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168.xml"/>
  <Override ContentType="application/vnd.openxmlformats-officedocument.presentationml.notesSlide+xml" PartName="/ppt/notesSlides/notesSlide222.xml"/>
  <Override ContentType="application/vnd.openxmlformats-officedocument.presentationml.notesSlide+xml" PartName="/ppt/notesSlides/notesSlide125.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117.xml"/>
  <Override ContentType="application/vnd.openxmlformats-officedocument.presentationml.notesSlide+xml" PartName="/ppt/notesSlides/notesSlide206.xml"/>
  <Override ContentType="application/vnd.openxmlformats-officedocument.presentationml.notesSlide+xml" PartName="/ppt/notesSlides/notesSlide230.xml"/>
  <Override ContentType="application/vnd.openxmlformats-officedocument.presentationml.notesSlide+xml" PartName="/ppt/notesSlides/notesSlide91.xml"/>
  <Override ContentType="application/vnd.openxmlformats-officedocument.presentationml.notesSlide+xml" PartName="/ppt/notesSlides/notesSlide133.xml"/>
  <Override ContentType="application/vnd.openxmlformats-officedocument.presentationml.notesSlide+xml" PartName="/ppt/notesSlides/notesSlide176.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16.xml"/>
  <Override ContentType="application/vnd.openxmlformats-officedocument.presentationml.notesSlide+xml" PartName="/ppt/notesSlides/notesSlide214.xml"/>
  <Override ContentType="application/vnd.openxmlformats-officedocument.presentationml.notesSlide+xml" PartName="/ppt/notesSlides/notesSlide1.xml"/>
  <Override ContentType="application/vnd.openxmlformats-officedocument.presentationml.notesSlide+xml" PartName="/ppt/notesSlides/notesSlide196.xml"/>
  <Override ContentType="application/vnd.openxmlformats-officedocument.presentationml.notesSlide+xml" PartName="/ppt/notesSlides/notesSlide105.xml"/>
  <Override ContentType="application/vnd.openxmlformats-officedocument.presentationml.notesSlide+xml" PartName="/ppt/notesSlides/notesSlide148.xml"/>
  <Override ContentType="application/vnd.openxmlformats-officedocument.presentationml.notesSlide+xml" PartName="/ppt/notesSlides/notesSlide202.xml"/>
  <Override ContentType="application/vnd.openxmlformats-officedocument.presentationml.notesSlide+xml" PartName="/ppt/notesSlides/notesSlide39.xml"/>
  <Override ContentType="application/vnd.openxmlformats-officedocument.presentationml.notesSlide+xml" PartName="/ppt/notesSlides/notesSlide137.xml"/>
  <Override ContentType="application/vnd.openxmlformats-officedocument.presentationml.notesSlide+xml" PartName="/ppt/notesSlides/notesSlide87.xml"/>
  <Override ContentType="application/vnd.openxmlformats-officedocument.presentationml.notesSlide+xml" PartName="/ppt/notesSlides/notesSlide44.xml"/>
  <Override ContentType="application/vnd.openxmlformats-officedocument.presentationml.notesSlide+xml" PartName="/ppt/notesSlides/notesSlide141.xml"/>
  <Override ContentType="application/vnd.openxmlformats-officedocument.presentationml.notesSlide+xml" PartName="/ppt/notesSlides/notesSlide153.xml"/>
  <Override ContentType="application/vnd.openxmlformats-officedocument.presentationml.notesSlide+xml" PartName="/ppt/notesSlides/notesSlide110.xml"/>
  <Override ContentType="application/vnd.openxmlformats-officedocument.presentationml.notesSlide+xml" PartName="/ppt/notesSlides/notesSlide184.xml"/>
  <Override ContentType="application/vnd.openxmlformats-officedocument.presentationml.notesSlide+xml" PartName="/ppt/notesSlides/notesSlide75.xml"/>
  <Override ContentType="application/vnd.openxmlformats-officedocument.presentationml.notesSlide+xml" PartName="/ppt/notesSlides/notesSlide229.xml"/>
  <Override ContentType="application/vnd.openxmlformats-officedocument.presentationml.notesSlide+xml" PartName="/ppt/notesSlides/notesSlide180.xml"/>
  <Override ContentType="application/vnd.openxmlformats-officedocument.presentationml.notesSlide+xml" PartName="/ppt/notesSlides/notesSlide172.xml"/>
  <Override ContentType="application/vnd.openxmlformats-officedocument.presentationml.notesSlide+xml" PartName="/ppt/notesSlides/notesSlide9.xml"/>
  <Override ContentType="application/vnd.openxmlformats-officedocument.presentationml.notesSlide+xml" PartName="/ppt/notesSlides/notesSlide63.xml"/>
  <Override ContentType="application/vnd.openxmlformats-officedocument.presentationml.notesSlide+xml" PartName="/ppt/notesSlides/notesSlide20.xml"/>
  <Override ContentType="application/vnd.openxmlformats-officedocument.presentationml.notesSlide+xml" PartName="/ppt/notesSlides/notesSlide210.xml"/>
  <Override ContentType="application/vnd.openxmlformats-officedocument.presentationml.notesSlide+xml" PartName="/ppt/notesSlides/notesSlide129.xml"/>
  <Override ContentType="application/vnd.openxmlformats-officedocument.presentationml.notesSlide+xml" PartName="/ppt/notesSlides/notesSlide60.xml"/>
  <Override ContentType="application/vnd.openxmlformats-officedocument.presentationml.notesSlide+xml" PartName="/ppt/notesSlides/notesSlide144.xml"/>
  <Override ContentType="application/vnd.openxmlformats-officedocument.presentationml.notesSlide+xml" PartName="/ppt/notesSlides/notesSlide48.xml"/>
  <Override ContentType="application/vnd.openxmlformats-officedocument.presentationml.notesSlide+xml" PartName="/ppt/notesSlides/notesSlide157.xml"/>
  <Override ContentType="application/vnd.openxmlformats-officedocument.presentationml.notesSlide+xml" PartName="/ppt/notesSlides/notesSlide114.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52.xml"/>
  <Override ContentType="application/vnd.openxmlformats-officedocument.presentationml.notesSlide+xml" PartName="/ppt/notesSlides/notesSlide35.xml"/>
  <Override ContentType="application/vnd.openxmlformats-officedocument.presentationml.notesSlide+xml" PartName="/ppt/notesSlides/notesSlide161.xml"/>
  <Override ContentType="application/vnd.openxmlformats-officedocument.presentationml.notesSlide+xml" PartName="/ppt/notesSlides/notesSlide5.xml"/>
  <Override ContentType="application/vnd.openxmlformats-officedocument.presentationml.notesSlide+xml" PartName="/ppt/notesSlides/notesSlide187.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225.xml"/>
  <Override ContentType="application/vnd.openxmlformats-officedocument.presentationml.notesSlide+xml" PartName="/ppt/notesSlides/notesSlide84.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24.xml"/>
  <Override ContentType="application/vnd.openxmlformats-officedocument.presentationml.notesSlide+xml" PartName="/ppt/notesSlides/notesSlide213.xml"/>
  <Override ContentType="application/vnd.openxmlformats-officedocument.presentationml.notesSlide+xml" PartName="/ppt/notesSlides/notesSlide223.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177.xml"/>
  <Override ContentType="application/vnd.openxmlformats-officedocument.presentationml.notesSlide+xml" PartName="/ppt/notesSlides/notesSlide231.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90.xml"/>
  <Override ContentType="application/vnd.openxmlformats-officedocument.presentationml.notesSlide+xml" PartName="/ppt/notesSlides/notesSlide134.xml"/>
  <Override ContentType="application/vnd.openxmlformats-officedocument.presentationml.notesSlide+xml" PartName="/ppt/notesSlides/notesSlide4.xml"/>
  <Override ContentType="application/vnd.openxmlformats-officedocument.presentationml.notesSlide+xml" PartName="/ppt/notesSlides/notesSlide203.xml"/>
  <Override ContentType="application/vnd.openxmlformats-officedocument.presentationml.notesSlide+xml" PartName="/ppt/notesSlides/notesSlide13.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152.xml"/>
  <Override ContentType="application/vnd.openxmlformats-officedocument.presentationml.notesSlide+xml" PartName="/ppt/notesSlides/notesSlide195.xml"/>
  <Override ContentType="application/vnd.openxmlformats-officedocument.presentationml.notesSlide+xml" PartName="/ppt/notesSlides/notesSlide183.xml"/>
  <Override ContentType="application/vnd.openxmlformats-officedocument.presentationml.notesSlide+xml" PartName="/ppt/notesSlides/notesSlide217.xml"/>
  <Override ContentType="application/vnd.openxmlformats-officedocument.presentationml.notesSlide+xml" PartName="/ppt/notesSlides/notesSlide61.xml"/>
  <Override ContentType="application/vnd.openxmlformats-officedocument.presentationml.notesSlide+xml" PartName="/ppt/notesSlides/notesSlide118.xml"/>
  <Override ContentType="application/vnd.openxmlformats-officedocument.presentationml.notesSlide+xml" PartName="/ppt/notesSlides/notesSlide167.xml"/>
  <Override ContentType="application/vnd.openxmlformats-officedocument.presentationml.notesSlide+xml" PartName="/ppt/notesSlides/notesSlide140.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149.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28.xml"/>
  <Override ContentType="application/vnd.openxmlformats-officedocument.presentationml.notesSlide+xml" PartName="/ppt/notesSlides/notesSlide139.xml"/>
  <Override ContentType="application/vnd.openxmlformats-officedocument.presentationml.notesSlide+xml" PartName="/ppt/notesSlides/notesSlide228.xml"/>
  <Override ContentType="application/vnd.openxmlformats-officedocument.presentationml.notesSlide+xml" PartName="/ppt/notesSlides/notesSlide55.xml"/>
  <Override ContentType="application/vnd.openxmlformats-officedocument.presentationml.notesSlide+xml" PartName="/ppt/notesSlides/notesSlide156.xml"/>
  <Override ContentType="application/vnd.openxmlformats-officedocument.presentationml.notesSlide+xml" PartName="/ppt/notesSlides/notesSlide12.xml"/>
  <Override ContentType="application/vnd.openxmlformats-officedocument.presentationml.notesSlide+xml" PartName="/ppt/notesSlides/notesSlide113.xml"/>
  <Override ContentType="application/vnd.openxmlformats-officedocument.presentationml.notesSlide+xml" PartName="/ppt/notesSlides/notesSlide199.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90.xml"/>
  <Override ContentType="application/vnd.openxmlformats-officedocument.presentationml.notesSlide+xml" PartName="/ppt/notesSlides/notesSlide218.xml"/>
  <Override ContentType="application/vnd.openxmlformats-officedocument.presentationml.notesSlide+xml" PartName="/ppt/notesSlides/notesSlide8.xml"/>
  <Override ContentType="application/vnd.openxmlformats-officedocument.presentationml.notesSlide+xml" PartName="/ppt/notesSlides/notesSlide130.xml"/>
  <Override ContentType="application/vnd.openxmlformats-officedocument.presentationml.notesSlide+xml" PartName="/ppt/notesSlides/notesSlide38.xml"/>
  <Override ContentType="application/vnd.openxmlformats-officedocument.presentationml.notesSlide+xml" PartName="/ppt/notesSlides/notesSlide173.xml"/>
  <Override ContentType="application/vnd.openxmlformats-officedocument.presentationml.notesSlide+xml" PartName="/ppt/notesSlides/notesSlide128.xml"/>
  <Override ContentType="application/vnd.openxmlformats-officedocument.presentationml.notesSlide+xml" PartName="/ppt/notesSlides/notesSlide224.xml"/>
  <Override ContentType="application/vnd.openxmlformats-officedocument.presentationml.notesSlide+xml" PartName="/ppt/notesSlides/notesSlide162.xml"/>
  <Override ContentType="application/vnd.openxmlformats-officedocument.presentationml.notesSlide+xml" PartName="/ppt/notesSlides/notesSlide49.xml"/>
  <Override ContentType="application/vnd.openxmlformats-officedocument.presentationml.notesSlide+xml" PartName="/ppt/notesSlides/notesSlide145.xml"/>
  <Override ContentType="application/vnd.openxmlformats-officedocument.presentationml.notesSlide+xml" PartName="/ppt/notesSlides/notesSlide207.xml"/>
  <Override ContentType="application/vnd.openxmlformats-officedocument.presentationml.notesSlide+xml" PartName="/ppt/notesSlides/notesSlide102.xml"/>
  <Override ContentType="application/vnd.openxmlformats-officedocument.presentationml.notesSlide+xml" PartName="/ppt/notesSlides/notesSlide8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88.xml"/>
  <Override ContentType="application/vnd.openxmlformats-officedocument.presentationml.notesSlide+xml" PartName="/ppt/notesSlides/notesSlide3.xml"/>
  <Override ContentType="application/vnd.openxmlformats-officedocument.presentationml.notesSlide+xml" PartName="/ppt/notesSlides/notesSlide50.xml"/>
  <Override ContentType="application/vnd.openxmlformats-officedocument.presentationml.notesSlide+xml" PartName="/ppt/notesSlides/notesSlide107.xml"/>
  <Override ContentType="application/vnd.openxmlformats-officedocument.presentationml.notesSlide+xml" PartName="/ppt/notesSlides/notesSlide186.xml"/>
  <Override ContentType="application/vnd.openxmlformats-officedocument.presentationml.notesSlide+xml" PartName="/ppt/notesSlides/notesSlide143.xml"/>
  <Override ContentType="application/vnd.openxmlformats-officedocument.presentationml.notesSlide+xml" PartName="/ppt/notesSlides/notesSlide151.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232.xml"/>
  <Override ContentType="application/vnd.openxmlformats-officedocument.presentationml.notesSlide+xml" PartName="/ppt/notesSlides/notesSlide85.xml"/>
  <Override ContentType="application/vnd.openxmlformats-officedocument.presentationml.notesSlide+xml" PartName="/ppt/notesSlides/notesSlide194.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73.xml"/>
  <Override ContentType="application/vnd.openxmlformats-officedocument.presentationml.notesSlide+xml" PartName="/ppt/notesSlides/notesSlide119.xml"/>
  <Override ContentType="application/vnd.openxmlformats-officedocument.presentationml.notesSlide+xml" PartName="/ppt/notesSlides/notesSlide81.xml"/>
  <Override ContentType="application/vnd.openxmlformats-officedocument.presentationml.notesSlide+xml" PartName="/ppt/notesSlides/notesSlide166.xml"/>
  <Override ContentType="application/vnd.openxmlformats-officedocument.presentationml.notesSlide+xml" PartName="/ppt/notesSlides/notesSlide182.xml"/>
  <Override ContentType="application/vnd.openxmlformats-officedocument.presentationml.notesSlide+xml" PartName="/ppt/notesSlides/notesSlide30.xml"/>
  <Override ContentType="application/vnd.openxmlformats-officedocument.presentationml.notesSlide+xml" PartName="/ppt/notesSlides/notesSlide220.xml"/>
  <Override ContentType="application/vnd.openxmlformats-officedocument.presentationml.notesSlide+xml" PartName="/ppt/notesSlides/notesSlide69.xml"/>
  <Override ContentType="application/vnd.openxmlformats-officedocument.presentationml.notesSlide+xml" PartName="/ppt/notesSlides/notesSlide178.xml"/>
  <Override ContentType="application/vnd.openxmlformats-officedocument.presentationml.notesSlide+xml" PartName="/ppt/notesSlides/notesSlide26.xml"/>
  <Override ContentType="application/vnd.openxmlformats-officedocument.presentationml.notesSlide+xml" PartName="/ppt/notesSlides/notesSlide135.xml"/>
  <Override ContentType="application/vnd.openxmlformats-officedocument.presentationml.notesSlide+xml" PartName="/ppt/notesSlides/notesSlide93.xml"/>
  <Override ContentType="application/vnd.openxmlformats-officedocument.presentationml.notesSlide+xml" PartName="/ppt/notesSlides/notesSlide204.xml"/>
  <Override ContentType="application/vnd.openxmlformats-officedocument.presentationml.notesSlide+xml" PartName="/ppt/notesSlides/notesSlide57.xml"/>
  <Override ContentType="application/vnd.openxmlformats-officedocument.presentationml.notesSlide+xml" PartName="/ppt/notesSlides/notesSlide123.xml"/>
  <Override ContentType="application/vnd.openxmlformats-officedocument.presentationml.notesSlide+xml" PartName="/ppt/notesSlides/notesSlide171.xml"/>
  <Override ContentType="application/vnd.openxmlformats-officedocument.presentationml.notesSlide+xml" PartName="/ppt/notesSlides/notesSlide14.xml"/>
  <Override ContentType="application/vnd.openxmlformats-officedocument.presentationml.notesSlide+xml" PartName="/ppt/notesSlides/notesSlide216.xml"/>
  <Override ContentType="application/vnd.openxmlformats-officedocument.presentationml.notesSlide+xml" PartName="/ppt/notesSlides/notesSlide227.xml"/>
  <Override ContentType="application/vnd.openxmlformats-officedocument.presentationml.notesSlide+xml" PartName="/ppt/notesSlides/notesSlide37.xml"/>
  <Override ContentType="application/vnd.openxmlformats-officedocument.presentationml.notesSlide+xml" PartName="/ppt/notesSlides/notesSlide138.xml"/>
  <Override ContentType="application/vnd.openxmlformats-officedocument.presentationml.notesSlide+xml" PartName="/ppt/notesSlides/notesSlide163.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98.xml"/>
  <Override ContentType="application/vnd.openxmlformats-officedocument.presentationml.notesSlide+xml" PartName="/ppt/notesSlides/notesSlide112.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155.xml"/>
  <Override ContentType="application/vnd.openxmlformats-officedocument.presentationml.notesSlide+xml" PartName="/ppt/notesSlides/notesSlide189.xml"/>
  <Override ContentType="application/vnd.openxmlformats-officedocument.presentationml.notesSlide+xml" PartName="/ppt/notesSlides/notesSlide46.xml"/>
  <Override ContentType="application/vnd.openxmlformats-officedocument.presentationml.notesSlide+xml" PartName="/ppt/notesSlides/notesSlide89.xml"/>
  <Override ContentType="application/vnd.openxmlformats-officedocument.presentationml.notesSlide+xml" PartName="/ppt/notesSlides/notesSlide146.xml"/>
  <Override ContentType="application/vnd.openxmlformats-officedocument.presentationml.notesSlide+xml" PartName="/ppt/notesSlides/notesSlide219.xml"/>
  <Override ContentType="application/vnd.openxmlformats-officedocument.presentationml.notesSlide+xml" PartName="/ppt/notesSlides/notesSlide11.xml"/>
  <Override ContentType="application/vnd.openxmlformats-officedocument.presentationml.notesSlide+xml" PartName="/ppt/notesSlides/notesSlide120.xml"/>
  <Override ContentType="application/vnd.openxmlformats-officedocument.presentationml.notesSlide+xml" PartName="/ppt/notesSlides/notesSlide201.xml"/>
  <Override ContentType="application/vnd.openxmlformats-officedocument.presentationml.notesSlide+xml" PartName="/ppt/notesSlides/notesSlide18.xml"/>
  <Override ContentType="application/vnd.openxmlformats-officedocument.presentationml.notesSlide+xml" PartName="/ppt/notesSlides/notesSlide131.xml"/>
  <Override ContentType="application/vnd.openxmlformats-officedocument.presentationml.notesSlide+xml" PartName="/ppt/notesSlides/notesSlide127.xml"/>
  <Override ContentType="application/vnd.openxmlformats-officedocument.presentationml.notesSlide+xml" PartName="/ppt/notesSlides/notesSlide191.xml"/>
  <Override ContentType="application/vnd.openxmlformats-officedocument.presentationml.notesSlide+xml" PartName="/ppt/notesSlides/notesSlide20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65.xml"/>
  <Override ContentType="application/vnd.openxmlformats-officedocument.presentationml.notesSlide+xml" PartName="/ppt/notesSlides/notesSlide174.xml"/>
  <Override ContentType="application/vnd.openxmlformats-officedocument.presentationml.notesSlide+xml" PartName="/ppt/notesSlides/notesSlide212.xml"/>
  <Override ContentType="application/vnd.openxmlformats-officedocument.presentationml.notesSlide+xml" PartName="/ppt/notesSlides/notesSlide92.xml"/>
  <Override ContentType="application/vnd.openxmlformats-officedocument.presentationml.notesSlide+xml" PartName="/ppt/notesSlides/notesSlide193.xml"/>
  <Override ContentType="application/vnd.openxmlformats-officedocument.presentationml.notesSlide+xml" PartName="/ppt/notesSlides/notesSlide150.xml"/>
  <Override ContentType="application/vnd.openxmlformats-officedocument.presentationml.notesSlide+xml" PartName="/ppt/notesSlides/notesSlide142.xml"/>
  <Override ContentType="application/vnd.openxmlformats-officedocument.presentationml.notesSlide+xml" PartName="/ppt/notesSlides/notesSlide116.xml"/>
  <Override ContentType="application/vnd.openxmlformats-officedocument.presentationml.notesSlide+xml" PartName="/ppt/notesSlides/notesSlide15.xml"/>
  <Override ContentType="application/vnd.openxmlformats-officedocument.presentationml.notesSlide+xml" PartName="/ppt/notesSlides/notesSlide159.xml"/>
  <Override ContentType="application/vnd.openxmlformats-officedocument.presentationml.notesSlide+xml" PartName="/ppt/notesSlides/notesSlide185.xml"/>
  <Override ContentType="application/vnd.openxmlformats-officedocument.presentationml.notesSlide+xml" PartName="/ppt/notesSlides/notesSlide215.xml"/>
  <Override ContentType="application/vnd.openxmlformats-officedocument.presentationml.notesSlide+xml" PartName="/ppt/notesSlides/notesSlide126.xml"/>
  <Override ContentType="application/vnd.openxmlformats-officedocument.presentationml.notesSlide+xml" PartName="/ppt/notesSlides/notesSlide68.xml"/>
  <Override ContentType="application/vnd.openxmlformats-officedocument.presentationml.notesSlide+xml" PartName="/ppt/notesSlides/notesSlide169.xml"/>
  <Override ContentType="application/vnd.openxmlformats-officedocument.presentationml.notesSlide+xml" PartName="/ppt/notesSlides/notesSlide205.xml"/>
  <Override ContentType="application/vnd.openxmlformats-officedocument.presentationml.notesSlide+xml" PartName="/ppt/notesSlides/notesSlide108.xml"/>
  <Override ContentType="application/vnd.openxmlformats-officedocument.presentationml.notesSlide+xml" PartName="/ppt/notesSlides/notesSlide25.xml"/>
  <Override ContentType="application/vnd.openxmlformats-officedocument.presentationml.notesSlide+xml" PartName="/ppt/notesSlides/notesSlide160.xml"/>
  <Override ContentType="application/vnd.openxmlformats-officedocument.presentationml.notesSlide+xml" PartName="/ppt/notesSlides/notesSlide43.xml"/>
  <Override ContentType="application/vnd.openxmlformats-officedocument.presentationml.notesSlide+xml" PartName="/ppt/notesSlides/notesSlide86.xml"/>
  <Override ContentType="application/vnd.openxmlformats-officedocument.presentationml.notesSlide+xml" PartName="/ppt/notesSlides/notesSlide179.xml"/>
  <Override ContentType="application/vnd.openxmlformats-officedocument.presentationml.notesSlide+xml" PartName="/ppt/notesSlides/notesSlide165.xml"/>
  <Override ContentType="application/vnd.openxmlformats-officedocument.presentationml.notesSlide+xml" PartName="/ppt/notesSlides/notesSlide122.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74.xml"/>
  <Override ContentType="application/vnd.openxmlformats-officedocument.presentationml.notesSlide+xml" PartName="/ppt/notesSlides/notesSlide170.xml"/>
  <Override ContentType="application/vnd.openxmlformats-officedocument.presentationml.notesSlide+xml" PartName="/ppt/notesSlides/notesSlide197.xml"/>
  <Override ContentType="application/vnd.openxmlformats-officedocument.presentationml.notesSlide+xml" PartName="/ppt/notesSlides/notesSlide221.xml"/>
  <Override ContentType="application/vnd.openxmlformats-officedocument.presentationml.notesSlide+xml" PartName="/ppt/notesSlides/notesSlide58.xml"/>
  <Override ContentType="application/vnd.openxmlformats-officedocument.presentationml.notesSlide+xml" PartName="/ppt/notesSlides/notesSlide154.xml"/>
  <Override ContentType="application/vnd.openxmlformats-officedocument.presentationml.notesSlide+xml" PartName="/ppt/notesSlides/notesSlide136.xml"/>
  <Override ContentType="application/vnd.openxmlformats-officedocument.presentationml.notesSlide+xml" PartName="/ppt/notesSlides/notesSlide2.xml"/>
  <Override ContentType="application/vnd.openxmlformats-officedocument.presentationml.notesSlide+xml" PartName="/ppt/notesSlides/notesSlide70.xml"/>
  <Override ContentType="application/vnd.openxmlformats-officedocument.presentationml.notesSlide+xml" PartName="/ppt/notesSlides/notesSlide111.xml"/>
  <Override ContentType="application/vnd.openxmlformats-officedocument.presentationml.notesSlide+xml" PartName="/ppt/notesSlides/notesSlide226.xml"/>
  <Override ContentType="application/vnd.openxmlformats-officedocument.presentationml.notesSlide+xml" PartName="/ppt/notesSlides/notesSlide200.xml"/>
  <Override ContentType="application/vnd.openxmlformats-officedocument.presentationml.notesSlide+xml" PartName="/ppt/notesSlides/notesSlide181.xml"/>
  <Override ContentType="application/vnd.openxmlformats-officedocument.presentationml.notesSlide+xml" PartName="/ppt/notesSlides/notesSlide47.xml"/>
  <Override ContentType="application/vnd.openxmlformats-officedocument.presentationml.notesSlide+xml" PartName="/ppt/notesSlides/notesSlide209.xml"/>
  <Override ContentType="application/vnd.openxmlformats-officedocument.presentationml.notesSlide+xml" PartName="/ppt/notesSlides/notesSlide104.xml"/>
  <Override ContentType="application/vnd.openxmlformats-officedocument.presentationml.notesSlide+xml" PartName="/ppt/notesSlides/notesSlide147.xml"/>
  <Override ContentType="application/vnd.openxmlformats-officedocument.presentationml.notesSlide+xml" PartName="/ppt/notesSlides/notesSlide21.xml"/>
  <Override ContentType="application/vnd.openxmlformats-officedocument.presentationml.notesSlide+xml" PartName="/ppt/notesSlides/notesSlide164.xml"/>
  <Override ContentType="application/vnd.openxmlformats-officedocument.presentationml.notesSlide+xml" PartName="/ppt/notesSlides/notesSlide64.xml"/>
  <Override ContentType="application/vnd.openxmlformats-officedocument.presentationml.notesSlide+xml" PartName="/ppt/notesSlides/notesSlide121.xml"/>
  <Override ContentType="application/vnd.openxmlformats-officedocument.presentationml.notesSlide+xml" PartName="/ppt/notesSlides/notesSlide6.xml"/>
  <Override ContentType="application/vnd.openxmlformats-officedocument.presentationml.notesSlide+xml" PartName="/ppt/notesSlides/notesSlide211.xml"/>
  <Override ContentType="application/vnd.openxmlformats-officedocument.presentationml.notesSlide+xml" PartName="/ppt/notesSlides/notesSlide79.xml"/>
  <Override ContentType="application/vnd.openxmlformats-officedocument.presentationml.notesSlide+xml" PartName="/ppt/notesSlides/notesSlide132.xml"/>
  <Override ContentType="application/vnd.openxmlformats-officedocument.presentationml.notesSlide+xml" PartName="/ppt/notesSlides/notesSlide36.xml"/>
  <Override ContentType="application/vnd.openxmlformats-officedocument.presentationml.notesSlide+xml" PartName="/ppt/notesSlides/notesSlide96.xml"/>
  <Override ContentType="application/vnd.openxmlformats-officedocument.presentationml.notesSlide+xml" PartName="/ppt/notesSlides/notesSlide192.xml"/>
  <Override ContentType="application/vnd.openxmlformats-officedocument.presentationml.notesSlide+xml" PartName="/ppt/notesSlides/notesSlide19.xml"/>
  <Override ContentType="application/vnd.openxmlformats-officedocument.presentationml.notesSlide+xml" PartName="/ppt/notesSlides/notesSlide115.xml"/>
  <Override ContentType="application/vnd.openxmlformats-officedocument.presentationml.notesSlide+xml" PartName="/ppt/notesSlides/notesSlide53.xml"/>
  <Override ContentType="application/vnd.openxmlformats-officedocument.presentationml.notesSlide+xml" PartName="/ppt/notesSlides/notesSlide158.xml"/>
  <Override ContentType="application/vnd.openxmlformats-officedocument.presentationml.notesSlide+xml" PartName="/ppt/notesSlides/notesSlide175.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21.xml"/>
  <Override ContentType="application/vnd.openxmlformats-officedocument.presentationml.slide+xml" PartName="/ppt/slides/slide164.xml"/>
  <Override ContentType="application/vnd.openxmlformats-officedocument.presentationml.slide+xml" PartName="/ppt/slides/slide43.xml"/>
  <Override ContentType="application/vnd.openxmlformats-officedocument.presentationml.slide+xml" PartName="/ppt/slides/slide199.xml"/>
  <Override ContentType="application/vnd.openxmlformats-officedocument.presentationml.slide+xml" PartName="/ppt/slides/slide210.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202.xml"/>
  <Override ContentType="application/vnd.openxmlformats-officedocument.presentationml.slide+xml" PartName="/ppt/slides/slide105.xml"/>
  <Override ContentType="application/vnd.openxmlformats-officedocument.presentationml.slide+xml" PartName="/ppt/slides/slide148.xml"/>
  <Override ContentType="application/vnd.openxmlformats-officedocument.presentationml.slide+xml" PartName="/ppt/slides/slide172.xml"/>
  <Override ContentType="application/vnd.openxmlformats-officedocument.presentationml.slide+xml" PartName="/ppt/slides/slide19.xml"/>
  <Override ContentType="application/vnd.openxmlformats-officedocument.presentationml.slide+xml" PartName="/ppt/slides/slide5.xml"/>
  <Override ContentType="application/vnd.openxmlformats-officedocument.presentationml.slide+xml" PartName="/ppt/slides/slide51.xml"/>
  <Override ContentType="application/vnd.openxmlformats-officedocument.presentationml.slide+xml" PartName="/ppt/slides/slide113.xml"/>
  <Override ContentType="application/vnd.openxmlformats-officedocument.presentationml.slide+xml" PartName="/ppt/slides/slide94.xml"/>
  <Override ContentType="application/vnd.openxmlformats-officedocument.presentationml.slide+xml" PartName="/ppt/slides/slide156.xml"/>
  <Override ContentType="application/vnd.openxmlformats-officedocument.presentationml.slide+xml" PartName="/ppt/slides/slide217.xml"/>
  <Override ContentType="application/vnd.openxmlformats-officedocument.presentationml.slide+xml" PartName="/ppt/slides/slide71.xml"/>
  <Override ContentType="application/vnd.openxmlformats-officedocument.presentationml.slide+xml" PartName="/ppt/slides/slide179.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229.xml"/>
  <Override ContentType="application/vnd.openxmlformats-officedocument.presentationml.slide+xml" PartName="/ppt/slides/slide136.xml"/>
  <Override ContentType="application/vnd.openxmlformats-officedocument.presentationml.slide+xml" PartName="/ppt/slides/slide184.xml"/>
  <Override ContentType="application/vnd.openxmlformats-officedocument.presentationml.slide+xml" PartName="/ppt/slides/slide141.xml"/>
  <Override ContentType="application/vnd.openxmlformats-officedocument.presentationml.slide+xml" PartName="/ppt/slides/slide82.xml"/>
  <Override ContentType="application/vnd.openxmlformats-officedocument.presentationml.slide+xml" PartName="/ppt/slides/slide9.xml"/>
  <Override ContentType="application/vnd.openxmlformats-officedocument.presentationml.slide+xml" PartName="/ppt/slides/slide168.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187.xml"/>
  <Override ContentType="application/vnd.openxmlformats-officedocument.presentationml.slide+xml" PartName="/ppt/slides/slide98.xml"/>
  <Override ContentType="application/vnd.openxmlformats-officedocument.presentationml.slide+xml" PartName="/ppt/slides/slide152.xml"/>
  <Override ContentType="application/vnd.openxmlformats-officedocument.presentationml.slide+xml" PartName="/ppt/slides/slide125.xml"/>
  <Override ContentType="application/vnd.openxmlformats-officedocument.presentationml.slide+xml" PartName="/ppt/slides/slide20.xml"/>
  <Override ContentType="application/vnd.openxmlformats-officedocument.presentationml.slide+xml" PartName="/ppt/slides/slide161.xml"/>
  <Override ContentType="application/vnd.openxmlformats-officedocument.presentationml.slide+xml" PartName="/ppt/slides/slide214.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206.xml"/>
  <Override ContentType="application/vnd.openxmlformats-officedocument.presentationml.slide+xml" PartName="/ppt/slides/slide55.xml"/>
  <Override ContentType="application/vnd.openxmlformats-officedocument.presentationml.slide+xml" PartName="/ppt/slides/slide195.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129.xml"/>
  <Override ContentType="application/vnd.openxmlformats-officedocument.presentationml.slide+xml" PartName="/ppt/slides/slide63.xml"/>
  <Override ContentType="application/vnd.openxmlformats-officedocument.presentationml.slide+xml" PartName="/ppt/slides/slide159.xml"/>
  <Override ContentType="application/vnd.openxmlformats-officedocument.presentationml.slide+xml" PartName="/ppt/slides/slide101.xml"/>
  <Override ContentType="application/vnd.openxmlformats-officedocument.presentationml.slide+xml" PartName="/ppt/slides/slide116.xml"/>
  <Override ContentType="application/vnd.openxmlformats-officedocument.presentationml.slide+xml" PartName="/ppt/slides/slide144.xml"/>
  <Override ContentType="application/vnd.openxmlformats-officedocument.presentationml.slide+xml" PartName="/ppt/slides/slide133.xml"/>
  <Override ContentType="application/vnd.openxmlformats-officedocument.presentationml.slide+xml" PartName="/ppt/slides/slide91.xml"/>
  <Override ContentType="application/vnd.openxmlformats-officedocument.presentationml.slide+xml" PartName="/ppt/slides/slide31.xml"/>
  <Override ContentType="application/vnd.openxmlformats-officedocument.presentationml.slide+xml" PartName="/ppt/slides/slide74.xml"/>
  <Override ContentType="application/vnd.openxmlformats-officedocument.presentationml.slide+xml" PartName="/ppt/slides/slide176.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225.xml"/>
  <Override ContentType="application/vnd.openxmlformats-officedocument.presentationml.slide+xml" PartName="/ppt/slides/slide180.xml"/>
  <Override ContentType="application/vnd.openxmlformats-officedocument.presentationml.slide+xml" PartName="/ppt/slides/slide18.xml"/>
  <Override ContentType="application/vnd.openxmlformats-officedocument.presentationml.slide+xml" PartName="/ppt/slides/slide201.xml"/>
  <Override ContentType="application/vnd.openxmlformats-officedocument.presentationml.slide+xml" PartName="/ppt/slides/slide52.xml"/>
  <Override ContentType="application/vnd.openxmlformats-officedocument.presentationml.slide+xml" PartName="/ppt/slides/slide95.xml"/>
  <Override ContentType="application/vnd.openxmlformats-officedocument.presentationml.slide+xml" PartName="/ppt/slides/slide181.xml"/>
  <Override ContentType="application/vnd.openxmlformats-officedocument.presentationml.slide+xml" PartName="/ppt/slides/slide157.xml"/>
  <Override ContentType="application/vnd.openxmlformats-officedocument.presentationml.slide+xml" PartName="/ppt/slides/slide211.xml"/>
  <Override ContentType="application/vnd.openxmlformats-officedocument.presentationml.slide+xml" PartName="/ppt/slides/slide77.xml"/>
  <Override ContentType="application/vnd.openxmlformats-officedocument.presentationml.slide+xml" PartName="/ppt/slides/slide165.xml"/>
  <Override ContentType="application/vnd.openxmlformats-officedocument.presentationml.slide+xml" PartName="/ppt/slides/slide34.xml"/>
  <Override ContentType="application/vnd.openxmlformats-officedocument.presentationml.slide+xml" PartName="/ppt/slides/slide122.xml"/>
  <Override ContentType="application/vnd.openxmlformats-officedocument.presentationml.slide+xml" PartName="/ppt/slides/slide147.xml"/>
  <Override ContentType="application/vnd.openxmlformats-officedocument.presentationml.slide+xml" PartName="/ppt/slides/slide191.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137.xml"/>
  <Override ContentType="application/vnd.openxmlformats-officedocument.presentationml.slide+xml" PartName="/ppt/slides/slide110.xml"/>
  <Override ContentType="application/vnd.openxmlformats-officedocument.presentationml.slide+xml" PartName="/ppt/slides/slide153.xml"/>
  <Override ContentType="application/vnd.openxmlformats-officedocument.presentationml.slide+xml" PartName="/ppt/slides/slide67.xml"/>
  <Override ContentType="application/vnd.openxmlformats-officedocument.presentationml.slide+xml" PartName="/ppt/slides/slide196.xml"/>
  <Override ContentType="application/vnd.openxmlformats-officedocument.presentationml.slide+xml" PartName="/ppt/slides/slide171.xml"/>
  <Override ContentType="application/vnd.openxmlformats-officedocument.presentationml.slide+xml" PartName="/ppt/slides/slide49.xml"/>
  <Override ContentType="application/vnd.openxmlformats-officedocument.presentationml.slide+xml" PartName="/ppt/slides/slide216.xml"/>
  <Override ContentType="application/vnd.openxmlformats-officedocument.presentationml.slide+xml" PartName="/ppt/slides/slide83.xml"/>
  <Override ContentType="application/vnd.openxmlformats-officedocument.presentationml.slide+xml" PartName="/ppt/slides/slide6.xml"/>
  <Override ContentType="application/vnd.openxmlformats-officedocument.presentationml.slide+xml" PartName="/ppt/slides/slide119.xml"/>
  <Override ContentType="application/vnd.openxmlformats-officedocument.presentationml.slide+xml" PartName="/ppt/slides/slide40.xml"/>
  <Override ContentType="application/vnd.openxmlformats-officedocument.presentationml.slide+xml" PartName="/ppt/slides/slide221.xml"/>
  <Override ContentType="application/vnd.openxmlformats-officedocument.presentationml.slide+xml" PartName="/ppt/slides/slide73.xml"/>
  <Override ContentType="application/vnd.openxmlformats-officedocument.presentationml.slide+xml" PartName="/ppt/slides/slide169.xml"/>
  <Override ContentType="application/vnd.openxmlformats-officedocument.presentationml.slide+xml" PartName="/ppt/slides/slide30.xml"/>
  <Override ContentType="application/vnd.openxmlformats-officedocument.presentationml.slide+xml" PartName="/ppt/slides/slide126.xml"/>
  <Override ContentType="application/vnd.openxmlformats-officedocument.presentationml.slide+xml" PartName="/ppt/slides/slide186.xml"/>
  <Override ContentType="application/vnd.openxmlformats-officedocument.presentationml.slide+xml" PartName="/ppt/slides/slide215.xml"/>
  <Override ContentType="application/vnd.openxmlformats-officedocument.presentationml.slide+xml" PartName="/ppt/slides/slide109.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222.xml"/>
  <Override ContentType="application/vnd.openxmlformats-officedocument.presentationml.slide+xml" PartName="/ppt/slides/slide205.xml"/>
  <Override ContentType="application/vnd.openxmlformats-officedocument.presentationml.slide+xml" PartName="/ppt/slides/slide160.xml"/>
  <Override ContentType="application/vnd.openxmlformats-officedocument.presentationml.slide+xml" PartName="/ppt/slides/slide232.xml"/>
  <Override ContentType="application/vnd.openxmlformats-officedocument.presentationml.slide+xml" PartName="/ppt/slides/slide100.xml"/>
  <Override ContentType="application/vnd.openxmlformats-officedocument.presentationml.slide+xml" PartName="/ppt/slides/slide90.xml"/>
  <Override ContentType="application/vnd.openxmlformats-officedocument.presentationml.slide+xml" PartName="/ppt/slides/slide143.xml"/>
  <Override ContentType="application/vnd.openxmlformats-officedocument.presentationml.slide+xml" PartName="/ppt/slides/slide132.xml"/>
  <Override ContentType="application/vnd.openxmlformats-officedocument.presentationml.slide+xml" PartName="/ppt/slides/slide62.xml"/>
  <Override ContentType="application/vnd.openxmlformats-officedocument.presentationml.slide+xml" PartName="/ppt/slides/slide175.xml"/>
  <Override ContentType="application/vnd.openxmlformats-officedocument.presentationml.slide+xml" PartName="/ppt/slides/slide1.xml"/>
  <Override ContentType="application/vnd.openxmlformats-officedocument.presentationml.slide+xml" PartName="/ppt/slides/slide192.xml"/>
  <Override ContentType="application/vnd.openxmlformats-officedocument.presentationml.slide+xml" PartName="/ppt/slides/slide45.xml"/>
  <Override ContentType="application/vnd.openxmlformats-officedocument.presentationml.slide+xml" PartName="/ppt/slides/slide226.xml"/>
  <Override ContentType="application/vnd.openxmlformats-officedocument.presentationml.slide+xml" PartName="/ppt/slides/slide28.xml"/>
  <Override ContentType="application/vnd.openxmlformats-officedocument.presentationml.slide+xml" PartName="/ppt/slides/slide209.xml"/>
  <Override ContentType="application/vnd.openxmlformats-officedocument.presentationml.slide+xml" PartName="/ppt/slides/slide200.xml"/>
  <Override ContentType="application/vnd.openxmlformats-officedocument.presentationml.slide+xml" PartName="/ppt/slides/slide88.xml"/>
  <Override ContentType="application/vnd.openxmlformats-officedocument.presentationml.slide+xml" PartName="/ppt/slides/slide158.xml"/>
  <Override ContentType="application/vnd.openxmlformats-officedocument.presentationml.slide+xml" PartName="/ppt/slides/slide115.xml"/>
  <Override ContentType="application/vnd.openxmlformats-officedocument.presentationml.slide+xml" PartName="/ppt/slides/slide3.xml"/>
  <Override ContentType="application/vnd.openxmlformats-officedocument.presentationml.slide+xml" PartName="/ppt/slides/slide182.xml"/>
  <Override ContentType="application/vnd.openxmlformats-officedocument.presentationml.slide+xml" PartName="/ppt/slides/slide17.xml"/>
  <Override ContentType="application/vnd.openxmlformats-officedocument.presentationml.slide+xml" PartName="/ppt/slides/slide138.xml"/>
  <Override ContentType="application/vnd.openxmlformats-officedocument.presentationml.slide+xml" PartName="/ppt/slides/slide25.xml"/>
  <Override ContentType="application/vnd.openxmlformats-officedocument.presentationml.slide+xml" PartName="/ppt/slides/slide174.xml"/>
  <Override ContentType="application/vnd.openxmlformats-officedocument.presentationml.slide+xml" PartName="/ppt/slides/slide190.xml"/>
  <Override ContentType="application/vnd.openxmlformats-officedocument.presentationml.slide+xml" PartName="/ppt/slides/slide227.xml"/>
  <Override ContentType="application/vnd.openxmlformats-officedocument.presentationml.slide+xml" PartName="/ppt/slides/slide33.xml"/>
  <Override ContentType="application/vnd.openxmlformats-officedocument.presentationml.slide+xml" PartName="/ppt/slides/slide219.xml"/>
  <Override ContentType="application/vnd.openxmlformats-officedocument.presentationml.slide+xml" PartName="/ppt/slides/slide68.xml"/>
  <Override ContentType="application/vnd.openxmlformats-officedocument.presentationml.slide+xml" PartName="/ppt/slides/slide170.xml"/>
  <Override ContentType="application/vnd.openxmlformats-officedocument.presentationml.slide+xml" PartName="/ppt/slides/slide204.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123.xml"/>
  <Override ContentType="application/vnd.openxmlformats-officedocument.presentationml.slide+xml" PartName="/ppt/slides/slide220.xml"/>
  <Override ContentType="application/vnd.openxmlformats-officedocument.presentationml.slide+xml" PartName="/ppt/slides/slide166.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4.xml"/>
  <Override ContentType="application/vnd.openxmlformats-officedocument.presentationml.slide+xml" PartName="/ppt/slides/slide197.xml"/>
  <Override ContentType="application/vnd.openxmlformats-officedocument.presentationml.slide+xml" PartName="/ppt/slides/slide10.xml"/>
  <Override ContentType="application/vnd.openxmlformats-officedocument.presentationml.slide+xml" PartName="/ppt/slides/slide111.xml"/>
  <Override ContentType="application/vnd.openxmlformats-officedocument.presentationml.slide+xml" PartName="/ppt/slides/slide53.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3.xml"/>
  <Override ContentType="application/vnd.openxmlformats-officedocument.presentationml.slide+xml" PartName="/ppt/slides/slide22.xml"/>
  <Override ContentType="application/vnd.openxmlformats-officedocument.presentationml.slide+xml" PartName="/ppt/slides/slide185.xml"/>
  <Override ContentType="application/vnd.openxmlformats-officedocument.presentationml.slide+xml" PartName="/ppt/slides/slide231.xml"/>
  <Override ContentType="application/vnd.openxmlformats-officedocument.presentationml.slide+xml" PartName="/ppt/slides/slide65.xml"/>
  <Override ContentType="application/vnd.openxmlformats-officedocument.presentationml.slide+xml" PartName="/ppt/slides/slide118.xml"/>
  <Override ContentType="application/vnd.openxmlformats-officedocument.presentationml.slide+xml" PartName="/ppt/slides/slide142.xml"/>
  <Override ContentType="application/vnd.openxmlformats-officedocument.presentationml.slide+xml" PartName="/ppt/slides/slide72.xml"/>
  <Override ContentType="application/vnd.openxmlformats-officedocument.presentationml.slide+xml" PartName="/ppt/slides/slide135.xml"/>
  <Override ContentType="application/vnd.openxmlformats-officedocument.presentationml.slide+xml" PartName="/ppt/slides/slide178.xml"/>
  <Override ContentType="application/vnd.openxmlformats-officedocument.presentationml.slide+xml" PartName="/ppt/slides/slide29.xml"/>
  <Override ContentType="application/vnd.openxmlformats-officedocument.presentationml.slide+xml" PartName="/ppt/slides/slide212.xml"/>
  <Override ContentType="application/vnd.openxmlformats-officedocument.presentationml.slide+xml" PartName="/ppt/slides/slide76.xml"/>
  <Override ContentType="application/vnd.openxmlformats-officedocument.presentationml.slide+xml" PartName="/ppt/slides/slide131.xml"/>
  <Override ContentType="application/vnd.openxmlformats-officedocument.presentationml.slide+xml" PartName="/ppt/slides/slide93.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114.xml"/>
  <Override ContentType="application/vnd.openxmlformats-officedocument.presentationml.slide+xml" PartName="/ppt/slides/slide163.xml"/>
  <Override ContentType="application/vnd.openxmlformats-officedocument.presentationml.slide+xml" PartName="/ppt/slides/slide127.xml"/>
  <Override ContentType="application/vnd.openxmlformats-officedocument.presentationml.slide+xml" PartName="/ppt/slides/slide146.xml"/>
  <Override ContentType="application/vnd.openxmlformats-officedocument.presentationml.slide+xml" PartName="/ppt/slides/slide150.xml"/>
  <Override ContentType="application/vnd.openxmlformats-officedocument.presentationml.slide+xml" PartName="/ppt/slides/slide189.xml"/>
  <Override ContentType="application/vnd.openxmlformats-officedocument.presentationml.slide+xml" PartName="/ppt/slides/slide120.xml"/>
  <Override ContentType="application/vnd.openxmlformats-officedocument.presentationml.slide+xml" PartName="/ppt/slides/slide87.xml"/>
  <Override ContentType="application/vnd.openxmlformats-officedocument.presentationml.slide+xml" PartName="/ppt/slides/slide57.xml"/>
  <Override ContentType="application/vnd.openxmlformats-officedocument.presentationml.slide+xml" PartName="/ppt/slides/slide44.xml"/>
  <Override ContentType="application/vnd.openxmlformats-officedocument.presentationml.slide+xml" PartName="/ppt/slides/slide193.xml"/>
  <Override ContentType="application/vnd.openxmlformats-officedocument.presentationml.slide+xml" PartName="/ppt/slides/slide208.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228.xml"/>
  <Override ContentType="application/vnd.openxmlformats-officedocument.presentationml.slide+xml" PartName="/ppt/slides/slide139.xml"/>
  <Override ContentType="application/vnd.openxmlformats-officedocument.presentationml.slide+xml" PartName="/ppt/slides/slide60.xml"/>
  <Override ContentType="application/vnd.openxmlformats-officedocument.presentationml.slide+xml" PartName="/ppt/slides/slide26.xml"/>
  <Override ContentType="application/vnd.openxmlformats-officedocument.presentationml.slide+xml" PartName="/ppt/slides/slide112.xml"/>
  <Override ContentType="application/vnd.openxmlformats-officedocument.presentationml.slide+xml" PartName="/ppt/slides/slide198.xml"/>
  <Override ContentType="application/vnd.openxmlformats-officedocument.presentationml.slide+xml" PartName="/ppt/slides/slide15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218.xml"/>
  <Override ContentType="application/vnd.openxmlformats-officedocument.presentationml.slide+xml" PartName="/ppt/slides/slide130.xml"/>
  <Override ContentType="application/vnd.openxmlformats-officedocument.presentationml.slide+xml" PartName="/ppt/slides/slide173.xml"/>
  <Override ContentType="application/vnd.openxmlformats-officedocument.presentationml.slide+xml" PartName="/ppt/slides/slide16.xml"/>
  <Override ContentType="application/vnd.openxmlformats-officedocument.presentationml.slide+xml" PartName="/ppt/slides/slide97.xml"/>
  <Override ContentType="application/vnd.openxmlformats-officedocument.presentationml.slide+xml" PartName="/ppt/slides/slide140.xml"/>
  <Override ContentType="application/vnd.openxmlformats-officedocument.presentationml.slide+xml" PartName="/ppt/slides/slide11.xml"/>
  <Override ContentType="application/vnd.openxmlformats-officedocument.presentationml.slide+xml" PartName="/ppt/slides/slide183.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149.xml"/>
  <Override ContentType="application/vnd.openxmlformats-officedocument.presentationml.slide+xml" PartName="/ppt/slides/slide203.xml"/>
  <Override ContentType="application/vnd.openxmlformats-officedocument.presentationml.slide+xml" PartName="/ppt/slides/slide124.xml"/>
  <Override ContentType="application/vnd.openxmlformats-officedocument.presentationml.slide+xml" PartName="/ppt/slides/slide106.xml"/>
  <Override ContentType="application/vnd.openxmlformats-officedocument.presentationml.slide+xml" PartName="/ppt/slides/slide167.xml"/>
  <Override ContentType="application/vnd.openxmlformats-officedocument.presentationml.slide+xml" PartName="/ppt/slides/slide70.xml"/>
  <Override ContentType="application/vnd.openxmlformats-officedocument.presentationml.slide+xml" PartName="/ppt/slides/slide194.xml"/>
  <Override ContentType="application/vnd.openxmlformats-officedocument.presentationml.slide+xml" PartName="/ppt/slides/slide151.xml"/>
  <Override ContentType="application/vnd.openxmlformats-officedocument.presentationml.slide+xml" PartName="/ppt/slides/slide177.xml"/>
  <Override ContentType="application/vnd.openxmlformats-officedocument.presentationml.slide+xml" PartName="/ppt/slides/slide134.xml"/>
  <Override ContentType="application/vnd.openxmlformats-officedocument.presentationml.slide+xml" PartName="/ppt/slides/slide207.xml"/>
  <Override ContentType="application/vnd.openxmlformats-officedocument.presentationml.slide+xml" PartName="/ppt/slides/slide224.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8.xml"/>
  <Override ContentType="application/vnd.openxmlformats-officedocument.presentationml.slide+xml" PartName="/ppt/slides/slide117.xml"/>
  <Override ContentType="application/vnd.openxmlformats-officedocument.presentationml.slide+xml" PartName="/ppt/slides/slide145.xml"/>
  <Override ContentType="application/vnd.openxmlformats-officedocument.presentationml.slide+xml" PartName="/ppt/slides/slide188.xml"/>
  <Override ContentType="application/vnd.openxmlformats-officedocument.presentationml.slide+xml" PartName="/ppt/slides/slide162.xml"/>
  <Override ContentType="application/vnd.openxmlformats-officedocument.presentationml.slide+xml" PartName="/ppt/slides/slide32.xml"/>
  <Override ContentType="application/vnd.openxmlformats-officedocument.presentationml.slide+xml" PartName="/ppt/slides/slide75.xml"/>
  <Override ContentType="application/vnd.openxmlformats-officedocument.presentationml.slide+xml" PartName="/ppt/slides/slide213.xml"/>
  <Override ContentType="application/vnd.openxmlformats-officedocument.presentationml.slide+xml" PartName="/ppt/slides/slide58.xml"/>
  <Override ContentType="application/vnd.openxmlformats-officedocument.presentationml.slide+xml" PartName="/ppt/slides/slide15.xml"/>
  <Override ContentType="application/vnd.openxmlformats-officedocument.presentationml.slide+xml" PartName="/ppt/slides/slide230.xml"/>
  <Override ContentType="application/vnd.openxmlformats-officedocument.presentationml.slide+xml" PartName="/ppt/slides/slide128.xml"/>
  <Override ContentType="application/vnd.openxmlformats-officedocument.presentationml.slide+xml" PartName="/ppt/slides/slide92.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4" r:id="rId5"/>
    <p:sldMasterId id="2147483675"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 id="321" r:id="rId73"/>
    <p:sldId id="322" r:id="rId74"/>
    <p:sldId id="323" r:id="rId75"/>
    <p:sldId id="324" r:id="rId76"/>
    <p:sldId id="325" r:id="rId77"/>
    <p:sldId id="326" r:id="rId78"/>
    <p:sldId id="327" r:id="rId79"/>
    <p:sldId id="328" r:id="rId80"/>
    <p:sldId id="329" r:id="rId81"/>
    <p:sldId id="330" r:id="rId82"/>
    <p:sldId id="331" r:id="rId83"/>
    <p:sldId id="332" r:id="rId84"/>
    <p:sldId id="333" r:id="rId85"/>
    <p:sldId id="334" r:id="rId86"/>
    <p:sldId id="335" r:id="rId87"/>
    <p:sldId id="336" r:id="rId88"/>
    <p:sldId id="337" r:id="rId89"/>
    <p:sldId id="338" r:id="rId90"/>
    <p:sldId id="339" r:id="rId91"/>
    <p:sldId id="340" r:id="rId92"/>
    <p:sldId id="341" r:id="rId93"/>
    <p:sldId id="342" r:id="rId94"/>
    <p:sldId id="343" r:id="rId95"/>
    <p:sldId id="344" r:id="rId96"/>
    <p:sldId id="345" r:id="rId97"/>
    <p:sldId id="346" r:id="rId98"/>
    <p:sldId id="347" r:id="rId99"/>
    <p:sldId id="348" r:id="rId100"/>
    <p:sldId id="349" r:id="rId101"/>
    <p:sldId id="350" r:id="rId102"/>
    <p:sldId id="351" r:id="rId103"/>
    <p:sldId id="352" r:id="rId104"/>
    <p:sldId id="353" r:id="rId105"/>
    <p:sldId id="354" r:id="rId106"/>
    <p:sldId id="355" r:id="rId107"/>
    <p:sldId id="356" r:id="rId108"/>
    <p:sldId id="357" r:id="rId109"/>
    <p:sldId id="358" r:id="rId110"/>
    <p:sldId id="359" r:id="rId111"/>
    <p:sldId id="360" r:id="rId112"/>
    <p:sldId id="361" r:id="rId113"/>
    <p:sldId id="362" r:id="rId114"/>
    <p:sldId id="363" r:id="rId115"/>
    <p:sldId id="364" r:id="rId116"/>
    <p:sldId id="365" r:id="rId117"/>
    <p:sldId id="366" r:id="rId118"/>
    <p:sldId id="367" r:id="rId119"/>
    <p:sldId id="368" r:id="rId120"/>
    <p:sldId id="369" r:id="rId121"/>
    <p:sldId id="370" r:id="rId122"/>
    <p:sldId id="371" r:id="rId123"/>
    <p:sldId id="372" r:id="rId124"/>
    <p:sldId id="373" r:id="rId125"/>
    <p:sldId id="374" r:id="rId126"/>
    <p:sldId id="375" r:id="rId127"/>
    <p:sldId id="376" r:id="rId128"/>
    <p:sldId id="377" r:id="rId129"/>
    <p:sldId id="378" r:id="rId130"/>
    <p:sldId id="379" r:id="rId131"/>
    <p:sldId id="380" r:id="rId132"/>
    <p:sldId id="381" r:id="rId133"/>
    <p:sldId id="382" r:id="rId134"/>
    <p:sldId id="383" r:id="rId135"/>
    <p:sldId id="384" r:id="rId136"/>
    <p:sldId id="385" r:id="rId137"/>
    <p:sldId id="386" r:id="rId138"/>
    <p:sldId id="387" r:id="rId139"/>
    <p:sldId id="388" r:id="rId140"/>
    <p:sldId id="389" r:id="rId141"/>
    <p:sldId id="390" r:id="rId142"/>
    <p:sldId id="391" r:id="rId143"/>
    <p:sldId id="392" r:id="rId144"/>
    <p:sldId id="393" r:id="rId145"/>
    <p:sldId id="394" r:id="rId146"/>
    <p:sldId id="395" r:id="rId147"/>
    <p:sldId id="396" r:id="rId148"/>
    <p:sldId id="397" r:id="rId149"/>
    <p:sldId id="398" r:id="rId150"/>
    <p:sldId id="399" r:id="rId151"/>
    <p:sldId id="400" r:id="rId152"/>
    <p:sldId id="401" r:id="rId153"/>
    <p:sldId id="402" r:id="rId154"/>
    <p:sldId id="403" r:id="rId155"/>
    <p:sldId id="404" r:id="rId156"/>
    <p:sldId id="405" r:id="rId157"/>
    <p:sldId id="406" r:id="rId158"/>
    <p:sldId id="407" r:id="rId159"/>
    <p:sldId id="408" r:id="rId160"/>
    <p:sldId id="409" r:id="rId161"/>
    <p:sldId id="410" r:id="rId162"/>
    <p:sldId id="411" r:id="rId163"/>
    <p:sldId id="412" r:id="rId164"/>
    <p:sldId id="413" r:id="rId165"/>
    <p:sldId id="414" r:id="rId166"/>
    <p:sldId id="415" r:id="rId167"/>
    <p:sldId id="416" r:id="rId168"/>
    <p:sldId id="417" r:id="rId169"/>
    <p:sldId id="418" r:id="rId170"/>
    <p:sldId id="419" r:id="rId171"/>
    <p:sldId id="420" r:id="rId172"/>
    <p:sldId id="421" r:id="rId173"/>
    <p:sldId id="422" r:id="rId174"/>
    <p:sldId id="423" r:id="rId175"/>
    <p:sldId id="424" r:id="rId176"/>
    <p:sldId id="425" r:id="rId177"/>
    <p:sldId id="426" r:id="rId178"/>
    <p:sldId id="427" r:id="rId179"/>
    <p:sldId id="428" r:id="rId180"/>
    <p:sldId id="429" r:id="rId181"/>
    <p:sldId id="430" r:id="rId182"/>
    <p:sldId id="431" r:id="rId183"/>
    <p:sldId id="432" r:id="rId184"/>
    <p:sldId id="433" r:id="rId185"/>
    <p:sldId id="434" r:id="rId186"/>
    <p:sldId id="435" r:id="rId187"/>
    <p:sldId id="436" r:id="rId188"/>
    <p:sldId id="437" r:id="rId189"/>
    <p:sldId id="438" r:id="rId190"/>
    <p:sldId id="439" r:id="rId191"/>
    <p:sldId id="440" r:id="rId192"/>
    <p:sldId id="441" r:id="rId193"/>
    <p:sldId id="442" r:id="rId194"/>
    <p:sldId id="443" r:id="rId195"/>
    <p:sldId id="444" r:id="rId196"/>
    <p:sldId id="445" r:id="rId197"/>
    <p:sldId id="446" r:id="rId198"/>
    <p:sldId id="447" r:id="rId199"/>
    <p:sldId id="448" r:id="rId200"/>
    <p:sldId id="449" r:id="rId201"/>
    <p:sldId id="450" r:id="rId202"/>
    <p:sldId id="451" r:id="rId203"/>
    <p:sldId id="452" r:id="rId204"/>
    <p:sldId id="453" r:id="rId205"/>
    <p:sldId id="454" r:id="rId206"/>
    <p:sldId id="455" r:id="rId207"/>
    <p:sldId id="456" r:id="rId208"/>
    <p:sldId id="457" r:id="rId209"/>
    <p:sldId id="458" r:id="rId210"/>
    <p:sldId id="459" r:id="rId211"/>
    <p:sldId id="460" r:id="rId212"/>
    <p:sldId id="461" r:id="rId213"/>
    <p:sldId id="462" r:id="rId214"/>
    <p:sldId id="463" r:id="rId215"/>
    <p:sldId id="464" r:id="rId216"/>
    <p:sldId id="465" r:id="rId217"/>
    <p:sldId id="466" r:id="rId218"/>
    <p:sldId id="467" r:id="rId219"/>
    <p:sldId id="468" r:id="rId220"/>
    <p:sldId id="469" r:id="rId221"/>
    <p:sldId id="470" r:id="rId222"/>
    <p:sldId id="471" r:id="rId223"/>
    <p:sldId id="472" r:id="rId224"/>
    <p:sldId id="473" r:id="rId225"/>
    <p:sldId id="474" r:id="rId226"/>
    <p:sldId id="475" r:id="rId227"/>
    <p:sldId id="476" r:id="rId228"/>
    <p:sldId id="477" r:id="rId229"/>
    <p:sldId id="478" r:id="rId230"/>
    <p:sldId id="479" r:id="rId231"/>
    <p:sldId id="480" r:id="rId232"/>
    <p:sldId id="481" r:id="rId233"/>
    <p:sldId id="482" r:id="rId234"/>
    <p:sldId id="483" r:id="rId235"/>
    <p:sldId id="484" r:id="rId236"/>
    <p:sldId id="485" r:id="rId237"/>
    <p:sldId id="486" r:id="rId238"/>
    <p:sldId id="487" r:id="rId239"/>
  </p:sldIdLst>
  <p:sldSz cy="5143500" cx="9144000"/>
  <p:notesSz cx="6858000" cy="9144000"/>
  <p:embeddedFontLst>
    <p:embeddedFont>
      <p:font typeface="Figtree"/>
      <p:regular r:id="rId240"/>
      <p:bold r:id="rId241"/>
      <p:italic r:id="rId242"/>
      <p:boldItalic r:id="rId243"/>
    </p:embeddedFont>
    <p:embeddedFont>
      <p:font typeface="Bakbak One"/>
      <p:regular r:id="rId244"/>
    </p:embeddedFont>
    <p:embeddedFont>
      <p:font typeface="Lato"/>
      <p:regular r:id="rId245"/>
      <p:bold r:id="rId246"/>
      <p:italic r:id="rId247"/>
      <p:boldItalic r:id="rId248"/>
    </p:embeddedFont>
    <p:embeddedFont>
      <p:font typeface="Bebas Neue"/>
      <p:regular r:id="rId249"/>
    </p:embeddedFont>
    <p:embeddedFont>
      <p:font typeface="Open Sans"/>
      <p:regular r:id="rId250"/>
      <p:bold r:id="rId251"/>
      <p:italic r:id="rId252"/>
      <p:boldItalic r:id="rId25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22C3110-6838-4C5E-B681-1DC515D58CFE}">
  <a:tblStyle styleId="{022C3110-6838-4C5E-B681-1DC515D58CFE}"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1EA1F29F-E182-447A-9147-90F298D09480}" styleName="Table_1">
    <a:wholeTbl>
      <a:tcTxStyle>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D95BFEF7-C00D-4BF5-9946-0DB829159DAF}" styleName="Table_2">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190" Type="http://schemas.openxmlformats.org/officeDocument/2006/relationships/slide" Target="slides/slide18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194" Type="http://schemas.openxmlformats.org/officeDocument/2006/relationships/slide" Target="slides/slide187.xml"/><Relationship Id="rId43" Type="http://schemas.openxmlformats.org/officeDocument/2006/relationships/slide" Target="slides/slide36.xml"/><Relationship Id="rId193" Type="http://schemas.openxmlformats.org/officeDocument/2006/relationships/slide" Target="slides/slide186.xml"/><Relationship Id="rId46" Type="http://schemas.openxmlformats.org/officeDocument/2006/relationships/slide" Target="slides/slide39.xml"/><Relationship Id="rId192" Type="http://schemas.openxmlformats.org/officeDocument/2006/relationships/slide" Target="slides/slide185.xml"/><Relationship Id="rId45" Type="http://schemas.openxmlformats.org/officeDocument/2006/relationships/slide" Target="slides/slide38.xml"/><Relationship Id="rId191" Type="http://schemas.openxmlformats.org/officeDocument/2006/relationships/slide" Target="slides/slide184.xml"/><Relationship Id="rId48" Type="http://schemas.openxmlformats.org/officeDocument/2006/relationships/slide" Target="slides/slide41.xml"/><Relationship Id="rId187" Type="http://schemas.openxmlformats.org/officeDocument/2006/relationships/slide" Target="slides/slide180.xml"/><Relationship Id="rId47" Type="http://schemas.openxmlformats.org/officeDocument/2006/relationships/slide" Target="slides/slide40.xml"/><Relationship Id="rId186" Type="http://schemas.openxmlformats.org/officeDocument/2006/relationships/slide" Target="slides/slide179.xml"/><Relationship Id="rId185" Type="http://schemas.openxmlformats.org/officeDocument/2006/relationships/slide" Target="slides/slide178.xml"/><Relationship Id="rId49" Type="http://schemas.openxmlformats.org/officeDocument/2006/relationships/slide" Target="slides/slide42.xml"/><Relationship Id="rId184" Type="http://schemas.openxmlformats.org/officeDocument/2006/relationships/slide" Target="slides/slide177.xml"/><Relationship Id="rId189" Type="http://schemas.openxmlformats.org/officeDocument/2006/relationships/slide" Target="slides/slide182.xml"/><Relationship Id="rId188" Type="http://schemas.openxmlformats.org/officeDocument/2006/relationships/slide" Target="slides/slide181.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183" Type="http://schemas.openxmlformats.org/officeDocument/2006/relationships/slide" Target="slides/slide176.xml"/><Relationship Id="rId32" Type="http://schemas.openxmlformats.org/officeDocument/2006/relationships/slide" Target="slides/slide25.xml"/><Relationship Id="rId182" Type="http://schemas.openxmlformats.org/officeDocument/2006/relationships/slide" Target="slides/slide175.xml"/><Relationship Id="rId35" Type="http://schemas.openxmlformats.org/officeDocument/2006/relationships/slide" Target="slides/slide28.xml"/><Relationship Id="rId181" Type="http://schemas.openxmlformats.org/officeDocument/2006/relationships/slide" Target="slides/slide174.xml"/><Relationship Id="rId34" Type="http://schemas.openxmlformats.org/officeDocument/2006/relationships/slide" Target="slides/slide27.xml"/><Relationship Id="rId180" Type="http://schemas.openxmlformats.org/officeDocument/2006/relationships/slide" Target="slides/slide173.xml"/><Relationship Id="rId37" Type="http://schemas.openxmlformats.org/officeDocument/2006/relationships/slide" Target="slides/slide30.xml"/><Relationship Id="rId176" Type="http://schemas.openxmlformats.org/officeDocument/2006/relationships/slide" Target="slides/slide169.xml"/><Relationship Id="rId36" Type="http://schemas.openxmlformats.org/officeDocument/2006/relationships/slide" Target="slides/slide29.xml"/><Relationship Id="rId175" Type="http://schemas.openxmlformats.org/officeDocument/2006/relationships/slide" Target="slides/slide168.xml"/><Relationship Id="rId39" Type="http://schemas.openxmlformats.org/officeDocument/2006/relationships/slide" Target="slides/slide32.xml"/><Relationship Id="rId174" Type="http://schemas.openxmlformats.org/officeDocument/2006/relationships/slide" Target="slides/slide167.xml"/><Relationship Id="rId38" Type="http://schemas.openxmlformats.org/officeDocument/2006/relationships/slide" Target="slides/slide31.xml"/><Relationship Id="rId173" Type="http://schemas.openxmlformats.org/officeDocument/2006/relationships/slide" Target="slides/slide166.xml"/><Relationship Id="rId179" Type="http://schemas.openxmlformats.org/officeDocument/2006/relationships/slide" Target="slides/slide172.xml"/><Relationship Id="rId178" Type="http://schemas.openxmlformats.org/officeDocument/2006/relationships/slide" Target="slides/slide171.xml"/><Relationship Id="rId177" Type="http://schemas.openxmlformats.org/officeDocument/2006/relationships/slide" Target="slides/slide170.xml"/><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98" Type="http://schemas.openxmlformats.org/officeDocument/2006/relationships/slide" Target="slides/slide191.xml"/><Relationship Id="rId14" Type="http://schemas.openxmlformats.org/officeDocument/2006/relationships/slide" Target="slides/slide7.xml"/><Relationship Id="rId197" Type="http://schemas.openxmlformats.org/officeDocument/2006/relationships/slide" Target="slides/slide190.xml"/><Relationship Id="rId17" Type="http://schemas.openxmlformats.org/officeDocument/2006/relationships/slide" Target="slides/slide10.xml"/><Relationship Id="rId196" Type="http://schemas.openxmlformats.org/officeDocument/2006/relationships/slide" Target="slides/slide189.xml"/><Relationship Id="rId16" Type="http://schemas.openxmlformats.org/officeDocument/2006/relationships/slide" Target="slides/slide9.xml"/><Relationship Id="rId195" Type="http://schemas.openxmlformats.org/officeDocument/2006/relationships/slide" Target="slides/slide188.xml"/><Relationship Id="rId19" Type="http://schemas.openxmlformats.org/officeDocument/2006/relationships/slide" Target="slides/slide12.xml"/><Relationship Id="rId18" Type="http://schemas.openxmlformats.org/officeDocument/2006/relationships/slide" Target="slides/slide11.xml"/><Relationship Id="rId199" Type="http://schemas.openxmlformats.org/officeDocument/2006/relationships/slide" Target="slides/slide192.xml"/><Relationship Id="rId84" Type="http://schemas.openxmlformats.org/officeDocument/2006/relationships/slide" Target="slides/slide77.xml"/><Relationship Id="rId83" Type="http://schemas.openxmlformats.org/officeDocument/2006/relationships/slide" Target="slides/slide76.xml"/><Relationship Id="rId86" Type="http://schemas.openxmlformats.org/officeDocument/2006/relationships/slide" Target="slides/slide79.xml"/><Relationship Id="rId85" Type="http://schemas.openxmlformats.org/officeDocument/2006/relationships/slide" Target="slides/slide78.xml"/><Relationship Id="rId88" Type="http://schemas.openxmlformats.org/officeDocument/2006/relationships/slide" Target="slides/slide81.xml"/><Relationship Id="rId150" Type="http://schemas.openxmlformats.org/officeDocument/2006/relationships/slide" Target="slides/slide143.xml"/><Relationship Id="rId87" Type="http://schemas.openxmlformats.org/officeDocument/2006/relationships/slide" Target="slides/slide80.xml"/><Relationship Id="rId89" Type="http://schemas.openxmlformats.org/officeDocument/2006/relationships/slide" Target="slides/slide82.xml"/><Relationship Id="rId80" Type="http://schemas.openxmlformats.org/officeDocument/2006/relationships/slide" Target="slides/slide73.xml"/><Relationship Id="rId82" Type="http://schemas.openxmlformats.org/officeDocument/2006/relationships/slide" Target="slides/slide75.xml"/><Relationship Id="rId81" Type="http://schemas.openxmlformats.org/officeDocument/2006/relationships/slide" Target="slides/slide74.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149" Type="http://schemas.openxmlformats.org/officeDocument/2006/relationships/slide" Target="slides/slide142.xml"/><Relationship Id="rId4" Type="http://schemas.openxmlformats.org/officeDocument/2006/relationships/tableStyles" Target="tableStyles.xml"/><Relationship Id="rId148" Type="http://schemas.openxmlformats.org/officeDocument/2006/relationships/slide" Target="slides/slide141.xml"/><Relationship Id="rId9" Type="http://schemas.openxmlformats.org/officeDocument/2006/relationships/slide" Target="slides/slide2.xml"/><Relationship Id="rId143" Type="http://schemas.openxmlformats.org/officeDocument/2006/relationships/slide" Target="slides/slide136.xml"/><Relationship Id="rId142" Type="http://schemas.openxmlformats.org/officeDocument/2006/relationships/slide" Target="slides/slide135.xml"/><Relationship Id="rId141" Type="http://schemas.openxmlformats.org/officeDocument/2006/relationships/slide" Target="slides/slide134.xml"/><Relationship Id="rId140" Type="http://schemas.openxmlformats.org/officeDocument/2006/relationships/slide" Target="slides/slide133.xml"/><Relationship Id="rId5" Type="http://schemas.openxmlformats.org/officeDocument/2006/relationships/slideMaster" Target="slideMasters/slideMaster1.xml"/><Relationship Id="rId147" Type="http://schemas.openxmlformats.org/officeDocument/2006/relationships/slide" Target="slides/slide140.xml"/><Relationship Id="rId6" Type="http://schemas.openxmlformats.org/officeDocument/2006/relationships/slideMaster" Target="slideMasters/slideMaster2.xml"/><Relationship Id="rId146" Type="http://schemas.openxmlformats.org/officeDocument/2006/relationships/slide" Target="slides/slide139.xml"/><Relationship Id="rId7" Type="http://schemas.openxmlformats.org/officeDocument/2006/relationships/notesMaster" Target="notesMasters/notesMaster1.xml"/><Relationship Id="rId145" Type="http://schemas.openxmlformats.org/officeDocument/2006/relationships/slide" Target="slides/slide138.xml"/><Relationship Id="rId8" Type="http://schemas.openxmlformats.org/officeDocument/2006/relationships/slide" Target="slides/slide1.xml"/><Relationship Id="rId144" Type="http://schemas.openxmlformats.org/officeDocument/2006/relationships/slide" Target="slides/slide137.xml"/><Relationship Id="rId73" Type="http://schemas.openxmlformats.org/officeDocument/2006/relationships/slide" Target="slides/slide66.xml"/><Relationship Id="rId72" Type="http://schemas.openxmlformats.org/officeDocument/2006/relationships/slide" Target="slides/slide65.xml"/><Relationship Id="rId75" Type="http://schemas.openxmlformats.org/officeDocument/2006/relationships/slide" Target="slides/slide68.xml"/><Relationship Id="rId74" Type="http://schemas.openxmlformats.org/officeDocument/2006/relationships/slide" Target="slides/slide67.xml"/><Relationship Id="rId77" Type="http://schemas.openxmlformats.org/officeDocument/2006/relationships/slide" Target="slides/slide70.xml"/><Relationship Id="rId76" Type="http://schemas.openxmlformats.org/officeDocument/2006/relationships/slide" Target="slides/slide69.xml"/><Relationship Id="rId79" Type="http://schemas.openxmlformats.org/officeDocument/2006/relationships/slide" Target="slides/slide72.xml"/><Relationship Id="rId78" Type="http://schemas.openxmlformats.org/officeDocument/2006/relationships/slide" Target="slides/slide71.xml"/><Relationship Id="rId71" Type="http://schemas.openxmlformats.org/officeDocument/2006/relationships/slide" Target="slides/slide64.xml"/><Relationship Id="rId70" Type="http://schemas.openxmlformats.org/officeDocument/2006/relationships/slide" Target="slides/slide63.xml"/><Relationship Id="rId139" Type="http://schemas.openxmlformats.org/officeDocument/2006/relationships/slide" Target="slides/slide132.xml"/><Relationship Id="rId138" Type="http://schemas.openxmlformats.org/officeDocument/2006/relationships/slide" Target="slides/slide131.xml"/><Relationship Id="rId137" Type="http://schemas.openxmlformats.org/officeDocument/2006/relationships/slide" Target="slides/slide130.xml"/><Relationship Id="rId132" Type="http://schemas.openxmlformats.org/officeDocument/2006/relationships/slide" Target="slides/slide125.xml"/><Relationship Id="rId253" Type="http://schemas.openxmlformats.org/officeDocument/2006/relationships/font" Target="fonts/OpenSans-boldItalic.fntdata"/><Relationship Id="rId131" Type="http://schemas.openxmlformats.org/officeDocument/2006/relationships/slide" Target="slides/slide124.xml"/><Relationship Id="rId252" Type="http://schemas.openxmlformats.org/officeDocument/2006/relationships/font" Target="fonts/OpenSans-italic.fntdata"/><Relationship Id="rId130" Type="http://schemas.openxmlformats.org/officeDocument/2006/relationships/slide" Target="slides/slide123.xml"/><Relationship Id="rId251" Type="http://schemas.openxmlformats.org/officeDocument/2006/relationships/font" Target="fonts/OpenSans-bold.fntdata"/><Relationship Id="rId250" Type="http://schemas.openxmlformats.org/officeDocument/2006/relationships/font" Target="fonts/OpenSans-regular.fntdata"/><Relationship Id="rId136" Type="http://schemas.openxmlformats.org/officeDocument/2006/relationships/slide" Target="slides/slide129.xml"/><Relationship Id="rId135" Type="http://schemas.openxmlformats.org/officeDocument/2006/relationships/slide" Target="slides/slide128.xml"/><Relationship Id="rId134" Type="http://schemas.openxmlformats.org/officeDocument/2006/relationships/slide" Target="slides/slide127.xml"/><Relationship Id="rId133" Type="http://schemas.openxmlformats.org/officeDocument/2006/relationships/slide" Target="slides/slide126.xml"/><Relationship Id="rId62" Type="http://schemas.openxmlformats.org/officeDocument/2006/relationships/slide" Target="slides/slide55.xml"/><Relationship Id="rId61" Type="http://schemas.openxmlformats.org/officeDocument/2006/relationships/slide" Target="slides/slide54.xml"/><Relationship Id="rId64" Type="http://schemas.openxmlformats.org/officeDocument/2006/relationships/slide" Target="slides/slide57.xml"/><Relationship Id="rId63" Type="http://schemas.openxmlformats.org/officeDocument/2006/relationships/slide" Target="slides/slide56.xml"/><Relationship Id="rId66" Type="http://schemas.openxmlformats.org/officeDocument/2006/relationships/slide" Target="slides/slide59.xml"/><Relationship Id="rId172" Type="http://schemas.openxmlformats.org/officeDocument/2006/relationships/slide" Target="slides/slide165.xml"/><Relationship Id="rId65" Type="http://schemas.openxmlformats.org/officeDocument/2006/relationships/slide" Target="slides/slide58.xml"/><Relationship Id="rId171" Type="http://schemas.openxmlformats.org/officeDocument/2006/relationships/slide" Target="slides/slide164.xml"/><Relationship Id="rId68" Type="http://schemas.openxmlformats.org/officeDocument/2006/relationships/slide" Target="slides/slide61.xml"/><Relationship Id="rId170" Type="http://schemas.openxmlformats.org/officeDocument/2006/relationships/slide" Target="slides/slide163.xml"/><Relationship Id="rId67" Type="http://schemas.openxmlformats.org/officeDocument/2006/relationships/slide" Target="slides/slide60.xml"/><Relationship Id="rId60" Type="http://schemas.openxmlformats.org/officeDocument/2006/relationships/slide" Target="slides/slide53.xml"/><Relationship Id="rId165" Type="http://schemas.openxmlformats.org/officeDocument/2006/relationships/slide" Target="slides/slide158.xml"/><Relationship Id="rId69" Type="http://schemas.openxmlformats.org/officeDocument/2006/relationships/slide" Target="slides/slide62.xml"/><Relationship Id="rId164" Type="http://schemas.openxmlformats.org/officeDocument/2006/relationships/slide" Target="slides/slide157.xml"/><Relationship Id="rId163" Type="http://schemas.openxmlformats.org/officeDocument/2006/relationships/slide" Target="slides/slide156.xml"/><Relationship Id="rId162" Type="http://schemas.openxmlformats.org/officeDocument/2006/relationships/slide" Target="slides/slide155.xml"/><Relationship Id="rId169" Type="http://schemas.openxmlformats.org/officeDocument/2006/relationships/slide" Target="slides/slide162.xml"/><Relationship Id="rId168" Type="http://schemas.openxmlformats.org/officeDocument/2006/relationships/slide" Target="slides/slide161.xml"/><Relationship Id="rId167" Type="http://schemas.openxmlformats.org/officeDocument/2006/relationships/slide" Target="slides/slide160.xml"/><Relationship Id="rId166" Type="http://schemas.openxmlformats.org/officeDocument/2006/relationships/slide" Target="slides/slide159.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55" Type="http://schemas.openxmlformats.org/officeDocument/2006/relationships/slide" Target="slides/slide48.xml"/><Relationship Id="rId161" Type="http://schemas.openxmlformats.org/officeDocument/2006/relationships/slide" Target="slides/slide154.xml"/><Relationship Id="rId54" Type="http://schemas.openxmlformats.org/officeDocument/2006/relationships/slide" Target="slides/slide47.xml"/><Relationship Id="rId160" Type="http://schemas.openxmlformats.org/officeDocument/2006/relationships/slide" Target="slides/slide153.xml"/><Relationship Id="rId57" Type="http://schemas.openxmlformats.org/officeDocument/2006/relationships/slide" Target="slides/slide50.xml"/><Relationship Id="rId56" Type="http://schemas.openxmlformats.org/officeDocument/2006/relationships/slide" Target="slides/slide49.xml"/><Relationship Id="rId159" Type="http://schemas.openxmlformats.org/officeDocument/2006/relationships/slide" Target="slides/slide152.xml"/><Relationship Id="rId59" Type="http://schemas.openxmlformats.org/officeDocument/2006/relationships/slide" Target="slides/slide52.xml"/><Relationship Id="rId154" Type="http://schemas.openxmlformats.org/officeDocument/2006/relationships/slide" Target="slides/slide147.xml"/><Relationship Id="rId58" Type="http://schemas.openxmlformats.org/officeDocument/2006/relationships/slide" Target="slides/slide51.xml"/><Relationship Id="rId153" Type="http://schemas.openxmlformats.org/officeDocument/2006/relationships/slide" Target="slides/slide146.xml"/><Relationship Id="rId152" Type="http://schemas.openxmlformats.org/officeDocument/2006/relationships/slide" Target="slides/slide145.xml"/><Relationship Id="rId151" Type="http://schemas.openxmlformats.org/officeDocument/2006/relationships/slide" Target="slides/slide144.xml"/><Relationship Id="rId158" Type="http://schemas.openxmlformats.org/officeDocument/2006/relationships/slide" Target="slides/slide151.xml"/><Relationship Id="rId157" Type="http://schemas.openxmlformats.org/officeDocument/2006/relationships/slide" Target="slides/slide150.xml"/><Relationship Id="rId156" Type="http://schemas.openxmlformats.org/officeDocument/2006/relationships/slide" Target="slides/slide149.xml"/><Relationship Id="rId155" Type="http://schemas.openxmlformats.org/officeDocument/2006/relationships/slide" Target="slides/slide148.xml"/><Relationship Id="rId107" Type="http://schemas.openxmlformats.org/officeDocument/2006/relationships/slide" Target="slides/slide100.xml"/><Relationship Id="rId228" Type="http://schemas.openxmlformats.org/officeDocument/2006/relationships/slide" Target="slides/slide221.xml"/><Relationship Id="rId106" Type="http://schemas.openxmlformats.org/officeDocument/2006/relationships/slide" Target="slides/slide99.xml"/><Relationship Id="rId227" Type="http://schemas.openxmlformats.org/officeDocument/2006/relationships/slide" Target="slides/slide220.xml"/><Relationship Id="rId105" Type="http://schemas.openxmlformats.org/officeDocument/2006/relationships/slide" Target="slides/slide98.xml"/><Relationship Id="rId226" Type="http://schemas.openxmlformats.org/officeDocument/2006/relationships/slide" Target="slides/slide219.xml"/><Relationship Id="rId104" Type="http://schemas.openxmlformats.org/officeDocument/2006/relationships/slide" Target="slides/slide97.xml"/><Relationship Id="rId225" Type="http://schemas.openxmlformats.org/officeDocument/2006/relationships/slide" Target="slides/slide218.xml"/><Relationship Id="rId109" Type="http://schemas.openxmlformats.org/officeDocument/2006/relationships/slide" Target="slides/slide102.xml"/><Relationship Id="rId108" Type="http://schemas.openxmlformats.org/officeDocument/2006/relationships/slide" Target="slides/slide101.xml"/><Relationship Id="rId229" Type="http://schemas.openxmlformats.org/officeDocument/2006/relationships/slide" Target="slides/slide222.xml"/><Relationship Id="rId220" Type="http://schemas.openxmlformats.org/officeDocument/2006/relationships/slide" Target="slides/slide213.xml"/><Relationship Id="rId103" Type="http://schemas.openxmlformats.org/officeDocument/2006/relationships/slide" Target="slides/slide96.xml"/><Relationship Id="rId224" Type="http://schemas.openxmlformats.org/officeDocument/2006/relationships/slide" Target="slides/slide217.xml"/><Relationship Id="rId102" Type="http://schemas.openxmlformats.org/officeDocument/2006/relationships/slide" Target="slides/slide95.xml"/><Relationship Id="rId223" Type="http://schemas.openxmlformats.org/officeDocument/2006/relationships/slide" Target="slides/slide216.xml"/><Relationship Id="rId101" Type="http://schemas.openxmlformats.org/officeDocument/2006/relationships/slide" Target="slides/slide94.xml"/><Relationship Id="rId222" Type="http://schemas.openxmlformats.org/officeDocument/2006/relationships/slide" Target="slides/slide215.xml"/><Relationship Id="rId100" Type="http://schemas.openxmlformats.org/officeDocument/2006/relationships/slide" Target="slides/slide93.xml"/><Relationship Id="rId221" Type="http://schemas.openxmlformats.org/officeDocument/2006/relationships/slide" Target="slides/slide214.xml"/><Relationship Id="rId217" Type="http://schemas.openxmlformats.org/officeDocument/2006/relationships/slide" Target="slides/slide210.xml"/><Relationship Id="rId216" Type="http://schemas.openxmlformats.org/officeDocument/2006/relationships/slide" Target="slides/slide209.xml"/><Relationship Id="rId215" Type="http://schemas.openxmlformats.org/officeDocument/2006/relationships/slide" Target="slides/slide208.xml"/><Relationship Id="rId214" Type="http://schemas.openxmlformats.org/officeDocument/2006/relationships/slide" Target="slides/slide207.xml"/><Relationship Id="rId219" Type="http://schemas.openxmlformats.org/officeDocument/2006/relationships/slide" Target="slides/slide212.xml"/><Relationship Id="rId218" Type="http://schemas.openxmlformats.org/officeDocument/2006/relationships/slide" Target="slides/slide211.xml"/><Relationship Id="rId213" Type="http://schemas.openxmlformats.org/officeDocument/2006/relationships/slide" Target="slides/slide206.xml"/><Relationship Id="rId212" Type="http://schemas.openxmlformats.org/officeDocument/2006/relationships/slide" Target="slides/slide205.xml"/><Relationship Id="rId211" Type="http://schemas.openxmlformats.org/officeDocument/2006/relationships/slide" Target="slides/slide204.xml"/><Relationship Id="rId210" Type="http://schemas.openxmlformats.org/officeDocument/2006/relationships/slide" Target="slides/slide203.xml"/><Relationship Id="rId129" Type="http://schemas.openxmlformats.org/officeDocument/2006/relationships/slide" Target="slides/slide122.xml"/><Relationship Id="rId128" Type="http://schemas.openxmlformats.org/officeDocument/2006/relationships/slide" Target="slides/slide121.xml"/><Relationship Id="rId249" Type="http://schemas.openxmlformats.org/officeDocument/2006/relationships/font" Target="fonts/BebasNeue-regular.fntdata"/><Relationship Id="rId127" Type="http://schemas.openxmlformats.org/officeDocument/2006/relationships/slide" Target="slides/slide120.xml"/><Relationship Id="rId248" Type="http://schemas.openxmlformats.org/officeDocument/2006/relationships/font" Target="fonts/Lato-boldItalic.fntdata"/><Relationship Id="rId126" Type="http://schemas.openxmlformats.org/officeDocument/2006/relationships/slide" Target="slides/slide119.xml"/><Relationship Id="rId247" Type="http://schemas.openxmlformats.org/officeDocument/2006/relationships/font" Target="fonts/Lato-italic.fntdata"/><Relationship Id="rId121" Type="http://schemas.openxmlformats.org/officeDocument/2006/relationships/slide" Target="slides/slide114.xml"/><Relationship Id="rId242" Type="http://schemas.openxmlformats.org/officeDocument/2006/relationships/font" Target="fonts/Figtree-italic.fntdata"/><Relationship Id="rId120" Type="http://schemas.openxmlformats.org/officeDocument/2006/relationships/slide" Target="slides/slide113.xml"/><Relationship Id="rId241" Type="http://schemas.openxmlformats.org/officeDocument/2006/relationships/font" Target="fonts/Figtree-bold.fntdata"/><Relationship Id="rId240" Type="http://schemas.openxmlformats.org/officeDocument/2006/relationships/font" Target="fonts/Figtree-regular.fntdata"/><Relationship Id="rId125" Type="http://schemas.openxmlformats.org/officeDocument/2006/relationships/slide" Target="slides/slide118.xml"/><Relationship Id="rId246" Type="http://schemas.openxmlformats.org/officeDocument/2006/relationships/font" Target="fonts/Lato-bold.fntdata"/><Relationship Id="rId124" Type="http://schemas.openxmlformats.org/officeDocument/2006/relationships/slide" Target="slides/slide117.xml"/><Relationship Id="rId245" Type="http://schemas.openxmlformats.org/officeDocument/2006/relationships/font" Target="fonts/Lato-regular.fntdata"/><Relationship Id="rId123" Type="http://schemas.openxmlformats.org/officeDocument/2006/relationships/slide" Target="slides/slide116.xml"/><Relationship Id="rId244" Type="http://schemas.openxmlformats.org/officeDocument/2006/relationships/font" Target="fonts/BakbakOne-regular.fntdata"/><Relationship Id="rId122" Type="http://schemas.openxmlformats.org/officeDocument/2006/relationships/slide" Target="slides/slide115.xml"/><Relationship Id="rId243" Type="http://schemas.openxmlformats.org/officeDocument/2006/relationships/font" Target="fonts/Figtree-boldItalic.fntdata"/><Relationship Id="rId95" Type="http://schemas.openxmlformats.org/officeDocument/2006/relationships/slide" Target="slides/slide88.xml"/><Relationship Id="rId94" Type="http://schemas.openxmlformats.org/officeDocument/2006/relationships/slide" Target="slides/slide87.xml"/><Relationship Id="rId97" Type="http://schemas.openxmlformats.org/officeDocument/2006/relationships/slide" Target="slides/slide90.xml"/><Relationship Id="rId96" Type="http://schemas.openxmlformats.org/officeDocument/2006/relationships/slide" Target="slides/slide89.xml"/><Relationship Id="rId99" Type="http://schemas.openxmlformats.org/officeDocument/2006/relationships/slide" Target="slides/slide92.xml"/><Relationship Id="rId98" Type="http://schemas.openxmlformats.org/officeDocument/2006/relationships/slide" Target="slides/slide91.xml"/><Relationship Id="rId91" Type="http://schemas.openxmlformats.org/officeDocument/2006/relationships/slide" Target="slides/slide84.xml"/><Relationship Id="rId90" Type="http://schemas.openxmlformats.org/officeDocument/2006/relationships/slide" Target="slides/slide83.xml"/><Relationship Id="rId93" Type="http://schemas.openxmlformats.org/officeDocument/2006/relationships/slide" Target="slides/slide86.xml"/><Relationship Id="rId92" Type="http://schemas.openxmlformats.org/officeDocument/2006/relationships/slide" Target="slides/slide85.xml"/><Relationship Id="rId118" Type="http://schemas.openxmlformats.org/officeDocument/2006/relationships/slide" Target="slides/slide111.xml"/><Relationship Id="rId239" Type="http://schemas.openxmlformats.org/officeDocument/2006/relationships/slide" Target="slides/slide232.xml"/><Relationship Id="rId117" Type="http://schemas.openxmlformats.org/officeDocument/2006/relationships/slide" Target="slides/slide110.xml"/><Relationship Id="rId238" Type="http://schemas.openxmlformats.org/officeDocument/2006/relationships/slide" Target="slides/slide231.xml"/><Relationship Id="rId116" Type="http://schemas.openxmlformats.org/officeDocument/2006/relationships/slide" Target="slides/slide109.xml"/><Relationship Id="rId237" Type="http://schemas.openxmlformats.org/officeDocument/2006/relationships/slide" Target="slides/slide230.xml"/><Relationship Id="rId115" Type="http://schemas.openxmlformats.org/officeDocument/2006/relationships/slide" Target="slides/slide108.xml"/><Relationship Id="rId236" Type="http://schemas.openxmlformats.org/officeDocument/2006/relationships/slide" Target="slides/slide229.xml"/><Relationship Id="rId119" Type="http://schemas.openxmlformats.org/officeDocument/2006/relationships/slide" Target="slides/slide112.xml"/><Relationship Id="rId110" Type="http://schemas.openxmlformats.org/officeDocument/2006/relationships/slide" Target="slides/slide103.xml"/><Relationship Id="rId231" Type="http://schemas.openxmlformats.org/officeDocument/2006/relationships/slide" Target="slides/slide224.xml"/><Relationship Id="rId230" Type="http://schemas.openxmlformats.org/officeDocument/2006/relationships/slide" Target="slides/slide223.xml"/><Relationship Id="rId114" Type="http://schemas.openxmlformats.org/officeDocument/2006/relationships/slide" Target="slides/slide107.xml"/><Relationship Id="rId235" Type="http://schemas.openxmlformats.org/officeDocument/2006/relationships/slide" Target="slides/slide228.xml"/><Relationship Id="rId113" Type="http://schemas.openxmlformats.org/officeDocument/2006/relationships/slide" Target="slides/slide106.xml"/><Relationship Id="rId234" Type="http://schemas.openxmlformats.org/officeDocument/2006/relationships/slide" Target="slides/slide227.xml"/><Relationship Id="rId112" Type="http://schemas.openxmlformats.org/officeDocument/2006/relationships/slide" Target="slides/slide105.xml"/><Relationship Id="rId233" Type="http://schemas.openxmlformats.org/officeDocument/2006/relationships/slide" Target="slides/slide226.xml"/><Relationship Id="rId111" Type="http://schemas.openxmlformats.org/officeDocument/2006/relationships/slide" Target="slides/slide104.xml"/><Relationship Id="rId232" Type="http://schemas.openxmlformats.org/officeDocument/2006/relationships/slide" Target="slides/slide225.xml"/><Relationship Id="rId206" Type="http://schemas.openxmlformats.org/officeDocument/2006/relationships/slide" Target="slides/slide199.xml"/><Relationship Id="rId205" Type="http://schemas.openxmlformats.org/officeDocument/2006/relationships/slide" Target="slides/slide198.xml"/><Relationship Id="rId204" Type="http://schemas.openxmlformats.org/officeDocument/2006/relationships/slide" Target="slides/slide197.xml"/><Relationship Id="rId203" Type="http://schemas.openxmlformats.org/officeDocument/2006/relationships/slide" Target="slides/slide196.xml"/><Relationship Id="rId209" Type="http://schemas.openxmlformats.org/officeDocument/2006/relationships/slide" Target="slides/slide202.xml"/><Relationship Id="rId208" Type="http://schemas.openxmlformats.org/officeDocument/2006/relationships/slide" Target="slides/slide201.xml"/><Relationship Id="rId207" Type="http://schemas.openxmlformats.org/officeDocument/2006/relationships/slide" Target="slides/slide200.xml"/><Relationship Id="rId202" Type="http://schemas.openxmlformats.org/officeDocument/2006/relationships/slide" Target="slides/slide195.xml"/><Relationship Id="rId201" Type="http://schemas.openxmlformats.org/officeDocument/2006/relationships/slide" Target="slides/slide194.xml"/><Relationship Id="rId200" Type="http://schemas.openxmlformats.org/officeDocument/2006/relationships/slide" Target="slides/slide19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app=desktop&amp;v=Vfi9_xhT3fQ" TargetMode="External"/><Relationship Id="rId3" Type="http://schemas.openxmlformats.org/officeDocument/2006/relationships/hyperlink" Target="https://www.istockphoto.com/vector/heart-valve-surgery-gm505866198-83905193" TargetMode="External"/><Relationship Id="rId4" Type="http://schemas.openxmlformats.org/officeDocument/2006/relationships/hyperlink" Target="https://www.amazon.com/SVBONY-Adjuster-Rotator-Rotation-Astrophotography/dp/B0B31PVMJ5/ref=asc_df_B0B31PVMJ5/?tag=hyprod-20&amp;linkCode=df0&amp;hvadid=658777852986&amp;hvpos=&amp;hvnetw=g&amp;hvrand=9631054244406024111&amp;hvpone=&amp;hvptwo=&amp;hvqmt=&amp;hvdev=c&amp;hvdvcmdl=&amp;hvlocint=&amp;hvlocphy=9007919&amp;hvtargid=pla-1875030035757&amp;psc=1" TargetMode="Externa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app=desktop&amp;v=Vfi9_xhT3fQ" TargetMode="External"/><Relationship Id="rId3" Type="http://schemas.openxmlformats.org/officeDocument/2006/relationships/hyperlink" Target="https://www.istockphoto.com/vector/heart-valve-surgery-gm505866198-83905193" TargetMode="External"/><Relationship Id="rId4" Type="http://schemas.openxmlformats.org/officeDocument/2006/relationships/hyperlink" Target="https://www.amazon.com/SVBONY-Adjuster-Rotator-Rotation-Astrophotography/dp/B0B31PVMJ5/ref=asc_df_B0B31PVMJ5/?tag=hyprod-20&amp;linkCode=df0&amp;hvadid=658777852986&amp;hvpos=&amp;hvnetw=g&amp;hvrand=9631054244406024111&amp;hvpone=&amp;hvptwo=&amp;hvqmt=&amp;hvdev=c&amp;hvdvcmdl=&amp;hvlocint=&amp;hvlocphy=9007919&amp;hvtargid=pla-1875030035757&amp;psc=1" TargetMode="External"/></Relationships>
</file>

<file path=ppt/notesSlides/_rels/notesSlide1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app=desktop&amp;v=Vfi9_xhT3fQ" TargetMode="External"/><Relationship Id="rId3" Type="http://schemas.openxmlformats.org/officeDocument/2006/relationships/hyperlink" Target="https://www.istockphoto.com/vector/heart-valve-surgery-gm505866198-83905193" TargetMode="External"/><Relationship Id="rId4" Type="http://schemas.openxmlformats.org/officeDocument/2006/relationships/hyperlink" Target="https://www.amazon.com/SVBONY-Adjuster-Rotator-Rotation-Astrophotography/dp/B0B31PVMJ5/ref=asc_df_B0B31PVMJ5/?tag=hyprod-20&amp;linkCode=df0&amp;hvadid=658777852986&amp;hvpos=&amp;hvnetw=g&amp;hvrand=9631054244406024111&amp;hvpone=&amp;hvptwo=&amp;hvqmt=&amp;hvdev=c&amp;hvdvcmdl=&amp;hvlocint=&amp;hvlocphy=9007919&amp;hvtargid=pla-1875030035757&amp;psc=1" TargetMode="External"/></Relationships>
</file>

<file path=ppt/notesSlides/_rels/notesSlide1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app=desktop&amp;v=Vfi9_xhT3fQ" TargetMode="External"/><Relationship Id="rId3" Type="http://schemas.openxmlformats.org/officeDocument/2006/relationships/hyperlink" Target="https://www.istockphoto.com/vector/heart-valve-surgery-gm505866198-83905193" TargetMode="External"/><Relationship Id="rId4" Type="http://schemas.openxmlformats.org/officeDocument/2006/relationships/hyperlink" Target="https://www.amazon.com/SVBONY-Adjuster-Rotator-Rotation-Astrophotography/dp/B0B31PVMJ5/ref=asc_df_B0B31PVMJ5/?tag=hyprod-20&amp;linkCode=df0&amp;hvadid=658777852986&amp;hvpos=&amp;hvnetw=g&amp;hvrand=9631054244406024111&amp;hvpone=&amp;hvptwo=&amp;hvqmt=&amp;hvdev=c&amp;hvdvcmdl=&amp;hvlocint=&amp;hvlocphy=9007919&amp;hvtargid=pla-1875030035757&amp;psc=1" TargetMode="External"/></Relationships>
</file>

<file path=ppt/notesSlides/_rels/notesSlide1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media.springernature.com/lw685/springer-static/image/art%3A10.1007%2Fs10840-010-9523-3/MediaObjects/10840_2010_9523_Fig6_HTML.gif" TargetMode="External"/></Relationships>
</file>

<file path=ppt/notesSlides/_rels/notesSlide1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app=desktop&amp;v=Vfi9_xhT3fQ" TargetMode="External"/><Relationship Id="rId3" Type="http://schemas.openxmlformats.org/officeDocument/2006/relationships/hyperlink" Target="https://www.istockphoto.com/vector/heart-valve-surgery-gm505866198-83905193" TargetMode="External"/><Relationship Id="rId4" Type="http://schemas.openxmlformats.org/officeDocument/2006/relationships/hyperlink" Target="https://www.amazon.com/SVBONY-Adjuster-Rotator-Rotation-Astrophotography/dp/B0B31PVMJ5/ref=asc_df_B0B31PVMJ5/?tag=hyprod-20&amp;linkCode=df0&amp;hvadid=658777852986&amp;hvpos=&amp;hvnetw=g&amp;hvrand=9631054244406024111&amp;hvpone=&amp;hvptwo=&amp;hvqmt=&amp;hvdev=c&amp;hvdvcmdl=&amp;hvlocint=&amp;hvlocphy=9007919&amp;hvtargid=pla-1875030035757&amp;psc=1" TargetMode="External"/></Relationships>
</file>

<file path=ppt/notesSlides/_rels/notesSlide1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app=desktop&amp;v=Vfi9_xhT3fQ" TargetMode="External"/><Relationship Id="rId3" Type="http://schemas.openxmlformats.org/officeDocument/2006/relationships/hyperlink" Target="https://www.istockphoto.com/vector/heart-valve-surgery-gm505866198-83905193" TargetMode="External"/><Relationship Id="rId4" Type="http://schemas.openxmlformats.org/officeDocument/2006/relationships/hyperlink" Target="https://www.amazon.com/SVBONY-Adjuster-Rotator-Rotation-Astrophotography/dp/B0B31PVMJ5/ref=asc_df_B0B31PVMJ5/?tag=hyprod-20&amp;linkCode=df0&amp;hvadid=658777852986&amp;hvpos=&amp;hvnetw=g&amp;hvrand=9631054244406024111&amp;hvpone=&amp;hvptwo=&amp;hvqmt=&amp;hvdev=c&amp;hvdvcmdl=&amp;hvlocint=&amp;hvlocphy=9007919&amp;hvtargid=pla-1875030035757&amp;psc=1" TargetMode="External"/></Relationships>
</file>

<file path=ppt/notesSlides/_rels/notesSlide1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app=desktop&amp;v=Vfi9_xhT3fQ" TargetMode="External"/><Relationship Id="rId3" Type="http://schemas.openxmlformats.org/officeDocument/2006/relationships/hyperlink" Target="https://www.istockphoto.com/vector/heart-valve-surgery-gm505866198-83905193" TargetMode="External"/><Relationship Id="rId4" Type="http://schemas.openxmlformats.org/officeDocument/2006/relationships/hyperlink" Target="https://www.amazon.com/SVBONY-Adjuster-Rotator-Rotation-Astrophotography/dp/B0B31PVMJ5/ref=asc_df_B0B31PVMJ5/?tag=hyprod-20&amp;linkCode=df0&amp;hvadid=658777852986&amp;hvpos=&amp;hvnetw=g&amp;hvrand=9631054244406024111&amp;hvpone=&amp;hvptwo=&amp;hvqmt=&amp;hvdev=c&amp;hvdvcmdl=&amp;hvlocint=&amp;hvlocphy=9007919&amp;hvtargid=pla-1875030035757&amp;psc=1" TargetMode="External"/></Relationships>
</file>

<file path=ppt/notesSlides/_rels/notesSlide1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uh.nhs.uk/patient-information/information-for-patients-undergoing-a-percutaneous-drainage-procedure/#:~:text=Your%20skin%20will%20be%20then,should%20not%20be%20too%20uncomfortable" TargetMode="External"/><Relationship Id="rId3" Type="http://schemas.openxmlformats.org/officeDocument/2006/relationships/hyperlink" Target="https://lucid.app/lucidchart/895215ed-7646-41f2-9735-499c2d2929f7/edit?viewport_loc=199%2C116%2C2106%2C989%2C0_0&amp;invitationId=inv_4c200d27-d92b-4c76-a813-6eb52c12128a" TargetMode="External"/><Relationship Id="rId4" Type="http://schemas.openxmlformats.org/officeDocument/2006/relationships/hyperlink" Target="https://miro.com/welcome/TWw5OVFXaU9EUHpVWFZQSjFnenp5M2NZTUJnV2xmTlVqekU2MHdycGVVTXFBMURaQTdKZEJHS3dXVnIyQzRCYnwzNDU4NzY0NTYzMDg3MjM1MTI2fDQ=?share_link_id=18255319345" TargetMode="External"/></Relationships>
</file>

<file path=ppt/notesSlides/_rels/notesSlide2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ncbi.nlm.nih.gov/pmc/articles/PMC7392286/" TargetMode="Externa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v=n1Nid9yb8OE" TargetMode="External"/><Relationship Id="rId3" Type="http://schemas.openxmlformats.org/officeDocument/2006/relationships/hyperlink" Target="https://www.machinerylubrication.com/Read/1080/worm-gears" TargetMode="Externa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g2ce347b4ab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2" name="Google Shape;422;g2ce347b4ab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Krisha</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3" name="Shape 1263"/>
        <p:cNvGrpSpPr/>
        <p:nvPr/>
      </p:nvGrpSpPr>
      <p:grpSpPr>
        <a:xfrm>
          <a:off x="0" y="0"/>
          <a:ext cx="0" cy="0"/>
          <a:chOff x="0" y="0"/>
          <a:chExt cx="0" cy="0"/>
        </a:xfrm>
      </p:grpSpPr>
      <p:sp>
        <p:nvSpPr>
          <p:cNvPr id="1264" name="Google Shape;1264;g2ce347b4ab8_0_8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5" name="Google Shape;1265;g2ce347b4ab8_0_8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Alana</a:t>
            </a:r>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6" name="Shape 2026"/>
        <p:cNvGrpSpPr/>
        <p:nvPr/>
      </p:nvGrpSpPr>
      <p:grpSpPr>
        <a:xfrm>
          <a:off x="0" y="0"/>
          <a:ext cx="0" cy="0"/>
          <a:chOff x="0" y="0"/>
          <a:chExt cx="0" cy="0"/>
        </a:xfrm>
      </p:grpSpPr>
      <p:sp>
        <p:nvSpPr>
          <p:cNvPr id="2027" name="Google Shape;2027;g2cc81b1609f_0_23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28" name="Google Shape;2028;g2cc81b1609f_0_23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Aadi </a:t>
            </a:r>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4" name="Shape 2034"/>
        <p:cNvGrpSpPr/>
        <p:nvPr/>
      </p:nvGrpSpPr>
      <p:grpSpPr>
        <a:xfrm>
          <a:off x="0" y="0"/>
          <a:ext cx="0" cy="0"/>
          <a:chOff x="0" y="0"/>
          <a:chExt cx="0" cy="0"/>
        </a:xfrm>
      </p:grpSpPr>
      <p:sp>
        <p:nvSpPr>
          <p:cNvPr id="2035" name="Google Shape;2035;g2cc81b1609f_0_23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36" name="Google Shape;2036;g2cc81b1609f_0_23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Aadi</a:t>
            </a:r>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0" name="Shape 2040"/>
        <p:cNvGrpSpPr/>
        <p:nvPr/>
      </p:nvGrpSpPr>
      <p:grpSpPr>
        <a:xfrm>
          <a:off x="0" y="0"/>
          <a:ext cx="0" cy="0"/>
          <a:chOff x="0" y="0"/>
          <a:chExt cx="0" cy="0"/>
        </a:xfrm>
      </p:grpSpPr>
      <p:sp>
        <p:nvSpPr>
          <p:cNvPr id="2041" name="Google Shape;2041;g2cc81b1609f_0_23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2" name="Google Shape;2042;g2cc81b1609f_0_23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Krisha</a:t>
            </a:r>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6" name="Shape 2046"/>
        <p:cNvGrpSpPr/>
        <p:nvPr/>
      </p:nvGrpSpPr>
      <p:grpSpPr>
        <a:xfrm>
          <a:off x="0" y="0"/>
          <a:ext cx="0" cy="0"/>
          <a:chOff x="0" y="0"/>
          <a:chExt cx="0" cy="0"/>
        </a:xfrm>
      </p:grpSpPr>
      <p:sp>
        <p:nvSpPr>
          <p:cNvPr id="2047" name="Google Shape;2047;g2cc81b1609f_0_23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8" name="Google Shape;2048;g2cc81b1609f_0_23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Krisha</a:t>
            </a:r>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1" name="Shape 2051"/>
        <p:cNvGrpSpPr/>
        <p:nvPr/>
      </p:nvGrpSpPr>
      <p:grpSpPr>
        <a:xfrm>
          <a:off x="0" y="0"/>
          <a:ext cx="0" cy="0"/>
          <a:chOff x="0" y="0"/>
          <a:chExt cx="0" cy="0"/>
        </a:xfrm>
      </p:grpSpPr>
      <p:sp>
        <p:nvSpPr>
          <p:cNvPr id="2052" name="Google Shape;2052;g2cc81b1609f_0_23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53" name="Google Shape;2053;g2cc81b1609f_0_23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Krisha</a:t>
            </a:r>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6" name="Shape 2056"/>
        <p:cNvGrpSpPr/>
        <p:nvPr/>
      </p:nvGrpSpPr>
      <p:grpSpPr>
        <a:xfrm>
          <a:off x="0" y="0"/>
          <a:ext cx="0" cy="0"/>
          <a:chOff x="0" y="0"/>
          <a:chExt cx="0" cy="0"/>
        </a:xfrm>
      </p:grpSpPr>
      <p:sp>
        <p:nvSpPr>
          <p:cNvPr id="2057" name="Google Shape;2057;g2cc81b1609f_0_23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58" name="Google Shape;2058;g2cc81b1609f_0_23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Krisha</a:t>
            </a:r>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2" name="Shape 2062"/>
        <p:cNvGrpSpPr/>
        <p:nvPr/>
      </p:nvGrpSpPr>
      <p:grpSpPr>
        <a:xfrm>
          <a:off x="0" y="0"/>
          <a:ext cx="0" cy="0"/>
          <a:chOff x="0" y="0"/>
          <a:chExt cx="0" cy="0"/>
        </a:xfrm>
      </p:grpSpPr>
      <p:sp>
        <p:nvSpPr>
          <p:cNvPr id="2063" name="Google Shape;2063;g2cc81b1609f_0_23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64" name="Google Shape;2064;g2cc81b1609f_0_23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Krisha</a:t>
            </a:r>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4" name="Shape 2074"/>
        <p:cNvGrpSpPr/>
        <p:nvPr/>
      </p:nvGrpSpPr>
      <p:grpSpPr>
        <a:xfrm>
          <a:off x="0" y="0"/>
          <a:ext cx="0" cy="0"/>
          <a:chOff x="0" y="0"/>
          <a:chExt cx="0" cy="0"/>
        </a:xfrm>
      </p:grpSpPr>
      <p:sp>
        <p:nvSpPr>
          <p:cNvPr id="2075" name="Google Shape;2075;g2cc81b1609f_0_23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76" name="Google Shape;2076;g2cc81b1609f_0_23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Krisha</a:t>
            </a:r>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3" name="Shape 2083"/>
        <p:cNvGrpSpPr/>
        <p:nvPr/>
      </p:nvGrpSpPr>
      <p:grpSpPr>
        <a:xfrm>
          <a:off x="0" y="0"/>
          <a:ext cx="0" cy="0"/>
          <a:chOff x="0" y="0"/>
          <a:chExt cx="0" cy="0"/>
        </a:xfrm>
      </p:grpSpPr>
      <p:sp>
        <p:nvSpPr>
          <p:cNvPr id="2084" name="Google Shape;2084;g2cc81b1609f_0_23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5" name="Google Shape;2085;g2cc81b1609f_0_23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Krisha</a:t>
            </a:r>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2" name="Shape 2112"/>
        <p:cNvGrpSpPr/>
        <p:nvPr/>
      </p:nvGrpSpPr>
      <p:grpSpPr>
        <a:xfrm>
          <a:off x="0" y="0"/>
          <a:ext cx="0" cy="0"/>
          <a:chOff x="0" y="0"/>
          <a:chExt cx="0" cy="0"/>
        </a:xfrm>
      </p:grpSpPr>
      <p:sp>
        <p:nvSpPr>
          <p:cNvPr id="2113" name="Google Shape;2113;g2cc81b1609f_0_24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4" name="Google Shape;2114;g2cc81b1609f_0_24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Krisha</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0" name="Shape 1270"/>
        <p:cNvGrpSpPr/>
        <p:nvPr/>
      </p:nvGrpSpPr>
      <p:grpSpPr>
        <a:xfrm>
          <a:off x="0" y="0"/>
          <a:ext cx="0" cy="0"/>
          <a:chOff x="0" y="0"/>
          <a:chExt cx="0" cy="0"/>
        </a:xfrm>
      </p:grpSpPr>
      <p:sp>
        <p:nvSpPr>
          <p:cNvPr id="1271" name="Google Shape;1271;g2ce347b4ab8_0_8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2" name="Google Shape;1272;g2ce347b4ab8_0_8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Rebecca</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Risk, explain this test was done early so we didn’t have the inner tube, used fingers instead to block holes, highlight results</a:t>
            </a:r>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3" name="Shape 2123"/>
        <p:cNvGrpSpPr/>
        <p:nvPr/>
      </p:nvGrpSpPr>
      <p:grpSpPr>
        <a:xfrm>
          <a:off x="0" y="0"/>
          <a:ext cx="0" cy="0"/>
          <a:chOff x="0" y="0"/>
          <a:chExt cx="0" cy="0"/>
        </a:xfrm>
      </p:grpSpPr>
      <p:sp>
        <p:nvSpPr>
          <p:cNvPr id="2124" name="Google Shape;2124;g2cc81b1609f_0_24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25" name="Google Shape;2125;g2cc81b1609f_0_24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9" name="Shape 2129"/>
        <p:cNvGrpSpPr/>
        <p:nvPr/>
      </p:nvGrpSpPr>
      <p:grpSpPr>
        <a:xfrm>
          <a:off x="0" y="0"/>
          <a:ext cx="0" cy="0"/>
          <a:chOff x="0" y="0"/>
          <a:chExt cx="0" cy="0"/>
        </a:xfrm>
      </p:grpSpPr>
      <p:sp>
        <p:nvSpPr>
          <p:cNvPr id="2130" name="Google Shape;2130;g2cc81b1609f_0_24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31" name="Google Shape;2131;g2cc81b1609f_0_24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Nhan</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Use syringe to create a pressure gradient so fluid starts to flow - </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Thru trial and error, found thickest possible lotion/water mix that will flow - started with pure lotion and added water</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Attempted to find the correct quantifiable ratio but will work on redoing that test later this week</a:t>
            </a:r>
            <a:endParaRPr/>
          </a:p>
        </p:txBody>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9" name="Shape 2139"/>
        <p:cNvGrpSpPr/>
        <p:nvPr/>
      </p:nvGrpSpPr>
      <p:grpSpPr>
        <a:xfrm>
          <a:off x="0" y="0"/>
          <a:ext cx="0" cy="0"/>
          <a:chOff x="0" y="0"/>
          <a:chExt cx="0" cy="0"/>
        </a:xfrm>
      </p:grpSpPr>
      <p:sp>
        <p:nvSpPr>
          <p:cNvPr id="2140" name="Google Shape;2140;g2cc81b1609f_0_24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41" name="Google Shape;2141;g2cc81b1609f_0_24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Nhan &amp; Tanvi</a:t>
            </a:r>
            <a:endParaRPr/>
          </a:p>
        </p:txBody>
      </p:sp>
    </p:spTree>
  </p:cSld>
  <p:clrMapOvr>
    <a:masterClrMapping/>
  </p:clrMapOvr>
</p:notes>
</file>

<file path=ppt/notesSlides/notesSlide1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5" name="Shape 2145"/>
        <p:cNvGrpSpPr/>
        <p:nvPr/>
      </p:nvGrpSpPr>
      <p:grpSpPr>
        <a:xfrm>
          <a:off x="0" y="0"/>
          <a:ext cx="0" cy="0"/>
          <a:chOff x="0" y="0"/>
          <a:chExt cx="0" cy="0"/>
        </a:xfrm>
      </p:grpSpPr>
      <p:sp>
        <p:nvSpPr>
          <p:cNvPr id="2146" name="Google Shape;2146;g2cc81b1609f_0_24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47" name="Google Shape;2147;g2cc81b1609f_0_24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Rebecca</a:t>
            </a:r>
            <a:endParaRPr/>
          </a:p>
        </p:txBody>
      </p:sp>
    </p:spTree>
  </p:cSld>
  <p:clrMapOvr>
    <a:masterClrMapping/>
  </p:clrMapOvr>
</p:notes>
</file>

<file path=ppt/notesSlides/notesSlide1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1" name="Shape 2151"/>
        <p:cNvGrpSpPr/>
        <p:nvPr/>
      </p:nvGrpSpPr>
      <p:grpSpPr>
        <a:xfrm>
          <a:off x="0" y="0"/>
          <a:ext cx="0" cy="0"/>
          <a:chOff x="0" y="0"/>
          <a:chExt cx="0" cy="0"/>
        </a:xfrm>
      </p:grpSpPr>
      <p:sp>
        <p:nvSpPr>
          <p:cNvPr id="2152" name="Google Shape;2152;g2cc81b1609f_0_24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3" name="Google Shape;2153;g2cc81b1609f_0_24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Rebecca</a:t>
            </a:r>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0" name="Shape 2160"/>
        <p:cNvGrpSpPr/>
        <p:nvPr/>
      </p:nvGrpSpPr>
      <p:grpSpPr>
        <a:xfrm>
          <a:off x="0" y="0"/>
          <a:ext cx="0" cy="0"/>
          <a:chOff x="0" y="0"/>
          <a:chExt cx="0" cy="0"/>
        </a:xfrm>
      </p:grpSpPr>
      <p:sp>
        <p:nvSpPr>
          <p:cNvPr id="2161" name="Google Shape;2161;g2cc81b1609f_0_24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62" name="Google Shape;2162;g2cc81b1609f_0_24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Aadi</a:t>
            </a:r>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8" name="Shape 2168"/>
        <p:cNvGrpSpPr/>
        <p:nvPr/>
      </p:nvGrpSpPr>
      <p:grpSpPr>
        <a:xfrm>
          <a:off x="0" y="0"/>
          <a:ext cx="0" cy="0"/>
          <a:chOff x="0" y="0"/>
          <a:chExt cx="0" cy="0"/>
        </a:xfrm>
      </p:grpSpPr>
      <p:sp>
        <p:nvSpPr>
          <p:cNvPr id="2169" name="Google Shape;2169;g2cc81b1609f_0_24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70" name="Google Shape;2170;g2cc81b1609f_0_24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Rebecca</a:t>
            </a:r>
            <a:endParaRPr/>
          </a:p>
        </p:txBody>
      </p:sp>
    </p:spTree>
  </p:cSld>
  <p:clrMapOvr>
    <a:masterClrMapping/>
  </p:clrMapOvr>
</p:notes>
</file>

<file path=ppt/notesSlides/notesSlide1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4" name="Shape 2174"/>
        <p:cNvGrpSpPr/>
        <p:nvPr/>
      </p:nvGrpSpPr>
      <p:grpSpPr>
        <a:xfrm>
          <a:off x="0" y="0"/>
          <a:ext cx="0" cy="0"/>
          <a:chOff x="0" y="0"/>
          <a:chExt cx="0" cy="0"/>
        </a:xfrm>
      </p:grpSpPr>
      <p:sp>
        <p:nvSpPr>
          <p:cNvPr id="2175" name="Google Shape;2175;g2cc81b1609f_0_24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76" name="Google Shape;2176;g2cc81b1609f_0_24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Alana</a:t>
            </a:r>
            <a:endParaRPr/>
          </a:p>
        </p:txBody>
      </p:sp>
    </p:spTree>
  </p:cSld>
  <p:clrMapOvr>
    <a:masterClrMapping/>
  </p:clrMapOvr>
</p:notes>
</file>

<file path=ppt/notesSlides/notesSlide1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1" name="Shape 2181"/>
        <p:cNvGrpSpPr/>
        <p:nvPr/>
      </p:nvGrpSpPr>
      <p:grpSpPr>
        <a:xfrm>
          <a:off x="0" y="0"/>
          <a:ext cx="0" cy="0"/>
          <a:chOff x="0" y="0"/>
          <a:chExt cx="0" cy="0"/>
        </a:xfrm>
      </p:grpSpPr>
      <p:sp>
        <p:nvSpPr>
          <p:cNvPr id="2182" name="Google Shape;2182;g2cc81b1609f_0_24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83" name="Google Shape;2183;g2cc81b1609f_0_24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Ben &amp; Rohit</a:t>
            </a:r>
            <a:endParaRPr/>
          </a:p>
        </p:txBody>
      </p:sp>
    </p:spTree>
  </p:cSld>
  <p:clrMapOvr>
    <a:masterClrMapping/>
  </p:clrMapOvr>
</p:notes>
</file>

<file path=ppt/notesSlides/notesSlide1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9" name="Shape 2189"/>
        <p:cNvGrpSpPr/>
        <p:nvPr/>
      </p:nvGrpSpPr>
      <p:grpSpPr>
        <a:xfrm>
          <a:off x="0" y="0"/>
          <a:ext cx="0" cy="0"/>
          <a:chOff x="0" y="0"/>
          <a:chExt cx="0" cy="0"/>
        </a:xfrm>
      </p:grpSpPr>
      <p:sp>
        <p:nvSpPr>
          <p:cNvPr id="2190" name="Google Shape;2190;g2cc81b1609f_0_24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91" name="Google Shape;2191;g2cc81b1609f_0_24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Ben &amp; Rohit</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8" name="Shape 1278"/>
        <p:cNvGrpSpPr/>
        <p:nvPr/>
      </p:nvGrpSpPr>
      <p:grpSpPr>
        <a:xfrm>
          <a:off x="0" y="0"/>
          <a:ext cx="0" cy="0"/>
          <a:chOff x="0" y="0"/>
          <a:chExt cx="0" cy="0"/>
        </a:xfrm>
      </p:grpSpPr>
      <p:sp>
        <p:nvSpPr>
          <p:cNvPr id="1279" name="Google Shape;1279;g2ce347b4ab8_0_8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0" name="Google Shape;1280;g2ce347b4ab8_0_8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Explain plan to test what we saw from agar test by keeping track of composition of fluid drained vs not drained to see if we can find support for capillary action, will run very similar test during verification testing as well with device and y port also attached</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Risk, explain test setup briefly (gravity simulation, weight measurements), highlight different results for different fluid types, review possible explanations for changes, next steps (keeping better track of composition)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Highlight abscess fluid model with agar as our best option so we generally want to focus on those results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Rebecca</a:t>
            </a:r>
            <a:endParaRPr/>
          </a:p>
        </p:txBody>
      </p:sp>
    </p:spTree>
  </p:cSld>
  <p:clrMapOvr>
    <a:masterClrMapping/>
  </p:clrMapOvr>
</p:notes>
</file>

<file path=ppt/notesSlides/notesSlide1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5" name="Shape 2195"/>
        <p:cNvGrpSpPr/>
        <p:nvPr/>
      </p:nvGrpSpPr>
      <p:grpSpPr>
        <a:xfrm>
          <a:off x="0" y="0"/>
          <a:ext cx="0" cy="0"/>
          <a:chOff x="0" y="0"/>
          <a:chExt cx="0" cy="0"/>
        </a:xfrm>
      </p:grpSpPr>
      <p:sp>
        <p:nvSpPr>
          <p:cNvPr id="2196" name="Google Shape;2196;g2cc81b1609f_0_24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97" name="Google Shape;2197;g2cc81b1609f_0_24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Rohit</a:t>
            </a:r>
            <a:endParaRPr/>
          </a:p>
        </p:txBody>
      </p:sp>
    </p:spTree>
  </p:cSld>
  <p:clrMapOvr>
    <a:masterClrMapping/>
  </p:clrMapOvr>
</p:notes>
</file>

<file path=ppt/notesSlides/notesSlide1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1" name="Shape 2201"/>
        <p:cNvGrpSpPr/>
        <p:nvPr/>
      </p:nvGrpSpPr>
      <p:grpSpPr>
        <a:xfrm>
          <a:off x="0" y="0"/>
          <a:ext cx="0" cy="0"/>
          <a:chOff x="0" y="0"/>
          <a:chExt cx="0" cy="0"/>
        </a:xfrm>
      </p:grpSpPr>
      <p:sp>
        <p:nvSpPr>
          <p:cNvPr id="2202" name="Google Shape;2202;g2cc81b1609f_0_24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3" name="Google Shape;2203;g2cc81b1609f_0_24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to manage high workload - created subteams to take point to make sure progress is being made for certain tasks make sure we’re not forgetting anything, and a little progress is made every week </a:t>
            </a:r>
            <a:endParaRPr/>
          </a:p>
          <a:p>
            <a:pPr indent="0" lvl="0" marL="0" rtl="0" algn="l">
              <a:spcBef>
                <a:spcPts val="0"/>
              </a:spcBef>
              <a:spcAft>
                <a:spcPts val="0"/>
              </a:spcAft>
              <a:buNone/>
            </a:pPr>
            <a:r>
              <a:rPr lang="en"/>
              <a:t>Alana</a:t>
            </a:r>
            <a:endParaRPr/>
          </a:p>
        </p:txBody>
      </p:sp>
    </p:spTree>
  </p:cSld>
  <p:clrMapOvr>
    <a:masterClrMapping/>
  </p:clrMapOvr>
</p:notes>
</file>

<file path=ppt/notesSlides/notesSlide1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7" name="Shape 2207"/>
        <p:cNvGrpSpPr/>
        <p:nvPr/>
      </p:nvGrpSpPr>
      <p:grpSpPr>
        <a:xfrm>
          <a:off x="0" y="0"/>
          <a:ext cx="0" cy="0"/>
          <a:chOff x="0" y="0"/>
          <a:chExt cx="0" cy="0"/>
        </a:xfrm>
      </p:grpSpPr>
      <p:sp>
        <p:nvSpPr>
          <p:cNvPr id="2208" name="Google Shape;2208;g2cc81b1609f_0_24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9" name="Google Shape;2209;g2cc81b1609f_0_24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Krisha</a:t>
            </a:r>
            <a:endParaRPr/>
          </a:p>
        </p:txBody>
      </p:sp>
    </p:spTree>
  </p:cSld>
  <p:clrMapOvr>
    <a:masterClrMapping/>
  </p:clrMapOvr>
</p:notes>
</file>

<file path=ppt/notesSlides/notesSlide1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3" name="Shape 2213"/>
        <p:cNvGrpSpPr/>
        <p:nvPr/>
      </p:nvGrpSpPr>
      <p:grpSpPr>
        <a:xfrm>
          <a:off x="0" y="0"/>
          <a:ext cx="0" cy="0"/>
          <a:chOff x="0" y="0"/>
          <a:chExt cx="0" cy="0"/>
        </a:xfrm>
      </p:grpSpPr>
      <p:sp>
        <p:nvSpPr>
          <p:cNvPr id="2214" name="Google Shape;2214;g2cc81b1609f_0_24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15" name="Google Shape;2215;g2cc81b1609f_0_24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Krisha</a:t>
            </a:r>
            <a:endParaRPr/>
          </a:p>
        </p:txBody>
      </p:sp>
    </p:spTree>
  </p:cSld>
  <p:clrMapOvr>
    <a:masterClrMapping/>
  </p:clrMapOvr>
</p:notes>
</file>

<file path=ppt/notesSlides/notesSlide1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8" name="Shape 2218"/>
        <p:cNvGrpSpPr/>
        <p:nvPr/>
      </p:nvGrpSpPr>
      <p:grpSpPr>
        <a:xfrm>
          <a:off x="0" y="0"/>
          <a:ext cx="0" cy="0"/>
          <a:chOff x="0" y="0"/>
          <a:chExt cx="0" cy="0"/>
        </a:xfrm>
      </p:grpSpPr>
      <p:sp>
        <p:nvSpPr>
          <p:cNvPr id="2219" name="Google Shape;2219;g2cc81b1609f_0_25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0" name="Google Shape;2220;g2cc81b1609f_0_25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Krisha</a:t>
            </a:r>
            <a:endParaRPr/>
          </a:p>
        </p:txBody>
      </p:sp>
    </p:spTree>
  </p:cSld>
  <p:clrMapOvr>
    <a:masterClrMapping/>
  </p:clrMapOvr>
</p:notes>
</file>

<file path=ppt/notesSlides/notesSlide1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4" name="Shape 2224"/>
        <p:cNvGrpSpPr/>
        <p:nvPr/>
      </p:nvGrpSpPr>
      <p:grpSpPr>
        <a:xfrm>
          <a:off x="0" y="0"/>
          <a:ext cx="0" cy="0"/>
          <a:chOff x="0" y="0"/>
          <a:chExt cx="0" cy="0"/>
        </a:xfrm>
      </p:grpSpPr>
      <p:sp>
        <p:nvSpPr>
          <p:cNvPr id="2225" name="Google Shape;2225;g2cc81b1609f_0_25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6" name="Google Shape;2226;g2cc81b1609f_0_25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Krisha</a:t>
            </a:r>
            <a:endParaRPr/>
          </a:p>
        </p:txBody>
      </p:sp>
    </p:spTree>
  </p:cSld>
  <p:clrMapOvr>
    <a:masterClrMapping/>
  </p:clrMapOvr>
</p:notes>
</file>

<file path=ppt/notesSlides/notesSlide1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0" name="Shape 2230"/>
        <p:cNvGrpSpPr/>
        <p:nvPr/>
      </p:nvGrpSpPr>
      <p:grpSpPr>
        <a:xfrm>
          <a:off x="0" y="0"/>
          <a:ext cx="0" cy="0"/>
          <a:chOff x="0" y="0"/>
          <a:chExt cx="0" cy="0"/>
        </a:xfrm>
      </p:grpSpPr>
      <p:sp>
        <p:nvSpPr>
          <p:cNvPr id="2231" name="Google Shape;2231;g2cc81b1609f_0_25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2" name="Google Shape;2232;g2cc81b1609f_0_25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Krisha</a:t>
            </a:r>
            <a:endParaRPr/>
          </a:p>
        </p:txBody>
      </p:sp>
    </p:spTree>
  </p:cSld>
  <p:clrMapOvr>
    <a:masterClrMapping/>
  </p:clrMapOvr>
</p:notes>
</file>

<file path=ppt/notesSlides/notesSlide1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3" name="Shape 2243"/>
        <p:cNvGrpSpPr/>
        <p:nvPr/>
      </p:nvGrpSpPr>
      <p:grpSpPr>
        <a:xfrm>
          <a:off x="0" y="0"/>
          <a:ext cx="0" cy="0"/>
          <a:chOff x="0" y="0"/>
          <a:chExt cx="0" cy="0"/>
        </a:xfrm>
      </p:grpSpPr>
      <p:sp>
        <p:nvSpPr>
          <p:cNvPr id="2244" name="Google Shape;2244;g2cc81b1609f_0_25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45" name="Google Shape;2245;g2cc81b1609f_0_25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Krisha</a:t>
            </a:r>
            <a:endParaRPr/>
          </a:p>
        </p:txBody>
      </p:sp>
    </p:spTree>
  </p:cSld>
  <p:clrMapOvr>
    <a:masterClrMapping/>
  </p:clrMapOvr>
</p:notes>
</file>

<file path=ppt/notesSlides/notesSlide1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2" name="Shape 2252"/>
        <p:cNvGrpSpPr/>
        <p:nvPr/>
      </p:nvGrpSpPr>
      <p:grpSpPr>
        <a:xfrm>
          <a:off x="0" y="0"/>
          <a:ext cx="0" cy="0"/>
          <a:chOff x="0" y="0"/>
          <a:chExt cx="0" cy="0"/>
        </a:xfrm>
      </p:grpSpPr>
      <p:sp>
        <p:nvSpPr>
          <p:cNvPr id="2253" name="Google Shape;2253;g2cc81b1609f_0_25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54" name="Google Shape;2254;g2cc81b1609f_0_25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Better wording of 2 avenues</a:t>
            </a:r>
            <a:endParaRPr/>
          </a:p>
        </p:txBody>
      </p:sp>
    </p:spTree>
  </p:cSld>
  <p:clrMapOvr>
    <a:masterClrMapping/>
  </p:clrMapOvr>
</p:notes>
</file>

<file path=ppt/notesSlides/notesSlide1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9" name="Shape 2259"/>
        <p:cNvGrpSpPr/>
        <p:nvPr/>
      </p:nvGrpSpPr>
      <p:grpSpPr>
        <a:xfrm>
          <a:off x="0" y="0"/>
          <a:ext cx="0" cy="0"/>
          <a:chOff x="0" y="0"/>
          <a:chExt cx="0" cy="0"/>
        </a:xfrm>
      </p:grpSpPr>
      <p:sp>
        <p:nvSpPr>
          <p:cNvPr id="2260" name="Google Shape;2260;g2cc81b1609f_0_25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61" name="Google Shape;2261;g2cc81b1609f_0_25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Clr>
                <a:srgbClr val="263239"/>
              </a:buClr>
              <a:buSzPts val="1400"/>
              <a:buFont typeface="Figtree"/>
              <a:buChar char="●"/>
            </a:pPr>
            <a:r>
              <a:rPr lang="en" sz="1400">
                <a:solidFill>
                  <a:srgbClr val="263239"/>
                </a:solidFill>
                <a:latin typeface="Figtree"/>
                <a:ea typeface="Figtree"/>
                <a:cs typeface="Figtree"/>
                <a:sym typeface="Figtree"/>
              </a:rPr>
              <a:t>Opportunity for </a:t>
            </a:r>
            <a:r>
              <a:rPr lang="en" sz="1400">
                <a:solidFill>
                  <a:srgbClr val="263239"/>
                </a:solidFill>
                <a:latin typeface="Figtree"/>
                <a:ea typeface="Figtree"/>
                <a:cs typeface="Figtree"/>
                <a:sym typeface="Figtree"/>
              </a:rPr>
              <a:t>innovation</a:t>
            </a:r>
            <a:r>
              <a:rPr lang="en" sz="1400">
                <a:solidFill>
                  <a:srgbClr val="263239"/>
                </a:solidFill>
                <a:latin typeface="Figtree"/>
                <a:ea typeface="Figtree"/>
                <a:cs typeface="Figtree"/>
                <a:sym typeface="Figtree"/>
              </a:rPr>
              <a:t>:</a:t>
            </a:r>
            <a:endParaRPr sz="1400">
              <a:solidFill>
                <a:srgbClr val="263239"/>
              </a:solidFill>
              <a:latin typeface="Figtree"/>
              <a:ea typeface="Figtree"/>
              <a:cs typeface="Figtree"/>
              <a:sym typeface="Figtree"/>
            </a:endParaRPr>
          </a:p>
          <a:p>
            <a:pPr indent="-317500" lvl="1" marL="914400" rtl="0" algn="l">
              <a:spcBef>
                <a:spcPts val="0"/>
              </a:spcBef>
              <a:spcAft>
                <a:spcPts val="0"/>
              </a:spcAft>
              <a:buClr>
                <a:srgbClr val="263239"/>
              </a:buClr>
              <a:buSzPts val="1400"/>
              <a:buFont typeface="Figtree"/>
              <a:buChar char="○"/>
            </a:pPr>
            <a:r>
              <a:rPr lang="en" sz="1400">
                <a:solidFill>
                  <a:srgbClr val="263239"/>
                </a:solidFill>
                <a:latin typeface="Figtree"/>
                <a:ea typeface="Figtree"/>
                <a:cs typeface="Figtree"/>
                <a:sym typeface="Figtree"/>
              </a:rPr>
              <a:t>Current strategies to deal with clogs are preventative (flushing) - once a clog occurs the patient has the return to the clinic</a:t>
            </a:r>
            <a:endParaRPr sz="1400">
              <a:solidFill>
                <a:srgbClr val="263239"/>
              </a:solidFill>
              <a:latin typeface="Figtree"/>
              <a:ea typeface="Figtree"/>
              <a:cs typeface="Figtree"/>
              <a:sym typeface="Figtree"/>
            </a:endParaRPr>
          </a:p>
          <a:p>
            <a:pPr indent="-317500" lvl="1" marL="914400" rtl="0" algn="l">
              <a:spcBef>
                <a:spcPts val="0"/>
              </a:spcBef>
              <a:spcAft>
                <a:spcPts val="0"/>
              </a:spcAft>
              <a:buClr>
                <a:srgbClr val="263239"/>
              </a:buClr>
              <a:buSzPts val="1400"/>
              <a:buFont typeface="Figtree"/>
              <a:buChar char="○"/>
            </a:pPr>
            <a:r>
              <a:rPr lang="en" sz="1400">
                <a:solidFill>
                  <a:srgbClr val="263239"/>
                </a:solidFill>
                <a:latin typeface="Figtree"/>
                <a:ea typeface="Figtree"/>
                <a:cs typeface="Figtree"/>
                <a:sym typeface="Figtree"/>
              </a:rPr>
              <a:t>Lots of space for us to innovate in terms of strategies for patients to unclog drains on their own or in terms of a new tube that doesn’t clog</a:t>
            </a:r>
            <a:endParaRPr sz="1400">
              <a:solidFill>
                <a:srgbClr val="263239"/>
              </a:solidFill>
              <a:latin typeface="Figtree"/>
              <a:ea typeface="Figtree"/>
              <a:cs typeface="Figtree"/>
              <a:sym typeface="Figtree"/>
            </a:endParaRPr>
          </a:p>
          <a:p>
            <a:pPr indent="-317500" lvl="0" marL="457200" rtl="0" algn="l">
              <a:spcBef>
                <a:spcPts val="0"/>
              </a:spcBef>
              <a:spcAft>
                <a:spcPts val="0"/>
              </a:spcAft>
              <a:buClr>
                <a:srgbClr val="263239"/>
              </a:buClr>
              <a:buSzPts val="1400"/>
              <a:buFont typeface="Figtree"/>
              <a:buChar char="●"/>
            </a:pPr>
            <a:r>
              <a:rPr lang="en" sz="1400">
                <a:solidFill>
                  <a:srgbClr val="263239"/>
                </a:solidFill>
                <a:latin typeface="Figtree"/>
                <a:ea typeface="Figtree"/>
                <a:cs typeface="Figtree"/>
                <a:sym typeface="Figtree"/>
              </a:rPr>
              <a:t>Size of potential </a:t>
            </a:r>
            <a:r>
              <a:rPr lang="en" sz="1400">
                <a:solidFill>
                  <a:srgbClr val="263239"/>
                </a:solidFill>
                <a:latin typeface="Figtree"/>
                <a:ea typeface="Figtree"/>
                <a:cs typeface="Figtree"/>
                <a:sym typeface="Figtree"/>
              </a:rPr>
              <a:t>impact</a:t>
            </a:r>
            <a:r>
              <a:rPr lang="en" sz="1400">
                <a:solidFill>
                  <a:srgbClr val="263239"/>
                </a:solidFill>
                <a:latin typeface="Figtree"/>
                <a:ea typeface="Figtree"/>
                <a:cs typeface="Figtree"/>
                <a:sym typeface="Figtree"/>
              </a:rPr>
              <a:t>:</a:t>
            </a:r>
            <a:endParaRPr sz="1400">
              <a:solidFill>
                <a:srgbClr val="263239"/>
              </a:solidFill>
              <a:latin typeface="Figtree"/>
              <a:ea typeface="Figtree"/>
              <a:cs typeface="Figtree"/>
              <a:sym typeface="Figtree"/>
            </a:endParaRPr>
          </a:p>
          <a:p>
            <a:pPr indent="-317500" lvl="1" marL="914400" rtl="0" algn="l">
              <a:spcBef>
                <a:spcPts val="0"/>
              </a:spcBef>
              <a:spcAft>
                <a:spcPts val="0"/>
              </a:spcAft>
              <a:buClr>
                <a:srgbClr val="263239"/>
              </a:buClr>
              <a:buSzPts val="1400"/>
              <a:buFont typeface="Figtree"/>
              <a:buChar char="○"/>
            </a:pPr>
            <a:r>
              <a:rPr lang="en" sz="1400">
                <a:solidFill>
                  <a:srgbClr val="263239"/>
                </a:solidFill>
                <a:latin typeface="Figtree"/>
                <a:ea typeface="Figtree"/>
                <a:cs typeface="Figtree"/>
                <a:sym typeface="Figtree"/>
              </a:rPr>
              <a:t>5-36% of tubes clog based on our research, meaning we could have an impact on about 200,000 to 1.5 million patients if around 4 million drains are placed in the US per year</a:t>
            </a:r>
            <a:endParaRPr sz="1400">
              <a:solidFill>
                <a:srgbClr val="263239"/>
              </a:solidFill>
              <a:latin typeface="Figtree"/>
              <a:ea typeface="Figtree"/>
              <a:cs typeface="Figtree"/>
              <a:sym typeface="Figtree"/>
            </a:endParaRPr>
          </a:p>
          <a:p>
            <a:pPr indent="-317500" lvl="0" marL="457200" rtl="0" algn="l">
              <a:spcBef>
                <a:spcPts val="0"/>
              </a:spcBef>
              <a:spcAft>
                <a:spcPts val="0"/>
              </a:spcAft>
              <a:buClr>
                <a:srgbClr val="263239"/>
              </a:buClr>
              <a:buSzPts val="1400"/>
              <a:buFont typeface="Figtree"/>
              <a:buChar char="●"/>
            </a:pPr>
            <a:r>
              <a:rPr lang="en" sz="1400">
                <a:solidFill>
                  <a:srgbClr val="263239"/>
                </a:solidFill>
                <a:latin typeface="Figtree"/>
                <a:ea typeface="Figtree"/>
                <a:cs typeface="Figtree"/>
                <a:sym typeface="Figtree"/>
              </a:rPr>
              <a:t>Feasibility</a:t>
            </a:r>
            <a:r>
              <a:rPr lang="en" sz="1400">
                <a:solidFill>
                  <a:srgbClr val="263239"/>
                </a:solidFill>
                <a:latin typeface="Figtree"/>
                <a:ea typeface="Figtree"/>
                <a:cs typeface="Figtree"/>
                <a:sym typeface="Figtree"/>
              </a:rPr>
              <a:t>:</a:t>
            </a:r>
            <a:endParaRPr sz="1400">
              <a:solidFill>
                <a:srgbClr val="263239"/>
              </a:solidFill>
              <a:latin typeface="Figtree"/>
              <a:ea typeface="Figtree"/>
              <a:cs typeface="Figtree"/>
              <a:sym typeface="Figtree"/>
            </a:endParaRPr>
          </a:p>
          <a:p>
            <a:pPr indent="-317500" lvl="1" marL="914400" rtl="0" algn="l">
              <a:spcBef>
                <a:spcPts val="0"/>
              </a:spcBef>
              <a:spcAft>
                <a:spcPts val="0"/>
              </a:spcAft>
              <a:buClr>
                <a:srgbClr val="263239"/>
              </a:buClr>
              <a:buSzPts val="1400"/>
              <a:buFont typeface="Figtree"/>
              <a:buChar char="○"/>
            </a:pPr>
            <a:r>
              <a:rPr lang="en" sz="1400">
                <a:solidFill>
                  <a:srgbClr val="263239"/>
                </a:solidFill>
                <a:latin typeface="Figtree"/>
                <a:ea typeface="Figtree"/>
                <a:cs typeface="Figtree"/>
                <a:sym typeface="Figtree"/>
              </a:rPr>
              <a:t>We feel that our team has the skills to be able to create an impactful solution to this problem (in terms of hard skills, time constraints, etc.)</a:t>
            </a:r>
            <a:endParaRPr sz="1400">
              <a:solidFill>
                <a:srgbClr val="263239"/>
              </a:solidFill>
              <a:latin typeface="Figtree"/>
              <a:ea typeface="Figtree"/>
              <a:cs typeface="Figtree"/>
              <a:sym typeface="Figtree"/>
            </a:endParaRPr>
          </a:p>
          <a:p>
            <a:pPr indent="0" lvl="0" marL="0" rtl="0" algn="l">
              <a:spcBef>
                <a:spcPts val="0"/>
              </a:spcBef>
              <a:spcAft>
                <a:spcPts val="0"/>
              </a:spcAft>
              <a:buClr>
                <a:schemeClr val="dk1"/>
              </a:buClr>
              <a:buSzPts val="1100"/>
              <a:buFont typeface="Arial"/>
              <a:buNone/>
            </a:pPr>
            <a:r>
              <a:rPr lang="en">
                <a:solidFill>
                  <a:schemeClr val="dk1"/>
                </a:solidFill>
              </a:rPr>
              <a:t>Slide that shows top 3 problems and how we narrowed down to clogging</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Add questions lides</a:t>
            </a:r>
            <a:endParaRPr>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Dislodgement has too much competition, multiloculated fluid collections have opportunity but would likely require messing with workflow, so the innovation might not be implemented</a:t>
            </a:r>
            <a:endParaRPr/>
          </a:p>
          <a:p>
            <a:pPr indent="0" lvl="0" marL="0" rtl="0" algn="l">
              <a:spcBef>
                <a:spcPts val="0"/>
              </a:spcBef>
              <a:spcAft>
                <a:spcPts val="0"/>
              </a:spcAft>
              <a:buNone/>
            </a:pPr>
            <a:r>
              <a:rPr lang="en"/>
              <a:t>All have potential for big impact because all of these are issues that impact many patients</a:t>
            </a:r>
            <a:endParaRPr/>
          </a:p>
          <a:p>
            <a:pPr indent="0" lvl="0" marL="0" rtl="0" algn="l">
              <a:spcBef>
                <a:spcPts val="0"/>
              </a:spcBef>
              <a:spcAft>
                <a:spcPts val="0"/>
              </a:spcAft>
              <a:buNone/>
            </a:pPr>
            <a:r>
              <a:rPr lang="en"/>
              <a:t>Dislodgement is a good device based engineering problem, but not sure our team could come up with something novel</a:t>
            </a:r>
            <a:endParaRPr/>
          </a:p>
          <a:p>
            <a:pPr indent="0" lvl="0" marL="0" rtl="0" algn="l">
              <a:spcBef>
                <a:spcPts val="0"/>
              </a:spcBef>
              <a:spcAft>
                <a:spcPts val="0"/>
              </a:spcAft>
              <a:buNone/>
            </a:pPr>
            <a:r>
              <a:rPr lang="en"/>
              <a:t>Multiloculated would likely require changing workflow or AI/CS based things, not a great fit for our team</a:t>
            </a:r>
            <a:endParaRPr/>
          </a:p>
          <a:p>
            <a:pPr indent="0" lvl="0" marL="0" rtl="0" algn="l">
              <a:spcBef>
                <a:spcPts val="0"/>
              </a:spcBef>
              <a:spcAft>
                <a:spcPts val="0"/>
              </a:spcAft>
              <a:buNone/>
            </a:pPr>
            <a:r>
              <a:rPr lang="en"/>
              <a:t>Clinician validation, all were agreed to be problems by clinicians we interview (9 total) but clogging was most frequently validated by clinicians saying they believed there was space for innovation</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8" name="Shape 1288"/>
        <p:cNvGrpSpPr/>
        <p:nvPr/>
      </p:nvGrpSpPr>
      <p:grpSpPr>
        <a:xfrm>
          <a:off x="0" y="0"/>
          <a:ext cx="0" cy="0"/>
          <a:chOff x="0" y="0"/>
          <a:chExt cx="0" cy="0"/>
        </a:xfrm>
      </p:grpSpPr>
      <p:sp>
        <p:nvSpPr>
          <p:cNvPr id="1289" name="Google Shape;1289;g2ce347b4ab8_0_8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0" name="Google Shape;1290;g2ce347b4ab8_0_8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Ben</a:t>
            </a:r>
            <a:endParaRPr/>
          </a:p>
        </p:txBody>
      </p:sp>
    </p:spTree>
  </p:cSld>
  <p:clrMapOvr>
    <a:masterClrMapping/>
  </p:clrMapOvr>
</p:notes>
</file>

<file path=ppt/notesSlides/notesSlide1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5" name="Shape 2265"/>
        <p:cNvGrpSpPr/>
        <p:nvPr/>
      </p:nvGrpSpPr>
      <p:grpSpPr>
        <a:xfrm>
          <a:off x="0" y="0"/>
          <a:ext cx="0" cy="0"/>
          <a:chOff x="0" y="0"/>
          <a:chExt cx="0" cy="0"/>
        </a:xfrm>
      </p:grpSpPr>
      <p:sp>
        <p:nvSpPr>
          <p:cNvPr id="2266" name="Google Shape;2266;g2cc81b1609f_0_25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67" name="Google Shape;2267;g2cc81b1609f_0_25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alterations in the way things are </a:t>
            </a:r>
            <a:endParaRPr/>
          </a:p>
        </p:txBody>
      </p:sp>
    </p:spTree>
  </p:cSld>
  <p:clrMapOvr>
    <a:masterClrMapping/>
  </p:clrMapOvr>
</p:notes>
</file>

<file path=ppt/notesSlides/notesSlide1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1" name="Shape 2271"/>
        <p:cNvGrpSpPr/>
        <p:nvPr/>
      </p:nvGrpSpPr>
      <p:grpSpPr>
        <a:xfrm>
          <a:off x="0" y="0"/>
          <a:ext cx="0" cy="0"/>
          <a:chOff x="0" y="0"/>
          <a:chExt cx="0" cy="0"/>
        </a:xfrm>
      </p:grpSpPr>
      <p:sp>
        <p:nvSpPr>
          <p:cNvPr id="2272" name="Google Shape;2272;g2cc81b1609f_0_25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73" name="Google Shape;2273;g2cc81b1609f_0_25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4 mins (7:04)</a:t>
            </a:r>
            <a:endParaRPr>
              <a:solidFill>
                <a:schemeClr val="dk1"/>
              </a:solidFill>
            </a:endParaRPr>
          </a:p>
          <a:p>
            <a:pPr indent="0" lvl="0" marL="0" rtl="0" algn="l">
              <a:spcBef>
                <a:spcPts val="0"/>
              </a:spcBef>
              <a:spcAft>
                <a:spcPts val="0"/>
              </a:spcAft>
              <a:buNone/>
            </a:pPr>
            <a:r>
              <a:rPr lang="en"/>
              <a:t>p  us, blood clotting, tissue fragments</a:t>
            </a:r>
            <a:endParaRPr/>
          </a:p>
          <a:p>
            <a:pPr indent="-298450" lvl="0" marL="457200" rtl="0" algn="l">
              <a:spcBef>
                <a:spcPts val="0"/>
              </a:spcBef>
              <a:spcAft>
                <a:spcPts val="0"/>
              </a:spcAft>
              <a:buSzPts val="1100"/>
              <a:buChar char="-"/>
            </a:pPr>
            <a:r>
              <a:rPr lang="en"/>
              <a:t>easily manageable by the patient </a:t>
            </a:r>
            <a:endParaRPr/>
          </a:p>
          <a:p>
            <a:pPr indent="-298450" lvl="0" marL="457200" rtl="0" algn="l">
              <a:spcBef>
                <a:spcPts val="0"/>
              </a:spcBef>
              <a:spcAft>
                <a:spcPts val="0"/>
              </a:spcAft>
              <a:buSzPts val="1100"/>
              <a:buChar char="-"/>
            </a:pPr>
            <a:r>
              <a:rPr lang="en"/>
              <a:t>managing site managing flushing</a:t>
            </a:r>
            <a:endParaRPr/>
          </a:p>
          <a:p>
            <a:pPr indent="0" lvl="0" marL="0" rtl="0" algn="l">
              <a:spcBef>
                <a:spcPts val="0"/>
              </a:spcBef>
              <a:spcAft>
                <a:spcPts val="0"/>
              </a:spcAft>
              <a:buNone/>
            </a:pPr>
            <a:r>
              <a:t/>
            </a:r>
            <a:endParaRPr/>
          </a:p>
        </p:txBody>
      </p:sp>
    </p:spTree>
  </p:cSld>
  <p:clrMapOvr>
    <a:masterClrMapping/>
  </p:clrMapOvr>
</p:notes>
</file>

<file path=ppt/notesSlides/notesSlide1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0" name="Shape 2280"/>
        <p:cNvGrpSpPr/>
        <p:nvPr/>
      </p:nvGrpSpPr>
      <p:grpSpPr>
        <a:xfrm>
          <a:off x="0" y="0"/>
          <a:ext cx="0" cy="0"/>
          <a:chOff x="0" y="0"/>
          <a:chExt cx="0" cy="0"/>
        </a:xfrm>
      </p:grpSpPr>
      <p:sp>
        <p:nvSpPr>
          <p:cNvPr id="2281" name="Google Shape;2281;g2cc81b1609f_0_25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2" name="Google Shape;2282;g2cc81b1609f_0_25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200">
                <a:solidFill>
                  <a:srgbClr val="263239"/>
                </a:solidFill>
                <a:latin typeface="Figtree"/>
                <a:ea typeface="Figtree"/>
                <a:cs typeface="Figtree"/>
                <a:sym typeface="Figtree"/>
              </a:rPr>
              <a:t>9 mins (7:09)</a:t>
            </a:r>
            <a:endParaRPr sz="1200">
              <a:solidFill>
                <a:srgbClr val="263239"/>
              </a:solidFill>
              <a:latin typeface="Figtree"/>
              <a:ea typeface="Figtree"/>
              <a:cs typeface="Figtree"/>
              <a:sym typeface="Figtree"/>
            </a:endParaRPr>
          </a:p>
          <a:p>
            <a:pPr indent="0" lvl="0" marL="0" rtl="0" algn="l">
              <a:spcBef>
                <a:spcPts val="1000"/>
              </a:spcBef>
              <a:spcAft>
                <a:spcPts val="0"/>
              </a:spcAft>
              <a:buClr>
                <a:schemeClr val="dk1"/>
              </a:buClr>
              <a:buSzPts val="1100"/>
              <a:buFont typeface="Arial"/>
              <a:buNone/>
            </a:pPr>
            <a:r>
              <a:rPr lang="en" sz="1200">
                <a:solidFill>
                  <a:srgbClr val="263239"/>
                </a:solidFill>
                <a:latin typeface="Figtree"/>
                <a:ea typeface="Figtree"/>
                <a:cs typeface="Figtree"/>
                <a:sym typeface="Figtree"/>
              </a:rPr>
              <a:t>Needs statement - </a:t>
            </a:r>
            <a:endParaRPr sz="1200">
              <a:solidFill>
                <a:srgbClr val="263239"/>
              </a:solidFill>
              <a:latin typeface="Figtree"/>
              <a:ea typeface="Figtree"/>
              <a:cs typeface="Figtree"/>
              <a:sym typeface="Figtree"/>
            </a:endParaRPr>
          </a:p>
          <a:p>
            <a:pPr indent="-304800" lvl="0" marL="457200" rtl="0" algn="l">
              <a:spcBef>
                <a:spcPts val="100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(gulotti) potentially directed (not targeting IR docs) could be more patient-centered or patient innovation - could be alterations in the ay clogging is prevented downstream</a:t>
            </a:r>
            <a:endParaRPr sz="1200">
              <a:solidFill>
                <a:srgbClr val="263239"/>
              </a:solidFill>
              <a:latin typeface="Figtree"/>
              <a:ea typeface="Figtree"/>
              <a:cs typeface="Figtree"/>
              <a:sym typeface="Figtree"/>
            </a:endParaRPr>
          </a:p>
          <a:p>
            <a:pPr indent="-304800" lvl="0" marL="457200" rtl="0" algn="l">
              <a:spcBef>
                <a:spcPts val="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Singh - gives ownership to IR, ideas about what the drain can do and can be managed, don’t want to put the ownership on the patient</a:t>
            </a:r>
            <a:endParaRPr sz="1200">
              <a:solidFill>
                <a:srgbClr val="263239"/>
              </a:solidFill>
              <a:latin typeface="Figtree"/>
              <a:ea typeface="Figtree"/>
              <a:cs typeface="Figtree"/>
              <a:sym typeface="Figtree"/>
            </a:endParaRPr>
          </a:p>
          <a:p>
            <a:pPr indent="0" lvl="0" marL="0" rtl="0" algn="l">
              <a:spcBef>
                <a:spcPts val="1000"/>
              </a:spcBef>
              <a:spcAft>
                <a:spcPts val="0"/>
              </a:spcAft>
              <a:buNone/>
            </a:pPr>
            <a:r>
              <a:rPr lang="en" sz="1200">
                <a:solidFill>
                  <a:srgbClr val="263239"/>
                </a:solidFill>
                <a:latin typeface="Figtree"/>
                <a:ea typeface="Figtree"/>
                <a:cs typeface="Figtree"/>
                <a:sym typeface="Figtree"/>
              </a:rPr>
              <a:t>Needs categorized</a:t>
            </a:r>
            <a:endParaRPr sz="1200">
              <a:solidFill>
                <a:srgbClr val="263239"/>
              </a:solidFill>
              <a:latin typeface="Figtree"/>
              <a:ea typeface="Figtree"/>
              <a:cs typeface="Figtree"/>
              <a:sym typeface="Figtree"/>
            </a:endParaRPr>
          </a:p>
          <a:p>
            <a:pPr indent="-304800" lvl="0" marL="457200" rtl="0" algn="l">
              <a:spcBef>
                <a:spcPts val="100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Any product we put out is easily manageable by the patient</a:t>
            </a:r>
            <a:endParaRPr sz="1200">
              <a:solidFill>
                <a:srgbClr val="263239"/>
              </a:solidFill>
              <a:latin typeface="Figtree"/>
              <a:ea typeface="Figtree"/>
              <a:cs typeface="Figtree"/>
              <a:sym typeface="Figtree"/>
            </a:endParaRPr>
          </a:p>
          <a:p>
            <a:pPr indent="-304800" lvl="0" marL="457200" rtl="0" algn="l">
              <a:spcBef>
                <a:spcPts val="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3-way stopcock</a:t>
            </a:r>
            <a:endParaRPr sz="1200">
              <a:solidFill>
                <a:srgbClr val="263239"/>
              </a:solidFill>
              <a:latin typeface="Figtree"/>
              <a:ea typeface="Figtree"/>
              <a:cs typeface="Figtree"/>
              <a:sym typeface="Figtree"/>
            </a:endParaRPr>
          </a:p>
          <a:p>
            <a:pPr indent="-304800" lvl="0" marL="457200" rtl="0" algn="l">
              <a:spcBef>
                <a:spcPts val="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Patients have most trouble with managing site and managing flushing </a:t>
            </a:r>
            <a:endParaRPr sz="1200">
              <a:solidFill>
                <a:srgbClr val="263239"/>
              </a:solidFill>
              <a:latin typeface="Figtree"/>
              <a:ea typeface="Figtree"/>
              <a:cs typeface="Figtree"/>
              <a:sym typeface="Figtree"/>
            </a:endParaRPr>
          </a:p>
          <a:p>
            <a:pPr indent="-304800" lvl="0" marL="457200" rtl="0" algn="l">
              <a:spcBef>
                <a:spcPts val="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Fluid goes wrong way (back towards the drainage bag), etc.</a:t>
            </a:r>
            <a:endParaRPr sz="1200">
              <a:solidFill>
                <a:srgbClr val="263239"/>
              </a:solidFill>
              <a:latin typeface="Figtree"/>
              <a:ea typeface="Figtree"/>
              <a:cs typeface="Figtree"/>
              <a:sym typeface="Figtree"/>
            </a:endParaRPr>
          </a:p>
          <a:p>
            <a:pPr indent="0" lvl="0" marL="0" rtl="0" algn="l">
              <a:spcBef>
                <a:spcPts val="1000"/>
              </a:spcBef>
              <a:spcAft>
                <a:spcPts val="0"/>
              </a:spcAft>
              <a:buNone/>
            </a:pPr>
            <a:r>
              <a:rPr lang="en" sz="1200">
                <a:solidFill>
                  <a:srgbClr val="263239"/>
                </a:solidFill>
                <a:latin typeface="Figtree"/>
                <a:ea typeface="Figtree"/>
                <a:cs typeface="Figtree"/>
                <a:sym typeface="Figtree"/>
              </a:rPr>
              <a:t>Drain clogging where</a:t>
            </a:r>
            <a:endParaRPr sz="1200">
              <a:solidFill>
                <a:srgbClr val="263239"/>
              </a:solidFill>
              <a:latin typeface="Figtree"/>
              <a:ea typeface="Figtree"/>
              <a:cs typeface="Figtree"/>
              <a:sym typeface="Figtree"/>
            </a:endParaRPr>
          </a:p>
          <a:p>
            <a:pPr indent="-304800" lvl="0" marL="457200" rtl="0" algn="l">
              <a:spcBef>
                <a:spcPts val="100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Starts at tip where debris is draining</a:t>
            </a:r>
            <a:endParaRPr sz="1200">
              <a:solidFill>
                <a:srgbClr val="263239"/>
              </a:solidFill>
              <a:latin typeface="Figtree"/>
              <a:ea typeface="Figtree"/>
              <a:cs typeface="Figtree"/>
              <a:sym typeface="Figtree"/>
            </a:endParaRPr>
          </a:p>
          <a:p>
            <a:pPr indent="-304800" lvl="0" marL="457200" rtl="0" algn="l">
              <a:spcBef>
                <a:spcPts val="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Sewer pipes, lining whole tube (everything gets clogged)</a:t>
            </a:r>
            <a:endParaRPr sz="1200">
              <a:solidFill>
                <a:srgbClr val="263239"/>
              </a:solidFill>
              <a:latin typeface="Figtree"/>
              <a:ea typeface="Figtree"/>
              <a:cs typeface="Figtree"/>
              <a:sym typeface="Figtree"/>
            </a:endParaRPr>
          </a:p>
          <a:p>
            <a:pPr indent="-304800" lvl="0" marL="457200" rtl="0" algn="l">
              <a:spcBef>
                <a:spcPts val="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Sometimes see on monogram that majority/if not all pours out of proximal holes</a:t>
            </a:r>
            <a:endParaRPr sz="1200">
              <a:solidFill>
                <a:srgbClr val="263239"/>
              </a:solidFill>
              <a:latin typeface="Figtree"/>
              <a:ea typeface="Figtree"/>
              <a:cs typeface="Figtree"/>
              <a:sym typeface="Figtree"/>
            </a:endParaRPr>
          </a:p>
          <a:p>
            <a:pPr indent="-304800" lvl="0" marL="457200" rtl="0" algn="l">
              <a:spcBef>
                <a:spcPts val="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Is the whole drain clogged or proximal holes?</a:t>
            </a:r>
            <a:endParaRPr sz="1200">
              <a:solidFill>
                <a:srgbClr val="263239"/>
              </a:solidFill>
              <a:latin typeface="Figtree"/>
              <a:ea typeface="Figtree"/>
              <a:cs typeface="Figtree"/>
              <a:sym typeface="Figtree"/>
            </a:endParaRPr>
          </a:p>
          <a:p>
            <a:pPr indent="-304800" lvl="0" marL="457200" rtl="0" algn="l">
              <a:spcBef>
                <a:spcPts val="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Seems like it starts distally</a:t>
            </a:r>
            <a:endParaRPr sz="1200">
              <a:solidFill>
                <a:srgbClr val="263239"/>
              </a:solidFill>
              <a:latin typeface="Figtree"/>
              <a:ea typeface="Figtree"/>
              <a:cs typeface="Figtree"/>
              <a:sym typeface="Figtree"/>
            </a:endParaRPr>
          </a:p>
          <a:p>
            <a:pPr indent="-304800" lvl="0" marL="457200" rtl="0" algn="l">
              <a:spcBef>
                <a:spcPts val="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High viscosity fluids - sometimes clog bc patients calcification, encrusting (biological component)</a:t>
            </a:r>
            <a:endParaRPr sz="1200">
              <a:solidFill>
                <a:srgbClr val="263239"/>
              </a:solidFill>
              <a:latin typeface="Figtree"/>
              <a:ea typeface="Figtree"/>
              <a:cs typeface="Figtree"/>
              <a:sym typeface="Figtree"/>
            </a:endParaRPr>
          </a:p>
          <a:p>
            <a:pPr indent="0" lvl="0" marL="0" rtl="0" algn="l">
              <a:spcBef>
                <a:spcPts val="1000"/>
              </a:spcBef>
              <a:spcAft>
                <a:spcPts val="0"/>
              </a:spcAft>
              <a:buNone/>
            </a:pPr>
            <a:r>
              <a:rPr lang="en" sz="1200">
                <a:solidFill>
                  <a:srgbClr val="263239"/>
                </a:solidFill>
                <a:latin typeface="Figtree"/>
                <a:ea typeface="Figtree"/>
                <a:cs typeface="Figtree"/>
                <a:sym typeface="Figtree"/>
              </a:rPr>
              <a:t>(logsdon) are the patients aware they are in trouble/doing it wrong</a:t>
            </a:r>
            <a:endParaRPr sz="1200">
              <a:solidFill>
                <a:srgbClr val="263239"/>
              </a:solidFill>
              <a:latin typeface="Figtree"/>
              <a:ea typeface="Figtree"/>
              <a:cs typeface="Figtree"/>
              <a:sym typeface="Figtree"/>
            </a:endParaRPr>
          </a:p>
          <a:p>
            <a:pPr indent="-304800" lvl="0" marL="457200" rtl="0" algn="l">
              <a:spcBef>
                <a:spcPts val="100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Nurses (recovery room) show patients on how to flush + written instructions</a:t>
            </a:r>
            <a:endParaRPr sz="1200">
              <a:solidFill>
                <a:srgbClr val="263239"/>
              </a:solidFill>
              <a:latin typeface="Figtree"/>
              <a:ea typeface="Figtree"/>
              <a:cs typeface="Figtree"/>
              <a:sym typeface="Figtree"/>
            </a:endParaRPr>
          </a:p>
          <a:p>
            <a:pPr indent="-304800" lvl="0" marL="457200" rtl="0" algn="l">
              <a:spcBef>
                <a:spcPts val="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Patient care coordinator center - hopkins</a:t>
            </a:r>
            <a:endParaRPr sz="1200">
              <a:solidFill>
                <a:srgbClr val="263239"/>
              </a:solidFill>
              <a:latin typeface="Figtree"/>
              <a:ea typeface="Figtree"/>
              <a:cs typeface="Figtree"/>
              <a:sym typeface="Figtree"/>
            </a:endParaRPr>
          </a:p>
          <a:p>
            <a:pPr indent="-304800" lvl="0" marL="457200" rtl="0" algn="l">
              <a:spcBef>
                <a:spcPts val="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Avg. patient probably doesn’t have most of that</a:t>
            </a:r>
            <a:endParaRPr sz="1200">
              <a:solidFill>
                <a:srgbClr val="263239"/>
              </a:solidFill>
              <a:latin typeface="Figtree"/>
              <a:ea typeface="Figtree"/>
              <a:cs typeface="Figtree"/>
              <a:sym typeface="Figtree"/>
            </a:endParaRPr>
          </a:p>
          <a:p>
            <a:pPr indent="-304800" lvl="0" marL="457200" rtl="0" algn="l">
              <a:spcBef>
                <a:spcPts val="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Can be tricky for patients to detect it - decreased output</a:t>
            </a:r>
            <a:endParaRPr sz="1200">
              <a:solidFill>
                <a:srgbClr val="263239"/>
              </a:solidFill>
              <a:latin typeface="Figtree"/>
              <a:ea typeface="Figtree"/>
              <a:cs typeface="Figtree"/>
              <a:sym typeface="Figtree"/>
            </a:endParaRPr>
          </a:p>
          <a:p>
            <a:pPr indent="-304800" lvl="0" marL="457200" rtl="0" algn="l">
              <a:spcBef>
                <a:spcPts val="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Resistance when flushing with syringe or leaking</a:t>
            </a:r>
            <a:endParaRPr sz="1200">
              <a:solidFill>
                <a:srgbClr val="263239"/>
              </a:solidFill>
              <a:latin typeface="Figtree"/>
              <a:ea typeface="Figtree"/>
              <a:cs typeface="Figtree"/>
              <a:sym typeface="Figtree"/>
            </a:endParaRPr>
          </a:p>
          <a:p>
            <a:pPr indent="-304800" lvl="0" marL="457200" rtl="0" algn="l">
              <a:spcBef>
                <a:spcPts val="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Distal holes mostly occluded except some proximal holes - falls back along catheter track</a:t>
            </a:r>
            <a:endParaRPr sz="1200">
              <a:solidFill>
                <a:srgbClr val="263239"/>
              </a:solidFill>
              <a:latin typeface="Figtree"/>
              <a:ea typeface="Figtree"/>
              <a:cs typeface="Figtree"/>
              <a:sym typeface="Figtree"/>
            </a:endParaRPr>
          </a:p>
          <a:p>
            <a:pPr indent="-304800" lvl="0" marL="457200" rtl="0" algn="l">
              <a:spcBef>
                <a:spcPts val="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Different types of drains (e.g. perc. Nephrostomy tubes) should never have decreased output</a:t>
            </a:r>
            <a:endParaRPr sz="1200">
              <a:solidFill>
                <a:srgbClr val="263239"/>
              </a:solidFill>
              <a:latin typeface="Figtree"/>
              <a:ea typeface="Figtree"/>
              <a:cs typeface="Figtree"/>
              <a:sym typeface="Figtree"/>
            </a:endParaRPr>
          </a:p>
          <a:p>
            <a:pPr indent="-304800" lvl="0" marL="457200" rtl="0" algn="l">
              <a:spcBef>
                <a:spcPts val="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difficult to flush - leaking with a wire </a:t>
            </a:r>
            <a:endParaRPr sz="1200">
              <a:solidFill>
                <a:srgbClr val="263239"/>
              </a:solidFill>
              <a:latin typeface="Figtree"/>
              <a:ea typeface="Figtree"/>
              <a:cs typeface="Figtree"/>
              <a:sym typeface="Figtree"/>
            </a:endParaRPr>
          </a:p>
          <a:p>
            <a:pPr indent="0" lvl="0" marL="0" rtl="0" algn="l">
              <a:spcBef>
                <a:spcPts val="1000"/>
              </a:spcBef>
              <a:spcAft>
                <a:spcPts val="0"/>
              </a:spcAft>
              <a:buNone/>
            </a:pPr>
            <a:r>
              <a:rPr lang="en" sz="1200">
                <a:solidFill>
                  <a:srgbClr val="263239"/>
                </a:solidFill>
                <a:latin typeface="Figtree"/>
                <a:ea typeface="Figtree"/>
                <a:cs typeface="Figtree"/>
                <a:sym typeface="Figtree"/>
              </a:rPr>
              <a:t>(gage) categorizing cost as a need?</a:t>
            </a:r>
            <a:endParaRPr sz="1200">
              <a:solidFill>
                <a:srgbClr val="263239"/>
              </a:solidFill>
              <a:latin typeface="Figtree"/>
              <a:ea typeface="Figtree"/>
              <a:cs typeface="Figtree"/>
              <a:sym typeface="Figtree"/>
            </a:endParaRPr>
          </a:p>
          <a:p>
            <a:pPr indent="-304800" lvl="0" marL="457200" rtl="0" algn="l">
              <a:spcBef>
                <a:spcPts val="100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He would put cost as a must have</a:t>
            </a:r>
            <a:endParaRPr sz="1200">
              <a:solidFill>
                <a:srgbClr val="263239"/>
              </a:solidFill>
              <a:latin typeface="Figtree"/>
              <a:ea typeface="Figtree"/>
              <a:cs typeface="Figtree"/>
              <a:sym typeface="Figtree"/>
            </a:endParaRPr>
          </a:p>
          <a:p>
            <a:pPr indent="-304800" lvl="0" marL="457200" rtl="0" algn="l">
              <a:spcBef>
                <a:spcPts val="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If it would cost more than repeating a drain nobody would use it</a:t>
            </a:r>
            <a:endParaRPr sz="1200">
              <a:solidFill>
                <a:srgbClr val="263239"/>
              </a:solidFill>
              <a:latin typeface="Figtree"/>
              <a:ea typeface="Figtree"/>
              <a:cs typeface="Figtree"/>
              <a:sym typeface="Figtree"/>
            </a:endParaRPr>
          </a:p>
          <a:p>
            <a:pPr indent="0" lvl="0" marL="0" rtl="0" algn="l">
              <a:spcBef>
                <a:spcPts val="1000"/>
              </a:spcBef>
              <a:spcAft>
                <a:spcPts val="0"/>
              </a:spcAft>
              <a:buNone/>
            </a:pPr>
            <a:r>
              <a:rPr lang="en" sz="1200">
                <a:solidFill>
                  <a:srgbClr val="263239"/>
                </a:solidFill>
                <a:latin typeface="Figtree"/>
                <a:ea typeface="Figtree"/>
                <a:cs typeface="Figtree"/>
                <a:sym typeface="Figtree"/>
              </a:rPr>
              <a:t>(singh) when a patient gets an abscess drain, usually in for weeks </a:t>
            </a:r>
            <a:endParaRPr sz="1200">
              <a:solidFill>
                <a:srgbClr val="263239"/>
              </a:solidFill>
              <a:latin typeface="Figtree"/>
              <a:ea typeface="Figtree"/>
              <a:cs typeface="Figtree"/>
              <a:sym typeface="Figtree"/>
            </a:endParaRPr>
          </a:p>
          <a:p>
            <a:pPr indent="-304800" lvl="0" marL="457200" rtl="0" algn="l">
              <a:spcBef>
                <a:spcPts val="100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supernatant is thinner</a:t>
            </a:r>
            <a:endParaRPr sz="1200">
              <a:solidFill>
                <a:srgbClr val="263239"/>
              </a:solidFill>
              <a:latin typeface="Figtree"/>
              <a:ea typeface="Figtree"/>
              <a:cs typeface="Figtree"/>
              <a:sym typeface="Figtree"/>
            </a:endParaRPr>
          </a:p>
          <a:p>
            <a:pPr indent="-304800" lvl="0" marL="457200" rtl="0" algn="l">
              <a:spcBef>
                <a:spcPts val="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Design of tube that can stay open longer (less tube changes)</a:t>
            </a:r>
            <a:endParaRPr sz="1200">
              <a:solidFill>
                <a:srgbClr val="263239"/>
              </a:solidFill>
              <a:latin typeface="Figtree"/>
              <a:ea typeface="Figtree"/>
              <a:cs typeface="Figtree"/>
              <a:sym typeface="Figtree"/>
            </a:endParaRPr>
          </a:p>
          <a:p>
            <a:pPr indent="-304800" lvl="0" marL="457200" rtl="0" algn="l">
              <a:spcBef>
                <a:spcPts val="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Cost to patient (room charge, tube charge, etc.)</a:t>
            </a:r>
            <a:endParaRPr sz="1200">
              <a:solidFill>
                <a:srgbClr val="263239"/>
              </a:solidFill>
              <a:latin typeface="Figtree"/>
              <a:ea typeface="Figtree"/>
              <a:cs typeface="Figtree"/>
              <a:sym typeface="Figtree"/>
            </a:endParaRPr>
          </a:p>
          <a:p>
            <a:pPr indent="-304800" lvl="0" marL="457200" rtl="0" algn="l">
              <a:spcBef>
                <a:spcPts val="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Tube charge itself might not be as important as designing a tube that lasts long</a:t>
            </a:r>
            <a:endParaRPr sz="1200">
              <a:solidFill>
                <a:srgbClr val="263239"/>
              </a:solidFill>
              <a:latin typeface="Figtree"/>
              <a:ea typeface="Figtree"/>
              <a:cs typeface="Figtree"/>
              <a:sym typeface="Figtree"/>
            </a:endParaRPr>
          </a:p>
        </p:txBody>
      </p:sp>
    </p:spTree>
  </p:cSld>
  <p:clrMapOvr>
    <a:masterClrMapping/>
  </p:clrMapOvr>
</p:notes>
</file>

<file path=ppt/notesSlides/notesSlide1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6" name="Shape 2286"/>
        <p:cNvGrpSpPr/>
        <p:nvPr/>
      </p:nvGrpSpPr>
      <p:grpSpPr>
        <a:xfrm>
          <a:off x="0" y="0"/>
          <a:ext cx="0" cy="0"/>
          <a:chOff x="0" y="0"/>
          <a:chExt cx="0" cy="0"/>
        </a:xfrm>
      </p:grpSpPr>
      <p:sp>
        <p:nvSpPr>
          <p:cNvPr id="2287" name="Google Shape;2287;g2cc81b1609f_0_25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8" name="Google Shape;2288;g2cc81b1609f_0_25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First - looked at different precedents for unclogging tubes. Found categories like compression of Tube, Vibration/shaking/spinning, inserting a device/mechanism inside of the tube, and flushing/increasing fluid </a:t>
            </a:r>
            <a:endParaRPr/>
          </a:p>
          <a:p>
            <a:pPr indent="-298450" lvl="0" marL="457200" rtl="0" algn="l">
              <a:spcBef>
                <a:spcPts val="0"/>
              </a:spcBef>
              <a:spcAft>
                <a:spcPts val="0"/>
              </a:spcAft>
              <a:buSzPts val="1100"/>
              <a:buChar char="●"/>
            </a:pPr>
            <a:r>
              <a:rPr lang="en"/>
              <a:t>Existing solutions/solutions for fluid going through a tube → squeezing toothpaste tube, industrial pipe vibrator, drain snake, blood pressure monitor suction pump</a:t>
            </a:r>
            <a:endParaRPr/>
          </a:p>
          <a:p>
            <a:pPr indent="-298450" lvl="0" marL="457200" rtl="0" algn="l">
              <a:spcBef>
                <a:spcPts val="0"/>
              </a:spcBef>
              <a:spcAft>
                <a:spcPts val="0"/>
              </a:spcAft>
              <a:buSzPts val="1100"/>
              <a:buChar char="●"/>
            </a:pPr>
            <a:r>
              <a:rPr lang="en"/>
              <a:t>Based on these precedents, we had multiple brainstorming sessions (both individual and group-based) to evaluate potential solution ideations that implemented these ideas. </a:t>
            </a:r>
            <a:endParaRPr/>
          </a:p>
          <a:p>
            <a:pPr indent="-298450" lvl="0" marL="457200" rtl="0" algn="l">
              <a:spcBef>
                <a:spcPts val="0"/>
              </a:spcBef>
              <a:spcAft>
                <a:spcPts val="0"/>
              </a:spcAft>
              <a:buSzPts val="1100"/>
              <a:buChar char="●"/>
            </a:pPr>
            <a:r>
              <a:rPr lang="en"/>
              <a:t>For each idea we came up with from this process, we could then look at feasibility in this context, safety, risk, etc. to further evaluate our idea</a:t>
            </a:r>
            <a:endParaRPr/>
          </a:p>
        </p:txBody>
      </p:sp>
    </p:spTree>
  </p:cSld>
  <p:clrMapOvr>
    <a:masterClrMapping/>
  </p:clrMapOvr>
</p:notes>
</file>

<file path=ppt/notesSlides/notesSlide1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3" name="Shape 2293"/>
        <p:cNvGrpSpPr/>
        <p:nvPr/>
      </p:nvGrpSpPr>
      <p:grpSpPr>
        <a:xfrm>
          <a:off x="0" y="0"/>
          <a:ext cx="0" cy="0"/>
          <a:chOff x="0" y="0"/>
          <a:chExt cx="0" cy="0"/>
        </a:xfrm>
      </p:grpSpPr>
      <p:sp>
        <p:nvSpPr>
          <p:cNvPr id="2294" name="Google Shape;2294;g2cc81b1609f_0_25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5" name="Google Shape;2295;g2cc81b1609f_0_25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Be at 40 min remaining!</a:t>
            </a:r>
            <a:endParaRPr/>
          </a:p>
        </p:txBody>
      </p:sp>
    </p:spTree>
  </p:cSld>
  <p:clrMapOvr>
    <a:masterClrMapping/>
  </p:clrMapOvr>
</p:notes>
</file>

<file path=ppt/notesSlides/notesSlide1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8" name="Shape 2298"/>
        <p:cNvGrpSpPr/>
        <p:nvPr/>
      </p:nvGrpSpPr>
      <p:grpSpPr>
        <a:xfrm>
          <a:off x="0" y="0"/>
          <a:ext cx="0" cy="0"/>
          <a:chOff x="0" y="0"/>
          <a:chExt cx="0" cy="0"/>
        </a:xfrm>
      </p:grpSpPr>
      <p:sp>
        <p:nvSpPr>
          <p:cNvPr id="2299" name="Google Shape;2299;g2cc81b1609f_0_25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00" name="Google Shape;2300;g2cc81b1609f_0_25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Show sleeve thicker on bottom pic</a:t>
            </a:r>
            <a:endParaRPr/>
          </a:p>
          <a:p>
            <a:pPr indent="0" lvl="0" marL="0" rtl="0" algn="l">
              <a:spcBef>
                <a:spcPts val="0"/>
              </a:spcBef>
              <a:spcAft>
                <a:spcPts val="0"/>
              </a:spcAft>
              <a:buNone/>
            </a:pPr>
            <a:r>
              <a:rPr lang="en"/>
              <a:t>Explain more what pilot tubing is</a:t>
            </a:r>
            <a:endParaRPr/>
          </a:p>
        </p:txBody>
      </p:sp>
    </p:spTree>
  </p:cSld>
  <p:clrMapOvr>
    <a:masterClrMapping/>
  </p:clrMapOvr>
</p:notes>
</file>

<file path=ppt/notesSlides/notesSlide1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0" name="Shape 2310"/>
        <p:cNvGrpSpPr/>
        <p:nvPr/>
      </p:nvGrpSpPr>
      <p:grpSpPr>
        <a:xfrm>
          <a:off x="0" y="0"/>
          <a:ext cx="0" cy="0"/>
          <a:chOff x="0" y="0"/>
          <a:chExt cx="0" cy="0"/>
        </a:xfrm>
      </p:grpSpPr>
      <p:sp>
        <p:nvSpPr>
          <p:cNvPr id="2311" name="Google Shape;2311;g2cc81b1609f_0_25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12" name="Google Shape;2312;g2cc81b1609f_0_25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Show sleeve thicker on bottom pic</a:t>
            </a:r>
            <a:endParaRPr/>
          </a:p>
          <a:p>
            <a:pPr indent="0" lvl="0" marL="0" rtl="0" algn="l">
              <a:spcBef>
                <a:spcPts val="0"/>
              </a:spcBef>
              <a:spcAft>
                <a:spcPts val="0"/>
              </a:spcAft>
              <a:buNone/>
            </a:pPr>
            <a:r>
              <a:rPr lang="en"/>
              <a:t>Explain more what pilot tubing is</a:t>
            </a:r>
            <a:endParaRPr/>
          </a:p>
        </p:txBody>
      </p:sp>
    </p:spTree>
  </p:cSld>
  <p:clrMapOvr>
    <a:masterClrMapping/>
  </p:clrMapOvr>
</p:notes>
</file>

<file path=ppt/notesSlides/notesSlide1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0" name="Shape 2320"/>
        <p:cNvGrpSpPr/>
        <p:nvPr/>
      </p:nvGrpSpPr>
      <p:grpSpPr>
        <a:xfrm>
          <a:off x="0" y="0"/>
          <a:ext cx="0" cy="0"/>
          <a:chOff x="0" y="0"/>
          <a:chExt cx="0" cy="0"/>
        </a:xfrm>
      </p:grpSpPr>
      <p:sp>
        <p:nvSpPr>
          <p:cNvPr id="2321" name="Google Shape;2321;g2cc81b1609f_0_25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22" name="Google Shape;2322;g2cc81b1609f_0_25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9" name="Shape 2329"/>
        <p:cNvGrpSpPr/>
        <p:nvPr/>
      </p:nvGrpSpPr>
      <p:grpSpPr>
        <a:xfrm>
          <a:off x="0" y="0"/>
          <a:ext cx="0" cy="0"/>
          <a:chOff x="0" y="0"/>
          <a:chExt cx="0" cy="0"/>
        </a:xfrm>
      </p:grpSpPr>
      <p:sp>
        <p:nvSpPr>
          <p:cNvPr id="2330" name="Google Shape;2330;g2cc81b1609f_0_25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31" name="Google Shape;2331;g2cc81b1609f_0_25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200">
                <a:solidFill>
                  <a:srgbClr val="263239"/>
                </a:solidFill>
                <a:latin typeface="Figtree"/>
                <a:ea typeface="Figtree"/>
                <a:cs typeface="Figtree"/>
                <a:sym typeface="Figtree"/>
              </a:rPr>
              <a:t>20 mins (7:20)</a:t>
            </a:r>
            <a:endParaRPr sz="1200">
              <a:solidFill>
                <a:srgbClr val="263239"/>
              </a:solidFill>
              <a:latin typeface="Figtree"/>
              <a:ea typeface="Figtree"/>
              <a:cs typeface="Figtree"/>
              <a:sym typeface="Figtree"/>
            </a:endParaRPr>
          </a:p>
          <a:p>
            <a:pPr indent="0" lvl="0" marL="0" rtl="0" algn="l">
              <a:spcBef>
                <a:spcPts val="1000"/>
              </a:spcBef>
              <a:spcAft>
                <a:spcPts val="0"/>
              </a:spcAft>
              <a:buClr>
                <a:schemeClr val="dk1"/>
              </a:buClr>
              <a:buSzPts val="1100"/>
              <a:buFont typeface="Arial"/>
              <a:buNone/>
            </a:pPr>
            <a:r>
              <a:rPr lang="en" sz="1200">
                <a:solidFill>
                  <a:srgbClr val="263239"/>
                </a:solidFill>
                <a:latin typeface="Figtree"/>
                <a:ea typeface="Figtree"/>
                <a:cs typeface="Figtree"/>
                <a:sym typeface="Figtree"/>
              </a:rPr>
              <a:t>(gage) Something inside the patient or only outside?</a:t>
            </a:r>
            <a:endParaRPr sz="1200">
              <a:solidFill>
                <a:srgbClr val="263239"/>
              </a:solidFill>
              <a:latin typeface="Figtree"/>
              <a:ea typeface="Figtree"/>
              <a:cs typeface="Figtree"/>
              <a:sym typeface="Figtree"/>
            </a:endParaRPr>
          </a:p>
          <a:p>
            <a:pPr indent="-304800" lvl="0" marL="457200" rtl="0" algn="l">
              <a:spcBef>
                <a:spcPts val="100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Little problematic  because try to keep diameter as small as possible</a:t>
            </a:r>
            <a:endParaRPr sz="1200">
              <a:solidFill>
                <a:srgbClr val="263239"/>
              </a:solidFill>
              <a:latin typeface="Figtree"/>
              <a:ea typeface="Figtree"/>
              <a:cs typeface="Figtree"/>
              <a:sym typeface="Figtree"/>
            </a:endParaRPr>
          </a:p>
          <a:p>
            <a:pPr indent="-304800" lvl="0" marL="457200" rtl="0" algn="l">
              <a:spcBef>
                <a:spcPts val="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Billiary drains or liver abscess - risk of liver laceration</a:t>
            </a:r>
            <a:endParaRPr sz="1200">
              <a:solidFill>
                <a:srgbClr val="263239"/>
              </a:solidFill>
              <a:latin typeface="Figtree"/>
              <a:ea typeface="Figtree"/>
              <a:cs typeface="Figtree"/>
              <a:sym typeface="Figtree"/>
            </a:endParaRPr>
          </a:p>
          <a:p>
            <a:pPr indent="-304800" lvl="0" marL="457200" rtl="0" algn="l">
              <a:spcBef>
                <a:spcPts val="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Idea of compression - very cool idea but he’s afraid of if things could push stuff out, it could also push stuff in</a:t>
            </a:r>
            <a:endParaRPr sz="1200">
              <a:solidFill>
                <a:srgbClr val="263239"/>
              </a:solidFill>
              <a:latin typeface="Figtree"/>
              <a:ea typeface="Figtree"/>
              <a:cs typeface="Figtree"/>
              <a:sym typeface="Figtree"/>
            </a:endParaRPr>
          </a:p>
          <a:p>
            <a:pPr indent="-304800" lvl="0" marL="457200" rtl="0" algn="l">
              <a:spcBef>
                <a:spcPts val="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Could push things from in the tube back into the abscess</a:t>
            </a:r>
            <a:endParaRPr sz="1200">
              <a:solidFill>
                <a:srgbClr val="263239"/>
              </a:solidFill>
              <a:latin typeface="Figtree"/>
              <a:ea typeface="Figtree"/>
              <a:cs typeface="Figtree"/>
              <a:sym typeface="Figtree"/>
            </a:endParaRPr>
          </a:p>
          <a:p>
            <a:pPr indent="0" lvl="0" marL="0" rtl="0" algn="l">
              <a:spcBef>
                <a:spcPts val="1000"/>
              </a:spcBef>
              <a:spcAft>
                <a:spcPts val="0"/>
              </a:spcAft>
              <a:buNone/>
            </a:pPr>
            <a:r>
              <a:rPr lang="en" sz="1200">
                <a:solidFill>
                  <a:srgbClr val="263239"/>
                </a:solidFill>
                <a:latin typeface="Figtree"/>
                <a:ea typeface="Figtree"/>
                <a:cs typeface="Figtree"/>
                <a:sym typeface="Figtree"/>
              </a:rPr>
              <a:t>(gulotti) Design standpoint - most of the drains are around the pigtail portion which is held in place by a suture thread</a:t>
            </a:r>
            <a:endParaRPr sz="1200">
              <a:solidFill>
                <a:srgbClr val="263239"/>
              </a:solidFill>
              <a:latin typeface="Figtree"/>
              <a:ea typeface="Figtree"/>
              <a:cs typeface="Figtree"/>
              <a:sym typeface="Figtree"/>
            </a:endParaRPr>
          </a:p>
          <a:p>
            <a:pPr indent="-304800" lvl="0" marL="457200" rtl="0" algn="l">
              <a:spcBef>
                <a:spcPts val="100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Hard to put a sleeve around that edge</a:t>
            </a:r>
            <a:endParaRPr sz="1200">
              <a:solidFill>
                <a:srgbClr val="263239"/>
              </a:solidFill>
              <a:latin typeface="Figtree"/>
              <a:ea typeface="Figtree"/>
              <a:cs typeface="Figtree"/>
              <a:sym typeface="Figtree"/>
            </a:endParaRPr>
          </a:p>
          <a:p>
            <a:pPr indent="-304800" lvl="0" marL="457200" rtl="0" algn="l">
              <a:spcBef>
                <a:spcPts val="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Lot of the peristaltic motion</a:t>
            </a:r>
            <a:endParaRPr sz="1200">
              <a:solidFill>
                <a:srgbClr val="263239"/>
              </a:solidFill>
              <a:latin typeface="Figtree"/>
              <a:ea typeface="Figtree"/>
              <a:cs typeface="Figtree"/>
              <a:sym typeface="Figtree"/>
            </a:endParaRPr>
          </a:p>
          <a:p>
            <a:pPr indent="-304800" lvl="0" marL="457200" rtl="0" algn="l">
              <a:spcBef>
                <a:spcPts val="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Atherosclerosis - flushing isn’t breaking it off</a:t>
            </a:r>
            <a:endParaRPr sz="1200">
              <a:solidFill>
                <a:srgbClr val="263239"/>
              </a:solidFill>
              <a:latin typeface="Figtree"/>
              <a:ea typeface="Figtree"/>
              <a:cs typeface="Figtree"/>
              <a:sym typeface="Figtree"/>
            </a:endParaRPr>
          </a:p>
          <a:p>
            <a:pPr indent="-304800" lvl="0" marL="457200" rtl="0" algn="l">
              <a:spcBef>
                <a:spcPts val="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Most bang for buck - distal sideholes</a:t>
            </a:r>
            <a:endParaRPr sz="1200">
              <a:solidFill>
                <a:srgbClr val="263239"/>
              </a:solidFill>
              <a:latin typeface="Figtree"/>
              <a:ea typeface="Figtree"/>
              <a:cs typeface="Figtree"/>
              <a:sym typeface="Figtree"/>
            </a:endParaRPr>
          </a:p>
          <a:p>
            <a:pPr indent="-304800" lvl="0" marL="457200" rtl="0" algn="l">
              <a:spcBef>
                <a:spcPts val="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every post-surgical drain at Hopkins is a suction bulb</a:t>
            </a:r>
            <a:endParaRPr sz="1200">
              <a:solidFill>
                <a:srgbClr val="263239"/>
              </a:solidFill>
              <a:latin typeface="Figtree"/>
              <a:ea typeface="Figtree"/>
              <a:cs typeface="Figtree"/>
              <a:sym typeface="Figtree"/>
            </a:endParaRPr>
          </a:p>
          <a:p>
            <a:pPr indent="-304800" lvl="0" marL="457200" rtl="0" algn="l">
              <a:spcBef>
                <a:spcPts val="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anecdotally - ___ a lot more? missed this part </a:t>
            </a:r>
            <a:endParaRPr sz="1200">
              <a:solidFill>
                <a:srgbClr val="263239"/>
              </a:solidFill>
              <a:latin typeface="Figtree"/>
              <a:ea typeface="Figtree"/>
              <a:cs typeface="Figtree"/>
              <a:sym typeface="Figtree"/>
            </a:endParaRPr>
          </a:p>
          <a:p>
            <a:pPr indent="-304800" lvl="0" marL="457200" rtl="0" algn="l">
              <a:spcBef>
                <a:spcPts val="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jackson pratt - might lose pressure </a:t>
            </a:r>
            <a:endParaRPr sz="1200">
              <a:solidFill>
                <a:srgbClr val="263239"/>
              </a:solidFill>
              <a:latin typeface="Figtree"/>
              <a:ea typeface="Figtree"/>
              <a:cs typeface="Figtree"/>
              <a:sym typeface="Figtree"/>
            </a:endParaRPr>
          </a:p>
          <a:p>
            <a:pPr indent="0" lvl="0" marL="0" rtl="0" algn="l">
              <a:spcBef>
                <a:spcPts val="1000"/>
              </a:spcBef>
              <a:spcAft>
                <a:spcPts val="0"/>
              </a:spcAft>
              <a:buNone/>
            </a:pPr>
            <a:r>
              <a:t/>
            </a:r>
            <a:endParaRPr sz="1200">
              <a:solidFill>
                <a:srgbClr val="263239"/>
              </a:solidFill>
              <a:latin typeface="Figtree"/>
              <a:ea typeface="Figtree"/>
              <a:cs typeface="Figtree"/>
              <a:sym typeface="Figtree"/>
            </a:endParaRPr>
          </a:p>
          <a:p>
            <a:pPr indent="0" lvl="0" marL="0" rtl="0" algn="l">
              <a:spcBef>
                <a:spcPts val="1000"/>
              </a:spcBef>
              <a:spcAft>
                <a:spcPts val="0"/>
              </a:spcAft>
              <a:buNone/>
            </a:pPr>
            <a:r>
              <a:rPr lang="en" sz="1200">
                <a:solidFill>
                  <a:srgbClr val="263239"/>
                </a:solidFill>
                <a:latin typeface="Figtree"/>
                <a:ea typeface="Figtree"/>
                <a:cs typeface="Figtree"/>
                <a:sym typeface="Figtree"/>
              </a:rPr>
              <a:t>Flushing makes along length of catheter fluid to go back in - we should not recreate this problem</a:t>
            </a:r>
            <a:endParaRPr sz="1200">
              <a:solidFill>
                <a:srgbClr val="263239"/>
              </a:solidFill>
              <a:latin typeface="Figtree"/>
              <a:ea typeface="Figtree"/>
              <a:cs typeface="Figtree"/>
              <a:sym typeface="Figtree"/>
            </a:endParaRPr>
          </a:p>
          <a:p>
            <a:pPr indent="0" lvl="0" marL="0" rtl="0" algn="l">
              <a:spcBef>
                <a:spcPts val="1000"/>
              </a:spcBef>
              <a:spcAft>
                <a:spcPts val="0"/>
              </a:spcAft>
              <a:buNone/>
            </a:pPr>
            <a:r>
              <a:rPr lang="en" sz="1200">
                <a:solidFill>
                  <a:srgbClr val="263239"/>
                </a:solidFill>
                <a:latin typeface="Figtree"/>
                <a:ea typeface="Figtree"/>
                <a:cs typeface="Figtree"/>
                <a:sym typeface="Figtree"/>
              </a:rPr>
              <a:t>Add-on - what is something breaks off - we need to make sure nothing is left in the body, also FDA headache</a:t>
            </a:r>
            <a:endParaRPr sz="1200">
              <a:solidFill>
                <a:srgbClr val="263239"/>
              </a:solidFill>
              <a:latin typeface="Figtree"/>
              <a:ea typeface="Figtree"/>
              <a:cs typeface="Figtree"/>
              <a:sym typeface="Figtree"/>
            </a:endParaRPr>
          </a:p>
          <a:p>
            <a:pPr indent="0" lvl="0" marL="0" rtl="0" algn="l">
              <a:spcBef>
                <a:spcPts val="1000"/>
              </a:spcBef>
              <a:spcAft>
                <a:spcPts val="0"/>
              </a:spcAft>
              <a:buNone/>
            </a:pPr>
            <a:r>
              <a:rPr lang="en" sz="1200">
                <a:solidFill>
                  <a:srgbClr val="263239"/>
                </a:solidFill>
                <a:latin typeface="Figtree"/>
                <a:ea typeface="Figtree"/>
                <a:cs typeface="Figtree"/>
                <a:sym typeface="Figtree"/>
              </a:rPr>
              <a:t>(logsdon) how do we control what direction fluid goes in?</a:t>
            </a:r>
            <a:endParaRPr sz="1200">
              <a:solidFill>
                <a:srgbClr val="263239"/>
              </a:solidFill>
              <a:latin typeface="Figtree"/>
              <a:ea typeface="Figtree"/>
              <a:cs typeface="Figtree"/>
              <a:sym typeface="Figtree"/>
            </a:endParaRPr>
          </a:p>
          <a:p>
            <a:pPr indent="-304800" lvl="0" marL="457200" rtl="0" algn="l">
              <a:spcBef>
                <a:spcPts val="100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This doesn’t mean that using air isn’t a bad approach, just not for trafficking, just for disruption</a:t>
            </a:r>
            <a:endParaRPr sz="1200">
              <a:solidFill>
                <a:srgbClr val="263239"/>
              </a:solidFill>
              <a:latin typeface="Figtree"/>
              <a:ea typeface="Figtree"/>
              <a:cs typeface="Figtree"/>
              <a:sym typeface="Figtree"/>
            </a:endParaRPr>
          </a:p>
          <a:p>
            <a:pPr indent="-304800" lvl="0" marL="457200" rtl="0" algn="l">
              <a:spcBef>
                <a:spcPts val="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Came back to issue from before - can’t solve every single drain problem</a:t>
            </a:r>
            <a:endParaRPr sz="1200">
              <a:solidFill>
                <a:srgbClr val="263239"/>
              </a:solidFill>
              <a:latin typeface="Figtree"/>
              <a:ea typeface="Figtree"/>
              <a:cs typeface="Figtree"/>
              <a:sym typeface="Figtree"/>
            </a:endParaRPr>
          </a:p>
          <a:p>
            <a:pPr indent="-304800" lvl="0" marL="457200" rtl="0" algn="l">
              <a:spcBef>
                <a:spcPts val="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Make decisions about segmentation - which drains and which types of clogs, so we can understand the mechanism of tissue and fluid</a:t>
            </a:r>
            <a:endParaRPr sz="1200">
              <a:solidFill>
                <a:srgbClr val="263239"/>
              </a:solidFill>
              <a:latin typeface="Figtree"/>
              <a:ea typeface="Figtree"/>
              <a:cs typeface="Figtree"/>
              <a:sym typeface="Figtree"/>
            </a:endParaRPr>
          </a:p>
          <a:p>
            <a:pPr indent="-304800" lvl="0" marL="457200" rtl="0" algn="l">
              <a:spcBef>
                <a:spcPts val="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Same problem as shunts - very broad and lots of overlap</a:t>
            </a:r>
            <a:endParaRPr sz="1200">
              <a:solidFill>
                <a:srgbClr val="263239"/>
              </a:solidFill>
              <a:latin typeface="Figtree"/>
              <a:ea typeface="Figtree"/>
              <a:cs typeface="Figtree"/>
              <a:sym typeface="Figtree"/>
            </a:endParaRPr>
          </a:p>
          <a:p>
            <a:pPr indent="0" lvl="0" marL="0" rtl="0" algn="l">
              <a:spcBef>
                <a:spcPts val="1000"/>
              </a:spcBef>
              <a:spcAft>
                <a:spcPts val="1000"/>
              </a:spcAft>
              <a:buNone/>
            </a:pPr>
            <a:r>
              <a:t/>
            </a:r>
            <a:endParaRPr sz="1200">
              <a:solidFill>
                <a:srgbClr val="263239"/>
              </a:solidFill>
              <a:latin typeface="Figtree"/>
              <a:ea typeface="Figtree"/>
              <a:cs typeface="Figtree"/>
              <a:sym typeface="Figtree"/>
            </a:endParaRPr>
          </a:p>
        </p:txBody>
      </p:sp>
    </p:spTree>
  </p:cSld>
  <p:clrMapOvr>
    <a:masterClrMapping/>
  </p:clrMapOvr>
</p:notes>
</file>

<file path=ppt/notesSlides/notesSlide1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5" name="Shape 2335"/>
        <p:cNvGrpSpPr/>
        <p:nvPr/>
      </p:nvGrpSpPr>
      <p:grpSpPr>
        <a:xfrm>
          <a:off x="0" y="0"/>
          <a:ext cx="0" cy="0"/>
          <a:chOff x="0" y="0"/>
          <a:chExt cx="0" cy="0"/>
        </a:xfrm>
      </p:grpSpPr>
      <p:sp>
        <p:nvSpPr>
          <p:cNvPr id="2336" name="Google Shape;2336;g2cc81b1609f_0_26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37" name="Google Shape;2337;g2cc81b1609f_0_26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Inspired by the ball assembly mechanism in ball taps and the heart valves within the heart that control flow. The rotating and locking mechanism is inspired by the rotator used in cameras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Ball tap: </a:t>
            </a:r>
            <a:r>
              <a:rPr lang="en" u="sng">
                <a:solidFill>
                  <a:schemeClr val="hlink"/>
                </a:solidFill>
                <a:hlinkClick r:id="rId2"/>
              </a:rPr>
              <a:t>https://www.youtube.com/watch?app=desktop&amp;v=Vfi9_xhT3fQ</a:t>
            </a:r>
            <a:endParaRPr/>
          </a:p>
          <a:p>
            <a:pPr indent="0" lvl="0" marL="0" rtl="0" algn="l">
              <a:spcBef>
                <a:spcPts val="0"/>
              </a:spcBef>
              <a:spcAft>
                <a:spcPts val="0"/>
              </a:spcAft>
              <a:buNone/>
            </a:pPr>
            <a:r>
              <a:rPr lang="en"/>
              <a:t>Heart valves: </a:t>
            </a:r>
            <a:r>
              <a:rPr lang="en" u="sng">
                <a:solidFill>
                  <a:schemeClr val="hlink"/>
                </a:solidFill>
                <a:hlinkClick r:id="rId3"/>
              </a:rPr>
              <a:t>https://www.istockphoto.com/vector/heart-valve-surgery-gm505866198-83905193</a:t>
            </a:r>
            <a:endParaRPr/>
          </a:p>
          <a:p>
            <a:pPr indent="0" lvl="0" marL="0" rtl="0" algn="l">
              <a:spcBef>
                <a:spcPts val="0"/>
              </a:spcBef>
              <a:spcAft>
                <a:spcPts val="0"/>
              </a:spcAft>
              <a:buNone/>
            </a:pPr>
            <a:r>
              <a:rPr lang="en"/>
              <a:t>Camera rotator: </a:t>
            </a:r>
            <a:r>
              <a:rPr lang="en" u="sng">
                <a:solidFill>
                  <a:schemeClr val="hlink"/>
                </a:solidFill>
                <a:hlinkClick r:id="rId4"/>
              </a:rPr>
              <a:t>https://www.amazon.com/SVBONY-Adjuster-Rotator-Rotation-Astrophotography/dp/B0B31PVMJ5/ref=asc_df_B0B31PVMJ5/?tag=hyprod-20&amp;linkCode=df0&amp;hvadid=658777852986&amp;hvpos=&amp;hvnetw=g&amp;hvrand=9631054244406024111&amp;hvpone=&amp;hvptwo=&amp;hvqmt=&amp;hvdev=c&amp;hvdvcmdl=&amp;hvlocint=&amp;hvlocphy=9007919&amp;hvtargid=pla-1875030035757&amp;psc=1</a:t>
            </a:r>
            <a:r>
              <a:rPr lang="en"/>
              <a:t>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8" name="Shape 1298"/>
        <p:cNvGrpSpPr/>
        <p:nvPr/>
      </p:nvGrpSpPr>
      <p:grpSpPr>
        <a:xfrm>
          <a:off x="0" y="0"/>
          <a:ext cx="0" cy="0"/>
          <a:chOff x="0" y="0"/>
          <a:chExt cx="0" cy="0"/>
        </a:xfrm>
      </p:grpSpPr>
      <p:sp>
        <p:nvSpPr>
          <p:cNvPr id="1299" name="Google Shape;1299;g2ce347b4ab8_0_8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0" name="Google Shape;1300;g2ce347b4ab8_0_8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Ben (ask question in the sense that “ in order to create an effective dial / movement mechanism for patients, we were wondering if you have seen …”</a:t>
            </a:r>
            <a:endParaRPr/>
          </a:p>
        </p:txBody>
      </p:sp>
    </p:spTree>
  </p:cSld>
  <p:clrMapOvr>
    <a:masterClrMapping/>
  </p:clrMapOvr>
</p:notes>
</file>

<file path=ppt/notesSlides/notesSlide1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8" name="Shape 2348"/>
        <p:cNvGrpSpPr/>
        <p:nvPr/>
      </p:nvGrpSpPr>
      <p:grpSpPr>
        <a:xfrm>
          <a:off x="0" y="0"/>
          <a:ext cx="0" cy="0"/>
          <a:chOff x="0" y="0"/>
          <a:chExt cx="0" cy="0"/>
        </a:xfrm>
      </p:grpSpPr>
      <p:sp>
        <p:nvSpPr>
          <p:cNvPr id="2349" name="Google Shape;2349;g2cc81b1609f_0_26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0" name="Google Shape;2350;g2cc81b1609f_0_26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Inspired by the ball assembly mechanism in ball taps and the heart valves within the heart that control flow. The rotating and locking mechanism is inspired by the rotator used in cameras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Ball tap: </a:t>
            </a:r>
            <a:r>
              <a:rPr lang="en" u="sng">
                <a:solidFill>
                  <a:schemeClr val="hlink"/>
                </a:solidFill>
                <a:hlinkClick r:id="rId2"/>
              </a:rPr>
              <a:t>https://www.youtube.com/watch?app=desktop&amp;v=Vfi9_xhT3fQ</a:t>
            </a:r>
            <a:endParaRPr/>
          </a:p>
          <a:p>
            <a:pPr indent="0" lvl="0" marL="0" rtl="0" algn="l">
              <a:spcBef>
                <a:spcPts val="0"/>
              </a:spcBef>
              <a:spcAft>
                <a:spcPts val="0"/>
              </a:spcAft>
              <a:buNone/>
            </a:pPr>
            <a:r>
              <a:rPr lang="en"/>
              <a:t>Heart valves: </a:t>
            </a:r>
            <a:r>
              <a:rPr lang="en" u="sng">
                <a:solidFill>
                  <a:schemeClr val="hlink"/>
                </a:solidFill>
                <a:hlinkClick r:id="rId3"/>
              </a:rPr>
              <a:t>https://www.istockphoto.com/vector/heart-valve-surgery-gm505866198-83905193</a:t>
            </a:r>
            <a:endParaRPr/>
          </a:p>
          <a:p>
            <a:pPr indent="0" lvl="0" marL="0" rtl="0" algn="l">
              <a:spcBef>
                <a:spcPts val="0"/>
              </a:spcBef>
              <a:spcAft>
                <a:spcPts val="0"/>
              </a:spcAft>
              <a:buNone/>
            </a:pPr>
            <a:r>
              <a:rPr lang="en"/>
              <a:t>Camera rotator: </a:t>
            </a:r>
            <a:r>
              <a:rPr lang="en" u="sng">
                <a:solidFill>
                  <a:schemeClr val="hlink"/>
                </a:solidFill>
                <a:hlinkClick r:id="rId4"/>
              </a:rPr>
              <a:t>https://www.amazon.com/SVBONY-Adjuster-Rotator-Rotation-Astrophotography/dp/B0B31PVMJ5/ref=asc_df_B0B31PVMJ5/?tag=hyprod-20&amp;linkCode=df0&amp;hvadid=658777852986&amp;hvpos=&amp;hvnetw=g&amp;hvrand=9631054244406024111&amp;hvpone=&amp;hvptwo=&amp;hvqmt=&amp;hvdev=c&amp;hvdvcmdl=&amp;hvlocint=&amp;hvlocphy=9007919&amp;hvtargid=pla-1875030035757&amp;psc=1</a:t>
            </a:r>
            <a:r>
              <a:rPr lang="en"/>
              <a:t> </a:t>
            </a:r>
            <a:endParaRPr/>
          </a:p>
        </p:txBody>
      </p:sp>
    </p:spTree>
  </p:cSld>
  <p:clrMapOvr>
    <a:masterClrMapping/>
  </p:clrMapOvr>
</p:notes>
</file>

<file path=ppt/notesSlides/notesSlide1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6" name="Shape 2356"/>
        <p:cNvGrpSpPr/>
        <p:nvPr/>
      </p:nvGrpSpPr>
      <p:grpSpPr>
        <a:xfrm>
          <a:off x="0" y="0"/>
          <a:ext cx="0" cy="0"/>
          <a:chOff x="0" y="0"/>
          <a:chExt cx="0" cy="0"/>
        </a:xfrm>
      </p:grpSpPr>
      <p:sp>
        <p:nvSpPr>
          <p:cNvPr id="2357" name="Google Shape;2357;g2cc81b1609f_0_26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8" name="Google Shape;2358;g2cc81b1609f_0_26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Inspired by the ball assembly mechanism in ball taps and the heart valves within the heart that control flow. The rotating and locking mechanism is inspired by the rotator used in cameras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Ball tap: </a:t>
            </a:r>
            <a:r>
              <a:rPr lang="en" u="sng">
                <a:solidFill>
                  <a:schemeClr val="hlink"/>
                </a:solidFill>
                <a:hlinkClick r:id="rId2"/>
              </a:rPr>
              <a:t>https://www.youtube.com/watch?app=desktop&amp;v=Vfi9_xhT3fQ</a:t>
            </a:r>
            <a:endParaRPr/>
          </a:p>
          <a:p>
            <a:pPr indent="0" lvl="0" marL="0" rtl="0" algn="l">
              <a:spcBef>
                <a:spcPts val="0"/>
              </a:spcBef>
              <a:spcAft>
                <a:spcPts val="0"/>
              </a:spcAft>
              <a:buNone/>
            </a:pPr>
            <a:r>
              <a:rPr lang="en"/>
              <a:t>Heart valves: </a:t>
            </a:r>
            <a:r>
              <a:rPr lang="en" u="sng">
                <a:solidFill>
                  <a:schemeClr val="hlink"/>
                </a:solidFill>
                <a:hlinkClick r:id="rId3"/>
              </a:rPr>
              <a:t>https://www.istockphoto.com/vector/heart-valve-surgery-gm505866198-83905193</a:t>
            </a:r>
            <a:endParaRPr/>
          </a:p>
          <a:p>
            <a:pPr indent="0" lvl="0" marL="0" rtl="0" algn="l">
              <a:spcBef>
                <a:spcPts val="0"/>
              </a:spcBef>
              <a:spcAft>
                <a:spcPts val="0"/>
              </a:spcAft>
              <a:buNone/>
            </a:pPr>
            <a:r>
              <a:rPr lang="en"/>
              <a:t>Camera rotator: </a:t>
            </a:r>
            <a:r>
              <a:rPr lang="en" u="sng">
                <a:solidFill>
                  <a:schemeClr val="hlink"/>
                </a:solidFill>
                <a:hlinkClick r:id="rId4"/>
              </a:rPr>
              <a:t>https://www.amazon.com/SVBONY-Adjuster-Rotator-Rotation-Astrophotography/dp/B0B31PVMJ5/ref=asc_df_B0B31PVMJ5/?tag=hyprod-20&amp;linkCode=df0&amp;hvadid=658777852986&amp;hvpos=&amp;hvnetw=g&amp;hvrand=9631054244406024111&amp;hvpone=&amp;hvptwo=&amp;hvqmt=&amp;hvdev=c&amp;hvdvcmdl=&amp;hvlocint=&amp;hvlocphy=9007919&amp;hvtargid=pla-1875030035757&amp;psc=1</a:t>
            </a:r>
            <a:r>
              <a:rPr lang="en"/>
              <a:t> </a:t>
            </a:r>
            <a:endParaRPr/>
          </a:p>
        </p:txBody>
      </p:sp>
    </p:spTree>
  </p:cSld>
  <p:clrMapOvr>
    <a:masterClrMapping/>
  </p:clrMapOvr>
</p:notes>
</file>

<file path=ppt/notesSlides/notesSlide1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7" name="Shape 2367"/>
        <p:cNvGrpSpPr/>
        <p:nvPr/>
      </p:nvGrpSpPr>
      <p:grpSpPr>
        <a:xfrm>
          <a:off x="0" y="0"/>
          <a:ext cx="0" cy="0"/>
          <a:chOff x="0" y="0"/>
          <a:chExt cx="0" cy="0"/>
        </a:xfrm>
      </p:grpSpPr>
      <p:sp>
        <p:nvSpPr>
          <p:cNvPr id="2368" name="Google Shape;2368;g2cc81b1609f_0_26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69" name="Google Shape;2369;g2cc81b1609f_0_26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263239"/>
                </a:solidFill>
                <a:latin typeface="Figtree"/>
                <a:ea typeface="Figtree"/>
                <a:cs typeface="Figtree"/>
                <a:sym typeface="Figtree"/>
              </a:rPr>
              <a:t>30 mins (7:30)</a:t>
            </a:r>
            <a:endParaRPr sz="1200">
              <a:solidFill>
                <a:srgbClr val="263239"/>
              </a:solidFill>
              <a:latin typeface="Figtree"/>
              <a:ea typeface="Figtree"/>
              <a:cs typeface="Figtree"/>
              <a:sym typeface="Figtree"/>
            </a:endParaRPr>
          </a:p>
          <a:p>
            <a:pPr indent="0" lvl="0" marL="0" rtl="0" algn="l">
              <a:spcBef>
                <a:spcPts val="1000"/>
              </a:spcBef>
              <a:spcAft>
                <a:spcPts val="0"/>
              </a:spcAft>
              <a:buNone/>
            </a:pPr>
            <a:r>
              <a:rPr lang="en" sz="1200">
                <a:solidFill>
                  <a:srgbClr val="263239"/>
                </a:solidFill>
                <a:latin typeface="Figtree"/>
                <a:ea typeface="Figtree"/>
                <a:cs typeface="Figtree"/>
                <a:sym typeface="Figtree"/>
              </a:rPr>
              <a:t>(gulotti) likes this solution a lot, targeting unclogging specific holes</a:t>
            </a:r>
            <a:endParaRPr sz="1200">
              <a:solidFill>
                <a:srgbClr val="263239"/>
              </a:solidFill>
              <a:latin typeface="Figtree"/>
              <a:ea typeface="Figtree"/>
              <a:cs typeface="Figtree"/>
              <a:sym typeface="Figtree"/>
            </a:endParaRPr>
          </a:p>
          <a:p>
            <a:pPr indent="-304800" lvl="0" marL="457200" rtl="0" algn="l">
              <a:spcBef>
                <a:spcPts val="100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Patients being able to have this thing and fish it out, would this change the frequency</a:t>
            </a:r>
            <a:endParaRPr sz="1200">
              <a:solidFill>
                <a:srgbClr val="263239"/>
              </a:solidFill>
              <a:latin typeface="Figtree"/>
              <a:ea typeface="Figtree"/>
              <a:cs typeface="Figtree"/>
              <a:sym typeface="Figtree"/>
            </a:endParaRPr>
          </a:p>
          <a:p>
            <a:pPr indent="-304800" lvl="0" marL="457200" rtl="0" algn="l">
              <a:spcBef>
                <a:spcPts val="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Rewiring entire drain multiple times </a:t>
            </a:r>
            <a:endParaRPr sz="1200">
              <a:solidFill>
                <a:srgbClr val="263239"/>
              </a:solidFill>
              <a:latin typeface="Figtree"/>
              <a:ea typeface="Figtree"/>
              <a:cs typeface="Figtree"/>
              <a:sym typeface="Figtree"/>
            </a:endParaRPr>
          </a:p>
          <a:p>
            <a:pPr indent="-304800" lvl="0" marL="457200" rtl="0" algn="l">
              <a:spcBef>
                <a:spcPts val="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Liked idea of directing unclogging</a:t>
            </a:r>
            <a:endParaRPr sz="1200">
              <a:solidFill>
                <a:srgbClr val="263239"/>
              </a:solidFill>
              <a:latin typeface="Figtree"/>
              <a:ea typeface="Figtree"/>
              <a:cs typeface="Figtree"/>
              <a:sym typeface="Figtree"/>
            </a:endParaRPr>
          </a:p>
          <a:p>
            <a:pPr indent="-304800" lvl="0" marL="457200" rtl="0" algn="l">
              <a:spcBef>
                <a:spcPts val="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Patient wouldn’t have to remove it every time</a:t>
            </a:r>
            <a:endParaRPr sz="1200">
              <a:solidFill>
                <a:srgbClr val="263239"/>
              </a:solidFill>
              <a:latin typeface="Figtree"/>
              <a:ea typeface="Figtree"/>
              <a:cs typeface="Figtree"/>
              <a:sym typeface="Figtree"/>
            </a:endParaRPr>
          </a:p>
          <a:p>
            <a:pPr indent="-304800" lvl="0" marL="457200" rtl="0" algn="l">
              <a:spcBef>
                <a:spcPts val="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If we can figure out the torque component, esp with pigtail end </a:t>
            </a:r>
            <a:endParaRPr sz="1200">
              <a:solidFill>
                <a:srgbClr val="263239"/>
              </a:solidFill>
              <a:latin typeface="Figtree"/>
              <a:ea typeface="Figtree"/>
              <a:cs typeface="Figtree"/>
              <a:sym typeface="Figtree"/>
            </a:endParaRPr>
          </a:p>
          <a:p>
            <a:pPr indent="0" lvl="0" marL="0" rtl="0" algn="l">
              <a:spcBef>
                <a:spcPts val="1000"/>
              </a:spcBef>
              <a:spcAft>
                <a:spcPts val="0"/>
              </a:spcAft>
              <a:buNone/>
            </a:pPr>
            <a:r>
              <a:rPr lang="en" sz="1200">
                <a:solidFill>
                  <a:srgbClr val="263239"/>
                </a:solidFill>
                <a:latin typeface="Figtree"/>
                <a:ea typeface="Figtree"/>
                <a:cs typeface="Figtree"/>
                <a:sym typeface="Figtree"/>
              </a:rPr>
              <a:t>(singh) how much does this reduce the luminal diameter of the tube</a:t>
            </a:r>
            <a:endParaRPr sz="1200">
              <a:solidFill>
                <a:srgbClr val="263239"/>
              </a:solidFill>
              <a:latin typeface="Figtree"/>
              <a:ea typeface="Figtree"/>
              <a:cs typeface="Figtree"/>
              <a:sym typeface="Figtree"/>
            </a:endParaRPr>
          </a:p>
          <a:p>
            <a:pPr indent="-304800" lvl="0" marL="457200" rtl="0" algn="l">
              <a:spcBef>
                <a:spcPts val="100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General design for straight catheter but depending on how large and which material it can vary</a:t>
            </a:r>
            <a:endParaRPr sz="1200">
              <a:solidFill>
                <a:srgbClr val="263239"/>
              </a:solidFill>
              <a:latin typeface="Figtree"/>
              <a:ea typeface="Figtree"/>
              <a:cs typeface="Figtree"/>
              <a:sym typeface="Figtree"/>
            </a:endParaRPr>
          </a:p>
          <a:p>
            <a:pPr indent="-304800" lvl="0" marL="457200" rtl="0" algn="l">
              <a:spcBef>
                <a:spcPts val="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Pigtail catheter, want to avoid straight catheter</a:t>
            </a:r>
            <a:endParaRPr sz="1200">
              <a:solidFill>
                <a:srgbClr val="263239"/>
              </a:solidFill>
              <a:latin typeface="Figtree"/>
              <a:ea typeface="Figtree"/>
              <a:cs typeface="Figtree"/>
              <a:sym typeface="Figtree"/>
            </a:endParaRPr>
          </a:p>
          <a:p>
            <a:pPr indent="-304800" lvl="0" marL="457200" rtl="0" algn="l">
              <a:spcBef>
                <a:spcPts val="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When he put a tube in, the hole into the abscess and the diameter of the tube was the same, tendency to fall out</a:t>
            </a:r>
            <a:endParaRPr sz="1200">
              <a:solidFill>
                <a:srgbClr val="263239"/>
              </a:solidFill>
              <a:latin typeface="Figtree"/>
              <a:ea typeface="Figtree"/>
              <a:cs typeface="Figtree"/>
              <a:sym typeface="Figtree"/>
            </a:endParaRPr>
          </a:p>
          <a:p>
            <a:pPr indent="-304800" lvl="0" marL="457200" rtl="0" algn="l">
              <a:spcBef>
                <a:spcPts val="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Pigtail diameter is a lot more than entry hole</a:t>
            </a:r>
            <a:endParaRPr sz="1200">
              <a:solidFill>
                <a:srgbClr val="263239"/>
              </a:solidFill>
              <a:latin typeface="Figtree"/>
              <a:ea typeface="Figtree"/>
              <a:cs typeface="Figtree"/>
              <a:sym typeface="Figtree"/>
            </a:endParaRPr>
          </a:p>
          <a:p>
            <a:pPr indent="-304800" lvl="0" marL="457200" rtl="0" algn="l">
              <a:spcBef>
                <a:spcPts val="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Very interesting idea - trying to get the flush closer to the side holes</a:t>
            </a:r>
            <a:endParaRPr sz="1200">
              <a:solidFill>
                <a:srgbClr val="263239"/>
              </a:solidFill>
              <a:latin typeface="Figtree"/>
              <a:ea typeface="Figtree"/>
              <a:cs typeface="Figtree"/>
              <a:sym typeface="Figtree"/>
            </a:endParaRPr>
          </a:p>
          <a:p>
            <a:pPr indent="-304800" lvl="0" marL="457200" rtl="0" algn="l">
              <a:spcBef>
                <a:spcPts val="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What about if we could put a secondary tiny channel in the length of the tube almost to the tip with a series of small pinholes (soaker holes)</a:t>
            </a:r>
            <a:endParaRPr sz="1200">
              <a:solidFill>
                <a:srgbClr val="263239"/>
              </a:solidFill>
              <a:latin typeface="Figtree"/>
              <a:ea typeface="Figtree"/>
              <a:cs typeface="Figtree"/>
              <a:sym typeface="Figtree"/>
            </a:endParaRPr>
          </a:p>
          <a:p>
            <a:pPr indent="-304800" lvl="0" marL="457200" rtl="0" algn="l">
              <a:spcBef>
                <a:spcPts val="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In the hub, venting port that would carry flush down the main tube and also the soaker holes channel that would carry it all the way down</a:t>
            </a:r>
            <a:endParaRPr sz="1200">
              <a:solidFill>
                <a:srgbClr val="263239"/>
              </a:solidFill>
              <a:latin typeface="Figtree"/>
              <a:ea typeface="Figtree"/>
              <a:cs typeface="Figtree"/>
              <a:sym typeface="Figtree"/>
            </a:endParaRPr>
          </a:p>
          <a:p>
            <a:pPr indent="-304800" lvl="0" marL="457200" rtl="0" algn="l">
              <a:spcBef>
                <a:spcPts val="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Whole problem is that the flush comes out the first hole (least resistance)</a:t>
            </a:r>
            <a:endParaRPr sz="1200">
              <a:solidFill>
                <a:srgbClr val="263239"/>
              </a:solidFill>
              <a:latin typeface="Figtree"/>
              <a:ea typeface="Figtree"/>
              <a:cs typeface="Figtree"/>
              <a:sym typeface="Figtree"/>
            </a:endParaRPr>
          </a:p>
          <a:p>
            <a:pPr indent="-304800" lvl="0" marL="457200" rtl="0" algn="l">
              <a:spcBef>
                <a:spcPts val="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What would compel the flush to go down the soaker holes channel</a:t>
            </a:r>
            <a:endParaRPr sz="1200">
              <a:solidFill>
                <a:srgbClr val="263239"/>
              </a:solidFill>
              <a:latin typeface="Figtree"/>
              <a:ea typeface="Figtree"/>
              <a:cs typeface="Figtree"/>
              <a:sym typeface="Figtree"/>
            </a:endParaRPr>
          </a:p>
          <a:p>
            <a:pPr indent="-304800" lvl="0" marL="457200" rtl="0" algn="l">
              <a:spcBef>
                <a:spcPts val="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Gj tubes (feeding) main and side channels, each of which have a tiny feeding port</a:t>
            </a:r>
            <a:endParaRPr sz="1200">
              <a:solidFill>
                <a:srgbClr val="263239"/>
              </a:solidFill>
              <a:latin typeface="Figtree"/>
              <a:ea typeface="Figtree"/>
              <a:cs typeface="Figtree"/>
              <a:sym typeface="Figtree"/>
            </a:endParaRPr>
          </a:p>
          <a:p>
            <a:pPr indent="-304800" lvl="0" marL="457200" rtl="0" algn="l">
              <a:spcBef>
                <a:spcPts val="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Both concepts, instead of hooking up pump bulb, have soaker holes channel come from side of hub with small hub</a:t>
            </a:r>
            <a:endParaRPr sz="1200">
              <a:solidFill>
                <a:srgbClr val="263239"/>
              </a:solidFill>
              <a:latin typeface="Figtree"/>
              <a:ea typeface="Figtree"/>
              <a:cs typeface="Figtree"/>
              <a:sym typeface="Figtree"/>
            </a:endParaRPr>
          </a:p>
          <a:p>
            <a:pPr indent="-304800" lvl="0" marL="457200" rtl="0" algn="l">
              <a:spcBef>
                <a:spcPts val="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Take it all the way from hub</a:t>
            </a:r>
            <a:endParaRPr sz="1200">
              <a:solidFill>
                <a:srgbClr val="263239"/>
              </a:solidFill>
              <a:latin typeface="Figtree"/>
              <a:ea typeface="Figtree"/>
              <a:cs typeface="Figtree"/>
              <a:sym typeface="Figtree"/>
            </a:endParaRPr>
          </a:p>
          <a:p>
            <a:pPr indent="-304800" lvl="0" marL="457200" rtl="0" algn="l">
              <a:spcBef>
                <a:spcPts val="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Soaker hose</a:t>
            </a:r>
            <a:endParaRPr sz="1200">
              <a:solidFill>
                <a:srgbClr val="263239"/>
              </a:solidFill>
              <a:latin typeface="Figtree"/>
              <a:ea typeface="Figtree"/>
              <a:cs typeface="Figtree"/>
              <a:sym typeface="Figtree"/>
            </a:endParaRPr>
          </a:p>
          <a:p>
            <a:pPr indent="-304800" lvl="0" marL="457200" rtl="0" algn="l">
              <a:spcBef>
                <a:spcPts val="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If we had separate channel, make the flush holes as big or little as we want</a:t>
            </a:r>
            <a:endParaRPr sz="1200">
              <a:solidFill>
                <a:srgbClr val="263239"/>
              </a:solidFill>
              <a:latin typeface="Figtree"/>
              <a:ea typeface="Figtree"/>
              <a:cs typeface="Figtree"/>
              <a:sym typeface="Figtree"/>
            </a:endParaRPr>
          </a:p>
          <a:p>
            <a:pPr indent="-304800" lvl="0" marL="457200" rtl="0" algn="l">
              <a:spcBef>
                <a:spcPts val="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Person deliberately flushes out lumen to impend debris</a:t>
            </a:r>
            <a:endParaRPr sz="1200">
              <a:solidFill>
                <a:srgbClr val="263239"/>
              </a:solidFill>
              <a:latin typeface="Figtree"/>
              <a:ea typeface="Figtree"/>
              <a:cs typeface="Figtree"/>
              <a:sym typeface="Figtree"/>
            </a:endParaRPr>
          </a:p>
          <a:p>
            <a:pPr indent="0" lvl="0" marL="0" rtl="0" algn="l">
              <a:spcBef>
                <a:spcPts val="1000"/>
              </a:spcBef>
              <a:spcAft>
                <a:spcPts val="0"/>
              </a:spcAft>
              <a:buNone/>
            </a:pPr>
            <a:r>
              <a:rPr lang="en" sz="1200">
                <a:solidFill>
                  <a:srgbClr val="263239"/>
                </a:solidFill>
                <a:latin typeface="Figtree"/>
                <a:ea typeface="Figtree"/>
                <a:cs typeface="Figtree"/>
                <a:sym typeface="Figtree"/>
              </a:rPr>
              <a:t>For outside (singh)</a:t>
            </a:r>
            <a:endParaRPr sz="1200">
              <a:solidFill>
                <a:srgbClr val="263239"/>
              </a:solidFill>
              <a:latin typeface="Figtree"/>
              <a:ea typeface="Figtree"/>
              <a:cs typeface="Figtree"/>
              <a:sym typeface="Figtree"/>
            </a:endParaRPr>
          </a:p>
          <a:p>
            <a:pPr indent="-304800" lvl="0" marL="457200" rtl="0" algn="l">
              <a:spcBef>
                <a:spcPts val="100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How much larger?</a:t>
            </a:r>
            <a:endParaRPr sz="1200">
              <a:solidFill>
                <a:srgbClr val="263239"/>
              </a:solidFill>
              <a:latin typeface="Figtree"/>
              <a:ea typeface="Figtree"/>
              <a:cs typeface="Figtree"/>
              <a:sym typeface="Figtree"/>
            </a:endParaRPr>
          </a:p>
          <a:p>
            <a:pPr indent="-304800" lvl="0" marL="457200" rtl="0" algn="l">
              <a:spcBef>
                <a:spcPts val="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Cross section of gj tube</a:t>
            </a:r>
            <a:endParaRPr sz="1200">
              <a:solidFill>
                <a:srgbClr val="263239"/>
              </a:solidFill>
              <a:latin typeface="Figtree"/>
              <a:ea typeface="Figtree"/>
              <a:cs typeface="Figtree"/>
              <a:sym typeface="Figtree"/>
            </a:endParaRPr>
          </a:p>
          <a:p>
            <a:pPr indent="-304800" lvl="0" marL="457200" rtl="0" algn="l">
              <a:spcBef>
                <a:spcPts val="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One of the lumens doesnt necessarily need to take a lot of the diameter</a:t>
            </a:r>
            <a:endParaRPr sz="1200">
              <a:solidFill>
                <a:srgbClr val="263239"/>
              </a:solidFill>
              <a:latin typeface="Figtree"/>
              <a:ea typeface="Figtree"/>
              <a:cs typeface="Figtree"/>
              <a:sym typeface="Figtree"/>
            </a:endParaRPr>
          </a:p>
          <a:p>
            <a:pPr indent="-304800" lvl="0" marL="457200" rtl="0" algn="l">
              <a:spcBef>
                <a:spcPts val="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We have the right group of ideas but have to organize them into a single mechanism that does the trick</a:t>
            </a:r>
            <a:endParaRPr sz="1200">
              <a:solidFill>
                <a:srgbClr val="263239"/>
              </a:solidFill>
              <a:latin typeface="Figtree"/>
              <a:ea typeface="Figtree"/>
              <a:cs typeface="Figtree"/>
              <a:sym typeface="Figtree"/>
            </a:endParaRPr>
          </a:p>
          <a:p>
            <a:pPr indent="-304800" lvl="0" marL="457200" rtl="0" algn="l">
              <a:spcBef>
                <a:spcPts val="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We have studied this, but how can we organize this into a third set of ideas</a:t>
            </a:r>
            <a:endParaRPr sz="1200">
              <a:solidFill>
                <a:srgbClr val="263239"/>
              </a:solidFill>
              <a:latin typeface="Figtree"/>
              <a:ea typeface="Figtree"/>
              <a:cs typeface="Figtree"/>
              <a:sym typeface="Figtree"/>
            </a:endParaRPr>
          </a:p>
          <a:p>
            <a:pPr indent="-304800" lvl="0" marL="457200" rtl="0" algn="l">
              <a:spcBef>
                <a:spcPts val="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Larger pigtail catheters, bigger the tube doesn’t help cause but increases risk of placing it across solid organ</a:t>
            </a:r>
            <a:endParaRPr sz="1200">
              <a:solidFill>
                <a:srgbClr val="263239"/>
              </a:solidFill>
              <a:latin typeface="Figtree"/>
              <a:ea typeface="Figtree"/>
              <a:cs typeface="Figtree"/>
              <a:sym typeface="Figtree"/>
            </a:endParaRPr>
          </a:p>
          <a:p>
            <a:pPr indent="0" lvl="0" marL="0" rtl="0" algn="l">
              <a:spcBef>
                <a:spcPts val="1000"/>
              </a:spcBef>
              <a:spcAft>
                <a:spcPts val="0"/>
              </a:spcAft>
              <a:buNone/>
            </a:pPr>
            <a:r>
              <a:rPr lang="en" sz="1200">
                <a:solidFill>
                  <a:srgbClr val="263239"/>
                </a:solidFill>
                <a:latin typeface="Figtree"/>
                <a:ea typeface="Figtree"/>
                <a:cs typeface="Figtree"/>
                <a:sym typeface="Figtree"/>
              </a:rPr>
              <a:t>(gulotti) 10, 12 but bigger hitters - constantly clogging the drains</a:t>
            </a:r>
            <a:endParaRPr sz="1200">
              <a:solidFill>
                <a:srgbClr val="263239"/>
              </a:solidFill>
              <a:latin typeface="Figtree"/>
              <a:ea typeface="Figtree"/>
              <a:cs typeface="Figtree"/>
              <a:sym typeface="Figtree"/>
            </a:endParaRPr>
          </a:p>
          <a:p>
            <a:pPr indent="-304800" lvl="0" marL="457200" rtl="0" algn="l">
              <a:spcBef>
                <a:spcPts val="100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Plant a seed - whatever is doing the flushing, multiple channels unlikely to be drainage catheter (more likely to clog)</a:t>
            </a:r>
            <a:endParaRPr sz="1200">
              <a:solidFill>
                <a:srgbClr val="263239"/>
              </a:solidFill>
              <a:latin typeface="Figtree"/>
              <a:ea typeface="Figtree"/>
              <a:cs typeface="Figtree"/>
              <a:sym typeface="Figtree"/>
            </a:endParaRPr>
          </a:p>
          <a:p>
            <a:pPr indent="-304800" lvl="0" marL="457200" rtl="0" algn="l">
              <a:spcBef>
                <a:spcPts val="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Bunch of additional flushing lumens can get the same effect</a:t>
            </a:r>
            <a:endParaRPr sz="1200">
              <a:solidFill>
                <a:srgbClr val="263239"/>
              </a:solidFill>
              <a:latin typeface="Figtree"/>
              <a:ea typeface="Figtree"/>
              <a:cs typeface="Figtree"/>
              <a:sym typeface="Figtree"/>
            </a:endParaRPr>
          </a:p>
          <a:p>
            <a:pPr indent="-304800" lvl="0" marL="457200" rtl="0" algn="l">
              <a:spcBef>
                <a:spcPts val="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Can we flush each of 10 separately? Can we occlude 9 sideholes in different combinations? Another way to approach</a:t>
            </a:r>
            <a:endParaRPr sz="1200">
              <a:solidFill>
                <a:srgbClr val="263239"/>
              </a:solidFill>
              <a:latin typeface="Figtree"/>
              <a:ea typeface="Figtree"/>
              <a:cs typeface="Figtree"/>
              <a:sym typeface="Figtree"/>
            </a:endParaRPr>
          </a:p>
          <a:p>
            <a:pPr indent="0" lvl="0" marL="0" rtl="0" algn="l">
              <a:spcBef>
                <a:spcPts val="1000"/>
              </a:spcBef>
              <a:spcAft>
                <a:spcPts val="0"/>
              </a:spcAft>
              <a:buNone/>
            </a:pPr>
            <a:r>
              <a:rPr lang="en" sz="1200">
                <a:solidFill>
                  <a:srgbClr val="263239"/>
                </a:solidFill>
                <a:latin typeface="Figtree"/>
                <a:ea typeface="Figtree"/>
                <a:cs typeface="Figtree"/>
                <a:sym typeface="Figtree"/>
              </a:rPr>
              <a:t>(gage)</a:t>
            </a:r>
            <a:endParaRPr sz="1200">
              <a:solidFill>
                <a:srgbClr val="263239"/>
              </a:solidFill>
              <a:latin typeface="Figtree"/>
              <a:ea typeface="Figtree"/>
              <a:cs typeface="Figtree"/>
              <a:sym typeface="Figtree"/>
            </a:endParaRPr>
          </a:p>
          <a:p>
            <a:pPr indent="-304800" lvl="0" marL="457200" rtl="0" algn="l">
              <a:spcBef>
                <a:spcPts val="100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Problem for advancing over side </a:t>
            </a:r>
            <a:endParaRPr sz="1200">
              <a:solidFill>
                <a:srgbClr val="263239"/>
              </a:solidFill>
              <a:latin typeface="Figtree"/>
              <a:ea typeface="Figtree"/>
              <a:cs typeface="Figtree"/>
              <a:sym typeface="Figtree"/>
            </a:endParaRPr>
          </a:p>
          <a:p>
            <a:pPr indent="-304800" lvl="0" marL="457200" rtl="0" algn="l">
              <a:spcBef>
                <a:spcPts val="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Introduces risk of trauma, risk of bleeding, infectiones, etc.</a:t>
            </a:r>
            <a:endParaRPr sz="1200">
              <a:solidFill>
                <a:srgbClr val="263239"/>
              </a:solidFill>
              <a:latin typeface="Figtree"/>
              <a:ea typeface="Figtree"/>
              <a:cs typeface="Figtree"/>
              <a:sym typeface="Figtree"/>
            </a:endParaRPr>
          </a:p>
          <a:p>
            <a:pPr indent="-304800" lvl="0" marL="457200" rtl="0" algn="l">
              <a:spcBef>
                <a:spcPts val="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Why cant we put more or bigger/ more risk of catheter kinking</a:t>
            </a:r>
            <a:endParaRPr sz="1200">
              <a:solidFill>
                <a:srgbClr val="263239"/>
              </a:solidFill>
              <a:latin typeface="Figtree"/>
              <a:ea typeface="Figtree"/>
              <a:cs typeface="Figtree"/>
              <a:sym typeface="Figtree"/>
            </a:endParaRPr>
          </a:p>
          <a:p>
            <a:pPr indent="-374650" lvl="0" marL="457200" rtl="0" algn="l">
              <a:spcBef>
                <a:spcPts val="0"/>
              </a:spcBef>
              <a:spcAft>
                <a:spcPts val="0"/>
              </a:spcAft>
              <a:buClr>
                <a:srgbClr val="263239"/>
              </a:buClr>
              <a:buSzPts val="2300"/>
              <a:buFont typeface="Figtree"/>
              <a:buChar char="-"/>
            </a:pPr>
            <a:r>
              <a:rPr lang="en" sz="2300">
                <a:solidFill>
                  <a:srgbClr val="263239"/>
                </a:solidFill>
                <a:latin typeface="Figtree"/>
                <a:ea typeface="Figtree"/>
                <a:cs typeface="Figtree"/>
                <a:sym typeface="Figtree"/>
              </a:rPr>
              <a:t>What are the risks involved in detaching the drainage tube from the drainage bag and flushing directly at the port.</a:t>
            </a:r>
            <a:endParaRPr sz="2300">
              <a:solidFill>
                <a:srgbClr val="263239"/>
              </a:solidFill>
              <a:latin typeface="Figtree"/>
              <a:ea typeface="Figtree"/>
              <a:cs typeface="Figtree"/>
              <a:sym typeface="Figtree"/>
            </a:endParaRPr>
          </a:p>
          <a:p>
            <a:pPr indent="-374650" lvl="0" marL="457200" rtl="0" algn="l">
              <a:spcBef>
                <a:spcPts val="1000"/>
              </a:spcBef>
              <a:spcAft>
                <a:spcPts val="1000"/>
              </a:spcAft>
              <a:buClr>
                <a:srgbClr val="263239"/>
              </a:buClr>
              <a:buSzPts val="2300"/>
              <a:buFont typeface="Figtree"/>
              <a:buChar char="-"/>
            </a:pPr>
            <a:r>
              <a:rPr lang="en" sz="2300">
                <a:solidFill>
                  <a:srgbClr val="263239"/>
                </a:solidFill>
                <a:latin typeface="Figtree"/>
                <a:ea typeface="Figtree"/>
                <a:cs typeface="Figtree"/>
                <a:sym typeface="Figtree"/>
              </a:rPr>
              <a:t>8F non viscous, 10-12 French more viscous - beyond those it is more of an issue </a:t>
            </a:r>
            <a:endParaRPr sz="2300">
              <a:solidFill>
                <a:srgbClr val="263239"/>
              </a:solidFill>
              <a:latin typeface="Figtree"/>
              <a:ea typeface="Figtree"/>
              <a:cs typeface="Figtree"/>
              <a:sym typeface="Figtree"/>
            </a:endParaRPr>
          </a:p>
        </p:txBody>
      </p:sp>
    </p:spTree>
  </p:cSld>
  <p:clrMapOvr>
    <a:masterClrMapping/>
  </p:clrMapOvr>
</p:notes>
</file>

<file path=ppt/notesSlides/notesSlide1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3" name="Shape 2373"/>
        <p:cNvGrpSpPr/>
        <p:nvPr/>
      </p:nvGrpSpPr>
      <p:grpSpPr>
        <a:xfrm>
          <a:off x="0" y="0"/>
          <a:ext cx="0" cy="0"/>
          <a:chOff x="0" y="0"/>
          <a:chExt cx="0" cy="0"/>
        </a:xfrm>
      </p:grpSpPr>
      <p:sp>
        <p:nvSpPr>
          <p:cNvPr id="2374" name="Google Shape;2374;g2cc81b1609f_0_26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75" name="Google Shape;2375;g2cc81b1609f_0_26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Precedent called a drain-cleaning bladder</a:t>
            </a:r>
            <a:endParaRPr/>
          </a:p>
        </p:txBody>
      </p:sp>
    </p:spTree>
  </p:cSld>
  <p:clrMapOvr>
    <a:masterClrMapping/>
  </p:clrMapOvr>
</p:notes>
</file>

<file path=ppt/notesSlides/notesSlide1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2" name="Shape 2392"/>
        <p:cNvGrpSpPr/>
        <p:nvPr/>
      </p:nvGrpSpPr>
      <p:grpSpPr>
        <a:xfrm>
          <a:off x="0" y="0"/>
          <a:ext cx="0" cy="0"/>
          <a:chOff x="0" y="0"/>
          <a:chExt cx="0" cy="0"/>
        </a:xfrm>
      </p:grpSpPr>
      <p:sp>
        <p:nvSpPr>
          <p:cNvPr id="2393" name="Google Shape;2393;g2cc81b1609f_0_26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94" name="Google Shape;2394;g2cc81b1609f_0_26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Make sure to mention notch</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Ball tap: </a:t>
            </a:r>
            <a:r>
              <a:rPr lang="en" u="sng">
                <a:solidFill>
                  <a:schemeClr val="hlink"/>
                </a:solidFill>
                <a:hlinkClick r:id="rId2"/>
              </a:rPr>
              <a:t>https://www.youtube.com/watch?app=desktop&amp;v=Vfi9_xhT3fQ</a:t>
            </a:r>
            <a:endParaRPr/>
          </a:p>
          <a:p>
            <a:pPr indent="0" lvl="0" marL="0" rtl="0" algn="l">
              <a:spcBef>
                <a:spcPts val="0"/>
              </a:spcBef>
              <a:spcAft>
                <a:spcPts val="0"/>
              </a:spcAft>
              <a:buNone/>
            </a:pPr>
            <a:r>
              <a:rPr lang="en"/>
              <a:t>Heart valves: </a:t>
            </a:r>
            <a:r>
              <a:rPr lang="en" u="sng">
                <a:solidFill>
                  <a:schemeClr val="hlink"/>
                </a:solidFill>
                <a:hlinkClick r:id="rId3"/>
              </a:rPr>
              <a:t>https://www.istockphoto.com/vector/heart-valve-surgery-gm505866198-83905193</a:t>
            </a:r>
            <a:endParaRPr/>
          </a:p>
          <a:p>
            <a:pPr indent="0" lvl="0" marL="0" rtl="0" algn="l">
              <a:spcBef>
                <a:spcPts val="0"/>
              </a:spcBef>
              <a:spcAft>
                <a:spcPts val="0"/>
              </a:spcAft>
              <a:buNone/>
            </a:pPr>
            <a:r>
              <a:rPr lang="en"/>
              <a:t>Camera rotator: </a:t>
            </a:r>
            <a:r>
              <a:rPr lang="en" u="sng">
                <a:solidFill>
                  <a:schemeClr val="hlink"/>
                </a:solidFill>
                <a:hlinkClick r:id="rId4"/>
              </a:rPr>
              <a:t>https://www.amazon.com/SVBONY-Adjuster-Rotator-Rotation-Astrophotography/dp/B0B31PVMJ5/ref=asc_df_B0B31PVMJ5/?tag=hyprod-20&amp;linkCode=df0&amp;hvadid=658777852986&amp;hvpos=&amp;hvnetw=g&amp;hvrand=9631054244406024111&amp;hvpone=&amp;hvptwo=&amp;hvqmt=&amp;hvdev=c&amp;hvdvcmdl=&amp;hvlocint=&amp;hvlocphy=9007919&amp;hvtargid=pla-1875030035757&amp;psc=1</a:t>
            </a:r>
            <a:r>
              <a:rPr lang="en"/>
              <a:t> </a:t>
            </a:r>
            <a:endParaRPr/>
          </a:p>
        </p:txBody>
      </p:sp>
    </p:spTree>
  </p:cSld>
  <p:clrMapOvr>
    <a:masterClrMapping/>
  </p:clrMapOvr>
</p:notes>
</file>

<file path=ppt/notesSlides/notesSlide1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6" name="Shape 2406"/>
        <p:cNvGrpSpPr/>
        <p:nvPr/>
      </p:nvGrpSpPr>
      <p:grpSpPr>
        <a:xfrm>
          <a:off x="0" y="0"/>
          <a:ext cx="0" cy="0"/>
          <a:chOff x="0" y="0"/>
          <a:chExt cx="0" cy="0"/>
        </a:xfrm>
      </p:grpSpPr>
      <p:sp>
        <p:nvSpPr>
          <p:cNvPr id="2407" name="Google Shape;2407;g2cc81b1609f_0_26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08" name="Google Shape;2408;g2cc81b1609f_0_26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40 mins (7:40)</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Novel thought (gulotti)</a:t>
            </a:r>
            <a:endParaRPr/>
          </a:p>
          <a:p>
            <a:pPr indent="-298450" lvl="0" marL="457200" rtl="0" algn="l">
              <a:spcBef>
                <a:spcPts val="0"/>
              </a:spcBef>
              <a:spcAft>
                <a:spcPts val="0"/>
              </a:spcAft>
              <a:buSzPts val="1100"/>
              <a:buChar char="-"/>
            </a:pPr>
            <a:r>
              <a:rPr lang="en"/>
              <a:t>Flexible tubes</a:t>
            </a:r>
            <a:endParaRPr/>
          </a:p>
          <a:p>
            <a:pPr indent="-298450" lvl="0" marL="457200" rtl="0" algn="l">
              <a:spcBef>
                <a:spcPts val="0"/>
              </a:spcBef>
              <a:spcAft>
                <a:spcPts val="0"/>
              </a:spcAft>
              <a:buSzPts val="1100"/>
              <a:buChar char="-"/>
            </a:pPr>
            <a:r>
              <a:rPr lang="en"/>
              <a:t>Mechanical hinging valve could be tricky</a:t>
            </a:r>
            <a:endParaRPr/>
          </a:p>
          <a:p>
            <a:pPr indent="-298450" lvl="0" marL="457200" rtl="0" algn="l">
              <a:spcBef>
                <a:spcPts val="0"/>
              </a:spcBef>
              <a:spcAft>
                <a:spcPts val="0"/>
              </a:spcAft>
              <a:buSzPts val="1100"/>
              <a:buChar char="-"/>
            </a:pPr>
            <a:r>
              <a:rPr lang="en"/>
              <a:t>Rigidity of tube kinks and sometimes lumen can be changed</a:t>
            </a:r>
            <a:endParaRPr/>
          </a:p>
          <a:p>
            <a:pPr indent="-298450" lvl="0" marL="457200" rtl="0" algn="l">
              <a:spcBef>
                <a:spcPts val="0"/>
              </a:spcBef>
              <a:spcAft>
                <a:spcPts val="0"/>
              </a:spcAft>
              <a:buSzPts val="1100"/>
              <a:buChar char="-"/>
            </a:pPr>
            <a:r>
              <a:rPr lang="en"/>
              <a:t>Valve wouldnt function exactly we are simulating it to be</a:t>
            </a:r>
            <a:endParaRPr/>
          </a:p>
          <a:p>
            <a:pPr indent="-298450" lvl="0" marL="457200" rtl="0" algn="l">
              <a:spcBef>
                <a:spcPts val="0"/>
              </a:spcBef>
              <a:spcAft>
                <a:spcPts val="0"/>
              </a:spcAft>
              <a:buSzPts val="1100"/>
              <a:buChar char="-"/>
            </a:pPr>
            <a:r>
              <a:rPr lang="en"/>
              <a:t>Hiding valve</a:t>
            </a:r>
            <a:endParaRPr/>
          </a:p>
          <a:p>
            <a:pPr indent="0" lvl="0" marL="0" rtl="0" algn="l">
              <a:spcBef>
                <a:spcPts val="0"/>
              </a:spcBef>
              <a:spcAft>
                <a:spcPts val="0"/>
              </a:spcAft>
              <a:buNone/>
            </a:pPr>
            <a:r>
              <a:rPr lang="en"/>
              <a:t>(gage)</a:t>
            </a:r>
            <a:endParaRPr/>
          </a:p>
          <a:p>
            <a:pPr indent="-298450" lvl="0" marL="457200" rtl="0" algn="l">
              <a:spcBef>
                <a:spcPts val="0"/>
              </a:spcBef>
              <a:spcAft>
                <a:spcPts val="0"/>
              </a:spcAft>
              <a:buSzPts val="1100"/>
              <a:buChar char="-"/>
            </a:pPr>
            <a:r>
              <a:rPr lang="en"/>
              <a:t>Dissection flap in artery</a:t>
            </a:r>
            <a:endParaRPr/>
          </a:p>
          <a:p>
            <a:pPr indent="-298450" lvl="0" marL="457200" rtl="0" algn="l">
              <a:spcBef>
                <a:spcPts val="0"/>
              </a:spcBef>
              <a:spcAft>
                <a:spcPts val="0"/>
              </a:spcAft>
              <a:buSzPts val="1100"/>
              <a:buChar char="-"/>
            </a:pPr>
            <a:r>
              <a:rPr lang="en"/>
              <a:t>Back pressure, shoots it rhu false lumen</a:t>
            </a:r>
            <a:endParaRPr/>
          </a:p>
          <a:p>
            <a:pPr indent="-298450" lvl="0" marL="457200" rtl="0" algn="l">
              <a:spcBef>
                <a:spcPts val="0"/>
              </a:spcBef>
              <a:spcAft>
                <a:spcPts val="0"/>
              </a:spcAft>
              <a:buSzPts val="1100"/>
              <a:buChar char="-"/>
            </a:pPr>
            <a:r>
              <a:rPr lang="en"/>
              <a:t>How to get fluid thru distal?</a:t>
            </a:r>
            <a:endParaRPr/>
          </a:p>
          <a:p>
            <a:pPr indent="-298450" lvl="0" marL="457200" rtl="0" algn="l">
              <a:spcBef>
                <a:spcPts val="0"/>
              </a:spcBef>
              <a:spcAft>
                <a:spcPts val="0"/>
              </a:spcAft>
              <a:buSzPts val="1100"/>
              <a:buChar char="-"/>
            </a:pPr>
            <a:r>
              <a:rPr lang="en"/>
              <a:t>Flappy false lumen</a:t>
            </a:r>
            <a:endParaRPr/>
          </a:p>
          <a:p>
            <a:pPr indent="0" lvl="0" marL="0" rtl="0" algn="l">
              <a:spcBef>
                <a:spcPts val="0"/>
              </a:spcBef>
              <a:spcAft>
                <a:spcPts val="0"/>
              </a:spcAft>
              <a:buNone/>
            </a:pPr>
            <a:r>
              <a:rPr lang="en"/>
              <a:t>(singh)</a:t>
            </a:r>
            <a:endParaRPr/>
          </a:p>
          <a:p>
            <a:pPr indent="-298450" lvl="0" marL="457200" rtl="0" algn="l">
              <a:spcBef>
                <a:spcPts val="0"/>
              </a:spcBef>
              <a:spcAft>
                <a:spcPts val="0"/>
              </a:spcAft>
              <a:buSzPts val="1100"/>
              <a:buChar char="-"/>
            </a:pPr>
            <a:r>
              <a:rPr lang="en"/>
              <a:t>Pneumothorax valves, have something very light rubber, flush only in one direction</a:t>
            </a:r>
            <a:endParaRPr/>
          </a:p>
          <a:p>
            <a:pPr indent="-298450" lvl="0" marL="457200" rtl="0" algn="l">
              <a:spcBef>
                <a:spcPts val="0"/>
              </a:spcBef>
              <a:spcAft>
                <a:spcPts val="0"/>
              </a:spcAft>
              <a:buSzPts val="1100"/>
              <a:buChar char="-"/>
            </a:pPr>
            <a:r>
              <a:rPr lang="en" u="sng">
                <a:solidFill>
                  <a:schemeClr val="hlink"/>
                </a:solidFill>
                <a:hlinkClick r:id="rId2"/>
              </a:rPr>
              <a:t>https://media.springernature.com/lw685/springer-static/ima ge/art%3A10.1007%2Fs10840-010-9523-3/MediaObjects/10840_2010_9523_Fig6_HTML.gif</a:t>
            </a:r>
            <a:endParaRPr/>
          </a:p>
          <a:p>
            <a:pPr indent="-298450" lvl="0" marL="457200" rtl="0" algn="l">
              <a:spcBef>
                <a:spcPts val="0"/>
              </a:spcBef>
              <a:spcAft>
                <a:spcPts val="0"/>
              </a:spcAft>
              <a:buSzPts val="1100"/>
              <a:buChar char="-"/>
            </a:pPr>
            <a:r>
              <a:rPr lang="en"/>
              <a:t>When u push back they expand, how do we get it to go in directed but not get it hung up coming back out</a:t>
            </a:r>
            <a:endParaRPr/>
          </a:p>
          <a:p>
            <a:pPr indent="0" lvl="0" marL="0" rtl="0" algn="l">
              <a:spcBef>
                <a:spcPts val="0"/>
              </a:spcBef>
              <a:spcAft>
                <a:spcPts val="0"/>
              </a:spcAft>
              <a:buNone/>
            </a:pPr>
            <a:r>
              <a:rPr lang="en"/>
              <a:t>(gulotti) semi-lunar valves</a:t>
            </a:r>
            <a:endParaRPr/>
          </a:p>
          <a:p>
            <a:pPr indent="-298450" lvl="0" marL="457200" rtl="0" algn="l">
              <a:spcBef>
                <a:spcPts val="0"/>
              </a:spcBef>
              <a:spcAft>
                <a:spcPts val="0"/>
              </a:spcAft>
              <a:buSzPts val="1100"/>
              <a:buChar char="-"/>
            </a:pPr>
            <a:r>
              <a:rPr lang="en"/>
              <a:t>One direction flattens out, other direction</a:t>
            </a:r>
            <a:endParaRPr/>
          </a:p>
          <a:p>
            <a:pPr indent="-298450" lvl="0" marL="457200" rtl="0" algn="l">
              <a:spcBef>
                <a:spcPts val="0"/>
              </a:spcBef>
              <a:spcAft>
                <a:spcPts val="0"/>
              </a:spcAft>
              <a:buSzPts val="1100"/>
              <a:buChar char="-"/>
            </a:pPr>
            <a:r>
              <a:rPr lang="en"/>
              <a:t>Quarter turn design, flushing, throws fluid out each of holes</a:t>
            </a:r>
            <a:endParaRPr/>
          </a:p>
          <a:p>
            <a:pPr indent="-298450" lvl="0" marL="457200" rtl="0" algn="l">
              <a:spcBef>
                <a:spcPts val="0"/>
              </a:spcBef>
              <a:spcAft>
                <a:spcPts val="0"/>
              </a:spcAft>
              <a:buSzPts val="1100"/>
              <a:buChar char="-"/>
            </a:pPr>
            <a:r>
              <a:rPr lang="en"/>
              <a:t>Thin membrane, reverse is shoots it down</a:t>
            </a:r>
            <a:endParaRPr/>
          </a:p>
          <a:p>
            <a:pPr indent="-298450" lvl="0" marL="457200" rtl="0" algn="l">
              <a:spcBef>
                <a:spcPts val="0"/>
              </a:spcBef>
              <a:spcAft>
                <a:spcPts val="0"/>
              </a:spcAft>
              <a:buSzPts val="1100"/>
              <a:buChar char="-"/>
            </a:pPr>
            <a:r>
              <a:rPr lang="en"/>
              <a:t>Dr. singh question - increased gravity, flows out naturally</a:t>
            </a:r>
            <a:endParaRPr/>
          </a:p>
          <a:p>
            <a:pPr indent="-298450" lvl="0" marL="457200" rtl="0" algn="l">
              <a:spcBef>
                <a:spcPts val="0"/>
              </a:spcBef>
              <a:spcAft>
                <a:spcPts val="0"/>
              </a:spcAft>
              <a:buSzPts val="1100"/>
              <a:buChar char="-"/>
            </a:pPr>
            <a:r>
              <a:rPr lang="en"/>
              <a:t>False lumen doesn’t shoot out completely</a:t>
            </a:r>
            <a:endParaRPr/>
          </a:p>
          <a:p>
            <a:pPr indent="0" lvl="0" marL="0" rtl="0" algn="l">
              <a:spcBef>
                <a:spcPts val="0"/>
              </a:spcBef>
              <a:spcAft>
                <a:spcPts val="0"/>
              </a:spcAft>
              <a:buNone/>
            </a:pPr>
            <a:r>
              <a:rPr lang="en"/>
              <a:t>(singh)</a:t>
            </a:r>
            <a:endParaRPr/>
          </a:p>
          <a:p>
            <a:pPr indent="-298450" lvl="0" marL="457200" rtl="0" algn="l">
              <a:spcBef>
                <a:spcPts val="0"/>
              </a:spcBef>
              <a:spcAft>
                <a:spcPts val="0"/>
              </a:spcAft>
              <a:buSzPts val="1100"/>
              <a:buChar char="-"/>
            </a:pPr>
            <a:r>
              <a:rPr lang="en"/>
              <a:t>Is the flow rate of unwanted fluid high enough</a:t>
            </a:r>
            <a:endParaRPr/>
          </a:p>
          <a:p>
            <a:pPr indent="-298450" lvl="0" marL="457200" rtl="0" algn="l">
              <a:spcBef>
                <a:spcPts val="0"/>
              </a:spcBef>
              <a:spcAft>
                <a:spcPts val="0"/>
              </a:spcAft>
              <a:buSzPts val="1100"/>
              <a:buChar char="-"/>
            </a:pPr>
            <a:r>
              <a:rPr lang="en"/>
              <a:t>Why cant we have something natu ral state expanded, side wall force pushes off the wall to flush, then as soon as it stops flushing, snaps back to </a:t>
            </a:r>
            <a:endParaRPr/>
          </a:p>
          <a:p>
            <a:pPr indent="-298450" lvl="0" marL="457200" rtl="0" algn="l">
              <a:spcBef>
                <a:spcPts val="0"/>
              </a:spcBef>
              <a:spcAft>
                <a:spcPts val="0"/>
              </a:spcAft>
              <a:buSzPts val="1100"/>
              <a:buChar char="-"/>
            </a:pPr>
            <a:r>
              <a:rPr lang="en"/>
              <a:t>All 3 ideas at once</a:t>
            </a:r>
            <a:endParaRPr/>
          </a:p>
          <a:p>
            <a:pPr indent="-298450" lvl="0" marL="457200" rtl="0" algn="l">
              <a:spcBef>
                <a:spcPts val="0"/>
              </a:spcBef>
              <a:spcAft>
                <a:spcPts val="0"/>
              </a:spcAft>
              <a:buSzPts val="1100"/>
              <a:buChar char="-"/>
            </a:pPr>
            <a:r>
              <a:rPr lang="en"/>
              <a:t>Inside tube down a certain length, wants to stay open as much as can, then pressurize </a:t>
            </a:r>
            <a:endParaRPr/>
          </a:p>
          <a:p>
            <a:pPr indent="-298450" lvl="0" marL="457200" rtl="0" algn="l">
              <a:spcBef>
                <a:spcPts val="0"/>
              </a:spcBef>
              <a:spcAft>
                <a:spcPts val="0"/>
              </a:spcAft>
              <a:buClr>
                <a:schemeClr val="dk1"/>
              </a:buClr>
              <a:buSzPts val="1100"/>
              <a:buChar char="-"/>
            </a:pPr>
            <a:r>
              <a:rPr lang="en">
                <a:solidFill>
                  <a:schemeClr val="dk1"/>
                </a:solidFill>
              </a:rPr>
              <a:t>expanding sleeve inside the tube down a certain length that wants to stay open as long as it can except for when you pressurize it from the valve onthe side its enough pressure to push the fluid down the hole  (i have no idea what happened after)</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Next time need physical models</a:t>
            </a:r>
            <a:endParaRPr>
              <a:solidFill>
                <a:schemeClr val="dk1"/>
              </a:solidFill>
            </a:endParaRPr>
          </a:p>
          <a:p>
            <a:pPr indent="0" lvl="0" marL="0" rtl="0" algn="l">
              <a:spcBef>
                <a:spcPts val="0"/>
              </a:spcBef>
              <a:spcAft>
                <a:spcPts val="0"/>
              </a:spcAft>
              <a:buNone/>
            </a:pPr>
            <a:r>
              <a:rPr lang="en">
                <a:solidFill>
                  <a:schemeClr val="dk1"/>
                </a:solidFill>
              </a:rPr>
              <a:t>Large conference room they are happy to meet in - physical would ebe b nice to put hands on it</a:t>
            </a:r>
            <a:endParaRPr>
              <a:solidFill>
                <a:schemeClr val="dk1"/>
              </a:solidFill>
            </a:endParaRPr>
          </a:p>
        </p:txBody>
      </p:sp>
    </p:spTree>
  </p:cSld>
  <p:clrMapOvr>
    <a:masterClrMapping/>
  </p:clrMapOvr>
</p:notes>
</file>

<file path=ppt/notesSlides/notesSlide1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2" name="Shape 2412"/>
        <p:cNvGrpSpPr/>
        <p:nvPr/>
      </p:nvGrpSpPr>
      <p:grpSpPr>
        <a:xfrm>
          <a:off x="0" y="0"/>
          <a:ext cx="0" cy="0"/>
          <a:chOff x="0" y="0"/>
          <a:chExt cx="0" cy="0"/>
        </a:xfrm>
      </p:grpSpPr>
      <p:sp>
        <p:nvSpPr>
          <p:cNvPr id="2413" name="Google Shape;2413;g2cc81b1609f_0_26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4" name="Google Shape;2414;g2cc81b1609f_0_26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8" name="Shape 2418"/>
        <p:cNvGrpSpPr/>
        <p:nvPr/>
      </p:nvGrpSpPr>
      <p:grpSpPr>
        <a:xfrm>
          <a:off x="0" y="0"/>
          <a:ext cx="0" cy="0"/>
          <a:chOff x="0" y="0"/>
          <a:chExt cx="0" cy="0"/>
        </a:xfrm>
      </p:grpSpPr>
      <p:sp>
        <p:nvSpPr>
          <p:cNvPr id="2419" name="Google Shape;2419;g2cc81b1609f_0_26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20" name="Google Shape;2420;g2cc81b1609f_0_26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50 mins (7:50)</a:t>
            </a:r>
            <a:endParaRPr/>
          </a:p>
        </p:txBody>
      </p:sp>
    </p:spTree>
  </p:cSld>
  <p:clrMapOvr>
    <a:masterClrMapping/>
  </p:clrMapOvr>
</p:notes>
</file>

<file path=ppt/notesSlides/notesSlide1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3" name="Shape 2423"/>
        <p:cNvGrpSpPr/>
        <p:nvPr/>
      </p:nvGrpSpPr>
      <p:grpSpPr>
        <a:xfrm>
          <a:off x="0" y="0"/>
          <a:ext cx="0" cy="0"/>
          <a:chOff x="0" y="0"/>
          <a:chExt cx="0" cy="0"/>
        </a:xfrm>
      </p:grpSpPr>
      <p:sp>
        <p:nvSpPr>
          <p:cNvPr id="2424" name="Google Shape;2424;g2cc81b1609f_0_26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25" name="Google Shape;2425;g2cc81b1609f_0_26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8" name="Shape 2428"/>
        <p:cNvGrpSpPr/>
        <p:nvPr/>
      </p:nvGrpSpPr>
      <p:grpSpPr>
        <a:xfrm>
          <a:off x="0" y="0"/>
          <a:ext cx="0" cy="0"/>
          <a:chOff x="0" y="0"/>
          <a:chExt cx="0" cy="0"/>
        </a:xfrm>
      </p:grpSpPr>
      <p:sp>
        <p:nvSpPr>
          <p:cNvPr id="2429" name="Google Shape;2429;g2cc81b1609f_0_26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30" name="Google Shape;2430;g2cc81b1609f_0_26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6" name="Shape 1306"/>
        <p:cNvGrpSpPr/>
        <p:nvPr/>
      </p:nvGrpSpPr>
      <p:grpSpPr>
        <a:xfrm>
          <a:off x="0" y="0"/>
          <a:ext cx="0" cy="0"/>
          <a:chOff x="0" y="0"/>
          <a:chExt cx="0" cy="0"/>
        </a:xfrm>
      </p:grpSpPr>
      <p:sp>
        <p:nvSpPr>
          <p:cNvPr id="1307" name="Google Shape;1307;g2ce347b4ab8_0_8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8" name="Google Shape;1308;g2ce347b4ab8_0_8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Nhan</a:t>
            </a:r>
            <a:endParaRPr/>
          </a:p>
        </p:txBody>
      </p:sp>
    </p:spTree>
  </p:cSld>
  <p:clrMapOvr>
    <a:masterClrMapping/>
  </p:clrMapOvr>
</p:notes>
</file>

<file path=ppt/notesSlides/notesSlide1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4" name="Shape 2434"/>
        <p:cNvGrpSpPr/>
        <p:nvPr/>
      </p:nvGrpSpPr>
      <p:grpSpPr>
        <a:xfrm>
          <a:off x="0" y="0"/>
          <a:ext cx="0" cy="0"/>
          <a:chOff x="0" y="0"/>
          <a:chExt cx="0" cy="0"/>
        </a:xfrm>
      </p:grpSpPr>
      <p:sp>
        <p:nvSpPr>
          <p:cNvPr id="2435" name="Google Shape;2435;g2cc81b1609f_0_26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36" name="Google Shape;2436;g2cc81b1609f_0_26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0" name="Shape 2440"/>
        <p:cNvGrpSpPr/>
        <p:nvPr/>
      </p:nvGrpSpPr>
      <p:grpSpPr>
        <a:xfrm>
          <a:off x="0" y="0"/>
          <a:ext cx="0" cy="0"/>
          <a:chOff x="0" y="0"/>
          <a:chExt cx="0" cy="0"/>
        </a:xfrm>
      </p:grpSpPr>
      <p:sp>
        <p:nvSpPr>
          <p:cNvPr id="2441" name="Google Shape;2441;g2cc81b1609f_0_26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42" name="Google Shape;2442;g2cc81b1609f_0_26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Inspired by the ball assembly mechanism in ball taps and the heart valves within the heart that control flow. The rotating and locking mechanism is inspired by the rotator used in cameras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Ball tap: </a:t>
            </a:r>
            <a:r>
              <a:rPr lang="en" u="sng">
                <a:solidFill>
                  <a:schemeClr val="hlink"/>
                </a:solidFill>
                <a:hlinkClick r:id="rId2"/>
              </a:rPr>
              <a:t>https://www.youtube.com/watch?app=desktop&amp;v=Vfi9_xhT3fQ</a:t>
            </a:r>
            <a:endParaRPr/>
          </a:p>
          <a:p>
            <a:pPr indent="0" lvl="0" marL="0" rtl="0" algn="l">
              <a:spcBef>
                <a:spcPts val="0"/>
              </a:spcBef>
              <a:spcAft>
                <a:spcPts val="0"/>
              </a:spcAft>
              <a:buNone/>
            </a:pPr>
            <a:r>
              <a:rPr lang="en"/>
              <a:t>Heart valves: </a:t>
            </a:r>
            <a:r>
              <a:rPr lang="en" u="sng">
                <a:solidFill>
                  <a:schemeClr val="hlink"/>
                </a:solidFill>
                <a:hlinkClick r:id="rId3"/>
              </a:rPr>
              <a:t>https://www.istockphoto.com/vector/heart-valve-surgery-gm505866198-83905193</a:t>
            </a:r>
            <a:endParaRPr/>
          </a:p>
          <a:p>
            <a:pPr indent="0" lvl="0" marL="0" rtl="0" algn="l">
              <a:spcBef>
                <a:spcPts val="0"/>
              </a:spcBef>
              <a:spcAft>
                <a:spcPts val="0"/>
              </a:spcAft>
              <a:buNone/>
            </a:pPr>
            <a:r>
              <a:rPr lang="en"/>
              <a:t>Camera rotator: </a:t>
            </a:r>
            <a:r>
              <a:rPr lang="en" u="sng">
                <a:solidFill>
                  <a:schemeClr val="hlink"/>
                </a:solidFill>
                <a:hlinkClick r:id="rId4"/>
              </a:rPr>
              <a:t>https://www.amazon.com/SVBONY-Adjuster-Rotator-Rotation-Astrophotography/dp/B0B31PVMJ5/ref=asc_df_B0B31PVMJ5/?tag=hyprod-20&amp;linkCode=df0&amp;hvadid=658777852986&amp;hvpos=&amp;hvnetw=g&amp;hvrand=9631054244406024111&amp;hvpone=&amp;hvptwo=&amp;hvqmt=&amp;hvdev=c&amp;hvdvcmdl=&amp;hvlocint=&amp;hvlocphy=9007919&amp;hvtargid=pla-1875030035757&amp;psc=1</a:t>
            </a:r>
            <a:r>
              <a:rPr lang="en"/>
              <a:t> </a:t>
            </a:r>
            <a:endParaRPr/>
          </a:p>
        </p:txBody>
      </p:sp>
    </p:spTree>
  </p:cSld>
  <p:clrMapOvr>
    <a:masterClrMapping/>
  </p:clrMapOvr>
</p:notes>
</file>

<file path=ppt/notesSlides/notesSlide1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9" name="Shape 2449"/>
        <p:cNvGrpSpPr/>
        <p:nvPr/>
      </p:nvGrpSpPr>
      <p:grpSpPr>
        <a:xfrm>
          <a:off x="0" y="0"/>
          <a:ext cx="0" cy="0"/>
          <a:chOff x="0" y="0"/>
          <a:chExt cx="0" cy="0"/>
        </a:xfrm>
      </p:grpSpPr>
      <p:sp>
        <p:nvSpPr>
          <p:cNvPr id="2450" name="Google Shape;2450;g2cc81b1609f_0_27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51" name="Google Shape;2451;g2cc81b1609f_0_27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Inspired by the ball assembly mechanism in ball taps and the heart valves within the heart that control flow. The rotating and locking mechanism is inspired by the rotator used in cameras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Ball tap: </a:t>
            </a:r>
            <a:r>
              <a:rPr lang="en" u="sng">
                <a:solidFill>
                  <a:schemeClr val="hlink"/>
                </a:solidFill>
                <a:hlinkClick r:id="rId2"/>
              </a:rPr>
              <a:t>https://www.youtube.com/watch?app=desktop&amp;v=Vfi9_xhT3fQ</a:t>
            </a:r>
            <a:endParaRPr/>
          </a:p>
          <a:p>
            <a:pPr indent="0" lvl="0" marL="0" rtl="0" algn="l">
              <a:spcBef>
                <a:spcPts val="0"/>
              </a:spcBef>
              <a:spcAft>
                <a:spcPts val="0"/>
              </a:spcAft>
              <a:buNone/>
            </a:pPr>
            <a:r>
              <a:rPr lang="en"/>
              <a:t>Heart valves: </a:t>
            </a:r>
            <a:r>
              <a:rPr lang="en" u="sng">
                <a:solidFill>
                  <a:schemeClr val="hlink"/>
                </a:solidFill>
                <a:hlinkClick r:id="rId3"/>
              </a:rPr>
              <a:t>https://www.istockphoto.com/vector/heart-valve-surgery-gm505866198-83905193</a:t>
            </a:r>
            <a:endParaRPr/>
          </a:p>
          <a:p>
            <a:pPr indent="0" lvl="0" marL="0" rtl="0" algn="l">
              <a:spcBef>
                <a:spcPts val="0"/>
              </a:spcBef>
              <a:spcAft>
                <a:spcPts val="0"/>
              </a:spcAft>
              <a:buNone/>
            </a:pPr>
            <a:r>
              <a:rPr lang="en"/>
              <a:t>Camera rotator: </a:t>
            </a:r>
            <a:r>
              <a:rPr lang="en" u="sng">
                <a:solidFill>
                  <a:schemeClr val="hlink"/>
                </a:solidFill>
                <a:hlinkClick r:id="rId4"/>
              </a:rPr>
              <a:t>https://www.amazon.com/SVBONY-Adjuster-Rotator-Rotation-Astrophotography/dp/B0B31PVMJ5/ref=asc_df_B0B31PVMJ5/?tag=hyprod-20&amp;linkCode=df0&amp;hvadid=658777852986&amp;hvpos=&amp;hvnetw=g&amp;hvrand=9631054244406024111&amp;hvpone=&amp;hvptwo=&amp;hvqmt=&amp;hvdev=c&amp;hvdvcmdl=&amp;hvlocint=&amp;hvlocphy=9007919&amp;hvtargid=pla-1875030035757&amp;psc=1</a:t>
            </a:r>
            <a:r>
              <a:rPr lang="en"/>
              <a:t> </a:t>
            </a:r>
            <a:endParaRPr/>
          </a:p>
        </p:txBody>
      </p:sp>
    </p:spTree>
  </p:cSld>
  <p:clrMapOvr>
    <a:masterClrMapping/>
  </p:clrMapOvr>
</p:notes>
</file>

<file path=ppt/notesSlides/notesSlide1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6" name="Shape 2456"/>
        <p:cNvGrpSpPr/>
        <p:nvPr/>
      </p:nvGrpSpPr>
      <p:grpSpPr>
        <a:xfrm>
          <a:off x="0" y="0"/>
          <a:ext cx="0" cy="0"/>
          <a:chOff x="0" y="0"/>
          <a:chExt cx="0" cy="0"/>
        </a:xfrm>
      </p:grpSpPr>
      <p:sp>
        <p:nvSpPr>
          <p:cNvPr id="2457" name="Google Shape;2457;g2cc81b1609f_0_27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58" name="Google Shape;2458;g2cc81b1609f_0_27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Inspired by the ball assembly mechanism in ball taps and the heart valves within the heart that control flow. The rotating and locking mechanism is inspired by the rotator used in cameras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Ball tap: </a:t>
            </a:r>
            <a:r>
              <a:rPr lang="en" u="sng">
                <a:solidFill>
                  <a:schemeClr val="hlink"/>
                </a:solidFill>
                <a:hlinkClick r:id="rId2"/>
              </a:rPr>
              <a:t>https://www.youtube.com/watch?app=desktop&amp;v=Vfi9_xhT3fQ</a:t>
            </a:r>
            <a:endParaRPr/>
          </a:p>
          <a:p>
            <a:pPr indent="0" lvl="0" marL="0" rtl="0" algn="l">
              <a:spcBef>
                <a:spcPts val="0"/>
              </a:spcBef>
              <a:spcAft>
                <a:spcPts val="0"/>
              </a:spcAft>
              <a:buNone/>
            </a:pPr>
            <a:r>
              <a:rPr lang="en"/>
              <a:t>Heart valves: </a:t>
            </a:r>
            <a:r>
              <a:rPr lang="en" u="sng">
                <a:solidFill>
                  <a:schemeClr val="hlink"/>
                </a:solidFill>
                <a:hlinkClick r:id="rId3"/>
              </a:rPr>
              <a:t>https://www.istockphoto.com/vector/heart-valve-surgery-gm505866198-83905193</a:t>
            </a:r>
            <a:endParaRPr/>
          </a:p>
          <a:p>
            <a:pPr indent="0" lvl="0" marL="0" rtl="0" algn="l">
              <a:spcBef>
                <a:spcPts val="0"/>
              </a:spcBef>
              <a:spcAft>
                <a:spcPts val="0"/>
              </a:spcAft>
              <a:buNone/>
            </a:pPr>
            <a:r>
              <a:rPr lang="en"/>
              <a:t>Camera rotator: </a:t>
            </a:r>
            <a:r>
              <a:rPr lang="en" u="sng">
                <a:solidFill>
                  <a:schemeClr val="hlink"/>
                </a:solidFill>
                <a:hlinkClick r:id="rId4"/>
              </a:rPr>
              <a:t>https://www.amazon.com/SVBONY-Adjuster-Rotator-Rotation-Astrophotography/dp/B0B31PVMJ5/ref=asc_df_B0B31PVMJ5/?tag=hyprod-20&amp;linkCode=df0&amp;hvadid=658777852986&amp;hvpos=&amp;hvnetw=g&amp;hvrand=9631054244406024111&amp;hvpone=&amp;hvptwo=&amp;hvqmt=&amp;hvdev=c&amp;hvdvcmdl=&amp;hvlocint=&amp;hvlocphy=9007919&amp;hvtargid=pla-1875030035757&amp;psc=1</a:t>
            </a:r>
            <a:r>
              <a:rPr lang="en"/>
              <a:t> </a:t>
            </a:r>
            <a:endParaRPr/>
          </a:p>
        </p:txBody>
      </p:sp>
    </p:spTree>
  </p:cSld>
  <p:clrMapOvr>
    <a:masterClrMapping/>
  </p:clrMapOvr>
</p:notes>
</file>

<file path=ppt/notesSlides/notesSlide1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2" name="Shape 2462"/>
        <p:cNvGrpSpPr/>
        <p:nvPr/>
      </p:nvGrpSpPr>
      <p:grpSpPr>
        <a:xfrm>
          <a:off x="0" y="0"/>
          <a:ext cx="0" cy="0"/>
          <a:chOff x="0" y="0"/>
          <a:chExt cx="0" cy="0"/>
        </a:xfrm>
      </p:grpSpPr>
      <p:sp>
        <p:nvSpPr>
          <p:cNvPr id="2463" name="Google Shape;2463;g2cc81b1609f_0_27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64" name="Google Shape;2464;g2cc81b1609f_0_27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1" name="Shape 2471"/>
        <p:cNvGrpSpPr/>
        <p:nvPr/>
      </p:nvGrpSpPr>
      <p:grpSpPr>
        <a:xfrm>
          <a:off x="0" y="0"/>
          <a:ext cx="0" cy="0"/>
          <a:chOff x="0" y="0"/>
          <a:chExt cx="0" cy="0"/>
        </a:xfrm>
      </p:grpSpPr>
      <p:sp>
        <p:nvSpPr>
          <p:cNvPr id="2472" name="Google Shape;2472;g2cc81b1609f_0_27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73" name="Google Shape;2473;g2cc81b1609f_0_27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p>
        </p:txBody>
      </p:sp>
    </p:spTree>
  </p:cSld>
  <p:clrMapOvr>
    <a:masterClrMapping/>
  </p:clrMapOvr>
</p:notes>
</file>

<file path=ppt/notesSlides/notesSlide1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7" name="Shape 2477"/>
        <p:cNvGrpSpPr/>
        <p:nvPr/>
      </p:nvGrpSpPr>
      <p:grpSpPr>
        <a:xfrm>
          <a:off x="0" y="0"/>
          <a:ext cx="0" cy="0"/>
          <a:chOff x="0" y="0"/>
          <a:chExt cx="0" cy="0"/>
        </a:xfrm>
      </p:grpSpPr>
      <p:sp>
        <p:nvSpPr>
          <p:cNvPr id="2478" name="Google Shape;2478;g2cc81b1609f_0_27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79" name="Google Shape;2479;g2cc81b1609f_0_27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9" name="Shape 2489"/>
        <p:cNvGrpSpPr/>
        <p:nvPr/>
      </p:nvGrpSpPr>
      <p:grpSpPr>
        <a:xfrm>
          <a:off x="0" y="0"/>
          <a:ext cx="0" cy="0"/>
          <a:chOff x="0" y="0"/>
          <a:chExt cx="0" cy="0"/>
        </a:xfrm>
      </p:grpSpPr>
      <p:sp>
        <p:nvSpPr>
          <p:cNvPr id="2490" name="Google Shape;2490;g2cc81b1609f_0_27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91" name="Google Shape;2491;g2cc81b1609f_0_27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8" name="Shape 2498"/>
        <p:cNvGrpSpPr/>
        <p:nvPr/>
      </p:nvGrpSpPr>
      <p:grpSpPr>
        <a:xfrm>
          <a:off x="0" y="0"/>
          <a:ext cx="0" cy="0"/>
          <a:chOff x="0" y="0"/>
          <a:chExt cx="0" cy="0"/>
        </a:xfrm>
      </p:grpSpPr>
      <p:sp>
        <p:nvSpPr>
          <p:cNvPr id="2499" name="Google Shape;2499;g2cc81b1609f_0_27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00" name="Google Shape;2500;g2cc81b1609f_0_27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Tanvi</a:t>
            </a:r>
            <a:endParaRPr/>
          </a:p>
        </p:txBody>
      </p:sp>
    </p:spTree>
  </p:cSld>
  <p:clrMapOvr>
    <a:masterClrMapping/>
  </p:clrMapOvr>
</p:notes>
</file>

<file path=ppt/notesSlides/notesSlide1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5" name="Shape 2505"/>
        <p:cNvGrpSpPr/>
        <p:nvPr/>
      </p:nvGrpSpPr>
      <p:grpSpPr>
        <a:xfrm>
          <a:off x="0" y="0"/>
          <a:ext cx="0" cy="0"/>
          <a:chOff x="0" y="0"/>
          <a:chExt cx="0" cy="0"/>
        </a:xfrm>
      </p:grpSpPr>
      <p:sp>
        <p:nvSpPr>
          <p:cNvPr id="2506" name="Google Shape;2506;g2cc81b1609f_0_27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07" name="Google Shape;2507;g2cc81b1609f_0_27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Tanvi</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3" name="Shape 1313"/>
        <p:cNvGrpSpPr/>
        <p:nvPr/>
      </p:nvGrpSpPr>
      <p:grpSpPr>
        <a:xfrm>
          <a:off x="0" y="0"/>
          <a:ext cx="0" cy="0"/>
          <a:chOff x="0" y="0"/>
          <a:chExt cx="0" cy="0"/>
        </a:xfrm>
      </p:grpSpPr>
      <p:sp>
        <p:nvSpPr>
          <p:cNvPr id="1314" name="Google Shape;1314;g2ce347b4ab8_0_8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5" name="Google Shape;1315;g2ce347b4ab8_0_8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Nhan</a:t>
            </a:r>
            <a:endParaRPr/>
          </a:p>
        </p:txBody>
      </p:sp>
    </p:spTree>
  </p:cSld>
  <p:clrMapOvr>
    <a:masterClrMapping/>
  </p:clrMapOvr>
</p:notes>
</file>

<file path=ppt/notesSlides/notesSlide1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2" name="Shape 2512"/>
        <p:cNvGrpSpPr/>
        <p:nvPr/>
      </p:nvGrpSpPr>
      <p:grpSpPr>
        <a:xfrm>
          <a:off x="0" y="0"/>
          <a:ext cx="0" cy="0"/>
          <a:chOff x="0" y="0"/>
          <a:chExt cx="0" cy="0"/>
        </a:xfrm>
      </p:grpSpPr>
      <p:sp>
        <p:nvSpPr>
          <p:cNvPr id="2513" name="Google Shape;2513;g2cc81b1609f_0_27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14" name="Google Shape;2514;g2cc81b1609f_0_27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How long does this process take</a:t>
            </a:r>
            <a:endParaRPr/>
          </a:p>
          <a:p>
            <a:pPr indent="0" lvl="0" marL="0" rtl="0" algn="l">
              <a:spcBef>
                <a:spcPts val="0"/>
              </a:spcBef>
              <a:spcAft>
                <a:spcPts val="0"/>
              </a:spcAft>
              <a:buNone/>
            </a:pPr>
            <a:r>
              <a:rPr lang="en"/>
              <a:t>Show solution in context of body</a:t>
            </a:r>
            <a:endParaRPr/>
          </a:p>
          <a:p>
            <a:pPr indent="0" lvl="0" marL="0" rtl="0" algn="l">
              <a:spcBef>
                <a:spcPts val="0"/>
              </a:spcBef>
              <a:spcAft>
                <a:spcPts val="0"/>
              </a:spcAft>
              <a:buNone/>
            </a:pPr>
            <a:r>
              <a:rPr lang="en"/>
              <a:t>Is our solution less work for patient or are we asking more of a work for them</a:t>
            </a:r>
            <a:endParaRPr/>
          </a:p>
          <a:p>
            <a:pPr indent="0" lvl="0" marL="0" rtl="0" algn="l">
              <a:spcBef>
                <a:spcPts val="0"/>
              </a:spcBef>
              <a:spcAft>
                <a:spcPts val="0"/>
              </a:spcAft>
              <a:buNone/>
            </a:pPr>
            <a:r>
              <a:rPr lang="en"/>
              <a:t>Water takes up too much of the drawing</a:t>
            </a:r>
            <a:endParaRPr/>
          </a:p>
          <a:p>
            <a:pPr indent="0" lvl="0" marL="0" rtl="0" algn="l">
              <a:spcBef>
                <a:spcPts val="0"/>
              </a:spcBef>
              <a:spcAft>
                <a:spcPts val="0"/>
              </a:spcAft>
              <a:buNone/>
            </a:pPr>
            <a:r>
              <a:rPr lang="en"/>
              <a:t>Thing that is most colorful and bright is the water</a:t>
            </a:r>
            <a:endParaRPr/>
          </a:p>
          <a:p>
            <a:pPr indent="0" lvl="0" marL="0" rtl="0" algn="l">
              <a:spcBef>
                <a:spcPts val="0"/>
              </a:spcBef>
              <a:spcAft>
                <a:spcPts val="0"/>
              </a:spcAft>
              <a:buNone/>
            </a:pPr>
            <a:r>
              <a:rPr lang="en"/>
              <a:t>Juxtapose drawing with current gold standard</a:t>
            </a:r>
            <a:endParaRPr/>
          </a:p>
          <a:p>
            <a:pPr indent="0" lvl="0" marL="0" rtl="0" algn="l">
              <a:spcBef>
                <a:spcPts val="0"/>
              </a:spcBef>
              <a:spcAft>
                <a:spcPts val="0"/>
              </a:spcAft>
              <a:buNone/>
            </a:pPr>
            <a:r>
              <a:rPr lang="en"/>
              <a:t>Mechanically disrupt fluid in this area, </a:t>
            </a:r>
            <a:endParaRPr/>
          </a:p>
          <a:p>
            <a:pPr indent="0" lvl="0" marL="0" rtl="0" algn="l">
              <a:spcBef>
                <a:spcPts val="0"/>
              </a:spcBef>
              <a:spcAft>
                <a:spcPts val="0"/>
              </a:spcAft>
              <a:buNone/>
            </a:pPr>
            <a:r>
              <a:rPr lang="en"/>
              <a:t>Show more about how current catheters are cleaned for people to understand what is feasible or not</a:t>
            </a:r>
            <a:endParaRPr/>
          </a:p>
          <a:p>
            <a:pPr indent="0" lvl="0" marL="0" rtl="0" algn="l">
              <a:spcBef>
                <a:spcPts val="0"/>
              </a:spcBef>
              <a:spcAft>
                <a:spcPts val="0"/>
              </a:spcAft>
              <a:buNone/>
            </a:pPr>
            <a:r>
              <a:rPr lang="en"/>
              <a:t>Demonstrate process to committee → how have we robustly attacked ideation</a:t>
            </a:r>
            <a:endParaRPr/>
          </a:p>
          <a:p>
            <a:pPr indent="0" lvl="0" marL="0" rtl="0" algn="l">
              <a:spcBef>
                <a:spcPts val="0"/>
              </a:spcBef>
              <a:spcAft>
                <a:spcPts val="0"/>
              </a:spcAft>
              <a:buNone/>
            </a:pPr>
            <a:r>
              <a:rPr lang="en"/>
              <a:t>Multiple different approaches to ideation to build trust with committee</a:t>
            </a:r>
            <a:endParaRPr/>
          </a:p>
          <a:p>
            <a:pPr indent="0" lvl="0" marL="0" rtl="0" algn="l">
              <a:spcBef>
                <a:spcPts val="0"/>
              </a:spcBef>
              <a:spcAft>
                <a:spcPts val="0"/>
              </a:spcAft>
              <a:buNone/>
            </a:pPr>
            <a:r>
              <a:rPr lang="en"/>
              <a:t>Make up ranking slides, bring to Logsdon and TA</a:t>
            </a:r>
            <a:endParaRPr/>
          </a:p>
          <a:p>
            <a:pPr indent="0" lvl="0" marL="0" rtl="0" algn="l">
              <a:spcBef>
                <a:spcPts val="0"/>
              </a:spcBef>
              <a:spcAft>
                <a:spcPts val="0"/>
              </a:spcAft>
              <a:buNone/>
            </a:pPr>
            <a:r>
              <a:rPr lang="en"/>
              <a:t>Ask via anticipating risks</a:t>
            </a:r>
            <a:endParaRPr/>
          </a:p>
          <a:p>
            <a:pPr indent="0" lvl="0" marL="0" rtl="0" algn="l">
              <a:spcBef>
                <a:spcPts val="0"/>
              </a:spcBef>
              <a:spcAft>
                <a:spcPts val="0"/>
              </a:spcAft>
              <a:buNone/>
            </a:pPr>
            <a:r>
              <a:rPr lang="en"/>
              <a:t>Questions for committee are too general</a:t>
            </a:r>
            <a:endParaRPr/>
          </a:p>
          <a:p>
            <a:pPr indent="0" lvl="0" marL="0" rtl="0" algn="l">
              <a:spcBef>
                <a:spcPts val="0"/>
              </a:spcBef>
              <a:spcAft>
                <a:spcPts val="0"/>
              </a:spcAft>
              <a:buNone/>
            </a:pPr>
            <a:r>
              <a:rPr lang="en"/>
              <a:t>Ask specific questions about design requirements for a couple solution concepts to meet certain user needs</a:t>
            </a:r>
            <a:endParaRPr/>
          </a:p>
          <a:p>
            <a:pPr indent="0" lvl="0" marL="0" rtl="0" algn="l">
              <a:spcBef>
                <a:spcPts val="0"/>
              </a:spcBef>
              <a:spcAft>
                <a:spcPts val="0"/>
              </a:spcAft>
              <a:buNone/>
            </a:pPr>
            <a:r>
              <a:rPr lang="en"/>
              <a:t>Show initial image with solution concepts in it</a:t>
            </a:r>
            <a:endParaRPr/>
          </a:p>
        </p:txBody>
      </p:sp>
    </p:spTree>
  </p:cSld>
  <p:clrMapOvr>
    <a:masterClrMapping/>
  </p:clrMapOvr>
</p:notes>
</file>

<file path=ppt/notesSlides/notesSlide1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7" name="Shape 2517"/>
        <p:cNvGrpSpPr/>
        <p:nvPr/>
      </p:nvGrpSpPr>
      <p:grpSpPr>
        <a:xfrm>
          <a:off x="0" y="0"/>
          <a:ext cx="0" cy="0"/>
          <a:chOff x="0" y="0"/>
          <a:chExt cx="0" cy="0"/>
        </a:xfrm>
      </p:grpSpPr>
      <p:sp>
        <p:nvSpPr>
          <p:cNvPr id="2518" name="Google Shape;2518;g2cc81b1609f_0_27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19" name="Google Shape;2519;g2cc81b1609f_0_27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Rebecca</a:t>
            </a:r>
            <a:endParaRPr/>
          </a:p>
        </p:txBody>
      </p:sp>
    </p:spTree>
  </p:cSld>
  <p:clrMapOvr>
    <a:masterClrMapping/>
  </p:clrMapOvr>
</p:notes>
</file>

<file path=ppt/notesSlides/notesSlide1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3" name="Shape 2523"/>
        <p:cNvGrpSpPr/>
        <p:nvPr/>
      </p:nvGrpSpPr>
      <p:grpSpPr>
        <a:xfrm>
          <a:off x="0" y="0"/>
          <a:ext cx="0" cy="0"/>
          <a:chOff x="0" y="0"/>
          <a:chExt cx="0" cy="0"/>
        </a:xfrm>
      </p:grpSpPr>
      <p:sp>
        <p:nvSpPr>
          <p:cNvPr id="2524" name="Google Shape;2524;g2cc81b1609f_0_27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25" name="Google Shape;2525;g2cc81b1609f_0_27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Alana</a:t>
            </a:r>
            <a:endParaRPr/>
          </a:p>
        </p:txBody>
      </p:sp>
    </p:spTree>
  </p:cSld>
  <p:clrMapOvr>
    <a:masterClrMapping/>
  </p:clrMapOvr>
</p:notes>
</file>

<file path=ppt/notesSlides/notesSlide1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9" name="Shape 2529"/>
        <p:cNvGrpSpPr/>
        <p:nvPr/>
      </p:nvGrpSpPr>
      <p:grpSpPr>
        <a:xfrm>
          <a:off x="0" y="0"/>
          <a:ext cx="0" cy="0"/>
          <a:chOff x="0" y="0"/>
          <a:chExt cx="0" cy="0"/>
        </a:xfrm>
      </p:grpSpPr>
      <p:sp>
        <p:nvSpPr>
          <p:cNvPr id="2530" name="Google Shape;2530;g2cc81b1609f_0_27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31" name="Google Shape;2531;g2cc81b1609f_0_27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br>
              <a:rPr lang="en"/>
            </a:br>
            <a:r>
              <a:rPr lang="en"/>
              <a:t>Krisha</a:t>
            </a:r>
            <a:br>
              <a:rPr lang="en"/>
            </a:br>
            <a:r>
              <a:rPr lang="en"/>
              <a:t>As you can see - current flushing means that fluid exits the two holes closest to the drainage bag. Why is this a problem? Bc the other holes remain clogged, slower drainage with only 2 holes, and if these get clogged and cannot be fixed, there are no “backup holes” to drain from. Hospital return</a:t>
            </a:r>
            <a:endParaRPr/>
          </a:p>
        </p:txBody>
      </p:sp>
    </p:spTree>
  </p:cSld>
  <p:clrMapOvr>
    <a:masterClrMapping/>
  </p:clrMapOvr>
</p:notes>
</file>

<file path=ppt/notesSlides/notesSlide1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5" name="Shape 2535"/>
        <p:cNvGrpSpPr/>
        <p:nvPr/>
      </p:nvGrpSpPr>
      <p:grpSpPr>
        <a:xfrm>
          <a:off x="0" y="0"/>
          <a:ext cx="0" cy="0"/>
          <a:chOff x="0" y="0"/>
          <a:chExt cx="0" cy="0"/>
        </a:xfrm>
      </p:grpSpPr>
      <p:sp>
        <p:nvSpPr>
          <p:cNvPr id="2536" name="Google Shape;2536;g2cc81b1609f_0_27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37" name="Google Shape;2537;g2cc81b1609f_0_27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rPr lang="en"/>
              <a:t>Nhan</a:t>
            </a:r>
            <a:endParaRPr/>
          </a:p>
          <a:p>
            <a:pPr indent="0" lvl="0" marL="0" rtl="0" algn="l">
              <a:spcBef>
                <a:spcPts val="0"/>
              </a:spcBef>
              <a:spcAft>
                <a:spcPts val="0"/>
              </a:spcAft>
              <a:buNone/>
            </a:pPr>
            <a:r>
              <a:rPr lang="en"/>
              <a:t>We used inspiration from a plumbing valve in which they control the flow of water in one direction</a:t>
            </a:r>
            <a:endParaRPr/>
          </a:p>
          <a:p>
            <a:pPr indent="-298450" lvl="0" marL="457200" rtl="0" algn="l">
              <a:spcBef>
                <a:spcPts val="0"/>
              </a:spcBef>
              <a:spcAft>
                <a:spcPts val="0"/>
              </a:spcAft>
              <a:buSzPts val="1100"/>
              <a:buChar char="-"/>
            </a:pPr>
            <a:r>
              <a:rPr lang="en"/>
              <a:t>thought of device </a:t>
            </a:r>
            <a:endParaRPr/>
          </a:p>
          <a:p>
            <a:pPr indent="-298450" lvl="0" marL="457200" rtl="0" algn="l">
              <a:spcBef>
                <a:spcPts val="0"/>
              </a:spcBef>
              <a:spcAft>
                <a:spcPts val="0"/>
              </a:spcAft>
              <a:buSzPts val="1100"/>
              <a:buChar char="-"/>
            </a:pPr>
            <a:r>
              <a:rPr lang="en"/>
              <a:t>will have increments for patients to know how far to insert the sleeve into the drain </a:t>
            </a:r>
            <a:endParaRPr/>
          </a:p>
          <a:p>
            <a:pPr indent="-298450" lvl="0" marL="457200" rtl="0" algn="l">
              <a:spcBef>
                <a:spcPts val="0"/>
              </a:spcBef>
              <a:spcAft>
                <a:spcPts val="0"/>
              </a:spcAft>
              <a:buSzPts val="1100"/>
              <a:buChar char="-"/>
            </a:pPr>
            <a:r>
              <a:rPr lang="en"/>
              <a:t>Monorail track</a:t>
            </a:r>
            <a:endParaRPr/>
          </a:p>
          <a:p>
            <a:pPr indent="-298450" lvl="0" marL="457200" rtl="0" algn="l">
              <a:spcBef>
                <a:spcPts val="0"/>
              </a:spcBef>
              <a:spcAft>
                <a:spcPts val="0"/>
              </a:spcAft>
              <a:buSzPts val="1100"/>
              <a:buChar char="-"/>
            </a:pPr>
            <a:r>
              <a:rPr lang="en"/>
              <a:t>Soft at the tips to go down the curve</a:t>
            </a:r>
            <a:endParaRPr/>
          </a:p>
          <a:p>
            <a:pPr indent="-298450" lvl="0" marL="457200" rtl="0" algn="l">
              <a:spcBef>
                <a:spcPts val="0"/>
              </a:spcBef>
              <a:spcAft>
                <a:spcPts val="0"/>
              </a:spcAft>
              <a:buSzPts val="1100"/>
              <a:buChar char="-"/>
            </a:pPr>
            <a:r>
              <a:rPr lang="en"/>
              <a:t>Think more carefully about whether the tube design itself is close to correct</a:t>
            </a:r>
            <a:br>
              <a:rPr lang="en"/>
            </a:br>
            <a:r>
              <a:rPr lang="en"/>
              <a:t>- why do we have the pigtail ?</a:t>
            </a:r>
            <a:br>
              <a:rPr lang="en"/>
            </a:br>
            <a:r>
              <a:rPr lang="en"/>
              <a:t>Silicone drains that either wit or have holes in the end</a:t>
            </a:r>
            <a:br>
              <a:rPr lang="en"/>
            </a:br>
            <a:r>
              <a:rPr lang="en"/>
              <a:t>Think outside the pigtail line</a:t>
            </a:r>
            <a:br>
              <a:rPr lang="en"/>
            </a:br>
            <a:br>
              <a:rPr lang="en"/>
            </a:br>
            <a:r>
              <a:rPr lang="en"/>
              <a:t>In the pigtail/silicone tube, allow to dial something in the silicone tube to do serial compression</a:t>
            </a:r>
            <a:br>
              <a:rPr lang="en"/>
            </a:br>
            <a:r>
              <a:rPr lang="en"/>
              <a:t>Silicone tube that is in a patient</a:t>
            </a:r>
            <a:br>
              <a:rPr lang="en"/>
            </a:br>
            <a:r>
              <a:rPr lang="en"/>
              <a:t>Instead of trying to insert something downt he pigtail, something lives in the pigtail and pull it backwards</a:t>
            </a:r>
            <a:br>
              <a:rPr lang="en"/>
            </a:br>
            <a:br>
              <a:rPr lang="en"/>
            </a:br>
            <a:r>
              <a:rPr lang="en"/>
              <a:t>Series of different ways we can clear goo from a tube</a:t>
            </a:r>
            <a:endParaRPr/>
          </a:p>
          <a:p>
            <a:pPr indent="-298450" lvl="0" marL="457200" rtl="0" algn="l">
              <a:spcBef>
                <a:spcPts val="0"/>
              </a:spcBef>
              <a:spcAft>
                <a:spcPts val="0"/>
              </a:spcAft>
              <a:buSzPts val="1100"/>
              <a:buChar char="-"/>
            </a:pPr>
            <a:r>
              <a:rPr lang="en"/>
              <a:t>Peristolsis of a soft tube</a:t>
            </a:r>
            <a:endParaRPr/>
          </a:p>
          <a:p>
            <a:pPr indent="-298450" lvl="0" marL="457200" rtl="0" algn="l">
              <a:spcBef>
                <a:spcPts val="0"/>
              </a:spcBef>
              <a:spcAft>
                <a:spcPts val="0"/>
              </a:spcAft>
              <a:buSzPts val="1100"/>
              <a:buChar char="-"/>
            </a:pPr>
            <a:r>
              <a:rPr lang="en"/>
              <a:t>Minimize putting extra things down there</a:t>
            </a:r>
            <a:endParaRPr/>
          </a:p>
          <a:p>
            <a:pPr indent="-298450" lvl="0" marL="457200" rtl="0" algn="l">
              <a:spcBef>
                <a:spcPts val="0"/>
              </a:spcBef>
              <a:spcAft>
                <a:spcPts val="0"/>
              </a:spcAft>
              <a:buSzPts val="1100"/>
              <a:buChar char="-"/>
            </a:pPr>
            <a:r>
              <a:rPr lang="en"/>
              <a:t>Everything should be on a grenade rather than a bag</a:t>
            </a:r>
            <a:endParaRPr/>
          </a:p>
          <a:p>
            <a:pPr indent="-298450" lvl="0" marL="457200" rtl="0" algn="l">
              <a:spcBef>
                <a:spcPts val="0"/>
              </a:spcBef>
              <a:spcAft>
                <a:spcPts val="0"/>
              </a:spcAft>
              <a:buSzPts val="1100"/>
              <a:buChar char="-"/>
            </a:pPr>
            <a:r>
              <a:rPr lang="en"/>
              <a:t>Could have nothing to do with tube itself, want something implanted, something outside the body that works like a straw</a:t>
            </a:r>
            <a:br>
              <a:rPr lang="en"/>
            </a:br>
            <a:r>
              <a:rPr lang="en"/>
              <a:t>- milkshake with a floppy straw, constant suction- little milkshake and straw will collapse → try a few times and keep try again</a:t>
            </a:r>
            <a:br>
              <a:rPr lang="en"/>
            </a:br>
            <a:r>
              <a:rPr lang="en"/>
              <a:t>Drink a milkshake and see how it works to suck something out of a cup</a:t>
            </a:r>
            <a:endParaRPr/>
          </a:p>
          <a:p>
            <a:pPr indent="-298450" lvl="0" marL="457200" rtl="0" algn="l">
              <a:spcBef>
                <a:spcPts val="0"/>
              </a:spcBef>
              <a:spcAft>
                <a:spcPts val="0"/>
              </a:spcAft>
              <a:buSzPts val="1100"/>
              <a:buChar char="-"/>
            </a:pPr>
            <a:r>
              <a:rPr lang="en"/>
              <a:t>Just make it so patient is turning a dial</a:t>
            </a:r>
            <a:endParaRPr/>
          </a:p>
          <a:p>
            <a:pPr indent="-298450" lvl="0" marL="457200" rtl="0" algn="l">
              <a:spcBef>
                <a:spcPts val="0"/>
              </a:spcBef>
              <a:spcAft>
                <a:spcPts val="0"/>
              </a:spcAft>
              <a:buSzPts val="1100"/>
              <a:buChar char="-"/>
            </a:pPr>
            <a:r>
              <a:rPr lang="en"/>
              <a:t>How do you change flow, flushing, tube design, etc. when ideating</a:t>
            </a:r>
            <a:endParaRPr/>
          </a:p>
          <a:p>
            <a:pPr indent="-298450" lvl="0" marL="457200" rtl="0" algn="l">
              <a:spcBef>
                <a:spcPts val="0"/>
              </a:spcBef>
              <a:spcAft>
                <a:spcPts val="0"/>
              </a:spcAft>
              <a:buSzPts val="1100"/>
              <a:buChar char="-"/>
            </a:pPr>
            <a:r>
              <a:rPr lang="en"/>
              <a:t>Bump on a tip to pull back</a:t>
            </a:r>
            <a:endParaRPr/>
          </a:p>
          <a:p>
            <a:pPr indent="-298450" lvl="0" marL="457200" rtl="0" algn="l">
              <a:spcBef>
                <a:spcPts val="0"/>
              </a:spcBef>
              <a:spcAft>
                <a:spcPts val="0"/>
              </a:spcAft>
              <a:buSzPts val="1100"/>
              <a:buChar char="-"/>
            </a:pPr>
            <a:r>
              <a:rPr lang="en"/>
              <a:t>Suction catheter</a:t>
            </a:r>
            <a:endParaRPr/>
          </a:p>
          <a:p>
            <a:pPr indent="-298450" lvl="0" marL="457200" rtl="0" algn="l">
              <a:spcBef>
                <a:spcPts val="0"/>
              </a:spcBef>
              <a:spcAft>
                <a:spcPts val="0"/>
              </a:spcAft>
              <a:buSzPts val="1100"/>
              <a:buChar char="-"/>
            </a:pPr>
            <a:r>
              <a:rPr lang="en"/>
              <a:t>Little ball that comes out of the end </a:t>
            </a:r>
            <a:endParaRPr/>
          </a:p>
          <a:p>
            <a:pPr indent="-298450" lvl="0" marL="457200" rtl="0" algn="l">
              <a:spcBef>
                <a:spcPts val="0"/>
              </a:spcBef>
              <a:spcAft>
                <a:spcPts val="0"/>
              </a:spcAft>
              <a:buSzPts val="1100"/>
              <a:buChar char="-"/>
            </a:pPr>
            <a:r>
              <a:rPr lang="en"/>
              <a:t>Unblocks tip and pulls nuk.. On it Cat12/16</a:t>
            </a:r>
            <a:endParaRPr/>
          </a:p>
          <a:p>
            <a:pPr indent="-298450" lvl="0" marL="457200" rtl="0" algn="l">
              <a:spcBef>
                <a:spcPts val="0"/>
              </a:spcBef>
              <a:spcAft>
                <a:spcPts val="0"/>
              </a:spcAft>
              <a:buSzPts val="1100"/>
              <a:buChar char="-"/>
            </a:pPr>
            <a:r>
              <a:rPr lang="en"/>
              <a:t>Penumbra frumbectomy device</a:t>
            </a:r>
            <a:endParaRPr/>
          </a:p>
        </p:txBody>
      </p:sp>
    </p:spTree>
  </p:cSld>
  <p:clrMapOvr>
    <a:masterClrMapping/>
  </p:clrMapOvr>
</p:notes>
</file>

<file path=ppt/notesSlides/notesSlide1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6" name="Shape 2546"/>
        <p:cNvGrpSpPr/>
        <p:nvPr/>
      </p:nvGrpSpPr>
      <p:grpSpPr>
        <a:xfrm>
          <a:off x="0" y="0"/>
          <a:ext cx="0" cy="0"/>
          <a:chOff x="0" y="0"/>
          <a:chExt cx="0" cy="0"/>
        </a:xfrm>
      </p:grpSpPr>
      <p:sp>
        <p:nvSpPr>
          <p:cNvPr id="2547" name="Google Shape;2547;g2cc81b1609f_0_27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48" name="Google Shape;2548;g2cc81b1609f_0_27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Krisha</a:t>
            </a:r>
            <a:endParaRPr/>
          </a:p>
        </p:txBody>
      </p:sp>
    </p:spTree>
  </p:cSld>
  <p:clrMapOvr>
    <a:masterClrMapping/>
  </p:clrMapOvr>
</p:notes>
</file>

<file path=ppt/notesSlides/notesSlide1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2" name="Shape 2552"/>
        <p:cNvGrpSpPr/>
        <p:nvPr/>
      </p:nvGrpSpPr>
      <p:grpSpPr>
        <a:xfrm>
          <a:off x="0" y="0"/>
          <a:ext cx="0" cy="0"/>
          <a:chOff x="0" y="0"/>
          <a:chExt cx="0" cy="0"/>
        </a:xfrm>
      </p:grpSpPr>
      <p:sp>
        <p:nvSpPr>
          <p:cNvPr id="2553" name="Google Shape;2553;g2cc81b1609f_0_27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54" name="Google Shape;2554;g2cc81b1609f_0_27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Rebecca</a:t>
            </a:r>
            <a:endParaRPr/>
          </a:p>
        </p:txBody>
      </p:sp>
    </p:spTree>
  </p:cSld>
  <p:clrMapOvr>
    <a:masterClrMapping/>
  </p:clrMapOvr>
</p:notes>
</file>

<file path=ppt/notesSlides/notesSlide1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8" name="Shape 2558"/>
        <p:cNvGrpSpPr/>
        <p:nvPr/>
      </p:nvGrpSpPr>
      <p:grpSpPr>
        <a:xfrm>
          <a:off x="0" y="0"/>
          <a:ext cx="0" cy="0"/>
          <a:chOff x="0" y="0"/>
          <a:chExt cx="0" cy="0"/>
        </a:xfrm>
      </p:grpSpPr>
      <p:sp>
        <p:nvSpPr>
          <p:cNvPr id="2559" name="Google Shape;2559;g2cc81b1609f_0_27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60" name="Google Shape;2560;g2cc81b1609f_0_27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0" name="Shape 2570"/>
        <p:cNvGrpSpPr/>
        <p:nvPr/>
      </p:nvGrpSpPr>
      <p:grpSpPr>
        <a:xfrm>
          <a:off x="0" y="0"/>
          <a:ext cx="0" cy="0"/>
          <a:chOff x="0" y="0"/>
          <a:chExt cx="0" cy="0"/>
        </a:xfrm>
      </p:grpSpPr>
      <p:sp>
        <p:nvSpPr>
          <p:cNvPr id="2571" name="Google Shape;2571;g2cc81b1609f_0_28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72" name="Google Shape;2572;g2cc81b1609f_0_28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9" name="Shape 2579"/>
        <p:cNvGrpSpPr/>
        <p:nvPr/>
      </p:nvGrpSpPr>
      <p:grpSpPr>
        <a:xfrm>
          <a:off x="0" y="0"/>
          <a:ext cx="0" cy="0"/>
          <a:chOff x="0" y="0"/>
          <a:chExt cx="0" cy="0"/>
        </a:xfrm>
      </p:grpSpPr>
      <p:sp>
        <p:nvSpPr>
          <p:cNvPr id="2580" name="Google Shape;2580;g2cc81b1609f_0_28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81" name="Google Shape;2581;g2cc81b1609f_0_28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Krisha</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0" name="Shape 1320"/>
        <p:cNvGrpSpPr/>
        <p:nvPr/>
      </p:nvGrpSpPr>
      <p:grpSpPr>
        <a:xfrm>
          <a:off x="0" y="0"/>
          <a:ext cx="0" cy="0"/>
          <a:chOff x="0" y="0"/>
          <a:chExt cx="0" cy="0"/>
        </a:xfrm>
      </p:grpSpPr>
      <p:sp>
        <p:nvSpPr>
          <p:cNvPr id="1321" name="Google Shape;1321;g2ce347b4ab8_0_8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2" name="Google Shape;1322;g2ce347b4ab8_0_8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Tanvi</a:t>
            </a:r>
            <a:endParaRPr/>
          </a:p>
        </p:txBody>
      </p:sp>
    </p:spTree>
  </p:cSld>
  <p:clrMapOvr>
    <a:masterClrMapping/>
  </p:clrMapOvr>
</p:notes>
</file>

<file path=ppt/notesSlides/notesSlide1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8" name="Shape 2608"/>
        <p:cNvGrpSpPr/>
        <p:nvPr/>
      </p:nvGrpSpPr>
      <p:grpSpPr>
        <a:xfrm>
          <a:off x="0" y="0"/>
          <a:ext cx="0" cy="0"/>
          <a:chOff x="0" y="0"/>
          <a:chExt cx="0" cy="0"/>
        </a:xfrm>
      </p:grpSpPr>
      <p:sp>
        <p:nvSpPr>
          <p:cNvPr id="2609" name="Google Shape;2609;g2cc81b1609f_0_28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10" name="Google Shape;2610;g2cc81b1609f_0_28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4" name="Shape 2614"/>
        <p:cNvGrpSpPr/>
        <p:nvPr/>
      </p:nvGrpSpPr>
      <p:grpSpPr>
        <a:xfrm>
          <a:off x="0" y="0"/>
          <a:ext cx="0" cy="0"/>
          <a:chOff x="0" y="0"/>
          <a:chExt cx="0" cy="0"/>
        </a:xfrm>
      </p:grpSpPr>
      <p:sp>
        <p:nvSpPr>
          <p:cNvPr id="2615" name="Google Shape;2615;g2cc81b1609f_0_28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16" name="Google Shape;2616;g2cc81b1609f_0_28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Part that is internal to patient is generally what clogs → always go with wire first to hold position in body (wire doesn’t come out of the tip)</a:t>
            </a:r>
            <a:br>
              <a:rPr lang="en"/>
            </a:br>
            <a:r>
              <a:rPr lang="en"/>
              <a:t>Gordon drain</a:t>
            </a:r>
            <a:br>
              <a:rPr lang="en"/>
            </a:br>
            <a:r>
              <a:rPr lang="en"/>
              <a:t>Majority of drains are pigtails</a:t>
            </a:r>
            <a:br>
              <a:rPr lang="en"/>
            </a:br>
            <a:r>
              <a:rPr lang="en"/>
              <a:t>Abscesses (pus)</a:t>
            </a:r>
            <a:br>
              <a:rPr lang="en"/>
            </a:br>
            <a:r>
              <a:rPr lang="en"/>
              <a:t>Hematoma (blood)</a:t>
            </a:r>
            <a:br>
              <a:rPr lang="en"/>
            </a:br>
            <a:r>
              <a:rPr lang="en"/>
              <a:t>Urine (changed every 2-3 months due to clogs, stones, encrusted)</a:t>
            </a:r>
            <a:br>
              <a:rPr lang="en"/>
            </a:br>
            <a:r>
              <a:rPr lang="en"/>
              <a:t>Get exchanged due to stop draining (clogged) or tube ruptures/breaks/dislodged (feeding tubes)</a:t>
            </a:r>
            <a:endParaRPr/>
          </a:p>
        </p:txBody>
      </p:sp>
    </p:spTree>
  </p:cSld>
  <p:clrMapOvr>
    <a:masterClrMapping/>
  </p:clrMapOvr>
</p:notes>
</file>

<file path=ppt/notesSlides/notesSlide1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1" name="Shape 2621"/>
        <p:cNvGrpSpPr/>
        <p:nvPr/>
      </p:nvGrpSpPr>
      <p:grpSpPr>
        <a:xfrm>
          <a:off x="0" y="0"/>
          <a:ext cx="0" cy="0"/>
          <a:chOff x="0" y="0"/>
          <a:chExt cx="0" cy="0"/>
        </a:xfrm>
      </p:grpSpPr>
      <p:sp>
        <p:nvSpPr>
          <p:cNvPr id="2622" name="Google Shape;2622;g2cc81b1609f_0_28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23" name="Google Shape;2623;g2cc81b1609f_0_28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List of inpatients</a:t>
            </a:r>
            <a:br>
              <a:rPr lang="en"/>
            </a:br>
            <a:r>
              <a:rPr lang="en"/>
              <a:t>Andrea Brooks (rounds on all patients)</a:t>
            </a:r>
            <a:br>
              <a:rPr lang="en"/>
            </a:br>
            <a:r>
              <a:rPr lang="en"/>
              <a:t>Don’t ask questions you can answer online!!!!</a:t>
            </a:r>
            <a:br>
              <a:rPr lang="en"/>
            </a:br>
            <a:r>
              <a:rPr lang="en"/>
              <a:t>Make a table with all the types of drains and where they sit, timeline, fluid drains, etc.</a:t>
            </a:r>
            <a:br>
              <a:rPr lang="en"/>
            </a:br>
            <a:r>
              <a:rPr lang="en"/>
              <a:t>How do you determine the value of qualitative data based on stakeholder background</a:t>
            </a:r>
            <a:endParaRPr/>
          </a:p>
        </p:txBody>
      </p:sp>
    </p:spTree>
  </p:cSld>
  <p:clrMapOvr>
    <a:masterClrMapping/>
  </p:clrMapOvr>
</p:notes>
</file>

<file path=ppt/notesSlides/notesSlide1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7" name="Shape 2627"/>
        <p:cNvGrpSpPr/>
        <p:nvPr/>
      </p:nvGrpSpPr>
      <p:grpSpPr>
        <a:xfrm>
          <a:off x="0" y="0"/>
          <a:ext cx="0" cy="0"/>
          <a:chOff x="0" y="0"/>
          <a:chExt cx="0" cy="0"/>
        </a:xfrm>
      </p:grpSpPr>
      <p:sp>
        <p:nvSpPr>
          <p:cNvPr id="2628" name="Google Shape;2628;g2cc81b1609f_0_28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29" name="Google Shape;2629;g2cc81b1609f_0_28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3" name="Shape 2633"/>
        <p:cNvGrpSpPr/>
        <p:nvPr/>
      </p:nvGrpSpPr>
      <p:grpSpPr>
        <a:xfrm>
          <a:off x="0" y="0"/>
          <a:ext cx="0" cy="0"/>
          <a:chOff x="0" y="0"/>
          <a:chExt cx="0" cy="0"/>
        </a:xfrm>
      </p:grpSpPr>
      <p:sp>
        <p:nvSpPr>
          <p:cNvPr id="2634" name="Google Shape;2634;g2cc81b1609f_0_28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35" name="Google Shape;2635;g2cc81b1609f_0_28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Data is not publishable from FB groups</a:t>
            </a:r>
            <a:br>
              <a:rPr lang="en"/>
            </a:br>
            <a:r>
              <a:rPr lang="en"/>
              <a:t>IRB approved survey</a:t>
            </a:r>
            <a:br>
              <a:rPr lang="en"/>
            </a:br>
            <a:r>
              <a:rPr lang="en"/>
              <a:t>Make script and get approved by faculty</a:t>
            </a:r>
            <a:endParaRPr/>
          </a:p>
          <a:p>
            <a:pPr indent="0" lvl="0" marL="0" rtl="0" algn="l">
              <a:spcBef>
                <a:spcPts val="0"/>
              </a:spcBef>
              <a:spcAft>
                <a:spcPts val="0"/>
              </a:spcAft>
              <a:buNone/>
            </a:pPr>
            <a:r>
              <a:rPr lang="en"/>
              <a:t>Don’t accidentally expose a key insight</a:t>
            </a:r>
            <a:endParaRPr/>
          </a:p>
          <a:p>
            <a:pPr indent="0" lvl="0" marL="0" rtl="0" algn="l">
              <a:spcBef>
                <a:spcPts val="0"/>
              </a:spcBef>
              <a:spcAft>
                <a:spcPts val="0"/>
              </a:spcAft>
              <a:buNone/>
            </a:pPr>
            <a:r>
              <a:rPr lang="en"/>
              <a:t>Action item list:</a:t>
            </a:r>
            <a:endParaRPr/>
          </a:p>
          <a:p>
            <a:pPr indent="-298450" lvl="0" marL="457200" rtl="0" algn="l">
              <a:spcBef>
                <a:spcPts val="0"/>
              </a:spcBef>
              <a:spcAft>
                <a:spcPts val="0"/>
              </a:spcAft>
              <a:buSzPts val="1100"/>
              <a:buChar char="-"/>
            </a:pPr>
            <a:r>
              <a:rPr lang="en"/>
              <a:t>Ultrasound/fluoro guided drain placement</a:t>
            </a:r>
            <a:endParaRPr/>
          </a:p>
          <a:p>
            <a:pPr indent="-298450" lvl="0" marL="457200" rtl="0" algn="l">
              <a:spcBef>
                <a:spcPts val="0"/>
              </a:spcBef>
              <a:spcAft>
                <a:spcPts val="0"/>
              </a:spcAft>
              <a:buSzPts val="1100"/>
              <a:buChar char="-"/>
            </a:pPr>
            <a:r>
              <a:rPr lang="en"/>
              <a:t>Drain exchange under fluoro guidance</a:t>
            </a:r>
            <a:endParaRPr/>
          </a:p>
          <a:p>
            <a:pPr indent="-298450" lvl="0" marL="457200" rtl="0" algn="l">
              <a:spcBef>
                <a:spcPts val="0"/>
              </a:spcBef>
              <a:spcAft>
                <a:spcPts val="0"/>
              </a:spcAft>
              <a:buSzPts val="1100"/>
              <a:buChar char="-"/>
            </a:pPr>
            <a:r>
              <a:rPr lang="en"/>
              <a:t>Ct guided drain placement</a:t>
            </a:r>
            <a:endParaRPr/>
          </a:p>
          <a:p>
            <a:pPr indent="-298450" lvl="0" marL="457200" rtl="0" algn="l">
              <a:spcBef>
                <a:spcPts val="0"/>
              </a:spcBef>
              <a:spcAft>
                <a:spcPts val="0"/>
              </a:spcAft>
              <a:buSzPts val="1100"/>
              <a:buChar char="-"/>
            </a:pPr>
            <a:r>
              <a:rPr lang="en"/>
              <a:t>Non-abscess drain exchange</a:t>
            </a:r>
            <a:endParaRPr/>
          </a:p>
          <a:p>
            <a:pPr indent="0" lvl="0" marL="0" rtl="0" algn="l">
              <a:spcBef>
                <a:spcPts val="0"/>
              </a:spcBef>
              <a:spcAft>
                <a:spcPts val="0"/>
              </a:spcAft>
              <a:buNone/>
            </a:pPr>
            <a:r>
              <a:rPr lang="en"/>
              <a:t>→ basically any day will get all of those - getting a sense of these is super important</a:t>
            </a:r>
            <a:endParaRPr/>
          </a:p>
          <a:p>
            <a:pPr indent="0" lvl="0" marL="0" rtl="0" algn="l">
              <a:spcBef>
                <a:spcPts val="0"/>
              </a:spcBef>
              <a:spcAft>
                <a:spcPts val="0"/>
              </a:spcAft>
              <a:buNone/>
            </a:pPr>
            <a:r>
              <a:rPr lang="en"/>
              <a:t>Prioritize high </a:t>
            </a:r>
            <a:endParaRPr/>
          </a:p>
        </p:txBody>
      </p:sp>
    </p:spTree>
  </p:cSld>
  <p:clrMapOvr>
    <a:masterClrMapping/>
  </p:clrMapOvr>
</p:notes>
</file>

<file path=ppt/notesSlides/notesSlide1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9" name="Shape 2639"/>
        <p:cNvGrpSpPr/>
        <p:nvPr/>
      </p:nvGrpSpPr>
      <p:grpSpPr>
        <a:xfrm>
          <a:off x="0" y="0"/>
          <a:ext cx="0" cy="0"/>
          <a:chOff x="0" y="0"/>
          <a:chExt cx="0" cy="0"/>
        </a:xfrm>
      </p:grpSpPr>
      <p:sp>
        <p:nvSpPr>
          <p:cNvPr id="2640" name="Google Shape;2640;g2cc81b1609f_0_28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41" name="Google Shape;2641;g2cc81b1609f_0_28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5" name="Shape 2645"/>
        <p:cNvGrpSpPr/>
        <p:nvPr/>
      </p:nvGrpSpPr>
      <p:grpSpPr>
        <a:xfrm>
          <a:off x="0" y="0"/>
          <a:ext cx="0" cy="0"/>
          <a:chOff x="0" y="0"/>
          <a:chExt cx="0" cy="0"/>
        </a:xfrm>
      </p:grpSpPr>
      <p:sp>
        <p:nvSpPr>
          <p:cNvPr id="2646" name="Google Shape;2646;g2cc81b1609f_0_28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47" name="Google Shape;2647;g2cc81b1609f_0_28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even if someone flushed according to directions → clogging can still occur</a:t>
            </a:r>
            <a:endParaRPr/>
          </a:p>
          <a:p>
            <a:pPr indent="0" lvl="0" marL="0" rtl="0" algn="l">
              <a:spcBef>
                <a:spcPts val="0"/>
              </a:spcBef>
              <a:spcAft>
                <a:spcPts val="0"/>
              </a:spcAft>
              <a:buNone/>
            </a:pPr>
            <a:r>
              <a:t/>
            </a:r>
            <a:endParaRPr/>
          </a:p>
        </p:txBody>
      </p:sp>
    </p:spTree>
  </p:cSld>
  <p:clrMapOvr>
    <a:masterClrMapping/>
  </p:clrMapOvr>
</p:notes>
</file>

<file path=ppt/notesSlides/notesSlide1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1" name="Shape 2651"/>
        <p:cNvGrpSpPr/>
        <p:nvPr/>
      </p:nvGrpSpPr>
      <p:grpSpPr>
        <a:xfrm>
          <a:off x="0" y="0"/>
          <a:ext cx="0" cy="0"/>
          <a:chOff x="0" y="0"/>
          <a:chExt cx="0" cy="0"/>
        </a:xfrm>
      </p:grpSpPr>
      <p:sp>
        <p:nvSpPr>
          <p:cNvPr id="2652" name="Google Shape;2652;g2cc81b1609f_0_28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53" name="Google Shape;2653;g2cc81b1609f_0_28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7" name="Shape 2657"/>
        <p:cNvGrpSpPr/>
        <p:nvPr/>
      </p:nvGrpSpPr>
      <p:grpSpPr>
        <a:xfrm>
          <a:off x="0" y="0"/>
          <a:ext cx="0" cy="0"/>
          <a:chOff x="0" y="0"/>
          <a:chExt cx="0" cy="0"/>
        </a:xfrm>
      </p:grpSpPr>
      <p:sp>
        <p:nvSpPr>
          <p:cNvPr id="2658" name="Google Shape;2658;g2cc81b1609f_0_28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59" name="Google Shape;2659;g2cc81b1609f_0_28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Don’t call the patient research a survey (patient discussions/interview/polls)</a:t>
            </a:r>
            <a:br>
              <a:rPr lang="en"/>
            </a:br>
            <a:r>
              <a:rPr lang="en"/>
              <a:t>Have a co</a:t>
            </a:r>
            <a:endParaRPr/>
          </a:p>
        </p:txBody>
      </p:sp>
    </p:spTree>
  </p:cSld>
  <p:clrMapOvr>
    <a:masterClrMapping/>
  </p:clrMapOvr>
</p:notes>
</file>

<file path=ppt/notesSlides/notesSlide1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2" name="Shape 2662"/>
        <p:cNvGrpSpPr/>
        <p:nvPr/>
      </p:nvGrpSpPr>
      <p:grpSpPr>
        <a:xfrm>
          <a:off x="0" y="0"/>
          <a:ext cx="0" cy="0"/>
          <a:chOff x="0" y="0"/>
          <a:chExt cx="0" cy="0"/>
        </a:xfrm>
      </p:grpSpPr>
      <p:sp>
        <p:nvSpPr>
          <p:cNvPr id="2663" name="Google Shape;2663;g2cc81b1609f_0_28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64" name="Google Shape;2664;g2cc81b1609f_0_28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8" name="Shape 1328"/>
        <p:cNvGrpSpPr/>
        <p:nvPr/>
      </p:nvGrpSpPr>
      <p:grpSpPr>
        <a:xfrm>
          <a:off x="0" y="0"/>
          <a:ext cx="0" cy="0"/>
          <a:chOff x="0" y="0"/>
          <a:chExt cx="0" cy="0"/>
        </a:xfrm>
      </p:grpSpPr>
      <p:sp>
        <p:nvSpPr>
          <p:cNvPr id="1329" name="Google Shape;1329;g2ce347b4ab8_0_8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0" name="Google Shape;1330;g2ce347b4ab8_0_8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50 mins (7:50)</a:t>
            </a:r>
            <a:endParaRPr/>
          </a:p>
        </p:txBody>
      </p:sp>
    </p:spTree>
  </p:cSld>
  <p:clrMapOvr>
    <a:masterClrMapping/>
  </p:clrMapOvr>
</p:notes>
</file>

<file path=ppt/notesSlides/notesSlide1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8" name="Shape 2668"/>
        <p:cNvGrpSpPr/>
        <p:nvPr/>
      </p:nvGrpSpPr>
      <p:grpSpPr>
        <a:xfrm>
          <a:off x="0" y="0"/>
          <a:ext cx="0" cy="0"/>
          <a:chOff x="0" y="0"/>
          <a:chExt cx="0" cy="0"/>
        </a:xfrm>
      </p:grpSpPr>
      <p:sp>
        <p:nvSpPr>
          <p:cNvPr id="2669" name="Google Shape;2669;g2cc81b1609f_0_28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70" name="Google Shape;2670;g2cc81b1609f_0_28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4" name="Shape 2674"/>
        <p:cNvGrpSpPr/>
        <p:nvPr/>
      </p:nvGrpSpPr>
      <p:grpSpPr>
        <a:xfrm>
          <a:off x="0" y="0"/>
          <a:ext cx="0" cy="0"/>
          <a:chOff x="0" y="0"/>
          <a:chExt cx="0" cy="0"/>
        </a:xfrm>
      </p:grpSpPr>
      <p:sp>
        <p:nvSpPr>
          <p:cNvPr id="2675" name="Google Shape;2675;g2cc81b1609f_0_29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76" name="Google Shape;2676;g2cc81b1609f_0_29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1" name="Shape 2681"/>
        <p:cNvGrpSpPr/>
        <p:nvPr/>
      </p:nvGrpSpPr>
      <p:grpSpPr>
        <a:xfrm>
          <a:off x="0" y="0"/>
          <a:ext cx="0" cy="0"/>
          <a:chOff x="0" y="0"/>
          <a:chExt cx="0" cy="0"/>
        </a:xfrm>
      </p:grpSpPr>
      <p:sp>
        <p:nvSpPr>
          <p:cNvPr id="2682" name="Google Shape;2682;g2cc81b1609f_0_29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83" name="Google Shape;2683;g2cc81b1609f_0_29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7" name="Shape 2687"/>
        <p:cNvGrpSpPr/>
        <p:nvPr/>
      </p:nvGrpSpPr>
      <p:grpSpPr>
        <a:xfrm>
          <a:off x="0" y="0"/>
          <a:ext cx="0" cy="0"/>
          <a:chOff x="0" y="0"/>
          <a:chExt cx="0" cy="0"/>
        </a:xfrm>
      </p:grpSpPr>
      <p:sp>
        <p:nvSpPr>
          <p:cNvPr id="2688" name="Google Shape;2688;g2cc81b1609f_0_29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89" name="Google Shape;2689;g2cc81b1609f_0_29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7" name="Shape 2707"/>
        <p:cNvGrpSpPr/>
        <p:nvPr/>
      </p:nvGrpSpPr>
      <p:grpSpPr>
        <a:xfrm>
          <a:off x="0" y="0"/>
          <a:ext cx="0" cy="0"/>
          <a:chOff x="0" y="0"/>
          <a:chExt cx="0" cy="0"/>
        </a:xfrm>
      </p:grpSpPr>
      <p:sp>
        <p:nvSpPr>
          <p:cNvPr id="2708" name="Google Shape;2708;g2cc81b1609f_0_29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09" name="Google Shape;2709;g2cc81b1609f_0_29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9" name="Shape 2719"/>
        <p:cNvGrpSpPr/>
        <p:nvPr/>
      </p:nvGrpSpPr>
      <p:grpSpPr>
        <a:xfrm>
          <a:off x="0" y="0"/>
          <a:ext cx="0" cy="0"/>
          <a:chOff x="0" y="0"/>
          <a:chExt cx="0" cy="0"/>
        </a:xfrm>
      </p:grpSpPr>
      <p:sp>
        <p:nvSpPr>
          <p:cNvPr id="2720" name="Google Shape;2720;g2cc81b1609f_0_29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21" name="Google Shape;2721;g2cc81b1609f_0_29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8" name="Shape 2728"/>
        <p:cNvGrpSpPr/>
        <p:nvPr/>
      </p:nvGrpSpPr>
      <p:grpSpPr>
        <a:xfrm>
          <a:off x="0" y="0"/>
          <a:ext cx="0" cy="0"/>
          <a:chOff x="0" y="0"/>
          <a:chExt cx="0" cy="0"/>
        </a:xfrm>
      </p:grpSpPr>
      <p:sp>
        <p:nvSpPr>
          <p:cNvPr id="2729" name="Google Shape;2729;g2cc81b1609f_0_29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30" name="Google Shape;2730;g2cc81b1609f_0_29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Tanvi - met with clinicians to make needs statement more specific to our problem space after meeting with Dr. Gage </a:t>
            </a:r>
            <a:endParaRPr/>
          </a:p>
          <a:p>
            <a:pPr indent="0" lvl="0" marL="0" rtl="0" algn="l">
              <a:spcBef>
                <a:spcPts val="0"/>
              </a:spcBef>
              <a:spcAft>
                <a:spcPts val="0"/>
              </a:spcAft>
              <a:buNone/>
            </a:pPr>
            <a:r>
              <a:rPr lang="en"/>
              <a:t>Figure out which one is the real problem → rest are user needs</a:t>
            </a:r>
            <a:endParaRPr/>
          </a:p>
          <a:p>
            <a:pPr indent="0" lvl="0" marL="0" rtl="0" algn="l">
              <a:spcBef>
                <a:spcPts val="0"/>
              </a:spcBef>
              <a:spcAft>
                <a:spcPts val="0"/>
              </a:spcAft>
              <a:buNone/>
            </a:pPr>
            <a:r>
              <a:rPr lang="en"/>
              <a:t>Which problem has the opportunity to have the biggest impact → save more money, etc.</a:t>
            </a:r>
            <a:endParaRPr/>
          </a:p>
          <a:p>
            <a:pPr indent="0" lvl="0" marL="0" rtl="0" algn="l">
              <a:spcBef>
                <a:spcPts val="0"/>
              </a:spcBef>
              <a:spcAft>
                <a:spcPts val="0"/>
              </a:spcAft>
              <a:buNone/>
            </a:pPr>
            <a:r>
              <a:rPr lang="en"/>
              <a:t>Figure out community hospital (Mercy, Sibley Suburban) vs. large hospital’s POV of the biggest problem</a:t>
            </a:r>
            <a:endParaRPr/>
          </a:p>
          <a:p>
            <a:pPr indent="0" lvl="0" marL="0" rtl="0" algn="l">
              <a:spcBef>
                <a:spcPts val="0"/>
              </a:spcBef>
              <a:spcAft>
                <a:spcPts val="0"/>
              </a:spcAft>
              <a:buNone/>
            </a:pPr>
            <a:r>
              <a:rPr lang="en"/>
              <a:t>Acknowledge in limitations/risks that we are not entirely sure which of the problems are the largest</a:t>
            </a:r>
            <a:endParaRPr/>
          </a:p>
        </p:txBody>
      </p:sp>
    </p:spTree>
  </p:cSld>
  <p:clrMapOvr>
    <a:masterClrMapping/>
  </p:clrMapOvr>
</p:notes>
</file>

<file path=ppt/notesSlides/notesSlide1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4" name="Shape 2734"/>
        <p:cNvGrpSpPr/>
        <p:nvPr/>
      </p:nvGrpSpPr>
      <p:grpSpPr>
        <a:xfrm>
          <a:off x="0" y="0"/>
          <a:ext cx="0" cy="0"/>
          <a:chOff x="0" y="0"/>
          <a:chExt cx="0" cy="0"/>
        </a:xfrm>
      </p:grpSpPr>
      <p:sp>
        <p:nvSpPr>
          <p:cNvPr id="2735" name="Google Shape;2735;g2cc81b1609f_0_29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36" name="Google Shape;2736;g2cc81b1609f_0_29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9" name="Shape 2739"/>
        <p:cNvGrpSpPr/>
        <p:nvPr/>
      </p:nvGrpSpPr>
      <p:grpSpPr>
        <a:xfrm>
          <a:off x="0" y="0"/>
          <a:ext cx="0" cy="0"/>
          <a:chOff x="0" y="0"/>
          <a:chExt cx="0" cy="0"/>
        </a:xfrm>
      </p:grpSpPr>
      <p:sp>
        <p:nvSpPr>
          <p:cNvPr id="2740" name="Google Shape;2740;g2cc81b1609f_0_29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41" name="Google Shape;2741;g2cc81b1609f_0_29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9" name="Shape 2749"/>
        <p:cNvGrpSpPr/>
        <p:nvPr/>
      </p:nvGrpSpPr>
      <p:grpSpPr>
        <a:xfrm>
          <a:off x="0" y="0"/>
          <a:ext cx="0" cy="0"/>
          <a:chOff x="0" y="0"/>
          <a:chExt cx="0" cy="0"/>
        </a:xfrm>
      </p:grpSpPr>
      <p:sp>
        <p:nvSpPr>
          <p:cNvPr id="2750" name="Google Shape;2750;g2cc81b1609f_0_29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51" name="Google Shape;2751;g2cc81b1609f_0_29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4" name="Shape 1334"/>
        <p:cNvGrpSpPr/>
        <p:nvPr/>
      </p:nvGrpSpPr>
      <p:grpSpPr>
        <a:xfrm>
          <a:off x="0" y="0"/>
          <a:ext cx="0" cy="0"/>
          <a:chOff x="0" y="0"/>
          <a:chExt cx="0" cy="0"/>
        </a:xfrm>
      </p:grpSpPr>
      <p:sp>
        <p:nvSpPr>
          <p:cNvPr id="1335" name="Google Shape;1335;g2ce347b4ab8_0_8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6" name="Google Shape;1336;g2ce347b4ab8_0_8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6" name="Shape 2766"/>
        <p:cNvGrpSpPr/>
        <p:nvPr/>
      </p:nvGrpSpPr>
      <p:grpSpPr>
        <a:xfrm>
          <a:off x="0" y="0"/>
          <a:ext cx="0" cy="0"/>
          <a:chOff x="0" y="0"/>
          <a:chExt cx="0" cy="0"/>
        </a:xfrm>
      </p:grpSpPr>
      <p:sp>
        <p:nvSpPr>
          <p:cNvPr id="2767" name="Google Shape;2767;g2cc81b1609f_0_29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68" name="Google Shape;2768;g2cc81b1609f_0_29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7" name="Shape 2777"/>
        <p:cNvGrpSpPr/>
        <p:nvPr/>
      </p:nvGrpSpPr>
      <p:grpSpPr>
        <a:xfrm>
          <a:off x="0" y="0"/>
          <a:ext cx="0" cy="0"/>
          <a:chOff x="0" y="0"/>
          <a:chExt cx="0" cy="0"/>
        </a:xfrm>
      </p:grpSpPr>
      <p:sp>
        <p:nvSpPr>
          <p:cNvPr id="2778" name="Google Shape;2778;g2cc81b1609f_0_29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79" name="Google Shape;2779;g2cc81b1609f_0_29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2" name="Shape 2782"/>
        <p:cNvGrpSpPr/>
        <p:nvPr/>
      </p:nvGrpSpPr>
      <p:grpSpPr>
        <a:xfrm>
          <a:off x="0" y="0"/>
          <a:ext cx="0" cy="0"/>
          <a:chOff x="0" y="0"/>
          <a:chExt cx="0" cy="0"/>
        </a:xfrm>
      </p:grpSpPr>
      <p:sp>
        <p:nvSpPr>
          <p:cNvPr id="2783" name="Google Shape;2783;g2cc81b1609f_0_29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84" name="Google Shape;2784;g2cc81b1609f_0_29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0" name="Shape 2790"/>
        <p:cNvGrpSpPr/>
        <p:nvPr/>
      </p:nvGrpSpPr>
      <p:grpSpPr>
        <a:xfrm>
          <a:off x="0" y="0"/>
          <a:ext cx="0" cy="0"/>
          <a:chOff x="0" y="0"/>
          <a:chExt cx="0" cy="0"/>
        </a:xfrm>
      </p:grpSpPr>
      <p:sp>
        <p:nvSpPr>
          <p:cNvPr id="2791" name="Google Shape;2791;g2cc81b1609f_0_30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92" name="Google Shape;2792;g2cc81b1609f_0_30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7" name="Shape 2797"/>
        <p:cNvGrpSpPr/>
        <p:nvPr/>
      </p:nvGrpSpPr>
      <p:grpSpPr>
        <a:xfrm>
          <a:off x="0" y="0"/>
          <a:ext cx="0" cy="0"/>
          <a:chOff x="0" y="0"/>
          <a:chExt cx="0" cy="0"/>
        </a:xfrm>
      </p:grpSpPr>
      <p:sp>
        <p:nvSpPr>
          <p:cNvPr id="2798" name="Google Shape;2798;g2cc81b1609f_0_30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99" name="Google Shape;2799;g2cc81b1609f_0_30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5" name="Shape 2805"/>
        <p:cNvGrpSpPr/>
        <p:nvPr/>
      </p:nvGrpSpPr>
      <p:grpSpPr>
        <a:xfrm>
          <a:off x="0" y="0"/>
          <a:ext cx="0" cy="0"/>
          <a:chOff x="0" y="0"/>
          <a:chExt cx="0" cy="0"/>
        </a:xfrm>
      </p:grpSpPr>
      <p:sp>
        <p:nvSpPr>
          <p:cNvPr id="2806" name="Google Shape;2806;g2cc81b1609f_0_30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07" name="Google Shape;2807;g2cc81b1609f_0_30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2" name="Shape 2812"/>
        <p:cNvGrpSpPr/>
        <p:nvPr/>
      </p:nvGrpSpPr>
      <p:grpSpPr>
        <a:xfrm>
          <a:off x="0" y="0"/>
          <a:ext cx="0" cy="0"/>
          <a:chOff x="0" y="0"/>
          <a:chExt cx="0" cy="0"/>
        </a:xfrm>
      </p:grpSpPr>
      <p:sp>
        <p:nvSpPr>
          <p:cNvPr id="2813" name="Google Shape;2813;g2cc81b1609f_0_30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14" name="Google Shape;2814;g2cc81b1609f_0_30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0" name="Shape 2820"/>
        <p:cNvGrpSpPr/>
        <p:nvPr/>
      </p:nvGrpSpPr>
      <p:grpSpPr>
        <a:xfrm>
          <a:off x="0" y="0"/>
          <a:ext cx="0" cy="0"/>
          <a:chOff x="0" y="0"/>
          <a:chExt cx="0" cy="0"/>
        </a:xfrm>
      </p:grpSpPr>
      <p:sp>
        <p:nvSpPr>
          <p:cNvPr id="2821" name="Google Shape;2821;g2cc81b1609f_0_30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22" name="Google Shape;2822;g2cc81b1609f_0_30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7" name="Shape 2827"/>
        <p:cNvGrpSpPr/>
        <p:nvPr/>
      </p:nvGrpSpPr>
      <p:grpSpPr>
        <a:xfrm>
          <a:off x="0" y="0"/>
          <a:ext cx="0" cy="0"/>
          <a:chOff x="0" y="0"/>
          <a:chExt cx="0" cy="0"/>
        </a:xfrm>
      </p:grpSpPr>
      <p:sp>
        <p:nvSpPr>
          <p:cNvPr id="2828" name="Google Shape;2828;g2cc81b1609f_0_30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29" name="Google Shape;2829;g2cc81b1609f_0_30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3" name="Shape 2833"/>
        <p:cNvGrpSpPr/>
        <p:nvPr/>
      </p:nvGrpSpPr>
      <p:grpSpPr>
        <a:xfrm>
          <a:off x="0" y="0"/>
          <a:ext cx="0" cy="0"/>
          <a:chOff x="0" y="0"/>
          <a:chExt cx="0" cy="0"/>
        </a:xfrm>
      </p:grpSpPr>
      <p:sp>
        <p:nvSpPr>
          <p:cNvPr id="2834" name="Google Shape;2834;g2cc81b1609f_0_30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35" name="Google Shape;2835;g2cc81b1609f_0_30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g2ce347b4ab8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6" name="Google Shape;436;g2ce347b4ab8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Krisha</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0" name="Shape 1340"/>
        <p:cNvGrpSpPr/>
        <p:nvPr/>
      </p:nvGrpSpPr>
      <p:grpSpPr>
        <a:xfrm>
          <a:off x="0" y="0"/>
          <a:ext cx="0" cy="0"/>
          <a:chOff x="0" y="0"/>
          <a:chExt cx="0" cy="0"/>
        </a:xfrm>
      </p:grpSpPr>
      <p:sp>
        <p:nvSpPr>
          <p:cNvPr id="1341" name="Google Shape;1341;g2ce347b4ab8_0_9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2" name="Google Shape;1342;g2ce347b4ab8_0_9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5" name="Shape 2845"/>
        <p:cNvGrpSpPr/>
        <p:nvPr/>
      </p:nvGrpSpPr>
      <p:grpSpPr>
        <a:xfrm>
          <a:off x="0" y="0"/>
          <a:ext cx="0" cy="0"/>
          <a:chOff x="0" y="0"/>
          <a:chExt cx="0" cy="0"/>
        </a:xfrm>
      </p:grpSpPr>
      <p:sp>
        <p:nvSpPr>
          <p:cNvPr id="2846" name="Google Shape;2846;g2cc81b1609f_0_30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47" name="Google Shape;2847;g2cc81b1609f_0_30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4" name="Shape 2854"/>
        <p:cNvGrpSpPr/>
        <p:nvPr/>
      </p:nvGrpSpPr>
      <p:grpSpPr>
        <a:xfrm>
          <a:off x="0" y="0"/>
          <a:ext cx="0" cy="0"/>
          <a:chOff x="0" y="0"/>
          <a:chExt cx="0" cy="0"/>
        </a:xfrm>
      </p:grpSpPr>
      <p:sp>
        <p:nvSpPr>
          <p:cNvPr id="2855" name="Google Shape;2855;g2cc81b1609f_0_30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56" name="Google Shape;2856;g2cc81b1609f_0_30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Krisha</a:t>
            </a:r>
            <a:endParaRPr/>
          </a:p>
        </p:txBody>
      </p:sp>
    </p:spTree>
  </p:cSld>
  <p:clrMapOvr>
    <a:masterClrMapping/>
  </p:clrMapOvr>
</p:notes>
</file>

<file path=ppt/notesSlides/notesSlide2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3" name="Shape 2883"/>
        <p:cNvGrpSpPr/>
        <p:nvPr/>
      </p:nvGrpSpPr>
      <p:grpSpPr>
        <a:xfrm>
          <a:off x="0" y="0"/>
          <a:ext cx="0" cy="0"/>
          <a:chOff x="0" y="0"/>
          <a:chExt cx="0" cy="0"/>
        </a:xfrm>
      </p:grpSpPr>
      <p:sp>
        <p:nvSpPr>
          <p:cNvPr id="2884" name="Google Shape;2884;g2cc81b1609f_0_30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85" name="Google Shape;2885;g2cc81b1609f_0_30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9" name="Shape 2889"/>
        <p:cNvGrpSpPr/>
        <p:nvPr/>
      </p:nvGrpSpPr>
      <p:grpSpPr>
        <a:xfrm>
          <a:off x="0" y="0"/>
          <a:ext cx="0" cy="0"/>
          <a:chOff x="0" y="0"/>
          <a:chExt cx="0" cy="0"/>
        </a:xfrm>
      </p:grpSpPr>
      <p:sp>
        <p:nvSpPr>
          <p:cNvPr id="2890" name="Google Shape;2890;g2cc81b1609f_0_30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91" name="Google Shape;2891;g2cc81b1609f_0_30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Alana</a:t>
            </a:r>
            <a:endParaRPr/>
          </a:p>
          <a:p>
            <a:pPr indent="0" lvl="0" marL="0" rtl="0" algn="l">
              <a:spcBef>
                <a:spcPts val="0"/>
              </a:spcBef>
              <a:spcAft>
                <a:spcPts val="0"/>
              </a:spcAft>
              <a:buNone/>
            </a:pPr>
            <a:r>
              <a:rPr lang="en"/>
              <a:t>(verify 2000 number → reference internal Hopkins document)</a:t>
            </a:r>
            <a:endParaRPr/>
          </a:p>
          <a:p>
            <a:pPr indent="0" lvl="0" marL="0" rtl="0" algn="l">
              <a:spcBef>
                <a:spcPts val="0"/>
              </a:spcBef>
              <a:spcAft>
                <a:spcPts val="0"/>
              </a:spcAft>
              <a:buNone/>
            </a:pPr>
            <a:r>
              <a:rPr lang="en"/>
              <a:t>Cost-effective → understand how things are billed, look up reimbursement codes → talk to post-op nurses (try to get her name)</a:t>
            </a:r>
            <a:endParaRPr/>
          </a:p>
          <a:p>
            <a:pPr indent="0" lvl="0" marL="0" rtl="0" algn="l">
              <a:spcBef>
                <a:spcPts val="0"/>
              </a:spcBef>
              <a:spcAft>
                <a:spcPts val="0"/>
              </a:spcAft>
              <a:buNone/>
            </a:pPr>
            <a:r>
              <a:rPr lang="en"/>
              <a:t>JHU Hospital stat - we used this information for our update market sizing</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Cost - effective: Dr. Gage mentioned that the existing tech is cheap - drain is $30, so anything we make has to not cost that much money</a:t>
            </a:r>
            <a:endParaRPr/>
          </a:p>
          <a:p>
            <a:pPr indent="0" lvl="0" marL="0" rtl="0" algn="l">
              <a:spcBef>
                <a:spcPts val="0"/>
              </a:spcBef>
              <a:spcAft>
                <a:spcPts val="0"/>
              </a:spcAft>
              <a:buNone/>
            </a:pPr>
            <a:r>
              <a:rPr lang="en"/>
              <a:t>Securement - lots of issues with securement: they come out, are in there for a long time (ex. patient has to go through everyday life with a drain), post procedural care issues (falling out, etc.)</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Multiloculated drains - multiple fluid collections in the body. Ideally, a patient requires one drain, it drains perfectly, and in short period of time its removed. If the collection is small enough after then its removed but if not they are taken to IR. They look at the area in CT - there can be areas around that weren’t fully drained and they need to either add a drain or go back in so they can drain it.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Clogging - The drain itself is clogged - they aren’t flushing it, the fluid can be sticky and they need to know know if it isn’t flushing right . If clogged, put wire into existing drain, and a new drain over that wire.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Falling out of tube - mostly in hospital because there are many aspects going on - nurses, etc. moving them from bed to table - drain caught under them, etc. </a:t>
            </a:r>
            <a:endParaRPr/>
          </a:p>
          <a:p>
            <a:pPr indent="-298450" lvl="0" marL="457200" rtl="0" algn="l">
              <a:spcBef>
                <a:spcPts val="0"/>
              </a:spcBef>
              <a:spcAft>
                <a:spcPts val="0"/>
              </a:spcAft>
              <a:buSzPts val="1100"/>
              <a:buChar char="-"/>
            </a:pPr>
            <a:r>
              <a:rPr lang="en"/>
              <a:t>bedside fix? </a:t>
            </a:r>
            <a:endParaRPr/>
          </a:p>
          <a:p>
            <a:pPr indent="-298450" lvl="0" marL="457200" rtl="0" algn="l">
              <a:spcBef>
                <a:spcPts val="0"/>
              </a:spcBef>
              <a:spcAft>
                <a:spcPts val="0"/>
              </a:spcAft>
              <a:buSzPts val="1100"/>
              <a:buChar char="-"/>
            </a:pPr>
            <a:r>
              <a:rPr lang="en"/>
              <a:t>post-op nurses - knows everything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2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5" name="Shape 2895"/>
        <p:cNvGrpSpPr/>
        <p:nvPr/>
      </p:nvGrpSpPr>
      <p:grpSpPr>
        <a:xfrm>
          <a:off x="0" y="0"/>
          <a:ext cx="0" cy="0"/>
          <a:chOff x="0" y="0"/>
          <a:chExt cx="0" cy="0"/>
        </a:xfrm>
      </p:grpSpPr>
      <p:sp>
        <p:nvSpPr>
          <p:cNvPr id="2896" name="Google Shape;2896;g2cc81b1609f_0_30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97" name="Google Shape;2897;g2cc81b1609f_0_30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Tanvi - met with clinicians to make needs statement more specific to our problem space after meeting with Dr. Gage </a:t>
            </a:r>
            <a:endParaRPr/>
          </a:p>
          <a:p>
            <a:pPr indent="0" lvl="0" marL="0" rtl="0" algn="l">
              <a:spcBef>
                <a:spcPts val="0"/>
              </a:spcBef>
              <a:spcAft>
                <a:spcPts val="0"/>
              </a:spcAft>
              <a:buNone/>
            </a:pPr>
            <a:r>
              <a:rPr lang="en"/>
              <a:t>Figure out which one is the real problem → rest are user needs</a:t>
            </a:r>
            <a:endParaRPr/>
          </a:p>
          <a:p>
            <a:pPr indent="0" lvl="0" marL="0" rtl="0" algn="l">
              <a:spcBef>
                <a:spcPts val="0"/>
              </a:spcBef>
              <a:spcAft>
                <a:spcPts val="0"/>
              </a:spcAft>
              <a:buNone/>
            </a:pPr>
            <a:r>
              <a:rPr lang="en"/>
              <a:t>Which problem has the opportunity to have the biggest impact → save more money, etc.</a:t>
            </a:r>
            <a:endParaRPr/>
          </a:p>
          <a:p>
            <a:pPr indent="0" lvl="0" marL="0" rtl="0" algn="l">
              <a:spcBef>
                <a:spcPts val="0"/>
              </a:spcBef>
              <a:spcAft>
                <a:spcPts val="0"/>
              </a:spcAft>
              <a:buNone/>
            </a:pPr>
            <a:r>
              <a:rPr lang="en"/>
              <a:t>Figure out community hospital (Mercy, Sibley Suburban) vs. large hospital’s POV of the biggest problem</a:t>
            </a:r>
            <a:endParaRPr/>
          </a:p>
          <a:p>
            <a:pPr indent="0" lvl="0" marL="0" rtl="0" algn="l">
              <a:spcBef>
                <a:spcPts val="0"/>
              </a:spcBef>
              <a:spcAft>
                <a:spcPts val="0"/>
              </a:spcAft>
              <a:buNone/>
            </a:pPr>
            <a:r>
              <a:rPr lang="en"/>
              <a:t>Acknowledge in limitations/risks that we are not entirely sure which of the problems are the largest</a:t>
            </a:r>
            <a:endParaRPr/>
          </a:p>
        </p:txBody>
      </p:sp>
    </p:spTree>
  </p:cSld>
  <p:clrMapOvr>
    <a:masterClrMapping/>
  </p:clrMapOvr>
</p:notes>
</file>

<file path=ppt/notesSlides/notesSlide2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5" name="Shape 2905"/>
        <p:cNvGrpSpPr/>
        <p:nvPr/>
      </p:nvGrpSpPr>
      <p:grpSpPr>
        <a:xfrm>
          <a:off x="0" y="0"/>
          <a:ext cx="0" cy="0"/>
          <a:chOff x="0" y="0"/>
          <a:chExt cx="0" cy="0"/>
        </a:xfrm>
      </p:grpSpPr>
      <p:sp>
        <p:nvSpPr>
          <p:cNvPr id="2906" name="Google Shape;2906;g2cc81b1609f_0_31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07" name="Google Shape;2907;g2cc81b1609f_0_31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Alana– mention that we further validated these needs in our own research beyond the clinician meeting, and want to continue to do so in further interviews</a:t>
            </a:r>
            <a:endParaRPr/>
          </a:p>
          <a:p>
            <a:pPr indent="0" lvl="0" marL="0" rtl="0" algn="l">
              <a:spcBef>
                <a:spcPts val="0"/>
              </a:spcBef>
              <a:spcAft>
                <a:spcPts val="0"/>
              </a:spcAft>
              <a:buNone/>
            </a:pPr>
            <a:r>
              <a:rPr lang="en"/>
              <a:t>One will not be a user nteed (the one in the needs statement)</a:t>
            </a:r>
            <a:endParaRPr/>
          </a:p>
        </p:txBody>
      </p:sp>
    </p:spTree>
  </p:cSld>
  <p:clrMapOvr>
    <a:masterClrMapping/>
  </p:clrMapOvr>
</p:notes>
</file>

<file path=ppt/notesSlides/notesSlide2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1" name="Shape 2911"/>
        <p:cNvGrpSpPr/>
        <p:nvPr/>
      </p:nvGrpSpPr>
      <p:grpSpPr>
        <a:xfrm>
          <a:off x="0" y="0"/>
          <a:ext cx="0" cy="0"/>
          <a:chOff x="0" y="0"/>
          <a:chExt cx="0" cy="0"/>
        </a:xfrm>
      </p:grpSpPr>
      <p:sp>
        <p:nvSpPr>
          <p:cNvPr id="2912" name="Google Shape;2912;g2cc81b1609f_0_31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13" name="Google Shape;2913;g2cc81b1609f_0_31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Interviews and literature review will help the most to help identify our user needs</a:t>
            </a:r>
            <a:endParaRPr/>
          </a:p>
          <a:p>
            <a:pPr indent="0" lvl="0" marL="0" rtl="0" algn="l">
              <a:spcBef>
                <a:spcPts val="0"/>
              </a:spcBef>
              <a:spcAft>
                <a:spcPts val="0"/>
              </a:spcAft>
              <a:buNone/>
            </a:pPr>
            <a:r>
              <a:rPr lang="en"/>
              <a:t>Dr. Weiss can help take us around and interview many people at once (Snowball sampling)</a:t>
            </a:r>
            <a:endParaRPr/>
          </a:p>
          <a:p>
            <a:pPr indent="-298450" lvl="0" marL="457200" rtl="0" algn="l">
              <a:spcBef>
                <a:spcPts val="0"/>
              </a:spcBef>
              <a:spcAft>
                <a:spcPts val="0"/>
              </a:spcAft>
              <a:buSzPts val="1100"/>
              <a:buChar char="-"/>
            </a:pPr>
            <a:r>
              <a:rPr lang="en"/>
              <a:t>Each can have different colleagues in the community setting or other recommendations</a:t>
            </a:r>
            <a:endParaRPr/>
          </a:p>
        </p:txBody>
      </p:sp>
    </p:spTree>
  </p:cSld>
  <p:clrMapOvr>
    <a:masterClrMapping/>
  </p:clrMapOvr>
</p:notes>
</file>

<file path=ppt/notesSlides/notesSlide2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7" name="Shape 2917"/>
        <p:cNvGrpSpPr/>
        <p:nvPr/>
      </p:nvGrpSpPr>
      <p:grpSpPr>
        <a:xfrm>
          <a:off x="0" y="0"/>
          <a:ext cx="0" cy="0"/>
          <a:chOff x="0" y="0"/>
          <a:chExt cx="0" cy="0"/>
        </a:xfrm>
      </p:grpSpPr>
      <p:sp>
        <p:nvSpPr>
          <p:cNvPr id="2918" name="Google Shape;2918;g2cc81b1609f_0_31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19" name="Google Shape;2919;g2cc81b1609f_0_31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Rebecca → took feedback from opportunity presentation to update our competitive analysis slide to make it more representative of all the solution types we would see</a:t>
            </a:r>
            <a:endParaRPr/>
          </a:p>
        </p:txBody>
      </p:sp>
    </p:spTree>
  </p:cSld>
  <p:clrMapOvr>
    <a:masterClrMapping/>
  </p:clrMapOvr>
</p:notes>
</file>

<file path=ppt/notesSlides/notesSlide2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5" name="Shape 2925"/>
        <p:cNvGrpSpPr/>
        <p:nvPr/>
      </p:nvGrpSpPr>
      <p:grpSpPr>
        <a:xfrm>
          <a:off x="0" y="0"/>
          <a:ext cx="0" cy="0"/>
          <a:chOff x="0" y="0"/>
          <a:chExt cx="0" cy="0"/>
        </a:xfrm>
      </p:grpSpPr>
      <p:sp>
        <p:nvSpPr>
          <p:cNvPr id="2926" name="Google Shape;2926;g2cc81b1609f_0_31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27" name="Google Shape;2927;g2cc81b1609f_0_3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Rebecca</a:t>
            </a:r>
            <a:endParaRPr/>
          </a:p>
        </p:txBody>
      </p:sp>
    </p:spTree>
  </p:cSld>
  <p:clrMapOvr>
    <a:masterClrMapping/>
  </p:clrMapOvr>
</p:notes>
</file>

<file path=ppt/notesSlides/notesSlide2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1" name="Shape 2931"/>
        <p:cNvGrpSpPr/>
        <p:nvPr/>
      </p:nvGrpSpPr>
      <p:grpSpPr>
        <a:xfrm>
          <a:off x="0" y="0"/>
          <a:ext cx="0" cy="0"/>
          <a:chOff x="0" y="0"/>
          <a:chExt cx="0" cy="0"/>
        </a:xfrm>
      </p:grpSpPr>
      <p:sp>
        <p:nvSpPr>
          <p:cNvPr id="2932" name="Google Shape;2932;g2cc81b1609f_0_3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33" name="Google Shape;2933;g2cc81b1609f_0_3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457200" rtl="0" algn="l">
              <a:spcBef>
                <a:spcPts val="0"/>
              </a:spcBef>
              <a:spcAft>
                <a:spcPts val="0"/>
              </a:spcAft>
              <a:buNone/>
            </a:pPr>
            <a:r>
              <a:rPr lang="en"/>
              <a:t>Nhan → took feedback from previous desk review about updating mind map to include 3P’s and did root cause analysis as well → show her link on Miro</a:t>
            </a:r>
            <a:endParaRPr sz="1200">
              <a:solidFill>
                <a:srgbClr val="263239"/>
              </a:solidFill>
              <a:latin typeface="Figtree"/>
              <a:ea typeface="Figtree"/>
              <a:cs typeface="Figtree"/>
              <a:sym typeface="Figtree"/>
            </a:endParaRPr>
          </a:p>
          <a:p>
            <a:pPr indent="0" lvl="0" marL="457200" rtl="0" algn="l">
              <a:spcBef>
                <a:spcPts val="0"/>
              </a:spcBef>
              <a:spcAft>
                <a:spcPts val="0"/>
              </a:spcAft>
              <a:buNone/>
            </a:pPr>
            <a:r>
              <a:rPr lang="en" sz="1200">
                <a:solidFill>
                  <a:srgbClr val="263239"/>
                </a:solidFill>
                <a:latin typeface="Figtree"/>
                <a:ea typeface="Figtree"/>
                <a:cs typeface="Figtree"/>
                <a:sym typeface="Figtree"/>
              </a:rPr>
              <a:t>Need 5 Whys</a:t>
            </a:r>
            <a:endParaRPr sz="1200">
              <a:solidFill>
                <a:srgbClr val="263239"/>
              </a:solidFill>
              <a:latin typeface="Figtree"/>
              <a:ea typeface="Figtree"/>
              <a:cs typeface="Figtree"/>
              <a:sym typeface="Figtree"/>
            </a:endParaRPr>
          </a:p>
          <a:p>
            <a:pPr indent="0" lvl="0" marL="457200" rtl="0" algn="l">
              <a:spcBef>
                <a:spcPts val="0"/>
              </a:spcBef>
              <a:spcAft>
                <a:spcPts val="0"/>
              </a:spcAft>
              <a:buNone/>
            </a:pPr>
            <a:r>
              <a:rPr lang="en" sz="1200">
                <a:solidFill>
                  <a:srgbClr val="263239"/>
                </a:solidFill>
                <a:latin typeface="Figtree"/>
                <a:ea typeface="Figtree"/>
                <a:cs typeface="Figtree"/>
                <a:sym typeface="Figtree"/>
              </a:rPr>
              <a:t>Include Pictures in the Mind Map (like securement devices)</a:t>
            </a:r>
            <a:endParaRPr sz="1200">
              <a:solidFill>
                <a:srgbClr val="263239"/>
              </a:solidFill>
              <a:latin typeface="Figtree"/>
              <a:ea typeface="Figtree"/>
              <a:cs typeface="Figtree"/>
              <a:sym typeface="Figtree"/>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7" name="Shape 1347"/>
        <p:cNvGrpSpPr/>
        <p:nvPr/>
      </p:nvGrpSpPr>
      <p:grpSpPr>
        <a:xfrm>
          <a:off x="0" y="0"/>
          <a:ext cx="0" cy="0"/>
          <a:chOff x="0" y="0"/>
          <a:chExt cx="0" cy="0"/>
        </a:xfrm>
      </p:grpSpPr>
      <p:sp>
        <p:nvSpPr>
          <p:cNvPr id="1348" name="Google Shape;1348;g2ce347b4ab8_0_9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9" name="Google Shape;1349;g2ce347b4ab8_0_9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velocity is flow rate/cross sectional area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for cross section did the narrowest point of tip to max inner diameter </a:t>
            </a:r>
            <a:endParaRPr/>
          </a:p>
          <a:p>
            <a:pPr indent="0" lvl="0" marL="0" rtl="0" algn="l">
              <a:spcBef>
                <a:spcPts val="0"/>
              </a:spcBef>
              <a:spcAft>
                <a:spcPts val="0"/>
              </a:spcAft>
              <a:buNone/>
            </a:pPr>
            <a:r>
              <a:rPr lang="en"/>
              <a:t>flow rate - pulled rates that did clear the clogs </a:t>
            </a:r>
            <a:endParaRPr/>
          </a:p>
          <a:p>
            <a:pPr indent="0" lvl="0" marL="0" rtl="0" algn="l">
              <a:spcBef>
                <a:spcPts val="0"/>
              </a:spcBef>
              <a:spcAft>
                <a:spcPts val="0"/>
              </a:spcAft>
              <a:buNone/>
            </a:pPr>
            <a:r>
              <a:rPr lang="en"/>
              <a:t>Alana</a:t>
            </a:r>
            <a:endParaRPr/>
          </a:p>
          <a:p>
            <a:pPr indent="0" lvl="0" marL="0" rtl="0" algn="l">
              <a:spcBef>
                <a:spcPts val="0"/>
              </a:spcBef>
              <a:spcAft>
                <a:spcPts val="0"/>
              </a:spcAft>
              <a:buNone/>
            </a:pPr>
            <a:r>
              <a:rPr lang="en"/>
              <a:t>Flow rates come from range that we tested to see if they unclogged a tube in another test</a:t>
            </a:r>
            <a:endParaRPr/>
          </a:p>
        </p:txBody>
      </p:sp>
    </p:spTree>
  </p:cSld>
  <p:clrMapOvr>
    <a:masterClrMapping/>
  </p:clrMapOvr>
</p:notes>
</file>

<file path=ppt/notesSlides/notesSlide2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7" name="Shape 2937"/>
        <p:cNvGrpSpPr/>
        <p:nvPr/>
      </p:nvGrpSpPr>
      <p:grpSpPr>
        <a:xfrm>
          <a:off x="0" y="0"/>
          <a:ext cx="0" cy="0"/>
          <a:chOff x="0" y="0"/>
          <a:chExt cx="0" cy="0"/>
        </a:xfrm>
      </p:grpSpPr>
      <p:sp>
        <p:nvSpPr>
          <p:cNvPr id="2938" name="Google Shape;2938;g2cc81b1609f_0_31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39" name="Google Shape;2939;g2cc81b1609f_0_31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Clr>
                <a:srgbClr val="263239"/>
              </a:buClr>
              <a:buSzPts val="1400"/>
              <a:buFont typeface="Nunito Light"/>
              <a:buChar char="●"/>
            </a:pPr>
            <a:r>
              <a:rPr lang="en"/>
              <a:t>Nhan</a:t>
            </a:r>
            <a:endParaRPr/>
          </a:p>
          <a:p>
            <a:pPr indent="-317500" lvl="0" marL="457200" rtl="0" algn="l">
              <a:spcBef>
                <a:spcPts val="0"/>
              </a:spcBef>
              <a:spcAft>
                <a:spcPts val="0"/>
              </a:spcAft>
              <a:buClr>
                <a:srgbClr val="263239"/>
              </a:buClr>
              <a:buSzPts val="1400"/>
              <a:buFont typeface="Nunito Light"/>
              <a:buChar char="●"/>
            </a:pPr>
            <a:r>
              <a:rPr lang="en"/>
              <a:t>Ask why 5 times for each insight → exhaust use of why’s before you ask why is this a problem?</a:t>
            </a:r>
            <a:endParaRPr/>
          </a:p>
          <a:p>
            <a:pPr indent="-317500" lvl="0" marL="457200" rtl="0" algn="l">
              <a:spcBef>
                <a:spcPts val="0"/>
              </a:spcBef>
              <a:spcAft>
                <a:spcPts val="0"/>
              </a:spcAft>
              <a:buClr>
                <a:srgbClr val="263239"/>
              </a:buClr>
              <a:buSzPts val="1400"/>
              <a:buFont typeface="Nunito Light"/>
              <a:buChar char="●"/>
            </a:pPr>
            <a:r>
              <a:rPr lang="en"/>
              <a:t>Images for each of the devices</a:t>
            </a:r>
            <a:endParaRPr/>
          </a:p>
          <a:p>
            <a:pPr indent="-317500" lvl="0" marL="457200" rtl="0" algn="l">
              <a:spcBef>
                <a:spcPts val="0"/>
              </a:spcBef>
              <a:spcAft>
                <a:spcPts val="0"/>
              </a:spcAft>
              <a:buClr>
                <a:srgbClr val="263239"/>
              </a:buClr>
              <a:buSzPts val="1400"/>
              <a:buFont typeface="Nunito Light"/>
              <a:buChar char="●"/>
            </a:pPr>
            <a:r>
              <a:t/>
            </a:r>
            <a:endParaRPr/>
          </a:p>
          <a:p>
            <a:pPr indent="0" lvl="0" marL="0" rtl="0" algn="l">
              <a:spcBef>
                <a:spcPts val="0"/>
              </a:spcBef>
              <a:spcAft>
                <a:spcPts val="0"/>
              </a:spcAft>
              <a:buNone/>
            </a:pPr>
            <a:r>
              <a:t/>
            </a:r>
            <a:endParaRPr/>
          </a:p>
        </p:txBody>
      </p:sp>
    </p:spTree>
  </p:cSld>
  <p:clrMapOvr>
    <a:masterClrMapping/>
  </p:clrMapOvr>
</p:notes>
</file>

<file path=ppt/notesSlides/notesSlide2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8" name="Shape 2948"/>
        <p:cNvGrpSpPr/>
        <p:nvPr/>
      </p:nvGrpSpPr>
      <p:grpSpPr>
        <a:xfrm>
          <a:off x="0" y="0"/>
          <a:ext cx="0" cy="0"/>
          <a:chOff x="0" y="0"/>
          <a:chExt cx="0" cy="0"/>
        </a:xfrm>
      </p:grpSpPr>
      <p:sp>
        <p:nvSpPr>
          <p:cNvPr id="2949" name="Google Shape;2949;g2cc81b1609f_0_31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50" name="Google Shape;2950;g2cc81b1609f_0_31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6" name="Shape 2956"/>
        <p:cNvGrpSpPr/>
        <p:nvPr/>
      </p:nvGrpSpPr>
      <p:grpSpPr>
        <a:xfrm>
          <a:off x="0" y="0"/>
          <a:ext cx="0" cy="0"/>
          <a:chOff x="0" y="0"/>
          <a:chExt cx="0" cy="0"/>
        </a:xfrm>
      </p:grpSpPr>
      <p:sp>
        <p:nvSpPr>
          <p:cNvPr id="2957" name="Google Shape;2957;g2cc81b1609f_0_31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58" name="Google Shape;2958;g2cc81b1609f_0_31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2" name="Shape 2962"/>
        <p:cNvGrpSpPr/>
        <p:nvPr/>
      </p:nvGrpSpPr>
      <p:grpSpPr>
        <a:xfrm>
          <a:off x="0" y="0"/>
          <a:ext cx="0" cy="0"/>
          <a:chOff x="0" y="0"/>
          <a:chExt cx="0" cy="0"/>
        </a:xfrm>
      </p:grpSpPr>
      <p:sp>
        <p:nvSpPr>
          <p:cNvPr id="2963" name="Google Shape;2963;g2cc81b1609f_0_31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64" name="Google Shape;2964;g2cc81b1609f_0_31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Have Dr. Gage/Gullotti use suture pad and place drain → bring with us when we go into the hospital</a:t>
            </a:r>
            <a:endParaRPr/>
          </a:p>
          <a:p>
            <a:pPr indent="0" lvl="0" marL="0" rtl="0" algn="l">
              <a:spcBef>
                <a:spcPts val="0"/>
              </a:spcBef>
              <a:spcAft>
                <a:spcPts val="0"/>
              </a:spcAft>
              <a:buNone/>
            </a:pPr>
            <a:r>
              <a:rPr lang="en"/>
              <a:t>Have in place a system of processing the first years → how many 1st round interviews group/timing/attendance → what makes us memorable for the first years (probably around 80 applicants)</a:t>
            </a:r>
            <a:endParaRPr/>
          </a:p>
        </p:txBody>
      </p:sp>
    </p:spTree>
  </p:cSld>
  <p:clrMapOvr>
    <a:masterClrMapping/>
  </p:clrMapOvr>
</p:notes>
</file>

<file path=ppt/notesSlides/notesSlide2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8" name="Shape 2968"/>
        <p:cNvGrpSpPr/>
        <p:nvPr/>
      </p:nvGrpSpPr>
      <p:grpSpPr>
        <a:xfrm>
          <a:off x="0" y="0"/>
          <a:ext cx="0" cy="0"/>
          <a:chOff x="0" y="0"/>
          <a:chExt cx="0" cy="0"/>
        </a:xfrm>
      </p:grpSpPr>
      <p:sp>
        <p:nvSpPr>
          <p:cNvPr id="2969" name="Google Shape;2969;g2cc81b1609f_0_31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70" name="Google Shape;2970;g2cc81b1609f_0_31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4" name="Shape 2974"/>
        <p:cNvGrpSpPr/>
        <p:nvPr/>
      </p:nvGrpSpPr>
      <p:grpSpPr>
        <a:xfrm>
          <a:off x="0" y="0"/>
          <a:ext cx="0" cy="0"/>
          <a:chOff x="0" y="0"/>
          <a:chExt cx="0" cy="0"/>
        </a:xfrm>
      </p:grpSpPr>
      <p:sp>
        <p:nvSpPr>
          <p:cNvPr id="2975" name="Google Shape;2975;g2cc81b1609f_0_31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76" name="Google Shape;2976;g2cc81b1609f_0_31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6" name="Shape 2986"/>
        <p:cNvGrpSpPr/>
        <p:nvPr/>
      </p:nvGrpSpPr>
      <p:grpSpPr>
        <a:xfrm>
          <a:off x="0" y="0"/>
          <a:ext cx="0" cy="0"/>
          <a:chOff x="0" y="0"/>
          <a:chExt cx="0" cy="0"/>
        </a:xfrm>
      </p:grpSpPr>
      <p:sp>
        <p:nvSpPr>
          <p:cNvPr id="2987" name="Google Shape;2987;g2cc81b1609f_0_31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88" name="Google Shape;2988;g2cc81b1609f_0_31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1" name="Shape 3001"/>
        <p:cNvGrpSpPr/>
        <p:nvPr/>
      </p:nvGrpSpPr>
      <p:grpSpPr>
        <a:xfrm>
          <a:off x="0" y="0"/>
          <a:ext cx="0" cy="0"/>
          <a:chOff x="0" y="0"/>
          <a:chExt cx="0" cy="0"/>
        </a:xfrm>
      </p:grpSpPr>
      <p:sp>
        <p:nvSpPr>
          <p:cNvPr id="3002" name="Google Shape;3002;g2cc81b1609f_0_31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03" name="Google Shape;3003;g2cc81b1609f_0_31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0" name="Shape 3010"/>
        <p:cNvGrpSpPr/>
        <p:nvPr/>
      </p:nvGrpSpPr>
      <p:grpSpPr>
        <a:xfrm>
          <a:off x="0" y="0"/>
          <a:ext cx="0" cy="0"/>
          <a:chOff x="0" y="0"/>
          <a:chExt cx="0" cy="0"/>
        </a:xfrm>
      </p:grpSpPr>
      <p:sp>
        <p:nvSpPr>
          <p:cNvPr id="3011" name="Google Shape;3011;g2cc81b1609f_0_31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12" name="Google Shape;3012;g2cc81b1609f_0_31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Shadowing will help us further hone in our mind maps</a:t>
            </a:r>
            <a:endParaRPr/>
          </a:p>
          <a:p>
            <a:pPr indent="0" lvl="0" marL="0" rtl="0" algn="l">
              <a:spcBef>
                <a:spcPts val="0"/>
              </a:spcBef>
              <a:spcAft>
                <a:spcPts val="0"/>
              </a:spcAft>
              <a:buNone/>
            </a:pPr>
            <a:r>
              <a:rPr lang="en"/>
              <a:t>If we want to interview patients, how do we go about that?</a:t>
            </a:r>
            <a:endParaRPr/>
          </a:p>
          <a:p>
            <a:pPr indent="0" lvl="0" marL="0" rtl="0" algn="l">
              <a:spcBef>
                <a:spcPts val="0"/>
              </a:spcBef>
              <a:spcAft>
                <a:spcPts val="0"/>
              </a:spcAft>
              <a:buNone/>
            </a:pPr>
            <a:r>
              <a:rPr lang="en"/>
              <a:t>Krisha</a:t>
            </a:r>
            <a:endParaRPr/>
          </a:p>
        </p:txBody>
      </p:sp>
    </p:spTree>
  </p:cSld>
  <p:clrMapOvr>
    <a:masterClrMapping/>
  </p:clrMapOvr>
</p:notes>
</file>

<file path=ppt/notesSlides/notesSlide2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9" name="Shape 3039"/>
        <p:cNvGrpSpPr/>
        <p:nvPr/>
      </p:nvGrpSpPr>
      <p:grpSpPr>
        <a:xfrm>
          <a:off x="0" y="0"/>
          <a:ext cx="0" cy="0"/>
          <a:chOff x="0" y="0"/>
          <a:chExt cx="0" cy="0"/>
        </a:xfrm>
      </p:grpSpPr>
      <p:sp>
        <p:nvSpPr>
          <p:cNvPr id="3040" name="Google Shape;3040;g2cc81b1609f_0_32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41" name="Google Shape;3041;g2cc81b1609f_0_32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3" name="Shape 1353"/>
        <p:cNvGrpSpPr/>
        <p:nvPr/>
      </p:nvGrpSpPr>
      <p:grpSpPr>
        <a:xfrm>
          <a:off x="0" y="0"/>
          <a:ext cx="0" cy="0"/>
          <a:chOff x="0" y="0"/>
          <a:chExt cx="0" cy="0"/>
        </a:xfrm>
      </p:grpSpPr>
      <p:sp>
        <p:nvSpPr>
          <p:cNvPr id="1354" name="Google Shape;1354;g2cc81b1609f_0_42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5" name="Google Shape;1355;g2cc81b1609f_0_42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Krisha</a:t>
            </a:r>
            <a:endParaRPr/>
          </a:p>
        </p:txBody>
      </p:sp>
    </p:spTree>
  </p:cSld>
  <p:clrMapOvr>
    <a:masterClrMapping/>
  </p:clrMapOvr>
</p:notes>
</file>

<file path=ppt/notesSlides/notesSlide2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5" name="Shape 3045"/>
        <p:cNvGrpSpPr/>
        <p:nvPr/>
      </p:nvGrpSpPr>
      <p:grpSpPr>
        <a:xfrm>
          <a:off x="0" y="0"/>
          <a:ext cx="0" cy="0"/>
          <a:chOff x="0" y="0"/>
          <a:chExt cx="0" cy="0"/>
        </a:xfrm>
      </p:grpSpPr>
      <p:sp>
        <p:nvSpPr>
          <p:cNvPr id="3046" name="Google Shape;3046;g2cc81b1609f_0_32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47" name="Google Shape;3047;g2cc81b1609f_0_32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Tanvi</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Large areas of body, unsafe to remove all at once - over period of couple days which is not always feasible with current devices</a:t>
            </a:r>
            <a:endParaRPr/>
          </a:p>
          <a:p>
            <a:pPr indent="0" lvl="0" marL="0" rtl="0" algn="l">
              <a:spcBef>
                <a:spcPts val="0"/>
              </a:spcBef>
              <a:spcAft>
                <a:spcPts val="0"/>
              </a:spcAft>
              <a:buNone/>
            </a:pPr>
            <a:r>
              <a:rPr lang="en"/>
              <a:t>Often patients are sent home but they can also stay in the hospital</a:t>
            </a:r>
            <a:endParaRPr/>
          </a:p>
        </p:txBody>
      </p:sp>
    </p:spTree>
  </p:cSld>
  <p:clrMapOvr>
    <a:masterClrMapping/>
  </p:clrMapOvr>
</p:notes>
</file>

<file path=ppt/notesSlides/notesSlide2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3" name="Shape 3053"/>
        <p:cNvGrpSpPr/>
        <p:nvPr/>
      </p:nvGrpSpPr>
      <p:grpSpPr>
        <a:xfrm>
          <a:off x="0" y="0"/>
          <a:ext cx="0" cy="0"/>
          <a:chOff x="0" y="0"/>
          <a:chExt cx="0" cy="0"/>
        </a:xfrm>
      </p:grpSpPr>
      <p:sp>
        <p:nvSpPr>
          <p:cNvPr id="3054" name="Google Shape;3054;g2cc81b1609f_0_32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55" name="Google Shape;3055;g2cc81b1609f_0_32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9" name="Shape 3059"/>
        <p:cNvGrpSpPr/>
        <p:nvPr/>
      </p:nvGrpSpPr>
      <p:grpSpPr>
        <a:xfrm>
          <a:off x="0" y="0"/>
          <a:ext cx="0" cy="0"/>
          <a:chOff x="0" y="0"/>
          <a:chExt cx="0" cy="0"/>
        </a:xfrm>
      </p:grpSpPr>
      <p:sp>
        <p:nvSpPr>
          <p:cNvPr id="3060" name="Google Shape;3060;g2cc81b1609f_0_32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61" name="Google Shape;3061;g2cc81b1609f_0_32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Alana</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
              <a:t>Main Key Insights:</a:t>
            </a:r>
            <a:endParaRPr/>
          </a:p>
          <a:p>
            <a:pPr indent="0" lvl="0" marL="0" rtl="0" algn="l">
              <a:spcBef>
                <a:spcPts val="0"/>
              </a:spcBef>
              <a:spcAft>
                <a:spcPts val="0"/>
              </a:spcAft>
              <a:buClr>
                <a:schemeClr val="dk1"/>
              </a:buClr>
              <a:buSzPts val="1100"/>
              <a:buFont typeface="Arial"/>
              <a:buNone/>
            </a:pPr>
            <a:r>
              <a:rPr lang="en"/>
              <a:t>Different styles of catheters can be inserted</a:t>
            </a:r>
            <a:endParaRPr/>
          </a:p>
          <a:p>
            <a:pPr indent="0" lvl="0" marL="0" rtl="0" algn="l">
              <a:spcBef>
                <a:spcPts val="0"/>
              </a:spcBef>
              <a:spcAft>
                <a:spcPts val="0"/>
              </a:spcAft>
              <a:buClr>
                <a:schemeClr val="dk1"/>
              </a:buClr>
              <a:buSzPts val="1100"/>
              <a:buFont typeface="Arial"/>
              <a:buNone/>
            </a:pPr>
            <a:r>
              <a:rPr lang="en"/>
              <a:t>Drainage procedures differ for different parts of the body</a:t>
            </a:r>
            <a:endParaRPr/>
          </a:p>
          <a:p>
            <a:pPr indent="0" lvl="0" marL="0" rtl="0" algn="l">
              <a:spcBef>
                <a:spcPts val="0"/>
              </a:spcBef>
              <a:spcAft>
                <a:spcPts val="0"/>
              </a:spcAft>
              <a:buClr>
                <a:schemeClr val="dk1"/>
              </a:buClr>
              <a:buSzPts val="1100"/>
              <a:buFont typeface="Arial"/>
              <a:buNone/>
            </a:pPr>
            <a:r>
              <a:rPr lang="en"/>
              <a:t>Main Questions: </a:t>
            </a:r>
            <a:endParaRPr/>
          </a:p>
          <a:p>
            <a:pPr indent="0" lvl="0" marL="0" rtl="0" algn="l">
              <a:spcBef>
                <a:spcPts val="0"/>
              </a:spcBef>
              <a:spcAft>
                <a:spcPts val="0"/>
              </a:spcAft>
              <a:buClr>
                <a:schemeClr val="dk1"/>
              </a:buClr>
              <a:buSzPts val="1100"/>
              <a:buFont typeface="Arial"/>
              <a:buNone/>
            </a:pPr>
            <a:r>
              <a:rPr lang="en"/>
              <a:t>Do you see more issues in catheter insertion or post-surgical care?</a:t>
            </a:r>
            <a:endParaRPr/>
          </a:p>
          <a:p>
            <a:pPr indent="0" lvl="0" marL="0" rtl="0" algn="l">
              <a:spcBef>
                <a:spcPts val="0"/>
              </a:spcBef>
              <a:spcAft>
                <a:spcPts val="0"/>
              </a:spcAft>
              <a:buClr>
                <a:schemeClr val="dk1"/>
              </a:buClr>
              <a:buSzPts val="1100"/>
              <a:buFont typeface="Arial"/>
              <a:buNone/>
            </a:pPr>
            <a:r>
              <a:rPr lang="en"/>
              <a:t>How do different materials affect the amount of play?</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2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6" name="Shape 3066"/>
        <p:cNvGrpSpPr/>
        <p:nvPr/>
      </p:nvGrpSpPr>
      <p:grpSpPr>
        <a:xfrm>
          <a:off x="0" y="0"/>
          <a:ext cx="0" cy="0"/>
          <a:chOff x="0" y="0"/>
          <a:chExt cx="0" cy="0"/>
        </a:xfrm>
      </p:grpSpPr>
      <p:sp>
        <p:nvSpPr>
          <p:cNvPr id="3067" name="Google Shape;3067;g2cc81b1609f_0_32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68" name="Google Shape;3068;g2cc81b1609f_0_32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Alana</a:t>
            </a:r>
            <a:endParaRPr/>
          </a:p>
        </p:txBody>
      </p:sp>
    </p:spTree>
  </p:cSld>
  <p:clrMapOvr>
    <a:masterClrMapping/>
  </p:clrMapOvr>
</p:notes>
</file>

<file path=ppt/notesSlides/notesSlide2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2" name="Shape 3072"/>
        <p:cNvGrpSpPr/>
        <p:nvPr/>
      </p:nvGrpSpPr>
      <p:grpSpPr>
        <a:xfrm>
          <a:off x="0" y="0"/>
          <a:ext cx="0" cy="0"/>
          <a:chOff x="0" y="0"/>
          <a:chExt cx="0" cy="0"/>
        </a:xfrm>
      </p:grpSpPr>
      <p:sp>
        <p:nvSpPr>
          <p:cNvPr id="3073" name="Google Shape;3073;g2cc81b1609f_0_32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74" name="Google Shape;3074;g2cc81b1609f_0_32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Rebecca</a:t>
            </a:r>
            <a:endParaRPr/>
          </a:p>
          <a:p>
            <a:pPr indent="0" lvl="0" marL="0" rtl="0" algn="l">
              <a:spcBef>
                <a:spcPts val="0"/>
              </a:spcBef>
              <a:spcAft>
                <a:spcPts val="0"/>
              </a:spcAft>
              <a:buNone/>
            </a:pPr>
            <a:r>
              <a:rPr lang="en"/>
              <a:t>Clinical data collection- </a:t>
            </a:r>
            <a:endParaRPr/>
          </a:p>
          <a:p>
            <a:pPr indent="0" lvl="0" marL="0" rtl="0" algn="l">
              <a:spcBef>
                <a:spcPts val="0"/>
              </a:spcBef>
              <a:spcAft>
                <a:spcPts val="0"/>
              </a:spcAft>
              <a:buNone/>
            </a:pPr>
            <a:r>
              <a:rPr lang="en"/>
              <a:t>Clinical tech</a:t>
            </a:r>
            <a:endParaRPr/>
          </a:p>
          <a:p>
            <a:pPr indent="0" lvl="0" marL="0" rtl="0" algn="l">
              <a:spcBef>
                <a:spcPts val="0"/>
              </a:spcBef>
              <a:spcAft>
                <a:spcPts val="0"/>
              </a:spcAft>
              <a:buNone/>
            </a:pPr>
            <a:r>
              <a:rPr lang="en"/>
              <a:t>Suggestions</a:t>
            </a:r>
            <a:endParaRPr/>
          </a:p>
          <a:p>
            <a:pPr indent="0" lvl="0" marL="0" rtl="0" algn="l">
              <a:spcBef>
                <a:spcPts val="0"/>
              </a:spcBef>
              <a:spcAft>
                <a:spcPts val="0"/>
              </a:spcAft>
              <a:buNone/>
            </a:pPr>
            <a:r>
              <a:t/>
            </a:r>
            <a:endParaRPr/>
          </a:p>
          <a:p>
            <a:pPr indent="-317500" lvl="0" marL="457200" rtl="0" algn="l">
              <a:spcBef>
                <a:spcPts val="0"/>
              </a:spcBef>
              <a:spcAft>
                <a:spcPts val="0"/>
              </a:spcAft>
              <a:buClr>
                <a:srgbClr val="263239"/>
              </a:buClr>
              <a:buSzPts val="1400"/>
              <a:buFont typeface="Nunito Light"/>
              <a:buChar char="●"/>
            </a:pPr>
            <a:r>
              <a:rPr lang="en" sz="1200">
                <a:solidFill>
                  <a:srgbClr val="263239"/>
                </a:solidFill>
                <a:latin typeface="Figtree"/>
                <a:ea typeface="Figtree"/>
                <a:cs typeface="Figtree"/>
                <a:sym typeface="Figtree"/>
              </a:rPr>
              <a:t>Met with clinicians on 8/30 to discuss data they have been collecting</a:t>
            </a:r>
            <a:endParaRPr sz="1200">
              <a:solidFill>
                <a:srgbClr val="263239"/>
              </a:solidFill>
              <a:latin typeface="Figtree"/>
              <a:ea typeface="Figtree"/>
              <a:cs typeface="Figtree"/>
              <a:sym typeface="Figtree"/>
            </a:endParaRPr>
          </a:p>
          <a:p>
            <a:pPr indent="-304800" lvl="1" marL="914400" rtl="0" algn="l">
              <a:spcBef>
                <a:spcPts val="0"/>
              </a:spcBef>
              <a:spcAft>
                <a:spcPts val="0"/>
              </a:spcAft>
              <a:buClr>
                <a:srgbClr val="263239"/>
              </a:buClr>
              <a:buSzPts val="1200"/>
              <a:buFont typeface="Nunito Light"/>
              <a:buChar char="○"/>
            </a:pPr>
            <a:r>
              <a:rPr lang="en" sz="1200">
                <a:solidFill>
                  <a:srgbClr val="263239"/>
                </a:solidFill>
                <a:latin typeface="Figtree"/>
                <a:ea typeface="Figtree"/>
                <a:cs typeface="Figtree"/>
                <a:sym typeface="Figtree"/>
              </a:rPr>
              <a:t>Clinicians and a med student have been synthesizing data from all the percutaneous drainage procedures they have done</a:t>
            </a:r>
            <a:endParaRPr sz="1200">
              <a:solidFill>
                <a:srgbClr val="263239"/>
              </a:solidFill>
              <a:latin typeface="Figtree"/>
              <a:ea typeface="Figtree"/>
              <a:cs typeface="Figtree"/>
              <a:sym typeface="Figtree"/>
            </a:endParaRPr>
          </a:p>
          <a:p>
            <a:pPr indent="-317500" lvl="0" marL="457200" rtl="0" algn="l">
              <a:spcBef>
                <a:spcPts val="0"/>
              </a:spcBef>
              <a:spcAft>
                <a:spcPts val="0"/>
              </a:spcAft>
              <a:buClr>
                <a:srgbClr val="263239"/>
              </a:buClr>
              <a:buSzPts val="1400"/>
              <a:buFont typeface="Nunito Light"/>
              <a:buChar char="●"/>
            </a:pPr>
            <a:r>
              <a:rPr lang="en" sz="1200">
                <a:solidFill>
                  <a:srgbClr val="263239"/>
                </a:solidFill>
                <a:latin typeface="Figtree"/>
                <a:ea typeface="Figtree"/>
                <a:cs typeface="Figtree"/>
                <a:sym typeface="Figtree"/>
              </a:rPr>
              <a:t>Repeat procedures increase costs for patient/insurance, take procedure time away from new patients, increase exposure to radiation, lead patient to have to spend more time in the hospital</a:t>
            </a:r>
            <a:endParaRPr sz="1200">
              <a:solidFill>
                <a:srgbClr val="263239"/>
              </a:solidFill>
              <a:latin typeface="Figtree"/>
              <a:ea typeface="Figtree"/>
              <a:cs typeface="Figtree"/>
              <a:sym typeface="Figtree"/>
            </a:endParaRPr>
          </a:p>
          <a:p>
            <a:pPr indent="-317500" lvl="0" marL="457200" rtl="0" algn="l">
              <a:spcBef>
                <a:spcPts val="0"/>
              </a:spcBef>
              <a:spcAft>
                <a:spcPts val="0"/>
              </a:spcAft>
              <a:buClr>
                <a:srgbClr val="263239"/>
              </a:buClr>
              <a:buSzPts val="1400"/>
              <a:buFont typeface="Nunito Light"/>
              <a:buChar char="●"/>
            </a:pPr>
            <a:r>
              <a:rPr lang="en" sz="1200">
                <a:solidFill>
                  <a:srgbClr val="263239"/>
                </a:solidFill>
                <a:latin typeface="Figtree"/>
                <a:ea typeface="Figtree"/>
                <a:cs typeface="Figtree"/>
                <a:sym typeface="Figtree"/>
              </a:rPr>
              <a:t>They have a lot more data about patient demographics, procedures, complications, etc. that they will share with us once they have anonymized it</a:t>
            </a:r>
            <a:endParaRPr sz="1200">
              <a:solidFill>
                <a:srgbClr val="263239"/>
              </a:solidFill>
              <a:latin typeface="Figtree"/>
              <a:ea typeface="Figtree"/>
              <a:cs typeface="Figtree"/>
              <a:sym typeface="Figtree"/>
            </a:endParaRPr>
          </a:p>
          <a:p>
            <a:pPr indent="0" lvl="0" marL="0" rtl="0" algn="l">
              <a:spcBef>
                <a:spcPts val="0"/>
              </a:spcBef>
              <a:spcAft>
                <a:spcPts val="0"/>
              </a:spcAft>
              <a:buNone/>
            </a:pPr>
            <a:r>
              <a:t/>
            </a:r>
            <a:endParaRPr/>
          </a:p>
        </p:txBody>
      </p:sp>
    </p:spTree>
  </p:cSld>
  <p:clrMapOvr>
    <a:masterClrMapping/>
  </p:clrMapOvr>
</p:notes>
</file>

<file path=ppt/notesSlides/notesSlide2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9" name="Shape 3079"/>
        <p:cNvGrpSpPr/>
        <p:nvPr/>
      </p:nvGrpSpPr>
      <p:grpSpPr>
        <a:xfrm>
          <a:off x="0" y="0"/>
          <a:ext cx="0" cy="0"/>
          <a:chOff x="0" y="0"/>
          <a:chExt cx="0" cy="0"/>
        </a:xfrm>
      </p:grpSpPr>
      <p:sp>
        <p:nvSpPr>
          <p:cNvPr id="3080" name="Google Shape;3080;g2cc81b1609f_0_32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81" name="Google Shape;3081;g2cc81b1609f_0_32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5" name="Shape 3085"/>
        <p:cNvGrpSpPr/>
        <p:nvPr/>
      </p:nvGrpSpPr>
      <p:grpSpPr>
        <a:xfrm>
          <a:off x="0" y="0"/>
          <a:ext cx="0" cy="0"/>
          <a:chOff x="0" y="0"/>
          <a:chExt cx="0" cy="0"/>
        </a:xfrm>
      </p:grpSpPr>
      <p:sp>
        <p:nvSpPr>
          <p:cNvPr id="3086" name="Google Shape;3086;g2cc81b1609f_0_32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87" name="Google Shape;3087;g2cc81b1609f_0_32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NL</a:t>
            </a:r>
            <a:br>
              <a:rPr lang="en"/>
            </a:br>
            <a:r>
              <a:rPr lang="en"/>
              <a:t>Patient journey source: </a:t>
            </a:r>
            <a:endParaRPr/>
          </a:p>
          <a:p>
            <a:pPr indent="0" lvl="0" marL="0" rtl="0" algn="l">
              <a:spcBef>
                <a:spcPts val="0"/>
              </a:spcBef>
              <a:spcAft>
                <a:spcPts val="0"/>
              </a:spcAft>
              <a:buNone/>
            </a:pPr>
            <a:r>
              <a:t/>
            </a:r>
            <a:endParaRPr/>
          </a:p>
          <a:p>
            <a:pPr indent="0" lvl="0" marL="0" rtl="0" algn="l">
              <a:spcBef>
                <a:spcPts val="0"/>
              </a:spcBef>
              <a:spcAft>
                <a:spcPts val="0"/>
              </a:spcAft>
              <a:buNone/>
            </a:pPr>
            <a:r>
              <a:rPr lang="en" sz="1200" u="sng">
                <a:solidFill>
                  <a:srgbClr val="263239"/>
                </a:solidFill>
                <a:latin typeface="Figtree"/>
                <a:ea typeface="Figtree"/>
                <a:cs typeface="Figtree"/>
                <a:sym typeface="Figtree"/>
                <a:hlinkClick r:id="rId2">
                  <a:extLst>
                    <a:ext uri="{A12FA001-AC4F-418D-AE19-62706E023703}">
                      <ahyp:hlinkClr val="tx"/>
                    </a:ext>
                  </a:extLst>
                </a:hlinkClick>
              </a:rPr>
              <a:t>https://www.cuh.nhs.uk/patient-information/information-for-patients-undergoing-a-percutaneous-drainage-procedure/#:~:text=Your%20skin%20will%20be%20then,should%20not%20be%20too%20uncomfortable</a:t>
            </a:r>
            <a:r>
              <a:rPr lang="en" sz="1200">
                <a:solidFill>
                  <a:srgbClr val="263239"/>
                </a:solidFill>
                <a:latin typeface="Figtree"/>
                <a:ea typeface="Figtree"/>
                <a:cs typeface="Figtree"/>
                <a:sym typeface="Figtree"/>
              </a:rPr>
              <a:t>. </a:t>
            </a:r>
            <a:endParaRPr sz="1200">
              <a:solidFill>
                <a:srgbClr val="263239"/>
              </a:solidFill>
              <a:latin typeface="Figtree"/>
              <a:ea typeface="Figtree"/>
              <a:cs typeface="Figtree"/>
              <a:sym typeface="Figtree"/>
            </a:endParaRPr>
          </a:p>
          <a:p>
            <a:pPr indent="0" lvl="0" marL="0" rtl="0" algn="l">
              <a:spcBef>
                <a:spcPts val="0"/>
              </a:spcBef>
              <a:spcAft>
                <a:spcPts val="0"/>
              </a:spcAft>
              <a:buNone/>
            </a:pPr>
            <a:r>
              <a:t/>
            </a:r>
            <a:endParaRPr sz="1200">
              <a:solidFill>
                <a:srgbClr val="263239"/>
              </a:solidFill>
              <a:latin typeface="Figtree"/>
              <a:ea typeface="Figtree"/>
              <a:cs typeface="Figtree"/>
              <a:sym typeface="Figtree"/>
            </a:endParaRPr>
          </a:p>
          <a:p>
            <a:pPr indent="0" lvl="0" marL="0" rtl="0" algn="l">
              <a:spcBef>
                <a:spcPts val="0"/>
              </a:spcBef>
              <a:spcAft>
                <a:spcPts val="0"/>
              </a:spcAft>
              <a:buNone/>
            </a:pPr>
            <a:r>
              <a:rPr lang="en" sz="1200">
                <a:solidFill>
                  <a:srgbClr val="263239"/>
                </a:solidFill>
                <a:latin typeface="Figtree"/>
                <a:ea typeface="Figtree"/>
                <a:cs typeface="Figtree"/>
                <a:sym typeface="Figtree"/>
              </a:rPr>
              <a:t>Planning to do Root cause analysis </a:t>
            </a:r>
            <a:endParaRPr sz="1200">
              <a:solidFill>
                <a:srgbClr val="263239"/>
              </a:solidFill>
              <a:latin typeface="Figtree"/>
              <a:ea typeface="Figtree"/>
              <a:cs typeface="Figtree"/>
              <a:sym typeface="Figtree"/>
            </a:endParaRPr>
          </a:p>
          <a:p>
            <a:pPr indent="0" lvl="0" marL="0" rtl="0" algn="l">
              <a:spcBef>
                <a:spcPts val="0"/>
              </a:spcBef>
              <a:spcAft>
                <a:spcPts val="0"/>
              </a:spcAft>
              <a:buNone/>
            </a:pPr>
            <a:r>
              <a:t/>
            </a:r>
            <a:endParaRPr sz="1200">
              <a:solidFill>
                <a:srgbClr val="263239"/>
              </a:solidFill>
              <a:latin typeface="Figtree"/>
              <a:ea typeface="Figtree"/>
              <a:cs typeface="Figtree"/>
              <a:sym typeface="Figtree"/>
            </a:endParaRPr>
          </a:p>
          <a:p>
            <a:pPr indent="0" lvl="0" marL="0" rtl="0" algn="l">
              <a:spcBef>
                <a:spcPts val="0"/>
              </a:spcBef>
              <a:spcAft>
                <a:spcPts val="0"/>
              </a:spcAft>
              <a:buClr>
                <a:schemeClr val="dk1"/>
              </a:buClr>
              <a:buSzPts val="1100"/>
              <a:buFont typeface="Arial"/>
              <a:buNone/>
            </a:pPr>
            <a:r>
              <a:rPr lang="en" sz="1200">
                <a:solidFill>
                  <a:srgbClr val="263239"/>
                </a:solidFill>
                <a:latin typeface="Figtree"/>
                <a:ea typeface="Figtree"/>
                <a:cs typeface="Figtree"/>
                <a:sym typeface="Figtree"/>
              </a:rPr>
              <a:t>Journey Map:</a:t>
            </a:r>
            <a:endParaRPr sz="1200">
              <a:solidFill>
                <a:srgbClr val="263239"/>
              </a:solidFill>
              <a:latin typeface="Figtree"/>
              <a:ea typeface="Figtree"/>
              <a:cs typeface="Figtree"/>
              <a:sym typeface="Figtree"/>
            </a:endParaRPr>
          </a:p>
          <a:p>
            <a:pPr indent="0" lvl="0" marL="0" rtl="0" algn="l">
              <a:spcBef>
                <a:spcPts val="0"/>
              </a:spcBef>
              <a:spcAft>
                <a:spcPts val="0"/>
              </a:spcAft>
              <a:buClr>
                <a:schemeClr val="dk1"/>
              </a:buClr>
              <a:buSzPts val="1100"/>
              <a:buFont typeface="Arial"/>
              <a:buNone/>
            </a:pPr>
            <a:r>
              <a:rPr lang="en" sz="1200" u="sng">
                <a:solidFill>
                  <a:srgbClr val="263239"/>
                </a:solidFill>
                <a:latin typeface="Figtree"/>
                <a:ea typeface="Figtree"/>
                <a:cs typeface="Figtree"/>
                <a:sym typeface="Figtree"/>
                <a:hlinkClick r:id="rId3">
                  <a:extLst>
                    <a:ext uri="{A12FA001-AC4F-418D-AE19-62706E023703}">
                      <ahyp:hlinkClr val="tx"/>
                    </a:ext>
                  </a:extLst>
                </a:hlinkClick>
              </a:rPr>
              <a:t>https://lucid.app/lucidchart/895215ed-7646-41f2-9735-499c2d2929f7/edit?viewport_loc=199%2C116%2C2106%2C989%2C0_0&amp;invitationId=inv_4c200d27-d92b-4c76-a813-6eb52c12128a</a:t>
            </a:r>
            <a:endParaRPr sz="1200">
              <a:solidFill>
                <a:srgbClr val="263239"/>
              </a:solidFill>
              <a:latin typeface="Figtree"/>
              <a:ea typeface="Figtree"/>
              <a:cs typeface="Figtree"/>
              <a:sym typeface="Figtree"/>
            </a:endParaRPr>
          </a:p>
          <a:p>
            <a:pPr indent="0" lvl="0" marL="0" rtl="0" algn="l">
              <a:spcBef>
                <a:spcPts val="0"/>
              </a:spcBef>
              <a:spcAft>
                <a:spcPts val="0"/>
              </a:spcAft>
              <a:buClr>
                <a:schemeClr val="dk1"/>
              </a:buClr>
              <a:buSzPts val="1100"/>
              <a:buFont typeface="Arial"/>
              <a:buNone/>
            </a:pPr>
            <a:r>
              <a:t/>
            </a:r>
            <a:endParaRPr sz="1200">
              <a:solidFill>
                <a:srgbClr val="263239"/>
              </a:solidFill>
              <a:latin typeface="Figtree"/>
              <a:ea typeface="Figtree"/>
              <a:cs typeface="Figtree"/>
              <a:sym typeface="Figtree"/>
            </a:endParaRPr>
          </a:p>
          <a:p>
            <a:pPr indent="0" lvl="0" marL="0" rtl="0" algn="l">
              <a:spcBef>
                <a:spcPts val="0"/>
              </a:spcBef>
              <a:spcAft>
                <a:spcPts val="0"/>
              </a:spcAft>
              <a:buClr>
                <a:schemeClr val="dk1"/>
              </a:buClr>
              <a:buSzPts val="1100"/>
              <a:buFont typeface="Arial"/>
              <a:buNone/>
            </a:pPr>
            <a:r>
              <a:rPr lang="en" sz="1200">
                <a:solidFill>
                  <a:srgbClr val="263239"/>
                </a:solidFill>
                <a:latin typeface="Figtree"/>
                <a:ea typeface="Figtree"/>
                <a:cs typeface="Figtree"/>
                <a:sym typeface="Figtree"/>
              </a:rPr>
              <a:t>Mind Map:</a:t>
            </a:r>
            <a:endParaRPr sz="1200">
              <a:solidFill>
                <a:srgbClr val="263239"/>
              </a:solidFill>
              <a:latin typeface="Figtree"/>
              <a:ea typeface="Figtree"/>
              <a:cs typeface="Figtree"/>
              <a:sym typeface="Figtree"/>
            </a:endParaRPr>
          </a:p>
          <a:p>
            <a:pPr indent="0" lvl="0" marL="0" rtl="0" algn="l">
              <a:spcBef>
                <a:spcPts val="0"/>
              </a:spcBef>
              <a:spcAft>
                <a:spcPts val="0"/>
              </a:spcAft>
              <a:buClr>
                <a:schemeClr val="dk1"/>
              </a:buClr>
              <a:buSzPts val="1100"/>
              <a:buFont typeface="Arial"/>
              <a:buNone/>
            </a:pPr>
            <a:r>
              <a:rPr lang="en" sz="1200" u="sng">
                <a:solidFill>
                  <a:srgbClr val="263239"/>
                </a:solidFill>
                <a:latin typeface="Figtree"/>
                <a:ea typeface="Figtree"/>
                <a:cs typeface="Figtree"/>
                <a:sym typeface="Figtree"/>
                <a:hlinkClick r:id="rId4">
                  <a:extLst>
                    <a:ext uri="{A12FA001-AC4F-418D-AE19-62706E023703}">
                      <ahyp:hlinkClr val="tx"/>
                    </a:ext>
                  </a:extLst>
                </a:hlinkClick>
              </a:rPr>
              <a:t>https://miro.com/welcome/TWw5OVFXaU9EUHpVWFZQSjFnenp5M2NZTUJnV2xmTlVqekU2MHdycGVVTXFBMURaQTdKZEJHS3dXVnIyQzRCYnwzNDU4NzY0NTYzMDg3MjM1MTI2fDQ=?share_link_id=18255319345</a:t>
            </a:r>
            <a:r>
              <a:rPr lang="en" sz="1200">
                <a:solidFill>
                  <a:srgbClr val="263239"/>
                </a:solidFill>
                <a:latin typeface="Figtree"/>
                <a:ea typeface="Figtree"/>
                <a:cs typeface="Figtree"/>
                <a:sym typeface="Figtree"/>
              </a:rPr>
              <a:t> </a:t>
            </a:r>
            <a:endParaRPr sz="1200">
              <a:solidFill>
                <a:srgbClr val="263239"/>
              </a:solidFill>
              <a:latin typeface="Figtree"/>
              <a:ea typeface="Figtree"/>
              <a:cs typeface="Figtree"/>
              <a:sym typeface="Figtree"/>
            </a:endParaRPr>
          </a:p>
        </p:txBody>
      </p:sp>
    </p:spTree>
  </p:cSld>
  <p:clrMapOvr>
    <a:masterClrMapping/>
  </p:clrMapOvr>
</p:notes>
</file>

<file path=ppt/notesSlides/notesSlide2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3" name="Shape 3093"/>
        <p:cNvGrpSpPr/>
        <p:nvPr/>
      </p:nvGrpSpPr>
      <p:grpSpPr>
        <a:xfrm>
          <a:off x="0" y="0"/>
          <a:ext cx="0" cy="0"/>
          <a:chOff x="0" y="0"/>
          <a:chExt cx="0" cy="0"/>
        </a:xfrm>
      </p:grpSpPr>
      <p:sp>
        <p:nvSpPr>
          <p:cNvPr id="3094" name="Google Shape;3094;g2cc81b1609f_0_32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95" name="Google Shape;3095;g2cc81b1609f_0_32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9" name="Shape 3099"/>
        <p:cNvGrpSpPr/>
        <p:nvPr/>
      </p:nvGrpSpPr>
      <p:grpSpPr>
        <a:xfrm>
          <a:off x="0" y="0"/>
          <a:ext cx="0" cy="0"/>
          <a:chOff x="0" y="0"/>
          <a:chExt cx="0" cy="0"/>
        </a:xfrm>
      </p:grpSpPr>
      <p:sp>
        <p:nvSpPr>
          <p:cNvPr id="3100" name="Google Shape;3100;g2cc81b1609f_0_32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01" name="Google Shape;3101;g2cc81b1609f_0_32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Tanvi</a:t>
            </a:r>
            <a:endParaRPr/>
          </a:p>
        </p:txBody>
      </p:sp>
    </p:spTree>
  </p:cSld>
  <p:clrMapOvr>
    <a:masterClrMapping/>
  </p:clrMapOvr>
</p:notes>
</file>

<file path=ppt/notesSlides/notesSlide2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8" name="Shape 3108"/>
        <p:cNvGrpSpPr/>
        <p:nvPr/>
      </p:nvGrpSpPr>
      <p:grpSpPr>
        <a:xfrm>
          <a:off x="0" y="0"/>
          <a:ext cx="0" cy="0"/>
          <a:chOff x="0" y="0"/>
          <a:chExt cx="0" cy="0"/>
        </a:xfrm>
      </p:grpSpPr>
      <p:sp>
        <p:nvSpPr>
          <p:cNvPr id="3109" name="Google Shape;3109;g2cc81b1609f_0_32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10" name="Google Shape;3110;g2cc81b1609f_0_32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Krisha</a:t>
            </a:r>
            <a:br>
              <a:rPr lang="en"/>
            </a:b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5" name="Shape 1365"/>
        <p:cNvGrpSpPr/>
        <p:nvPr/>
      </p:nvGrpSpPr>
      <p:grpSpPr>
        <a:xfrm>
          <a:off x="0" y="0"/>
          <a:ext cx="0" cy="0"/>
          <a:chOff x="0" y="0"/>
          <a:chExt cx="0" cy="0"/>
        </a:xfrm>
      </p:grpSpPr>
      <p:sp>
        <p:nvSpPr>
          <p:cNvPr id="1366" name="Google Shape;1366;g2cc81b1609f_0_42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7" name="Google Shape;1367;g2cc81b1609f_0_42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Krisha</a:t>
            </a:r>
            <a:endParaRPr/>
          </a:p>
        </p:txBody>
      </p:sp>
    </p:spTree>
  </p:cSld>
  <p:clrMapOvr>
    <a:masterClrMapping/>
  </p:clrMapOvr>
</p:notes>
</file>

<file path=ppt/notesSlides/notesSlide2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4" name="Shape 3114"/>
        <p:cNvGrpSpPr/>
        <p:nvPr/>
      </p:nvGrpSpPr>
      <p:grpSpPr>
        <a:xfrm>
          <a:off x="0" y="0"/>
          <a:ext cx="0" cy="0"/>
          <a:chOff x="0" y="0"/>
          <a:chExt cx="0" cy="0"/>
        </a:xfrm>
      </p:grpSpPr>
      <p:sp>
        <p:nvSpPr>
          <p:cNvPr id="3115" name="Google Shape;3115;g2cc81b1609f_0_32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16" name="Google Shape;3116;g2cc81b1609f_0_32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0" name="Shape 3120"/>
        <p:cNvGrpSpPr/>
        <p:nvPr/>
      </p:nvGrpSpPr>
      <p:grpSpPr>
        <a:xfrm>
          <a:off x="0" y="0"/>
          <a:ext cx="0" cy="0"/>
          <a:chOff x="0" y="0"/>
          <a:chExt cx="0" cy="0"/>
        </a:xfrm>
      </p:grpSpPr>
      <p:sp>
        <p:nvSpPr>
          <p:cNvPr id="3121" name="Google Shape;3121;g2cc81b1609f_0_32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22" name="Google Shape;3122;g2cc81b1609f_0_32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5" name="Shape 3125"/>
        <p:cNvGrpSpPr/>
        <p:nvPr/>
      </p:nvGrpSpPr>
      <p:grpSpPr>
        <a:xfrm>
          <a:off x="0" y="0"/>
          <a:ext cx="0" cy="0"/>
          <a:chOff x="0" y="0"/>
          <a:chExt cx="0" cy="0"/>
        </a:xfrm>
      </p:grpSpPr>
      <p:sp>
        <p:nvSpPr>
          <p:cNvPr id="3126" name="Google Shape;3126;g2cc81b1609f_0_33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27" name="Google Shape;3127;g2cc81b1609f_0_33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4" name="Shape 1374"/>
        <p:cNvGrpSpPr/>
        <p:nvPr/>
      </p:nvGrpSpPr>
      <p:grpSpPr>
        <a:xfrm>
          <a:off x="0" y="0"/>
          <a:ext cx="0" cy="0"/>
          <a:chOff x="0" y="0"/>
          <a:chExt cx="0" cy="0"/>
        </a:xfrm>
      </p:grpSpPr>
      <p:sp>
        <p:nvSpPr>
          <p:cNvPr id="1375" name="Google Shape;1375;g2cc81b1609f_0_42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6" name="Google Shape;1376;g2cc81b1609f_0_42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Krisha</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3" name="Shape 1403"/>
        <p:cNvGrpSpPr/>
        <p:nvPr/>
      </p:nvGrpSpPr>
      <p:grpSpPr>
        <a:xfrm>
          <a:off x="0" y="0"/>
          <a:ext cx="0" cy="0"/>
          <a:chOff x="0" y="0"/>
          <a:chExt cx="0" cy="0"/>
        </a:xfrm>
      </p:grpSpPr>
      <p:sp>
        <p:nvSpPr>
          <p:cNvPr id="1404" name="Google Shape;1404;g2cc81b1609f_0_42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5" name="Google Shape;1405;g2cc81b1609f_0_42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9" name="Shape 1409"/>
        <p:cNvGrpSpPr/>
        <p:nvPr/>
      </p:nvGrpSpPr>
      <p:grpSpPr>
        <a:xfrm>
          <a:off x="0" y="0"/>
          <a:ext cx="0" cy="0"/>
          <a:chOff x="0" y="0"/>
          <a:chExt cx="0" cy="0"/>
        </a:xfrm>
      </p:grpSpPr>
      <p:sp>
        <p:nvSpPr>
          <p:cNvPr id="1410" name="Google Shape;1410;g2cc81b1609f_0_42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1" name="Google Shape;1411;g2cc81b1609f_0_42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Rebecca</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7" name="Shape 1417"/>
        <p:cNvGrpSpPr/>
        <p:nvPr/>
      </p:nvGrpSpPr>
      <p:grpSpPr>
        <a:xfrm>
          <a:off x="0" y="0"/>
          <a:ext cx="0" cy="0"/>
          <a:chOff x="0" y="0"/>
          <a:chExt cx="0" cy="0"/>
        </a:xfrm>
      </p:grpSpPr>
      <p:sp>
        <p:nvSpPr>
          <p:cNvPr id="1418" name="Google Shape;1418;g2cc81b1609f_0_42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9" name="Google Shape;1419;g2cc81b1609f_0_42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Nhan</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4" name="Shape 1424"/>
        <p:cNvGrpSpPr/>
        <p:nvPr/>
      </p:nvGrpSpPr>
      <p:grpSpPr>
        <a:xfrm>
          <a:off x="0" y="0"/>
          <a:ext cx="0" cy="0"/>
          <a:chOff x="0" y="0"/>
          <a:chExt cx="0" cy="0"/>
        </a:xfrm>
      </p:grpSpPr>
      <p:sp>
        <p:nvSpPr>
          <p:cNvPr id="1425" name="Google Shape;1425;g2cc81b1609f_0_42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6" name="Google Shape;1426;g2cc81b1609f_0_42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Nhan</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1" name="Shape 1431"/>
        <p:cNvGrpSpPr/>
        <p:nvPr/>
      </p:nvGrpSpPr>
      <p:grpSpPr>
        <a:xfrm>
          <a:off x="0" y="0"/>
          <a:ext cx="0" cy="0"/>
          <a:chOff x="0" y="0"/>
          <a:chExt cx="0" cy="0"/>
        </a:xfrm>
      </p:grpSpPr>
      <p:sp>
        <p:nvSpPr>
          <p:cNvPr id="1432" name="Google Shape;1432;g2cc81b1609f_0_42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3" name="Google Shape;1433;g2cc81b1609f_0_42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Rebecca</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g2ce347b4ab8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6" name="Google Shape;446;g2ce347b4ab8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Tanvi</a:t>
            </a:r>
            <a:endParaRPr/>
          </a:p>
          <a:p>
            <a:pPr indent="0" lvl="0" marL="0" rtl="0" algn="l">
              <a:lnSpc>
                <a:spcPct val="150000"/>
              </a:lnSpc>
              <a:spcBef>
                <a:spcPts val="0"/>
              </a:spcBef>
              <a:spcAft>
                <a:spcPts val="0"/>
              </a:spcAft>
              <a:buNone/>
            </a:pPr>
            <a:r>
              <a:rPr lang="en">
                <a:solidFill>
                  <a:srgbClr val="263239"/>
                </a:solidFill>
                <a:latin typeface="Figtree"/>
                <a:ea typeface="Figtree"/>
                <a:cs typeface="Figtree"/>
                <a:sym typeface="Figtree"/>
              </a:rPr>
              <a:t>causing repeated visits, higher risk of infection, prolonged drainage, and money lost</a:t>
            </a:r>
            <a:endParaRPr sz="700"/>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7" name="Shape 1437"/>
        <p:cNvGrpSpPr/>
        <p:nvPr/>
      </p:nvGrpSpPr>
      <p:grpSpPr>
        <a:xfrm>
          <a:off x="0" y="0"/>
          <a:ext cx="0" cy="0"/>
          <a:chOff x="0" y="0"/>
          <a:chExt cx="0" cy="0"/>
        </a:xfrm>
      </p:grpSpPr>
      <p:sp>
        <p:nvSpPr>
          <p:cNvPr id="1438" name="Google Shape;1438;g2cc81b1609f_0_42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9" name="Google Shape;1439;g2cc81b1609f_0_42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Nhan</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4" name="Shape 1444"/>
        <p:cNvGrpSpPr/>
        <p:nvPr/>
      </p:nvGrpSpPr>
      <p:grpSpPr>
        <a:xfrm>
          <a:off x="0" y="0"/>
          <a:ext cx="0" cy="0"/>
          <a:chOff x="0" y="0"/>
          <a:chExt cx="0" cy="0"/>
        </a:xfrm>
      </p:grpSpPr>
      <p:sp>
        <p:nvSpPr>
          <p:cNvPr id="1445" name="Google Shape;1445;g2cc81b1609f_0_42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6" name="Google Shape;1446;g2cc81b1609f_0_42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Ben</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7" name="Shape 1457"/>
        <p:cNvGrpSpPr/>
        <p:nvPr/>
      </p:nvGrpSpPr>
      <p:grpSpPr>
        <a:xfrm>
          <a:off x="0" y="0"/>
          <a:ext cx="0" cy="0"/>
          <a:chOff x="0" y="0"/>
          <a:chExt cx="0" cy="0"/>
        </a:xfrm>
      </p:grpSpPr>
      <p:sp>
        <p:nvSpPr>
          <p:cNvPr id="1458" name="Google Shape;1458;g2cc81b1609f_0_43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9" name="Google Shape;1459;g2cc81b1609f_0_43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Aadi</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5" name="Shape 1465"/>
        <p:cNvGrpSpPr/>
        <p:nvPr/>
      </p:nvGrpSpPr>
      <p:grpSpPr>
        <a:xfrm>
          <a:off x="0" y="0"/>
          <a:ext cx="0" cy="0"/>
          <a:chOff x="0" y="0"/>
          <a:chExt cx="0" cy="0"/>
        </a:xfrm>
      </p:grpSpPr>
      <p:sp>
        <p:nvSpPr>
          <p:cNvPr id="1466" name="Google Shape;1466;g2cc81b1609f_0_43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7" name="Google Shape;1467;g2cc81b1609f_0_43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Rohit</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3" name="Shape 1473"/>
        <p:cNvGrpSpPr/>
        <p:nvPr/>
      </p:nvGrpSpPr>
      <p:grpSpPr>
        <a:xfrm>
          <a:off x="0" y="0"/>
          <a:ext cx="0" cy="0"/>
          <a:chOff x="0" y="0"/>
          <a:chExt cx="0" cy="0"/>
        </a:xfrm>
      </p:grpSpPr>
      <p:sp>
        <p:nvSpPr>
          <p:cNvPr id="1474" name="Google Shape;1474;g2cc81b1609f_0_43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5" name="Google Shape;1475;g2cc81b1609f_0_43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velocity is flow rate/cross sectional area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for cross section did the narrowest point of tip to max inner diameter </a:t>
            </a:r>
            <a:endParaRPr/>
          </a:p>
          <a:p>
            <a:pPr indent="0" lvl="0" marL="0" rtl="0" algn="l">
              <a:spcBef>
                <a:spcPts val="0"/>
              </a:spcBef>
              <a:spcAft>
                <a:spcPts val="0"/>
              </a:spcAft>
              <a:buNone/>
            </a:pPr>
            <a:r>
              <a:rPr lang="en"/>
              <a:t>flow rate - pulled rates that did clear the clogs </a:t>
            </a:r>
            <a:endParaRPr/>
          </a:p>
          <a:p>
            <a:pPr indent="0" lvl="0" marL="0" rtl="0" algn="l">
              <a:spcBef>
                <a:spcPts val="0"/>
              </a:spcBef>
              <a:spcAft>
                <a:spcPts val="0"/>
              </a:spcAft>
              <a:buNone/>
            </a:pPr>
            <a:r>
              <a:rPr lang="en"/>
              <a:t>Alana</a:t>
            </a:r>
            <a:endParaRPr/>
          </a:p>
          <a:p>
            <a:pPr indent="0" lvl="0" marL="0" rtl="0" algn="l">
              <a:spcBef>
                <a:spcPts val="0"/>
              </a:spcBef>
              <a:spcAft>
                <a:spcPts val="0"/>
              </a:spcAft>
              <a:buNone/>
            </a:pPr>
            <a:r>
              <a:rPr lang="en"/>
              <a:t>Flow rates come from range that we tested to see if they unclogged a tube in another test</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9" name="Shape 1479"/>
        <p:cNvGrpSpPr/>
        <p:nvPr/>
      </p:nvGrpSpPr>
      <p:grpSpPr>
        <a:xfrm>
          <a:off x="0" y="0"/>
          <a:ext cx="0" cy="0"/>
          <a:chOff x="0" y="0"/>
          <a:chExt cx="0" cy="0"/>
        </a:xfrm>
      </p:grpSpPr>
      <p:sp>
        <p:nvSpPr>
          <p:cNvPr id="1480" name="Google Shape;1480;g2cc81b1609f_0_43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1" name="Google Shape;1481;g2cc81b1609f_0_43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Tanvi</a:t>
            </a:r>
            <a:endParaRPr/>
          </a:p>
          <a:p>
            <a:pPr indent="0" lvl="0" marL="0" rtl="0" algn="l">
              <a:spcBef>
                <a:spcPts val="0"/>
              </a:spcBef>
              <a:spcAft>
                <a:spcPts val="0"/>
              </a:spcAft>
              <a:buNone/>
            </a:pPr>
            <a:r>
              <a:rPr lang="en" u="sng">
                <a:solidFill>
                  <a:schemeClr val="hlink"/>
                </a:solidFill>
                <a:hlinkClick r:id="rId2"/>
              </a:rPr>
              <a:t>https://www.ncbi.nlm.nih.gov/pmc/articles/PMC7392286/</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6" name="Shape 1486"/>
        <p:cNvGrpSpPr/>
        <p:nvPr/>
      </p:nvGrpSpPr>
      <p:grpSpPr>
        <a:xfrm>
          <a:off x="0" y="0"/>
          <a:ext cx="0" cy="0"/>
          <a:chOff x="0" y="0"/>
          <a:chExt cx="0" cy="0"/>
        </a:xfrm>
      </p:grpSpPr>
      <p:sp>
        <p:nvSpPr>
          <p:cNvPr id="1487" name="Google Shape;1487;g2cc81b1609f_0_43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8" name="Google Shape;1488;g2cc81b1609f_0_43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Krisha</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2" name="Shape 1492"/>
        <p:cNvGrpSpPr/>
        <p:nvPr/>
      </p:nvGrpSpPr>
      <p:grpSpPr>
        <a:xfrm>
          <a:off x="0" y="0"/>
          <a:ext cx="0" cy="0"/>
          <a:chOff x="0" y="0"/>
          <a:chExt cx="0" cy="0"/>
        </a:xfrm>
      </p:grpSpPr>
      <p:sp>
        <p:nvSpPr>
          <p:cNvPr id="1493" name="Google Shape;1493;g2cc81b1609f_0_43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4" name="Google Shape;1494;g2cc81b1609f_0_43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Krisha</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7" name="Shape 1497"/>
        <p:cNvGrpSpPr/>
        <p:nvPr/>
      </p:nvGrpSpPr>
      <p:grpSpPr>
        <a:xfrm>
          <a:off x="0" y="0"/>
          <a:ext cx="0" cy="0"/>
          <a:chOff x="0" y="0"/>
          <a:chExt cx="0" cy="0"/>
        </a:xfrm>
      </p:grpSpPr>
      <p:sp>
        <p:nvSpPr>
          <p:cNvPr id="1498" name="Google Shape;1498;g2cc81b1609f_0_43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9" name="Google Shape;1499;g2cc81b1609f_0_43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Krisha</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2" name="Shape 1502"/>
        <p:cNvGrpSpPr/>
        <p:nvPr/>
      </p:nvGrpSpPr>
      <p:grpSpPr>
        <a:xfrm>
          <a:off x="0" y="0"/>
          <a:ext cx="0" cy="0"/>
          <a:chOff x="0" y="0"/>
          <a:chExt cx="0" cy="0"/>
        </a:xfrm>
      </p:grpSpPr>
      <p:sp>
        <p:nvSpPr>
          <p:cNvPr id="1503" name="Google Shape;1503;g2cc81b1609f_0_43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4" name="Google Shape;1504;g2cc81b1609f_0_43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Krisha</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g2ce347b4ab8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6" name="Google Shape;456;g2ce347b4ab8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Aadi</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8" name="Shape 1508"/>
        <p:cNvGrpSpPr/>
        <p:nvPr/>
      </p:nvGrpSpPr>
      <p:grpSpPr>
        <a:xfrm>
          <a:off x="0" y="0"/>
          <a:ext cx="0" cy="0"/>
          <a:chOff x="0" y="0"/>
          <a:chExt cx="0" cy="0"/>
        </a:xfrm>
      </p:grpSpPr>
      <p:sp>
        <p:nvSpPr>
          <p:cNvPr id="1509" name="Google Shape;1509;g2cc81b1609f_0_18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0" name="Google Shape;1510;g2cc81b1609f_0_18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Krisha</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0" name="Shape 1520"/>
        <p:cNvGrpSpPr/>
        <p:nvPr/>
      </p:nvGrpSpPr>
      <p:grpSpPr>
        <a:xfrm>
          <a:off x="0" y="0"/>
          <a:ext cx="0" cy="0"/>
          <a:chOff x="0" y="0"/>
          <a:chExt cx="0" cy="0"/>
        </a:xfrm>
      </p:grpSpPr>
      <p:sp>
        <p:nvSpPr>
          <p:cNvPr id="1521" name="Google Shape;1521;g2cc81b1609f_0_18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2" name="Google Shape;1522;g2cc81b1609f_0_18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Krisha</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9" name="Shape 1529"/>
        <p:cNvGrpSpPr/>
        <p:nvPr/>
      </p:nvGrpSpPr>
      <p:grpSpPr>
        <a:xfrm>
          <a:off x="0" y="0"/>
          <a:ext cx="0" cy="0"/>
          <a:chOff x="0" y="0"/>
          <a:chExt cx="0" cy="0"/>
        </a:xfrm>
      </p:grpSpPr>
      <p:sp>
        <p:nvSpPr>
          <p:cNvPr id="1530" name="Google Shape;1530;g2cc81b1609f_0_18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1" name="Google Shape;1531;g2cc81b1609f_0_18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Krisha</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8" name="Shape 1558"/>
        <p:cNvGrpSpPr/>
        <p:nvPr/>
      </p:nvGrpSpPr>
      <p:grpSpPr>
        <a:xfrm>
          <a:off x="0" y="0"/>
          <a:ext cx="0" cy="0"/>
          <a:chOff x="0" y="0"/>
          <a:chExt cx="0" cy="0"/>
        </a:xfrm>
      </p:grpSpPr>
      <p:sp>
        <p:nvSpPr>
          <p:cNvPr id="1559" name="Google Shape;1559;g2cc81b1609f_0_19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0" name="Google Shape;1560;g2cc81b1609f_0_19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4" name="Shape 1564"/>
        <p:cNvGrpSpPr/>
        <p:nvPr/>
      </p:nvGrpSpPr>
      <p:grpSpPr>
        <a:xfrm>
          <a:off x="0" y="0"/>
          <a:ext cx="0" cy="0"/>
          <a:chOff x="0" y="0"/>
          <a:chExt cx="0" cy="0"/>
        </a:xfrm>
      </p:grpSpPr>
      <p:sp>
        <p:nvSpPr>
          <p:cNvPr id="1565" name="Google Shape;1565;g2cc81b1609f_0_19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6" name="Google Shape;1566;g2cc81b1609f_0_19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Aadi</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1" name="Shape 1571"/>
        <p:cNvGrpSpPr/>
        <p:nvPr/>
      </p:nvGrpSpPr>
      <p:grpSpPr>
        <a:xfrm>
          <a:off x="0" y="0"/>
          <a:ext cx="0" cy="0"/>
          <a:chOff x="0" y="0"/>
          <a:chExt cx="0" cy="0"/>
        </a:xfrm>
      </p:grpSpPr>
      <p:sp>
        <p:nvSpPr>
          <p:cNvPr id="1572" name="Google Shape;1572;g2cc81b1609f_0_19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3" name="Google Shape;1573;g2cc81b1609f_0_19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Rohit</a:t>
            </a:r>
            <a:endParaRPr/>
          </a:p>
          <a:p>
            <a:pPr indent="0" lvl="0" marL="0" rtl="0" algn="l">
              <a:spcBef>
                <a:spcPts val="0"/>
              </a:spcBef>
              <a:spcAft>
                <a:spcPts val="0"/>
              </a:spcAft>
              <a:buNone/>
            </a:pPr>
            <a:r>
              <a:rPr lang="en"/>
              <a:t>Test set up/procedure w/ pics</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0" name="Shape 1580"/>
        <p:cNvGrpSpPr/>
        <p:nvPr/>
      </p:nvGrpSpPr>
      <p:grpSpPr>
        <a:xfrm>
          <a:off x="0" y="0"/>
          <a:ext cx="0" cy="0"/>
          <a:chOff x="0" y="0"/>
          <a:chExt cx="0" cy="0"/>
        </a:xfrm>
      </p:grpSpPr>
      <p:sp>
        <p:nvSpPr>
          <p:cNvPr id="1581" name="Google Shape;1581;g2cc81b1609f_0_19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2" name="Google Shape;1582;g2cc81b1609f_0_19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Rebecca</a:t>
            </a:r>
            <a:endParaRPr/>
          </a:p>
          <a:p>
            <a:pPr indent="0" lvl="0" marL="0" rtl="0" algn="l">
              <a:spcBef>
                <a:spcPts val="0"/>
              </a:spcBef>
              <a:spcAft>
                <a:spcPts val="0"/>
              </a:spcAft>
              <a:buNone/>
            </a:pPr>
            <a:r>
              <a:rPr lang="en"/>
              <a:t>Output results - note lack of consistent increase, possibly because of evaporation, but in general one with inner tube had higher output overall</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6" name="Shape 1586"/>
        <p:cNvGrpSpPr/>
        <p:nvPr/>
      </p:nvGrpSpPr>
      <p:grpSpPr>
        <a:xfrm>
          <a:off x="0" y="0"/>
          <a:ext cx="0" cy="0"/>
          <a:chOff x="0" y="0"/>
          <a:chExt cx="0" cy="0"/>
        </a:xfrm>
      </p:grpSpPr>
      <p:sp>
        <p:nvSpPr>
          <p:cNvPr id="1587" name="Google Shape;1587;g2cc81b1609f_0_19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8" name="Google Shape;1588;g2cc81b1609f_0_19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Rebecca</a:t>
            </a:r>
            <a:endParaRPr/>
          </a:p>
          <a:p>
            <a:pPr indent="0" lvl="0" marL="0" rtl="0" algn="l">
              <a:spcBef>
                <a:spcPts val="0"/>
              </a:spcBef>
              <a:spcAft>
                <a:spcPts val="0"/>
              </a:spcAft>
              <a:buNone/>
            </a:pPr>
            <a:r>
              <a:rPr lang="en"/>
              <a:t>Flow rate results, both with overall output and change in output between one measurement and the next, lack of consistency again due to some kind of error, generally the inner tube one had a higher flow rate, but rates were really inconsistent</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3" name="Shape 1593"/>
        <p:cNvGrpSpPr/>
        <p:nvPr/>
      </p:nvGrpSpPr>
      <p:grpSpPr>
        <a:xfrm>
          <a:off x="0" y="0"/>
          <a:ext cx="0" cy="0"/>
          <a:chOff x="0" y="0"/>
          <a:chExt cx="0" cy="0"/>
        </a:xfrm>
      </p:grpSpPr>
      <p:sp>
        <p:nvSpPr>
          <p:cNvPr id="1594" name="Google Shape;1594;g2cc81b1609f_0_19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5" name="Google Shape;1595;g2cc81b1609f_0_19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Aadi</a:t>
            </a:r>
            <a:endParaRPr/>
          </a:p>
          <a:p>
            <a:pPr indent="0" lvl="0" marL="0" rtl="0" algn="l">
              <a:spcBef>
                <a:spcPts val="0"/>
              </a:spcBef>
              <a:spcAft>
                <a:spcPts val="0"/>
              </a:spcAft>
              <a:buNone/>
            </a:pPr>
            <a:r>
              <a:rPr lang="en"/>
              <a:t>-Gel solidified in the end, so not much was draining - shown in pictures</a:t>
            </a:r>
            <a:endParaRPr/>
          </a:p>
          <a:p>
            <a:pPr indent="0" lvl="0" marL="0" rtl="0" algn="l">
              <a:spcBef>
                <a:spcPts val="0"/>
              </a:spcBef>
              <a:spcAft>
                <a:spcPts val="0"/>
              </a:spcAft>
              <a:buNone/>
            </a:pPr>
            <a:r>
              <a:rPr lang="en"/>
              <a:t>- One without inner tube seemed like it might have a clog, but it was likely in the main tube and not the pigtail part since we couldn’t find it</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2" name="Shape 1602"/>
        <p:cNvGrpSpPr/>
        <p:nvPr/>
      </p:nvGrpSpPr>
      <p:grpSpPr>
        <a:xfrm>
          <a:off x="0" y="0"/>
          <a:ext cx="0" cy="0"/>
          <a:chOff x="0" y="0"/>
          <a:chExt cx="0" cy="0"/>
        </a:xfrm>
      </p:grpSpPr>
      <p:sp>
        <p:nvSpPr>
          <p:cNvPr id="1603" name="Google Shape;1603;g2cc81b1609f_0_19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4" name="Google Shape;1604;g2cc81b1609f_0_19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Nhan</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g2ce347b4ab8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3" name="Google Shape;463;g2ce347b4ab8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Aadi</a:t>
            </a:r>
            <a:endParaRPr/>
          </a:p>
          <a:p>
            <a:pPr indent="0" lvl="0" marL="0" rtl="0" algn="l">
              <a:spcBef>
                <a:spcPts val="0"/>
              </a:spcBef>
              <a:spcAft>
                <a:spcPts val="0"/>
              </a:spcAft>
              <a:buNone/>
            </a:pPr>
            <a:r>
              <a:rPr lang="en"/>
              <a:t>Since last CM meeting</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9" name="Shape 1609"/>
        <p:cNvGrpSpPr/>
        <p:nvPr/>
      </p:nvGrpSpPr>
      <p:grpSpPr>
        <a:xfrm>
          <a:off x="0" y="0"/>
          <a:ext cx="0" cy="0"/>
          <a:chOff x="0" y="0"/>
          <a:chExt cx="0" cy="0"/>
        </a:xfrm>
      </p:grpSpPr>
      <p:sp>
        <p:nvSpPr>
          <p:cNvPr id="1610" name="Google Shape;1610;g2cc81b1609f_0_19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1" name="Google Shape;1611;g2cc81b1609f_0_19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Nhan</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5" name="Shape 1615"/>
        <p:cNvGrpSpPr/>
        <p:nvPr/>
      </p:nvGrpSpPr>
      <p:grpSpPr>
        <a:xfrm>
          <a:off x="0" y="0"/>
          <a:ext cx="0" cy="0"/>
          <a:chOff x="0" y="0"/>
          <a:chExt cx="0" cy="0"/>
        </a:xfrm>
      </p:grpSpPr>
      <p:sp>
        <p:nvSpPr>
          <p:cNvPr id="1616" name="Google Shape;1616;g2cc81b1609f_0_19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7" name="Google Shape;1617;g2cc81b1609f_0_19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Rebecca</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2" name="Shape 1622"/>
        <p:cNvGrpSpPr/>
        <p:nvPr/>
      </p:nvGrpSpPr>
      <p:grpSpPr>
        <a:xfrm>
          <a:off x="0" y="0"/>
          <a:ext cx="0" cy="0"/>
          <a:chOff x="0" y="0"/>
          <a:chExt cx="0" cy="0"/>
        </a:xfrm>
      </p:grpSpPr>
      <p:sp>
        <p:nvSpPr>
          <p:cNvPr id="1623" name="Google Shape;1623;g2cc81b1609f_0_19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4" name="Google Shape;1624;g2cc81b1609f_0_19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Tanvi, how to stabilize?</a:t>
            </a:r>
            <a:endParaRPr/>
          </a:p>
          <a:p>
            <a:pPr indent="0" lvl="0" marL="0" rtl="0" algn="l">
              <a:spcBef>
                <a:spcPts val="0"/>
              </a:spcBef>
              <a:spcAft>
                <a:spcPts val="0"/>
              </a:spcAft>
              <a:buNone/>
            </a:pPr>
            <a:r>
              <a:rPr lang="en"/>
              <a:t>penny/dime scale</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8" name="Shape 1628"/>
        <p:cNvGrpSpPr/>
        <p:nvPr/>
      </p:nvGrpSpPr>
      <p:grpSpPr>
        <a:xfrm>
          <a:off x="0" y="0"/>
          <a:ext cx="0" cy="0"/>
          <a:chOff x="0" y="0"/>
          <a:chExt cx="0" cy="0"/>
        </a:xfrm>
      </p:grpSpPr>
      <p:sp>
        <p:nvSpPr>
          <p:cNvPr id="1629" name="Google Shape;1629;g2cc81b1609f_0_19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30" name="Google Shape;1630;g2cc81b1609f_0_19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Ben</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7" name="Shape 1637"/>
        <p:cNvGrpSpPr/>
        <p:nvPr/>
      </p:nvGrpSpPr>
      <p:grpSpPr>
        <a:xfrm>
          <a:off x="0" y="0"/>
          <a:ext cx="0" cy="0"/>
          <a:chOff x="0" y="0"/>
          <a:chExt cx="0" cy="0"/>
        </a:xfrm>
      </p:grpSpPr>
      <p:sp>
        <p:nvSpPr>
          <p:cNvPr id="1638" name="Google Shape;1638;g2cc81b1609f_0_19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39" name="Google Shape;1639;g2cc81b1609f_0_19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Rohit</a:t>
            </a:r>
            <a:endParaRPr sz="1200">
              <a:solidFill>
                <a:schemeClr val="dk1"/>
              </a:solidFill>
              <a:latin typeface="Times New Roman"/>
              <a:ea typeface="Times New Roman"/>
              <a:cs typeface="Times New Roman"/>
              <a:sym typeface="Times New Roman"/>
            </a:endParaRPr>
          </a:p>
          <a:p>
            <a:pPr indent="0" lvl="0" marL="0" rtl="0" algn="l">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Our device is Class I under Sec. 878.4200: Introduction/drainage catheter and accessories. The device is exempt from the premarket notification procedures in subpart E of part 807 of this chapter subject to § 878.9. [53 FR 23872, June 24, 1988, as amended at 65 FR 2318, Jan. 14, 2000] As pursuant to this clause our device is indeed a device made of a multi lumen flexible tube (since there is a second tube in the outer tube) designed to drain fluids from body cavities. Specifically, ours is an irrigation catheter and not an accessory because it is not meant to aid in the manipulation or insertion of the device but only in the cleaning.</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4" name="Shape 1644"/>
        <p:cNvGrpSpPr/>
        <p:nvPr/>
      </p:nvGrpSpPr>
      <p:grpSpPr>
        <a:xfrm>
          <a:off x="0" y="0"/>
          <a:ext cx="0" cy="0"/>
          <a:chOff x="0" y="0"/>
          <a:chExt cx="0" cy="0"/>
        </a:xfrm>
      </p:grpSpPr>
      <p:sp>
        <p:nvSpPr>
          <p:cNvPr id="1645" name="Google Shape;1645;g2cc81b1609f_0_19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6" name="Google Shape;1646;g2cc81b1609f_0_19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Alana</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2" name="Shape 1652"/>
        <p:cNvGrpSpPr/>
        <p:nvPr/>
      </p:nvGrpSpPr>
      <p:grpSpPr>
        <a:xfrm>
          <a:off x="0" y="0"/>
          <a:ext cx="0" cy="0"/>
          <a:chOff x="0" y="0"/>
          <a:chExt cx="0" cy="0"/>
        </a:xfrm>
      </p:grpSpPr>
      <p:sp>
        <p:nvSpPr>
          <p:cNvPr id="1653" name="Google Shape;1653;g2cc81b1609f_0_20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4" name="Google Shape;1654;g2cc81b1609f_0_20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Tanvi</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9" name="Shape 1659"/>
        <p:cNvGrpSpPr/>
        <p:nvPr/>
      </p:nvGrpSpPr>
      <p:grpSpPr>
        <a:xfrm>
          <a:off x="0" y="0"/>
          <a:ext cx="0" cy="0"/>
          <a:chOff x="0" y="0"/>
          <a:chExt cx="0" cy="0"/>
        </a:xfrm>
      </p:grpSpPr>
      <p:sp>
        <p:nvSpPr>
          <p:cNvPr id="1660" name="Google Shape;1660;g2cc81b1609f_0_20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1" name="Google Shape;1661;g2cc81b1609f_0_20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Alana</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7" name="Shape 1667"/>
        <p:cNvGrpSpPr/>
        <p:nvPr/>
      </p:nvGrpSpPr>
      <p:grpSpPr>
        <a:xfrm>
          <a:off x="0" y="0"/>
          <a:ext cx="0" cy="0"/>
          <a:chOff x="0" y="0"/>
          <a:chExt cx="0" cy="0"/>
        </a:xfrm>
      </p:grpSpPr>
      <p:sp>
        <p:nvSpPr>
          <p:cNvPr id="1668" name="Google Shape;1668;g2cc81b1609f_0_20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9" name="Google Shape;1669;g2cc81b1609f_0_20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Krisha</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3" name="Shape 1673"/>
        <p:cNvGrpSpPr/>
        <p:nvPr/>
      </p:nvGrpSpPr>
      <p:grpSpPr>
        <a:xfrm>
          <a:off x="0" y="0"/>
          <a:ext cx="0" cy="0"/>
          <a:chOff x="0" y="0"/>
          <a:chExt cx="0" cy="0"/>
        </a:xfrm>
      </p:grpSpPr>
      <p:sp>
        <p:nvSpPr>
          <p:cNvPr id="1674" name="Google Shape;1674;g2cc81b1609f_0_20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5" name="Google Shape;1675;g2cc81b1609f_0_20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Krisha</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g2ce347b4ab8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3" name="Google Shape;473;g2ce347b4ab8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263239"/>
                </a:solidFill>
                <a:latin typeface="Figtree"/>
                <a:ea typeface="Figtree"/>
                <a:cs typeface="Figtree"/>
                <a:sym typeface="Figtree"/>
              </a:rPr>
              <a:t>Rohit</a:t>
            </a:r>
            <a:br>
              <a:rPr lang="en" sz="1200">
                <a:solidFill>
                  <a:srgbClr val="263239"/>
                </a:solidFill>
                <a:latin typeface="Figtree"/>
                <a:ea typeface="Figtree"/>
                <a:cs typeface="Figtree"/>
                <a:sym typeface="Figtree"/>
              </a:rPr>
            </a:br>
            <a:r>
              <a:rPr lang="en" sz="1200">
                <a:solidFill>
                  <a:srgbClr val="263239"/>
                </a:solidFill>
                <a:latin typeface="Figtree"/>
                <a:ea typeface="Figtree"/>
                <a:cs typeface="Figtree"/>
                <a:sym typeface="Figtree"/>
              </a:rPr>
              <a:t>- Make sure ot note that interluminal tube is red</a:t>
            </a:r>
            <a:endParaRPr sz="1200">
              <a:solidFill>
                <a:srgbClr val="263239"/>
              </a:solidFill>
              <a:latin typeface="Figtree"/>
              <a:ea typeface="Figtree"/>
              <a:cs typeface="Figtree"/>
              <a:sym typeface="Figtree"/>
            </a:endParaRPr>
          </a:p>
          <a:p>
            <a:pPr indent="-304800" lvl="0" marL="457200" rtl="0" algn="l">
              <a:spcBef>
                <a:spcPts val="1000"/>
              </a:spcBef>
              <a:spcAft>
                <a:spcPts val="0"/>
              </a:spcAft>
              <a:buClr>
                <a:srgbClr val="263239"/>
              </a:buClr>
              <a:buSzPts val="1200"/>
              <a:buFont typeface="Figtree"/>
              <a:buChar char="-"/>
            </a:pPr>
            <a:r>
              <a:rPr lang="en" sz="1200">
                <a:solidFill>
                  <a:srgbClr val="263239"/>
                </a:solidFill>
                <a:latin typeface="Figtree"/>
                <a:ea typeface="Figtree"/>
                <a:cs typeface="Figtree"/>
                <a:sym typeface="Figtree"/>
              </a:rPr>
              <a:t>Make sure to note that stable mechanism is used to keep drain still dso that it doesn’t move hwen active mechanism is twisted.</a:t>
            </a:r>
            <a:endParaRPr sz="1200">
              <a:solidFill>
                <a:srgbClr val="263239"/>
              </a:solidFill>
              <a:latin typeface="Figtree"/>
              <a:ea typeface="Figtree"/>
              <a:cs typeface="Figtree"/>
              <a:sym typeface="Figtree"/>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8" name="Shape 1678"/>
        <p:cNvGrpSpPr/>
        <p:nvPr/>
      </p:nvGrpSpPr>
      <p:grpSpPr>
        <a:xfrm>
          <a:off x="0" y="0"/>
          <a:ext cx="0" cy="0"/>
          <a:chOff x="0" y="0"/>
          <a:chExt cx="0" cy="0"/>
        </a:xfrm>
      </p:grpSpPr>
      <p:sp>
        <p:nvSpPr>
          <p:cNvPr id="1679" name="Google Shape;1679;g2cc81b1609f_0_20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0" name="Google Shape;1680;g2cc81b1609f_0_20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Krisha</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3" name="Shape 1683"/>
        <p:cNvGrpSpPr/>
        <p:nvPr/>
      </p:nvGrpSpPr>
      <p:grpSpPr>
        <a:xfrm>
          <a:off x="0" y="0"/>
          <a:ext cx="0" cy="0"/>
          <a:chOff x="0" y="0"/>
          <a:chExt cx="0" cy="0"/>
        </a:xfrm>
      </p:grpSpPr>
      <p:sp>
        <p:nvSpPr>
          <p:cNvPr id="1684" name="Google Shape;1684;g2cc81b1609f_0_20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5" name="Google Shape;1685;g2cc81b1609f_0_20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Krisha</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9" name="Shape 1689"/>
        <p:cNvGrpSpPr/>
        <p:nvPr/>
      </p:nvGrpSpPr>
      <p:grpSpPr>
        <a:xfrm>
          <a:off x="0" y="0"/>
          <a:ext cx="0" cy="0"/>
          <a:chOff x="0" y="0"/>
          <a:chExt cx="0" cy="0"/>
        </a:xfrm>
      </p:grpSpPr>
      <p:sp>
        <p:nvSpPr>
          <p:cNvPr id="1690" name="Google Shape;1690;g2cc81b1609f_0_20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1" name="Google Shape;1691;g2cc81b1609f_0_20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Krisha</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1" name="Shape 1701"/>
        <p:cNvGrpSpPr/>
        <p:nvPr/>
      </p:nvGrpSpPr>
      <p:grpSpPr>
        <a:xfrm>
          <a:off x="0" y="0"/>
          <a:ext cx="0" cy="0"/>
          <a:chOff x="0" y="0"/>
          <a:chExt cx="0" cy="0"/>
        </a:xfrm>
      </p:grpSpPr>
      <p:sp>
        <p:nvSpPr>
          <p:cNvPr id="1702" name="Google Shape;1702;g2cc81b1609f_0_20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3" name="Google Shape;1703;g2cc81b1609f_0_20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Krisha</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0" name="Shape 1710"/>
        <p:cNvGrpSpPr/>
        <p:nvPr/>
      </p:nvGrpSpPr>
      <p:grpSpPr>
        <a:xfrm>
          <a:off x="0" y="0"/>
          <a:ext cx="0" cy="0"/>
          <a:chOff x="0" y="0"/>
          <a:chExt cx="0" cy="0"/>
        </a:xfrm>
      </p:grpSpPr>
      <p:sp>
        <p:nvSpPr>
          <p:cNvPr id="1711" name="Google Shape;1711;g2cc81b1609f_0_20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2" name="Google Shape;1712;g2cc81b1609f_0_20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Krisha</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9" name="Shape 1739"/>
        <p:cNvGrpSpPr/>
        <p:nvPr/>
      </p:nvGrpSpPr>
      <p:grpSpPr>
        <a:xfrm>
          <a:off x="0" y="0"/>
          <a:ext cx="0" cy="0"/>
          <a:chOff x="0" y="0"/>
          <a:chExt cx="0" cy="0"/>
        </a:xfrm>
      </p:grpSpPr>
      <p:sp>
        <p:nvSpPr>
          <p:cNvPr id="1740" name="Google Shape;1740;g2cc81b1609f_0_20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1" name="Google Shape;1741;g2cc81b1609f_0_20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5" name="Shape 1745"/>
        <p:cNvGrpSpPr/>
        <p:nvPr/>
      </p:nvGrpSpPr>
      <p:grpSpPr>
        <a:xfrm>
          <a:off x="0" y="0"/>
          <a:ext cx="0" cy="0"/>
          <a:chOff x="0" y="0"/>
          <a:chExt cx="0" cy="0"/>
        </a:xfrm>
      </p:grpSpPr>
      <p:sp>
        <p:nvSpPr>
          <p:cNvPr id="1746" name="Google Shape;1746;g2cc81b1609f_0_20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7" name="Google Shape;1747;g2cc81b1609f_0_20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Rohit</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5" name="Shape 1755"/>
        <p:cNvGrpSpPr/>
        <p:nvPr/>
      </p:nvGrpSpPr>
      <p:grpSpPr>
        <a:xfrm>
          <a:off x="0" y="0"/>
          <a:ext cx="0" cy="0"/>
          <a:chOff x="0" y="0"/>
          <a:chExt cx="0" cy="0"/>
        </a:xfrm>
      </p:grpSpPr>
      <p:sp>
        <p:nvSpPr>
          <p:cNvPr id="1756" name="Google Shape;1756;g2cc81b1609f_0_20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7" name="Google Shape;1757;g2cc81b1609f_0_20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Ben</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2" name="Shape 1762"/>
        <p:cNvGrpSpPr/>
        <p:nvPr/>
      </p:nvGrpSpPr>
      <p:grpSpPr>
        <a:xfrm>
          <a:off x="0" y="0"/>
          <a:ext cx="0" cy="0"/>
          <a:chOff x="0" y="0"/>
          <a:chExt cx="0" cy="0"/>
        </a:xfrm>
      </p:grpSpPr>
      <p:sp>
        <p:nvSpPr>
          <p:cNvPr id="1763" name="Google Shape;1763;g2cc81b1609f_0_2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4" name="Google Shape;1764;g2cc81b1609f_0_2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Ben</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1" name="Shape 1771"/>
        <p:cNvGrpSpPr/>
        <p:nvPr/>
      </p:nvGrpSpPr>
      <p:grpSpPr>
        <a:xfrm>
          <a:off x="0" y="0"/>
          <a:ext cx="0" cy="0"/>
          <a:chOff x="0" y="0"/>
          <a:chExt cx="0" cy="0"/>
        </a:xfrm>
      </p:grpSpPr>
      <p:sp>
        <p:nvSpPr>
          <p:cNvPr id="1772" name="Google Shape;1772;g2cc81b1609f_0_21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3" name="Google Shape;1773;g2cc81b1609f_0_21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Aadi</a:t>
            </a:r>
            <a:endParaRPr/>
          </a:p>
          <a:p>
            <a:pPr indent="0" lvl="0" marL="0" rtl="0" algn="l">
              <a:spcBef>
                <a:spcPts val="0"/>
              </a:spcBef>
              <a:spcAft>
                <a:spcPts val="0"/>
              </a:spcAft>
              <a:buNone/>
            </a:pPr>
            <a:r>
              <a:rPr lang="en"/>
              <a:t>We recently redid this test more realistically using the agar-agar solution to clog the holes and a directed flushing tube inserted into the catheter. We saw the same results - that the holes only cleared when directed flushing is used.</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6" name="Shape 636"/>
        <p:cNvGrpSpPr/>
        <p:nvPr/>
      </p:nvGrpSpPr>
      <p:grpSpPr>
        <a:xfrm>
          <a:off x="0" y="0"/>
          <a:ext cx="0" cy="0"/>
          <a:chOff x="0" y="0"/>
          <a:chExt cx="0" cy="0"/>
        </a:xfrm>
      </p:grpSpPr>
      <p:sp>
        <p:nvSpPr>
          <p:cNvPr id="637" name="Google Shape;637;g2ce347b4ab8_0_2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8" name="Google Shape;638;g2ce347b4ab8_0_2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Rohit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9" name="Shape 1779"/>
        <p:cNvGrpSpPr/>
        <p:nvPr/>
      </p:nvGrpSpPr>
      <p:grpSpPr>
        <a:xfrm>
          <a:off x="0" y="0"/>
          <a:ext cx="0" cy="0"/>
          <a:chOff x="0" y="0"/>
          <a:chExt cx="0" cy="0"/>
        </a:xfrm>
      </p:grpSpPr>
      <p:sp>
        <p:nvSpPr>
          <p:cNvPr id="1780" name="Google Shape;1780;g2cc81b1609f_0_2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1" name="Google Shape;1781;g2cc81b1609f_0_2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Alana</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0" name="Shape 1790"/>
        <p:cNvGrpSpPr/>
        <p:nvPr/>
      </p:nvGrpSpPr>
      <p:grpSpPr>
        <a:xfrm>
          <a:off x="0" y="0"/>
          <a:ext cx="0" cy="0"/>
          <a:chOff x="0" y="0"/>
          <a:chExt cx="0" cy="0"/>
        </a:xfrm>
      </p:grpSpPr>
      <p:sp>
        <p:nvSpPr>
          <p:cNvPr id="1791" name="Google Shape;1791;g2cc81b1609f_0_21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2" name="Google Shape;1792;g2cc81b1609f_0_2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Tanvi</a:t>
            </a:r>
            <a:endParaRPr/>
          </a:p>
          <a:p>
            <a:pPr indent="-298450" lvl="0" marL="457200" rtl="0" algn="l">
              <a:spcBef>
                <a:spcPts val="0"/>
              </a:spcBef>
              <a:spcAft>
                <a:spcPts val="0"/>
              </a:spcAft>
              <a:buSzPts val="1100"/>
              <a:buChar char="-"/>
            </a:pPr>
            <a:r>
              <a:rPr lang="en"/>
              <a:t>Does fluid drain completely?</a:t>
            </a:r>
            <a:endParaRPr/>
          </a:p>
          <a:p>
            <a:pPr indent="-298450" lvl="0" marL="457200" rtl="0" algn="l">
              <a:spcBef>
                <a:spcPts val="0"/>
              </a:spcBef>
              <a:spcAft>
                <a:spcPts val="0"/>
              </a:spcAft>
              <a:buSzPts val="1100"/>
              <a:buChar char="-"/>
            </a:pPr>
            <a:r>
              <a:rPr lang="en"/>
              <a:t>Hand calculations for flow rate - SHOW AT DESK review</a:t>
            </a:r>
            <a:endParaRPr/>
          </a:p>
          <a:p>
            <a:pPr indent="-298450" lvl="0" marL="457200" rtl="0" algn="l">
              <a:spcBef>
                <a:spcPts val="0"/>
              </a:spcBef>
              <a:spcAft>
                <a:spcPts val="0"/>
              </a:spcAft>
              <a:buSzPts val="1100"/>
              <a:buChar char="-"/>
            </a:pPr>
            <a:r>
              <a:rPr lang="en"/>
              <a:t>No more than 20% drainage time increase - but days is fine not like weeks usually</a:t>
            </a:r>
            <a:endParaRPr/>
          </a:p>
          <a:p>
            <a:pPr indent="-298450" lvl="0" marL="457200" rtl="0" algn="l">
              <a:spcBef>
                <a:spcPts val="0"/>
              </a:spcBef>
              <a:spcAft>
                <a:spcPts val="0"/>
              </a:spcAft>
              <a:buSzPts val="1100"/>
              <a:buChar char="-"/>
            </a:pPr>
            <a:r>
              <a:rPr lang="en"/>
              <a:t>Have numbers on hand for average drainage times</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9" name="Shape 1799"/>
        <p:cNvGrpSpPr/>
        <p:nvPr/>
      </p:nvGrpSpPr>
      <p:grpSpPr>
        <a:xfrm>
          <a:off x="0" y="0"/>
          <a:ext cx="0" cy="0"/>
          <a:chOff x="0" y="0"/>
          <a:chExt cx="0" cy="0"/>
        </a:xfrm>
      </p:grpSpPr>
      <p:sp>
        <p:nvSpPr>
          <p:cNvPr id="1800" name="Google Shape;1800;g2cc81b1609f_0_21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1" name="Google Shape;1801;g2cc81b1609f_0_21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Krisha</a:t>
            </a:r>
            <a:endParaRPr/>
          </a:p>
          <a:p>
            <a:pPr indent="-298450" lvl="0" marL="457200" rtl="0" algn="l">
              <a:spcBef>
                <a:spcPts val="0"/>
              </a:spcBef>
              <a:spcAft>
                <a:spcPts val="0"/>
              </a:spcAft>
              <a:buSzPts val="1100"/>
              <a:buChar char="-"/>
            </a:pPr>
            <a:r>
              <a:rPr lang="en"/>
              <a:t>biofilm</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7" name="Shape 1807"/>
        <p:cNvGrpSpPr/>
        <p:nvPr/>
      </p:nvGrpSpPr>
      <p:grpSpPr>
        <a:xfrm>
          <a:off x="0" y="0"/>
          <a:ext cx="0" cy="0"/>
          <a:chOff x="0" y="0"/>
          <a:chExt cx="0" cy="0"/>
        </a:xfrm>
      </p:grpSpPr>
      <p:sp>
        <p:nvSpPr>
          <p:cNvPr id="1808" name="Google Shape;1808;g2cc81b1609f_0_21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9" name="Google Shape;1809;g2cc81b1609f_0_21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Ben</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6" name="Shape 1816"/>
        <p:cNvGrpSpPr/>
        <p:nvPr/>
      </p:nvGrpSpPr>
      <p:grpSpPr>
        <a:xfrm>
          <a:off x="0" y="0"/>
          <a:ext cx="0" cy="0"/>
          <a:chOff x="0" y="0"/>
          <a:chExt cx="0" cy="0"/>
        </a:xfrm>
      </p:grpSpPr>
      <p:sp>
        <p:nvSpPr>
          <p:cNvPr id="1817" name="Google Shape;1817;g2cc81b1609f_0_21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8" name="Google Shape;1818;g2cc81b1609f_0_21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Ben</a:t>
            </a: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5" name="Shape 1825"/>
        <p:cNvGrpSpPr/>
        <p:nvPr/>
      </p:nvGrpSpPr>
      <p:grpSpPr>
        <a:xfrm>
          <a:off x="0" y="0"/>
          <a:ext cx="0" cy="0"/>
          <a:chOff x="0" y="0"/>
          <a:chExt cx="0" cy="0"/>
        </a:xfrm>
      </p:grpSpPr>
      <p:sp>
        <p:nvSpPr>
          <p:cNvPr id="1826" name="Google Shape;1826;g2cc81b1609f_0_21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27" name="Google Shape;1827;g2cc81b1609f_0_21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Rebecca</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1" name="Shape 1831"/>
        <p:cNvGrpSpPr/>
        <p:nvPr/>
      </p:nvGrpSpPr>
      <p:grpSpPr>
        <a:xfrm>
          <a:off x="0" y="0"/>
          <a:ext cx="0" cy="0"/>
          <a:chOff x="0" y="0"/>
          <a:chExt cx="0" cy="0"/>
        </a:xfrm>
      </p:grpSpPr>
      <p:sp>
        <p:nvSpPr>
          <p:cNvPr id="1832" name="Google Shape;1832;g2cc81b1609f_0_21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3" name="Google Shape;1833;g2cc81b1609f_0_21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Rebecca</a:t>
            </a: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7" name="Shape 1837"/>
        <p:cNvGrpSpPr/>
        <p:nvPr/>
      </p:nvGrpSpPr>
      <p:grpSpPr>
        <a:xfrm>
          <a:off x="0" y="0"/>
          <a:ext cx="0" cy="0"/>
          <a:chOff x="0" y="0"/>
          <a:chExt cx="0" cy="0"/>
        </a:xfrm>
      </p:grpSpPr>
      <p:sp>
        <p:nvSpPr>
          <p:cNvPr id="1838" name="Google Shape;1838;g2cc81b1609f_0_21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9" name="Google Shape;1839;g2cc81b1609f_0_21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rPr>
              <a:t>Nhan</a:t>
            </a:r>
            <a:br>
              <a:rPr lang="en">
                <a:solidFill>
                  <a:schemeClr val="dk1"/>
                </a:solidFill>
              </a:rPr>
            </a:br>
            <a:r>
              <a:rPr lang="en">
                <a:solidFill>
                  <a:schemeClr val="dk1"/>
                </a:solidFill>
              </a:rPr>
              <a:t>Is there an alternative mechanism we can use to move the tube linearly by turning a dial?</a:t>
            </a:r>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3" name="Shape 1843"/>
        <p:cNvGrpSpPr/>
        <p:nvPr/>
      </p:nvGrpSpPr>
      <p:grpSpPr>
        <a:xfrm>
          <a:off x="0" y="0"/>
          <a:ext cx="0" cy="0"/>
          <a:chOff x="0" y="0"/>
          <a:chExt cx="0" cy="0"/>
        </a:xfrm>
      </p:grpSpPr>
      <p:sp>
        <p:nvSpPr>
          <p:cNvPr id="1844" name="Google Shape;1844;g2cc81b1609f_0_21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5" name="Google Shape;1845;g2cc81b1609f_0_21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Krisha</a:t>
            </a:r>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9" name="Shape 1849"/>
        <p:cNvGrpSpPr/>
        <p:nvPr/>
      </p:nvGrpSpPr>
      <p:grpSpPr>
        <a:xfrm>
          <a:off x="0" y="0"/>
          <a:ext cx="0" cy="0"/>
          <a:chOff x="0" y="0"/>
          <a:chExt cx="0" cy="0"/>
        </a:xfrm>
      </p:grpSpPr>
      <p:sp>
        <p:nvSpPr>
          <p:cNvPr id="1850" name="Google Shape;1850;g2cc81b1609f_0_21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1" name="Google Shape;1851;g2cc81b1609f_0_21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Krisha</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3" name="Shape 643"/>
        <p:cNvGrpSpPr/>
        <p:nvPr/>
      </p:nvGrpSpPr>
      <p:grpSpPr>
        <a:xfrm>
          <a:off x="0" y="0"/>
          <a:ext cx="0" cy="0"/>
          <a:chOff x="0" y="0"/>
          <a:chExt cx="0" cy="0"/>
        </a:xfrm>
      </p:grpSpPr>
      <p:sp>
        <p:nvSpPr>
          <p:cNvPr id="644" name="Google Shape;644;g2ce347b4ab8_0_2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5" name="Google Shape;645;g2ce347b4ab8_0_2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Alana </a:t>
            </a: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4" name="Shape 1854"/>
        <p:cNvGrpSpPr/>
        <p:nvPr/>
      </p:nvGrpSpPr>
      <p:grpSpPr>
        <a:xfrm>
          <a:off x="0" y="0"/>
          <a:ext cx="0" cy="0"/>
          <a:chOff x="0" y="0"/>
          <a:chExt cx="0" cy="0"/>
        </a:xfrm>
      </p:grpSpPr>
      <p:sp>
        <p:nvSpPr>
          <p:cNvPr id="1855" name="Google Shape;1855;g2cc81b1609f_0_21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6" name="Google Shape;1856;g2cc81b1609f_0_21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Krisha</a:t>
            </a:r>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9" name="Shape 1859"/>
        <p:cNvGrpSpPr/>
        <p:nvPr/>
      </p:nvGrpSpPr>
      <p:grpSpPr>
        <a:xfrm>
          <a:off x="0" y="0"/>
          <a:ext cx="0" cy="0"/>
          <a:chOff x="0" y="0"/>
          <a:chExt cx="0" cy="0"/>
        </a:xfrm>
      </p:grpSpPr>
      <p:sp>
        <p:nvSpPr>
          <p:cNvPr id="1860" name="Google Shape;1860;g2cc81b1609f_0_21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1" name="Google Shape;1861;g2cc81b1609f_0_21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Krisha</a:t>
            </a:r>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5" name="Shape 1865"/>
        <p:cNvGrpSpPr/>
        <p:nvPr/>
      </p:nvGrpSpPr>
      <p:grpSpPr>
        <a:xfrm>
          <a:off x="0" y="0"/>
          <a:ext cx="0" cy="0"/>
          <a:chOff x="0" y="0"/>
          <a:chExt cx="0" cy="0"/>
        </a:xfrm>
      </p:grpSpPr>
      <p:sp>
        <p:nvSpPr>
          <p:cNvPr id="1866" name="Google Shape;1866;g2cc81b1609f_0_2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7" name="Google Shape;1867;g2cc81b1609f_0_2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0" name="Shape 1870"/>
        <p:cNvGrpSpPr/>
        <p:nvPr/>
      </p:nvGrpSpPr>
      <p:grpSpPr>
        <a:xfrm>
          <a:off x="0" y="0"/>
          <a:ext cx="0" cy="0"/>
          <a:chOff x="0" y="0"/>
          <a:chExt cx="0" cy="0"/>
        </a:xfrm>
      </p:grpSpPr>
      <p:sp>
        <p:nvSpPr>
          <p:cNvPr id="1871" name="Google Shape;1871;g2cc81b1609f_0_21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2" name="Google Shape;1872;g2cc81b1609f_0_21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7" name="Shape 1877"/>
        <p:cNvGrpSpPr/>
        <p:nvPr/>
      </p:nvGrpSpPr>
      <p:grpSpPr>
        <a:xfrm>
          <a:off x="0" y="0"/>
          <a:ext cx="0" cy="0"/>
          <a:chOff x="0" y="0"/>
          <a:chExt cx="0" cy="0"/>
        </a:xfrm>
      </p:grpSpPr>
      <p:sp>
        <p:nvSpPr>
          <p:cNvPr id="1878" name="Google Shape;1878;g2cc81b1609f_0_22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9" name="Google Shape;1879;g2cc81b1609f_0_22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Krisha</a:t>
            </a:r>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9" name="Shape 1889"/>
        <p:cNvGrpSpPr/>
        <p:nvPr/>
      </p:nvGrpSpPr>
      <p:grpSpPr>
        <a:xfrm>
          <a:off x="0" y="0"/>
          <a:ext cx="0" cy="0"/>
          <a:chOff x="0" y="0"/>
          <a:chExt cx="0" cy="0"/>
        </a:xfrm>
      </p:grpSpPr>
      <p:sp>
        <p:nvSpPr>
          <p:cNvPr id="1890" name="Google Shape;1890;g2cc81b1609f_0_22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91" name="Google Shape;1891;g2cc81b1609f_0_22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Krisha</a:t>
            </a:r>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8" name="Shape 1898"/>
        <p:cNvGrpSpPr/>
        <p:nvPr/>
      </p:nvGrpSpPr>
      <p:grpSpPr>
        <a:xfrm>
          <a:off x="0" y="0"/>
          <a:ext cx="0" cy="0"/>
          <a:chOff x="0" y="0"/>
          <a:chExt cx="0" cy="0"/>
        </a:xfrm>
      </p:grpSpPr>
      <p:sp>
        <p:nvSpPr>
          <p:cNvPr id="1899" name="Google Shape;1899;g2cc81b1609f_0_22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0" name="Google Shape;1900;g2cc81b1609f_0_22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Krisha</a:t>
            </a:r>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7" name="Shape 1927"/>
        <p:cNvGrpSpPr/>
        <p:nvPr/>
      </p:nvGrpSpPr>
      <p:grpSpPr>
        <a:xfrm>
          <a:off x="0" y="0"/>
          <a:ext cx="0" cy="0"/>
          <a:chOff x="0" y="0"/>
          <a:chExt cx="0" cy="0"/>
        </a:xfrm>
      </p:grpSpPr>
      <p:sp>
        <p:nvSpPr>
          <p:cNvPr id="1928" name="Google Shape;1928;g2cc81b1609f_0_22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9" name="Google Shape;1929;g2cc81b1609f_0_22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3" name="Shape 1933"/>
        <p:cNvGrpSpPr/>
        <p:nvPr/>
      </p:nvGrpSpPr>
      <p:grpSpPr>
        <a:xfrm>
          <a:off x="0" y="0"/>
          <a:ext cx="0" cy="0"/>
          <a:chOff x="0" y="0"/>
          <a:chExt cx="0" cy="0"/>
        </a:xfrm>
      </p:grpSpPr>
      <p:sp>
        <p:nvSpPr>
          <p:cNvPr id="1934" name="Google Shape;1934;g2cc81b1609f_0_22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5" name="Google Shape;1935;g2cc81b1609f_0_22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Tanvi</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Based on feedback, sat down and determined risks, to determine which tests to perform </a:t>
            </a:r>
            <a:endParaRPr/>
          </a:p>
          <a:p>
            <a:pPr indent="0" lvl="0" marL="0" rtl="0" algn="l">
              <a:spcBef>
                <a:spcPts val="0"/>
              </a:spcBef>
              <a:spcAft>
                <a:spcPts val="0"/>
              </a:spcAft>
              <a:buNone/>
            </a:pPr>
            <a:r>
              <a:rPr lang="en"/>
              <a:t>Here are some examples</a:t>
            </a:r>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0" name="Shape 1940"/>
        <p:cNvGrpSpPr/>
        <p:nvPr/>
      </p:nvGrpSpPr>
      <p:grpSpPr>
        <a:xfrm>
          <a:off x="0" y="0"/>
          <a:ext cx="0" cy="0"/>
          <a:chOff x="0" y="0"/>
          <a:chExt cx="0" cy="0"/>
        </a:xfrm>
      </p:grpSpPr>
      <p:sp>
        <p:nvSpPr>
          <p:cNvPr id="1941" name="Google Shape;1941;g2cc81b1609f_0_22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2" name="Google Shape;1942;g2cc81b1609f_0_22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Tanvi</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2" name="Shape 1092"/>
        <p:cNvGrpSpPr/>
        <p:nvPr/>
      </p:nvGrpSpPr>
      <p:grpSpPr>
        <a:xfrm>
          <a:off x="0" y="0"/>
          <a:ext cx="0" cy="0"/>
          <a:chOff x="0" y="0"/>
          <a:chExt cx="0" cy="0"/>
        </a:xfrm>
      </p:grpSpPr>
      <p:sp>
        <p:nvSpPr>
          <p:cNvPr id="1093" name="Google Shape;1093;g2ce347b4ab8_0_6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4" name="Google Shape;1094;g2ce347b4ab8_0_6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Alana</a:t>
            </a:r>
            <a:endParaRPr/>
          </a:p>
          <a:p>
            <a:pPr indent="0" lvl="0" marL="0" rtl="0" algn="l">
              <a:spcBef>
                <a:spcPts val="0"/>
              </a:spcBef>
              <a:spcAft>
                <a:spcPts val="0"/>
              </a:spcAft>
              <a:buNone/>
            </a:pPr>
            <a:r>
              <a:rPr lang="en"/>
              <a:t>y port instead of stopcock</a:t>
            </a:r>
            <a:endParaRPr/>
          </a:p>
          <a:p>
            <a:pPr indent="0" lvl="0" marL="0" rtl="0" algn="l">
              <a:spcBef>
                <a:spcPts val="0"/>
              </a:spcBef>
              <a:spcAft>
                <a:spcPts val="0"/>
              </a:spcAft>
              <a:buNone/>
            </a:pPr>
            <a:r>
              <a:rPr lang="en"/>
              <a:t>stopcock difficult </a:t>
            </a:r>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6" name="Shape 1946"/>
        <p:cNvGrpSpPr/>
        <p:nvPr/>
      </p:nvGrpSpPr>
      <p:grpSpPr>
        <a:xfrm>
          <a:off x="0" y="0"/>
          <a:ext cx="0" cy="0"/>
          <a:chOff x="0" y="0"/>
          <a:chExt cx="0" cy="0"/>
        </a:xfrm>
      </p:grpSpPr>
      <p:sp>
        <p:nvSpPr>
          <p:cNvPr id="1947" name="Google Shape;1947;g2cc81b1609f_0_22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8" name="Google Shape;1948;g2cc81b1609f_0_22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Rohit</a:t>
            </a:r>
            <a:endParaRPr/>
          </a:p>
          <a:p>
            <a:pPr indent="0" lvl="0" marL="0" rtl="0" algn="l">
              <a:spcBef>
                <a:spcPts val="0"/>
              </a:spcBef>
              <a:spcAft>
                <a:spcPts val="0"/>
              </a:spcAft>
              <a:buClr>
                <a:schemeClr val="dk1"/>
              </a:buClr>
              <a:buSzPts val="1100"/>
              <a:buFont typeface="Arial"/>
              <a:buNone/>
            </a:pPr>
            <a:r>
              <a:rPr lang="en">
                <a:solidFill>
                  <a:schemeClr val="dk1"/>
                </a:solidFill>
              </a:rPr>
              <a:t>Nvm Past few meetings lot of time ideating about the mechanisms of the device - how can we position our things to make it easy</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Would have to take out drainage bag, block flushing port, eventually</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2" name="Shape 1952"/>
        <p:cNvGrpSpPr/>
        <p:nvPr/>
      </p:nvGrpSpPr>
      <p:grpSpPr>
        <a:xfrm>
          <a:off x="0" y="0"/>
          <a:ext cx="0" cy="0"/>
          <a:chOff x="0" y="0"/>
          <a:chExt cx="0" cy="0"/>
        </a:xfrm>
      </p:grpSpPr>
      <p:sp>
        <p:nvSpPr>
          <p:cNvPr id="1953" name="Google Shape;1953;g2cc81b1609f_0_22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54" name="Google Shape;1954;g2cc81b1609f_0_22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Alana</a:t>
            </a:r>
            <a:endParaRPr/>
          </a:p>
          <a:p>
            <a:pPr indent="0" lvl="0" marL="0" rtl="0" algn="l">
              <a:spcBef>
                <a:spcPts val="0"/>
              </a:spcBef>
              <a:spcAft>
                <a:spcPts val="0"/>
              </a:spcAft>
              <a:buNone/>
            </a:pPr>
            <a:r>
              <a:rPr lang="en"/>
              <a:t>Worked on developing a mechanism to help move our device down the drain holes  - to make device work to move up - position flushing port,3 way stopcock, and port and drain and device </a:t>
            </a:r>
            <a:endParaRPr/>
          </a:p>
          <a:p>
            <a:pPr indent="-298450" lvl="0" marL="457200" rtl="0" algn="l">
              <a:spcBef>
                <a:spcPts val="0"/>
              </a:spcBef>
              <a:spcAft>
                <a:spcPts val="0"/>
              </a:spcAft>
              <a:buSzPts val="1100"/>
              <a:buChar char="-"/>
            </a:pPr>
            <a:r>
              <a:rPr lang="en"/>
              <a:t>white boarded ideas as a group</a:t>
            </a:r>
            <a:endParaRPr/>
          </a:p>
          <a:p>
            <a:pPr indent="-298450" lvl="0" marL="457200" rtl="0" algn="l">
              <a:spcBef>
                <a:spcPts val="0"/>
              </a:spcBef>
              <a:spcAft>
                <a:spcPts val="0"/>
              </a:spcAft>
              <a:buSzPts val="1100"/>
              <a:buChar char="-"/>
            </a:pPr>
            <a:r>
              <a:rPr lang="en"/>
              <a:t>discussed different mechanisms  </a:t>
            </a:r>
            <a:endParaRPr/>
          </a:p>
          <a:p>
            <a:pPr indent="-298450" lvl="1" marL="914400" rtl="0" algn="l">
              <a:spcBef>
                <a:spcPts val="0"/>
              </a:spcBef>
              <a:spcAft>
                <a:spcPts val="0"/>
              </a:spcAft>
              <a:buSzPts val="1100"/>
              <a:buChar char="-"/>
            </a:pPr>
            <a:r>
              <a:rPr lang="en"/>
              <a:t>Planetary gear</a:t>
            </a:r>
            <a:endParaRPr/>
          </a:p>
          <a:p>
            <a:pPr indent="-298450" lvl="1" marL="914400" rtl="0" algn="l">
              <a:spcBef>
                <a:spcPts val="0"/>
              </a:spcBef>
              <a:spcAft>
                <a:spcPts val="0"/>
              </a:spcAft>
              <a:buSzPts val="1100"/>
              <a:buChar char="-"/>
            </a:pPr>
            <a:r>
              <a:rPr lang="en"/>
              <a:t>worm gear</a:t>
            </a:r>
            <a:endParaRPr/>
          </a:p>
          <a:p>
            <a:pPr indent="-298450" lvl="1" marL="914400" rtl="0" algn="l">
              <a:spcBef>
                <a:spcPts val="0"/>
              </a:spcBef>
              <a:spcAft>
                <a:spcPts val="0"/>
              </a:spcAft>
              <a:buSzPts val="1100"/>
              <a:buChar char="-"/>
            </a:pPr>
            <a:r>
              <a:rPr lang="en"/>
              <a:t>bevel gear</a:t>
            </a:r>
            <a:endParaRPr/>
          </a:p>
          <a:p>
            <a:pPr indent="-298450" lvl="1" marL="914400" rtl="0" algn="l">
              <a:spcBef>
                <a:spcPts val="0"/>
              </a:spcBef>
              <a:spcAft>
                <a:spcPts val="0"/>
              </a:spcAft>
              <a:buSzPts val="1100"/>
              <a:buChar char="-"/>
            </a:pPr>
            <a:r>
              <a:rPr lang="en"/>
              <a:t>Y port </a:t>
            </a:r>
            <a:endParaRPr/>
          </a:p>
          <a:p>
            <a:pPr indent="-298450" lvl="1" marL="914400" rtl="0" algn="l">
              <a:spcBef>
                <a:spcPts val="0"/>
              </a:spcBef>
              <a:spcAft>
                <a:spcPts val="0"/>
              </a:spcAft>
              <a:buSzPts val="1100"/>
              <a:buChar char="-"/>
            </a:pPr>
            <a:r>
              <a:rPr lang="en"/>
              <a:t>Spring system </a:t>
            </a:r>
            <a:endParaRPr/>
          </a:p>
          <a:p>
            <a:pPr indent="-298450" lvl="1" marL="914400" rtl="0" algn="l">
              <a:spcBef>
                <a:spcPts val="0"/>
              </a:spcBef>
              <a:spcAft>
                <a:spcPts val="0"/>
              </a:spcAft>
              <a:buSzPts val="1100"/>
              <a:buChar char="-"/>
            </a:pPr>
            <a:r>
              <a:rPr lang="en"/>
              <a:t>Screw </a:t>
            </a:r>
            <a:endParaRPr/>
          </a:p>
          <a:p>
            <a:pPr indent="-298450" lvl="0" marL="457200" rtl="0" algn="l">
              <a:spcBef>
                <a:spcPts val="0"/>
              </a:spcBef>
              <a:spcAft>
                <a:spcPts val="0"/>
              </a:spcAft>
              <a:buSzPts val="1100"/>
              <a:buChar char="-"/>
            </a:pPr>
            <a:r>
              <a:rPr lang="en"/>
              <a:t>take out drainage bag, blocking flushing port, </a:t>
            </a:r>
            <a:endParaRPr/>
          </a:p>
          <a:p>
            <a:pPr indent="-298450" lvl="0" marL="457200" rtl="0" algn="l">
              <a:spcBef>
                <a:spcPts val="0"/>
              </a:spcBef>
              <a:spcAft>
                <a:spcPts val="0"/>
              </a:spcAft>
              <a:buSzPts val="1100"/>
              <a:buChar char="-"/>
            </a:pPr>
            <a:r>
              <a:rPr lang="en"/>
              <a:t>Drew out ideas </a:t>
            </a:r>
            <a:endParaRPr/>
          </a:p>
          <a:p>
            <a:pPr indent="-298450" lvl="0" marL="457200" rtl="0" algn="l">
              <a:spcBef>
                <a:spcPts val="0"/>
              </a:spcBef>
              <a:spcAft>
                <a:spcPts val="0"/>
              </a:spcAft>
              <a:buSzPts val="1100"/>
              <a:buChar char="-"/>
            </a:pPr>
            <a:r>
              <a:rPr lang="en"/>
              <a:t>Our most recent iteration is shown on the next slide </a:t>
            </a:r>
            <a:endParaRPr/>
          </a:p>
          <a:p>
            <a:pPr indent="-298450" lvl="0" marL="457200" rtl="0" algn="l">
              <a:spcBef>
                <a:spcPts val="0"/>
              </a:spcBef>
              <a:spcAft>
                <a:spcPts val="0"/>
              </a:spcAft>
              <a:buSzPts val="1100"/>
              <a:buChar char="-"/>
            </a:pPr>
            <a:r>
              <a:t/>
            </a:r>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8" name="Shape 1968"/>
        <p:cNvGrpSpPr/>
        <p:nvPr/>
      </p:nvGrpSpPr>
      <p:grpSpPr>
        <a:xfrm>
          <a:off x="0" y="0"/>
          <a:ext cx="0" cy="0"/>
          <a:chOff x="0" y="0"/>
          <a:chExt cx="0" cy="0"/>
        </a:xfrm>
      </p:grpSpPr>
      <p:sp>
        <p:nvSpPr>
          <p:cNvPr id="1969" name="Google Shape;1969;g2cc81b1609f_0_22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0" name="Google Shape;1970;g2cc81b1609f_0_22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Alana  </a:t>
            </a:r>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Threaded rod with a dial on the outside of the rod with threads to align with the rod</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Proximal end attaches to the stopcock which attaches to the drain bag, distal end attaches to the catheters</a:t>
            </a:r>
            <a:endParaRPr>
              <a:solidFill>
                <a:schemeClr val="dk1"/>
              </a:solidFill>
            </a:endParaRPr>
          </a:p>
          <a:p>
            <a:pPr indent="0" lvl="0" marL="0" rtl="0" algn="l">
              <a:spcBef>
                <a:spcPts val="0"/>
              </a:spcBef>
              <a:spcAft>
                <a:spcPts val="0"/>
              </a:spcAft>
              <a:buNone/>
            </a:pPr>
            <a:r>
              <a:t/>
            </a:r>
            <a:endParaRPr/>
          </a:p>
          <a:p>
            <a:pPr indent="-298450" lvl="0" marL="457200" rtl="0" algn="l">
              <a:spcBef>
                <a:spcPts val="0"/>
              </a:spcBef>
              <a:spcAft>
                <a:spcPts val="0"/>
              </a:spcAft>
              <a:buClr>
                <a:schemeClr val="dk1"/>
              </a:buClr>
              <a:buSzPts val="1100"/>
              <a:buChar char="-"/>
            </a:pPr>
            <a:r>
              <a:rPr lang="en">
                <a:solidFill>
                  <a:schemeClr val="dk1"/>
                </a:solidFill>
              </a:rPr>
              <a:t>helps maintain sterility and easiest to attach directly to the catheter and between the stopcock before the drain rather tha have something through the side. Simpler design and still allows for the drain to moe down </a:t>
            </a:r>
            <a:endParaRPr>
              <a:solidFill>
                <a:schemeClr val="dk1"/>
              </a:solidFill>
            </a:endParaRPr>
          </a:p>
          <a:p>
            <a:pPr indent="0" lvl="0" marL="0" rtl="0" algn="l">
              <a:spcBef>
                <a:spcPts val="0"/>
              </a:spcBef>
              <a:spcAft>
                <a:spcPts val="0"/>
              </a:spcAft>
              <a:buNone/>
            </a:pPr>
            <a:r>
              <a:t/>
            </a:r>
            <a:endParaRPr/>
          </a:p>
          <a:p>
            <a:pPr indent="-298450" lvl="0" marL="457200" rtl="0" algn="l">
              <a:spcBef>
                <a:spcPts val="0"/>
              </a:spcBef>
              <a:spcAft>
                <a:spcPts val="0"/>
              </a:spcAft>
              <a:buSzPts val="1100"/>
              <a:buChar char="-"/>
            </a:pPr>
            <a:r>
              <a:rPr lang="en"/>
              <a:t> </a:t>
            </a:r>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4" name="Shape 1974"/>
        <p:cNvGrpSpPr/>
        <p:nvPr/>
      </p:nvGrpSpPr>
      <p:grpSpPr>
        <a:xfrm>
          <a:off x="0" y="0"/>
          <a:ext cx="0" cy="0"/>
          <a:chOff x="0" y="0"/>
          <a:chExt cx="0" cy="0"/>
        </a:xfrm>
      </p:grpSpPr>
      <p:sp>
        <p:nvSpPr>
          <p:cNvPr id="1975" name="Google Shape;1975;g2cc81b1609f_0_22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6" name="Google Shape;1976;g2cc81b1609f_0_22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Rebecca</a:t>
            </a:r>
            <a:endParaRPr/>
          </a:p>
          <a:p>
            <a:pPr indent="0" lvl="0" marL="0" rtl="0" algn="l">
              <a:spcBef>
                <a:spcPts val="0"/>
              </a:spcBef>
              <a:spcAft>
                <a:spcPts val="0"/>
              </a:spcAft>
              <a:buNone/>
            </a:pPr>
            <a:r>
              <a:t/>
            </a:r>
            <a:endParaRPr/>
          </a:p>
          <a:p>
            <a:pPr indent="0" lvl="0" marL="0" rtl="0" algn="l">
              <a:spcBef>
                <a:spcPts val="0"/>
              </a:spcBef>
              <a:spcAft>
                <a:spcPts val="0"/>
              </a:spcAft>
              <a:buNone/>
            </a:pPr>
            <a:r>
              <a:rPr lang="en" u="sng">
                <a:solidFill>
                  <a:schemeClr val="hlink"/>
                </a:solidFill>
                <a:hlinkClick r:id="rId2"/>
              </a:rPr>
              <a:t>https://www.youtube.com/watch?v=n1Nid9yb8OE</a:t>
            </a:r>
            <a:endParaRPr/>
          </a:p>
          <a:p>
            <a:pPr indent="0" lvl="0" marL="0" rtl="0" algn="l">
              <a:spcBef>
                <a:spcPts val="0"/>
              </a:spcBef>
              <a:spcAft>
                <a:spcPts val="0"/>
              </a:spcAft>
              <a:buNone/>
            </a:pPr>
            <a:r>
              <a:rPr lang="en" u="sng">
                <a:solidFill>
                  <a:schemeClr val="hlink"/>
                </a:solidFill>
                <a:hlinkClick r:id="rId3"/>
              </a:rPr>
              <a:t>https://www.machinerylubrication.com/Read/1080/worm-gears</a:t>
            </a:r>
            <a:r>
              <a:rPr lang="en"/>
              <a:t> </a:t>
            </a:r>
            <a:endParaRPr/>
          </a:p>
          <a:p>
            <a:pPr indent="0" lvl="0" marL="0" rtl="0" algn="l">
              <a:spcBef>
                <a:spcPts val="0"/>
              </a:spcBef>
              <a:spcAft>
                <a:spcPts val="0"/>
              </a:spcAft>
              <a:buNone/>
            </a:pPr>
            <a:r>
              <a:t/>
            </a:r>
            <a:endParaRPr/>
          </a:p>
          <a:p>
            <a:pPr indent="-298450" lvl="0" marL="457200" rtl="0" algn="l">
              <a:spcBef>
                <a:spcPts val="0"/>
              </a:spcBef>
              <a:spcAft>
                <a:spcPts val="0"/>
              </a:spcAft>
              <a:buSzPts val="1100"/>
              <a:buChar char="-"/>
            </a:pPr>
            <a:r>
              <a:rPr lang="en"/>
              <a:t>Addressing risk mentioned earlier</a:t>
            </a:r>
            <a:endParaRPr/>
          </a:p>
          <a:p>
            <a:pPr indent="-298450" lvl="0" marL="457200" rtl="0" algn="l">
              <a:spcBef>
                <a:spcPts val="0"/>
              </a:spcBef>
              <a:spcAft>
                <a:spcPts val="0"/>
              </a:spcAft>
              <a:buSzPts val="1100"/>
              <a:buChar char="-"/>
            </a:pPr>
            <a:r>
              <a:rPr lang="en"/>
              <a:t>3 options, evaluated more formally</a:t>
            </a:r>
            <a:endParaRPr/>
          </a:p>
          <a:p>
            <a:pPr indent="-298450" lvl="0" marL="457200" rtl="0" algn="l">
              <a:spcBef>
                <a:spcPts val="0"/>
              </a:spcBef>
              <a:spcAft>
                <a:spcPts val="0"/>
              </a:spcAft>
              <a:buSzPts val="1100"/>
              <a:buChar char="-"/>
            </a:pPr>
            <a:r>
              <a:rPr lang="en"/>
              <a:t>Explain categories</a:t>
            </a:r>
            <a:endParaRPr/>
          </a:p>
          <a:p>
            <a:pPr indent="-298450" lvl="0" marL="457200" rtl="0" algn="l">
              <a:spcBef>
                <a:spcPts val="0"/>
              </a:spcBef>
              <a:spcAft>
                <a:spcPts val="0"/>
              </a:spcAft>
              <a:buSzPts val="1100"/>
              <a:buChar char="-"/>
            </a:pPr>
            <a:r>
              <a:rPr lang="en"/>
              <a:t>Threaded tubing seems to be doing the best right now</a:t>
            </a:r>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0" name="Shape 1980"/>
        <p:cNvGrpSpPr/>
        <p:nvPr/>
      </p:nvGrpSpPr>
      <p:grpSpPr>
        <a:xfrm>
          <a:off x="0" y="0"/>
          <a:ext cx="0" cy="0"/>
          <a:chOff x="0" y="0"/>
          <a:chExt cx="0" cy="0"/>
        </a:xfrm>
      </p:grpSpPr>
      <p:sp>
        <p:nvSpPr>
          <p:cNvPr id="1981" name="Google Shape;1981;g2cc81b1609f_0_22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82" name="Google Shape;1982;g2cc81b1609f_0_22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Rebecca</a:t>
            </a:r>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6" name="Shape 1986"/>
        <p:cNvGrpSpPr/>
        <p:nvPr/>
      </p:nvGrpSpPr>
      <p:grpSpPr>
        <a:xfrm>
          <a:off x="0" y="0"/>
          <a:ext cx="0" cy="0"/>
          <a:chOff x="0" y="0"/>
          <a:chExt cx="0" cy="0"/>
        </a:xfrm>
      </p:grpSpPr>
      <p:sp>
        <p:nvSpPr>
          <p:cNvPr id="1987" name="Google Shape;1987;g2cc81b1609f_0_22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88" name="Google Shape;1988;g2cc81b1609f_0_22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Ben</a:t>
            </a:r>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5" name="Shape 1995"/>
        <p:cNvGrpSpPr/>
        <p:nvPr/>
      </p:nvGrpSpPr>
      <p:grpSpPr>
        <a:xfrm>
          <a:off x="0" y="0"/>
          <a:ext cx="0" cy="0"/>
          <a:chOff x="0" y="0"/>
          <a:chExt cx="0" cy="0"/>
        </a:xfrm>
      </p:grpSpPr>
      <p:sp>
        <p:nvSpPr>
          <p:cNvPr id="1996" name="Google Shape;1996;g2cc81b1609f_0_23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7" name="Google Shape;1997;g2cc81b1609f_0_23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Ben</a:t>
            </a:r>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4" name="Shape 2004"/>
        <p:cNvGrpSpPr/>
        <p:nvPr/>
      </p:nvGrpSpPr>
      <p:grpSpPr>
        <a:xfrm>
          <a:off x="0" y="0"/>
          <a:ext cx="0" cy="0"/>
          <a:chOff x="0" y="0"/>
          <a:chExt cx="0" cy="0"/>
        </a:xfrm>
      </p:grpSpPr>
      <p:sp>
        <p:nvSpPr>
          <p:cNvPr id="2005" name="Google Shape;2005;g2cc81b1609f_0_23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6" name="Google Shape;2006;g2cc81b1609f_0_23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Ben</a:t>
            </a:r>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2" name="Shape 2012"/>
        <p:cNvGrpSpPr/>
        <p:nvPr/>
      </p:nvGrpSpPr>
      <p:grpSpPr>
        <a:xfrm>
          <a:off x="0" y="0"/>
          <a:ext cx="0" cy="0"/>
          <a:chOff x="0" y="0"/>
          <a:chExt cx="0" cy="0"/>
        </a:xfrm>
      </p:grpSpPr>
      <p:sp>
        <p:nvSpPr>
          <p:cNvPr id="2013" name="Google Shape;2013;g2cc81b1609f_0_23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14" name="Google Shape;2014;g2cc81b1609f_0_23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Nhan</a:t>
            </a:r>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9" name="Shape 2019"/>
        <p:cNvGrpSpPr/>
        <p:nvPr/>
      </p:nvGrpSpPr>
      <p:grpSpPr>
        <a:xfrm>
          <a:off x="0" y="0"/>
          <a:ext cx="0" cy="0"/>
          <a:chOff x="0" y="0"/>
          <a:chExt cx="0" cy="0"/>
        </a:xfrm>
      </p:grpSpPr>
      <p:sp>
        <p:nvSpPr>
          <p:cNvPr id="2020" name="Google Shape;2020;g2cc81b1609f_0_23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21" name="Google Shape;2021;g2cc81b1609f_0_23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Nhan</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 Id="rId3" Type="http://schemas.openxmlformats.org/officeDocument/2006/relationships/image" Target="../media/image3.png"/><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3" name="Shape 53"/>
        <p:cNvGrpSpPr/>
        <p:nvPr/>
      </p:nvGrpSpPr>
      <p:grpSpPr>
        <a:xfrm>
          <a:off x="0" y="0"/>
          <a:ext cx="0" cy="0"/>
          <a:chOff x="0" y="0"/>
          <a:chExt cx="0" cy="0"/>
        </a:xfrm>
      </p:grpSpPr>
      <p:grpSp>
        <p:nvGrpSpPr>
          <p:cNvPr id="54" name="Google Shape;54;p14"/>
          <p:cNvGrpSpPr/>
          <p:nvPr/>
        </p:nvGrpSpPr>
        <p:grpSpPr>
          <a:xfrm>
            <a:off x="170339" y="2146104"/>
            <a:ext cx="259900" cy="216223"/>
            <a:chOff x="3893825" y="3449700"/>
            <a:chExt cx="845204" cy="703164"/>
          </a:xfrm>
        </p:grpSpPr>
        <p:sp>
          <p:nvSpPr>
            <p:cNvPr id="55" name="Google Shape;55;p14"/>
            <p:cNvSpPr/>
            <p:nvPr/>
          </p:nvSpPr>
          <p:spPr>
            <a:xfrm>
              <a:off x="3893825" y="3449700"/>
              <a:ext cx="845204" cy="703164"/>
            </a:xfrm>
            <a:custGeom>
              <a:rect b="b" l="l" r="r" t="t"/>
              <a:pathLst>
                <a:path extrusionOk="0" h="10688" w="12847">
                  <a:moveTo>
                    <a:pt x="3537" y="1"/>
                  </a:moveTo>
                  <a:cubicBezTo>
                    <a:pt x="2189" y="1"/>
                    <a:pt x="921" y="1053"/>
                    <a:pt x="480" y="2363"/>
                  </a:cubicBezTo>
                  <a:cubicBezTo>
                    <a:pt x="1" y="3819"/>
                    <a:pt x="412" y="5464"/>
                    <a:pt x="1200" y="6782"/>
                  </a:cubicBezTo>
                  <a:cubicBezTo>
                    <a:pt x="2004" y="8101"/>
                    <a:pt x="3392" y="9831"/>
                    <a:pt x="5927" y="10687"/>
                  </a:cubicBezTo>
                  <a:cubicBezTo>
                    <a:pt x="7691" y="10447"/>
                    <a:pt x="10038" y="8906"/>
                    <a:pt x="11082" y="7759"/>
                  </a:cubicBezTo>
                  <a:cubicBezTo>
                    <a:pt x="12127" y="6628"/>
                    <a:pt x="12847" y="5103"/>
                    <a:pt x="12658" y="3562"/>
                  </a:cubicBezTo>
                  <a:cubicBezTo>
                    <a:pt x="12470" y="2038"/>
                    <a:pt x="11168" y="616"/>
                    <a:pt x="9627" y="599"/>
                  </a:cubicBezTo>
                  <a:cubicBezTo>
                    <a:pt x="8718" y="599"/>
                    <a:pt x="7845" y="1079"/>
                    <a:pt x="7229" y="1746"/>
                  </a:cubicBezTo>
                  <a:cubicBezTo>
                    <a:pt x="6955" y="2038"/>
                    <a:pt x="6766" y="2260"/>
                    <a:pt x="6629" y="2466"/>
                  </a:cubicBezTo>
                  <a:cubicBezTo>
                    <a:pt x="6509" y="2226"/>
                    <a:pt x="6372" y="1986"/>
                    <a:pt x="6167" y="1643"/>
                  </a:cubicBezTo>
                  <a:cubicBezTo>
                    <a:pt x="5687" y="873"/>
                    <a:pt x="4934" y="222"/>
                    <a:pt x="4043" y="51"/>
                  </a:cubicBezTo>
                  <a:cubicBezTo>
                    <a:pt x="3874" y="17"/>
                    <a:pt x="3705" y="1"/>
                    <a:pt x="353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14"/>
            <p:cNvSpPr/>
            <p:nvPr/>
          </p:nvSpPr>
          <p:spPr>
            <a:xfrm>
              <a:off x="3926457" y="3670495"/>
              <a:ext cx="764085" cy="335858"/>
            </a:xfrm>
            <a:custGeom>
              <a:rect b="b" l="l" r="r" t="t"/>
              <a:pathLst>
                <a:path extrusionOk="0" h="5105" w="11614">
                  <a:moveTo>
                    <a:pt x="1" y="1799"/>
                  </a:moveTo>
                  <a:cubicBezTo>
                    <a:pt x="1" y="1816"/>
                    <a:pt x="19" y="1816"/>
                    <a:pt x="87" y="1816"/>
                  </a:cubicBezTo>
                  <a:cubicBezTo>
                    <a:pt x="19" y="1799"/>
                    <a:pt x="1" y="1799"/>
                    <a:pt x="1" y="1799"/>
                  </a:cubicBezTo>
                  <a:close/>
                  <a:moveTo>
                    <a:pt x="6715" y="0"/>
                  </a:moveTo>
                  <a:lnTo>
                    <a:pt x="6664" y="87"/>
                  </a:lnTo>
                  <a:cubicBezTo>
                    <a:pt x="6092" y="860"/>
                    <a:pt x="5569" y="1584"/>
                    <a:pt x="5081" y="2259"/>
                  </a:cubicBezTo>
                  <a:lnTo>
                    <a:pt x="5081" y="2259"/>
                  </a:lnTo>
                  <a:cubicBezTo>
                    <a:pt x="3584" y="2123"/>
                    <a:pt x="2309" y="2004"/>
                    <a:pt x="1405" y="1919"/>
                  </a:cubicBezTo>
                  <a:cubicBezTo>
                    <a:pt x="978" y="1884"/>
                    <a:pt x="617" y="1850"/>
                    <a:pt x="361" y="1834"/>
                  </a:cubicBezTo>
                  <a:cubicBezTo>
                    <a:pt x="258" y="1816"/>
                    <a:pt x="156" y="1816"/>
                    <a:pt x="87" y="1816"/>
                  </a:cubicBezTo>
                  <a:cubicBezTo>
                    <a:pt x="156" y="1834"/>
                    <a:pt x="241" y="1850"/>
                    <a:pt x="361" y="1850"/>
                  </a:cubicBezTo>
                  <a:cubicBezTo>
                    <a:pt x="617" y="1884"/>
                    <a:pt x="960" y="1919"/>
                    <a:pt x="1405" y="1971"/>
                  </a:cubicBezTo>
                  <a:cubicBezTo>
                    <a:pt x="2314" y="2073"/>
                    <a:pt x="3581" y="2210"/>
                    <a:pt x="5089" y="2364"/>
                  </a:cubicBezTo>
                  <a:lnTo>
                    <a:pt x="5123" y="2364"/>
                  </a:lnTo>
                  <a:lnTo>
                    <a:pt x="5139" y="2347"/>
                  </a:lnTo>
                  <a:cubicBezTo>
                    <a:pt x="5602" y="1687"/>
                    <a:pt x="6128" y="978"/>
                    <a:pt x="6672" y="221"/>
                  </a:cubicBezTo>
                  <a:lnTo>
                    <a:pt x="6672" y="221"/>
                  </a:lnTo>
                  <a:cubicBezTo>
                    <a:pt x="6764" y="581"/>
                    <a:pt x="6844" y="944"/>
                    <a:pt x="6938" y="1320"/>
                  </a:cubicBezTo>
                  <a:cubicBezTo>
                    <a:pt x="7247" y="2621"/>
                    <a:pt x="7555" y="3855"/>
                    <a:pt x="7811" y="4967"/>
                  </a:cubicBezTo>
                  <a:lnTo>
                    <a:pt x="7845" y="5104"/>
                  </a:lnTo>
                  <a:lnTo>
                    <a:pt x="7898" y="4967"/>
                  </a:lnTo>
                  <a:cubicBezTo>
                    <a:pt x="8219" y="4137"/>
                    <a:pt x="8509" y="3372"/>
                    <a:pt x="8763" y="2709"/>
                  </a:cubicBezTo>
                  <a:lnTo>
                    <a:pt x="8763" y="2709"/>
                  </a:lnTo>
                  <a:cubicBezTo>
                    <a:pt x="9625" y="2794"/>
                    <a:pt x="10335" y="2862"/>
                    <a:pt x="10844" y="2912"/>
                  </a:cubicBezTo>
                  <a:cubicBezTo>
                    <a:pt x="11083" y="2930"/>
                    <a:pt x="11271" y="2946"/>
                    <a:pt x="11408" y="2946"/>
                  </a:cubicBezTo>
                  <a:cubicBezTo>
                    <a:pt x="11460" y="2964"/>
                    <a:pt x="11511" y="2964"/>
                    <a:pt x="11563" y="2964"/>
                  </a:cubicBezTo>
                  <a:lnTo>
                    <a:pt x="11614" y="2964"/>
                  </a:lnTo>
                  <a:cubicBezTo>
                    <a:pt x="11614" y="2964"/>
                    <a:pt x="11597" y="2964"/>
                    <a:pt x="11563" y="2946"/>
                  </a:cubicBezTo>
                  <a:cubicBezTo>
                    <a:pt x="11511" y="2946"/>
                    <a:pt x="11460" y="2946"/>
                    <a:pt x="11408" y="2930"/>
                  </a:cubicBezTo>
                  <a:cubicBezTo>
                    <a:pt x="11271" y="2912"/>
                    <a:pt x="11083" y="2896"/>
                    <a:pt x="10844" y="2861"/>
                  </a:cubicBezTo>
                  <a:cubicBezTo>
                    <a:pt x="10330" y="2809"/>
                    <a:pt x="9627" y="2741"/>
                    <a:pt x="8736" y="2638"/>
                  </a:cubicBezTo>
                  <a:lnTo>
                    <a:pt x="8720" y="2638"/>
                  </a:lnTo>
                  <a:lnTo>
                    <a:pt x="8702" y="2656"/>
                  </a:lnTo>
                  <a:cubicBezTo>
                    <a:pt x="8459" y="3287"/>
                    <a:pt x="8185" y="4012"/>
                    <a:pt x="7866" y="4799"/>
                  </a:cubicBezTo>
                  <a:lnTo>
                    <a:pt x="7866" y="4799"/>
                  </a:lnTo>
                  <a:cubicBezTo>
                    <a:pt x="7616" y="3735"/>
                    <a:pt x="7336" y="2534"/>
                    <a:pt x="7023" y="1285"/>
                  </a:cubicBezTo>
                  <a:cubicBezTo>
                    <a:pt x="6938" y="891"/>
                    <a:pt x="6836" y="480"/>
                    <a:pt x="6749" y="103"/>
                  </a:cubicBezTo>
                  <a:lnTo>
                    <a:pt x="6715" y="0"/>
                  </a:ln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7" name="Google Shape;57;p14"/>
          <p:cNvSpPr/>
          <p:nvPr/>
        </p:nvSpPr>
        <p:spPr>
          <a:xfrm rot="-1536787">
            <a:off x="4516272" y="4917140"/>
            <a:ext cx="423899" cy="309707"/>
          </a:xfrm>
          <a:custGeom>
            <a:rect b="b" l="l" r="r" t="t"/>
            <a:pathLst>
              <a:path extrusionOk="0" h="4891" w="6694">
                <a:moveTo>
                  <a:pt x="3911" y="1976"/>
                </a:moveTo>
                <a:cubicBezTo>
                  <a:pt x="3913" y="1976"/>
                  <a:pt x="3914" y="1977"/>
                  <a:pt x="3915" y="1978"/>
                </a:cubicBezTo>
                <a:cubicBezTo>
                  <a:pt x="3927" y="1978"/>
                  <a:pt x="3927" y="2000"/>
                  <a:pt x="3915" y="2021"/>
                </a:cubicBezTo>
                <a:cubicBezTo>
                  <a:pt x="3894" y="2183"/>
                  <a:pt x="3884" y="2290"/>
                  <a:pt x="3894" y="2300"/>
                </a:cubicBezTo>
                <a:cubicBezTo>
                  <a:pt x="3905" y="2311"/>
                  <a:pt x="3905" y="2322"/>
                  <a:pt x="3905" y="2322"/>
                </a:cubicBezTo>
                <a:lnTo>
                  <a:pt x="3905" y="2429"/>
                </a:lnTo>
                <a:cubicBezTo>
                  <a:pt x="3915" y="2493"/>
                  <a:pt x="3905" y="2558"/>
                  <a:pt x="3905" y="2590"/>
                </a:cubicBezTo>
                <a:cubicBezTo>
                  <a:pt x="3894" y="2622"/>
                  <a:pt x="3894" y="2665"/>
                  <a:pt x="3894" y="2676"/>
                </a:cubicBezTo>
                <a:cubicBezTo>
                  <a:pt x="3905" y="2697"/>
                  <a:pt x="3905" y="2697"/>
                  <a:pt x="3884" y="2708"/>
                </a:cubicBezTo>
                <a:cubicBezTo>
                  <a:pt x="3851" y="2708"/>
                  <a:pt x="3851" y="2719"/>
                  <a:pt x="3862" y="2826"/>
                </a:cubicBezTo>
                <a:lnTo>
                  <a:pt x="3862" y="2933"/>
                </a:lnTo>
                <a:cubicBezTo>
                  <a:pt x="3851" y="2955"/>
                  <a:pt x="3851" y="2976"/>
                  <a:pt x="3851" y="2987"/>
                </a:cubicBezTo>
                <a:cubicBezTo>
                  <a:pt x="3851" y="2998"/>
                  <a:pt x="3851" y="3008"/>
                  <a:pt x="3830" y="3019"/>
                </a:cubicBezTo>
                <a:cubicBezTo>
                  <a:pt x="3819" y="3030"/>
                  <a:pt x="3819" y="3051"/>
                  <a:pt x="3808" y="3148"/>
                </a:cubicBezTo>
                <a:cubicBezTo>
                  <a:pt x="3808" y="3223"/>
                  <a:pt x="3798" y="3255"/>
                  <a:pt x="3787" y="3266"/>
                </a:cubicBezTo>
                <a:cubicBezTo>
                  <a:pt x="3776" y="3277"/>
                  <a:pt x="3744" y="3351"/>
                  <a:pt x="3733" y="3427"/>
                </a:cubicBezTo>
                <a:cubicBezTo>
                  <a:pt x="3722" y="3470"/>
                  <a:pt x="3722" y="3480"/>
                  <a:pt x="3701" y="3480"/>
                </a:cubicBezTo>
                <a:cubicBezTo>
                  <a:pt x="3695" y="3483"/>
                  <a:pt x="3690" y="3484"/>
                  <a:pt x="3685" y="3484"/>
                </a:cubicBezTo>
                <a:cubicBezTo>
                  <a:pt x="3669" y="3484"/>
                  <a:pt x="3653" y="3472"/>
                  <a:pt x="3637" y="3448"/>
                </a:cubicBezTo>
                <a:cubicBezTo>
                  <a:pt x="3605" y="3416"/>
                  <a:pt x="3594" y="3394"/>
                  <a:pt x="3583" y="3298"/>
                </a:cubicBezTo>
                <a:cubicBezTo>
                  <a:pt x="3572" y="3191"/>
                  <a:pt x="3583" y="3148"/>
                  <a:pt x="3615" y="3126"/>
                </a:cubicBezTo>
                <a:cubicBezTo>
                  <a:pt x="3637" y="3105"/>
                  <a:pt x="3637" y="3094"/>
                  <a:pt x="3626" y="3019"/>
                </a:cubicBezTo>
                <a:cubicBezTo>
                  <a:pt x="3615" y="2955"/>
                  <a:pt x="3626" y="2901"/>
                  <a:pt x="3626" y="2869"/>
                </a:cubicBezTo>
                <a:cubicBezTo>
                  <a:pt x="3637" y="2836"/>
                  <a:pt x="3637" y="2805"/>
                  <a:pt x="3637" y="2794"/>
                </a:cubicBezTo>
                <a:cubicBezTo>
                  <a:pt x="3637" y="2783"/>
                  <a:pt x="3648" y="2729"/>
                  <a:pt x="3669" y="2665"/>
                </a:cubicBezTo>
                <a:cubicBezTo>
                  <a:pt x="3701" y="2600"/>
                  <a:pt x="3712" y="2547"/>
                  <a:pt x="3701" y="2536"/>
                </a:cubicBezTo>
                <a:cubicBezTo>
                  <a:pt x="3701" y="2526"/>
                  <a:pt x="3701" y="2515"/>
                  <a:pt x="3712" y="2515"/>
                </a:cubicBezTo>
                <a:cubicBezTo>
                  <a:pt x="3722" y="2504"/>
                  <a:pt x="3733" y="2493"/>
                  <a:pt x="3733" y="2461"/>
                </a:cubicBezTo>
                <a:cubicBezTo>
                  <a:pt x="3733" y="2429"/>
                  <a:pt x="3755" y="2386"/>
                  <a:pt x="3787" y="2311"/>
                </a:cubicBezTo>
                <a:cubicBezTo>
                  <a:pt x="3808" y="2257"/>
                  <a:pt x="3841" y="2171"/>
                  <a:pt x="3862" y="2118"/>
                </a:cubicBezTo>
                <a:cubicBezTo>
                  <a:pt x="3890" y="2007"/>
                  <a:pt x="3902" y="1976"/>
                  <a:pt x="3911" y="1976"/>
                </a:cubicBezTo>
                <a:close/>
                <a:moveTo>
                  <a:pt x="2047" y="1571"/>
                </a:moveTo>
                <a:cubicBezTo>
                  <a:pt x="2066" y="1571"/>
                  <a:pt x="2091" y="1609"/>
                  <a:pt x="2125" y="1689"/>
                </a:cubicBezTo>
                <a:cubicBezTo>
                  <a:pt x="2156" y="1785"/>
                  <a:pt x="2167" y="1861"/>
                  <a:pt x="2146" y="1914"/>
                </a:cubicBezTo>
                <a:cubicBezTo>
                  <a:pt x="2146" y="1925"/>
                  <a:pt x="2146" y="1990"/>
                  <a:pt x="2156" y="2064"/>
                </a:cubicBezTo>
                <a:cubicBezTo>
                  <a:pt x="2167" y="2140"/>
                  <a:pt x="2167" y="2214"/>
                  <a:pt x="2167" y="2225"/>
                </a:cubicBezTo>
                <a:cubicBezTo>
                  <a:pt x="2156" y="2247"/>
                  <a:pt x="2167" y="2290"/>
                  <a:pt x="2167" y="2343"/>
                </a:cubicBezTo>
                <a:cubicBezTo>
                  <a:pt x="2178" y="2386"/>
                  <a:pt x="2178" y="2450"/>
                  <a:pt x="2178" y="2472"/>
                </a:cubicBezTo>
                <a:cubicBezTo>
                  <a:pt x="2178" y="2504"/>
                  <a:pt x="2189" y="2558"/>
                  <a:pt x="2189" y="2579"/>
                </a:cubicBezTo>
                <a:cubicBezTo>
                  <a:pt x="2210" y="2655"/>
                  <a:pt x="2199" y="2697"/>
                  <a:pt x="2178" y="2708"/>
                </a:cubicBezTo>
                <a:cubicBezTo>
                  <a:pt x="2167" y="2719"/>
                  <a:pt x="2167" y="2729"/>
                  <a:pt x="2167" y="2762"/>
                </a:cubicBezTo>
                <a:lnTo>
                  <a:pt x="2167" y="2891"/>
                </a:lnTo>
                <a:cubicBezTo>
                  <a:pt x="2156" y="2933"/>
                  <a:pt x="2156" y="2976"/>
                  <a:pt x="2167" y="2987"/>
                </a:cubicBezTo>
                <a:cubicBezTo>
                  <a:pt x="2167" y="3008"/>
                  <a:pt x="2156" y="3126"/>
                  <a:pt x="2135" y="3158"/>
                </a:cubicBezTo>
                <a:cubicBezTo>
                  <a:pt x="2125" y="3180"/>
                  <a:pt x="2125" y="3277"/>
                  <a:pt x="2135" y="3341"/>
                </a:cubicBezTo>
                <a:lnTo>
                  <a:pt x="2135" y="3437"/>
                </a:lnTo>
                <a:cubicBezTo>
                  <a:pt x="2125" y="3480"/>
                  <a:pt x="2113" y="3523"/>
                  <a:pt x="2113" y="3544"/>
                </a:cubicBezTo>
                <a:cubicBezTo>
                  <a:pt x="2113" y="3556"/>
                  <a:pt x="2103" y="3620"/>
                  <a:pt x="2092" y="3673"/>
                </a:cubicBezTo>
                <a:cubicBezTo>
                  <a:pt x="2070" y="3737"/>
                  <a:pt x="2060" y="3792"/>
                  <a:pt x="2060" y="3856"/>
                </a:cubicBezTo>
                <a:cubicBezTo>
                  <a:pt x="2060" y="3931"/>
                  <a:pt x="2049" y="3942"/>
                  <a:pt x="2028" y="3995"/>
                </a:cubicBezTo>
                <a:cubicBezTo>
                  <a:pt x="1985" y="4059"/>
                  <a:pt x="1963" y="4135"/>
                  <a:pt x="1974" y="4156"/>
                </a:cubicBezTo>
                <a:cubicBezTo>
                  <a:pt x="1974" y="4167"/>
                  <a:pt x="1974" y="4188"/>
                  <a:pt x="1963" y="4199"/>
                </a:cubicBezTo>
                <a:cubicBezTo>
                  <a:pt x="1931" y="4242"/>
                  <a:pt x="1867" y="4381"/>
                  <a:pt x="1824" y="4467"/>
                </a:cubicBezTo>
                <a:lnTo>
                  <a:pt x="1792" y="4531"/>
                </a:lnTo>
                <a:lnTo>
                  <a:pt x="1738" y="4553"/>
                </a:lnTo>
                <a:cubicBezTo>
                  <a:pt x="1720" y="4555"/>
                  <a:pt x="1705" y="4557"/>
                  <a:pt x="1692" y="4557"/>
                </a:cubicBezTo>
                <a:cubicBezTo>
                  <a:pt x="1649" y="4557"/>
                  <a:pt x="1628" y="4542"/>
                  <a:pt x="1620" y="4510"/>
                </a:cubicBezTo>
                <a:cubicBezTo>
                  <a:pt x="1620" y="4488"/>
                  <a:pt x="1599" y="4424"/>
                  <a:pt x="1577" y="4371"/>
                </a:cubicBezTo>
                <a:cubicBezTo>
                  <a:pt x="1534" y="4274"/>
                  <a:pt x="1524" y="4231"/>
                  <a:pt x="1513" y="4081"/>
                </a:cubicBezTo>
                <a:lnTo>
                  <a:pt x="1491" y="3909"/>
                </a:lnTo>
                <a:cubicBezTo>
                  <a:pt x="1481" y="3909"/>
                  <a:pt x="1481" y="3888"/>
                  <a:pt x="1481" y="3866"/>
                </a:cubicBezTo>
                <a:cubicBezTo>
                  <a:pt x="1481" y="3845"/>
                  <a:pt x="1470" y="3802"/>
                  <a:pt x="1470" y="3770"/>
                </a:cubicBezTo>
                <a:cubicBezTo>
                  <a:pt x="1460" y="3716"/>
                  <a:pt x="1460" y="3684"/>
                  <a:pt x="1470" y="3663"/>
                </a:cubicBezTo>
                <a:cubicBezTo>
                  <a:pt x="1470" y="3641"/>
                  <a:pt x="1481" y="3609"/>
                  <a:pt x="1481" y="3587"/>
                </a:cubicBezTo>
                <a:cubicBezTo>
                  <a:pt x="1481" y="3566"/>
                  <a:pt x="1481" y="3523"/>
                  <a:pt x="1491" y="3501"/>
                </a:cubicBezTo>
                <a:cubicBezTo>
                  <a:pt x="1502" y="3448"/>
                  <a:pt x="1513" y="3330"/>
                  <a:pt x="1513" y="3234"/>
                </a:cubicBezTo>
                <a:cubicBezTo>
                  <a:pt x="1513" y="3191"/>
                  <a:pt x="1524" y="3148"/>
                  <a:pt x="1545" y="3072"/>
                </a:cubicBezTo>
                <a:cubicBezTo>
                  <a:pt x="1577" y="2998"/>
                  <a:pt x="1577" y="2976"/>
                  <a:pt x="1567" y="2955"/>
                </a:cubicBezTo>
                <a:cubicBezTo>
                  <a:pt x="1556" y="2933"/>
                  <a:pt x="1577" y="2772"/>
                  <a:pt x="1599" y="2697"/>
                </a:cubicBezTo>
                <a:cubicBezTo>
                  <a:pt x="1610" y="2676"/>
                  <a:pt x="1653" y="2569"/>
                  <a:pt x="1674" y="2483"/>
                </a:cubicBezTo>
                <a:cubicBezTo>
                  <a:pt x="1717" y="2354"/>
                  <a:pt x="1727" y="2311"/>
                  <a:pt x="1727" y="2300"/>
                </a:cubicBezTo>
                <a:cubicBezTo>
                  <a:pt x="1717" y="2279"/>
                  <a:pt x="1717" y="2268"/>
                  <a:pt x="1738" y="2225"/>
                </a:cubicBezTo>
                <a:cubicBezTo>
                  <a:pt x="1760" y="2193"/>
                  <a:pt x="1770" y="2150"/>
                  <a:pt x="1792" y="2097"/>
                </a:cubicBezTo>
                <a:cubicBezTo>
                  <a:pt x="1792" y="2043"/>
                  <a:pt x="1813" y="1990"/>
                  <a:pt x="1835" y="1957"/>
                </a:cubicBezTo>
                <a:cubicBezTo>
                  <a:pt x="1846" y="1925"/>
                  <a:pt x="1856" y="1893"/>
                  <a:pt x="1867" y="1893"/>
                </a:cubicBezTo>
                <a:cubicBezTo>
                  <a:pt x="1867" y="1882"/>
                  <a:pt x="1877" y="1839"/>
                  <a:pt x="1889" y="1807"/>
                </a:cubicBezTo>
                <a:cubicBezTo>
                  <a:pt x="1910" y="1732"/>
                  <a:pt x="1910" y="1721"/>
                  <a:pt x="1953" y="1678"/>
                </a:cubicBezTo>
                <a:cubicBezTo>
                  <a:pt x="1985" y="1657"/>
                  <a:pt x="2006" y="1625"/>
                  <a:pt x="2017" y="1614"/>
                </a:cubicBezTo>
                <a:cubicBezTo>
                  <a:pt x="2025" y="1585"/>
                  <a:pt x="2035" y="1571"/>
                  <a:pt x="2047" y="1571"/>
                </a:cubicBezTo>
                <a:close/>
                <a:moveTo>
                  <a:pt x="3502" y="0"/>
                </a:moveTo>
                <a:cubicBezTo>
                  <a:pt x="3483" y="0"/>
                  <a:pt x="3452" y="8"/>
                  <a:pt x="3422" y="16"/>
                </a:cubicBezTo>
                <a:cubicBezTo>
                  <a:pt x="3369" y="26"/>
                  <a:pt x="3326" y="26"/>
                  <a:pt x="3315" y="26"/>
                </a:cubicBezTo>
                <a:cubicBezTo>
                  <a:pt x="3309" y="23"/>
                  <a:pt x="3303" y="22"/>
                  <a:pt x="3295" y="22"/>
                </a:cubicBezTo>
                <a:cubicBezTo>
                  <a:pt x="3275" y="22"/>
                  <a:pt x="3247" y="32"/>
                  <a:pt x="3207" y="48"/>
                </a:cubicBezTo>
                <a:cubicBezTo>
                  <a:pt x="3165" y="69"/>
                  <a:pt x="3111" y="91"/>
                  <a:pt x="3079" y="102"/>
                </a:cubicBezTo>
                <a:cubicBezTo>
                  <a:pt x="3047" y="102"/>
                  <a:pt x="3026" y="112"/>
                  <a:pt x="3014" y="133"/>
                </a:cubicBezTo>
                <a:cubicBezTo>
                  <a:pt x="3001" y="154"/>
                  <a:pt x="2996" y="162"/>
                  <a:pt x="2989" y="162"/>
                </a:cubicBezTo>
                <a:cubicBezTo>
                  <a:pt x="2984" y="162"/>
                  <a:pt x="2979" y="159"/>
                  <a:pt x="2971" y="155"/>
                </a:cubicBezTo>
                <a:cubicBezTo>
                  <a:pt x="2961" y="148"/>
                  <a:pt x="2954" y="145"/>
                  <a:pt x="2945" y="145"/>
                </a:cubicBezTo>
                <a:cubicBezTo>
                  <a:pt x="2926" y="145"/>
                  <a:pt x="2905" y="161"/>
                  <a:pt x="2854" y="198"/>
                </a:cubicBezTo>
                <a:cubicBezTo>
                  <a:pt x="2832" y="219"/>
                  <a:pt x="2778" y="252"/>
                  <a:pt x="2757" y="252"/>
                </a:cubicBezTo>
                <a:cubicBezTo>
                  <a:pt x="2725" y="262"/>
                  <a:pt x="2693" y="284"/>
                  <a:pt x="2671" y="305"/>
                </a:cubicBezTo>
                <a:cubicBezTo>
                  <a:pt x="2661" y="327"/>
                  <a:pt x="2618" y="359"/>
                  <a:pt x="2596" y="381"/>
                </a:cubicBezTo>
                <a:cubicBezTo>
                  <a:pt x="2564" y="391"/>
                  <a:pt x="2532" y="412"/>
                  <a:pt x="2532" y="423"/>
                </a:cubicBezTo>
                <a:cubicBezTo>
                  <a:pt x="2532" y="423"/>
                  <a:pt x="2511" y="434"/>
                  <a:pt x="2489" y="434"/>
                </a:cubicBezTo>
                <a:cubicBezTo>
                  <a:pt x="2468" y="445"/>
                  <a:pt x="2446" y="455"/>
                  <a:pt x="2425" y="488"/>
                </a:cubicBezTo>
                <a:cubicBezTo>
                  <a:pt x="2403" y="520"/>
                  <a:pt x="2361" y="552"/>
                  <a:pt x="2339" y="562"/>
                </a:cubicBezTo>
                <a:cubicBezTo>
                  <a:pt x="2318" y="574"/>
                  <a:pt x="2296" y="595"/>
                  <a:pt x="2285" y="605"/>
                </a:cubicBezTo>
                <a:cubicBezTo>
                  <a:pt x="2285" y="638"/>
                  <a:pt x="2199" y="724"/>
                  <a:pt x="2125" y="798"/>
                </a:cubicBezTo>
                <a:cubicBezTo>
                  <a:pt x="2081" y="835"/>
                  <a:pt x="2067" y="852"/>
                  <a:pt x="2055" y="852"/>
                </a:cubicBezTo>
                <a:cubicBezTo>
                  <a:pt x="2050" y="852"/>
                  <a:pt x="2046" y="848"/>
                  <a:pt x="2039" y="841"/>
                </a:cubicBezTo>
                <a:cubicBezTo>
                  <a:pt x="2039" y="831"/>
                  <a:pt x="2028" y="820"/>
                  <a:pt x="2039" y="810"/>
                </a:cubicBezTo>
                <a:cubicBezTo>
                  <a:pt x="2039" y="777"/>
                  <a:pt x="2028" y="767"/>
                  <a:pt x="1963" y="745"/>
                </a:cubicBezTo>
                <a:cubicBezTo>
                  <a:pt x="1931" y="734"/>
                  <a:pt x="1899" y="713"/>
                  <a:pt x="1877" y="681"/>
                </a:cubicBezTo>
                <a:cubicBezTo>
                  <a:pt x="1846" y="648"/>
                  <a:pt x="1835" y="648"/>
                  <a:pt x="1781" y="638"/>
                </a:cubicBezTo>
                <a:cubicBezTo>
                  <a:pt x="1749" y="627"/>
                  <a:pt x="1684" y="605"/>
                  <a:pt x="1641" y="595"/>
                </a:cubicBezTo>
                <a:lnTo>
                  <a:pt x="1556" y="552"/>
                </a:lnTo>
                <a:lnTo>
                  <a:pt x="1460" y="584"/>
                </a:lnTo>
                <a:cubicBezTo>
                  <a:pt x="1405" y="595"/>
                  <a:pt x="1352" y="627"/>
                  <a:pt x="1331" y="638"/>
                </a:cubicBezTo>
                <a:cubicBezTo>
                  <a:pt x="1320" y="648"/>
                  <a:pt x="1298" y="659"/>
                  <a:pt x="1288" y="659"/>
                </a:cubicBezTo>
                <a:cubicBezTo>
                  <a:pt x="1277" y="659"/>
                  <a:pt x="1266" y="659"/>
                  <a:pt x="1255" y="670"/>
                </a:cubicBezTo>
                <a:cubicBezTo>
                  <a:pt x="1245" y="681"/>
                  <a:pt x="1224" y="681"/>
                  <a:pt x="1224" y="681"/>
                </a:cubicBezTo>
                <a:cubicBezTo>
                  <a:pt x="1212" y="681"/>
                  <a:pt x="1202" y="681"/>
                  <a:pt x="1181" y="691"/>
                </a:cubicBezTo>
                <a:cubicBezTo>
                  <a:pt x="1173" y="691"/>
                  <a:pt x="1161" y="696"/>
                  <a:pt x="1154" y="696"/>
                </a:cubicBezTo>
                <a:cubicBezTo>
                  <a:pt x="1150" y="696"/>
                  <a:pt x="1148" y="695"/>
                  <a:pt x="1148" y="691"/>
                </a:cubicBezTo>
                <a:cubicBezTo>
                  <a:pt x="1138" y="691"/>
                  <a:pt x="1116" y="713"/>
                  <a:pt x="1084" y="734"/>
                </a:cubicBezTo>
                <a:cubicBezTo>
                  <a:pt x="1052" y="745"/>
                  <a:pt x="1009" y="777"/>
                  <a:pt x="988" y="788"/>
                </a:cubicBezTo>
                <a:cubicBezTo>
                  <a:pt x="955" y="810"/>
                  <a:pt x="945" y="831"/>
                  <a:pt x="933" y="853"/>
                </a:cubicBezTo>
                <a:cubicBezTo>
                  <a:pt x="923" y="874"/>
                  <a:pt x="912" y="895"/>
                  <a:pt x="880" y="906"/>
                </a:cubicBezTo>
                <a:cubicBezTo>
                  <a:pt x="826" y="949"/>
                  <a:pt x="794" y="992"/>
                  <a:pt x="773" y="1046"/>
                </a:cubicBezTo>
                <a:cubicBezTo>
                  <a:pt x="762" y="1077"/>
                  <a:pt x="730" y="1131"/>
                  <a:pt x="719" y="1163"/>
                </a:cubicBezTo>
                <a:cubicBezTo>
                  <a:pt x="698" y="1196"/>
                  <a:pt x="676" y="1239"/>
                  <a:pt x="676" y="1239"/>
                </a:cubicBezTo>
                <a:cubicBezTo>
                  <a:pt x="676" y="1260"/>
                  <a:pt x="666" y="1260"/>
                  <a:pt x="655" y="1270"/>
                </a:cubicBezTo>
                <a:cubicBezTo>
                  <a:pt x="623" y="1270"/>
                  <a:pt x="623" y="1282"/>
                  <a:pt x="612" y="1324"/>
                </a:cubicBezTo>
                <a:cubicBezTo>
                  <a:pt x="601" y="1399"/>
                  <a:pt x="580" y="1442"/>
                  <a:pt x="547" y="1475"/>
                </a:cubicBezTo>
                <a:cubicBezTo>
                  <a:pt x="526" y="1496"/>
                  <a:pt x="516" y="1506"/>
                  <a:pt x="526" y="1528"/>
                </a:cubicBezTo>
                <a:cubicBezTo>
                  <a:pt x="526" y="1549"/>
                  <a:pt x="516" y="1582"/>
                  <a:pt x="516" y="1614"/>
                </a:cubicBezTo>
                <a:cubicBezTo>
                  <a:pt x="504" y="1657"/>
                  <a:pt x="504" y="1668"/>
                  <a:pt x="473" y="1678"/>
                </a:cubicBezTo>
                <a:cubicBezTo>
                  <a:pt x="440" y="1689"/>
                  <a:pt x="440" y="1699"/>
                  <a:pt x="440" y="1742"/>
                </a:cubicBezTo>
                <a:cubicBezTo>
                  <a:pt x="430" y="1775"/>
                  <a:pt x="419" y="1796"/>
                  <a:pt x="397" y="1828"/>
                </a:cubicBezTo>
                <a:cubicBezTo>
                  <a:pt x="376" y="1871"/>
                  <a:pt x="376" y="1882"/>
                  <a:pt x="376" y="1925"/>
                </a:cubicBezTo>
                <a:cubicBezTo>
                  <a:pt x="387" y="1978"/>
                  <a:pt x="365" y="2032"/>
                  <a:pt x="311" y="2161"/>
                </a:cubicBezTo>
                <a:cubicBezTo>
                  <a:pt x="290" y="2204"/>
                  <a:pt x="280" y="2236"/>
                  <a:pt x="290" y="2247"/>
                </a:cubicBezTo>
                <a:cubicBezTo>
                  <a:pt x="290" y="2268"/>
                  <a:pt x="280" y="2311"/>
                  <a:pt x="258" y="2354"/>
                </a:cubicBezTo>
                <a:cubicBezTo>
                  <a:pt x="226" y="2407"/>
                  <a:pt x="226" y="2429"/>
                  <a:pt x="237" y="2450"/>
                </a:cubicBezTo>
                <a:cubicBezTo>
                  <a:pt x="247" y="2472"/>
                  <a:pt x="237" y="2526"/>
                  <a:pt x="215" y="2536"/>
                </a:cubicBezTo>
                <a:cubicBezTo>
                  <a:pt x="172" y="2558"/>
                  <a:pt x="118" y="2772"/>
                  <a:pt x="129" y="2848"/>
                </a:cubicBezTo>
                <a:cubicBezTo>
                  <a:pt x="140" y="2869"/>
                  <a:pt x="129" y="2869"/>
                  <a:pt x="118" y="2879"/>
                </a:cubicBezTo>
                <a:cubicBezTo>
                  <a:pt x="97" y="2891"/>
                  <a:pt x="87" y="2901"/>
                  <a:pt x="75" y="2944"/>
                </a:cubicBezTo>
                <a:cubicBezTo>
                  <a:pt x="75" y="2965"/>
                  <a:pt x="65" y="3008"/>
                  <a:pt x="65" y="3030"/>
                </a:cubicBezTo>
                <a:cubicBezTo>
                  <a:pt x="32" y="3105"/>
                  <a:pt x="32" y="3169"/>
                  <a:pt x="32" y="3169"/>
                </a:cubicBezTo>
                <a:cubicBezTo>
                  <a:pt x="54" y="3191"/>
                  <a:pt x="44" y="3266"/>
                  <a:pt x="22" y="3320"/>
                </a:cubicBezTo>
                <a:cubicBezTo>
                  <a:pt x="11" y="3351"/>
                  <a:pt x="1" y="3384"/>
                  <a:pt x="11" y="3416"/>
                </a:cubicBezTo>
                <a:lnTo>
                  <a:pt x="11" y="3513"/>
                </a:lnTo>
                <a:cubicBezTo>
                  <a:pt x="1" y="3577"/>
                  <a:pt x="1" y="3695"/>
                  <a:pt x="11" y="3716"/>
                </a:cubicBezTo>
                <a:cubicBezTo>
                  <a:pt x="11" y="3727"/>
                  <a:pt x="44" y="3749"/>
                  <a:pt x="65" y="3770"/>
                </a:cubicBezTo>
                <a:cubicBezTo>
                  <a:pt x="87" y="3780"/>
                  <a:pt x="118" y="3802"/>
                  <a:pt x="129" y="3813"/>
                </a:cubicBezTo>
                <a:cubicBezTo>
                  <a:pt x="132" y="3816"/>
                  <a:pt x="135" y="3817"/>
                  <a:pt x="138" y="3817"/>
                </a:cubicBezTo>
                <a:cubicBezTo>
                  <a:pt x="146" y="3817"/>
                  <a:pt x="157" y="3807"/>
                  <a:pt x="172" y="3792"/>
                </a:cubicBezTo>
                <a:cubicBezTo>
                  <a:pt x="194" y="3770"/>
                  <a:pt x="226" y="3759"/>
                  <a:pt x="237" y="3759"/>
                </a:cubicBezTo>
                <a:cubicBezTo>
                  <a:pt x="268" y="3759"/>
                  <a:pt x="268" y="3749"/>
                  <a:pt x="280" y="3727"/>
                </a:cubicBezTo>
                <a:cubicBezTo>
                  <a:pt x="280" y="3706"/>
                  <a:pt x="290" y="3663"/>
                  <a:pt x="290" y="3620"/>
                </a:cubicBezTo>
                <a:cubicBezTo>
                  <a:pt x="301" y="3587"/>
                  <a:pt x="311" y="3523"/>
                  <a:pt x="311" y="3480"/>
                </a:cubicBezTo>
                <a:cubicBezTo>
                  <a:pt x="311" y="3448"/>
                  <a:pt x="333" y="3384"/>
                  <a:pt x="344" y="3341"/>
                </a:cubicBezTo>
                <a:cubicBezTo>
                  <a:pt x="376" y="3212"/>
                  <a:pt x="408" y="3084"/>
                  <a:pt x="408" y="3019"/>
                </a:cubicBezTo>
                <a:cubicBezTo>
                  <a:pt x="408" y="2987"/>
                  <a:pt x="419" y="2955"/>
                  <a:pt x="430" y="2933"/>
                </a:cubicBezTo>
                <a:cubicBezTo>
                  <a:pt x="451" y="2891"/>
                  <a:pt x="483" y="2751"/>
                  <a:pt x="483" y="2665"/>
                </a:cubicBezTo>
                <a:cubicBezTo>
                  <a:pt x="483" y="2622"/>
                  <a:pt x="494" y="2600"/>
                  <a:pt x="504" y="2600"/>
                </a:cubicBezTo>
                <a:cubicBezTo>
                  <a:pt x="516" y="2590"/>
                  <a:pt x="516" y="2579"/>
                  <a:pt x="516" y="2558"/>
                </a:cubicBezTo>
                <a:cubicBezTo>
                  <a:pt x="526" y="2536"/>
                  <a:pt x="526" y="2515"/>
                  <a:pt x="623" y="2247"/>
                </a:cubicBezTo>
                <a:cubicBezTo>
                  <a:pt x="644" y="2183"/>
                  <a:pt x="655" y="2118"/>
                  <a:pt x="655" y="2107"/>
                </a:cubicBezTo>
                <a:cubicBezTo>
                  <a:pt x="655" y="2075"/>
                  <a:pt x="687" y="1990"/>
                  <a:pt x="719" y="1968"/>
                </a:cubicBezTo>
                <a:cubicBezTo>
                  <a:pt x="740" y="1957"/>
                  <a:pt x="773" y="1871"/>
                  <a:pt x="762" y="1807"/>
                </a:cubicBezTo>
                <a:cubicBezTo>
                  <a:pt x="762" y="1785"/>
                  <a:pt x="762" y="1742"/>
                  <a:pt x="773" y="1732"/>
                </a:cubicBezTo>
                <a:cubicBezTo>
                  <a:pt x="783" y="1699"/>
                  <a:pt x="848" y="1614"/>
                  <a:pt x="869" y="1592"/>
                </a:cubicBezTo>
                <a:cubicBezTo>
                  <a:pt x="880" y="1592"/>
                  <a:pt x="891" y="1560"/>
                  <a:pt x="902" y="1518"/>
                </a:cubicBezTo>
                <a:cubicBezTo>
                  <a:pt x="912" y="1475"/>
                  <a:pt x="923" y="1432"/>
                  <a:pt x="933" y="1432"/>
                </a:cubicBezTo>
                <a:cubicBezTo>
                  <a:pt x="955" y="1399"/>
                  <a:pt x="1041" y="1260"/>
                  <a:pt x="1052" y="1239"/>
                </a:cubicBezTo>
                <a:cubicBezTo>
                  <a:pt x="1052" y="1228"/>
                  <a:pt x="1084" y="1206"/>
                  <a:pt x="1105" y="1174"/>
                </a:cubicBezTo>
                <a:cubicBezTo>
                  <a:pt x="1148" y="1142"/>
                  <a:pt x="1202" y="1077"/>
                  <a:pt x="1202" y="1056"/>
                </a:cubicBezTo>
                <a:cubicBezTo>
                  <a:pt x="1202" y="1046"/>
                  <a:pt x="1212" y="1034"/>
                  <a:pt x="1224" y="1034"/>
                </a:cubicBezTo>
                <a:cubicBezTo>
                  <a:pt x="1255" y="1013"/>
                  <a:pt x="1320" y="949"/>
                  <a:pt x="1320" y="927"/>
                </a:cubicBezTo>
                <a:cubicBezTo>
                  <a:pt x="1320" y="910"/>
                  <a:pt x="1348" y="892"/>
                  <a:pt x="1376" y="892"/>
                </a:cubicBezTo>
                <a:cubicBezTo>
                  <a:pt x="1382" y="892"/>
                  <a:pt x="1389" y="893"/>
                  <a:pt x="1395" y="895"/>
                </a:cubicBezTo>
                <a:cubicBezTo>
                  <a:pt x="1400" y="901"/>
                  <a:pt x="1408" y="903"/>
                  <a:pt x="1420" y="903"/>
                </a:cubicBezTo>
                <a:cubicBezTo>
                  <a:pt x="1432" y="903"/>
                  <a:pt x="1448" y="901"/>
                  <a:pt x="1470" y="895"/>
                </a:cubicBezTo>
                <a:cubicBezTo>
                  <a:pt x="1485" y="893"/>
                  <a:pt x="1502" y="892"/>
                  <a:pt x="1520" y="892"/>
                </a:cubicBezTo>
                <a:cubicBezTo>
                  <a:pt x="1599" y="892"/>
                  <a:pt x="1688" y="912"/>
                  <a:pt x="1706" y="938"/>
                </a:cubicBezTo>
                <a:cubicBezTo>
                  <a:pt x="1706" y="949"/>
                  <a:pt x="1727" y="960"/>
                  <a:pt x="1738" y="970"/>
                </a:cubicBezTo>
                <a:cubicBezTo>
                  <a:pt x="1792" y="992"/>
                  <a:pt x="1877" y="1067"/>
                  <a:pt x="1899" y="1099"/>
                </a:cubicBezTo>
                <a:cubicBezTo>
                  <a:pt x="1910" y="1131"/>
                  <a:pt x="1910" y="1142"/>
                  <a:pt x="1889" y="1185"/>
                </a:cubicBezTo>
                <a:cubicBezTo>
                  <a:pt x="1867" y="1217"/>
                  <a:pt x="1846" y="1260"/>
                  <a:pt x="1835" y="1270"/>
                </a:cubicBezTo>
                <a:cubicBezTo>
                  <a:pt x="1824" y="1282"/>
                  <a:pt x="1813" y="1303"/>
                  <a:pt x="1803" y="1313"/>
                </a:cubicBezTo>
                <a:cubicBezTo>
                  <a:pt x="1792" y="1324"/>
                  <a:pt x="1781" y="1346"/>
                  <a:pt x="1770" y="1346"/>
                </a:cubicBezTo>
                <a:cubicBezTo>
                  <a:pt x="1749" y="1356"/>
                  <a:pt x="1738" y="1367"/>
                  <a:pt x="1738" y="1389"/>
                </a:cubicBezTo>
                <a:cubicBezTo>
                  <a:pt x="1738" y="1410"/>
                  <a:pt x="1717" y="1442"/>
                  <a:pt x="1695" y="1475"/>
                </a:cubicBezTo>
                <a:cubicBezTo>
                  <a:pt x="1641" y="1528"/>
                  <a:pt x="1631" y="1539"/>
                  <a:pt x="1663" y="1582"/>
                </a:cubicBezTo>
                <a:lnTo>
                  <a:pt x="1684" y="1625"/>
                </a:lnTo>
                <a:lnTo>
                  <a:pt x="1641" y="1635"/>
                </a:lnTo>
                <a:cubicBezTo>
                  <a:pt x="1610" y="1657"/>
                  <a:pt x="1610" y="1657"/>
                  <a:pt x="1610" y="1711"/>
                </a:cubicBezTo>
                <a:cubicBezTo>
                  <a:pt x="1599" y="1754"/>
                  <a:pt x="1599" y="1764"/>
                  <a:pt x="1545" y="1861"/>
                </a:cubicBezTo>
                <a:cubicBezTo>
                  <a:pt x="1524" y="1914"/>
                  <a:pt x="1470" y="2011"/>
                  <a:pt x="1448" y="2075"/>
                </a:cubicBezTo>
                <a:cubicBezTo>
                  <a:pt x="1405" y="2161"/>
                  <a:pt x="1395" y="2183"/>
                  <a:pt x="1405" y="2204"/>
                </a:cubicBezTo>
                <a:cubicBezTo>
                  <a:pt x="1417" y="2225"/>
                  <a:pt x="1405" y="2236"/>
                  <a:pt x="1395" y="2257"/>
                </a:cubicBezTo>
                <a:cubicBezTo>
                  <a:pt x="1341" y="2333"/>
                  <a:pt x="1331" y="2354"/>
                  <a:pt x="1341" y="2386"/>
                </a:cubicBezTo>
                <a:cubicBezTo>
                  <a:pt x="1352" y="2407"/>
                  <a:pt x="1341" y="2440"/>
                  <a:pt x="1298" y="2569"/>
                </a:cubicBezTo>
                <a:cubicBezTo>
                  <a:pt x="1288" y="2600"/>
                  <a:pt x="1277" y="2655"/>
                  <a:pt x="1288" y="2676"/>
                </a:cubicBezTo>
                <a:cubicBezTo>
                  <a:pt x="1288" y="2697"/>
                  <a:pt x="1277" y="2729"/>
                  <a:pt x="1277" y="2740"/>
                </a:cubicBezTo>
                <a:cubicBezTo>
                  <a:pt x="1266" y="2740"/>
                  <a:pt x="1266" y="2772"/>
                  <a:pt x="1266" y="2794"/>
                </a:cubicBezTo>
                <a:cubicBezTo>
                  <a:pt x="1277" y="2826"/>
                  <a:pt x="1266" y="2848"/>
                  <a:pt x="1255" y="2858"/>
                </a:cubicBezTo>
                <a:cubicBezTo>
                  <a:pt x="1245" y="2858"/>
                  <a:pt x="1245" y="2879"/>
                  <a:pt x="1245" y="2891"/>
                </a:cubicBezTo>
                <a:cubicBezTo>
                  <a:pt x="1245" y="2912"/>
                  <a:pt x="1224" y="2944"/>
                  <a:pt x="1202" y="2976"/>
                </a:cubicBezTo>
                <a:cubicBezTo>
                  <a:pt x="1169" y="3041"/>
                  <a:pt x="1169" y="3041"/>
                  <a:pt x="1191" y="3072"/>
                </a:cubicBezTo>
                <a:cubicBezTo>
                  <a:pt x="1202" y="3094"/>
                  <a:pt x="1202" y="3126"/>
                  <a:pt x="1191" y="3158"/>
                </a:cubicBezTo>
                <a:cubicBezTo>
                  <a:pt x="1169" y="3234"/>
                  <a:pt x="1159" y="3341"/>
                  <a:pt x="1159" y="3373"/>
                </a:cubicBezTo>
                <a:lnTo>
                  <a:pt x="1159" y="3427"/>
                </a:lnTo>
                <a:cubicBezTo>
                  <a:pt x="1138" y="3470"/>
                  <a:pt x="1138" y="3534"/>
                  <a:pt x="1159" y="3556"/>
                </a:cubicBezTo>
                <a:cubicBezTo>
                  <a:pt x="1181" y="3577"/>
                  <a:pt x="1181" y="3673"/>
                  <a:pt x="1159" y="3716"/>
                </a:cubicBezTo>
                <a:cubicBezTo>
                  <a:pt x="1138" y="3737"/>
                  <a:pt x="1138" y="3759"/>
                  <a:pt x="1148" y="3823"/>
                </a:cubicBezTo>
                <a:lnTo>
                  <a:pt x="1148" y="3909"/>
                </a:lnTo>
                <a:cubicBezTo>
                  <a:pt x="1138" y="3920"/>
                  <a:pt x="1138" y="3931"/>
                  <a:pt x="1138" y="3952"/>
                </a:cubicBezTo>
                <a:lnTo>
                  <a:pt x="1138" y="4038"/>
                </a:lnTo>
                <a:cubicBezTo>
                  <a:pt x="1138" y="4070"/>
                  <a:pt x="1138" y="4113"/>
                  <a:pt x="1148" y="4135"/>
                </a:cubicBezTo>
                <a:cubicBezTo>
                  <a:pt x="1148" y="4156"/>
                  <a:pt x="1159" y="4209"/>
                  <a:pt x="1159" y="4263"/>
                </a:cubicBezTo>
                <a:cubicBezTo>
                  <a:pt x="1169" y="4306"/>
                  <a:pt x="1181" y="4371"/>
                  <a:pt x="1202" y="4392"/>
                </a:cubicBezTo>
                <a:lnTo>
                  <a:pt x="1224" y="4457"/>
                </a:lnTo>
                <a:cubicBezTo>
                  <a:pt x="1224" y="4457"/>
                  <a:pt x="1234" y="4499"/>
                  <a:pt x="1255" y="4542"/>
                </a:cubicBezTo>
                <a:cubicBezTo>
                  <a:pt x="1277" y="4585"/>
                  <a:pt x="1288" y="4638"/>
                  <a:pt x="1298" y="4660"/>
                </a:cubicBezTo>
                <a:cubicBezTo>
                  <a:pt x="1298" y="4693"/>
                  <a:pt x="1309" y="4703"/>
                  <a:pt x="1352" y="4703"/>
                </a:cubicBezTo>
                <a:cubicBezTo>
                  <a:pt x="1384" y="4714"/>
                  <a:pt x="1395" y="4724"/>
                  <a:pt x="1395" y="4735"/>
                </a:cubicBezTo>
                <a:cubicBezTo>
                  <a:pt x="1395" y="4746"/>
                  <a:pt x="1405" y="4757"/>
                  <a:pt x="1427" y="4767"/>
                </a:cubicBezTo>
                <a:cubicBezTo>
                  <a:pt x="1448" y="4778"/>
                  <a:pt x="1481" y="4810"/>
                  <a:pt x="1481" y="4832"/>
                </a:cubicBezTo>
                <a:lnTo>
                  <a:pt x="1502" y="4864"/>
                </a:lnTo>
                <a:lnTo>
                  <a:pt x="1556" y="4853"/>
                </a:lnTo>
                <a:cubicBezTo>
                  <a:pt x="1599" y="4853"/>
                  <a:pt x="1631" y="4864"/>
                  <a:pt x="1653" y="4874"/>
                </a:cubicBezTo>
                <a:cubicBezTo>
                  <a:pt x="1663" y="4885"/>
                  <a:pt x="1674" y="4891"/>
                  <a:pt x="1687" y="4891"/>
                </a:cubicBezTo>
                <a:cubicBezTo>
                  <a:pt x="1701" y="4891"/>
                  <a:pt x="1717" y="4885"/>
                  <a:pt x="1738" y="4874"/>
                </a:cubicBezTo>
                <a:cubicBezTo>
                  <a:pt x="1781" y="4864"/>
                  <a:pt x="1835" y="4843"/>
                  <a:pt x="1867" y="4821"/>
                </a:cubicBezTo>
                <a:cubicBezTo>
                  <a:pt x="1931" y="4800"/>
                  <a:pt x="1931" y="4789"/>
                  <a:pt x="1953" y="4746"/>
                </a:cubicBezTo>
                <a:cubicBezTo>
                  <a:pt x="1972" y="4700"/>
                  <a:pt x="1998" y="4669"/>
                  <a:pt x="2026" y="4669"/>
                </a:cubicBezTo>
                <a:cubicBezTo>
                  <a:pt x="2030" y="4669"/>
                  <a:pt x="2034" y="4670"/>
                  <a:pt x="2039" y="4671"/>
                </a:cubicBezTo>
                <a:cubicBezTo>
                  <a:pt x="2039" y="4675"/>
                  <a:pt x="2040" y="4676"/>
                  <a:pt x="2042" y="4676"/>
                </a:cubicBezTo>
                <a:cubicBezTo>
                  <a:pt x="2046" y="4676"/>
                  <a:pt x="2053" y="4671"/>
                  <a:pt x="2060" y="4671"/>
                </a:cubicBezTo>
                <a:cubicBezTo>
                  <a:pt x="2082" y="4660"/>
                  <a:pt x="2156" y="4510"/>
                  <a:pt x="2189" y="4435"/>
                </a:cubicBezTo>
                <a:cubicBezTo>
                  <a:pt x="2242" y="4306"/>
                  <a:pt x="2253" y="4295"/>
                  <a:pt x="2242" y="4285"/>
                </a:cubicBezTo>
                <a:cubicBezTo>
                  <a:pt x="2242" y="4274"/>
                  <a:pt x="2253" y="4231"/>
                  <a:pt x="2285" y="4156"/>
                </a:cubicBezTo>
                <a:lnTo>
                  <a:pt x="2339" y="4038"/>
                </a:lnTo>
                <a:lnTo>
                  <a:pt x="2318" y="4006"/>
                </a:lnTo>
                <a:cubicBezTo>
                  <a:pt x="2306" y="3973"/>
                  <a:pt x="2306" y="3973"/>
                  <a:pt x="2328" y="3963"/>
                </a:cubicBezTo>
                <a:cubicBezTo>
                  <a:pt x="2349" y="3952"/>
                  <a:pt x="2349" y="3952"/>
                  <a:pt x="2349" y="3888"/>
                </a:cubicBezTo>
                <a:cubicBezTo>
                  <a:pt x="2349" y="3845"/>
                  <a:pt x="2361" y="3792"/>
                  <a:pt x="2371" y="3759"/>
                </a:cubicBezTo>
                <a:cubicBezTo>
                  <a:pt x="2392" y="3716"/>
                  <a:pt x="2392" y="3695"/>
                  <a:pt x="2382" y="3673"/>
                </a:cubicBezTo>
                <a:cubicBezTo>
                  <a:pt x="2371" y="3663"/>
                  <a:pt x="2371" y="3641"/>
                  <a:pt x="2382" y="3630"/>
                </a:cubicBezTo>
                <a:cubicBezTo>
                  <a:pt x="2382" y="3609"/>
                  <a:pt x="2392" y="3577"/>
                  <a:pt x="2392" y="3556"/>
                </a:cubicBezTo>
                <a:cubicBezTo>
                  <a:pt x="2403" y="3534"/>
                  <a:pt x="2403" y="3491"/>
                  <a:pt x="2403" y="3459"/>
                </a:cubicBezTo>
                <a:cubicBezTo>
                  <a:pt x="2414" y="3427"/>
                  <a:pt x="2425" y="3416"/>
                  <a:pt x="2435" y="3394"/>
                </a:cubicBezTo>
                <a:cubicBezTo>
                  <a:pt x="2457" y="3384"/>
                  <a:pt x="2457" y="3373"/>
                  <a:pt x="2457" y="3308"/>
                </a:cubicBezTo>
                <a:cubicBezTo>
                  <a:pt x="2446" y="3266"/>
                  <a:pt x="2446" y="3201"/>
                  <a:pt x="2457" y="3169"/>
                </a:cubicBezTo>
                <a:cubicBezTo>
                  <a:pt x="2457" y="3126"/>
                  <a:pt x="2468" y="3072"/>
                  <a:pt x="2457" y="3041"/>
                </a:cubicBezTo>
                <a:cubicBezTo>
                  <a:pt x="2457" y="3008"/>
                  <a:pt x="2468" y="2965"/>
                  <a:pt x="2468" y="2944"/>
                </a:cubicBezTo>
                <a:cubicBezTo>
                  <a:pt x="2489" y="2901"/>
                  <a:pt x="2489" y="2772"/>
                  <a:pt x="2457" y="2708"/>
                </a:cubicBezTo>
                <a:cubicBezTo>
                  <a:pt x="2446" y="2686"/>
                  <a:pt x="2457" y="2665"/>
                  <a:pt x="2468" y="2622"/>
                </a:cubicBezTo>
                <a:cubicBezTo>
                  <a:pt x="2478" y="2590"/>
                  <a:pt x="2489" y="2547"/>
                  <a:pt x="2478" y="2536"/>
                </a:cubicBezTo>
                <a:cubicBezTo>
                  <a:pt x="2478" y="2515"/>
                  <a:pt x="2478" y="2472"/>
                  <a:pt x="2489" y="2450"/>
                </a:cubicBezTo>
                <a:cubicBezTo>
                  <a:pt x="2500" y="2397"/>
                  <a:pt x="2500" y="2376"/>
                  <a:pt x="2468" y="2247"/>
                </a:cubicBezTo>
                <a:cubicBezTo>
                  <a:pt x="2457" y="2204"/>
                  <a:pt x="2457" y="2150"/>
                  <a:pt x="2457" y="2118"/>
                </a:cubicBezTo>
                <a:cubicBezTo>
                  <a:pt x="2468" y="2032"/>
                  <a:pt x="2468" y="2000"/>
                  <a:pt x="2446" y="1957"/>
                </a:cubicBezTo>
                <a:cubicBezTo>
                  <a:pt x="2446" y="1935"/>
                  <a:pt x="2435" y="1904"/>
                  <a:pt x="2435" y="1882"/>
                </a:cubicBezTo>
                <a:cubicBezTo>
                  <a:pt x="2435" y="1861"/>
                  <a:pt x="2425" y="1839"/>
                  <a:pt x="2414" y="1828"/>
                </a:cubicBezTo>
                <a:cubicBezTo>
                  <a:pt x="2392" y="1807"/>
                  <a:pt x="2382" y="1742"/>
                  <a:pt x="2392" y="1689"/>
                </a:cubicBezTo>
                <a:cubicBezTo>
                  <a:pt x="2403" y="1668"/>
                  <a:pt x="2392" y="1625"/>
                  <a:pt x="2382" y="1582"/>
                </a:cubicBezTo>
                <a:cubicBezTo>
                  <a:pt x="2371" y="1539"/>
                  <a:pt x="2361" y="1463"/>
                  <a:pt x="2361" y="1432"/>
                </a:cubicBezTo>
                <a:cubicBezTo>
                  <a:pt x="2361" y="1356"/>
                  <a:pt x="2361" y="1356"/>
                  <a:pt x="2306" y="1292"/>
                </a:cubicBezTo>
                <a:cubicBezTo>
                  <a:pt x="2275" y="1260"/>
                  <a:pt x="2264" y="1196"/>
                  <a:pt x="2285" y="1142"/>
                </a:cubicBezTo>
                <a:cubicBezTo>
                  <a:pt x="2296" y="1120"/>
                  <a:pt x="2328" y="1077"/>
                  <a:pt x="2361" y="1046"/>
                </a:cubicBezTo>
                <a:cubicBezTo>
                  <a:pt x="2392" y="1003"/>
                  <a:pt x="2446" y="949"/>
                  <a:pt x="2468" y="917"/>
                </a:cubicBezTo>
                <a:cubicBezTo>
                  <a:pt x="2500" y="884"/>
                  <a:pt x="2542" y="831"/>
                  <a:pt x="2575" y="788"/>
                </a:cubicBezTo>
                <a:cubicBezTo>
                  <a:pt x="2607" y="756"/>
                  <a:pt x="2661" y="713"/>
                  <a:pt x="2682" y="681"/>
                </a:cubicBezTo>
                <a:cubicBezTo>
                  <a:pt x="2704" y="648"/>
                  <a:pt x="2725" y="627"/>
                  <a:pt x="2747" y="617"/>
                </a:cubicBezTo>
                <a:cubicBezTo>
                  <a:pt x="2768" y="617"/>
                  <a:pt x="2800" y="584"/>
                  <a:pt x="2821" y="562"/>
                </a:cubicBezTo>
                <a:cubicBezTo>
                  <a:pt x="2854" y="531"/>
                  <a:pt x="2886" y="509"/>
                  <a:pt x="2897" y="509"/>
                </a:cubicBezTo>
                <a:cubicBezTo>
                  <a:pt x="2918" y="509"/>
                  <a:pt x="2961" y="488"/>
                  <a:pt x="2993" y="466"/>
                </a:cubicBezTo>
                <a:cubicBezTo>
                  <a:pt x="3052" y="417"/>
                  <a:pt x="3156" y="368"/>
                  <a:pt x="3190" y="368"/>
                </a:cubicBezTo>
                <a:cubicBezTo>
                  <a:pt x="3193" y="368"/>
                  <a:pt x="3195" y="369"/>
                  <a:pt x="3197" y="369"/>
                </a:cubicBezTo>
                <a:cubicBezTo>
                  <a:pt x="3207" y="369"/>
                  <a:pt x="3240" y="369"/>
                  <a:pt x="3262" y="359"/>
                </a:cubicBezTo>
                <a:cubicBezTo>
                  <a:pt x="3293" y="338"/>
                  <a:pt x="3315" y="338"/>
                  <a:pt x="3326" y="338"/>
                </a:cubicBezTo>
                <a:lnTo>
                  <a:pt x="3422" y="338"/>
                </a:lnTo>
                <a:cubicBezTo>
                  <a:pt x="3444" y="334"/>
                  <a:pt x="3459" y="331"/>
                  <a:pt x="3473" y="331"/>
                </a:cubicBezTo>
                <a:cubicBezTo>
                  <a:pt x="3501" y="331"/>
                  <a:pt x="3523" y="341"/>
                  <a:pt x="3572" y="369"/>
                </a:cubicBezTo>
                <a:cubicBezTo>
                  <a:pt x="3679" y="423"/>
                  <a:pt x="3691" y="434"/>
                  <a:pt x="3787" y="691"/>
                </a:cubicBezTo>
                <a:cubicBezTo>
                  <a:pt x="3830" y="810"/>
                  <a:pt x="3830" y="841"/>
                  <a:pt x="3819" y="863"/>
                </a:cubicBezTo>
                <a:cubicBezTo>
                  <a:pt x="3819" y="874"/>
                  <a:pt x="3819" y="917"/>
                  <a:pt x="3830" y="949"/>
                </a:cubicBezTo>
                <a:cubicBezTo>
                  <a:pt x="3851" y="981"/>
                  <a:pt x="3862" y="1046"/>
                  <a:pt x="3862" y="1077"/>
                </a:cubicBezTo>
                <a:cubicBezTo>
                  <a:pt x="3862" y="1120"/>
                  <a:pt x="3872" y="1217"/>
                  <a:pt x="3894" y="1292"/>
                </a:cubicBezTo>
                <a:lnTo>
                  <a:pt x="3927" y="1432"/>
                </a:lnTo>
                <a:lnTo>
                  <a:pt x="3884" y="1485"/>
                </a:lnTo>
                <a:cubicBezTo>
                  <a:pt x="3862" y="1506"/>
                  <a:pt x="3841" y="1528"/>
                  <a:pt x="3830" y="1528"/>
                </a:cubicBezTo>
                <a:cubicBezTo>
                  <a:pt x="3808" y="1528"/>
                  <a:pt x="3798" y="1539"/>
                  <a:pt x="3755" y="1625"/>
                </a:cubicBezTo>
                <a:cubicBezTo>
                  <a:pt x="3701" y="1732"/>
                  <a:pt x="3669" y="1796"/>
                  <a:pt x="3637" y="1828"/>
                </a:cubicBezTo>
                <a:cubicBezTo>
                  <a:pt x="3615" y="1839"/>
                  <a:pt x="3605" y="1850"/>
                  <a:pt x="3605" y="1861"/>
                </a:cubicBezTo>
                <a:cubicBezTo>
                  <a:pt x="3605" y="1861"/>
                  <a:pt x="3594" y="1871"/>
                  <a:pt x="3572" y="1882"/>
                </a:cubicBezTo>
                <a:cubicBezTo>
                  <a:pt x="3551" y="1893"/>
                  <a:pt x="3540" y="1904"/>
                  <a:pt x="3540" y="1935"/>
                </a:cubicBezTo>
                <a:cubicBezTo>
                  <a:pt x="3529" y="1957"/>
                  <a:pt x="3519" y="1978"/>
                  <a:pt x="3508" y="1978"/>
                </a:cubicBezTo>
                <a:cubicBezTo>
                  <a:pt x="3508" y="1978"/>
                  <a:pt x="3486" y="2021"/>
                  <a:pt x="3465" y="2086"/>
                </a:cubicBezTo>
                <a:cubicBezTo>
                  <a:pt x="3443" y="2150"/>
                  <a:pt x="3412" y="2214"/>
                  <a:pt x="3401" y="2225"/>
                </a:cubicBezTo>
                <a:cubicBezTo>
                  <a:pt x="3390" y="2236"/>
                  <a:pt x="3390" y="2268"/>
                  <a:pt x="3390" y="2300"/>
                </a:cubicBezTo>
                <a:cubicBezTo>
                  <a:pt x="3390" y="2354"/>
                  <a:pt x="3390" y="2376"/>
                  <a:pt x="3336" y="2504"/>
                </a:cubicBezTo>
                <a:cubicBezTo>
                  <a:pt x="3283" y="2655"/>
                  <a:pt x="3272" y="2655"/>
                  <a:pt x="3293" y="2686"/>
                </a:cubicBezTo>
                <a:cubicBezTo>
                  <a:pt x="3315" y="2719"/>
                  <a:pt x="3293" y="2815"/>
                  <a:pt x="3262" y="2858"/>
                </a:cubicBezTo>
                <a:cubicBezTo>
                  <a:pt x="3229" y="2901"/>
                  <a:pt x="3229" y="2901"/>
                  <a:pt x="3250" y="2987"/>
                </a:cubicBezTo>
                <a:cubicBezTo>
                  <a:pt x="3262" y="3030"/>
                  <a:pt x="3262" y="3072"/>
                  <a:pt x="3262" y="3084"/>
                </a:cubicBezTo>
                <a:cubicBezTo>
                  <a:pt x="3250" y="3105"/>
                  <a:pt x="3262" y="3191"/>
                  <a:pt x="3272" y="3201"/>
                </a:cubicBezTo>
                <a:cubicBezTo>
                  <a:pt x="3283" y="3212"/>
                  <a:pt x="3315" y="3373"/>
                  <a:pt x="3315" y="3470"/>
                </a:cubicBezTo>
                <a:cubicBezTo>
                  <a:pt x="3326" y="3501"/>
                  <a:pt x="3379" y="3598"/>
                  <a:pt x="3401" y="3609"/>
                </a:cubicBezTo>
                <a:cubicBezTo>
                  <a:pt x="3412" y="3609"/>
                  <a:pt x="3455" y="3706"/>
                  <a:pt x="3455" y="3727"/>
                </a:cubicBezTo>
                <a:cubicBezTo>
                  <a:pt x="3443" y="3727"/>
                  <a:pt x="3486" y="3749"/>
                  <a:pt x="3540" y="3770"/>
                </a:cubicBezTo>
                <a:lnTo>
                  <a:pt x="3626" y="3802"/>
                </a:lnTo>
                <a:lnTo>
                  <a:pt x="3701" y="3770"/>
                </a:lnTo>
                <a:cubicBezTo>
                  <a:pt x="3808" y="3737"/>
                  <a:pt x="3915" y="3663"/>
                  <a:pt x="3937" y="3609"/>
                </a:cubicBezTo>
                <a:lnTo>
                  <a:pt x="3969" y="3577"/>
                </a:lnTo>
                <a:cubicBezTo>
                  <a:pt x="4001" y="3566"/>
                  <a:pt x="4012" y="3556"/>
                  <a:pt x="4023" y="3513"/>
                </a:cubicBezTo>
                <a:cubicBezTo>
                  <a:pt x="4023" y="3491"/>
                  <a:pt x="4034" y="3448"/>
                  <a:pt x="4044" y="3416"/>
                </a:cubicBezTo>
                <a:cubicBezTo>
                  <a:pt x="4055" y="3384"/>
                  <a:pt x="4066" y="3341"/>
                  <a:pt x="4066" y="3320"/>
                </a:cubicBezTo>
                <a:cubicBezTo>
                  <a:pt x="4077" y="3287"/>
                  <a:pt x="4077" y="3277"/>
                  <a:pt x="4098" y="3277"/>
                </a:cubicBezTo>
                <a:cubicBezTo>
                  <a:pt x="4120" y="3277"/>
                  <a:pt x="4130" y="3255"/>
                  <a:pt x="4120" y="3201"/>
                </a:cubicBezTo>
                <a:cubicBezTo>
                  <a:pt x="4120" y="3094"/>
                  <a:pt x="4120" y="3051"/>
                  <a:pt x="4130" y="3041"/>
                </a:cubicBezTo>
                <a:cubicBezTo>
                  <a:pt x="4130" y="3041"/>
                  <a:pt x="4141" y="3019"/>
                  <a:pt x="4141" y="2998"/>
                </a:cubicBezTo>
                <a:cubicBezTo>
                  <a:pt x="4141" y="2955"/>
                  <a:pt x="4141" y="2944"/>
                  <a:pt x="4151" y="2933"/>
                </a:cubicBezTo>
                <a:cubicBezTo>
                  <a:pt x="4184" y="2912"/>
                  <a:pt x="4184" y="2901"/>
                  <a:pt x="4151" y="2762"/>
                </a:cubicBezTo>
                <a:cubicBezTo>
                  <a:pt x="4141" y="2708"/>
                  <a:pt x="4151" y="2676"/>
                  <a:pt x="4163" y="2633"/>
                </a:cubicBezTo>
                <a:cubicBezTo>
                  <a:pt x="4184" y="2590"/>
                  <a:pt x="4184" y="2536"/>
                  <a:pt x="4194" y="2440"/>
                </a:cubicBezTo>
                <a:cubicBezTo>
                  <a:pt x="4194" y="2343"/>
                  <a:pt x="4205" y="2290"/>
                  <a:pt x="4227" y="2247"/>
                </a:cubicBezTo>
                <a:cubicBezTo>
                  <a:pt x="4237" y="2193"/>
                  <a:pt x="4248" y="2171"/>
                  <a:pt x="4227" y="2150"/>
                </a:cubicBezTo>
                <a:cubicBezTo>
                  <a:pt x="4216" y="2129"/>
                  <a:pt x="4216" y="2107"/>
                  <a:pt x="4227" y="2086"/>
                </a:cubicBezTo>
                <a:cubicBezTo>
                  <a:pt x="4237" y="2064"/>
                  <a:pt x="4237" y="2043"/>
                  <a:pt x="4227" y="2021"/>
                </a:cubicBezTo>
                <a:cubicBezTo>
                  <a:pt x="4205" y="1990"/>
                  <a:pt x="4205" y="1935"/>
                  <a:pt x="4216" y="1904"/>
                </a:cubicBezTo>
                <a:cubicBezTo>
                  <a:pt x="4227" y="1893"/>
                  <a:pt x="4227" y="1871"/>
                  <a:pt x="4227" y="1850"/>
                </a:cubicBezTo>
                <a:cubicBezTo>
                  <a:pt x="4216" y="1828"/>
                  <a:pt x="4216" y="1796"/>
                  <a:pt x="4227" y="1785"/>
                </a:cubicBezTo>
                <a:lnTo>
                  <a:pt x="4227" y="1742"/>
                </a:lnTo>
                <a:cubicBezTo>
                  <a:pt x="4216" y="1721"/>
                  <a:pt x="4216" y="1689"/>
                  <a:pt x="4216" y="1668"/>
                </a:cubicBezTo>
                <a:cubicBezTo>
                  <a:pt x="4227" y="1603"/>
                  <a:pt x="4237" y="1571"/>
                  <a:pt x="4313" y="1528"/>
                </a:cubicBezTo>
                <a:cubicBezTo>
                  <a:pt x="4344" y="1496"/>
                  <a:pt x="4387" y="1463"/>
                  <a:pt x="4409" y="1453"/>
                </a:cubicBezTo>
                <a:cubicBezTo>
                  <a:pt x="4420" y="1432"/>
                  <a:pt x="4441" y="1410"/>
                  <a:pt x="4463" y="1389"/>
                </a:cubicBezTo>
                <a:cubicBezTo>
                  <a:pt x="4473" y="1378"/>
                  <a:pt x="4495" y="1356"/>
                  <a:pt x="4495" y="1346"/>
                </a:cubicBezTo>
                <a:cubicBezTo>
                  <a:pt x="4506" y="1324"/>
                  <a:pt x="4666" y="1228"/>
                  <a:pt x="4763" y="1174"/>
                </a:cubicBezTo>
                <a:cubicBezTo>
                  <a:pt x="4892" y="1120"/>
                  <a:pt x="4913" y="1120"/>
                  <a:pt x="4988" y="1120"/>
                </a:cubicBezTo>
                <a:cubicBezTo>
                  <a:pt x="5138" y="1131"/>
                  <a:pt x="5267" y="1185"/>
                  <a:pt x="5353" y="1260"/>
                </a:cubicBezTo>
                <a:cubicBezTo>
                  <a:pt x="5374" y="1292"/>
                  <a:pt x="5428" y="1378"/>
                  <a:pt x="5450" y="1432"/>
                </a:cubicBezTo>
                <a:cubicBezTo>
                  <a:pt x="5450" y="1442"/>
                  <a:pt x="5471" y="1475"/>
                  <a:pt x="5481" y="1506"/>
                </a:cubicBezTo>
                <a:cubicBezTo>
                  <a:pt x="5535" y="1582"/>
                  <a:pt x="5535" y="1614"/>
                  <a:pt x="5493" y="1689"/>
                </a:cubicBezTo>
                <a:cubicBezTo>
                  <a:pt x="5471" y="1732"/>
                  <a:pt x="5450" y="1764"/>
                  <a:pt x="5450" y="1785"/>
                </a:cubicBezTo>
                <a:cubicBezTo>
                  <a:pt x="5450" y="1807"/>
                  <a:pt x="5439" y="1839"/>
                  <a:pt x="5428" y="1861"/>
                </a:cubicBezTo>
                <a:cubicBezTo>
                  <a:pt x="5417" y="1882"/>
                  <a:pt x="5407" y="1904"/>
                  <a:pt x="5417" y="1925"/>
                </a:cubicBezTo>
                <a:cubicBezTo>
                  <a:pt x="5417" y="1935"/>
                  <a:pt x="5417" y="1968"/>
                  <a:pt x="5396" y="2011"/>
                </a:cubicBezTo>
                <a:cubicBezTo>
                  <a:pt x="5385" y="2054"/>
                  <a:pt x="5374" y="2097"/>
                  <a:pt x="5374" y="2118"/>
                </a:cubicBezTo>
                <a:cubicBezTo>
                  <a:pt x="5374" y="2183"/>
                  <a:pt x="5353" y="2290"/>
                  <a:pt x="5331" y="2322"/>
                </a:cubicBezTo>
                <a:cubicBezTo>
                  <a:pt x="5321" y="2333"/>
                  <a:pt x="5321" y="2365"/>
                  <a:pt x="5342" y="2407"/>
                </a:cubicBezTo>
                <a:cubicBezTo>
                  <a:pt x="5342" y="2440"/>
                  <a:pt x="5353" y="2472"/>
                  <a:pt x="5353" y="2483"/>
                </a:cubicBezTo>
                <a:cubicBezTo>
                  <a:pt x="5342" y="2493"/>
                  <a:pt x="5353" y="2515"/>
                  <a:pt x="5364" y="2536"/>
                </a:cubicBezTo>
                <a:cubicBezTo>
                  <a:pt x="5374" y="2558"/>
                  <a:pt x="5385" y="2600"/>
                  <a:pt x="5396" y="2622"/>
                </a:cubicBezTo>
                <a:cubicBezTo>
                  <a:pt x="5396" y="2676"/>
                  <a:pt x="5407" y="2686"/>
                  <a:pt x="5514" y="2697"/>
                </a:cubicBezTo>
                <a:cubicBezTo>
                  <a:pt x="5550" y="2700"/>
                  <a:pt x="5578" y="2702"/>
                  <a:pt x="5600" y="2702"/>
                </a:cubicBezTo>
                <a:cubicBezTo>
                  <a:pt x="5663" y="2702"/>
                  <a:pt x="5674" y="2686"/>
                  <a:pt x="5674" y="2622"/>
                </a:cubicBezTo>
                <a:cubicBezTo>
                  <a:pt x="5674" y="2579"/>
                  <a:pt x="5686" y="2569"/>
                  <a:pt x="5717" y="2526"/>
                </a:cubicBezTo>
                <a:cubicBezTo>
                  <a:pt x="5750" y="2483"/>
                  <a:pt x="5760" y="2461"/>
                  <a:pt x="5760" y="2429"/>
                </a:cubicBezTo>
                <a:cubicBezTo>
                  <a:pt x="5750" y="2407"/>
                  <a:pt x="5760" y="2322"/>
                  <a:pt x="5771" y="2300"/>
                </a:cubicBezTo>
                <a:cubicBezTo>
                  <a:pt x="5782" y="2268"/>
                  <a:pt x="5803" y="2236"/>
                  <a:pt x="5836" y="2129"/>
                </a:cubicBezTo>
                <a:cubicBezTo>
                  <a:pt x="5857" y="2043"/>
                  <a:pt x="5868" y="2011"/>
                  <a:pt x="5868" y="1957"/>
                </a:cubicBezTo>
                <a:cubicBezTo>
                  <a:pt x="5857" y="1925"/>
                  <a:pt x="5857" y="1882"/>
                  <a:pt x="5868" y="1871"/>
                </a:cubicBezTo>
                <a:cubicBezTo>
                  <a:pt x="5868" y="1850"/>
                  <a:pt x="5857" y="1828"/>
                  <a:pt x="5857" y="1807"/>
                </a:cubicBezTo>
                <a:cubicBezTo>
                  <a:pt x="5846" y="1775"/>
                  <a:pt x="5836" y="1775"/>
                  <a:pt x="5900" y="1668"/>
                </a:cubicBezTo>
                <a:cubicBezTo>
                  <a:pt x="5922" y="1625"/>
                  <a:pt x="5953" y="1582"/>
                  <a:pt x="5965" y="1571"/>
                </a:cubicBezTo>
                <a:cubicBezTo>
                  <a:pt x="5975" y="1560"/>
                  <a:pt x="5996" y="1528"/>
                  <a:pt x="6018" y="1475"/>
                </a:cubicBezTo>
                <a:cubicBezTo>
                  <a:pt x="6050" y="1389"/>
                  <a:pt x="6050" y="1389"/>
                  <a:pt x="6093" y="1367"/>
                </a:cubicBezTo>
                <a:cubicBezTo>
                  <a:pt x="6125" y="1346"/>
                  <a:pt x="6168" y="1324"/>
                  <a:pt x="6189" y="1303"/>
                </a:cubicBezTo>
                <a:cubicBezTo>
                  <a:pt x="6232" y="1270"/>
                  <a:pt x="6232" y="1270"/>
                  <a:pt x="6222" y="1228"/>
                </a:cubicBezTo>
                <a:cubicBezTo>
                  <a:pt x="6222" y="1196"/>
                  <a:pt x="6222" y="1196"/>
                  <a:pt x="6275" y="1153"/>
                </a:cubicBezTo>
                <a:cubicBezTo>
                  <a:pt x="6308" y="1131"/>
                  <a:pt x="6329" y="1110"/>
                  <a:pt x="6340" y="1110"/>
                </a:cubicBezTo>
                <a:cubicBezTo>
                  <a:pt x="6340" y="1110"/>
                  <a:pt x="6351" y="1131"/>
                  <a:pt x="6361" y="1163"/>
                </a:cubicBezTo>
                <a:cubicBezTo>
                  <a:pt x="6382" y="1228"/>
                  <a:pt x="6382" y="1239"/>
                  <a:pt x="6436" y="1270"/>
                </a:cubicBezTo>
                <a:lnTo>
                  <a:pt x="6490" y="1292"/>
                </a:lnTo>
                <a:lnTo>
                  <a:pt x="6576" y="1260"/>
                </a:lnTo>
                <a:cubicBezTo>
                  <a:pt x="6694" y="1206"/>
                  <a:pt x="6694" y="1196"/>
                  <a:pt x="6683" y="1120"/>
                </a:cubicBezTo>
                <a:cubicBezTo>
                  <a:pt x="6672" y="1099"/>
                  <a:pt x="6672" y="1046"/>
                  <a:pt x="6661" y="1024"/>
                </a:cubicBezTo>
                <a:cubicBezTo>
                  <a:pt x="6661" y="981"/>
                  <a:pt x="6651" y="960"/>
                  <a:pt x="6618" y="938"/>
                </a:cubicBezTo>
                <a:cubicBezTo>
                  <a:pt x="6608" y="927"/>
                  <a:pt x="6576" y="895"/>
                  <a:pt x="6565" y="863"/>
                </a:cubicBezTo>
                <a:cubicBezTo>
                  <a:pt x="6533" y="831"/>
                  <a:pt x="6522" y="820"/>
                  <a:pt x="6490" y="810"/>
                </a:cubicBezTo>
                <a:cubicBezTo>
                  <a:pt x="6458" y="810"/>
                  <a:pt x="6447" y="798"/>
                  <a:pt x="6447" y="788"/>
                </a:cubicBezTo>
                <a:cubicBezTo>
                  <a:pt x="6442" y="778"/>
                  <a:pt x="6435" y="773"/>
                  <a:pt x="6420" y="773"/>
                </a:cubicBezTo>
                <a:cubicBezTo>
                  <a:pt x="6402" y="773"/>
                  <a:pt x="6371" y="781"/>
                  <a:pt x="6318" y="798"/>
                </a:cubicBezTo>
                <a:cubicBezTo>
                  <a:pt x="6265" y="820"/>
                  <a:pt x="6211" y="853"/>
                  <a:pt x="6189" y="874"/>
                </a:cubicBezTo>
                <a:cubicBezTo>
                  <a:pt x="6168" y="895"/>
                  <a:pt x="6136" y="917"/>
                  <a:pt x="6125" y="917"/>
                </a:cubicBezTo>
                <a:lnTo>
                  <a:pt x="6082" y="960"/>
                </a:lnTo>
                <a:cubicBezTo>
                  <a:pt x="6061" y="970"/>
                  <a:pt x="6039" y="992"/>
                  <a:pt x="6029" y="992"/>
                </a:cubicBezTo>
                <a:cubicBezTo>
                  <a:pt x="6029" y="992"/>
                  <a:pt x="6007" y="1003"/>
                  <a:pt x="5986" y="1024"/>
                </a:cubicBezTo>
                <a:cubicBezTo>
                  <a:pt x="5975" y="1034"/>
                  <a:pt x="5932" y="1056"/>
                  <a:pt x="5910" y="1067"/>
                </a:cubicBezTo>
                <a:cubicBezTo>
                  <a:pt x="5846" y="1099"/>
                  <a:pt x="5836" y="1120"/>
                  <a:pt x="5846" y="1174"/>
                </a:cubicBezTo>
                <a:cubicBezTo>
                  <a:pt x="5846" y="1193"/>
                  <a:pt x="5838" y="1219"/>
                  <a:pt x="5822" y="1219"/>
                </a:cubicBezTo>
                <a:cubicBezTo>
                  <a:pt x="5820" y="1219"/>
                  <a:pt x="5817" y="1219"/>
                  <a:pt x="5814" y="1217"/>
                </a:cubicBezTo>
                <a:cubicBezTo>
                  <a:pt x="5803" y="1217"/>
                  <a:pt x="5782" y="1228"/>
                  <a:pt x="5771" y="1228"/>
                </a:cubicBezTo>
                <a:cubicBezTo>
                  <a:pt x="5768" y="1231"/>
                  <a:pt x="5764" y="1234"/>
                  <a:pt x="5760" y="1234"/>
                </a:cubicBezTo>
                <a:cubicBezTo>
                  <a:pt x="5751" y="1234"/>
                  <a:pt x="5739" y="1224"/>
                  <a:pt x="5717" y="1196"/>
                </a:cubicBezTo>
                <a:cubicBezTo>
                  <a:pt x="5696" y="1163"/>
                  <a:pt x="5664" y="1120"/>
                  <a:pt x="5632" y="1099"/>
                </a:cubicBezTo>
                <a:lnTo>
                  <a:pt x="5557" y="1024"/>
                </a:lnTo>
                <a:cubicBezTo>
                  <a:pt x="5514" y="949"/>
                  <a:pt x="5493" y="938"/>
                  <a:pt x="5245" y="831"/>
                </a:cubicBezTo>
                <a:cubicBezTo>
                  <a:pt x="5181" y="802"/>
                  <a:pt x="5155" y="793"/>
                  <a:pt x="5138" y="793"/>
                </a:cubicBezTo>
                <a:cubicBezTo>
                  <a:pt x="5130" y="793"/>
                  <a:pt x="5124" y="795"/>
                  <a:pt x="5117" y="798"/>
                </a:cubicBezTo>
                <a:cubicBezTo>
                  <a:pt x="5112" y="804"/>
                  <a:pt x="5101" y="807"/>
                  <a:pt x="5087" y="807"/>
                </a:cubicBezTo>
                <a:cubicBezTo>
                  <a:pt x="5074" y="807"/>
                  <a:pt x="5058" y="804"/>
                  <a:pt x="5042" y="798"/>
                </a:cubicBezTo>
                <a:cubicBezTo>
                  <a:pt x="5021" y="798"/>
                  <a:pt x="4988" y="788"/>
                  <a:pt x="4967" y="788"/>
                </a:cubicBezTo>
                <a:lnTo>
                  <a:pt x="4913" y="788"/>
                </a:lnTo>
                <a:cubicBezTo>
                  <a:pt x="4902" y="788"/>
                  <a:pt x="4870" y="798"/>
                  <a:pt x="4859" y="820"/>
                </a:cubicBezTo>
                <a:cubicBezTo>
                  <a:pt x="4838" y="841"/>
                  <a:pt x="4816" y="853"/>
                  <a:pt x="4763" y="853"/>
                </a:cubicBezTo>
                <a:lnTo>
                  <a:pt x="4688" y="853"/>
                </a:lnTo>
                <a:cubicBezTo>
                  <a:pt x="4677" y="853"/>
                  <a:pt x="4602" y="874"/>
                  <a:pt x="4592" y="895"/>
                </a:cubicBezTo>
                <a:cubicBezTo>
                  <a:pt x="4592" y="906"/>
                  <a:pt x="4549" y="927"/>
                  <a:pt x="4323" y="1034"/>
                </a:cubicBezTo>
                <a:cubicBezTo>
                  <a:pt x="4291" y="1046"/>
                  <a:pt x="4259" y="1067"/>
                  <a:pt x="4237" y="1110"/>
                </a:cubicBezTo>
                <a:lnTo>
                  <a:pt x="4184" y="1163"/>
                </a:lnTo>
                <a:cubicBezTo>
                  <a:pt x="4173" y="1163"/>
                  <a:pt x="4163" y="1013"/>
                  <a:pt x="4173" y="992"/>
                </a:cubicBezTo>
                <a:cubicBezTo>
                  <a:pt x="4173" y="981"/>
                  <a:pt x="4163" y="927"/>
                  <a:pt x="4141" y="884"/>
                </a:cubicBezTo>
                <a:cubicBezTo>
                  <a:pt x="4108" y="810"/>
                  <a:pt x="4098" y="788"/>
                  <a:pt x="4108" y="767"/>
                </a:cubicBezTo>
                <a:cubicBezTo>
                  <a:pt x="4120" y="745"/>
                  <a:pt x="4120" y="724"/>
                  <a:pt x="4098" y="691"/>
                </a:cubicBezTo>
                <a:cubicBezTo>
                  <a:pt x="4087" y="670"/>
                  <a:pt x="4077" y="627"/>
                  <a:pt x="4077" y="605"/>
                </a:cubicBezTo>
                <a:cubicBezTo>
                  <a:pt x="4066" y="531"/>
                  <a:pt x="3991" y="381"/>
                  <a:pt x="3937" y="316"/>
                </a:cubicBezTo>
                <a:cubicBezTo>
                  <a:pt x="3915" y="295"/>
                  <a:pt x="3884" y="252"/>
                  <a:pt x="3862" y="219"/>
                </a:cubicBezTo>
                <a:cubicBezTo>
                  <a:pt x="3851" y="198"/>
                  <a:pt x="3841" y="176"/>
                  <a:pt x="3830" y="176"/>
                </a:cubicBezTo>
                <a:cubicBezTo>
                  <a:pt x="3830" y="176"/>
                  <a:pt x="3819" y="166"/>
                  <a:pt x="3819" y="145"/>
                </a:cubicBezTo>
                <a:cubicBezTo>
                  <a:pt x="3808" y="123"/>
                  <a:pt x="3798" y="123"/>
                  <a:pt x="3712" y="91"/>
                </a:cubicBezTo>
                <a:cubicBezTo>
                  <a:pt x="3658" y="80"/>
                  <a:pt x="3605" y="69"/>
                  <a:pt x="3594" y="69"/>
                </a:cubicBezTo>
                <a:cubicBezTo>
                  <a:pt x="3583" y="69"/>
                  <a:pt x="3572" y="59"/>
                  <a:pt x="3551" y="37"/>
                </a:cubicBezTo>
                <a:cubicBezTo>
                  <a:pt x="3540" y="16"/>
                  <a:pt x="3529" y="5"/>
                  <a:pt x="3519" y="5"/>
                </a:cubicBezTo>
                <a:cubicBezTo>
                  <a:pt x="3516" y="2"/>
                  <a:pt x="3510" y="0"/>
                  <a:pt x="3502"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14"/>
          <p:cNvSpPr/>
          <p:nvPr/>
        </p:nvSpPr>
        <p:spPr>
          <a:xfrm rot="-1536787">
            <a:off x="4360047" y="-73073"/>
            <a:ext cx="423899" cy="309707"/>
          </a:xfrm>
          <a:custGeom>
            <a:rect b="b" l="l" r="r" t="t"/>
            <a:pathLst>
              <a:path extrusionOk="0" h="4891" w="6694">
                <a:moveTo>
                  <a:pt x="3911" y="1976"/>
                </a:moveTo>
                <a:cubicBezTo>
                  <a:pt x="3913" y="1976"/>
                  <a:pt x="3914" y="1977"/>
                  <a:pt x="3915" y="1978"/>
                </a:cubicBezTo>
                <a:cubicBezTo>
                  <a:pt x="3927" y="1978"/>
                  <a:pt x="3927" y="2000"/>
                  <a:pt x="3915" y="2021"/>
                </a:cubicBezTo>
                <a:cubicBezTo>
                  <a:pt x="3894" y="2183"/>
                  <a:pt x="3884" y="2290"/>
                  <a:pt x="3894" y="2300"/>
                </a:cubicBezTo>
                <a:cubicBezTo>
                  <a:pt x="3905" y="2311"/>
                  <a:pt x="3905" y="2322"/>
                  <a:pt x="3905" y="2322"/>
                </a:cubicBezTo>
                <a:lnTo>
                  <a:pt x="3905" y="2429"/>
                </a:lnTo>
                <a:cubicBezTo>
                  <a:pt x="3915" y="2493"/>
                  <a:pt x="3905" y="2558"/>
                  <a:pt x="3905" y="2590"/>
                </a:cubicBezTo>
                <a:cubicBezTo>
                  <a:pt x="3894" y="2622"/>
                  <a:pt x="3894" y="2665"/>
                  <a:pt x="3894" y="2676"/>
                </a:cubicBezTo>
                <a:cubicBezTo>
                  <a:pt x="3905" y="2697"/>
                  <a:pt x="3905" y="2697"/>
                  <a:pt x="3884" y="2708"/>
                </a:cubicBezTo>
                <a:cubicBezTo>
                  <a:pt x="3851" y="2708"/>
                  <a:pt x="3851" y="2719"/>
                  <a:pt x="3862" y="2826"/>
                </a:cubicBezTo>
                <a:lnTo>
                  <a:pt x="3862" y="2933"/>
                </a:lnTo>
                <a:cubicBezTo>
                  <a:pt x="3851" y="2955"/>
                  <a:pt x="3851" y="2976"/>
                  <a:pt x="3851" y="2987"/>
                </a:cubicBezTo>
                <a:cubicBezTo>
                  <a:pt x="3851" y="2998"/>
                  <a:pt x="3851" y="3008"/>
                  <a:pt x="3830" y="3019"/>
                </a:cubicBezTo>
                <a:cubicBezTo>
                  <a:pt x="3819" y="3030"/>
                  <a:pt x="3819" y="3051"/>
                  <a:pt x="3808" y="3148"/>
                </a:cubicBezTo>
                <a:cubicBezTo>
                  <a:pt x="3808" y="3223"/>
                  <a:pt x="3798" y="3255"/>
                  <a:pt x="3787" y="3266"/>
                </a:cubicBezTo>
                <a:cubicBezTo>
                  <a:pt x="3776" y="3277"/>
                  <a:pt x="3744" y="3351"/>
                  <a:pt x="3733" y="3427"/>
                </a:cubicBezTo>
                <a:cubicBezTo>
                  <a:pt x="3722" y="3470"/>
                  <a:pt x="3722" y="3480"/>
                  <a:pt x="3701" y="3480"/>
                </a:cubicBezTo>
                <a:cubicBezTo>
                  <a:pt x="3695" y="3483"/>
                  <a:pt x="3690" y="3484"/>
                  <a:pt x="3685" y="3484"/>
                </a:cubicBezTo>
                <a:cubicBezTo>
                  <a:pt x="3669" y="3484"/>
                  <a:pt x="3653" y="3472"/>
                  <a:pt x="3637" y="3448"/>
                </a:cubicBezTo>
                <a:cubicBezTo>
                  <a:pt x="3605" y="3416"/>
                  <a:pt x="3594" y="3394"/>
                  <a:pt x="3583" y="3298"/>
                </a:cubicBezTo>
                <a:cubicBezTo>
                  <a:pt x="3572" y="3191"/>
                  <a:pt x="3583" y="3148"/>
                  <a:pt x="3615" y="3126"/>
                </a:cubicBezTo>
                <a:cubicBezTo>
                  <a:pt x="3637" y="3105"/>
                  <a:pt x="3637" y="3094"/>
                  <a:pt x="3626" y="3019"/>
                </a:cubicBezTo>
                <a:cubicBezTo>
                  <a:pt x="3615" y="2955"/>
                  <a:pt x="3626" y="2901"/>
                  <a:pt x="3626" y="2869"/>
                </a:cubicBezTo>
                <a:cubicBezTo>
                  <a:pt x="3637" y="2836"/>
                  <a:pt x="3637" y="2805"/>
                  <a:pt x="3637" y="2794"/>
                </a:cubicBezTo>
                <a:cubicBezTo>
                  <a:pt x="3637" y="2783"/>
                  <a:pt x="3648" y="2729"/>
                  <a:pt x="3669" y="2665"/>
                </a:cubicBezTo>
                <a:cubicBezTo>
                  <a:pt x="3701" y="2600"/>
                  <a:pt x="3712" y="2547"/>
                  <a:pt x="3701" y="2536"/>
                </a:cubicBezTo>
                <a:cubicBezTo>
                  <a:pt x="3701" y="2526"/>
                  <a:pt x="3701" y="2515"/>
                  <a:pt x="3712" y="2515"/>
                </a:cubicBezTo>
                <a:cubicBezTo>
                  <a:pt x="3722" y="2504"/>
                  <a:pt x="3733" y="2493"/>
                  <a:pt x="3733" y="2461"/>
                </a:cubicBezTo>
                <a:cubicBezTo>
                  <a:pt x="3733" y="2429"/>
                  <a:pt x="3755" y="2386"/>
                  <a:pt x="3787" y="2311"/>
                </a:cubicBezTo>
                <a:cubicBezTo>
                  <a:pt x="3808" y="2257"/>
                  <a:pt x="3841" y="2171"/>
                  <a:pt x="3862" y="2118"/>
                </a:cubicBezTo>
                <a:cubicBezTo>
                  <a:pt x="3890" y="2007"/>
                  <a:pt x="3902" y="1976"/>
                  <a:pt x="3911" y="1976"/>
                </a:cubicBezTo>
                <a:close/>
                <a:moveTo>
                  <a:pt x="2047" y="1571"/>
                </a:moveTo>
                <a:cubicBezTo>
                  <a:pt x="2066" y="1571"/>
                  <a:pt x="2091" y="1609"/>
                  <a:pt x="2125" y="1689"/>
                </a:cubicBezTo>
                <a:cubicBezTo>
                  <a:pt x="2156" y="1785"/>
                  <a:pt x="2167" y="1861"/>
                  <a:pt x="2146" y="1914"/>
                </a:cubicBezTo>
                <a:cubicBezTo>
                  <a:pt x="2146" y="1925"/>
                  <a:pt x="2146" y="1990"/>
                  <a:pt x="2156" y="2064"/>
                </a:cubicBezTo>
                <a:cubicBezTo>
                  <a:pt x="2167" y="2140"/>
                  <a:pt x="2167" y="2214"/>
                  <a:pt x="2167" y="2225"/>
                </a:cubicBezTo>
                <a:cubicBezTo>
                  <a:pt x="2156" y="2247"/>
                  <a:pt x="2167" y="2290"/>
                  <a:pt x="2167" y="2343"/>
                </a:cubicBezTo>
                <a:cubicBezTo>
                  <a:pt x="2178" y="2386"/>
                  <a:pt x="2178" y="2450"/>
                  <a:pt x="2178" y="2472"/>
                </a:cubicBezTo>
                <a:cubicBezTo>
                  <a:pt x="2178" y="2504"/>
                  <a:pt x="2189" y="2558"/>
                  <a:pt x="2189" y="2579"/>
                </a:cubicBezTo>
                <a:cubicBezTo>
                  <a:pt x="2210" y="2655"/>
                  <a:pt x="2199" y="2697"/>
                  <a:pt x="2178" y="2708"/>
                </a:cubicBezTo>
                <a:cubicBezTo>
                  <a:pt x="2167" y="2719"/>
                  <a:pt x="2167" y="2729"/>
                  <a:pt x="2167" y="2762"/>
                </a:cubicBezTo>
                <a:lnTo>
                  <a:pt x="2167" y="2891"/>
                </a:lnTo>
                <a:cubicBezTo>
                  <a:pt x="2156" y="2933"/>
                  <a:pt x="2156" y="2976"/>
                  <a:pt x="2167" y="2987"/>
                </a:cubicBezTo>
                <a:cubicBezTo>
                  <a:pt x="2167" y="3008"/>
                  <a:pt x="2156" y="3126"/>
                  <a:pt x="2135" y="3158"/>
                </a:cubicBezTo>
                <a:cubicBezTo>
                  <a:pt x="2125" y="3180"/>
                  <a:pt x="2125" y="3277"/>
                  <a:pt x="2135" y="3341"/>
                </a:cubicBezTo>
                <a:lnTo>
                  <a:pt x="2135" y="3437"/>
                </a:lnTo>
                <a:cubicBezTo>
                  <a:pt x="2125" y="3480"/>
                  <a:pt x="2113" y="3523"/>
                  <a:pt x="2113" y="3544"/>
                </a:cubicBezTo>
                <a:cubicBezTo>
                  <a:pt x="2113" y="3556"/>
                  <a:pt x="2103" y="3620"/>
                  <a:pt x="2092" y="3673"/>
                </a:cubicBezTo>
                <a:cubicBezTo>
                  <a:pt x="2070" y="3737"/>
                  <a:pt x="2060" y="3792"/>
                  <a:pt x="2060" y="3856"/>
                </a:cubicBezTo>
                <a:cubicBezTo>
                  <a:pt x="2060" y="3931"/>
                  <a:pt x="2049" y="3942"/>
                  <a:pt x="2028" y="3995"/>
                </a:cubicBezTo>
                <a:cubicBezTo>
                  <a:pt x="1985" y="4059"/>
                  <a:pt x="1963" y="4135"/>
                  <a:pt x="1974" y="4156"/>
                </a:cubicBezTo>
                <a:cubicBezTo>
                  <a:pt x="1974" y="4167"/>
                  <a:pt x="1974" y="4188"/>
                  <a:pt x="1963" y="4199"/>
                </a:cubicBezTo>
                <a:cubicBezTo>
                  <a:pt x="1931" y="4242"/>
                  <a:pt x="1867" y="4381"/>
                  <a:pt x="1824" y="4467"/>
                </a:cubicBezTo>
                <a:lnTo>
                  <a:pt x="1792" y="4531"/>
                </a:lnTo>
                <a:lnTo>
                  <a:pt x="1738" y="4553"/>
                </a:lnTo>
                <a:cubicBezTo>
                  <a:pt x="1720" y="4555"/>
                  <a:pt x="1705" y="4557"/>
                  <a:pt x="1692" y="4557"/>
                </a:cubicBezTo>
                <a:cubicBezTo>
                  <a:pt x="1649" y="4557"/>
                  <a:pt x="1628" y="4542"/>
                  <a:pt x="1620" y="4510"/>
                </a:cubicBezTo>
                <a:cubicBezTo>
                  <a:pt x="1620" y="4488"/>
                  <a:pt x="1599" y="4424"/>
                  <a:pt x="1577" y="4371"/>
                </a:cubicBezTo>
                <a:cubicBezTo>
                  <a:pt x="1534" y="4274"/>
                  <a:pt x="1524" y="4231"/>
                  <a:pt x="1513" y="4081"/>
                </a:cubicBezTo>
                <a:lnTo>
                  <a:pt x="1491" y="3909"/>
                </a:lnTo>
                <a:cubicBezTo>
                  <a:pt x="1481" y="3909"/>
                  <a:pt x="1481" y="3888"/>
                  <a:pt x="1481" y="3866"/>
                </a:cubicBezTo>
                <a:cubicBezTo>
                  <a:pt x="1481" y="3845"/>
                  <a:pt x="1470" y="3802"/>
                  <a:pt x="1470" y="3770"/>
                </a:cubicBezTo>
                <a:cubicBezTo>
                  <a:pt x="1460" y="3716"/>
                  <a:pt x="1460" y="3684"/>
                  <a:pt x="1470" y="3663"/>
                </a:cubicBezTo>
                <a:cubicBezTo>
                  <a:pt x="1470" y="3641"/>
                  <a:pt x="1481" y="3609"/>
                  <a:pt x="1481" y="3587"/>
                </a:cubicBezTo>
                <a:cubicBezTo>
                  <a:pt x="1481" y="3566"/>
                  <a:pt x="1481" y="3523"/>
                  <a:pt x="1491" y="3501"/>
                </a:cubicBezTo>
                <a:cubicBezTo>
                  <a:pt x="1502" y="3448"/>
                  <a:pt x="1513" y="3330"/>
                  <a:pt x="1513" y="3234"/>
                </a:cubicBezTo>
                <a:cubicBezTo>
                  <a:pt x="1513" y="3191"/>
                  <a:pt x="1524" y="3148"/>
                  <a:pt x="1545" y="3072"/>
                </a:cubicBezTo>
                <a:cubicBezTo>
                  <a:pt x="1577" y="2998"/>
                  <a:pt x="1577" y="2976"/>
                  <a:pt x="1567" y="2955"/>
                </a:cubicBezTo>
                <a:cubicBezTo>
                  <a:pt x="1556" y="2933"/>
                  <a:pt x="1577" y="2772"/>
                  <a:pt x="1599" y="2697"/>
                </a:cubicBezTo>
                <a:cubicBezTo>
                  <a:pt x="1610" y="2676"/>
                  <a:pt x="1653" y="2569"/>
                  <a:pt x="1674" y="2483"/>
                </a:cubicBezTo>
                <a:cubicBezTo>
                  <a:pt x="1717" y="2354"/>
                  <a:pt x="1727" y="2311"/>
                  <a:pt x="1727" y="2300"/>
                </a:cubicBezTo>
                <a:cubicBezTo>
                  <a:pt x="1717" y="2279"/>
                  <a:pt x="1717" y="2268"/>
                  <a:pt x="1738" y="2225"/>
                </a:cubicBezTo>
                <a:cubicBezTo>
                  <a:pt x="1760" y="2193"/>
                  <a:pt x="1770" y="2150"/>
                  <a:pt x="1792" y="2097"/>
                </a:cubicBezTo>
                <a:cubicBezTo>
                  <a:pt x="1792" y="2043"/>
                  <a:pt x="1813" y="1990"/>
                  <a:pt x="1835" y="1957"/>
                </a:cubicBezTo>
                <a:cubicBezTo>
                  <a:pt x="1846" y="1925"/>
                  <a:pt x="1856" y="1893"/>
                  <a:pt x="1867" y="1893"/>
                </a:cubicBezTo>
                <a:cubicBezTo>
                  <a:pt x="1867" y="1882"/>
                  <a:pt x="1877" y="1839"/>
                  <a:pt x="1889" y="1807"/>
                </a:cubicBezTo>
                <a:cubicBezTo>
                  <a:pt x="1910" y="1732"/>
                  <a:pt x="1910" y="1721"/>
                  <a:pt x="1953" y="1678"/>
                </a:cubicBezTo>
                <a:cubicBezTo>
                  <a:pt x="1985" y="1657"/>
                  <a:pt x="2006" y="1625"/>
                  <a:pt x="2017" y="1614"/>
                </a:cubicBezTo>
                <a:cubicBezTo>
                  <a:pt x="2025" y="1585"/>
                  <a:pt x="2035" y="1571"/>
                  <a:pt x="2047" y="1571"/>
                </a:cubicBezTo>
                <a:close/>
                <a:moveTo>
                  <a:pt x="3502" y="0"/>
                </a:moveTo>
                <a:cubicBezTo>
                  <a:pt x="3483" y="0"/>
                  <a:pt x="3452" y="8"/>
                  <a:pt x="3422" y="16"/>
                </a:cubicBezTo>
                <a:cubicBezTo>
                  <a:pt x="3369" y="26"/>
                  <a:pt x="3326" y="26"/>
                  <a:pt x="3315" y="26"/>
                </a:cubicBezTo>
                <a:cubicBezTo>
                  <a:pt x="3309" y="23"/>
                  <a:pt x="3303" y="22"/>
                  <a:pt x="3295" y="22"/>
                </a:cubicBezTo>
                <a:cubicBezTo>
                  <a:pt x="3275" y="22"/>
                  <a:pt x="3247" y="32"/>
                  <a:pt x="3207" y="48"/>
                </a:cubicBezTo>
                <a:cubicBezTo>
                  <a:pt x="3165" y="69"/>
                  <a:pt x="3111" y="91"/>
                  <a:pt x="3079" y="102"/>
                </a:cubicBezTo>
                <a:cubicBezTo>
                  <a:pt x="3047" y="102"/>
                  <a:pt x="3026" y="112"/>
                  <a:pt x="3014" y="133"/>
                </a:cubicBezTo>
                <a:cubicBezTo>
                  <a:pt x="3001" y="154"/>
                  <a:pt x="2996" y="162"/>
                  <a:pt x="2989" y="162"/>
                </a:cubicBezTo>
                <a:cubicBezTo>
                  <a:pt x="2984" y="162"/>
                  <a:pt x="2979" y="159"/>
                  <a:pt x="2971" y="155"/>
                </a:cubicBezTo>
                <a:cubicBezTo>
                  <a:pt x="2961" y="148"/>
                  <a:pt x="2954" y="145"/>
                  <a:pt x="2945" y="145"/>
                </a:cubicBezTo>
                <a:cubicBezTo>
                  <a:pt x="2926" y="145"/>
                  <a:pt x="2905" y="161"/>
                  <a:pt x="2854" y="198"/>
                </a:cubicBezTo>
                <a:cubicBezTo>
                  <a:pt x="2832" y="219"/>
                  <a:pt x="2778" y="252"/>
                  <a:pt x="2757" y="252"/>
                </a:cubicBezTo>
                <a:cubicBezTo>
                  <a:pt x="2725" y="262"/>
                  <a:pt x="2693" y="284"/>
                  <a:pt x="2671" y="305"/>
                </a:cubicBezTo>
                <a:cubicBezTo>
                  <a:pt x="2661" y="327"/>
                  <a:pt x="2618" y="359"/>
                  <a:pt x="2596" y="381"/>
                </a:cubicBezTo>
                <a:cubicBezTo>
                  <a:pt x="2564" y="391"/>
                  <a:pt x="2532" y="412"/>
                  <a:pt x="2532" y="423"/>
                </a:cubicBezTo>
                <a:cubicBezTo>
                  <a:pt x="2532" y="423"/>
                  <a:pt x="2511" y="434"/>
                  <a:pt x="2489" y="434"/>
                </a:cubicBezTo>
                <a:cubicBezTo>
                  <a:pt x="2468" y="445"/>
                  <a:pt x="2446" y="455"/>
                  <a:pt x="2425" y="488"/>
                </a:cubicBezTo>
                <a:cubicBezTo>
                  <a:pt x="2403" y="520"/>
                  <a:pt x="2361" y="552"/>
                  <a:pt x="2339" y="562"/>
                </a:cubicBezTo>
                <a:cubicBezTo>
                  <a:pt x="2318" y="574"/>
                  <a:pt x="2296" y="595"/>
                  <a:pt x="2285" y="605"/>
                </a:cubicBezTo>
                <a:cubicBezTo>
                  <a:pt x="2285" y="638"/>
                  <a:pt x="2199" y="724"/>
                  <a:pt x="2125" y="798"/>
                </a:cubicBezTo>
                <a:cubicBezTo>
                  <a:pt x="2081" y="835"/>
                  <a:pt x="2067" y="852"/>
                  <a:pt x="2055" y="852"/>
                </a:cubicBezTo>
                <a:cubicBezTo>
                  <a:pt x="2050" y="852"/>
                  <a:pt x="2046" y="848"/>
                  <a:pt x="2039" y="841"/>
                </a:cubicBezTo>
                <a:cubicBezTo>
                  <a:pt x="2039" y="831"/>
                  <a:pt x="2028" y="820"/>
                  <a:pt x="2039" y="810"/>
                </a:cubicBezTo>
                <a:cubicBezTo>
                  <a:pt x="2039" y="777"/>
                  <a:pt x="2028" y="767"/>
                  <a:pt x="1963" y="745"/>
                </a:cubicBezTo>
                <a:cubicBezTo>
                  <a:pt x="1931" y="734"/>
                  <a:pt x="1899" y="713"/>
                  <a:pt x="1877" y="681"/>
                </a:cubicBezTo>
                <a:cubicBezTo>
                  <a:pt x="1846" y="648"/>
                  <a:pt x="1835" y="648"/>
                  <a:pt x="1781" y="638"/>
                </a:cubicBezTo>
                <a:cubicBezTo>
                  <a:pt x="1749" y="627"/>
                  <a:pt x="1684" y="605"/>
                  <a:pt x="1641" y="595"/>
                </a:cubicBezTo>
                <a:lnTo>
                  <a:pt x="1556" y="552"/>
                </a:lnTo>
                <a:lnTo>
                  <a:pt x="1460" y="584"/>
                </a:lnTo>
                <a:cubicBezTo>
                  <a:pt x="1405" y="595"/>
                  <a:pt x="1352" y="627"/>
                  <a:pt x="1331" y="638"/>
                </a:cubicBezTo>
                <a:cubicBezTo>
                  <a:pt x="1320" y="648"/>
                  <a:pt x="1298" y="659"/>
                  <a:pt x="1288" y="659"/>
                </a:cubicBezTo>
                <a:cubicBezTo>
                  <a:pt x="1277" y="659"/>
                  <a:pt x="1266" y="659"/>
                  <a:pt x="1255" y="670"/>
                </a:cubicBezTo>
                <a:cubicBezTo>
                  <a:pt x="1245" y="681"/>
                  <a:pt x="1224" y="681"/>
                  <a:pt x="1224" y="681"/>
                </a:cubicBezTo>
                <a:cubicBezTo>
                  <a:pt x="1212" y="681"/>
                  <a:pt x="1202" y="681"/>
                  <a:pt x="1181" y="691"/>
                </a:cubicBezTo>
                <a:cubicBezTo>
                  <a:pt x="1173" y="691"/>
                  <a:pt x="1161" y="696"/>
                  <a:pt x="1154" y="696"/>
                </a:cubicBezTo>
                <a:cubicBezTo>
                  <a:pt x="1150" y="696"/>
                  <a:pt x="1148" y="695"/>
                  <a:pt x="1148" y="691"/>
                </a:cubicBezTo>
                <a:cubicBezTo>
                  <a:pt x="1138" y="691"/>
                  <a:pt x="1116" y="713"/>
                  <a:pt x="1084" y="734"/>
                </a:cubicBezTo>
                <a:cubicBezTo>
                  <a:pt x="1052" y="745"/>
                  <a:pt x="1009" y="777"/>
                  <a:pt x="988" y="788"/>
                </a:cubicBezTo>
                <a:cubicBezTo>
                  <a:pt x="955" y="810"/>
                  <a:pt x="945" y="831"/>
                  <a:pt x="933" y="853"/>
                </a:cubicBezTo>
                <a:cubicBezTo>
                  <a:pt x="923" y="874"/>
                  <a:pt x="912" y="895"/>
                  <a:pt x="880" y="906"/>
                </a:cubicBezTo>
                <a:cubicBezTo>
                  <a:pt x="826" y="949"/>
                  <a:pt x="794" y="992"/>
                  <a:pt x="773" y="1046"/>
                </a:cubicBezTo>
                <a:cubicBezTo>
                  <a:pt x="762" y="1077"/>
                  <a:pt x="730" y="1131"/>
                  <a:pt x="719" y="1163"/>
                </a:cubicBezTo>
                <a:cubicBezTo>
                  <a:pt x="698" y="1196"/>
                  <a:pt x="676" y="1239"/>
                  <a:pt x="676" y="1239"/>
                </a:cubicBezTo>
                <a:cubicBezTo>
                  <a:pt x="676" y="1260"/>
                  <a:pt x="666" y="1260"/>
                  <a:pt x="655" y="1270"/>
                </a:cubicBezTo>
                <a:cubicBezTo>
                  <a:pt x="623" y="1270"/>
                  <a:pt x="623" y="1282"/>
                  <a:pt x="612" y="1324"/>
                </a:cubicBezTo>
                <a:cubicBezTo>
                  <a:pt x="601" y="1399"/>
                  <a:pt x="580" y="1442"/>
                  <a:pt x="547" y="1475"/>
                </a:cubicBezTo>
                <a:cubicBezTo>
                  <a:pt x="526" y="1496"/>
                  <a:pt x="516" y="1506"/>
                  <a:pt x="526" y="1528"/>
                </a:cubicBezTo>
                <a:cubicBezTo>
                  <a:pt x="526" y="1549"/>
                  <a:pt x="516" y="1582"/>
                  <a:pt x="516" y="1614"/>
                </a:cubicBezTo>
                <a:cubicBezTo>
                  <a:pt x="504" y="1657"/>
                  <a:pt x="504" y="1668"/>
                  <a:pt x="473" y="1678"/>
                </a:cubicBezTo>
                <a:cubicBezTo>
                  <a:pt x="440" y="1689"/>
                  <a:pt x="440" y="1699"/>
                  <a:pt x="440" y="1742"/>
                </a:cubicBezTo>
                <a:cubicBezTo>
                  <a:pt x="430" y="1775"/>
                  <a:pt x="419" y="1796"/>
                  <a:pt x="397" y="1828"/>
                </a:cubicBezTo>
                <a:cubicBezTo>
                  <a:pt x="376" y="1871"/>
                  <a:pt x="376" y="1882"/>
                  <a:pt x="376" y="1925"/>
                </a:cubicBezTo>
                <a:cubicBezTo>
                  <a:pt x="387" y="1978"/>
                  <a:pt x="365" y="2032"/>
                  <a:pt x="311" y="2161"/>
                </a:cubicBezTo>
                <a:cubicBezTo>
                  <a:pt x="290" y="2204"/>
                  <a:pt x="280" y="2236"/>
                  <a:pt x="290" y="2247"/>
                </a:cubicBezTo>
                <a:cubicBezTo>
                  <a:pt x="290" y="2268"/>
                  <a:pt x="280" y="2311"/>
                  <a:pt x="258" y="2354"/>
                </a:cubicBezTo>
                <a:cubicBezTo>
                  <a:pt x="226" y="2407"/>
                  <a:pt x="226" y="2429"/>
                  <a:pt x="237" y="2450"/>
                </a:cubicBezTo>
                <a:cubicBezTo>
                  <a:pt x="247" y="2472"/>
                  <a:pt x="237" y="2526"/>
                  <a:pt x="215" y="2536"/>
                </a:cubicBezTo>
                <a:cubicBezTo>
                  <a:pt x="172" y="2558"/>
                  <a:pt x="118" y="2772"/>
                  <a:pt x="129" y="2848"/>
                </a:cubicBezTo>
                <a:cubicBezTo>
                  <a:pt x="140" y="2869"/>
                  <a:pt x="129" y="2869"/>
                  <a:pt x="118" y="2879"/>
                </a:cubicBezTo>
                <a:cubicBezTo>
                  <a:pt x="97" y="2891"/>
                  <a:pt x="87" y="2901"/>
                  <a:pt x="75" y="2944"/>
                </a:cubicBezTo>
                <a:cubicBezTo>
                  <a:pt x="75" y="2965"/>
                  <a:pt x="65" y="3008"/>
                  <a:pt x="65" y="3030"/>
                </a:cubicBezTo>
                <a:cubicBezTo>
                  <a:pt x="32" y="3105"/>
                  <a:pt x="32" y="3169"/>
                  <a:pt x="32" y="3169"/>
                </a:cubicBezTo>
                <a:cubicBezTo>
                  <a:pt x="54" y="3191"/>
                  <a:pt x="44" y="3266"/>
                  <a:pt x="22" y="3320"/>
                </a:cubicBezTo>
                <a:cubicBezTo>
                  <a:pt x="11" y="3351"/>
                  <a:pt x="1" y="3384"/>
                  <a:pt x="11" y="3416"/>
                </a:cubicBezTo>
                <a:lnTo>
                  <a:pt x="11" y="3513"/>
                </a:lnTo>
                <a:cubicBezTo>
                  <a:pt x="1" y="3577"/>
                  <a:pt x="1" y="3695"/>
                  <a:pt x="11" y="3716"/>
                </a:cubicBezTo>
                <a:cubicBezTo>
                  <a:pt x="11" y="3727"/>
                  <a:pt x="44" y="3749"/>
                  <a:pt x="65" y="3770"/>
                </a:cubicBezTo>
                <a:cubicBezTo>
                  <a:pt x="87" y="3780"/>
                  <a:pt x="118" y="3802"/>
                  <a:pt x="129" y="3813"/>
                </a:cubicBezTo>
                <a:cubicBezTo>
                  <a:pt x="132" y="3816"/>
                  <a:pt x="135" y="3817"/>
                  <a:pt x="138" y="3817"/>
                </a:cubicBezTo>
                <a:cubicBezTo>
                  <a:pt x="146" y="3817"/>
                  <a:pt x="157" y="3807"/>
                  <a:pt x="172" y="3792"/>
                </a:cubicBezTo>
                <a:cubicBezTo>
                  <a:pt x="194" y="3770"/>
                  <a:pt x="226" y="3759"/>
                  <a:pt x="237" y="3759"/>
                </a:cubicBezTo>
                <a:cubicBezTo>
                  <a:pt x="268" y="3759"/>
                  <a:pt x="268" y="3749"/>
                  <a:pt x="280" y="3727"/>
                </a:cubicBezTo>
                <a:cubicBezTo>
                  <a:pt x="280" y="3706"/>
                  <a:pt x="290" y="3663"/>
                  <a:pt x="290" y="3620"/>
                </a:cubicBezTo>
                <a:cubicBezTo>
                  <a:pt x="301" y="3587"/>
                  <a:pt x="311" y="3523"/>
                  <a:pt x="311" y="3480"/>
                </a:cubicBezTo>
                <a:cubicBezTo>
                  <a:pt x="311" y="3448"/>
                  <a:pt x="333" y="3384"/>
                  <a:pt x="344" y="3341"/>
                </a:cubicBezTo>
                <a:cubicBezTo>
                  <a:pt x="376" y="3212"/>
                  <a:pt x="408" y="3084"/>
                  <a:pt x="408" y="3019"/>
                </a:cubicBezTo>
                <a:cubicBezTo>
                  <a:pt x="408" y="2987"/>
                  <a:pt x="419" y="2955"/>
                  <a:pt x="430" y="2933"/>
                </a:cubicBezTo>
                <a:cubicBezTo>
                  <a:pt x="451" y="2891"/>
                  <a:pt x="483" y="2751"/>
                  <a:pt x="483" y="2665"/>
                </a:cubicBezTo>
                <a:cubicBezTo>
                  <a:pt x="483" y="2622"/>
                  <a:pt x="494" y="2600"/>
                  <a:pt x="504" y="2600"/>
                </a:cubicBezTo>
                <a:cubicBezTo>
                  <a:pt x="516" y="2590"/>
                  <a:pt x="516" y="2579"/>
                  <a:pt x="516" y="2558"/>
                </a:cubicBezTo>
                <a:cubicBezTo>
                  <a:pt x="526" y="2536"/>
                  <a:pt x="526" y="2515"/>
                  <a:pt x="623" y="2247"/>
                </a:cubicBezTo>
                <a:cubicBezTo>
                  <a:pt x="644" y="2183"/>
                  <a:pt x="655" y="2118"/>
                  <a:pt x="655" y="2107"/>
                </a:cubicBezTo>
                <a:cubicBezTo>
                  <a:pt x="655" y="2075"/>
                  <a:pt x="687" y="1990"/>
                  <a:pt x="719" y="1968"/>
                </a:cubicBezTo>
                <a:cubicBezTo>
                  <a:pt x="740" y="1957"/>
                  <a:pt x="773" y="1871"/>
                  <a:pt x="762" y="1807"/>
                </a:cubicBezTo>
                <a:cubicBezTo>
                  <a:pt x="762" y="1785"/>
                  <a:pt x="762" y="1742"/>
                  <a:pt x="773" y="1732"/>
                </a:cubicBezTo>
                <a:cubicBezTo>
                  <a:pt x="783" y="1699"/>
                  <a:pt x="848" y="1614"/>
                  <a:pt x="869" y="1592"/>
                </a:cubicBezTo>
                <a:cubicBezTo>
                  <a:pt x="880" y="1592"/>
                  <a:pt x="891" y="1560"/>
                  <a:pt x="902" y="1518"/>
                </a:cubicBezTo>
                <a:cubicBezTo>
                  <a:pt x="912" y="1475"/>
                  <a:pt x="923" y="1432"/>
                  <a:pt x="933" y="1432"/>
                </a:cubicBezTo>
                <a:cubicBezTo>
                  <a:pt x="955" y="1399"/>
                  <a:pt x="1041" y="1260"/>
                  <a:pt x="1052" y="1239"/>
                </a:cubicBezTo>
                <a:cubicBezTo>
                  <a:pt x="1052" y="1228"/>
                  <a:pt x="1084" y="1206"/>
                  <a:pt x="1105" y="1174"/>
                </a:cubicBezTo>
                <a:cubicBezTo>
                  <a:pt x="1148" y="1142"/>
                  <a:pt x="1202" y="1077"/>
                  <a:pt x="1202" y="1056"/>
                </a:cubicBezTo>
                <a:cubicBezTo>
                  <a:pt x="1202" y="1046"/>
                  <a:pt x="1212" y="1034"/>
                  <a:pt x="1224" y="1034"/>
                </a:cubicBezTo>
                <a:cubicBezTo>
                  <a:pt x="1255" y="1013"/>
                  <a:pt x="1320" y="949"/>
                  <a:pt x="1320" y="927"/>
                </a:cubicBezTo>
                <a:cubicBezTo>
                  <a:pt x="1320" y="910"/>
                  <a:pt x="1348" y="892"/>
                  <a:pt x="1376" y="892"/>
                </a:cubicBezTo>
                <a:cubicBezTo>
                  <a:pt x="1382" y="892"/>
                  <a:pt x="1389" y="893"/>
                  <a:pt x="1395" y="895"/>
                </a:cubicBezTo>
                <a:cubicBezTo>
                  <a:pt x="1400" y="901"/>
                  <a:pt x="1408" y="903"/>
                  <a:pt x="1420" y="903"/>
                </a:cubicBezTo>
                <a:cubicBezTo>
                  <a:pt x="1432" y="903"/>
                  <a:pt x="1448" y="901"/>
                  <a:pt x="1470" y="895"/>
                </a:cubicBezTo>
                <a:cubicBezTo>
                  <a:pt x="1485" y="893"/>
                  <a:pt x="1502" y="892"/>
                  <a:pt x="1520" y="892"/>
                </a:cubicBezTo>
                <a:cubicBezTo>
                  <a:pt x="1599" y="892"/>
                  <a:pt x="1688" y="912"/>
                  <a:pt x="1706" y="938"/>
                </a:cubicBezTo>
                <a:cubicBezTo>
                  <a:pt x="1706" y="949"/>
                  <a:pt x="1727" y="960"/>
                  <a:pt x="1738" y="970"/>
                </a:cubicBezTo>
                <a:cubicBezTo>
                  <a:pt x="1792" y="992"/>
                  <a:pt x="1877" y="1067"/>
                  <a:pt x="1899" y="1099"/>
                </a:cubicBezTo>
                <a:cubicBezTo>
                  <a:pt x="1910" y="1131"/>
                  <a:pt x="1910" y="1142"/>
                  <a:pt x="1889" y="1185"/>
                </a:cubicBezTo>
                <a:cubicBezTo>
                  <a:pt x="1867" y="1217"/>
                  <a:pt x="1846" y="1260"/>
                  <a:pt x="1835" y="1270"/>
                </a:cubicBezTo>
                <a:cubicBezTo>
                  <a:pt x="1824" y="1282"/>
                  <a:pt x="1813" y="1303"/>
                  <a:pt x="1803" y="1313"/>
                </a:cubicBezTo>
                <a:cubicBezTo>
                  <a:pt x="1792" y="1324"/>
                  <a:pt x="1781" y="1346"/>
                  <a:pt x="1770" y="1346"/>
                </a:cubicBezTo>
                <a:cubicBezTo>
                  <a:pt x="1749" y="1356"/>
                  <a:pt x="1738" y="1367"/>
                  <a:pt x="1738" y="1389"/>
                </a:cubicBezTo>
                <a:cubicBezTo>
                  <a:pt x="1738" y="1410"/>
                  <a:pt x="1717" y="1442"/>
                  <a:pt x="1695" y="1475"/>
                </a:cubicBezTo>
                <a:cubicBezTo>
                  <a:pt x="1641" y="1528"/>
                  <a:pt x="1631" y="1539"/>
                  <a:pt x="1663" y="1582"/>
                </a:cubicBezTo>
                <a:lnTo>
                  <a:pt x="1684" y="1625"/>
                </a:lnTo>
                <a:lnTo>
                  <a:pt x="1641" y="1635"/>
                </a:lnTo>
                <a:cubicBezTo>
                  <a:pt x="1610" y="1657"/>
                  <a:pt x="1610" y="1657"/>
                  <a:pt x="1610" y="1711"/>
                </a:cubicBezTo>
                <a:cubicBezTo>
                  <a:pt x="1599" y="1754"/>
                  <a:pt x="1599" y="1764"/>
                  <a:pt x="1545" y="1861"/>
                </a:cubicBezTo>
                <a:cubicBezTo>
                  <a:pt x="1524" y="1914"/>
                  <a:pt x="1470" y="2011"/>
                  <a:pt x="1448" y="2075"/>
                </a:cubicBezTo>
                <a:cubicBezTo>
                  <a:pt x="1405" y="2161"/>
                  <a:pt x="1395" y="2183"/>
                  <a:pt x="1405" y="2204"/>
                </a:cubicBezTo>
                <a:cubicBezTo>
                  <a:pt x="1417" y="2225"/>
                  <a:pt x="1405" y="2236"/>
                  <a:pt x="1395" y="2257"/>
                </a:cubicBezTo>
                <a:cubicBezTo>
                  <a:pt x="1341" y="2333"/>
                  <a:pt x="1331" y="2354"/>
                  <a:pt x="1341" y="2386"/>
                </a:cubicBezTo>
                <a:cubicBezTo>
                  <a:pt x="1352" y="2407"/>
                  <a:pt x="1341" y="2440"/>
                  <a:pt x="1298" y="2569"/>
                </a:cubicBezTo>
                <a:cubicBezTo>
                  <a:pt x="1288" y="2600"/>
                  <a:pt x="1277" y="2655"/>
                  <a:pt x="1288" y="2676"/>
                </a:cubicBezTo>
                <a:cubicBezTo>
                  <a:pt x="1288" y="2697"/>
                  <a:pt x="1277" y="2729"/>
                  <a:pt x="1277" y="2740"/>
                </a:cubicBezTo>
                <a:cubicBezTo>
                  <a:pt x="1266" y="2740"/>
                  <a:pt x="1266" y="2772"/>
                  <a:pt x="1266" y="2794"/>
                </a:cubicBezTo>
                <a:cubicBezTo>
                  <a:pt x="1277" y="2826"/>
                  <a:pt x="1266" y="2848"/>
                  <a:pt x="1255" y="2858"/>
                </a:cubicBezTo>
                <a:cubicBezTo>
                  <a:pt x="1245" y="2858"/>
                  <a:pt x="1245" y="2879"/>
                  <a:pt x="1245" y="2891"/>
                </a:cubicBezTo>
                <a:cubicBezTo>
                  <a:pt x="1245" y="2912"/>
                  <a:pt x="1224" y="2944"/>
                  <a:pt x="1202" y="2976"/>
                </a:cubicBezTo>
                <a:cubicBezTo>
                  <a:pt x="1169" y="3041"/>
                  <a:pt x="1169" y="3041"/>
                  <a:pt x="1191" y="3072"/>
                </a:cubicBezTo>
                <a:cubicBezTo>
                  <a:pt x="1202" y="3094"/>
                  <a:pt x="1202" y="3126"/>
                  <a:pt x="1191" y="3158"/>
                </a:cubicBezTo>
                <a:cubicBezTo>
                  <a:pt x="1169" y="3234"/>
                  <a:pt x="1159" y="3341"/>
                  <a:pt x="1159" y="3373"/>
                </a:cubicBezTo>
                <a:lnTo>
                  <a:pt x="1159" y="3427"/>
                </a:lnTo>
                <a:cubicBezTo>
                  <a:pt x="1138" y="3470"/>
                  <a:pt x="1138" y="3534"/>
                  <a:pt x="1159" y="3556"/>
                </a:cubicBezTo>
                <a:cubicBezTo>
                  <a:pt x="1181" y="3577"/>
                  <a:pt x="1181" y="3673"/>
                  <a:pt x="1159" y="3716"/>
                </a:cubicBezTo>
                <a:cubicBezTo>
                  <a:pt x="1138" y="3737"/>
                  <a:pt x="1138" y="3759"/>
                  <a:pt x="1148" y="3823"/>
                </a:cubicBezTo>
                <a:lnTo>
                  <a:pt x="1148" y="3909"/>
                </a:lnTo>
                <a:cubicBezTo>
                  <a:pt x="1138" y="3920"/>
                  <a:pt x="1138" y="3931"/>
                  <a:pt x="1138" y="3952"/>
                </a:cubicBezTo>
                <a:lnTo>
                  <a:pt x="1138" y="4038"/>
                </a:lnTo>
                <a:cubicBezTo>
                  <a:pt x="1138" y="4070"/>
                  <a:pt x="1138" y="4113"/>
                  <a:pt x="1148" y="4135"/>
                </a:cubicBezTo>
                <a:cubicBezTo>
                  <a:pt x="1148" y="4156"/>
                  <a:pt x="1159" y="4209"/>
                  <a:pt x="1159" y="4263"/>
                </a:cubicBezTo>
                <a:cubicBezTo>
                  <a:pt x="1169" y="4306"/>
                  <a:pt x="1181" y="4371"/>
                  <a:pt x="1202" y="4392"/>
                </a:cubicBezTo>
                <a:lnTo>
                  <a:pt x="1224" y="4457"/>
                </a:lnTo>
                <a:cubicBezTo>
                  <a:pt x="1224" y="4457"/>
                  <a:pt x="1234" y="4499"/>
                  <a:pt x="1255" y="4542"/>
                </a:cubicBezTo>
                <a:cubicBezTo>
                  <a:pt x="1277" y="4585"/>
                  <a:pt x="1288" y="4638"/>
                  <a:pt x="1298" y="4660"/>
                </a:cubicBezTo>
                <a:cubicBezTo>
                  <a:pt x="1298" y="4693"/>
                  <a:pt x="1309" y="4703"/>
                  <a:pt x="1352" y="4703"/>
                </a:cubicBezTo>
                <a:cubicBezTo>
                  <a:pt x="1384" y="4714"/>
                  <a:pt x="1395" y="4724"/>
                  <a:pt x="1395" y="4735"/>
                </a:cubicBezTo>
                <a:cubicBezTo>
                  <a:pt x="1395" y="4746"/>
                  <a:pt x="1405" y="4757"/>
                  <a:pt x="1427" y="4767"/>
                </a:cubicBezTo>
                <a:cubicBezTo>
                  <a:pt x="1448" y="4778"/>
                  <a:pt x="1481" y="4810"/>
                  <a:pt x="1481" y="4832"/>
                </a:cubicBezTo>
                <a:lnTo>
                  <a:pt x="1502" y="4864"/>
                </a:lnTo>
                <a:lnTo>
                  <a:pt x="1556" y="4853"/>
                </a:lnTo>
                <a:cubicBezTo>
                  <a:pt x="1599" y="4853"/>
                  <a:pt x="1631" y="4864"/>
                  <a:pt x="1653" y="4874"/>
                </a:cubicBezTo>
                <a:cubicBezTo>
                  <a:pt x="1663" y="4885"/>
                  <a:pt x="1674" y="4891"/>
                  <a:pt x="1687" y="4891"/>
                </a:cubicBezTo>
                <a:cubicBezTo>
                  <a:pt x="1701" y="4891"/>
                  <a:pt x="1717" y="4885"/>
                  <a:pt x="1738" y="4874"/>
                </a:cubicBezTo>
                <a:cubicBezTo>
                  <a:pt x="1781" y="4864"/>
                  <a:pt x="1835" y="4843"/>
                  <a:pt x="1867" y="4821"/>
                </a:cubicBezTo>
                <a:cubicBezTo>
                  <a:pt x="1931" y="4800"/>
                  <a:pt x="1931" y="4789"/>
                  <a:pt x="1953" y="4746"/>
                </a:cubicBezTo>
                <a:cubicBezTo>
                  <a:pt x="1972" y="4700"/>
                  <a:pt x="1998" y="4669"/>
                  <a:pt x="2026" y="4669"/>
                </a:cubicBezTo>
                <a:cubicBezTo>
                  <a:pt x="2030" y="4669"/>
                  <a:pt x="2034" y="4670"/>
                  <a:pt x="2039" y="4671"/>
                </a:cubicBezTo>
                <a:cubicBezTo>
                  <a:pt x="2039" y="4675"/>
                  <a:pt x="2040" y="4676"/>
                  <a:pt x="2042" y="4676"/>
                </a:cubicBezTo>
                <a:cubicBezTo>
                  <a:pt x="2046" y="4676"/>
                  <a:pt x="2053" y="4671"/>
                  <a:pt x="2060" y="4671"/>
                </a:cubicBezTo>
                <a:cubicBezTo>
                  <a:pt x="2082" y="4660"/>
                  <a:pt x="2156" y="4510"/>
                  <a:pt x="2189" y="4435"/>
                </a:cubicBezTo>
                <a:cubicBezTo>
                  <a:pt x="2242" y="4306"/>
                  <a:pt x="2253" y="4295"/>
                  <a:pt x="2242" y="4285"/>
                </a:cubicBezTo>
                <a:cubicBezTo>
                  <a:pt x="2242" y="4274"/>
                  <a:pt x="2253" y="4231"/>
                  <a:pt x="2285" y="4156"/>
                </a:cubicBezTo>
                <a:lnTo>
                  <a:pt x="2339" y="4038"/>
                </a:lnTo>
                <a:lnTo>
                  <a:pt x="2318" y="4006"/>
                </a:lnTo>
                <a:cubicBezTo>
                  <a:pt x="2306" y="3973"/>
                  <a:pt x="2306" y="3973"/>
                  <a:pt x="2328" y="3963"/>
                </a:cubicBezTo>
                <a:cubicBezTo>
                  <a:pt x="2349" y="3952"/>
                  <a:pt x="2349" y="3952"/>
                  <a:pt x="2349" y="3888"/>
                </a:cubicBezTo>
                <a:cubicBezTo>
                  <a:pt x="2349" y="3845"/>
                  <a:pt x="2361" y="3792"/>
                  <a:pt x="2371" y="3759"/>
                </a:cubicBezTo>
                <a:cubicBezTo>
                  <a:pt x="2392" y="3716"/>
                  <a:pt x="2392" y="3695"/>
                  <a:pt x="2382" y="3673"/>
                </a:cubicBezTo>
                <a:cubicBezTo>
                  <a:pt x="2371" y="3663"/>
                  <a:pt x="2371" y="3641"/>
                  <a:pt x="2382" y="3630"/>
                </a:cubicBezTo>
                <a:cubicBezTo>
                  <a:pt x="2382" y="3609"/>
                  <a:pt x="2392" y="3577"/>
                  <a:pt x="2392" y="3556"/>
                </a:cubicBezTo>
                <a:cubicBezTo>
                  <a:pt x="2403" y="3534"/>
                  <a:pt x="2403" y="3491"/>
                  <a:pt x="2403" y="3459"/>
                </a:cubicBezTo>
                <a:cubicBezTo>
                  <a:pt x="2414" y="3427"/>
                  <a:pt x="2425" y="3416"/>
                  <a:pt x="2435" y="3394"/>
                </a:cubicBezTo>
                <a:cubicBezTo>
                  <a:pt x="2457" y="3384"/>
                  <a:pt x="2457" y="3373"/>
                  <a:pt x="2457" y="3308"/>
                </a:cubicBezTo>
                <a:cubicBezTo>
                  <a:pt x="2446" y="3266"/>
                  <a:pt x="2446" y="3201"/>
                  <a:pt x="2457" y="3169"/>
                </a:cubicBezTo>
                <a:cubicBezTo>
                  <a:pt x="2457" y="3126"/>
                  <a:pt x="2468" y="3072"/>
                  <a:pt x="2457" y="3041"/>
                </a:cubicBezTo>
                <a:cubicBezTo>
                  <a:pt x="2457" y="3008"/>
                  <a:pt x="2468" y="2965"/>
                  <a:pt x="2468" y="2944"/>
                </a:cubicBezTo>
                <a:cubicBezTo>
                  <a:pt x="2489" y="2901"/>
                  <a:pt x="2489" y="2772"/>
                  <a:pt x="2457" y="2708"/>
                </a:cubicBezTo>
                <a:cubicBezTo>
                  <a:pt x="2446" y="2686"/>
                  <a:pt x="2457" y="2665"/>
                  <a:pt x="2468" y="2622"/>
                </a:cubicBezTo>
                <a:cubicBezTo>
                  <a:pt x="2478" y="2590"/>
                  <a:pt x="2489" y="2547"/>
                  <a:pt x="2478" y="2536"/>
                </a:cubicBezTo>
                <a:cubicBezTo>
                  <a:pt x="2478" y="2515"/>
                  <a:pt x="2478" y="2472"/>
                  <a:pt x="2489" y="2450"/>
                </a:cubicBezTo>
                <a:cubicBezTo>
                  <a:pt x="2500" y="2397"/>
                  <a:pt x="2500" y="2376"/>
                  <a:pt x="2468" y="2247"/>
                </a:cubicBezTo>
                <a:cubicBezTo>
                  <a:pt x="2457" y="2204"/>
                  <a:pt x="2457" y="2150"/>
                  <a:pt x="2457" y="2118"/>
                </a:cubicBezTo>
                <a:cubicBezTo>
                  <a:pt x="2468" y="2032"/>
                  <a:pt x="2468" y="2000"/>
                  <a:pt x="2446" y="1957"/>
                </a:cubicBezTo>
                <a:cubicBezTo>
                  <a:pt x="2446" y="1935"/>
                  <a:pt x="2435" y="1904"/>
                  <a:pt x="2435" y="1882"/>
                </a:cubicBezTo>
                <a:cubicBezTo>
                  <a:pt x="2435" y="1861"/>
                  <a:pt x="2425" y="1839"/>
                  <a:pt x="2414" y="1828"/>
                </a:cubicBezTo>
                <a:cubicBezTo>
                  <a:pt x="2392" y="1807"/>
                  <a:pt x="2382" y="1742"/>
                  <a:pt x="2392" y="1689"/>
                </a:cubicBezTo>
                <a:cubicBezTo>
                  <a:pt x="2403" y="1668"/>
                  <a:pt x="2392" y="1625"/>
                  <a:pt x="2382" y="1582"/>
                </a:cubicBezTo>
                <a:cubicBezTo>
                  <a:pt x="2371" y="1539"/>
                  <a:pt x="2361" y="1463"/>
                  <a:pt x="2361" y="1432"/>
                </a:cubicBezTo>
                <a:cubicBezTo>
                  <a:pt x="2361" y="1356"/>
                  <a:pt x="2361" y="1356"/>
                  <a:pt x="2306" y="1292"/>
                </a:cubicBezTo>
                <a:cubicBezTo>
                  <a:pt x="2275" y="1260"/>
                  <a:pt x="2264" y="1196"/>
                  <a:pt x="2285" y="1142"/>
                </a:cubicBezTo>
                <a:cubicBezTo>
                  <a:pt x="2296" y="1120"/>
                  <a:pt x="2328" y="1077"/>
                  <a:pt x="2361" y="1046"/>
                </a:cubicBezTo>
                <a:cubicBezTo>
                  <a:pt x="2392" y="1003"/>
                  <a:pt x="2446" y="949"/>
                  <a:pt x="2468" y="917"/>
                </a:cubicBezTo>
                <a:cubicBezTo>
                  <a:pt x="2500" y="884"/>
                  <a:pt x="2542" y="831"/>
                  <a:pt x="2575" y="788"/>
                </a:cubicBezTo>
                <a:cubicBezTo>
                  <a:pt x="2607" y="756"/>
                  <a:pt x="2661" y="713"/>
                  <a:pt x="2682" y="681"/>
                </a:cubicBezTo>
                <a:cubicBezTo>
                  <a:pt x="2704" y="648"/>
                  <a:pt x="2725" y="627"/>
                  <a:pt x="2747" y="617"/>
                </a:cubicBezTo>
                <a:cubicBezTo>
                  <a:pt x="2768" y="617"/>
                  <a:pt x="2800" y="584"/>
                  <a:pt x="2821" y="562"/>
                </a:cubicBezTo>
                <a:cubicBezTo>
                  <a:pt x="2854" y="531"/>
                  <a:pt x="2886" y="509"/>
                  <a:pt x="2897" y="509"/>
                </a:cubicBezTo>
                <a:cubicBezTo>
                  <a:pt x="2918" y="509"/>
                  <a:pt x="2961" y="488"/>
                  <a:pt x="2993" y="466"/>
                </a:cubicBezTo>
                <a:cubicBezTo>
                  <a:pt x="3052" y="417"/>
                  <a:pt x="3156" y="368"/>
                  <a:pt x="3190" y="368"/>
                </a:cubicBezTo>
                <a:cubicBezTo>
                  <a:pt x="3193" y="368"/>
                  <a:pt x="3195" y="369"/>
                  <a:pt x="3197" y="369"/>
                </a:cubicBezTo>
                <a:cubicBezTo>
                  <a:pt x="3207" y="369"/>
                  <a:pt x="3240" y="369"/>
                  <a:pt x="3262" y="359"/>
                </a:cubicBezTo>
                <a:cubicBezTo>
                  <a:pt x="3293" y="338"/>
                  <a:pt x="3315" y="338"/>
                  <a:pt x="3326" y="338"/>
                </a:cubicBezTo>
                <a:lnTo>
                  <a:pt x="3422" y="338"/>
                </a:lnTo>
                <a:cubicBezTo>
                  <a:pt x="3444" y="334"/>
                  <a:pt x="3459" y="331"/>
                  <a:pt x="3473" y="331"/>
                </a:cubicBezTo>
                <a:cubicBezTo>
                  <a:pt x="3501" y="331"/>
                  <a:pt x="3523" y="341"/>
                  <a:pt x="3572" y="369"/>
                </a:cubicBezTo>
                <a:cubicBezTo>
                  <a:pt x="3679" y="423"/>
                  <a:pt x="3691" y="434"/>
                  <a:pt x="3787" y="691"/>
                </a:cubicBezTo>
                <a:cubicBezTo>
                  <a:pt x="3830" y="810"/>
                  <a:pt x="3830" y="841"/>
                  <a:pt x="3819" y="863"/>
                </a:cubicBezTo>
                <a:cubicBezTo>
                  <a:pt x="3819" y="874"/>
                  <a:pt x="3819" y="917"/>
                  <a:pt x="3830" y="949"/>
                </a:cubicBezTo>
                <a:cubicBezTo>
                  <a:pt x="3851" y="981"/>
                  <a:pt x="3862" y="1046"/>
                  <a:pt x="3862" y="1077"/>
                </a:cubicBezTo>
                <a:cubicBezTo>
                  <a:pt x="3862" y="1120"/>
                  <a:pt x="3872" y="1217"/>
                  <a:pt x="3894" y="1292"/>
                </a:cubicBezTo>
                <a:lnTo>
                  <a:pt x="3927" y="1432"/>
                </a:lnTo>
                <a:lnTo>
                  <a:pt x="3884" y="1485"/>
                </a:lnTo>
                <a:cubicBezTo>
                  <a:pt x="3862" y="1506"/>
                  <a:pt x="3841" y="1528"/>
                  <a:pt x="3830" y="1528"/>
                </a:cubicBezTo>
                <a:cubicBezTo>
                  <a:pt x="3808" y="1528"/>
                  <a:pt x="3798" y="1539"/>
                  <a:pt x="3755" y="1625"/>
                </a:cubicBezTo>
                <a:cubicBezTo>
                  <a:pt x="3701" y="1732"/>
                  <a:pt x="3669" y="1796"/>
                  <a:pt x="3637" y="1828"/>
                </a:cubicBezTo>
                <a:cubicBezTo>
                  <a:pt x="3615" y="1839"/>
                  <a:pt x="3605" y="1850"/>
                  <a:pt x="3605" y="1861"/>
                </a:cubicBezTo>
                <a:cubicBezTo>
                  <a:pt x="3605" y="1861"/>
                  <a:pt x="3594" y="1871"/>
                  <a:pt x="3572" y="1882"/>
                </a:cubicBezTo>
                <a:cubicBezTo>
                  <a:pt x="3551" y="1893"/>
                  <a:pt x="3540" y="1904"/>
                  <a:pt x="3540" y="1935"/>
                </a:cubicBezTo>
                <a:cubicBezTo>
                  <a:pt x="3529" y="1957"/>
                  <a:pt x="3519" y="1978"/>
                  <a:pt x="3508" y="1978"/>
                </a:cubicBezTo>
                <a:cubicBezTo>
                  <a:pt x="3508" y="1978"/>
                  <a:pt x="3486" y="2021"/>
                  <a:pt x="3465" y="2086"/>
                </a:cubicBezTo>
                <a:cubicBezTo>
                  <a:pt x="3443" y="2150"/>
                  <a:pt x="3412" y="2214"/>
                  <a:pt x="3401" y="2225"/>
                </a:cubicBezTo>
                <a:cubicBezTo>
                  <a:pt x="3390" y="2236"/>
                  <a:pt x="3390" y="2268"/>
                  <a:pt x="3390" y="2300"/>
                </a:cubicBezTo>
                <a:cubicBezTo>
                  <a:pt x="3390" y="2354"/>
                  <a:pt x="3390" y="2376"/>
                  <a:pt x="3336" y="2504"/>
                </a:cubicBezTo>
                <a:cubicBezTo>
                  <a:pt x="3283" y="2655"/>
                  <a:pt x="3272" y="2655"/>
                  <a:pt x="3293" y="2686"/>
                </a:cubicBezTo>
                <a:cubicBezTo>
                  <a:pt x="3315" y="2719"/>
                  <a:pt x="3293" y="2815"/>
                  <a:pt x="3262" y="2858"/>
                </a:cubicBezTo>
                <a:cubicBezTo>
                  <a:pt x="3229" y="2901"/>
                  <a:pt x="3229" y="2901"/>
                  <a:pt x="3250" y="2987"/>
                </a:cubicBezTo>
                <a:cubicBezTo>
                  <a:pt x="3262" y="3030"/>
                  <a:pt x="3262" y="3072"/>
                  <a:pt x="3262" y="3084"/>
                </a:cubicBezTo>
                <a:cubicBezTo>
                  <a:pt x="3250" y="3105"/>
                  <a:pt x="3262" y="3191"/>
                  <a:pt x="3272" y="3201"/>
                </a:cubicBezTo>
                <a:cubicBezTo>
                  <a:pt x="3283" y="3212"/>
                  <a:pt x="3315" y="3373"/>
                  <a:pt x="3315" y="3470"/>
                </a:cubicBezTo>
                <a:cubicBezTo>
                  <a:pt x="3326" y="3501"/>
                  <a:pt x="3379" y="3598"/>
                  <a:pt x="3401" y="3609"/>
                </a:cubicBezTo>
                <a:cubicBezTo>
                  <a:pt x="3412" y="3609"/>
                  <a:pt x="3455" y="3706"/>
                  <a:pt x="3455" y="3727"/>
                </a:cubicBezTo>
                <a:cubicBezTo>
                  <a:pt x="3443" y="3727"/>
                  <a:pt x="3486" y="3749"/>
                  <a:pt x="3540" y="3770"/>
                </a:cubicBezTo>
                <a:lnTo>
                  <a:pt x="3626" y="3802"/>
                </a:lnTo>
                <a:lnTo>
                  <a:pt x="3701" y="3770"/>
                </a:lnTo>
                <a:cubicBezTo>
                  <a:pt x="3808" y="3737"/>
                  <a:pt x="3915" y="3663"/>
                  <a:pt x="3937" y="3609"/>
                </a:cubicBezTo>
                <a:lnTo>
                  <a:pt x="3969" y="3577"/>
                </a:lnTo>
                <a:cubicBezTo>
                  <a:pt x="4001" y="3566"/>
                  <a:pt x="4012" y="3556"/>
                  <a:pt x="4023" y="3513"/>
                </a:cubicBezTo>
                <a:cubicBezTo>
                  <a:pt x="4023" y="3491"/>
                  <a:pt x="4034" y="3448"/>
                  <a:pt x="4044" y="3416"/>
                </a:cubicBezTo>
                <a:cubicBezTo>
                  <a:pt x="4055" y="3384"/>
                  <a:pt x="4066" y="3341"/>
                  <a:pt x="4066" y="3320"/>
                </a:cubicBezTo>
                <a:cubicBezTo>
                  <a:pt x="4077" y="3287"/>
                  <a:pt x="4077" y="3277"/>
                  <a:pt x="4098" y="3277"/>
                </a:cubicBezTo>
                <a:cubicBezTo>
                  <a:pt x="4120" y="3277"/>
                  <a:pt x="4130" y="3255"/>
                  <a:pt x="4120" y="3201"/>
                </a:cubicBezTo>
                <a:cubicBezTo>
                  <a:pt x="4120" y="3094"/>
                  <a:pt x="4120" y="3051"/>
                  <a:pt x="4130" y="3041"/>
                </a:cubicBezTo>
                <a:cubicBezTo>
                  <a:pt x="4130" y="3041"/>
                  <a:pt x="4141" y="3019"/>
                  <a:pt x="4141" y="2998"/>
                </a:cubicBezTo>
                <a:cubicBezTo>
                  <a:pt x="4141" y="2955"/>
                  <a:pt x="4141" y="2944"/>
                  <a:pt x="4151" y="2933"/>
                </a:cubicBezTo>
                <a:cubicBezTo>
                  <a:pt x="4184" y="2912"/>
                  <a:pt x="4184" y="2901"/>
                  <a:pt x="4151" y="2762"/>
                </a:cubicBezTo>
                <a:cubicBezTo>
                  <a:pt x="4141" y="2708"/>
                  <a:pt x="4151" y="2676"/>
                  <a:pt x="4163" y="2633"/>
                </a:cubicBezTo>
                <a:cubicBezTo>
                  <a:pt x="4184" y="2590"/>
                  <a:pt x="4184" y="2536"/>
                  <a:pt x="4194" y="2440"/>
                </a:cubicBezTo>
                <a:cubicBezTo>
                  <a:pt x="4194" y="2343"/>
                  <a:pt x="4205" y="2290"/>
                  <a:pt x="4227" y="2247"/>
                </a:cubicBezTo>
                <a:cubicBezTo>
                  <a:pt x="4237" y="2193"/>
                  <a:pt x="4248" y="2171"/>
                  <a:pt x="4227" y="2150"/>
                </a:cubicBezTo>
                <a:cubicBezTo>
                  <a:pt x="4216" y="2129"/>
                  <a:pt x="4216" y="2107"/>
                  <a:pt x="4227" y="2086"/>
                </a:cubicBezTo>
                <a:cubicBezTo>
                  <a:pt x="4237" y="2064"/>
                  <a:pt x="4237" y="2043"/>
                  <a:pt x="4227" y="2021"/>
                </a:cubicBezTo>
                <a:cubicBezTo>
                  <a:pt x="4205" y="1990"/>
                  <a:pt x="4205" y="1935"/>
                  <a:pt x="4216" y="1904"/>
                </a:cubicBezTo>
                <a:cubicBezTo>
                  <a:pt x="4227" y="1893"/>
                  <a:pt x="4227" y="1871"/>
                  <a:pt x="4227" y="1850"/>
                </a:cubicBezTo>
                <a:cubicBezTo>
                  <a:pt x="4216" y="1828"/>
                  <a:pt x="4216" y="1796"/>
                  <a:pt x="4227" y="1785"/>
                </a:cubicBezTo>
                <a:lnTo>
                  <a:pt x="4227" y="1742"/>
                </a:lnTo>
                <a:cubicBezTo>
                  <a:pt x="4216" y="1721"/>
                  <a:pt x="4216" y="1689"/>
                  <a:pt x="4216" y="1668"/>
                </a:cubicBezTo>
                <a:cubicBezTo>
                  <a:pt x="4227" y="1603"/>
                  <a:pt x="4237" y="1571"/>
                  <a:pt x="4313" y="1528"/>
                </a:cubicBezTo>
                <a:cubicBezTo>
                  <a:pt x="4344" y="1496"/>
                  <a:pt x="4387" y="1463"/>
                  <a:pt x="4409" y="1453"/>
                </a:cubicBezTo>
                <a:cubicBezTo>
                  <a:pt x="4420" y="1432"/>
                  <a:pt x="4441" y="1410"/>
                  <a:pt x="4463" y="1389"/>
                </a:cubicBezTo>
                <a:cubicBezTo>
                  <a:pt x="4473" y="1378"/>
                  <a:pt x="4495" y="1356"/>
                  <a:pt x="4495" y="1346"/>
                </a:cubicBezTo>
                <a:cubicBezTo>
                  <a:pt x="4506" y="1324"/>
                  <a:pt x="4666" y="1228"/>
                  <a:pt x="4763" y="1174"/>
                </a:cubicBezTo>
                <a:cubicBezTo>
                  <a:pt x="4892" y="1120"/>
                  <a:pt x="4913" y="1120"/>
                  <a:pt x="4988" y="1120"/>
                </a:cubicBezTo>
                <a:cubicBezTo>
                  <a:pt x="5138" y="1131"/>
                  <a:pt x="5267" y="1185"/>
                  <a:pt x="5353" y="1260"/>
                </a:cubicBezTo>
                <a:cubicBezTo>
                  <a:pt x="5374" y="1292"/>
                  <a:pt x="5428" y="1378"/>
                  <a:pt x="5450" y="1432"/>
                </a:cubicBezTo>
                <a:cubicBezTo>
                  <a:pt x="5450" y="1442"/>
                  <a:pt x="5471" y="1475"/>
                  <a:pt x="5481" y="1506"/>
                </a:cubicBezTo>
                <a:cubicBezTo>
                  <a:pt x="5535" y="1582"/>
                  <a:pt x="5535" y="1614"/>
                  <a:pt x="5493" y="1689"/>
                </a:cubicBezTo>
                <a:cubicBezTo>
                  <a:pt x="5471" y="1732"/>
                  <a:pt x="5450" y="1764"/>
                  <a:pt x="5450" y="1785"/>
                </a:cubicBezTo>
                <a:cubicBezTo>
                  <a:pt x="5450" y="1807"/>
                  <a:pt x="5439" y="1839"/>
                  <a:pt x="5428" y="1861"/>
                </a:cubicBezTo>
                <a:cubicBezTo>
                  <a:pt x="5417" y="1882"/>
                  <a:pt x="5407" y="1904"/>
                  <a:pt x="5417" y="1925"/>
                </a:cubicBezTo>
                <a:cubicBezTo>
                  <a:pt x="5417" y="1935"/>
                  <a:pt x="5417" y="1968"/>
                  <a:pt x="5396" y="2011"/>
                </a:cubicBezTo>
                <a:cubicBezTo>
                  <a:pt x="5385" y="2054"/>
                  <a:pt x="5374" y="2097"/>
                  <a:pt x="5374" y="2118"/>
                </a:cubicBezTo>
                <a:cubicBezTo>
                  <a:pt x="5374" y="2183"/>
                  <a:pt x="5353" y="2290"/>
                  <a:pt x="5331" y="2322"/>
                </a:cubicBezTo>
                <a:cubicBezTo>
                  <a:pt x="5321" y="2333"/>
                  <a:pt x="5321" y="2365"/>
                  <a:pt x="5342" y="2407"/>
                </a:cubicBezTo>
                <a:cubicBezTo>
                  <a:pt x="5342" y="2440"/>
                  <a:pt x="5353" y="2472"/>
                  <a:pt x="5353" y="2483"/>
                </a:cubicBezTo>
                <a:cubicBezTo>
                  <a:pt x="5342" y="2493"/>
                  <a:pt x="5353" y="2515"/>
                  <a:pt x="5364" y="2536"/>
                </a:cubicBezTo>
                <a:cubicBezTo>
                  <a:pt x="5374" y="2558"/>
                  <a:pt x="5385" y="2600"/>
                  <a:pt x="5396" y="2622"/>
                </a:cubicBezTo>
                <a:cubicBezTo>
                  <a:pt x="5396" y="2676"/>
                  <a:pt x="5407" y="2686"/>
                  <a:pt x="5514" y="2697"/>
                </a:cubicBezTo>
                <a:cubicBezTo>
                  <a:pt x="5550" y="2700"/>
                  <a:pt x="5578" y="2702"/>
                  <a:pt x="5600" y="2702"/>
                </a:cubicBezTo>
                <a:cubicBezTo>
                  <a:pt x="5663" y="2702"/>
                  <a:pt x="5674" y="2686"/>
                  <a:pt x="5674" y="2622"/>
                </a:cubicBezTo>
                <a:cubicBezTo>
                  <a:pt x="5674" y="2579"/>
                  <a:pt x="5686" y="2569"/>
                  <a:pt x="5717" y="2526"/>
                </a:cubicBezTo>
                <a:cubicBezTo>
                  <a:pt x="5750" y="2483"/>
                  <a:pt x="5760" y="2461"/>
                  <a:pt x="5760" y="2429"/>
                </a:cubicBezTo>
                <a:cubicBezTo>
                  <a:pt x="5750" y="2407"/>
                  <a:pt x="5760" y="2322"/>
                  <a:pt x="5771" y="2300"/>
                </a:cubicBezTo>
                <a:cubicBezTo>
                  <a:pt x="5782" y="2268"/>
                  <a:pt x="5803" y="2236"/>
                  <a:pt x="5836" y="2129"/>
                </a:cubicBezTo>
                <a:cubicBezTo>
                  <a:pt x="5857" y="2043"/>
                  <a:pt x="5868" y="2011"/>
                  <a:pt x="5868" y="1957"/>
                </a:cubicBezTo>
                <a:cubicBezTo>
                  <a:pt x="5857" y="1925"/>
                  <a:pt x="5857" y="1882"/>
                  <a:pt x="5868" y="1871"/>
                </a:cubicBezTo>
                <a:cubicBezTo>
                  <a:pt x="5868" y="1850"/>
                  <a:pt x="5857" y="1828"/>
                  <a:pt x="5857" y="1807"/>
                </a:cubicBezTo>
                <a:cubicBezTo>
                  <a:pt x="5846" y="1775"/>
                  <a:pt x="5836" y="1775"/>
                  <a:pt x="5900" y="1668"/>
                </a:cubicBezTo>
                <a:cubicBezTo>
                  <a:pt x="5922" y="1625"/>
                  <a:pt x="5953" y="1582"/>
                  <a:pt x="5965" y="1571"/>
                </a:cubicBezTo>
                <a:cubicBezTo>
                  <a:pt x="5975" y="1560"/>
                  <a:pt x="5996" y="1528"/>
                  <a:pt x="6018" y="1475"/>
                </a:cubicBezTo>
                <a:cubicBezTo>
                  <a:pt x="6050" y="1389"/>
                  <a:pt x="6050" y="1389"/>
                  <a:pt x="6093" y="1367"/>
                </a:cubicBezTo>
                <a:cubicBezTo>
                  <a:pt x="6125" y="1346"/>
                  <a:pt x="6168" y="1324"/>
                  <a:pt x="6189" y="1303"/>
                </a:cubicBezTo>
                <a:cubicBezTo>
                  <a:pt x="6232" y="1270"/>
                  <a:pt x="6232" y="1270"/>
                  <a:pt x="6222" y="1228"/>
                </a:cubicBezTo>
                <a:cubicBezTo>
                  <a:pt x="6222" y="1196"/>
                  <a:pt x="6222" y="1196"/>
                  <a:pt x="6275" y="1153"/>
                </a:cubicBezTo>
                <a:cubicBezTo>
                  <a:pt x="6308" y="1131"/>
                  <a:pt x="6329" y="1110"/>
                  <a:pt x="6340" y="1110"/>
                </a:cubicBezTo>
                <a:cubicBezTo>
                  <a:pt x="6340" y="1110"/>
                  <a:pt x="6351" y="1131"/>
                  <a:pt x="6361" y="1163"/>
                </a:cubicBezTo>
                <a:cubicBezTo>
                  <a:pt x="6382" y="1228"/>
                  <a:pt x="6382" y="1239"/>
                  <a:pt x="6436" y="1270"/>
                </a:cubicBezTo>
                <a:lnTo>
                  <a:pt x="6490" y="1292"/>
                </a:lnTo>
                <a:lnTo>
                  <a:pt x="6576" y="1260"/>
                </a:lnTo>
                <a:cubicBezTo>
                  <a:pt x="6694" y="1206"/>
                  <a:pt x="6694" y="1196"/>
                  <a:pt x="6683" y="1120"/>
                </a:cubicBezTo>
                <a:cubicBezTo>
                  <a:pt x="6672" y="1099"/>
                  <a:pt x="6672" y="1046"/>
                  <a:pt x="6661" y="1024"/>
                </a:cubicBezTo>
                <a:cubicBezTo>
                  <a:pt x="6661" y="981"/>
                  <a:pt x="6651" y="960"/>
                  <a:pt x="6618" y="938"/>
                </a:cubicBezTo>
                <a:cubicBezTo>
                  <a:pt x="6608" y="927"/>
                  <a:pt x="6576" y="895"/>
                  <a:pt x="6565" y="863"/>
                </a:cubicBezTo>
                <a:cubicBezTo>
                  <a:pt x="6533" y="831"/>
                  <a:pt x="6522" y="820"/>
                  <a:pt x="6490" y="810"/>
                </a:cubicBezTo>
                <a:cubicBezTo>
                  <a:pt x="6458" y="810"/>
                  <a:pt x="6447" y="798"/>
                  <a:pt x="6447" y="788"/>
                </a:cubicBezTo>
                <a:cubicBezTo>
                  <a:pt x="6442" y="778"/>
                  <a:pt x="6435" y="773"/>
                  <a:pt x="6420" y="773"/>
                </a:cubicBezTo>
                <a:cubicBezTo>
                  <a:pt x="6402" y="773"/>
                  <a:pt x="6371" y="781"/>
                  <a:pt x="6318" y="798"/>
                </a:cubicBezTo>
                <a:cubicBezTo>
                  <a:pt x="6265" y="820"/>
                  <a:pt x="6211" y="853"/>
                  <a:pt x="6189" y="874"/>
                </a:cubicBezTo>
                <a:cubicBezTo>
                  <a:pt x="6168" y="895"/>
                  <a:pt x="6136" y="917"/>
                  <a:pt x="6125" y="917"/>
                </a:cubicBezTo>
                <a:lnTo>
                  <a:pt x="6082" y="960"/>
                </a:lnTo>
                <a:cubicBezTo>
                  <a:pt x="6061" y="970"/>
                  <a:pt x="6039" y="992"/>
                  <a:pt x="6029" y="992"/>
                </a:cubicBezTo>
                <a:cubicBezTo>
                  <a:pt x="6029" y="992"/>
                  <a:pt x="6007" y="1003"/>
                  <a:pt x="5986" y="1024"/>
                </a:cubicBezTo>
                <a:cubicBezTo>
                  <a:pt x="5975" y="1034"/>
                  <a:pt x="5932" y="1056"/>
                  <a:pt x="5910" y="1067"/>
                </a:cubicBezTo>
                <a:cubicBezTo>
                  <a:pt x="5846" y="1099"/>
                  <a:pt x="5836" y="1120"/>
                  <a:pt x="5846" y="1174"/>
                </a:cubicBezTo>
                <a:cubicBezTo>
                  <a:pt x="5846" y="1193"/>
                  <a:pt x="5838" y="1219"/>
                  <a:pt x="5822" y="1219"/>
                </a:cubicBezTo>
                <a:cubicBezTo>
                  <a:pt x="5820" y="1219"/>
                  <a:pt x="5817" y="1219"/>
                  <a:pt x="5814" y="1217"/>
                </a:cubicBezTo>
                <a:cubicBezTo>
                  <a:pt x="5803" y="1217"/>
                  <a:pt x="5782" y="1228"/>
                  <a:pt x="5771" y="1228"/>
                </a:cubicBezTo>
                <a:cubicBezTo>
                  <a:pt x="5768" y="1231"/>
                  <a:pt x="5764" y="1234"/>
                  <a:pt x="5760" y="1234"/>
                </a:cubicBezTo>
                <a:cubicBezTo>
                  <a:pt x="5751" y="1234"/>
                  <a:pt x="5739" y="1224"/>
                  <a:pt x="5717" y="1196"/>
                </a:cubicBezTo>
                <a:cubicBezTo>
                  <a:pt x="5696" y="1163"/>
                  <a:pt x="5664" y="1120"/>
                  <a:pt x="5632" y="1099"/>
                </a:cubicBezTo>
                <a:lnTo>
                  <a:pt x="5557" y="1024"/>
                </a:lnTo>
                <a:cubicBezTo>
                  <a:pt x="5514" y="949"/>
                  <a:pt x="5493" y="938"/>
                  <a:pt x="5245" y="831"/>
                </a:cubicBezTo>
                <a:cubicBezTo>
                  <a:pt x="5181" y="802"/>
                  <a:pt x="5155" y="793"/>
                  <a:pt x="5138" y="793"/>
                </a:cubicBezTo>
                <a:cubicBezTo>
                  <a:pt x="5130" y="793"/>
                  <a:pt x="5124" y="795"/>
                  <a:pt x="5117" y="798"/>
                </a:cubicBezTo>
                <a:cubicBezTo>
                  <a:pt x="5112" y="804"/>
                  <a:pt x="5101" y="807"/>
                  <a:pt x="5087" y="807"/>
                </a:cubicBezTo>
                <a:cubicBezTo>
                  <a:pt x="5074" y="807"/>
                  <a:pt x="5058" y="804"/>
                  <a:pt x="5042" y="798"/>
                </a:cubicBezTo>
                <a:cubicBezTo>
                  <a:pt x="5021" y="798"/>
                  <a:pt x="4988" y="788"/>
                  <a:pt x="4967" y="788"/>
                </a:cubicBezTo>
                <a:lnTo>
                  <a:pt x="4913" y="788"/>
                </a:lnTo>
                <a:cubicBezTo>
                  <a:pt x="4902" y="788"/>
                  <a:pt x="4870" y="798"/>
                  <a:pt x="4859" y="820"/>
                </a:cubicBezTo>
                <a:cubicBezTo>
                  <a:pt x="4838" y="841"/>
                  <a:pt x="4816" y="853"/>
                  <a:pt x="4763" y="853"/>
                </a:cubicBezTo>
                <a:lnTo>
                  <a:pt x="4688" y="853"/>
                </a:lnTo>
                <a:cubicBezTo>
                  <a:pt x="4677" y="853"/>
                  <a:pt x="4602" y="874"/>
                  <a:pt x="4592" y="895"/>
                </a:cubicBezTo>
                <a:cubicBezTo>
                  <a:pt x="4592" y="906"/>
                  <a:pt x="4549" y="927"/>
                  <a:pt x="4323" y="1034"/>
                </a:cubicBezTo>
                <a:cubicBezTo>
                  <a:pt x="4291" y="1046"/>
                  <a:pt x="4259" y="1067"/>
                  <a:pt x="4237" y="1110"/>
                </a:cubicBezTo>
                <a:lnTo>
                  <a:pt x="4184" y="1163"/>
                </a:lnTo>
                <a:cubicBezTo>
                  <a:pt x="4173" y="1163"/>
                  <a:pt x="4163" y="1013"/>
                  <a:pt x="4173" y="992"/>
                </a:cubicBezTo>
                <a:cubicBezTo>
                  <a:pt x="4173" y="981"/>
                  <a:pt x="4163" y="927"/>
                  <a:pt x="4141" y="884"/>
                </a:cubicBezTo>
                <a:cubicBezTo>
                  <a:pt x="4108" y="810"/>
                  <a:pt x="4098" y="788"/>
                  <a:pt x="4108" y="767"/>
                </a:cubicBezTo>
                <a:cubicBezTo>
                  <a:pt x="4120" y="745"/>
                  <a:pt x="4120" y="724"/>
                  <a:pt x="4098" y="691"/>
                </a:cubicBezTo>
                <a:cubicBezTo>
                  <a:pt x="4087" y="670"/>
                  <a:pt x="4077" y="627"/>
                  <a:pt x="4077" y="605"/>
                </a:cubicBezTo>
                <a:cubicBezTo>
                  <a:pt x="4066" y="531"/>
                  <a:pt x="3991" y="381"/>
                  <a:pt x="3937" y="316"/>
                </a:cubicBezTo>
                <a:cubicBezTo>
                  <a:pt x="3915" y="295"/>
                  <a:pt x="3884" y="252"/>
                  <a:pt x="3862" y="219"/>
                </a:cubicBezTo>
                <a:cubicBezTo>
                  <a:pt x="3851" y="198"/>
                  <a:pt x="3841" y="176"/>
                  <a:pt x="3830" y="176"/>
                </a:cubicBezTo>
                <a:cubicBezTo>
                  <a:pt x="3830" y="176"/>
                  <a:pt x="3819" y="166"/>
                  <a:pt x="3819" y="145"/>
                </a:cubicBezTo>
                <a:cubicBezTo>
                  <a:pt x="3808" y="123"/>
                  <a:pt x="3798" y="123"/>
                  <a:pt x="3712" y="91"/>
                </a:cubicBezTo>
                <a:cubicBezTo>
                  <a:pt x="3658" y="80"/>
                  <a:pt x="3605" y="69"/>
                  <a:pt x="3594" y="69"/>
                </a:cubicBezTo>
                <a:cubicBezTo>
                  <a:pt x="3583" y="69"/>
                  <a:pt x="3572" y="59"/>
                  <a:pt x="3551" y="37"/>
                </a:cubicBezTo>
                <a:cubicBezTo>
                  <a:pt x="3540" y="16"/>
                  <a:pt x="3529" y="5"/>
                  <a:pt x="3519" y="5"/>
                </a:cubicBezTo>
                <a:cubicBezTo>
                  <a:pt x="3516" y="2"/>
                  <a:pt x="3510" y="0"/>
                  <a:pt x="3502"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14"/>
          <p:cNvSpPr/>
          <p:nvPr/>
        </p:nvSpPr>
        <p:spPr>
          <a:xfrm rot="4545434">
            <a:off x="5876280" y="-27503"/>
            <a:ext cx="847936" cy="619548"/>
          </a:xfrm>
          <a:custGeom>
            <a:rect b="b" l="l" r="r" t="t"/>
            <a:pathLst>
              <a:path extrusionOk="0" h="4891" w="6694">
                <a:moveTo>
                  <a:pt x="3911" y="1976"/>
                </a:moveTo>
                <a:cubicBezTo>
                  <a:pt x="3913" y="1976"/>
                  <a:pt x="3914" y="1977"/>
                  <a:pt x="3915" y="1978"/>
                </a:cubicBezTo>
                <a:cubicBezTo>
                  <a:pt x="3927" y="1978"/>
                  <a:pt x="3927" y="2000"/>
                  <a:pt x="3915" y="2021"/>
                </a:cubicBezTo>
                <a:cubicBezTo>
                  <a:pt x="3894" y="2183"/>
                  <a:pt x="3884" y="2290"/>
                  <a:pt x="3894" y="2300"/>
                </a:cubicBezTo>
                <a:cubicBezTo>
                  <a:pt x="3905" y="2311"/>
                  <a:pt x="3905" y="2322"/>
                  <a:pt x="3905" y="2322"/>
                </a:cubicBezTo>
                <a:lnTo>
                  <a:pt x="3905" y="2429"/>
                </a:lnTo>
                <a:cubicBezTo>
                  <a:pt x="3915" y="2493"/>
                  <a:pt x="3905" y="2558"/>
                  <a:pt x="3905" y="2590"/>
                </a:cubicBezTo>
                <a:cubicBezTo>
                  <a:pt x="3894" y="2622"/>
                  <a:pt x="3894" y="2665"/>
                  <a:pt x="3894" y="2676"/>
                </a:cubicBezTo>
                <a:cubicBezTo>
                  <a:pt x="3905" y="2697"/>
                  <a:pt x="3905" y="2697"/>
                  <a:pt x="3884" y="2708"/>
                </a:cubicBezTo>
                <a:cubicBezTo>
                  <a:pt x="3851" y="2708"/>
                  <a:pt x="3851" y="2719"/>
                  <a:pt x="3862" y="2826"/>
                </a:cubicBezTo>
                <a:lnTo>
                  <a:pt x="3862" y="2933"/>
                </a:lnTo>
                <a:cubicBezTo>
                  <a:pt x="3851" y="2955"/>
                  <a:pt x="3851" y="2976"/>
                  <a:pt x="3851" y="2987"/>
                </a:cubicBezTo>
                <a:cubicBezTo>
                  <a:pt x="3851" y="2998"/>
                  <a:pt x="3851" y="3008"/>
                  <a:pt x="3830" y="3019"/>
                </a:cubicBezTo>
                <a:cubicBezTo>
                  <a:pt x="3819" y="3030"/>
                  <a:pt x="3819" y="3051"/>
                  <a:pt x="3808" y="3148"/>
                </a:cubicBezTo>
                <a:cubicBezTo>
                  <a:pt x="3808" y="3223"/>
                  <a:pt x="3798" y="3255"/>
                  <a:pt x="3787" y="3266"/>
                </a:cubicBezTo>
                <a:cubicBezTo>
                  <a:pt x="3776" y="3277"/>
                  <a:pt x="3744" y="3351"/>
                  <a:pt x="3733" y="3427"/>
                </a:cubicBezTo>
                <a:cubicBezTo>
                  <a:pt x="3722" y="3470"/>
                  <a:pt x="3722" y="3480"/>
                  <a:pt x="3701" y="3480"/>
                </a:cubicBezTo>
                <a:cubicBezTo>
                  <a:pt x="3695" y="3483"/>
                  <a:pt x="3690" y="3484"/>
                  <a:pt x="3685" y="3484"/>
                </a:cubicBezTo>
                <a:cubicBezTo>
                  <a:pt x="3669" y="3484"/>
                  <a:pt x="3653" y="3472"/>
                  <a:pt x="3637" y="3448"/>
                </a:cubicBezTo>
                <a:cubicBezTo>
                  <a:pt x="3605" y="3416"/>
                  <a:pt x="3594" y="3394"/>
                  <a:pt x="3583" y="3298"/>
                </a:cubicBezTo>
                <a:cubicBezTo>
                  <a:pt x="3572" y="3191"/>
                  <a:pt x="3583" y="3148"/>
                  <a:pt x="3615" y="3126"/>
                </a:cubicBezTo>
                <a:cubicBezTo>
                  <a:pt x="3637" y="3105"/>
                  <a:pt x="3637" y="3094"/>
                  <a:pt x="3626" y="3019"/>
                </a:cubicBezTo>
                <a:cubicBezTo>
                  <a:pt x="3615" y="2955"/>
                  <a:pt x="3626" y="2901"/>
                  <a:pt x="3626" y="2869"/>
                </a:cubicBezTo>
                <a:cubicBezTo>
                  <a:pt x="3637" y="2836"/>
                  <a:pt x="3637" y="2805"/>
                  <a:pt x="3637" y="2794"/>
                </a:cubicBezTo>
                <a:cubicBezTo>
                  <a:pt x="3637" y="2783"/>
                  <a:pt x="3648" y="2729"/>
                  <a:pt x="3669" y="2665"/>
                </a:cubicBezTo>
                <a:cubicBezTo>
                  <a:pt x="3701" y="2600"/>
                  <a:pt x="3712" y="2547"/>
                  <a:pt x="3701" y="2536"/>
                </a:cubicBezTo>
                <a:cubicBezTo>
                  <a:pt x="3701" y="2526"/>
                  <a:pt x="3701" y="2515"/>
                  <a:pt x="3712" y="2515"/>
                </a:cubicBezTo>
                <a:cubicBezTo>
                  <a:pt x="3722" y="2504"/>
                  <a:pt x="3733" y="2493"/>
                  <a:pt x="3733" y="2461"/>
                </a:cubicBezTo>
                <a:cubicBezTo>
                  <a:pt x="3733" y="2429"/>
                  <a:pt x="3755" y="2386"/>
                  <a:pt x="3787" y="2311"/>
                </a:cubicBezTo>
                <a:cubicBezTo>
                  <a:pt x="3808" y="2257"/>
                  <a:pt x="3841" y="2171"/>
                  <a:pt x="3862" y="2118"/>
                </a:cubicBezTo>
                <a:cubicBezTo>
                  <a:pt x="3890" y="2007"/>
                  <a:pt x="3902" y="1976"/>
                  <a:pt x="3911" y="1976"/>
                </a:cubicBezTo>
                <a:close/>
                <a:moveTo>
                  <a:pt x="2047" y="1571"/>
                </a:moveTo>
                <a:cubicBezTo>
                  <a:pt x="2066" y="1571"/>
                  <a:pt x="2091" y="1609"/>
                  <a:pt x="2125" y="1689"/>
                </a:cubicBezTo>
                <a:cubicBezTo>
                  <a:pt x="2156" y="1785"/>
                  <a:pt x="2167" y="1861"/>
                  <a:pt x="2146" y="1914"/>
                </a:cubicBezTo>
                <a:cubicBezTo>
                  <a:pt x="2146" y="1925"/>
                  <a:pt x="2146" y="1990"/>
                  <a:pt x="2156" y="2064"/>
                </a:cubicBezTo>
                <a:cubicBezTo>
                  <a:pt x="2167" y="2140"/>
                  <a:pt x="2167" y="2214"/>
                  <a:pt x="2167" y="2225"/>
                </a:cubicBezTo>
                <a:cubicBezTo>
                  <a:pt x="2156" y="2247"/>
                  <a:pt x="2167" y="2290"/>
                  <a:pt x="2167" y="2343"/>
                </a:cubicBezTo>
                <a:cubicBezTo>
                  <a:pt x="2178" y="2386"/>
                  <a:pt x="2178" y="2450"/>
                  <a:pt x="2178" y="2472"/>
                </a:cubicBezTo>
                <a:cubicBezTo>
                  <a:pt x="2178" y="2504"/>
                  <a:pt x="2189" y="2558"/>
                  <a:pt x="2189" y="2579"/>
                </a:cubicBezTo>
                <a:cubicBezTo>
                  <a:pt x="2210" y="2655"/>
                  <a:pt x="2199" y="2697"/>
                  <a:pt x="2178" y="2708"/>
                </a:cubicBezTo>
                <a:cubicBezTo>
                  <a:pt x="2167" y="2719"/>
                  <a:pt x="2167" y="2729"/>
                  <a:pt x="2167" y="2762"/>
                </a:cubicBezTo>
                <a:lnTo>
                  <a:pt x="2167" y="2891"/>
                </a:lnTo>
                <a:cubicBezTo>
                  <a:pt x="2156" y="2933"/>
                  <a:pt x="2156" y="2976"/>
                  <a:pt x="2167" y="2987"/>
                </a:cubicBezTo>
                <a:cubicBezTo>
                  <a:pt x="2167" y="3008"/>
                  <a:pt x="2156" y="3126"/>
                  <a:pt x="2135" y="3158"/>
                </a:cubicBezTo>
                <a:cubicBezTo>
                  <a:pt x="2125" y="3180"/>
                  <a:pt x="2125" y="3277"/>
                  <a:pt x="2135" y="3341"/>
                </a:cubicBezTo>
                <a:lnTo>
                  <a:pt x="2135" y="3437"/>
                </a:lnTo>
                <a:cubicBezTo>
                  <a:pt x="2125" y="3480"/>
                  <a:pt x="2113" y="3523"/>
                  <a:pt x="2113" y="3544"/>
                </a:cubicBezTo>
                <a:cubicBezTo>
                  <a:pt x="2113" y="3556"/>
                  <a:pt x="2103" y="3620"/>
                  <a:pt x="2092" y="3673"/>
                </a:cubicBezTo>
                <a:cubicBezTo>
                  <a:pt x="2070" y="3737"/>
                  <a:pt x="2060" y="3792"/>
                  <a:pt x="2060" y="3856"/>
                </a:cubicBezTo>
                <a:cubicBezTo>
                  <a:pt x="2060" y="3931"/>
                  <a:pt x="2049" y="3942"/>
                  <a:pt x="2028" y="3995"/>
                </a:cubicBezTo>
                <a:cubicBezTo>
                  <a:pt x="1985" y="4059"/>
                  <a:pt x="1963" y="4135"/>
                  <a:pt x="1974" y="4156"/>
                </a:cubicBezTo>
                <a:cubicBezTo>
                  <a:pt x="1974" y="4167"/>
                  <a:pt x="1974" y="4188"/>
                  <a:pt x="1963" y="4199"/>
                </a:cubicBezTo>
                <a:cubicBezTo>
                  <a:pt x="1931" y="4242"/>
                  <a:pt x="1867" y="4381"/>
                  <a:pt x="1824" y="4467"/>
                </a:cubicBezTo>
                <a:lnTo>
                  <a:pt x="1792" y="4531"/>
                </a:lnTo>
                <a:lnTo>
                  <a:pt x="1738" y="4553"/>
                </a:lnTo>
                <a:cubicBezTo>
                  <a:pt x="1720" y="4555"/>
                  <a:pt x="1705" y="4557"/>
                  <a:pt x="1692" y="4557"/>
                </a:cubicBezTo>
                <a:cubicBezTo>
                  <a:pt x="1649" y="4557"/>
                  <a:pt x="1628" y="4542"/>
                  <a:pt x="1620" y="4510"/>
                </a:cubicBezTo>
                <a:cubicBezTo>
                  <a:pt x="1620" y="4488"/>
                  <a:pt x="1599" y="4424"/>
                  <a:pt x="1577" y="4371"/>
                </a:cubicBezTo>
                <a:cubicBezTo>
                  <a:pt x="1534" y="4274"/>
                  <a:pt x="1524" y="4231"/>
                  <a:pt x="1513" y="4081"/>
                </a:cubicBezTo>
                <a:lnTo>
                  <a:pt x="1491" y="3909"/>
                </a:lnTo>
                <a:cubicBezTo>
                  <a:pt x="1481" y="3909"/>
                  <a:pt x="1481" y="3888"/>
                  <a:pt x="1481" y="3866"/>
                </a:cubicBezTo>
                <a:cubicBezTo>
                  <a:pt x="1481" y="3845"/>
                  <a:pt x="1470" y="3802"/>
                  <a:pt x="1470" y="3770"/>
                </a:cubicBezTo>
                <a:cubicBezTo>
                  <a:pt x="1460" y="3716"/>
                  <a:pt x="1460" y="3684"/>
                  <a:pt x="1470" y="3663"/>
                </a:cubicBezTo>
                <a:cubicBezTo>
                  <a:pt x="1470" y="3641"/>
                  <a:pt x="1481" y="3609"/>
                  <a:pt x="1481" y="3587"/>
                </a:cubicBezTo>
                <a:cubicBezTo>
                  <a:pt x="1481" y="3566"/>
                  <a:pt x="1481" y="3523"/>
                  <a:pt x="1491" y="3501"/>
                </a:cubicBezTo>
                <a:cubicBezTo>
                  <a:pt x="1502" y="3448"/>
                  <a:pt x="1513" y="3330"/>
                  <a:pt x="1513" y="3234"/>
                </a:cubicBezTo>
                <a:cubicBezTo>
                  <a:pt x="1513" y="3191"/>
                  <a:pt x="1524" y="3148"/>
                  <a:pt x="1545" y="3072"/>
                </a:cubicBezTo>
                <a:cubicBezTo>
                  <a:pt x="1577" y="2998"/>
                  <a:pt x="1577" y="2976"/>
                  <a:pt x="1567" y="2955"/>
                </a:cubicBezTo>
                <a:cubicBezTo>
                  <a:pt x="1556" y="2933"/>
                  <a:pt x="1577" y="2772"/>
                  <a:pt x="1599" y="2697"/>
                </a:cubicBezTo>
                <a:cubicBezTo>
                  <a:pt x="1610" y="2676"/>
                  <a:pt x="1653" y="2569"/>
                  <a:pt x="1674" y="2483"/>
                </a:cubicBezTo>
                <a:cubicBezTo>
                  <a:pt x="1717" y="2354"/>
                  <a:pt x="1727" y="2311"/>
                  <a:pt x="1727" y="2300"/>
                </a:cubicBezTo>
                <a:cubicBezTo>
                  <a:pt x="1717" y="2279"/>
                  <a:pt x="1717" y="2268"/>
                  <a:pt x="1738" y="2225"/>
                </a:cubicBezTo>
                <a:cubicBezTo>
                  <a:pt x="1760" y="2193"/>
                  <a:pt x="1770" y="2150"/>
                  <a:pt x="1792" y="2097"/>
                </a:cubicBezTo>
                <a:cubicBezTo>
                  <a:pt x="1792" y="2043"/>
                  <a:pt x="1813" y="1990"/>
                  <a:pt x="1835" y="1957"/>
                </a:cubicBezTo>
                <a:cubicBezTo>
                  <a:pt x="1846" y="1925"/>
                  <a:pt x="1856" y="1893"/>
                  <a:pt x="1867" y="1893"/>
                </a:cubicBezTo>
                <a:cubicBezTo>
                  <a:pt x="1867" y="1882"/>
                  <a:pt x="1877" y="1839"/>
                  <a:pt x="1889" y="1807"/>
                </a:cubicBezTo>
                <a:cubicBezTo>
                  <a:pt x="1910" y="1732"/>
                  <a:pt x="1910" y="1721"/>
                  <a:pt x="1953" y="1678"/>
                </a:cubicBezTo>
                <a:cubicBezTo>
                  <a:pt x="1985" y="1657"/>
                  <a:pt x="2006" y="1625"/>
                  <a:pt x="2017" y="1614"/>
                </a:cubicBezTo>
                <a:cubicBezTo>
                  <a:pt x="2025" y="1585"/>
                  <a:pt x="2035" y="1571"/>
                  <a:pt x="2047" y="1571"/>
                </a:cubicBezTo>
                <a:close/>
                <a:moveTo>
                  <a:pt x="3502" y="0"/>
                </a:moveTo>
                <a:cubicBezTo>
                  <a:pt x="3483" y="0"/>
                  <a:pt x="3452" y="8"/>
                  <a:pt x="3422" y="16"/>
                </a:cubicBezTo>
                <a:cubicBezTo>
                  <a:pt x="3369" y="26"/>
                  <a:pt x="3326" y="26"/>
                  <a:pt x="3315" y="26"/>
                </a:cubicBezTo>
                <a:cubicBezTo>
                  <a:pt x="3309" y="23"/>
                  <a:pt x="3303" y="22"/>
                  <a:pt x="3295" y="22"/>
                </a:cubicBezTo>
                <a:cubicBezTo>
                  <a:pt x="3275" y="22"/>
                  <a:pt x="3247" y="32"/>
                  <a:pt x="3207" y="48"/>
                </a:cubicBezTo>
                <a:cubicBezTo>
                  <a:pt x="3165" y="69"/>
                  <a:pt x="3111" y="91"/>
                  <a:pt x="3079" y="102"/>
                </a:cubicBezTo>
                <a:cubicBezTo>
                  <a:pt x="3047" y="102"/>
                  <a:pt x="3026" y="112"/>
                  <a:pt x="3014" y="133"/>
                </a:cubicBezTo>
                <a:cubicBezTo>
                  <a:pt x="3001" y="154"/>
                  <a:pt x="2996" y="162"/>
                  <a:pt x="2989" y="162"/>
                </a:cubicBezTo>
                <a:cubicBezTo>
                  <a:pt x="2984" y="162"/>
                  <a:pt x="2979" y="159"/>
                  <a:pt x="2971" y="155"/>
                </a:cubicBezTo>
                <a:cubicBezTo>
                  <a:pt x="2961" y="148"/>
                  <a:pt x="2954" y="145"/>
                  <a:pt x="2945" y="145"/>
                </a:cubicBezTo>
                <a:cubicBezTo>
                  <a:pt x="2926" y="145"/>
                  <a:pt x="2905" y="161"/>
                  <a:pt x="2854" y="198"/>
                </a:cubicBezTo>
                <a:cubicBezTo>
                  <a:pt x="2832" y="219"/>
                  <a:pt x="2778" y="252"/>
                  <a:pt x="2757" y="252"/>
                </a:cubicBezTo>
                <a:cubicBezTo>
                  <a:pt x="2725" y="262"/>
                  <a:pt x="2693" y="284"/>
                  <a:pt x="2671" y="305"/>
                </a:cubicBezTo>
                <a:cubicBezTo>
                  <a:pt x="2661" y="327"/>
                  <a:pt x="2618" y="359"/>
                  <a:pt x="2596" y="381"/>
                </a:cubicBezTo>
                <a:cubicBezTo>
                  <a:pt x="2564" y="391"/>
                  <a:pt x="2532" y="412"/>
                  <a:pt x="2532" y="423"/>
                </a:cubicBezTo>
                <a:cubicBezTo>
                  <a:pt x="2532" y="423"/>
                  <a:pt x="2511" y="434"/>
                  <a:pt x="2489" y="434"/>
                </a:cubicBezTo>
                <a:cubicBezTo>
                  <a:pt x="2468" y="445"/>
                  <a:pt x="2446" y="455"/>
                  <a:pt x="2425" y="488"/>
                </a:cubicBezTo>
                <a:cubicBezTo>
                  <a:pt x="2403" y="520"/>
                  <a:pt x="2361" y="552"/>
                  <a:pt x="2339" y="562"/>
                </a:cubicBezTo>
                <a:cubicBezTo>
                  <a:pt x="2318" y="574"/>
                  <a:pt x="2296" y="595"/>
                  <a:pt x="2285" y="605"/>
                </a:cubicBezTo>
                <a:cubicBezTo>
                  <a:pt x="2285" y="638"/>
                  <a:pt x="2199" y="724"/>
                  <a:pt x="2125" y="798"/>
                </a:cubicBezTo>
                <a:cubicBezTo>
                  <a:pt x="2081" y="835"/>
                  <a:pt x="2067" y="852"/>
                  <a:pt x="2055" y="852"/>
                </a:cubicBezTo>
                <a:cubicBezTo>
                  <a:pt x="2050" y="852"/>
                  <a:pt x="2046" y="848"/>
                  <a:pt x="2039" y="841"/>
                </a:cubicBezTo>
                <a:cubicBezTo>
                  <a:pt x="2039" y="831"/>
                  <a:pt x="2028" y="820"/>
                  <a:pt x="2039" y="810"/>
                </a:cubicBezTo>
                <a:cubicBezTo>
                  <a:pt x="2039" y="777"/>
                  <a:pt x="2028" y="767"/>
                  <a:pt x="1963" y="745"/>
                </a:cubicBezTo>
                <a:cubicBezTo>
                  <a:pt x="1931" y="734"/>
                  <a:pt x="1899" y="713"/>
                  <a:pt x="1877" y="681"/>
                </a:cubicBezTo>
                <a:cubicBezTo>
                  <a:pt x="1846" y="648"/>
                  <a:pt x="1835" y="648"/>
                  <a:pt x="1781" y="638"/>
                </a:cubicBezTo>
                <a:cubicBezTo>
                  <a:pt x="1749" y="627"/>
                  <a:pt x="1684" y="605"/>
                  <a:pt x="1641" y="595"/>
                </a:cubicBezTo>
                <a:lnTo>
                  <a:pt x="1556" y="552"/>
                </a:lnTo>
                <a:lnTo>
                  <a:pt x="1460" y="584"/>
                </a:lnTo>
                <a:cubicBezTo>
                  <a:pt x="1405" y="595"/>
                  <a:pt x="1352" y="627"/>
                  <a:pt x="1331" y="638"/>
                </a:cubicBezTo>
                <a:cubicBezTo>
                  <a:pt x="1320" y="648"/>
                  <a:pt x="1298" y="659"/>
                  <a:pt x="1288" y="659"/>
                </a:cubicBezTo>
                <a:cubicBezTo>
                  <a:pt x="1277" y="659"/>
                  <a:pt x="1266" y="659"/>
                  <a:pt x="1255" y="670"/>
                </a:cubicBezTo>
                <a:cubicBezTo>
                  <a:pt x="1245" y="681"/>
                  <a:pt x="1224" y="681"/>
                  <a:pt x="1224" y="681"/>
                </a:cubicBezTo>
                <a:cubicBezTo>
                  <a:pt x="1212" y="681"/>
                  <a:pt x="1202" y="681"/>
                  <a:pt x="1181" y="691"/>
                </a:cubicBezTo>
                <a:cubicBezTo>
                  <a:pt x="1173" y="691"/>
                  <a:pt x="1161" y="696"/>
                  <a:pt x="1154" y="696"/>
                </a:cubicBezTo>
                <a:cubicBezTo>
                  <a:pt x="1150" y="696"/>
                  <a:pt x="1148" y="695"/>
                  <a:pt x="1148" y="691"/>
                </a:cubicBezTo>
                <a:cubicBezTo>
                  <a:pt x="1138" y="691"/>
                  <a:pt x="1116" y="713"/>
                  <a:pt x="1084" y="734"/>
                </a:cubicBezTo>
                <a:cubicBezTo>
                  <a:pt x="1052" y="745"/>
                  <a:pt x="1009" y="777"/>
                  <a:pt x="988" y="788"/>
                </a:cubicBezTo>
                <a:cubicBezTo>
                  <a:pt x="955" y="810"/>
                  <a:pt x="945" y="831"/>
                  <a:pt x="933" y="853"/>
                </a:cubicBezTo>
                <a:cubicBezTo>
                  <a:pt x="923" y="874"/>
                  <a:pt x="912" y="895"/>
                  <a:pt x="880" y="906"/>
                </a:cubicBezTo>
                <a:cubicBezTo>
                  <a:pt x="826" y="949"/>
                  <a:pt x="794" y="992"/>
                  <a:pt x="773" y="1046"/>
                </a:cubicBezTo>
                <a:cubicBezTo>
                  <a:pt x="762" y="1077"/>
                  <a:pt x="730" y="1131"/>
                  <a:pt x="719" y="1163"/>
                </a:cubicBezTo>
                <a:cubicBezTo>
                  <a:pt x="698" y="1196"/>
                  <a:pt x="676" y="1239"/>
                  <a:pt x="676" y="1239"/>
                </a:cubicBezTo>
                <a:cubicBezTo>
                  <a:pt x="676" y="1260"/>
                  <a:pt x="666" y="1260"/>
                  <a:pt x="655" y="1270"/>
                </a:cubicBezTo>
                <a:cubicBezTo>
                  <a:pt x="623" y="1270"/>
                  <a:pt x="623" y="1282"/>
                  <a:pt x="612" y="1324"/>
                </a:cubicBezTo>
                <a:cubicBezTo>
                  <a:pt x="601" y="1399"/>
                  <a:pt x="580" y="1442"/>
                  <a:pt x="547" y="1475"/>
                </a:cubicBezTo>
                <a:cubicBezTo>
                  <a:pt x="526" y="1496"/>
                  <a:pt x="516" y="1506"/>
                  <a:pt x="526" y="1528"/>
                </a:cubicBezTo>
                <a:cubicBezTo>
                  <a:pt x="526" y="1549"/>
                  <a:pt x="516" y="1582"/>
                  <a:pt x="516" y="1614"/>
                </a:cubicBezTo>
                <a:cubicBezTo>
                  <a:pt x="504" y="1657"/>
                  <a:pt x="504" y="1668"/>
                  <a:pt x="473" y="1678"/>
                </a:cubicBezTo>
                <a:cubicBezTo>
                  <a:pt x="440" y="1689"/>
                  <a:pt x="440" y="1699"/>
                  <a:pt x="440" y="1742"/>
                </a:cubicBezTo>
                <a:cubicBezTo>
                  <a:pt x="430" y="1775"/>
                  <a:pt x="419" y="1796"/>
                  <a:pt x="397" y="1828"/>
                </a:cubicBezTo>
                <a:cubicBezTo>
                  <a:pt x="376" y="1871"/>
                  <a:pt x="376" y="1882"/>
                  <a:pt x="376" y="1925"/>
                </a:cubicBezTo>
                <a:cubicBezTo>
                  <a:pt x="387" y="1978"/>
                  <a:pt x="365" y="2032"/>
                  <a:pt x="311" y="2161"/>
                </a:cubicBezTo>
                <a:cubicBezTo>
                  <a:pt x="290" y="2204"/>
                  <a:pt x="280" y="2236"/>
                  <a:pt x="290" y="2247"/>
                </a:cubicBezTo>
                <a:cubicBezTo>
                  <a:pt x="290" y="2268"/>
                  <a:pt x="280" y="2311"/>
                  <a:pt x="258" y="2354"/>
                </a:cubicBezTo>
                <a:cubicBezTo>
                  <a:pt x="226" y="2407"/>
                  <a:pt x="226" y="2429"/>
                  <a:pt x="237" y="2450"/>
                </a:cubicBezTo>
                <a:cubicBezTo>
                  <a:pt x="247" y="2472"/>
                  <a:pt x="237" y="2526"/>
                  <a:pt x="215" y="2536"/>
                </a:cubicBezTo>
                <a:cubicBezTo>
                  <a:pt x="172" y="2558"/>
                  <a:pt x="118" y="2772"/>
                  <a:pt x="129" y="2848"/>
                </a:cubicBezTo>
                <a:cubicBezTo>
                  <a:pt x="140" y="2869"/>
                  <a:pt x="129" y="2869"/>
                  <a:pt x="118" y="2879"/>
                </a:cubicBezTo>
                <a:cubicBezTo>
                  <a:pt x="97" y="2891"/>
                  <a:pt x="87" y="2901"/>
                  <a:pt x="75" y="2944"/>
                </a:cubicBezTo>
                <a:cubicBezTo>
                  <a:pt x="75" y="2965"/>
                  <a:pt x="65" y="3008"/>
                  <a:pt x="65" y="3030"/>
                </a:cubicBezTo>
                <a:cubicBezTo>
                  <a:pt x="32" y="3105"/>
                  <a:pt x="32" y="3169"/>
                  <a:pt x="32" y="3169"/>
                </a:cubicBezTo>
                <a:cubicBezTo>
                  <a:pt x="54" y="3191"/>
                  <a:pt x="44" y="3266"/>
                  <a:pt x="22" y="3320"/>
                </a:cubicBezTo>
                <a:cubicBezTo>
                  <a:pt x="11" y="3351"/>
                  <a:pt x="1" y="3384"/>
                  <a:pt x="11" y="3416"/>
                </a:cubicBezTo>
                <a:lnTo>
                  <a:pt x="11" y="3513"/>
                </a:lnTo>
                <a:cubicBezTo>
                  <a:pt x="1" y="3577"/>
                  <a:pt x="1" y="3695"/>
                  <a:pt x="11" y="3716"/>
                </a:cubicBezTo>
                <a:cubicBezTo>
                  <a:pt x="11" y="3727"/>
                  <a:pt x="44" y="3749"/>
                  <a:pt x="65" y="3770"/>
                </a:cubicBezTo>
                <a:cubicBezTo>
                  <a:pt x="87" y="3780"/>
                  <a:pt x="118" y="3802"/>
                  <a:pt x="129" y="3813"/>
                </a:cubicBezTo>
                <a:cubicBezTo>
                  <a:pt x="132" y="3816"/>
                  <a:pt x="135" y="3817"/>
                  <a:pt x="138" y="3817"/>
                </a:cubicBezTo>
                <a:cubicBezTo>
                  <a:pt x="146" y="3817"/>
                  <a:pt x="157" y="3807"/>
                  <a:pt x="172" y="3792"/>
                </a:cubicBezTo>
                <a:cubicBezTo>
                  <a:pt x="194" y="3770"/>
                  <a:pt x="226" y="3759"/>
                  <a:pt x="237" y="3759"/>
                </a:cubicBezTo>
                <a:cubicBezTo>
                  <a:pt x="268" y="3759"/>
                  <a:pt x="268" y="3749"/>
                  <a:pt x="280" y="3727"/>
                </a:cubicBezTo>
                <a:cubicBezTo>
                  <a:pt x="280" y="3706"/>
                  <a:pt x="290" y="3663"/>
                  <a:pt x="290" y="3620"/>
                </a:cubicBezTo>
                <a:cubicBezTo>
                  <a:pt x="301" y="3587"/>
                  <a:pt x="311" y="3523"/>
                  <a:pt x="311" y="3480"/>
                </a:cubicBezTo>
                <a:cubicBezTo>
                  <a:pt x="311" y="3448"/>
                  <a:pt x="333" y="3384"/>
                  <a:pt x="344" y="3341"/>
                </a:cubicBezTo>
                <a:cubicBezTo>
                  <a:pt x="376" y="3212"/>
                  <a:pt x="408" y="3084"/>
                  <a:pt x="408" y="3019"/>
                </a:cubicBezTo>
                <a:cubicBezTo>
                  <a:pt x="408" y="2987"/>
                  <a:pt x="419" y="2955"/>
                  <a:pt x="430" y="2933"/>
                </a:cubicBezTo>
                <a:cubicBezTo>
                  <a:pt x="451" y="2891"/>
                  <a:pt x="483" y="2751"/>
                  <a:pt x="483" y="2665"/>
                </a:cubicBezTo>
                <a:cubicBezTo>
                  <a:pt x="483" y="2622"/>
                  <a:pt x="494" y="2600"/>
                  <a:pt x="504" y="2600"/>
                </a:cubicBezTo>
                <a:cubicBezTo>
                  <a:pt x="516" y="2590"/>
                  <a:pt x="516" y="2579"/>
                  <a:pt x="516" y="2558"/>
                </a:cubicBezTo>
                <a:cubicBezTo>
                  <a:pt x="526" y="2536"/>
                  <a:pt x="526" y="2515"/>
                  <a:pt x="623" y="2247"/>
                </a:cubicBezTo>
                <a:cubicBezTo>
                  <a:pt x="644" y="2183"/>
                  <a:pt x="655" y="2118"/>
                  <a:pt x="655" y="2107"/>
                </a:cubicBezTo>
                <a:cubicBezTo>
                  <a:pt x="655" y="2075"/>
                  <a:pt x="687" y="1990"/>
                  <a:pt x="719" y="1968"/>
                </a:cubicBezTo>
                <a:cubicBezTo>
                  <a:pt x="740" y="1957"/>
                  <a:pt x="773" y="1871"/>
                  <a:pt x="762" y="1807"/>
                </a:cubicBezTo>
                <a:cubicBezTo>
                  <a:pt x="762" y="1785"/>
                  <a:pt x="762" y="1742"/>
                  <a:pt x="773" y="1732"/>
                </a:cubicBezTo>
                <a:cubicBezTo>
                  <a:pt x="783" y="1699"/>
                  <a:pt x="848" y="1614"/>
                  <a:pt x="869" y="1592"/>
                </a:cubicBezTo>
                <a:cubicBezTo>
                  <a:pt x="880" y="1592"/>
                  <a:pt x="891" y="1560"/>
                  <a:pt x="902" y="1518"/>
                </a:cubicBezTo>
                <a:cubicBezTo>
                  <a:pt x="912" y="1475"/>
                  <a:pt x="923" y="1432"/>
                  <a:pt x="933" y="1432"/>
                </a:cubicBezTo>
                <a:cubicBezTo>
                  <a:pt x="955" y="1399"/>
                  <a:pt x="1041" y="1260"/>
                  <a:pt x="1052" y="1239"/>
                </a:cubicBezTo>
                <a:cubicBezTo>
                  <a:pt x="1052" y="1228"/>
                  <a:pt x="1084" y="1206"/>
                  <a:pt x="1105" y="1174"/>
                </a:cubicBezTo>
                <a:cubicBezTo>
                  <a:pt x="1148" y="1142"/>
                  <a:pt x="1202" y="1077"/>
                  <a:pt x="1202" y="1056"/>
                </a:cubicBezTo>
                <a:cubicBezTo>
                  <a:pt x="1202" y="1046"/>
                  <a:pt x="1212" y="1034"/>
                  <a:pt x="1224" y="1034"/>
                </a:cubicBezTo>
                <a:cubicBezTo>
                  <a:pt x="1255" y="1013"/>
                  <a:pt x="1320" y="949"/>
                  <a:pt x="1320" y="927"/>
                </a:cubicBezTo>
                <a:cubicBezTo>
                  <a:pt x="1320" y="910"/>
                  <a:pt x="1348" y="892"/>
                  <a:pt x="1376" y="892"/>
                </a:cubicBezTo>
                <a:cubicBezTo>
                  <a:pt x="1382" y="892"/>
                  <a:pt x="1389" y="893"/>
                  <a:pt x="1395" y="895"/>
                </a:cubicBezTo>
                <a:cubicBezTo>
                  <a:pt x="1400" y="901"/>
                  <a:pt x="1408" y="903"/>
                  <a:pt x="1420" y="903"/>
                </a:cubicBezTo>
                <a:cubicBezTo>
                  <a:pt x="1432" y="903"/>
                  <a:pt x="1448" y="901"/>
                  <a:pt x="1470" y="895"/>
                </a:cubicBezTo>
                <a:cubicBezTo>
                  <a:pt x="1485" y="893"/>
                  <a:pt x="1502" y="892"/>
                  <a:pt x="1520" y="892"/>
                </a:cubicBezTo>
                <a:cubicBezTo>
                  <a:pt x="1599" y="892"/>
                  <a:pt x="1688" y="912"/>
                  <a:pt x="1706" y="938"/>
                </a:cubicBezTo>
                <a:cubicBezTo>
                  <a:pt x="1706" y="949"/>
                  <a:pt x="1727" y="960"/>
                  <a:pt x="1738" y="970"/>
                </a:cubicBezTo>
                <a:cubicBezTo>
                  <a:pt x="1792" y="992"/>
                  <a:pt x="1877" y="1067"/>
                  <a:pt x="1899" y="1099"/>
                </a:cubicBezTo>
                <a:cubicBezTo>
                  <a:pt x="1910" y="1131"/>
                  <a:pt x="1910" y="1142"/>
                  <a:pt x="1889" y="1185"/>
                </a:cubicBezTo>
                <a:cubicBezTo>
                  <a:pt x="1867" y="1217"/>
                  <a:pt x="1846" y="1260"/>
                  <a:pt x="1835" y="1270"/>
                </a:cubicBezTo>
                <a:cubicBezTo>
                  <a:pt x="1824" y="1282"/>
                  <a:pt x="1813" y="1303"/>
                  <a:pt x="1803" y="1313"/>
                </a:cubicBezTo>
                <a:cubicBezTo>
                  <a:pt x="1792" y="1324"/>
                  <a:pt x="1781" y="1346"/>
                  <a:pt x="1770" y="1346"/>
                </a:cubicBezTo>
                <a:cubicBezTo>
                  <a:pt x="1749" y="1356"/>
                  <a:pt x="1738" y="1367"/>
                  <a:pt x="1738" y="1389"/>
                </a:cubicBezTo>
                <a:cubicBezTo>
                  <a:pt x="1738" y="1410"/>
                  <a:pt x="1717" y="1442"/>
                  <a:pt x="1695" y="1475"/>
                </a:cubicBezTo>
                <a:cubicBezTo>
                  <a:pt x="1641" y="1528"/>
                  <a:pt x="1631" y="1539"/>
                  <a:pt x="1663" y="1582"/>
                </a:cubicBezTo>
                <a:lnTo>
                  <a:pt x="1684" y="1625"/>
                </a:lnTo>
                <a:lnTo>
                  <a:pt x="1641" y="1635"/>
                </a:lnTo>
                <a:cubicBezTo>
                  <a:pt x="1610" y="1657"/>
                  <a:pt x="1610" y="1657"/>
                  <a:pt x="1610" y="1711"/>
                </a:cubicBezTo>
                <a:cubicBezTo>
                  <a:pt x="1599" y="1754"/>
                  <a:pt x="1599" y="1764"/>
                  <a:pt x="1545" y="1861"/>
                </a:cubicBezTo>
                <a:cubicBezTo>
                  <a:pt x="1524" y="1914"/>
                  <a:pt x="1470" y="2011"/>
                  <a:pt x="1448" y="2075"/>
                </a:cubicBezTo>
                <a:cubicBezTo>
                  <a:pt x="1405" y="2161"/>
                  <a:pt x="1395" y="2183"/>
                  <a:pt x="1405" y="2204"/>
                </a:cubicBezTo>
                <a:cubicBezTo>
                  <a:pt x="1417" y="2225"/>
                  <a:pt x="1405" y="2236"/>
                  <a:pt x="1395" y="2257"/>
                </a:cubicBezTo>
                <a:cubicBezTo>
                  <a:pt x="1341" y="2333"/>
                  <a:pt x="1331" y="2354"/>
                  <a:pt x="1341" y="2386"/>
                </a:cubicBezTo>
                <a:cubicBezTo>
                  <a:pt x="1352" y="2407"/>
                  <a:pt x="1341" y="2440"/>
                  <a:pt x="1298" y="2569"/>
                </a:cubicBezTo>
                <a:cubicBezTo>
                  <a:pt x="1288" y="2600"/>
                  <a:pt x="1277" y="2655"/>
                  <a:pt x="1288" y="2676"/>
                </a:cubicBezTo>
                <a:cubicBezTo>
                  <a:pt x="1288" y="2697"/>
                  <a:pt x="1277" y="2729"/>
                  <a:pt x="1277" y="2740"/>
                </a:cubicBezTo>
                <a:cubicBezTo>
                  <a:pt x="1266" y="2740"/>
                  <a:pt x="1266" y="2772"/>
                  <a:pt x="1266" y="2794"/>
                </a:cubicBezTo>
                <a:cubicBezTo>
                  <a:pt x="1277" y="2826"/>
                  <a:pt x="1266" y="2848"/>
                  <a:pt x="1255" y="2858"/>
                </a:cubicBezTo>
                <a:cubicBezTo>
                  <a:pt x="1245" y="2858"/>
                  <a:pt x="1245" y="2879"/>
                  <a:pt x="1245" y="2891"/>
                </a:cubicBezTo>
                <a:cubicBezTo>
                  <a:pt x="1245" y="2912"/>
                  <a:pt x="1224" y="2944"/>
                  <a:pt x="1202" y="2976"/>
                </a:cubicBezTo>
                <a:cubicBezTo>
                  <a:pt x="1169" y="3041"/>
                  <a:pt x="1169" y="3041"/>
                  <a:pt x="1191" y="3072"/>
                </a:cubicBezTo>
                <a:cubicBezTo>
                  <a:pt x="1202" y="3094"/>
                  <a:pt x="1202" y="3126"/>
                  <a:pt x="1191" y="3158"/>
                </a:cubicBezTo>
                <a:cubicBezTo>
                  <a:pt x="1169" y="3234"/>
                  <a:pt x="1159" y="3341"/>
                  <a:pt x="1159" y="3373"/>
                </a:cubicBezTo>
                <a:lnTo>
                  <a:pt x="1159" y="3427"/>
                </a:lnTo>
                <a:cubicBezTo>
                  <a:pt x="1138" y="3470"/>
                  <a:pt x="1138" y="3534"/>
                  <a:pt x="1159" y="3556"/>
                </a:cubicBezTo>
                <a:cubicBezTo>
                  <a:pt x="1181" y="3577"/>
                  <a:pt x="1181" y="3673"/>
                  <a:pt x="1159" y="3716"/>
                </a:cubicBezTo>
                <a:cubicBezTo>
                  <a:pt x="1138" y="3737"/>
                  <a:pt x="1138" y="3759"/>
                  <a:pt x="1148" y="3823"/>
                </a:cubicBezTo>
                <a:lnTo>
                  <a:pt x="1148" y="3909"/>
                </a:lnTo>
                <a:cubicBezTo>
                  <a:pt x="1138" y="3920"/>
                  <a:pt x="1138" y="3931"/>
                  <a:pt x="1138" y="3952"/>
                </a:cubicBezTo>
                <a:lnTo>
                  <a:pt x="1138" y="4038"/>
                </a:lnTo>
                <a:cubicBezTo>
                  <a:pt x="1138" y="4070"/>
                  <a:pt x="1138" y="4113"/>
                  <a:pt x="1148" y="4135"/>
                </a:cubicBezTo>
                <a:cubicBezTo>
                  <a:pt x="1148" y="4156"/>
                  <a:pt x="1159" y="4209"/>
                  <a:pt x="1159" y="4263"/>
                </a:cubicBezTo>
                <a:cubicBezTo>
                  <a:pt x="1169" y="4306"/>
                  <a:pt x="1181" y="4371"/>
                  <a:pt x="1202" y="4392"/>
                </a:cubicBezTo>
                <a:lnTo>
                  <a:pt x="1224" y="4457"/>
                </a:lnTo>
                <a:cubicBezTo>
                  <a:pt x="1224" y="4457"/>
                  <a:pt x="1234" y="4499"/>
                  <a:pt x="1255" y="4542"/>
                </a:cubicBezTo>
                <a:cubicBezTo>
                  <a:pt x="1277" y="4585"/>
                  <a:pt x="1288" y="4638"/>
                  <a:pt x="1298" y="4660"/>
                </a:cubicBezTo>
                <a:cubicBezTo>
                  <a:pt x="1298" y="4693"/>
                  <a:pt x="1309" y="4703"/>
                  <a:pt x="1352" y="4703"/>
                </a:cubicBezTo>
                <a:cubicBezTo>
                  <a:pt x="1384" y="4714"/>
                  <a:pt x="1395" y="4724"/>
                  <a:pt x="1395" y="4735"/>
                </a:cubicBezTo>
                <a:cubicBezTo>
                  <a:pt x="1395" y="4746"/>
                  <a:pt x="1405" y="4757"/>
                  <a:pt x="1427" y="4767"/>
                </a:cubicBezTo>
                <a:cubicBezTo>
                  <a:pt x="1448" y="4778"/>
                  <a:pt x="1481" y="4810"/>
                  <a:pt x="1481" y="4832"/>
                </a:cubicBezTo>
                <a:lnTo>
                  <a:pt x="1502" y="4864"/>
                </a:lnTo>
                <a:lnTo>
                  <a:pt x="1556" y="4853"/>
                </a:lnTo>
                <a:cubicBezTo>
                  <a:pt x="1599" y="4853"/>
                  <a:pt x="1631" y="4864"/>
                  <a:pt x="1653" y="4874"/>
                </a:cubicBezTo>
                <a:cubicBezTo>
                  <a:pt x="1663" y="4885"/>
                  <a:pt x="1674" y="4891"/>
                  <a:pt x="1687" y="4891"/>
                </a:cubicBezTo>
                <a:cubicBezTo>
                  <a:pt x="1701" y="4891"/>
                  <a:pt x="1717" y="4885"/>
                  <a:pt x="1738" y="4874"/>
                </a:cubicBezTo>
                <a:cubicBezTo>
                  <a:pt x="1781" y="4864"/>
                  <a:pt x="1835" y="4843"/>
                  <a:pt x="1867" y="4821"/>
                </a:cubicBezTo>
                <a:cubicBezTo>
                  <a:pt x="1931" y="4800"/>
                  <a:pt x="1931" y="4789"/>
                  <a:pt x="1953" y="4746"/>
                </a:cubicBezTo>
                <a:cubicBezTo>
                  <a:pt x="1972" y="4700"/>
                  <a:pt x="1998" y="4669"/>
                  <a:pt x="2026" y="4669"/>
                </a:cubicBezTo>
                <a:cubicBezTo>
                  <a:pt x="2030" y="4669"/>
                  <a:pt x="2034" y="4670"/>
                  <a:pt x="2039" y="4671"/>
                </a:cubicBezTo>
                <a:cubicBezTo>
                  <a:pt x="2039" y="4675"/>
                  <a:pt x="2040" y="4676"/>
                  <a:pt x="2042" y="4676"/>
                </a:cubicBezTo>
                <a:cubicBezTo>
                  <a:pt x="2046" y="4676"/>
                  <a:pt x="2053" y="4671"/>
                  <a:pt x="2060" y="4671"/>
                </a:cubicBezTo>
                <a:cubicBezTo>
                  <a:pt x="2082" y="4660"/>
                  <a:pt x="2156" y="4510"/>
                  <a:pt x="2189" y="4435"/>
                </a:cubicBezTo>
                <a:cubicBezTo>
                  <a:pt x="2242" y="4306"/>
                  <a:pt x="2253" y="4295"/>
                  <a:pt x="2242" y="4285"/>
                </a:cubicBezTo>
                <a:cubicBezTo>
                  <a:pt x="2242" y="4274"/>
                  <a:pt x="2253" y="4231"/>
                  <a:pt x="2285" y="4156"/>
                </a:cubicBezTo>
                <a:lnTo>
                  <a:pt x="2339" y="4038"/>
                </a:lnTo>
                <a:lnTo>
                  <a:pt x="2318" y="4006"/>
                </a:lnTo>
                <a:cubicBezTo>
                  <a:pt x="2306" y="3973"/>
                  <a:pt x="2306" y="3973"/>
                  <a:pt x="2328" y="3963"/>
                </a:cubicBezTo>
                <a:cubicBezTo>
                  <a:pt x="2349" y="3952"/>
                  <a:pt x="2349" y="3952"/>
                  <a:pt x="2349" y="3888"/>
                </a:cubicBezTo>
                <a:cubicBezTo>
                  <a:pt x="2349" y="3845"/>
                  <a:pt x="2361" y="3792"/>
                  <a:pt x="2371" y="3759"/>
                </a:cubicBezTo>
                <a:cubicBezTo>
                  <a:pt x="2392" y="3716"/>
                  <a:pt x="2392" y="3695"/>
                  <a:pt x="2382" y="3673"/>
                </a:cubicBezTo>
                <a:cubicBezTo>
                  <a:pt x="2371" y="3663"/>
                  <a:pt x="2371" y="3641"/>
                  <a:pt x="2382" y="3630"/>
                </a:cubicBezTo>
                <a:cubicBezTo>
                  <a:pt x="2382" y="3609"/>
                  <a:pt x="2392" y="3577"/>
                  <a:pt x="2392" y="3556"/>
                </a:cubicBezTo>
                <a:cubicBezTo>
                  <a:pt x="2403" y="3534"/>
                  <a:pt x="2403" y="3491"/>
                  <a:pt x="2403" y="3459"/>
                </a:cubicBezTo>
                <a:cubicBezTo>
                  <a:pt x="2414" y="3427"/>
                  <a:pt x="2425" y="3416"/>
                  <a:pt x="2435" y="3394"/>
                </a:cubicBezTo>
                <a:cubicBezTo>
                  <a:pt x="2457" y="3384"/>
                  <a:pt x="2457" y="3373"/>
                  <a:pt x="2457" y="3308"/>
                </a:cubicBezTo>
                <a:cubicBezTo>
                  <a:pt x="2446" y="3266"/>
                  <a:pt x="2446" y="3201"/>
                  <a:pt x="2457" y="3169"/>
                </a:cubicBezTo>
                <a:cubicBezTo>
                  <a:pt x="2457" y="3126"/>
                  <a:pt x="2468" y="3072"/>
                  <a:pt x="2457" y="3041"/>
                </a:cubicBezTo>
                <a:cubicBezTo>
                  <a:pt x="2457" y="3008"/>
                  <a:pt x="2468" y="2965"/>
                  <a:pt x="2468" y="2944"/>
                </a:cubicBezTo>
                <a:cubicBezTo>
                  <a:pt x="2489" y="2901"/>
                  <a:pt x="2489" y="2772"/>
                  <a:pt x="2457" y="2708"/>
                </a:cubicBezTo>
                <a:cubicBezTo>
                  <a:pt x="2446" y="2686"/>
                  <a:pt x="2457" y="2665"/>
                  <a:pt x="2468" y="2622"/>
                </a:cubicBezTo>
                <a:cubicBezTo>
                  <a:pt x="2478" y="2590"/>
                  <a:pt x="2489" y="2547"/>
                  <a:pt x="2478" y="2536"/>
                </a:cubicBezTo>
                <a:cubicBezTo>
                  <a:pt x="2478" y="2515"/>
                  <a:pt x="2478" y="2472"/>
                  <a:pt x="2489" y="2450"/>
                </a:cubicBezTo>
                <a:cubicBezTo>
                  <a:pt x="2500" y="2397"/>
                  <a:pt x="2500" y="2376"/>
                  <a:pt x="2468" y="2247"/>
                </a:cubicBezTo>
                <a:cubicBezTo>
                  <a:pt x="2457" y="2204"/>
                  <a:pt x="2457" y="2150"/>
                  <a:pt x="2457" y="2118"/>
                </a:cubicBezTo>
                <a:cubicBezTo>
                  <a:pt x="2468" y="2032"/>
                  <a:pt x="2468" y="2000"/>
                  <a:pt x="2446" y="1957"/>
                </a:cubicBezTo>
                <a:cubicBezTo>
                  <a:pt x="2446" y="1935"/>
                  <a:pt x="2435" y="1904"/>
                  <a:pt x="2435" y="1882"/>
                </a:cubicBezTo>
                <a:cubicBezTo>
                  <a:pt x="2435" y="1861"/>
                  <a:pt x="2425" y="1839"/>
                  <a:pt x="2414" y="1828"/>
                </a:cubicBezTo>
                <a:cubicBezTo>
                  <a:pt x="2392" y="1807"/>
                  <a:pt x="2382" y="1742"/>
                  <a:pt x="2392" y="1689"/>
                </a:cubicBezTo>
                <a:cubicBezTo>
                  <a:pt x="2403" y="1668"/>
                  <a:pt x="2392" y="1625"/>
                  <a:pt x="2382" y="1582"/>
                </a:cubicBezTo>
                <a:cubicBezTo>
                  <a:pt x="2371" y="1539"/>
                  <a:pt x="2361" y="1463"/>
                  <a:pt x="2361" y="1432"/>
                </a:cubicBezTo>
                <a:cubicBezTo>
                  <a:pt x="2361" y="1356"/>
                  <a:pt x="2361" y="1356"/>
                  <a:pt x="2306" y="1292"/>
                </a:cubicBezTo>
                <a:cubicBezTo>
                  <a:pt x="2275" y="1260"/>
                  <a:pt x="2264" y="1196"/>
                  <a:pt x="2285" y="1142"/>
                </a:cubicBezTo>
                <a:cubicBezTo>
                  <a:pt x="2296" y="1120"/>
                  <a:pt x="2328" y="1077"/>
                  <a:pt x="2361" y="1046"/>
                </a:cubicBezTo>
                <a:cubicBezTo>
                  <a:pt x="2392" y="1003"/>
                  <a:pt x="2446" y="949"/>
                  <a:pt x="2468" y="917"/>
                </a:cubicBezTo>
                <a:cubicBezTo>
                  <a:pt x="2500" y="884"/>
                  <a:pt x="2542" y="831"/>
                  <a:pt x="2575" y="788"/>
                </a:cubicBezTo>
                <a:cubicBezTo>
                  <a:pt x="2607" y="756"/>
                  <a:pt x="2661" y="713"/>
                  <a:pt x="2682" y="681"/>
                </a:cubicBezTo>
                <a:cubicBezTo>
                  <a:pt x="2704" y="648"/>
                  <a:pt x="2725" y="627"/>
                  <a:pt x="2747" y="617"/>
                </a:cubicBezTo>
                <a:cubicBezTo>
                  <a:pt x="2768" y="617"/>
                  <a:pt x="2800" y="584"/>
                  <a:pt x="2821" y="562"/>
                </a:cubicBezTo>
                <a:cubicBezTo>
                  <a:pt x="2854" y="531"/>
                  <a:pt x="2886" y="509"/>
                  <a:pt x="2897" y="509"/>
                </a:cubicBezTo>
                <a:cubicBezTo>
                  <a:pt x="2918" y="509"/>
                  <a:pt x="2961" y="488"/>
                  <a:pt x="2993" y="466"/>
                </a:cubicBezTo>
                <a:cubicBezTo>
                  <a:pt x="3052" y="417"/>
                  <a:pt x="3156" y="368"/>
                  <a:pt x="3190" y="368"/>
                </a:cubicBezTo>
                <a:cubicBezTo>
                  <a:pt x="3193" y="368"/>
                  <a:pt x="3195" y="369"/>
                  <a:pt x="3197" y="369"/>
                </a:cubicBezTo>
                <a:cubicBezTo>
                  <a:pt x="3207" y="369"/>
                  <a:pt x="3240" y="369"/>
                  <a:pt x="3262" y="359"/>
                </a:cubicBezTo>
                <a:cubicBezTo>
                  <a:pt x="3293" y="338"/>
                  <a:pt x="3315" y="338"/>
                  <a:pt x="3326" y="338"/>
                </a:cubicBezTo>
                <a:lnTo>
                  <a:pt x="3422" y="338"/>
                </a:lnTo>
                <a:cubicBezTo>
                  <a:pt x="3444" y="334"/>
                  <a:pt x="3459" y="331"/>
                  <a:pt x="3473" y="331"/>
                </a:cubicBezTo>
                <a:cubicBezTo>
                  <a:pt x="3501" y="331"/>
                  <a:pt x="3523" y="341"/>
                  <a:pt x="3572" y="369"/>
                </a:cubicBezTo>
                <a:cubicBezTo>
                  <a:pt x="3679" y="423"/>
                  <a:pt x="3691" y="434"/>
                  <a:pt x="3787" y="691"/>
                </a:cubicBezTo>
                <a:cubicBezTo>
                  <a:pt x="3830" y="810"/>
                  <a:pt x="3830" y="841"/>
                  <a:pt x="3819" y="863"/>
                </a:cubicBezTo>
                <a:cubicBezTo>
                  <a:pt x="3819" y="874"/>
                  <a:pt x="3819" y="917"/>
                  <a:pt x="3830" y="949"/>
                </a:cubicBezTo>
                <a:cubicBezTo>
                  <a:pt x="3851" y="981"/>
                  <a:pt x="3862" y="1046"/>
                  <a:pt x="3862" y="1077"/>
                </a:cubicBezTo>
                <a:cubicBezTo>
                  <a:pt x="3862" y="1120"/>
                  <a:pt x="3872" y="1217"/>
                  <a:pt x="3894" y="1292"/>
                </a:cubicBezTo>
                <a:lnTo>
                  <a:pt x="3927" y="1432"/>
                </a:lnTo>
                <a:lnTo>
                  <a:pt x="3884" y="1485"/>
                </a:lnTo>
                <a:cubicBezTo>
                  <a:pt x="3862" y="1506"/>
                  <a:pt x="3841" y="1528"/>
                  <a:pt x="3830" y="1528"/>
                </a:cubicBezTo>
                <a:cubicBezTo>
                  <a:pt x="3808" y="1528"/>
                  <a:pt x="3798" y="1539"/>
                  <a:pt x="3755" y="1625"/>
                </a:cubicBezTo>
                <a:cubicBezTo>
                  <a:pt x="3701" y="1732"/>
                  <a:pt x="3669" y="1796"/>
                  <a:pt x="3637" y="1828"/>
                </a:cubicBezTo>
                <a:cubicBezTo>
                  <a:pt x="3615" y="1839"/>
                  <a:pt x="3605" y="1850"/>
                  <a:pt x="3605" y="1861"/>
                </a:cubicBezTo>
                <a:cubicBezTo>
                  <a:pt x="3605" y="1861"/>
                  <a:pt x="3594" y="1871"/>
                  <a:pt x="3572" y="1882"/>
                </a:cubicBezTo>
                <a:cubicBezTo>
                  <a:pt x="3551" y="1893"/>
                  <a:pt x="3540" y="1904"/>
                  <a:pt x="3540" y="1935"/>
                </a:cubicBezTo>
                <a:cubicBezTo>
                  <a:pt x="3529" y="1957"/>
                  <a:pt x="3519" y="1978"/>
                  <a:pt x="3508" y="1978"/>
                </a:cubicBezTo>
                <a:cubicBezTo>
                  <a:pt x="3508" y="1978"/>
                  <a:pt x="3486" y="2021"/>
                  <a:pt x="3465" y="2086"/>
                </a:cubicBezTo>
                <a:cubicBezTo>
                  <a:pt x="3443" y="2150"/>
                  <a:pt x="3412" y="2214"/>
                  <a:pt x="3401" y="2225"/>
                </a:cubicBezTo>
                <a:cubicBezTo>
                  <a:pt x="3390" y="2236"/>
                  <a:pt x="3390" y="2268"/>
                  <a:pt x="3390" y="2300"/>
                </a:cubicBezTo>
                <a:cubicBezTo>
                  <a:pt x="3390" y="2354"/>
                  <a:pt x="3390" y="2376"/>
                  <a:pt x="3336" y="2504"/>
                </a:cubicBezTo>
                <a:cubicBezTo>
                  <a:pt x="3283" y="2655"/>
                  <a:pt x="3272" y="2655"/>
                  <a:pt x="3293" y="2686"/>
                </a:cubicBezTo>
                <a:cubicBezTo>
                  <a:pt x="3315" y="2719"/>
                  <a:pt x="3293" y="2815"/>
                  <a:pt x="3262" y="2858"/>
                </a:cubicBezTo>
                <a:cubicBezTo>
                  <a:pt x="3229" y="2901"/>
                  <a:pt x="3229" y="2901"/>
                  <a:pt x="3250" y="2987"/>
                </a:cubicBezTo>
                <a:cubicBezTo>
                  <a:pt x="3262" y="3030"/>
                  <a:pt x="3262" y="3072"/>
                  <a:pt x="3262" y="3084"/>
                </a:cubicBezTo>
                <a:cubicBezTo>
                  <a:pt x="3250" y="3105"/>
                  <a:pt x="3262" y="3191"/>
                  <a:pt x="3272" y="3201"/>
                </a:cubicBezTo>
                <a:cubicBezTo>
                  <a:pt x="3283" y="3212"/>
                  <a:pt x="3315" y="3373"/>
                  <a:pt x="3315" y="3470"/>
                </a:cubicBezTo>
                <a:cubicBezTo>
                  <a:pt x="3326" y="3501"/>
                  <a:pt x="3379" y="3598"/>
                  <a:pt x="3401" y="3609"/>
                </a:cubicBezTo>
                <a:cubicBezTo>
                  <a:pt x="3412" y="3609"/>
                  <a:pt x="3455" y="3706"/>
                  <a:pt x="3455" y="3727"/>
                </a:cubicBezTo>
                <a:cubicBezTo>
                  <a:pt x="3443" y="3727"/>
                  <a:pt x="3486" y="3749"/>
                  <a:pt x="3540" y="3770"/>
                </a:cubicBezTo>
                <a:lnTo>
                  <a:pt x="3626" y="3802"/>
                </a:lnTo>
                <a:lnTo>
                  <a:pt x="3701" y="3770"/>
                </a:lnTo>
                <a:cubicBezTo>
                  <a:pt x="3808" y="3737"/>
                  <a:pt x="3915" y="3663"/>
                  <a:pt x="3937" y="3609"/>
                </a:cubicBezTo>
                <a:lnTo>
                  <a:pt x="3969" y="3577"/>
                </a:lnTo>
                <a:cubicBezTo>
                  <a:pt x="4001" y="3566"/>
                  <a:pt x="4012" y="3556"/>
                  <a:pt x="4023" y="3513"/>
                </a:cubicBezTo>
                <a:cubicBezTo>
                  <a:pt x="4023" y="3491"/>
                  <a:pt x="4034" y="3448"/>
                  <a:pt x="4044" y="3416"/>
                </a:cubicBezTo>
                <a:cubicBezTo>
                  <a:pt x="4055" y="3384"/>
                  <a:pt x="4066" y="3341"/>
                  <a:pt x="4066" y="3320"/>
                </a:cubicBezTo>
                <a:cubicBezTo>
                  <a:pt x="4077" y="3287"/>
                  <a:pt x="4077" y="3277"/>
                  <a:pt x="4098" y="3277"/>
                </a:cubicBezTo>
                <a:cubicBezTo>
                  <a:pt x="4120" y="3277"/>
                  <a:pt x="4130" y="3255"/>
                  <a:pt x="4120" y="3201"/>
                </a:cubicBezTo>
                <a:cubicBezTo>
                  <a:pt x="4120" y="3094"/>
                  <a:pt x="4120" y="3051"/>
                  <a:pt x="4130" y="3041"/>
                </a:cubicBezTo>
                <a:cubicBezTo>
                  <a:pt x="4130" y="3041"/>
                  <a:pt x="4141" y="3019"/>
                  <a:pt x="4141" y="2998"/>
                </a:cubicBezTo>
                <a:cubicBezTo>
                  <a:pt x="4141" y="2955"/>
                  <a:pt x="4141" y="2944"/>
                  <a:pt x="4151" y="2933"/>
                </a:cubicBezTo>
                <a:cubicBezTo>
                  <a:pt x="4184" y="2912"/>
                  <a:pt x="4184" y="2901"/>
                  <a:pt x="4151" y="2762"/>
                </a:cubicBezTo>
                <a:cubicBezTo>
                  <a:pt x="4141" y="2708"/>
                  <a:pt x="4151" y="2676"/>
                  <a:pt x="4163" y="2633"/>
                </a:cubicBezTo>
                <a:cubicBezTo>
                  <a:pt x="4184" y="2590"/>
                  <a:pt x="4184" y="2536"/>
                  <a:pt x="4194" y="2440"/>
                </a:cubicBezTo>
                <a:cubicBezTo>
                  <a:pt x="4194" y="2343"/>
                  <a:pt x="4205" y="2290"/>
                  <a:pt x="4227" y="2247"/>
                </a:cubicBezTo>
                <a:cubicBezTo>
                  <a:pt x="4237" y="2193"/>
                  <a:pt x="4248" y="2171"/>
                  <a:pt x="4227" y="2150"/>
                </a:cubicBezTo>
                <a:cubicBezTo>
                  <a:pt x="4216" y="2129"/>
                  <a:pt x="4216" y="2107"/>
                  <a:pt x="4227" y="2086"/>
                </a:cubicBezTo>
                <a:cubicBezTo>
                  <a:pt x="4237" y="2064"/>
                  <a:pt x="4237" y="2043"/>
                  <a:pt x="4227" y="2021"/>
                </a:cubicBezTo>
                <a:cubicBezTo>
                  <a:pt x="4205" y="1990"/>
                  <a:pt x="4205" y="1935"/>
                  <a:pt x="4216" y="1904"/>
                </a:cubicBezTo>
                <a:cubicBezTo>
                  <a:pt x="4227" y="1893"/>
                  <a:pt x="4227" y="1871"/>
                  <a:pt x="4227" y="1850"/>
                </a:cubicBezTo>
                <a:cubicBezTo>
                  <a:pt x="4216" y="1828"/>
                  <a:pt x="4216" y="1796"/>
                  <a:pt x="4227" y="1785"/>
                </a:cubicBezTo>
                <a:lnTo>
                  <a:pt x="4227" y="1742"/>
                </a:lnTo>
                <a:cubicBezTo>
                  <a:pt x="4216" y="1721"/>
                  <a:pt x="4216" y="1689"/>
                  <a:pt x="4216" y="1668"/>
                </a:cubicBezTo>
                <a:cubicBezTo>
                  <a:pt x="4227" y="1603"/>
                  <a:pt x="4237" y="1571"/>
                  <a:pt x="4313" y="1528"/>
                </a:cubicBezTo>
                <a:cubicBezTo>
                  <a:pt x="4344" y="1496"/>
                  <a:pt x="4387" y="1463"/>
                  <a:pt x="4409" y="1453"/>
                </a:cubicBezTo>
                <a:cubicBezTo>
                  <a:pt x="4420" y="1432"/>
                  <a:pt x="4441" y="1410"/>
                  <a:pt x="4463" y="1389"/>
                </a:cubicBezTo>
                <a:cubicBezTo>
                  <a:pt x="4473" y="1378"/>
                  <a:pt x="4495" y="1356"/>
                  <a:pt x="4495" y="1346"/>
                </a:cubicBezTo>
                <a:cubicBezTo>
                  <a:pt x="4506" y="1324"/>
                  <a:pt x="4666" y="1228"/>
                  <a:pt x="4763" y="1174"/>
                </a:cubicBezTo>
                <a:cubicBezTo>
                  <a:pt x="4892" y="1120"/>
                  <a:pt x="4913" y="1120"/>
                  <a:pt x="4988" y="1120"/>
                </a:cubicBezTo>
                <a:cubicBezTo>
                  <a:pt x="5138" y="1131"/>
                  <a:pt x="5267" y="1185"/>
                  <a:pt x="5353" y="1260"/>
                </a:cubicBezTo>
                <a:cubicBezTo>
                  <a:pt x="5374" y="1292"/>
                  <a:pt x="5428" y="1378"/>
                  <a:pt x="5450" y="1432"/>
                </a:cubicBezTo>
                <a:cubicBezTo>
                  <a:pt x="5450" y="1442"/>
                  <a:pt x="5471" y="1475"/>
                  <a:pt x="5481" y="1506"/>
                </a:cubicBezTo>
                <a:cubicBezTo>
                  <a:pt x="5535" y="1582"/>
                  <a:pt x="5535" y="1614"/>
                  <a:pt x="5493" y="1689"/>
                </a:cubicBezTo>
                <a:cubicBezTo>
                  <a:pt x="5471" y="1732"/>
                  <a:pt x="5450" y="1764"/>
                  <a:pt x="5450" y="1785"/>
                </a:cubicBezTo>
                <a:cubicBezTo>
                  <a:pt x="5450" y="1807"/>
                  <a:pt x="5439" y="1839"/>
                  <a:pt x="5428" y="1861"/>
                </a:cubicBezTo>
                <a:cubicBezTo>
                  <a:pt x="5417" y="1882"/>
                  <a:pt x="5407" y="1904"/>
                  <a:pt x="5417" y="1925"/>
                </a:cubicBezTo>
                <a:cubicBezTo>
                  <a:pt x="5417" y="1935"/>
                  <a:pt x="5417" y="1968"/>
                  <a:pt x="5396" y="2011"/>
                </a:cubicBezTo>
                <a:cubicBezTo>
                  <a:pt x="5385" y="2054"/>
                  <a:pt x="5374" y="2097"/>
                  <a:pt x="5374" y="2118"/>
                </a:cubicBezTo>
                <a:cubicBezTo>
                  <a:pt x="5374" y="2183"/>
                  <a:pt x="5353" y="2290"/>
                  <a:pt x="5331" y="2322"/>
                </a:cubicBezTo>
                <a:cubicBezTo>
                  <a:pt x="5321" y="2333"/>
                  <a:pt x="5321" y="2365"/>
                  <a:pt x="5342" y="2407"/>
                </a:cubicBezTo>
                <a:cubicBezTo>
                  <a:pt x="5342" y="2440"/>
                  <a:pt x="5353" y="2472"/>
                  <a:pt x="5353" y="2483"/>
                </a:cubicBezTo>
                <a:cubicBezTo>
                  <a:pt x="5342" y="2493"/>
                  <a:pt x="5353" y="2515"/>
                  <a:pt x="5364" y="2536"/>
                </a:cubicBezTo>
                <a:cubicBezTo>
                  <a:pt x="5374" y="2558"/>
                  <a:pt x="5385" y="2600"/>
                  <a:pt x="5396" y="2622"/>
                </a:cubicBezTo>
                <a:cubicBezTo>
                  <a:pt x="5396" y="2676"/>
                  <a:pt x="5407" y="2686"/>
                  <a:pt x="5514" y="2697"/>
                </a:cubicBezTo>
                <a:cubicBezTo>
                  <a:pt x="5550" y="2700"/>
                  <a:pt x="5578" y="2702"/>
                  <a:pt x="5600" y="2702"/>
                </a:cubicBezTo>
                <a:cubicBezTo>
                  <a:pt x="5663" y="2702"/>
                  <a:pt x="5674" y="2686"/>
                  <a:pt x="5674" y="2622"/>
                </a:cubicBezTo>
                <a:cubicBezTo>
                  <a:pt x="5674" y="2579"/>
                  <a:pt x="5686" y="2569"/>
                  <a:pt x="5717" y="2526"/>
                </a:cubicBezTo>
                <a:cubicBezTo>
                  <a:pt x="5750" y="2483"/>
                  <a:pt x="5760" y="2461"/>
                  <a:pt x="5760" y="2429"/>
                </a:cubicBezTo>
                <a:cubicBezTo>
                  <a:pt x="5750" y="2407"/>
                  <a:pt x="5760" y="2322"/>
                  <a:pt x="5771" y="2300"/>
                </a:cubicBezTo>
                <a:cubicBezTo>
                  <a:pt x="5782" y="2268"/>
                  <a:pt x="5803" y="2236"/>
                  <a:pt x="5836" y="2129"/>
                </a:cubicBezTo>
                <a:cubicBezTo>
                  <a:pt x="5857" y="2043"/>
                  <a:pt x="5868" y="2011"/>
                  <a:pt x="5868" y="1957"/>
                </a:cubicBezTo>
                <a:cubicBezTo>
                  <a:pt x="5857" y="1925"/>
                  <a:pt x="5857" y="1882"/>
                  <a:pt x="5868" y="1871"/>
                </a:cubicBezTo>
                <a:cubicBezTo>
                  <a:pt x="5868" y="1850"/>
                  <a:pt x="5857" y="1828"/>
                  <a:pt x="5857" y="1807"/>
                </a:cubicBezTo>
                <a:cubicBezTo>
                  <a:pt x="5846" y="1775"/>
                  <a:pt x="5836" y="1775"/>
                  <a:pt x="5900" y="1668"/>
                </a:cubicBezTo>
                <a:cubicBezTo>
                  <a:pt x="5922" y="1625"/>
                  <a:pt x="5953" y="1582"/>
                  <a:pt x="5965" y="1571"/>
                </a:cubicBezTo>
                <a:cubicBezTo>
                  <a:pt x="5975" y="1560"/>
                  <a:pt x="5996" y="1528"/>
                  <a:pt x="6018" y="1475"/>
                </a:cubicBezTo>
                <a:cubicBezTo>
                  <a:pt x="6050" y="1389"/>
                  <a:pt x="6050" y="1389"/>
                  <a:pt x="6093" y="1367"/>
                </a:cubicBezTo>
                <a:cubicBezTo>
                  <a:pt x="6125" y="1346"/>
                  <a:pt x="6168" y="1324"/>
                  <a:pt x="6189" y="1303"/>
                </a:cubicBezTo>
                <a:cubicBezTo>
                  <a:pt x="6232" y="1270"/>
                  <a:pt x="6232" y="1270"/>
                  <a:pt x="6222" y="1228"/>
                </a:cubicBezTo>
                <a:cubicBezTo>
                  <a:pt x="6222" y="1196"/>
                  <a:pt x="6222" y="1196"/>
                  <a:pt x="6275" y="1153"/>
                </a:cubicBezTo>
                <a:cubicBezTo>
                  <a:pt x="6308" y="1131"/>
                  <a:pt x="6329" y="1110"/>
                  <a:pt x="6340" y="1110"/>
                </a:cubicBezTo>
                <a:cubicBezTo>
                  <a:pt x="6340" y="1110"/>
                  <a:pt x="6351" y="1131"/>
                  <a:pt x="6361" y="1163"/>
                </a:cubicBezTo>
                <a:cubicBezTo>
                  <a:pt x="6382" y="1228"/>
                  <a:pt x="6382" y="1239"/>
                  <a:pt x="6436" y="1270"/>
                </a:cubicBezTo>
                <a:lnTo>
                  <a:pt x="6490" y="1292"/>
                </a:lnTo>
                <a:lnTo>
                  <a:pt x="6576" y="1260"/>
                </a:lnTo>
                <a:cubicBezTo>
                  <a:pt x="6694" y="1206"/>
                  <a:pt x="6694" y="1196"/>
                  <a:pt x="6683" y="1120"/>
                </a:cubicBezTo>
                <a:cubicBezTo>
                  <a:pt x="6672" y="1099"/>
                  <a:pt x="6672" y="1046"/>
                  <a:pt x="6661" y="1024"/>
                </a:cubicBezTo>
                <a:cubicBezTo>
                  <a:pt x="6661" y="981"/>
                  <a:pt x="6651" y="960"/>
                  <a:pt x="6618" y="938"/>
                </a:cubicBezTo>
                <a:cubicBezTo>
                  <a:pt x="6608" y="927"/>
                  <a:pt x="6576" y="895"/>
                  <a:pt x="6565" y="863"/>
                </a:cubicBezTo>
                <a:cubicBezTo>
                  <a:pt x="6533" y="831"/>
                  <a:pt x="6522" y="820"/>
                  <a:pt x="6490" y="810"/>
                </a:cubicBezTo>
                <a:cubicBezTo>
                  <a:pt x="6458" y="810"/>
                  <a:pt x="6447" y="798"/>
                  <a:pt x="6447" y="788"/>
                </a:cubicBezTo>
                <a:cubicBezTo>
                  <a:pt x="6442" y="778"/>
                  <a:pt x="6435" y="773"/>
                  <a:pt x="6420" y="773"/>
                </a:cubicBezTo>
                <a:cubicBezTo>
                  <a:pt x="6402" y="773"/>
                  <a:pt x="6371" y="781"/>
                  <a:pt x="6318" y="798"/>
                </a:cubicBezTo>
                <a:cubicBezTo>
                  <a:pt x="6265" y="820"/>
                  <a:pt x="6211" y="853"/>
                  <a:pt x="6189" y="874"/>
                </a:cubicBezTo>
                <a:cubicBezTo>
                  <a:pt x="6168" y="895"/>
                  <a:pt x="6136" y="917"/>
                  <a:pt x="6125" y="917"/>
                </a:cubicBezTo>
                <a:lnTo>
                  <a:pt x="6082" y="960"/>
                </a:lnTo>
                <a:cubicBezTo>
                  <a:pt x="6061" y="970"/>
                  <a:pt x="6039" y="992"/>
                  <a:pt x="6029" y="992"/>
                </a:cubicBezTo>
                <a:cubicBezTo>
                  <a:pt x="6029" y="992"/>
                  <a:pt x="6007" y="1003"/>
                  <a:pt x="5986" y="1024"/>
                </a:cubicBezTo>
                <a:cubicBezTo>
                  <a:pt x="5975" y="1034"/>
                  <a:pt x="5932" y="1056"/>
                  <a:pt x="5910" y="1067"/>
                </a:cubicBezTo>
                <a:cubicBezTo>
                  <a:pt x="5846" y="1099"/>
                  <a:pt x="5836" y="1120"/>
                  <a:pt x="5846" y="1174"/>
                </a:cubicBezTo>
                <a:cubicBezTo>
                  <a:pt x="5846" y="1193"/>
                  <a:pt x="5838" y="1219"/>
                  <a:pt x="5822" y="1219"/>
                </a:cubicBezTo>
                <a:cubicBezTo>
                  <a:pt x="5820" y="1219"/>
                  <a:pt x="5817" y="1219"/>
                  <a:pt x="5814" y="1217"/>
                </a:cubicBezTo>
                <a:cubicBezTo>
                  <a:pt x="5803" y="1217"/>
                  <a:pt x="5782" y="1228"/>
                  <a:pt x="5771" y="1228"/>
                </a:cubicBezTo>
                <a:cubicBezTo>
                  <a:pt x="5768" y="1231"/>
                  <a:pt x="5764" y="1234"/>
                  <a:pt x="5760" y="1234"/>
                </a:cubicBezTo>
                <a:cubicBezTo>
                  <a:pt x="5751" y="1234"/>
                  <a:pt x="5739" y="1224"/>
                  <a:pt x="5717" y="1196"/>
                </a:cubicBezTo>
                <a:cubicBezTo>
                  <a:pt x="5696" y="1163"/>
                  <a:pt x="5664" y="1120"/>
                  <a:pt x="5632" y="1099"/>
                </a:cubicBezTo>
                <a:lnTo>
                  <a:pt x="5557" y="1024"/>
                </a:lnTo>
                <a:cubicBezTo>
                  <a:pt x="5514" y="949"/>
                  <a:pt x="5493" y="938"/>
                  <a:pt x="5245" y="831"/>
                </a:cubicBezTo>
                <a:cubicBezTo>
                  <a:pt x="5181" y="802"/>
                  <a:pt x="5155" y="793"/>
                  <a:pt x="5138" y="793"/>
                </a:cubicBezTo>
                <a:cubicBezTo>
                  <a:pt x="5130" y="793"/>
                  <a:pt x="5124" y="795"/>
                  <a:pt x="5117" y="798"/>
                </a:cubicBezTo>
                <a:cubicBezTo>
                  <a:pt x="5112" y="804"/>
                  <a:pt x="5101" y="807"/>
                  <a:pt x="5087" y="807"/>
                </a:cubicBezTo>
                <a:cubicBezTo>
                  <a:pt x="5074" y="807"/>
                  <a:pt x="5058" y="804"/>
                  <a:pt x="5042" y="798"/>
                </a:cubicBezTo>
                <a:cubicBezTo>
                  <a:pt x="5021" y="798"/>
                  <a:pt x="4988" y="788"/>
                  <a:pt x="4967" y="788"/>
                </a:cubicBezTo>
                <a:lnTo>
                  <a:pt x="4913" y="788"/>
                </a:lnTo>
                <a:cubicBezTo>
                  <a:pt x="4902" y="788"/>
                  <a:pt x="4870" y="798"/>
                  <a:pt x="4859" y="820"/>
                </a:cubicBezTo>
                <a:cubicBezTo>
                  <a:pt x="4838" y="841"/>
                  <a:pt x="4816" y="853"/>
                  <a:pt x="4763" y="853"/>
                </a:cubicBezTo>
                <a:lnTo>
                  <a:pt x="4688" y="853"/>
                </a:lnTo>
                <a:cubicBezTo>
                  <a:pt x="4677" y="853"/>
                  <a:pt x="4602" y="874"/>
                  <a:pt x="4592" y="895"/>
                </a:cubicBezTo>
                <a:cubicBezTo>
                  <a:pt x="4592" y="906"/>
                  <a:pt x="4549" y="927"/>
                  <a:pt x="4323" y="1034"/>
                </a:cubicBezTo>
                <a:cubicBezTo>
                  <a:pt x="4291" y="1046"/>
                  <a:pt x="4259" y="1067"/>
                  <a:pt x="4237" y="1110"/>
                </a:cubicBezTo>
                <a:lnTo>
                  <a:pt x="4184" y="1163"/>
                </a:lnTo>
                <a:cubicBezTo>
                  <a:pt x="4173" y="1163"/>
                  <a:pt x="4163" y="1013"/>
                  <a:pt x="4173" y="992"/>
                </a:cubicBezTo>
                <a:cubicBezTo>
                  <a:pt x="4173" y="981"/>
                  <a:pt x="4163" y="927"/>
                  <a:pt x="4141" y="884"/>
                </a:cubicBezTo>
                <a:cubicBezTo>
                  <a:pt x="4108" y="810"/>
                  <a:pt x="4098" y="788"/>
                  <a:pt x="4108" y="767"/>
                </a:cubicBezTo>
                <a:cubicBezTo>
                  <a:pt x="4120" y="745"/>
                  <a:pt x="4120" y="724"/>
                  <a:pt x="4098" y="691"/>
                </a:cubicBezTo>
                <a:cubicBezTo>
                  <a:pt x="4087" y="670"/>
                  <a:pt x="4077" y="627"/>
                  <a:pt x="4077" y="605"/>
                </a:cubicBezTo>
                <a:cubicBezTo>
                  <a:pt x="4066" y="531"/>
                  <a:pt x="3991" y="381"/>
                  <a:pt x="3937" y="316"/>
                </a:cubicBezTo>
                <a:cubicBezTo>
                  <a:pt x="3915" y="295"/>
                  <a:pt x="3884" y="252"/>
                  <a:pt x="3862" y="219"/>
                </a:cubicBezTo>
                <a:cubicBezTo>
                  <a:pt x="3851" y="198"/>
                  <a:pt x="3841" y="176"/>
                  <a:pt x="3830" y="176"/>
                </a:cubicBezTo>
                <a:cubicBezTo>
                  <a:pt x="3830" y="176"/>
                  <a:pt x="3819" y="166"/>
                  <a:pt x="3819" y="145"/>
                </a:cubicBezTo>
                <a:cubicBezTo>
                  <a:pt x="3808" y="123"/>
                  <a:pt x="3798" y="123"/>
                  <a:pt x="3712" y="91"/>
                </a:cubicBezTo>
                <a:cubicBezTo>
                  <a:pt x="3658" y="80"/>
                  <a:pt x="3605" y="69"/>
                  <a:pt x="3594" y="69"/>
                </a:cubicBezTo>
                <a:cubicBezTo>
                  <a:pt x="3583" y="69"/>
                  <a:pt x="3572" y="59"/>
                  <a:pt x="3551" y="37"/>
                </a:cubicBezTo>
                <a:cubicBezTo>
                  <a:pt x="3540" y="16"/>
                  <a:pt x="3529" y="5"/>
                  <a:pt x="3519" y="5"/>
                </a:cubicBezTo>
                <a:cubicBezTo>
                  <a:pt x="3516" y="2"/>
                  <a:pt x="3510" y="0"/>
                  <a:pt x="3502"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14"/>
          <p:cNvSpPr/>
          <p:nvPr/>
        </p:nvSpPr>
        <p:spPr>
          <a:xfrm rot="10800000">
            <a:off x="6886920" y="-930771"/>
            <a:ext cx="2974109" cy="2483151"/>
          </a:xfrm>
          <a:custGeom>
            <a:rect b="b" l="l" r="r" t="t"/>
            <a:pathLst>
              <a:path extrusionOk="0" h="9018" w="10801">
                <a:moveTo>
                  <a:pt x="7735" y="0"/>
                </a:moveTo>
                <a:cubicBezTo>
                  <a:pt x="6870" y="0"/>
                  <a:pt x="6008" y="322"/>
                  <a:pt x="5299" y="827"/>
                </a:cubicBezTo>
                <a:cubicBezTo>
                  <a:pt x="4698" y="1256"/>
                  <a:pt x="4194" y="1803"/>
                  <a:pt x="3561" y="2178"/>
                </a:cubicBezTo>
                <a:cubicBezTo>
                  <a:pt x="2896" y="2565"/>
                  <a:pt x="2113" y="2747"/>
                  <a:pt x="1523" y="3241"/>
                </a:cubicBezTo>
                <a:cubicBezTo>
                  <a:pt x="761" y="3906"/>
                  <a:pt x="0" y="6147"/>
                  <a:pt x="601" y="7102"/>
                </a:cubicBezTo>
                <a:cubicBezTo>
                  <a:pt x="997" y="7713"/>
                  <a:pt x="3679" y="8292"/>
                  <a:pt x="4494" y="8604"/>
                </a:cubicBezTo>
                <a:cubicBezTo>
                  <a:pt x="5140" y="8846"/>
                  <a:pt x="5862" y="9018"/>
                  <a:pt x="6554" y="9018"/>
                </a:cubicBezTo>
                <a:cubicBezTo>
                  <a:pt x="7240" y="9018"/>
                  <a:pt x="7896" y="8849"/>
                  <a:pt x="8420" y="8411"/>
                </a:cubicBezTo>
                <a:cubicBezTo>
                  <a:pt x="8839" y="8068"/>
                  <a:pt x="9117" y="7596"/>
                  <a:pt x="9364" y="7112"/>
                </a:cubicBezTo>
                <a:cubicBezTo>
                  <a:pt x="9836" y="6190"/>
                  <a:pt x="10211" y="5214"/>
                  <a:pt x="10479" y="4206"/>
                </a:cubicBezTo>
                <a:cubicBezTo>
                  <a:pt x="10672" y="3477"/>
                  <a:pt x="10801" y="2704"/>
                  <a:pt x="10586" y="1975"/>
                </a:cubicBezTo>
                <a:cubicBezTo>
                  <a:pt x="10286" y="967"/>
                  <a:pt x="9321" y="226"/>
                  <a:pt x="8281" y="44"/>
                </a:cubicBezTo>
                <a:cubicBezTo>
                  <a:pt x="8100" y="14"/>
                  <a:pt x="7917" y="0"/>
                  <a:pt x="7735"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14"/>
          <p:cNvSpPr/>
          <p:nvPr/>
        </p:nvSpPr>
        <p:spPr>
          <a:xfrm rot="10800000">
            <a:off x="-846130" y="3868254"/>
            <a:ext cx="2974109" cy="2483151"/>
          </a:xfrm>
          <a:custGeom>
            <a:rect b="b" l="l" r="r" t="t"/>
            <a:pathLst>
              <a:path extrusionOk="0" h="9018" w="10801">
                <a:moveTo>
                  <a:pt x="7735" y="0"/>
                </a:moveTo>
                <a:cubicBezTo>
                  <a:pt x="6870" y="0"/>
                  <a:pt x="6008" y="322"/>
                  <a:pt x="5299" y="827"/>
                </a:cubicBezTo>
                <a:cubicBezTo>
                  <a:pt x="4698" y="1256"/>
                  <a:pt x="4194" y="1803"/>
                  <a:pt x="3561" y="2178"/>
                </a:cubicBezTo>
                <a:cubicBezTo>
                  <a:pt x="2896" y="2565"/>
                  <a:pt x="2113" y="2747"/>
                  <a:pt x="1523" y="3241"/>
                </a:cubicBezTo>
                <a:cubicBezTo>
                  <a:pt x="761" y="3906"/>
                  <a:pt x="0" y="6147"/>
                  <a:pt x="601" y="7102"/>
                </a:cubicBezTo>
                <a:cubicBezTo>
                  <a:pt x="997" y="7713"/>
                  <a:pt x="3679" y="8292"/>
                  <a:pt x="4494" y="8604"/>
                </a:cubicBezTo>
                <a:cubicBezTo>
                  <a:pt x="5140" y="8846"/>
                  <a:pt x="5862" y="9018"/>
                  <a:pt x="6554" y="9018"/>
                </a:cubicBezTo>
                <a:cubicBezTo>
                  <a:pt x="7240" y="9018"/>
                  <a:pt x="7896" y="8849"/>
                  <a:pt x="8420" y="8411"/>
                </a:cubicBezTo>
                <a:cubicBezTo>
                  <a:pt x="8839" y="8068"/>
                  <a:pt x="9117" y="7596"/>
                  <a:pt x="9364" y="7112"/>
                </a:cubicBezTo>
                <a:cubicBezTo>
                  <a:pt x="9836" y="6190"/>
                  <a:pt x="10211" y="5214"/>
                  <a:pt x="10479" y="4206"/>
                </a:cubicBezTo>
                <a:cubicBezTo>
                  <a:pt x="10672" y="3477"/>
                  <a:pt x="10801" y="2704"/>
                  <a:pt x="10586" y="1975"/>
                </a:cubicBezTo>
                <a:cubicBezTo>
                  <a:pt x="10286" y="967"/>
                  <a:pt x="9321" y="226"/>
                  <a:pt x="8281" y="44"/>
                </a:cubicBezTo>
                <a:cubicBezTo>
                  <a:pt x="8100" y="14"/>
                  <a:pt x="7917" y="0"/>
                  <a:pt x="7735"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14"/>
          <p:cNvSpPr/>
          <p:nvPr/>
        </p:nvSpPr>
        <p:spPr>
          <a:xfrm rot="10800000">
            <a:off x="-846130" y="-277296"/>
            <a:ext cx="2974109" cy="2483151"/>
          </a:xfrm>
          <a:custGeom>
            <a:rect b="b" l="l" r="r" t="t"/>
            <a:pathLst>
              <a:path extrusionOk="0" h="9018" w="10801">
                <a:moveTo>
                  <a:pt x="7735" y="0"/>
                </a:moveTo>
                <a:cubicBezTo>
                  <a:pt x="6870" y="0"/>
                  <a:pt x="6008" y="322"/>
                  <a:pt x="5299" y="827"/>
                </a:cubicBezTo>
                <a:cubicBezTo>
                  <a:pt x="4698" y="1256"/>
                  <a:pt x="4194" y="1803"/>
                  <a:pt x="3561" y="2178"/>
                </a:cubicBezTo>
                <a:cubicBezTo>
                  <a:pt x="2896" y="2565"/>
                  <a:pt x="2113" y="2747"/>
                  <a:pt x="1523" y="3241"/>
                </a:cubicBezTo>
                <a:cubicBezTo>
                  <a:pt x="761" y="3906"/>
                  <a:pt x="0" y="6147"/>
                  <a:pt x="601" y="7102"/>
                </a:cubicBezTo>
                <a:cubicBezTo>
                  <a:pt x="997" y="7713"/>
                  <a:pt x="3679" y="8292"/>
                  <a:pt x="4494" y="8604"/>
                </a:cubicBezTo>
                <a:cubicBezTo>
                  <a:pt x="5140" y="8846"/>
                  <a:pt x="5862" y="9018"/>
                  <a:pt x="6554" y="9018"/>
                </a:cubicBezTo>
                <a:cubicBezTo>
                  <a:pt x="7240" y="9018"/>
                  <a:pt x="7896" y="8849"/>
                  <a:pt x="8420" y="8411"/>
                </a:cubicBezTo>
                <a:cubicBezTo>
                  <a:pt x="8839" y="8068"/>
                  <a:pt x="9117" y="7596"/>
                  <a:pt x="9364" y="7112"/>
                </a:cubicBezTo>
                <a:cubicBezTo>
                  <a:pt x="9836" y="6190"/>
                  <a:pt x="10211" y="5214"/>
                  <a:pt x="10479" y="4206"/>
                </a:cubicBezTo>
                <a:cubicBezTo>
                  <a:pt x="10672" y="3477"/>
                  <a:pt x="10801" y="2704"/>
                  <a:pt x="10586" y="1975"/>
                </a:cubicBezTo>
                <a:cubicBezTo>
                  <a:pt x="10286" y="967"/>
                  <a:pt x="9321" y="226"/>
                  <a:pt x="8281" y="44"/>
                </a:cubicBezTo>
                <a:cubicBezTo>
                  <a:pt x="8100" y="14"/>
                  <a:pt x="7917" y="0"/>
                  <a:pt x="7735"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14"/>
          <p:cNvSpPr/>
          <p:nvPr/>
        </p:nvSpPr>
        <p:spPr>
          <a:xfrm>
            <a:off x="0" y="2986025"/>
            <a:ext cx="847946" cy="619555"/>
          </a:xfrm>
          <a:custGeom>
            <a:rect b="b" l="l" r="r" t="t"/>
            <a:pathLst>
              <a:path extrusionOk="0" h="4891" w="6694">
                <a:moveTo>
                  <a:pt x="3911" y="1976"/>
                </a:moveTo>
                <a:cubicBezTo>
                  <a:pt x="3913" y="1976"/>
                  <a:pt x="3914" y="1977"/>
                  <a:pt x="3915" y="1978"/>
                </a:cubicBezTo>
                <a:cubicBezTo>
                  <a:pt x="3927" y="1978"/>
                  <a:pt x="3927" y="2000"/>
                  <a:pt x="3915" y="2021"/>
                </a:cubicBezTo>
                <a:cubicBezTo>
                  <a:pt x="3894" y="2183"/>
                  <a:pt x="3884" y="2290"/>
                  <a:pt x="3894" y="2300"/>
                </a:cubicBezTo>
                <a:cubicBezTo>
                  <a:pt x="3905" y="2311"/>
                  <a:pt x="3905" y="2322"/>
                  <a:pt x="3905" y="2322"/>
                </a:cubicBezTo>
                <a:lnTo>
                  <a:pt x="3905" y="2429"/>
                </a:lnTo>
                <a:cubicBezTo>
                  <a:pt x="3915" y="2493"/>
                  <a:pt x="3905" y="2558"/>
                  <a:pt x="3905" y="2590"/>
                </a:cubicBezTo>
                <a:cubicBezTo>
                  <a:pt x="3894" y="2622"/>
                  <a:pt x="3894" y="2665"/>
                  <a:pt x="3894" y="2676"/>
                </a:cubicBezTo>
                <a:cubicBezTo>
                  <a:pt x="3905" y="2697"/>
                  <a:pt x="3905" y="2697"/>
                  <a:pt x="3884" y="2708"/>
                </a:cubicBezTo>
                <a:cubicBezTo>
                  <a:pt x="3851" y="2708"/>
                  <a:pt x="3851" y="2719"/>
                  <a:pt x="3862" y="2826"/>
                </a:cubicBezTo>
                <a:lnTo>
                  <a:pt x="3862" y="2933"/>
                </a:lnTo>
                <a:cubicBezTo>
                  <a:pt x="3851" y="2955"/>
                  <a:pt x="3851" y="2976"/>
                  <a:pt x="3851" y="2987"/>
                </a:cubicBezTo>
                <a:cubicBezTo>
                  <a:pt x="3851" y="2998"/>
                  <a:pt x="3851" y="3008"/>
                  <a:pt x="3830" y="3019"/>
                </a:cubicBezTo>
                <a:cubicBezTo>
                  <a:pt x="3819" y="3030"/>
                  <a:pt x="3819" y="3051"/>
                  <a:pt x="3808" y="3148"/>
                </a:cubicBezTo>
                <a:cubicBezTo>
                  <a:pt x="3808" y="3223"/>
                  <a:pt x="3798" y="3255"/>
                  <a:pt x="3787" y="3266"/>
                </a:cubicBezTo>
                <a:cubicBezTo>
                  <a:pt x="3776" y="3277"/>
                  <a:pt x="3744" y="3351"/>
                  <a:pt x="3733" y="3427"/>
                </a:cubicBezTo>
                <a:cubicBezTo>
                  <a:pt x="3722" y="3470"/>
                  <a:pt x="3722" y="3480"/>
                  <a:pt x="3701" y="3480"/>
                </a:cubicBezTo>
                <a:cubicBezTo>
                  <a:pt x="3695" y="3483"/>
                  <a:pt x="3690" y="3484"/>
                  <a:pt x="3685" y="3484"/>
                </a:cubicBezTo>
                <a:cubicBezTo>
                  <a:pt x="3669" y="3484"/>
                  <a:pt x="3653" y="3472"/>
                  <a:pt x="3637" y="3448"/>
                </a:cubicBezTo>
                <a:cubicBezTo>
                  <a:pt x="3605" y="3416"/>
                  <a:pt x="3594" y="3394"/>
                  <a:pt x="3583" y="3298"/>
                </a:cubicBezTo>
                <a:cubicBezTo>
                  <a:pt x="3572" y="3191"/>
                  <a:pt x="3583" y="3148"/>
                  <a:pt x="3615" y="3126"/>
                </a:cubicBezTo>
                <a:cubicBezTo>
                  <a:pt x="3637" y="3105"/>
                  <a:pt x="3637" y="3094"/>
                  <a:pt x="3626" y="3019"/>
                </a:cubicBezTo>
                <a:cubicBezTo>
                  <a:pt x="3615" y="2955"/>
                  <a:pt x="3626" y="2901"/>
                  <a:pt x="3626" y="2869"/>
                </a:cubicBezTo>
                <a:cubicBezTo>
                  <a:pt x="3637" y="2836"/>
                  <a:pt x="3637" y="2805"/>
                  <a:pt x="3637" y="2794"/>
                </a:cubicBezTo>
                <a:cubicBezTo>
                  <a:pt x="3637" y="2783"/>
                  <a:pt x="3648" y="2729"/>
                  <a:pt x="3669" y="2665"/>
                </a:cubicBezTo>
                <a:cubicBezTo>
                  <a:pt x="3701" y="2600"/>
                  <a:pt x="3712" y="2547"/>
                  <a:pt x="3701" y="2536"/>
                </a:cubicBezTo>
                <a:cubicBezTo>
                  <a:pt x="3701" y="2526"/>
                  <a:pt x="3701" y="2515"/>
                  <a:pt x="3712" y="2515"/>
                </a:cubicBezTo>
                <a:cubicBezTo>
                  <a:pt x="3722" y="2504"/>
                  <a:pt x="3733" y="2493"/>
                  <a:pt x="3733" y="2461"/>
                </a:cubicBezTo>
                <a:cubicBezTo>
                  <a:pt x="3733" y="2429"/>
                  <a:pt x="3755" y="2386"/>
                  <a:pt x="3787" y="2311"/>
                </a:cubicBezTo>
                <a:cubicBezTo>
                  <a:pt x="3808" y="2257"/>
                  <a:pt x="3841" y="2171"/>
                  <a:pt x="3862" y="2118"/>
                </a:cubicBezTo>
                <a:cubicBezTo>
                  <a:pt x="3890" y="2007"/>
                  <a:pt x="3902" y="1976"/>
                  <a:pt x="3911" y="1976"/>
                </a:cubicBezTo>
                <a:close/>
                <a:moveTo>
                  <a:pt x="2047" y="1571"/>
                </a:moveTo>
                <a:cubicBezTo>
                  <a:pt x="2066" y="1571"/>
                  <a:pt x="2091" y="1609"/>
                  <a:pt x="2125" y="1689"/>
                </a:cubicBezTo>
                <a:cubicBezTo>
                  <a:pt x="2156" y="1785"/>
                  <a:pt x="2167" y="1861"/>
                  <a:pt x="2146" y="1914"/>
                </a:cubicBezTo>
                <a:cubicBezTo>
                  <a:pt x="2146" y="1925"/>
                  <a:pt x="2146" y="1990"/>
                  <a:pt x="2156" y="2064"/>
                </a:cubicBezTo>
                <a:cubicBezTo>
                  <a:pt x="2167" y="2140"/>
                  <a:pt x="2167" y="2214"/>
                  <a:pt x="2167" y="2225"/>
                </a:cubicBezTo>
                <a:cubicBezTo>
                  <a:pt x="2156" y="2247"/>
                  <a:pt x="2167" y="2290"/>
                  <a:pt x="2167" y="2343"/>
                </a:cubicBezTo>
                <a:cubicBezTo>
                  <a:pt x="2178" y="2386"/>
                  <a:pt x="2178" y="2450"/>
                  <a:pt x="2178" y="2472"/>
                </a:cubicBezTo>
                <a:cubicBezTo>
                  <a:pt x="2178" y="2504"/>
                  <a:pt x="2189" y="2558"/>
                  <a:pt x="2189" y="2579"/>
                </a:cubicBezTo>
                <a:cubicBezTo>
                  <a:pt x="2210" y="2655"/>
                  <a:pt x="2199" y="2697"/>
                  <a:pt x="2178" y="2708"/>
                </a:cubicBezTo>
                <a:cubicBezTo>
                  <a:pt x="2167" y="2719"/>
                  <a:pt x="2167" y="2729"/>
                  <a:pt x="2167" y="2762"/>
                </a:cubicBezTo>
                <a:lnTo>
                  <a:pt x="2167" y="2891"/>
                </a:lnTo>
                <a:cubicBezTo>
                  <a:pt x="2156" y="2933"/>
                  <a:pt x="2156" y="2976"/>
                  <a:pt x="2167" y="2987"/>
                </a:cubicBezTo>
                <a:cubicBezTo>
                  <a:pt x="2167" y="3008"/>
                  <a:pt x="2156" y="3126"/>
                  <a:pt x="2135" y="3158"/>
                </a:cubicBezTo>
                <a:cubicBezTo>
                  <a:pt x="2125" y="3180"/>
                  <a:pt x="2125" y="3277"/>
                  <a:pt x="2135" y="3341"/>
                </a:cubicBezTo>
                <a:lnTo>
                  <a:pt x="2135" y="3437"/>
                </a:lnTo>
                <a:cubicBezTo>
                  <a:pt x="2125" y="3480"/>
                  <a:pt x="2113" y="3523"/>
                  <a:pt x="2113" y="3544"/>
                </a:cubicBezTo>
                <a:cubicBezTo>
                  <a:pt x="2113" y="3556"/>
                  <a:pt x="2103" y="3620"/>
                  <a:pt x="2092" y="3673"/>
                </a:cubicBezTo>
                <a:cubicBezTo>
                  <a:pt x="2070" y="3737"/>
                  <a:pt x="2060" y="3792"/>
                  <a:pt x="2060" y="3856"/>
                </a:cubicBezTo>
                <a:cubicBezTo>
                  <a:pt x="2060" y="3931"/>
                  <a:pt x="2049" y="3942"/>
                  <a:pt x="2028" y="3995"/>
                </a:cubicBezTo>
                <a:cubicBezTo>
                  <a:pt x="1985" y="4059"/>
                  <a:pt x="1963" y="4135"/>
                  <a:pt x="1974" y="4156"/>
                </a:cubicBezTo>
                <a:cubicBezTo>
                  <a:pt x="1974" y="4167"/>
                  <a:pt x="1974" y="4188"/>
                  <a:pt x="1963" y="4199"/>
                </a:cubicBezTo>
                <a:cubicBezTo>
                  <a:pt x="1931" y="4242"/>
                  <a:pt x="1867" y="4381"/>
                  <a:pt x="1824" y="4467"/>
                </a:cubicBezTo>
                <a:lnTo>
                  <a:pt x="1792" y="4531"/>
                </a:lnTo>
                <a:lnTo>
                  <a:pt x="1738" y="4553"/>
                </a:lnTo>
                <a:cubicBezTo>
                  <a:pt x="1720" y="4555"/>
                  <a:pt x="1705" y="4557"/>
                  <a:pt x="1692" y="4557"/>
                </a:cubicBezTo>
                <a:cubicBezTo>
                  <a:pt x="1649" y="4557"/>
                  <a:pt x="1628" y="4542"/>
                  <a:pt x="1620" y="4510"/>
                </a:cubicBezTo>
                <a:cubicBezTo>
                  <a:pt x="1620" y="4488"/>
                  <a:pt x="1599" y="4424"/>
                  <a:pt x="1577" y="4371"/>
                </a:cubicBezTo>
                <a:cubicBezTo>
                  <a:pt x="1534" y="4274"/>
                  <a:pt x="1524" y="4231"/>
                  <a:pt x="1513" y="4081"/>
                </a:cubicBezTo>
                <a:lnTo>
                  <a:pt x="1491" y="3909"/>
                </a:lnTo>
                <a:cubicBezTo>
                  <a:pt x="1481" y="3909"/>
                  <a:pt x="1481" y="3888"/>
                  <a:pt x="1481" y="3866"/>
                </a:cubicBezTo>
                <a:cubicBezTo>
                  <a:pt x="1481" y="3845"/>
                  <a:pt x="1470" y="3802"/>
                  <a:pt x="1470" y="3770"/>
                </a:cubicBezTo>
                <a:cubicBezTo>
                  <a:pt x="1460" y="3716"/>
                  <a:pt x="1460" y="3684"/>
                  <a:pt x="1470" y="3663"/>
                </a:cubicBezTo>
                <a:cubicBezTo>
                  <a:pt x="1470" y="3641"/>
                  <a:pt x="1481" y="3609"/>
                  <a:pt x="1481" y="3587"/>
                </a:cubicBezTo>
                <a:cubicBezTo>
                  <a:pt x="1481" y="3566"/>
                  <a:pt x="1481" y="3523"/>
                  <a:pt x="1491" y="3501"/>
                </a:cubicBezTo>
                <a:cubicBezTo>
                  <a:pt x="1502" y="3448"/>
                  <a:pt x="1513" y="3330"/>
                  <a:pt x="1513" y="3234"/>
                </a:cubicBezTo>
                <a:cubicBezTo>
                  <a:pt x="1513" y="3191"/>
                  <a:pt x="1524" y="3148"/>
                  <a:pt x="1545" y="3072"/>
                </a:cubicBezTo>
                <a:cubicBezTo>
                  <a:pt x="1577" y="2998"/>
                  <a:pt x="1577" y="2976"/>
                  <a:pt x="1567" y="2955"/>
                </a:cubicBezTo>
                <a:cubicBezTo>
                  <a:pt x="1556" y="2933"/>
                  <a:pt x="1577" y="2772"/>
                  <a:pt x="1599" y="2697"/>
                </a:cubicBezTo>
                <a:cubicBezTo>
                  <a:pt x="1610" y="2676"/>
                  <a:pt x="1653" y="2569"/>
                  <a:pt x="1674" y="2483"/>
                </a:cubicBezTo>
                <a:cubicBezTo>
                  <a:pt x="1717" y="2354"/>
                  <a:pt x="1727" y="2311"/>
                  <a:pt x="1727" y="2300"/>
                </a:cubicBezTo>
                <a:cubicBezTo>
                  <a:pt x="1717" y="2279"/>
                  <a:pt x="1717" y="2268"/>
                  <a:pt x="1738" y="2225"/>
                </a:cubicBezTo>
                <a:cubicBezTo>
                  <a:pt x="1760" y="2193"/>
                  <a:pt x="1770" y="2150"/>
                  <a:pt x="1792" y="2097"/>
                </a:cubicBezTo>
                <a:cubicBezTo>
                  <a:pt x="1792" y="2043"/>
                  <a:pt x="1813" y="1990"/>
                  <a:pt x="1835" y="1957"/>
                </a:cubicBezTo>
                <a:cubicBezTo>
                  <a:pt x="1846" y="1925"/>
                  <a:pt x="1856" y="1893"/>
                  <a:pt x="1867" y="1893"/>
                </a:cubicBezTo>
                <a:cubicBezTo>
                  <a:pt x="1867" y="1882"/>
                  <a:pt x="1877" y="1839"/>
                  <a:pt x="1889" y="1807"/>
                </a:cubicBezTo>
                <a:cubicBezTo>
                  <a:pt x="1910" y="1732"/>
                  <a:pt x="1910" y="1721"/>
                  <a:pt x="1953" y="1678"/>
                </a:cubicBezTo>
                <a:cubicBezTo>
                  <a:pt x="1985" y="1657"/>
                  <a:pt x="2006" y="1625"/>
                  <a:pt x="2017" y="1614"/>
                </a:cubicBezTo>
                <a:cubicBezTo>
                  <a:pt x="2025" y="1585"/>
                  <a:pt x="2035" y="1571"/>
                  <a:pt x="2047" y="1571"/>
                </a:cubicBezTo>
                <a:close/>
                <a:moveTo>
                  <a:pt x="3502" y="0"/>
                </a:moveTo>
                <a:cubicBezTo>
                  <a:pt x="3483" y="0"/>
                  <a:pt x="3452" y="8"/>
                  <a:pt x="3422" y="16"/>
                </a:cubicBezTo>
                <a:cubicBezTo>
                  <a:pt x="3369" y="26"/>
                  <a:pt x="3326" y="26"/>
                  <a:pt x="3315" y="26"/>
                </a:cubicBezTo>
                <a:cubicBezTo>
                  <a:pt x="3309" y="23"/>
                  <a:pt x="3303" y="22"/>
                  <a:pt x="3295" y="22"/>
                </a:cubicBezTo>
                <a:cubicBezTo>
                  <a:pt x="3275" y="22"/>
                  <a:pt x="3247" y="32"/>
                  <a:pt x="3207" y="48"/>
                </a:cubicBezTo>
                <a:cubicBezTo>
                  <a:pt x="3165" y="69"/>
                  <a:pt x="3111" y="91"/>
                  <a:pt x="3079" y="102"/>
                </a:cubicBezTo>
                <a:cubicBezTo>
                  <a:pt x="3047" y="102"/>
                  <a:pt x="3026" y="112"/>
                  <a:pt x="3014" y="133"/>
                </a:cubicBezTo>
                <a:cubicBezTo>
                  <a:pt x="3001" y="154"/>
                  <a:pt x="2996" y="162"/>
                  <a:pt x="2989" y="162"/>
                </a:cubicBezTo>
                <a:cubicBezTo>
                  <a:pt x="2984" y="162"/>
                  <a:pt x="2979" y="159"/>
                  <a:pt x="2971" y="155"/>
                </a:cubicBezTo>
                <a:cubicBezTo>
                  <a:pt x="2961" y="148"/>
                  <a:pt x="2954" y="145"/>
                  <a:pt x="2945" y="145"/>
                </a:cubicBezTo>
                <a:cubicBezTo>
                  <a:pt x="2926" y="145"/>
                  <a:pt x="2905" y="161"/>
                  <a:pt x="2854" y="198"/>
                </a:cubicBezTo>
                <a:cubicBezTo>
                  <a:pt x="2832" y="219"/>
                  <a:pt x="2778" y="252"/>
                  <a:pt x="2757" y="252"/>
                </a:cubicBezTo>
                <a:cubicBezTo>
                  <a:pt x="2725" y="262"/>
                  <a:pt x="2693" y="284"/>
                  <a:pt x="2671" y="305"/>
                </a:cubicBezTo>
                <a:cubicBezTo>
                  <a:pt x="2661" y="327"/>
                  <a:pt x="2618" y="359"/>
                  <a:pt x="2596" y="381"/>
                </a:cubicBezTo>
                <a:cubicBezTo>
                  <a:pt x="2564" y="391"/>
                  <a:pt x="2532" y="412"/>
                  <a:pt x="2532" y="423"/>
                </a:cubicBezTo>
                <a:cubicBezTo>
                  <a:pt x="2532" y="423"/>
                  <a:pt x="2511" y="434"/>
                  <a:pt x="2489" y="434"/>
                </a:cubicBezTo>
                <a:cubicBezTo>
                  <a:pt x="2468" y="445"/>
                  <a:pt x="2446" y="455"/>
                  <a:pt x="2425" y="488"/>
                </a:cubicBezTo>
                <a:cubicBezTo>
                  <a:pt x="2403" y="520"/>
                  <a:pt x="2361" y="552"/>
                  <a:pt x="2339" y="562"/>
                </a:cubicBezTo>
                <a:cubicBezTo>
                  <a:pt x="2318" y="574"/>
                  <a:pt x="2296" y="595"/>
                  <a:pt x="2285" y="605"/>
                </a:cubicBezTo>
                <a:cubicBezTo>
                  <a:pt x="2285" y="638"/>
                  <a:pt x="2199" y="724"/>
                  <a:pt x="2125" y="798"/>
                </a:cubicBezTo>
                <a:cubicBezTo>
                  <a:pt x="2081" y="835"/>
                  <a:pt x="2067" y="852"/>
                  <a:pt x="2055" y="852"/>
                </a:cubicBezTo>
                <a:cubicBezTo>
                  <a:pt x="2050" y="852"/>
                  <a:pt x="2046" y="848"/>
                  <a:pt x="2039" y="841"/>
                </a:cubicBezTo>
                <a:cubicBezTo>
                  <a:pt x="2039" y="831"/>
                  <a:pt x="2028" y="820"/>
                  <a:pt x="2039" y="810"/>
                </a:cubicBezTo>
                <a:cubicBezTo>
                  <a:pt x="2039" y="777"/>
                  <a:pt x="2028" y="767"/>
                  <a:pt x="1963" y="745"/>
                </a:cubicBezTo>
                <a:cubicBezTo>
                  <a:pt x="1931" y="734"/>
                  <a:pt x="1899" y="713"/>
                  <a:pt x="1877" y="681"/>
                </a:cubicBezTo>
                <a:cubicBezTo>
                  <a:pt x="1846" y="648"/>
                  <a:pt x="1835" y="648"/>
                  <a:pt x="1781" y="638"/>
                </a:cubicBezTo>
                <a:cubicBezTo>
                  <a:pt x="1749" y="627"/>
                  <a:pt x="1684" y="605"/>
                  <a:pt x="1641" y="595"/>
                </a:cubicBezTo>
                <a:lnTo>
                  <a:pt x="1556" y="552"/>
                </a:lnTo>
                <a:lnTo>
                  <a:pt x="1460" y="584"/>
                </a:lnTo>
                <a:cubicBezTo>
                  <a:pt x="1405" y="595"/>
                  <a:pt x="1352" y="627"/>
                  <a:pt x="1331" y="638"/>
                </a:cubicBezTo>
                <a:cubicBezTo>
                  <a:pt x="1320" y="648"/>
                  <a:pt x="1298" y="659"/>
                  <a:pt x="1288" y="659"/>
                </a:cubicBezTo>
                <a:cubicBezTo>
                  <a:pt x="1277" y="659"/>
                  <a:pt x="1266" y="659"/>
                  <a:pt x="1255" y="670"/>
                </a:cubicBezTo>
                <a:cubicBezTo>
                  <a:pt x="1245" y="681"/>
                  <a:pt x="1224" y="681"/>
                  <a:pt x="1224" y="681"/>
                </a:cubicBezTo>
                <a:cubicBezTo>
                  <a:pt x="1212" y="681"/>
                  <a:pt x="1202" y="681"/>
                  <a:pt x="1181" y="691"/>
                </a:cubicBezTo>
                <a:cubicBezTo>
                  <a:pt x="1173" y="691"/>
                  <a:pt x="1161" y="696"/>
                  <a:pt x="1154" y="696"/>
                </a:cubicBezTo>
                <a:cubicBezTo>
                  <a:pt x="1150" y="696"/>
                  <a:pt x="1148" y="695"/>
                  <a:pt x="1148" y="691"/>
                </a:cubicBezTo>
                <a:cubicBezTo>
                  <a:pt x="1138" y="691"/>
                  <a:pt x="1116" y="713"/>
                  <a:pt x="1084" y="734"/>
                </a:cubicBezTo>
                <a:cubicBezTo>
                  <a:pt x="1052" y="745"/>
                  <a:pt x="1009" y="777"/>
                  <a:pt x="988" y="788"/>
                </a:cubicBezTo>
                <a:cubicBezTo>
                  <a:pt x="955" y="810"/>
                  <a:pt x="945" y="831"/>
                  <a:pt x="933" y="853"/>
                </a:cubicBezTo>
                <a:cubicBezTo>
                  <a:pt x="923" y="874"/>
                  <a:pt x="912" y="895"/>
                  <a:pt x="880" y="906"/>
                </a:cubicBezTo>
                <a:cubicBezTo>
                  <a:pt x="826" y="949"/>
                  <a:pt x="794" y="992"/>
                  <a:pt x="773" y="1046"/>
                </a:cubicBezTo>
                <a:cubicBezTo>
                  <a:pt x="762" y="1077"/>
                  <a:pt x="730" y="1131"/>
                  <a:pt x="719" y="1163"/>
                </a:cubicBezTo>
                <a:cubicBezTo>
                  <a:pt x="698" y="1196"/>
                  <a:pt x="676" y="1239"/>
                  <a:pt x="676" y="1239"/>
                </a:cubicBezTo>
                <a:cubicBezTo>
                  <a:pt x="676" y="1260"/>
                  <a:pt x="666" y="1260"/>
                  <a:pt x="655" y="1270"/>
                </a:cubicBezTo>
                <a:cubicBezTo>
                  <a:pt x="623" y="1270"/>
                  <a:pt x="623" y="1282"/>
                  <a:pt x="612" y="1324"/>
                </a:cubicBezTo>
                <a:cubicBezTo>
                  <a:pt x="601" y="1399"/>
                  <a:pt x="580" y="1442"/>
                  <a:pt x="547" y="1475"/>
                </a:cubicBezTo>
                <a:cubicBezTo>
                  <a:pt x="526" y="1496"/>
                  <a:pt x="516" y="1506"/>
                  <a:pt x="526" y="1528"/>
                </a:cubicBezTo>
                <a:cubicBezTo>
                  <a:pt x="526" y="1549"/>
                  <a:pt x="516" y="1582"/>
                  <a:pt x="516" y="1614"/>
                </a:cubicBezTo>
                <a:cubicBezTo>
                  <a:pt x="504" y="1657"/>
                  <a:pt x="504" y="1668"/>
                  <a:pt x="473" y="1678"/>
                </a:cubicBezTo>
                <a:cubicBezTo>
                  <a:pt x="440" y="1689"/>
                  <a:pt x="440" y="1699"/>
                  <a:pt x="440" y="1742"/>
                </a:cubicBezTo>
                <a:cubicBezTo>
                  <a:pt x="430" y="1775"/>
                  <a:pt x="419" y="1796"/>
                  <a:pt x="397" y="1828"/>
                </a:cubicBezTo>
                <a:cubicBezTo>
                  <a:pt x="376" y="1871"/>
                  <a:pt x="376" y="1882"/>
                  <a:pt x="376" y="1925"/>
                </a:cubicBezTo>
                <a:cubicBezTo>
                  <a:pt x="387" y="1978"/>
                  <a:pt x="365" y="2032"/>
                  <a:pt x="311" y="2161"/>
                </a:cubicBezTo>
                <a:cubicBezTo>
                  <a:pt x="290" y="2204"/>
                  <a:pt x="280" y="2236"/>
                  <a:pt x="290" y="2247"/>
                </a:cubicBezTo>
                <a:cubicBezTo>
                  <a:pt x="290" y="2268"/>
                  <a:pt x="280" y="2311"/>
                  <a:pt x="258" y="2354"/>
                </a:cubicBezTo>
                <a:cubicBezTo>
                  <a:pt x="226" y="2407"/>
                  <a:pt x="226" y="2429"/>
                  <a:pt x="237" y="2450"/>
                </a:cubicBezTo>
                <a:cubicBezTo>
                  <a:pt x="247" y="2472"/>
                  <a:pt x="237" y="2526"/>
                  <a:pt x="215" y="2536"/>
                </a:cubicBezTo>
                <a:cubicBezTo>
                  <a:pt x="172" y="2558"/>
                  <a:pt x="118" y="2772"/>
                  <a:pt x="129" y="2848"/>
                </a:cubicBezTo>
                <a:cubicBezTo>
                  <a:pt x="140" y="2869"/>
                  <a:pt x="129" y="2869"/>
                  <a:pt x="118" y="2879"/>
                </a:cubicBezTo>
                <a:cubicBezTo>
                  <a:pt x="97" y="2891"/>
                  <a:pt x="87" y="2901"/>
                  <a:pt x="75" y="2944"/>
                </a:cubicBezTo>
                <a:cubicBezTo>
                  <a:pt x="75" y="2965"/>
                  <a:pt x="65" y="3008"/>
                  <a:pt x="65" y="3030"/>
                </a:cubicBezTo>
                <a:cubicBezTo>
                  <a:pt x="32" y="3105"/>
                  <a:pt x="32" y="3169"/>
                  <a:pt x="32" y="3169"/>
                </a:cubicBezTo>
                <a:cubicBezTo>
                  <a:pt x="54" y="3191"/>
                  <a:pt x="44" y="3266"/>
                  <a:pt x="22" y="3320"/>
                </a:cubicBezTo>
                <a:cubicBezTo>
                  <a:pt x="11" y="3351"/>
                  <a:pt x="1" y="3384"/>
                  <a:pt x="11" y="3416"/>
                </a:cubicBezTo>
                <a:lnTo>
                  <a:pt x="11" y="3513"/>
                </a:lnTo>
                <a:cubicBezTo>
                  <a:pt x="1" y="3577"/>
                  <a:pt x="1" y="3695"/>
                  <a:pt x="11" y="3716"/>
                </a:cubicBezTo>
                <a:cubicBezTo>
                  <a:pt x="11" y="3727"/>
                  <a:pt x="44" y="3749"/>
                  <a:pt x="65" y="3770"/>
                </a:cubicBezTo>
                <a:cubicBezTo>
                  <a:pt x="87" y="3780"/>
                  <a:pt x="118" y="3802"/>
                  <a:pt x="129" y="3813"/>
                </a:cubicBezTo>
                <a:cubicBezTo>
                  <a:pt x="132" y="3816"/>
                  <a:pt x="135" y="3817"/>
                  <a:pt x="138" y="3817"/>
                </a:cubicBezTo>
                <a:cubicBezTo>
                  <a:pt x="146" y="3817"/>
                  <a:pt x="157" y="3807"/>
                  <a:pt x="172" y="3792"/>
                </a:cubicBezTo>
                <a:cubicBezTo>
                  <a:pt x="194" y="3770"/>
                  <a:pt x="226" y="3759"/>
                  <a:pt x="237" y="3759"/>
                </a:cubicBezTo>
                <a:cubicBezTo>
                  <a:pt x="268" y="3759"/>
                  <a:pt x="268" y="3749"/>
                  <a:pt x="280" y="3727"/>
                </a:cubicBezTo>
                <a:cubicBezTo>
                  <a:pt x="280" y="3706"/>
                  <a:pt x="290" y="3663"/>
                  <a:pt x="290" y="3620"/>
                </a:cubicBezTo>
                <a:cubicBezTo>
                  <a:pt x="301" y="3587"/>
                  <a:pt x="311" y="3523"/>
                  <a:pt x="311" y="3480"/>
                </a:cubicBezTo>
                <a:cubicBezTo>
                  <a:pt x="311" y="3448"/>
                  <a:pt x="333" y="3384"/>
                  <a:pt x="344" y="3341"/>
                </a:cubicBezTo>
                <a:cubicBezTo>
                  <a:pt x="376" y="3212"/>
                  <a:pt x="408" y="3084"/>
                  <a:pt x="408" y="3019"/>
                </a:cubicBezTo>
                <a:cubicBezTo>
                  <a:pt x="408" y="2987"/>
                  <a:pt x="419" y="2955"/>
                  <a:pt x="430" y="2933"/>
                </a:cubicBezTo>
                <a:cubicBezTo>
                  <a:pt x="451" y="2891"/>
                  <a:pt x="483" y="2751"/>
                  <a:pt x="483" y="2665"/>
                </a:cubicBezTo>
                <a:cubicBezTo>
                  <a:pt x="483" y="2622"/>
                  <a:pt x="494" y="2600"/>
                  <a:pt x="504" y="2600"/>
                </a:cubicBezTo>
                <a:cubicBezTo>
                  <a:pt x="516" y="2590"/>
                  <a:pt x="516" y="2579"/>
                  <a:pt x="516" y="2558"/>
                </a:cubicBezTo>
                <a:cubicBezTo>
                  <a:pt x="526" y="2536"/>
                  <a:pt x="526" y="2515"/>
                  <a:pt x="623" y="2247"/>
                </a:cubicBezTo>
                <a:cubicBezTo>
                  <a:pt x="644" y="2183"/>
                  <a:pt x="655" y="2118"/>
                  <a:pt x="655" y="2107"/>
                </a:cubicBezTo>
                <a:cubicBezTo>
                  <a:pt x="655" y="2075"/>
                  <a:pt x="687" y="1990"/>
                  <a:pt x="719" y="1968"/>
                </a:cubicBezTo>
                <a:cubicBezTo>
                  <a:pt x="740" y="1957"/>
                  <a:pt x="773" y="1871"/>
                  <a:pt x="762" y="1807"/>
                </a:cubicBezTo>
                <a:cubicBezTo>
                  <a:pt x="762" y="1785"/>
                  <a:pt x="762" y="1742"/>
                  <a:pt x="773" y="1732"/>
                </a:cubicBezTo>
                <a:cubicBezTo>
                  <a:pt x="783" y="1699"/>
                  <a:pt x="848" y="1614"/>
                  <a:pt x="869" y="1592"/>
                </a:cubicBezTo>
                <a:cubicBezTo>
                  <a:pt x="880" y="1592"/>
                  <a:pt x="891" y="1560"/>
                  <a:pt x="902" y="1518"/>
                </a:cubicBezTo>
                <a:cubicBezTo>
                  <a:pt x="912" y="1475"/>
                  <a:pt x="923" y="1432"/>
                  <a:pt x="933" y="1432"/>
                </a:cubicBezTo>
                <a:cubicBezTo>
                  <a:pt x="955" y="1399"/>
                  <a:pt x="1041" y="1260"/>
                  <a:pt x="1052" y="1239"/>
                </a:cubicBezTo>
                <a:cubicBezTo>
                  <a:pt x="1052" y="1228"/>
                  <a:pt x="1084" y="1206"/>
                  <a:pt x="1105" y="1174"/>
                </a:cubicBezTo>
                <a:cubicBezTo>
                  <a:pt x="1148" y="1142"/>
                  <a:pt x="1202" y="1077"/>
                  <a:pt x="1202" y="1056"/>
                </a:cubicBezTo>
                <a:cubicBezTo>
                  <a:pt x="1202" y="1046"/>
                  <a:pt x="1212" y="1034"/>
                  <a:pt x="1224" y="1034"/>
                </a:cubicBezTo>
                <a:cubicBezTo>
                  <a:pt x="1255" y="1013"/>
                  <a:pt x="1320" y="949"/>
                  <a:pt x="1320" y="927"/>
                </a:cubicBezTo>
                <a:cubicBezTo>
                  <a:pt x="1320" y="910"/>
                  <a:pt x="1348" y="892"/>
                  <a:pt x="1376" y="892"/>
                </a:cubicBezTo>
                <a:cubicBezTo>
                  <a:pt x="1382" y="892"/>
                  <a:pt x="1389" y="893"/>
                  <a:pt x="1395" y="895"/>
                </a:cubicBezTo>
                <a:cubicBezTo>
                  <a:pt x="1400" y="901"/>
                  <a:pt x="1408" y="903"/>
                  <a:pt x="1420" y="903"/>
                </a:cubicBezTo>
                <a:cubicBezTo>
                  <a:pt x="1432" y="903"/>
                  <a:pt x="1448" y="901"/>
                  <a:pt x="1470" y="895"/>
                </a:cubicBezTo>
                <a:cubicBezTo>
                  <a:pt x="1485" y="893"/>
                  <a:pt x="1502" y="892"/>
                  <a:pt x="1520" y="892"/>
                </a:cubicBezTo>
                <a:cubicBezTo>
                  <a:pt x="1599" y="892"/>
                  <a:pt x="1688" y="912"/>
                  <a:pt x="1706" y="938"/>
                </a:cubicBezTo>
                <a:cubicBezTo>
                  <a:pt x="1706" y="949"/>
                  <a:pt x="1727" y="960"/>
                  <a:pt x="1738" y="970"/>
                </a:cubicBezTo>
                <a:cubicBezTo>
                  <a:pt x="1792" y="992"/>
                  <a:pt x="1877" y="1067"/>
                  <a:pt x="1899" y="1099"/>
                </a:cubicBezTo>
                <a:cubicBezTo>
                  <a:pt x="1910" y="1131"/>
                  <a:pt x="1910" y="1142"/>
                  <a:pt x="1889" y="1185"/>
                </a:cubicBezTo>
                <a:cubicBezTo>
                  <a:pt x="1867" y="1217"/>
                  <a:pt x="1846" y="1260"/>
                  <a:pt x="1835" y="1270"/>
                </a:cubicBezTo>
                <a:cubicBezTo>
                  <a:pt x="1824" y="1282"/>
                  <a:pt x="1813" y="1303"/>
                  <a:pt x="1803" y="1313"/>
                </a:cubicBezTo>
                <a:cubicBezTo>
                  <a:pt x="1792" y="1324"/>
                  <a:pt x="1781" y="1346"/>
                  <a:pt x="1770" y="1346"/>
                </a:cubicBezTo>
                <a:cubicBezTo>
                  <a:pt x="1749" y="1356"/>
                  <a:pt x="1738" y="1367"/>
                  <a:pt x="1738" y="1389"/>
                </a:cubicBezTo>
                <a:cubicBezTo>
                  <a:pt x="1738" y="1410"/>
                  <a:pt x="1717" y="1442"/>
                  <a:pt x="1695" y="1475"/>
                </a:cubicBezTo>
                <a:cubicBezTo>
                  <a:pt x="1641" y="1528"/>
                  <a:pt x="1631" y="1539"/>
                  <a:pt x="1663" y="1582"/>
                </a:cubicBezTo>
                <a:lnTo>
                  <a:pt x="1684" y="1625"/>
                </a:lnTo>
                <a:lnTo>
                  <a:pt x="1641" y="1635"/>
                </a:lnTo>
                <a:cubicBezTo>
                  <a:pt x="1610" y="1657"/>
                  <a:pt x="1610" y="1657"/>
                  <a:pt x="1610" y="1711"/>
                </a:cubicBezTo>
                <a:cubicBezTo>
                  <a:pt x="1599" y="1754"/>
                  <a:pt x="1599" y="1764"/>
                  <a:pt x="1545" y="1861"/>
                </a:cubicBezTo>
                <a:cubicBezTo>
                  <a:pt x="1524" y="1914"/>
                  <a:pt x="1470" y="2011"/>
                  <a:pt x="1448" y="2075"/>
                </a:cubicBezTo>
                <a:cubicBezTo>
                  <a:pt x="1405" y="2161"/>
                  <a:pt x="1395" y="2183"/>
                  <a:pt x="1405" y="2204"/>
                </a:cubicBezTo>
                <a:cubicBezTo>
                  <a:pt x="1417" y="2225"/>
                  <a:pt x="1405" y="2236"/>
                  <a:pt x="1395" y="2257"/>
                </a:cubicBezTo>
                <a:cubicBezTo>
                  <a:pt x="1341" y="2333"/>
                  <a:pt x="1331" y="2354"/>
                  <a:pt x="1341" y="2386"/>
                </a:cubicBezTo>
                <a:cubicBezTo>
                  <a:pt x="1352" y="2407"/>
                  <a:pt x="1341" y="2440"/>
                  <a:pt x="1298" y="2569"/>
                </a:cubicBezTo>
                <a:cubicBezTo>
                  <a:pt x="1288" y="2600"/>
                  <a:pt x="1277" y="2655"/>
                  <a:pt x="1288" y="2676"/>
                </a:cubicBezTo>
                <a:cubicBezTo>
                  <a:pt x="1288" y="2697"/>
                  <a:pt x="1277" y="2729"/>
                  <a:pt x="1277" y="2740"/>
                </a:cubicBezTo>
                <a:cubicBezTo>
                  <a:pt x="1266" y="2740"/>
                  <a:pt x="1266" y="2772"/>
                  <a:pt x="1266" y="2794"/>
                </a:cubicBezTo>
                <a:cubicBezTo>
                  <a:pt x="1277" y="2826"/>
                  <a:pt x="1266" y="2848"/>
                  <a:pt x="1255" y="2858"/>
                </a:cubicBezTo>
                <a:cubicBezTo>
                  <a:pt x="1245" y="2858"/>
                  <a:pt x="1245" y="2879"/>
                  <a:pt x="1245" y="2891"/>
                </a:cubicBezTo>
                <a:cubicBezTo>
                  <a:pt x="1245" y="2912"/>
                  <a:pt x="1224" y="2944"/>
                  <a:pt x="1202" y="2976"/>
                </a:cubicBezTo>
                <a:cubicBezTo>
                  <a:pt x="1169" y="3041"/>
                  <a:pt x="1169" y="3041"/>
                  <a:pt x="1191" y="3072"/>
                </a:cubicBezTo>
                <a:cubicBezTo>
                  <a:pt x="1202" y="3094"/>
                  <a:pt x="1202" y="3126"/>
                  <a:pt x="1191" y="3158"/>
                </a:cubicBezTo>
                <a:cubicBezTo>
                  <a:pt x="1169" y="3234"/>
                  <a:pt x="1159" y="3341"/>
                  <a:pt x="1159" y="3373"/>
                </a:cubicBezTo>
                <a:lnTo>
                  <a:pt x="1159" y="3427"/>
                </a:lnTo>
                <a:cubicBezTo>
                  <a:pt x="1138" y="3470"/>
                  <a:pt x="1138" y="3534"/>
                  <a:pt x="1159" y="3556"/>
                </a:cubicBezTo>
                <a:cubicBezTo>
                  <a:pt x="1181" y="3577"/>
                  <a:pt x="1181" y="3673"/>
                  <a:pt x="1159" y="3716"/>
                </a:cubicBezTo>
                <a:cubicBezTo>
                  <a:pt x="1138" y="3737"/>
                  <a:pt x="1138" y="3759"/>
                  <a:pt x="1148" y="3823"/>
                </a:cubicBezTo>
                <a:lnTo>
                  <a:pt x="1148" y="3909"/>
                </a:lnTo>
                <a:cubicBezTo>
                  <a:pt x="1138" y="3920"/>
                  <a:pt x="1138" y="3931"/>
                  <a:pt x="1138" y="3952"/>
                </a:cubicBezTo>
                <a:lnTo>
                  <a:pt x="1138" y="4038"/>
                </a:lnTo>
                <a:cubicBezTo>
                  <a:pt x="1138" y="4070"/>
                  <a:pt x="1138" y="4113"/>
                  <a:pt x="1148" y="4135"/>
                </a:cubicBezTo>
                <a:cubicBezTo>
                  <a:pt x="1148" y="4156"/>
                  <a:pt x="1159" y="4209"/>
                  <a:pt x="1159" y="4263"/>
                </a:cubicBezTo>
                <a:cubicBezTo>
                  <a:pt x="1169" y="4306"/>
                  <a:pt x="1181" y="4371"/>
                  <a:pt x="1202" y="4392"/>
                </a:cubicBezTo>
                <a:lnTo>
                  <a:pt x="1224" y="4457"/>
                </a:lnTo>
                <a:cubicBezTo>
                  <a:pt x="1224" y="4457"/>
                  <a:pt x="1234" y="4499"/>
                  <a:pt x="1255" y="4542"/>
                </a:cubicBezTo>
                <a:cubicBezTo>
                  <a:pt x="1277" y="4585"/>
                  <a:pt x="1288" y="4638"/>
                  <a:pt x="1298" y="4660"/>
                </a:cubicBezTo>
                <a:cubicBezTo>
                  <a:pt x="1298" y="4693"/>
                  <a:pt x="1309" y="4703"/>
                  <a:pt x="1352" y="4703"/>
                </a:cubicBezTo>
                <a:cubicBezTo>
                  <a:pt x="1384" y="4714"/>
                  <a:pt x="1395" y="4724"/>
                  <a:pt x="1395" y="4735"/>
                </a:cubicBezTo>
                <a:cubicBezTo>
                  <a:pt x="1395" y="4746"/>
                  <a:pt x="1405" y="4757"/>
                  <a:pt x="1427" y="4767"/>
                </a:cubicBezTo>
                <a:cubicBezTo>
                  <a:pt x="1448" y="4778"/>
                  <a:pt x="1481" y="4810"/>
                  <a:pt x="1481" y="4832"/>
                </a:cubicBezTo>
                <a:lnTo>
                  <a:pt x="1502" y="4864"/>
                </a:lnTo>
                <a:lnTo>
                  <a:pt x="1556" y="4853"/>
                </a:lnTo>
                <a:cubicBezTo>
                  <a:pt x="1599" y="4853"/>
                  <a:pt x="1631" y="4864"/>
                  <a:pt x="1653" y="4874"/>
                </a:cubicBezTo>
                <a:cubicBezTo>
                  <a:pt x="1663" y="4885"/>
                  <a:pt x="1674" y="4891"/>
                  <a:pt x="1687" y="4891"/>
                </a:cubicBezTo>
                <a:cubicBezTo>
                  <a:pt x="1701" y="4891"/>
                  <a:pt x="1717" y="4885"/>
                  <a:pt x="1738" y="4874"/>
                </a:cubicBezTo>
                <a:cubicBezTo>
                  <a:pt x="1781" y="4864"/>
                  <a:pt x="1835" y="4843"/>
                  <a:pt x="1867" y="4821"/>
                </a:cubicBezTo>
                <a:cubicBezTo>
                  <a:pt x="1931" y="4800"/>
                  <a:pt x="1931" y="4789"/>
                  <a:pt x="1953" y="4746"/>
                </a:cubicBezTo>
                <a:cubicBezTo>
                  <a:pt x="1972" y="4700"/>
                  <a:pt x="1998" y="4669"/>
                  <a:pt x="2026" y="4669"/>
                </a:cubicBezTo>
                <a:cubicBezTo>
                  <a:pt x="2030" y="4669"/>
                  <a:pt x="2034" y="4670"/>
                  <a:pt x="2039" y="4671"/>
                </a:cubicBezTo>
                <a:cubicBezTo>
                  <a:pt x="2039" y="4675"/>
                  <a:pt x="2040" y="4676"/>
                  <a:pt x="2042" y="4676"/>
                </a:cubicBezTo>
                <a:cubicBezTo>
                  <a:pt x="2046" y="4676"/>
                  <a:pt x="2053" y="4671"/>
                  <a:pt x="2060" y="4671"/>
                </a:cubicBezTo>
                <a:cubicBezTo>
                  <a:pt x="2082" y="4660"/>
                  <a:pt x="2156" y="4510"/>
                  <a:pt x="2189" y="4435"/>
                </a:cubicBezTo>
                <a:cubicBezTo>
                  <a:pt x="2242" y="4306"/>
                  <a:pt x="2253" y="4295"/>
                  <a:pt x="2242" y="4285"/>
                </a:cubicBezTo>
                <a:cubicBezTo>
                  <a:pt x="2242" y="4274"/>
                  <a:pt x="2253" y="4231"/>
                  <a:pt x="2285" y="4156"/>
                </a:cubicBezTo>
                <a:lnTo>
                  <a:pt x="2339" y="4038"/>
                </a:lnTo>
                <a:lnTo>
                  <a:pt x="2318" y="4006"/>
                </a:lnTo>
                <a:cubicBezTo>
                  <a:pt x="2306" y="3973"/>
                  <a:pt x="2306" y="3973"/>
                  <a:pt x="2328" y="3963"/>
                </a:cubicBezTo>
                <a:cubicBezTo>
                  <a:pt x="2349" y="3952"/>
                  <a:pt x="2349" y="3952"/>
                  <a:pt x="2349" y="3888"/>
                </a:cubicBezTo>
                <a:cubicBezTo>
                  <a:pt x="2349" y="3845"/>
                  <a:pt x="2361" y="3792"/>
                  <a:pt x="2371" y="3759"/>
                </a:cubicBezTo>
                <a:cubicBezTo>
                  <a:pt x="2392" y="3716"/>
                  <a:pt x="2392" y="3695"/>
                  <a:pt x="2382" y="3673"/>
                </a:cubicBezTo>
                <a:cubicBezTo>
                  <a:pt x="2371" y="3663"/>
                  <a:pt x="2371" y="3641"/>
                  <a:pt x="2382" y="3630"/>
                </a:cubicBezTo>
                <a:cubicBezTo>
                  <a:pt x="2382" y="3609"/>
                  <a:pt x="2392" y="3577"/>
                  <a:pt x="2392" y="3556"/>
                </a:cubicBezTo>
                <a:cubicBezTo>
                  <a:pt x="2403" y="3534"/>
                  <a:pt x="2403" y="3491"/>
                  <a:pt x="2403" y="3459"/>
                </a:cubicBezTo>
                <a:cubicBezTo>
                  <a:pt x="2414" y="3427"/>
                  <a:pt x="2425" y="3416"/>
                  <a:pt x="2435" y="3394"/>
                </a:cubicBezTo>
                <a:cubicBezTo>
                  <a:pt x="2457" y="3384"/>
                  <a:pt x="2457" y="3373"/>
                  <a:pt x="2457" y="3308"/>
                </a:cubicBezTo>
                <a:cubicBezTo>
                  <a:pt x="2446" y="3266"/>
                  <a:pt x="2446" y="3201"/>
                  <a:pt x="2457" y="3169"/>
                </a:cubicBezTo>
                <a:cubicBezTo>
                  <a:pt x="2457" y="3126"/>
                  <a:pt x="2468" y="3072"/>
                  <a:pt x="2457" y="3041"/>
                </a:cubicBezTo>
                <a:cubicBezTo>
                  <a:pt x="2457" y="3008"/>
                  <a:pt x="2468" y="2965"/>
                  <a:pt x="2468" y="2944"/>
                </a:cubicBezTo>
                <a:cubicBezTo>
                  <a:pt x="2489" y="2901"/>
                  <a:pt x="2489" y="2772"/>
                  <a:pt x="2457" y="2708"/>
                </a:cubicBezTo>
                <a:cubicBezTo>
                  <a:pt x="2446" y="2686"/>
                  <a:pt x="2457" y="2665"/>
                  <a:pt x="2468" y="2622"/>
                </a:cubicBezTo>
                <a:cubicBezTo>
                  <a:pt x="2478" y="2590"/>
                  <a:pt x="2489" y="2547"/>
                  <a:pt x="2478" y="2536"/>
                </a:cubicBezTo>
                <a:cubicBezTo>
                  <a:pt x="2478" y="2515"/>
                  <a:pt x="2478" y="2472"/>
                  <a:pt x="2489" y="2450"/>
                </a:cubicBezTo>
                <a:cubicBezTo>
                  <a:pt x="2500" y="2397"/>
                  <a:pt x="2500" y="2376"/>
                  <a:pt x="2468" y="2247"/>
                </a:cubicBezTo>
                <a:cubicBezTo>
                  <a:pt x="2457" y="2204"/>
                  <a:pt x="2457" y="2150"/>
                  <a:pt x="2457" y="2118"/>
                </a:cubicBezTo>
                <a:cubicBezTo>
                  <a:pt x="2468" y="2032"/>
                  <a:pt x="2468" y="2000"/>
                  <a:pt x="2446" y="1957"/>
                </a:cubicBezTo>
                <a:cubicBezTo>
                  <a:pt x="2446" y="1935"/>
                  <a:pt x="2435" y="1904"/>
                  <a:pt x="2435" y="1882"/>
                </a:cubicBezTo>
                <a:cubicBezTo>
                  <a:pt x="2435" y="1861"/>
                  <a:pt x="2425" y="1839"/>
                  <a:pt x="2414" y="1828"/>
                </a:cubicBezTo>
                <a:cubicBezTo>
                  <a:pt x="2392" y="1807"/>
                  <a:pt x="2382" y="1742"/>
                  <a:pt x="2392" y="1689"/>
                </a:cubicBezTo>
                <a:cubicBezTo>
                  <a:pt x="2403" y="1668"/>
                  <a:pt x="2392" y="1625"/>
                  <a:pt x="2382" y="1582"/>
                </a:cubicBezTo>
                <a:cubicBezTo>
                  <a:pt x="2371" y="1539"/>
                  <a:pt x="2361" y="1463"/>
                  <a:pt x="2361" y="1432"/>
                </a:cubicBezTo>
                <a:cubicBezTo>
                  <a:pt x="2361" y="1356"/>
                  <a:pt x="2361" y="1356"/>
                  <a:pt x="2306" y="1292"/>
                </a:cubicBezTo>
                <a:cubicBezTo>
                  <a:pt x="2275" y="1260"/>
                  <a:pt x="2264" y="1196"/>
                  <a:pt x="2285" y="1142"/>
                </a:cubicBezTo>
                <a:cubicBezTo>
                  <a:pt x="2296" y="1120"/>
                  <a:pt x="2328" y="1077"/>
                  <a:pt x="2361" y="1046"/>
                </a:cubicBezTo>
                <a:cubicBezTo>
                  <a:pt x="2392" y="1003"/>
                  <a:pt x="2446" y="949"/>
                  <a:pt x="2468" y="917"/>
                </a:cubicBezTo>
                <a:cubicBezTo>
                  <a:pt x="2500" y="884"/>
                  <a:pt x="2542" y="831"/>
                  <a:pt x="2575" y="788"/>
                </a:cubicBezTo>
                <a:cubicBezTo>
                  <a:pt x="2607" y="756"/>
                  <a:pt x="2661" y="713"/>
                  <a:pt x="2682" y="681"/>
                </a:cubicBezTo>
                <a:cubicBezTo>
                  <a:pt x="2704" y="648"/>
                  <a:pt x="2725" y="627"/>
                  <a:pt x="2747" y="617"/>
                </a:cubicBezTo>
                <a:cubicBezTo>
                  <a:pt x="2768" y="617"/>
                  <a:pt x="2800" y="584"/>
                  <a:pt x="2821" y="562"/>
                </a:cubicBezTo>
                <a:cubicBezTo>
                  <a:pt x="2854" y="531"/>
                  <a:pt x="2886" y="509"/>
                  <a:pt x="2897" y="509"/>
                </a:cubicBezTo>
                <a:cubicBezTo>
                  <a:pt x="2918" y="509"/>
                  <a:pt x="2961" y="488"/>
                  <a:pt x="2993" y="466"/>
                </a:cubicBezTo>
                <a:cubicBezTo>
                  <a:pt x="3052" y="417"/>
                  <a:pt x="3156" y="368"/>
                  <a:pt x="3190" y="368"/>
                </a:cubicBezTo>
                <a:cubicBezTo>
                  <a:pt x="3193" y="368"/>
                  <a:pt x="3195" y="369"/>
                  <a:pt x="3197" y="369"/>
                </a:cubicBezTo>
                <a:cubicBezTo>
                  <a:pt x="3207" y="369"/>
                  <a:pt x="3240" y="369"/>
                  <a:pt x="3262" y="359"/>
                </a:cubicBezTo>
                <a:cubicBezTo>
                  <a:pt x="3293" y="338"/>
                  <a:pt x="3315" y="338"/>
                  <a:pt x="3326" y="338"/>
                </a:cubicBezTo>
                <a:lnTo>
                  <a:pt x="3422" y="338"/>
                </a:lnTo>
                <a:cubicBezTo>
                  <a:pt x="3444" y="334"/>
                  <a:pt x="3459" y="331"/>
                  <a:pt x="3473" y="331"/>
                </a:cubicBezTo>
                <a:cubicBezTo>
                  <a:pt x="3501" y="331"/>
                  <a:pt x="3523" y="341"/>
                  <a:pt x="3572" y="369"/>
                </a:cubicBezTo>
                <a:cubicBezTo>
                  <a:pt x="3679" y="423"/>
                  <a:pt x="3691" y="434"/>
                  <a:pt x="3787" y="691"/>
                </a:cubicBezTo>
                <a:cubicBezTo>
                  <a:pt x="3830" y="810"/>
                  <a:pt x="3830" y="841"/>
                  <a:pt x="3819" y="863"/>
                </a:cubicBezTo>
                <a:cubicBezTo>
                  <a:pt x="3819" y="874"/>
                  <a:pt x="3819" y="917"/>
                  <a:pt x="3830" y="949"/>
                </a:cubicBezTo>
                <a:cubicBezTo>
                  <a:pt x="3851" y="981"/>
                  <a:pt x="3862" y="1046"/>
                  <a:pt x="3862" y="1077"/>
                </a:cubicBezTo>
                <a:cubicBezTo>
                  <a:pt x="3862" y="1120"/>
                  <a:pt x="3872" y="1217"/>
                  <a:pt x="3894" y="1292"/>
                </a:cubicBezTo>
                <a:lnTo>
                  <a:pt x="3927" y="1432"/>
                </a:lnTo>
                <a:lnTo>
                  <a:pt x="3884" y="1485"/>
                </a:lnTo>
                <a:cubicBezTo>
                  <a:pt x="3862" y="1506"/>
                  <a:pt x="3841" y="1528"/>
                  <a:pt x="3830" y="1528"/>
                </a:cubicBezTo>
                <a:cubicBezTo>
                  <a:pt x="3808" y="1528"/>
                  <a:pt x="3798" y="1539"/>
                  <a:pt x="3755" y="1625"/>
                </a:cubicBezTo>
                <a:cubicBezTo>
                  <a:pt x="3701" y="1732"/>
                  <a:pt x="3669" y="1796"/>
                  <a:pt x="3637" y="1828"/>
                </a:cubicBezTo>
                <a:cubicBezTo>
                  <a:pt x="3615" y="1839"/>
                  <a:pt x="3605" y="1850"/>
                  <a:pt x="3605" y="1861"/>
                </a:cubicBezTo>
                <a:cubicBezTo>
                  <a:pt x="3605" y="1861"/>
                  <a:pt x="3594" y="1871"/>
                  <a:pt x="3572" y="1882"/>
                </a:cubicBezTo>
                <a:cubicBezTo>
                  <a:pt x="3551" y="1893"/>
                  <a:pt x="3540" y="1904"/>
                  <a:pt x="3540" y="1935"/>
                </a:cubicBezTo>
                <a:cubicBezTo>
                  <a:pt x="3529" y="1957"/>
                  <a:pt x="3519" y="1978"/>
                  <a:pt x="3508" y="1978"/>
                </a:cubicBezTo>
                <a:cubicBezTo>
                  <a:pt x="3508" y="1978"/>
                  <a:pt x="3486" y="2021"/>
                  <a:pt x="3465" y="2086"/>
                </a:cubicBezTo>
                <a:cubicBezTo>
                  <a:pt x="3443" y="2150"/>
                  <a:pt x="3412" y="2214"/>
                  <a:pt x="3401" y="2225"/>
                </a:cubicBezTo>
                <a:cubicBezTo>
                  <a:pt x="3390" y="2236"/>
                  <a:pt x="3390" y="2268"/>
                  <a:pt x="3390" y="2300"/>
                </a:cubicBezTo>
                <a:cubicBezTo>
                  <a:pt x="3390" y="2354"/>
                  <a:pt x="3390" y="2376"/>
                  <a:pt x="3336" y="2504"/>
                </a:cubicBezTo>
                <a:cubicBezTo>
                  <a:pt x="3283" y="2655"/>
                  <a:pt x="3272" y="2655"/>
                  <a:pt x="3293" y="2686"/>
                </a:cubicBezTo>
                <a:cubicBezTo>
                  <a:pt x="3315" y="2719"/>
                  <a:pt x="3293" y="2815"/>
                  <a:pt x="3262" y="2858"/>
                </a:cubicBezTo>
                <a:cubicBezTo>
                  <a:pt x="3229" y="2901"/>
                  <a:pt x="3229" y="2901"/>
                  <a:pt x="3250" y="2987"/>
                </a:cubicBezTo>
                <a:cubicBezTo>
                  <a:pt x="3262" y="3030"/>
                  <a:pt x="3262" y="3072"/>
                  <a:pt x="3262" y="3084"/>
                </a:cubicBezTo>
                <a:cubicBezTo>
                  <a:pt x="3250" y="3105"/>
                  <a:pt x="3262" y="3191"/>
                  <a:pt x="3272" y="3201"/>
                </a:cubicBezTo>
                <a:cubicBezTo>
                  <a:pt x="3283" y="3212"/>
                  <a:pt x="3315" y="3373"/>
                  <a:pt x="3315" y="3470"/>
                </a:cubicBezTo>
                <a:cubicBezTo>
                  <a:pt x="3326" y="3501"/>
                  <a:pt x="3379" y="3598"/>
                  <a:pt x="3401" y="3609"/>
                </a:cubicBezTo>
                <a:cubicBezTo>
                  <a:pt x="3412" y="3609"/>
                  <a:pt x="3455" y="3706"/>
                  <a:pt x="3455" y="3727"/>
                </a:cubicBezTo>
                <a:cubicBezTo>
                  <a:pt x="3443" y="3727"/>
                  <a:pt x="3486" y="3749"/>
                  <a:pt x="3540" y="3770"/>
                </a:cubicBezTo>
                <a:lnTo>
                  <a:pt x="3626" y="3802"/>
                </a:lnTo>
                <a:lnTo>
                  <a:pt x="3701" y="3770"/>
                </a:lnTo>
                <a:cubicBezTo>
                  <a:pt x="3808" y="3737"/>
                  <a:pt x="3915" y="3663"/>
                  <a:pt x="3937" y="3609"/>
                </a:cubicBezTo>
                <a:lnTo>
                  <a:pt x="3969" y="3577"/>
                </a:lnTo>
                <a:cubicBezTo>
                  <a:pt x="4001" y="3566"/>
                  <a:pt x="4012" y="3556"/>
                  <a:pt x="4023" y="3513"/>
                </a:cubicBezTo>
                <a:cubicBezTo>
                  <a:pt x="4023" y="3491"/>
                  <a:pt x="4034" y="3448"/>
                  <a:pt x="4044" y="3416"/>
                </a:cubicBezTo>
                <a:cubicBezTo>
                  <a:pt x="4055" y="3384"/>
                  <a:pt x="4066" y="3341"/>
                  <a:pt x="4066" y="3320"/>
                </a:cubicBezTo>
                <a:cubicBezTo>
                  <a:pt x="4077" y="3287"/>
                  <a:pt x="4077" y="3277"/>
                  <a:pt x="4098" y="3277"/>
                </a:cubicBezTo>
                <a:cubicBezTo>
                  <a:pt x="4120" y="3277"/>
                  <a:pt x="4130" y="3255"/>
                  <a:pt x="4120" y="3201"/>
                </a:cubicBezTo>
                <a:cubicBezTo>
                  <a:pt x="4120" y="3094"/>
                  <a:pt x="4120" y="3051"/>
                  <a:pt x="4130" y="3041"/>
                </a:cubicBezTo>
                <a:cubicBezTo>
                  <a:pt x="4130" y="3041"/>
                  <a:pt x="4141" y="3019"/>
                  <a:pt x="4141" y="2998"/>
                </a:cubicBezTo>
                <a:cubicBezTo>
                  <a:pt x="4141" y="2955"/>
                  <a:pt x="4141" y="2944"/>
                  <a:pt x="4151" y="2933"/>
                </a:cubicBezTo>
                <a:cubicBezTo>
                  <a:pt x="4184" y="2912"/>
                  <a:pt x="4184" y="2901"/>
                  <a:pt x="4151" y="2762"/>
                </a:cubicBezTo>
                <a:cubicBezTo>
                  <a:pt x="4141" y="2708"/>
                  <a:pt x="4151" y="2676"/>
                  <a:pt x="4163" y="2633"/>
                </a:cubicBezTo>
                <a:cubicBezTo>
                  <a:pt x="4184" y="2590"/>
                  <a:pt x="4184" y="2536"/>
                  <a:pt x="4194" y="2440"/>
                </a:cubicBezTo>
                <a:cubicBezTo>
                  <a:pt x="4194" y="2343"/>
                  <a:pt x="4205" y="2290"/>
                  <a:pt x="4227" y="2247"/>
                </a:cubicBezTo>
                <a:cubicBezTo>
                  <a:pt x="4237" y="2193"/>
                  <a:pt x="4248" y="2171"/>
                  <a:pt x="4227" y="2150"/>
                </a:cubicBezTo>
                <a:cubicBezTo>
                  <a:pt x="4216" y="2129"/>
                  <a:pt x="4216" y="2107"/>
                  <a:pt x="4227" y="2086"/>
                </a:cubicBezTo>
                <a:cubicBezTo>
                  <a:pt x="4237" y="2064"/>
                  <a:pt x="4237" y="2043"/>
                  <a:pt x="4227" y="2021"/>
                </a:cubicBezTo>
                <a:cubicBezTo>
                  <a:pt x="4205" y="1990"/>
                  <a:pt x="4205" y="1935"/>
                  <a:pt x="4216" y="1904"/>
                </a:cubicBezTo>
                <a:cubicBezTo>
                  <a:pt x="4227" y="1893"/>
                  <a:pt x="4227" y="1871"/>
                  <a:pt x="4227" y="1850"/>
                </a:cubicBezTo>
                <a:cubicBezTo>
                  <a:pt x="4216" y="1828"/>
                  <a:pt x="4216" y="1796"/>
                  <a:pt x="4227" y="1785"/>
                </a:cubicBezTo>
                <a:lnTo>
                  <a:pt x="4227" y="1742"/>
                </a:lnTo>
                <a:cubicBezTo>
                  <a:pt x="4216" y="1721"/>
                  <a:pt x="4216" y="1689"/>
                  <a:pt x="4216" y="1668"/>
                </a:cubicBezTo>
                <a:cubicBezTo>
                  <a:pt x="4227" y="1603"/>
                  <a:pt x="4237" y="1571"/>
                  <a:pt x="4313" y="1528"/>
                </a:cubicBezTo>
                <a:cubicBezTo>
                  <a:pt x="4344" y="1496"/>
                  <a:pt x="4387" y="1463"/>
                  <a:pt x="4409" y="1453"/>
                </a:cubicBezTo>
                <a:cubicBezTo>
                  <a:pt x="4420" y="1432"/>
                  <a:pt x="4441" y="1410"/>
                  <a:pt x="4463" y="1389"/>
                </a:cubicBezTo>
                <a:cubicBezTo>
                  <a:pt x="4473" y="1378"/>
                  <a:pt x="4495" y="1356"/>
                  <a:pt x="4495" y="1346"/>
                </a:cubicBezTo>
                <a:cubicBezTo>
                  <a:pt x="4506" y="1324"/>
                  <a:pt x="4666" y="1228"/>
                  <a:pt x="4763" y="1174"/>
                </a:cubicBezTo>
                <a:cubicBezTo>
                  <a:pt x="4892" y="1120"/>
                  <a:pt x="4913" y="1120"/>
                  <a:pt x="4988" y="1120"/>
                </a:cubicBezTo>
                <a:cubicBezTo>
                  <a:pt x="5138" y="1131"/>
                  <a:pt x="5267" y="1185"/>
                  <a:pt x="5353" y="1260"/>
                </a:cubicBezTo>
                <a:cubicBezTo>
                  <a:pt x="5374" y="1292"/>
                  <a:pt x="5428" y="1378"/>
                  <a:pt x="5450" y="1432"/>
                </a:cubicBezTo>
                <a:cubicBezTo>
                  <a:pt x="5450" y="1442"/>
                  <a:pt x="5471" y="1475"/>
                  <a:pt x="5481" y="1506"/>
                </a:cubicBezTo>
                <a:cubicBezTo>
                  <a:pt x="5535" y="1582"/>
                  <a:pt x="5535" y="1614"/>
                  <a:pt x="5493" y="1689"/>
                </a:cubicBezTo>
                <a:cubicBezTo>
                  <a:pt x="5471" y="1732"/>
                  <a:pt x="5450" y="1764"/>
                  <a:pt x="5450" y="1785"/>
                </a:cubicBezTo>
                <a:cubicBezTo>
                  <a:pt x="5450" y="1807"/>
                  <a:pt x="5439" y="1839"/>
                  <a:pt x="5428" y="1861"/>
                </a:cubicBezTo>
                <a:cubicBezTo>
                  <a:pt x="5417" y="1882"/>
                  <a:pt x="5407" y="1904"/>
                  <a:pt x="5417" y="1925"/>
                </a:cubicBezTo>
                <a:cubicBezTo>
                  <a:pt x="5417" y="1935"/>
                  <a:pt x="5417" y="1968"/>
                  <a:pt x="5396" y="2011"/>
                </a:cubicBezTo>
                <a:cubicBezTo>
                  <a:pt x="5385" y="2054"/>
                  <a:pt x="5374" y="2097"/>
                  <a:pt x="5374" y="2118"/>
                </a:cubicBezTo>
                <a:cubicBezTo>
                  <a:pt x="5374" y="2183"/>
                  <a:pt x="5353" y="2290"/>
                  <a:pt x="5331" y="2322"/>
                </a:cubicBezTo>
                <a:cubicBezTo>
                  <a:pt x="5321" y="2333"/>
                  <a:pt x="5321" y="2365"/>
                  <a:pt x="5342" y="2407"/>
                </a:cubicBezTo>
                <a:cubicBezTo>
                  <a:pt x="5342" y="2440"/>
                  <a:pt x="5353" y="2472"/>
                  <a:pt x="5353" y="2483"/>
                </a:cubicBezTo>
                <a:cubicBezTo>
                  <a:pt x="5342" y="2493"/>
                  <a:pt x="5353" y="2515"/>
                  <a:pt x="5364" y="2536"/>
                </a:cubicBezTo>
                <a:cubicBezTo>
                  <a:pt x="5374" y="2558"/>
                  <a:pt x="5385" y="2600"/>
                  <a:pt x="5396" y="2622"/>
                </a:cubicBezTo>
                <a:cubicBezTo>
                  <a:pt x="5396" y="2676"/>
                  <a:pt x="5407" y="2686"/>
                  <a:pt x="5514" y="2697"/>
                </a:cubicBezTo>
                <a:cubicBezTo>
                  <a:pt x="5550" y="2700"/>
                  <a:pt x="5578" y="2702"/>
                  <a:pt x="5600" y="2702"/>
                </a:cubicBezTo>
                <a:cubicBezTo>
                  <a:pt x="5663" y="2702"/>
                  <a:pt x="5674" y="2686"/>
                  <a:pt x="5674" y="2622"/>
                </a:cubicBezTo>
                <a:cubicBezTo>
                  <a:pt x="5674" y="2579"/>
                  <a:pt x="5686" y="2569"/>
                  <a:pt x="5717" y="2526"/>
                </a:cubicBezTo>
                <a:cubicBezTo>
                  <a:pt x="5750" y="2483"/>
                  <a:pt x="5760" y="2461"/>
                  <a:pt x="5760" y="2429"/>
                </a:cubicBezTo>
                <a:cubicBezTo>
                  <a:pt x="5750" y="2407"/>
                  <a:pt x="5760" y="2322"/>
                  <a:pt x="5771" y="2300"/>
                </a:cubicBezTo>
                <a:cubicBezTo>
                  <a:pt x="5782" y="2268"/>
                  <a:pt x="5803" y="2236"/>
                  <a:pt x="5836" y="2129"/>
                </a:cubicBezTo>
                <a:cubicBezTo>
                  <a:pt x="5857" y="2043"/>
                  <a:pt x="5868" y="2011"/>
                  <a:pt x="5868" y="1957"/>
                </a:cubicBezTo>
                <a:cubicBezTo>
                  <a:pt x="5857" y="1925"/>
                  <a:pt x="5857" y="1882"/>
                  <a:pt x="5868" y="1871"/>
                </a:cubicBezTo>
                <a:cubicBezTo>
                  <a:pt x="5868" y="1850"/>
                  <a:pt x="5857" y="1828"/>
                  <a:pt x="5857" y="1807"/>
                </a:cubicBezTo>
                <a:cubicBezTo>
                  <a:pt x="5846" y="1775"/>
                  <a:pt x="5836" y="1775"/>
                  <a:pt x="5900" y="1668"/>
                </a:cubicBezTo>
                <a:cubicBezTo>
                  <a:pt x="5922" y="1625"/>
                  <a:pt x="5953" y="1582"/>
                  <a:pt x="5965" y="1571"/>
                </a:cubicBezTo>
                <a:cubicBezTo>
                  <a:pt x="5975" y="1560"/>
                  <a:pt x="5996" y="1528"/>
                  <a:pt x="6018" y="1475"/>
                </a:cubicBezTo>
                <a:cubicBezTo>
                  <a:pt x="6050" y="1389"/>
                  <a:pt x="6050" y="1389"/>
                  <a:pt x="6093" y="1367"/>
                </a:cubicBezTo>
                <a:cubicBezTo>
                  <a:pt x="6125" y="1346"/>
                  <a:pt x="6168" y="1324"/>
                  <a:pt x="6189" y="1303"/>
                </a:cubicBezTo>
                <a:cubicBezTo>
                  <a:pt x="6232" y="1270"/>
                  <a:pt x="6232" y="1270"/>
                  <a:pt x="6222" y="1228"/>
                </a:cubicBezTo>
                <a:cubicBezTo>
                  <a:pt x="6222" y="1196"/>
                  <a:pt x="6222" y="1196"/>
                  <a:pt x="6275" y="1153"/>
                </a:cubicBezTo>
                <a:cubicBezTo>
                  <a:pt x="6308" y="1131"/>
                  <a:pt x="6329" y="1110"/>
                  <a:pt x="6340" y="1110"/>
                </a:cubicBezTo>
                <a:cubicBezTo>
                  <a:pt x="6340" y="1110"/>
                  <a:pt x="6351" y="1131"/>
                  <a:pt x="6361" y="1163"/>
                </a:cubicBezTo>
                <a:cubicBezTo>
                  <a:pt x="6382" y="1228"/>
                  <a:pt x="6382" y="1239"/>
                  <a:pt x="6436" y="1270"/>
                </a:cubicBezTo>
                <a:lnTo>
                  <a:pt x="6490" y="1292"/>
                </a:lnTo>
                <a:lnTo>
                  <a:pt x="6576" y="1260"/>
                </a:lnTo>
                <a:cubicBezTo>
                  <a:pt x="6694" y="1206"/>
                  <a:pt x="6694" y="1196"/>
                  <a:pt x="6683" y="1120"/>
                </a:cubicBezTo>
                <a:cubicBezTo>
                  <a:pt x="6672" y="1099"/>
                  <a:pt x="6672" y="1046"/>
                  <a:pt x="6661" y="1024"/>
                </a:cubicBezTo>
                <a:cubicBezTo>
                  <a:pt x="6661" y="981"/>
                  <a:pt x="6651" y="960"/>
                  <a:pt x="6618" y="938"/>
                </a:cubicBezTo>
                <a:cubicBezTo>
                  <a:pt x="6608" y="927"/>
                  <a:pt x="6576" y="895"/>
                  <a:pt x="6565" y="863"/>
                </a:cubicBezTo>
                <a:cubicBezTo>
                  <a:pt x="6533" y="831"/>
                  <a:pt x="6522" y="820"/>
                  <a:pt x="6490" y="810"/>
                </a:cubicBezTo>
                <a:cubicBezTo>
                  <a:pt x="6458" y="810"/>
                  <a:pt x="6447" y="798"/>
                  <a:pt x="6447" y="788"/>
                </a:cubicBezTo>
                <a:cubicBezTo>
                  <a:pt x="6442" y="778"/>
                  <a:pt x="6435" y="773"/>
                  <a:pt x="6420" y="773"/>
                </a:cubicBezTo>
                <a:cubicBezTo>
                  <a:pt x="6402" y="773"/>
                  <a:pt x="6371" y="781"/>
                  <a:pt x="6318" y="798"/>
                </a:cubicBezTo>
                <a:cubicBezTo>
                  <a:pt x="6265" y="820"/>
                  <a:pt x="6211" y="853"/>
                  <a:pt x="6189" y="874"/>
                </a:cubicBezTo>
                <a:cubicBezTo>
                  <a:pt x="6168" y="895"/>
                  <a:pt x="6136" y="917"/>
                  <a:pt x="6125" y="917"/>
                </a:cubicBezTo>
                <a:lnTo>
                  <a:pt x="6082" y="960"/>
                </a:lnTo>
                <a:cubicBezTo>
                  <a:pt x="6061" y="970"/>
                  <a:pt x="6039" y="992"/>
                  <a:pt x="6029" y="992"/>
                </a:cubicBezTo>
                <a:cubicBezTo>
                  <a:pt x="6029" y="992"/>
                  <a:pt x="6007" y="1003"/>
                  <a:pt x="5986" y="1024"/>
                </a:cubicBezTo>
                <a:cubicBezTo>
                  <a:pt x="5975" y="1034"/>
                  <a:pt x="5932" y="1056"/>
                  <a:pt x="5910" y="1067"/>
                </a:cubicBezTo>
                <a:cubicBezTo>
                  <a:pt x="5846" y="1099"/>
                  <a:pt x="5836" y="1120"/>
                  <a:pt x="5846" y="1174"/>
                </a:cubicBezTo>
                <a:cubicBezTo>
                  <a:pt x="5846" y="1193"/>
                  <a:pt x="5838" y="1219"/>
                  <a:pt x="5822" y="1219"/>
                </a:cubicBezTo>
                <a:cubicBezTo>
                  <a:pt x="5820" y="1219"/>
                  <a:pt x="5817" y="1219"/>
                  <a:pt x="5814" y="1217"/>
                </a:cubicBezTo>
                <a:cubicBezTo>
                  <a:pt x="5803" y="1217"/>
                  <a:pt x="5782" y="1228"/>
                  <a:pt x="5771" y="1228"/>
                </a:cubicBezTo>
                <a:cubicBezTo>
                  <a:pt x="5768" y="1231"/>
                  <a:pt x="5764" y="1234"/>
                  <a:pt x="5760" y="1234"/>
                </a:cubicBezTo>
                <a:cubicBezTo>
                  <a:pt x="5751" y="1234"/>
                  <a:pt x="5739" y="1224"/>
                  <a:pt x="5717" y="1196"/>
                </a:cubicBezTo>
                <a:cubicBezTo>
                  <a:pt x="5696" y="1163"/>
                  <a:pt x="5664" y="1120"/>
                  <a:pt x="5632" y="1099"/>
                </a:cubicBezTo>
                <a:lnTo>
                  <a:pt x="5557" y="1024"/>
                </a:lnTo>
                <a:cubicBezTo>
                  <a:pt x="5514" y="949"/>
                  <a:pt x="5493" y="938"/>
                  <a:pt x="5245" y="831"/>
                </a:cubicBezTo>
                <a:cubicBezTo>
                  <a:pt x="5181" y="802"/>
                  <a:pt x="5155" y="793"/>
                  <a:pt x="5138" y="793"/>
                </a:cubicBezTo>
                <a:cubicBezTo>
                  <a:pt x="5130" y="793"/>
                  <a:pt x="5124" y="795"/>
                  <a:pt x="5117" y="798"/>
                </a:cubicBezTo>
                <a:cubicBezTo>
                  <a:pt x="5112" y="804"/>
                  <a:pt x="5101" y="807"/>
                  <a:pt x="5087" y="807"/>
                </a:cubicBezTo>
                <a:cubicBezTo>
                  <a:pt x="5074" y="807"/>
                  <a:pt x="5058" y="804"/>
                  <a:pt x="5042" y="798"/>
                </a:cubicBezTo>
                <a:cubicBezTo>
                  <a:pt x="5021" y="798"/>
                  <a:pt x="4988" y="788"/>
                  <a:pt x="4967" y="788"/>
                </a:cubicBezTo>
                <a:lnTo>
                  <a:pt x="4913" y="788"/>
                </a:lnTo>
                <a:cubicBezTo>
                  <a:pt x="4902" y="788"/>
                  <a:pt x="4870" y="798"/>
                  <a:pt x="4859" y="820"/>
                </a:cubicBezTo>
                <a:cubicBezTo>
                  <a:pt x="4838" y="841"/>
                  <a:pt x="4816" y="853"/>
                  <a:pt x="4763" y="853"/>
                </a:cubicBezTo>
                <a:lnTo>
                  <a:pt x="4688" y="853"/>
                </a:lnTo>
                <a:cubicBezTo>
                  <a:pt x="4677" y="853"/>
                  <a:pt x="4602" y="874"/>
                  <a:pt x="4592" y="895"/>
                </a:cubicBezTo>
                <a:cubicBezTo>
                  <a:pt x="4592" y="906"/>
                  <a:pt x="4549" y="927"/>
                  <a:pt x="4323" y="1034"/>
                </a:cubicBezTo>
                <a:cubicBezTo>
                  <a:pt x="4291" y="1046"/>
                  <a:pt x="4259" y="1067"/>
                  <a:pt x="4237" y="1110"/>
                </a:cubicBezTo>
                <a:lnTo>
                  <a:pt x="4184" y="1163"/>
                </a:lnTo>
                <a:cubicBezTo>
                  <a:pt x="4173" y="1163"/>
                  <a:pt x="4163" y="1013"/>
                  <a:pt x="4173" y="992"/>
                </a:cubicBezTo>
                <a:cubicBezTo>
                  <a:pt x="4173" y="981"/>
                  <a:pt x="4163" y="927"/>
                  <a:pt x="4141" y="884"/>
                </a:cubicBezTo>
                <a:cubicBezTo>
                  <a:pt x="4108" y="810"/>
                  <a:pt x="4098" y="788"/>
                  <a:pt x="4108" y="767"/>
                </a:cubicBezTo>
                <a:cubicBezTo>
                  <a:pt x="4120" y="745"/>
                  <a:pt x="4120" y="724"/>
                  <a:pt x="4098" y="691"/>
                </a:cubicBezTo>
                <a:cubicBezTo>
                  <a:pt x="4087" y="670"/>
                  <a:pt x="4077" y="627"/>
                  <a:pt x="4077" y="605"/>
                </a:cubicBezTo>
                <a:cubicBezTo>
                  <a:pt x="4066" y="531"/>
                  <a:pt x="3991" y="381"/>
                  <a:pt x="3937" y="316"/>
                </a:cubicBezTo>
                <a:cubicBezTo>
                  <a:pt x="3915" y="295"/>
                  <a:pt x="3884" y="252"/>
                  <a:pt x="3862" y="219"/>
                </a:cubicBezTo>
                <a:cubicBezTo>
                  <a:pt x="3851" y="198"/>
                  <a:pt x="3841" y="176"/>
                  <a:pt x="3830" y="176"/>
                </a:cubicBezTo>
                <a:cubicBezTo>
                  <a:pt x="3830" y="176"/>
                  <a:pt x="3819" y="166"/>
                  <a:pt x="3819" y="145"/>
                </a:cubicBezTo>
                <a:cubicBezTo>
                  <a:pt x="3808" y="123"/>
                  <a:pt x="3798" y="123"/>
                  <a:pt x="3712" y="91"/>
                </a:cubicBezTo>
                <a:cubicBezTo>
                  <a:pt x="3658" y="80"/>
                  <a:pt x="3605" y="69"/>
                  <a:pt x="3594" y="69"/>
                </a:cubicBezTo>
                <a:cubicBezTo>
                  <a:pt x="3583" y="69"/>
                  <a:pt x="3572" y="59"/>
                  <a:pt x="3551" y="37"/>
                </a:cubicBezTo>
                <a:cubicBezTo>
                  <a:pt x="3540" y="16"/>
                  <a:pt x="3529" y="5"/>
                  <a:pt x="3519" y="5"/>
                </a:cubicBezTo>
                <a:cubicBezTo>
                  <a:pt x="3516" y="2"/>
                  <a:pt x="3510" y="0"/>
                  <a:pt x="3502"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14"/>
          <p:cNvSpPr/>
          <p:nvPr/>
        </p:nvSpPr>
        <p:spPr>
          <a:xfrm rot="10800000">
            <a:off x="4804078" y="3605583"/>
            <a:ext cx="4229726" cy="2248516"/>
          </a:xfrm>
          <a:custGeom>
            <a:rect b="b" l="l" r="r" t="t"/>
            <a:pathLst>
              <a:path extrusionOk="0" h="7436" w="13988">
                <a:moveTo>
                  <a:pt x="43" y="0"/>
                </a:moveTo>
                <a:cubicBezTo>
                  <a:pt x="0" y="279"/>
                  <a:pt x="54" y="611"/>
                  <a:pt x="43" y="815"/>
                </a:cubicBezTo>
                <a:cubicBezTo>
                  <a:pt x="43" y="1180"/>
                  <a:pt x="11" y="1534"/>
                  <a:pt x="162" y="1867"/>
                </a:cubicBezTo>
                <a:cubicBezTo>
                  <a:pt x="258" y="2081"/>
                  <a:pt x="408" y="2263"/>
                  <a:pt x="569" y="2424"/>
                </a:cubicBezTo>
                <a:cubicBezTo>
                  <a:pt x="563" y="2422"/>
                  <a:pt x="558" y="2421"/>
                  <a:pt x="552" y="2421"/>
                </a:cubicBezTo>
                <a:cubicBezTo>
                  <a:pt x="507" y="2421"/>
                  <a:pt x="478" y="2493"/>
                  <a:pt x="526" y="2532"/>
                </a:cubicBezTo>
                <a:cubicBezTo>
                  <a:pt x="773" y="2692"/>
                  <a:pt x="1009" y="2864"/>
                  <a:pt x="1116" y="3154"/>
                </a:cubicBezTo>
                <a:cubicBezTo>
                  <a:pt x="1245" y="3497"/>
                  <a:pt x="1213" y="3893"/>
                  <a:pt x="1202" y="4248"/>
                </a:cubicBezTo>
                <a:cubicBezTo>
                  <a:pt x="1180" y="4805"/>
                  <a:pt x="1245" y="5342"/>
                  <a:pt x="1513" y="5846"/>
                </a:cubicBezTo>
                <a:cubicBezTo>
                  <a:pt x="2060" y="6875"/>
                  <a:pt x="3283" y="7390"/>
                  <a:pt x="4398" y="7433"/>
                </a:cubicBezTo>
                <a:cubicBezTo>
                  <a:pt x="4447" y="7435"/>
                  <a:pt x="4497" y="7436"/>
                  <a:pt x="4546" y="7436"/>
                </a:cubicBezTo>
                <a:cubicBezTo>
                  <a:pt x="5624" y="7436"/>
                  <a:pt x="6696" y="6990"/>
                  <a:pt x="7444" y="6221"/>
                </a:cubicBezTo>
                <a:cubicBezTo>
                  <a:pt x="7820" y="5824"/>
                  <a:pt x="8109" y="5352"/>
                  <a:pt x="8335" y="4859"/>
                </a:cubicBezTo>
                <a:cubicBezTo>
                  <a:pt x="8614" y="4215"/>
                  <a:pt x="8882" y="3454"/>
                  <a:pt x="9568" y="3132"/>
                </a:cubicBezTo>
                <a:cubicBezTo>
                  <a:pt x="9804" y="3025"/>
                  <a:pt x="10062" y="2949"/>
                  <a:pt x="10276" y="2778"/>
                </a:cubicBezTo>
                <a:cubicBezTo>
                  <a:pt x="10469" y="2617"/>
                  <a:pt x="10609" y="2403"/>
                  <a:pt x="10759" y="2199"/>
                </a:cubicBezTo>
                <a:cubicBezTo>
                  <a:pt x="11145" y="1619"/>
                  <a:pt x="11821" y="1512"/>
                  <a:pt x="12454" y="1340"/>
                </a:cubicBezTo>
                <a:cubicBezTo>
                  <a:pt x="13000" y="1201"/>
                  <a:pt x="13430" y="976"/>
                  <a:pt x="13730" y="482"/>
                </a:cubicBezTo>
                <a:cubicBezTo>
                  <a:pt x="13784" y="386"/>
                  <a:pt x="13923" y="193"/>
                  <a:pt x="13987"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14"/>
          <p:cNvSpPr/>
          <p:nvPr/>
        </p:nvSpPr>
        <p:spPr>
          <a:xfrm>
            <a:off x="2661050" y="-533250"/>
            <a:ext cx="1652884" cy="1688083"/>
          </a:xfrm>
          <a:custGeom>
            <a:rect b="b" l="l" r="r" t="t"/>
            <a:pathLst>
              <a:path extrusionOk="0" h="17649" w="17281">
                <a:moveTo>
                  <a:pt x="10082" y="1"/>
                </a:moveTo>
                <a:cubicBezTo>
                  <a:pt x="10045" y="1"/>
                  <a:pt x="10008" y="9"/>
                  <a:pt x="9986" y="25"/>
                </a:cubicBezTo>
                <a:cubicBezTo>
                  <a:pt x="9976" y="30"/>
                  <a:pt x="9954" y="33"/>
                  <a:pt x="9926" y="33"/>
                </a:cubicBezTo>
                <a:cubicBezTo>
                  <a:pt x="9898" y="33"/>
                  <a:pt x="9863" y="30"/>
                  <a:pt x="9826" y="25"/>
                </a:cubicBezTo>
                <a:cubicBezTo>
                  <a:pt x="9729" y="25"/>
                  <a:pt x="9697" y="25"/>
                  <a:pt x="9676" y="47"/>
                </a:cubicBezTo>
                <a:cubicBezTo>
                  <a:pt x="9665" y="57"/>
                  <a:pt x="9657" y="63"/>
                  <a:pt x="9649" y="63"/>
                </a:cubicBezTo>
                <a:cubicBezTo>
                  <a:pt x="9641" y="63"/>
                  <a:pt x="9632" y="57"/>
                  <a:pt x="9622" y="47"/>
                </a:cubicBezTo>
                <a:cubicBezTo>
                  <a:pt x="9611" y="41"/>
                  <a:pt x="9603" y="38"/>
                  <a:pt x="9594" y="38"/>
                </a:cubicBezTo>
                <a:cubicBezTo>
                  <a:pt x="9584" y="38"/>
                  <a:pt x="9574" y="41"/>
                  <a:pt x="9557" y="47"/>
                </a:cubicBezTo>
                <a:cubicBezTo>
                  <a:pt x="9536" y="57"/>
                  <a:pt x="9440" y="68"/>
                  <a:pt x="9364" y="78"/>
                </a:cubicBezTo>
                <a:cubicBezTo>
                  <a:pt x="9279" y="78"/>
                  <a:pt x="9171" y="100"/>
                  <a:pt x="9128" y="111"/>
                </a:cubicBezTo>
                <a:cubicBezTo>
                  <a:pt x="9064" y="135"/>
                  <a:pt x="8976" y="147"/>
                  <a:pt x="8783" y="147"/>
                </a:cubicBezTo>
                <a:cubicBezTo>
                  <a:pt x="8718" y="147"/>
                  <a:pt x="8641" y="146"/>
                  <a:pt x="8549" y="143"/>
                </a:cubicBezTo>
                <a:cubicBezTo>
                  <a:pt x="8335" y="143"/>
                  <a:pt x="8292" y="154"/>
                  <a:pt x="8270" y="164"/>
                </a:cubicBezTo>
                <a:cubicBezTo>
                  <a:pt x="8264" y="177"/>
                  <a:pt x="8258" y="182"/>
                  <a:pt x="8249" y="182"/>
                </a:cubicBezTo>
                <a:cubicBezTo>
                  <a:pt x="8243" y="182"/>
                  <a:pt x="8236" y="180"/>
                  <a:pt x="8227" y="175"/>
                </a:cubicBezTo>
                <a:cubicBezTo>
                  <a:pt x="8222" y="170"/>
                  <a:pt x="8214" y="167"/>
                  <a:pt x="8201" y="167"/>
                </a:cubicBezTo>
                <a:cubicBezTo>
                  <a:pt x="8187" y="167"/>
                  <a:pt x="8169" y="170"/>
                  <a:pt x="8142" y="175"/>
                </a:cubicBezTo>
                <a:cubicBezTo>
                  <a:pt x="8110" y="186"/>
                  <a:pt x="8013" y="197"/>
                  <a:pt x="7906" y="197"/>
                </a:cubicBezTo>
                <a:cubicBezTo>
                  <a:pt x="7798" y="197"/>
                  <a:pt x="7712" y="197"/>
                  <a:pt x="7712" y="207"/>
                </a:cubicBezTo>
                <a:cubicBezTo>
                  <a:pt x="7702" y="218"/>
                  <a:pt x="7681" y="229"/>
                  <a:pt x="7648" y="229"/>
                </a:cubicBezTo>
                <a:cubicBezTo>
                  <a:pt x="7584" y="229"/>
                  <a:pt x="7391" y="272"/>
                  <a:pt x="7369" y="293"/>
                </a:cubicBezTo>
                <a:cubicBezTo>
                  <a:pt x="7359" y="304"/>
                  <a:pt x="7326" y="304"/>
                  <a:pt x="7305" y="304"/>
                </a:cubicBezTo>
                <a:cubicBezTo>
                  <a:pt x="7273" y="304"/>
                  <a:pt x="7241" y="314"/>
                  <a:pt x="7230" y="326"/>
                </a:cubicBezTo>
                <a:cubicBezTo>
                  <a:pt x="7219" y="347"/>
                  <a:pt x="7166" y="357"/>
                  <a:pt x="7112" y="368"/>
                </a:cubicBezTo>
                <a:cubicBezTo>
                  <a:pt x="7059" y="390"/>
                  <a:pt x="6983" y="411"/>
                  <a:pt x="6951" y="433"/>
                </a:cubicBezTo>
                <a:cubicBezTo>
                  <a:pt x="6897" y="465"/>
                  <a:pt x="6887" y="476"/>
                  <a:pt x="6887" y="550"/>
                </a:cubicBezTo>
                <a:cubicBezTo>
                  <a:pt x="6887" y="626"/>
                  <a:pt x="6897" y="636"/>
                  <a:pt x="6930" y="647"/>
                </a:cubicBezTo>
                <a:cubicBezTo>
                  <a:pt x="6951" y="647"/>
                  <a:pt x="6983" y="669"/>
                  <a:pt x="6994" y="679"/>
                </a:cubicBezTo>
                <a:cubicBezTo>
                  <a:pt x="7008" y="700"/>
                  <a:pt x="7021" y="707"/>
                  <a:pt x="7043" y="707"/>
                </a:cubicBezTo>
                <a:cubicBezTo>
                  <a:pt x="7055" y="707"/>
                  <a:pt x="7071" y="705"/>
                  <a:pt x="7090" y="701"/>
                </a:cubicBezTo>
                <a:lnTo>
                  <a:pt x="7219" y="658"/>
                </a:lnTo>
                <a:cubicBezTo>
                  <a:pt x="7252" y="647"/>
                  <a:pt x="7316" y="636"/>
                  <a:pt x="7348" y="636"/>
                </a:cubicBezTo>
                <a:cubicBezTo>
                  <a:pt x="7380" y="636"/>
                  <a:pt x="7434" y="626"/>
                  <a:pt x="7466" y="615"/>
                </a:cubicBezTo>
                <a:cubicBezTo>
                  <a:pt x="7552" y="572"/>
                  <a:pt x="7798" y="519"/>
                  <a:pt x="7884" y="519"/>
                </a:cubicBezTo>
                <a:cubicBezTo>
                  <a:pt x="7927" y="519"/>
                  <a:pt x="7960" y="519"/>
                  <a:pt x="7970" y="508"/>
                </a:cubicBezTo>
                <a:cubicBezTo>
                  <a:pt x="7981" y="486"/>
                  <a:pt x="8088" y="486"/>
                  <a:pt x="8335" y="486"/>
                </a:cubicBezTo>
                <a:cubicBezTo>
                  <a:pt x="8432" y="486"/>
                  <a:pt x="8517" y="486"/>
                  <a:pt x="8528" y="476"/>
                </a:cubicBezTo>
                <a:cubicBezTo>
                  <a:pt x="8539" y="476"/>
                  <a:pt x="8613" y="465"/>
                  <a:pt x="8710" y="465"/>
                </a:cubicBezTo>
                <a:cubicBezTo>
                  <a:pt x="9107" y="443"/>
                  <a:pt x="9236" y="433"/>
                  <a:pt x="9333" y="422"/>
                </a:cubicBezTo>
                <a:cubicBezTo>
                  <a:pt x="9397" y="411"/>
                  <a:pt x="9450" y="411"/>
                  <a:pt x="9461" y="411"/>
                </a:cubicBezTo>
                <a:cubicBezTo>
                  <a:pt x="9461" y="414"/>
                  <a:pt x="9465" y="416"/>
                  <a:pt x="9471" y="416"/>
                </a:cubicBezTo>
                <a:cubicBezTo>
                  <a:pt x="9487" y="416"/>
                  <a:pt x="9520" y="408"/>
                  <a:pt x="9557" y="400"/>
                </a:cubicBezTo>
                <a:cubicBezTo>
                  <a:pt x="9611" y="379"/>
                  <a:pt x="9697" y="379"/>
                  <a:pt x="9815" y="379"/>
                </a:cubicBezTo>
                <a:cubicBezTo>
                  <a:pt x="9912" y="379"/>
                  <a:pt x="10019" y="368"/>
                  <a:pt x="10062" y="357"/>
                </a:cubicBezTo>
                <a:cubicBezTo>
                  <a:pt x="10090" y="351"/>
                  <a:pt x="10136" y="348"/>
                  <a:pt x="10187" y="348"/>
                </a:cubicBezTo>
                <a:cubicBezTo>
                  <a:pt x="10311" y="348"/>
                  <a:pt x="10468" y="364"/>
                  <a:pt x="10491" y="379"/>
                </a:cubicBezTo>
                <a:cubicBezTo>
                  <a:pt x="10498" y="387"/>
                  <a:pt x="10517" y="394"/>
                  <a:pt x="10535" y="394"/>
                </a:cubicBezTo>
                <a:cubicBezTo>
                  <a:pt x="10542" y="394"/>
                  <a:pt x="10549" y="393"/>
                  <a:pt x="10555" y="390"/>
                </a:cubicBezTo>
                <a:cubicBezTo>
                  <a:pt x="10641" y="390"/>
                  <a:pt x="10995" y="508"/>
                  <a:pt x="11285" y="647"/>
                </a:cubicBezTo>
                <a:cubicBezTo>
                  <a:pt x="11349" y="679"/>
                  <a:pt x="11413" y="701"/>
                  <a:pt x="11413" y="701"/>
                </a:cubicBezTo>
                <a:cubicBezTo>
                  <a:pt x="11413" y="701"/>
                  <a:pt x="11456" y="712"/>
                  <a:pt x="11488" y="733"/>
                </a:cubicBezTo>
                <a:cubicBezTo>
                  <a:pt x="11531" y="743"/>
                  <a:pt x="11638" y="786"/>
                  <a:pt x="11724" y="829"/>
                </a:cubicBezTo>
                <a:cubicBezTo>
                  <a:pt x="11821" y="862"/>
                  <a:pt x="11907" y="905"/>
                  <a:pt x="11917" y="905"/>
                </a:cubicBezTo>
                <a:cubicBezTo>
                  <a:pt x="11928" y="915"/>
                  <a:pt x="11982" y="937"/>
                  <a:pt x="12036" y="958"/>
                </a:cubicBezTo>
                <a:cubicBezTo>
                  <a:pt x="12110" y="991"/>
                  <a:pt x="12143" y="1012"/>
                  <a:pt x="12143" y="1034"/>
                </a:cubicBezTo>
                <a:cubicBezTo>
                  <a:pt x="12153" y="1055"/>
                  <a:pt x="12175" y="1076"/>
                  <a:pt x="12229" y="1098"/>
                </a:cubicBezTo>
                <a:cubicBezTo>
                  <a:pt x="12272" y="1108"/>
                  <a:pt x="12325" y="1141"/>
                  <a:pt x="12346" y="1151"/>
                </a:cubicBezTo>
                <a:cubicBezTo>
                  <a:pt x="12368" y="1173"/>
                  <a:pt x="12389" y="1184"/>
                  <a:pt x="12400" y="1184"/>
                </a:cubicBezTo>
                <a:cubicBezTo>
                  <a:pt x="12411" y="1184"/>
                  <a:pt x="12432" y="1194"/>
                  <a:pt x="12443" y="1205"/>
                </a:cubicBezTo>
                <a:cubicBezTo>
                  <a:pt x="12465" y="1227"/>
                  <a:pt x="12529" y="1258"/>
                  <a:pt x="12604" y="1280"/>
                </a:cubicBezTo>
                <a:cubicBezTo>
                  <a:pt x="12668" y="1301"/>
                  <a:pt x="12765" y="1355"/>
                  <a:pt x="12808" y="1387"/>
                </a:cubicBezTo>
                <a:cubicBezTo>
                  <a:pt x="12851" y="1420"/>
                  <a:pt x="12915" y="1451"/>
                  <a:pt x="12947" y="1463"/>
                </a:cubicBezTo>
                <a:cubicBezTo>
                  <a:pt x="12979" y="1473"/>
                  <a:pt x="13033" y="1494"/>
                  <a:pt x="13065" y="1516"/>
                </a:cubicBezTo>
                <a:cubicBezTo>
                  <a:pt x="13169" y="1582"/>
                  <a:pt x="13239" y="1615"/>
                  <a:pt x="13262" y="1615"/>
                </a:cubicBezTo>
                <a:cubicBezTo>
                  <a:pt x="13265" y="1615"/>
                  <a:pt x="13267" y="1614"/>
                  <a:pt x="13269" y="1613"/>
                </a:cubicBezTo>
                <a:cubicBezTo>
                  <a:pt x="13269" y="1613"/>
                  <a:pt x="13301" y="1623"/>
                  <a:pt x="13323" y="1644"/>
                </a:cubicBezTo>
                <a:cubicBezTo>
                  <a:pt x="13344" y="1656"/>
                  <a:pt x="13387" y="1677"/>
                  <a:pt x="13397" y="1677"/>
                </a:cubicBezTo>
                <a:cubicBezTo>
                  <a:pt x="13419" y="1677"/>
                  <a:pt x="13483" y="1720"/>
                  <a:pt x="13537" y="1763"/>
                </a:cubicBezTo>
                <a:cubicBezTo>
                  <a:pt x="13676" y="1880"/>
                  <a:pt x="13838" y="1977"/>
                  <a:pt x="13859" y="1977"/>
                </a:cubicBezTo>
                <a:cubicBezTo>
                  <a:pt x="13859" y="1977"/>
                  <a:pt x="13869" y="1988"/>
                  <a:pt x="13869" y="1999"/>
                </a:cubicBezTo>
                <a:lnTo>
                  <a:pt x="13955" y="2063"/>
                </a:lnTo>
                <a:cubicBezTo>
                  <a:pt x="14009" y="2085"/>
                  <a:pt x="14062" y="2128"/>
                  <a:pt x="14074" y="2138"/>
                </a:cubicBezTo>
                <a:cubicBezTo>
                  <a:pt x="14095" y="2159"/>
                  <a:pt x="14105" y="2171"/>
                  <a:pt x="14116" y="2171"/>
                </a:cubicBezTo>
                <a:cubicBezTo>
                  <a:pt x="14127" y="2171"/>
                  <a:pt x="14191" y="2224"/>
                  <a:pt x="14267" y="2299"/>
                </a:cubicBezTo>
                <a:cubicBezTo>
                  <a:pt x="14341" y="2364"/>
                  <a:pt x="14417" y="2417"/>
                  <a:pt x="14438" y="2438"/>
                </a:cubicBezTo>
                <a:cubicBezTo>
                  <a:pt x="14460" y="2438"/>
                  <a:pt x="14470" y="2471"/>
                  <a:pt x="14470" y="2481"/>
                </a:cubicBezTo>
                <a:cubicBezTo>
                  <a:pt x="14470" y="2503"/>
                  <a:pt x="14503" y="2524"/>
                  <a:pt x="14534" y="2545"/>
                </a:cubicBezTo>
                <a:cubicBezTo>
                  <a:pt x="14567" y="2567"/>
                  <a:pt x="14588" y="2588"/>
                  <a:pt x="14588" y="2610"/>
                </a:cubicBezTo>
                <a:cubicBezTo>
                  <a:pt x="14588" y="2631"/>
                  <a:pt x="14599" y="2642"/>
                  <a:pt x="14599" y="2642"/>
                </a:cubicBezTo>
                <a:cubicBezTo>
                  <a:pt x="14610" y="2642"/>
                  <a:pt x="14674" y="2696"/>
                  <a:pt x="14739" y="2760"/>
                </a:cubicBezTo>
                <a:cubicBezTo>
                  <a:pt x="14803" y="2824"/>
                  <a:pt x="14889" y="2900"/>
                  <a:pt x="14910" y="2921"/>
                </a:cubicBezTo>
                <a:cubicBezTo>
                  <a:pt x="14942" y="2943"/>
                  <a:pt x="14975" y="2975"/>
                  <a:pt x="14985" y="2986"/>
                </a:cubicBezTo>
                <a:cubicBezTo>
                  <a:pt x="15017" y="3050"/>
                  <a:pt x="15146" y="3211"/>
                  <a:pt x="15221" y="3296"/>
                </a:cubicBezTo>
                <a:cubicBezTo>
                  <a:pt x="15264" y="3350"/>
                  <a:pt x="15296" y="3393"/>
                  <a:pt x="15296" y="3404"/>
                </a:cubicBezTo>
                <a:cubicBezTo>
                  <a:pt x="15296" y="3415"/>
                  <a:pt x="15318" y="3436"/>
                  <a:pt x="15339" y="3458"/>
                </a:cubicBezTo>
                <a:cubicBezTo>
                  <a:pt x="15361" y="3468"/>
                  <a:pt x="15414" y="3554"/>
                  <a:pt x="15457" y="3629"/>
                </a:cubicBezTo>
                <a:cubicBezTo>
                  <a:pt x="15500" y="3704"/>
                  <a:pt x="15543" y="3779"/>
                  <a:pt x="15564" y="3801"/>
                </a:cubicBezTo>
                <a:cubicBezTo>
                  <a:pt x="15575" y="3811"/>
                  <a:pt x="15597" y="3833"/>
                  <a:pt x="15597" y="3844"/>
                </a:cubicBezTo>
                <a:cubicBezTo>
                  <a:pt x="15597" y="3854"/>
                  <a:pt x="15607" y="3887"/>
                  <a:pt x="15628" y="3908"/>
                </a:cubicBezTo>
                <a:cubicBezTo>
                  <a:pt x="15650" y="3930"/>
                  <a:pt x="15671" y="3973"/>
                  <a:pt x="15683" y="3994"/>
                </a:cubicBezTo>
                <a:cubicBezTo>
                  <a:pt x="15704" y="4112"/>
                  <a:pt x="15725" y="4166"/>
                  <a:pt x="15736" y="4176"/>
                </a:cubicBezTo>
                <a:cubicBezTo>
                  <a:pt x="15747" y="4187"/>
                  <a:pt x="15757" y="4208"/>
                  <a:pt x="15757" y="4219"/>
                </a:cubicBezTo>
                <a:cubicBezTo>
                  <a:pt x="15757" y="4230"/>
                  <a:pt x="15768" y="4262"/>
                  <a:pt x="15790" y="4283"/>
                </a:cubicBezTo>
                <a:cubicBezTo>
                  <a:pt x="15822" y="4326"/>
                  <a:pt x="15864" y="4466"/>
                  <a:pt x="15864" y="4498"/>
                </a:cubicBezTo>
                <a:cubicBezTo>
                  <a:pt x="15864" y="4509"/>
                  <a:pt x="15886" y="4541"/>
                  <a:pt x="15907" y="4573"/>
                </a:cubicBezTo>
                <a:cubicBezTo>
                  <a:pt x="15929" y="4616"/>
                  <a:pt x="15950" y="4659"/>
                  <a:pt x="15950" y="4669"/>
                </a:cubicBezTo>
                <a:cubicBezTo>
                  <a:pt x="15950" y="4680"/>
                  <a:pt x="15961" y="4723"/>
                  <a:pt x="15983" y="4745"/>
                </a:cubicBezTo>
                <a:cubicBezTo>
                  <a:pt x="16026" y="4819"/>
                  <a:pt x="16057" y="4916"/>
                  <a:pt x="16090" y="5055"/>
                </a:cubicBezTo>
                <a:cubicBezTo>
                  <a:pt x="16100" y="5109"/>
                  <a:pt x="16122" y="5174"/>
                  <a:pt x="16133" y="5195"/>
                </a:cubicBezTo>
                <a:cubicBezTo>
                  <a:pt x="16154" y="5217"/>
                  <a:pt x="16165" y="5260"/>
                  <a:pt x="16165" y="5303"/>
                </a:cubicBezTo>
                <a:cubicBezTo>
                  <a:pt x="16165" y="5356"/>
                  <a:pt x="16229" y="5624"/>
                  <a:pt x="16251" y="5667"/>
                </a:cubicBezTo>
                <a:cubicBezTo>
                  <a:pt x="16272" y="5699"/>
                  <a:pt x="16326" y="5914"/>
                  <a:pt x="16326" y="5968"/>
                </a:cubicBezTo>
                <a:cubicBezTo>
                  <a:pt x="16326" y="5999"/>
                  <a:pt x="16336" y="6042"/>
                  <a:pt x="16348" y="6075"/>
                </a:cubicBezTo>
                <a:cubicBezTo>
                  <a:pt x="16369" y="6107"/>
                  <a:pt x="16379" y="6171"/>
                  <a:pt x="16379" y="6225"/>
                </a:cubicBezTo>
                <a:cubicBezTo>
                  <a:pt x="16379" y="6278"/>
                  <a:pt x="16390" y="6332"/>
                  <a:pt x="16412" y="6354"/>
                </a:cubicBezTo>
                <a:cubicBezTo>
                  <a:pt x="16433" y="6385"/>
                  <a:pt x="16444" y="6428"/>
                  <a:pt x="16444" y="6461"/>
                </a:cubicBezTo>
                <a:cubicBezTo>
                  <a:pt x="16444" y="6493"/>
                  <a:pt x="16465" y="6547"/>
                  <a:pt x="16487" y="6590"/>
                </a:cubicBezTo>
                <a:cubicBezTo>
                  <a:pt x="16498" y="6633"/>
                  <a:pt x="16529" y="6718"/>
                  <a:pt x="16541" y="6793"/>
                </a:cubicBezTo>
                <a:cubicBezTo>
                  <a:pt x="16562" y="6869"/>
                  <a:pt x="16584" y="6943"/>
                  <a:pt x="16605" y="6965"/>
                </a:cubicBezTo>
                <a:cubicBezTo>
                  <a:pt x="16626" y="6997"/>
                  <a:pt x="16637" y="7051"/>
                  <a:pt x="16637" y="7126"/>
                </a:cubicBezTo>
                <a:cubicBezTo>
                  <a:pt x="16648" y="7190"/>
                  <a:pt x="16669" y="7286"/>
                  <a:pt x="16691" y="7341"/>
                </a:cubicBezTo>
                <a:cubicBezTo>
                  <a:pt x="16723" y="7437"/>
                  <a:pt x="16734" y="7534"/>
                  <a:pt x="16777" y="7877"/>
                </a:cubicBezTo>
                <a:cubicBezTo>
                  <a:pt x="16787" y="7952"/>
                  <a:pt x="16798" y="8059"/>
                  <a:pt x="16808" y="8113"/>
                </a:cubicBezTo>
                <a:cubicBezTo>
                  <a:pt x="16819" y="8177"/>
                  <a:pt x="16819" y="8252"/>
                  <a:pt x="16819" y="8295"/>
                </a:cubicBezTo>
                <a:lnTo>
                  <a:pt x="16819" y="8381"/>
                </a:lnTo>
                <a:cubicBezTo>
                  <a:pt x="16841" y="8402"/>
                  <a:pt x="16862" y="8606"/>
                  <a:pt x="16862" y="8756"/>
                </a:cubicBezTo>
                <a:cubicBezTo>
                  <a:pt x="16873" y="8810"/>
                  <a:pt x="16873" y="8842"/>
                  <a:pt x="16894" y="8853"/>
                </a:cubicBezTo>
                <a:cubicBezTo>
                  <a:pt x="16916" y="8874"/>
                  <a:pt x="16927" y="8895"/>
                  <a:pt x="16927" y="9046"/>
                </a:cubicBezTo>
                <a:cubicBezTo>
                  <a:pt x="16927" y="9153"/>
                  <a:pt x="16916" y="9217"/>
                  <a:pt x="16905" y="9217"/>
                </a:cubicBezTo>
                <a:cubicBezTo>
                  <a:pt x="16894" y="9217"/>
                  <a:pt x="16894" y="9271"/>
                  <a:pt x="16894" y="9336"/>
                </a:cubicBezTo>
                <a:cubicBezTo>
                  <a:pt x="16894" y="9529"/>
                  <a:pt x="16894" y="9625"/>
                  <a:pt x="16873" y="9722"/>
                </a:cubicBezTo>
                <a:cubicBezTo>
                  <a:pt x="16862" y="9786"/>
                  <a:pt x="16862" y="9818"/>
                  <a:pt x="16873" y="9851"/>
                </a:cubicBezTo>
                <a:cubicBezTo>
                  <a:pt x="16894" y="9872"/>
                  <a:pt x="16894" y="9893"/>
                  <a:pt x="16862" y="9958"/>
                </a:cubicBezTo>
                <a:cubicBezTo>
                  <a:pt x="16830" y="10001"/>
                  <a:pt x="16819" y="10075"/>
                  <a:pt x="16798" y="10215"/>
                </a:cubicBezTo>
                <a:cubicBezTo>
                  <a:pt x="16787" y="10365"/>
                  <a:pt x="16765" y="10461"/>
                  <a:pt x="16723" y="10590"/>
                </a:cubicBezTo>
                <a:cubicBezTo>
                  <a:pt x="16691" y="10697"/>
                  <a:pt x="16669" y="10783"/>
                  <a:pt x="16669" y="10805"/>
                </a:cubicBezTo>
                <a:cubicBezTo>
                  <a:pt x="16680" y="10837"/>
                  <a:pt x="16658" y="10891"/>
                  <a:pt x="16637" y="10945"/>
                </a:cubicBezTo>
                <a:cubicBezTo>
                  <a:pt x="16594" y="11041"/>
                  <a:pt x="16594" y="11062"/>
                  <a:pt x="16541" y="11309"/>
                </a:cubicBezTo>
                <a:cubicBezTo>
                  <a:pt x="16529" y="11384"/>
                  <a:pt x="16508" y="11459"/>
                  <a:pt x="16498" y="11481"/>
                </a:cubicBezTo>
                <a:cubicBezTo>
                  <a:pt x="16498" y="11491"/>
                  <a:pt x="16487" y="11556"/>
                  <a:pt x="16476" y="11610"/>
                </a:cubicBezTo>
                <a:cubicBezTo>
                  <a:pt x="16476" y="11674"/>
                  <a:pt x="16455" y="11738"/>
                  <a:pt x="16444" y="11770"/>
                </a:cubicBezTo>
                <a:cubicBezTo>
                  <a:pt x="16422" y="11792"/>
                  <a:pt x="16412" y="11834"/>
                  <a:pt x="16422" y="11856"/>
                </a:cubicBezTo>
                <a:cubicBezTo>
                  <a:pt x="16422" y="11888"/>
                  <a:pt x="16412" y="11920"/>
                  <a:pt x="16401" y="11920"/>
                </a:cubicBezTo>
                <a:cubicBezTo>
                  <a:pt x="16390" y="11931"/>
                  <a:pt x="16369" y="11963"/>
                  <a:pt x="16369" y="11996"/>
                </a:cubicBezTo>
                <a:cubicBezTo>
                  <a:pt x="16348" y="12092"/>
                  <a:pt x="16272" y="12328"/>
                  <a:pt x="16262" y="12339"/>
                </a:cubicBezTo>
                <a:cubicBezTo>
                  <a:pt x="16251" y="12349"/>
                  <a:pt x="16219" y="12478"/>
                  <a:pt x="16219" y="12499"/>
                </a:cubicBezTo>
                <a:cubicBezTo>
                  <a:pt x="16229" y="12511"/>
                  <a:pt x="16197" y="12575"/>
                  <a:pt x="16165" y="12650"/>
                </a:cubicBezTo>
                <a:cubicBezTo>
                  <a:pt x="16122" y="12735"/>
                  <a:pt x="16100" y="12811"/>
                  <a:pt x="16100" y="12821"/>
                </a:cubicBezTo>
                <a:cubicBezTo>
                  <a:pt x="16100" y="12832"/>
                  <a:pt x="16079" y="12843"/>
                  <a:pt x="16057" y="12854"/>
                </a:cubicBezTo>
                <a:cubicBezTo>
                  <a:pt x="16026" y="12864"/>
                  <a:pt x="16015" y="12886"/>
                  <a:pt x="16004" y="12940"/>
                </a:cubicBezTo>
                <a:cubicBezTo>
                  <a:pt x="15993" y="12983"/>
                  <a:pt x="15972" y="13025"/>
                  <a:pt x="15961" y="13025"/>
                </a:cubicBezTo>
                <a:cubicBezTo>
                  <a:pt x="15950" y="13036"/>
                  <a:pt x="15929" y="13068"/>
                  <a:pt x="15918" y="13100"/>
                </a:cubicBezTo>
                <a:cubicBezTo>
                  <a:pt x="15907" y="13133"/>
                  <a:pt x="15876" y="13197"/>
                  <a:pt x="15843" y="13229"/>
                </a:cubicBezTo>
                <a:cubicBezTo>
                  <a:pt x="15811" y="13261"/>
                  <a:pt x="15790" y="13304"/>
                  <a:pt x="15800" y="13315"/>
                </a:cubicBezTo>
                <a:cubicBezTo>
                  <a:pt x="15800" y="13336"/>
                  <a:pt x="15800" y="13336"/>
                  <a:pt x="15779" y="13336"/>
                </a:cubicBezTo>
                <a:cubicBezTo>
                  <a:pt x="15747" y="13336"/>
                  <a:pt x="15736" y="13358"/>
                  <a:pt x="15714" y="13412"/>
                </a:cubicBezTo>
                <a:cubicBezTo>
                  <a:pt x="15704" y="13455"/>
                  <a:pt x="15661" y="13508"/>
                  <a:pt x="15640" y="13529"/>
                </a:cubicBezTo>
                <a:cubicBezTo>
                  <a:pt x="15618" y="13562"/>
                  <a:pt x="15575" y="13615"/>
                  <a:pt x="15564" y="13658"/>
                </a:cubicBezTo>
                <a:cubicBezTo>
                  <a:pt x="15543" y="13701"/>
                  <a:pt x="15489" y="13765"/>
                  <a:pt x="15457" y="13798"/>
                </a:cubicBezTo>
                <a:cubicBezTo>
                  <a:pt x="15425" y="13830"/>
                  <a:pt x="15392" y="13872"/>
                  <a:pt x="15382" y="13894"/>
                </a:cubicBezTo>
                <a:cubicBezTo>
                  <a:pt x="15361" y="13937"/>
                  <a:pt x="15296" y="14012"/>
                  <a:pt x="15178" y="14130"/>
                </a:cubicBezTo>
                <a:cubicBezTo>
                  <a:pt x="15125" y="14184"/>
                  <a:pt x="15082" y="14237"/>
                  <a:pt x="15082" y="14259"/>
                </a:cubicBezTo>
                <a:cubicBezTo>
                  <a:pt x="15082" y="14270"/>
                  <a:pt x="15071" y="14291"/>
                  <a:pt x="15060" y="14301"/>
                </a:cubicBezTo>
                <a:cubicBezTo>
                  <a:pt x="15049" y="14313"/>
                  <a:pt x="15039" y="14334"/>
                  <a:pt x="15039" y="14344"/>
                </a:cubicBezTo>
                <a:cubicBezTo>
                  <a:pt x="15039" y="14377"/>
                  <a:pt x="14975" y="14441"/>
                  <a:pt x="14899" y="14473"/>
                </a:cubicBezTo>
                <a:cubicBezTo>
                  <a:pt x="14835" y="14516"/>
                  <a:pt x="14770" y="14570"/>
                  <a:pt x="14770" y="14602"/>
                </a:cubicBezTo>
                <a:cubicBezTo>
                  <a:pt x="14770" y="14634"/>
                  <a:pt x="14449" y="14978"/>
                  <a:pt x="14105" y="15299"/>
                </a:cubicBezTo>
                <a:cubicBezTo>
                  <a:pt x="14020" y="15385"/>
                  <a:pt x="13912" y="15481"/>
                  <a:pt x="13880" y="15514"/>
                </a:cubicBezTo>
                <a:cubicBezTo>
                  <a:pt x="13848" y="15546"/>
                  <a:pt x="13784" y="15600"/>
                  <a:pt x="13730" y="15643"/>
                </a:cubicBezTo>
                <a:cubicBezTo>
                  <a:pt x="13505" y="15825"/>
                  <a:pt x="13397" y="15910"/>
                  <a:pt x="13397" y="15922"/>
                </a:cubicBezTo>
                <a:cubicBezTo>
                  <a:pt x="13397" y="15932"/>
                  <a:pt x="13354" y="15953"/>
                  <a:pt x="13312" y="15986"/>
                </a:cubicBezTo>
                <a:cubicBezTo>
                  <a:pt x="13258" y="16018"/>
                  <a:pt x="13204" y="16050"/>
                  <a:pt x="13194" y="16061"/>
                </a:cubicBezTo>
                <a:lnTo>
                  <a:pt x="13087" y="16115"/>
                </a:lnTo>
                <a:cubicBezTo>
                  <a:pt x="13044" y="16136"/>
                  <a:pt x="12990" y="16158"/>
                  <a:pt x="12990" y="16179"/>
                </a:cubicBezTo>
                <a:cubicBezTo>
                  <a:pt x="12979" y="16200"/>
                  <a:pt x="12937" y="16232"/>
                  <a:pt x="12894" y="16265"/>
                </a:cubicBezTo>
                <a:cubicBezTo>
                  <a:pt x="12861" y="16286"/>
                  <a:pt x="12775" y="16351"/>
                  <a:pt x="12711" y="16415"/>
                </a:cubicBezTo>
                <a:cubicBezTo>
                  <a:pt x="12615" y="16490"/>
                  <a:pt x="12572" y="16522"/>
                  <a:pt x="12508" y="16544"/>
                </a:cubicBezTo>
                <a:cubicBezTo>
                  <a:pt x="12453" y="16554"/>
                  <a:pt x="12411" y="16575"/>
                  <a:pt x="12400" y="16575"/>
                </a:cubicBezTo>
                <a:cubicBezTo>
                  <a:pt x="12389" y="16575"/>
                  <a:pt x="12346" y="16587"/>
                  <a:pt x="12314" y="16608"/>
                </a:cubicBezTo>
                <a:cubicBezTo>
                  <a:pt x="12282" y="16630"/>
                  <a:pt x="12239" y="16651"/>
                  <a:pt x="12229" y="16651"/>
                </a:cubicBezTo>
                <a:lnTo>
                  <a:pt x="12143" y="16694"/>
                </a:lnTo>
                <a:cubicBezTo>
                  <a:pt x="12024" y="16747"/>
                  <a:pt x="11885" y="16801"/>
                  <a:pt x="11831" y="16801"/>
                </a:cubicBezTo>
                <a:cubicBezTo>
                  <a:pt x="11767" y="16811"/>
                  <a:pt x="11574" y="16897"/>
                  <a:pt x="11564" y="16919"/>
                </a:cubicBezTo>
                <a:cubicBezTo>
                  <a:pt x="11552" y="16930"/>
                  <a:pt x="11531" y="16940"/>
                  <a:pt x="11510" y="16940"/>
                </a:cubicBezTo>
                <a:cubicBezTo>
                  <a:pt x="11478" y="16940"/>
                  <a:pt x="11349" y="16983"/>
                  <a:pt x="11231" y="17037"/>
                </a:cubicBezTo>
                <a:cubicBezTo>
                  <a:pt x="11199" y="17059"/>
                  <a:pt x="11113" y="17080"/>
                  <a:pt x="11049" y="17080"/>
                </a:cubicBezTo>
                <a:cubicBezTo>
                  <a:pt x="10984" y="17090"/>
                  <a:pt x="10887" y="17101"/>
                  <a:pt x="10845" y="17123"/>
                </a:cubicBezTo>
                <a:cubicBezTo>
                  <a:pt x="10745" y="17151"/>
                  <a:pt x="10555" y="17170"/>
                  <a:pt x="10395" y="17170"/>
                </a:cubicBezTo>
                <a:cubicBezTo>
                  <a:pt x="10314" y="17170"/>
                  <a:pt x="10241" y="17166"/>
                  <a:pt x="10191" y="17155"/>
                </a:cubicBezTo>
                <a:cubicBezTo>
                  <a:pt x="10169" y="17150"/>
                  <a:pt x="10150" y="17148"/>
                  <a:pt x="10133" y="17148"/>
                </a:cubicBezTo>
                <a:cubicBezTo>
                  <a:pt x="10109" y="17148"/>
                  <a:pt x="10087" y="17153"/>
                  <a:pt x="10062" y="17166"/>
                </a:cubicBezTo>
                <a:cubicBezTo>
                  <a:pt x="10032" y="17178"/>
                  <a:pt x="10013" y="17186"/>
                  <a:pt x="9994" y="17186"/>
                </a:cubicBezTo>
                <a:cubicBezTo>
                  <a:pt x="9978" y="17186"/>
                  <a:pt x="9963" y="17180"/>
                  <a:pt x="9944" y="17166"/>
                </a:cubicBezTo>
                <a:cubicBezTo>
                  <a:pt x="9932" y="17158"/>
                  <a:pt x="9925" y="17153"/>
                  <a:pt x="9911" y="17153"/>
                </a:cubicBezTo>
                <a:cubicBezTo>
                  <a:pt x="9887" y="17153"/>
                  <a:pt x="9845" y="17168"/>
                  <a:pt x="9729" y="17209"/>
                </a:cubicBezTo>
                <a:cubicBezTo>
                  <a:pt x="9682" y="17224"/>
                  <a:pt x="9658" y="17234"/>
                  <a:pt x="9640" y="17234"/>
                </a:cubicBezTo>
                <a:cubicBezTo>
                  <a:pt x="9633" y="17234"/>
                  <a:pt x="9627" y="17233"/>
                  <a:pt x="9622" y="17230"/>
                </a:cubicBezTo>
                <a:cubicBezTo>
                  <a:pt x="9607" y="17219"/>
                  <a:pt x="9575" y="17214"/>
                  <a:pt x="9534" y="17214"/>
                </a:cubicBezTo>
                <a:cubicBezTo>
                  <a:pt x="9454" y="17214"/>
                  <a:pt x="9343" y="17233"/>
                  <a:pt x="9279" y="17262"/>
                </a:cubicBezTo>
                <a:cubicBezTo>
                  <a:pt x="9247" y="17275"/>
                  <a:pt x="9219" y="17280"/>
                  <a:pt x="9188" y="17280"/>
                </a:cubicBezTo>
                <a:cubicBezTo>
                  <a:pt x="9167" y="17280"/>
                  <a:pt x="9144" y="17277"/>
                  <a:pt x="9118" y="17273"/>
                </a:cubicBezTo>
                <a:cubicBezTo>
                  <a:pt x="9064" y="17262"/>
                  <a:pt x="9000" y="17262"/>
                  <a:pt x="8978" y="17262"/>
                </a:cubicBezTo>
                <a:cubicBezTo>
                  <a:pt x="8946" y="17262"/>
                  <a:pt x="8818" y="17273"/>
                  <a:pt x="8678" y="17273"/>
                </a:cubicBezTo>
                <a:cubicBezTo>
                  <a:pt x="8539" y="17273"/>
                  <a:pt x="8410" y="17283"/>
                  <a:pt x="8399" y="17295"/>
                </a:cubicBezTo>
                <a:cubicBezTo>
                  <a:pt x="8378" y="17295"/>
                  <a:pt x="8313" y="17295"/>
                  <a:pt x="8249" y="17273"/>
                </a:cubicBezTo>
                <a:cubicBezTo>
                  <a:pt x="8198" y="17260"/>
                  <a:pt x="8166" y="17255"/>
                  <a:pt x="8129" y="17255"/>
                </a:cubicBezTo>
                <a:cubicBezTo>
                  <a:pt x="8103" y="17255"/>
                  <a:pt x="8074" y="17258"/>
                  <a:pt x="8034" y="17262"/>
                </a:cubicBezTo>
                <a:cubicBezTo>
                  <a:pt x="7997" y="17270"/>
                  <a:pt x="7963" y="17275"/>
                  <a:pt x="7923" y="17275"/>
                </a:cubicBezTo>
                <a:cubicBezTo>
                  <a:pt x="7860" y="17275"/>
                  <a:pt x="7784" y="17263"/>
                  <a:pt x="7659" y="17230"/>
                </a:cubicBezTo>
                <a:cubicBezTo>
                  <a:pt x="7616" y="17219"/>
                  <a:pt x="7552" y="17219"/>
                  <a:pt x="7519" y="17209"/>
                </a:cubicBezTo>
                <a:cubicBezTo>
                  <a:pt x="7476" y="17209"/>
                  <a:pt x="7445" y="17209"/>
                  <a:pt x="7434" y="17198"/>
                </a:cubicBezTo>
                <a:cubicBezTo>
                  <a:pt x="7402" y="17176"/>
                  <a:pt x="7187" y="17144"/>
                  <a:pt x="7123" y="17144"/>
                </a:cubicBezTo>
                <a:cubicBezTo>
                  <a:pt x="7090" y="17144"/>
                  <a:pt x="7026" y="17123"/>
                  <a:pt x="6983" y="17101"/>
                </a:cubicBezTo>
                <a:cubicBezTo>
                  <a:pt x="6943" y="17088"/>
                  <a:pt x="6920" y="17079"/>
                  <a:pt x="6900" y="17079"/>
                </a:cubicBezTo>
                <a:cubicBezTo>
                  <a:pt x="6888" y="17079"/>
                  <a:pt x="6878" y="17082"/>
                  <a:pt x="6866" y="17090"/>
                </a:cubicBezTo>
                <a:cubicBezTo>
                  <a:pt x="6844" y="17101"/>
                  <a:pt x="6801" y="17101"/>
                  <a:pt x="6737" y="17101"/>
                </a:cubicBezTo>
                <a:cubicBezTo>
                  <a:pt x="6683" y="17090"/>
                  <a:pt x="6618" y="17090"/>
                  <a:pt x="6587" y="17090"/>
                </a:cubicBezTo>
                <a:cubicBezTo>
                  <a:pt x="6565" y="17090"/>
                  <a:pt x="6501" y="17080"/>
                  <a:pt x="6447" y="17059"/>
                </a:cubicBezTo>
                <a:cubicBezTo>
                  <a:pt x="6382" y="17037"/>
                  <a:pt x="6308" y="17026"/>
                  <a:pt x="6201" y="17026"/>
                </a:cubicBezTo>
                <a:cubicBezTo>
                  <a:pt x="6050" y="17026"/>
                  <a:pt x="6050" y="17026"/>
                  <a:pt x="6018" y="16973"/>
                </a:cubicBezTo>
                <a:cubicBezTo>
                  <a:pt x="5986" y="16940"/>
                  <a:pt x="5965" y="16930"/>
                  <a:pt x="5922" y="16930"/>
                </a:cubicBezTo>
                <a:cubicBezTo>
                  <a:pt x="5836" y="16930"/>
                  <a:pt x="5729" y="16897"/>
                  <a:pt x="5643" y="16833"/>
                </a:cubicBezTo>
                <a:cubicBezTo>
                  <a:pt x="5589" y="16811"/>
                  <a:pt x="5535" y="16780"/>
                  <a:pt x="5524" y="16780"/>
                </a:cubicBezTo>
                <a:cubicBezTo>
                  <a:pt x="5493" y="16780"/>
                  <a:pt x="5385" y="16737"/>
                  <a:pt x="5385" y="16715"/>
                </a:cubicBezTo>
                <a:cubicBezTo>
                  <a:pt x="5385" y="16694"/>
                  <a:pt x="5214" y="16608"/>
                  <a:pt x="5128" y="16587"/>
                </a:cubicBezTo>
                <a:cubicBezTo>
                  <a:pt x="5085" y="16575"/>
                  <a:pt x="5042" y="16554"/>
                  <a:pt x="5021" y="16533"/>
                </a:cubicBezTo>
                <a:cubicBezTo>
                  <a:pt x="4978" y="16490"/>
                  <a:pt x="4913" y="16458"/>
                  <a:pt x="4816" y="16447"/>
                </a:cubicBezTo>
                <a:cubicBezTo>
                  <a:pt x="4752" y="16447"/>
                  <a:pt x="4666" y="16404"/>
                  <a:pt x="4538" y="16339"/>
                </a:cubicBezTo>
                <a:cubicBezTo>
                  <a:pt x="4506" y="16318"/>
                  <a:pt x="4430" y="16297"/>
                  <a:pt x="4387" y="16286"/>
                </a:cubicBezTo>
                <a:cubicBezTo>
                  <a:pt x="4334" y="16286"/>
                  <a:pt x="4291" y="16275"/>
                  <a:pt x="4280" y="16265"/>
                </a:cubicBezTo>
                <a:cubicBezTo>
                  <a:pt x="4270" y="16243"/>
                  <a:pt x="4012" y="16115"/>
                  <a:pt x="4001" y="16115"/>
                </a:cubicBezTo>
                <a:cubicBezTo>
                  <a:pt x="3991" y="16115"/>
                  <a:pt x="3969" y="16093"/>
                  <a:pt x="3937" y="16072"/>
                </a:cubicBezTo>
                <a:cubicBezTo>
                  <a:pt x="3915" y="16050"/>
                  <a:pt x="3894" y="16039"/>
                  <a:pt x="3884" y="16039"/>
                </a:cubicBezTo>
                <a:cubicBezTo>
                  <a:pt x="3872" y="16039"/>
                  <a:pt x="3851" y="16018"/>
                  <a:pt x="3830" y="15996"/>
                </a:cubicBezTo>
                <a:cubicBezTo>
                  <a:pt x="3808" y="15986"/>
                  <a:pt x="3744" y="15953"/>
                  <a:pt x="3679" y="15932"/>
                </a:cubicBezTo>
                <a:cubicBezTo>
                  <a:pt x="3615" y="15910"/>
                  <a:pt x="3562" y="15879"/>
                  <a:pt x="3562" y="15868"/>
                </a:cubicBezTo>
                <a:cubicBezTo>
                  <a:pt x="3562" y="15857"/>
                  <a:pt x="3529" y="15836"/>
                  <a:pt x="3486" y="15825"/>
                </a:cubicBezTo>
                <a:cubicBezTo>
                  <a:pt x="3455" y="15803"/>
                  <a:pt x="3390" y="15760"/>
                  <a:pt x="3347" y="15717"/>
                </a:cubicBezTo>
                <a:cubicBezTo>
                  <a:pt x="3304" y="15674"/>
                  <a:pt x="3262" y="15643"/>
                  <a:pt x="3250" y="15643"/>
                </a:cubicBezTo>
                <a:cubicBezTo>
                  <a:pt x="3240" y="15643"/>
                  <a:pt x="3197" y="15610"/>
                  <a:pt x="3154" y="15567"/>
                </a:cubicBezTo>
                <a:cubicBezTo>
                  <a:pt x="3122" y="15535"/>
                  <a:pt x="3079" y="15503"/>
                  <a:pt x="3057" y="15503"/>
                </a:cubicBezTo>
                <a:cubicBezTo>
                  <a:pt x="3036" y="15503"/>
                  <a:pt x="2950" y="15417"/>
                  <a:pt x="2918" y="15342"/>
                </a:cubicBezTo>
                <a:cubicBezTo>
                  <a:pt x="2907" y="15321"/>
                  <a:pt x="2875" y="15278"/>
                  <a:pt x="2854" y="15257"/>
                </a:cubicBezTo>
                <a:cubicBezTo>
                  <a:pt x="2671" y="15052"/>
                  <a:pt x="2618" y="14999"/>
                  <a:pt x="2585" y="14935"/>
                </a:cubicBezTo>
                <a:cubicBezTo>
                  <a:pt x="2564" y="14902"/>
                  <a:pt x="2532" y="14859"/>
                  <a:pt x="2521" y="14859"/>
                </a:cubicBezTo>
                <a:cubicBezTo>
                  <a:pt x="2500" y="14849"/>
                  <a:pt x="2478" y="14827"/>
                  <a:pt x="2457" y="14806"/>
                </a:cubicBezTo>
                <a:cubicBezTo>
                  <a:pt x="2446" y="14773"/>
                  <a:pt x="2414" y="14742"/>
                  <a:pt x="2392" y="14709"/>
                </a:cubicBezTo>
                <a:cubicBezTo>
                  <a:pt x="2339" y="14645"/>
                  <a:pt x="2178" y="14387"/>
                  <a:pt x="2178" y="14377"/>
                </a:cubicBezTo>
                <a:cubicBezTo>
                  <a:pt x="2178" y="14377"/>
                  <a:pt x="2167" y="14356"/>
                  <a:pt x="2146" y="14334"/>
                </a:cubicBezTo>
                <a:cubicBezTo>
                  <a:pt x="2125" y="14323"/>
                  <a:pt x="2092" y="14270"/>
                  <a:pt x="2070" y="14227"/>
                </a:cubicBezTo>
                <a:cubicBezTo>
                  <a:pt x="2049" y="14184"/>
                  <a:pt x="2017" y="14141"/>
                  <a:pt x="1996" y="14141"/>
                </a:cubicBezTo>
                <a:cubicBezTo>
                  <a:pt x="1963" y="14120"/>
                  <a:pt x="1953" y="14108"/>
                  <a:pt x="1953" y="14065"/>
                </a:cubicBezTo>
                <a:cubicBezTo>
                  <a:pt x="1953" y="14034"/>
                  <a:pt x="1942" y="14001"/>
                  <a:pt x="1931" y="13991"/>
                </a:cubicBezTo>
                <a:cubicBezTo>
                  <a:pt x="1910" y="13980"/>
                  <a:pt x="1867" y="13915"/>
                  <a:pt x="1824" y="13851"/>
                </a:cubicBezTo>
                <a:cubicBezTo>
                  <a:pt x="1792" y="13798"/>
                  <a:pt x="1738" y="13744"/>
                  <a:pt x="1727" y="13733"/>
                </a:cubicBezTo>
                <a:cubicBezTo>
                  <a:pt x="1684" y="13722"/>
                  <a:pt x="1599" y="13583"/>
                  <a:pt x="1610" y="13551"/>
                </a:cubicBezTo>
                <a:cubicBezTo>
                  <a:pt x="1610" y="13529"/>
                  <a:pt x="1588" y="13486"/>
                  <a:pt x="1556" y="13455"/>
                </a:cubicBezTo>
                <a:cubicBezTo>
                  <a:pt x="1491" y="13358"/>
                  <a:pt x="1341" y="13090"/>
                  <a:pt x="1298" y="12950"/>
                </a:cubicBezTo>
                <a:cubicBezTo>
                  <a:pt x="1288" y="12897"/>
                  <a:pt x="1266" y="12854"/>
                  <a:pt x="1255" y="12854"/>
                </a:cubicBezTo>
                <a:cubicBezTo>
                  <a:pt x="1245" y="12854"/>
                  <a:pt x="1245" y="12843"/>
                  <a:pt x="1245" y="12821"/>
                </a:cubicBezTo>
                <a:cubicBezTo>
                  <a:pt x="1245" y="12800"/>
                  <a:pt x="1224" y="12747"/>
                  <a:pt x="1202" y="12714"/>
                </a:cubicBezTo>
                <a:cubicBezTo>
                  <a:pt x="1181" y="12671"/>
                  <a:pt x="1159" y="12639"/>
                  <a:pt x="1169" y="12628"/>
                </a:cubicBezTo>
                <a:cubicBezTo>
                  <a:pt x="1169" y="12618"/>
                  <a:pt x="1169" y="12596"/>
                  <a:pt x="1159" y="12585"/>
                </a:cubicBezTo>
                <a:cubicBezTo>
                  <a:pt x="1148" y="12575"/>
                  <a:pt x="1116" y="12521"/>
                  <a:pt x="1095" y="12468"/>
                </a:cubicBezTo>
                <a:cubicBezTo>
                  <a:pt x="1062" y="12414"/>
                  <a:pt x="1030" y="12360"/>
                  <a:pt x="1019" y="12349"/>
                </a:cubicBezTo>
                <a:cubicBezTo>
                  <a:pt x="1009" y="12339"/>
                  <a:pt x="1009" y="12318"/>
                  <a:pt x="1009" y="12306"/>
                </a:cubicBezTo>
                <a:cubicBezTo>
                  <a:pt x="1009" y="12296"/>
                  <a:pt x="955" y="12167"/>
                  <a:pt x="880" y="12028"/>
                </a:cubicBezTo>
                <a:cubicBezTo>
                  <a:pt x="783" y="11834"/>
                  <a:pt x="752" y="11738"/>
                  <a:pt x="752" y="11695"/>
                </a:cubicBezTo>
                <a:cubicBezTo>
                  <a:pt x="752" y="11653"/>
                  <a:pt x="730" y="11588"/>
                  <a:pt x="687" y="11502"/>
                </a:cubicBezTo>
                <a:cubicBezTo>
                  <a:pt x="633" y="11384"/>
                  <a:pt x="623" y="11362"/>
                  <a:pt x="644" y="11331"/>
                </a:cubicBezTo>
                <a:cubicBezTo>
                  <a:pt x="655" y="11298"/>
                  <a:pt x="644" y="11277"/>
                  <a:pt x="612" y="11191"/>
                </a:cubicBezTo>
                <a:cubicBezTo>
                  <a:pt x="590" y="11138"/>
                  <a:pt x="569" y="11084"/>
                  <a:pt x="569" y="11073"/>
                </a:cubicBezTo>
                <a:cubicBezTo>
                  <a:pt x="569" y="11062"/>
                  <a:pt x="569" y="11052"/>
                  <a:pt x="547" y="11041"/>
                </a:cubicBezTo>
                <a:cubicBezTo>
                  <a:pt x="537" y="11030"/>
                  <a:pt x="537" y="10998"/>
                  <a:pt x="537" y="10933"/>
                </a:cubicBezTo>
                <a:cubicBezTo>
                  <a:pt x="547" y="10869"/>
                  <a:pt x="537" y="10837"/>
                  <a:pt x="526" y="10816"/>
                </a:cubicBezTo>
                <a:cubicBezTo>
                  <a:pt x="473" y="10752"/>
                  <a:pt x="462" y="10719"/>
                  <a:pt x="473" y="10633"/>
                </a:cubicBezTo>
                <a:cubicBezTo>
                  <a:pt x="483" y="10558"/>
                  <a:pt x="483" y="10526"/>
                  <a:pt x="451" y="10451"/>
                </a:cubicBezTo>
                <a:cubicBezTo>
                  <a:pt x="440" y="10408"/>
                  <a:pt x="419" y="10322"/>
                  <a:pt x="419" y="10268"/>
                </a:cubicBezTo>
                <a:cubicBezTo>
                  <a:pt x="419" y="10151"/>
                  <a:pt x="397" y="9947"/>
                  <a:pt x="387" y="9915"/>
                </a:cubicBezTo>
                <a:cubicBezTo>
                  <a:pt x="376" y="9893"/>
                  <a:pt x="376" y="9732"/>
                  <a:pt x="354" y="9057"/>
                </a:cubicBezTo>
                <a:cubicBezTo>
                  <a:pt x="354" y="8895"/>
                  <a:pt x="354" y="8745"/>
                  <a:pt x="365" y="8735"/>
                </a:cubicBezTo>
                <a:cubicBezTo>
                  <a:pt x="376" y="8735"/>
                  <a:pt x="376" y="8692"/>
                  <a:pt x="365" y="8649"/>
                </a:cubicBezTo>
                <a:cubicBezTo>
                  <a:pt x="354" y="8606"/>
                  <a:pt x="354" y="8445"/>
                  <a:pt x="354" y="8284"/>
                </a:cubicBezTo>
                <a:cubicBezTo>
                  <a:pt x="354" y="8037"/>
                  <a:pt x="365" y="7994"/>
                  <a:pt x="387" y="7973"/>
                </a:cubicBezTo>
                <a:cubicBezTo>
                  <a:pt x="408" y="7963"/>
                  <a:pt x="408" y="7930"/>
                  <a:pt x="408" y="7801"/>
                </a:cubicBezTo>
                <a:cubicBezTo>
                  <a:pt x="408" y="7716"/>
                  <a:pt x="419" y="7598"/>
                  <a:pt x="430" y="7534"/>
                </a:cubicBezTo>
                <a:cubicBezTo>
                  <a:pt x="494" y="7276"/>
                  <a:pt x="494" y="7222"/>
                  <a:pt x="516" y="7062"/>
                </a:cubicBezTo>
                <a:cubicBezTo>
                  <a:pt x="516" y="6965"/>
                  <a:pt x="526" y="6772"/>
                  <a:pt x="537" y="6633"/>
                </a:cubicBezTo>
                <a:cubicBezTo>
                  <a:pt x="537" y="6471"/>
                  <a:pt x="547" y="6343"/>
                  <a:pt x="569" y="6300"/>
                </a:cubicBezTo>
                <a:cubicBezTo>
                  <a:pt x="580" y="6257"/>
                  <a:pt x="601" y="6150"/>
                  <a:pt x="623" y="6064"/>
                </a:cubicBezTo>
                <a:cubicBezTo>
                  <a:pt x="644" y="5978"/>
                  <a:pt x="676" y="5860"/>
                  <a:pt x="698" y="5817"/>
                </a:cubicBezTo>
                <a:cubicBezTo>
                  <a:pt x="740" y="5753"/>
                  <a:pt x="740" y="5710"/>
                  <a:pt x="752" y="5592"/>
                </a:cubicBezTo>
                <a:cubicBezTo>
                  <a:pt x="762" y="5442"/>
                  <a:pt x="762" y="5431"/>
                  <a:pt x="805" y="5420"/>
                </a:cubicBezTo>
                <a:cubicBezTo>
                  <a:pt x="837" y="5399"/>
                  <a:pt x="848" y="5377"/>
                  <a:pt x="848" y="5303"/>
                </a:cubicBezTo>
                <a:cubicBezTo>
                  <a:pt x="869" y="5163"/>
                  <a:pt x="891" y="5088"/>
                  <a:pt x="945" y="5013"/>
                </a:cubicBezTo>
                <a:cubicBezTo>
                  <a:pt x="966" y="4981"/>
                  <a:pt x="998" y="4916"/>
                  <a:pt x="998" y="4884"/>
                </a:cubicBezTo>
                <a:cubicBezTo>
                  <a:pt x="1009" y="4841"/>
                  <a:pt x="1019" y="4809"/>
                  <a:pt x="1030" y="4798"/>
                </a:cubicBezTo>
                <a:cubicBezTo>
                  <a:pt x="1030" y="4788"/>
                  <a:pt x="1052" y="4745"/>
                  <a:pt x="1073" y="4691"/>
                </a:cubicBezTo>
                <a:cubicBezTo>
                  <a:pt x="1148" y="4498"/>
                  <a:pt x="1234" y="4326"/>
                  <a:pt x="1266" y="4316"/>
                </a:cubicBezTo>
                <a:cubicBezTo>
                  <a:pt x="1288" y="4305"/>
                  <a:pt x="1309" y="4283"/>
                  <a:pt x="1309" y="4262"/>
                </a:cubicBezTo>
                <a:cubicBezTo>
                  <a:pt x="1320" y="4208"/>
                  <a:pt x="1374" y="4112"/>
                  <a:pt x="1395" y="4080"/>
                </a:cubicBezTo>
                <a:cubicBezTo>
                  <a:pt x="1405" y="4069"/>
                  <a:pt x="1427" y="4015"/>
                  <a:pt x="1438" y="3973"/>
                </a:cubicBezTo>
                <a:cubicBezTo>
                  <a:pt x="1448" y="3918"/>
                  <a:pt x="1470" y="3854"/>
                  <a:pt x="1491" y="3822"/>
                </a:cubicBezTo>
                <a:cubicBezTo>
                  <a:pt x="1534" y="3768"/>
                  <a:pt x="1631" y="3586"/>
                  <a:pt x="1631" y="3565"/>
                </a:cubicBezTo>
                <a:cubicBezTo>
                  <a:pt x="1631" y="3554"/>
                  <a:pt x="1663" y="3511"/>
                  <a:pt x="1706" y="3458"/>
                </a:cubicBezTo>
                <a:cubicBezTo>
                  <a:pt x="1738" y="3415"/>
                  <a:pt x="1770" y="3372"/>
                  <a:pt x="1770" y="3361"/>
                </a:cubicBezTo>
                <a:cubicBezTo>
                  <a:pt x="1770" y="3350"/>
                  <a:pt x="1813" y="3318"/>
                  <a:pt x="1867" y="3286"/>
                </a:cubicBezTo>
                <a:cubicBezTo>
                  <a:pt x="1910" y="3253"/>
                  <a:pt x="1953" y="3222"/>
                  <a:pt x="1953" y="3211"/>
                </a:cubicBezTo>
                <a:cubicBezTo>
                  <a:pt x="1953" y="3189"/>
                  <a:pt x="1963" y="3179"/>
                  <a:pt x="1974" y="3179"/>
                </a:cubicBezTo>
                <a:cubicBezTo>
                  <a:pt x="2006" y="3179"/>
                  <a:pt x="2125" y="3050"/>
                  <a:pt x="2221" y="2921"/>
                </a:cubicBezTo>
                <a:cubicBezTo>
                  <a:pt x="2264" y="2857"/>
                  <a:pt x="2306" y="2803"/>
                  <a:pt x="2318" y="2803"/>
                </a:cubicBezTo>
                <a:cubicBezTo>
                  <a:pt x="2328" y="2803"/>
                  <a:pt x="2361" y="2781"/>
                  <a:pt x="2392" y="2760"/>
                </a:cubicBezTo>
                <a:cubicBezTo>
                  <a:pt x="2425" y="2728"/>
                  <a:pt x="2468" y="2707"/>
                  <a:pt x="2478" y="2707"/>
                </a:cubicBezTo>
                <a:cubicBezTo>
                  <a:pt x="2489" y="2707"/>
                  <a:pt x="2521" y="2685"/>
                  <a:pt x="2542" y="2664"/>
                </a:cubicBezTo>
                <a:cubicBezTo>
                  <a:pt x="2564" y="2631"/>
                  <a:pt x="2628" y="2578"/>
                  <a:pt x="2693" y="2535"/>
                </a:cubicBezTo>
                <a:cubicBezTo>
                  <a:pt x="2747" y="2503"/>
                  <a:pt x="2800" y="2460"/>
                  <a:pt x="2811" y="2449"/>
                </a:cubicBezTo>
                <a:cubicBezTo>
                  <a:pt x="2811" y="2444"/>
                  <a:pt x="2816" y="2441"/>
                  <a:pt x="2823" y="2441"/>
                </a:cubicBezTo>
                <a:cubicBezTo>
                  <a:pt x="2830" y="2441"/>
                  <a:pt x="2838" y="2444"/>
                  <a:pt x="2843" y="2449"/>
                </a:cubicBezTo>
                <a:cubicBezTo>
                  <a:pt x="2854" y="2449"/>
                  <a:pt x="2886" y="2428"/>
                  <a:pt x="2929" y="2395"/>
                </a:cubicBezTo>
                <a:cubicBezTo>
                  <a:pt x="3004" y="2321"/>
                  <a:pt x="3047" y="2299"/>
                  <a:pt x="3176" y="2245"/>
                </a:cubicBezTo>
                <a:cubicBezTo>
                  <a:pt x="3229" y="2224"/>
                  <a:pt x="3272" y="2202"/>
                  <a:pt x="3283" y="2192"/>
                </a:cubicBezTo>
                <a:cubicBezTo>
                  <a:pt x="3293" y="2181"/>
                  <a:pt x="3336" y="2159"/>
                  <a:pt x="3379" y="2149"/>
                </a:cubicBezTo>
                <a:cubicBezTo>
                  <a:pt x="3412" y="2128"/>
                  <a:pt x="3465" y="2095"/>
                  <a:pt x="3497" y="2063"/>
                </a:cubicBezTo>
                <a:cubicBezTo>
                  <a:pt x="3523" y="2037"/>
                  <a:pt x="3557" y="2017"/>
                  <a:pt x="3574" y="2017"/>
                </a:cubicBezTo>
                <a:cubicBezTo>
                  <a:pt x="3578" y="2017"/>
                  <a:pt x="3581" y="2018"/>
                  <a:pt x="3583" y="2020"/>
                </a:cubicBezTo>
                <a:cubicBezTo>
                  <a:pt x="3594" y="2020"/>
                  <a:pt x="3637" y="2009"/>
                  <a:pt x="3669" y="1977"/>
                </a:cubicBezTo>
                <a:cubicBezTo>
                  <a:pt x="3701" y="1956"/>
                  <a:pt x="3765" y="1935"/>
                  <a:pt x="3808" y="1923"/>
                </a:cubicBezTo>
                <a:cubicBezTo>
                  <a:pt x="3862" y="1923"/>
                  <a:pt x="3915" y="1902"/>
                  <a:pt x="3948" y="1870"/>
                </a:cubicBezTo>
                <a:cubicBezTo>
                  <a:pt x="3991" y="1849"/>
                  <a:pt x="4044" y="1827"/>
                  <a:pt x="4108" y="1816"/>
                </a:cubicBezTo>
                <a:cubicBezTo>
                  <a:pt x="4173" y="1816"/>
                  <a:pt x="4237" y="1795"/>
                  <a:pt x="4270" y="1784"/>
                </a:cubicBezTo>
                <a:cubicBezTo>
                  <a:pt x="4291" y="1773"/>
                  <a:pt x="4344" y="1773"/>
                  <a:pt x="4377" y="1773"/>
                </a:cubicBezTo>
                <a:cubicBezTo>
                  <a:pt x="4420" y="1773"/>
                  <a:pt x="4484" y="1763"/>
                  <a:pt x="4527" y="1752"/>
                </a:cubicBezTo>
                <a:cubicBezTo>
                  <a:pt x="4720" y="1687"/>
                  <a:pt x="4935" y="1623"/>
                  <a:pt x="4978" y="1623"/>
                </a:cubicBezTo>
                <a:cubicBezTo>
                  <a:pt x="5031" y="1623"/>
                  <a:pt x="5300" y="1580"/>
                  <a:pt x="5331" y="1559"/>
                </a:cubicBezTo>
                <a:cubicBezTo>
                  <a:pt x="5353" y="1548"/>
                  <a:pt x="5439" y="1537"/>
                  <a:pt x="5524" y="1537"/>
                </a:cubicBezTo>
                <a:cubicBezTo>
                  <a:pt x="5610" y="1527"/>
                  <a:pt x="5707" y="1516"/>
                  <a:pt x="5739" y="1516"/>
                </a:cubicBezTo>
                <a:cubicBezTo>
                  <a:pt x="5760" y="1511"/>
                  <a:pt x="5801" y="1508"/>
                  <a:pt x="5849" y="1508"/>
                </a:cubicBezTo>
                <a:cubicBezTo>
                  <a:pt x="5897" y="1508"/>
                  <a:pt x="5954" y="1511"/>
                  <a:pt x="6007" y="1516"/>
                </a:cubicBezTo>
                <a:cubicBezTo>
                  <a:pt x="6158" y="1516"/>
                  <a:pt x="6211" y="1516"/>
                  <a:pt x="6222" y="1505"/>
                </a:cubicBezTo>
                <a:cubicBezTo>
                  <a:pt x="6240" y="1487"/>
                  <a:pt x="6324" y="1475"/>
                  <a:pt x="6406" y="1475"/>
                </a:cubicBezTo>
                <a:cubicBezTo>
                  <a:pt x="6465" y="1475"/>
                  <a:pt x="6523" y="1481"/>
                  <a:pt x="6554" y="1494"/>
                </a:cubicBezTo>
                <a:cubicBezTo>
                  <a:pt x="6575" y="1500"/>
                  <a:pt x="6592" y="1503"/>
                  <a:pt x="6606" y="1503"/>
                </a:cubicBezTo>
                <a:cubicBezTo>
                  <a:pt x="6621" y="1503"/>
                  <a:pt x="6635" y="1500"/>
                  <a:pt x="6651" y="1494"/>
                </a:cubicBezTo>
                <a:cubicBezTo>
                  <a:pt x="6704" y="1463"/>
                  <a:pt x="6983" y="1441"/>
                  <a:pt x="7337" y="1441"/>
                </a:cubicBezTo>
                <a:cubicBezTo>
                  <a:pt x="7519" y="1430"/>
                  <a:pt x="7670" y="1430"/>
                  <a:pt x="7691" y="1420"/>
                </a:cubicBezTo>
                <a:cubicBezTo>
                  <a:pt x="7698" y="1420"/>
                  <a:pt x="7734" y="1415"/>
                  <a:pt x="7776" y="1415"/>
                </a:cubicBezTo>
                <a:cubicBezTo>
                  <a:pt x="7797" y="1415"/>
                  <a:pt x="7820" y="1416"/>
                  <a:pt x="7841" y="1420"/>
                </a:cubicBezTo>
                <a:cubicBezTo>
                  <a:pt x="7867" y="1422"/>
                  <a:pt x="7888" y="1424"/>
                  <a:pt x="7907" y="1424"/>
                </a:cubicBezTo>
                <a:cubicBezTo>
                  <a:pt x="7958" y="1424"/>
                  <a:pt x="7990" y="1414"/>
                  <a:pt x="8045" y="1398"/>
                </a:cubicBezTo>
                <a:cubicBezTo>
                  <a:pt x="8085" y="1385"/>
                  <a:pt x="8109" y="1375"/>
                  <a:pt x="8126" y="1375"/>
                </a:cubicBezTo>
                <a:cubicBezTo>
                  <a:pt x="8136" y="1375"/>
                  <a:pt x="8145" y="1379"/>
                  <a:pt x="8153" y="1387"/>
                </a:cubicBezTo>
                <a:cubicBezTo>
                  <a:pt x="8162" y="1392"/>
                  <a:pt x="8172" y="1394"/>
                  <a:pt x="8187" y="1394"/>
                </a:cubicBezTo>
                <a:cubicBezTo>
                  <a:pt x="8206" y="1394"/>
                  <a:pt x="8233" y="1389"/>
                  <a:pt x="8270" y="1377"/>
                </a:cubicBezTo>
                <a:cubicBezTo>
                  <a:pt x="8313" y="1355"/>
                  <a:pt x="8356" y="1355"/>
                  <a:pt x="8367" y="1355"/>
                </a:cubicBezTo>
                <a:cubicBezTo>
                  <a:pt x="8373" y="1358"/>
                  <a:pt x="8381" y="1360"/>
                  <a:pt x="8388" y="1360"/>
                </a:cubicBezTo>
                <a:cubicBezTo>
                  <a:pt x="8407" y="1360"/>
                  <a:pt x="8430" y="1352"/>
                  <a:pt x="8453" y="1344"/>
                </a:cubicBezTo>
                <a:cubicBezTo>
                  <a:pt x="8496" y="1323"/>
                  <a:pt x="8549" y="1312"/>
                  <a:pt x="8582" y="1312"/>
                </a:cubicBezTo>
                <a:cubicBezTo>
                  <a:pt x="8613" y="1312"/>
                  <a:pt x="8668" y="1301"/>
                  <a:pt x="8699" y="1291"/>
                </a:cubicBezTo>
                <a:cubicBezTo>
                  <a:pt x="8732" y="1269"/>
                  <a:pt x="8775" y="1269"/>
                  <a:pt x="8861" y="1269"/>
                </a:cubicBezTo>
                <a:cubicBezTo>
                  <a:pt x="8882" y="1272"/>
                  <a:pt x="8902" y="1274"/>
                  <a:pt x="8921" y="1274"/>
                </a:cubicBezTo>
                <a:cubicBezTo>
                  <a:pt x="8967" y="1274"/>
                  <a:pt x="9005" y="1266"/>
                  <a:pt x="9043" y="1258"/>
                </a:cubicBezTo>
                <a:cubicBezTo>
                  <a:pt x="9138" y="1219"/>
                  <a:pt x="9275" y="1197"/>
                  <a:pt x="9413" y="1197"/>
                </a:cubicBezTo>
                <a:cubicBezTo>
                  <a:pt x="9462" y="1197"/>
                  <a:pt x="9510" y="1200"/>
                  <a:pt x="9557" y="1205"/>
                </a:cubicBezTo>
                <a:lnTo>
                  <a:pt x="9750" y="1205"/>
                </a:lnTo>
                <a:cubicBezTo>
                  <a:pt x="9762" y="1194"/>
                  <a:pt x="9890" y="1194"/>
                  <a:pt x="10041" y="1194"/>
                </a:cubicBezTo>
                <a:cubicBezTo>
                  <a:pt x="10101" y="1197"/>
                  <a:pt x="10148" y="1198"/>
                  <a:pt x="10187" y="1198"/>
                </a:cubicBezTo>
                <a:cubicBezTo>
                  <a:pt x="10292" y="1198"/>
                  <a:pt x="10331" y="1188"/>
                  <a:pt x="10394" y="1173"/>
                </a:cubicBezTo>
                <a:cubicBezTo>
                  <a:pt x="10441" y="1155"/>
                  <a:pt x="10469" y="1147"/>
                  <a:pt x="10486" y="1147"/>
                </a:cubicBezTo>
                <a:cubicBezTo>
                  <a:pt x="10500" y="1147"/>
                  <a:pt x="10507" y="1153"/>
                  <a:pt x="10512" y="1162"/>
                </a:cubicBezTo>
                <a:cubicBezTo>
                  <a:pt x="10518" y="1175"/>
                  <a:pt x="10528" y="1180"/>
                  <a:pt x="10561" y="1180"/>
                </a:cubicBezTo>
                <a:cubicBezTo>
                  <a:pt x="10584" y="1180"/>
                  <a:pt x="10619" y="1177"/>
                  <a:pt x="10673" y="1173"/>
                </a:cubicBezTo>
                <a:cubicBezTo>
                  <a:pt x="10775" y="1162"/>
                  <a:pt x="10831" y="1156"/>
                  <a:pt x="10868" y="1156"/>
                </a:cubicBezTo>
                <a:cubicBezTo>
                  <a:pt x="10904" y="1156"/>
                  <a:pt x="10920" y="1162"/>
                  <a:pt x="10942" y="1173"/>
                </a:cubicBezTo>
                <a:cubicBezTo>
                  <a:pt x="10965" y="1188"/>
                  <a:pt x="10994" y="1198"/>
                  <a:pt x="11041" y="1198"/>
                </a:cubicBezTo>
                <a:cubicBezTo>
                  <a:pt x="11059" y="1198"/>
                  <a:pt x="11079" y="1197"/>
                  <a:pt x="11102" y="1194"/>
                </a:cubicBezTo>
                <a:cubicBezTo>
                  <a:pt x="11242" y="1194"/>
                  <a:pt x="11371" y="1227"/>
                  <a:pt x="11478" y="1301"/>
                </a:cubicBezTo>
                <a:cubicBezTo>
                  <a:pt x="11521" y="1323"/>
                  <a:pt x="11617" y="1366"/>
                  <a:pt x="11681" y="1398"/>
                </a:cubicBezTo>
                <a:cubicBezTo>
                  <a:pt x="11746" y="1430"/>
                  <a:pt x="11821" y="1473"/>
                  <a:pt x="11853" y="1494"/>
                </a:cubicBezTo>
                <a:cubicBezTo>
                  <a:pt x="11874" y="1527"/>
                  <a:pt x="11907" y="1537"/>
                  <a:pt x="11928" y="1537"/>
                </a:cubicBezTo>
                <a:cubicBezTo>
                  <a:pt x="11950" y="1537"/>
                  <a:pt x="12100" y="1634"/>
                  <a:pt x="12143" y="1677"/>
                </a:cubicBezTo>
                <a:cubicBezTo>
                  <a:pt x="12153" y="1687"/>
                  <a:pt x="12207" y="1720"/>
                  <a:pt x="12250" y="1741"/>
                </a:cubicBezTo>
                <a:cubicBezTo>
                  <a:pt x="12293" y="1773"/>
                  <a:pt x="12325" y="1795"/>
                  <a:pt x="12325" y="1806"/>
                </a:cubicBezTo>
                <a:cubicBezTo>
                  <a:pt x="12325" y="1827"/>
                  <a:pt x="12346" y="1838"/>
                  <a:pt x="12368" y="1849"/>
                </a:cubicBezTo>
                <a:cubicBezTo>
                  <a:pt x="12389" y="1859"/>
                  <a:pt x="12443" y="1892"/>
                  <a:pt x="12486" y="1935"/>
                </a:cubicBezTo>
                <a:cubicBezTo>
                  <a:pt x="12529" y="1966"/>
                  <a:pt x="12604" y="2020"/>
                  <a:pt x="12658" y="2052"/>
                </a:cubicBezTo>
                <a:cubicBezTo>
                  <a:pt x="12711" y="2085"/>
                  <a:pt x="12765" y="2138"/>
                  <a:pt x="12786" y="2159"/>
                </a:cubicBezTo>
                <a:cubicBezTo>
                  <a:pt x="12861" y="2256"/>
                  <a:pt x="12883" y="2267"/>
                  <a:pt x="12990" y="2331"/>
                </a:cubicBezTo>
                <a:cubicBezTo>
                  <a:pt x="13054" y="2364"/>
                  <a:pt x="13108" y="2395"/>
                  <a:pt x="13108" y="2406"/>
                </a:cubicBezTo>
                <a:cubicBezTo>
                  <a:pt x="13108" y="2406"/>
                  <a:pt x="13130" y="2428"/>
                  <a:pt x="13151" y="2438"/>
                </a:cubicBezTo>
                <a:cubicBezTo>
                  <a:pt x="13183" y="2449"/>
                  <a:pt x="13226" y="2481"/>
                  <a:pt x="13247" y="2514"/>
                </a:cubicBezTo>
                <a:cubicBezTo>
                  <a:pt x="13269" y="2545"/>
                  <a:pt x="13323" y="2600"/>
                  <a:pt x="13366" y="2631"/>
                </a:cubicBezTo>
                <a:cubicBezTo>
                  <a:pt x="13494" y="2728"/>
                  <a:pt x="13891" y="3125"/>
                  <a:pt x="13891" y="3146"/>
                </a:cubicBezTo>
                <a:cubicBezTo>
                  <a:pt x="13891" y="3168"/>
                  <a:pt x="13934" y="3222"/>
                  <a:pt x="13988" y="3286"/>
                </a:cubicBezTo>
                <a:cubicBezTo>
                  <a:pt x="14052" y="3339"/>
                  <a:pt x="14105" y="3415"/>
                  <a:pt x="14116" y="3436"/>
                </a:cubicBezTo>
                <a:cubicBezTo>
                  <a:pt x="14127" y="3458"/>
                  <a:pt x="14148" y="3501"/>
                  <a:pt x="14170" y="3532"/>
                </a:cubicBezTo>
                <a:cubicBezTo>
                  <a:pt x="14191" y="3554"/>
                  <a:pt x="14213" y="3597"/>
                  <a:pt x="14224" y="3618"/>
                </a:cubicBezTo>
                <a:cubicBezTo>
                  <a:pt x="14288" y="3747"/>
                  <a:pt x="14331" y="3811"/>
                  <a:pt x="14384" y="3865"/>
                </a:cubicBezTo>
                <a:cubicBezTo>
                  <a:pt x="14534" y="4004"/>
                  <a:pt x="14567" y="4069"/>
                  <a:pt x="14556" y="4112"/>
                </a:cubicBezTo>
                <a:cubicBezTo>
                  <a:pt x="14556" y="4144"/>
                  <a:pt x="14567" y="4176"/>
                  <a:pt x="14620" y="4240"/>
                </a:cubicBezTo>
                <a:cubicBezTo>
                  <a:pt x="14663" y="4283"/>
                  <a:pt x="14706" y="4348"/>
                  <a:pt x="14727" y="4380"/>
                </a:cubicBezTo>
                <a:cubicBezTo>
                  <a:pt x="14749" y="4412"/>
                  <a:pt x="14813" y="4476"/>
                  <a:pt x="14856" y="4530"/>
                </a:cubicBezTo>
                <a:cubicBezTo>
                  <a:pt x="14910" y="4583"/>
                  <a:pt x="14953" y="4648"/>
                  <a:pt x="14953" y="4669"/>
                </a:cubicBezTo>
                <a:cubicBezTo>
                  <a:pt x="14975" y="4777"/>
                  <a:pt x="14996" y="4831"/>
                  <a:pt x="15028" y="4831"/>
                </a:cubicBezTo>
                <a:cubicBezTo>
                  <a:pt x="15049" y="4841"/>
                  <a:pt x="15103" y="4916"/>
                  <a:pt x="15135" y="5002"/>
                </a:cubicBezTo>
                <a:cubicBezTo>
                  <a:pt x="15146" y="5034"/>
                  <a:pt x="15156" y="5067"/>
                  <a:pt x="15168" y="5088"/>
                </a:cubicBezTo>
                <a:cubicBezTo>
                  <a:pt x="15178" y="5109"/>
                  <a:pt x="15199" y="5163"/>
                  <a:pt x="15211" y="5217"/>
                </a:cubicBezTo>
                <a:cubicBezTo>
                  <a:pt x="15232" y="5270"/>
                  <a:pt x="15275" y="5388"/>
                  <a:pt x="15318" y="5484"/>
                </a:cubicBezTo>
                <a:cubicBezTo>
                  <a:pt x="15361" y="5570"/>
                  <a:pt x="15404" y="5667"/>
                  <a:pt x="15404" y="5689"/>
                </a:cubicBezTo>
                <a:cubicBezTo>
                  <a:pt x="15404" y="5710"/>
                  <a:pt x="15425" y="5775"/>
                  <a:pt x="15447" y="5828"/>
                </a:cubicBezTo>
                <a:cubicBezTo>
                  <a:pt x="15500" y="5925"/>
                  <a:pt x="15511" y="5968"/>
                  <a:pt x="15478" y="5999"/>
                </a:cubicBezTo>
                <a:cubicBezTo>
                  <a:pt x="15468" y="6011"/>
                  <a:pt x="15468" y="6032"/>
                  <a:pt x="15478" y="6064"/>
                </a:cubicBezTo>
                <a:cubicBezTo>
                  <a:pt x="15489" y="6085"/>
                  <a:pt x="15500" y="6161"/>
                  <a:pt x="15511" y="6235"/>
                </a:cubicBezTo>
                <a:cubicBezTo>
                  <a:pt x="15511" y="6300"/>
                  <a:pt x="15521" y="6375"/>
                  <a:pt x="15543" y="6397"/>
                </a:cubicBezTo>
                <a:cubicBezTo>
                  <a:pt x="15554" y="6418"/>
                  <a:pt x="15564" y="6450"/>
                  <a:pt x="15554" y="6482"/>
                </a:cubicBezTo>
                <a:cubicBezTo>
                  <a:pt x="15554" y="6504"/>
                  <a:pt x="15554" y="6547"/>
                  <a:pt x="15575" y="6590"/>
                </a:cubicBezTo>
                <a:cubicBezTo>
                  <a:pt x="15586" y="6621"/>
                  <a:pt x="15597" y="6707"/>
                  <a:pt x="15597" y="6804"/>
                </a:cubicBezTo>
                <a:cubicBezTo>
                  <a:pt x="15607" y="6890"/>
                  <a:pt x="15618" y="6997"/>
                  <a:pt x="15628" y="7040"/>
                </a:cubicBezTo>
                <a:cubicBezTo>
                  <a:pt x="15640" y="7083"/>
                  <a:pt x="15650" y="7169"/>
                  <a:pt x="15650" y="7222"/>
                </a:cubicBezTo>
                <a:cubicBezTo>
                  <a:pt x="15661" y="7383"/>
                  <a:pt x="15693" y="7598"/>
                  <a:pt x="15714" y="7630"/>
                </a:cubicBezTo>
                <a:cubicBezTo>
                  <a:pt x="15725" y="7641"/>
                  <a:pt x="15736" y="7684"/>
                  <a:pt x="15736" y="7727"/>
                </a:cubicBezTo>
                <a:cubicBezTo>
                  <a:pt x="15736" y="7952"/>
                  <a:pt x="15757" y="8209"/>
                  <a:pt x="15779" y="8316"/>
                </a:cubicBezTo>
                <a:cubicBezTo>
                  <a:pt x="15790" y="8392"/>
                  <a:pt x="15790" y="8509"/>
                  <a:pt x="15790" y="8595"/>
                </a:cubicBezTo>
                <a:cubicBezTo>
                  <a:pt x="15790" y="8692"/>
                  <a:pt x="15790" y="8767"/>
                  <a:pt x="15811" y="8810"/>
                </a:cubicBezTo>
                <a:cubicBezTo>
                  <a:pt x="15843" y="8895"/>
                  <a:pt x="15864" y="9024"/>
                  <a:pt x="15854" y="9110"/>
                </a:cubicBezTo>
                <a:cubicBezTo>
                  <a:pt x="15843" y="9228"/>
                  <a:pt x="15854" y="9379"/>
                  <a:pt x="15864" y="9443"/>
                </a:cubicBezTo>
                <a:cubicBezTo>
                  <a:pt x="15876" y="9486"/>
                  <a:pt x="15876" y="9507"/>
                  <a:pt x="15864" y="9518"/>
                </a:cubicBezTo>
                <a:cubicBezTo>
                  <a:pt x="15854" y="9539"/>
                  <a:pt x="15854" y="9560"/>
                  <a:pt x="15864" y="9625"/>
                </a:cubicBezTo>
                <a:cubicBezTo>
                  <a:pt x="15907" y="9808"/>
                  <a:pt x="15918" y="9893"/>
                  <a:pt x="15907" y="9968"/>
                </a:cubicBezTo>
                <a:cubicBezTo>
                  <a:pt x="15897" y="10022"/>
                  <a:pt x="15897" y="10065"/>
                  <a:pt x="15907" y="10097"/>
                </a:cubicBezTo>
                <a:cubicBezTo>
                  <a:pt x="15918" y="10172"/>
                  <a:pt x="15918" y="10322"/>
                  <a:pt x="15897" y="10344"/>
                </a:cubicBezTo>
                <a:cubicBezTo>
                  <a:pt x="15897" y="10354"/>
                  <a:pt x="15886" y="10430"/>
                  <a:pt x="15876" y="10516"/>
                </a:cubicBezTo>
                <a:cubicBezTo>
                  <a:pt x="15876" y="10601"/>
                  <a:pt x="15864" y="10697"/>
                  <a:pt x="15843" y="10730"/>
                </a:cubicBezTo>
                <a:cubicBezTo>
                  <a:pt x="15822" y="10794"/>
                  <a:pt x="15790" y="10891"/>
                  <a:pt x="15779" y="10976"/>
                </a:cubicBezTo>
                <a:cubicBezTo>
                  <a:pt x="15768" y="11084"/>
                  <a:pt x="15714" y="11255"/>
                  <a:pt x="15704" y="11266"/>
                </a:cubicBezTo>
                <a:cubicBezTo>
                  <a:pt x="15693" y="11266"/>
                  <a:pt x="15683" y="11341"/>
                  <a:pt x="15661" y="11427"/>
                </a:cubicBezTo>
                <a:cubicBezTo>
                  <a:pt x="15650" y="11524"/>
                  <a:pt x="15618" y="11631"/>
                  <a:pt x="15575" y="11727"/>
                </a:cubicBezTo>
                <a:cubicBezTo>
                  <a:pt x="15543" y="11803"/>
                  <a:pt x="15511" y="11888"/>
                  <a:pt x="15500" y="11920"/>
                </a:cubicBezTo>
                <a:cubicBezTo>
                  <a:pt x="15500" y="11942"/>
                  <a:pt x="15468" y="12017"/>
                  <a:pt x="15425" y="12092"/>
                </a:cubicBezTo>
                <a:cubicBezTo>
                  <a:pt x="15392" y="12156"/>
                  <a:pt x="15361" y="12221"/>
                  <a:pt x="15361" y="12232"/>
                </a:cubicBezTo>
                <a:cubicBezTo>
                  <a:pt x="15361" y="12242"/>
                  <a:pt x="15361" y="12253"/>
                  <a:pt x="15350" y="12253"/>
                </a:cubicBezTo>
                <a:cubicBezTo>
                  <a:pt x="15339" y="12253"/>
                  <a:pt x="15318" y="12285"/>
                  <a:pt x="15307" y="12318"/>
                </a:cubicBezTo>
                <a:cubicBezTo>
                  <a:pt x="15296" y="12349"/>
                  <a:pt x="15275" y="12382"/>
                  <a:pt x="15264" y="12403"/>
                </a:cubicBezTo>
                <a:cubicBezTo>
                  <a:pt x="15253" y="12414"/>
                  <a:pt x="15232" y="12446"/>
                  <a:pt x="15221" y="12478"/>
                </a:cubicBezTo>
                <a:cubicBezTo>
                  <a:pt x="15211" y="12511"/>
                  <a:pt x="15189" y="12554"/>
                  <a:pt x="15168" y="12585"/>
                </a:cubicBezTo>
                <a:cubicBezTo>
                  <a:pt x="15135" y="12618"/>
                  <a:pt x="15114" y="12682"/>
                  <a:pt x="15092" y="12735"/>
                </a:cubicBezTo>
                <a:cubicBezTo>
                  <a:pt x="15082" y="12790"/>
                  <a:pt x="15060" y="12832"/>
                  <a:pt x="15060" y="12843"/>
                </a:cubicBezTo>
                <a:cubicBezTo>
                  <a:pt x="15049" y="12854"/>
                  <a:pt x="15039" y="12875"/>
                  <a:pt x="15039" y="12886"/>
                </a:cubicBezTo>
                <a:cubicBezTo>
                  <a:pt x="15039" y="12907"/>
                  <a:pt x="15028" y="12940"/>
                  <a:pt x="14996" y="12971"/>
                </a:cubicBezTo>
                <a:cubicBezTo>
                  <a:pt x="14975" y="13004"/>
                  <a:pt x="14963" y="13047"/>
                  <a:pt x="14963" y="13057"/>
                </a:cubicBezTo>
                <a:cubicBezTo>
                  <a:pt x="14963" y="13068"/>
                  <a:pt x="14921" y="13133"/>
                  <a:pt x="14878" y="13207"/>
                </a:cubicBezTo>
                <a:cubicBezTo>
                  <a:pt x="14824" y="13272"/>
                  <a:pt x="14803" y="13336"/>
                  <a:pt x="14803" y="13347"/>
                </a:cubicBezTo>
                <a:cubicBezTo>
                  <a:pt x="14813" y="13358"/>
                  <a:pt x="14782" y="13400"/>
                  <a:pt x="14749" y="13455"/>
                </a:cubicBezTo>
                <a:cubicBezTo>
                  <a:pt x="14717" y="13497"/>
                  <a:pt x="14685" y="13540"/>
                  <a:pt x="14685" y="13562"/>
                </a:cubicBezTo>
                <a:cubicBezTo>
                  <a:pt x="14685" y="13583"/>
                  <a:pt x="14663" y="13626"/>
                  <a:pt x="14642" y="13658"/>
                </a:cubicBezTo>
                <a:cubicBezTo>
                  <a:pt x="14620" y="13679"/>
                  <a:pt x="14599" y="13733"/>
                  <a:pt x="14588" y="13765"/>
                </a:cubicBezTo>
                <a:cubicBezTo>
                  <a:pt x="14577" y="13798"/>
                  <a:pt x="14556" y="13830"/>
                  <a:pt x="14556" y="13830"/>
                </a:cubicBezTo>
                <a:cubicBezTo>
                  <a:pt x="14534" y="13830"/>
                  <a:pt x="14406" y="14012"/>
                  <a:pt x="14320" y="14141"/>
                </a:cubicBezTo>
                <a:cubicBezTo>
                  <a:pt x="14298" y="14162"/>
                  <a:pt x="14255" y="14227"/>
                  <a:pt x="14213" y="14280"/>
                </a:cubicBezTo>
                <a:cubicBezTo>
                  <a:pt x="14170" y="14323"/>
                  <a:pt x="14127" y="14377"/>
                  <a:pt x="14127" y="14377"/>
                </a:cubicBezTo>
                <a:cubicBezTo>
                  <a:pt x="14127" y="14387"/>
                  <a:pt x="14105" y="14409"/>
                  <a:pt x="14074" y="14430"/>
                </a:cubicBezTo>
                <a:cubicBezTo>
                  <a:pt x="14041" y="14441"/>
                  <a:pt x="13988" y="14506"/>
                  <a:pt x="13955" y="14549"/>
                </a:cubicBezTo>
                <a:cubicBezTo>
                  <a:pt x="13912" y="14602"/>
                  <a:pt x="13880" y="14634"/>
                  <a:pt x="13869" y="14634"/>
                </a:cubicBezTo>
                <a:cubicBezTo>
                  <a:pt x="13859" y="14634"/>
                  <a:pt x="13838" y="14656"/>
                  <a:pt x="13826" y="14666"/>
                </a:cubicBezTo>
                <a:cubicBezTo>
                  <a:pt x="13805" y="14677"/>
                  <a:pt x="13773" y="14709"/>
                  <a:pt x="13741" y="14720"/>
                </a:cubicBezTo>
                <a:cubicBezTo>
                  <a:pt x="13698" y="14742"/>
                  <a:pt x="13666" y="14763"/>
                  <a:pt x="13666" y="14763"/>
                </a:cubicBezTo>
                <a:cubicBezTo>
                  <a:pt x="13655" y="14773"/>
                  <a:pt x="13623" y="14795"/>
                  <a:pt x="13590" y="14816"/>
                </a:cubicBezTo>
                <a:cubicBezTo>
                  <a:pt x="13569" y="14827"/>
                  <a:pt x="13526" y="14870"/>
                  <a:pt x="13494" y="14881"/>
                </a:cubicBezTo>
                <a:cubicBezTo>
                  <a:pt x="13451" y="14924"/>
                  <a:pt x="13354" y="14999"/>
                  <a:pt x="13344" y="14999"/>
                </a:cubicBezTo>
                <a:cubicBezTo>
                  <a:pt x="13333" y="14999"/>
                  <a:pt x="13301" y="15021"/>
                  <a:pt x="13258" y="15052"/>
                </a:cubicBezTo>
                <a:cubicBezTo>
                  <a:pt x="13215" y="15085"/>
                  <a:pt x="13151" y="15106"/>
                  <a:pt x="13119" y="15117"/>
                </a:cubicBezTo>
                <a:cubicBezTo>
                  <a:pt x="13087" y="15128"/>
                  <a:pt x="13001" y="15160"/>
                  <a:pt x="12925" y="15202"/>
                </a:cubicBezTo>
                <a:cubicBezTo>
                  <a:pt x="12861" y="15235"/>
                  <a:pt x="12775" y="15278"/>
                  <a:pt x="12744" y="15278"/>
                </a:cubicBezTo>
                <a:cubicBezTo>
                  <a:pt x="12711" y="15288"/>
                  <a:pt x="12658" y="15310"/>
                  <a:pt x="12625" y="15321"/>
                </a:cubicBezTo>
                <a:cubicBezTo>
                  <a:pt x="12602" y="15337"/>
                  <a:pt x="12578" y="15346"/>
                  <a:pt x="12563" y="15346"/>
                </a:cubicBezTo>
                <a:cubicBezTo>
                  <a:pt x="12558" y="15346"/>
                  <a:pt x="12553" y="15345"/>
                  <a:pt x="12550" y="15342"/>
                </a:cubicBezTo>
                <a:cubicBezTo>
                  <a:pt x="12529" y="15342"/>
                  <a:pt x="12508" y="15342"/>
                  <a:pt x="12496" y="15353"/>
                </a:cubicBezTo>
                <a:cubicBezTo>
                  <a:pt x="12475" y="15364"/>
                  <a:pt x="12453" y="15374"/>
                  <a:pt x="12422" y="15374"/>
                </a:cubicBezTo>
                <a:cubicBezTo>
                  <a:pt x="12400" y="15385"/>
                  <a:pt x="12346" y="15407"/>
                  <a:pt x="12293" y="15438"/>
                </a:cubicBezTo>
                <a:cubicBezTo>
                  <a:pt x="12239" y="15474"/>
                  <a:pt x="12193" y="15495"/>
                  <a:pt x="12166" y="15495"/>
                </a:cubicBezTo>
                <a:cubicBezTo>
                  <a:pt x="12161" y="15495"/>
                  <a:pt x="12157" y="15494"/>
                  <a:pt x="12153" y="15493"/>
                </a:cubicBezTo>
                <a:cubicBezTo>
                  <a:pt x="12121" y="15493"/>
                  <a:pt x="12089" y="15503"/>
                  <a:pt x="12024" y="15546"/>
                </a:cubicBezTo>
                <a:cubicBezTo>
                  <a:pt x="11982" y="15567"/>
                  <a:pt x="11928" y="15600"/>
                  <a:pt x="11907" y="15610"/>
                </a:cubicBezTo>
                <a:cubicBezTo>
                  <a:pt x="11896" y="15610"/>
                  <a:pt x="11853" y="15632"/>
                  <a:pt x="11821" y="15653"/>
                </a:cubicBezTo>
                <a:cubicBezTo>
                  <a:pt x="11788" y="15674"/>
                  <a:pt x="11746" y="15696"/>
                  <a:pt x="11735" y="15696"/>
                </a:cubicBezTo>
                <a:cubicBezTo>
                  <a:pt x="11714" y="15696"/>
                  <a:pt x="11692" y="15707"/>
                  <a:pt x="11671" y="15717"/>
                </a:cubicBezTo>
                <a:cubicBezTo>
                  <a:pt x="11663" y="15725"/>
                  <a:pt x="11645" y="15733"/>
                  <a:pt x="11631" y="15733"/>
                </a:cubicBezTo>
                <a:cubicBezTo>
                  <a:pt x="11625" y="15733"/>
                  <a:pt x="11620" y="15731"/>
                  <a:pt x="11617" y="15728"/>
                </a:cubicBezTo>
                <a:cubicBezTo>
                  <a:pt x="11595" y="15728"/>
                  <a:pt x="11574" y="15739"/>
                  <a:pt x="11564" y="15760"/>
                </a:cubicBezTo>
                <a:cubicBezTo>
                  <a:pt x="11542" y="15782"/>
                  <a:pt x="11521" y="15793"/>
                  <a:pt x="11499" y="15793"/>
                </a:cubicBezTo>
                <a:cubicBezTo>
                  <a:pt x="11488" y="15793"/>
                  <a:pt x="11456" y="15803"/>
                  <a:pt x="11445" y="15825"/>
                </a:cubicBezTo>
                <a:cubicBezTo>
                  <a:pt x="11435" y="15836"/>
                  <a:pt x="11392" y="15868"/>
                  <a:pt x="11371" y="15879"/>
                </a:cubicBezTo>
                <a:cubicBezTo>
                  <a:pt x="11338" y="15889"/>
                  <a:pt x="11306" y="15900"/>
                  <a:pt x="11285" y="15922"/>
                </a:cubicBezTo>
                <a:cubicBezTo>
                  <a:pt x="11274" y="15932"/>
                  <a:pt x="11220" y="15953"/>
                  <a:pt x="11166" y="15964"/>
                </a:cubicBezTo>
                <a:cubicBezTo>
                  <a:pt x="11113" y="15975"/>
                  <a:pt x="11049" y="15996"/>
                  <a:pt x="11027" y="16018"/>
                </a:cubicBezTo>
                <a:cubicBezTo>
                  <a:pt x="11008" y="16030"/>
                  <a:pt x="10993" y="16036"/>
                  <a:pt x="10979" y="16036"/>
                </a:cubicBezTo>
                <a:cubicBezTo>
                  <a:pt x="10969" y="16036"/>
                  <a:pt x="10961" y="16033"/>
                  <a:pt x="10952" y="16029"/>
                </a:cubicBezTo>
                <a:cubicBezTo>
                  <a:pt x="10944" y="16021"/>
                  <a:pt x="10936" y="16018"/>
                  <a:pt x="10927" y="16018"/>
                </a:cubicBezTo>
                <a:cubicBezTo>
                  <a:pt x="10910" y="16018"/>
                  <a:pt x="10886" y="16029"/>
                  <a:pt x="10845" y="16050"/>
                </a:cubicBezTo>
                <a:cubicBezTo>
                  <a:pt x="10751" y="16096"/>
                  <a:pt x="10642" y="16127"/>
                  <a:pt x="10594" y="16127"/>
                </a:cubicBezTo>
                <a:cubicBezTo>
                  <a:pt x="10587" y="16127"/>
                  <a:pt x="10581" y="16126"/>
                  <a:pt x="10577" y="16125"/>
                </a:cubicBezTo>
                <a:cubicBezTo>
                  <a:pt x="10570" y="16123"/>
                  <a:pt x="10562" y="16122"/>
                  <a:pt x="10553" y="16122"/>
                </a:cubicBezTo>
                <a:cubicBezTo>
                  <a:pt x="10509" y="16122"/>
                  <a:pt x="10450" y="16143"/>
                  <a:pt x="10405" y="16179"/>
                </a:cubicBezTo>
                <a:cubicBezTo>
                  <a:pt x="10394" y="16189"/>
                  <a:pt x="10341" y="16200"/>
                  <a:pt x="10255" y="16200"/>
                </a:cubicBezTo>
                <a:cubicBezTo>
                  <a:pt x="10191" y="16211"/>
                  <a:pt x="10051" y="16222"/>
                  <a:pt x="9955" y="16243"/>
                </a:cubicBezTo>
                <a:cubicBezTo>
                  <a:pt x="9812" y="16272"/>
                  <a:pt x="9617" y="16291"/>
                  <a:pt x="9496" y="16291"/>
                </a:cubicBezTo>
                <a:cubicBezTo>
                  <a:pt x="9435" y="16291"/>
                  <a:pt x="9393" y="16286"/>
                  <a:pt x="9386" y="16275"/>
                </a:cubicBezTo>
                <a:cubicBezTo>
                  <a:pt x="9375" y="16270"/>
                  <a:pt x="9364" y="16267"/>
                  <a:pt x="9350" y="16267"/>
                </a:cubicBezTo>
                <a:cubicBezTo>
                  <a:pt x="9335" y="16267"/>
                  <a:pt x="9316" y="16270"/>
                  <a:pt x="9290" y="16275"/>
                </a:cubicBezTo>
                <a:cubicBezTo>
                  <a:pt x="9257" y="16286"/>
                  <a:pt x="9236" y="16291"/>
                  <a:pt x="9220" y="16291"/>
                </a:cubicBezTo>
                <a:cubicBezTo>
                  <a:pt x="9204" y="16291"/>
                  <a:pt x="9193" y="16286"/>
                  <a:pt x="9182" y="16275"/>
                </a:cubicBezTo>
                <a:cubicBezTo>
                  <a:pt x="9177" y="16270"/>
                  <a:pt x="9166" y="16267"/>
                  <a:pt x="9150" y="16267"/>
                </a:cubicBezTo>
                <a:cubicBezTo>
                  <a:pt x="9134" y="16267"/>
                  <a:pt x="9112" y="16270"/>
                  <a:pt x="9085" y="16275"/>
                </a:cubicBezTo>
                <a:cubicBezTo>
                  <a:pt x="9048" y="16286"/>
                  <a:pt x="9021" y="16291"/>
                  <a:pt x="8994" y="16291"/>
                </a:cubicBezTo>
                <a:cubicBezTo>
                  <a:pt x="8968" y="16291"/>
                  <a:pt x="8941" y="16286"/>
                  <a:pt x="8904" y="16275"/>
                </a:cubicBezTo>
                <a:cubicBezTo>
                  <a:pt x="8861" y="16254"/>
                  <a:pt x="8732" y="16243"/>
                  <a:pt x="8625" y="16232"/>
                </a:cubicBezTo>
                <a:cubicBezTo>
                  <a:pt x="8517" y="16222"/>
                  <a:pt x="8410" y="16200"/>
                  <a:pt x="8389" y="16200"/>
                </a:cubicBezTo>
                <a:cubicBezTo>
                  <a:pt x="8378" y="16189"/>
                  <a:pt x="8324" y="16189"/>
                  <a:pt x="8281" y="16189"/>
                </a:cubicBezTo>
                <a:cubicBezTo>
                  <a:pt x="8251" y="16197"/>
                  <a:pt x="8226" y="16205"/>
                  <a:pt x="8210" y="16205"/>
                </a:cubicBezTo>
                <a:cubicBezTo>
                  <a:pt x="8203" y="16205"/>
                  <a:pt x="8199" y="16203"/>
                  <a:pt x="8196" y="16200"/>
                </a:cubicBezTo>
                <a:cubicBezTo>
                  <a:pt x="8189" y="16187"/>
                  <a:pt x="8057" y="16178"/>
                  <a:pt x="7944" y="16178"/>
                </a:cubicBezTo>
                <a:cubicBezTo>
                  <a:pt x="7875" y="16178"/>
                  <a:pt x="7812" y="16181"/>
                  <a:pt x="7788" y="16189"/>
                </a:cubicBezTo>
                <a:cubicBezTo>
                  <a:pt x="7761" y="16195"/>
                  <a:pt x="7740" y="16198"/>
                  <a:pt x="7723" y="16198"/>
                </a:cubicBezTo>
                <a:cubicBezTo>
                  <a:pt x="7707" y="16198"/>
                  <a:pt x="7697" y="16195"/>
                  <a:pt x="7691" y="16189"/>
                </a:cubicBezTo>
                <a:cubicBezTo>
                  <a:pt x="7676" y="16182"/>
                  <a:pt x="7597" y="16174"/>
                  <a:pt x="7491" y="16174"/>
                </a:cubicBezTo>
                <a:cubicBezTo>
                  <a:pt x="7447" y="16174"/>
                  <a:pt x="7398" y="16176"/>
                  <a:pt x="7348" y="16179"/>
                </a:cubicBezTo>
                <a:cubicBezTo>
                  <a:pt x="7069" y="16179"/>
                  <a:pt x="7026" y="16179"/>
                  <a:pt x="7016" y="16146"/>
                </a:cubicBezTo>
                <a:cubicBezTo>
                  <a:pt x="6994" y="16136"/>
                  <a:pt x="6962" y="16125"/>
                  <a:pt x="6866" y="16125"/>
                </a:cubicBezTo>
                <a:cubicBezTo>
                  <a:pt x="6672" y="16125"/>
                  <a:pt x="6501" y="16103"/>
                  <a:pt x="6415" y="16061"/>
                </a:cubicBezTo>
                <a:cubicBezTo>
                  <a:pt x="6372" y="16050"/>
                  <a:pt x="6308" y="16029"/>
                  <a:pt x="6265" y="16029"/>
                </a:cubicBezTo>
                <a:cubicBezTo>
                  <a:pt x="6189" y="16018"/>
                  <a:pt x="6007" y="15932"/>
                  <a:pt x="5943" y="15879"/>
                </a:cubicBezTo>
                <a:cubicBezTo>
                  <a:pt x="5922" y="15857"/>
                  <a:pt x="5868" y="15825"/>
                  <a:pt x="5814" y="15814"/>
                </a:cubicBezTo>
                <a:cubicBezTo>
                  <a:pt x="5771" y="15793"/>
                  <a:pt x="5707" y="15760"/>
                  <a:pt x="5674" y="15739"/>
                </a:cubicBezTo>
                <a:cubicBezTo>
                  <a:pt x="5643" y="15717"/>
                  <a:pt x="5600" y="15696"/>
                  <a:pt x="5567" y="15674"/>
                </a:cubicBezTo>
                <a:cubicBezTo>
                  <a:pt x="5546" y="15664"/>
                  <a:pt x="5481" y="15610"/>
                  <a:pt x="5417" y="15557"/>
                </a:cubicBezTo>
                <a:cubicBezTo>
                  <a:pt x="5331" y="15481"/>
                  <a:pt x="5288" y="15450"/>
                  <a:pt x="5235" y="15450"/>
                </a:cubicBezTo>
                <a:cubicBezTo>
                  <a:pt x="5203" y="15438"/>
                  <a:pt x="5171" y="15428"/>
                  <a:pt x="5160" y="15407"/>
                </a:cubicBezTo>
                <a:cubicBezTo>
                  <a:pt x="5160" y="15396"/>
                  <a:pt x="5095" y="15364"/>
                  <a:pt x="5031" y="15331"/>
                </a:cubicBezTo>
                <a:cubicBezTo>
                  <a:pt x="4945" y="15288"/>
                  <a:pt x="4913" y="15267"/>
                  <a:pt x="4913" y="15245"/>
                </a:cubicBezTo>
                <a:cubicBezTo>
                  <a:pt x="4913" y="15202"/>
                  <a:pt x="4892" y="15192"/>
                  <a:pt x="4785" y="15149"/>
                </a:cubicBezTo>
                <a:cubicBezTo>
                  <a:pt x="4731" y="15128"/>
                  <a:pt x="4677" y="15085"/>
                  <a:pt x="4656" y="15063"/>
                </a:cubicBezTo>
                <a:cubicBezTo>
                  <a:pt x="4634" y="15042"/>
                  <a:pt x="4559" y="14999"/>
                  <a:pt x="4473" y="14956"/>
                </a:cubicBezTo>
                <a:cubicBezTo>
                  <a:pt x="4377" y="14902"/>
                  <a:pt x="4291" y="14849"/>
                  <a:pt x="4248" y="14806"/>
                </a:cubicBezTo>
                <a:cubicBezTo>
                  <a:pt x="4216" y="14773"/>
                  <a:pt x="4163" y="14731"/>
                  <a:pt x="4130" y="14731"/>
                </a:cubicBezTo>
                <a:cubicBezTo>
                  <a:pt x="4108" y="14720"/>
                  <a:pt x="4055" y="14688"/>
                  <a:pt x="4012" y="14645"/>
                </a:cubicBezTo>
                <a:cubicBezTo>
                  <a:pt x="3927" y="14580"/>
                  <a:pt x="3862" y="14537"/>
                  <a:pt x="3798" y="14516"/>
                </a:cubicBezTo>
                <a:cubicBezTo>
                  <a:pt x="3787" y="14516"/>
                  <a:pt x="3776" y="14506"/>
                  <a:pt x="3776" y="14495"/>
                </a:cubicBezTo>
                <a:cubicBezTo>
                  <a:pt x="3776" y="14441"/>
                  <a:pt x="3401" y="14087"/>
                  <a:pt x="3347" y="14087"/>
                </a:cubicBezTo>
                <a:cubicBezTo>
                  <a:pt x="3336" y="14087"/>
                  <a:pt x="3336" y="14077"/>
                  <a:pt x="3336" y="14055"/>
                </a:cubicBezTo>
                <a:cubicBezTo>
                  <a:pt x="3336" y="14023"/>
                  <a:pt x="3240" y="13926"/>
                  <a:pt x="3207" y="13926"/>
                </a:cubicBezTo>
                <a:cubicBezTo>
                  <a:pt x="3197" y="13926"/>
                  <a:pt x="3176" y="13905"/>
                  <a:pt x="3165" y="13884"/>
                </a:cubicBezTo>
                <a:cubicBezTo>
                  <a:pt x="3145" y="13844"/>
                  <a:pt x="3078" y="13775"/>
                  <a:pt x="3069" y="13775"/>
                </a:cubicBezTo>
                <a:cubicBezTo>
                  <a:pt x="3069" y="13775"/>
                  <a:pt x="3068" y="13776"/>
                  <a:pt x="3068" y="13776"/>
                </a:cubicBezTo>
                <a:cubicBezTo>
                  <a:pt x="3067" y="13779"/>
                  <a:pt x="3065" y="13780"/>
                  <a:pt x="3062" y="13780"/>
                </a:cubicBezTo>
                <a:cubicBezTo>
                  <a:pt x="3043" y="13780"/>
                  <a:pt x="2992" y="13717"/>
                  <a:pt x="2907" y="13605"/>
                </a:cubicBezTo>
                <a:cubicBezTo>
                  <a:pt x="2843" y="13519"/>
                  <a:pt x="2778" y="13433"/>
                  <a:pt x="2757" y="13422"/>
                </a:cubicBezTo>
                <a:cubicBezTo>
                  <a:pt x="2704" y="13390"/>
                  <a:pt x="2575" y="13207"/>
                  <a:pt x="2564" y="13143"/>
                </a:cubicBezTo>
                <a:cubicBezTo>
                  <a:pt x="2554" y="13122"/>
                  <a:pt x="2532" y="13090"/>
                  <a:pt x="2511" y="13068"/>
                </a:cubicBezTo>
                <a:cubicBezTo>
                  <a:pt x="2478" y="13025"/>
                  <a:pt x="2318" y="12778"/>
                  <a:pt x="2285" y="12714"/>
                </a:cubicBezTo>
                <a:cubicBezTo>
                  <a:pt x="2275" y="12693"/>
                  <a:pt x="2253" y="12671"/>
                  <a:pt x="2242" y="12671"/>
                </a:cubicBezTo>
                <a:cubicBezTo>
                  <a:pt x="2221" y="12671"/>
                  <a:pt x="2189" y="12628"/>
                  <a:pt x="2167" y="12575"/>
                </a:cubicBezTo>
                <a:cubicBezTo>
                  <a:pt x="2135" y="12511"/>
                  <a:pt x="2103" y="12457"/>
                  <a:pt x="2082" y="12446"/>
                </a:cubicBezTo>
                <a:cubicBezTo>
                  <a:pt x="2070" y="12435"/>
                  <a:pt x="2049" y="12403"/>
                  <a:pt x="2039" y="12371"/>
                </a:cubicBezTo>
                <a:cubicBezTo>
                  <a:pt x="2039" y="12349"/>
                  <a:pt x="2006" y="12285"/>
                  <a:pt x="1974" y="12242"/>
                </a:cubicBezTo>
                <a:cubicBezTo>
                  <a:pt x="1942" y="12199"/>
                  <a:pt x="1920" y="12156"/>
                  <a:pt x="1920" y="12146"/>
                </a:cubicBezTo>
                <a:cubicBezTo>
                  <a:pt x="1920" y="12103"/>
                  <a:pt x="1792" y="11727"/>
                  <a:pt x="1760" y="11674"/>
                </a:cubicBezTo>
                <a:cubicBezTo>
                  <a:pt x="1738" y="11641"/>
                  <a:pt x="1727" y="11598"/>
                  <a:pt x="1727" y="11567"/>
                </a:cubicBezTo>
                <a:cubicBezTo>
                  <a:pt x="1727" y="11502"/>
                  <a:pt x="1641" y="11255"/>
                  <a:pt x="1599" y="11191"/>
                </a:cubicBezTo>
                <a:cubicBezTo>
                  <a:pt x="1567" y="11159"/>
                  <a:pt x="1556" y="11116"/>
                  <a:pt x="1556" y="11062"/>
                </a:cubicBezTo>
                <a:cubicBezTo>
                  <a:pt x="1556" y="11019"/>
                  <a:pt x="1545" y="10966"/>
                  <a:pt x="1534" y="10945"/>
                </a:cubicBezTo>
                <a:cubicBezTo>
                  <a:pt x="1524" y="10912"/>
                  <a:pt x="1502" y="10859"/>
                  <a:pt x="1502" y="10816"/>
                </a:cubicBezTo>
                <a:cubicBezTo>
                  <a:pt x="1502" y="10773"/>
                  <a:pt x="1491" y="10730"/>
                  <a:pt x="1481" y="10709"/>
                </a:cubicBezTo>
                <a:cubicBezTo>
                  <a:pt x="1460" y="10697"/>
                  <a:pt x="1448" y="10676"/>
                  <a:pt x="1448" y="10666"/>
                </a:cubicBezTo>
                <a:cubicBezTo>
                  <a:pt x="1448" y="10655"/>
                  <a:pt x="1427" y="10590"/>
                  <a:pt x="1405" y="10526"/>
                </a:cubicBezTo>
                <a:cubicBezTo>
                  <a:pt x="1374" y="10461"/>
                  <a:pt x="1352" y="10376"/>
                  <a:pt x="1352" y="10344"/>
                </a:cubicBezTo>
                <a:cubicBezTo>
                  <a:pt x="1352" y="10301"/>
                  <a:pt x="1352" y="10204"/>
                  <a:pt x="1341" y="10129"/>
                </a:cubicBezTo>
                <a:cubicBezTo>
                  <a:pt x="1298" y="9775"/>
                  <a:pt x="1266" y="9174"/>
                  <a:pt x="1298" y="9100"/>
                </a:cubicBezTo>
                <a:cubicBezTo>
                  <a:pt x="1309" y="9078"/>
                  <a:pt x="1298" y="9014"/>
                  <a:pt x="1288" y="8949"/>
                </a:cubicBezTo>
                <a:cubicBezTo>
                  <a:pt x="1277" y="8874"/>
                  <a:pt x="1277" y="8767"/>
                  <a:pt x="1288" y="8692"/>
                </a:cubicBezTo>
                <a:cubicBezTo>
                  <a:pt x="1288" y="8617"/>
                  <a:pt x="1298" y="8478"/>
                  <a:pt x="1298" y="8381"/>
                </a:cubicBezTo>
                <a:cubicBezTo>
                  <a:pt x="1298" y="8284"/>
                  <a:pt x="1298" y="8199"/>
                  <a:pt x="1309" y="8199"/>
                </a:cubicBezTo>
                <a:cubicBezTo>
                  <a:pt x="1320" y="8199"/>
                  <a:pt x="1320" y="8145"/>
                  <a:pt x="1320" y="8080"/>
                </a:cubicBezTo>
                <a:cubicBezTo>
                  <a:pt x="1309" y="7994"/>
                  <a:pt x="1309" y="7930"/>
                  <a:pt x="1331" y="7855"/>
                </a:cubicBezTo>
                <a:cubicBezTo>
                  <a:pt x="1352" y="7780"/>
                  <a:pt x="1352" y="7758"/>
                  <a:pt x="1341" y="7737"/>
                </a:cubicBezTo>
                <a:cubicBezTo>
                  <a:pt x="1309" y="7705"/>
                  <a:pt x="1309" y="7405"/>
                  <a:pt x="1341" y="7372"/>
                </a:cubicBezTo>
                <a:cubicBezTo>
                  <a:pt x="1363" y="7351"/>
                  <a:pt x="1374" y="7298"/>
                  <a:pt x="1374" y="7201"/>
                </a:cubicBezTo>
                <a:cubicBezTo>
                  <a:pt x="1384" y="7008"/>
                  <a:pt x="1427" y="6729"/>
                  <a:pt x="1460" y="6664"/>
                </a:cubicBezTo>
                <a:cubicBezTo>
                  <a:pt x="1481" y="6633"/>
                  <a:pt x="1491" y="6579"/>
                  <a:pt x="1491" y="6482"/>
                </a:cubicBezTo>
                <a:cubicBezTo>
                  <a:pt x="1491" y="6364"/>
                  <a:pt x="1491" y="6354"/>
                  <a:pt x="1534" y="6289"/>
                </a:cubicBezTo>
                <a:cubicBezTo>
                  <a:pt x="1577" y="6235"/>
                  <a:pt x="1577" y="6214"/>
                  <a:pt x="1577" y="6161"/>
                </a:cubicBezTo>
                <a:cubicBezTo>
                  <a:pt x="1567" y="6118"/>
                  <a:pt x="1567" y="6096"/>
                  <a:pt x="1588" y="6096"/>
                </a:cubicBezTo>
                <a:cubicBezTo>
                  <a:pt x="1599" y="6085"/>
                  <a:pt x="1620" y="6064"/>
                  <a:pt x="1620" y="6032"/>
                </a:cubicBezTo>
                <a:cubicBezTo>
                  <a:pt x="1631" y="5999"/>
                  <a:pt x="1663" y="5925"/>
                  <a:pt x="1706" y="5860"/>
                </a:cubicBezTo>
                <a:cubicBezTo>
                  <a:pt x="1738" y="5796"/>
                  <a:pt x="1770" y="5720"/>
                  <a:pt x="1770" y="5699"/>
                </a:cubicBezTo>
                <a:cubicBezTo>
                  <a:pt x="1770" y="5678"/>
                  <a:pt x="1803" y="5613"/>
                  <a:pt x="1834" y="5560"/>
                </a:cubicBezTo>
                <a:cubicBezTo>
                  <a:pt x="1867" y="5506"/>
                  <a:pt x="1889" y="5442"/>
                  <a:pt x="1889" y="5431"/>
                </a:cubicBezTo>
                <a:cubicBezTo>
                  <a:pt x="1877" y="5410"/>
                  <a:pt x="1889" y="5388"/>
                  <a:pt x="1899" y="5377"/>
                </a:cubicBezTo>
                <a:cubicBezTo>
                  <a:pt x="1910" y="5367"/>
                  <a:pt x="1931" y="5313"/>
                  <a:pt x="1942" y="5238"/>
                </a:cubicBezTo>
                <a:cubicBezTo>
                  <a:pt x="1953" y="5174"/>
                  <a:pt x="1985" y="5077"/>
                  <a:pt x="2017" y="5024"/>
                </a:cubicBezTo>
                <a:cubicBezTo>
                  <a:pt x="2049" y="4970"/>
                  <a:pt x="2070" y="4905"/>
                  <a:pt x="2070" y="4895"/>
                </a:cubicBezTo>
                <a:cubicBezTo>
                  <a:pt x="2070" y="4874"/>
                  <a:pt x="2092" y="4831"/>
                  <a:pt x="2113" y="4798"/>
                </a:cubicBezTo>
                <a:cubicBezTo>
                  <a:pt x="2135" y="4755"/>
                  <a:pt x="2146" y="4712"/>
                  <a:pt x="2146" y="4691"/>
                </a:cubicBezTo>
                <a:cubicBezTo>
                  <a:pt x="2135" y="4669"/>
                  <a:pt x="2167" y="4583"/>
                  <a:pt x="2242" y="4455"/>
                </a:cubicBezTo>
                <a:cubicBezTo>
                  <a:pt x="2382" y="4176"/>
                  <a:pt x="2414" y="4133"/>
                  <a:pt x="2414" y="4112"/>
                </a:cubicBezTo>
                <a:cubicBezTo>
                  <a:pt x="2414" y="4101"/>
                  <a:pt x="2446" y="4069"/>
                  <a:pt x="2478" y="4037"/>
                </a:cubicBezTo>
                <a:cubicBezTo>
                  <a:pt x="2521" y="4004"/>
                  <a:pt x="2585" y="3930"/>
                  <a:pt x="2628" y="3865"/>
                </a:cubicBezTo>
                <a:cubicBezTo>
                  <a:pt x="2671" y="3801"/>
                  <a:pt x="2714" y="3747"/>
                  <a:pt x="2735" y="3737"/>
                </a:cubicBezTo>
                <a:cubicBezTo>
                  <a:pt x="2757" y="3725"/>
                  <a:pt x="2800" y="3704"/>
                  <a:pt x="2832" y="3672"/>
                </a:cubicBezTo>
                <a:cubicBezTo>
                  <a:pt x="2864" y="3651"/>
                  <a:pt x="2940" y="3608"/>
                  <a:pt x="3004" y="3586"/>
                </a:cubicBezTo>
                <a:cubicBezTo>
                  <a:pt x="3068" y="3554"/>
                  <a:pt x="3133" y="3522"/>
                  <a:pt x="3154" y="3501"/>
                </a:cubicBezTo>
                <a:cubicBezTo>
                  <a:pt x="3165" y="3489"/>
                  <a:pt x="3207" y="3468"/>
                  <a:pt x="3229" y="3458"/>
                </a:cubicBezTo>
                <a:cubicBezTo>
                  <a:pt x="3262" y="3446"/>
                  <a:pt x="3336" y="3404"/>
                  <a:pt x="3401" y="3361"/>
                </a:cubicBezTo>
                <a:cubicBezTo>
                  <a:pt x="3497" y="3286"/>
                  <a:pt x="3529" y="3275"/>
                  <a:pt x="3626" y="3265"/>
                </a:cubicBezTo>
                <a:cubicBezTo>
                  <a:pt x="3679" y="3265"/>
                  <a:pt x="3744" y="3253"/>
                  <a:pt x="3755" y="3243"/>
                </a:cubicBezTo>
                <a:cubicBezTo>
                  <a:pt x="3755" y="3222"/>
                  <a:pt x="3808" y="3211"/>
                  <a:pt x="3851" y="3211"/>
                </a:cubicBezTo>
                <a:cubicBezTo>
                  <a:pt x="3915" y="3200"/>
                  <a:pt x="3980" y="3179"/>
                  <a:pt x="4055" y="3146"/>
                </a:cubicBezTo>
                <a:cubicBezTo>
                  <a:pt x="4117" y="3111"/>
                  <a:pt x="4171" y="3090"/>
                  <a:pt x="4195" y="3090"/>
                </a:cubicBezTo>
                <a:cubicBezTo>
                  <a:pt x="4200" y="3090"/>
                  <a:pt x="4203" y="3091"/>
                  <a:pt x="4205" y="3093"/>
                </a:cubicBezTo>
                <a:cubicBezTo>
                  <a:pt x="4208" y="3094"/>
                  <a:pt x="4211" y="3094"/>
                  <a:pt x="4214" y="3094"/>
                </a:cubicBezTo>
                <a:cubicBezTo>
                  <a:pt x="4257" y="3094"/>
                  <a:pt x="4383" y="3034"/>
                  <a:pt x="4463" y="2975"/>
                </a:cubicBezTo>
                <a:cubicBezTo>
                  <a:pt x="4506" y="2932"/>
                  <a:pt x="4538" y="2921"/>
                  <a:pt x="4592" y="2921"/>
                </a:cubicBezTo>
                <a:cubicBezTo>
                  <a:pt x="4634" y="2921"/>
                  <a:pt x="4666" y="2910"/>
                  <a:pt x="4720" y="2878"/>
                </a:cubicBezTo>
                <a:cubicBezTo>
                  <a:pt x="4752" y="2857"/>
                  <a:pt x="4828" y="2814"/>
                  <a:pt x="4870" y="2793"/>
                </a:cubicBezTo>
                <a:cubicBezTo>
                  <a:pt x="4913" y="2771"/>
                  <a:pt x="4967" y="2750"/>
                  <a:pt x="4988" y="2728"/>
                </a:cubicBezTo>
                <a:cubicBezTo>
                  <a:pt x="5021" y="2707"/>
                  <a:pt x="5042" y="2696"/>
                  <a:pt x="5064" y="2696"/>
                </a:cubicBezTo>
                <a:cubicBezTo>
                  <a:pt x="5065" y="2697"/>
                  <a:pt x="5068" y="2697"/>
                  <a:pt x="5072" y="2697"/>
                </a:cubicBezTo>
                <a:cubicBezTo>
                  <a:pt x="5106" y="2697"/>
                  <a:pt x="5206" y="2650"/>
                  <a:pt x="5235" y="2621"/>
                </a:cubicBezTo>
                <a:cubicBezTo>
                  <a:pt x="5267" y="2588"/>
                  <a:pt x="5428" y="2535"/>
                  <a:pt x="5546" y="2524"/>
                </a:cubicBezTo>
                <a:cubicBezTo>
                  <a:pt x="5610" y="2514"/>
                  <a:pt x="5664" y="2503"/>
                  <a:pt x="5686" y="2481"/>
                </a:cubicBezTo>
                <a:cubicBezTo>
                  <a:pt x="5712" y="2454"/>
                  <a:pt x="5914" y="2412"/>
                  <a:pt x="6035" y="2412"/>
                </a:cubicBezTo>
                <a:cubicBezTo>
                  <a:pt x="6058" y="2412"/>
                  <a:pt x="6078" y="2413"/>
                  <a:pt x="6093" y="2417"/>
                </a:cubicBezTo>
                <a:cubicBezTo>
                  <a:pt x="6158" y="2417"/>
                  <a:pt x="6179" y="2417"/>
                  <a:pt x="6201" y="2395"/>
                </a:cubicBezTo>
                <a:cubicBezTo>
                  <a:pt x="6216" y="2380"/>
                  <a:pt x="6232" y="2370"/>
                  <a:pt x="6273" y="2370"/>
                </a:cubicBezTo>
                <a:cubicBezTo>
                  <a:pt x="6288" y="2370"/>
                  <a:pt x="6306" y="2371"/>
                  <a:pt x="6329" y="2374"/>
                </a:cubicBezTo>
                <a:cubicBezTo>
                  <a:pt x="6365" y="2379"/>
                  <a:pt x="6392" y="2381"/>
                  <a:pt x="6412" y="2381"/>
                </a:cubicBezTo>
                <a:cubicBezTo>
                  <a:pt x="6440" y="2381"/>
                  <a:pt x="6456" y="2376"/>
                  <a:pt x="6468" y="2364"/>
                </a:cubicBezTo>
                <a:cubicBezTo>
                  <a:pt x="6481" y="2351"/>
                  <a:pt x="6494" y="2346"/>
                  <a:pt x="6524" y="2346"/>
                </a:cubicBezTo>
                <a:cubicBezTo>
                  <a:pt x="6545" y="2346"/>
                  <a:pt x="6575" y="2348"/>
                  <a:pt x="6618" y="2352"/>
                </a:cubicBezTo>
                <a:cubicBezTo>
                  <a:pt x="6691" y="2363"/>
                  <a:pt x="6760" y="2368"/>
                  <a:pt x="6825" y="2368"/>
                </a:cubicBezTo>
                <a:cubicBezTo>
                  <a:pt x="6960" y="2368"/>
                  <a:pt x="7072" y="2346"/>
                  <a:pt x="7144" y="2310"/>
                </a:cubicBezTo>
                <a:cubicBezTo>
                  <a:pt x="7158" y="2301"/>
                  <a:pt x="7167" y="2297"/>
                  <a:pt x="7175" y="2297"/>
                </a:cubicBezTo>
                <a:cubicBezTo>
                  <a:pt x="7185" y="2297"/>
                  <a:pt x="7192" y="2304"/>
                  <a:pt x="7198" y="2310"/>
                </a:cubicBezTo>
                <a:cubicBezTo>
                  <a:pt x="7203" y="2326"/>
                  <a:pt x="7209" y="2334"/>
                  <a:pt x="7223" y="2334"/>
                </a:cubicBezTo>
                <a:cubicBezTo>
                  <a:pt x="7238" y="2334"/>
                  <a:pt x="7262" y="2326"/>
                  <a:pt x="7305" y="2310"/>
                </a:cubicBezTo>
                <a:cubicBezTo>
                  <a:pt x="7369" y="2299"/>
                  <a:pt x="7476" y="2278"/>
                  <a:pt x="7584" y="2278"/>
                </a:cubicBezTo>
                <a:cubicBezTo>
                  <a:pt x="7691" y="2278"/>
                  <a:pt x="7841" y="2267"/>
                  <a:pt x="7917" y="2256"/>
                </a:cubicBezTo>
                <a:cubicBezTo>
                  <a:pt x="7974" y="2256"/>
                  <a:pt x="8064" y="2251"/>
                  <a:pt x="8153" y="2251"/>
                </a:cubicBezTo>
                <a:cubicBezTo>
                  <a:pt x="8198" y="2251"/>
                  <a:pt x="8242" y="2253"/>
                  <a:pt x="8281" y="2256"/>
                </a:cubicBezTo>
                <a:cubicBezTo>
                  <a:pt x="8420" y="2256"/>
                  <a:pt x="8506" y="2245"/>
                  <a:pt x="8539" y="2235"/>
                </a:cubicBezTo>
                <a:cubicBezTo>
                  <a:pt x="8552" y="2230"/>
                  <a:pt x="8562" y="2227"/>
                  <a:pt x="8570" y="2227"/>
                </a:cubicBezTo>
                <a:cubicBezTo>
                  <a:pt x="8582" y="2227"/>
                  <a:pt x="8591" y="2233"/>
                  <a:pt x="8603" y="2245"/>
                </a:cubicBezTo>
                <a:cubicBezTo>
                  <a:pt x="8608" y="2260"/>
                  <a:pt x="8622" y="2268"/>
                  <a:pt x="8655" y="2268"/>
                </a:cubicBezTo>
                <a:cubicBezTo>
                  <a:pt x="8692" y="2268"/>
                  <a:pt x="8752" y="2258"/>
                  <a:pt x="8849" y="2235"/>
                </a:cubicBezTo>
                <a:cubicBezTo>
                  <a:pt x="8892" y="2235"/>
                  <a:pt x="9011" y="2224"/>
                  <a:pt x="9118" y="2213"/>
                </a:cubicBezTo>
                <a:cubicBezTo>
                  <a:pt x="9386" y="2202"/>
                  <a:pt x="9418" y="2192"/>
                  <a:pt x="9504" y="2181"/>
                </a:cubicBezTo>
                <a:cubicBezTo>
                  <a:pt x="9531" y="2176"/>
                  <a:pt x="9552" y="2173"/>
                  <a:pt x="9572" y="2173"/>
                </a:cubicBezTo>
                <a:cubicBezTo>
                  <a:pt x="9593" y="2173"/>
                  <a:pt x="9611" y="2176"/>
                  <a:pt x="9633" y="2181"/>
                </a:cubicBezTo>
                <a:cubicBezTo>
                  <a:pt x="9655" y="2185"/>
                  <a:pt x="9674" y="2188"/>
                  <a:pt x="9694" y="2188"/>
                </a:cubicBezTo>
                <a:cubicBezTo>
                  <a:pt x="9723" y="2188"/>
                  <a:pt x="9755" y="2183"/>
                  <a:pt x="9805" y="2171"/>
                </a:cubicBezTo>
                <a:cubicBezTo>
                  <a:pt x="9858" y="2159"/>
                  <a:pt x="10072" y="2149"/>
                  <a:pt x="10351" y="2149"/>
                </a:cubicBezTo>
                <a:cubicBezTo>
                  <a:pt x="10598" y="2149"/>
                  <a:pt x="10802" y="2138"/>
                  <a:pt x="10823" y="2138"/>
                </a:cubicBezTo>
                <a:cubicBezTo>
                  <a:pt x="10887" y="2138"/>
                  <a:pt x="11102" y="2171"/>
                  <a:pt x="11123" y="2181"/>
                </a:cubicBezTo>
                <a:cubicBezTo>
                  <a:pt x="11135" y="2192"/>
                  <a:pt x="11199" y="2192"/>
                  <a:pt x="11263" y="2192"/>
                </a:cubicBezTo>
                <a:cubicBezTo>
                  <a:pt x="11359" y="2192"/>
                  <a:pt x="11392" y="2202"/>
                  <a:pt x="11402" y="2213"/>
                </a:cubicBezTo>
                <a:cubicBezTo>
                  <a:pt x="11402" y="2224"/>
                  <a:pt x="11435" y="2245"/>
                  <a:pt x="11456" y="2245"/>
                </a:cubicBezTo>
                <a:cubicBezTo>
                  <a:pt x="11521" y="2267"/>
                  <a:pt x="11831" y="2417"/>
                  <a:pt x="11928" y="2481"/>
                </a:cubicBezTo>
                <a:cubicBezTo>
                  <a:pt x="12057" y="2578"/>
                  <a:pt x="12121" y="2621"/>
                  <a:pt x="12143" y="2653"/>
                </a:cubicBezTo>
                <a:cubicBezTo>
                  <a:pt x="12164" y="2674"/>
                  <a:pt x="12196" y="2707"/>
                  <a:pt x="12218" y="2717"/>
                </a:cubicBezTo>
                <a:cubicBezTo>
                  <a:pt x="12229" y="2739"/>
                  <a:pt x="12250" y="2771"/>
                  <a:pt x="12250" y="2771"/>
                </a:cubicBezTo>
                <a:cubicBezTo>
                  <a:pt x="12250" y="2781"/>
                  <a:pt x="12282" y="2824"/>
                  <a:pt x="12325" y="2857"/>
                </a:cubicBezTo>
                <a:cubicBezTo>
                  <a:pt x="12379" y="2900"/>
                  <a:pt x="12443" y="2986"/>
                  <a:pt x="12496" y="3072"/>
                </a:cubicBezTo>
                <a:cubicBezTo>
                  <a:pt x="12539" y="3157"/>
                  <a:pt x="12593" y="3222"/>
                  <a:pt x="12604" y="3222"/>
                </a:cubicBezTo>
                <a:cubicBezTo>
                  <a:pt x="12625" y="3232"/>
                  <a:pt x="12636" y="3243"/>
                  <a:pt x="12636" y="3253"/>
                </a:cubicBezTo>
                <a:cubicBezTo>
                  <a:pt x="12636" y="3275"/>
                  <a:pt x="12668" y="3318"/>
                  <a:pt x="12711" y="3350"/>
                </a:cubicBezTo>
                <a:cubicBezTo>
                  <a:pt x="12744" y="3393"/>
                  <a:pt x="12797" y="3446"/>
                  <a:pt x="12818" y="3489"/>
                </a:cubicBezTo>
                <a:cubicBezTo>
                  <a:pt x="12840" y="3522"/>
                  <a:pt x="12872" y="3554"/>
                  <a:pt x="12894" y="3554"/>
                </a:cubicBezTo>
                <a:cubicBezTo>
                  <a:pt x="12904" y="3554"/>
                  <a:pt x="12990" y="3618"/>
                  <a:pt x="13065" y="3704"/>
                </a:cubicBezTo>
                <a:cubicBezTo>
                  <a:pt x="13151" y="3790"/>
                  <a:pt x="13258" y="3887"/>
                  <a:pt x="13301" y="3918"/>
                </a:cubicBezTo>
                <a:cubicBezTo>
                  <a:pt x="13344" y="3951"/>
                  <a:pt x="13397" y="4004"/>
                  <a:pt x="13409" y="4026"/>
                </a:cubicBezTo>
                <a:cubicBezTo>
                  <a:pt x="13430" y="4058"/>
                  <a:pt x="13483" y="4123"/>
                  <a:pt x="13548" y="4187"/>
                </a:cubicBezTo>
                <a:cubicBezTo>
                  <a:pt x="13612" y="4240"/>
                  <a:pt x="13666" y="4294"/>
                  <a:pt x="13666" y="4305"/>
                </a:cubicBezTo>
                <a:cubicBezTo>
                  <a:pt x="13666" y="4316"/>
                  <a:pt x="13698" y="4359"/>
                  <a:pt x="13752" y="4412"/>
                </a:cubicBezTo>
                <a:cubicBezTo>
                  <a:pt x="13805" y="4466"/>
                  <a:pt x="13838" y="4498"/>
                  <a:pt x="13838" y="4530"/>
                </a:cubicBezTo>
                <a:cubicBezTo>
                  <a:pt x="13838" y="4552"/>
                  <a:pt x="13859" y="4595"/>
                  <a:pt x="13891" y="4616"/>
                </a:cubicBezTo>
                <a:cubicBezTo>
                  <a:pt x="13912" y="4648"/>
                  <a:pt x="13934" y="4680"/>
                  <a:pt x="13934" y="4691"/>
                </a:cubicBezTo>
                <a:cubicBezTo>
                  <a:pt x="13934" y="4702"/>
                  <a:pt x="13955" y="4734"/>
                  <a:pt x="13988" y="4766"/>
                </a:cubicBezTo>
                <a:cubicBezTo>
                  <a:pt x="14009" y="4798"/>
                  <a:pt x="14031" y="4831"/>
                  <a:pt x="14031" y="4841"/>
                </a:cubicBezTo>
                <a:cubicBezTo>
                  <a:pt x="14031" y="4852"/>
                  <a:pt x="14052" y="4884"/>
                  <a:pt x="14084" y="4927"/>
                </a:cubicBezTo>
                <a:cubicBezTo>
                  <a:pt x="14105" y="4959"/>
                  <a:pt x="14138" y="5024"/>
                  <a:pt x="14148" y="5067"/>
                </a:cubicBezTo>
                <a:cubicBezTo>
                  <a:pt x="14202" y="5195"/>
                  <a:pt x="14267" y="5345"/>
                  <a:pt x="14298" y="5388"/>
                </a:cubicBezTo>
                <a:cubicBezTo>
                  <a:pt x="14310" y="5410"/>
                  <a:pt x="14331" y="5453"/>
                  <a:pt x="14331" y="5463"/>
                </a:cubicBezTo>
                <a:cubicBezTo>
                  <a:pt x="14331" y="5484"/>
                  <a:pt x="14352" y="5570"/>
                  <a:pt x="14384" y="5656"/>
                </a:cubicBezTo>
                <a:cubicBezTo>
                  <a:pt x="14438" y="5806"/>
                  <a:pt x="14470" y="5935"/>
                  <a:pt x="14470" y="5989"/>
                </a:cubicBezTo>
                <a:cubicBezTo>
                  <a:pt x="14470" y="5999"/>
                  <a:pt x="14481" y="6032"/>
                  <a:pt x="14503" y="6064"/>
                </a:cubicBezTo>
                <a:cubicBezTo>
                  <a:pt x="14513" y="6085"/>
                  <a:pt x="14524" y="6150"/>
                  <a:pt x="14534" y="6192"/>
                </a:cubicBezTo>
                <a:cubicBezTo>
                  <a:pt x="14546" y="6246"/>
                  <a:pt x="14567" y="6311"/>
                  <a:pt x="14577" y="6332"/>
                </a:cubicBezTo>
                <a:cubicBezTo>
                  <a:pt x="14599" y="6354"/>
                  <a:pt x="14610" y="6418"/>
                  <a:pt x="14620" y="6493"/>
                </a:cubicBezTo>
                <a:cubicBezTo>
                  <a:pt x="14631" y="6557"/>
                  <a:pt x="14642" y="6621"/>
                  <a:pt x="14653" y="6633"/>
                </a:cubicBezTo>
                <a:cubicBezTo>
                  <a:pt x="14685" y="6676"/>
                  <a:pt x="14727" y="6826"/>
                  <a:pt x="14727" y="6890"/>
                </a:cubicBezTo>
                <a:cubicBezTo>
                  <a:pt x="14727" y="6922"/>
                  <a:pt x="14749" y="6986"/>
                  <a:pt x="14760" y="7029"/>
                </a:cubicBezTo>
                <a:cubicBezTo>
                  <a:pt x="14782" y="7115"/>
                  <a:pt x="14835" y="7341"/>
                  <a:pt x="14835" y="7394"/>
                </a:cubicBezTo>
                <a:lnTo>
                  <a:pt x="14835" y="7491"/>
                </a:lnTo>
                <a:cubicBezTo>
                  <a:pt x="14824" y="7608"/>
                  <a:pt x="14846" y="7780"/>
                  <a:pt x="14867" y="7801"/>
                </a:cubicBezTo>
                <a:cubicBezTo>
                  <a:pt x="14899" y="7834"/>
                  <a:pt x="14899" y="7952"/>
                  <a:pt x="14878" y="7952"/>
                </a:cubicBezTo>
                <a:cubicBezTo>
                  <a:pt x="14867" y="7963"/>
                  <a:pt x="14856" y="7984"/>
                  <a:pt x="14856" y="8006"/>
                </a:cubicBezTo>
                <a:cubicBezTo>
                  <a:pt x="14856" y="8080"/>
                  <a:pt x="14878" y="8349"/>
                  <a:pt x="14889" y="8359"/>
                </a:cubicBezTo>
                <a:cubicBezTo>
                  <a:pt x="14889" y="8359"/>
                  <a:pt x="14889" y="8423"/>
                  <a:pt x="14878" y="8488"/>
                </a:cubicBezTo>
                <a:cubicBezTo>
                  <a:pt x="14878" y="8552"/>
                  <a:pt x="14878" y="8628"/>
                  <a:pt x="14889" y="8671"/>
                </a:cubicBezTo>
                <a:cubicBezTo>
                  <a:pt x="14899" y="8724"/>
                  <a:pt x="14899" y="8810"/>
                  <a:pt x="14889" y="9035"/>
                </a:cubicBezTo>
                <a:cubicBezTo>
                  <a:pt x="14867" y="9293"/>
                  <a:pt x="14867" y="9346"/>
                  <a:pt x="14889" y="9410"/>
                </a:cubicBezTo>
                <a:cubicBezTo>
                  <a:pt x="14910" y="9464"/>
                  <a:pt x="14910" y="9507"/>
                  <a:pt x="14899" y="9603"/>
                </a:cubicBezTo>
                <a:cubicBezTo>
                  <a:pt x="14889" y="9679"/>
                  <a:pt x="14889" y="9775"/>
                  <a:pt x="14899" y="9851"/>
                </a:cubicBezTo>
                <a:cubicBezTo>
                  <a:pt x="14921" y="10001"/>
                  <a:pt x="14921" y="10022"/>
                  <a:pt x="14899" y="10097"/>
                </a:cubicBezTo>
                <a:cubicBezTo>
                  <a:pt x="14878" y="10183"/>
                  <a:pt x="14889" y="10387"/>
                  <a:pt x="14921" y="10569"/>
                </a:cubicBezTo>
                <a:cubicBezTo>
                  <a:pt x="14942" y="10697"/>
                  <a:pt x="14942" y="10719"/>
                  <a:pt x="14910" y="10837"/>
                </a:cubicBezTo>
                <a:cubicBezTo>
                  <a:pt x="14878" y="10976"/>
                  <a:pt x="14867" y="11062"/>
                  <a:pt x="14899" y="11073"/>
                </a:cubicBezTo>
                <a:cubicBezTo>
                  <a:pt x="14921" y="11095"/>
                  <a:pt x="14910" y="11181"/>
                  <a:pt x="14889" y="11202"/>
                </a:cubicBezTo>
                <a:cubicBezTo>
                  <a:pt x="14867" y="11212"/>
                  <a:pt x="14867" y="11245"/>
                  <a:pt x="14878" y="11352"/>
                </a:cubicBezTo>
                <a:cubicBezTo>
                  <a:pt x="14889" y="11524"/>
                  <a:pt x="14846" y="11641"/>
                  <a:pt x="14739" y="11749"/>
                </a:cubicBezTo>
                <a:cubicBezTo>
                  <a:pt x="14685" y="11803"/>
                  <a:pt x="14663" y="11834"/>
                  <a:pt x="14663" y="11867"/>
                </a:cubicBezTo>
                <a:cubicBezTo>
                  <a:pt x="14663" y="11899"/>
                  <a:pt x="14642" y="11942"/>
                  <a:pt x="14567" y="12028"/>
                </a:cubicBezTo>
                <a:cubicBezTo>
                  <a:pt x="14503" y="12092"/>
                  <a:pt x="14460" y="12146"/>
                  <a:pt x="14460" y="12156"/>
                </a:cubicBezTo>
                <a:cubicBezTo>
                  <a:pt x="14460" y="12178"/>
                  <a:pt x="14438" y="12199"/>
                  <a:pt x="14406" y="12232"/>
                </a:cubicBezTo>
                <a:cubicBezTo>
                  <a:pt x="14384" y="12253"/>
                  <a:pt x="14341" y="12306"/>
                  <a:pt x="14320" y="12339"/>
                </a:cubicBezTo>
                <a:cubicBezTo>
                  <a:pt x="14288" y="12382"/>
                  <a:pt x="14255" y="12414"/>
                  <a:pt x="14245" y="12425"/>
                </a:cubicBezTo>
                <a:cubicBezTo>
                  <a:pt x="14213" y="12468"/>
                  <a:pt x="14181" y="12542"/>
                  <a:pt x="14191" y="12564"/>
                </a:cubicBezTo>
                <a:cubicBezTo>
                  <a:pt x="14191" y="12575"/>
                  <a:pt x="14159" y="12628"/>
                  <a:pt x="14105" y="12682"/>
                </a:cubicBezTo>
                <a:cubicBezTo>
                  <a:pt x="14062" y="12725"/>
                  <a:pt x="13998" y="12811"/>
                  <a:pt x="13966" y="12864"/>
                </a:cubicBezTo>
                <a:cubicBezTo>
                  <a:pt x="13945" y="12918"/>
                  <a:pt x="13891" y="12993"/>
                  <a:pt x="13859" y="13025"/>
                </a:cubicBezTo>
                <a:cubicBezTo>
                  <a:pt x="13773" y="13100"/>
                  <a:pt x="13580" y="13455"/>
                  <a:pt x="13505" y="13669"/>
                </a:cubicBezTo>
                <a:cubicBezTo>
                  <a:pt x="13462" y="13776"/>
                  <a:pt x="13451" y="13787"/>
                  <a:pt x="13130" y="14001"/>
                </a:cubicBezTo>
                <a:cubicBezTo>
                  <a:pt x="13054" y="14055"/>
                  <a:pt x="12947" y="14130"/>
                  <a:pt x="12894" y="14173"/>
                </a:cubicBezTo>
                <a:cubicBezTo>
                  <a:pt x="12783" y="14264"/>
                  <a:pt x="12672" y="14335"/>
                  <a:pt x="12641" y="14335"/>
                </a:cubicBezTo>
                <a:cubicBezTo>
                  <a:pt x="12639" y="14335"/>
                  <a:pt x="12638" y="14335"/>
                  <a:pt x="12636" y="14334"/>
                </a:cubicBezTo>
                <a:cubicBezTo>
                  <a:pt x="12625" y="14334"/>
                  <a:pt x="12529" y="14377"/>
                  <a:pt x="12422" y="14430"/>
                </a:cubicBezTo>
                <a:cubicBezTo>
                  <a:pt x="12303" y="14484"/>
                  <a:pt x="12196" y="14527"/>
                  <a:pt x="12110" y="14549"/>
                </a:cubicBezTo>
                <a:cubicBezTo>
                  <a:pt x="11896" y="14602"/>
                  <a:pt x="11864" y="14602"/>
                  <a:pt x="11821" y="14634"/>
                </a:cubicBezTo>
                <a:cubicBezTo>
                  <a:pt x="11810" y="14656"/>
                  <a:pt x="11767" y="14677"/>
                  <a:pt x="11746" y="14677"/>
                </a:cubicBezTo>
                <a:cubicBezTo>
                  <a:pt x="11714" y="14677"/>
                  <a:pt x="11660" y="14688"/>
                  <a:pt x="11617" y="14699"/>
                </a:cubicBezTo>
                <a:cubicBezTo>
                  <a:pt x="11564" y="14731"/>
                  <a:pt x="11488" y="14742"/>
                  <a:pt x="11359" y="14742"/>
                </a:cubicBezTo>
                <a:cubicBezTo>
                  <a:pt x="11231" y="14742"/>
                  <a:pt x="11166" y="14752"/>
                  <a:pt x="11135" y="14773"/>
                </a:cubicBezTo>
                <a:cubicBezTo>
                  <a:pt x="11070" y="14816"/>
                  <a:pt x="10899" y="14870"/>
                  <a:pt x="10791" y="14870"/>
                </a:cubicBezTo>
                <a:cubicBezTo>
                  <a:pt x="10737" y="14870"/>
                  <a:pt x="10663" y="14870"/>
                  <a:pt x="10620" y="14881"/>
                </a:cubicBezTo>
                <a:cubicBezTo>
                  <a:pt x="10587" y="14892"/>
                  <a:pt x="10512" y="14902"/>
                  <a:pt x="10458" y="14913"/>
                </a:cubicBezTo>
                <a:cubicBezTo>
                  <a:pt x="10415" y="14924"/>
                  <a:pt x="10319" y="14945"/>
                  <a:pt x="10255" y="14956"/>
                </a:cubicBezTo>
                <a:cubicBezTo>
                  <a:pt x="10201" y="14967"/>
                  <a:pt x="10126" y="14988"/>
                  <a:pt x="10094" y="14988"/>
                </a:cubicBezTo>
                <a:cubicBezTo>
                  <a:pt x="10072" y="14988"/>
                  <a:pt x="9998" y="15009"/>
                  <a:pt x="9944" y="15042"/>
                </a:cubicBezTo>
                <a:cubicBezTo>
                  <a:pt x="9879" y="15063"/>
                  <a:pt x="9826" y="15074"/>
                  <a:pt x="9805" y="15074"/>
                </a:cubicBezTo>
                <a:cubicBezTo>
                  <a:pt x="9799" y="15071"/>
                  <a:pt x="9789" y="15070"/>
                  <a:pt x="9777" y="15070"/>
                </a:cubicBezTo>
                <a:cubicBezTo>
                  <a:pt x="9743" y="15070"/>
                  <a:pt x="9688" y="15079"/>
                  <a:pt x="9633" y="15095"/>
                </a:cubicBezTo>
                <a:cubicBezTo>
                  <a:pt x="9407" y="15149"/>
                  <a:pt x="9300" y="15171"/>
                  <a:pt x="9150" y="15171"/>
                </a:cubicBezTo>
                <a:cubicBezTo>
                  <a:pt x="9064" y="15171"/>
                  <a:pt x="8968" y="15171"/>
                  <a:pt x="8935" y="15181"/>
                </a:cubicBezTo>
                <a:cubicBezTo>
                  <a:pt x="8919" y="15187"/>
                  <a:pt x="8906" y="15189"/>
                  <a:pt x="8895" y="15189"/>
                </a:cubicBezTo>
                <a:cubicBezTo>
                  <a:pt x="8885" y="15189"/>
                  <a:pt x="8876" y="15187"/>
                  <a:pt x="8871" y="15181"/>
                </a:cubicBezTo>
                <a:cubicBezTo>
                  <a:pt x="8860" y="15176"/>
                  <a:pt x="8847" y="15173"/>
                  <a:pt x="8828" y="15173"/>
                </a:cubicBezTo>
                <a:cubicBezTo>
                  <a:pt x="8810" y="15173"/>
                  <a:pt x="8786" y="15176"/>
                  <a:pt x="8753" y="15181"/>
                </a:cubicBezTo>
                <a:cubicBezTo>
                  <a:pt x="8699" y="15202"/>
                  <a:pt x="8603" y="15214"/>
                  <a:pt x="8539" y="15224"/>
                </a:cubicBezTo>
                <a:cubicBezTo>
                  <a:pt x="8474" y="15235"/>
                  <a:pt x="8389" y="15245"/>
                  <a:pt x="8346" y="15267"/>
                </a:cubicBezTo>
                <a:cubicBezTo>
                  <a:pt x="8315" y="15275"/>
                  <a:pt x="8285" y="15282"/>
                  <a:pt x="8262" y="15282"/>
                </a:cubicBezTo>
                <a:cubicBezTo>
                  <a:pt x="8253" y="15282"/>
                  <a:pt x="8245" y="15281"/>
                  <a:pt x="8238" y="15278"/>
                </a:cubicBezTo>
                <a:cubicBezTo>
                  <a:pt x="8217" y="15278"/>
                  <a:pt x="8120" y="15267"/>
                  <a:pt x="8034" y="15245"/>
                </a:cubicBezTo>
                <a:cubicBezTo>
                  <a:pt x="7712" y="15202"/>
                  <a:pt x="7648" y="15181"/>
                  <a:pt x="7627" y="15171"/>
                </a:cubicBezTo>
                <a:cubicBezTo>
                  <a:pt x="7608" y="15158"/>
                  <a:pt x="7488" y="15153"/>
                  <a:pt x="7360" y="15153"/>
                </a:cubicBezTo>
                <a:cubicBezTo>
                  <a:pt x="7271" y="15153"/>
                  <a:pt x="7178" y="15155"/>
                  <a:pt x="7112" y="15160"/>
                </a:cubicBezTo>
                <a:cubicBezTo>
                  <a:pt x="7054" y="15168"/>
                  <a:pt x="7019" y="15174"/>
                  <a:pt x="6989" y="15174"/>
                </a:cubicBezTo>
                <a:cubicBezTo>
                  <a:pt x="6947" y="15174"/>
                  <a:pt x="6917" y="15163"/>
                  <a:pt x="6854" y="15138"/>
                </a:cubicBezTo>
                <a:cubicBezTo>
                  <a:pt x="6801" y="15117"/>
                  <a:pt x="6737" y="15095"/>
                  <a:pt x="6715" y="15095"/>
                </a:cubicBezTo>
                <a:cubicBezTo>
                  <a:pt x="6704" y="15095"/>
                  <a:pt x="6672" y="15074"/>
                  <a:pt x="6651" y="15063"/>
                </a:cubicBezTo>
                <a:cubicBezTo>
                  <a:pt x="6618" y="15042"/>
                  <a:pt x="6587" y="15031"/>
                  <a:pt x="6533" y="15031"/>
                </a:cubicBezTo>
                <a:cubicBezTo>
                  <a:pt x="6490" y="15031"/>
                  <a:pt x="6447" y="15021"/>
                  <a:pt x="6447" y="15009"/>
                </a:cubicBezTo>
                <a:cubicBezTo>
                  <a:pt x="6447" y="15009"/>
                  <a:pt x="6436" y="14988"/>
                  <a:pt x="6404" y="14988"/>
                </a:cubicBezTo>
                <a:cubicBezTo>
                  <a:pt x="6382" y="14978"/>
                  <a:pt x="6351" y="14967"/>
                  <a:pt x="6340" y="14956"/>
                </a:cubicBezTo>
                <a:cubicBezTo>
                  <a:pt x="6318" y="14935"/>
                  <a:pt x="6189" y="14902"/>
                  <a:pt x="6136" y="14902"/>
                </a:cubicBezTo>
                <a:cubicBezTo>
                  <a:pt x="6104" y="14902"/>
                  <a:pt x="5889" y="14795"/>
                  <a:pt x="5889" y="14785"/>
                </a:cubicBezTo>
                <a:cubicBezTo>
                  <a:pt x="5879" y="14773"/>
                  <a:pt x="5836" y="14742"/>
                  <a:pt x="5793" y="14709"/>
                </a:cubicBezTo>
                <a:cubicBezTo>
                  <a:pt x="5653" y="14623"/>
                  <a:pt x="5481" y="14473"/>
                  <a:pt x="5481" y="14441"/>
                </a:cubicBezTo>
                <a:cubicBezTo>
                  <a:pt x="5481" y="14430"/>
                  <a:pt x="5450" y="14398"/>
                  <a:pt x="5428" y="14387"/>
                </a:cubicBezTo>
                <a:cubicBezTo>
                  <a:pt x="5331" y="14334"/>
                  <a:pt x="5214" y="14237"/>
                  <a:pt x="5181" y="14173"/>
                </a:cubicBezTo>
                <a:cubicBezTo>
                  <a:pt x="5171" y="14141"/>
                  <a:pt x="5138" y="14108"/>
                  <a:pt x="5117" y="14098"/>
                </a:cubicBezTo>
                <a:cubicBezTo>
                  <a:pt x="5042" y="14065"/>
                  <a:pt x="4956" y="13991"/>
                  <a:pt x="4913" y="13905"/>
                </a:cubicBezTo>
                <a:cubicBezTo>
                  <a:pt x="4881" y="13862"/>
                  <a:pt x="4828" y="13798"/>
                  <a:pt x="4785" y="13765"/>
                </a:cubicBezTo>
                <a:cubicBezTo>
                  <a:pt x="4720" y="13712"/>
                  <a:pt x="4645" y="13615"/>
                  <a:pt x="4645" y="13572"/>
                </a:cubicBezTo>
                <a:cubicBezTo>
                  <a:pt x="4645" y="13562"/>
                  <a:pt x="4602" y="13508"/>
                  <a:pt x="4549" y="13455"/>
                </a:cubicBezTo>
                <a:cubicBezTo>
                  <a:pt x="4495" y="13390"/>
                  <a:pt x="4452" y="13336"/>
                  <a:pt x="4452" y="13326"/>
                </a:cubicBezTo>
                <a:cubicBezTo>
                  <a:pt x="4452" y="13326"/>
                  <a:pt x="4430" y="13293"/>
                  <a:pt x="4387" y="13261"/>
                </a:cubicBezTo>
                <a:lnTo>
                  <a:pt x="4323" y="13197"/>
                </a:lnTo>
                <a:cubicBezTo>
                  <a:pt x="4323" y="13186"/>
                  <a:pt x="4302" y="13143"/>
                  <a:pt x="4270" y="13111"/>
                </a:cubicBezTo>
                <a:cubicBezTo>
                  <a:pt x="4194" y="13014"/>
                  <a:pt x="4163" y="12940"/>
                  <a:pt x="4173" y="12907"/>
                </a:cubicBezTo>
                <a:cubicBezTo>
                  <a:pt x="4173" y="12886"/>
                  <a:pt x="4151" y="12854"/>
                  <a:pt x="4108" y="12811"/>
                </a:cubicBezTo>
                <a:cubicBezTo>
                  <a:pt x="4012" y="12714"/>
                  <a:pt x="3894" y="12564"/>
                  <a:pt x="3830" y="12457"/>
                </a:cubicBezTo>
                <a:cubicBezTo>
                  <a:pt x="3808" y="12414"/>
                  <a:pt x="3776" y="12371"/>
                  <a:pt x="3755" y="12360"/>
                </a:cubicBezTo>
                <a:cubicBezTo>
                  <a:pt x="3733" y="12349"/>
                  <a:pt x="3722" y="12328"/>
                  <a:pt x="3722" y="12318"/>
                </a:cubicBezTo>
                <a:cubicBezTo>
                  <a:pt x="3722" y="12306"/>
                  <a:pt x="3701" y="12275"/>
                  <a:pt x="3679" y="12253"/>
                </a:cubicBezTo>
                <a:cubicBezTo>
                  <a:pt x="3658" y="12232"/>
                  <a:pt x="3605" y="12167"/>
                  <a:pt x="3572" y="12113"/>
                </a:cubicBezTo>
                <a:cubicBezTo>
                  <a:pt x="3540" y="12060"/>
                  <a:pt x="3465" y="11963"/>
                  <a:pt x="3401" y="11899"/>
                </a:cubicBezTo>
                <a:cubicBezTo>
                  <a:pt x="3336" y="11846"/>
                  <a:pt x="3283" y="11770"/>
                  <a:pt x="3283" y="11749"/>
                </a:cubicBezTo>
                <a:cubicBezTo>
                  <a:pt x="3272" y="11727"/>
                  <a:pt x="3240" y="11663"/>
                  <a:pt x="3197" y="11610"/>
                </a:cubicBezTo>
                <a:cubicBezTo>
                  <a:pt x="2971" y="11331"/>
                  <a:pt x="2897" y="11234"/>
                  <a:pt x="2864" y="11181"/>
                </a:cubicBezTo>
                <a:cubicBezTo>
                  <a:pt x="2843" y="11148"/>
                  <a:pt x="2821" y="11127"/>
                  <a:pt x="2811" y="11116"/>
                </a:cubicBezTo>
                <a:cubicBezTo>
                  <a:pt x="2800" y="11116"/>
                  <a:pt x="2800" y="11095"/>
                  <a:pt x="2800" y="11084"/>
                </a:cubicBezTo>
                <a:cubicBezTo>
                  <a:pt x="2800" y="11062"/>
                  <a:pt x="2778" y="11019"/>
                  <a:pt x="2768" y="10987"/>
                </a:cubicBezTo>
                <a:cubicBezTo>
                  <a:pt x="2704" y="10869"/>
                  <a:pt x="2639" y="10709"/>
                  <a:pt x="2639" y="10666"/>
                </a:cubicBezTo>
                <a:cubicBezTo>
                  <a:pt x="2639" y="10601"/>
                  <a:pt x="2607" y="10537"/>
                  <a:pt x="2554" y="10473"/>
                </a:cubicBezTo>
                <a:cubicBezTo>
                  <a:pt x="2511" y="10419"/>
                  <a:pt x="2511" y="10397"/>
                  <a:pt x="2500" y="10280"/>
                </a:cubicBezTo>
                <a:cubicBezTo>
                  <a:pt x="2500" y="10183"/>
                  <a:pt x="2478" y="10129"/>
                  <a:pt x="2446" y="10075"/>
                </a:cubicBezTo>
                <a:cubicBezTo>
                  <a:pt x="2425" y="10032"/>
                  <a:pt x="2403" y="9947"/>
                  <a:pt x="2382" y="9872"/>
                </a:cubicBezTo>
                <a:cubicBezTo>
                  <a:pt x="2371" y="9808"/>
                  <a:pt x="2349" y="9722"/>
                  <a:pt x="2339" y="9700"/>
                </a:cubicBezTo>
                <a:cubicBezTo>
                  <a:pt x="2339" y="9668"/>
                  <a:pt x="2328" y="9636"/>
                  <a:pt x="2339" y="9625"/>
                </a:cubicBezTo>
                <a:cubicBezTo>
                  <a:pt x="2339" y="9603"/>
                  <a:pt x="2339" y="9572"/>
                  <a:pt x="2328" y="9550"/>
                </a:cubicBezTo>
                <a:cubicBezTo>
                  <a:pt x="2318" y="9529"/>
                  <a:pt x="2306" y="9486"/>
                  <a:pt x="2306" y="9453"/>
                </a:cubicBezTo>
                <a:cubicBezTo>
                  <a:pt x="2306" y="9432"/>
                  <a:pt x="2306" y="9389"/>
                  <a:pt x="2296" y="9379"/>
                </a:cubicBezTo>
                <a:cubicBezTo>
                  <a:pt x="2264" y="9314"/>
                  <a:pt x="2199" y="9057"/>
                  <a:pt x="2189" y="8971"/>
                </a:cubicBezTo>
                <a:cubicBezTo>
                  <a:pt x="2189" y="8917"/>
                  <a:pt x="2167" y="8810"/>
                  <a:pt x="2156" y="8735"/>
                </a:cubicBezTo>
                <a:cubicBezTo>
                  <a:pt x="2103" y="8423"/>
                  <a:pt x="2092" y="8359"/>
                  <a:pt x="2135" y="8242"/>
                </a:cubicBezTo>
                <a:cubicBezTo>
                  <a:pt x="2156" y="8166"/>
                  <a:pt x="2156" y="8102"/>
                  <a:pt x="2156" y="8037"/>
                </a:cubicBezTo>
                <a:cubicBezTo>
                  <a:pt x="2146" y="7984"/>
                  <a:pt x="2156" y="7952"/>
                  <a:pt x="2167" y="7952"/>
                </a:cubicBezTo>
                <a:cubicBezTo>
                  <a:pt x="2178" y="7941"/>
                  <a:pt x="2178" y="7898"/>
                  <a:pt x="2178" y="7866"/>
                </a:cubicBezTo>
                <a:cubicBezTo>
                  <a:pt x="2178" y="7780"/>
                  <a:pt x="2199" y="7716"/>
                  <a:pt x="2242" y="7684"/>
                </a:cubicBezTo>
                <a:cubicBezTo>
                  <a:pt x="2264" y="7662"/>
                  <a:pt x="2285" y="7608"/>
                  <a:pt x="2306" y="7544"/>
                </a:cubicBezTo>
                <a:cubicBezTo>
                  <a:pt x="2318" y="7491"/>
                  <a:pt x="2339" y="7415"/>
                  <a:pt x="2339" y="7394"/>
                </a:cubicBezTo>
                <a:cubicBezTo>
                  <a:pt x="2349" y="7362"/>
                  <a:pt x="2371" y="7319"/>
                  <a:pt x="2392" y="7298"/>
                </a:cubicBezTo>
                <a:cubicBezTo>
                  <a:pt x="2446" y="7212"/>
                  <a:pt x="2500" y="7105"/>
                  <a:pt x="2521" y="6997"/>
                </a:cubicBezTo>
                <a:cubicBezTo>
                  <a:pt x="2532" y="6943"/>
                  <a:pt x="2554" y="6869"/>
                  <a:pt x="2575" y="6836"/>
                </a:cubicBezTo>
                <a:cubicBezTo>
                  <a:pt x="2585" y="6804"/>
                  <a:pt x="2607" y="6761"/>
                  <a:pt x="2607" y="6740"/>
                </a:cubicBezTo>
                <a:cubicBezTo>
                  <a:pt x="2607" y="6676"/>
                  <a:pt x="2628" y="6611"/>
                  <a:pt x="2714" y="6514"/>
                </a:cubicBezTo>
                <a:cubicBezTo>
                  <a:pt x="2747" y="6461"/>
                  <a:pt x="2778" y="6418"/>
                  <a:pt x="2790" y="6407"/>
                </a:cubicBezTo>
                <a:lnTo>
                  <a:pt x="2790" y="6343"/>
                </a:lnTo>
                <a:cubicBezTo>
                  <a:pt x="2800" y="6235"/>
                  <a:pt x="2821" y="6150"/>
                  <a:pt x="2886" y="6032"/>
                </a:cubicBezTo>
                <a:cubicBezTo>
                  <a:pt x="2918" y="5956"/>
                  <a:pt x="2940" y="5892"/>
                  <a:pt x="2940" y="5882"/>
                </a:cubicBezTo>
                <a:cubicBezTo>
                  <a:pt x="2940" y="5871"/>
                  <a:pt x="2971" y="5817"/>
                  <a:pt x="3004" y="5763"/>
                </a:cubicBezTo>
                <a:cubicBezTo>
                  <a:pt x="3036" y="5699"/>
                  <a:pt x="3090" y="5603"/>
                  <a:pt x="3122" y="5527"/>
                </a:cubicBezTo>
                <a:cubicBezTo>
                  <a:pt x="3154" y="5453"/>
                  <a:pt x="3186" y="5367"/>
                  <a:pt x="3207" y="5334"/>
                </a:cubicBezTo>
                <a:cubicBezTo>
                  <a:pt x="3219" y="5291"/>
                  <a:pt x="3250" y="5217"/>
                  <a:pt x="3272" y="5163"/>
                </a:cubicBezTo>
                <a:cubicBezTo>
                  <a:pt x="3304" y="5098"/>
                  <a:pt x="3347" y="5034"/>
                  <a:pt x="3390" y="4991"/>
                </a:cubicBezTo>
                <a:cubicBezTo>
                  <a:pt x="3422" y="4948"/>
                  <a:pt x="3465" y="4916"/>
                  <a:pt x="3476" y="4895"/>
                </a:cubicBezTo>
                <a:cubicBezTo>
                  <a:pt x="3486" y="4884"/>
                  <a:pt x="3529" y="4841"/>
                  <a:pt x="3572" y="4809"/>
                </a:cubicBezTo>
                <a:cubicBezTo>
                  <a:pt x="3615" y="4766"/>
                  <a:pt x="3658" y="4712"/>
                  <a:pt x="3669" y="4691"/>
                </a:cubicBezTo>
                <a:cubicBezTo>
                  <a:pt x="3691" y="4659"/>
                  <a:pt x="3733" y="4616"/>
                  <a:pt x="3787" y="4595"/>
                </a:cubicBezTo>
                <a:cubicBezTo>
                  <a:pt x="3841" y="4562"/>
                  <a:pt x="3894" y="4530"/>
                  <a:pt x="3915" y="4509"/>
                </a:cubicBezTo>
                <a:cubicBezTo>
                  <a:pt x="3937" y="4476"/>
                  <a:pt x="3958" y="4466"/>
                  <a:pt x="3980" y="4466"/>
                </a:cubicBezTo>
                <a:cubicBezTo>
                  <a:pt x="3991" y="4466"/>
                  <a:pt x="4055" y="4423"/>
                  <a:pt x="4120" y="4359"/>
                </a:cubicBezTo>
                <a:cubicBezTo>
                  <a:pt x="4495" y="4026"/>
                  <a:pt x="4516" y="4015"/>
                  <a:pt x="4773" y="3887"/>
                </a:cubicBezTo>
                <a:cubicBezTo>
                  <a:pt x="4806" y="3876"/>
                  <a:pt x="4849" y="3844"/>
                  <a:pt x="4881" y="3822"/>
                </a:cubicBezTo>
                <a:cubicBezTo>
                  <a:pt x="4902" y="3801"/>
                  <a:pt x="4956" y="3768"/>
                  <a:pt x="4999" y="3747"/>
                </a:cubicBezTo>
                <a:cubicBezTo>
                  <a:pt x="5042" y="3725"/>
                  <a:pt x="5095" y="3704"/>
                  <a:pt x="5106" y="3694"/>
                </a:cubicBezTo>
                <a:cubicBezTo>
                  <a:pt x="5117" y="3682"/>
                  <a:pt x="5171" y="3661"/>
                  <a:pt x="5224" y="3651"/>
                </a:cubicBezTo>
                <a:cubicBezTo>
                  <a:pt x="5278" y="3640"/>
                  <a:pt x="5331" y="3629"/>
                  <a:pt x="5342" y="3618"/>
                </a:cubicBezTo>
                <a:cubicBezTo>
                  <a:pt x="5417" y="3586"/>
                  <a:pt x="5524" y="3554"/>
                  <a:pt x="5589" y="3543"/>
                </a:cubicBezTo>
                <a:cubicBezTo>
                  <a:pt x="5632" y="3543"/>
                  <a:pt x="5707" y="3522"/>
                  <a:pt x="5771" y="3501"/>
                </a:cubicBezTo>
                <a:cubicBezTo>
                  <a:pt x="5857" y="3458"/>
                  <a:pt x="5910" y="3458"/>
                  <a:pt x="6061" y="3446"/>
                </a:cubicBezTo>
                <a:cubicBezTo>
                  <a:pt x="6119" y="3443"/>
                  <a:pt x="6159" y="3440"/>
                  <a:pt x="6188" y="3440"/>
                </a:cubicBezTo>
                <a:cubicBezTo>
                  <a:pt x="6238" y="3440"/>
                  <a:pt x="6251" y="3448"/>
                  <a:pt x="6265" y="3468"/>
                </a:cubicBezTo>
                <a:cubicBezTo>
                  <a:pt x="6271" y="3481"/>
                  <a:pt x="6277" y="3486"/>
                  <a:pt x="6288" y="3486"/>
                </a:cubicBezTo>
                <a:cubicBezTo>
                  <a:pt x="6296" y="3486"/>
                  <a:pt x="6305" y="3483"/>
                  <a:pt x="6318" y="3479"/>
                </a:cubicBezTo>
                <a:cubicBezTo>
                  <a:pt x="6340" y="3479"/>
                  <a:pt x="6415" y="3468"/>
                  <a:pt x="6479" y="3468"/>
                </a:cubicBezTo>
                <a:cubicBezTo>
                  <a:pt x="6554" y="3458"/>
                  <a:pt x="6694" y="3458"/>
                  <a:pt x="6790" y="3446"/>
                </a:cubicBezTo>
                <a:cubicBezTo>
                  <a:pt x="6862" y="3446"/>
                  <a:pt x="6943" y="3442"/>
                  <a:pt x="7005" y="3442"/>
                </a:cubicBezTo>
                <a:cubicBezTo>
                  <a:pt x="7036" y="3442"/>
                  <a:pt x="7062" y="3443"/>
                  <a:pt x="7080" y="3446"/>
                </a:cubicBezTo>
                <a:lnTo>
                  <a:pt x="7219" y="3446"/>
                </a:lnTo>
                <a:cubicBezTo>
                  <a:pt x="7241" y="3436"/>
                  <a:pt x="7359" y="3436"/>
                  <a:pt x="7488" y="3436"/>
                </a:cubicBezTo>
                <a:cubicBezTo>
                  <a:pt x="7531" y="3440"/>
                  <a:pt x="7579" y="3441"/>
                  <a:pt x="7629" y="3441"/>
                </a:cubicBezTo>
                <a:cubicBezTo>
                  <a:pt x="7727" y="3441"/>
                  <a:pt x="7827" y="3436"/>
                  <a:pt x="7884" y="3436"/>
                </a:cubicBezTo>
                <a:cubicBezTo>
                  <a:pt x="7981" y="3436"/>
                  <a:pt x="8077" y="3446"/>
                  <a:pt x="8099" y="3458"/>
                </a:cubicBezTo>
                <a:cubicBezTo>
                  <a:pt x="8116" y="3462"/>
                  <a:pt x="8130" y="3464"/>
                  <a:pt x="8143" y="3464"/>
                </a:cubicBezTo>
                <a:cubicBezTo>
                  <a:pt x="8163" y="3464"/>
                  <a:pt x="8181" y="3459"/>
                  <a:pt x="8206" y="3446"/>
                </a:cubicBezTo>
                <a:cubicBezTo>
                  <a:pt x="8231" y="3434"/>
                  <a:pt x="8248" y="3429"/>
                  <a:pt x="8274" y="3429"/>
                </a:cubicBezTo>
                <a:cubicBezTo>
                  <a:pt x="8292" y="3429"/>
                  <a:pt x="8314" y="3432"/>
                  <a:pt x="8346" y="3436"/>
                </a:cubicBezTo>
                <a:cubicBezTo>
                  <a:pt x="8379" y="3444"/>
                  <a:pt x="8402" y="3450"/>
                  <a:pt x="8440" y="3450"/>
                </a:cubicBezTo>
                <a:cubicBezTo>
                  <a:pt x="8499" y="3450"/>
                  <a:pt x="8594" y="3437"/>
                  <a:pt x="8818" y="3404"/>
                </a:cubicBezTo>
                <a:cubicBezTo>
                  <a:pt x="9011" y="3382"/>
                  <a:pt x="9085" y="3372"/>
                  <a:pt x="9290" y="3372"/>
                </a:cubicBezTo>
                <a:cubicBezTo>
                  <a:pt x="9407" y="3361"/>
                  <a:pt x="9472" y="3350"/>
                  <a:pt x="9493" y="3329"/>
                </a:cubicBezTo>
                <a:cubicBezTo>
                  <a:pt x="9514" y="3318"/>
                  <a:pt x="9569" y="3307"/>
                  <a:pt x="9697" y="3307"/>
                </a:cubicBezTo>
                <a:cubicBezTo>
                  <a:pt x="9869" y="3296"/>
                  <a:pt x="10137" y="3265"/>
                  <a:pt x="10169" y="3232"/>
                </a:cubicBezTo>
                <a:cubicBezTo>
                  <a:pt x="10180" y="3232"/>
                  <a:pt x="10287" y="3222"/>
                  <a:pt x="10394" y="3222"/>
                </a:cubicBezTo>
                <a:cubicBezTo>
                  <a:pt x="10462" y="3217"/>
                  <a:pt x="10510" y="3214"/>
                  <a:pt x="10544" y="3214"/>
                </a:cubicBezTo>
                <a:cubicBezTo>
                  <a:pt x="10591" y="3214"/>
                  <a:pt x="10609" y="3220"/>
                  <a:pt x="10609" y="3232"/>
                </a:cubicBezTo>
                <a:cubicBezTo>
                  <a:pt x="10609" y="3238"/>
                  <a:pt x="10619" y="3240"/>
                  <a:pt x="10642" y="3240"/>
                </a:cubicBezTo>
                <a:cubicBezTo>
                  <a:pt x="10665" y="3240"/>
                  <a:pt x="10700" y="3238"/>
                  <a:pt x="10748" y="3232"/>
                </a:cubicBezTo>
                <a:cubicBezTo>
                  <a:pt x="10856" y="3232"/>
                  <a:pt x="10887" y="3232"/>
                  <a:pt x="10887" y="3243"/>
                </a:cubicBezTo>
                <a:cubicBezTo>
                  <a:pt x="10887" y="3275"/>
                  <a:pt x="11049" y="3329"/>
                  <a:pt x="11123" y="3329"/>
                </a:cubicBezTo>
                <a:cubicBezTo>
                  <a:pt x="11188" y="3329"/>
                  <a:pt x="11285" y="3361"/>
                  <a:pt x="11306" y="3382"/>
                </a:cubicBezTo>
                <a:cubicBezTo>
                  <a:pt x="11316" y="3404"/>
                  <a:pt x="11445" y="3479"/>
                  <a:pt x="11531" y="3501"/>
                </a:cubicBezTo>
                <a:cubicBezTo>
                  <a:pt x="11564" y="3511"/>
                  <a:pt x="11595" y="3543"/>
                  <a:pt x="11607" y="3554"/>
                </a:cubicBezTo>
                <a:cubicBezTo>
                  <a:pt x="11628" y="3597"/>
                  <a:pt x="11788" y="3715"/>
                  <a:pt x="11885" y="3768"/>
                </a:cubicBezTo>
                <a:cubicBezTo>
                  <a:pt x="11907" y="3779"/>
                  <a:pt x="11928" y="3811"/>
                  <a:pt x="11939" y="3833"/>
                </a:cubicBezTo>
                <a:cubicBezTo>
                  <a:pt x="11939" y="3844"/>
                  <a:pt x="11971" y="3887"/>
                  <a:pt x="12024" y="3918"/>
                </a:cubicBezTo>
                <a:cubicBezTo>
                  <a:pt x="12078" y="3951"/>
                  <a:pt x="12132" y="4004"/>
                  <a:pt x="12164" y="4058"/>
                </a:cubicBezTo>
                <a:cubicBezTo>
                  <a:pt x="12196" y="4101"/>
                  <a:pt x="12229" y="4144"/>
                  <a:pt x="12250" y="4154"/>
                </a:cubicBezTo>
                <a:cubicBezTo>
                  <a:pt x="12272" y="4166"/>
                  <a:pt x="12368" y="4262"/>
                  <a:pt x="12453" y="4369"/>
                </a:cubicBezTo>
                <a:cubicBezTo>
                  <a:pt x="12550" y="4476"/>
                  <a:pt x="12647" y="4583"/>
                  <a:pt x="12679" y="4605"/>
                </a:cubicBezTo>
                <a:cubicBezTo>
                  <a:pt x="12711" y="4626"/>
                  <a:pt x="12744" y="4669"/>
                  <a:pt x="12765" y="4702"/>
                </a:cubicBezTo>
                <a:cubicBezTo>
                  <a:pt x="12775" y="4723"/>
                  <a:pt x="12829" y="4798"/>
                  <a:pt x="12883" y="4852"/>
                </a:cubicBezTo>
                <a:cubicBezTo>
                  <a:pt x="12937" y="4905"/>
                  <a:pt x="12979" y="4959"/>
                  <a:pt x="12979" y="4970"/>
                </a:cubicBezTo>
                <a:cubicBezTo>
                  <a:pt x="12979" y="4981"/>
                  <a:pt x="13033" y="5034"/>
                  <a:pt x="13087" y="5098"/>
                </a:cubicBezTo>
                <a:cubicBezTo>
                  <a:pt x="13151" y="5174"/>
                  <a:pt x="13215" y="5270"/>
                  <a:pt x="13247" y="5334"/>
                </a:cubicBezTo>
                <a:cubicBezTo>
                  <a:pt x="13280" y="5399"/>
                  <a:pt x="13333" y="5484"/>
                  <a:pt x="13354" y="5527"/>
                </a:cubicBezTo>
                <a:cubicBezTo>
                  <a:pt x="13387" y="5581"/>
                  <a:pt x="13440" y="5689"/>
                  <a:pt x="13473" y="5775"/>
                </a:cubicBezTo>
                <a:cubicBezTo>
                  <a:pt x="13505" y="5860"/>
                  <a:pt x="13537" y="5946"/>
                  <a:pt x="13548" y="5978"/>
                </a:cubicBezTo>
                <a:cubicBezTo>
                  <a:pt x="13559" y="5999"/>
                  <a:pt x="13569" y="6032"/>
                  <a:pt x="13569" y="6042"/>
                </a:cubicBezTo>
                <a:cubicBezTo>
                  <a:pt x="13569" y="6085"/>
                  <a:pt x="13623" y="6257"/>
                  <a:pt x="13645" y="6311"/>
                </a:cubicBezTo>
                <a:cubicBezTo>
                  <a:pt x="13655" y="6321"/>
                  <a:pt x="13687" y="6428"/>
                  <a:pt x="13730" y="6536"/>
                </a:cubicBezTo>
                <a:cubicBezTo>
                  <a:pt x="13762" y="6654"/>
                  <a:pt x="13795" y="6750"/>
                  <a:pt x="13805" y="6750"/>
                </a:cubicBezTo>
                <a:cubicBezTo>
                  <a:pt x="13838" y="6772"/>
                  <a:pt x="13859" y="6836"/>
                  <a:pt x="13838" y="6857"/>
                </a:cubicBezTo>
                <a:cubicBezTo>
                  <a:pt x="13826" y="6879"/>
                  <a:pt x="13826" y="6912"/>
                  <a:pt x="13848" y="6986"/>
                </a:cubicBezTo>
                <a:cubicBezTo>
                  <a:pt x="13859" y="7040"/>
                  <a:pt x="13880" y="7115"/>
                  <a:pt x="13880" y="7169"/>
                </a:cubicBezTo>
                <a:cubicBezTo>
                  <a:pt x="13880" y="7212"/>
                  <a:pt x="13891" y="7265"/>
                  <a:pt x="13902" y="7298"/>
                </a:cubicBezTo>
                <a:cubicBezTo>
                  <a:pt x="13912" y="7319"/>
                  <a:pt x="13923" y="7383"/>
                  <a:pt x="13934" y="7415"/>
                </a:cubicBezTo>
                <a:cubicBezTo>
                  <a:pt x="13934" y="7458"/>
                  <a:pt x="13955" y="7544"/>
                  <a:pt x="13966" y="7587"/>
                </a:cubicBezTo>
                <a:cubicBezTo>
                  <a:pt x="13988" y="7641"/>
                  <a:pt x="13998" y="7705"/>
                  <a:pt x="13998" y="7727"/>
                </a:cubicBezTo>
                <a:cubicBezTo>
                  <a:pt x="13988" y="7748"/>
                  <a:pt x="13998" y="7801"/>
                  <a:pt x="14009" y="7844"/>
                </a:cubicBezTo>
                <a:cubicBezTo>
                  <a:pt x="14020" y="7887"/>
                  <a:pt x="14031" y="7920"/>
                  <a:pt x="14020" y="7930"/>
                </a:cubicBezTo>
                <a:cubicBezTo>
                  <a:pt x="14009" y="7930"/>
                  <a:pt x="14009" y="7963"/>
                  <a:pt x="14031" y="8006"/>
                </a:cubicBezTo>
                <a:cubicBezTo>
                  <a:pt x="14041" y="8037"/>
                  <a:pt x="14052" y="8102"/>
                  <a:pt x="14062" y="8166"/>
                </a:cubicBezTo>
                <a:cubicBezTo>
                  <a:pt x="14062" y="8230"/>
                  <a:pt x="14074" y="8295"/>
                  <a:pt x="14084" y="8316"/>
                </a:cubicBezTo>
                <a:cubicBezTo>
                  <a:pt x="14116" y="8370"/>
                  <a:pt x="14159" y="8702"/>
                  <a:pt x="14148" y="8821"/>
                </a:cubicBezTo>
                <a:lnTo>
                  <a:pt x="14148" y="8938"/>
                </a:lnTo>
                <a:lnTo>
                  <a:pt x="14148" y="9250"/>
                </a:lnTo>
                <a:cubicBezTo>
                  <a:pt x="14148" y="9496"/>
                  <a:pt x="14148" y="9529"/>
                  <a:pt x="14181" y="9539"/>
                </a:cubicBezTo>
                <a:cubicBezTo>
                  <a:pt x="14202" y="9560"/>
                  <a:pt x="14202" y="9560"/>
                  <a:pt x="14181" y="9657"/>
                </a:cubicBezTo>
                <a:cubicBezTo>
                  <a:pt x="14159" y="9722"/>
                  <a:pt x="14159" y="9775"/>
                  <a:pt x="14159" y="9786"/>
                </a:cubicBezTo>
                <a:cubicBezTo>
                  <a:pt x="14170" y="9796"/>
                  <a:pt x="14170" y="9818"/>
                  <a:pt x="14159" y="9839"/>
                </a:cubicBezTo>
                <a:cubicBezTo>
                  <a:pt x="14159" y="9851"/>
                  <a:pt x="14148" y="9893"/>
                  <a:pt x="14159" y="9936"/>
                </a:cubicBezTo>
                <a:cubicBezTo>
                  <a:pt x="14170" y="10044"/>
                  <a:pt x="14170" y="10354"/>
                  <a:pt x="14159" y="10440"/>
                </a:cubicBezTo>
                <a:cubicBezTo>
                  <a:pt x="14148" y="10473"/>
                  <a:pt x="14127" y="10547"/>
                  <a:pt x="14105" y="10590"/>
                </a:cubicBezTo>
                <a:cubicBezTo>
                  <a:pt x="14084" y="10633"/>
                  <a:pt x="14052" y="10719"/>
                  <a:pt x="14031" y="10783"/>
                </a:cubicBezTo>
                <a:cubicBezTo>
                  <a:pt x="14009" y="10848"/>
                  <a:pt x="13966" y="10945"/>
                  <a:pt x="13934" y="11009"/>
                </a:cubicBezTo>
                <a:cubicBezTo>
                  <a:pt x="13902" y="11062"/>
                  <a:pt x="13869" y="11138"/>
                  <a:pt x="13859" y="11181"/>
                </a:cubicBezTo>
                <a:cubicBezTo>
                  <a:pt x="13859" y="11223"/>
                  <a:pt x="13838" y="11266"/>
                  <a:pt x="13805" y="11298"/>
                </a:cubicBezTo>
                <a:cubicBezTo>
                  <a:pt x="13773" y="11331"/>
                  <a:pt x="13590" y="11695"/>
                  <a:pt x="13590" y="11738"/>
                </a:cubicBezTo>
                <a:cubicBezTo>
                  <a:pt x="13590" y="11749"/>
                  <a:pt x="13559" y="11803"/>
                  <a:pt x="13526" y="11867"/>
                </a:cubicBezTo>
                <a:cubicBezTo>
                  <a:pt x="13483" y="11931"/>
                  <a:pt x="13451" y="11996"/>
                  <a:pt x="13451" y="11996"/>
                </a:cubicBezTo>
                <a:cubicBezTo>
                  <a:pt x="13451" y="12006"/>
                  <a:pt x="13419" y="12049"/>
                  <a:pt x="13397" y="12092"/>
                </a:cubicBezTo>
                <a:cubicBezTo>
                  <a:pt x="13366" y="12146"/>
                  <a:pt x="13333" y="12189"/>
                  <a:pt x="13333" y="12199"/>
                </a:cubicBezTo>
                <a:cubicBezTo>
                  <a:pt x="13333" y="12232"/>
                  <a:pt x="13258" y="12318"/>
                  <a:pt x="13226" y="12318"/>
                </a:cubicBezTo>
                <a:cubicBezTo>
                  <a:pt x="13215" y="12318"/>
                  <a:pt x="13173" y="12371"/>
                  <a:pt x="13119" y="12446"/>
                </a:cubicBezTo>
                <a:cubicBezTo>
                  <a:pt x="13022" y="12575"/>
                  <a:pt x="12958" y="12650"/>
                  <a:pt x="12861" y="12735"/>
                </a:cubicBezTo>
                <a:cubicBezTo>
                  <a:pt x="12829" y="12768"/>
                  <a:pt x="12754" y="12843"/>
                  <a:pt x="12701" y="12886"/>
                </a:cubicBezTo>
                <a:cubicBezTo>
                  <a:pt x="12658" y="12940"/>
                  <a:pt x="12593" y="12993"/>
                  <a:pt x="12561" y="13014"/>
                </a:cubicBezTo>
                <a:cubicBezTo>
                  <a:pt x="12539" y="13025"/>
                  <a:pt x="12465" y="13079"/>
                  <a:pt x="12389" y="13133"/>
                </a:cubicBezTo>
                <a:cubicBezTo>
                  <a:pt x="12325" y="13176"/>
                  <a:pt x="12239" y="13240"/>
                  <a:pt x="12196" y="13261"/>
                </a:cubicBezTo>
                <a:cubicBezTo>
                  <a:pt x="12164" y="13293"/>
                  <a:pt x="12089" y="13347"/>
                  <a:pt x="12057" y="13379"/>
                </a:cubicBezTo>
                <a:cubicBezTo>
                  <a:pt x="11982" y="13455"/>
                  <a:pt x="11810" y="13572"/>
                  <a:pt x="11778" y="13572"/>
                </a:cubicBezTo>
                <a:cubicBezTo>
                  <a:pt x="11757" y="13572"/>
                  <a:pt x="11552" y="13658"/>
                  <a:pt x="11371" y="13755"/>
                </a:cubicBezTo>
                <a:cubicBezTo>
                  <a:pt x="11285" y="13798"/>
                  <a:pt x="11209" y="13830"/>
                  <a:pt x="11199" y="13830"/>
                </a:cubicBezTo>
                <a:cubicBezTo>
                  <a:pt x="11177" y="13830"/>
                  <a:pt x="11156" y="13830"/>
                  <a:pt x="11156" y="13841"/>
                </a:cubicBezTo>
                <a:cubicBezTo>
                  <a:pt x="11145" y="13851"/>
                  <a:pt x="11059" y="13884"/>
                  <a:pt x="10973" y="13915"/>
                </a:cubicBezTo>
                <a:cubicBezTo>
                  <a:pt x="10887" y="13948"/>
                  <a:pt x="10791" y="13980"/>
                  <a:pt x="10759" y="13991"/>
                </a:cubicBezTo>
                <a:cubicBezTo>
                  <a:pt x="10737" y="14001"/>
                  <a:pt x="10684" y="14012"/>
                  <a:pt x="10641" y="14023"/>
                </a:cubicBezTo>
                <a:cubicBezTo>
                  <a:pt x="10609" y="14034"/>
                  <a:pt x="10566" y="14055"/>
                  <a:pt x="10544" y="14065"/>
                </a:cubicBezTo>
                <a:cubicBezTo>
                  <a:pt x="10534" y="14087"/>
                  <a:pt x="10491" y="14108"/>
                  <a:pt x="10470" y="14108"/>
                </a:cubicBezTo>
                <a:cubicBezTo>
                  <a:pt x="10437" y="14120"/>
                  <a:pt x="10405" y="14130"/>
                  <a:pt x="10405" y="14141"/>
                </a:cubicBezTo>
                <a:cubicBezTo>
                  <a:pt x="10394" y="14162"/>
                  <a:pt x="10373" y="14173"/>
                  <a:pt x="10351" y="14173"/>
                </a:cubicBezTo>
                <a:cubicBezTo>
                  <a:pt x="10319" y="14173"/>
                  <a:pt x="10255" y="14184"/>
                  <a:pt x="10212" y="14205"/>
                </a:cubicBezTo>
                <a:cubicBezTo>
                  <a:pt x="10165" y="14223"/>
                  <a:pt x="10140" y="14231"/>
                  <a:pt x="10121" y="14231"/>
                </a:cubicBezTo>
                <a:cubicBezTo>
                  <a:pt x="10105" y="14231"/>
                  <a:pt x="10092" y="14225"/>
                  <a:pt x="10072" y="14216"/>
                </a:cubicBezTo>
                <a:cubicBezTo>
                  <a:pt x="10061" y="14208"/>
                  <a:pt x="10052" y="14203"/>
                  <a:pt x="10039" y="14203"/>
                </a:cubicBezTo>
                <a:cubicBezTo>
                  <a:pt x="10018" y="14203"/>
                  <a:pt x="9986" y="14218"/>
                  <a:pt x="9912" y="14259"/>
                </a:cubicBezTo>
                <a:cubicBezTo>
                  <a:pt x="9815" y="14313"/>
                  <a:pt x="9783" y="14323"/>
                  <a:pt x="9719" y="14323"/>
                </a:cubicBezTo>
                <a:cubicBezTo>
                  <a:pt x="9676" y="14323"/>
                  <a:pt x="9590" y="14334"/>
                  <a:pt x="9526" y="14344"/>
                </a:cubicBezTo>
                <a:cubicBezTo>
                  <a:pt x="9472" y="14366"/>
                  <a:pt x="9364" y="14377"/>
                  <a:pt x="9300" y="14387"/>
                </a:cubicBezTo>
                <a:cubicBezTo>
                  <a:pt x="9247" y="14387"/>
                  <a:pt x="9171" y="14409"/>
                  <a:pt x="9139" y="14420"/>
                </a:cubicBezTo>
                <a:cubicBezTo>
                  <a:pt x="9107" y="14441"/>
                  <a:pt x="9021" y="14452"/>
                  <a:pt x="8914" y="14463"/>
                </a:cubicBezTo>
                <a:cubicBezTo>
                  <a:pt x="8818" y="14473"/>
                  <a:pt x="8668" y="14484"/>
                  <a:pt x="8582" y="14495"/>
                </a:cubicBezTo>
                <a:cubicBezTo>
                  <a:pt x="8453" y="14495"/>
                  <a:pt x="8432" y="14495"/>
                  <a:pt x="8410" y="14473"/>
                </a:cubicBezTo>
                <a:cubicBezTo>
                  <a:pt x="8398" y="14461"/>
                  <a:pt x="8389" y="14455"/>
                  <a:pt x="8373" y="14455"/>
                </a:cubicBezTo>
                <a:cubicBezTo>
                  <a:pt x="8362" y="14455"/>
                  <a:pt x="8347" y="14458"/>
                  <a:pt x="8324" y="14463"/>
                </a:cubicBezTo>
                <a:cubicBezTo>
                  <a:pt x="8299" y="14470"/>
                  <a:pt x="8261" y="14474"/>
                  <a:pt x="8216" y="14474"/>
                </a:cubicBezTo>
                <a:cubicBezTo>
                  <a:pt x="8065" y="14474"/>
                  <a:pt x="7833" y="14437"/>
                  <a:pt x="7734" y="14387"/>
                </a:cubicBezTo>
                <a:cubicBezTo>
                  <a:pt x="7727" y="14387"/>
                  <a:pt x="7701" y="14383"/>
                  <a:pt x="7668" y="14383"/>
                </a:cubicBezTo>
                <a:cubicBezTo>
                  <a:pt x="7652" y="14383"/>
                  <a:pt x="7634" y="14384"/>
                  <a:pt x="7616" y="14387"/>
                </a:cubicBezTo>
                <a:cubicBezTo>
                  <a:pt x="7595" y="14390"/>
                  <a:pt x="7577" y="14391"/>
                  <a:pt x="7562" y="14391"/>
                </a:cubicBezTo>
                <a:cubicBezTo>
                  <a:pt x="7516" y="14391"/>
                  <a:pt x="7490" y="14379"/>
                  <a:pt x="7434" y="14356"/>
                </a:cubicBezTo>
                <a:cubicBezTo>
                  <a:pt x="7391" y="14334"/>
                  <a:pt x="7316" y="14313"/>
                  <a:pt x="7283" y="14313"/>
                </a:cubicBezTo>
                <a:cubicBezTo>
                  <a:pt x="7209" y="14301"/>
                  <a:pt x="7155" y="14280"/>
                  <a:pt x="7155" y="14270"/>
                </a:cubicBezTo>
                <a:cubicBezTo>
                  <a:pt x="7155" y="14248"/>
                  <a:pt x="6908" y="14173"/>
                  <a:pt x="6811" y="14151"/>
                </a:cubicBezTo>
                <a:cubicBezTo>
                  <a:pt x="6769" y="14151"/>
                  <a:pt x="6683" y="14108"/>
                  <a:pt x="6597" y="14055"/>
                </a:cubicBezTo>
                <a:cubicBezTo>
                  <a:pt x="6522" y="14001"/>
                  <a:pt x="6447" y="13958"/>
                  <a:pt x="6425" y="13948"/>
                </a:cubicBezTo>
                <a:cubicBezTo>
                  <a:pt x="6308" y="13872"/>
                  <a:pt x="6297" y="13862"/>
                  <a:pt x="6286" y="13830"/>
                </a:cubicBezTo>
                <a:cubicBezTo>
                  <a:pt x="6286" y="13819"/>
                  <a:pt x="6243" y="13787"/>
                  <a:pt x="6201" y="13776"/>
                </a:cubicBezTo>
                <a:cubicBezTo>
                  <a:pt x="6136" y="13755"/>
                  <a:pt x="6093" y="13722"/>
                  <a:pt x="6061" y="13679"/>
                </a:cubicBezTo>
                <a:cubicBezTo>
                  <a:pt x="6029" y="13636"/>
                  <a:pt x="5975" y="13594"/>
                  <a:pt x="5953" y="13583"/>
                </a:cubicBezTo>
                <a:cubicBezTo>
                  <a:pt x="5922" y="13572"/>
                  <a:pt x="5900" y="13551"/>
                  <a:pt x="5900" y="13529"/>
                </a:cubicBezTo>
                <a:cubicBezTo>
                  <a:pt x="5900" y="13519"/>
                  <a:pt x="5846" y="13455"/>
                  <a:pt x="5793" y="13390"/>
                </a:cubicBezTo>
                <a:cubicBezTo>
                  <a:pt x="5729" y="13336"/>
                  <a:pt x="5653" y="13250"/>
                  <a:pt x="5610" y="13207"/>
                </a:cubicBezTo>
                <a:cubicBezTo>
                  <a:pt x="5578" y="13154"/>
                  <a:pt x="5524" y="13100"/>
                  <a:pt x="5503" y="13068"/>
                </a:cubicBezTo>
                <a:cubicBezTo>
                  <a:pt x="5471" y="13047"/>
                  <a:pt x="5439" y="13004"/>
                  <a:pt x="5417" y="12971"/>
                </a:cubicBezTo>
                <a:cubicBezTo>
                  <a:pt x="5396" y="12940"/>
                  <a:pt x="5342" y="12875"/>
                  <a:pt x="5310" y="12832"/>
                </a:cubicBezTo>
                <a:cubicBezTo>
                  <a:pt x="5267" y="12790"/>
                  <a:pt x="5214" y="12735"/>
                  <a:pt x="5192" y="12693"/>
                </a:cubicBezTo>
                <a:cubicBezTo>
                  <a:pt x="5160" y="12661"/>
                  <a:pt x="5128" y="12628"/>
                  <a:pt x="5117" y="12628"/>
                </a:cubicBezTo>
                <a:cubicBezTo>
                  <a:pt x="5085" y="12628"/>
                  <a:pt x="5042" y="12575"/>
                  <a:pt x="5042" y="12542"/>
                </a:cubicBezTo>
                <a:cubicBezTo>
                  <a:pt x="5042" y="12521"/>
                  <a:pt x="4999" y="12468"/>
                  <a:pt x="4956" y="12425"/>
                </a:cubicBezTo>
                <a:cubicBezTo>
                  <a:pt x="4913" y="12382"/>
                  <a:pt x="4870" y="12318"/>
                  <a:pt x="4849" y="12285"/>
                </a:cubicBezTo>
                <a:cubicBezTo>
                  <a:pt x="4828" y="12253"/>
                  <a:pt x="4763" y="12189"/>
                  <a:pt x="4709" y="12124"/>
                </a:cubicBezTo>
                <a:cubicBezTo>
                  <a:pt x="4656" y="12070"/>
                  <a:pt x="4592" y="11996"/>
                  <a:pt x="4570" y="11953"/>
                </a:cubicBezTo>
                <a:cubicBezTo>
                  <a:pt x="4549" y="11910"/>
                  <a:pt x="4495" y="11834"/>
                  <a:pt x="4463" y="11792"/>
                </a:cubicBezTo>
                <a:cubicBezTo>
                  <a:pt x="4430" y="11749"/>
                  <a:pt x="4387" y="11663"/>
                  <a:pt x="4356" y="11610"/>
                </a:cubicBezTo>
                <a:cubicBezTo>
                  <a:pt x="4323" y="11545"/>
                  <a:pt x="4291" y="11502"/>
                  <a:pt x="4270" y="11491"/>
                </a:cubicBezTo>
                <a:cubicBezTo>
                  <a:pt x="4248" y="11481"/>
                  <a:pt x="4227" y="11459"/>
                  <a:pt x="4227" y="11448"/>
                </a:cubicBezTo>
                <a:cubicBezTo>
                  <a:pt x="4227" y="11438"/>
                  <a:pt x="4205" y="11395"/>
                  <a:pt x="4184" y="11352"/>
                </a:cubicBezTo>
                <a:cubicBezTo>
                  <a:pt x="4151" y="11309"/>
                  <a:pt x="4108" y="11223"/>
                  <a:pt x="4077" y="11159"/>
                </a:cubicBezTo>
                <a:cubicBezTo>
                  <a:pt x="4044" y="11095"/>
                  <a:pt x="4012" y="11019"/>
                  <a:pt x="3991" y="10987"/>
                </a:cubicBezTo>
                <a:cubicBezTo>
                  <a:pt x="3980" y="10955"/>
                  <a:pt x="3948" y="10923"/>
                  <a:pt x="3937" y="10923"/>
                </a:cubicBezTo>
                <a:cubicBezTo>
                  <a:pt x="3915" y="10923"/>
                  <a:pt x="3851" y="10837"/>
                  <a:pt x="3862" y="10826"/>
                </a:cubicBezTo>
                <a:cubicBezTo>
                  <a:pt x="3872" y="10816"/>
                  <a:pt x="3851" y="10783"/>
                  <a:pt x="3830" y="10740"/>
                </a:cubicBezTo>
                <a:cubicBezTo>
                  <a:pt x="3808" y="10709"/>
                  <a:pt x="3776" y="10633"/>
                  <a:pt x="3765" y="10569"/>
                </a:cubicBezTo>
                <a:cubicBezTo>
                  <a:pt x="3755" y="10516"/>
                  <a:pt x="3712" y="10408"/>
                  <a:pt x="3679" y="10333"/>
                </a:cubicBezTo>
                <a:cubicBezTo>
                  <a:pt x="3637" y="10258"/>
                  <a:pt x="3615" y="10194"/>
                  <a:pt x="3615" y="10183"/>
                </a:cubicBezTo>
                <a:cubicBezTo>
                  <a:pt x="3615" y="10172"/>
                  <a:pt x="3605" y="10151"/>
                  <a:pt x="3583" y="10151"/>
                </a:cubicBezTo>
                <a:cubicBezTo>
                  <a:pt x="3572" y="10140"/>
                  <a:pt x="3562" y="10097"/>
                  <a:pt x="3562" y="10065"/>
                </a:cubicBezTo>
                <a:cubicBezTo>
                  <a:pt x="3551" y="10032"/>
                  <a:pt x="3529" y="9979"/>
                  <a:pt x="3519" y="9947"/>
                </a:cubicBezTo>
                <a:cubicBezTo>
                  <a:pt x="3379" y="9657"/>
                  <a:pt x="3304" y="9464"/>
                  <a:pt x="3293" y="9357"/>
                </a:cubicBezTo>
                <a:cubicBezTo>
                  <a:pt x="3283" y="9314"/>
                  <a:pt x="3272" y="9260"/>
                  <a:pt x="3262" y="9239"/>
                </a:cubicBezTo>
                <a:cubicBezTo>
                  <a:pt x="3250" y="9217"/>
                  <a:pt x="3240" y="9164"/>
                  <a:pt x="3229" y="9121"/>
                </a:cubicBezTo>
                <a:cubicBezTo>
                  <a:pt x="3229" y="9067"/>
                  <a:pt x="3207" y="8971"/>
                  <a:pt x="3197" y="8895"/>
                </a:cubicBezTo>
                <a:cubicBezTo>
                  <a:pt x="3176" y="8745"/>
                  <a:pt x="3176" y="8563"/>
                  <a:pt x="3207" y="8423"/>
                </a:cubicBezTo>
                <a:cubicBezTo>
                  <a:pt x="3219" y="8381"/>
                  <a:pt x="3219" y="8327"/>
                  <a:pt x="3219" y="8306"/>
                </a:cubicBezTo>
                <a:cubicBezTo>
                  <a:pt x="3207" y="8295"/>
                  <a:pt x="3219" y="8199"/>
                  <a:pt x="3240" y="8102"/>
                </a:cubicBezTo>
                <a:cubicBezTo>
                  <a:pt x="3262" y="7963"/>
                  <a:pt x="3272" y="7909"/>
                  <a:pt x="3293" y="7887"/>
                </a:cubicBezTo>
                <a:cubicBezTo>
                  <a:pt x="3326" y="7866"/>
                  <a:pt x="3336" y="7823"/>
                  <a:pt x="3347" y="7748"/>
                </a:cubicBezTo>
                <a:cubicBezTo>
                  <a:pt x="3347" y="7694"/>
                  <a:pt x="3358" y="7641"/>
                  <a:pt x="3369" y="7641"/>
                </a:cubicBezTo>
                <a:cubicBezTo>
                  <a:pt x="3379" y="7641"/>
                  <a:pt x="3433" y="7501"/>
                  <a:pt x="3465" y="7415"/>
                </a:cubicBezTo>
                <a:cubicBezTo>
                  <a:pt x="3476" y="7383"/>
                  <a:pt x="3497" y="7329"/>
                  <a:pt x="3508" y="7308"/>
                </a:cubicBezTo>
                <a:cubicBezTo>
                  <a:pt x="3529" y="7276"/>
                  <a:pt x="3551" y="7222"/>
                  <a:pt x="3551" y="7190"/>
                </a:cubicBezTo>
                <a:cubicBezTo>
                  <a:pt x="3551" y="7158"/>
                  <a:pt x="3562" y="7115"/>
                  <a:pt x="3583" y="7083"/>
                </a:cubicBezTo>
                <a:cubicBezTo>
                  <a:pt x="3594" y="7062"/>
                  <a:pt x="3615" y="7008"/>
                  <a:pt x="3615" y="6976"/>
                </a:cubicBezTo>
                <a:cubicBezTo>
                  <a:pt x="3626" y="6943"/>
                  <a:pt x="3648" y="6912"/>
                  <a:pt x="3658" y="6890"/>
                </a:cubicBezTo>
                <a:cubicBezTo>
                  <a:pt x="3679" y="6879"/>
                  <a:pt x="3701" y="6815"/>
                  <a:pt x="3712" y="6750"/>
                </a:cubicBezTo>
                <a:cubicBezTo>
                  <a:pt x="3733" y="6686"/>
                  <a:pt x="3755" y="6621"/>
                  <a:pt x="3765" y="6611"/>
                </a:cubicBezTo>
                <a:cubicBezTo>
                  <a:pt x="3776" y="6590"/>
                  <a:pt x="3798" y="6536"/>
                  <a:pt x="3819" y="6482"/>
                </a:cubicBezTo>
                <a:cubicBezTo>
                  <a:pt x="3830" y="6428"/>
                  <a:pt x="3872" y="6364"/>
                  <a:pt x="3905" y="6321"/>
                </a:cubicBezTo>
                <a:cubicBezTo>
                  <a:pt x="3937" y="6278"/>
                  <a:pt x="3991" y="6204"/>
                  <a:pt x="4023" y="6139"/>
                </a:cubicBezTo>
                <a:cubicBezTo>
                  <a:pt x="4055" y="6075"/>
                  <a:pt x="4098" y="6021"/>
                  <a:pt x="4108" y="6011"/>
                </a:cubicBezTo>
                <a:cubicBezTo>
                  <a:pt x="4130" y="5999"/>
                  <a:pt x="4151" y="5956"/>
                  <a:pt x="4173" y="5914"/>
                </a:cubicBezTo>
                <a:cubicBezTo>
                  <a:pt x="4194" y="5860"/>
                  <a:pt x="4216" y="5839"/>
                  <a:pt x="4270" y="5806"/>
                </a:cubicBezTo>
                <a:cubicBezTo>
                  <a:pt x="4441" y="5720"/>
                  <a:pt x="4645" y="5570"/>
                  <a:pt x="4677" y="5506"/>
                </a:cubicBezTo>
                <a:cubicBezTo>
                  <a:pt x="4688" y="5484"/>
                  <a:pt x="4742" y="5431"/>
                  <a:pt x="4785" y="5399"/>
                </a:cubicBezTo>
                <a:cubicBezTo>
                  <a:pt x="4892" y="5313"/>
                  <a:pt x="5031" y="5206"/>
                  <a:pt x="5117" y="5120"/>
                </a:cubicBezTo>
                <a:cubicBezTo>
                  <a:pt x="5149" y="5088"/>
                  <a:pt x="5224" y="5034"/>
                  <a:pt x="5288" y="5002"/>
                </a:cubicBezTo>
                <a:cubicBezTo>
                  <a:pt x="5342" y="4970"/>
                  <a:pt x="5417" y="4916"/>
                  <a:pt x="5450" y="4884"/>
                </a:cubicBezTo>
                <a:cubicBezTo>
                  <a:pt x="5567" y="4777"/>
                  <a:pt x="5696" y="4702"/>
                  <a:pt x="5803" y="4702"/>
                </a:cubicBezTo>
                <a:cubicBezTo>
                  <a:pt x="5846" y="4691"/>
                  <a:pt x="5932" y="4680"/>
                  <a:pt x="5986" y="4659"/>
                </a:cubicBezTo>
                <a:cubicBezTo>
                  <a:pt x="6029" y="4648"/>
                  <a:pt x="6093" y="4626"/>
                  <a:pt x="6125" y="4616"/>
                </a:cubicBezTo>
                <a:cubicBezTo>
                  <a:pt x="6146" y="4616"/>
                  <a:pt x="6179" y="4595"/>
                  <a:pt x="6179" y="4583"/>
                </a:cubicBezTo>
                <a:cubicBezTo>
                  <a:pt x="6189" y="4573"/>
                  <a:pt x="6222" y="4562"/>
                  <a:pt x="6286" y="4562"/>
                </a:cubicBezTo>
                <a:cubicBezTo>
                  <a:pt x="6340" y="4552"/>
                  <a:pt x="6415" y="4530"/>
                  <a:pt x="6479" y="4509"/>
                </a:cubicBezTo>
                <a:cubicBezTo>
                  <a:pt x="6533" y="4476"/>
                  <a:pt x="6608" y="4455"/>
                  <a:pt x="6661" y="4455"/>
                </a:cubicBezTo>
                <a:cubicBezTo>
                  <a:pt x="6715" y="4455"/>
                  <a:pt x="6780" y="4444"/>
                  <a:pt x="6811" y="4423"/>
                </a:cubicBezTo>
                <a:cubicBezTo>
                  <a:pt x="6844" y="4412"/>
                  <a:pt x="6897" y="4402"/>
                  <a:pt x="6919" y="4402"/>
                </a:cubicBezTo>
                <a:cubicBezTo>
                  <a:pt x="6940" y="4402"/>
                  <a:pt x="6994" y="4390"/>
                  <a:pt x="7037" y="4369"/>
                </a:cubicBezTo>
                <a:cubicBezTo>
                  <a:pt x="7069" y="4359"/>
                  <a:pt x="7133" y="4348"/>
                  <a:pt x="7166" y="4348"/>
                </a:cubicBezTo>
                <a:cubicBezTo>
                  <a:pt x="7209" y="4348"/>
                  <a:pt x="7230" y="4337"/>
                  <a:pt x="7241" y="4326"/>
                </a:cubicBezTo>
                <a:cubicBezTo>
                  <a:pt x="7241" y="4306"/>
                  <a:pt x="7249" y="4298"/>
                  <a:pt x="7281" y="4298"/>
                </a:cubicBezTo>
                <a:cubicBezTo>
                  <a:pt x="7299" y="4298"/>
                  <a:pt x="7324" y="4301"/>
                  <a:pt x="7359" y="4305"/>
                </a:cubicBezTo>
                <a:lnTo>
                  <a:pt x="7605" y="4305"/>
                </a:lnTo>
                <a:cubicBezTo>
                  <a:pt x="7712" y="4294"/>
                  <a:pt x="7734" y="4294"/>
                  <a:pt x="7755" y="4273"/>
                </a:cubicBezTo>
                <a:cubicBezTo>
                  <a:pt x="7767" y="4240"/>
                  <a:pt x="7788" y="4240"/>
                  <a:pt x="7917" y="4240"/>
                </a:cubicBezTo>
                <a:cubicBezTo>
                  <a:pt x="8034" y="4240"/>
                  <a:pt x="8067" y="4230"/>
                  <a:pt x="8131" y="4197"/>
                </a:cubicBezTo>
                <a:cubicBezTo>
                  <a:pt x="8170" y="4182"/>
                  <a:pt x="8192" y="4172"/>
                  <a:pt x="8210" y="4172"/>
                </a:cubicBezTo>
                <a:cubicBezTo>
                  <a:pt x="8216" y="4172"/>
                  <a:pt x="8222" y="4173"/>
                  <a:pt x="8227" y="4176"/>
                </a:cubicBezTo>
                <a:cubicBezTo>
                  <a:pt x="8236" y="4181"/>
                  <a:pt x="8249" y="4183"/>
                  <a:pt x="8267" y="4183"/>
                </a:cubicBezTo>
                <a:cubicBezTo>
                  <a:pt x="8292" y="4183"/>
                  <a:pt x="8328" y="4178"/>
                  <a:pt x="8378" y="4166"/>
                </a:cubicBezTo>
                <a:cubicBezTo>
                  <a:pt x="8456" y="4140"/>
                  <a:pt x="8589" y="4125"/>
                  <a:pt x="8682" y="4125"/>
                </a:cubicBezTo>
                <a:cubicBezTo>
                  <a:pt x="8742" y="4125"/>
                  <a:pt x="8785" y="4131"/>
                  <a:pt x="8785" y="4144"/>
                </a:cubicBezTo>
                <a:cubicBezTo>
                  <a:pt x="8785" y="4144"/>
                  <a:pt x="8849" y="4154"/>
                  <a:pt x="8925" y="4154"/>
                </a:cubicBezTo>
                <a:cubicBezTo>
                  <a:pt x="9011" y="4154"/>
                  <a:pt x="9085" y="4166"/>
                  <a:pt x="9097" y="4176"/>
                </a:cubicBezTo>
                <a:cubicBezTo>
                  <a:pt x="9118" y="4187"/>
                  <a:pt x="9225" y="4197"/>
                  <a:pt x="9343" y="4197"/>
                </a:cubicBezTo>
                <a:cubicBezTo>
                  <a:pt x="9461" y="4197"/>
                  <a:pt x="9590" y="4208"/>
                  <a:pt x="9622" y="4219"/>
                </a:cubicBezTo>
                <a:cubicBezTo>
                  <a:pt x="9665" y="4230"/>
                  <a:pt x="9740" y="4251"/>
                  <a:pt x="9805" y="4251"/>
                </a:cubicBezTo>
                <a:cubicBezTo>
                  <a:pt x="9858" y="4262"/>
                  <a:pt x="9922" y="4273"/>
                  <a:pt x="9933" y="4283"/>
                </a:cubicBezTo>
                <a:cubicBezTo>
                  <a:pt x="9955" y="4294"/>
                  <a:pt x="10041" y="4294"/>
                  <a:pt x="10126" y="4294"/>
                </a:cubicBezTo>
                <a:cubicBezTo>
                  <a:pt x="10255" y="4294"/>
                  <a:pt x="10276" y="4294"/>
                  <a:pt x="10298" y="4326"/>
                </a:cubicBezTo>
                <a:cubicBezTo>
                  <a:pt x="10319" y="4348"/>
                  <a:pt x="10437" y="4369"/>
                  <a:pt x="10684" y="4412"/>
                </a:cubicBezTo>
                <a:cubicBezTo>
                  <a:pt x="10727" y="4423"/>
                  <a:pt x="10802" y="4444"/>
                  <a:pt x="10845" y="4466"/>
                </a:cubicBezTo>
                <a:cubicBezTo>
                  <a:pt x="10887" y="4498"/>
                  <a:pt x="10942" y="4509"/>
                  <a:pt x="10952" y="4509"/>
                </a:cubicBezTo>
                <a:cubicBezTo>
                  <a:pt x="11016" y="4509"/>
                  <a:pt x="11123" y="4552"/>
                  <a:pt x="11199" y="4616"/>
                </a:cubicBezTo>
                <a:cubicBezTo>
                  <a:pt x="11242" y="4648"/>
                  <a:pt x="11295" y="4680"/>
                  <a:pt x="11328" y="4691"/>
                </a:cubicBezTo>
                <a:cubicBezTo>
                  <a:pt x="11371" y="4702"/>
                  <a:pt x="11392" y="4723"/>
                  <a:pt x="11392" y="4745"/>
                </a:cubicBezTo>
                <a:cubicBezTo>
                  <a:pt x="11392" y="4755"/>
                  <a:pt x="11402" y="4777"/>
                  <a:pt x="11424" y="4798"/>
                </a:cubicBezTo>
                <a:cubicBezTo>
                  <a:pt x="11499" y="4841"/>
                  <a:pt x="11767" y="5120"/>
                  <a:pt x="11810" y="5195"/>
                </a:cubicBezTo>
                <a:cubicBezTo>
                  <a:pt x="11843" y="5238"/>
                  <a:pt x="11864" y="5270"/>
                  <a:pt x="11874" y="5270"/>
                </a:cubicBezTo>
                <a:cubicBezTo>
                  <a:pt x="11885" y="5270"/>
                  <a:pt x="11917" y="5334"/>
                  <a:pt x="11960" y="5410"/>
                </a:cubicBezTo>
                <a:cubicBezTo>
                  <a:pt x="12014" y="5517"/>
                  <a:pt x="12057" y="5581"/>
                  <a:pt x="12143" y="5667"/>
                </a:cubicBezTo>
                <a:cubicBezTo>
                  <a:pt x="12218" y="5742"/>
                  <a:pt x="12282" y="5828"/>
                  <a:pt x="12314" y="5892"/>
                </a:cubicBezTo>
                <a:cubicBezTo>
                  <a:pt x="12346" y="5968"/>
                  <a:pt x="12379" y="6011"/>
                  <a:pt x="12400" y="6011"/>
                </a:cubicBezTo>
                <a:cubicBezTo>
                  <a:pt x="12432" y="6011"/>
                  <a:pt x="12453" y="6032"/>
                  <a:pt x="12465" y="6107"/>
                </a:cubicBezTo>
                <a:cubicBezTo>
                  <a:pt x="12475" y="6139"/>
                  <a:pt x="12496" y="6182"/>
                  <a:pt x="12518" y="6214"/>
                </a:cubicBezTo>
                <a:cubicBezTo>
                  <a:pt x="12604" y="6364"/>
                  <a:pt x="12786" y="6750"/>
                  <a:pt x="12797" y="6804"/>
                </a:cubicBezTo>
                <a:cubicBezTo>
                  <a:pt x="12808" y="6847"/>
                  <a:pt x="12818" y="6912"/>
                  <a:pt x="12829" y="6965"/>
                </a:cubicBezTo>
                <a:cubicBezTo>
                  <a:pt x="12840" y="7008"/>
                  <a:pt x="12872" y="7083"/>
                  <a:pt x="12894" y="7136"/>
                </a:cubicBezTo>
                <a:cubicBezTo>
                  <a:pt x="12937" y="7212"/>
                  <a:pt x="12937" y="7244"/>
                  <a:pt x="12937" y="7319"/>
                </a:cubicBezTo>
                <a:cubicBezTo>
                  <a:pt x="12925" y="7383"/>
                  <a:pt x="12937" y="7415"/>
                  <a:pt x="12947" y="7437"/>
                </a:cubicBezTo>
                <a:cubicBezTo>
                  <a:pt x="12990" y="7469"/>
                  <a:pt x="13001" y="7534"/>
                  <a:pt x="12979" y="7555"/>
                </a:cubicBezTo>
                <a:cubicBezTo>
                  <a:pt x="12968" y="7565"/>
                  <a:pt x="12968" y="7598"/>
                  <a:pt x="12990" y="7641"/>
                </a:cubicBezTo>
                <a:cubicBezTo>
                  <a:pt x="13001" y="7684"/>
                  <a:pt x="13011" y="7748"/>
                  <a:pt x="13022" y="7791"/>
                </a:cubicBezTo>
                <a:cubicBezTo>
                  <a:pt x="13033" y="7844"/>
                  <a:pt x="13044" y="7898"/>
                  <a:pt x="13054" y="7920"/>
                </a:cubicBezTo>
                <a:cubicBezTo>
                  <a:pt x="13076" y="7952"/>
                  <a:pt x="13087" y="8006"/>
                  <a:pt x="13076" y="8199"/>
                </a:cubicBezTo>
                <a:cubicBezTo>
                  <a:pt x="13076" y="8338"/>
                  <a:pt x="13087" y="8456"/>
                  <a:pt x="13087" y="8456"/>
                </a:cubicBezTo>
                <a:cubicBezTo>
                  <a:pt x="13097" y="8478"/>
                  <a:pt x="13108" y="8681"/>
                  <a:pt x="13108" y="8928"/>
                </a:cubicBezTo>
                <a:cubicBezTo>
                  <a:pt x="13119" y="9314"/>
                  <a:pt x="13108" y="9389"/>
                  <a:pt x="13087" y="9453"/>
                </a:cubicBezTo>
                <a:cubicBezTo>
                  <a:pt x="13076" y="9496"/>
                  <a:pt x="13054" y="9560"/>
                  <a:pt x="13054" y="9582"/>
                </a:cubicBezTo>
                <a:cubicBezTo>
                  <a:pt x="13044" y="9646"/>
                  <a:pt x="13001" y="9786"/>
                  <a:pt x="12947" y="9904"/>
                </a:cubicBezTo>
                <a:cubicBezTo>
                  <a:pt x="12925" y="9968"/>
                  <a:pt x="12915" y="10011"/>
                  <a:pt x="12925" y="10044"/>
                </a:cubicBezTo>
                <a:cubicBezTo>
                  <a:pt x="12925" y="10075"/>
                  <a:pt x="12925" y="10097"/>
                  <a:pt x="12915" y="10118"/>
                </a:cubicBezTo>
                <a:cubicBezTo>
                  <a:pt x="12894" y="10129"/>
                  <a:pt x="12872" y="10183"/>
                  <a:pt x="12861" y="10247"/>
                </a:cubicBezTo>
                <a:cubicBezTo>
                  <a:pt x="12851" y="10301"/>
                  <a:pt x="12818" y="10397"/>
                  <a:pt x="12786" y="10451"/>
                </a:cubicBezTo>
                <a:cubicBezTo>
                  <a:pt x="12765" y="10504"/>
                  <a:pt x="12732" y="10569"/>
                  <a:pt x="12732" y="10590"/>
                </a:cubicBezTo>
                <a:cubicBezTo>
                  <a:pt x="12732" y="10644"/>
                  <a:pt x="12689" y="10762"/>
                  <a:pt x="12647" y="10848"/>
                </a:cubicBezTo>
                <a:cubicBezTo>
                  <a:pt x="12615" y="10891"/>
                  <a:pt x="12604" y="10923"/>
                  <a:pt x="12615" y="10966"/>
                </a:cubicBezTo>
                <a:cubicBezTo>
                  <a:pt x="12625" y="11009"/>
                  <a:pt x="12615" y="11030"/>
                  <a:pt x="12572" y="11095"/>
                </a:cubicBezTo>
                <a:cubicBezTo>
                  <a:pt x="12550" y="11148"/>
                  <a:pt x="12508" y="11191"/>
                  <a:pt x="12496" y="11202"/>
                </a:cubicBezTo>
                <a:cubicBezTo>
                  <a:pt x="12486" y="11212"/>
                  <a:pt x="12465" y="11245"/>
                  <a:pt x="12453" y="11277"/>
                </a:cubicBezTo>
                <a:cubicBezTo>
                  <a:pt x="12443" y="11309"/>
                  <a:pt x="12400" y="11362"/>
                  <a:pt x="12379" y="11384"/>
                </a:cubicBezTo>
                <a:cubicBezTo>
                  <a:pt x="12346" y="11417"/>
                  <a:pt x="12314" y="11481"/>
                  <a:pt x="12293" y="11513"/>
                </a:cubicBezTo>
                <a:cubicBezTo>
                  <a:pt x="12282" y="11556"/>
                  <a:pt x="12229" y="11620"/>
                  <a:pt x="12186" y="11663"/>
                </a:cubicBezTo>
                <a:cubicBezTo>
                  <a:pt x="12143" y="11695"/>
                  <a:pt x="12100" y="11738"/>
                  <a:pt x="12100" y="11749"/>
                </a:cubicBezTo>
                <a:cubicBezTo>
                  <a:pt x="12100" y="11792"/>
                  <a:pt x="11950" y="12017"/>
                  <a:pt x="11917" y="12028"/>
                </a:cubicBezTo>
                <a:cubicBezTo>
                  <a:pt x="11896" y="12039"/>
                  <a:pt x="11831" y="12103"/>
                  <a:pt x="11778" y="12167"/>
                </a:cubicBezTo>
                <a:cubicBezTo>
                  <a:pt x="11649" y="12306"/>
                  <a:pt x="11660" y="12296"/>
                  <a:pt x="11607" y="12339"/>
                </a:cubicBezTo>
                <a:cubicBezTo>
                  <a:pt x="11585" y="12360"/>
                  <a:pt x="11552" y="12392"/>
                  <a:pt x="11552" y="12414"/>
                </a:cubicBezTo>
                <a:cubicBezTo>
                  <a:pt x="11542" y="12435"/>
                  <a:pt x="11521" y="12446"/>
                  <a:pt x="11510" y="12446"/>
                </a:cubicBezTo>
                <a:cubicBezTo>
                  <a:pt x="11499" y="12446"/>
                  <a:pt x="11456" y="12489"/>
                  <a:pt x="11424" y="12542"/>
                </a:cubicBezTo>
                <a:cubicBezTo>
                  <a:pt x="11381" y="12596"/>
                  <a:pt x="11316" y="12661"/>
                  <a:pt x="11285" y="12693"/>
                </a:cubicBezTo>
                <a:cubicBezTo>
                  <a:pt x="11252" y="12725"/>
                  <a:pt x="11220" y="12757"/>
                  <a:pt x="11220" y="12768"/>
                </a:cubicBezTo>
                <a:cubicBezTo>
                  <a:pt x="11220" y="12800"/>
                  <a:pt x="11027" y="12918"/>
                  <a:pt x="10866" y="12983"/>
                </a:cubicBezTo>
                <a:cubicBezTo>
                  <a:pt x="10770" y="13014"/>
                  <a:pt x="10684" y="13068"/>
                  <a:pt x="10663" y="13090"/>
                </a:cubicBezTo>
                <a:cubicBezTo>
                  <a:pt x="10626" y="13135"/>
                  <a:pt x="10498" y="13180"/>
                  <a:pt x="10439" y="13180"/>
                </a:cubicBezTo>
                <a:cubicBezTo>
                  <a:pt x="10429" y="13180"/>
                  <a:pt x="10421" y="13179"/>
                  <a:pt x="10415" y="13176"/>
                </a:cubicBezTo>
                <a:cubicBezTo>
                  <a:pt x="10412" y="13172"/>
                  <a:pt x="10406" y="13169"/>
                  <a:pt x="10398" y="13169"/>
                </a:cubicBezTo>
                <a:cubicBezTo>
                  <a:pt x="10384" y="13169"/>
                  <a:pt x="10360" y="13177"/>
                  <a:pt x="10319" y="13197"/>
                </a:cubicBezTo>
                <a:cubicBezTo>
                  <a:pt x="10180" y="13261"/>
                  <a:pt x="9998" y="13336"/>
                  <a:pt x="9986" y="13336"/>
                </a:cubicBezTo>
                <a:cubicBezTo>
                  <a:pt x="9976" y="13336"/>
                  <a:pt x="9901" y="13369"/>
                  <a:pt x="9815" y="13412"/>
                </a:cubicBezTo>
                <a:cubicBezTo>
                  <a:pt x="9729" y="13455"/>
                  <a:pt x="9633" y="13497"/>
                  <a:pt x="9590" y="13497"/>
                </a:cubicBezTo>
                <a:cubicBezTo>
                  <a:pt x="9557" y="13508"/>
                  <a:pt x="9493" y="13540"/>
                  <a:pt x="9450" y="13572"/>
                </a:cubicBezTo>
                <a:cubicBezTo>
                  <a:pt x="9397" y="13594"/>
                  <a:pt x="9343" y="13626"/>
                  <a:pt x="9311" y="13636"/>
                </a:cubicBezTo>
                <a:cubicBezTo>
                  <a:pt x="9279" y="13636"/>
                  <a:pt x="9204" y="13658"/>
                  <a:pt x="9161" y="13669"/>
                </a:cubicBezTo>
                <a:cubicBezTo>
                  <a:pt x="9112" y="13685"/>
                  <a:pt x="9086" y="13693"/>
                  <a:pt x="9068" y="13693"/>
                </a:cubicBezTo>
                <a:cubicBezTo>
                  <a:pt x="9051" y="13693"/>
                  <a:pt x="9043" y="13685"/>
                  <a:pt x="9032" y="13669"/>
                </a:cubicBezTo>
                <a:cubicBezTo>
                  <a:pt x="9022" y="13658"/>
                  <a:pt x="9011" y="13653"/>
                  <a:pt x="8997" y="13653"/>
                </a:cubicBezTo>
                <a:cubicBezTo>
                  <a:pt x="8984" y="13653"/>
                  <a:pt x="8968" y="13658"/>
                  <a:pt x="8946" y="13669"/>
                </a:cubicBezTo>
                <a:cubicBezTo>
                  <a:pt x="8918" y="13679"/>
                  <a:pt x="8854" y="13684"/>
                  <a:pt x="8792" y="13684"/>
                </a:cubicBezTo>
                <a:cubicBezTo>
                  <a:pt x="8716" y="13684"/>
                  <a:pt x="8641" y="13676"/>
                  <a:pt x="8635" y="13658"/>
                </a:cubicBezTo>
                <a:cubicBezTo>
                  <a:pt x="8635" y="13653"/>
                  <a:pt x="8630" y="13650"/>
                  <a:pt x="8612" y="13650"/>
                </a:cubicBezTo>
                <a:cubicBezTo>
                  <a:pt x="8595" y="13650"/>
                  <a:pt x="8565" y="13653"/>
                  <a:pt x="8517" y="13658"/>
                </a:cubicBezTo>
                <a:cubicBezTo>
                  <a:pt x="8453" y="13669"/>
                  <a:pt x="8378" y="13679"/>
                  <a:pt x="8356" y="13679"/>
                </a:cubicBezTo>
                <a:cubicBezTo>
                  <a:pt x="8281" y="13679"/>
                  <a:pt x="8099" y="13626"/>
                  <a:pt x="8013" y="13583"/>
                </a:cubicBezTo>
                <a:cubicBezTo>
                  <a:pt x="7970" y="13562"/>
                  <a:pt x="7895" y="13529"/>
                  <a:pt x="7841" y="13508"/>
                </a:cubicBezTo>
                <a:cubicBezTo>
                  <a:pt x="7788" y="13497"/>
                  <a:pt x="7712" y="13455"/>
                  <a:pt x="7670" y="13433"/>
                </a:cubicBezTo>
                <a:cubicBezTo>
                  <a:pt x="7573" y="13358"/>
                  <a:pt x="7498" y="13326"/>
                  <a:pt x="7466" y="13326"/>
                </a:cubicBezTo>
                <a:cubicBezTo>
                  <a:pt x="7445" y="13326"/>
                  <a:pt x="7380" y="13293"/>
                  <a:pt x="7316" y="13240"/>
                </a:cubicBezTo>
                <a:cubicBezTo>
                  <a:pt x="7241" y="13197"/>
                  <a:pt x="7176" y="13164"/>
                  <a:pt x="7166" y="13164"/>
                </a:cubicBezTo>
                <a:cubicBezTo>
                  <a:pt x="7144" y="13164"/>
                  <a:pt x="7133" y="13154"/>
                  <a:pt x="7123" y="13143"/>
                </a:cubicBezTo>
                <a:cubicBezTo>
                  <a:pt x="7123" y="13133"/>
                  <a:pt x="6790" y="12971"/>
                  <a:pt x="6769" y="12971"/>
                </a:cubicBezTo>
                <a:cubicBezTo>
                  <a:pt x="6747" y="12971"/>
                  <a:pt x="6630" y="12875"/>
                  <a:pt x="6597" y="12832"/>
                </a:cubicBezTo>
                <a:cubicBezTo>
                  <a:pt x="6565" y="12800"/>
                  <a:pt x="6511" y="12757"/>
                  <a:pt x="6458" y="12725"/>
                </a:cubicBezTo>
                <a:cubicBezTo>
                  <a:pt x="6361" y="12671"/>
                  <a:pt x="6286" y="12596"/>
                  <a:pt x="6211" y="12499"/>
                </a:cubicBezTo>
                <a:cubicBezTo>
                  <a:pt x="6189" y="12468"/>
                  <a:pt x="6158" y="12446"/>
                  <a:pt x="6146" y="12446"/>
                </a:cubicBezTo>
                <a:cubicBezTo>
                  <a:pt x="6125" y="12446"/>
                  <a:pt x="6093" y="12414"/>
                  <a:pt x="6072" y="12382"/>
                </a:cubicBezTo>
                <a:cubicBezTo>
                  <a:pt x="6050" y="12349"/>
                  <a:pt x="6007" y="12306"/>
                  <a:pt x="5986" y="12296"/>
                </a:cubicBezTo>
                <a:cubicBezTo>
                  <a:pt x="5965" y="12275"/>
                  <a:pt x="5953" y="12253"/>
                  <a:pt x="5953" y="12232"/>
                </a:cubicBezTo>
                <a:cubicBezTo>
                  <a:pt x="5953" y="12221"/>
                  <a:pt x="5922" y="12189"/>
                  <a:pt x="5900" y="12167"/>
                </a:cubicBezTo>
                <a:cubicBezTo>
                  <a:pt x="5868" y="12146"/>
                  <a:pt x="5825" y="12092"/>
                  <a:pt x="5793" y="12049"/>
                </a:cubicBezTo>
                <a:cubicBezTo>
                  <a:pt x="5771" y="12006"/>
                  <a:pt x="5729" y="11931"/>
                  <a:pt x="5696" y="11888"/>
                </a:cubicBezTo>
                <a:cubicBezTo>
                  <a:pt x="5674" y="11856"/>
                  <a:pt x="5610" y="11770"/>
                  <a:pt x="5578" y="11706"/>
                </a:cubicBezTo>
                <a:cubicBezTo>
                  <a:pt x="5535" y="11641"/>
                  <a:pt x="5503" y="11588"/>
                  <a:pt x="5493" y="11588"/>
                </a:cubicBezTo>
                <a:cubicBezTo>
                  <a:pt x="5493" y="11588"/>
                  <a:pt x="5450" y="11534"/>
                  <a:pt x="5396" y="11459"/>
                </a:cubicBezTo>
                <a:cubicBezTo>
                  <a:pt x="5353" y="11384"/>
                  <a:pt x="5310" y="11331"/>
                  <a:pt x="5300" y="11331"/>
                </a:cubicBezTo>
                <a:cubicBezTo>
                  <a:pt x="5288" y="11331"/>
                  <a:pt x="5278" y="11298"/>
                  <a:pt x="5257" y="11266"/>
                </a:cubicBezTo>
                <a:cubicBezTo>
                  <a:pt x="5245" y="11234"/>
                  <a:pt x="5203" y="11169"/>
                  <a:pt x="5160" y="11127"/>
                </a:cubicBezTo>
                <a:cubicBezTo>
                  <a:pt x="5117" y="11084"/>
                  <a:pt x="5085" y="11041"/>
                  <a:pt x="5085" y="11030"/>
                </a:cubicBezTo>
                <a:cubicBezTo>
                  <a:pt x="5085" y="11019"/>
                  <a:pt x="5074" y="10987"/>
                  <a:pt x="5042" y="10955"/>
                </a:cubicBezTo>
                <a:cubicBezTo>
                  <a:pt x="5021" y="10933"/>
                  <a:pt x="5009" y="10902"/>
                  <a:pt x="5009" y="10880"/>
                </a:cubicBezTo>
                <a:cubicBezTo>
                  <a:pt x="5009" y="10869"/>
                  <a:pt x="4988" y="10826"/>
                  <a:pt x="4956" y="10794"/>
                </a:cubicBezTo>
                <a:cubicBezTo>
                  <a:pt x="4935" y="10773"/>
                  <a:pt x="4913" y="10730"/>
                  <a:pt x="4913" y="10709"/>
                </a:cubicBezTo>
                <a:cubicBezTo>
                  <a:pt x="4913" y="10655"/>
                  <a:pt x="4849" y="10526"/>
                  <a:pt x="4773" y="10440"/>
                </a:cubicBezTo>
                <a:cubicBezTo>
                  <a:pt x="4634" y="10247"/>
                  <a:pt x="4580" y="10151"/>
                  <a:pt x="4549" y="10001"/>
                </a:cubicBezTo>
                <a:cubicBezTo>
                  <a:pt x="4516" y="9915"/>
                  <a:pt x="4484" y="9818"/>
                  <a:pt x="4463" y="9775"/>
                </a:cubicBezTo>
                <a:cubicBezTo>
                  <a:pt x="4430" y="9722"/>
                  <a:pt x="4420" y="9679"/>
                  <a:pt x="4420" y="9550"/>
                </a:cubicBezTo>
                <a:cubicBezTo>
                  <a:pt x="4409" y="9453"/>
                  <a:pt x="4398" y="9357"/>
                  <a:pt x="4387" y="9336"/>
                </a:cubicBezTo>
                <a:cubicBezTo>
                  <a:pt x="4356" y="9282"/>
                  <a:pt x="4313" y="9046"/>
                  <a:pt x="4334" y="9014"/>
                </a:cubicBezTo>
                <a:cubicBezTo>
                  <a:pt x="4334" y="9003"/>
                  <a:pt x="4323" y="8928"/>
                  <a:pt x="4302" y="8853"/>
                </a:cubicBezTo>
                <a:cubicBezTo>
                  <a:pt x="4280" y="8756"/>
                  <a:pt x="4270" y="8702"/>
                  <a:pt x="4291" y="8692"/>
                </a:cubicBezTo>
                <a:cubicBezTo>
                  <a:pt x="4291" y="8671"/>
                  <a:pt x="4302" y="8585"/>
                  <a:pt x="4302" y="8499"/>
                </a:cubicBezTo>
                <a:cubicBezTo>
                  <a:pt x="4291" y="8402"/>
                  <a:pt x="4302" y="8295"/>
                  <a:pt x="4313" y="8242"/>
                </a:cubicBezTo>
                <a:cubicBezTo>
                  <a:pt x="4323" y="8199"/>
                  <a:pt x="4344" y="8113"/>
                  <a:pt x="4344" y="8059"/>
                </a:cubicBezTo>
                <a:cubicBezTo>
                  <a:pt x="4366" y="7844"/>
                  <a:pt x="4398" y="7758"/>
                  <a:pt x="4495" y="7544"/>
                </a:cubicBezTo>
                <a:cubicBezTo>
                  <a:pt x="4570" y="7405"/>
                  <a:pt x="4613" y="7298"/>
                  <a:pt x="4613" y="7233"/>
                </a:cubicBezTo>
                <a:cubicBezTo>
                  <a:pt x="4634" y="7136"/>
                  <a:pt x="4656" y="7083"/>
                  <a:pt x="4731" y="7008"/>
                </a:cubicBezTo>
                <a:cubicBezTo>
                  <a:pt x="4859" y="6869"/>
                  <a:pt x="4913" y="6804"/>
                  <a:pt x="4956" y="6718"/>
                </a:cubicBezTo>
                <a:cubicBezTo>
                  <a:pt x="4978" y="6676"/>
                  <a:pt x="4999" y="6621"/>
                  <a:pt x="5021" y="6611"/>
                </a:cubicBezTo>
                <a:cubicBezTo>
                  <a:pt x="5042" y="6590"/>
                  <a:pt x="5074" y="6536"/>
                  <a:pt x="5095" y="6493"/>
                </a:cubicBezTo>
                <a:cubicBezTo>
                  <a:pt x="5171" y="6354"/>
                  <a:pt x="5417" y="6128"/>
                  <a:pt x="5589" y="6032"/>
                </a:cubicBezTo>
                <a:cubicBezTo>
                  <a:pt x="5674" y="5989"/>
                  <a:pt x="5760" y="5956"/>
                  <a:pt x="5793" y="5956"/>
                </a:cubicBezTo>
                <a:cubicBezTo>
                  <a:pt x="5825" y="5956"/>
                  <a:pt x="5889" y="5946"/>
                  <a:pt x="5943" y="5935"/>
                </a:cubicBezTo>
                <a:cubicBezTo>
                  <a:pt x="5996" y="5914"/>
                  <a:pt x="6061" y="5903"/>
                  <a:pt x="6082" y="5892"/>
                </a:cubicBezTo>
                <a:cubicBezTo>
                  <a:pt x="6115" y="5882"/>
                  <a:pt x="6179" y="5860"/>
                  <a:pt x="6222" y="5839"/>
                </a:cubicBezTo>
                <a:cubicBezTo>
                  <a:pt x="6275" y="5817"/>
                  <a:pt x="6351" y="5785"/>
                  <a:pt x="6404" y="5785"/>
                </a:cubicBezTo>
                <a:cubicBezTo>
                  <a:pt x="6447" y="5775"/>
                  <a:pt x="6501" y="5763"/>
                  <a:pt x="6522" y="5763"/>
                </a:cubicBezTo>
                <a:cubicBezTo>
                  <a:pt x="6565" y="5732"/>
                  <a:pt x="6715" y="5699"/>
                  <a:pt x="6811" y="5678"/>
                </a:cubicBezTo>
                <a:cubicBezTo>
                  <a:pt x="6866" y="5678"/>
                  <a:pt x="6919" y="5656"/>
                  <a:pt x="6930" y="5646"/>
                </a:cubicBezTo>
                <a:cubicBezTo>
                  <a:pt x="6946" y="5630"/>
                  <a:pt x="6961" y="5620"/>
                  <a:pt x="6989" y="5620"/>
                </a:cubicBezTo>
                <a:cubicBezTo>
                  <a:pt x="7000" y="5620"/>
                  <a:pt x="7012" y="5621"/>
                  <a:pt x="7026" y="5624"/>
                </a:cubicBezTo>
                <a:cubicBezTo>
                  <a:pt x="7038" y="5627"/>
                  <a:pt x="7052" y="5629"/>
                  <a:pt x="7066" y="5629"/>
                </a:cubicBezTo>
                <a:cubicBezTo>
                  <a:pt x="7099" y="5629"/>
                  <a:pt x="7135" y="5621"/>
                  <a:pt x="7166" y="5613"/>
                </a:cubicBezTo>
                <a:cubicBezTo>
                  <a:pt x="7198" y="5603"/>
                  <a:pt x="7241" y="5592"/>
                  <a:pt x="7273" y="5592"/>
                </a:cubicBezTo>
                <a:cubicBezTo>
                  <a:pt x="7295" y="5592"/>
                  <a:pt x="7369" y="5581"/>
                  <a:pt x="7423" y="5570"/>
                </a:cubicBezTo>
                <a:cubicBezTo>
                  <a:pt x="7488" y="5560"/>
                  <a:pt x="7605" y="5549"/>
                  <a:pt x="7702" y="5549"/>
                </a:cubicBezTo>
                <a:cubicBezTo>
                  <a:pt x="7809" y="5549"/>
                  <a:pt x="7895" y="5539"/>
                  <a:pt x="7917" y="5527"/>
                </a:cubicBezTo>
                <a:cubicBezTo>
                  <a:pt x="7948" y="5517"/>
                  <a:pt x="7991" y="5506"/>
                  <a:pt x="8013" y="5496"/>
                </a:cubicBezTo>
                <a:cubicBezTo>
                  <a:pt x="8034" y="5496"/>
                  <a:pt x="8077" y="5474"/>
                  <a:pt x="8120" y="5463"/>
                </a:cubicBezTo>
                <a:cubicBezTo>
                  <a:pt x="8151" y="5451"/>
                  <a:pt x="8172" y="5445"/>
                  <a:pt x="8190" y="5445"/>
                </a:cubicBezTo>
                <a:cubicBezTo>
                  <a:pt x="8203" y="5445"/>
                  <a:pt x="8214" y="5448"/>
                  <a:pt x="8227" y="5453"/>
                </a:cubicBezTo>
                <a:cubicBezTo>
                  <a:pt x="8244" y="5463"/>
                  <a:pt x="8260" y="5469"/>
                  <a:pt x="8279" y="5469"/>
                </a:cubicBezTo>
                <a:cubicBezTo>
                  <a:pt x="8297" y="5469"/>
                  <a:pt x="8319" y="5463"/>
                  <a:pt x="8346" y="5453"/>
                </a:cubicBezTo>
                <a:cubicBezTo>
                  <a:pt x="8389" y="5442"/>
                  <a:pt x="8453" y="5431"/>
                  <a:pt x="8496" y="5431"/>
                </a:cubicBezTo>
                <a:cubicBezTo>
                  <a:pt x="8539" y="5420"/>
                  <a:pt x="8603" y="5410"/>
                  <a:pt x="8656" y="5399"/>
                </a:cubicBezTo>
                <a:cubicBezTo>
                  <a:pt x="8678" y="5394"/>
                  <a:pt x="8713" y="5391"/>
                  <a:pt x="8753" y="5391"/>
                </a:cubicBezTo>
                <a:cubicBezTo>
                  <a:pt x="8793" y="5391"/>
                  <a:pt x="8839" y="5394"/>
                  <a:pt x="8882" y="5399"/>
                </a:cubicBezTo>
                <a:cubicBezTo>
                  <a:pt x="9021" y="5399"/>
                  <a:pt x="9343" y="5377"/>
                  <a:pt x="9461" y="5356"/>
                </a:cubicBezTo>
                <a:cubicBezTo>
                  <a:pt x="9477" y="5351"/>
                  <a:pt x="9493" y="5348"/>
                  <a:pt x="9505" y="5348"/>
                </a:cubicBezTo>
                <a:cubicBezTo>
                  <a:pt x="9517" y="5348"/>
                  <a:pt x="9526" y="5351"/>
                  <a:pt x="9526" y="5356"/>
                </a:cubicBezTo>
                <a:cubicBezTo>
                  <a:pt x="9536" y="5367"/>
                  <a:pt x="9557" y="5377"/>
                  <a:pt x="9579" y="5377"/>
                </a:cubicBezTo>
                <a:cubicBezTo>
                  <a:pt x="9611" y="5377"/>
                  <a:pt x="9633" y="5377"/>
                  <a:pt x="9643" y="5388"/>
                </a:cubicBezTo>
                <a:cubicBezTo>
                  <a:pt x="9654" y="5399"/>
                  <a:pt x="9667" y="5404"/>
                  <a:pt x="9692" y="5404"/>
                </a:cubicBezTo>
                <a:cubicBezTo>
                  <a:pt x="9716" y="5404"/>
                  <a:pt x="9751" y="5399"/>
                  <a:pt x="9805" y="5388"/>
                </a:cubicBezTo>
                <a:lnTo>
                  <a:pt x="9955" y="5367"/>
                </a:lnTo>
                <a:lnTo>
                  <a:pt x="9986" y="5410"/>
                </a:lnTo>
                <a:cubicBezTo>
                  <a:pt x="10019" y="5453"/>
                  <a:pt x="10029" y="5453"/>
                  <a:pt x="10169" y="5463"/>
                </a:cubicBezTo>
                <a:cubicBezTo>
                  <a:pt x="10276" y="5474"/>
                  <a:pt x="10362" y="5496"/>
                  <a:pt x="10437" y="5527"/>
                </a:cubicBezTo>
                <a:cubicBezTo>
                  <a:pt x="10501" y="5549"/>
                  <a:pt x="10587" y="5581"/>
                  <a:pt x="10641" y="5592"/>
                </a:cubicBezTo>
                <a:cubicBezTo>
                  <a:pt x="10694" y="5592"/>
                  <a:pt x="10737" y="5613"/>
                  <a:pt x="10759" y="5635"/>
                </a:cubicBezTo>
                <a:cubicBezTo>
                  <a:pt x="10770" y="5646"/>
                  <a:pt x="10813" y="5667"/>
                  <a:pt x="10845" y="5678"/>
                </a:cubicBezTo>
                <a:cubicBezTo>
                  <a:pt x="10877" y="5689"/>
                  <a:pt x="10920" y="5710"/>
                  <a:pt x="10930" y="5732"/>
                </a:cubicBezTo>
                <a:cubicBezTo>
                  <a:pt x="10942" y="5742"/>
                  <a:pt x="10995" y="5775"/>
                  <a:pt x="11027" y="5785"/>
                </a:cubicBezTo>
                <a:cubicBezTo>
                  <a:pt x="11070" y="5796"/>
                  <a:pt x="11135" y="5839"/>
                  <a:pt x="11166" y="5871"/>
                </a:cubicBezTo>
                <a:cubicBezTo>
                  <a:pt x="11285" y="5978"/>
                  <a:pt x="11402" y="6096"/>
                  <a:pt x="11445" y="6150"/>
                </a:cubicBezTo>
                <a:cubicBezTo>
                  <a:pt x="11467" y="6182"/>
                  <a:pt x="11521" y="6225"/>
                  <a:pt x="11552" y="6257"/>
                </a:cubicBezTo>
                <a:cubicBezTo>
                  <a:pt x="11585" y="6278"/>
                  <a:pt x="11628" y="6332"/>
                  <a:pt x="11649" y="6375"/>
                </a:cubicBezTo>
                <a:cubicBezTo>
                  <a:pt x="11671" y="6418"/>
                  <a:pt x="11681" y="6440"/>
                  <a:pt x="11692" y="6440"/>
                </a:cubicBezTo>
                <a:cubicBezTo>
                  <a:pt x="11703" y="6440"/>
                  <a:pt x="11757" y="6482"/>
                  <a:pt x="11800" y="6514"/>
                </a:cubicBezTo>
                <a:cubicBezTo>
                  <a:pt x="11874" y="6579"/>
                  <a:pt x="11896" y="6600"/>
                  <a:pt x="11885" y="6633"/>
                </a:cubicBezTo>
                <a:cubicBezTo>
                  <a:pt x="11874" y="6654"/>
                  <a:pt x="11896" y="6676"/>
                  <a:pt x="11928" y="6718"/>
                </a:cubicBezTo>
                <a:lnTo>
                  <a:pt x="11993" y="6783"/>
                </a:lnTo>
                <a:cubicBezTo>
                  <a:pt x="11993" y="6793"/>
                  <a:pt x="12014" y="6836"/>
                  <a:pt x="12036" y="6869"/>
                </a:cubicBezTo>
                <a:cubicBezTo>
                  <a:pt x="12067" y="6900"/>
                  <a:pt x="12089" y="6943"/>
                  <a:pt x="12089" y="6954"/>
                </a:cubicBezTo>
                <a:cubicBezTo>
                  <a:pt x="12089" y="6965"/>
                  <a:pt x="12110" y="7019"/>
                  <a:pt x="12143" y="7072"/>
                </a:cubicBezTo>
                <a:cubicBezTo>
                  <a:pt x="12175" y="7115"/>
                  <a:pt x="12207" y="7190"/>
                  <a:pt x="12218" y="7233"/>
                </a:cubicBezTo>
                <a:cubicBezTo>
                  <a:pt x="12239" y="7265"/>
                  <a:pt x="12260" y="7319"/>
                  <a:pt x="12272" y="7341"/>
                </a:cubicBezTo>
                <a:cubicBezTo>
                  <a:pt x="12282" y="7372"/>
                  <a:pt x="12303" y="7437"/>
                  <a:pt x="12314" y="7480"/>
                </a:cubicBezTo>
                <a:cubicBezTo>
                  <a:pt x="12325" y="7534"/>
                  <a:pt x="12346" y="7608"/>
                  <a:pt x="12368" y="7641"/>
                </a:cubicBezTo>
                <a:cubicBezTo>
                  <a:pt x="12389" y="7705"/>
                  <a:pt x="12422" y="7855"/>
                  <a:pt x="12432" y="8070"/>
                </a:cubicBezTo>
                <a:cubicBezTo>
                  <a:pt x="12443" y="8113"/>
                  <a:pt x="12453" y="8199"/>
                  <a:pt x="12475" y="8242"/>
                </a:cubicBezTo>
                <a:cubicBezTo>
                  <a:pt x="12496" y="8327"/>
                  <a:pt x="12496" y="8327"/>
                  <a:pt x="12475" y="8349"/>
                </a:cubicBezTo>
                <a:cubicBezTo>
                  <a:pt x="12443" y="8370"/>
                  <a:pt x="12443" y="8381"/>
                  <a:pt x="12475" y="8488"/>
                </a:cubicBezTo>
                <a:cubicBezTo>
                  <a:pt x="12508" y="8606"/>
                  <a:pt x="12508" y="8606"/>
                  <a:pt x="12475" y="8628"/>
                </a:cubicBezTo>
                <a:cubicBezTo>
                  <a:pt x="12443" y="8649"/>
                  <a:pt x="12443" y="8649"/>
                  <a:pt x="12465" y="8714"/>
                </a:cubicBezTo>
                <a:cubicBezTo>
                  <a:pt x="12486" y="8810"/>
                  <a:pt x="12486" y="9153"/>
                  <a:pt x="12465" y="9207"/>
                </a:cubicBezTo>
                <a:cubicBezTo>
                  <a:pt x="12443" y="9250"/>
                  <a:pt x="12411" y="9421"/>
                  <a:pt x="12411" y="9486"/>
                </a:cubicBezTo>
                <a:cubicBezTo>
                  <a:pt x="12411" y="9539"/>
                  <a:pt x="12346" y="9754"/>
                  <a:pt x="12282" y="9925"/>
                </a:cubicBezTo>
                <a:cubicBezTo>
                  <a:pt x="12260" y="9968"/>
                  <a:pt x="12250" y="10022"/>
                  <a:pt x="12250" y="10054"/>
                </a:cubicBezTo>
                <a:cubicBezTo>
                  <a:pt x="12250" y="10097"/>
                  <a:pt x="12239" y="10118"/>
                  <a:pt x="12218" y="10129"/>
                </a:cubicBezTo>
                <a:cubicBezTo>
                  <a:pt x="12196" y="10140"/>
                  <a:pt x="12186" y="10151"/>
                  <a:pt x="12186" y="10161"/>
                </a:cubicBezTo>
                <a:cubicBezTo>
                  <a:pt x="12186" y="10172"/>
                  <a:pt x="12143" y="10237"/>
                  <a:pt x="12089" y="10301"/>
                </a:cubicBezTo>
                <a:cubicBezTo>
                  <a:pt x="12003" y="10408"/>
                  <a:pt x="11971" y="10473"/>
                  <a:pt x="11864" y="10644"/>
                </a:cubicBezTo>
                <a:cubicBezTo>
                  <a:pt x="11864" y="10655"/>
                  <a:pt x="11831" y="10687"/>
                  <a:pt x="11810" y="10709"/>
                </a:cubicBezTo>
                <a:cubicBezTo>
                  <a:pt x="11800" y="10730"/>
                  <a:pt x="11757" y="10794"/>
                  <a:pt x="11724" y="10848"/>
                </a:cubicBezTo>
                <a:cubicBezTo>
                  <a:pt x="11660" y="10966"/>
                  <a:pt x="11638" y="11009"/>
                  <a:pt x="11595" y="11009"/>
                </a:cubicBezTo>
                <a:cubicBezTo>
                  <a:pt x="11585" y="11009"/>
                  <a:pt x="11521" y="11062"/>
                  <a:pt x="11456" y="11138"/>
                </a:cubicBezTo>
                <a:cubicBezTo>
                  <a:pt x="11381" y="11202"/>
                  <a:pt x="11328" y="11266"/>
                  <a:pt x="11316" y="11266"/>
                </a:cubicBezTo>
                <a:cubicBezTo>
                  <a:pt x="11306" y="11266"/>
                  <a:pt x="11274" y="11298"/>
                  <a:pt x="11242" y="11352"/>
                </a:cubicBezTo>
                <a:cubicBezTo>
                  <a:pt x="11166" y="11448"/>
                  <a:pt x="10920" y="11706"/>
                  <a:pt x="10834" y="11770"/>
                </a:cubicBezTo>
                <a:cubicBezTo>
                  <a:pt x="10802" y="11792"/>
                  <a:pt x="10770" y="11824"/>
                  <a:pt x="10759" y="11834"/>
                </a:cubicBezTo>
                <a:cubicBezTo>
                  <a:pt x="10759" y="11846"/>
                  <a:pt x="10706" y="11877"/>
                  <a:pt x="10651" y="11910"/>
                </a:cubicBezTo>
                <a:cubicBezTo>
                  <a:pt x="10587" y="11942"/>
                  <a:pt x="10534" y="11974"/>
                  <a:pt x="10534" y="11996"/>
                </a:cubicBezTo>
                <a:cubicBezTo>
                  <a:pt x="10512" y="12028"/>
                  <a:pt x="10458" y="12070"/>
                  <a:pt x="10427" y="12070"/>
                </a:cubicBezTo>
                <a:cubicBezTo>
                  <a:pt x="10415" y="12070"/>
                  <a:pt x="10362" y="12124"/>
                  <a:pt x="10319" y="12178"/>
                </a:cubicBezTo>
                <a:cubicBezTo>
                  <a:pt x="10271" y="12236"/>
                  <a:pt x="10231" y="12276"/>
                  <a:pt x="10216" y="12276"/>
                </a:cubicBezTo>
                <a:cubicBezTo>
                  <a:pt x="10215" y="12276"/>
                  <a:pt x="10213" y="12276"/>
                  <a:pt x="10212" y="12275"/>
                </a:cubicBezTo>
                <a:cubicBezTo>
                  <a:pt x="10191" y="12275"/>
                  <a:pt x="10126" y="12306"/>
                  <a:pt x="9955" y="12425"/>
                </a:cubicBezTo>
                <a:cubicBezTo>
                  <a:pt x="9933" y="12446"/>
                  <a:pt x="9879" y="12478"/>
                  <a:pt x="9847" y="12499"/>
                </a:cubicBezTo>
                <a:cubicBezTo>
                  <a:pt x="9815" y="12521"/>
                  <a:pt x="9772" y="12554"/>
                  <a:pt x="9750" y="12585"/>
                </a:cubicBezTo>
                <a:cubicBezTo>
                  <a:pt x="9710" y="12618"/>
                  <a:pt x="9688" y="12632"/>
                  <a:pt x="9656" y="12632"/>
                </a:cubicBezTo>
                <a:cubicBezTo>
                  <a:pt x="9646" y="12632"/>
                  <a:pt x="9635" y="12631"/>
                  <a:pt x="9622" y="12628"/>
                </a:cubicBezTo>
                <a:cubicBezTo>
                  <a:pt x="9611" y="12628"/>
                  <a:pt x="9557" y="12650"/>
                  <a:pt x="9514" y="12682"/>
                </a:cubicBezTo>
                <a:cubicBezTo>
                  <a:pt x="9471" y="12700"/>
                  <a:pt x="9435" y="12717"/>
                  <a:pt x="9417" y="12717"/>
                </a:cubicBezTo>
                <a:cubicBezTo>
                  <a:pt x="9413" y="12717"/>
                  <a:pt x="9409" y="12716"/>
                  <a:pt x="9407" y="12714"/>
                </a:cubicBezTo>
                <a:cubicBezTo>
                  <a:pt x="9407" y="12714"/>
                  <a:pt x="9364" y="12735"/>
                  <a:pt x="9311" y="12757"/>
                </a:cubicBezTo>
                <a:cubicBezTo>
                  <a:pt x="9257" y="12790"/>
                  <a:pt x="9204" y="12811"/>
                  <a:pt x="9193" y="12811"/>
                </a:cubicBezTo>
                <a:cubicBezTo>
                  <a:pt x="9182" y="12811"/>
                  <a:pt x="9139" y="12821"/>
                  <a:pt x="9085" y="12843"/>
                </a:cubicBezTo>
                <a:cubicBezTo>
                  <a:pt x="8957" y="12907"/>
                  <a:pt x="8849" y="12940"/>
                  <a:pt x="8753" y="12940"/>
                </a:cubicBezTo>
                <a:cubicBezTo>
                  <a:pt x="8699" y="12940"/>
                  <a:pt x="8646" y="12940"/>
                  <a:pt x="8625" y="12950"/>
                </a:cubicBezTo>
                <a:cubicBezTo>
                  <a:pt x="8614" y="12956"/>
                  <a:pt x="8603" y="12958"/>
                  <a:pt x="8588" y="12958"/>
                </a:cubicBezTo>
                <a:cubicBezTo>
                  <a:pt x="8574" y="12958"/>
                  <a:pt x="8555" y="12956"/>
                  <a:pt x="8528" y="12950"/>
                </a:cubicBezTo>
                <a:cubicBezTo>
                  <a:pt x="8496" y="12929"/>
                  <a:pt x="8453" y="12918"/>
                  <a:pt x="8432" y="12918"/>
                </a:cubicBezTo>
                <a:cubicBezTo>
                  <a:pt x="8420" y="12918"/>
                  <a:pt x="8356" y="12897"/>
                  <a:pt x="8303" y="12864"/>
                </a:cubicBezTo>
                <a:cubicBezTo>
                  <a:pt x="8260" y="12832"/>
                  <a:pt x="8174" y="12800"/>
                  <a:pt x="8120" y="12778"/>
                </a:cubicBezTo>
                <a:cubicBezTo>
                  <a:pt x="8067" y="12768"/>
                  <a:pt x="8024" y="12747"/>
                  <a:pt x="8024" y="12735"/>
                </a:cubicBezTo>
                <a:cubicBezTo>
                  <a:pt x="8024" y="12714"/>
                  <a:pt x="7991" y="12704"/>
                  <a:pt x="7948" y="12682"/>
                </a:cubicBezTo>
                <a:cubicBezTo>
                  <a:pt x="7906" y="12671"/>
                  <a:pt x="7831" y="12628"/>
                  <a:pt x="7777" y="12596"/>
                </a:cubicBezTo>
                <a:cubicBezTo>
                  <a:pt x="7734" y="12564"/>
                  <a:pt x="7638" y="12499"/>
                  <a:pt x="7562" y="12457"/>
                </a:cubicBezTo>
                <a:cubicBezTo>
                  <a:pt x="7476" y="12414"/>
                  <a:pt x="7423" y="12382"/>
                  <a:pt x="7423" y="12360"/>
                </a:cubicBezTo>
                <a:cubicBezTo>
                  <a:pt x="7423" y="12349"/>
                  <a:pt x="7391" y="12318"/>
                  <a:pt x="7348" y="12296"/>
                </a:cubicBezTo>
                <a:cubicBezTo>
                  <a:pt x="7316" y="12275"/>
                  <a:pt x="7273" y="12242"/>
                  <a:pt x="7262" y="12221"/>
                </a:cubicBezTo>
                <a:cubicBezTo>
                  <a:pt x="7241" y="12199"/>
                  <a:pt x="7209" y="12178"/>
                  <a:pt x="7187" y="12178"/>
                </a:cubicBezTo>
                <a:cubicBezTo>
                  <a:pt x="7166" y="12178"/>
                  <a:pt x="7123" y="12156"/>
                  <a:pt x="7090" y="12113"/>
                </a:cubicBezTo>
                <a:cubicBezTo>
                  <a:pt x="6866" y="11888"/>
                  <a:pt x="6597" y="11641"/>
                  <a:pt x="6522" y="11598"/>
                </a:cubicBezTo>
                <a:cubicBezTo>
                  <a:pt x="6479" y="11577"/>
                  <a:pt x="6436" y="11545"/>
                  <a:pt x="6436" y="11534"/>
                </a:cubicBezTo>
                <a:cubicBezTo>
                  <a:pt x="6436" y="11524"/>
                  <a:pt x="6415" y="11502"/>
                  <a:pt x="6382" y="11481"/>
                </a:cubicBezTo>
                <a:cubicBezTo>
                  <a:pt x="6361" y="11470"/>
                  <a:pt x="6318" y="11417"/>
                  <a:pt x="6286" y="11374"/>
                </a:cubicBezTo>
                <a:cubicBezTo>
                  <a:pt x="6215" y="11263"/>
                  <a:pt x="6136" y="11190"/>
                  <a:pt x="6090" y="11190"/>
                </a:cubicBezTo>
                <a:cubicBezTo>
                  <a:pt x="6088" y="11190"/>
                  <a:pt x="6085" y="11190"/>
                  <a:pt x="6082" y="11191"/>
                </a:cubicBezTo>
                <a:cubicBezTo>
                  <a:pt x="6076" y="11194"/>
                  <a:pt x="6070" y="11196"/>
                  <a:pt x="6066" y="11196"/>
                </a:cubicBezTo>
                <a:cubicBezTo>
                  <a:pt x="6055" y="11196"/>
                  <a:pt x="6050" y="11188"/>
                  <a:pt x="6050" y="11181"/>
                </a:cubicBezTo>
                <a:cubicBezTo>
                  <a:pt x="6050" y="11169"/>
                  <a:pt x="6018" y="11116"/>
                  <a:pt x="5975" y="11062"/>
                </a:cubicBezTo>
                <a:cubicBezTo>
                  <a:pt x="5932" y="11009"/>
                  <a:pt x="5879" y="10923"/>
                  <a:pt x="5857" y="10869"/>
                </a:cubicBezTo>
                <a:cubicBezTo>
                  <a:pt x="5825" y="10826"/>
                  <a:pt x="5771" y="10740"/>
                  <a:pt x="5717" y="10697"/>
                </a:cubicBezTo>
                <a:cubicBezTo>
                  <a:pt x="5664" y="10644"/>
                  <a:pt x="5621" y="10590"/>
                  <a:pt x="5621" y="10580"/>
                </a:cubicBezTo>
                <a:cubicBezTo>
                  <a:pt x="5621" y="10569"/>
                  <a:pt x="5610" y="10537"/>
                  <a:pt x="5578" y="10516"/>
                </a:cubicBezTo>
                <a:cubicBezTo>
                  <a:pt x="5535" y="10440"/>
                  <a:pt x="5503" y="10333"/>
                  <a:pt x="5481" y="10140"/>
                </a:cubicBezTo>
                <a:cubicBezTo>
                  <a:pt x="5460" y="9968"/>
                  <a:pt x="5439" y="9861"/>
                  <a:pt x="5396" y="9765"/>
                </a:cubicBezTo>
                <a:cubicBezTo>
                  <a:pt x="5385" y="9722"/>
                  <a:pt x="5364" y="9625"/>
                  <a:pt x="5364" y="9529"/>
                </a:cubicBezTo>
                <a:cubicBezTo>
                  <a:pt x="5342" y="9260"/>
                  <a:pt x="5310" y="9035"/>
                  <a:pt x="5288" y="9024"/>
                </a:cubicBezTo>
                <a:cubicBezTo>
                  <a:pt x="5257" y="9003"/>
                  <a:pt x="5278" y="8810"/>
                  <a:pt x="5331" y="8638"/>
                </a:cubicBezTo>
                <a:cubicBezTo>
                  <a:pt x="5353" y="8574"/>
                  <a:pt x="5364" y="8509"/>
                  <a:pt x="5374" y="8478"/>
                </a:cubicBezTo>
                <a:cubicBezTo>
                  <a:pt x="5374" y="8445"/>
                  <a:pt x="5385" y="8413"/>
                  <a:pt x="5385" y="8402"/>
                </a:cubicBezTo>
                <a:cubicBezTo>
                  <a:pt x="5396" y="8392"/>
                  <a:pt x="5428" y="8209"/>
                  <a:pt x="5439" y="8091"/>
                </a:cubicBezTo>
                <a:cubicBezTo>
                  <a:pt x="5439" y="8048"/>
                  <a:pt x="5471" y="7973"/>
                  <a:pt x="5546" y="7844"/>
                </a:cubicBezTo>
                <a:cubicBezTo>
                  <a:pt x="5643" y="7694"/>
                  <a:pt x="5686" y="7641"/>
                  <a:pt x="5814" y="7522"/>
                </a:cubicBezTo>
                <a:cubicBezTo>
                  <a:pt x="5900" y="7437"/>
                  <a:pt x="6029" y="7329"/>
                  <a:pt x="6082" y="7286"/>
                </a:cubicBezTo>
                <a:cubicBezTo>
                  <a:pt x="6146" y="7233"/>
                  <a:pt x="6232" y="7158"/>
                  <a:pt x="6286" y="7115"/>
                </a:cubicBezTo>
                <a:cubicBezTo>
                  <a:pt x="6329" y="7072"/>
                  <a:pt x="6394" y="7019"/>
                  <a:pt x="6425" y="7008"/>
                </a:cubicBezTo>
                <a:cubicBezTo>
                  <a:pt x="6468" y="6997"/>
                  <a:pt x="6511" y="6976"/>
                  <a:pt x="6533" y="6954"/>
                </a:cubicBezTo>
                <a:cubicBezTo>
                  <a:pt x="6554" y="6944"/>
                  <a:pt x="6568" y="6938"/>
                  <a:pt x="6578" y="6938"/>
                </a:cubicBezTo>
                <a:cubicBezTo>
                  <a:pt x="6589" y="6938"/>
                  <a:pt x="6597" y="6944"/>
                  <a:pt x="6608" y="6954"/>
                </a:cubicBezTo>
                <a:cubicBezTo>
                  <a:pt x="6620" y="6958"/>
                  <a:pt x="6630" y="6961"/>
                  <a:pt x="6641" y="6961"/>
                </a:cubicBezTo>
                <a:cubicBezTo>
                  <a:pt x="6660" y="6961"/>
                  <a:pt x="6681" y="6953"/>
                  <a:pt x="6715" y="6933"/>
                </a:cubicBezTo>
                <a:cubicBezTo>
                  <a:pt x="6747" y="6912"/>
                  <a:pt x="6790" y="6900"/>
                  <a:pt x="6811" y="6900"/>
                </a:cubicBezTo>
                <a:cubicBezTo>
                  <a:pt x="6823" y="6900"/>
                  <a:pt x="6887" y="6879"/>
                  <a:pt x="6951" y="6847"/>
                </a:cubicBezTo>
                <a:cubicBezTo>
                  <a:pt x="7005" y="6826"/>
                  <a:pt x="7059" y="6804"/>
                  <a:pt x="7069" y="6804"/>
                </a:cubicBezTo>
                <a:cubicBezTo>
                  <a:pt x="7069" y="6806"/>
                  <a:pt x="7070" y="6807"/>
                  <a:pt x="7073" y="6807"/>
                </a:cubicBezTo>
                <a:cubicBezTo>
                  <a:pt x="7085" y="6807"/>
                  <a:pt x="7121" y="6789"/>
                  <a:pt x="7166" y="6772"/>
                </a:cubicBezTo>
                <a:cubicBezTo>
                  <a:pt x="7230" y="6740"/>
                  <a:pt x="7283" y="6718"/>
                  <a:pt x="7295" y="6718"/>
                </a:cubicBezTo>
                <a:cubicBezTo>
                  <a:pt x="7305" y="6718"/>
                  <a:pt x="7326" y="6707"/>
                  <a:pt x="7348" y="6697"/>
                </a:cubicBezTo>
                <a:cubicBezTo>
                  <a:pt x="7369" y="6676"/>
                  <a:pt x="7423" y="6664"/>
                  <a:pt x="7476" y="6654"/>
                </a:cubicBezTo>
                <a:cubicBezTo>
                  <a:pt x="7541" y="6654"/>
                  <a:pt x="7595" y="6633"/>
                  <a:pt x="7616" y="6621"/>
                </a:cubicBezTo>
                <a:cubicBezTo>
                  <a:pt x="7652" y="6586"/>
                  <a:pt x="7709" y="6565"/>
                  <a:pt x="7758" y="6565"/>
                </a:cubicBezTo>
                <a:cubicBezTo>
                  <a:pt x="7768" y="6565"/>
                  <a:pt x="7778" y="6566"/>
                  <a:pt x="7788" y="6568"/>
                </a:cubicBezTo>
                <a:cubicBezTo>
                  <a:pt x="7856" y="6580"/>
                  <a:pt x="7927" y="6586"/>
                  <a:pt x="7993" y="6586"/>
                </a:cubicBezTo>
                <a:cubicBezTo>
                  <a:pt x="8102" y="6586"/>
                  <a:pt x="8194" y="6569"/>
                  <a:pt x="8227" y="6536"/>
                </a:cubicBezTo>
                <a:cubicBezTo>
                  <a:pt x="8235" y="6532"/>
                  <a:pt x="8243" y="6530"/>
                  <a:pt x="8257" y="6530"/>
                </a:cubicBezTo>
                <a:cubicBezTo>
                  <a:pt x="8283" y="6530"/>
                  <a:pt x="8329" y="6537"/>
                  <a:pt x="8432" y="6557"/>
                </a:cubicBezTo>
                <a:cubicBezTo>
                  <a:pt x="8463" y="6562"/>
                  <a:pt x="8489" y="6565"/>
                  <a:pt x="8514" y="6565"/>
                </a:cubicBezTo>
                <a:cubicBezTo>
                  <a:pt x="8550" y="6565"/>
                  <a:pt x="8585" y="6559"/>
                  <a:pt x="8635" y="6547"/>
                </a:cubicBezTo>
                <a:cubicBezTo>
                  <a:pt x="8691" y="6540"/>
                  <a:pt x="8728" y="6534"/>
                  <a:pt x="8769" y="6534"/>
                </a:cubicBezTo>
                <a:cubicBezTo>
                  <a:pt x="8799" y="6534"/>
                  <a:pt x="8830" y="6538"/>
                  <a:pt x="8871" y="6547"/>
                </a:cubicBezTo>
                <a:cubicBezTo>
                  <a:pt x="8919" y="6552"/>
                  <a:pt x="8949" y="6555"/>
                  <a:pt x="8968" y="6555"/>
                </a:cubicBezTo>
                <a:cubicBezTo>
                  <a:pt x="8987" y="6555"/>
                  <a:pt x="8994" y="6552"/>
                  <a:pt x="9000" y="6547"/>
                </a:cubicBezTo>
                <a:cubicBezTo>
                  <a:pt x="9005" y="6536"/>
                  <a:pt x="9013" y="6531"/>
                  <a:pt x="9029" y="6531"/>
                </a:cubicBezTo>
                <a:cubicBezTo>
                  <a:pt x="9046" y="6531"/>
                  <a:pt x="9070" y="6536"/>
                  <a:pt x="9107" y="6547"/>
                </a:cubicBezTo>
                <a:cubicBezTo>
                  <a:pt x="9139" y="6552"/>
                  <a:pt x="9163" y="6555"/>
                  <a:pt x="9181" y="6555"/>
                </a:cubicBezTo>
                <a:cubicBezTo>
                  <a:pt x="9198" y="6555"/>
                  <a:pt x="9209" y="6552"/>
                  <a:pt x="9214" y="6547"/>
                </a:cubicBezTo>
                <a:cubicBezTo>
                  <a:pt x="9229" y="6539"/>
                  <a:pt x="9239" y="6531"/>
                  <a:pt x="9244" y="6531"/>
                </a:cubicBezTo>
                <a:cubicBezTo>
                  <a:pt x="9246" y="6531"/>
                  <a:pt x="9247" y="6533"/>
                  <a:pt x="9247" y="6536"/>
                </a:cubicBezTo>
                <a:cubicBezTo>
                  <a:pt x="9252" y="6546"/>
                  <a:pt x="9311" y="6552"/>
                  <a:pt x="9394" y="6552"/>
                </a:cubicBezTo>
                <a:cubicBezTo>
                  <a:pt x="9477" y="6552"/>
                  <a:pt x="9584" y="6546"/>
                  <a:pt x="9686" y="6536"/>
                </a:cubicBezTo>
                <a:cubicBezTo>
                  <a:pt x="9739" y="6531"/>
                  <a:pt x="9772" y="6529"/>
                  <a:pt x="9792" y="6529"/>
                </a:cubicBezTo>
                <a:cubicBezTo>
                  <a:pt x="9822" y="6529"/>
                  <a:pt x="9826" y="6534"/>
                  <a:pt x="9826" y="6547"/>
                </a:cubicBezTo>
                <a:cubicBezTo>
                  <a:pt x="9826" y="6567"/>
                  <a:pt x="9835" y="6574"/>
                  <a:pt x="9871" y="6574"/>
                </a:cubicBezTo>
                <a:cubicBezTo>
                  <a:pt x="9892" y="6574"/>
                  <a:pt x="9922" y="6572"/>
                  <a:pt x="9965" y="6568"/>
                </a:cubicBezTo>
                <a:cubicBezTo>
                  <a:pt x="9994" y="6565"/>
                  <a:pt x="10017" y="6564"/>
                  <a:pt x="10037" y="6564"/>
                </a:cubicBezTo>
                <a:cubicBezTo>
                  <a:pt x="10089" y="6564"/>
                  <a:pt x="10111" y="6574"/>
                  <a:pt x="10126" y="6590"/>
                </a:cubicBezTo>
                <a:cubicBezTo>
                  <a:pt x="10137" y="6600"/>
                  <a:pt x="10191" y="6611"/>
                  <a:pt x="10265" y="6611"/>
                </a:cubicBezTo>
                <a:cubicBezTo>
                  <a:pt x="10319" y="6621"/>
                  <a:pt x="10405" y="6633"/>
                  <a:pt x="10448" y="6643"/>
                </a:cubicBezTo>
                <a:cubicBezTo>
                  <a:pt x="10479" y="6659"/>
                  <a:pt x="10511" y="6669"/>
                  <a:pt x="10538" y="6669"/>
                </a:cubicBezTo>
                <a:cubicBezTo>
                  <a:pt x="10548" y="6669"/>
                  <a:pt x="10557" y="6667"/>
                  <a:pt x="10566" y="6664"/>
                </a:cubicBezTo>
                <a:cubicBezTo>
                  <a:pt x="10579" y="6662"/>
                  <a:pt x="10590" y="6661"/>
                  <a:pt x="10601" y="6661"/>
                </a:cubicBezTo>
                <a:cubicBezTo>
                  <a:pt x="10633" y="6661"/>
                  <a:pt x="10657" y="6672"/>
                  <a:pt x="10706" y="6697"/>
                </a:cubicBezTo>
                <a:cubicBezTo>
                  <a:pt x="10748" y="6718"/>
                  <a:pt x="10802" y="6740"/>
                  <a:pt x="10813" y="6740"/>
                </a:cubicBezTo>
                <a:cubicBezTo>
                  <a:pt x="10834" y="6740"/>
                  <a:pt x="10877" y="6761"/>
                  <a:pt x="10920" y="6804"/>
                </a:cubicBezTo>
                <a:cubicBezTo>
                  <a:pt x="10973" y="6836"/>
                  <a:pt x="11038" y="6890"/>
                  <a:pt x="11081" y="6922"/>
                </a:cubicBezTo>
                <a:cubicBezTo>
                  <a:pt x="11123" y="6965"/>
                  <a:pt x="11156" y="6997"/>
                  <a:pt x="11156" y="7008"/>
                </a:cubicBezTo>
                <a:cubicBezTo>
                  <a:pt x="11156" y="7019"/>
                  <a:pt x="11188" y="7062"/>
                  <a:pt x="11220" y="7105"/>
                </a:cubicBezTo>
                <a:cubicBezTo>
                  <a:pt x="11263" y="7147"/>
                  <a:pt x="11295" y="7212"/>
                  <a:pt x="11316" y="7244"/>
                </a:cubicBezTo>
                <a:cubicBezTo>
                  <a:pt x="11328" y="7286"/>
                  <a:pt x="11359" y="7351"/>
                  <a:pt x="11392" y="7405"/>
                </a:cubicBezTo>
                <a:cubicBezTo>
                  <a:pt x="11488" y="7544"/>
                  <a:pt x="11542" y="7673"/>
                  <a:pt x="11521" y="7705"/>
                </a:cubicBezTo>
                <a:cubicBezTo>
                  <a:pt x="11510" y="7716"/>
                  <a:pt x="11510" y="7758"/>
                  <a:pt x="11542" y="7834"/>
                </a:cubicBezTo>
                <a:cubicBezTo>
                  <a:pt x="11564" y="7898"/>
                  <a:pt x="11585" y="7984"/>
                  <a:pt x="11585" y="8048"/>
                </a:cubicBezTo>
                <a:cubicBezTo>
                  <a:pt x="11595" y="8102"/>
                  <a:pt x="11607" y="8156"/>
                  <a:pt x="11617" y="8177"/>
                </a:cubicBezTo>
                <a:cubicBezTo>
                  <a:pt x="11638" y="8209"/>
                  <a:pt x="11628" y="8220"/>
                  <a:pt x="11607" y="8284"/>
                </a:cubicBezTo>
                <a:cubicBezTo>
                  <a:pt x="11585" y="8327"/>
                  <a:pt x="11564" y="8381"/>
                  <a:pt x="11564" y="8423"/>
                </a:cubicBezTo>
                <a:cubicBezTo>
                  <a:pt x="11564" y="8466"/>
                  <a:pt x="11564" y="8520"/>
                  <a:pt x="11552" y="8542"/>
                </a:cubicBezTo>
                <a:cubicBezTo>
                  <a:pt x="11542" y="8563"/>
                  <a:pt x="11531" y="8638"/>
                  <a:pt x="11521" y="8692"/>
                </a:cubicBezTo>
                <a:cubicBezTo>
                  <a:pt x="11521" y="8778"/>
                  <a:pt x="11499" y="8831"/>
                  <a:pt x="11445" y="8938"/>
                </a:cubicBezTo>
                <a:cubicBezTo>
                  <a:pt x="11402" y="9003"/>
                  <a:pt x="11371" y="9089"/>
                  <a:pt x="11359" y="9131"/>
                </a:cubicBezTo>
                <a:cubicBezTo>
                  <a:pt x="11359" y="9174"/>
                  <a:pt x="11338" y="9196"/>
                  <a:pt x="11316" y="9207"/>
                </a:cubicBezTo>
                <a:cubicBezTo>
                  <a:pt x="11295" y="9207"/>
                  <a:pt x="11274" y="9228"/>
                  <a:pt x="11274" y="9250"/>
                </a:cubicBezTo>
                <a:cubicBezTo>
                  <a:pt x="11274" y="9260"/>
                  <a:pt x="11252" y="9336"/>
                  <a:pt x="11220" y="9421"/>
                </a:cubicBezTo>
                <a:cubicBezTo>
                  <a:pt x="11199" y="9507"/>
                  <a:pt x="11177" y="9582"/>
                  <a:pt x="11177" y="9615"/>
                </a:cubicBezTo>
                <a:cubicBezTo>
                  <a:pt x="11188" y="9646"/>
                  <a:pt x="11177" y="9668"/>
                  <a:pt x="11166" y="9668"/>
                </a:cubicBezTo>
                <a:cubicBezTo>
                  <a:pt x="11135" y="9679"/>
                  <a:pt x="11059" y="9839"/>
                  <a:pt x="11016" y="9990"/>
                </a:cubicBezTo>
                <a:cubicBezTo>
                  <a:pt x="10995" y="10075"/>
                  <a:pt x="10963" y="10118"/>
                  <a:pt x="10920" y="10172"/>
                </a:cubicBezTo>
                <a:cubicBezTo>
                  <a:pt x="10866" y="10215"/>
                  <a:pt x="10856" y="10247"/>
                  <a:pt x="10856" y="10290"/>
                </a:cubicBezTo>
                <a:cubicBezTo>
                  <a:pt x="10856" y="10365"/>
                  <a:pt x="10834" y="10387"/>
                  <a:pt x="10706" y="10516"/>
                </a:cubicBezTo>
                <a:cubicBezTo>
                  <a:pt x="10651" y="10558"/>
                  <a:pt x="10609" y="10612"/>
                  <a:pt x="10587" y="10655"/>
                </a:cubicBezTo>
                <a:cubicBezTo>
                  <a:pt x="10566" y="10687"/>
                  <a:pt x="10512" y="10740"/>
                  <a:pt x="10470" y="10773"/>
                </a:cubicBezTo>
                <a:cubicBezTo>
                  <a:pt x="10415" y="10805"/>
                  <a:pt x="10351" y="10869"/>
                  <a:pt x="10319" y="10912"/>
                </a:cubicBezTo>
                <a:cubicBezTo>
                  <a:pt x="10276" y="10955"/>
                  <a:pt x="10234" y="10987"/>
                  <a:pt x="10212" y="10987"/>
                </a:cubicBezTo>
                <a:cubicBezTo>
                  <a:pt x="10201" y="10987"/>
                  <a:pt x="10169" y="11019"/>
                  <a:pt x="10148" y="11052"/>
                </a:cubicBezTo>
                <a:cubicBezTo>
                  <a:pt x="10083" y="11159"/>
                  <a:pt x="10041" y="11202"/>
                  <a:pt x="9998" y="11202"/>
                </a:cubicBezTo>
                <a:cubicBezTo>
                  <a:pt x="9965" y="11202"/>
                  <a:pt x="9944" y="11223"/>
                  <a:pt x="9912" y="11298"/>
                </a:cubicBezTo>
                <a:cubicBezTo>
                  <a:pt x="9847" y="11427"/>
                  <a:pt x="9815" y="11459"/>
                  <a:pt x="9772" y="11459"/>
                </a:cubicBezTo>
                <a:cubicBezTo>
                  <a:pt x="9750" y="11459"/>
                  <a:pt x="9719" y="11470"/>
                  <a:pt x="9697" y="11491"/>
                </a:cubicBezTo>
                <a:cubicBezTo>
                  <a:pt x="9676" y="11513"/>
                  <a:pt x="9654" y="11524"/>
                  <a:pt x="9643" y="11524"/>
                </a:cubicBezTo>
                <a:cubicBezTo>
                  <a:pt x="9633" y="11524"/>
                  <a:pt x="9590" y="11545"/>
                  <a:pt x="9557" y="11577"/>
                </a:cubicBezTo>
                <a:cubicBezTo>
                  <a:pt x="9514" y="11598"/>
                  <a:pt x="9483" y="11620"/>
                  <a:pt x="9472" y="11620"/>
                </a:cubicBezTo>
                <a:cubicBezTo>
                  <a:pt x="9468" y="11619"/>
                  <a:pt x="9462" y="11618"/>
                  <a:pt x="9455" y="11618"/>
                </a:cubicBezTo>
                <a:cubicBezTo>
                  <a:pt x="9408" y="11618"/>
                  <a:pt x="9298" y="11648"/>
                  <a:pt x="9204" y="11695"/>
                </a:cubicBezTo>
                <a:cubicBezTo>
                  <a:pt x="9131" y="11728"/>
                  <a:pt x="9099" y="11741"/>
                  <a:pt x="9081" y="11741"/>
                </a:cubicBezTo>
                <a:cubicBezTo>
                  <a:pt x="9069" y="11741"/>
                  <a:pt x="9062" y="11736"/>
                  <a:pt x="9054" y="11727"/>
                </a:cubicBezTo>
                <a:cubicBezTo>
                  <a:pt x="9041" y="11715"/>
                  <a:pt x="9031" y="11709"/>
                  <a:pt x="9017" y="11709"/>
                </a:cubicBezTo>
                <a:cubicBezTo>
                  <a:pt x="8996" y="11709"/>
                  <a:pt x="8964" y="11723"/>
                  <a:pt x="8892" y="11749"/>
                </a:cubicBezTo>
                <a:cubicBezTo>
                  <a:pt x="8808" y="11782"/>
                  <a:pt x="8753" y="11798"/>
                  <a:pt x="8719" y="11798"/>
                </a:cubicBezTo>
                <a:cubicBezTo>
                  <a:pt x="8687" y="11798"/>
                  <a:pt x="8672" y="11785"/>
                  <a:pt x="8668" y="11760"/>
                </a:cubicBezTo>
                <a:cubicBezTo>
                  <a:pt x="8656" y="11727"/>
                  <a:pt x="8646" y="11717"/>
                  <a:pt x="8528" y="11717"/>
                </a:cubicBezTo>
                <a:cubicBezTo>
                  <a:pt x="8399" y="11706"/>
                  <a:pt x="8303" y="11684"/>
                  <a:pt x="8303" y="11653"/>
                </a:cubicBezTo>
                <a:cubicBezTo>
                  <a:pt x="8303" y="11641"/>
                  <a:pt x="8184" y="11588"/>
                  <a:pt x="8088" y="11556"/>
                </a:cubicBezTo>
                <a:cubicBezTo>
                  <a:pt x="8056" y="11545"/>
                  <a:pt x="7981" y="11502"/>
                  <a:pt x="7938" y="11470"/>
                </a:cubicBezTo>
                <a:cubicBezTo>
                  <a:pt x="7884" y="11427"/>
                  <a:pt x="7831" y="11395"/>
                  <a:pt x="7831" y="11395"/>
                </a:cubicBezTo>
                <a:cubicBezTo>
                  <a:pt x="7809" y="11395"/>
                  <a:pt x="7670" y="11309"/>
                  <a:pt x="7476" y="11169"/>
                </a:cubicBezTo>
                <a:cubicBezTo>
                  <a:pt x="7445" y="11154"/>
                  <a:pt x="7425" y="11144"/>
                  <a:pt x="7408" y="11144"/>
                </a:cubicBezTo>
                <a:cubicBezTo>
                  <a:pt x="7402" y="11144"/>
                  <a:pt x="7396" y="11145"/>
                  <a:pt x="7391" y="11148"/>
                </a:cubicBezTo>
                <a:cubicBezTo>
                  <a:pt x="7387" y="11152"/>
                  <a:pt x="7381" y="11154"/>
                  <a:pt x="7373" y="11154"/>
                </a:cubicBezTo>
                <a:cubicBezTo>
                  <a:pt x="7340" y="11154"/>
                  <a:pt x="7282" y="11119"/>
                  <a:pt x="7273" y="11084"/>
                </a:cubicBezTo>
                <a:lnTo>
                  <a:pt x="7219" y="11030"/>
                </a:lnTo>
                <a:cubicBezTo>
                  <a:pt x="7187" y="11009"/>
                  <a:pt x="7166" y="10987"/>
                  <a:pt x="7155" y="10966"/>
                </a:cubicBezTo>
                <a:cubicBezTo>
                  <a:pt x="7144" y="10933"/>
                  <a:pt x="7026" y="10837"/>
                  <a:pt x="6994" y="10837"/>
                </a:cubicBezTo>
                <a:cubicBezTo>
                  <a:pt x="6962" y="10837"/>
                  <a:pt x="6908" y="10752"/>
                  <a:pt x="6908" y="10709"/>
                </a:cubicBezTo>
                <a:cubicBezTo>
                  <a:pt x="6908" y="10687"/>
                  <a:pt x="6887" y="10655"/>
                  <a:pt x="6866" y="10644"/>
                </a:cubicBezTo>
                <a:cubicBezTo>
                  <a:pt x="6780" y="10580"/>
                  <a:pt x="6511" y="10301"/>
                  <a:pt x="6511" y="10258"/>
                </a:cubicBezTo>
                <a:cubicBezTo>
                  <a:pt x="6501" y="10237"/>
                  <a:pt x="6468" y="10183"/>
                  <a:pt x="6436" y="10151"/>
                </a:cubicBezTo>
                <a:cubicBezTo>
                  <a:pt x="6340" y="10044"/>
                  <a:pt x="6286" y="9968"/>
                  <a:pt x="6286" y="9936"/>
                </a:cubicBezTo>
                <a:cubicBezTo>
                  <a:pt x="6286" y="9925"/>
                  <a:pt x="6265" y="9872"/>
                  <a:pt x="6222" y="9829"/>
                </a:cubicBezTo>
                <a:cubicBezTo>
                  <a:pt x="6189" y="9775"/>
                  <a:pt x="6158" y="9732"/>
                  <a:pt x="6158" y="9722"/>
                </a:cubicBezTo>
                <a:cubicBezTo>
                  <a:pt x="6158" y="9722"/>
                  <a:pt x="6146" y="9689"/>
                  <a:pt x="6125" y="9657"/>
                </a:cubicBezTo>
                <a:cubicBezTo>
                  <a:pt x="6072" y="9582"/>
                  <a:pt x="6039" y="9303"/>
                  <a:pt x="6050" y="9035"/>
                </a:cubicBezTo>
                <a:cubicBezTo>
                  <a:pt x="6061" y="8864"/>
                  <a:pt x="6072" y="8821"/>
                  <a:pt x="6115" y="8735"/>
                </a:cubicBezTo>
                <a:cubicBezTo>
                  <a:pt x="6136" y="8681"/>
                  <a:pt x="6158" y="8628"/>
                  <a:pt x="6158" y="8617"/>
                </a:cubicBezTo>
                <a:cubicBezTo>
                  <a:pt x="6158" y="8595"/>
                  <a:pt x="6243" y="8509"/>
                  <a:pt x="6265" y="8509"/>
                </a:cubicBezTo>
                <a:cubicBezTo>
                  <a:pt x="6275" y="8509"/>
                  <a:pt x="6308" y="8478"/>
                  <a:pt x="6340" y="8435"/>
                </a:cubicBezTo>
                <a:cubicBezTo>
                  <a:pt x="6361" y="8392"/>
                  <a:pt x="6404" y="8349"/>
                  <a:pt x="6415" y="8338"/>
                </a:cubicBezTo>
                <a:cubicBezTo>
                  <a:pt x="6436" y="8338"/>
                  <a:pt x="6468" y="8295"/>
                  <a:pt x="6501" y="8252"/>
                </a:cubicBezTo>
                <a:cubicBezTo>
                  <a:pt x="6533" y="8220"/>
                  <a:pt x="6575" y="8166"/>
                  <a:pt x="6618" y="8145"/>
                </a:cubicBezTo>
                <a:cubicBezTo>
                  <a:pt x="6651" y="8134"/>
                  <a:pt x="6694" y="8091"/>
                  <a:pt x="6715" y="8070"/>
                </a:cubicBezTo>
                <a:cubicBezTo>
                  <a:pt x="6769" y="8006"/>
                  <a:pt x="6854" y="7952"/>
                  <a:pt x="6897" y="7952"/>
                </a:cubicBezTo>
                <a:cubicBezTo>
                  <a:pt x="6908" y="7952"/>
                  <a:pt x="6973" y="7909"/>
                  <a:pt x="7016" y="7866"/>
                </a:cubicBezTo>
                <a:cubicBezTo>
                  <a:pt x="7090" y="7801"/>
                  <a:pt x="7155" y="7758"/>
                  <a:pt x="7283" y="7705"/>
                </a:cubicBezTo>
                <a:cubicBezTo>
                  <a:pt x="7369" y="7673"/>
                  <a:pt x="7466" y="7641"/>
                  <a:pt x="7476" y="7641"/>
                </a:cubicBezTo>
                <a:cubicBezTo>
                  <a:pt x="7488" y="7641"/>
                  <a:pt x="7541" y="7630"/>
                  <a:pt x="7595" y="7619"/>
                </a:cubicBezTo>
                <a:cubicBezTo>
                  <a:pt x="7648" y="7598"/>
                  <a:pt x="7755" y="7587"/>
                  <a:pt x="7841" y="7587"/>
                </a:cubicBezTo>
                <a:cubicBezTo>
                  <a:pt x="8088" y="7577"/>
                  <a:pt x="8292" y="7555"/>
                  <a:pt x="8367" y="7522"/>
                </a:cubicBezTo>
                <a:cubicBezTo>
                  <a:pt x="8397" y="7515"/>
                  <a:pt x="8433" y="7508"/>
                  <a:pt x="8470" y="7508"/>
                </a:cubicBezTo>
                <a:cubicBezTo>
                  <a:pt x="8486" y="7508"/>
                  <a:pt x="8501" y="7509"/>
                  <a:pt x="8517" y="7512"/>
                </a:cubicBezTo>
                <a:cubicBezTo>
                  <a:pt x="8571" y="7512"/>
                  <a:pt x="8625" y="7512"/>
                  <a:pt x="8635" y="7501"/>
                </a:cubicBezTo>
                <a:cubicBezTo>
                  <a:pt x="8658" y="7494"/>
                  <a:pt x="8702" y="7486"/>
                  <a:pt x="8853" y="7486"/>
                </a:cubicBezTo>
                <a:cubicBezTo>
                  <a:pt x="8917" y="7486"/>
                  <a:pt x="8999" y="7487"/>
                  <a:pt x="9107" y="7491"/>
                </a:cubicBezTo>
                <a:cubicBezTo>
                  <a:pt x="9236" y="7491"/>
                  <a:pt x="9279" y="7501"/>
                  <a:pt x="9300" y="7522"/>
                </a:cubicBezTo>
                <a:cubicBezTo>
                  <a:pt x="9343" y="7565"/>
                  <a:pt x="9375" y="7577"/>
                  <a:pt x="9514" y="7587"/>
                </a:cubicBezTo>
                <a:cubicBezTo>
                  <a:pt x="9643" y="7598"/>
                  <a:pt x="9719" y="7630"/>
                  <a:pt x="9847" y="7716"/>
                </a:cubicBezTo>
                <a:cubicBezTo>
                  <a:pt x="9890" y="7748"/>
                  <a:pt x="9944" y="7758"/>
                  <a:pt x="10019" y="7770"/>
                </a:cubicBezTo>
                <a:lnTo>
                  <a:pt x="10137" y="7780"/>
                </a:lnTo>
                <a:lnTo>
                  <a:pt x="10373" y="8016"/>
                </a:lnTo>
                <a:cubicBezTo>
                  <a:pt x="10598" y="8242"/>
                  <a:pt x="10694" y="8359"/>
                  <a:pt x="10694" y="8445"/>
                </a:cubicBezTo>
                <a:cubicBezTo>
                  <a:pt x="10694" y="8466"/>
                  <a:pt x="10706" y="8509"/>
                  <a:pt x="10727" y="8542"/>
                </a:cubicBezTo>
                <a:cubicBezTo>
                  <a:pt x="10770" y="8606"/>
                  <a:pt x="10770" y="8649"/>
                  <a:pt x="10770" y="8745"/>
                </a:cubicBezTo>
                <a:cubicBezTo>
                  <a:pt x="10770" y="8756"/>
                  <a:pt x="10770" y="8864"/>
                  <a:pt x="10780" y="8971"/>
                </a:cubicBezTo>
                <a:cubicBezTo>
                  <a:pt x="10780" y="9121"/>
                  <a:pt x="10780" y="9185"/>
                  <a:pt x="10759" y="9239"/>
                </a:cubicBezTo>
                <a:cubicBezTo>
                  <a:pt x="10748" y="9282"/>
                  <a:pt x="10737" y="9336"/>
                  <a:pt x="10737" y="9379"/>
                </a:cubicBezTo>
                <a:cubicBezTo>
                  <a:pt x="10737" y="9464"/>
                  <a:pt x="10630" y="9679"/>
                  <a:pt x="10587" y="9679"/>
                </a:cubicBezTo>
                <a:cubicBezTo>
                  <a:pt x="10566" y="9689"/>
                  <a:pt x="10555" y="9689"/>
                  <a:pt x="10555" y="9689"/>
                </a:cubicBezTo>
                <a:cubicBezTo>
                  <a:pt x="10555" y="9700"/>
                  <a:pt x="10534" y="9722"/>
                  <a:pt x="10501" y="9754"/>
                </a:cubicBezTo>
                <a:cubicBezTo>
                  <a:pt x="10480" y="9786"/>
                  <a:pt x="10458" y="9839"/>
                  <a:pt x="10448" y="9861"/>
                </a:cubicBezTo>
                <a:cubicBezTo>
                  <a:pt x="10437" y="9882"/>
                  <a:pt x="10415" y="9904"/>
                  <a:pt x="10394" y="9915"/>
                </a:cubicBezTo>
                <a:cubicBezTo>
                  <a:pt x="10373" y="9925"/>
                  <a:pt x="10341" y="9958"/>
                  <a:pt x="10319" y="9990"/>
                </a:cubicBezTo>
                <a:cubicBezTo>
                  <a:pt x="10298" y="10022"/>
                  <a:pt x="10265" y="10054"/>
                  <a:pt x="10244" y="10065"/>
                </a:cubicBezTo>
                <a:cubicBezTo>
                  <a:pt x="10222" y="10086"/>
                  <a:pt x="10180" y="10129"/>
                  <a:pt x="10158" y="10183"/>
                </a:cubicBezTo>
                <a:cubicBezTo>
                  <a:pt x="10115" y="10247"/>
                  <a:pt x="10083" y="10290"/>
                  <a:pt x="10041" y="10311"/>
                </a:cubicBezTo>
                <a:cubicBezTo>
                  <a:pt x="9955" y="10354"/>
                  <a:pt x="9879" y="10419"/>
                  <a:pt x="9879" y="10451"/>
                </a:cubicBezTo>
                <a:cubicBezTo>
                  <a:pt x="9879" y="10494"/>
                  <a:pt x="9805" y="10547"/>
                  <a:pt x="9762" y="10547"/>
                </a:cubicBezTo>
                <a:cubicBezTo>
                  <a:pt x="9740" y="10547"/>
                  <a:pt x="9676" y="10569"/>
                  <a:pt x="9622" y="10601"/>
                </a:cubicBezTo>
                <a:cubicBezTo>
                  <a:pt x="9566" y="10622"/>
                  <a:pt x="9533" y="10634"/>
                  <a:pt x="9511" y="10634"/>
                </a:cubicBezTo>
                <a:cubicBezTo>
                  <a:pt x="9499" y="10634"/>
                  <a:pt x="9490" y="10630"/>
                  <a:pt x="9483" y="10623"/>
                </a:cubicBezTo>
                <a:cubicBezTo>
                  <a:pt x="9477" y="10620"/>
                  <a:pt x="9471" y="10619"/>
                  <a:pt x="9463" y="10619"/>
                </a:cubicBezTo>
                <a:cubicBezTo>
                  <a:pt x="9440" y="10619"/>
                  <a:pt x="9402" y="10631"/>
                  <a:pt x="9321" y="10655"/>
                </a:cubicBezTo>
                <a:cubicBezTo>
                  <a:pt x="9251" y="10670"/>
                  <a:pt x="9203" y="10680"/>
                  <a:pt x="9183" y="10680"/>
                </a:cubicBezTo>
                <a:cubicBezTo>
                  <a:pt x="9175" y="10680"/>
                  <a:pt x="9171" y="10679"/>
                  <a:pt x="9171" y="10676"/>
                </a:cubicBezTo>
                <a:cubicBezTo>
                  <a:pt x="9161" y="10671"/>
                  <a:pt x="9150" y="10668"/>
                  <a:pt x="9138" y="10668"/>
                </a:cubicBezTo>
                <a:cubicBezTo>
                  <a:pt x="9126" y="10668"/>
                  <a:pt x="9112" y="10671"/>
                  <a:pt x="9097" y="10676"/>
                </a:cubicBezTo>
                <a:cubicBezTo>
                  <a:pt x="9064" y="10687"/>
                  <a:pt x="8978" y="10697"/>
                  <a:pt x="8904" y="10709"/>
                </a:cubicBezTo>
                <a:cubicBezTo>
                  <a:pt x="8796" y="10709"/>
                  <a:pt x="8742" y="10709"/>
                  <a:pt x="8710" y="10687"/>
                </a:cubicBezTo>
                <a:cubicBezTo>
                  <a:pt x="8689" y="10676"/>
                  <a:pt x="8613" y="10655"/>
                  <a:pt x="8549" y="10644"/>
                </a:cubicBezTo>
                <a:cubicBezTo>
                  <a:pt x="8496" y="10623"/>
                  <a:pt x="8432" y="10601"/>
                  <a:pt x="8420" y="10590"/>
                </a:cubicBezTo>
                <a:cubicBezTo>
                  <a:pt x="8367" y="10547"/>
                  <a:pt x="8292" y="10516"/>
                  <a:pt x="8238" y="10516"/>
                </a:cubicBezTo>
                <a:cubicBezTo>
                  <a:pt x="8196" y="10516"/>
                  <a:pt x="8163" y="10504"/>
                  <a:pt x="8120" y="10461"/>
                </a:cubicBezTo>
                <a:cubicBezTo>
                  <a:pt x="8088" y="10440"/>
                  <a:pt x="8013" y="10397"/>
                  <a:pt x="7960" y="10387"/>
                </a:cubicBezTo>
                <a:cubicBezTo>
                  <a:pt x="7906" y="10365"/>
                  <a:pt x="7852" y="10344"/>
                  <a:pt x="7841" y="10322"/>
                </a:cubicBezTo>
                <a:cubicBezTo>
                  <a:pt x="7831" y="10311"/>
                  <a:pt x="7777" y="10280"/>
                  <a:pt x="7724" y="10258"/>
                </a:cubicBezTo>
                <a:cubicBezTo>
                  <a:pt x="7670" y="10237"/>
                  <a:pt x="7616" y="10204"/>
                  <a:pt x="7584" y="10183"/>
                </a:cubicBezTo>
                <a:cubicBezTo>
                  <a:pt x="7531" y="10129"/>
                  <a:pt x="7262" y="9936"/>
                  <a:pt x="7241" y="9936"/>
                </a:cubicBezTo>
                <a:cubicBezTo>
                  <a:pt x="7230" y="9936"/>
                  <a:pt x="7230" y="9925"/>
                  <a:pt x="7241" y="9904"/>
                </a:cubicBezTo>
                <a:cubicBezTo>
                  <a:pt x="7241" y="9893"/>
                  <a:pt x="7219" y="9851"/>
                  <a:pt x="7155" y="9796"/>
                </a:cubicBezTo>
                <a:cubicBezTo>
                  <a:pt x="7112" y="9743"/>
                  <a:pt x="7069" y="9689"/>
                  <a:pt x="7059" y="9657"/>
                </a:cubicBezTo>
                <a:cubicBezTo>
                  <a:pt x="7047" y="9636"/>
                  <a:pt x="7026" y="9582"/>
                  <a:pt x="7016" y="9539"/>
                </a:cubicBezTo>
                <a:cubicBezTo>
                  <a:pt x="6983" y="9486"/>
                  <a:pt x="6973" y="9443"/>
                  <a:pt x="6973" y="9357"/>
                </a:cubicBezTo>
                <a:cubicBezTo>
                  <a:pt x="6973" y="9250"/>
                  <a:pt x="6983" y="9217"/>
                  <a:pt x="7047" y="9078"/>
                </a:cubicBezTo>
                <a:cubicBezTo>
                  <a:pt x="7080" y="8992"/>
                  <a:pt x="7112" y="8917"/>
                  <a:pt x="7112" y="8895"/>
                </a:cubicBezTo>
                <a:cubicBezTo>
                  <a:pt x="7112" y="8864"/>
                  <a:pt x="7219" y="8702"/>
                  <a:pt x="7241" y="8702"/>
                </a:cubicBezTo>
                <a:cubicBezTo>
                  <a:pt x="7252" y="8702"/>
                  <a:pt x="7273" y="8681"/>
                  <a:pt x="7283" y="8671"/>
                </a:cubicBezTo>
                <a:cubicBezTo>
                  <a:pt x="7295" y="8649"/>
                  <a:pt x="7316" y="8638"/>
                  <a:pt x="7326" y="8638"/>
                </a:cubicBezTo>
                <a:cubicBezTo>
                  <a:pt x="7380" y="8638"/>
                  <a:pt x="7391" y="8628"/>
                  <a:pt x="7445" y="8542"/>
                </a:cubicBezTo>
                <a:cubicBezTo>
                  <a:pt x="7498" y="8445"/>
                  <a:pt x="7509" y="8435"/>
                  <a:pt x="7584" y="8413"/>
                </a:cubicBezTo>
                <a:cubicBezTo>
                  <a:pt x="7638" y="8402"/>
                  <a:pt x="7734" y="8359"/>
                  <a:pt x="7798" y="8327"/>
                </a:cubicBezTo>
                <a:cubicBezTo>
                  <a:pt x="7895" y="8284"/>
                  <a:pt x="7948" y="8273"/>
                  <a:pt x="8088" y="8252"/>
                </a:cubicBezTo>
                <a:cubicBezTo>
                  <a:pt x="8184" y="8252"/>
                  <a:pt x="8270" y="8230"/>
                  <a:pt x="8270" y="8230"/>
                </a:cubicBezTo>
                <a:cubicBezTo>
                  <a:pt x="8270" y="8220"/>
                  <a:pt x="8356" y="8209"/>
                  <a:pt x="8442" y="8199"/>
                </a:cubicBezTo>
                <a:cubicBezTo>
                  <a:pt x="8582" y="8199"/>
                  <a:pt x="8603" y="8199"/>
                  <a:pt x="8625" y="8220"/>
                </a:cubicBezTo>
                <a:cubicBezTo>
                  <a:pt x="8646" y="8242"/>
                  <a:pt x="8678" y="8242"/>
                  <a:pt x="8742" y="8242"/>
                </a:cubicBezTo>
                <a:cubicBezTo>
                  <a:pt x="8882" y="8242"/>
                  <a:pt x="9150" y="8284"/>
                  <a:pt x="9290" y="8327"/>
                </a:cubicBezTo>
                <a:cubicBezTo>
                  <a:pt x="9343" y="8349"/>
                  <a:pt x="9440" y="8370"/>
                  <a:pt x="9493" y="8381"/>
                </a:cubicBezTo>
                <a:cubicBezTo>
                  <a:pt x="9557" y="8392"/>
                  <a:pt x="9579" y="8413"/>
                  <a:pt x="9590" y="8435"/>
                </a:cubicBezTo>
                <a:cubicBezTo>
                  <a:pt x="9590" y="8456"/>
                  <a:pt x="9622" y="8488"/>
                  <a:pt x="9654" y="8520"/>
                </a:cubicBezTo>
                <a:cubicBezTo>
                  <a:pt x="9686" y="8552"/>
                  <a:pt x="9729" y="8606"/>
                  <a:pt x="9750" y="8638"/>
                </a:cubicBezTo>
                <a:cubicBezTo>
                  <a:pt x="9762" y="8671"/>
                  <a:pt x="9805" y="8724"/>
                  <a:pt x="9836" y="8767"/>
                </a:cubicBezTo>
                <a:cubicBezTo>
                  <a:pt x="9869" y="8799"/>
                  <a:pt x="9901" y="8853"/>
                  <a:pt x="9901" y="8885"/>
                </a:cubicBezTo>
                <a:cubicBezTo>
                  <a:pt x="9912" y="8907"/>
                  <a:pt x="9922" y="8938"/>
                  <a:pt x="9933" y="8949"/>
                </a:cubicBezTo>
                <a:cubicBezTo>
                  <a:pt x="9944" y="8949"/>
                  <a:pt x="9955" y="8981"/>
                  <a:pt x="9955" y="9014"/>
                </a:cubicBezTo>
                <a:cubicBezTo>
                  <a:pt x="9955" y="9046"/>
                  <a:pt x="9976" y="9110"/>
                  <a:pt x="9998" y="9153"/>
                </a:cubicBezTo>
                <a:cubicBezTo>
                  <a:pt x="10019" y="9207"/>
                  <a:pt x="10041" y="9260"/>
                  <a:pt x="10041" y="9271"/>
                </a:cubicBezTo>
                <a:cubicBezTo>
                  <a:pt x="10041" y="9314"/>
                  <a:pt x="9944" y="9550"/>
                  <a:pt x="9922" y="9572"/>
                </a:cubicBezTo>
                <a:cubicBezTo>
                  <a:pt x="9901" y="9582"/>
                  <a:pt x="9879" y="9625"/>
                  <a:pt x="9858" y="9657"/>
                </a:cubicBezTo>
                <a:cubicBezTo>
                  <a:pt x="9826" y="9743"/>
                  <a:pt x="9708" y="9861"/>
                  <a:pt x="9654" y="9872"/>
                </a:cubicBezTo>
                <a:cubicBezTo>
                  <a:pt x="9633" y="9882"/>
                  <a:pt x="9611" y="9904"/>
                  <a:pt x="9600" y="9925"/>
                </a:cubicBezTo>
                <a:cubicBezTo>
                  <a:pt x="9579" y="9979"/>
                  <a:pt x="9514" y="10022"/>
                  <a:pt x="9429" y="10022"/>
                </a:cubicBezTo>
                <a:cubicBezTo>
                  <a:pt x="9386" y="10022"/>
                  <a:pt x="9300" y="10044"/>
                  <a:pt x="9247" y="10065"/>
                </a:cubicBezTo>
                <a:cubicBezTo>
                  <a:pt x="9200" y="10078"/>
                  <a:pt x="9171" y="10087"/>
                  <a:pt x="9152" y="10087"/>
                </a:cubicBezTo>
                <a:cubicBezTo>
                  <a:pt x="9140" y="10087"/>
                  <a:pt x="9133" y="10084"/>
                  <a:pt x="9128" y="10075"/>
                </a:cubicBezTo>
                <a:cubicBezTo>
                  <a:pt x="9107" y="10065"/>
                  <a:pt x="9054" y="10065"/>
                  <a:pt x="8957" y="10065"/>
                </a:cubicBezTo>
                <a:cubicBezTo>
                  <a:pt x="8849" y="10065"/>
                  <a:pt x="8796" y="10065"/>
                  <a:pt x="8764" y="10044"/>
                </a:cubicBezTo>
                <a:cubicBezTo>
                  <a:pt x="8732" y="10022"/>
                  <a:pt x="8699" y="10011"/>
                  <a:pt x="8689" y="10011"/>
                </a:cubicBezTo>
                <a:cubicBezTo>
                  <a:pt x="8646" y="10011"/>
                  <a:pt x="8367" y="9872"/>
                  <a:pt x="8324" y="9818"/>
                </a:cubicBezTo>
                <a:cubicBezTo>
                  <a:pt x="8249" y="9743"/>
                  <a:pt x="8174" y="9603"/>
                  <a:pt x="8142" y="9475"/>
                </a:cubicBezTo>
                <a:cubicBezTo>
                  <a:pt x="8120" y="9379"/>
                  <a:pt x="8120" y="9367"/>
                  <a:pt x="8142" y="9324"/>
                </a:cubicBezTo>
                <a:cubicBezTo>
                  <a:pt x="8184" y="9271"/>
                  <a:pt x="8389" y="9121"/>
                  <a:pt x="8463" y="9089"/>
                </a:cubicBezTo>
                <a:cubicBezTo>
                  <a:pt x="8496" y="9078"/>
                  <a:pt x="8539" y="9078"/>
                  <a:pt x="8549" y="9078"/>
                </a:cubicBezTo>
                <a:cubicBezTo>
                  <a:pt x="8555" y="9081"/>
                  <a:pt x="8562" y="9082"/>
                  <a:pt x="8571" y="9082"/>
                </a:cubicBezTo>
                <a:cubicBezTo>
                  <a:pt x="8594" y="9082"/>
                  <a:pt x="8628" y="9073"/>
                  <a:pt x="8668" y="9057"/>
                </a:cubicBezTo>
                <a:cubicBezTo>
                  <a:pt x="8709" y="9039"/>
                  <a:pt x="8731" y="9031"/>
                  <a:pt x="8756" y="9031"/>
                </a:cubicBezTo>
                <a:cubicBezTo>
                  <a:pt x="8777" y="9031"/>
                  <a:pt x="8801" y="9036"/>
                  <a:pt x="8839" y="9046"/>
                </a:cubicBezTo>
                <a:cubicBezTo>
                  <a:pt x="8914" y="9067"/>
                  <a:pt x="8946" y="9089"/>
                  <a:pt x="8989" y="9143"/>
                </a:cubicBezTo>
                <a:cubicBezTo>
                  <a:pt x="9054" y="9207"/>
                  <a:pt x="9161" y="9432"/>
                  <a:pt x="9161" y="9475"/>
                </a:cubicBezTo>
                <a:cubicBezTo>
                  <a:pt x="9161" y="9486"/>
                  <a:pt x="9139" y="9507"/>
                  <a:pt x="9118" y="9518"/>
                </a:cubicBezTo>
                <a:cubicBezTo>
                  <a:pt x="9099" y="9532"/>
                  <a:pt x="9089" y="9540"/>
                  <a:pt x="9075" y="9540"/>
                </a:cubicBezTo>
                <a:cubicBezTo>
                  <a:pt x="9057" y="9540"/>
                  <a:pt x="9033" y="9527"/>
                  <a:pt x="8978" y="9496"/>
                </a:cubicBezTo>
                <a:cubicBezTo>
                  <a:pt x="8925" y="9464"/>
                  <a:pt x="8849" y="9443"/>
                  <a:pt x="8807" y="9432"/>
                </a:cubicBezTo>
                <a:cubicBezTo>
                  <a:pt x="8732" y="9432"/>
                  <a:pt x="8721" y="9432"/>
                  <a:pt x="8656" y="9496"/>
                </a:cubicBezTo>
                <a:lnTo>
                  <a:pt x="8582" y="9560"/>
                </a:lnTo>
                <a:lnTo>
                  <a:pt x="8613" y="9603"/>
                </a:lnTo>
                <a:cubicBezTo>
                  <a:pt x="8635" y="9636"/>
                  <a:pt x="8646" y="9668"/>
                  <a:pt x="8635" y="9689"/>
                </a:cubicBezTo>
                <a:cubicBezTo>
                  <a:pt x="8625" y="9722"/>
                  <a:pt x="8635" y="9732"/>
                  <a:pt x="8775" y="9839"/>
                </a:cubicBezTo>
                <a:cubicBezTo>
                  <a:pt x="8871" y="9915"/>
                  <a:pt x="8914" y="9936"/>
                  <a:pt x="8957" y="9936"/>
                </a:cubicBezTo>
                <a:cubicBezTo>
                  <a:pt x="8989" y="9936"/>
                  <a:pt x="9021" y="9936"/>
                  <a:pt x="9032" y="9947"/>
                </a:cubicBezTo>
                <a:cubicBezTo>
                  <a:pt x="9036" y="9954"/>
                  <a:pt x="9049" y="9957"/>
                  <a:pt x="9068" y="9957"/>
                </a:cubicBezTo>
                <a:cubicBezTo>
                  <a:pt x="9105" y="9957"/>
                  <a:pt x="9165" y="9943"/>
                  <a:pt x="9214" y="9915"/>
                </a:cubicBezTo>
                <a:cubicBezTo>
                  <a:pt x="9247" y="9904"/>
                  <a:pt x="9279" y="9882"/>
                  <a:pt x="9300" y="9882"/>
                </a:cubicBezTo>
                <a:cubicBezTo>
                  <a:pt x="9343" y="9882"/>
                  <a:pt x="9536" y="9689"/>
                  <a:pt x="9536" y="9646"/>
                </a:cubicBezTo>
                <a:cubicBezTo>
                  <a:pt x="9536" y="9593"/>
                  <a:pt x="9557" y="9560"/>
                  <a:pt x="9579" y="9560"/>
                </a:cubicBezTo>
                <a:cubicBezTo>
                  <a:pt x="9590" y="9560"/>
                  <a:pt x="9600" y="9539"/>
                  <a:pt x="9600" y="9518"/>
                </a:cubicBezTo>
                <a:cubicBezTo>
                  <a:pt x="9600" y="9453"/>
                  <a:pt x="9557" y="9250"/>
                  <a:pt x="9536" y="9228"/>
                </a:cubicBezTo>
                <a:cubicBezTo>
                  <a:pt x="9526" y="9217"/>
                  <a:pt x="9514" y="9164"/>
                  <a:pt x="9493" y="9110"/>
                </a:cubicBezTo>
                <a:cubicBezTo>
                  <a:pt x="9472" y="9014"/>
                  <a:pt x="9450" y="8971"/>
                  <a:pt x="9407" y="8971"/>
                </a:cubicBezTo>
                <a:cubicBezTo>
                  <a:pt x="9397" y="8971"/>
                  <a:pt x="9354" y="8938"/>
                  <a:pt x="9321" y="8907"/>
                </a:cubicBezTo>
                <a:cubicBezTo>
                  <a:pt x="9290" y="8864"/>
                  <a:pt x="9247" y="8831"/>
                  <a:pt x="9225" y="8831"/>
                </a:cubicBezTo>
                <a:cubicBezTo>
                  <a:pt x="9193" y="8821"/>
                  <a:pt x="9182" y="8810"/>
                  <a:pt x="9182" y="8778"/>
                </a:cubicBezTo>
                <a:cubicBezTo>
                  <a:pt x="9171" y="8692"/>
                  <a:pt x="9097" y="8638"/>
                  <a:pt x="8968" y="8606"/>
                </a:cubicBezTo>
                <a:cubicBezTo>
                  <a:pt x="8904" y="8595"/>
                  <a:pt x="8828" y="8585"/>
                  <a:pt x="8796" y="8585"/>
                </a:cubicBezTo>
                <a:lnTo>
                  <a:pt x="8699" y="8585"/>
                </a:lnTo>
                <a:cubicBezTo>
                  <a:pt x="8678" y="8585"/>
                  <a:pt x="8635" y="8595"/>
                  <a:pt x="8603" y="8617"/>
                </a:cubicBezTo>
                <a:cubicBezTo>
                  <a:pt x="8571" y="8638"/>
                  <a:pt x="8528" y="8638"/>
                  <a:pt x="8517" y="8638"/>
                </a:cubicBezTo>
                <a:cubicBezTo>
                  <a:pt x="8515" y="8637"/>
                  <a:pt x="8511" y="8636"/>
                  <a:pt x="8508" y="8636"/>
                </a:cubicBezTo>
                <a:cubicBezTo>
                  <a:pt x="8480" y="8636"/>
                  <a:pt x="8420" y="8669"/>
                  <a:pt x="8335" y="8735"/>
                </a:cubicBezTo>
                <a:cubicBezTo>
                  <a:pt x="8292" y="8756"/>
                  <a:pt x="8238" y="8778"/>
                  <a:pt x="8206" y="8778"/>
                </a:cubicBezTo>
                <a:cubicBezTo>
                  <a:pt x="8184" y="8778"/>
                  <a:pt x="8153" y="8788"/>
                  <a:pt x="8142" y="8810"/>
                </a:cubicBezTo>
                <a:cubicBezTo>
                  <a:pt x="8131" y="8821"/>
                  <a:pt x="8088" y="8853"/>
                  <a:pt x="8056" y="8874"/>
                </a:cubicBezTo>
                <a:cubicBezTo>
                  <a:pt x="8013" y="8895"/>
                  <a:pt x="7938" y="8981"/>
                  <a:pt x="7884" y="9057"/>
                </a:cubicBezTo>
                <a:cubicBezTo>
                  <a:pt x="7798" y="9164"/>
                  <a:pt x="7788" y="9196"/>
                  <a:pt x="7788" y="9250"/>
                </a:cubicBezTo>
                <a:cubicBezTo>
                  <a:pt x="7788" y="9282"/>
                  <a:pt x="7777" y="9324"/>
                  <a:pt x="7767" y="9324"/>
                </a:cubicBezTo>
                <a:cubicBezTo>
                  <a:pt x="7755" y="9324"/>
                  <a:pt x="7755" y="9357"/>
                  <a:pt x="7755" y="9389"/>
                </a:cubicBezTo>
                <a:cubicBezTo>
                  <a:pt x="7755" y="9421"/>
                  <a:pt x="7745" y="9443"/>
                  <a:pt x="7734" y="9443"/>
                </a:cubicBezTo>
                <a:cubicBezTo>
                  <a:pt x="7691" y="9443"/>
                  <a:pt x="7745" y="9668"/>
                  <a:pt x="7841" y="9861"/>
                </a:cubicBezTo>
                <a:cubicBezTo>
                  <a:pt x="7884" y="9958"/>
                  <a:pt x="7917" y="10011"/>
                  <a:pt x="7948" y="10022"/>
                </a:cubicBezTo>
                <a:cubicBezTo>
                  <a:pt x="7991" y="10044"/>
                  <a:pt x="8013" y="10065"/>
                  <a:pt x="8163" y="10204"/>
                </a:cubicBezTo>
                <a:cubicBezTo>
                  <a:pt x="8217" y="10247"/>
                  <a:pt x="8260" y="10290"/>
                  <a:pt x="8270" y="10290"/>
                </a:cubicBezTo>
                <a:cubicBezTo>
                  <a:pt x="8281" y="10290"/>
                  <a:pt x="8324" y="10311"/>
                  <a:pt x="8367" y="10333"/>
                </a:cubicBezTo>
                <a:cubicBezTo>
                  <a:pt x="8420" y="10354"/>
                  <a:pt x="8474" y="10376"/>
                  <a:pt x="8506" y="10376"/>
                </a:cubicBezTo>
                <a:cubicBezTo>
                  <a:pt x="8528" y="10376"/>
                  <a:pt x="8592" y="10397"/>
                  <a:pt x="8646" y="10419"/>
                </a:cubicBezTo>
                <a:cubicBezTo>
                  <a:pt x="8711" y="10451"/>
                  <a:pt x="8727" y="10466"/>
                  <a:pt x="8811" y="10466"/>
                </a:cubicBezTo>
                <a:cubicBezTo>
                  <a:pt x="8838" y="10466"/>
                  <a:pt x="8871" y="10464"/>
                  <a:pt x="8914" y="10461"/>
                </a:cubicBezTo>
                <a:cubicBezTo>
                  <a:pt x="9011" y="10451"/>
                  <a:pt x="9118" y="10440"/>
                  <a:pt x="9161" y="10430"/>
                </a:cubicBezTo>
                <a:cubicBezTo>
                  <a:pt x="9192" y="10417"/>
                  <a:pt x="9213" y="10412"/>
                  <a:pt x="9229" y="10412"/>
                </a:cubicBezTo>
                <a:cubicBezTo>
                  <a:pt x="9239" y="10412"/>
                  <a:pt x="9248" y="10414"/>
                  <a:pt x="9257" y="10419"/>
                </a:cubicBezTo>
                <a:cubicBezTo>
                  <a:pt x="9265" y="10427"/>
                  <a:pt x="9274" y="10430"/>
                  <a:pt x="9283" y="10430"/>
                </a:cubicBezTo>
                <a:cubicBezTo>
                  <a:pt x="9298" y="10430"/>
                  <a:pt x="9317" y="10421"/>
                  <a:pt x="9343" y="10408"/>
                </a:cubicBezTo>
                <a:cubicBezTo>
                  <a:pt x="9364" y="10397"/>
                  <a:pt x="9418" y="10387"/>
                  <a:pt x="9440" y="10387"/>
                </a:cubicBezTo>
                <a:cubicBezTo>
                  <a:pt x="9472" y="10387"/>
                  <a:pt x="9504" y="10376"/>
                  <a:pt x="9526" y="10354"/>
                </a:cubicBezTo>
                <a:cubicBezTo>
                  <a:pt x="9569" y="10322"/>
                  <a:pt x="9654" y="10290"/>
                  <a:pt x="9708" y="10290"/>
                </a:cubicBezTo>
                <a:cubicBezTo>
                  <a:pt x="9729" y="10290"/>
                  <a:pt x="9762" y="10268"/>
                  <a:pt x="9783" y="10247"/>
                </a:cubicBezTo>
                <a:cubicBezTo>
                  <a:pt x="9793" y="10237"/>
                  <a:pt x="9847" y="10204"/>
                  <a:pt x="9879" y="10194"/>
                </a:cubicBezTo>
                <a:cubicBezTo>
                  <a:pt x="9955" y="10172"/>
                  <a:pt x="10008" y="10129"/>
                  <a:pt x="10008" y="10108"/>
                </a:cubicBezTo>
                <a:cubicBezTo>
                  <a:pt x="10008" y="10075"/>
                  <a:pt x="10051" y="10044"/>
                  <a:pt x="10105" y="10032"/>
                </a:cubicBezTo>
                <a:cubicBezTo>
                  <a:pt x="10169" y="10022"/>
                  <a:pt x="10180" y="10011"/>
                  <a:pt x="10319" y="9722"/>
                </a:cubicBezTo>
                <a:cubicBezTo>
                  <a:pt x="10373" y="9603"/>
                  <a:pt x="10405" y="9529"/>
                  <a:pt x="10405" y="9475"/>
                </a:cubicBezTo>
                <a:cubicBezTo>
                  <a:pt x="10405" y="9432"/>
                  <a:pt x="10415" y="9367"/>
                  <a:pt x="10427" y="9346"/>
                </a:cubicBezTo>
                <a:cubicBezTo>
                  <a:pt x="10427" y="9324"/>
                  <a:pt x="10427" y="9282"/>
                  <a:pt x="10415" y="9260"/>
                </a:cubicBezTo>
                <a:cubicBezTo>
                  <a:pt x="10405" y="9228"/>
                  <a:pt x="10405" y="9217"/>
                  <a:pt x="10427" y="9185"/>
                </a:cubicBezTo>
                <a:lnTo>
                  <a:pt x="10458" y="9143"/>
                </a:lnTo>
                <a:lnTo>
                  <a:pt x="10405" y="9024"/>
                </a:lnTo>
                <a:cubicBezTo>
                  <a:pt x="10373" y="8960"/>
                  <a:pt x="10351" y="8885"/>
                  <a:pt x="10351" y="8864"/>
                </a:cubicBezTo>
                <a:cubicBezTo>
                  <a:pt x="10351" y="8842"/>
                  <a:pt x="10330" y="8799"/>
                  <a:pt x="10298" y="8756"/>
                </a:cubicBezTo>
                <a:cubicBezTo>
                  <a:pt x="10244" y="8671"/>
                  <a:pt x="10126" y="8466"/>
                  <a:pt x="10094" y="8402"/>
                </a:cubicBezTo>
                <a:cubicBezTo>
                  <a:pt x="10072" y="8370"/>
                  <a:pt x="10051" y="8349"/>
                  <a:pt x="10029" y="8338"/>
                </a:cubicBezTo>
                <a:cubicBezTo>
                  <a:pt x="10008" y="8327"/>
                  <a:pt x="9986" y="8306"/>
                  <a:pt x="9986" y="8295"/>
                </a:cubicBezTo>
                <a:cubicBezTo>
                  <a:pt x="9986" y="8284"/>
                  <a:pt x="9933" y="8252"/>
                  <a:pt x="9869" y="8220"/>
                </a:cubicBezTo>
                <a:cubicBezTo>
                  <a:pt x="9793" y="8188"/>
                  <a:pt x="9750" y="8156"/>
                  <a:pt x="9750" y="8145"/>
                </a:cubicBezTo>
                <a:cubicBezTo>
                  <a:pt x="9750" y="8123"/>
                  <a:pt x="9740" y="8113"/>
                  <a:pt x="9719" y="8113"/>
                </a:cubicBezTo>
                <a:cubicBezTo>
                  <a:pt x="9708" y="8113"/>
                  <a:pt x="9686" y="8102"/>
                  <a:pt x="9686" y="8080"/>
                </a:cubicBezTo>
                <a:cubicBezTo>
                  <a:pt x="9676" y="8048"/>
                  <a:pt x="9643" y="8027"/>
                  <a:pt x="9579" y="8006"/>
                </a:cubicBezTo>
                <a:cubicBezTo>
                  <a:pt x="9536" y="7994"/>
                  <a:pt x="9483" y="7973"/>
                  <a:pt x="9461" y="7973"/>
                </a:cubicBezTo>
                <a:cubicBezTo>
                  <a:pt x="9450" y="7963"/>
                  <a:pt x="9397" y="7952"/>
                  <a:pt x="9354" y="7930"/>
                </a:cubicBezTo>
                <a:cubicBezTo>
                  <a:pt x="9321" y="7930"/>
                  <a:pt x="9279" y="7909"/>
                  <a:pt x="9268" y="7909"/>
                </a:cubicBezTo>
                <a:cubicBezTo>
                  <a:pt x="9257" y="7898"/>
                  <a:pt x="9214" y="7887"/>
                  <a:pt x="9161" y="7887"/>
                </a:cubicBezTo>
                <a:cubicBezTo>
                  <a:pt x="9118" y="7877"/>
                  <a:pt x="9064" y="7866"/>
                  <a:pt x="9064" y="7855"/>
                </a:cubicBezTo>
                <a:cubicBezTo>
                  <a:pt x="9054" y="7844"/>
                  <a:pt x="9021" y="7844"/>
                  <a:pt x="9000" y="7844"/>
                </a:cubicBezTo>
                <a:cubicBezTo>
                  <a:pt x="8978" y="7844"/>
                  <a:pt x="8946" y="7834"/>
                  <a:pt x="8946" y="7823"/>
                </a:cubicBezTo>
                <a:cubicBezTo>
                  <a:pt x="8935" y="7813"/>
                  <a:pt x="8904" y="7813"/>
                  <a:pt x="8849" y="7813"/>
                </a:cubicBezTo>
                <a:cubicBezTo>
                  <a:pt x="8807" y="7823"/>
                  <a:pt x="8592" y="7823"/>
                  <a:pt x="8389" y="7834"/>
                </a:cubicBezTo>
                <a:cubicBezTo>
                  <a:pt x="8142" y="7844"/>
                  <a:pt x="7991" y="7844"/>
                  <a:pt x="7981" y="7855"/>
                </a:cubicBezTo>
                <a:cubicBezTo>
                  <a:pt x="7970" y="7866"/>
                  <a:pt x="7938" y="7877"/>
                  <a:pt x="7906" y="7887"/>
                </a:cubicBezTo>
                <a:cubicBezTo>
                  <a:pt x="7777" y="7887"/>
                  <a:pt x="7734" y="7898"/>
                  <a:pt x="7681" y="7930"/>
                </a:cubicBezTo>
                <a:cubicBezTo>
                  <a:pt x="7648" y="7952"/>
                  <a:pt x="7595" y="7973"/>
                  <a:pt x="7552" y="7984"/>
                </a:cubicBezTo>
                <a:cubicBezTo>
                  <a:pt x="7434" y="7994"/>
                  <a:pt x="7326" y="8059"/>
                  <a:pt x="7316" y="8113"/>
                </a:cubicBezTo>
                <a:cubicBezTo>
                  <a:pt x="7305" y="8166"/>
                  <a:pt x="7305" y="8166"/>
                  <a:pt x="7219" y="8166"/>
                </a:cubicBezTo>
                <a:cubicBezTo>
                  <a:pt x="7187" y="8177"/>
                  <a:pt x="7166" y="8188"/>
                  <a:pt x="7133" y="8242"/>
                </a:cubicBezTo>
                <a:cubicBezTo>
                  <a:pt x="7112" y="8284"/>
                  <a:pt x="7080" y="8327"/>
                  <a:pt x="7069" y="8338"/>
                </a:cubicBezTo>
                <a:cubicBezTo>
                  <a:pt x="7047" y="8359"/>
                  <a:pt x="7026" y="8392"/>
                  <a:pt x="7026" y="8423"/>
                </a:cubicBezTo>
                <a:cubicBezTo>
                  <a:pt x="7016" y="8466"/>
                  <a:pt x="7005" y="8478"/>
                  <a:pt x="6973" y="8488"/>
                </a:cubicBezTo>
                <a:cubicBezTo>
                  <a:pt x="6951" y="8488"/>
                  <a:pt x="6919" y="8520"/>
                  <a:pt x="6887" y="8563"/>
                </a:cubicBezTo>
                <a:cubicBezTo>
                  <a:pt x="6854" y="8606"/>
                  <a:pt x="6823" y="8659"/>
                  <a:pt x="6801" y="8671"/>
                </a:cubicBezTo>
                <a:cubicBezTo>
                  <a:pt x="6683" y="8788"/>
                  <a:pt x="6608" y="8960"/>
                  <a:pt x="6608" y="9121"/>
                </a:cubicBezTo>
                <a:cubicBezTo>
                  <a:pt x="6608" y="9143"/>
                  <a:pt x="6608" y="9174"/>
                  <a:pt x="6597" y="9174"/>
                </a:cubicBezTo>
                <a:cubicBezTo>
                  <a:pt x="6587" y="9174"/>
                  <a:pt x="6575" y="9196"/>
                  <a:pt x="6587" y="9260"/>
                </a:cubicBezTo>
                <a:cubicBezTo>
                  <a:pt x="6597" y="9303"/>
                  <a:pt x="6587" y="9400"/>
                  <a:pt x="6587" y="9464"/>
                </a:cubicBezTo>
                <a:cubicBezTo>
                  <a:pt x="6565" y="9572"/>
                  <a:pt x="6565" y="9582"/>
                  <a:pt x="6597" y="9636"/>
                </a:cubicBezTo>
                <a:cubicBezTo>
                  <a:pt x="6618" y="9657"/>
                  <a:pt x="6630" y="9700"/>
                  <a:pt x="6630" y="9711"/>
                </a:cubicBezTo>
                <a:cubicBezTo>
                  <a:pt x="6630" y="9732"/>
                  <a:pt x="6661" y="9775"/>
                  <a:pt x="6694" y="9818"/>
                </a:cubicBezTo>
                <a:cubicBezTo>
                  <a:pt x="6737" y="9872"/>
                  <a:pt x="6747" y="9893"/>
                  <a:pt x="6737" y="9936"/>
                </a:cubicBezTo>
                <a:cubicBezTo>
                  <a:pt x="6726" y="9990"/>
                  <a:pt x="6737" y="10001"/>
                  <a:pt x="6769" y="10022"/>
                </a:cubicBezTo>
                <a:cubicBezTo>
                  <a:pt x="6930" y="10140"/>
                  <a:pt x="6962" y="10161"/>
                  <a:pt x="6951" y="10194"/>
                </a:cubicBezTo>
                <a:cubicBezTo>
                  <a:pt x="6940" y="10225"/>
                  <a:pt x="6962" y="10247"/>
                  <a:pt x="7059" y="10301"/>
                </a:cubicBezTo>
                <a:cubicBezTo>
                  <a:pt x="7102" y="10322"/>
                  <a:pt x="7133" y="10354"/>
                  <a:pt x="7144" y="10376"/>
                </a:cubicBezTo>
                <a:cubicBezTo>
                  <a:pt x="7155" y="10387"/>
                  <a:pt x="7198" y="10419"/>
                  <a:pt x="7241" y="10430"/>
                </a:cubicBezTo>
                <a:cubicBezTo>
                  <a:pt x="7283" y="10451"/>
                  <a:pt x="7348" y="10494"/>
                  <a:pt x="7380" y="10526"/>
                </a:cubicBezTo>
                <a:cubicBezTo>
                  <a:pt x="7423" y="10547"/>
                  <a:pt x="7488" y="10590"/>
                  <a:pt x="7519" y="10601"/>
                </a:cubicBezTo>
                <a:cubicBezTo>
                  <a:pt x="7562" y="10612"/>
                  <a:pt x="7627" y="10644"/>
                  <a:pt x="7670" y="10676"/>
                </a:cubicBezTo>
                <a:cubicBezTo>
                  <a:pt x="7702" y="10709"/>
                  <a:pt x="7745" y="10730"/>
                  <a:pt x="7755" y="10730"/>
                </a:cubicBezTo>
                <a:cubicBezTo>
                  <a:pt x="7809" y="10730"/>
                  <a:pt x="7895" y="10762"/>
                  <a:pt x="7927" y="10794"/>
                </a:cubicBezTo>
                <a:cubicBezTo>
                  <a:pt x="7948" y="10816"/>
                  <a:pt x="7981" y="10837"/>
                  <a:pt x="8013" y="10837"/>
                </a:cubicBezTo>
                <a:cubicBezTo>
                  <a:pt x="8067" y="10837"/>
                  <a:pt x="8120" y="10869"/>
                  <a:pt x="8196" y="10923"/>
                </a:cubicBezTo>
                <a:cubicBezTo>
                  <a:pt x="8249" y="10955"/>
                  <a:pt x="8270" y="10966"/>
                  <a:pt x="8335" y="10966"/>
                </a:cubicBezTo>
                <a:cubicBezTo>
                  <a:pt x="8420" y="10966"/>
                  <a:pt x="8517" y="10998"/>
                  <a:pt x="8646" y="11062"/>
                </a:cubicBezTo>
                <a:cubicBezTo>
                  <a:pt x="8703" y="11095"/>
                  <a:pt x="8729" y="11109"/>
                  <a:pt x="8772" y="11109"/>
                </a:cubicBezTo>
                <a:cubicBezTo>
                  <a:pt x="8785" y="11109"/>
                  <a:pt x="8800" y="11108"/>
                  <a:pt x="8818" y="11105"/>
                </a:cubicBezTo>
                <a:cubicBezTo>
                  <a:pt x="8839" y="11101"/>
                  <a:pt x="8858" y="11098"/>
                  <a:pt x="8874" y="11098"/>
                </a:cubicBezTo>
                <a:cubicBezTo>
                  <a:pt x="8897" y="11098"/>
                  <a:pt x="8917" y="11104"/>
                  <a:pt x="8935" y="11116"/>
                </a:cubicBezTo>
                <a:cubicBezTo>
                  <a:pt x="8957" y="11127"/>
                  <a:pt x="8970" y="11132"/>
                  <a:pt x="8989" y="11132"/>
                </a:cubicBezTo>
                <a:cubicBezTo>
                  <a:pt x="9008" y="11132"/>
                  <a:pt x="9032" y="11127"/>
                  <a:pt x="9075" y="11116"/>
                </a:cubicBezTo>
                <a:cubicBezTo>
                  <a:pt x="9128" y="11095"/>
                  <a:pt x="9225" y="11084"/>
                  <a:pt x="9290" y="11073"/>
                </a:cubicBezTo>
                <a:cubicBezTo>
                  <a:pt x="9364" y="11073"/>
                  <a:pt x="9418" y="11052"/>
                  <a:pt x="9472" y="11030"/>
                </a:cubicBezTo>
                <a:cubicBezTo>
                  <a:pt x="9504" y="11009"/>
                  <a:pt x="9557" y="10987"/>
                  <a:pt x="9590" y="10987"/>
                </a:cubicBezTo>
                <a:cubicBezTo>
                  <a:pt x="9665" y="10987"/>
                  <a:pt x="9901" y="10880"/>
                  <a:pt x="9944" y="10826"/>
                </a:cubicBezTo>
                <a:cubicBezTo>
                  <a:pt x="9965" y="10794"/>
                  <a:pt x="9986" y="10773"/>
                  <a:pt x="10008" y="10773"/>
                </a:cubicBezTo>
                <a:cubicBezTo>
                  <a:pt x="10019" y="10773"/>
                  <a:pt x="10072" y="10752"/>
                  <a:pt x="10105" y="10719"/>
                </a:cubicBezTo>
                <a:cubicBezTo>
                  <a:pt x="10148" y="10697"/>
                  <a:pt x="10212" y="10655"/>
                  <a:pt x="10244" y="10633"/>
                </a:cubicBezTo>
                <a:cubicBezTo>
                  <a:pt x="10298" y="10601"/>
                  <a:pt x="10319" y="10590"/>
                  <a:pt x="10319" y="10558"/>
                </a:cubicBezTo>
                <a:cubicBezTo>
                  <a:pt x="10319" y="10516"/>
                  <a:pt x="10330" y="10504"/>
                  <a:pt x="10362" y="10504"/>
                </a:cubicBezTo>
                <a:cubicBezTo>
                  <a:pt x="10394" y="10504"/>
                  <a:pt x="10427" y="10483"/>
                  <a:pt x="10470" y="10419"/>
                </a:cubicBezTo>
                <a:cubicBezTo>
                  <a:pt x="10501" y="10376"/>
                  <a:pt x="10544" y="10344"/>
                  <a:pt x="10555" y="10344"/>
                </a:cubicBezTo>
                <a:cubicBezTo>
                  <a:pt x="10566" y="10344"/>
                  <a:pt x="10587" y="10311"/>
                  <a:pt x="10598" y="10280"/>
                </a:cubicBezTo>
                <a:cubicBezTo>
                  <a:pt x="10620" y="10247"/>
                  <a:pt x="10651" y="10194"/>
                  <a:pt x="10684" y="10161"/>
                </a:cubicBezTo>
                <a:cubicBezTo>
                  <a:pt x="10737" y="10097"/>
                  <a:pt x="10780" y="10044"/>
                  <a:pt x="10920" y="9754"/>
                </a:cubicBezTo>
                <a:cubicBezTo>
                  <a:pt x="10973" y="9636"/>
                  <a:pt x="11016" y="9582"/>
                  <a:pt x="11059" y="9572"/>
                </a:cubicBezTo>
                <a:cubicBezTo>
                  <a:pt x="11102" y="9550"/>
                  <a:pt x="11123" y="9475"/>
                  <a:pt x="11123" y="9367"/>
                </a:cubicBezTo>
                <a:cubicBezTo>
                  <a:pt x="11123" y="9303"/>
                  <a:pt x="11135" y="9282"/>
                  <a:pt x="11156" y="9271"/>
                </a:cubicBezTo>
                <a:cubicBezTo>
                  <a:pt x="11177" y="9260"/>
                  <a:pt x="11177" y="9228"/>
                  <a:pt x="11177" y="9121"/>
                </a:cubicBezTo>
                <a:cubicBezTo>
                  <a:pt x="11177" y="9046"/>
                  <a:pt x="11188" y="8981"/>
                  <a:pt x="11188" y="8960"/>
                </a:cubicBezTo>
                <a:cubicBezTo>
                  <a:pt x="11209" y="8938"/>
                  <a:pt x="11199" y="8907"/>
                  <a:pt x="11166" y="8788"/>
                </a:cubicBezTo>
                <a:cubicBezTo>
                  <a:pt x="11113" y="8574"/>
                  <a:pt x="11113" y="8552"/>
                  <a:pt x="11135" y="8520"/>
                </a:cubicBezTo>
                <a:cubicBezTo>
                  <a:pt x="11145" y="8499"/>
                  <a:pt x="11145" y="8478"/>
                  <a:pt x="11092" y="8402"/>
                </a:cubicBezTo>
                <a:cubicBezTo>
                  <a:pt x="11059" y="8359"/>
                  <a:pt x="11027" y="8306"/>
                  <a:pt x="11027" y="8295"/>
                </a:cubicBezTo>
                <a:cubicBezTo>
                  <a:pt x="11027" y="8295"/>
                  <a:pt x="11016" y="8273"/>
                  <a:pt x="10995" y="8252"/>
                </a:cubicBezTo>
                <a:cubicBezTo>
                  <a:pt x="10963" y="8220"/>
                  <a:pt x="10887" y="8080"/>
                  <a:pt x="10887" y="8048"/>
                </a:cubicBezTo>
                <a:cubicBezTo>
                  <a:pt x="10887" y="8037"/>
                  <a:pt x="10845" y="7994"/>
                  <a:pt x="10802" y="7941"/>
                </a:cubicBezTo>
                <a:cubicBezTo>
                  <a:pt x="10759" y="7898"/>
                  <a:pt x="10706" y="7823"/>
                  <a:pt x="10694" y="7801"/>
                </a:cubicBezTo>
                <a:cubicBezTo>
                  <a:pt x="10684" y="7770"/>
                  <a:pt x="10641" y="7727"/>
                  <a:pt x="10609" y="7705"/>
                </a:cubicBezTo>
                <a:cubicBezTo>
                  <a:pt x="10577" y="7684"/>
                  <a:pt x="10512" y="7619"/>
                  <a:pt x="10458" y="7577"/>
                </a:cubicBezTo>
                <a:cubicBezTo>
                  <a:pt x="10384" y="7501"/>
                  <a:pt x="10373" y="7491"/>
                  <a:pt x="10308" y="7491"/>
                </a:cubicBezTo>
                <a:cubicBezTo>
                  <a:pt x="10255" y="7491"/>
                  <a:pt x="10244" y="7491"/>
                  <a:pt x="10234" y="7458"/>
                </a:cubicBezTo>
                <a:cubicBezTo>
                  <a:pt x="10234" y="7415"/>
                  <a:pt x="10180" y="7383"/>
                  <a:pt x="10126" y="7383"/>
                </a:cubicBezTo>
                <a:cubicBezTo>
                  <a:pt x="10106" y="7386"/>
                  <a:pt x="10088" y="7387"/>
                  <a:pt x="10071" y="7387"/>
                </a:cubicBezTo>
                <a:cubicBezTo>
                  <a:pt x="10016" y="7387"/>
                  <a:pt x="9976" y="7373"/>
                  <a:pt x="9944" y="7341"/>
                </a:cubicBezTo>
                <a:cubicBezTo>
                  <a:pt x="9920" y="7316"/>
                  <a:pt x="9895" y="7304"/>
                  <a:pt x="9871" y="7304"/>
                </a:cubicBezTo>
                <a:cubicBezTo>
                  <a:pt x="9863" y="7304"/>
                  <a:pt x="9855" y="7305"/>
                  <a:pt x="9847" y="7308"/>
                </a:cubicBezTo>
                <a:cubicBezTo>
                  <a:pt x="9843" y="7309"/>
                  <a:pt x="9837" y="7309"/>
                  <a:pt x="9832" y="7309"/>
                </a:cubicBezTo>
                <a:cubicBezTo>
                  <a:pt x="9777" y="7309"/>
                  <a:pt x="9697" y="7262"/>
                  <a:pt x="9697" y="7233"/>
                </a:cubicBezTo>
                <a:cubicBezTo>
                  <a:pt x="9697" y="7201"/>
                  <a:pt x="9686" y="7190"/>
                  <a:pt x="9526" y="7179"/>
                </a:cubicBezTo>
                <a:cubicBezTo>
                  <a:pt x="9418" y="7169"/>
                  <a:pt x="9386" y="7158"/>
                  <a:pt x="9354" y="7126"/>
                </a:cubicBezTo>
                <a:cubicBezTo>
                  <a:pt x="9343" y="7105"/>
                  <a:pt x="9311" y="7093"/>
                  <a:pt x="9290" y="7093"/>
                </a:cubicBezTo>
                <a:cubicBezTo>
                  <a:pt x="9257" y="7093"/>
                  <a:pt x="9247" y="7083"/>
                  <a:pt x="9247" y="7072"/>
                </a:cubicBezTo>
                <a:cubicBezTo>
                  <a:pt x="9247" y="7067"/>
                  <a:pt x="9241" y="7064"/>
                  <a:pt x="9229" y="7064"/>
                </a:cubicBezTo>
                <a:cubicBezTo>
                  <a:pt x="9217" y="7064"/>
                  <a:pt x="9198" y="7067"/>
                  <a:pt x="9171" y="7072"/>
                </a:cubicBezTo>
                <a:cubicBezTo>
                  <a:pt x="9128" y="7072"/>
                  <a:pt x="8989" y="7083"/>
                  <a:pt x="8861" y="7083"/>
                </a:cubicBezTo>
                <a:cubicBezTo>
                  <a:pt x="8732" y="7083"/>
                  <a:pt x="8613" y="7105"/>
                  <a:pt x="8592" y="7105"/>
                </a:cubicBezTo>
                <a:cubicBezTo>
                  <a:pt x="8577" y="7112"/>
                  <a:pt x="8551" y="7120"/>
                  <a:pt x="8526" y="7120"/>
                </a:cubicBezTo>
                <a:cubicBezTo>
                  <a:pt x="8516" y="7120"/>
                  <a:pt x="8505" y="7118"/>
                  <a:pt x="8496" y="7115"/>
                </a:cubicBezTo>
                <a:cubicBezTo>
                  <a:pt x="8484" y="7112"/>
                  <a:pt x="8475" y="7111"/>
                  <a:pt x="8466" y="7111"/>
                </a:cubicBezTo>
                <a:cubicBezTo>
                  <a:pt x="8442" y="7111"/>
                  <a:pt x="8426" y="7121"/>
                  <a:pt x="8410" y="7136"/>
                </a:cubicBezTo>
                <a:cubicBezTo>
                  <a:pt x="8399" y="7147"/>
                  <a:pt x="8391" y="7152"/>
                  <a:pt x="8383" y="7152"/>
                </a:cubicBezTo>
                <a:cubicBezTo>
                  <a:pt x="8375" y="7152"/>
                  <a:pt x="8367" y="7147"/>
                  <a:pt x="8356" y="7136"/>
                </a:cubicBezTo>
                <a:cubicBezTo>
                  <a:pt x="8345" y="7131"/>
                  <a:pt x="8332" y="7129"/>
                  <a:pt x="8315" y="7129"/>
                </a:cubicBezTo>
                <a:cubicBezTo>
                  <a:pt x="8297" y="7129"/>
                  <a:pt x="8276" y="7131"/>
                  <a:pt x="8249" y="7136"/>
                </a:cubicBezTo>
                <a:cubicBezTo>
                  <a:pt x="8206" y="7147"/>
                  <a:pt x="8153" y="7158"/>
                  <a:pt x="8120" y="7158"/>
                </a:cubicBezTo>
                <a:cubicBezTo>
                  <a:pt x="8088" y="7158"/>
                  <a:pt x="8034" y="7169"/>
                  <a:pt x="8013" y="7179"/>
                </a:cubicBezTo>
                <a:cubicBezTo>
                  <a:pt x="7968" y="7207"/>
                  <a:pt x="7756" y="7249"/>
                  <a:pt x="7684" y="7249"/>
                </a:cubicBezTo>
                <a:cubicBezTo>
                  <a:pt x="7670" y="7249"/>
                  <a:pt x="7661" y="7247"/>
                  <a:pt x="7659" y="7244"/>
                </a:cubicBezTo>
                <a:cubicBezTo>
                  <a:pt x="7648" y="7244"/>
                  <a:pt x="7605" y="7255"/>
                  <a:pt x="7573" y="7265"/>
                </a:cubicBezTo>
                <a:cubicBezTo>
                  <a:pt x="7498" y="7298"/>
                  <a:pt x="7348" y="7319"/>
                  <a:pt x="7273" y="7319"/>
                </a:cubicBezTo>
                <a:cubicBezTo>
                  <a:pt x="7252" y="7319"/>
                  <a:pt x="7198" y="7341"/>
                  <a:pt x="7144" y="7362"/>
                </a:cubicBezTo>
                <a:cubicBezTo>
                  <a:pt x="7102" y="7383"/>
                  <a:pt x="7047" y="7405"/>
                  <a:pt x="7026" y="7405"/>
                </a:cubicBezTo>
                <a:cubicBezTo>
                  <a:pt x="7005" y="7405"/>
                  <a:pt x="6983" y="7415"/>
                  <a:pt x="6962" y="7437"/>
                </a:cubicBezTo>
                <a:cubicBezTo>
                  <a:pt x="6946" y="7452"/>
                  <a:pt x="6930" y="7463"/>
                  <a:pt x="6911" y="7463"/>
                </a:cubicBezTo>
                <a:cubicBezTo>
                  <a:pt x="6903" y="7463"/>
                  <a:pt x="6896" y="7461"/>
                  <a:pt x="6887" y="7458"/>
                </a:cubicBezTo>
                <a:cubicBezTo>
                  <a:pt x="6877" y="7456"/>
                  <a:pt x="6869" y="7455"/>
                  <a:pt x="6862" y="7455"/>
                </a:cubicBezTo>
                <a:cubicBezTo>
                  <a:pt x="6836" y="7455"/>
                  <a:pt x="6819" y="7470"/>
                  <a:pt x="6769" y="7512"/>
                </a:cubicBezTo>
                <a:cubicBezTo>
                  <a:pt x="6661" y="7619"/>
                  <a:pt x="6618" y="7662"/>
                  <a:pt x="6587" y="7673"/>
                </a:cubicBezTo>
                <a:cubicBezTo>
                  <a:pt x="6565" y="7673"/>
                  <a:pt x="6533" y="7705"/>
                  <a:pt x="6511" y="7727"/>
                </a:cubicBezTo>
                <a:cubicBezTo>
                  <a:pt x="6501" y="7748"/>
                  <a:pt x="6436" y="7801"/>
                  <a:pt x="6382" y="7834"/>
                </a:cubicBezTo>
                <a:cubicBezTo>
                  <a:pt x="6318" y="7866"/>
                  <a:pt x="6254" y="7920"/>
                  <a:pt x="6232" y="7952"/>
                </a:cubicBezTo>
                <a:cubicBezTo>
                  <a:pt x="6211" y="7984"/>
                  <a:pt x="6179" y="8016"/>
                  <a:pt x="6158" y="8027"/>
                </a:cubicBezTo>
                <a:cubicBezTo>
                  <a:pt x="6115" y="8048"/>
                  <a:pt x="6007" y="8199"/>
                  <a:pt x="5943" y="8327"/>
                </a:cubicBezTo>
                <a:cubicBezTo>
                  <a:pt x="5922" y="8359"/>
                  <a:pt x="5900" y="8392"/>
                  <a:pt x="5879" y="8402"/>
                </a:cubicBezTo>
                <a:cubicBezTo>
                  <a:pt x="5868" y="8402"/>
                  <a:pt x="5846" y="8423"/>
                  <a:pt x="5846" y="8456"/>
                </a:cubicBezTo>
                <a:cubicBezTo>
                  <a:pt x="5836" y="8478"/>
                  <a:pt x="5814" y="8520"/>
                  <a:pt x="5793" y="8542"/>
                </a:cubicBezTo>
                <a:cubicBezTo>
                  <a:pt x="5771" y="8563"/>
                  <a:pt x="5750" y="8606"/>
                  <a:pt x="5750" y="8628"/>
                </a:cubicBezTo>
                <a:cubicBezTo>
                  <a:pt x="5750" y="8659"/>
                  <a:pt x="5739" y="8692"/>
                  <a:pt x="5717" y="8714"/>
                </a:cubicBezTo>
                <a:cubicBezTo>
                  <a:pt x="5707" y="8735"/>
                  <a:pt x="5686" y="8767"/>
                  <a:pt x="5686" y="8767"/>
                </a:cubicBezTo>
                <a:cubicBezTo>
                  <a:pt x="5686" y="8778"/>
                  <a:pt x="5674" y="8799"/>
                  <a:pt x="5664" y="8810"/>
                </a:cubicBezTo>
                <a:cubicBezTo>
                  <a:pt x="5643" y="8831"/>
                  <a:pt x="5643" y="8895"/>
                  <a:pt x="5643" y="9078"/>
                </a:cubicBezTo>
                <a:cubicBezTo>
                  <a:pt x="5632" y="9336"/>
                  <a:pt x="5643" y="9421"/>
                  <a:pt x="5664" y="9475"/>
                </a:cubicBezTo>
                <a:cubicBezTo>
                  <a:pt x="5686" y="9496"/>
                  <a:pt x="5686" y="9550"/>
                  <a:pt x="5686" y="9593"/>
                </a:cubicBezTo>
                <a:cubicBezTo>
                  <a:pt x="5686" y="9668"/>
                  <a:pt x="5696" y="9689"/>
                  <a:pt x="5739" y="9754"/>
                </a:cubicBezTo>
                <a:cubicBezTo>
                  <a:pt x="5782" y="9818"/>
                  <a:pt x="5793" y="9818"/>
                  <a:pt x="5760" y="9851"/>
                </a:cubicBezTo>
                <a:cubicBezTo>
                  <a:pt x="5729" y="9893"/>
                  <a:pt x="5729" y="9925"/>
                  <a:pt x="5803" y="10011"/>
                </a:cubicBezTo>
                <a:cubicBezTo>
                  <a:pt x="5836" y="10044"/>
                  <a:pt x="5868" y="10086"/>
                  <a:pt x="5868" y="10097"/>
                </a:cubicBezTo>
                <a:cubicBezTo>
                  <a:pt x="5868" y="10118"/>
                  <a:pt x="5889" y="10151"/>
                  <a:pt x="5910" y="10172"/>
                </a:cubicBezTo>
                <a:cubicBezTo>
                  <a:pt x="5932" y="10204"/>
                  <a:pt x="5953" y="10247"/>
                  <a:pt x="5953" y="10280"/>
                </a:cubicBezTo>
                <a:cubicBezTo>
                  <a:pt x="5953" y="10311"/>
                  <a:pt x="5965" y="10333"/>
                  <a:pt x="6029" y="10387"/>
                </a:cubicBezTo>
                <a:cubicBezTo>
                  <a:pt x="6072" y="10430"/>
                  <a:pt x="6115" y="10461"/>
                  <a:pt x="6115" y="10483"/>
                </a:cubicBezTo>
                <a:cubicBezTo>
                  <a:pt x="6115" y="10494"/>
                  <a:pt x="6146" y="10526"/>
                  <a:pt x="6179" y="10558"/>
                </a:cubicBezTo>
                <a:cubicBezTo>
                  <a:pt x="6243" y="10612"/>
                  <a:pt x="6254" y="10623"/>
                  <a:pt x="6243" y="10655"/>
                </a:cubicBezTo>
                <a:cubicBezTo>
                  <a:pt x="6222" y="10676"/>
                  <a:pt x="6232" y="10697"/>
                  <a:pt x="6286" y="10740"/>
                </a:cubicBezTo>
                <a:cubicBezTo>
                  <a:pt x="6329" y="10783"/>
                  <a:pt x="6351" y="10816"/>
                  <a:pt x="6351" y="10837"/>
                </a:cubicBezTo>
                <a:cubicBezTo>
                  <a:pt x="6351" y="10859"/>
                  <a:pt x="6436" y="10923"/>
                  <a:pt x="6468" y="10923"/>
                </a:cubicBezTo>
                <a:lnTo>
                  <a:pt x="6554" y="10987"/>
                </a:lnTo>
                <a:cubicBezTo>
                  <a:pt x="6587" y="11019"/>
                  <a:pt x="6640" y="11052"/>
                  <a:pt x="6661" y="11052"/>
                </a:cubicBezTo>
                <a:cubicBezTo>
                  <a:pt x="6694" y="11062"/>
                  <a:pt x="6704" y="11073"/>
                  <a:pt x="6704" y="11116"/>
                </a:cubicBezTo>
                <a:cubicBezTo>
                  <a:pt x="6715" y="11159"/>
                  <a:pt x="6726" y="11169"/>
                  <a:pt x="6769" y="11191"/>
                </a:cubicBezTo>
                <a:cubicBezTo>
                  <a:pt x="6801" y="11202"/>
                  <a:pt x="6844" y="11245"/>
                  <a:pt x="6866" y="11266"/>
                </a:cubicBezTo>
                <a:cubicBezTo>
                  <a:pt x="6897" y="11320"/>
                  <a:pt x="6919" y="11331"/>
                  <a:pt x="6962" y="11331"/>
                </a:cubicBezTo>
                <a:cubicBezTo>
                  <a:pt x="7005" y="11331"/>
                  <a:pt x="7037" y="11341"/>
                  <a:pt x="7112" y="11427"/>
                </a:cubicBezTo>
                <a:cubicBezTo>
                  <a:pt x="7166" y="11470"/>
                  <a:pt x="7230" y="11545"/>
                  <a:pt x="7262" y="11588"/>
                </a:cubicBezTo>
                <a:cubicBezTo>
                  <a:pt x="7295" y="11620"/>
                  <a:pt x="7326" y="11653"/>
                  <a:pt x="7337" y="11653"/>
                </a:cubicBezTo>
                <a:cubicBezTo>
                  <a:pt x="7348" y="11653"/>
                  <a:pt x="7380" y="11674"/>
                  <a:pt x="7412" y="11706"/>
                </a:cubicBezTo>
                <a:cubicBezTo>
                  <a:pt x="7445" y="11727"/>
                  <a:pt x="7509" y="11760"/>
                  <a:pt x="7541" y="11781"/>
                </a:cubicBezTo>
                <a:cubicBezTo>
                  <a:pt x="7584" y="11792"/>
                  <a:pt x="7648" y="11834"/>
                  <a:pt x="7702" y="11867"/>
                </a:cubicBezTo>
                <a:cubicBezTo>
                  <a:pt x="7745" y="11910"/>
                  <a:pt x="7809" y="11953"/>
                  <a:pt x="7841" y="11963"/>
                </a:cubicBezTo>
                <a:cubicBezTo>
                  <a:pt x="7863" y="11963"/>
                  <a:pt x="7927" y="11985"/>
                  <a:pt x="7970" y="12006"/>
                </a:cubicBezTo>
                <a:cubicBezTo>
                  <a:pt x="8013" y="12017"/>
                  <a:pt x="8067" y="12049"/>
                  <a:pt x="8088" y="12060"/>
                </a:cubicBezTo>
                <a:cubicBezTo>
                  <a:pt x="8112" y="12076"/>
                  <a:pt x="8141" y="12086"/>
                  <a:pt x="8172" y="12086"/>
                </a:cubicBezTo>
                <a:cubicBezTo>
                  <a:pt x="8183" y="12086"/>
                  <a:pt x="8194" y="12084"/>
                  <a:pt x="8206" y="12082"/>
                </a:cubicBezTo>
                <a:cubicBezTo>
                  <a:pt x="8260" y="12082"/>
                  <a:pt x="8281" y="12092"/>
                  <a:pt x="8303" y="12124"/>
                </a:cubicBezTo>
                <a:cubicBezTo>
                  <a:pt x="8335" y="12156"/>
                  <a:pt x="8346" y="12156"/>
                  <a:pt x="8506" y="12156"/>
                </a:cubicBezTo>
                <a:cubicBezTo>
                  <a:pt x="8807" y="12156"/>
                  <a:pt x="8807" y="12156"/>
                  <a:pt x="8849" y="12189"/>
                </a:cubicBezTo>
                <a:cubicBezTo>
                  <a:pt x="8865" y="12201"/>
                  <a:pt x="8871" y="12210"/>
                  <a:pt x="8886" y="12210"/>
                </a:cubicBezTo>
                <a:cubicBezTo>
                  <a:pt x="8912" y="12210"/>
                  <a:pt x="8964" y="12184"/>
                  <a:pt x="9139" y="12103"/>
                </a:cubicBezTo>
                <a:cubicBezTo>
                  <a:pt x="9190" y="12074"/>
                  <a:pt x="9216" y="12065"/>
                  <a:pt x="9234" y="12065"/>
                </a:cubicBezTo>
                <a:cubicBezTo>
                  <a:pt x="9243" y="12065"/>
                  <a:pt x="9250" y="12067"/>
                  <a:pt x="9257" y="12070"/>
                </a:cubicBezTo>
                <a:cubicBezTo>
                  <a:pt x="9265" y="12075"/>
                  <a:pt x="9278" y="12078"/>
                  <a:pt x="9295" y="12078"/>
                </a:cubicBezTo>
                <a:cubicBezTo>
                  <a:pt x="9387" y="12078"/>
                  <a:pt x="9582" y="12009"/>
                  <a:pt x="9600" y="11963"/>
                </a:cubicBezTo>
                <a:cubicBezTo>
                  <a:pt x="9608" y="11947"/>
                  <a:pt x="9616" y="11938"/>
                  <a:pt x="9633" y="11938"/>
                </a:cubicBezTo>
                <a:cubicBezTo>
                  <a:pt x="9639" y="11938"/>
                  <a:pt x="9646" y="11939"/>
                  <a:pt x="9654" y="11942"/>
                </a:cubicBezTo>
                <a:cubicBezTo>
                  <a:pt x="9656" y="11942"/>
                  <a:pt x="9659" y="11942"/>
                  <a:pt x="9661" y="11942"/>
                </a:cubicBezTo>
                <a:cubicBezTo>
                  <a:pt x="9717" y="11942"/>
                  <a:pt x="9923" y="11832"/>
                  <a:pt x="9933" y="11781"/>
                </a:cubicBezTo>
                <a:cubicBezTo>
                  <a:pt x="9944" y="11770"/>
                  <a:pt x="9965" y="11727"/>
                  <a:pt x="9998" y="11695"/>
                </a:cubicBezTo>
                <a:cubicBezTo>
                  <a:pt x="10041" y="11663"/>
                  <a:pt x="10051" y="11653"/>
                  <a:pt x="10115" y="11653"/>
                </a:cubicBezTo>
                <a:cubicBezTo>
                  <a:pt x="10131" y="11655"/>
                  <a:pt x="10143" y="11657"/>
                  <a:pt x="10153" y="11657"/>
                </a:cubicBezTo>
                <a:cubicBezTo>
                  <a:pt x="10182" y="11657"/>
                  <a:pt x="10190" y="11639"/>
                  <a:pt x="10222" y="11567"/>
                </a:cubicBezTo>
                <a:cubicBezTo>
                  <a:pt x="10265" y="11491"/>
                  <a:pt x="10287" y="11459"/>
                  <a:pt x="10330" y="11448"/>
                </a:cubicBezTo>
                <a:cubicBezTo>
                  <a:pt x="10362" y="11438"/>
                  <a:pt x="10384" y="11417"/>
                  <a:pt x="10405" y="11362"/>
                </a:cubicBezTo>
                <a:cubicBezTo>
                  <a:pt x="10437" y="11320"/>
                  <a:pt x="10458" y="11288"/>
                  <a:pt x="10501" y="11277"/>
                </a:cubicBezTo>
                <a:cubicBezTo>
                  <a:pt x="10534" y="11255"/>
                  <a:pt x="10555" y="11234"/>
                  <a:pt x="10555" y="11223"/>
                </a:cubicBezTo>
                <a:cubicBezTo>
                  <a:pt x="10555" y="11223"/>
                  <a:pt x="10609" y="11169"/>
                  <a:pt x="10663" y="11105"/>
                </a:cubicBezTo>
                <a:cubicBezTo>
                  <a:pt x="10877" y="10891"/>
                  <a:pt x="10995" y="10752"/>
                  <a:pt x="10995" y="10709"/>
                </a:cubicBezTo>
                <a:cubicBezTo>
                  <a:pt x="10995" y="10697"/>
                  <a:pt x="11016" y="10666"/>
                  <a:pt x="11027" y="10644"/>
                </a:cubicBezTo>
                <a:cubicBezTo>
                  <a:pt x="11049" y="10623"/>
                  <a:pt x="11059" y="10590"/>
                  <a:pt x="11059" y="10590"/>
                </a:cubicBezTo>
                <a:cubicBezTo>
                  <a:pt x="11059" y="10580"/>
                  <a:pt x="11123" y="10516"/>
                  <a:pt x="11188" y="10451"/>
                </a:cubicBezTo>
                <a:cubicBezTo>
                  <a:pt x="11306" y="10333"/>
                  <a:pt x="11316" y="10322"/>
                  <a:pt x="11316" y="10280"/>
                </a:cubicBezTo>
                <a:cubicBezTo>
                  <a:pt x="11306" y="10237"/>
                  <a:pt x="11306" y="10225"/>
                  <a:pt x="11338" y="10215"/>
                </a:cubicBezTo>
                <a:cubicBezTo>
                  <a:pt x="11371" y="10204"/>
                  <a:pt x="11456" y="9958"/>
                  <a:pt x="11467" y="9829"/>
                </a:cubicBezTo>
                <a:cubicBezTo>
                  <a:pt x="11467" y="9786"/>
                  <a:pt x="11478" y="9754"/>
                  <a:pt x="11488" y="9754"/>
                </a:cubicBezTo>
                <a:cubicBezTo>
                  <a:pt x="11499" y="9754"/>
                  <a:pt x="11521" y="9722"/>
                  <a:pt x="11542" y="9679"/>
                </a:cubicBezTo>
                <a:cubicBezTo>
                  <a:pt x="11564" y="9636"/>
                  <a:pt x="11595" y="9593"/>
                  <a:pt x="11607" y="9582"/>
                </a:cubicBezTo>
                <a:cubicBezTo>
                  <a:pt x="11617" y="9582"/>
                  <a:pt x="11628" y="9560"/>
                  <a:pt x="11628" y="9518"/>
                </a:cubicBezTo>
                <a:cubicBezTo>
                  <a:pt x="11628" y="9453"/>
                  <a:pt x="11671" y="9367"/>
                  <a:pt x="11757" y="9196"/>
                </a:cubicBezTo>
                <a:cubicBezTo>
                  <a:pt x="11810" y="9100"/>
                  <a:pt x="11821" y="9057"/>
                  <a:pt x="11821" y="9003"/>
                </a:cubicBezTo>
                <a:cubicBezTo>
                  <a:pt x="11821" y="8949"/>
                  <a:pt x="11831" y="8917"/>
                  <a:pt x="11853" y="8874"/>
                </a:cubicBezTo>
                <a:cubicBezTo>
                  <a:pt x="11874" y="8853"/>
                  <a:pt x="11896" y="8788"/>
                  <a:pt x="11907" y="8745"/>
                </a:cubicBezTo>
                <a:cubicBezTo>
                  <a:pt x="11917" y="8702"/>
                  <a:pt x="11939" y="8649"/>
                  <a:pt x="11950" y="8628"/>
                </a:cubicBezTo>
                <a:cubicBezTo>
                  <a:pt x="11993" y="8552"/>
                  <a:pt x="12003" y="8263"/>
                  <a:pt x="11971" y="8220"/>
                </a:cubicBezTo>
                <a:cubicBezTo>
                  <a:pt x="11950" y="8199"/>
                  <a:pt x="11950" y="8027"/>
                  <a:pt x="11971" y="7920"/>
                </a:cubicBezTo>
                <a:cubicBezTo>
                  <a:pt x="11982" y="7877"/>
                  <a:pt x="11971" y="7844"/>
                  <a:pt x="11950" y="7770"/>
                </a:cubicBezTo>
                <a:cubicBezTo>
                  <a:pt x="11928" y="7716"/>
                  <a:pt x="11907" y="7662"/>
                  <a:pt x="11907" y="7651"/>
                </a:cubicBezTo>
                <a:cubicBezTo>
                  <a:pt x="11907" y="7641"/>
                  <a:pt x="11885" y="7577"/>
                  <a:pt x="11853" y="7512"/>
                </a:cubicBezTo>
                <a:cubicBezTo>
                  <a:pt x="11821" y="7448"/>
                  <a:pt x="11800" y="7372"/>
                  <a:pt x="11800" y="7362"/>
                </a:cubicBezTo>
                <a:cubicBezTo>
                  <a:pt x="11810" y="7341"/>
                  <a:pt x="11778" y="7286"/>
                  <a:pt x="11724" y="7212"/>
                </a:cubicBezTo>
                <a:cubicBezTo>
                  <a:pt x="11681" y="7136"/>
                  <a:pt x="11638" y="7062"/>
                  <a:pt x="11638" y="7029"/>
                </a:cubicBezTo>
                <a:cubicBezTo>
                  <a:pt x="11628" y="6986"/>
                  <a:pt x="11607" y="6943"/>
                  <a:pt x="11585" y="6922"/>
                </a:cubicBezTo>
                <a:cubicBezTo>
                  <a:pt x="11564" y="6890"/>
                  <a:pt x="11521" y="6836"/>
                  <a:pt x="11488" y="6804"/>
                </a:cubicBezTo>
                <a:cubicBezTo>
                  <a:pt x="11424" y="6697"/>
                  <a:pt x="11263" y="6557"/>
                  <a:pt x="11231" y="6557"/>
                </a:cubicBezTo>
                <a:cubicBezTo>
                  <a:pt x="11209" y="6557"/>
                  <a:pt x="11166" y="6536"/>
                  <a:pt x="11135" y="6504"/>
                </a:cubicBezTo>
                <a:cubicBezTo>
                  <a:pt x="11081" y="6461"/>
                  <a:pt x="11038" y="6450"/>
                  <a:pt x="10984" y="6440"/>
                </a:cubicBezTo>
                <a:cubicBezTo>
                  <a:pt x="10930" y="6428"/>
                  <a:pt x="10887" y="6407"/>
                  <a:pt x="10856" y="6385"/>
                </a:cubicBezTo>
                <a:cubicBezTo>
                  <a:pt x="10823" y="6364"/>
                  <a:pt x="10791" y="6343"/>
                  <a:pt x="10770" y="6343"/>
                </a:cubicBezTo>
                <a:cubicBezTo>
                  <a:pt x="10748" y="6343"/>
                  <a:pt x="10684" y="6321"/>
                  <a:pt x="10609" y="6278"/>
                </a:cubicBezTo>
                <a:cubicBezTo>
                  <a:pt x="10501" y="6225"/>
                  <a:pt x="10470" y="6214"/>
                  <a:pt x="10362" y="6214"/>
                </a:cubicBezTo>
                <a:cubicBezTo>
                  <a:pt x="10298" y="6214"/>
                  <a:pt x="10234" y="6214"/>
                  <a:pt x="10234" y="6204"/>
                </a:cubicBezTo>
                <a:cubicBezTo>
                  <a:pt x="10214" y="6191"/>
                  <a:pt x="10162" y="6186"/>
                  <a:pt x="10088" y="6186"/>
                </a:cubicBezTo>
                <a:cubicBezTo>
                  <a:pt x="10038" y="6186"/>
                  <a:pt x="9977" y="6188"/>
                  <a:pt x="9912" y="6192"/>
                </a:cubicBezTo>
                <a:cubicBezTo>
                  <a:pt x="9826" y="6192"/>
                  <a:pt x="9793" y="6192"/>
                  <a:pt x="9772" y="6171"/>
                </a:cubicBezTo>
                <a:cubicBezTo>
                  <a:pt x="9762" y="6161"/>
                  <a:pt x="9729" y="6150"/>
                  <a:pt x="9708" y="6150"/>
                </a:cubicBezTo>
                <a:cubicBezTo>
                  <a:pt x="9686" y="6150"/>
                  <a:pt x="9665" y="6139"/>
                  <a:pt x="9654" y="6139"/>
                </a:cubicBezTo>
                <a:cubicBezTo>
                  <a:pt x="9654" y="6131"/>
                  <a:pt x="9638" y="6124"/>
                  <a:pt x="9621" y="6124"/>
                </a:cubicBezTo>
                <a:cubicBezTo>
                  <a:pt x="9614" y="6124"/>
                  <a:pt x="9607" y="6125"/>
                  <a:pt x="9600" y="6128"/>
                </a:cubicBezTo>
                <a:cubicBezTo>
                  <a:pt x="9569" y="6128"/>
                  <a:pt x="9536" y="6128"/>
                  <a:pt x="9526" y="6118"/>
                </a:cubicBezTo>
                <a:cubicBezTo>
                  <a:pt x="9520" y="6112"/>
                  <a:pt x="9507" y="6109"/>
                  <a:pt x="9485" y="6109"/>
                </a:cubicBezTo>
                <a:cubicBezTo>
                  <a:pt x="9464" y="6109"/>
                  <a:pt x="9434" y="6112"/>
                  <a:pt x="9397" y="6118"/>
                </a:cubicBezTo>
                <a:cubicBezTo>
                  <a:pt x="9349" y="6127"/>
                  <a:pt x="9314" y="6133"/>
                  <a:pt x="9274" y="6133"/>
                </a:cubicBezTo>
                <a:cubicBezTo>
                  <a:pt x="9225" y="6133"/>
                  <a:pt x="9170" y="6125"/>
                  <a:pt x="9075" y="6107"/>
                </a:cubicBezTo>
                <a:cubicBezTo>
                  <a:pt x="9021" y="6107"/>
                  <a:pt x="9000" y="6107"/>
                  <a:pt x="9000" y="6118"/>
                </a:cubicBezTo>
                <a:cubicBezTo>
                  <a:pt x="9000" y="6127"/>
                  <a:pt x="8989" y="6133"/>
                  <a:pt x="8971" y="6133"/>
                </a:cubicBezTo>
                <a:cubicBezTo>
                  <a:pt x="8950" y="6133"/>
                  <a:pt x="8918" y="6125"/>
                  <a:pt x="8882" y="6107"/>
                </a:cubicBezTo>
                <a:cubicBezTo>
                  <a:pt x="8852" y="6099"/>
                  <a:pt x="8832" y="6092"/>
                  <a:pt x="8816" y="6092"/>
                </a:cubicBezTo>
                <a:cubicBezTo>
                  <a:pt x="8809" y="6092"/>
                  <a:pt x="8803" y="6093"/>
                  <a:pt x="8796" y="6096"/>
                </a:cubicBezTo>
                <a:cubicBezTo>
                  <a:pt x="8781" y="6104"/>
                  <a:pt x="8766" y="6111"/>
                  <a:pt x="8758" y="6111"/>
                </a:cubicBezTo>
                <a:cubicBezTo>
                  <a:pt x="8755" y="6111"/>
                  <a:pt x="8753" y="6110"/>
                  <a:pt x="8753" y="6107"/>
                </a:cubicBezTo>
                <a:cubicBezTo>
                  <a:pt x="8742" y="6107"/>
                  <a:pt x="8710" y="6118"/>
                  <a:pt x="8656" y="6128"/>
                </a:cubicBezTo>
                <a:cubicBezTo>
                  <a:pt x="8619" y="6139"/>
                  <a:pt x="8595" y="6144"/>
                  <a:pt x="8557" y="6144"/>
                </a:cubicBezTo>
                <a:cubicBezTo>
                  <a:pt x="8520" y="6144"/>
                  <a:pt x="8469" y="6139"/>
                  <a:pt x="8378" y="6128"/>
                </a:cubicBezTo>
                <a:cubicBezTo>
                  <a:pt x="8362" y="6124"/>
                  <a:pt x="8351" y="6122"/>
                  <a:pt x="8342" y="6122"/>
                </a:cubicBezTo>
                <a:cubicBezTo>
                  <a:pt x="8326" y="6122"/>
                  <a:pt x="8317" y="6129"/>
                  <a:pt x="8303" y="6150"/>
                </a:cubicBezTo>
                <a:cubicBezTo>
                  <a:pt x="8297" y="6168"/>
                  <a:pt x="8274" y="6176"/>
                  <a:pt x="8250" y="6176"/>
                </a:cubicBezTo>
                <a:cubicBezTo>
                  <a:pt x="8231" y="6176"/>
                  <a:pt x="8210" y="6170"/>
                  <a:pt x="8196" y="6161"/>
                </a:cubicBezTo>
                <a:cubicBezTo>
                  <a:pt x="8188" y="6157"/>
                  <a:pt x="8174" y="6155"/>
                  <a:pt x="8157" y="6155"/>
                </a:cubicBezTo>
                <a:cubicBezTo>
                  <a:pt x="8076" y="6155"/>
                  <a:pt x="7914" y="6192"/>
                  <a:pt x="7852" y="6235"/>
                </a:cubicBezTo>
                <a:cubicBezTo>
                  <a:pt x="7777" y="6278"/>
                  <a:pt x="7691" y="6300"/>
                  <a:pt x="7498" y="6300"/>
                </a:cubicBezTo>
                <a:cubicBezTo>
                  <a:pt x="7402" y="6300"/>
                  <a:pt x="7348" y="6300"/>
                  <a:pt x="7326" y="6321"/>
                </a:cubicBezTo>
                <a:cubicBezTo>
                  <a:pt x="7293" y="6346"/>
                  <a:pt x="7215" y="6371"/>
                  <a:pt x="7172" y="6371"/>
                </a:cubicBezTo>
                <a:cubicBezTo>
                  <a:pt x="7159" y="6371"/>
                  <a:pt x="7149" y="6369"/>
                  <a:pt x="7144" y="6364"/>
                </a:cubicBezTo>
                <a:cubicBezTo>
                  <a:pt x="7137" y="6356"/>
                  <a:pt x="7129" y="6353"/>
                  <a:pt x="7121" y="6353"/>
                </a:cubicBezTo>
                <a:cubicBezTo>
                  <a:pt x="7105" y="6353"/>
                  <a:pt x="7086" y="6365"/>
                  <a:pt x="7059" y="6385"/>
                </a:cubicBezTo>
                <a:cubicBezTo>
                  <a:pt x="7026" y="6397"/>
                  <a:pt x="6973" y="6418"/>
                  <a:pt x="6951" y="6418"/>
                </a:cubicBezTo>
                <a:cubicBezTo>
                  <a:pt x="6947" y="6416"/>
                  <a:pt x="6942" y="6415"/>
                  <a:pt x="6936" y="6415"/>
                </a:cubicBezTo>
                <a:cubicBezTo>
                  <a:pt x="6910" y="6415"/>
                  <a:pt x="6868" y="6432"/>
                  <a:pt x="6833" y="6450"/>
                </a:cubicBezTo>
                <a:cubicBezTo>
                  <a:pt x="6801" y="6471"/>
                  <a:pt x="6747" y="6493"/>
                  <a:pt x="6726" y="6493"/>
                </a:cubicBezTo>
                <a:cubicBezTo>
                  <a:pt x="6704" y="6493"/>
                  <a:pt x="6651" y="6525"/>
                  <a:pt x="6597" y="6557"/>
                </a:cubicBezTo>
                <a:cubicBezTo>
                  <a:pt x="6544" y="6590"/>
                  <a:pt x="6479" y="6621"/>
                  <a:pt x="6468" y="6621"/>
                </a:cubicBezTo>
                <a:cubicBezTo>
                  <a:pt x="6458" y="6621"/>
                  <a:pt x="6394" y="6654"/>
                  <a:pt x="6340" y="6686"/>
                </a:cubicBezTo>
                <a:cubicBezTo>
                  <a:pt x="6275" y="6723"/>
                  <a:pt x="6226" y="6752"/>
                  <a:pt x="6200" y="6752"/>
                </a:cubicBezTo>
                <a:cubicBezTo>
                  <a:pt x="6196" y="6752"/>
                  <a:pt x="6192" y="6752"/>
                  <a:pt x="6189" y="6750"/>
                </a:cubicBezTo>
                <a:cubicBezTo>
                  <a:pt x="6158" y="6750"/>
                  <a:pt x="6125" y="6772"/>
                  <a:pt x="6104" y="6783"/>
                </a:cubicBezTo>
                <a:cubicBezTo>
                  <a:pt x="6072" y="6804"/>
                  <a:pt x="6050" y="6815"/>
                  <a:pt x="6039" y="6815"/>
                </a:cubicBezTo>
                <a:cubicBezTo>
                  <a:pt x="6018" y="6815"/>
                  <a:pt x="5803" y="6976"/>
                  <a:pt x="5803" y="6997"/>
                </a:cubicBezTo>
                <a:cubicBezTo>
                  <a:pt x="5803" y="7019"/>
                  <a:pt x="5653" y="7158"/>
                  <a:pt x="5535" y="7244"/>
                </a:cubicBezTo>
                <a:cubicBezTo>
                  <a:pt x="5524" y="7255"/>
                  <a:pt x="5493" y="7286"/>
                  <a:pt x="5471" y="7319"/>
                </a:cubicBezTo>
                <a:cubicBezTo>
                  <a:pt x="5450" y="7341"/>
                  <a:pt x="5407" y="7405"/>
                  <a:pt x="5364" y="7458"/>
                </a:cubicBezTo>
                <a:cubicBezTo>
                  <a:pt x="5278" y="7577"/>
                  <a:pt x="5171" y="7758"/>
                  <a:pt x="5171" y="7813"/>
                </a:cubicBezTo>
                <a:cubicBezTo>
                  <a:pt x="5171" y="7823"/>
                  <a:pt x="5160" y="7844"/>
                  <a:pt x="5149" y="7844"/>
                </a:cubicBezTo>
                <a:cubicBezTo>
                  <a:pt x="5149" y="7855"/>
                  <a:pt x="5138" y="7877"/>
                  <a:pt x="5138" y="7909"/>
                </a:cubicBezTo>
                <a:cubicBezTo>
                  <a:pt x="5138" y="7930"/>
                  <a:pt x="5128" y="7952"/>
                  <a:pt x="5128" y="7952"/>
                </a:cubicBezTo>
                <a:cubicBezTo>
                  <a:pt x="5117" y="7952"/>
                  <a:pt x="5095" y="7984"/>
                  <a:pt x="5085" y="8016"/>
                </a:cubicBezTo>
                <a:cubicBezTo>
                  <a:pt x="5064" y="8048"/>
                  <a:pt x="5042" y="8091"/>
                  <a:pt x="5031" y="8113"/>
                </a:cubicBezTo>
                <a:cubicBezTo>
                  <a:pt x="5021" y="8134"/>
                  <a:pt x="5009" y="8177"/>
                  <a:pt x="5009" y="8199"/>
                </a:cubicBezTo>
                <a:cubicBezTo>
                  <a:pt x="5009" y="8230"/>
                  <a:pt x="4988" y="8273"/>
                  <a:pt x="4978" y="8306"/>
                </a:cubicBezTo>
                <a:cubicBezTo>
                  <a:pt x="4956" y="8349"/>
                  <a:pt x="4945" y="8392"/>
                  <a:pt x="4945" y="8423"/>
                </a:cubicBezTo>
                <a:cubicBezTo>
                  <a:pt x="4945" y="8456"/>
                  <a:pt x="4935" y="8488"/>
                  <a:pt x="4924" y="8499"/>
                </a:cubicBezTo>
                <a:cubicBezTo>
                  <a:pt x="4902" y="8542"/>
                  <a:pt x="4902" y="8649"/>
                  <a:pt x="4924" y="8788"/>
                </a:cubicBezTo>
                <a:cubicBezTo>
                  <a:pt x="4935" y="8938"/>
                  <a:pt x="4935" y="9003"/>
                  <a:pt x="4913" y="9153"/>
                </a:cubicBezTo>
                <a:cubicBezTo>
                  <a:pt x="4902" y="9250"/>
                  <a:pt x="4892" y="9293"/>
                  <a:pt x="4913" y="9314"/>
                </a:cubicBezTo>
                <a:cubicBezTo>
                  <a:pt x="4924" y="9336"/>
                  <a:pt x="4935" y="9410"/>
                  <a:pt x="4935" y="9486"/>
                </a:cubicBezTo>
                <a:cubicBezTo>
                  <a:pt x="4945" y="9582"/>
                  <a:pt x="4956" y="9625"/>
                  <a:pt x="4978" y="9657"/>
                </a:cubicBezTo>
                <a:cubicBezTo>
                  <a:pt x="5009" y="9679"/>
                  <a:pt x="5009" y="9689"/>
                  <a:pt x="4988" y="9711"/>
                </a:cubicBezTo>
                <a:cubicBezTo>
                  <a:pt x="4978" y="9732"/>
                  <a:pt x="4978" y="9754"/>
                  <a:pt x="4988" y="9808"/>
                </a:cubicBezTo>
                <a:cubicBezTo>
                  <a:pt x="4999" y="9839"/>
                  <a:pt x="5021" y="9936"/>
                  <a:pt x="5031" y="10011"/>
                </a:cubicBezTo>
                <a:cubicBezTo>
                  <a:pt x="5064" y="10161"/>
                  <a:pt x="5106" y="10311"/>
                  <a:pt x="5117" y="10333"/>
                </a:cubicBezTo>
                <a:cubicBezTo>
                  <a:pt x="5128" y="10344"/>
                  <a:pt x="5138" y="10365"/>
                  <a:pt x="5138" y="10387"/>
                </a:cubicBezTo>
                <a:cubicBezTo>
                  <a:pt x="5149" y="10419"/>
                  <a:pt x="5171" y="10440"/>
                  <a:pt x="5192" y="10440"/>
                </a:cubicBezTo>
                <a:cubicBezTo>
                  <a:pt x="5224" y="10451"/>
                  <a:pt x="5257" y="10526"/>
                  <a:pt x="5245" y="10558"/>
                </a:cubicBezTo>
                <a:cubicBezTo>
                  <a:pt x="5235" y="10580"/>
                  <a:pt x="5267" y="10633"/>
                  <a:pt x="5310" y="10697"/>
                </a:cubicBezTo>
                <a:cubicBezTo>
                  <a:pt x="5396" y="10794"/>
                  <a:pt x="5407" y="10826"/>
                  <a:pt x="5385" y="10848"/>
                </a:cubicBezTo>
                <a:lnTo>
                  <a:pt x="5364" y="10869"/>
                </a:lnTo>
                <a:cubicBezTo>
                  <a:pt x="5364" y="10902"/>
                  <a:pt x="5524" y="11127"/>
                  <a:pt x="5643" y="11245"/>
                </a:cubicBezTo>
                <a:cubicBezTo>
                  <a:pt x="5717" y="11320"/>
                  <a:pt x="5793" y="11405"/>
                  <a:pt x="5803" y="11438"/>
                </a:cubicBezTo>
                <a:cubicBezTo>
                  <a:pt x="5814" y="11459"/>
                  <a:pt x="5857" y="11534"/>
                  <a:pt x="5910" y="11598"/>
                </a:cubicBezTo>
                <a:cubicBezTo>
                  <a:pt x="5986" y="11706"/>
                  <a:pt x="5996" y="11717"/>
                  <a:pt x="6082" y="11749"/>
                </a:cubicBezTo>
                <a:cubicBezTo>
                  <a:pt x="6146" y="11770"/>
                  <a:pt x="6168" y="11781"/>
                  <a:pt x="6168" y="11813"/>
                </a:cubicBezTo>
                <a:cubicBezTo>
                  <a:pt x="6168" y="11834"/>
                  <a:pt x="6211" y="11888"/>
                  <a:pt x="6318" y="11974"/>
                </a:cubicBezTo>
                <a:cubicBezTo>
                  <a:pt x="6404" y="12049"/>
                  <a:pt x="6490" y="12124"/>
                  <a:pt x="6501" y="12135"/>
                </a:cubicBezTo>
                <a:cubicBezTo>
                  <a:pt x="6533" y="12178"/>
                  <a:pt x="6618" y="12221"/>
                  <a:pt x="6651" y="12221"/>
                </a:cubicBezTo>
                <a:cubicBezTo>
                  <a:pt x="6661" y="12221"/>
                  <a:pt x="6683" y="12232"/>
                  <a:pt x="6694" y="12253"/>
                </a:cubicBezTo>
                <a:cubicBezTo>
                  <a:pt x="6704" y="12263"/>
                  <a:pt x="6737" y="12296"/>
                  <a:pt x="6758" y="12296"/>
                </a:cubicBezTo>
                <a:cubicBezTo>
                  <a:pt x="6790" y="12306"/>
                  <a:pt x="6833" y="12339"/>
                  <a:pt x="6866" y="12371"/>
                </a:cubicBezTo>
                <a:cubicBezTo>
                  <a:pt x="6897" y="12403"/>
                  <a:pt x="6930" y="12435"/>
                  <a:pt x="6951" y="12435"/>
                </a:cubicBezTo>
                <a:cubicBezTo>
                  <a:pt x="6962" y="12435"/>
                  <a:pt x="6983" y="12457"/>
                  <a:pt x="6994" y="12489"/>
                </a:cubicBezTo>
                <a:cubicBezTo>
                  <a:pt x="7037" y="12564"/>
                  <a:pt x="7069" y="12596"/>
                  <a:pt x="7112" y="12596"/>
                </a:cubicBezTo>
                <a:cubicBezTo>
                  <a:pt x="7144" y="12596"/>
                  <a:pt x="7187" y="12618"/>
                  <a:pt x="7241" y="12693"/>
                </a:cubicBezTo>
                <a:cubicBezTo>
                  <a:pt x="7295" y="12735"/>
                  <a:pt x="7402" y="12821"/>
                  <a:pt x="7476" y="12864"/>
                </a:cubicBezTo>
                <a:cubicBezTo>
                  <a:pt x="7552" y="12918"/>
                  <a:pt x="7627" y="12961"/>
                  <a:pt x="7648" y="12983"/>
                </a:cubicBezTo>
                <a:cubicBezTo>
                  <a:pt x="7659" y="13004"/>
                  <a:pt x="7702" y="13014"/>
                  <a:pt x="7745" y="13025"/>
                </a:cubicBezTo>
                <a:cubicBezTo>
                  <a:pt x="7777" y="13025"/>
                  <a:pt x="7841" y="13057"/>
                  <a:pt x="7874" y="13079"/>
                </a:cubicBezTo>
                <a:cubicBezTo>
                  <a:pt x="7970" y="13143"/>
                  <a:pt x="8153" y="13229"/>
                  <a:pt x="8206" y="13229"/>
                </a:cubicBezTo>
                <a:cubicBezTo>
                  <a:pt x="8227" y="13229"/>
                  <a:pt x="8313" y="13250"/>
                  <a:pt x="8389" y="13283"/>
                </a:cubicBezTo>
                <a:cubicBezTo>
                  <a:pt x="8469" y="13307"/>
                  <a:pt x="8513" y="13319"/>
                  <a:pt x="8539" y="13319"/>
                </a:cubicBezTo>
                <a:cubicBezTo>
                  <a:pt x="8548" y="13319"/>
                  <a:pt x="8555" y="13317"/>
                  <a:pt x="8560" y="13315"/>
                </a:cubicBezTo>
                <a:cubicBezTo>
                  <a:pt x="8571" y="13310"/>
                  <a:pt x="8582" y="13307"/>
                  <a:pt x="8591" y="13307"/>
                </a:cubicBezTo>
                <a:cubicBezTo>
                  <a:pt x="8600" y="13307"/>
                  <a:pt x="8608" y="13310"/>
                  <a:pt x="8613" y="13315"/>
                </a:cubicBezTo>
                <a:cubicBezTo>
                  <a:pt x="8627" y="13319"/>
                  <a:pt x="8675" y="13322"/>
                  <a:pt x="8727" y="13322"/>
                </a:cubicBezTo>
                <a:cubicBezTo>
                  <a:pt x="8801" y="13322"/>
                  <a:pt x="8885" y="13317"/>
                  <a:pt x="8904" y="13304"/>
                </a:cubicBezTo>
                <a:cubicBezTo>
                  <a:pt x="8925" y="13304"/>
                  <a:pt x="8935" y="13283"/>
                  <a:pt x="8935" y="13272"/>
                </a:cubicBezTo>
                <a:cubicBezTo>
                  <a:pt x="8935" y="13250"/>
                  <a:pt x="9075" y="13197"/>
                  <a:pt x="9139" y="13197"/>
                </a:cubicBezTo>
                <a:cubicBezTo>
                  <a:pt x="9161" y="13197"/>
                  <a:pt x="9204" y="13186"/>
                  <a:pt x="9247" y="13176"/>
                </a:cubicBezTo>
                <a:cubicBezTo>
                  <a:pt x="9279" y="13154"/>
                  <a:pt x="9333" y="13154"/>
                  <a:pt x="9343" y="13154"/>
                </a:cubicBezTo>
                <a:cubicBezTo>
                  <a:pt x="9348" y="13157"/>
                  <a:pt x="9354" y="13158"/>
                  <a:pt x="9361" y="13158"/>
                </a:cubicBezTo>
                <a:cubicBezTo>
                  <a:pt x="9380" y="13158"/>
                  <a:pt x="9405" y="13146"/>
                  <a:pt x="9429" y="13122"/>
                </a:cubicBezTo>
                <a:cubicBezTo>
                  <a:pt x="9461" y="13100"/>
                  <a:pt x="9504" y="13079"/>
                  <a:pt x="9536" y="13079"/>
                </a:cubicBezTo>
                <a:cubicBezTo>
                  <a:pt x="9557" y="13079"/>
                  <a:pt x="9622" y="13057"/>
                  <a:pt x="9686" y="13004"/>
                </a:cubicBezTo>
                <a:cubicBezTo>
                  <a:pt x="9750" y="12950"/>
                  <a:pt x="9815" y="12918"/>
                  <a:pt x="9815" y="12918"/>
                </a:cubicBezTo>
                <a:cubicBezTo>
                  <a:pt x="9826" y="12918"/>
                  <a:pt x="9890" y="12897"/>
                  <a:pt x="9944" y="12864"/>
                </a:cubicBezTo>
                <a:cubicBezTo>
                  <a:pt x="10008" y="12843"/>
                  <a:pt x="10094" y="12800"/>
                  <a:pt x="10137" y="12790"/>
                </a:cubicBezTo>
                <a:cubicBezTo>
                  <a:pt x="10180" y="12768"/>
                  <a:pt x="10255" y="12704"/>
                  <a:pt x="10330" y="12628"/>
                </a:cubicBezTo>
                <a:cubicBezTo>
                  <a:pt x="10405" y="12554"/>
                  <a:pt x="10458" y="12511"/>
                  <a:pt x="10480" y="12511"/>
                </a:cubicBezTo>
                <a:cubicBezTo>
                  <a:pt x="10501" y="12511"/>
                  <a:pt x="10544" y="12489"/>
                  <a:pt x="10577" y="12457"/>
                </a:cubicBezTo>
                <a:cubicBezTo>
                  <a:pt x="10651" y="12371"/>
                  <a:pt x="10759" y="12296"/>
                  <a:pt x="10856" y="12263"/>
                </a:cubicBezTo>
                <a:cubicBezTo>
                  <a:pt x="10920" y="12242"/>
                  <a:pt x="11027" y="12135"/>
                  <a:pt x="11027" y="12103"/>
                </a:cubicBezTo>
                <a:cubicBezTo>
                  <a:pt x="11027" y="12092"/>
                  <a:pt x="11059" y="12082"/>
                  <a:pt x="11092" y="12060"/>
                </a:cubicBezTo>
                <a:cubicBezTo>
                  <a:pt x="11123" y="12049"/>
                  <a:pt x="11156" y="12017"/>
                  <a:pt x="11166" y="11996"/>
                </a:cubicBezTo>
                <a:cubicBezTo>
                  <a:pt x="11188" y="11953"/>
                  <a:pt x="11445" y="11717"/>
                  <a:pt x="11467" y="11717"/>
                </a:cubicBezTo>
                <a:cubicBezTo>
                  <a:pt x="11478" y="11717"/>
                  <a:pt x="11499" y="11695"/>
                  <a:pt x="11521" y="11653"/>
                </a:cubicBezTo>
                <a:cubicBezTo>
                  <a:pt x="11531" y="11620"/>
                  <a:pt x="11585" y="11556"/>
                  <a:pt x="11638" y="11502"/>
                </a:cubicBezTo>
                <a:cubicBezTo>
                  <a:pt x="11746" y="11405"/>
                  <a:pt x="11843" y="11266"/>
                  <a:pt x="11843" y="11212"/>
                </a:cubicBezTo>
                <a:cubicBezTo>
                  <a:pt x="11843" y="11191"/>
                  <a:pt x="11907" y="11138"/>
                  <a:pt x="11960" y="11116"/>
                </a:cubicBezTo>
                <a:cubicBezTo>
                  <a:pt x="11971" y="11105"/>
                  <a:pt x="12024" y="11041"/>
                  <a:pt x="12078" y="10966"/>
                </a:cubicBezTo>
                <a:cubicBezTo>
                  <a:pt x="12121" y="10891"/>
                  <a:pt x="12186" y="10816"/>
                  <a:pt x="12196" y="10816"/>
                </a:cubicBezTo>
                <a:cubicBezTo>
                  <a:pt x="12229" y="10805"/>
                  <a:pt x="12293" y="10709"/>
                  <a:pt x="12293" y="10666"/>
                </a:cubicBezTo>
                <a:cubicBezTo>
                  <a:pt x="12293" y="10655"/>
                  <a:pt x="12336" y="10580"/>
                  <a:pt x="12389" y="10516"/>
                </a:cubicBezTo>
                <a:cubicBezTo>
                  <a:pt x="12465" y="10419"/>
                  <a:pt x="12486" y="10376"/>
                  <a:pt x="12486" y="10344"/>
                </a:cubicBezTo>
                <a:cubicBezTo>
                  <a:pt x="12475" y="10301"/>
                  <a:pt x="12518" y="10204"/>
                  <a:pt x="12550" y="10204"/>
                </a:cubicBezTo>
                <a:cubicBezTo>
                  <a:pt x="12604" y="10204"/>
                  <a:pt x="12722" y="9893"/>
                  <a:pt x="12754" y="9679"/>
                </a:cubicBezTo>
                <a:cubicBezTo>
                  <a:pt x="12754" y="9625"/>
                  <a:pt x="12775" y="9560"/>
                  <a:pt x="12786" y="9539"/>
                </a:cubicBezTo>
                <a:cubicBezTo>
                  <a:pt x="12797" y="9496"/>
                  <a:pt x="12808" y="9379"/>
                  <a:pt x="12818" y="9143"/>
                </a:cubicBezTo>
                <a:cubicBezTo>
                  <a:pt x="12818" y="9121"/>
                  <a:pt x="12829" y="9089"/>
                  <a:pt x="12829" y="9078"/>
                </a:cubicBezTo>
                <a:cubicBezTo>
                  <a:pt x="12851" y="9067"/>
                  <a:pt x="12851" y="9024"/>
                  <a:pt x="12840" y="8971"/>
                </a:cubicBezTo>
                <a:cubicBezTo>
                  <a:pt x="12829" y="8907"/>
                  <a:pt x="12840" y="8885"/>
                  <a:pt x="12861" y="8864"/>
                </a:cubicBezTo>
                <a:cubicBezTo>
                  <a:pt x="12872" y="8842"/>
                  <a:pt x="12883" y="8810"/>
                  <a:pt x="12872" y="8788"/>
                </a:cubicBezTo>
                <a:cubicBezTo>
                  <a:pt x="12840" y="8595"/>
                  <a:pt x="12840" y="8574"/>
                  <a:pt x="12861" y="8563"/>
                </a:cubicBezTo>
                <a:cubicBezTo>
                  <a:pt x="12883" y="8542"/>
                  <a:pt x="12883" y="8531"/>
                  <a:pt x="12861" y="8466"/>
                </a:cubicBezTo>
                <a:cubicBezTo>
                  <a:pt x="12840" y="8423"/>
                  <a:pt x="12829" y="8359"/>
                  <a:pt x="12829" y="8316"/>
                </a:cubicBezTo>
                <a:cubicBezTo>
                  <a:pt x="12829" y="8113"/>
                  <a:pt x="12818" y="7941"/>
                  <a:pt x="12808" y="7909"/>
                </a:cubicBezTo>
                <a:cubicBezTo>
                  <a:pt x="12797" y="7898"/>
                  <a:pt x="12775" y="7813"/>
                  <a:pt x="12754" y="7716"/>
                </a:cubicBezTo>
                <a:cubicBezTo>
                  <a:pt x="12701" y="7491"/>
                  <a:pt x="12625" y="7255"/>
                  <a:pt x="12582" y="7222"/>
                </a:cubicBezTo>
                <a:cubicBezTo>
                  <a:pt x="12572" y="7201"/>
                  <a:pt x="12561" y="7179"/>
                  <a:pt x="12561" y="7169"/>
                </a:cubicBezTo>
                <a:cubicBezTo>
                  <a:pt x="12572" y="7136"/>
                  <a:pt x="12518" y="6943"/>
                  <a:pt x="12475" y="6879"/>
                </a:cubicBezTo>
                <a:cubicBezTo>
                  <a:pt x="12465" y="6847"/>
                  <a:pt x="12443" y="6815"/>
                  <a:pt x="12443" y="6793"/>
                </a:cubicBezTo>
                <a:cubicBezTo>
                  <a:pt x="12443" y="6783"/>
                  <a:pt x="12422" y="6740"/>
                  <a:pt x="12389" y="6697"/>
                </a:cubicBezTo>
                <a:cubicBezTo>
                  <a:pt x="12368" y="6654"/>
                  <a:pt x="12336" y="6600"/>
                  <a:pt x="12336" y="6579"/>
                </a:cubicBezTo>
                <a:cubicBezTo>
                  <a:pt x="12336" y="6557"/>
                  <a:pt x="12314" y="6514"/>
                  <a:pt x="12282" y="6493"/>
                </a:cubicBezTo>
                <a:cubicBezTo>
                  <a:pt x="12260" y="6482"/>
                  <a:pt x="12229" y="6450"/>
                  <a:pt x="12218" y="6440"/>
                </a:cubicBezTo>
                <a:cubicBezTo>
                  <a:pt x="12207" y="6418"/>
                  <a:pt x="12175" y="6397"/>
                  <a:pt x="12153" y="6375"/>
                </a:cubicBezTo>
                <a:cubicBezTo>
                  <a:pt x="12132" y="6354"/>
                  <a:pt x="12121" y="6321"/>
                  <a:pt x="12121" y="6300"/>
                </a:cubicBezTo>
                <a:cubicBezTo>
                  <a:pt x="12121" y="6278"/>
                  <a:pt x="12089" y="6246"/>
                  <a:pt x="12046" y="6214"/>
                </a:cubicBezTo>
                <a:cubicBezTo>
                  <a:pt x="12003" y="6182"/>
                  <a:pt x="11971" y="6139"/>
                  <a:pt x="11960" y="6107"/>
                </a:cubicBezTo>
                <a:cubicBezTo>
                  <a:pt x="11939" y="6075"/>
                  <a:pt x="11917" y="6042"/>
                  <a:pt x="11874" y="6011"/>
                </a:cubicBezTo>
                <a:cubicBezTo>
                  <a:pt x="11831" y="5989"/>
                  <a:pt x="11735" y="5903"/>
                  <a:pt x="11649" y="5817"/>
                </a:cubicBezTo>
                <a:cubicBezTo>
                  <a:pt x="11531" y="5699"/>
                  <a:pt x="11478" y="5646"/>
                  <a:pt x="11445" y="5646"/>
                </a:cubicBezTo>
                <a:cubicBezTo>
                  <a:pt x="11413" y="5646"/>
                  <a:pt x="11359" y="5603"/>
                  <a:pt x="11328" y="5539"/>
                </a:cubicBezTo>
                <a:cubicBezTo>
                  <a:pt x="11316" y="5517"/>
                  <a:pt x="11274" y="5496"/>
                  <a:pt x="11242" y="5484"/>
                </a:cubicBezTo>
                <a:cubicBezTo>
                  <a:pt x="11199" y="5474"/>
                  <a:pt x="11156" y="5453"/>
                  <a:pt x="11135" y="5431"/>
                </a:cubicBezTo>
                <a:cubicBezTo>
                  <a:pt x="11113" y="5399"/>
                  <a:pt x="11059" y="5377"/>
                  <a:pt x="10984" y="5356"/>
                </a:cubicBezTo>
                <a:cubicBezTo>
                  <a:pt x="10920" y="5334"/>
                  <a:pt x="10856" y="5313"/>
                  <a:pt x="10845" y="5303"/>
                </a:cubicBezTo>
                <a:cubicBezTo>
                  <a:pt x="10845" y="5281"/>
                  <a:pt x="10813" y="5270"/>
                  <a:pt x="10791" y="5270"/>
                </a:cubicBezTo>
                <a:cubicBezTo>
                  <a:pt x="10759" y="5270"/>
                  <a:pt x="10694" y="5260"/>
                  <a:pt x="10630" y="5238"/>
                </a:cubicBezTo>
                <a:cubicBezTo>
                  <a:pt x="10577" y="5217"/>
                  <a:pt x="10491" y="5184"/>
                  <a:pt x="10448" y="5174"/>
                </a:cubicBezTo>
                <a:cubicBezTo>
                  <a:pt x="10405" y="5163"/>
                  <a:pt x="10362" y="5141"/>
                  <a:pt x="10341" y="5131"/>
                </a:cubicBezTo>
                <a:cubicBezTo>
                  <a:pt x="10325" y="5106"/>
                  <a:pt x="10260" y="5095"/>
                  <a:pt x="10169" y="5095"/>
                </a:cubicBezTo>
                <a:cubicBezTo>
                  <a:pt x="10139" y="5095"/>
                  <a:pt x="10107" y="5096"/>
                  <a:pt x="10072" y="5098"/>
                </a:cubicBezTo>
                <a:cubicBezTo>
                  <a:pt x="10041" y="5098"/>
                  <a:pt x="10019" y="5088"/>
                  <a:pt x="10019" y="5077"/>
                </a:cubicBezTo>
                <a:cubicBezTo>
                  <a:pt x="10008" y="5067"/>
                  <a:pt x="9986" y="5067"/>
                  <a:pt x="9965" y="5067"/>
                </a:cubicBezTo>
                <a:cubicBezTo>
                  <a:pt x="9944" y="5067"/>
                  <a:pt x="9922" y="5045"/>
                  <a:pt x="9901" y="5034"/>
                </a:cubicBezTo>
                <a:cubicBezTo>
                  <a:pt x="9887" y="5014"/>
                  <a:pt x="9878" y="5006"/>
                  <a:pt x="9862" y="5006"/>
                </a:cubicBezTo>
                <a:cubicBezTo>
                  <a:pt x="9853" y="5006"/>
                  <a:pt x="9842" y="5009"/>
                  <a:pt x="9826" y="5013"/>
                </a:cubicBezTo>
                <a:cubicBezTo>
                  <a:pt x="9769" y="5025"/>
                  <a:pt x="9708" y="5030"/>
                  <a:pt x="9619" y="5030"/>
                </a:cubicBezTo>
                <a:cubicBezTo>
                  <a:pt x="9557" y="5030"/>
                  <a:pt x="9482" y="5028"/>
                  <a:pt x="9386" y="5024"/>
                </a:cubicBezTo>
                <a:cubicBezTo>
                  <a:pt x="9233" y="5019"/>
                  <a:pt x="9116" y="5016"/>
                  <a:pt x="9029" y="5016"/>
                </a:cubicBezTo>
                <a:cubicBezTo>
                  <a:pt x="8909" y="5016"/>
                  <a:pt x="8847" y="5022"/>
                  <a:pt x="8828" y="5034"/>
                </a:cubicBezTo>
                <a:cubicBezTo>
                  <a:pt x="8807" y="5045"/>
                  <a:pt x="8721" y="5045"/>
                  <a:pt x="8571" y="5045"/>
                </a:cubicBezTo>
                <a:cubicBezTo>
                  <a:pt x="8522" y="5042"/>
                  <a:pt x="8483" y="5041"/>
                  <a:pt x="8451" y="5041"/>
                </a:cubicBezTo>
                <a:cubicBezTo>
                  <a:pt x="8365" y="5041"/>
                  <a:pt x="8331" y="5051"/>
                  <a:pt x="8292" y="5067"/>
                </a:cubicBezTo>
                <a:cubicBezTo>
                  <a:pt x="8260" y="5077"/>
                  <a:pt x="8196" y="5098"/>
                  <a:pt x="8163" y="5098"/>
                </a:cubicBezTo>
                <a:cubicBezTo>
                  <a:pt x="8120" y="5098"/>
                  <a:pt x="8067" y="5109"/>
                  <a:pt x="8034" y="5120"/>
                </a:cubicBezTo>
                <a:cubicBezTo>
                  <a:pt x="8016" y="5132"/>
                  <a:pt x="8000" y="5138"/>
                  <a:pt x="7984" y="5138"/>
                </a:cubicBezTo>
                <a:cubicBezTo>
                  <a:pt x="7973" y="5138"/>
                  <a:pt x="7962" y="5135"/>
                  <a:pt x="7948" y="5131"/>
                </a:cubicBezTo>
                <a:cubicBezTo>
                  <a:pt x="7938" y="5120"/>
                  <a:pt x="7927" y="5115"/>
                  <a:pt x="7914" y="5115"/>
                </a:cubicBezTo>
                <a:cubicBezTo>
                  <a:pt x="7900" y="5115"/>
                  <a:pt x="7884" y="5120"/>
                  <a:pt x="7863" y="5131"/>
                </a:cubicBezTo>
                <a:cubicBezTo>
                  <a:pt x="7847" y="5136"/>
                  <a:pt x="7828" y="5139"/>
                  <a:pt x="7808" y="5139"/>
                </a:cubicBezTo>
                <a:cubicBezTo>
                  <a:pt x="7788" y="5139"/>
                  <a:pt x="7767" y="5136"/>
                  <a:pt x="7745" y="5131"/>
                </a:cubicBezTo>
                <a:cubicBezTo>
                  <a:pt x="7702" y="5131"/>
                  <a:pt x="7681" y="5131"/>
                  <a:pt x="7659" y="5152"/>
                </a:cubicBezTo>
                <a:cubicBezTo>
                  <a:pt x="7638" y="5163"/>
                  <a:pt x="7584" y="5184"/>
                  <a:pt x="7541" y="5184"/>
                </a:cubicBezTo>
                <a:cubicBezTo>
                  <a:pt x="7488" y="5195"/>
                  <a:pt x="7412" y="5206"/>
                  <a:pt x="7369" y="5217"/>
                </a:cubicBezTo>
                <a:cubicBezTo>
                  <a:pt x="7326" y="5238"/>
                  <a:pt x="7273" y="5238"/>
                  <a:pt x="7241" y="5238"/>
                </a:cubicBezTo>
                <a:cubicBezTo>
                  <a:pt x="7229" y="5235"/>
                  <a:pt x="7217" y="5234"/>
                  <a:pt x="7206" y="5234"/>
                </a:cubicBezTo>
                <a:cubicBezTo>
                  <a:pt x="7174" y="5234"/>
                  <a:pt x="7143" y="5244"/>
                  <a:pt x="7112" y="5260"/>
                </a:cubicBezTo>
                <a:cubicBezTo>
                  <a:pt x="7080" y="5281"/>
                  <a:pt x="7005" y="5303"/>
                  <a:pt x="6951" y="5303"/>
                </a:cubicBezTo>
                <a:cubicBezTo>
                  <a:pt x="6694" y="5313"/>
                  <a:pt x="6640" y="5324"/>
                  <a:pt x="6511" y="5367"/>
                </a:cubicBezTo>
                <a:cubicBezTo>
                  <a:pt x="6436" y="5388"/>
                  <a:pt x="6340" y="5399"/>
                  <a:pt x="6286" y="5399"/>
                </a:cubicBezTo>
                <a:cubicBezTo>
                  <a:pt x="6189" y="5399"/>
                  <a:pt x="6072" y="5442"/>
                  <a:pt x="5836" y="5539"/>
                </a:cubicBezTo>
                <a:cubicBezTo>
                  <a:pt x="5771" y="5560"/>
                  <a:pt x="5707" y="5581"/>
                  <a:pt x="5696" y="5581"/>
                </a:cubicBezTo>
                <a:cubicBezTo>
                  <a:pt x="5686" y="5581"/>
                  <a:pt x="5664" y="5603"/>
                  <a:pt x="5653" y="5613"/>
                </a:cubicBezTo>
                <a:cubicBezTo>
                  <a:pt x="5643" y="5635"/>
                  <a:pt x="5621" y="5646"/>
                  <a:pt x="5600" y="5646"/>
                </a:cubicBezTo>
                <a:cubicBezTo>
                  <a:pt x="5578" y="5646"/>
                  <a:pt x="5557" y="5656"/>
                  <a:pt x="5535" y="5678"/>
                </a:cubicBezTo>
                <a:cubicBezTo>
                  <a:pt x="5514" y="5689"/>
                  <a:pt x="5493" y="5699"/>
                  <a:pt x="5471" y="5699"/>
                </a:cubicBezTo>
                <a:cubicBezTo>
                  <a:pt x="5450" y="5699"/>
                  <a:pt x="5407" y="5710"/>
                  <a:pt x="5374" y="5720"/>
                </a:cubicBezTo>
                <a:cubicBezTo>
                  <a:pt x="5342" y="5742"/>
                  <a:pt x="5300" y="5753"/>
                  <a:pt x="5278" y="5753"/>
                </a:cubicBezTo>
                <a:cubicBezTo>
                  <a:pt x="5181" y="5763"/>
                  <a:pt x="4978" y="5946"/>
                  <a:pt x="4924" y="6064"/>
                </a:cubicBezTo>
                <a:cubicBezTo>
                  <a:pt x="4902" y="6107"/>
                  <a:pt x="4870" y="6139"/>
                  <a:pt x="4849" y="6150"/>
                </a:cubicBezTo>
                <a:cubicBezTo>
                  <a:pt x="4828" y="6161"/>
                  <a:pt x="4795" y="6204"/>
                  <a:pt x="4763" y="6268"/>
                </a:cubicBezTo>
                <a:cubicBezTo>
                  <a:pt x="4731" y="6332"/>
                  <a:pt x="4699" y="6385"/>
                  <a:pt x="4677" y="6397"/>
                </a:cubicBezTo>
                <a:cubicBezTo>
                  <a:pt x="4666" y="6407"/>
                  <a:pt x="4634" y="6450"/>
                  <a:pt x="4602" y="6493"/>
                </a:cubicBezTo>
                <a:cubicBezTo>
                  <a:pt x="4580" y="6547"/>
                  <a:pt x="4549" y="6600"/>
                  <a:pt x="4538" y="6621"/>
                </a:cubicBezTo>
                <a:cubicBezTo>
                  <a:pt x="4516" y="6643"/>
                  <a:pt x="4506" y="6686"/>
                  <a:pt x="4495" y="6707"/>
                </a:cubicBezTo>
                <a:cubicBezTo>
                  <a:pt x="4484" y="6729"/>
                  <a:pt x="4463" y="6761"/>
                  <a:pt x="4441" y="6793"/>
                </a:cubicBezTo>
                <a:cubicBezTo>
                  <a:pt x="4420" y="6815"/>
                  <a:pt x="4409" y="6847"/>
                  <a:pt x="4409" y="6869"/>
                </a:cubicBezTo>
                <a:cubicBezTo>
                  <a:pt x="4420" y="6912"/>
                  <a:pt x="4334" y="7072"/>
                  <a:pt x="4313" y="7072"/>
                </a:cubicBezTo>
                <a:cubicBezTo>
                  <a:pt x="4280" y="7072"/>
                  <a:pt x="4173" y="7308"/>
                  <a:pt x="4173" y="7362"/>
                </a:cubicBezTo>
                <a:cubicBezTo>
                  <a:pt x="4173" y="7394"/>
                  <a:pt x="4163" y="7448"/>
                  <a:pt x="4151" y="7491"/>
                </a:cubicBezTo>
                <a:cubicBezTo>
                  <a:pt x="4141" y="7522"/>
                  <a:pt x="4108" y="7608"/>
                  <a:pt x="4098" y="7673"/>
                </a:cubicBezTo>
                <a:cubicBezTo>
                  <a:pt x="4077" y="7737"/>
                  <a:pt x="4055" y="7813"/>
                  <a:pt x="4034" y="7834"/>
                </a:cubicBezTo>
                <a:cubicBezTo>
                  <a:pt x="4012" y="7844"/>
                  <a:pt x="4001" y="7877"/>
                  <a:pt x="4001" y="7898"/>
                </a:cubicBezTo>
                <a:cubicBezTo>
                  <a:pt x="4001" y="7920"/>
                  <a:pt x="3991" y="7941"/>
                  <a:pt x="3980" y="7941"/>
                </a:cubicBezTo>
                <a:cubicBezTo>
                  <a:pt x="3969" y="7952"/>
                  <a:pt x="3958" y="8059"/>
                  <a:pt x="3927" y="8295"/>
                </a:cubicBezTo>
                <a:cubicBezTo>
                  <a:pt x="3927" y="8349"/>
                  <a:pt x="3905" y="8413"/>
                  <a:pt x="3884" y="8456"/>
                </a:cubicBezTo>
                <a:lnTo>
                  <a:pt x="3851" y="8520"/>
                </a:lnTo>
                <a:lnTo>
                  <a:pt x="3884" y="8585"/>
                </a:lnTo>
                <a:cubicBezTo>
                  <a:pt x="3905" y="8638"/>
                  <a:pt x="3915" y="8671"/>
                  <a:pt x="3905" y="8681"/>
                </a:cubicBezTo>
                <a:cubicBezTo>
                  <a:pt x="3894" y="8702"/>
                  <a:pt x="3894" y="8735"/>
                  <a:pt x="3905" y="8756"/>
                </a:cubicBezTo>
                <a:cubicBezTo>
                  <a:pt x="3915" y="8788"/>
                  <a:pt x="3915" y="8810"/>
                  <a:pt x="3905" y="8842"/>
                </a:cubicBezTo>
                <a:cubicBezTo>
                  <a:pt x="3884" y="8874"/>
                  <a:pt x="3884" y="8885"/>
                  <a:pt x="3905" y="8928"/>
                </a:cubicBezTo>
                <a:cubicBezTo>
                  <a:pt x="3927" y="8971"/>
                  <a:pt x="3927" y="9014"/>
                  <a:pt x="3927" y="9078"/>
                </a:cubicBezTo>
                <a:cubicBezTo>
                  <a:pt x="3915" y="9153"/>
                  <a:pt x="3915" y="9174"/>
                  <a:pt x="3948" y="9207"/>
                </a:cubicBezTo>
                <a:cubicBezTo>
                  <a:pt x="3969" y="9228"/>
                  <a:pt x="3969" y="9250"/>
                  <a:pt x="3958" y="9282"/>
                </a:cubicBezTo>
                <a:cubicBezTo>
                  <a:pt x="3948" y="9336"/>
                  <a:pt x="4001" y="9518"/>
                  <a:pt x="4055" y="9625"/>
                </a:cubicBezTo>
                <a:cubicBezTo>
                  <a:pt x="4066" y="9646"/>
                  <a:pt x="4087" y="9711"/>
                  <a:pt x="4087" y="9765"/>
                </a:cubicBezTo>
                <a:cubicBezTo>
                  <a:pt x="4098" y="9882"/>
                  <a:pt x="4173" y="10129"/>
                  <a:pt x="4216" y="10161"/>
                </a:cubicBezTo>
                <a:cubicBezTo>
                  <a:pt x="4227" y="10172"/>
                  <a:pt x="4248" y="10215"/>
                  <a:pt x="4259" y="10237"/>
                </a:cubicBezTo>
                <a:cubicBezTo>
                  <a:pt x="4270" y="10268"/>
                  <a:pt x="4291" y="10333"/>
                  <a:pt x="4313" y="10376"/>
                </a:cubicBezTo>
                <a:cubicBezTo>
                  <a:pt x="4334" y="10419"/>
                  <a:pt x="4366" y="10494"/>
                  <a:pt x="4377" y="10526"/>
                </a:cubicBezTo>
                <a:cubicBezTo>
                  <a:pt x="4387" y="10558"/>
                  <a:pt x="4409" y="10612"/>
                  <a:pt x="4430" y="10644"/>
                </a:cubicBezTo>
                <a:cubicBezTo>
                  <a:pt x="4473" y="10697"/>
                  <a:pt x="4549" y="10848"/>
                  <a:pt x="4549" y="10880"/>
                </a:cubicBezTo>
                <a:cubicBezTo>
                  <a:pt x="4549" y="10891"/>
                  <a:pt x="4580" y="10923"/>
                  <a:pt x="4602" y="10955"/>
                </a:cubicBezTo>
                <a:cubicBezTo>
                  <a:pt x="4634" y="10987"/>
                  <a:pt x="4656" y="11019"/>
                  <a:pt x="4656" y="11030"/>
                </a:cubicBezTo>
                <a:cubicBezTo>
                  <a:pt x="4656" y="11041"/>
                  <a:pt x="4688" y="11084"/>
                  <a:pt x="4731" y="11138"/>
                </a:cubicBezTo>
                <a:cubicBezTo>
                  <a:pt x="4806" y="11234"/>
                  <a:pt x="4816" y="11245"/>
                  <a:pt x="4816" y="11298"/>
                </a:cubicBezTo>
                <a:cubicBezTo>
                  <a:pt x="4806" y="11309"/>
                  <a:pt x="4828" y="11341"/>
                  <a:pt x="4859" y="11362"/>
                </a:cubicBezTo>
                <a:cubicBezTo>
                  <a:pt x="4881" y="11395"/>
                  <a:pt x="4913" y="11438"/>
                  <a:pt x="4935" y="11470"/>
                </a:cubicBezTo>
                <a:cubicBezTo>
                  <a:pt x="4945" y="11502"/>
                  <a:pt x="4967" y="11524"/>
                  <a:pt x="4978" y="11534"/>
                </a:cubicBezTo>
                <a:cubicBezTo>
                  <a:pt x="4999" y="11534"/>
                  <a:pt x="5031" y="11577"/>
                  <a:pt x="5052" y="11631"/>
                </a:cubicBezTo>
                <a:cubicBezTo>
                  <a:pt x="5085" y="11674"/>
                  <a:pt x="5128" y="11727"/>
                  <a:pt x="5149" y="11760"/>
                </a:cubicBezTo>
                <a:cubicBezTo>
                  <a:pt x="5181" y="11781"/>
                  <a:pt x="5214" y="11846"/>
                  <a:pt x="5235" y="11899"/>
                </a:cubicBezTo>
                <a:cubicBezTo>
                  <a:pt x="5257" y="11953"/>
                  <a:pt x="5278" y="11996"/>
                  <a:pt x="5288" y="12006"/>
                </a:cubicBezTo>
                <a:cubicBezTo>
                  <a:pt x="5288" y="12006"/>
                  <a:pt x="5310" y="12039"/>
                  <a:pt x="5331" y="12082"/>
                </a:cubicBezTo>
                <a:cubicBezTo>
                  <a:pt x="5353" y="12113"/>
                  <a:pt x="5374" y="12135"/>
                  <a:pt x="5385" y="12135"/>
                </a:cubicBezTo>
                <a:cubicBezTo>
                  <a:pt x="5396" y="12135"/>
                  <a:pt x="5428" y="12189"/>
                  <a:pt x="5460" y="12242"/>
                </a:cubicBezTo>
                <a:cubicBezTo>
                  <a:pt x="5493" y="12318"/>
                  <a:pt x="5535" y="12360"/>
                  <a:pt x="5589" y="12403"/>
                </a:cubicBezTo>
                <a:cubicBezTo>
                  <a:pt x="5674" y="12468"/>
                  <a:pt x="5782" y="12564"/>
                  <a:pt x="5814" y="12628"/>
                </a:cubicBezTo>
                <a:cubicBezTo>
                  <a:pt x="5825" y="12661"/>
                  <a:pt x="5857" y="12682"/>
                  <a:pt x="5879" y="12693"/>
                </a:cubicBezTo>
                <a:cubicBezTo>
                  <a:pt x="5900" y="12704"/>
                  <a:pt x="5932" y="12735"/>
                  <a:pt x="5943" y="12768"/>
                </a:cubicBezTo>
                <a:cubicBezTo>
                  <a:pt x="5965" y="12800"/>
                  <a:pt x="5986" y="12821"/>
                  <a:pt x="6018" y="12843"/>
                </a:cubicBezTo>
                <a:cubicBezTo>
                  <a:pt x="6061" y="12854"/>
                  <a:pt x="6115" y="12907"/>
                  <a:pt x="6125" y="12940"/>
                </a:cubicBezTo>
                <a:lnTo>
                  <a:pt x="6125" y="12983"/>
                </a:lnTo>
                <a:cubicBezTo>
                  <a:pt x="6125" y="12993"/>
                  <a:pt x="6158" y="13014"/>
                  <a:pt x="6201" y="13036"/>
                </a:cubicBezTo>
                <a:cubicBezTo>
                  <a:pt x="6232" y="13057"/>
                  <a:pt x="6286" y="13100"/>
                  <a:pt x="6308" y="13122"/>
                </a:cubicBezTo>
                <a:cubicBezTo>
                  <a:pt x="6329" y="13143"/>
                  <a:pt x="6394" y="13176"/>
                  <a:pt x="6447" y="13197"/>
                </a:cubicBezTo>
                <a:lnTo>
                  <a:pt x="6533" y="13240"/>
                </a:lnTo>
                <a:cubicBezTo>
                  <a:pt x="6511" y="13283"/>
                  <a:pt x="6715" y="13422"/>
                  <a:pt x="6811" y="13433"/>
                </a:cubicBezTo>
                <a:lnTo>
                  <a:pt x="6866" y="13433"/>
                </a:lnTo>
                <a:cubicBezTo>
                  <a:pt x="6876" y="13433"/>
                  <a:pt x="6919" y="13465"/>
                  <a:pt x="6940" y="13486"/>
                </a:cubicBezTo>
                <a:cubicBezTo>
                  <a:pt x="6973" y="13519"/>
                  <a:pt x="7016" y="13540"/>
                  <a:pt x="7026" y="13540"/>
                </a:cubicBezTo>
                <a:cubicBezTo>
                  <a:pt x="7047" y="13540"/>
                  <a:pt x="7069" y="13551"/>
                  <a:pt x="7102" y="13572"/>
                </a:cubicBezTo>
                <a:cubicBezTo>
                  <a:pt x="7123" y="13583"/>
                  <a:pt x="7155" y="13605"/>
                  <a:pt x="7166" y="13605"/>
                </a:cubicBezTo>
                <a:cubicBezTo>
                  <a:pt x="7198" y="13605"/>
                  <a:pt x="7402" y="13701"/>
                  <a:pt x="7445" y="13744"/>
                </a:cubicBezTo>
                <a:cubicBezTo>
                  <a:pt x="7466" y="13755"/>
                  <a:pt x="7509" y="13776"/>
                  <a:pt x="7562" y="13776"/>
                </a:cubicBezTo>
                <a:cubicBezTo>
                  <a:pt x="7605" y="13776"/>
                  <a:pt x="7659" y="13787"/>
                  <a:pt x="7681" y="13808"/>
                </a:cubicBezTo>
                <a:cubicBezTo>
                  <a:pt x="7810" y="13888"/>
                  <a:pt x="7940" y="13949"/>
                  <a:pt x="7983" y="13949"/>
                </a:cubicBezTo>
                <a:cubicBezTo>
                  <a:pt x="7986" y="13949"/>
                  <a:pt x="7989" y="13949"/>
                  <a:pt x="7991" y="13948"/>
                </a:cubicBezTo>
                <a:cubicBezTo>
                  <a:pt x="8013" y="13948"/>
                  <a:pt x="8056" y="13948"/>
                  <a:pt x="8088" y="13958"/>
                </a:cubicBezTo>
                <a:cubicBezTo>
                  <a:pt x="8131" y="13969"/>
                  <a:pt x="8206" y="13980"/>
                  <a:pt x="8260" y="13991"/>
                </a:cubicBezTo>
                <a:cubicBezTo>
                  <a:pt x="8335" y="14001"/>
                  <a:pt x="8367" y="14012"/>
                  <a:pt x="8378" y="14034"/>
                </a:cubicBezTo>
                <a:cubicBezTo>
                  <a:pt x="8391" y="14054"/>
                  <a:pt x="8401" y="14061"/>
                  <a:pt x="8445" y="14061"/>
                </a:cubicBezTo>
                <a:cubicBezTo>
                  <a:pt x="8470" y="14061"/>
                  <a:pt x="8506" y="14059"/>
                  <a:pt x="8560" y="14055"/>
                </a:cubicBezTo>
                <a:cubicBezTo>
                  <a:pt x="8668" y="14055"/>
                  <a:pt x="8753" y="14055"/>
                  <a:pt x="8796" y="14065"/>
                </a:cubicBezTo>
                <a:cubicBezTo>
                  <a:pt x="8825" y="14074"/>
                  <a:pt x="8845" y="14079"/>
                  <a:pt x="8865" y="14079"/>
                </a:cubicBezTo>
                <a:cubicBezTo>
                  <a:pt x="8897" y="14079"/>
                  <a:pt x="8932" y="14066"/>
                  <a:pt x="9011" y="14034"/>
                </a:cubicBezTo>
                <a:cubicBezTo>
                  <a:pt x="9097" y="14001"/>
                  <a:pt x="9171" y="13980"/>
                  <a:pt x="9193" y="13980"/>
                </a:cubicBezTo>
                <a:cubicBezTo>
                  <a:pt x="9214" y="13980"/>
                  <a:pt x="9290" y="13958"/>
                  <a:pt x="9343" y="13948"/>
                </a:cubicBezTo>
                <a:cubicBezTo>
                  <a:pt x="9398" y="13932"/>
                  <a:pt x="9436" y="13922"/>
                  <a:pt x="9456" y="13922"/>
                </a:cubicBezTo>
                <a:cubicBezTo>
                  <a:pt x="9464" y="13922"/>
                  <a:pt x="9469" y="13923"/>
                  <a:pt x="9472" y="13926"/>
                </a:cubicBezTo>
                <a:cubicBezTo>
                  <a:pt x="9477" y="13932"/>
                  <a:pt x="9483" y="13934"/>
                  <a:pt x="9491" y="13934"/>
                </a:cubicBezTo>
                <a:cubicBezTo>
                  <a:pt x="9499" y="13934"/>
                  <a:pt x="9509" y="13932"/>
                  <a:pt x="9526" y="13926"/>
                </a:cubicBezTo>
                <a:cubicBezTo>
                  <a:pt x="9536" y="13915"/>
                  <a:pt x="9569" y="13905"/>
                  <a:pt x="9590" y="13894"/>
                </a:cubicBezTo>
                <a:cubicBezTo>
                  <a:pt x="9611" y="13894"/>
                  <a:pt x="9676" y="13872"/>
                  <a:pt x="9740" y="13841"/>
                </a:cubicBezTo>
                <a:cubicBezTo>
                  <a:pt x="9805" y="13819"/>
                  <a:pt x="9858" y="13798"/>
                  <a:pt x="9858" y="13798"/>
                </a:cubicBezTo>
                <a:cubicBezTo>
                  <a:pt x="9858" y="13800"/>
                  <a:pt x="9859" y="13800"/>
                  <a:pt x="9862" y="13800"/>
                </a:cubicBezTo>
                <a:cubicBezTo>
                  <a:pt x="9877" y="13800"/>
                  <a:pt x="9919" y="13783"/>
                  <a:pt x="9955" y="13765"/>
                </a:cubicBezTo>
                <a:cubicBezTo>
                  <a:pt x="10105" y="13691"/>
                  <a:pt x="10255" y="13626"/>
                  <a:pt x="10287" y="13626"/>
                </a:cubicBezTo>
                <a:cubicBezTo>
                  <a:pt x="10288" y="13627"/>
                  <a:pt x="10290" y="13627"/>
                  <a:pt x="10292" y="13627"/>
                </a:cubicBezTo>
                <a:cubicBezTo>
                  <a:pt x="10339" y="13627"/>
                  <a:pt x="10556" y="13518"/>
                  <a:pt x="10566" y="13486"/>
                </a:cubicBezTo>
                <a:cubicBezTo>
                  <a:pt x="10577" y="13476"/>
                  <a:pt x="10663" y="13443"/>
                  <a:pt x="10909" y="13369"/>
                </a:cubicBezTo>
                <a:cubicBezTo>
                  <a:pt x="10973" y="13347"/>
                  <a:pt x="11038" y="13336"/>
                  <a:pt x="11038" y="13326"/>
                </a:cubicBezTo>
                <a:cubicBezTo>
                  <a:pt x="11049" y="13315"/>
                  <a:pt x="11092" y="13293"/>
                  <a:pt x="11135" y="13272"/>
                </a:cubicBezTo>
                <a:cubicBezTo>
                  <a:pt x="11188" y="13250"/>
                  <a:pt x="11231" y="13219"/>
                  <a:pt x="11231" y="13207"/>
                </a:cubicBezTo>
                <a:cubicBezTo>
                  <a:pt x="11242" y="13197"/>
                  <a:pt x="11285" y="13176"/>
                  <a:pt x="11328" y="13154"/>
                </a:cubicBezTo>
                <a:cubicBezTo>
                  <a:pt x="11371" y="13133"/>
                  <a:pt x="11435" y="13079"/>
                  <a:pt x="11467" y="13047"/>
                </a:cubicBezTo>
                <a:cubicBezTo>
                  <a:pt x="11499" y="13014"/>
                  <a:pt x="11542" y="12983"/>
                  <a:pt x="11542" y="12983"/>
                </a:cubicBezTo>
                <a:cubicBezTo>
                  <a:pt x="11564" y="12983"/>
                  <a:pt x="11671" y="12864"/>
                  <a:pt x="11703" y="12811"/>
                </a:cubicBezTo>
                <a:cubicBezTo>
                  <a:pt x="11735" y="12757"/>
                  <a:pt x="11896" y="12575"/>
                  <a:pt x="11917" y="12575"/>
                </a:cubicBezTo>
                <a:cubicBezTo>
                  <a:pt x="11928" y="12575"/>
                  <a:pt x="11950" y="12554"/>
                  <a:pt x="11950" y="12521"/>
                </a:cubicBezTo>
                <a:cubicBezTo>
                  <a:pt x="11960" y="12489"/>
                  <a:pt x="11982" y="12468"/>
                  <a:pt x="11993" y="12468"/>
                </a:cubicBezTo>
                <a:cubicBezTo>
                  <a:pt x="12036" y="12457"/>
                  <a:pt x="12078" y="12414"/>
                  <a:pt x="12110" y="12339"/>
                </a:cubicBezTo>
                <a:cubicBezTo>
                  <a:pt x="12121" y="12318"/>
                  <a:pt x="12153" y="12275"/>
                  <a:pt x="12186" y="12253"/>
                </a:cubicBezTo>
                <a:cubicBezTo>
                  <a:pt x="12207" y="12232"/>
                  <a:pt x="12229" y="12210"/>
                  <a:pt x="12229" y="12199"/>
                </a:cubicBezTo>
                <a:cubicBezTo>
                  <a:pt x="12229" y="12178"/>
                  <a:pt x="12336" y="12070"/>
                  <a:pt x="12357" y="12070"/>
                </a:cubicBezTo>
                <a:cubicBezTo>
                  <a:pt x="12368" y="12070"/>
                  <a:pt x="12389" y="12039"/>
                  <a:pt x="12400" y="12006"/>
                </a:cubicBezTo>
                <a:cubicBezTo>
                  <a:pt x="12411" y="11963"/>
                  <a:pt x="12453" y="11910"/>
                  <a:pt x="12486" y="11867"/>
                </a:cubicBezTo>
                <a:cubicBezTo>
                  <a:pt x="12518" y="11834"/>
                  <a:pt x="12539" y="11792"/>
                  <a:pt x="12539" y="11770"/>
                </a:cubicBezTo>
                <a:cubicBezTo>
                  <a:pt x="12539" y="11738"/>
                  <a:pt x="12647" y="11588"/>
                  <a:pt x="12689" y="11567"/>
                </a:cubicBezTo>
                <a:cubicBezTo>
                  <a:pt x="12689" y="11556"/>
                  <a:pt x="12711" y="11524"/>
                  <a:pt x="12722" y="11491"/>
                </a:cubicBezTo>
                <a:cubicBezTo>
                  <a:pt x="12732" y="11459"/>
                  <a:pt x="12765" y="11405"/>
                  <a:pt x="12786" y="11374"/>
                </a:cubicBezTo>
                <a:cubicBezTo>
                  <a:pt x="12808" y="11341"/>
                  <a:pt x="12851" y="11266"/>
                  <a:pt x="12861" y="11212"/>
                </a:cubicBezTo>
                <a:cubicBezTo>
                  <a:pt x="12883" y="11159"/>
                  <a:pt x="12925" y="11073"/>
                  <a:pt x="12958" y="11019"/>
                </a:cubicBezTo>
                <a:cubicBezTo>
                  <a:pt x="13022" y="10945"/>
                  <a:pt x="13044" y="10891"/>
                  <a:pt x="13011" y="10869"/>
                </a:cubicBezTo>
                <a:cubicBezTo>
                  <a:pt x="13001" y="10859"/>
                  <a:pt x="13011" y="10826"/>
                  <a:pt x="13033" y="10783"/>
                </a:cubicBezTo>
                <a:cubicBezTo>
                  <a:pt x="13054" y="10740"/>
                  <a:pt x="13076" y="10697"/>
                  <a:pt x="13076" y="10676"/>
                </a:cubicBezTo>
                <a:cubicBezTo>
                  <a:pt x="13076" y="10666"/>
                  <a:pt x="13087" y="10623"/>
                  <a:pt x="13108" y="10590"/>
                </a:cubicBezTo>
                <a:cubicBezTo>
                  <a:pt x="13130" y="10547"/>
                  <a:pt x="13140" y="10516"/>
                  <a:pt x="13130" y="10494"/>
                </a:cubicBezTo>
                <a:cubicBezTo>
                  <a:pt x="13130" y="10461"/>
                  <a:pt x="13130" y="10440"/>
                  <a:pt x="13140" y="10430"/>
                </a:cubicBezTo>
                <a:cubicBezTo>
                  <a:pt x="13151" y="10408"/>
                  <a:pt x="13173" y="10365"/>
                  <a:pt x="13173" y="10322"/>
                </a:cubicBezTo>
                <a:cubicBezTo>
                  <a:pt x="13183" y="10280"/>
                  <a:pt x="13226" y="10172"/>
                  <a:pt x="13258" y="10097"/>
                </a:cubicBezTo>
                <a:cubicBezTo>
                  <a:pt x="13301" y="10022"/>
                  <a:pt x="13333" y="9936"/>
                  <a:pt x="13333" y="9904"/>
                </a:cubicBezTo>
                <a:cubicBezTo>
                  <a:pt x="13333" y="9882"/>
                  <a:pt x="13344" y="9829"/>
                  <a:pt x="13366" y="9786"/>
                </a:cubicBezTo>
                <a:cubicBezTo>
                  <a:pt x="13387" y="9743"/>
                  <a:pt x="13397" y="9700"/>
                  <a:pt x="13397" y="9679"/>
                </a:cubicBezTo>
                <a:cubicBezTo>
                  <a:pt x="13397" y="9657"/>
                  <a:pt x="13419" y="9615"/>
                  <a:pt x="13430" y="9572"/>
                </a:cubicBezTo>
                <a:cubicBezTo>
                  <a:pt x="13462" y="9496"/>
                  <a:pt x="13462" y="9464"/>
                  <a:pt x="13430" y="9357"/>
                </a:cubicBezTo>
                <a:cubicBezTo>
                  <a:pt x="13430" y="9346"/>
                  <a:pt x="13430" y="9282"/>
                  <a:pt x="13440" y="9207"/>
                </a:cubicBezTo>
                <a:cubicBezTo>
                  <a:pt x="13451" y="9143"/>
                  <a:pt x="13451" y="9078"/>
                  <a:pt x="13451" y="9067"/>
                </a:cubicBezTo>
                <a:cubicBezTo>
                  <a:pt x="13451" y="9057"/>
                  <a:pt x="13440" y="8960"/>
                  <a:pt x="13440" y="8842"/>
                </a:cubicBezTo>
                <a:cubicBezTo>
                  <a:pt x="13440" y="8735"/>
                  <a:pt x="13430" y="8606"/>
                  <a:pt x="13419" y="8552"/>
                </a:cubicBezTo>
                <a:cubicBezTo>
                  <a:pt x="13419" y="8509"/>
                  <a:pt x="13419" y="8423"/>
                  <a:pt x="13430" y="8381"/>
                </a:cubicBezTo>
                <a:cubicBezTo>
                  <a:pt x="13451" y="8295"/>
                  <a:pt x="13440" y="8209"/>
                  <a:pt x="13387" y="8037"/>
                </a:cubicBezTo>
                <a:cubicBezTo>
                  <a:pt x="13376" y="8016"/>
                  <a:pt x="13376" y="7909"/>
                  <a:pt x="13376" y="7813"/>
                </a:cubicBezTo>
                <a:cubicBezTo>
                  <a:pt x="13387" y="7662"/>
                  <a:pt x="13376" y="7630"/>
                  <a:pt x="13344" y="7577"/>
                </a:cubicBezTo>
                <a:cubicBezTo>
                  <a:pt x="13323" y="7522"/>
                  <a:pt x="13312" y="7480"/>
                  <a:pt x="13312" y="7351"/>
                </a:cubicBezTo>
                <a:cubicBezTo>
                  <a:pt x="13312" y="7222"/>
                  <a:pt x="13301" y="7179"/>
                  <a:pt x="13280" y="7169"/>
                </a:cubicBezTo>
                <a:cubicBezTo>
                  <a:pt x="13269" y="7158"/>
                  <a:pt x="13258" y="7136"/>
                  <a:pt x="13269" y="7115"/>
                </a:cubicBezTo>
                <a:cubicBezTo>
                  <a:pt x="13269" y="7093"/>
                  <a:pt x="13247" y="7040"/>
                  <a:pt x="13226" y="6976"/>
                </a:cubicBezTo>
                <a:cubicBezTo>
                  <a:pt x="13194" y="6922"/>
                  <a:pt x="13173" y="6857"/>
                  <a:pt x="13173" y="6847"/>
                </a:cubicBezTo>
                <a:cubicBezTo>
                  <a:pt x="13173" y="6793"/>
                  <a:pt x="13151" y="6772"/>
                  <a:pt x="13119" y="6750"/>
                </a:cubicBezTo>
                <a:cubicBezTo>
                  <a:pt x="13087" y="6740"/>
                  <a:pt x="13076" y="6718"/>
                  <a:pt x="13076" y="6707"/>
                </a:cubicBezTo>
                <a:cubicBezTo>
                  <a:pt x="13076" y="6654"/>
                  <a:pt x="13011" y="6461"/>
                  <a:pt x="12990" y="6450"/>
                </a:cubicBezTo>
                <a:cubicBezTo>
                  <a:pt x="12990" y="6450"/>
                  <a:pt x="12979" y="6428"/>
                  <a:pt x="12979" y="6397"/>
                </a:cubicBezTo>
                <a:cubicBezTo>
                  <a:pt x="12979" y="6375"/>
                  <a:pt x="12958" y="6332"/>
                  <a:pt x="12937" y="6300"/>
                </a:cubicBezTo>
                <a:cubicBezTo>
                  <a:pt x="12915" y="6268"/>
                  <a:pt x="12894" y="6235"/>
                  <a:pt x="12894" y="6214"/>
                </a:cubicBezTo>
                <a:cubicBezTo>
                  <a:pt x="12894" y="6204"/>
                  <a:pt x="12861" y="6128"/>
                  <a:pt x="12818" y="6042"/>
                </a:cubicBezTo>
                <a:cubicBezTo>
                  <a:pt x="12765" y="5935"/>
                  <a:pt x="12732" y="5903"/>
                  <a:pt x="12711" y="5892"/>
                </a:cubicBezTo>
                <a:cubicBezTo>
                  <a:pt x="12679" y="5892"/>
                  <a:pt x="12668" y="5871"/>
                  <a:pt x="12647" y="5817"/>
                </a:cubicBezTo>
                <a:cubicBezTo>
                  <a:pt x="12593" y="5678"/>
                  <a:pt x="12593" y="5667"/>
                  <a:pt x="12572" y="5667"/>
                </a:cubicBezTo>
                <a:cubicBezTo>
                  <a:pt x="12550" y="5667"/>
                  <a:pt x="12529" y="5646"/>
                  <a:pt x="12508" y="5613"/>
                </a:cubicBezTo>
                <a:cubicBezTo>
                  <a:pt x="12475" y="5570"/>
                  <a:pt x="12443" y="5527"/>
                  <a:pt x="12357" y="5367"/>
                </a:cubicBezTo>
                <a:cubicBezTo>
                  <a:pt x="12336" y="5345"/>
                  <a:pt x="12314" y="5303"/>
                  <a:pt x="12293" y="5260"/>
                </a:cubicBezTo>
                <a:cubicBezTo>
                  <a:pt x="12272" y="5217"/>
                  <a:pt x="12250" y="5184"/>
                  <a:pt x="12229" y="5184"/>
                </a:cubicBezTo>
                <a:cubicBezTo>
                  <a:pt x="12218" y="5174"/>
                  <a:pt x="12196" y="5174"/>
                  <a:pt x="12196" y="5163"/>
                </a:cubicBezTo>
                <a:cubicBezTo>
                  <a:pt x="12196" y="5152"/>
                  <a:pt x="12175" y="5131"/>
                  <a:pt x="12153" y="5098"/>
                </a:cubicBezTo>
                <a:cubicBezTo>
                  <a:pt x="12121" y="5067"/>
                  <a:pt x="12089" y="5013"/>
                  <a:pt x="12067" y="4981"/>
                </a:cubicBezTo>
                <a:cubicBezTo>
                  <a:pt x="12046" y="4948"/>
                  <a:pt x="12024" y="4916"/>
                  <a:pt x="12014" y="4905"/>
                </a:cubicBezTo>
                <a:cubicBezTo>
                  <a:pt x="12003" y="4905"/>
                  <a:pt x="11982" y="4884"/>
                  <a:pt x="11982" y="4862"/>
                </a:cubicBezTo>
                <a:cubicBezTo>
                  <a:pt x="11971" y="4841"/>
                  <a:pt x="11950" y="4809"/>
                  <a:pt x="11928" y="4777"/>
                </a:cubicBezTo>
                <a:cubicBezTo>
                  <a:pt x="11907" y="4755"/>
                  <a:pt x="11853" y="4691"/>
                  <a:pt x="11821" y="4648"/>
                </a:cubicBezTo>
                <a:cubicBezTo>
                  <a:pt x="11778" y="4605"/>
                  <a:pt x="11714" y="4552"/>
                  <a:pt x="11649" y="4519"/>
                </a:cubicBezTo>
                <a:cubicBezTo>
                  <a:pt x="11595" y="4498"/>
                  <a:pt x="11552" y="4466"/>
                  <a:pt x="11552" y="4444"/>
                </a:cubicBezTo>
                <a:cubicBezTo>
                  <a:pt x="11552" y="4433"/>
                  <a:pt x="11510" y="4402"/>
                  <a:pt x="11456" y="4369"/>
                </a:cubicBezTo>
                <a:cubicBezTo>
                  <a:pt x="11359" y="4305"/>
                  <a:pt x="11316" y="4283"/>
                  <a:pt x="11145" y="4208"/>
                </a:cubicBezTo>
                <a:cubicBezTo>
                  <a:pt x="11081" y="4187"/>
                  <a:pt x="11027" y="4154"/>
                  <a:pt x="11006" y="4133"/>
                </a:cubicBezTo>
                <a:cubicBezTo>
                  <a:pt x="10963" y="4101"/>
                  <a:pt x="10942" y="4090"/>
                  <a:pt x="10780" y="4090"/>
                </a:cubicBezTo>
                <a:cubicBezTo>
                  <a:pt x="10716" y="4090"/>
                  <a:pt x="10684" y="4080"/>
                  <a:pt x="10663" y="4058"/>
                </a:cubicBezTo>
                <a:cubicBezTo>
                  <a:pt x="10629" y="4033"/>
                  <a:pt x="10507" y="4008"/>
                  <a:pt x="10427" y="4008"/>
                </a:cubicBezTo>
                <a:cubicBezTo>
                  <a:pt x="10404" y="4008"/>
                  <a:pt x="10385" y="4011"/>
                  <a:pt x="10373" y="4015"/>
                </a:cubicBezTo>
                <a:cubicBezTo>
                  <a:pt x="10367" y="4018"/>
                  <a:pt x="10361" y="4019"/>
                  <a:pt x="10353" y="4019"/>
                </a:cubicBezTo>
                <a:cubicBezTo>
                  <a:pt x="10329" y="4019"/>
                  <a:pt x="10295" y="4007"/>
                  <a:pt x="10255" y="3983"/>
                </a:cubicBezTo>
                <a:cubicBezTo>
                  <a:pt x="10212" y="3961"/>
                  <a:pt x="10158" y="3940"/>
                  <a:pt x="10126" y="3940"/>
                </a:cubicBezTo>
                <a:cubicBezTo>
                  <a:pt x="10094" y="3940"/>
                  <a:pt x="10041" y="3930"/>
                  <a:pt x="9998" y="3908"/>
                </a:cubicBezTo>
                <a:cubicBezTo>
                  <a:pt x="9972" y="3895"/>
                  <a:pt x="9954" y="3890"/>
                  <a:pt x="9937" y="3890"/>
                </a:cubicBezTo>
                <a:cubicBezTo>
                  <a:pt x="9925" y="3890"/>
                  <a:pt x="9914" y="3893"/>
                  <a:pt x="9901" y="3897"/>
                </a:cubicBezTo>
                <a:cubicBezTo>
                  <a:pt x="9879" y="3897"/>
                  <a:pt x="9858" y="3902"/>
                  <a:pt x="9840" y="3902"/>
                </a:cubicBezTo>
                <a:cubicBezTo>
                  <a:pt x="9830" y="3902"/>
                  <a:pt x="9822" y="3901"/>
                  <a:pt x="9815" y="3897"/>
                </a:cubicBezTo>
                <a:lnTo>
                  <a:pt x="9611" y="3897"/>
                </a:lnTo>
                <a:cubicBezTo>
                  <a:pt x="9526" y="3897"/>
                  <a:pt x="9429" y="3887"/>
                  <a:pt x="9418" y="3876"/>
                </a:cubicBezTo>
                <a:cubicBezTo>
                  <a:pt x="9397" y="3865"/>
                  <a:pt x="9300" y="3844"/>
                  <a:pt x="9204" y="3833"/>
                </a:cubicBezTo>
                <a:cubicBezTo>
                  <a:pt x="9079" y="3820"/>
                  <a:pt x="9041" y="3815"/>
                  <a:pt x="8969" y="3815"/>
                </a:cubicBezTo>
                <a:cubicBezTo>
                  <a:pt x="8916" y="3815"/>
                  <a:pt x="8845" y="3818"/>
                  <a:pt x="8710" y="3822"/>
                </a:cubicBezTo>
                <a:cubicBezTo>
                  <a:pt x="8560" y="3822"/>
                  <a:pt x="8432" y="3822"/>
                  <a:pt x="8420" y="3811"/>
                </a:cubicBezTo>
                <a:cubicBezTo>
                  <a:pt x="8415" y="3806"/>
                  <a:pt x="8405" y="3803"/>
                  <a:pt x="8390" y="3803"/>
                </a:cubicBezTo>
                <a:cubicBezTo>
                  <a:pt x="8375" y="3803"/>
                  <a:pt x="8356" y="3806"/>
                  <a:pt x="8335" y="3811"/>
                </a:cubicBezTo>
                <a:cubicBezTo>
                  <a:pt x="8303" y="3833"/>
                  <a:pt x="8260" y="3833"/>
                  <a:pt x="8238" y="3844"/>
                </a:cubicBezTo>
                <a:cubicBezTo>
                  <a:pt x="8217" y="3844"/>
                  <a:pt x="8184" y="3844"/>
                  <a:pt x="8174" y="3854"/>
                </a:cubicBezTo>
                <a:cubicBezTo>
                  <a:pt x="8165" y="3859"/>
                  <a:pt x="8158" y="3861"/>
                  <a:pt x="8153" y="3861"/>
                </a:cubicBezTo>
                <a:cubicBezTo>
                  <a:pt x="8145" y="3861"/>
                  <a:pt x="8142" y="3856"/>
                  <a:pt x="8142" y="3844"/>
                </a:cubicBezTo>
                <a:cubicBezTo>
                  <a:pt x="8142" y="3834"/>
                  <a:pt x="8131" y="3829"/>
                  <a:pt x="8115" y="3829"/>
                </a:cubicBezTo>
                <a:cubicBezTo>
                  <a:pt x="8096" y="3829"/>
                  <a:pt x="8069" y="3837"/>
                  <a:pt x="8045" y="3854"/>
                </a:cubicBezTo>
                <a:cubicBezTo>
                  <a:pt x="8034" y="3865"/>
                  <a:pt x="7981" y="3876"/>
                  <a:pt x="7927" y="3876"/>
                </a:cubicBezTo>
                <a:cubicBezTo>
                  <a:pt x="7874" y="3876"/>
                  <a:pt x="7820" y="3887"/>
                  <a:pt x="7777" y="3918"/>
                </a:cubicBezTo>
                <a:cubicBezTo>
                  <a:pt x="7747" y="3936"/>
                  <a:pt x="7731" y="3945"/>
                  <a:pt x="7715" y="3945"/>
                </a:cubicBezTo>
                <a:cubicBezTo>
                  <a:pt x="7702" y="3945"/>
                  <a:pt x="7689" y="3939"/>
                  <a:pt x="7670" y="3930"/>
                </a:cubicBezTo>
                <a:cubicBezTo>
                  <a:pt x="7636" y="3920"/>
                  <a:pt x="7604" y="3915"/>
                  <a:pt x="7577" y="3915"/>
                </a:cubicBezTo>
                <a:cubicBezTo>
                  <a:pt x="7543" y="3915"/>
                  <a:pt x="7516" y="3922"/>
                  <a:pt x="7498" y="3940"/>
                </a:cubicBezTo>
                <a:cubicBezTo>
                  <a:pt x="7488" y="3951"/>
                  <a:pt x="7455" y="3961"/>
                  <a:pt x="7434" y="3961"/>
                </a:cubicBezTo>
                <a:cubicBezTo>
                  <a:pt x="7402" y="3961"/>
                  <a:pt x="7369" y="3973"/>
                  <a:pt x="7359" y="3983"/>
                </a:cubicBezTo>
                <a:cubicBezTo>
                  <a:pt x="7348" y="3994"/>
                  <a:pt x="7283" y="4004"/>
                  <a:pt x="7155" y="4004"/>
                </a:cubicBezTo>
                <a:cubicBezTo>
                  <a:pt x="6887" y="4004"/>
                  <a:pt x="6790" y="4015"/>
                  <a:pt x="6737" y="4047"/>
                </a:cubicBezTo>
                <a:cubicBezTo>
                  <a:pt x="6704" y="4058"/>
                  <a:pt x="6661" y="4080"/>
                  <a:pt x="6630" y="4080"/>
                </a:cubicBezTo>
                <a:cubicBezTo>
                  <a:pt x="6597" y="4090"/>
                  <a:pt x="6554" y="4112"/>
                  <a:pt x="6533" y="4133"/>
                </a:cubicBezTo>
                <a:cubicBezTo>
                  <a:pt x="6520" y="4146"/>
                  <a:pt x="6507" y="4151"/>
                  <a:pt x="6492" y="4151"/>
                </a:cubicBezTo>
                <a:cubicBezTo>
                  <a:pt x="6482" y="4151"/>
                  <a:pt x="6471" y="4148"/>
                  <a:pt x="6458" y="4144"/>
                </a:cubicBezTo>
                <a:cubicBezTo>
                  <a:pt x="6450" y="4140"/>
                  <a:pt x="6441" y="4137"/>
                  <a:pt x="6428" y="4137"/>
                </a:cubicBezTo>
                <a:cubicBezTo>
                  <a:pt x="6407" y="4137"/>
                  <a:pt x="6376" y="4145"/>
                  <a:pt x="6329" y="4166"/>
                </a:cubicBezTo>
                <a:cubicBezTo>
                  <a:pt x="6168" y="4230"/>
                  <a:pt x="6039" y="4273"/>
                  <a:pt x="5986" y="4273"/>
                </a:cubicBezTo>
                <a:cubicBezTo>
                  <a:pt x="5953" y="4273"/>
                  <a:pt x="5900" y="4283"/>
                  <a:pt x="5857" y="4305"/>
                </a:cubicBezTo>
                <a:cubicBezTo>
                  <a:pt x="5814" y="4316"/>
                  <a:pt x="5771" y="4337"/>
                  <a:pt x="5750" y="4337"/>
                </a:cubicBezTo>
                <a:cubicBezTo>
                  <a:pt x="5729" y="4337"/>
                  <a:pt x="5696" y="4359"/>
                  <a:pt x="5674" y="4380"/>
                </a:cubicBezTo>
                <a:cubicBezTo>
                  <a:pt x="5653" y="4412"/>
                  <a:pt x="5621" y="4433"/>
                  <a:pt x="5610" y="4433"/>
                </a:cubicBezTo>
                <a:cubicBezTo>
                  <a:pt x="5589" y="4433"/>
                  <a:pt x="5546" y="4444"/>
                  <a:pt x="5503" y="4476"/>
                </a:cubicBezTo>
                <a:cubicBezTo>
                  <a:pt x="5471" y="4498"/>
                  <a:pt x="5417" y="4509"/>
                  <a:pt x="5396" y="4509"/>
                </a:cubicBezTo>
                <a:cubicBezTo>
                  <a:pt x="5385" y="4509"/>
                  <a:pt x="5364" y="4519"/>
                  <a:pt x="5353" y="4530"/>
                </a:cubicBezTo>
                <a:cubicBezTo>
                  <a:pt x="5353" y="4541"/>
                  <a:pt x="5331" y="4541"/>
                  <a:pt x="5321" y="4541"/>
                </a:cubicBezTo>
                <a:cubicBezTo>
                  <a:pt x="5288" y="4541"/>
                  <a:pt x="5042" y="4691"/>
                  <a:pt x="5021" y="4723"/>
                </a:cubicBezTo>
                <a:cubicBezTo>
                  <a:pt x="5009" y="4734"/>
                  <a:pt x="4967" y="4766"/>
                  <a:pt x="4924" y="4788"/>
                </a:cubicBezTo>
                <a:cubicBezTo>
                  <a:pt x="4881" y="4819"/>
                  <a:pt x="4838" y="4852"/>
                  <a:pt x="4816" y="4884"/>
                </a:cubicBezTo>
                <a:cubicBezTo>
                  <a:pt x="4806" y="4916"/>
                  <a:pt x="4773" y="4938"/>
                  <a:pt x="4763" y="4948"/>
                </a:cubicBezTo>
                <a:cubicBezTo>
                  <a:pt x="4742" y="4948"/>
                  <a:pt x="4720" y="4970"/>
                  <a:pt x="4699" y="4991"/>
                </a:cubicBezTo>
                <a:cubicBezTo>
                  <a:pt x="4677" y="5024"/>
                  <a:pt x="4634" y="5055"/>
                  <a:pt x="4602" y="5077"/>
                </a:cubicBezTo>
                <a:cubicBezTo>
                  <a:pt x="4527" y="5131"/>
                  <a:pt x="4495" y="5152"/>
                  <a:pt x="4430" y="5227"/>
                </a:cubicBezTo>
                <a:cubicBezTo>
                  <a:pt x="4398" y="5249"/>
                  <a:pt x="4356" y="5281"/>
                  <a:pt x="4323" y="5291"/>
                </a:cubicBezTo>
                <a:cubicBezTo>
                  <a:pt x="4302" y="5303"/>
                  <a:pt x="4270" y="5324"/>
                  <a:pt x="4259" y="5345"/>
                </a:cubicBezTo>
                <a:cubicBezTo>
                  <a:pt x="4248" y="5356"/>
                  <a:pt x="4205" y="5399"/>
                  <a:pt x="4163" y="5420"/>
                </a:cubicBezTo>
                <a:cubicBezTo>
                  <a:pt x="4120" y="5453"/>
                  <a:pt x="4077" y="5496"/>
                  <a:pt x="4055" y="5527"/>
                </a:cubicBezTo>
                <a:cubicBezTo>
                  <a:pt x="4023" y="5581"/>
                  <a:pt x="4012" y="5592"/>
                  <a:pt x="3948" y="5603"/>
                </a:cubicBezTo>
                <a:cubicBezTo>
                  <a:pt x="3884" y="5603"/>
                  <a:pt x="3884" y="5613"/>
                  <a:pt x="3862" y="5678"/>
                </a:cubicBezTo>
                <a:cubicBezTo>
                  <a:pt x="3851" y="5710"/>
                  <a:pt x="3830" y="5742"/>
                  <a:pt x="3819" y="5753"/>
                </a:cubicBezTo>
                <a:cubicBezTo>
                  <a:pt x="3765" y="5796"/>
                  <a:pt x="3594" y="6107"/>
                  <a:pt x="3572" y="6192"/>
                </a:cubicBezTo>
                <a:cubicBezTo>
                  <a:pt x="3562" y="6225"/>
                  <a:pt x="3551" y="6246"/>
                  <a:pt x="3529" y="6257"/>
                </a:cubicBezTo>
                <a:cubicBezTo>
                  <a:pt x="3508" y="6257"/>
                  <a:pt x="3497" y="6289"/>
                  <a:pt x="3486" y="6343"/>
                </a:cubicBezTo>
                <a:cubicBezTo>
                  <a:pt x="3465" y="6385"/>
                  <a:pt x="3443" y="6440"/>
                  <a:pt x="3412" y="6471"/>
                </a:cubicBezTo>
                <a:cubicBezTo>
                  <a:pt x="3369" y="6514"/>
                  <a:pt x="3347" y="6536"/>
                  <a:pt x="3336" y="6611"/>
                </a:cubicBezTo>
                <a:cubicBezTo>
                  <a:pt x="3315" y="6718"/>
                  <a:pt x="3229" y="6976"/>
                  <a:pt x="3207" y="6997"/>
                </a:cubicBezTo>
                <a:cubicBezTo>
                  <a:pt x="3197" y="7008"/>
                  <a:pt x="3186" y="7040"/>
                  <a:pt x="3186" y="7062"/>
                </a:cubicBezTo>
                <a:cubicBezTo>
                  <a:pt x="3186" y="7083"/>
                  <a:pt x="3176" y="7115"/>
                  <a:pt x="3154" y="7136"/>
                </a:cubicBezTo>
                <a:cubicBezTo>
                  <a:pt x="3133" y="7158"/>
                  <a:pt x="3111" y="7222"/>
                  <a:pt x="3100" y="7286"/>
                </a:cubicBezTo>
                <a:cubicBezTo>
                  <a:pt x="3079" y="7351"/>
                  <a:pt x="3068" y="7415"/>
                  <a:pt x="3057" y="7437"/>
                </a:cubicBezTo>
                <a:cubicBezTo>
                  <a:pt x="3047" y="7448"/>
                  <a:pt x="3047" y="7480"/>
                  <a:pt x="3047" y="7491"/>
                </a:cubicBezTo>
                <a:cubicBezTo>
                  <a:pt x="3047" y="7512"/>
                  <a:pt x="3036" y="7534"/>
                  <a:pt x="3026" y="7534"/>
                </a:cubicBezTo>
                <a:cubicBezTo>
                  <a:pt x="3004" y="7544"/>
                  <a:pt x="2993" y="7608"/>
                  <a:pt x="2971" y="7705"/>
                </a:cubicBezTo>
                <a:cubicBezTo>
                  <a:pt x="2961" y="7791"/>
                  <a:pt x="2940" y="7898"/>
                  <a:pt x="2918" y="7941"/>
                </a:cubicBezTo>
                <a:cubicBezTo>
                  <a:pt x="2897" y="7994"/>
                  <a:pt x="2875" y="8048"/>
                  <a:pt x="2864" y="8070"/>
                </a:cubicBezTo>
                <a:cubicBezTo>
                  <a:pt x="2864" y="8102"/>
                  <a:pt x="2843" y="8134"/>
                  <a:pt x="2832" y="8156"/>
                </a:cubicBezTo>
                <a:cubicBezTo>
                  <a:pt x="2811" y="8177"/>
                  <a:pt x="2800" y="8209"/>
                  <a:pt x="2800" y="8295"/>
                </a:cubicBezTo>
                <a:cubicBezTo>
                  <a:pt x="2800" y="8349"/>
                  <a:pt x="2800" y="8413"/>
                  <a:pt x="2790" y="8435"/>
                </a:cubicBezTo>
                <a:cubicBezTo>
                  <a:pt x="2768" y="8456"/>
                  <a:pt x="2778" y="8488"/>
                  <a:pt x="2790" y="8552"/>
                </a:cubicBezTo>
                <a:cubicBezTo>
                  <a:pt x="2811" y="8628"/>
                  <a:pt x="2811" y="8649"/>
                  <a:pt x="2800" y="8692"/>
                </a:cubicBezTo>
                <a:cubicBezTo>
                  <a:pt x="2790" y="8735"/>
                  <a:pt x="2778" y="8767"/>
                  <a:pt x="2800" y="8831"/>
                </a:cubicBezTo>
                <a:cubicBezTo>
                  <a:pt x="2821" y="8949"/>
                  <a:pt x="2832" y="9057"/>
                  <a:pt x="2832" y="9143"/>
                </a:cubicBezTo>
                <a:cubicBezTo>
                  <a:pt x="2832" y="9185"/>
                  <a:pt x="2832" y="9228"/>
                  <a:pt x="2843" y="9239"/>
                </a:cubicBezTo>
                <a:cubicBezTo>
                  <a:pt x="2854" y="9250"/>
                  <a:pt x="2864" y="9324"/>
                  <a:pt x="2875" y="9400"/>
                </a:cubicBezTo>
                <a:cubicBezTo>
                  <a:pt x="2886" y="9518"/>
                  <a:pt x="2897" y="9550"/>
                  <a:pt x="2918" y="9593"/>
                </a:cubicBezTo>
                <a:cubicBezTo>
                  <a:pt x="2940" y="9625"/>
                  <a:pt x="2971" y="9700"/>
                  <a:pt x="2993" y="9765"/>
                </a:cubicBezTo>
                <a:cubicBezTo>
                  <a:pt x="3036" y="9893"/>
                  <a:pt x="3122" y="10108"/>
                  <a:pt x="3143" y="10108"/>
                </a:cubicBezTo>
                <a:cubicBezTo>
                  <a:pt x="3154" y="10108"/>
                  <a:pt x="3176" y="10183"/>
                  <a:pt x="3197" y="10247"/>
                </a:cubicBezTo>
                <a:cubicBezTo>
                  <a:pt x="3197" y="10268"/>
                  <a:pt x="3219" y="10290"/>
                  <a:pt x="3240" y="10301"/>
                </a:cubicBezTo>
                <a:cubicBezTo>
                  <a:pt x="3262" y="10311"/>
                  <a:pt x="3272" y="10322"/>
                  <a:pt x="3272" y="10365"/>
                </a:cubicBezTo>
                <a:cubicBezTo>
                  <a:pt x="3272" y="10397"/>
                  <a:pt x="3283" y="10451"/>
                  <a:pt x="3304" y="10483"/>
                </a:cubicBezTo>
                <a:cubicBezTo>
                  <a:pt x="3315" y="10516"/>
                  <a:pt x="3347" y="10590"/>
                  <a:pt x="3369" y="10655"/>
                </a:cubicBezTo>
                <a:cubicBezTo>
                  <a:pt x="3390" y="10719"/>
                  <a:pt x="3422" y="10794"/>
                  <a:pt x="3455" y="10837"/>
                </a:cubicBezTo>
                <a:cubicBezTo>
                  <a:pt x="3540" y="10945"/>
                  <a:pt x="3594" y="11052"/>
                  <a:pt x="3615" y="11234"/>
                </a:cubicBezTo>
                <a:cubicBezTo>
                  <a:pt x="3626" y="11266"/>
                  <a:pt x="3637" y="11309"/>
                  <a:pt x="3658" y="11320"/>
                </a:cubicBezTo>
                <a:cubicBezTo>
                  <a:pt x="3679" y="11341"/>
                  <a:pt x="3701" y="11374"/>
                  <a:pt x="3712" y="11405"/>
                </a:cubicBezTo>
                <a:cubicBezTo>
                  <a:pt x="3722" y="11438"/>
                  <a:pt x="3744" y="11470"/>
                  <a:pt x="3755" y="11481"/>
                </a:cubicBezTo>
                <a:cubicBezTo>
                  <a:pt x="3787" y="11491"/>
                  <a:pt x="3830" y="11545"/>
                  <a:pt x="3894" y="11653"/>
                </a:cubicBezTo>
                <a:cubicBezTo>
                  <a:pt x="3905" y="11663"/>
                  <a:pt x="3927" y="11695"/>
                  <a:pt x="3937" y="11717"/>
                </a:cubicBezTo>
                <a:cubicBezTo>
                  <a:pt x="3948" y="11738"/>
                  <a:pt x="3969" y="11792"/>
                  <a:pt x="3980" y="11824"/>
                </a:cubicBezTo>
                <a:cubicBezTo>
                  <a:pt x="3991" y="11856"/>
                  <a:pt x="4034" y="11931"/>
                  <a:pt x="4077" y="11974"/>
                </a:cubicBezTo>
                <a:cubicBezTo>
                  <a:pt x="4163" y="12082"/>
                  <a:pt x="4216" y="12146"/>
                  <a:pt x="4259" y="12232"/>
                </a:cubicBezTo>
                <a:cubicBezTo>
                  <a:pt x="4280" y="12263"/>
                  <a:pt x="4323" y="12339"/>
                  <a:pt x="4377" y="12382"/>
                </a:cubicBezTo>
                <a:cubicBezTo>
                  <a:pt x="4516" y="12532"/>
                  <a:pt x="4527" y="12554"/>
                  <a:pt x="4559" y="12607"/>
                </a:cubicBezTo>
                <a:cubicBezTo>
                  <a:pt x="4570" y="12628"/>
                  <a:pt x="4602" y="12661"/>
                  <a:pt x="4634" y="12671"/>
                </a:cubicBezTo>
                <a:cubicBezTo>
                  <a:pt x="4709" y="12704"/>
                  <a:pt x="4795" y="12790"/>
                  <a:pt x="4859" y="12907"/>
                </a:cubicBezTo>
                <a:cubicBezTo>
                  <a:pt x="4924" y="13025"/>
                  <a:pt x="5031" y="13164"/>
                  <a:pt x="5138" y="13272"/>
                </a:cubicBezTo>
                <a:cubicBezTo>
                  <a:pt x="5171" y="13304"/>
                  <a:pt x="5214" y="13358"/>
                  <a:pt x="5235" y="13400"/>
                </a:cubicBezTo>
                <a:cubicBezTo>
                  <a:pt x="5257" y="13433"/>
                  <a:pt x="5300" y="13486"/>
                  <a:pt x="5331" y="13519"/>
                </a:cubicBezTo>
                <a:cubicBezTo>
                  <a:pt x="5364" y="13540"/>
                  <a:pt x="5396" y="13583"/>
                  <a:pt x="5407" y="13605"/>
                </a:cubicBezTo>
                <a:cubicBezTo>
                  <a:pt x="5407" y="13626"/>
                  <a:pt x="5439" y="13658"/>
                  <a:pt x="5481" y="13691"/>
                </a:cubicBezTo>
                <a:cubicBezTo>
                  <a:pt x="5524" y="13712"/>
                  <a:pt x="5632" y="13808"/>
                  <a:pt x="5729" y="13905"/>
                </a:cubicBezTo>
                <a:cubicBezTo>
                  <a:pt x="5910" y="14077"/>
                  <a:pt x="5932" y="14098"/>
                  <a:pt x="6082" y="14173"/>
                </a:cubicBezTo>
                <a:cubicBezTo>
                  <a:pt x="6136" y="14194"/>
                  <a:pt x="6211" y="14248"/>
                  <a:pt x="6265" y="14301"/>
                </a:cubicBezTo>
                <a:cubicBezTo>
                  <a:pt x="6318" y="14356"/>
                  <a:pt x="6372" y="14398"/>
                  <a:pt x="6404" y="14409"/>
                </a:cubicBezTo>
                <a:cubicBezTo>
                  <a:pt x="6425" y="14409"/>
                  <a:pt x="6458" y="14430"/>
                  <a:pt x="6479" y="14441"/>
                </a:cubicBezTo>
                <a:cubicBezTo>
                  <a:pt x="6490" y="14452"/>
                  <a:pt x="6522" y="14463"/>
                  <a:pt x="6533" y="14463"/>
                </a:cubicBezTo>
                <a:cubicBezTo>
                  <a:pt x="6554" y="14463"/>
                  <a:pt x="6565" y="14473"/>
                  <a:pt x="6565" y="14484"/>
                </a:cubicBezTo>
                <a:cubicBezTo>
                  <a:pt x="6565" y="14516"/>
                  <a:pt x="6608" y="14537"/>
                  <a:pt x="6694" y="14549"/>
                </a:cubicBezTo>
                <a:cubicBezTo>
                  <a:pt x="6747" y="14559"/>
                  <a:pt x="6790" y="14570"/>
                  <a:pt x="6801" y="14580"/>
                </a:cubicBezTo>
                <a:cubicBezTo>
                  <a:pt x="6801" y="14602"/>
                  <a:pt x="6833" y="14602"/>
                  <a:pt x="6866" y="14602"/>
                </a:cubicBezTo>
                <a:cubicBezTo>
                  <a:pt x="6887" y="14602"/>
                  <a:pt x="6940" y="14623"/>
                  <a:pt x="6973" y="14634"/>
                </a:cubicBezTo>
                <a:cubicBezTo>
                  <a:pt x="7016" y="14656"/>
                  <a:pt x="7059" y="14666"/>
                  <a:pt x="7123" y="14666"/>
                </a:cubicBezTo>
                <a:cubicBezTo>
                  <a:pt x="7176" y="14666"/>
                  <a:pt x="7230" y="14677"/>
                  <a:pt x="7273" y="14699"/>
                </a:cubicBezTo>
                <a:cubicBezTo>
                  <a:pt x="7316" y="14720"/>
                  <a:pt x="7369" y="14742"/>
                  <a:pt x="7402" y="14742"/>
                </a:cubicBezTo>
                <a:cubicBezTo>
                  <a:pt x="7434" y="14742"/>
                  <a:pt x="7455" y="14742"/>
                  <a:pt x="7466" y="14752"/>
                </a:cubicBezTo>
                <a:cubicBezTo>
                  <a:pt x="7466" y="14763"/>
                  <a:pt x="7509" y="14773"/>
                  <a:pt x="7552" y="14773"/>
                </a:cubicBezTo>
                <a:cubicBezTo>
                  <a:pt x="7605" y="14785"/>
                  <a:pt x="7691" y="14795"/>
                  <a:pt x="7755" y="14806"/>
                </a:cubicBezTo>
                <a:cubicBezTo>
                  <a:pt x="7843" y="14819"/>
                  <a:pt x="7905" y="14824"/>
                  <a:pt x="7948" y="14824"/>
                </a:cubicBezTo>
                <a:cubicBezTo>
                  <a:pt x="7979" y="14824"/>
                  <a:pt x="8000" y="14821"/>
                  <a:pt x="8013" y="14816"/>
                </a:cubicBezTo>
                <a:cubicBezTo>
                  <a:pt x="8022" y="14812"/>
                  <a:pt x="8034" y="14810"/>
                  <a:pt x="8049" y="14810"/>
                </a:cubicBezTo>
                <a:cubicBezTo>
                  <a:pt x="8071" y="14810"/>
                  <a:pt x="8099" y="14815"/>
                  <a:pt x="8131" y="14827"/>
                </a:cubicBezTo>
                <a:cubicBezTo>
                  <a:pt x="8169" y="14840"/>
                  <a:pt x="8202" y="14845"/>
                  <a:pt x="8230" y="14845"/>
                </a:cubicBezTo>
                <a:cubicBezTo>
                  <a:pt x="8250" y="14845"/>
                  <a:pt x="8268" y="14842"/>
                  <a:pt x="8281" y="14838"/>
                </a:cubicBezTo>
                <a:cubicBezTo>
                  <a:pt x="8313" y="14838"/>
                  <a:pt x="8496" y="14827"/>
                  <a:pt x="8689" y="14827"/>
                </a:cubicBezTo>
                <a:cubicBezTo>
                  <a:pt x="8761" y="14830"/>
                  <a:pt x="8821" y="14832"/>
                  <a:pt x="8871" y="14832"/>
                </a:cubicBezTo>
                <a:cubicBezTo>
                  <a:pt x="8994" y="14832"/>
                  <a:pt x="9054" y="14824"/>
                  <a:pt x="9054" y="14816"/>
                </a:cubicBezTo>
                <a:cubicBezTo>
                  <a:pt x="9064" y="14806"/>
                  <a:pt x="9085" y="14806"/>
                  <a:pt x="9107" y="14806"/>
                </a:cubicBezTo>
                <a:cubicBezTo>
                  <a:pt x="9128" y="14806"/>
                  <a:pt x="9150" y="14795"/>
                  <a:pt x="9150" y="14785"/>
                </a:cubicBezTo>
                <a:cubicBezTo>
                  <a:pt x="9161" y="14773"/>
                  <a:pt x="9225" y="14763"/>
                  <a:pt x="9311" y="14763"/>
                </a:cubicBezTo>
                <a:cubicBezTo>
                  <a:pt x="9386" y="14752"/>
                  <a:pt x="9461" y="14742"/>
                  <a:pt x="9493" y="14731"/>
                </a:cubicBezTo>
                <a:cubicBezTo>
                  <a:pt x="9514" y="14720"/>
                  <a:pt x="9569" y="14699"/>
                  <a:pt x="9622" y="14677"/>
                </a:cubicBezTo>
                <a:cubicBezTo>
                  <a:pt x="9676" y="14666"/>
                  <a:pt x="9740" y="14645"/>
                  <a:pt x="9750" y="14634"/>
                </a:cubicBezTo>
                <a:cubicBezTo>
                  <a:pt x="9785" y="14613"/>
                  <a:pt x="9846" y="14602"/>
                  <a:pt x="9894" y="14602"/>
                </a:cubicBezTo>
                <a:cubicBezTo>
                  <a:pt x="9921" y="14602"/>
                  <a:pt x="9943" y="14605"/>
                  <a:pt x="9955" y="14613"/>
                </a:cubicBezTo>
                <a:cubicBezTo>
                  <a:pt x="9965" y="14616"/>
                  <a:pt x="9973" y="14619"/>
                  <a:pt x="9982" y="14619"/>
                </a:cubicBezTo>
                <a:cubicBezTo>
                  <a:pt x="10000" y="14619"/>
                  <a:pt x="10019" y="14609"/>
                  <a:pt x="10062" y="14580"/>
                </a:cubicBezTo>
                <a:cubicBezTo>
                  <a:pt x="10094" y="14549"/>
                  <a:pt x="10158" y="14516"/>
                  <a:pt x="10191" y="14506"/>
                </a:cubicBezTo>
                <a:cubicBezTo>
                  <a:pt x="10234" y="14495"/>
                  <a:pt x="10308" y="14473"/>
                  <a:pt x="10362" y="14452"/>
                </a:cubicBezTo>
                <a:cubicBezTo>
                  <a:pt x="10415" y="14430"/>
                  <a:pt x="10491" y="14409"/>
                  <a:pt x="10534" y="14409"/>
                </a:cubicBezTo>
                <a:cubicBezTo>
                  <a:pt x="10566" y="14409"/>
                  <a:pt x="10641" y="14398"/>
                  <a:pt x="10673" y="14387"/>
                </a:cubicBezTo>
                <a:cubicBezTo>
                  <a:pt x="10706" y="14377"/>
                  <a:pt x="10759" y="14366"/>
                  <a:pt x="10780" y="14366"/>
                </a:cubicBezTo>
                <a:cubicBezTo>
                  <a:pt x="10802" y="14366"/>
                  <a:pt x="10856" y="14344"/>
                  <a:pt x="10887" y="14323"/>
                </a:cubicBezTo>
                <a:cubicBezTo>
                  <a:pt x="10920" y="14301"/>
                  <a:pt x="10973" y="14280"/>
                  <a:pt x="11027" y="14270"/>
                </a:cubicBezTo>
                <a:cubicBezTo>
                  <a:pt x="11070" y="14259"/>
                  <a:pt x="11113" y="14237"/>
                  <a:pt x="11135" y="14216"/>
                </a:cubicBezTo>
                <a:cubicBezTo>
                  <a:pt x="11166" y="14194"/>
                  <a:pt x="11242" y="14173"/>
                  <a:pt x="11413" y="14130"/>
                </a:cubicBezTo>
                <a:cubicBezTo>
                  <a:pt x="11478" y="14120"/>
                  <a:pt x="11531" y="14098"/>
                  <a:pt x="11542" y="14087"/>
                </a:cubicBezTo>
                <a:cubicBezTo>
                  <a:pt x="11552" y="14077"/>
                  <a:pt x="11574" y="14077"/>
                  <a:pt x="11595" y="14077"/>
                </a:cubicBezTo>
                <a:cubicBezTo>
                  <a:pt x="11617" y="14077"/>
                  <a:pt x="11638" y="14055"/>
                  <a:pt x="11649" y="14044"/>
                </a:cubicBezTo>
                <a:cubicBezTo>
                  <a:pt x="11660" y="14034"/>
                  <a:pt x="11681" y="14023"/>
                  <a:pt x="11703" y="14012"/>
                </a:cubicBezTo>
                <a:lnTo>
                  <a:pt x="11810" y="13958"/>
                </a:lnTo>
                <a:cubicBezTo>
                  <a:pt x="11843" y="13926"/>
                  <a:pt x="11874" y="13905"/>
                  <a:pt x="11885" y="13905"/>
                </a:cubicBezTo>
                <a:cubicBezTo>
                  <a:pt x="11896" y="13905"/>
                  <a:pt x="11917" y="13884"/>
                  <a:pt x="11950" y="13862"/>
                </a:cubicBezTo>
                <a:cubicBezTo>
                  <a:pt x="11971" y="13830"/>
                  <a:pt x="12036" y="13787"/>
                  <a:pt x="12078" y="13755"/>
                </a:cubicBezTo>
                <a:cubicBezTo>
                  <a:pt x="12121" y="13733"/>
                  <a:pt x="12175" y="13701"/>
                  <a:pt x="12186" y="13691"/>
                </a:cubicBezTo>
                <a:cubicBezTo>
                  <a:pt x="12196" y="13679"/>
                  <a:pt x="12218" y="13669"/>
                  <a:pt x="12229" y="13669"/>
                </a:cubicBezTo>
                <a:cubicBezTo>
                  <a:pt x="12239" y="13669"/>
                  <a:pt x="12282" y="13636"/>
                  <a:pt x="12336" y="13594"/>
                </a:cubicBezTo>
                <a:cubicBezTo>
                  <a:pt x="12379" y="13551"/>
                  <a:pt x="12432" y="13519"/>
                  <a:pt x="12443" y="13519"/>
                </a:cubicBezTo>
                <a:cubicBezTo>
                  <a:pt x="12453" y="13519"/>
                  <a:pt x="12486" y="13497"/>
                  <a:pt x="12508" y="13476"/>
                </a:cubicBezTo>
                <a:cubicBezTo>
                  <a:pt x="12572" y="13422"/>
                  <a:pt x="12604" y="13400"/>
                  <a:pt x="12711" y="13336"/>
                </a:cubicBezTo>
                <a:cubicBezTo>
                  <a:pt x="12744" y="13304"/>
                  <a:pt x="12786" y="13283"/>
                  <a:pt x="12797" y="13261"/>
                </a:cubicBezTo>
                <a:cubicBezTo>
                  <a:pt x="12808" y="13250"/>
                  <a:pt x="12829" y="13240"/>
                  <a:pt x="12851" y="13240"/>
                </a:cubicBezTo>
                <a:cubicBezTo>
                  <a:pt x="12883" y="13229"/>
                  <a:pt x="13054" y="13057"/>
                  <a:pt x="13130" y="12961"/>
                </a:cubicBezTo>
                <a:cubicBezTo>
                  <a:pt x="13151" y="12929"/>
                  <a:pt x="13183" y="12897"/>
                  <a:pt x="13215" y="12875"/>
                </a:cubicBezTo>
                <a:cubicBezTo>
                  <a:pt x="13247" y="12854"/>
                  <a:pt x="13280" y="12821"/>
                  <a:pt x="13290" y="12800"/>
                </a:cubicBezTo>
                <a:cubicBezTo>
                  <a:pt x="13301" y="12778"/>
                  <a:pt x="13333" y="12747"/>
                  <a:pt x="13354" y="12714"/>
                </a:cubicBezTo>
                <a:cubicBezTo>
                  <a:pt x="13397" y="12671"/>
                  <a:pt x="13483" y="12532"/>
                  <a:pt x="13483" y="12499"/>
                </a:cubicBezTo>
                <a:cubicBezTo>
                  <a:pt x="13483" y="12489"/>
                  <a:pt x="13505" y="12457"/>
                  <a:pt x="13537" y="12425"/>
                </a:cubicBezTo>
                <a:cubicBezTo>
                  <a:pt x="13559" y="12403"/>
                  <a:pt x="13612" y="12318"/>
                  <a:pt x="13645" y="12253"/>
                </a:cubicBezTo>
                <a:cubicBezTo>
                  <a:pt x="13676" y="12189"/>
                  <a:pt x="13709" y="12113"/>
                  <a:pt x="13730" y="12092"/>
                </a:cubicBezTo>
                <a:cubicBezTo>
                  <a:pt x="13773" y="12039"/>
                  <a:pt x="13805" y="11953"/>
                  <a:pt x="13805" y="11910"/>
                </a:cubicBezTo>
                <a:cubicBezTo>
                  <a:pt x="13805" y="11899"/>
                  <a:pt x="13826" y="11856"/>
                  <a:pt x="13859" y="11813"/>
                </a:cubicBezTo>
                <a:cubicBezTo>
                  <a:pt x="13977" y="11674"/>
                  <a:pt x="13998" y="11631"/>
                  <a:pt x="14041" y="11524"/>
                </a:cubicBezTo>
                <a:cubicBezTo>
                  <a:pt x="14052" y="11448"/>
                  <a:pt x="14084" y="11395"/>
                  <a:pt x="14095" y="11384"/>
                </a:cubicBezTo>
                <a:cubicBezTo>
                  <a:pt x="14105" y="11384"/>
                  <a:pt x="14116" y="11362"/>
                  <a:pt x="14116" y="11341"/>
                </a:cubicBezTo>
                <a:cubicBezTo>
                  <a:pt x="14116" y="11331"/>
                  <a:pt x="14127" y="11309"/>
                  <a:pt x="14148" y="11288"/>
                </a:cubicBezTo>
                <a:cubicBezTo>
                  <a:pt x="14181" y="11255"/>
                  <a:pt x="14298" y="11062"/>
                  <a:pt x="14320" y="11009"/>
                </a:cubicBezTo>
                <a:cubicBezTo>
                  <a:pt x="14320" y="10976"/>
                  <a:pt x="14352" y="10923"/>
                  <a:pt x="14384" y="10869"/>
                </a:cubicBezTo>
                <a:cubicBezTo>
                  <a:pt x="14417" y="10816"/>
                  <a:pt x="14438" y="10773"/>
                  <a:pt x="14427" y="10762"/>
                </a:cubicBezTo>
                <a:cubicBezTo>
                  <a:pt x="14427" y="10752"/>
                  <a:pt x="14438" y="10730"/>
                  <a:pt x="14449" y="10709"/>
                </a:cubicBezTo>
                <a:cubicBezTo>
                  <a:pt x="14470" y="10666"/>
                  <a:pt x="14470" y="10655"/>
                  <a:pt x="14460" y="10590"/>
                </a:cubicBezTo>
                <a:cubicBezTo>
                  <a:pt x="14449" y="10537"/>
                  <a:pt x="14449" y="10504"/>
                  <a:pt x="14460" y="10451"/>
                </a:cubicBezTo>
                <a:cubicBezTo>
                  <a:pt x="14481" y="10408"/>
                  <a:pt x="14491" y="10311"/>
                  <a:pt x="14491" y="10225"/>
                </a:cubicBezTo>
                <a:cubicBezTo>
                  <a:pt x="14503" y="10140"/>
                  <a:pt x="14513" y="10065"/>
                  <a:pt x="14524" y="10054"/>
                </a:cubicBezTo>
                <a:cubicBezTo>
                  <a:pt x="14534" y="10032"/>
                  <a:pt x="14534" y="10011"/>
                  <a:pt x="14524" y="9968"/>
                </a:cubicBezTo>
                <a:cubicBezTo>
                  <a:pt x="14513" y="9925"/>
                  <a:pt x="14503" y="9851"/>
                  <a:pt x="14513" y="9754"/>
                </a:cubicBezTo>
                <a:cubicBezTo>
                  <a:pt x="14524" y="9636"/>
                  <a:pt x="14513" y="9615"/>
                  <a:pt x="14503" y="9603"/>
                </a:cubicBezTo>
                <a:cubicBezTo>
                  <a:pt x="14470" y="9593"/>
                  <a:pt x="14470" y="9539"/>
                  <a:pt x="14503" y="9475"/>
                </a:cubicBezTo>
                <a:cubicBezTo>
                  <a:pt x="14513" y="9443"/>
                  <a:pt x="14513" y="9410"/>
                  <a:pt x="14503" y="9271"/>
                </a:cubicBezTo>
                <a:cubicBezTo>
                  <a:pt x="14491" y="9185"/>
                  <a:pt x="14491" y="9089"/>
                  <a:pt x="14503" y="9067"/>
                </a:cubicBezTo>
                <a:cubicBezTo>
                  <a:pt x="14503" y="9046"/>
                  <a:pt x="14491" y="8981"/>
                  <a:pt x="14481" y="8938"/>
                </a:cubicBezTo>
                <a:cubicBezTo>
                  <a:pt x="14460" y="8885"/>
                  <a:pt x="14460" y="8821"/>
                  <a:pt x="14460" y="8778"/>
                </a:cubicBezTo>
                <a:cubicBezTo>
                  <a:pt x="14470" y="8745"/>
                  <a:pt x="14460" y="8681"/>
                  <a:pt x="14460" y="8617"/>
                </a:cubicBezTo>
                <a:cubicBezTo>
                  <a:pt x="14449" y="8563"/>
                  <a:pt x="14438" y="8402"/>
                  <a:pt x="14438" y="8273"/>
                </a:cubicBezTo>
                <a:cubicBezTo>
                  <a:pt x="14427" y="8048"/>
                  <a:pt x="14427" y="8016"/>
                  <a:pt x="14395" y="7963"/>
                </a:cubicBezTo>
                <a:cubicBezTo>
                  <a:pt x="14363" y="7920"/>
                  <a:pt x="14363" y="7898"/>
                  <a:pt x="14374" y="7877"/>
                </a:cubicBezTo>
                <a:cubicBezTo>
                  <a:pt x="14395" y="7866"/>
                  <a:pt x="14384" y="7844"/>
                  <a:pt x="14363" y="7813"/>
                </a:cubicBezTo>
                <a:cubicBezTo>
                  <a:pt x="14352" y="7780"/>
                  <a:pt x="14341" y="7737"/>
                  <a:pt x="14341" y="7716"/>
                </a:cubicBezTo>
                <a:cubicBezTo>
                  <a:pt x="14341" y="7651"/>
                  <a:pt x="14320" y="7501"/>
                  <a:pt x="14298" y="7448"/>
                </a:cubicBezTo>
                <a:cubicBezTo>
                  <a:pt x="14288" y="7415"/>
                  <a:pt x="14277" y="7362"/>
                  <a:pt x="14277" y="7329"/>
                </a:cubicBezTo>
                <a:cubicBezTo>
                  <a:pt x="14277" y="7286"/>
                  <a:pt x="14267" y="7222"/>
                  <a:pt x="14234" y="7179"/>
                </a:cubicBezTo>
                <a:cubicBezTo>
                  <a:pt x="14213" y="7126"/>
                  <a:pt x="14202" y="7093"/>
                  <a:pt x="14213" y="7072"/>
                </a:cubicBezTo>
                <a:cubicBezTo>
                  <a:pt x="14224" y="7029"/>
                  <a:pt x="14181" y="6847"/>
                  <a:pt x="14148" y="6815"/>
                </a:cubicBezTo>
                <a:cubicBezTo>
                  <a:pt x="14148" y="6804"/>
                  <a:pt x="14138" y="6761"/>
                  <a:pt x="14138" y="6729"/>
                </a:cubicBezTo>
                <a:cubicBezTo>
                  <a:pt x="14138" y="6697"/>
                  <a:pt x="14127" y="6654"/>
                  <a:pt x="14116" y="6643"/>
                </a:cubicBezTo>
                <a:cubicBezTo>
                  <a:pt x="14105" y="6633"/>
                  <a:pt x="14095" y="6579"/>
                  <a:pt x="14095" y="6547"/>
                </a:cubicBezTo>
                <a:cubicBezTo>
                  <a:pt x="14084" y="6504"/>
                  <a:pt x="14052" y="6407"/>
                  <a:pt x="14020" y="6332"/>
                </a:cubicBezTo>
                <a:cubicBezTo>
                  <a:pt x="13977" y="6246"/>
                  <a:pt x="13955" y="6150"/>
                  <a:pt x="13955" y="6118"/>
                </a:cubicBezTo>
                <a:cubicBezTo>
                  <a:pt x="13955" y="6085"/>
                  <a:pt x="13945" y="6042"/>
                  <a:pt x="13923" y="6021"/>
                </a:cubicBezTo>
                <a:cubicBezTo>
                  <a:pt x="13902" y="5989"/>
                  <a:pt x="13880" y="5935"/>
                  <a:pt x="13869" y="5860"/>
                </a:cubicBezTo>
                <a:cubicBezTo>
                  <a:pt x="13859" y="5796"/>
                  <a:pt x="13838" y="5699"/>
                  <a:pt x="13805" y="5635"/>
                </a:cubicBezTo>
                <a:cubicBezTo>
                  <a:pt x="13784" y="5581"/>
                  <a:pt x="13762" y="5527"/>
                  <a:pt x="13762" y="5517"/>
                </a:cubicBezTo>
                <a:cubicBezTo>
                  <a:pt x="13762" y="5506"/>
                  <a:pt x="13719" y="5453"/>
                  <a:pt x="13687" y="5377"/>
                </a:cubicBezTo>
                <a:cubicBezTo>
                  <a:pt x="13633" y="5313"/>
                  <a:pt x="13580" y="5217"/>
                  <a:pt x="13559" y="5184"/>
                </a:cubicBezTo>
                <a:cubicBezTo>
                  <a:pt x="13537" y="5141"/>
                  <a:pt x="13505" y="5098"/>
                  <a:pt x="13483" y="5088"/>
                </a:cubicBezTo>
                <a:cubicBezTo>
                  <a:pt x="13451" y="5077"/>
                  <a:pt x="13387" y="4981"/>
                  <a:pt x="13387" y="4948"/>
                </a:cubicBezTo>
                <a:cubicBezTo>
                  <a:pt x="13387" y="4938"/>
                  <a:pt x="13333" y="4884"/>
                  <a:pt x="13280" y="4819"/>
                </a:cubicBezTo>
                <a:cubicBezTo>
                  <a:pt x="13226" y="4766"/>
                  <a:pt x="13173" y="4712"/>
                  <a:pt x="13173" y="4702"/>
                </a:cubicBezTo>
                <a:cubicBezTo>
                  <a:pt x="13173" y="4691"/>
                  <a:pt x="13140" y="4648"/>
                  <a:pt x="13087" y="4605"/>
                </a:cubicBezTo>
                <a:cubicBezTo>
                  <a:pt x="12979" y="4498"/>
                  <a:pt x="12947" y="4455"/>
                  <a:pt x="12947" y="4423"/>
                </a:cubicBezTo>
                <a:cubicBezTo>
                  <a:pt x="12947" y="4412"/>
                  <a:pt x="12925" y="4390"/>
                  <a:pt x="12894" y="4359"/>
                </a:cubicBezTo>
                <a:cubicBezTo>
                  <a:pt x="12872" y="4337"/>
                  <a:pt x="12818" y="4273"/>
                  <a:pt x="12786" y="4230"/>
                </a:cubicBezTo>
                <a:cubicBezTo>
                  <a:pt x="12744" y="4187"/>
                  <a:pt x="12658" y="4090"/>
                  <a:pt x="12593" y="4015"/>
                </a:cubicBezTo>
                <a:cubicBezTo>
                  <a:pt x="12529" y="3951"/>
                  <a:pt x="12453" y="3865"/>
                  <a:pt x="12443" y="3833"/>
                </a:cubicBezTo>
                <a:cubicBezTo>
                  <a:pt x="12422" y="3801"/>
                  <a:pt x="12400" y="3779"/>
                  <a:pt x="12368" y="3779"/>
                </a:cubicBezTo>
                <a:cubicBezTo>
                  <a:pt x="12346" y="3779"/>
                  <a:pt x="12325" y="3768"/>
                  <a:pt x="12314" y="3747"/>
                </a:cubicBezTo>
                <a:cubicBezTo>
                  <a:pt x="12303" y="3737"/>
                  <a:pt x="12250" y="3694"/>
                  <a:pt x="12207" y="3661"/>
                </a:cubicBezTo>
                <a:cubicBezTo>
                  <a:pt x="12153" y="3640"/>
                  <a:pt x="12121" y="3608"/>
                  <a:pt x="12121" y="3597"/>
                </a:cubicBezTo>
                <a:cubicBezTo>
                  <a:pt x="12121" y="3597"/>
                  <a:pt x="12089" y="3575"/>
                  <a:pt x="12057" y="3543"/>
                </a:cubicBezTo>
                <a:cubicBezTo>
                  <a:pt x="12014" y="3522"/>
                  <a:pt x="11993" y="3501"/>
                  <a:pt x="11993" y="3479"/>
                </a:cubicBezTo>
                <a:cubicBezTo>
                  <a:pt x="11993" y="3458"/>
                  <a:pt x="11821" y="3329"/>
                  <a:pt x="11778" y="3329"/>
                </a:cubicBezTo>
                <a:cubicBezTo>
                  <a:pt x="11746" y="3329"/>
                  <a:pt x="11681" y="3286"/>
                  <a:pt x="11681" y="3253"/>
                </a:cubicBezTo>
                <a:cubicBezTo>
                  <a:pt x="11681" y="3222"/>
                  <a:pt x="11445" y="3103"/>
                  <a:pt x="11359" y="3093"/>
                </a:cubicBezTo>
                <a:cubicBezTo>
                  <a:pt x="11328" y="3093"/>
                  <a:pt x="11306" y="3072"/>
                  <a:pt x="11295" y="3050"/>
                </a:cubicBezTo>
                <a:cubicBezTo>
                  <a:pt x="11285" y="3029"/>
                  <a:pt x="11263" y="3017"/>
                  <a:pt x="11242" y="3017"/>
                </a:cubicBezTo>
                <a:cubicBezTo>
                  <a:pt x="11220" y="3017"/>
                  <a:pt x="11188" y="3007"/>
                  <a:pt x="11177" y="2996"/>
                </a:cubicBezTo>
                <a:cubicBezTo>
                  <a:pt x="11166" y="2986"/>
                  <a:pt x="11102" y="2975"/>
                  <a:pt x="10952" y="2964"/>
                </a:cubicBezTo>
                <a:cubicBezTo>
                  <a:pt x="10877" y="2964"/>
                  <a:pt x="10877" y="2964"/>
                  <a:pt x="10856" y="2910"/>
                </a:cubicBezTo>
                <a:cubicBezTo>
                  <a:pt x="10845" y="2889"/>
                  <a:pt x="10823" y="2878"/>
                  <a:pt x="10748" y="2878"/>
                </a:cubicBezTo>
                <a:cubicBezTo>
                  <a:pt x="10706" y="2878"/>
                  <a:pt x="10620" y="2878"/>
                  <a:pt x="10555" y="2867"/>
                </a:cubicBezTo>
                <a:cubicBezTo>
                  <a:pt x="10537" y="2864"/>
                  <a:pt x="10517" y="2863"/>
                  <a:pt x="10497" y="2863"/>
                </a:cubicBezTo>
                <a:cubicBezTo>
                  <a:pt x="10447" y="2863"/>
                  <a:pt x="10394" y="2871"/>
                  <a:pt x="10341" y="2878"/>
                </a:cubicBezTo>
                <a:cubicBezTo>
                  <a:pt x="10287" y="2900"/>
                  <a:pt x="10180" y="2900"/>
                  <a:pt x="10115" y="2900"/>
                </a:cubicBezTo>
                <a:cubicBezTo>
                  <a:pt x="9955" y="2900"/>
                  <a:pt x="9740" y="2921"/>
                  <a:pt x="9708" y="2953"/>
                </a:cubicBezTo>
                <a:cubicBezTo>
                  <a:pt x="9697" y="2964"/>
                  <a:pt x="9676" y="2964"/>
                  <a:pt x="9665" y="2964"/>
                </a:cubicBezTo>
                <a:cubicBezTo>
                  <a:pt x="9662" y="2961"/>
                  <a:pt x="9658" y="2960"/>
                  <a:pt x="9653" y="2960"/>
                </a:cubicBezTo>
                <a:cubicBezTo>
                  <a:pt x="9641" y="2960"/>
                  <a:pt x="9623" y="2967"/>
                  <a:pt x="9600" y="2975"/>
                </a:cubicBezTo>
                <a:cubicBezTo>
                  <a:pt x="9557" y="2996"/>
                  <a:pt x="9504" y="3007"/>
                  <a:pt x="9300" y="3007"/>
                </a:cubicBezTo>
                <a:cubicBezTo>
                  <a:pt x="9247" y="3007"/>
                  <a:pt x="9150" y="3017"/>
                  <a:pt x="9075" y="3029"/>
                </a:cubicBezTo>
                <a:cubicBezTo>
                  <a:pt x="8978" y="3050"/>
                  <a:pt x="8871" y="3050"/>
                  <a:pt x="8775" y="3050"/>
                </a:cubicBezTo>
                <a:cubicBezTo>
                  <a:pt x="8668" y="3050"/>
                  <a:pt x="8592" y="3060"/>
                  <a:pt x="8539" y="3072"/>
                </a:cubicBezTo>
                <a:cubicBezTo>
                  <a:pt x="8507" y="3084"/>
                  <a:pt x="8484" y="3089"/>
                  <a:pt x="8454" y="3089"/>
                </a:cubicBezTo>
                <a:cubicBezTo>
                  <a:pt x="8433" y="3089"/>
                  <a:pt x="8409" y="3086"/>
                  <a:pt x="8378" y="3082"/>
                </a:cubicBezTo>
                <a:cubicBezTo>
                  <a:pt x="8339" y="3072"/>
                  <a:pt x="8316" y="3067"/>
                  <a:pt x="8299" y="3067"/>
                </a:cubicBezTo>
                <a:cubicBezTo>
                  <a:pt x="8278" y="3067"/>
                  <a:pt x="8267" y="3075"/>
                  <a:pt x="8249" y="3093"/>
                </a:cubicBezTo>
                <a:cubicBezTo>
                  <a:pt x="8233" y="3109"/>
                  <a:pt x="8225" y="3117"/>
                  <a:pt x="8210" y="3117"/>
                </a:cubicBezTo>
                <a:cubicBezTo>
                  <a:pt x="8196" y="3117"/>
                  <a:pt x="8174" y="3109"/>
                  <a:pt x="8131" y="3093"/>
                </a:cubicBezTo>
                <a:cubicBezTo>
                  <a:pt x="8087" y="3080"/>
                  <a:pt x="8061" y="3075"/>
                  <a:pt x="8043" y="3075"/>
                </a:cubicBezTo>
                <a:cubicBezTo>
                  <a:pt x="8030" y="3075"/>
                  <a:pt x="8022" y="3078"/>
                  <a:pt x="8013" y="3082"/>
                </a:cubicBezTo>
                <a:cubicBezTo>
                  <a:pt x="7991" y="3103"/>
                  <a:pt x="7938" y="3103"/>
                  <a:pt x="7798" y="3103"/>
                </a:cubicBezTo>
                <a:cubicBezTo>
                  <a:pt x="7562" y="3103"/>
                  <a:pt x="7295" y="3093"/>
                  <a:pt x="7047" y="3072"/>
                </a:cubicBezTo>
                <a:cubicBezTo>
                  <a:pt x="6985" y="3067"/>
                  <a:pt x="6937" y="3064"/>
                  <a:pt x="6894" y="3064"/>
                </a:cubicBezTo>
                <a:cubicBezTo>
                  <a:pt x="6836" y="3064"/>
                  <a:pt x="6788" y="3069"/>
                  <a:pt x="6726" y="3082"/>
                </a:cubicBezTo>
                <a:cubicBezTo>
                  <a:pt x="6680" y="3090"/>
                  <a:pt x="6649" y="3094"/>
                  <a:pt x="6624" y="3094"/>
                </a:cubicBezTo>
                <a:cubicBezTo>
                  <a:pt x="6583" y="3094"/>
                  <a:pt x="6557" y="3085"/>
                  <a:pt x="6511" y="3072"/>
                </a:cubicBezTo>
                <a:cubicBezTo>
                  <a:pt x="6458" y="3061"/>
                  <a:pt x="6420" y="3055"/>
                  <a:pt x="6392" y="3055"/>
                </a:cubicBezTo>
                <a:cubicBezTo>
                  <a:pt x="6364" y="3055"/>
                  <a:pt x="6345" y="3061"/>
                  <a:pt x="6329" y="3072"/>
                </a:cubicBezTo>
                <a:cubicBezTo>
                  <a:pt x="6318" y="3093"/>
                  <a:pt x="6254" y="3103"/>
                  <a:pt x="6168" y="3114"/>
                </a:cubicBezTo>
                <a:cubicBezTo>
                  <a:pt x="6082" y="3114"/>
                  <a:pt x="5996" y="3125"/>
                  <a:pt x="5965" y="3146"/>
                </a:cubicBezTo>
                <a:cubicBezTo>
                  <a:pt x="5942" y="3151"/>
                  <a:pt x="5927" y="3154"/>
                  <a:pt x="5916" y="3154"/>
                </a:cubicBezTo>
                <a:cubicBezTo>
                  <a:pt x="5900" y="3154"/>
                  <a:pt x="5891" y="3148"/>
                  <a:pt x="5879" y="3136"/>
                </a:cubicBezTo>
                <a:cubicBezTo>
                  <a:pt x="5868" y="3130"/>
                  <a:pt x="5857" y="3127"/>
                  <a:pt x="5847" y="3127"/>
                </a:cubicBezTo>
                <a:cubicBezTo>
                  <a:pt x="5836" y="3127"/>
                  <a:pt x="5825" y="3130"/>
                  <a:pt x="5814" y="3136"/>
                </a:cubicBezTo>
                <a:cubicBezTo>
                  <a:pt x="5806" y="3140"/>
                  <a:pt x="5797" y="3143"/>
                  <a:pt x="5788" y="3143"/>
                </a:cubicBezTo>
                <a:cubicBezTo>
                  <a:pt x="5775" y="3143"/>
                  <a:pt x="5763" y="3137"/>
                  <a:pt x="5750" y="3125"/>
                </a:cubicBezTo>
                <a:cubicBezTo>
                  <a:pt x="5734" y="3109"/>
                  <a:pt x="5726" y="3101"/>
                  <a:pt x="5715" y="3101"/>
                </a:cubicBezTo>
                <a:cubicBezTo>
                  <a:pt x="5704" y="3101"/>
                  <a:pt x="5691" y="3109"/>
                  <a:pt x="5664" y="3125"/>
                </a:cubicBezTo>
                <a:cubicBezTo>
                  <a:pt x="5632" y="3136"/>
                  <a:pt x="5578" y="3146"/>
                  <a:pt x="5546" y="3146"/>
                </a:cubicBezTo>
                <a:cubicBezTo>
                  <a:pt x="5514" y="3146"/>
                  <a:pt x="5471" y="3157"/>
                  <a:pt x="5439" y="3179"/>
                </a:cubicBezTo>
                <a:cubicBezTo>
                  <a:pt x="5407" y="3189"/>
                  <a:pt x="5364" y="3211"/>
                  <a:pt x="5321" y="3211"/>
                </a:cubicBezTo>
                <a:cubicBezTo>
                  <a:pt x="5235" y="3232"/>
                  <a:pt x="5042" y="3296"/>
                  <a:pt x="5021" y="3329"/>
                </a:cubicBezTo>
                <a:cubicBezTo>
                  <a:pt x="5009" y="3339"/>
                  <a:pt x="4988" y="3339"/>
                  <a:pt x="4978" y="3339"/>
                </a:cubicBezTo>
                <a:cubicBezTo>
                  <a:pt x="4967" y="3339"/>
                  <a:pt x="4913" y="3361"/>
                  <a:pt x="4859" y="3393"/>
                </a:cubicBezTo>
                <a:cubicBezTo>
                  <a:pt x="4795" y="3415"/>
                  <a:pt x="4742" y="3436"/>
                  <a:pt x="4731" y="3436"/>
                </a:cubicBezTo>
                <a:cubicBezTo>
                  <a:pt x="4727" y="3434"/>
                  <a:pt x="4722" y="3433"/>
                  <a:pt x="4718" y="3433"/>
                </a:cubicBezTo>
                <a:cubicBezTo>
                  <a:pt x="4698" y="3433"/>
                  <a:pt x="4671" y="3452"/>
                  <a:pt x="4645" y="3479"/>
                </a:cubicBezTo>
                <a:cubicBezTo>
                  <a:pt x="4602" y="3501"/>
                  <a:pt x="4559" y="3532"/>
                  <a:pt x="4538" y="3532"/>
                </a:cubicBezTo>
                <a:cubicBezTo>
                  <a:pt x="4516" y="3543"/>
                  <a:pt x="4452" y="3586"/>
                  <a:pt x="4409" y="3629"/>
                </a:cubicBezTo>
                <a:cubicBezTo>
                  <a:pt x="4248" y="3790"/>
                  <a:pt x="4205" y="3833"/>
                  <a:pt x="4163" y="3844"/>
                </a:cubicBezTo>
                <a:cubicBezTo>
                  <a:pt x="4141" y="3854"/>
                  <a:pt x="4087" y="3897"/>
                  <a:pt x="4034" y="3951"/>
                </a:cubicBezTo>
                <a:cubicBezTo>
                  <a:pt x="3991" y="3994"/>
                  <a:pt x="3948" y="4026"/>
                  <a:pt x="3937" y="4026"/>
                </a:cubicBezTo>
                <a:cubicBezTo>
                  <a:pt x="3927" y="4026"/>
                  <a:pt x="3862" y="4069"/>
                  <a:pt x="3808" y="4123"/>
                </a:cubicBezTo>
                <a:cubicBezTo>
                  <a:pt x="3744" y="4176"/>
                  <a:pt x="3669" y="4240"/>
                  <a:pt x="3626" y="4262"/>
                </a:cubicBezTo>
                <a:cubicBezTo>
                  <a:pt x="3583" y="4283"/>
                  <a:pt x="3540" y="4316"/>
                  <a:pt x="3529" y="4326"/>
                </a:cubicBezTo>
                <a:cubicBezTo>
                  <a:pt x="3519" y="4348"/>
                  <a:pt x="3476" y="4369"/>
                  <a:pt x="3443" y="4390"/>
                </a:cubicBezTo>
                <a:cubicBezTo>
                  <a:pt x="3412" y="4402"/>
                  <a:pt x="3369" y="4433"/>
                  <a:pt x="3358" y="4455"/>
                </a:cubicBezTo>
                <a:cubicBezTo>
                  <a:pt x="3336" y="4487"/>
                  <a:pt x="3262" y="4573"/>
                  <a:pt x="3176" y="4648"/>
                </a:cubicBezTo>
                <a:cubicBezTo>
                  <a:pt x="3090" y="4734"/>
                  <a:pt x="3026" y="4809"/>
                  <a:pt x="3026" y="4819"/>
                </a:cubicBezTo>
                <a:cubicBezTo>
                  <a:pt x="3026" y="4831"/>
                  <a:pt x="3014" y="4841"/>
                  <a:pt x="3004" y="4852"/>
                </a:cubicBezTo>
                <a:cubicBezTo>
                  <a:pt x="2993" y="4862"/>
                  <a:pt x="2971" y="4895"/>
                  <a:pt x="2961" y="4938"/>
                </a:cubicBezTo>
                <a:cubicBezTo>
                  <a:pt x="2950" y="4970"/>
                  <a:pt x="2940" y="5002"/>
                  <a:pt x="2918" y="5002"/>
                </a:cubicBezTo>
                <a:cubicBezTo>
                  <a:pt x="2897" y="5013"/>
                  <a:pt x="2778" y="5238"/>
                  <a:pt x="2778" y="5281"/>
                </a:cubicBezTo>
                <a:cubicBezTo>
                  <a:pt x="2778" y="5303"/>
                  <a:pt x="2757" y="5367"/>
                  <a:pt x="2725" y="5410"/>
                </a:cubicBezTo>
                <a:cubicBezTo>
                  <a:pt x="2661" y="5527"/>
                  <a:pt x="2628" y="5603"/>
                  <a:pt x="2639" y="5678"/>
                </a:cubicBezTo>
                <a:cubicBezTo>
                  <a:pt x="2650" y="5699"/>
                  <a:pt x="2650" y="5732"/>
                  <a:pt x="2639" y="5732"/>
                </a:cubicBezTo>
                <a:cubicBezTo>
                  <a:pt x="2628" y="5742"/>
                  <a:pt x="2554" y="5946"/>
                  <a:pt x="2532" y="6021"/>
                </a:cubicBezTo>
                <a:cubicBezTo>
                  <a:pt x="2532" y="6042"/>
                  <a:pt x="2511" y="6075"/>
                  <a:pt x="2489" y="6075"/>
                </a:cubicBezTo>
                <a:cubicBezTo>
                  <a:pt x="2468" y="6085"/>
                  <a:pt x="2457" y="6107"/>
                  <a:pt x="2446" y="6161"/>
                </a:cubicBezTo>
                <a:cubicBezTo>
                  <a:pt x="2446" y="6204"/>
                  <a:pt x="2425" y="6257"/>
                  <a:pt x="2382" y="6300"/>
                </a:cubicBezTo>
                <a:cubicBezTo>
                  <a:pt x="2328" y="6364"/>
                  <a:pt x="2328" y="6364"/>
                  <a:pt x="2349" y="6428"/>
                </a:cubicBezTo>
                <a:cubicBezTo>
                  <a:pt x="2371" y="6504"/>
                  <a:pt x="2339" y="6590"/>
                  <a:pt x="2264" y="6707"/>
                </a:cubicBezTo>
                <a:cubicBezTo>
                  <a:pt x="2232" y="6750"/>
                  <a:pt x="2210" y="6793"/>
                  <a:pt x="2210" y="6815"/>
                </a:cubicBezTo>
                <a:cubicBezTo>
                  <a:pt x="2210" y="6836"/>
                  <a:pt x="2210" y="6869"/>
                  <a:pt x="2199" y="6879"/>
                </a:cubicBezTo>
                <a:cubicBezTo>
                  <a:pt x="2146" y="6922"/>
                  <a:pt x="2070" y="7105"/>
                  <a:pt x="2070" y="7158"/>
                </a:cubicBezTo>
                <a:cubicBezTo>
                  <a:pt x="2070" y="7222"/>
                  <a:pt x="2028" y="7286"/>
                  <a:pt x="1985" y="7286"/>
                </a:cubicBezTo>
                <a:cubicBezTo>
                  <a:pt x="1953" y="7286"/>
                  <a:pt x="1953" y="7286"/>
                  <a:pt x="1910" y="7512"/>
                </a:cubicBezTo>
                <a:cubicBezTo>
                  <a:pt x="1889" y="7598"/>
                  <a:pt x="1856" y="7684"/>
                  <a:pt x="1846" y="7694"/>
                </a:cubicBezTo>
                <a:cubicBezTo>
                  <a:pt x="1824" y="7716"/>
                  <a:pt x="1824" y="7748"/>
                  <a:pt x="1834" y="7813"/>
                </a:cubicBezTo>
                <a:cubicBezTo>
                  <a:pt x="1846" y="7887"/>
                  <a:pt x="1834" y="7898"/>
                  <a:pt x="1803" y="7920"/>
                </a:cubicBezTo>
                <a:cubicBezTo>
                  <a:pt x="1770" y="7941"/>
                  <a:pt x="1770" y="7952"/>
                  <a:pt x="1792" y="8006"/>
                </a:cubicBezTo>
                <a:cubicBezTo>
                  <a:pt x="1803" y="8059"/>
                  <a:pt x="1803" y="8080"/>
                  <a:pt x="1781" y="8134"/>
                </a:cubicBezTo>
                <a:cubicBezTo>
                  <a:pt x="1770" y="8166"/>
                  <a:pt x="1760" y="8209"/>
                  <a:pt x="1770" y="8242"/>
                </a:cubicBezTo>
                <a:cubicBezTo>
                  <a:pt x="1781" y="8316"/>
                  <a:pt x="1781" y="8638"/>
                  <a:pt x="1760" y="8681"/>
                </a:cubicBezTo>
                <a:cubicBezTo>
                  <a:pt x="1749" y="8724"/>
                  <a:pt x="1781" y="8928"/>
                  <a:pt x="1813" y="8992"/>
                </a:cubicBezTo>
                <a:cubicBezTo>
                  <a:pt x="1824" y="9014"/>
                  <a:pt x="1824" y="9046"/>
                  <a:pt x="1813" y="9067"/>
                </a:cubicBezTo>
                <a:cubicBezTo>
                  <a:pt x="1813" y="9089"/>
                  <a:pt x="1813" y="9121"/>
                  <a:pt x="1824" y="9143"/>
                </a:cubicBezTo>
                <a:cubicBezTo>
                  <a:pt x="1834" y="9153"/>
                  <a:pt x="1846" y="9217"/>
                  <a:pt x="1846" y="9282"/>
                </a:cubicBezTo>
                <a:cubicBezTo>
                  <a:pt x="1846" y="9336"/>
                  <a:pt x="1856" y="9400"/>
                  <a:pt x="1867" y="9421"/>
                </a:cubicBezTo>
                <a:cubicBezTo>
                  <a:pt x="1910" y="9529"/>
                  <a:pt x="1996" y="9754"/>
                  <a:pt x="1996" y="9765"/>
                </a:cubicBezTo>
                <a:cubicBezTo>
                  <a:pt x="2006" y="9775"/>
                  <a:pt x="2006" y="9818"/>
                  <a:pt x="2017" y="9872"/>
                </a:cubicBezTo>
                <a:cubicBezTo>
                  <a:pt x="2017" y="9925"/>
                  <a:pt x="2017" y="9979"/>
                  <a:pt x="2039" y="9990"/>
                </a:cubicBezTo>
                <a:cubicBezTo>
                  <a:pt x="2060" y="10011"/>
                  <a:pt x="2060" y="10075"/>
                  <a:pt x="2039" y="10086"/>
                </a:cubicBezTo>
                <a:cubicBezTo>
                  <a:pt x="2017" y="10097"/>
                  <a:pt x="2028" y="10151"/>
                  <a:pt x="2070" y="10215"/>
                </a:cubicBezTo>
                <a:cubicBezTo>
                  <a:pt x="2092" y="10247"/>
                  <a:pt x="2125" y="10322"/>
                  <a:pt x="2135" y="10365"/>
                </a:cubicBezTo>
                <a:cubicBezTo>
                  <a:pt x="2156" y="10483"/>
                  <a:pt x="2178" y="10516"/>
                  <a:pt x="2210" y="10516"/>
                </a:cubicBezTo>
                <a:cubicBezTo>
                  <a:pt x="2221" y="10516"/>
                  <a:pt x="2232" y="10537"/>
                  <a:pt x="2232" y="10569"/>
                </a:cubicBezTo>
                <a:cubicBezTo>
                  <a:pt x="2232" y="10666"/>
                  <a:pt x="2275" y="10848"/>
                  <a:pt x="2318" y="10933"/>
                </a:cubicBezTo>
                <a:cubicBezTo>
                  <a:pt x="2339" y="10976"/>
                  <a:pt x="2361" y="11030"/>
                  <a:pt x="2361" y="11052"/>
                </a:cubicBezTo>
                <a:cubicBezTo>
                  <a:pt x="2361" y="11062"/>
                  <a:pt x="2371" y="11095"/>
                  <a:pt x="2382" y="11105"/>
                </a:cubicBezTo>
                <a:cubicBezTo>
                  <a:pt x="2392" y="11116"/>
                  <a:pt x="2414" y="11148"/>
                  <a:pt x="2414" y="11169"/>
                </a:cubicBezTo>
                <a:cubicBezTo>
                  <a:pt x="2425" y="11191"/>
                  <a:pt x="2446" y="11234"/>
                  <a:pt x="2478" y="11277"/>
                </a:cubicBezTo>
                <a:cubicBezTo>
                  <a:pt x="2500" y="11309"/>
                  <a:pt x="2521" y="11352"/>
                  <a:pt x="2521" y="11374"/>
                </a:cubicBezTo>
                <a:cubicBezTo>
                  <a:pt x="2521" y="11395"/>
                  <a:pt x="2564" y="11459"/>
                  <a:pt x="2618" y="11524"/>
                </a:cubicBezTo>
                <a:cubicBezTo>
                  <a:pt x="2671" y="11588"/>
                  <a:pt x="2735" y="11663"/>
                  <a:pt x="2757" y="11706"/>
                </a:cubicBezTo>
                <a:cubicBezTo>
                  <a:pt x="2821" y="11792"/>
                  <a:pt x="2854" y="11824"/>
                  <a:pt x="2950" y="11899"/>
                </a:cubicBezTo>
                <a:cubicBezTo>
                  <a:pt x="2993" y="11931"/>
                  <a:pt x="3026" y="11974"/>
                  <a:pt x="3026" y="11996"/>
                </a:cubicBezTo>
                <a:cubicBezTo>
                  <a:pt x="3026" y="12006"/>
                  <a:pt x="3036" y="12028"/>
                  <a:pt x="3047" y="12039"/>
                </a:cubicBezTo>
                <a:cubicBezTo>
                  <a:pt x="3068" y="12049"/>
                  <a:pt x="3079" y="12070"/>
                  <a:pt x="3079" y="12082"/>
                </a:cubicBezTo>
                <a:cubicBezTo>
                  <a:pt x="3079" y="12113"/>
                  <a:pt x="3133" y="12199"/>
                  <a:pt x="3219" y="12296"/>
                </a:cubicBezTo>
                <a:cubicBezTo>
                  <a:pt x="3262" y="12349"/>
                  <a:pt x="3283" y="12382"/>
                  <a:pt x="3283" y="12392"/>
                </a:cubicBezTo>
                <a:cubicBezTo>
                  <a:pt x="3283" y="12403"/>
                  <a:pt x="3315" y="12435"/>
                  <a:pt x="3358" y="12468"/>
                </a:cubicBezTo>
                <a:cubicBezTo>
                  <a:pt x="3401" y="12511"/>
                  <a:pt x="3455" y="12575"/>
                  <a:pt x="3486" y="12650"/>
                </a:cubicBezTo>
                <a:cubicBezTo>
                  <a:pt x="3529" y="12735"/>
                  <a:pt x="3562" y="12778"/>
                  <a:pt x="3594" y="12778"/>
                </a:cubicBezTo>
                <a:cubicBezTo>
                  <a:pt x="3615" y="12790"/>
                  <a:pt x="3626" y="12800"/>
                  <a:pt x="3626" y="12811"/>
                </a:cubicBezTo>
                <a:cubicBezTo>
                  <a:pt x="3626" y="12821"/>
                  <a:pt x="3648" y="12843"/>
                  <a:pt x="3669" y="12864"/>
                </a:cubicBezTo>
                <a:cubicBezTo>
                  <a:pt x="3691" y="12897"/>
                  <a:pt x="3701" y="12918"/>
                  <a:pt x="3701" y="12940"/>
                </a:cubicBezTo>
                <a:cubicBezTo>
                  <a:pt x="3691" y="12971"/>
                  <a:pt x="3701" y="12993"/>
                  <a:pt x="3755" y="13025"/>
                </a:cubicBezTo>
                <a:cubicBezTo>
                  <a:pt x="3787" y="13047"/>
                  <a:pt x="3819" y="13079"/>
                  <a:pt x="3819" y="13090"/>
                </a:cubicBezTo>
                <a:cubicBezTo>
                  <a:pt x="3819" y="13100"/>
                  <a:pt x="3872" y="13154"/>
                  <a:pt x="3927" y="13207"/>
                </a:cubicBezTo>
                <a:cubicBezTo>
                  <a:pt x="3980" y="13261"/>
                  <a:pt x="4044" y="13347"/>
                  <a:pt x="4066" y="13379"/>
                </a:cubicBezTo>
                <a:cubicBezTo>
                  <a:pt x="4077" y="13422"/>
                  <a:pt x="4120" y="13465"/>
                  <a:pt x="4141" y="13476"/>
                </a:cubicBezTo>
                <a:cubicBezTo>
                  <a:pt x="4163" y="13497"/>
                  <a:pt x="4184" y="13519"/>
                  <a:pt x="4184" y="13540"/>
                </a:cubicBezTo>
                <a:cubicBezTo>
                  <a:pt x="4184" y="13572"/>
                  <a:pt x="4216" y="13615"/>
                  <a:pt x="4280" y="13691"/>
                </a:cubicBezTo>
                <a:cubicBezTo>
                  <a:pt x="4387" y="13787"/>
                  <a:pt x="4441" y="13872"/>
                  <a:pt x="4463" y="13958"/>
                </a:cubicBezTo>
                <a:cubicBezTo>
                  <a:pt x="4463" y="13980"/>
                  <a:pt x="4495" y="14023"/>
                  <a:pt x="4538" y="14055"/>
                </a:cubicBezTo>
                <a:cubicBezTo>
                  <a:pt x="4570" y="14087"/>
                  <a:pt x="4602" y="14120"/>
                  <a:pt x="4602" y="14130"/>
                </a:cubicBezTo>
                <a:cubicBezTo>
                  <a:pt x="4602" y="14141"/>
                  <a:pt x="4623" y="14173"/>
                  <a:pt x="4656" y="14205"/>
                </a:cubicBezTo>
                <a:cubicBezTo>
                  <a:pt x="4677" y="14227"/>
                  <a:pt x="4709" y="14270"/>
                  <a:pt x="4709" y="14280"/>
                </a:cubicBezTo>
                <a:cubicBezTo>
                  <a:pt x="4709" y="14313"/>
                  <a:pt x="4731" y="14334"/>
                  <a:pt x="4785" y="14366"/>
                </a:cubicBezTo>
                <a:cubicBezTo>
                  <a:pt x="4828" y="14387"/>
                  <a:pt x="4870" y="14430"/>
                  <a:pt x="4892" y="14473"/>
                </a:cubicBezTo>
                <a:cubicBezTo>
                  <a:pt x="4902" y="14506"/>
                  <a:pt x="4935" y="14537"/>
                  <a:pt x="4956" y="14537"/>
                </a:cubicBezTo>
                <a:cubicBezTo>
                  <a:pt x="4978" y="14537"/>
                  <a:pt x="5009" y="14570"/>
                  <a:pt x="5031" y="14602"/>
                </a:cubicBezTo>
                <a:cubicBezTo>
                  <a:pt x="5052" y="14623"/>
                  <a:pt x="5106" y="14666"/>
                  <a:pt x="5149" y="14688"/>
                </a:cubicBezTo>
                <a:cubicBezTo>
                  <a:pt x="5192" y="14709"/>
                  <a:pt x="5278" y="14763"/>
                  <a:pt x="5342" y="14816"/>
                </a:cubicBezTo>
                <a:cubicBezTo>
                  <a:pt x="5460" y="14924"/>
                  <a:pt x="5557" y="14988"/>
                  <a:pt x="5632" y="15021"/>
                </a:cubicBezTo>
                <a:cubicBezTo>
                  <a:pt x="5653" y="15021"/>
                  <a:pt x="5686" y="15042"/>
                  <a:pt x="5686" y="15042"/>
                </a:cubicBezTo>
                <a:cubicBezTo>
                  <a:pt x="5696" y="15052"/>
                  <a:pt x="5814" y="15106"/>
                  <a:pt x="5889" y="15138"/>
                </a:cubicBezTo>
                <a:cubicBezTo>
                  <a:pt x="5922" y="15149"/>
                  <a:pt x="5953" y="15181"/>
                  <a:pt x="5965" y="15214"/>
                </a:cubicBezTo>
                <a:cubicBezTo>
                  <a:pt x="5986" y="15257"/>
                  <a:pt x="5996" y="15267"/>
                  <a:pt x="6061" y="15278"/>
                </a:cubicBezTo>
                <a:cubicBezTo>
                  <a:pt x="6104" y="15278"/>
                  <a:pt x="6136" y="15299"/>
                  <a:pt x="6146" y="15310"/>
                </a:cubicBezTo>
                <a:cubicBezTo>
                  <a:pt x="6158" y="15310"/>
                  <a:pt x="6189" y="15321"/>
                  <a:pt x="6222" y="15321"/>
                </a:cubicBezTo>
                <a:cubicBezTo>
                  <a:pt x="6243" y="15321"/>
                  <a:pt x="6297" y="15342"/>
                  <a:pt x="6329" y="15364"/>
                </a:cubicBezTo>
                <a:cubicBezTo>
                  <a:pt x="6361" y="15385"/>
                  <a:pt x="6404" y="15407"/>
                  <a:pt x="6436" y="15407"/>
                </a:cubicBezTo>
                <a:cubicBezTo>
                  <a:pt x="6458" y="15407"/>
                  <a:pt x="6501" y="15417"/>
                  <a:pt x="6522" y="15428"/>
                </a:cubicBezTo>
                <a:cubicBezTo>
                  <a:pt x="6541" y="15441"/>
                  <a:pt x="6559" y="15446"/>
                  <a:pt x="6580" y="15446"/>
                </a:cubicBezTo>
                <a:cubicBezTo>
                  <a:pt x="6595" y="15446"/>
                  <a:pt x="6612" y="15443"/>
                  <a:pt x="6630" y="15438"/>
                </a:cubicBezTo>
                <a:cubicBezTo>
                  <a:pt x="6672" y="15438"/>
                  <a:pt x="6704" y="15438"/>
                  <a:pt x="6737" y="15460"/>
                </a:cubicBezTo>
                <a:cubicBezTo>
                  <a:pt x="6762" y="15473"/>
                  <a:pt x="6780" y="15478"/>
                  <a:pt x="6797" y="15478"/>
                </a:cubicBezTo>
                <a:cubicBezTo>
                  <a:pt x="6809" y="15478"/>
                  <a:pt x="6820" y="15475"/>
                  <a:pt x="6833" y="15471"/>
                </a:cubicBezTo>
                <a:cubicBezTo>
                  <a:pt x="6849" y="15460"/>
                  <a:pt x="6863" y="15455"/>
                  <a:pt x="6878" y="15455"/>
                </a:cubicBezTo>
                <a:cubicBezTo>
                  <a:pt x="6892" y="15455"/>
                  <a:pt x="6908" y="15460"/>
                  <a:pt x="6930" y="15471"/>
                </a:cubicBezTo>
                <a:cubicBezTo>
                  <a:pt x="6953" y="15487"/>
                  <a:pt x="6982" y="15497"/>
                  <a:pt x="7005" y="15497"/>
                </a:cubicBezTo>
                <a:cubicBezTo>
                  <a:pt x="7013" y="15497"/>
                  <a:pt x="7020" y="15495"/>
                  <a:pt x="7026" y="15493"/>
                </a:cubicBezTo>
                <a:lnTo>
                  <a:pt x="7069" y="15493"/>
                </a:lnTo>
                <a:cubicBezTo>
                  <a:pt x="7069" y="15503"/>
                  <a:pt x="7123" y="15514"/>
                  <a:pt x="7187" y="15524"/>
                </a:cubicBezTo>
                <a:cubicBezTo>
                  <a:pt x="7241" y="15524"/>
                  <a:pt x="7316" y="15535"/>
                  <a:pt x="7337" y="15557"/>
                </a:cubicBezTo>
                <a:cubicBezTo>
                  <a:pt x="7350" y="15561"/>
                  <a:pt x="7364" y="15564"/>
                  <a:pt x="7380" y="15564"/>
                </a:cubicBezTo>
                <a:cubicBezTo>
                  <a:pt x="7405" y="15564"/>
                  <a:pt x="7437" y="15558"/>
                  <a:pt x="7488" y="15546"/>
                </a:cubicBezTo>
                <a:cubicBezTo>
                  <a:pt x="7523" y="15542"/>
                  <a:pt x="7548" y="15540"/>
                  <a:pt x="7569" y="15540"/>
                </a:cubicBezTo>
                <a:cubicBezTo>
                  <a:pt x="7608" y="15540"/>
                  <a:pt x="7636" y="15547"/>
                  <a:pt x="7691" y="15567"/>
                </a:cubicBezTo>
                <a:cubicBezTo>
                  <a:pt x="7745" y="15578"/>
                  <a:pt x="7809" y="15600"/>
                  <a:pt x="7831" y="15600"/>
                </a:cubicBezTo>
                <a:cubicBezTo>
                  <a:pt x="7852" y="15600"/>
                  <a:pt x="7917" y="15610"/>
                  <a:pt x="7960" y="15621"/>
                </a:cubicBezTo>
                <a:cubicBezTo>
                  <a:pt x="7986" y="15626"/>
                  <a:pt x="8010" y="15629"/>
                  <a:pt x="8030" y="15629"/>
                </a:cubicBezTo>
                <a:cubicBezTo>
                  <a:pt x="8050" y="15629"/>
                  <a:pt x="8066" y="15626"/>
                  <a:pt x="8077" y="15621"/>
                </a:cubicBezTo>
                <a:cubicBezTo>
                  <a:pt x="8088" y="15616"/>
                  <a:pt x="8112" y="15613"/>
                  <a:pt x="8146" y="15613"/>
                </a:cubicBezTo>
                <a:cubicBezTo>
                  <a:pt x="8179" y="15613"/>
                  <a:pt x="8222" y="15616"/>
                  <a:pt x="8270" y="15621"/>
                </a:cubicBezTo>
                <a:cubicBezTo>
                  <a:pt x="8305" y="15624"/>
                  <a:pt x="8333" y="15625"/>
                  <a:pt x="8357" y="15625"/>
                </a:cubicBezTo>
                <a:cubicBezTo>
                  <a:pt x="8415" y="15625"/>
                  <a:pt x="8450" y="15618"/>
                  <a:pt x="8496" y="15610"/>
                </a:cubicBezTo>
                <a:cubicBezTo>
                  <a:pt x="8535" y="15594"/>
                  <a:pt x="8574" y="15585"/>
                  <a:pt x="8610" y="15585"/>
                </a:cubicBezTo>
                <a:cubicBezTo>
                  <a:pt x="8622" y="15585"/>
                  <a:pt x="8635" y="15586"/>
                  <a:pt x="8646" y="15589"/>
                </a:cubicBezTo>
                <a:cubicBezTo>
                  <a:pt x="8660" y="15592"/>
                  <a:pt x="8673" y="15593"/>
                  <a:pt x="8685" y="15593"/>
                </a:cubicBezTo>
                <a:cubicBezTo>
                  <a:pt x="8718" y="15593"/>
                  <a:pt x="8746" y="15583"/>
                  <a:pt x="8785" y="15567"/>
                </a:cubicBezTo>
                <a:cubicBezTo>
                  <a:pt x="8808" y="15560"/>
                  <a:pt x="8831" y="15552"/>
                  <a:pt x="8849" y="15552"/>
                </a:cubicBezTo>
                <a:cubicBezTo>
                  <a:pt x="8857" y="15552"/>
                  <a:pt x="8865" y="15554"/>
                  <a:pt x="8871" y="15557"/>
                </a:cubicBezTo>
                <a:cubicBezTo>
                  <a:pt x="8882" y="15557"/>
                  <a:pt x="8925" y="15557"/>
                  <a:pt x="8978" y="15535"/>
                </a:cubicBezTo>
                <a:cubicBezTo>
                  <a:pt x="9021" y="15524"/>
                  <a:pt x="9097" y="15514"/>
                  <a:pt x="9128" y="15514"/>
                </a:cubicBezTo>
                <a:lnTo>
                  <a:pt x="9321" y="15514"/>
                </a:lnTo>
                <a:cubicBezTo>
                  <a:pt x="9333" y="15514"/>
                  <a:pt x="9386" y="15514"/>
                  <a:pt x="9429" y="15503"/>
                </a:cubicBezTo>
                <a:cubicBezTo>
                  <a:pt x="9460" y="15490"/>
                  <a:pt x="9484" y="15485"/>
                  <a:pt x="9507" y="15485"/>
                </a:cubicBezTo>
                <a:cubicBezTo>
                  <a:pt x="9523" y="15485"/>
                  <a:pt x="9539" y="15488"/>
                  <a:pt x="9557" y="15493"/>
                </a:cubicBezTo>
                <a:cubicBezTo>
                  <a:pt x="9570" y="15501"/>
                  <a:pt x="9582" y="15504"/>
                  <a:pt x="9597" y="15504"/>
                </a:cubicBezTo>
                <a:cubicBezTo>
                  <a:pt x="9622" y="15504"/>
                  <a:pt x="9654" y="15495"/>
                  <a:pt x="9708" y="15481"/>
                </a:cubicBezTo>
                <a:cubicBezTo>
                  <a:pt x="9772" y="15460"/>
                  <a:pt x="9847" y="15438"/>
                  <a:pt x="9869" y="15428"/>
                </a:cubicBezTo>
                <a:cubicBezTo>
                  <a:pt x="9891" y="15420"/>
                  <a:pt x="9920" y="15413"/>
                  <a:pt x="9942" y="15413"/>
                </a:cubicBezTo>
                <a:cubicBezTo>
                  <a:pt x="9951" y="15413"/>
                  <a:pt x="9959" y="15414"/>
                  <a:pt x="9965" y="15417"/>
                </a:cubicBezTo>
                <a:cubicBezTo>
                  <a:pt x="9986" y="15417"/>
                  <a:pt x="10029" y="15407"/>
                  <a:pt x="10051" y="15396"/>
                </a:cubicBezTo>
                <a:cubicBezTo>
                  <a:pt x="10083" y="15374"/>
                  <a:pt x="10115" y="15374"/>
                  <a:pt x="10126" y="15374"/>
                </a:cubicBezTo>
                <a:cubicBezTo>
                  <a:pt x="10133" y="15377"/>
                  <a:pt x="10140" y="15379"/>
                  <a:pt x="10147" y="15379"/>
                </a:cubicBezTo>
                <a:cubicBezTo>
                  <a:pt x="10166" y="15379"/>
                  <a:pt x="10186" y="15371"/>
                  <a:pt x="10201" y="15364"/>
                </a:cubicBezTo>
                <a:cubicBezTo>
                  <a:pt x="10265" y="15353"/>
                  <a:pt x="10384" y="15331"/>
                  <a:pt x="10544" y="15310"/>
                </a:cubicBezTo>
                <a:cubicBezTo>
                  <a:pt x="10587" y="15299"/>
                  <a:pt x="10663" y="15288"/>
                  <a:pt x="10694" y="15278"/>
                </a:cubicBezTo>
                <a:cubicBezTo>
                  <a:pt x="10737" y="15267"/>
                  <a:pt x="10791" y="15257"/>
                  <a:pt x="10823" y="15257"/>
                </a:cubicBezTo>
                <a:cubicBezTo>
                  <a:pt x="10856" y="15257"/>
                  <a:pt x="10909" y="15235"/>
                  <a:pt x="10942" y="15214"/>
                </a:cubicBezTo>
                <a:cubicBezTo>
                  <a:pt x="10979" y="15189"/>
                  <a:pt x="11002" y="15178"/>
                  <a:pt x="11021" y="15178"/>
                </a:cubicBezTo>
                <a:cubicBezTo>
                  <a:pt x="11035" y="15178"/>
                  <a:pt x="11046" y="15183"/>
                  <a:pt x="11059" y="15192"/>
                </a:cubicBezTo>
                <a:cubicBezTo>
                  <a:pt x="11065" y="15195"/>
                  <a:pt x="11071" y="15196"/>
                  <a:pt x="11079" y="15196"/>
                </a:cubicBezTo>
                <a:cubicBezTo>
                  <a:pt x="11099" y="15196"/>
                  <a:pt x="11127" y="15186"/>
                  <a:pt x="11166" y="15171"/>
                </a:cubicBezTo>
                <a:cubicBezTo>
                  <a:pt x="11206" y="15155"/>
                  <a:pt x="11245" y="15145"/>
                  <a:pt x="11280" y="15145"/>
                </a:cubicBezTo>
                <a:cubicBezTo>
                  <a:pt x="11293" y="15145"/>
                  <a:pt x="11305" y="15146"/>
                  <a:pt x="11316" y="15149"/>
                </a:cubicBezTo>
                <a:cubicBezTo>
                  <a:pt x="11328" y="15151"/>
                  <a:pt x="11340" y="15152"/>
                  <a:pt x="11351" y="15152"/>
                </a:cubicBezTo>
                <a:cubicBezTo>
                  <a:pt x="11412" y="15152"/>
                  <a:pt x="11467" y="15128"/>
                  <a:pt x="11521" y="15074"/>
                </a:cubicBezTo>
                <a:cubicBezTo>
                  <a:pt x="11574" y="15031"/>
                  <a:pt x="11660" y="15009"/>
                  <a:pt x="11810" y="14988"/>
                </a:cubicBezTo>
                <a:lnTo>
                  <a:pt x="11896" y="14967"/>
                </a:lnTo>
                <a:cubicBezTo>
                  <a:pt x="11907" y="14956"/>
                  <a:pt x="11928" y="14945"/>
                  <a:pt x="11960" y="14945"/>
                </a:cubicBezTo>
                <a:cubicBezTo>
                  <a:pt x="12046" y="14945"/>
                  <a:pt x="12175" y="14913"/>
                  <a:pt x="12218" y="14870"/>
                </a:cubicBezTo>
                <a:cubicBezTo>
                  <a:pt x="12239" y="14849"/>
                  <a:pt x="12272" y="14838"/>
                  <a:pt x="12293" y="14838"/>
                </a:cubicBezTo>
                <a:cubicBezTo>
                  <a:pt x="12314" y="14838"/>
                  <a:pt x="12357" y="14816"/>
                  <a:pt x="12400" y="14795"/>
                </a:cubicBezTo>
                <a:cubicBezTo>
                  <a:pt x="12443" y="14773"/>
                  <a:pt x="12475" y="14773"/>
                  <a:pt x="12508" y="14773"/>
                </a:cubicBezTo>
                <a:cubicBezTo>
                  <a:pt x="12513" y="14776"/>
                  <a:pt x="12520" y="14778"/>
                  <a:pt x="12528" y="14778"/>
                </a:cubicBezTo>
                <a:cubicBezTo>
                  <a:pt x="12551" y="14778"/>
                  <a:pt x="12585" y="14765"/>
                  <a:pt x="12625" y="14742"/>
                </a:cubicBezTo>
                <a:cubicBezTo>
                  <a:pt x="12668" y="14709"/>
                  <a:pt x="12711" y="14688"/>
                  <a:pt x="12722" y="14688"/>
                </a:cubicBezTo>
                <a:cubicBezTo>
                  <a:pt x="12722" y="14688"/>
                  <a:pt x="12744" y="14677"/>
                  <a:pt x="12765" y="14656"/>
                </a:cubicBezTo>
                <a:cubicBezTo>
                  <a:pt x="12775" y="14634"/>
                  <a:pt x="12797" y="14623"/>
                  <a:pt x="12818" y="14623"/>
                </a:cubicBezTo>
                <a:cubicBezTo>
                  <a:pt x="12829" y="14623"/>
                  <a:pt x="12851" y="14602"/>
                  <a:pt x="12872" y="14592"/>
                </a:cubicBezTo>
                <a:cubicBezTo>
                  <a:pt x="12898" y="14574"/>
                  <a:pt x="12925" y="14556"/>
                  <a:pt x="12946" y="14556"/>
                </a:cubicBezTo>
                <a:cubicBezTo>
                  <a:pt x="12950" y="14556"/>
                  <a:pt x="12954" y="14557"/>
                  <a:pt x="12958" y="14559"/>
                </a:cubicBezTo>
                <a:cubicBezTo>
                  <a:pt x="13001" y="14559"/>
                  <a:pt x="13033" y="14549"/>
                  <a:pt x="13076" y="14506"/>
                </a:cubicBezTo>
                <a:cubicBezTo>
                  <a:pt x="13108" y="14473"/>
                  <a:pt x="13140" y="14441"/>
                  <a:pt x="13151" y="14441"/>
                </a:cubicBezTo>
                <a:cubicBezTo>
                  <a:pt x="13183" y="14441"/>
                  <a:pt x="13548" y="14151"/>
                  <a:pt x="13548" y="14120"/>
                </a:cubicBezTo>
                <a:cubicBezTo>
                  <a:pt x="13548" y="14108"/>
                  <a:pt x="13580" y="14055"/>
                  <a:pt x="13633" y="14012"/>
                </a:cubicBezTo>
                <a:lnTo>
                  <a:pt x="13730" y="13915"/>
                </a:lnTo>
                <a:cubicBezTo>
                  <a:pt x="13741" y="13905"/>
                  <a:pt x="13784" y="13830"/>
                  <a:pt x="13826" y="13744"/>
                </a:cubicBezTo>
                <a:cubicBezTo>
                  <a:pt x="13869" y="13648"/>
                  <a:pt x="13923" y="13562"/>
                  <a:pt x="13934" y="13540"/>
                </a:cubicBezTo>
                <a:cubicBezTo>
                  <a:pt x="13945" y="13508"/>
                  <a:pt x="13988" y="13443"/>
                  <a:pt x="14020" y="13390"/>
                </a:cubicBezTo>
                <a:cubicBezTo>
                  <a:pt x="14052" y="13326"/>
                  <a:pt x="14105" y="13261"/>
                  <a:pt x="14127" y="13250"/>
                </a:cubicBezTo>
                <a:cubicBezTo>
                  <a:pt x="14148" y="13219"/>
                  <a:pt x="14159" y="13197"/>
                  <a:pt x="14159" y="13176"/>
                </a:cubicBezTo>
                <a:cubicBezTo>
                  <a:pt x="14159" y="13164"/>
                  <a:pt x="14170" y="13133"/>
                  <a:pt x="14191" y="13111"/>
                </a:cubicBezTo>
                <a:cubicBezTo>
                  <a:pt x="14213" y="13100"/>
                  <a:pt x="14234" y="13068"/>
                  <a:pt x="14234" y="13068"/>
                </a:cubicBezTo>
                <a:cubicBezTo>
                  <a:pt x="14234" y="13057"/>
                  <a:pt x="14267" y="12993"/>
                  <a:pt x="14310" y="12940"/>
                </a:cubicBezTo>
                <a:cubicBezTo>
                  <a:pt x="14352" y="12875"/>
                  <a:pt x="14384" y="12821"/>
                  <a:pt x="14384" y="12811"/>
                </a:cubicBezTo>
                <a:cubicBezTo>
                  <a:pt x="14384" y="12790"/>
                  <a:pt x="14427" y="12735"/>
                  <a:pt x="14470" y="12693"/>
                </a:cubicBezTo>
                <a:cubicBezTo>
                  <a:pt x="14513" y="12639"/>
                  <a:pt x="14567" y="12575"/>
                  <a:pt x="14577" y="12554"/>
                </a:cubicBezTo>
                <a:cubicBezTo>
                  <a:pt x="14599" y="12521"/>
                  <a:pt x="14631" y="12478"/>
                  <a:pt x="14653" y="12457"/>
                </a:cubicBezTo>
                <a:cubicBezTo>
                  <a:pt x="14674" y="12425"/>
                  <a:pt x="14696" y="12382"/>
                  <a:pt x="14696" y="12371"/>
                </a:cubicBezTo>
                <a:cubicBezTo>
                  <a:pt x="14696" y="12349"/>
                  <a:pt x="14727" y="12318"/>
                  <a:pt x="14760" y="12296"/>
                </a:cubicBezTo>
                <a:cubicBezTo>
                  <a:pt x="14792" y="12275"/>
                  <a:pt x="14835" y="12221"/>
                  <a:pt x="14846" y="12167"/>
                </a:cubicBezTo>
                <a:cubicBezTo>
                  <a:pt x="14867" y="12124"/>
                  <a:pt x="14889" y="12092"/>
                  <a:pt x="14910" y="12092"/>
                </a:cubicBezTo>
                <a:cubicBezTo>
                  <a:pt x="14921" y="12092"/>
                  <a:pt x="14932" y="12070"/>
                  <a:pt x="14942" y="12049"/>
                </a:cubicBezTo>
                <a:cubicBezTo>
                  <a:pt x="14953" y="12039"/>
                  <a:pt x="14985" y="11996"/>
                  <a:pt x="15017" y="11974"/>
                </a:cubicBezTo>
                <a:cubicBezTo>
                  <a:pt x="15060" y="11931"/>
                  <a:pt x="15071" y="11899"/>
                  <a:pt x="15082" y="11856"/>
                </a:cubicBezTo>
                <a:cubicBezTo>
                  <a:pt x="15082" y="11824"/>
                  <a:pt x="15103" y="11749"/>
                  <a:pt x="15125" y="11695"/>
                </a:cubicBezTo>
                <a:cubicBezTo>
                  <a:pt x="15156" y="11641"/>
                  <a:pt x="15168" y="11577"/>
                  <a:pt x="15168" y="11545"/>
                </a:cubicBezTo>
                <a:cubicBezTo>
                  <a:pt x="15168" y="11513"/>
                  <a:pt x="15189" y="11481"/>
                  <a:pt x="15211" y="11459"/>
                </a:cubicBezTo>
                <a:cubicBezTo>
                  <a:pt x="15232" y="11438"/>
                  <a:pt x="15242" y="11417"/>
                  <a:pt x="15232" y="11374"/>
                </a:cubicBezTo>
                <a:cubicBezTo>
                  <a:pt x="15221" y="11331"/>
                  <a:pt x="15199" y="11223"/>
                  <a:pt x="15199" y="11181"/>
                </a:cubicBezTo>
                <a:cubicBezTo>
                  <a:pt x="15199" y="11181"/>
                  <a:pt x="15199" y="11159"/>
                  <a:pt x="15211" y="11148"/>
                </a:cubicBezTo>
                <a:cubicBezTo>
                  <a:pt x="15242" y="11062"/>
                  <a:pt x="15253" y="10837"/>
                  <a:pt x="15221" y="10794"/>
                </a:cubicBezTo>
                <a:cubicBezTo>
                  <a:pt x="15199" y="10773"/>
                  <a:pt x="15178" y="10601"/>
                  <a:pt x="15199" y="10601"/>
                </a:cubicBezTo>
                <a:cubicBezTo>
                  <a:pt x="15221" y="10601"/>
                  <a:pt x="15232" y="10473"/>
                  <a:pt x="15242" y="10311"/>
                </a:cubicBezTo>
                <a:cubicBezTo>
                  <a:pt x="15242" y="10258"/>
                  <a:pt x="15242" y="9958"/>
                  <a:pt x="15232" y="9775"/>
                </a:cubicBezTo>
                <a:lnTo>
                  <a:pt x="15232" y="9507"/>
                </a:lnTo>
                <a:cubicBezTo>
                  <a:pt x="15242" y="9014"/>
                  <a:pt x="15221" y="8381"/>
                  <a:pt x="15199" y="8327"/>
                </a:cubicBezTo>
                <a:cubicBezTo>
                  <a:pt x="15189" y="8306"/>
                  <a:pt x="15189" y="8263"/>
                  <a:pt x="15199" y="8230"/>
                </a:cubicBezTo>
                <a:cubicBezTo>
                  <a:pt x="15221" y="8177"/>
                  <a:pt x="15211" y="8145"/>
                  <a:pt x="15189" y="8037"/>
                </a:cubicBezTo>
                <a:cubicBezTo>
                  <a:pt x="15156" y="7930"/>
                  <a:pt x="15156" y="7898"/>
                  <a:pt x="15168" y="7770"/>
                </a:cubicBezTo>
                <a:cubicBezTo>
                  <a:pt x="15189" y="7598"/>
                  <a:pt x="15178" y="7437"/>
                  <a:pt x="15146" y="7222"/>
                </a:cubicBezTo>
                <a:cubicBezTo>
                  <a:pt x="15135" y="7136"/>
                  <a:pt x="15125" y="7051"/>
                  <a:pt x="15125" y="7019"/>
                </a:cubicBezTo>
                <a:cubicBezTo>
                  <a:pt x="15125" y="6997"/>
                  <a:pt x="15114" y="6965"/>
                  <a:pt x="15103" y="6954"/>
                </a:cubicBezTo>
                <a:cubicBezTo>
                  <a:pt x="15092" y="6943"/>
                  <a:pt x="15082" y="6890"/>
                  <a:pt x="15071" y="6847"/>
                </a:cubicBezTo>
                <a:cubicBezTo>
                  <a:pt x="15060" y="6793"/>
                  <a:pt x="15039" y="6729"/>
                  <a:pt x="15017" y="6697"/>
                </a:cubicBezTo>
                <a:cubicBezTo>
                  <a:pt x="14996" y="6654"/>
                  <a:pt x="14975" y="6611"/>
                  <a:pt x="14963" y="6525"/>
                </a:cubicBezTo>
                <a:cubicBezTo>
                  <a:pt x="14963" y="6471"/>
                  <a:pt x="14953" y="6397"/>
                  <a:pt x="14932" y="6375"/>
                </a:cubicBezTo>
                <a:cubicBezTo>
                  <a:pt x="14878" y="6278"/>
                  <a:pt x="14856" y="6204"/>
                  <a:pt x="14846" y="6118"/>
                </a:cubicBezTo>
                <a:cubicBezTo>
                  <a:pt x="14835" y="6075"/>
                  <a:pt x="14824" y="6021"/>
                  <a:pt x="14803" y="5999"/>
                </a:cubicBezTo>
                <a:cubicBezTo>
                  <a:pt x="14792" y="5978"/>
                  <a:pt x="14782" y="5935"/>
                  <a:pt x="14782" y="5903"/>
                </a:cubicBezTo>
                <a:cubicBezTo>
                  <a:pt x="14782" y="5860"/>
                  <a:pt x="14770" y="5828"/>
                  <a:pt x="14749" y="5806"/>
                </a:cubicBezTo>
                <a:cubicBezTo>
                  <a:pt x="14727" y="5785"/>
                  <a:pt x="14727" y="5742"/>
                  <a:pt x="14727" y="5678"/>
                </a:cubicBezTo>
                <a:cubicBezTo>
                  <a:pt x="14727" y="5592"/>
                  <a:pt x="14706" y="5549"/>
                  <a:pt x="14674" y="5463"/>
                </a:cubicBezTo>
                <a:cubicBezTo>
                  <a:pt x="14631" y="5388"/>
                  <a:pt x="14620" y="5345"/>
                  <a:pt x="14631" y="5313"/>
                </a:cubicBezTo>
                <a:cubicBezTo>
                  <a:pt x="14631" y="5291"/>
                  <a:pt x="14631" y="5260"/>
                  <a:pt x="14610" y="5227"/>
                </a:cubicBezTo>
                <a:cubicBezTo>
                  <a:pt x="14599" y="5206"/>
                  <a:pt x="14577" y="5163"/>
                  <a:pt x="14567" y="5131"/>
                </a:cubicBezTo>
                <a:cubicBezTo>
                  <a:pt x="14556" y="5098"/>
                  <a:pt x="14524" y="5045"/>
                  <a:pt x="14491" y="5002"/>
                </a:cubicBezTo>
                <a:cubicBezTo>
                  <a:pt x="14460" y="4959"/>
                  <a:pt x="14438" y="4916"/>
                  <a:pt x="14438" y="4895"/>
                </a:cubicBezTo>
                <a:cubicBezTo>
                  <a:pt x="14438" y="4874"/>
                  <a:pt x="14417" y="4831"/>
                  <a:pt x="14384" y="4788"/>
                </a:cubicBezTo>
                <a:cubicBezTo>
                  <a:pt x="14352" y="4745"/>
                  <a:pt x="14320" y="4691"/>
                  <a:pt x="14320" y="4669"/>
                </a:cubicBezTo>
                <a:cubicBezTo>
                  <a:pt x="14310" y="4648"/>
                  <a:pt x="14298" y="4626"/>
                  <a:pt x="14288" y="4616"/>
                </a:cubicBezTo>
                <a:cubicBezTo>
                  <a:pt x="14277" y="4605"/>
                  <a:pt x="14245" y="4573"/>
                  <a:pt x="14234" y="4530"/>
                </a:cubicBezTo>
                <a:cubicBezTo>
                  <a:pt x="14213" y="4498"/>
                  <a:pt x="14159" y="4433"/>
                  <a:pt x="14116" y="4402"/>
                </a:cubicBezTo>
                <a:cubicBezTo>
                  <a:pt x="14062" y="4359"/>
                  <a:pt x="14031" y="4316"/>
                  <a:pt x="14020" y="4273"/>
                </a:cubicBezTo>
                <a:cubicBezTo>
                  <a:pt x="14009" y="4230"/>
                  <a:pt x="13977" y="4197"/>
                  <a:pt x="13955" y="4187"/>
                </a:cubicBezTo>
                <a:cubicBezTo>
                  <a:pt x="13934" y="4176"/>
                  <a:pt x="13912" y="4154"/>
                  <a:pt x="13902" y="4133"/>
                </a:cubicBezTo>
                <a:cubicBezTo>
                  <a:pt x="13891" y="4112"/>
                  <a:pt x="13848" y="4058"/>
                  <a:pt x="13805" y="4004"/>
                </a:cubicBezTo>
                <a:cubicBezTo>
                  <a:pt x="13773" y="3951"/>
                  <a:pt x="13719" y="3887"/>
                  <a:pt x="13698" y="3854"/>
                </a:cubicBezTo>
                <a:cubicBezTo>
                  <a:pt x="13666" y="3822"/>
                  <a:pt x="13633" y="3779"/>
                  <a:pt x="13602" y="3768"/>
                </a:cubicBezTo>
                <a:cubicBezTo>
                  <a:pt x="13580" y="3747"/>
                  <a:pt x="13473" y="3651"/>
                  <a:pt x="13366" y="3554"/>
                </a:cubicBezTo>
                <a:cubicBezTo>
                  <a:pt x="13269" y="3458"/>
                  <a:pt x="13173" y="3372"/>
                  <a:pt x="13161" y="3372"/>
                </a:cubicBezTo>
                <a:cubicBezTo>
                  <a:pt x="13151" y="3372"/>
                  <a:pt x="13119" y="3339"/>
                  <a:pt x="13097" y="3286"/>
                </a:cubicBezTo>
                <a:cubicBezTo>
                  <a:pt x="13065" y="3211"/>
                  <a:pt x="13033" y="3179"/>
                  <a:pt x="12979" y="3157"/>
                </a:cubicBezTo>
                <a:cubicBezTo>
                  <a:pt x="12904" y="3103"/>
                  <a:pt x="12829" y="3017"/>
                  <a:pt x="12797" y="2953"/>
                </a:cubicBezTo>
                <a:cubicBezTo>
                  <a:pt x="12786" y="2921"/>
                  <a:pt x="12754" y="2867"/>
                  <a:pt x="12701" y="2836"/>
                </a:cubicBezTo>
                <a:cubicBezTo>
                  <a:pt x="12647" y="2781"/>
                  <a:pt x="12625" y="2760"/>
                  <a:pt x="12636" y="2739"/>
                </a:cubicBezTo>
                <a:cubicBezTo>
                  <a:pt x="12636" y="2717"/>
                  <a:pt x="12625" y="2685"/>
                  <a:pt x="12582" y="2653"/>
                </a:cubicBezTo>
                <a:cubicBezTo>
                  <a:pt x="12486" y="2557"/>
                  <a:pt x="12432" y="2492"/>
                  <a:pt x="12400" y="2438"/>
                </a:cubicBezTo>
                <a:cubicBezTo>
                  <a:pt x="12389" y="2406"/>
                  <a:pt x="12357" y="2385"/>
                  <a:pt x="12336" y="2374"/>
                </a:cubicBezTo>
                <a:cubicBezTo>
                  <a:pt x="12314" y="2374"/>
                  <a:pt x="12282" y="2342"/>
                  <a:pt x="12260" y="2310"/>
                </a:cubicBezTo>
                <a:cubicBezTo>
                  <a:pt x="12229" y="2278"/>
                  <a:pt x="12207" y="2256"/>
                  <a:pt x="12196" y="2256"/>
                </a:cubicBezTo>
                <a:cubicBezTo>
                  <a:pt x="12186" y="2256"/>
                  <a:pt x="12143" y="2224"/>
                  <a:pt x="12100" y="2192"/>
                </a:cubicBezTo>
                <a:cubicBezTo>
                  <a:pt x="12064" y="2156"/>
                  <a:pt x="12036" y="2135"/>
                  <a:pt x="12021" y="2135"/>
                </a:cubicBezTo>
                <a:cubicBezTo>
                  <a:pt x="12018" y="2135"/>
                  <a:pt x="12016" y="2136"/>
                  <a:pt x="12014" y="2138"/>
                </a:cubicBezTo>
                <a:cubicBezTo>
                  <a:pt x="11993" y="2138"/>
                  <a:pt x="11950" y="2116"/>
                  <a:pt x="11896" y="2074"/>
                </a:cubicBezTo>
                <a:cubicBezTo>
                  <a:pt x="11853" y="2042"/>
                  <a:pt x="11800" y="2009"/>
                  <a:pt x="11788" y="2009"/>
                </a:cubicBezTo>
                <a:cubicBezTo>
                  <a:pt x="11767" y="2009"/>
                  <a:pt x="11746" y="1999"/>
                  <a:pt x="11735" y="1988"/>
                </a:cubicBezTo>
                <a:cubicBezTo>
                  <a:pt x="11714" y="1977"/>
                  <a:pt x="11638" y="1956"/>
                  <a:pt x="11564" y="1945"/>
                </a:cubicBezTo>
                <a:cubicBezTo>
                  <a:pt x="11456" y="1923"/>
                  <a:pt x="11413" y="1913"/>
                  <a:pt x="11392" y="1880"/>
                </a:cubicBezTo>
                <a:cubicBezTo>
                  <a:pt x="11359" y="1838"/>
                  <a:pt x="11156" y="1816"/>
                  <a:pt x="10415" y="1806"/>
                </a:cubicBezTo>
                <a:lnTo>
                  <a:pt x="9869" y="1806"/>
                </a:lnTo>
                <a:cubicBezTo>
                  <a:pt x="9697" y="1806"/>
                  <a:pt x="9472" y="1816"/>
                  <a:pt x="9440" y="1838"/>
                </a:cubicBezTo>
                <a:cubicBezTo>
                  <a:pt x="9429" y="1843"/>
                  <a:pt x="9418" y="1846"/>
                  <a:pt x="9409" y="1846"/>
                </a:cubicBezTo>
                <a:cubicBezTo>
                  <a:pt x="9400" y="1846"/>
                  <a:pt x="9391" y="1843"/>
                  <a:pt x="9386" y="1838"/>
                </a:cubicBezTo>
                <a:cubicBezTo>
                  <a:pt x="9371" y="1830"/>
                  <a:pt x="9356" y="1823"/>
                  <a:pt x="9337" y="1823"/>
                </a:cubicBezTo>
                <a:cubicBezTo>
                  <a:pt x="9329" y="1823"/>
                  <a:pt x="9320" y="1824"/>
                  <a:pt x="9311" y="1827"/>
                </a:cubicBezTo>
                <a:cubicBezTo>
                  <a:pt x="9290" y="1827"/>
                  <a:pt x="9225" y="1849"/>
                  <a:pt x="9161" y="1859"/>
                </a:cubicBezTo>
                <a:cubicBezTo>
                  <a:pt x="9107" y="1870"/>
                  <a:pt x="9032" y="1875"/>
                  <a:pt x="8966" y="1875"/>
                </a:cubicBezTo>
                <a:cubicBezTo>
                  <a:pt x="8901" y="1875"/>
                  <a:pt x="8844" y="1870"/>
                  <a:pt x="8828" y="1859"/>
                </a:cubicBezTo>
                <a:cubicBezTo>
                  <a:pt x="8818" y="1859"/>
                  <a:pt x="8764" y="1859"/>
                  <a:pt x="8721" y="1870"/>
                </a:cubicBezTo>
                <a:cubicBezTo>
                  <a:pt x="8665" y="1889"/>
                  <a:pt x="8587" y="1900"/>
                  <a:pt x="8517" y="1900"/>
                </a:cubicBezTo>
                <a:cubicBezTo>
                  <a:pt x="8466" y="1900"/>
                  <a:pt x="8420" y="1894"/>
                  <a:pt x="8389" y="1880"/>
                </a:cubicBezTo>
                <a:cubicBezTo>
                  <a:pt x="8356" y="1880"/>
                  <a:pt x="8313" y="1880"/>
                  <a:pt x="8270" y="1892"/>
                </a:cubicBezTo>
                <a:cubicBezTo>
                  <a:pt x="8227" y="1892"/>
                  <a:pt x="8163" y="1902"/>
                  <a:pt x="8131" y="1902"/>
                </a:cubicBezTo>
                <a:cubicBezTo>
                  <a:pt x="8088" y="1902"/>
                  <a:pt x="8045" y="1902"/>
                  <a:pt x="8034" y="1913"/>
                </a:cubicBezTo>
                <a:cubicBezTo>
                  <a:pt x="8024" y="1923"/>
                  <a:pt x="7927" y="1923"/>
                  <a:pt x="7820" y="1923"/>
                </a:cubicBezTo>
                <a:cubicBezTo>
                  <a:pt x="7691" y="1923"/>
                  <a:pt x="7605" y="1935"/>
                  <a:pt x="7595" y="1945"/>
                </a:cubicBezTo>
                <a:cubicBezTo>
                  <a:pt x="7575" y="1958"/>
                  <a:pt x="7509" y="1968"/>
                  <a:pt x="7454" y="1968"/>
                </a:cubicBezTo>
                <a:cubicBezTo>
                  <a:pt x="7421" y="1968"/>
                  <a:pt x="7392" y="1964"/>
                  <a:pt x="7380" y="1956"/>
                </a:cubicBezTo>
                <a:cubicBezTo>
                  <a:pt x="7369" y="1956"/>
                  <a:pt x="7337" y="1956"/>
                  <a:pt x="7305" y="1966"/>
                </a:cubicBezTo>
                <a:cubicBezTo>
                  <a:pt x="7234" y="1992"/>
                  <a:pt x="7186" y="2007"/>
                  <a:pt x="7157" y="2007"/>
                </a:cubicBezTo>
                <a:cubicBezTo>
                  <a:pt x="7138" y="2007"/>
                  <a:pt x="7127" y="2001"/>
                  <a:pt x="7123" y="1988"/>
                </a:cubicBezTo>
                <a:cubicBezTo>
                  <a:pt x="7118" y="1978"/>
                  <a:pt x="7092" y="1973"/>
                  <a:pt x="7035" y="1973"/>
                </a:cubicBezTo>
                <a:cubicBezTo>
                  <a:pt x="6966" y="1973"/>
                  <a:pt x="6850" y="1981"/>
                  <a:pt x="6672" y="1999"/>
                </a:cubicBezTo>
                <a:cubicBezTo>
                  <a:pt x="6587" y="1999"/>
                  <a:pt x="6458" y="2009"/>
                  <a:pt x="6382" y="2009"/>
                </a:cubicBezTo>
                <a:cubicBezTo>
                  <a:pt x="6351" y="2006"/>
                  <a:pt x="6326" y="2005"/>
                  <a:pt x="6306" y="2005"/>
                </a:cubicBezTo>
                <a:cubicBezTo>
                  <a:pt x="6258" y="2005"/>
                  <a:pt x="6237" y="2012"/>
                  <a:pt x="6222" y="2020"/>
                </a:cubicBezTo>
                <a:cubicBezTo>
                  <a:pt x="6209" y="2033"/>
                  <a:pt x="6197" y="2038"/>
                  <a:pt x="6176" y="2038"/>
                </a:cubicBezTo>
                <a:cubicBezTo>
                  <a:pt x="6161" y="2038"/>
                  <a:pt x="6142" y="2035"/>
                  <a:pt x="6115" y="2031"/>
                </a:cubicBezTo>
                <a:cubicBezTo>
                  <a:pt x="6062" y="2021"/>
                  <a:pt x="6028" y="2016"/>
                  <a:pt x="6003" y="2016"/>
                </a:cubicBezTo>
                <a:cubicBezTo>
                  <a:pt x="5973" y="2016"/>
                  <a:pt x="5956" y="2024"/>
                  <a:pt x="5932" y="2042"/>
                </a:cubicBezTo>
                <a:cubicBezTo>
                  <a:pt x="5910" y="2063"/>
                  <a:pt x="5868" y="2074"/>
                  <a:pt x="5825" y="2074"/>
                </a:cubicBezTo>
                <a:cubicBezTo>
                  <a:pt x="5793" y="2085"/>
                  <a:pt x="5717" y="2085"/>
                  <a:pt x="5664" y="2106"/>
                </a:cubicBezTo>
                <a:cubicBezTo>
                  <a:pt x="5610" y="2116"/>
                  <a:pt x="5524" y="2128"/>
                  <a:pt x="5471" y="2128"/>
                </a:cubicBezTo>
                <a:cubicBezTo>
                  <a:pt x="5407" y="2128"/>
                  <a:pt x="5374" y="2138"/>
                  <a:pt x="5364" y="2149"/>
                </a:cubicBezTo>
                <a:cubicBezTo>
                  <a:pt x="5364" y="2171"/>
                  <a:pt x="5321" y="2192"/>
                  <a:pt x="5267" y="2213"/>
                </a:cubicBezTo>
                <a:cubicBezTo>
                  <a:pt x="5225" y="2234"/>
                  <a:pt x="5201" y="2246"/>
                  <a:pt x="5181" y="2246"/>
                </a:cubicBezTo>
                <a:cubicBezTo>
                  <a:pt x="5170" y="2246"/>
                  <a:pt x="5161" y="2242"/>
                  <a:pt x="5149" y="2235"/>
                </a:cubicBezTo>
                <a:cubicBezTo>
                  <a:pt x="5142" y="2231"/>
                  <a:pt x="5136" y="2229"/>
                  <a:pt x="5129" y="2229"/>
                </a:cubicBezTo>
                <a:cubicBezTo>
                  <a:pt x="5114" y="2229"/>
                  <a:pt x="5095" y="2238"/>
                  <a:pt x="5052" y="2267"/>
                </a:cubicBezTo>
                <a:cubicBezTo>
                  <a:pt x="5009" y="2299"/>
                  <a:pt x="4967" y="2321"/>
                  <a:pt x="4956" y="2321"/>
                </a:cubicBezTo>
                <a:cubicBezTo>
                  <a:pt x="4935" y="2321"/>
                  <a:pt x="4881" y="2352"/>
                  <a:pt x="4828" y="2385"/>
                </a:cubicBezTo>
                <a:cubicBezTo>
                  <a:pt x="4765" y="2420"/>
                  <a:pt x="4725" y="2441"/>
                  <a:pt x="4701" y="2441"/>
                </a:cubicBezTo>
                <a:cubicBezTo>
                  <a:pt x="4696" y="2441"/>
                  <a:pt x="4691" y="2440"/>
                  <a:pt x="4688" y="2438"/>
                </a:cubicBezTo>
                <a:cubicBezTo>
                  <a:pt x="4683" y="2437"/>
                  <a:pt x="4679" y="2437"/>
                  <a:pt x="4674" y="2437"/>
                </a:cubicBezTo>
                <a:cubicBezTo>
                  <a:pt x="4632" y="2437"/>
                  <a:pt x="4572" y="2478"/>
                  <a:pt x="4495" y="2545"/>
                </a:cubicBezTo>
                <a:cubicBezTo>
                  <a:pt x="4463" y="2578"/>
                  <a:pt x="4420" y="2600"/>
                  <a:pt x="4377" y="2600"/>
                </a:cubicBezTo>
                <a:cubicBezTo>
                  <a:pt x="4334" y="2610"/>
                  <a:pt x="4237" y="2653"/>
                  <a:pt x="4163" y="2696"/>
                </a:cubicBezTo>
                <a:cubicBezTo>
                  <a:pt x="4077" y="2739"/>
                  <a:pt x="4001" y="2771"/>
                  <a:pt x="3980" y="2771"/>
                </a:cubicBezTo>
                <a:cubicBezTo>
                  <a:pt x="3958" y="2771"/>
                  <a:pt x="3819" y="2836"/>
                  <a:pt x="3722" y="2878"/>
                </a:cubicBezTo>
                <a:cubicBezTo>
                  <a:pt x="3691" y="2900"/>
                  <a:pt x="3637" y="2910"/>
                  <a:pt x="3583" y="2910"/>
                </a:cubicBezTo>
                <a:cubicBezTo>
                  <a:pt x="3519" y="2910"/>
                  <a:pt x="3497" y="2910"/>
                  <a:pt x="3476" y="2932"/>
                </a:cubicBezTo>
                <a:cubicBezTo>
                  <a:pt x="3457" y="2961"/>
                  <a:pt x="3378" y="2998"/>
                  <a:pt x="3339" y="2998"/>
                </a:cubicBezTo>
                <a:cubicBezTo>
                  <a:pt x="3334" y="2998"/>
                  <a:pt x="3329" y="2997"/>
                  <a:pt x="3326" y="2996"/>
                </a:cubicBezTo>
                <a:cubicBezTo>
                  <a:pt x="3324" y="2994"/>
                  <a:pt x="3321" y="2993"/>
                  <a:pt x="3317" y="2993"/>
                </a:cubicBezTo>
                <a:cubicBezTo>
                  <a:pt x="3297" y="2993"/>
                  <a:pt x="3254" y="3013"/>
                  <a:pt x="3219" y="3039"/>
                </a:cubicBezTo>
                <a:cubicBezTo>
                  <a:pt x="3165" y="3060"/>
                  <a:pt x="3100" y="3082"/>
                  <a:pt x="3068" y="3082"/>
                </a:cubicBezTo>
                <a:cubicBezTo>
                  <a:pt x="3036" y="3082"/>
                  <a:pt x="3004" y="3103"/>
                  <a:pt x="2983" y="3125"/>
                </a:cubicBezTo>
                <a:cubicBezTo>
                  <a:pt x="2940" y="3168"/>
                  <a:pt x="2875" y="3200"/>
                  <a:pt x="2725" y="3265"/>
                </a:cubicBezTo>
                <a:cubicBezTo>
                  <a:pt x="2704" y="3275"/>
                  <a:pt x="2682" y="3296"/>
                  <a:pt x="2671" y="3318"/>
                </a:cubicBezTo>
                <a:cubicBezTo>
                  <a:pt x="2671" y="3350"/>
                  <a:pt x="2639" y="3372"/>
                  <a:pt x="2564" y="3415"/>
                </a:cubicBezTo>
                <a:cubicBezTo>
                  <a:pt x="2478" y="3468"/>
                  <a:pt x="2457" y="3489"/>
                  <a:pt x="2446" y="3522"/>
                </a:cubicBezTo>
                <a:cubicBezTo>
                  <a:pt x="2446" y="3554"/>
                  <a:pt x="2425" y="3586"/>
                  <a:pt x="2392" y="3597"/>
                </a:cubicBezTo>
                <a:cubicBezTo>
                  <a:pt x="2318" y="3640"/>
                  <a:pt x="2178" y="3790"/>
                  <a:pt x="2167" y="3844"/>
                </a:cubicBezTo>
                <a:cubicBezTo>
                  <a:pt x="2167" y="3876"/>
                  <a:pt x="2146" y="3918"/>
                  <a:pt x="2125" y="3940"/>
                </a:cubicBezTo>
                <a:cubicBezTo>
                  <a:pt x="2070" y="4004"/>
                  <a:pt x="1803" y="4498"/>
                  <a:pt x="1803" y="4541"/>
                </a:cubicBezTo>
                <a:cubicBezTo>
                  <a:pt x="1803" y="4552"/>
                  <a:pt x="1781" y="4595"/>
                  <a:pt x="1749" y="4638"/>
                </a:cubicBezTo>
                <a:cubicBezTo>
                  <a:pt x="1717" y="4680"/>
                  <a:pt x="1695" y="4723"/>
                  <a:pt x="1695" y="4755"/>
                </a:cubicBezTo>
                <a:cubicBezTo>
                  <a:pt x="1695" y="4788"/>
                  <a:pt x="1674" y="4841"/>
                  <a:pt x="1653" y="4884"/>
                </a:cubicBezTo>
                <a:cubicBezTo>
                  <a:pt x="1631" y="4927"/>
                  <a:pt x="1610" y="4970"/>
                  <a:pt x="1610" y="4991"/>
                </a:cubicBezTo>
                <a:cubicBezTo>
                  <a:pt x="1610" y="5013"/>
                  <a:pt x="1599" y="5034"/>
                  <a:pt x="1588" y="5055"/>
                </a:cubicBezTo>
                <a:cubicBezTo>
                  <a:pt x="1577" y="5077"/>
                  <a:pt x="1567" y="5109"/>
                  <a:pt x="1567" y="5141"/>
                </a:cubicBezTo>
                <a:cubicBezTo>
                  <a:pt x="1567" y="5195"/>
                  <a:pt x="1556" y="5206"/>
                  <a:pt x="1470" y="5388"/>
                </a:cubicBezTo>
                <a:cubicBezTo>
                  <a:pt x="1438" y="5453"/>
                  <a:pt x="1417" y="5506"/>
                  <a:pt x="1427" y="5527"/>
                </a:cubicBezTo>
                <a:cubicBezTo>
                  <a:pt x="1427" y="5549"/>
                  <a:pt x="1417" y="5592"/>
                  <a:pt x="1384" y="5646"/>
                </a:cubicBezTo>
                <a:cubicBezTo>
                  <a:pt x="1331" y="5720"/>
                  <a:pt x="1331" y="5753"/>
                  <a:pt x="1320" y="5839"/>
                </a:cubicBezTo>
                <a:cubicBezTo>
                  <a:pt x="1320" y="5914"/>
                  <a:pt x="1309" y="5956"/>
                  <a:pt x="1288" y="5999"/>
                </a:cubicBezTo>
                <a:cubicBezTo>
                  <a:pt x="1266" y="6032"/>
                  <a:pt x="1255" y="6064"/>
                  <a:pt x="1255" y="6075"/>
                </a:cubicBezTo>
                <a:cubicBezTo>
                  <a:pt x="1255" y="6085"/>
                  <a:pt x="1234" y="6118"/>
                  <a:pt x="1212" y="6139"/>
                </a:cubicBezTo>
                <a:cubicBezTo>
                  <a:pt x="1181" y="6182"/>
                  <a:pt x="1169" y="6204"/>
                  <a:pt x="1181" y="6246"/>
                </a:cubicBezTo>
                <a:cubicBezTo>
                  <a:pt x="1191" y="6300"/>
                  <a:pt x="1191" y="6311"/>
                  <a:pt x="1148" y="6332"/>
                </a:cubicBezTo>
                <a:cubicBezTo>
                  <a:pt x="1116" y="6354"/>
                  <a:pt x="1105" y="6375"/>
                  <a:pt x="1105" y="6418"/>
                </a:cubicBezTo>
                <a:cubicBezTo>
                  <a:pt x="1105" y="6450"/>
                  <a:pt x="1105" y="6493"/>
                  <a:pt x="1095" y="6525"/>
                </a:cubicBezTo>
                <a:cubicBezTo>
                  <a:pt x="1084" y="6547"/>
                  <a:pt x="1062" y="6611"/>
                  <a:pt x="1052" y="6676"/>
                </a:cubicBezTo>
                <a:cubicBezTo>
                  <a:pt x="1041" y="6740"/>
                  <a:pt x="1019" y="6826"/>
                  <a:pt x="1009" y="6869"/>
                </a:cubicBezTo>
                <a:cubicBezTo>
                  <a:pt x="988" y="6912"/>
                  <a:pt x="976" y="6965"/>
                  <a:pt x="988" y="6986"/>
                </a:cubicBezTo>
                <a:cubicBezTo>
                  <a:pt x="988" y="7019"/>
                  <a:pt x="988" y="7051"/>
                  <a:pt x="976" y="7062"/>
                </a:cubicBezTo>
                <a:cubicBezTo>
                  <a:pt x="955" y="7072"/>
                  <a:pt x="955" y="7126"/>
                  <a:pt x="966" y="7448"/>
                </a:cubicBezTo>
                <a:cubicBezTo>
                  <a:pt x="966" y="7544"/>
                  <a:pt x="945" y="7758"/>
                  <a:pt x="923" y="7844"/>
                </a:cubicBezTo>
                <a:cubicBezTo>
                  <a:pt x="912" y="7877"/>
                  <a:pt x="912" y="7930"/>
                  <a:pt x="923" y="8006"/>
                </a:cubicBezTo>
                <a:cubicBezTo>
                  <a:pt x="933" y="8059"/>
                  <a:pt x="945" y="8123"/>
                  <a:pt x="945" y="8156"/>
                </a:cubicBezTo>
                <a:cubicBezTo>
                  <a:pt x="933" y="8199"/>
                  <a:pt x="923" y="8552"/>
                  <a:pt x="912" y="8895"/>
                </a:cubicBezTo>
                <a:cubicBezTo>
                  <a:pt x="912" y="8938"/>
                  <a:pt x="912" y="9078"/>
                  <a:pt x="923" y="9217"/>
                </a:cubicBezTo>
                <a:cubicBezTo>
                  <a:pt x="933" y="9486"/>
                  <a:pt x="933" y="9722"/>
                  <a:pt x="923" y="9743"/>
                </a:cubicBezTo>
                <a:cubicBezTo>
                  <a:pt x="912" y="9754"/>
                  <a:pt x="923" y="9796"/>
                  <a:pt x="933" y="9861"/>
                </a:cubicBezTo>
                <a:cubicBezTo>
                  <a:pt x="945" y="9915"/>
                  <a:pt x="955" y="10011"/>
                  <a:pt x="955" y="10075"/>
                </a:cubicBezTo>
                <a:cubicBezTo>
                  <a:pt x="966" y="10215"/>
                  <a:pt x="998" y="10376"/>
                  <a:pt x="1030" y="10419"/>
                </a:cubicBezTo>
                <a:cubicBezTo>
                  <a:pt x="1052" y="10430"/>
                  <a:pt x="1062" y="10473"/>
                  <a:pt x="1062" y="10516"/>
                </a:cubicBezTo>
                <a:cubicBezTo>
                  <a:pt x="1062" y="10547"/>
                  <a:pt x="1073" y="10612"/>
                  <a:pt x="1095" y="10655"/>
                </a:cubicBezTo>
                <a:cubicBezTo>
                  <a:pt x="1116" y="10687"/>
                  <a:pt x="1116" y="10740"/>
                  <a:pt x="1116" y="10752"/>
                </a:cubicBezTo>
                <a:cubicBezTo>
                  <a:pt x="1116" y="10762"/>
                  <a:pt x="1116" y="10794"/>
                  <a:pt x="1138" y="10816"/>
                </a:cubicBezTo>
                <a:cubicBezTo>
                  <a:pt x="1148" y="10837"/>
                  <a:pt x="1159" y="10880"/>
                  <a:pt x="1159" y="10902"/>
                </a:cubicBezTo>
                <a:cubicBezTo>
                  <a:pt x="1159" y="10933"/>
                  <a:pt x="1169" y="10966"/>
                  <a:pt x="1191" y="10987"/>
                </a:cubicBezTo>
                <a:cubicBezTo>
                  <a:pt x="1266" y="11095"/>
                  <a:pt x="1309" y="11234"/>
                  <a:pt x="1288" y="11277"/>
                </a:cubicBezTo>
                <a:cubicBezTo>
                  <a:pt x="1266" y="11309"/>
                  <a:pt x="1266" y="11331"/>
                  <a:pt x="1341" y="11556"/>
                </a:cubicBezTo>
                <a:cubicBezTo>
                  <a:pt x="1363" y="11610"/>
                  <a:pt x="1384" y="11674"/>
                  <a:pt x="1395" y="11684"/>
                </a:cubicBezTo>
                <a:cubicBezTo>
                  <a:pt x="1405" y="11695"/>
                  <a:pt x="1417" y="11738"/>
                  <a:pt x="1427" y="11770"/>
                </a:cubicBezTo>
                <a:cubicBezTo>
                  <a:pt x="1448" y="11910"/>
                  <a:pt x="1491" y="12049"/>
                  <a:pt x="1502" y="12070"/>
                </a:cubicBezTo>
                <a:cubicBezTo>
                  <a:pt x="1524" y="12092"/>
                  <a:pt x="1534" y="12135"/>
                  <a:pt x="1545" y="12167"/>
                </a:cubicBezTo>
                <a:cubicBezTo>
                  <a:pt x="1556" y="12210"/>
                  <a:pt x="1588" y="12253"/>
                  <a:pt x="1599" y="12263"/>
                </a:cubicBezTo>
                <a:cubicBezTo>
                  <a:pt x="1620" y="12275"/>
                  <a:pt x="1631" y="12296"/>
                  <a:pt x="1620" y="12306"/>
                </a:cubicBezTo>
                <a:cubicBezTo>
                  <a:pt x="1620" y="12318"/>
                  <a:pt x="1631" y="12360"/>
                  <a:pt x="1663" y="12403"/>
                </a:cubicBezTo>
                <a:cubicBezTo>
                  <a:pt x="1770" y="12532"/>
                  <a:pt x="1846" y="12661"/>
                  <a:pt x="1856" y="12714"/>
                </a:cubicBezTo>
                <a:cubicBezTo>
                  <a:pt x="1867" y="12747"/>
                  <a:pt x="1899" y="12790"/>
                  <a:pt x="1920" y="12821"/>
                </a:cubicBezTo>
                <a:cubicBezTo>
                  <a:pt x="1953" y="12854"/>
                  <a:pt x="1963" y="12875"/>
                  <a:pt x="1963" y="12897"/>
                </a:cubicBezTo>
                <a:cubicBezTo>
                  <a:pt x="1953" y="12907"/>
                  <a:pt x="1963" y="12929"/>
                  <a:pt x="1985" y="12961"/>
                </a:cubicBezTo>
                <a:cubicBezTo>
                  <a:pt x="2006" y="12983"/>
                  <a:pt x="2039" y="13036"/>
                  <a:pt x="2049" y="13057"/>
                </a:cubicBezTo>
                <a:cubicBezTo>
                  <a:pt x="2070" y="13090"/>
                  <a:pt x="2092" y="13111"/>
                  <a:pt x="2113" y="13122"/>
                </a:cubicBezTo>
                <a:cubicBezTo>
                  <a:pt x="2125" y="13122"/>
                  <a:pt x="2135" y="13143"/>
                  <a:pt x="2135" y="13154"/>
                </a:cubicBezTo>
                <a:cubicBezTo>
                  <a:pt x="2135" y="13176"/>
                  <a:pt x="2156" y="13207"/>
                  <a:pt x="2178" y="13240"/>
                </a:cubicBezTo>
                <a:cubicBezTo>
                  <a:pt x="2210" y="13261"/>
                  <a:pt x="2253" y="13315"/>
                  <a:pt x="2275" y="13347"/>
                </a:cubicBezTo>
                <a:cubicBezTo>
                  <a:pt x="2296" y="13390"/>
                  <a:pt x="2339" y="13443"/>
                  <a:pt x="2371" y="13476"/>
                </a:cubicBezTo>
                <a:cubicBezTo>
                  <a:pt x="2403" y="13508"/>
                  <a:pt x="2425" y="13551"/>
                  <a:pt x="2425" y="13562"/>
                </a:cubicBezTo>
                <a:cubicBezTo>
                  <a:pt x="2425" y="13572"/>
                  <a:pt x="2446" y="13615"/>
                  <a:pt x="2468" y="13636"/>
                </a:cubicBezTo>
                <a:cubicBezTo>
                  <a:pt x="2489" y="13669"/>
                  <a:pt x="2521" y="13722"/>
                  <a:pt x="2554" y="13765"/>
                </a:cubicBezTo>
                <a:cubicBezTo>
                  <a:pt x="2564" y="13808"/>
                  <a:pt x="2596" y="13841"/>
                  <a:pt x="2607" y="13841"/>
                </a:cubicBezTo>
                <a:cubicBezTo>
                  <a:pt x="2639" y="13841"/>
                  <a:pt x="2832" y="14055"/>
                  <a:pt x="2864" y="14130"/>
                </a:cubicBezTo>
                <a:cubicBezTo>
                  <a:pt x="2886" y="14184"/>
                  <a:pt x="2907" y="14205"/>
                  <a:pt x="2950" y="14227"/>
                </a:cubicBezTo>
                <a:cubicBezTo>
                  <a:pt x="2983" y="14248"/>
                  <a:pt x="3014" y="14280"/>
                  <a:pt x="3026" y="14301"/>
                </a:cubicBezTo>
                <a:cubicBezTo>
                  <a:pt x="3043" y="14337"/>
                  <a:pt x="3068" y="14358"/>
                  <a:pt x="3095" y="14358"/>
                </a:cubicBezTo>
                <a:cubicBezTo>
                  <a:pt x="3101" y="14358"/>
                  <a:pt x="3106" y="14357"/>
                  <a:pt x="3111" y="14356"/>
                </a:cubicBezTo>
                <a:cubicBezTo>
                  <a:pt x="3122" y="14356"/>
                  <a:pt x="3143" y="14366"/>
                  <a:pt x="3154" y="14387"/>
                </a:cubicBezTo>
                <a:cubicBezTo>
                  <a:pt x="3165" y="14409"/>
                  <a:pt x="3219" y="14463"/>
                  <a:pt x="3283" y="14516"/>
                </a:cubicBezTo>
                <a:cubicBezTo>
                  <a:pt x="3347" y="14570"/>
                  <a:pt x="3401" y="14623"/>
                  <a:pt x="3412" y="14645"/>
                </a:cubicBezTo>
                <a:cubicBezTo>
                  <a:pt x="3422" y="14656"/>
                  <a:pt x="3443" y="14677"/>
                  <a:pt x="3455" y="14677"/>
                </a:cubicBezTo>
                <a:cubicBezTo>
                  <a:pt x="3508" y="14677"/>
                  <a:pt x="3626" y="14742"/>
                  <a:pt x="3615" y="14763"/>
                </a:cubicBezTo>
                <a:cubicBezTo>
                  <a:pt x="3605" y="14785"/>
                  <a:pt x="3808" y="14945"/>
                  <a:pt x="3841" y="14945"/>
                </a:cubicBezTo>
                <a:cubicBezTo>
                  <a:pt x="3841" y="14945"/>
                  <a:pt x="3851" y="14967"/>
                  <a:pt x="3862" y="14978"/>
                </a:cubicBezTo>
                <a:cubicBezTo>
                  <a:pt x="3862" y="14999"/>
                  <a:pt x="3884" y="15021"/>
                  <a:pt x="3915" y="15031"/>
                </a:cubicBezTo>
                <a:cubicBezTo>
                  <a:pt x="3937" y="15042"/>
                  <a:pt x="3991" y="15074"/>
                  <a:pt x="4023" y="15106"/>
                </a:cubicBezTo>
                <a:cubicBezTo>
                  <a:pt x="4055" y="15138"/>
                  <a:pt x="4108" y="15160"/>
                  <a:pt x="4130" y="15171"/>
                </a:cubicBezTo>
                <a:cubicBezTo>
                  <a:pt x="4163" y="15171"/>
                  <a:pt x="4184" y="15192"/>
                  <a:pt x="4184" y="15202"/>
                </a:cubicBezTo>
                <a:cubicBezTo>
                  <a:pt x="4184" y="15235"/>
                  <a:pt x="4302" y="15310"/>
                  <a:pt x="4398" y="15342"/>
                </a:cubicBezTo>
                <a:cubicBezTo>
                  <a:pt x="4463" y="15364"/>
                  <a:pt x="4484" y="15385"/>
                  <a:pt x="4495" y="15407"/>
                </a:cubicBezTo>
                <a:cubicBezTo>
                  <a:pt x="4495" y="15438"/>
                  <a:pt x="4527" y="15450"/>
                  <a:pt x="4645" y="15493"/>
                </a:cubicBezTo>
                <a:cubicBezTo>
                  <a:pt x="4731" y="15524"/>
                  <a:pt x="4806" y="15557"/>
                  <a:pt x="4816" y="15567"/>
                </a:cubicBezTo>
                <a:cubicBezTo>
                  <a:pt x="4828" y="15589"/>
                  <a:pt x="4849" y="15610"/>
                  <a:pt x="4881" y="15621"/>
                </a:cubicBezTo>
                <a:cubicBezTo>
                  <a:pt x="4913" y="15632"/>
                  <a:pt x="4956" y="15664"/>
                  <a:pt x="4988" y="15696"/>
                </a:cubicBezTo>
                <a:cubicBezTo>
                  <a:pt x="5009" y="15717"/>
                  <a:pt x="5042" y="15739"/>
                  <a:pt x="5064" y="15739"/>
                </a:cubicBezTo>
                <a:cubicBezTo>
                  <a:pt x="5074" y="15739"/>
                  <a:pt x="5106" y="15771"/>
                  <a:pt x="5138" y="15814"/>
                </a:cubicBezTo>
                <a:cubicBezTo>
                  <a:pt x="5181" y="15857"/>
                  <a:pt x="5224" y="15889"/>
                  <a:pt x="5300" y="15922"/>
                </a:cubicBezTo>
                <a:cubicBezTo>
                  <a:pt x="5374" y="15953"/>
                  <a:pt x="5428" y="15986"/>
                  <a:pt x="5493" y="16050"/>
                </a:cubicBezTo>
                <a:cubicBezTo>
                  <a:pt x="5535" y="16093"/>
                  <a:pt x="5589" y="16136"/>
                  <a:pt x="5600" y="16136"/>
                </a:cubicBezTo>
                <a:cubicBezTo>
                  <a:pt x="5621" y="16136"/>
                  <a:pt x="5696" y="16168"/>
                  <a:pt x="5771" y="16200"/>
                </a:cubicBezTo>
                <a:cubicBezTo>
                  <a:pt x="5857" y="16243"/>
                  <a:pt x="5943" y="16275"/>
                  <a:pt x="5965" y="16275"/>
                </a:cubicBezTo>
                <a:cubicBezTo>
                  <a:pt x="5996" y="16275"/>
                  <a:pt x="6050" y="16297"/>
                  <a:pt x="6082" y="16308"/>
                </a:cubicBezTo>
                <a:cubicBezTo>
                  <a:pt x="6157" y="16354"/>
                  <a:pt x="6280" y="16385"/>
                  <a:pt x="6346" y="16385"/>
                </a:cubicBezTo>
                <a:cubicBezTo>
                  <a:pt x="6356" y="16385"/>
                  <a:pt x="6365" y="16384"/>
                  <a:pt x="6372" y="16382"/>
                </a:cubicBezTo>
                <a:cubicBezTo>
                  <a:pt x="6381" y="16379"/>
                  <a:pt x="6390" y="16378"/>
                  <a:pt x="6397" y="16378"/>
                </a:cubicBezTo>
                <a:cubicBezTo>
                  <a:pt x="6415" y="16378"/>
                  <a:pt x="6425" y="16386"/>
                  <a:pt x="6425" y="16394"/>
                </a:cubicBezTo>
                <a:cubicBezTo>
                  <a:pt x="6436" y="16415"/>
                  <a:pt x="6490" y="16436"/>
                  <a:pt x="6565" y="16447"/>
                </a:cubicBezTo>
                <a:cubicBezTo>
                  <a:pt x="6630" y="16468"/>
                  <a:pt x="6715" y="16490"/>
                  <a:pt x="6737" y="16501"/>
                </a:cubicBezTo>
                <a:cubicBezTo>
                  <a:pt x="6762" y="16513"/>
                  <a:pt x="6783" y="16518"/>
                  <a:pt x="6807" y="16518"/>
                </a:cubicBezTo>
                <a:cubicBezTo>
                  <a:pt x="6824" y="16518"/>
                  <a:pt x="6843" y="16516"/>
                  <a:pt x="6866" y="16511"/>
                </a:cubicBezTo>
                <a:cubicBezTo>
                  <a:pt x="6914" y="16500"/>
                  <a:pt x="7042" y="16495"/>
                  <a:pt x="7164" y="16495"/>
                </a:cubicBezTo>
                <a:cubicBezTo>
                  <a:pt x="7286" y="16495"/>
                  <a:pt x="7402" y="16500"/>
                  <a:pt x="7423" y="16511"/>
                </a:cubicBezTo>
                <a:cubicBezTo>
                  <a:pt x="7429" y="16524"/>
                  <a:pt x="7447" y="16529"/>
                  <a:pt x="7471" y="16529"/>
                </a:cubicBezTo>
                <a:cubicBezTo>
                  <a:pt x="7488" y="16529"/>
                  <a:pt x="7508" y="16526"/>
                  <a:pt x="7531" y="16522"/>
                </a:cubicBezTo>
                <a:cubicBezTo>
                  <a:pt x="7545" y="16519"/>
                  <a:pt x="7562" y="16517"/>
                  <a:pt x="7579" y="16517"/>
                </a:cubicBezTo>
                <a:cubicBezTo>
                  <a:pt x="7614" y="16517"/>
                  <a:pt x="7652" y="16522"/>
                  <a:pt x="7681" y="16522"/>
                </a:cubicBezTo>
                <a:cubicBezTo>
                  <a:pt x="7724" y="16533"/>
                  <a:pt x="7841" y="16544"/>
                  <a:pt x="7948" y="16544"/>
                </a:cubicBezTo>
                <a:cubicBezTo>
                  <a:pt x="8056" y="16544"/>
                  <a:pt x="8153" y="16554"/>
                  <a:pt x="8163" y="16554"/>
                </a:cubicBezTo>
                <a:cubicBezTo>
                  <a:pt x="8163" y="16565"/>
                  <a:pt x="8238" y="16575"/>
                  <a:pt x="8335" y="16575"/>
                </a:cubicBezTo>
                <a:cubicBezTo>
                  <a:pt x="8432" y="16587"/>
                  <a:pt x="8506" y="16597"/>
                  <a:pt x="8517" y="16608"/>
                </a:cubicBezTo>
                <a:cubicBezTo>
                  <a:pt x="8528" y="16608"/>
                  <a:pt x="8592" y="16618"/>
                  <a:pt x="8656" y="16618"/>
                </a:cubicBezTo>
                <a:cubicBezTo>
                  <a:pt x="8732" y="16618"/>
                  <a:pt x="8807" y="16630"/>
                  <a:pt x="8828" y="16640"/>
                </a:cubicBezTo>
                <a:cubicBezTo>
                  <a:pt x="8875" y="16653"/>
                  <a:pt x="8938" y="16663"/>
                  <a:pt x="8992" y="16663"/>
                </a:cubicBezTo>
                <a:cubicBezTo>
                  <a:pt x="9025" y="16663"/>
                  <a:pt x="9055" y="16659"/>
                  <a:pt x="9075" y="16651"/>
                </a:cubicBezTo>
                <a:cubicBezTo>
                  <a:pt x="9118" y="16640"/>
                  <a:pt x="9139" y="16640"/>
                  <a:pt x="9161" y="16640"/>
                </a:cubicBezTo>
                <a:cubicBezTo>
                  <a:pt x="9177" y="16651"/>
                  <a:pt x="9193" y="16656"/>
                  <a:pt x="9213" y="16656"/>
                </a:cubicBezTo>
                <a:cubicBezTo>
                  <a:pt x="9233" y="16656"/>
                  <a:pt x="9257" y="16651"/>
                  <a:pt x="9290" y="16640"/>
                </a:cubicBezTo>
                <a:cubicBezTo>
                  <a:pt x="9343" y="16630"/>
                  <a:pt x="9418" y="16618"/>
                  <a:pt x="9461" y="16618"/>
                </a:cubicBezTo>
                <a:cubicBezTo>
                  <a:pt x="9643" y="16618"/>
                  <a:pt x="9901" y="16608"/>
                  <a:pt x="10072" y="16587"/>
                </a:cubicBezTo>
                <a:cubicBezTo>
                  <a:pt x="10201" y="16575"/>
                  <a:pt x="10265" y="16554"/>
                  <a:pt x="10330" y="16522"/>
                </a:cubicBezTo>
                <a:cubicBezTo>
                  <a:pt x="10380" y="16497"/>
                  <a:pt x="10405" y="16487"/>
                  <a:pt x="10421" y="16487"/>
                </a:cubicBezTo>
                <a:cubicBezTo>
                  <a:pt x="10432" y="16487"/>
                  <a:pt x="10439" y="16492"/>
                  <a:pt x="10448" y="16501"/>
                </a:cubicBezTo>
                <a:cubicBezTo>
                  <a:pt x="10464" y="16517"/>
                  <a:pt x="10472" y="16525"/>
                  <a:pt x="10483" y="16525"/>
                </a:cubicBezTo>
                <a:cubicBezTo>
                  <a:pt x="10493" y="16525"/>
                  <a:pt x="10507" y="16517"/>
                  <a:pt x="10534" y="16501"/>
                </a:cubicBezTo>
                <a:cubicBezTo>
                  <a:pt x="10555" y="16490"/>
                  <a:pt x="10598" y="16468"/>
                  <a:pt x="10620" y="16468"/>
                </a:cubicBezTo>
                <a:cubicBezTo>
                  <a:pt x="10641" y="16468"/>
                  <a:pt x="10684" y="16458"/>
                  <a:pt x="10706" y="16447"/>
                </a:cubicBezTo>
                <a:cubicBezTo>
                  <a:pt x="10737" y="16425"/>
                  <a:pt x="10780" y="16425"/>
                  <a:pt x="10823" y="16425"/>
                </a:cubicBezTo>
                <a:cubicBezTo>
                  <a:pt x="10835" y="16428"/>
                  <a:pt x="10846" y="16429"/>
                  <a:pt x="10856" y="16429"/>
                </a:cubicBezTo>
                <a:cubicBezTo>
                  <a:pt x="10890" y="16429"/>
                  <a:pt x="10918" y="16413"/>
                  <a:pt x="10984" y="16372"/>
                </a:cubicBezTo>
                <a:cubicBezTo>
                  <a:pt x="11038" y="16339"/>
                  <a:pt x="11092" y="16318"/>
                  <a:pt x="11102" y="16318"/>
                </a:cubicBezTo>
                <a:cubicBezTo>
                  <a:pt x="11108" y="16321"/>
                  <a:pt x="11116" y="16322"/>
                  <a:pt x="11126" y="16322"/>
                </a:cubicBezTo>
                <a:cubicBezTo>
                  <a:pt x="11192" y="16322"/>
                  <a:pt x="11333" y="16268"/>
                  <a:pt x="11371" y="16222"/>
                </a:cubicBezTo>
                <a:cubicBezTo>
                  <a:pt x="11403" y="16197"/>
                  <a:pt x="11417" y="16185"/>
                  <a:pt x="11445" y="16185"/>
                </a:cubicBezTo>
                <a:cubicBezTo>
                  <a:pt x="11454" y="16185"/>
                  <a:pt x="11464" y="16187"/>
                  <a:pt x="11478" y="16189"/>
                </a:cubicBezTo>
                <a:cubicBezTo>
                  <a:pt x="11487" y="16193"/>
                  <a:pt x="11496" y="16194"/>
                  <a:pt x="11504" y="16194"/>
                </a:cubicBezTo>
                <a:cubicBezTo>
                  <a:pt x="11522" y="16194"/>
                  <a:pt x="11537" y="16186"/>
                  <a:pt x="11552" y="16179"/>
                </a:cubicBezTo>
                <a:cubicBezTo>
                  <a:pt x="11561" y="16163"/>
                  <a:pt x="11574" y="16153"/>
                  <a:pt x="11585" y="16153"/>
                </a:cubicBezTo>
                <a:cubicBezTo>
                  <a:pt x="11589" y="16153"/>
                  <a:pt x="11593" y="16155"/>
                  <a:pt x="11595" y="16158"/>
                </a:cubicBezTo>
                <a:cubicBezTo>
                  <a:pt x="11617" y="16158"/>
                  <a:pt x="11649" y="16146"/>
                  <a:pt x="11671" y="16136"/>
                </a:cubicBezTo>
                <a:cubicBezTo>
                  <a:pt x="11692" y="16115"/>
                  <a:pt x="11714" y="16103"/>
                  <a:pt x="11724" y="16103"/>
                </a:cubicBezTo>
                <a:cubicBezTo>
                  <a:pt x="11724" y="16103"/>
                  <a:pt x="11757" y="16082"/>
                  <a:pt x="11788" y="16050"/>
                </a:cubicBezTo>
                <a:cubicBezTo>
                  <a:pt x="11831" y="16029"/>
                  <a:pt x="11864" y="16007"/>
                  <a:pt x="11864" y="16007"/>
                </a:cubicBezTo>
                <a:cubicBezTo>
                  <a:pt x="11874" y="16007"/>
                  <a:pt x="11928" y="15975"/>
                  <a:pt x="11982" y="15953"/>
                </a:cubicBezTo>
                <a:cubicBezTo>
                  <a:pt x="12036" y="15932"/>
                  <a:pt x="12089" y="15900"/>
                  <a:pt x="12110" y="15900"/>
                </a:cubicBezTo>
                <a:cubicBezTo>
                  <a:pt x="12121" y="15900"/>
                  <a:pt x="12164" y="15879"/>
                  <a:pt x="12196" y="15846"/>
                </a:cubicBezTo>
                <a:cubicBezTo>
                  <a:pt x="12239" y="15814"/>
                  <a:pt x="12293" y="15793"/>
                  <a:pt x="12314" y="15782"/>
                </a:cubicBezTo>
                <a:cubicBezTo>
                  <a:pt x="12346" y="15782"/>
                  <a:pt x="12389" y="15760"/>
                  <a:pt x="12422" y="15739"/>
                </a:cubicBezTo>
                <a:cubicBezTo>
                  <a:pt x="12453" y="15728"/>
                  <a:pt x="12486" y="15707"/>
                  <a:pt x="12496" y="15707"/>
                </a:cubicBezTo>
                <a:cubicBezTo>
                  <a:pt x="12508" y="15707"/>
                  <a:pt x="12539" y="15696"/>
                  <a:pt x="12561" y="15674"/>
                </a:cubicBezTo>
                <a:cubicBezTo>
                  <a:pt x="12582" y="15664"/>
                  <a:pt x="12625" y="15643"/>
                  <a:pt x="12647" y="15643"/>
                </a:cubicBezTo>
                <a:cubicBezTo>
                  <a:pt x="12689" y="15643"/>
                  <a:pt x="12861" y="15589"/>
                  <a:pt x="12904" y="15557"/>
                </a:cubicBezTo>
                <a:cubicBezTo>
                  <a:pt x="12915" y="15535"/>
                  <a:pt x="12958" y="15524"/>
                  <a:pt x="13001" y="15524"/>
                </a:cubicBezTo>
                <a:cubicBezTo>
                  <a:pt x="13054" y="15524"/>
                  <a:pt x="13097" y="15503"/>
                  <a:pt x="13161" y="15460"/>
                </a:cubicBezTo>
                <a:cubicBezTo>
                  <a:pt x="13215" y="15428"/>
                  <a:pt x="13258" y="15396"/>
                  <a:pt x="13258" y="15385"/>
                </a:cubicBezTo>
                <a:cubicBezTo>
                  <a:pt x="13264" y="15380"/>
                  <a:pt x="13269" y="15377"/>
                  <a:pt x="13276" y="15377"/>
                </a:cubicBezTo>
                <a:cubicBezTo>
                  <a:pt x="13282" y="15377"/>
                  <a:pt x="13291" y="15380"/>
                  <a:pt x="13301" y="15385"/>
                </a:cubicBezTo>
                <a:cubicBezTo>
                  <a:pt x="13312" y="15385"/>
                  <a:pt x="13344" y="15374"/>
                  <a:pt x="13354" y="15353"/>
                </a:cubicBezTo>
                <a:cubicBezTo>
                  <a:pt x="13376" y="15331"/>
                  <a:pt x="13397" y="15321"/>
                  <a:pt x="13409" y="15321"/>
                </a:cubicBezTo>
                <a:cubicBezTo>
                  <a:pt x="13419" y="15321"/>
                  <a:pt x="13483" y="15278"/>
                  <a:pt x="13548" y="15235"/>
                </a:cubicBezTo>
                <a:cubicBezTo>
                  <a:pt x="13612" y="15181"/>
                  <a:pt x="13676" y="15138"/>
                  <a:pt x="13698" y="15138"/>
                </a:cubicBezTo>
                <a:cubicBezTo>
                  <a:pt x="13719" y="15138"/>
                  <a:pt x="13773" y="15117"/>
                  <a:pt x="13945" y="14999"/>
                </a:cubicBezTo>
                <a:cubicBezTo>
                  <a:pt x="13977" y="14978"/>
                  <a:pt x="13998" y="14956"/>
                  <a:pt x="13998" y="14945"/>
                </a:cubicBezTo>
                <a:cubicBezTo>
                  <a:pt x="13998" y="14913"/>
                  <a:pt x="14213" y="14731"/>
                  <a:pt x="14277" y="14699"/>
                </a:cubicBezTo>
                <a:cubicBezTo>
                  <a:pt x="14310" y="14677"/>
                  <a:pt x="14341" y="14656"/>
                  <a:pt x="14341" y="14645"/>
                </a:cubicBezTo>
                <a:cubicBezTo>
                  <a:pt x="14341" y="14623"/>
                  <a:pt x="14384" y="14580"/>
                  <a:pt x="14427" y="14527"/>
                </a:cubicBezTo>
                <a:cubicBezTo>
                  <a:pt x="14481" y="14484"/>
                  <a:pt x="14567" y="14377"/>
                  <a:pt x="14610" y="14301"/>
                </a:cubicBezTo>
                <a:cubicBezTo>
                  <a:pt x="14663" y="14216"/>
                  <a:pt x="14727" y="14130"/>
                  <a:pt x="14749" y="14098"/>
                </a:cubicBezTo>
                <a:cubicBezTo>
                  <a:pt x="14760" y="14065"/>
                  <a:pt x="14782" y="14012"/>
                  <a:pt x="14782" y="13991"/>
                </a:cubicBezTo>
                <a:cubicBezTo>
                  <a:pt x="14782" y="13969"/>
                  <a:pt x="14792" y="13937"/>
                  <a:pt x="14803" y="13937"/>
                </a:cubicBezTo>
                <a:cubicBezTo>
                  <a:pt x="14813" y="13937"/>
                  <a:pt x="14856" y="13872"/>
                  <a:pt x="14910" y="13808"/>
                </a:cubicBezTo>
                <a:cubicBezTo>
                  <a:pt x="14953" y="13744"/>
                  <a:pt x="15006" y="13669"/>
                  <a:pt x="15028" y="13636"/>
                </a:cubicBezTo>
                <a:cubicBezTo>
                  <a:pt x="15060" y="13594"/>
                  <a:pt x="15071" y="13572"/>
                  <a:pt x="15071" y="13540"/>
                </a:cubicBezTo>
                <a:cubicBezTo>
                  <a:pt x="15060" y="13497"/>
                  <a:pt x="15071" y="13476"/>
                  <a:pt x="15125" y="13433"/>
                </a:cubicBezTo>
                <a:cubicBezTo>
                  <a:pt x="15168" y="13390"/>
                  <a:pt x="15189" y="13358"/>
                  <a:pt x="15178" y="13336"/>
                </a:cubicBezTo>
                <a:cubicBezTo>
                  <a:pt x="15168" y="13315"/>
                  <a:pt x="15178" y="13293"/>
                  <a:pt x="15199" y="13272"/>
                </a:cubicBezTo>
                <a:cubicBezTo>
                  <a:pt x="15211" y="13261"/>
                  <a:pt x="15221" y="13229"/>
                  <a:pt x="15211" y="13219"/>
                </a:cubicBezTo>
                <a:cubicBezTo>
                  <a:pt x="15211" y="13197"/>
                  <a:pt x="15221" y="13164"/>
                  <a:pt x="15242" y="13133"/>
                </a:cubicBezTo>
                <a:cubicBezTo>
                  <a:pt x="15264" y="13111"/>
                  <a:pt x="15285" y="13068"/>
                  <a:pt x="15285" y="13047"/>
                </a:cubicBezTo>
                <a:cubicBezTo>
                  <a:pt x="15285" y="13036"/>
                  <a:pt x="15307" y="13004"/>
                  <a:pt x="15328" y="12983"/>
                </a:cubicBezTo>
                <a:cubicBezTo>
                  <a:pt x="15350" y="12961"/>
                  <a:pt x="15361" y="12929"/>
                  <a:pt x="15361" y="12918"/>
                </a:cubicBezTo>
                <a:cubicBezTo>
                  <a:pt x="15361" y="12875"/>
                  <a:pt x="15392" y="12821"/>
                  <a:pt x="15457" y="12757"/>
                </a:cubicBezTo>
                <a:cubicBezTo>
                  <a:pt x="15489" y="12714"/>
                  <a:pt x="15511" y="12682"/>
                  <a:pt x="15511" y="12671"/>
                </a:cubicBezTo>
                <a:cubicBezTo>
                  <a:pt x="15511" y="12650"/>
                  <a:pt x="15521" y="12618"/>
                  <a:pt x="15543" y="12596"/>
                </a:cubicBezTo>
                <a:cubicBezTo>
                  <a:pt x="15564" y="12564"/>
                  <a:pt x="15575" y="12532"/>
                  <a:pt x="15575" y="12521"/>
                </a:cubicBezTo>
                <a:cubicBezTo>
                  <a:pt x="15575" y="12511"/>
                  <a:pt x="15597" y="12457"/>
                  <a:pt x="15628" y="12403"/>
                </a:cubicBezTo>
                <a:cubicBezTo>
                  <a:pt x="15661" y="12360"/>
                  <a:pt x="15725" y="12221"/>
                  <a:pt x="15779" y="12103"/>
                </a:cubicBezTo>
                <a:cubicBezTo>
                  <a:pt x="15864" y="11920"/>
                  <a:pt x="15886" y="11856"/>
                  <a:pt x="15897" y="11749"/>
                </a:cubicBezTo>
                <a:cubicBezTo>
                  <a:pt x="15918" y="11653"/>
                  <a:pt x="15929" y="11610"/>
                  <a:pt x="15950" y="11577"/>
                </a:cubicBezTo>
                <a:cubicBezTo>
                  <a:pt x="15972" y="11556"/>
                  <a:pt x="15983" y="11524"/>
                  <a:pt x="15983" y="11491"/>
                </a:cubicBezTo>
                <a:cubicBezTo>
                  <a:pt x="15983" y="11438"/>
                  <a:pt x="16036" y="11223"/>
                  <a:pt x="16069" y="11159"/>
                </a:cubicBezTo>
                <a:cubicBezTo>
                  <a:pt x="16112" y="11062"/>
                  <a:pt x="16122" y="10998"/>
                  <a:pt x="16133" y="10902"/>
                </a:cubicBezTo>
                <a:cubicBezTo>
                  <a:pt x="16143" y="10837"/>
                  <a:pt x="16154" y="10773"/>
                  <a:pt x="16176" y="10752"/>
                </a:cubicBezTo>
                <a:cubicBezTo>
                  <a:pt x="16186" y="10719"/>
                  <a:pt x="16197" y="10687"/>
                  <a:pt x="16197" y="10666"/>
                </a:cubicBezTo>
                <a:cubicBezTo>
                  <a:pt x="16197" y="10644"/>
                  <a:pt x="16208" y="10612"/>
                  <a:pt x="16219" y="10590"/>
                </a:cubicBezTo>
                <a:cubicBezTo>
                  <a:pt x="16240" y="10558"/>
                  <a:pt x="16240" y="10537"/>
                  <a:pt x="16229" y="10494"/>
                </a:cubicBezTo>
                <a:cubicBezTo>
                  <a:pt x="16229" y="10451"/>
                  <a:pt x="16219" y="10311"/>
                  <a:pt x="16219" y="10172"/>
                </a:cubicBezTo>
                <a:cubicBezTo>
                  <a:pt x="16219" y="10011"/>
                  <a:pt x="16208" y="9893"/>
                  <a:pt x="16197" y="9861"/>
                </a:cubicBezTo>
                <a:cubicBezTo>
                  <a:pt x="16176" y="9808"/>
                  <a:pt x="16186" y="9743"/>
                  <a:pt x="16219" y="9700"/>
                </a:cubicBezTo>
                <a:cubicBezTo>
                  <a:pt x="16240" y="9679"/>
                  <a:pt x="16240" y="9668"/>
                  <a:pt x="16219" y="9615"/>
                </a:cubicBezTo>
                <a:cubicBezTo>
                  <a:pt x="16208" y="9582"/>
                  <a:pt x="16186" y="9486"/>
                  <a:pt x="16186" y="9400"/>
                </a:cubicBezTo>
                <a:cubicBezTo>
                  <a:pt x="16186" y="9314"/>
                  <a:pt x="16165" y="9228"/>
                  <a:pt x="16154" y="9207"/>
                </a:cubicBezTo>
                <a:cubicBezTo>
                  <a:pt x="16133" y="9164"/>
                  <a:pt x="16122" y="8949"/>
                  <a:pt x="16133" y="8842"/>
                </a:cubicBezTo>
                <a:cubicBezTo>
                  <a:pt x="16133" y="8788"/>
                  <a:pt x="16112" y="8423"/>
                  <a:pt x="16100" y="8349"/>
                </a:cubicBezTo>
                <a:cubicBezTo>
                  <a:pt x="16100" y="8316"/>
                  <a:pt x="16090" y="8220"/>
                  <a:pt x="16090" y="8145"/>
                </a:cubicBezTo>
                <a:cubicBezTo>
                  <a:pt x="16090" y="8059"/>
                  <a:pt x="16069" y="7963"/>
                  <a:pt x="16069" y="7930"/>
                </a:cubicBezTo>
                <a:cubicBezTo>
                  <a:pt x="15983" y="7630"/>
                  <a:pt x="15993" y="7651"/>
                  <a:pt x="16004" y="7512"/>
                </a:cubicBezTo>
                <a:cubicBezTo>
                  <a:pt x="16015" y="7415"/>
                  <a:pt x="16015" y="7362"/>
                  <a:pt x="15983" y="7265"/>
                </a:cubicBezTo>
                <a:cubicBezTo>
                  <a:pt x="15961" y="7169"/>
                  <a:pt x="15961" y="7126"/>
                  <a:pt x="15972" y="7115"/>
                </a:cubicBezTo>
                <a:cubicBezTo>
                  <a:pt x="15983" y="7093"/>
                  <a:pt x="15983" y="7083"/>
                  <a:pt x="15929" y="6804"/>
                </a:cubicBezTo>
                <a:cubicBezTo>
                  <a:pt x="15907" y="6729"/>
                  <a:pt x="15897" y="6654"/>
                  <a:pt x="15897" y="6633"/>
                </a:cubicBezTo>
                <a:cubicBezTo>
                  <a:pt x="15897" y="6611"/>
                  <a:pt x="15897" y="6579"/>
                  <a:pt x="15886" y="6557"/>
                </a:cubicBezTo>
                <a:cubicBezTo>
                  <a:pt x="15876" y="6547"/>
                  <a:pt x="15864" y="6428"/>
                  <a:pt x="15864" y="6311"/>
                </a:cubicBezTo>
                <a:cubicBezTo>
                  <a:pt x="15854" y="6139"/>
                  <a:pt x="15854" y="6075"/>
                  <a:pt x="15822" y="6032"/>
                </a:cubicBezTo>
                <a:cubicBezTo>
                  <a:pt x="15811" y="5999"/>
                  <a:pt x="15800" y="5946"/>
                  <a:pt x="15800" y="5860"/>
                </a:cubicBezTo>
                <a:cubicBezTo>
                  <a:pt x="15790" y="5775"/>
                  <a:pt x="15779" y="5710"/>
                  <a:pt x="15757" y="5667"/>
                </a:cubicBezTo>
                <a:cubicBezTo>
                  <a:pt x="15747" y="5624"/>
                  <a:pt x="15714" y="5570"/>
                  <a:pt x="15704" y="5539"/>
                </a:cubicBezTo>
                <a:cubicBezTo>
                  <a:pt x="15693" y="5506"/>
                  <a:pt x="15683" y="5453"/>
                  <a:pt x="15671" y="5431"/>
                </a:cubicBezTo>
                <a:cubicBezTo>
                  <a:pt x="15661" y="5399"/>
                  <a:pt x="15640" y="5367"/>
                  <a:pt x="15628" y="5345"/>
                </a:cubicBezTo>
                <a:cubicBezTo>
                  <a:pt x="15618" y="5313"/>
                  <a:pt x="15586" y="5249"/>
                  <a:pt x="15554" y="5195"/>
                </a:cubicBezTo>
                <a:cubicBezTo>
                  <a:pt x="15532" y="5131"/>
                  <a:pt x="15500" y="5077"/>
                  <a:pt x="15489" y="5077"/>
                </a:cubicBezTo>
                <a:cubicBezTo>
                  <a:pt x="15468" y="5067"/>
                  <a:pt x="15468" y="5055"/>
                  <a:pt x="15468" y="5034"/>
                </a:cubicBezTo>
                <a:cubicBezTo>
                  <a:pt x="15468" y="5024"/>
                  <a:pt x="15447" y="4991"/>
                  <a:pt x="15435" y="4970"/>
                </a:cubicBezTo>
                <a:cubicBezTo>
                  <a:pt x="15414" y="4948"/>
                  <a:pt x="15404" y="4916"/>
                  <a:pt x="15404" y="4895"/>
                </a:cubicBezTo>
                <a:cubicBezTo>
                  <a:pt x="15404" y="4884"/>
                  <a:pt x="15382" y="4841"/>
                  <a:pt x="15371" y="4819"/>
                </a:cubicBezTo>
                <a:cubicBezTo>
                  <a:pt x="15350" y="4788"/>
                  <a:pt x="15328" y="4723"/>
                  <a:pt x="15307" y="4669"/>
                </a:cubicBezTo>
                <a:cubicBezTo>
                  <a:pt x="15264" y="4509"/>
                  <a:pt x="15253" y="4498"/>
                  <a:pt x="15211" y="4498"/>
                </a:cubicBezTo>
                <a:cubicBezTo>
                  <a:pt x="15168" y="4487"/>
                  <a:pt x="15168" y="4476"/>
                  <a:pt x="15168" y="4444"/>
                </a:cubicBezTo>
                <a:cubicBezTo>
                  <a:pt x="15168" y="4423"/>
                  <a:pt x="15146" y="4390"/>
                  <a:pt x="15135" y="4369"/>
                </a:cubicBezTo>
                <a:cubicBezTo>
                  <a:pt x="15114" y="4359"/>
                  <a:pt x="15103" y="4337"/>
                  <a:pt x="15103" y="4326"/>
                </a:cubicBezTo>
                <a:cubicBezTo>
                  <a:pt x="15103" y="4316"/>
                  <a:pt x="15082" y="4283"/>
                  <a:pt x="15060" y="4262"/>
                </a:cubicBezTo>
                <a:cubicBezTo>
                  <a:pt x="15028" y="4230"/>
                  <a:pt x="15006" y="4197"/>
                  <a:pt x="15006" y="4176"/>
                </a:cubicBezTo>
                <a:cubicBezTo>
                  <a:pt x="15006" y="4144"/>
                  <a:pt x="14835" y="3951"/>
                  <a:pt x="14792" y="3940"/>
                </a:cubicBezTo>
                <a:cubicBezTo>
                  <a:pt x="14760" y="3918"/>
                  <a:pt x="14653" y="3790"/>
                  <a:pt x="14653" y="3747"/>
                </a:cubicBezTo>
                <a:cubicBezTo>
                  <a:pt x="14653" y="3725"/>
                  <a:pt x="14642" y="3704"/>
                  <a:pt x="14631" y="3682"/>
                </a:cubicBezTo>
                <a:cubicBezTo>
                  <a:pt x="14620" y="3672"/>
                  <a:pt x="14599" y="3629"/>
                  <a:pt x="14588" y="3597"/>
                </a:cubicBezTo>
                <a:cubicBezTo>
                  <a:pt x="14577" y="3554"/>
                  <a:pt x="14556" y="3522"/>
                  <a:pt x="14534" y="3511"/>
                </a:cubicBezTo>
                <a:cubicBezTo>
                  <a:pt x="14524" y="3511"/>
                  <a:pt x="14503" y="3489"/>
                  <a:pt x="14491" y="3458"/>
                </a:cubicBezTo>
                <a:cubicBezTo>
                  <a:pt x="14417" y="3318"/>
                  <a:pt x="14384" y="3253"/>
                  <a:pt x="14363" y="3232"/>
                </a:cubicBezTo>
                <a:cubicBezTo>
                  <a:pt x="14320" y="3189"/>
                  <a:pt x="14277" y="3125"/>
                  <a:pt x="14277" y="3082"/>
                </a:cubicBezTo>
                <a:cubicBezTo>
                  <a:pt x="14277" y="3072"/>
                  <a:pt x="14255" y="3039"/>
                  <a:pt x="14234" y="3029"/>
                </a:cubicBezTo>
                <a:cubicBezTo>
                  <a:pt x="14213" y="3017"/>
                  <a:pt x="14138" y="2953"/>
                  <a:pt x="14084" y="2889"/>
                </a:cubicBezTo>
                <a:cubicBezTo>
                  <a:pt x="14031" y="2824"/>
                  <a:pt x="13966" y="2750"/>
                  <a:pt x="13955" y="2739"/>
                </a:cubicBezTo>
                <a:lnTo>
                  <a:pt x="13912" y="2696"/>
                </a:lnTo>
                <a:cubicBezTo>
                  <a:pt x="13816" y="2588"/>
                  <a:pt x="13451" y="2288"/>
                  <a:pt x="13409" y="2288"/>
                </a:cubicBezTo>
                <a:cubicBezTo>
                  <a:pt x="13387" y="2288"/>
                  <a:pt x="13226" y="2149"/>
                  <a:pt x="13226" y="2128"/>
                </a:cubicBezTo>
                <a:cubicBezTo>
                  <a:pt x="13226" y="2095"/>
                  <a:pt x="13215" y="2074"/>
                  <a:pt x="13140" y="2020"/>
                </a:cubicBezTo>
                <a:cubicBezTo>
                  <a:pt x="13087" y="1999"/>
                  <a:pt x="13033" y="1956"/>
                  <a:pt x="13022" y="1935"/>
                </a:cubicBezTo>
                <a:cubicBezTo>
                  <a:pt x="13001" y="1913"/>
                  <a:pt x="12979" y="1902"/>
                  <a:pt x="12968" y="1902"/>
                </a:cubicBezTo>
                <a:cubicBezTo>
                  <a:pt x="12958" y="1902"/>
                  <a:pt x="12915" y="1870"/>
                  <a:pt x="12894" y="1849"/>
                </a:cubicBezTo>
                <a:cubicBezTo>
                  <a:pt x="12861" y="1816"/>
                  <a:pt x="12808" y="1773"/>
                  <a:pt x="12775" y="1752"/>
                </a:cubicBezTo>
                <a:cubicBezTo>
                  <a:pt x="12732" y="1720"/>
                  <a:pt x="12679" y="1677"/>
                  <a:pt x="12658" y="1656"/>
                </a:cubicBezTo>
                <a:cubicBezTo>
                  <a:pt x="12636" y="1634"/>
                  <a:pt x="12593" y="1602"/>
                  <a:pt x="12572" y="1602"/>
                </a:cubicBezTo>
                <a:cubicBezTo>
                  <a:pt x="12550" y="1591"/>
                  <a:pt x="12508" y="1559"/>
                  <a:pt x="12486" y="1537"/>
                </a:cubicBezTo>
                <a:cubicBezTo>
                  <a:pt x="12453" y="1505"/>
                  <a:pt x="12432" y="1473"/>
                  <a:pt x="12422" y="1473"/>
                </a:cubicBezTo>
                <a:cubicBezTo>
                  <a:pt x="12400" y="1473"/>
                  <a:pt x="12260" y="1377"/>
                  <a:pt x="12186" y="1312"/>
                </a:cubicBezTo>
                <a:cubicBezTo>
                  <a:pt x="12164" y="1291"/>
                  <a:pt x="12121" y="1258"/>
                  <a:pt x="12100" y="1258"/>
                </a:cubicBezTo>
                <a:cubicBezTo>
                  <a:pt x="12067" y="1237"/>
                  <a:pt x="12046" y="1227"/>
                  <a:pt x="12046" y="1205"/>
                </a:cubicBezTo>
                <a:cubicBezTo>
                  <a:pt x="12036" y="1194"/>
                  <a:pt x="12003" y="1173"/>
                  <a:pt x="11971" y="1162"/>
                </a:cubicBezTo>
                <a:cubicBezTo>
                  <a:pt x="11939" y="1141"/>
                  <a:pt x="11843" y="1098"/>
                  <a:pt x="11757" y="1055"/>
                </a:cubicBezTo>
                <a:cubicBezTo>
                  <a:pt x="11681" y="1022"/>
                  <a:pt x="11595" y="991"/>
                  <a:pt x="11574" y="991"/>
                </a:cubicBezTo>
                <a:cubicBezTo>
                  <a:pt x="11564" y="991"/>
                  <a:pt x="11531" y="979"/>
                  <a:pt x="11521" y="979"/>
                </a:cubicBezTo>
                <a:cubicBezTo>
                  <a:pt x="11510" y="958"/>
                  <a:pt x="11371" y="937"/>
                  <a:pt x="11306" y="937"/>
                </a:cubicBezTo>
                <a:cubicBezTo>
                  <a:pt x="11285" y="937"/>
                  <a:pt x="11242" y="926"/>
                  <a:pt x="11220" y="905"/>
                </a:cubicBezTo>
                <a:cubicBezTo>
                  <a:pt x="11174" y="874"/>
                  <a:pt x="11062" y="849"/>
                  <a:pt x="10987" y="849"/>
                </a:cubicBezTo>
                <a:cubicBezTo>
                  <a:pt x="10957" y="849"/>
                  <a:pt x="10932" y="853"/>
                  <a:pt x="10920" y="862"/>
                </a:cubicBezTo>
                <a:cubicBezTo>
                  <a:pt x="10913" y="869"/>
                  <a:pt x="10890" y="873"/>
                  <a:pt x="10865" y="873"/>
                </a:cubicBezTo>
                <a:cubicBezTo>
                  <a:pt x="10818" y="873"/>
                  <a:pt x="10759" y="861"/>
                  <a:pt x="10759" y="840"/>
                </a:cubicBezTo>
                <a:cubicBezTo>
                  <a:pt x="10759" y="833"/>
                  <a:pt x="10742" y="829"/>
                  <a:pt x="10717" y="829"/>
                </a:cubicBezTo>
                <a:cubicBezTo>
                  <a:pt x="10671" y="829"/>
                  <a:pt x="10596" y="841"/>
                  <a:pt x="10534" y="862"/>
                </a:cubicBezTo>
                <a:cubicBezTo>
                  <a:pt x="10505" y="872"/>
                  <a:pt x="10487" y="877"/>
                  <a:pt x="10473" y="877"/>
                </a:cubicBezTo>
                <a:cubicBezTo>
                  <a:pt x="10455" y="877"/>
                  <a:pt x="10444" y="869"/>
                  <a:pt x="10427" y="851"/>
                </a:cubicBezTo>
                <a:cubicBezTo>
                  <a:pt x="10405" y="819"/>
                  <a:pt x="10384" y="819"/>
                  <a:pt x="10373" y="819"/>
                </a:cubicBezTo>
                <a:cubicBezTo>
                  <a:pt x="10334" y="835"/>
                  <a:pt x="10231" y="844"/>
                  <a:pt x="10153" y="844"/>
                </a:cubicBezTo>
                <a:cubicBezTo>
                  <a:pt x="10125" y="844"/>
                  <a:pt x="10101" y="843"/>
                  <a:pt x="10083" y="840"/>
                </a:cubicBezTo>
                <a:cubicBezTo>
                  <a:pt x="10041" y="840"/>
                  <a:pt x="9986" y="840"/>
                  <a:pt x="9944" y="851"/>
                </a:cubicBezTo>
                <a:cubicBezTo>
                  <a:pt x="9901" y="851"/>
                  <a:pt x="9805" y="862"/>
                  <a:pt x="9719" y="862"/>
                </a:cubicBezTo>
                <a:cubicBezTo>
                  <a:pt x="9681" y="859"/>
                  <a:pt x="9650" y="857"/>
                  <a:pt x="9625" y="857"/>
                </a:cubicBezTo>
                <a:cubicBezTo>
                  <a:pt x="9567" y="857"/>
                  <a:pt x="9541" y="865"/>
                  <a:pt x="9526" y="872"/>
                </a:cubicBezTo>
                <a:cubicBezTo>
                  <a:pt x="9505" y="893"/>
                  <a:pt x="9386" y="905"/>
                  <a:pt x="9273" y="905"/>
                </a:cubicBezTo>
                <a:cubicBezTo>
                  <a:pt x="9210" y="905"/>
                  <a:pt x="9149" y="901"/>
                  <a:pt x="9107" y="894"/>
                </a:cubicBezTo>
                <a:cubicBezTo>
                  <a:pt x="9083" y="886"/>
                  <a:pt x="9064" y="882"/>
                  <a:pt x="9047" y="882"/>
                </a:cubicBezTo>
                <a:cubicBezTo>
                  <a:pt x="9017" y="882"/>
                  <a:pt x="8989" y="891"/>
                  <a:pt x="8935" y="905"/>
                </a:cubicBezTo>
                <a:cubicBezTo>
                  <a:pt x="8842" y="942"/>
                  <a:pt x="8643" y="971"/>
                  <a:pt x="8551" y="971"/>
                </a:cubicBezTo>
                <a:cubicBezTo>
                  <a:pt x="8537" y="971"/>
                  <a:pt x="8526" y="970"/>
                  <a:pt x="8517" y="969"/>
                </a:cubicBezTo>
                <a:cubicBezTo>
                  <a:pt x="8506" y="966"/>
                  <a:pt x="8496" y="965"/>
                  <a:pt x="8487" y="965"/>
                </a:cubicBezTo>
                <a:cubicBezTo>
                  <a:pt x="8461" y="965"/>
                  <a:pt x="8441" y="975"/>
                  <a:pt x="8410" y="991"/>
                </a:cubicBezTo>
                <a:cubicBezTo>
                  <a:pt x="8383" y="1011"/>
                  <a:pt x="8364" y="1018"/>
                  <a:pt x="8351" y="1018"/>
                </a:cubicBezTo>
                <a:cubicBezTo>
                  <a:pt x="8344" y="1018"/>
                  <a:pt x="8339" y="1016"/>
                  <a:pt x="8335" y="1012"/>
                </a:cubicBezTo>
                <a:cubicBezTo>
                  <a:pt x="8330" y="998"/>
                  <a:pt x="8320" y="992"/>
                  <a:pt x="8304" y="992"/>
                </a:cubicBezTo>
                <a:cubicBezTo>
                  <a:pt x="8281" y="992"/>
                  <a:pt x="8245" y="1004"/>
                  <a:pt x="8196" y="1022"/>
                </a:cubicBezTo>
                <a:cubicBezTo>
                  <a:pt x="8161" y="1043"/>
                  <a:pt x="8140" y="1051"/>
                  <a:pt x="8121" y="1051"/>
                </a:cubicBezTo>
                <a:cubicBezTo>
                  <a:pt x="8110" y="1051"/>
                  <a:pt x="8100" y="1048"/>
                  <a:pt x="8088" y="1044"/>
                </a:cubicBezTo>
                <a:cubicBezTo>
                  <a:pt x="8074" y="1034"/>
                  <a:pt x="8061" y="1029"/>
                  <a:pt x="8047" y="1029"/>
                </a:cubicBezTo>
                <a:cubicBezTo>
                  <a:pt x="8030" y="1029"/>
                  <a:pt x="8010" y="1037"/>
                  <a:pt x="7981" y="1055"/>
                </a:cubicBezTo>
                <a:cubicBezTo>
                  <a:pt x="7917" y="1076"/>
                  <a:pt x="7874" y="1087"/>
                  <a:pt x="7681" y="1087"/>
                </a:cubicBezTo>
                <a:cubicBezTo>
                  <a:pt x="7640" y="1084"/>
                  <a:pt x="7604" y="1082"/>
                  <a:pt x="7573" y="1082"/>
                </a:cubicBezTo>
                <a:cubicBezTo>
                  <a:pt x="7496" y="1082"/>
                  <a:pt x="7446" y="1090"/>
                  <a:pt x="7423" y="1098"/>
                </a:cubicBezTo>
                <a:cubicBezTo>
                  <a:pt x="7373" y="1126"/>
                  <a:pt x="7124" y="1145"/>
                  <a:pt x="6944" y="1145"/>
                </a:cubicBezTo>
                <a:cubicBezTo>
                  <a:pt x="6853" y="1145"/>
                  <a:pt x="6780" y="1141"/>
                  <a:pt x="6758" y="1130"/>
                </a:cubicBezTo>
                <a:cubicBezTo>
                  <a:pt x="6755" y="1127"/>
                  <a:pt x="6749" y="1125"/>
                  <a:pt x="6742" y="1125"/>
                </a:cubicBezTo>
                <a:cubicBezTo>
                  <a:pt x="6723" y="1125"/>
                  <a:pt x="6695" y="1133"/>
                  <a:pt x="6672" y="1141"/>
                </a:cubicBezTo>
                <a:cubicBezTo>
                  <a:pt x="6655" y="1145"/>
                  <a:pt x="6639" y="1147"/>
                  <a:pt x="6624" y="1147"/>
                </a:cubicBezTo>
                <a:cubicBezTo>
                  <a:pt x="6601" y="1147"/>
                  <a:pt x="6579" y="1142"/>
                  <a:pt x="6554" y="1130"/>
                </a:cubicBezTo>
                <a:cubicBezTo>
                  <a:pt x="6532" y="1125"/>
                  <a:pt x="6516" y="1123"/>
                  <a:pt x="6502" y="1123"/>
                </a:cubicBezTo>
                <a:cubicBezTo>
                  <a:pt x="6481" y="1123"/>
                  <a:pt x="6466" y="1128"/>
                  <a:pt x="6447" y="1141"/>
                </a:cubicBezTo>
                <a:cubicBezTo>
                  <a:pt x="6412" y="1161"/>
                  <a:pt x="6328" y="1173"/>
                  <a:pt x="6247" y="1173"/>
                </a:cubicBezTo>
                <a:cubicBezTo>
                  <a:pt x="6202" y="1173"/>
                  <a:pt x="6159" y="1170"/>
                  <a:pt x="6125" y="1162"/>
                </a:cubicBezTo>
                <a:cubicBezTo>
                  <a:pt x="6095" y="1154"/>
                  <a:pt x="6070" y="1147"/>
                  <a:pt x="6050" y="1147"/>
                </a:cubicBezTo>
                <a:cubicBezTo>
                  <a:pt x="6042" y="1147"/>
                  <a:pt x="6035" y="1148"/>
                  <a:pt x="6029" y="1151"/>
                </a:cubicBezTo>
                <a:cubicBezTo>
                  <a:pt x="6007" y="1162"/>
                  <a:pt x="5975" y="1173"/>
                  <a:pt x="5943" y="1173"/>
                </a:cubicBezTo>
                <a:cubicBezTo>
                  <a:pt x="5922" y="1173"/>
                  <a:pt x="5879" y="1184"/>
                  <a:pt x="5868" y="1194"/>
                </a:cubicBezTo>
                <a:cubicBezTo>
                  <a:pt x="5825" y="1227"/>
                  <a:pt x="5643" y="1248"/>
                  <a:pt x="5450" y="1248"/>
                </a:cubicBezTo>
                <a:lnTo>
                  <a:pt x="5085" y="1248"/>
                </a:lnTo>
                <a:cubicBezTo>
                  <a:pt x="5052" y="1248"/>
                  <a:pt x="5031" y="1258"/>
                  <a:pt x="5009" y="1269"/>
                </a:cubicBezTo>
                <a:cubicBezTo>
                  <a:pt x="4999" y="1280"/>
                  <a:pt x="4935" y="1291"/>
                  <a:pt x="4870" y="1301"/>
                </a:cubicBezTo>
                <a:cubicBezTo>
                  <a:pt x="4806" y="1312"/>
                  <a:pt x="4720" y="1334"/>
                  <a:pt x="4666" y="1355"/>
                </a:cubicBezTo>
                <a:cubicBezTo>
                  <a:pt x="4617" y="1384"/>
                  <a:pt x="4591" y="1393"/>
                  <a:pt x="4572" y="1393"/>
                </a:cubicBezTo>
                <a:cubicBezTo>
                  <a:pt x="4563" y="1393"/>
                  <a:pt x="4556" y="1391"/>
                  <a:pt x="4549" y="1387"/>
                </a:cubicBezTo>
                <a:cubicBezTo>
                  <a:pt x="4538" y="1376"/>
                  <a:pt x="4527" y="1371"/>
                  <a:pt x="4514" y="1371"/>
                </a:cubicBezTo>
                <a:cubicBezTo>
                  <a:pt x="4500" y="1371"/>
                  <a:pt x="4484" y="1376"/>
                  <a:pt x="4463" y="1387"/>
                </a:cubicBezTo>
                <a:cubicBezTo>
                  <a:pt x="4441" y="1398"/>
                  <a:pt x="4377" y="1420"/>
                  <a:pt x="4344" y="1420"/>
                </a:cubicBezTo>
                <a:cubicBezTo>
                  <a:pt x="4302" y="1430"/>
                  <a:pt x="4248" y="1441"/>
                  <a:pt x="4227" y="1451"/>
                </a:cubicBezTo>
                <a:cubicBezTo>
                  <a:pt x="4205" y="1463"/>
                  <a:pt x="4141" y="1484"/>
                  <a:pt x="4087" y="1494"/>
                </a:cubicBezTo>
                <a:cubicBezTo>
                  <a:pt x="4034" y="1505"/>
                  <a:pt x="3980" y="1516"/>
                  <a:pt x="3958" y="1527"/>
                </a:cubicBezTo>
                <a:cubicBezTo>
                  <a:pt x="3927" y="1537"/>
                  <a:pt x="3862" y="1559"/>
                  <a:pt x="3755" y="1570"/>
                </a:cubicBezTo>
                <a:cubicBezTo>
                  <a:pt x="3712" y="1580"/>
                  <a:pt x="3658" y="1602"/>
                  <a:pt x="3648" y="1613"/>
                </a:cubicBezTo>
                <a:cubicBezTo>
                  <a:pt x="3626" y="1623"/>
                  <a:pt x="3605" y="1644"/>
                  <a:pt x="3594" y="1644"/>
                </a:cubicBezTo>
                <a:cubicBezTo>
                  <a:pt x="3572" y="1644"/>
                  <a:pt x="3551" y="1656"/>
                  <a:pt x="3540" y="1677"/>
                </a:cubicBezTo>
                <a:cubicBezTo>
                  <a:pt x="3519" y="1687"/>
                  <a:pt x="3497" y="1709"/>
                  <a:pt x="3476" y="1709"/>
                </a:cubicBezTo>
                <a:cubicBezTo>
                  <a:pt x="3465" y="1709"/>
                  <a:pt x="3443" y="1720"/>
                  <a:pt x="3433" y="1730"/>
                </a:cubicBezTo>
                <a:cubicBezTo>
                  <a:pt x="3422" y="1741"/>
                  <a:pt x="3401" y="1752"/>
                  <a:pt x="3379" y="1752"/>
                </a:cubicBezTo>
                <a:cubicBezTo>
                  <a:pt x="3347" y="1752"/>
                  <a:pt x="3133" y="1859"/>
                  <a:pt x="3111" y="1880"/>
                </a:cubicBezTo>
                <a:cubicBezTo>
                  <a:pt x="3111" y="1892"/>
                  <a:pt x="3090" y="1902"/>
                  <a:pt x="3068" y="1902"/>
                </a:cubicBezTo>
                <a:cubicBezTo>
                  <a:pt x="3047" y="1902"/>
                  <a:pt x="3014" y="1913"/>
                  <a:pt x="2993" y="1935"/>
                </a:cubicBezTo>
                <a:cubicBezTo>
                  <a:pt x="2961" y="1945"/>
                  <a:pt x="2940" y="1966"/>
                  <a:pt x="2940" y="1966"/>
                </a:cubicBezTo>
                <a:cubicBezTo>
                  <a:pt x="2940" y="1966"/>
                  <a:pt x="2907" y="1977"/>
                  <a:pt x="2886" y="1988"/>
                </a:cubicBezTo>
                <a:cubicBezTo>
                  <a:pt x="2864" y="1999"/>
                  <a:pt x="2821" y="1999"/>
                  <a:pt x="2800" y="1999"/>
                </a:cubicBezTo>
                <a:cubicBezTo>
                  <a:pt x="2778" y="1999"/>
                  <a:pt x="2757" y="2009"/>
                  <a:pt x="2747" y="2031"/>
                </a:cubicBezTo>
                <a:cubicBezTo>
                  <a:pt x="2725" y="2063"/>
                  <a:pt x="2704" y="2074"/>
                  <a:pt x="2693" y="2074"/>
                </a:cubicBezTo>
                <a:cubicBezTo>
                  <a:pt x="2682" y="2074"/>
                  <a:pt x="2661" y="2095"/>
                  <a:pt x="2639" y="2116"/>
                </a:cubicBezTo>
                <a:cubicBezTo>
                  <a:pt x="2628" y="2138"/>
                  <a:pt x="2596" y="2159"/>
                  <a:pt x="2575" y="2171"/>
                </a:cubicBezTo>
                <a:cubicBezTo>
                  <a:pt x="2554" y="2171"/>
                  <a:pt x="2500" y="2202"/>
                  <a:pt x="2468" y="2224"/>
                </a:cubicBezTo>
                <a:cubicBezTo>
                  <a:pt x="2435" y="2235"/>
                  <a:pt x="2403" y="2256"/>
                  <a:pt x="2392" y="2256"/>
                </a:cubicBezTo>
                <a:cubicBezTo>
                  <a:pt x="2371" y="2256"/>
                  <a:pt x="2178" y="2449"/>
                  <a:pt x="2146" y="2492"/>
                </a:cubicBezTo>
                <a:cubicBezTo>
                  <a:pt x="2135" y="2514"/>
                  <a:pt x="2113" y="2535"/>
                  <a:pt x="2092" y="2535"/>
                </a:cubicBezTo>
                <a:cubicBezTo>
                  <a:pt x="2070" y="2535"/>
                  <a:pt x="2039" y="2545"/>
                  <a:pt x="2017" y="2578"/>
                </a:cubicBezTo>
                <a:cubicBezTo>
                  <a:pt x="2000" y="2604"/>
                  <a:pt x="1982" y="2624"/>
                  <a:pt x="1976" y="2624"/>
                </a:cubicBezTo>
                <a:cubicBezTo>
                  <a:pt x="1975" y="2624"/>
                  <a:pt x="1974" y="2623"/>
                  <a:pt x="1974" y="2621"/>
                </a:cubicBezTo>
                <a:cubicBezTo>
                  <a:pt x="1963" y="2621"/>
                  <a:pt x="1942" y="2631"/>
                  <a:pt x="1931" y="2642"/>
                </a:cubicBezTo>
                <a:cubicBezTo>
                  <a:pt x="1824" y="2760"/>
                  <a:pt x="1792" y="2793"/>
                  <a:pt x="1770" y="2836"/>
                </a:cubicBezTo>
                <a:cubicBezTo>
                  <a:pt x="1738" y="2889"/>
                  <a:pt x="1599" y="3017"/>
                  <a:pt x="1567" y="3017"/>
                </a:cubicBezTo>
                <a:cubicBezTo>
                  <a:pt x="1556" y="3017"/>
                  <a:pt x="1545" y="3039"/>
                  <a:pt x="1534" y="3050"/>
                </a:cubicBezTo>
                <a:cubicBezTo>
                  <a:pt x="1524" y="3114"/>
                  <a:pt x="1460" y="3189"/>
                  <a:pt x="1395" y="3232"/>
                </a:cubicBezTo>
                <a:cubicBezTo>
                  <a:pt x="1363" y="3253"/>
                  <a:pt x="1331" y="3286"/>
                  <a:pt x="1331" y="3307"/>
                </a:cubicBezTo>
                <a:cubicBezTo>
                  <a:pt x="1320" y="3339"/>
                  <a:pt x="1309" y="3372"/>
                  <a:pt x="1288" y="3382"/>
                </a:cubicBezTo>
                <a:cubicBezTo>
                  <a:pt x="1277" y="3404"/>
                  <a:pt x="1255" y="3446"/>
                  <a:pt x="1245" y="3479"/>
                </a:cubicBezTo>
                <a:lnTo>
                  <a:pt x="1191" y="3586"/>
                </a:lnTo>
                <a:cubicBezTo>
                  <a:pt x="1169" y="3618"/>
                  <a:pt x="1159" y="3651"/>
                  <a:pt x="1159" y="3672"/>
                </a:cubicBezTo>
                <a:cubicBezTo>
                  <a:pt x="1169" y="3694"/>
                  <a:pt x="1159" y="3704"/>
                  <a:pt x="1148" y="3704"/>
                </a:cubicBezTo>
                <a:cubicBezTo>
                  <a:pt x="1116" y="3704"/>
                  <a:pt x="1095" y="3737"/>
                  <a:pt x="1084" y="3822"/>
                </a:cubicBezTo>
                <a:cubicBezTo>
                  <a:pt x="1084" y="3854"/>
                  <a:pt x="1052" y="3908"/>
                  <a:pt x="1030" y="3951"/>
                </a:cubicBezTo>
                <a:cubicBezTo>
                  <a:pt x="998" y="4004"/>
                  <a:pt x="976" y="4047"/>
                  <a:pt x="966" y="4123"/>
                </a:cubicBezTo>
                <a:cubicBezTo>
                  <a:pt x="955" y="4176"/>
                  <a:pt x="933" y="4240"/>
                  <a:pt x="923" y="4262"/>
                </a:cubicBezTo>
                <a:cubicBezTo>
                  <a:pt x="902" y="4294"/>
                  <a:pt x="880" y="4326"/>
                  <a:pt x="880" y="4359"/>
                </a:cubicBezTo>
                <a:lnTo>
                  <a:pt x="837" y="4444"/>
                </a:lnTo>
                <a:cubicBezTo>
                  <a:pt x="816" y="4455"/>
                  <a:pt x="794" y="4509"/>
                  <a:pt x="783" y="4541"/>
                </a:cubicBezTo>
                <a:cubicBezTo>
                  <a:pt x="762" y="4583"/>
                  <a:pt x="740" y="4626"/>
                  <a:pt x="719" y="4638"/>
                </a:cubicBezTo>
                <a:cubicBezTo>
                  <a:pt x="698" y="4659"/>
                  <a:pt x="676" y="4712"/>
                  <a:pt x="666" y="4766"/>
                </a:cubicBezTo>
                <a:cubicBezTo>
                  <a:pt x="644" y="4819"/>
                  <a:pt x="623" y="4874"/>
                  <a:pt x="612" y="4884"/>
                </a:cubicBezTo>
                <a:cubicBezTo>
                  <a:pt x="601" y="4905"/>
                  <a:pt x="590" y="4927"/>
                  <a:pt x="590" y="4948"/>
                </a:cubicBezTo>
                <a:cubicBezTo>
                  <a:pt x="601" y="5024"/>
                  <a:pt x="590" y="5055"/>
                  <a:pt x="537" y="5098"/>
                </a:cubicBezTo>
                <a:cubicBezTo>
                  <a:pt x="504" y="5131"/>
                  <a:pt x="494" y="5152"/>
                  <a:pt x="494" y="5195"/>
                </a:cubicBezTo>
                <a:cubicBezTo>
                  <a:pt x="504" y="5281"/>
                  <a:pt x="473" y="5410"/>
                  <a:pt x="440" y="5442"/>
                </a:cubicBezTo>
                <a:cubicBezTo>
                  <a:pt x="430" y="5463"/>
                  <a:pt x="408" y="5506"/>
                  <a:pt x="397" y="5549"/>
                </a:cubicBezTo>
                <a:cubicBezTo>
                  <a:pt x="387" y="5592"/>
                  <a:pt x="365" y="5635"/>
                  <a:pt x="354" y="5656"/>
                </a:cubicBezTo>
                <a:cubicBezTo>
                  <a:pt x="323" y="5710"/>
                  <a:pt x="311" y="5806"/>
                  <a:pt x="333" y="5839"/>
                </a:cubicBezTo>
                <a:cubicBezTo>
                  <a:pt x="344" y="5849"/>
                  <a:pt x="344" y="5871"/>
                  <a:pt x="323" y="5903"/>
                </a:cubicBezTo>
                <a:cubicBezTo>
                  <a:pt x="290" y="5968"/>
                  <a:pt x="280" y="6021"/>
                  <a:pt x="268" y="6204"/>
                </a:cubicBezTo>
                <a:cubicBezTo>
                  <a:pt x="268" y="6278"/>
                  <a:pt x="258" y="6343"/>
                  <a:pt x="247" y="6354"/>
                </a:cubicBezTo>
                <a:cubicBezTo>
                  <a:pt x="237" y="6364"/>
                  <a:pt x="237" y="6385"/>
                  <a:pt x="247" y="6407"/>
                </a:cubicBezTo>
                <a:cubicBezTo>
                  <a:pt x="247" y="6440"/>
                  <a:pt x="247" y="6450"/>
                  <a:pt x="215" y="6482"/>
                </a:cubicBezTo>
                <a:cubicBezTo>
                  <a:pt x="183" y="6504"/>
                  <a:pt x="172" y="6525"/>
                  <a:pt x="151" y="6707"/>
                </a:cubicBezTo>
                <a:cubicBezTo>
                  <a:pt x="140" y="6815"/>
                  <a:pt x="129" y="6965"/>
                  <a:pt x="129" y="7040"/>
                </a:cubicBezTo>
                <a:cubicBezTo>
                  <a:pt x="129" y="7115"/>
                  <a:pt x="118" y="7212"/>
                  <a:pt x="108" y="7244"/>
                </a:cubicBezTo>
                <a:cubicBezTo>
                  <a:pt x="108" y="7286"/>
                  <a:pt x="108" y="7319"/>
                  <a:pt x="118" y="7351"/>
                </a:cubicBezTo>
                <a:cubicBezTo>
                  <a:pt x="151" y="7394"/>
                  <a:pt x="118" y="7684"/>
                  <a:pt x="75" y="7727"/>
                </a:cubicBezTo>
                <a:cubicBezTo>
                  <a:pt x="54" y="7748"/>
                  <a:pt x="54" y="7770"/>
                  <a:pt x="65" y="7855"/>
                </a:cubicBezTo>
                <a:cubicBezTo>
                  <a:pt x="75" y="7941"/>
                  <a:pt x="75" y="7973"/>
                  <a:pt x="54" y="8006"/>
                </a:cubicBezTo>
                <a:cubicBezTo>
                  <a:pt x="44" y="8027"/>
                  <a:pt x="32" y="8091"/>
                  <a:pt x="22" y="8199"/>
                </a:cubicBezTo>
                <a:cubicBezTo>
                  <a:pt x="22" y="8284"/>
                  <a:pt x="11" y="8392"/>
                  <a:pt x="11" y="8435"/>
                </a:cubicBezTo>
                <a:cubicBezTo>
                  <a:pt x="1" y="8520"/>
                  <a:pt x="1" y="8531"/>
                  <a:pt x="1" y="8885"/>
                </a:cubicBezTo>
                <a:cubicBezTo>
                  <a:pt x="1" y="9024"/>
                  <a:pt x="11" y="9153"/>
                  <a:pt x="22" y="9164"/>
                </a:cubicBezTo>
                <a:cubicBezTo>
                  <a:pt x="32" y="9174"/>
                  <a:pt x="32" y="9303"/>
                  <a:pt x="32" y="9443"/>
                </a:cubicBezTo>
                <a:cubicBezTo>
                  <a:pt x="32" y="9625"/>
                  <a:pt x="32" y="9732"/>
                  <a:pt x="54" y="9775"/>
                </a:cubicBezTo>
                <a:cubicBezTo>
                  <a:pt x="75" y="9839"/>
                  <a:pt x="65" y="10011"/>
                  <a:pt x="44" y="10065"/>
                </a:cubicBezTo>
                <a:cubicBezTo>
                  <a:pt x="32" y="10075"/>
                  <a:pt x="32" y="10097"/>
                  <a:pt x="44" y="10129"/>
                </a:cubicBezTo>
                <a:cubicBezTo>
                  <a:pt x="75" y="10204"/>
                  <a:pt x="87" y="10387"/>
                  <a:pt x="65" y="10419"/>
                </a:cubicBezTo>
                <a:cubicBezTo>
                  <a:pt x="54" y="10440"/>
                  <a:pt x="54" y="10461"/>
                  <a:pt x="75" y="10504"/>
                </a:cubicBezTo>
                <a:cubicBezTo>
                  <a:pt x="87" y="10526"/>
                  <a:pt x="108" y="10590"/>
                  <a:pt x="108" y="10633"/>
                </a:cubicBezTo>
                <a:cubicBezTo>
                  <a:pt x="108" y="10687"/>
                  <a:pt x="108" y="10730"/>
                  <a:pt x="140" y="10762"/>
                </a:cubicBezTo>
                <a:cubicBezTo>
                  <a:pt x="172" y="10805"/>
                  <a:pt x="172" y="10837"/>
                  <a:pt x="183" y="10933"/>
                </a:cubicBezTo>
                <a:cubicBezTo>
                  <a:pt x="183" y="11030"/>
                  <a:pt x="183" y="11062"/>
                  <a:pt x="204" y="11073"/>
                </a:cubicBezTo>
                <a:cubicBezTo>
                  <a:pt x="226" y="11084"/>
                  <a:pt x="237" y="11116"/>
                  <a:pt x="237" y="11191"/>
                </a:cubicBezTo>
                <a:cubicBezTo>
                  <a:pt x="237" y="11266"/>
                  <a:pt x="247" y="11309"/>
                  <a:pt x="280" y="11341"/>
                </a:cubicBezTo>
                <a:cubicBezTo>
                  <a:pt x="344" y="11427"/>
                  <a:pt x="365" y="11470"/>
                  <a:pt x="344" y="11502"/>
                </a:cubicBezTo>
                <a:cubicBezTo>
                  <a:pt x="323" y="11534"/>
                  <a:pt x="344" y="11610"/>
                  <a:pt x="397" y="11717"/>
                </a:cubicBezTo>
                <a:cubicBezTo>
                  <a:pt x="473" y="11846"/>
                  <a:pt x="504" y="11910"/>
                  <a:pt x="526" y="12006"/>
                </a:cubicBezTo>
                <a:cubicBezTo>
                  <a:pt x="537" y="12049"/>
                  <a:pt x="559" y="12103"/>
                  <a:pt x="569" y="12124"/>
                </a:cubicBezTo>
                <a:cubicBezTo>
                  <a:pt x="580" y="12156"/>
                  <a:pt x="590" y="12189"/>
                  <a:pt x="590" y="12210"/>
                </a:cubicBezTo>
                <a:cubicBezTo>
                  <a:pt x="590" y="12221"/>
                  <a:pt x="612" y="12285"/>
                  <a:pt x="644" y="12339"/>
                </a:cubicBezTo>
                <a:cubicBezTo>
                  <a:pt x="676" y="12403"/>
                  <a:pt x="709" y="12457"/>
                  <a:pt x="709" y="12468"/>
                </a:cubicBezTo>
                <a:cubicBezTo>
                  <a:pt x="709" y="12478"/>
                  <a:pt x="719" y="12511"/>
                  <a:pt x="730" y="12532"/>
                </a:cubicBezTo>
                <a:cubicBezTo>
                  <a:pt x="752" y="12554"/>
                  <a:pt x="762" y="12575"/>
                  <a:pt x="762" y="12596"/>
                </a:cubicBezTo>
                <a:cubicBezTo>
                  <a:pt x="752" y="12618"/>
                  <a:pt x="762" y="12650"/>
                  <a:pt x="794" y="12682"/>
                </a:cubicBezTo>
                <a:cubicBezTo>
                  <a:pt x="816" y="12714"/>
                  <a:pt x="837" y="12747"/>
                  <a:pt x="826" y="12757"/>
                </a:cubicBezTo>
                <a:cubicBezTo>
                  <a:pt x="826" y="12778"/>
                  <a:pt x="837" y="12821"/>
                  <a:pt x="880" y="12875"/>
                </a:cubicBezTo>
                <a:cubicBezTo>
                  <a:pt x="933" y="12929"/>
                  <a:pt x="955" y="12971"/>
                  <a:pt x="976" y="13057"/>
                </a:cubicBezTo>
                <a:cubicBezTo>
                  <a:pt x="988" y="13122"/>
                  <a:pt x="1009" y="13176"/>
                  <a:pt x="1019" y="13186"/>
                </a:cubicBezTo>
                <a:cubicBezTo>
                  <a:pt x="1030" y="13186"/>
                  <a:pt x="1041" y="13207"/>
                  <a:pt x="1041" y="13207"/>
                </a:cubicBezTo>
                <a:cubicBezTo>
                  <a:pt x="1041" y="13229"/>
                  <a:pt x="1138" y="13390"/>
                  <a:pt x="1191" y="13476"/>
                </a:cubicBezTo>
                <a:cubicBezTo>
                  <a:pt x="1212" y="13497"/>
                  <a:pt x="1224" y="13540"/>
                  <a:pt x="1224" y="13562"/>
                </a:cubicBezTo>
                <a:cubicBezTo>
                  <a:pt x="1224" y="13583"/>
                  <a:pt x="1245" y="13615"/>
                  <a:pt x="1266" y="13636"/>
                </a:cubicBezTo>
                <a:cubicBezTo>
                  <a:pt x="1320" y="13669"/>
                  <a:pt x="1438" y="13851"/>
                  <a:pt x="1438" y="13905"/>
                </a:cubicBezTo>
                <a:cubicBezTo>
                  <a:pt x="1438" y="13915"/>
                  <a:pt x="1448" y="13958"/>
                  <a:pt x="1470" y="13980"/>
                </a:cubicBezTo>
                <a:cubicBezTo>
                  <a:pt x="1481" y="14012"/>
                  <a:pt x="1502" y="14044"/>
                  <a:pt x="1502" y="14065"/>
                </a:cubicBezTo>
                <a:cubicBezTo>
                  <a:pt x="1502" y="14077"/>
                  <a:pt x="1534" y="14130"/>
                  <a:pt x="1577" y="14173"/>
                </a:cubicBezTo>
                <a:cubicBezTo>
                  <a:pt x="1620" y="14216"/>
                  <a:pt x="1663" y="14259"/>
                  <a:pt x="1663" y="14270"/>
                </a:cubicBezTo>
                <a:cubicBezTo>
                  <a:pt x="1663" y="14280"/>
                  <a:pt x="1674" y="14313"/>
                  <a:pt x="1695" y="14334"/>
                </a:cubicBezTo>
                <a:cubicBezTo>
                  <a:pt x="1717" y="14356"/>
                  <a:pt x="1727" y="14387"/>
                  <a:pt x="1727" y="14387"/>
                </a:cubicBezTo>
                <a:cubicBezTo>
                  <a:pt x="1717" y="14420"/>
                  <a:pt x="1760" y="14506"/>
                  <a:pt x="1813" y="14527"/>
                </a:cubicBezTo>
                <a:cubicBezTo>
                  <a:pt x="1846" y="14549"/>
                  <a:pt x="1877" y="14592"/>
                  <a:pt x="1910" y="14666"/>
                </a:cubicBezTo>
                <a:cubicBezTo>
                  <a:pt x="1963" y="14773"/>
                  <a:pt x="1974" y="14795"/>
                  <a:pt x="2103" y="14924"/>
                </a:cubicBezTo>
                <a:cubicBezTo>
                  <a:pt x="2135" y="14967"/>
                  <a:pt x="2167" y="15009"/>
                  <a:pt x="2167" y="15021"/>
                </a:cubicBezTo>
                <a:cubicBezTo>
                  <a:pt x="2167" y="15031"/>
                  <a:pt x="2189" y="15063"/>
                  <a:pt x="2210" y="15085"/>
                </a:cubicBezTo>
                <a:cubicBezTo>
                  <a:pt x="2242" y="15106"/>
                  <a:pt x="2275" y="15149"/>
                  <a:pt x="2285" y="15181"/>
                </a:cubicBezTo>
                <a:cubicBezTo>
                  <a:pt x="2296" y="15214"/>
                  <a:pt x="2328" y="15245"/>
                  <a:pt x="2349" y="15257"/>
                </a:cubicBezTo>
                <a:cubicBezTo>
                  <a:pt x="2371" y="15267"/>
                  <a:pt x="2425" y="15321"/>
                  <a:pt x="2468" y="15385"/>
                </a:cubicBezTo>
                <a:cubicBezTo>
                  <a:pt x="2511" y="15450"/>
                  <a:pt x="2564" y="15514"/>
                  <a:pt x="2575" y="15514"/>
                </a:cubicBezTo>
                <a:cubicBezTo>
                  <a:pt x="2596" y="15524"/>
                  <a:pt x="2618" y="15557"/>
                  <a:pt x="2628" y="15578"/>
                </a:cubicBezTo>
                <a:cubicBezTo>
                  <a:pt x="2639" y="15610"/>
                  <a:pt x="2661" y="15632"/>
                  <a:pt x="2693" y="15632"/>
                </a:cubicBezTo>
                <a:cubicBezTo>
                  <a:pt x="2725" y="15632"/>
                  <a:pt x="2747" y="15653"/>
                  <a:pt x="2790" y="15728"/>
                </a:cubicBezTo>
                <a:cubicBezTo>
                  <a:pt x="2821" y="15771"/>
                  <a:pt x="2864" y="15825"/>
                  <a:pt x="2886" y="15857"/>
                </a:cubicBezTo>
                <a:cubicBezTo>
                  <a:pt x="2918" y="15879"/>
                  <a:pt x="2993" y="15953"/>
                  <a:pt x="3057" y="16018"/>
                </a:cubicBezTo>
                <a:cubicBezTo>
                  <a:pt x="3122" y="16082"/>
                  <a:pt x="3176" y="16136"/>
                  <a:pt x="3186" y="16136"/>
                </a:cubicBezTo>
                <a:cubicBezTo>
                  <a:pt x="3219" y="16136"/>
                  <a:pt x="3379" y="16222"/>
                  <a:pt x="3412" y="16254"/>
                </a:cubicBezTo>
                <a:cubicBezTo>
                  <a:pt x="3422" y="16275"/>
                  <a:pt x="3497" y="16308"/>
                  <a:pt x="3572" y="16339"/>
                </a:cubicBezTo>
                <a:cubicBezTo>
                  <a:pt x="3637" y="16361"/>
                  <a:pt x="3712" y="16382"/>
                  <a:pt x="3722" y="16394"/>
                </a:cubicBezTo>
                <a:cubicBezTo>
                  <a:pt x="3722" y="16404"/>
                  <a:pt x="3776" y="16415"/>
                  <a:pt x="3819" y="16425"/>
                </a:cubicBezTo>
                <a:cubicBezTo>
                  <a:pt x="3862" y="16436"/>
                  <a:pt x="3927" y="16468"/>
                  <a:pt x="3980" y="16501"/>
                </a:cubicBezTo>
                <a:cubicBezTo>
                  <a:pt x="4023" y="16533"/>
                  <a:pt x="4066" y="16554"/>
                  <a:pt x="4077" y="16554"/>
                </a:cubicBezTo>
                <a:cubicBezTo>
                  <a:pt x="4098" y="16554"/>
                  <a:pt x="4130" y="16575"/>
                  <a:pt x="4163" y="16608"/>
                </a:cubicBezTo>
                <a:cubicBezTo>
                  <a:pt x="4184" y="16630"/>
                  <a:pt x="4248" y="16661"/>
                  <a:pt x="4280" y="16683"/>
                </a:cubicBezTo>
                <a:cubicBezTo>
                  <a:pt x="4323" y="16694"/>
                  <a:pt x="4377" y="16715"/>
                  <a:pt x="4409" y="16737"/>
                </a:cubicBezTo>
                <a:cubicBezTo>
                  <a:pt x="4430" y="16747"/>
                  <a:pt x="4473" y="16769"/>
                  <a:pt x="4495" y="16769"/>
                </a:cubicBezTo>
                <a:cubicBezTo>
                  <a:pt x="4504" y="16767"/>
                  <a:pt x="4515" y="16766"/>
                  <a:pt x="4526" y="16766"/>
                </a:cubicBezTo>
                <a:cubicBezTo>
                  <a:pt x="4576" y="16766"/>
                  <a:pt x="4634" y="16783"/>
                  <a:pt x="4634" y="16801"/>
                </a:cubicBezTo>
                <a:cubicBezTo>
                  <a:pt x="4634" y="16833"/>
                  <a:pt x="4666" y="16844"/>
                  <a:pt x="4731" y="16844"/>
                </a:cubicBezTo>
                <a:cubicBezTo>
                  <a:pt x="4752" y="16844"/>
                  <a:pt x="4785" y="16865"/>
                  <a:pt x="4806" y="16876"/>
                </a:cubicBezTo>
                <a:cubicBezTo>
                  <a:pt x="4828" y="16897"/>
                  <a:pt x="4859" y="16908"/>
                  <a:pt x="4881" y="16908"/>
                </a:cubicBezTo>
                <a:cubicBezTo>
                  <a:pt x="4902" y="16908"/>
                  <a:pt x="4924" y="16919"/>
                  <a:pt x="4935" y="16930"/>
                </a:cubicBezTo>
                <a:cubicBezTo>
                  <a:pt x="4956" y="16940"/>
                  <a:pt x="5171" y="17026"/>
                  <a:pt x="5235" y="17047"/>
                </a:cubicBezTo>
                <a:cubicBezTo>
                  <a:pt x="5278" y="17069"/>
                  <a:pt x="5493" y="17187"/>
                  <a:pt x="5503" y="17209"/>
                </a:cubicBezTo>
                <a:cubicBezTo>
                  <a:pt x="5503" y="17209"/>
                  <a:pt x="5535" y="17219"/>
                  <a:pt x="5557" y="17219"/>
                </a:cubicBezTo>
                <a:cubicBezTo>
                  <a:pt x="5589" y="17219"/>
                  <a:pt x="5621" y="17230"/>
                  <a:pt x="5643" y="17262"/>
                </a:cubicBezTo>
                <a:cubicBezTo>
                  <a:pt x="5674" y="17295"/>
                  <a:pt x="5686" y="17305"/>
                  <a:pt x="5793" y="17305"/>
                </a:cubicBezTo>
                <a:cubicBezTo>
                  <a:pt x="5932" y="17305"/>
                  <a:pt x="6018" y="17326"/>
                  <a:pt x="6061" y="17369"/>
                </a:cubicBezTo>
                <a:cubicBezTo>
                  <a:pt x="6082" y="17402"/>
                  <a:pt x="6115" y="17412"/>
                  <a:pt x="6222" y="17423"/>
                </a:cubicBezTo>
                <a:cubicBezTo>
                  <a:pt x="6286" y="17434"/>
                  <a:pt x="6382" y="17434"/>
                  <a:pt x="6425" y="17434"/>
                </a:cubicBezTo>
                <a:cubicBezTo>
                  <a:pt x="6468" y="17434"/>
                  <a:pt x="6554" y="17434"/>
                  <a:pt x="6597" y="17445"/>
                </a:cubicBezTo>
                <a:cubicBezTo>
                  <a:pt x="6651" y="17455"/>
                  <a:pt x="6715" y="17466"/>
                  <a:pt x="6747" y="17466"/>
                </a:cubicBezTo>
                <a:cubicBezTo>
                  <a:pt x="6790" y="17466"/>
                  <a:pt x="6833" y="17476"/>
                  <a:pt x="6887" y="17498"/>
                </a:cubicBezTo>
                <a:cubicBezTo>
                  <a:pt x="6935" y="17522"/>
                  <a:pt x="6965" y="17534"/>
                  <a:pt x="6986" y="17534"/>
                </a:cubicBezTo>
                <a:cubicBezTo>
                  <a:pt x="6993" y="17534"/>
                  <a:pt x="6999" y="17533"/>
                  <a:pt x="7005" y="17531"/>
                </a:cubicBezTo>
                <a:cubicBezTo>
                  <a:pt x="7015" y="17525"/>
                  <a:pt x="7026" y="17522"/>
                  <a:pt x="7039" y="17522"/>
                </a:cubicBezTo>
                <a:cubicBezTo>
                  <a:pt x="7053" y="17522"/>
                  <a:pt x="7069" y="17525"/>
                  <a:pt x="7090" y="17531"/>
                </a:cubicBezTo>
                <a:cubicBezTo>
                  <a:pt x="7112" y="17541"/>
                  <a:pt x="7198" y="17552"/>
                  <a:pt x="7262" y="17552"/>
                </a:cubicBezTo>
                <a:cubicBezTo>
                  <a:pt x="7380" y="17562"/>
                  <a:pt x="7519" y="17584"/>
                  <a:pt x="7573" y="17616"/>
                </a:cubicBezTo>
                <a:cubicBezTo>
                  <a:pt x="7584" y="17616"/>
                  <a:pt x="7670" y="17627"/>
                  <a:pt x="7755" y="17627"/>
                </a:cubicBezTo>
                <a:cubicBezTo>
                  <a:pt x="7831" y="17627"/>
                  <a:pt x="7927" y="17638"/>
                  <a:pt x="7948" y="17648"/>
                </a:cubicBezTo>
                <a:lnTo>
                  <a:pt x="8056" y="17648"/>
                </a:lnTo>
                <a:cubicBezTo>
                  <a:pt x="8087" y="17636"/>
                  <a:pt x="8118" y="17630"/>
                  <a:pt x="8149" y="17630"/>
                </a:cubicBezTo>
                <a:cubicBezTo>
                  <a:pt x="8172" y="17630"/>
                  <a:pt x="8194" y="17633"/>
                  <a:pt x="8217" y="17638"/>
                </a:cubicBezTo>
                <a:cubicBezTo>
                  <a:pt x="8239" y="17642"/>
                  <a:pt x="8255" y="17644"/>
                  <a:pt x="8269" y="17644"/>
                </a:cubicBezTo>
                <a:cubicBezTo>
                  <a:pt x="8290" y="17644"/>
                  <a:pt x="8305" y="17639"/>
                  <a:pt x="8324" y="17627"/>
                </a:cubicBezTo>
                <a:cubicBezTo>
                  <a:pt x="8342" y="17609"/>
                  <a:pt x="8353" y="17601"/>
                  <a:pt x="8365" y="17601"/>
                </a:cubicBezTo>
                <a:cubicBezTo>
                  <a:pt x="8375" y="17601"/>
                  <a:pt x="8385" y="17607"/>
                  <a:pt x="8399" y="17616"/>
                </a:cubicBezTo>
                <a:cubicBezTo>
                  <a:pt x="8434" y="17634"/>
                  <a:pt x="8618" y="17642"/>
                  <a:pt x="8797" y="17642"/>
                </a:cubicBezTo>
                <a:cubicBezTo>
                  <a:pt x="8943" y="17642"/>
                  <a:pt x="9086" y="17636"/>
                  <a:pt x="9139" y="17627"/>
                </a:cubicBezTo>
                <a:cubicBezTo>
                  <a:pt x="9166" y="17621"/>
                  <a:pt x="9188" y="17619"/>
                  <a:pt x="9209" y="17619"/>
                </a:cubicBezTo>
                <a:cubicBezTo>
                  <a:pt x="9230" y="17619"/>
                  <a:pt x="9252" y="17621"/>
                  <a:pt x="9279" y="17627"/>
                </a:cubicBezTo>
                <a:cubicBezTo>
                  <a:pt x="9300" y="17632"/>
                  <a:pt x="9316" y="17635"/>
                  <a:pt x="9331" y="17635"/>
                </a:cubicBezTo>
                <a:cubicBezTo>
                  <a:pt x="9346" y="17635"/>
                  <a:pt x="9359" y="17632"/>
                  <a:pt x="9375" y="17627"/>
                </a:cubicBezTo>
                <a:cubicBezTo>
                  <a:pt x="9386" y="17616"/>
                  <a:pt x="9429" y="17605"/>
                  <a:pt x="9450" y="17605"/>
                </a:cubicBezTo>
                <a:cubicBezTo>
                  <a:pt x="9483" y="17605"/>
                  <a:pt x="9526" y="17605"/>
                  <a:pt x="9547" y="17595"/>
                </a:cubicBezTo>
                <a:cubicBezTo>
                  <a:pt x="9557" y="17584"/>
                  <a:pt x="9600" y="17573"/>
                  <a:pt x="9622" y="17573"/>
                </a:cubicBezTo>
                <a:cubicBezTo>
                  <a:pt x="9654" y="17573"/>
                  <a:pt x="9686" y="17562"/>
                  <a:pt x="9708" y="17562"/>
                </a:cubicBezTo>
                <a:cubicBezTo>
                  <a:pt x="9716" y="17554"/>
                  <a:pt x="9722" y="17551"/>
                  <a:pt x="9729" y="17551"/>
                </a:cubicBezTo>
                <a:cubicBezTo>
                  <a:pt x="9739" y="17551"/>
                  <a:pt x="9748" y="17560"/>
                  <a:pt x="9762" y="17573"/>
                </a:cubicBezTo>
                <a:cubicBezTo>
                  <a:pt x="9777" y="17584"/>
                  <a:pt x="9788" y="17590"/>
                  <a:pt x="9802" y="17590"/>
                </a:cubicBezTo>
                <a:cubicBezTo>
                  <a:pt x="9815" y="17590"/>
                  <a:pt x="9831" y="17584"/>
                  <a:pt x="9858" y="17573"/>
                </a:cubicBezTo>
                <a:cubicBezTo>
                  <a:pt x="9921" y="17542"/>
                  <a:pt x="10029" y="17522"/>
                  <a:pt x="10121" y="17522"/>
                </a:cubicBezTo>
                <a:cubicBezTo>
                  <a:pt x="10155" y="17522"/>
                  <a:pt x="10186" y="17525"/>
                  <a:pt x="10212" y="17531"/>
                </a:cubicBezTo>
                <a:cubicBezTo>
                  <a:pt x="10224" y="17534"/>
                  <a:pt x="10234" y="17537"/>
                  <a:pt x="10244" y="17537"/>
                </a:cubicBezTo>
                <a:cubicBezTo>
                  <a:pt x="10261" y="17537"/>
                  <a:pt x="10277" y="17529"/>
                  <a:pt x="10298" y="17509"/>
                </a:cubicBezTo>
                <a:cubicBezTo>
                  <a:pt x="10319" y="17498"/>
                  <a:pt x="10362" y="17476"/>
                  <a:pt x="10384" y="17476"/>
                </a:cubicBezTo>
                <a:cubicBezTo>
                  <a:pt x="10415" y="17476"/>
                  <a:pt x="10470" y="17476"/>
                  <a:pt x="10512" y="17466"/>
                </a:cubicBezTo>
                <a:cubicBezTo>
                  <a:pt x="10555" y="17466"/>
                  <a:pt x="10651" y="17466"/>
                  <a:pt x="10727" y="17455"/>
                </a:cubicBezTo>
                <a:cubicBezTo>
                  <a:pt x="10813" y="17455"/>
                  <a:pt x="10909" y="17445"/>
                  <a:pt x="10952" y="17434"/>
                </a:cubicBezTo>
                <a:cubicBezTo>
                  <a:pt x="10995" y="17423"/>
                  <a:pt x="11049" y="17412"/>
                  <a:pt x="11081" y="17412"/>
                </a:cubicBezTo>
                <a:cubicBezTo>
                  <a:pt x="11123" y="17412"/>
                  <a:pt x="11166" y="17402"/>
                  <a:pt x="11209" y="17369"/>
                </a:cubicBezTo>
                <a:cubicBezTo>
                  <a:pt x="11252" y="17348"/>
                  <a:pt x="11295" y="17326"/>
                  <a:pt x="11371" y="17326"/>
                </a:cubicBezTo>
                <a:cubicBezTo>
                  <a:pt x="11467" y="17316"/>
                  <a:pt x="11510" y="17305"/>
                  <a:pt x="11552" y="17262"/>
                </a:cubicBezTo>
                <a:cubicBezTo>
                  <a:pt x="11564" y="17240"/>
                  <a:pt x="11585" y="17240"/>
                  <a:pt x="11607" y="17240"/>
                </a:cubicBezTo>
                <a:cubicBezTo>
                  <a:pt x="11617" y="17246"/>
                  <a:pt x="11631" y="17249"/>
                  <a:pt x="11643" y="17249"/>
                </a:cubicBezTo>
                <a:cubicBezTo>
                  <a:pt x="11655" y="17249"/>
                  <a:pt x="11665" y="17246"/>
                  <a:pt x="11671" y="17240"/>
                </a:cubicBezTo>
                <a:cubicBezTo>
                  <a:pt x="11681" y="17230"/>
                  <a:pt x="11703" y="17230"/>
                  <a:pt x="11724" y="17230"/>
                </a:cubicBezTo>
                <a:cubicBezTo>
                  <a:pt x="11726" y="17232"/>
                  <a:pt x="11728" y="17232"/>
                  <a:pt x="11732" y="17232"/>
                </a:cubicBezTo>
                <a:cubicBezTo>
                  <a:pt x="11754" y="17232"/>
                  <a:pt x="11817" y="17204"/>
                  <a:pt x="11864" y="17176"/>
                </a:cubicBezTo>
                <a:cubicBezTo>
                  <a:pt x="11928" y="17144"/>
                  <a:pt x="11993" y="17123"/>
                  <a:pt x="12014" y="17123"/>
                </a:cubicBezTo>
                <a:cubicBezTo>
                  <a:pt x="12057" y="17123"/>
                  <a:pt x="12196" y="17080"/>
                  <a:pt x="12293" y="17026"/>
                </a:cubicBezTo>
                <a:cubicBezTo>
                  <a:pt x="12324" y="17010"/>
                  <a:pt x="12362" y="17000"/>
                  <a:pt x="12379" y="17000"/>
                </a:cubicBezTo>
                <a:cubicBezTo>
                  <a:pt x="12385" y="17000"/>
                  <a:pt x="12389" y="17002"/>
                  <a:pt x="12389" y="17004"/>
                </a:cubicBezTo>
                <a:cubicBezTo>
                  <a:pt x="12400" y="17004"/>
                  <a:pt x="12432" y="16994"/>
                  <a:pt x="12465" y="16973"/>
                </a:cubicBezTo>
                <a:cubicBezTo>
                  <a:pt x="12496" y="16951"/>
                  <a:pt x="12539" y="16930"/>
                  <a:pt x="12572" y="16919"/>
                </a:cubicBezTo>
                <a:cubicBezTo>
                  <a:pt x="12593" y="16919"/>
                  <a:pt x="12647" y="16876"/>
                  <a:pt x="12679" y="16844"/>
                </a:cubicBezTo>
                <a:cubicBezTo>
                  <a:pt x="12722" y="16801"/>
                  <a:pt x="12775" y="16758"/>
                  <a:pt x="12818" y="16737"/>
                </a:cubicBezTo>
                <a:cubicBezTo>
                  <a:pt x="12851" y="16726"/>
                  <a:pt x="12925" y="16683"/>
                  <a:pt x="12990" y="16640"/>
                </a:cubicBezTo>
                <a:cubicBezTo>
                  <a:pt x="13044" y="16597"/>
                  <a:pt x="13119" y="16554"/>
                  <a:pt x="13151" y="16533"/>
                </a:cubicBezTo>
                <a:cubicBezTo>
                  <a:pt x="13173" y="16522"/>
                  <a:pt x="13204" y="16501"/>
                  <a:pt x="13204" y="16490"/>
                </a:cubicBezTo>
                <a:cubicBezTo>
                  <a:pt x="13215" y="16468"/>
                  <a:pt x="13247" y="16447"/>
                  <a:pt x="13290" y="16436"/>
                </a:cubicBezTo>
                <a:cubicBezTo>
                  <a:pt x="13333" y="16425"/>
                  <a:pt x="13354" y="16415"/>
                  <a:pt x="13366" y="16372"/>
                </a:cubicBezTo>
                <a:cubicBezTo>
                  <a:pt x="13376" y="16351"/>
                  <a:pt x="13397" y="16318"/>
                  <a:pt x="13430" y="16308"/>
                </a:cubicBezTo>
                <a:cubicBezTo>
                  <a:pt x="13451" y="16297"/>
                  <a:pt x="13494" y="16275"/>
                  <a:pt x="13526" y="16243"/>
                </a:cubicBezTo>
                <a:cubicBezTo>
                  <a:pt x="13548" y="16222"/>
                  <a:pt x="13580" y="16200"/>
                  <a:pt x="13590" y="16200"/>
                </a:cubicBezTo>
                <a:cubicBezTo>
                  <a:pt x="13602" y="16200"/>
                  <a:pt x="13645" y="16179"/>
                  <a:pt x="13687" y="16146"/>
                </a:cubicBezTo>
                <a:cubicBezTo>
                  <a:pt x="13730" y="16115"/>
                  <a:pt x="13773" y="16082"/>
                  <a:pt x="13795" y="16072"/>
                </a:cubicBezTo>
                <a:cubicBezTo>
                  <a:pt x="13869" y="16029"/>
                  <a:pt x="14041" y="15879"/>
                  <a:pt x="14084" y="15814"/>
                </a:cubicBezTo>
                <a:cubicBezTo>
                  <a:pt x="14116" y="15782"/>
                  <a:pt x="14181" y="15739"/>
                  <a:pt x="14213" y="15717"/>
                </a:cubicBezTo>
                <a:cubicBezTo>
                  <a:pt x="14245" y="15707"/>
                  <a:pt x="14277" y="15686"/>
                  <a:pt x="14277" y="15674"/>
                </a:cubicBezTo>
                <a:cubicBezTo>
                  <a:pt x="14277" y="15653"/>
                  <a:pt x="14438" y="15481"/>
                  <a:pt x="14491" y="15450"/>
                </a:cubicBezTo>
                <a:cubicBezTo>
                  <a:pt x="14513" y="15428"/>
                  <a:pt x="14534" y="15407"/>
                  <a:pt x="14534" y="15385"/>
                </a:cubicBezTo>
                <a:cubicBezTo>
                  <a:pt x="14534" y="15374"/>
                  <a:pt x="14546" y="15353"/>
                  <a:pt x="14567" y="15353"/>
                </a:cubicBezTo>
                <a:cubicBezTo>
                  <a:pt x="14577" y="15342"/>
                  <a:pt x="14599" y="15310"/>
                  <a:pt x="14610" y="15288"/>
                </a:cubicBezTo>
                <a:cubicBezTo>
                  <a:pt x="14631" y="15224"/>
                  <a:pt x="14706" y="15149"/>
                  <a:pt x="14749" y="15138"/>
                </a:cubicBezTo>
                <a:lnTo>
                  <a:pt x="14803" y="15085"/>
                </a:lnTo>
                <a:cubicBezTo>
                  <a:pt x="14846" y="15009"/>
                  <a:pt x="15039" y="14816"/>
                  <a:pt x="15114" y="14763"/>
                </a:cubicBezTo>
                <a:cubicBezTo>
                  <a:pt x="15178" y="14731"/>
                  <a:pt x="15189" y="14709"/>
                  <a:pt x="15189" y="14666"/>
                </a:cubicBezTo>
                <a:cubicBezTo>
                  <a:pt x="15178" y="14613"/>
                  <a:pt x="15189" y="14592"/>
                  <a:pt x="15221" y="14570"/>
                </a:cubicBezTo>
                <a:cubicBezTo>
                  <a:pt x="15242" y="14559"/>
                  <a:pt x="15264" y="14537"/>
                  <a:pt x="15275" y="14537"/>
                </a:cubicBezTo>
                <a:cubicBezTo>
                  <a:pt x="15285" y="14537"/>
                  <a:pt x="15318" y="14516"/>
                  <a:pt x="15339" y="14495"/>
                </a:cubicBezTo>
                <a:cubicBezTo>
                  <a:pt x="15371" y="14463"/>
                  <a:pt x="15414" y="14430"/>
                  <a:pt x="15447" y="14409"/>
                </a:cubicBezTo>
                <a:cubicBezTo>
                  <a:pt x="15468" y="14387"/>
                  <a:pt x="15500" y="14356"/>
                  <a:pt x="15511" y="14323"/>
                </a:cubicBezTo>
                <a:cubicBezTo>
                  <a:pt x="15521" y="14291"/>
                  <a:pt x="15543" y="14248"/>
                  <a:pt x="15575" y="14237"/>
                </a:cubicBezTo>
                <a:cubicBezTo>
                  <a:pt x="15597" y="14216"/>
                  <a:pt x="15628" y="14162"/>
                  <a:pt x="15650" y="14120"/>
                </a:cubicBezTo>
                <a:cubicBezTo>
                  <a:pt x="15671" y="14077"/>
                  <a:pt x="15714" y="14012"/>
                  <a:pt x="15736" y="13991"/>
                </a:cubicBezTo>
                <a:cubicBezTo>
                  <a:pt x="15757" y="13958"/>
                  <a:pt x="15800" y="13905"/>
                  <a:pt x="15822" y="13872"/>
                </a:cubicBezTo>
                <a:cubicBezTo>
                  <a:pt x="15864" y="13808"/>
                  <a:pt x="15897" y="13765"/>
                  <a:pt x="15961" y="13722"/>
                </a:cubicBezTo>
                <a:cubicBezTo>
                  <a:pt x="15972" y="13712"/>
                  <a:pt x="15993" y="13658"/>
                  <a:pt x="16004" y="13605"/>
                </a:cubicBezTo>
                <a:cubicBezTo>
                  <a:pt x="16026" y="13529"/>
                  <a:pt x="16047" y="13497"/>
                  <a:pt x="16112" y="13443"/>
                </a:cubicBezTo>
                <a:cubicBezTo>
                  <a:pt x="16165" y="13390"/>
                  <a:pt x="16197" y="13347"/>
                  <a:pt x="16208" y="13293"/>
                </a:cubicBezTo>
                <a:cubicBezTo>
                  <a:pt x="16219" y="13250"/>
                  <a:pt x="16240" y="13219"/>
                  <a:pt x="16262" y="13207"/>
                </a:cubicBezTo>
                <a:cubicBezTo>
                  <a:pt x="16305" y="13186"/>
                  <a:pt x="16326" y="13164"/>
                  <a:pt x="16326" y="13122"/>
                </a:cubicBezTo>
                <a:cubicBezTo>
                  <a:pt x="16326" y="13090"/>
                  <a:pt x="16348" y="13036"/>
                  <a:pt x="16455" y="12800"/>
                </a:cubicBezTo>
                <a:cubicBezTo>
                  <a:pt x="16465" y="12757"/>
                  <a:pt x="16487" y="12714"/>
                  <a:pt x="16498" y="12693"/>
                </a:cubicBezTo>
                <a:cubicBezTo>
                  <a:pt x="16498" y="12682"/>
                  <a:pt x="16519" y="12650"/>
                  <a:pt x="16529" y="12639"/>
                </a:cubicBezTo>
                <a:cubicBezTo>
                  <a:pt x="16541" y="12628"/>
                  <a:pt x="16551" y="12607"/>
                  <a:pt x="16551" y="12585"/>
                </a:cubicBezTo>
                <a:cubicBezTo>
                  <a:pt x="16551" y="12564"/>
                  <a:pt x="16562" y="12521"/>
                  <a:pt x="16584" y="12489"/>
                </a:cubicBezTo>
                <a:cubicBezTo>
                  <a:pt x="16594" y="12468"/>
                  <a:pt x="16615" y="12403"/>
                  <a:pt x="16626" y="12371"/>
                </a:cubicBezTo>
                <a:cubicBezTo>
                  <a:pt x="16626" y="12328"/>
                  <a:pt x="16648" y="12263"/>
                  <a:pt x="16669" y="12232"/>
                </a:cubicBezTo>
                <a:cubicBezTo>
                  <a:pt x="16680" y="12189"/>
                  <a:pt x="16691" y="12135"/>
                  <a:pt x="16691" y="12082"/>
                </a:cubicBezTo>
                <a:cubicBezTo>
                  <a:pt x="16680" y="12017"/>
                  <a:pt x="16691" y="11985"/>
                  <a:pt x="16723" y="11910"/>
                </a:cubicBezTo>
                <a:cubicBezTo>
                  <a:pt x="16755" y="11846"/>
                  <a:pt x="16777" y="11803"/>
                  <a:pt x="16765" y="11781"/>
                </a:cubicBezTo>
                <a:cubicBezTo>
                  <a:pt x="16765" y="11760"/>
                  <a:pt x="16765" y="11749"/>
                  <a:pt x="16777" y="11749"/>
                </a:cubicBezTo>
                <a:cubicBezTo>
                  <a:pt x="16787" y="11749"/>
                  <a:pt x="16798" y="11727"/>
                  <a:pt x="16798" y="11695"/>
                </a:cubicBezTo>
                <a:cubicBezTo>
                  <a:pt x="16798" y="11641"/>
                  <a:pt x="16798" y="11620"/>
                  <a:pt x="16841" y="11513"/>
                </a:cubicBezTo>
                <a:cubicBezTo>
                  <a:pt x="16851" y="11502"/>
                  <a:pt x="16873" y="11405"/>
                  <a:pt x="16894" y="11309"/>
                </a:cubicBezTo>
                <a:cubicBezTo>
                  <a:pt x="16927" y="11212"/>
                  <a:pt x="16948" y="11116"/>
                  <a:pt x="16970" y="11073"/>
                </a:cubicBezTo>
                <a:cubicBezTo>
                  <a:pt x="16980" y="11041"/>
                  <a:pt x="16991" y="11009"/>
                  <a:pt x="16980" y="10998"/>
                </a:cubicBezTo>
                <a:cubicBezTo>
                  <a:pt x="16980" y="10976"/>
                  <a:pt x="16980" y="10955"/>
                  <a:pt x="16991" y="10945"/>
                </a:cubicBezTo>
                <a:cubicBezTo>
                  <a:pt x="17013" y="10923"/>
                  <a:pt x="17066" y="10719"/>
                  <a:pt x="17077" y="10644"/>
                </a:cubicBezTo>
                <a:cubicBezTo>
                  <a:pt x="17087" y="10504"/>
                  <a:pt x="17109" y="10387"/>
                  <a:pt x="17120" y="10387"/>
                </a:cubicBezTo>
                <a:cubicBezTo>
                  <a:pt x="17141" y="10387"/>
                  <a:pt x="17184" y="10237"/>
                  <a:pt x="17184" y="10183"/>
                </a:cubicBezTo>
                <a:cubicBezTo>
                  <a:pt x="17184" y="10161"/>
                  <a:pt x="17194" y="10118"/>
                  <a:pt x="17206" y="10086"/>
                </a:cubicBezTo>
                <a:cubicBezTo>
                  <a:pt x="17216" y="10044"/>
                  <a:pt x="17216" y="10022"/>
                  <a:pt x="17206" y="9990"/>
                </a:cubicBezTo>
                <a:cubicBezTo>
                  <a:pt x="17184" y="9958"/>
                  <a:pt x="17184" y="9947"/>
                  <a:pt x="17194" y="9925"/>
                </a:cubicBezTo>
                <a:cubicBezTo>
                  <a:pt x="17206" y="9915"/>
                  <a:pt x="17216" y="9893"/>
                  <a:pt x="17216" y="9861"/>
                </a:cubicBezTo>
                <a:cubicBezTo>
                  <a:pt x="17216" y="9839"/>
                  <a:pt x="17227" y="9796"/>
                  <a:pt x="17237" y="9765"/>
                </a:cubicBezTo>
                <a:cubicBezTo>
                  <a:pt x="17270" y="9700"/>
                  <a:pt x="17280" y="9453"/>
                  <a:pt x="17259" y="9239"/>
                </a:cubicBezTo>
                <a:cubicBezTo>
                  <a:pt x="17237" y="9003"/>
                  <a:pt x="17237" y="8949"/>
                  <a:pt x="17227" y="8907"/>
                </a:cubicBezTo>
                <a:cubicBezTo>
                  <a:pt x="17216" y="8874"/>
                  <a:pt x="17227" y="8831"/>
                  <a:pt x="17237" y="8778"/>
                </a:cubicBezTo>
                <a:cubicBezTo>
                  <a:pt x="17270" y="8702"/>
                  <a:pt x="17270" y="8692"/>
                  <a:pt x="17249" y="8617"/>
                </a:cubicBezTo>
                <a:cubicBezTo>
                  <a:pt x="17227" y="8585"/>
                  <a:pt x="17216" y="8509"/>
                  <a:pt x="17216" y="8456"/>
                </a:cubicBezTo>
                <a:cubicBezTo>
                  <a:pt x="17216" y="8413"/>
                  <a:pt x="17206" y="8370"/>
                  <a:pt x="17194" y="8370"/>
                </a:cubicBezTo>
                <a:cubicBezTo>
                  <a:pt x="17184" y="8359"/>
                  <a:pt x="17184" y="8327"/>
                  <a:pt x="17194" y="8273"/>
                </a:cubicBezTo>
                <a:cubicBezTo>
                  <a:pt x="17206" y="8209"/>
                  <a:pt x="17194" y="8188"/>
                  <a:pt x="17173" y="8166"/>
                </a:cubicBezTo>
                <a:cubicBezTo>
                  <a:pt x="17152" y="8145"/>
                  <a:pt x="17141" y="8091"/>
                  <a:pt x="17130" y="7952"/>
                </a:cubicBezTo>
                <a:cubicBezTo>
                  <a:pt x="17130" y="7844"/>
                  <a:pt x="17109" y="7737"/>
                  <a:pt x="17098" y="7705"/>
                </a:cubicBezTo>
                <a:cubicBezTo>
                  <a:pt x="17087" y="7662"/>
                  <a:pt x="17077" y="7619"/>
                  <a:pt x="17066" y="7598"/>
                </a:cubicBezTo>
                <a:cubicBezTo>
                  <a:pt x="17066" y="7577"/>
                  <a:pt x="17066" y="7544"/>
                  <a:pt x="17055" y="7534"/>
                </a:cubicBezTo>
                <a:cubicBezTo>
                  <a:pt x="17044" y="7534"/>
                  <a:pt x="17034" y="7469"/>
                  <a:pt x="17034" y="7405"/>
                </a:cubicBezTo>
                <a:cubicBezTo>
                  <a:pt x="17023" y="7351"/>
                  <a:pt x="17013" y="7265"/>
                  <a:pt x="17001" y="7233"/>
                </a:cubicBezTo>
                <a:cubicBezTo>
                  <a:pt x="16991" y="7190"/>
                  <a:pt x="16980" y="7126"/>
                  <a:pt x="16970" y="7083"/>
                </a:cubicBezTo>
                <a:cubicBezTo>
                  <a:pt x="16970" y="7019"/>
                  <a:pt x="16970" y="6997"/>
                  <a:pt x="16937" y="6976"/>
                </a:cubicBezTo>
                <a:cubicBezTo>
                  <a:pt x="16927" y="6954"/>
                  <a:pt x="16905" y="6912"/>
                  <a:pt x="16905" y="6826"/>
                </a:cubicBezTo>
                <a:cubicBezTo>
                  <a:pt x="16894" y="6750"/>
                  <a:pt x="16873" y="6676"/>
                  <a:pt x="16862" y="6654"/>
                </a:cubicBezTo>
                <a:cubicBezTo>
                  <a:pt x="16841" y="6621"/>
                  <a:pt x="16830" y="6590"/>
                  <a:pt x="16841" y="6579"/>
                </a:cubicBezTo>
                <a:cubicBezTo>
                  <a:pt x="16841" y="6568"/>
                  <a:pt x="16830" y="6525"/>
                  <a:pt x="16798" y="6471"/>
                </a:cubicBezTo>
                <a:cubicBezTo>
                  <a:pt x="16777" y="6428"/>
                  <a:pt x="16765" y="6364"/>
                  <a:pt x="16765" y="6343"/>
                </a:cubicBezTo>
                <a:cubicBezTo>
                  <a:pt x="16765" y="6311"/>
                  <a:pt x="16755" y="6278"/>
                  <a:pt x="16744" y="6257"/>
                </a:cubicBezTo>
                <a:cubicBezTo>
                  <a:pt x="16734" y="6235"/>
                  <a:pt x="16723" y="6204"/>
                  <a:pt x="16723" y="6171"/>
                </a:cubicBezTo>
                <a:cubicBezTo>
                  <a:pt x="16723" y="6139"/>
                  <a:pt x="16712" y="6118"/>
                  <a:pt x="16691" y="6085"/>
                </a:cubicBezTo>
                <a:cubicBezTo>
                  <a:pt x="16658" y="6064"/>
                  <a:pt x="16648" y="6042"/>
                  <a:pt x="16648" y="5946"/>
                </a:cubicBezTo>
                <a:cubicBezTo>
                  <a:pt x="16648" y="5871"/>
                  <a:pt x="16637" y="5817"/>
                  <a:pt x="16626" y="5796"/>
                </a:cubicBezTo>
                <a:cubicBezTo>
                  <a:pt x="16605" y="5775"/>
                  <a:pt x="16594" y="5720"/>
                  <a:pt x="16594" y="5667"/>
                </a:cubicBezTo>
                <a:cubicBezTo>
                  <a:pt x="16584" y="5613"/>
                  <a:pt x="16584" y="5549"/>
                  <a:pt x="16572" y="5539"/>
                </a:cubicBezTo>
                <a:cubicBezTo>
                  <a:pt x="16562" y="5517"/>
                  <a:pt x="16551" y="5484"/>
                  <a:pt x="16551" y="5463"/>
                </a:cubicBezTo>
                <a:cubicBezTo>
                  <a:pt x="16551" y="5453"/>
                  <a:pt x="16541" y="5410"/>
                  <a:pt x="16541" y="5377"/>
                </a:cubicBezTo>
                <a:cubicBezTo>
                  <a:pt x="16529" y="5356"/>
                  <a:pt x="16519" y="5291"/>
                  <a:pt x="16498" y="5249"/>
                </a:cubicBezTo>
                <a:cubicBezTo>
                  <a:pt x="16498" y="5206"/>
                  <a:pt x="16476" y="5163"/>
                  <a:pt x="16465" y="5141"/>
                </a:cubicBezTo>
                <a:cubicBezTo>
                  <a:pt x="16444" y="5131"/>
                  <a:pt x="16433" y="5067"/>
                  <a:pt x="16422" y="5013"/>
                </a:cubicBezTo>
                <a:cubicBezTo>
                  <a:pt x="16412" y="4959"/>
                  <a:pt x="16390" y="4905"/>
                  <a:pt x="16369" y="4884"/>
                </a:cubicBezTo>
                <a:cubicBezTo>
                  <a:pt x="16336" y="4852"/>
                  <a:pt x="16305" y="4734"/>
                  <a:pt x="16315" y="4712"/>
                </a:cubicBezTo>
                <a:cubicBezTo>
                  <a:pt x="16326" y="4702"/>
                  <a:pt x="16305" y="4669"/>
                  <a:pt x="16283" y="4638"/>
                </a:cubicBezTo>
                <a:cubicBezTo>
                  <a:pt x="16262" y="4605"/>
                  <a:pt x="16251" y="4573"/>
                  <a:pt x="16251" y="4562"/>
                </a:cubicBezTo>
                <a:cubicBezTo>
                  <a:pt x="16251" y="4552"/>
                  <a:pt x="16229" y="4476"/>
                  <a:pt x="16197" y="4412"/>
                </a:cubicBezTo>
                <a:cubicBezTo>
                  <a:pt x="16154" y="4337"/>
                  <a:pt x="16133" y="4262"/>
                  <a:pt x="16133" y="4240"/>
                </a:cubicBezTo>
                <a:cubicBezTo>
                  <a:pt x="16133" y="4219"/>
                  <a:pt x="16122" y="4197"/>
                  <a:pt x="16112" y="4197"/>
                </a:cubicBezTo>
                <a:cubicBezTo>
                  <a:pt x="16100" y="4187"/>
                  <a:pt x="16100" y="4176"/>
                  <a:pt x="16100" y="4166"/>
                </a:cubicBezTo>
                <a:cubicBezTo>
                  <a:pt x="16100" y="4133"/>
                  <a:pt x="16026" y="4015"/>
                  <a:pt x="15961" y="3930"/>
                </a:cubicBezTo>
                <a:cubicBezTo>
                  <a:pt x="15940" y="3908"/>
                  <a:pt x="15918" y="3865"/>
                  <a:pt x="15918" y="3854"/>
                </a:cubicBezTo>
                <a:cubicBezTo>
                  <a:pt x="15929" y="3844"/>
                  <a:pt x="15907" y="3801"/>
                  <a:pt x="15886" y="3768"/>
                </a:cubicBezTo>
                <a:cubicBezTo>
                  <a:pt x="15854" y="3725"/>
                  <a:pt x="15822" y="3661"/>
                  <a:pt x="15811" y="3608"/>
                </a:cubicBezTo>
                <a:cubicBezTo>
                  <a:pt x="15790" y="3511"/>
                  <a:pt x="15747" y="3446"/>
                  <a:pt x="15714" y="3425"/>
                </a:cubicBezTo>
                <a:cubicBezTo>
                  <a:pt x="15704" y="3415"/>
                  <a:pt x="15693" y="3393"/>
                  <a:pt x="15693" y="3372"/>
                </a:cubicBezTo>
                <a:cubicBezTo>
                  <a:pt x="15693" y="3361"/>
                  <a:pt x="15661" y="3318"/>
                  <a:pt x="15628" y="3296"/>
                </a:cubicBezTo>
                <a:cubicBezTo>
                  <a:pt x="15586" y="3265"/>
                  <a:pt x="15564" y="3232"/>
                  <a:pt x="15575" y="3222"/>
                </a:cubicBezTo>
                <a:cubicBezTo>
                  <a:pt x="15575" y="3200"/>
                  <a:pt x="15532" y="3136"/>
                  <a:pt x="15435" y="3039"/>
                </a:cubicBezTo>
                <a:cubicBezTo>
                  <a:pt x="15361" y="2964"/>
                  <a:pt x="15296" y="2878"/>
                  <a:pt x="15285" y="2857"/>
                </a:cubicBezTo>
                <a:cubicBezTo>
                  <a:pt x="15275" y="2836"/>
                  <a:pt x="15253" y="2824"/>
                  <a:pt x="15242" y="2824"/>
                </a:cubicBezTo>
                <a:cubicBezTo>
                  <a:pt x="15221" y="2824"/>
                  <a:pt x="15156" y="2760"/>
                  <a:pt x="15156" y="2728"/>
                </a:cubicBezTo>
                <a:cubicBezTo>
                  <a:pt x="15156" y="2717"/>
                  <a:pt x="15114" y="2664"/>
                  <a:pt x="15060" y="2610"/>
                </a:cubicBezTo>
                <a:cubicBezTo>
                  <a:pt x="15006" y="2567"/>
                  <a:pt x="14963" y="2514"/>
                  <a:pt x="14963" y="2503"/>
                </a:cubicBezTo>
                <a:cubicBezTo>
                  <a:pt x="14963" y="2481"/>
                  <a:pt x="14942" y="2460"/>
                  <a:pt x="14910" y="2449"/>
                </a:cubicBezTo>
                <a:cubicBezTo>
                  <a:pt x="14889" y="2438"/>
                  <a:pt x="14856" y="2406"/>
                  <a:pt x="14835" y="2385"/>
                </a:cubicBezTo>
                <a:cubicBezTo>
                  <a:pt x="14824" y="2364"/>
                  <a:pt x="14792" y="2331"/>
                  <a:pt x="14760" y="2321"/>
                </a:cubicBezTo>
                <a:cubicBezTo>
                  <a:pt x="14717" y="2310"/>
                  <a:pt x="14685" y="2278"/>
                  <a:pt x="14663" y="2245"/>
                </a:cubicBezTo>
                <a:cubicBezTo>
                  <a:pt x="14642" y="2213"/>
                  <a:pt x="14588" y="2159"/>
                  <a:pt x="14556" y="2116"/>
                </a:cubicBezTo>
                <a:cubicBezTo>
                  <a:pt x="14513" y="2085"/>
                  <a:pt x="14449" y="2031"/>
                  <a:pt x="14406" y="1999"/>
                </a:cubicBezTo>
                <a:cubicBezTo>
                  <a:pt x="14374" y="1966"/>
                  <a:pt x="14331" y="1935"/>
                  <a:pt x="14320" y="1935"/>
                </a:cubicBezTo>
                <a:cubicBezTo>
                  <a:pt x="14310" y="1935"/>
                  <a:pt x="14277" y="1913"/>
                  <a:pt x="14267" y="1880"/>
                </a:cubicBezTo>
                <a:cubicBezTo>
                  <a:pt x="14245" y="1859"/>
                  <a:pt x="14191" y="1816"/>
                  <a:pt x="14159" y="1806"/>
                </a:cubicBezTo>
                <a:cubicBezTo>
                  <a:pt x="14127" y="1784"/>
                  <a:pt x="14052" y="1741"/>
                  <a:pt x="14009" y="1699"/>
                </a:cubicBezTo>
                <a:cubicBezTo>
                  <a:pt x="13912" y="1623"/>
                  <a:pt x="13826" y="1559"/>
                  <a:pt x="13784" y="1559"/>
                </a:cubicBezTo>
                <a:cubicBezTo>
                  <a:pt x="13773" y="1559"/>
                  <a:pt x="13752" y="1548"/>
                  <a:pt x="13741" y="1537"/>
                </a:cubicBezTo>
                <a:cubicBezTo>
                  <a:pt x="13730" y="1527"/>
                  <a:pt x="13709" y="1505"/>
                  <a:pt x="13687" y="1505"/>
                </a:cubicBezTo>
                <a:cubicBezTo>
                  <a:pt x="13655" y="1505"/>
                  <a:pt x="13537" y="1451"/>
                  <a:pt x="13473" y="1398"/>
                </a:cubicBezTo>
                <a:cubicBezTo>
                  <a:pt x="13387" y="1334"/>
                  <a:pt x="13226" y="1237"/>
                  <a:pt x="13204" y="1237"/>
                </a:cubicBezTo>
                <a:cubicBezTo>
                  <a:pt x="13194" y="1237"/>
                  <a:pt x="13151" y="1215"/>
                  <a:pt x="13130" y="1194"/>
                </a:cubicBezTo>
                <a:cubicBezTo>
                  <a:pt x="13097" y="1173"/>
                  <a:pt x="13065" y="1151"/>
                  <a:pt x="13054" y="1151"/>
                </a:cubicBezTo>
                <a:cubicBezTo>
                  <a:pt x="13044" y="1151"/>
                  <a:pt x="13022" y="1130"/>
                  <a:pt x="12990" y="1108"/>
                </a:cubicBezTo>
                <a:cubicBezTo>
                  <a:pt x="12968" y="1087"/>
                  <a:pt x="12925" y="1076"/>
                  <a:pt x="12904" y="1076"/>
                </a:cubicBezTo>
                <a:cubicBezTo>
                  <a:pt x="12851" y="1076"/>
                  <a:pt x="12797" y="1044"/>
                  <a:pt x="12797" y="1012"/>
                </a:cubicBezTo>
                <a:cubicBezTo>
                  <a:pt x="12797" y="1001"/>
                  <a:pt x="12786" y="991"/>
                  <a:pt x="12775" y="979"/>
                </a:cubicBezTo>
                <a:cubicBezTo>
                  <a:pt x="12754" y="979"/>
                  <a:pt x="12701" y="948"/>
                  <a:pt x="12647" y="926"/>
                </a:cubicBezTo>
                <a:cubicBezTo>
                  <a:pt x="12593" y="905"/>
                  <a:pt x="12529" y="872"/>
                  <a:pt x="12518" y="872"/>
                </a:cubicBezTo>
                <a:cubicBezTo>
                  <a:pt x="12496" y="862"/>
                  <a:pt x="12475" y="851"/>
                  <a:pt x="12475" y="840"/>
                </a:cubicBezTo>
                <a:cubicBezTo>
                  <a:pt x="12475" y="821"/>
                  <a:pt x="12389" y="785"/>
                  <a:pt x="12356" y="785"/>
                </a:cubicBezTo>
                <a:cubicBezTo>
                  <a:pt x="12352" y="785"/>
                  <a:pt x="12348" y="785"/>
                  <a:pt x="12346" y="786"/>
                </a:cubicBezTo>
                <a:cubicBezTo>
                  <a:pt x="12343" y="790"/>
                  <a:pt x="12339" y="791"/>
                  <a:pt x="12334" y="791"/>
                </a:cubicBezTo>
                <a:cubicBezTo>
                  <a:pt x="12323" y="791"/>
                  <a:pt x="12308" y="783"/>
                  <a:pt x="12293" y="776"/>
                </a:cubicBezTo>
                <a:cubicBezTo>
                  <a:pt x="12272" y="755"/>
                  <a:pt x="12239" y="743"/>
                  <a:pt x="12218" y="743"/>
                </a:cubicBezTo>
                <a:cubicBezTo>
                  <a:pt x="12196" y="743"/>
                  <a:pt x="12175" y="733"/>
                  <a:pt x="12164" y="722"/>
                </a:cubicBezTo>
                <a:cubicBezTo>
                  <a:pt x="12153" y="712"/>
                  <a:pt x="12143" y="701"/>
                  <a:pt x="12132" y="701"/>
                </a:cubicBezTo>
                <a:cubicBezTo>
                  <a:pt x="12121" y="701"/>
                  <a:pt x="12089" y="679"/>
                  <a:pt x="12057" y="658"/>
                </a:cubicBezTo>
                <a:cubicBezTo>
                  <a:pt x="11928" y="572"/>
                  <a:pt x="11767" y="486"/>
                  <a:pt x="11724" y="476"/>
                </a:cubicBezTo>
                <a:cubicBezTo>
                  <a:pt x="11692" y="476"/>
                  <a:pt x="11638" y="443"/>
                  <a:pt x="11595" y="411"/>
                </a:cubicBezTo>
                <a:cubicBezTo>
                  <a:pt x="11542" y="390"/>
                  <a:pt x="11478" y="357"/>
                  <a:pt x="11445" y="347"/>
                </a:cubicBezTo>
                <a:cubicBezTo>
                  <a:pt x="11413" y="326"/>
                  <a:pt x="11371" y="314"/>
                  <a:pt x="11349" y="304"/>
                </a:cubicBezTo>
                <a:cubicBezTo>
                  <a:pt x="11328" y="293"/>
                  <a:pt x="11263" y="261"/>
                  <a:pt x="11188" y="240"/>
                </a:cubicBezTo>
                <a:cubicBezTo>
                  <a:pt x="11123" y="218"/>
                  <a:pt x="11059" y="197"/>
                  <a:pt x="11049" y="186"/>
                </a:cubicBezTo>
                <a:cubicBezTo>
                  <a:pt x="11027" y="175"/>
                  <a:pt x="10973" y="154"/>
                  <a:pt x="10920" y="133"/>
                </a:cubicBezTo>
                <a:cubicBezTo>
                  <a:pt x="10856" y="121"/>
                  <a:pt x="10791" y="100"/>
                  <a:pt x="10780" y="90"/>
                </a:cubicBezTo>
                <a:cubicBezTo>
                  <a:pt x="10759" y="78"/>
                  <a:pt x="10706" y="68"/>
                  <a:pt x="10651" y="68"/>
                </a:cubicBezTo>
                <a:cubicBezTo>
                  <a:pt x="10609" y="68"/>
                  <a:pt x="10544" y="57"/>
                  <a:pt x="10523" y="47"/>
                </a:cubicBezTo>
                <a:cubicBezTo>
                  <a:pt x="10493" y="29"/>
                  <a:pt x="10428" y="21"/>
                  <a:pt x="10366" y="21"/>
                </a:cubicBezTo>
                <a:cubicBezTo>
                  <a:pt x="10316" y="21"/>
                  <a:pt x="10268" y="26"/>
                  <a:pt x="10244" y="36"/>
                </a:cubicBezTo>
                <a:cubicBezTo>
                  <a:pt x="10231" y="40"/>
                  <a:pt x="10219" y="43"/>
                  <a:pt x="10209" y="43"/>
                </a:cubicBezTo>
                <a:cubicBezTo>
                  <a:pt x="10194" y="43"/>
                  <a:pt x="10182" y="38"/>
                  <a:pt x="10169" y="25"/>
                </a:cubicBezTo>
                <a:cubicBezTo>
                  <a:pt x="10153" y="9"/>
                  <a:pt x="10118" y="1"/>
                  <a:pt x="10082" y="1"/>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6" name="Google Shape;66;p14"/>
          <p:cNvGrpSpPr/>
          <p:nvPr/>
        </p:nvGrpSpPr>
        <p:grpSpPr>
          <a:xfrm>
            <a:off x="8856839" y="1926266"/>
            <a:ext cx="259900" cy="216223"/>
            <a:chOff x="3893825" y="3449700"/>
            <a:chExt cx="845204" cy="703164"/>
          </a:xfrm>
        </p:grpSpPr>
        <p:sp>
          <p:nvSpPr>
            <p:cNvPr id="67" name="Google Shape;67;p14"/>
            <p:cNvSpPr/>
            <p:nvPr/>
          </p:nvSpPr>
          <p:spPr>
            <a:xfrm>
              <a:off x="3893825" y="3449700"/>
              <a:ext cx="845204" cy="703164"/>
            </a:xfrm>
            <a:custGeom>
              <a:rect b="b" l="l" r="r" t="t"/>
              <a:pathLst>
                <a:path extrusionOk="0" h="10688" w="12847">
                  <a:moveTo>
                    <a:pt x="3537" y="1"/>
                  </a:moveTo>
                  <a:cubicBezTo>
                    <a:pt x="2189" y="1"/>
                    <a:pt x="921" y="1053"/>
                    <a:pt x="480" y="2363"/>
                  </a:cubicBezTo>
                  <a:cubicBezTo>
                    <a:pt x="1" y="3819"/>
                    <a:pt x="412" y="5464"/>
                    <a:pt x="1200" y="6782"/>
                  </a:cubicBezTo>
                  <a:cubicBezTo>
                    <a:pt x="2004" y="8101"/>
                    <a:pt x="3392" y="9831"/>
                    <a:pt x="5927" y="10687"/>
                  </a:cubicBezTo>
                  <a:cubicBezTo>
                    <a:pt x="7691" y="10447"/>
                    <a:pt x="10038" y="8906"/>
                    <a:pt x="11082" y="7759"/>
                  </a:cubicBezTo>
                  <a:cubicBezTo>
                    <a:pt x="12127" y="6628"/>
                    <a:pt x="12847" y="5103"/>
                    <a:pt x="12658" y="3562"/>
                  </a:cubicBezTo>
                  <a:cubicBezTo>
                    <a:pt x="12470" y="2038"/>
                    <a:pt x="11168" y="616"/>
                    <a:pt x="9627" y="599"/>
                  </a:cubicBezTo>
                  <a:cubicBezTo>
                    <a:pt x="8718" y="599"/>
                    <a:pt x="7845" y="1079"/>
                    <a:pt x="7229" y="1746"/>
                  </a:cubicBezTo>
                  <a:cubicBezTo>
                    <a:pt x="6955" y="2038"/>
                    <a:pt x="6766" y="2260"/>
                    <a:pt x="6629" y="2466"/>
                  </a:cubicBezTo>
                  <a:cubicBezTo>
                    <a:pt x="6509" y="2226"/>
                    <a:pt x="6372" y="1986"/>
                    <a:pt x="6167" y="1643"/>
                  </a:cubicBezTo>
                  <a:cubicBezTo>
                    <a:pt x="5687" y="873"/>
                    <a:pt x="4934" y="222"/>
                    <a:pt x="4043" y="51"/>
                  </a:cubicBezTo>
                  <a:cubicBezTo>
                    <a:pt x="3874" y="17"/>
                    <a:pt x="3705" y="1"/>
                    <a:pt x="353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14"/>
            <p:cNvSpPr/>
            <p:nvPr/>
          </p:nvSpPr>
          <p:spPr>
            <a:xfrm>
              <a:off x="3926457" y="3670495"/>
              <a:ext cx="764085" cy="335858"/>
            </a:xfrm>
            <a:custGeom>
              <a:rect b="b" l="l" r="r" t="t"/>
              <a:pathLst>
                <a:path extrusionOk="0" h="5105" w="11614">
                  <a:moveTo>
                    <a:pt x="1" y="1799"/>
                  </a:moveTo>
                  <a:cubicBezTo>
                    <a:pt x="1" y="1816"/>
                    <a:pt x="19" y="1816"/>
                    <a:pt x="87" y="1816"/>
                  </a:cubicBezTo>
                  <a:cubicBezTo>
                    <a:pt x="19" y="1799"/>
                    <a:pt x="1" y="1799"/>
                    <a:pt x="1" y="1799"/>
                  </a:cubicBezTo>
                  <a:close/>
                  <a:moveTo>
                    <a:pt x="6715" y="0"/>
                  </a:moveTo>
                  <a:lnTo>
                    <a:pt x="6664" y="87"/>
                  </a:lnTo>
                  <a:cubicBezTo>
                    <a:pt x="6092" y="860"/>
                    <a:pt x="5569" y="1584"/>
                    <a:pt x="5081" y="2259"/>
                  </a:cubicBezTo>
                  <a:lnTo>
                    <a:pt x="5081" y="2259"/>
                  </a:lnTo>
                  <a:cubicBezTo>
                    <a:pt x="3584" y="2123"/>
                    <a:pt x="2309" y="2004"/>
                    <a:pt x="1405" y="1919"/>
                  </a:cubicBezTo>
                  <a:cubicBezTo>
                    <a:pt x="978" y="1884"/>
                    <a:pt x="617" y="1850"/>
                    <a:pt x="361" y="1834"/>
                  </a:cubicBezTo>
                  <a:cubicBezTo>
                    <a:pt x="258" y="1816"/>
                    <a:pt x="156" y="1816"/>
                    <a:pt x="87" y="1816"/>
                  </a:cubicBezTo>
                  <a:cubicBezTo>
                    <a:pt x="156" y="1834"/>
                    <a:pt x="241" y="1850"/>
                    <a:pt x="361" y="1850"/>
                  </a:cubicBezTo>
                  <a:cubicBezTo>
                    <a:pt x="617" y="1884"/>
                    <a:pt x="960" y="1919"/>
                    <a:pt x="1405" y="1971"/>
                  </a:cubicBezTo>
                  <a:cubicBezTo>
                    <a:pt x="2314" y="2073"/>
                    <a:pt x="3581" y="2210"/>
                    <a:pt x="5089" y="2364"/>
                  </a:cubicBezTo>
                  <a:lnTo>
                    <a:pt x="5123" y="2364"/>
                  </a:lnTo>
                  <a:lnTo>
                    <a:pt x="5139" y="2347"/>
                  </a:lnTo>
                  <a:cubicBezTo>
                    <a:pt x="5602" y="1687"/>
                    <a:pt x="6128" y="978"/>
                    <a:pt x="6672" y="221"/>
                  </a:cubicBezTo>
                  <a:lnTo>
                    <a:pt x="6672" y="221"/>
                  </a:lnTo>
                  <a:cubicBezTo>
                    <a:pt x="6764" y="581"/>
                    <a:pt x="6844" y="944"/>
                    <a:pt x="6938" y="1320"/>
                  </a:cubicBezTo>
                  <a:cubicBezTo>
                    <a:pt x="7247" y="2621"/>
                    <a:pt x="7555" y="3855"/>
                    <a:pt x="7811" y="4967"/>
                  </a:cubicBezTo>
                  <a:lnTo>
                    <a:pt x="7845" y="5104"/>
                  </a:lnTo>
                  <a:lnTo>
                    <a:pt x="7898" y="4967"/>
                  </a:lnTo>
                  <a:cubicBezTo>
                    <a:pt x="8219" y="4137"/>
                    <a:pt x="8509" y="3372"/>
                    <a:pt x="8763" y="2709"/>
                  </a:cubicBezTo>
                  <a:lnTo>
                    <a:pt x="8763" y="2709"/>
                  </a:lnTo>
                  <a:cubicBezTo>
                    <a:pt x="9625" y="2794"/>
                    <a:pt x="10335" y="2862"/>
                    <a:pt x="10844" y="2912"/>
                  </a:cubicBezTo>
                  <a:cubicBezTo>
                    <a:pt x="11083" y="2930"/>
                    <a:pt x="11271" y="2946"/>
                    <a:pt x="11408" y="2946"/>
                  </a:cubicBezTo>
                  <a:cubicBezTo>
                    <a:pt x="11460" y="2964"/>
                    <a:pt x="11511" y="2964"/>
                    <a:pt x="11563" y="2964"/>
                  </a:cubicBezTo>
                  <a:lnTo>
                    <a:pt x="11614" y="2964"/>
                  </a:lnTo>
                  <a:cubicBezTo>
                    <a:pt x="11614" y="2964"/>
                    <a:pt x="11597" y="2964"/>
                    <a:pt x="11563" y="2946"/>
                  </a:cubicBezTo>
                  <a:cubicBezTo>
                    <a:pt x="11511" y="2946"/>
                    <a:pt x="11460" y="2946"/>
                    <a:pt x="11408" y="2930"/>
                  </a:cubicBezTo>
                  <a:cubicBezTo>
                    <a:pt x="11271" y="2912"/>
                    <a:pt x="11083" y="2896"/>
                    <a:pt x="10844" y="2861"/>
                  </a:cubicBezTo>
                  <a:cubicBezTo>
                    <a:pt x="10330" y="2809"/>
                    <a:pt x="9627" y="2741"/>
                    <a:pt x="8736" y="2638"/>
                  </a:cubicBezTo>
                  <a:lnTo>
                    <a:pt x="8720" y="2638"/>
                  </a:lnTo>
                  <a:lnTo>
                    <a:pt x="8702" y="2656"/>
                  </a:lnTo>
                  <a:cubicBezTo>
                    <a:pt x="8459" y="3287"/>
                    <a:pt x="8185" y="4012"/>
                    <a:pt x="7866" y="4799"/>
                  </a:cubicBezTo>
                  <a:lnTo>
                    <a:pt x="7866" y="4799"/>
                  </a:lnTo>
                  <a:cubicBezTo>
                    <a:pt x="7616" y="3735"/>
                    <a:pt x="7336" y="2534"/>
                    <a:pt x="7023" y="1285"/>
                  </a:cubicBezTo>
                  <a:cubicBezTo>
                    <a:pt x="6938" y="891"/>
                    <a:pt x="6836" y="480"/>
                    <a:pt x="6749" y="103"/>
                  </a:cubicBezTo>
                  <a:lnTo>
                    <a:pt x="6715" y="0"/>
                  </a:ln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9" name="Google Shape;69;p14"/>
          <p:cNvGrpSpPr/>
          <p:nvPr/>
        </p:nvGrpSpPr>
        <p:grpSpPr>
          <a:xfrm>
            <a:off x="5635764" y="5042379"/>
            <a:ext cx="259900" cy="216223"/>
            <a:chOff x="3893825" y="3449700"/>
            <a:chExt cx="845204" cy="703164"/>
          </a:xfrm>
        </p:grpSpPr>
        <p:sp>
          <p:nvSpPr>
            <p:cNvPr id="70" name="Google Shape;70;p14"/>
            <p:cNvSpPr/>
            <p:nvPr/>
          </p:nvSpPr>
          <p:spPr>
            <a:xfrm>
              <a:off x="3893825" y="3449700"/>
              <a:ext cx="845204" cy="703164"/>
            </a:xfrm>
            <a:custGeom>
              <a:rect b="b" l="l" r="r" t="t"/>
              <a:pathLst>
                <a:path extrusionOk="0" h="10688" w="12847">
                  <a:moveTo>
                    <a:pt x="3537" y="1"/>
                  </a:moveTo>
                  <a:cubicBezTo>
                    <a:pt x="2189" y="1"/>
                    <a:pt x="921" y="1053"/>
                    <a:pt x="480" y="2363"/>
                  </a:cubicBezTo>
                  <a:cubicBezTo>
                    <a:pt x="1" y="3819"/>
                    <a:pt x="412" y="5464"/>
                    <a:pt x="1200" y="6782"/>
                  </a:cubicBezTo>
                  <a:cubicBezTo>
                    <a:pt x="2004" y="8101"/>
                    <a:pt x="3392" y="9831"/>
                    <a:pt x="5927" y="10687"/>
                  </a:cubicBezTo>
                  <a:cubicBezTo>
                    <a:pt x="7691" y="10447"/>
                    <a:pt x="10038" y="8906"/>
                    <a:pt x="11082" y="7759"/>
                  </a:cubicBezTo>
                  <a:cubicBezTo>
                    <a:pt x="12127" y="6628"/>
                    <a:pt x="12847" y="5103"/>
                    <a:pt x="12658" y="3562"/>
                  </a:cubicBezTo>
                  <a:cubicBezTo>
                    <a:pt x="12470" y="2038"/>
                    <a:pt x="11168" y="616"/>
                    <a:pt x="9627" y="599"/>
                  </a:cubicBezTo>
                  <a:cubicBezTo>
                    <a:pt x="8718" y="599"/>
                    <a:pt x="7845" y="1079"/>
                    <a:pt x="7229" y="1746"/>
                  </a:cubicBezTo>
                  <a:cubicBezTo>
                    <a:pt x="6955" y="2038"/>
                    <a:pt x="6766" y="2260"/>
                    <a:pt x="6629" y="2466"/>
                  </a:cubicBezTo>
                  <a:cubicBezTo>
                    <a:pt x="6509" y="2226"/>
                    <a:pt x="6372" y="1986"/>
                    <a:pt x="6167" y="1643"/>
                  </a:cubicBezTo>
                  <a:cubicBezTo>
                    <a:pt x="5687" y="873"/>
                    <a:pt x="4934" y="222"/>
                    <a:pt x="4043" y="51"/>
                  </a:cubicBezTo>
                  <a:cubicBezTo>
                    <a:pt x="3874" y="17"/>
                    <a:pt x="3705" y="1"/>
                    <a:pt x="353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14"/>
            <p:cNvSpPr/>
            <p:nvPr/>
          </p:nvSpPr>
          <p:spPr>
            <a:xfrm>
              <a:off x="3926457" y="3670495"/>
              <a:ext cx="764085" cy="335858"/>
            </a:xfrm>
            <a:custGeom>
              <a:rect b="b" l="l" r="r" t="t"/>
              <a:pathLst>
                <a:path extrusionOk="0" h="5105" w="11614">
                  <a:moveTo>
                    <a:pt x="1" y="1799"/>
                  </a:moveTo>
                  <a:cubicBezTo>
                    <a:pt x="1" y="1816"/>
                    <a:pt x="19" y="1816"/>
                    <a:pt x="87" y="1816"/>
                  </a:cubicBezTo>
                  <a:cubicBezTo>
                    <a:pt x="19" y="1799"/>
                    <a:pt x="1" y="1799"/>
                    <a:pt x="1" y="1799"/>
                  </a:cubicBezTo>
                  <a:close/>
                  <a:moveTo>
                    <a:pt x="6715" y="0"/>
                  </a:moveTo>
                  <a:lnTo>
                    <a:pt x="6664" y="87"/>
                  </a:lnTo>
                  <a:cubicBezTo>
                    <a:pt x="6092" y="860"/>
                    <a:pt x="5569" y="1584"/>
                    <a:pt x="5081" y="2259"/>
                  </a:cubicBezTo>
                  <a:lnTo>
                    <a:pt x="5081" y="2259"/>
                  </a:lnTo>
                  <a:cubicBezTo>
                    <a:pt x="3584" y="2123"/>
                    <a:pt x="2309" y="2004"/>
                    <a:pt x="1405" y="1919"/>
                  </a:cubicBezTo>
                  <a:cubicBezTo>
                    <a:pt x="978" y="1884"/>
                    <a:pt x="617" y="1850"/>
                    <a:pt x="361" y="1834"/>
                  </a:cubicBezTo>
                  <a:cubicBezTo>
                    <a:pt x="258" y="1816"/>
                    <a:pt x="156" y="1816"/>
                    <a:pt x="87" y="1816"/>
                  </a:cubicBezTo>
                  <a:cubicBezTo>
                    <a:pt x="156" y="1834"/>
                    <a:pt x="241" y="1850"/>
                    <a:pt x="361" y="1850"/>
                  </a:cubicBezTo>
                  <a:cubicBezTo>
                    <a:pt x="617" y="1884"/>
                    <a:pt x="960" y="1919"/>
                    <a:pt x="1405" y="1971"/>
                  </a:cubicBezTo>
                  <a:cubicBezTo>
                    <a:pt x="2314" y="2073"/>
                    <a:pt x="3581" y="2210"/>
                    <a:pt x="5089" y="2364"/>
                  </a:cubicBezTo>
                  <a:lnTo>
                    <a:pt x="5123" y="2364"/>
                  </a:lnTo>
                  <a:lnTo>
                    <a:pt x="5139" y="2347"/>
                  </a:lnTo>
                  <a:cubicBezTo>
                    <a:pt x="5602" y="1687"/>
                    <a:pt x="6128" y="978"/>
                    <a:pt x="6672" y="221"/>
                  </a:cubicBezTo>
                  <a:lnTo>
                    <a:pt x="6672" y="221"/>
                  </a:lnTo>
                  <a:cubicBezTo>
                    <a:pt x="6764" y="581"/>
                    <a:pt x="6844" y="944"/>
                    <a:pt x="6938" y="1320"/>
                  </a:cubicBezTo>
                  <a:cubicBezTo>
                    <a:pt x="7247" y="2621"/>
                    <a:pt x="7555" y="3855"/>
                    <a:pt x="7811" y="4967"/>
                  </a:cubicBezTo>
                  <a:lnTo>
                    <a:pt x="7845" y="5104"/>
                  </a:lnTo>
                  <a:lnTo>
                    <a:pt x="7898" y="4967"/>
                  </a:lnTo>
                  <a:cubicBezTo>
                    <a:pt x="8219" y="4137"/>
                    <a:pt x="8509" y="3372"/>
                    <a:pt x="8763" y="2709"/>
                  </a:cubicBezTo>
                  <a:lnTo>
                    <a:pt x="8763" y="2709"/>
                  </a:lnTo>
                  <a:cubicBezTo>
                    <a:pt x="9625" y="2794"/>
                    <a:pt x="10335" y="2862"/>
                    <a:pt x="10844" y="2912"/>
                  </a:cubicBezTo>
                  <a:cubicBezTo>
                    <a:pt x="11083" y="2930"/>
                    <a:pt x="11271" y="2946"/>
                    <a:pt x="11408" y="2946"/>
                  </a:cubicBezTo>
                  <a:cubicBezTo>
                    <a:pt x="11460" y="2964"/>
                    <a:pt x="11511" y="2964"/>
                    <a:pt x="11563" y="2964"/>
                  </a:cubicBezTo>
                  <a:lnTo>
                    <a:pt x="11614" y="2964"/>
                  </a:lnTo>
                  <a:cubicBezTo>
                    <a:pt x="11614" y="2964"/>
                    <a:pt x="11597" y="2964"/>
                    <a:pt x="11563" y="2946"/>
                  </a:cubicBezTo>
                  <a:cubicBezTo>
                    <a:pt x="11511" y="2946"/>
                    <a:pt x="11460" y="2946"/>
                    <a:pt x="11408" y="2930"/>
                  </a:cubicBezTo>
                  <a:cubicBezTo>
                    <a:pt x="11271" y="2912"/>
                    <a:pt x="11083" y="2896"/>
                    <a:pt x="10844" y="2861"/>
                  </a:cubicBezTo>
                  <a:cubicBezTo>
                    <a:pt x="10330" y="2809"/>
                    <a:pt x="9627" y="2741"/>
                    <a:pt x="8736" y="2638"/>
                  </a:cubicBezTo>
                  <a:lnTo>
                    <a:pt x="8720" y="2638"/>
                  </a:lnTo>
                  <a:lnTo>
                    <a:pt x="8702" y="2656"/>
                  </a:lnTo>
                  <a:cubicBezTo>
                    <a:pt x="8459" y="3287"/>
                    <a:pt x="8185" y="4012"/>
                    <a:pt x="7866" y="4799"/>
                  </a:cubicBezTo>
                  <a:lnTo>
                    <a:pt x="7866" y="4799"/>
                  </a:lnTo>
                  <a:cubicBezTo>
                    <a:pt x="7616" y="3735"/>
                    <a:pt x="7336" y="2534"/>
                    <a:pt x="7023" y="1285"/>
                  </a:cubicBezTo>
                  <a:cubicBezTo>
                    <a:pt x="6938" y="891"/>
                    <a:pt x="6836" y="480"/>
                    <a:pt x="6749" y="103"/>
                  </a:cubicBezTo>
                  <a:lnTo>
                    <a:pt x="6715" y="0"/>
                  </a:ln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2" name="Google Shape;72;p14"/>
          <p:cNvGrpSpPr/>
          <p:nvPr/>
        </p:nvGrpSpPr>
        <p:grpSpPr>
          <a:xfrm>
            <a:off x="5120122" y="102139"/>
            <a:ext cx="160920" cy="161339"/>
            <a:chOff x="6704800" y="389825"/>
            <a:chExt cx="259883" cy="260518"/>
          </a:xfrm>
        </p:grpSpPr>
        <p:sp>
          <p:nvSpPr>
            <p:cNvPr id="73" name="Google Shape;73;p14"/>
            <p:cNvSpPr/>
            <p:nvPr/>
          </p:nvSpPr>
          <p:spPr>
            <a:xfrm>
              <a:off x="6805588" y="389825"/>
              <a:ext cx="58302" cy="260518"/>
            </a:xfrm>
            <a:custGeom>
              <a:rect b="b" l="l" r="r" t="t"/>
              <a:pathLst>
                <a:path extrusionOk="0" h="4102" w="918">
                  <a:moveTo>
                    <a:pt x="0" y="1"/>
                  </a:moveTo>
                  <a:lnTo>
                    <a:pt x="0" y="4102"/>
                  </a:lnTo>
                  <a:lnTo>
                    <a:pt x="917" y="4102"/>
                  </a:lnTo>
                  <a:lnTo>
                    <a:pt x="91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14"/>
            <p:cNvSpPr/>
            <p:nvPr/>
          </p:nvSpPr>
          <p:spPr>
            <a:xfrm>
              <a:off x="6704800" y="490550"/>
              <a:ext cx="259883" cy="58366"/>
            </a:xfrm>
            <a:custGeom>
              <a:rect b="b" l="l" r="r" t="t"/>
              <a:pathLst>
                <a:path extrusionOk="0" h="919" w="4092">
                  <a:moveTo>
                    <a:pt x="0" y="1"/>
                  </a:moveTo>
                  <a:lnTo>
                    <a:pt x="0" y="919"/>
                  </a:lnTo>
                  <a:lnTo>
                    <a:pt x="4091" y="919"/>
                  </a:lnTo>
                  <a:lnTo>
                    <a:pt x="409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5" name="Google Shape;75;p14"/>
          <p:cNvGrpSpPr/>
          <p:nvPr/>
        </p:nvGrpSpPr>
        <p:grpSpPr>
          <a:xfrm>
            <a:off x="81647" y="1827514"/>
            <a:ext cx="160920" cy="161339"/>
            <a:chOff x="6704800" y="389825"/>
            <a:chExt cx="259883" cy="260518"/>
          </a:xfrm>
        </p:grpSpPr>
        <p:sp>
          <p:nvSpPr>
            <p:cNvPr id="76" name="Google Shape;76;p14"/>
            <p:cNvSpPr/>
            <p:nvPr/>
          </p:nvSpPr>
          <p:spPr>
            <a:xfrm>
              <a:off x="6805588" y="389825"/>
              <a:ext cx="58302" cy="260518"/>
            </a:xfrm>
            <a:custGeom>
              <a:rect b="b" l="l" r="r" t="t"/>
              <a:pathLst>
                <a:path extrusionOk="0" h="4102" w="918">
                  <a:moveTo>
                    <a:pt x="0" y="1"/>
                  </a:moveTo>
                  <a:lnTo>
                    <a:pt x="0" y="4102"/>
                  </a:lnTo>
                  <a:lnTo>
                    <a:pt x="917" y="4102"/>
                  </a:lnTo>
                  <a:lnTo>
                    <a:pt x="91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14"/>
            <p:cNvSpPr/>
            <p:nvPr/>
          </p:nvSpPr>
          <p:spPr>
            <a:xfrm>
              <a:off x="6704800" y="490550"/>
              <a:ext cx="259883" cy="58366"/>
            </a:xfrm>
            <a:custGeom>
              <a:rect b="b" l="l" r="r" t="t"/>
              <a:pathLst>
                <a:path extrusionOk="0" h="919" w="4092">
                  <a:moveTo>
                    <a:pt x="0" y="1"/>
                  </a:moveTo>
                  <a:lnTo>
                    <a:pt x="0" y="919"/>
                  </a:lnTo>
                  <a:lnTo>
                    <a:pt x="4091" y="919"/>
                  </a:lnTo>
                  <a:lnTo>
                    <a:pt x="409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8" name="Google Shape;78;p14"/>
          <p:cNvGrpSpPr/>
          <p:nvPr/>
        </p:nvGrpSpPr>
        <p:grpSpPr>
          <a:xfrm>
            <a:off x="8759572" y="3123189"/>
            <a:ext cx="160920" cy="161339"/>
            <a:chOff x="6704800" y="389825"/>
            <a:chExt cx="259883" cy="260518"/>
          </a:xfrm>
        </p:grpSpPr>
        <p:sp>
          <p:nvSpPr>
            <p:cNvPr id="79" name="Google Shape;79;p14"/>
            <p:cNvSpPr/>
            <p:nvPr/>
          </p:nvSpPr>
          <p:spPr>
            <a:xfrm>
              <a:off x="6805588" y="389825"/>
              <a:ext cx="58302" cy="260518"/>
            </a:xfrm>
            <a:custGeom>
              <a:rect b="b" l="l" r="r" t="t"/>
              <a:pathLst>
                <a:path extrusionOk="0" h="4102" w="918">
                  <a:moveTo>
                    <a:pt x="0" y="1"/>
                  </a:moveTo>
                  <a:lnTo>
                    <a:pt x="0" y="4102"/>
                  </a:lnTo>
                  <a:lnTo>
                    <a:pt x="917" y="4102"/>
                  </a:lnTo>
                  <a:lnTo>
                    <a:pt x="91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14"/>
            <p:cNvSpPr/>
            <p:nvPr/>
          </p:nvSpPr>
          <p:spPr>
            <a:xfrm>
              <a:off x="6704800" y="490550"/>
              <a:ext cx="259883" cy="58366"/>
            </a:xfrm>
            <a:custGeom>
              <a:rect b="b" l="l" r="r" t="t"/>
              <a:pathLst>
                <a:path extrusionOk="0" h="919" w="4092">
                  <a:moveTo>
                    <a:pt x="0" y="1"/>
                  </a:moveTo>
                  <a:lnTo>
                    <a:pt x="0" y="919"/>
                  </a:lnTo>
                  <a:lnTo>
                    <a:pt x="4091" y="919"/>
                  </a:lnTo>
                  <a:lnTo>
                    <a:pt x="409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1" name="Google Shape;81;p14"/>
          <p:cNvGrpSpPr/>
          <p:nvPr/>
        </p:nvGrpSpPr>
        <p:grpSpPr>
          <a:xfrm>
            <a:off x="6310272" y="4783239"/>
            <a:ext cx="160920" cy="161339"/>
            <a:chOff x="6704800" y="389825"/>
            <a:chExt cx="259883" cy="260518"/>
          </a:xfrm>
        </p:grpSpPr>
        <p:sp>
          <p:nvSpPr>
            <p:cNvPr id="82" name="Google Shape;82;p14"/>
            <p:cNvSpPr/>
            <p:nvPr/>
          </p:nvSpPr>
          <p:spPr>
            <a:xfrm>
              <a:off x="6805588" y="389825"/>
              <a:ext cx="58302" cy="260518"/>
            </a:xfrm>
            <a:custGeom>
              <a:rect b="b" l="l" r="r" t="t"/>
              <a:pathLst>
                <a:path extrusionOk="0" h="4102" w="918">
                  <a:moveTo>
                    <a:pt x="0" y="1"/>
                  </a:moveTo>
                  <a:lnTo>
                    <a:pt x="0" y="4102"/>
                  </a:lnTo>
                  <a:lnTo>
                    <a:pt x="917" y="4102"/>
                  </a:lnTo>
                  <a:lnTo>
                    <a:pt x="91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14"/>
            <p:cNvSpPr/>
            <p:nvPr/>
          </p:nvSpPr>
          <p:spPr>
            <a:xfrm>
              <a:off x="6704800" y="490550"/>
              <a:ext cx="259883" cy="58366"/>
            </a:xfrm>
            <a:custGeom>
              <a:rect b="b" l="l" r="r" t="t"/>
              <a:pathLst>
                <a:path extrusionOk="0" h="919" w="4092">
                  <a:moveTo>
                    <a:pt x="0" y="1"/>
                  </a:moveTo>
                  <a:lnTo>
                    <a:pt x="0" y="919"/>
                  </a:lnTo>
                  <a:lnTo>
                    <a:pt x="4091" y="919"/>
                  </a:lnTo>
                  <a:lnTo>
                    <a:pt x="409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4" name="Google Shape;84;p14"/>
          <p:cNvSpPr/>
          <p:nvPr/>
        </p:nvSpPr>
        <p:spPr>
          <a:xfrm>
            <a:off x="475200" y="482400"/>
            <a:ext cx="8193600" cy="4178700"/>
          </a:xfrm>
          <a:prstGeom prst="roundRect">
            <a:avLst>
              <a:gd fmla="val 3708" name="adj"/>
            </a:avLst>
          </a:prstGeom>
          <a:solidFill>
            <a:schemeClr val="lt1"/>
          </a:solidFill>
          <a:ln>
            <a:noFill/>
          </a:ln>
          <a:effectLst>
            <a:outerShdw blurRad="57150" rotWithShape="0" algn="bl" dir="4200000" dist="19050">
              <a:schemeClr val="dk1">
                <a:alpha val="3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14"/>
          <p:cNvSpPr txBox="1"/>
          <p:nvPr>
            <p:ph type="ctrTitle"/>
          </p:nvPr>
        </p:nvSpPr>
        <p:spPr>
          <a:xfrm>
            <a:off x="1762200" y="1043827"/>
            <a:ext cx="5619600" cy="1854300"/>
          </a:xfrm>
          <a:prstGeom prst="rect">
            <a:avLst/>
          </a:prstGeom>
        </p:spPr>
        <p:txBody>
          <a:bodyPr anchorCtr="0" anchor="b" bIns="91425" lIns="91425" spcFirstLastPara="1" rIns="91425" wrap="square" tIns="91425">
            <a:noAutofit/>
          </a:bodyPr>
          <a:lstStyle>
            <a:lvl1pPr lvl="0" rtl="0" algn="ctr">
              <a:lnSpc>
                <a:spcPct val="90000"/>
              </a:lnSpc>
              <a:spcBef>
                <a:spcPts val="0"/>
              </a:spcBef>
              <a:spcAft>
                <a:spcPts val="0"/>
              </a:spcAft>
              <a:buClr>
                <a:srgbClr val="191919"/>
              </a:buClr>
              <a:buSzPts val="5200"/>
              <a:buNone/>
              <a:defRPr sz="3800">
                <a:latin typeface="Bakbak One"/>
                <a:ea typeface="Bakbak One"/>
                <a:cs typeface="Bakbak One"/>
                <a:sym typeface="Bakbak One"/>
              </a:defRPr>
            </a:lvl1pPr>
            <a:lvl2pPr lvl="1" rtl="0" algn="ctr">
              <a:spcBef>
                <a:spcPts val="0"/>
              </a:spcBef>
              <a:spcAft>
                <a:spcPts val="0"/>
              </a:spcAft>
              <a:buClr>
                <a:srgbClr val="191919"/>
              </a:buClr>
              <a:buSzPts val="5200"/>
              <a:buNone/>
              <a:defRPr sz="5200">
                <a:solidFill>
                  <a:srgbClr val="191919"/>
                </a:solidFill>
              </a:defRPr>
            </a:lvl2pPr>
            <a:lvl3pPr lvl="2" rtl="0" algn="ctr">
              <a:spcBef>
                <a:spcPts val="0"/>
              </a:spcBef>
              <a:spcAft>
                <a:spcPts val="0"/>
              </a:spcAft>
              <a:buClr>
                <a:srgbClr val="191919"/>
              </a:buClr>
              <a:buSzPts val="5200"/>
              <a:buNone/>
              <a:defRPr sz="5200">
                <a:solidFill>
                  <a:srgbClr val="191919"/>
                </a:solidFill>
              </a:defRPr>
            </a:lvl3pPr>
            <a:lvl4pPr lvl="3" rtl="0" algn="ctr">
              <a:spcBef>
                <a:spcPts val="0"/>
              </a:spcBef>
              <a:spcAft>
                <a:spcPts val="0"/>
              </a:spcAft>
              <a:buClr>
                <a:srgbClr val="191919"/>
              </a:buClr>
              <a:buSzPts val="5200"/>
              <a:buNone/>
              <a:defRPr sz="5200">
                <a:solidFill>
                  <a:srgbClr val="191919"/>
                </a:solidFill>
              </a:defRPr>
            </a:lvl4pPr>
            <a:lvl5pPr lvl="4" rtl="0" algn="ctr">
              <a:spcBef>
                <a:spcPts val="0"/>
              </a:spcBef>
              <a:spcAft>
                <a:spcPts val="0"/>
              </a:spcAft>
              <a:buClr>
                <a:srgbClr val="191919"/>
              </a:buClr>
              <a:buSzPts val="5200"/>
              <a:buNone/>
              <a:defRPr sz="5200">
                <a:solidFill>
                  <a:srgbClr val="191919"/>
                </a:solidFill>
              </a:defRPr>
            </a:lvl5pPr>
            <a:lvl6pPr lvl="5" rtl="0" algn="ctr">
              <a:spcBef>
                <a:spcPts val="0"/>
              </a:spcBef>
              <a:spcAft>
                <a:spcPts val="0"/>
              </a:spcAft>
              <a:buClr>
                <a:srgbClr val="191919"/>
              </a:buClr>
              <a:buSzPts val="5200"/>
              <a:buNone/>
              <a:defRPr sz="5200">
                <a:solidFill>
                  <a:srgbClr val="191919"/>
                </a:solidFill>
              </a:defRPr>
            </a:lvl6pPr>
            <a:lvl7pPr lvl="6" rtl="0" algn="ctr">
              <a:spcBef>
                <a:spcPts val="0"/>
              </a:spcBef>
              <a:spcAft>
                <a:spcPts val="0"/>
              </a:spcAft>
              <a:buClr>
                <a:srgbClr val="191919"/>
              </a:buClr>
              <a:buSzPts val="5200"/>
              <a:buNone/>
              <a:defRPr sz="5200">
                <a:solidFill>
                  <a:srgbClr val="191919"/>
                </a:solidFill>
              </a:defRPr>
            </a:lvl7pPr>
            <a:lvl8pPr lvl="7" rtl="0" algn="ctr">
              <a:spcBef>
                <a:spcPts val="0"/>
              </a:spcBef>
              <a:spcAft>
                <a:spcPts val="0"/>
              </a:spcAft>
              <a:buClr>
                <a:srgbClr val="191919"/>
              </a:buClr>
              <a:buSzPts val="5200"/>
              <a:buNone/>
              <a:defRPr sz="5200">
                <a:solidFill>
                  <a:srgbClr val="191919"/>
                </a:solidFill>
              </a:defRPr>
            </a:lvl8pPr>
            <a:lvl9pPr lvl="8" rtl="0" algn="ctr">
              <a:spcBef>
                <a:spcPts val="0"/>
              </a:spcBef>
              <a:spcAft>
                <a:spcPts val="0"/>
              </a:spcAft>
              <a:buClr>
                <a:srgbClr val="191919"/>
              </a:buClr>
              <a:buSzPts val="5200"/>
              <a:buNone/>
              <a:defRPr sz="5200">
                <a:solidFill>
                  <a:srgbClr val="191919"/>
                </a:solidFill>
              </a:defRPr>
            </a:lvl9pPr>
          </a:lstStyle>
          <a:p/>
        </p:txBody>
      </p:sp>
      <p:sp>
        <p:nvSpPr>
          <p:cNvPr id="86" name="Google Shape;86;p14"/>
          <p:cNvSpPr txBox="1"/>
          <p:nvPr>
            <p:ph idx="1" type="subTitle"/>
          </p:nvPr>
        </p:nvSpPr>
        <p:spPr>
          <a:xfrm>
            <a:off x="1760250" y="3368038"/>
            <a:ext cx="5623500" cy="4755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600">
                <a:solidFill>
                  <a:schemeClr val="dk1"/>
                </a:solidFill>
                <a:latin typeface="Figtree"/>
                <a:ea typeface="Figtree"/>
                <a:cs typeface="Figtree"/>
                <a:sym typeface="Figtree"/>
              </a:defRPr>
            </a:lvl1pPr>
            <a:lvl2pPr lvl="1" rtl="0" algn="ctr">
              <a:lnSpc>
                <a:spcPct val="100000"/>
              </a:lnSpc>
              <a:spcBef>
                <a:spcPts val="0"/>
              </a:spcBef>
              <a:spcAft>
                <a:spcPts val="0"/>
              </a:spcAft>
              <a:buSzPts val="1800"/>
              <a:buNone/>
              <a:defRPr sz="1800"/>
            </a:lvl2pPr>
            <a:lvl3pPr lvl="2" rtl="0" algn="ctr">
              <a:lnSpc>
                <a:spcPct val="100000"/>
              </a:lnSpc>
              <a:spcBef>
                <a:spcPts val="0"/>
              </a:spcBef>
              <a:spcAft>
                <a:spcPts val="0"/>
              </a:spcAft>
              <a:buSzPts val="1800"/>
              <a:buNone/>
              <a:defRPr sz="1800"/>
            </a:lvl3pPr>
            <a:lvl4pPr lvl="3" rtl="0" algn="ctr">
              <a:lnSpc>
                <a:spcPct val="100000"/>
              </a:lnSpc>
              <a:spcBef>
                <a:spcPts val="0"/>
              </a:spcBef>
              <a:spcAft>
                <a:spcPts val="0"/>
              </a:spcAft>
              <a:buSzPts val="1800"/>
              <a:buNone/>
              <a:defRPr sz="1800"/>
            </a:lvl4pPr>
            <a:lvl5pPr lvl="4" rtl="0" algn="ctr">
              <a:lnSpc>
                <a:spcPct val="100000"/>
              </a:lnSpc>
              <a:spcBef>
                <a:spcPts val="0"/>
              </a:spcBef>
              <a:spcAft>
                <a:spcPts val="0"/>
              </a:spcAft>
              <a:buSzPts val="1800"/>
              <a:buNone/>
              <a:defRPr sz="1800"/>
            </a:lvl5pPr>
            <a:lvl6pPr lvl="5" rtl="0" algn="ctr">
              <a:lnSpc>
                <a:spcPct val="100000"/>
              </a:lnSpc>
              <a:spcBef>
                <a:spcPts val="0"/>
              </a:spcBef>
              <a:spcAft>
                <a:spcPts val="0"/>
              </a:spcAft>
              <a:buSzPts val="1800"/>
              <a:buNone/>
              <a:defRPr sz="1800"/>
            </a:lvl6pPr>
            <a:lvl7pPr lvl="6" rtl="0" algn="ctr">
              <a:lnSpc>
                <a:spcPct val="100000"/>
              </a:lnSpc>
              <a:spcBef>
                <a:spcPts val="0"/>
              </a:spcBef>
              <a:spcAft>
                <a:spcPts val="0"/>
              </a:spcAft>
              <a:buSzPts val="1800"/>
              <a:buNone/>
              <a:defRPr sz="1800"/>
            </a:lvl7pPr>
            <a:lvl8pPr lvl="7" rtl="0" algn="ctr">
              <a:lnSpc>
                <a:spcPct val="100000"/>
              </a:lnSpc>
              <a:spcBef>
                <a:spcPts val="0"/>
              </a:spcBef>
              <a:spcAft>
                <a:spcPts val="0"/>
              </a:spcAft>
              <a:buSzPts val="1800"/>
              <a:buNone/>
              <a:defRPr sz="1800"/>
            </a:lvl8pPr>
            <a:lvl9pPr lvl="8" rtl="0" algn="ctr">
              <a:lnSpc>
                <a:spcPct val="100000"/>
              </a:lnSpc>
              <a:spcBef>
                <a:spcPts val="0"/>
              </a:spcBef>
              <a:spcAft>
                <a:spcPts val="0"/>
              </a:spcAft>
              <a:buSzPts val="1800"/>
              <a:buNone/>
              <a:defRPr sz="1800"/>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87" name="Shape 87"/>
        <p:cNvGrpSpPr/>
        <p:nvPr/>
      </p:nvGrpSpPr>
      <p:grpSpPr>
        <a:xfrm>
          <a:off x="0" y="0"/>
          <a:ext cx="0" cy="0"/>
          <a:chOff x="0" y="0"/>
          <a:chExt cx="0" cy="0"/>
        </a:xfrm>
      </p:grpSpPr>
      <p:grpSp>
        <p:nvGrpSpPr>
          <p:cNvPr id="88" name="Google Shape;88;p15"/>
          <p:cNvGrpSpPr/>
          <p:nvPr/>
        </p:nvGrpSpPr>
        <p:grpSpPr>
          <a:xfrm>
            <a:off x="3135664" y="4786504"/>
            <a:ext cx="259900" cy="216223"/>
            <a:chOff x="3893825" y="3449700"/>
            <a:chExt cx="845204" cy="703164"/>
          </a:xfrm>
        </p:grpSpPr>
        <p:sp>
          <p:nvSpPr>
            <p:cNvPr id="89" name="Google Shape;89;p15"/>
            <p:cNvSpPr/>
            <p:nvPr/>
          </p:nvSpPr>
          <p:spPr>
            <a:xfrm>
              <a:off x="3893825" y="3449700"/>
              <a:ext cx="845204" cy="703164"/>
            </a:xfrm>
            <a:custGeom>
              <a:rect b="b" l="l" r="r" t="t"/>
              <a:pathLst>
                <a:path extrusionOk="0" h="10688" w="12847">
                  <a:moveTo>
                    <a:pt x="3537" y="1"/>
                  </a:moveTo>
                  <a:cubicBezTo>
                    <a:pt x="2189" y="1"/>
                    <a:pt x="921" y="1053"/>
                    <a:pt x="480" y="2363"/>
                  </a:cubicBezTo>
                  <a:cubicBezTo>
                    <a:pt x="1" y="3819"/>
                    <a:pt x="412" y="5464"/>
                    <a:pt x="1200" y="6782"/>
                  </a:cubicBezTo>
                  <a:cubicBezTo>
                    <a:pt x="2004" y="8101"/>
                    <a:pt x="3392" y="9831"/>
                    <a:pt x="5927" y="10687"/>
                  </a:cubicBezTo>
                  <a:cubicBezTo>
                    <a:pt x="7691" y="10447"/>
                    <a:pt x="10038" y="8906"/>
                    <a:pt x="11082" y="7759"/>
                  </a:cubicBezTo>
                  <a:cubicBezTo>
                    <a:pt x="12127" y="6628"/>
                    <a:pt x="12847" y="5103"/>
                    <a:pt x="12658" y="3562"/>
                  </a:cubicBezTo>
                  <a:cubicBezTo>
                    <a:pt x="12470" y="2038"/>
                    <a:pt x="11168" y="616"/>
                    <a:pt x="9627" y="599"/>
                  </a:cubicBezTo>
                  <a:cubicBezTo>
                    <a:pt x="8718" y="599"/>
                    <a:pt x="7845" y="1079"/>
                    <a:pt x="7229" y="1746"/>
                  </a:cubicBezTo>
                  <a:cubicBezTo>
                    <a:pt x="6955" y="2038"/>
                    <a:pt x="6766" y="2260"/>
                    <a:pt x="6629" y="2466"/>
                  </a:cubicBezTo>
                  <a:cubicBezTo>
                    <a:pt x="6509" y="2226"/>
                    <a:pt x="6372" y="1986"/>
                    <a:pt x="6167" y="1643"/>
                  </a:cubicBezTo>
                  <a:cubicBezTo>
                    <a:pt x="5687" y="873"/>
                    <a:pt x="4934" y="222"/>
                    <a:pt x="4043" y="51"/>
                  </a:cubicBezTo>
                  <a:cubicBezTo>
                    <a:pt x="3874" y="17"/>
                    <a:pt x="3705" y="1"/>
                    <a:pt x="353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15"/>
            <p:cNvSpPr/>
            <p:nvPr/>
          </p:nvSpPr>
          <p:spPr>
            <a:xfrm>
              <a:off x="3926457" y="3670495"/>
              <a:ext cx="764085" cy="335858"/>
            </a:xfrm>
            <a:custGeom>
              <a:rect b="b" l="l" r="r" t="t"/>
              <a:pathLst>
                <a:path extrusionOk="0" h="5105" w="11614">
                  <a:moveTo>
                    <a:pt x="1" y="1799"/>
                  </a:moveTo>
                  <a:cubicBezTo>
                    <a:pt x="1" y="1816"/>
                    <a:pt x="19" y="1816"/>
                    <a:pt x="87" y="1816"/>
                  </a:cubicBezTo>
                  <a:cubicBezTo>
                    <a:pt x="19" y="1799"/>
                    <a:pt x="1" y="1799"/>
                    <a:pt x="1" y="1799"/>
                  </a:cubicBezTo>
                  <a:close/>
                  <a:moveTo>
                    <a:pt x="6715" y="0"/>
                  </a:moveTo>
                  <a:lnTo>
                    <a:pt x="6664" y="87"/>
                  </a:lnTo>
                  <a:cubicBezTo>
                    <a:pt x="6092" y="860"/>
                    <a:pt x="5569" y="1584"/>
                    <a:pt x="5081" y="2259"/>
                  </a:cubicBezTo>
                  <a:lnTo>
                    <a:pt x="5081" y="2259"/>
                  </a:lnTo>
                  <a:cubicBezTo>
                    <a:pt x="3584" y="2123"/>
                    <a:pt x="2309" y="2004"/>
                    <a:pt x="1405" y="1919"/>
                  </a:cubicBezTo>
                  <a:cubicBezTo>
                    <a:pt x="978" y="1884"/>
                    <a:pt x="617" y="1850"/>
                    <a:pt x="361" y="1834"/>
                  </a:cubicBezTo>
                  <a:cubicBezTo>
                    <a:pt x="258" y="1816"/>
                    <a:pt x="156" y="1816"/>
                    <a:pt x="87" y="1816"/>
                  </a:cubicBezTo>
                  <a:cubicBezTo>
                    <a:pt x="156" y="1834"/>
                    <a:pt x="241" y="1850"/>
                    <a:pt x="361" y="1850"/>
                  </a:cubicBezTo>
                  <a:cubicBezTo>
                    <a:pt x="617" y="1884"/>
                    <a:pt x="960" y="1919"/>
                    <a:pt x="1405" y="1971"/>
                  </a:cubicBezTo>
                  <a:cubicBezTo>
                    <a:pt x="2314" y="2073"/>
                    <a:pt x="3581" y="2210"/>
                    <a:pt x="5089" y="2364"/>
                  </a:cubicBezTo>
                  <a:lnTo>
                    <a:pt x="5123" y="2364"/>
                  </a:lnTo>
                  <a:lnTo>
                    <a:pt x="5139" y="2347"/>
                  </a:lnTo>
                  <a:cubicBezTo>
                    <a:pt x="5602" y="1687"/>
                    <a:pt x="6128" y="978"/>
                    <a:pt x="6672" y="221"/>
                  </a:cubicBezTo>
                  <a:lnTo>
                    <a:pt x="6672" y="221"/>
                  </a:lnTo>
                  <a:cubicBezTo>
                    <a:pt x="6764" y="581"/>
                    <a:pt x="6844" y="944"/>
                    <a:pt x="6938" y="1320"/>
                  </a:cubicBezTo>
                  <a:cubicBezTo>
                    <a:pt x="7247" y="2621"/>
                    <a:pt x="7555" y="3855"/>
                    <a:pt x="7811" y="4967"/>
                  </a:cubicBezTo>
                  <a:lnTo>
                    <a:pt x="7845" y="5104"/>
                  </a:lnTo>
                  <a:lnTo>
                    <a:pt x="7898" y="4967"/>
                  </a:lnTo>
                  <a:cubicBezTo>
                    <a:pt x="8219" y="4137"/>
                    <a:pt x="8509" y="3372"/>
                    <a:pt x="8763" y="2709"/>
                  </a:cubicBezTo>
                  <a:lnTo>
                    <a:pt x="8763" y="2709"/>
                  </a:lnTo>
                  <a:cubicBezTo>
                    <a:pt x="9625" y="2794"/>
                    <a:pt x="10335" y="2862"/>
                    <a:pt x="10844" y="2912"/>
                  </a:cubicBezTo>
                  <a:cubicBezTo>
                    <a:pt x="11083" y="2930"/>
                    <a:pt x="11271" y="2946"/>
                    <a:pt x="11408" y="2946"/>
                  </a:cubicBezTo>
                  <a:cubicBezTo>
                    <a:pt x="11460" y="2964"/>
                    <a:pt x="11511" y="2964"/>
                    <a:pt x="11563" y="2964"/>
                  </a:cubicBezTo>
                  <a:lnTo>
                    <a:pt x="11614" y="2964"/>
                  </a:lnTo>
                  <a:cubicBezTo>
                    <a:pt x="11614" y="2964"/>
                    <a:pt x="11597" y="2964"/>
                    <a:pt x="11563" y="2946"/>
                  </a:cubicBezTo>
                  <a:cubicBezTo>
                    <a:pt x="11511" y="2946"/>
                    <a:pt x="11460" y="2946"/>
                    <a:pt x="11408" y="2930"/>
                  </a:cubicBezTo>
                  <a:cubicBezTo>
                    <a:pt x="11271" y="2912"/>
                    <a:pt x="11083" y="2896"/>
                    <a:pt x="10844" y="2861"/>
                  </a:cubicBezTo>
                  <a:cubicBezTo>
                    <a:pt x="10330" y="2809"/>
                    <a:pt x="9627" y="2741"/>
                    <a:pt x="8736" y="2638"/>
                  </a:cubicBezTo>
                  <a:lnTo>
                    <a:pt x="8720" y="2638"/>
                  </a:lnTo>
                  <a:lnTo>
                    <a:pt x="8702" y="2656"/>
                  </a:lnTo>
                  <a:cubicBezTo>
                    <a:pt x="8459" y="3287"/>
                    <a:pt x="8185" y="4012"/>
                    <a:pt x="7866" y="4799"/>
                  </a:cubicBezTo>
                  <a:lnTo>
                    <a:pt x="7866" y="4799"/>
                  </a:lnTo>
                  <a:cubicBezTo>
                    <a:pt x="7616" y="3735"/>
                    <a:pt x="7336" y="2534"/>
                    <a:pt x="7023" y="1285"/>
                  </a:cubicBezTo>
                  <a:cubicBezTo>
                    <a:pt x="6938" y="891"/>
                    <a:pt x="6836" y="480"/>
                    <a:pt x="6749" y="103"/>
                  </a:cubicBezTo>
                  <a:lnTo>
                    <a:pt x="6715" y="0"/>
                  </a:ln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1" name="Google Shape;91;p15"/>
          <p:cNvSpPr/>
          <p:nvPr/>
        </p:nvSpPr>
        <p:spPr>
          <a:xfrm rot="-1536787">
            <a:off x="-49828" y="916365"/>
            <a:ext cx="423899" cy="309707"/>
          </a:xfrm>
          <a:custGeom>
            <a:rect b="b" l="l" r="r" t="t"/>
            <a:pathLst>
              <a:path extrusionOk="0" h="4891" w="6694">
                <a:moveTo>
                  <a:pt x="3911" y="1976"/>
                </a:moveTo>
                <a:cubicBezTo>
                  <a:pt x="3913" y="1976"/>
                  <a:pt x="3914" y="1977"/>
                  <a:pt x="3915" y="1978"/>
                </a:cubicBezTo>
                <a:cubicBezTo>
                  <a:pt x="3927" y="1978"/>
                  <a:pt x="3927" y="2000"/>
                  <a:pt x="3915" y="2021"/>
                </a:cubicBezTo>
                <a:cubicBezTo>
                  <a:pt x="3894" y="2183"/>
                  <a:pt x="3884" y="2290"/>
                  <a:pt x="3894" y="2300"/>
                </a:cubicBezTo>
                <a:cubicBezTo>
                  <a:pt x="3905" y="2311"/>
                  <a:pt x="3905" y="2322"/>
                  <a:pt x="3905" y="2322"/>
                </a:cubicBezTo>
                <a:lnTo>
                  <a:pt x="3905" y="2429"/>
                </a:lnTo>
                <a:cubicBezTo>
                  <a:pt x="3915" y="2493"/>
                  <a:pt x="3905" y="2558"/>
                  <a:pt x="3905" y="2590"/>
                </a:cubicBezTo>
                <a:cubicBezTo>
                  <a:pt x="3894" y="2622"/>
                  <a:pt x="3894" y="2665"/>
                  <a:pt x="3894" y="2676"/>
                </a:cubicBezTo>
                <a:cubicBezTo>
                  <a:pt x="3905" y="2697"/>
                  <a:pt x="3905" y="2697"/>
                  <a:pt x="3884" y="2708"/>
                </a:cubicBezTo>
                <a:cubicBezTo>
                  <a:pt x="3851" y="2708"/>
                  <a:pt x="3851" y="2719"/>
                  <a:pt x="3862" y="2826"/>
                </a:cubicBezTo>
                <a:lnTo>
                  <a:pt x="3862" y="2933"/>
                </a:lnTo>
                <a:cubicBezTo>
                  <a:pt x="3851" y="2955"/>
                  <a:pt x="3851" y="2976"/>
                  <a:pt x="3851" y="2987"/>
                </a:cubicBezTo>
                <a:cubicBezTo>
                  <a:pt x="3851" y="2998"/>
                  <a:pt x="3851" y="3008"/>
                  <a:pt x="3830" y="3019"/>
                </a:cubicBezTo>
                <a:cubicBezTo>
                  <a:pt x="3819" y="3030"/>
                  <a:pt x="3819" y="3051"/>
                  <a:pt x="3808" y="3148"/>
                </a:cubicBezTo>
                <a:cubicBezTo>
                  <a:pt x="3808" y="3223"/>
                  <a:pt x="3798" y="3255"/>
                  <a:pt x="3787" y="3266"/>
                </a:cubicBezTo>
                <a:cubicBezTo>
                  <a:pt x="3776" y="3277"/>
                  <a:pt x="3744" y="3351"/>
                  <a:pt x="3733" y="3427"/>
                </a:cubicBezTo>
                <a:cubicBezTo>
                  <a:pt x="3722" y="3470"/>
                  <a:pt x="3722" y="3480"/>
                  <a:pt x="3701" y="3480"/>
                </a:cubicBezTo>
                <a:cubicBezTo>
                  <a:pt x="3695" y="3483"/>
                  <a:pt x="3690" y="3484"/>
                  <a:pt x="3685" y="3484"/>
                </a:cubicBezTo>
                <a:cubicBezTo>
                  <a:pt x="3669" y="3484"/>
                  <a:pt x="3653" y="3472"/>
                  <a:pt x="3637" y="3448"/>
                </a:cubicBezTo>
                <a:cubicBezTo>
                  <a:pt x="3605" y="3416"/>
                  <a:pt x="3594" y="3394"/>
                  <a:pt x="3583" y="3298"/>
                </a:cubicBezTo>
                <a:cubicBezTo>
                  <a:pt x="3572" y="3191"/>
                  <a:pt x="3583" y="3148"/>
                  <a:pt x="3615" y="3126"/>
                </a:cubicBezTo>
                <a:cubicBezTo>
                  <a:pt x="3637" y="3105"/>
                  <a:pt x="3637" y="3094"/>
                  <a:pt x="3626" y="3019"/>
                </a:cubicBezTo>
                <a:cubicBezTo>
                  <a:pt x="3615" y="2955"/>
                  <a:pt x="3626" y="2901"/>
                  <a:pt x="3626" y="2869"/>
                </a:cubicBezTo>
                <a:cubicBezTo>
                  <a:pt x="3637" y="2836"/>
                  <a:pt x="3637" y="2805"/>
                  <a:pt x="3637" y="2794"/>
                </a:cubicBezTo>
                <a:cubicBezTo>
                  <a:pt x="3637" y="2783"/>
                  <a:pt x="3648" y="2729"/>
                  <a:pt x="3669" y="2665"/>
                </a:cubicBezTo>
                <a:cubicBezTo>
                  <a:pt x="3701" y="2600"/>
                  <a:pt x="3712" y="2547"/>
                  <a:pt x="3701" y="2536"/>
                </a:cubicBezTo>
                <a:cubicBezTo>
                  <a:pt x="3701" y="2526"/>
                  <a:pt x="3701" y="2515"/>
                  <a:pt x="3712" y="2515"/>
                </a:cubicBezTo>
                <a:cubicBezTo>
                  <a:pt x="3722" y="2504"/>
                  <a:pt x="3733" y="2493"/>
                  <a:pt x="3733" y="2461"/>
                </a:cubicBezTo>
                <a:cubicBezTo>
                  <a:pt x="3733" y="2429"/>
                  <a:pt x="3755" y="2386"/>
                  <a:pt x="3787" y="2311"/>
                </a:cubicBezTo>
                <a:cubicBezTo>
                  <a:pt x="3808" y="2257"/>
                  <a:pt x="3841" y="2171"/>
                  <a:pt x="3862" y="2118"/>
                </a:cubicBezTo>
                <a:cubicBezTo>
                  <a:pt x="3890" y="2007"/>
                  <a:pt x="3902" y="1976"/>
                  <a:pt x="3911" y="1976"/>
                </a:cubicBezTo>
                <a:close/>
                <a:moveTo>
                  <a:pt x="2047" y="1571"/>
                </a:moveTo>
                <a:cubicBezTo>
                  <a:pt x="2066" y="1571"/>
                  <a:pt x="2091" y="1609"/>
                  <a:pt x="2125" y="1689"/>
                </a:cubicBezTo>
                <a:cubicBezTo>
                  <a:pt x="2156" y="1785"/>
                  <a:pt x="2167" y="1861"/>
                  <a:pt x="2146" y="1914"/>
                </a:cubicBezTo>
                <a:cubicBezTo>
                  <a:pt x="2146" y="1925"/>
                  <a:pt x="2146" y="1990"/>
                  <a:pt x="2156" y="2064"/>
                </a:cubicBezTo>
                <a:cubicBezTo>
                  <a:pt x="2167" y="2140"/>
                  <a:pt x="2167" y="2214"/>
                  <a:pt x="2167" y="2225"/>
                </a:cubicBezTo>
                <a:cubicBezTo>
                  <a:pt x="2156" y="2247"/>
                  <a:pt x="2167" y="2290"/>
                  <a:pt x="2167" y="2343"/>
                </a:cubicBezTo>
                <a:cubicBezTo>
                  <a:pt x="2178" y="2386"/>
                  <a:pt x="2178" y="2450"/>
                  <a:pt x="2178" y="2472"/>
                </a:cubicBezTo>
                <a:cubicBezTo>
                  <a:pt x="2178" y="2504"/>
                  <a:pt x="2189" y="2558"/>
                  <a:pt x="2189" y="2579"/>
                </a:cubicBezTo>
                <a:cubicBezTo>
                  <a:pt x="2210" y="2655"/>
                  <a:pt x="2199" y="2697"/>
                  <a:pt x="2178" y="2708"/>
                </a:cubicBezTo>
                <a:cubicBezTo>
                  <a:pt x="2167" y="2719"/>
                  <a:pt x="2167" y="2729"/>
                  <a:pt x="2167" y="2762"/>
                </a:cubicBezTo>
                <a:lnTo>
                  <a:pt x="2167" y="2891"/>
                </a:lnTo>
                <a:cubicBezTo>
                  <a:pt x="2156" y="2933"/>
                  <a:pt x="2156" y="2976"/>
                  <a:pt x="2167" y="2987"/>
                </a:cubicBezTo>
                <a:cubicBezTo>
                  <a:pt x="2167" y="3008"/>
                  <a:pt x="2156" y="3126"/>
                  <a:pt x="2135" y="3158"/>
                </a:cubicBezTo>
                <a:cubicBezTo>
                  <a:pt x="2125" y="3180"/>
                  <a:pt x="2125" y="3277"/>
                  <a:pt x="2135" y="3341"/>
                </a:cubicBezTo>
                <a:lnTo>
                  <a:pt x="2135" y="3437"/>
                </a:lnTo>
                <a:cubicBezTo>
                  <a:pt x="2125" y="3480"/>
                  <a:pt x="2113" y="3523"/>
                  <a:pt x="2113" y="3544"/>
                </a:cubicBezTo>
                <a:cubicBezTo>
                  <a:pt x="2113" y="3556"/>
                  <a:pt x="2103" y="3620"/>
                  <a:pt x="2092" y="3673"/>
                </a:cubicBezTo>
                <a:cubicBezTo>
                  <a:pt x="2070" y="3737"/>
                  <a:pt x="2060" y="3792"/>
                  <a:pt x="2060" y="3856"/>
                </a:cubicBezTo>
                <a:cubicBezTo>
                  <a:pt x="2060" y="3931"/>
                  <a:pt x="2049" y="3942"/>
                  <a:pt x="2028" y="3995"/>
                </a:cubicBezTo>
                <a:cubicBezTo>
                  <a:pt x="1985" y="4059"/>
                  <a:pt x="1963" y="4135"/>
                  <a:pt x="1974" y="4156"/>
                </a:cubicBezTo>
                <a:cubicBezTo>
                  <a:pt x="1974" y="4167"/>
                  <a:pt x="1974" y="4188"/>
                  <a:pt x="1963" y="4199"/>
                </a:cubicBezTo>
                <a:cubicBezTo>
                  <a:pt x="1931" y="4242"/>
                  <a:pt x="1867" y="4381"/>
                  <a:pt x="1824" y="4467"/>
                </a:cubicBezTo>
                <a:lnTo>
                  <a:pt x="1792" y="4531"/>
                </a:lnTo>
                <a:lnTo>
                  <a:pt x="1738" y="4553"/>
                </a:lnTo>
                <a:cubicBezTo>
                  <a:pt x="1720" y="4555"/>
                  <a:pt x="1705" y="4557"/>
                  <a:pt x="1692" y="4557"/>
                </a:cubicBezTo>
                <a:cubicBezTo>
                  <a:pt x="1649" y="4557"/>
                  <a:pt x="1628" y="4542"/>
                  <a:pt x="1620" y="4510"/>
                </a:cubicBezTo>
                <a:cubicBezTo>
                  <a:pt x="1620" y="4488"/>
                  <a:pt x="1599" y="4424"/>
                  <a:pt x="1577" y="4371"/>
                </a:cubicBezTo>
                <a:cubicBezTo>
                  <a:pt x="1534" y="4274"/>
                  <a:pt x="1524" y="4231"/>
                  <a:pt x="1513" y="4081"/>
                </a:cubicBezTo>
                <a:lnTo>
                  <a:pt x="1491" y="3909"/>
                </a:lnTo>
                <a:cubicBezTo>
                  <a:pt x="1481" y="3909"/>
                  <a:pt x="1481" y="3888"/>
                  <a:pt x="1481" y="3866"/>
                </a:cubicBezTo>
                <a:cubicBezTo>
                  <a:pt x="1481" y="3845"/>
                  <a:pt x="1470" y="3802"/>
                  <a:pt x="1470" y="3770"/>
                </a:cubicBezTo>
                <a:cubicBezTo>
                  <a:pt x="1460" y="3716"/>
                  <a:pt x="1460" y="3684"/>
                  <a:pt x="1470" y="3663"/>
                </a:cubicBezTo>
                <a:cubicBezTo>
                  <a:pt x="1470" y="3641"/>
                  <a:pt x="1481" y="3609"/>
                  <a:pt x="1481" y="3587"/>
                </a:cubicBezTo>
                <a:cubicBezTo>
                  <a:pt x="1481" y="3566"/>
                  <a:pt x="1481" y="3523"/>
                  <a:pt x="1491" y="3501"/>
                </a:cubicBezTo>
                <a:cubicBezTo>
                  <a:pt x="1502" y="3448"/>
                  <a:pt x="1513" y="3330"/>
                  <a:pt x="1513" y="3234"/>
                </a:cubicBezTo>
                <a:cubicBezTo>
                  <a:pt x="1513" y="3191"/>
                  <a:pt x="1524" y="3148"/>
                  <a:pt x="1545" y="3072"/>
                </a:cubicBezTo>
                <a:cubicBezTo>
                  <a:pt x="1577" y="2998"/>
                  <a:pt x="1577" y="2976"/>
                  <a:pt x="1567" y="2955"/>
                </a:cubicBezTo>
                <a:cubicBezTo>
                  <a:pt x="1556" y="2933"/>
                  <a:pt x="1577" y="2772"/>
                  <a:pt x="1599" y="2697"/>
                </a:cubicBezTo>
                <a:cubicBezTo>
                  <a:pt x="1610" y="2676"/>
                  <a:pt x="1653" y="2569"/>
                  <a:pt x="1674" y="2483"/>
                </a:cubicBezTo>
                <a:cubicBezTo>
                  <a:pt x="1717" y="2354"/>
                  <a:pt x="1727" y="2311"/>
                  <a:pt x="1727" y="2300"/>
                </a:cubicBezTo>
                <a:cubicBezTo>
                  <a:pt x="1717" y="2279"/>
                  <a:pt x="1717" y="2268"/>
                  <a:pt x="1738" y="2225"/>
                </a:cubicBezTo>
                <a:cubicBezTo>
                  <a:pt x="1760" y="2193"/>
                  <a:pt x="1770" y="2150"/>
                  <a:pt x="1792" y="2097"/>
                </a:cubicBezTo>
                <a:cubicBezTo>
                  <a:pt x="1792" y="2043"/>
                  <a:pt x="1813" y="1990"/>
                  <a:pt x="1835" y="1957"/>
                </a:cubicBezTo>
                <a:cubicBezTo>
                  <a:pt x="1846" y="1925"/>
                  <a:pt x="1856" y="1893"/>
                  <a:pt x="1867" y="1893"/>
                </a:cubicBezTo>
                <a:cubicBezTo>
                  <a:pt x="1867" y="1882"/>
                  <a:pt x="1877" y="1839"/>
                  <a:pt x="1889" y="1807"/>
                </a:cubicBezTo>
                <a:cubicBezTo>
                  <a:pt x="1910" y="1732"/>
                  <a:pt x="1910" y="1721"/>
                  <a:pt x="1953" y="1678"/>
                </a:cubicBezTo>
                <a:cubicBezTo>
                  <a:pt x="1985" y="1657"/>
                  <a:pt x="2006" y="1625"/>
                  <a:pt x="2017" y="1614"/>
                </a:cubicBezTo>
                <a:cubicBezTo>
                  <a:pt x="2025" y="1585"/>
                  <a:pt x="2035" y="1571"/>
                  <a:pt x="2047" y="1571"/>
                </a:cubicBezTo>
                <a:close/>
                <a:moveTo>
                  <a:pt x="3502" y="0"/>
                </a:moveTo>
                <a:cubicBezTo>
                  <a:pt x="3483" y="0"/>
                  <a:pt x="3452" y="8"/>
                  <a:pt x="3422" y="16"/>
                </a:cubicBezTo>
                <a:cubicBezTo>
                  <a:pt x="3369" y="26"/>
                  <a:pt x="3326" y="26"/>
                  <a:pt x="3315" y="26"/>
                </a:cubicBezTo>
                <a:cubicBezTo>
                  <a:pt x="3309" y="23"/>
                  <a:pt x="3303" y="22"/>
                  <a:pt x="3295" y="22"/>
                </a:cubicBezTo>
                <a:cubicBezTo>
                  <a:pt x="3275" y="22"/>
                  <a:pt x="3247" y="32"/>
                  <a:pt x="3207" y="48"/>
                </a:cubicBezTo>
                <a:cubicBezTo>
                  <a:pt x="3165" y="69"/>
                  <a:pt x="3111" y="91"/>
                  <a:pt x="3079" y="102"/>
                </a:cubicBezTo>
                <a:cubicBezTo>
                  <a:pt x="3047" y="102"/>
                  <a:pt x="3026" y="112"/>
                  <a:pt x="3014" y="133"/>
                </a:cubicBezTo>
                <a:cubicBezTo>
                  <a:pt x="3001" y="154"/>
                  <a:pt x="2996" y="162"/>
                  <a:pt x="2989" y="162"/>
                </a:cubicBezTo>
                <a:cubicBezTo>
                  <a:pt x="2984" y="162"/>
                  <a:pt x="2979" y="159"/>
                  <a:pt x="2971" y="155"/>
                </a:cubicBezTo>
                <a:cubicBezTo>
                  <a:pt x="2961" y="148"/>
                  <a:pt x="2954" y="145"/>
                  <a:pt x="2945" y="145"/>
                </a:cubicBezTo>
                <a:cubicBezTo>
                  <a:pt x="2926" y="145"/>
                  <a:pt x="2905" y="161"/>
                  <a:pt x="2854" y="198"/>
                </a:cubicBezTo>
                <a:cubicBezTo>
                  <a:pt x="2832" y="219"/>
                  <a:pt x="2778" y="252"/>
                  <a:pt x="2757" y="252"/>
                </a:cubicBezTo>
                <a:cubicBezTo>
                  <a:pt x="2725" y="262"/>
                  <a:pt x="2693" y="284"/>
                  <a:pt x="2671" y="305"/>
                </a:cubicBezTo>
                <a:cubicBezTo>
                  <a:pt x="2661" y="327"/>
                  <a:pt x="2618" y="359"/>
                  <a:pt x="2596" y="381"/>
                </a:cubicBezTo>
                <a:cubicBezTo>
                  <a:pt x="2564" y="391"/>
                  <a:pt x="2532" y="412"/>
                  <a:pt x="2532" y="423"/>
                </a:cubicBezTo>
                <a:cubicBezTo>
                  <a:pt x="2532" y="423"/>
                  <a:pt x="2511" y="434"/>
                  <a:pt x="2489" y="434"/>
                </a:cubicBezTo>
                <a:cubicBezTo>
                  <a:pt x="2468" y="445"/>
                  <a:pt x="2446" y="455"/>
                  <a:pt x="2425" y="488"/>
                </a:cubicBezTo>
                <a:cubicBezTo>
                  <a:pt x="2403" y="520"/>
                  <a:pt x="2361" y="552"/>
                  <a:pt x="2339" y="562"/>
                </a:cubicBezTo>
                <a:cubicBezTo>
                  <a:pt x="2318" y="574"/>
                  <a:pt x="2296" y="595"/>
                  <a:pt x="2285" y="605"/>
                </a:cubicBezTo>
                <a:cubicBezTo>
                  <a:pt x="2285" y="638"/>
                  <a:pt x="2199" y="724"/>
                  <a:pt x="2125" y="798"/>
                </a:cubicBezTo>
                <a:cubicBezTo>
                  <a:pt x="2081" y="835"/>
                  <a:pt x="2067" y="852"/>
                  <a:pt x="2055" y="852"/>
                </a:cubicBezTo>
                <a:cubicBezTo>
                  <a:pt x="2050" y="852"/>
                  <a:pt x="2046" y="848"/>
                  <a:pt x="2039" y="841"/>
                </a:cubicBezTo>
                <a:cubicBezTo>
                  <a:pt x="2039" y="831"/>
                  <a:pt x="2028" y="820"/>
                  <a:pt x="2039" y="810"/>
                </a:cubicBezTo>
                <a:cubicBezTo>
                  <a:pt x="2039" y="777"/>
                  <a:pt x="2028" y="767"/>
                  <a:pt x="1963" y="745"/>
                </a:cubicBezTo>
                <a:cubicBezTo>
                  <a:pt x="1931" y="734"/>
                  <a:pt x="1899" y="713"/>
                  <a:pt x="1877" y="681"/>
                </a:cubicBezTo>
                <a:cubicBezTo>
                  <a:pt x="1846" y="648"/>
                  <a:pt x="1835" y="648"/>
                  <a:pt x="1781" y="638"/>
                </a:cubicBezTo>
                <a:cubicBezTo>
                  <a:pt x="1749" y="627"/>
                  <a:pt x="1684" y="605"/>
                  <a:pt x="1641" y="595"/>
                </a:cubicBezTo>
                <a:lnTo>
                  <a:pt x="1556" y="552"/>
                </a:lnTo>
                <a:lnTo>
                  <a:pt x="1460" y="584"/>
                </a:lnTo>
                <a:cubicBezTo>
                  <a:pt x="1405" y="595"/>
                  <a:pt x="1352" y="627"/>
                  <a:pt x="1331" y="638"/>
                </a:cubicBezTo>
                <a:cubicBezTo>
                  <a:pt x="1320" y="648"/>
                  <a:pt x="1298" y="659"/>
                  <a:pt x="1288" y="659"/>
                </a:cubicBezTo>
                <a:cubicBezTo>
                  <a:pt x="1277" y="659"/>
                  <a:pt x="1266" y="659"/>
                  <a:pt x="1255" y="670"/>
                </a:cubicBezTo>
                <a:cubicBezTo>
                  <a:pt x="1245" y="681"/>
                  <a:pt x="1224" y="681"/>
                  <a:pt x="1224" y="681"/>
                </a:cubicBezTo>
                <a:cubicBezTo>
                  <a:pt x="1212" y="681"/>
                  <a:pt x="1202" y="681"/>
                  <a:pt x="1181" y="691"/>
                </a:cubicBezTo>
                <a:cubicBezTo>
                  <a:pt x="1173" y="691"/>
                  <a:pt x="1161" y="696"/>
                  <a:pt x="1154" y="696"/>
                </a:cubicBezTo>
                <a:cubicBezTo>
                  <a:pt x="1150" y="696"/>
                  <a:pt x="1148" y="695"/>
                  <a:pt x="1148" y="691"/>
                </a:cubicBezTo>
                <a:cubicBezTo>
                  <a:pt x="1138" y="691"/>
                  <a:pt x="1116" y="713"/>
                  <a:pt x="1084" y="734"/>
                </a:cubicBezTo>
                <a:cubicBezTo>
                  <a:pt x="1052" y="745"/>
                  <a:pt x="1009" y="777"/>
                  <a:pt x="988" y="788"/>
                </a:cubicBezTo>
                <a:cubicBezTo>
                  <a:pt x="955" y="810"/>
                  <a:pt x="945" y="831"/>
                  <a:pt x="933" y="853"/>
                </a:cubicBezTo>
                <a:cubicBezTo>
                  <a:pt x="923" y="874"/>
                  <a:pt x="912" y="895"/>
                  <a:pt x="880" y="906"/>
                </a:cubicBezTo>
                <a:cubicBezTo>
                  <a:pt x="826" y="949"/>
                  <a:pt x="794" y="992"/>
                  <a:pt x="773" y="1046"/>
                </a:cubicBezTo>
                <a:cubicBezTo>
                  <a:pt x="762" y="1077"/>
                  <a:pt x="730" y="1131"/>
                  <a:pt x="719" y="1163"/>
                </a:cubicBezTo>
                <a:cubicBezTo>
                  <a:pt x="698" y="1196"/>
                  <a:pt x="676" y="1239"/>
                  <a:pt x="676" y="1239"/>
                </a:cubicBezTo>
                <a:cubicBezTo>
                  <a:pt x="676" y="1260"/>
                  <a:pt x="666" y="1260"/>
                  <a:pt x="655" y="1270"/>
                </a:cubicBezTo>
                <a:cubicBezTo>
                  <a:pt x="623" y="1270"/>
                  <a:pt x="623" y="1282"/>
                  <a:pt x="612" y="1324"/>
                </a:cubicBezTo>
                <a:cubicBezTo>
                  <a:pt x="601" y="1399"/>
                  <a:pt x="580" y="1442"/>
                  <a:pt x="547" y="1475"/>
                </a:cubicBezTo>
                <a:cubicBezTo>
                  <a:pt x="526" y="1496"/>
                  <a:pt x="516" y="1506"/>
                  <a:pt x="526" y="1528"/>
                </a:cubicBezTo>
                <a:cubicBezTo>
                  <a:pt x="526" y="1549"/>
                  <a:pt x="516" y="1582"/>
                  <a:pt x="516" y="1614"/>
                </a:cubicBezTo>
                <a:cubicBezTo>
                  <a:pt x="504" y="1657"/>
                  <a:pt x="504" y="1668"/>
                  <a:pt x="473" y="1678"/>
                </a:cubicBezTo>
                <a:cubicBezTo>
                  <a:pt x="440" y="1689"/>
                  <a:pt x="440" y="1699"/>
                  <a:pt x="440" y="1742"/>
                </a:cubicBezTo>
                <a:cubicBezTo>
                  <a:pt x="430" y="1775"/>
                  <a:pt x="419" y="1796"/>
                  <a:pt x="397" y="1828"/>
                </a:cubicBezTo>
                <a:cubicBezTo>
                  <a:pt x="376" y="1871"/>
                  <a:pt x="376" y="1882"/>
                  <a:pt x="376" y="1925"/>
                </a:cubicBezTo>
                <a:cubicBezTo>
                  <a:pt x="387" y="1978"/>
                  <a:pt x="365" y="2032"/>
                  <a:pt x="311" y="2161"/>
                </a:cubicBezTo>
                <a:cubicBezTo>
                  <a:pt x="290" y="2204"/>
                  <a:pt x="280" y="2236"/>
                  <a:pt x="290" y="2247"/>
                </a:cubicBezTo>
                <a:cubicBezTo>
                  <a:pt x="290" y="2268"/>
                  <a:pt x="280" y="2311"/>
                  <a:pt x="258" y="2354"/>
                </a:cubicBezTo>
                <a:cubicBezTo>
                  <a:pt x="226" y="2407"/>
                  <a:pt x="226" y="2429"/>
                  <a:pt x="237" y="2450"/>
                </a:cubicBezTo>
                <a:cubicBezTo>
                  <a:pt x="247" y="2472"/>
                  <a:pt x="237" y="2526"/>
                  <a:pt x="215" y="2536"/>
                </a:cubicBezTo>
                <a:cubicBezTo>
                  <a:pt x="172" y="2558"/>
                  <a:pt x="118" y="2772"/>
                  <a:pt x="129" y="2848"/>
                </a:cubicBezTo>
                <a:cubicBezTo>
                  <a:pt x="140" y="2869"/>
                  <a:pt x="129" y="2869"/>
                  <a:pt x="118" y="2879"/>
                </a:cubicBezTo>
                <a:cubicBezTo>
                  <a:pt x="97" y="2891"/>
                  <a:pt x="87" y="2901"/>
                  <a:pt x="75" y="2944"/>
                </a:cubicBezTo>
                <a:cubicBezTo>
                  <a:pt x="75" y="2965"/>
                  <a:pt x="65" y="3008"/>
                  <a:pt x="65" y="3030"/>
                </a:cubicBezTo>
                <a:cubicBezTo>
                  <a:pt x="32" y="3105"/>
                  <a:pt x="32" y="3169"/>
                  <a:pt x="32" y="3169"/>
                </a:cubicBezTo>
                <a:cubicBezTo>
                  <a:pt x="54" y="3191"/>
                  <a:pt x="44" y="3266"/>
                  <a:pt x="22" y="3320"/>
                </a:cubicBezTo>
                <a:cubicBezTo>
                  <a:pt x="11" y="3351"/>
                  <a:pt x="1" y="3384"/>
                  <a:pt x="11" y="3416"/>
                </a:cubicBezTo>
                <a:lnTo>
                  <a:pt x="11" y="3513"/>
                </a:lnTo>
                <a:cubicBezTo>
                  <a:pt x="1" y="3577"/>
                  <a:pt x="1" y="3695"/>
                  <a:pt x="11" y="3716"/>
                </a:cubicBezTo>
                <a:cubicBezTo>
                  <a:pt x="11" y="3727"/>
                  <a:pt x="44" y="3749"/>
                  <a:pt x="65" y="3770"/>
                </a:cubicBezTo>
                <a:cubicBezTo>
                  <a:pt x="87" y="3780"/>
                  <a:pt x="118" y="3802"/>
                  <a:pt x="129" y="3813"/>
                </a:cubicBezTo>
                <a:cubicBezTo>
                  <a:pt x="132" y="3816"/>
                  <a:pt x="135" y="3817"/>
                  <a:pt x="138" y="3817"/>
                </a:cubicBezTo>
                <a:cubicBezTo>
                  <a:pt x="146" y="3817"/>
                  <a:pt x="157" y="3807"/>
                  <a:pt x="172" y="3792"/>
                </a:cubicBezTo>
                <a:cubicBezTo>
                  <a:pt x="194" y="3770"/>
                  <a:pt x="226" y="3759"/>
                  <a:pt x="237" y="3759"/>
                </a:cubicBezTo>
                <a:cubicBezTo>
                  <a:pt x="268" y="3759"/>
                  <a:pt x="268" y="3749"/>
                  <a:pt x="280" y="3727"/>
                </a:cubicBezTo>
                <a:cubicBezTo>
                  <a:pt x="280" y="3706"/>
                  <a:pt x="290" y="3663"/>
                  <a:pt x="290" y="3620"/>
                </a:cubicBezTo>
                <a:cubicBezTo>
                  <a:pt x="301" y="3587"/>
                  <a:pt x="311" y="3523"/>
                  <a:pt x="311" y="3480"/>
                </a:cubicBezTo>
                <a:cubicBezTo>
                  <a:pt x="311" y="3448"/>
                  <a:pt x="333" y="3384"/>
                  <a:pt x="344" y="3341"/>
                </a:cubicBezTo>
                <a:cubicBezTo>
                  <a:pt x="376" y="3212"/>
                  <a:pt x="408" y="3084"/>
                  <a:pt x="408" y="3019"/>
                </a:cubicBezTo>
                <a:cubicBezTo>
                  <a:pt x="408" y="2987"/>
                  <a:pt x="419" y="2955"/>
                  <a:pt x="430" y="2933"/>
                </a:cubicBezTo>
                <a:cubicBezTo>
                  <a:pt x="451" y="2891"/>
                  <a:pt x="483" y="2751"/>
                  <a:pt x="483" y="2665"/>
                </a:cubicBezTo>
                <a:cubicBezTo>
                  <a:pt x="483" y="2622"/>
                  <a:pt x="494" y="2600"/>
                  <a:pt x="504" y="2600"/>
                </a:cubicBezTo>
                <a:cubicBezTo>
                  <a:pt x="516" y="2590"/>
                  <a:pt x="516" y="2579"/>
                  <a:pt x="516" y="2558"/>
                </a:cubicBezTo>
                <a:cubicBezTo>
                  <a:pt x="526" y="2536"/>
                  <a:pt x="526" y="2515"/>
                  <a:pt x="623" y="2247"/>
                </a:cubicBezTo>
                <a:cubicBezTo>
                  <a:pt x="644" y="2183"/>
                  <a:pt x="655" y="2118"/>
                  <a:pt x="655" y="2107"/>
                </a:cubicBezTo>
                <a:cubicBezTo>
                  <a:pt x="655" y="2075"/>
                  <a:pt x="687" y="1990"/>
                  <a:pt x="719" y="1968"/>
                </a:cubicBezTo>
                <a:cubicBezTo>
                  <a:pt x="740" y="1957"/>
                  <a:pt x="773" y="1871"/>
                  <a:pt x="762" y="1807"/>
                </a:cubicBezTo>
                <a:cubicBezTo>
                  <a:pt x="762" y="1785"/>
                  <a:pt x="762" y="1742"/>
                  <a:pt x="773" y="1732"/>
                </a:cubicBezTo>
                <a:cubicBezTo>
                  <a:pt x="783" y="1699"/>
                  <a:pt x="848" y="1614"/>
                  <a:pt x="869" y="1592"/>
                </a:cubicBezTo>
                <a:cubicBezTo>
                  <a:pt x="880" y="1592"/>
                  <a:pt x="891" y="1560"/>
                  <a:pt x="902" y="1518"/>
                </a:cubicBezTo>
                <a:cubicBezTo>
                  <a:pt x="912" y="1475"/>
                  <a:pt x="923" y="1432"/>
                  <a:pt x="933" y="1432"/>
                </a:cubicBezTo>
                <a:cubicBezTo>
                  <a:pt x="955" y="1399"/>
                  <a:pt x="1041" y="1260"/>
                  <a:pt x="1052" y="1239"/>
                </a:cubicBezTo>
                <a:cubicBezTo>
                  <a:pt x="1052" y="1228"/>
                  <a:pt x="1084" y="1206"/>
                  <a:pt x="1105" y="1174"/>
                </a:cubicBezTo>
                <a:cubicBezTo>
                  <a:pt x="1148" y="1142"/>
                  <a:pt x="1202" y="1077"/>
                  <a:pt x="1202" y="1056"/>
                </a:cubicBezTo>
                <a:cubicBezTo>
                  <a:pt x="1202" y="1046"/>
                  <a:pt x="1212" y="1034"/>
                  <a:pt x="1224" y="1034"/>
                </a:cubicBezTo>
                <a:cubicBezTo>
                  <a:pt x="1255" y="1013"/>
                  <a:pt x="1320" y="949"/>
                  <a:pt x="1320" y="927"/>
                </a:cubicBezTo>
                <a:cubicBezTo>
                  <a:pt x="1320" y="910"/>
                  <a:pt x="1348" y="892"/>
                  <a:pt x="1376" y="892"/>
                </a:cubicBezTo>
                <a:cubicBezTo>
                  <a:pt x="1382" y="892"/>
                  <a:pt x="1389" y="893"/>
                  <a:pt x="1395" y="895"/>
                </a:cubicBezTo>
                <a:cubicBezTo>
                  <a:pt x="1400" y="901"/>
                  <a:pt x="1408" y="903"/>
                  <a:pt x="1420" y="903"/>
                </a:cubicBezTo>
                <a:cubicBezTo>
                  <a:pt x="1432" y="903"/>
                  <a:pt x="1448" y="901"/>
                  <a:pt x="1470" y="895"/>
                </a:cubicBezTo>
                <a:cubicBezTo>
                  <a:pt x="1485" y="893"/>
                  <a:pt x="1502" y="892"/>
                  <a:pt x="1520" y="892"/>
                </a:cubicBezTo>
                <a:cubicBezTo>
                  <a:pt x="1599" y="892"/>
                  <a:pt x="1688" y="912"/>
                  <a:pt x="1706" y="938"/>
                </a:cubicBezTo>
                <a:cubicBezTo>
                  <a:pt x="1706" y="949"/>
                  <a:pt x="1727" y="960"/>
                  <a:pt x="1738" y="970"/>
                </a:cubicBezTo>
                <a:cubicBezTo>
                  <a:pt x="1792" y="992"/>
                  <a:pt x="1877" y="1067"/>
                  <a:pt x="1899" y="1099"/>
                </a:cubicBezTo>
                <a:cubicBezTo>
                  <a:pt x="1910" y="1131"/>
                  <a:pt x="1910" y="1142"/>
                  <a:pt x="1889" y="1185"/>
                </a:cubicBezTo>
                <a:cubicBezTo>
                  <a:pt x="1867" y="1217"/>
                  <a:pt x="1846" y="1260"/>
                  <a:pt x="1835" y="1270"/>
                </a:cubicBezTo>
                <a:cubicBezTo>
                  <a:pt x="1824" y="1282"/>
                  <a:pt x="1813" y="1303"/>
                  <a:pt x="1803" y="1313"/>
                </a:cubicBezTo>
                <a:cubicBezTo>
                  <a:pt x="1792" y="1324"/>
                  <a:pt x="1781" y="1346"/>
                  <a:pt x="1770" y="1346"/>
                </a:cubicBezTo>
                <a:cubicBezTo>
                  <a:pt x="1749" y="1356"/>
                  <a:pt x="1738" y="1367"/>
                  <a:pt x="1738" y="1389"/>
                </a:cubicBezTo>
                <a:cubicBezTo>
                  <a:pt x="1738" y="1410"/>
                  <a:pt x="1717" y="1442"/>
                  <a:pt x="1695" y="1475"/>
                </a:cubicBezTo>
                <a:cubicBezTo>
                  <a:pt x="1641" y="1528"/>
                  <a:pt x="1631" y="1539"/>
                  <a:pt x="1663" y="1582"/>
                </a:cubicBezTo>
                <a:lnTo>
                  <a:pt x="1684" y="1625"/>
                </a:lnTo>
                <a:lnTo>
                  <a:pt x="1641" y="1635"/>
                </a:lnTo>
                <a:cubicBezTo>
                  <a:pt x="1610" y="1657"/>
                  <a:pt x="1610" y="1657"/>
                  <a:pt x="1610" y="1711"/>
                </a:cubicBezTo>
                <a:cubicBezTo>
                  <a:pt x="1599" y="1754"/>
                  <a:pt x="1599" y="1764"/>
                  <a:pt x="1545" y="1861"/>
                </a:cubicBezTo>
                <a:cubicBezTo>
                  <a:pt x="1524" y="1914"/>
                  <a:pt x="1470" y="2011"/>
                  <a:pt x="1448" y="2075"/>
                </a:cubicBezTo>
                <a:cubicBezTo>
                  <a:pt x="1405" y="2161"/>
                  <a:pt x="1395" y="2183"/>
                  <a:pt x="1405" y="2204"/>
                </a:cubicBezTo>
                <a:cubicBezTo>
                  <a:pt x="1417" y="2225"/>
                  <a:pt x="1405" y="2236"/>
                  <a:pt x="1395" y="2257"/>
                </a:cubicBezTo>
                <a:cubicBezTo>
                  <a:pt x="1341" y="2333"/>
                  <a:pt x="1331" y="2354"/>
                  <a:pt x="1341" y="2386"/>
                </a:cubicBezTo>
                <a:cubicBezTo>
                  <a:pt x="1352" y="2407"/>
                  <a:pt x="1341" y="2440"/>
                  <a:pt x="1298" y="2569"/>
                </a:cubicBezTo>
                <a:cubicBezTo>
                  <a:pt x="1288" y="2600"/>
                  <a:pt x="1277" y="2655"/>
                  <a:pt x="1288" y="2676"/>
                </a:cubicBezTo>
                <a:cubicBezTo>
                  <a:pt x="1288" y="2697"/>
                  <a:pt x="1277" y="2729"/>
                  <a:pt x="1277" y="2740"/>
                </a:cubicBezTo>
                <a:cubicBezTo>
                  <a:pt x="1266" y="2740"/>
                  <a:pt x="1266" y="2772"/>
                  <a:pt x="1266" y="2794"/>
                </a:cubicBezTo>
                <a:cubicBezTo>
                  <a:pt x="1277" y="2826"/>
                  <a:pt x="1266" y="2848"/>
                  <a:pt x="1255" y="2858"/>
                </a:cubicBezTo>
                <a:cubicBezTo>
                  <a:pt x="1245" y="2858"/>
                  <a:pt x="1245" y="2879"/>
                  <a:pt x="1245" y="2891"/>
                </a:cubicBezTo>
                <a:cubicBezTo>
                  <a:pt x="1245" y="2912"/>
                  <a:pt x="1224" y="2944"/>
                  <a:pt x="1202" y="2976"/>
                </a:cubicBezTo>
                <a:cubicBezTo>
                  <a:pt x="1169" y="3041"/>
                  <a:pt x="1169" y="3041"/>
                  <a:pt x="1191" y="3072"/>
                </a:cubicBezTo>
                <a:cubicBezTo>
                  <a:pt x="1202" y="3094"/>
                  <a:pt x="1202" y="3126"/>
                  <a:pt x="1191" y="3158"/>
                </a:cubicBezTo>
                <a:cubicBezTo>
                  <a:pt x="1169" y="3234"/>
                  <a:pt x="1159" y="3341"/>
                  <a:pt x="1159" y="3373"/>
                </a:cubicBezTo>
                <a:lnTo>
                  <a:pt x="1159" y="3427"/>
                </a:lnTo>
                <a:cubicBezTo>
                  <a:pt x="1138" y="3470"/>
                  <a:pt x="1138" y="3534"/>
                  <a:pt x="1159" y="3556"/>
                </a:cubicBezTo>
                <a:cubicBezTo>
                  <a:pt x="1181" y="3577"/>
                  <a:pt x="1181" y="3673"/>
                  <a:pt x="1159" y="3716"/>
                </a:cubicBezTo>
                <a:cubicBezTo>
                  <a:pt x="1138" y="3737"/>
                  <a:pt x="1138" y="3759"/>
                  <a:pt x="1148" y="3823"/>
                </a:cubicBezTo>
                <a:lnTo>
                  <a:pt x="1148" y="3909"/>
                </a:lnTo>
                <a:cubicBezTo>
                  <a:pt x="1138" y="3920"/>
                  <a:pt x="1138" y="3931"/>
                  <a:pt x="1138" y="3952"/>
                </a:cubicBezTo>
                <a:lnTo>
                  <a:pt x="1138" y="4038"/>
                </a:lnTo>
                <a:cubicBezTo>
                  <a:pt x="1138" y="4070"/>
                  <a:pt x="1138" y="4113"/>
                  <a:pt x="1148" y="4135"/>
                </a:cubicBezTo>
                <a:cubicBezTo>
                  <a:pt x="1148" y="4156"/>
                  <a:pt x="1159" y="4209"/>
                  <a:pt x="1159" y="4263"/>
                </a:cubicBezTo>
                <a:cubicBezTo>
                  <a:pt x="1169" y="4306"/>
                  <a:pt x="1181" y="4371"/>
                  <a:pt x="1202" y="4392"/>
                </a:cubicBezTo>
                <a:lnTo>
                  <a:pt x="1224" y="4457"/>
                </a:lnTo>
                <a:cubicBezTo>
                  <a:pt x="1224" y="4457"/>
                  <a:pt x="1234" y="4499"/>
                  <a:pt x="1255" y="4542"/>
                </a:cubicBezTo>
                <a:cubicBezTo>
                  <a:pt x="1277" y="4585"/>
                  <a:pt x="1288" y="4638"/>
                  <a:pt x="1298" y="4660"/>
                </a:cubicBezTo>
                <a:cubicBezTo>
                  <a:pt x="1298" y="4693"/>
                  <a:pt x="1309" y="4703"/>
                  <a:pt x="1352" y="4703"/>
                </a:cubicBezTo>
                <a:cubicBezTo>
                  <a:pt x="1384" y="4714"/>
                  <a:pt x="1395" y="4724"/>
                  <a:pt x="1395" y="4735"/>
                </a:cubicBezTo>
                <a:cubicBezTo>
                  <a:pt x="1395" y="4746"/>
                  <a:pt x="1405" y="4757"/>
                  <a:pt x="1427" y="4767"/>
                </a:cubicBezTo>
                <a:cubicBezTo>
                  <a:pt x="1448" y="4778"/>
                  <a:pt x="1481" y="4810"/>
                  <a:pt x="1481" y="4832"/>
                </a:cubicBezTo>
                <a:lnTo>
                  <a:pt x="1502" y="4864"/>
                </a:lnTo>
                <a:lnTo>
                  <a:pt x="1556" y="4853"/>
                </a:lnTo>
                <a:cubicBezTo>
                  <a:pt x="1599" y="4853"/>
                  <a:pt x="1631" y="4864"/>
                  <a:pt x="1653" y="4874"/>
                </a:cubicBezTo>
                <a:cubicBezTo>
                  <a:pt x="1663" y="4885"/>
                  <a:pt x="1674" y="4891"/>
                  <a:pt x="1687" y="4891"/>
                </a:cubicBezTo>
                <a:cubicBezTo>
                  <a:pt x="1701" y="4891"/>
                  <a:pt x="1717" y="4885"/>
                  <a:pt x="1738" y="4874"/>
                </a:cubicBezTo>
                <a:cubicBezTo>
                  <a:pt x="1781" y="4864"/>
                  <a:pt x="1835" y="4843"/>
                  <a:pt x="1867" y="4821"/>
                </a:cubicBezTo>
                <a:cubicBezTo>
                  <a:pt x="1931" y="4800"/>
                  <a:pt x="1931" y="4789"/>
                  <a:pt x="1953" y="4746"/>
                </a:cubicBezTo>
                <a:cubicBezTo>
                  <a:pt x="1972" y="4700"/>
                  <a:pt x="1998" y="4669"/>
                  <a:pt x="2026" y="4669"/>
                </a:cubicBezTo>
                <a:cubicBezTo>
                  <a:pt x="2030" y="4669"/>
                  <a:pt x="2034" y="4670"/>
                  <a:pt x="2039" y="4671"/>
                </a:cubicBezTo>
                <a:cubicBezTo>
                  <a:pt x="2039" y="4675"/>
                  <a:pt x="2040" y="4676"/>
                  <a:pt x="2042" y="4676"/>
                </a:cubicBezTo>
                <a:cubicBezTo>
                  <a:pt x="2046" y="4676"/>
                  <a:pt x="2053" y="4671"/>
                  <a:pt x="2060" y="4671"/>
                </a:cubicBezTo>
                <a:cubicBezTo>
                  <a:pt x="2082" y="4660"/>
                  <a:pt x="2156" y="4510"/>
                  <a:pt x="2189" y="4435"/>
                </a:cubicBezTo>
                <a:cubicBezTo>
                  <a:pt x="2242" y="4306"/>
                  <a:pt x="2253" y="4295"/>
                  <a:pt x="2242" y="4285"/>
                </a:cubicBezTo>
                <a:cubicBezTo>
                  <a:pt x="2242" y="4274"/>
                  <a:pt x="2253" y="4231"/>
                  <a:pt x="2285" y="4156"/>
                </a:cubicBezTo>
                <a:lnTo>
                  <a:pt x="2339" y="4038"/>
                </a:lnTo>
                <a:lnTo>
                  <a:pt x="2318" y="4006"/>
                </a:lnTo>
                <a:cubicBezTo>
                  <a:pt x="2306" y="3973"/>
                  <a:pt x="2306" y="3973"/>
                  <a:pt x="2328" y="3963"/>
                </a:cubicBezTo>
                <a:cubicBezTo>
                  <a:pt x="2349" y="3952"/>
                  <a:pt x="2349" y="3952"/>
                  <a:pt x="2349" y="3888"/>
                </a:cubicBezTo>
                <a:cubicBezTo>
                  <a:pt x="2349" y="3845"/>
                  <a:pt x="2361" y="3792"/>
                  <a:pt x="2371" y="3759"/>
                </a:cubicBezTo>
                <a:cubicBezTo>
                  <a:pt x="2392" y="3716"/>
                  <a:pt x="2392" y="3695"/>
                  <a:pt x="2382" y="3673"/>
                </a:cubicBezTo>
                <a:cubicBezTo>
                  <a:pt x="2371" y="3663"/>
                  <a:pt x="2371" y="3641"/>
                  <a:pt x="2382" y="3630"/>
                </a:cubicBezTo>
                <a:cubicBezTo>
                  <a:pt x="2382" y="3609"/>
                  <a:pt x="2392" y="3577"/>
                  <a:pt x="2392" y="3556"/>
                </a:cubicBezTo>
                <a:cubicBezTo>
                  <a:pt x="2403" y="3534"/>
                  <a:pt x="2403" y="3491"/>
                  <a:pt x="2403" y="3459"/>
                </a:cubicBezTo>
                <a:cubicBezTo>
                  <a:pt x="2414" y="3427"/>
                  <a:pt x="2425" y="3416"/>
                  <a:pt x="2435" y="3394"/>
                </a:cubicBezTo>
                <a:cubicBezTo>
                  <a:pt x="2457" y="3384"/>
                  <a:pt x="2457" y="3373"/>
                  <a:pt x="2457" y="3308"/>
                </a:cubicBezTo>
                <a:cubicBezTo>
                  <a:pt x="2446" y="3266"/>
                  <a:pt x="2446" y="3201"/>
                  <a:pt x="2457" y="3169"/>
                </a:cubicBezTo>
                <a:cubicBezTo>
                  <a:pt x="2457" y="3126"/>
                  <a:pt x="2468" y="3072"/>
                  <a:pt x="2457" y="3041"/>
                </a:cubicBezTo>
                <a:cubicBezTo>
                  <a:pt x="2457" y="3008"/>
                  <a:pt x="2468" y="2965"/>
                  <a:pt x="2468" y="2944"/>
                </a:cubicBezTo>
                <a:cubicBezTo>
                  <a:pt x="2489" y="2901"/>
                  <a:pt x="2489" y="2772"/>
                  <a:pt x="2457" y="2708"/>
                </a:cubicBezTo>
                <a:cubicBezTo>
                  <a:pt x="2446" y="2686"/>
                  <a:pt x="2457" y="2665"/>
                  <a:pt x="2468" y="2622"/>
                </a:cubicBezTo>
                <a:cubicBezTo>
                  <a:pt x="2478" y="2590"/>
                  <a:pt x="2489" y="2547"/>
                  <a:pt x="2478" y="2536"/>
                </a:cubicBezTo>
                <a:cubicBezTo>
                  <a:pt x="2478" y="2515"/>
                  <a:pt x="2478" y="2472"/>
                  <a:pt x="2489" y="2450"/>
                </a:cubicBezTo>
                <a:cubicBezTo>
                  <a:pt x="2500" y="2397"/>
                  <a:pt x="2500" y="2376"/>
                  <a:pt x="2468" y="2247"/>
                </a:cubicBezTo>
                <a:cubicBezTo>
                  <a:pt x="2457" y="2204"/>
                  <a:pt x="2457" y="2150"/>
                  <a:pt x="2457" y="2118"/>
                </a:cubicBezTo>
                <a:cubicBezTo>
                  <a:pt x="2468" y="2032"/>
                  <a:pt x="2468" y="2000"/>
                  <a:pt x="2446" y="1957"/>
                </a:cubicBezTo>
                <a:cubicBezTo>
                  <a:pt x="2446" y="1935"/>
                  <a:pt x="2435" y="1904"/>
                  <a:pt x="2435" y="1882"/>
                </a:cubicBezTo>
                <a:cubicBezTo>
                  <a:pt x="2435" y="1861"/>
                  <a:pt x="2425" y="1839"/>
                  <a:pt x="2414" y="1828"/>
                </a:cubicBezTo>
                <a:cubicBezTo>
                  <a:pt x="2392" y="1807"/>
                  <a:pt x="2382" y="1742"/>
                  <a:pt x="2392" y="1689"/>
                </a:cubicBezTo>
                <a:cubicBezTo>
                  <a:pt x="2403" y="1668"/>
                  <a:pt x="2392" y="1625"/>
                  <a:pt x="2382" y="1582"/>
                </a:cubicBezTo>
                <a:cubicBezTo>
                  <a:pt x="2371" y="1539"/>
                  <a:pt x="2361" y="1463"/>
                  <a:pt x="2361" y="1432"/>
                </a:cubicBezTo>
                <a:cubicBezTo>
                  <a:pt x="2361" y="1356"/>
                  <a:pt x="2361" y="1356"/>
                  <a:pt x="2306" y="1292"/>
                </a:cubicBezTo>
                <a:cubicBezTo>
                  <a:pt x="2275" y="1260"/>
                  <a:pt x="2264" y="1196"/>
                  <a:pt x="2285" y="1142"/>
                </a:cubicBezTo>
                <a:cubicBezTo>
                  <a:pt x="2296" y="1120"/>
                  <a:pt x="2328" y="1077"/>
                  <a:pt x="2361" y="1046"/>
                </a:cubicBezTo>
                <a:cubicBezTo>
                  <a:pt x="2392" y="1003"/>
                  <a:pt x="2446" y="949"/>
                  <a:pt x="2468" y="917"/>
                </a:cubicBezTo>
                <a:cubicBezTo>
                  <a:pt x="2500" y="884"/>
                  <a:pt x="2542" y="831"/>
                  <a:pt x="2575" y="788"/>
                </a:cubicBezTo>
                <a:cubicBezTo>
                  <a:pt x="2607" y="756"/>
                  <a:pt x="2661" y="713"/>
                  <a:pt x="2682" y="681"/>
                </a:cubicBezTo>
                <a:cubicBezTo>
                  <a:pt x="2704" y="648"/>
                  <a:pt x="2725" y="627"/>
                  <a:pt x="2747" y="617"/>
                </a:cubicBezTo>
                <a:cubicBezTo>
                  <a:pt x="2768" y="617"/>
                  <a:pt x="2800" y="584"/>
                  <a:pt x="2821" y="562"/>
                </a:cubicBezTo>
                <a:cubicBezTo>
                  <a:pt x="2854" y="531"/>
                  <a:pt x="2886" y="509"/>
                  <a:pt x="2897" y="509"/>
                </a:cubicBezTo>
                <a:cubicBezTo>
                  <a:pt x="2918" y="509"/>
                  <a:pt x="2961" y="488"/>
                  <a:pt x="2993" y="466"/>
                </a:cubicBezTo>
                <a:cubicBezTo>
                  <a:pt x="3052" y="417"/>
                  <a:pt x="3156" y="368"/>
                  <a:pt x="3190" y="368"/>
                </a:cubicBezTo>
                <a:cubicBezTo>
                  <a:pt x="3193" y="368"/>
                  <a:pt x="3195" y="369"/>
                  <a:pt x="3197" y="369"/>
                </a:cubicBezTo>
                <a:cubicBezTo>
                  <a:pt x="3207" y="369"/>
                  <a:pt x="3240" y="369"/>
                  <a:pt x="3262" y="359"/>
                </a:cubicBezTo>
                <a:cubicBezTo>
                  <a:pt x="3293" y="338"/>
                  <a:pt x="3315" y="338"/>
                  <a:pt x="3326" y="338"/>
                </a:cubicBezTo>
                <a:lnTo>
                  <a:pt x="3422" y="338"/>
                </a:lnTo>
                <a:cubicBezTo>
                  <a:pt x="3444" y="334"/>
                  <a:pt x="3459" y="331"/>
                  <a:pt x="3473" y="331"/>
                </a:cubicBezTo>
                <a:cubicBezTo>
                  <a:pt x="3501" y="331"/>
                  <a:pt x="3523" y="341"/>
                  <a:pt x="3572" y="369"/>
                </a:cubicBezTo>
                <a:cubicBezTo>
                  <a:pt x="3679" y="423"/>
                  <a:pt x="3691" y="434"/>
                  <a:pt x="3787" y="691"/>
                </a:cubicBezTo>
                <a:cubicBezTo>
                  <a:pt x="3830" y="810"/>
                  <a:pt x="3830" y="841"/>
                  <a:pt x="3819" y="863"/>
                </a:cubicBezTo>
                <a:cubicBezTo>
                  <a:pt x="3819" y="874"/>
                  <a:pt x="3819" y="917"/>
                  <a:pt x="3830" y="949"/>
                </a:cubicBezTo>
                <a:cubicBezTo>
                  <a:pt x="3851" y="981"/>
                  <a:pt x="3862" y="1046"/>
                  <a:pt x="3862" y="1077"/>
                </a:cubicBezTo>
                <a:cubicBezTo>
                  <a:pt x="3862" y="1120"/>
                  <a:pt x="3872" y="1217"/>
                  <a:pt x="3894" y="1292"/>
                </a:cubicBezTo>
                <a:lnTo>
                  <a:pt x="3927" y="1432"/>
                </a:lnTo>
                <a:lnTo>
                  <a:pt x="3884" y="1485"/>
                </a:lnTo>
                <a:cubicBezTo>
                  <a:pt x="3862" y="1506"/>
                  <a:pt x="3841" y="1528"/>
                  <a:pt x="3830" y="1528"/>
                </a:cubicBezTo>
                <a:cubicBezTo>
                  <a:pt x="3808" y="1528"/>
                  <a:pt x="3798" y="1539"/>
                  <a:pt x="3755" y="1625"/>
                </a:cubicBezTo>
                <a:cubicBezTo>
                  <a:pt x="3701" y="1732"/>
                  <a:pt x="3669" y="1796"/>
                  <a:pt x="3637" y="1828"/>
                </a:cubicBezTo>
                <a:cubicBezTo>
                  <a:pt x="3615" y="1839"/>
                  <a:pt x="3605" y="1850"/>
                  <a:pt x="3605" y="1861"/>
                </a:cubicBezTo>
                <a:cubicBezTo>
                  <a:pt x="3605" y="1861"/>
                  <a:pt x="3594" y="1871"/>
                  <a:pt x="3572" y="1882"/>
                </a:cubicBezTo>
                <a:cubicBezTo>
                  <a:pt x="3551" y="1893"/>
                  <a:pt x="3540" y="1904"/>
                  <a:pt x="3540" y="1935"/>
                </a:cubicBezTo>
                <a:cubicBezTo>
                  <a:pt x="3529" y="1957"/>
                  <a:pt x="3519" y="1978"/>
                  <a:pt x="3508" y="1978"/>
                </a:cubicBezTo>
                <a:cubicBezTo>
                  <a:pt x="3508" y="1978"/>
                  <a:pt x="3486" y="2021"/>
                  <a:pt x="3465" y="2086"/>
                </a:cubicBezTo>
                <a:cubicBezTo>
                  <a:pt x="3443" y="2150"/>
                  <a:pt x="3412" y="2214"/>
                  <a:pt x="3401" y="2225"/>
                </a:cubicBezTo>
                <a:cubicBezTo>
                  <a:pt x="3390" y="2236"/>
                  <a:pt x="3390" y="2268"/>
                  <a:pt x="3390" y="2300"/>
                </a:cubicBezTo>
                <a:cubicBezTo>
                  <a:pt x="3390" y="2354"/>
                  <a:pt x="3390" y="2376"/>
                  <a:pt x="3336" y="2504"/>
                </a:cubicBezTo>
                <a:cubicBezTo>
                  <a:pt x="3283" y="2655"/>
                  <a:pt x="3272" y="2655"/>
                  <a:pt x="3293" y="2686"/>
                </a:cubicBezTo>
                <a:cubicBezTo>
                  <a:pt x="3315" y="2719"/>
                  <a:pt x="3293" y="2815"/>
                  <a:pt x="3262" y="2858"/>
                </a:cubicBezTo>
                <a:cubicBezTo>
                  <a:pt x="3229" y="2901"/>
                  <a:pt x="3229" y="2901"/>
                  <a:pt x="3250" y="2987"/>
                </a:cubicBezTo>
                <a:cubicBezTo>
                  <a:pt x="3262" y="3030"/>
                  <a:pt x="3262" y="3072"/>
                  <a:pt x="3262" y="3084"/>
                </a:cubicBezTo>
                <a:cubicBezTo>
                  <a:pt x="3250" y="3105"/>
                  <a:pt x="3262" y="3191"/>
                  <a:pt x="3272" y="3201"/>
                </a:cubicBezTo>
                <a:cubicBezTo>
                  <a:pt x="3283" y="3212"/>
                  <a:pt x="3315" y="3373"/>
                  <a:pt x="3315" y="3470"/>
                </a:cubicBezTo>
                <a:cubicBezTo>
                  <a:pt x="3326" y="3501"/>
                  <a:pt x="3379" y="3598"/>
                  <a:pt x="3401" y="3609"/>
                </a:cubicBezTo>
                <a:cubicBezTo>
                  <a:pt x="3412" y="3609"/>
                  <a:pt x="3455" y="3706"/>
                  <a:pt x="3455" y="3727"/>
                </a:cubicBezTo>
                <a:cubicBezTo>
                  <a:pt x="3443" y="3727"/>
                  <a:pt x="3486" y="3749"/>
                  <a:pt x="3540" y="3770"/>
                </a:cubicBezTo>
                <a:lnTo>
                  <a:pt x="3626" y="3802"/>
                </a:lnTo>
                <a:lnTo>
                  <a:pt x="3701" y="3770"/>
                </a:lnTo>
                <a:cubicBezTo>
                  <a:pt x="3808" y="3737"/>
                  <a:pt x="3915" y="3663"/>
                  <a:pt x="3937" y="3609"/>
                </a:cubicBezTo>
                <a:lnTo>
                  <a:pt x="3969" y="3577"/>
                </a:lnTo>
                <a:cubicBezTo>
                  <a:pt x="4001" y="3566"/>
                  <a:pt x="4012" y="3556"/>
                  <a:pt x="4023" y="3513"/>
                </a:cubicBezTo>
                <a:cubicBezTo>
                  <a:pt x="4023" y="3491"/>
                  <a:pt x="4034" y="3448"/>
                  <a:pt x="4044" y="3416"/>
                </a:cubicBezTo>
                <a:cubicBezTo>
                  <a:pt x="4055" y="3384"/>
                  <a:pt x="4066" y="3341"/>
                  <a:pt x="4066" y="3320"/>
                </a:cubicBezTo>
                <a:cubicBezTo>
                  <a:pt x="4077" y="3287"/>
                  <a:pt x="4077" y="3277"/>
                  <a:pt x="4098" y="3277"/>
                </a:cubicBezTo>
                <a:cubicBezTo>
                  <a:pt x="4120" y="3277"/>
                  <a:pt x="4130" y="3255"/>
                  <a:pt x="4120" y="3201"/>
                </a:cubicBezTo>
                <a:cubicBezTo>
                  <a:pt x="4120" y="3094"/>
                  <a:pt x="4120" y="3051"/>
                  <a:pt x="4130" y="3041"/>
                </a:cubicBezTo>
                <a:cubicBezTo>
                  <a:pt x="4130" y="3041"/>
                  <a:pt x="4141" y="3019"/>
                  <a:pt x="4141" y="2998"/>
                </a:cubicBezTo>
                <a:cubicBezTo>
                  <a:pt x="4141" y="2955"/>
                  <a:pt x="4141" y="2944"/>
                  <a:pt x="4151" y="2933"/>
                </a:cubicBezTo>
                <a:cubicBezTo>
                  <a:pt x="4184" y="2912"/>
                  <a:pt x="4184" y="2901"/>
                  <a:pt x="4151" y="2762"/>
                </a:cubicBezTo>
                <a:cubicBezTo>
                  <a:pt x="4141" y="2708"/>
                  <a:pt x="4151" y="2676"/>
                  <a:pt x="4163" y="2633"/>
                </a:cubicBezTo>
                <a:cubicBezTo>
                  <a:pt x="4184" y="2590"/>
                  <a:pt x="4184" y="2536"/>
                  <a:pt x="4194" y="2440"/>
                </a:cubicBezTo>
                <a:cubicBezTo>
                  <a:pt x="4194" y="2343"/>
                  <a:pt x="4205" y="2290"/>
                  <a:pt x="4227" y="2247"/>
                </a:cubicBezTo>
                <a:cubicBezTo>
                  <a:pt x="4237" y="2193"/>
                  <a:pt x="4248" y="2171"/>
                  <a:pt x="4227" y="2150"/>
                </a:cubicBezTo>
                <a:cubicBezTo>
                  <a:pt x="4216" y="2129"/>
                  <a:pt x="4216" y="2107"/>
                  <a:pt x="4227" y="2086"/>
                </a:cubicBezTo>
                <a:cubicBezTo>
                  <a:pt x="4237" y="2064"/>
                  <a:pt x="4237" y="2043"/>
                  <a:pt x="4227" y="2021"/>
                </a:cubicBezTo>
                <a:cubicBezTo>
                  <a:pt x="4205" y="1990"/>
                  <a:pt x="4205" y="1935"/>
                  <a:pt x="4216" y="1904"/>
                </a:cubicBezTo>
                <a:cubicBezTo>
                  <a:pt x="4227" y="1893"/>
                  <a:pt x="4227" y="1871"/>
                  <a:pt x="4227" y="1850"/>
                </a:cubicBezTo>
                <a:cubicBezTo>
                  <a:pt x="4216" y="1828"/>
                  <a:pt x="4216" y="1796"/>
                  <a:pt x="4227" y="1785"/>
                </a:cubicBezTo>
                <a:lnTo>
                  <a:pt x="4227" y="1742"/>
                </a:lnTo>
                <a:cubicBezTo>
                  <a:pt x="4216" y="1721"/>
                  <a:pt x="4216" y="1689"/>
                  <a:pt x="4216" y="1668"/>
                </a:cubicBezTo>
                <a:cubicBezTo>
                  <a:pt x="4227" y="1603"/>
                  <a:pt x="4237" y="1571"/>
                  <a:pt x="4313" y="1528"/>
                </a:cubicBezTo>
                <a:cubicBezTo>
                  <a:pt x="4344" y="1496"/>
                  <a:pt x="4387" y="1463"/>
                  <a:pt x="4409" y="1453"/>
                </a:cubicBezTo>
                <a:cubicBezTo>
                  <a:pt x="4420" y="1432"/>
                  <a:pt x="4441" y="1410"/>
                  <a:pt x="4463" y="1389"/>
                </a:cubicBezTo>
                <a:cubicBezTo>
                  <a:pt x="4473" y="1378"/>
                  <a:pt x="4495" y="1356"/>
                  <a:pt x="4495" y="1346"/>
                </a:cubicBezTo>
                <a:cubicBezTo>
                  <a:pt x="4506" y="1324"/>
                  <a:pt x="4666" y="1228"/>
                  <a:pt x="4763" y="1174"/>
                </a:cubicBezTo>
                <a:cubicBezTo>
                  <a:pt x="4892" y="1120"/>
                  <a:pt x="4913" y="1120"/>
                  <a:pt x="4988" y="1120"/>
                </a:cubicBezTo>
                <a:cubicBezTo>
                  <a:pt x="5138" y="1131"/>
                  <a:pt x="5267" y="1185"/>
                  <a:pt x="5353" y="1260"/>
                </a:cubicBezTo>
                <a:cubicBezTo>
                  <a:pt x="5374" y="1292"/>
                  <a:pt x="5428" y="1378"/>
                  <a:pt x="5450" y="1432"/>
                </a:cubicBezTo>
                <a:cubicBezTo>
                  <a:pt x="5450" y="1442"/>
                  <a:pt x="5471" y="1475"/>
                  <a:pt x="5481" y="1506"/>
                </a:cubicBezTo>
                <a:cubicBezTo>
                  <a:pt x="5535" y="1582"/>
                  <a:pt x="5535" y="1614"/>
                  <a:pt x="5493" y="1689"/>
                </a:cubicBezTo>
                <a:cubicBezTo>
                  <a:pt x="5471" y="1732"/>
                  <a:pt x="5450" y="1764"/>
                  <a:pt x="5450" y="1785"/>
                </a:cubicBezTo>
                <a:cubicBezTo>
                  <a:pt x="5450" y="1807"/>
                  <a:pt x="5439" y="1839"/>
                  <a:pt x="5428" y="1861"/>
                </a:cubicBezTo>
                <a:cubicBezTo>
                  <a:pt x="5417" y="1882"/>
                  <a:pt x="5407" y="1904"/>
                  <a:pt x="5417" y="1925"/>
                </a:cubicBezTo>
                <a:cubicBezTo>
                  <a:pt x="5417" y="1935"/>
                  <a:pt x="5417" y="1968"/>
                  <a:pt x="5396" y="2011"/>
                </a:cubicBezTo>
                <a:cubicBezTo>
                  <a:pt x="5385" y="2054"/>
                  <a:pt x="5374" y="2097"/>
                  <a:pt x="5374" y="2118"/>
                </a:cubicBezTo>
                <a:cubicBezTo>
                  <a:pt x="5374" y="2183"/>
                  <a:pt x="5353" y="2290"/>
                  <a:pt x="5331" y="2322"/>
                </a:cubicBezTo>
                <a:cubicBezTo>
                  <a:pt x="5321" y="2333"/>
                  <a:pt x="5321" y="2365"/>
                  <a:pt x="5342" y="2407"/>
                </a:cubicBezTo>
                <a:cubicBezTo>
                  <a:pt x="5342" y="2440"/>
                  <a:pt x="5353" y="2472"/>
                  <a:pt x="5353" y="2483"/>
                </a:cubicBezTo>
                <a:cubicBezTo>
                  <a:pt x="5342" y="2493"/>
                  <a:pt x="5353" y="2515"/>
                  <a:pt x="5364" y="2536"/>
                </a:cubicBezTo>
                <a:cubicBezTo>
                  <a:pt x="5374" y="2558"/>
                  <a:pt x="5385" y="2600"/>
                  <a:pt x="5396" y="2622"/>
                </a:cubicBezTo>
                <a:cubicBezTo>
                  <a:pt x="5396" y="2676"/>
                  <a:pt x="5407" y="2686"/>
                  <a:pt x="5514" y="2697"/>
                </a:cubicBezTo>
                <a:cubicBezTo>
                  <a:pt x="5550" y="2700"/>
                  <a:pt x="5578" y="2702"/>
                  <a:pt x="5600" y="2702"/>
                </a:cubicBezTo>
                <a:cubicBezTo>
                  <a:pt x="5663" y="2702"/>
                  <a:pt x="5674" y="2686"/>
                  <a:pt x="5674" y="2622"/>
                </a:cubicBezTo>
                <a:cubicBezTo>
                  <a:pt x="5674" y="2579"/>
                  <a:pt x="5686" y="2569"/>
                  <a:pt x="5717" y="2526"/>
                </a:cubicBezTo>
                <a:cubicBezTo>
                  <a:pt x="5750" y="2483"/>
                  <a:pt x="5760" y="2461"/>
                  <a:pt x="5760" y="2429"/>
                </a:cubicBezTo>
                <a:cubicBezTo>
                  <a:pt x="5750" y="2407"/>
                  <a:pt x="5760" y="2322"/>
                  <a:pt x="5771" y="2300"/>
                </a:cubicBezTo>
                <a:cubicBezTo>
                  <a:pt x="5782" y="2268"/>
                  <a:pt x="5803" y="2236"/>
                  <a:pt x="5836" y="2129"/>
                </a:cubicBezTo>
                <a:cubicBezTo>
                  <a:pt x="5857" y="2043"/>
                  <a:pt x="5868" y="2011"/>
                  <a:pt x="5868" y="1957"/>
                </a:cubicBezTo>
                <a:cubicBezTo>
                  <a:pt x="5857" y="1925"/>
                  <a:pt x="5857" y="1882"/>
                  <a:pt x="5868" y="1871"/>
                </a:cubicBezTo>
                <a:cubicBezTo>
                  <a:pt x="5868" y="1850"/>
                  <a:pt x="5857" y="1828"/>
                  <a:pt x="5857" y="1807"/>
                </a:cubicBezTo>
                <a:cubicBezTo>
                  <a:pt x="5846" y="1775"/>
                  <a:pt x="5836" y="1775"/>
                  <a:pt x="5900" y="1668"/>
                </a:cubicBezTo>
                <a:cubicBezTo>
                  <a:pt x="5922" y="1625"/>
                  <a:pt x="5953" y="1582"/>
                  <a:pt x="5965" y="1571"/>
                </a:cubicBezTo>
                <a:cubicBezTo>
                  <a:pt x="5975" y="1560"/>
                  <a:pt x="5996" y="1528"/>
                  <a:pt x="6018" y="1475"/>
                </a:cubicBezTo>
                <a:cubicBezTo>
                  <a:pt x="6050" y="1389"/>
                  <a:pt x="6050" y="1389"/>
                  <a:pt x="6093" y="1367"/>
                </a:cubicBezTo>
                <a:cubicBezTo>
                  <a:pt x="6125" y="1346"/>
                  <a:pt x="6168" y="1324"/>
                  <a:pt x="6189" y="1303"/>
                </a:cubicBezTo>
                <a:cubicBezTo>
                  <a:pt x="6232" y="1270"/>
                  <a:pt x="6232" y="1270"/>
                  <a:pt x="6222" y="1228"/>
                </a:cubicBezTo>
                <a:cubicBezTo>
                  <a:pt x="6222" y="1196"/>
                  <a:pt x="6222" y="1196"/>
                  <a:pt x="6275" y="1153"/>
                </a:cubicBezTo>
                <a:cubicBezTo>
                  <a:pt x="6308" y="1131"/>
                  <a:pt x="6329" y="1110"/>
                  <a:pt x="6340" y="1110"/>
                </a:cubicBezTo>
                <a:cubicBezTo>
                  <a:pt x="6340" y="1110"/>
                  <a:pt x="6351" y="1131"/>
                  <a:pt x="6361" y="1163"/>
                </a:cubicBezTo>
                <a:cubicBezTo>
                  <a:pt x="6382" y="1228"/>
                  <a:pt x="6382" y="1239"/>
                  <a:pt x="6436" y="1270"/>
                </a:cubicBezTo>
                <a:lnTo>
                  <a:pt x="6490" y="1292"/>
                </a:lnTo>
                <a:lnTo>
                  <a:pt x="6576" y="1260"/>
                </a:lnTo>
                <a:cubicBezTo>
                  <a:pt x="6694" y="1206"/>
                  <a:pt x="6694" y="1196"/>
                  <a:pt x="6683" y="1120"/>
                </a:cubicBezTo>
                <a:cubicBezTo>
                  <a:pt x="6672" y="1099"/>
                  <a:pt x="6672" y="1046"/>
                  <a:pt x="6661" y="1024"/>
                </a:cubicBezTo>
                <a:cubicBezTo>
                  <a:pt x="6661" y="981"/>
                  <a:pt x="6651" y="960"/>
                  <a:pt x="6618" y="938"/>
                </a:cubicBezTo>
                <a:cubicBezTo>
                  <a:pt x="6608" y="927"/>
                  <a:pt x="6576" y="895"/>
                  <a:pt x="6565" y="863"/>
                </a:cubicBezTo>
                <a:cubicBezTo>
                  <a:pt x="6533" y="831"/>
                  <a:pt x="6522" y="820"/>
                  <a:pt x="6490" y="810"/>
                </a:cubicBezTo>
                <a:cubicBezTo>
                  <a:pt x="6458" y="810"/>
                  <a:pt x="6447" y="798"/>
                  <a:pt x="6447" y="788"/>
                </a:cubicBezTo>
                <a:cubicBezTo>
                  <a:pt x="6442" y="778"/>
                  <a:pt x="6435" y="773"/>
                  <a:pt x="6420" y="773"/>
                </a:cubicBezTo>
                <a:cubicBezTo>
                  <a:pt x="6402" y="773"/>
                  <a:pt x="6371" y="781"/>
                  <a:pt x="6318" y="798"/>
                </a:cubicBezTo>
                <a:cubicBezTo>
                  <a:pt x="6265" y="820"/>
                  <a:pt x="6211" y="853"/>
                  <a:pt x="6189" y="874"/>
                </a:cubicBezTo>
                <a:cubicBezTo>
                  <a:pt x="6168" y="895"/>
                  <a:pt x="6136" y="917"/>
                  <a:pt x="6125" y="917"/>
                </a:cubicBezTo>
                <a:lnTo>
                  <a:pt x="6082" y="960"/>
                </a:lnTo>
                <a:cubicBezTo>
                  <a:pt x="6061" y="970"/>
                  <a:pt x="6039" y="992"/>
                  <a:pt x="6029" y="992"/>
                </a:cubicBezTo>
                <a:cubicBezTo>
                  <a:pt x="6029" y="992"/>
                  <a:pt x="6007" y="1003"/>
                  <a:pt x="5986" y="1024"/>
                </a:cubicBezTo>
                <a:cubicBezTo>
                  <a:pt x="5975" y="1034"/>
                  <a:pt x="5932" y="1056"/>
                  <a:pt x="5910" y="1067"/>
                </a:cubicBezTo>
                <a:cubicBezTo>
                  <a:pt x="5846" y="1099"/>
                  <a:pt x="5836" y="1120"/>
                  <a:pt x="5846" y="1174"/>
                </a:cubicBezTo>
                <a:cubicBezTo>
                  <a:pt x="5846" y="1193"/>
                  <a:pt x="5838" y="1219"/>
                  <a:pt x="5822" y="1219"/>
                </a:cubicBezTo>
                <a:cubicBezTo>
                  <a:pt x="5820" y="1219"/>
                  <a:pt x="5817" y="1219"/>
                  <a:pt x="5814" y="1217"/>
                </a:cubicBezTo>
                <a:cubicBezTo>
                  <a:pt x="5803" y="1217"/>
                  <a:pt x="5782" y="1228"/>
                  <a:pt x="5771" y="1228"/>
                </a:cubicBezTo>
                <a:cubicBezTo>
                  <a:pt x="5768" y="1231"/>
                  <a:pt x="5764" y="1234"/>
                  <a:pt x="5760" y="1234"/>
                </a:cubicBezTo>
                <a:cubicBezTo>
                  <a:pt x="5751" y="1234"/>
                  <a:pt x="5739" y="1224"/>
                  <a:pt x="5717" y="1196"/>
                </a:cubicBezTo>
                <a:cubicBezTo>
                  <a:pt x="5696" y="1163"/>
                  <a:pt x="5664" y="1120"/>
                  <a:pt x="5632" y="1099"/>
                </a:cubicBezTo>
                <a:lnTo>
                  <a:pt x="5557" y="1024"/>
                </a:lnTo>
                <a:cubicBezTo>
                  <a:pt x="5514" y="949"/>
                  <a:pt x="5493" y="938"/>
                  <a:pt x="5245" y="831"/>
                </a:cubicBezTo>
                <a:cubicBezTo>
                  <a:pt x="5181" y="802"/>
                  <a:pt x="5155" y="793"/>
                  <a:pt x="5138" y="793"/>
                </a:cubicBezTo>
                <a:cubicBezTo>
                  <a:pt x="5130" y="793"/>
                  <a:pt x="5124" y="795"/>
                  <a:pt x="5117" y="798"/>
                </a:cubicBezTo>
                <a:cubicBezTo>
                  <a:pt x="5112" y="804"/>
                  <a:pt x="5101" y="807"/>
                  <a:pt x="5087" y="807"/>
                </a:cubicBezTo>
                <a:cubicBezTo>
                  <a:pt x="5074" y="807"/>
                  <a:pt x="5058" y="804"/>
                  <a:pt x="5042" y="798"/>
                </a:cubicBezTo>
                <a:cubicBezTo>
                  <a:pt x="5021" y="798"/>
                  <a:pt x="4988" y="788"/>
                  <a:pt x="4967" y="788"/>
                </a:cubicBezTo>
                <a:lnTo>
                  <a:pt x="4913" y="788"/>
                </a:lnTo>
                <a:cubicBezTo>
                  <a:pt x="4902" y="788"/>
                  <a:pt x="4870" y="798"/>
                  <a:pt x="4859" y="820"/>
                </a:cubicBezTo>
                <a:cubicBezTo>
                  <a:pt x="4838" y="841"/>
                  <a:pt x="4816" y="853"/>
                  <a:pt x="4763" y="853"/>
                </a:cubicBezTo>
                <a:lnTo>
                  <a:pt x="4688" y="853"/>
                </a:lnTo>
                <a:cubicBezTo>
                  <a:pt x="4677" y="853"/>
                  <a:pt x="4602" y="874"/>
                  <a:pt x="4592" y="895"/>
                </a:cubicBezTo>
                <a:cubicBezTo>
                  <a:pt x="4592" y="906"/>
                  <a:pt x="4549" y="927"/>
                  <a:pt x="4323" y="1034"/>
                </a:cubicBezTo>
                <a:cubicBezTo>
                  <a:pt x="4291" y="1046"/>
                  <a:pt x="4259" y="1067"/>
                  <a:pt x="4237" y="1110"/>
                </a:cubicBezTo>
                <a:lnTo>
                  <a:pt x="4184" y="1163"/>
                </a:lnTo>
                <a:cubicBezTo>
                  <a:pt x="4173" y="1163"/>
                  <a:pt x="4163" y="1013"/>
                  <a:pt x="4173" y="992"/>
                </a:cubicBezTo>
                <a:cubicBezTo>
                  <a:pt x="4173" y="981"/>
                  <a:pt x="4163" y="927"/>
                  <a:pt x="4141" y="884"/>
                </a:cubicBezTo>
                <a:cubicBezTo>
                  <a:pt x="4108" y="810"/>
                  <a:pt x="4098" y="788"/>
                  <a:pt x="4108" y="767"/>
                </a:cubicBezTo>
                <a:cubicBezTo>
                  <a:pt x="4120" y="745"/>
                  <a:pt x="4120" y="724"/>
                  <a:pt x="4098" y="691"/>
                </a:cubicBezTo>
                <a:cubicBezTo>
                  <a:pt x="4087" y="670"/>
                  <a:pt x="4077" y="627"/>
                  <a:pt x="4077" y="605"/>
                </a:cubicBezTo>
                <a:cubicBezTo>
                  <a:pt x="4066" y="531"/>
                  <a:pt x="3991" y="381"/>
                  <a:pt x="3937" y="316"/>
                </a:cubicBezTo>
                <a:cubicBezTo>
                  <a:pt x="3915" y="295"/>
                  <a:pt x="3884" y="252"/>
                  <a:pt x="3862" y="219"/>
                </a:cubicBezTo>
                <a:cubicBezTo>
                  <a:pt x="3851" y="198"/>
                  <a:pt x="3841" y="176"/>
                  <a:pt x="3830" y="176"/>
                </a:cubicBezTo>
                <a:cubicBezTo>
                  <a:pt x="3830" y="176"/>
                  <a:pt x="3819" y="166"/>
                  <a:pt x="3819" y="145"/>
                </a:cubicBezTo>
                <a:cubicBezTo>
                  <a:pt x="3808" y="123"/>
                  <a:pt x="3798" y="123"/>
                  <a:pt x="3712" y="91"/>
                </a:cubicBezTo>
                <a:cubicBezTo>
                  <a:pt x="3658" y="80"/>
                  <a:pt x="3605" y="69"/>
                  <a:pt x="3594" y="69"/>
                </a:cubicBezTo>
                <a:cubicBezTo>
                  <a:pt x="3583" y="69"/>
                  <a:pt x="3572" y="59"/>
                  <a:pt x="3551" y="37"/>
                </a:cubicBezTo>
                <a:cubicBezTo>
                  <a:pt x="3540" y="16"/>
                  <a:pt x="3529" y="5"/>
                  <a:pt x="3519" y="5"/>
                </a:cubicBezTo>
                <a:cubicBezTo>
                  <a:pt x="3516" y="2"/>
                  <a:pt x="3510" y="0"/>
                  <a:pt x="3502"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15"/>
          <p:cNvSpPr/>
          <p:nvPr/>
        </p:nvSpPr>
        <p:spPr>
          <a:xfrm>
            <a:off x="6943725" y="3362429"/>
            <a:ext cx="2974109" cy="2483151"/>
          </a:xfrm>
          <a:custGeom>
            <a:rect b="b" l="l" r="r" t="t"/>
            <a:pathLst>
              <a:path extrusionOk="0" h="9018" w="10801">
                <a:moveTo>
                  <a:pt x="7735" y="0"/>
                </a:moveTo>
                <a:cubicBezTo>
                  <a:pt x="6870" y="0"/>
                  <a:pt x="6008" y="322"/>
                  <a:pt x="5299" y="827"/>
                </a:cubicBezTo>
                <a:cubicBezTo>
                  <a:pt x="4698" y="1256"/>
                  <a:pt x="4194" y="1803"/>
                  <a:pt x="3561" y="2178"/>
                </a:cubicBezTo>
                <a:cubicBezTo>
                  <a:pt x="2896" y="2565"/>
                  <a:pt x="2113" y="2747"/>
                  <a:pt x="1523" y="3241"/>
                </a:cubicBezTo>
                <a:cubicBezTo>
                  <a:pt x="761" y="3906"/>
                  <a:pt x="0" y="6147"/>
                  <a:pt x="601" y="7102"/>
                </a:cubicBezTo>
                <a:cubicBezTo>
                  <a:pt x="997" y="7713"/>
                  <a:pt x="3679" y="8292"/>
                  <a:pt x="4494" y="8604"/>
                </a:cubicBezTo>
                <a:cubicBezTo>
                  <a:pt x="5140" y="8846"/>
                  <a:pt x="5862" y="9018"/>
                  <a:pt x="6554" y="9018"/>
                </a:cubicBezTo>
                <a:cubicBezTo>
                  <a:pt x="7240" y="9018"/>
                  <a:pt x="7896" y="8849"/>
                  <a:pt x="8420" y="8411"/>
                </a:cubicBezTo>
                <a:cubicBezTo>
                  <a:pt x="8839" y="8068"/>
                  <a:pt x="9117" y="7596"/>
                  <a:pt x="9364" y="7112"/>
                </a:cubicBezTo>
                <a:cubicBezTo>
                  <a:pt x="9836" y="6190"/>
                  <a:pt x="10211" y="5214"/>
                  <a:pt x="10479" y="4206"/>
                </a:cubicBezTo>
                <a:cubicBezTo>
                  <a:pt x="10672" y="3477"/>
                  <a:pt x="10801" y="2704"/>
                  <a:pt x="10586" y="1975"/>
                </a:cubicBezTo>
                <a:cubicBezTo>
                  <a:pt x="10286" y="967"/>
                  <a:pt x="9321" y="226"/>
                  <a:pt x="8281" y="44"/>
                </a:cubicBezTo>
                <a:cubicBezTo>
                  <a:pt x="8100" y="14"/>
                  <a:pt x="7917" y="0"/>
                  <a:pt x="7735"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15"/>
          <p:cNvSpPr/>
          <p:nvPr/>
        </p:nvSpPr>
        <p:spPr>
          <a:xfrm>
            <a:off x="8668800" y="2495375"/>
            <a:ext cx="847946" cy="619555"/>
          </a:xfrm>
          <a:custGeom>
            <a:rect b="b" l="l" r="r" t="t"/>
            <a:pathLst>
              <a:path extrusionOk="0" h="4891" w="6694">
                <a:moveTo>
                  <a:pt x="3911" y="1976"/>
                </a:moveTo>
                <a:cubicBezTo>
                  <a:pt x="3913" y="1976"/>
                  <a:pt x="3914" y="1977"/>
                  <a:pt x="3915" y="1978"/>
                </a:cubicBezTo>
                <a:cubicBezTo>
                  <a:pt x="3927" y="1978"/>
                  <a:pt x="3927" y="2000"/>
                  <a:pt x="3915" y="2021"/>
                </a:cubicBezTo>
                <a:cubicBezTo>
                  <a:pt x="3894" y="2183"/>
                  <a:pt x="3884" y="2290"/>
                  <a:pt x="3894" y="2300"/>
                </a:cubicBezTo>
                <a:cubicBezTo>
                  <a:pt x="3905" y="2311"/>
                  <a:pt x="3905" y="2322"/>
                  <a:pt x="3905" y="2322"/>
                </a:cubicBezTo>
                <a:lnTo>
                  <a:pt x="3905" y="2429"/>
                </a:lnTo>
                <a:cubicBezTo>
                  <a:pt x="3915" y="2493"/>
                  <a:pt x="3905" y="2558"/>
                  <a:pt x="3905" y="2590"/>
                </a:cubicBezTo>
                <a:cubicBezTo>
                  <a:pt x="3894" y="2622"/>
                  <a:pt x="3894" y="2665"/>
                  <a:pt x="3894" y="2676"/>
                </a:cubicBezTo>
                <a:cubicBezTo>
                  <a:pt x="3905" y="2697"/>
                  <a:pt x="3905" y="2697"/>
                  <a:pt x="3884" y="2708"/>
                </a:cubicBezTo>
                <a:cubicBezTo>
                  <a:pt x="3851" y="2708"/>
                  <a:pt x="3851" y="2719"/>
                  <a:pt x="3862" y="2826"/>
                </a:cubicBezTo>
                <a:lnTo>
                  <a:pt x="3862" y="2933"/>
                </a:lnTo>
                <a:cubicBezTo>
                  <a:pt x="3851" y="2955"/>
                  <a:pt x="3851" y="2976"/>
                  <a:pt x="3851" y="2987"/>
                </a:cubicBezTo>
                <a:cubicBezTo>
                  <a:pt x="3851" y="2998"/>
                  <a:pt x="3851" y="3008"/>
                  <a:pt x="3830" y="3019"/>
                </a:cubicBezTo>
                <a:cubicBezTo>
                  <a:pt x="3819" y="3030"/>
                  <a:pt x="3819" y="3051"/>
                  <a:pt x="3808" y="3148"/>
                </a:cubicBezTo>
                <a:cubicBezTo>
                  <a:pt x="3808" y="3223"/>
                  <a:pt x="3798" y="3255"/>
                  <a:pt x="3787" y="3266"/>
                </a:cubicBezTo>
                <a:cubicBezTo>
                  <a:pt x="3776" y="3277"/>
                  <a:pt x="3744" y="3351"/>
                  <a:pt x="3733" y="3427"/>
                </a:cubicBezTo>
                <a:cubicBezTo>
                  <a:pt x="3722" y="3470"/>
                  <a:pt x="3722" y="3480"/>
                  <a:pt x="3701" y="3480"/>
                </a:cubicBezTo>
                <a:cubicBezTo>
                  <a:pt x="3695" y="3483"/>
                  <a:pt x="3690" y="3484"/>
                  <a:pt x="3685" y="3484"/>
                </a:cubicBezTo>
                <a:cubicBezTo>
                  <a:pt x="3669" y="3484"/>
                  <a:pt x="3653" y="3472"/>
                  <a:pt x="3637" y="3448"/>
                </a:cubicBezTo>
                <a:cubicBezTo>
                  <a:pt x="3605" y="3416"/>
                  <a:pt x="3594" y="3394"/>
                  <a:pt x="3583" y="3298"/>
                </a:cubicBezTo>
                <a:cubicBezTo>
                  <a:pt x="3572" y="3191"/>
                  <a:pt x="3583" y="3148"/>
                  <a:pt x="3615" y="3126"/>
                </a:cubicBezTo>
                <a:cubicBezTo>
                  <a:pt x="3637" y="3105"/>
                  <a:pt x="3637" y="3094"/>
                  <a:pt x="3626" y="3019"/>
                </a:cubicBezTo>
                <a:cubicBezTo>
                  <a:pt x="3615" y="2955"/>
                  <a:pt x="3626" y="2901"/>
                  <a:pt x="3626" y="2869"/>
                </a:cubicBezTo>
                <a:cubicBezTo>
                  <a:pt x="3637" y="2836"/>
                  <a:pt x="3637" y="2805"/>
                  <a:pt x="3637" y="2794"/>
                </a:cubicBezTo>
                <a:cubicBezTo>
                  <a:pt x="3637" y="2783"/>
                  <a:pt x="3648" y="2729"/>
                  <a:pt x="3669" y="2665"/>
                </a:cubicBezTo>
                <a:cubicBezTo>
                  <a:pt x="3701" y="2600"/>
                  <a:pt x="3712" y="2547"/>
                  <a:pt x="3701" y="2536"/>
                </a:cubicBezTo>
                <a:cubicBezTo>
                  <a:pt x="3701" y="2526"/>
                  <a:pt x="3701" y="2515"/>
                  <a:pt x="3712" y="2515"/>
                </a:cubicBezTo>
                <a:cubicBezTo>
                  <a:pt x="3722" y="2504"/>
                  <a:pt x="3733" y="2493"/>
                  <a:pt x="3733" y="2461"/>
                </a:cubicBezTo>
                <a:cubicBezTo>
                  <a:pt x="3733" y="2429"/>
                  <a:pt x="3755" y="2386"/>
                  <a:pt x="3787" y="2311"/>
                </a:cubicBezTo>
                <a:cubicBezTo>
                  <a:pt x="3808" y="2257"/>
                  <a:pt x="3841" y="2171"/>
                  <a:pt x="3862" y="2118"/>
                </a:cubicBezTo>
                <a:cubicBezTo>
                  <a:pt x="3890" y="2007"/>
                  <a:pt x="3902" y="1976"/>
                  <a:pt x="3911" y="1976"/>
                </a:cubicBezTo>
                <a:close/>
                <a:moveTo>
                  <a:pt x="2047" y="1571"/>
                </a:moveTo>
                <a:cubicBezTo>
                  <a:pt x="2066" y="1571"/>
                  <a:pt x="2091" y="1609"/>
                  <a:pt x="2125" y="1689"/>
                </a:cubicBezTo>
                <a:cubicBezTo>
                  <a:pt x="2156" y="1785"/>
                  <a:pt x="2167" y="1861"/>
                  <a:pt x="2146" y="1914"/>
                </a:cubicBezTo>
                <a:cubicBezTo>
                  <a:pt x="2146" y="1925"/>
                  <a:pt x="2146" y="1990"/>
                  <a:pt x="2156" y="2064"/>
                </a:cubicBezTo>
                <a:cubicBezTo>
                  <a:pt x="2167" y="2140"/>
                  <a:pt x="2167" y="2214"/>
                  <a:pt x="2167" y="2225"/>
                </a:cubicBezTo>
                <a:cubicBezTo>
                  <a:pt x="2156" y="2247"/>
                  <a:pt x="2167" y="2290"/>
                  <a:pt x="2167" y="2343"/>
                </a:cubicBezTo>
                <a:cubicBezTo>
                  <a:pt x="2178" y="2386"/>
                  <a:pt x="2178" y="2450"/>
                  <a:pt x="2178" y="2472"/>
                </a:cubicBezTo>
                <a:cubicBezTo>
                  <a:pt x="2178" y="2504"/>
                  <a:pt x="2189" y="2558"/>
                  <a:pt x="2189" y="2579"/>
                </a:cubicBezTo>
                <a:cubicBezTo>
                  <a:pt x="2210" y="2655"/>
                  <a:pt x="2199" y="2697"/>
                  <a:pt x="2178" y="2708"/>
                </a:cubicBezTo>
                <a:cubicBezTo>
                  <a:pt x="2167" y="2719"/>
                  <a:pt x="2167" y="2729"/>
                  <a:pt x="2167" y="2762"/>
                </a:cubicBezTo>
                <a:lnTo>
                  <a:pt x="2167" y="2891"/>
                </a:lnTo>
                <a:cubicBezTo>
                  <a:pt x="2156" y="2933"/>
                  <a:pt x="2156" y="2976"/>
                  <a:pt x="2167" y="2987"/>
                </a:cubicBezTo>
                <a:cubicBezTo>
                  <a:pt x="2167" y="3008"/>
                  <a:pt x="2156" y="3126"/>
                  <a:pt x="2135" y="3158"/>
                </a:cubicBezTo>
                <a:cubicBezTo>
                  <a:pt x="2125" y="3180"/>
                  <a:pt x="2125" y="3277"/>
                  <a:pt x="2135" y="3341"/>
                </a:cubicBezTo>
                <a:lnTo>
                  <a:pt x="2135" y="3437"/>
                </a:lnTo>
                <a:cubicBezTo>
                  <a:pt x="2125" y="3480"/>
                  <a:pt x="2113" y="3523"/>
                  <a:pt x="2113" y="3544"/>
                </a:cubicBezTo>
                <a:cubicBezTo>
                  <a:pt x="2113" y="3556"/>
                  <a:pt x="2103" y="3620"/>
                  <a:pt x="2092" y="3673"/>
                </a:cubicBezTo>
                <a:cubicBezTo>
                  <a:pt x="2070" y="3737"/>
                  <a:pt x="2060" y="3792"/>
                  <a:pt x="2060" y="3856"/>
                </a:cubicBezTo>
                <a:cubicBezTo>
                  <a:pt x="2060" y="3931"/>
                  <a:pt x="2049" y="3942"/>
                  <a:pt x="2028" y="3995"/>
                </a:cubicBezTo>
                <a:cubicBezTo>
                  <a:pt x="1985" y="4059"/>
                  <a:pt x="1963" y="4135"/>
                  <a:pt x="1974" y="4156"/>
                </a:cubicBezTo>
                <a:cubicBezTo>
                  <a:pt x="1974" y="4167"/>
                  <a:pt x="1974" y="4188"/>
                  <a:pt x="1963" y="4199"/>
                </a:cubicBezTo>
                <a:cubicBezTo>
                  <a:pt x="1931" y="4242"/>
                  <a:pt x="1867" y="4381"/>
                  <a:pt x="1824" y="4467"/>
                </a:cubicBezTo>
                <a:lnTo>
                  <a:pt x="1792" y="4531"/>
                </a:lnTo>
                <a:lnTo>
                  <a:pt x="1738" y="4553"/>
                </a:lnTo>
                <a:cubicBezTo>
                  <a:pt x="1720" y="4555"/>
                  <a:pt x="1705" y="4557"/>
                  <a:pt x="1692" y="4557"/>
                </a:cubicBezTo>
                <a:cubicBezTo>
                  <a:pt x="1649" y="4557"/>
                  <a:pt x="1628" y="4542"/>
                  <a:pt x="1620" y="4510"/>
                </a:cubicBezTo>
                <a:cubicBezTo>
                  <a:pt x="1620" y="4488"/>
                  <a:pt x="1599" y="4424"/>
                  <a:pt x="1577" y="4371"/>
                </a:cubicBezTo>
                <a:cubicBezTo>
                  <a:pt x="1534" y="4274"/>
                  <a:pt x="1524" y="4231"/>
                  <a:pt x="1513" y="4081"/>
                </a:cubicBezTo>
                <a:lnTo>
                  <a:pt x="1491" y="3909"/>
                </a:lnTo>
                <a:cubicBezTo>
                  <a:pt x="1481" y="3909"/>
                  <a:pt x="1481" y="3888"/>
                  <a:pt x="1481" y="3866"/>
                </a:cubicBezTo>
                <a:cubicBezTo>
                  <a:pt x="1481" y="3845"/>
                  <a:pt x="1470" y="3802"/>
                  <a:pt x="1470" y="3770"/>
                </a:cubicBezTo>
                <a:cubicBezTo>
                  <a:pt x="1460" y="3716"/>
                  <a:pt x="1460" y="3684"/>
                  <a:pt x="1470" y="3663"/>
                </a:cubicBezTo>
                <a:cubicBezTo>
                  <a:pt x="1470" y="3641"/>
                  <a:pt x="1481" y="3609"/>
                  <a:pt x="1481" y="3587"/>
                </a:cubicBezTo>
                <a:cubicBezTo>
                  <a:pt x="1481" y="3566"/>
                  <a:pt x="1481" y="3523"/>
                  <a:pt x="1491" y="3501"/>
                </a:cubicBezTo>
                <a:cubicBezTo>
                  <a:pt x="1502" y="3448"/>
                  <a:pt x="1513" y="3330"/>
                  <a:pt x="1513" y="3234"/>
                </a:cubicBezTo>
                <a:cubicBezTo>
                  <a:pt x="1513" y="3191"/>
                  <a:pt x="1524" y="3148"/>
                  <a:pt x="1545" y="3072"/>
                </a:cubicBezTo>
                <a:cubicBezTo>
                  <a:pt x="1577" y="2998"/>
                  <a:pt x="1577" y="2976"/>
                  <a:pt x="1567" y="2955"/>
                </a:cubicBezTo>
                <a:cubicBezTo>
                  <a:pt x="1556" y="2933"/>
                  <a:pt x="1577" y="2772"/>
                  <a:pt x="1599" y="2697"/>
                </a:cubicBezTo>
                <a:cubicBezTo>
                  <a:pt x="1610" y="2676"/>
                  <a:pt x="1653" y="2569"/>
                  <a:pt x="1674" y="2483"/>
                </a:cubicBezTo>
                <a:cubicBezTo>
                  <a:pt x="1717" y="2354"/>
                  <a:pt x="1727" y="2311"/>
                  <a:pt x="1727" y="2300"/>
                </a:cubicBezTo>
                <a:cubicBezTo>
                  <a:pt x="1717" y="2279"/>
                  <a:pt x="1717" y="2268"/>
                  <a:pt x="1738" y="2225"/>
                </a:cubicBezTo>
                <a:cubicBezTo>
                  <a:pt x="1760" y="2193"/>
                  <a:pt x="1770" y="2150"/>
                  <a:pt x="1792" y="2097"/>
                </a:cubicBezTo>
                <a:cubicBezTo>
                  <a:pt x="1792" y="2043"/>
                  <a:pt x="1813" y="1990"/>
                  <a:pt x="1835" y="1957"/>
                </a:cubicBezTo>
                <a:cubicBezTo>
                  <a:pt x="1846" y="1925"/>
                  <a:pt x="1856" y="1893"/>
                  <a:pt x="1867" y="1893"/>
                </a:cubicBezTo>
                <a:cubicBezTo>
                  <a:pt x="1867" y="1882"/>
                  <a:pt x="1877" y="1839"/>
                  <a:pt x="1889" y="1807"/>
                </a:cubicBezTo>
                <a:cubicBezTo>
                  <a:pt x="1910" y="1732"/>
                  <a:pt x="1910" y="1721"/>
                  <a:pt x="1953" y="1678"/>
                </a:cubicBezTo>
                <a:cubicBezTo>
                  <a:pt x="1985" y="1657"/>
                  <a:pt x="2006" y="1625"/>
                  <a:pt x="2017" y="1614"/>
                </a:cubicBezTo>
                <a:cubicBezTo>
                  <a:pt x="2025" y="1585"/>
                  <a:pt x="2035" y="1571"/>
                  <a:pt x="2047" y="1571"/>
                </a:cubicBezTo>
                <a:close/>
                <a:moveTo>
                  <a:pt x="3502" y="0"/>
                </a:moveTo>
                <a:cubicBezTo>
                  <a:pt x="3483" y="0"/>
                  <a:pt x="3452" y="8"/>
                  <a:pt x="3422" y="16"/>
                </a:cubicBezTo>
                <a:cubicBezTo>
                  <a:pt x="3369" y="26"/>
                  <a:pt x="3326" y="26"/>
                  <a:pt x="3315" y="26"/>
                </a:cubicBezTo>
                <a:cubicBezTo>
                  <a:pt x="3309" y="23"/>
                  <a:pt x="3303" y="22"/>
                  <a:pt x="3295" y="22"/>
                </a:cubicBezTo>
                <a:cubicBezTo>
                  <a:pt x="3275" y="22"/>
                  <a:pt x="3247" y="32"/>
                  <a:pt x="3207" y="48"/>
                </a:cubicBezTo>
                <a:cubicBezTo>
                  <a:pt x="3165" y="69"/>
                  <a:pt x="3111" y="91"/>
                  <a:pt x="3079" y="102"/>
                </a:cubicBezTo>
                <a:cubicBezTo>
                  <a:pt x="3047" y="102"/>
                  <a:pt x="3026" y="112"/>
                  <a:pt x="3014" y="133"/>
                </a:cubicBezTo>
                <a:cubicBezTo>
                  <a:pt x="3001" y="154"/>
                  <a:pt x="2996" y="162"/>
                  <a:pt x="2989" y="162"/>
                </a:cubicBezTo>
                <a:cubicBezTo>
                  <a:pt x="2984" y="162"/>
                  <a:pt x="2979" y="159"/>
                  <a:pt x="2971" y="155"/>
                </a:cubicBezTo>
                <a:cubicBezTo>
                  <a:pt x="2961" y="148"/>
                  <a:pt x="2954" y="145"/>
                  <a:pt x="2945" y="145"/>
                </a:cubicBezTo>
                <a:cubicBezTo>
                  <a:pt x="2926" y="145"/>
                  <a:pt x="2905" y="161"/>
                  <a:pt x="2854" y="198"/>
                </a:cubicBezTo>
                <a:cubicBezTo>
                  <a:pt x="2832" y="219"/>
                  <a:pt x="2778" y="252"/>
                  <a:pt x="2757" y="252"/>
                </a:cubicBezTo>
                <a:cubicBezTo>
                  <a:pt x="2725" y="262"/>
                  <a:pt x="2693" y="284"/>
                  <a:pt x="2671" y="305"/>
                </a:cubicBezTo>
                <a:cubicBezTo>
                  <a:pt x="2661" y="327"/>
                  <a:pt x="2618" y="359"/>
                  <a:pt x="2596" y="381"/>
                </a:cubicBezTo>
                <a:cubicBezTo>
                  <a:pt x="2564" y="391"/>
                  <a:pt x="2532" y="412"/>
                  <a:pt x="2532" y="423"/>
                </a:cubicBezTo>
                <a:cubicBezTo>
                  <a:pt x="2532" y="423"/>
                  <a:pt x="2511" y="434"/>
                  <a:pt x="2489" y="434"/>
                </a:cubicBezTo>
                <a:cubicBezTo>
                  <a:pt x="2468" y="445"/>
                  <a:pt x="2446" y="455"/>
                  <a:pt x="2425" y="488"/>
                </a:cubicBezTo>
                <a:cubicBezTo>
                  <a:pt x="2403" y="520"/>
                  <a:pt x="2361" y="552"/>
                  <a:pt x="2339" y="562"/>
                </a:cubicBezTo>
                <a:cubicBezTo>
                  <a:pt x="2318" y="574"/>
                  <a:pt x="2296" y="595"/>
                  <a:pt x="2285" y="605"/>
                </a:cubicBezTo>
                <a:cubicBezTo>
                  <a:pt x="2285" y="638"/>
                  <a:pt x="2199" y="724"/>
                  <a:pt x="2125" y="798"/>
                </a:cubicBezTo>
                <a:cubicBezTo>
                  <a:pt x="2081" y="835"/>
                  <a:pt x="2067" y="852"/>
                  <a:pt x="2055" y="852"/>
                </a:cubicBezTo>
                <a:cubicBezTo>
                  <a:pt x="2050" y="852"/>
                  <a:pt x="2046" y="848"/>
                  <a:pt x="2039" y="841"/>
                </a:cubicBezTo>
                <a:cubicBezTo>
                  <a:pt x="2039" y="831"/>
                  <a:pt x="2028" y="820"/>
                  <a:pt x="2039" y="810"/>
                </a:cubicBezTo>
                <a:cubicBezTo>
                  <a:pt x="2039" y="777"/>
                  <a:pt x="2028" y="767"/>
                  <a:pt x="1963" y="745"/>
                </a:cubicBezTo>
                <a:cubicBezTo>
                  <a:pt x="1931" y="734"/>
                  <a:pt x="1899" y="713"/>
                  <a:pt x="1877" y="681"/>
                </a:cubicBezTo>
                <a:cubicBezTo>
                  <a:pt x="1846" y="648"/>
                  <a:pt x="1835" y="648"/>
                  <a:pt x="1781" y="638"/>
                </a:cubicBezTo>
                <a:cubicBezTo>
                  <a:pt x="1749" y="627"/>
                  <a:pt x="1684" y="605"/>
                  <a:pt x="1641" y="595"/>
                </a:cubicBezTo>
                <a:lnTo>
                  <a:pt x="1556" y="552"/>
                </a:lnTo>
                <a:lnTo>
                  <a:pt x="1460" y="584"/>
                </a:lnTo>
                <a:cubicBezTo>
                  <a:pt x="1405" y="595"/>
                  <a:pt x="1352" y="627"/>
                  <a:pt x="1331" y="638"/>
                </a:cubicBezTo>
                <a:cubicBezTo>
                  <a:pt x="1320" y="648"/>
                  <a:pt x="1298" y="659"/>
                  <a:pt x="1288" y="659"/>
                </a:cubicBezTo>
                <a:cubicBezTo>
                  <a:pt x="1277" y="659"/>
                  <a:pt x="1266" y="659"/>
                  <a:pt x="1255" y="670"/>
                </a:cubicBezTo>
                <a:cubicBezTo>
                  <a:pt x="1245" y="681"/>
                  <a:pt x="1224" y="681"/>
                  <a:pt x="1224" y="681"/>
                </a:cubicBezTo>
                <a:cubicBezTo>
                  <a:pt x="1212" y="681"/>
                  <a:pt x="1202" y="681"/>
                  <a:pt x="1181" y="691"/>
                </a:cubicBezTo>
                <a:cubicBezTo>
                  <a:pt x="1173" y="691"/>
                  <a:pt x="1161" y="696"/>
                  <a:pt x="1154" y="696"/>
                </a:cubicBezTo>
                <a:cubicBezTo>
                  <a:pt x="1150" y="696"/>
                  <a:pt x="1148" y="695"/>
                  <a:pt x="1148" y="691"/>
                </a:cubicBezTo>
                <a:cubicBezTo>
                  <a:pt x="1138" y="691"/>
                  <a:pt x="1116" y="713"/>
                  <a:pt x="1084" y="734"/>
                </a:cubicBezTo>
                <a:cubicBezTo>
                  <a:pt x="1052" y="745"/>
                  <a:pt x="1009" y="777"/>
                  <a:pt x="988" y="788"/>
                </a:cubicBezTo>
                <a:cubicBezTo>
                  <a:pt x="955" y="810"/>
                  <a:pt x="945" y="831"/>
                  <a:pt x="933" y="853"/>
                </a:cubicBezTo>
                <a:cubicBezTo>
                  <a:pt x="923" y="874"/>
                  <a:pt x="912" y="895"/>
                  <a:pt x="880" y="906"/>
                </a:cubicBezTo>
                <a:cubicBezTo>
                  <a:pt x="826" y="949"/>
                  <a:pt x="794" y="992"/>
                  <a:pt x="773" y="1046"/>
                </a:cubicBezTo>
                <a:cubicBezTo>
                  <a:pt x="762" y="1077"/>
                  <a:pt x="730" y="1131"/>
                  <a:pt x="719" y="1163"/>
                </a:cubicBezTo>
                <a:cubicBezTo>
                  <a:pt x="698" y="1196"/>
                  <a:pt x="676" y="1239"/>
                  <a:pt x="676" y="1239"/>
                </a:cubicBezTo>
                <a:cubicBezTo>
                  <a:pt x="676" y="1260"/>
                  <a:pt x="666" y="1260"/>
                  <a:pt x="655" y="1270"/>
                </a:cubicBezTo>
                <a:cubicBezTo>
                  <a:pt x="623" y="1270"/>
                  <a:pt x="623" y="1282"/>
                  <a:pt x="612" y="1324"/>
                </a:cubicBezTo>
                <a:cubicBezTo>
                  <a:pt x="601" y="1399"/>
                  <a:pt x="580" y="1442"/>
                  <a:pt x="547" y="1475"/>
                </a:cubicBezTo>
                <a:cubicBezTo>
                  <a:pt x="526" y="1496"/>
                  <a:pt x="516" y="1506"/>
                  <a:pt x="526" y="1528"/>
                </a:cubicBezTo>
                <a:cubicBezTo>
                  <a:pt x="526" y="1549"/>
                  <a:pt x="516" y="1582"/>
                  <a:pt x="516" y="1614"/>
                </a:cubicBezTo>
                <a:cubicBezTo>
                  <a:pt x="504" y="1657"/>
                  <a:pt x="504" y="1668"/>
                  <a:pt x="473" y="1678"/>
                </a:cubicBezTo>
                <a:cubicBezTo>
                  <a:pt x="440" y="1689"/>
                  <a:pt x="440" y="1699"/>
                  <a:pt x="440" y="1742"/>
                </a:cubicBezTo>
                <a:cubicBezTo>
                  <a:pt x="430" y="1775"/>
                  <a:pt x="419" y="1796"/>
                  <a:pt x="397" y="1828"/>
                </a:cubicBezTo>
                <a:cubicBezTo>
                  <a:pt x="376" y="1871"/>
                  <a:pt x="376" y="1882"/>
                  <a:pt x="376" y="1925"/>
                </a:cubicBezTo>
                <a:cubicBezTo>
                  <a:pt x="387" y="1978"/>
                  <a:pt x="365" y="2032"/>
                  <a:pt x="311" y="2161"/>
                </a:cubicBezTo>
                <a:cubicBezTo>
                  <a:pt x="290" y="2204"/>
                  <a:pt x="280" y="2236"/>
                  <a:pt x="290" y="2247"/>
                </a:cubicBezTo>
                <a:cubicBezTo>
                  <a:pt x="290" y="2268"/>
                  <a:pt x="280" y="2311"/>
                  <a:pt x="258" y="2354"/>
                </a:cubicBezTo>
                <a:cubicBezTo>
                  <a:pt x="226" y="2407"/>
                  <a:pt x="226" y="2429"/>
                  <a:pt x="237" y="2450"/>
                </a:cubicBezTo>
                <a:cubicBezTo>
                  <a:pt x="247" y="2472"/>
                  <a:pt x="237" y="2526"/>
                  <a:pt x="215" y="2536"/>
                </a:cubicBezTo>
                <a:cubicBezTo>
                  <a:pt x="172" y="2558"/>
                  <a:pt x="118" y="2772"/>
                  <a:pt x="129" y="2848"/>
                </a:cubicBezTo>
                <a:cubicBezTo>
                  <a:pt x="140" y="2869"/>
                  <a:pt x="129" y="2869"/>
                  <a:pt x="118" y="2879"/>
                </a:cubicBezTo>
                <a:cubicBezTo>
                  <a:pt x="97" y="2891"/>
                  <a:pt x="87" y="2901"/>
                  <a:pt x="75" y="2944"/>
                </a:cubicBezTo>
                <a:cubicBezTo>
                  <a:pt x="75" y="2965"/>
                  <a:pt x="65" y="3008"/>
                  <a:pt x="65" y="3030"/>
                </a:cubicBezTo>
                <a:cubicBezTo>
                  <a:pt x="32" y="3105"/>
                  <a:pt x="32" y="3169"/>
                  <a:pt x="32" y="3169"/>
                </a:cubicBezTo>
                <a:cubicBezTo>
                  <a:pt x="54" y="3191"/>
                  <a:pt x="44" y="3266"/>
                  <a:pt x="22" y="3320"/>
                </a:cubicBezTo>
                <a:cubicBezTo>
                  <a:pt x="11" y="3351"/>
                  <a:pt x="1" y="3384"/>
                  <a:pt x="11" y="3416"/>
                </a:cubicBezTo>
                <a:lnTo>
                  <a:pt x="11" y="3513"/>
                </a:lnTo>
                <a:cubicBezTo>
                  <a:pt x="1" y="3577"/>
                  <a:pt x="1" y="3695"/>
                  <a:pt x="11" y="3716"/>
                </a:cubicBezTo>
                <a:cubicBezTo>
                  <a:pt x="11" y="3727"/>
                  <a:pt x="44" y="3749"/>
                  <a:pt x="65" y="3770"/>
                </a:cubicBezTo>
                <a:cubicBezTo>
                  <a:pt x="87" y="3780"/>
                  <a:pt x="118" y="3802"/>
                  <a:pt x="129" y="3813"/>
                </a:cubicBezTo>
                <a:cubicBezTo>
                  <a:pt x="132" y="3816"/>
                  <a:pt x="135" y="3817"/>
                  <a:pt x="138" y="3817"/>
                </a:cubicBezTo>
                <a:cubicBezTo>
                  <a:pt x="146" y="3817"/>
                  <a:pt x="157" y="3807"/>
                  <a:pt x="172" y="3792"/>
                </a:cubicBezTo>
                <a:cubicBezTo>
                  <a:pt x="194" y="3770"/>
                  <a:pt x="226" y="3759"/>
                  <a:pt x="237" y="3759"/>
                </a:cubicBezTo>
                <a:cubicBezTo>
                  <a:pt x="268" y="3759"/>
                  <a:pt x="268" y="3749"/>
                  <a:pt x="280" y="3727"/>
                </a:cubicBezTo>
                <a:cubicBezTo>
                  <a:pt x="280" y="3706"/>
                  <a:pt x="290" y="3663"/>
                  <a:pt x="290" y="3620"/>
                </a:cubicBezTo>
                <a:cubicBezTo>
                  <a:pt x="301" y="3587"/>
                  <a:pt x="311" y="3523"/>
                  <a:pt x="311" y="3480"/>
                </a:cubicBezTo>
                <a:cubicBezTo>
                  <a:pt x="311" y="3448"/>
                  <a:pt x="333" y="3384"/>
                  <a:pt x="344" y="3341"/>
                </a:cubicBezTo>
                <a:cubicBezTo>
                  <a:pt x="376" y="3212"/>
                  <a:pt x="408" y="3084"/>
                  <a:pt x="408" y="3019"/>
                </a:cubicBezTo>
                <a:cubicBezTo>
                  <a:pt x="408" y="2987"/>
                  <a:pt x="419" y="2955"/>
                  <a:pt x="430" y="2933"/>
                </a:cubicBezTo>
                <a:cubicBezTo>
                  <a:pt x="451" y="2891"/>
                  <a:pt x="483" y="2751"/>
                  <a:pt x="483" y="2665"/>
                </a:cubicBezTo>
                <a:cubicBezTo>
                  <a:pt x="483" y="2622"/>
                  <a:pt x="494" y="2600"/>
                  <a:pt x="504" y="2600"/>
                </a:cubicBezTo>
                <a:cubicBezTo>
                  <a:pt x="516" y="2590"/>
                  <a:pt x="516" y="2579"/>
                  <a:pt x="516" y="2558"/>
                </a:cubicBezTo>
                <a:cubicBezTo>
                  <a:pt x="526" y="2536"/>
                  <a:pt x="526" y="2515"/>
                  <a:pt x="623" y="2247"/>
                </a:cubicBezTo>
                <a:cubicBezTo>
                  <a:pt x="644" y="2183"/>
                  <a:pt x="655" y="2118"/>
                  <a:pt x="655" y="2107"/>
                </a:cubicBezTo>
                <a:cubicBezTo>
                  <a:pt x="655" y="2075"/>
                  <a:pt x="687" y="1990"/>
                  <a:pt x="719" y="1968"/>
                </a:cubicBezTo>
                <a:cubicBezTo>
                  <a:pt x="740" y="1957"/>
                  <a:pt x="773" y="1871"/>
                  <a:pt x="762" y="1807"/>
                </a:cubicBezTo>
                <a:cubicBezTo>
                  <a:pt x="762" y="1785"/>
                  <a:pt x="762" y="1742"/>
                  <a:pt x="773" y="1732"/>
                </a:cubicBezTo>
                <a:cubicBezTo>
                  <a:pt x="783" y="1699"/>
                  <a:pt x="848" y="1614"/>
                  <a:pt x="869" y="1592"/>
                </a:cubicBezTo>
                <a:cubicBezTo>
                  <a:pt x="880" y="1592"/>
                  <a:pt x="891" y="1560"/>
                  <a:pt x="902" y="1518"/>
                </a:cubicBezTo>
                <a:cubicBezTo>
                  <a:pt x="912" y="1475"/>
                  <a:pt x="923" y="1432"/>
                  <a:pt x="933" y="1432"/>
                </a:cubicBezTo>
                <a:cubicBezTo>
                  <a:pt x="955" y="1399"/>
                  <a:pt x="1041" y="1260"/>
                  <a:pt x="1052" y="1239"/>
                </a:cubicBezTo>
                <a:cubicBezTo>
                  <a:pt x="1052" y="1228"/>
                  <a:pt x="1084" y="1206"/>
                  <a:pt x="1105" y="1174"/>
                </a:cubicBezTo>
                <a:cubicBezTo>
                  <a:pt x="1148" y="1142"/>
                  <a:pt x="1202" y="1077"/>
                  <a:pt x="1202" y="1056"/>
                </a:cubicBezTo>
                <a:cubicBezTo>
                  <a:pt x="1202" y="1046"/>
                  <a:pt x="1212" y="1034"/>
                  <a:pt x="1224" y="1034"/>
                </a:cubicBezTo>
                <a:cubicBezTo>
                  <a:pt x="1255" y="1013"/>
                  <a:pt x="1320" y="949"/>
                  <a:pt x="1320" y="927"/>
                </a:cubicBezTo>
                <a:cubicBezTo>
                  <a:pt x="1320" y="910"/>
                  <a:pt x="1348" y="892"/>
                  <a:pt x="1376" y="892"/>
                </a:cubicBezTo>
                <a:cubicBezTo>
                  <a:pt x="1382" y="892"/>
                  <a:pt x="1389" y="893"/>
                  <a:pt x="1395" y="895"/>
                </a:cubicBezTo>
                <a:cubicBezTo>
                  <a:pt x="1400" y="901"/>
                  <a:pt x="1408" y="903"/>
                  <a:pt x="1420" y="903"/>
                </a:cubicBezTo>
                <a:cubicBezTo>
                  <a:pt x="1432" y="903"/>
                  <a:pt x="1448" y="901"/>
                  <a:pt x="1470" y="895"/>
                </a:cubicBezTo>
                <a:cubicBezTo>
                  <a:pt x="1485" y="893"/>
                  <a:pt x="1502" y="892"/>
                  <a:pt x="1520" y="892"/>
                </a:cubicBezTo>
                <a:cubicBezTo>
                  <a:pt x="1599" y="892"/>
                  <a:pt x="1688" y="912"/>
                  <a:pt x="1706" y="938"/>
                </a:cubicBezTo>
                <a:cubicBezTo>
                  <a:pt x="1706" y="949"/>
                  <a:pt x="1727" y="960"/>
                  <a:pt x="1738" y="970"/>
                </a:cubicBezTo>
                <a:cubicBezTo>
                  <a:pt x="1792" y="992"/>
                  <a:pt x="1877" y="1067"/>
                  <a:pt x="1899" y="1099"/>
                </a:cubicBezTo>
                <a:cubicBezTo>
                  <a:pt x="1910" y="1131"/>
                  <a:pt x="1910" y="1142"/>
                  <a:pt x="1889" y="1185"/>
                </a:cubicBezTo>
                <a:cubicBezTo>
                  <a:pt x="1867" y="1217"/>
                  <a:pt x="1846" y="1260"/>
                  <a:pt x="1835" y="1270"/>
                </a:cubicBezTo>
                <a:cubicBezTo>
                  <a:pt x="1824" y="1282"/>
                  <a:pt x="1813" y="1303"/>
                  <a:pt x="1803" y="1313"/>
                </a:cubicBezTo>
                <a:cubicBezTo>
                  <a:pt x="1792" y="1324"/>
                  <a:pt x="1781" y="1346"/>
                  <a:pt x="1770" y="1346"/>
                </a:cubicBezTo>
                <a:cubicBezTo>
                  <a:pt x="1749" y="1356"/>
                  <a:pt x="1738" y="1367"/>
                  <a:pt x="1738" y="1389"/>
                </a:cubicBezTo>
                <a:cubicBezTo>
                  <a:pt x="1738" y="1410"/>
                  <a:pt x="1717" y="1442"/>
                  <a:pt x="1695" y="1475"/>
                </a:cubicBezTo>
                <a:cubicBezTo>
                  <a:pt x="1641" y="1528"/>
                  <a:pt x="1631" y="1539"/>
                  <a:pt x="1663" y="1582"/>
                </a:cubicBezTo>
                <a:lnTo>
                  <a:pt x="1684" y="1625"/>
                </a:lnTo>
                <a:lnTo>
                  <a:pt x="1641" y="1635"/>
                </a:lnTo>
                <a:cubicBezTo>
                  <a:pt x="1610" y="1657"/>
                  <a:pt x="1610" y="1657"/>
                  <a:pt x="1610" y="1711"/>
                </a:cubicBezTo>
                <a:cubicBezTo>
                  <a:pt x="1599" y="1754"/>
                  <a:pt x="1599" y="1764"/>
                  <a:pt x="1545" y="1861"/>
                </a:cubicBezTo>
                <a:cubicBezTo>
                  <a:pt x="1524" y="1914"/>
                  <a:pt x="1470" y="2011"/>
                  <a:pt x="1448" y="2075"/>
                </a:cubicBezTo>
                <a:cubicBezTo>
                  <a:pt x="1405" y="2161"/>
                  <a:pt x="1395" y="2183"/>
                  <a:pt x="1405" y="2204"/>
                </a:cubicBezTo>
                <a:cubicBezTo>
                  <a:pt x="1417" y="2225"/>
                  <a:pt x="1405" y="2236"/>
                  <a:pt x="1395" y="2257"/>
                </a:cubicBezTo>
                <a:cubicBezTo>
                  <a:pt x="1341" y="2333"/>
                  <a:pt x="1331" y="2354"/>
                  <a:pt x="1341" y="2386"/>
                </a:cubicBezTo>
                <a:cubicBezTo>
                  <a:pt x="1352" y="2407"/>
                  <a:pt x="1341" y="2440"/>
                  <a:pt x="1298" y="2569"/>
                </a:cubicBezTo>
                <a:cubicBezTo>
                  <a:pt x="1288" y="2600"/>
                  <a:pt x="1277" y="2655"/>
                  <a:pt x="1288" y="2676"/>
                </a:cubicBezTo>
                <a:cubicBezTo>
                  <a:pt x="1288" y="2697"/>
                  <a:pt x="1277" y="2729"/>
                  <a:pt x="1277" y="2740"/>
                </a:cubicBezTo>
                <a:cubicBezTo>
                  <a:pt x="1266" y="2740"/>
                  <a:pt x="1266" y="2772"/>
                  <a:pt x="1266" y="2794"/>
                </a:cubicBezTo>
                <a:cubicBezTo>
                  <a:pt x="1277" y="2826"/>
                  <a:pt x="1266" y="2848"/>
                  <a:pt x="1255" y="2858"/>
                </a:cubicBezTo>
                <a:cubicBezTo>
                  <a:pt x="1245" y="2858"/>
                  <a:pt x="1245" y="2879"/>
                  <a:pt x="1245" y="2891"/>
                </a:cubicBezTo>
                <a:cubicBezTo>
                  <a:pt x="1245" y="2912"/>
                  <a:pt x="1224" y="2944"/>
                  <a:pt x="1202" y="2976"/>
                </a:cubicBezTo>
                <a:cubicBezTo>
                  <a:pt x="1169" y="3041"/>
                  <a:pt x="1169" y="3041"/>
                  <a:pt x="1191" y="3072"/>
                </a:cubicBezTo>
                <a:cubicBezTo>
                  <a:pt x="1202" y="3094"/>
                  <a:pt x="1202" y="3126"/>
                  <a:pt x="1191" y="3158"/>
                </a:cubicBezTo>
                <a:cubicBezTo>
                  <a:pt x="1169" y="3234"/>
                  <a:pt x="1159" y="3341"/>
                  <a:pt x="1159" y="3373"/>
                </a:cubicBezTo>
                <a:lnTo>
                  <a:pt x="1159" y="3427"/>
                </a:lnTo>
                <a:cubicBezTo>
                  <a:pt x="1138" y="3470"/>
                  <a:pt x="1138" y="3534"/>
                  <a:pt x="1159" y="3556"/>
                </a:cubicBezTo>
                <a:cubicBezTo>
                  <a:pt x="1181" y="3577"/>
                  <a:pt x="1181" y="3673"/>
                  <a:pt x="1159" y="3716"/>
                </a:cubicBezTo>
                <a:cubicBezTo>
                  <a:pt x="1138" y="3737"/>
                  <a:pt x="1138" y="3759"/>
                  <a:pt x="1148" y="3823"/>
                </a:cubicBezTo>
                <a:lnTo>
                  <a:pt x="1148" y="3909"/>
                </a:lnTo>
                <a:cubicBezTo>
                  <a:pt x="1138" y="3920"/>
                  <a:pt x="1138" y="3931"/>
                  <a:pt x="1138" y="3952"/>
                </a:cubicBezTo>
                <a:lnTo>
                  <a:pt x="1138" y="4038"/>
                </a:lnTo>
                <a:cubicBezTo>
                  <a:pt x="1138" y="4070"/>
                  <a:pt x="1138" y="4113"/>
                  <a:pt x="1148" y="4135"/>
                </a:cubicBezTo>
                <a:cubicBezTo>
                  <a:pt x="1148" y="4156"/>
                  <a:pt x="1159" y="4209"/>
                  <a:pt x="1159" y="4263"/>
                </a:cubicBezTo>
                <a:cubicBezTo>
                  <a:pt x="1169" y="4306"/>
                  <a:pt x="1181" y="4371"/>
                  <a:pt x="1202" y="4392"/>
                </a:cubicBezTo>
                <a:lnTo>
                  <a:pt x="1224" y="4457"/>
                </a:lnTo>
                <a:cubicBezTo>
                  <a:pt x="1224" y="4457"/>
                  <a:pt x="1234" y="4499"/>
                  <a:pt x="1255" y="4542"/>
                </a:cubicBezTo>
                <a:cubicBezTo>
                  <a:pt x="1277" y="4585"/>
                  <a:pt x="1288" y="4638"/>
                  <a:pt x="1298" y="4660"/>
                </a:cubicBezTo>
                <a:cubicBezTo>
                  <a:pt x="1298" y="4693"/>
                  <a:pt x="1309" y="4703"/>
                  <a:pt x="1352" y="4703"/>
                </a:cubicBezTo>
                <a:cubicBezTo>
                  <a:pt x="1384" y="4714"/>
                  <a:pt x="1395" y="4724"/>
                  <a:pt x="1395" y="4735"/>
                </a:cubicBezTo>
                <a:cubicBezTo>
                  <a:pt x="1395" y="4746"/>
                  <a:pt x="1405" y="4757"/>
                  <a:pt x="1427" y="4767"/>
                </a:cubicBezTo>
                <a:cubicBezTo>
                  <a:pt x="1448" y="4778"/>
                  <a:pt x="1481" y="4810"/>
                  <a:pt x="1481" y="4832"/>
                </a:cubicBezTo>
                <a:lnTo>
                  <a:pt x="1502" y="4864"/>
                </a:lnTo>
                <a:lnTo>
                  <a:pt x="1556" y="4853"/>
                </a:lnTo>
                <a:cubicBezTo>
                  <a:pt x="1599" y="4853"/>
                  <a:pt x="1631" y="4864"/>
                  <a:pt x="1653" y="4874"/>
                </a:cubicBezTo>
                <a:cubicBezTo>
                  <a:pt x="1663" y="4885"/>
                  <a:pt x="1674" y="4891"/>
                  <a:pt x="1687" y="4891"/>
                </a:cubicBezTo>
                <a:cubicBezTo>
                  <a:pt x="1701" y="4891"/>
                  <a:pt x="1717" y="4885"/>
                  <a:pt x="1738" y="4874"/>
                </a:cubicBezTo>
                <a:cubicBezTo>
                  <a:pt x="1781" y="4864"/>
                  <a:pt x="1835" y="4843"/>
                  <a:pt x="1867" y="4821"/>
                </a:cubicBezTo>
                <a:cubicBezTo>
                  <a:pt x="1931" y="4800"/>
                  <a:pt x="1931" y="4789"/>
                  <a:pt x="1953" y="4746"/>
                </a:cubicBezTo>
                <a:cubicBezTo>
                  <a:pt x="1972" y="4700"/>
                  <a:pt x="1998" y="4669"/>
                  <a:pt x="2026" y="4669"/>
                </a:cubicBezTo>
                <a:cubicBezTo>
                  <a:pt x="2030" y="4669"/>
                  <a:pt x="2034" y="4670"/>
                  <a:pt x="2039" y="4671"/>
                </a:cubicBezTo>
                <a:cubicBezTo>
                  <a:pt x="2039" y="4675"/>
                  <a:pt x="2040" y="4676"/>
                  <a:pt x="2042" y="4676"/>
                </a:cubicBezTo>
                <a:cubicBezTo>
                  <a:pt x="2046" y="4676"/>
                  <a:pt x="2053" y="4671"/>
                  <a:pt x="2060" y="4671"/>
                </a:cubicBezTo>
                <a:cubicBezTo>
                  <a:pt x="2082" y="4660"/>
                  <a:pt x="2156" y="4510"/>
                  <a:pt x="2189" y="4435"/>
                </a:cubicBezTo>
                <a:cubicBezTo>
                  <a:pt x="2242" y="4306"/>
                  <a:pt x="2253" y="4295"/>
                  <a:pt x="2242" y="4285"/>
                </a:cubicBezTo>
                <a:cubicBezTo>
                  <a:pt x="2242" y="4274"/>
                  <a:pt x="2253" y="4231"/>
                  <a:pt x="2285" y="4156"/>
                </a:cubicBezTo>
                <a:lnTo>
                  <a:pt x="2339" y="4038"/>
                </a:lnTo>
                <a:lnTo>
                  <a:pt x="2318" y="4006"/>
                </a:lnTo>
                <a:cubicBezTo>
                  <a:pt x="2306" y="3973"/>
                  <a:pt x="2306" y="3973"/>
                  <a:pt x="2328" y="3963"/>
                </a:cubicBezTo>
                <a:cubicBezTo>
                  <a:pt x="2349" y="3952"/>
                  <a:pt x="2349" y="3952"/>
                  <a:pt x="2349" y="3888"/>
                </a:cubicBezTo>
                <a:cubicBezTo>
                  <a:pt x="2349" y="3845"/>
                  <a:pt x="2361" y="3792"/>
                  <a:pt x="2371" y="3759"/>
                </a:cubicBezTo>
                <a:cubicBezTo>
                  <a:pt x="2392" y="3716"/>
                  <a:pt x="2392" y="3695"/>
                  <a:pt x="2382" y="3673"/>
                </a:cubicBezTo>
                <a:cubicBezTo>
                  <a:pt x="2371" y="3663"/>
                  <a:pt x="2371" y="3641"/>
                  <a:pt x="2382" y="3630"/>
                </a:cubicBezTo>
                <a:cubicBezTo>
                  <a:pt x="2382" y="3609"/>
                  <a:pt x="2392" y="3577"/>
                  <a:pt x="2392" y="3556"/>
                </a:cubicBezTo>
                <a:cubicBezTo>
                  <a:pt x="2403" y="3534"/>
                  <a:pt x="2403" y="3491"/>
                  <a:pt x="2403" y="3459"/>
                </a:cubicBezTo>
                <a:cubicBezTo>
                  <a:pt x="2414" y="3427"/>
                  <a:pt x="2425" y="3416"/>
                  <a:pt x="2435" y="3394"/>
                </a:cubicBezTo>
                <a:cubicBezTo>
                  <a:pt x="2457" y="3384"/>
                  <a:pt x="2457" y="3373"/>
                  <a:pt x="2457" y="3308"/>
                </a:cubicBezTo>
                <a:cubicBezTo>
                  <a:pt x="2446" y="3266"/>
                  <a:pt x="2446" y="3201"/>
                  <a:pt x="2457" y="3169"/>
                </a:cubicBezTo>
                <a:cubicBezTo>
                  <a:pt x="2457" y="3126"/>
                  <a:pt x="2468" y="3072"/>
                  <a:pt x="2457" y="3041"/>
                </a:cubicBezTo>
                <a:cubicBezTo>
                  <a:pt x="2457" y="3008"/>
                  <a:pt x="2468" y="2965"/>
                  <a:pt x="2468" y="2944"/>
                </a:cubicBezTo>
                <a:cubicBezTo>
                  <a:pt x="2489" y="2901"/>
                  <a:pt x="2489" y="2772"/>
                  <a:pt x="2457" y="2708"/>
                </a:cubicBezTo>
                <a:cubicBezTo>
                  <a:pt x="2446" y="2686"/>
                  <a:pt x="2457" y="2665"/>
                  <a:pt x="2468" y="2622"/>
                </a:cubicBezTo>
                <a:cubicBezTo>
                  <a:pt x="2478" y="2590"/>
                  <a:pt x="2489" y="2547"/>
                  <a:pt x="2478" y="2536"/>
                </a:cubicBezTo>
                <a:cubicBezTo>
                  <a:pt x="2478" y="2515"/>
                  <a:pt x="2478" y="2472"/>
                  <a:pt x="2489" y="2450"/>
                </a:cubicBezTo>
                <a:cubicBezTo>
                  <a:pt x="2500" y="2397"/>
                  <a:pt x="2500" y="2376"/>
                  <a:pt x="2468" y="2247"/>
                </a:cubicBezTo>
                <a:cubicBezTo>
                  <a:pt x="2457" y="2204"/>
                  <a:pt x="2457" y="2150"/>
                  <a:pt x="2457" y="2118"/>
                </a:cubicBezTo>
                <a:cubicBezTo>
                  <a:pt x="2468" y="2032"/>
                  <a:pt x="2468" y="2000"/>
                  <a:pt x="2446" y="1957"/>
                </a:cubicBezTo>
                <a:cubicBezTo>
                  <a:pt x="2446" y="1935"/>
                  <a:pt x="2435" y="1904"/>
                  <a:pt x="2435" y="1882"/>
                </a:cubicBezTo>
                <a:cubicBezTo>
                  <a:pt x="2435" y="1861"/>
                  <a:pt x="2425" y="1839"/>
                  <a:pt x="2414" y="1828"/>
                </a:cubicBezTo>
                <a:cubicBezTo>
                  <a:pt x="2392" y="1807"/>
                  <a:pt x="2382" y="1742"/>
                  <a:pt x="2392" y="1689"/>
                </a:cubicBezTo>
                <a:cubicBezTo>
                  <a:pt x="2403" y="1668"/>
                  <a:pt x="2392" y="1625"/>
                  <a:pt x="2382" y="1582"/>
                </a:cubicBezTo>
                <a:cubicBezTo>
                  <a:pt x="2371" y="1539"/>
                  <a:pt x="2361" y="1463"/>
                  <a:pt x="2361" y="1432"/>
                </a:cubicBezTo>
                <a:cubicBezTo>
                  <a:pt x="2361" y="1356"/>
                  <a:pt x="2361" y="1356"/>
                  <a:pt x="2306" y="1292"/>
                </a:cubicBezTo>
                <a:cubicBezTo>
                  <a:pt x="2275" y="1260"/>
                  <a:pt x="2264" y="1196"/>
                  <a:pt x="2285" y="1142"/>
                </a:cubicBezTo>
                <a:cubicBezTo>
                  <a:pt x="2296" y="1120"/>
                  <a:pt x="2328" y="1077"/>
                  <a:pt x="2361" y="1046"/>
                </a:cubicBezTo>
                <a:cubicBezTo>
                  <a:pt x="2392" y="1003"/>
                  <a:pt x="2446" y="949"/>
                  <a:pt x="2468" y="917"/>
                </a:cubicBezTo>
                <a:cubicBezTo>
                  <a:pt x="2500" y="884"/>
                  <a:pt x="2542" y="831"/>
                  <a:pt x="2575" y="788"/>
                </a:cubicBezTo>
                <a:cubicBezTo>
                  <a:pt x="2607" y="756"/>
                  <a:pt x="2661" y="713"/>
                  <a:pt x="2682" y="681"/>
                </a:cubicBezTo>
                <a:cubicBezTo>
                  <a:pt x="2704" y="648"/>
                  <a:pt x="2725" y="627"/>
                  <a:pt x="2747" y="617"/>
                </a:cubicBezTo>
                <a:cubicBezTo>
                  <a:pt x="2768" y="617"/>
                  <a:pt x="2800" y="584"/>
                  <a:pt x="2821" y="562"/>
                </a:cubicBezTo>
                <a:cubicBezTo>
                  <a:pt x="2854" y="531"/>
                  <a:pt x="2886" y="509"/>
                  <a:pt x="2897" y="509"/>
                </a:cubicBezTo>
                <a:cubicBezTo>
                  <a:pt x="2918" y="509"/>
                  <a:pt x="2961" y="488"/>
                  <a:pt x="2993" y="466"/>
                </a:cubicBezTo>
                <a:cubicBezTo>
                  <a:pt x="3052" y="417"/>
                  <a:pt x="3156" y="368"/>
                  <a:pt x="3190" y="368"/>
                </a:cubicBezTo>
                <a:cubicBezTo>
                  <a:pt x="3193" y="368"/>
                  <a:pt x="3195" y="369"/>
                  <a:pt x="3197" y="369"/>
                </a:cubicBezTo>
                <a:cubicBezTo>
                  <a:pt x="3207" y="369"/>
                  <a:pt x="3240" y="369"/>
                  <a:pt x="3262" y="359"/>
                </a:cubicBezTo>
                <a:cubicBezTo>
                  <a:pt x="3293" y="338"/>
                  <a:pt x="3315" y="338"/>
                  <a:pt x="3326" y="338"/>
                </a:cubicBezTo>
                <a:lnTo>
                  <a:pt x="3422" y="338"/>
                </a:lnTo>
                <a:cubicBezTo>
                  <a:pt x="3444" y="334"/>
                  <a:pt x="3459" y="331"/>
                  <a:pt x="3473" y="331"/>
                </a:cubicBezTo>
                <a:cubicBezTo>
                  <a:pt x="3501" y="331"/>
                  <a:pt x="3523" y="341"/>
                  <a:pt x="3572" y="369"/>
                </a:cubicBezTo>
                <a:cubicBezTo>
                  <a:pt x="3679" y="423"/>
                  <a:pt x="3691" y="434"/>
                  <a:pt x="3787" y="691"/>
                </a:cubicBezTo>
                <a:cubicBezTo>
                  <a:pt x="3830" y="810"/>
                  <a:pt x="3830" y="841"/>
                  <a:pt x="3819" y="863"/>
                </a:cubicBezTo>
                <a:cubicBezTo>
                  <a:pt x="3819" y="874"/>
                  <a:pt x="3819" y="917"/>
                  <a:pt x="3830" y="949"/>
                </a:cubicBezTo>
                <a:cubicBezTo>
                  <a:pt x="3851" y="981"/>
                  <a:pt x="3862" y="1046"/>
                  <a:pt x="3862" y="1077"/>
                </a:cubicBezTo>
                <a:cubicBezTo>
                  <a:pt x="3862" y="1120"/>
                  <a:pt x="3872" y="1217"/>
                  <a:pt x="3894" y="1292"/>
                </a:cubicBezTo>
                <a:lnTo>
                  <a:pt x="3927" y="1432"/>
                </a:lnTo>
                <a:lnTo>
                  <a:pt x="3884" y="1485"/>
                </a:lnTo>
                <a:cubicBezTo>
                  <a:pt x="3862" y="1506"/>
                  <a:pt x="3841" y="1528"/>
                  <a:pt x="3830" y="1528"/>
                </a:cubicBezTo>
                <a:cubicBezTo>
                  <a:pt x="3808" y="1528"/>
                  <a:pt x="3798" y="1539"/>
                  <a:pt x="3755" y="1625"/>
                </a:cubicBezTo>
                <a:cubicBezTo>
                  <a:pt x="3701" y="1732"/>
                  <a:pt x="3669" y="1796"/>
                  <a:pt x="3637" y="1828"/>
                </a:cubicBezTo>
                <a:cubicBezTo>
                  <a:pt x="3615" y="1839"/>
                  <a:pt x="3605" y="1850"/>
                  <a:pt x="3605" y="1861"/>
                </a:cubicBezTo>
                <a:cubicBezTo>
                  <a:pt x="3605" y="1861"/>
                  <a:pt x="3594" y="1871"/>
                  <a:pt x="3572" y="1882"/>
                </a:cubicBezTo>
                <a:cubicBezTo>
                  <a:pt x="3551" y="1893"/>
                  <a:pt x="3540" y="1904"/>
                  <a:pt x="3540" y="1935"/>
                </a:cubicBezTo>
                <a:cubicBezTo>
                  <a:pt x="3529" y="1957"/>
                  <a:pt x="3519" y="1978"/>
                  <a:pt x="3508" y="1978"/>
                </a:cubicBezTo>
                <a:cubicBezTo>
                  <a:pt x="3508" y="1978"/>
                  <a:pt x="3486" y="2021"/>
                  <a:pt x="3465" y="2086"/>
                </a:cubicBezTo>
                <a:cubicBezTo>
                  <a:pt x="3443" y="2150"/>
                  <a:pt x="3412" y="2214"/>
                  <a:pt x="3401" y="2225"/>
                </a:cubicBezTo>
                <a:cubicBezTo>
                  <a:pt x="3390" y="2236"/>
                  <a:pt x="3390" y="2268"/>
                  <a:pt x="3390" y="2300"/>
                </a:cubicBezTo>
                <a:cubicBezTo>
                  <a:pt x="3390" y="2354"/>
                  <a:pt x="3390" y="2376"/>
                  <a:pt x="3336" y="2504"/>
                </a:cubicBezTo>
                <a:cubicBezTo>
                  <a:pt x="3283" y="2655"/>
                  <a:pt x="3272" y="2655"/>
                  <a:pt x="3293" y="2686"/>
                </a:cubicBezTo>
                <a:cubicBezTo>
                  <a:pt x="3315" y="2719"/>
                  <a:pt x="3293" y="2815"/>
                  <a:pt x="3262" y="2858"/>
                </a:cubicBezTo>
                <a:cubicBezTo>
                  <a:pt x="3229" y="2901"/>
                  <a:pt x="3229" y="2901"/>
                  <a:pt x="3250" y="2987"/>
                </a:cubicBezTo>
                <a:cubicBezTo>
                  <a:pt x="3262" y="3030"/>
                  <a:pt x="3262" y="3072"/>
                  <a:pt x="3262" y="3084"/>
                </a:cubicBezTo>
                <a:cubicBezTo>
                  <a:pt x="3250" y="3105"/>
                  <a:pt x="3262" y="3191"/>
                  <a:pt x="3272" y="3201"/>
                </a:cubicBezTo>
                <a:cubicBezTo>
                  <a:pt x="3283" y="3212"/>
                  <a:pt x="3315" y="3373"/>
                  <a:pt x="3315" y="3470"/>
                </a:cubicBezTo>
                <a:cubicBezTo>
                  <a:pt x="3326" y="3501"/>
                  <a:pt x="3379" y="3598"/>
                  <a:pt x="3401" y="3609"/>
                </a:cubicBezTo>
                <a:cubicBezTo>
                  <a:pt x="3412" y="3609"/>
                  <a:pt x="3455" y="3706"/>
                  <a:pt x="3455" y="3727"/>
                </a:cubicBezTo>
                <a:cubicBezTo>
                  <a:pt x="3443" y="3727"/>
                  <a:pt x="3486" y="3749"/>
                  <a:pt x="3540" y="3770"/>
                </a:cubicBezTo>
                <a:lnTo>
                  <a:pt x="3626" y="3802"/>
                </a:lnTo>
                <a:lnTo>
                  <a:pt x="3701" y="3770"/>
                </a:lnTo>
                <a:cubicBezTo>
                  <a:pt x="3808" y="3737"/>
                  <a:pt x="3915" y="3663"/>
                  <a:pt x="3937" y="3609"/>
                </a:cubicBezTo>
                <a:lnTo>
                  <a:pt x="3969" y="3577"/>
                </a:lnTo>
                <a:cubicBezTo>
                  <a:pt x="4001" y="3566"/>
                  <a:pt x="4012" y="3556"/>
                  <a:pt x="4023" y="3513"/>
                </a:cubicBezTo>
                <a:cubicBezTo>
                  <a:pt x="4023" y="3491"/>
                  <a:pt x="4034" y="3448"/>
                  <a:pt x="4044" y="3416"/>
                </a:cubicBezTo>
                <a:cubicBezTo>
                  <a:pt x="4055" y="3384"/>
                  <a:pt x="4066" y="3341"/>
                  <a:pt x="4066" y="3320"/>
                </a:cubicBezTo>
                <a:cubicBezTo>
                  <a:pt x="4077" y="3287"/>
                  <a:pt x="4077" y="3277"/>
                  <a:pt x="4098" y="3277"/>
                </a:cubicBezTo>
                <a:cubicBezTo>
                  <a:pt x="4120" y="3277"/>
                  <a:pt x="4130" y="3255"/>
                  <a:pt x="4120" y="3201"/>
                </a:cubicBezTo>
                <a:cubicBezTo>
                  <a:pt x="4120" y="3094"/>
                  <a:pt x="4120" y="3051"/>
                  <a:pt x="4130" y="3041"/>
                </a:cubicBezTo>
                <a:cubicBezTo>
                  <a:pt x="4130" y="3041"/>
                  <a:pt x="4141" y="3019"/>
                  <a:pt x="4141" y="2998"/>
                </a:cubicBezTo>
                <a:cubicBezTo>
                  <a:pt x="4141" y="2955"/>
                  <a:pt x="4141" y="2944"/>
                  <a:pt x="4151" y="2933"/>
                </a:cubicBezTo>
                <a:cubicBezTo>
                  <a:pt x="4184" y="2912"/>
                  <a:pt x="4184" y="2901"/>
                  <a:pt x="4151" y="2762"/>
                </a:cubicBezTo>
                <a:cubicBezTo>
                  <a:pt x="4141" y="2708"/>
                  <a:pt x="4151" y="2676"/>
                  <a:pt x="4163" y="2633"/>
                </a:cubicBezTo>
                <a:cubicBezTo>
                  <a:pt x="4184" y="2590"/>
                  <a:pt x="4184" y="2536"/>
                  <a:pt x="4194" y="2440"/>
                </a:cubicBezTo>
                <a:cubicBezTo>
                  <a:pt x="4194" y="2343"/>
                  <a:pt x="4205" y="2290"/>
                  <a:pt x="4227" y="2247"/>
                </a:cubicBezTo>
                <a:cubicBezTo>
                  <a:pt x="4237" y="2193"/>
                  <a:pt x="4248" y="2171"/>
                  <a:pt x="4227" y="2150"/>
                </a:cubicBezTo>
                <a:cubicBezTo>
                  <a:pt x="4216" y="2129"/>
                  <a:pt x="4216" y="2107"/>
                  <a:pt x="4227" y="2086"/>
                </a:cubicBezTo>
                <a:cubicBezTo>
                  <a:pt x="4237" y="2064"/>
                  <a:pt x="4237" y="2043"/>
                  <a:pt x="4227" y="2021"/>
                </a:cubicBezTo>
                <a:cubicBezTo>
                  <a:pt x="4205" y="1990"/>
                  <a:pt x="4205" y="1935"/>
                  <a:pt x="4216" y="1904"/>
                </a:cubicBezTo>
                <a:cubicBezTo>
                  <a:pt x="4227" y="1893"/>
                  <a:pt x="4227" y="1871"/>
                  <a:pt x="4227" y="1850"/>
                </a:cubicBezTo>
                <a:cubicBezTo>
                  <a:pt x="4216" y="1828"/>
                  <a:pt x="4216" y="1796"/>
                  <a:pt x="4227" y="1785"/>
                </a:cubicBezTo>
                <a:lnTo>
                  <a:pt x="4227" y="1742"/>
                </a:lnTo>
                <a:cubicBezTo>
                  <a:pt x="4216" y="1721"/>
                  <a:pt x="4216" y="1689"/>
                  <a:pt x="4216" y="1668"/>
                </a:cubicBezTo>
                <a:cubicBezTo>
                  <a:pt x="4227" y="1603"/>
                  <a:pt x="4237" y="1571"/>
                  <a:pt x="4313" y="1528"/>
                </a:cubicBezTo>
                <a:cubicBezTo>
                  <a:pt x="4344" y="1496"/>
                  <a:pt x="4387" y="1463"/>
                  <a:pt x="4409" y="1453"/>
                </a:cubicBezTo>
                <a:cubicBezTo>
                  <a:pt x="4420" y="1432"/>
                  <a:pt x="4441" y="1410"/>
                  <a:pt x="4463" y="1389"/>
                </a:cubicBezTo>
                <a:cubicBezTo>
                  <a:pt x="4473" y="1378"/>
                  <a:pt x="4495" y="1356"/>
                  <a:pt x="4495" y="1346"/>
                </a:cubicBezTo>
                <a:cubicBezTo>
                  <a:pt x="4506" y="1324"/>
                  <a:pt x="4666" y="1228"/>
                  <a:pt x="4763" y="1174"/>
                </a:cubicBezTo>
                <a:cubicBezTo>
                  <a:pt x="4892" y="1120"/>
                  <a:pt x="4913" y="1120"/>
                  <a:pt x="4988" y="1120"/>
                </a:cubicBezTo>
                <a:cubicBezTo>
                  <a:pt x="5138" y="1131"/>
                  <a:pt x="5267" y="1185"/>
                  <a:pt x="5353" y="1260"/>
                </a:cubicBezTo>
                <a:cubicBezTo>
                  <a:pt x="5374" y="1292"/>
                  <a:pt x="5428" y="1378"/>
                  <a:pt x="5450" y="1432"/>
                </a:cubicBezTo>
                <a:cubicBezTo>
                  <a:pt x="5450" y="1442"/>
                  <a:pt x="5471" y="1475"/>
                  <a:pt x="5481" y="1506"/>
                </a:cubicBezTo>
                <a:cubicBezTo>
                  <a:pt x="5535" y="1582"/>
                  <a:pt x="5535" y="1614"/>
                  <a:pt x="5493" y="1689"/>
                </a:cubicBezTo>
                <a:cubicBezTo>
                  <a:pt x="5471" y="1732"/>
                  <a:pt x="5450" y="1764"/>
                  <a:pt x="5450" y="1785"/>
                </a:cubicBezTo>
                <a:cubicBezTo>
                  <a:pt x="5450" y="1807"/>
                  <a:pt x="5439" y="1839"/>
                  <a:pt x="5428" y="1861"/>
                </a:cubicBezTo>
                <a:cubicBezTo>
                  <a:pt x="5417" y="1882"/>
                  <a:pt x="5407" y="1904"/>
                  <a:pt x="5417" y="1925"/>
                </a:cubicBezTo>
                <a:cubicBezTo>
                  <a:pt x="5417" y="1935"/>
                  <a:pt x="5417" y="1968"/>
                  <a:pt x="5396" y="2011"/>
                </a:cubicBezTo>
                <a:cubicBezTo>
                  <a:pt x="5385" y="2054"/>
                  <a:pt x="5374" y="2097"/>
                  <a:pt x="5374" y="2118"/>
                </a:cubicBezTo>
                <a:cubicBezTo>
                  <a:pt x="5374" y="2183"/>
                  <a:pt x="5353" y="2290"/>
                  <a:pt x="5331" y="2322"/>
                </a:cubicBezTo>
                <a:cubicBezTo>
                  <a:pt x="5321" y="2333"/>
                  <a:pt x="5321" y="2365"/>
                  <a:pt x="5342" y="2407"/>
                </a:cubicBezTo>
                <a:cubicBezTo>
                  <a:pt x="5342" y="2440"/>
                  <a:pt x="5353" y="2472"/>
                  <a:pt x="5353" y="2483"/>
                </a:cubicBezTo>
                <a:cubicBezTo>
                  <a:pt x="5342" y="2493"/>
                  <a:pt x="5353" y="2515"/>
                  <a:pt x="5364" y="2536"/>
                </a:cubicBezTo>
                <a:cubicBezTo>
                  <a:pt x="5374" y="2558"/>
                  <a:pt x="5385" y="2600"/>
                  <a:pt x="5396" y="2622"/>
                </a:cubicBezTo>
                <a:cubicBezTo>
                  <a:pt x="5396" y="2676"/>
                  <a:pt x="5407" y="2686"/>
                  <a:pt x="5514" y="2697"/>
                </a:cubicBezTo>
                <a:cubicBezTo>
                  <a:pt x="5550" y="2700"/>
                  <a:pt x="5578" y="2702"/>
                  <a:pt x="5600" y="2702"/>
                </a:cubicBezTo>
                <a:cubicBezTo>
                  <a:pt x="5663" y="2702"/>
                  <a:pt x="5674" y="2686"/>
                  <a:pt x="5674" y="2622"/>
                </a:cubicBezTo>
                <a:cubicBezTo>
                  <a:pt x="5674" y="2579"/>
                  <a:pt x="5686" y="2569"/>
                  <a:pt x="5717" y="2526"/>
                </a:cubicBezTo>
                <a:cubicBezTo>
                  <a:pt x="5750" y="2483"/>
                  <a:pt x="5760" y="2461"/>
                  <a:pt x="5760" y="2429"/>
                </a:cubicBezTo>
                <a:cubicBezTo>
                  <a:pt x="5750" y="2407"/>
                  <a:pt x="5760" y="2322"/>
                  <a:pt x="5771" y="2300"/>
                </a:cubicBezTo>
                <a:cubicBezTo>
                  <a:pt x="5782" y="2268"/>
                  <a:pt x="5803" y="2236"/>
                  <a:pt x="5836" y="2129"/>
                </a:cubicBezTo>
                <a:cubicBezTo>
                  <a:pt x="5857" y="2043"/>
                  <a:pt x="5868" y="2011"/>
                  <a:pt x="5868" y="1957"/>
                </a:cubicBezTo>
                <a:cubicBezTo>
                  <a:pt x="5857" y="1925"/>
                  <a:pt x="5857" y="1882"/>
                  <a:pt x="5868" y="1871"/>
                </a:cubicBezTo>
                <a:cubicBezTo>
                  <a:pt x="5868" y="1850"/>
                  <a:pt x="5857" y="1828"/>
                  <a:pt x="5857" y="1807"/>
                </a:cubicBezTo>
                <a:cubicBezTo>
                  <a:pt x="5846" y="1775"/>
                  <a:pt x="5836" y="1775"/>
                  <a:pt x="5900" y="1668"/>
                </a:cubicBezTo>
                <a:cubicBezTo>
                  <a:pt x="5922" y="1625"/>
                  <a:pt x="5953" y="1582"/>
                  <a:pt x="5965" y="1571"/>
                </a:cubicBezTo>
                <a:cubicBezTo>
                  <a:pt x="5975" y="1560"/>
                  <a:pt x="5996" y="1528"/>
                  <a:pt x="6018" y="1475"/>
                </a:cubicBezTo>
                <a:cubicBezTo>
                  <a:pt x="6050" y="1389"/>
                  <a:pt x="6050" y="1389"/>
                  <a:pt x="6093" y="1367"/>
                </a:cubicBezTo>
                <a:cubicBezTo>
                  <a:pt x="6125" y="1346"/>
                  <a:pt x="6168" y="1324"/>
                  <a:pt x="6189" y="1303"/>
                </a:cubicBezTo>
                <a:cubicBezTo>
                  <a:pt x="6232" y="1270"/>
                  <a:pt x="6232" y="1270"/>
                  <a:pt x="6222" y="1228"/>
                </a:cubicBezTo>
                <a:cubicBezTo>
                  <a:pt x="6222" y="1196"/>
                  <a:pt x="6222" y="1196"/>
                  <a:pt x="6275" y="1153"/>
                </a:cubicBezTo>
                <a:cubicBezTo>
                  <a:pt x="6308" y="1131"/>
                  <a:pt x="6329" y="1110"/>
                  <a:pt x="6340" y="1110"/>
                </a:cubicBezTo>
                <a:cubicBezTo>
                  <a:pt x="6340" y="1110"/>
                  <a:pt x="6351" y="1131"/>
                  <a:pt x="6361" y="1163"/>
                </a:cubicBezTo>
                <a:cubicBezTo>
                  <a:pt x="6382" y="1228"/>
                  <a:pt x="6382" y="1239"/>
                  <a:pt x="6436" y="1270"/>
                </a:cubicBezTo>
                <a:lnTo>
                  <a:pt x="6490" y="1292"/>
                </a:lnTo>
                <a:lnTo>
                  <a:pt x="6576" y="1260"/>
                </a:lnTo>
                <a:cubicBezTo>
                  <a:pt x="6694" y="1206"/>
                  <a:pt x="6694" y="1196"/>
                  <a:pt x="6683" y="1120"/>
                </a:cubicBezTo>
                <a:cubicBezTo>
                  <a:pt x="6672" y="1099"/>
                  <a:pt x="6672" y="1046"/>
                  <a:pt x="6661" y="1024"/>
                </a:cubicBezTo>
                <a:cubicBezTo>
                  <a:pt x="6661" y="981"/>
                  <a:pt x="6651" y="960"/>
                  <a:pt x="6618" y="938"/>
                </a:cubicBezTo>
                <a:cubicBezTo>
                  <a:pt x="6608" y="927"/>
                  <a:pt x="6576" y="895"/>
                  <a:pt x="6565" y="863"/>
                </a:cubicBezTo>
                <a:cubicBezTo>
                  <a:pt x="6533" y="831"/>
                  <a:pt x="6522" y="820"/>
                  <a:pt x="6490" y="810"/>
                </a:cubicBezTo>
                <a:cubicBezTo>
                  <a:pt x="6458" y="810"/>
                  <a:pt x="6447" y="798"/>
                  <a:pt x="6447" y="788"/>
                </a:cubicBezTo>
                <a:cubicBezTo>
                  <a:pt x="6442" y="778"/>
                  <a:pt x="6435" y="773"/>
                  <a:pt x="6420" y="773"/>
                </a:cubicBezTo>
                <a:cubicBezTo>
                  <a:pt x="6402" y="773"/>
                  <a:pt x="6371" y="781"/>
                  <a:pt x="6318" y="798"/>
                </a:cubicBezTo>
                <a:cubicBezTo>
                  <a:pt x="6265" y="820"/>
                  <a:pt x="6211" y="853"/>
                  <a:pt x="6189" y="874"/>
                </a:cubicBezTo>
                <a:cubicBezTo>
                  <a:pt x="6168" y="895"/>
                  <a:pt x="6136" y="917"/>
                  <a:pt x="6125" y="917"/>
                </a:cubicBezTo>
                <a:lnTo>
                  <a:pt x="6082" y="960"/>
                </a:lnTo>
                <a:cubicBezTo>
                  <a:pt x="6061" y="970"/>
                  <a:pt x="6039" y="992"/>
                  <a:pt x="6029" y="992"/>
                </a:cubicBezTo>
                <a:cubicBezTo>
                  <a:pt x="6029" y="992"/>
                  <a:pt x="6007" y="1003"/>
                  <a:pt x="5986" y="1024"/>
                </a:cubicBezTo>
                <a:cubicBezTo>
                  <a:pt x="5975" y="1034"/>
                  <a:pt x="5932" y="1056"/>
                  <a:pt x="5910" y="1067"/>
                </a:cubicBezTo>
                <a:cubicBezTo>
                  <a:pt x="5846" y="1099"/>
                  <a:pt x="5836" y="1120"/>
                  <a:pt x="5846" y="1174"/>
                </a:cubicBezTo>
                <a:cubicBezTo>
                  <a:pt x="5846" y="1193"/>
                  <a:pt x="5838" y="1219"/>
                  <a:pt x="5822" y="1219"/>
                </a:cubicBezTo>
                <a:cubicBezTo>
                  <a:pt x="5820" y="1219"/>
                  <a:pt x="5817" y="1219"/>
                  <a:pt x="5814" y="1217"/>
                </a:cubicBezTo>
                <a:cubicBezTo>
                  <a:pt x="5803" y="1217"/>
                  <a:pt x="5782" y="1228"/>
                  <a:pt x="5771" y="1228"/>
                </a:cubicBezTo>
                <a:cubicBezTo>
                  <a:pt x="5768" y="1231"/>
                  <a:pt x="5764" y="1234"/>
                  <a:pt x="5760" y="1234"/>
                </a:cubicBezTo>
                <a:cubicBezTo>
                  <a:pt x="5751" y="1234"/>
                  <a:pt x="5739" y="1224"/>
                  <a:pt x="5717" y="1196"/>
                </a:cubicBezTo>
                <a:cubicBezTo>
                  <a:pt x="5696" y="1163"/>
                  <a:pt x="5664" y="1120"/>
                  <a:pt x="5632" y="1099"/>
                </a:cubicBezTo>
                <a:lnTo>
                  <a:pt x="5557" y="1024"/>
                </a:lnTo>
                <a:cubicBezTo>
                  <a:pt x="5514" y="949"/>
                  <a:pt x="5493" y="938"/>
                  <a:pt x="5245" y="831"/>
                </a:cubicBezTo>
                <a:cubicBezTo>
                  <a:pt x="5181" y="802"/>
                  <a:pt x="5155" y="793"/>
                  <a:pt x="5138" y="793"/>
                </a:cubicBezTo>
                <a:cubicBezTo>
                  <a:pt x="5130" y="793"/>
                  <a:pt x="5124" y="795"/>
                  <a:pt x="5117" y="798"/>
                </a:cubicBezTo>
                <a:cubicBezTo>
                  <a:pt x="5112" y="804"/>
                  <a:pt x="5101" y="807"/>
                  <a:pt x="5087" y="807"/>
                </a:cubicBezTo>
                <a:cubicBezTo>
                  <a:pt x="5074" y="807"/>
                  <a:pt x="5058" y="804"/>
                  <a:pt x="5042" y="798"/>
                </a:cubicBezTo>
                <a:cubicBezTo>
                  <a:pt x="5021" y="798"/>
                  <a:pt x="4988" y="788"/>
                  <a:pt x="4967" y="788"/>
                </a:cubicBezTo>
                <a:lnTo>
                  <a:pt x="4913" y="788"/>
                </a:lnTo>
                <a:cubicBezTo>
                  <a:pt x="4902" y="788"/>
                  <a:pt x="4870" y="798"/>
                  <a:pt x="4859" y="820"/>
                </a:cubicBezTo>
                <a:cubicBezTo>
                  <a:pt x="4838" y="841"/>
                  <a:pt x="4816" y="853"/>
                  <a:pt x="4763" y="853"/>
                </a:cubicBezTo>
                <a:lnTo>
                  <a:pt x="4688" y="853"/>
                </a:lnTo>
                <a:cubicBezTo>
                  <a:pt x="4677" y="853"/>
                  <a:pt x="4602" y="874"/>
                  <a:pt x="4592" y="895"/>
                </a:cubicBezTo>
                <a:cubicBezTo>
                  <a:pt x="4592" y="906"/>
                  <a:pt x="4549" y="927"/>
                  <a:pt x="4323" y="1034"/>
                </a:cubicBezTo>
                <a:cubicBezTo>
                  <a:pt x="4291" y="1046"/>
                  <a:pt x="4259" y="1067"/>
                  <a:pt x="4237" y="1110"/>
                </a:cubicBezTo>
                <a:lnTo>
                  <a:pt x="4184" y="1163"/>
                </a:lnTo>
                <a:cubicBezTo>
                  <a:pt x="4173" y="1163"/>
                  <a:pt x="4163" y="1013"/>
                  <a:pt x="4173" y="992"/>
                </a:cubicBezTo>
                <a:cubicBezTo>
                  <a:pt x="4173" y="981"/>
                  <a:pt x="4163" y="927"/>
                  <a:pt x="4141" y="884"/>
                </a:cubicBezTo>
                <a:cubicBezTo>
                  <a:pt x="4108" y="810"/>
                  <a:pt x="4098" y="788"/>
                  <a:pt x="4108" y="767"/>
                </a:cubicBezTo>
                <a:cubicBezTo>
                  <a:pt x="4120" y="745"/>
                  <a:pt x="4120" y="724"/>
                  <a:pt x="4098" y="691"/>
                </a:cubicBezTo>
                <a:cubicBezTo>
                  <a:pt x="4087" y="670"/>
                  <a:pt x="4077" y="627"/>
                  <a:pt x="4077" y="605"/>
                </a:cubicBezTo>
                <a:cubicBezTo>
                  <a:pt x="4066" y="531"/>
                  <a:pt x="3991" y="381"/>
                  <a:pt x="3937" y="316"/>
                </a:cubicBezTo>
                <a:cubicBezTo>
                  <a:pt x="3915" y="295"/>
                  <a:pt x="3884" y="252"/>
                  <a:pt x="3862" y="219"/>
                </a:cubicBezTo>
                <a:cubicBezTo>
                  <a:pt x="3851" y="198"/>
                  <a:pt x="3841" y="176"/>
                  <a:pt x="3830" y="176"/>
                </a:cubicBezTo>
                <a:cubicBezTo>
                  <a:pt x="3830" y="176"/>
                  <a:pt x="3819" y="166"/>
                  <a:pt x="3819" y="145"/>
                </a:cubicBezTo>
                <a:cubicBezTo>
                  <a:pt x="3808" y="123"/>
                  <a:pt x="3798" y="123"/>
                  <a:pt x="3712" y="91"/>
                </a:cubicBezTo>
                <a:cubicBezTo>
                  <a:pt x="3658" y="80"/>
                  <a:pt x="3605" y="69"/>
                  <a:pt x="3594" y="69"/>
                </a:cubicBezTo>
                <a:cubicBezTo>
                  <a:pt x="3583" y="69"/>
                  <a:pt x="3572" y="59"/>
                  <a:pt x="3551" y="37"/>
                </a:cubicBezTo>
                <a:cubicBezTo>
                  <a:pt x="3540" y="16"/>
                  <a:pt x="3529" y="5"/>
                  <a:pt x="3519" y="5"/>
                </a:cubicBezTo>
                <a:cubicBezTo>
                  <a:pt x="3516" y="2"/>
                  <a:pt x="3510" y="0"/>
                  <a:pt x="3502"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15"/>
          <p:cNvSpPr/>
          <p:nvPr/>
        </p:nvSpPr>
        <p:spPr>
          <a:xfrm>
            <a:off x="6625325" y="-204866"/>
            <a:ext cx="4229726" cy="2248516"/>
          </a:xfrm>
          <a:custGeom>
            <a:rect b="b" l="l" r="r" t="t"/>
            <a:pathLst>
              <a:path extrusionOk="0" h="7436" w="13988">
                <a:moveTo>
                  <a:pt x="43" y="0"/>
                </a:moveTo>
                <a:cubicBezTo>
                  <a:pt x="0" y="279"/>
                  <a:pt x="54" y="611"/>
                  <a:pt x="43" y="815"/>
                </a:cubicBezTo>
                <a:cubicBezTo>
                  <a:pt x="43" y="1180"/>
                  <a:pt x="11" y="1534"/>
                  <a:pt x="162" y="1867"/>
                </a:cubicBezTo>
                <a:cubicBezTo>
                  <a:pt x="258" y="2081"/>
                  <a:pt x="408" y="2263"/>
                  <a:pt x="569" y="2424"/>
                </a:cubicBezTo>
                <a:cubicBezTo>
                  <a:pt x="563" y="2422"/>
                  <a:pt x="558" y="2421"/>
                  <a:pt x="552" y="2421"/>
                </a:cubicBezTo>
                <a:cubicBezTo>
                  <a:pt x="507" y="2421"/>
                  <a:pt x="478" y="2493"/>
                  <a:pt x="526" y="2532"/>
                </a:cubicBezTo>
                <a:cubicBezTo>
                  <a:pt x="773" y="2692"/>
                  <a:pt x="1009" y="2864"/>
                  <a:pt x="1116" y="3154"/>
                </a:cubicBezTo>
                <a:cubicBezTo>
                  <a:pt x="1245" y="3497"/>
                  <a:pt x="1213" y="3893"/>
                  <a:pt x="1202" y="4248"/>
                </a:cubicBezTo>
                <a:cubicBezTo>
                  <a:pt x="1180" y="4805"/>
                  <a:pt x="1245" y="5342"/>
                  <a:pt x="1513" y="5846"/>
                </a:cubicBezTo>
                <a:cubicBezTo>
                  <a:pt x="2060" y="6875"/>
                  <a:pt x="3283" y="7390"/>
                  <a:pt x="4398" y="7433"/>
                </a:cubicBezTo>
                <a:cubicBezTo>
                  <a:pt x="4447" y="7435"/>
                  <a:pt x="4497" y="7436"/>
                  <a:pt x="4546" y="7436"/>
                </a:cubicBezTo>
                <a:cubicBezTo>
                  <a:pt x="5624" y="7436"/>
                  <a:pt x="6696" y="6990"/>
                  <a:pt x="7444" y="6221"/>
                </a:cubicBezTo>
                <a:cubicBezTo>
                  <a:pt x="7820" y="5824"/>
                  <a:pt x="8109" y="5352"/>
                  <a:pt x="8335" y="4859"/>
                </a:cubicBezTo>
                <a:cubicBezTo>
                  <a:pt x="8614" y="4215"/>
                  <a:pt x="8882" y="3454"/>
                  <a:pt x="9568" y="3132"/>
                </a:cubicBezTo>
                <a:cubicBezTo>
                  <a:pt x="9804" y="3025"/>
                  <a:pt x="10062" y="2949"/>
                  <a:pt x="10276" y="2778"/>
                </a:cubicBezTo>
                <a:cubicBezTo>
                  <a:pt x="10469" y="2617"/>
                  <a:pt x="10609" y="2403"/>
                  <a:pt x="10759" y="2199"/>
                </a:cubicBezTo>
                <a:cubicBezTo>
                  <a:pt x="11145" y="1619"/>
                  <a:pt x="11821" y="1512"/>
                  <a:pt x="12454" y="1340"/>
                </a:cubicBezTo>
                <a:cubicBezTo>
                  <a:pt x="13000" y="1201"/>
                  <a:pt x="13430" y="976"/>
                  <a:pt x="13730" y="482"/>
                </a:cubicBezTo>
                <a:cubicBezTo>
                  <a:pt x="13784" y="386"/>
                  <a:pt x="13923" y="193"/>
                  <a:pt x="13987"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15"/>
          <p:cNvSpPr/>
          <p:nvPr/>
        </p:nvSpPr>
        <p:spPr>
          <a:xfrm>
            <a:off x="1029450" y="3615163"/>
            <a:ext cx="1652884" cy="1688083"/>
          </a:xfrm>
          <a:custGeom>
            <a:rect b="b" l="l" r="r" t="t"/>
            <a:pathLst>
              <a:path extrusionOk="0" h="17649" w="17281">
                <a:moveTo>
                  <a:pt x="10082" y="1"/>
                </a:moveTo>
                <a:cubicBezTo>
                  <a:pt x="10045" y="1"/>
                  <a:pt x="10008" y="9"/>
                  <a:pt x="9986" y="25"/>
                </a:cubicBezTo>
                <a:cubicBezTo>
                  <a:pt x="9976" y="30"/>
                  <a:pt x="9954" y="33"/>
                  <a:pt x="9926" y="33"/>
                </a:cubicBezTo>
                <a:cubicBezTo>
                  <a:pt x="9898" y="33"/>
                  <a:pt x="9863" y="30"/>
                  <a:pt x="9826" y="25"/>
                </a:cubicBezTo>
                <a:cubicBezTo>
                  <a:pt x="9729" y="25"/>
                  <a:pt x="9697" y="25"/>
                  <a:pt x="9676" y="47"/>
                </a:cubicBezTo>
                <a:cubicBezTo>
                  <a:pt x="9665" y="57"/>
                  <a:pt x="9657" y="63"/>
                  <a:pt x="9649" y="63"/>
                </a:cubicBezTo>
                <a:cubicBezTo>
                  <a:pt x="9641" y="63"/>
                  <a:pt x="9632" y="57"/>
                  <a:pt x="9622" y="47"/>
                </a:cubicBezTo>
                <a:cubicBezTo>
                  <a:pt x="9611" y="41"/>
                  <a:pt x="9603" y="38"/>
                  <a:pt x="9594" y="38"/>
                </a:cubicBezTo>
                <a:cubicBezTo>
                  <a:pt x="9584" y="38"/>
                  <a:pt x="9574" y="41"/>
                  <a:pt x="9557" y="47"/>
                </a:cubicBezTo>
                <a:cubicBezTo>
                  <a:pt x="9536" y="57"/>
                  <a:pt x="9440" y="68"/>
                  <a:pt x="9364" y="78"/>
                </a:cubicBezTo>
                <a:cubicBezTo>
                  <a:pt x="9279" y="78"/>
                  <a:pt x="9171" y="100"/>
                  <a:pt x="9128" y="111"/>
                </a:cubicBezTo>
                <a:cubicBezTo>
                  <a:pt x="9064" y="135"/>
                  <a:pt x="8976" y="147"/>
                  <a:pt x="8783" y="147"/>
                </a:cubicBezTo>
                <a:cubicBezTo>
                  <a:pt x="8718" y="147"/>
                  <a:pt x="8641" y="146"/>
                  <a:pt x="8549" y="143"/>
                </a:cubicBezTo>
                <a:cubicBezTo>
                  <a:pt x="8335" y="143"/>
                  <a:pt x="8292" y="154"/>
                  <a:pt x="8270" y="164"/>
                </a:cubicBezTo>
                <a:cubicBezTo>
                  <a:pt x="8264" y="177"/>
                  <a:pt x="8258" y="182"/>
                  <a:pt x="8249" y="182"/>
                </a:cubicBezTo>
                <a:cubicBezTo>
                  <a:pt x="8243" y="182"/>
                  <a:pt x="8236" y="180"/>
                  <a:pt x="8227" y="175"/>
                </a:cubicBezTo>
                <a:cubicBezTo>
                  <a:pt x="8222" y="170"/>
                  <a:pt x="8214" y="167"/>
                  <a:pt x="8201" y="167"/>
                </a:cubicBezTo>
                <a:cubicBezTo>
                  <a:pt x="8187" y="167"/>
                  <a:pt x="8169" y="170"/>
                  <a:pt x="8142" y="175"/>
                </a:cubicBezTo>
                <a:cubicBezTo>
                  <a:pt x="8110" y="186"/>
                  <a:pt x="8013" y="197"/>
                  <a:pt x="7906" y="197"/>
                </a:cubicBezTo>
                <a:cubicBezTo>
                  <a:pt x="7798" y="197"/>
                  <a:pt x="7712" y="197"/>
                  <a:pt x="7712" y="207"/>
                </a:cubicBezTo>
                <a:cubicBezTo>
                  <a:pt x="7702" y="218"/>
                  <a:pt x="7681" y="229"/>
                  <a:pt x="7648" y="229"/>
                </a:cubicBezTo>
                <a:cubicBezTo>
                  <a:pt x="7584" y="229"/>
                  <a:pt x="7391" y="272"/>
                  <a:pt x="7369" y="293"/>
                </a:cubicBezTo>
                <a:cubicBezTo>
                  <a:pt x="7359" y="304"/>
                  <a:pt x="7326" y="304"/>
                  <a:pt x="7305" y="304"/>
                </a:cubicBezTo>
                <a:cubicBezTo>
                  <a:pt x="7273" y="304"/>
                  <a:pt x="7241" y="314"/>
                  <a:pt x="7230" y="326"/>
                </a:cubicBezTo>
                <a:cubicBezTo>
                  <a:pt x="7219" y="347"/>
                  <a:pt x="7166" y="357"/>
                  <a:pt x="7112" y="368"/>
                </a:cubicBezTo>
                <a:cubicBezTo>
                  <a:pt x="7059" y="390"/>
                  <a:pt x="6983" y="411"/>
                  <a:pt x="6951" y="433"/>
                </a:cubicBezTo>
                <a:cubicBezTo>
                  <a:pt x="6897" y="465"/>
                  <a:pt x="6887" y="476"/>
                  <a:pt x="6887" y="550"/>
                </a:cubicBezTo>
                <a:cubicBezTo>
                  <a:pt x="6887" y="626"/>
                  <a:pt x="6897" y="636"/>
                  <a:pt x="6930" y="647"/>
                </a:cubicBezTo>
                <a:cubicBezTo>
                  <a:pt x="6951" y="647"/>
                  <a:pt x="6983" y="669"/>
                  <a:pt x="6994" y="679"/>
                </a:cubicBezTo>
                <a:cubicBezTo>
                  <a:pt x="7008" y="700"/>
                  <a:pt x="7021" y="707"/>
                  <a:pt x="7043" y="707"/>
                </a:cubicBezTo>
                <a:cubicBezTo>
                  <a:pt x="7055" y="707"/>
                  <a:pt x="7071" y="705"/>
                  <a:pt x="7090" y="701"/>
                </a:cubicBezTo>
                <a:lnTo>
                  <a:pt x="7219" y="658"/>
                </a:lnTo>
                <a:cubicBezTo>
                  <a:pt x="7252" y="647"/>
                  <a:pt x="7316" y="636"/>
                  <a:pt x="7348" y="636"/>
                </a:cubicBezTo>
                <a:cubicBezTo>
                  <a:pt x="7380" y="636"/>
                  <a:pt x="7434" y="626"/>
                  <a:pt x="7466" y="615"/>
                </a:cubicBezTo>
                <a:cubicBezTo>
                  <a:pt x="7552" y="572"/>
                  <a:pt x="7798" y="519"/>
                  <a:pt x="7884" y="519"/>
                </a:cubicBezTo>
                <a:cubicBezTo>
                  <a:pt x="7927" y="519"/>
                  <a:pt x="7960" y="519"/>
                  <a:pt x="7970" y="508"/>
                </a:cubicBezTo>
                <a:cubicBezTo>
                  <a:pt x="7981" y="486"/>
                  <a:pt x="8088" y="486"/>
                  <a:pt x="8335" y="486"/>
                </a:cubicBezTo>
                <a:cubicBezTo>
                  <a:pt x="8432" y="486"/>
                  <a:pt x="8517" y="486"/>
                  <a:pt x="8528" y="476"/>
                </a:cubicBezTo>
                <a:cubicBezTo>
                  <a:pt x="8539" y="476"/>
                  <a:pt x="8613" y="465"/>
                  <a:pt x="8710" y="465"/>
                </a:cubicBezTo>
                <a:cubicBezTo>
                  <a:pt x="9107" y="443"/>
                  <a:pt x="9236" y="433"/>
                  <a:pt x="9333" y="422"/>
                </a:cubicBezTo>
                <a:cubicBezTo>
                  <a:pt x="9397" y="411"/>
                  <a:pt x="9450" y="411"/>
                  <a:pt x="9461" y="411"/>
                </a:cubicBezTo>
                <a:cubicBezTo>
                  <a:pt x="9461" y="414"/>
                  <a:pt x="9465" y="416"/>
                  <a:pt x="9471" y="416"/>
                </a:cubicBezTo>
                <a:cubicBezTo>
                  <a:pt x="9487" y="416"/>
                  <a:pt x="9520" y="408"/>
                  <a:pt x="9557" y="400"/>
                </a:cubicBezTo>
                <a:cubicBezTo>
                  <a:pt x="9611" y="379"/>
                  <a:pt x="9697" y="379"/>
                  <a:pt x="9815" y="379"/>
                </a:cubicBezTo>
                <a:cubicBezTo>
                  <a:pt x="9912" y="379"/>
                  <a:pt x="10019" y="368"/>
                  <a:pt x="10062" y="357"/>
                </a:cubicBezTo>
                <a:cubicBezTo>
                  <a:pt x="10090" y="351"/>
                  <a:pt x="10136" y="348"/>
                  <a:pt x="10187" y="348"/>
                </a:cubicBezTo>
                <a:cubicBezTo>
                  <a:pt x="10311" y="348"/>
                  <a:pt x="10468" y="364"/>
                  <a:pt x="10491" y="379"/>
                </a:cubicBezTo>
                <a:cubicBezTo>
                  <a:pt x="10498" y="387"/>
                  <a:pt x="10517" y="394"/>
                  <a:pt x="10535" y="394"/>
                </a:cubicBezTo>
                <a:cubicBezTo>
                  <a:pt x="10542" y="394"/>
                  <a:pt x="10549" y="393"/>
                  <a:pt x="10555" y="390"/>
                </a:cubicBezTo>
                <a:cubicBezTo>
                  <a:pt x="10641" y="390"/>
                  <a:pt x="10995" y="508"/>
                  <a:pt x="11285" y="647"/>
                </a:cubicBezTo>
                <a:cubicBezTo>
                  <a:pt x="11349" y="679"/>
                  <a:pt x="11413" y="701"/>
                  <a:pt x="11413" y="701"/>
                </a:cubicBezTo>
                <a:cubicBezTo>
                  <a:pt x="11413" y="701"/>
                  <a:pt x="11456" y="712"/>
                  <a:pt x="11488" y="733"/>
                </a:cubicBezTo>
                <a:cubicBezTo>
                  <a:pt x="11531" y="743"/>
                  <a:pt x="11638" y="786"/>
                  <a:pt x="11724" y="829"/>
                </a:cubicBezTo>
                <a:cubicBezTo>
                  <a:pt x="11821" y="862"/>
                  <a:pt x="11907" y="905"/>
                  <a:pt x="11917" y="905"/>
                </a:cubicBezTo>
                <a:cubicBezTo>
                  <a:pt x="11928" y="915"/>
                  <a:pt x="11982" y="937"/>
                  <a:pt x="12036" y="958"/>
                </a:cubicBezTo>
                <a:cubicBezTo>
                  <a:pt x="12110" y="991"/>
                  <a:pt x="12143" y="1012"/>
                  <a:pt x="12143" y="1034"/>
                </a:cubicBezTo>
                <a:cubicBezTo>
                  <a:pt x="12153" y="1055"/>
                  <a:pt x="12175" y="1076"/>
                  <a:pt x="12229" y="1098"/>
                </a:cubicBezTo>
                <a:cubicBezTo>
                  <a:pt x="12272" y="1108"/>
                  <a:pt x="12325" y="1141"/>
                  <a:pt x="12346" y="1151"/>
                </a:cubicBezTo>
                <a:cubicBezTo>
                  <a:pt x="12368" y="1173"/>
                  <a:pt x="12389" y="1184"/>
                  <a:pt x="12400" y="1184"/>
                </a:cubicBezTo>
                <a:cubicBezTo>
                  <a:pt x="12411" y="1184"/>
                  <a:pt x="12432" y="1194"/>
                  <a:pt x="12443" y="1205"/>
                </a:cubicBezTo>
                <a:cubicBezTo>
                  <a:pt x="12465" y="1227"/>
                  <a:pt x="12529" y="1258"/>
                  <a:pt x="12604" y="1280"/>
                </a:cubicBezTo>
                <a:cubicBezTo>
                  <a:pt x="12668" y="1301"/>
                  <a:pt x="12765" y="1355"/>
                  <a:pt x="12808" y="1387"/>
                </a:cubicBezTo>
                <a:cubicBezTo>
                  <a:pt x="12851" y="1420"/>
                  <a:pt x="12915" y="1451"/>
                  <a:pt x="12947" y="1463"/>
                </a:cubicBezTo>
                <a:cubicBezTo>
                  <a:pt x="12979" y="1473"/>
                  <a:pt x="13033" y="1494"/>
                  <a:pt x="13065" y="1516"/>
                </a:cubicBezTo>
                <a:cubicBezTo>
                  <a:pt x="13169" y="1582"/>
                  <a:pt x="13239" y="1615"/>
                  <a:pt x="13262" y="1615"/>
                </a:cubicBezTo>
                <a:cubicBezTo>
                  <a:pt x="13265" y="1615"/>
                  <a:pt x="13267" y="1614"/>
                  <a:pt x="13269" y="1613"/>
                </a:cubicBezTo>
                <a:cubicBezTo>
                  <a:pt x="13269" y="1613"/>
                  <a:pt x="13301" y="1623"/>
                  <a:pt x="13323" y="1644"/>
                </a:cubicBezTo>
                <a:cubicBezTo>
                  <a:pt x="13344" y="1656"/>
                  <a:pt x="13387" y="1677"/>
                  <a:pt x="13397" y="1677"/>
                </a:cubicBezTo>
                <a:cubicBezTo>
                  <a:pt x="13419" y="1677"/>
                  <a:pt x="13483" y="1720"/>
                  <a:pt x="13537" y="1763"/>
                </a:cubicBezTo>
                <a:cubicBezTo>
                  <a:pt x="13676" y="1880"/>
                  <a:pt x="13838" y="1977"/>
                  <a:pt x="13859" y="1977"/>
                </a:cubicBezTo>
                <a:cubicBezTo>
                  <a:pt x="13859" y="1977"/>
                  <a:pt x="13869" y="1988"/>
                  <a:pt x="13869" y="1999"/>
                </a:cubicBezTo>
                <a:lnTo>
                  <a:pt x="13955" y="2063"/>
                </a:lnTo>
                <a:cubicBezTo>
                  <a:pt x="14009" y="2085"/>
                  <a:pt x="14062" y="2128"/>
                  <a:pt x="14074" y="2138"/>
                </a:cubicBezTo>
                <a:cubicBezTo>
                  <a:pt x="14095" y="2159"/>
                  <a:pt x="14105" y="2171"/>
                  <a:pt x="14116" y="2171"/>
                </a:cubicBezTo>
                <a:cubicBezTo>
                  <a:pt x="14127" y="2171"/>
                  <a:pt x="14191" y="2224"/>
                  <a:pt x="14267" y="2299"/>
                </a:cubicBezTo>
                <a:cubicBezTo>
                  <a:pt x="14341" y="2364"/>
                  <a:pt x="14417" y="2417"/>
                  <a:pt x="14438" y="2438"/>
                </a:cubicBezTo>
                <a:cubicBezTo>
                  <a:pt x="14460" y="2438"/>
                  <a:pt x="14470" y="2471"/>
                  <a:pt x="14470" y="2481"/>
                </a:cubicBezTo>
                <a:cubicBezTo>
                  <a:pt x="14470" y="2503"/>
                  <a:pt x="14503" y="2524"/>
                  <a:pt x="14534" y="2545"/>
                </a:cubicBezTo>
                <a:cubicBezTo>
                  <a:pt x="14567" y="2567"/>
                  <a:pt x="14588" y="2588"/>
                  <a:pt x="14588" y="2610"/>
                </a:cubicBezTo>
                <a:cubicBezTo>
                  <a:pt x="14588" y="2631"/>
                  <a:pt x="14599" y="2642"/>
                  <a:pt x="14599" y="2642"/>
                </a:cubicBezTo>
                <a:cubicBezTo>
                  <a:pt x="14610" y="2642"/>
                  <a:pt x="14674" y="2696"/>
                  <a:pt x="14739" y="2760"/>
                </a:cubicBezTo>
                <a:cubicBezTo>
                  <a:pt x="14803" y="2824"/>
                  <a:pt x="14889" y="2900"/>
                  <a:pt x="14910" y="2921"/>
                </a:cubicBezTo>
                <a:cubicBezTo>
                  <a:pt x="14942" y="2943"/>
                  <a:pt x="14975" y="2975"/>
                  <a:pt x="14985" y="2986"/>
                </a:cubicBezTo>
                <a:cubicBezTo>
                  <a:pt x="15017" y="3050"/>
                  <a:pt x="15146" y="3211"/>
                  <a:pt x="15221" y="3296"/>
                </a:cubicBezTo>
                <a:cubicBezTo>
                  <a:pt x="15264" y="3350"/>
                  <a:pt x="15296" y="3393"/>
                  <a:pt x="15296" y="3404"/>
                </a:cubicBezTo>
                <a:cubicBezTo>
                  <a:pt x="15296" y="3415"/>
                  <a:pt x="15318" y="3436"/>
                  <a:pt x="15339" y="3458"/>
                </a:cubicBezTo>
                <a:cubicBezTo>
                  <a:pt x="15361" y="3468"/>
                  <a:pt x="15414" y="3554"/>
                  <a:pt x="15457" y="3629"/>
                </a:cubicBezTo>
                <a:cubicBezTo>
                  <a:pt x="15500" y="3704"/>
                  <a:pt x="15543" y="3779"/>
                  <a:pt x="15564" y="3801"/>
                </a:cubicBezTo>
                <a:cubicBezTo>
                  <a:pt x="15575" y="3811"/>
                  <a:pt x="15597" y="3833"/>
                  <a:pt x="15597" y="3844"/>
                </a:cubicBezTo>
                <a:cubicBezTo>
                  <a:pt x="15597" y="3854"/>
                  <a:pt x="15607" y="3887"/>
                  <a:pt x="15628" y="3908"/>
                </a:cubicBezTo>
                <a:cubicBezTo>
                  <a:pt x="15650" y="3930"/>
                  <a:pt x="15671" y="3973"/>
                  <a:pt x="15683" y="3994"/>
                </a:cubicBezTo>
                <a:cubicBezTo>
                  <a:pt x="15704" y="4112"/>
                  <a:pt x="15725" y="4166"/>
                  <a:pt x="15736" y="4176"/>
                </a:cubicBezTo>
                <a:cubicBezTo>
                  <a:pt x="15747" y="4187"/>
                  <a:pt x="15757" y="4208"/>
                  <a:pt x="15757" y="4219"/>
                </a:cubicBezTo>
                <a:cubicBezTo>
                  <a:pt x="15757" y="4230"/>
                  <a:pt x="15768" y="4262"/>
                  <a:pt x="15790" y="4283"/>
                </a:cubicBezTo>
                <a:cubicBezTo>
                  <a:pt x="15822" y="4326"/>
                  <a:pt x="15864" y="4466"/>
                  <a:pt x="15864" y="4498"/>
                </a:cubicBezTo>
                <a:cubicBezTo>
                  <a:pt x="15864" y="4509"/>
                  <a:pt x="15886" y="4541"/>
                  <a:pt x="15907" y="4573"/>
                </a:cubicBezTo>
                <a:cubicBezTo>
                  <a:pt x="15929" y="4616"/>
                  <a:pt x="15950" y="4659"/>
                  <a:pt x="15950" y="4669"/>
                </a:cubicBezTo>
                <a:cubicBezTo>
                  <a:pt x="15950" y="4680"/>
                  <a:pt x="15961" y="4723"/>
                  <a:pt x="15983" y="4745"/>
                </a:cubicBezTo>
                <a:cubicBezTo>
                  <a:pt x="16026" y="4819"/>
                  <a:pt x="16057" y="4916"/>
                  <a:pt x="16090" y="5055"/>
                </a:cubicBezTo>
                <a:cubicBezTo>
                  <a:pt x="16100" y="5109"/>
                  <a:pt x="16122" y="5174"/>
                  <a:pt x="16133" y="5195"/>
                </a:cubicBezTo>
                <a:cubicBezTo>
                  <a:pt x="16154" y="5217"/>
                  <a:pt x="16165" y="5260"/>
                  <a:pt x="16165" y="5303"/>
                </a:cubicBezTo>
                <a:cubicBezTo>
                  <a:pt x="16165" y="5356"/>
                  <a:pt x="16229" y="5624"/>
                  <a:pt x="16251" y="5667"/>
                </a:cubicBezTo>
                <a:cubicBezTo>
                  <a:pt x="16272" y="5699"/>
                  <a:pt x="16326" y="5914"/>
                  <a:pt x="16326" y="5968"/>
                </a:cubicBezTo>
                <a:cubicBezTo>
                  <a:pt x="16326" y="5999"/>
                  <a:pt x="16336" y="6042"/>
                  <a:pt x="16348" y="6075"/>
                </a:cubicBezTo>
                <a:cubicBezTo>
                  <a:pt x="16369" y="6107"/>
                  <a:pt x="16379" y="6171"/>
                  <a:pt x="16379" y="6225"/>
                </a:cubicBezTo>
                <a:cubicBezTo>
                  <a:pt x="16379" y="6278"/>
                  <a:pt x="16390" y="6332"/>
                  <a:pt x="16412" y="6354"/>
                </a:cubicBezTo>
                <a:cubicBezTo>
                  <a:pt x="16433" y="6385"/>
                  <a:pt x="16444" y="6428"/>
                  <a:pt x="16444" y="6461"/>
                </a:cubicBezTo>
                <a:cubicBezTo>
                  <a:pt x="16444" y="6493"/>
                  <a:pt x="16465" y="6547"/>
                  <a:pt x="16487" y="6590"/>
                </a:cubicBezTo>
                <a:cubicBezTo>
                  <a:pt x="16498" y="6633"/>
                  <a:pt x="16529" y="6718"/>
                  <a:pt x="16541" y="6793"/>
                </a:cubicBezTo>
                <a:cubicBezTo>
                  <a:pt x="16562" y="6869"/>
                  <a:pt x="16584" y="6943"/>
                  <a:pt x="16605" y="6965"/>
                </a:cubicBezTo>
                <a:cubicBezTo>
                  <a:pt x="16626" y="6997"/>
                  <a:pt x="16637" y="7051"/>
                  <a:pt x="16637" y="7126"/>
                </a:cubicBezTo>
                <a:cubicBezTo>
                  <a:pt x="16648" y="7190"/>
                  <a:pt x="16669" y="7286"/>
                  <a:pt x="16691" y="7341"/>
                </a:cubicBezTo>
                <a:cubicBezTo>
                  <a:pt x="16723" y="7437"/>
                  <a:pt x="16734" y="7534"/>
                  <a:pt x="16777" y="7877"/>
                </a:cubicBezTo>
                <a:cubicBezTo>
                  <a:pt x="16787" y="7952"/>
                  <a:pt x="16798" y="8059"/>
                  <a:pt x="16808" y="8113"/>
                </a:cubicBezTo>
                <a:cubicBezTo>
                  <a:pt x="16819" y="8177"/>
                  <a:pt x="16819" y="8252"/>
                  <a:pt x="16819" y="8295"/>
                </a:cubicBezTo>
                <a:lnTo>
                  <a:pt x="16819" y="8381"/>
                </a:lnTo>
                <a:cubicBezTo>
                  <a:pt x="16841" y="8402"/>
                  <a:pt x="16862" y="8606"/>
                  <a:pt x="16862" y="8756"/>
                </a:cubicBezTo>
                <a:cubicBezTo>
                  <a:pt x="16873" y="8810"/>
                  <a:pt x="16873" y="8842"/>
                  <a:pt x="16894" y="8853"/>
                </a:cubicBezTo>
                <a:cubicBezTo>
                  <a:pt x="16916" y="8874"/>
                  <a:pt x="16927" y="8895"/>
                  <a:pt x="16927" y="9046"/>
                </a:cubicBezTo>
                <a:cubicBezTo>
                  <a:pt x="16927" y="9153"/>
                  <a:pt x="16916" y="9217"/>
                  <a:pt x="16905" y="9217"/>
                </a:cubicBezTo>
                <a:cubicBezTo>
                  <a:pt x="16894" y="9217"/>
                  <a:pt x="16894" y="9271"/>
                  <a:pt x="16894" y="9336"/>
                </a:cubicBezTo>
                <a:cubicBezTo>
                  <a:pt x="16894" y="9529"/>
                  <a:pt x="16894" y="9625"/>
                  <a:pt x="16873" y="9722"/>
                </a:cubicBezTo>
                <a:cubicBezTo>
                  <a:pt x="16862" y="9786"/>
                  <a:pt x="16862" y="9818"/>
                  <a:pt x="16873" y="9851"/>
                </a:cubicBezTo>
                <a:cubicBezTo>
                  <a:pt x="16894" y="9872"/>
                  <a:pt x="16894" y="9893"/>
                  <a:pt x="16862" y="9958"/>
                </a:cubicBezTo>
                <a:cubicBezTo>
                  <a:pt x="16830" y="10001"/>
                  <a:pt x="16819" y="10075"/>
                  <a:pt x="16798" y="10215"/>
                </a:cubicBezTo>
                <a:cubicBezTo>
                  <a:pt x="16787" y="10365"/>
                  <a:pt x="16765" y="10461"/>
                  <a:pt x="16723" y="10590"/>
                </a:cubicBezTo>
                <a:cubicBezTo>
                  <a:pt x="16691" y="10697"/>
                  <a:pt x="16669" y="10783"/>
                  <a:pt x="16669" y="10805"/>
                </a:cubicBezTo>
                <a:cubicBezTo>
                  <a:pt x="16680" y="10837"/>
                  <a:pt x="16658" y="10891"/>
                  <a:pt x="16637" y="10945"/>
                </a:cubicBezTo>
                <a:cubicBezTo>
                  <a:pt x="16594" y="11041"/>
                  <a:pt x="16594" y="11062"/>
                  <a:pt x="16541" y="11309"/>
                </a:cubicBezTo>
                <a:cubicBezTo>
                  <a:pt x="16529" y="11384"/>
                  <a:pt x="16508" y="11459"/>
                  <a:pt x="16498" y="11481"/>
                </a:cubicBezTo>
                <a:cubicBezTo>
                  <a:pt x="16498" y="11491"/>
                  <a:pt x="16487" y="11556"/>
                  <a:pt x="16476" y="11610"/>
                </a:cubicBezTo>
                <a:cubicBezTo>
                  <a:pt x="16476" y="11674"/>
                  <a:pt x="16455" y="11738"/>
                  <a:pt x="16444" y="11770"/>
                </a:cubicBezTo>
                <a:cubicBezTo>
                  <a:pt x="16422" y="11792"/>
                  <a:pt x="16412" y="11834"/>
                  <a:pt x="16422" y="11856"/>
                </a:cubicBezTo>
                <a:cubicBezTo>
                  <a:pt x="16422" y="11888"/>
                  <a:pt x="16412" y="11920"/>
                  <a:pt x="16401" y="11920"/>
                </a:cubicBezTo>
                <a:cubicBezTo>
                  <a:pt x="16390" y="11931"/>
                  <a:pt x="16369" y="11963"/>
                  <a:pt x="16369" y="11996"/>
                </a:cubicBezTo>
                <a:cubicBezTo>
                  <a:pt x="16348" y="12092"/>
                  <a:pt x="16272" y="12328"/>
                  <a:pt x="16262" y="12339"/>
                </a:cubicBezTo>
                <a:cubicBezTo>
                  <a:pt x="16251" y="12349"/>
                  <a:pt x="16219" y="12478"/>
                  <a:pt x="16219" y="12499"/>
                </a:cubicBezTo>
                <a:cubicBezTo>
                  <a:pt x="16229" y="12511"/>
                  <a:pt x="16197" y="12575"/>
                  <a:pt x="16165" y="12650"/>
                </a:cubicBezTo>
                <a:cubicBezTo>
                  <a:pt x="16122" y="12735"/>
                  <a:pt x="16100" y="12811"/>
                  <a:pt x="16100" y="12821"/>
                </a:cubicBezTo>
                <a:cubicBezTo>
                  <a:pt x="16100" y="12832"/>
                  <a:pt x="16079" y="12843"/>
                  <a:pt x="16057" y="12854"/>
                </a:cubicBezTo>
                <a:cubicBezTo>
                  <a:pt x="16026" y="12864"/>
                  <a:pt x="16015" y="12886"/>
                  <a:pt x="16004" y="12940"/>
                </a:cubicBezTo>
                <a:cubicBezTo>
                  <a:pt x="15993" y="12983"/>
                  <a:pt x="15972" y="13025"/>
                  <a:pt x="15961" y="13025"/>
                </a:cubicBezTo>
                <a:cubicBezTo>
                  <a:pt x="15950" y="13036"/>
                  <a:pt x="15929" y="13068"/>
                  <a:pt x="15918" y="13100"/>
                </a:cubicBezTo>
                <a:cubicBezTo>
                  <a:pt x="15907" y="13133"/>
                  <a:pt x="15876" y="13197"/>
                  <a:pt x="15843" y="13229"/>
                </a:cubicBezTo>
                <a:cubicBezTo>
                  <a:pt x="15811" y="13261"/>
                  <a:pt x="15790" y="13304"/>
                  <a:pt x="15800" y="13315"/>
                </a:cubicBezTo>
                <a:cubicBezTo>
                  <a:pt x="15800" y="13336"/>
                  <a:pt x="15800" y="13336"/>
                  <a:pt x="15779" y="13336"/>
                </a:cubicBezTo>
                <a:cubicBezTo>
                  <a:pt x="15747" y="13336"/>
                  <a:pt x="15736" y="13358"/>
                  <a:pt x="15714" y="13412"/>
                </a:cubicBezTo>
                <a:cubicBezTo>
                  <a:pt x="15704" y="13455"/>
                  <a:pt x="15661" y="13508"/>
                  <a:pt x="15640" y="13529"/>
                </a:cubicBezTo>
                <a:cubicBezTo>
                  <a:pt x="15618" y="13562"/>
                  <a:pt x="15575" y="13615"/>
                  <a:pt x="15564" y="13658"/>
                </a:cubicBezTo>
                <a:cubicBezTo>
                  <a:pt x="15543" y="13701"/>
                  <a:pt x="15489" y="13765"/>
                  <a:pt x="15457" y="13798"/>
                </a:cubicBezTo>
                <a:cubicBezTo>
                  <a:pt x="15425" y="13830"/>
                  <a:pt x="15392" y="13872"/>
                  <a:pt x="15382" y="13894"/>
                </a:cubicBezTo>
                <a:cubicBezTo>
                  <a:pt x="15361" y="13937"/>
                  <a:pt x="15296" y="14012"/>
                  <a:pt x="15178" y="14130"/>
                </a:cubicBezTo>
                <a:cubicBezTo>
                  <a:pt x="15125" y="14184"/>
                  <a:pt x="15082" y="14237"/>
                  <a:pt x="15082" y="14259"/>
                </a:cubicBezTo>
                <a:cubicBezTo>
                  <a:pt x="15082" y="14270"/>
                  <a:pt x="15071" y="14291"/>
                  <a:pt x="15060" y="14301"/>
                </a:cubicBezTo>
                <a:cubicBezTo>
                  <a:pt x="15049" y="14313"/>
                  <a:pt x="15039" y="14334"/>
                  <a:pt x="15039" y="14344"/>
                </a:cubicBezTo>
                <a:cubicBezTo>
                  <a:pt x="15039" y="14377"/>
                  <a:pt x="14975" y="14441"/>
                  <a:pt x="14899" y="14473"/>
                </a:cubicBezTo>
                <a:cubicBezTo>
                  <a:pt x="14835" y="14516"/>
                  <a:pt x="14770" y="14570"/>
                  <a:pt x="14770" y="14602"/>
                </a:cubicBezTo>
                <a:cubicBezTo>
                  <a:pt x="14770" y="14634"/>
                  <a:pt x="14449" y="14978"/>
                  <a:pt x="14105" y="15299"/>
                </a:cubicBezTo>
                <a:cubicBezTo>
                  <a:pt x="14020" y="15385"/>
                  <a:pt x="13912" y="15481"/>
                  <a:pt x="13880" y="15514"/>
                </a:cubicBezTo>
                <a:cubicBezTo>
                  <a:pt x="13848" y="15546"/>
                  <a:pt x="13784" y="15600"/>
                  <a:pt x="13730" y="15643"/>
                </a:cubicBezTo>
                <a:cubicBezTo>
                  <a:pt x="13505" y="15825"/>
                  <a:pt x="13397" y="15910"/>
                  <a:pt x="13397" y="15922"/>
                </a:cubicBezTo>
                <a:cubicBezTo>
                  <a:pt x="13397" y="15932"/>
                  <a:pt x="13354" y="15953"/>
                  <a:pt x="13312" y="15986"/>
                </a:cubicBezTo>
                <a:cubicBezTo>
                  <a:pt x="13258" y="16018"/>
                  <a:pt x="13204" y="16050"/>
                  <a:pt x="13194" y="16061"/>
                </a:cubicBezTo>
                <a:lnTo>
                  <a:pt x="13087" y="16115"/>
                </a:lnTo>
                <a:cubicBezTo>
                  <a:pt x="13044" y="16136"/>
                  <a:pt x="12990" y="16158"/>
                  <a:pt x="12990" y="16179"/>
                </a:cubicBezTo>
                <a:cubicBezTo>
                  <a:pt x="12979" y="16200"/>
                  <a:pt x="12937" y="16232"/>
                  <a:pt x="12894" y="16265"/>
                </a:cubicBezTo>
                <a:cubicBezTo>
                  <a:pt x="12861" y="16286"/>
                  <a:pt x="12775" y="16351"/>
                  <a:pt x="12711" y="16415"/>
                </a:cubicBezTo>
                <a:cubicBezTo>
                  <a:pt x="12615" y="16490"/>
                  <a:pt x="12572" y="16522"/>
                  <a:pt x="12508" y="16544"/>
                </a:cubicBezTo>
                <a:cubicBezTo>
                  <a:pt x="12453" y="16554"/>
                  <a:pt x="12411" y="16575"/>
                  <a:pt x="12400" y="16575"/>
                </a:cubicBezTo>
                <a:cubicBezTo>
                  <a:pt x="12389" y="16575"/>
                  <a:pt x="12346" y="16587"/>
                  <a:pt x="12314" y="16608"/>
                </a:cubicBezTo>
                <a:cubicBezTo>
                  <a:pt x="12282" y="16630"/>
                  <a:pt x="12239" y="16651"/>
                  <a:pt x="12229" y="16651"/>
                </a:cubicBezTo>
                <a:lnTo>
                  <a:pt x="12143" y="16694"/>
                </a:lnTo>
                <a:cubicBezTo>
                  <a:pt x="12024" y="16747"/>
                  <a:pt x="11885" y="16801"/>
                  <a:pt x="11831" y="16801"/>
                </a:cubicBezTo>
                <a:cubicBezTo>
                  <a:pt x="11767" y="16811"/>
                  <a:pt x="11574" y="16897"/>
                  <a:pt x="11564" y="16919"/>
                </a:cubicBezTo>
                <a:cubicBezTo>
                  <a:pt x="11552" y="16930"/>
                  <a:pt x="11531" y="16940"/>
                  <a:pt x="11510" y="16940"/>
                </a:cubicBezTo>
                <a:cubicBezTo>
                  <a:pt x="11478" y="16940"/>
                  <a:pt x="11349" y="16983"/>
                  <a:pt x="11231" y="17037"/>
                </a:cubicBezTo>
                <a:cubicBezTo>
                  <a:pt x="11199" y="17059"/>
                  <a:pt x="11113" y="17080"/>
                  <a:pt x="11049" y="17080"/>
                </a:cubicBezTo>
                <a:cubicBezTo>
                  <a:pt x="10984" y="17090"/>
                  <a:pt x="10887" y="17101"/>
                  <a:pt x="10845" y="17123"/>
                </a:cubicBezTo>
                <a:cubicBezTo>
                  <a:pt x="10745" y="17151"/>
                  <a:pt x="10555" y="17170"/>
                  <a:pt x="10395" y="17170"/>
                </a:cubicBezTo>
                <a:cubicBezTo>
                  <a:pt x="10314" y="17170"/>
                  <a:pt x="10241" y="17166"/>
                  <a:pt x="10191" y="17155"/>
                </a:cubicBezTo>
                <a:cubicBezTo>
                  <a:pt x="10169" y="17150"/>
                  <a:pt x="10150" y="17148"/>
                  <a:pt x="10133" y="17148"/>
                </a:cubicBezTo>
                <a:cubicBezTo>
                  <a:pt x="10109" y="17148"/>
                  <a:pt x="10087" y="17153"/>
                  <a:pt x="10062" y="17166"/>
                </a:cubicBezTo>
                <a:cubicBezTo>
                  <a:pt x="10032" y="17178"/>
                  <a:pt x="10013" y="17186"/>
                  <a:pt x="9994" y="17186"/>
                </a:cubicBezTo>
                <a:cubicBezTo>
                  <a:pt x="9978" y="17186"/>
                  <a:pt x="9963" y="17180"/>
                  <a:pt x="9944" y="17166"/>
                </a:cubicBezTo>
                <a:cubicBezTo>
                  <a:pt x="9932" y="17158"/>
                  <a:pt x="9925" y="17153"/>
                  <a:pt x="9911" y="17153"/>
                </a:cubicBezTo>
                <a:cubicBezTo>
                  <a:pt x="9887" y="17153"/>
                  <a:pt x="9845" y="17168"/>
                  <a:pt x="9729" y="17209"/>
                </a:cubicBezTo>
                <a:cubicBezTo>
                  <a:pt x="9682" y="17224"/>
                  <a:pt x="9658" y="17234"/>
                  <a:pt x="9640" y="17234"/>
                </a:cubicBezTo>
                <a:cubicBezTo>
                  <a:pt x="9633" y="17234"/>
                  <a:pt x="9627" y="17233"/>
                  <a:pt x="9622" y="17230"/>
                </a:cubicBezTo>
                <a:cubicBezTo>
                  <a:pt x="9607" y="17219"/>
                  <a:pt x="9575" y="17214"/>
                  <a:pt x="9534" y="17214"/>
                </a:cubicBezTo>
                <a:cubicBezTo>
                  <a:pt x="9454" y="17214"/>
                  <a:pt x="9343" y="17233"/>
                  <a:pt x="9279" y="17262"/>
                </a:cubicBezTo>
                <a:cubicBezTo>
                  <a:pt x="9247" y="17275"/>
                  <a:pt x="9219" y="17280"/>
                  <a:pt x="9188" y="17280"/>
                </a:cubicBezTo>
                <a:cubicBezTo>
                  <a:pt x="9167" y="17280"/>
                  <a:pt x="9144" y="17277"/>
                  <a:pt x="9118" y="17273"/>
                </a:cubicBezTo>
                <a:cubicBezTo>
                  <a:pt x="9064" y="17262"/>
                  <a:pt x="9000" y="17262"/>
                  <a:pt x="8978" y="17262"/>
                </a:cubicBezTo>
                <a:cubicBezTo>
                  <a:pt x="8946" y="17262"/>
                  <a:pt x="8818" y="17273"/>
                  <a:pt x="8678" y="17273"/>
                </a:cubicBezTo>
                <a:cubicBezTo>
                  <a:pt x="8539" y="17273"/>
                  <a:pt x="8410" y="17283"/>
                  <a:pt x="8399" y="17295"/>
                </a:cubicBezTo>
                <a:cubicBezTo>
                  <a:pt x="8378" y="17295"/>
                  <a:pt x="8313" y="17295"/>
                  <a:pt x="8249" y="17273"/>
                </a:cubicBezTo>
                <a:cubicBezTo>
                  <a:pt x="8198" y="17260"/>
                  <a:pt x="8166" y="17255"/>
                  <a:pt x="8129" y="17255"/>
                </a:cubicBezTo>
                <a:cubicBezTo>
                  <a:pt x="8103" y="17255"/>
                  <a:pt x="8074" y="17258"/>
                  <a:pt x="8034" y="17262"/>
                </a:cubicBezTo>
                <a:cubicBezTo>
                  <a:pt x="7997" y="17270"/>
                  <a:pt x="7963" y="17275"/>
                  <a:pt x="7923" y="17275"/>
                </a:cubicBezTo>
                <a:cubicBezTo>
                  <a:pt x="7860" y="17275"/>
                  <a:pt x="7784" y="17263"/>
                  <a:pt x="7659" y="17230"/>
                </a:cubicBezTo>
                <a:cubicBezTo>
                  <a:pt x="7616" y="17219"/>
                  <a:pt x="7552" y="17219"/>
                  <a:pt x="7519" y="17209"/>
                </a:cubicBezTo>
                <a:cubicBezTo>
                  <a:pt x="7476" y="17209"/>
                  <a:pt x="7445" y="17209"/>
                  <a:pt x="7434" y="17198"/>
                </a:cubicBezTo>
                <a:cubicBezTo>
                  <a:pt x="7402" y="17176"/>
                  <a:pt x="7187" y="17144"/>
                  <a:pt x="7123" y="17144"/>
                </a:cubicBezTo>
                <a:cubicBezTo>
                  <a:pt x="7090" y="17144"/>
                  <a:pt x="7026" y="17123"/>
                  <a:pt x="6983" y="17101"/>
                </a:cubicBezTo>
                <a:cubicBezTo>
                  <a:pt x="6943" y="17088"/>
                  <a:pt x="6920" y="17079"/>
                  <a:pt x="6900" y="17079"/>
                </a:cubicBezTo>
                <a:cubicBezTo>
                  <a:pt x="6888" y="17079"/>
                  <a:pt x="6878" y="17082"/>
                  <a:pt x="6866" y="17090"/>
                </a:cubicBezTo>
                <a:cubicBezTo>
                  <a:pt x="6844" y="17101"/>
                  <a:pt x="6801" y="17101"/>
                  <a:pt x="6737" y="17101"/>
                </a:cubicBezTo>
                <a:cubicBezTo>
                  <a:pt x="6683" y="17090"/>
                  <a:pt x="6618" y="17090"/>
                  <a:pt x="6587" y="17090"/>
                </a:cubicBezTo>
                <a:cubicBezTo>
                  <a:pt x="6565" y="17090"/>
                  <a:pt x="6501" y="17080"/>
                  <a:pt x="6447" y="17059"/>
                </a:cubicBezTo>
                <a:cubicBezTo>
                  <a:pt x="6382" y="17037"/>
                  <a:pt x="6308" y="17026"/>
                  <a:pt x="6201" y="17026"/>
                </a:cubicBezTo>
                <a:cubicBezTo>
                  <a:pt x="6050" y="17026"/>
                  <a:pt x="6050" y="17026"/>
                  <a:pt x="6018" y="16973"/>
                </a:cubicBezTo>
                <a:cubicBezTo>
                  <a:pt x="5986" y="16940"/>
                  <a:pt x="5965" y="16930"/>
                  <a:pt x="5922" y="16930"/>
                </a:cubicBezTo>
                <a:cubicBezTo>
                  <a:pt x="5836" y="16930"/>
                  <a:pt x="5729" y="16897"/>
                  <a:pt x="5643" y="16833"/>
                </a:cubicBezTo>
                <a:cubicBezTo>
                  <a:pt x="5589" y="16811"/>
                  <a:pt x="5535" y="16780"/>
                  <a:pt x="5524" y="16780"/>
                </a:cubicBezTo>
                <a:cubicBezTo>
                  <a:pt x="5493" y="16780"/>
                  <a:pt x="5385" y="16737"/>
                  <a:pt x="5385" y="16715"/>
                </a:cubicBezTo>
                <a:cubicBezTo>
                  <a:pt x="5385" y="16694"/>
                  <a:pt x="5214" y="16608"/>
                  <a:pt x="5128" y="16587"/>
                </a:cubicBezTo>
                <a:cubicBezTo>
                  <a:pt x="5085" y="16575"/>
                  <a:pt x="5042" y="16554"/>
                  <a:pt x="5021" y="16533"/>
                </a:cubicBezTo>
                <a:cubicBezTo>
                  <a:pt x="4978" y="16490"/>
                  <a:pt x="4913" y="16458"/>
                  <a:pt x="4816" y="16447"/>
                </a:cubicBezTo>
                <a:cubicBezTo>
                  <a:pt x="4752" y="16447"/>
                  <a:pt x="4666" y="16404"/>
                  <a:pt x="4538" y="16339"/>
                </a:cubicBezTo>
                <a:cubicBezTo>
                  <a:pt x="4506" y="16318"/>
                  <a:pt x="4430" y="16297"/>
                  <a:pt x="4387" y="16286"/>
                </a:cubicBezTo>
                <a:cubicBezTo>
                  <a:pt x="4334" y="16286"/>
                  <a:pt x="4291" y="16275"/>
                  <a:pt x="4280" y="16265"/>
                </a:cubicBezTo>
                <a:cubicBezTo>
                  <a:pt x="4270" y="16243"/>
                  <a:pt x="4012" y="16115"/>
                  <a:pt x="4001" y="16115"/>
                </a:cubicBezTo>
                <a:cubicBezTo>
                  <a:pt x="3991" y="16115"/>
                  <a:pt x="3969" y="16093"/>
                  <a:pt x="3937" y="16072"/>
                </a:cubicBezTo>
                <a:cubicBezTo>
                  <a:pt x="3915" y="16050"/>
                  <a:pt x="3894" y="16039"/>
                  <a:pt x="3884" y="16039"/>
                </a:cubicBezTo>
                <a:cubicBezTo>
                  <a:pt x="3872" y="16039"/>
                  <a:pt x="3851" y="16018"/>
                  <a:pt x="3830" y="15996"/>
                </a:cubicBezTo>
                <a:cubicBezTo>
                  <a:pt x="3808" y="15986"/>
                  <a:pt x="3744" y="15953"/>
                  <a:pt x="3679" y="15932"/>
                </a:cubicBezTo>
                <a:cubicBezTo>
                  <a:pt x="3615" y="15910"/>
                  <a:pt x="3562" y="15879"/>
                  <a:pt x="3562" y="15868"/>
                </a:cubicBezTo>
                <a:cubicBezTo>
                  <a:pt x="3562" y="15857"/>
                  <a:pt x="3529" y="15836"/>
                  <a:pt x="3486" y="15825"/>
                </a:cubicBezTo>
                <a:cubicBezTo>
                  <a:pt x="3455" y="15803"/>
                  <a:pt x="3390" y="15760"/>
                  <a:pt x="3347" y="15717"/>
                </a:cubicBezTo>
                <a:cubicBezTo>
                  <a:pt x="3304" y="15674"/>
                  <a:pt x="3262" y="15643"/>
                  <a:pt x="3250" y="15643"/>
                </a:cubicBezTo>
                <a:cubicBezTo>
                  <a:pt x="3240" y="15643"/>
                  <a:pt x="3197" y="15610"/>
                  <a:pt x="3154" y="15567"/>
                </a:cubicBezTo>
                <a:cubicBezTo>
                  <a:pt x="3122" y="15535"/>
                  <a:pt x="3079" y="15503"/>
                  <a:pt x="3057" y="15503"/>
                </a:cubicBezTo>
                <a:cubicBezTo>
                  <a:pt x="3036" y="15503"/>
                  <a:pt x="2950" y="15417"/>
                  <a:pt x="2918" y="15342"/>
                </a:cubicBezTo>
                <a:cubicBezTo>
                  <a:pt x="2907" y="15321"/>
                  <a:pt x="2875" y="15278"/>
                  <a:pt x="2854" y="15257"/>
                </a:cubicBezTo>
                <a:cubicBezTo>
                  <a:pt x="2671" y="15052"/>
                  <a:pt x="2618" y="14999"/>
                  <a:pt x="2585" y="14935"/>
                </a:cubicBezTo>
                <a:cubicBezTo>
                  <a:pt x="2564" y="14902"/>
                  <a:pt x="2532" y="14859"/>
                  <a:pt x="2521" y="14859"/>
                </a:cubicBezTo>
                <a:cubicBezTo>
                  <a:pt x="2500" y="14849"/>
                  <a:pt x="2478" y="14827"/>
                  <a:pt x="2457" y="14806"/>
                </a:cubicBezTo>
                <a:cubicBezTo>
                  <a:pt x="2446" y="14773"/>
                  <a:pt x="2414" y="14742"/>
                  <a:pt x="2392" y="14709"/>
                </a:cubicBezTo>
                <a:cubicBezTo>
                  <a:pt x="2339" y="14645"/>
                  <a:pt x="2178" y="14387"/>
                  <a:pt x="2178" y="14377"/>
                </a:cubicBezTo>
                <a:cubicBezTo>
                  <a:pt x="2178" y="14377"/>
                  <a:pt x="2167" y="14356"/>
                  <a:pt x="2146" y="14334"/>
                </a:cubicBezTo>
                <a:cubicBezTo>
                  <a:pt x="2125" y="14323"/>
                  <a:pt x="2092" y="14270"/>
                  <a:pt x="2070" y="14227"/>
                </a:cubicBezTo>
                <a:cubicBezTo>
                  <a:pt x="2049" y="14184"/>
                  <a:pt x="2017" y="14141"/>
                  <a:pt x="1996" y="14141"/>
                </a:cubicBezTo>
                <a:cubicBezTo>
                  <a:pt x="1963" y="14120"/>
                  <a:pt x="1953" y="14108"/>
                  <a:pt x="1953" y="14065"/>
                </a:cubicBezTo>
                <a:cubicBezTo>
                  <a:pt x="1953" y="14034"/>
                  <a:pt x="1942" y="14001"/>
                  <a:pt x="1931" y="13991"/>
                </a:cubicBezTo>
                <a:cubicBezTo>
                  <a:pt x="1910" y="13980"/>
                  <a:pt x="1867" y="13915"/>
                  <a:pt x="1824" y="13851"/>
                </a:cubicBezTo>
                <a:cubicBezTo>
                  <a:pt x="1792" y="13798"/>
                  <a:pt x="1738" y="13744"/>
                  <a:pt x="1727" y="13733"/>
                </a:cubicBezTo>
                <a:cubicBezTo>
                  <a:pt x="1684" y="13722"/>
                  <a:pt x="1599" y="13583"/>
                  <a:pt x="1610" y="13551"/>
                </a:cubicBezTo>
                <a:cubicBezTo>
                  <a:pt x="1610" y="13529"/>
                  <a:pt x="1588" y="13486"/>
                  <a:pt x="1556" y="13455"/>
                </a:cubicBezTo>
                <a:cubicBezTo>
                  <a:pt x="1491" y="13358"/>
                  <a:pt x="1341" y="13090"/>
                  <a:pt x="1298" y="12950"/>
                </a:cubicBezTo>
                <a:cubicBezTo>
                  <a:pt x="1288" y="12897"/>
                  <a:pt x="1266" y="12854"/>
                  <a:pt x="1255" y="12854"/>
                </a:cubicBezTo>
                <a:cubicBezTo>
                  <a:pt x="1245" y="12854"/>
                  <a:pt x="1245" y="12843"/>
                  <a:pt x="1245" y="12821"/>
                </a:cubicBezTo>
                <a:cubicBezTo>
                  <a:pt x="1245" y="12800"/>
                  <a:pt x="1224" y="12747"/>
                  <a:pt x="1202" y="12714"/>
                </a:cubicBezTo>
                <a:cubicBezTo>
                  <a:pt x="1181" y="12671"/>
                  <a:pt x="1159" y="12639"/>
                  <a:pt x="1169" y="12628"/>
                </a:cubicBezTo>
                <a:cubicBezTo>
                  <a:pt x="1169" y="12618"/>
                  <a:pt x="1169" y="12596"/>
                  <a:pt x="1159" y="12585"/>
                </a:cubicBezTo>
                <a:cubicBezTo>
                  <a:pt x="1148" y="12575"/>
                  <a:pt x="1116" y="12521"/>
                  <a:pt x="1095" y="12468"/>
                </a:cubicBezTo>
                <a:cubicBezTo>
                  <a:pt x="1062" y="12414"/>
                  <a:pt x="1030" y="12360"/>
                  <a:pt x="1019" y="12349"/>
                </a:cubicBezTo>
                <a:cubicBezTo>
                  <a:pt x="1009" y="12339"/>
                  <a:pt x="1009" y="12318"/>
                  <a:pt x="1009" y="12306"/>
                </a:cubicBezTo>
                <a:cubicBezTo>
                  <a:pt x="1009" y="12296"/>
                  <a:pt x="955" y="12167"/>
                  <a:pt x="880" y="12028"/>
                </a:cubicBezTo>
                <a:cubicBezTo>
                  <a:pt x="783" y="11834"/>
                  <a:pt x="752" y="11738"/>
                  <a:pt x="752" y="11695"/>
                </a:cubicBezTo>
                <a:cubicBezTo>
                  <a:pt x="752" y="11653"/>
                  <a:pt x="730" y="11588"/>
                  <a:pt x="687" y="11502"/>
                </a:cubicBezTo>
                <a:cubicBezTo>
                  <a:pt x="633" y="11384"/>
                  <a:pt x="623" y="11362"/>
                  <a:pt x="644" y="11331"/>
                </a:cubicBezTo>
                <a:cubicBezTo>
                  <a:pt x="655" y="11298"/>
                  <a:pt x="644" y="11277"/>
                  <a:pt x="612" y="11191"/>
                </a:cubicBezTo>
                <a:cubicBezTo>
                  <a:pt x="590" y="11138"/>
                  <a:pt x="569" y="11084"/>
                  <a:pt x="569" y="11073"/>
                </a:cubicBezTo>
                <a:cubicBezTo>
                  <a:pt x="569" y="11062"/>
                  <a:pt x="569" y="11052"/>
                  <a:pt x="547" y="11041"/>
                </a:cubicBezTo>
                <a:cubicBezTo>
                  <a:pt x="537" y="11030"/>
                  <a:pt x="537" y="10998"/>
                  <a:pt x="537" y="10933"/>
                </a:cubicBezTo>
                <a:cubicBezTo>
                  <a:pt x="547" y="10869"/>
                  <a:pt x="537" y="10837"/>
                  <a:pt x="526" y="10816"/>
                </a:cubicBezTo>
                <a:cubicBezTo>
                  <a:pt x="473" y="10752"/>
                  <a:pt x="462" y="10719"/>
                  <a:pt x="473" y="10633"/>
                </a:cubicBezTo>
                <a:cubicBezTo>
                  <a:pt x="483" y="10558"/>
                  <a:pt x="483" y="10526"/>
                  <a:pt x="451" y="10451"/>
                </a:cubicBezTo>
                <a:cubicBezTo>
                  <a:pt x="440" y="10408"/>
                  <a:pt x="419" y="10322"/>
                  <a:pt x="419" y="10268"/>
                </a:cubicBezTo>
                <a:cubicBezTo>
                  <a:pt x="419" y="10151"/>
                  <a:pt x="397" y="9947"/>
                  <a:pt x="387" y="9915"/>
                </a:cubicBezTo>
                <a:cubicBezTo>
                  <a:pt x="376" y="9893"/>
                  <a:pt x="376" y="9732"/>
                  <a:pt x="354" y="9057"/>
                </a:cubicBezTo>
                <a:cubicBezTo>
                  <a:pt x="354" y="8895"/>
                  <a:pt x="354" y="8745"/>
                  <a:pt x="365" y="8735"/>
                </a:cubicBezTo>
                <a:cubicBezTo>
                  <a:pt x="376" y="8735"/>
                  <a:pt x="376" y="8692"/>
                  <a:pt x="365" y="8649"/>
                </a:cubicBezTo>
                <a:cubicBezTo>
                  <a:pt x="354" y="8606"/>
                  <a:pt x="354" y="8445"/>
                  <a:pt x="354" y="8284"/>
                </a:cubicBezTo>
                <a:cubicBezTo>
                  <a:pt x="354" y="8037"/>
                  <a:pt x="365" y="7994"/>
                  <a:pt x="387" y="7973"/>
                </a:cubicBezTo>
                <a:cubicBezTo>
                  <a:pt x="408" y="7963"/>
                  <a:pt x="408" y="7930"/>
                  <a:pt x="408" y="7801"/>
                </a:cubicBezTo>
                <a:cubicBezTo>
                  <a:pt x="408" y="7716"/>
                  <a:pt x="419" y="7598"/>
                  <a:pt x="430" y="7534"/>
                </a:cubicBezTo>
                <a:cubicBezTo>
                  <a:pt x="494" y="7276"/>
                  <a:pt x="494" y="7222"/>
                  <a:pt x="516" y="7062"/>
                </a:cubicBezTo>
                <a:cubicBezTo>
                  <a:pt x="516" y="6965"/>
                  <a:pt x="526" y="6772"/>
                  <a:pt x="537" y="6633"/>
                </a:cubicBezTo>
                <a:cubicBezTo>
                  <a:pt x="537" y="6471"/>
                  <a:pt x="547" y="6343"/>
                  <a:pt x="569" y="6300"/>
                </a:cubicBezTo>
                <a:cubicBezTo>
                  <a:pt x="580" y="6257"/>
                  <a:pt x="601" y="6150"/>
                  <a:pt x="623" y="6064"/>
                </a:cubicBezTo>
                <a:cubicBezTo>
                  <a:pt x="644" y="5978"/>
                  <a:pt x="676" y="5860"/>
                  <a:pt x="698" y="5817"/>
                </a:cubicBezTo>
                <a:cubicBezTo>
                  <a:pt x="740" y="5753"/>
                  <a:pt x="740" y="5710"/>
                  <a:pt x="752" y="5592"/>
                </a:cubicBezTo>
                <a:cubicBezTo>
                  <a:pt x="762" y="5442"/>
                  <a:pt x="762" y="5431"/>
                  <a:pt x="805" y="5420"/>
                </a:cubicBezTo>
                <a:cubicBezTo>
                  <a:pt x="837" y="5399"/>
                  <a:pt x="848" y="5377"/>
                  <a:pt x="848" y="5303"/>
                </a:cubicBezTo>
                <a:cubicBezTo>
                  <a:pt x="869" y="5163"/>
                  <a:pt x="891" y="5088"/>
                  <a:pt x="945" y="5013"/>
                </a:cubicBezTo>
                <a:cubicBezTo>
                  <a:pt x="966" y="4981"/>
                  <a:pt x="998" y="4916"/>
                  <a:pt x="998" y="4884"/>
                </a:cubicBezTo>
                <a:cubicBezTo>
                  <a:pt x="1009" y="4841"/>
                  <a:pt x="1019" y="4809"/>
                  <a:pt x="1030" y="4798"/>
                </a:cubicBezTo>
                <a:cubicBezTo>
                  <a:pt x="1030" y="4788"/>
                  <a:pt x="1052" y="4745"/>
                  <a:pt x="1073" y="4691"/>
                </a:cubicBezTo>
                <a:cubicBezTo>
                  <a:pt x="1148" y="4498"/>
                  <a:pt x="1234" y="4326"/>
                  <a:pt x="1266" y="4316"/>
                </a:cubicBezTo>
                <a:cubicBezTo>
                  <a:pt x="1288" y="4305"/>
                  <a:pt x="1309" y="4283"/>
                  <a:pt x="1309" y="4262"/>
                </a:cubicBezTo>
                <a:cubicBezTo>
                  <a:pt x="1320" y="4208"/>
                  <a:pt x="1374" y="4112"/>
                  <a:pt x="1395" y="4080"/>
                </a:cubicBezTo>
                <a:cubicBezTo>
                  <a:pt x="1405" y="4069"/>
                  <a:pt x="1427" y="4015"/>
                  <a:pt x="1438" y="3973"/>
                </a:cubicBezTo>
                <a:cubicBezTo>
                  <a:pt x="1448" y="3918"/>
                  <a:pt x="1470" y="3854"/>
                  <a:pt x="1491" y="3822"/>
                </a:cubicBezTo>
                <a:cubicBezTo>
                  <a:pt x="1534" y="3768"/>
                  <a:pt x="1631" y="3586"/>
                  <a:pt x="1631" y="3565"/>
                </a:cubicBezTo>
                <a:cubicBezTo>
                  <a:pt x="1631" y="3554"/>
                  <a:pt x="1663" y="3511"/>
                  <a:pt x="1706" y="3458"/>
                </a:cubicBezTo>
                <a:cubicBezTo>
                  <a:pt x="1738" y="3415"/>
                  <a:pt x="1770" y="3372"/>
                  <a:pt x="1770" y="3361"/>
                </a:cubicBezTo>
                <a:cubicBezTo>
                  <a:pt x="1770" y="3350"/>
                  <a:pt x="1813" y="3318"/>
                  <a:pt x="1867" y="3286"/>
                </a:cubicBezTo>
                <a:cubicBezTo>
                  <a:pt x="1910" y="3253"/>
                  <a:pt x="1953" y="3222"/>
                  <a:pt x="1953" y="3211"/>
                </a:cubicBezTo>
                <a:cubicBezTo>
                  <a:pt x="1953" y="3189"/>
                  <a:pt x="1963" y="3179"/>
                  <a:pt x="1974" y="3179"/>
                </a:cubicBezTo>
                <a:cubicBezTo>
                  <a:pt x="2006" y="3179"/>
                  <a:pt x="2125" y="3050"/>
                  <a:pt x="2221" y="2921"/>
                </a:cubicBezTo>
                <a:cubicBezTo>
                  <a:pt x="2264" y="2857"/>
                  <a:pt x="2306" y="2803"/>
                  <a:pt x="2318" y="2803"/>
                </a:cubicBezTo>
                <a:cubicBezTo>
                  <a:pt x="2328" y="2803"/>
                  <a:pt x="2361" y="2781"/>
                  <a:pt x="2392" y="2760"/>
                </a:cubicBezTo>
                <a:cubicBezTo>
                  <a:pt x="2425" y="2728"/>
                  <a:pt x="2468" y="2707"/>
                  <a:pt x="2478" y="2707"/>
                </a:cubicBezTo>
                <a:cubicBezTo>
                  <a:pt x="2489" y="2707"/>
                  <a:pt x="2521" y="2685"/>
                  <a:pt x="2542" y="2664"/>
                </a:cubicBezTo>
                <a:cubicBezTo>
                  <a:pt x="2564" y="2631"/>
                  <a:pt x="2628" y="2578"/>
                  <a:pt x="2693" y="2535"/>
                </a:cubicBezTo>
                <a:cubicBezTo>
                  <a:pt x="2747" y="2503"/>
                  <a:pt x="2800" y="2460"/>
                  <a:pt x="2811" y="2449"/>
                </a:cubicBezTo>
                <a:cubicBezTo>
                  <a:pt x="2811" y="2444"/>
                  <a:pt x="2816" y="2441"/>
                  <a:pt x="2823" y="2441"/>
                </a:cubicBezTo>
                <a:cubicBezTo>
                  <a:pt x="2830" y="2441"/>
                  <a:pt x="2838" y="2444"/>
                  <a:pt x="2843" y="2449"/>
                </a:cubicBezTo>
                <a:cubicBezTo>
                  <a:pt x="2854" y="2449"/>
                  <a:pt x="2886" y="2428"/>
                  <a:pt x="2929" y="2395"/>
                </a:cubicBezTo>
                <a:cubicBezTo>
                  <a:pt x="3004" y="2321"/>
                  <a:pt x="3047" y="2299"/>
                  <a:pt x="3176" y="2245"/>
                </a:cubicBezTo>
                <a:cubicBezTo>
                  <a:pt x="3229" y="2224"/>
                  <a:pt x="3272" y="2202"/>
                  <a:pt x="3283" y="2192"/>
                </a:cubicBezTo>
                <a:cubicBezTo>
                  <a:pt x="3293" y="2181"/>
                  <a:pt x="3336" y="2159"/>
                  <a:pt x="3379" y="2149"/>
                </a:cubicBezTo>
                <a:cubicBezTo>
                  <a:pt x="3412" y="2128"/>
                  <a:pt x="3465" y="2095"/>
                  <a:pt x="3497" y="2063"/>
                </a:cubicBezTo>
                <a:cubicBezTo>
                  <a:pt x="3523" y="2037"/>
                  <a:pt x="3557" y="2017"/>
                  <a:pt x="3574" y="2017"/>
                </a:cubicBezTo>
                <a:cubicBezTo>
                  <a:pt x="3578" y="2017"/>
                  <a:pt x="3581" y="2018"/>
                  <a:pt x="3583" y="2020"/>
                </a:cubicBezTo>
                <a:cubicBezTo>
                  <a:pt x="3594" y="2020"/>
                  <a:pt x="3637" y="2009"/>
                  <a:pt x="3669" y="1977"/>
                </a:cubicBezTo>
                <a:cubicBezTo>
                  <a:pt x="3701" y="1956"/>
                  <a:pt x="3765" y="1935"/>
                  <a:pt x="3808" y="1923"/>
                </a:cubicBezTo>
                <a:cubicBezTo>
                  <a:pt x="3862" y="1923"/>
                  <a:pt x="3915" y="1902"/>
                  <a:pt x="3948" y="1870"/>
                </a:cubicBezTo>
                <a:cubicBezTo>
                  <a:pt x="3991" y="1849"/>
                  <a:pt x="4044" y="1827"/>
                  <a:pt x="4108" y="1816"/>
                </a:cubicBezTo>
                <a:cubicBezTo>
                  <a:pt x="4173" y="1816"/>
                  <a:pt x="4237" y="1795"/>
                  <a:pt x="4270" y="1784"/>
                </a:cubicBezTo>
                <a:cubicBezTo>
                  <a:pt x="4291" y="1773"/>
                  <a:pt x="4344" y="1773"/>
                  <a:pt x="4377" y="1773"/>
                </a:cubicBezTo>
                <a:cubicBezTo>
                  <a:pt x="4420" y="1773"/>
                  <a:pt x="4484" y="1763"/>
                  <a:pt x="4527" y="1752"/>
                </a:cubicBezTo>
                <a:cubicBezTo>
                  <a:pt x="4720" y="1687"/>
                  <a:pt x="4935" y="1623"/>
                  <a:pt x="4978" y="1623"/>
                </a:cubicBezTo>
                <a:cubicBezTo>
                  <a:pt x="5031" y="1623"/>
                  <a:pt x="5300" y="1580"/>
                  <a:pt x="5331" y="1559"/>
                </a:cubicBezTo>
                <a:cubicBezTo>
                  <a:pt x="5353" y="1548"/>
                  <a:pt x="5439" y="1537"/>
                  <a:pt x="5524" y="1537"/>
                </a:cubicBezTo>
                <a:cubicBezTo>
                  <a:pt x="5610" y="1527"/>
                  <a:pt x="5707" y="1516"/>
                  <a:pt x="5739" y="1516"/>
                </a:cubicBezTo>
                <a:cubicBezTo>
                  <a:pt x="5760" y="1511"/>
                  <a:pt x="5801" y="1508"/>
                  <a:pt x="5849" y="1508"/>
                </a:cubicBezTo>
                <a:cubicBezTo>
                  <a:pt x="5897" y="1508"/>
                  <a:pt x="5954" y="1511"/>
                  <a:pt x="6007" y="1516"/>
                </a:cubicBezTo>
                <a:cubicBezTo>
                  <a:pt x="6158" y="1516"/>
                  <a:pt x="6211" y="1516"/>
                  <a:pt x="6222" y="1505"/>
                </a:cubicBezTo>
                <a:cubicBezTo>
                  <a:pt x="6240" y="1487"/>
                  <a:pt x="6324" y="1475"/>
                  <a:pt x="6406" y="1475"/>
                </a:cubicBezTo>
                <a:cubicBezTo>
                  <a:pt x="6465" y="1475"/>
                  <a:pt x="6523" y="1481"/>
                  <a:pt x="6554" y="1494"/>
                </a:cubicBezTo>
                <a:cubicBezTo>
                  <a:pt x="6575" y="1500"/>
                  <a:pt x="6592" y="1503"/>
                  <a:pt x="6606" y="1503"/>
                </a:cubicBezTo>
                <a:cubicBezTo>
                  <a:pt x="6621" y="1503"/>
                  <a:pt x="6635" y="1500"/>
                  <a:pt x="6651" y="1494"/>
                </a:cubicBezTo>
                <a:cubicBezTo>
                  <a:pt x="6704" y="1463"/>
                  <a:pt x="6983" y="1441"/>
                  <a:pt x="7337" y="1441"/>
                </a:cubicBezTo>
                <a:cubicBezTo>
                  <a:pt x="7519" y="1430"/>
                  <a:pt x="7670" y="1430"/>
                  <a:pt x="7691" y="1420"/>
                </a:cubicBezTo>
                <a:cubicBezTo>
                  <a:pt x="7698" y="1420"/>
                  <a:pt x="7734" y="1415"/>
                  <a:pt x="7776" y="1415"/>
                </a:cubicBezTo>
                <a:cubicBezTo>
                  <a:pt x="7797" y="1415"/>
                  <a:pt x="7820" y="1416"/>
                  <a:pt x="7841" y="1420"/>
                </a:cubicBezTo>
                <a:cubicBezTo>
                  <a:pt x="7867" y="1422"/>
                  <a:pt x="7888" y="1424"/>
                  <a:pt x="7907" y="1424"/>
                </a:cubicBezTo>
                <a:cubicBezTo>
                  <a:pt x="7958" y="1424"/>
                  <a:pt x="7990" y="1414"/>
                  <a:pt x="8045" y="1398"/>
                </a:cubicBezTo>
                <a:cubicBezTo>
                  <a:pt x="8085" y="1385"/>
                  <a:pt x="8109" y="1375"/>
                  <a:pt x="8126" y="1375"/>
                </a:cubicBezTo>
                <a:cubicBezTo>
                  <a:pt x="8136" y="1375"/>
                  <a:pt x="8145" y="1379"/>
                  <a:pt x="8153" y="1387"/>
                </a:cubicBezTo>
                <a:cubicBezTo>
                  <a:pt x="8162" y="1392"/>
                  <a:pt x="8172" y="1394"/>
                  <a:pt x="8187" y="1394"/>
                </a:cubicBezTo>
                <a:cubicBezTo>
                  <a:pt x="8206" y="1394"/>
                  <a:pt x="8233" y="1389"/>
                  <a:pt x="8270" y="1377"/>
                </a:cubicBezTo>
                <a:cubicBezTo>
                  <a:pt x="8313" y="1355"/>
                  <a:pt x="8356" y="1355"/>
                  <a:pt x="8367" y="1355"/>
                </a:cubicBezTo>
                <a:cubicBezTo>
                  <a:pt x="8373" y="1358"/>
                  <a:pt x="8381" y="1360"/>
                  <a:pt x="8388" y="1360"/>
                </a:cubicBezTo>
                <a:cubicBezTo>
                  <a:pt x="8407" y="1360"/>
                  <a:pt x="8430" y="1352"/>
                  <a:pt x="8453" y="1344"/>
                </a:cubicBezTo>
                <a:cubicBezTo>
                  <a:pt x="8496" y="1323"/>
                  <a:pt x="8549" y="1312"/>
                  <a:pt x="8582" y="1312"/>
                </a:cubicBezTo>
                <a:cubicBezTo>
                  <a:pt x="8613" y="1312"/>
                  <a:pt x="8668" y="1301"/>
                  <a:pt x="8699" y="1291"/>
                </a:cubicBezTo>
                <a:cubicBezTo>
                  <a:pt x="8732" y="1269"/>
                  <a:pt x="8775" y="1269"/>
                  <a:pt x="8861" y="1269"/>
                </a:cubicBezTo>
                <a:cubicBezTo>
                  <a:pt x="8882" y="1272"/>
                  <a:pt x="8902" y="1274"/>
                  <a:pt x="8921" y="1274"/>
                </a:cubicBezTo>
                <a:cubicBezTo>
                  <a:pt x="8967" y="1274"/>
                  <a:pt x="9005" y="1266"/>
                  <a:pt x="9043" y="1258"/>
                </a:cubicBezTo>
                <a:cubicBezTo>
                  <a:pt x="9138" y="1219"/>
                  <a:pt x="9275" y="1197"/>
                  <a:pt x="9413" y="1197"/>
                </a:cubicBezTo>
                <a:cubicBezTo>
                  <a:pt x="9462" y="1197"/>
                  <a:pt x="9510" y="1200"/>
                  <a:pt x="9557" y="1205"/>
                </a:cubicBezTo>
                <a:lnTo>
                  <a:pt x="9750" y="1205"/>
                </a:lnTo>
                <a:cubicBezTo>
                  <a:pt x="9762" y="1194"/>
                  <a:pt x="9890" y="1194"/>
                  <a:pt x="10041" y="1194"/>
                </a:cubicBezTo>
                <a:cubicBezTo>
                  <a:pt x="10101" y="1197"/>
                  <a:pt x="10148" y="1198"/>
                  <a:pt x="10187" y="1198"/>
                </a:cubicBezTo>
                <a:cubicBezTo>
                  <a:pt x="10292" y="1198"/>
                  <a:pt x="10331" y="1188"/>
                  <a:pt x="10394" y="1173"/>
                </a:cubicBezTo>
                <a:cubicBezTo>
                  <a:pt x="10441" y="1155"/>
                  <a:pt x="10469" y="1147"/>
                  <a:pt x="10486" y="1147"/>
                </a:cubicBezTo>
                <a:cubicBezTo>
                  <a:pt x="10500" y="1147"/>
                  <a:pt x="10507" y="1153"/>
                  <a:pt x="10512" y="1162"/>
                </a:cubicBezTo>
                <a:cubicBezTo>
                  <a:pt x="10518" y="1175"/>
                  <a:pt x="10528" y="1180"/>
                  <a:pt x="10561" y="1180"/>
                </a:cubicBezTo>
                <a:cubicBezTo>
                  <a:pt x="10584" y="1180"/>
                  <a:pt x="10619" y="1177"/>
                  <a:pt x="10673" y="1173"/>
                </a:cubicBezTo>
                <a:cubicBezTo>
                  <a:pt x="10775" y="1162"/>
                  <a:pt x="10831" y="1156"/>
                  <a:pt x="10868" y="1156"/>
                </a:cubicBezTo>
                <a:cubicBezTo>
                  <a:pt x="10904" y="1156"/>
                  <a:pt x="10920" y="1162"/>
                  <a:pt x="10942" y="1173"/>
                </a:cubicBezTo>
                <a:cubicBezTo>
                  <a:pt x="10965" y="1188"/>
                  <a:pt x="10994" y="1198"/>
                  <a:pt x="11041" y="1198"/>
                </a:cubicBezTo>
                <a:cubicBezTo>
                  <a:pt x="11059" y="1198"/>
                  <a:pt x="11079" y="1197"/>
                  <a:pt x="11102" y="1194"/>
                </a:cubicBezTo>
                <a:cubicBezTo>
                  <a:pt x="11242" y="1194"/>
                  <a:pt x="11371" y="1227"/>
                  <a:pt x="11478" y="1301"/>
                </a:cubicBezTo>
                <a:cubicBezTo>
                  <a:pt x="11521" y="1323"/>
                  <a:pt x="11617" y="1366"/>
                  <a:pt x="11681" y="1398"/>
                </a:cubicBezTo>
                <a:cubicBezTo>
                  <a:pt x="11746" y="1430"/>
                  <a:pt x="11821" y="1473"/>
                  <a:pt x="11853" y="1494"/>
                </a:cubicBezTo>
                <a:cubicBezTo>
                  <a:pt x="11874" y="1527"/>
                  <a:pt x="11907" y="1537"/>
                  <a:pt x="11928" y="1537"/>
                </a:cubicBezTo>
                <a:cubicBezTo>
                  <a:pt x="11950" y="1537"/>
                  <a:pt x="12100" y="1634"/>
                  <a:pt x="12143" y="1677"/>
                </a:cubicBezTo>
                <a:cubicBezTo>
                  <a:pt x="12153" y="1687"/>
                  <a:pt x="12207" y="1720"/>
                  <a:pt x="12250" y="1741"/>
                </a:cubicBezTo>
                <a:cubicBezTo>
                  <a:pt x="12293" y="1773"/>
                  <a:pt x="12325" y="1795"/>
                  <a:pt x="12325" y="1806"/>
                </a:cubicBezTo>
                <a:cubicBezTo>
                  <a:pt x="12325" y="1827"/>
                  <a:pt x="12346" y="1838"/>
                  <a:pt x="12368" y="1849"/>
                </a:cubicBezTo>
                <a:cubicBezTo>
                  <a:pt x="12389" y="1859"/>
                  <a:pt x="12443" y="1892"/>
                  <a:pt x="12486" y="1935"/>
                </a:cubicBezTo>
                <a:cubicBezTo>
                  <a:pt x="12529" y="1966"/>
                  <a:pt x="12604" y="2020"/>
                  <a:pt x="12658" y="2052"/>
                </a:cubicBezTo>
                <a:cubicBezTo>
                  <a:pt x="12711" y="2085"/>
                  <a:pt x="12765" y="2138"/>
                  <a:pt x="12786" y="2159"/>
                </a:cubicBezTo>
                <a:cubicBezTo>
                  <a:pt x="12861" y="2256"/>
                  <a:pt x="12883" y="2267"/>
                  <a:pt x="12990" y="2331"/>
                </a:cubicBezTo>
                <a:cubicBezTo>
                  <a:pt x="13054" y="2364"/>
                  <a:pt x="13108" y="2395"/>
                  <a:pt x="13108" y="2406"/>
                </a:cubicBezTo>
                <a:cubicBezTo>
                  <a:pt x="13108" y="2406"/>
                  <a:pt x="13130" y="2428"/>
                  <a:pt x="13151" y="2438"/>
                </a:cubicBezTo>
                <a:cubicBezTo>
                  <a:pt x="13183" y="2449"/>
                  <a:pt x="13226" y="2481"/>
                  <a:pt x="13247" y="2514"/>
                </a:cubicBezTo>
                <a:cubicBezTo>
                  <a:pt x="13269" y="2545"/>
                  <a:pt x="13323" y="2600"/>
                  <a:pt x="13366" y="2631"/>
                </a:cubicBezTo>
                <a:cubicBezTo>
                  <a:pt x="13494" y="2728"/>
                  <a:pt x="13891" y="3125"/>
                  <a:pt x="13891" y="3146"/>
                </a:cubicBezTo>
                <a:cubicBezTo>
                  <a:pt x="13891" y="3168"/>
                  <a:pt x="13934" y="3222"/>
                  <a:pt x="13988" y="3286"/>
                </a:cubicBezTo>
                <a:cubicBezTo>
                  <a:pt x="14052" y="3339"/>
                  <a:pt x="14105" y="3415"/>
                  <a:pt x="14116" y="3436"/>
                </a:cubicBezTo>
                <a:cubicBezTo>
                  <a:pt x="14127" y="3458"/>
                  <a:pt x="14148" y="3501"/>
                  <a:pt x="14170" y="3532"/>
                </a:cubicBezTo>
                <a:cubicBezTo>
                  <a:pt x="14191" y="3554"/>
                  <a:pt x="14213" y="3597"/>
                  <a:pt x="14224" y="3618"/>
                </a:cubicBezTo>
                <a:cubicBezTo>
                  <a:pt x="14288" y="3747"/>
                  <a:pt x="14331" y="3811"/>
                  <a:pt x="14384" y="3865"/>
                </a:cubicBezTo>
                <a:cubicBezTo>
                  <a:pt x="14534" y="4004"/>
                  <a:pt x="14567" y="4069"/>
                  <a:pt x="14556" y="4112"/>
                </a:cubicBezTo>
                <a:cubicBezTo>
                  <a:pt x="14556" y="4144"/>
                  <a:pt x="14567" y="4176"/>
                  <a:pt x="14620" y="4240"/>
                </a:cubicBezTo>
                <a:cubicBezTo>
                  <a:pt x="14663" y="4283"/>
                  <a:pt x="14706" y="4348"/>
                  <a:pt x="14727" y="4380"/>
                </a:cubicBezTo>
                <a:cubicBezTo>
                  <a:pt x="14749" y="4412"/>
                  <a:pt x="14813" y="4476"/>
                  <a:pt x="14856" y="4530"/>
                </a:cubicBezTo>
                <a:cubicBezTo>
                  <a:pt x="14910" y="4583"/>
                  <a:pt x="14953" y="4648"/>
                  <a:pt x="14953" y="4669"/>
                </a:cubicBezTo>
                <a:cubicBezTo>
                  <a:pt x="14975" y="4777"/>
                  <a:pt x="14996" y="4831"/>
                  <a:pt x="15028" y="4831"/>
                </a:cubicBezTo>
                <a:cubicBezTo>
                  <a:pt x="15049" y="4841"/>
                  <a:pt x="15103" y="4916"/>
                  <a:pt x="15135" y="5002"/>
                </a:cubicBezTo>
                <a:cubicBezTo>
                  <a:pt x="15146" y="5034"/>
                  <a:pt x="15156" y="5067"/>
                  <a:pt x="15168" y="5088"/>
                </a:cubicBezTo>
                <a:cubicBezTo>
                  <a:pt x="15178" y="5109"/>
                  <a:pt x="15199" y="5163"/>
                  <a:pt x="15211" y="5217"/>
                </a:cubicBezTo>
                <a:cubicBezTo>
                  <a:pt x="15232" y="5270"/>
                  <a:pt x="15275" y="5388"/>
                  <a:pt x="15318" y="5484"/>
                </a:cubicBezTo>
                <a:cubicBezTo>
                  <a:pt x="15361" y="5570"/>
                  <a:pt x="15404" y="5667"/>
                  <a:pt x="15404" y="5689"/>
                </a:cubicBezTo>
                <a:cubicBezTo>
                  <a:pt x="15404" y="5710"/>
                  <a:pt x="15425" y="5775"/>
                  <a:pt x="15447" y="5828"/>
                </a:cubicBezTo>
                <a:cubicBezTo>
                  <a:pt x="15500" y="5925"/>
                  <a:pt x="15511" y="5968"/>
                  <a:pt x="15478" y="5999"/>
                </a:cubicBezTo>
                <a:cubicBezTo>
                  <a:pt x="15468" y="6011"/>
                  <a:pt x="15468" y="6032"/>
                  <a:pt x="15478" y="6064"/>
                </a:cubicBezTo>
                <a:cubicBezTo>
                  <a:pt x="15489" y="6085"/>
                  <a:pt x="15500" y="6161"/>
                  <a:pt x="15511" y="6235"/>
                </a:cubicBezTo>
                <a:cubicBezTo>
                  <a:pt x="15511" y="6300"/>
                  <a:pt x="15521" y="6375"/>
                  <a:pt x="15543" y="6397"/>
                </a:cubicBezTo>
                <a:cubicBezTo>
                  <a:pt x="15554" y="6418"/>
                  <a:pt x="15564" y="6450"/>
                  <a:pt x="15554" y="6482"/>
                </a:cubicBezTo>
                <a:cubicBezTo>
                  <a:pt x="15554" y="6504"/>
                  <a:pt x="15554" y="6547"/>
                  <a:pt x="15575" y="6590"/>
                </a:cubicBezTo>
                <a:cubicBezTo>
                  <a:pt x="15586" y="6621"/>
                  <a:pt x="15597" y="6707"/>
                  <a:pt x="15597" y="6804"/>
                </a:cubicBezTo>
                <a:cubicBezTo>
                  <a:pt x="15607" y="6890"/>
                  <a:pt x="15618" y="6997"/>
                  <a:pt x="15628" y="7040"/>
                </a:cubicBezTo>
                <a:cubicBezTo>
                  <a:pt x="15640" y="7083"/>
                  <a:pt x="15650" y="7169"/>
                  <a:pt x="15650" y="7222"/>
                </a:cubicBezTo>
                <a:cubicBezTo>
                  <a:pt x="15661" y="7383"/>
                  <a:pt x="15693" y="7598"/>
                  <a:pt x="15714" y="7630"/>
                </a:cubicBezTo>
                <a:cubicBezTo>
                  <a:pt x="15725" y="7641"/>
                  <a:pt x="15736" y="7684"/>
                  <a:pt x="15736" y="7727"/>
                </a:cubicBezTo>
                <a:cubicBezTo>
                  <a:pt x="15736" y="7952"/>
                  <a:pt x="15757" y="8209"/>
                  <a:pt x="15779" y="8316"/>
                </a:cubicBezTo>
                <a:cubicBezTo>
                  <a:pt x="15790" y="8392"/>
                  <a:pt x="15790" y="8509"/>
                  <a:pt x="15790" y="8595"/>
                </a:cubicBezTo>
                <a:cubicBezTo>
                  <a:pt x="15790" y="8692"/>
                  <a:pt x="15790" y="8767"/>
                  <a:pt x="15811" y="8810"/>
                </a:cubicBezTo>
                <a:cubicBezTo>
                  <a:pt x="15843" y="8895"/>
                  <a:pt x="15864" y="9024"/>
                  <a:pt x="15854" y="9110"/>
                </a:cubicBezTo>
                <a:cubicBezTo>
                  <a:pt x="15843" y="9228"/>
                  <a:pt x="15854" y="9379"/>
                  <a:pt x="15864" y="9443"/>
                </a:cubicBezTo>
                <a:cubicBezTo>
                  <a:pt x="15876" y="9486"/>
                  <a:pt x="15876" y="9507"/>
                  <a:pt x="15864" y="9518"/>
                </a:cubicBezTo>
                <a:cubicBezTo>
                  <a:pt x="15854" y="9539"/>
                  <a:pt x="15854" y="9560"/>
                  <a:pt x="15864" y="9625"/>
                </a:cubicBezTo>
                <a:cubicBezTo>
                  <a:pt x="15907" y="9808"/>
                  <a:pt x="15918" y="9893"/>
                  <a:pt x="15907" y="9968"/>
                </a:cubicBezTo>
                <a:cubicBezTo>
                  <a:pt x="15897" y="10022"/>
                  <a:pt x="15897" y="10065"/>
                  <a:pt x="15907" y="10097"/>
                </a:cubicBezTo>
                <a:cubicBezTo>
                  <a:pt x="15918" y="10172"/>
                  <a:pt x="15918" y="10322"/>
                  <a:pt x="15897" y="10344"/>
                </a:cubicBezTo>
                <a:cubicBezTo>
                  <a:pt x="15897" y="10354"/>
                  <a:pt x="15886" y="10430"/>
                  <a:pt x="15876" y="10516"/>
                </a:cubicBezTo>
                <a:cubicBezTo>
                  <a:pt x="15876" y="10601"/>
                  <a:pt x="15864" y="10697"/>
                  <a:pt x="15843" y="10730"/>
                </a:cubicBezTo>
                <a:cubicBezTo>
                  <a:pt x="15822" y="10794"/>
                  <a:pt x="15790" y="10891"/>
                  <a:pt x="15779" y="10976"/>
                </a:cubicBezTo>
                <a:cubicBezTo>
                  <a:pt x="15768" y="11084"/>
                  <a:pt x="15714" y="11255"/>
                  <a:pt x="15704" y="11266"/>
                </a:cubicBezTo>
                <a:cubicBezTo>
                  <a:pt x="15693" y="11266"/>
                  <a:pt x="15683" y="11341"/>
                  <a:pt x="15661" y="11427"/>
                </a:cubicBezTo>
                <a:cubicBezTo>
                  <a:pt x="15650" y="11524"/>
                  <a:pt x="15618" y="11631"/>
                  <a:pt x="15575" y="11727"/>
                </a:cubicBezTo>
                <a:cubicBezTo>
                  <a:pt x="15543" y="11803"/>
                  <a:pt x="15511" y="11888"/>
                  <a:pt x="15500" y="11920"/>
                </a:cubicBezTo>
                <a:cubicBezTo>
                  <a:pt x="15500" y="11942"/>
                  <a:pt x="15468" y="12017"/>
                  <a:pt x="15425" y="12092"/>
                </a:cubicBezTo>
                <a:cubicBezTo>
                  <a:pt x="15392" y="12156"/>
                  <a:pt x="15361" y="12221"/>
                  <a:pt x="15361" y="12232"/>
                </a:cubicBezTo>
                <a:cubicBezTo>
                  <a:pt x="15361" y="12242"/>
                  <a:pt x="15361" y="12253"/>
                  <a:pt x="15350" y="12253"/>
                </a:cubicBezTo>
                <a:cubicBezTo>
                  <a:pt x="15339" y="12253"/>
                  <a:pt x="15318" y="12285"/>
                  <a:pt x="15307" y="12318"/>
                </a:cubicBezTo>
                <a:cubicBezTo>
                  <a:pt x="15296" y="12349"/>
                  <a:pt x="15275" y="12382"/>
                  <a:pt x="15264" y="12403"/>
                </a:cubicBezTo>
                <a:cubicBezTo>
                  <a:pt x="15253" y="12414"/>
                  <a:pt x="15232" y="12446"/>
                  <a:pt x="15221" y="12478"/>
                </a:cubicBezTo>
                <a:cubicBezTo>
                  <a:pt x="15211" y="12511"/>
                  <a:pt x="15189" y="12554"/>
                  <a:pt x="15168" y="12585"/>
                </a:cubicBezTo>
                <a:cubicBezTo>
                  <a:pt x="15135" y="12618"/>
                  <a:pt x="15114" y="12682"/>
                  <a:pt x="15092" y="12735"/>
                </a:cubicBezTo>
                <a:cubicBezTo>
                  <a:pt x="15082" y="12790"/>
                  <a:pt x="15060" y="12832"/>
                  <a:pt x="15060" y="12843"/>
                </a:cubicBezTo>
                <a:cubicBezTo>
                  <a:pt x="15049" y="12854"/>
                  <a:pt x="15039" y="12875"/>
                  <a:pt x="15039" y="12886"/>
                </a:cubicBezTo>
                <a:cubicBezTo>
                  <a:pt x="15039" y="12907"/>
                  <a:pt x="15028" y="12940"/>
                  <a:pt x="14996" y="12971"/>
                </a:cubicBezTo>
                <a:cubicBezTo>
                  <a:pt x="14975" y="13004"/>
                  <a:pt x="14963" y="13047"/>
                  <a:pt x="14963" y="13057"/>
                </a:cubicBezTo>
                <a:cubicBezTo>
                  <a:pt x="14963" y="13068"/>
                  <a:pt x="14921" y="13133"/>
                  <a:pt x="14878" y="13207"/>
                </a:cubicBezTo>
                <a:cubicBezTo>
                  <a:pt x="14824" y="13272"/>
                  <a:pt x="14803" y="13336"/>
                  <a:pt x="14803" y="13347"/>
                </a:cubicBezTo>
                <a:cubicBezTo>
                  <a:pt x="14813" y="13358"/>
                  <a:pt x="14782" y="13400"/>
                  <a:pt x="14749" y="13455"/>
                </a:cubicBezTo>
                <a:cubicBezTo>
                  <a:pt x="14717" y="13497"/>
                  <a:pt x="14685" y="13540"/>
                  <a:pt x="14685" y="13562"/>
                </a:cubicBezTo>
                <a:cubicBezTo>
                  <a:pt x="14685" y="13583"/>
                  <a:pt x="14663" y="13626"/>
                  <a:pt x="14642" y="13658"/>
                </a:cubicBezTo>
                <a:cubicBezTo>
                  <a:pt x="14620" y="13679"/>
                  <a:pt x="14599" y="13733"/>
                  <a:pt x="14588" y="13765"/>
                </a:cubicBezTo>
                <a:cubicBezTo>
                  <a:pt x="14577" y="13798"/>
                  <a:pt x="14556" y="13830"/>
                  <a:pt x="14556" y="13830"/>
                </a:cubicBezTo>
                <a:cubicBezTo>
                  <a:pt x="14534" y="13830"/>
                  <a:pt x="14406" y="14012"/>
                  <a:pt x="14320" y="14141"/>
                </a:cubicBezTo>
                <a:cubicBezTo>
                  <a:pt x="14298" y="14162"/>
                  <a:pt x="14255" y="14227"/>
                  <a:pt x="14213" y="14280"/>
                </a:cubicBezTo>
                <a:cubicBezTo>
                  <a:pt x="14170" y="14323"/>
                  <a:pt x="14127" y="14377"/>
                  <a:pt x="14127" y="14377"/>
                </a:cubicBezTo>
                <a:cubicBezTo>
                  <a:pt x="14127" y="14387"/>
                  <a:pt x="14105" y="14409"/>
                  <a:pt x="14074" y="14430"/>
                </a:cubicBezTo>
                <a:cubicBezTo>
                  <a:pt x="14041" y="14441"/>
                  <a:pt x="13988" y="14506"/>
                  <a:pt x="13955" y="14549"/>
                </a:cubicBezTo>
                <a:cubicBezTo>
                  <a:pt x="13912" y="14602"/>
                  <a:pt x="13880" y="14634"/>
                  <a:pt x="13869" y="14634"/>
                </a:cubicBezTo>
                <a:cubicBezTo>
                  <a:pt x="13859" y="14634"/>
                  <a:pt x="13838" y="14656"/>
                  <a:pt x="13826" y="14666"/>
                </a:cubicBezTo>
                <a:cubicBezTo>
                  <a:pt x="13805" y="14677"/>
                  <a:pt x="13773" y="14709"/>
                  <a:pt x="13741" y="14720"/>
                </a:cubicBezTo>
                <a:cubicBezTo>
                  <a:pt x="13698" y="14742"/>
                  <a:pt x="13666" y="14763"/>
                  <a:pt x="13666" y="14763"/>
                </a:cubicBezTo>
                <a:cubicBezTo>
                  <a:pt x="13655" y="14773"/>
                  <a:pt x="13623" y="14795"/>
                  <a:pt x="13590" y="14816"/>
                </a:cubicBezTo>
                <a:cubicBezTo>
                  <a:pt x="13569" y="14827"/>
                  <a:pt x="13526" y="14870"/>
                  <a:pt x="13494" y="14881"/>
                </a:cubicBezTo>
                <a:cubicBezTo>
                  <a:pt x="13451" y="14924"/>
                  <a:pt x="13354" y="14999"/>
                  <a:pt x="13344" y="14999"/>
                </a:cubicBezTo>
                <a:cubicBezTo>
                  <a:pt x="13333" y="14999"/>
                  <a:pt x="13301" y="15021"/>
                  <a:pt x="13258" y="15052"/>
                </a:cubicBezTo>
                <a:cubicBezTo>
                  <a:pt x="13215" y="15085"/>
                  <a:pt x="13151" y="15106"/>
                  <a:pt x="13119" y="15117"/>
                </a:cubicBezTo>
                <a:cubicBezTo>
                  <a:pt x="13087" y="15128"/>
                  <a:pt x="13001" y="15160"/>
                  <a:pt x="12925" y="15202"/>
                </a:cubicBezTo>
                <a:cubicBezTo>
                  <a:pt x="12861" y="15235"/>
                  <a:pt x="12775" y="15278"/>
                  <a:pt x="12744" y="15278"/>
                </a:cubicBezTo>
                <a:cubicBezTo>
                  <a:pt x="12711" y="15288"/>
                  <a:pt x="12658" y="15310"/>
                  <a:pt x="12625" y="15321"/>
                </a:cubicBezTo>
                <a:cubicBezTo>
                  <a:pt x="12602" y="15337"/>
                  <a:pt x="12578" y="15346"/>
                  <a:pt x="12563" y="15346"/>
                </a:cubicBezTo>
                <a:cubicBezTo>
                  <a:pt x="12558" y="15346"/>
                  <a:pt x="12553" y="15345"/>
                  <a:pt x="12550" y="15342"/>
                </a:cubicBezTo>
                <a:cubicBezTo>
                  <a:pt x="12529" y="15342"/>
                  <a:pt x="12508" y="15342"/>
                  <a:pt x="12496" y="15353"/>
                </a:cubicBezTo>
                <a:cubicBezTo>
                  <a:pt x="12475" y="15364"/>
                  <a:pt x="12453" y="15374"/>
                  <a:pt x="12422" y="15374"/>
                </a:cubicBezTo>
                <a:cubicBezTo>
                  <a:pt x="12400" y="15385"/>
                  <a:pt x="12346" y="15407"/>
                  <a:pt x="12293" y="15438"/>
                </a:cubicBezTo>
                <a:cubicBezTo>
                  <a:pt x="12239" y="15474"/>
                  <a:pt x="12193" y="15495"/>
                  <a:pt x="12166" y="15495"/>
                </a:cubicBezTo>
                <a:cubicBezTo>
                  <a:pt x="12161" y="15495"/>
                  <a:pt x="12157" y="15494"/>
                  <a:pt x="12153" y="15493"/>
                </a:cubicBezTo>
                <a:cubicBezTo>
                  <a:pt x="12121" y="15493"/>
                  <a:pt x="12089" y="15503"/>
                  <a:pt x="12024" y="15546"/>
                </a:cubicBezTo>
                <a:cubicBezTo>
                  <a:pt x="11982" y="15567"/>
                  <a:pt x="11928" y="15600"/>
                  <a:pt x="11907" y="15610"/>
                </a:cubicBezTo>
                <a:cubicBezTo>
                  <a:pt x="11896" y="15610"/>
                  <a:pt x="11853" y="15632"/>
                  <a:pt x="11821" y="15653"/>
                </a:cubicBezTo>
                <a:cubicBezTo>
                  <a:pt x="11788" y="15674"/>
                  <a:pt x="11746" y="15696"/>
                  <a:pt x="11735" y="15696"/>
                </a:cubicBezTo>
                <a:cubicBezTo>
                  <a:pt x="11714" y="15696"/>
                  <a:pt x="11692" y="15707"/>
                  <a:pt x="11671" y="15717"/>
                </a:cubicBezTo>
                <a:cubicBezTo>
                  <a:pt x="11663" y="15725"/>
                  <a:pt x="11645" y="15733"/>
                  <a:pt x="11631" y="15733"/>
                </a:cubicBezTo>
                <a:cubicBezTo>
                  <a:pt x="11625" y="15733"/>
                  <a:pt x="11620" y="15731"/>
                  <a:pt x="11617" y="15728"/>
                </a:cubicBezTo>
                <a:cubicBezTo>
                  <a:pt x="11595" y="15728"/>
                  <a:pt x="11574" y="15739"/>
                  <a:pt x="11564" y="15760"/>
                </a:cubicBezTo>
                <a:cubicBezTo>
                  <a:pt x="11542" y="15782"/>
                  <a:pt x="11521" y="15793"/>
                  <a:pt x="11499" y="15793"/>
                </a:cubicBezTo>
                <a:cubicBezTo>
                  <a:pt x="11488" y="15793"/>
                  <a:pt x="11456" y="15803"/>
                  <a:pt x="11445" y="15825"/>
                </a:cubicBezTo>
                <a:cubicBezTo>
                  <a:pt x="11435" y="15836"/>
                  <a:pt x="11392" y="15868"/>
                  <a:pt x="11371" y="15879"/>
                </a:cubicBezTo>
                <a:cubicBezTo>
                  <a:pt x="11338" y="15889"/>
                  <a:pt x="11306" y="15900"/>
                  <a:pt x="11285" y="15922"/>
                </a:cubicBezTo>
                <a:cubicBezTo>
                  <a:pt x="11274" y="15932"/>
                  <a:pt x="11220" y="15953"/>
                  <a:pt x="11166" y="15964"/>
                </a:cubicBezTo>
                <a:cubicBezTo>
                  <a:pt x="11113" y="15975"/>
                  <a:pt x="11049" y="15996"/>
                  <a:pt x="11027" y="16018"/>
                </a:cubicBezTo>
                <a:cubicBezTo>
                  <a:pt x="11008" y="16030"/>
                  <a:pt x="10993" y="16036"/>
                  <a:pt x="10979" y="16036"/>
                </a:cubicBezTo>
                <a:cubicBezTo>
                  <a:pt x="10969" y="16036"/>
                  <a:pt x="10961" y="16033"/>
                  <a:pt x="10952" y="16029"/>
                </a:cubicBezTo>
                <a:cubicBezTo>
                  <a:pt x="10944" y="16021"/>
                  <a:pt x="10936" y="16018"/>
                  <a:pt x="10927" y="16018"/>
                </a:cubicBezTo>
                <a:cubicBezTo>
                  <a:pt x="10910" y="16018"/>
                  <a:pt x="10886" y="16029"/>
                  <a:pt x="10845" y="16050"/>
                </a:cubicBezTo>
                <a:cubicBezTo>
                  <a:pt x="10751" y="16096"/>
                  <a:pt x="10642" y="16127"/>
                  <a:pt x="10594" y="16127"/>
                </a:cubicBezTo>
                <a:cubicBezTo>
                  <a:pt x="10587" y="16127"/>
                  <a:pt x="10581" y="16126"/>
                  <a:pt x="10577" y="16125"/>
                </a:cubicBezTo>
                <a:cubicBezTo>
                  <a:pt x="10570" y="16123"/>
                  <a:pt x="10562" y="16122"/>
                  <a:pt x="10553" y="16122"/>
                </a:cubicBezTo>
                <a:cubicBezTo>
                  <a:pt x="10509" y="16122"/>
                  <a:pt x="10450" y="16143"/>
                  <a:pt x="10405" y="16179"/>
                </a:cubicBezTo>
                <a:cubicBezTo>
                  <a:pt x="10394" y="16189"/>
                  <a:pt x="10341" y="16200"/>
                  <a:pt x="10255" y="16200"/>
                </a:cubicBezTo>
                <a:cubicBezTo>
                  <a:pt x="10191" y="16211"/>
                  <a:pt x="10051" y="16222"/>
                  <a:pt x="9955" y="16243"/>
                </a:cubicBezTo>
                <a:cubicBezTo>
                  <a:pt x="9812" y="16272"/>
                  <a:pt x="9617" y="16291"/>
                  <a:pt x="9496" y="16291"/>
                </a:cubicBezTo>
                <a:cubicBezTo>
                  <a:pt x="9435" y="16291"/>
                  <a:pt x="9393" y="16286"/>
                  <a:pt x="9386" y="16275"/>
                </a:cubicBezTo>
                <a:cubicBezTo>
                  <a:pt x="9375" y="16270"/>
                  <a:pt x="9364" y="16267"/>
                  <a:pt x="9350" y="16267"/>
                </a:cubicBezTo>
                <a:cubicBezTo>
                  <a:pt x="9335" y="16267"/>
                  <a:pt x="9316" y="16270"/>
                  <a:pt x="9290" y="16275"/>
                </a:cubicBezTo>
                <a:cubicBezTo>
                  <a:pt x="9257" y="16286"/>
                  <a:pt x="9236" y="16291"/>
                  <a:pt x="9220" y="16291"/>
                </a:cubicBezTo>
                <a:cubicBezTo>
                  <a:pt x="9204" y="16291"/>
                  <a:pt x="9193" y="16286"/>
                  <a:pt x="9182" y="16275"/>
                </a:cubicBezTo>
                <a:cubicBezTo>
                  <a:pt x="9177" y="16270"/>
                  <a:pt x="9166" y="16267"/>
                  <a:pt x="9150" y="16267"/>
                </a:cubicBezTo>
                <a:cubicBezTo>
                  <a:pt x="9134" y="16267"/>
                  <a:pt x="9112" y="16270"/>
                  <a:pt x="9085" y="16275"/>
                </a:cubicBezTo>
                <a:cubicBezTo>
                  <a:pt x="9048" y="16286"/>
                  <a:pt x="9021" y="16291"/>
                  <a:pt x="8994" y="16291"/>
                </a:cubicBezTo>
                <a:cubicBezTo>
                  <a:pt x="8968" y="16291"/>
                  <a:pt x="8941" y="16286"/>
                  <a:pt x="8904" y="16275"/>
                </a:cubicBezTo>
                <a:cubicBezTo>
                  <a:pt x="8861" y="16254"/>
                  <a:pt x="8732" y="16243"/>
                  <a:pt x="8625" y="16232"/>
                </a:cubicBezTo>
                <a:cubicBezTo>
                  <a:pt x="8517" y="16222"/>
                  <a:pt x="8410" y="16200"/>
                  <a:pt x="8389" y="16200"/>
                </a:cubicBezTo>
                <a:cubicBezTo>
                  <a:pt x="8378" y="16189"/>
                  <a:pt x="8324" y="16189"/>
                  <a:pt x="8281" y="16189"/>
                </a:cubicBezTo>
                <a:cubicBezTo>
                  <a:pt x="8251" y="16197"/>
                  <a:pt x="8226" y="16205"/>
                  <a:pt x="8210" y="16205"/>
                </a:cubicBezTo>
                <a:cubicBezTo>
                  <a:pt x="8203" y="16205"/>
                  <a:pt x="8199" y="16203"/>
                  <a:pt x="8196" y="16200"/>
                </a:cubicBezTo>
                <a:cubicBezTo>
                  <a:pt x="8189" y="16187"/>
                  <a:pt x="8057" y="16178"/>
                  <a:pt x="7944" y="16178"/>
                </a:cubicBezTo>
                <a:cubicBezTo>
                  <a:pt x="7875" y="16178"/>
                  <a:pt x="7812" y="16181"/>
                  <a:pt x="7788" y="16189"/>
                </a:cubicBezTo>
                <a:cubicBezTo>
                  <a:pt x="7761" y="16195"/>
                  <a:pt x="7740" y="16198"/>
                  <a:pt x="7723" y="16198"/>
                </a:cubicBezTo>
                <a:cubicBezTo>
                  <a:pt x="7707" y="16198"/>
                  <a:pt x="7697" y="16195"/>
                  <a:pt x="7691" y="16189"/>
                </a:cubicBezTo>
                <a:cubicBezTo>
                  <a:pt x="7676" y="16182"/>
                  <a:pt x="7597" y="16174"/>
                  <a:pt x="7491" y="16174"/>
                </a:cubicBezTo>
                <a:cubicBezTo>
                  <a:pt x="7447" y="16174"/>
                  <a:pt x="7398" y="16176"/>
                  <a:pt x="7348" y="16179"/>
                </a:cubicBezTo>
                <a:cubicBezTo>
                  <a:pt x="7069" y="16179"/>
                  <a:pt x="7026" y="16179"/>
                  <a:pt x="7016" y="16146"/>
                </a:cubicBezTo>
                <a:cubicBezTo>
                  <a:pt x="6994" y="16136"/>
                  <a:pt x="6962" y="16125"/>
                  <a:pt x="6866" y="16125"/>
                </a:cubicBezTo>
                <a:cubicBezTo>
                  <a:pt x="6672" y="16125"/>
                  <a:pt x="6501" y="16103"/>
                  <a:pt x="6415" y="16061"/>
                </a:cubicBezTo>
                <a:cubicBezTo>
                  <a:pt x="6372" y="16050"/>
                  <a:pt x="6308" y="16029"/>
                  <a:pt x="6265" y="16029"/>
                </a:cubicBezTo>
                <a:cubicBezTo>
                  <a:pt x="6189" y="16018"/>
                  <a:pt x="6007" y="15932"/>
                  <a:pt x="5943" y="15879"/>
                </a:cubicBezTo>
                <a:cubicBezTo>
                  <a:pt x="5922" y="15857"/>
                  <a:pt x="5868" y="15825"/>
                  <a:pt x="5814" y="15814"/>
                </a:cubicBezTo>
                <a:cubicBezTo>
                  <a:pt x="5771" y="15793"/>
                  <a:pt x="5707" y="15760"/>
                  <a:pt x="5674" y="15739"/>
                </a:cubicBezTo>
                <a:cubicBezTo>
                  <a:pt x="5643" y="15717"/>
                  <a:pt x="5600" y="15696"/>
                  <a:pt x="5567" y="15674"/>
                </a:cubicBezTo>
                <a:cubicBezTo>
                  <a:pt x="5546" y="15664"/>
                  <a:pt x="5481" y="15610"/>
                  <a:pt x="5417" y="15557"/>
                </a:cubicBezTo>
                <a:cubicBezTo>
                  <a:pt x="5331" y="15481"/>
                  <a:pt x="5288" y="15450"/>
                  <a:pt x="5235" y="15450"/>
                </a:cubicBezTo>
                <a:cubicBezTo>
                  <a:pt x="5203" y="15438"/>
                  <a:pt x="5171" y="15428"/>
                  <a:pt x="5160" y="15407"/>
                </a:cubicBezTo>
                <a:cubicBezTo>
                  <a:pt x="5160" y="15396"/>
                  <a:pt x="5095" y="15364"/>
                  <a:pt x="5031" y="15331"/>
                </a:cubicBezTo>
                <a:cubicBezTo>
                  <a:pt x="4945" y="15288"/>
                  <a:pt x="4913" y="15267"/>
                  <a:pt x="4913" y="15245"/>
                </a:cubicBezTo>
                <a:cubicBezTo>
                  <a:pt x="4913" y="15202"/>
                  <a:pt x="4892" y="15192"/>
                  <a:pt x="4785" y="15149"/>
                </a:cubicBezTo>
                <a:cubicBezTo>
                  <a:pt x="4731" y="15128"/>
                  <a:pt x="4677" y="15085"/>
                  <a:pt x="4656" y="15063"/>
                </a:cubicBezTo>
                <a:cubicBezTo>
                  <a:pt x="4634" y="15042"/>
                  <a:pt x="4559" y="14999"/>
                  <a:pt x="4473" y="14956"/>
                </a:cubicBezTo>
                <a:cubicBezTo>
                  <a:pt x="4377" y="14902"/>
                  <a:pt x="4291" y="14849"/>
                  <a:pt x="4248" y="14806"/>
                </a:cubicBezTo>
                <a:cubicBezTo>
                  <a:pt x="4216" y="14773"/>
                  <a:pt x="4163" y="14731"/>
                  <a:pt x="4130" y="14731"/>
                </a:cubicBezTo>
                <a:cubicBezTo>
                  <a:pt x="4108" y="14720"/>
                  <a:pt x="4055" y="14688"/>
                  <a:pt x="4012" y="14645"/>
                </a:cubicBezTo>
                <a:cubicBezTo>
                  <a:pt x="3927" y="14580"/>
                  <a:pt x="3862" y="14537"/>
                  <a:pt x="3798" y="14516"/>
                </a:cubicBezTo>
                <a:cubicBezTo>
                  <a:pt x="3787" y="14516"/>
                  <a:pt x="3776" y="14506"/>
                  <a:pt x="3776" y="14495"/>
                </a:cubicBezTo>
                <a:cubicBezTo>
                  <a:pt x="3776" y="14441"/>
                  <a:pt x="3401" y="14087"/>
                  <a:pt x="3347" y="14087"/>
                </a:cubicBezTo>
                <a:cubicBezTo>
                  <a:pt x="3336" y="14087"/>
                  <a:pt x="3336" y="14077"/>
                  <a:pt x="3336" y="14055"/>
                </a:cubicBezTo>
                <a:cubicBezTo>
                  <a:pt x="3336" y="14023"/>
                  <a:pt x="3240" y="13926"/>
                  <a:pt x="3207" y="13926"/>
                </a:cubicBezTo>
                <a:cubicBezTo>
                  <a:pt x="3197" y="13926"/>
                  <a:pt x="3176" y="13905"/>
                  <a:pt x="3165" y="13884"/>
                </a:cubicBezTo>
                <a:cubicBezTo>
                  <a:pt x="3145" y="13844"/>
                  <a:pt x="3078" y="13775"/>
                  <a:pt x="3069" y="13775"/>
                </a:cubicBezTo>
                <a:cubicBezTo>
                  <a:pt x="3069" y="13775"/>
                  <a:pt x="3068" y="13776"/>
                  <a:pt x="3068" y="13776"/>
                </a:cubicBezTo>
                <a:cubicBezTo>
                  <a:pt x="3067" y="13779"/>
                  <a:pt x="3065" y="13780"/>
                  <a:pt x="3062" y="13780"/>
                </a:cubicBezTo>
                <a:cubicBezTo>
                  <a:pt x="3043" y="13780"/>
                  <a:pt x="2992" y="13717"/>
                  <a:pt x="2907" y="13605"/>
                </a:cubicBezTo>
                <a:cubicBezTo>
                  <a:pt x="2843" y="13519"/>
                  <a:pt x="2778" y="13433"/>
                  <a:pt x="2757" y="13422"/>
                </a:cubicBezTo>
                <a:cubicBezTo>
                  <a:pt x="2704" y="13390"/>
                  <a:pt x="2575" y="13207"/>
                  <a:pt x="2564" y="13143"/>
                </a:cubicBezTo>
                <a:cubicBezTo>
                  <a:pt x="2554" y="13122"/>
                  <a:pt x="2532" y="13090"/>
                  <a:pt x="2511" y="13068"/>
                </a:cubicBezTo>
                <a:cubicBezTo>
                  <a:pt x="2478" y="13025"/>
                  <a:pt x="2318" y="12778"/>
                  <a:pt x="2285" y="12714"/>
                </a:cubicBezTo>
                <a:cubicBezTo>
                  <a:pt x="2275" y="12693"/>
                  <a:pt x="2253" y="12671"/>
                  <a:pt x="2242" y="12671"/>
                </a:cubicBezTo>
                <a:cubicBezTo>
                  <a:pt x="2221" y="12671"/>
                  <a:pt x="2189" y="12628"/>
                  <a:pt x="2167" y="12575"/>
                </a:cubicBezTo>
                <a:cubicBezTo>
                  <a:pt x="2135" y="12511"/>
                  <a:pt x="2103" y="12457"/>
                  <a:pt x="2082" y="12446"/>
                </a:cubicBezTo>
                <a:cubicBezTo>
                  <a:pt x="2070" y="12435"/>
                  <a:pt x="2049" y="12403"/>
                  <a:pt x="2039" y="12371"/>
                </a:cubicBezTo>
                <a:cubicBezTo>
                  <a:pt x="2039" y="12349"/>
                  <a:pt x="2006" y="12285"/>
                  <a:pt x="1974" y="12242"/>
                </a:cubicBezTo>
                <a:cubicBezTo>
                  <a:pt x="1942" y="12199"/>
                  <a:pt x="1920" y="12156"/>
                  <a:pt x="1920" y="12146"/>
                </a:cubicBezTo>
                <a:cubicBezTo>
                  <a:pt x="1920" y="12103"/>
                  <a:pt x="1792" y="11727"/>
                  <a:pt x="1760" y="11674"/>
                </a:cubicBezTo>
                <a:cubicBezTo>
                  <a:pt x="1738" y="11641"/>
                  <a:pt x="1727" y="11598"/>
                  <a:pt x="1727" y="11567"/>
                </a:cubicBezTo>
                <a:cubicBezTo>
                  <a:pt x="1727" y="11502"/>
                  <a:pt x="1641" y="11255"/>
                  <a:pt x="1599" y="11191"/>
                </a:cubicBezTo>
                <a:cubicBezTo>
                  <a:pt x="1567" y="11159"/>
                  <a:pt x="1556" y="11116"/>
                  <a:pt x="1556" y="11062"/>
                </a:cubicBezTo>
                <a:cubicBezTo>
                  <a:pt x="1556" y="11019"/>
                  <a:pt x="1545" y="10966"/>
                  <a:pt x="1534" y="10945"/>
                </a:cubicBezTo>
                <a:cubicBezTo>
                  <a:pt x="1524" y="10912"/>
                  <a:pt x="1502" y="10859"/>
                  <a:pt x="1502" y="10816"/>
                </a:cubicBezTo>
                <a:cubicBezTo>
                  <a:pt x="1502" y="10773"/>
                  <a:pt x="1491" y="10730"/>
                  <a:pt x="1481" y="10709"/>
                </a:cubicBezTo>
                <a:cubicBezTo>
                  <a:pt x="1460" y="10697"/>
                  <a:pt x="1448" y="10676"/>
                  <a:pt x="1448" y="10666"/>
                </a:cubicBezTo>
                <a:cubicBezTo>
                  <a:pt x="1448" y="10655"/>
                  <a:pt x="1427" y="10590"/>
                  <a:pt x="1405" y="10526"/>
                </a:cubicBezTo>
                <a:cubicBezTo>
                  <a:pt x="1374" y="10461"/>
                  <a:pt x="1352" y="10376"/>
                  <a:pt x="1352" y="10344"/>
                </a:cubicBezTo>
                <a:cubicBezTo>
                  <a:pt x="1352" y="10301"/>
                  <a:pt x="1352" y="10204"/>
                  <a:pt x="1341" y="10129"/>
                </a:cubicBezTo>
                <a:cubicBezTo>
                  <a:pt x="1298" y="9775"/>
                  <a:pt x="1266" y="9174"/>
                  <a:pt x="1298" y="9100"/>
                </a:cubicBezTo>
                <a:cubicBezTo>
                  <a:pt x="1309" y="9078"/>
                  <a:pt x="1298" y="9014"/>
                  <a:pt x="1288" y="8949"/>
                </a:cubicBezTo>
                <a:cubicBezTo>
                  <a:pt x="1277" y="8874"/>
                  <a:pt x="1277" y="8767"/>
                  <a:pt x="1288" y="8692"/>
                </a:cubicBezTo>
                <a:cubicBezTo>
                  <a:pt x="1288" y="8617"/>
                  <a:pt x="1298" y="8478"/>
                  <a:pt x="1298" y="8381"/>
                </a:cubicBezTo>
                <a:cubicBezTo>
                  <a:pt x="1298" y="8284"/>
                  <a:pt x="1298" y="8199"/>
                  <a:pt x="1309" y="8199"/>
                </a:cubicBezTo>
                <a:cubicBezTo>
                  <a:pt x="1320" y="8199"/>
                  <a:pt x="1320" y="8145"/>
                  <a:pt x="1320" y="8080"/>
                </a:cubicBezTo>
                <a:cubicBezTo>
                  <a:pt x="1309" y="7994"/>
                  <a:pt x="1309" y="7930"/>
                  <a:pt x="1331" y="7855"/>
                </a:cubicBezTo>
                <a:cubicBezTo>
                  <a:pt x="1352" y="7780"/>
                  <a:pt x="1352" y="7758"/>
                  <a:pt x="1341" y="7737"/>
                </a:cubicBezTo>
                <a:cubicBezTo>
                  <a:pt x="1309" y="7705"/>
                  <a:pt x="1309" y="7405"/>
                  <a:pt x="1341" y="7372"/>
                </a:cubicBezTo>
                <a:cubicBezTo>
                  <a:pt x="1363" y="7351"/>
                  <a:pt x="1374" y="7298"/>
                  <a:pt x="1374" y="7201"/>
                </a:cubicBezTo>
                <a:cubicBezTo>
                  <a:pt x="1384" y="7008"/>
                  <a:pt x="1427" y="6729"/>
                  <a:pt x="1460" y="6664"/>
                </a:cubicBezTo>
                <a:cubicBezTo>
                  <a:pt x="1481" y="6633"/>
                  <a:pt x="1491" y="6579"/>
                  <a:pt x="1491" y="6482"/>
                </a:cubicBezTo>
                <a:cubicBezTo>
                  <a:pt x="1491" y="6364"/>
                  <a:pt x="1491" y="6354"/>
                  <a:pt x="1534" y="6289"/>
                </a:cubicBezTo>
                <a:cubicBezTo>
                  <a:pt x="1577" y="6235"/>
                  <a:pt x="1577" y="6214"/>
                  <a:pt x="1577" y="6161"/>
                </a:cubicBezTo>
                <a:cubicBezTo>
                  <a:pt x="1567" y="6118"/>
                  <a:pt x="1567" y="6096"/>
                  <a:pt x="1588" y="6096"/>
                </a:cubicBezTo>
                <a:cubicBezTo>
                  <a:pt x="1599" y="6085"/>
                  <a:pt x="1620" y="6064"/>
                  <a:pt x="1620" y="6032"/>
                </a:cubicBezTo>
                <a:cubicBezTo>
                  <a:pt x="1631" y="5999"/>
                  <a:pt x="1663" y="5925"/>
                  <a:pt x="1706" y="5860"/>
                </a:cubicBezTo>
                <a:cubicBezTo>
                  <a:pt x="1738" y="5796"/>
                  <a:pt x="1770" y="5720"/>
                  <a:pt x="1770" y="5699"/>
                </a:cubicBezTo>
                <a:cubicBezTo>
                  <a:pt x="1770" y="5678"/>
                  <a:pt x="1803" y="5613"/>
                  <a:pt x="1834" y="5560"/>
                </a:cubicBezTo>
                <a:cubicBezTo>
                  <a:pt x="1867" y="5506"/>
                  <a:pt x="1889" y="5442"/>
                  <a:pt x="1889" y="5431"/>
                </a:cubicBezTo>
                <a:cubicBezTo>
                  <a:pt x="1877" y="5410"/>
                  <a:pt x="1889" y="5388"/>
                  <a:pt x="1899" y="5377"/>
                </a:cubicBezTo>
                <a:cubicBezTo>
                  <a:pt x="1910" y="5367"/>
                  <a:pt x="1931" y="5313"/>
                  <a:pt x="1942" y="5238"/>
                </a:cubicBezTo>
                <a:cubicBezTo>
                  <a:pt x="1953" y="5174"/>
                  <a:pt x="1985" y="5077"/>
                  <a:pt x="2017" y="5024"/>
                </a:cubicBezTo>
                <a:cubicBezTo>
                  <a:pt x="2049" y="4970"/>
                  <a:pt x="2070" y="4905"/>
                  <a:pt x="2070" y="4895"/>
                </a:cubicBezTo>
                <a:cubicBezTo>
                  <a:pt x="2070" y="4874"/>
                  <a:pt x="2092" y="4831"/>
                  <a:pt x="2113" y="4798"/>
                </a:cubicBezTo>
                <a:cubicBezTo>
                  <a:pt x="2135" y="4755"/>
                  <a:pt x="2146" y="4712"/>
                  <a:pt x="2146" y="4691"/>
                </a:cubicBezTo>
                <a:cubicBezTo>
                  <a:pt x="2135" y="4669"/>
                  <a:pt x="2167" y="4583"/>
                  <a:pt x="2242" y="4455"/>
                </a:cubicBezTo>
                <a:cubicBezTo>
                  <a:pt x="2382" y="4176"/>
                  <a:pt x="2414" y="4133"/>
                  <a:pt x="2414" y="4112"/>
                </a:cubicBezTo>
                <a:cubicBezTo>
                  <a:pt x="2414" y="4101"/>
                  <a:pt x="2446" y="4069"/>
                  <a:pt x="2478" y="4037"/>
                </a:cubicBezTo>
                <a:cubicBezTo>
                  <a:pt x="2521" y="4004"/>
                  <a:pt x="2585" y="3930"/>
                  <a:pt x="2628" y="3865"/>
                </a:cubicBezTo>
                <a:cubicBezTo>
                  <a:pt x="2671" y="3801"/>
                  <a:pt x="2714" y="3747"/>
                  <a:pt x="2735" y="3737"/>
                </a:cubicBezTo>
                <a:cubicBezTo>
                  <a:pt x="2757" y="3725"/>
                  <a:pt x="2800" y="3704"/>
                  <a:pt x="2832" y="3672"/>
                </a:cubicBezTo>
                <a:cubicBezTo>
                  <a:pt x="2864" y="3651"/>
                  <a:pt x="2940" y="3608"/>
                  <a:pt x="3004" y="3586"/>
                </a:cubicBezTo>
                <a:cubicBezTo>
                  <a:pt x="3068" y="3554"/>
                  <a:pt x="3133" y="3522"/>
                  <a:pt x="3154" y="3501"/>
                </a:cubicBezTo>
                <a:cubicBezTo>
                  <a:pt x="3165" y="3489"/>
                  <a:pt x="3207" y="3468"/>
                  <a:pt x="3229" y="3458"/>
                </a:cubicBezTo>
                <a:cubicBezTo>
                  <a:pt x="3262" y="3446"/>
                  <a:pt x="3336" y="3404"/>
                  <a:pt x="3401" y="3361"/>
                </a:cubicBezTo>
                <a:cubicBezTo>
                  <a:pt x="3497" y="3286"/>
                  <a:pt x="3529" y="3275"/>
                  <a:pt x="3626" y="3265"/>
                </a:cubicBezTo>
                <a:cubicBezTo>
                  <a:pt x="3679" y="3265"/>
                  <a:pt x="3744" y="3253"/>
                  <a:pt x="3755" y="3243"/>
                </a:cubicBezTo>
                <a:cubicBezTo>
                  <a:pt x="3755" y="3222"/>
                  <a:pt x="3808" y="3211"/>
                  <a:pt x="3851" y="3211"/>
                </a:cubicBezTo>
                <a:cubicBezTo>
                  <a:pt x="3915" y="3200"/>
                  <a:pt x="3980" y="3179"/>
                  <a:pt x="4055" y="3146"/>
                </a:cubicBezTo>
                <a:cubicBezTo>
                  <a:pt x="4117" y="3111"/>
                  <a:pt x="4171" y="3090"/>
                  <a:pt x="4195" y="3090"/>
                </a:cubicBezTo>
                <a:cubicBezTo>
                  <a:pt x="4200" y="3090"/>
                  <a:pt x="4203" y="3091"/>
                  <a:pt x="4205" y="3093"/>
                </a:cubicBezTo>
                <a:cubicBezTo>
                  <a:pt x="4208" y="3094"/>
                  <a:pt x="4211" y="3094"/>
                  <a:pt x="4214" y="3094"/>
                </a:cubicBezTo>
                <a:cubicBezTo>
                  <a:pt x="4257" y="3094"/>
                  <a:pt x="4383" y="3034"/>
                  <a:pt x="4463" y="2975"/>
                </a:cubicBezTo>
                <a:cubicBezTo>
                  <a:pt x="4506" y="2932"/>
                  <a:pt x="4538" y="2921"/>
                  <a:pt x="4592" y="2921"/>
                </a:cubicBezTo>
                <a:cubicBezTo>
                  <a:pt x="4634" y="2921"/>
                  <a:pt x="4666" y="2910"/>
                  <a:pt x="4720" y="2878"/>
                </a:cubicBezTo>
                <a:cubicBezTo>
                  <a:pt x="4752" y="2857"/>
                  <a:pt x="4828" y="2814"/>
                  <a:pt x="4870" y="2793"/>
                </a:cubicBezTo>
                <a:cubicBezTo>
                  <a:pt x="4913" y="2771"/>
                  <a:pt x="4967" y="2750"/>
                  <a:pt x="4988" y="2728"/>
                </a:cubicBezTo>
                <a:cubicBezTo>
                  <a:pt x="5021" y="2707"/>
                  <a:pt x="5042" y="2696"/>
                  <a:pt x="5064" y="2696"/>
                </a:cubicBezTo>
                <a:cubicBezTo>
                  <a:pt x="5065" y="2697"/>
                  <a:pt x="5068" y="2697"/>
                  <a:pt x="5072" y="2697"/>
                </a:cubicBezTo>
                <a:cubicBezTo>
                  <a:pt x="5106" y="2697"/>
                  <a:pt x="5206" y="2650"/>
                  <a:pt x="5235" y="2621"/>
                </a:cubicBezTo>
                <a:cubicBezTo>
                  <a:pt x="5267" y="2588"/>
                  <a:pt x="5428" y="2535"/>
                  <a:pt x="5546" y="2524"/>
                </a:cubicBezTo>
                <a:cubicBezTo>
                  <a:pt x="5610" y="2514"/>
                  <a:pt x="5664" y="2503"/>
                  <a:pt x="5686" y="2481"/>
                </a:cubicBezTo>
                <a:cubicBezTo>
                  <a:pt x="5712" y="2454"/>
                  <a:pt x="5914" y="2412"/>
                  <a:pt x="6035" y="2412"/>
                </a:cubicBezTo>
                <a:cubicBezTo>
                  <a:pt x="6058" y="2412"/>
                  <a:pt x="6078" y="2413"/>
                  <a:pt x="6093" y="2417"/>
                </a:cubicBezTo>
                <a:cubicBezTo>
                  <a:pt x="6158" y="2417"/>
                  <a:pt x="6179" y="2417"/>
                  <a:pt x="6201" y="2395"/>
                </a:cubicBezTo>
                <a:cubicBezTo>
                  <a:pt x="6216" y="2380"/>
                  <a:pt x="6232" y="2370"/>
                  <a:pt x="6273" y="2370"/>
                </a:cubicBezTo>
                <a:cubicBezTo>
                  <a:pt x="6288" y="2370"/>
                  <a:pt x="6306" y="2371"/>
                  <a:pt x="6329" y="2374"/>
                </a:cubicBezTo>
                <a:cubicBezTo>
                  <a:pt x="6365" y="2379"/>
                  <a:pt x="6392" y="2381"/>
                  <a:pt x="6412" y="2381"/>
                </a:cubicBezTo>
                <a:cubicBezTo>
                  <a:pt x="6440" y="2381"/>
                  <a:pt x="6456" y="2376"/>
                  <a:pt x="6468" y="2364"/>
                </a:cubicBezTo>
                <a:cubicBezTo>
                  <a:pt x="6481" y="2351"/>
                  <a:pt x="6494" y="2346"/>
                  <a:pt x="6524" y="2346"/>
                </a:cubicBezTo>
                <a:cubicBezTo>
                  <a:pt x="6545" y="2346"/>
                  <a:pt x="6575" y="2348"/>
                  <a:pt x="6618" y="2352"/>
                </a:cubicBezTo>
                <a:cubicBezTo>
                  <a:pt x="6691" y="2363"/>
                  <a:pt x="6760" y="2368"/>
                  <a:pt x="6825" y="2368"/>
                </a:cubicBezTo>
                <a:cubicBezTo>
                  <a:pt x="6960" y="2368"/>
                  <a:pt x="7072" y="2346"/>
                  <a:pt x="7144" y="2310"/>
                </a:cubicBezTo>
                <a:cubicBezTo>
                  <a:pt x="7158" y="2301"/>
                  <a:pt x="7167" y="2297"/>
                  <a:pt x="7175" y="2297"/>
                </a:cubicBezTo>
                <a:cubicBezTo>
                  <a:pt x="7185" y="2297"/>
                  <a:pt x="7192" y="2304"/>
                  <a:pt x="7198" y="2310"/>
                </a:cubicBezTo>
                <a:cubicBezTo>
                  <a:pt x="7203" y="2326"/>
                  <a:pt x="7209" y="2334"/>
                  <a:pt x="7223" y="2334"/>
                </a:cubicBezTo>
                <a:cubicBezTo>
                  <a:pt x="7238" y="2334"/>
                  <a:pt x="7262" y="2326"/>
                  <a:pt x="7305" y="2310"/>
                </a:cubicBezTo>
                <a:cubicBezTo>
                  <a:pt x="7369" y="2299"/>
                  <a:pt x="7476" y="2278"/>
                  <a:pt x="7584" y="2278"/>
                </a:cubicBezTo>
                <a:cubicBezTo>
                  <a:pt x="7691" y="2278"/>
                  <a:pt x="7841" y="2267"/>
                  <a:pt x="7917" y="2256"/>
                </a:cubicBezTo>
                <a:cubicBezTo>
                  <a:pt x="7974" y="2256"/>
                  <a:pt x="8064" y="2251"/>
                  <a:pt x="8153" y="2251"/>
                </a:cubicBezTo>
                <a:cubicBezTo>
                  <a:pt x="8198" y="2251"/>
                  <a:pt x="8242" y="2253"/>
                  <a:pt x="8281" y="2256"/>
                </a:cubicBezTo>
                <a:cubicBezTo>
                  <a:pt x="8420" y="2256"/>
                  <a:pt x="8506" y="2245"/>
                  <a:pt x="8539" y="2235"/>
                </a:cubicBezTo>
                <a:cubicBezTo>
                  <a:pt x="8552" y="2230"/>
                  <a:pt x="8562" y="2227"/>
                  <a:pt x="8570" y="2227"/>
                </a:cubicBezTo>
                <a:cubicBezTo>
                  <a:pt x="8582" y="2227"/>
                  <a:pt x="8591" y="2233"/>
                  <a:pt x="8603" y="2245"/>
                </a:cubicBezTo>
                <a:cubicBezTo>
                  <a:pt x="8608" y="2260"/>
                  <a:pt x="8622" y="2268"/>
                  <a:pt x="8655" y="2268"/>
                </a:cubicBezTo>
                <a:cubicBezTo>
                  <a:pt x="8692" y="2268"/>
                  <a:pt x="8752" y="2258"/>
                  <a:pt x="8849" y="2235"/>
                </a:cubicBezTo>
                <a:cubicBezTo>
                  <a:pt x="8892" y="2235"/>
                  <a:pt x="9011" y="2224"/>
                  <a:pt x="9118" y="2213"/>
                </a:cubicBezTo>
                <a:cubicBezTo>
                  <a:pt x="9386" y="2202"/>
                  <a:pt x="9418" y="2192"/>
                  <a:pt x="9504" y="2181"/>
                </a:cubicBezTo>
                <a:cubicBezTo>
                  <a:pt x="9531" y="2176"/>
                  <a:pt x="9552" y="2173"/>
                  <a:pt x="9572" y="2173"/>
                </a:cubicBezTo>
                <a:cubicBezTo>
                  <a:pt x="9593" y="2173"/>
                  <a:pt x="9611" y="2176"/>
                  <a:pt x="9633" y="2181"/>
                </a:cubicBezTo>
                <a:cubicBezTo>
                  <a:pt x="9655" y="2185"/>
                  <a:pt x="9674" y="2188"/>
                  <a:pt x="9694" y="2188"/>
                </a:cubicBezTo>
                <a:cubicBezTo>
                  <a:pt x="9723" y="2188"/>
                  <a:pt x="9755" y="2183"/>
                  <a:pt x="9805" y="2171"/>
                </a:cubicBezTo>
                <a:cubicBezTo>
                  <a:pt x="9858" y="2159"/>
                  <a:pt x="10072" y="2149"/>
                  <a:pt x="10351" y="2149"/>
                </a:cubicBezTo>
                <a:cubicBezTo>
                  <a:pt x="10598" y="2149"/>
                  <a:pt x="10802" y="2138"/>
                  <a:pt x="10823" y="2138"/>
                </a:cubicBezTo>
                <a:cubicBezTo>
                  <a:pt x="10887" y="2138"/>
                  <a:pt x="11102" y="2171"/>
                  <a:pt x="11123" y="2181"/>
                </a:cubicBezTo>
                <a:cubicBezTo>
                  <a:pt x="11135" y="2192"/>
                  <a:pt x="11199" y="2192"/>
                  <a:pt x="11263" y="2192"/>
                </a:cubicBezTo>
                <a:cubicBezTo>
                  <a:pt x="11359" y="2192"/>
                  <a:pt x="11392" y="2202"/>
                  <a:pt x="11402" y="2213"/>
                </a:cubicBezTo>
                <a:cubicBezTo>
                  <a:pt x="11402" y="2224"/>
                  <a:pt x="11435" y="2245"/>
                  <a:pt x="11456" y="2245"/>
                </a:cubicBezTo>
                <a:cubicBezTo>
                  <a:pt x="11521" y="2267"/>
                  <a:pt x="11831" y="2417"/>
                  <a:pt x="11928" y="2481"/>
                </a:cubicBezTo>
                <a:cubicBezTo>
                  <a:pt x="12057" y="2578"/>
                  <a:pt x="12121" y="2621"/>
                  <a:pt x="12143" y="2653"/>
                </a:cubicBezTo>
                <a:cubicBezTo>
                  <a:pt x="12164" y="2674"/>
                  <a:pt x="12196" y="2707"/>
                  <a:pt x="12218" y="2717"/>
                </a:cubicBezTo>
                <a:cubicBezTo>
                  <a:pt x="12229" y="2739"/>
                  <a:pt x="12250" y="2771"/>
                  <a:pt x="12250" y="2771"/>
                </a:cubicBezTo>
                <a:cubicBezTo>
                  <a:pt x="12250" y="2781"/>
                  <a:pt x="12282" y="2824"/>
                  <a:pt x="12325" y="2857"/>
                </a:cubicBezTo>
                <a:cubicBezTo>
                  <a:pt x="12379" y="2900"/>
                  <a:pt x="12443" y="2986"/>
                  <a:pt x="12496" y="3072"/>
                </a:cubicBezTo>
                <a:cubicBezTo>
                  <a:pt x="12539" y="3157"/>
                  <a:pt x="12593" y="3222"/>
                  <a:pt x="12604" y="3222"/>
                </a:cubicBezTo>
                <a:cubicBezTo>
                  <a:pt x="12625" y="3232"/>
                  <a:pt x="12636" y="3243"/>
                  <a:pt x="12636" y="3253"/>
                </a:cubicBezTo>
                <a:cubicBezTo>
                  <a:pt x="12636" y="3275"/>
                  <a:pt x="12668" y="3318"/>
                  <a:pt x="12711" y="3350"/>
                </a:cubicBezTo>
                <a:cubicBezTo>
                  <a:pt x="12744" y="3393"/>
                  <a:pt x="12797" y="3446"/>
                  <a:pt x="12818" y="3489"/>
                </a:cubicBezTo>
                <a:cubicBezTo>
                  <a:pt x="12840" y="3522"/>
                  <a:pt x="12872" y="3554"/>
                  <a:pt x="12894" y="3554"/>
                </a:cubicBezTo>
                <a:cubicBezTo>
                  <a:pt x="12904" y="3554"/>
                  <a:pt x="12990" y="3618"/>
                  <a:pt x="13065" y="3704"/>
                </a:cubicBezTo>
                <a:cubicBezTo>
                  <a:pt x="13151" y="3790"/>
                  <a:pt x="13258" y="3887"/>
                  <a:pt x="13301" y="3918"/>
                </a:cubicBezTo>
                <a:cubicBezTo>
                  <a:pt x="13344" y="3951"/>
                  <a:pt x="13397" y="4004"/>
                  <a:pt x="13409" y="4026"/>
                </a:cubicBezTo>
                <a:cubicBezTo>
                  <a:pt x="13430" y="4058"/>
                  <a:pt x="13483" y="4123"/>
                  <a:pt x="13548" y="4187"/>
                </a:cubicBezTo>
                <a:cubicBezTo>
                  <a:pt x="13612" y="4240"/>
                  <a:pt x="13666" y="4294"/>
                  <a:pt x="13666" y="4305"/>
                </a:cubicBezTo>
                <a:cubicBezTo>
                  <a:pt x="13666" y="4316"/>
                  <a:pt x="13698" y="4359"/>
                  <a:pt x="13752" y="4412"/>
                </a:cubicBezTo>
                <a:cubicBezTo>
                  <a:pt x="13805" y="4466"/>
                  <a:pt x="13838" y="4498"/>
                  <a:pt x="13838" y="4530"/>
                </a:cubicBezTo>
                <a:cubicBezTo>
                  <a:pt x="13838" y="4552"/>
                  <a:pt x="13859" y="4595"/>
                  <a:pt x="13891" y="4616"/>
                </a:cubicBezTo>
                <a:cubicBezTo>
                  <a:pt x="13912" y="4648"/>
                  <a:pt x="13934" y="4680"/>
                  <a:pt x="13934" y="4691"/>
                </a:cubicBezTo>
                <a:cubicBezTo>
                  <a:pt x="13934" y="4702"/>
                  <a:pt x="13955" y="4734"/>
                  <a:pt x="13988" y="4766"/>
                </a:cubicBezTo>
                <a:cubicBezTo>
                  <a:pt x="14009" y="4798"/>
                  <a:pt x="14031" y="4831"/>
                  <a:pt x="14031" y="4841"/>
                </a:cubicBezTo>
                <a:cubicBezTo>
                  <a:pt x="14031" y="4852"/>
                  <a:pt x="14052" y="4884"/>
                  <a:pt x="14084" y="4927"/>
                </a:cubicBezTo>
                <a:cubicBezTo>
                  <a:pt x="14105" y="4959"/>
                  <a:pt x="14138" y="5024"/>
                  <a:pt x="14148" y="5067"/>
                </a:cubicBezTo>
                <a:cubicBezTo>
                  <a:pt x="14202" y="5195"/>
                  <a:pt x="14267" y="5345"/>
                  <a:pt x="14298" y="5388"/>
                </a:cubicBezTo>
                <a:cubicBezTo>
                  <a:pt x="14310" y="5410"/>
                  <a:pt x="14331" y="5453"/>
                  <a:pt x="14331" y="5463"/>
                </a:cubicBezTo>
                <a:cubicBezTo>
                  <a:pt x="14331" y="5484"/>
                  <a:pt x="14352" y="5570"/>
                  <a:pt x="14384" y="5656"/>
                </a:cubicBezTo>
                <a:cubicBezTo>
                  <a:pt x="14438" y="5806"/>
                  <a:pt x="14470" y="5935"/>
                  <a:pt x="14470" y="5989"/>
                </a:cubicBezTo>
                <a:cubicBezTo>
                  <a:pt x="14470" y="5999"/>
                  <a:pt x="14481" y="6032"/>
                  <a:pt x="14503" y="6064"/>
                </a:cubicBezTo>
                <a:cubicBezTo>
                  <a:pt x="14513" y="6085"/>
                  <a:pt x="14524" y="6150"/>
                  <a:pt x="14534" y="6192"/>
                </a:cubicBezTo>
                <a:cubicBezTo>
                  <a:pt x="14546" y="6246"/>
                  <a:pt x="14567" y="6311"/>
                  <a:pt x="14577" y="6332"/>
                </a:cubicBezTo>
                <a:cubicBezTo>
                  <a:pt x="14599" y="6354"/>
                  <a:pt x="14610" y="6418"/>
                  <a:pt x="14620" y="6493"/>
                </a:cubicBezTo>
                <a:cubicBezTo>
                  <a:pt x="14631" y="6557"/>
                  <a:pt x="14642" y="6621"/>
                  <a:pt x="14653" y="6633"/>
                </a:cubicBezTo>
                <a:cubicBezTo>
                  <a:pt x="14685" y="6676"/>
                  <a:pt x="14727" y="6826"/>
                  <a:pt x="14727" y="6890"/>
                </a:cubicBezTo>
                <a:cubicBezTo>
                  <a:pt x="14727" y="6922"/>
                  <a:pt x="14749" y="6986"/>
                  <a:pt x="14760" y="7029"/>
                </a:cubicBezTo>
                <a:cubicBezTo>
                  <a:pt x="14782" y="7115"/>
                  <a:pt x="14835" y="7341"/>
                  <a:pt x="14835" y="7394"/>
                </a:cubicBezTo>
                <a:lnTo>
                  <a:pt x="14835" y="7491"/>
                </a:lnTo>
                <a:cubicBezTo>
                  <a:pt x="14824" y="7608"/>
                  <a:pt x="14846" y="7780"/>
                  <a:pt x="14867" y="7801"/>
                </a:cubicBezTo>
                <a:cubicBezTo>
                  <a:pt x="14899" y="7834"/>
                  <a:pt x="14899" y="7952"/>
                  <a:pt x="14878" y="7952"/>
                </a:cubicBezTo>
                <a:cubicBezTo>
                  <a:pt x="14867" y="7963"/>
                  <a:pt x="14856" y="7984"/>
                  <a:pt x="14856" y="8006"/>
                </a:cubicBezTo>
                <a:cubicBezTo>
                  <a:pt x="14856" y="8080"/>
                  <a:pt x="14878" y="8349"/>
                  <a:pt x="14889" y="8359"/>
                </a:cubicBezTo>
                <a:cubicBezTo>
                  <a:pt x="14889" y="8359"/>
                  <a:pt x="14889" y="8423"/>
                  <a:pt x="14878" y="8488"/>
                </a:cubicBezTo>
                <a:cubicBezTo>
                  <a:pt x="14878" y="8552"/>
                  <a:pt x="14878" y="8628"/>
                  <a:pt x="14889" y="8671"/>
                </a:cubicBezTo>
                <a:cubicBezTo>
                  <a:pt x="14899" y="8724"/>
                  <a:pt x="14899" y="8810"/>
                  <a:pt x="14889" y="9035"/>
                </a:cubicBezTo>
                <a:cubicBezTo>
                  <a:pt x="14867" y="9293"/>
                  <a:pt x="14867" y="9346"/>
                  <a:pt x="14889" y="9410"/>
                </a:cubicBezTo>
                <a:cubicBezTo>
                  <a:pt x="14910" y="9464"/>
                  <a:pt x="14910" y="9507"/>
                  <a:pt x="14899" y="9603"/>
                </a:cubicBezTo>
                <a:cubicBezTo>
                  <a:pt x="14889" y="9679"/>
                  <a:pt x="14889" y="9775"/>
                  <a:pt x="14899" y="9851"/>
                </a:cubicBezTo>
                <a:cubicBezTo>
                  <a:pt x="14921" y="10001"/>
                  <a:pt x="14921" y="10022"/>
                  <a:pt x="14899" y="10097"/>
                </a:cubicBezTo>
                <a:cubicBezTo>
                  <a:pt x="14878" y="10183"/>
                  <a:pt x="14889" y="10387"/>
                  <a:pt x="14921" y="10569"/>
                </a:cubicBezTo>
                <a:cubicBezTo>
                  <a:pt x="14942" y="10697"/>
                  <a:pt x="14942" y="10719"/>
                  <a:pt x="14910" y="10837"/>
                </a:cubicBezTo>
                <a:cubicBezTo>
                  <a:pt x="14878" y="10976"/>
                  <a:pt x="14867" y="11062"/>
                  <a:pt x="14899" y="11073"/>
                </a:cubicBezTo>
                <a:cubicBezTo>
                  <a:pt x="14921" y="11095"/>
                  <a:pt x="14910" y="11181"/>
                  <a:pt x="14889" y="11202"/>
                </a:cubicBezTo>
                <a:cubicBezTo>
                  <a:pt x="14867" y="11212"/>
                  <a:pt x="14867" y="11245"/>
                  <a:pt x="14878" y="11352"/>
                </a:cubicBezTo>
                <a:cubicBezTo>
                  <a:pt x="14889" y="11524"/>
                  <a:pt x="14846" y="11641"/>
                  <a:pt x="14739" y="11749"/>
                </a:cubicBezTo>
                <a:cubicBezTo>
                  <a:pt x="14685" y="11803"/>
                  <a:pt x="14663" y="11834"/>
                  <a:pt x="14663" y="11867"/>
                </a:cubicBezTo>
                <a:cubicBezTo>
                  <a:pt x="14663" y="11899"/>
                  <a:pt x="14642" y="11942"/>
                  <a:pt x="14567" y="12028"/>
                </a:cubicBezTo>
                <a:cubicBezTo>
                  <a:pt x="14503" y="12092"/>
                  <a:pt x="14460" y="12146"/>
                  <a:pt x="14460" y="12156"/>
                </a:cubicBezTo>
                <a:cubicBezTo>
                  <a:pt x="14460" y="12178"/>
                  <a:pt x="14438" y="12199"/>
                  <a:pt x="14406" y="12232"/>
                </a:cubicBezTo>
                <a:cubicBezTo>
                  <a:pt x="14384" y="12253"/>
                  <a:pt x="14341" y="12306"/>
                  <a:pt x="14320" y="12339"/>
                </a:cubicBezTo>
                <a:cubicBezTo>
                  <a:pt x="14288" y="12382"/>
                  <a:pt x="14255" y="12414"/>
                  <a:pt x="14245" y="12425"/>
                </a:cubicBezTo>
                <a:cubicBezTo>
                  <a:pt x="14213" y="12468"/>
                  <a:pt x="14181" y="12542"/>
                  <a:pt x="14191" y="12564"/>
                </a:cubicBezTo>
                <a:cubicBezTo>
                  <a:pt x="14191" y="12575"/>
                  <a:pt x="14159" y="12628"/>
                  <a:pt x="14105" y="12682"/>
                </a:cubicBezTo>
                <a:cubicBezTo>
                  <a:pt x="14062" y="12725"/>
                  <a:pt x="13998" y="12811"/>
                  <a:pt x="13966" y="12864"/>
                </a:cubicBezTo>
                <a:cubicBezTo>
                  <a:pt x="13945" y="12918"/>
                  <a:pt x="13891" y="12993"/>
                  <a:pt x="13859" y="13025"/>
                </a:cubicBezTo>
                <a:cubicBezTo>
                  <a:pt x="13773" y="13100"/>
                  <a:pt x="13580" y="13455"/>
                  <a:pt x="13505" y="13669"/>
                </a:cubicBezTo>
                <a:cubicBezTo>
                  <a:pt x="13462" y="13776"/>
                  <a:pt x="13451" y="13787"/>
                  <a:pt x="13130" y="14001"/>
                </a:cubicBezTo>
                <a:cubicBezTo>
                  <a:pt x="13054" y="14055"/>
                  <a:pt x="12947" y="14130"/>
                  <a:pt x="12894" y="14173"/>
                </a:cubicBezTo>
                <a:cubicBezTo>
                  <a:pt x="12783" y="14264"/>
                  <a:pt x="12672" y="14335"/>
                  <a:pt x="12641" y="14335"/>
                </a:cubicBezTo>
                <a:cubicBezTo>
                  <a:pt x="12639" y="14335"/>
                  <a:pt x="12638" y="14335"/>
                  <a:pt x="12636" y="14334"/>
                </a:cubicBezTo>
                <a:cubicBezTo>
                  <a:pt x="12625" y="14334"/>
                  <a:pt x="12529" y="14377"/>
                  <a:pt x="12422" y="14430"/>
                </a:cubicBezTo>
                <a:cubicBezTo>
                  <a:pt x="12303" y="14484"/>
                  <a:pt x="12196" y="14527"/>
                  <a:pt x="12110" y="14549"/>
                </a:cubicBezTo>
                <a:cubicBezTo>
                  <a:pt x="11896" y="14602"/>
                  <a:pt x="11864" y="14602"/>
                  <a:pt x="11821" y="14634"/>
                </a:cubicBezTo>
                <a:cubicBezTo>
                  <a:pt x="11810" y="14656"/>
                  <a:pt x="11767" y="14677"/>
                  <a:pt x="11746" y="14677"/>
                </a:cubicBezTo>
                <a:cubicBezTo>
                  <a:pt x="11714" y="14677"/>
                  <a:pt x="11660" y="14688"/>
                  <a:pt x="11617" y="14699"/>
                </a:cubicBezTo>
                <a:cubicBezTo>
                  <a:pt x="11564" y="14731"/>
                  <a:pt x="11488" y="14742"/>
                  <a:pt x="11359" y="14742"/>
                </a:cubicBezTo>
                <a:cubicBezTo>
                  <a:pt x="11231" y="14742"/>
                  <a:pt x="11166" y="14752"/>
                  <a:pt x="11135" y="14773"/>
                </a:cubicBezTo>
                <a:cubicBezTo>
                  <a:pt x="11070" y="14816"/>
                  <a:pt x="10899" y="14870"/>
                  <a:pt x="10791" y="14870"/>
                </a:cubicBezTo>
                <a:cubicBezTo>
                  <a:pt x="10737" y="14870"/>
                  <a:pt x="10663" y="14870"/>
                  <a:pt x="10620" y="14881"/>
                </a:cubicBezTo>
                <a:cubicBezTo>
                  <a:pt x="10587" y="14892"/>
                  <a:pt x="10512" y="14902"/>
                  <a:pt x="10458" y="14913"/>
                </a:cubicBezTo>
                <a:cubicBezTo>
                  <a:pt x="10415" y="14924"/>
                  <a:pt x="10319" y="14945"/>
                  <a:pt x="10255" y="14956"/>
                </a:cubicBezTo>
                <a:cubicBezTo>
                  <a:pt x="10201" y="14967"/>
                  <a:pt x="10126" y="14988"/>
                  <a:pt x="10094" y="14988"/>
                </a:cubicBezTo>
                <a:cubicBezTo>
                  <a:pt x="10072" y="14988"/>
                  <a:pt x="9998" y="15009"/>
                  <a:pt x="9944" y="15042"/>
                </a:cubicBezTo>
                <a:cubicBezTo>
                  <a:pt x="9879" y="15063"/>
                  <a:pt x="9826" y="15074"/>
                  <a:pt x="9805" y="15074"/>
                </a:cubicBezTo>
                <a:cubicBezTo>
                  <a:pt x="9799" y="15071"/>
                  <a:pt x="9789" y="15070"/>
                  <a:pt x="9777" y="15070"/>
                </a:cubicBezTo>
                <a:cubicBezTo>
                  <a:pt x="9743" y="15070"/>
                  <a:pt x="9688" y="15079"/>
                  <a:pt x="9633" y="15095"/>
                </a:cubicBezTo>
                <a:cubicBezTo>
                  <a:pt x="9407" y="15149"/>
                  <a:pt x="9300" y="15171"/>
                  <a:pt x="9150" y="15171"/>
                </a:cubicBezTo>
                <a:cubicBezTo>
                  <a:pt x="9064" y="15171"/>
                  <a:pt x="8968" y="15171"/>
                  <a:pt x="8935" y="15181"/>
                </a:cubicBezTo>
                <a:cubicBezTo>
                  <a:pt x="8919" y="15187"/>
                  <a:pt x="8906" y="15189"/>
                  <a:pt x="8895" y="15189"/>
                </a:cubicBezTo>
                <a:cubicBezTo>
                  <a:pt x="8885" y="15189"/>
                  <a:pt x="8876" y="15187"/>
                  <a:pt x="8871" y="15181"/>
                </a:cubicBezTo>
                <a:cubicBezTo>
                  <a:pt x="8860" y="15176"/>
                  <a:pt x="8847" y="15173"/>
                  <a:pt x="8828" y="15173"/>
                </a:cubicBezTo>
                <a:cubicBezTo>
                  <a:pt x="8810" y="15173"/>
                  <a:pt x="8786" y="15176"/>
                  <a:pt x="8753" y="15181"/>
                </a:cubicBezTo>
                <a:cubicBezTo>
                  <a:pt x="8699" y="15202"/>
                  <a:pt x="8603" y="15214"/>
                  <a:pt x="8539" y="15224"/>
                </a:cubicBezTo>
                <a:cubicBezTo>
                  <a:pt x="8474" y="15235"/>
                  <a:pt x="8389" y="15245"/>
                  <a:pt x="8346" y="15267"/>
                </a:cubicBezTo>
                <a:cubicBezTo>
                  <a:pt x="8315" y="15275"/>
                  <a:pt x="8285" y="15282"/>
                  <a:pt x="8262" y="15282"/>
                </a:cubicBezTo>
                <a:cubicBezTo>
                  <a:pt x="8253" y="15282"/>
                  <a:pt x="8245" y="15281"/>
                  <a:pt x="8238" y="15278"/>
                </a:cubicBezTo>
                <a:cubicBezTo>
                  <a:pt x="8217" y="15278"/>
                  <a:pt x="8120" y="15267"/>
                  <a:pt x="8034" y="15245"/>
                </a:cubicBezTo>
                <a:cubicBezTo>
                  <a:pt x="7712" y="15202"/>
                  <a:pt x="7648" y="15181"/>
                  <a:pt x="7627" y="15171"/>
                </a:cubicBezTo>
                <a:cubicBezTo>
                  <a:pt x="7608" y="15158"/>
                  <a:pt x="7488" y="15153"/>
                  <a:pt x="7360" y="15153"/>
                </a:cubicBezTo>
                <a:cubicBezTo>
                  <a:pt x="7271" y="15153"/>
                  <a:pt x="7178" y="15155"/>
                  <a:pt x="7112" y="15160"/>
                </a:cubicBezTo>
                <a:cubicBezTo>
                  <a:pt x="7054" y="15168"/>
                  <a:pt x="7019" y="15174"/>
                  <a:pt x="6989" y="15174"/>
                </a:cubicBezTo>
                <a:cubicBezTo>
                  <a:pt x="6947" y="15174"/>
                  <a:pt x="6917" y="15163"/>
                  <a:pt x="6854" y="15138"/>
                </a:cubicBezTo>
                <a:cubicBezTo>
                  <a:pt x="6801" y="15117"/>
                  <a:pt x="6737" y="15095"/>
                  <a:pt x="6715" y="15095"/>
                </a:cubicBezTo>
                <a:cubicBezTo>
                  <a:pt x="6704" y="15095"/>
                  <a:pt x="6672" y="15074"/>
                  <a:pt x="6651" y="15063"/>
                </a:cubicBezTo>
                <a:cubicBezTo>
                  <a:pt x="6618" y="15042"/>
                  <a:pt x="6587" y="15031"/>
                  <a:pt x="6533" y="15031"/>
                </a:cubicBezTo>
                <a:cubicBezTo>
                  <a:pt x="6490" y="15031"/>
                  <a:pt x="6447" y="15021"/>
                  <a:pt x="6447" y="15009"/>
                </a:cubicBezTo>
                <a:cubicBezTo>
                  <a:pt x="6447" y="15009"/>
                  <a:pt x="6436" y="14988"/>
                  <a:pt x="6404" y="14988"/>
                </a:cubicBezTo>
                <a:cubicBezTo>
                  <a:pt x="6382" y="14978"/>
                  <a:pt x="6351" y="14967"/>
                  <a:pt x="6340" y="14956"/>
                </a:cubicBezTo>
                <a:cubicBezTo>
                  <a:pt x="6318" y="14935"/>
                  <a:pt x="6189" y="14902"/>
                  <a:pt x="6136" y="14902"/>
                </a:cubicBezTo>
                <a:cubicBezTo>
                  <a:pt x="6104" y="14902"/>
                  <a:pt x="5889" y="14795"/>
                  <a:pt x="5889" y="14785"/>
                </a:cubicBezTo>
                <a:cubicBezTo>
                  <a:pt x="5879" y="14773"/>
                  <a:pt x="5836" y="14742"/>
                  <a:pt x="5793" y="14709"/>
                </a:cubicBezTo>
                <a:cubicBezTo>
                  <a:pt x="5653" y="14623"/>
                  <a:pt x="5481" y="14473"/>
                  <a:pt x="5481" y="14441"/>
                </a:cubicBezTo>
                <a:cubicBezTo>
                  <a:pt x="5481" y="14430"/>
                  <a:pt x="5450" y="14398"/>
                  <a:pt x="5428" y="14387"/>
                </a:cubicBezTo>
                <a:cubicBezTo>
                  <a:pt x="5331" y="14334"/>
                  <a:pt x="5214" y="14237"/>
                  <a:pt x="5181" y="14173"/>
                </a:cubicBezTo>
                <a:cubicBezTo>
                  <a:pt x="5171" y="14141"/>
                  <a:pt x="5138" y="14108"/>
                  <a:pt x="5117" y="14098"/>
                </a:cubicBezTo>
                <a:cubicBezTo>
                  <a:pt x="5042" y="14065"/>
                  <a:pt x="4956" y="13991"/>
                  <a:pt x="4913" y="13905"/>
                </a:cubicBezTo>
                <a:cubicBezTo>
                  <a:pt x="4881" y="13862"/>
                  <a:pt x="4828" y="13798"/>
                  <a:pt x="4785" y="13765"/>
                </a:cubicBezTo>
                <a:cubicBezTo>
                  <a:pt x="4720" y="13712"/>
                  <a:pt x="4645" y="13615"/>
                  <a:pt x="4645" y="13572"/>
                </a:cubicBezTo>
                <a:cubicBezTo>
                  <a:pt x="4645" y="13562"/>
                  <a:pt x="4602" y="13508"/>
                  <a:pt x="4549" y="13455"/>
                </a:cubicBezTo>
                <a:cubicBezTo>
                  <a:pt x="4495" y="13390"/>
                  <a:pt x="4452" y="13336"/>
                  <a:pt x="4452" y="13326"/>
                </a:cubicBezTo>
                <a:cubicBezTo>
                  <a:pt x="4452" y="13326"/>
                  <a:pt x="4430" y="13293"/>
                  <a:pt x="4387" y="13261"/>
                </a:cubicBezTo>
                <a:lnTo>
                  <a:pt x="4323" y="13197"/>
                </a:lnTo>
                <a:cubicBezTo>
                  <a:pt x="4323" y="13186"/>
                  <a:pt x="4302" y="13143"/>
                  <a:pt x="4270" y="13111"/>
                </a:cubicBezTo>
                <a:cubicBezTo>
                  <a:pt x="4194" y="13014"/>
                  <a:pt x="4163" y="12940"/>
                  <a:pt x="4173" y="12907"/>
                </a:cubicBezTo>
                <a:cubicBezTo>
                  <a:pt x="4173" y="12886"/>
                  <a:pt x="4151" y="12854"/>
                  <a:pt x="4108" y="12811"/>
                </a:cubicBezTo>
                <a:cubicBezTo>
                  <a:pt x="4012" y="12714"/>
                  <a:pt x="3894" y="12564"/>
                  <a:pt x="3830" y="12457"/>
                </a:cubicBezTo>
                <a:cubicBezTo>
                  <a:pt x="3808" y="12414"/>
                  <a:pt x="3776" y="12371"/>
                  <a:pt x="3755" y="12360"/>
                </a:cubicBezTo>
                <a:cubicBezTo>
                  <a:pt x="3733" y="12349"/>
                  <a:pt x="3722" y="12328"/>
                  <a:pt x="3722" y="12318"/>
                </a:cubicBezTo>
                <a:cubicBezTo>
                  <a:pt x="3722" y="12306"/>
                  <a:pt x="3701" y="12275"/>
                  <a:pt x="3679" y="12253"/>
                </a:cubicBezTo>
                <a:cubicBezTo>
                  <a:pt x="3658" y="12232"/>
                  <a:pt x="3605" y="12167"/>
                  <a:pt x="3572" y="12113"/>
                </a:cubicBezTo>
                <a:cubicBezTo>
                  <a:pt x="3540" y="12060"/>
                  <a:pt x="3465" y="11963"/>
                  <a:pt x="3401" y="11899"/>
                </a:cubicBezTo>
                <a:cubicBezTo>
                  <a:pt x="3336" y="11846"/>
                  <a:pt x="3283" y="11770"/>
                  <a:pt x="3283" y="11749"/>
                </a:cubicBezTo>
                <a:cubicBezTo>
                  <a:pt x="3272" y="11727"/>
                  <a:pt x="3240" y="11663"/>
                  <a:pt x="3197" y="11610"/>
                </a:cubicBezTo>
                <a:cubicBezTo>
                  <a:pt x="2971" y="11331"/>
                  <a:pt x="2897" y="11234"/>
                  <a:pt x="2864" y="11181"/>
                </a:cubicBezTo>
                <a:cubicBezTo>
                  <a:pt x="2843" y="11148"/>
                  <a:pt x="2821" y="11127"/>
                  <a:pt x="2811" y="11116"/>
                </a:cubicBezTo>
                <a:cubicBezTo>
                  <a:pt x="2800" y="11116"/>
                  <a:pt x="2800" y="11095"/>
                  <a:pt x="2800" y="11084"/>
                </a:cubicBezTo>
                <a:cubicBezTo>
                  <a:pt x="2800" y="11062"/>
                  <a:pt x="2778" y="11019"/>
                  <a:pt x="2768" y="10987"/>
                </a:cubicBezTo>
                <a:cubicBezTo>
                  <a:pt x="2704" y="10869"/>
                  <a:pt x="2639" y="10709"/>
                  <a:pt x="2639" y="10666"/>
                </a:cubicBezTo>
                <a:cubicBezTo>
                  <a:pt x="2639" y="10601"/>
                  <a:pt x="2607" y="10537"/>
                  <a:pt x="2554" y="10473"/>
                </a:cubicBezTo>
                <a:cubicBezTo>
                  <a:pt x="2511" y="10419"/>
                  <a:pt x="2511" y="10397"/>
                  <a:pt x="2500" y="10280"/>
                </a:cubicBezTo>
                <a:cubicBezTo>
                  <a:pt x="2500" y="10183"/>
                  <a:pt x="2478" y="10129"/>
                  <a:pt x="2446" y="10075"/>
                </a:cubicBezTo>
                <a:cubicBezTo>
                  <a:pt x="2425" y="10032"/>
                  <a:pt x="2403" y="9947"/>
                  <a:pt x="2382" y="9872"/>
                </a:cubicBezTo>
                <a:cubicBezTo>
                  <a:pt x="2371" y="9808"/>
                  <a:pt x="2349" y="9722"/>
                  <a:pt x="2339" y="9700"/>
                </a:cubicBezTo>
                <a:cubicBezTo>
                  <a:pt x="2339" y="9668"/>
                  <a:pt x="2328" y="9636"/>
                  <a:pt x="2339" y="9625"/>
                </a:cubicBezTo>
                <a:cubicBezTo>
                  <a:pt x="2339" y="9603"/>
                  <a:pt x="2339" y="9572"/>
                  <a:pt x="2328" y="9550"/>
                </a:cubicBezTo>
                <a:cubicBezTo>
                  <a:pt x="2318" y="9529"/>
                  <a:pt x="2306" y="9486"/>
                  <a:pt x="2306" y="9453"/>
                </a:cubicBezTo>
                <a:cubicBezTo>
                  <a:pt x="2306" y="9432"/>
                  <a:pt x="2306" y="9389"/>
                  <a:pt x="2296" y="9379"/>
                </a:cubicBezTo>
                <a:cubicBezTo>
                  <a:pt x="2264" y="9314"/>
                  <a:pt x="2199" y="9057"/>
                  <a:pt x="2189" y="8971"/>
                </a:cubicBezTo>
                <a:cubicBezTo>
                  <a:pt x="2189" y="8917"/>
                  <a:pt x="2167" y="8810"/>
                  <a:pt x="2156" y="8735"/>
                </a:cubicBezTo>
                <a:cubicBezTo>
                  <a:pt x="2103" y="8423"/>
                  <a:pt x="2092" y="8359"/>
                  <a:pt x="2135" y="8242"/>
                </a:cubicBezTo>
                <a:cubicBezTo>
                  <a:pt x="2156" y="8166"/>
                  <a:pt x="2156" y="8102"/>
                  <a:pt x="2156" y="8037"/>
                </a:cubicBezTo>
                <a:cubicBezTo>
                  <a:pt x="2146" y="7984"/>
                  <a:pt x="2156" y="7952"/>
                  <a:pt x="2167" y="7952"/>
                </a:cubicBezTo>
                <a:cubicBezTo>
                  <a:pt x="2178" y="7941"/>
                  <a:pt x="2178" y="7898"/>
                  <a:pt x="2178" y="7866"/>
                </a:cubicBezTo>
                <a:cubicBezTo>
                  <a:pt x="2178" y="7780"/>
                  <a:pt x="2199" y="7716"/>
                  <a:pt x="2242" y="7684"/>
                </a:cubicBezTo>
                <a:cubicBezTo>
                  <a:pt x="2264" y="7662"/>
                  <a:pt x="2285" y="7608"/>
                  <a:pt x="2306" y="7544"/>
                </a:cubicBezTo>
                <a:cubicBezTo>
                  <a:pt x="2318" y="7491"/>
                  <a:pt x="2339" y="7415"/>
                  <a:pt x="2339" y="7394"/>
                </a:cubicBezTo>
                <a:cubicBezTo>
                  <a:pt x="2349" y="7362"/>
                  <a:pt x="2371" y="7319"/>
                  <a:pt x="2392" y="7298"/>
                </a:cubicBezTo>
                <a:cubicBezTo>
                  <a:pt x="2446" y="7212"/>
                  <a:pt x="2500" y="7105"/>
                  <a:pt x="2521" y="6997"/>
                </a:cubicBezTo>
                <a:cubicBezTo>
                  <a:pt x="2532" y="6943"/>
                  <a:pt x="2554" y="6869"/>
                  <a:pt x="2575" y="6836"/>
                </a:cubicBezTo>
                <a:cubicBezTo>
                  <a:pt x="2585" y="6804"/>
                  <a:pt x="2607" y="6761"/>
                  <a:pt x="2607" y="6740"/>
                </a:cubicBezTo>
                <a:cubicBezTo>
                  <a:pt x="2607" y="6676"/>
                  <a:pt x="2628" y="6611"/>
                  <a:pt x="2714" y="6514"/>
                </a:cubicBezTo>
                <a:cubicBezTo>
                  <a:pt x="2747" y="6461"/>
                  <a:pt x="2778" y="6418"/>
                  <a:pt x="2790" y="6407"/>
                </a:cubicBezTo>
                <a:lnTo>
                  <a:pt x="2790" y="6343"/>
                </a:lnTo>
                <a:cubicBezTo>
                  <a:pt x="2800" y="6235"/>
                  <a:pt x="2821" y="6150"/>
                  <a:pt x="2886" y="6032"/>
                </a:cubicBezTo>
                <a:cubicBezTo>
                  <a:pt x="2918" y="5956"/>
                  <a:pt x="2940" y="5892"/>
                  <a:pt x="2940" y="5882"/>
                </a:cubicBezTo>
                <a:cubicBezTo>
                  <a:pt x="2940" y="5871"/>
                  <a:pt x="2971" y="5817"/>
                  <a:pt x="3004" y="5763"/>
                </a:cubicBezTo>
                <a:cubicBezTo>
                  <a:pt x="3036" y="5699"/>
                  <a:pt x="3090" y="5603"/>
                  <a:pt x="3122" y="5527"/>
                </a:cubicBezTo>
                <a:cubicBezTo>
                  <a:pt x="3154" y="5453"/>
                  <a:pt x="3186" y="5367"/>
                  <a:pt x="3207" y="5334"/>
                </a:cubicBezTo>
                <a:cubicBezTo>
                  <a:pt x="3219" y="5291"/>
                  <a:pt x="3250" y="5217"/>
                  <a:pt x="3272" y="5163"/>
                </a:cubicBezTo>
                <a:cubicBezTo>
                  <a:pt x="3304" y="5098"/>
                  <a:pt x="3347" y="5034"/>
                  <a:pt x="3390" y="4991"/>
                </a:cubicBezTo>
                <a:cubicBezTo>
                  <a:pt x="3422" y="4948"/>
                  <a:pt x="3465" y="4916"/>
                  <a:pt x="3476" y="4895"/>
                </a:cubicBezTo>
                <a:cubicBezTo>
                  <a:pt x="3486" y="4884"/>
                  <a:pt x="3529" y="4841"/>
                  <a:pt x="3572" y="4809"/>
                </a:cubicBezTo>
                <a:cubicBezTo>
                  <a:pt x="3615" y="4766"/>
                  <a:pt x="3658" y="4712"/>
                  <a:pt x="3669" y="4691"/>
                </a:cubicBezTo>
                <a:cubicBezTo>
                  <a:pt x="3691" y="4659"/>
                  <a:pt x="3733" y="4616"/>
                  <a:pt x="3787" y="4595"/>
                </a:cubicBezTo>
                <a:cubicBezTo>
                  <a:pt x="3841" y="4562"/>
                  <a:pt x="3894" y="4530"/>
                  <a:pt x="3915" y="4509"/>
                </a:cubicBezTo>
                <a:cubicBezTo>
                  <a:pt x="3937" y="4476"/>
                  <a:pt x="3958" y="4466"/>
                  <a:pt x="3980" y="4466"/>
                </a:cubicBezTo>
                <a:cubicBezTo>
                  <a:pt x="3991" y="4466"/>
                  <a:pt x="4055" y="4423"/>
                  <a:pt x="4120" y="4359"/>
                </a:cubicBezTo>
                <a:cubicBezTo>
                  <a:pt x="4495" y="4026"/>
                  <a:pt x="4516" y="4015"/>
                  <a:pt x="4773" y="3887"/>
                </a:cubicBezTo>
                <a:cubicBezTo>
                  <a:pt x="4806" y="3876"/>
                  <a:pt x="4849" y="3844"/>
                  <a:pt x="4881" y="3822"/>
                </a:cubicBezTo>
                <a:cubicBezTo>
                  <a:pt x="4902" y="3801"/>
                  <a:pt x="4956" y="3768"/>
                  <a:pt x="4999" y="3747"/>
                </a:cubicBezTo>
                <a:cubicBezTo>
                  <a:pt x="5042" y="3725"/>
                  <a:pt x="5095" y="3704"/>
                  <a:pt x="5106" y="3694"/>
                </a:cubicBezTo>
                <a:cubicBezTo>
                  <a:pt x="5117" y="3682"/>
                  <a:pt x="5171" y="3661"/>
                  <a:pt x="5224" y="3651"/>
                </a:cubicBezTo>
                <a:cubicBezTo>
                  <a:pt x="5278" y="3640"/>
                  <a:pt x="5331" y="3629"/>
                  <a:pt x="5342" y="3618"/>
                </a:cubicBezTo>
                <a:cubicBezTo>
                  <a:pt x="5417" y="3586"/>
                  <a:pt x="5524" y="3554"/>
                  <a:pt x="5589" y="3543"/>
                </a:cubicBezTo>
                <a:cubicBezTo>
                  <a:pt x="5632" y="3543"/>
                  <a:pt x="5707" y="3522"/>
                  <a:pt x="5771" y="3501"/>
                </a:cubicBezTo>
                <a:cubicBezTo>
                  <a:pt x="5857" y="3458"/>
                  <a:pt x="5910" y="3458"/>
                  <a:pt x="6061" y="3446"/>
                </a:cubicBezTo>
                <a:cubicBezTo>
                  <a:pt x="6119" y="3443"/>
                  <a:pt x="6159" y="3440"/>
                  <a:pt x="6188" y="3440"/>
                </a:cubicBezTo>
                <a:cubicBezTo>
                  <a:pt x="6238" y="3440"/>
                  <a:pt x="6251" y="3448"/>
                  <a:pt x="6265" y="3468"/>
                </a:cubicBezTo>
                <a:cubicBezTo>
                  <a:pt x="6271" y="3481"/>
                  <a:pt x="6277" y="3486"/>
                  <a:pt x="6288" y="3486"/>
                </a:cubicBezTo>
                <a:cubicBezTo>
                  <a:pt x="6296" y="3486"/>
                  <a:pt x="6305" y="3483"/>
                  <a:pt x="6318" y="3479"/>
                </a:cubicBezTo>
                <a:cubicBezTo>
                  <a:pt x="6340" y="3479"/>
                  <a:pt x="6415" y="3468"/>
                  <a:pt x="6479" y="3468"/>
                </a:cubicBezTo>
                <a:cubicBezTo>
                  <a:pt x="6554" y="3458"/>
                  <a:pt x="6694" y="3458"/>
                  <a:pt x="6790" y="3446"/>
                </a:cubicBezTo>
                <a:cubicBezTo>
                  <a:pt x="6862" y="3446"/>
                  <a:pt x="6943" y="3442"/>
                  <a:pt x="7005" y="3442"/>
                </a:cubicBezTo>
                <a:cubicBezTo>
                  <a:pt x="7036" y="3442"/>
                  <a:pt x="7062" y="3443"/>
                  <a:pt x="7080" y="3446"/>
                </a:cubicBezTo>
                <a:lnTo>
                  <a:pt x="7219" y="3446"/>
                </a:lnTo>
                <a:cubicBezTo>
                  <a:pt x="7241" y="3436"/>
                  <a:pt x="7359" y="3436"/>
                  <a:pt x="7488" y="3436"/>
                </a:cubicBezTo>
                <a:cubicBezTo>
                  <a:pt x="7531" y="3440"/>
                  <a:pt x="7579" y="3441"/>
                  <a:pt x="7629" y="3441"/>
                </a:cubicBezTo>
                <a:cubicBezTo>
                  <a:pt x="7727" y="3441"/>
                  <a:pt x="7827" y="3436"/>
                  <a:pt x="7884" y="3436"/>
                </a:cubicBezTo>
                <a:cubicBezTo>
                  <a:pt x="7981" y="3436"/>
                  <a:pt x="8077" y="3446"/>
                  <a:pt x="8099" y="3458"/>
                </a:cubicBezTo>
                <a:cubicBezTo>
                  <a:pt x="8116" y="3462"/>
                  <a:pt x="8130" y="3464"/>
                  <a:pt x="8143" y="3464"/>
                </a:cubicBezTo>
                <a:cubicBezTo>
                  <a:pt x="8163" y="3464"/>
                  <a:pt x="8181" y="3459"/>
                  <a:pt x="8206" y="3446"/>
                </a:cubicBezTo>
                <a:cubicBezTo>
                  <a:pt x="8231" y="3434"/>
                  <a:pt x="8248" y="3429"/>
                  <a:pt x="8274" y="3429"/>
                </a:cubicBezTo>
                <a:cubicBezTo>
                  <a:pt x="8292" y="3429"/>
                  <a:pt x="8314" y="3432"/>
                  <a:pt x="8346" y="3436"/>
                </a:cubicBezTo>
                <a:cubicBezTo>
                  <a:pt x="8379" y="3444"/>
                  <a:pt x="8402" y="3450"/>
                  <a:pt x="8440" y="3450"/>
                </a:cubicBezTo>
                <a:cubicBezTo>
                  <a:pt x="8499" y="3450"/>
                  <a:pt x="8594" y="3437"/>
                  <a:pt x="8818" y="3404"/>
                </a:cubicBezTo>
                <a:cubicBezTo>
                  <a:pt x="9011" y="3382"/>
                  <a:pt x="9085" y="3372"/>
                  <a:pt x="9290" y="3372"/>
                </a:cubicBezTo>
                <a:cubicBezTo>
                  <a:pt x="9407" y="3361"/>
                  <a:pt x="9472" y="3350"/>
                  <a:pt x="9493" y="3329"/>
                </a:cubicBezTo>
                <a:cubicBezTo>
                  <a:pt x="9514" y="3318"/>
                  <a:pt x="9569" y="3307"/>
                  <a:pt x="9697" y="3307"/>
                </a:cubicBezTo>
                <a:cubicBezTo>
                  <a:pt x="9869" y="3296"/>
                  <a:pt x="10137" y="3265"/>
                  <a:pt x="10169" y="3232"/>
                </a:cubicBezTo>
                <a:cubicBezTo>
                  <a:pt x="10180" y="3232"/>
                  <a:pt x="10287" y="3222"/>
                  <a:pt x="10394" y="3222"/>
                </a:cubicBezTo>
                <a:cubicBezTo>
                  <a:pt x="10462" y="3217"/>
                  <a:pt x="10510" y="3214"/>
                  <a:pt x="10544" y="3214"/>
                </a:cubicBezTo>
                <a:cubicBezTo>
                  <a:pt x="10591" y="3214"/>
                  <a:pt x="10609" y="3220"/>
                  <a:pt x="10609" y="3232"/>
                </a:cubicBezTo>
                <a:cubicBezTo>
                  <a:pt x="10609" y="3238"/>
                  <a:pt x="10619" y="3240"/>
                  <a:pt x="10642" y="3240"/>
                </a:cubicBezTo>
                <a:cubicBezTo>
                  <a:pt x="10665" y="3240"/>
                  <a:pt x="10700" y="3238"/>
                  <a:pt x="10748" y="3232"/>
                </a:cubicBezTo>
                <a:cubicBezTo>
                  <a:pt x="10856" y="3232"/>
                  <a:pt x="10887" y="3232"/>
                  <a:pt x="10887" y="3243"/>
                </a:cubicBezTo>
                <a:cubicBezTo>
                  <a:pt x="10887" y="3275"/>
                  <a:pt x="11049" y="3329"/>
                  <a:pt x="11123" y="3329"/>
                </a:cubicBezTo>
                <a:cubicBezTo>
                  <a:pt x="11188" y="3329"/>
                  <a:pt x="11285" y="3361"/>
                  <a:pt x="11306" y="3382"/>
                </a:cubicBezTo>
                <a:cubicBezTo>
                  <a:pt x="11316" y="3404"/>
                  <a:pt x="11445" y="3479"/>
                  <a:pt x="11531" y="3501"/>
                </a:cubicBezTo>
                <a:cubicBezTo>
                  <a:pt x="11564" y="3511"/>
                  <a:pt x="11595" y="3543"/>
                  <a:pt x="11607" y="3554"/>
                </a:cubicBezTo>
                <a:cubicBezTo>
                  <a:pt x="11628" y="3597"/>
                  <a:pt x="11788" y="3715"/>
                  <a:pt x="11885" y="3768"/>
                </a:cubicBezTo>
                <a:cubicBezTo>
                  <a:pt x="11907" y="3779"/>
                  <a:pt x="11928" y="3811"/>
                  <a:pt x="11939" y="3833"/>
                </a:cubicBezTo>
                <a:cubicBezTo>
                  <a:pt x="11939" y="3844"/>
                  <a:pt x="11971" y="3887"/>
                  <a:pt x="12024" y="3918"/>
                </a:cubicBezTo>
                <a:cubicBezTo>
                  <a:pt x="12078" y="3951"/>
                  <a:pt x="12132" y="4004"/>
                  <a:pt x="12164" y="4058"/>
                </a:cubicBezTo>
                <a:cubicBezTo>
                  <a:pt x="12196" y="4101"/>
                  <a:pt x="12229" y="4144"/>
                  <a:pt x="12250" y="4154"/>
                </a:cubicBezTo>
                <a:cubicBezTo>
                  <a:pt x="12272" y="4166"/>
                  <a:pt x="12368" y="4262"/>
                  <a:pt x="12453" y="4369"/>
                </a:cubicBezTo>
                <a:cubicBezTo>
                  <a:pt x="12550" y="4476"/>
                  <a:pt x="12647" y="4583"/>
                  <a:pt x="12679" y="4605"/>
                </a:cubicBezTo>
                <a:cubicBezTo>
                  <a:pt x="12711" y="4626"/>
                  <a:pt x="12744" y="4669"/>
                  <a:pt x="12765" y="4702"/>
                </a:cubicBezTo>
                <a:cubicBezTo>
                  <a:pt x="12775" y="4723"/>
                  <a:pt x="12829" y="4798"/>
                  <a:pt x="12883" y="4852"/>
                </a:cubicBezTo>
                <a:cubicBezTo>
                  <a:pt x="12937" y="4905"/>
                  <a:pt x="12979" y="4959"/>
                  <a:pt x="12979" y="4970"/>
                </a:cubicBezTo>
                <a:cubicBezTo>
                  <a:pt x="12979" y="4981"/>
                  <a:pt x="13033" y="5034"/>
                  <a:pt x="13087" y="5098"/>
                </a:cubicBezTo>
                <a:cubicBezTo>
                  <a:pt x="13151" y="5174"/>
                  <a:pt x="13215" y="5270"/>
                  <a:pt x="13247" y="5334"/>
                </a:cubicBezTo>
                <a:cubicBezTo>
                  <a:pt x="13280" y="5399"/>
                  <a:pt x="13333" y="5484"/>
                  <a:pt x="13354" y="5527"/>
                </a:cubicBezTo>
                <a:cubicBezTo>
                  <a:pt x="13387" y="5581"/>
                  <a:pt x="13440" y="5689"/>
                  <a:pt x="13473" y="5775"/>
                </a:cubicBezTo>
                <a:cubicBezTo>
                  <a:pt x="13505" y="5860"/>
                  <a:pt x="13537" y="5946"/>
                  <a:pt x="13548" y="5978"/>
                </a:cubicBezTo>
                <a:cubicBezTo>
                  <a:pt x="13559" y="5999"/>
                  <a:pt x="13569" y="6032"/>
                  <a:pt x="13569" y="6042"/>
                </a:cubicBezTo>
                <a:cubicBezTo>
                  <a:pt x="13569" y="6085"/>
                  <a:pt x="13623" y="6257"/>
                  <a:pt x="13645" y="6311"/>
                </a:cubicBezTo>
                <a:cubicBezTo>
                  <a:pt x="13655" y="6321"/>
                  <a:pt x="13687" y="6428"/>
                  <a:pt x="13730" y="6536"/>
                </a:cubicBezTo>
                <a:cubicBezTo>
                  <a:pt x="13762" y="6654"/>
                  <a:pt x="13795" y="6750"/>
                  <a:pt x="13805" y="6750"/>
                </a:cubicBezTo>
                <a:cubicBezTo>
                  <a:pt x="13838" y="6772"/>
                  <a:pt x="13859" y="6836"/>
                  <a:pt x="13838" y="6857"/>
                </a:cubicBezTo>
                <a:cubicBezTo>
                  <a:pt x="13826" y="6879"/>
                  <a:pt x="13826" y="6912"/>
                  <a:pt x="13848" y="6986"/>
                </a:cubicBezTo>
                <a:cubicBezTo>
                  <a:pt x="13859" y="7040"/>
                  <a:pt x="13880" y="7115"/>
                  <a:pt x="13880" y="7169"/>
                </a:cubicBezTo>
                <a:cubicBezTo>
                  <a:pt x="13880" y="7212"/>
                  <a:pt x="13891" y="7265"/>
                  <a:pt x="13902" y="7298"/>
                </a:cubicBezTo>
                <a:cubicBezTo>
                  <a:pt x="13912" y="7319"/>
                  <a:pt x="13923" y="7383"/>
                  <a:pt x="13934" y="7415"/>
                </a:cubicBezTo>
                <a:cubicBezTo>
                  <a:pt x="13934" y="7458"/>
                  <a:pt x="13955" y="7544"/>
                  <a:pt x="13966" y="7587"/>
                </a:cubicBezTo>
                <a:cubicBezTo>
                  <a:pt x="13988" y="7641"/>
                  <a:pt x="13998" y="7705"/>
                  <a:pt x="13998" y="7727"/>
                </a:cubicBezTo>
                <a:cubicBezTo>
                  <a:pt x="13988" y="7748"/>
                  <a:pt x="13998" y="7801"/>
                  <a:pt x="14009" y="7844"/>
                </a:cubicBezTo>
                <a:cubicBezTo>
                  <a:pt x="14020" y="7887"/>
                  <a:pt x="14031" y="7920"/>
                  <a:pt x="14020" y="7930"/>
                </a:cubicBezTo>
                <a:cubicBezTo>
                  <a:pt x="14009" y="7930"/>
                  <a:pt x="14009" y="7963"/>
                  <a:pt x="14031" y="8006"/>
                </a:cubicBezTo>
                <a:cubicBezTo>
                  <a:pt x="14041" y="8037"/>
                  <a:pt x="14052" y="8102"/>
                  <a:pt x="14062" y="8166"/>
                </a:cubicBezTo>
                <a:cubicBezTo>
                  <a:pt x="14062" y="8230"/>
                  <a:pt x="14074" y="8295"/>
                  <a:pt x="14084" y="8316"/>
                </a:cubicBezTo>
                <a:cubicBezTo>
                  <a:pt x="14116" y="8370"/>
                  <a:pt x="14159" y="8702"/>
                  <a:pt x="14148" y="8821"/>
                </a:cubicBezTo>
                <a:lnTo>
                  <a:pt x="14148" y="8938"/>
                </a:lnTo>
                <a:lnTo>
                  <a:pt x="14148" y="9250"/>
                </a:lnTo>
                <a:cubicBezTo>
                  <a:pt x="14148" y="9496"/>
                  <a:pt x="14148" y="9529"/>
                  <a:pt x="14181" y="9539"/>
                </a:cubicBezTo>
                <a:cubicBezTo>
                  <a:pt x="14202" y="9560"/>
                  <a:pt x="14202" y="9560"/>
                  <a:pt x="14181" y="9657"/>
                </a:cubicBezTo>
                <a:cubicBezTo>
                  <a:pt x="14159" y="9722"/>
                  <a:pt x="14159" y="9775"/>
                  <a:pt x="14159" y="9786"/>
                </a:cubicBezTo>
                <a:cubicBezTo>
                  <a:pt x="14170" y="9796"/>
                  <a:pt x="14170" y="9818"/>
                  <a:pt x="14159" y="9839"/>
                </a:cubicBezTo>
                <a:cubicBezTo>
                  <a:pt x="14159" y="9851"/>
                  <a:pt x="14148" y="9893"/>
                  <a:pt x="14159" y="9936"/>
                </a:cubicBezTo>
                <a:cubicBezTo>
                  <a:pt x="14170" y="10044"/>
                  <a:pt x="14170" y="10354"/>
                  <a:pt x="14159" y="10440"/>
                </a:cubicBezTo>
                <a:cubicBezTo>
                  <a:pt x="14148" y="10473"/>
                  <a:pt x="14127" y="10547"/>
                  <a:pt x="14105" y="10590"/>
                </a:cubicBezTo>
                <a:cubicBezTo>
                  <a:pt x="14084" y="10633"/>
                  <a:pt x="14052" y="10719"/>
                  <a:pt x="14031" y="10783"/>
                </a:cubicBezTo>
                <a:cubicBezTo>
                  <a:pt x="14009" y="10848"/>
                  <a:pt x="13966" y="10945"/>
                  <a:pt x="13934" y="11009"/>
                </a:cubicBezTo>
                <a:cubicBezTo>
                  <a:pt x="13902" y="11062"/>
                  <a:pt x="13869" y="11138"/>
                  <a:pt x="13859" y="11181"/>
                </a:cubicBezTo>
                <a:cubicBezTo>
                  <a:pt x="13859" y="11223"/>
                  <a:pt x="13838" y="11266"/>
                  <a:pt x="13805" y="11298"/>
                </a:cubicBezTo>
                <a:cubicBezTo>
                  <a:pt x="13773" y="11331"/>
                  <a:pt x="13590" y="11695"/>
                  <a:pt x="13590" y="11738"/>
                </a:cubicBezTo>
                <a:cubicBezTo>
                  <a:pt x="13590" y="11749"/>
                  <a:pt x="13559" y="11803"/>
                  <a:pt x="13526" y="11867"/>
                </a:cubicBezTo>
                <a:cubicBezTo>
                  <a:pt x="13483" y="11931"/>
                  <a:pt x="13451" y="11996"/>
                  <a:pt x="13451" y="11996"/>
                </a:cubicBezTo>
                <a:cubicBezTo>
                  <a:pt x="13451" y="12006"/>
                  <a:pt x="13419" y="12049"/>
                  <a:pt x="13397" y="12092"/>
                </a:cubicBezTo>
                <a:cubicBezTo>
                  <a:pt x="13366" y="12146"/>
                  <a:pt x="13333" y="12189"/>
                  <a:pt x="13333" y="12199"/>
                </a:cubicBezTo>
                <a:cubicBezTo>
                  <a:pt x="13333" y="12232"/>
                  <a:pt x="13258" y="12318"/>
                  <a:pt x="13226" y="12318"/>
                </a:cubicBezTo>
                <a:cubicBezTo>
                  <a:pt x="13215" y="12318"/>
                  <a:pt x="13173" y="12371"/>
                  <a:pt x="13119" y="12446"/>
                </a:cubicBezTo>
                <a:cubicBezTo>
                  <a:pt x="13022" y="12575"/>
                  <a:pt x="12958" y="12650"/>
                  <a:pt x="12861" y="12735"/>
                </a:cubicBezTo>
                <a:cubicBezTo>
                  <a:pt x="12829" y="12768"/>
                  <a:pt x="12754" y="12843"/>
                  <a:pt x="12701" y="12886"/>
                </a:cubicBezTo>
                <a:cubicBezTo>
                  <a:pt x="12658" y="12940"/>
                  <a:pt x="12593" y="12993"/>
                  <a:pt x="12561" y="13014"/>
                </a:cubicBezTo>
                <a:cubicBezTo>
                  <a:pt x="12539" y="13025"/>
                  <a:pt x="12465" y="13079"/>
                  <a:pt x="12389" y="13133"/>
                </a:cubicBezTo>
                <a:cubicBezTo>
                  <a:pt x="12325" y="13176"/>
                  <a:pt x="12239" y="13240"/>
                  <a:pt x="12196" y="13261"/>
                </a:cubicBezTo>
                <a:cubicBezTo>
                  <a:pt x="12164" y="13293"/>
                  <a:pt x="12089" y="13347"/>
                  <a:pt x="12057" y="13379"/>
                </a:cubicBezTo>
                <a:cubicBezTo>
                  <a:pt x="11982" y="13455"/>
                  <a:pt x="11810" y="13572"/>
                  <a:pt x="11778" y="13572"/>
                </a:cubicBezTo>
                <a:cubicBezTo>
                  <a:pt x="11757" y="13572"/>
                  <a:pt x="11552" y="13658"/>
                  <a:pt x="11371" y="13755"/>
                </a:cubicBezTo>
                <a:cubicBezTo>
                  <a:pt x="11285" y="13798"/>
                  <a:pt x="11209" y="13830"/>
                  <a:pt x="11199" y="13830"/>
                </a:cubicBezTo>
                <a:cubicBezTo>
                  <a:pt x="11177" y="13830"/>
                  <a:pt x="11156" y="13830"/>
                  <a:pt x="11156" y="13841"/>
                </a:cubicBezTo>
                <a:cubicBezTo>
                  <a:pt x="11145" y="13851"/>
                  <a:pt x="11059" y="13884"/>
                  <a:pt x="10973" y="13915"/>
                </a:cubicBezTo>
                <a:cubicBezTo>
                  <a:pt x="10887" y="13948"/>
                  <a:pt x="10791" y="13980"/>
                  <a:pt x="10759" y="13991"/>
                </a:cubicBezTo>
                <a:cubicBezTo>
                  <a:pt x="10737" y="14001"/>
                  <a:pt x="10684" y="14012"/>
                  <a:pt x="10641" y="14023"/>
                </a:cubicBezTo>
                <a:cubicBezTo>
                  <a:pt x="10609" y="14034"/>
                  <a:pt x="10566" y="14055"/>
                  <a:pt x="10544" y="14065"/>
                </a:cubicBezTo>
                <a:cubicBezTo>
                  <a:pt x="10534" y="14087"/>
                  <a:pt x="10491" y="14108"/>
                  <a:pt x="10470" y="14108"/>
                </a:cubicBezTo>
                <a:cubicBezTo>
                  <a:pt x="10437" y="14120"/>
                  <a:pt x="10405" y="14130"/>
                  <a:pt x="10405" y="14141"/>
                </a:cubicBezTo>
                <a:cubicBezTo>
                  <a:pt x="10394" y="14162"/>
                  <a:pt x="10373" y="14173"/>
                  <a:pt x="10351" y="14173"/>
                </a:cubicBezTo>
                <a:cubicBezTo>
                  <a:pt x="10319" y="14173"/>
                  <a:pt x="10255" y="14184"/>
                  <a:pt x="10212" y="14205"/>
                </a:cubicBezTo>
                <a:cubicBezTo>
                  <a:pt x="10165" y="14223"/>
                  <a:pt x="10140" y="14231"/>
                  <a:pt x="10121" y="14231"/>
                </a:cubicBezTo>
                <a:cubicBezTo>
                  <a:pt x="10105" y="14231"/>
                  <a:pt x="10092" y="14225"/>
                  <a:pt x="10072" y="14216"/>
                </a:cubicBezTo>
                <a:cubicBezTo>
                  <a:pt x="10061" y="14208"/>
                  <a:pt x="10052" y="14203"/>
                  <a:pt x="10039" y="14203"/>
                </a:cubicBezTo>
                <a:cubicBezTo>
                  <a:pt x="10018" y="14203"/>
                  <a:pt x="9986" y="14218"/>
                  <a:pt x="9912" y="14259"/>
                </a:cubicBezTo>
                <a:cubicBezTo>
                  <a:pt x="9815" y="14313"/>
                  <a:pt x="9783" y="14323"/>
                  <a:pt x="9719" y="14323"/>
                </a:cubicBezTo>
                <a:cubicBezTo>
                  <a:pt x="9676" y="14323"/>
                  <a:pt x="9590" y="14334"/>
                  <a:pt x="9526" y="14344"/>
                </a:cubicBezTo>
                <a:cubicBezTo>
                  <a:pt x="9472" y="14366"/>
                  <a:pt x="9364" y="14377"/>
                  <a:pt x="9300" y="14387"/>
                </a:cubicBezTo>
                <a:cubicBezTo>
                  <a:pt x="9247" y="14387"/>
                  <a:pt x="9171" y="14409"/>
                  <a:pt x="9139" y="14420"/>
                </a:cubicBezTo>
                <a:cubicBezTo>
                  <a:pt x="9107" y="14441"/>
                  <a:pt x="9021" y="14452"/>
                  <a:pt x="8914" y="14463"/>
                </a:cubicBezTo>
                <a:cubicBezTo>
                  <a:pt x="8818" y="14473"/>
                  <a:pt x="8668" y="14484"/>
                  <a:pt x="8582" y="14495"/>
                </a:cubicBezTo>
                <a:cubicBezTo>
                  <a:pt x="8453" y="14495"/>
                  <a:pt x="8432" y="14495"/>
                  <a:pt x="8410" y="14473"/>
                </a:cubicBezTo>
                <a:cubicBezTo>
                  <a:pt x="8398" y="14461"/>
                  <a:pt x="8389" y="14455"/>
                  <a:pt x="8373" y="14455"/>
                </a:cubicBezTo>
                <a:cubicBezTo>
                  <a:pt x="8362" y="14455"/>
                  <a:pt x="8347" y="14458"/>
                  <a:pt x="8324" y="14463"/>
                </a:cubicBezTo>
                <a:cubicBezTo>
                  <a:pt x="8299" y="14470"/>
                  <a:pt x="8261" y="14474"/>
                  <a:pt x="8216" y="14474"/>
                </a:cubicBezTo>
                <a:cubicBezTo>
                  <a:pt x="8065" y="14474"/>
                  <a:pt x="7833" y="14437"/>
                  <a:pt x="7734" y="14387"/>
                </a:cubicBezTo>
                <a:cubicBezTo>
                  <a:pt x="7727" y="14387"/>
                  <a:pt x="7701" y="14383"/>
                  <a:pt x="7668" y="14383"/>
                </a:cubicBezTo>
                <a:cubicBezTo>
                  <a:pt x="7652" y="14383"/>
                  <a:pt x="7634" y="14384"/>
                  <a:pt x="7616" y="14387"/>
                </a:cubicBezTo>
                <a:cubicBezTo>
                  <a:pt x="7595" y="14390"/>
                  <a:pt x="7577" y="14391"/>
                  <a:pt x="7562" y="14391"/>
                </a:cubicBezTo>
                <a:cubicBezTo>
                  <a:pt x="7516" y="14391"/>
                  <a:pt x="7490" y="14379"/>
                  <a:pt x="7434" y="14356"/>
                </a:cubicBezTo>
                <a:cubicBezTo>
                  <a:pt x="7391" y="14334"/>
                  <a:pt x="7316" y="14313"/>
                  <a:pt x="7283" y="14313"/>
                </a:cubicBezTo>
                <a:cubicBezTo>
                  <a:pt x="7209" y="14301"/>
                  <a:pt x="7155" y="14280"/>
                  <a:pt x="7155" y="14270"/>
                </a:cubicBezTo>
                <a:cubicBezTo>
                  <a:pt x="7155" y="14248"/>
                  <a:pt x="6908" y="14173"/>
                  <a:pt x="6811" y="14151"/>
                </a:cubicBezTo>
                <a:cubicBezTo>
                  <a:pt x="6769" y="14151"/>
                  <a:pt x="6683" y="14108"/>
                  <a:pt x="6597" y="14055"/>
                </a:cubicBezTo>
                <a:cubicBezTo>
                  <a:pt x="6522" y="14001"/>
                  <a:pt x="6447" y="13958"/>
                  <a:pt x="6425" y="13948"/>
                </a:cubicBezTo>
                <a:cubicBezTo>
                  <a:pt x="6308" y="13872"/>
                  <a:pt x="6297" y="13862"/>
                  <a:pt x="6286" y="13830"/>
                </a:cubicBezTo>
                <a:cubicBezTo>
                  <a:pt x="6286" y="13819"/>
                  <a:pt x="6243" y="13787"/>
                  <a:pt x="6201" y="13776"/>
                </a:cubicBezTo>
                <a:cubicBezTo>
                  <a:pt x="6136" y="13755"/>
                  <a:pt x="6093" y="13722"/>
                  <a:pt x="6061" y="13679"/>
                </a:cubicBezTo>
                <a:cubicBezTo>
                  <a:pt x="6029" y="13636"/>
                  <a:pt x="5975" y="13594"/>
                  <a:pt x="5953" y="13583"/>
                </a:cubicBezTo>
                <a:cubicBezTo>
                  <a:pt x="5922" y="13572"/>
                  <a:pt x="5900" y="13551"/>
                  <a:pt x="5900" y="13529"/>
                </a:cubicBezTo>
                <a:cubicBezTo>
                  <a:pt x="5900" y="13519"/>
                  <a:pt x="5846" y="13455"/>
                  <a:pt x="5793" y="13390"/>
                </a:cubicBezTo>
                <a:cubicBezTo>
                  <a:pt x="5729" y="13336"/>
                  <a:pt x="5653" y="13250"/>
                  <a:pt x="5610" y="13207"/>
                </a:cubicBezTo>
                <a:cubicBezTo>
                  <a:pt x="5578" y="13154"/>
                  <a:pt x="5524" y="13100"/>
                  <a:pt x="5503" y="13068"/>
                </a:cubicBezTo>
                <a:cubicBezTo>
                  <a:pt x="5471" y="13047"/>
                  <a:pt x="5439" y="13004"/>
                  <a:pt x="5417" y="12971"/>
                </a:cubicBezTo>
                <a:cubicBezTo>
                  <a:pt x="5396" y="12940"/>
                  <a:pt x="5342" y="12875"/>
                  <a:pt x="5310" y="12832"/>
                </a:cubicBezTo>
                <a:cubicBezTo>
                  <a:pt x="5267" y="12790"/>
                  <a:pt x="5214" y="12735"/>
                  <a:pt x="5192" y="12693"/>
                </a:cubicBezTo>
                <a:cubicBezTo>
                  <a:pt x="5160" y="12661"/>
                  <a:pt x="5128" y="12628"/>
                  <a:pt x="5117" y="12628"/>
                </a:cubicBezTo>
                <a:cubicBezTo>
                  <a:pt x="5085" y="12628"/>
                  <a:pt x="5042" y="12575"/>
                  <a:pt x="5042" y="12542"/>
                </a:cubicBezTo>
                <a:cubicBezTo>
                  <a:pt x="5042" y="12521"/>
                  <a:pt x="4999" y="12468"/>
                  <a:pt x="4956" y="12425"/>
                </a:cubicBezTo>
                <a:cubicBezTo>
                  <a:pt x="4913" y="12382"/>
                  <a:pt x="4870" y="12318"/>
                  <a:pt x="4849" y="12285"/>
                </a:cubicBezTo>
                <a:cubicBezTo>
                  <a:pt x="4828" y="12253"/>
                  <a:pt x="4763" y="12189"/>
                  <a:pt x="4709" y="12124"/>
                </a:cubicBezTo>
                <a:cubicBezTo>
                  <a:pt x="4656" y="12070"/>
                  <a:pt x="4592" y="11996"/>
                  <a:pt x="4570" y="11953"/>
                </a:cubicBezTo>
                <a:cubicBezTo>
                  <a:pt x="4549" y="11910"/>
                  <a:pt x="4495" y="11834"/>
                  <a:pt x="4463" y="11792"/>
                </a:cubicBezTo>
                <a:cubicBezTo>
                  <a:pt x="4430" y="11749"/>
                  <a:pt x="4387" y="11663"/>
                  <a:pt x="4356" y="11610"/>
                </a:cubicBezTo>
                <a:cubicBezTo>
                  <a:pt x="4323" y="11545"/>
                  <a:pt x="4291" y="11502"/>
                  <a:pt x="4270" y="11491"/>
                </a:cubicBezTo>
                <a:cubicBezTo>
                  <a:pt x="4248" y="11481"/>
                  <a:pt x="4227" y="11459"/>
                  <a:pt x="4227" y="11448"/>
                </a:cubicBezTo>
                <a:cubicBezTo>
                  <a:pt x="4227" y="11438"/>
                  <a:pt x="4205" y="11395"/>
                  <a:pt x="4184" y="11352"/>
                </a:cubicBezTo>
                <a:cubicBezTo>
                  <a:pt x="4151" y="11309"/>
                  <a:pt x="4108" y="11223"/>
                  <a:pt x="4077" y="11159"/>
                </a:cubicBezTo>
                <a:cubicBezTo>
                  <a:pt x="4044" y="11095"/>
                  <a:pt x="4012" y="11019"/>
                  <a:pt x="3991" y="10987"/>
                </a:cubicBezTo>
                <a:cubicBezTo>
                  <a:pt x="3980" y="10955"/>
                  <a:pt x="3948" y="10923"/>
                  <a:pt x="3937" y="10923"/>
                </a:cubicBezTo>
                <a:cubicBezTo>
                  <a:pt x="3915" y="10923"/>
                  <a:pt x="3851" y="10837"/>
                  <a:pt x="3862" y="10826"/>
                </a:cubicBezTo>
                <a:cubicBezTo>
                  <a:pt x="3872" y="10816"/>
                  <a:pt x="3851" y="10783"/>
                  <a:pt x="3830" y="10740"/>
                </a:cubicBezTo>
                <a:cubicBezTo>
                  <a:pt x="3808" y="10709"/>
                  <a:pt x="3776" y="10633"/>
                  <a:pt x="3765" y="10569"/>
                </a:cubicBezTo>
                <a:cubicBezTo>
                  <a:pt x="3755" y="10516"/>
                  <a:pt x="3712" y="10408"/>
                  <a:pt x="3679" y="10333"/>
                </a:cubicBezTo>
                <a:cubicBezTo>
                  <a:pt x="3637" y="10258"/>
                  <a:pt x="3615" y="10194"/>
                  <a:pt x="3615" y="10183"/>
                </a:cubicBezTo>
                <a:cubicBezTo>
                  <a:pt x="3615" y="10172"/>
                  <a:pt x="3605" y="10151"/>
                  <a:pt x="3583" y="10151"/>
                </a:cubicBezTo>
                <a:cubicBezTo>
                  <a:pt x="3572" y="10140"/>
                  <a:pt x="3562" y="10097"/>
                  <a:pt x="3562" y="10065"/>
                </a:cubicBezTo>
                <a:cubicBezTo>
                  <a:pt x="3551" y="10032"/>
                  <a:pt x="3529" y="9979"/>
                  <a:pt x="3519" y="9947"/>
                </a:cubicBezTo>
                <a:cubicBezTo>
                  <a:pt x="3379" y="9657"/>
                  <a:pt x="3304" y="9464"/>
                  <a:pt x="3293" y="9357"/>
                </a:cubicBezTo>
                <a:cubicBezTo>
                  <a:pt x="3283" y="9314"/>
                  <a:pt x="3272" y="9260"/>
                  <a:pt x="3262" y="9239"/>
                </a:cubicBezTo>
                <a:cubicBezTo>
                  <a:pt x="3250" y="9217"/>
                  <a:pt x="3240" y="9164"/>
                  <a:pt x="3229" y="9121"/>
                </a:cubicBezTo>
                <a:cubicBezTo>
                  <a:pt x="3229" y="9067"/>
                  <a:pt x="3207" y="8971"/>
                  <a:pt x="3197" y="8895"/>
                </a:cubicBezTo>
                <a:cubicBezTo>
                  <a:pt x="3176" y="8745"/>
                  <a:pt x="3176" y="8563"/>
                  <a:pt x="3207" y="8423"/>
                </a:cubicBezTo>
                <a:cubicBezTo>
                  <a:pt x="3219" y="8381"/>
                  <a:pt x="3219" y="8327"/>
                  <a:pt x="3219" y="8306"/>
                </a:cubicBezTo>
                <a:cubicBezTo>
                  <a:pt x="3207" y="8295"/>
                  <a:pt x="3219" y="8199"/>
                  <a:pt x="3240" y="8102"/>
                </a:cubicBezTo>
                <a:cubicBezTo>
                  <a:pt x="3262" y="7963"/>
                  <a:pt x="3272" y="7909"/>
                  <a:pt x="3293" y="7887"/>
                </a:cubicBezTo>
                <a:cubicBezTo>
                  <a:pt x="3326" y="7866"/>
                  <a:pt x="3336" y="7823"/>
                  <a:pt x="3347" y="7748"/>
                </a:cubicBezTo>
                <a:cubicBezTo>
                  <a:pt x="3347" y="7694"/>
                  <a:pt x="3358" y="7641"/>
                  <a:pt x="3369" y="7641"/>
                </a:cubicBezTo>
                <a:cubicBezTo>
                  <a:pt x="3379" y="7641"/>
                  <a:pt x="3433" y="7501"/>
                  <a:pt x="3465" y="7415"/>
                </a:cubicBezTo>
                <a:cubicBezTo>
                  <a:pt x="3476" y="7383"/>
                  <a:pt x="3497" y="7329"/>
                  <a:pt x="3508" y="7308"/>
                </a:cubicBezTo>
                <a:cubicBezTo>
                  <a:pt x="3529" y="7276"/>
                  <a:pt x="3551" y="7222"/>
                  <a:pt x="3551" y="7190"/>
                </a:cubicBezTo>
                <a:cubicBezTo>
                  <a:pt x="3551" y="7158"/>
                  <a:pt x="3562" y="7115"/>
                  <a:pt x="3583" y="7083"/>
                </a:cubicBezTo>
                <a:cubicBezTo>
                  <a:pt x="3594" y="7062"/>
                  <a:pt x="3615" y="7008"/>
                  <a:pt x="3615" y="6976"/>
                </a:cubicBezTo>
                <a:cubicBezTo>
                  <a:pt x="3626" y="6943"/>
                  <a:pt x="3648" y="6912"/>
                  <a:pt x="3658" y="6890"/>
                </a:cubicBezTo>
                <a:cubicBezTo>
                  <a:pt x="3679" y="6879"/>
                  <a:pt x="3701" y="6815"/>
                  <a:pt x="3712" y="6750"/>
                </a:cubicBezTo>
                <a:cubicBezTo>
                  <a:pt x="3733" y="6686"/>
                  <a:pt x="3755" y="6621"/>
                  <a:pt x="3765" y="6611"/>
                </a:cubicBezTo>
                <a:cubicBezTo>
                  <a:pt x="3776" y="6590"/>
                  <a:pt x="3798" y="6536"/>
                  <a:pt x="3819" y="6482"/>
                </a:cubicBezTo>
                <a:cubicBezTo>
                  <a:pt x="3830" y="6428"/>
                  <a:pt x="3872" y="6364"/>
                  <a:pt x="3905" y="6321"/>
                </a:cubicBezTo>
                <a:cubicBezTo>
                  <a:pt x="3937" y="6278"/>
                  <a:pt x="3991" y="6204"/>
                  <a:pt x="4023" y="6139"/>
                </a:cubicBezTo>
                <a:cubicBezTo>
                  <a:pt x="4055" y="6075"/>
                  <a:pt x="4098" y="6021"/>
                  <a:pt x="4108" y="6011"/>
                </a:cubicBezTo>
                <a:cubicBezTo>
                  <a:pt x="4130" y="5999"/>
                  <a:pt x="4151" y="5956"/>
                  <a:pt x="4173" y="5914"/>
                </a:cubicBezTo>
                <a:cubicBezTo>
                  <a:pt x="4194" y="5860"/>
                  <a:pt x="4216" y="5839"/>
                  <a:pt x="4270" y="5806"/>
                </a:cubicBezTo>
                <a:cubicBezTo>
                  <a:pt x="4441" y="5720"/>
                  <a:pt x="4645" y="5570"/>
                  <a:pt x="4677" y="5506"/>
                </a:cubicBezTo>
                <a:cubicBezTo>
                  <a:pt x="4688" y="5484"/>
                  <a:pt x="4742" y="5431"/>
                  <a:pt x="4785" y="5399"/>
                </a:cubicBezTo>
                <a:cubicBezTo>
                  <a:pt x="4892" y="5313"/>
                  <a:pt x="5031" y="5206"/>
                  <a:pt x="5117" y="5120"/>
                </a:cubicBezTo>
                <a:cubicBezTo>
                  <a:pt x="5149" y="5088"/>
                  <a:pt x="5224" y="5034"/>
                  <a:pt x="5288" y="5002"/>
                </a:cubicBezTo>
                <a:cubicBezTo>
                  <a:pt x="5342" y="4970"/>
                  <a:pt x="5417" y="4916"/>
                  <a:pt x="5450" y="4884"/>
                </a:cubicBezTo>
                <a:cubicBezTo>
                  <a:pt x="5567" y="4777"/>
                  <a:pt x="5696" y="4702"/>
                  <a:pt x="5803" y="4702"/>
                </a:cubicBezTo>
                <a:cubicBezTo>
                  <a:pt x="5846" y="4691"/>
                  <a:pt x="5932" y="4680"/>
                  <a:pt x="5986" y="4659"/>
                </a:cubicBezTo>
                <a:cubicBezTo>
                  <a:pt x="6029" y="4648"/>
                  <a:pt x="6093" y="4626"/>
                  <a:pt x="6125" y="4616"/>
                </a:cubicBezTo>
                <a:cubicBezTo>
                  <a:pt x="6146" y="4616"/>
                  <a:pt x="6179" y="4595"/>
                  <a:pt x="6179" y="4583"/>
                </a:cubicBezTo>
                <a:cubicBezTo>
                  <a:pt x="6189" y="4573"/>
                  <a:pt x="6222" y="4562"/>
                  <a:pt x="6286" y="4562"/>
                </a:cubicBezTo>
                <a:cubicBezTo>
                  <a:pt x="6340" y="4552"/>
                  <a:pt x="6415" y="4530"/>
                  <a:pt x="6479" y="4509"/>
                </a:cubicBezTo>
                <a:cubicBezTo>
                  <a:pt x="6533" y="4476"/>
                  <a:pt x="6608" y="4455"/>
                  <a:pt x="6661" y="4455"/>
                </a:cubicBezTo>
                <a:cubicBezTo>
                  <a:pt x="6715" y="4455"/>
                  <a:pt x="6780" y="4444"/>
                  <a:pt x="6811" y="4423"/>
                </a:cubicBezTo>
                <a:cubicBezTo>
                  <a:pt x="6844" y="4412"/>
                  <a:pt x="6897" y="4402"/>
                  <a:pt x="6919" y="4402"/>
                </a:cubicBezTo>
                <a:cubicBezTo>
                  <a:pt x="6940" y="4402"/>
                  <a:pt x="6994" y="4390"/>
                  <a:pt x="7037" y="4369"/>
                </a:cubicBezTo>
                <a:cubicBezTo>
                  <a:pt x="7069" y="4359"/>
                  <a:pt x="7133" y="4348"/>
                  <a:pt x="7166" y="4348"/>
                </a:cubicBezTo>
                <a:cubicBezTo>
                  <a:pt x="7209" y="4348"/>
                  <a:pt x="7230" y="4337"/>
                  <a:pt x="7241" y="4326"/>
                </a:cubicBezTo>
                <a:cubicBezTo>
                  <a:pt x="7241" y="4306"/>
                  <a:pt x="7249" y="4298"/>
                  <a:pt x="7281" y="4298"/>
                </a:cubicBezTo>
                <a:cubicBezTo>
                  <a:pt x="7299" y="4298"/>
                  <a:pt x="7324" y="4301"/>
                  <a:pt x="7359" y="4305"/>
                </a:cubicBezTo>
                <a:lnTo>
                  <a:pt x="7605" y="4305"/>
                </a:lnTo>
                <a:cubicBezTo>
                  <a:pt x="7712" y="4294"/>
                  <a:pt x="7734" y="4294"/>
                  <a:pt x="7755" y="4273"/>
                </a:cubicBezTo>
                <a:cubicBezTo>
                  <a:pt x="7767" y="4240"/>
                  <a:pt x="7788" y="4240"/>
                  <a:pt x="7917" y="4240"/>
                </a:cubicBezTo>
                <a:cubicBezTo>
                  <a:pt x="8034" y="4240"/>
                  <a:pt x="8067" y="4230"/>
                  <a:pt x="8131" y="4197"/>
                </a:cubicBezTo>
                <a:cubicBezTo>
                  <a:pt x="8170" y="4182"/>
                  <a:pt x="8192" y="4172"/>
                  <a:pt x="8210" y="4172"/>
                </a:cubicBezTo>
                <a:cubicBezTo>
                  <a:pt x="8216" y="4172"/>
                  <a:pt x="8222" y="4173"/>
                  <a:pt x="8227" y="4176"/>
                </a:cubicBezTo>
                <a:cubicBezTo>
                  <a:pt x="8236" y="4181"/>
                  <a:pt x="8249" y="4183"/>
                  <a:pt x="8267" y="4183"/>
                </a:cubicBezTo>
                <a:cubicBezTo>
                  <a:pt x="8292" y="4183"/>
                  <a:pt x="8328" y="4178"/>
                  <a:pt x="8378" y="4166"/>
                </a:cubicBezTo>
                <a:cubicBezTo>
                  <a:pt x="8456" y="4140"/>
                  <a:pt x="8589" y="4125"/>
                  <a:pt x="8682" y="4125"/>
                </a:cubicBezTo>
                <a:cubicBezTo>
                  <a:pt x="8742" y="4125"/>
                  <a:pt x="8785" y="4131"/>
                  <a:pt x="8785" y="4144"/>
                </a:cubicBezTo>
                <a:cubicBezTo>
                  <a:pt x="8785" y="4144"/>
                  <a:pt x="8849" y="4154"/>
                  <a:pt x="8925" y="4154"/>
                </a:cubicBezTo>
                <a:cubicBezTo>
                  <a:pt x="9011" y="4154"/>
                  <a:pt x="9085" y="4166"/>
                  <a:pt x="9097" y="4176"/>
                </a:cubicBezTo>
                <a:cubicBezTo>
                  <a:pt x="9118" y="4187"/>
                  <a:pt x="9225" y="4197"/>
                  <a:pt x="9343" y="4197"/>
                </a:cubicBezTo>
                <a:cubicBezTo>
                  <a:pt x="9461" y="4197"/>
                  <a:pt x="9590" y="4208"/>
                  <a:pt x="9622" y="4219"/>
                </a:cubicBezTo>
                <a:cubicBezTo>
                  <a:pt x="9665" y="4230"/>
                  <a:pt x="9740" y="4251"/>
                  <a:pt x="9805" y="4251"/>
                </a:cubicBezTo>
                <a:cubicBezTo>
                  <a:pt x="9858" y="4262"/>
                  <a:pt x="9922" y="4273"/>
                  <a:pt x="9933" y="4283"/>
                </a:cubicBezTo>
                <a:cubicBezTo>
                  <a:pt x="9955" y="4294"/>
                  <a:pt x="10041" y="4294"/>
                  <a:pt x="10126" y="4294"/>
                </a:cubicBezTo>
                <a:cubicBezTo>
                  <a:pt x="10255" y="4294"/>
                  <a:pt x="10276" y="4294"/>
                  <a:pt x="10298" y="4326"/>
                </a:cubicBezTo>
                <a:cubicBezTo>
                  <a:pt x="10319" y="4348"/>
                  <a:pt x="10437" y="4369"/>
                  <a:pt x="10684" y="4412"/>
                </a:cubicBezTo>
                <a:cubicBezTo>
                  <a:pt x="10727" y="4423"/>
                  <a:pt x="10802" y="4444"/>
                  <a:pt x="10845" y="4466"/>
                </a:cubicBezTo>
                <a:cubicBezTo>
                  <a:pt x="10887" y="4498"/>
                  <a:pt x="10942" y="4509"/>
                  <a:pt x="10952" y="4509"/>
                </a:cubicBezTo>
                <a:cubicBezTo>
                  <a:pt x="11016" y="4509"/>
                  <a:pt x="11123" y="4552"/>
                  <a:pt x="11199" y="4616"/>
                </a:cubicBezTo>
                <a:cubicBezTo>
                  <a:pt x="11242" y="4648"/>
                  <a:pt x="11295" y="4680"/>
                  <a:pt x="11328" y="4691"/>
                </a:cubicBezTo>
                <a:cubicBezTo>
                  <a:pt x="11371" y="4702"/>
                  <a:pt x="11392" y="4723"/>
                  <a:pt x="11392" y="4745"/>
                </a:cubicBezTo>
                <a:cubicBezTo>
                  <a:pt x="11392" y="4755"/>
                  <a:pt x="11402" y="4777"/>
                  <a:pt x="11424" y="4798"/>
                </a:cubicBezTo>
                <a:cubicBezTo>
                  <a:pt x="11499" y="4841"/>
                  <a:pt x="11767" y="5120"/>
                  <a:pt x="11810" y="5195"/>
                </a:cubicBezTo>
                <a:cubicBezTo>
                  <a:pt x="11843" y="5238"/>
                  <a:pt x="11864" y="5270"/>
                  <a:pt x="11874" y="5270"/>
                </a:cubicBezTo>
                <a:cubicBezTo>
                  <a:pt x="11885" y="5270"/>
                  <a:pt x="11917" y="5334"/>
                  <a:pt x="11960" y="5410"/>
                </a:cubicBezTo>
                <a:cubicBezTo>
                  <a:pt x="12014" y="5517"/>
                  <a:pt x="12057" y="5581"/>
                  <a:pt x="12143" y="5667"/>
                </a:cubicBezTo>
                <a:cubicBezTo>
                  <a:pt x="12218" y="5742"/>
                  <a:pt x="12282" y="5828"/>
                  <a:pt x="12314" y="5892"/>
                </a:cubicBezTo>
                <a:cubicBezTo>
                  <a:pt x="12346" y="5968"/>
                  <a:pt x="12379" y="6011"/>
                  <a:pt x="12400" y="6011"/>
                </a:cubicBezTo>
                <a:cubicBezTo>
                  <a:pt x="12432" y="6011"/>
                  <a:pt x="12453" y="6032"/>
                  <a:pt x="12465" y="6107"/>
                </a:cubicBezTo>
                <a:cubicBezTo>
                  <a:pt x="12475" y="6139"/>
                  <a:pt x="12496" y="6182"/>
                  <a:pt x="12518" y="6214"/>
                </a:cubicBezTo>
                <a:cubicBezTo>
                  <a:pt x="12604" y="6364"/>
                  <a:pt x="12786" y="6750"/>
                  <a:pt x="12797" y="6804"/>
                </a:cubicBezTo>
                <a:cubicBezTo>
                  <a:pt x="12808" y="6847"/>
                  <a:pt x="12818" y="6912"/>
                  <a:pt x="12829" y="6965"/>
                </a:cubicBezTo>
                <a:cubicBezTo>
                  <a:pt x="12840" y="7008"/>
                  <a:pt x="12872" y="7083"/>
                  <a:pt x="12894" y="7136"/>
                </a:cubicBezTo>
                <a:cubicBezTo>
                  <a:pt x="12937" y="7212"/>
                  <a:pt x="12937" y="7244"/>
                  <a:pt x="12937" y="7319"/>
                </a:cubicBezTo>
                <a:cubicBezTo>
                  <a:pt x="12925" y="7383"/>
                  <a:pt x="12937" y="7415"/>
                  <a:pt x="12947" y="7437"/>
                </a:cubicBezTo>
                <a:cubicBezTo>
                  <a:pt x="12990" y="7469"/>
                  <a:pt x="13001" y="7534"/>
                  <a:pt x="12979" y="7555"/>
                </a:cubicBezTo>
                <a:cubicBezTo>
                  <a:pt x="12968" y="7565"/>
                  <a:pt x="12968" y="7598"/>
                  <a:pt x="12990" y="7641"/>
                </a:cubicBezTo>
                <a:cubicBezTo>
                  <a:pt x="13001" y="7684"/>
                  <a:pt x="13011" y="7748"/>
                  <a:pt x="13022" y="7791"/>
                </a:cubicBezTo>
                <a:cubicBezTo>
                  <a:pt x="13033" y="7844"/>
                  <a:pt x="13044" y="7898"/>
                  <a:pt x="13054" y="7920"/>
                </a:cubicBezTo>
                <a:cubicBezTo>
                  <a:pt x="13076" y="7952"/>
                  <a:pt x="13087" y="8006"/>
                  <a:pt x="13076" y="8199"/>
                </a:cubicBezTo>
                <a:cubicBezTo>
                  <a:pt x="13076" y="8338"/>
                  <a:pt x="13087" y="8456"/>
                  <a:pt x="13087" y="8456"/>
                </a:cubicBezTo>
                <a:cubicBezTo>
                  <a:pt x="13097" y="8478"/>
                  <a:pt x="13108" y="8681"/>
                  <a:pt x="13108" y="8928"/>
                </a:cubicBezTo>
                <a:cubicBezTo>
                  <a:pt x="13119" y="9314"/>
                  <a:pt x="13108" y="9389"/>
                  <a:pt x="13087" y="9453"/>
                </a:cubicBezTo>
                <a:cubicBezTo>
                  <a:pt x="13076" y="9496"/>
                  <a:pt x="13054" y="9560"/>
                  <a:pt x="13054" y="9582"/>
                </a:cubicBezTo>
                <a:cubicBezTo>
                  <a:pt x="13044" y="9646"/>
                  <a:pt x="13001" y="9786"/>
                  <a:pt x="12947" y="9904"/>
                </a:cubicBezTo>
                <a:cubicBezTo>
                  <a:pt x="12925" y="9968"/>
                  <a:pt x="12915" y="10011"/>
                  <a:pt x="12925" y="10044"/>
                </a:cubicBezTo>
                <a:cubicBezTo>
                  <a:pt x="12925" y="10075"/>
                  <a:pt x="12925" y="10097"/>
                  <a:pt x="12915" y="10118"/>
                </a:cubicBezTo>
                <a:cubicBezTo>
                  <a:pt x="12894" y="10129"/>
                  <a:pt x="12872" y="10183"/>
                  <a:pt x="12861" y="10247"/>
                </a:cubicBezTo>
                <a:cubicBezTo>
                  <a:pt x="12851" y="10301"/>
                  <a:pt x="12818" y="10397"/>
                  <a:pt x="12786" y="10451"/>
                </a:cubicBezTo>
                <a:cubicBezTo>
                  <a:pt x="12765" y="10504"/>
                  <a:pt x="12732" y="10569"/>
                  <a:pt x="12732" y="10590"/>
                </a:cubicBezTo>
                <a:cubicBezTo>
                  <a:pt x="12732" y="10644"/>
                  <a:pt x="12689" y="10762"/>
                  <a:pt x="12647" y="10848"/>
                </a:cubicBezTo>
                <a:cubicBezTo>
                  <a:pt x="12615" y="10891"/>
                  <a:pt x="12604" y="10923"/>
                  <a:pt x="12615" y="10966"/>
                </a:cubicBezTo>
                <a:cubicBezTo>
                  <a:pt x="12625" y="11009"/>
                  <a:pt x="12615" y="11030"/>
                  <a:pt x="12572" y="11095"/>
                </a:cubicBezTo>
                <a:cubicBezTo>
                  <a:pt x="12550" y="11148"/>
                  <a:pt x="12508" y="11191"/>
                  <a:pt x="12496" y="11202"/>
                </a:cubicBezTo>
                <a:cubicBezTo>
                  <a:pt x="12486" y="11212"/>
                  <a:pt x="12465" y="11245"/>
                  <a:pt x="12453" y="11277"/>
                </a:cubicBezTo>
                <a:cubicBezTo>
                  <a:pt x="12443" y="11309"/>
                  <a:pt x="12400" y="11362"/>
                  <a:pt x="12379" y="11384"/>
                </a:cubicBezTo>
                <a:cubicBezTo>
                  <a:pt x="12346" y="11417"/>
                  <a:pt x="12314" y="11481"/>
                  <a:pt x="12293" y="11513"/>
                </a:cubicBezTo>
                <a:cubicBezTo>
                  <a:pt x="12282" y="11556"/>
                  <a:pt x="12229" y="11620"/>
                  <a:pt x="12186" y="11663"/>
                </a:cubicBezTo>
                <a:cubicBezTo>
                  <a:pt x="12143" y="11695"/>
                  <a:pt x="12100" y="11738"/>
                  <a:pt x="12100" y="11749"/>
                </a:cubicBezTo>
                <a:cubicBezTo>
                  <a:pt x="12100" y="11792"/>
                  <a:pt x="11950" y="12017"/>
                  <a:pt x="11917" y="12028"/>
                </a:cubicBezTo>
                <a:cubicBezTo>
                  <a:pt x="11896" y="12039"/>
                  <a:pt x="11831" y="12103"/>
                  <a:pt x="11778" y="12167"/>
                </a:cubicBezTo>
                <a:cubicBezTo>
                  <a:pt x="11649" y="12306"/>
                  <a:pt x="11660" y="12296"/>
                  <a:pt x="11607" y="12339"/>
                </a:cubicBezTo>
                <a:cubicBezTo>
                  <a:pt x="11585" y="12360"/>
                  <a:pt x="11552" y="12392"/>
                  <a:pt x="11552" y="12414"/>
                </a:cubicBezTo>
                <a:cubicBezTo>
                  <a:pt x="11542" y="12435"/>
                  <a:pt x="11521" y="12446"/>
                  <a:pt x="11510" y="12446"/>
                </a:cubicBezTo>
                <a:cubicBezTo>
                  <a:pt x="11499" y="12446"/>
                  <a:pt x="11456" y="12489"/>
                  <a:pt x="11424" y="12542"/>
                </a:cubicBezTo>
                <a:cubicBezTo>
                  <a:pt x="11381" y="12596"/>
                  <a:pt x="11316" y="12661"/>
                  <a:pt x="11285" y="12693"/>
                </a:cubicBezTo>
                <a:cubicBezTo>
                  <a:pt x="11252" y="12725"/>
                  <a:pt x="11220" y="12757"/>
                  <a:pt x="11220" y="12768"/>
                </a:cubicBezTo>
                <a:cubicBezTo>
                  <a:pt x="11220" y="12800"/>
                  <a:pt x="11027" y="12918"/>
                  <a:pt x="10866" y="12983"/>
                </a:cubicBezTo>
                <a:cubicBezTo>
                  <a:pt x="10770" y="13014"/>
                  <a:pt x="10684" y="13068"/>
                  <a:pt x="10663" y="13090"/>
                </a:cubicBezTo>
                <a:cubicBezTo>
                  <a:pt x="10626" y="13135"/>
                  <a:pt x="10498" y="13180"/>
                  <a:pt x="10439" y="13180"/>
                </a:cubicBezTo>
                <a:cubicBezTo>
                  <a:pt x="10429" y="13180"/>
                  <a:pt x="10421" y="13179"/>
                  <a:pt x="10415" y="13176"/>
                </a:cubicBezTo>
                <a:cubicBezTo>
                  <a:pt x="10412" y="13172"/>
                  <a:pt x="10406" y="13169"/>
                  <a:pt x="10398" y="13169"/>
                </a:cubicBezTo>
                <a:cubicBezTo>
                  <a:pt x="10384" y="13169"/>
                  <a:pt x="10360" y="13177"/>
                  <a:pt x="10319" y="13197"/>
                </a:cubicBezTo>
                <a:cubicBezTo>
                  <a:pt x="10180" y="13261"/>
                  <a:pt x="9998" y="13336"/>
                  <a:pt x="9986" y="13336"/>
                </a:cubicBezTo>
                <a:cubicBezTo>
                  <a:pt x="9976" y="13336"/>
                  <a:pt x="9901" y="13369"/>
                  <a:pt x="9815" y="13412"/>
                </a:cubicBezTo>
                <a:cubicBezTo>
                  <a:pt x="9729" y="13455"/>
                  <a:pt x="9633" y="13497"/>
                  <a:pt x="9590" y="13497"/>
                </a:cubicBezTo>
                <a:cubicBezTo>
                  <a:pt x="9557" y="13508"/>
                  <a:pt x="9493" y="13540"/>
                  <a:pt x="9450" y="13572"/>
                </a:cubicBezTo>
                <a:cubicBezTo>
                  <a:pt x="9397" y="13594"/>
                  <a:pt x="9343" y="13626"/>
                  <a:pt x="9311" y="13636"/>
                </a:cubicBezTo>
                <a:cubicBezTo>
                  <a:pt x="9279" y="13636"/>
                  <a:pt x="9204" y="13658"/>
                  <a:pt x="9161" y="13669"/>
                </a:cubicBezTo>
                <a:cubicBezTo>
                  <a:pt x="9112" y="13685"/>
                  <a:pt x="9086" y="13693"/>
                  <a:pt x="9068" y="13693"/>
                </a:cubicBezTo>
                <a:cubicBezTo>
                  <a:pt x="9051" y="13693"/>
                  <a:pt x="9043" y="13685"/>
                  <a:pt x="9032" y="13669"/>
                </a:cubicBezTo>
                <a:cubicBezTo>
                  <a:pt x="9022" y="13658"/>
                  <a:pt x="9011" y="13653"/>
                  <a:pt x="8997" y="13653"/>
                </a:cubicBezTo>
                <a:cubicBezTo>
                  <a:pt x="8984" y="13653"/>
                  <a:pt x="8968" y="13658"/>
                  <a:pt x="8946" y="13669"/>
                </a:cubicBezTo>
                <a:cubicBezTo>
                  <a:pt x="8918" y="13679"/>
                  <a:pt x="8854" y="13684"/>
                  <a:pt x="8792" y="13684"/>
                </a:cubicBezTo>
                <a:cubicBezTo>
                  <a:pt x="8716" y="13684"/>
                  <a:pt x="8641" y="13676"/>
                  <a:pt x="8635" y="13658"/>
                </a:cubicBezTo>
                <a:cubicBezTo>
                  <a:pt x="8635" y="13653"/>
                  <a:pt x="8630" y="13650"/>
                  <a:pt x="8612" y="13650"/>
                </a:cubicBezTo>
                <a:cubicBezTo>
                  <a:pt x="8595" y="13650"/>
                  <a:pt x="8565" y="13653"/>
                  <a:pt x="8517" y="13658"/>
                </a:cubicBezTo>
                <a:cubicBezTo>
                  <a:pt x="8453" y="13669"/>
                  <a:pt x="8378" y="13679"/>
                  <a:pt x="8356" y="13679"/>
                </a:cubicBezTo>
                <a:cubicBezTo>
                  <a:pt x="8281" y="13679"/>
                  <a:pt x="8099" y="13626"/>
                  <a:pt x="8013" y="13583"/>
                </a:cubicBezTo>
                <a:cubicBezTo>
                  <a:pt x="7970" y="13562"/>
                  <a:pt x="7895" y="13529"/>
                  <a:pt x="7841" y="13508"/>
                </a:cubicBezTo>
                <a:cubicBezTo>
                  <a:pt x="7788" y="13497"/>
                  <a:pt x="7712" y="13455"/>
                  <a:pt x="7670" y="13433"/>
                </a:cubicBezTo>
                <a:cubicBezTo>
                  <a:pt x="7573" y="13358"/>
                  <a:pt x="7498" y="13326"/>
                  <a:pt x="7466" y="13326"/>
                </a:cubicBezTo>
                <a:cubicBezTo>
                  <a:pt x="7445" y="13326"/>
                  <a:pt x="7380" y="13293"/>
                  <a:pt x="7316" y="13240"/>
                </a:cubicBezTo>
                <a:cubicBezTo>
                  <a:pt x="7241" y="13197"/>
                  <a:pt x="7176" y="13164"/>
                  <a:pt x="7166" y="13164"/>
                </a:cubicBezTo>
                <a:cubicBezTo>
                  <a:pt x="7144" y="13164"/>
                  <a:pt x="7133" y="13154"/>
                  <a:pt x="7123" y="13143"/>
                </a:cubicBezTo>
                <a:cubicBezTo>
                  <a:pt x="7123" y="13133"/>
                  <a:pt x="6790" y="12971"/>
                  <a:pt x="6769" y="12971"/>
                </a:cubicBezTo>
                <a:cubicBezTo>
                  <a:pt x="6747" y="12971"/>
                  <a:pt x="6630" y="12875"/>
                  <a:pt x="6597" y="12832"/>
                </a:cubicBezTo>
                <a:cubicBezTo>
                  <a:pt x="6565" y="12800"/>
                  <a:pt x="6511" y="12757"/>
                  <a:pt x="6458" y="12725"/>
                </a:cubicBezTo>
                <a:cubicBezTo>
                  <a:pt x="6361" y="12671"/>
                  <a:pt x="6286" y="12596"/>
                  <a:pt x="6211" y="12499"/>
                </a:cubicBezTo>
                <a:cubicBezTo>
                  <a:pt x="6189" y="12468"/>
                  <a:pt x="6158" y="12446"/>
                  <a:pt x="6146" y="12446"/>
                </a:cubicBezTo>
                <a:cubicBezTo>
                  <a:pt x="6125" y="12446"/>
                  <a:pt x="6093" y="12414"/>
                  <a:pt x="6072" y="12382"/>
                </a:cubicBezTo>
                <a:cubicBezTo>
                  <a:pt x="6050" y="12349"/>
                  <a:pt x="6007" y="12306"/>
                  <a:pt x="5986" y="12296"/>
                </a:cubicBezTo>
                <a:cubicBezTo>
                  <a:pt x="5965" y="12275"/>
                  <a:pt x="5953" y="12253"/>
                  <a:pt x="5953" y="12232"/>
                </a:cubicBezTo>
                <a:cubicBezTo>
                  <a:pt x="5953" y="12221"/>
                  <a:pt x="5922" y="12189"/>
                  <a:pt x="5900" y="12167"/>
                </a:cubicBezTo>
                <a:cubicBezTo>
                  <a:pt x="5868" y="12146"/>
                  <a:pt x="5825" y="12092"/>
                  <a:pt x="5793" y="12049"/>
                </a:cubicBezTo>
                <a:cubicBezTo>
                  <a:pt x="5771" y="12006"/>
                  <a:pt x="5729" y="11931"/>
                  <a:pt x="5696" y="11888"/>
                </a:cubicBezTo>
                <a:cubicBezTo>
                  <a:pt x="5674" y="11856"/>
                  <a:pt x="5610" y="11770"/>
                  <a:pt x="5578" y="11706"/>
                </a:cubicBezTo>
                <a:cubicBezTo>
                  <a:pt x="5535" y="11641"/>
                  <a:pt x="5503" y="11588"/>
                  <a:pt x="5493" y="11588"/>
                </a:cubicBezTo>
                <a:cubicBezTo>
                  <a:pt x="5493" y="11588"/>
                  <a:pt x="5450" y="11534"/>
                  <a:pt x="5396" y="11459"/>
                </a:cubicBezTo>
                <a:cubicBezTo>
                  <a:pt x="5353" y="11384"/>
                  <a:pt x="5310" y="11331"/>
                  <a:pt x="5300" y="11331"/>
                </a:cubicBezTo>
                <a:cubicBezTo>
                  <a:pt x="5288" y="11331"/>
                  <a:pt x="5278" y="11298"/>
                  <a:pt x="5257" y="11266"/>
                </a:cubicBezTo>
                <a:cubicBezTo>
                  <a:pt x="5245" y="11234"/>
                  <a:pt x="5203" y="11169"/>
                  <a:pt x="5160" y="11127"/>
                </a:cubicBezTo>
                <a:cubicBezTo>
                  <a:pt x="5117" y="11084"/>
                  <a:pt x="5085" y="11041"/>
                  <a:pt x="5085" y="11030"/>
                </a:cubicBezTo>
                <a:cubicBezTo>
                  <a:pt x="5085" y="11019"/>
                  <a:pt x="5074" y="10987"/>
                  <a:pt x="5042" y="10955"/>
                </a:cubicBezTo>
                <a:cubicBezTo>
                  <a:pt x="5021" y="10933"/>
                  <a:pt x="5009" y="10902"/>
                  <a:pt x="5009" y="10880"/>
                </a:cubicBezTo>
                <a:cubicBezTo>
                  <a:pt x="5009" y="10869"/>
                  <a:pt x="4988" y="10826"/>
                  <a:pt x="4956" y="10794"/>
                </a:cubicBezTo>
                <a:cubicBezTo>
                  <a:pt x="4935" y="10773"/>
                  <a:pt x="4913" y="10730"/>
                  <a:pt x="4913" y="10709"/>
                </a:cubicBezTo>
                <a:cubicBezTo>
                  <a:pt x="4913" y="10655"/>
                  <a:pt x="4849" y="10526"/>
                  <a:pt x="4773" y="10440"/>
                </a:cubicBezTo>
                <a:cubicBezTo>
                  <a:pt x="4634" y="10247"/>
                  <a:pt x="4580" y="10151"/>
                  <a:pt x="4549" y="10001"/>
                </a:cubicBezTo>
                <a:cubicBezTo>
                  <a:pt x="4516" y="9915"/>
                  <a:pt x="4484" y="9818"/>
                  <a:pt x="4463" y="9775"/>
                </a:cubicBezTo>
                <a:cubicBezTo>
                  <a:pt x="4430" y="9722"/>
                  <a:pt x="4420" y="9679"/>
                  <a:pt x="4420" y="9550"/>
                </a:cubicBezTo>
                <a:cubicBezTo>
                  <a:pt x="4409" y="9453"/>
                  <a:pt x="4398" y="9357"/>
                  <a:pt x="4387" y="9336"/>
                </a:cubicBezTo>
                <a:cubicBezTo>
                  <a:pt x="4356" y="9282"/>
                  <a:pt x="4313" y="9046"/>
                  <a:pt x="4334" y="9014"/>
                </a:cubicBezTo>
                <a:cubicBezTo>
                  <a:pt x="4334" y="9003"/>
                  <a:pt x="4323" y="8928"/>
                  <a:pt x="4302" y="8853"/>
                </a:cubicBezTo>
                <a:cubicBezTo>
                  <a:pt x="4280" y="8756"/>
                  <a:pt x="4270" y="8702"/>
                  <a:pt x="4291" y="8692"/>
                </a:cubicBezTo>
                <a:cubicBezTo>
                  <a:pt x="4291" y="8671"/>
                  <a:pt x="4302" y="8585"/>
                  <a:pt x="4302" y="8499"/>
                </a:cubicBezTo>
                <a:cubicBezTo>
                  <a:pt x="4291" y="8402"/>
                  <a:pt x="4302" y="8295"/>
                  <a:pt x="4313" y="8242"/>
                </a:cubicBezTo>
                <a:cubicBezTo>
                  <a:pt x="4323" y="8199"/>
                  <a:pt x="4344" y="8113"/>
                  <a:pt x="4344" y="8059"/>
                </a:cubicBezTo>
                <a:cubicBezTo>
                  <a:pt x="4366" y="7844"/>
                  <a:pt x="4398" y="7758"/>
                  <a:pt x="4495" y="7544"/>
                </a:cubicBezTo>
                <a:cubicBezTo>
                  <a:pt x="4570" y="7405"/>
                  <a:pt x="4613" y="7298"/>
                  <a:pt x="4613" y="7233"/>
                </a:cubicBezTo>
                <a:cubicBezTo>
                  <a:pt x="4634" y="7136"/>
                  <a:pt x="4656" y="7083"/>
                  <a:pt x="4731" y="7008"/>
                </a:cubicBezTo>
                <a:cubicBezTo>
                  <a:pt x="4859" y="6869"/>
                  <a:pt x="4913" y="6804"/>
                  <a:pt x="4956" y="6718"/>
                </a:cubicBezTo>
                <a:cubicBezTo>
                  <a:pt x="4978" y="6676"/>
                  <a:pt x="4999" y="6621"/>
                  <a:pt x="5021" y="6611"/>
                </a:cubicBezTo>
                <a:cubicBezTo>
                  <a:pt x="5042" y="6590"/>
                  <a:pt x="5074" y="6536"/>
                  <a:pt x="5095" y="6493"/>
                </a:cubicBezTo>
                <a:cubicBezTo>
                  <a:pt x="5171" y="6354"/>
                  <a:pt x="5417" y="6128"/>
                  <a:pt x="5589" y="6032"/>
                </a:cubicBezTo>
                <a:cubicBezTo>
                  <a:pt x="5674" y="5989"/>
                  <a:pt x="5760" y="5956"/>
                  <a:pt x="5793" y="5956"/>
                </a:cubicBezTo>
                <a:cubicBezTo>
                  <a:pt x="5825" y="5956"/>
                  <a:pt x="5889" y="5946"/>
                  <a:pt x="5943" y="5935"/>
                </a:cubicBezTo>
                <a:cubicBezTo>
                  <a:pt x="5996" y="5914"/>
                  <a:pt x="6061" y="5903"/>
                  <a:pt x="6082" y="5892"/>
                </a:cubicBezTo>
                <a:cubicBezTo>
                  <a:pt x="6115" y="5882"/>
                  <a:pt x="6179" y="5860"/>
                  <a:pt x="6222" y="5839"/>
                </a:cubicBezTo>
                <a:cubicBezTo>
                  <a:pt x="6275" y="5817"/>
                  <a:pt x="6351" y="5785"/>
                  <a:pt x="6404" y="5785"/>
                </a:cubicBezTo>
                <a:cubicBezTo>
                  <a:pt x="6447" y="5775"/>
                  <a:pt x="6501" y="5763"/>
                  <a:pt x="6522" y="5763"/>
                </a:cubicBezTo>
                <a:cubicBezTo>
                  <a:pt x="6565" y="5732"/>
                  <a:pt x="6715" y="5699"/>
                  <a:pt x="6811" y="5678"/>
                </a:cubicBezTo>
                <a:cubicBezTo>
                  <a:pt x="6866" y="5678"/>
                  <a:pt x="6919" y="5656"/>
                  <a:pt x="6930" y="5646"/>
                </a:cubicBezTo>
                <a:cubicBezTo>
                  <a:pt x="6946" y="5630"/>
                  <a:pt x="6961" y="5620"/>
                  <a:pt x="6989" y="5620"/>
                </a:cubicBezTo>
                <a:cubicBezTo>
                  <a:pt x="7000" y="5620"/>
                  <a:pt x="7012" y="5621"/>
                  <a:pt x="7026" y="5624"/>
                </a:cubicBezTo>
                <a:cubicBezTo>
                  <a:pt x="7038" y="5627"/>
                  <a:pt x="7052" y="5629"/>
                  <a:pt x="7066" y="5629"/>
                </a:cubicBezTo>
                <a:cubicBezTo>
                  <a:pt x="7099" y="5629"/>
                  <a:pt x="7135" y="5621"/>
                  <a:pt x="7166" y="5613"/>
                </a:cubicBezTo>
                <a:cubicBezTo>
                  <a:pt x="7198" y="5603"/>
                  <a:pt x="7241" y="5592"/>
                  <a:pt x="7273" y="5592"/>
                </a:cubicBezTo>
                <a:cubicBezTo>
                  <a:pt x="7295" y="5592"/>
                  <a:pt x="7369" y="5581"/>
                  <a:pt x="7423" y="5570"/>
                </a:cubicBezTo>
                <a:cubicBezTo>
                  <a:pt x="7488" y="5560"/>
                  <a:pt x="7605" y="5549"/>
                  <a:pt x="7702" y="5549"/>
                </a:cubicBezTo>
                <a:cubicBezTo>
                  <a:pt x="7809" y="5549"/>
                  <a:pt x="7895" y="5539"/>
                  <a:pt x="7917" y="5527"/>
                </a:cubicBezTo>
                <a:cubicBezTo>
                  <a:pt x="7948" y="5517"/>
                  <a:pt x="7991" y="5506"/>
                  <a:pt x="8013" y="5496"/>
                </a:cubicBezTo>
                <a:cubicBezTo>
                  <a:pt x="8034" y="5496"/>
                  <a:pt x="8077" y="5474"/>
                  <a:pt x="8120" y="5463"/>
                </a:cubicBezTo>
                <a:cubicBezTo>
                  <a:pt x="8151" y="5451"/>
                  <a:pt x="8172" y="5445"/>
                  <a:pt x="8190" y="5445"/>
                </a:cubicBezTo>
                <a:cubicBezTo>
                  <a:pt x="8203" y="5445"/>
                  <a:pt x="8214" y="5448"/>
                  <a:pt x="8227" y="5453"/>
                </a:cubicBezTo>
                <a:cubicBezTo>
                  <a:pt x="8244" y="5463"/>
                  <a:pt x="8260" y="5469"/>
                  <a:pt x="8279" y="5469"/>
                </a:cubicBezTo>
                <a:cubicBezTo>
                  <a:pt x="8297" y="5469"/>
                  <a:pt x="8319" y="5463"/>
                  <a:pt x="8346" y="5453"/>
                </a:cubicBezTo>
                <a:cubicBezTo>
                  <a:pt x="8389" y="5442"/>
                  <a:pt x="8453" y="5431"/>
                  <a:pt x="8496" y="5431"/>
                </a:cubicBezTo>
                <a:cubicBezTo>
                  <a:pt x="8539" y="5420"/>
                  <a:pt x="8603" y="5410"/>
                  <a:pt x="8656" y="5399"/>
                </a:cubicBezTo>
                <a:cubicBezTo>
                  <a:pt x="8678" y="5394"/>
                  <a:pt x="8713" y="5391"/>
                  <a:pt x="8753" y="5391"/>
                </a:cubicBezTo>
                <a:cubicBezTo>
                  <a:pt x="8793" y="5391"/>
                  <a:pt x="8839" y="5394"/>
                  <a:pt x="8882" y="5399"/>
                </a:cubicBezTo>
                <a:cubicBezTo>
                  <a:pt x="9021" y="5399"/>
                  <a:pt x="9343" y="5377"/>
                  <a:pt x="9461" y="5356"/>
                </a:cubicBezTo>
                <a:cubicBezTo>
                  <a:pt x="9477" y="5351"/>
                  <a:pt x="9493" y="5348"/>
                  <a:pt x="9505" y="5348"/>
                </a:cubicBezTo>
                <a:cubicBezTo>
                  <a:pt x="9517" y="5348"/>
                  <a:pt x="9526" y="5351"/>
                  <a:pt x="9526" y="5356"/>
                </a:cubicBezTo>
                <a:cubicBezTo>
                  <a:pt x="9536" y="5367"/>
                  <a:pt x="9557" y="5377"/>
                  <a:pt x="9579" y="5377"/>
                </a:cubicBezTo>
                <a:cubicBezTo>
                  <a:pt x="9611" y="5377"/>
                  <a:pt x="9633" y="5377"/>
                  <a:pt x="9643" y="5388"/>
                </a:cubicBezTo>
                <a:cubicBezTo>
                  <a:pt x="9654" y="5399"/>
                  <a:pt x="9667" y="5404"/>
                  <a:pt x="9692" y="5404"/>
                </a:cubicBezTo>
                <a:cubicBezTo>
                  <a:pt x="9716" y="5404"/>
                  <a:pt x="9751" y="5399"/>
                  <a:pt x="9805" y="5388"/>
                </a:cubicBezTo>
                <a:lnTo>
                  <a:pt x="9955" y="5367"/>
                </a:lnTo>
                <a:lnTo>
                  <a:pt x="9986" y="5410"/>
                </a:lnTo>
                <a:cubicBezTo>
                  <a:pt x="10019" y="5453"/>
                  <a:pt x="10029" y="5453"/>
                  <a:pt x="10169" y="5463"/>
                </a:cubicBezTo>
                <a:cubicBezTo>
                  <a:pt x="10276" y="5474"/>
                  <a:pt x="10362" y="5496"/>
                  <a:pt x="10437" y="5527"/>
                </a:cubicBezTo>
                <a:cubicBezTo>
                  <a:pt x="10501" y="5549"/>
                  <a:pt x="10587" y="5581"/>
                  <a:pt x="10641" y="5592"/>
                </a:cubicBezTo>
                <a:cubicBezTo>
                  <a:pt x="10694" y="5592"/>
                  <a:pt x="10737" y="5613"/>
                  <a:pt x="10759" y="5635"/>
                </a:cubicBezTo>
                <a:cubicBezTo>
                  <a:pt x="10770" y="5646"/>
                  <a:pt x="10813" y="5667"/>
                  <a:pt x="10845" y="5678"/>
                </a:cubicBezTo>
                <a:cubicBezTo>
                  <a:pt x="10877" y="5689"/>
                  <a:pt x="10920" y="5710"/>
                  <a:pt x="10930" y="5732"/>
                </a:cubicBezTo>
                <a:cubicBezTo>
                  <a:pt x="10942" y="5742"/>
                  <a:pt x="10995" y="5775"/>
                  <a:pt x="11027" y="5785"/>
                </a:cubicBezTo>
                <a:cubicBezTo>
                  <a:pt x="11070" y="5796"/>
                  <a:pt x="11135" y="5839"/>
                  <a:pt x="11166" y="5871"/>
                </a:cubicBezTo>
                <a:cubicBezTo>
                  <a:pt x="11285" y="5978"/>
                  <a:pt x="11402" y="6096"/>
                  <a:pt x="11445" y="6150"/>
                </a:cubicBezTo>
                <a:cubicBezTo>
                  <a:pt x="11467" y="6182"/>
                  <a:pt x="11521" y="6225"/>
                  <a:pt x="11552" y="6257"/>
                </a:cubicBezTo>
                <a:cubicBezTo>
                  <a:pt x="11585" y="6278"/>
                  <a:pt x="11628" y="6332"/>
                  <a:pt x="11649" y="6375"/>
                </a:cubicBezTo>
                <a:cubicBezTo>
                  <a:pt x="11671" y="6418"/>
                  <a:pt x="11681" y="6440"/>
                  <a:pt x="11692" y="6440"/>
                </a:cubicBezTo>
                <a:cubicBezTo>
                  <a:pt x="11703" y="6440"/>
                  <a:pt x="11757" y="6482"/>
                  <a:pt x="11800" y="6514"/>
                </a:cubicBezTo>
                <a:cubicBezTo>
                  <a:pt x="11874" y="6579"/>
                  <a:pt x="11896" y="6600"/>
                  <a:pt x="11885" y="6633"/>
                </a:cubicBezTo>
                <a:cubicBezTo>
                  <a:pt x="11874" y="6654"/>
                  <a:pt x="11896" y="6676"/>
                  <a:pt x="11928" y="6718"/>
                </a:cubicBezTo>
                <a:lnTo>
                  <a:pt x="11993" y="6783"/>
                </a:lnTo>
                <a:cubicBezTo>
                  <a:pt x="11993" y="6793"/>
                  <a:pt x="12014" y="6836"/>
                  <a:pt x="12036" y="6869"/>
                </a:cubicBezTo>
                <a:cubicBezTo>
                  <a:pt x="12067" y="6900"/>
                  <a:pt x="12089" y="6943"/>
                  <a:pt x="12089" y="6954"/>
                </a:cubicBezTo>
                <a:cubicBezTo>
                  <a:pt x="12089" y="6965"/>
                  <a:pt x="12110" y="7019"/>
                  <a:pt x="12143" y="7072"/>
                </a:cubicBezTo>
                <a:cubicBezTo>
                  <a:pt x="12175" y="7115"/>
                  <a:pt x="12207" y="7190"/>
                  <a:pt x="12218" y="7233"/>
                </a:cubicBezTo>
                <a:cubicBezTo>
                  <a:pt x="12239" y="7265"/>
                  <a:pt x="12260" y="7319"/>
                  <a:pt x="12272" y="7341"/>
                </a:cubicBezTo>
                <a:cubicBezTo>
                  <a:pt x="12282" y="7372"/>
                  <a:pt x="12303" y="7437"/>
                  <a:pt x="12314" y="7480"/>
                </a:cubicBezTo>
                <a:cubicBezTo>
                  <a:pt x="12325" y="7534"/>
                  <a:pt x="12346" y="7608"/>
                  <a:pt x="12368" y="7641"/>
                </a:cubicBezTo>
                <a:cubicBezTo>
                  <a:pt x="12389" y="7705"/>
                  <a:pt x="12422" y="7855"/>
                  <a:pt x="12432" y="8070"/>
                </a:cubicBezTo>
                <a:cubicBezTo>
                  <a:pt x="12443" y="8113"/>
                  <a:pt x="12453" y="8199"/>
                  <a:pt x="12475" y="8242"/>
                </a:cubicBezTo>
                <a:cubicBezTo>
                  <a:pt x="12496" y="8327"/>
                  <a:pt x="12496" y="8327"/>
                  <a:pt x="12475" y="8349"/>
                </a:cubicBezTo>
                <a:cubicBezTo>
                  <a:pt x="12443" y="8370"/>
                  <a:pt x="12443" y="8381"/>
                  <a:pt x="12475" y="8488"/>
                </a:cubicBezTo>
                <a:cubicBezTo>
                  <a:pt x="12508" y="8606"/>
                  <a:pt x="12508" y="8606"/>
                  <a:pt x="12475" y="8628"/>
                </a:cubicBezTo>
                <a:cubicBezTo>
                  <a:pt x="12443" y="8649"/>
                  <a:pt x="12443" y="8649"/>
                  <a:pt x="12465" y="8714"/>
                </a:cubicBezTo>
                <a:cubicBezTo>
                  <a:pt x="12486" y="8810"/>
                  <a:pt x="12486" y="9153"/>
                  <a:pt x="12465" y="9207"/>
                </a:cubicBezTo>
                <a:cubicBezTo>
                  <a:pt x="12443" y="9250"/>
                  <a:pt x="12411" y="9421"/>
                  <a:pt x="12411" y="9486"/>
                </a:cubicBezTo>
                <a:cubicBezTo>
                  <a:pt x="12411" y="9539"/>
                  <a:pt x="12346" y="9754"/>
                  <a:pt x="12282" y="9925"/>
                </a:cubicBezTo>
                <a:cubicBezTo>
                  <a:pt x="12260" y="9968"/>
                  <a:pt x="12250" y="10022"/>
                  <a:pt x="12250" y="10054"/>
                </a:cubicBezTo>
                <a:cubicBezTo>
                  <a:pt x="12250" y="10097"/>
                  <a:pt x="12239" y="10118"/>
                  <a:pt x="12218" y="10129"/>
                </a:cubicBezTo>
                <a:cubicBezTo>
                  <a:pt x="12196" y="10140"/>
                  <a:pt x="12186" y="10151"/>
                  <a:pt x="12186" y="10161"/>
                </a:cubicBezTo>
                <a:cubicBezTo>
                  <a:pt x="12186" y="10172"/>
                  <a:pt x="12143" y="10237"/>
                  <a:pt x="12089" y="10301"/>
                </a:cubicBezTo>
                <a:cubicBezTo>
                  <a:pt x="12003" y="10408"/>
                  <a:pt x="11971" y="10473"/>
                  <a:pt x="11864" y="10644"/>
                </a:cubicBezTo>
                <a:cubicBezTo>
                  <a:pt x="11864" y="10655"/>
                  <a:pt x="11831" y="10687"/>
                  <a:pt x="11810" y="10709"/>
                </a:cubicBezTo>
                <a:cubicBezTo>
                  <a:pt x="11800" y="10730"/>
                  <a:pt x="11757" y="10794"/>
                  <a:pt x="11724" y="10848"/>
                </a:cubicBezTo>
                <a:cubicBezTo>
                  <a:pt x="11660" y="10966"/>
                  <a:pt x="11638" y="11009"/>
                  <a:pt x="11595" y="11009"/>
                </a:cubicBezTo>
                <a:cubicBezTo>
                  <a:pt x="11585" y="11009"/>
                  <a:pt x="11521" y="11062"/>
                  <a:pt x="11456" y="11138"/>
                </a:cubicBezTo>
                <a:cubicBezTo>
                  <a:pt x="11381" y="11202"/>
                  <a:pt x="11328" y="11266"/>
                  <a:pt x="11316" y="11266"/>
                </a:cubicBezTo>
                <a:cubicBezTo>
                  <a:pt x="11306" y="11266"/>
                  <a:pt x="11274" y="11298"/>
                  <a:pt x="11242" y="11352"/>
                </a:cubicBezTo>
                <a:cubicBezTo>
                  <a:pt x="11166" y="11448"/>
                  <a:pt x="10920" y="11706"/>
                  <a:pt x="10834" y="11770"/>
                </a:cubicBezTo>
                <a:cubicBezTo>
                  <a:pt x="10802" y="11792"/>
                  <a:pt x="10770" y="11824"/>
                  <a:pt x="10759" y="11834"/>
                </a:cubicBezTo>
                <a:cubicBezTo>
                  <a:pt x="10759" y="11846"/>
                  <a:pt x="10706" y="11877"/>
                  <a:pt x="10651" y="11910"/>
                </a:cubicBezTo>
                <a:cubicBezTo>
                  <a:pt x="10587" y="11942"/>
                  <a:pt x="10534" y="11974"/>
                  <a:pt x="10534" y="11996"/>
                </a:cubicBezTo>
                <a:cubicBezTo>
                  <a:pt x="10512" y="12028"/>
                  <a:pt x="10458" y="12070"/>
                  <a:pt x="10427" y="12070"/>
                </a:cubicBezTo>
                <a:cubicBezTo>
                  <a:pt x="10415" y="12070"/>
                  <a:pt x="10362" y="12124"/>
                  <a:pt x="10319" y="12178"/>
                </a:cubicBezTo>
                <a:cubicBezTo>
                  <a:pt x="10271" y="12236"/>
                  <a:pt x="10231" y="12276"/>
                  <a:pt x="10216" y="12276"/>
                </a:cubicBezTo>
                <a:cubicBezTo>
                  <a:pt x="10215" y="12276"/>
                  <a:pt x="10213" y="12276"/>
                  <a:pt x="10212" y="12275"/>
                </a:cubicBezTo>
                <a:cubicBezTo>
                  <a:pt x="10191" y="12275"/>
                  <a:pt x="10126" y="12306"/>
                  <a:pt x="9955" y="12425"/>
                </a:cubicBezTo>
                <a:cubicBezTo>
                  <a:pt x="9933" y="12446"/>
                  <a:pt x="9879" y="12478"/>
                  <a:pt x="9847" y="12499"/>
                </a:cubicBezTo>
                <a:cubicBezTo>
                  <a:pt x="9815" y="12521"/>
                  <a:pt x="9772" y="12554"/>
                  <a:pt x="9750" y="12585"/>
                </a:cubicBezTo>
                <a:cubicBezTo>
                  <a:pt x="9710" y="12618"/>
                  <a:pt x="9688" y="12632"/>
                  <a:pt x="9656" y="12632"/>
                </a:cubicBezTo>
                <a:cubicBezTo>
                  <a:pt x="9646" y="12632"/>
                  <a:pt x="9635" y="12631"/>
                  <a:pt x="9622" y="12628"/>
                </a:cubicBezTo>
                <a:cubicBezTo>
                  <a:pt x="9611" y="12628"/>
                  <a:pt x="9557" y="12650"/>
                  <a:pt x="9514" y="12682"/>
                </a:cubicBezTo>
                <a:cubicBezTo>
                  <a:pt x="9471" y="12700"/>
                  <a:pt x="9435" y="12717"/>
                  <a:pt x="9417" y="12717"/>
                </a:cubicBezTo>
                <a:cubicBezTo>
                  <a:pt x="9413" y="12717"/>
                  <a:pt x="9409" y="12716"/>
                  <a:pt x="9407" y="12714"/>
                </a:cubicBezTo>
                <a:cubicBezTo>
                  <a:pt x="9407" y="12714"/>
                  <a:pt x="9364" y="12735"/>
                  <a:pt x="9311" y="12757"/>
                </a:cubicBezTo>
                <a:cubicBezTo>
                  <a:pt x="9257" y="12790"/>
                  <a:pt x="9204" y="12811"/>
                  <a:pt x="9193" y="12811"/>
                </a:cubicBezTo>
                <a:cubicBezTo>
                  <a:pt x="9182" y="12811"/>
                  <a:pt x="9139" y="12821"/>
                  <a:pt x="9085" y="12843"/>
                </a:cubicBezTo>
                <a:cubicBezTo>
                  <a:pt x="8957" y="12907"/>
                  <a:pt x="8849" y="12940"/>
                  <a:pt x="8753" y="12940"/>
                </a:cubicBezTo>
                <a:cubicBezTo>
                  <a:pt x="8699" y="12940"/>
                  <a:pt x="8646" y="12940"/>
                  <a:pt x="8625" y="12950"/>
                </a:cubicBezTo>
                <a:cubicBezTo>
                  <a:pt x="8614" y="12956"/>
                  <a:pt x="8603" y="12958"/>
                  <a:pt x="8588" y="12958"/>
                </a:cubicBezTo>
                <a:cubicBezTo>
                  <a:pt x="8574" y="12958"/>
                  <a:pt x="8555" y="12956"/>
                  <a:pt x="8528" y="12950"/>
                </a:cubicBezTo>
                <a:cubicBezTo>
                  <a:pt x="8496" y="12929"/>
                  <a:pt x="8453" y="12918"/>
                  <a:pt x="8432" y="12918"/>
                </a:cubicBezTo>
                <a:cubicBezTo>
                  <a:pt x="8420" y="12918"/>
                  <a:pt x="8356" y="12897"/>
                  <a:pt x="8303" y="12864"/>
                </a:cubicBezTo>
                <a:cubicBezTo>
                  <a:pt x="8260" y="12832"/>
                  <a:pt x="8174" y="12800"/>
                  <a:pt x="8120" y="12778"/>
                </a:cubicBezTo>
                <a:cubicBezTo>
                  <a:pt x="8067" y="12768"/>
                  <a:pt x="8024" y="12747"/>
                  <a:pt x="8024" y="12735"/>
                </a:cubicBezTo>
                <a:cubicBezTo>
                  <a:pt x="8024" y="12714"/>
                  <a:pt x="7991" y="12704"/>
                  <a:pt x="7948" y="12682"/>
                </a:cubicBezTo>
                <a:cubicBezTo>
                  <a:pt x="7906" y="12671"/>
                  <a:pt x="7831" y="12628"/>
                  <a:pt x="7777" y="12596"/>
                </a:cubicBezTo>
                <a:cubicBezTo>
                  <a:pt x="7734" y="12564"/>
                  <a:pt x="7638" y="12499"/>
                  <a:pt x="7562" y="12457"/>
                </a:cubicBezTo>
                <a:cubicBezTo>
                  <a:pt x="7476" y="12414"/>
                  <a:pt x="7423" y="12382"/>
                  <a:pt x="7423" y="12360"/>
                </a:cubicBezTo>
                <a:cubicBezTo>
                  <a:pt x="7423" y="12349"/>
                  <a:pt x="7391" y="12318"/>
                  <a:pt x="7348" y="12296"/>
                </a:cubicBezTo>
                <a:cubicBezTo>
                  <a:pt x="7316" y="12275"/>
                  <a:pt x="7273" y="12242"/>
                  <a:pt x="7262" y="12221"/>
                </a:cubicBezTo>
                <a:cubicBezTo>
                  <a:pt x="7241" y="12199"/>
                  <a:pt x="7209" y="12178"/>
                  <a:pt x="7187" y="12178"/>
                </a:cubicBezTo>
                <a:cubicBezTo>
                  <a:pt x="7166" y="12178"/>
                  <a:pt x="7123" y="12156"/>
                  <a:pt x="7090" y="12113"/>
                </a:cubicBezTo>
                <a:cubicBezTo>
                  <a:pt x="6866" y="11888"/>
                  <a:pt x="6597" y="11641"/>
                  <a:pt x="6522" y="11598"/>
                </a:cubicBezTo>
                <a:cubicBezTo>
                  <a:pt x="6479" y="11577"/>
                  <a:pt x="6436" y="11545"/>
                  <a:pt x="6436" y="11534"/>
                </a:cubicBezTo>
                <a:cubicBezTo>
                  <a:pt x="6436" y="11524"/>
                  <a:pt x="6415" y="11502"/>
                  <a:pt x="6382" y="11481"/>
                </a:cubicBezTo>
                <a:cubicBezTo>
                  <a:pt x="6361" y="11470"/>
                  <a:pt x="6318" y="11417"/>
                  <a:pt x="6286" y="11374"/>
                </a:cubicBezTo>
                <a:cubicBezTo>
                  <a:pt x="6215" y="11263"/>
                  <a:pt x="6136" y="11190"/>
                  <a:pt x="6090" y="11190"/>
                </a:cubicBezTo>
                <a:cubicBezTo>
                  <a:pt x="6088" y="11190"/>
                  <a:pt x="6085" y="11190"/>
                  <a:pt x="6082" y="11191"/>
                </a:cubicBezTo>
                <a:cubicBezTo>
                  <a:pt x="6076" y="11194"/>
                  <a:pt x="6070" y="11196"/>
                  <a:pt x="6066" y="11196"/>
                </a:cubicBezTo>
                <a:cubicBezTo>
                  <a:pt x="6055" y="11196"/>
                  <a:pt x="6050" y="11188"/>
                  <a:pt x="6050" y="11181"/>
                </a:cubicBezTo>
                <a:cubicBezTo>
                  <a:pt x="6050" y="11169"/>
                  <a:pt x="6018" y="11116"/>
                  <a:pt x="5975" y="11062"/>
                </a:cubicBezTo>
                <a:cubicBezTo>
                  <a:pt x="5932" y="11009"/>
                  <a:pt x="5879" y="10923"/>
                  <a:pt x="5857" y="10869"/>
                </a:cubicBezTo>
                <a:cubicBezTo>
                  <a:pt x="5825" y="10826"/>
                  <a:pt x="5771" y="10740"/>
                  <a:pt x="5717" y="10697"/>
                </a:cubicBezTo>
                <a:cubicBezTo>
                  <a:pt x="5664" y="10644"/>
                  <a:pt x="5621" y="10590"/>
                  <a:pt x="5621" y="10580"/>
                </a:cubicBezTo>
                <a:cubicBezTo>
                  <a:pt x="5621" y="10569"/>
                  <a:pt x="5610" y="10537"/>
                  <a:pt x="5578" y="10516"/>
                </a:cubicBezTo>
                <a:cubicBezTo>
                  <a:pt x="5535" y="10440"/>
                  <a:pt x="5503" y="10333"/>
                  <a:pt x="5481" y="10140"/>
                </a:cubicBezTo>
                <a:cubicBezTo>
                  <a:pt x="5460" y="9968"/>
                  <a:pt x="5439" y="9861"/>
                  <a:pt x="5396" y="9765"/>
                </a:cubicBezTo>
                <a:cubicBezTo>
                  <a:pt x="5385" y="9722"/>
                  <a:pt x="5364" y="9625"/>
                  <a:pt x="5364" y="9529"/>
                </a:cubicBezTo>
                <a:cubicBezTo>
                  <a:pt x="5342" y="9260"/>
                  <a:pt x="5310" y="9035"/>
                  <a:pt x="5288" y="9024"/>
                </a:cubicBezTo>
                <a:cubicBezTo>
                  <a:pt x="5257" y="9003"/>
                  <a:pt x="5278" y="8810"/>
                  <a:pt x="5331" y="8638"/>
                </a:cubicBezTo>
                <a:cubicBezTo>
                  <a:pt x="5353" y="8574"/>
                  <a:pt x="5364" y="8509"/>
                  <a:pt x="5374" y="8478"/>
                </a:cubicBezTo>
                <a:cubicBezTo>
                  <a:pt x="5374" y="8445"/>
                  <a:pt x="5385" y="8413"/>
                  <a:pt x="5385" y="8402"/>
                </a:cubicBezTo>
                <a:cubicBezTo>
                  <a:pt x="5396" y="8392"/>
                  <a:pt x="5428" y="8209"/>
                  <a:pt x="5439" y="8091"/>
                </a:cubicBezTo>
                <a:cubicBezTo>
                  <a:pt x="5439" y="8048"/>
                  <a:pt x="5471" y="7973"/>
                  <a:pt x="5546" y="7844"/>
                </a:cubicBezTo>
                <a:cubicBezTo>
                  <a:pt x="5643" y="7694"/>
                  <a:pt x="5686" y="7641"/>
                  <a:pt x="5814" y="7522"/>
                </a:cubicBezTo>
                <a:cubicBezTo>
                  <a:pt x="5900" y="7437"/>
                  <a:pt x="6029" y="7329"/>
                  <a:pt x="6082" y="7286"/>
                </a:cubicBezTo>
                <a:cubicBezTo>
                  <a:pt x="6146" y="7233"/>
                  <a:pt x="6232" y="7158"/>
                  <a:pt x="6286" y="7115"/>
                </a:cubicBezTo>
                <a:cubicBezTo>
                  <a:pt x="6329" y="7072"/>
                  <a:pt x="6394" y="7019"/>
                  <a:pt x="6425" y="7008"/>
                </a:cubicBezTo>
                <a:cubicBezTo>
                  <a:pt x="6468" y="6997"/>
                  <a:pt x="6511" y="6976"/>
                  <a:pt x="6533" y="6954"/>
                </a:cubicBezTo>
                <a:cubicBezTo>
                  <a:pt x="6554" y="6944"/>
                  <a:pt x="6568" y="6938"/>
                  <a:pt x="6578" y="6938"/>
                </a:cubicBezTo>
                <a:cubicBezTo>
                  <a:pt x="6589" y="6938"/>
                  <a:pt x="6597" y="6944"/>
                  <a:pt x="6608" y="6954"/>
                </a:cubicBezTo>
                <a:cubicBezTo>
                  <a:pt x="6620" y="6958"/>
                  <a:pt x="6630" y="6961"/>
                  <a:pt x="6641" y="6961"/>
                </a:cubicBezTo>
                <a:cubicBezTo>
                  <a:pt x="6660" y="6961"/>
                  <a:pt x="6681" y="6953"/>
                  <a:pt x="6715" y="6933"/>
                </a:cubicBezTo>
                <a:cubicBezTo>
                  <a:pt x="6747" y="6912"/>
                  <a:pt x="6790" y="6900"/>
                  <a:pt x="6811" y="6900"/>
                </a:cubicBezTo>
                <a:cubicBezTo>
                  <a:pt x="6823" y="6900"/>
                  <a:pt x="6887" y="6879"/>
                  <a:pt x="6951" y="6847"/>
                </a:cubicBezTo>
                <a:cubicBezTo>
                  <a:pt x="7005" y="6826"/>
                  <a:pt x="7059" y="6804"/>
                  <a:pt x="7069" y="6804"/>
                </a:cubicBezTo>
                <a:cubicBezTo>
                  <a:pt x="7069" y="6806"/>
                  <a:pt x="7070" y="6807"/>
                  <a:pt x="7073" y="6807"/>
                </a:cubicBezTo>
                <a:cubicBezTo>
                  <a:pt x="7085" y="6807"/>
                  <a:pt x="7121" y="6789"/>
                  <a:pt x="7166" y="6772"/>
                </a:cubicBezTo>
                <a:cubicBezTo>
                  <a:pt x="7230" y="6740"/>
                  <a:pt x="7283" y="6718"/>
                  <a:pt x="7295" y="6718"/>
                </a:cubicBezTo>
                <a:cubicBezTo>
                  <a:pt x="7305" y="6718"/>
                  <a:pt x="7326" y="6707"/>
                  <a:pt x="7348" y="6697"/>
                </a:cubicBezTo>
                <a:cubicBezTo>
                  <a:pt x="7369" y="6676"/>
                  <a:pt x="7423" y="6664"/>
                  <a:pt x="7476" y="6654"/>
                </a:cubicBezTo>
                <a:cubicBezTo>
                  <a:pt x="7541" y="6654"/>
                  <a:pt x="7595" y="6633"/>
                  <a:pt x="7616" y="6621"/>
                </a:cubicBezTo>
                <a:cubicBezTo>
                  <a:pt x="7652" y="6586"/>
                  <a:pt x="7709" y="6565"/>
                  <a:pt x="7758" y="6565"/>
                </a:cubicBezTo>
                <a:cubicBezTo>
                  <a:pt x="7768" y="6565"/>
                  <a:pt x="7778" y="6566"/>
                  <a:pt x="7788" y="6568"/>
                </a:cubicBezTo>
                <a:cubicBezTo>
                  <a:pt x="7856" y="6580"/>
                  <a:pt x="7927" y="6586"/>
                  <a:pt x="7993" y="6586"/>
                </a:cubicBezTo>
                <a:cubicBezTo>
                  <a:pt x="8102" y="6586"/>
                  <a:pt x="8194" y="6569"/>
                  <a:pt x="8227" y="6536"/>
                </a:cubicBezTo>
                <a:cubicBezTo>
                  <a:pt x="8235" y="6532"/>
                  <a:pt x="8243" y="6530"/>
                  <a:pt x="8257" y="6530"/>
                </a:cubicBezTo>
                <a:cubicBezTo>
                  <a:pt x="8283" y="6530"/>
                  <a:pt x="8329" y="6537"/>
                  <a:pt x="8432" y="6557"/>
                </a:cubicBezTo>
                <a:cubicBezTo>
                  <a:pt x="8463" y="6562"/>
                  <a:pt x="8489" y="6565"/>
                  <a:pt x="8514" y="6565"/>
                </a:cubicBezTo>
                <a:cubicBezTo>
                  <a:pt x="8550" y="6565"/>
                  <a:pt x="8585" y="6559"/>
                  <a:pt x="8635" y="6547"/>
                </a:cubicBezTo>
                <a:cubicBezTo>
                  <a:pt x="8691" y="6540"/>
                  <a:pt x="8728" y="6534"/>
                  <a:pt x="8769" y="6534"/>
                </a:cubicBezTo>
                <a:cubicBezTo>
                  <a:pt x="8799" y="6534"/>
                  <a:pt x="8830" y="6538"/>
                  <a:pt x="8871" y="6547"/>
                </a:cubicBezTo>
                <a:cubicBezTo>
                  <a:pt x="8919" y="6552"/>
                  <a:pt x="8949" y="6555"/>
                  <a:pt x="8968" y="6555"/>
                </a:cubicBezTo>
                <a:cubicBezTo>
                  <a:pt x="8987" y="6555"/>
                  <a:pt x="8994" y="6552"/>
                  <a:pt x="9000" y="6547"/>
                </a:cubicBezTo>
                <a:cubicBezTo>
                  <a:pt x="9005" y="6536"/>
                  <a:pt x="9013" y="6531"/>
                  <a:pt x="9029" y="6531"/>
                </a:cubicBezTo>
                <a:cubicBezTo>
                  <a:pt x="9046" y="6531"/>
                  <a:pt x="9070" y="6536"/>
                  <a:pt x="9107" y="6547"/>
                </a:cubicBezTo>
                <a:cubicBezTo>
                  <a:pt x="9139" y="6552"/>
                  <a:pt x="9163" y="6555"/>
                  <a:pt x="9181" y="6555"/>
                </a:cubicBezTo>
                <a:cubicBezTo>
                  <a:pt x="9198" y="6555"/>
                  <a:pt x="9209" y="6552"/>
                  <a:pt x="9214" y="6547"/>
                </a:cubicBezTo>
                <a:cubicBezTo>
                  <a:pt x="9229" y="6539"/>
                  <a:pt x="9239" y="6531"/>
                  <a:pt x="9244" y="6531"/>
                </a:cubicBezTo>
                <a:cubicBezTo>
                  <a:pt x="9246" y="6531"/>
                  <a:pt x="9247" y="6533"/>
                  <a:pt x="9247" y="6536"/>
                </a:cubicBezTo>
                <a:cubicBezTo>
                  <a:pt x="9252" y="6546"/>
                  <a:pt x="9311" y="6552"/>
                  <a:pt x="9394" y="6552"/>
                </a:cubicBezTo>
                <a:cubicBezTo>
                  <a:pt x="9477" y="6552"/>
                  <a:pt x="9584" y="6546"/>
                  <a:pt x="9686" y="6536"/>
                </a:cubicBezTo>
                <a:cubicBezTo>
                  <a:pt x="9739" y="6531"/>
                  <a:pt x="9772" y="6529"/>
                  <a:pt x="9792" y="6529"/>
                </a:cubicBezTo>
                <a:cubicBezTo>
                  <a:pt x="9822" y="6529"/>
                  <a:pt x="9826" y="6534"/>
                  <a:pt x="9826" y="6547"/>
                </a:cubicBezTo>
                <a:cubicBezTo>
                  <a:pt x="9826" y="6567"/>
                  <a:pt x="9835" y="6574"/>
                  <a:pt x="9871" y="6574"/>
                </a:cubicBezTo>
                <a:cubicBezTo>
                  <a:pt x="9892" y="6574"/>
                  <a:pt x="9922" y="6572"/>
                  <a:pt x="9965" y="6568"/>
                </a:cubicBezTo>
                <a:cubicBezTo>
                  <a:pt x="9994" y="6565"/>
                  <a:pt x="10017" y="6564"/>
                  <a:pt x="10037" y="6564"/>
                </a:cubicBezTo>
                <a:cubicBezTo>
                  <a:pt x="10089" y="6564"/>
                  <a:pt x="10111" y="6574"/>
                  <a:pt x="10126" y="6590"/>
                </a:cubicBezTo>
                <a:cubicBezTo>
                  <a:pt x="10137" y="6600"/>
                  <a:pt x="10191" y="6611"/>
                  <a:pt x="10265" y="6611"/>
                </a:cubicBezTo>
                <a:cubicBezTo>
                  <a:pt x="10319" y="6621"/>
                  <a:pt x="10405" y="6633"/>
                  <a:pt x="10448" y="6643"/>
                </a:cubicBezTo>
                <a:cubicBezTo>
                  <a:pt x="10479" y="6659"/>
                  <a:pt x="10511" y="6669"/>
                  <a:pt x="10538" y="6669"/>
                </a:cubicBezTo>
                <a:cubicBezTo>
                  <a:pt x="10548" y="6669"/>
                  <a:pt x="10557" y="6667"/>
                  <a:pt x="10566" y="6664"/>
                </a:cubicBezTo>
                <a:cubicBezTo>
                  <a:pt x="10579" y="6662"/>
                  <a:pt x="10590" y="6661"/>
                  <a:pt x="10601" y="6661"/>
                </a:cubicBezTo>
                <a:cubicBezTo>
                  <a:pt x="10633" y="6661"/>
                  <a:pt x="10657" y="6672"/>
                  <a:pt x="10706" y="6697"/>
                </a:cubicBezTo>
                <a:cubicBezTo>
                  <a:pt x="10748" y="6718"/>
                  <a:pt x="10802" y="6740"/>
                  <a:pt x="10813" y="6740"/>
                </a:cubicBezTo>
                <a:cubicBezTo>
                  <a:pt x="10834" y="6740"/>
                  <a:pt x="10877" y="6761"/>
                  <a:pt x="10920" y="6804"/>
                </a:cubicBezTo>
                <a:cubicBezTo>
                  <a:pt x="10973" y="6836"/>
                  <a:pt x="11038" y="6890"/>
                  <a:pt x="11081" y="6922"/>
                </a:cubicBezTo>
                <a:cubicBezTo>
                  <a:pt x="11123" y="6965"/>
                  <a:pt x="11156" y="6997"/>
                  <a:pt x="11156" y="7008"/>
                </a:cubicBezTo>
                <a:cubicBezTo>
                  <a:pt x="11156" y="7019"/>
                  <a:pt x="11188" y="7062"/>
                  <a:pt x="11220" y="7105"/>
                </a:cubicBezTo>
                <a:cubicBezTo>
                  <a:pt x="11263" y="7147"/>
                  <a:pt x="11295" y="7212"/>
                  <a:pt x="11316" y="7244"/>
                </a:cubicBezTo>
                <a:cubicBezTo>
                  <a:pt x="11328" y="7286"/>
                  <a:pt x="11359" y="7351"/>
                  <a:pt x="11392" y="7405"/>
                </a:cubicBezTo>
                <a:cubicBezTo>
                  <a:pt x="11488" y="7544"/>
                  <a:pt x="11542" y="7673"/>
                  <a:pt x="11521" y="7705"/>
                </a:cubicBezTo>
                <a:cubicBezTo>
                  <a:pt x="11510" y="7716"/>
                  <a:pt x="11510" y="7758"/>
                  <a:pt x="11542" y="7834"/>
                </a:cubicBezTo>
                <a:cubicBezTo>
                  <a:pt x="11564" y="7898"/>
                  <a:pt x="11585" y="7984"/>
                  <a:pt x="11585" y="8048"/>
                </a:cubicBezTo>
                <a:cubicBezTo>
                  <a:pt x="11595" y="8102"/>
                  <a:pt x="11607" y="8156"/>
                  <a:pt x="11617" y="8177"/>
                </a:cubicBezTo>
                <a:cubicBezTo>
                  <a:pt x="11638" y="8209"/>
                  <a:pt x="11628" y="8220"/>
                  <a:pt x="11607" y="8284"/>
                </a:cubicBezTo>
                <a:cubicBezTo>
                  <a:pt x="11585" y="8327"/>
                  <a:pt x="11564" y="8381"/>
                  <a:pt x="11564" y="8423"/>
                </a:cubicBezTo>
                <a:cubicBezTo>
                  <a:pt x="11564" y="8466"/>
                  <a:pt x="11564" y="8520"/>
                  <a:pt x="11552" y="8542"/>
                </a:cubicBezTo>
                <a:cubicBezTo>
                  <a:pt x="11542" y="8563"/>
                  <a:pt x="11531" y="8638"/>
                  <a:pt x="11521" y="8692"/>
                </a:cubicBezTo>
                <a:cubicBezTo>
                  <a:pt x="11521" y="8778"/>
                  <a:pt x="11499" y="8831"/>
                  <a:pt x="11445" y="8938"/>
                </a:cubicBezTo>
                <a:cubicBezTo>
                  <a:pt x="11402" y="9003"/>
                  <a:pt x="11371" y="9089"/>
                  <a:pt x="11359" y="9131"/>
                </a:cubicBezTo>
                <a:cubicBezTo>
                  <a:pt x="11359" y="9174"/>
                  <a:pt x="11338" y="9196"/>
                  <a:pt x="11316" y="9207"/>
                </a:cubicBezTo>
                <a:cubicBezTo>
                  <a:pt x="11295" y="9207"/>
                  <a:pt x="11274" y="9228"/>
                  <a:pt x="11274" y="9250"/>
                </a:cubicBezTo>
                <a:cubicBezTo>
                  <a:pt x="11274" y="9260"/>
                  <a:pt x="11252" y="9336"/>
                  <a:pt x="11220" y="9421"/>
                </a:cubicBezTo>
                <a:cubicBezTo>
                  <a:pt x="11199" y="9507"/>
                  <a:pt x="11177" y="9582"/>
                  <a:pt x="11177" y="9615"/>
                </a:cubicBezTo>
                <a:cubicBezTo>
                  <a:pt x="11188" y="9646"/>
                  <a:pt x="11177" y="9668"/>
                  <a:pt x="11166" y="9668"/>
                </a:cubicBezTo>
                <a:cubicBezTo>
                  <a:pt x="11135" y="9679"/>
                  <a:pt x="11059" y="9839"/>
                  <a:pt x="11016" y="9990"/>
                </a:cubicBezTo>
                <a:cubicBezTo>
                  <a:pt x="10995" y="10075"/>
                  <a:pt x="10963" y="10118"/>
                  <a:pt x="10920" y="10172"/>
                </a:cubicBezTo>
                <a:cubicBezTo>
                  <a:pt x="10866" y="10215"/>
                  <a:pt x="10856" y="10247"/>
                  <a:pt x="10856" y="10290"/>
                </a:cubicBezTo>
                <a:cubicBezTo>
                  <a:pt x="10856" y="10365"/>
                  <a:pt x="10834" y="10387"/>
                  <a:pt x="10706" y="10516"/>
                </a:cubicBezTo>
                <a:cubicBezTo>
                  <a:pt x="10651" y="10558"/>
                  <a:pt x="10609" y="10612"/>
                  <a:pt x="10587" y="10655"/>
                </a:cubicBezTo>
                <a:cubicBezTo>
                  <a:pt x="10566" y="10687"/>
                  <a:pt x="10512" y="10740"/>
                  <a:pt x="10470" y="10773"/>
                </a:cubicBezTo>
                <a:cubicBezTo>
                  <a:pt x="10415" y="10805"/>
                  <a:pt x="10351" y="10869"/>
                  <a:pt x="10319" y="10912"/>
                </a:cubicBezTo>
                <a:cubicBezTo>
                  <a:pt x="10276" y="10955"/>
                  <a:pt x="10234" y="10987"/>
                  <a:pt x="10212" y="10987"/>
                </a:cubicBezTo>
                <a:cubicBezTo>
                  <a:pt x="10201" y="10987"/>
                  <a:pt x="10169" y="11019"/>
                  <a:pt x="10148" y="11052"/>
                </a:cubicBezTo>
                <a:cubicBezTo>
                  <a:pt x="10083" y="11159"/>
                  <a:pt x="10041" y="11202"/>
                  <a:pt x="9998" y="11202"/>
                </a:cubicBezTo>
                <a:cubicBezTo>
                  <a:pt x="9965" y="11202"/>
                  <a:pt x="9944" y="11223"/>
                  <a:pt x="9912" y="11298"/>
                </a:cubicBezTo>
                <a:cubicBezTo>
                  <a:pt x="9847" y="11427"/>
                  <a:pt x="9815" y="11459"/>
                  <a:pt x="9772" y="11459"/>
                </a:cubicBezTo>
                <a:cubicBezTo>
                  <a:pt x="9750" y="11459"/>
                  <a:pt x="9719" y="11470"/>
                  <a:pt x="9697" y="11491"/>
                </a:cubicBezTo>
                <a:cubicBezTo>
                  <a:pt x="9676" y="11513"/>
                  <a:pt x="9654" y="11524"/>
                  <a:pt x="9643" y="11524"/>
                </a:cubicBezTo>
                <a:cubicBezTo>
                  <a:pt x="9633" y="11524"/>
                  <a:pt x="9590" y="11545"/>
                  <a:pt x="9557" y="11577"/>
                </a:cubicBezTo>
                <a:cubicBezTo>
                  <a:pt x="9514" y="11598"/>
                  <a:pt x="9483" y="11620"/>
                  <a:pt x="9472" y="11620"/>
                </a:cubicBezTo>
                <a:cubicBezTo>
                  <a:pt x="9468" y="11619"/>
                  <a:pt x="9462" y="11618"/>
                  <a:pt x="9455" y="11618"/>
                </a:cubicBezTo>
                <a:cubicBezTo>
                  <a:pt x="9408" y="11618"/>
                  <a:pt x="9298" y="11648"/>
                  <a:pt x="9204" y="11695"/>
                </a:cubicBezTo>
                <a:cubicBezTo>
                  <a:pt x="9131" y="11728"/>
                  <a:pt x="9099" y="11741"/>
                  <a:pt x="9081" y="11741"/>
                </a:cubicBezTo>
                <a:cubicBezTo>
                  <a:pt x="9069" y="11741"/>
                  <a:pt x="9062" y="11736"/>
                  <a:pt x="9054" y="11727"/>
                </a:cubicBezTo>
                <a:cubicBezTo>
                  <a:pt x="9041" y="11715"/>
                  <a:pt x="9031" y="11709"/>
                  <a:pt x="9017" y="11709"/>
                </a:cubicBezTo>
                <a:cubicBezTo>
                  <a:pt x="8996" y="11709"/>
                  <a:pt x="8964" y="11723"/>
                  <a:pt x="8892" y="11749"/>
                </a:cubicBezTo>
                <a:cubicBezTo>
                  <a:pt x="8808" y="11782"/>
                  <a:pt x="8753" y="11798"/>
                  <a:pt x="8719" y="11798"/>
                </a:cubicBezTo>
                <a:cubicBezTo>
                  <a:pt x="8687" y="11798"/>
                  <a:pt x="8672" y="11785"/>
                  <a:pt x="8668" y="11760"/>
                </a:cubicBezTo>
                <a:cubicBezTo>
                  <a:pt x="8656" y="11727"/>
                  <a:pt x="8646" y="11717"/>
                  <a:pt x="8528" y="11717"/>
                </a:cubicBezTo>
                <a:cubicBezTo>
                  <a:pt x="8399" y="11706"/>
                  <a:pt x="8303" y="11684"/>
                  <a:pt x="8303" y="11653"/>
                </a:cubicBezTo>
                <a:cubicBezTo>
                  <a:pt x="8303" y="11641"/>
                  <a:pt x="8184" y="11588"/>
                  <a:pt x="8088" y="11556"/>
                </a:cubicBezTo>
                <a:cubicBezTo>
                  <a:pt x="8056" y="11545"/>
                  <a:pt x="7981" y="11502"/>
                  <a:pt x="7938" y="11470"/>
                </a:cubicBezTo>
                <a:cubicBezTo>
                  <a:pt x="7884" y="11427"/>
                  <a:pt x="7831" y="11395"/>
                  <a:pt x="7831" y="11395"/>
                </a:cubicBezTo>
                <a:cubicBezTo>
                  <a:pt x="7809" y="11395"/>
                  <a:pt x="7670" y="11309"/>
                  <a:pt x="7476" y="11169"/>
                </a:cubicBezTo>
                <a:cubicBezTo>
                  <a:pt x="7445" y="11154"/>
                  <a:pt x="7425" y="11144"/>
                  <a:pt x="7408" y="11144"/>
                </a:cubicBezTo>
                <a:cubicBezTo>
                  <a:pt x="7402" y="11144"/>
                  <a:pt x="7396" y="11145"/>
                  <a:pt x="7391" y="11148"/>
                </a:cubicBezTo>
                <a:cubicBezTo>
                  <a:pt x="7387" y="11152"/>
                  <a:pt x="7381" y="11154"/>
                  <a:pt x="7373" y="11154"/>
                </a:cubicBezTo>
                <a:cubicBezTo>
                  <a:pt x="7340" y="11154"/>
                  <a:pt x="7282" y="11119"/>
                  <a:pt x="7273" y="11084"/>
                </a:cubicBezTo>
                <a:lnTo>
                  <a:pt x="7219" y="11030"/>
                </a:lnTo>
                <a:cubicBezTo>
                  <a:pt x="7187" y="11009"/>
                  <a:pt x="7166" y="10987"/>
                  <a:pt x="7155" y="10966"/>
                </a:cubicBezTo>
                <a:cubicBezTo>
                  <a:pt x="7144" y="10933"/>
                  <a:pt x="7026" y="10837"/>
                  <a:pt x="6994" y="10837"/>
                </a:cubicBezTo>
                <a:cubicBezTo>
                  <a:pt x="6962" y="10837"/>
                  <a:pt x="6908" y="10752"/>
                  <a:pt x="6908" y="10709"/>
                </a:cubicBezTo>
                <a:cubicBezTo>
                  <a:pt x="6908" y="10687"/>
                  <a:pt x="6887" y="10655"/>
                  <a:pt x="6866" y="10644"/>
                </a:cubicBezTo>
                <a:cubicBezTo>
                  <a:pt x="6780" y="10580"/>
                  <a:pt x="6511" y="10301"/>
                  <a:pt x="6511" y="10258"/>
                </a:cubicBezTo>
                <a:cubicBezTo>
                  <a:pt x="6501" y="10237"/>
                  <a:pt x="6468" y="10183"/>
                  <a:pt x="6436" y="10151"/>
                </a:cubicBezTo>
                <a:cubicBezTo>
                  <a:pt x="6340" y="10044"/>
                  <a:pt x="6286" y="9968"/>
                  <a:pt x="6286" y="9936"/>
                </a:cubicBezTo>
                <a:cubicBezTo>
                  <a:pt x="6286" y="9925"/>
                  <a:pt x="6265" y="9872"/>
                  <a:pt x="6222" y="9829"/>
                </a:cubicBezTo>
                <a:cubicBezTo>
                  <a:pt x="6189" y="9775"/>
                  <a:pt x="6158" y="9732"/>
                  <a:pt x="6158" y="9722"/>
                </a:cubicBezTo>
                <a:cubicBezTo>
                  <a:pt x="6158" y="9722"/>
                  <a:pt x="6146" y="9689"/>
                  <a:pt x="6125" y="9657"/>
                </a:cubicBezTo>
                <a:cubicBezTo>
                  <a:pt x="6072" y="9582"/>
                  <a:pt x="6039" y="9303"/>
                  <a:pt x="6050" y="9035"/>
                </a:cubicBezTo>
                <a:cubicBezTo>
                  <a:pt x="6061" y="8864"/>
                  <a:pt x="6072" y="8821"/>
                  <a:pt x="6115" y="8735"/>
                </a:cubicBezTo>
                <a:cubicBezTo>
                  <a:pt x="6136" y="8681"/>
                  <a:pt x="6158" y="8628"/>
                  <a:pt x="6158" y="8617"/>
                </a:cubicBezTo>
                <a:cubicBezTo>
                  <a:pt x="6158" y="8595"/>
                  <a:pt x="6243" y="8509"/>
                  <a:pt x="6265" y="8509"/>
                </a:cubicBezTo>
                <a:cubicBezTo>
                  <a:pt x="6275" y="8509"/>
                  <a:pt x="6308" y="8478"/>
                  <a:pt x="6340" y="8435"/>
                </a:cubicBezTo>
                <a:cubicBezTo>
                  <a:pt x="6361" y="8392"/>
                  <a:pt x="6404" y="8349"/>
                  <a:pt x="6415" y="8338"/>
                </a:cubicBezTo>
                <a:cubicBezTo>
                  <a:pt x="6436" y="8338"/>
                  <a:pt x="6468" y="8295"/>
                  <a:pt x="6501" y="8252"/>
                </a:cubicBezTo>
                <a:cubicBezTo>
                  <a:pt x="6533" y="8220"/>
                  <a:pt x="6575" y="8166"/>
                  <a:pt x="6618" y="8145"/>
                </a:cubicBezTo>
                <a:cubicBezTo>
                  <a:pt x="6651" y="8134"/>
                  <a:pt x="6694" y="8091"/>
                  <a:pt x="6715" y="8070"/>
                </a:cubicBezTo>
                <a:cubicBezTo>
                  <a:pt x="6769" y="8006"/>
                  <a:pt x="6854" y="7952"/>
                  <a:pt x="6897" y="7952"/>
                </a:cubicBezTo>
                <a:cubicBezTo>
                  <a:pt x="6908" y="7952"/>
                  <a:pt x="6973" y="7909"/>
                  <a:pt x="7016" y="7866"/>
                </a:cubicBezTo>
                <a:cubicBezTo>
                  <a:pt x="7090" y="7801"/>
                  <a:pt x="7155" y="7758"/>
                  <a:pt x="7283" y="7705"/>
                </a:cubicBezTo>
                <a:cubicBezTo>
                  <a:pt x="7369" y="7673"/>
                  <a:pt x="7466" y="7641"/>
                  <a:pt x="7476" y="7641"/>
                </a:cubicBezTo>
                <a:cubicBezTo>
                  <a:pt x="7488" y="7641"/>
                  <a:pt x="7541" y="7630"/>
                  <a:pt x="7595" y="7619"/>
                </a:cubicBezTo>
                <a:cubicBezTo>
                  <a:pt x="7648" y="7598"/>
                  <a:pt x="7755" y="7587"/>
                  <a:pt x="7841" y="7587"/>
                </a:cubicBezTo>
                <a:cubicBezTo>
                  <a:pt x="8088" y="7577"/>
                  <a:pt x="8292" y="7555"/>
                  <a:pt x="8367" y="7522"/>
                </a:cubicBezTo>
                <a:cubicBezTo>
                  <a:pt x="8397" y="7515"/>
                  <a:pt x="8433" y="7508"/>
                  <a:pt x="8470" y="7508"/>
                </a:cubicBezTo>
                <a:cubicBezTo>
                  <a:pt x="8486" y="7508"/>
                  <a:pt x="8501" y="7509"/>
                  <a:pt x="8517" y="7512"/>
                </a:cubicBezTo>
                <a:cubicBezTo>
                  <a:pt x="8571" y="7512"/>
                  <a:pt x="8625" y="7512"/>
                  <a:pt x="8635" y="7501"/>
                </a:cubicBezTo>
                <a:cubicBezTo>
                  <a:pt x="8658" y="7494"/>
                  <a:pt x="8702" y="7486"/>
                  <a:pt x="8853" y="7486"/>
                </a:cubicBezTo>
                <a:cubicBezTo>
                  <a:pt x="8917" y="7486"/>
                  <a:pt x="8999" y="7487"/>
                  <a:pt x="9107" y="7491"/>
                </a:cubicBezTo>
                <a:cubicBezTo>
                  <a:pt x="9236" y="7491"/>
                  <a:pt x="9279" y="7501"/>
                  <a:pt x="9300" y="7522"/>
                </a:cubicBezTo>
                <a:cubicBezTo>
                  <a:pt x="9343" y="7565"/>
                  <a:pt x="9375" y="7577"/>
                  <a:pt x="9514" y="7587"/>
                </a:cubicBezTo>
                <a:cubicBezTo>
                  <a:pt x="9643" y="7598"/>
                  <a:pt x="9719" y="7630"/>
                  <a:pt x="9847" y="7716"/>
                </a:cubicBezTo>
                <a:cubicBezTo>
                  <a:pt x="9890" y="7748"/>
                  <a:pt x="9944" y="7758"/>
                  <a:pt x="10019" y="7770"/>
                </a:cubicBezTo>
                <a:lnTo>
                  <a:pt x="10137" y="7780"/>
                </a:lnTo>
                <a:lnTo>
                  <a:pt x="10373" y="8016"/>
                </a:lnTo>
                <a:cubicBezTo>
                  <a:pt x="10598" y="8242"/>
                  <a:pt x="10694" y="8359"/>
                  <a:pt x="10694" y="8445"/>
                </a:cubicBezTo>
                <a:cubicBezTo>
                  <a:pt x="10694" y="8466"/>
                  <a:pt x="10706" y="8509"/>
                  <a:pt x="10727" y="8542"/>
                </a:cubicBezTo>
                <a:cubicBezTo>
                  <a:pt x="10770" y="8606"/>
                  <a:pt x="10770" y="8649"/>
                  <a:pt x="10770" y="8745"/>
                </a:cubicBezTo>
                <a:cubicBezTo>
                  <a:pt x="10770" y="8756"/>
                  <a:pt x="10770" y="8864"/>
                  <a:pt x="10780" y="8971"/>
                </a:cubicBezTo>
                <a:cubicBezTo>
                  <a:pt x="10780" y="9121"/>
                  <a:pt x="10780" y="9185"/>
                  <a:pt x="10759" y="9239"/>
                </a:cubicBezTo>
                <a:cubicBezTo>
                  <a:pt x="10748" y="9282"/>
                  <a:pt x="10737" y="9336"/>
                  <a:pt x="10737" y="9379"/>
                </a:cubicBezTo>
                <a:cubicBezTo>
                  <a:pt x="10737" y="9464"/>
                  <a:pt x="10630" y="9679"/>
                  <a:pt x="10587" y="9679"/>
                </a:cubicBezTo>
                <a:cubicBezTo>
                  <a:pt x="10566" y="9689"/>
                  <a:pt x="10555" y="9689"/>
                  <a:pt x="10555" y="9689"/>
                </a:cubicBezTo>
                <a:cubicBezTo>
                  <a:pt x="10555" y="9700"/>
                  <a:pt x="10534" y="9722"/>
                  <a:pt x="10501" y="9754"/>
                </a:cubicBezTo>
                <a:cubicBezTo>
                  <a:pt x="10480" y="9786"/>
                  <a:pt x="10458" y="9839"/>
                  <a:pt x="10448" y="9861"/>
                </a:cubicBezTo>
                <a:cubicBezTo>
                  <a:pt x="10437" y="9882"/>
                  <a:pt x="10415" y="9904"/>
                  <a:pt x="10394" y="9915"/>
                </a:cubicBezTo>
                <a:cubicBezTo>
                  <a:pt x="10373" y="9925"/>
                  <a:pt x="10341" y="9958"/>
                  <a:pt x="10319" y="9990"/>
                </a:cubicBezTo>
                <a:cubicBezTo>
                  <a:pt x="10298" y="10022"/>
                  <a:pt x="10265" y="10054"/>
                  <a:pt x="10244" y="10065"/>
                </a:cubicBezTo>
                <a:cubicBezTo>
                  <a:pt x="10222" y="10086"/>
                  <a:pt x="10180" y="10129"/>
                  <a:pt x="10158" y="10183"/>
                </a:cubicBezTo>
                <a:cubicBezTo>
                  <a:pt x="10115" y="10247"/>
                  <a:pt x="10083" y="10290"/>
                  <a:pt x="10041" y="10311"/>
                </a:cubicBezTo>
                <a:cubicBezTo>
                  <a:pt x="9955" y="10354"/>
                  <a:pt x="9879" y="10419"/>
                  <a:pt x="9879" y="10451"/>
                </a:cubicBezTo>
                <a:cubicBezTo>
                  <a:pt x="9879" y="10494"/>
                  <a:pt x="9805" y="10547"/>
                  <a:pt x="9762" y="10547"/>
                </a:cubicBezTo>
                <a:cubicBezTo>
                  <a:pt x="9740" y="10547"/>
                  <a:pt x="9676" y="10569"/>
                  <a:pt x="9622" y="10601"/>
                </a:cubicBezTo>
                <a:cubicBezTo>
                  <a:pt x="9566" y="10622"/>
                  <a:pt x="9533" y="10634"/>
                  <a:pt x="9511" y="10634"/>
                </a:cubicBezTo>
                <a:cubicBezTo>
                  <a:pt x="9499" y="10634"/>
                  <a:pt x="9490" y="10630"/>
                  <a:pt x="9483" y="10623"/>
                </a:cubicBezTo>
                <a:cubicBezTo>
                  <a:pt x="9477" y="10620"/>
                  <a:pt x="9471" y="10619"/>
                  <a:pt x="9463" y="10619"/>
                </a:cubicBezTo>
                <a:cubicBezTo>
                  <a:pt x="9440" y="10619"/>
                  <a:pt x="9402" y="10631"/>
                  <a:pt x="9321" y="10655"/>
                </a:cubicBezTo>
                <a:cubicBezTo>
                  <a:pt x="9251" y="10670"/>
                  <a:pt x="9203" y="10680"/>
                  <a:pt x="9183" y="10680"/>
                </a:cubicBezTo>
                <a:cubicBezTo>
                  <a:pt x="9175" y="10680"/>
                  <a:pt x="9171" y="10679"/>
                  <a:pt x="9171" y="10676"/>
                </a:cubicBezTo>
                <a:cubicBezTo>
                  <a:pt x="9161" y="10671"/>
                  <a:pt x="9150" y="10668"/>
                  <a:pt x="9138" y="10668"/>
                </a:cubicBezTo>
                <a:cubicBezTo>
                  <a:pt x="9126" y="10668"/>
                  <a:pt x="9112" y="10671"/>
                  <a:pt x="9097" y="10676"/>
                </a:cubicBezTo>
                <a:cubicBezTo>
                  <a:pt x="9064" y="10687"/>
                  <a:pt x="8978" y="10697"/>
                  <a:pt x="8904" y="10709"/>
                </a:cubicBezTo>
                <a:cubicBezTo>
                  <a:pt x="8796" y="10709"/>
                  <a:pt x="8742" y="10709"/>
                  <a:pt x="8710" y="10687"/>
                </a:cubicBezTo>
                <a:cubicBezTo>
                  <a:pt x="8689" y="10676"/>
                  <a:pt x="8613" y="10655"/>
                  <a:pt x="8549" y="10644"/>
                </a:cubicBezTo>
                <a:cubicBezTo>
                  <a:pt x="8496" y="10623"/>
                  <a:pt x="8432" y="10601"/>
                  <a:pt x="8420" y="10590"/>
                </a:cubicBezTo>
                <a:cubicBezTo>
                  <a:pt x="8367" y="10547"/>
                  <a:pt x="8292" y="10516"/>
                  <a:pt x="8238" y="10516"/>
                </a:cubicBezTo>
                <a:cubicBezTo>
                  <a:pt x="8196" y="10516"/>
                  <a:pt x="8163" y="10504"/>
                  <a:pt x="8120" y="10461"/>
                </a:cubicBezTo>
                <a:cubicBezTo>
                  <a:pt x="8088" y="10440"/>
                  <a:pt x="8013" y="10397"/>
                  <a:pt x="7960" y="10387"/>
                </a:cubicBezTo>
                <a:cubicBezTo>
                  <a:pt x="7906" y="10365"/>
                  <a:pt x="7852" y="10344"/>
                  <a:pt x="7841" y="10322"/>
                </a:cubicBezTo>
                <a:cubicBezTo>
                  <a:pt x="7831" y="10311"/>
                  <a:pt x="7777" y="10280"/>
                  <a:pt x="7724" y="10258"/>
                </a:cubicBezTo>
                <a:cubicBezTo>
                  <a:pt x="7670" y="10237"/>
                  <a:pt x="7616" y="10204"/>
                  <a:pt x="7584" y="10183"/>
                </a:cubicBezTo>
                <a:cubicBezTo>
                  <a:pt x="7531" y="10129"/>
                  <a:pt x="7262" y="9936"/>
                  <a:pt x="7241" y="9936"/>
                </a:cubicBezTo>
                <a:cubicBezTo>
                  <a:pt x="7230" y="9936"/>
                  <a:pt x="7230" y="9925"/>
                  <a:pt x="7241" y="9904"/>
                </a:cubicBezTo>
                <a:cubicBezTo>
                  <a:pt x="7241" y="9893"/>
                  <a:pt x="7219" y="9851"/>
                  <a:pt x="7155" y="9796"/>
                </a:cubicBezTo>
                <a:cubicBezTo>
                  <a:pt x="7112" y="9743"/>
                  <a:pt x="7069" y="9689"/>
                  <a:pt x="7059" y="9657"/>
                </a:cubicBezTo>
                <a:cubicBezTo>
                  <a:pt x="7047" y="9636"/>
                  <a:pt x="7026" y="9582"/>
                  <a:pt x="7016" y="9539"/>
                </a:cubicBezTo>
                <a:cubicBezTo>
                  <a:pt x="6983" y="9486"/>
                  <a:pt x="6973" y="9443"/>
                  <a:pt x="6973" y="9357"/>
                </a:cubicBezTo>
                <a:cubicBezTo>
                  <a:pt x="6973" y="9250"/>
                  <a:pt x="6983" y="9217"/>
                  <a:pt x="7047" y="9078"/>
                </a:cubicBezTo>
                <a:cubicBezTo>
                  <a:pt x="7080" y="8992"/>
                  <a:pt x="7112" y="8917"/>
                  <a:pt x="7112" y="8895"/>
                </a:cubicBezTo>
                <a:cubicBezTo>
                  <a:pt x="7112" y="8864"/>
                  <a:pt x="7219" y="8702"/>
                  <a:pt x="7241" y="8702"/>
                </a:cubicBezTo>
                <a:cubicBezTo>
                  <a:pt x="7252" y="8702"/>
                  <a:pt x="7273" y="8681"/>
                  <a:pt x="7283" y="8671"/>
                </a:cubicBezTo>
                <a:cubicBezTo>
                  <a:pt x="7295" y="8649"/>
                  <a:pt x="7316" y="8638"/>
                  <a:pt x="7326" y="8638"/>
                </a:cubicBezTo>
                <a:cubicBezTo>
                  <a:pt x="7380" y="8638"/>
                  <a:pt x="7391" y="8628"/>
                  <a:pt x="7445" y="8542"/>
                </a:cubicBezTo>
                <a:cubicBezTo>
                  <a:pt x="7498" y="8445"/>
                  <a:pt x="7509" y="8435"/>
                  <a:pt x="7584" y="8413"/>
                </a:cubicBezTo>
                <a:cubicBezTo>
                  <a:pt x="7638" y="8402"/>
                  <a:pt x="7734" y="8359"/>
                  <a:pt x="7798" y="8327"/>
                </a:cubicBezTo>
                <a:cubicBezTo>
                  <a:pt x="7895" y="8284"/>
                  <a:pt x="7948" y="8273"/>
                  <a:pt x="8088" y="8252"/>
                </a:cubicBezTo>
                <a:cubicBezTo>
                  <a:pt x="8184" y="8252"/>
                  <a:pt x="8270" y="8230"/>
                  <a:pt x="8270" y="8230"/>
                </a:cubicBezTo>
                <a:cubicBezTo>
                  <a:pt x="8270" y="8220"/>
                  <a:pt x="8356" y="8209"/>
                  <a:pt x="8442" y="8199"/>
                </a:cubicBezTo>
                <a:cubicBezTo>
                  <a:pt x="8582" y="8199"/>
                  <a:pt x="8603" y="8199"/>
                  <a:pt x="8625" y="8220"/>
                </a:cubicBezTo>
                <a:cubicBezTo>
                  <a:pt x="8646" y="8242"/>
                  <a:pt x="8678" y="8242"/>
                  <a:pt x="8742" y="8242"/>
                </a:cubicBezTo>
                <a:cubicBezTo>
                  <a:pt x="8882" y="8242"/>
                  <a:pt x="9150" y="8284"/>
                  <a:pt x="9290" y="8327"/>
                </a:cubicBezTo>
                <a:cubicBezTo>
                  <a:pt x="9343" y="8349"/>
                  <a:pt x="9440" y="8370"/>
                  <a:pt x="9493" y="8381"/>
                </a:cubicBezTo>
                <a:cubicBezTo>
                  <a:pt x="9557" y="8392"/>
                  <a:pt x="9579" y="8413"/>
                  <a:pt x="9590" y="8435"/>
                </a:cubicBezTo>
                <a:cubicBezTo>
                  <a:pt x="9590" y="8456"/>
                  <a:pt x="9622" y="8488"/>
                  <a:pt x="9654" y="8520"/>
                </a:cubicBezTo>
                <a:cubicBezTo>
                  <a:pt x="9686" y="8552"/>
                  <a:pt x="9729" y="8606"/>
                  <a:pt x="9750" y="8638"/>
                </a:cubicBezTo>
                <a:cubicBezTo>
                  <a:pt x="9762" y="8671"/>
                  <a:pt x="9805" y="8724"/>
                  <a:pt x="9836" y="8767"/>
                </a:cubicBezTo>
                <a:cubicBezTo>
                  <a:pt x="9869" y="8799"/>
                  <a:pt x="9901" y="8853"/>
                  <a:pt x="9901" y="8885"/>
                </a:cubicBezTo>
                <a:cubicBezTo>
                  <a:pt x="9912" y="8907"/>
                  <a:pt x="9922" y="8938"/>
                  <a:pt x="9933" y="8949"/>
                </a:cubicBezTo>
                <a:cubicBezTo>
                  <a:pt x="9944" y="8949"/>
                  <a:pt x="9955" y="8981"/>
                  <a:pt x="9955" y="9014"/>
                </a:cubicBezTo>
                <a:cubicBezTo>
                  <a:pt x="9955" y="9046"/>
                  <a:pt x="9976" y="9110"/>
                  <a:pt x="9998" y="9153"/>
                </a:cubicBezTo>
                <a:cubicBezTo>
                  <a:pt x="10019" y="9207"/>
                  <a:pt x="10041" y="9260"/>
                  <a:pt x="10041" y="9271"/>
                </a:cubicBezTo>
                <a:cubicBezTo>
                  <a:pt x="10041" y="9314"/>
                  <a:pt x="9944" y="9550"/>
                  <a:pt x="9922" y="9572"/>
                </a:cubicBezTo>
                <a:cubicBezTo>
                  <a:pt x="9901" y="9582"/>
                  <a:pt x="9879" y="9625"/>
                  <a:pt x="9858" y="9657"/>
                </a:cubicBezTo>
                <a:cubicBezTo>
                  <a:pt x="9826" y="9743"/>
                  <a:pt x="9708" y="9861"/>
                  <a:pt x="9654" y="9872"/>
                </a:cubicBezTo>
                <a:cubicBezTo>
                  <a:pt x="9633" y="9882"/>
                  <a:pt x="9611" y="9904"/>
                  <a:pt x="9600" y="9925"/>
                </a:cubicBezTo>
                <a:cubicBezTo>
                  <a:pt x="9579" y="9979"/>
                  <a:pt x="9514" y="10022"/>
                  <a:pt x="9429" y="10022"/>
                </a:cubicBezTo>
                <a:cubicBezTo>
                  <a:pt x="9386" y="10022"/>
                  <a:pt x="9300" y="10044"/>
                  <a:pt x="9247" y="10065"/>
                </a:cubicBezTo>
                <a:cubicBezTo>
                  <a:pt x="9200" y="10078"/>
                  <a:pt x="9171" y="10087"/>
                  <a:pt x="9152" y="10087"/>
                </a:cubicBezTo>
                <a:cubicBezTo>
                  <a:pt x="9140" y="10087"/>
                  <a:pt x="9133" y="10084"/>
                  <a:pt x="9128" y="10075"/>
                </a:cubicBezTo>
                <a:cubicBezTo>
                  <a:pt x="9107" y="10065"/>
                  <a:pt x="9054" y="10065"/>
                  <a:pt x="8957" y="10065"/>
                </a:cubicBezTo>
                <a:cubicBezTo>
                  <a:pt x="8849" y="10065"/>
                  <a:pt x="8796" y="10065"/>
                  <a:pt x="8764" y="10044"/>
                </a:cubicBezTo>
                <a:cubicBezTo>
                  <a:pt x="8732" y="10022"/>
                  <a:pt x="8699" y="10011"/>
                  <a:pt x="8689" y="10011"/>
                </a:cubicBezTo>
                <a:cubicBezTo>
                  <a:pt x="8646" y="10011"/>
                  <a:pt x="8367" y="9872"/>
                  <a:pt x="8324" y="9818"/>
                </a:cubicBezTo>
                <a:cubicBezTo>
                  <a:pt x="8249" y="9743"/>
                  <a:pt x="8174" y="9603"/>
                  <a:pt x="8142" y="9475"/>
                </a:cubicBezTo>
                <a:cubicBezTo>
                  <a:pt x="8120" y="9379"/>
                  <a:pt x="8120" y="9367"/>
                  <a:pt x="8142" y="9324"/>
                </a:cubicBezTo>
                <a:cubicBezTo>
                  <a:pt x="8184" y="9271"/>
                  <a:pt x="8389" y="9121"/>
                  <a:pt x="8463" y="9089"/>
                </a:cubicBezTo>
                <a:cubicBezTo>
                  <a:pt x="8496" y="9078"/>
                  <a:pt x="8539" y="9078"/>
                  <a:pt x="8549" y="9078"/>
                </a:cubicBezTo>
                <a:cubicBezTo>
                  <a:pt x="8555" y="9081"/>
                  <a:pt x="8562" y="9082"/>
                  <a:pt x="8571" y="9082"/>
                </a:cubicBezTo>
                <a:cubicBezTo>
                  <a:pt x="8594" y="9082"/>
                  <a:pt x="8628" y="9073"/>
                  <a:pt x="8668" y="9057"/>
                </a:cubicBezTo>
                <a:cubicBezTo>
                  <a:pt x="8709" y="9039"/>
                  <a:pt x="8731" y="9031"/>
                  <a:pt x="8756" y="9031"/>
                </a:cubicBezTo>
                <a:cubicBezTo>
                  <a:pt x="8777" y="9031"/>
                  <a:pt x="8801" y="9036"/>
                  <a:pt x="8839" y="9046"/>
                </a:cubicBezTo>
                <a:cubicBezTo>
                  <a:pt x="8914" y="9067"/>
                  <a:pt x="8946" y="9089"/>
                  <a:pt x="8989" y="9143"/>
                </a:cubicBezTo>
                <a:cubicBezTo>
                  <a:pt x="9054" y="9207"/>
                  <a:pt x="9161" y="9432"/>
                  <a:pt x="9161" y="9475"/>
                </a:cubicBezTo>
                <a:cubicBezTo>
                  <a:pt x="9161" y="9486"/>
                  <a:pt x="9139" y="9507"/>
                  <a:pt x="9118" y="9518"/>
                </a:cubicBezTo>
                <a:cubicBezTo>
                  <a:pt x="9099" y="9532"/>
                  <a:pt x="9089" y="9540"/>
                  <a:pt x="9075" y="9540"/>
                </a:cubicBezTo>
                <a:cubicBezTo>
                  <a:pt x="9057" y="9540"/>
                  <a:pt x="9033" y="9527"/>
                  <a:pt x="8978" y="9496"/>
                </a:cubicBezTo>
                <a:cubicBezTo>
                  <a:pt x="8925" y="9464"/>
                  <a:pt x="8849" y="9443"/>
                  <a:pt x="8807" y="9432"/>
                </a:cubicBezTo>
                <a:cubicBezTo>
                  <a:pt x="8732" y="9432"/>
                  <a:pt x="8721" y="9432"/>
                  <a:pt x="8656" y="9496"/>
                </a:cubicBezTo>
                <a:lnTo>
                  <a:pt x="8582" y="9560"/>
                </a:lnTo>
                <a:lnTo>
                  <a:pt x="8613" y="9603"/>
                </a:lnTo>
                <a:cubicBezTo>
                  <a:pt x="8635" y="9636"/>
                  <a:pt x="8646" y="9668"/>
                  <a:pt x="8635" y="9689"/>
                </a:cubicBezTo>
                <a:cubicBezTo>
                  <a:pt x="8625" y="9722"/>
                  <a:pt x="8635" y="9732"/>
                  <a:pt x="8775" y="9839"/>
                </a:cubicBezTo>
                <a:cubicBezTo>
                  <a:pt x="8871" y="9915"/>
                  <a:pt x="8914" y="9936"/>
                  <a:pt x="8957" y="9936"/>
                </a:cubicBezTo>
                <a:cubicBezTo>
                  <a:pt x="8989" y="9936"/>
                  <a:pt x="9021" y="9936"/>
                  <a:pt x="9032" y="9947"/>
                </a:cubicBezTo>
                <a:cubicBezTo>
                  <a:pt x="9036" y="9954"/>
                  <a:pt x="9049" y="9957"/>
                  <a:pt x="9068" y="9957"/>
                </a:cubicBezTo>
                <a:cubicBezTo>
                  <a:pt x="9105" y="9957"/>
                  <a:pt x="9165" y="9943"/>
                  <a:pt x="9214" y="9915"/>
                </a:cubicBezTo>
                <a:cubicBezTo>
                  <a:pt x="9247" y="9904"/>
                  <a:pt x="9279" y="9882"/>
                  <a:pt x="9300" y="9882"/>
                </a:cubicBezTo>
                <a:cubicBezTo>
                  <a:pt x="9343" y="9882"/>
                  <a:pt x="9536" y="9689"/>
                  <a:pt x="9536" y="9646"/>
                </a:cubicBezTo>
                <a:cubicBezTo>
                  <a:pt x="9536" y="9593"/>
                  <a:pt x="9557" y="9560"/>
                  <a:pt x="9579" y="9560"/>
                </a:cubicBezTo>
                <a:cubicBezTo>
                  <a:pt x="9590" y="9560"/>
                  <a:pt x="9600" y="9539"/>
                  <a:pt x="9600" y="9518"/>
                </a:cubicBezTo>
                <a:cubicBezTo>
                  <a:pt x="9600" y="9453"/>
                  <a:pt x="9557" y="9250"/>
                  <a:pt x="9536" y="9228"/>
                </a:cubicBezTo>
                <a:cubicBezTo>
                  <a:pt x="9526" y="9217"/>
                  <a:pt x="9514" y="9164"/>
                  <a:pt x="9493" y="9110"/>
                </a:cubicBezTo>
                <a:cubicBezTo>
                  <a:pt x="9472" y="9014"/>
                  <a:pt x="9450" y="8971"/>
                  <a:pt x="9407" y="8971"/>
                </a:cubicBezTo>
                <a:cubicBezTo>
                  <a:pt x="9397" y="8971"/>
                  <a:pt x="9354" y="8938"/>
                  <a:pt x="9321" y="8907"/>
                </a:cubicBezTo>
                <a:cubicBezTo>
                  <a:pt x="9290" y="8864"/>
                  <a:pt x="9247" y="8831"/>
                  <a:pt x="9225" y="8831"/>
                </a:cubicBezTo>
                <a:cubicBezTo>
                  <a:pt x="9193" y="8821"/>
                  <a:pt x="9182" y="8810"/>
                  <a:pt x="9182" y="8778"/>
                </a:cubicBezTo>
                <a:cubicBezTo>
                  <a:pt x="9171" y="8692"/>
                  <a:pt x="9097" y="8638"/>
                  <a:pt x="8968" y="8606"/>
                </a:cubicBezTo>
                <a:cubicBezTo>
                  <a:pt x="8904" y="8595"/>
                  <a:pt x="8828" y="8585"/>
                  <a:pt x="8796" y="8585"/>
                </a:cubicBezTo>
                <a:lnTo>
                  <a:pt x="8699" y="8585"/>
                </a:lnTo>
                <a:cubicBezTo>
                  <a:pt x="8678" y="8585"/>
                  <a:pt x="8635" y="8595"/>
                  <a:pt x="8603" y="8617"/>
                </a:cubicBezTo>
                <a:cubicBezTo>
                  <a:pt x="8571" y="8638"/>
                  <a:pt x="8528" y="8638"/>
                  <a:pt x="8517" y="8638"/>
                </a:cubicBezTo>
                <a:cubicBezTo>
                  <a:pt x="8515" y="8637"/>
                  <a:pt x="8511" y="8636"/>
                  <a:pt x="8508" y="8636"/>
                </a:cubicBezTo>
                <a:cubicBezTo>
                  <a:pt x="8480" y="8636"/>
                  <a:pt x="8420" y="8669"/>
                  <a:pt x="8335" y="8735"/>
                </a:cubicBezTo>
                <a:cubicBezTo>
                  <a:pt x="8292" y="8756"/>
                  <a:pt x="8238" y="8778"/>
                  <a:pt x="8206" y="8778"/>
                </a:cubicBezTo>
                <a:cubicBezTo>
                  <a:pt x="8184" y="8778"/>
                  <a:pt x="8153" y="8788"/>
                  <a:pt x="8142" y="8810"/>
                </a:cubicBezTo>
                <a:cubicBezTo>
                  <a:pt x="8131" y="8821"/>
                  <a:pt x="8088" y="8853"/>
                  <a:pt x="8056" y="8874"/>
                </a:cubicBezTo>
                <a:cubicBezTo>
                  <a:pt x="8013" y="8895"/>
                  <a:pt x="7938" y="8981"/>
                  <a:pt x="7884" y="9057"/>
                </a:cubicBezTo>
                <a:cubicBezTo>
                  <a:pt x="7798" y="9164"/>
                  <a:pt x="7788" y="9196"/>
                  <a:pt x="7788" y="9250"/>
                </a:cubicBezTo>
                <a:cubicBezTo>
                  <a:pt x="7788" y="9282"/>
                  <a:pt x="7777" y="9324"/>
                  <a:pt x="7767" y="9324"/>
                </a:cubicBezTo>
                <a:cubicBezTo>
                  <a:pt x="7755" y="9324"/>
                  <a:pt x="7755" y="9357"/>
                  <a:pt x="7755" y="9389"/>
                </a:cubicBezTo>
                <a:cubicBezTo>
                  <a:pt x="7755" y="9421"/>
                  <a:pt x="7745" y="9443"/>
                  <a:pt x="7734" y="9443"/>
                </a:cubicBezTo>
                <a:cubicBezTo>
                  <a:pt x="7691" y="9443"/>
                  <a:pt x="7745" y="9668"/>
                  <a:pt x="7841" y="9861"/>
                </a:cubicBezTo>
                <a:cubicBezTo>
                  <a:pt x="7884" y="9958"/>
                  <a:pt x="7917" y="10011"/>
                  <a:pt x="7948" y="10022"/>
                </a:cubicBezTo>
                <a:cubicBezTo>
                  <a:pt x="7991" y="10044"/>
                  <a:pt x="8013" y="10065"/>
                  <a:pt x="8163" y="10204"/>
                </a:cubicBezTo>
                <a:cubicBezTo>
                  <a:pt x="8217" y="10247"/>
                  <a:pt x="8260" y="10290"/>
                  <a:pt x="8270" y="10290"/>
                </a:cubicBezTo>
                <a:cubicBezTo>
                  <a:pt x="8281" y="10290"/>
                  <a:pt x="8324" y="10311"/>
                  <a:pt x="8367" y="10333"/>
                </a:cubicBezTo>
                <a:cubicBezTo>
                  <a:pt x="8420" y="10354"/>
                  <a:pt x="8474" y="10376"/>
                  <a:pt x="8506" y="10376"/>
                </a:cubicBezTo>
                <a:cubicBezTo>
                  <a:pt x="8528" y="10376"/>
                  <a:pt x="8592" y="10397"/>
                  <a:pt x="8646" y="10419"/>
                </a:cubicBezTo>
                <a:cubicBezTo>
                  <a:pt x="8711" y="10451"/>
                  <a:pt x="8727" y="10466"/>
                  <a:pt x="8811" y="10466"/>
                </a:cubicBezTo>
                <a:cubicBezTo>
                  <a:pt x="8838" y="10466"/>
                  <a:pt x="8871" y="10464"/>
                  <a:pt x="8914" y="10461"/>
                </a:cubicBezTo>
                <a:cubicBezTo>
                  <a:pt x="9011" y="10451"/>
                  <a:pt x="9118" y="10440"/>
                  <a:pt x="9161" y="10430"/>
                </a:cubicBezTo>
                <a:cubicBezTo>
                  <a:pt x="9192" y="10417"/>
                  <a:pt x="9213" y="10412"/>
                  <a:pt x="9229" y="10412"/>
                </a:cubicBezTo>
                <a:cubicBezTo>
                  <a:pt x="9239" y="10412"/>
                  <a:pt x="9248" y="10414"/>
                  <a:pt x="9257" y="10419"/>
                </a:cubicBezTo>
                <a:cubicBezTo>
                  <a:pt x="9265" y="10427"/>
                  <a:pt x="9274" y="10430"/>
                  <a:pt x="9283" y="10430"/>
                </a:cubicBezTo>
                <a:cubicBezTo>
                  <a:pt x="9298" y="10430"/>
                  <a:pt x="9317" y="10421"/>
                  <a:pt x="9343" y="10408"/>
                </a:cubicBezTo>
                <a:cubicBezTo>
                  <a:pt x="9364" y="10397"/>
                  <a:pt x="9418" y="10387"/>
                  <a:pt x="9440" y="10387"/>
                </a:cubicBezTo>
                <a:cubicBezTo>
                  <a:pt x="9472" y="10387"/>
                  <a:pt x="9504" y="10376"/>
                  <a:pt x="9526" y="10354"/>
                </a:cubicBezTo>
                <a:cubicBezTo>
                  <a:pt x="9569" y="10322"/>
                  <a:pt x="9654" y="10290"/>
                  <a:pt x="9708" y="10290"/>
                </a:cubicBezTo>
                <a:cubicBezTo>
                  <a:pt x="9729" y="10290"/>
                  <a:pt x="9762" y="10268"/>
                  <a:pt x="9783" y="10247"/>
                </a:cubicBezTo>
                <a:cubicBezTo>
                  <a:pt x="9793" y="10237"/>
                  <a:pt x="9847" y="10204"/>
                  <a:pt x="9879" y="10194"/>
                </a:cubicBezTo>
                <a:cubicBezTo>
                  <a:pt x="9955" y="10172"/>
                  <a:pt x="10008" y="10129"/>
                  <a:pt x="10008" y="10108"/>
                </a:cubicBezTo>
                <a:cubicBezTo>
                  <a:pt x="10008" y="10075"/>
                  <a:pt x="10051" y="10044"/>
                  <a:pt x="10105" y="10032"/>
                </a:cubicBezTo>
                <a:cubicBezTo>
                  <a:pt x="10169" y="10022"/>
                  <a:pt x="10180" y="10011"/>
                  <a:pt x="10319" y="9722"/>
                </a:cubicBezTo>
                <a:cubicBezTo>
                  <a:pt x="10373" y="9603"/>
                  <a:pt x="10405" y="9529"/>
                  <a:pt x="10405" y="9475"/>
                </a:cubicBezTo>
                <a:cubicBezTo>
                  <a:pt x="10405" y="9432"/>
                  <a:pt x="10415" y="9367"/>
                  <a:pt x="10427" y="9346"/>
                </a:cubicBezTo>
                <a:cubicBezTo>
                  <a:pt x="10427" y="9324"/>
                  <a:pt x="10427" y="9282"/>
                  <a:pt x="10415" y="9260"/>
                </a:cubicBezTo>
                <a:cubicBezTo>
                  <a:pt x="10405" y="9228"/>
                  <a:pt x="10405" y="9217"/>
                  <a:pt x="10427" y="9185"/>
                </a:cubicBezTo>
                <a:lnTo>
                  <a:pt x="10458" y="9143"/>
                </a:lnTo>
                <a:lnTo>
                  <a:pt x="10405" y="9024"/>
                </a:lnTo>
                <a:cubicBezTo>
                  <a:pt x="10373" y="8960"/>
                  <a:pt x="10351" y="8885"/>
                  <a:pt x="10351" y="8864"/>
                </a:cubicBezTo>
                <a:cubicBezTo>
                  <a:pt x="10351" y="8842"/>
                  <a:pt x="10330" y="8799"/>
                  <a:pt x="10298" y="8756"/>
                </a:cubicBezTo>
                <a:cubicBezTo>
                  <a:pt x="10244" y="8671"/>
                  <a:pt x="10126" y="8466"/>
                  <a:pt x="10094" y="8402"/>
                </a:cubicBezTo>
                <a:cubicBezTo>
                  <a:pt x="10072" y="8370"/>
                  <a:pt x="10051" y="8349"/>
                  <a:pt x="10029" y="8338"/>
                </a:cubicBezTo>
                <a:cubicBezTo>
                  <a:pt x="10008" y="8327"/>
                  <a:pt x="9986" y="8306"/>
                  <a:pt x="9986" y="8295"/>
                </a:cubicBezTo>
                <a:cubicBezTo>
                  <a:pt x="9986" y="8284"/>
                  <a:pt x="9933" y="8252"/>
                  <a:pt x="9869" y="8220"/>
                </a:cubicBezTo>
                <a:cubicBezTo>
                  <a:pt x="9793" y="8188"/>
                  <a:pt x="9750" y="8156"/>
                  <a:pt x="9750" y="8145"/>
                </a:cubicBezTo>
                <a:cubicBezTo>
                  <a:pt x="9750" y="8123"/>
                  <a:pt x="9740" y="8113"/>
                  <a:pt x="9719" y="8113"/>
                </a:cubicBezTo>
                <a:cubicBezTo>
                  <a:pt x="9708" y="8113"/>
                  <a:pt x="9686" y="8102"/>
                  <a:pt x="9686" y="8080"/>
                </a:cubicBezTo>
                <a:cubicBezTo>
                  <a:pt x="9676" y="8048"/>
                  <a:pt x="9643" y="8027"/>
                  <a:pt x="9579" y="8006"/>
                </a:cubicBezTo>
                <a:cubicBezTo>
                  <a:pt x="9536" y="7994"/>
                  <a:pt x="9483" y="7973"/>
                  <a:pt x="9461" y="7973"/>
                </a:cubicBezTo>
                <a:cubicBezTo>
                  <a:pt x="9450" y="7963"/>
                  <a:pt x="9397" y="7952"/>
                  <a:pt x="9354" y="7930"/>
                </a:cubicBezTo>
                <a:cubicBezTo>
                  <a:pt x="9321" y="7930"/>
                  <a:pt x="9279" y="7909"/>
                  <a:pt x="9268" y="7909"/>
                </a:cubicBezTo>
                <a:cubicBezTo>
                  <a:pt x="9257" y="7898"/>
                  <a:pt x="9214" y="7887"/>
                  <a:pt x="9161" y="7887"/>
                </a:cubicBezTo>
                <a:cubicBezTo>
                  <a:pt x="9118" y="7877"/>
                  <a:pt x="9064" y="7866"/>
                  <a:pt x="9064" y="7855"/>
                </a:cubicBezTo>
                <a:cubicBezTo>
                  <a:pt x="9054" y="7844"/>
                  <a:pt x="9021" y="7844"/>
                  <a:pt x="9000" y="7844"/>
                </a:cubicBezTo>
                <a:cubicBezTo>
                  <a:pt x="8978" y="7844"/>
                  <a:pt x="8946" y="7834"/>
                  <a:pt x="8946" y="7823"/>
                </a:cubicBezTo>
                <a:cubicBezTo>
                  <a:pt x="8935" y="7813"/>
                  <a:pt x="8904" y="7813"/>
                  <a:pt x="8849" y="7813"/>
                </a:cubicBezTo>
                <a:cubicBezTo>
                  <a:pt x="8807" y="7823"/>
                  <a:pt x="8592" y="7823"/>
                  <a:pt x="8389" y="7834"/>
                </a:cubicBezTo>
                <a:cubicBezTo>
                  <a:pt x="8142" y="7844"/>
                  <a:pt x="7991" y="7844"/>
                  <a:pt x="7981" y="7855"/>
                </a:cubicBezTo>
                <a:cubicBezTo>
                  <a:pt x="7970" y="7866"/>
                  <a:pt x="7938" y="7877"/>
                  <a:pt x="7906" y="7887"/>
                </a:cubicBezTo>
                <a:cubicBezTo>
                  <a:pt x="7777" y="7887"/>
                  <a:pt x="7734" y="7898"/>
                  <a:pt x="7681" y="7930"/>
                </a:cubicBezTo>
                <a:cubicBezTo>
                  <a:pt x="7648" y="7952"/>
                  <a:pt x="7595" y="7973"/>
                  <a:pt x="7552" y="7984"/>
                </a:cubicBezTo>
                <a:cubicBezTo>
                  <a:pt x="7434" y="7994"/>
                  <a:pt x="7326" y="8059"/>
                  <a:pt x="7316" y="8113"/>
                </a:cubicBezTo>
                <a:cubicBezTo>
                  <a:pt x="7305" y="8166"/>
                  <a:pt x="7305" y="8166"/>
                  <a:pt x="7219" y="8166"/>
                </a:cubicBezTo>
                <a:cubicBezTo>
                  <a:pt x="7187" y="8177"/>
                  <a:pt x="7166" y="8188"/>
                  <a:pt x="7133" y="8242"/>
                </a:cubicBezTo>
                <a:cubicBezTo>
                  <a:pt x="7112" y="8284"/>
                  <a:pt x="7080" y="8327"/>
                  <a:pt x="7069" y="8338"/>
                </a:cubicBezTo>
                <a:cubicBezTo>
                  <a:pt x="7047" y="8359"/>
                  <a:pt x="7026" y="8392"/>
                  <a:pt x="7026" y="8423"/>
                </a:cubicBezTo>
                <a:cubicBezTo>
                  <a:pt x="7016" y="8466"/>
                  <a:pt x="7005" y="8478"/>
                  <a:pt x="6973" y="8488"/>
                </a:cubicBezTo>
                <a:cubicBezTo>
                  <a:pt x="6951" y="8488"/>
                  <a:pt x="6919" y="8520"/>
                  <a:pt x="6887" y="8563"/>
                </a:cubicBezTo>
                <a:cubicBezTo>
                  <a:pt x="6854" y="8606"/>
                  <a:pt x="6823" y="8659"/>
                  <a:pt x="6801" y="8671"/>
                </a:cubicBezTo>
                <a:cubicBezTo>
                  <a:pt x="6683" y="8788"/>
                  <a:pt x="6608" y="8960"/>
                  <a:pt x="6608" y="9121"/>
                </a:cubicBezTo>
                <a:cubicBezTo>
                  <a:pt x="6608" y="9143"/>
                  <a:pt x="6608" y="9174"/>
                  <a:pt x="6597" y="9174"/>
                </a:cubicBezTo>
                <a:cubicBezTo>
                  <a:pt x="6587" y="9174"/>
                  <a:pt x="6575" y="9196"/>
                  <a:pt x="6587" y="9260"/>
                </a:cubicBezTo>
                <a:cubicBezTo>
                  <a:pt x="6597" y="9303"/>
                  <a:pt x="6587" y="9400"/>
                  <a:pt x="6587" y="9464"/>
                </a:cubicBezTo>
                <a:cubicBezTo>
                  <a:pt x="6565" y="9572"/>
                  <a:pt x="6565" y="9582"/>
                  <a:pt x="6597" y="9636"/>
                </a:cubicBezTo>
                <a:cubicBezTo>
                  <a:pt x="6618" y="9657"/>
                  <a:pt x="6630" y="9700"/>
                  <a:pt x="6630" y="9711"/>
                </a:cubicBezTo>
                <a:cubicBezTo>
                  <a:pt x="6630" y="9732"/>
                  <a:pt x="6661" y="9775"/>
                  <a:pt x="6694" y="9818"/>
                </a:cubicBezTo>
                <a:cubicBezTo>
                  <a:pt x="6737" y="9872"/>
                  <a:pt x="6747" y="9893"/>
                  <a:pt x="6737" y="9936"/>
                </a:cubicBezTo>
                <a:cubicBezTo>
                  <a:pt x="6726" y="9990"/>
                  <a:pt x="6737" y="10001"/>
                  <a:pt x="6769" y="10022"/>
                </a:cubicBezTo>
                <a:cubicBezTo>
                  <a:pt x="6930" y="10140"/>
                  <a:pt x="6962" y="10161"/>
                  <a:pt x="6951" y="10194"/>
                </a:cubicBezTo>
                <a:cubicBezTo>
                  <a:pt x="6940" y="10225"/>
                  <a:pt x="6962" y="10247"/>
                  <a:pt x="7059" y="10301"/>
                </a:cubicBezTo>
                <a:cubicBezTo>
                  <a:pt x="7102" y="10322"/>
                  <a:pt x="7133" y="10354"/>
                  <a:pt x="7144" y="10376"/>
                </a:cubicBezTo>
                <a:cubicBezTo>
                  <a:pt x="7155" y="10387"/>
                  <a:pt x="7198" y="10419"/>
                  <a:pt x="7241" y="10430"/>
                </a:cubicBezTo>
                <a:cubicBezTo>
                  <a:pt x="7283" y="10451"/>
                  <a:pt x="7348" y="10494"/>
                  <a:pt x="7380" y="10526"/>
                </a:cubicBezTo>
                <a:cubicBezTo>
                  <a:pt x="7423" y="10547"/>
                  <a:pt x="7488" y="10590"/>
                  <a:pt x="7519" y="10601"/>
                </a:cubicBezTo>
                <a:cubicBezTo>
                  <a:pt x="7562" y="10612"/>
                  <a:pt x="7627" y="10644"/>
                  <a:pt x="7670" y="10676"/>
                </a:cubicBezTo>
                <a:cubicBezTo>
                  <a:pt x="7702" y="10709"/>
                  <a:pt x="7745" y="10730"/>
                  <a:pt x="7755" y="10730"/>
                </a:cubicBezTo>
                <a:cubicBezTo>
                  <a:pt x="7809" y="10730"/>
                  <a:pt x="7895" y="10762"/>
                  <a:pt x="7927" y="10794"/>
                </a:cubicBezTo>
                <a:cubicBezTo>
                  <a:pt x="7948" y="10816"/>
                  <a:pt x="7981" y="10837"/>
                  <a:pt x="8013" y="10837"/>
                </a:cubicBezTo>
                <a:cubicBezTo>
                  <a:pt x="8067" y="10837"/>
                  <a:pt x="8120" y="10869"/>
                  <a:pt x="8196" y="10923"/>
                </a:cubicBezTo>
                <a:cubicBezTo>
                  <a:pt x="8249" y="10955"/>
                  <a:pt x="8270" y="10966"/>
                  <a:pt x="8335" y="10966"/>
                </a:cubicBezTo>
                <a:cubicBezTo>
                  <a:pt x="8420" y="10966"/>
                  <a:pt x="8517" y="10998"/>
                  <a:pt x="8646" y="11062"/>
                </a:cubicBezTo>
                <a:cubicBezTo>
                  <a:pt x="8703" y="11095"/>
                  <a:pt x="8729" y="11109"/>
                  <a:pt x="8772" y="11109"/>
                </a:cubicBezTo>
                <a:cubicBezTo>
                  <a:pt x="8785" y="11109"/>
                  <a:pt x="8800" y="11108"/>
                  <a:pt x="8818" y="11105"/>
                </a:cubicBezTo>
                <a:cubicBezTo>
                  <a:pt x="8839" y="11101"/>
                  <a:pt x="8858" y="11098"/>
                  <a:pt x="8874" y="11098"/>
                </a:cubicBezTo>
                <a:cubicBezTo>
                  <a:pt x="8897" y="11098"/>
                  <a:pt x="8917" y="11104"/>
                  <a:pt x="8935" y="11116"/>
                </a:cubicBezTo>
                <a:cubicBezTo>
                  <a:pt x="8957" y="11127"/>
                  <a:pt x="8970" y="11132"/>
                  <a:pt x="8989" y="11132"/>
                </a:cubicBezTo>
                <a:cubicBezTo>
                  <a:pt x="9008" y="11132"/>
                  <a:pt x="9032" y="11127"/>
                  <a:pt x="9075" y="11116"/>
                </a:cubicBezTo>
                <a:cubicBezTo>
                  <a:pt x="9128" y="11095"/>
                  <a:pt x="9225" y="11084"/>
                  <a:pt x="9290" y="11073"/>
                </a:cubicBezTo>
                <a:cubicBezTo>
                  <a:pt x="9364" y="11073"/>
                  <a:pt x="9418" y="11052"/>
                  <a:pt x="9472" y="11030"/>
                </a:cubicBezTo>
                <a:cubicBezTo>
                  <a:pt x="9504" y="11009"/>
                  <a:pt x="9557" y="10987"/>
                  <a:pt x="9590" y="10987"/>
                </a:cubicBezTo>
                <a:cubicBezTo>
                  <a:pt x="9665" y="10987"/>
                  <a:pt x="9901" y="10880"/>
                  <a:pt x="9944" y="10826"/>
                </a:cubicBezTo>
                <a:cubicBezTo>
                  <a:pt x="9965" y="10794"/>
                  <a:pt x="9986" y="10773"/>
                  <a:pt x="10008" y="10773"/>
                </a:cubicBezTo>
                <a:cubicBezTo>
                  <a:pt x="10019" y="10773"/>
                  <a:pt x="10072" y="10752"/>
                  <a:pt x="10105" y="10719"/>
                </a:cubicBezTo>
                <a:cubicBezTo>
                  <a:pt x="10148" y="10697"/>
                  <a:pt x="10212" y="10655"/>
                  <a:pt x="10244" y="10633"/>
                </a:cubicBezTo>
                <a:cubicBezTo>
                  <a:pt x="10298" y="10601"/>
                  <a:pt x="10319" y="10590"/>
                  <a:pt x="10319" y="10558"/>
                </a:cubicBezTo>
                <a:cubicBezTo>
                  <a:pt x="10319" y="10516"/>
                  <a:pt x="10330" y="10504"/>
                  <a:pt x="10362" y="10504"/>
                </a:cubicBezTo>
                <a:cubicBezTo>
                  <a:pt x="10394" y="10504"/>
                  <a:pt x="10427" y="10483"/>
                  <a:pt x="10470" y="10419"/>
                </a:cubicBezTo>
                <a:cubicBezTo>
                  <a:pt x="10501" y="10376"/>
                  <a:pt x="10544" y="10344"/>
                  <a:pt x="10555" y="10344"/>
                </a:cubicBezTo>
                <a:cubicBezTo>
                  <a:pt x="10566" y="10344"/>
                  <a:pt x="10587" y="10311"/>
                  <a:pt x="10598" y="10280"/>
                </a:cubicBezTo>
                <a:cubicBezTo>
                  <a:pt x="10620" y="10247"/>
                  <a:pt x="10651" y="10194"/>
                  <a:pt x="10684" y="10161"/>
                </a:cubicBezTo>
                <a:cubicBezTo>
                  <a:pt x="10737" y="10097"/>
                  <a:pt x="10780" y="10044"/>
                  <a:pt x="10920" y="9754"/>
                </a:cubicBezTo>
                <a:cubicBezTo>
                  <a:pt x="10973" y="9636"/>
                  <a:pt x="11016" y="9582"/>
                  <a:pt x="11059" y="9572"/>
                </a:cubicBezTo>
                <a:cubicBezTo>
                  <a:pt x="11102" y="9550"/>
                  <a:pt x="11123" y="9475"/>
                  <a:pt x="11123" y="9367"/>
                </a:cubicBezTo>
                <a:cubicBezTo>
                  <a:pt x="11123" y="9303"/>
                  <a:pt x="11135" y="9282"/>
                  <a:pt x="11156" y="9271"/>
                </a:cubicBezTo>
                <a:cubicBezTo>
                  <a:pt x="11177" y="9260"/>
                  <a:pt x="11177" y="9228"/>
                  <a:pt x="11177" y="9121"/>
                </a:cubicBezTo>
                <a:cubicBezTo>
                  <a:pt x="11177" y="9046"/>
                  <a:pt x="11188" y="8981"/>
                  <a:pt x="11188" y="8960"/>
                </a:cubicBezTo>
                <a:cubicBezTo>
                  <a:pt x="11209" y="8938"/>
                  <a:pt x="11199" y="8907"/>
                  <a:pt x="11166" y="8788"/>
                </a:cubicBezTo>
                <a:cubicBezTo>
                  <a:pt x="11113" y="8574"/>
                  <a:pt x="11113" y="8552"/>
                  <a:pt x="11135" y="8520"/>
                </a:cubicBezTo>
                <a:cubicBezTo>
                  <a:pt x="11145" y="8499"/>
                  <a:pt x="11145" y="8478"/>
                  <a:pt x="11092" y="8402"/>
                </a:cubicBezTo>
                <a:cubicBezTo>
                  <a:pt x="11059" y="8359"/>
                  <a:pt x="11027" y="8306"/>
                  <a:pt x="11027" y="8295"/>
                </a:cubicBezTo>
                <a:cubicBezTo>
                  <a:pt x="11027" y="8295"/>
                  <a:pt x="11016" y="8273"/>
                  <a:pt x="10995" y="8252"/>
                </a:cubicBezTo>
                <a:cubicBezTo>
                  <a:pt x="10963" y="8220"/>
                  <a:pt x="10887" y="8080"/>
                  <a:pt x="10887" y="8048"/>
                </a:cubicBezTo>
                <a:cubicBezTo>
                  <a:pt x="10887" y="8037"/>
                  <a:pt x="10845" y="7994"/>
                  <a:pt x="10802" y="7941"/>
                </a:cubicBezTo>
                <a:cubicBezTo>
                  <a:pt x="10759" y="7898"/>
                  <a:pt x="10706" y="7823"/>
                  <a:pt x="10694" y="7801"/>
                </a:cubicBezTo>
                <a:cubicBezTo>
                  <a:pt x="10684" y="7770"/>
                  <a:pt x="10641" y="7727"/>
                  <a:pt x="10609" y="7705"/>
                </a:cubicBezTo>
                <a:cubicBezTo>
                  <a:pt x="10577" y="7684"/>
                  <a:pt x="10512" y="7619"/>
                  <a:pt x="10458" y="7577"/>
                </a:cubicBezTo>
                <a:cubicBezTo>
                  <a:pt x="10384" y="7501"/>
                  <a:pt x="10373" y="7491"/>
                  <a:pt x="10308" y="7491"/>
                </a:cubicBezTo>
                <a:cubicBezTo>
                  <a:pt x="10255" y="7491"/>
                  <a:pt x="10244" y="7491"/>
                  <a:pt x="10234" y="7458"/>
                </a:cubicBezTo>
                <a:cubicBezTo>
                  <a:pt x="10234" y="7415"/>
                  <a:pt x="10180" y="7383"/>
                  <a:pt x="10126" y="7383"/>
                </a:cubicBezTo>
                <a:cubicBezTo>
                  <a:pt x="10106" y="7386"/>
                  <a:pt x="10088" y="7387"/>
                  <a:pt x="10071" y="7387"/>
                </a:cubicBezTo>
                <a:cubicBezTo>
                  <a:pt x="10016" y="7387"/>
                  <a:pt x="9976" y="7373"/>
                  <a:pt x="9944" y="7341"/>
                </a:cubicBezTo>
                <a:cubicBezTo>
                  <a:pt x="9920" y="7316"/>
                  <a:pt x="9895" y="7304"/>
                  <a:pt x="9871" y="7304"/>
                </a:cubicBezTo>
                <a:cubicBezTo>
                  <a:pt x="9863" y="7304"/>
                  <a:pt x="9855" y="7305"/>
                  <a:pt x="9847" y="7308"/>
                </a:cubicBezTo>
                <a:cubicBezTo>
                  <a:pt x="9843" y="7309"/>
                  <a:pt x="9837" y="7309"/>
                  <a:pt x="9832" y="7309"/>
                </a:cubicBezTo>
                <a:cubicBezTo>
                  <a:pt x="9777" y="7309"/>
                  <a:pt x="9697" y="7262"/>
                  <a:pt x="9697" y="7233"/>
                </a:cubicBezTo>
                <a:cubicBezTo>
                  <a:pt x="9697" y="7201"/>
                  <a:pt x="9686" y="7190"/>
                  <a:pt x="9526" y="7179"/>
                </a:cubicBezTo>
                <a:cubicBezTo>
                  <a:pt x="9418" y="7169"/>
                  <a:pt x="9386" y="7158"/>
                  <a:pt x="9354" y="7126"/>
                </a:cubicBezTo>
                <a:cubicBezTo>
                  <a:pt x="9343" y="7105"/>
                  <a:pt x="9311" y="7093"/>
                  <a:pt x="9290" y="7093"/>
                </a:cubicBezTo>
                <a:cubicBezTo>
                  <a:pt x="9257" y="7093"/>
                  <a:pt x="9247" y="7083"/>
                  <a:pt x="9247" y="7072"/>
                </a:cubicBezTo>
                <a:cubicBezTo>
                  <a:pt x="9247" y="7067"/>
                  <a:pt x="9241" y="7064"/>
                  <a:pt x="9229" y="7064"/>
                </a:cubicBezTo>
                <a:cubicBezTo>
                  <a:pt x="9217" y="7064"/>
                  <a:pt x="9198" y="7067"/>
                  <a:pt x="9171" y="7072"/>
                </a:cubicBezTo>
                <a:cubicBezTo>
                  <a:pt x="9128" y="7072"/>
                  <a:pt x="8989" y="7083"/>
                  <a:pt x="8861" y="7083"/>
                </a:cubicBezTo>
                <a:cubicBezTo>
                  <a:pt x="8732" y="7083"/>
                  <a:pt x="8613" y="7105"/>
                  <a:pt x="8592" y="7105"/>
                </a:cubicBezTo>
                <a:cubicBezTo>
                  <a:pt x="8577" y="7112"/>
                  <a:pt x="8551" y="7120"/>
                  <a:pt x="8526" y="7120"/>
                </a:cubicBezTo>
                <a:cubicBezTo>
                  <a:pt x="8516" y="7120"/>
                  <a:pt x="8505" y="7118"/>
                  <a:pt x="8496" y="7115"/>
                </a:cubicBezTo>
                <a:cubicBezTo>
                  <a:pt x="8484" y="7112"/>
                  <a:pt x="8475" y="7111"/>
                  <a:pt x="8466" y="7111"/>
                </a:cubicBezTo>
                <a:cubicBezTo>
                  <a:pt x="8442" y="7111"/>
                  <a:pt x="8426" y="7121"/>
                  <a:pt x="8410" y="7136"/>
                </a:cubicBezTo>
                <a:cubicBezTo>
                  <a:pt x="8399" y="7147"/>
                  <a:pt x="8391" y="7152"/>
                  <a:pt x="8383" y="7152"/>
                </a:cubicBezTo>
                <a:cubicBezTo>
                  <a:pt x="8375" y="7152"/>
                  <a:pt x="8367" y="7147"/>
                  <a:pt x="8356" y="7136"/>
                </a:cubicBezTo>
                <a:cubicBezTo>
                  <a:pt x="8345" y="7131"/>
                  <a:pt x="8332" y="7129"/>
                  <a:pt x="8315" y="7129"/>
                </a:cubicBezTo>
                <a:cubicBezTo>
                  <a:pt x="8297" y="7129"/>
                  <a:pt x="8276" y="7131"/>
                  <a:pt x="8249" y="7136"/>
                </a:cubicBezTo>
                <a:cubicBezTo>
                  <a:pt x="8206" y="7147"/>
                  <a:pt x="8153" y="7158"/>
                  <a:pt x="8120" y="7158"/>
                </a:cubicBezTo>
                <a:cubicBezTo>
                  <a:pt x="8088" y="7158"/>
                  <a:pt x="8034" y="7169"/>
                  <a:pt x="8013" y="7179"/>
                </a:cubicBezTo>
                <a:cubicBezTo>
                  <a:pt x="7968" y="7207"/>
                  <a:pt x="7756" y="7249"/>
                  <a:pt x="7684" y="7249"/>
                </a:cubicBezTo>
                <a:cubicBezTo>
                  <a:pt x="7670" y="7249"/>
                  <a:pt x="7661" y="7247"/>
                  <a:pt x="7659" y="7244"/>
                </a:cubicBezTo>
                <a:cubicBezTo>
                  <a:pt x="7648" y="7244"/>
                  <a:pt x="7605" y="7255"/>
                  <a:pt x="7573" y="7265"/>
                </a:cubicBezTo>
                <a:cubicBezTo>
                  <a:pt x="7498" y="7298"/>
                  <a:pt x="7348" y="7319"/>
                  <a:pt x="7273" y="7319"/>
                </a:cubicBezTo>
                <a:cubicBezTo>
                  <a:pt x="7252" y="7319"/>
                  <a:pt x="7198" y="7341"/>
                  <a:pt x="7144" y="7362"/>
                </a:cubicBezTo>
                <a:cubicBezTo>
                  <a:pt x="7102" y="7383"/>
                  <a:pt x="7047" y="7405"/>
                  <a:pt x="7026" y="7405"/>
                </a:cubicBezTo>
                <a:cubicBezTo>
                  <a:pt x="7005" y="7405"/>
                  <a:pt x="6983" y="7415"/>
                  <a:pt x="6962" y="7437"/>
                </a:cubicBezTo>
                <a:cubicBezTo>
                  <a:pt x="6946" y="7452"/>
                  <a:pt x="6930" y="7463"/>
                  <a:pt x="6911" y="7463"/>
                </a:cubicBezTo>
                <a:cubicBezTo>
                  <a:pt x="6903" y="7463"/>
                  <a:pt x="6896" y="7461"/>
                  <a:pt x="6887" y="7458"/>
                </a:cubicBezTo>
                <a:cubicBezTo>
                  <a:pt x="6877" y="7456"/>
                  <a:pt x="6869" y="7455"/>
                  <a:pt x="6862" y="7455"/>
                </a:cubicBezTo>
                <a:cubicBezTo>
                  <a:pt x="6836" y="7455"/>
                  <a:pt x="6819" y="7470"/>
                  <a:pt x="6769" y="7512"/>
                </a:cubicBezTo>
                <a:cubicBezTo>
                  <a:pt x="6661" y="7619"/>
                  <a:pt x="6618" y="7662"/>
                  <a:pt x="6587" y="7673"/>
                </a:cubicBezTo>
                <a:cubicBezTo>
                  <a:pt x="6565" y="7673"/>
                  <a:pt x="6533" y="7705"/>
                  <a:pt x="6511" y="7727"/>
                </a:cubicBezTo>
                <a:cubicBezTo>
                  <a:pt x="6501" y="7748"/>
                  <a:pt x="6436" y="7801"/>
                  <a:pt x="6382" y="7834"/>
                </a:cubicBezTo>
                <a:cubicBezTo>
                  <a:pt x="6318" y="7866"/>
                  <a:pt x="6254" y="7920"/>
                  <a:pt x="6232" y="7952"/>
                </a:cubicBezTo>
                <a:cubicBezTo>
                  <a:pt x="6211" y="7984"/>
                  <a:pt x="6179" y="8016"/>
                  <a:pt x="6158" y="8027"/>
                </a:cubicBezTo>
                <a:cubicBezTo>
                  <a:pt x="6115" y="8048"/>
                  <a:pt x="6007" y="8199"/>
                  <a:pt x="5943" y="8327"/>
                </a:cubicBezTo>
                <a:cubicBezTo>
                  <a:pt x="5922" y="8359"/>
                  <a:pt x="5900" y="8392"/>
                  <a:pt x="5879" y="8402"/>
                </a:cubicBezTo>
                <a:cubicBezTo>
                  <a:pt x="5868" y="8402"/>
                  <a:pt x="5846" y="8423"/>
                  <a:pt x="5846" y="8456"/>
                </a:cubicBezTo>
                <a:cubicBezTo>
                  <a:pt x="5836" y="8478"/>
                  <a:pt x="5814" y="8520"/>
                  <a:pt x="5793" y="8542"/>
                </a:cubicBezTo>
                <a:cubicBezTo>
                  <a:pt x="5771" y="8563"/>
                  <a:pt x="5750" y="8606"/>
                  <a:pt x="5750" y="8628"/>
                </a:cubicBezTo>
                <a:cubicBezTo>
                  <a:pt x="5750" y="8659"/>
                  <a:pt x="5739" y="8692"/>
                  <a:pt x="5717" y="8714"/>
                </a:cubicBezTo>
                <a:cubicBezTo>
                  <a:pt x="5707" y="8735"/>
                  <a:pt x="5686" y="8767"/>
                  <a:pt x="5686" y="8767"/>
                </a:cubicBezTo>
                <a:cubicBezTo>
                  <a:pt x="5686" y="8778"/>
                  <a:pt x="5674" y="8799"/>
                  <a:pt x="5664" y="8810"/>
                </a:cubicBezTo>
                <a:cubicBezTo>
                  <a:pt x="5643" y="8831"/>
                  <a:pt x="5643" y="8895"/>
                  <a:pt x="5643" y="9078"/>
                </a:cubicBezTo>
                <a:cubicBezTo>
                  <a:pt x="5632" y="9336"/>
                  <a:pt x="5643" y="9421"/>
                  <a:pt x="5664" y="9475"/>
                </a:cubicBezTo>
                <a:cubicBezTo>
                  <a:pt x="5686" y="9496"/>
                  <a:pt x="5686" y="9550"/>
                  <a:pt x="5686" y="9593"/>
                </a:cubicBezTo>
                <a:cubicBezTo>
                  <a:pt x="5686" y="9668"/>
                  <a:pt x="5696" y="9689"/>
                  <a:pt x="5739" y="9754"/>
                </a:cubicBezTo>
                <a:cubicBezTo>
                  <a:pt x="5782" y="9818"/>
                  <a:pt x="5793" y="9818"/>
                  <a:pt x="5760" y="9851"/>
                </a:cubicBezTo>
                <a:cubicBezTo>
                  <a:pt x="5729" y="9893"/>
                  <a:pt x="5729" y="9925"/>
                  <a:pt x="5803" y="10011"/>
                </a:cubicBezTo>
                <a:cubicBezTo>
                  <a:pt x="5836" y="10044"/>
                  <a:pt x="5868" y="10086"/>
                  <a:pt x="5868" y="10097"/>
                </a:cubicBezTo>
                <a:cubicBezTo>
                  <a:pt x="5868" y="10118"/>
                  <a:pt x="5889" y="10151"/>
                  <a:pt x="5910" y="10172"/>
                </a:cubicBezTo>
                <a:cubicBezTo>
                  <a:pt x="5932" y="10204"/>
                  <a:pt x="5953" y="10247"/>
                  <a:pt x="5953" y="10280"/>
                </a:cubicBezTo>
                <a:cubicBezTo>
                  <a:pt x="5953" y="10311"/>
                  <a:pt x="5965" y="10333"/>
                  <a:pt x="6029" y="10387"/>
                </a:cubicBezTo>
                <a:cubicBezTo>
                  <a:pt x="6072" y="10430"/>
                  <a:pt x="6115" y="10461"/>
                  <a:pt x="6115" y="10483"/>
                </a:cubicBezTo>
                <a:cubicBezTo>
                  <a:pt x="6115" y="10494"/>
                  <a:pt x="6146" y="10526"/>
                  <a:pt x="6179" y="10558"/>
                </a:cubicBezTo>
                <a:cubicBezTo>
                  <a:pt x="6243" y="10612"/>
                  <a:pt x="6254" y="10623"/>
                  <a:pt x="6243" y="10655"/>
                </a:cubicBezTo>
                <a:cubicBezTo>
                  <a:pt x="6222" y="10676"/>
                  <a:pt x="6232" y="10697"/>
                  <a:pt x="6286" y="10740"/>
                </a:cubicBezTo>
                <a:cubicBezTo>
                  <a:pt x="6329" y="10783"/>
                  <a:pt x="6351" y="10816"/>
                  <a:pt x="6351" y="10837"/>
                </a:cubicBezTo>
                <a:cubicBezTo>
                  <a:pt x="6351" y="10859"/>
                  <a:pt x="6436" y="10923"/>
                  <a:pt x="6468" y="10923"/>
                </a:cubicBezTo>
                <a:lnTo>
                  <a:pt x="6554" y="10987"/>
                </a:lnTo>
                <a:cubicBezTo>
                  <a:pt x="6587" y="11019"/>
                  <a:pt x="6640" y="11052"/>
                  <a:pt x="6661" y="11052"/>
                </a:cubicBezTo>
                <a:cubicBezTo>
                  <a:pt x="6694" y="11062"/>
                  <a:pt x="6704" y="11073"/>
                  <a:pt x="6704" y="11116"/>
                </a:cubicBezTo>
                <a:cubicBezTo>
                  <a:pt x="6715" y="11159"/>
                  <a:pt x="6726" y="11169"/>
                  <a:pt x="6769" y="11191"/>
                </a:cubicBezTo>
                <a:cubicBezTo>
                  <a:pt x="6801" y="11202"/>
                  <a:pt x="6844" y="11245"/>
                  <a:pt x="6866" y="11266"/>
                </a:cubicBezTo>
                <a:cubicBezTo>
                  <a:pt x="6897" y="11320"/>
                  <a:pt x="6919" y="11331"/>
                  <a:pt x="6962" y="11331"/>
                </a:cubicBezTo>
                <a:cubicBezTo>
                  <a:pt x="7005" y="11331"/>
                  <a:pt x="7037" y="11341"/>
                  <a:pt x="7112" y="11427"/>
                </a:cubicBezTo>
                <a:cubicBezTo>
                  <a:pt x="7166" y="11470"/>
                  <a:pt x="7230" y="11545"/>
                  <a:pt x="7262" y="11588"/>
                </a:cubicBezTo>
                <a:cubicBezTo>
                  <a:pt x="7295" y="11620"/>
                  <a:pt x="7326" y="11653"/>
                  <a:pt x="7337" y="11653"/>
                </a:cubicBezTo>
                <a:cubicBezTo>
                  <a:pt x="7348" y="11653"/>
                  <a:pt x="7380" y="11674"/>
                  <a:pt x="7412" y="11706"/>
                </a:cubicBezTo>
                <a:cubicBezTo>
                  <a:pt x="7445" y="11727"/>
                  <a:pt x="7509" y="11760"/>
                  <a:pt x="7541" y="11781"/>
                </a:cubicBezTo>
                <a:cubicBezTo>
                  <a:pt x="7584" y="11792"/>
                  <a:pt x="7648" y="11834"/>
                  <a:pt x="7702" y="11867"/>
                </a:cubicBezTo>
                <a:cubicBezTo>
                  <a:pt x="7745" y="11910"/>
                  <a:pt x="7809" y="11953"/>
                  <a:pt x="7841" y="11963"/>
                </a:cubicBezTo>
                <a:cubicBezTo>
                  <a:pt x="7863" y="11963"/>
                  <a:pt x="7927" y="11985"/>
                  <a:pt x="7970" y="12006"/>
                </a:cubicBezTo>
                <a:cubicBezTo>
                  <a:pt x="8013" y="12017"/>
                  <a:pt x="8067" y="12049"/>
                  <a:pt x="8088" y="12060"/>
                </a:cubicBezTo>
                <a:cubicBezTo>
                  <a:pt x="8112" y="12076"/>
                  <a:pt x="8141" y="12086"/>
                  <a:pt x="8172" y="12086"/>
                </a:cubicBezTo>
                <a:cubicBezTo>
                  <a:pt x="8183" y="12086"/>
                  <a:pt x="8194" y="12084"/>
                  <a:pt x="8206" y="12082"/>
                </a:cubicBezTo>
                <a:cubicBezTo>
                  <a:pt x="8260" y="12082"/>
                  <a:pt x="8281" y="12092"/>
                  <a:pt x="8303" y="12124"/>
                </a:cubicBezTo>
                <a:cubicBezTo>
                  <a:pt x="8335" y="12156"/>
                  <a:pt x="8346" y="12156"/>
                  <a:pt x="8506" y="12156"/>
                </a:cubicBezTo>
                <a:cubicBezTo>
                  <a:pt x="8807" y="12156"/>
                  <a:pt x="8807" y="12156"/>
                  <a:pt x="8849" y="12189"/>
                </a:cubicBezTo>
                <a:cubicBezTo>
                  <a:pt x="8865" y="12201"/>
                  <a:pt x="8871" y="12210"/>
                  <a:pt x="8886" y="12210"/>
                </a:cubicBezTo>
                <a:cubicBezTo>
                  <a:pt x="8912" y="12210"/>
                  <a:pt x="8964" y="12184"/>
                  <a:pt x="9139" y="12103"/>
                </a:cubicBezTo>
                <a:cubicBezTo>
                  <a:pt x="9190" y="12074"/>
                  <a:pt x="9216" y="12065"/>
                  <a:pt x="9234" y="12065"/>
                </a:cubicBezTo>
                <a:cubicBezTo>
                  <a:pt x="9243" y="12065"/>
                  <a:pt x="9250" y="12067"/>
                  <a:pt x="9257" y="12070"/>
                </a:cubicBezTo>
                <a:cubicBezTo>
                  <a:pt x="9265" y="12075"/>
                  <a:pt x="9278" y="12078"/>
                  <a:pt x="9295" y="12078"/>
                </a:cubicBezTo>
                <a:cubicBezTo>
                  <a:pt x="9387" y="12078"/>
                  <a:pt x="9582" y="12009"/>
                  <a:pt x="9600" y="11963"/>
                </a:cubicBezTo>
                <a:cubicBezTo>
                  <a:pt x="9608" y="11947"/>
                  <a:pt x="9616" y="11938"/>
                  <a:pt x="9633" y="11938"/>
                </a:cubicBezTo>
                <a:cubicBezTo>
                  <a:pt x="9639" y="11938"/>
                  <a:pt x="9646" y="11939"/>
                  <a:pt x="9654" y="11942"/>
                </a:cubicBezTo>
                <a:cubicBezTo>
                  <a:pt x="9656" y="11942"/>
                  <a:pt x="9659" y="11942"/>
                  <a:pt x="9661" y="11942"/>
                </a:cubicBezTo>
                <a:cubicBezTo>
                  <a:pt x="9717" y="11942"/>
                  <a:pt x="9923" y="11832"/>
                  <a:pt x="9933" y="11781"/>
                </a:cubicBezTo>
                <a:cubicBezTo>
                  <a:pt x="9944" y="11770"/>
                  <a:pt x="9965" y="11727"/>
                  <a:pt x="9998" y="11695"/>
                </a:cubicBezTo>
                <a:cubicBezTo>
                  <a:pt x="10041" y="11663"/>
                  <a:pt x="10051" y="11653"/>
                  <a:pt x="10115" y="11653"/>
                </a:cubicBezTo>
                <a:cubicBezTo>
                  <a:pt x="10131" y="11655"/>
                  <a:pt x="10143" y="11657"/>
                  <a:pt x="10153" y="11657"/>
                </a:cubicBezTo>
                <a:cubicBezTo>
                  <a:pt x="10182" y="11657"/>
                  <a:pt x="10190" y="11639"/>
                  <a:pt x="10222" y="11567"/>
                </a:cubicBezTo>
                <a:cubicBezTo>
                  <a:pt x="10265" y="11491"/>
                  <a:pt x="10287" y="11459"/>
                  <a:pt x="10330" y="11448"/>
                </a:cubicBezTo>
                <a:cubicBezTo>
                  <a:pt x="10362" y="11438"/>
                  <a:pt x="10384" y="11417"/>
                  <a:pt x="10405" y="11362"/>
                </a:cubicBezTo>
                <a:cubicBezTo>
                  <a:pt x="10437" y="11320"/>
                  <a:pt x="10458" y="11288"/>
                  <a:pt x="10501" y="11277"/>
                </a:cubicBezTo>
                <a:cubicBezTo>
                  <a:pt x="10534" y="11255"/>
                  <a:pt x="10555" y="11234"/>
                  <a:pt x="10555" y="11223"/>
                </a:cubicBezTo>
                <a:cubicBezTo>
                  <a:pt x="10555" y="11223"/>
                  <a:pt x="10609" y="11169"/>
                  <a:pt x="10663" y="11105"/>
                </a:cubicBezTo>
                <a:cubicBezTo>
                  <a:pt x="10877" y="10891"/>
                  <a:pt x="10995" y="10752"/>
                  <a:pt x="10995" y="10709"/>
                </a:cubicBezTo>
                <a:cubicBezTo>
                  <a:pt x="10995" y="10697"/>
                  <a:pt x="11016" y="10666"/>
                  <a:pt x="11027" y="10644"/>
                </a:cubicBezTo>
                <a:cubicBezTo>
                  <a:pt x="11049" y="10623"/>
                  <a:pt x="11059" y="10590"/>
                  <a:pt x="11059" y="10590"/>
                </a:cubicBezTo>
                <a:cubicBezTo>
                  <a:pt x="11059" y="10580"/>
                  <a:pt x="11123" y="10516"/>
                  <a:pt x="11188" y="10451"/>
                </a:cubicBezTo>
                <a:cubicBezTo>
                  <a:pt x="11306" y="10333"/>
                  <a:pt x="11316" y="10322"/>
                  <a:pt x="11316" y="10280"/>
                </a:cubicBezTo>
                <a:cubicBezTo>
                  <a:pt x="11306" y="10237"/>
                  <a:pt x="11306" y="10225"/>
                  <a:pt x="11338" y="10215"/>
                </a:cubicBezTo>
                <a:cubicBezTo>
                  <a:pt x="11371" y="10204"/>
                  <a:pt x="11456" y="9958"/>
                  <a:pt x="11467" y="9829"/>
                </a:cubicBezTo>
                <a:cubicBezTo>
                  <a:pt x="11467" y="9786"/>
                  <a:pt x="11478" y="9754"/>
                  <a:pt x="11488" y="9754"/>
                </a:cubicBezTo>
                <a:cubicBezTo>
                  <a:pt x="11499" y="9754"/>
                  <a:pt x="11521" y="9722"/>
                  <a:pt x="11542" y="9679"/>
                </a:cubicBezTo>
                <a:cubicBezTo>
                  <a:pt x="11564" y="9636"/>
                  <a:pt x="11595" y="9593"/>
                  <a:pt x="11607" y="9582"/>
                </a:cubicBezTo>
                <a:cubicBezTo>
                  <a:pt x="11617" y="9582"/>
                  <a:pt x="11628" y="9560"/>
                  <a:pt x="11628" y="9518"/>
                </a:cubicBezTo>
                <a:cubicBezTo>
                  <a:pt x="11628" y="9453"/>
                  <a:pt x="11671" y="9367"/>
                  <a:pt x="11757" y="9196"/>
                </a:cubicBezTo>
                <a:cubicBezTo>
                  <a:pt x="11810" y="9100"/>
                  <a:pt x="11821" y="9057"/>
                  <a:pt x="11821" y="9003"/>
                </a:cubicBezTo>
                <a:cubicBezTo>
                  <a:pt x="11821" y="8949"/>
                  <a:pt x="11831" y="8917"/>
                  <a:pt x="11853" y="8874"/>
                </a:cubicBezTo>
                <a:cubicBezTo>
                  <a:pt x="11874" y="8853"/>
                  <a:pt x="11896" y="8788"/>
                  <a:pt x="11907" y="8745"/>
                </a:cubicBezTo>
                <a:cubicBezTo>
                  <a:pt x="11917" y="8702"/>
                  <a:pt x="11939" y="8649"/>
                  <a:pt x="11950" y="8628"/>
                </a:cubicBezTo>
                <a:cubicBezTo>
                  <a:pt x="11993" y="8552"/>
                  <a:pt x="12003" y="8263"/>
                  <a:pt x="11971" y="8220"/>
                </a:cubicBezTo>
                <a:cubicBezTo>
                  <a:pt x="11950" y="8199"/>
                  <a:pt x="11950" y="8027"/>
                  <a:pt x="11971" y="7920"/>
                </a:cubicBezTo>
                <a:cubicBezTo>
                  <a:pt x="11982" y="7877"/>
                  <a:pt x="11971" y="7844"/>
                  <a:pt x="11950" y="7770"/>
                </a:cubicBezTo>
                <a:cubicBezTo>
                  <a:pt x="11928" y="7716"/>
                  <a:pt x="11907" y="7662"/>
                  <a:pt x="11907" y="7651"/>
                </a:cubicBezTo>
                <a:cubicBezTo>
                  <a:pt x="11907" y="7641"/>
                  <a:pt x="11885" y="7577"/>
                  <a:pt x="11853" y="7512"/>
                </a:cubicBezTo>
                <a:cubicBezTo>
                  <a:pt x="11821" y="7448"/>
                  <a:pt x="11800" y="7372"/>
                  <a:pt x="11800" y="7362"/>
                </a:cubicBezTo>
                <a:cubicBezTo>
                  <a:pt x="11810" y="7341"/>
                  <a:pt x="11778" y="7286"/>
                  <a:pt x="11724" y="7212"/>
                </a:cubicBezTo>
                <a:cubicBezTo>
                  <a:pt x="11681" y="7136"/>
                  <a:pt x="11638" y="7062"/>
                  <a:pt x="11638" y="7029"/>
                </a:cubicBezTo>
                <a:cubicBezTo>
                  <a:pt x="11628" y="6986"/>
                  <a:pt x="11607" y="6943"/>
                  <a:pt x="11585" y="6922"/>
                </a:cubicBezTo>
                <a:cubicBezTo>
                  <a:pt x="11564" y="6890"/>
                  <a:pt x="11521" y="6836"/>
                  <a:pt x="11488" y="6804"/>
                </a:cubicBezTo>
                <a:cubicBezTo>
                  <a:pt x="11424" y="6697"/>
                  <a:pt x="11263" y="6557"/>
                  <a:pt x="11231" y="6557"/>
                </a:cubicBezTo>
                <a:cubicBezTo>
                  <a:pt x="11209" y="6557"/>
                  <a:pt x="11166" y="6536"/>
                  <a:pt x="11135" y="6504"/>
                </a:cubicBezTo>
                <a:cubicBezTo>
                  <a:pt x="11081" y="6461"/>
                  <a:pt x="11038" y="6450"/>
                  <a:pt x="10984" y="6440"/>
                </a:cubicBezTo>
                <a:cubicBezTo>
                  <a:pt x="10930" y="6428"/>
                  <a:pt x="10887" y="6407"/>
                  <a:pt x="10856" y="6385"/>
                </a:cubicBezTo>
                <a:cubicBezTo>
                  <a:pt x="10823" y="6364"/>
                  <a:pt x="10791" y="6343"/>
                  <a:pt x="10770" y="6343"/>
                </a:cubicBezTo>
                <a:cubicBezTo>
                  <a:pt x="10748" y="6343"/>
                  <a:pt x="10684" y="6321"/>
                  <a:pt x="10609" y="6278"/>
                </a:cubicBezTo>
                <a:cubicBezTo>
                  <a:pt x="10501" y="6225"/>
                  <a:pt x="10470" y="6214"/>
                  <a:pt x="10362" y="6214"/>
                </a:cubicBezTo>
                <a:cubicBezTo>
                  <a:pt x="10298" y="6214"/>
                  <a:pt x="10234" y="6214"/>
                  <a:pt x="10234" y="6204"/>
                </a:cubicBezTo>
                <a:cubicBezTo>
                  <a:pt x="10214" y="6191"/>
                  <a:pt x="10162" y="6186"/>
                  <a:pt x="10088" y="6186"/>
                </a:cubicBezTo>
                <a:cubicBezTo>
                  <a:pt x="10038" y="6186"/>
                  <a:pt x="9977" y="6188"/>
                  <a:pt x="9912" y="6192"/>
                </a:cubicBezTo>
                <a:cubicBezTo>
                  <a:pt x="9826" y="6192"/>
                  <a:pt x="9793" y="6192"/>
                  <a:pt x="9772" y="6171"/>
                </a:cubicBezTo>
                <a:cubicBezTo>
                  <a:pt x="9762" y="6161"/>
                  <a:pt x="9729" y="6150"/>
                  <a:pt x="9708" y="6150"/>
                </a:cubicBezTo>
                <a:cubicBezTo>
                  <a:pt x="9686" y="6150"/>
                  <a:pt x="9665" y="6139"/>
                  <a:pt x="9654" y="6139"/>
                </a:cubicBezTo>
                <a:cubicBezTo>
                  <a:pt x="9654" y="6131"/>
                  <a:pt x="9638" y="6124"/>
                  <a:pt x="9621" y="6124"/>
                </a:cubicBezTo>
                <a:cubicBezTo>
                  <a:pt x="9614" y="6124"/>
                  <a:pt x="9607" y="6125"/>
                  <a:pt x="9600" y="6128"/>
                </a:cubicBezTo>
                <a:cubicBezTo>
                  <a:pt x="9569" y="6128"/>
                  <a:pt x="9536" y="6128"/>
                  <a:pt x="9526" y="6118"/>
                </a:cubicBezTo>
                <a:cubicBezTo>
                  <a:pt x="9520" y="6112"/>
                  <a:pt x="9507" y="6109"/>
                  <a:pt x="9485" y="6109"/>
                </a:cubicBezTo>
                <a:cubicBezTo>
                  <a:pt x="9464" y="6109"/>
                  <a:pt x="9434" y="6112"/>
                  <a:pt x="9397" y="6118"/>
                </a:cubicBezTo>
                <a:cubicBezTo>
                  <a:pt x="9349" y="6127"/>
                  <a:pt x="9314" y="6133"/>
                  <a:pt x="9274" y="6133"/>
                </a:cubicBezTo>
                <a:cubicBezTo>
                  <a:pt x="9225" y="6133"/>
                  <a:pt x="9170" y="6125"/>
                  <a:pt x="9075" y="6107"/>
                </a:cubicBezTo>
                <a:cubicBezTo>
                  <a:pt x="9021" y="6107"/>
                  <a:pt x="9000" y="6107"/>
                  <a:pt x="9000" y="6118"/>
                </a:cubicBezTo>
                <a:cubicBezTo>
                  <a:pt x="9000" y="6127"/>
                  <a:pt x="8989" y="6133"/>
                  <a:pt x="8971" y="6133"/>
                </a:cubicBezTo>
                <a:cubicBezTo>
                  <a:pt x="8950" y="6133"/>
                  <a:pt x="8918" y="6125"/>
                  <a:pt x="8882" y="6107"/>
                </a:cubicBezTo>
                <a:cubicBezTo>
                  <a:pt x="8852" y="6099"/>
                  <a:pt x="8832" y="6092"/>
                  <a:pt x="8816" y="6092"/>
                </a:cubicBezTo>
                <a:cubicBezTo>
                  <a:pt x="8809" y="6092"/>
                  <a:pt x="8803" y="6093"/>
                  <a:pt x="8796" y="6096"/>
                </a:cubicBezTo>
                <a:cubicBezTo>
                  <a:pt x="8781" y="6104"/>
                  <a:pt x="8766" y="6111"/>
                  <a:pt x="8758" y="6111"/>
                </a:cubicBezTo>
                <a:cubicBezTo>
                  <a:pt x="8755" y="6111"/>
                  <a:pt x="8753" y="6110"/>
                  <a:pt x="8753" y="6107"/>
                </a:cubicBezTo>
                <a:cubicBezTo>
                  <a:pt x="8742" y="6107"/>
                  <a:pt x="8710" y="6118"/>
                  <a:pt x="8656" y="6128"/>
                </a:cubicBezTo>
                <a:cubicBezTo>
                  <a:pt x="8619" y="6139"/>
                  <a:pt x="8595" y="6144"/>
                  <a:pt x="8557" y="6144"/>
                </a:cubicBezTo>
                <a:cubicBezTo>
                  <a:pt x="8520" y="6144"/>
                  <a:pt x="8469" y="6139"/>
                  <a:pt x="8378" y="6128"/>
                </a:cubicBezTo>
                <a:cubicBezTo>
                  <a:pt x="8362" y="6124"/>
                  <a:pt x="8351" y="6122"/>
                  <a:pt x="8342" y="6122"/>
                </a:cubicBezTo>
                <a:cubicBezTo>
                  <a:pt x="8326" y="6122"/>
                  <a:pt x="8317" y="6129"/>
                  <a:pt x="8303" y="6150"/>
                </a:cubicBezTo>
                <a:cubicBezTo>
                  <a:pt x="8297" y="6168"/>
                  <a:pt x="8274" y="6176"/>
                  <a:pt x="8250" y="6176"/>
                </a:cubicBezTo>
                <a:cubicBezTo>
                  <a:pt x="8231" y="6176"/>
                  <a:pt x="8210" y="6170"/>
                  <a:pt x="8196" y="6161"/>
                </a:cubicBezTo>
                <a:cubicBezTo>
                  <a:pt x="8188" y="6157"/>
                  <a:pt x="8174" y="6155"/>
                  <a:pt x="8157" y="6155"/>
                </a:cubicBezTo>
                <a:cubicBezTo>
                  <a:pt x="8076" y="6155"/>
                  <a:pt x="7914" y="6192"/>
                  <a:pt x="7852" y="6235"/>
                </a:cubicBezTo>
                <a:cubicBezTo>
                  <a:pt x="7777" y="6278"/>
                  <a:pt x="7691" y="6300"/>
                  <a:pt x="7498" y="6300"/>
                </a:cubicBezTo>
                <a:cubicBezTo>
                  <a:pt x="7402" y="6300"/>
                  <a:pt x="7348" y="6300"/>
                  <a:pt x="7326" y="6321"/>
                </a:cubicBezTo>
                <a:cubicBezTo>
                  <a:pt x="7293" y="6346"/>
                  <a:pt x="7215" y="6371"/>
                  <a:pt x="7172" y="6371"/>
                </a:cubicBezTo>
                <a:cubicBezTo>
                  <a:pt x="7159" y="6371"/>
                  <a:pt x="7149" y="6369"/>
                  <a:pt x="7144" y="6364"/>
                </a:cubicBezTo>
                <a:cubicBezTo>
                  <a:pt x="7137" y="6356"/>
                  <a:pt x="7129" y="6353"/>
                  <a:pt x="7121" y="6353"/>
                </a:cubicBezTo>
                <a:cubicBezTo>
                  <a:pt x="7105" y="6353"/>
                  <a:pt x="7086" y="6365"/>
                  <a:pt x="7059" y="6385"/>
                </a:cubicBezTo>
                <a:cubicBezTo>
                  <a:pt x="7026" y="6397"/>
                  <a:pt x="6973" y="6418"/>
                  <a:pt x="6951" y="6418"/>
                </a:cubicBezTo>
                <a:cubicBezTo>
                  <a:pt x="6947" y="6416"/>
                  <a:pt x="6942" y="6415"/>
                  <a:pt x="6936" y="6415"/>
                </a:cubicBezTo>
                <a:cubicBezTo>
                  <a:pt x="6910" y="6415"/>
                  <a:pt x="6868" y="6432"/>
                  <a:pt x="6833" y="6450"/>
                </a:cubicBezTo>
                <a:cubicBezTo>
                  <a:pt x="6801" y="6471"/>
                  <a:pt x="6747" y="6493"/>
                  <a:pt x="6726" y="6493"/>
                </a:cubicBezTo>
                <a:cubicBezTo>
                  <a:pt x="6704" y="6493"/>
                  <a:pt x="6651" y="6525"/>
                  <a:pt x="6597" y="6557"/>
                </a:cubicBezTo>
                <a:cubicBezTo>
                  <a:pt x="6544" y="6590"/>
                  <a:pt x="6479" y="6621"/>
                  <a:pt x="6468" y="6621"/>
                </a:cubicBezTo>
                <a:cubicBezTo>
                  <a:pt x="6458" y="6621"/>
                  <a:pt x="6394" y="6654"/>
                  <a:pt x="6340" y="6686"/>
                </a:cubicBezTo>
                <a:cubicBezTo>
                  <a:pt x="6275" y="6723"/>
                  <a:pt x="6226" y="6752"/>
                  <a:pt x="6200" y="6752"/>
                </a:cubicBezTo>
                <a:cubicBezTo>
                  <a:pt x="6196" y="6752"/>
                  <a:pt x="6192" y="6752"/>
                  <a:pt x="6189" y="6750"/>
                </a:cubicBezTo>
                <a:cubicBezTo>
                  <a:pt x="6158" y="6750"/>
                  <a:pt x="6125" y="6772"/>
                  <a:pt x="6104" y="6783"/>
                </a:cubicBezTo>
                <a:cubicBezTo>
                  <a:pt x="6072" y="6804"/>
                  <a:pt x="6050" y="6815"/>
                  <a:pt x="6039" y="6815"/>
                </a:cubicBezTo>
                <a:cubicBezTo>
                  <a:pt x="6018" y="6815"/>
                  <a:pt x="5803" y="6976"/>
                  <a:pt x="5803" y="6997"/>
                </a:cubicBezTo>
                <a:cubicBezTo>
                  <a:pt x="5803" y="7019"/>
                  <a:pt x="5653" y="7158"/>
                  <a:pt x="5535" y="7244"/>
                </a:cubicBezTo>
                <a:cubicBezTo>
                  <a:pt x="5524" y="7255"/>
                  <a:pt x="5493" y="7286"/>
                  <a:pt x="5471" y="7319"/>
                </a:cubicBezTo>
                <a:cubicBezTo>
                  <a:pt x="5450" y="7341"/>
                  <a:pt x="5407" y="7405"/>
                  <a:pt x="5364" y="7458"/>
                </a:cubicBezTo>
                <a:cubicBezTo>
                  <a:pt x="5278" y="7577"/>
                  <a:pt x="5171" y="7758"/>
                  <a:pt x="5171" y="7813"/>
                </a:cubicBezTo>
                <a:cubicBezTo>
                  <a:pt x="5171" y="7823"/>
                  <a:pt x="5160" y="7844"/>
                  <a:pt x="5149" y="7844"/>
                </a:cubicBezTo>
                <a:cubicBezTo>
                  <a:pt x="5149" y="7855"/>
                  <a:pt x="5138" y="7877"/>
                  <a:pt x="5138" y="7909"/>
                </a:cubicBezTo>
                <a:cubicBezTo>
                  <a:pt x="5138" y="7930"/>
                  <a:pt x="5128" y="7952"/>
                  <a:pt x="5128" y="7952"/>
                </a:cubicBezTo>
                <a:cubicBezTo>
                  <a:pt x="5117" y="7952"/>
                  <a:pt x="5095" y="7984"/>
                  <a:pt x="5085" y="8016"/>
                </a:cubicBezTo>
                <a:cubicBezTo>
                  <a:pt x="5064" y="8048"/>
                  <a:pt x="5042" y="8091"/>
                  <a:pt x="5031" y="8113"/>
                </a:cubicBezTo>
                <a:cubicBezTo>
                  <a:pt x="5021" y="8134"/>
                  <a:pt x="5009" y="8177"/>
                  <a:pt x="5009" y="8199"/>
                </a:cubicBezTo>
                <a:cubicBezTo>
                  <a:pt x="5009" y="8230"/>
                  <a:pt x="4988" y="8273"/>
                  <a:pt x="4978" y="8306"/>
                </a:cubicBezTo>
                <a:cubicBezTo>
                  <a:pt x="4956" y="8349"/>
                  <a:pt x="4945" y="8392"/>
                  <a:pt x="4945" y="8423"/>
                </a:cubicBezTo>
                <a:cubicBezTo>
                  <a:pt x="4945" y="8456"/>
                  <a:pt x="4935" y="8488"/>
                  <a:pt x="4924" y="8499"/>
                </a:cubicBezTo>
                <a:cubicBezTo>
                  <a:pt x="4902" y="8542"/>
                  <a:pt x="4902" y="8649"/>
                  <a:pt x="4924" y="8788"/>
                </a:cubicBezTo>
                <a:cubicBezTo>
                  <a:pt x="4935" y="8938"/>
                  <a:pt x="4935" y="9003"/>
                  <a:pt x="4913" y="9153"/>
                </a:cubicBezTo>
                <a:cubicBezTo>
                  <a:pt x="4902" y="9250"/>
                  <a:pt x="4892" y="9293"/>
                  <a:pt x="4913" y="9314"/>
                </a:cubicBezTo>
                <a:cubicBezTo>
                  <a:pt x="4924" y="9336"/>
                  <a:pt x="4935" y="9410"/>
                  <a:pt x="4935" y="9486"/>
                </a:cubicBezTo>
                <a:cubicBezTo>
                  <a:pt x="4945" y="9582"/>
                  <a:pt x="4956" y="9625"/>
                  <a:pt x="4978" y="9657"/>
                </a:cubicBezTo>
                <a:cubicBezTo>
                  <a:pt x="5009" y="9679"/>
                  <a:pt x="5009" y="9689"/>
                  <a:pt x="4988" y="9711"/>
                </a:cubicBezTo>
                <a:cubicBezTo>
                  <a:pt x="4978" y="9732"/>
                  <a:pt x="4978" y="9754"/>
                  <a:pt x="4988" y="9808"/>
                </a:cubicBezTo>
                <a:cubicBezTo>
                  <a:pt x="4999" y="9839"/>
                  <a:pt x="5021" y="9936"/>
                  <a:pt x="5031" y="10011"/>
                </a:cubicBezTo>
                <a:cubicBezTo>
                  <a:pt x="5064" y="10161"/>
                  <a:pt x="5106" y="10311"/>
                  <a:pt x="5117" y="10333"/>
                </a:cubicBezTo>
                <a:cubicBezTo>
                  <a:pt x="5128" y="10344"/>
                  <a:pt x="5138" y="10365"/>
                  <a:pt x="5138" y="10387"/>
                </a:cubicBezTo>
                <a:cubicBezTo>
                  <a:pt x="5149" y="10419"/>
                  <a:pt x="5171" y="10440"/>
                  <a:pt x="5192" y="10440"/>
                </a:cubicBezTo>
                <a:cubicBezTo>
                  <a:pt x="5224" y="10451"/>
                  <a:pt x="5257" y="10526"/>
                  <a:pt x="5245" y="10558"/>
                </a:cubicBezTo>
                <a:cubicBezTo>
                  <a:pt x="5235" y="10580"/>
                  <a:pt x="5267" y="10633"/>
                  <a:pt x="5310" y="10697"/>
                </a:cubicBezTo>
                <a:cubicBezTo>
                  <a:pt x="5396" y="10794"/>
                  <a:pt x="5407" y="10826"/>
                  <a:pt x="5385" y="10848"/>
                </a:cubicBezTo>
                <a:lnTo>
                  <a:pt x="5364" y="10869"/>
                </a:lnTo>
                <a:cubicBezTo>
                  <a:pt x="5364" y="10902"/>
                  <a:pt x="5524" y="11127"/>
                  <a:pt x="5643" y="11245"/>
                </a:cubicBezTo>
                <a:cubicBezTo>
                  <a:pt x="5717" y="11320"/>
                  <a:pt x="5793" y="11405"/>
                  <a:pt x="5803" y="11438"/>
                </a:cubicBezTo>
                <a:cubicBezTo>
                  <a:pt x="5814" y="11459"/>
                  <a:pt x="5857" y="11534"/>
                  <a:pt x="5910" y="11598"/>
                </a:cubicBezTo>
                <a:cubicBezTo>
                  <a:pt x="5986" y="11706"/>
                  <a:pt x="5996" y="11717"/>
                  <a:pt x="6082" y="11749"/>
                </a:cubicBezTo>
                <a:cubicBezTo>
                  <a:pt x="6146" y="11770"/>
                  <a:pt x="6168" y="11781"/>
                  <a:pt x="6168" y="11813"/>
                </a:cubicBezTo>
                <a:cubicBezTo>
                  <a:pt x="6168" y="11834"/>
                  <a:pt x="6211" y="11888"/>
                  <a:pt x="6318" y="11974"/>
                </a:cubicBezTo>
                <a:cubicBezTo>
                  <a:pt x="6404" y="12049"/>
                  <a:pt x="6490" y="12124"/>
                  <a:pt x="6501" y="12135"/>
                </a:cubicBezTo>
                <a:cubicBezTo>
                  <a:pt x="6533" y="12178"/>
                  <a:pt x="6618" y="12221"/>
                  <a:pt x="6651" y="12221"/>
                </a:cubicBezTo>
                <a:cubicBezTo>
                  <a:pt x="6661" y="12221"/>
                  <a:pt x="6683" y="12232"/>
                  <a:pt x="6694" y="12253"/>
                </a:cubicBezTo>
                <a:cubicBezTo>
                  <a:pt x="6704" y="12263"/>
                  <a:pt x="6737" y="12296"/>
                  <a:pt x="6758" y="12296"/>
                </a:cubicBezTo>
                <a:cubicBezTo>
                  <a:pt x="6790" y="12306"/>
                  <a:pt x="6833" y="12339"/>
                  <a:pt x="6866" y="12371"/>
                </a:cubicBezTo>
                <a:cubicBezTo>
                  <a:pt x="6897" y="12403"/>
                  <a:pt x="6930" y="12435"/>
                  <a:pt x="6951" y="12435"/>
                </a:cubicBezTo>
                <a:cubicBezTo>
                  <a:pt x="6962" y="12435"/>
                  <a:pt x="6983" y="12457"/>
                  <a:pt x="6994" y="12489"/>
                </a:cubicBezTo>
                <a:cubicBezTo>
                  <a:pt x="7037" y="12564"/>
                  <a:pt x="7069" y="12596"/>
                  <a:pt x="7112" y="12596"/>
                </a:cubicBezTo>
                <a:cubicBezTo>
                  <a:pt x="7144" y="12596"/>
                  <a:pt x="7187" y="12618"/>
                  <a:pt x="7241" y="12693"/>
                </a:cubicBezTo>
                <a:cubicBezTo>
                  <a:pt x="7295" y="12735"/>
                  <a:pt x="7402" y="12821"/>
                  <a:pt x="7476" y="12864"/>
                </a:cubicBezTo>
                <a:cubicBezTo>
                  <a:pt x="7552" y="12918"/>
                  <a:pt x="7627" y="12961"/>
                  <a:pt x="7648" y="12983"/>
                </a:cubicBezTo>
                <a:cubicBezTo>
                  <a:pt x="7659" y="13004"/>
                  <a:pt x="7702" y="13014"/>
                  <a:pt x="7745" y="13025"/>
                </a:cubicBezTo>
                <a:cubicBezTo>
                  <a:pt x="7777" y="13025"/>
                  <a:pt x="7841" y="13057"/>
                  <a:pt x="7874" y="13079"/>
                </a:cubicBezTo>
                <a:cubicBezTo>
                  <a:pt x="7970" y="13143"/>
                  <a:pt x="8153" y="13229"/>
                  <a:pt x="8206" y="13229"/>
                </a:cubicBezTo>
                <a:cubicBezTo>
                  <a:pt x="8227" y="13229"/>
                  <a:pt x="8313" y="13250"/>
                  <a:pt x="8389" y="13283"/>
                </a:cubicBezTo>
                <a:cubicBezTo>
                  <a:pt x="8469" y="13307"/>
                  <a:pt x="8513" y="13319"/>
                  <a:pt x="8539" y="13319"/>
                </a:cubicBezTo>
                <a:cubicBezTo>
                  <a:pt x="8548" y="13319"/>
                  <a:pt x="8555" y="13317"/>
                  <a:pt x="8560" y="13315"/>
                </a:cubicBezTo>
                <a:cubicBezTo>
                  <a:pt x="8571" y="13310"/>
                  <a:pt x="8582" y="13307"/>
                  <a:pt x="8591" y="13307"/>
                </a:cubicBezTo>
                <a:cubicBezTo>
                  <a:pt x="8600" y="13307"/>
                  <a:pt x="8608" y="13310"/>
                  <a:pt x="8613" y="13315"/>
                </a:cubicBezTo>
                <a:cubicBezTo>
                  <a:pt x="8627" y="13319"/>
                  <a:pt x="8675" y="13322"/>
                  <a:pt x="8727" y="13322"/>
                </a:cubicBezTo>
                <a:cubicBezTo>
                  <a:pt x="8801" y="13322"/>
                  <a:pt x="8885" y="13317"/>
                  <a:pt x="8904" y="13304"/>
                </a:cubicBezTo>
                <a:cubicBezTo>
                  <a:pt x="8925" y="13304"/>
                  <a:pt x="8935" y="13283"/>
                  <a:pt x="8935" y="13272"/>
                </a:cubicBezTo>
                <a:cubicBezTo>
                  <a:pt x="8935" y="13250"/>
                  <a:pt x="9075" y="13197"/>
                  <a:pt x="9139" y="13197"/>
                </a:cubicBezTo>
                <a:cubicBezTo>
                  <a:pt x="9161" y="13197"/>
                  <a:pt x="9204" y="13186"/>
                  <a:pt x="9247" y="13176"/>
                </a:cubicBezTo>
                <a:cubicBezTo>
                  <a:pt x="9279" y="13154"/>
                  <a:pt x="9333" y="13154"/>
                  <a:pt x="9343" y="13154"/>
                </a:cubicBezTo>
                <a:cubicBezTo>
                  <a:pt x="9348" y="13157"/>
                  <a:pt x="9354" y="13158"/>
                  <a:pt x="9361" y="13158"/>
                </a:cubicBezTo>
                <a:cubicBezTo>
                  <a:pt x="9380" y="13158"/>
                  <a:pt x="9405" y="13146"/>
                  <a:pt x="9429" y="13122"/>
                </a:cubicBezTo>
                <a:cubicBezTo>
                  <a:pt x="9461" y="13100"/>
                  <a:pt x="9504" y="13079"/>
                  <a:pt x="9536" y="13079"/>
                </a:cubicBezTo>
                <a:cubicBezTo>
                  <a:pt x="9557" y="13079"/>
                  <a:pt x="9622" y="13057"/>
                  <a:pt x="9686" y="13004"/>
                </a:cubicBezTo>
                <a:cubicBezTo>
                  <a:pt x="9750" y="12950"/>
                  <a:pt x="9815" y="12918"/>
                  <a:pt x="9815" y="12918"/>
                </a:cubicBezTo>
                <a:cubicBezTo>
                  <a:pt x="9826" y="12918"/>
                  <a:pt x="9890" y="12897"/>
                  <a:pt x="9944" y="12864"/>
                </a:cubicBezTo>
                <a:cubicBezTo>
                  <a:pt x="10008" y="12843"/>
                  <a:pt x="10094" y="12800"/>
                  <a:pt x="10137" y="12790"/>
                </a:cubicBezTo>
                <a:cubicBezTo>
                  <a:pt x="10180" y="12768"/>
                  <a:pt x="10255" y="12704"/>
                  <a:pt x="10330" y="12628"/>
                </a:cubicBezTo>
                <a:cubicBezTo>
                  <a:pt x="10405" y="12554"/>
                  <a:pt x="10458" y="12511"/>
                  <a:pt x="10480" y="12511"/>
                </a:cubicBezTo>
                <a:cubicBezTo>
                  <a:pt x="10501" y="12511"/>
                  <a:pt x="10544" y="12489"/>
                  <a:pt x="10577" y="12457"/>
                </a:cubicBezTo>
                <a:cubicBezTo>
                  <a:pt x="10651" y="12371"/>
                  <a:pt x="10759" y="12296"/>
                  <a:pt x="10856" y="12263"/>
                </a:cubicBezTo>
                <a:cubicBezTo>
                  <a:pt x="10920" y="12242"/>
                  <a:pt x="11027" y="12135"/>
                  <a:pt x="11027" y="12103"/>
                </a:cubicBezTo>
                <a:cubicBezTo>
                  <a:pt x="11027" y="12092"/>
                  <a:pt x="11059" y="12082"/>
                  <a:pt x="11092" y="12060"/>
                </a:cubicBezTo>
                <a:cubicBezTo>
                  <a:pt x="11123" y="12049"/>
                  <a:pt x="11156" y="12017"/>
                  <a:pt x="11166" y="11996"/>
                </a:cubicBezTo>
                <a:cubicBezTo>
                  <a:pt x="11188" y="11953"/>
                  <a:pt x="11445" y="11717"/>
                  <a:pt x="11467" y="11717"/>
                </a:cubicBezTo>
                <a:cubicBezTo>
                  <a:pt x="11478" y="11717"/>
                  <a:pt x="11499" y="11695"/>
                  <a:pt x="11521" y="11653"/>
                </a:cubicBezTo>
                <a:cubicBezTo>
                  <a:pt x="11531" y="11620"/>
                  <a:pt x="11585" y="11556"/>
                  <a:pt x="11638" y="11502"/>
                </a:cubicBezTo>
                <a:cubicBezTo>
                  <a:pt x="11746" y="11405"/>
                  <a:pt x="11843" y="11266"/>
                  <a:pt x="11843" y="11212"/>
                </a:cubicBezTo>
                <a:cubicBezTo>
                  <a:pt x="11843" y="11191"/>
                  <a:pt x="11907" y="11138"/>
                  <a:pt x="11960" y="11116"/>
                </a:cubicBezTo>
                <a:cubicBezTo>
                  <a:pt x="11971" y="11105"/>
                  <a:pt x="12024" y="11041"/>
                  <a:pt x="12078" y="10966"/>
                </a:cubicBezTo>
                <a:cubicBezTo>
                  <a:pt x="12121" y="10891"/>
                  <a:pt x="12186" y="10816"/>
                  <a:pt x="12196" y="10816"/>
                </a:cubicBezTo>
                <a:cubicBezTo>
                  <a:pt x="12229" y="10805"/>
                  <a:pt x="12293" y="10709"/>
                  <a:pt x="12293" y="10666"/>
                </a:cubicBezTo>
                <a:cubicBezTo>
                  <a:pt x="12293" y="10655"/>
                  <a:pt x="12336" y="10580"/>
                  <a:pt x="12389" y="10516"/>
                </a:cubicBezTo>
                <a:cubicBezTo>
                  <a:pt x="12465" y="10419"/>
                  <a:pt x="12486" y="10376"/>
                  <a:pt x="12486" y="10344"/>
                </a:cubicBezTo>
                <a:cubicBezTo>
                  <a:pt x="12475" y="10301"/>
                  <a:pt x="12518" y="10204"/>
                  <a:pt x="12550" y="10204"/>
                </a:cubicBezTo>
                <a:cubicBezTo>
                  <a:pt x="12604" y="10204"/>
                  <a:pt x="12722" y="9893"/>
                  <a:pt x="12754" y="9679"/>
                </a:cubicBezTo>
                <a:cubicBezTo>
                  <a:pt x="12754" y="9625"/>
                  <a:pt x="12775" y="9560"/>
                  <a:pt x="12786" y="9539"/>
                </a:cubicBezTo>
                <a:cubicBezTo>
                  <a:pt x="12797" y="9496"/>
                  <a:pt x="12808" y="9379"/>
                  <a:pt x="12818" y="9143"/>
                </a:cubicBezTo>
                <a:cubicBezTo>
                  <a:pt x="12818" y="9121"/>
                  <a:pt x="12829" y="9089"/>
                  <a:pt x="12829" y="9078"/>
                </a:cubicBezTo>
                <a:cubicBezTo>
                  <a:pt x="12851" y="9067"/>
                  <a:pt x="12851" y="9024"/>
                  <a:pt x="12840" y="8971"/>
                </a:cubicBezTo>
                <a:cubicBezTo>
                  <a:pt x="12829" y="8907"/>
                  <a:pt x="12840" y="8885"/>
                  <a:pt x="12861" y="8864"/>
                </a:cubicBezTo>
                <a:cubicBezTo>
                  <a:pt x="12872" y="8842"/>
                  <a:pt x="12883" y="8810"/>
                  <a:pt x="12872" y="8788"/>
                </a:cubicBezTo>
                <a:cubicBezTo>
                  <a:pt x="12840" y="8595"/>
                  <a:pt x="12840" y="8574"/>
                  <a:pt x="12861" y="8563"/>
                </a:cubicBezTo>
                <a:cubicBezTo>
                  <a:pt x="12883" y="8542"/>
                  <a:pt x="12883" y="8531"/>
                  <a:pt x="12861" y="8466"/>
                </a:cubicBezTo>
                <a:cubicBezTo>
                  <a:pt x="12840" y="8423"/>
                  <a:pt x="12829" y="8359"/>
                  <a:pt x="12829" y="8316"/>
                </a:cubicBezTo>
                <a:cubicBezTo>
                  <a:pt x="12829" y="8113"/>
                  <a:pt x="12818" y="7941"/>
                  <a:pt x="12808" y="7909"/>
                </a:cubicBezTo>
                <a:cubicBezTo>
                  <a:pt x="12797" y="7898"/>
                  <a:pt x="12775" y="7813"/>
                  <a:pt x="12754" y="7716"/>
                </a:cubicBezTo>
                <a:cubicBezTo>
                  <a:pt x="12701" y="7491"/>
                  <a:pt x="12625" y="7255"/>
                  <a:pt x="12582" y="7222"/>
                </a:cubicBezTo>
                <a:cubicBezTo>
                  <a:pt x="12572" y="7201"/>
                  <a:pt x="12561" y="7179"/>
                  <a:pt x="12561" y="7169"/>
                </a:cubicBezTo>
                <a:cubicBezTo>
                  <a:pt x="12572" y="7136"/>
                  <a:pt x="12518" y="6943"/>
                  <a:pt x="12475" y="6879"/>
                </a:cubicBezTo>
                <a:cubicBezTo>
                  <a:pt x="12465" y="6847"/>
                  <a:pt x="12443" y="6815"/>
                  <a:pt x="12443" y="6793"/>
                </a:cubicBezTo>
                <a:cubicBezTo>
                  <a:pt x="12443" y="6783"/>
                  <a:pt x="12422" y="6740"/>
                  <a:pt x="12389" y="6697"/>
                </a:cubicBezTo>
                <a:cubicBezTo>
                  <a:pt x="12368" y="6654"/>
                  <a:pt x="12336" y="6600"/>
                  <a:pt x="12336" y="6579"/>
                </a:cubicBezTo>
                <a:cubicBezTo>
                  <a:pt x="12336" y="6557"/>
                  <a:pt x="12314" y="6514"/>
                  <a:pt x="12282" y="6493"/>
                </a:cubicBezTo>
                <a:cubicBezTo>
                  <a:pt x="12260" y="6482"/>
                  <a:pt x="12229" y="6450"/>
                  <a:pt x="12218" y="6440"/>
                </a:cubicBezTo>
                <a:cubicBezTo>
                  <a:pt x="12207" y="6418"/>
                  <a:pt x="12175" y="6397"/>
                  <a:pt x="12153" y="6375"/>
                </a:cubicBezTo>
                <a:cubicBezTo>
                  <a:pt x="12132" y="6354"/>
                  <a:pt x="12121" y="6321"/>
                  <a:pt x="12121" y="6300"/>
                </a:cubicBezTo>
                <a:cubicBezTo>
                  <a:pt x="12121" y="6278"/>
                  <a:pt x="12089" y="6246"/>
                  <a:pt x="12046" y="6214"/>
                </a:cubicBezTo>
                <a:cubicBezTo>
                  <a:pt x="12003" y="6182"/>
                  <a:pt x="11971" y="6139"/>
                  <a:pt x="11960" y="6107"/>
                </a:cubicBezTo>
                <a:cubicBezTo>
                  <a:pt x="11939" y="6075"/>
                  <a:pt x="11917" y="6042"/>
                  <a:pt x="11874" y="6011"/>
                </a:cubicBezTo>
                <a:cubicBezTo>
                  <a:pt x="11831" y="5989"/>
                  <a:pt x="11735" y="5903"/>
                  <a:pt x="11649" y="5817"/>
                </a:cubicBezTo>
                <a:cubicBezTo>
                  <a:pt x="11531" y="5699"/>
                  <a:pt x="11478" y="5646"/>
                  <a:pt x="11445" y="5646"/>
                </a:cubicBezTo>
                <a:cubicBezTo>
                  <a:pt x="11413" y="5646"/>
                  <a:pt x="11359" y="5603"/>
                  <a:pt x="11328" y="5539"/>
                </a:cubicBezTo>
                <a:cubicBezTo>
                  <a:pt x="11316" y="5517"/>
                  <a:pt x="11274" y="5496"/>
                  <a:pt x="11242" y="5484"/>
                </a:cubicBezTo>
                <a:cubicBezTo>
                  <a:pt x="11199" y="5474"/>
                  <a:pt x="11156" y="5453"/>
                  <a:pt x="11135" y="5431"/>
                </a:cubicBezTo>
                <a:cubicBezTo>
                  <a:pt x="11113" y="5399"/>
                  <a:pt x="11059" y="5377"/>
                  <a:pt x="10984" y="5356"/>
                </a:cubicBezTo>
                <a:cubicBezTo>
                  <a:pt x="10920" y="5334"/>
                  <a:pt x="10856" y="5313"/>
                  <a:pt x="10845" y="5303"/>
                </a:cubicBezTo>
                <a:cubicBezTo>
                  <a:pt x="10845" y="5281"/>
                  <a:pt x="10813" y="5270"/>
                  <a:pt x="10791" y="5270"/>
                </a:cubicBezTo>
                <a:cubicBezTo>
                  <a:pt x="10759" y="5270"/>
                  <a:pt x="10694" y="5260"/>
                  <a:pt x="10630" y="5238"/>
                </a:cubicBezTo>
                <a:cubicBezTo>
                  <a:pt x="10577" y="5217"/>
                  <a:pt x="10491" y="5184"/>
                  <a:pt x="10448" y="5174"/>
                </a:cubicBezTo>
                <a:cubicBezTo>
                  <a:pt x="10405" y="5163"/>
                  <a:pt x="10362" y="5141"/>
                  <a:pt x="10341" y="5131"/>
                </a:cubicBezTo>
                <a:cubicBezTo>
                  <a:pt x="10325" y="5106"/>
                  <a:pt x="10260" y="5095"/>
                  <a:pt x="10169" y="5095"/>
                </a:cubicBezTo>
                <a:cubicBezTo>
                  <a:pt x="10139" y="5095"/>
                  <a:pt x="10107" y="5096"/>
                  <a:pt x="10072" y="5098"/>
                </a:cubicBezTo>
                <a:cubicBezTo>
                  <a:pt x="10041" y="5098"/>
                  <a:pt x="10019" y="5088"/>
                  <a:pt x="10019" y="5077"/>
                </a:cubicBezTo>
                <a:cubicBezTo>
                  <a:pt x="10008" y="5067"/>
                  <a:pt x="9986" y="5067"/>
                  <a:pt x="9965" y="5067"/>
                </a:cubicBezTo>
                <a:cubicBezTo>
                  <a:pt x="9944" y="5067"/>
                  <a:pt x="9922" y="5045"/>
                  <a:pt x="9901" y="5034"/>
                </a:cubicBezTo>
                <a:cubicBezTo>
                  <a:pt x="9887" y="5014"/>
                  <a:pt x="9878" y="5006"/>
                  <a:pt x="9862" y="5006"/>
                </a:cubicBezTo>
                <a:cubicBezTo>
                  <a:pt x="9853" y="5006"/>
                  <a:pt x="9842" y="5009"/>
                  <a:pt x="9826" y="5013"/>
                </a:cubicBezTo>
                <a:cubicBezTo>
                  <a:pt x="9769" y="5025"/>
                  <a:pt x="9708" y="5030"/>
                  <a:pt x="9619" y="5030"/>
                </a:cubicBezTo>
                <a:cubicBezTo>
                  <a:pt x="9557" y="5030"/>
                  <a:pt x="9482" y="5028"/>
                  <a:pt x="9386" y="5024"/>
                </a:cubicBezTo>
                <a:cubicBezTo>
                  <a:pt x="9233" y="5019"/>
                  <a:pt x="9116" y="5016"/>
                  <a:pt x="9029" y="5016"/>
                </a:cubicBezTo>
                <a:cubicBezTo>
                  <a:pt x="8909" y="5016"/>
                  <a:pt x="8847" y="5022"/>
                  <a:pt x="8828" y="5034"/>
                </a:cubicBezTo>
                <a:cubicBezTo>
                  <a:pt x="8807" y="5045"/>
                  <a:pt x="8721" y="5045"/>
                  <a:pt x="8571" y="5045"/>
                </a:cubicBezTo>
                <a:cubicBezTo>
                  <a:pt x="8522" y="5042"/>
                  <a:pt x="8483" y="5041"/>
                  <a:pt x="8451" y="5041"/>
                </a:cubicBezTo>
                <a:cubicBezTo>
                  <a:pt x="8365" y="5041"/>
                  <a:pt x="8331" y="5051"/>
                  <a:pt x="8292" y="5067"/>
                </a:cubicBezTo>
                <a:cubicBezTo>
                  <a:pt x="8260" y="5077"/>
                  <a:pt x="8196" y="5098"/>
                  <a:pt x="8163" y="5098"/>
                </a:cubicBezTo>
                <a:cubicBezTo>
                  <a:pt x="8120" y="5098"/>
                  <a:pt x="8067" y="5109"/>
                  <a:pt x="8034" y="5120"/>
                </a:cubicBezTo>
                <a:cubicBezTo>
                  <a:pt x="8016" y="5132"/>
                  <a:pt x="8000" y="5138"/>
                  <a:pt x="7984" y="5138"/>
                </a:cubicBezTo>
                <a:cubicBezTo>
                  <a:pt x="7973" y="5138"/>
                  <a:pt x="7962" y="5135"/>
                  <a:pt x="7948" y="5131"/>
                </a:cubicBezTo>
                <a:cubicBezTo>
                  <a:pt x="7938" y="5120"/>
                  <a:pt x="7927" y="5115"/>
                  <a:pt x="7914" y="5115"/>
                </a:cubicBezTo>
                <a:cubicBezTo>
                  <a:pt x="7900" y="5115"/>
                  <a:pt x="7884" y="5120"/>
                  <a:pt x="7863" y="5131"/>
                </a:cubicBezTo>
                <a:cubicBezTo>
                  <a:pt x="7847" y="5136"/>
                  <a:pt x="7828" y="5139"/>
                  <a:pt x="7808" y="5139"/>
                </a:cubicBezTo>
                <a:cubicBezTo>
                  <a:pt x="7788" y="5139"/>
                  <a:pt x="7767" y="5136"/>
                  <a:pt x="7745" y="5131"/>
                </a:cubicBezTo>
                <a:cubicBezTo>
                  <a:pt x="7702" y="5131"/>
                  <a:pt x="7681" y="5131"/>
                  <a:pt x="7659" y="5152"/>
                </a:cubicBezTo>
                <a:cubicBezTo>
                  <a:pt x="7638" y="5163"/>
                  <a:pt x="7584" y="5184"/>
                  <a:pt x="7541" y="5184"/>
                </a:cubicBezTo>
                <a:cubicBezTo>
                  <a:pt x="7488" y="5195"/>
                  <a:pt x="7412" y="5206"/>
                  <a:pt x="7369" y="5217"/>
                </a:cubicBezTo>
                <a:cubicBezTo>
                  <a:pt x="7326" y="5238"/>
                  <a:pt x="7273" y="5238"/>
                  <a:pt x="7241" y="5238"/>
                </a:cubicBezTo>
                <a:cubicBezTo>
                  <a:pt x="7229" y="5235"/>
                  <a:pt x="7217" y="5234"/>
                  <a:pt x="7206" y="5234"/>
                </a:cubicBezTo>
                <a:cubicBezTo>
                  <a:pt x="7174" y="5234"/>
                  <a:pt x="7143" y="5244"/>
                  <a:pt x="7112" y="5260"/>
                </a:cubicBezTo>
                <a:cubicBezTo>
                  <a:pt x="7080" y="5281"/>
                  <a:pt x="7005" y="5303"/>
                  <a:pt x="6951" y="5303"/>
                </a:cubicBezTo>
                <a:cubicBezTo>
                  <a:pt x="6694" y="5313"/>
                  <a:pt x="6640" y="5324"/>
                  <a:pt x="6511" y="5367"/>
                </a:cubicBezTo>
                <a:cubicBezTo>
                  <a:pt x="6436" y="5388"/>
                  <a:pt x="6340" y="5399"/>
                  <a:pt x="6286" y="5399"/>
                </a:cubicBezTo>
                <a:cubicBezTo>
                  <a:pt x="6189" y="5399"/>
                  <a:pt x="6072" y="5442"/>
                  <a:pt x="5836" y="5539"/>
                </a:cubicBezTo>
                <a:cubicBezTo>
                  <a:pt x="5771" y="5560"/>
                  <a:pt x="5707" y="5581"/>
                  <a:pt x="5696" y="5581"/>
                </a:cubicBezTo>
                <a:cubicBezTo>
                  <a:pt x="5686" y="5581"/>
                  <a:pt x="5664" y="5603"/>
                  <a:pt x="5653" y="5613"/>
                </a:cubicBezTo>
                <a:cubicBezTo>
                  <a:pt x="5643" y="5635"/>
                  <a:pt x="5621" y="5646"/>
                  <a:pt x="5600" y="5646"/>
                </a:cubicBezTo>
                <a:cubicBezTo>
                  <a:pt x="5578" y="5646"/>
                  <a:pt x="5557" y="5656"/>
                  <a:pt x="5535" y="5678"/>
                </a:cubicBezTo>
                <a:cubicBezTo>
                  <a:pt x="5514" y="5689"/>
                  <a:pt x="5493" y="5699"/>
                  <a:pt x="5471" y="5699"/>
                </a:cubicBezTo>
                <a:cubicBezTo>
                  <a:pt x="5450" y="5699"/>
                  <a:pt x="5407" y="5710"/>
                  <a:pt x="5374" y="5720"/>
                </a:cubicBezTo>
                <a:cubicBezTo>
                  <a:pt x="5342" y="5742"/>
                  <a:pt x="5300" y="5753"/>
                  <a:pt x="5278" y="5753"/>
                </a:cubicBezTo>
                <a:cubicBezTo>
                  <a:pt x="5181" y="5763"/>
                  <a:pt x="4978" y="5946"/>
                  <a:pt x="4924" y="6064"/>
                </a:cubicBezTo>
                <a:cubicBezTo>
                  <a:pt x="4902" y="6107"/>
                  <a:pt x="4870" y="6139"/>
                  <a:pt x="4849" y="6150"/>
                </a:cubicBezTo>
                <a:cubicBezTo>
                  <a:pt x="4828" y="6161"/>
                  <a:pt x="4795" y="6204"/>
                  <a:pt x="4763" y="6268"/>
                </a:cubicBezTo>
                <a:cubicBezTo>
                  <a:pt x="4731" y="6332"/>
                  <a:pt x="4699" y="6385"/>
                  <a:pt x="4677" y="6397"/>
                </a:cubicBezTo>
                <a:cubicBezTo>
                  <a:pt x="4666" y="6407"/>
                  <a:pt x="4634" y="6450"/>
                  <a:pt x="4602" y="6493"/>
                </a:cubicBezTo>
                <a:cubicBezTo>
                  <a:pt x="4580" y="6547"/>
                  <a:pt x="4549" y="6600"/>
                  <a:pt x="4538" y="6621"/>
                </a:cubicBezTo>
                <a:cubicBezTo>
                  <a:pt x="4516" y="6643"/>
                  <a:pt x="4506" y="6686"/>
                  <a:pt x="4495" y="6707"/>
                </a:cubicBezTo>
                <a:cubicBezTo>
                  <a:pt x="4484" y="6729"/>
                  <a:pt x="4463" y="6761"/>
                  <a:pt x="4441" y="6793"/>
                </a:cubicBezTo>
                <a:cubicBezTo>
                  <a:pt x="4420" y="6815"/>
                  <a:pt x="4409" y="6847"/>
                  <a:pt x="4409" y="6869"/>
                </a:cubicBezTo>
                <a:cubicBezTo>
                  <a:pt x="4420" y="6912"/>
                  <a:pt x="4334" y="7072"/>
                  <a:pt x="4313" y="7072"/>
                </a:cubicBezTo>
                <a:cubicBezTo>
                  <a:pt x="4280" y="7072"/>
                  <a:pt x="4173" y="7308"/>
                  <a:pt x="4173" y="7362"/>
                </a:cubicBezTo>
                <a:cubicBezTo>
                  <a:pt x="4173" y="7394"/>
                  <a:pt x="4163" y="7448"/>
                  <a:pt x="4151" y="7491"/>
                </a:cubicBezTo>
                <a:cubicBezTo>
                  <a:pt x="4141" y="7522"/>
                  <a:pt x="4108" y="7608"/>
                  <a:pt x="4098" y="7673"/>
                </a:cubicBezTo>
                <a:cubicBezTo>
                  <a:pt x="4077" y="7737"/>
                  <a:pt x="4055" y="7813"/>
                  <a:pt x="4034" y="7834"/>
                </a:cubicBezTo>
                <a:cubicBezTo>
                  <a:pt x="4012" y="7844"/>
                  <a:pt x="4001" y="7877"/>
                  <a:pt x="4001" y="7898"/>
                </a:cubicBezTo>
                <a:cubicBezTo>
                  <a:pt x="4001" y="7920"/>
                  <a:pt x="3991" y="7941"/>
                  <a:pt x="3980" y="7941"/>
                </a:cubicBezTo>
                <a:cubicBezTo>
                  <a:pt x="3969" y="7952"/>
                  <a:pt x="3958" y="8059"/>
                  <a:pt x="3927" y="8295"/>
                </a:cubicBezTo>
                <a:cubicBezTo>
                  <a:pt x="3927" y="8349"/>
                  <a:pt x="3905" y="8413"/>
                  <a:pt x="3884" y="8456"/>
                </a:cubicBezTo>
                <a:lnTo>
                  <a:pt x="3851" y="8520"/>
                </a:lnTo>
                <a:lnTo>
                  <a:pt x="3884" y="8585"/>
                </a:lnTo>
                <a:cubicBezTo>
                  <a:pt x="3905" y="8638"/>
                  <a:pt x="3915" y="8671"/>
                  <a:pt x="3905" y="8681"/>
                </a:cubicBezTo>
                <a:cubicBezTo>
                  <a:pt x="3894" y="8702"/>
                  <a:pt x="3894" y="8735"/>
                  <a:pt x="3905" y="8756"/>
                </a:cubicBezTo>
                <a:cubicBezTo>
                  <a:pt x="3915" y="8788"/>
                  <a:pt x="3915" y="8810"/>
                  <a:pt x="3905" y="8842"/>
                </a:cubicBezTo>
                <a:cubicBezTo>
                  <a:pt x="3884" y="8874"/>
                  <a:pt x="3884" y="8885"/>
                  <a:pt x="3905" y="8928"/>
                </a:cubicBezTo>
                <a:cubicBezTo>
                  <a:pt x="3927" y="8971"/>
                  <a:pt x="3927" y="9014"/>
                  <a:pt x="3927" y="9078"/>
                </a:cubicBezTo>
                <a:cubicBezTo>
                  <a:pt x="3915" y="9153"/>
                  <a:pt x="3915" y="9174"/>
                  <a:pt x="3948" y="9207"/>
                </a:cubicBezTo>
                <a:cubicBezTo>
                  <a:pt x="3969" y="9228"/>
                  <a:pt x="3969" y="9250"/>
                  <a:pt x="3958" y="9282"/>
                </a:cubicBezTo>
                <a:cubicBezTo>
                  <a:pt x="3948" y="9336"/>
                  <a:pt x="4001" y="9518"/>
                  <a:pt x="4055" y="9625"/>
                </a:cubicBezTo>
                <a:cubicBezTo>
                  <a:pt x="4066" y="9646"/>
                  <a:pt x="4087" y="9711"/>
                  <a:pt x="4087" y="9765"/>
                </a:cubicBezTo>
                <a:cubicBezTo>
                  <a:pt x="4098" y="9882"/>
                  <a:pt x="4173" y="10129"/>
                  <a:pt x="4216" y="10161"/>
                </a:cubicBezTo>
                <a:cubicBezTo>
                  <a:pt x="4227" y="10172"/>
                  <a:pt x="4248" y="10215"/>
                  <a:pt x="4259" y="10237"/>
                </a:cubicBezTo>
                <a:cubicBezTo>
                  <a:pt x="4270" y="10268"/>
                  <a:pt x="4291" y="10333"/>
                  <a:pt x="4313" y="10376"/>
                </a:cubicBezTo>
                <a:cubicBezTo>
                  <a:pt x="4334" y="10419"/>
                  <a:pt x="4366" y="10494"/>
                  <a:pt x="4377" y="10526"/>
                </a:cubicBezTo>
                <a:cubicBezTo>
                  <a:pt x="4387" y="10558"/>
                  <a:pt x="4409" y="10612"/>
                  <a:pt x="4430" y="10644"/>
                </a:cubicBezTo>
                <a:cubicBezTo>
                  <a:pt x="4473" y="10697"/>
                  <a:pt x="4549" y="10848"/>
                  <a:pt x="4549" y="10880"/>
                </a:cubicBezTo>
                <a:cubicBezTo>
                  <a:pt x="4549" y="10891"/>
                  <a:pt x="4580" y="10923"/>
                  <a:pt x="4602" y="10955"/>
                </a:cubicBezTo>
                <a:cubicBezTo>
                  <a:pt x="4634" y="10987"/>
                  <a:pt x="4656" y="11019"/>
                  <a:pt x="4656" y="11030"/>
                </a:cubicBezTo>
                <a:cubicBezTo>
                  <a:pt x="4656" y="11041"/>
                  <a:pt x="4688" y="11084"/>
                  <a:pt x="4731" y="11138"/>
                </a:cubicBezTo>
                <a:cubicBezTo>
                  <a:pt x="4806" y="11234"/>
                  <a:pt x="4816" y="11245"/>
                  <a:pt x="4816" y="11298"/>
                </a:cubicBezTo>
                <a:cubicBezTo>
                  <a:pt x="4806" y="11309"/>
                  <a:pt x="4828" y="11341"/>
                  <a:pt x="4859" y="11362"/>
                </a:cubicBezTo>
                <a:cubicBezTo>
                  <a:pt x="4881" y="11395"/>
                  <a:pt x="4913" y="11438"/>
                  <a:pt x="4935" y="11470"/>
                </a:cubicBezTo>
                <a:cubicBezTo>
                  <a:pt x="4945" y="11502"/>
                  <a:pt x="4967" y="11524"/>
                  <a:pt x="4978" y="11534"/>
                </a:cubicBezTo>
                <a:cubicBezTo>
                  <a:pt x="4999" y="11534"/>
                  <a:pt x="5031" y="11577"/>
                  <a:pt x="5052" y="11631"/>
                </a:cubicBezTo>
                <a:cubicBezTo>
                  <a:pt x="5085" y="11674"/>
                  <a:pt x="5128" y="11727"/>
                  <a:pt x="5149" y="11760"/>
                </a:cubicBezTo>
                <a:cubicBezTo>
                  <a:pt x="5181" y="11781"/>
                  <a:pt x="5214" y="11846"/>
                  <a:pt x="5235" y="11899"/>
                </a:cubicBezTo>
                <a:cubicBezTo>
                  <a:pt x="5257" y="11953"/>
                  <a:pt x="5278" y="11996"/>
                  <a:pt x="5288" y="12006"/>
                </a:cubicBezTo>
                <a:cubicBezTo>
                  <a:pt x="5288" y="12006"/>
                  <a:pt x="5310" y="12039"/>
                  <a:pt x="5331" y="12082"/>
                </a:cubicBezTo>
                <a:cubicBezTo>
                  <a:pt x="5353" y="12113"/>
                  <a:pt x="5374" y="12135"/>
                  <a:pt x="5385" y="12135"/>
                </a:cubicBezTo>
                <a:cubicBezTo>
                  <a:pt x="5396" y="12135"/>
                  <a:pt x="5428" y="12189"/>
                  <a:pt x="5460" y="12242"/>
                </a:cubicBezTo>
                <a:cubicBezTo>
                  <a:pt x="5493" y="12318"/>
                  <a:pt x="5535" y="12360"/>
                  <a:pt x="5589" y="12403"/>
                </a:cubicBezTo>
                <a:cubicBezTo>
                  <a:pt x="5674" y="12468"/>
                  <a:pt x="5782" y="12564"/>
                  <a:pt x="5814" y="12628"/>
                </a:cubicBezTo>
                <a:cubicBezTo>
                  <a:pt x="5825" y="12661"/>
                  <a:pt x="5857" y="12682"/>
                  <a:pt x="5879" y="12693"/>
                </a:cubicBezTo>
                <a:cubicBezTo>
                  <a:pt x="5900" y="12704"/>
                  <a:pt x="5932" y="12735"/>
                  <a:pt x="5943" y="12768"/>
                </a:cubicBezTo>
                <a:cubicBezTo>
                  <a:pt x="5965" y="12800"/>
                  <a:pt x="5986" y="12821"/>
                  <a:pt x="6018" y="12843"/>
                </a:cubicBezTo>
                <a:cubicBezTo>
                  <a:pt x="6061" y="12854"/>
                  <a:pt x="6115" y="12907"/>
                  <a:pt x="6125" y="12940"/>
                </a:cubicBezTo>
                <a:lnTo>
                  <a:pt x="6125" y="12983"/>
                </a:lnTo>
                <a:cubicBezTo>
                  <a:pt x="6125" y="12993"/>
                  <a:pt x="6158" y="13014"/>
                  <a:pt x="6201" y="13036"/>
                </a:cubicBezTo>
                <a:cubicBezTo>
                  <a:pt x="6232" y="13057"/>
                  <a:pt x="6286" y="13100"/>
                  <a:pt x="6308" y="13122"/>
                </a:cubicBezTo>
                <a:cubicBezTo>
                  <a:pt x="6329" y="13143"/>
                  <a:pt x="6394" y="13176"/>
                  <a:pt x="6447" y="13197"/>
                </a:cubicBezTo>
                <a:lnTo>
                  <a:pt x="6533" y="13240"/>
                </a:lnTo>
                <a:cubicBezTo>
                  <a:pt x="6511" y="13283"/>
                  <a:pt x="6715" y="13422"/>
                  <a:pt x="6811" y="13433"/>
                </a:cubicBezTo>
                <a:lnTo>
                  <a:pt x="6866" y="13433"/>
                </a:lnTo>
                <a:cubicBezTo>
                  <a:pt x="6876" y="13433"/>
                  <a:pt x="6919" y="13465"/>
                  <a:pt x="6940" y="13486"/>
                </a:cubicBezTo>
                <a:cubicBezTo>
                  <a:pt x="6973" y="13519"/>
                  <a:pt x="7016" y="13540"/>
                  <a:pt x="7026" y="13540"/>
                </a:cubicBezTo>
                <a:cubicBezTo>
                  <a:pt x="7047" y="13540"/>
                  <a:pt x="7069" y="13551"/>
                  <a:pt x="7102" y="13572"/>
                </a:cubicBezTo>
                <a:cubicBezTo>
                  <a:pt x="7123" y="13583"/>
                  <a:pt x="7155" y="13605"/>
                  <a:pt x="7166" y="13605"/>
                </a:cubicBezTo>
                <a:cubicBezTo>
                  <a:pt x="7198" y="13605"/>
                  <a:pt x="7402" y="13701"/>
                  <a:pt x="7445" y="13744"/>
                </a:cubicBezTo>
                <a:cubicBezTo>
                  <a:pt x="7466" y="13755"/>
                  <a:pt x="7509" y="13776"/>
                  <a:pt x="7562" y="13776"/>
                </a:cubicBezTo>
                <a:cubicBezTo>
                  <a:pt x="7605" y="13776"/>
                  <a:pt x="7659" y="13787"/>
                  <a:pt x="7681" y="13808"/>
                </a:cubicBezTo>
                <a:cubicBezTo>
                  <a:pt x="7810" y="13888"/>
                  <a:pt x="7940" y="13949"/>
                  <a:pt x="7983" y="13949"/>
                </a:cubicBezTo>
                <a:cubicBezTo>
                  <a:pt x="7986" y="13949"/>
                  <a:pt x="7989" y="13949"/>
                  <a:pt x="7991" y="13948"/>
                </a:cubicBezTo>
                <a:cubicBezTo>
                  <a:pt x="8013" y="13948"/>
                  <a:pt x="8056" y="13948"/>
                  <a:pt x="8088" y="13958"/>
                </a:cubicBezTo>
                <a:cubicBezTo>
                  <a:pt x="8131" y="13969"/>
                  <a:pt x="8206" y="13980"/>
                  <a:pt x="8260" y="13991"/>
                </a:cubicBezTo>
                <a:cubicBezTo>
                  <a:pt x="8335" y="14001"/>
                  <a:pt x="8367" y="14012"/>
                  <a:pt x="8378" y="14034"/>
                </a:cubicBezTo>
                <a:cubicBezTo>
                  <a:pt x="8391" y="14054"/>
                  <a:pt x="8401" y="14061"/>
                  <a:pt x="8445" y="14061"/>
                </a:cubicBezTo>
                <a:cubicBezTo>
                  <a:pt x="8470" y="14061"/>
                  <a:pt x="8506" y="14059"/>
                  <a:pt x="8560" y="14055"/>
                </a:cubicBezTo>
                <a:cubicBezTo>
                  <a:pt x="8668" y="14055"/>
                  <a:pt x="8753" y="14055"/>
                  <a:pt x="8796" y="14065"/>
                </a:cubicBezTo>
                <a:cubicBezTo>
                  <a:pt x="8825" y="14074"/>
                  <a:pt x="8845" y="14079"/>
                  <a:pt x="8865" y="14079"/>
                </a:cubicBezTo>
                <a:cubicBezTo>
                  <a:pt x="8897" y="14079"/>
                  <a:pt x="8932" y="14066"/>
                  <a:pt x="9011" y="14034"/>
                </a:cubicBezTo>
                <a:cubicBezTo>
                  <a:pt x="9097" y="14001"/>
                  <a:pt x="9171" y="13980"/>
                  <a:pt x="9193" y="13980"/>
                </a:cubicBezTo>
                <a:cubicBezTo>
                  <a:pt x="9214" y="13980"/>
                  <a:pt x="9290" y="13958"/>
                  <a:pt x="9343" y="13948"/>
                </a:cubicBezTo>
                <a:cubicBezTo>
                  <a:pt x="9398" y="13932"/>
                  <a:pt x="9436" y="13922"/>
                  <a:pt x="9456" y="13922"/>
                </a:cubicBezTo>
                <a:cubicBezTo>
                  <a:pt x="9464" y="13922"/>
                  <a:pt x="9469" y="13923"/>
                  <a:pt x="9472" y="13926"/>
                </a:cubicBezTo>
                <a:cubicBezTo>
                  <a:pt x="9477" y="13932"/>
                  <a:pt x="9483" y="13934"/>
                  <a:pt x="9491" y="13934"/>
                </a:cubicBezTo>
                <a:cubicBezTo>
                  <a:pt x="9499" y="13934"/>
                  <a:pt x="9509" y="13932"/>
                  <a:pt x="9526" y="13926"/>
                </a:cubicBezTo>
                <a:cubicBezTo>
                  <a:pt x="9536" y="13915"/>
                  <a:pt x="9569" y="13905"/>
                  <a:pt x="9590" y="13894"/>
                </a:cubicBezTo>
                <a:cubicBezTo>
                  <a:pt x="9611" y="13894"/>
                  <a:pt x="9676" y="13872"/>
                  <a:pt x="9740" y="13841"/>
                </a:cubicBezTo>
                <a:cubicBezTo>
                  <a:pt x="9805" y="13819"/>
                  <a:pt x="9858" y="13798"/>
                  <a:pt x="9858" y="13798"/>
                </a:cubicBezTo>
                <a:cubicBezTo>
                  <a:pt x="9858" y="13800"/>
                  <a:pt x="9859" y="13800"/>
                  <a:pt x="9862" y="13800"/>
                </a:cubicBezTo>
                <a:cubicBezTo>
                  <a:pt x="9877" y="13800"/>
                  <a:pt x="9919" y="13783"/>
                  <a:pt x="9955" y="13765"/>
                </a:cubicBezTo>
                <a:cubicBezTo>
                  <a:pt x="10105" y="13691"/>
                  <a:pt x="10255" y="13626"/>
                  <a:pt x="10287" y="13626"/>
                </a:cubicBezTo>
                <a:cubicBezTo>
                  <a:pt x="10288" y="13627"/>
                  <a:pt x="10290" y="13627"/>
                  <a:pt x="10292" y="13627"/>
                </a:cubicBezTo>
                <a:cubicBezTo>
                  <a:pt x="10339" y="13627"/>
                  <a:pt x="10556" y="13518"/>
                  <a:pt x="10566" y="13486"/>
                </a:cubicBezTo>
                <a:cubicBezTo>
                  <a:pt x="10577" y="13476"/>
                  <a:pt x="10663" y="13443"/>
                  <a:pt x="10909" y="13369"/>
                </a:cubicBezTo>
                <a:cubicBezTo>
                  <a:pt x="10973" y="13347"/>
                  <a:pt x="11038" y="13336"/>
                  <a:pt x="11038" y="13326"/>
                </a:cubicBezTo>
                <a:cubicBezTo>
                  <a:pt x="11049" y="13315"/>
                  <a:pt x="11092" y="13293"/>
                  <a:pt x="11135" y="13272"/>
                </a:cubicBezTo>
                <a:cubicBezTo>
                  <a:pt x="11188" y="13250"/>
                  <a:pt x="11231" y="13219"/>
                  <a:pt x="11231" y="13207"/>
                </a:cubicBezTo>
                <a:cubicBezTo>
                  <a:pt x="11242" y="13197"/>
                  <a:pt x="11285" y="13176"/>
                  <a:pt x="11328" y="13154"/>
                </a:cubicBezTo>
                <a:cubicBezTo>
                  <a:pt x="11371" y="13133"/>
                  <a:pt x="11435" y="13079"/>
                  <a:pt x="11467" y="13047"/>
                </a:cubicBezTo>
                <a:cubicBezTo>
                  <a:pt x="11499" y="13014"/>
                  <a:pt x="11542" y="12983"/>
                  <a:pt x="11542" y="12983"/>
                </a:cubicBezTo>
                <a:cubicBezTo>
                  <a:pt x="11564" y="12983"/>
                  <a:pt x="11671" y="12864"/>
                  <a:pt x="11703" y="12811"/>
                </a:cubicBezTo>
                <a:cubicBezTo>
                  <a:pt x="11735" y="12757"/>
                  <a:pt x="11896" y="12575"/>
                  <a:pt x="11917" y="12575"/>
                </a:cubicBezTo>
                <a:cubicBezTo>
                  <a:pt x="11928" y="12575"/>
                  <a:pt x="11950" y="12554"/>
                  <a:pt x="11950" y="12521"/>
                </a:cubicBezTo>
                <a:cubicBezTo>
                  <a:pt x="11960" y="12489"/>
                  <a:pt x="11982" y="12468"/>
                  <a:pt x="11993" y="12468"/>
                </a:cubicBezTo>
                <a:cubicBezTo>
                  <a:pt x="12036" y="12457"/>
                  <a:pt x="12078" y="12414"/>
                  <a:pt x="12110" y="12339"/>
                </a:cubicBezTo>
                <a:cubicBezTo>
                  <a:pt x="12121" y="12318"/>
                  <a:pt x="12153" y="12275"/>
                  <a:pt x="12186" y="12253"/>
                </a:cubicBezTo>
                <a:cubicBezTo>
                  <a:pt x="12207" y="12232"/>
                  <a:pt x="12229" y="12210"/>
                  <a:pt x="12229" y="12199"/>
                </a:cubicBezTo>
                <a:cubicBezTo>
                  <a:pt x="12229" y="12178"/>
                  <a:pt x="12336" y="12070"/>
                  <a:pt x="12357" y="12070"/>
                </a:cubicBezTo>
                <a:cubicBezTo>
                  <a:pt x="12368" y="12070"/>
                  <a:pt x="12389" y="12039"/>
                  <a:pt x="12400" y="12006"/>
                </a:cubicBezTo>
                <a:cubicBezTo>
                  <a:pt x="12411" y="11963"/>
                  <a:pt x="12453" y="11910"/>
                  <a:pt x="12486" y="11867"/>
                </a:cubicBezTo>
                <a:cubicBezTo>
                  <a:pt x="12518" y="11834"/>
                  <a:pt x="12539" y="11792"/>
                  <a:pt x="12539" y="11770"/>
                </a:cubicBezTo>
                <a:cubicBezTo>
                  <a:pt x="12539" y="11738"/>
                  <a:pt x="12647" y="11588"/>
                  <a:pt x="12689" y="11567"/>
                </a:cubicBezTo>
                <a:cubicBezTo>
                  <a:pt x="12689" y="11556"/>
                  <a:pt x="12711" y="11524"/>
                  <a:pt x="12722" y="11491"/>
                </a:cubicBezTo>
                <a:cubicBezTo>
                  <a:pt x="12732" y="11459"/>
                  <a:pt x="12765" y="11405"/>
                  <a:pt x="12786" y="11374"/>
                </a:cubicBezTo>
                <a:cubicBezTo>
                  <a:pt x="12808" y="11341"/>
                  <a:pt x="12851" y="11266"/>
                  <a:pt x="12861" y="11212"/>
                </a:cubicBezTo>
                <a:cubicBezTo>
                  <a:pt x="12883" y="11159"/>
                  <a:pt x="12925" y="11073"/>
                  <a:pt x="12958" y="11019"/>
                </a:cubicBezTo>
                <a:cubicBezTo>
                  <a:pt x="13022" y="10945"/>
                  <a:pt x="13044" y="10891"/>
                  <a:pt x="13011" y="10869"/>
                </a:cubicBezTo>
                <a:cubicBezTo>
                  <a:pt x="13001" y="10859"/>
                  <a:pt x="13011" y="10826"/>
                  <a:pt x="13033" y="10783"/>
                </a:cubicBezTo>
                <a:cubicBezTo>
                  <a:pt x="13054" y="10740"/>
                  <a:pt x="13076" y="10697"/>
                  <a:pt x="13076" y="10676"/>
                </a:cubicBezTo>
                <a:cubicBezTo>
                  <a:pt x="13076" y="10666"/>
                  <a:pt x="13087" y="10623"/>
                  <a:pt x="13108" y="10590"/>
                </a:cubicBezTo>
                <a:cubicBezTo>
                  <a:pt x="13130" y="10547"/>
                  <a:pt x="13140" y="10516"/>
                  <a:pt x="13130" y="10494"/>
                </a:cubicBezTo>
                <a:cubicBezTo>
                  <a:pt x="13130" y="10461"/>
                  <a:pt x="13130" y="10440"/>
                  <a:pt x="13140" y="10430"/>
                </a:cubicBezTo>
                <a:cubicBezTo>
                  <a:pt x="13151" y="10408"/>
                  <a:pt x="13173" y="10365"/>
                  <a:pt x="13173" y="10322"/>
                </a:cubicBezTo>
                <a:cubicBezTo>
                  <a:pt x="13183" y="10280"/>
                  <a:pt x="13226" y="10172"/>
                  <a:pt x="13258" y="10097"/>
                </a:cubicBezTo>
                <a:cubicBezTo>
                  <a:pt x="13301" y="10022"/>
                  <a:pt x="13333" y="9936"/>
                  <a:pt x="13333" y="9904"/>
                </a:cubicBezTo>
                <a:cubicBezTo>
                  <a:pt x="13333" y="9882"/>
                  <a:pt x="13344" y="9829"/>
                  <a:pt x="13366" y="9786"/>
                </a:cubicBezTo>
                <a:cubicBezTo>
                  <a:pt x="13387" y="9743"/>
                  <a:pt x="13397" y="9700"/>
                  <a:pt x="13397" y="9679"/>
                </a:cubicBezTo>
                <a:cubicBezTo>
                  <a:pt x="13397" y="9657"/>
                  <a:pt x="13419" y="9615"/>
                  <a:pt x="13430" y="9572"/>
                </a:cubicBezTo>
                <a:cubicBezTo>
                  <a:pt x="13462" y="9496"/>
                  <a:pt x="13462" y="9464"/>
                  <a:pt x="13430" y="9357"/>
                </a:cubicBezTo>
                <a:cubicBezTo>
                  <a:pt x="13430" y="9346"/>
                  <a:pt x="13430" y="9282"/>
                  <a:pt x="13440" y="9207"/>
                </a:cubicBezTo>
                <a:cubicBezTo>
                  <a:pt x="13451" y="9143"/>
                  <a:pt x="13451" y="9078"/>
                  <a:pt x="13451" y="9067"/>
                </a:cubicBezTo>
                <a:cubicBezTo>
                  <a:pt x="13451" y="9057"/>
                  <a:pt x="13440" y="8960"/>
                  <a:pt x="13440" y="8842"/>
                </a:cubicBezTo>
                <a:cubicBezTo>
                  <a:pt x="13440" y="8735"/>
                  <a:pt x="13430" y="8606"/>
                  <a:pt x="13419" y="8552"/>
                </a:cubicBezTo>
                <a:cubicBezTo>
                  <a:pt x="13419" y="8509"/>
                  <a:pt x="13419" y="8423"/>
                  <a:pt x="13430" y="8381"/>
                </a:cubicBezTo>
                <a:cubicBezTo>
                  <a:pt x="13451" y="8295"/>
                  <a:pt x="13440" y="8209"/>
                  <a:pt x="13387" y="8037"/>
                </a:cubicBezTo>
                <a:cubicBezTo>
                  <a:pt x="13376" y="8016"/>
                  <a:pt x="13376" y="7909"/>
                  <a:pt x="13376" y="7813"/>
                </a:cubicBezTo>
                <a:cubicBezTo>
                  <a:pt x="13387" y="7662"/>
                  <a:pt x="13376" y="7630"/>
                  <a:pt x="13344" y="7577"/>
                </a:cubicBezTo>
                <a:cubicBezTo>
                  <a:pt x="13323" y="7522"/>
                  <a:pt x="13312" y="7480"/>
                  <a:pt x="13312" y="7351"/>
                </a:cubicBezTo>
                <a:cubicBezTo>
                  <a:pt x="13312" y="7222"/>
                  <a:pt x="13301" y="7179"/>
                  <a:pt x="13280" y="7169"/>
                </a:cubicBezTo>
                <a:cubicBezTo>
                  <a:pt x="13269" y="7158"/>
                  <a:pt x="13258" y="7136"/>
                  <a:pt x="13269" y="7115"/>
                </a:cubicBezTo>
                <a:cubicBezTo>
                  <a:pt x="13269" y="7093"/>
                  <a:pt x="13247" y="7040"/>
                  <a:pt x="13226" y="6976"/>
                </a:cubicBezTo>
                <a:cubicBezTo>
                  <a:pt x="13194" y="6922"/>
                  <a:pt x="13173" y="6857"/>
                  <a:pt x="13173" y="6847"/>
                </a:cubicBezTo>
                <a:cubicBezTo>
                  <a:pt x="13173" y="6793"/>
                  <a:pt x="13151" y="6772"/>
                  <a:pt x="13119" y="6750"/>
                </a:cubicBezTo>
                <a:cubicBezTo>
                  <a:pt x="13087" y="6740"/>
                  <a:pt x="13076" y="6718"/>
                  <a:pt x="13076" y="6707"/>
                </a:cubicBezTo>
                <a:cubicBezTo>
                  <a:pt x="13076" y="6654"/>
                  <a:pt x="13011" y="6461"/>
                  <a:pt x="12990" y="6450"/>
                </a:cubicBezTo>
                <a:cubicBezTo>
                  <a:pt x="12990" y="6450"/>
                  <a:pt x="12979" y="6428"/>
                  <a:pt x="12979" y="6397"/>
                </a:cubicBezTo>
                <a:cubicBezTo>
                  <a:pt x="12979" y="6375"/>
                  <a:pt x="12958" y="6332"/>
                  <a:pt x="12937" y="6300"/>
                </a:cubicBezTo>
                <a:cubicBezTo>
                  <a:pt x="12915" y="6268"/>
                  <a:pt x="12894" y="6235"/>
                  <a:pt x="12894" y="6214"/>
                </a:cubicBezTo>
                <a:cubicBezTo>
                  <a:pt x="12894" y="6204"/>
                  <a:pt x="12861" y="6128"/>
                  <a:pt x="12818" y="6042"/>
                </a:cubicBezTo>
                <a:cubicBezTo>
                  <a:pt x="12765" y="5935"/>
                  <a:pt x="12732" y="5903"/>
                  <a:pt x="12711" y="5892"/>
                </a:cubicBezTo>
                <a:cubicBezTo>
                  <a:pt x="12679" y="5892"/>
                  <a:pt x="12668" y="5871"/>
                  <a:pt x="12647" y="5817"/>
                </a:cubicBezTo>
                <a:cubicBezTo>
                  <a:pt x="12593" y="5678"/>
                  <a:pt x="12593" y="5667"/>
                  <a:pt x="12572" y="5667"/>
                </a:cubicBezTo>
                <a:cubicBezTo>
                  <a:pt x="12550" y="5667"/>
                  <a:pt x="12529" y="5646"/>
                  <a:pt x="12508" y="5613"/>
                </a:cubicBezTo>
                <a:cubicBezTo>
                  <a:pt x="12475" y="5570"/>
                  <a:pt x="12443" y="5527"/>
                  <a:pt x="12357" y="5367"/>
                </a:cubicBezTo>
                <a:cubicBezTo>
                  <a:pt x="12336" y="5345"/>
                  <a:pt x="12314" y="5303"/>
                  <a:pt x="12293" y="5260"/>
                </a:cubicBezTo>
                <a:cubicBezTo>
                  <a:pt x="12272" y="5217"/>
                  <a:pt x="12250" y="5184"/>
                  <a:pt x="12229" y="5184"/>
                </a:cubicBezTo>
                <a:cubicBezTo>
                  <a:pt x="12218" y="5174"/>
                  <a:pt x="12196" y="5174"/>
                  <a:pt x="12196" y="5163"/>
                </a:cubicBezTo>
                <a:cubicBezTo>
                  <a:pt x="12196" y="5152"/>
                  <a:pt x="12175" y="5131"/>
                  <a:pt x="12153" y="5098"/>
                </a:cubicBezTo>
                <a:cubicBezTo>
                  <a:pt x="12121" y="5067"/>
                  <a:pt x="12089" y="5013"/>
                  <a:pt x="12067" y="4981"/>
                </a:cubicBezTo>
                <a:cubicBezTo>
                  <a:pt x="12046" y="4948"/>
                  <a:pt x="12024" y="4916"/>
                  <a:pt x="12014" y="4905"/>
                </a:cubicBezTo>
                <a:cubicBezTo>
                  <a:pt x="12003" y="4905"/>
                  <a:pt x="11982" y="4884"/>
                  <a:pt x="11982" y="4862"/>
                </a:cubicBezTo>
                <a:cubicBezTo>
                  <a:pt x="11971" y="4841"/>
                  <a:pt x="11950" y="4809"/>
                  <a:pt x="11928" y="4777"/>
                </a:cubicBezTo>
                <a:cubicBezTo>
                  <a:pt x="11907" y="4755"/>
                  <a:pt x="11853" y="4691"/>
                  <a:pt x="11821" y="4648"/>
                </a:cubicBezTo>
                <a:cubicBezTo>
                  <a:pt x="11778" y="4605"/>
                  <a:pt x="11714" y="4552"/>
                  <a:pt x="11649" y="4519"/>
                </a:cubicBezTo>
                <a:cubicBezTo>
                  <a:pt x="11595" y="4498"/>
                  <a:pt x="11552" y="4466"/>
                  <a:pt x="11552" y="4444"/>
                </a:cubicBezTo>
                <a:cubicBezTo>
                  <a:pt x="11552" y="4433"/>
                  <a:pt x="11510" y="4402"/>
                  <a:pt x="11456" y="4369"/>
                </a:cubicBezTo>
                <a:cubicBezTo>
                  <a:pt x="11359" y="4305"/>
                  <a:pt x="11316" y="4283"/>
                  <a:pt x="11145" y="4208"/>
                </a:cubicBezTo>
                <a:cubicBezTo>
                  <a:pt x="11081" y="4187"/>
                  <a:pt x="11027" y="4154"/>
                  <a:pt x="11006" y="4133"/>
                </a:cubicBezTo>
                <a:cubicBezTo>
                  <a:pt x="10963" y="4101"/>
                  <a:pt x="10942" y="4090"/>
                  <a:pt x="10780" y="4090"/>
                </a:cubicBezTo>
                <a:cubicBezTo>
                  <a:pt x="10716" y="4090"/>
                  <a:pt x="10684" y="4080"/>
                  <a:pt x="10663" y="4058"/>
                </a:cubicBezTo>
                <a:cubicBezTo>
                  <a:pt x="10629" y="4033"/>
                  <a:pt x="10507" y="4008"/>
                  <a:pt x="10427" y="4008"/>
                </a:cubicBezTo>
                <a:cubicBezTo>
                  <a:pt x="10404" y="4008"/>
                  <a:pt x="10385" y="4011"/>
                  <a:pt x="10373" y="4015"/>
                </a:cubicBezTo>
                <a:cubicBezTo>
                  <a:pt x="10367" y="4018"/>
                  <a:pt x="10361" y="4019"/>
                  <a:pt x="10353" y="4019"/>
                </a:cubicBezTo>
                <a:cubicBezTo>
                  <a:pt x="10329" y="4019"/>
                  <a:pt x="10295" y="4007"/>
                  <a:pt x="10255" y="3983"/>
                </a:cubicBezTo>
                <a:cubicBezTo>
                  <a:pt x="10212" y="3961"/>
                  <a:pt x="10158" y="3940"/>
                  <a:pt x="10126" y="3940"/>
                </a:cubicBezTo>
                <a:cubicBezTo>
                  <a:pt x="10094" y="3940"/>
                  <a:pt x="10041" y="3930"/>
                  <a:pt x="9998" y="3908"/>
                </a:cubicBezTo>
                <a:cubicBezTo>
                  <a:pt x="9972" y="3895"/>
                  <a:pt x="9954" y="3890"/>
                  <a:pt x="9937" y="3890"/>
                </a:cubicBezTo>
                <a:cubicBezTo>
                  <a:pt x="9925" y="3890"/>
                  <a:pt x="9914" y="3893"/>
                  <a:pt x="9901" y="3897"/>
                </a:cubicBezTo>
                <a:cubicBezTo>
                  <a:pt x="9879" y="3897"/>
                  <a:pt x="9858" y="3902"/>
                  <a:pt x="9840" y="3902"/>
                </a:cubicBezTo>
                <a:cubicBezTo>
                  <a:pt x="9830" y="3902"/>
                  <a:pt x="9822" y="3901"/>
                  <a:pt x="9815" y="3897"/>
                </a:cubicBezTo>
                <a:lnTo>
                  <a:pt x="9611" y="3897"/>
                </a:lnTo>
                <a:cubicBezTo>
                  <a:pt x="9526" y="3897"/>
                  <a:pt x="9429" y="3887"/>
                  <a:pt x="9418" y="3876"/>
                </a:cubicBezTo>
                <a:cubicBezTo>
                  <a:pt x="9397" y="3865"/>
                  <a:pt x="9300" y="3844"/>
                  <a:pt x="9204" y="3833"/>
                </a:cubicBezTo>
                <a:cubicBezTo>
                  <a:pt x="9079" y="3820"/>
                  <a:pt x="9041" y="3815"/>
                  <a:pt x="8969" y="3815"/>
                </a:cubicBezTo>
                <a:cubicBezTo>
                  <a:pt x="8916" y="3815"/>
                  <a:pt x="8845" y="3818"/>
                  <a:pt x="8710" y="3822"/>
                </a:cubicBezTo>
                <a:cubicBezTo>
                  <a:pt x="8560" y="3822"/>
                  <a:pt x="8432" y="3822"/>
                  <a:pt x="8420" y="3811"/>
                </a:cubicBezTo>
                <a:cubicBezTo>
                  <a:pt x="8415" y="3806"/>
                  <a:pt x="8405" y="3803"/>
                  <a:pt x="8390" y="3803"/>
                </a:cubicBezTo>
                <a:cubicBezTo>
                  <a:pt x="8375" y="3803"/>
                  <a:pt x="8356" y="3806"/>
                  <a:pt x="8335" y="3811"/>
                </a:cubicBezTo>
                <a:cubicBezTo>
                  <a:pt x="8303" y="3833"/>
                  <a:pt x="8260" y="3833"/>
                  <a:pt x="8238" y="3844"/>
                </a:cubicBezTo>
                <a:cubicBezTo>
                  <a:pt x="8217" y="3844"/>
                  <a:pt x="8184" y="3844"/>
                  <a:pt x="8174" y="3854"/>
                </a:cubicBezTo>
                <a:cubicBezTo>
                  <a:pt x="8165" y="3859"/>
                  <a:pt x="8158" y="3861"/>
                  <a:pt x="8153" y="3861"/>
                </a:cubicBezTo>
                <a:cubicBezTo>
                  <a:pt x="8145" y="3861"/>
                  <a:pt x="8142" y="3856"/>
                  <a:pt x="8142" y="3844"/>
                </a:cubicBezTo>
                <a:cubicBezTo>
                  <a:pt x="8142" y="3834"/>
                  <a:pt x="8131" y="3829"/>
                  <a:pt x="8115" y="3829"/>
                </a:cubicBezTo>
                <a:cubicBezTo>
                  <a:pt x="8096" y="3829"/>
                  <a:pt x="8069" y="3837"/>
                  <a:pt x="8045" y="3854"/>
                </a:cubicBezTo>
                <a:cubicBezTo>
                  <a:pt x="8034" y="3865"/>
                  <a:pt x="7981" y="3876"/>
                  <a:pt x="7927" y="3876"/>
                </a:cubicBezTo>
                <a:cubicBezTo>
                  <a:pt x="7874" y="3876"/>
                  <a:pt x="7820" y="3887"/>
                  <a:pt x="7777" y="3918"/>
                </a:cubicBezTo>
                <a:cubicBezTo>
                  <a:pt x="7747" y="3936"/>
                  <a:pt x="7731" y="3945"/>
                  <a:pt x="7715" y="3945"/>
                </a:cubicBezTo>
                <a:cubicBezTo>
                  <a:pt x="7702" y="3945"/>
                  <a:pt x="7689" y="3939"/>
                  <a:pt x="7670" y="3930"/>
                </a:cubicBezTo>
                <a:cubicBezTo>
                  <a:pt x="7636" y="3920"/>
                  <a:pt x="7604" y="3915"/>
                  <a:pt x="7577" y="3915"/>
                </a:cubicBezTo>
                <a:cubicBezTo>
                  <a:pt x="7543" y="3915"/>
                  <a:pt x="7516" y="3922"/>
                  <a:pt x="7498" y="3940"/>
                </a:cubicBezTo>
                <a:cubicBezTo>
                  <a:pt x="7488" y="3951"/>
                  <a:pt x="7455" y="3961"/>
                  <a:pt x="7434" y="3961"/>
                </a:cubicBezTo>
                <a:cubicBezTo>
                  <a:pt x="7402" y="3961"/>
                  <a:pt x="7369" y="3973"/>
                  <a:pt x="7359" y="3983"/>
                </a:cubicBezTo>
                <a:cubicBezTo>
                  <a:pt x="7348" y="3994"/>
                  <a:pt x="7283" y="4004"/>
                  <a:pt x="7155" y="4004"/>
                </a:cubicBezTo>
                <a:cubicBezTo>
                  <a:pt x="6887" y="4004"/>
                  <a:pt x="6790" y="4015"/>
                  <a:pt x="6737" y="4047"/>
                </a:cubicBezTo>
                <a:cubicBezTo>
                  <a:pt x="6704" y="4058"/>
                  <a:pt x="6661" y="4080"/>
                  <a:pt x="6630" y="4080"/>
                </a:cubicBezTo>
                <a:cubicBezTo>
                  <a:pt x="6597" y="4090"/>
                  <a:pt x="6554" y="4112"/>
                  <a:pt x="6533" y="4133"/>
                </a:cubicBezTo>
                <a:cubicBezTo>
                  <a:pt x="6520" y="4146"/>
                  <a:pt x="6507" y="4151"/>
                  <a:pt x="6492" y="4151"/>
                </a:cubicBezTo>
                <a:cubicBezTo>
                  <a:pt x="6482" y="4151"/>
                  <a:pt x="6471" y="4148"/>
                  <a:pt x="6458" y="4144"/>
                </a:cubicBezTo>
                <a:cubicBezTo>
                  <a:pt x="6450" y="4140"/>
                  <a:pt x="6441" y="4137"/>
                  <a:pt x="6428" y="4137"/>
                </a:cubicBezTo>
                <a:cubicBezTo>
                  <a:pt x="6407" y="4137"/>
                  <a:pt x="6376" y="4145"/>
                  <a:pt x="6329" y="4166"/>
                </a:cubicBezTo>
                <a:cubicBezTo>
                  <a:pt x="6168" y="4230"/>
                  <a:pt x="6039" y="4273"/>
                  <a:pt x="5986" y="4273"/>
                </a:cubicBezTo>
                <a:cubicBezTo>
                  <a:pt x="5953" y="4273"/>
                  <a:pt x="5900" y="4283"/>
                  <a:pt x="5857" y="4305"/>
                </a:cubicBezTo>
                <a:cubicBezTo>
                  <a:pt x="5814" y="4316"/>
                  <a:pt x="5771" y="4337"/>
                  <a:pt x="5750" y="4337"/>
                </a:cubicBezTo>
                <a:cubicBezTo>
                  <a:pt x="5729" y="4337"/>
                  <a:pt x="5696" y="4359"/>
                  <a:pt x="5674" y="4380"/>
                </a:cubicBezTo>
                <a:cubicBezTo>
                  <a:pt x="5653" y="4412"/>
                  <a:pt x="5621" y="4433"/>
                  <a:pt x="5610" y="4433"/>
                </a:cubicBezTo>
                <a:cubicBezTo>
                  <a:pt x="5589" y="4433"/>
                  <a:pt x="5546" y="4444"/>
                  <a:pt x="5503" y="4476"/>
                </a:cubicBezTo>
                <a:cubicBezTo>
                  <a:pt x="5471" y="4498"/>
                  <a:pt x="5417" y="4509"/>
                  <a:pt x="5396" y="4509"/>
                </a:cubicBezTo>
                <a:cubicBezTo>
                  <a:pt x="5385" y="4509"/>
                  <a:pt x="5364" y="4519"/>
                  <a:pt x="5353" y="4530"/>
                </a:cubicBezTo>
                <a:cubicBezTo>
                  <a:pt x="5353" y="4541"/>
                  <a:pt x="5331" y="4541"/>
                  <a:pt x="5321" y="4541"/>
                </a:cubicBezTo>
                <a:cubicBezTo>
                  <a:pt x="5288" y="4541"/>
                  <a:pt x="5042" y="4691"/>
                  <a:pt x="5021" y="4723"/>
                </a:cubicBezTo>
                <a:cubicBezTo>
                  <a:pt x="5009" y="4734"/>
                  <a:pt x="4967" y="4766"/>
                  <a:pt x="4924" y="4788"/>
                </a:cubicBezTo>
                <a:cubicBezTo>
                  <a:pt x="4881" y="4819"/>
                  <a:pt x="4838" y="4852"/>
                  <a:pt x="4816" y="4884"/>
                </a:cubicBezTo>
                <a:cubicBezTo>
                  <a:pt x="4806" y="4916"/>
                  <a:pt x="4773" y="4938"/>
                  <a:pt x="4763" y="4948"/>
                </a:cubicBezTo>
                <a:cubicBezTo>
                  <a:pt x="4742" y="4948"/>
                  <a:pt x="4720" y="4970"/>
                  <a:pt x="4699" y="4991"/>
                </a:cubicBezTo>
                <a:cubicBezTo>
                  <a:pt x="4677" y="5024"/>
                  <a:pt x="4634" y="5055"/>
                  <a:pt x="4602" y="5077"/>
                </a:cubicBezTo>
                <a:cubicBezTo>
                  <a:pt x="4527" y="5131"/>
                  <a:pt x="4495" y="5152"/>
                  <a:pt x="4430" y="5227"/>
                </a:cubicBezTo>
                <a:cubicBezTo>
                  <a:pt x="4398" y="5249"/>
                  <a:pt x="4356" y="5281"/>
                  <a:pt x="4323" y="5291"/>
                </a:cubicBezTo>
                <a:cubicBezTo>
                  <a:pt x="4302" y="5303"/>
                  <a:pt x="4270" y="5324"/>
                  <a:pt x="4259" y="5345"/>
                </a:cubicBezTo>
                <a:cubicBezTo>
                  <a:pt x="4248" y="5356"/>
                  <a:pt x="4205" y="5399"/>
                  <a:pt x="4163" y="5420"/>
                </a:cubicBezTo>
                <a:cubicBezTo>
                  <a:pt x="4120" y="5453"/>
                  <a:pt x="4077" y="5496"/>
                  <a:pt x="4055" y="5527"/>
                </a:cubicBezTo>
                <a:cubicBezTo>
                  <a:pt x="4023" y="5581"/>
                  <a:pt x="4012" y="5592"/>
                  <a:pt x="3948" y="5603"/>
                </a:cubicBezTo>
                <a:cubicBezTo>
                  <a:pt x="3884" y="5603"/>
                  <a:pt x="3884" y="5613"/>
                  <a:pt x="3862" y="5678"/>
                </a:cubicBezTo>
                <a:cubicBezTo>
                  <a:pt x="3851" y="5710"/>
                  <a:pt x="3830" y="5742"/>
                  <a:pt x="3819" y="5753"/>
                </a:cubicBezTo>
                <a:cubicBezTo>
                  <a:pt x="3765" y="5796"/>
                  <a:pt x="3594" y="6107"/>
                  <a:pt x="3572" y="6192"/>
                </a:cubicBezTo>
                <a:cubicBezTo>
                  <a:pt x="3562" y="6225"/>
                  <a:pt x="3551" y="6246"/>
                  <a:pt x="3529" y="6257"/>
                </a:cubicBezTo>
                <a:cubicBezTo>
                  <a:pt x="3508" y="6257"/>
                  <a:pt x="3497" y="6289"/>
                  <a:pt x="3486" y="6343"/>
                </a:cubicBezTo>
                <a:cubicBezTo>
                  <a:pt x="3465" y="6385"/>
                  <a:pt x="3443" y="6440"/>
                  <a:pt x="3412" y="6471"/>
                </a:cubicBezTo>
                <a:cubicBezTo>
                  <a:pt x="3369" y="6514"/>
                  <a:pt x="3347" y="6536"/>
                  <a:pt x="3336" y="6611"/>
                </a:cubicBezTo>
                <a:cubicBezTo>
                  <a:pt x="3315" y="6718"/>
                  <a:pt x="3229" y="6976"/>
                  <a:pt x="3207" y="6997"/>
                </a:cubicBezTo>
                <a:cubicBezTo>
                  <a:pt x="3197" y="7008"/>
                  <a:pt x="3186" y="7040"/>
                  <a:pt x="3186" y="7062"/>
                </a:cubicBezTo>
                <a:cubicBezTo>
                  <a:pt x="3186" y="7083"/>
                  <a:pt x="3176" y="7115"/>
                  <a:pt x="3154" y="7136"/>
                </a:cubicBezTo>
                <a:cubicBezTo>
                  <a:pt x="3133" y="7158"/>
                  <a:pt x="3111" y="7222"/>
                  <a:pt x="3100" y="7286"/>
                </a:cubicBezTo>
                <a:cubicBezTo>
                  <a:pt x="3079" y="7351"/>
                  <a:pt x="3068" y="7415"/>
                  <a:pt x="3057" y="7437"/>
                </a:cubicBezTo>
                <a:cubicBezTo>
                  <a:pt x="3047" y="7448"/>
                  <a:pt x="3047" y="7480"/>
                  <a:pt x="3047" y="7491"/>
                </a:cubicBezTo>
                <a:cubicBezTo>
                  <a:pt x="3047" y="7512"/>
                  <a:pt x="3036" y="7534"/>
                  <a:pt x="3026" y="7534"/>
                </a:cubicBezTo>
                <a:cubicBezTo>
                  <a:pt x="3004" y="7544"/>
                  <a:pt x="2993" y="7608"/>
                  <a:pt x="2971" y="7705"/>
                </a:cubicBezTo>
                <a:cubicBezTo>
                  <a:pt x="2961" y="7791"/>
                  <a:pt x="2940" y="7898"/>
                  <a:pt x="2918" y="7941"/>
                </a:cubicBezTo>
                <a:cubicBezTo>
                  <a:pt x="2897" y="7994"/>
                  <a:pt x="2875" y="8048"/>
                  <a:pt x="2864" y="8070"/>
                </a:cubicBezTo>
                <a:cubicBezTo>
                  <a:pt x="2864" y="8102"/>
                  <a:pt x="2843" y="8134"/>
                  <a:pt x="2832" y="8156"/>
                </a:cubicBezTo>
                <a:cubicBezTo>
                  <a:pt x="2811" y="8177"/>
                  <a:pt x="2800" y="8209"/>
                  <a:pt x="2800" y="8295"/>
                </a:cubicBezTo>
                <a:cubicBezTo>
                  <a:pt x="2800" y="8349"/>
                  <a:pt x="2800" y="8413"/>
                  <a:pt x="2790" y="8435"/>
                </a:cubicBezTo>
                <a:cubicBezTo>
                  <a:pt x="2768" y="8456"/>
                  <a:pt x="2778" y="8488"/>
                  <a:pt x="2790" y="8552"/>
                </a:cubicBezTo>
                <a:cubicBezTo>
                  <a:pt x="2811" y="8628"/>
                  <a:pt x="2811" y="8649"/>
                  <a:pt x="2800" y="8692"/>
                </a:cubicBezTo>
                <a:cubicBezTo>
                  <a:pt x="2790" y="8735"/>
                  <a:pt x="2778" y="8767"/>
                  <a:pt x="2800" y="8831"/>
                </a:cubicBezTo>
                <a:cubicBezTo>
                  <a:pt x="2821" y="8949"/>
                  <a:pt x="2832" y="9057"/>
                  <a:pt x="2832" y="9143"/>
                </a:cubicBezTo>
                <a:cubicBezTo>
                  <a:pt x="2832" y="9185"/>
                  <a:pt x="2832" y="9228"/>
                  <a:pt x="2843" y="9239"/>
                </a:cubicBezTo>
                <a:cubicBezTo>
                  <a:pt x="2854" y="9250"/>
                  <a:pt x="2864" y="9324"/>
                  <a:pt x="2875" y="9400"/>
                </a:cubicBezTo>
                <a:cubicBezTo>
                  <a:pt x="2886" y="9518"/>
                  <a:pt x="2897" y="9550"/>
                  <a:pt x="2918" y="9593"/>
                </a:cubicBezTo>
                <a:cubicBezTo>
                  <a:pt x="2940" y="9625"/>
                  <a:pt x="2971" y="9700"/>
                  <a:pt x="2993" y="9765"/>
                </a:cubicBezTo>
                <a:cubicBezTo>
                  <a:pt x="3036" y="9893"/>
                  <a:pt x="3122" y="10108"/>
                  <a:pt x="3143" y="10108"/>
                </a:cubicBezTo>
                <a:cubicBezTo>
                  <a:pt x="3154" y="10108"/>
                  <a:pt x="3176" y="10183"/>
                  <a:pt x="3197" y="10247"/>
                </a:cubicBezTo>
                <a:cubicBezTo>
                  <a:pt x="3197" y="10268"/>
                  <a:pt x="3219" y="10290"/>
                  <a:pt x="3240" y="10301"/>
                </a:cubicBezTo>
                <a:cubicBezTo>
                  <a:pt x="3262" y="10311"/>
                  <a:pt x="3272" y="10322"/>
                  <a:pt x="3272" y="10365"/>
                </a:cubicBezTo>
                <a:cubicBezTo>
                  <a:pt x="3272" y="10397"/>
                  <a:pt x="3283" y="10451"/>
                  <a:pt x="3304" y="10483"/>
                </a:cubicBezTo>
                <a:cubicBezTo>
                  <a:pt x="3315" y="10516"/>
                  <a:pt x="3347" y="10590"/>
                  <a:pt x="3369" y="10655"/>
                </a:cubicBezTo>
                <a:cubicBezTo>
                  <a:pt x="3390" y="10719"/>
                  <a:pt x="3422" y="10794"/>
                  <a:pt x="3455" y="10837"/>
                </a:cubicBezTo>
                <a:cubicBezTo>
                  <a:pt x="3540" y="10945"/>
                  <a:pt x="3594" y="11052"/>
                  <a:pt x="3615" y="11234"/>
                </a:cubicBezTo>
                <a:cubicBezTo>
                  <a:pt x="3626" y="11266"/>
                  <a:pt x="3637" y="11309"/>
                  <a:pt x="3658" y="11320"/>
                </a:cubicBezTo>
                <a:cubicBezTo>
                  <a:pt x="3679" y="11341"/>
                  <a:pt x="3701" y="11374"/>
                  <a:pt x="3712" y="11405"/>
                </a:cubicBezTo>
                <a:cubicBezTo>
                  <a:pt x="3722" y="11438"/>
                  <a:pt x="3744" y="11470"/>
                  <a:pt x="3755" y="11481"/>
                </a:cubicBezTo>
                <a:cubicBezTo>
                  <a:pt x="3787" y="11491"/>
                  <a:pt x="3830" y="11545"/>
                  <a:pt x="3894" y="11653"/>
                </a:cubicBezTo>
                <a:cubicBezTo>
                  <a:pt x="3905" y="11663"/>
                  <a:pt x="3927" y="11695"/>
                  <a:pt x="3937" y="11717"/>
                </a:cubicBezTo>
                <a:cubicBezTo>
                  <a:pt x="3948" y="11738"/>
                  <a:pt x="3969" y="11792"/>
                  <a:pt x="3980" y="11824"/>
                </a:cubicBezTo>
                <a:cubicBezTo>
                  <a:pt x="3991" y="11856"/>
                  <a:pt x="4034" y="11931"/>
                  <a:pt x="4077" y="11974"/>
                </a:cubicBezTo>
                <a:cubicBezTo>
                  <a:pt x="4163" y="12082"/>
                  <a:pt x="4216" y="12146"/>
                  <a:pt x="4259" y="12232"/>
                </a:cubicBezTo>
                <a:cubicBezTo>
                  <a:pt x="4280" y="12263"/>
                  <a:pt x="4323" y="12339"/>
                  <a:pt x="4377" y="12382"/>
                </a:cubicBezTo>
                <a:cubicBezTo>
                  <a:pt x="4516" y="12532"/>
                  <a:pt x="4527" y="12554"/>
                  <a:pt x="4559" y="12607"/>
                </a:cubicBezTo>
                <a:cubicBezTo>
                  <a:pt x="4570" y="12628"/>
                  <a:pt x="4602" y="12661"/>
                  <a:pt x="4634" y="12671"/>
                </a:cubicBezTo>
                <a:cubicBezTo>
                  <a:pt x="4709" y="12704"/>
                  <a:pt x="4795" y="12790"/>
                  <a:pt x="4859" y="12907"/>
                </a:cubicBezTo>
                <a:cubicBezTo>
                  <a:pt x="4924" y="13025"/>
                  <a:pt x="5031" y="13164"/>
                  <a:pt x="5138" y="13272"/>
                </a:cubicBezTo>
                <a:cubicBezTo>
                  <a:pt x="5171" y="13304"/>
                  <a:pt x="5214" y="13358"/>
                  <a:pt x="5235" y="13400"/>
                </a:cubicBezTo>
                <a:cubicBezTo>
                  <a:pt x="5257" y="13433"/>
                  <a:pt x="5300" y="13486"/>
                  <a:pt x="5331" y="13519"/>
                </a:cubicBezTo>
                <a:cubicBezTo>
                  <a:pt x="5364" y="13540"/>
                  <a:pt x="5396" y="13583"/>
                  <a:pt x="5407" y="13605"/>
                </a:cubicBezTo>
                <a:cubicBezTo>
                  <a:pt x="5407" y="13626"/>
                  <a:pt x="5439" y="13658"/>
                  <a:pt x="5481" y="13691"/>
                </a:cubicBezTo>
                <a:cubicBezTo>
                  <a:pt x="5524" y="13712"/>
                  <a:pt x="5632" y="13808"/>
                  <a:pt x="5729" y="13905"/>
                </a:cubicBezTo>
                <a:cubicBezTo>
                  <a:pt x="5910" y="14077"/>
                  <a:pt x="5932" y="14098"/>
                  <a:pt x="6082" y="14173"/>
                </a:cubicBezTo>
                <a:cubicBezTo>
                  <a:pt x="6136" y="14194"/>
                  <a:pt x="6211" y="14248"/>
                  <a:pt x="6265" y="14301"/>
                </a:cubicBezTo>
                <a:cubicBezTo>
                  <a:pt x="6318" y="14356"/>
                  <a:pt x="6372" y="14398"/>
                  <a:pt x="6404" y="14409"/>
                </a:cubicBezTo>
                <a:cubicBezTo>
                  <a:pt x="6425" y="14409"/>
                  <a:pt x="6458" y="14430"/>
                  <a:pt x="6479" y="14441"/>
                </a:cubicBezTo>
                <a:cubicBezTo>
                  <a:pt x="6490" y="14452"/>
                  <a:pt x="6522" y="14463"/>
                  <a:pt x="6533" y="14463"/>
                </a:cubicBezTo>
                <a:cubicBezTo>
                  <a:pt x="6554" y="14463"/>
                  <a:pt x="6565" y="14473"/>
                  <a:pt x="6565" y="14484"/>
                </a:cubicBezTo>
                <a:cubicBezTo>
                  <a:pt x="6565" y="14516"/>
                  <a:pt x="6608" y="14537"/>
                  <a:pt x="6694" y="14549"/>
                </a:cubicBezTo>
                <a:cubicBezTo>
                  <a:pt x="6747" y="14559"/>
                  <a:pt x="6790" y="14570"/>
                  <a:pt x="6801" y="14580"/>
                </a:cubicBezTo>
                <a:cubicBezTo>
                  <a:pt x="6801" y="14602"/>
                  <a:pt x="6833" y="14602"/>
                  <a:pt x="6866" y="14602"/>
                </a:cubicBezTo>
                <a:cubicBezTo>
                  <a:pt x="6887" y="14602"/>
                  <a:pt x="6940" y="14623"/>
                  <a:pt x="6973" y="14634"/>
                </a:cubicBezTo>
                <a:cubicBezTo>
                  <a:pt x="7016" y="14656"/>
                  <a:pt x="7059" y="14666"/>
                  <a:pt x="7123" y="14666"/>
                </a:cubicBezTo>
                <a:cubicBezTo>
                  <a:pt x="7176" y="14666"/>
                  <a:pt x="7230" y="14677"/>
                  <a:pt x="7273" y="14699"/>
                </a:cubicBezTo>
                <a:cubicBezTo>
                  <a:pt x="7316" y="14720"/>
                  <a:pt x="7369" y="14742"/>
                  <a:pt x="7402" y="14742"/>
                </a:cubicBezTo>
                <a:cubicBezTo>
                  <a:pt x="7434" y="14742"/>
                  <a:pt x="7455" y="14742"/>
                  <a:pt x="7466" y="14752"/>
                </a:cubicBezTo>
                <a:cubicBezTo>
                  <a:pt x="7466" y="14763"/>
                  <a:pt x="7509" y="14773"/>
                  <a:pt x="7552" y="14773"/>
                </a:cubicBezTo>
                <a:cubicBezTo>
                  <a:pt x="7605" y="14785"/>
                  <a:pt x="7691" y="14795"/>
                  <a:pt x="7755" y="14806"/>
                </a:cubicBezTo>
                <a:cubicBezTo>
                  <a:pt x="7843" y="14819"/>
                  <a:pt x="7905" y="14824"/>
                  <a:pt x="7948" y="14824"/>
                </a:cubicBezTo>
                <a:cubicBezTo>
                  <a:pt x="7979" y="14824"/>
                  <a:pt x="8000" y="14821"/>
                  <a:pt x="8013" y="14816"/>
                </a:cubicBezTo>
                <a:cubicBezTo>
                  <a:pt x="8022" y="14812"/>
                  <a:pt x="8034" y="14810"/>
                  <a:pt x="8049" y="14810"/>
                </a:cubicBezTo>
                <a:cubicBezTo>
                  <a:pt x="8071" y="14810"/>
                  <a:pt x="8099" y="14815"/>
                  <a:pt x="8131" y="14827"/>
                </a:cubicBezTo>
                <a:cubicBezTo>
                  <a:pt x="8169" y="14840"/>
                  <a:pt x="8202" y="14845"/>
                  <a:pt x="8230" y="14845"/>
                </a:cubicBezTo>
                <a:cubicBezTo>
                  <a:pt x="8250" y="14845"/>
                  <a:pt x="8268" y="14842"/>
                  <a:pt x="8281" y="14838"/>
                </a:cubicBezTo>
                <a:cubicBezTo>
                  <a:pt x="8313" y="14838"/>
                  <a:pt x="8496" y="14827"/>
                  <a:pt x="8689" y="14827"/>
                </a:cubicBezTo>
                <a:cubicBezTo>
                  <a:pt x="8761" y="14830"/>
                  <a:pt x="8821" y="14832"/>
                  <a:pt x="8871" y="14832"/>
                </a:cubicBezTo>
                <a:cubicBezTo>
                  <a:pt x="8994" y="14832"/>
                  <a:pt x="9054" y="14824"/>
                  <a:pt x="9054" y="14816"/>
                </a:cubicBezTo>
                <a:cubicBezTo>
                  <a:pt x="9064" y="14806"/>
                  <a:pt x="9085" y="14806"/>
                  <a:pt x="9107" y="14806"/>
                </a:cubicBezTo>
                <a:cubicBezTo>
                  <a:pt x="9128" y="14806"/>
                  <a:pt x="9150" y="14795"/>
                  <a:pt x="9150" y="14785"/>
                </a:cubicBezTo>
                <a:cubicBezTo>
                  <a:pt x="9161" y="14773"/>
                  <a:pt x="9225" y="14763"/>
                  <a:pt x="9311" y="14763"/>
                </a:cubicBezTo>
                <a:cubicBezTo>
                  <a:pt x="9386" y="14752"/>
                  <a:pt x="9461" y="14742"/>
                  <a:pt x="9493" y="14731"/>
                </a:cubicBezTo>
                <a:cubicBezTo>
                  <a:pt x="9514" y="14720"/>
                  <a:pt x="9569" y="14699"/>
                  <a:pt x="9622" y="14677"/>
                </a:cubicBezTo>
                <a:cubicBezTo>
                  <a:pt x="9676" y="14666"/>
                  <a:pt x="9740" y="14645"/>
                  <a:pt x="9750" y="14634"/>
                </a:cubicBezTo>
                <a:cubicBezTo>
                  <a:pt x="9785" y="14613"/>
                  <a:pt x="9846" y="14602"/>
                  <a:pt x="9894" y="14602"/>
                </a:cubicBezTo>
                <a:cubicBezTo>
                  <a:pt x="9921" y="14602"/>
                  <a:pt x="9943" y="14605"/>
                  <a:pt x="9955" y="14613"/>
                </a:cubicBezTo>
                <a:cubicBezTo>
                  <a:pt x="9965" y="14616"/>
                  <a:pt x="9973" y="14619"/>
                  <a:pt x="9982" y="14619"/>
                </a:cubicBezTo>
                <a:cubicBezTo>
                  <a:pt x="10000" y="14619"/>
                  <a:pt x="10019" y="14609"/>
                  <a:pt x="10062" y="14580"/>
                </a:cubicBezTo>
                <a:cubicBezTo>
                  <a:pt x="10094" y="14549"/>
                  <a:pt x="10158" y="14516"/>
                  <a:pt x="10191" y="14506"/>
                </a:cubicBezTo>
                <a:cubicBezTo>
                  <a:pt x="10234" y="14495"/>
                  <a:pt x="10308" y="14473"/>
                  <a:pt x="10362" y="14452"/>
                </a:cubicBezTo>
                <a:cubicBezTo>
                  <a:pt x="10415" y="14430"/>
                  <a:pt x="10491" y="14409"/>
                  <a:pt x="10534" y="14409"/>
                </a:cubicBezTo>
                <a:cubicBezTo>
                  <a:pt x="10566" y="14409"/>
                  <a:pt x="10641" y="14398"/>
                  <a:pt x="10673" y="14387"/>
                </a:cubicBezTo>
                <a:cubicBezTo>
                  <a:pt x="10706" y="14377"/>
                  <a:pt x="10759" y="14366"/>
                  <a:pt x="10780" y="14366"/>
                </a:cubicBezTo>
                <a:cubicBezTo>
                  <a:pt x="10802" y="14366"/>
                  <a:pt x="10856" y="14344"/>
                  <a:pt x="10887" y="14323"/>
                </a:cubicBezTo>
                <a:cubicBezTo>
                  <a:pt x="10920" y="14301"/>
                  <a:pt x="10973" y="14280"/>
                  <a:pt x="11027" y="14270"/>
                </a:cubicBezTo>
                <a:cubicBezTo>
                  <a:pt x="11070" y="14259"/>
                  <a:pt x="11113" y="14237"/>
                  <a:pt x="11135" y="14216"/>
                </a:cubicBezTo>
                <a:cubicBezTo>
                  <a:pt x="11166" y="14194"/>
                  <a:pt x="11242" y="14173"/>
                  <a:pt x="11413" y="14130"/>
                </a:cubicBezTo>
                <a:cubicBezTo>
                  <a:pt x="11478" y="14120"/>
                  <a:pt x="11531" y="14098"/>
                  <a:pt x="11542" y="14087"/>
                </a:cubicBezTo>
                <a:cubicBezTo>
                  <a:pt x="11552" y="14077"/>
                  <a:pt x="11574" y="14077"/>
                  <a:pt x="11595" y="14077"/>
                </a:cubicBezTo>
                <a:cubicBezTo>
                  <a:pt x="11617" y="14077"/>
                  <a:pt x="11638" y="14055"/>
                  <a:pt x="11649" y="14044"/>
                </a:cubicBezTo>
                <a:cubicBezTo>
                  <a:pt x="11660" y="14034"/>
                  <a:pt x="11681" y="14023"/>
                  <a:pt x="11703" y="14012"/>
                </a:cubicBezTo>
                <a:lnTo>
                  <a:pt x="11810" y="13958"/>
                </a:lnTo>
                <a:cubicBezTo>
                  <a:pt x="11843" y="13926"/>
                  <a:pt x="11874" y="13905"/>
                  <a:pt x="11885" y="13905"/>
                </a:cubicBezTo>
                <a:cubicBezTo>
                  <a:pt x="11896" y="13905"/>
                  <a:pt x="11917" y="13884"/>
                  <a:pt x="11950" y="13862"/>
                </a:cubicBezTo>
                <a:cubicBezTo>
                  <a:pt x="11971" y="13830"/>
                  <a:pt x="12036" y="13787"/>
                  <a:pt x="12078" y="13755"/>
                </a:cubicBezTo>
                <a:cubicBezTo>
                  <a:pt x="12121" y="13733"/>
                  <a:pt x="12175" y="13701"/>
                  <a:pt x="12186" y="13691"/>
                </a:cubicBezTo>
                <a:cubicBezTo>
                  <a:pt x="12196" y="13679"/>
                  <a:pt x="12218" y="13669"/>
                  <a:pt x="12229" y="13669"/>
                </a:cubicBezTo>
                <a:cubicBezTo>
                  <a:pt x="12239" y="13669"/>
                  <a:pt x="12282" y="13636"/>
                  <a:pt x="12336" y="13594"/>
                </a:cubicBezTo>
                <a:cubicBezTo>
                  <a:pt x="12379" y="13551"/>
                  <a:pt x="12432" y="13519"/>
                  <a:pt x="12443" y="13519"/>
                </a:cubicBezTo>
                <a:cubicBezTo>
                  <a:pt x="12453" y="13519"/>
                  <a:pt x="12486" y="13497"/>
                  <a:pt x="12508" y="13476"/>
                </a:cubicBezTo>
                <a:cubicBezTo>
                  <a:pt x="12572" y="13422"/>
                  <a:pt x="12604" y="13400"/>
                  <a:pt x="12711" y="13336"/>
                </a:cubicBezTo>
                <a:cubicBezTo>
                  <a:pt x="12744" y="13304"/>
                  <a:pt x="12786" y="13283"/>
                  <a:pt x="12797" y="13261"/>
                </a:cubicBezTo>
                <a:cubicBezTo>
                  <a:pt x="12808" y="13250"/>
                  <a:pt x="12829" y="13240"/>
                  <a:pt x="12851" y="13240"/>
                </a:cubicBezTo>
                <a:cubicBezTo>
                  <a:pt x="12883" y="13229"/>
                  <a:pt x="13054" y="13057"/>
                  <a:pt x="13130" y="12961"/>
                </a:cubicBezTo>
                <a:cubicBezTo>
                  <a:pt x="13151" y="12929"/>
                  <a:pt x="13183" y="12897"/>
                  <a:pt x="13215" y="12875"/>
                </a:cubicBezTo>
                <a:cubicBezTo>
                  <a:pt x="13247" y="12854"/>
                  <a:pt x="13280" y="12821"/>
                  <a:pt x="13290" y="12800"/>
                </a:cubicBezTo>
                <a:cubicBezTo>
                  <a:pt x="13301" y="12778"/>
                  <a:pt x="13333" y="12747"/>
                  <a:pt x="13354" y="12714"/>
                </a:cubicBezTo>
                <a:cubicBezTo>
                  <a:pt x="13397" y="12671"/>
                  <a:pt x="13483" y="12532"/>
                  <a:pt x="13483" y="12499"/>
                </a:cubicBezTo>
                <a:cubicBezTo>
                  <a:pt x="13483" y="12489"/>
                  <a:pt x="13505" y="12457"/>
                  <a:pt x="13537" y="12425"/>
                </a:cubicBezTo>
                <a:cubicBezTo>
                  <a:pt x="13559" y="12403"/>
                  <a:pt x="13612" y="12318"/>
                  <a:pt x="13645" y="12253"/>
                </a:cubicBezTo>
                <a:cubicBezTo>
                  <a:pt x="13676" y="12189"/>
                  <a:pt x="13709" y="12113"/>
                  <a:pt x="13730" y="12092"/>
                </a:cubicBezTo>
                <a:cubicBezTo>
                  <a:pt x="13773" y="12039"/>
                  <a:pt x="13805" y="11953"/>
                  <a:pt x="13805" y="11910"/>
                </a:cubicBezTo>
                <a:cubicBezTo>
                  <a:pt x="13805" y="11899"/>
                  <a:pt x="13826" y="11856"/>
                  <a:pt x="13859" y="11813"/>
                </a:cubicBezTo>
                <a:cubicBezTo>
                  <a:pt x="13977" y="11674"/>
                  <a:pt x="13998" y="11631"/>
                  <a:pt x="14041" y="11524"/>
                </a:cubicBezTo>
                <a:cubicBezTo>
                  <a:pt x="14052" y="11448"/>
                  <a:pt x="14084" y="11395"/>
                  <a:pt x="14095" y="11384"/>
                </a:cubicBezTo>
                <a:cubicBezTo>
                  <a:pt x="14105" y="11384"/>
                  <a:pt x="14116" y="11362"/>
                  <a:pt x="14116" y="11341"/>
                </a:cubicBezTo>
                <a:cubicBezTo>
                  <a:pt x="14116" y="11331"/>
                  <a:pt x="14127" y="11309"/>
                  <a:pt x="14148" y="11288"/>
                </a:cubicBezTo>
                <a:cubicBezTo>
                  <a:pt x="14181" y="11255"/>
                  <a:pt x="14298" y="11062"/>
                  <a:pt x="14320" y="11009"/>
                </a:cubicBezTo>
                <a:cubicBezTo>
                  <a:pt x="14320" y="10976"/>
                  <a:pt x="14352" y="10923"/>
                  <a:pt x="14384" y="10869"/>
                </a:cubicBezTo>
                <a:cubicBezTo>
                  <a:pt x="14417" y="10816"/>
                  <a:pt x="14438" y="10773"/>
                  <a:pt x="14427" y="10762"/>
                </a:cubicBezTo>
                <a:cubicBezTo>
                  <a:pt x="14427" y="10752"/>
                  <a:pt x="14438" y="10730"/>
                  <a:pt x="14449" y="10709"/>
                </a:cubicBezTo>
                <a:cubicBezTo>
                  <a:pt x="14470" y="10666"/>
                  <a:pt x="14470" y="10655"/>
                  <a:pt x="14460" y="10590"/>
                </a:cubicBezTo>
                <a:cubicBezTo>
                  <a:pt x="14449" y="10537"/>
                  <a:pt x="14449" y="10504"/>
                  <a:pt x="14460" y="10451"/>
                </a:cubicBezTo>
                <a:cubicBezTo>
                  <a:pt x="14481" y="10408"/>
                  <a:pt x="14491" y="10311"/>
                  <a:pt x="14491" y="10225"/>
                </a:cubicBezTo>
                <a:cubicBezTo>
                  <a:pt x="14503" y="10140"/>
                  <a:pt x="14513" y="10065"/>
                  <a:pt x="14524" y="10054"/>
                </a:cubicBezTo>
                <a:cubicBezTo>
                  <a:pt x="14534" y="10032"/>
                  <a:pt x="14534" y="10011"/>
                  <a:pt x="14524" y="9968"/>
                </a:cubicBezTo>
                <a:cubicBezTo>
                  <a:pt x="14513" y="9925"/>
                  <a:pt x="14503" y="9851"/>
                  <a:pt x="14513" y="9754"/>
                </a:cubicBezTo>
                <a:cubicBezTo>
                  <a:pt x="14524" y="9636"/>
                  <a:pt x="14513" y="9615"/>
                  <a:pt x="14503" y="9603"/>
                </a:cubicBezTo>
                <a:cubicBezTo>
                  <a:pt x="14470" y="9593"/>
                  <a:pt x="14470" y="9539"/>
                  <a:pt x="14503" y="9475"/>
                </a:cubicBezTo>
                <a:cubicBezTo>
                  <a:pt x="14513" y="9443"/>
                  <a:pt x="14513" y="9410"/>
                  <a:pt x="14503" y="9271"/>
                </a:cubicBezTo>
                <a:cubicBezTo>
                  <a:pt x="14491" y="9185"/>
                  <a:pt x="14491" y="9089"/>
                  <a:pt x="14503" y="9067"/>
                </a:cubicBezTo>
                <a:cubicBezTo>
                  <a:pt x="14503" y="9046"/>
                  <a:pt x="14491" y="8981"/>
                  <a:pt x="14481" y="8938"/>
                </a:cubicBezTo>
                <a:cubicBezTo>
                  <a:pt x="14460" y="8885"/>
                  <a:pt x="14460" y="8821"/>
                  <a:pt x="14460" y="8778"/>
                </a:cubicBezTo>
                <a:cubicBezTo>
                  <a:pt x="14470" y="8745"/>
                  <a:pt x="14460" y="8681"/>
                  <a:pt x="14460" y="8617"/>
                </a:cubicBezTo>
                <a:cubicBezTo>
                  <a:pt x="14449" y="8563"/>
                  <a:pt x="14438" y="8402"/>
                  <a:pt x="14438" y="8273"/>
                </a:cubicBezTo>
                <a:cubicBezTo>
                  <a:pt x="14427" y="8048"/>
                  <a:pt x="14427" y="8016"/>
                  <a:pt x="14395" y="7963"/>
                </a:cubicBezTo>
                <a:cubicBezTo>
                  <a:pt x="14363" y="7920"/>
                  <a:pt x="14363" y="7898"/>
                  <a:pt x="14374" y="7877"/>
                </a:cubicBezTo>
                <a:cubicBezTo>
                  <a:pt x="14395" y="7866"/>
                  <a:pt x="14384" y="7844"/>
                  <a:pt x="14363" y="7813"/>
                </a:cubicBezTo>
                <a:cubicBezTo>
                  <a:pt x="14352" y="7780"/>
                  <a:pt x="14341" y="7737"/>
                  <a:pt x="14341" y="7716"/>
                </a:cubicBezTo>
                <a:cubicBezTo>
                  <a:pt x="14341" y="7651"/>
                  <a:pt x="14320" y="7501"/>
                  <a:pt x="14298" y="7448"/>
                </a:cubicBezTo>
                <a:cubicBezTo>
                  <a:pt x="14288" y="7415"/>
                  <a:pt x="14277" y="7362"/>
                  <a:pt x="14277" y="7329"/>
                </a:cubicBezTo>
                <a:cubicBezTo>
                  <a:pt x="14277" y="7286"/>
                  <a:pt x="14267" y="7222"/>
                  <a:pt x="14234" y="7179"/>
                </a:cubicBezTo>
                <a:cubicBezTo>
                  <a:pt x="14213" y="7126"/>
                  <a:pt x="14202" y="7093"/>
                  <a:pt x="14213" y="7072"/>
                </a:cubicBezTo>
                <a:cubicBezTo>
                  <a:pt x="14224" y="7029"/>
                  <a:pt x="14181" y="6847"/>
                  <a:pt x="14148" y="6815"/>
                </a:cubicBezTo>
                <a:cubicBezTo>
                  <a:pt x="14148" y="6804"/>
                  <a:pt x="14138" y="6761"/>
                  <a:pt x="14138" y="6729"/>
                </a:cubicBezTo>
                <a:cubicBezTo>
                  <a:pt x="14138" y="6697"/>
                  <a:pt x="14127" y="6654"/>
                  <a:pt x="14116" y="6643"/>
                </a:cubicBezTo>
                <a:cubicBezTo>
                  <a:pt x="14105" y="6633"/>
                  <a:pt x="14095" y="6579"/>
                  <a:pt x="14095" y="6547"/>
                </a:cubicBezTo>
                <a:cubicBezTo>
                  <a:pt x="14084" y="6504"/>
                  <a:pt x="14052" y="6407"/>
                  <a:pt x="14020" y="6332"/>
                </a:cubicBezTo>
                <a:cubicBezTo>
                  <a:pt x="13977" y="6246"/>
                  <a:pt x="13955" y="6150"/>
                  <a:pt x="13955" y="6118"/>
                </a:cubicBezTo>
                <a:cubicBezTo>
                  <a:pt x="13955" y="6085"/>
                  <a:pt x="13945" y="6042"/>
                  <a:pt x="13923" y="6021"/>
                </a:cubicBezTo>
                <a:cubicBezTo>
                  <a:pt x="13902" y="5989"/>
                  <a:pt x="13880" y="5935"/>
                  <a:pt x="13869" y="5860"/>
                </a:cubicBezTo>
                <a:cubicBezTo>
                  <a:pt x="13859" y="5796"/>
                  <a:pt x="13838" y="5699"/>
                  <a:pt x="13805" y="5635"/>
                </a:cubicBezTo>
                <a:cubicBezTo>
                  <a:pt x="13784" y="5581"/>
                  <a:pt x="13762" y="5527"/>
                  <a:pt x="13762" y="5517"/>
                </a:cubicBezTo>
                <a:cubicBezTo>
                  <a:pt x="13762" y="5506"/>
                  <a:pt x="13719" y="5453"/>
                  <a:pt x="13687" y="5377"/>
                </a:cubicBezTo>
                <a:cubicBezTo>
                  <a:pt x="13633" y="5313"/>
                  <a:pt x="13580" y="5217"/>
                  <a:pt x="13559" y="5184"/>
                </a:cubicBezTo>
                <a:cubicBezTo>
                  <a:pt x="13537" y="5141"/>
                  <a:pt x="13505" y="5098"/>
                  <a:pt x="13483" y="5088"/>
                </a:cubicBezTo>
                <a:cubicBezTo>
                  <a:pt x="13451" y="5077"/>
                  <a:pt x="13387" y="4981"/>
                  <a:pt x="13387" y="4948"/>
                </a:cubicBezTo>
                <a:cubicBezTo>
                  <a:pt x="13387" y="4938"/>
                  <a:pt x="13333" y="4884"/>
                  <a:pt x="13280" y="4819"/>
                </a:cubicBezTo>
                <a:cubicBezTo>
                  <a:pt x="13226" y="4766"/>
                  <a:pt x="13173" y="4712"/>
                  <a:pt x="13173" y="4702"/>
                </a:cubicBezTo>
                <a:cubicBezTo>
                  <a:pt x="13173" y="4691"/>
                  <a:pt x="13140" y="4648"/>
                  <a:pt x="13087" y="4605"/>
                </a:cubicBezTo>
                <a:cubicBezTo>
                  <a:pt x="12979" y="4498"/>
                  <a:pt x="12947" y="4455"/>
                  <a:pt x="12947" y="4423"/>
                </a:cubicBezTo>
                <a:cubicBezTo>
                  <a:pt x="12947" y="4412"/>
                  <a:pt x="12925" y="4390"/>
                  <a:pt x="12894" y="4359"/>
                </a:cubicBezTo>
                <a:cubicBezTo>
                  <a:pt x="12872" y="4337"/>
                  <a:pt x="12818" y="4273"/>
                  <a:pt x="12786" y="4230"/>
                </a:cubicBezTo>
                <a:cubicBezTo>
                  <a:pt x="12744" y="4187"/>
                  <a:pt x="12658" y="4090"/>
                  <a:pt x="12593" y="4015"/>
                </a:cubicBezTo>
                <a:cubicBezTo>
                  <a:pt x="12529" y="3951"/>
                  <a:pt x="12453" y="3865"/>
                  <a:pt x="12443" y="3833"/>
                </a:cubicBezTo>
                <a:cubicBezTo>
                  <a:pt x="12422" y="3801"/>
                  <a:pt x="12400" y="3779"/>
                  <a:pt x="12368" y="3779"/>
                </a:cubicBezTo>
                <a:cubicBezTo>
                  <a:pt x="12346" y="3779"/>
                  <a:pt x="12325" y="3768"/>
                  <a:pt x="12314" y="3747"/>
                </a:cubicBezTo>
                <a:cubicBezTo>
                  <a:pt x="12303" y="3737"/>
                  <a:pt x="12250" y="3694"/>
                  <a:pt x="12207" y="3661"/>
                </a:cubicBezTo>
                <a:cubicBezTo>
                  <a:pt x="12153" y="3640"/>
                  <a:pt x="12121" y="3608"/>
                  <a:pt x="12121" y="3597"/>
                </a:cubicBezTo>
                <a:cubicBezTo>
                  <a:pt x="12121" y="3597"/>
                  <a:pt x="12089" y="3575"/>
                  <a:pt x="12057" y="3543"/>
                </a:cubicBezTo>
                <a:cubicBezTo>
                  <a:pt x="12014" y="3522"/>
                  <a:pt x="11993" y="3501"/>
                  <a:pt x="11993" y="3479"/>
                </a:cubicBezTo>
                <a:cubicBezTo>
                  <a:pt x="11993" y="3458"/>
                  <a:pt x="11821" y="3329"/>
                  <a:pt x="11778" y="3329"/>
                </a:cubicBezTo>
                <a:cubicBezTo>
                  <a:pt x="11746" y="3329"/>
                  <a:pt x="11681" y="3286"/>
                  <a:pt x="11681" y="3253"/>
                </a:cubicBezTo>
                <a:cubicBezTo>
                  <a:pt x="11681" y="3222"/>
                  <a:pt x="11445" y="3103"/>
                  <a:pt x="11359" y="3093"/>
                </a:cubicBezTo>
                <a:cubicBezTo>
                  <a:pt x="11328" y="3093"/>
                  <a:pt x="11306" y="3072"/>
                  <a:pt x="11295" y="3050"/>
                </a:cubicBezTo>
                <a:cubicBezTo>
                  <a:pt x="11285" y="3029"/>
                  <a:pt x="11263" y="3017"/>
                  <a:pt x="11242" y="3017"/>
                </a:cubicBezTo>
                <a:cubicBezTo>
                  <a:pt x="11220" y="3017"/>
                  <a:pt x="11188" y="3007"/>
                  <a:pt x="11177" y="2996"/>
                </a:cubicBezTo>
                <a:cubicBezTo>
                  <a:pt x="11166" y="2986"/>
                  <a:pt x="11102" y="2975"/>
                  <a:pt x="10952" y="2964"/>
                </a:cubicBezTo>
                <a:cubicBezTo>
                  <a:pt x="10877" y="2964"/>
                  <a:pt x="10877" y="2964"/>
                  <a:pt x="10856" y="2910"/>
                </a:cubicBezTo>
                <a:cubicBezTo>
                  <a:pt x="10845" y="2889"/>
                  <a:pt x="10823" y="2878"/>
                  <a:pt x="10748" y="2878"/>
                </a:cubicBezTo>
                <a:cubicBezTo>
                  <a:pt x="10706" y="2878"/>
                  <a:pt x="10620" y="2878"/>
                  <a:pt x="10555" y="2867"/>
                </a:cubicBezTo>
                <a:cubicBezTo>
                  <a:pt x="10537" y="2864"/>
                  <a:pt x="10517" y="2863"/>
                  <a:pt x="10497" y="2863"/>
                </a:cubicBezTo>
                <a:cubicBezTo>
                  <a:pt x="10447" y="2863"/>
                  <a:pt x="10394" y="2871"/>
                  <a:pt x="10341" y="2878"/>
                </a:cubicBezTo>
                <a:cubicBezTo>
                  <a:pt x="10287" y="2900"/>
                  <a:pt x="10180" y="2900"/>
                  <a:pt x="10115" y="2900"/>
                </a:cubicBezTo>
                <a:cubicBezTo>
                  <a:pt x="9955" y="2900"/>
                  <a:pt x="9740" y="2921"/>
                  <a:pt x="9708" y="2953"/>
                </a:cubicBezTo>
                <a:cubicBezTo>
                  <a:pt x="9697" y="2964"/>
                  <a:pt x="9676" y="2964"/>
                  <a:pt x="9665" y="2964"/>
                </a:cubicBezTo>
                <a:cubicBezTo>
                  <a:pt x="9662" y="2961"/>
                  <a:pt x="9658" y="2960"/>
                  <a:pt x="9653" y="2960"/>
                </a:cubicBezTo>
                <a:cubicBezTo>
                  <a:pt x="9641" y="2960"/>
                  <a:pt x="9623" y="2967"/>
                  <a:pt x="9600" y="2975"/>
                </a:cubicBezTo>
                <a:cubicBezTo>
                  <a:pt x="9557" y="2996"/>
                  <a:pt x="9504" y="3007"/>
                  <a:pt x="9300" y="3007"/>
                </a:cubicBezTo>
                <a:cubicBezTo>
                  <a:pt x="9247" y="3007"/>
                  <a:pt x="9150" y="3017"/>
                  <a:pt x="9075" y="3029"/>
                </a:cubicBezTo>
                <a:cubicBezTo>
                  <a:pt x="8978" y="3050"/>
                  <a:pt x="8871" y="3050"/>
                  <a:pt x="8775" y="3050"/>
                </a:cubicBezTo>
                <a:cubicBezTo>
                  <a:pt x="8668" y="3050"/>
                  <a:pt x="8592" y="3060"/>
                  <a:pt x="8539" y="3072"/>
                </a:cubicBezTo>
                <a:cubicBezTo>
                  <a:pt x="8507" y="3084"/>
                  <a:pt x="8484" y="3089"/>
                  <a:pt x="8454" y="3089"/>
                </a:cubicBezTo>
                <a:cubicBezTo>
                  <a:pt x="8433" y="3089"/>
                  <a:pt x="8409" y="3086"/>
                  <a:pt x="8378" y="3082"/>
                </a:cubicBezTo>
                <a:cubicBezTo>
                  <a:pt x="8339" y="3072"/>
                  <a:pt x="8316" y="3067"/>
                  <a:pt x="8299" y="3067"/>
                </a:cubicBezTo>
                <a:cubicBezTo>
                  <a:pt x="8278" y="3067"/>
                  <a:pt x="8267" y="3075"/>
                  <a:pt x="8249" y="3093"/>
                </a:cubicBezTo>
                <a:cubicBezTo>
                  <a:pt x="8233" y="3109"/>
                  <a:pt x="8225" y="3117"/>
                  <a:pt x="8210" y="3117"/>
                </a:cubicBezTo>
                <a:cubicBezTo>
                  <a:pt x="8196" y="3117"/>
                  <a:pt x="8174" y="3109"/>
                  <a:pt x="8131" y="3093"/>
                </a:cubicBezTo>
                <a:cubicBezTo>
                  <a:pt x="8087" y="3080"/>
                  <a:pt x="8061" y="3075"/>
                  <a:pt x="8043" y="3075"/>
                </a:cubicBezTo>
                <a:cubicBezTo>
                  <a:pt x="8030" y="3075"/>
                  <a:pt x="8022" y="3078"/>
                  <a:pt x="8013" y="3082"/>
                </a:cubicBezTo>
                <a:cubicBezTo>
                  <a:pt x="7991" y="3103"/>
                  <a:pt x="7938" y="3103"/>
                  <a:pt x="7798" y="3103"/>
                </a:cubicBezTo>
                <a:cubicBezTo>
                  <a:pt x="7562" y="3103"/>
                  <a:pt x="7295" y="3093"/>
                  <a:pt x="7047" y="3072"/>
                </a:cubicBezTo>
                <a:cubicBezTo>
                  <a:pt x="6985" y="3067"/>
                  <a:pt x="6937" y="3064"/>
                  <a:pt x="6894" y="3064"/>
                </a:cubicBezTo>
                <a:cubicBezTo>
                  <a:pt x="6836" y="3064"/>
                  <a:pt x="6788" y="3069"/>
                  <a:pt x="6726" y="3082"/>
                </a:cubicBezTo>
                <a:cubicBezTo>
                  <a:pt x="6680" y="3090"/>
                  <a:pt x="6649" y="3094"/>
                  <a:pt x="6624" y="3094"/>
                </a:cubicBezTo>
                <a:cubicBezTo>
                  <a:pt x="6583" y="3094"/>
                  <a:pt x="6557" y="3085"/>
                  <a:pt x="6511" y="3072"/>
                </a:cubicBezTo>
                <a:cubicBezTo>
                  <a:pt x="6458" y="3061"/>
                  <a:pt x="6420" y="3055"/>
                  <a:pt x="6392" y="3055"/>
                </a:cubicBezTo>
                <a:cubicBezTo>
                  <a:pt x="6364" y="3055"/>
                  <a:pt x="6345" y="3061"/>
                  <a:pt x="6329" y="3072"/>
                </a:cubicBezTo>
                <a:cubicBezTo>
                  <a:pt x="6318" y="3093"/>
                  <a:pt x="6254" y="3103"/>
                  <a:pt x="6168" y="3114"/>
                </a:cubicBezTo>
                <a:cubicBezTo>
                  <a:pt x="6082" y="3114"/>
                  <a:pt x="5996" y="3125"/>
                  <a:pt x="5965" y="3146"/>
                </a:cubicBezTo>
                <a:cubicBezTo>
                  <a:pt x="5942" y="3151"/>
                  <a:pt x="5927" y="3154"/>
                  <a:pt x="5916" y="3154"/>
                </a:cubicBezTo>
                <a:cubicBezTo>
                  <a:pt x="5900" y="3154"/>
                  <a:pt x="5891" y="3148"/>
                  <a:pt x="5879" y="3136"/>
                </a:cubicBezTo>
                <a:cubicBezTo>
                  <a:pt x="5868" y="3130"/>
                  <a:pt x="5857" y="3127"/>
                  <a:pt x="5847" y="3127"/>
                </a:cubicBezTo>
                <a:cubicBezTo>
                  <a:pt x="5836" y="3127"/>
                  <a:pt x="5825" y="3130"/>
                  <a:pt x="5814" y="3136"/>
                </a:cubicBezTo>
                <a:cubicBezTo>
                  <a:pt x="5806" y="3140"/>
                  <a:pt x="5797" y="3143"/>
                  <a:pt x="5788" y="3143"/>
                </a:cubicBezTo>
                <a:cubicBezTo>
                  <a:pt x="5775" y="3143"/>
                  <a:pt x="5763" y="3137"/>
                  <a:pt x="5750" y="3125"/>
                </a:cubicBezTo>
                <a:cubicBezTo>
                  <a:pt x="5734" y="3109"/>
                  <a:pt x="5726" y="3101"/>
                  <a:pt x="5715" y="3101"/>
                </a:cubicBezTo>
                <a:cubicBezTo>
                  <a:pt x="5704" y="3101"/>
                  <a:pt x="5691" y="3109"/>
                  <a:pt x="5664" y="3125"/>
                </a:cubicBezTo>
                <a:cubicBezTo>
                  <a:pt x="5632" y="3136"/>
                  <a:pt x="5578" y="3146"/>
                  <a:pt x="5546" y="3146"/>
                </a:cubicBezTo>
                <a:cubicBezTo>
                  <a:pt x="5514" y="3146"/>
                  <a:pt x="5471" y="3157"/>
                  <a:pt x="5439" y="3179"/>
                </a:cubicBezTo>
                <a:cubicBezTo>
                  <a:pt x="5407" y="3189"/>
                  <a:pt x="5364" y="3211"/>
                  <a:pt x="5321" y="3211"/>
                </a:cubicBezTo>
                <a:cubicBezTo>
                  <a:pt x="5235" y="3232"/>
                  <a:pt x="5042" y="3296"/>
                  <a:pt x="5021" y="3329"/>
                </a:cubicBezTo>
                <a:cubicBezTo>
                  <a:pt x="5009" y="3339"/>
                  <a:pt x="4988" y="3339"/>
                  <a:pt x="4978" y="3339"/>
                </a:cubicBezTo>
                <a:cubicBezTo>
                  <a:pt x="4967" y="3339"/>
                  <a:pt x="4913" y="3361"/>
                  <a:pt x="4859" y="3393"/>
                </a:cubicBezTo>
                <a:cubicBezTo>
                  <a:pt x="4795" y="3415"/>
                  <a:pt x="4742" y="3436"/>
                  <a:pt x="4731" y="3436"/>
                </a:cubicBezTo>
                <a:cubicBezTo>
                  <a:pt x="4727" y="3434"/>
                  <a:pt x="4722" y="3433"/>
                  <a:pt x="4718" y="3433"/>
                </a:cubicBezTo>
                <a:cubicBezTo>
                  <a:pt x="4698" y="3433"/>
                  <a:pt x="4671" y="3452"/>
                  <a:pt x="4645" y="3479"/>
                </a:cubicBezTo>
                <a:cubicBezTo>
                  <a:pt x="4602" y="3501"/>
                  <a:pt x="4559" y="3532"/>
                  <a:pt x="4538" y="3532"/>
                </a:cubicBezTo>
                <a:cubicBezTo>
                  <a:pt x="4516" y="3543"/>
                  <a:pt x="4452" y="3586"/>
                  <a:pt x="4409" y="3629"/>
                </a:cubicBezTo>
                <a:cubicBezTo>
                  <a:pt x="4248" y="3790"/>
                  <a:pt x="4205" y="3833"/>
                  <a:pt x="4163" y="3844"/>
                </a:cubicBezTo>
                <a:cubicBezTo>
                  <a:pt x="4141" y="3854"/>
                  <a:pt x="4087" y="3897"/>
                  <a:pt x="4034" y="3951"/>
                </a:cubicBezTo>
                <a:cubicBezTo>
                  <a:pt x="3991" y="3994"/>
                  <a:pt x="3948" y="4026"/>
                  <a:pt x="3937" y="4026"/>
                </a:cubicBezTo>
                <a:cubicBezTo>
                  <a:pt x="3927" y="4026"/>
                  <a:pt x="3862" y="4069"/>
                  <a:pt x="3808" y="4123"/>
                </a:cubicBezTo>
                <a:cubicBezTo>
                  <a:pt x="3744" y="4176"/>
                  <a:pt x="3669" y="4240"/>
                  <a:pt x="3626" y="4262"/>
                </a:cubicBezTo>
                <a:cubicBezTo>
                  <a:pt x="3583" y="4283"/>
                  <a:pt x="3540" y="4316"/>
                  <a:pt x="3529" y="4326"/>
                </a:cubicBezTo>
                <a:cubicBezTo>
                  <a:pt x="3519" y="4348"/>
                  <a:pt x="3476" y="4369"/>
                  <a:pt x="3443" y="4390"/>
                </a:cubicBezTo>
                <a:cubicBezTo>
                  <a:pt x="3412" y="4402"/>
                  <a:pt x="3369" y="4433"/>
                  <a:pt x="3358" y="4455"/>
                </a:cubicBezTo>
                <a:cubicBezTo>
                  <a:pt x="3336" y="4487"/>
                  <a:pt x="3262" y="4573"/>
                  <a:pt x="3176" y="4648"/>
                </a:cubicBezTo>
                <a:cubicBezTo>
                  <a:pt x="3090" y="4734"/>
                  <a:pt x="3026" y="4809"/>
                  <a:pt x="3026" y="4819"/>
                </a:cubicBezTo>
                <a:cubicBezTo>
                  <a:pt x="3026" y="4831"/>
                  <a:pt x="3014" y="4841"/>
                  <a:pt x="3004" y="4852"/>
                </a:cubicBezTo>
                <a:cubicBezTo>
                  <a:pt x="2993" y="4862"/>
                  <a:pt x="2971" y="4895"/>
                  <a:pt x="2961" y="4938"/>
                </a:cubicBezTo>
                <a:cubicBezTo>
                  <a:pt x="2950" y="4970"/>
                  <a:pt x="2940" y="5002"/>
                  <a:pt x="2918" y="5002"/>
                </a:cubicBezTo>
                <a:cubicBezTo>
                  <a:pt x="2897" y="5013"/>
                  <a:pt x="2778" y="5238"/>
                  <a:pt x="2778" y="5281"/>
                </a:cubicBezTo>
                <a:cubicBezTo>
                  <a:pt x="2778" y="5303"/>
                  <a:pt x="2757" y="5367"/>
                  <a:pt x="2725" y="5410"/>
                </a:cubicBezTo>
                <a:cubicBezTo>
                  <a:pt x="2661" y="5527"/>
                  <a:pt x="2628" y="5603"/>
                  <a:pt x="2639" y="5678"/>
                </a:cubicBezTo>
                <a:cubicBezTo>
                  <a:pt x="2650" y="5699"/>
                  <a:pt x="2650" y="5732"/>
                  <a:pt x="2639" y="5732"/>
                </a:cubicBezTo>
                <a:cubicBezTo>
                  <a:pt x="2628" y="5742"/>
                  <a:pt x="2554" y="5946"/>
                  <a:pt x="2532" y="6021"/>
                </a:cubicBezTo>
                <a:cubicBezTo>
                  <a:pt x="2532" y="6042"/>
                  <a:pt x="2511" y="6075"/>
                  <a:pt x="2489" y="6075"/>
                </a:cubicBezTo>
                <a:cubicBezTo>
                  <a:pt x="2468" y="6085"/>
                  <a:pt x="2457" y="6107"/>
                  <a:pt x="2446" y="6161"/>
                </a:cubicBezTo>
                <a:cubicBezTo>
                  <a:pt x="2446" y="6204"/>
                  <a:pt x="2425" y="6257"/>
                  <a:pt x="2382" y="6300"/>
                </a:cubicBezTo>
                <a:cubicBezTo>
                  <a:pt x="2328" y="6364"/>
                  <a:pt x="2328" y="6364"/>
                  <a:pt x="2349" y="6428"/>
                </a:cubicBezTo>
                <a:cubicBezTo>
                  <a:pt x="2371" y="6504"/>
                  <a:pt x="2339" y="6590"/>
                  <a:pt x="2264" y="6707"/>
                </a:cubicBezTo>
                <a:cubicBezTo>
                  <a:pt x="2232" y="6750"/>
                  <a:pt x="2210" y="6793"/>
                  <a:pt x="2210" y="6815"/>
                </a:cubicBezTo>
                <a:cubicBezTo>
                  <a:pt x="2210" y="6836"/>
                  <a:pt x="2210" y="6869"/>
                  <a:pt x="2199" y="6879"/>
                </a:cubicBezTo>
                <a:cubicBezTo>
                  <a:pt x="2146" y="6922"/>
                  <a:pt x="2070" y="7105"/>
                  <a:pt x="2070" y="7158"/>
                </a:cubicBezTo>
                <a:cubicBezTo>
                  <a:pt x="2070" y="7222"/>
                  <a:pt x="2028" y="7286"/>
                  <a:pt x="1985" y="7286"/>
                </a:cubicBezTo>
                <a:cubicBezTo>
                  <a:pt x="1953" y="7286"/>
                  <a:pt x="1953" y="7286"/>
                  <a:pt x="1910" y="7512"/>
                </a:cubicBezTo>
                <a:cubicBezTo>
                  <a:pt x="1889" y="7598"/>
                  <a:pt x="1856" y="7684"/>
                  <a:pt x="1846" y="7694"/>
                </a:cubicBezTo>
                <a:cubicBezTo>
                  <a:pt x="1824" y="7716"/>
                  <a:pt x="1824" y="7748"/>
                  <a:pt x="1834" y="7813"/>
                </a:cubicBezTo>
                <a:cubicBezTo>
                  <a:pt x="1846" y="7887"/>
                  <a:pt x="1834" y="7898"/>
                  <a:pt x="1803" y="7920"/>
                </a:cubicBezTo>
                <a:cubicBezTo>
                  <a:pt x="1770" y="7941"/>
                  <a:pt x="1770" y="7952"/>
                  <a:pt x="1792" y="8006"/>
                </a:cubicBezTo>
                <a:cubicBezTo>
                  <a:pt x="1803" y="8059"/>
                  <a:pt x="1803" y="8080"/>
                  <a:pt x="1781" y="8134"/>
                </a:cubicBezTo>
                <a:cubicBezTo>
                  <a:pt x="1770" y="8166"/>
                  <a:pt x="1760" y="8209"/>
                  <a:pt x="1770" y="8242"/>
                </a:cubicBezTo>
                <a:cubicBezTo>
                  <a:pt x="1781" y="8316"/>
                  <a:pt x="1781" y="8638"/>
                  <a:pt x="1760" y="8681"/>
                </a:cubicBezTo>
                <a:cubicBezTo>
                  <a:pt x="1749" y="8724"/>
                  <a:pt x="1781" y="8928"/>
                  <a:pt x="1813" y="8992"/>
                </a:cubicBezTo>
                <a:cubicBezTo>
                  <a:pt x="1824" y="9014"/>
                  <a:pt x="1824" y="9046"/>
                  <a:pt x="1813" y="9067"/>
                </a:cubicBezTo>
                <a:cubicBezTo>
                  <a:pt x="1813" y="9089"/>
                  <a:pt x="1813" y="9121"/>
                  <a:pt x="1824" y="9143"/>
                </a:cubicBezTo>
                <a:cubicBezTo>
                  <a:pt x="1834" y="9153"/>
                  <a:pt x="1846" y="9217"/>
                  <a:pt x="1846" y="9282"/>
                </a:cubicBezTo>
                <a:cubicBezTo>
                  <a:pt x="1846" y="9336"/>
                  <a:pt x="1856" y="9400"/>
                  <a:pt x="1867" y="9421"/>
                </a:cubicBezTo>
                <a:cubicBezTo>
                  <a:pt x="1910" y="9529"/>
                  <a:pt x="1996" y="9754"/>
                  <a:pt x="1996" y="9765"/>
                </a:cubicBezTo>
                <a:cubicBezTo>
                  <a:pt x="2006" y="9775"/>
                  <a:pt x="2006" y="9818"/>
                  <a:pt x="2017" y="9872"/>
                </a:cubicBezTo>
                <a:cubicBezTo>
                  <a:pt x="2017" y="9925"/>
                  <a:pt x="2017" y="9979"/>
                  <a:pt x="2039" y="9990"/>
                </a:cubicBezTo>
                <a:cubicBezTo>
                  <a:pt x="2060" y="10011"/>
                  <a:pt x="2060" y="10075"/>
                  <a:pt x="2039" y="10086"/>
                </a:cubicBezTo>
                <a:cubicBezTo>
                  <a:pt x="2017" y="10097"/>
                  <a:pt x="2028" y="10151"/>
                  <a:pt x="2070" y="10215"/>
                </a:cubicBezTo>
                <a:cubicBezTo>
                  <a:pt x="2092" y="10247"/>
                  <a:pt x="2125" y="10322"/>
                  <a:pt x="2135" y="10365"/>
                </a:cubicBezTo>
                <a:cubicBezTo>
                  <a:pt x="2156" y="10483"/>
                  <a:pt x="2178" y="10516"/>
                  <a:pt x="2210" y="10516"/>
                </a:cubicBezTo>
                <a:cubicBezTo>
                  <a:pt x="2221" y="10516"/>
                  <a:pt x="2232" y="10537"/>
                  <a:pt x="2232" y="10569"/>
                </a:cubicBezTo>
                <a:cubicBezTo>
                  <a:pt x="2232" y="10666"/>
                  <a:pt x="2275" y="10848"/>
                  <a:pt x="2318" y="10933"/>
                </a:cubicBezTo>
                <a:cubicBezTo>
                  <a:pt x="2339" y="10976"/>
                  <a:pt x="2361" y="11030"/>
                  <a:pt x="2361" y="11052"/>
                </a:cubicBezTo>
                <a:cubicBezTo>
                  <a:pt x="2361" y="11062"/>
                  <a:pt x="2371" y="11095"/>
                  <a:pt x="2382" y="11105"/>
                </a:cubicBezTo>
                <a:cubicBezTo>
                  <a:pt x="2392" y="11116"/>
                  <a:pt x="2414" y="11148"/>
                  <a:pt x="2414" y="11169"/>
                </a:cubicBezTo>
                <a:cubicBezTo>
                  <a:pt x="2425" y="11191"/>
                  <a:pt x="2446" y="11234"/>
                  <a:pt x="2478" y="11277"/>
                </a:cubicBezTo>
                <a:cubicBezTo>
                  <a:pt x="2500" y="11309"/>
                  <a:pt x="2521" y="11352"/>
                  <a:pt x="2521" y="11374"/>
                </a:cubicBezTo>
                <a:cubicBezTo>
                  <a:pt x="2521" y="11395"/>
                  <a:pt x="2564" y="11459"/>
                  <a:pt x="2618" y="11524"/>
                </a:cubicBezTo>
                <a:cubicBezTo>
                  <a:pt x="2671" y="11588"/>
                  <a:pt x="2735" y="11663"/>
                  <a:pt x="2757" y="11706"/>
                </a:cubicBezTo>
                <a:cubicBezTo>
                  <a:pt x="2821" y="11792"/>
                  <a:pt x="2854" y="11824"/>
                  <a:pt x="2950" y="11899"/>
                </a:cubicBezTo>
                <a:cubicBezTo>
                  <a:pt x="2993" y="11931"/>
                  <a:pt x="3026" y="11974"/>
                  <a:pt x="3026" y="11996"/>
                </a:cubicBezTo>
                <a:cubicBezTo>
                  <a:pt x="3026" y="12006"/>
                  <a:pt x="3036" y="12028"/>
                  <a:pt x="3047" y="12039"/>
                </a:cubicBezTo>
                <a:cubicBezTo>
                  <a:pt x="3068" y="12049"/>
                  <a:pt x="3079" y="12070"/>
                  <a:pt x="3079" y="12082"/>
                </a:cubicBezTo>
                <a:cubicBezTo>
                  <a:pt x="3079" y="12113"/>
                  <a:pt x="3133" y="12199"/>
                  <a:pt x="3219" y="12296"/>
                </a:cubicBezTo>
                <a:cubicBezTo>
                  <a:pt x="3262" y="12349"/>
                  <a:pt x="3283" y="12382"/>
                  <a:pt x="3283" y="12392"/>
                </a:cubicBezTo>
                <a:cubicBezTo>
                  <a:pt x="3283" y="12403"/>
                  <a:pt x="3315" y="12435"/>
                  <a:pt x="3358" y="12468"/>
                </a:cubicBezTo>
                <a:cubicBezTo>
                  <a:pt x="3401" y="12511"/>
                  <a:pt x="3455" y="12575"/>
                  <a:pt x="3486" y="12650"/>
                </a:cubicBezTo>
                <a:cubicBezTo>
                  <a:pt x="3529" y="12735"/>
                  <a:pt x="3562" y="12778"/>
                  <a:pt x="3594" y="12778"/>
                </a:cubicBezTo>
                <a:cubicBezTo>
                  <a:pt x="3615" y="12790"/>
                  <a:pt x="3626" y="12800"/>
                  <a:pt x="3626" y="12811"/>
                </a:cubicBezTo>
                <a:cubicBezTo>
                  <a:pt x="3626" y="12821"/>
                  <a:pt x="3648" y="12843"/>
                  <a:pt x="3669" y="12864"/>
                </a:cubicBezTo>
                <a:cubicBezTo>
                  <a:pt x="3691" y="12897"/>
                  <a:pt x="3701" y="12918"/>
                  <a:pt x="3701" y="12940"/>
                </a:cubicBezTo>
                <a:cubicBezTo>
                  <a:pt x="3691" y="12971"/>
                  <a:pt x="3701" y="12993"/>
                  <a:pt x="3755" y="13025"/>
                </a:cubicBezTo>
                <a:cubicBezTo>
                  <a:pt x="3787" y="13047"/>
                  <a:pt x="3819" y="13079"/>
                  <a:pt x="3819" y="13090"/>
                </a:cubicBezTo>
                <a:cubicBezTo>
                  <a:pt x="3819" y="13100"/>
                  <a:pt x="3872" y="13154"/>
                  <a:pt x="3927" y="13207"/>
                </a:cubicBezTo>
                <a:cubicBezTo>
                  <a:pt x="3980" y="13261"/>
                  <a:pt x="4044" y="13347"/>
                  <a:pt x="4066" y="13379"/>
                </a:cubicBezTo>
                <a:cubicBezTo>
                  <a:pt x="4077" y="13422"/>
                  <a:pt x="4120" y="13465"/>
                  <a:pt x="4141" y="13476"/>
                </a:cubicBezTo>
                <a:cubicBezTo>
                  <a:pt x="4163" y="13497"/>
                  <a:pt x="4184" y="13519"/>
                  <a:pt x="4184" y="13540"/>
                </a:cubicBezTo>
                <a:cubicBezTo>
                  <a:pt x="4184" y="13572"/>
                  <a:pt x="4216" y="13615"/>
                  <a:pt x="4280" y="13691"/>
                </a:cubicBezTo>
                <a:cubicBezTo>
                  <a:pt x="4387" y="13787"/>
                  <a:pt x="4441" y="13872"/>
                  <a:pt x="4463" y="13958"/>
                </a:cubicBezTo>
                <a:cubicBezTo>
                  <a:pt x="4463" y="13980"/>
                  <a:pt x="4495" y="14023"/>
                  <a:pt x="4538" y="14055"/>
                </a:cubicBezTo>
                <a:cubicBezTo>
                  <a:pt x="4570" y="14087"/>
                  <a:pt x="4602" y="14120"/>
                  <a:pt x="4602" y="14130"/>
                </a:cubicBezTo>
                <a:cubicBezTo>
                  <a:pt x="4602" y="14141"/>
                  <a:pt x="4623" y="14173"/>
                  <a:pt x="4656" y="14205"/>
                </a:cubicBezTo>
                <a:cubicBezTo>
                  <a:pt x="4677" y="14227"/>
                  <a:pt x="4709" y="14270"/>
                  <a:pt x="4709" y="14280"/>
                </a:cubicBezTo>
                <a:cubicBezTo>
                  <a:pt x="4709" y="14313"/>
                  <a:pt x="4731" y="14334"/>
                  <a:pt x="4785" y="14366"/>
                </a:cubicBezTo>
                <a:cubicBezTo>
                  <a:pt x="4828" y="14387"/>
                  <a:pt x="4870" y="14430"/>
                  <a:pt x="4892" y="14473"/>
                </a:cubicBezTo>
                <a:cubicBezTo>
                  <a:pt x="4902" y="14506"/>
                  <a:pt x="4935" y="14537"/>
                  <a:pt x="4956" y="14537"/>
                </a:cubicBezTo>
                <a:cubicBezTo>
                  <a:pt x="4978" y="14537"/>
                  <a:pt x="5009" y="14570"/>
                  <a:pt x="5031" y="14602"/>
                </a:cubicBezTo>
                <a:cubicBezTo>
                  <a:pt x="5052" y="14623"/>
                  <a:pt x="5106" y="14666"/>
                  <a:pt x="5149" y="14688"/>
                </a:cubicBezTo>
                <a:cubicBezTo>
                  <a:pt x="5192" y="14709"/>
                  <a:pt x="5278" y="14763"/>
                  <a:pt x="5342" y="14816"/>
                </a:cubicBezTo>
                <a:cubicBezTo>
                  <a:pt x="5460" y="14924"/>
                  <a:pt x="5557" y="14988"/>
                  <a:pt x="5632" y="15021"/>
                </a:cubicBezTo>
                <a:cubicBezTo>
                  <a:pt x="5653" y="15021"/>
                  <a:pt x="5686" y="15042"/>
                  <a:pt x="5686" y="15042"/>
                </a:cubicBezTo>
                <a:cubicBezTo>
                  <a:pt x="5696" y="15052"/>
                  <a:pt x="5814" y="15106"/>
                  <a:pt x="5889" y="15138"/>
                </a:cubicBezTo>
                <a:cubicBezTo>
                  <a:pt x="5922" y="15149"/>
                  <a:pt x="5953" y="15181"/>
                  <a:pt x="5965" y="15214"/>
                </a:cubicBezTo>
                <a:cubicBezTo>
                  <a:pt x="5986" y="15257"/>
                  <a:pt x="5996" y="15267"/>
                  <a:pt x="6061" y="15278"/>
                </a:cubicBezTo>
                <a:cubicBezTo>
                  <a:pt x="6104" y="15278"/>
                  <a:pt x="6136" y="15299"/>
                  <a:pt x="6146" y="15310"/>
                </a:cubicBezTo>
                <a:cubicBezTo>
                  <a:pt x="6158" y="15310"/>
                  <a:pt x="6189" y="15321"/>
                  <a:pt x="6222" y="15321"/>
                </a:cubicBezTo>
                <a:cubicBezTo>
                  <a:pt x="6243" y="15321"/>
                  <a:pt x="6297" y="15342"/>
                  <a:pt x="6329" y="15364"/>
                </a:cubicBezTo>
                <a:cubicBezTo>
                  <a:pt x="6361" y="15385"/>
                  <a:pt x="6404" y="15407"/>
                  <a:pt x="6436" y="15407"/>
                </a:cubicBezTo>
                <a:cubicBezTo>
                  <a:pt x="6458" y="15407"/>
                  <a:pt x="6501" y="15417"/>
                  <a:pt x="6522" y="15428"/>
                </a:cubicBezTo>
                <a:cubicBezTo>
                  <a:pt x="6541" y="15441"/>
                  <a:pt x="6559" y="15446"/>
                  <a:pt x="6580" y="15446"/>
                </a:cubicBezTo>
                <a:cubicBezTo>
                  <a:pt x="6595" y="15446"/>
                  <a:pt x="6612" y="15443"/>
                  <a:pt x="6630" y="15438"/>
                </a:cubicBezTo>
                <a:cubicBezTo>
                  <a:pt x="6672" y="15438"/>
                  <a:pt x="6704" y="15438"/>
                  <a:pt x="6737" y="15460"/>
                </a:cubicBezTo>
                <a:cubicBezTo>
                  <a:pt x="6762" y="15473"/>
                  <a:pt x="6780" y="15478"/>
                  <a:pt x="6797" y="15478"/>
                </a:cubicBezTo>
                <a:cubicBezTo>
                  <a:pt x="6809" y="15478"/>
                  <a:pt x="6820" y="15475"/>
                  <a:pt x="6833" y="15471"/>
                </a:cubicBezTo>
                <a:cubicBezTo>
                  <a:pt x="6849" y="15460"/>
                  <a:pt x="6863" y="15455"/>
                  <a:pt x="6878" y="15455"/>
                </a:cubicBezTo>
                <a:cubicBezTo>
                  <a:pt x="6892" y="15455"/>
                  <a:pt x="6908" y="15460"/>
                  <a:pt x="6930" y="15471"/>
                </a:cubicBezTo>
                <a:cubicBezTo>
                  <a:pt x="6953" y="15487"/>
                  <a:pt x="6982" y="15497"/>
                  <a:pt x="7005" y="15497"/>
                </a:cubicBezTo>
                <a:cubicBezTo>
                  <a:pt x="7013" y="15497"/>
                  <a:pt x="7020" y="15495"/>
                  <a:pt x="7026" y="15493"/>
                </a:cubicBezTo>
                <a:lnTo>
                  <a:pt x="7069" y="15493"/>
                </a:lnTo>
                <a:cubicBezTo>
                  <a:pt x="7069" y="15503"/>
                  <a:pt x="7123" y="15514"/>
                  <a:pt x="7187" y="15524"/>
                </a:cubicBezTo>
                <a:cubicBezTo>
                  <a:pt x="7241" y="15524"/>
                  <a:pt x="7316" y="15535"/>
                  <a:pt x="7337" y="15557"/>
                </a:cubicBezTo>
                <a:cubicBezTo>
                  <a:pt x="7350" y="15561"/>
                  <a:pt x="7364" y="15564"/>
                  <a:pt x="7380" y="15564"/>
                </a:cubicBezTo>
                <a:cubicBezTo>
                  <a:pt x="7405" y="15564"/>
                  <a:pt x="7437" y="15558"/>
                  <a:pt x="7488" y="15546"/>
                </a:cubicBezTo>
                <a:cubicBezTo>
                  <a:pt x="7523" y="15542"/>
                  <a:pt x="7548" y="15540"/>
                  <a:pt x="7569" y="15540"/>
                </a:cubicBezTo>
                <a:cubicBezTo>
                  <a:pt x="7608" y="15540"/>
                  <a:pt x="7636" y="15547"/>
                  <a:pt x="7691" y="15567"/>
                </a:cubicBezTo>
                <a:cubicBezTo>
                  <a:pt x="7745" y="15578"/>
                  <a:pt x="7809" y="15600"/>
                  <a:pt x="7831" y="15600"/>
                </a:cubicBezTo>
                <a:cubicBezTo>
                  <a:pt x="7852" y="15600"/>
                  <a:pt x="7917" y="15610"/>
                  <a:pt x="7960" y="15621"/>
                </a:cubicBezTo>
                <a:cubicBezTo>
                  <a:pt x="7986" y="15626"/>
                  <a:pt x="8010" y="15629"/>
                  <a:pt x="8030" y="15629"/>
                </a:cubicBezTo>
                <a:cubicBezTo>
                  <a:pt x="8050" y="15629"/>
                  <a:pt x="8066" y="15626"/>
                  <a:pt x="8077" y="15621"/>
                </a:cubicBezTo>
                <a:cubicBezTo>
                  <a:pt x="8088" y="15616"/>
                  <a:pt x="8112" y="15613"/>
                  <a:pt x="8146" y="15613"/>
                </a:cubicBezTo>
                <a:cubicBezTo>
                  <a:pt x="8179" y="15613"/>
                  <a:pt x="8222" y="15616"/>
                  <a:pt x="8270" y="15621"/>
                </a:cubicBezTo>
                <a:cubicBezTo>
                  <a:pt x="8305" y="15624"/>
                  <a:pt x="8333" y="15625"/>
                  <a:pt x="8357" y="15625"/>
                </a:cubicBezTo>
                <a:cubicBezTo>
                  <a:pt x="8415" y="15625"/>
                  <a:pt x="8450" y="15618"/>
                  <a:pt x="8496" y="15610"/>
                </a:cubicBezTo>
                <a:cubicBezTo>
                  <a:pt x="8535" y="15594"/>
                  <a:pt x="8574" y="15585"/>
                  <a:pt x="8610" y="15585"/>
                </a:cubicBezTo>
                <a:cubicBezTo>
                  <a:pt x="8622" y="15585"/>
                  <a:pt x="8635" y="15586"/>
                  <a:pt x="8646" y="15589"/>
                </a:cubicBezTo>
                <a:cubicBezTo>
                  <a:pt x="8660" y="15592"/>
                  <a:pt x="8673" y="15593"/>
                  <a:pt x="8685" y="15593"/>
                </a:cubicBezTo>
                <a:cubicBezTo>
                  <a:pt x="8718" y="15593"/>
                  <a:pt x="8746" y="15583"/>
                  <a:pt x="8785" y="15567"/>
                </a:cubicBezTo>
                <a:cubicBezTo>
                  <a:pt x="8808" y="15560"/>
                  <a:pt x="8831" y="15552"/>
                  <a:pt x="8849" y="15552"/>
                </a:cubicBezTo>
                <a:cubicBezTo>
                  <a:pt x="8857" y="15552"/>
                  <a:pt x="8865" y="15554"/>
                  <a:pt x="8871" y="15557"/>
                </a:cubicBezTo>
                <a:cubicBezTo>
                  <a:pt x="8882" y="15557"/>
                  <a:pt x="8925" y="15557"/>
                  <a:pt x="8978" y="15535"/>
                </a:cubicBezTo>
                <a:cubicBezTo>
                  <a:pt x="9021" y="15524"/>
                  <a:pt x="9097" y="15514"/>
                  <a:pt x="9128" y="15514"/>
                </a:cubicBezTo>
                <a:lnTo>
                  <a:pt x="9321" y="15514"/>
                </a:lnTo>
                <a:cubicBezTo>
                  <a:pt x="9333" y="15514"/>
                  <a:pt x="9386" y="15514"/>
                  <a:pt x="9429" y="15503"/>
                </a:cubicBezTo>
                <a:cubicBezTo>
                  <a:pt x="9460" y="15490"/>
                  <a:pt x="9484" y="15485"/>
                  <a:pt x="9507" y="15485"/>
                </a:cubicBezTo>
                <a:cubicBezTo>
                  <a:pt x="9523" y="15485"/>
                  <a:pt x="9539" y="15488"/>
                  <a:pt x="9557" y="15493"/>
                </a:cubicBezTo>
                <a:cubicBezTo>
                  <a:pt x="9570" y="15501"/>
                  <a:pt x="9582" y="15504"/>
                  <a:pt x="9597" y="15504"/>
                </a:cubicBezTo>
                <a:cubicBezTo>
                  <a:pt x="9622" y="15504"/>
                  <a:pt x="9654" y="15495"/>
                  <a:pt x="9708" y="15481"/>
                </a:cubicBezTo>
                <a:cubicBezTo>
                  <a:pt x="9772" y="15460"/>
                  <a:pt x="9847" y="15438"/>
                  <a:pt x="9869" y="15428"/>
                </a:cubicBezTo>
                <a:cubicBezTo>
                  <a:pt x="9891" y="15420"/>
                  <a:pt x="9920" y="15413"/>
                  <a:pt x="9942" y="15413"/>
                </a:cubicBezTo>
                <a:cubicBezTo>
                  <a:pt x="9951" y="15413"/>
                  <a:pt x="9959" y="15414"/>
                  <a:pt x="9965" y="15417"/>
                </a:cubicBezTo>
                <a:cubicBezTo>
                  <a:pt x="9986" y="15417"/>
                  <a:pt x="10029" y="15407"/>
                  <a:pt x="10051" y="15396"/>
                </a:cubicBezTo>
                <a:cubicBezTo>
                  <a:pt x="10083" y="15374"/>
                  <a:pt x="10115" y="15374"/>
                  <a:pt x="10126" y="15374"/>
                </a:cubicBezTo>
                <a:cubicBezTo>
                  <a:pt x="10133" y="15377"/>
                  <a:pt x="10140" y="15379"/>
                  <a:pt x="10147" y="15379"/>
                </a:cubicBezTo>
                <a:cubicBezTo>
                  <a:pt x="10166" y="15379"/>
                  <a:pt x="10186" y="15371"/>
                  <a:pt x="10201" y="15364"/>
                </a:cubicBezTo>
                <a:cubicBezTo>
                  <a:pt x="10265" y="15353"/>
                  <a:pt x="10384" y="15331"/>
                  <a:pt x="10544" y="15310"/>
                </a:cubicBezTo>
                <a:cubicBezTo>
                  <a:pt x="10587" y="15299"/>
                  <a:pt x="10663" y="15288"/>
                  <a:pt x="10694" y="15278"/>
                </a:cubicBezTo>
                <a:cubicBezTo>
                  <a:pt x="10737" y="15267"/>
                  <a:pt x="10791" y="15257"/>
                  <a:pt x="10823" y="15257"/>
                </a:cubicBezTo>
                <a:cubicBezTo>
                  <a:pt x="10856" y="15257"/>
                  <a:pt x="10909" y="15235"/>
                  <a:pt x="10942" y="15214"/>
                </a:cubicBezTo>
                <a:cubicBezTo>
                  <a:pt x="10979" y="15189"/>
                  <a:pt x="11002" y="15178"/>
                  <a:pt x="11021" y="15178"/>
                </a:cubicBezTo>
                <a:cubicBezTo>
                  <a:pt x="11035" y="15178"/>
                  <a:pt x="11046" y="15183"/>
                  <a:pt x="11059" y="15192"/>
                </a:cubicBezTo>
                <a:cubicBezTo>
                  <a:pt x="11065" y="15195"/>
                  <a:pt x="11071" y="15196"/>
                  <a:pt x="11079" y="15196"/>
                </a:cubicBezTo>
                <a:cubicBezTo>
                  <a:pt x="11099" y="15196"/>
                  <a:pt x="11127" y="15186"/>
                  <a:pt x="11166" y="15171"/>
                </a:cubicBezTo>
                <a:cubicBezTo>
                  <a:pt x="11206" y="15155"/>
                  <a:pt x="11245" y="15145"/>
                  <a:pt x="11280" y="15145"/>
                </a:cubicBezTo>
                <a:cubicBezTo>
                  <a:pt x="11293" y="15145"/>
                  <a:pt x="11305" y="15146"/>
                  <a:pt x="11316" y="15149"/>
                </a:cubicBezTo>
                <a:cubicBezTo>
                  <a:pt x="11328" y="15151"/>
                  <a:pt x="11340" y="15152"/>
                  <a:pt x="11351" y="15152"/>
                </a:cubicBezTo>
                <a:cubicBezTo>
                  <a:pt x="11412" y="15152"/>
                  <a:pt x="11467" y="15128"/>
                  <a:pt x="11521" y="15074"/>
                </a:cubicBezTo>
                <a:cubicBezTo>
                  <a:pt x="11574" y="15031"/>
                  <a:pt x="11660" y="15009"/>
                  <a:pt x="11810" y="14988"/>
                </a:cubicBezTo>
                <a:lnTo>
                  <a:pt x="11896" y="14967"/>
                </a:lnTo>
                <a:cubicBezTo>
                  <a:pt x="11907" y="14956"/>
                  <a:pt x="11928" y="14945"/>
                  <a:pt x="11960" y="14945"/>
                </a:cubicBezTo>
                <a:cubicBezTo>
                  <a:pt x="12046" y="14945"/>
                  <a:pt x="12175" y="14913"/>
                  <a:pt x="12218" y="14870"/>
                </a:cubicBezTo>
                <a:cubicBezTo>
                  <a:pt x="12239" y="14849"/>
                  <a:pt x="12272" y="14838"/>
                  <a:pt x="12293" y="14838"/>
                </a:cubicBezTo>
                <a:cubicBezTo>
                  <a:pt x="12314" y="14838"/>
                  <a:pt x="12357" y="14816"/>
                  <a:pt x="12400" y="14795"/>
                </a:cubicBezTo>
                <a:cubicBezTo>
                  <a:pt x="12443" y="14773"/>
                  <a:pt x="12475" y="14773"/>
                  <a:pt x="12508" y="14773"/>
                </a:cubicBezTo>
                <a:cubicBezTo>
                  <a:pt x="12513" y="14776"/>
                  <a:pt x="12520" y="14778"/>
                  <a:pt x="12528" y="14778"/>
                </a:cubicBezTo>
                <a:cubicBezTo>
                  <a:pt x="12551" y="14778"/>
                  <a:pt x="12585" y="14765"/>
                  <a:pt x="12625" y="14742"/>
                </a:cubicBezTo>
                <a:cubicBezTo>
                  <a:pt x="12668" y="14709"/>
                  <a:pt x="12711" y="14688"/>
                  <a:pt x="12722" y="14688"/>
                </a:cubicBezTo>
                <a:cubicBezTo>
                  <a:pt x="12722" y="14688"/>
                  <a:pt x="12744" y="14677"/>
                  <a:pt x="12765" y="14656"/>
                </a:cubicBezTo>
                <a:cubicBezTo>
                  <a:pt x="12775" y="14634"/>
                  <a:pt x="12797" y="14623"/>
                  <a:pt x="12818" y="14623"/>
                </a:cubicBezTo>
                <a:cubicBezTo>
                  <a:pt x="12829" y="14623"/>
                  <a:pt x="12851" y="14602"/>
                  <a:pt x="12872" y="14592"/>
                </a:cubicBezTo>
                <a:cubicBezTo>
                  <a:pt x="12898" y="14574"/>
                  <a:pt x="12925" y="14556"/>
                  <a:pt x="12946" y="14556"/>
                </a:cubicBezTo>
                <a:cubicBezTo>
                  <a:pt x="12950" y="14556"/>
                  <a:pt x="12954" y="14557"/>
                  <a:pt x="12958" y="14559"/>
                </a:cubicBezTo>
                <a:cubicBezTo>
                  <a:pt x="13001" y="14559"/>
                  <a:pt x="13033" y="14549"/>
                  <a:pt x="13076" y="14506"/>
                </a:cubicBezTo>
                <a:cubicBezTo>
                  <a:pt x="13108" y="14473"/>
                  <a:pt x="13140" y="14441"/>
                  <a:pt x="13151" y="14441"/>
                </a:cubicBezTo>
                <a:cubicBezTo>
                  <a:pt x="13183" y="14441"/>
                  <a:pt x="13548" y="14151"/>
                  <a:pt x="13548" y="14120"/>
                </a:cubicBezTo>
                <a:cubicBezTo>
                  <a:pt x="13548" y="14108"/>
                  <a:pt x="13580" y="14055"/>
                  <a:pt x="13633" y="14012"/>
                </a:cubicBezTo>
                <a:lnTo>
                  <a:pt x="13730" y="13915"/>
                </a:lnTo>
                <a:cubicBezTo>
                  <a:pt x="13741" y="13905"/>
                  <a:pt x="13784" y="13830"/>
                  <a:pt x="13826" y="13744"/>
                </a:cubicBezTo>
                <a:cubicBezTo>
                  <a:pt x="13869" y="13648"/>
                  <a:pt x="13923" y="13562"/>
                  <a:pt x="13934" y="13540"/>
                </a:cubicBezTo>
                <a:cubicBezTo>
                  <a:pt x="13945" y="13508"/>
                  <a:pt x="13988" y="13443"/>
                  <a:pt x="14020" y="13390"/>
                </a:cubicBezTo>
                <a:cubicBezTo>
                  <a:pt x="14052" y="13326"/>
                  <a:pt x="14105" y="13261"/>
                  <a:pt x="14127" y="13250"/>
                </a:cubicBezTo>
                <a:cubicBezTo>
                  <a:pt x="14148" y="13219"/>
                  <a:pt x="14159" y="13197"/>
                  <a:pt x="14159" y="13176"/>
                </a:cubicBezTo>
                <a:cubicBezTo>
                  <a:pt x="14159" y="13164"/>
                  <a:pt x="14170" y="13133"/>
                  <a:pt x="14191" y="13111"/>
                </a:cubicBezTo>
                <a:cubicBezTo>
                  <a:pt x="14213" y="13100"/>
                  <a:pt x="14234" y="13068"/>
                  <a:pt x="14234" y="13068"/>
                </a:cubicBezTo>
                <a:cubicBezTo>
                  <a:pt x="14234" y="13057"/>
                  <a:pt x="14267" y="12993"/>
                  <a:pt x="14310" y="12940"/>
                </a:cubicBezTo>
                <a:cubicBezTo>
                  <a:pt x="14352" y="12875"/>
                  <a:pt x="14384" y="12821"/>
                  <a:pt x="14384" y="12811"/>
                </a:cubicBezTo>
                <a:cubicBezTo>
                  <a:pt x="14384" y="12790"/>
                  <a:pt x="14427" y="12735"/>
                  <a:pt x="14470" y="12693"/>
                </a:cubicBezTo>
                <a:cubicBezTo>
                  <a:pt x="14513" y="12639"/>
                  <a:pt x="14567" y="12575"/>
                  <a:pt x="14577" y="12554"/>
                </a:cubicBezTo>
                <a:cubicBezTo>
                  <a:pt x="14599" y="12521"/>
                  <a:pt x="14631" y="12478"/>
                  <a:pt x="14653" y="12457"/>
                </a:cubicBezTo>
                <a:cubicBezTo>
                  <a:pt x="14674" y="12425"/>
                  <a:pt x="14696" y="12382"/>
                  <a:pt x="14696" y="12371"/>
                </a:cubicBezTo>
                <a:cubicBezTo>
                  <a:pt x="14696" y="12349"/>
                  <a:pt x="14727" y="12318"/>
                  <a:pt x="14760" y="12296"/>
                </a:cubicBezTo>
                <a:cubicBezTo>
                  <a:pt x="14792" y="12275"/>
                  <a:pt x="14835" y="12221"/>
                  <a:pt x="14846" y="12167"/>
                </a:cubicBezTo>
                <a:cubicBezTo>
                  <a:pt x="14867" y="12124"/>
                  <a:pt x="14889" y="12092"/>
                  <a:pt x="14910" y="12092"/>
                </a:cubicBezTo>
                <a:cubicBezTo>
                  <a:pt x="14921" y="12092"/>
                  <a:pt x="14932" y="12070"/>
                  <a:pt x="14942" y="12049"/>
                </a:cubicBezTo>
                <a:cubicBezTo>
                  <a:pt x="14953" y="12039"/>
                  <a:pt x="14985" y="11996"/>
                  <a:pt x="15017" y="11974"/>
                </a:cubicBezTo>
                <a:cubicBezTo>
                  <a:pt x="15060" y="11931"/>
                  <a:pt x="15071" y="11899"/>
                  <a:pt x="15082" y="11856"/>
                </a:cubicBezTo>
                <a:cubicBezTo>
                  <a:pt x="15082" y="11824"/>
                  <a:pt x="15103" y="11749"/>
                  <a:pt x="15125" y="11695"/>
                </a:cubicBezTo>
                <a:cubicBezTo>
                  <a:pt x="15156" y="11641"/>
                  <a:pt x="15168" y="11577"/>
                  <a:pt x="15168" y="11545"/>
                </a:cubicBezTo>
                <a:cubicBezTo>
                  <a:pt x="15168" y="11513"/>
                  <a:pt x="15189" y="11481"/>
                  <a:pt x="15211" y="11459"/>
                </a:cubicBezTo>
                <a:cubicBezTo>
                  <a:pt x="15232" y="11438"/>
                  <a:pt x="15242" y="11417"/>
                  <a:pt x="15232" y="11374"/>
                </a:cubicBezTo>
                <a:cubicBezTo>
                  <a:pt x="15221" y="11331"/>
                  <a:pt x="15199" y="11223"/>
                  <a:pt x="15199" y="11181"/>
                </a:cubicBezTo>
                <a:cubicBezTo>
                  <a:pt x="15199" y="11181"/>
                  <a:pt x="15199" y="11159"/>
                  <a:pt x="15211" y="11148"/>
                </a:cubicBezTo>
                <a:cubicBezTo>
                  <a:pt x="15242" y="11062"/>
                  <a:pt x="15253" y="10837"/>
                  <a:pt x="15221" y="10794"/>
                </a:cubicBezTo>
                <a:cubicBezTo>
                  <a:pt x="15199" y="10773"/>
                  <a:pt x="15178" y="10601"/>
                  <a:pt x="15199" y="10601"/>
                </a:cubicBezTo>
                <a:cubicBezTo>
                  <a:pt x="15221" y="10601"/>
                  <a:pt x="15232" y="10473"/>
                  <a:pt x="15242" y="10311"/>
                </a:cubicBezTo>
                <a:cubicBezTo>
                  <a:pt x="15242" y="10258"/>
                  <a:pt x="15242" y="9958"/>
                  <a:pt x="15232" y="9775"/>
                </a:cubicBezTo>
                <a:lnTo>
                  <a:pt x="15232" y="9507"/>
                </a:lnTo>
                <a:cubicBezTo>
                  <a:pt x="15242" y="9014"/>
                  <a:pt x="15221" y="8381"/>
                  <a:pt x="15199" y="8327"/>
                </a:cubicBezTo>
                <a:cubicBezTo>
                  <a:pt x="15189" y="8306"/>
                  <a:pt x="15189" y="8263"/>
                  <a:pt x="15199" y="8230"/>
                </a:cubicBezTo>
                <a:cubicBezTo>
                  <a:pt x="15221" y="8177"/>
                  <a:pt x="15211" y="8145"/>
                  <a:pt x="15189" y="8037"/>
                </a:cubicBezTo>
                <a:cubicBezTo>
                  <a:pt x="15156" y="7930"/>
                  <a:pt x="15156" y="7898"/>
                  <a:pt x="15168" y="7770"/>
                </a:cubicBezTo>
                <a:cubicBezTo>
                  <a:pt x="15189" y="7598"/>
                  <a:pt x="15178" y="7437"/>
                  <a:pt x="15146" y="7222"/>
                </a:cubicBezTo>
                <a:cubicBezTo>
                  <a:pt x="15135" y="7136"/>
                  <a:pt x="15125" y="7051"/>
                  <a:pt x="15125" y="7019"/>
                </a:cubicBezTo>
                <a:cubicBezTo>
                  <a:pt x="15125" y="6997"/>
                  <a:pt x="15114" y="6965"/>
                  <a:pt x="15103" y="6954"/>
                </a:cubicBezTo>
                <a:cubicBezTo>
                  <a:pt x="15092" y="6943"/>
                  <a:pt x="15082" y="6890"/>
                  <a:pt x="15071" y="6847"/>
                </a:cubicBezTo>
                <a:cubicBezTo>
                  <a:pt x="15060" y="6793"/>
                  <a:pt x="15039" y="6729"/>
                  <a:pt x="15017" y="6697"/>
                </a:cubicBezTo>
                <a:cubicBezTo>
                  <a:pt x="14996" y="6654"/>
                  <a:pt x="14975" y="6611"/>
                  <a:pt x="14963" y="6525"/>
                </a:cubicBezTo>
                <a:cubicBezTo>
                  <a:pt x="14963" y="6471"/>
                  <a:pt x="14953" y="6397"/>
                  <a:pt x="14932" y="6375"/>
                </a:cubicBezTo>
                <a:cubicBezTo>
                  <a:pt x="14878" y="6278"/>
                  <a:pt x="14856" y="6204"/>
                  <a:pt x="14846" y="6118"/>
                </a:cubicBezTo>
                <a:cubicBezTo>
                  <a:pt x="14835" y="6075"/>
                  <a:pt x="14824" y="6021"/>
                  <a:pt x="14803" y="5999"/>
                </a:cubicBezTo>
                <a:cubicBezTo>
                  <a:pt x="14792" y="5978"/>
                  <a:pt x="14782" y="5935"/>
                  <a:pt x="14782" y="5903"/>
                </a:cubicBezTo>
                <a:cubicBezTo>
                  <a:pt x="14782" y="5860"/>
                  <a:pt x="14770" y="5828"/>
                  <a:pt x="14749" y="5806"/>
                </a:cubicBezTo>
                <a:cubicBezTo>
                  <a:pt x="14727" y="5785"/>
                  <a:pt x="14727" y="5742"/>
                  <a:pt x="14727" y="5678"/>
                </a:cubicBezTo>
                <a:cubicBezTo>
                  <a:pt x="14727" y="5592"/>
                  <a:pt x="14706" y="5549"/>
                  <a:pt x="14674" y="5463"/>
                </a:cubicBezTo>
                <a:cubicBezTo>
                  <a:pt x="14631" y="5388"/>
                  <a:pt x="14620" y="5345"/>
                  <a:pt x="14631" y="5313"/>
                </a:cubicBezTo>
                <a:cubicBezTo>
                  <a:pt x="14631" y="5291"/>
                  <a:pt x="14631" y="5260"/>
                  <a:pt x="14610" y="5227"/>
                </a:cubicBezTo>
                <a:cubicBezTo>
                  <a:pt x="14599" y="5206"/>
                  <a:pt x="14577" y="5163"/>
                  <a:pt x="14567" y="5131"/>
                </a:cubicBezTo>
                <a:cubicBezTo>
                  <a:pt x="14556" y="5098"/>
                  <a:pt x="14524" y="5045"/>
                  <a:pt x="14491" y="5002"/>
                </a:cubicBezTo>
                <a:cubicBezTo>
                  <a:pt x="14460" y="4959"/>
                  <a:pt x="14438" y="4916"/>
                  <a:pt x="14438" y="4895"/>
                </a:cubicBezTo>
                <a:cubicBezTo>
                  <a:pt x="14438" y="4874"/>
                  <a:pt x="14417" y="4831"/>
                  <a:pt x="14384" y="4788"/>
                </a:cubicBezTo>
                <a:cubicBezTo>
                  <a:pt x="14352" y="4745"/>
                  <a:pt x="14320" y="4691"/>
                  <a:pt x="14320" y="4669"/>
                </a:cubicBezTo>
                <a:cubicBezTo>
                  <a:pt x="14310" y="4648"/>
                  <a:pt x="14298" y="4626"/>
                  <a:pt x="14288" y="4616"/>
                </a:cubicBezTo>
                <a:cubicBezTo>
                  <a:pt x="14277" y="4605"/>
                  <a:pt x="14245" y="4573"/>
                  <a:pt x="14234" y="4530"/>
                </a:cubicBezTo>
                <a:cubicBezTo>
                  <a:pt x="14213" y="4498"/>
                  <a:pt x="14159" y="4433"/>
                  <a:pt x="14116" y="4402"/>
                </a:cubicBezTo>
                <a:cubicBezTo>
                  <a:pt x="14062" y="4359"/>
                  <a:pt x="14031" y="4316"/>
                  <a:pt x="14020" y="4273"/>
                </a:cubicBezTo>
                <a:cubicBezTo>
                  <a:pt x="14009" y="4230"/>
                  <a:pt x="13977" y="4197"/>
                  <a:pt x="13955" y="4187"/>
                </a:cubicBezTo>
                <a:cubicBezTo>
                  <a:pt x="13934" y="4176"/>
                  <a:pt x="13912" y="4154"/>
                  <a:pt x="13902" y="4133"/>
                </a:cubicBezTo>
                <a:cubicBezTo>
                  <a:pt x="13891" y="4112"/>
                  <a:pt x="13848" y="4058"/>
                  <a:pt x="13805" y="4004"/>
                </a:cubicBezTo>
                <a:cubicBezTo>
                  <a:pt x="13773" y="3951"/>
                  <a:pt x="13719" y="3887"/>
                  <a:pt x="13698" y="3854"/>
                </a:cubicBezTo>
                <a:cubicBezTo>
                  <a:pt x="13666" y="3822"/>
                  <a:pt x="13633" y="3779"/>
                  <a:pt x="13602" y="3768"/>
                </a:cubicBezTo>
                <a:cubicBezTo>
                  <a:pt x="13580" y="3747"/>
                  <a:pt x="13473" y="3651"/>
                  <a:pt x="13366" y="3554"/>
                </a:cubicBezTo>
                <a:cubicBezTo>
                  <a:pt x="13269" y="3458"/>
                  <a:pt x="13173" y="3372"/>
                  <a:pt x="13161" y="3372"/>
                </a:cubicBezTo>
                <a:cubicBezTo>
                  <a:pt x="13151" y="3372"/>
                  <a:pt x="13119" y="3339"/>
                  <a:pt x="13097" y="3286"/>
                </a:cubicBezTo>
                <a:cubicBezTo>
                  <a:pt x="13065" y="3211"/>
                  <a:pt x="13033" y="3179"/>
                  <a:pt x="12979" y="3157"/>
                </a:cubicBezTo>
                <a:cubicBezTo>
                  <a:pt x="12904" y="3103"/>
                  <a:pt x="12829" y="3017"/>
                  <a:pt x="12797" y="2953"/>
                </a:cubicBezTo>
                <a:cubicBezTo>
                  <a:pt x="12786" y="2921"/>
                  <a:pt x="12754" y="2867"/>
                  <a:pt x="12701" y="2836"/>
                </a:cubicBezTo>
                <a:cubicBezTo>
                  <a:pt x="12647" y="2781"/>
                  <a:pt x="12625" y="2760"/>
                  <a:pt x="12636" y="2739"/>
                </a:cubicBezTo>
                <a:cubicBezTo>
                  <a:pt x="12636" y="2717"/>
                  <a:pt x="12625" y="2685"/>
                  <a:pt x="12582" y="2653"/>
                </a:cubicBezTo>
                <a:cubicBezTo>
                  <a:pt x="12486" y="2557"/>
                  <a:pt x="12432" y="2492"/>
                  <a:pt x="12400" y="2438"/>
                </a:cubicBezTo>
                <a:cubicBezTo>
                  <a:pt x="12389" y="2406"/>
                  <a:pt x="12357" y="2385"/>
                  <a:pt x="12336" y="2374"/>
                </a:cubicBezTo>
                <a:cubicBezTo>
                  <a:pt x="12314" y="2374"/>
                  <a:pt x="12282" y="2342"/>
                  <a:pt x="12260" y="2310"/>
                </a:cubicBezTo>
                <a:cubicBezTo>
                  <a:pt x="12229" y="2278"/>
                  <a:pt x="12207" y="2256"/>
                  <a:pt x="12196" y="2256"/>
                </a:cubicBezTo>
                <a:cubicBezTo>
                  <a:pt x="12186" y="2256"/>
                  <a:pt x="12143" y="2224"/>
                  <a:pt x="12100" y="2192"/>
                </a:cubicBezTo>
                <a:cubicBezTo>
                  <a:pt x="12064" y="2156"/>
                  <a:pt x="12036" y="2135"/>
                  <a:pt x="12021" y="2135"/>
                </a:cubicBezTo>
                <a:cubicBezTo>
                  <a:pt x="12018" y="2135"/>
                  <a:pt x="12016" y="2136"/>
                  <a:pt x="12014" y="2138"/>
                </a:cubicBezTo>
                <a:cubicBezTo>
                  <a:pt x="11993" y="2138"/>
                  <a:pt x="11950" y="2116"/>
                  <a:pt x="11896" y="2074"/>
                </a:cubicBezTo>
                <a:cubicBezTo>
                  <a:pt x="11853" y="2042"/>
                  <a:pt x="11800" y="2009"/>
                  <a:pt x="11788" y="2009"/>
                </a:cubicBezTo>
                <a:cubicBezTo>
                  <a:pt x="11767" y="2009"/>
                  <a:pt x="11746" y="1999"/>
                  <a:pt x="11735" y="1988"/>
                </a:cubicBezTo>
                <a:cubicBezTo>
                  <a:pt x="11714" y="1977"/>
                  <a:pt x="11638" y="1956"/>
                  <a:pt x="11564" y="1945"/>
                </a:cubicBezTo>
                <a:cubicBezTo>
                  <a:pt x="11456" y="1923"/>
                  <a:pt x="11413" y="1913"/>
                  <a:pt x="11392" y="1880"/>
                </a:cubicBezTo>
                <a:cubicBezTo>
                  <a:pt x="11359" y="1838"/>
                  <a:pt x="11156" y="1816"/>
                  <a:pt x="10415" y="1806"/>
                </a:cubicBezTo>
                <a:lnTo>
                  <a:pt x="9869" y="1806"/>
                </a:lnTo>
                <a:cubicBezTo>
                  <a:pt x="9697" y="1806"/>
                  <a:pt x="9472" y="1816"/>
                  <a:pt x="9440" y="1838"/>
                </a:cubicBezTo>
                <a:cubicBezTo>
                  <a:pt x="9429" y="1843"/>
                  <a:pt x="9418" y="1846"/>
                  <a:pt x="9409" y="1846"/>
                </a:cubicBezTo>
                <a:cubicBezTo>
                  <a:pt x="9400" y="1846"/>
                  <a:pt x="9391" y="1843"/>
                  <a:pt x="9386" y="1838"/>
                </a:cubicBezTo>
                <a:cubicBezTo>
                  <a:pt x="9371" y="1830"/>
                  <a:pt x="9356" y="1823"/>
                  <a:pt x="9337" y="1823"/>
                </a:cubicBezTo>
                <a:cubicBezTo>
                  <a:pt x="9329" y="1823"/>
                  <a:pt x="9320" y="1824"/>
                  <a:pt x="9311" y="1827"/>
                </a:cubicBezTo>
                <a:cubicBezTo>
                  <a:pt x="9290" y="1827"/>
                  <a:pt x="9225" y="1849"/>
                  <a:pt x="9161" y="1859"/>
                </a:cubicBezTo>
                <a:cubicBezTo>
                  <a:pt x="9107" y="1870"/>
                  <a:pt x="9032" y="1875"/>
                  <a:pt x="8966" y="1875"/>
                </a:cubicBezTo>
                <a:cubicBezTo>
                  <a:pt x="8901" y="1875"/>
                  <a:pt x="8844" y="1870"/>
                  <a:pt x="8828" y="1859"/>
                </a:cubicBezTo>
                <a:cubicBezTo>
                  <a:pt x="8818" y="1859"/>
                  <a:pt x="8764" y="1859"/>
                  <a:pt x="8721" y="1870"/>
                </a:cubicBezTo>
                <a:cubicBezTo>
                  <a:pt x="8665" y="1889"/>
                  <a:pt x="8587" y="1900"/>
                  <a:pt x="8517" y="1900"/>
                </a:cubicBezTo>
                <a:cubicBezTo>
                  <a:pt x="8466" y="1900"/>
                  <a:pt x="8420" y="1894"/>
                  <a:pt x="8389" y="1880"/>
                </a:cubicBezTo>
                <a:cubicBezTo>
                  <a:pt x="8356" y="1880"/>
                  <a:pt x="8313" y="1880"/>
                  <a:pt x="8270" y="1892"/>
                </a:cubicBezTo>
                <a:cubicBezTo>
                  <a:pt x="8227" y="1892"/>
                  <a:pt x="8163" y="1902"/>
                  <a:pt x="8131" y="1902"/>
                </a:cubicBezTo>
                <a:cubicBezTo>
                  <a:pt x="8088" y="1902"/>
                  <a:pt x="8045" y="1902"/>
                  <a:pt x="8034" y="1913"/>
                </a:cubicBezTo>
                <a:cubicBezTo>
                  <a:pt x="8024" y="1923"/>
                  <a:pt x="7927" y="1923"/>
                  <a:pt x="7820" y="1923"/>
                </a:cubicBezTo>
                <a:cubicBezTo>
                  <a:pt x="7691" y="1923"/>
                  <a:pt x="7605" y="1935"/>
                  <a:pt x="7595" y="1945"/>
                </a:cubicBezTo>
                <a:cubicBezTo>
                  <a:pt x="7575" y="1958"/>
                  <a:pt x="7509" y="1968"/>
                  <a:pt x="7454" y="1968"/>
                </a:cubicBezTo>
                <a:cubicBezTo>
                  <a:pt x="7421" y="1968"/>
                  <a:pt x="7392" y="1964"/>
                  <a:pt x="7380" y="1956"/>
                </a:cubicBezTo>
                <a:cubicBezTo>
                  <a:pt x="7369" y="1956"/>
                  <a:pt x="7337" y="1956"/>
                  <a:pt x="7305" y="1966"/>
                </a:cubicBezTo>
                <a:cubicBezTo>
                  <a:pt x="7234" y="1992"/>
                  <a:pt x="7186" y="2007"/>
                  <a:pt x="7157" y="2007"/>
                </a:cubicBezTo>
                <a:cubicBezTo>
                  <a:pt x="7138" y="2007"/>
                  <a:pt x="7127" y="2001"/>
                  <a:pt x="7123" y="1988"/>
                </a:cubicBezTo>
                <a:cubicBezTo>
                  <a:pt x="7118" y="1978"/>
                  <a:pt x="7092" y="1973"/>
                  <a:pt x="7035" y="1973"/>
                </a:cubicBezTo>
                <a:cubicBezTo>
                  <a:pt x="6966" y="1973"/>
                  <a:pt x="6850" y="1981"/>
                  <a:pt x="6672" y="1999"/>
                </a:cubicBezTo>
                <a:cubicBezTo>
                  <a:pt x="6587" y="1999"/>
                  <a:pt x="6458" y="2009"/>
                  <a:pt x="6382" y="2009"/>
                </a:cubicBezTo>
                <a:cubicBezTo>
                  <a:pt x="6351" y="2006"/>
                  <a:pt x="6326" y="2005"/>
                  <a:pt x="6306" y="2005"/>
                </a:cubicBezTo>
                <a:cubicBezTo>
                  <a:pt x="6258" y="2005"/>
                  <a:pt x="6237" y="2012"/>
                  <a:pt x="6222" y="2020"/>
                </a:cubicBezTo>
                <a:cubicBezTo>
                  <a:pt x="6209" y="2033"/>
                  <a:pt x="6197" y="2038"/>
                  <a:pt x="6176" y="2038"/>
                </a:cubicBezTo>
                <a:cubicBezTo>
                  <a:pt x="6161" y="2038"/>
                  <a:pt x="6142" y="2035"/>
                  <a:pt x="6115" y="2031"/>
                </a:cubicBezTo>
                <a:cubicBezTo>
                  <a:pt x="6062" y="2021"/>
                  <a:pt x="6028" y="2016"/>
                  <a:pt x="6003" y="2016"/>
                </a:cubicBezTo>
                <a:cubicBezTo>
                  <a:pt x="5973" y="2016"/>
                  <a:pt x="5956" y="2024"/>
                  <a:pt x="5932" y="2042"/>
                </a:cubicBezTo>
                <a:cubicBezTo>
                  <a:pt x="5910" y="2063"/>
                  <a:pt x="5868" y="2074"/>
                  <a:pt x="5825" y="2074"/>
                </a:cubicBezTo>
                <a:cubicBezTo>
                  <a:pt x="5793" y="2085"/>
                  <a:pt x="5717" y="2085"/>
                  <a:pt x="5664" y="2106"/>
                </a:cubicBezTo>
                <a:cubicBezTo>
                  <a:pt x="5610" y="2116"/>
                  <a:pt x="5524" y="2128"/>
                  <a:pt x="5471" y="2128"/>
                </a:cubicBezTo>
                <a:cubicBezTo>
                  <a:pt x="5407" y="2128"/>
                  <a:pt x="5374" y="2138"/>
                  <a:pt x="5364" y="2149"/>
                </a:cubicBezTo>
                <a:cubicBezTo>
                  <a:pt x="5364" y="2171"/>
                  <a:pt x="5321" y="2192"/>
                  <a:pt x="5267" y="2213"/>
                </a:cubicBezTo>
                <a:cubicBezTo>
                  <a:pt x="5225" y="2234"/>
                  <a:pt x="5201" y="2246"/>
                  <a:pt x="5181" y="2246"/>
                </a:cubicBezTo>
                <a:cubicBezTo>
                  <a:pt x="5170" y="2246"/>
                  <a:pt x="5161" y="2242"/>
                  <a:pt x="5149" y="2235"/>
                </a:cubicBezTo>
                <a:cubicBezTo>
                  <a:pt x="5142" y="2231"/>
                  <a:pt x="5136" y="2229"/>
                  <a:pt x="5129" y="2229"/>
                </a:cubicBezTo>
                <a:cubicBezTo>
                  <a:pt x="5114" y="2229"/>
                  <a:pt x="5095" y="2238"/>
                  <a:pt x="5052" y="2267"/>
                </a:cubicBezTo>
                <a:cubicBezTo>
                  <a:pt x="5009" y="2299"/>
                  <a:pt x="4967" y="2321"/>
                  <a:pt x="4956" y="2321"/>
                </a:cubicBezTo>
                <a:cubicBezTo>
                  <a:pt x="4935" y="2321"/>
                  <a:pt x="4881" y="2352"/>
                  <a:pt x="4828" y="2385"/>
                </a:cubicBezTo>
                <a:cubicBezTo>
                  <a:pt x="4765" y="2420"/>
                  <a:pt x="4725" y="2441"/>
                  <a:pt x="4701" y="2441"/>
                </a:cubicBezTo>
                <a:cubicBezTo>
                  <a:pt x="4696" y="2441"/>
                  <a:pt x="4691" y="2440"/>
                  <a:pt x="4688" y="2438"/>
                </a:cubicBezTo>
                <a:cubicBezTo>
                  <a:pt x="4683" y="2437"/>
                  <a:pt x="4679" y="2437"/>
                  <a:pt x="4674" y="2437"/>
                </a:cubicBezTo>
                <a:cubicBezTo>
                  <a:pt x="4632" y="2437"/>
                  <a:pt x="4572" y="2478"/>
                  <a:pt x="4495" y="2545"/>
                </a:cubicBezTo>
                <a:cubicBezTo>
                  <a:pt x="4463" y="2578"/>
                  <a:pt x="4420" y="2600"/>
                  <a:pt x="4377" y="2600"/>
                </a:cubicBezTo>
                <a:cubicBezTo>
                  <a:pt x="4334" y="2610"/>
                  <a:pt x="4237" y="2653"/>
                  <a:pt x="4163" y="2696"/>
                </a:cubicBezTo>
                <a:cubicBezTo>
                  <a:pt x="4077" y="2739"/>
                  <a:pt x="4001" y="2771"/>
                  <a:pt x="3980" y="2771"/>
                </a:cubicBezTo>
                <a:cubicBezTo>
                  <a:pt x="3958" y="2771"/>
                  <a:pt x="3819" y="2836"/>
                  <a:pt x="3722" y="2878"/>
                </a:cubicBezTo>
                <a:cubicBezTo>
                  <a:pt x="3691" y="2900"/>
                  <a:pt x="3637" y="2910"/>
                  <a:pt x="3583" y="2910"/>
                </a:cubicBezTo>
                <a:cubicBezTo>
                  <a:pt x="3519" y="2910"/>
                  <a:pt x="3497" y="2910"/>
                  <a:pt x="3476" y="2932"/>
                </a:cubicBezTo>
                <a:cubicBezTo>
                  <a:pt x="3457" y="2961"/>
                  <a:pt x="3378" y="2998"/>
                  <a:pt x="3339" y="2998"/>
                </a:cubicBezTo>
                <a:cubicBezTo>
                  <a:pt x="3334" y="2998"/>
                  <a:pt x="3329" y="2997"/>
                  <a:pt x="3326" y="2996"/>
                </a:cubicBezTo>
                <a:cubicBezTo>
                  <a:pt x="3324" y="2994"/>
                  <a:pt x="3321" y="2993"/>
                  <a:pt x="3317" y="2993"/>
                </a:cubicBezTo>
                <a:cubicBezTo>
                  <a:pt x="3297" y="2993"/>
                  <a:pt x="3254" y="3013"/>
                  <a:pt x="3219" y="3039"/>
                </a:cubicBezTo>
                <a:cubicBezTo>
                  <a:pt x="3165" y="3060"/>
                  <a:pt x="3100" y="3082"/>
                  <a:pt x="3068" y="3082"/>
                </a:cubicBezTo>
                <a:cubicBezTo>
                  <a:pt x="3036" y="3082"/>
                  <a:pt x="3004" y="3103"/>
                  <a:pt x="2983" y="3125"/>
                </a:cubicBezTo>
                <a:cubicBezTo>
                  <a:pt x="2940" y="3168"/>
                  <a:pt x="2875" y="3200"/>
                  <a:pt x="2725" y="3265"/>
                </a:cubicBezTo>
                <a:cubicBezTo>
                  <a:pt x="2704" y="3275"/>
                  <a:pt x="2682" y="3296"/>
                  <a:pt x="2671" y="3318"/>
                </a:cubicBezTo>
                <a:cubicBezTo>
                  <a:pt x="2671" y="3350"/>
                  <a:pt x="2639" y="3372"/>
                  <a:pt x="2564" y="3415"/>
                </a:cubicBezTo>
                <a:cubicBezTo>
                  <a:pt x="2478" y="3468"/>
                  <a:pt x="2457" y="3489"/>
                  <a:pt x="2446" y="3522"/>
                </a:cubicBezTo>
                <a:cubicBezTo>
                  <a:pt x="2446" y="3554"/>
                  <a:pt x="2425" y="3586"/>
                  <a:pt x="2392" y="3597"/>
                </a:cubicBezTo>
                <a:cubicBezTo>
                  <a:pt x="2318" y="3640"/>
                  <a:pt x="2178" y="3790"/>
                  <a:pt x="2167" y="3844"/>
                </a:cubicBezTo>
                <a:cubicBezTo>
                  <a:pt x="2167" y="3876"/>
                  <a:pt x="2146" y="3918"/>
                  <a:pt x="2125" y="3940"/>
                </a:cubicBezTo>
                <a:cubicBezTo>
                  <a:pt x="2070" y="4004"/>
                  <a:pt x="1803" y="4498"/>
                  <a:pt x="1803" y="4541"/>
                </a:cubicBezTo>
                <a:cubicBezTo>
                  <a:pt x="1803" y="4552"/>
                  <a:pt x="1781" y="4595"/>
                  <a:pt x="1749" y="4638"/>
                </a:cubicBezTo>
                <a:cubicBezTo>
                  <a:pt x="1717" y="4680"/>
                  <a:pt x="1695" y="4723"/>
                  <a:pt x="1695" y="4755"/>
                </a:cubicBezTo>
                <a:cubicBezTo>
                  <a:pt x="1695" y="4788"/>
                  <a:pt x="1674" y="4841"/>
                  <a:pt x="1653" y="4884"/>
                </a:cubicBezTo>
                <a:cubicBezTo>
                  <a:pt x="1631" y="4927"/>
                  <a:pt x="1610" y="4970"/>
                  <a:pt x="1610" y="4991"/>
                </a:cubicBezTo>
                <a:cubicBezTo>
                  <a:pt x="1610" y="5013"/>
                  <a:pt x="1599" y="5034"/>
                  <a:pt x="1588" y="5055"/>
                </a:cubicBezTo>
                <a:cubicBezTo>
                  <a:pt x="1577" y="5077"/>
                  <a:pt x="1567" y="5109"/>
                  <a:pt x="1567" y="5141"/>
                </a:cubicBezTo>
                <a:cubicBezTo>
                  <a:pt x="1567" y="5195"/>
                  <a:pt x="1556" y="5206"/>
                  <a:pt x="1470" y="5388"/>
                </a:cubicBezTo>
                <a:cubicBezTo>
                  <a:pt x="1438" y="5453"/>
                  <a:pt x="1417" y="5506"/>
                  <a:pt x="1427" y="5527"/>
                </a:cubicBezTo>
                <a:cubicBezTo>
                  <a:pt x="1427" y="5549"/>
                  <a:pt x="1417" y="5592"/>
                  <a:pt x="1384" y="5646"/>
                </a:cubicBezTo>
                <a:cubicBezTo>
                  <a:pt x="1331" y="5720"/>
                  <a:pt x="1331" y="5753"/>
                  <a:pt x="1320" y="5839"/>
                </a:cubicBezTo>
                <a:cubicBezTo>
                  <a:pt x="1320" y="5914"/>
                  <a:pt x="1309" y="5956"/>
                  <a:pt x="1288" y="5999"/>
                </a:cubicBezTo>
                <a:cubicBezTo>
                  <a:pt x="1266" y="6032"/>
                  <a:pt x="1255" y="6064"/>
                  <a:pt x="1255" y="6075"/>
                </a:cubicBezTo>
                <a:cubicBezTo>
                  <a:pt x="1255" y="6085"/>
                  <a:pt x="1234" y="6118"/>
                  <a:pt x="1212" y="6139"/>
                </a:cubicBezTo>
                <a:cubicBezTo>
                  <a:pt x="1181" y="6182"/>
                  <a:pt x="1169" y="6204"/>
                  <a:pt x="1181" y="6246"/>
                </a:cubicBezTo>
                <a:cubicBezTo>
                  <a:pt x="1191" y="6300"/>
                  <a:pt x="1191" y="6311"/>
                  <a:pt x="1148" y="6332"/>
                </a:cubicBezTo>
                <a:cubicBezTo>
                  <a:pt x="1116" y="6354"/>
                  <a:pt x="1105" y="6375"/>
                  <a:pt x="1105" y="6418"/>
                </a:cubicBezTo>
                <a:cubicBezTo>
                  <a:pt x="1105" y="6450"/>
                  <a:pt x="1105" y="6493"/>
                  <a:pt x="1095" y="6525"/>
                </a:cubicBezTo>
                <a:cubicBezTo>
                  <a:pt x="1084" y="6547"/>
                  <a:pt x="1062" y="6611"/>
                  <a:pt x="1052" y="6676"/>
                </a:cubicBezTo>
                <a:cubicBezTo>
                  <a:pt x="1041" y="6740"/>
                  <a:pt x="1019" y="6826"/>
                  <a:pt x="1009" y="6869"/>
                </a:cubicBezTo>
                <a:cubicBezTo>
                  <a:pt x="988" y="6912"/>
                  <a:pt x="976" y="6965"/>
                  <a:pt x="988" y="6986"/>
                </a:cubicBezTo>
                <a:cubicBezTo>
                  <a:pt x="988" y="7019"/>
                  <a:pt x="988" y="7051"/>
                  <a:pt x="976" y="7062"/>
                </a:cubicBezTo>
                <a:cubicBezTo>
                  <a:pt x="955" y="7072"/>
                  <a:pt x="955" y="7126"/>
                  <a:pt x="966" y="7448"/>
                </a:cubicBezTo>
                <a:cubicBezTo>
                  <a:pt x="966" y="7544"/>
                  <a:pt x="945" y="7758"/>
                  <a:pt x="923" y="7844"/>
                </a:cubicBezTo>
                <a:cubicBezTo>
                  <a:pt x="912" y="7877"/>
                  <a:pt x="912" y="7930"/>
                  <a:pt x="923" y="8006"/>
                </a:cubicBezTo>
                <a:cubicBezTo>
                  <a:pt x="933" y="8059"/>
                  <a:pt x="945" y="8123"/>
                  <a:pt x="945" y="8156"/>
                </a:cubicBezTo>
                <a:cubicBezTo>
                  <a:pt x="933" y="8199"/>
                  <a:pt x="923" y="8552"/>
                  <a:pt x="912" y="8895"/>
                </a:cubicBezTo>
                <a:cubicBezTo>
                  <a:pt x="912" y="8938"/>
                  <a:pt x="912" y="9078"/>
                  <a:pt x="923" y="9217"/>
                </a:cubicBezTo>
                <a:cubicBezTo>
                  <a:pt x="933" y="9486"/>
                  <a:pt x="933" y="9722"/>
                  <a:pt x="923" y="9743"/>
                </a:cubicBezTo>
                <a:cubicBezTo>
                  <a:pt x="912" y="9754"/>
                  <a:pt x="923" y="9796"/>
                  <a:pt x="933" y="9861"/>
                </a:cubicBezTo>
                <a:cubicBezTo>
                  <a:pt x="945" y="9915"/>
                  <a:pt x="955" y="10011"/>
                  <a:pt x="955" y="10075"/>
                </a:cubicBezTo>
                <a:cubicBezTo>
                  <a:pt x="966" y="10215"/>
                  <a:pt x="998" y="10376"/>
                  <a:pt x="1030" y="10419"/>
                </a:cubicBezTo>
                <a:cubicBezTo>
                  <a:pt x="1052" y="10430"/>
                  <a:pt x="1062" y="10473"/>
                  <a:pt x="1062" y="10516"/>
                </a:cubicBezTo>
                <a:cubicBezTo>
                  <a:pt x="1062" y="10547"/>
                  <a:pt x="1073" y="10612"/>
                  <a:pt x="1095" y="10655"/>
                </a:cubicBezTo>
                <a:cubicBezTo>
                  <a:pt x="1116" y="10687"/>
                  <a:pt x="1116" y="10740"/>
                  <a:pt x="1116" y="10752"/>
                </a:cubicBezTo>
                <a:cubicBezTo>
                  <a:pt x="1116" y="10762"/>
                  <a:pt x="1116" y="10794"/>
                  <a:pt x="1138" y="10816"/>
                </a:cubicBezTo>
                <a:cubicBezTo>
                  <a:pt x="1148" y="10837"/>
                  <a:pt x="1159" y="10880"/>
                  <a:pt x="1159" y="10902"/>
                </a:cubicBezTo>
                <a:cubicBezTo>
                  <a:pt x="1159" y="10933"/>
                  <a:pt x="1169" y="10966"/>
                  <a:pt x="1191" y="10987"/>
                </a:cubicBezTo>
                <a:cubicBezTo>
                  <a:pt x="1266" y="11095"/>
                  <a:pt x="1309" y="11234"/>
                  <a:pt x="1288" y="11277"/>
                </a:cubicBezTo>
                <a:cubicBezTo>
                  <a:pt x="1266" y="11309"/>
                  <a:pt x="1266" y="11331"/>
                  <a:pt x="1341" y="11556"/>
                </a:cubicBezTo>
                <a:cubicBezTo>
                  <a:pt x="1363" y="11610"/>
                  <a:pt x="1384" y="11674"/>
                  <a:pt x="1395" y="11684"/>
                </a:cubicBezTo>
                <a:cubicBezTo>
                  <a:pt x="1405" y="11695"/>
                  <a:pt x="1417" y="11738"/>
                  <a:pt x="1427" y="11770"/>
                </a:cubicBezTo>
                <a:cubicBezTo>
                  <a:pt x="1448" y="11910"/>
                  <a:pt x="1491" y="12049"/>
                  <a:pt x="1502" y="12070"/>
                </a:cubicBezTo>
                <a:cubicBezTo>
                  <a:pt x="1524" y="12092"/>
                  <a:pt x="1534" y="12135"/>
                  <a:pt x="1545" y="12167"/>
                </a:cubicBezTo>
                <a:cubicBezTo>
                  <a:pt x="1556" y="12210"/>
                  <a:pt x="1588" y="12253"/>
                  <a:pt x="1599" y="12263"/>
                </a:cubicBezTo>
                <a:cubicBezTo>
                  <a:pt x="1620" y="12275"/>
                  <a:pt x="1631" y="12296"/>
                  <a:pt x="1620" y="12306"/>
                </a:cubicBezTo>
                <a:cubicBezTo>
                  <a:pt x="1620" y="12318"/>
                  <a:pt x="1631" y="12360"/>
                  <a:pt x="1663" y="12403"/>
                </a:cubicBezTo>
                <a:cubicBezTo>
                  <a:pt x="1770" y="12532"/>
                  <a:pt x="1846" y="12661"/>
                  <a:pt x="1856" y="12714"/>
                </a:cubicBezTo>
                <a:cubicBezTo>
                  <a:pt x="1867" y="12747"/>
                  <a:pt x="1899" y="12790"/>
                  <a:pt x="1920" y="12821"/>
                </a:cubicBezTo>
                <a:cubicBezTo>
                  <a:pt x="1953" y="12854"/>
                  <a:pt x="1963" y="12875"/>
                  <a:pt x="1963" y="12897"/>
                </a:cubicBezTo>
                <a:cubicBezTo>
                  <a:pt x="1953" y="12907"/>
                  <a:pt x="1963" y="12929"/>
                  <a:pt x="1985" y="12961"/>
                </a:cubicBezTo>
                <a:cubicBezTo>
                  <a:pt x="2006" y="12983"/>
                  <a:pt x="2039" y="13036"/>
                  <a:pt x="2049" y="13057"/>
                </a:cubicBezTo>
                <a:cubicBezTo>
                  <a:pt x="2070" y="13090"/>
                  <a:pt x="2092" y="13111"/>
                  <a:pt x="2113" y="13122"/>
                </a:cubicBezTo>
                <a:cubicBezTo>
                  <a:pt x="2125" y="13122"/>
                  <a:pt x="2135" y="13143"/>
                  <a:pt x="2135" y="13154"/>
                </a:cubicBezTo>
                <a:cubicBezTo>
                  <a:pt x="2135" y="13176"/>
                  <a:pt x="2156" y="13207"/>
                  <a:pt x="2178" y="13240"/>
                </a:cubicBezTo>
                <a:cubicBezTo>
                  <a:pt x="2210" y="13261"/>
                  <a:pt x="2253" y="13315"/>
                  <a:pt x="2275" y="13347"/>
                </a:cubicBezTo>
                <a:cubicBezTo>
                  <a:pt x="2296" y="13390"/>
                  <a:pt x="2339" y="13443"/>
                  <a:pt x="2371" y="13476"/>
                </a:cubicBezTo>
                <a:cubicBezTo>
                  <a:pt x="2403" y="13508"/>
                  <a:pt x="2425" y="13551"/>
                  <a:pt x="2425" y="13562"/>
                </a:cubicBezTo>
                <a:cubicBezTo>
                  <a:pt x="2425" y="13572"/>
                  <a:pt x="2446" y="13615"/>
                  <a:pt x="2468" y="13636"/>
                </a:cubicBezTo>
                <a:cubicBezTo>
                  <a:pt x="2489" y="13669"/>
                  <a:pt x="2521" y="13722"/>
                  <a:pt x="2554" y="13765"/>
                </a:cubicBezTo>
                <a:cubicBezTo>
                  <a:pt x="2564" y="13808"/>
                  <a:pt x="2596" y="13841"/>
                  <a:pt x="2607" y="13841"/>
                </a:cubicBezTo>
                <a:cubicBezTo>
                  <a:pt x="2639" y="13841"/>
                  <a:pt x="2832" y="14055"/>
                  <a:pt x="2864" y="14130"/>
                </a:cubicBezTo>
                <a:cubicBezTo>
                  <a:pt x="2886" y="14184"/>
                  <a:pt x="2907" y="14205"/>
                  <a:pt x="2950" y="14227"/>
                </a:cubicBezTo>
                <a:cubicBezTo>
                  <a:pt x="2983" y="14248"/>
                  <a:pt x="3014" y="14280"/>
                  <a:pt x="3026" y="14301"/>
                </a:cubicBezTo>
                <a:cubicBezTo>
                  <a:pt x="3043" y="14337"/>
                  <a:pt x="3068" y="14358"/>
                  <a:pt x="3095" y="14358"/>
                </a:cubicBezTo>
                <a:cubicBezTo>
                  <a:pt x="3101" y="14358"/>
                  <a:pt x="3106" y="14357"/>
                  <a:pt x="3111" y="14356"/>
                </a:cubicBezTo>
                <a:cubicBezTo>
                  <a:pt x="3122" y="14356"/>
                  <a:pt x="3143" y="14366"/>
                  <a:pt x="3154" y="14387"/>
                </a:cubicBezTo>
                <a:cubicBezTo>
                  <a:pt x="3165" y="14409"/>
                  <a:pt x="3219" y="14463"/>
                  <a:pt x="3283" y="14516"/>
                </a:cubicBezTo>
                <a:cubicBezTo>
                  <a:pt x="3347" y="14570"/>
                  <a:pt x="3401" y="14623"/>
                  <a:pt x="3412" y="14645"/>
                </a:cubicBezTo>
                <a:cubicBezTo>
                  <a:pt x="3422" y="14656"/>
                  <a:pt x="3443" y="14677"/>
                  <a:pt x="3455" y="14677"/>
                </a:cubicBezTo>
                <a:cubicBezTo>
                  <a:pt x="3508" y="14677"/>
                  <a:pt x="3626" y="14742"/>
                  <a:pt x="3615" y="14763"/>
                </a:cubicBezTo>
                <a:cubicBezTo>
                  <a:pt x="3605" y="14785"/>
                  <a:pt x="3808" y="14945"/>
                  <a:pt x="3841" y="14945"/>
                </a:cubicBezTo>
                <a:cubicBezTo>
                  <a:pt x="3841" y="14945"/>
                  <a:pt x="3851" y="14967"/>
                  <a:pt x="3862" y="14978"/>
                </a:cubicBezTo>
                <a:cubicBezTo>
                  <a:pt x="3862" y="14999"/>
                  <a:pt x="3884" y="15021"/>
                  <a:pt x="3915" y="15031"/>
                </a:cubicBezTo>
                <a:cubicBezTo>
                  <a:pt x="3937" y="15042"/>
                  <a:pt x="3991" y="15074"/>
                  <a:pt x="4023" y="15106"/>
                </a:cubicBezTo>
                <a:cubicBezTo>
                  <a:pt x="4055" y="15138"/>
                  <a:pt x="4108" y="15160"/>
                  <a:pt x="4130" y="15171"/>
                </a:cubicBezTo>
                <a:cubicBezTo>
                  <a:pt x="4163" y="15171"/>
                  <a:pt x="4184" y="15192"/>
                  <a:pt x="4184" y="15202"/>
                </a:cubicBezTo>
                <a:cubicBezTo>
                  <a:pt x="4184" y="15235"/>
                  <a:pt x="4302" y="15310"/>
                  <a:pt x="4398" y="15342"/>
                </a:cubicBezTo>
                <a:cubicBezTo>
                  <a:pt x="4463" y="15364"/>
                  <a:pt x="4484" y="15385"/>
                  <a:pt x="4495" y="15407"/>
                </a:cubicBezTo>
                <a:cubicBezTo>
                  <a:pt x="4495" y="15438"/>
                  <a:pt x="4527" y="15450"/>
                  <a:pt x="4645" y="15493"/>
                </a:cubicBezTo>
                <a:cubicBezTo>
                  <a:pt x="4731" y="15524"/>
                  <a:pt x="4806" y="15557"/>
                  <a:pt x="4816" y="15567"/>
                </a:cubicBezTo>
                <a:cubicBezTo>
                  <a:pt x="4828" y="15589"/>
                  <a:pt x="4849" y="15610"/>
                  <a:pt x="4881" y="15621"/>
                </a:cubicBezTo>
                <a:cubicBezTo>
                  <a:pt x="4913" y="15632"/>
                  <a:pt x="4956" y="15664"/>
                  <a:pt x="4988" y="15696"/>
                </a:cubicBezTo>
                <a:cubicBezTo>
                  <a:pt x="5009" y="15717"/>
                  <a:pt x="5042" y="15739"/>
                  <a:pt x="5064" y="15739"/>
                </a:cubicBezTo>
                <a:cubicBezTo>
                  <a:pt x="5074" y="15739"/>
                  <a:pt x="5106" y="15771"/>
                  <a:pt x="5138" y="15814"/>
                </a:cubicBezTo>
                <a:cubicBezTo>
                  <a:pt x="5181" y="15857"/>
                  <a:pt x="5224" y="15889"/>
                  <a:pt x="5300" y="15922"/>
                </a:cubicBezTo>
                <a:cubicBezTo>
                  <a:pt x="5374" y="15953"/>
                  <a:pt x="5428" y="15986"/>
                  <a:pt x="5493" y="16050"/>
                </a:cubicBezTo>
                <a:cubicBezTo>
                  <a:pt x="5535" y="16093"/>
                  <a:pt x="5589" y="16136"/>
                  <a:pt x="5600" y="16136"/>
                </a:cubicBezTo>
                <a:cubicBezTo>
                  <a:pt x="5621" y="16136"/>
                  <a:pt x="5696" y="16168"/>
                  <a:pt x="5771" y="16200"/>
                </a:cubicBezTo>
                <a:cubicBezTo>
                  <a:pt x="5857" y="16243"/>
                  <a:pt x="5943" y="16275"/>
                  <a:pt x="5965" y="16275"/>
                </a:cubicBezTo>
                <a:cubicBezTo>
                  <a:pt x="5996" y="16275"/>
                  <a:pt x="6050" y="16297"/>
                  <a:pt x="6082" y="16308"/>
                </a:cubicBezTo>
                <a:cubicBezTo>
                  <a:pt x="6157" y="16354"/>
                  <a:pt x="6280" y="16385"/>
                  <a:pt x="6346" y="16385"/>
                </a:cubicBezTo>
                <a:cubicBezTo>
                  <a:pt x="6356" y="16385"/>
                  <a:pt x="6365" y="16384"/>
                  <a:pt x="6372" y="16382"/>
                </a:cubicBezTo>
                <a:cubicBezTo>
                  <a:pt x="6381" y="16379"/>
                  <a:pt x="6390" y="16378"/>
                  <a:pt x="6397" y="16378"/>
                </a:cubicBezTo>
                <a:cubicBezTo>
                  <a:pt x="6415" y="16378"/>
                  <a:pt x="6425" y="16386"/>
                  <a:pt x="6425" y="16394"/>
                </a:cubicBezTo>
                <a:cubicBezTo>
                  <a:pt x="6436" y="16415"/>
                  <a:pt x="6490" y="16436"/>
                  <a:pt x="6565" y="16447"/>
                </a:cubicBezTo>
                <a:cubicBezTo>
                  <a:pt x="6630" y="16468"/>
                  <a:pt x="6715" y="16490"/>
                  <a:pt x="6737" y="16501"/>
                </a:cubicBezTo>
                <a:cubicBezTo>
                  <a:pt x="6762" y="16513"/>
                  <a:pt x="6783" y="16518"/>
                  <a:pt x="6807" y="16518"/>
                </a:cubicBezTo>
                <a:cubicBezTo>
                  <a:pt x="6824" y="16518"/>
                  <a:pt x="6843" y="16516"/>
                  <a:pt x="6866" y="16511"/>
                </a:cubicBezTo>
                <a:cubicBezTo>
                  <a:pt x="6914" y="16500"/>
                  <a:pt x="7042" y="16495"/>
                  <a:pt x="7164" y="16495"/>
                </a:cubicBezTo>
                <a:cubicBezTo>
                  <a:pt x="7286" y="16495"/>
                  <a:pt x="7402" y="16500"/>
                  <a:pt x="7423" y="16511"/>
                </a:cubicBezTo>
                <a:cubicBezTo>
                  <a:pt x="7429" y="16524"/>
                  <a:pt x="7447" y="16529"/>
                  <a:pt x="7471" y="16529"/>
                </a:cubicBezTo>
                <a:cubicBezTo>
                  <a:pt x="7488" y="16529"/>
                  <a:pt x="7508" y="16526"/>
                  <a:pt x="7531" y="16522"/>
                </a:cubicBezTo>
                <a:cubicBezTo>
                  <a:pt x="7545" y="16519"/>
                  <a:pt x="7562" y="16517"/>
                  <a:pt x="7579" y="16517"/>
                </a:cubicBezTo>
                <a:cubicBezTo>
                  <a:pt x="7614" y="16517"/>
                  <a:pt x="7652" y="16522"/>
                  <a:pt x="7681" y="16522"/>
                </a:cubicBezTo>
                <a:cubicBezTo>
                  <a:pt x="7724" y="16533"/>
                  <a:pt x="7841" y="16544"/>
                  <a:pt x="7948" y="16544"/>
                </a:cubicBezTo>
                <a:cubicBezTo>
                  <a:pt x="8056" y="16544"/>
                  <a:pt x="8153" y="16554"/>
                  <a:pt x="8163" y="16554"/>
                </a:cubicBezTo>
                <a:cubicBezTo>
                  <a:pt x="8163" y="16565"/>
                  <a:pt x="8238" y="16575"/>
                  <a:pt x="8335" y="16575"/>
                </a:cubicBezTo>
                <a:cubicBezTo>
                  <a:pt x="8432" y="16587"/>
                  <a:pt x="8506" y="16597"/>
                  <a:pt x="8517" y="16608"/>
                </a:cubicBezTo>
                <a:cubicBezTo>
                  <a:pt x="8528" y="16608"/>
                  <a:pt x="8592" y="16618"/>
                  <a:pt x="8656" y="16618"/>
                </a:cubicBezTo>
                <a:cubicBezTo>
                  <a:pt x="8732" y="16618"/>
                  <a:pt x="8807" y="16630"/>
                  <a:pt x="8828" y="16640"/>
                </a:cubicBezTo>
                <a:cubicBezTo>
                  <a:pt x="8875" y="16653"/>
                  <a:pt x="8938" y="16663"/>
                  <a:pt x="8992" y="16663"/>
                </a:cubicBezTo>
                <a:cubicBezTo>
                  <a:pt x="9025" y="16663"/>
                  <a:pt x="9055" y="16659"/>
                  <a:pt x="9075" y="16651"/>
                </a:cubicBezTo>
                <a:cubicBezTo>
                  <a:pt x="9118" y="16640"/>
                  <a:pt x="9139" y="16640"/>
                  <a:pt x="9161" y="16640"/>
                </a:cubicBezTo>
                <a:cubicBezTo>
                  <a:pt x="9177" y="16651"/>
                  <a:pt x="9193" y="16656"/>
                  <a:pt x="9213" y="16656"/>
                </a:cubicBezTo>
                <a:cubicBezTo>
                  <a:pt x="9233" y="16656"/>
                  <a:pt x="9257" y="16651"/>
                  <a:pt x="9290" y="16640"/>
                </a:cubicBezTo>
                <a:cubicBezTo>
                  <a:pt x="9343" y="16630"/>
                  <a:pt x="9418" y="16618"/>
                  <a:pt x="9461" y="16618"/>
                </a:cubicBezTo>
                <a:cubicBezTo>
                  <a:pt x="9643" y="16618"/>
                  <a:pt x="9901" y="16608"/>
                  <a:pt x="10072" y="16587"/>
                </a:cubicBezTo>
                <a:cubicBezTo>
                  <a:pt x="10201" y="16575"/>
                  <a:pt x="10265" y="16554"/>
                  <a:pt x="10330" y="16522"/>
                </a:cubicBezTo>
                <a:cubicBezTo>
                  <a:pt x="10380" y="16497"/>
                  <a:pt x="10405" y="16487"/>
                  <a:pt x="10421" y="16487"/>
                </a:cubicBezTo>
                <a:cubicBezTo>
                  <a:pt x="10432" y="16487"/>
                  <a:pt x="10439" y="16492"/>
                  <a:pt x="10448" y="16501"/>
                </a:cubicBezTo>
                <a:cubicBezTo>
                  <a:pt x="10464" y="16517"/>
                  <a:pt x="10472" y="16525"/>
                  <a:pt x="10483" y="16525"/>
                </a:cubicBezTo>
                <a:cubicBezTo>
                  <a:pt x="10493" y="16525"/>
                  <a:pt x="10507" y="16517"/>
                  <a:pt x="10534" y="16501"/>
                </a:cubicBezTo>
                <a:cubicBezTo>
                  <a:pt x="10555" y="16490"/>
                  <a:pt x="10598" y="16468"/>
                  <a:pt x="10620" y="16468"/>
                </a:cubicBezTo>
                <a:cubicBezTo>
                  <a:pt x="10641" y="16468"/>
                  <a:pt x="10684" y="16458"/>
                  <a:pt x="10706" y="16447"/>
                </a:cubicBezTo>
                <a:cubicBezTo>
                  <a:pt x="10737" y="16425"/>
                  <a:pt x="10780" y="16425"/>
                  <a:pt x="10823" y="16425"/>
                </a:cubicBezTo>
                <a:cubicBezTo>
                  <a:pt x="10835" y="16428"/>
                  <a:pt x="10846" y="16429"/>
                  <a:pt x="10856" y="16429"/>
                </a:cubicBezTo>
                <a:cubicBezTo>
                  <a:pt x="10890" y="16429"/>
                  <a:pt x="10918" y="16413"/>
                  <a:pt x="10984" y="16372"/>
                </a:cubicBezTo>
                <a:cubicBezTo>
                  <a:pt x="11038" y="16339"/>
                  <a:pt x="11092" y="16318"/>
                  <a:pt x="11102" y="16318"/>
                </a:cubicBezTo>
                <a:cubicBezTo>
                  <a:pt x="11108" y="16321"/>
                  <a:pt x="11116" y="16322"/>
                  <a:pt x="11126" y="16322"/>
                </a:cubicBezTo>
                <a:cubicBezTo>
                  <a:pt x="11192" y="16322"/>
                  <a:pt x="11333" y="16268"/>
                  <a:pt x="11371" y="16222"/>
                </a:cubicBezTo>
                <a:cubicBezTo>
                  <a:pt x="11403" y="16197"/>
                  <a:pt x="11417" y="16185"/>
                  <a:pt x="11445" y="16185"/>
                </a:cubicBezTo>
                <a:cubicBezTo>
                  <a:pt x="11454" y="16185"/>
                  <a:pt x="11464" y="16187"/>
                  <a:pt x="11478" y="16189"/>
                </a:cubicBezTo>
                <a:cubicBezTo>
                  <a:pt x="11487" y="16193"/>
                  <a:pt x="11496" y="16194"/>
                  <a:pt x="11504" y="16194"/>
                </a:cubicBezTo>
                <a:cubicBezTo>
                  <a:pt x="11522" y="16194"/>
                  <a:pt x="11537" y="16186"/>
                  <a:pt x="11552" y="16179"/>
                </a:cubicBezTo>
                <a:cubicBezTo>
                  <a:pt x="11561" y="16163"/>
                  <a:pt x="11574" y="16153"/>
                  <a:pt x="11585" y="16153"/>
                </a:cubicBezTo>
                <a:cubicBezTo>
                  <a:pt x="11589" y="16153"/>
                  <a:pt x="11593" y="16155"/>
                  <a:pt x="11595" y="16158"/>
                </a:cubicBezTo>
                <a:cubicBezTo>
                  <a:pt x="11617" y="16158"/>
                  <a:pt x="11649" y="16146"/>
                  <a:pt x="11671" y="16136"/>
                </a:cubicBezTo>
                <a:cubicBezTo>
                  <a:pt x="11692" y="16115"/>
                  <a:pt x="11714" y="16103"/>
                  <a:pt x="11724" y="16103"/>
                </a:cubicBezTo>
                <a:cubicBezTo>
                  <a:pt x="11724" y="16103"/>
                  <a:pt x="11757" y="16082"/>
                  <a:pt x="11788" y="16050"/>
                </a:cubicBezTo>
                <a:cubicBezTo>
                  <a:pt x="11831" y="16029"/>
                  <a:pt x="11864" y="16007"/>
                  <a:pt x="11864" y="16007"/>
                </a:cubicBezTo>
                <a:cubicBezTo>
                  <a:pt x="11874" y="16007"/>
                  <a:pt x="11928" y="15975"/>
                  <a:pt x="11982" y="15953"/>
                </a:cubicBezTo>
                <a:cubicBezTo>
                  <a:pt x="12036" y="15932"/>
                  <a:pt x="12089" y="15900"/>
                  <a:pt x="12110" y="15900"/>
                </a:cubicBezTo>
                <a:cubicBezTo>
                  <a:pt x="12121" y="15900"/>
                  <a:pt x="12164" y="15879"/>
                  <a:pt x="12196" y="15846"/>
                </a:cubicBezTo>
                <a:cubicBezTo>
                  <a:pt x="12239" y="15814"/>
                  <a:pt x="12293" y="15793"/>
                  <a:pt x="12314" y="15782"/>
                </a:cubicBezTo>
                <a:cubicBezTo>
                  <a:pt x="12346" y="15782"/>
                  <a:pt x="12389" y="15760"/>
                  <a:pt x="12422" y="15739"/>
                </a:cubicBezTo>
                <a:cubicBezTo>
                  <a:pt x="12453" y="15728"/>
                  <a:pt x="12486" y="15707"/>
                  <a:pt x="12496" y="15707"/>
                </a:cubicBezTo>
                <a:cubicBezTo>
                  <a:pt x="12508" y="15707"/>
                  <a:pt x="12539" y="15696"/>
                  <a:pt x="12561" y="15674"/>
                </a:cubicBezTo>
                <a:cubicBezTo>
                  <a:pt x="12582" y="15664"/>
                  <a:pt x="12625" y="15643"/>
                  <a:pt x="12647" y="15643"/>
                </a:cubicBezTo>
                <a:cubicBezTo>
                  <a:pt x="12689" y="15643"/>
                  <a:pt x="12861" y="15589"/>
                  <a:pt x="12904" y="15557"/>
                </a:cubicBezTo>
                <a:cubicBezTo>
                  <a:pt x="12915" y="15535"/>
                  <a:pt x="12958" y="15524"/>
                  <a:pt x="13001" y="15524"/>
                </a:cubicBezTo>
                <a:cubicBezTo>
                  <a:pt x="13054" y="15524"/>
                  <a:pt x="13097" y="15503"/>
                  <a:pt x="13161" y="15460"/>
                </a:cubicBezTo>
                <a:cubicBezTo>
                  <a:pt x="13215" y="15428"/>
                  <a:pt x="13258" y="15396"/>
                  <a:pt x="13258" y="15385"/>
                </a:cubicBezTo>
                <a:cubicBezTo>
                  <a:pt x="13264" y="15380"/>
                  <a:pt x="13269" y="15377"/>
                  <a:pt x="13276" y="15377"/>
                </a:cubicBezTo>
                <a:cubicBezTo>
                  <a:pt x="13282" y="15377"/>
                  <a:pt x="13291" y="15380"/>
                  <a:pt x="13301" y="15385"/>
                </a:cubicBezTo>
                <a:cubicBezTo>
                  <a:pt x="13312" y="15385"/>
                  <a:pt x="13344" y="15374"/>
                  <a:pt x="13354" y="15353"/>
                </a:cubicBezTo>
                <a:cubicBezTo>
                  <a:pt x="13376" y="15331"/>
                  <a:pt x="13397" y="15321"/>
                  <a:pt x="13409" y="15321"/>
                </a:cubicBezTo>
                <a:cubicBezTo>
                  <a:pt x="13419" y="15321"/>
                  <a:pt x="13483" y="15278"/>
                  <a:pt x="13548" y="15235"/>
                </a:cubicBezTo>
                <a:cubicBezTo>
                  <a:pt x="13612" y="15181"/>
                  <a:pt x="13676" y="15138"/>
                  <a:pt x="13698" y="15138"/>
                </a:cubicBezTo>
                <a:cubicBezTo>
                  <a:pt x="13719" y="15138"/>
                  <a:pt x="13773" y="15117"/>
                  <a:pt x="13945" y="14999"/>
                </a:cubicBezTo>
                <a:cubicBezTo>
                  <a:pt x="13977" y="14978"/>
                  <a:pt x="13998" y="14956"/>
                  <a:pt x="13998" y="14945"/>
                </a:cubicBezTo>
                <a:cubicBezTo>
                  <a:pt x="13998" y="14913"/>
                  <a:pt x="14213" y="14731"/>
                  <a:pt x="14277" y="14699"/>
                </a:cubicBezTo>
                <a:cubicBezTo>
                  <a:pt x="14310" y="14677"/>
                  <a:pt x="14341" y="14656"/>
                  <a:pt x="14341" y="14645"/>
                </a:cubicBezTo>
                <a:cubicBezTo>
                  <a:pt x="14341" y="14623"/>
                  <a:pt x="14384" y="14580"/>
                  <a:pt x="14427" y="14527"/>
                </a:cubicBezTo>
                <a:cubicBezTo>
                  <a:pt x="14481" y="14484"/>
                  <a:pt x="14567" y="14377"/>
                  <a:pt x="14610" y="14301"/>
                </a:cubicBezTo>
                <a:cubicBezTo>
                  <a:pt x="14663" y="14216"/>
                  <a:pt x="14727" y="14130"/>
                  <a:pt x="14749" y="14098"/>
                </a:cubicBezTo>
                <a:cubicBezTo>
                  <a:pt x="14760" y="14065"/>
                  <a:pt x="14782" y="14012"/>
                  <a:pt x="14782" y="13991"/>
                </a:cubicBezTo>
                <a:cubicBezTo>
                  <a:pt x="14782" y="13969"/>
                  <a:pt x="14792" y="13937"/>
                  <a:pt x="14803" y="13937"/>
                </a:cubicBezTo>
                <a:cubicBezTo>
                  <a:pt x="14813" y="13937"/>
                  <a:pt x="14856" y="13872"/>
                  <a:pt x="14910" y="13808"/>
                </a:cubicBezTo>
                <a:cubicBezTo>
                  <a:pt x="14953" y="13744"/>
                  <a:pt x="15006" y="13669"/>
                  <a:pt x="15028" y="13636"/>
                </a:cubicBezTo>
                <a:cubicBezTo>
                  <a:pt x="15060" y="13594"/>
                  <a:pt x="15071" y="13572"/>
                  <a:pt x="15071" y="13540"/>
                </a:cubicBezTo>
                <a:cubicBezTo>
                  <a:pt x="15060" y="13497"/>
                  <a:pt x="15071" y="13476"/>
                  <a:pt x="15125" y="13433"/>
                </a:cubicBezTo>
                <a:cubicBezTo>
                  <a:pt x="15168" y="13390"/>
                  <a:pt x="15189" y="13358"/>
                  <a:pt x="15178" y="13336"/>
                </a:cubicBezTo>
                <a:cubicBezTo>
                  <a:pt x="15168" y="13315"/>
                  <a:pt x="15178" y="13293"/>
                  <a:pt x="15199" y="13272"/>
                </a:cubicBezTo>
                <a:cubicBezTo>
                  <a:pt x="15211" y="13261"/>
                  <a:pt x="15221" y="13229"/>
                  <a:pt x="15211" y="13219"/>
                </a:cubicBezTo>
                <a:cubicBezTo>
                  <a:pt x="15211" y="13197"/>
                  <a:pt x="15221" y="13164"/>
                  <a:pt x="15242" y="13133"/>
                </a:cubicBezTo>
                <a:cubicBezTo>
                  <a:pt x="15264" y="13111"/>
                  <a:pt x="15285" y="13068"/>
                  <a:pt x="15285" y="13047"/>
                </a:cubicBezTo>
                <a:cubicBezTo>
                  <a:pt x="15285" y="13036"/>
                  <a:pt x="15307" y="13004"/>
                  <a:pt x="15328" y="12983"/>
                </a:cubicBezTo>
                <a:cubicBezTo>
                  <a:pt x="15350" y="12961"/>
                  <a:pt x="15361" y="12929"/>
                  <a:pt x="15361" y="12918"/>
                </a:cubicBezTo>
                <a:cubicBezTo>
                  <a:pt x="15361" y="12875"/>
                  <a:pt x="15392" y="12821"/>
                  <a:pt x="15457" y="12757"/>
                </a:cubicBezTo>
                <a:cubicBezTo>
                  <a:pt x="15489" y="12714"/>
                  <a:pt x="15511" y="12682"/>
                  <a:pt x="15511" y="12671"/>
                </a:cubicBezTo>
                <a:cubicBezTo>
                  <a:pt x="15511" y="12650"/>
                  <a:pt x="15521" y="12618"/>
                  <a:pt x="15543" y="12596"/>
                </a:cubicBezTo>
                <a:cubicBezTo>
                  <a:pt x="15564" y="12564"/>
                  <a:pt x="15575" y="12532"/>
                  <a:pt x="15575" y="12521"/>
                </a:cubicBezTo>
                <a:cubicBezTo>
                  <a:pt x="15575" y="12511"/>
                  <a:pt x="15597" y="12457"/>
                  <a:pt x="15628" y="12403"/>
                </a:cubicBezTo>
                <a:cubicBezTo>
                  <a:pt x="15661" y="12360"/>
                  <a:pt x="15725" y="12221"/>
                  <a:pt x="15779" y="12103"/>
                </a:cubicBezTo>
                <a:cubicBezTo>
                  <a:pt x="15864" y="11920"/>
                  <a:pt x="15886" y="11856"/>
                  <a:pt x="15897" y="11749"/>
                </a:cubicBezTo>
                <a:cubicBezTo>
                  <a:pt x="15918" y="11653"/>
                  <a:pt x="15929" y="11610"/>
                  <a:pt x="15950" y="11577"/>
                </a:cubicBezTo>
                <a:cubicBezTo>
                  <a:pt x="15972" y="11556"/>
                  <a:pt x="15983" y="11524"/>
                  <a:pt x="15983" y="11491"/>
                </a:cubicBezTo>
                <a:cubicBezTo>
                  <a:pt x="15983" y="11438"/>
                  <a:pt x="16036" y="11223"/>
                  <a:pt x="16069" y="11159"/>
                </a:cubicBezTo>
                <a:cubicBezTo>
                  <a:pt x="16112" y="11062"/>
                  <a:pt x="16122" y="10998"/>
                  <a:pt x="16133" y="10902"/>
                </a:cubicBezTo>
                <a:cubicBezTo>
                  <a:pt x="16143" y="10837"/>
                  <a:pt x="16154" y="10773"/>
                  <a:pt x="16176" y="10752"/>
                </a:cubicBezTo>
                <a:cubicBezTo>
                  <a:pt x="16186" y="10719"/>
                  <a:pt x="16197" y="10687"/>
                  <a:pt x="16197" y="10666"/>
                </a:cubicBezTo>
                <a:cubicBezTo>
                  <a:pt x="16197" y="10644"/>
                  <a:pt x="16208" y="10612"/>
                  <a:pt x="16219" y="10590"/>
                </a:cubicBezTo>
                <a:cubicBezTo>
                  <a:pt x="16240" y="10558"/>
                  <a:pt x="16240" y="10537"/>
                  <a:pt x="16229" y="10494"/>
                </a:cubicBezTo>
                <a:cubicBezTo>
                  <a:pt x="16229" y="10451"/>
                  <a:pt x="16219" y="10311"/>
                  <a:pt x="16219" y="10172"/>
                </a:cubicBezTo>
                <a:cubicBezTo>
                  <a:pt x="16219" y="10011"/>
                  <a:pt x="16208" y="9893"/>
                  <a:pt x="16197" y="9861"/>
                </a:cubicBezTo>
                <a:cubicBezTo>
                  <a:pt x="16176" y="9808"/>
                  <a:pt x="16186" y="9743"/>
                  <a:pt x="16219" y="9700"/>
                </a:cubicBezTo>
                <a:cubicBezTo>
                  <a:pt x="16240" y="9679"/>
                  <a:pt x="16240" y="9668"/>
                  <a:pt x="16219" y="9615"/>
                </a:cubicBezTo>
                <a:cubicBezTo>
                  <a:pt x="16208" y="9582"/>
                  <a:pt x="16186" y="9486"/>
                  <a:pt x="16186" y="9400"/>
                </a:cubicBezTo>
                <a:cubicBezTo>
                  <a:pt x="16186" y="9314"/>
                  <a:pt x="16165" y="9228"/>
                  <a:pt x="16154" y="9207"/>
                </a:cubicBezTo>
                <a:cubicBezTo>
                  <a:pt x="16133" y="9164"/>
                  <a:pt x="16122" y="8949"/>
                  <a:pt x="16133" y="8842"/>
                </a:cubicBezTo>
                <a:cubicBezTo>
                  <a:pt x="16133" y="8788"/>
                  <a:pt x="16112" y="8423"/>
                  <a:pt x="16100" y="8349"/>
                </a:cubicBezTo>
                <a:cubicBezTo>
                  <a:pt x="16100" y="8316"/>
                  <a:pt x="16090" y="8220"/>
                  <a:pt x="16090" y="8145"/>
                </a:cubicBezTo>
                <a:cubicBezTo>
                  <a:pt x="16090" y="8059"/>
                  <a:pt x="16069" y="7963"/>
                  <a:pt x="16069" y="7930"/>
                </a:cubicBezTo>
                <a:cubicBezTo>
                  <a:pt x="15983" y="7630"/>
                  <a:pt x="15993" y="7651"/>
                  <a:pt x="16004" y="7512"/>
                </a:cubicBezTo>
                <a:cubicBezTo>
                  <a:pt x="16015" y="7415"/>
                  <a:pt x="16015" y="7362"/>
                  <a:pt x="15983" y="7265"/>
                </a:cubicBezTo>
                <a:cubicBezTo>
                  <a:pt x="15961" y="7169"/>
                  <a:pt x="15961" y="7126"/>
                  <a:pt x="15972" y="7115"/>
                </a:cubicBezTo>
                <a:cubicBezTo>
                  <a:pt x="15983" y="7093"/>
                  <a:pt x="15983" y="7083"/>
                  <a:pt x="15929" y="6804"/>
                </a:cubicBezTo>
                <a:cubicBezTo>
                  <a:pt x="15907" y="6729"/>
                  <a:pt x="15897" y="6654"/>
                  <a:pt x="15897" y="6633"/>
                </a:cubicBezTo>
                <a:cubicBezTo>
                  <a:pt x="15897" y="6611"/>
                  <a:pt x="15897" y="6579"/>
                  <a:pt x="15886" y="6557"/>
                </a:cubicBezTo>
                <a:cubicBezTo>
                  <a:pt x="15876" y="6547"/>
                  <a:pt x="15864" y="6428"/>
                  <a:pt x="15864" y="6311"/>
                </a:cubicBezTo>
                <a:cubicBezTo>
                  <a:pt x="15854" y="6139"/>
                  <a:pt x="15854" y="6075"/>
                  <a:pt x="15822" y="6032"/>
                </a:cubicBezTo>
                <a:cubicBezTo>
                  <a:pt x="15811" y="5999"/>
                  <a:pt x="15800" y="5946"/>
                  <a:pt x="15800" y="5860"/>
                </a:cubicBezTo>
                <a:cubicBezTo>
                  <a:pt x="15790" y="5775"/>
                  <a:pt x="15779" y="5710"/>
                  <a:pt x="15757" y="5667"/>
                </a:cubicBezTo>
                <a:cubicBezTo>
                  <a:pt x="15747" y="5624"/>
                  <a:pt x="15714" y="5570"/>
                  <a:pt x="15704" y="5539"/>
                </a:cubicBezTo>
                <a:cubicBezTo>
                  <a:pt x="15693" y="5506"/>
                  <a:pt x="15683" y="5453"/>
                  <a:pt x="15671" y="5431"/>
                </a:cubicBezTo>
                <a:cubicBezTo>
                  <a:pt x="15661" y="5399"/>
                  <a:pt x="15640" y="5367"/>
                  <a:pt x="15628" y="5345"/>
                </a:cubicBezTo>
                <a:cubicBezTo>
                  <a:pt x="15618" y="5313"/>
                  <a:pt x="15586" y="5249"/>
                  <a:pt x="15554" y="5195"/>
                </a:cubicBezTo>
                <a:cubicBezTo>
                  <a:pt x="15532" y="5131"/>
                  <a:pt x="15500" y="5077"/>
                  <a:pt x="15489" y="5077"/>
                </a:cubicBezTo>
                <a:cubicBezTo>
                  <a:pt x="15468" y="5067"/>
                  <a:pt x="15468" y="5055"/>
                  <a:pt x="15468" y="5034"/>
                </a:cubicBezTo>
                <a:cubicBezTo>
                  <a:pt x="15468" y="5024"/>
                  <a:pt x="15447" y="4991"/>
                  <a:pt x="15435" y="4970"/>
                </a:cubicBezTo>
                <a:cubicBezTo>
                  <a:pt x="15414" y="4948"/>
                  <a:pt x="15404" y="4916"/>
                  <a:pt x="15404" y="4895"/>
                </a:cubicBezTo>
                <a:cubicBezTo>
                  <a:pt x="15404" y="4884"/>
                  <a:pt x="15382" y="4841"/>
                  <a:pt x="15371" y="4819"/>
                </a:cubicBezTo>
                <a:cubicBezTo>
                  <a:pt x="15350" y="4788"/>
                  <a:pt x="15328" y="4723"/>
                  <a:pt x="15307" y="4669"/>
                </a:cubicBezTo>
                <a:cubicBezTo>
                  <a:pt x="15264" y="4509"/>
                  <a:pt x="15253" y="4498"/>
                  <a:pt x="15211" y="4498"/>
                </a:cubicBezTo>
                <a:cubicBezTo>
                  <a:pt x="15168" y="4487"/>
                  <a:pt x="15168" y="4476"/>
                  <a:pt x="15168" y="4444"/>
                </a:cubicBezTo>
                <a:cubicBezTo>
                  <a:pt x="15168" y="4423"/>
                  <a:pt x="15146" y="4390"/>
                  <a:pt x="15135" y="4369"/>
                </a:cubicBezTo>
                <a:cubicBezTo>
                  <a:pt x="15114" y="4359"/>
                  <a:pt x="15103" y="4337"/>
                  <a:pt x="15103" y="4326"/>
                </a:cubicBezTo>
                <a:cubicBezTo>
                  <a:pt x="15103" y="4316"/>
                  <a:pt x="15082" y="4283"/>
                  <a:pt x="15060" y="4262"/>
                </a:cubicBezTo>
                <a:cubicBezTo>
                  <a:pt x="15028" y="4230"/>
                  <a:pt x="15006" y="4197"/>
                  <a:pt x="15006" y="4176"/>
                </a:cubicBezTo>
                <a:cubicBezTo>
                  <a:pt x="15006" y="4144"/>
                  <a:pt x="14835" y="3951"/>
                  <a:pt x="14792" y="3940"/>
                </a:cubicBezTo>
                <a:cubicBezTo>
                  <a:pt x="14760" y="3918"/>
                  <a:pt x="14653" y="3790"/>
                  <a:pt x="14653" y="3747"/>
                </a:cubicBezTo>
                <a:cubicBezTo>
                  <a:pt x="14653" y="3725"/>
                  <a:pt x="14642" y="3704"/>
                  <a:pt x="14631" y="3682"/>
                </a:cubicBezTo>
                <a:cubicBezTo>
                  <a:pt x="14620" y="3672"/>
                  <a:pt x="14599" y="3629"/>
                  <a:pt x="14588" y="3597"/>
                </a:cubicBezTo>
                <a:cubicBezTo>
                  <a:pt x="14577" y="3554"/>
                  <a:pt x="14556" y="3522"/>
                  <a:pt x="14534" y="3511"/>
                </a:cubicBezTo>
                <a:cubicBezTo>
                  <a:pt x="14524" y="3511"/>
                  <a:pt x="14503" y="3489"/>
                  <a:pt x="14491" y="3458"/>
                </a:cubicBezTo>
                <a:cubicBezTo>
                  <a:pt x="14417" y="3318"/>
                  <a:pt x="14384" y="3253"/>
                  <a:pt x="14363" y="3232"/>
                </a:cubicBezTo>
                <a:cubicBezTo>
                  <a:pt x="14320" y="3189"/>
                  <a:pt x="14277" y="3125"/>
                  <a:pt x="14277" y="3082"/>
                </a:cubicBezTo>
                <a:cubicBezTo>
                  <a:pt x="14277" y="3072"/>
                  <a:pt x="14255" y="3039"/>
                  <a:pt x="14234" y="3029"/>
                </a:cubicBezTo>
                <a:cubicBezTo>
                  <a:pt x="14213" y="3017"/>
                  <a:pt x="14138" y="2953"/>
                  <a:pt x="14084" y="2889"/>
                </a:cubicBezTo>
                <a:cubicBezTo>
                  <a:pt x="14031" y="2824"/>
                  <a:pt x="13966" y="2750"/>
                  <a:pt x="13955" y="2739"/>
                </a:cubicBezTo>
                <a:lnTo>
                  <a:pt x="13912" y="2696"/>
                </a:lnTo>
                <a:cubicBezTo>
                  <a:pt x="13816" y="2588"/>
                  <a:pt x="13451" y="2288"/>
                  <a:pt x="13409" y="2288"/>
                </a:cubicBezTo>
                <a:cubicBezTo>
                  <a:pt x="13387" y="2288"/>
                  <a:pt x="13226" y="2149"/>
                  <a:pt x="13226" y="2128"/>
                </a:cubicBezTo>
                <a:cubicBezTo>
                  <a:pt x="13226" y="2095"/>
                  <a:pt x="13215" y="2074"/>
                  <a:pt x="13140" y="2020"/>
                </a:cubicBezTo>
                <a:cubicBezTo>
                  <a:pt x="13087" y="1999"/>
                  <a:pt x="13033" y="1956"/>
                  <a:pt x="13022" y="1935"/>
                </a:cubicBezTo>
                <a:cubicBezTo>
                  <a:pt x="13001" y="1913"/>
                  <a:pt x="12979" y="1902"/>
                  <a:pt x="12968" y="1902"/>
                </a:cubicBezTo>
                <a:cubicBezTo>
                  <a:pt x="12958" y="1902"/>
                  <a:pt x="12915" y="1870"/>
                  <a:pt x="12894" y="1849"/>
                </a:cubicBezTo>
                <a:cubicBezTo>
                  <a:pt x="12861" y="1816"/>
                  <a:pt x="12808" y="1773"/>
                  <a:pt x="12775" y="1752"/>
                </a:cubicBezTo>
                <a:cubicBezTo>
                  <a:pt x="12732" y="1720"/>
                  <a:pt x="12679" y="1677"/>
                  <a:pt x="12658" y="1656"/>
                </a:cubicBezTo>
                <a:cubicBezTo>
                  <a:pt x="12636" y="1634"/>
                  <a:pt x="12593" y="1602"/>
                  <a:pt x="12572" y="1602"/>
                </a:cubicBezTo>
                <a:cubicBezTo>
                  <a:pt x="12550" y="1591"/>
                  <a:pt x="12508" y="1559"/>
                  <a:pt x="12486" y="1537"/>
                </a:cubicBezTo>
                <a:cubicBezTo>
                  <a:pt x="12453" y="1505"/>
                  <a:pt x="12432" y="1473"/>
                  <a:pt x="12422" y="1473"/>
                </a:cubicBezTo>
                <a:cubicBezTo>
                  <a:pt x="12400" y="1473"/>
                  <a:pt x="12260" y="1377"/>
                  <a:pt x="12186" y="1312"/>
                </a:cubicBezTo>
                <a:cubicBezTo>
                  <a:pt x="12164" y="1291"/>
                  <a:pt x="12121" y="1258"/>
                  <a:pt x="12100" y="1258"/>
                </a:cubicBezTo>
                <a:cubicBezTo>
                  <a:pt x="12067" y="1237"/>
                  <a:pt x="12046" y="1227"/>
                  <a:pt x="12046" y="1205"/>
                </a:cubicBezTo>
                <a:cubicBezTo>
                  <a:pt x="12036" y="1194"/>
                  <a:pt x="12003" y="1173"/>
                  <a:pt x="11971" y="1162"/>
                </a:cubicBezTo>
                <a:cubicBezTo>
                  <a:pt x="11939" y="1141"/>
                  <a:pt x="11843" y="1098"/>
                  <a:pt x="11757" y="1055"/>
                </a:cubicBezTo>
                <a:cubicBezTo>
                  <a:pt x="11681" y="1022"/>
                  <a:pt x="11595" y="991"/>
                  <a:pt x="11574" y="991"/>
                </a:cubicBezTo>
                <a:cubicBezTo>
                  <a:pt x="11564" y="991"/>
                  <a:pt x="11531" y="979"/>
                  <a:pt x="11521" y="979"/>
                </a:cubicBezTo>
                <a:cubicBezTo>
                  <a:pt x="11510" y="958"/>
                  <a:pt x="11371" y="937"/>
                  <a:pt x="11306" y="937"/>
                </a:cubicBezTo>
                <a:cubicBezTo>
                  <a:pt x="11285" y="937"/>
                  <a:pt x="11242" y="926"/>
                  <a:pt x="11220" y="905"/>
                </a:cubicBezTo>
                <a:cubicBezTo>
                  <a:pt x="11174" y="874"/>
                  <a:pt x="11062" y="849"/>
                  <a:pt x="10987" y="849"/>
                </a:cubicBezTo>
                <a:cubicBezTo>
                  <a:pt x="10957" y="849"/>
                  <a:pt x="10932" y="853"/>
                  <a:pt x="10920" y="862"/>
                </a:cubicBezTo>
                <a:cubicBezTo>
                  <a:pt x="10913" y="869"/>
                  <a:pt x="10890" y="873"/>
                  <a:pt x="10865" y="873"/>
                </a:cubicBezTo>
                <a:cubicBezTo>
                  <a:pt x="10818" y="873"/>
                  <a:pt x="10759" y="861"/>
                  <a:pt x="10759" y="840"/>
                </a:cubicBezTo>
                <a:cubicBezTo>
                  <a:pt x="10759" y="833"/>
                  <a:pt x="10742" y="829"/>
                  <a:pt x="10717" y="829"/>
                </a:cubicBezTo>
                <a:cubicBezTo>
                  <a:pt x="10671" y="829"/>
                  <a:pt x="10596" y="841"/>
                  <a:pt x="10534" y="862"/>
                </a:cubicBezTo>
                <a:cubicBezTo>
                  <a:pt x="10505" y="872"/>
                  <a:pt x="10487" y="877"/>
                  <a:pt x="10473" y="877"/>
                </a:cubicBezTo>
                <a:cubicBezTo>
                  <a:pt x="10455" y="877"/>
                  <a:pt x="10444" y="869"/>
                  <a:pt x="10427" y="851"/>
                </a:cubicBezTo>
                <a:cubicBezTo>
                  <a:pt x="10405" y="819"/>
                  <a:pt x="10384" y="819"/>
                  <a:pt x="10373" y="819"/>
                </a:cubicBezTo>
                <a:cubicBezTo>
                  <a:pt x="10334" y="835"/>
                  <a:pt x="10231" y="844"/>
                  <a:pt x="10153" y="844"/>
                </a:cubicBezTo>
                <a:cubicBezTo>
                  <a:pt x="10125" y="844"/>
                  <a:pt x="10101" y="843"/>
                  <a:pt x="10083" y="840"/>
                </a:cubicBezTo>
                <a:cubicBezTo>
                  <a:pt x="10041" y="840"/>
                  <a:pt x="9986" y="840"/>
                  <a:pt x="9944" y="851"/>
                </a:cubicBezTo>
                <a:cubicBezTo>
                  <a:pt x="9901" y="851"/>
                  <a:pt x="9805" y="862"/>
                  <a:pt x="9719" y="862"/>
                </a:cubicBezTo>
                <a:cubicBezTo>
                  <a:pt x="9681" y="859"/>
                  <a:pt x="9650" y="857"/>
                  <a:pt x="9625" y="857"/>
                </a:cubicBezTo>
                <a:cubicBezTo>
                  <a:pt x="9567" y="857"/>
                  <a:pt x="9541" y="865"/>
                  <a:pt x="9526" y="872"/>
                </a:cubicBezTo>
                <a:cubicBezTo>
                  <a:pt x="9505" y="893"/>
                  <a:pt x="9386" y="905"/>
                  <a:pt x="9273" y="905"/>
                </a:cubicBezTo>
                <a:cubicBezTo>
                  <a:pt x="9210" y="905"/>
                  <a:pt x="9149" y="901"/>
                  <a:pt x="9107" y="894"/>
                </a:cubicBezTo>
                <a:cubicBezTo>
                  <a:pt x="9083" y="886"/>
                  <a:pt x="9064" y="882"/>
                  <a:pt x="9047" y="882"/>
                </a:cubicBezTo>
                <a:cubicBezTo>
                  <a:pt x="9017" y="882"/>
                  <a:pt x="8989" y="891"/>
                  <a:pt x="8935" y="905"/>
                </a:cubicBezTo>
                <a:cubicBezTo>
                  <a:pt x="8842" y="942"/>
                  <a:pt x="8643" y="971"/>
                  <a:pt x="8551" y="971"/>
                </a:cubicBezTo>
                <a:cubicBezTo>
                  <a:pt x="8537" y="971"/>
                  <a:pt x="8526" y="970"/>
                  <a:pt x="8517" y="969"/>
                </a:cubicBezTo>
                <a:cubicBezTo>
                  <a:pt x="8506" y="966"/>
                  <a:pt x="8496" y="965"/>
                  <a:pt x="8487" y="965"/>
                </a:cubicBezTo>
                <a:cubicBezTo>
                  <a:pt x="8461" y="965"/>
                  <a:pt x="8441" y="975"/>
                  <a:pt x="8410" y="991"/>
                </a:cubicBezTo>
                <a:cubicBezTo>
                  <a:pt x="8383" y="1011"/>
                  <a:pt x="8364" y="1018"/>
                  <a:pt x="8351" y="1018"/>
                </a:cubicBezTo>
                <a:cubicBezTo>
                  <a:pt x="8344" y="1018"/>
                  <a:pt x="8339" y="1016"/>
                  <a:pt x="8335" y="1012"/>
                </a:cubicBezTo>
                <a:cubicBezTo>
                  <a:pt x="8330" y="998"/>
                  <a:pt x="8320" y="992"/>
                  <a:pt x="8304" y="992"/>
                </a:cubicBezTo>
                <a:cubicBezTo>
                  <a:pt x="8281" y="992"/>
                  <a:pt x="8245" y="1004"/>
                  <a:pt x="8196" y="1022"/>
                </a:cubicBezTo>
                <a:cubicBezTo>
                  <a:pt x="8161" y="1043"/>
                  <a:pt x="8140" y="1051"/>
                  <a:pt x="8121" y="1051"/>
                </a:cubicBezTo>
                <a:cubicBezTo>
                  <a:pt x="8110" y="1051"/>
                  <a:pt x="8100" y="1048"/>
                  <a:pt x="8088" y="1044"/>
                </a:cubicBezTo>
                <a:cubicBezTo>
                  <a:pt x="8074" y="1034"/>
                  <a:pt x="8061" y="1029"/>
                  <a:pt x="8047" y="1029"/>
                </a:cubicBezTo>
                <a:cubicBezTo>
                  <a:pt x="8030" y="1029"/>
                  <a:pt x="8010" y="1037"/>
                  <a:pt x="7981" y="1055"/>
                </a:cubicBezTo>
                <a:cubicBezTo>
                  <a:pt x="7917" y="1076"/>
                  <a:pt x="7874" y="1087"/>
                  <a:pt x="7681" y="1087"/>
                </a:cubicBezTo>
                <a:cubicBezTo>
                  <a:pt x="7640" y="1084"/>
                  <a:pt x="7604" y="1082"/>
                  <a:pt x="7573" y="1082"/>
                </a:cubicBezTo>
                <a:cubicBezTo>
                  <a:pt x="7496" y="1082"/>
                  <a:pt x="7446" y="1090"/>
                  <a:pt x="7423" y="1098"/>
                </a:cubicBezTo>
                <a:cubicBezTo>
                  <a:pt x="7373" y="1126"/>
                  <a:pt x="7124" y="1145"/>
                  <a:pt x="6944" y="1145"/>
                </a:cubicBezTo>
                <a:cubicBezTo>
                  <a:pt x="6853" y="1145"/>
                  <a:pt x="6780" y="1141"/>
                  <a:pt x="6758" y="1130"/>
                </a:cubicBezTo>
                <a:cubicBezTo>
                  <a:pt x="6755" y="1127"/>
                  <a:pt x="6749" y="1125"/>
                  <a:pt x="6742" y="1125"/>
                </a:cubicBezTo>
                <a:cubicBezTo>
                  <a:pt x="6723" y="1125"/>
                  <a:pt x="6695" y="1133"/>
                  <a:pt x="6672" y="1141"/>
                </a:cubicBezTo>
                <a:cubicBezTo>
                  <a:pt x="6655" y="1145"/>
                  <a:pt x="6639" y="1147"/>
                  <a:pt x="6624" y="1147"/>
                </a:cubicBezTo>
                <a:cubicBezTo>
                  <a:pt x="6601" y="1147"/>
                  <a:pt x="6579" y="1142"/>
                  <a:pt x="6554" y="1130"/>
                </a:cubicBezTo>
                <a:cubicBezTo>
                  <a:pt x="6532" y="1125"/>
                  <a:pt x="6516" y="1123"/>
                  <a:pt x="6502" y="1123"/>
                </a:cubicBezTo>
                <a:cubicBezTo>
                  <a:pt x="6481" y="1123"/>
                  <a:pt x="6466" y="1128"/>
                  <a:pt x="6447" y="1141"/>
                </a:cubicBezTo>
                <a:cubicBezTo>
                  <a:pt x="6412" y="1161"/>
                  <a:pt x="6328" y="1173"/>
                  <a:pt x="6247" y="1173"/>
                </a:cubicBezTo>
                <a:cubicBezTo>
                  <a:pt x="6202" y="1173"/>
                  <a:pt x="6159" y="1170"/>
                  <a:pt x="6125" y="1162"/>
                </a:cubicBezTo>
                <a:cubicBezTo>
                  <a:pt x="6095" y="1154"/>
                  <a:pt x="6070" y="1147"/>
                  <a:pt x="6050" y="1147"/>
                </a:cubicBezTo>
                <a:cubicBezTo>
                  <a:pt x="6042" y="1147"/>
                  <a:pt x="6035" y="1148"/>
                  <a:pt x="6029" y="1151"/>
                </a:cubicBezTo>
                <a:cubicBezTo>
                  <a:pt x="6007" y="1162"/>
                  <a:pt x="5975" y="1173"/>
                  <a:pt x="5943" y="1173"/>
                </a:cubicBezTo>
                <a:cubicBezTo>
                  <a:pt x="5922" y="1173"/>
                  <a:pt x="5879" y="1184"/>
                  <a:pt x="5868" y="1194"/>
                </a:cubicBezTo>
                <a:cubicBezTo>
                  <a:pt x="5825" y="1227"/>
                  <a:pt x="5643" y="1248"/>
                  <a:pt x="5450" y="1248"/>
                </a:cubicBezTo>
                <a:lnTo>
                  <a:pt x="5085" y="1248"/>
                </a:lnTo>
                <a:cubicBezTo>
                  <a:pt x="5052" y="1248"/>
                  <a:pt x="5031" y="1258"/>
                  <a:pt x="5009" y="1269"/>
                </a:cubicBezTo>
                <a:cubicBezTo>
                  <a:pt x="4999" y="1280"/>
                  <a:pt x="4935" y="1291"/>
                  <a:pt x="4870" y="1301"/>
                </a:cubicBezTo>
                <a:cubicBezTo>
                  <a:pt x="4806" y="1312"/>
                  <a:pt x="4720" y="1334"/>
                  <a:pt x="4666" y="1355"/>
                </a:cubicBezTo>
                <a:cubicBezTo>
                  <a:pt x="4617" y="1384"/>
                  <a:pt x="4591" y="1393"/>
                  <a:pt x="4572" y="1393"/>
                </a:cubicBezTo>
                <a:cubicBezTo>
                  <a:pt x="4563" y="1393"/>
                  <a:pt x="4556" y="1391"/>
                  <a:pt x="4549" y="1387"/>
                </a:cubicBezTo>
                <a:cubicBezTo>
                  <a:pt x="4538" y="1376"/>
                  <a:pt x="4527" y="1371"/>
                  <a:pt x="4514" y="1371"/>
                </a:cubicBezTo>
                <a:cubicBezTo>
                  <a:pt x="4500" y="1371"/>
                  <a:pt x="4484" y="1376"/>
                  <a:pt x="4463" y="1387"/>
                </a:cubicBezTo>
                <a:cubicBezTo>
                  <a:pt x="4441" y="1398"/>
                  <a:pt x="4377" y="1420"/>
                  <a:pt x="4344" y="1420"/>
                </a:cubicBezTo>
                <a:cubicBezTo>
                  <a:pt x="4302" y="1430"/>
                  <a:pt x="4248" y="1441"/>
                  <a:pt x="4227" y="1451"/>
                </a:cubicBezTo>
                <a:cubicBezTo>
                  <a:pt x="4205" y="1463"/>
                  <a:pt x="4141" y="1484"/>
                  <a:pt x="4087" y="1494"/>
                </a:cubicBezTo>
                <a:cubicBezTo>
                  <a:pt x="4034" y="1505"/>
                  <a:pt x="3980" y="1516"/>
                  <a:pt x="3958" y="1527"/>
                </a:cubicBezTo>
                <a:cubicBezTo>
                  <a:pt x="3927" y="1537"/>
                  <a:pt x="3862" y="1559"/>
                  <a:pt x="3755" y="1570"/>
                </a:cubicBezTo>
                <a:cubicBezTo>
                  <a:pt x="3712" y="1580"/>
                  <a:pt x="3658" y="1602"/>
                  <a:pt x="3648" y="1613"/>
                </a:cubicBezTo>
                <a:cubicBezTo>
                  <a:pt x="3626" y="1623"/>
                  <a:pt x="3605" y="1644"/>
                  <a:pt x="3594" y="1644"/>
                </a:cubicBezTo>
                <a:cubicBezTo>
                  <a:pt x="3572" y="1644"/>
                  <a:pt x="3551" y="1656"/>
                  <a:pt x="3540" y="1677"/>
                </a:cubicBezTo>
                <a:cubicBezTo>
                  <a:pt x="3519" y="1687"/>
                  <a:pt x="3497" y="1709"/>
                  <a:pt x="3476" y="1709"/>
                </a:cubicBezTo>
                <a:cubicBezTo>
                  <a:pt x="3465" y="1709"/>
                  <a:pt x="3443" y="1720"/>
                  <a:pt x="3433" y="1730"/>
                </a:cubicBezTo>
                <a:cubicBezTo>
                  <a:pt x="3422" y="1741"/>
                  <a:pt x="3401" y="1752"/>
                  <a:pt x="3379" y="1752"/>
                </a:cubicBezTo>
                <a:cubicBezTo>
                  <a:pt x="3347" y="1752"/>
                  <a:pt x="3133" y="1859"/>
                  <a:pt x="3111" y="1880"/>
                </a:cubicBezTo>
                <a:cubicBezTo>
                  <a:pt x="3111" y="1892"/>
                  <a:pt x="3090" y="1902"/>
                  <a:pt x="3068" y="1902"/>
                </a:cubicBezTo>
                <a:cubicBezTo>
                  <a:pt x="3047" y="1902"/>
                  <a:pt x="3014" y="1913"/>
                  <a:pt x="2993" y="1935"/>
                </a:cubicBezTo>
                <a:cubicBezTo>
                  <a:pt x="2961" y="1945"/>
                  <a:pt x="2940" y="1966"/>
                  <a:pt x="2940" y="1966"/>
                </a:cubicBezTo>
                <a:cubicBezTo>
                  <a:pt x="2940" y="1966"/>
                  <a:pt x="2907" y="1977"/>
                  <a:pt x="2886" y="1988"/>
                </a:cubicBezTo>
                <a:cubicBezTo>
                  <a:pt x="2864" y="1999"/>
                  <a:pt x="2821" y="1999"/>
                  <a:pt x="2800" y="1999"/>
                </a:cubicBezTo>
                <a:cubicBezTo>
                  <a:pt x="2778" y="1999"/>
                  <a:pt x="2757" y="2009"/>
                  <a:pt x="2747" y="2031"/>
                </a:cubicBezTo>
                <a:cubicBezTo>
                  <a:pt x="2725" y="2063"/>
                  <a:pt x="2704" y="2074"/>
                  <a:pt x="2693" y="2074"/>
                </a:cubicBezTo>
                <a:cubicBezTo>
                  <a:pt x="2682" y="2074"/>
                  <a:pt x="2661" y="2095"/>
                  <a:pt x="2639" y="2116"/>
                </a:cubicBezTo>
                <a:cubicBezTo>
                  <a:pt x="2628" y="2138"/>
                  <a:pt x="2596" y="2159"/>
                  <a:pt x="2575" y="2171"/>
                </a:cubicBezTo>
                <a:cubicBezTo>
                  <a:pt x="2554" y="2171"/>
                  <a:pt x="2500" y="2202"/>
                  <a:pt x="2468" y="2224"/>
                </a:cubicBezTo>
                <a:cubicBezTo>
                  <a:pt x="2435" y="2235"/>
                  <a:pt x="2403" y="2256"/>
                  <a:pt x="2392" y="2256"/>
                </a:cubicBezTo>
                <a:cubicBezTo>
                  <a:pt x="2371" y="2256"/>
                  <a:pt x="2178" y="2449"/>
                  <a:pt x="2146" y="2492"/>
                </a:cubicBezTo>
                <a:cubicBezTo>
                  <a:pt x="2135" y="2514"/>
                  <a:pt x="2113" y="2535"/>
                  <a:pt x="2092" y="2535"/>
                </a:cubicBezTo>
                <a:cubicBezTo>
                  <a:pt x="2070" y="2535"/>
                  <a:pt x="2039" y="2545"/>
                  <a:pt x="2017" y="2578"/>
                </a:cubicBezTo>
                <a:cubicBezTo>
                  <a:pt x="2000" y="2604"/>
                  <a:pt x="1982" y="2624"/>
                  <a:pt x="1976" y="2624"/>
                </a:cubicBezTo>
                <a:cubicBezTo>
                  <a:pt x="1975" y="2624"/>
                  <a:pt x="1974" y="2623"/>
                  <a:pt x="1974" y="2621"/>
                </a:cubicBezTo>
                <a:cubicBezTo>
                  <a:pt x="1963" y="2621"/>
                  <a:pt x="1942" y="2631"/>
                  <a:pt x="1931" y="2642"/>
                </a:cubicBezTo>
                <a:cubicBezTo>
                  <a:pt x="1824" y="2760"/>
                  <a:pt x="1792" y="2793"/>
                  <a:pt x="1770" y="2836"/>
                </a:cubicBezTo>
                <a:cubicBezTo>
                  <a:pt x="1738" y="2889"/>
                  <a:pt x="1599" y="3017"/>
                  <a:pt x="1567" y="3017"/>
                </a:cubicBezTo>
                <a:cubicBezTo>
                  <a:pt x="1556" y="3017"/>
                  <a:pt x="1545" y="3039"/>
                  <a:pt x="1534" y="3050"/>
                </a:cubicBezTo>
                <a:cubicBezTo>
                  <a:pt x="1524" y="3114"/>
                  <a:pt x="1460" y="3189"/>
                  <a:pt x="1395" y="3232"/>
                </a:cubicBezTo>
                <a:cubicBezTo>
                  <a:pt x="1363" y="3253"/>
                  <a:pt x="1331" y="3286"/>
                  <a:pt x="1331" y="3307"/>
                </a:cubicBezTo>
                <a:cubicBezTo>
                  <a:pt x="1320" y="3339"/>
                  <a:pt x="1309" y="3372"/>
                  <a:pt x="1288" y="3382"/>
                </a:cubicBezTo>
                <a:cubicBezTo>
                  <a:pt x="1277" y="3404"/>
                  <a:pt x="1255" y="3446"/>
                  <a:pt x="1245" y="3479"/>
                </a:cubicBezTo>
                <a:lnTo>
                  <a:pt x="1191" y="3586"/>
                </a:lnTo>
                <a:cubicBezTo>
                  <a:pt x="1169" y="3618"/>
                  <a:pt x="1159" y="3651"/>
                  <a:pt x="1159" y="3672"/>
                </a:cubicBezTo>
                <a:cubicBezTo>
                  <a:pt x="1169" y="3694"/>
                  <a:pt x="1159" y="3704"/>
                  <a:pt x="1148" y="3704"/>
                </a:cubicBezTo>
                <a:cubicBezTo>
                  <a:pt x="1116" y="3704"/>
                  <a:pt x="1095" y="3737"/>
                  <a:pt x="1084" y="3822"/>
                </a:cubicBezTo>
                <a:cubicBezTo>
                  <a:pt x="1084" y="3854"/>
                  <a:pt x="1052" y="3908"/>
                  <a:pt x="1030" y="3951"/>
                </a:cubicBezTo>
                <a:cubicBezTo>
                  <a:pt x="998" y="4004"/>
                  <a:pt x="976" y="4047"/>
                  <a:pt x="966" y="4123"/>
                </a:cubicBezTo>
                <a:cubicBezTo>
                  <a:pt x="955" y="4176"/>
                  <a:pt x="933" y="4240"/>
                  <a:pt x="923" y="4262"/>
                </a:cubicBezTo>
                <a:cubicBezTo>
                  <a:pt x="902" y="4294"/>
                  <a:pt x="880" y="4326"/>
                  <a:pt x="880" y="4359"/>
                </a:cubicBezTo>
                <a:lnTo>
                  <a:pt x="837" y="4444"/>
                </a:lnTo>
                <a:cubicBezTo>
                  <a:pt x="816" y="4455"/>
                  <a:pt x="794" y="4509"/>
                  <a:pt x="783" y="4541"/>
                </a:cubicBezTo>
                <a:cubicBezTo>
                  <a:pt x="762" y="4583"/>
                  <a:pt x="740" y="4626"/>
                  <a:pt x="719" y="4638"/>
                </a:cubicBezTo>
                <a:cubicBezTo>
                  <a:pt x="698" y="4659"/>
                  <a:pt x="676" y="4712"/>
                  <a:pt x="666" y="4766"/>
                </a:cubicBezTo>
                <a:cubicBezTo>
                  <a:pt x="644" y="4819"/>
                  <a:pt x="623" y="4874"/>
                  <a:pt x="612" y="4884"/>
                </a:cubicBezTo>
                <a:cubicBezTo>
                  <a:pt x="601" y="4905"/>
                  <a:pt x="590" y="4927"/>
                  <a:pt x="590" y="4948"/>
                </a:cubicBezTo>
                <a:cubicBezTo>
                  <a:pt x="601" y="5024"/>
                  <a:pt x="590" y="5055"/>
                  <a:pt x="537" y="5098"/>
                </a:cubicBezTo>
                <a:cubicBezTo>
                  <a:pt x="504" y="5131"/>
                  <a:pt x="494" y="5152"/>
                  <a:pt x="494" y="5195"/>
                </a:cubicBezTo>
                <a:cubicBezTo>
                  <a:pt x="504" y="5281"/>
                  <a:pt x="473" y="5410"/>
                  <a:pt x="440" y="5442"/>
                </a:cubicBezTo>
                <a:cubicBezTo>
                  <a:pt x="430" y="5463"/>
                  <a:pt x="408" y="5506"/>
                  <a:pt x="397" y="5549"/>
                </a:cubicBezTo>
                <a:cubicBezTo>
                  <a:pt x="387" y="5592"/>
                  <a:pt x="365" y="5635"/>
                  <a:pt x="354" y="5656"/>
                </a:cubicBezTo>
                <a:cubicBezTo>
                  <a:pt x="323" y="5710"/>
                  <a:pt x="311" y="5806"/>
                  <a:pt x="333" y="5839"/>
                </a:cubicBezTo>
                <a:cubicBezTo>
                  <a:pt x="344" y="5849"/>
                  <a:pt x="344" y="5871"/>
                  <a:pt x="323" y="5903"/>
                </a:cubicBezTo>
                <a:cubicBezTo>
                  <a:pt x="290" y="5968"/>
                  <a:pt x="280" y="6021"/>
                  <a:pt x="268" y="6204"/>
                </a:cubicBezTo>
                <a:cubicBezTo>
                  <a:pt x="268" y="6278"/>
                  <a:pt x="258" y="6343"/>
                  <a:pt x="247" y="6354"/>
                </a:cubicBezTo>
                <a:cubicBezTo>
                  <a:pt x="237" y="6364"/>
                  <a:pt x="237" y="6385"/>
                  <a:pt x="247" y="6407"/>
                </a:cubicBezTo>
                <a:cubicBezTo>
                  <a:pt x="247" y="6440"/>
                  <a:pt x="247" y="6450"/>
                  <a:pt x="215" y="6482"/>
                </a:cubicBezTo>
                <a:cubicBezTo>
                  <a:pt x="183" y="6504"/>
                  <a:pt x="172" y="6525"/>
                  <a:pt x="151" y="6707"/>
                </a:cubicBezTo>
                <a:cubicBezTo>
                  <a:pt x="140" y="6815"/>
                  <a:pt x="129" y="6965"/>
                  <a:pt x="129" y="7040"/>
                </a:cubicBezTo>
                <a:cubicBezTo>
                  <a:pt x="129" y="7115"/>
                  <a:pt x="118" y="7212"/>
                  <a:pt x="108" y="7244"/>
                </a:cubicBezTo>
                <a:cubicBezTo>
                  <a:pt x="108" y="7286"/>
                  <a:pt x="108" y="7319"/>
                  <a:pt x="118" y="7351"/>
                </a:cubicBezTo>
                <a:cubicBezTo>
                  <a:pt x="151" y="7394"/>
                  <a:pt x="118" y="7684"/>
                  <a:pt x="75" y="7727"/>
                </a:cubicBezTo>
                <a:cubicBezTo>
                  <a:pt x="54" y="7748"/>
                  <a:pt x="54" y="7770"/>
                  <a:pt x="65" y="7855"/>
                </a:cubicBezTo>
                <a:cubicBezTo>
                  <a:pt x="75" y="7941"/>
                  <a:pt x="75" y="7973"/>
                  <a:pt x="54" y="8006"/>
                </a:cubicBezTo>
                <a:cubicBezTo>
                  <a:pt x="44" y="8027"/>
                  <a:pt x="32" y="8091"/>
                  <a:pt x="22" y="8199"/>
                </a:cubicBezTo>
                <a:cubicBezTo>
                  <a:pt x="22" y="8284"/>
                  <a:pt x="11" y="8392"/>
                  <a:pt x="11" y="8435"/>
                </a:cubicBezTo>
                <a:cubicBezTo>
                  <a:pt x="1" y="8520"/>
                  <a:pt x="1" y="8531"/>
                  <a:pt x="1" y="8885"/>
                </a:cubicBezTo>
                <a:cubicBezTo>
                  <a:pt x="1" y="9024"/>
                  <a:pt x="11" y="9153"/>
                  <a:pt x="22" y="9164"/>
                </a:cubicBezTo>
                <a:cubicBezTo>
                  <a:pt x="32" y="9174"/>
                  <a:pt x="32" y="9303"/>
                  <a:pt x="32" y="9443"/>
                </a:cubicBezTo>
                <a:cubicBezTo>
                  <a:pt x="32" y="9625"/>
                  <a:pt x="32" y="9732"/>
                  <a:pt x="54" y="9775"/>
                </a:cubicBezTo>
                <a:cubicBezTo>
                  <a:pt x="75" y="9839"/>
                  <a:pt x="65" y="10011"/>
                  <a:pt x="44" y="10065"/>
                </a:cubicBezTo>
                <a:cubicBezTo>
                  <a:pt x="32" y="10075"/>
                  <a:pt x="32" y="10097"/>
                  <a:pt x="44" y="10129"/>
                </a:cubicBezTo>
                <a:cubicBezTo>
                  <a:pt x="75" y="10204"/>
                  <a:pt x="87" y="10387"/>
                  <a:pt x="65" y="10419"/>
                </a:cubicBezTo>
                <a:cubicBezTo>
                  <a:pt x="54" y="10440"/>
                  <a:pt x="54" y="10461"/>
                  <a:pt x="75" y="10504"/>
                </a:cubicBezTo>
                <a:cubicBezTo>
                  <a:pt x="87" y="10526"/>
                  <a:pt x="108" y="10590"/>
                  <a:pt x="108" y="10633"/>
                </a:cubicBezTo>
                <a:cubicBezTo>
                  <a:pt x="108" y="10687"/>
                  <a:pt x="108" y="10730"/>
                  <a:pt x="140" y="10762"/>
                </a:cubicBezTo>
                <a:cubicBezTo>
                  <a:pt x="172" y="10805"/>
                  <a:pt x="172" y="10837"/>
                  <a:pt x="183" y="10933"/>
                </a:cubicBezTo>
                <a:cubicBezTo>
                  <a:pt x="183" y="11030"/>
                  <a:pt x="183" y="11062"/>
                  <a:pt x="204" y="11073"/>
                </a:cubicBezTo>
                <a:cubicBezTo>
                  <a:pt x="226" y="11084"/>
                  <a:pt x="237" y="11116"/>
                  <a:pt x="237" y="11191"/>
                </a:cubicBezTo>
                <a:cubicBezTo>
                  <a:pt x="237" y="11266"/>
                  <a:pt x="247" y="11309"/>
                  <a:pt x="280" y="11341"/>
                </a:cubicBezTo>
                <a:cubicBezTo>
                  <a:pt x="344" y="11427"/>
                  <a:pt x="365" y="11470"/>
                  <a:pt x="344" y="11502"/>
                </a:cubicBezTo>
                <a:cubicBezTo>
                  <a:pt x="323" y="11534"/>
                  <a:pt x="344" y="11610"/>
                  <a:pt x="397" y="11717"/>
                </a:cubicBezTo>
                <a:cubicBezTo>
                  <a:pt x="473" y="11846"/>
                  <a:pt x="504" y="11910"/>
                  <a:pt x="526" y="12006"/>
                </a:cubicBezTo>
                <a:cubicBezTo>
                  <a:pt x="537" y="12049"/>
                  <a:pt x="559" y="12103"/>
                  <a:pt x="569" y="12124"/>
                </a:cubicBezTo>
                <a:cubicBezTo>
                  <a:pt x="580" y="12156"/>
                  <a:pt x="590" y="12189"/>
                  <a:pt x="590" y="12210"/>
                </a:cubicBezTo>
                <a:cubicBezTo>
                  <a:pt x="590" y="12221"/>
                  <a:pt x="612" y="12285"/>
                  <a:pt x="644" y="12339"/>
                </a:cubicBezTo>
                <a:cubicBezTo>
                  <a:pt x="676" y="12403"/>
                  <a:pt x="709" y="12457"/>
                  <a:pt x="709" y="12468"/>
                </a:cubicBezTo>
                <a:cubicBezTo>
                  <a:pt x="709" y="12478"/>
                  <a:pt x="719" y="12511"/>
                  <a:pt x="730" y="12532"/>
                </a:cubicBezTo>
                <a:cubicBezTo>
                  <a:pt x="752" y="12554"/>
                  <a:pt x="762" y="12575"/>
                  <a:pt x="762" y="12596"/>
                </a:cubicBezTo>
                <a:cubicBezTo>
                  <a:pt x="752" y="12618"/>
                  <a:pt x="762" y="12650"/>
                  <a:pt x="794" y="12682"/>
                </a:cubicBezTo>
                <a:cubicBezTo>
                  <a:pt x="816" y="12714"/>
                  <a:pt x="837" y="12747"/>
                  <a:pt x="826" y="12757"/>
                </a:cubicBezTo>
                <a:cubicBezTo>
                  <a:pt x="826" y="12778"/>
                  <a:pt x="837" y="12821"/>
                  <a:pt x="880" y="12875"/>
                </a:cubicBezTo>
                <a:cubicBezTo>
                  <a:pt x="933" y="12929"/>
                  <a:pt x="955" y="12971"/>
                  <a:pt x="976" y="13057"/>
                </a:cubicBezTo>
                <a:cubicBezTo>
                  <a:pt x="988" y="13122"/>
                  <a:pt x="1009" y="13176"/>
                  <a:pt x="1019" y="13186"/>
                </a:cubicBezTo>
                <a:cubicBezTo>
                  <a:pt x="1030" y="13186"/>
                  <a:pt x="1041" y="13207"/>
                  <a:pt x="1041" y="13207"/>
                </a:cubicBezTo>
                <a:cubicBezTo>
                  <a:pt x="1041" y="13229"/>
                  <a:pt x="1138" y="13390"/>
                  <a:pt x="1191" y="13476"/>
                </a:cubicBezTo>
                <a:cubicBezTo>
                  <a:pt x="1212" y="13497"/>
                  <a:pt x="1224" y="13540"/>
                  <a:pt x="1224" y="13562"/>
                </a:cubicBezTo>
                <a:cubicBezTo>
                  <a:pt x="1224" y="13583"/>
                  <a:pt x="1245" y="13615"/>
                  <a:pt x="1266" y="13636"/>
                </a:cubicBezTo>
                <a:cubicBezTo>
                  <a:pt x="1320" y="13669"/>
                  <a:pt x="1438" y="13851"/>
                  <a:pt x="1438" y="13905"/>
                </a:cubicBezTo>
                <a:cubicBezTo>
                  <a:pt x="1438" y="13915"/>
                  <a:pt x="1448" y="13958"/>
                  <a:pt x="1470" y="13980"/>
                </a:cubicBezTo>
                <a:cubicBezTo>
                  <a:pt x="1481" y="14012"/>
                  <a:pt x="1502" y="14044"/>
                  <a:pt x="1502" y="14065"/>
                </a:cubicBezTo>
                <a:cubicBezTo>
                  <a:pt x="1502" y="14077"/>
                  <a:pt x="1534" y="14130"/>
                  <a:pt x="1577" y="14173"/>
                </a:cubicBezTo>
                <a:cubicBezTo>
                  <a:pt x="1620" y="14216"/>
                  <a:pt x="1663" y="14259"/>
                  <a:pt x="1663" y="14270"/>
                </a:cubicBezTo>
                <a:cubicBezTo>
                  <a:pt x="1663" y="14280"/>
                  <a:pt x="1674" y="14313"/>
                  <a:pt x="1695" y="14334"/>
                </a:cubicBezTo>
                <a:cubicBezTo>
                  <a:pt x="1717" y="14356"/>
                  <a:pt x="1727" y="14387"/>
                  <a:pt x="1727" y="14387"/>
                </a:cubicBezTo>
                <a:cubicBezTo>
                  <a:pt x="1717" y="14420"/>
                  <a:pt x="1760" y="14506"/>
                  <a:pt x="1813" y="14527"/>
                </a:cubicBezTo>
                <a:cubicBezTo>
                  <a:pt x="1846" y="14549"/>
                  <a:pt x="1877" y="14592"/>
                  <a:pt x="1910" y="14666"/>
                </a:cubicBezTo>
                <a:cubicBezTo>
                  <a:pt x="1963" y="14773"/>
                  <a:pt x="1974" y="14795"/>
                  <a:pt x="2103" y="14924"/>
                </a:cubicBezTo>
                <a:cubicBezTo>
                  <a:pt x="2135" y="14967"/>
                  <a:pt x="2167" y="15009"/>
                  <a:pt x="2167" y="15021"/>
                </a:cubicBezTo>
                <a:cubicBezTo>
                  <a:pt x="2167" y="15031"/>
                  <a:pt x="2189" y="15063"/>
                  <a:pt x="2210" y="15085"/>
                </a:cubicBezTo>
                <a:cubicBezTo>
                  <a:pt x="2242" y="15106"/>
                  <a:pt x="2275" y="15149"/>
                  <a:pt x="2285" y="15181"/>
                </a:cubicBezTo>
                <a:cubicBezTo>
                  <a:pt x="2296" y="15214"/>
                  <a:pt x="2328" y="15245"/>
                  <a:pt x="2349" y="15257"/>
                </a:cubicBezTo>
                <a:cubicBezTo>
                  <a:pt x="2371" y="15267"/>
                  <a:pt x="2425" y="15321"/>
                  <a:pt x="2468" y="15385"/>
                </a:cubicBezTo>
                <a:cubicBezTo>
                  <a:pt x="2511" y="15450"/>
                  <a:pt x="2564" y="15514"/>
                  <a:pt x="2575" y="15514"/>
                </a:cubicBezTo>
                <a:cubicBezTo>
                  <a:pt x="2596" y="15524"/>
                  <a:pt x="2618" y="15557"/>
                  <a:pt x="2628" y="15578"/>
                </a:cubicBezTo>
                <a:cubicBezTo>
                  <a:pt x="2639" y="15610"/>
                  <a:pt x="2661" y="15632"/>
                  <a:pt x="2693" y="15632"/>
                </a:cubicBezTo>
                <a:cubicBezTo>
                  <a:pt x="2725" y="15632"/>
                  <a:pt x="2747" y="15653"/>
                  <a:pt x="2790" y="15728"/>
                </a:cubicBezTo>
                <a:cubicBezTo>
                  <a:pt x="2821" y="15771"/>
                  <a:pt x="2864" y="15825"/>
                  <a:pt x="2886" y="15857"/>
                </a:cubicBezTo>
                <a:cubicBezTo>
                  <a:pt x="2918" y="15879"/>
                  <a:pt x="2993" y="15953"/>
                  <a:pt x="3057" y="16018"/>
                </a:cubicBezTo>
                <a:cubicBezTo>
                  <a:pt x="3122" y="16082"/>
                  <a:pt x="3176" y="16136"/>
                  <a:pt x="3186" y="16136"/>
                </a:cubicBezTo>
                <a:cubicBezTo>
                  <a:pt x="3219" y="16136"/>
                  <a:pt x="3379" y="16222"/>
                  <a:pt x="3412" y="16254"/>
                </a:cubicBezTo>
                <a:cubicBezTo>
                  <a:pt x="3422" y="16275"/>
                  <a:pt x="3497" y="16308"/>
                  <a:pt x="3572" y="16339"/>
                </a:cubicBezTo>
                <a:cubicBezTo>
                  <a:pt x="3637" y="16361"/>
                  <a:pt x="3712" y="16382"/>
                  <a:pt x="3722" y="16394"/>
                </a:cubicBezTo>
                <a:cubicBezTo>
                  <a:pt x="3722" y="16404"/>
                  <a:pt x="3776" y="16415"/>
                  <a:pt x="3819" y="16425"/>
                </a:cubicBezTo>
                <a:cubicBezTo>
                  <a:pt x="3862" y="16436"/>
                  <a:pt x="3927" y="16468"/>
                  <a:pt x="3980" y="16501"/>
                </a:cubicBezTo>
                <a:cubicBezTo>
                  <a:pt x="4023" y="16533"/>
                  <a:pt x="4066" y="16554"/>
                  <a:pt x="4077" y="16554"/>
                </a:cubicBezTo>
                <a:cubicBezTo>
                  <a:pt x="4098" y="16554"/>
                  <a:pt x="4130" y="16575"/>
                  <a:pt x="4163" y="16608"/>
                </a:cubicBezTo>
                <a:cubicBezTo>
                  <a:pt x="4184" y="16630"/>
                  <a:pt x="4248" y="16661"/>
                  <a:pt x="4280" y="16683"/>
                </a:cubicBezTo>
                <a:cubicBezTo>
                  <a:pt x="4323" y="16694"/>
                  <a:pt x="4377" y="16715"/>
                  <a:pt x="4409" y="16737"/>
                </a:cubicBezTo>
                <a:cubicBezTo>
                  <a:pt x="4430" y="16747"/>
                  <a:pt x="4473" y="16769"/>
                  <a:pt x="4495" y="16769"/>
                </a:cubicBezTo>
                <a:cubicBezTo>
                  <a:pt x="4504" y="16767"/>
                  <a:pt x="4515" y="16766"/>
                  <a:pt x="4526" y="16766"/>
                </a:cubicBezTo>
                <a:cubicBezTo>
                  <a:pt x="4576" y="16766"/>
                  <a:pt x="4634" y="16783"/>
                  <a:pt x="4634" y="16801"/>
                </a:cubicBezTo>
                <a:cubicBezTo>
                  <a:pt x="4634" y="16833"/>
                  <a:pt x="4666" y="16844"/>
                  <a:pt x="4731" y="16844"/>
                </a:cubicBezTo>
                <a:cubicBezTo>
                  <a:pt x="4752" y="16844"/>
                  <a:pt x="4785" y="16865"/>
                  <a:pt x="4806" y="16876"/>
                </a:cubicBezTo>
                <a:cubicBezTo>
                  <a:pt x="4828" y="16897"/>
                  <a:pt x="4859" y="16908"/>
                  <a:pt x="4881" y="16908"/>
                </a:cubicBezTo>
                <a:cubicBezTo>
                  <a:pt x="4902" y="16908"/>
                  <a:pt x="4924" y="16919"/>
                  <a:pt x="4935" y="16930"/>
                </a:cubicBezTo>
                <a:cubicBezTo>
                  <a:pt x="4956" y="16940"/>
                  <a:pt x="5171" y="17026"/>
                  <a:pt x="5235" y="17047"/>
                </a:cubicBezTo>
                <a:cubicBezTo>
                  <a:pt x="5278" y="17069"/>
                  <a:pt x="5493" y="17187"/>
                  <a:pt x="5503" y="17209"/>
                </a:cubicBezTo>
                <a:cubicBezTo>
                  <a:pt x="5503" y="17209"/>
                  <a:pt x="5535" y="17219"/>
                  <a:pt x="5557" y="17219"/>
                </a:cubicBezTo>
                <a:cubicBezTo>
                  <a:pt x="5589" y="17219"/>
                  <a:pt x="5621" y="17230"/>
                  <a:pt x="5643" y="17262"/>
                </a:cubicBezTo>
                <a:cubicBezTo>
                  <a:pt x="5674" y="17295"/>
                  <a:pt x="5686" y="17305"/>
                  <a:pt x="5793" y="17305"/>
                </a:cubicBezTo>
                <a:cubicBezTo>
                  <a:pt x="5932" y="17305"/>
                  <a:pt x="6018" y="17326"/>
                  <a:pt x="6061" y="17369"/>
                </a:cubicBezTo>
                <a:cubicBezTo>
                  <a:pt x="6082" y="17402"/>
                  <a:pt x="6115" y="17412"/>
                  <a:pt x="6222" y="17423"/>
                </a:cubicBezTo>
                <a:cubicBezTo>
                  <a:pt x="6286" y="17434"/>
                  <a:pt x="6382" y="17434"/>
                  <a:pt x="6425" y="17434"/>
                </a:cubicBezTo>
                <a:cubicBezTo>
                  <a:pt x="6468" y="17434"/>
                  <a:pt x="6554" y="17434"/>
                  <a:pt x="6597" y="17445"/>
                </a:cubicBezTo>
                <a:cubicBezTo>
                  <a:pt x="6651" y="17455"/>
                  <a:pt x="6715" y="17466"/>
                  <a:pt x="6747" y="17466"/>
                </a:cubicBezTo>
                <a:cubicBezTo>
                  <a:pt x="6790" y="17466"/>
                  <a:pt x="6833" y="17476"/>
                  <a:pt x="6887" y="17498"/>
                </a:cubicBezTo>
                <a:cubicBezTo>
                  <a:pt x="6935" y="17522"/>
                  <a:pt x="6965" y="17534"/>
                  <a:pt x="6986" y="17534"/>
                </a:cubicBezTo>
                <a:cubicBezTo>
                  <a:pt x="6993" y="17534"/>
                  <a:pt x="6999" y="17533"/>
                  <a:pt x="7005" y="17531"/>
                </a:cubicBezTo>
                <a:cubicBezTo>
                  <a:pt x="7015" y="17525"/>
                  <a:pt x="7026" y="17522"/>
                  <a:pt x="7039" y="17522"/>
                </a:cubicBezTo>
                <a:cubicBezTo>
                  <a:pt x="7053" y="17522"/>
                  <a:pt x="7069" y="17525"/>
                  <a:pt x="7090" y="17531"/>
                </a:cubicBezTo>
                <a:cubicBezTo>
                  <a:pt x="7112" y="17541"/>
                  <a:pt x="7198" y="17552"/>
                  <a:pt x="7262" y="17552"/>
                </a:cubicBezTo>
                <a:cubicBezTo>
                  <a:pt x="7380" y="17562"/>
                  <a:pt x="7519" y="17584"/>
                  <a:pt x="7573" y="17616"/>
                </a:cubicBezTo>
                <a:cubicBezTo>
                  <a:pt x="7584" y="17616"/>
                  <a:pt x="7670" y="17627"/>
                  <a:pt x="7755" y="17627"/>
                </a:cubicBezTo>
                <a:cubicBezTo>
                  <a:pt x="7831" y="17627"/>
                  <a:pt x="7927" y="17638"/>
                  <a:pt x="7948" y="17648"/>
                </a:cubicBezTo>
                <a:lnTo>
                  <a:pt x="8056" y="17648"/>
                </a:lnTo>
                <a:cubicBezTo>
                  <a:pt x="8087" y="17636"/>
                  <a:pt x="8118" y="17630"/>
                  <a:pt x="8149" y="17630"/>
                </a:cubicBezTo>
                <a:cubicBezTo>
                  <a:pt x="8172" y="17630"/>
                  <a:pt x="8194" y="17633"/>
                  <a:pt x="8217" y="17638"/>
                </a:cubicBezTo>
                <a:cubicBezTo>
                  <a:pt x="8239" y="17642"/>
                  <a:pt x="8255" y="17644"/>
                  <a:pt x="8269" y="17644"/>
                </a:cubicBezTo>
                <a:cubicBezTo>
                  <a:pt x="8290" y="17644"/>
                  <a:pt x="8305" y="17639"/>
                  <a:pt x="8324" y="17627"/>
                </a:cubicBezTo>
                <a:cubicBezTo>
                  <a:pt x="8342" y="17609"/>
                  <a:pt x="8353" y="17601"/>
                  <a:pt x="8365" y="17601"/>
                </a:cubicBezTo>
                <a:cubicBezTo>
                  <a:pt x="8375" y="17601"/>
                  <a:pt x="8385" y="17607"/>
                  <a:pt x="8399" y="17616"/>
                </a:cubicBezTo>
                <a:cubicBezTo>
                  <a:pt x="8434" y="17634"/>
                  <a:pt x="8618" y="17642"/>
                  <a:pt x="8797" y="17642"/>
                </a:cubicBezTo>
                <a:cubicBezTo>
                  <a:pt x="8943" y="17642"/>
                  <a:pt x="9086" y="17636"/>
                  <a:pt x="9139" y="17627"/>
                </a:cubicBezTo>
                <a:cubicBezTo>
                  <a:pt x="9166" y="17621"/>
                  <a:pt x="9188" y="17619"/>
                  <a:pt x="9209" y="17619"/>
                </a:cubicBezTo>
                <a:cubicBezTo>
                  <a:pt x="9230" y="17619"/>
                  <a:pt x="9252" y="17621"/>
                  <a:pt x="9279" y="17627"/>
                </a:cubicBezTo>
                <a:cubicBezTo>
                  <a:pt x="9300" y="17632"/>
                  <a:pt x="9316" y="17635"/>
                  <a:pt x="9331" y="17635"/>
                </a:cubicBezTo>
                <a:cubicBezTo>
                  <a:pt x="9346" y="17635"/>
                  <a:pt x="9359" y="17632"/>
                  <a:pt x="9375" y="17627"/>
                </a:cubicBezTo>
                <a:cubicBezTo>
                  <a:pt x="9386" y="17616"/>
                  <a:pt x="9429" y="17605"/>
                  <a:pt x="9450" y="17605"/>
                </a:cubicBezTo>
                <a:cubicBezTo>
                  <a:pt x="9483" y="17605"/>
                  <a:pt x="9526" y="17605"/>
                  <a:pt x="9547" y="17595"/>
                </a:cubicBezTo>
                <a:cubicBezTo>
                  <a:pt x="9557" y="17584"/>
                  <a:pt x="9600" y="17573"/>
                  <a:pt x="9622" y="17573"/>
                </a:cubicBezTo>
                <a:cubicBezTo>
                  <a:pt x="9654" y="17573"/>
                  <a:pt x="9686" y="17562"/>
                  <a:pt x="9708" y="17562"/>
                </a:cubicBezTo>
                <a:cubicBezTo>
                  <a:pt x="9716" y="17554"/>
                  <a:pt x="9722" y="17551"/>
                  <a:pt x="9729" y="17551"/>
                </a:cubicBezTo>
                <a:cubicBezTo>
                  <a:pt x="9739" y="17551"/>
                  <a:pt x="9748" y="17560"/>
                  <a:pt x="9762" y="17573"/>
                </a:cubicBezTo>
                <a:cubicBezTo>
                  <a:pt x="9777" y="17584"/>
                  <a:pt x="9788" y="17590"/>
                  <a:pt x="9802" y="17590"/>
                </a:cubicBezTo>
                <a:cubicBezTo>
                  <a:pt x="9815" y="17590"/>
                  <a:pt x="9831" y="17584"/>
                  <a:pt x="9858" y="17573"/>
                </a:cubicBezTo>
                <a:cubicBezTo>
                  <a:pt x="9921" y="17542"/>
                  <a:pt x="10029" y="17522"/>
                  <a:pt x="10121" y="17522"/>
                </a:cubicBezTo>
                <a:cubicBezTo>
                  <a:pt x="10155" y="17522"/>
                  <a:pt x="10186" y="17525"/>
                  <a:pt x="10212" y="17531"/>
                </a:cubicBezTo>
                <a:cubicBezTo>
                  <a:pt x="10224" y="17534"/>
                  <a:pt x="10234" y="17537"/>
                  <a:pt x="10244" y="17537"/>
                </a:cubicBezTo>
                <a:cubicBezTo>
                  <a:pt x="10261" y="17537"/>
                  <a:pt x="10277" y="17529"/>
                  <a:pt x="10298" y="17509"/>
                </a:cubicBezTo>
                <a:cubicBezTo>
                  <a:pt x="10319" y="17498"/>
                  <a:pt x="10362" y="17476"/>
                  <a:pt x="10384" y="17476"/>
                </a:cubicBezTo>
                <a:cubicBezTo>
                  <a:pt x="10415" y="17476"/>
                  <a:pt x="10470" y="17476"/>
                  <a:pt x="10512" y="17466"/>
                </a:cubicBezTo>
                <a:cubicBezTo>
                  <a:pt x="10555" y="17466"/>
                  <a:pt x="10651" y="17466"/>
                  <a:pt x="10727" y="17455"/>
                </a:cubicBezTo>
                <a:cubicBezTo>
                  <a:pt x="10813" y="17455"/>
                  <a:pt x="10909" y="17445"/>
                  <a:pt x="10952" y="17434"/>
                </a:cubicBezTo>
                <a:cubicBezTo>
                  <a:pt x="10995" y="17423"/>
                  <a:pt x="11049" y="17412"/>
                  <a:pt x="11081" y="17412"/>
                </a:cubicBezTo>
                <a:cubicBezTo>
                  <a:pt x="11123" y="17412"/>
                  <a:pt x="11166" y="17402"/>
                  <a:pt x="11209" y="17369"/>
                </a:cubicBezTo>
                <a:cubicBezTo>
                  <a:pt x="11252" y="17348"/>
                  <a:pt x="11295" y="17326"/>
                  <a:pt x="11371" y="17326"/>
                </a:cubicBezTo>
                <a:cubicBezTo>
                  <a:pt x="11467" y="17316"/>
                  <a:pt x="11510" y="17305"/>
                  <a:pt x="11552" y="17262"/>
                </a:cubicBezTo>
                <a:cubicBezTo>
                  <a:pt x="11564" y="17240"/>
                  <a:pt x="11585" y="17240"/>
                  <a:pt x="11607" y="17240"/>
                </a:cubicBezTo>
                <a:cubicBezTo>
                  <a:pt x="11617" y="17246"/>
                  <a:pt x="11631" y="17249"/>
                  <a:pt x="11643" y="17249"/>
                </a:cubicBezTo>
                <a:cubicBezTo>
                  <a:pt x="11655" y="17249"/>
                  <a:pt x="11665" y="17246"/>
                  <a:pt x="11671" y="17240"/>
                </a:cubicBezTo>
                <a:cubicBezTo>
                  <a:pt x="11681" y="17230"/>
                  <a:pt x="11703" y="17230"/>
                  <a:pt x="11724" y="17230"/>
                </a:cubicBezTo>
                <a:cubicBezTo>
                  <a:pt x="11726" y="17232"/>
                  <a:pt x="11728" y="17232"/>
                  <a:pt x="11732" y="17232"/>
                </a:cubicBezTo>
                <a:cubicBezTo>
                  <a:pt x="11754" y="17232"/>
                  <a:pt x="11817" y="17204"/>
                  <a:pt x="11864" y="17176"/>
                </a:cubicBezTo>
                <a:cubicBezTo>
                  <a:pt x="11928" y="17144"/>
                  <a:pt x="11993" y="17123"/>
                  <a:pt x="12014" y="17123"/>
                </a:cubicBezTo>
                <a:cubicBezTo>
                  <a:pt x="12057" y="17123"/>
                  <a:pt x="12196" y="17080"/>
                  <a:pt x="12293" y="17026"/>
                </a:cubicBezTo>
                <a:cubicBezTo>
                  <a:pt x="12324" y="17010"/>
                  <a:pt x="12362" y="17000"/>
                  <a:pt x="12379" y="17000"/>
                </a:cubicBezTo>
                <a:cubicBezTo>
                  <a:pt x="12385" y="17000"/>
                  <a:pt x="12389" y="17002"/>
                  <a:pt x="12389" y="17004"/>
                </a:cubicBezTo>
                <a:cubicBezTo>
                  <a:pt x="12400" y="17004"/>
                  <a:pt x="12432" y="16994"/>
                  <a:pt x="12465" y="16973"/>
                </a:cubicBezTo>
                <a:cubicBezTo>
                  <a:pt x="12496" y="16951"/>
                  <a:pt x="12539" y="16930"/>
                  <a:pt x="12572" y="16919"/>
                </a:cubicBezTo>
                <a:cubicBezTo>
                  <a:pt x="12593" y="16919"/>
                  <a:pt x="12647" y="16876"/>
                  <a:pt x="12679" y="16844"/>
                </a:cubicBezTo>
                <a:cubicBezTo>
                  <a:pt x="12722" y="16801"/>
                  <a:pt x="12775" y="16758"/>
                  <a:pt x="12818" y="16737"/>
                </a:cubicBezTo>
                <a:cubicBezTo>
                  <a:pt x="12851" y="16726"/>
                  <a:pt x="12925" y="16683"/>
                  <a:pt x="12990" y="16640"/>
                </a:cubicBezTo>
                <a:cubicBezTo>
                  <a:pt x="13044" y="16597"/>
                  <a:pt x="13119" y="16554"/>
                  <a:pt x="13151" y="16533"/>
                </a:cubicBezTo>
                <a:cubicBezTo>
                  <a:pt x="13173" y="16522"/>
                  <a:pt x="13204" y="16501"/>
                  <a:pt x="13204" y="16490"/>
                </a:cubicBezTo>
                <a:cubicBezTo>
                  <a:pt x="13215" y="16468"/>
                  <a:pt x="13247" y="16447"/>
                  <a:pt x="13290" y="16436"/>
                </a:cubicBezTo>
                <a:cubicBezTo>
                  <a:pt x="13333" y="16425"/>
                  <a:pt x="13354" y="16415"/>
                  <a:pt x="13366" y="16372"/>
                </a:cubicBezTo>
                <a:cubicBezTo>
                  <a:pt x="13376" y="16351"/>
                  <a:pt x="13397" y="16318"/>
                  <a:pt x="13430" y="16308"/>
                </a:cubicBezTo>
                <a:cubicBezTo>
                  <a:pt x="13451" y="16297"/>
                  <a:pt x="13494" y="16275"/>
                  <a:pt x="13526" y="16243"/>
                </a:cubicBezTo>
                <a:cubicBezTo>
                  <a:pt x="13548" y="16222"/>
                  <a:pt x="13580" y="16200"/>
                  <a:pt x="13590" y="16200"/>
                </a:cubicBezTo>
                <a:cubicBezTo>
                  <a:pt x="13602" y="16200"/>
                  <a:pt x="13645" y="16179"/>
                  <a:pt x="13687" y="16146"/>
                </a:cubicBezTo>
                <a:cubicBezTo>
                  <a:pt x="13730" y="16115"/>
                  <a:pt x="13773" y="16082"/>
                  <a:pt x="13795" y="16072"/>
                </a:cubicBezTo>
                <a:cubicBezTo>
                  <a:pt x="13869" y="16029"/>
                  <a:pt x="14041" y="15879"/>
                  <a:pt x="14084" y="15814"/>
                </a:cubicBezTo>
                <a:cubicBezTo>
                  <a:pt x="14116" y="15782"/>
                  <a:pt x="14181" y="15739"/>
                  <a:pt x="14213" y="15717"/>
                </a:cubicBezTo>
                <a:cubicBezTo>
                  <a:pt x="14245" y="15707"/>
                  <a:pt x="14277" y="15686"/>
                  <a:pt x="14277" y="15674"/>
                </a:cubicBezTo>
                <a:cubicBezTo>
                  <a:pt x="14277" y="15653"/>
                  <a:pt x="14438" y="15481"/>
                  <a:pt x="14491" y="15450"/>
                </a:cubicBezTo>
                <a:cubicBezTo>
                  <a:pt x="14513" y="15428"/>
                  <a:pt x="14534" y="15407"/>
                  <a:pt x="14534" y="15385"/>
                </a:cubicBezTo>
                <a:cubicBezTo>
                  <a:pt x="14534" y="15374"/>
                  <a:pt x="14546" y="15353"/>
                  <a:pt x="14567" y="15353"/>
                </a:cubicBezTo>
                <a:cubicBezTo>
                  <a:pt x="14577" y="15342"/>
                  <a:pt x="14599" y="15310"/>
                  <a:pt x="14610" y="15288"/>
                </a:cubicBezTo>
                <a:cubicBezTo>
                  <a:pt x="14631" y="15224"/>
                  <a:pt x="14706" y="15149"/>
                  <a:pt x="14749" y="15138"/>
                </a:cubicBezTo>
                <a:lnTo>
                  <a:pt x="14803" y="15085"/>
                </a:lnTo>
                <a:cubicBezTo>
                  <a:pt x="14846" y="15009"/>
                  <a:pt x="15039" y="14816"/>
                  <a:pt x="15114" y="14763"/>
                </a:cubicBezTo>
                <a:cubicBezTo>
                  <a:pt x="15178" y="14731"/>
                  <a:pt x="15189" y="14709"/>
                  <a:pt x="15189" y="14666"/>
                </a:cubicBezTo>
                <a:cubicBezTo>
                  <a:pt x="15178" y="14613"/>
                  <a:pt x="15189" y="14592"/>
                  <a:pt x="15221" y="14570"/>
                </a:cubicBezTo>
                <a:cubicBezTo>
                  <a:pt x="15242" y="14559"/>
                  <a:pt x="15264" y="14537"/>
                  <a:pt x="15275" y="14537"/>
                </a:cubicBezTo>
                <a:cubicBezTo>
                  <a:pt x="15285" y="14537"/>
                  <a:pt x="15318" y="14516"/>
                  <a:pt x="15339" y="14495"/>
                </a:cubicBezTo>
                <a:cubicBezTo>
                  <a:pt x="15371" y="14463"/>
                  <a:pt x="15414" y="14430"/>
                  <a:pt x="15447" y="14409"/>
                </a:cubicBezTo>
                <a:cubicBezTo>
                  <a:pt x="15468" y="14387"/>
                  <a:pt x="15500" y="14356"/>
                  <a:pt x="15511" y="14323"/>
                </a:cubicBezTo>
                <a:cubicBezTo>
                  <a:pt x="15521" y="14291"/>
                  <a:pt x="15543" y="14248"/>
                  <a:pt x="15575" y="14237"/>
                </a:cubicBezTo>
                <a:cubicBezTo>
                  <a:pt x="15597" y="14216"/>
                  <a:pt x="15628" y="14162"/>
                  <a:pt x="15650" y="14120"/>
                </a:cubicBezTo>
                <a:cubicBezTo>
                  <a:pt x="15671" y="14077"/>
                  <a:pt x="15714" y="14012"/>
                  <a:pt x="15736" y="13991"/>
                </a:cubicBezTo>
                <a:cubicBezTo>
                  <a:pt x="15757" y="13958"/>
                  <a:pt x="15800" y="13905"/>
                  <a:pt x="15822" y="13872"/>
                </a:cubicBezTo>
                <a:cubicBezTo>
                  <a:pt x="15864" y="13808"/>
                  <a:pt x="15897" y="13765"/>
                  <a:pt x="15961" y="13722"/>
                </a:cubicBezTo>
                <a:cubicBezTo>
                  <a:pt x="15972" y="13712"/>
                  <a:pt x="15993" y="13658"/>
                  <a:pt x="16004" y="13605"/>
                </a:cubicBezTo>
                <a:cubicBezTo>
                  <a:pt x="16026" y="13529"/>
                  <a:pt x="16047" y="13497"/>
                  <a:pt x="16112" y="13443"/>
                </a:cubicBezTo>
                <a:cubicBezTo>
                  <a:pt x="16165" y="13390"/>
                  <a:pt x="16197" y="13347"/>
                  <a:pt x="16208" y="13293"/>
                </a:cubicBezTo>
                <a:cubicBezTo>
                  <a:pt x="16219" y="13250"/>
                  <a:pt x="16240" y="13219"/>
                  <a:pt x="16262" y="13207"/>
                </a:cubicBezTo>
                <a:cubicBezTo>
                  <a:pt x="16305" y="13186"/>
                  <a:pt x="16326" y="13164"/>
                  <a:pt x="16326" y="13122"/>
                </a:cubicBezTo>
                <a:cubicBezTo>
                  <a:pt x="16326" y="13090"/>
                  <a:pt x="16348" y="13036"/>
                  <a:pt x="16455" y="12800"/>
                </a:cubicBezTo>
                <a:cubicBezTo>
                  <a:pt x="16465" y="12757"/>
                  <a:pt x="16487" y="12714"/>
                  <a:pt x="16498" y="12693"/>
                </a:cubicBezTo>
                <a:cubicBezTo>
                  <a:pt x="16498" y="12682"/>
                  <a:pt x="16519" y="12650"/>
                  <a:pt x="16529" y="12639"/>
                </a:cubicBezTo>
                <a:cubicBezTo>
                  <a:pt x="16541" y="12628"/>
                  <a:pt x="16551" y="12607"/>
                  <a:pt x="16551" y="12585"/>
                </a:cubicBezTo>
                <a:cubicBezTo>
                  <a:pt x="16551" y="12564"/>
                  <a:pt x="16562" y="12521"/>
                  <a:pt x="16584" y="12489"/>
                </a:cubicBezTo>
                <a:cubicBezTo>
                  <a:pt x="16594" y="12468"/>
                  <a:pt x="16615" y="12403"/>
                  <a:pt x="16626" y="12371"/>
                </a:cubicBezTo>
                <a:cubicBezTo>
                  <a:pt x="16626" y="12328"/>
                  <a:pt x="16648" y="12263"/>
                  <a:pt x="16669" y="12232"/>
                </a:cubicBezTo>
                <a:cubicBezTo>
                  <a:pt x="16680" y="12189"/>
                  <a:pt x="16691" y="12135"/>
                  <a:pt x="16691" y="12082"/>
                </a:cubicBezTo>
                <a:cubicBezTo>
                  <a:pt x="16680" y="12017"/>
                  <a:pt x="16691" y="11985"/>
                  <a:pt x="16723" y="11910"/>
                </a:cubicBezTo>
                <a:cubicBezTo>
                  <a:pt x="16755" y="11846"/>
                  <a:pt x="16777" y="11803"/>
                  <a:pt x="16765" y="11781"/>
                </a:cubicBezTo>
                <a:cubicBezTo>
                  <a:pt x="16765" y="11760"/>
                  <a:pt x="16765" y="11749"/>
                  <a:pt x="16777" y="11749"/>
                </a:cubicBezTo>
                <a:cubicBezTo>
                  <a:pt x="16787" y="11749"/>
                  <a:pt x="16798" y="11727"/>
                  <a:pt x="16798" y="11695"/>
                </a:cubicBezTo>
                <a:cubicBezTo>
                  <a:pt x="16798" y="11641"/>
                  <a:pt x="16798" y="11620"/>
                  <a:pt x="16841" y="11513"/>
                </a:cubicBezTo>
                <a:cubicBezTo>
                  <a:pt x="16851" y="11502"/>
                  <a:pt x="16873" y="11405"/>
                  <a:pt x="16894" y="11309"/>
                </a:cubicBezTo>
                <a:cubicBezTo>
                  <a:pt x="16927" y="11212"/>
                  <a:pt x="16948" y="11116"/>
                  <a:pt x="16970" y="11073"/>
                </a:cubicBezTo>
                <a:cubicBezTo>
                  <a:pt x="16980" y="11041"/>
                  <a:pt x="16991" y="11009"/>
                  <a:pt x="16980" y="10998"/>
                </a:cubicBezTo>
                <a:cubicBezTo>
                  <a:pt x="16980" y="10976"/>
                  <a:pt x="16980" y="10955"/>
                  <a:pt x="16991" y="10945"/>
                </a:cubicBezTo>
                <a:cubicBezTo>
                  <a:pt x="17013" y="10923"/>
                  <a:pt x="17066" y="10719"/>
                  <a:pt x="17077" y="10644"/>
                </a:cubicBezTo>
                <a:cubicBezTo>
                  <a:pt x="17087" y="10504"/>
                  <a:pt x="17109" y="10387"/>
                  <a:pt x="17120" y="10387"/>
                </a:cubicBezTo>
                <a:cubicBezTo>
                  <a:pt x="17141" y="10387"/>
                  <a:pt x="17184" y="10237"/>
                  <a:pt x="17184" y="10183"/>
                </a:cubicBezTo>
                <a:cubicBezTo>
                  <a:pt x="17184" y="10161"/>
                  <a:pt x="17194" y="10118"/>
                  <a:pt x="17206" y="10086"/>
                </a:cubicBezTo>
                <a:cubicBezTo>
                  <a:pt x="17216" y="10044"/>
                  <a:pt x="17216" y="10022"/>
                  <a:pt x="17206" y="9990"/>
                </a:cubicBezTo>
                <a:cubicBezTo>
                  <a:pt x="17184" y="9958"/>
                  <a:pt x="17184" y="9947"/>
                  <a:pt x="17194" y="9925"/>
                </a:cubicBezTo>
                <a:cubicBezTo>
                  <a:pt x="17206" y="9915"/>
                  <a:pt x="17216" y="9893"/>
                  <a:pt x="17216" y="9861"/>
                </a:cubicBezTo>
                <a:cubicBezTo>
                  <a:pt x="17216" y="9839"/>
                  <a:pt x="17227" y="9796"/>
                  <a:pt x="17237" y="9765"/>
                </a:cubicBezTo>
                <a:cubicBezTo>
                  <a:pt x="17270" y="9700"/>
                  <a:pt x="17280" y="9453"/>
                  <a:pt x="17259" y="9239"/>
                </a:cubicBezTo>
                <a:cubicBezTo>
                  <a:pt x="17237" y="9003"/>
                  <a:pt x="17237" y="8949"/>
                  <a:pt x="17227" y="8907"/>
                </a:cubicBezTo>
                <a:cubicBezTo>
                  <a:pt x="17216" y="8874"/>
                  <a:pt x="17227" y="8831"/>
                  <a:pt x="17237" y="8778"/>
                </a:cubicBezTo>
                <a:cubicBezTo>
                  <a:pt x="17270" y="8702"/>
                  <a:pt x="17270" y="8692"/>
                  <a:pt x="17249" y="8617"/>
                </a:cubicBezTo>
                <a:cubicBezTo>
                  <a:pt x="17227" y="8585"/>
                  <a:pt x="17216" y="8509"/>
                  <a:pt x="17216" y="8456"/>
                </a:cubicBezTo>
                <a:cubicBezTo>
                  <a:pt x="17216" y="8413"/>
                  <a:pt x="17206" y="8370"/>
                  <a:pt x="17194" y="8370"/>
                </a:cubicBezTo>
                <a:cubicBezTo>
                  <a:pt x="17184" y="8359"/>
                  <a:pt x="17184" y="8327"/>
                  <a:pt x="17194" y="8273"/>
                </a:cubicBezTo>
                <a:cubicBezTo>
                  <a:pt x="17206" y="8209"/>
                  <a:pt x="17194" y="8188"/>
                  <a:pt x="17173" y="8166"/>
                </a:cubicBezTo>
                <a:cubicBezTo>
                  <a:pt x="17152" y="8145"/>
                  <a:pt x="17141" y="8091"/>
                  <a:pt x="17130" y="7952"/>
                </a:cubicBezTo>
                <a:cubicBezTo>
                  <a:pt x="17130" y="7844"/>
                  <a:pt x="17109" y="7737"/>
                  <a:pt x="17098" y="7705"/>
                </a:cubicBezTo>
                <a:cubicBezTo>
                  <a:pt x="17087" y="7662"/>
                  <a:pt x="17077" y="7619"/>
                  <a:pt x="17066" y="7598"/>
                </a:cubicBezTo>
                <a:cubicBezTo>
                  <a:pt x="17066" y="7577"/>
                  <a:pt x="17066" y="7544"/>
                  <a:pt x="17055" y="7534"/>
                </a:cubicBezTo>
                <a:cubicBezTo>
                  <a:pt x="17044" y="7534"/>
                  <a:pt x="17034" y="7469"/>
                  <a:pt x="17034" y="7405"/>
                </a:cubicBezTo>
                <a:cubicBezTo>
                  <a:pt x="17023" y="7351"/>
                  <a:pt x="17013" y="7265"/>
                  <a:pt x="17001" y="7233"/>
                </a:cubicBezTo>
                <a:cubicBezTo>
                  <a:pt x="16991" y="7190"/>
                  <a:pt x="16980" y="7126"/>
                  <a:pt x="16970" y="7083"/>
                </a:cubicBezTo>
                <a:cubicBezTo>
                  <a:pt x="16970" y="7019"/>
                  <a:pt x="16970" y="6997"/>
                  <a:pt x="16937" y="6976"/>
                </a:cubicBezTo>
                <a:cubicBezTo>
                  <a:pt x="16927" y="6954"/>
                  <a:pt x="16905" y="6912"/>
                  <a:pt x="16905" y="6826"/>
                </a:cubicBezTo>
                <a:cubicBezTo>
                  <a:pt x="16894" y="6750"/>
                  <a:pt x="16873" y="6676"/>
                  <a:pt x="16862" y="6654"/>
                </a:cubicBezTo>
                <a:cubicBezTo>
                  <a:pt x="16841" y="6621"/>
                  <a:pt x="16830" y="6590"/>
                  <a:pt x="16841" y="6579"/>
                </a:cubicBezTo>
                <a:cubicBezTo>
                  <a:pt x="16841" y="6568"/>
                  <a:pt x="16830" y="6525"/>
                  <a:pt x="16798" y="6471"/>
                </a:cubicBezTo>
                <a:cubicBezTo>
                  <a:pt x="16777" y="6428"/>
                  <a:pt x="16765" y="6364"/>
                  <a:pt x="16765" y="6343"/>
                </a:cubicBezTo>
                <a:cubicBezTo>
                  <a:pt x="16765" y="6311"/>
                  <a:pt x="16755" y="6278"/>
                  <a:pt x="16744" y="6257"/>
                </a:cubicBezTo>
                <a:cubicBezTo>
                  <a:pt x="16734" y="6235"/>
                  <a:pt x="16723" y="6204"/>
                  <a:pt x="16723" y="6171"/>
                </a:cubicBezTo>
                <a:cubicBezTo>
                  <a:pt x="16723" y="6139"/>
                  <a:pt x="16712" y="6118"/>
                  <a:pt x="16691" y="6085"/>
                </a:cubicBezTo>
                <a:cubicBezTo>
                  <a:pt x="16658" y="6064"/>
                  <a:pt x="16648" y="6042"/>
                  <a:pt x="16648" y="5946"/>
                </a:cubicBezTo>
                <a:cubicBezTo>
                  <a:pt x="16648" y="5871"/>
                  <a:pt x="16637" y="5817"/>
                  <a:pt x="16626" y="5796"/>
                </a:cubicBezTo>
                <a:cubicBezTo>
                  <a:pt x="16605" y="5775"/>
                  <a:pt x="16594" y="5720"/>
                  <a:pt x="16594" y="5667"/>
                </a:cubicBezTo>
                <a:cubicBezTo>
                  <a:pt x="16584" y="5613"/>
                  <a:pt x="16584" y="5549"/>
                  <a:pt x="16572" y="5539"/>
                </a:cubicBezTo>
                <a:cubicBezTo>
                  <a:pt x="16562" y="5517"/>
                  <a:pt x="16551" y="5484"/>
                  <a:pt x="16551" y="5463"/>
                </a:cubicBezTo>
                <a:cubicBezTo>
                  <a:pt x="16551" y="5453"/>
                  <a:pt x="16541" y="5410"/>
                  <a:pt x="16541" y="5377"/>
                </a:cubicBezTo>
                <a:cubicBezTo>
                  <a:pt x="16529" y="5356"/>
                  <a:pt x="16519" y="5291"/>
                  <a:pt x="16498" y="5249"/>
                </a:cubicBezTo>
                <a:cubicBezTo>
                  <a:pt x="16498" y="5206"/>
                  <a:pt x="16476" y="5163"/>
                  <a:pt x="16465" y="5141"/>
                </a:cubicBezTo>
                <a:cubicBezTo>
                  <a:pt x="16444" y="5131"/>
                  <a:pt x="16433" y="5067"/>
                  <a:pt x="16422" y="5013"/>
                </a:cubicBezTo>
                <a:cubicBezTo>
                  <a:pt x="16412" y="4959"/>
                  <a:pt x="16390" y="4905"/>
                  <a:pt x="16369" y="4884"/>
                </a:cubicBezTo>
                <a:cubicBezTo>
                  <a:pt x="16336" y="4852"/>
                  <a:pt x="16305" y="4734"/>
                  <a:pt x="16315" y="4712"/>
                </a:cubicBezTo>
                <a:cubicBezTo>
                  <a:pt x="16326" y="4702"/>
                  <a:pt x="16305" y="4669"/>
                  <a:pt x="16283" y="4638"/>
                </a:cubicBezTo>
                <a:cubicBezTo>
                  <a:pt x="16262" y="4605"/>
                  <a:pt x="16251" y="4573"/>
                  <a:pt x="16251" y="4562"/>
                </a:cubicBezTo>
                <a:cubicBezTo>
                  <a:pt x="16251" y="4552"/>
                  <a:pt x="16229" y="4476"/>
                  <a:pt x="16197" y="4412"/>
                </a:cubicBezTo>
                <a:cubicBezTo>
                  <a:pt x="16154" y="4337"/>
                  <a:pt x="16133" y="4262"/>
                  <a:pt x="16133" y="4240"/>
                </a:cubicBezTo>
                <a:cubicBezTo>
                  <a:pt x="16133" y="4219"/>
                  <a:pt x="16122" y="4197"/>
                  <a:pt x="16112" y="4197"/>
                </a:cubicBezTo>
                <a:cubicBezTo>
                  <a:pt x="16100" y="4187"/>
                  <a:pt x="16100" y="4176"/>
                  <a:pt x="16100" y="4166"/>
                </a:cubicBezTo>
                <a:cubicBezTo>
                  <a:pt x="16100" y="4133"/>
                  <a:pt x="16026" y="4015"/>
                  <a:pt x="15961" y="3930"/>
                </a:cubicBezTo>
                <a:cubicBezTo>
                  <a:pt x="15940" y="3908"/>
                  <a:pt x="15918" y="3865"/>
                  <a:pt x="15918" y="3854"/>
                </a:cubicBezTo>
                <a:cubicBezTo>
                  <a:pt x="15929" y="3844"/>
                  <a:pt x="15907" y="3801"/>
                  <a:pt x="15886" y="3768"/>
                </a:cubicBezTo>
                <a:cubicBezTo>
                  <a:pt x="15854" y="3725"/>
                  <a:pt x="15822" y="3661"/>
                  <a:pt x="15811" y="3608"/>
                </a:cubicBezTo>
                <a:cubicBezTo>
                  <a:pt x="15790" y="3511"/>
                  <a:pt x="15747" y="3446"/>
                  <a:pt x="15714" y="3425"/>
                </a:cubicBezTo>
                <a:cubicBezTo>
                  <a:pt x="15704" y="3415"/>
                  <a:pt x="15693" y="3393"/>
                  <a:pt x="15693" y="3372"/>
                </a:cubicBezTo>
                <a:cubicBezTo>
                  <a:pt x="15693" y="3361"/>
                  <a:pt x="15661" y="3318"/>
                  <a:pt x="15628" y="3296"/>
                </a:cubicBezTo>
                <a:cubicBezTo>
                  <a:pt x="15586" y="3265"/>
                  <a:pt x="15564" y="3232"/>
                  <a:pt x="15575" y="3222"/>
                </a:cubicBezTo>
                <a:cubicBezTo>
                  <a:pt x="15575" y="3200"/>
                  <a:pt x="15532" y="3136"/>
                  <a:pt x="15435" y="3039"/>
                </a:cubicBezTo>
                <a:cubicBezTo>
                  <a:pt x="15361" y="2964"/>
                  <a:pt x="15296" y="2878"/>
                  <a:pt x="15285" y="2857"/>
                </a:cubicBezTo>
                <a:cubicBezTo>
                  <a:pt x="15275" y="2836"/>
                  <a:pt x="15253" y="2824"/>
                  <a:pt x="15242" y="2824"/>
                </a:cubicBezTo>
                <a:cubicBezTo>
                  <a:pt x="15221" y="2824"/>
                  <a:pt x="15156" y="2760"/>
                  <a:pt x="15156" y="2728"/>
                </a:cubicBezTo>
                <a:cubicBezTo>
                  <a:pt x="15156" y="2717"/>
                  <a:pt x="15114" y="2664"/>
                  <a:pt x="15060" y="2610"/>
                </a:cubicBezTo>
                <a:cubicBezTo>
                  <a:pt x="15006" y="2567"/>
                  <a:pt x="14963" y="2514"/>
                  <a:pt x="14963" y="2503"/>
                </a:cubicBezTo>
                <a:cubicBezTo>
                  <a:pt x="14963" y="2481"/>
                  <a:pt x="14942" y="2460"/>
                  <a:pt x="14910" y="2449"/>
                </a:cubicBezTo>
                <a:cubicBezTo>
                  <a:pt x="14889" y="2438"/>
                  <a:pt x="14856" y="2406"/>
                  <a:pt x="14835" y="2385"/>
                </a:cubicBezTo>
                <a:cubicBezTo>
                  <a:pt x="14824" y="2364"/>
                  <a:pt x="14792" y="2331"/>
                  <a:pt x="14760" y="2321"/>
                </a:cubicBezTo>
                <a:cubicBezTo>
                  <a:pt x="14717" y="2310"/>
                  <a:pt x="14685" y="2278"/>
                  <a:pt x="14663" y="2245"/>
                </a:cubicBezTo>
                <a:cubicBezTo>
                  <a:pt x="14642" y="2213"/>
                  <a:pt x="14588" y="2159"/>
                  <a:pt x="14556" y="2116"/>
                </a:cubicBezTo>
                <a:cubicBezTo>
                  <a:pt x="14513" y="2085"/>
                  <a:pt x="14449" y="2031"/>
                  <a:pt x="14406" y="1999"/>
                </a:cubicBezTo>
                <a:cubicBezTo>
                  <a:pt x="14374" y="1966"/>
                  <a:pt x="14331" y="1935"/>
                  <a:pt x="14320" y="1935"/>
                </a:cubicBezTo>
                <a:cubicBezTo>
                  <a:pt x="14310" y="1935"/>
                  <a:pt x="14277" y="1913"/>
                  <a:pt x="14267" y="1880"/>
                </a:cubicBezTo>
                <a:cubicBezTo>
                  <a:pt x="14245" y="1859"/>
                  <a:pt x="14191" y="1816"/>
                  <a:pt x="14159" y="1806"/>
                </a:cubicBezTo>
                <a:cubicBezTo>
                  <a:pt x="14127" y="1784"/>
                  <a:pt x="14052" y="1741"/>
                  <a:pt x="14009" y="1699"/>
                </a:cubicBezTo>
                <a:cubicBezTo>
                  <a:pt x="13912" y="1623"/>
                  <a:pt x="13826" y="1559"/>
                  <a:pt x="13784" y="1559"/>
                </a:cubicBezTo>
                <a:cubicBezTo>
                  <a:pt x="13773" y="1559"/>
                  <a:pt x="13752" y="1548"/>
                  <a:pt x="13741" y="1537"/>
                </a:cubicBezTo>
                <a:cubicBezTo>
                  <a:pt x="13730" y="1527"/>
                  <a:pt x="13709" y="1505"/>
                  <a:pt x="13687" y="1505"/>
                </a:cubicBezTo>
                <a:cubicBezTo>
                  <a:pt x="13655" y="1505"/>
                  <a:pt x="13537" y="1451"/>
                  <a:pt x="13473" y="1398"/>
                </a:cubicBezTo>
                <a:cubicBezTo>
                  <a:pt x="13387" y="1334"/>
                  <a:pt x="13226" y="1237"/>
                  <a:pt x="13204" y="1237"/>
                </a:cubicBezTo>
                <a:cubicBezTo>
                  <a:pt x="13194" y="1237"/>
                  <a:pt x="13151" y="1215"/>
                  <a:pt x="13130" y="1194"/>
                </a:cubicBezTo>
                <a:cubicBezTo>
                  <a:pt x="13097" y="1173"/>
                  <a:pt x="13065" y="1151"/>
                  <a:pt x="13054" y="1151"/>
                </a:cubicBezTo>
                <a:cubicBezTo>
                  <a:pt x="13044" y="1151"/>
                  <a:pt x="13022" y="1130"/>
                  <a:pt x="12990" y="1108"/>
                </a:cubicBezTo>
                <a:cubicBezTo>
                  <a:pt x="12968" y="1087"/>
                  <a:pt x="12925" y="1076"/>
                  <a:pt x="12904" y="1076"/>
                </a:cubicBezTo>
                <a:cubicBezTo>
                  <a:pt x="12851" y="1076"/>
                  <a:pt x="12797" y="1044"/>
                  <a:pt x="12797" y="1012"/>
                </a:cubicBezTo>
                <a:cubicBezTo>
                  <a:pt x="12797" y="1001"/>
                  <a:pt x="12786" y="991"/>
                  <a:pt x="12775" y="979"/>
                </a:cubicBezTo>
                <a:cubicBezTo>
                  <a:pt x="12754" y="979"/>
                  <a:pt x="12701" y="948"/>
                  <a:pt x="12647" y="926"/>
                </a:cubicBezTo>
                <a:cubicBezTo>
                  <a:pt x="12593" y="905"/>
                  <a:pt x="12529" y="872"/>
                  <a:pt x="12518" y="872"/>
                </a:cubicBezTo>
                <a:cubicBezTo>
                  <a:pt x="12496" y="862"/>
                  <a:pt x="12475" y="851"/>
                  <a:pt x="12475" y="840"/>
                </a:cubicBezTo>
                <a:cubicBezTo>
                  <a:pt x="12475" y="821"/>
                  <a:pt x="12389" y="785"/>
                  <a:pt x="12356" y="785"/>
                </a:cubicBezTo>
                <a:cubicBezTo>
                  <a:pt x="12352" y="785"/>
                  <a:pt x="12348" y="785"/>
                  <a:pt x="12346" y="786"/>
                </a:cubicBezTo>
                <a:cubicBezTo>
                  <a:pt x="12343" y="790"/>
                  <a:pt x="12339" y="791"/>
                  <a:pt x="12334" y="791"/>
                </a:cubicBezTo>
                <a:cubicBezTo>
                  <a:pt x="12323" y="791"/>
                  <a:pt x="12308" y="783"/>
                  <a:pt x="12293" y="776"/>
                </a:cubicBezTo>
                <a:cubicBezTo>
                  <a:pt x="12272" y="755"/>
                  <a:pt x="12239" y="743"/>
                  <a:pt x="12218" y="743"/>
                </a:cubicBezTo>
                <a:cubicBezTo>
                  <a:pt x="12196" y="743"/>
                  <a:pt x="12175" y="733"/>
                  <a:pt x="12164" y="722"/>
                </a:cubicBezTo>
                <a:cubicBezTo>
                  <a:pt x="12153" y="712"/>
                  <a:pt x="12143" y="701"/>
                  <a:pt x="12132" y="701"/>
                </a:cubicBezTo>
                <a:cubicBezTo>
                  <a:pt x="12121" y="701"/>
                  <a:pt x="12089" y="679"/>
                  <a:pt x="12057" y="658"/>
                </a:cubicBezTo>
                <a:cubicBezTo>
                  <a:pt x="11928" y="572"/>
                  <a:pt x="11767" y="486"/>
                  <a:pt x="11724" y="476"/>
                </a:cubicBezTo>
                <a:cubicBezTo>
                  <a:pt x="11692" y="476"/>
                  <a:pt x="11638" y="443"/>
                  <a:pt x="11595" y="411"/>
                </a:cubicBezTo>
                <a:cubicBezTo>
                  <a:pt x="11542" y="390"/>
                  <a:pt x="11478" y="357"/>
                  <a:pt x="11445" y="347"/>
                </a:cubicBezTo>
                <a:cubicBezTo>
                  <a:pt x="11413" y="326"/>
                  <a:pt x="11371" y="314"/>
                  <a:pt x="11349" y="304"/>
                </a:cubicBezTo>
                <a:cubicBezTo>
                  <a:pt x="11328" y="293"/>
                  <a:pt x="11263" y="261"/>
                  <a:pt x="11188" y="240"/>
                </a:cubicBezTo>
                <a:cubicBezTo>
                  <a:pt x="11123" y="218"/>
                  <a:pt x="11059" y="197"/>
                  <a:pt x="11049" y="186"/>
                </a:cubicBezTo>
                <a:cubicBezTo>
                  <a:pt x="11027" y="175"/>
                  <a:pt x="10973" y="154"/>
                  <a:pt x="10920" y="133"/>
                </a:cubicBezTo>
                <a:cubicBezTo>
                  <a:pt x="10856" y="121"/>
                  <a:pt x="10791" y="100"/>
                  <a:pt x="10780" y="90"/>
                </a:cubicBezTo>
                <a:cubicBezTo>
                  <a:pt x="10759" y="78"/>
                  <a:pt x="10706" y="68"/>
                  <a:pt x="10651" y="68"/>
                </a:cubicBezTo>
                <a:cubicBezTo>
                  <a:pt x="10609" y="68"/>
                  <a:pt x="10544" y="57"/>
                  <a:pt x="10523" y="47"/>
                </a:cubicBezTo>
                <a:cubicBezTo>
                  <a:pt x="10493" y="29"/>
                  <a:pt x="10428" y="21"/>
                  <a:pt x="10366" y="21"/>
                </a:cubicBezTo>
                <a:cubicBezTo>
                  <a:pt x="10316" y="21"/>
                  <a:pt x="10268" y="26"/>
                  <a:pt x="10244" y="36"/>
                </a:cubicBezTo>
                <a:cubicBezTo>
                  <a:pt x="10231" y="40"/>
                  <a:pt x="10219" y="43"/>
                  <a:pt x="10209" y="43"/>
                </a:cubicBezTo>
                <a:cubicBezTo>
                  <a:pt x="10194" y="43"/>
                  <a:pt x="10182" y="38"/>
                  <a:pt x="10169" y="25"/>
                </a:cubicBezTo>
                <a:cubicBezTo>
                  <a:pt x="10153" y="9"/>
                  <a:pt x="10118" y="1"/>
                  <a:pt x="10082" y="1"/>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6" name="Google Shape;96;p15"/>
          <p:cNvGrpSpPr/>
          <p:nvPr/>
        </p:nvGrpSpPr>
        <p:grpSpPr>
          <a:xfrm>
            <a:off x="153547" y="2254639"/>
            <a:ext cx="160920" cy="161339"/>
            <a:chOff x="6704800" y="389825"/>
            <a:chExt cx="259883" cy="260518"/>
          </a:xfrm>
        </p:grpSpPr>
        <p:sp>
          <p:nvSpPr>
            <p:cNvPr id="97" name="Google Shape;97;p15"/>
            <p:cNvSpPr/>
            <p:nvPr/>
          </p:nvSpPr>
          <p:spPr>
            <a:xfrm>
              <a:off x="6805588" y="389825"/>
              <a:ext cx="58302" cy="260518"/>
            </a:xfrm>
            <a:custGeom>
              <a:rect b="b" l="l" r="r" t="t"/>
              <a:pathLst>
                <a:path extrusionOk="0" h="4102" w="918">
                  <a:moveTo>
                    <a:pt x="0" y="1"/>
                  </a:moveTo>
                  <a:lnTo>
                    <a:pt x="0" y="4102"/>
                  </a:lnTo>
                  <a:lnTo>
                    <a:pt x="917" y="4102"/>
                  </a:lnTo>
                  <a:lnTo>
                    <a:pt x="91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15"/>
            <p:cNvSpPr/>
            <p:nvPr/>
          </p:nvSpPr>
          <p:spPr>
            <a:xfrm>
              <a:off x="6704800" y="490550"/>
              <a:ext cx="259883" cy="58366"/>
            </a:xfrm>
            <a:custGeom>
              <a:rect b="b" l="l" r="r" t="t"/>
              <a:pathLst>
                <a:path extrusionOk="0" h="919" w="4092">
                  <a:moveTo>
                    <a:pt x="0" y="1"/>
                  </a:moveTo>
                  <a:lnTo>
                    <a:pt x="0" y="919"/>
                  </a:lnTo>
                  <a:lnTo>
                    <a:pt x="4091" y="919"/>
                  </a:lnTo>
                  <a:lnTo>
                    <a:pt x="409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9" name="Google Shape;99;p15"/>
          <p:cNvSpPr/>
          <p:nvPr/>
        </p:nvSpPr>
        <p:spPr>
          <a:xfrm>
            <a:off x="798575" y="-1180671"/>
            <a:ext cx="2974109" cy="2483151"/>
          </a:xfrm>
          <a:custGeom>
            <a:rect b="b" l="l" r="r" t="t"/>
            <a:pathLst>
              <a:path extrusionOk="0" h="9018" w="10801">
                <a:moveTo>
                  <a:pt x="7735" y="0"/>
                </a:moveTo>
                <a:cubicBezTo>
                  <a:pt x="6870" y="0"/>
                  <a:pt x="6008" y="322"/>
                  <a:pt x="5299" y="827"/>
                </a:cubicBezTo>
                <a:cubicBezTo>
                  <a:pt x="4698" y="1256"/>
                  <a:pt x="4194" y="1803"/>
                  <a:pt x="3561" y="2178"/>
                </a:cubicBezTo>
                <a:cubicBezTo>
                  <a:pt x="2896" y="2565"/>
                  <a:pt x="2113" y="2747"/>
                  <a:pt x="1523" y="3241"/>
                </a:cubicBezTo>
                <a:cubicBezTo>
                  <a:pt x="761" y="3906"/>
                  <a:pt x="0" y="6147"/>
                  <a:pt x="601" y="7102"/>
                </a:cubicBezTo>
                <a:cubicBezTo>
                  <a:pt x="997" y="7713"/>
                  <a:pt x="3679" y="8292"/>
                  <a:pt x="4494" y="8604"/>
                </a:cubicBezTo>
                <a:cubicBezTo>
                  <a:pt x="5140" y="8846"/>
                  <a:pt x="5862" y="9018"/>
                  <a:pt x="6554" y="9018"/>
                </a:cubicBezTo>
                <a:cubicBezTo>
                  <a:pt x="7240" y="9018"/>
                  <a:pt x="7896" y="8849"/>
                  <a:pt x="8420" y="8411"/>
                </a:cubicBezTo>
                <a:cubicBezTo>
                  <a:pt x="8839" y="8068"/>
                  <a:pt x="9117" y="7596"/>
                  <a:pt x="9364" y="7112"/>
                </a:cubicBezTo>
                <a:cubicBezTo>
                  <a:pt x="9836" y="6190"/>
                  <a:pt x="10211" y="5214"/>
                  <a:pt x="10479" y="4206"/>
                </a:cubicBezTo>
                <a:cubicBezTo>
                  <a:pt x="10672" y="3477"/>
                  <a:pt x="10801" y="2704"/>
                  <a:pt x="10586" y="1975"/>
                </a:cubicBezTo>
                <a:cubicBezTo>
                  <a:pt x="10286" y="967"/>
                  <a:pt x="9321" y="226"/>
                  <a:pt x="8281" y="44"/>
                </a:cubicBezTo>
                <a:cubicBezTo>
                  <a:pt x="8100" y="14"/>
                  <a:pt x="7917" y="0"/>
                  <a:pt x="7735"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15"/>
          <p:cNvSpPr/>
          <p:nvPr/>
        </p:nvSpPr>
        <p:spPr>
          <a:xfrm>
            <a:off x="-2175537" y="2519579"/>
            <a:ext cx="2974109" cy="2483151"/>
          </a:xfrm>
          <a:custGeom>
            <a:rect b="b" l="l" r="r" t="t"/>
            <a:pathLst>
              <a:path extrusionOk="0" h="9018" w="10801">
                <a:moveTo>
                  <a:pt x="7735" y="0"/>
                </a:moveTo>
                <a:cubicBezTo>
                  <a:pt x="6870" y="0"/>
                  <a:pt x="6008" y="322"/>
                  <a:pt x="5299" y="827"/>
                </a:cubicBezTo>
                <a:cubicBezTo>
                  <a:pt x="4698" y="1256"/>
                  <a:pt x="4194" y="1803"/>
                  <a:pt x="3561" y="2178"/>
                </a:cubicBezTo>
                <a:cubicBezTo>
                  <a:pt x="2896" y="2565"/>
                  <a:pt x="2113" y="2747"/>
                  <a:pt x="1523" y="3241"/>
                </a:cubicBezTo>
                <a:cubicBezTo>
                  <a:pt x="761" y="3906"/>
                  <a:pt x="0" y="6147"/>
                  <a:pt x="601" y="7102"/>
                </a:cubicBezTo>
                <a:cubicBezTo>
                  <a:pt x="997" y="7713"/>
                  <a:pt x="3679" y="8292"/>
                  <a:pt x="4494" y="8604"/>
                </a:cubicBezTo>
                <a:cubicBezTo>
                  <a:pt x="5140" y="8846"/>
                  <a:pt x="5862" y="9018"/>
                  <a:pt x="6554" y="9018"/>
                </a:cubicBezTo>
                <a:cubicBezTo>
                  <a:pt x="7240" y="9018"/>
                  <a:pt x="7896" y="8849"/>
                  <a:pt x="8420" y="8411"/>
                </a:cubicBezTo>
                <a:cubicBezTo>
                  <a:pt x="8839" y="8068"/>
                  <a:pt x="9117" y="7596"/>
                  <a:pt x="9364" y="7112"/>
                </a:cubicBezTo>
                <a:cubicBezTo>
                  <a:pt x="9836" y="6190"/>
                  <a:pt x="10211" y="5214"/>
                  <a:pt x="10479" y="4206"/>
                </a:cubicBezTo>
                <a:cubicBezTo>
                  <a:pt x="10672" y="3477"/>
                  <a:pt x="10801" y="2704"/>
                  <a:pt x="10586" y="1975"/>
                </a:cubicBezTo>
                <a:cubicBezTo>
                  <a:pt x="10286" y="967"/>
                  <a:pt x="9321" y="226"/>
                  <a:pt x="8281" y="44"/>
                </a:cubicBezTo>
                <a:cubicBezTo>
                  <a:pt x="8100" y="14"/>
                  <a:pt x="7917" y="0"/>
                  <a:pt x="7735"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15"/>
          <p:cNvSpPr/>
          <p:nvPr/>
        </p:nvSpPr>
        <p:spPr>
          <a:xfrm>
            <a:off x="3901763" y="-12"/>
            <a:ext cx="1652884" cy="1688083"/>
          </a:xfrm>
          <a:custGeom>
            <a:rect b="b" l="l" r="r" t="t"/>
            <a:pathLst>
              <a:path extrusionOk="0" h="17649" w="17281">
                <a:moveTo>
                  <a:pt x="10082" y="1"/>
                </a:moveTo>
                <a:cubicBezTo>
                  <a:pt x="10045" y="1"/>
                  <a:pt x="10008" y="9"/>
                  <a:pt x="9986" y="25"/>
                </a:cubicBezTo>
                <a:cubicBezTo>
                  <a:pt x="9976" y="30"/>
                  <a:pt x="9954" y="33"/>
                  <a:pt x="9926" y="33"/>
                </a:cubicBezTo>
                <a:cubicBezTo>
                  <a:pt x="9898" y="33"/>
                  <a:pt x="9863" y="30"/>
                  <a:pt x="9826" y="25"/>
                </a:cubicBezTo>
                <a:cubicBezTo>
                  <a:pt x="9729" y="25"/>
                  <a:pt x="9697" y="25"/>
                  <a:pt x="9676" y="47"/>
                </a:cubicBezTo>
                <a:cubicBezTo>
                  <a:pt x="9665" y="57"/>
                  <a:pt x="9657" y="63"/>
                  <a:pt x="9649" y="63"/>
                </a:cubicBezTo>
                <a:cubicBezTo>
                  <a:pt x="9641" y="63"/>
                  <a:pt x="9632" y="57"/>
                  <a:pt x="9622" y="47"/>
                </a:cubicBezTo>
                <a:cubicBezTo>
                  <a:pt x="9611" y="41"/>
                  <a:pt x="9603" y="38"/>
                  <a:pt x="9594" y="38"/>
                </a:cubicBezTo>
                <a:cubicBezTo>
                  <a:pt x="9584" y="38"/>
                  <a:pt x="9574" y="41"/>
                  <a:pt x="9557" y="47"/>
                </a:cubicBezTo>
                <a:cubicBezTo>
                  <a:pt x="9536" y="57"/>
                  <a:pt x="9440" y="68"/>
                  <a:pt x="9364" y="78"/>
                </a:cubicBezTo>
                <a:cubicBezTo>
                  <a:pt x="9279" y="78"/>
                  <a:pt x="9171" y="100"/>
                  <a:pt x="9128" y="111"/>
                </a:cubicBezTo>
                <a:cubicBezTo>
                  <a:pt x="9064" y="135"/>
                  <a:pt x="8976" y="147"/>
                  <a:pt x="8783" y="147"/>
                </a:cubicBezTo>
                <a:cubicBezTo>
                  <a:pt x="8718" y="147"/>
                  <a:pt x="8641" y="146"/>
                  <a:pt x="8549" y="143"/>
                </a:cubicBezTo>
                <a:cubicBezTo>
                  <a:pt x="8335" y="143"/>
                  <a:pt x="8292" y="154"/>
                  <a:pt x="8270" y="164"/>
                </a:cubicBezTo>
                <a:cubicBezTo>
                  <a:pt x="8264" y="177"/>
                  <a:pt x="8258" y="182"/>
                  <a:pt x="8249" y="182"/>
                </a:cubicBezTo>
                <a:cubicBezTo>
                  <a:pt x="8243" y="182"/>
                  <a:pt x="8236" y="180"/>
                  <a:pt x="8227" y="175"/>
                </a:cubicBezTo>
                <a:cubicBezTo>
                  <a:pt x="8222" y="170"/>
                  <a:pt x="8214" y="167"/>
                  <a:pt x="8201" y="167"/>
                </a:cubicBezTo>
                <a:cubicBezTo>
                  <a:pt x="8187" y="167"/>
                  <a:pt x="8169" y="170"/>
                  <a:pt x="8142" y="175"/>
                </a:cubicBezTo>
                <a:cubicBezTo>
                  <a:pt x="8110" y="186"/>
                  <a:pt x="8013" y="197"/>
                  <a:pt x="7906" y="197"/>
                </a:cubicBezTo>
                <a:cubicBezTo>
                  <a:pt x="7798" y="197"/>
                  <a:pt x="7712" y="197"/>
                  <a:pt x="7712" y="207"/>
                </a:cubicBezTo>
                <a:cubicBezTo>
                  <a:pt x="7702" y="218"/>
                  <a:pt x="7681" y="229"/>
                  <a:pt x="7648" y="229"/>
                </a:cubicBezTo>
                <a:cubicBezTo>
                  <a:pt x="7584" y="229"/>
                  <a:pt x="7391" y="272"/>
                  <a:pt x="7369" y="293"/>
                </a:cubicBezTo>
                <a:cubicBezTo>
                  <a:pt x="7359" y="304"/>
                  <a:pt x="7326" y="304"/>
                  <a:pt x="7305" y="304"/>
                </a:cubicBezTo>
                <a:cubicBezTo>
                  <a:pt x="7273" y="304"/>
                  <a:pt x="7241" y="314"/>
                  <a:pt x="7230" y="326"/>
                </a:cubicBezTo>
                <a:cubicBezTo>
                  <a:pt x="7219" y="347"/>
                  <a:pt x="7166" y="357"/>
                  <a:pt x="7112" y="368"/>
                </a:cubicBezTo>
                <a:cubicBezTo>
                  <a:pt x="7059" y="390"/>
                  <a:pt x="6983" y="411"/>
                  <a:pt x="6951" y="433"/>
                </a:cubicBezTo>
                <a:cubicBezTo>
                  <a:pt x="6897" y="465"/>
                  <a:pt x="6887" y="476"/>
                  <a:pt x="6887" y="550"/>
                </a:cubicBezTo>
                <a:cubicBezTo>
                  <a:pt x="6887" y="626"/>
                  <a:pt x="6897" y="636"/>
                  <a:pt x="6930" y="647"/>
                </a:cubicBezTo>
                <a:cubicBezTo>
                  <a:pt x="6951" y="647"/>
                  <a:pt x="6983" y="669"/>
                  <a:pt x="6994" y="679"/>
                </a:cubicBezTo>
                <a:cubicBezTo>
                  <a:pt x="7008" y="700"/>
                  <a:pt x="7021" y="707"/>
                  <a:pt x="7043" y="707"/>
                </a:cubicBezTo>
                <a:cubicBezTo>
                  <a:pt x="7055" y="707"/>
                  <a:pt x="7071" y="705"/>
                  <a:pt x="7090" y="701"/>
                </a:cubicBezTo>
                <a:lnTo>
                  <a:pt x="7219" y="658"/>
                </a:lnTo>
                <a:cubicBezTo>
                  <a:pt x="7252" y="647"/>
                  <a:pt x="7316" y="636"/>
                  <a:pt x="7348" y="636"/>
                </a:cubicBezTo>
                <a:cubicBezTo>
                  <a:pt x="7380" y="636"/>
                  <a:pt x="7434" y="626"/>
                  <a:pt x="7466" y="615"/>
                </a:cubicBezTo>
                <a:cubicBezTo>
                  <a:pt x="7552" y="572"/>
                  <a:pt x="7798" y="519"/>
                  <a:pt x="7884" y="519"/>
                </a:cubicBezTo>
                <a:cubicBezTo>
                  <a:pt x="7927" y="519"/>
                  <a:pt x="7960" y="519"/>
                  <a:pt x="7970" y="508"/>
                </a:cubicBezTo>
                <a:cubicBezTo>
                  <a:pt x="7981" y="486"/>
                  <a:pt x="8088" y="486"/>
                  <a:pt x="8335" y="486"/>
                </a:cubicBezTo>
                <a:cubicBezTo>
                  <a:pt x="8432" y="486"/>
                  <a:pt x="8517" y="486"/>
                  <a:pt x="8528" y="476"/>
                </a:cubicBezTo>
                <a:cubicBezTo>
                  <a:pt x="8539" y="476"/>
                  <a:pt x="8613" y="465"/>
                  <a:pt x="8710" y="465"/>
                </a:cubicBezTo>
                <a:cubicBezTo>
                  <a:pt x="9107" y="443"/>
                  <a:pt x="9236" y="433"/>
                  <a:pt x="9333" y="422"/>
                </a:cubicBezTo>
                <a:cubicBezTo>
                  <a:pt x="9397" y="411"/>
                  <a:pt x="9450" y="411"/>
                  <a:pt x="9461" y="411"/>
                </a:cubicBezTo>
                <a:cubicBezTo>
                  <a:pt x="9461" y="414"/>
                  <a:pt x="9465" y="416"/>
                  <a:pt x="9471" y="416"/>
                </a:cubicBezTo>
                <a:cubicBezTo>
                  <a:pt x="9487" y="416"/>
                  <a:pt x="9520" y="408"/>
                  <a:pt x="9557" y="400"/>
                </a:cubicBezTo>
                <a:cubicBezTo>
                  <a:pt x="9611" y="379"/>
                  <a:pt x="9697" y="379"/>
                  <a:pt x="9815" y="379"/>
                </a:cubicBezTo>
                <a:cubicBezTo>
                  <a:pt x="9912" y="379"/>
                  <a:pt x="10019" y="368"/>
                  <a:pt x="10062" y="357"/>
                </a:cubicBezTo>
                <a:cubicBezTo>
                  <a:pt x="10090" y="351"/>
                  <a:pt x="10136" y="348"/>
                  <a:pt x="10187" y="348"/>
                </a:cubicBezTo>
                <a:cubicBezTo>
                  <a:pt x="10311" y="348"/>
                  <a:pt x="10468" y="364"/>
                  <a:pt x="10491" y="379"/>
                </a:cubicBezTo>
                <a:cubicBezTo>
                  <a:pt x="10498" y="387"/>
                  <a:pt x="10517" y="394"/>
                  <a:pt x="10535" y="394"/>
                </a:cubicBezTo>
                <a:cubicBezTo>
                  <a:pt x="10542" y="394"/>
                  <a:pt x="10549" y="393"/>
                  <a:pt x="10555" y="390"/>
                </a:cubicBezTo>
                <a:cubicBezTo>
                  <a:pt x="10641" y="390"/>
                  <a:pt x="10995" y="508"/>
                  <a:pt x="11285" y="647"/>
                </a:cubicBezTo>
                <a:cubicBezTo>
                  <a:pt x="11349" y="679"/>
                  <a:pt x="11413" y="701"/>
                  <a:pt x="11413" y="701"/>
                </a:cubicBezTo>
                <a:cubicBezTo>
                  <a:pt x="11413" y="701"/>
                  <a:pt x="11456" y="712"/>
                  <a:pt x="11488" y="733"/>
                </a:cubicBezTo>
                <a:cubicBezTo>
                  <a:pt x="11531" y="743"/>
                  <a:pt x="11638" y="786"/>
                  <a:pt x="11724" y="829"/>
                </a:cubicBezTo>
                <a:cubicBezTo>
                  <a:pt x="11821" y="862"/>
                  <a:pt x="11907" y="905"/>
                  <a:pt x="11917" y="905"/>
                </a:cubicBezTo>
                <a:cubicBezTo>
                  <a:pt x="11928" y="915"/>
                  <a:pt x="11982" y="937"/>
                  <a:pt x="12036" y="958"/>
                </a:cubicBezTo>
                <a:cubicBezTo>
                  <a:pt x="12110" y="991"/>
                  <a:pt x="12143" y="1012"/>
                  <a:pt x="12143" y="1034"/>
                </a:cubicBezTo>
                <a:cubicBezTo>
                  <a:pt x="12153" y="1055"/>
                  <a:pt x="12175" y="1076"/>
                  <a:pt x="12229" y="1098"/>
                </a:cubicBezTo>
                <a:cubicBezTo>
                  <a:pt x="12272" y="1108"/>
                  <a:pt x="12325" y="1141"/>
                  <a:pt x="12346" y="1151"/>
                </a:cubicBezTo>
                <a:cubicBezTo>
                  <a:pt x="12368" y="1173"/>
                  <a:pt x="12389" y="1184"/>
                  <a:pt x="12400" y="1184"/>
                </a:cubicBezTo>
                <a:cubicBezTo>
                  <a:pt x="12411" y="1184"/>
                  <a:pt x="12432" y="1194"/>
                  <a:pt x="12443" y="1205"/>
                </a:cubicBezTo>
                <a:cubicBezTo>
                  <a:pt x="12465" y="1227"/>
                  <a:pt x="12529" y="1258"/>
                  <a:pt x="12604" y="1280"/>
                </a:cubicBezTo>
                <a:cubicBezTo>
                  <a:pt x="12668" y="1301"/>
                  <a:pt x="12765" y="1355"/>
                  <a:pt x="12808" y="1387"/>
                </a:cubicBezTo>
                <a:cubicBezTo>
                  <a:pt x="12851" y="1420"/>
                  <a:pt x="12915" y="1451"/>
                  <a:pt x="12947" y="1463"/>
                </a:cubicBezTo>
                <a:cubicBezTo>
                  <a:pt x="12979" y="1473"/>
                  <a:pt x="13033" y="1494"/>
                  <a:pt x="13065" y="1516"/>
                </a:cubicBezTo>
                <a:cubicBezTo>
                  <a:pt x="13169" y="1582"/>
                  <a:pt x="13239" y="1615"/>
                  <a:pt x="13262" y="1615"/>
                </a:cubicBezTo>
                <a:cubicBezTo>
                  <a:pt x="13265" y="1615"/>
                  <a:pt x="13267" y="1614"/>
                  <a:pt x="13269" y="1613"/>
                </a:cubicBezTo>
                <a:cubicBezTo>
                  <a:pt x="13269" y="1613"/>
                  <a:pt x="13301" y="1623"/>
                  <a:pt x="13323" y="1644"/>
                </a:cubicBezTo>
                <a:cubicBezTo>
                  <a:pt x="13344" y="1656"/>
                  <a:pt x="13387" y="1677"/>
                  <a:pt x="13397" y="1677"/>
                </a:cubicBezTo>
                <a:cubicBezTo>
                  <a:pt x="13419" y="1677"/>
                  <a:pt x="13483" y="1720"/>
                  <a:pt x="13537" y="1763"/>
                </a:cubicBezTo>
                <a:cubicBezTo>
                  <a:pt x="13676" y="1880"/>
                  <a:pt x="13838" y="1977"/>
                  <a:pt x="13859" y="1977"/>
                </a:cubicBezTo>
                <a:cubicBezTo>
                  <a:pt x="13859" y="1977"/>
                  <a:pt x="13869" y="1988"/>
                  <a:pt x="13869" y="1999"/>
                </a:cubicBezTo>
                <a:lnTo>
                  <a:pt x="13955" y="2063"/>
                </a:lnTo>
                <a:cubicBezTo>
                  <a:pt x="14009" y="2085"/>
                  <a:pt x="14062" y="2128"/>
                  <a:pt x="14074" y="2138"/>
                </a:cubicBezTo>
                <a:cubicBezTo>
                  <a:pt x="14095" y="2159"/>
                  <a:pt x="14105" y="2171"/>
                  <a:pt x="14116" y="2171"/>
                </a:cubicBezTo>
                <a:cubicBezTo>
                  <a:pt x="14127" y="2171"/>
                  <a:pt x="14191" y="2224"/>
                  <a:pt x="14267" y="2299"/>
                </a:cubicBezTo>
                <a:cubicBezTo>
                  <a:pt x="14341" y="2364"/>
                  <a:pt x="14417" y="2417"/>
                  <a:pt x="14438" y="2438"/>
                </a:cubicBezTo>
                <a:cubicBezTo>
                  <a:pt x="14460" y="2438"/>
                  <a:pt x="14470" y="2471"/>
                  <a:pt x="14470" y="2481"/>
                </a:cubicBezTo>
                <a:cubicBezTo>
                  <a:pt x="14470" y="2503"/>
                  <a:pt x="14503" y="2524"/>
                  <a:pt x="14534" y="2545"/>
                </a:cubicBezTo>
                <a:cubicBezTo>
                  <a:pt x="14567" y="2567"/>
                  <a:pt x="14588" y="2588"/>
                  <a:pt x="14588" y="2610"/>
                </a:cubicBezTo>
                <a:cubicBezTo>
                  <a:pt x="14588" y="2631"/>
                  <a:pt x="14599" y="2642"/>
                  <a:pt x="14599" y="2642"/>
                </a:cubicBezTo>
                <a:cubicBezTo>
                  <a:pt x="14610" y="2642"/>
                  <a:pt x="14674" y="2696"/>
                  <a:pt x="14739" y="2760"/>
                </a:cubicBezTo>
                <a:cubicBezTo>
                  <a:pt x="14803" y="2824"/>
                  <a:pt x="14889" y="2900"/>
                  <a:pt x="14910" y="2921"/>
                </a:cubicBezTo>
                <a:cubicBezTo>
                  <a:pt x="14942" y="2943"/>
                  <a:pt x="14975" y="2975"/>
                  <a:pt x="14985" y="2986"/>
                </a:cubicBezTo>
                <a:cubicBezTo>
                  <a:pt x="15017" y="3050"/>
                  <a:pt x="15146" y="3211"/>
                  <a:pt x="15221" y="3296"/>
                </a:cubicBezTo>
                <a:cubicBezTo>
                  <a:pt x="15264" y="3350"/>
                  <a:pt x="15296" y="3393"/>
                  <a:pt x="15296" y="3404"/>
                </a:cubicBezTo>
                <a:cubicBezTo>
                  <a:pt x="15296" y="3415"/>
                  <a:pt x="15318" y="3436"/>
                  <a:pt x="15339" y="3458"/>
                </a:cubicBezTo>
                <a:cubicBezTo>
                  <a:pt x="15361" y="3468"/>
                  <a:pt x="15414" y="3554"/>
                  <a:pt x="15457" y="3629"/>
                </a:cubicBezTo>
                <a:cubicBezTo>
                  <a:pt x="15500" y="3704"/>
                  <a:pt x="15543" y="3779"/>
                  <a:pt x="15564" y="3801"/>
                </a:cubicBezTo>
                <a:cubicBezTo>
                  <a:pt x="15575" y="3811"/>
                  <a:pt x="15597" y="3833"/>
                  <a:pt x="15597" y="3844"/>
                </a:cubicBezTo>
                <a:cubicBezTo>
                  <a:pt x="15597" y="3854"/>
                  <a:pt x="15607" y="3887"/>
                  <a:pt x="15628" y="3908"/>
                </a:cubicBezTo>
                <a:cubicBezTo>
                  <a:pt x="15650" y="3930"/>
                  <a:pt x="15671" y="3973"/>
                  <a:pt x="15683" y="3994"/>
                </a:cubicBezTo>
                <a:cubicBezTo>
                  <a:pt x="15704" y="4112"/>
                  <a:pt x="15725" y="4166"/>
                  <a:pt x="15736" y="4176"/>
                </a:cubicBezTo>
                <a:cubicBezTo>
                  <a:pt x="15747" y="4187"/>
                  <a:pt x="15757" y="4208"/>
                  <a:pt x="15757" y="4219"/>
                </a:cubicBezTo>
                <a:cubicBezTo>
                  <a:pt x="15757" y="4230"/>
                  <a:pt x="15768" y="4262"/>
                  <a:pt x="15790" y="4283"/>
                </a:cubicBezTo>
                <a:cubicBezTo>
                  <a:pt x="15822" y="4326"/>
                  <a:pt x="15864" y="4466"/>
                  <a:pt x="15864" y="4498"/>
                </a:cubicBezTo>
                <a:cubicBezTo>
                  <a:pt x="15864" y="4509"/>
                  <a:pt x="15886" y="4541"/>
                  <a:pt x="15907" y="4573"/>
                </a:cubicBezTo>
                <a:cubicBezTo>
                  <a:pt x="15929" y="4616"/>
                  <a:pt x="15950" y="4659"/>
                  <a:pt x="15950" y="4669"/>
                </a:cubicBezTo>
                <a:cubicBezTo>
                  <a:pt x="15950" y="4680"/>
                  <a:pt x="15961" y="4723"/>
                  <a:pt x="15983" y="4745"/>
                </a:cubicBezTo>
                <a:cubicBezTo>
                  <a:pt x="16026" y="4819"/>
                  <a:pt x="16057" y="4916"/>
                  <a:pt x="16090" y="5055"/>
                </a:cubicBezTo>
                <a:cubicBezTo>
                  <a:pt x="16100" y="5109"/>
                  <a:pt x="16122" y="5174"/>
                  <a:pt x="16133" y="5195"/>
                </a:cubicBezTo>
                <a:cubicBezTo>
                  <a:pt x="16154" y="5217"/>
                  <a:pt x="16165" y="5260"/>
                  <a:pt x="16165" y="5303"/>
                </a:cubicBezTo>
                <a:cubicBezTo>
                  <a:pt x="16165" y="5356"/>
                  <a:pt x="16229" y="5624"/>
                  <a:pt x="16251" y="5667"/>
                </a:cubicBezTo>
                <a:cubicBezTo>
                  <a:pt x="16272" y="5699"/>
                  <a:pt x="16326" y="5914"/>
                  <a:pt x="16326" y="5968"/>
                </a:cubicBezTo>
                <a:cubicBezTo>
                  <a:pt x="16326" y="5999"/>
                  <a:pt x="16336" y="6042"/>
                  <a:pt x="16348" y="6075"/>
                </a:cubicBezTo>
                <a:cubicBezTo>
                  <a:pt x="16369" y="6107"/>
                  <a:pt x="16379" y="6171"/>
                  <a:pt x="16379" y="6225"/>
                </a:cubicBezTo>
                <a:cubicBezTo>
                  <a:pt x="16379" y="6278"/>
                  <a:pt x="16390" y="6332"/>
                  <a:pt x="16412" y="6354"/>
                </a:cubicBezTo>
                <a:cubicBezTo>
                  <a:pt x="16433" y="6385"/>
                  <a:pt x="16444" y="6428"/>
                  <a:pt x="16444" y="6461"/>
                </a:cubicBezTo>
                <a:cubicBezTo>
                  <a:pt x="16444" y="6493"/>
                  <a:pt x="16465" y="6547"/>
                  <a:pt x="16487" y="6590"/>
                </a:cubicBezTo>
                <a:cubicBezTo>
                  <a:pt x="16498" y="6633"/>
                  <a:pt x="16529" y="6718"/>
                  <a:pt x="16541" y="6793"/>
                </a:cubicBezTo>
                <a:cubicBezTo>
                  <a:pt x="16562" y="6869"/>
                  <a:pt x="16584" y="6943"/>
                  <a:pt x="16605" y="6965"/>
                </a:cubicBezTo>
                <a:cubicBezTo>
                  <a:pt x="16626" y="6997"/>
                  <a:pt x="16637" y="7051"/>
                  <a:pt x="16637" y="7126"/>
                </a:cubicBezTo>
                <a:cubicBezTo>
                  <a:pt x="16648" y="7190"/>
                  <a:pt x="16669" y="7286"/>
                  <a:pt x="16691" y="7341"/>
                </a:cubicBezTo>
                <a:cubicBezTo>
                  <a:pt x="16723" y="7437"/>
                  <a:pt x="16734" y="7534"/>
                  <a:pt x="16777" y="7877"/>
                </a:cubicBezTo>
                <a:cubicBezTo>
                  <a:pt x="16787" y="7952"/>
                  <a:pt x="16798" y="8059"/>
                  <a:pt x="16808" y="8113"/>
                </a:cubicBezTo>
                <a:cubicBezTo>
                  <a:pt x="16819" y="8177"/>
                  <a:pt x="16819" y="8252"/>
                  <a:pt x="16819" y="8295"/>
                </a:cubicBezTo>
                <a:lnTo>
                  <a:pt x="16819" y="8381"/>
                </a:lnTo>
                <a:cubicBezTo>
                  <a:pt x="16841" y="8402"/>
                  <a:pt x="16862" y="8606"/>
                  <a:pt x="16862" y="8756"/>
                </a:cubicBezTo>
                <a:cubicBezTo>
                  <a:pt x="16873" y="8810"/>
                  <a:pt x="16873" y="8842"/>
                  <a:pt x="16894" y="8853"/>
                </a:cubicBezTo>
                <a:cubicBezTo>
                  <a:pt x="16916" y="8874"/>
                  <a:pt x="16927" y="8895"/>
                  <a:pt x="16927" y="9046"/>
                </a:cubicBezTo>
                <a:cubicBezTo>
                  <a:pt x="16927" y="9153"/>
                  <a:pt x="16916" y="9217"/>
                  <a:pt x="16905" y="9217"/>
                </a:cubicBezTo>
                <a:cubicBezTo>
                  <a:pt x="16894" y="9217"/>
                  <a:pt x="16894" y="9271"/>
                  <a:pt x="16894" y="9336"/>
                </a:cubicBezTo>
                <a:cubicBezTo>
                  <a:pt x="16894" y="9529"/>
                  <a:pt x="16894" y="9625"/>
                  <a:pt x="16873" y="9722"/>
                </a:cubicBezTo>
                <a:cubicBezTo>
                  <a:pt x="16862" y="9786"/>
                  <a:pt x="16862" y="9818"/>
                  <a:pt x="16873" y="9851"/>
                </a:cubicBezTo>
                <a:cubicBezTo>
                  <a:pt x="16894" y="9872"/>
                  <a:pt x="16894" y="9893"/>
                  <a:pt x="16862" y="9958"/>
                </a:cubicBezTo>
                <a:cubicBezTo>
                  <a:pt x="16830" y="10001"/>
                  <a:pt x="16819" y="10075"/>
                  <a:pt x="16798" y="10215"/>
                </a:cubicBezTo>
                <a:cubicBezTo>
                  <a:pt x="16787" y="10365"/>
                  <a:pt x="16765" y="10461"/>
                  <a:pt x="16723" y="10590"/>
                </a:cubicBezTo>
                <a:cubicBezTo>
                  <a:pt x="16691" y="10697"/>
                  <a:pt x="16669" y="10783"/>
                  <a:pt x="16669" y="10805"/>
                </a:cubicBezTo>
                <a:cubicBezTo>
                  <a:pt x="16680" y="10837"/>
                  <a:pt x="16658" y="10891"/>
                  <a:pt x="16637" y="10945"/>
                </a:cubicBezTo>
                <a:cubicBezTo>
                  <a:pt x="16594" y="11041"/>
                  <a:pt x="16594" y="11062"/>
                  <a:pt x="16541" y="11309"/>
                </a:cubicBezTo>
                <a:cubicBezTo>
                  <a:pt x="16529" y="11384"/>
                  <a:pt x="16508" y="11459"/>
                  <a:pt x="16498" y="11481"/>
                </a:cubicBezTo>
                <a:cubicBezTo>
                  <a:pt x="16498" y="11491"/>
                  <a:pt x="16487" y="11556"/>
                  <a:pt x="16476" y="11610"/>
                </a:cubicBezTo>
                <a:cubicBezTo>
                  <a:pt x="16476" y="11674"/>
                  <a:pt x="16455" y="11738"/>
                  <a:pt x="16444" y="11770"/>
                </a:cubicBezTo>
                <a:cubicBezTo>
                  <a:pt x="16422" y="11792"/>
                  <a:pt x="16412" y="11834"/>
                  <a:pt x="16422" y="11856"/>
                </a:cubicBezTo>
                <a:cubicBezTo>
                  <a:pt x="16422" y="11888"/>
                  <a:pt x="16412" y="11920"/>
                  <a:pt x="16401" y="11920"/>
                </a:cubicBezTo>
                <a:cubicBezTo>
                  <a:pt x="16390" y="11931"/>
                  <a:pt x="16369" y="11963"/>
                  <a:pt x="16369" y="11996"/>
                </a:cubicBezTo>
                <a:cubicBezTo>
                  <a:pt x="16348" y="12092"/>
                  <a:pt x="16272" y="12328"/>
                  <a:pt x="16262" y="12339"/>
                </a:cubicBezTo>
                <a:cubicBezTo>
                  <a:pt x="16251" y="12349"/>
                  <a:pt x="16219" y="12478"/>
                  <a:pt x="16219" y="12499"/>
                </a:cubicBezTo>
                <a:cubicBezTo>
                  <a:pt x="16229" y="12511"/>
                  <a:pt x="16197" y="12575"/>
                  <a:pt x="16165" y="12650"/>
                </a:cubicBezTo>
                <a:cubicBezTo>
                  <a:pt x="16122" y="12735"/>
                  <a:pt x="16100" y="12811"/>
                  <a:pt x="16100" y="12821"/>
                </a:cubicBezTo>
                <a:cubicBezTo>
                  <a:pt x="16100" y="12832"/>
                  <a:pt x="16079" y="12843"/>
                  <a:pt x="16057" y="12854"/>
                </a:cubicBezTo>
                <a:cubicBezTo>
                  <a:pt x="16026" y="12864"/>
                  <a:pt x="16015" y="12886"/>
                  <a:pt x="16004" y="12940"/>
                </a:cubicBezTo>
                <a:cubicBezTo>
                  <a:pt x="15993" y="12983"/>
                  <a:pt x="15972" y="13025"/>
                  <a:pt x="15961" y="13025"/>
                </a:cubicBezTo>
                <a:cubicBezTo>
                  <a:pt x="15950" y="13036"/>
                  <a:pt x="15929" y="13068"/>
                  <a:pt x="15918" y="13100"/>
                </a:cubicBezTo>
                <a:cubicBezTo>
                  <a:pt x="15907" y="13133"/>
                  <a:pt x="15876" y="13197"/>
                  <a:pt x="15843" y="13229"/>
                </a:cubicBezTo>
                <a:cubicBezTo>
                  <a:pt x="15811" y="13261"/>
                  <a:pt x="15790" y="13304"/>
                  <a:pt x="15800" y="13315"/>
                </a:cubicBezTo>
                <a:cubicBezTo>
                  <a:pt x="15800" y="13336"/>
                  <a:pt x="15800" y="13336"/>
                  <a:pt x="15779" y="13336"/>
                </a:cubicBezTo>
                <a:cubicBezTo>
                  <a:pt x="15747" y="13336"/>
                  <a:pt x="15736" y="13358"/>
                  <a:pt x="15714" y="13412"/>
                </a:cubicBezTo>
                <a:cubicBezTo>
                  <a:pt x="15704" y="13455"/>
                  <a:pt x="15661" y="13508"/>
                  <a:pt x="15640" y="13529"/>
                </a:cubicBezTo>
                <a:cubicBezTo>
                  <a:pt x="15618" y="13562"/>
                  <a:pt x="15575" y="13615"/>
                  <a:pt x="15564" y="13658"/>
                </a:cubicBezTo>
                <a:cubicBezTo>
                  <a:pt x="15543" y="13701"/>
                  <a:pt x="15489" y="13765"/>
                  <a:pt x="15457" y="13798"/>
                </a:cubicBezTo>
                <a:cubicBezTo>
                  <a:pt x="15425" y="13830"/>
                  <a:pt x="15392" y="13872"/>
                  <a:pt x="15382" y="13894"/>
                </a:cubicBezTo>
                <a:cubicBezTo>
                  <a:pt x="15361" y="13937"/>
                  <a:pt x="15296" y="14012"/>
                  <a:pt x="15178" y="14130"/>
                </a:cubicBezTo>
                <a:cubicBezTo>
                  <a:pt x="15125" y="14184"/>
                  <a:pt x="15082" y="14237"/>
                  <a:pt x="15082" y="14259"/>
                </a:cubicBezTo>
                <a:cubicBezTo>
                  <a:pt x="15082" y="14270"/>
                  <a:pt x="15071" y="14291"/>
                  <a:pt x="15060" y="14301"/>
                </a:cubicBezTo>
                <a:cubicBezTo>
                  <a:pt x="15049" y="14313"/>
                  <a:pt x="15039" y="14334"/>
                  <a:pt x="15039" y="14344"/>
                </a:cubicBezTo>
                <a:cubicBezTo>
                  <a:pt x="15039" y="14377"/>
                  <a:pt x="14975" y="14441"/>
                  <a:pt x="14899" y="14473"/>
                </a:cubicBezTo>
                <a:cubicBezTo>
                  <a:pt x="14835" y="14516"/>
                  <a:pt x="14770" y="14570"/>
                  <a:pt x="14770" y="14602"/>
                </a:cubicBezTo>
                <a:cubicBezTo>
                  <a:pt x="14770" y="14634"/>
                  <a:pt x="14449" y="14978"/>
                  <a:pt x="14105" y="15299"/>
                </a:cubicBezTo>
                <a:cubicBezTo>
                  <a:pt x="14020" y="15385"/>
                  <a:pt x="13912" y="15481"/>
                  <a:pt x="13880" y="15514"/>
                </a:cubicBezTo>
                <a:cubicBezTo>
                  <a:pt x="13848" y="15546"/>
                  <a:pt x="13784" y="15600"/>
                  <a:pt x="13730" y="15643"/>
                </a:cubicBezTo>
                <a:cubicBezTo>
                  <a:pt x="13505" y="15825"/>
                  <a:pt x="13397" y="15910"/>
                  <a:pt x="13397" y="15922"/>
                </a:cubicBezTo>
                <a:cubicBezTo>
                  <a:pt x="13397" y="15932"/>
                  <a:pt x="13354" y="15953"/>
                  <a:pt x="13312" y="15986"/>
                </a:cubicBezTo>
                <a:cubicBezTo>
                  <a:pt x="13258" y="16018"/>
                  <a:pt x="13204" y="16050"/>
                  <a:pt x="13194" y="16061"/>
                </a:cubicBezTo>
                <a:lnTo>
                  <a:pt x="13087" y="16115"/>
                </a:lnTo>
                <a:cubicBezTo>
                  <a:pt x="13044" y="16136"/>
                  <a:pt x="12990" y="16158"/>
                  <a:pt x="12990" y="16179"/>
                </a:cubicBezTo>
                <a:cubicBezTo>
                  <a:pt x="12979" y="16200"/>
                  <a:pt x="12937" y="16232"/>
                  <a:pt x="12894" y="16265"/>
                </a:cubicBezTo>
                <a:cubicBezTo>
                  <a:pt x="12861" y="16286"/>
                  <a:pt x="12775" y="16351"/>
                  <a:pt x="12711" y="16415"/>
                </a:cubicBezTo>
                <a:cubicBezTo>
                  <a:pt x="12615" y="16490"/>
                  <a:pt x="12572" y="16522"/>
                  <a:pt x="12508" y="16544"/>
                </a:cubicBezTo>
                <a:cubicBezTo>
                  <a:pt x="12453" y="16554"/>
                  <a:pt x="12411" y="16575"/>
                  <a:pt x="12400" y="16575"/>
                </a:cubicBezTo>
                <a:cubicBezTo>
                  <a:pt x="12389" y="16575"/>
                  <a:pt x="12346" y="16587"/>
                  <a:pt x="12314" y="16608"/>
                </a:cubicBezTo>
                <a:cubicBezTo>
                  <a:pt x="12282" y="16630"/>
                  <a:pt x="12239" y="16651"/>
                  <a:pt x="12229" y="16651"/>
                </a:cubicBezTo>
                <a:lnTo>
                  <a:pt x="12143" y="16694"/>
                </a:lnTo>
                <a:cubicBezTo>
                  <a:pt x="12024" y="16747"/>
                  <a:pt x="11885" y="16801"/>
                  <a:pt x="11831" y="16801"/>
                </a:cubicBezTo>
                <a:cubicBezTo>
                  <a:pt x="11767" y="16811"/>
                  <a:pt x="11574" y="16897"/>
                  <a:pt x="11564" y="16919"/>
                </a:cubicBezTo>
                <a:cubicBezTo>
                  <a:pt x="11552" y="16930"/>
                  <a:pt x="11531" y="16940"/>
                  <a:pt x="11510" y="16940"/>
                </a:cubicBezTo>
                <a:cubicBezTo>
                  <a:pt x="11478" y="16940"/>
                  <a:pt x="11349" y="16983"/>
                  <a:pt x="11231" y="17037"/>
                </a:cubicBezTo>
                <a:cubicBezTo>
                  <a:pt x="11199" y="17059"/>
                  <a:pt x="11113" y="17080"/>
                  <a:pt x="11049" y="17080"/>
                </a:cubicBezTo>
                <a:cubicBezTo>
                  <a:pt x="10984" y="17090"/>
                  <a:pt x="10887" y="17101"/>
                  <a:pt x="10845" y="17123"/>
                </a:cubicBezTo>
                <a:cubicBezTo>
                  <a:pt x="10745" y="17151"/>
                  <a:pt x="10555" y="17170"/>
                  <a:pt x="10395" y="17170"/>
                </a:cubicBezTo>
                <a:cubicBezTo>
                  <a:pt x="10314" y="17170"/>
                  <a:pt x="10241" y="17166"/>
                  <a:pt x="10191" y="17155"/>
                </a:cubicBezTo>
                <a:cubicBezTo>
                  <a:pt x="10169" y="17150"/>
                  <a:pt x="10150" y="17148"/>
                  <a:pt x="10133" y="17148"/>
                </a:cubicBezTo>
                <a:cubicBezTo>
                  <a:pt x="10109" y="17148"/>
                  <a:pt x="10087" y="17153"/>
                  <a:pt x="10062" y="17166"/>
                </a:cubicBezTo>
                <a:cubicBezTo>
                  <a:pt x="10032" y="17178"/>
                  <a:pt x="10013" y="17186"/>
                  <a:pt x="9994" y="17186"/>
                </a:cubicBezTo>
                <a:cubicBezTo>
                  <a:pt x="9978" y="17186"/>
                  <a:pt x="9963" y="17180"/>
                  <a:pt x="9944" y="17166"/>
                </a:cubicBezTo>
                <a:cubicBezTo>
                  <a:pt x="9932" y="17158"/>
                  <a:pt x="9925" y="17153"/>
                  <a:pt x="9911" y="17153"/>
                </a:cubicBezTo>
                <a:cubicBezTo>
                  <a:pt x="9887" y="17153"/>
                  <a:pt x="9845" y="17168"/>
                  <a:pt x="9729" y="17209"/>
                </a:cubicBezTo>
                <a:cubicBezTo>
                  <a:pt x="9682" y="17224"/>
                  <a:pt x="9658" y="17234"/>
                  <a:pt x="9640" y="17234"/>
                </a:cubicBezTo>
                <a:cubicBezTo>
                  <a:pt x="9633" y="17234"/>
                  <a:pt x="9627" y="17233"/>
                  <a:pt x="9622" y="17230"/>
                </a:cubicBezTo>
                <a:cubicBezTo>
                  <a:pt x="9607" y="17219"/>
                  <a:pt x="9575" y="17214"/>
                  <a:pt x="9534" y="17214"/>
                </a:cubicBezTo>
                <a:cubicBezTo>
                  <a:pt x="9454" y="17214"/>
                  <a:pt x="9343" y="17233"/>
                  <a:pt x="9279" y="17262"/>
                </a:cubicBezTo>
                <a:cubicBezTo>
                  <a:pt x="9247" y="17275"/>
                  <a:pt x="9219" y="17280"/>
                  <a:pt x="9188" y="17280"/>
                </a:cubicBezTo>
                <a:cubicBezTo>
                  <a:pt x="9167" y="17280"/>
                  <a:pt x="9144" y="17277"/>
                  <a:pt x="9118" y="17273"/>
                </a:cubicBezTo>
                <a:cubicBezTo>
                  <a:pt x="9064" y="17262"/>
                  <a:pt x="9000" y="17262"/>
                  <a:pt x="8978" y="17262"/>
                </a:cubicBezTo>
                <a:cubicBezTo>
                  <a:pt x="8946" y="17262"/>
                  <a:pt x="8818" y="17273"/>
                  <a:pt x="8678" y="17273"/>
                </a:cubicBezTo>
                <a:cubicBezTo>
                  <a:pt x="8539" y="17273"/>
                  <a:pt x="8410" y="17283"/>
                  <a:pt x="8399" y="17295"/>
                </a:cubicBezTo>
                <a:cubicBezTo>
                  <a:pt x="8378" y="17295"/>
                  <a:pt x="8313" y="17295"/>
                  <a:pt x="8249" y="17273"/>
                </a:cubicBezTo>
                <a:cubicBezTo>
                  <a:pt x="8198" y="17260"/>
                  <a:pt x="8166" y="17255"/>
                  <a:pt x="8129" y="17255"/>
                </a:cubicBezTo>
                <a:cubicBezTo>
                  <a:pt x="8103" y="17255"/>
                  <a:pt x="8074" y="17258"/>
                  <a:pt x="8034" y="17262"/>
                </a:cubicBezTo>
                <a:cubicBezTo>
                  <a:pt x="7997" y="17270"/>
                  <a:pt x="7963" y="17275"/>
                  <a:pt x="7923" y="17275"/>
                </a:cubicBezTo>
                <a:cubicBezTo>
                  <a:pt x="7860" y="17275"/>
                  <a:pt x="7784" y="17263"/>
                  <a:pt x="7659" y="17230"/>
                </a:cubicBezTo>
                <a:cubicBezTo>
                  <a:pt x="7616" y="17219"/>
                  <a:pt x="7552" y="17219"/>
                  <a:pt x="7519" y="17209"/>
                </a:cubicBezTo>
                <a:cubicBezTo>
                  <a:pt x="7476" y="17209"/>
                  <a:pt x="7445" y="17209"/>
                  <a:pt x="7434" y="17198"/>
                </a:cubicBezTo>
                <a:cubicBezTo>
                  <a:pt x="7402" y="17176"/>
                  <a:pt x="7187" y="17144"/>
                  <a:pt x="7123" y="17144"/>
                </a:cubicBezTo>
                <a:cubicBezTo>
                  <a:pt x="7090" y="17144"/>
                  <a:pt x="7026" y="17123"/>
                  <a:pt x="6983" y="17101"/>
                </a:cubicBezTo>
                <a:cubicBezTo>
                  <a:pt x="6943" y="17088"/>
                  <a:pt x="6920" y="17079"/>
                  <a:pt x="6900" y="17079"/>
                </a:cubicBezTo>
                <a:cubicBezTo>
                  <a:pt x="6888" y="17079"/>
                  <a:pt x="6878" y="17082"/>
                  <a:pt x="6866" y="17090"/>
                </a:cubicBezTo>
                <a:cubicBezTo>
                  <a:pt x="6844" y="17101"/>
                  <a:pt x="6801" y="17101"/>
                  <a:pt x="6737" y="17101"/>
                </a:cubicBezTo>
                <a:cubicBezTo>
                  <a:pt x="6683" y="17090"/>
                  <a:pt x="6618" y="17090"/>
                  <a:pt x="6587" y="17090"/>
                </a:cubicBezTo>
                <a:cubicBezTo>
                  <a:pt x="6565" y="17090"/>
                  <a:pt x="6501" y="17080"/>
                  <a:pt x="6447" y="17059"/>
                </a:cubicBezTo>
                <a:cubicBezTo>
                  <a:pt x="6382" y="17037"/>
                  <a:pt x="6308" y="17026"/>
                  <a:pt x="6201" y="17026"/>
                </a:cubicBezTo>
                <a:cubicBezTo>
                  <a:pt x="6050" y="17026"/>
                  <a:pt x="6050" y="17026"/>
                  <a:pt x="6018" y="16973"/>
                </a:cubicBezTo>
                <a:cubicBezTo>
                  <a:pt x="5986" y="16940"/>
                  <a:pt x="5965" y="16930"/>
                  <a:pt x="5922" y="16930"/>
                </a:cubicBezTo>
                <a:cubicBezTo>
                  <a:pt x="5836" y="16930"/>
                  <a:pt x="5729" y="16897"/>
                  <a:pt x="5643" y="16833"/>
                </a:cubicBezTo>
                <a:cubicBezTo>
                  <a:pt x="5589" y="16811"/>
                  <a:pt x="5535" y="16780"/>
                  <a:pt x="5524" y="16780"/>
                </a:cubicBezTo>
                <a:cubicBezTo>
                  <a:pt x="5493" y="16780"/>
                  <a:pt x="5385" y="16737"/>
                  <a:pt x="5385" y="16715"/>
                </a:cubicBezTo>
                <a:cubicBezTo>
                  <a:pt x="5385" y="16694"/>
                  <a:pt x="5214" y="16608"/>
                  <a:pt x="5128" y="16587"/>
                </a:cubicBezTo>
                <a:cubicBezTo>
                  <a:pt x="5085" y="16575"/>
                  <a:pt x="5042" y="16554"/>
                  <a:pt x="5021" y="16533"/>
                </a:cubicBezTo>
                <a:cubicBezTo>
                  <a:pt x="4978" y="16490"/>
                  <a:pt x="4913" y="16458"/>
                  <a:pt x="4816" y="16447"/>
                </a:cubicBezTo>
                <a:cubicBezTo>
                  <a:pt x="4752" y="16447"/>
                  <a:pt x="4666" y="16404"/>
                  <a:pt x="4538" y="16339"/>
                </a:cubicBezTo>
                <a:cubicBezTo>
                  <a:pt x="4506" y="16318"/>
                  <a:pt x="4430" y="16297"/>
                  <a:pt x="4387" y="16286"/>
                </a:cubicBezTo>
                <a:cubicBezTo>
                  <a:pt x="4334" y="16286"/>
                  <a:pt x="4291" y="16275"/>
                  <a:pt x="4280" y="16265"/>
                </a:cubicBezTo>
                <a:cubicBezTo>
                  <a:pt x="4270" y="16243"/>
                  <a:pt x="4012" y="16115"/>
                  <a:pt x="4001" y="16115"/>
                </a:cubicBezTo>
                <a:cubicBezTo>
                  <a:pt x="3991" y="16115"/>
                  <a:pt x="3969" y="16093"/>
                  <a:pt x="3937" y="16072"/>
                </a:cubicBezTo>
                <a:cubicBezTo>
                  <a:pt x="3915" y="16050"/>
                  <a:pt x="3894" y="16039"/>
                  <a:pt x="3884" y="16039"/>
                </a:cubicBezTo>
                <a:cubicBezTo>
                  <a:pt x="3872" y="16039"/>
                  <a:pt x="3851" y="16018"/>
                  <a:pt x="3830" y="15996"/>
                </a:cubicBezTo>
                <a:cubicBezTo>
                  <a:pt x="3808" y="15986"/>
                  <a:pt x="3744" y="15953"/>
                  <a:pt x="3679" y="15932"/>
                </a:cubicBezTo>
                <a:cubicBezTo>
                  <a:pt x="3615" y="15910"/>
                  <a:pt x="3562" y="15879"/>
                  <a:pt x="3562" y="15868"/>
                </a:cubicBezTo>
                <a:cubicBezTo>
                  <a:pt x="3562" y="15857"/>
                  <a:pt x="3529" y="15836"/>
                  <a:pt x="3486" y="15825"/>
                </a:cubicBezTo>
                <a:cubicBezTo>
                  <a:pt x="3455" y="15803"/>
                  <a:pt x="3390" y="15760"/>
                  <a:pt x="3347" y="15717"/>
                </a:cubicBezTo>
                <a:cubicBezTo>
                  <a:pt x="3304" y="15674"/>
                  <a:pt x="3262" y="15643"/>
                  <a:pt x="3250" y="15643"/>
                </a:cubicBezTo>
                <a:cubicBezTo>
                  <a:pt x="3240" y="15643"/>
                  <a:pt x="3197" y="15610"/>
                  <a:pt x="3154" y="15567"/>
                </a:cubicBezTo>
                <a:cubicBezTo>
                  <a:pt x="3122" y="15535"/>
                  <a:pt x="3079" y="15503"/>
                  <a:pt x="3057" y="15503"/>
                </a:cubicBezTo>
                <a:cubicBezTo>
                  <a:pt x="3036" y="15503"/>
                  <a:pt x="2950" y="15417"/>
                  <a:pt x="2918" y="15342"/>
                </a:cubicBezTo>
                <a:cubicBezTo>
                  <a:pt x="2907" y="15321"/>
                  <a:pt x="2875" y="15278"/>
                  <a:pt x="2854" y="15257"/>
                </a:cubicBezTo>
                <a:cubicBezTo>
                  <a:pt x="2671" y="15052"/>
                  <a:pt x="2618" y="14999"/>
                  <a:pt x="2585" y="14935"/>
                </a:cubicBezTo>
                <a:cubicBezTo>
                  <a:pt x="2564" y="14902"/>
                  <a:pt x="2532" y="14859"/>
                  <a:pt x="2521" y="14859"/>
                </a:cubicBezTo>
                <a:cubicBezTo>
                  <a:pt x="2500" y="14849"/>
                  <a:pt x="2478" y="14827"/>
                  <a:pt x="2457" y="14806"/>
                </a:cubicBezTo>
                <a:cubicBezTo>
                  <a:pt x="2446" y="14773"/>
                  <a:pt x="2414" y="14742"/>
                  <a:pt x="2392" y="14709"/>
                </a:cubicBezTo>
                <a:cubicBezTo>
                  <a:pt x="2339" y="14645"/>
                  <a:pt x="2178" y="14387"/>
                  <a:pt x="2178" y="14377"/>
                </a:cubicBezTo>
                <a:cubicBezTo>
                  <a:pt x="2178" y="14377"/>
                  <a:pt x="2167" y="14356"/>
                  <a:pt x="2146" y="14334"/>
                </a:cubicBezTo>
                <a:cubicBezTo>
                  <a:pt x="2125" y="14323"/>
                  <a:pt x="2092" y="14270"/>
                  <a:pt x="2070" y="14227"/>
                </a:cubicBezTo>
                <a:cubicBezTo>
                  <a:pt x="2049" y="14184"/>
                  <a:pt x="2017" y="14141"/>
                  <a:pt x="1996" y="14141"/>
                </a:cubicBezTo>
                <a:cubicBezTo>
                  <a:pt x="1963" y="14120"/>
                  <a:pt x="1953" y="14108"/>
                  <a:pt x="1953" y="14065"/>
                </a:cubicBezTo>
                <a:cubicBezTo>
                  <a:pt x="1953" y="14034"/>
                  <a:pt x="1942" y="14001"/>
                  <a:pt x="1931" y="13991"/>
                </a:cubicBezTo>
                <a:cubicBezTo>
                  <a:pt x="1910" y="13980"/>
                  <a:pt x="1867" y="13915"/>
                  <a:pt x="1824" y="13851"/>
                </a:cubicBezTo>
                <a:cubicBezTo>
                  <a:pt x="1792" y="13798"/>
                  <a:pt x="1738" y="13744"/>
                  <a:pt x="1727" y="13733"/>
                </a:cubicBezTo>
                <a:cubicBezTo>
                  <a:pt x="1684" y="13722"/>
                  <a:pt x="1599" y="13583"/>
                  <a:pt x="1610" y="13551"/>
                </a:cubicBezTo>
                <a:cubicBezTo>
                  <a:pt x="1610" y="13529"/>
                  <a:pt x="1588" y="13486"/>
                  <a:pt x="1556" y="13455"/>
                </a:cubicBezTo>
                <a:cubicBezTo>
                  <a:pt x="1491" y="13358"/>
                  <a:pt x="1341" y="13090"/>
                  <a:pt x="1298" y="12950"/>
                </a:cubicBezTo>
                <a:cubicBezTo>
                  <a:pt x="1288" y="12897"/>
                  <a:pt x="1266" y="12854"/>
                  <a:pt x="1255" y="12854"/>
                </a:cubicBezTo>
                <a:cubicBezTo>
                  <a:pt x="1245" y="12854"/>
                  <a:pt x="1245" y="12843"/>
                  <a:pt x="1245" y="12821"/>
                </a:cubicBezTo>
                <a:cubicBezTo>
                  <a:pt x="1245" y="12800"/>
                  <a:pt x="1224" y="12747"/>
                  <a:pt x="1202" y="12714"/>
                </a:cubicBezTo>
                <a:cubicBezTo>
                  <a:pt x="1181" y="12671"/>
                  <a:pt x="1159" y="12639"/>
                  <a:pt x="1169" y="12628"/>
                </a:cubicBezTo>
                <a:cubicBezTo>
                  <a:pt x="1169" y="12618"/>
                  <a:pt x="1169" y="12596"/>
                  <a:pt x="1159" y="12585"/>
                </a:cubicBezTo>
                <a:cubicBezTo>
                  <a:pt x="1148" y="12575"/>
                  <a:pt x="1116" y="12521"/>
                  <a:pt x="1095" y="12468"/>
                </a:cubicBezTo>
                <a:cubicBezTo>
                  <a:pt x="1062" y="12414"/>
                  <a:pt x="1030" y="12360"/>
                  <a:pt x="1019" y="12349"/>
                </a:cubicBezTo>
                <a:cubicBezTo>
                  <a:pt x="1009" y="12339"/>
                  <a:pt x="1009" y="12318"/>
                  <a:pt x="1009" y="12306"/>
                </a:cubicBezTo>
                <a:cubicBezTo>
                  <a:pt x="1009" y="12296"/>
                  <a:pt x="955" y="12167"/>
                  <a:pt x="880" y="12028"/>
                </a:cubicBezTo>
                <a:cubicBezTo>
                  <a:pt x="783" y="11834"/>
                  <a:pt x="752" y="11738"/>
                  <a:pt x="752" y="11695"/>
                </a:cubicBezTo>
                <a:cubicBezTo>
                  <a:pt x="752" y="11653"/>
                  <a:pt x="730" y="11588"/>
                  <a:pt x="687" y="11502"/>
                </a:cubicBezTo>
                <a:cubicBezTo>
                  <a:pt x="633" y="11384"/>
                  <a:pt x="623" y="11362"/>
                  <a:pt x="644" y="11331"/>
                </a:cubicBezTo>
                <a:cubicBezTo>
                  <a:pt x="655" y="11298"/>
                  <a:pt x="644" y="11277"/>
                  <a:pt x="612" y="11191"/>
                </a:cubicBezTo>
                <a:cubicBezTo>
                  <a:pt x="590" y="11138"/>
                  <a:pt x="569" y="11084"/>
                  <a:pt x="569" y="11073"/>
                </a:cubicBezTo>
                <a:cubicBezTo>
                  <a:pt x="569" y="11062"/>
                  <a:pt x="569" y="11052"/>
                  <a:pt x="547" y="11041"/>
                </a:cubicBezTo>
                <a:cubicBezTo>
                  <a:pt x="537" y="11030"/>
                  <a:pt x="537" y="10998"/>
                  <a:pt x="537" y="10933"/>
                </a:cubicBezTo>
                <a:cubicBezTo>
                  <a:pt x="547" y="10869"/>
                  <a:pt x="537" y="10837"/>
                  <a:pt x="526" y="10816"/>
                </a:cubicBezTo>
                <a:cubicBezTo>
                  <a:pt x="473" y="10752"/>
                  <a:pt x="462" y="10719"/>
                  <a:pt x="473" y="10633"/>
                </a:cubicBezTo>
                <a:cubicBezTo>
                  <a:pt x="483" y="10558"/>
                  <a:pt x="483" y="10526"/>
                  <a:pt x="451" y="10451"/>
                </a:cubicBezTo>
                <a:cubicBezTo>
                  <a:pt x="440" y="10408"/>
                  <a:pt x="419" y="10322"/>
                  <a:pt x="419" y="10268"/>
                </a:cubicBezTo>
                <a:cubicBezTo>
                  <a:pt x="419" y="10151"/>
                  <a:pt x="397" y="9947"/>
                  <a:pt x="387" y="9915"/>
                </a:cubicBezTo>
                <a:cubicBezTo>
                  <a:pt x="376" y="9893"/>
                  <a:pt x="376" y="9732"/>
                  <a:pt x="354" y="9057"/>
                </a:cubicBezTo>
                <a:cubicBezTo>
                  <a:pt x="354" y="8895"/>
                  <a:pt x="354" y="8745"/>
                  <a:pt x="365" y="8735"/>
                </a:cubicBezTo>
                <a:cubicBezTo>
                  <a:pt x="376" y="8735"/>
                  <a:pt x="376" y="8692"/>
                  <a:pt x="365" y="8649"/>
                </a:cubicBezTo>
                <a:cubicBezTo>
                  <a:pt x="354" y="8606"/>
                  <a:pt x="354" y="8445"/>
                  <a:pt x="354" y="8284"/>
                </a:cubicBezTo>
                <a:cubicBezTo>
                  <a:pt x="354" y="8037"/>
                  <a:pt x="365" y="7994"/>
                  <a:pt x="387" y="7973"/>
                </a:cubicBezTo>
                <a:cubicBezTo>
                  <a:pt x="408" y="7963"/>
                  <a:pt x="408" y="7930"/>
                  <a:pt x="408" y="7801"/>
                </a:cubicBezTo>
                <a:cubicBezTo>
                  <a:pt x="408" y="7716"/>
                  <a:pt x="419" y="7598"/>
                  <a:pt x="430" y="7534"/>
                </a:cubicBezTo>
                <a:cubicBezTo>
                  <a:pt x="494" y="7276"/>
                  <a:pt x="494" y="7222"/>
                  <a:pt x="516" y="7062"/>
                </a:cubicBezTo>
                <a:cubicBezTo>
                  <a:pt x="516" y="6965"/>
                  <a:pt x="526" y="6772"/>
                  <a:pt x="537" y="6633"/>
                </a:cubicBezTo>
                <a:cubicBezTo>
                  <a:pt x="537" y="6471"/>
                  <a:pt x="547" y="6343"/>
                  <a:pt x="569" y="6300"/>
                </a:cubicBezTo>
                <a:cubicBezTo>
                  <a:pt x="580" y="6257"/>
                  <a:pt x="601" y="6150"/>
                  <a:pt x="623" y="6064"/>
                </a:cubicBezTo>
                <a:cubicBezTo>
                  <a:pt x="644" y="5978"/>
                  <a:pt x="676" y="5860"/>
                  <a:pt x="698" y="5817"/>
                </a:cubicBezTo>
                <a:cubicBezTo>
                  <a:pt x="740" y="5753"/>
                  <a:pt x="740" y="5710"/>
                  <a:pt x="752" y="5592"/>
                </a:cubicBezTo>
                <a:cubicBezTo>
                  <a:pt x="762" y="5442"/>
                  <a:pt x="762" y="5431"/>
                  <a:pt x="805" y="5420"/>
                </a:cubicBezTo>
                <a:cubicBezTo>
                  <a:pt x="837" y="5399"/>
                  <a:pt x="848" y="5377"/>
                  <a:pt x="848" y="5303"/>
                </a:cubicBezTo>
                <a:cubicBezTo>
                  <a:pt x="869" y="5163"/>
                  <a:pt x="891" y="5088"/>
                  <a:pt x="945" y="5013"/>
                </a:cubicBezTo>
                <a:cubicBezTo>
                  <a:pt x="966" y="4981"/>
                  <a:pt x="998" y="4916"/>
                  <a:pt x="998" y="4884"/>
                </a:cubicBezTo>
                <a:cubicBezTo>
                  <a:pt x="1009" y="4841"/>
                  <a:pt x="1019" y="4809"/>
                  <a:pt x="1030" y="4798"/>
                </a:cubicBezTo>
                <a:cubicBezTo>
                  <a:pt x="1030" y="4788"/>
                  <a:pt x="1052" y="4745"/>
                  <a:pt x="1073" y="4691"/>
                </a:cubicBezTo>
                <a:cubicBezTo>
                  <a:pt x="1148" y="4498"/>
                  <a:pt x="1234" y="4326"/>
                  <a:pt x="1266" y="4316"/>
                </a:cubicBezTo>
                <a:cubicBezTo>
                  <a:pt x="1288" y="4305"/>
                  <a:pt x="1309" y="4283"/>
                  <a:pt x="1309" y="4262"/>
                </a:cubicBezTo>
                <a:cubicBezTo>
                  <a:pt x="1320" y="4208"/>
                  <a:pt x="1374" y="4112"/>
                  <a:pt x="1395" y="4080"/>
                </a:cubicBezTo>
                <a:cubicBezTo>
                  <a:pt x="1405" y="4069"/>
                  <a:pt x="1427" y="4015"/>
                  <a:pt x="1438" y="3973"/>
                </a:cubicBezTo>
                <a:cubicBezTo>
                  <a:pt x="1448" y="3918"/>
                  <a:pt x="1470" y="3854"/>
                  <a:pt x="1491" y="3822"/>
                </a:cubicBezTo>
                <a:cubicBezTo>
                  <a:pt x="1534" y="3768"/>
                  <a:pt x="1631" y="3586"/>
                  <a:pt x="1631" y="3565"/>
                </a:cubicBezTo>
                <a:cubicBezTo>
                  <a:pt x="1631" y="3554"/>
                  <a:pt x="1663" y="3511"/>
                  <a:pt x="1706" y="3458"/>
                </a:cubicBezTo>
                <a:cubicBezTo>
                  <a:pt x="1738" y="3415"/>
                  <a:pt x="1770" y="3372"/>
                  <a:pt x="1770" y="3361"/>
                </a:cubicBezTo>
                <a:cubicBezTo>
                  <a:pt x="1770" y="3350"/>
                  <a:pt x="1813" y="3318"/>
                  <a:pt x="1867" y="3286"/>
                </a:cubicBezTo>
                <a:cubicBezTo>
                  <a:pt x="1910" y="3253"/>
                  <a:pt x="1953" y="3222"/>
                  <a:pt x="1953" y="3211"/>
                </a:cubicBezTo>
                <a:cubicBezTo>
                  <a:pt x="1953" y="3189"/>
                  <a:pt x="1963" y="3179"/>
                  <a:pt x="1974" y="3179"/>
                </a:cubicBezTo>
                <a:cubicBezTo>
                  <a:pt x="2006" y="3179"/>
                  <a:pt x="2125" y="3050"/>
                  <a:pt x="2221" y="2921"/>
                </a:cubicBezTo>
                <a:cubicBezTo>
                  <a:pt x="2264" y="2857"/>
                  <a:pt x="2306" y="2803"/>
                  <a:pt x="2318" y="2803"/>
                </a:cubicBezTo>
                <a:cubicBezTo>
                  <a:pt x="2328" y="2803"/>
                  <a:pt x="2361" y="2781"/>
                  <a:pt x="2392" y="2760"/>
                </a:cubicBezTo>
                <a:cubicBezTo>
                  <a:pt x="2425" y="2728"/>
                  <a:pt x="2468" y="2707"/>
                  <a:pt x="2478" y="2707"/>
                </a:cubicBezTo>
                <a:cubicBezTo>
                  <a:pt x="2489" y="2707"/>
                  <a:pt x="2521" y="2685"/>
                  <a:pt x="2542" y="2664"/>
                </a:cubicBezTo>
                <a:cubicBezTo>
                  <a:pt x="2564" y="2631"/>
                  <a:pt x="2628" y="2578"/>
                  <a:pt x="2693" y="2535"/>
                </a:cubicBezTo>
                <a:cubicBezTo>
                  <a:pt x="2747" y="2503"/>
                  <a:pt x="2800" y="2460"/>
                  <a:pt x="2811" y="2449"/>
                </a:cubicBezTo>
                <a:cubicBezTo>
                  <a:pt x="2811" y="2444"/>
                  <a:pt x="2816" y="2441"/>
                  <a:pt x="2823" y="2441"/>
                </a:cubicBezTo>
                <a:cubicBezTo>
                  <a:pt x="2830" y="2441"/>
                  <a:pt x="2838" y="2444"/>
                  <a:pt x="2843" y="2449"/>
                </a:cubicBezTo>
                <a:cubicBezTo>
                  <a:pt x="2854" y="2449"/>
                  <a:pt x="2886" y="2428"/>
                  <a:pt x="2929" y="2395"/>
                </a:cubicBezTo>
                <a:cubicBezTo>
                  <a:pt x="3004" y="2321"/>
                  <a:pt x="3047" y="2299"/>
                  <a:pt x="3176" y="2245"/>
                </a:cubicBezTo>
                <a:cubicBezTo>
                  <a:pt x="3229" y="2224"/>
                  <a:pt x="3272" y="2202"/>
                  <a:pt x="3283" y="2192"/>
                </a:cubicBezTo>
                <a:cubicBezTo>
                  <a:pt x="3293" y="2181"/>
                  <a:pt x="3336" y="2159"/>
                  <a:pt x="3379" y="2149"/>
                </a:cubicBezTo>
                <a:cubicBezTo>
                  <a:pt x="3412" y="2128"/>
                  <a:pt x="3465" y="2095"/>
                  <a:pt x="3497" y="2063"/>
                </a:cubicBezTo>
                <a:cubicBezTo>
                  <a:pt x="3523" y="2037"/>
                  <a:pt x="3557" y="2017"/>
                  <a:pt x="3574" y="2017"/>
                </a:cubicBezTo>
                <a:cubicBezTo>
                  <a:pt x="3578" y="2017"/>
                  <a:pt x="3581" y="2018"/>
                  <a:pt x="3583" y="2020"/>
                </a:cubicBezTo>
                <a:cubicBezTo>
                  <a:pt x="3594" y="2020"/>
                  <a:pt x="3637" y="2009"/>
                  <a:pt x="3669" y="1977"/>
                </a:cubicBezTo>
                <a:cubicBezTo>
                  <a:pt x="3701" y="1956"/>
                  <a:pt x="3765" y="1935"/>
                  <a:pt x="3808" y="1923"/>
                </a:cubicBezTo>
                <a:cubicBezTo>
                  <a:pt x="3862" y="1923"/>
                  <a:pt x="3915" y="1902"/>
                  <a:pt x="3948" y="1870"/>
                </a:cubicBezTo>
                <a:cubicBezTo>
                  <a:pt x="3991" y="1849"/>
                  <a:pt x="4044" y="1827"/>
                  <a:pt x="4108" y="1816"/>
                </a:cubicBezTo>
                <a:cubicBezTo>
                  <a:pt x="4173" y="1816"/>
                  <a:pt x="4237" y="1795"/>
                  <a:pt x="4270" y="1784"/>
                </a:cubicBezTo>
                <a:cubicBezTo>
                  <a:pt x="4291" y="1773"/>
                  <a:pt x="4344" y="1773"/>
                  <a:pt x="4377" y="1773"/>
                </a:cubicBezTo>
                <a:cubicBezTo>
                  <a:pt x="4420" y="1773"/>
                  <a:pt x="4484" y="1763"/>
                  <a:pt x="4527" y="1752"/>
                </a:cubicBezTo>
                <a:cubicBezTo>
                  <a:pt x="4720" y="1687"/>
                  <a:pt x="4935" y="1623"/>
                  <a:pt x="4978" y="1623"/>
                </a:cubicBezTo>
                <a:cubicBezTo>
                  <a:pt x="5031" y="1623"/>
                  <a:pt x="5300" y="1580"/>
                  <a:pt x="5331" y="1559"/>
                </a:cubicBezTo>
                <a:cubicBezTo>
                  <a:pt x="5353" y="1548"/>
                  <a:pt x="5439" y="1537"/>
                  <a:pt x="5524" y="1537"/>
                </a:cubicBezTo>
                <a:cubicBezTo>
                  <a:pt x="5610" y="1527"/>
                  <a:pt x="5707" y="1516"/>
                  <a:pt x="5739" y="1516"/>
                </a:cubicBezTo>
                <a:cubicBezTo>
                  <a:pt x="5760" y="1511"/>
                  <a:pt x="5801" y="1508"/>
                  <a:pt x="5849" y="1508"/>
                </a:cubicBezTo>
                <a:cubicBezTo>
                  <a:pt x="5897" y="1508"/>
                  <a:pt x="5954" y="1511"/>
                  <a:pt x="6007" y="1516"/>
                </a:cubicBezTo>
                <a:cubicBezTo>
                  <a:pt x="6158" y="1516"/>
                  <a:pt x="6211" y="1516"/>
                  <a:pt x="6222" y="1505"/>
                </a:cubicBezTo>
                <a:cubicBezTo>
                  <a:pt x="6240" y="1487"/>
                  <a:pt x="6324" y="1475"/>
                  <a:pt x="6406" y="1475"/>
                </a:cubicBezTo>
                <a:cubicBezTo>
                  <a:pt x="6465" y="1475"/>
                  <a:pt x="6523" y="1481"/>
                  <a:pt x="6554" y="1494"/>
                </a:cubicBezTo>
                <a:cubicBezTo>
                  <a:pt x="6575" y="1500"/>
                  <a:pt x="6592" y="1503"/>
                  <a:pt x="6606" y="1503"/>
                </a:cubicBezTo>
                <a:cubicBezTo>
                  <a:pt x="6621" y="1503"/>
                  <a:pt x="6635" y="1500"/>
                  <a:pt x="6651" y="1494"/>
                </a:cubicBezTo>
                <a:cubicBezTo>
                  <a:pt x="6704" y="1463"/>
                  <a:pt x="6983" y="1441"/>
                  <a:pt x="7337" y="1441"/>
                </a:cubicBezTo>
                <a:cubicBezTo>
                  <a:pt x="7519" y="1430"/>
                  <a:pt x="7670" y="1430"/>
                  <a:pt x="7691" y="1420"/>
                </a:cubicBezTo>
                <a:cubicBezTo>
                  <a:pt x="7698" y="1420"/>
                  <a:pt x="7734" y="1415"/>
                  <a:pt x="7776" y="1415"/>
                </a:cubicBezTo>
                <a:cubicBezTo>
                  <a:pt x="7797" y="1415"/>
                  <a:pt x="7820" y="1416"/>
                  <a:pt x="7841" y="1420"/>
                </a:cubicBezTo>
                <a:cubicBezTo>
                  <a:pt x="7867" y="1422"/>
                  <a:pt x="7888" y="1424"/>
                  <a:pt x="7907" y="1424"/>
                </a:cubicBezTo>
                <a:cubicBezTo>
                  <a:pt x="7958" y="1424"/>
                  <a:pt x="7990" y="1414"/>
                  <a:pt x="8045" y="1398"/>
                </a:cubicBezTo>
                <a:cubicBezTo>
                  <a:pt x="8085" y="1385"/>
                  <a:pt x="8109" y="1375"/>
                  <a:pt x="8126" y="1375"/>
                </a:cubicBezTo>
                <a:cubicBezTo>
                  <a:pt x="8136" y="1375"/>
                  <a:pt x="8145" y="1379"/>
                  <a:pt x="8153" y="1387"/>
                </a:cubicBezTo>
                <a:cubicBezTo>
                  <a:pt x="8162" y="1392"/>
                  <a:pt x="8172" y="1394"/>
                  <a:pt x="8187" y="1394"/>
                </a:cubicBezTo>
                <a:cubicBezTo>
                  <a:pt x="8206" y="1394"/>
                  <a:pt x="8233" y="1389"/>
                  <a:pt x="8270" y="1377"/>
                </a:cubicBezTo>
                <a:cubicBezTo>
                  <a:pt x="8313" y="1355"/>
                  <a:pt x="8356" y="1355"/>
                  <a:pt x="8367" y="1355"/>
                </a:cubicBezTo>
                <a:cubicBezTo>
                  <a:pt x="8373" y="1358"/>
                  <a:pt x="8381" y="1360"/>
                  <a:pt x="8388" y="1360"/>
                </a:cubicBezTo>
                <a:cubicBezTo>
                  <a:pt x="8407" y="1360"/>
                  <a:pt x="8430" y="1352"/>
                  <a:pt x="8453" y="1344"/>
                </a:cubicBezTo>
                <a:cubicBezTo>
                  <a:pt x="8496" y="1323"/>
                  <a:pt x="8549" y="1312"/>
                  <a:pt x="8582" y="1312"/>
                </a:cubicBezTo>
                <a:cubicBezTo>
                  <a:pt x="8613" y="1312"/>
                  <a:pt x="8668" y="1301"/>
                  <a:pt x="8699" y="1291"/>
                </a:cubicBezTo>
                <a:cubicBezTo>
                  <a:pt x="8732" y="1269"/>
                  <a:pt x="8775" y="1269"/>
                  <a:pt x="8861" y="1269"/>
                </a:cubicBezTo>
                <a:cubicBezTo>
                  <a:pt x="8882" y="1272"/>
                  <a:pt x="8902" y="1274"/>
                  <a:pt x="8921" y="1274"/>
                </a:cubicBezTo>
                <a:cubicBezTo>
                  <a:pt x="8967" y="1274"/>
                  <a:pt x="9005" y="1266"/>
                  <a:pt x="9043" y="1258"/>
                </a:cubicBezTo>
                <a:cubicBezTo>
                  <a:pt x="9138" y="1219"/>
                  <a:pt x="9275" y="1197"/>
                  <a:pt x="9413" y="1197"/>
                </a:cubicBezTo>
                <a:cubicBezTo>
                  <a:pt x="9462" y="1197"/>
                  <a:pt x="9510" y="1200"/>
                  <a:pt x="9557" y="1205"/>
                </a:cubicBezTo>
                <a:lnTo>
                  <a:pt x="9750" y="1205"/>
                </a:lnTo>
                <a:cubicBezTo>
                  <a:pt x="9762" y="1194"/>
                  <a:pt x="9890" y="1194"/>
                  <a:pt x="10041" y="1194"/>
                </a:cubicBezTo>
                <a:cubicBezTo>
                  <a:pt x="10101" y="1197"/>
                  <a:pt x="10148" y="1198"/>
                  <a:pt x="10187" y="1198"/>
                </a:cubicBezTo>
                <a:cubicBezTo>
                  <a:pt x="10292" y="1198"/>
                  <a:pt x="10331" y="1188"/>
                  <a:pt x="10394" y="1173"/>
                </a:cubicBezTo>
                <a:cubicBezTo>
                  <a:pt x="10441" y="1155"/>
                  <a:pt x="10469" y="1147"/>
                  <a:pt x="10486" y="1147"/>
                </a:cubicBezTo>
                <a:cubicBezTo>
                  <a:pt x="10500" y="1147"/>
                  <a:pt x="10507" y="1153"/>
                  <a:pt x="10512" y="1162"/>
                </a:cubicBezTo>
                <a:cubicBezTo>
                  <a:pt x="10518" y="1175"/>
                  <a:pt x="10528" y="1180"/>
                  <a:pt x="10561" y="1180"/>
                </a:cubicBezTo>
                <a:cubicBezTo>
                  <a:pt x="10584" y="1180"/>
                  <a:pt x="10619" y="1177"/>
                  <a:pt x="10673" y="1173"/>
                </a:cubicBezTo>
                <a:cubicBezTo>
                  <a:pt x="10775" y="1162"/>
                  <a:pt x="10831" y="1156"/>
                  <a:pt x="10868" y="1156"/>
                </a:cubicBezTo>
                <a:cubicBezTo>
                  <a:pt x="10904" y="1156"/>
                  <a:pt x="10920" y="1162"/>
                  <a:pt x="10942" y="1173"/>
                </a:cubicBezTo>
                <a:cubicBezTo>
                  <a:pt x="10965" y="1188"/>
                  <a:pt x="10994" y="1198"/>
                  <a:pt x="11041" y="1198"/>
                </a:cubicBezTo>
                <a:cubicBezTo>
                  <a:pt x="11059" y="1198"/>
                  <a:pt x="11079" y="1197"/>
                  <a:pt x="11102" y="1194"/>
                </a:cubicBezTo>
                <a:cubicBezTo>
                  <a:pt x="11242" y="1194"/>
                  <a:pt x="11371" y="1227"/>
                  <a:pt x="11478" y="1301"/>
                </a:cubicBezTo>
                <a:cubicBezTo>
                  <a:pt x="11521" y="1323"/>
                  <a:pt x="11617" y="1366"/>
                  <a:pt x="11681" y="1398"/>
                </a:cubicBezTo>
                <a:cubicBezTo>
                  <a:pt x="11746" y="1430"/>
                  <a:pt x="11821" y="1473"/>
                  <a:pt x="11853" y="1494"/>
                </a:cubicBezTo>
                <a:cubicBezTo>
                  <a:pt x="11874" y="1527"/>
                  <a:pt x="11907" y="1537"/>
                  <a:pt x="11928" y="1537"/>
                </a:cubicBezTo>
                <a:cubicBezTo>
                  <a:pt x="11950" y="1537"/>
                  <a:pt x="12100" y="1634"/>
                  <a:pt x="12143" y="1677"/>
                </a:cubicBezTo>
                <a:cubicBezTo>
                  <a:pt x="12153" y="1687"/>
                  <a:pt x="12207" y="1720"/>
                  <a:pt x="12250" y="1741"/>
                </a:cubicBezTo>
                <a:cubicBezTo>
                  <a:pt x="12293" y="1773"/>
                  <a:pt x="12325" y="1795"/>
                  <a:pt x="12325" y="1806"/>
                </a:cubicBezTo>
                <a:cubicBezTo>
                  <a:pt x="12325" y="1827"/>
                  <a:pt x="12346" y="1838"/>
                  <a:pt x="12368" y="1849"/>
                </a:cubicBezTo>
                <a:cubicBezTo>
                  <a:pt x="12389" y="1859"/>
                  <a:pt x="12443" y="1892"/>
                  <a:pt x="12486" y="1935"/>
                </a:cubicBezTo>
                <a:cubicBezTo>
                  <a:pt x="12529" y="1966"/>
                  <a:pt x="12604" y="2020"/>
                  <a:pt x="12658" y="2052"/>
                </a:cubicBezTo>
                <a:cubicBezTo>
                  <a:pt x="12711" y="2085"/>
                  <a:pt x="12765" y="2138"/>
                  <a:pt x="12786" y="2159"/>
                </a:cubicBezTo>
                <a:cubicBezTo>
                  <a:pt x="12861" y="2256"/>
                  <a:pt x="12883" y="2267"/>
                  <a:pt x="12990" y="2331"/>
                </a:cubicBezTo>
                <a:cubicBezTo>
                  <a:pt x="13054" y="2364"/>
                  <a:pt x="13108" y="2395"/>
                  <a:pt x="13108" y="2406"/>
                </a:cubicBezTo>
                <a:cubicBezTo>
                  <a:pt x="13108" y="2406"/>
                  <a:pt x="13130" y="2428"/>
                  <a:pt x="13151" y="2438"/>
                </a:cubicBezTo>
                <a:cubicBezTo>
                  <a:pt x="13183" y="2449"/>
                  <a:pt x="13226" y="2481"/>
                  <a:pt x="13247" y="2514"/>
                </a:cubicBezTo>
                <a:cubicBezTo>
                  <a:pt x="13269" y="2545"/>
                  <a:pt x="13323" y="2600"/>
                  <a:pt x="13366" y="2631"/>
                </a:cubicBezTo>
                <a:cubicBezTo>
                  <a:pt x="13494" y="2728"/>
                  <a:pt x="13891" y="3125"/>
                  <a:pt x="13891" y="3146"/>
                </a:cubicBezTo>
                <a:cubicBezTo>
                  <a:pt x="13891" y="3168"/>
                  <a:pt x="13934" y="3222"/>
                  <a:pt x="13988" y="3286"/>
                </a:cubicBezTo>
                <a:cubicBezTo>
                  <a:pt x="14052" y="3339"/>
                  <a:pt x="14105" y="3415"/>
                  <a:pt x="14116" y="3436"/>
                </a:cubicBezTo>
                <a:cubicBezTo>
                  <a:pt x="14127" y="3458"/>
                  <a:pt x="14148" y="3501"/>
                  <a:pt x="14170" y="3532"/>
                </a:cubicBezTo>
                <a:cubicBezTo>
                  <a:pt x="14191" y="3554"/>
                  <a:pt x="14213" y="3597"/>
                  <a:pt x="14224" y="3618"/>
                </a:cubicBezTo>
                <a:cubicBezTo>
                  <a:pt x="14288" y="3747"/>
                  <a:pt x="14331" y="3811"/>
                  <a:pt x="14384" y="3865"/>
                </a:cubicBezTo>
                <a:cubicBezTo>
                  <a:pt x="14534" y="4004"/>
                  <a:pt x="14567" y="4069"/>
                  <a:pt x="14556" y="4112"/>
                </a:cubicBezTo>
                <a:cubicBezTo>
                  <a:pt x="14556" y="4144"/>
                  <a:pt x="14567" y="4176"/>
                  <a:pt x="14620" y="4240"/>
                </a:cubicBezTo>
                <a:cubicBezTo>
                  <a:pt x="14663" y="4283"/>
                  <a:pt x="14706" y="4348"/>
                  <a:pt x="14727" y="4380"/>
                </a:cubicBezTo>
                <a:cubicBezTo>
                  <a:pt x="14749" y="4412"/>
                  <a:pt x="14813" y="4476"/>
                  <a:pt x="14856" y="4530"/>
                </a:cubicBezTo>
                <a:cubicBezTo>
                  <a:pt x="14910" y="4583"/>
                  <a:pt x="14953" y="4648"/>
                  <a:pt x="14953" y="4669"/>
                </a:cubicBezTo>
                <a:cubicBezTo>
                  <a:pt x="14975" y="4777"/>
                  <a:pt x="14996" y="4831"/>
                  <a:pt x="15028" y="4831"/>
                </a:cubicBezTo>
                <a:cubicBezTo>
                  <a:pt x="15049" y="4841"/>
                  <a:pt x="15103" y="4916"/>
                  <a:pt x="15135" y="5002"/>
                </a:cubicBezTo>
                <a:cubicBezTo>
                  <a:pt x="15146" y="5034"/>
                  <a:pt x="15156" y="5067"/>
                  <a:pt x="15168" y="5088"/>
                </a:cubicBezTo>
                <a:cubicBezTo>
                  <a:pt x="15178" y="5109"/>
                  <a:pt x="15199" y="5163"/>
                  <a:pt x="15211" y="5217"/>
                </a:cubicBezTo>
                <a:cubicBezTo>
                  <a:pt x="15232" y="5270"/>
                  <a:pt x="15275" y="5388"/>
                  <a:pt x="15318" y="5484"/>
                </a:cubicBezTo>
                <a:cubicBezTo>
                  <a:pt x="15361" y="5570"/>
                  <a:pt x="15404" y="5667"/>
                  <a:pt x="15404" y="5689"/>
                </a:cubicBezTo>
                <a:cubicBezTo>
                  <a:pt x="15404" y="5710"/>
                  <a:pt x="15425" y="5775"/>
                  <a:pt x="15447" y="5828"/>
                </a:cubicBezTo>
                <a:cubicBezTo>
                  <a:pt x="15500" y="5925"/>
                  <a:pt x="15511" y="5968"/>
                  <a:pt x="15478" y="5999"/>
                </a:cubicBezTo>
                <a:cubicBezTo>
                  <a:pt x="15468" y="6011"/>
                  <a:pt x="15468" y="6032"/>
                  <a:pt x="15478" y="6064"/>
                </a:cubicBezTo>
                <a:cubicBezTo>
                  <a:pt x="15489" y="6085"/>
                  <a:pt x="15500" y="6161"/>
                  <a:pt x="15511" y="6235"/>
                </a:cubicBezTo>
                <a:cubicBezTo>
                  <a:pt x="15511" y="6300"/>
                  <a:pt x="15521" y="6375"/>
                  <a:pt x="15543" y="6397"/>
                </a:cubicBezTo>
                <a:cubicBezTo>
                  <a:pt x="15554" y="6418"/>
                  <a:pt x="15564" y="6450"/>
                  <a:pt x="15554" y="6482"/>
                </a:cubicBezTo>
                <a:cubicBezTo>
                  <a:pt x="15554" y="6504"/>
                  <a:pt x="15554" y="6547"/>
                  <a:pt x="15575" y="6590"/>
                </a:cubicBezTo>
                <a:cubicBezTo>
                  <a:pt x="15586" y="6621"/>
                  <a:pt x="15597" y="6707"/>
                  <a:pt x="15597" y="6804"/>
                </a:cubicBezTo>
                <a:cubicBezTo>
                  <a:pt x="15607" y="6890"/>
                  <a:pt x="15618" y="6997"/>
                  <a:pt x="15628" y="7040"/>
                </a:cubicBezTo>
                <a:cubicBezTo>
                  <a:pt x="15640" y="7083"/>
                  <a:pt x="15650" y="7169"/>
                  <a:pt x="15650" y="7222"/>
                </a:cubicBezTo>
                <a:cubicBezTo>
                  <a:pt x="15661" y="7383"/>
                  <a:pt x="15693" y="7598"/>
                  <a:pt x="15714" y="7630"/>
                </a:cubicBezTo>
                <a:cubicBezTo>
                  <a:pt x="15725" y="7641"/>
                  <a:pt x="15736" y="7684"/>
                  <a:pt x="15736" y="7727"/>
                </a:cubicBezTo>
                <a:cubicBezTo>
                  <a:pt x="15736" y="7952"/>
                  <a:pt x="15757" y="8209"/>
                  <a:pt x="15779" y="8316"/>
                </a:cubicBezTo>
                <a:cubicBezTo>
                  <a:pt x="15790" y="8392"/>
                  <a:pt x="15790" y="8509"/>
                  <a:pt x="15790" y="8595"/>
                </a:cubicBezTo>
                <a:cubicBezTo>
                  <a:pt x="15790" y="8692"/>
                  <a:pt x="15790" y="8767"/>
                  <a:pt x="15811" y="8810"/>
                </a:cubicBezTo>
                <a:cubicBezTo>
                  <a:pt x="15843" y="8895"/>
                  <a:pt x="15864" y="9024"/>
                  <a:pt x="15854" y="9110"/>
                </a:cubicBezTo>
                <a:cubicBezTo>
                  <a:pt x="15843" y="9228"/>
                  <a:pt x="15854" y="9379"/>
                  <a:pt x="15864" y="9443"/>
                </a:cubicBezTo>
                <a:cubicBezTo>
                  <a:pt x="15876" y="9486"/>
                  <a:pt x="15876" y="9507"/>
                  <a:pt x="15864" y="9518"/>
                </a:cubicBezTo>
                <a:cubicBezTo>
                  <a:pt x="15854" y="9539"/>
                  <a:pt x="15854" y="9560"/>
                  <a:pt x="15864" y="9625"/>
                </a:cubicBezTo>
                <a:cubicBezTo>
                  <a:pt x="15907" y="9808"/>
                  <a:pt x="15918" y="9893"/>
                  <a:pt x="15907" y="9968"/>
                </a:cubicBezTo>
                <a:cubicBezTo>
                  <a:pt x="15897" y="10022"/>
                  <a:pt x="15897" y="10065"/>
                  <a:pt x="15907" y="10097"/>
                </a:cubicBezTo>
                <a:cubicBezTo>
                  <a:pt x="15918" y="10172"/>
                  <a:pt x="15918" y="10322"/>
                  <a:pt x="15897" y="10344"/>
                </a:cubicBezTo>
                <a:cubicBezTo>
                  <a:pt x="15897" y="10354"/>
                  <a:pt x="15886" y="10430"/>
                  <a:pt x="15876" y="10516"/>
                </a:cubicBezTo>
                <a:cubicBezTo>
                  <a:pt x="15876" y="10601"/>
                  <a:pt x="15864" y="10697"/>
                  <a:pt x="15843" y="10730"/>
                </a:cubicBezTo>
                <a:cubicBezTo>
                  <a:pt x="15822" y="10794"/>
                  <a:pt x="15790" y="10891"/>
                  <a:pt x="15779" y="10976"/>
                </a:cubicBezTo>
                <a:cubicBezTo>
                  <a:pt x="15768" y="11084"/>
                  <a:pt x="15714" y="11255"/>
                  <a:pt x="15704" y="11266"/>
                </a:cubicBezTo>
                <a:cubicBezTo>
                  <a:pt x="15693" y="11266"/>
                  <a:pt x="15683" y="11341"/>
                  <a:pt x="15661" y="11427"/>
                </a:cubicBezTo>
                <a:cubicBezTo>
                  <a:pt x="15650" y="11524"/>
                  <a:pt x="15618" y="11631"/>
                  <a:pt x="15575" y="11727"/>
                </a:cubicBezTo>
                <a:cubicBezTo>
                  <a:pt x="15543" y="11803"/>
                  <a:pt x="15511" y="11888"/>
                  <a:pt x="15500" y="11920"/>
                </a:cubicBezTo>
                <a:cubicBezTo>
                  <a:pt x="15500" y="11942"/>
                  <a:pt x="15468" y="12017"/>
                  <a:pt x="15425" y="12092"/>
                </a:cubicBezTo>
                <a:cubicBezTo>
                  <a:pt x="15392" y="12156"/>
                  <a:pt x="15361" y="12221"/>
                  <a:pt x="15361" y="12232"/>
                </a:cubicBezTo>
                <a:cubicBezTo>
                  <a:pt x="15361" y="12242"/>
                  <a:pt x="15361" y="12253"/>
                  <a:pt x="15350" y="12253"/>
                </a:cubicBezTo>
                <a:cubicBezTo>
                  <a:pt x="15339" y="12253"/>
                  <a:pt x="15318" y="12285"/>
                  <a:pt x="15307" y="12318"/>
                </a:cubicBezTo>
                <a:cubicBezTo>
                  <a:pt x="15296" y="12349"/>
                  <a:pt x="15275" y="12382"/>
                  <a:pt x="15264" y="12403"/>
                </a:cubicBezTo>
                <a:cubicBezTo>
                  <a:pt x="15253" y="12414"/>
                  <a:pt x="15232" y="12446"/>
                  <a:pt x="15221" y="12478"/>
                </a:cubicBezTo>
                <a:cubicBezTo>
                  <a:pt x="15211" y="12511"/>
                  <a:pt x="15189" y="12554"/>
                  <a:pt x="15168" y="12585"/>
                </a:cubicBezTo>
                <a:cubicBezTo>
                  <a:pt x="15135" y="12618"/>
                  <a:pt x="15114" y="12682"/>
                  <a:pt x="15092" y="12735"/>
                </a:cubicBezTo>
                <a:cubicBezTo>
                  <a:pt x="15082" y="12790"/>
                  <a:pt x="15060" y="12832"/>
                  <a:pt x="15060" y="12843"/>
                </a:cubicBezTo>
                <a:cubicBezTo>
                  <a:pt x="15049" y="12854"/>
                  <a:pt x="15039" y="12875"/>
                  <a:pt x="15039" y="12886"/>
                </a:cubicBezTo>
                <a:cubicBezTo>
                  <a:pt x="15039" y="12907"/>
                  <a:pt x="15028" y="12940"/>
                  <a:pt x="14996" y="12971"/>
                </a:cubicBezTo>
                <a:cubicBezTo>
                  <a:pt x="14975" y="13004"/>
                  <a:pt x="14963" y="13047"/>
                  <a:pt x="14963" y="13057"/>
                </a:cubicBezTo>
                <a:cubicBezTo>
                  <a:pt x="14963" y="13068"/>
                  <a:pt x="14921" y="13133"/>
                  <a:pt x="14878" y="13207"/>
                </a:cubicBezTo>
                <a:cubicBezTo>
                  <a:pt x="14824" y="13272"/>
                  <a:pt x="14803" y="13336"/>
                  <a:pt x="14803" y="13347"/>
                </a:cubicBezTo>
                <a:cubicBezTo>
                  <a:pt x="14813" y="13358"/>
                  <a:pt x="14782" y="13400"/>
                  <a:pt x="14749" y="13455"/>
                </a:cubicBezTo>
                <a:cubicBezTo>
                  <a:pt x="14717" y="13497"/>
                  <a:pt x="14685" y="13540"/>
                  <a:pt x="14685" y="13562"/>
                </a:cubicBezTo>
                <a:cubicBezTo>
                  <a:pt x="14685" y="13583"/>
                  <a:pt x="14663" y="13626"/>
                  <a:pt x="14642" y="13658"/>
                </a:cubicBezTo>
                <a:cubicBezTo>
                  <a:pt x="14620" y="13679"/>
                  <a:pt x="14599" y="13733"/>
                  <a:pt x="14588" y="13765"/>
                </a:cubicBezTo>
                <a:cubicBezTo>
                  <a:pt x="14577" y="13798"/>
                  <a:pt x="14556" y="13830"/>
                  <a:pt x="14556" y="13830"/>
                </a:cubicBezTo>
                <a:cubicBezTo>
                  <a:pt x="14534" y="13830"/>
                  <a:pt x="14406" y="14012"/>
                  <a:pt x="14320" y="14141"/>
                </a:cubicBezTo>
                <a:cubicBezTo>
                  <a:pt x="14298" y="14162"/>
                  <a:pt x="14255" y="14227"/>
                  <a:pt x="14213" y="14280"/>
                </a:cubicBezTo>
                <a:cubicBezTo>
                  <a:pt x="14170" y="14323"/>
                  <a:pt x="14127" y="14377"/>
                  <a:pt x="14127" y="14377"/>
                </a:cubicBezTo>
                <a:cubicBezTo>
                  <a:pt x="14127" y="14387"/>
                  <a:pt x="14105" y="14409"/>
                  <a:pt x="14074" y="14430"/>
                </a:cubicBezTo>
                <a:cubicBezTo>
                  <a:pt x="14041" y="14441"/>
                  <a:pt x="13988" y="14506"/>
                  <a:pt x="13955" y="14549"/>
                </a:cubicBezTo>
                <a:cubicBezTo>
                  <a:pt x="13912" y="14602"/>
                  <a:pt x="13880" y="14634"/>
                  <a:pt x="13869" y="14634"/>
                </a:cubicBezTo>
                <a:cubicBezTo>
                  <a:pt x="13859" y="14634"/>
                  <a:pt x="13838" y="14656"/>
                  <a:pt x="13826" y="14666"/>
                </a:cubicBezTo>
                <a:cubicBezTo>
                  <a:pt x="13805" y="14677"/>
                  <a:pt x="13773" y="14709"/>
                  <a:pt x="13741" y="14720"/>
                </a:cubicBezTo>
                <a:cubicBezTo>
                  <a:pt x="13698" y="14742"/>
                  <a:pt x="13666" y="14763"/>
                  <a:pt x="13666" y="14763"/>
                </a:cubicBezTo>
                <a:cubicBezTo>
                  <a:pt x="13655" y="14773"/>
                  <a:pt x="13623" y="14795"/>
                  <a:pt x="13590" y="14816"/>
                </a:cubicBezTo>
                <a:cubicBezTo>
                  <a:pt x="13569" y="14827"/>
                  <a:pt x="13526" y="14870"/>
                  <a:pt x="13494" y="14881"/>
                </a:cubicBezTo>
                <a:cubicBezTo>
                  <a:pt x="13451" y="14924"/>
                  <a:pt x="13354" y="14999"/>
                  <a:pt x="13344" y="14999"/>
                </a:cubicBezTo>
                <a:cubicBezTo>
                  <a:pt x="13333" y="14999"/>
                  <a:pt x="13301" y="15021"/>
                  <a:pt x="13258" y="15052"/>
                </a:cubicBezTo>
                <a:cubicBezTo>
                  <a:pt x="13215" y="15085"/>
                  <a:pt x="13151" y="15106"/>
                  <a:pt x="13119" y="15117"/>
                </a:cubicBezTo>
                <a:cubicBezTo>
                  <a:pt x="13087" y="15128"/>
                  <a:pt x="13001" y="15160"/>
                  <a:pt x="12925" y="15202"/>
                </a:cubicBezTo>
                <a:cubicBezTo>
                  <a:pt x="12861" y="15235"/>
                  <a:pt x="12775" y="15278"/>
                  <a:pt x="12744" y="15278"/>
                </a:cubicBezTo>
                <a:cubicBezTo>
                  <a:pt x="12711" y="15288"/>
                  <a:pt x="12658" y="15310"/>
                  <a:pt x="12625" y="15321"/>
                </a:cubicBezTo>
                <a:cubicBezTo>
                  <a:pt x="12602" y="15337"/>
                  <a:pt x="12578" y="15346"/>
                  <a:pt x="12563" y="15346"/>
                </a:cubicBezTo>
                <a:cubicBezTo>
                  <a:pt x="12558" y="15346"/>
                  <a:pt x="12553" y="15345"/>
                  <a:pt x="12550" y="15342"/>
                </a:cubicBezTo>
                <a:cubicBezTo>
                  <a:pt x="12529" y="15342"/>
                  <a:pt x="12508" y="15342"/>
                  <a:pt x="12496" y="15353"/>
                </a:cubicBezTo>
                <a:cubicBezTo>
                  <a:pt x="12475" y="15364"/>
                  <a:pt x="12453" y="15374"/>
                  <a:pt x="12422" y="15374"/>
                </a:cubicBezTo>
                <a:cubicBezTo>
                  <a:pt x="12400" y="15385"/>
                  <a:pt x="12346" y="15407"/>
                  <a:pt x="12293" y="15438"/>
                </a:cubicBezTo>
                <a:cubicBezTo>
                  <a:pt x="12239" y="15474"/>
                  <a:pt x="12193" y="15495"/>
                  <a:pt x="12166" y="15495"/>
                </a:cubicBezTo>
                <a:cubicBezTo>
                  <a:pt x="12161" y="15495"/>
                  <a:pt x="12157" y="15494"/>
                  <a:pt x="12153" y="15493"/>
                </a:cubicBezTo>
                <a:cubicBezTo>
                  <a:pt x="12121" y="15493"/>
                  <a:pt x="12089" y="15503"/>
                  <a:pt x="12024" y="15546"/>
                </a:cubicBezTo>
                <a:cubicBezTo>
                  <a:pt x="11982" y="15567"/>
                  <a:pt x="11928" y="15600"/>
                  <a:pt x="11907" y="15610"/>
                </a:cubicBezTo>
                <a:cubicBezTo>
                  <a:pt x="11896" y="15610"/>
                  <a:pt x="11853" y="15632"/>
                  <a:pt x="11821" y="15653"/>
                </a:cubicBezTo>
                <a:cubicBezTo>
                  <a:pt x="11788" y="15674"/>
                  <a:pt x="11746" y="15696"/>
                  <a:pt x="11735" y="15696"/>
                </a:cubicBezTo>
                <a:cubicBezTo>
                  <a:pt x="11714" y="15696"/>
                  <a:pt x="11692" y="15707"/>
                  <a:pt x="11671" y="15717"/>
                </a:cubicBezTo>
                <a:cubicBezTo>
                  <a:pt x="11663" y="15725"/>
                  <a:pt x="11645" y="15733"/>
                  <a:pt x="11631" y="15733"/>
                </a:cubicBezTo>
                <a:cubicBezTo>
                  <a:pt x="11625" y="15733"/>
                  <a:pt x="11620" y="15731"/>
                  <a:pt x="11617" y="15728"/>
                </a:cubicBezTo>
                <a:cubicBezTo>
                  <a:pt x="11595" y="15728"/>
                  <a:pt x="11574" y="15739"/>
                  <a:pt x="11564" y="15760"/>
                </a:cubicBezTo>
                <a:cubicBezTo>
                  <a:pt x="11542" y="15782"/>
                  <a:pt x="11521" y="15793"/>
                  <a:pt x="11499" y="15793"/>
                </a:cubicBezTo>
                <a:cubicBezTo>
                  <a:pt x="11488" y="15793"/>
                  <a:pt x="11456" y="15803"/>
                  <a:pt x="11445" y="15825"/>
                </a:cubicBezTo>
                <a:cubicBezTo>
                  <a:pt x="11435" y="15836"/>
                  <a:pt x="11392" y="15868"/>
                  <a:pt x="11371" y="15879"/>
                </a:cubicBezTo>
                <a:cubicBezTo>
                  <a:pt x="11338" y="15889"/>
                  <a:pt x="11306" y="15900"/>
                  <a:pt x="11285" y="15922"/>
                </a:cubicBezTo>
                <a:cubicBezTo>
                  <a:pt x="11274" y="15932"/>
                  <a:pt x="11220" y="15953"/>
                  <a:pt x="11166" y="15964"/>
                </a:cubicBezTo>
                <a:cubicBezTo>
                  <a:pt x="11113" y="15975"/>
                  <a:pt x="11049" y="15996"/>
                  <a:pt x="11027" y="16018"/>
                </a:cubicBezTo>
                <a:cubicBezTo>
                  <a:pt x="11008" y="16030"/>
                  <a:pt x="10993" y="16036"/>
                  <a:pt x="10979" y="16036"/>
                </a:cubicBezTo>
                <a:cubicBezTo>
                  <a:pt x="10969" y="16036"/>
                  <a:pt x="10961" y="16033"/>
                  <a:pt x="10952" y="16029"/>
                </a:cubicBezTo>
                <a:cubicBezTo>
                  <a:pt x="10944" y="16021"/>
                  <a:pt x="10936" y="16018"/>
                  <a:pt x="10927" y="16018"/>
                </a:cubicBezTo>
                <a:cubicBezTo>
                  <a:pt x="10910" y="16018"/>
                  <a:pt x="10886" y="16029"/>
                  <a:pt x="10845" y="16050"/>
                </a:cubicBezTo>
                <a:cubicBezTo>
                  <a:pt x="10751" y="16096"/>
                  <a:pt x="10642" y="16127"/>
                  <a:pt x="10594" y="16127"/>
                </a:cubicBezTo>
                <a:cubicBezTo>
                  <a:pt x="10587" y="16127"/>
                  <a:pt x="10581" y="16126"/>
                  <a:pt x="10577" y="16125"/>
                </a:cubicBezTo>
                <a:cubicBezTo>
                  <a:pt x="10570" y="16123"/>
                  <a:pt x="10562" y="16122"/>
                  <a:pt x="10553" y="16122"/>
                </a:cubicBezTo>
                <a:cubicBezTo>
                  <a:pt x="10509" y="16122"/>
                  <a:pt x="10450" y="16143"/>
                  <a:pt x="10405" y="16179"/>
                </a:cubicBezTo>
                <a:cubicBezTo>
                  <a:pt x="10394" y="16189"/>
                  <a:pt x="10341" y="16200"/>
                  <a:pt x="10255" y="16200"/>
                </a:cubicBezTo>
                <a:cubicBezTo>
                  <a:pt x="10191" y="16211"/>
                  <a:pt x="10051" y="16222"/>
                  <a:pt x="9955" y="16243"/>
                </a:cubicBezTo>
                <a:cubicBezTo>
                  <a:pt x="9812" y="16272"/>
                  <a:pt x="9617" y="16291"/>
                  <a:pt x="9496" y="16291"/>
                </a:cubicBezTo>
                <a:cubicBezTo>
                  <a:pt x="9435" y="16291"/>
                  <a:pt x="9393" y="16286"/>
                  <a:pt x="9386" y="16275"/>
                </a:cubicBezTo>
                <a:cubicBezTo>
                  <a:pt x="9375" y="16270"/>
                  <a:pt x="9364" y="16267"/>
                  <a:pt x="9350" y="16267"/>
                </a:cubicBezTo>
                <a:cubicBezTo>
                  <a:pt x="9335" y="16267"/>
                  <a:pt x="9316" y="16270"/>
                  <a:pt x="9290" y="16275"/>
                </a:cubicBezTo>
                <a:cubicBezTo>
                  <a:pt x="9257" y="16286"/>
                  <a:pt x="9236" y="16291"/>
                  <a:pt x="9220" y="16291"/>
                </a:cubicBezTo>
                <a:cubicBezTo>
                  <a:pt x="9204" y="16291"/>
                  <a:pt x="9193" y="16286"/>
                  <a:pt x="9182" y="16275"/>
                </a:cubicBezTo>
                <a:cubicBezTo>
                  <a:pt x="9177" y="16270"/>
                  <a:pt x="9166" y="16267"/>
                  <a:pt x="9150" y="16267"/>
                </a:cubicBezTo>
                <a:cubicBezTo>
                  <a:pt x="9134" y="16267"/>
                  <a:pt x="9112" y="16270"/>
                  <a:pt x="9085" y="16275"/>
                </a:cubicBezTo>
                <a:cubicBezTo>
                  <a:pt x="9048" y="16286"/>
                  <a:pt x="9021" y="16291"/>
                  <a:pt x="8994" y="16291"/>
                </a:cubicBezTo>
                <a:cubicBezTo>
                  <a:pt x="8968" y="16291"/>
                  <a:pt x="8941" y="16286"/>
                  <a:pt x="8904" y="16275"/>
                </a:cubicBezTo>
                <a:cubicBezTo>
                  <a:pt x="8861" y="16254"/>
                  <a:pt x="8732" y="16243"/>
                  <a:pt x="8625" y="16232"/>
                </a:cubicBezTo>
                <a:cubicBezTo>
                  <a:pt x="8517" y="16222"/>
                  <a:pt x="8410" y="16200"/>
                  <a:pt x="8389" y="16200"/>
                </a:cubicBezTo>
                <a:cubicBezTo>
                  <a:pt x="8378" y="16189"/>
                  <a:pt x="8324" y="16189"/>
                  <a:pt x="8281" y="16189"/>
                </a:cubicBezTo>
                <a:cubicBezTo>
                  <a:pt x="8251" y="16197"/>
                  <a:pt x="8226" y="16205"/>
                  <a:pt x="8210" y="16205"/>
                </a:cubicBezTo>
                <a:cubicBezTo>
                  <a:pt x="8203" y="16205"/>
                  <a:pt x="8199" y="16203"/>
                  <a:pt x="8196" y="16200"/>
                </a:cubicBezTo>
                <a:cubicBezTo>
                  <a:pt x="8189" y="16187"/>
                  <a:pt x="8057" y="16178"/>
                  <a:pt x="7944" y="16178"/>
                </a:cubicBezTo>
                <a:cubicBezTo>
                  <a:pt x="7875" y="16178"/>
                  <a:pt x="7812" y="16181"/>
                  <a:pt x="7788" y="16189"/>
                </a:cubicBezTo>
                <a:cubicBezTo>
                  <a:pt x="7761" y="16195"/>
                  <a:pt x="7740" y="16198"/>
                  <a:pt x="7723" y="16198"/>
                </a:cubicBezTo>
                <a:cubicBezTo>
                  <a:pt x="7707" y="16198"/>
                  <a:pt x="7697" y="16195"/>
                  <a:pt x="7691" y="16189"/>
                </a:cubicBezTo>
                <a:cubicBezTo>
                  <a:pt x="7676" y="16182"/>
                  <a:pt x="7597" y="16174"/>
                  <a:pt x="7491" y="16174"/>
                </a:cubicBezTo>
                <a:cubicBezTo>
                  <a:pt x="7447" y="16174"/>
                  <a:pt x="7398" y="16176"/>
                  <a:pt x="7348" y="16179"/>
                </a:cubicBezTo>
                <a:cubicBezTo>
                  <a:pt x="7069" y="16179"/>
                  <a:pt x="7026" y="16179"/>
                  <a:pt x="7016" y="16146"/>
                </a:cubicBezTo>
                <a:cubicBezTo>
                  <a:pt x="6994" y="16136"/>
                  <a:pt x="6962" y="16125"/>
                  <a:pt x="6866" y="16125"/>
                </a:cubicBezTo>
                <a:cubicBezTo>
                  <a:pt x="6672" y="16125"/>
                  <a:pt x="6501" y="16103"/>
                  <a:pt x="6415" y="16061"/>
                </a:cubicBezTo>
                <a:cubicBezTo>
                  <a:pt x="6372" y="16050"/>
                  <a:pt x="6308" y="16029"/>
                  <a:pt x="6265" y="16029"/>
                </a:cubicBezTo>
                <a:cubicBezTo>
                  <a:pt x="6189" y="16018"/>
                  <a:pt x="6007" y="15932"/>
                  <a:pt x="5943" y="15879"/>
                </a:cubicBezTo>
                <a:cubicBezTo>
                  <a:pt x="5922" y="15857"/>
                  <a:pt x="5868" y="15825"/>
                  <a:pt x="5814" y="15814"/>
                </a:cubicBezTo>
                <a:cubicBezTo>
                  <a:pt x="5771" y="15793"/>
                  <a:pt x="5707" y="15760"/>
                  <a:pt x="5674" y="15739"/>
                </a:cubicBezTo>
                <a:cubicBezTo>
                  <a:pt x="5643" y="15717"/>
                  <a:pt x="5600" y="15696"/>
                  <a:pt x="5567" y="15674"/>
                </a:cubicBezTo>
                <a:cubicBezTo>
                  <a:pt x="5546" y="15664"/>
                  <a:pt x="5481" y="15610"/>
                  <a:pt x="5417" y="15557"/>
                </a:cubicBezTo>
                <a:cubicBezTo>
                  <a:pt x="5331" y="15481"/>
                  <a:pt x="5288" y="15450"/>
                  <a:pt x="5235" y="15450"/>
                </a:cubicBezTo>
                <a:cubicBezTo>
                  <a:pt x="5203" y="15438"/>
                  <a:pt x="5171" y="15428"/>
                  <a:pt x="5160" y="15407"/>
                </a:cubicBezTo>
                <a:cubicBezTo>
                  <a:pt x="5160" y="15396"/>
                  <a:pt x="5095" y="15364"/>
                  <a:pt x="5031" y="15331"/>
                </a:cubicBezTo>
                <a:cubicBezTo>
                  <a:pt x="4945" y="15288"/>
                  <a:pt x="4913" y="15267"/>
                  <a:pt x="4913" y="15245"/>
                </a:cubicBezTo>
                <a:cubicBezTo>
                  <a:pt x="4913" y="15202"/>
                  <a:pt x="4892" y="15192"/>
                  <a:pt x="4785" y="15149"/>
                </a:cubicBezTo>
                <a:cubicBezTo>
                  <a:pt x="4731" y="15128"/>
                  <a:pt x="4677" y="15085"/>
                  <a:pt x="4656" y="15063"/>
                </a:cubicBezTo>
                <a:cubicBezTo>
                  <a:pt x="4634" y="15042"/>
                  <a:pt x="4559" y="14999"/>
                  <a:pt x="4473" y="14956"/>
                </a:cubicBezTo>
                <a:cubicBezTo>
                  <a:pt x="4377" y="14902"/>
                  <a:pt x="4291" y="14849"/>
                  <a:pt x="4248" y="14806"/>
                </a:cubicBezTo>
                <a:cubicBezTo>
                  <a:pt x="4216" y="14773"/>
                  <a:pt x="4163" y="14731"/>
                  <a:pt x="4130" y="14731"/>
                </a:cubicBezTo>
                <a:cubicBezTo>
                  <a:pt x="4108" y="14720"/>
                  <a:pt x="4055" y="14688"/>
                  <a:pt x="4012" y="14645"/>
                </a:cubicBezTo>
                <a:cubicBezTo>
                  <a:pt x="3927" y="14580"/>
                  <a:pt x="3862" y="14537"/>
                  <a:pt x="3798" y="14516"/>
                </a:cubicBezTo>
                <a:cubicBezTo>
                  <a:pt x="3787" y="14516"/>
                  <a:pt x="3776" y="14506"/>
                  <a:pt x="3776" y="14495"/>
                </a:cubicBezTo>
                <a:cubicBezTo>
                  <a:pt x="3776" y="14441"/>
                  <a:pt x="3401" y="14087"/>
                  <a:pt x="3347" y="14087"/>
                </a:cubicBezTo>
                <a:cubicBezTo>
                  <a:pt x="3336" y="14087"/>
                  <a:pt x="3336" y="14077"/>
                  <a:pt x="3336" y="14055"/>
                </a:cubicBezTo>
                <a:cubicBezTo>
                  <a:pt x="3336" y="14023"/>
                  <a:pt x="3240" y="13926"/>
                  <a:pt x="3207" y="13926"/>
                </a:cubicBezTo>
                <a:cubicBezTo>
                  <a:pt x="3197" y="13926"/>
                  <a:pt x="3176" y="13905"/>
                  <a:pt x="3165" y="13884"/>
                </a:cubicBezTo>
                <a:cubicBezTo>
                  <a:pt x="3145" y="13844"/>
                  <a:pt x="3078" y="13775"/>
                  <a:pt x="3069" y="13775"/>
                </a:cubicBezTo>
                <a:cubicBezTo>
                  <a:pt x="3069" y="13775"/>
                  <a:pt x="3068" y="13776"/>
                  <a:pt x="3068" y="13776"/>
                </a:cubicBezTo>
                <a:cubicBezTo>
                  <a:pt x="3067" y="13779"/>
                  <a:pt x="3065" y="13780"/>
                  <a:pt x="3062" y="13780"/>
                </a:cubicBezTo>
                <a:cubicBezTo>
                  <a:pt x="3043" y="13780"/>
                  <a:pt x="2992" y="13717"/>
                  <a:pt x="2907" y="13605"/>
                </a:cubicBezTo>
                <a:cubicBezTo>
                  <a:pt x="2843" y="13519"/>
                  <a:pt x="2778" y="13433"/>
                  <a:pt x="2757" y="13422"/>
                </a:cubicBezTo>
                <a:cubicBezTo>
                  <a:pt x="2704" y="13390"/>
                  <a:pt x="2575" y="13207"/>
                  <a:pt x="2564" y="13143"/>
                </a:cubicBezTo>
                <a:cubicBezTo>
                  <a:pt x="2554" y="13122"/>
                  <a:pt x="2532" y="13090"/>
                  <a:pt x="2511" y="13068"/>
                </a:cubicBezTo>
                <a:cubicBezTo>
                  <a:pt x="2478" y="13025"/>
                  <a:pt x="2318" y="12778"/>
                  <a:pt x="2285" y="12714"/>
                </a:cubicBezTo>
                <a:cubicBezTo>
                  <a:pt x="2275" y="12693"/>
                  <a:pt x="2253" y="12671"/>
                  <a:pt x="2242" y="12671"/>
                </a:cubicBezTo>
                <a:cubicBezTo>
                  <a:pt x="2221" y="12671"/>
                  <a:pt x="2189" y="12628"/>
                  <a:pt x="2167" y="12575"/>
                </a:cubicBezTo>
                <a:cubicBezTo>
                  <a:pt x="2135" y="12511"/>
                  <a:pt x="2103" y="12457"/>
                  <a:pt x="2082" y="12446"/>
                </a:cubicBezTo>
                <a:cubicBezTo>
                  <a:pt x="2070" y="12435"/>
                  <a:pt x="2049" y="12403"/>
                  <a:pt x="2039" y="12371"/>
                </a:cubicBezTo>
                <a:cubicBezTo>
                  <a:pt x="2039" y="12349"/>
                  <a:pt x="2006" y="12285"/>
                  <a:pt x="1974" y="12242"/>
                </a:cubicBezTo>
                <a:cubicBezTo>
                  <a:pt x="1942" y="12199"/>
                  <a:pt x="1920" y="12156"/>
                  <a:pt x="1920" y="12146"/>
                </a:cubicBezTo>
                <a:cubicBezTo>
                  <a:pt x="1920" y="12103"/>
                  <a:pt x="1792" y="11727"/>
                  <a:pt x="1760" y="11674"/>
                </a:cubicBezTo>
                <a:cubicBezTo>
                  <a:pt x="1738" y="11641"/>
                  <a:pt x="1727" y="11598"/>
                  <a:pt x="1727" y="11567"/>
                </a:cubicBezTo>
                <a:cubicBezTo>
                  <a:pt x="1727" y="11502"/>
                  <a:pt x="1641" y="11255"/>
                  <a:pt x="1599" y="11191"/>
                </a:cubicBezTo>
                <a:cubicBezTo>
                  <a:pt x="1567" y="11159"/>
                  <a:pt x="1556" y="11116"/>
                  <a:pt x="1556" y="11062"/>
                </a:cubicBezTo>
                <a:cubicBezTo>
                  <a:pt x="1556" y="11019"/>
                  <a:pt x="1545" y="10966"/>
                  <a:pt x="1534" y="10945"/>
                </a:cubicBezTo>
                <a:cubicBezTo>
                  <a:pt x="1524" y="10912"/>
                  <a:pt x="1502" y="10859"/>
                  <a:pt x="1502" y="10816"/>
                </a:cubicBezTo>
                <a:cubicBezTo>
                  <a:pt x="1502" y="10773"/>
                  <a:pt x="1491" y="10730"/>
                  <a:pt x="1481" y="10709"/>
                </a:cubicBezTo>
                <a:cubicBezTo>
                  <a:pt x="1460" y="10697"/>
                  <a:pt x="1448" y="10676"/>
                  <a:pt x="1448" y="10666"/>
                </a:cubicBezTo>
                <a:cubicBezTo>
                  <a:pt x="1448" y="10655"/>
                  <a:pt x="1427" y="10590"/>
                  <a:pt x="1405" y="10526"/>
                </a:cubicBezTo>
                <a:cubicBezTo>
                  <a:pt x="1374" y="10461"/>
                  <a:pt x="1352" y="10376"/>
                  <a:pt x="1352" y="10344"/>
                </a:cubicBezTo>
                <a:cubicBezTo>
                  <a:pt x="1352" y="10301"/>
                  <a:pt x="1352" y="10204"/>
                  <a:pt x="1341" y="10129"/>
                </a:cubicBezTo>
                <a:cubicBezTo>
                  <a:pt x="1298" y="9775"/>
                  <a:pt x="1266" y="9174"/>
                  <a:pt x="1298" y="9100"/>
                </a:cubicBezTo>
                <a:cubicBezTo>
                  <a:pt x="1309" y="9078"/>
                  <a:pt x="1298" y="9014"/>
                  <a:pt x="1288" y="8949"/>
                </a:cubicBezTo>
                <a:cubicBezTo>
                  <a:pt x="1277" y="8874"/>
                  <a:pt x="1277" y="8767"/>
                  <a:pt x="1288" y="8692"/>
                </a:cubicBezTo>
                <a:cubicBezTo>
                  <a:pt x="1288" y="8617"/>
                  <a:pt x="1298" y="8478"/>
                  <a:pt x="1298" y="8381"/>
                </a:cubicBezTo>
                <a:cubicBezTo>
                  <a:pt x="1298" y="8284"/>
                  <a:pt x="1298" y="8199"/>
                  <a:pt x="1309" y="8199"/>
                </a:cubicBezTo>
                <a:cubicBezTo>
                  <a:pt x="1320" y="8199"/>
                  <a:pt x="1320" y="8145"/>
                  <a:pt x="1320" y="8080"/>
                </a:cubicBezTo>
                <a:cubicBezTo>
                  <a:pt x="1309" y="7994"/>
                  <a:pt x="1309" y="7930"/>
                  <a:pt x="1331" y="7855"/>
                </a:cubicBezTo>
                <a:cubicBezTo>
                  <a:pt x="1352" y="7780"/>
                  <a:pt x="1352" y="7758"/>
                  <a:pt x="1341" y="7737"/>
                </a:cubicBezTo>
                <a:cubicBezTo>
                  <a:pt x="1309" y="7705"/>
                  <a:pt x="1309" y="7405"/>
                  <a:pt x="1341" y="7372"/>
                </a:cubicBezTo>
                <a:cubicBezTo>
                  <a:pt x="1363" y="7351"/>
                  <a:pt x="1374" y="7298"/>
                  <a:pt x="1374" y="7201"/>
                </a:cubicBezTo>
                <a:cubicBezTo>
                  <a:pt x="1384" y="7008"/>
                  <a:pt x="1427" y="6729"/>
                  <a:pt x="1460" y="6664"/>
                </a:cubicBezTo>
                <a:cubicBezTo>
                  <a:pt x="1481" y="6633"/>
                  <a:pt x="1491" y="6579"/>
                  <a:pt x="1491" y="6482"/>
                </a:cubicBezTo>
                <a:cubicBezTo>
                  <a:pt x="1491" y="6364"/>
                  <a:pt x="1491" y="6354"/>
                  <a:pt x="1534" y="6289"/>
                </a:cubicBezTo>
                <a:cubicBezTo>
                  <a:pt x="1577" y="6235"/>
                  <a:pt x="1577" y="6214"/>
                  <a:pt x="1577" y="6161"/>
                </a:cubicBezTo>
                <a:cubicBezTo>
                  <a:pt x="1567" y="6118"/>
                  <a:pt x="1567" y="6096"/>
                  <a:pt x="1588" y="6096"/>
                </a:cubicBezTo>
                <a:cubicBezTo>
                  <a:pt x="1599" y="6085"/>
                  <a:pt x="1620" y="6064"/>
                  <a:pt x="1620" y="6032"/>
                </a:cubicBezTo>
                <a:cubicBezTo>
                  <a:pt x="1631" y="5999"/>
                  <a:pt x="1663" y="5925"/>
                  <a:pt x="1706" y="5860"/>
                </a:cubicBezTo>
                <a:cubicBezTo>
                  <a:pt x="1738" y="5796"/>
                  <a:pt x="1770" y="5720"/>
                  <a:pt x="1770" y="5699"/>
                </a:cubicBezTo>
                <a:cubicBezTo>
                  <a:pt x="1770" y="5678"/>
                  <a:pt x="1803" y="5613"/>
                  <a:pt x="1834" y="5560"/>
                </a:cubicBezTo>
                <a:cubicBezTo>
                  <a:pt x="1867" y="5506"/>
                  <a:pt x="1889" y="5442"/>
                  <a:pt x="1889" y="5431"/>
                </a:cubicBezTo>
                <a:cubicBezTo>
                  <a:pt x="1877" y="5410"/>
                  <a:pt x="1889" y="5388"/>
                  <a:pt x="1899" y="5377"/>
                </a:cubicBezTo>
                <a:cubicBezTo>
                  <a:pt x="1910" y="5367"/>
                  <a:pt x="1931" y="5313"/>
                  <a:pt x="1942" y="5238"/>
                </a:cubicBezTo>
                <a:cubicBezTo>
                  <a:pt x="1953" y="5174"/>
                  <a:pt x="1985" y="5077"/>
                  <a:pt x="2017" y="5024"/>
                </a:cubicBezTo>
                <a:cubicBezTo>
                  <a:pt x="2049" y="4970"/>
                  <a:pt x="2070" y="4905"/>
                  <a:pt x="2070" y="4895"/>
                </a:cubicBezTo>
                <a:cubicBezTo>
                  <a:pt x="2070" y="4874"/>
                  <a:pt x="2092" y="4831"/>
                  <a:pt x="2113" y="4798"/>
                </a:cubicBezTo>
                <a:cubicBezTo>
                  <a:pt x="2135" y="4755"/>
                  <a:pt x="2146" y="4712"/>
                  <a:pt x="2146" y="4691"/>
                </a:cubicBezTo>
                <a:cubicBezTo>
                  <a:pt x="2135" y="4669"/>
                  <a:pt x="2167" y="4583"/>
                  <a:pt x="2242" y="4455"/>
                </a:cubicBezTo>
                <a:cubicBezTo>
                  <a:pt x="2382" y="4176"/>
                  <a:pt x="2414" y="4133"/>
                  <a:pt x="2414" y="4112"/>
                </a:cubicBezTo>
                <a:cubicBezTo>
                  <a:pt x="2414" y="4101"/>
                  <a:pt x="2446" y="4069"/>
                  <a:pt x="2478" y="4037"/>
                </a:cubicBezTo>
                <a:cubicBezTo>
                  <a:pt x="2521" y="4004"/>
                  <a:pt x="2585" y="3930"/>
                  <a:pt x="2628" y="3865"/>
                </a:cubicBezTo>
                <a:cubicBezTo>
                  <a:pt x="2671" y="3801"/>
                  <a:pt x="2714" y="3747"/>
                  <a:pt x="2735" y="3737"/>
                </a:cubicBezTo>
                <a:cubicBezTo>
                  <a:pt x="2757" y="3725"/>
                  <a:pt x="2800" y="3704"/>
                  <a:pt x="2832" y="3672"/>
                </a:cubicBezTo>
                <a:cubicBezTo>
                  <a:pt x="2864" y="3651"/>
                  <a:pt x="2940" y="3608"/>
                  <a:pt x="3004" y="3586"/>
                </a:cubicBezTo>
                <a:cubicBezTo>
                  <a:pt x="3068" y="3554"/>
                  <a:pt x="3133" y="3522"/>
                  <a:pt x="3154" y="3501"/>
                </a:cubicBezTo>
                <a:cubicBezTo>
                  <a:pt x="3165" y="3489"/>
                  <a:pt x="3207" y="3468"/>
                  <a:pt x="3229" y="3458"/>
                </a:cubicBezTo>
                <a:cubicBezTo>
                  <a:pt x="3262" y="3446"/>
                  <a:pt x="3336" y="3404"/>
                  <a:pt x="3401" y="3361"/>
                </a:cubicBezTo>
                <a:cubicBezTo>
                  <a:pt x="3497" y="3286"/>
                  <a:pt x="3529" y="3275"/>
                  <a:pt x="3626" y="3265"/>
                </a:cubicBezTo>
                <a:cubicBezTo>
                  <a:pt x="3679" y="3265"/>
                  <a:pt x="3744" y="3253"/>
                  <a:pt x="3755" y="3243"/>
                </a:cubicBezTo>
                <a:cubicBezTo>
                  <a:pt x="3755" y="3222"/>
                  <a:pt x="3808" y="3211"/>
                  <a:pt x="3851" y="3211"/>
                </a:cubicBezTo>
                <a:cubicBezTo>
                  <a:pt x="3915" y="3200"/>
                  <a:pt x="3980" y="3179"/>
                  <a:pt x="4055" y="3146"/>
                </a:cubicBezTo>
                <a:cubicBezTo>
                  <a:pt x="4117" y="3111"/>
                  <a:pt x="4171" y="3090"/>
                  <a:pt x="4195" y="3090"/>
                </a:cubicBezTo>
                <a:cubicBezTo>
                  <a:pt x="4200" y="3090"/>
                  <a:pt x="4203" y="3091"/>
                  <a:pt x="4205" y="3093"/>
                </a:cubicBezTo>
                <a:cubicBezTo>
                  <a:pt x="4208" y="3094"/>
                  <a:pt x="4211" y="3094"/>
                  <a:pt x="4214" y="3094"/>
                </a:cubicBezTo>
                <a:cubicBezTo>
                  <a:pt x="4257" y="3094"/>
                  <a:pt x="4383" y="3034"/>
                  <a:pt x="4463" y="2975"/>
                </a:cubicBezTo>
                <a:cubicBezTo>
                  <a:pt x="4506" y="2932"/>
                  <a:pt x="4538" y="2921"/>
                  <a:pt x="4592" y="2921"/>
                </a:cubicBezTo>
                <a:cubicBezTo>
                  <a:pt x="4634" y="2921"/>
                  <a:pt x="4666" y="2910"/>
                  <a:pt x="4720" y="2878"/>
                </a:cubicBezTo>
                <a:cubicBezTo>
                  <a:pt x="4752" y="2857"/>
                  <a:pt x="4828" y="2814"/>
                  <a:pt x="4870" y="2793"/>
                </a:cubicBezTo>
                <a:cubicBezTo>
                  <a:pt x="4913" y="2771"/>
                  <a:pt x="4967" y="2750"/>
                  <a:pt x="4988" y="2728"/>
                </a:cubicBezTo>
                <a:cubicBezTo>
                  <a:pt x="5021" y="2707"/>
                  <a:pt x="5042" y="2696"/>
                  <a:pt x="5064" y="2696"/>
                </a:cubicBezTo>
                <a:cubicBezTo>
                  <a:pt x="5065" y="2697"/>
                  <a:pt x="5068" y="2697"/>
                  <a:pt x="5072" y="2697"/>
                </a:cubicBezTo>
                <a:cubicBezTo>
                  <a:pt x="5106" y="2697"/>
                  <a:pt x="5206" y="2650"/>
                  <a:pt x="5235" y="2621"/>
                </a:cubicBezTo>
                <a:cubicBezTo>
                  <a:pt x="5267" y="2588"/>
                  <a:pt x="5428" y="2535"/>
                  <a:pt x="5546" y="2524"/>
                </a:cubicBezTo>
                <a:cubicBezTo>
                  <a:pt x="5610" y="2514"/>
                  <a:pt x="5664" y="2503"/>
                  <a:pt x="5686" y="2481"/>
                </a:cubicBezTo>
                <a:cubicBezTo>
                  <a:pt x="5712" y="2454"/>
                  <a:pt x="5914" y="2412"/>
                  <a:pt x="6035" y="2412"/>
                </a:cubicBezTo>
                <a:cubicBezTo>
                  <a:pt x="6058" y="2412"/>
                  <a:pt x="6078" y="2413"/>
                  <a:pt x="6093" y="2417"/>
                </a:cubicBezTo>
                <a:cubicBezTo>
                  <a:pt x="6158" y="2417"/>
                  <a:pt x="6179" y="2417"/>
                  <a:pt x="6201" y="2395"/>
                </a:cubicBezTo>
                <a:cubicBezTo>
                  <a:pt x="6216" y="2380"/>
                  <a:pt x="6232" y="2370"/>
                  <a:pt x="6273" y="2370"/>
                </a:cubicBezTo>
                <a:cubicBezTo>
                  <a:pt x="6288" y="2370"/>
                  <a:pt x="6306" y="2371"/>
                  <a:pt x="6329" y="2374"/>
                </a:cubicBezTo>
                <a:cubicBezTo>
                  <a:pt x="6365" y="2379"/>
                  <a:pt x="6392" y="2381"/>
                  <a:pt x="6412" y="2381"/>
                </a:cubicBezTo>
                <a:cubicBezTo>
                  <a:pt x="6440" y="2381"/>
                  <a:pt x="6456" y="2376"/>
                  <a:pt x="6468" y="2364"/>
                </a:cubicBezTo>
                <a:cubicBezTo>
                  <a:pt x="6481" y="2351"/>
                  <a:pt x="6494" y="2346"/>
                  <a:pt x="6524" y="2346"/>
                </a:cubicBezTo>
                <a:cubicBezTo>
                  <a:pt x="6545" y="2346"/>
                  <a:pt x="6575" y="2348"/>
                  <a:pt x="6618" y="2352"/>
                </a:cubicBezTo>
                <a:cubicBezTo>
                  <a:pt x="6691" y="2363"/>
                  <a:pt x="6760" y="2368"/>
                  <a:pt x="6825" y="2368"/>
                </a:cubicBezTo>
                <a:cubicBezTo>
                  <a:pt x="6960" y="2368"/>
                  <a:pt x="7072" y="2346"/>
                  <a:pt x="7144" y="2310"/>
                </a:cubicBezTo>
                <a:cubicBezTo>
                  <a:pt x="7158" y="2301"/>
                  <a:pt x="7167" y="2297"/>
                  <a:pt x="7175" y="2297"/>
                </a:cubicBezTo>
                <a:cubicBezTo>
                  <a:pt x="7185" y="2297"/>
                  <a:pt x="7192" y="2304"/>
                  <a:pt x="7198" y="2310"/>
                </a:cubicBezTo>
                <a:cubicBezTo>
                  <a:pt x="7203" y="2326"/>
                  <a:pt x="7209" y="2334"/>
                  <a:pt x="7223" y="2334"/>
                </a:cubicBezTo>
                <a:cubicBezTo>
                  <a:pt x="7238" y="2334"/>
                  <a:pt x="7262" y="2326"/>
                  <a:pt x="7305" y="2310"/>
                </a:cubicBezTo>
                <a:cubicBezTo>
                  <a:pt x="7369" y="2299"/>
                  <a:pt x="7476" y="2278"/>
                  <a:pt x="7584" y="2278"/>
                </a:cubicBezTo>
                <a:cubicBezTo>
                  <a:pt x="7691" y="2278"/>
                  <a:pt x="7841" y="2267"/>
                  <a:pt x="7917" y="2256"/>
                </a:cubicBezTo>
                <a:cubicBezTo>
                  <a:pt x="7974" y="2256"/>
                  <a:pt x="8064" y="2251"/>
                  <a:pt x="8153" y="2251"/>
                </a:cubicBezTo>
                <a:cubicBezTo>
                  <a:pt x="8198" y="2251"/>
                  <a:pt x="8242" y="2253"/>
                  <a:pt x="8281" y="2256"/>
                </a:cubicBezTo>
                <a:cubicBezTo>
                  <a:pt x="8420" y="2256"/>
                  <a:pt x="8506" y="2245"/>
                  <a:pt x="8539" y="2235"/>
                </a:cubicBezTo>
                <a:cubicBezTo>
                  <a:pt x="8552" y="2230"/>
                  <a:pt x="8562" y="2227"/>
                  <a:pt x="8570" y="2227"/>
                </a:cubicBezTo>
                <a:cubicBezTo>
                  <a:pt x="8582" y="2227"/>
                  <a:pt x="8591" y="2233"/>
                  <a:pt x="8603" y="2245"/>
                </a:cubicBezTo>
                <a:cubicBezTo>
                  <a:pt x="8608" y="2260"/>
                  <a:pt x="8622" y="2268"/>
                  <a:pt x="8655" y="2268"/>
                </a:cubicBezTo>
                <a:cubicBezTo>
                  <a:pt x="8692" y="2268"/>
                  <a:pt x="8752" y="2258"/>
                  <a:pt x="8849" y="2235"/>
                </a:cubicBezTo>
                <a:cubicBezTo>
                  <a:pt x="8892" y="2235"/>
                  <a:pt x="9011" y="2224"/>
                  <a:pt x="9118" y="2213"/>
                </a:cubicBezTo>
                <a:cubicBezTo>
                  <a:pt x="9386" y="2202"/>
                  <a:pt x="9418" y="2192"/>
                  <a:pt x="9504" y="2181"/>
                </a:cubicBezTo>
                <a:cubicBezTo>
                  <a:pt x="9531" y="2176"/>
                  <a:pt x="9552" y="2173"/>
                  <a:pt x="9572" y="2173"/>
                </a:cubicBezTo>
                <a:cubicBezTo>
                  <a:pt x="9593" y="2173"/>
                  <a:pt x="9611" y="2176"/>
                  <a:pt x="9633" y="2181"/>
                </a:cubicBezTo>
                <a:cubicBezTo>
                  <a:pt x="9655" y="2185"/>
                  <a:pt x="9674" y="2188"/>
                  <a:pt x="9694" y="2188"/>
                </a:cubicBezTo>
                <a:cubicBezTo>
                  <a:pt x="9723" y="2188"/>
                  <a:pt x="9755" y="2183"/>
                  <a:pt x="9805" y="2171"/>
                </a:cubicBezTo>
                <a:cubicBezTo>
                  <a:pt x="9858" y="2159"/>
                  <a:pt x="10072" y="2149"/>
                  <a:pt x="10351" y="2149"/>
                </a:cubicBezTo>
                <a:cubicBezTo>
                  <a:pt x="10598" y="2149"/>
                  <a:pt x="10802" y="2138"/>
                  <a:pt x="10823" y="2138"/>
                </a:cubicBezTo>
                <a:cubicBezTo>
                  <a:pt x="10887" y="2138"/>
                  <a:pt x="11102" y="2171"/>
                  <a:pt x="11123" y="2181"/>
                </a:cubicBezTo>
                <a:cubicBezTo>
                  <a:pt x="11135" y="2192"/>
                  <a:pt x="11199" y="2192"/>
                  <a:pt x="11263" y="2192"/>
                </a:cubicBezTo>
                <a:cubicBezTo>
                  <a:pt x="11359" y="2192"/>
                  <a:pt x="11392" y="2202"/>
                  <a:pt x="11402" y="2213"/>
                </a:cubicBezTo>
                <a:cubicBezTo>
                  <a:pt x="11402" y="2224"/>
                  <a:pt x="11435" y="2245"/>
                  <a:pt x="11456" y="2245"/>
                </a:cubicBezTo>
                <a:cubicBezTo>
                  <a:pt x="11521" y="2267"/>
                  <a:pt x="11831" y="2417"/>
                  <a:pt x="11928" y="2481"/>
                </a:cubicBezTo>
                <a:cubicBezTo>
                  <a:pt x="12057" y="2578"/>
                  <a:pt x="12121" y="2621"/>
                  <a:pt x="12143" y="2653"/>
                </a:cubicBezTo>
                <a:cubicBezTo>
                  <a:pt x="12164" y="2674"/>
                  <a:pt x="12196" y="2707"/>
                  <a:pt x="12218" y="2717"/>
                </a:cubicBezTo>
                <a:cubicBezTo>
                  <a:pt x="12229" y="2739"/>
                  <a:pt x="12250" y="2771"/>
                  <a:pt x="12250" y="2771"/>
                </a:cubicBezTo>
                <a:cubicBezTo>
                  <a:pt x="12250" y="2781"/>
                  <a:pt x="12282" y="2824"/>
                  <a:pt x="12325" y="2857"/>
                </a:cubicBezTo>
                <a:cubicBezTo>
                  <a:pt x="12379" y="2900"/>
                  <a:pt x="12443" y="2986"/>
                  <a:pt x="12496" y="3072"/>
                </a:cubicBezTo>
                <a:cubicBezTo>
                  <a:pt x="12539" y="3157"/>
                  <a:pt x="12593" y="3222"/>
                  <a:pt x="12604" y="3222"/>
                </a:cubicBezTo>
                <a:cubicBezTo>
                  <a:pt x="12625" y="3232"/>
                  <a:pt x="12636" y="3243"/>
                  <a:pt x="12636" y="3253"/>
                </a:cubicBezTo>
                <a:cubicBezTo>
                  <a:pt x="12636" y="3275"/>
                  <a:pt x="12668" y="3318"/>
                  <a:pt x="12711" y="3350"/>
                </a:cubicBezTo>
                <a:cubicBezTo>
                  <a:pt x="12744" y="3393"/>
                  <a:pt x="12797" y="3446"/>
                  <a:pt x="12818" y="3489"/>
                </a:cubicBezTo>
                <a:cubicBezTo>
                  <a:pt x="12840" y="3522"/>
                  <a:pt x="12872" y="3554"/>
                  <a:pt x="12894" y="3554"/>
                </a:cubicBezTo>
                <a:cubicBezTo>
                  <a:pt x="12904" y="3554"/>
                  <a:pt x="12990" y="3618"/>
                  <a:pt x="13065" y="3704"/>
                </a:cubicBezTo>
                <a:cubicBezTo>
                  <a:pt x="13151" y="3790"/>
                  <a:pt x="13258" y="3887"/>
                  <a:pt x="13301" y="3918"/>
                </a:cubicBezTo>
                <a:cubicBezTo>
                  <a:pt x="13344" y="3951"/>
                  <a:pt x="13397" y="4004"/>
                  <a:pt x="13409" y="4026"/>
                </a:cubicBezTo>
                <a:cubicBezTo>
                  <a:pt x="13430" y="4058"/>
                  <a:pt x="13483" y="4123"/>
                  <a:pt x="13548" y="4187"/>
                </a:cubicBezTo>
                <a:cubicBezTo>
                  <a:pt x="13612" y="4240"/>
                  <a:pt x="13666" y="4294"/>
                  <a:pt x="13666" y="4305"/>
                </a:cubicBezTo>
                <a:cubicBezTo>
                  <a:pt x="13666" y="4316"/>
                  <a:pt x="13698" y="4359"/>
                  <a:pt x="13752" y="4412"/>
                </a:cubicBezTo>
                <a:cubicBezTo>
                  <a:pt x="13805" y="4466"/>
                  <a:pt x="13838" y="4498"/>
                  <a:pt x="13838" y="4530"/>
                </a:cubicBezTo>
                <a:cubicBezTo>
                  <a:pt x="13838" y="4552"/>
                  <a:pt x="13859" y="4595"/>
                  <a:pt x="13891" y="4616"/>
                </a:cubicBezTo>
                <a:cubicBezTo>
                  <a:pt x="13912" y="4648"/>
                  <a:pt x="13934" y="4680"/>
                  <a:pt x="13934" y="4691"/>
                </a:cubicBezTo>
                <a:cubicBezTo>
                  <a:pt x="13934" y="4702"/>
                  <a:pt x="13955" y="4734"/>
                  <a:pt x="13988" y="4766"/>
                </a:cubicBezTo>
                <a:cubicBezTo>
                  <a:pt x="14009" y="4798"/>
                  <a:pt x="14031" y="4831"/>
                  <a:pt x="14031" y="4841"/>
                </a:cubicBezTo>
                <a:cubicBezTo>
                  <a:pt x="14031" y="4852"/>
                  <a:pt x="14052" y="4884"/>
                  <a:pt x="14084" y="4927"/>
                </a:cubicBezTo>
                <a:cubicBezTo>
                  <a:pt x="14105" y="4959"/>
                  <a:pt x="14138" y="5024"/>
                  <a:pt x="14148" y="5067"/>
                </a:cubicBezTo>
                <a:cubicBezTo>
                  <a:pt x="14202" y="5195"/>
                  <a:pt x="14267" y="5345"/>
                  <a:pt x="14298" y="5388"/>
                </a:cubicBezTo>
                <a:cubicBezTo>
                  <a:pt x="14310" y="5410"/>
                  <a:pt x="14331" y="5453"/>
                  <a:pt x="14331" y="5463"/>
                </a:cubicBezTo>
                <a:cubicBezTo>
                  <a:pt x="14331" y="5484"/>
                  <a:pt x="14352" y="5570"/>
                  <a:pt x="14384" y="5656"/>
                </a:cubicBezTo>
                <a:cubicBezTo>
                  <a:pt x="14438" y="5806"/>
                  <a:pt x="14470" y="5935"/>
                  <a:pt x="14470" y="5989"/>
                </a:cubicBezTo>
                <a:cubicBezTo>
                  <a:pt x="14470" y="5999"/>
                  <a:pt x="14481" y="6032"/>
                  <a:pt x="14503" y="6064"/>
                </a:cubicBezTo>
                <a:cubicBezTo>
                  <a:pt x="14513" y="6085"/>
                  <a:pt x="14524" y="6150"/>
                  <a:pt x="14534" y="6192"/>
                </a:cubicBezTo>
                <a:cubicBezTo>
                  <a:pt x="14546" y="6246"/>
                  <a:pt x="14567" y="6311"/>
                  <a:pt x="14577" y="6332"/>
                </a:cubicBezTo>
                <a:cubicBezTo>
                  <a:pt x="14599" y="6354"/>
                  <a:pt x="14610" y="6418"/>
                  <a:pt x="14620" y="6493"/>
                </a:cubicBezTo>
                <a:cubicBezTo>
                  <a:pt x="14631" y="6557"/>
                  <a:pt x="14642" y="6621"/>
                  <a:pt x="14653" y="6633"/>
                </a:cubicBezTo>
                <a:cubicBezTo>
                  <a:pt x="14685" y="6676"/>
                  <a:pt x="14727" y="6826"/>
                  <a:pt x="14727" y="6890"/>
                </a:cubicBezTo>
                <a:cubicBezTo>
                  <a:pt x="14727" y="6922"/>
                  <a:pt x="14749" y="6986"/>
                  <a:pt x="14760" y="7029"/>
                </a:cubicBezTo>
                <a:cubicBezTo>
                  <a:pt x="14782" y="7115"/>
                  <a:pt x="14835" y="7341"/>
                  <a:pt x="14835" y="7394"/>
                </a:cubicBezTo>
                <a:lnTo>
                  <a:pt x="14835" y="7491"/>
                </a:lnTo>
                <a:cubicBezTo>
                  <a:pt x="14824" y="7608"/>
                  <a:pt x="14846" y="7780"/>
                  <a:pt x="14867" y="7801"/>
                </a:cubicBezTo>
                <a:cubicBezTo>
                  <a:pt x="14899" y="7834"/>
                  <a:pt x="14899" y="7952"/>
                  <a:pt x="14878" y="7952"/>
                </a:cubicBezTo>
                <a:cubicBezTo>
                  <a:pt x="14867" y="7963"/>
                  <a:pt x="14856" y="7984"/>
                  <a:pt x="14856" y="8006"/>
                </a:cubicBezTo>
                <a:cubicBezTo>
                  <a:pt x="14856" y="8080"/>
                  <a:pt x="14878" y="8349"/>
                  <a:pt x="14889" y="8359"/>
                </a:cubicBezTo>
                <a:cubicBezTo>
                  <a:pt x="14889" y="8359"/>
                  <a:pt x="14889" y="8423"/>
                  <a:pt x="14878" y="8488"/>
                </a:cubicBezTo>
                <a:cubicBezTo>
                  <a:pt x="14878" y="8552"/>
                  <a:pt x="14878" y="8628"/>
                  <a:pt x="14889" y="8671"/>
                </a:cubicBezTo>
                <a:cubicBezTo>
                  <a:pt x="14899" y="8724"/>
                  <a:pt x="14899" y="8810"/>
                  <a:pt x="14889" y="9035"/>
                </a:cubicBezTo>
                <a:cubicBezTo>
                  <a:pt x="14867" y="9293"/>
                  <a:pt x="14867" y="9346"/>
                  <a:pt x="14889" y="9410"/>
                </a:cubicBezTo>
                <a:cubicBezTo>
                  <a:pt x="14910" y="9464"/>
                  <a:pt x="14910" y="9507"/>
                  <a:pt x="14899" y="9603"/>
                </a:cubicBezTo>
                <a:cubicBezTo>
                  <a:pt x="14889" y="9679"/>
                  <a:pt x="14889" y="9775"/>
                  <a:pt x="14899" y="9851"/>
                </a:cubicBezTo>
                <a:cubicBezTo>
                  <a:pt x="14921" y="10001"/>
                  <a:pt x="14921" y="10022"/>
                  <a:pt x="14899" y="10097"/>
                </a:cubicBezTo>
                <a:cubicBezTo>
                  <a:pt x="14878" y="10183"/>
                  <a:pt x="14889" y="10387"/>
                  <a:pt x="14921" y="10569"/>
                </a:cubicBezTo>
                <a:cubicBezTo>
                  <a:pt x="14942" y="10697"/>
                  <a:pt x="14942" y="10719"/>
                  <a:pt x="14910" y="10837"/>
                </a:cubicBezTo>
                <a:cubicBezTo>
                  <a:pt x="14878" y="10976"/>
                  <a:pt x="14867" y="11062"/>
                  <a:pt x="14899" y="11073"/>
                </a:cubicBezTo>
                <a:cubicBezTo>
                  <a:pt x="14921" y="11095"/>
                  <a:pt x="14910" y="11181"/>
                  <a:pt x="14889" y="11202"/>
                </a:cubicBezTo>
                <a:cubicBezTo>
                  <a:pt x="14867" y="11212"/>
                  <a:pt x="14867" y="11245"/>
                  <a:pt x="14878" y="11352"/>
                </a:cubicBezTo>
                <a:cubicBezTo>
                  <a:pt x="14889" y="11524"/>
                  <a:pt x="14846" y="11641"/>
                  <a:pt x="14739" y="11749"/>
                </a:cubicBezTo>
                <a:cubicBezTo>
                  <a:pt x="14685" y="11803"/>
                  <a:pt x="14663" y="11834"/>
                  <a:pt x="14663" y="11867"/>
                </a:cubicBezTo>
                <a:cubicBezTo>
                  <a:pt x="14663" y="11899"/>
                  <a:pt x="14642" y="11942"/>
                  <a:pt x="14567" y="12028"/>
                </a:cubicBezTo>
                <a:cubicBezTo>
                  <a:pt x="14503" y="12092"/>
                  <a:pt x="14460" y="12146"/>
                  <a:pt x="14460" y="12156"/>
                </a:cubicBezTo>
                <a:cubicBezTo>
                  <a:pt x="14460" y="12178"/>
                  <a:pt x="14438" y="12199"/>
                  <a:pt x="14406" y="12232"/>
                </a:cubicBezTo>
                <a:cubicBezTo>
                  <a:pt x="14384" y="12253"/>
                  <a:pt x="14341" y="12306"/>
                  <a:pt x="14320" y="12339"/>
                </a:cubicBezTo>
                <a:cubicBezTo>
                  <a:pt x="14288" y="12382"/>
                  <a:pt x="14255" y="12414"/>
                  <a:pt x="14245" y="12425"/>
                </a:cubicBezTo>
                <a:cubicBezTo>
                  <a:pt x="14213" y="12468"/>
                  <a:pt x="14181" y="12542"/>
                  <a:pt x="14191" y="12564"/>
                </a:cubicBezTo>
                <a:cubicBezTo>
                  <a:pt x="14191" y="12575"/>
                  <a:pt x="14159" y="12628"/>
                  <a:pt x="14105" y="12682"/>
                </a:cubicBezTo>
                <a:cubicBezTo>
                  <a:pt x="14062" y="12725"/>
                  <a:pt x="13998" y="12811"/>
                  <a:pt x="13966" y="12864"/>
                </a:cubicBezTo>
                <a:cubicBezTo>
                  <a:pt x="13945" y="12918"/>
                  <a:pt x="13891" y="12993"/>
                  <a:pt x="13859" y="13025"/>
                </a:cubicBezTo>
                <a:cubicBezTo>
                  <a:pt x="13773" y="13100"/>
                  <a:pt x="13580" y="13455"/>
                  <a:pt x="13505" y="13669"/>
                </a:cubicBezTo>
                <a:cubicBezTo>
                  <a:pt x="13462" y="13776"/>
                  <a:pt x="13451" y="13787"/>
                  <a:pt x="13130" y="14001"/>
                </a:cubicBezTo>
                <a:cubicBezTo>
                  <a:pt x="13054" y="14055"/>
                  <a:pt x="12947" y="14130"/>
                  <a:pt x="12894" y="14173"/>
                </a:cubicBezTo>
                <a:cubicBezTo>
                  <a:pt x="12783" y="14264"/>
                  <a:pt x="12672" y="14335"/>
                  <a:pt x="12641" y="14335"/>
                </a:cubicBezTo>
                <a:cubicBezTo>
                  <a:pt x="12639" y="14335"/>
                  <a:pt x="12638" y="14335"/>
                  <a:pt x="12636" y="14334"/>
                </a:cubicBezTo>
                <a:cubicBezTo>
                  <a:pt x="12625" y="14334"/>
                  <a:pt x="12529" y="14377"/>
                  <a:pt x="12422" y="14430"/>
                </a:cubicBezTo>
                <a:cubicBezTo>
                  <a:pt x="12303" y="14484"/>
                  <a:pt x="12196" y="14527"/>
                  <a:pt x="12110" y="14549"/>
                </a:cubicBezTo>
                <a:cubicBezTo>
                  <a:pt x="11896" y="14602"/>
                  <a:pt x="11864" y="14602"/>
                  <a:pt x="11821" y="14634"/>
                </a:cubicBezTo>
                <a:cubicBezTo>
                  <a:pt x="11810" y="14656"/>
                  <a:pt x="11767" y="14677"/>
                  <a:pt x="11746" y="14677"/>
                </a:cubicBezTo>
                <a:cubicBezTo>
                  <a:pt x="11714" y="14677"/>
                  <a:pt x="11660" y="14688"/>
                  <a:pt x="11617" y="14699"/>
                </a:cubicBezTo>
                <a:cubicBezTo>
                  <a:pt x="11564" y="14731"/>
                  <a:pt x="11488" y="14742"/>
                  <a:pt x="11359" y="14742"/>
                </a:cubicBezTo>
                <a:cubicBezTo>
                  <a:pt x="11231" y="14742"/>
                  <a:pt x="11166" y="14752"/>
                  <a:pt x="11135" y="14773"/>
                </a:cubicBezTo>
                <a:cubicBezTo>
                  <a:pt x="11070" y="14816"/>
                  <a:pt x="10899" y="14870"/>
                  <a:pt x="10791" y="14870"/>
                </a:cubicBezTo>
                <a:cubicBezTo>
                  <a:pt x="10737" y="14870"/>
                  <a:pt x="10663" y="14870"/>
                  <a:pt x="10620" y="14881"/>
                </a:cubicBezTo>
                <a:cubicBezTo>
                  <a:pt x="10587" y="14892"/>
                  <a:pt x="10512" y="14902"/>
                  <a:pt x="10458" y="14913"/>
                </a:cubicBezTo>
                <a:cubicBezTo>
                  <a:pt x="10415" y="14924"/>
                  <a:pt x="10319" y="14945"/>
                  <a:pt x="10255" y="14956"/>
                </a:cubicBezTo>
                <a:cubicBezTo>
                  <a:pt x="10201" y="14967"/>
                  <a:pt x="10126" y="14988"/>
                  <a:pt x="10094" y="14988"/>
                </a:cubicBezTo>
                <a:cubicBezTo>
                  <a:pt x="10072" y="14988"/>
                  <a:pt x="9998" y="15009"/>
                  <a:pt x="9944" y="15042"/>
                </a:cubicBezTo>
                <a:cubicBezTo>
                  <a:pt x="9879" y="15063"/>
                  <a:pt x="9826" y="15074"/>
                  <a:pt x="9805" y="15074"/>
                </a:cubicBezTo>
                <a:cubicBezTo>
                  <a:pt x="9799" y="15071"/>
                  <a:pt x="9789" y="15070"/>
                  <a:pt x="9777" y="15070"/>
                </a:cubicBezTo>
                <a:cubicBezTo>
                  <a:pt x="9743" y="15070"/>
                  <a:pt x="9688" y="15079"/>
                  <a:pt x="9633" y="15095"/>
                </a:cubicBezTo>
                <a:cubicBezTo>
                  <a:pt x="9407" y="15149"/>
                  <a:pt x="9300" y="15171"/>
                  <a:pt x="9150" y="15171"/>
                </a:cubicBezTo>
                <a:cubicBezTo>
                  <a:pt x="9064" y="15171"/>
                  <a:pt x="8968" y="15171"/>
                  <a:pt x="8935" y="15181"/>
                </a:cubicBezTo>
                <a:cubicBezTo>
                  <a:pt x="8919" y="15187"/>
                  <a:pt x="8906" y="15189"/>
                  <a:pt x="8895" y="15189"/>
                </a:cubicBezTo>
                <a:cubicBezTo>
                  <a:pt x="8885" y="15189"/>
                  <a:pt x="8876" y="15187"/>
                  <a:pt x="8871" y="15181"/>
                </a:cubicBezTo>
                <a:cubicBezTo>
                  <a:pt x="8860" y="15176"/>
                  <a:pt x="8847" y="15173"/>
                  <a:pt x="8828" y="15173"/>
                </a:cubicBezTo>
                <a:cubicBezTo>
                  <a:pt x="8810" y="15173"/>
                  <a:pt x="8786" y="15176"/>
                  <a:pt x="8753" y="15181"/>
                </a:cubicBezTo>
                <a:cubicBezTo>
                  <a:pt x="8699" y="15202"/>
                  <a:pt x="8603" y="15214"/>
                  <a:pt x="8539" y="15224"/>
                </a:cubicBezTo>
                <a:cubicBezTo>
                  <a:pt x="8474" y="15235"/>
                  <a:pt x="8389" y="15245"/>
                  <a:pt x="8346" y="15267"/>
                </a:cubicBezTo>
                <a:cubicBezTo>
                  <a:pt x="8315" y="15275"/>
                  <a:pt x="8285" y="15282"/>
                  <a:pt x="8262" y="15282"/>
                </a:cubicBezTo>
                <a:cubicBezTo>
                  <a:pt x="8253" y="15282"/>
                  <a:pt x="8245" y="15281"/>
                  <a:pt x="8238" y="15278"/>
                </a:cubicBezTo>
                <a:cubicBezTo>
                  <a:pt x="8217" y="15278"/>
                  <a:pt x="8120" y="15267"/>
                  <a:pt x="8034" y="15245"/>
                </a:cubicBezTo>
                <a:cubicBezTo>
                  <a:pt x="7712" y="15202"/>
                  <a:pt x="7648" y="15181"/>
                  <a:pt x="7627" y="15171"/>
                </a:cubicBezTo>
                <a:cubicBezTo>
                  <a:pt x="7608" y="15158"/>
                  <a:pt x="7488" y="15153"/>
                  <a:pt x="7360" y="15153"/>
                </a:cubicBezTo>
                <a:cubicBezTo>
                  <a:pt x="7271" y="15153"/>
                  <a:pt x="7178" y="15155"/>
                  <a:pt x="7112" y="15160"/>
                </a:cubicBezTo>
                <a:cubicBezTo>
                  <a:pt x="7054" y="15168"/>
                  <a:pt x="7019" y="15174"/>
                  <a:pt x="6989" y="15174"/>
                </a:cubicBezTo>
                <a:cubicBezTo>
                  <a:pt x="6947" y="15174"/>
                  <a:pt x="6917" y="15163"/>
                  <a:pt x="6854" y="15138"/>
                </a:cubicBezTo>
                <a:cubicBezTo>
                  <a:pt x="6801" y="15117"/>
                  <a:pt x="6737" y="15095"/>
                  <a:pt x="6715" y="15095"/>
                </a:cubicBezTo>
                <a:cubicBezTo>
                  <a:pt x="6704" y="15095"/>
                  <a:pt x="6672" y="15074"/>
                  <a:pt x="6651" y="15063"/>
                </a:cubicBezTo>
                <a:cubicBezTo>
                  <a:pt x="6618" y="15042"/>
                  <a:pt x="6587" y="15031"/>
                  <a:pt x="6533" y="15031"/>
                </a:cubicBezTo>
                <a:cubicBezTo>
                  <a:pt x="6490" y="15031"/>
                  <a:pt x="6447" y="15021"/>
                  <a:pt x="6447" y="15009"/>
                </a:cubicBezTo>
                <a:cubicBezTo>
                  <a:pt x="6447" y="15009"/>
                  <a:pt x="6436" y="14988"/>
                  <a:pt x="6404" y="14988"/>
                </a:cubicBezTo>
                <a:cubicBezTo>
                  <a:pt x="6382" y="14978"/>
                  <a:pt x="6351" y="14967"/>
                  <a:pt x="6340" y="14956"/>
                </a:cubicBezTo>
                <a:cubicBezTo>
                  <a:pt x="6318" y="14935"/>
                  <a:pt x="6189" y="14902"/>
                  <a:pt x="6136" y="14902"/>
                </a:cubicBezTo>
                <a:cubicBezTo>
                  <a:pt x="6104" y="14902"/>
                  <a:pt x="5889" y="14795"/>
                  <a:pt x="5889" y="14785"/>
                </a:cubicBezTo>
                <a:cubicBezTo>
                  <a:pt x="5879" y="14773"/>
                  <a:pt x="5836" y="14742"/>
                  <a:pt x="5793" y="14709"/>
                </a:cubicBezTo>
                <a:cubicBezTo>
                  <a:pt x="5653" y="14623"/>
                  <a:pt x="5481" y="14473"/>
                  <a:pt x="5481" y="14441"/>
                </a:cubicBezTo>
                <a:cubicBezTo>
                  <a:pt x="5481" y="14430"/>
                  <a:pt x="5450" y="14398"/>
                  <a:pt x="5428" y="14387"/>
                </a:cubicBezTo>
                <a:cubicBezTo>
                  <a:pt x="5331" y="14334"/>
                  <a:pt x="5214" y="14237"/>
                  <a:pt x="5181" y="14173"/>
                </a:cubicBezTo>
                <a:cubicBezTo>
                  <a:pt x="5171" y="14141"/>
                  <a:pt x="5138" y="14108"/>
                  <a:pt x="5117" y="14098"/>
                </a:cubicBezTo>
                <a:cubicBezTo>
                  <a:pt x="5042" y="14065"/>
                  <a:pt x="4956" y="13991"/>
                  <a:pt x="4913" y="13905"/>
                </a:cubicBezTo>
                <a:cubicBezTo>
                  <a:pt x="4881" y="13862"/>
                  <a:pt x="4828" y="13798"/>
                  <a:pt x="4785" y="13765"/>
                </a:cubicBezTo>
                <a:cubicBezTo>
                  <a:pt x="4720" y="13712"/>
                  <a:pt x="4645" y="13615"/>
                  <a:pt x="4645" y="13572"/>
                </a:cubicBezTo>
                <a:cubicBezTo>
                  <a:pt x="4645" y="13562"/>
                  <a:pt x="4602" y="13508"/>
                  <a:pt x="4549" y="13455"/>
                </a:cubicBezTo>
                <a:cubicBezTo>
                  <a:pt x="4495" y="13390"/>
                  <a:pt x="4452" y="13336"/>
                  <a:pt x="4452" y="13326"/>
                </a:cubicBezTo>
                <a:cubicBezTo>
                  <a:pt x="4452" y="13326"/>
                  <a:pt x="4430" y="13293"/>
                  <a:pt x="4387" y="13261"/>
                </a:cubicBezTo>
                <a:lnTo>
                  <a:pt x="4323" y="13197"/>
                </a:lnTo>
                <a:cubicBezTo>
                  <a:pt x="4323" y="13186"/>
                  <a:pt x="4302" y="13143"/>
                  <a:pt x="4270" y="13111"/>
                </a:cubicBezTo>
                <a:cubicBezTo>
                  <a:pt x="4194" y="13014"/>
                  <a:pt x="4163" y="12940"/>
                  <a:pt x="4173" y="12907"/>
                </a:cubicBezTo>
                <a:cubicBezTo>
                  <a:pt x="4173" y="12886"/>
                  <a:pt x="4151" y="12854"/>
                  <a:pt x="4108" y="12811"/>
                </a:cubicBezTo>
                <a:cubicBezTo>
                  <a:pt x="4012" y="12714"/>
                  <a:pt x="3894" y="12564"/>
                  <a:pt x="3830" y="12457"/>
                </a:cubicBezTo>
                <a:cubicBezTo>
                  <a:pt x="3808" y="12414"/>
                  <a:pt x="3776" y="12371"/>
                  <a:pt x="3755" y="12360"/>
                </a:cubicBezTo>
                <a:cubicBezTo>
                  <a:pt x="3733" y="12349"/>
                  <a:pt x="3722" y="12328"/>
                  <a:pt x="3722" y="12318"/>
                </a:cubicBezTo>
                <a:cubicBezTo>
                  <a:pt x="3722" y="12306"/>
                  <a:pt x="3701" y="12275"/>
                  <a:pt x="3679" y="12253"/>
                </a:cubicBezTo>
                <a:cubicBezTo>
                  <a:pt x="3658" y="12232"/>
                  <a:pt x="3605" y="12167"/>
                  <a:pt x="3572" y="12113"/>
                </a:cubicBezTo>
                <a:cubicBezTo>
                  <a:pt x="3540" y="12060"/>
                  <a:pt x="3465" y="11963"/>
                  <a:pt x="3401" y="11899"/>
                </a:cubicBezTo>
                <a:cubicBezTo>
                  <a:pt x="3336" y="11846"/>
                  <a:pt x="3283" y="11770"/>
                  <a:pt x="3283" y="11749"/>
                </a:cubicBezTo>
                <a:cubicBezTo>
                  <a:pt x="3272" y="11727"/>
                  <a:pt x="3240" y="11663"/>
                  <a:pt x="3197" y="11610"/>
                </a:cubicBezTo>
                <a:cubicBezTo>
                  <a:pt x="2971" y="11331"/>
                  <a:pt x="2897" y="11234"/>
                  <a:pt x="2864" y="11181"/>
                </a:cubicBezTo>
                <a:cubicBezTo>
                  <a:pt x="2843" y="11148"/>
                  <a:pt x="2821" y="11127"/>
                  <a:pt x="2811" y="11116"/>
                </a:cubicBezTo>
                <a:cubicBezTo>
                  <a:pt x="2800" y="11116"/>
                  <a:pt x="2800" y="11095"/>
                  <a:pt x="2800" y="11084"/>
                </a:cubicBezTo>
                <a:cubicBezTo>
                  <a:pt x="2800" y="11062"/>
                  <a:pt x="2778" y="11019"/>
                  <a:pt x="2768" y="10987"/>
                </a:cubicBezTo>
                <a:cubicBezTo>
                  <a:pt x="2704" y="10869"/>
                  <a:pt x="2639" y="10709"/>
                  <a:pt x="2639" y="10666"/>
                </a:cubicBezTo>
                <a:cubicBezTo>
                  <a:pt x="2639" y="10601"/>
                  <a:pt x="2607" y="10537"/>
                  <a:pt x="2554" y="10473"/>
                </a:cubicBezTo>
                <a:cubicBezTo>
                  <a:pt x="2511" y="10419"/>
                  <a:pt x="2511" y="10397"/>
                  <a:pt x="2500" y="10280"/>
                </a:cubicBezTo>
                <a:cubicBezTo>
                  <a:pt x="2500" y="10183"/>
                  <a:pt x="2478" y="10129"/>
                  <a:pt x="2446" y="10075"/>
                </a:cubicBezTo>
                <a:cubicBezTo>
                  <a:pt x="2425" y="10032"/>
                  <a:pt x="2403" y="9947"/>
                  <a:pt x="2382" y="9872"/>
                </a:cubicBezTo>
                <a:cubicBezTo>
                  <a:pt x="2371" y="9808"/>
                  <a:pt x="2349" y="9722"/>
                  <a:pt x="2339" y="9700"/>
                </a:cubicBezTo>
                <a:cubicBezTo>
                  <a:pt x="2339" y="9668"/>
                  <a:pt x="2328" y="9636"/>
                  <a:pt x="2339" y="9625"/>
                </a:cubicBezTo>
                <a:cubicBezTo>
                  <a:pt x="2339" y="9603"/>
                  <a:pt x="2339" y="9572"/>
                  <a:pt x="2328" y="9550"/>
                </a:cubicBezTo>
                <a:cubicBezTo>
                  <a:pt x="2318" y="9529"/>
                  <a:pt x="2306" y="9486"/>
                  <a:pt x="2306" y="9453"/>
                </a:cubicBezTo>
                <a:cubicBezTo>
                  <a:pt x="2306" y="9432"/>
                  <a:pt x="2306" y="9389"/>
                  <a:pt x="2296" y="9379"/>
                </a:cubicBezTo>
                <a:cubicBezTo>
                  <a:pt x="2264" y="9314"/>
                  <a:pt x="2199" y="9057"/>
                  <a:pt x="2189" y="8971"/>
                </a:cubicBezTo>
                <a:cubicBezTo>
                  <a:pt x="2189" y="8917"/>
                  <a:pt x="2167" y="8810"/>
                  <a:pt x="2156" y="8735"/>
                </a:cubicBezTo>
                <a:cubicBezTo>
                  <a:pt x="2103" y="8423"/>
                  <a:pt x="2092" y="8359"/>
                  <a:pt x="2135" y="8242"/>
                </a:cubicBezTo>
                <a:cubicBezTo>
                  <a:pt x="2156" y="8166"/>
                  <a:pt x="2156" y="8102"/>
                  <a:pt x="2156" y="8037"/>
                </a:cubicBezTo>
                <a:cubicBezTo>
                  <a:pt x="2146" y="7984"/>
                  <a:pt x="2156" y="7952"/>
                  <a:pt x="2167" y="7952"/>
                </a:cubicBezTo>
                <a:cubicBezTo>
                  <a:pt x="2178" y="7941"/>
                  <a:pt x="2178" y="7898"/>
                  <a:pt x="2178" y="7866"/>
                </a:cubicBezTo>
                <a:cubicBezTo>
                  <a:pt x="2178" y="7780"/>
                  <a:pt x="2199" y="7716"/>
                  <a:pt x="2242" y="7684"/>
                </a:cubicBezTo>
                <a:cubicBezTo>
                  <a:pt x="2264" y="7662"/>
                  <a:pt x="2285" y="7608"/>
                  <a:pt x="2306" y="7544"/>
                </a:cubicBezTo>
                <a:cubicBezTo>
                  <a:pt x="2318" y="7491"/>
                  <a:pt x="2339" y="7415"/>
                  <a:pt x="2339" y="7394"/>
                </a:cubicBezTo>
                <a:cubicBezTo>
                  <a:pt x="2349" y="7362"/>
                  <a:pt x="2371" y="7319"/>
                  <a:pt x="2392" y="7298"/>
                </a:cubicBezTo>
                <a:cubicBezTo>
                  <a:pt x="2446" y="7212"/>
                  <a:pt x="2500" y="7105"/>
                  <a:pt x="2521" y="6997"/>
                </a:cubicBezTo>
                <a:cubicBezTo>
                  <a:pt x="2532" y="6943"/>
                  <a:pt x="2554" y="6869"/>
                  <a:pt x="2575" y="6836"/>
                </a:cubicBezTo>
                <a:cubicBezTo>
                  <a:pt x="2585" y="6804"/>
                  <a:pt x="2607" y="6761"/>
                  <a:pt x="2607" y="6740"/>
                </a:cubicBezTo>
                <a:cubicBezTo>
                  <a:pt x="2607" y="6676"/>
                  <a:pt x="2628" y="6611"/>
                  <a:pt x="2714" y="6514"/>
                </a:cubicBezTo>
                <a:cubicBezTo>
                  <a:pt x="2747" y="6461"/>
                  <a:pt x="2778" y="6418"/>
                  <a:pt x="2790" y="6407"/>
                </a:cubicBezTo>
                <a:lnTo>
                  <a:pt x="2790" y="6343"/>
                </a:lnTo>
                <a:cubicBezTo>
                  <a:pt x="2800" y="6235"/>
                  <a:pt x="2821" y="6150"/>
                  <a:pt x="2886" y="6032"/>
                </a:cubicBezTo>
                <a:cubicBezTo>
                  <a:pt x="2918" y="5956"/>
                  <a:pt x="2940" y="5892"/>
                  <a:pt x="2940" y="5882"/>
                </a:cubicBezTo>
                <a:cubicBezTo>
                  <a:pt x="2940" y="5871"/>
                  <a:pt x="2971" y="5817"/>
                  <a:pt x="3004" y="5763"/>
                </a:cubicBezTo>
                <a:cubicBezTo>
                  <a:pt x="3036" y="5699"/>
                  <a:pt x="3090" y="5603"/>
                  <a:pt x="3122" y="5527"/>
                </a:cubicBezTo>
                <a:cubicBezTo>
                  <a:pt x="3154" y="5453"/>
                  <a:pt x="3186" y="5367"/>
                  <a:pt x="3207" y="5334"/>
                </a:cubicBezTo>
                <a:cubicBezTo>
                  <a:pt x="3219" y="5291"/>
                  <a:pt x="3250" y="5217"/>
                  <a:pt x="3272" y="5163"/>
                </a:cubicBezTo>
                <a:cubicBezTo>
                  <a:pt x="3304" y="5098"/>
                  <a:pt x="3347" y="5034"/>
                  <a:pt x="3390" y="4991"/>
                </a:cubicBezTo>
                <a:cubicBezTo>
                  <a:pt x="3422" y="4948"/>
                  <a:pt x="3465" y="4916"/>
                  <a:pt x="3476" y="4895"/>
                </a:cubicBezTo>
                <a:cubicBezTo>
                  <a:pt x="3486" y="4884"/>
                  <a:pt x="3529" y="4841"/>
                  <a:pt x="3572" y="4809"/>
                </a:cubicBezTo>
                <a:cubicBezTo>
                  <a:pt x="3615" y="4766"/>
                  <a:pt x="3658" y="4712"/>
                  <a:pt x="3669" y="4691"/>
                </a:cubicBezTo>
                <a:cubicBezTo>
                  <a:pt x="3691" y="4659"/>
                  <a:pt x="3733" y="4616"/>
                  <a:pt x="3787" y="4595"/>
                </a:cubicBezTo>
                <a:cubicBezTo>
                  <a:pt x="3841" y="4562"/>
                  <a:pt x="3894" y="4530"/>
                  <a:pt x="3915" y="4509"/>
                </a:cubicBezTo>
                <a:cubicBezTo>
                  <a:pt x="3937" y="4476"/>
                  <a:pt x="3958" y="4466"/>
                  <a:pt x="3980" y="4466"/>
                </a:cubicBezTo>
                <a:cubicBezTo>
                  <a:pt x="3991" y="4466"/>
                  <a:pt x="4055" y="4423"/>
                  <a:pt x="4120" y="4359"/>
                </a:cubicBezTo>
                <a:cubicBezTo>
                  <a:pt x="4495" y="4026"/>
                  <a:pt x="4516" y="4015"/>
                  <a:pt x="4773" y="3887"/>
                </a:cubicBezTo>
                <a:cubicBezTo>
                  <a:pt x="4806" y="3876"/>
                  <a:pt x="4849" y="3844"/>
                  <a:pt x="4881" y="3822"/>
                </a:cubicBezTo>
                <a:cubicBezTo>
                  <a:pt x="4902" y="3801"/>
                  <a:pt x="4956" y="3768"/>
                  <a:pt x="4999" y="3747"/>
                </a:cubicBezTo>
                <a:cubicBezTo>
                  <a:pt x="5042" y="3725"/>
                  <a:pt x="5095" y="3704"/>
                  <a:pt x="5106" y="3694"/>
                </a:cubicBezTo>
                <a:cubicBezTo>
                  <a:pt x="5117" y="3682"/>
                  <a:pt x="5171" y="3661"/>
                  <a:pt x="5224" y="3651"/>
                </a:cubicBezTo>
                <a:cubicBezTo>
                  <a:pt x="5278" y="3640"/>
                  <a:pt x="5331" y="3629"/>
                  <a:pt x="5342" y="3618"/>
                </a:cubicBezTo>
                <a:cubicBezTo>
                  <a:pt x="5417" y="3586"/>
                  <a:pt x="5524" y="3554"/>
                  <a:pt x="5589" y="3543"/>
                </a:cubicBezTo>
                <a:cubicBezTo>
                  <a:pt x="5632" y="3543"/>
                  <a:pt x="5707" y="3522"/>
                  <a:pt x="5771" y="3501"/>
                </a:cubicBezTo>
                <a:cubicBezTo>
                  <a:pt x="5857" y="3458"/>
                  <a:pt x="5910" y="3458"/>
                  <a:pt x="6061" y="3446"/>
                </a:cubicBezTo>
                <a:cubicBezTo>
                  <a:pt x="6119" y="3443"/>
                  <a:pt x="6159" y="3440"/>
                  <a:pt x="6188" y="3440"/>
                </a:cubicBezTo>
                <a:cubicBezTo>
                  <a:pt x="6238" y="3440"/>
                  <a:pt x="6251" y="3448"/>
                  <a:pt x="6265" y="3468"/>
                </a:cubicBezTo>
                <a:cubicBezTo>
                  <a:pt x="6271" y="3481"/>
                  <a:pt x="6277" y="3486"/>
                  <a:pt x="6288" y="3486"/>
                </a:cubicBezTo>
                <a:cubicBezTo>
                  <a:pt x="6296" y="3486"/>
                  <a:pt x="6305" y="3483"/>
                  <a:pt x="6318" y="3479"/>
                </a:cubicBezTo>
                <a:cubicBezTo>
                  <a:pt x="6340" y="3479"/>
                  <a:pt x="6415" y="3468"/>
                  <a:pt x="6479" y="3468"/>
                </a:cubicBezTo>
                <a:cubicBezTo>
                  <a:pt x="6554" y="3458"/>
                  <a:pt x="6694" y="3458"/>
                  <a:pt x="6790" y="3446"/>
                </a:cubicBezTo>
                <a:cubicBezTo>
                  <a:pt x="6862" y="3446"/>
                  <a:pt x="6943" y="3442"/>
                  <a:pt x="7005" y="3442"/>
                </a:cubicBezTo>
                <a:cubicBezTo>
                  <a:pt x="7036" y="3442"/>
                  <a:pt x="7062" y="3443"/>
                  <a:pt x="7080" y="3446"/>
                </a:cubicBezTo>
                <a:lnTo>
                  <a:pt x="7219" y="3446"/>
                </a:lnTo>
                <a:cubicBezTo>
                  <a:pt x="7241" y="3436"/>
                  <a:pt x="7359" y="3436"/>
                  <a:pt x="7488" y="3436"/>
                </a:cubicBezTo>
                <a:cubicBezTo>
                  <a:pt x="7531" y="3440"/>
                  <a:pt x="7579" y="3441"/>
                  <a:pt x="7629" y="3441"/>
                </a:cubicBezTo>
                <a:cubicBezTo>
                  <a:pt x="7727" y="3441"/>
                  <a:pt x="7827" y="3436"/>
                  <a:pt x="7884" y="3436"/>
                </a:cubicBezTo>
                <a:cubicBezTo>
                  <a:pt x="7981" y="3436"/>
                  <a:pt x="8077" y="3446"/>
                  <a:pt x="8099" y="3458"/>
                </a:cubicBezTo>
                <a:cubicBezTo>
                  <a:pt x="8116" y="3462"/>
                  <a:pt x="8130" y="3464"/>
                  <a:pt x="8143" y="3464"/>
                </a:cubicBezTo>
                <a:cubicBezTo>
                  <a:pt x="8163" y="3464"/>
                  <a:pt x="8181" y="3459"/>
                  <a:pt x="8206" y="3446"/>
                </a:cubicBezTo>
                <a:cubicBezTo>
                  <a:pt x="8231" y="3434"/>
                  <a:pt x="8248" y="3429"/>
                  <a:pt x="8274" y="3429"/>
                </a:cubicBezTo>
                <a:cubicBezTo>
                  <a:pt x="8292" y="3429"/>
                  <a:pt x="8314" y="3432"/>
                  <a:pt x="8346" y="3436"/>
                </a:cubicBezTo>
                <a:cubicBezTo>
                  <a:pt x="8379" y="3444"/>
                  <a:pt x="8402" y="3450"/>
                  <a:pt x="8440" y="3450"/>
                </a:cubicBezTo>
                <a:cubicBezTo>
                  <a:pt x="8499" y="3450"/>
                  <a:pt x="8594" y="3437"/>
                  <a:pt x="8818" y="3404"/>
                </a:cubicBezTo>
                <a:cubicBezTo>
                  <a:pt x="9011" y="3382"/>
                  <a:pt x="9085" y="3372"/>
                  <a:pt x="9290" y="3372"/>
                </a:cubicBezTo>
                <a:cubicBezTo>
                  <a:pt x="9407" y="3361"/>
                  <a:pt x="9472" y="3350"/>
                  <a:pt x="9493" y="3329"/>
                </a:cubicBezTo>
                <a:cubicBezTo>
                  <a:pt x="9514" y="3318"/>
                  <a:pt x="9569" y="3307"/>
                  <a:pt x="9697" y="3307"/>
                </a:cubicBezTo>
                <a:cubicBezTo>
                  <a:pt x="9869" y="3296"/>
                  <a:pt x="10137" y="3265"/>
                  <a:pt x="10169" y="3232"/>
                </a:cubicBezTo>
                <a:cubicBezTo>
                  <a:pt x="10180" y="3232"/>
                  <a:pt x="10287" y="3222"/>
                  <a:pt x="10394" y="3222"/>
                </a:cubicBezTo>
                <a:cubicBezTo>
                  <a:pt x="10462" y="3217"/>
                  <a:pt x="10510" y="3214"/>
                  <a:pt x="10544" y="3214"/>
                </a:cubicBezTo>
                <a:cubicBezTo>
                  <a:pt x="10591" y="3214"/>
                  <a:pt x="10609" y="3220"/>
                  <a:pt x="10609" y="3232"/>
                </a:cubicBezTo>
                <a:cubicBezTo>
                  <a:pt x="10609" y="3238"/>
                  <a:pt x="10619" y="3240"/>
                  <a:pt x="10642" y="3240"/>
                </a:cubicBezTo>
                <a:cubicBezTo>
                  <a:pt x="10665" y="3240"/>
                  <a:pt x="10700" y="3238"/>
                  <a:pt x="10748" y="3232"/>
                </a:cubicBezTo>
                <a:cubicBezTo>
                  <a:pt x="10856" y="3232"/>
                  <a:pt x="10887" y="3232"/>
                  <a:pt x="10887" y="3243"/>
                </a:cubicBezTo>
                <a:cubicBezTo>
                  <a:pt x="10887" y="3275"/>
                  <a:pt x="11049" y="3329"/>
                  <a:pt x="11123" y="3329"/>
                </a:cubicBezTo>
                <a:cubicBezTo>
                  <a:pt x="11188" y="3329"/>
                  <a:pt x="11285" y="3361"/>
                  <a:pt x="11306" y="3382"/>
                </a:cubicBezTo>
                <a:cubicBezTo>
                  <a:pt x="11316" y="3404"/>
                  <a:pt x="11445" y="3479"/>
                  <a:pt x="11531" y="3501"/>
                </a:cubicBezTo>
                <a:cubicBezTo>
                  <a:pt x="11564" y="3511"/>
                  <a:pt x="11595" y="3543"/>
                  <a:pt x="11607" y="3554"/>
                </a:cubicBezTo>
                <a:cubicBezTo>
                  <a:pt x="11628" y="3597"/>
                  <a:pt x="11788" y="3715"/>
                  <a:pt x="11885" y="3768"/>
                </a:cubicBezTo>
                <a:cubicBezTo>
                  <a:pt x="11907" y="3779"/>
                  <a:pt x="11928" y="3811"/>
                  <a:pt x="11939" y="3833"/>
                </a:cubicBezTo>
                <a:cubicBezTo>
                  <a:pt x="11939" y="3844"/>
                  <a:pt x="11971" y="3887"/>
                  <a:pt x="12024" y="3918"/>
                </a:cubicBezTo>
                <a:cubicBezTo>
                  <a:pt x="12078" y="3951"/>
                  <a:pt x="12132" y="4004"/>
                  <a:pt x="12164" y="4058"/>
                </a:cubicBezTo>
                <a:cubicBezTo>
                  <a:pt x="12196" y="4101"/>
                  <a:pt x="12229" y="4144"/>
                  <a:pt x="12250" y="4154"/>
                </a:cubicBezTo>
                <a:cubicBezTo>
                  <a:pt x="12272" y="4166"/>
                  <a:pt x="12368" y="4262"/>
                  <a:pt x="12453" y="4369"/>
                </a:cubicBezTo>
                <a:cubicBezTo>
                  <a:pt x="12550" y="4476"/>
                  <a:pt x="12647" y="4583"/>
                  <a:pt x="12679" y="4605"/>
                </a:cubicBezTo>
                <a:cubicBezTo>
                  <a:pt x="12711" y="4626"/>
                  <a:pt x="12744" y="4669"/>
                  <a:pt x="12765" y="4702"/>
                </a:cubicBezTo>
                <a:cubicBezTo>
                  <a:pt x="12775" y="4723"/>
                  <a:pt x="12829" y="4798"/>
                  <a:pt x="12883" y="4852"/>
                </a:cubicBezTo>
                <a:cubicBezTo>
                  <a:pt x="12937" y="4905"/>
                  <a:pt x="12979" y="4959"/>
                  <a:pt x="12979" y="4970"/>
                </a:cubicBezTo>
                <a:cubicBezTo>
                  <a:pt x="12979" y="4981"/>
                  <a:pt x="13033" y="5034"/>
                  <a:pt x="13087" y="5098"/>
                </a:cubicBezTo>
                <a:cubicBezTo>
                  <a:pt x="13151" y="5174"/>
                  <a:pt x="13215" y="5270"/>
                  <a:pt x="13247" y="5334"/>
                </a:cubicBezTo>
                <a:cubicBezTo>
                  <a:pt x="13280" y="5399"/>
                  <a:pt x="13333" y="5484"/>
                  <a:pt x="13354" y="5527"/>
                </a:cubicBezTo>
                <a:cubicBezTo>
                  <a:pt x="13387" y="5581"/>
                  <a:pt x="13440" y="5689"/>
                  <a:pt x="13473" y="5775"/>
                </a:cubicBezTo>
                <a:cubicBezTo>
                  <a:pt x="13505" y="5860"/>
                  <a:pt x="13537" y="5946"/>
                  <a:pt x="13548" y="5978"/>
                </a:cubicBezTo>
                <a:cubicBezTo>
                  <a:pt x="13559" y="5999"/>
                  <a:pt x="13569" y="6032"/>
                  <a:pt x="13569" y="6042"/>
                </a:cubicBezTo>
                <a:cubicBezTo>
                  <a:pt x="13569" y="6085"/>
                  <a:pt x="13623" y="6257"/>
                  <a:pt x="13645" y="6311"/>
                </a:cubicBezTo>
                <a:cubicBezTo>
                  <a:pt x="13655" y="6321"/>
                  <a:pt x="13687" y="6428"/>
                  <a:pt x="13730" y="6536"/>
                </a:cubicBezTo>
                <a:cubicBezTo>
                  <a:pt x="13762" y="6654"/>
                  <a:pt x="13795" y="6750"/>
                  <a:pt x="13805" y="6750"/>
                </a:cubicBezTo>
                <a:cubicBezTo>
                  <a:pt x="13838" y="6772"/>
                  <a:pt x="13859" y="6836"/>
                  <a:pt x="13838" y="6857"/>
                </a:cubicBezTo>
                <a:cubicBezTo>
                  <a:pt x="13826" y="6879"/>
                  <a:pt x="13826" y="6912"/>
                  <a:pt x="13848" y="6986"/>
                </a:cubicBezTo>
                <a:cubicBezTo>
                  <a:pt x="13859" y="7040"/>
                  <a:pt x="13880" y="7115"/>
                  <a:pt x="13880" y="7169"/>
                </a:cubicBezTo>
                <a:cubicBezTo>
                  <a:pt x="13880" y="7212"/>
                  <a:pt x="13891" y="7265"/>
                  <a:pt x="13902" y="7298"/>
                </a:cubicBezTo>
                <a:cubicBezTo>
                  <a:pt x="13912" y="7319"/>
                  <a:pt x="13923" y="7383"/>
                  <a:pt x="13934" y="7415"/>
                </a:cubicBezTo>
                <a:cubicBezTo>
                  <a:pt x="13934" y="7458"/>
                  <a:pt x="13955" y="7544"/>
                  <a:pt x="13966" y="7587"/>
                </a:cubicBezTo>
                <a:cubicBezTo>
                  <a:pt x="13988" y="7641"/>
                  <a:pt x="13998" y="7705"/>
                  <a:pt x="13998" y="7727"/>
                </a:cubicBezTo>
                <a:cubicBezTo>
                  <a:pt x="13988" y="7748"/>
                  <a:pt x="13998" y="7801"/>
                  <a:pt x="14009" y="7844"/>
                </a:cubicBezTo>
                <a:cubicBezTo>
                  <a:pt x="14020" y="7887"/>
                  <a:pt x="14031" y="7920"/>
                  <a:pt x="14020" y="7930"/>
                </a:cubicBezTo>
                <a:cubicBezTo>
                  <a:pt x="14009" y="7930"/>
                  <a:pt x="14009" y="7963"/>
                  <a:pt x="14031" y="8006"/>
                </a:cubicBezTo>
                <a:cubicBezTo>
                  <a:pt x="14041" y="8037"/>
                  <a:pt x="14052" y="8102"/>
                  <a:pt x="14062" y="8166"/>
                </a:cubicBezTo>
                <a:cubicBezTo>
                  <a:pt x="14062" y="8230"/>
                  <a:pt x="14074" y="8295"/>
                  <a:pt x="14084" y="8316"/>
                </a:cubicBezTo>
                <a:cubicBezTo>
                  <a:pt x="14116" y="8370"/>
                  <a:pt x="14159" y="8702"/>
                  <a:pt x="14148" y="8821"/>
                </a:cubicBezTo>
                <a:lnTo>
                  <a:pt x="14148" y="8938"/>
                </a:lnTo>
                <a:lnTo>
                  <a:pt x="14148" y="9250"/>
                </a:lnTo>
                <a:cubicBezTo>
                  <a:pt x="14148" y="9496"/>
                  <a:pt x="14148" y="9529"/>
                  <a:pt x="14181" y="9539"/>
                </a:cubicBezTo>
                <a:cubicBezTo>
                  <a:pt x="14202" y="9560"/>
                  <a:pt x="14202" y="9560"/>
                  <a:pt x="14181" y="9657"/>
                </a:cubicBezTo>
                <a:cubicBezTo>
                  <a:pt x="14159" y="9722"/>
                  <a:pt x="14159" y="9775"/>
                  <a:pt x="14159" y="9786"/>
                </a:cubicBezTo>
                <a:cubicBezTo>
                  <a:pt x="14170" y="9796"/>
                  <a:pt x="14170" y="9818"/>
                  <a:pt x="14159" y="9839"/>
                </a:cubicBezTo>
                <a:cubicBezTo>
                  <a:pt x="14159" y="9851"/>
                  <a:pt x="14148" y="9893"/>
                  <a:pt x="14159" y="9936"/>
                </a:cubicBezTo>
                <a:cubicBezTo>
                  <a:pt x="14170" y="10044"/>
                  <a:pt x="14170" y="10354"/>
                  <a:pt x="14159" y="10440"/>
                </a:cubicBezTo>
                <a:cubicBezTo>
                  <a:pt x="14148" y="10473"/>
                  <a:pt x="14127" y="10547"/>
                  <a:pt x="14105" y="10590"/>
                </a:cubicBezTo>
                <a:cubicBezTo>
                  <a:pt x="14084" y="10633"/>
                  <a:pt x="14052" y="10719"/>
                  <a:pt x="14031" y="10783"/>
                </a:cubicBezTo>
                <a:cubicBezTo>
                  <a:pt x="14009" y="10848"/>
                  <a:pt x="13966" y="10945"/>
                  <a:pt x="13934" y="11009"/>
                </a:cubicBezTo>
                <a:cubicBezTo>
                  <a:pt x="13902" y="11062"/>
                  <a:pt x="13869" y="11138"/>
                  <a:pt x="13859" y="11181"/>
                </a:cubicBezTo>
                <a:cubicBezTo>
                  <a:pt x="13859" y="11223"/>
                  <a:pt x="13838" y="11266"/>
                  <a:pt x="13805" y="11298"/>
                </a:cubicBezTo>
                <a:cubicBezTo>
                  <a:pt x="13773" y="11331"/>
                  <a:pt x="13590" y="11695"/>
                  <a:pt x="13590" y="11738"/>
                </a:cubicBezTo>
                <a:cubicBezTo>
                  <a:pt x="13590" y="11749"/>
                  <a:pt x="13559" y="11803"/>
                  <a:pt x="13526" y="11867"/>
                </a:cubicBezTo>
                <a:cubicBezTo>
                  <a:pt x="13483" y="11931"/>
                  <a:pt x="13451" y="11996"/>
                  <a:pt x="13451" y="11996"/>
                </a:cubicBezTo>
                <a:cubicBezTo>
                  <a:pt x="13451" y="12006"/>
                  <a:pt x="13419" y="12049"/>
                  <a:pt x="13397" y="12092"/>
                </a:cubicBezTo>
                <a:cubicBezTo>
                  <a:pt x="13366" y="12146"/>
                  <a:pt x="13333" y="12189"/>
                  <a:pt x="13333" y="12199"/>
                </a:cubicBezTo>
                <a:cubicBezTo>
                  <a:pt x="13333" y="12232"/>
                  <a:pt x="13258" y="12318"/>
                  <a:pt x="13226" y="12318"/>
                </a:cubicBezTo>
                <a:cubicBezTo>
                  <a:pt x="13215" y="12318"/>
                  <a:pt x="13173" y="12371"/>
                  <a:pt x="13119" y="12446"/>
                </a:cubicBezTo>
                <a:cubicBezTo>
                  <a:pt x="13022" y="12575"/>
                  <a:pt x="12958" y="12650"/>
                  <a:pt x="12861" y="12735"/>
                </a:cubicBezTo>
                <a:cubicBezTo>
                  <a:pt x="12829" y="12768"/>
                  <a:pt x="12754" y="12843"/>
                  <a:pt x="12701" y="12886"/>
                </a:cubicBezTo>
                <a:cubicBezTo>
                  <a:pt x="12658" y="12940"/>
                  <a:pt x="12593" y="12993"/>
                  <a:pt x="12561" y="13014"/>
                </a:cubicBezTo>
                <a:cubicBezTo>
                  <a:pt x="12539" y="13025"/>
                  <a:pt x="12465" y="13079"/>
                  <a:pt x="12389" y="13133"/>
                </a:cubicBezTo>
                <a:cubicBezTo>
                  <a:pt x="12325" y="13176"/>
                  <a:pt x="12239" y="13240"/>
                  <a:pt x="12196" y="13261"/>
                </a:cubicBezTo>
                <a:cubicBezTo>
                  <a:pt x="12164" y="13293"/>
                  <a:pt x="12089" y="13347"/>
                  <a:pt x="12057" y="13379"/>
                </a:cubicBezTo>
                <a:cubicBezTo>
                  <a:pt x="11982" y="13455"/>
                  <a:pt x="11810" y="13572"/>
                  <a:pt x="11778" y="13572"/>
                </a:cubicBezTo>
                <a:cubicBezTo>
                  <a:pt x="11757" y="13572"/>
                  <a:pt x="11552" y="13658"/>
                  <a:pt x="11371" y="13755"/>
                </a:cubicBezTo>
                <a:cubicBezTo>
                  <a:pt x="11285" y="13798"/>
                  <a:pt x="11209" y="13830"/>
                  <a:pt x="11199" y="13830"/>
                </a:cubicBezTo>
                <a:cubicBezTo>
                  <a:pt x="11177" y="13830"/>
                  <a:pt x="11156" y="13830"/>
                  <a:pt x="11156" y="13841"/>
                </a:cubicBezTo>
                <a:cubicBezTo>
                  <a:pt x="11145" y="13851"/>
                  <a:pt x="11059" y="13884"/>
                  <a:pt x="10973" y="13915"/>
                </a:cubicBezTo>
                <a:cubicBezTo>
                  <a:pt x="10887" y="13948"/>
                  <a:pt x="10791" y="13980"/>
                  <a:pt x="10759" y="13991"/>
                </a:cubicBezTo>
                <a:cubicBezTo>
                  <a:pt x="10737" y="14001"/>
                  <a:pt x="10684" y="14012"/>
                  <a:pt x="10641" y="14023"/>
                </a:cubicBezTo>
                <a:cubicBezTo>
                  <a:pt x="10609" y="14034"/>
                  <a:pt x="10566" y="14055"/>
                  <a:pt x="10544" y="14065"/>
                </a:cubicBezTo>
                <a:cubicBezTo>
                  <a:pt x="10534" y="14087"/>
                  <a:pt x="10491" y="14108"/>
                  <a:pt x="10470" y="14108"/>
                </a:cubicBezTo>
                <a:cubicBezTo>
                  <a:pt x="10437" y="14120"/>
                  <a:pt x="10405" y="14130"/>
                  <a:pt x="10405" y="14141"/>
                </a:cubicBezTo>
                <a:cubicBezTo>
                  <a:pt x="10394" y="14162"/>
                  <a:pt x="10373" y="14173"/>
                  <a:pt x="10351" y="14173"/>
                </a:cubicBezTo>
                <a:cubicBezTo>
                  <a:pt x="10319" y="14173"/>
                  <a:pt x="10255" y="14184"/>
                  <a:pt x="10212" y="14205"/>
                </a:cubicBezTo>
                <a:cubicBezTo>
                  <a:pt x="10165" y="14223"/>
                  <a:pt x="10140" y="14231"/>
                  <a:pt x="10121" y="14231"/>
                </a:cubicBezTo>
                <a:cubicBezTo>
                  <a:pt x="10105" y="14231"/>
                  <a:pt x="10092" y="14225"/>
                  <a:pt x="10072" y="14216"/>
                </a:cubicBezTo>
                <a:cubicBezTo>
                  <a:pt x="10061" y="14208"/>
                  <a:pt x="10052" y="14203"/>
                  <a:pt x="10039" y="14203"/>
                </a:cubicBezTo>
                <a:cubicBezTo>
                  <a:pt x="10018" y="14203"/>
                  <a:pt x="9986" y="14218"/>
                  <a:pt x="9912" y="14259"/>
                </a:cubicBezTo>
                <a:cubicBezTo>
                  <a:pt x="9815" y="14313"/>
                  <a:pt x="9783" y="14323"/>
                  <a:pt x="9719" y="14323"/>
                </a:cubicBezTo>
                <a:cubicBezTo>
                  <a:pt x="9676" y="14323"/>
                  <a:pt x="9590" y="14334"/>
                  <a:pt x="9526" y="14344"/>
                </a:cubicBezTo>
                <a:cubicBezTo>
                  <a:pt x="9472" y="14366"/>
                  <a:pt x="9364" y="14377"/>
                  <a:pt x="9300" y="14387"/>
                </a:cubicBezTo>
                <a:cubicBezTo>
                  <a:pt x="9247" y="14387"/>
                  <a:pt x="9171" y="14409"/>
                  <a:pt x="9139" y="14420"/>
                </a:cubicBezTo>
                <a:cubicBezTo>
                  <a:pt x="9107" y="14441"/>
                  <a:pt x="9021" y="14452"/>
                  <a:pt x="8914" y="14463"/>
                </a:cubicBezTo>
                <a:cubicBezTo>
                  <a:pt x="8818" y="14473"/>
                  <a:pt x="8668" y="14484"/>
                  <a:pt x="8582" y="14495"/>
                </a:cubicBezTo>
                <a:cubicBezTo>
                  <a:pt x="8453" y="14495"/>
                  <a:pt x="8432" y="14495"/>
                  <a:pt x="8410" y="14473"/>
                </a:cubicBezTo>
                <a:cubicBezTo>
                  <a:pt x="8398" y="14461"/>
                  <a:pt x="8389" y="14455"/>
                  <a:pt x="8373" y="14455"/>
                </a:cubicBezTo>
                <a:cubicBezTo>
                  <a:pt x="8362" y="14455"/>
                  <a:pt x="8347" y="14458"/>
                  <a:pt x="8324" y="14463"/>
                </a:cubicBezTo>
                <a:cubicBezTo>
                  <a:pt x="8299" y="14470"/>
                  <a:pt x="8261" y="14474"/>
                  <a:pt x="8216" y="14474"/>
                </a:cubicBezTo>
                <a:cubicBezTo>
                  <a:pt x="8065" y="14474"/>
                  <a:pt x="7833" y="14437"/>
                  <a:pt x="7734" y="14387"/>
                </a:cubicBezTo>
                <a:cubicBezTo>
                  <a:pt x="7727" y="14387"/>
                  <a:pt x="7701" y="14383"/>
                  <a:pt x="7668" y="14383"/>
                </a:cubicBezTo>
                <a:cubicBezTo>
                  <a:pt x="7652" y="14383"/>
                  <a:pt x="7634" y="14384"/>
                  <a:pt x="7616" y="14387"/>
                </a:cubicBezTo>
                <a:cubicBezTo>
                  <a:pt x="7595" y="14390"/>
                  <a:pt x="7577" y="14391"/>
                  <a:pt x="7562" y="14391"/>
                </a:cubicBezTo>
                <a:cubicBezTo>
                  <a:pt x="7516" y="14391"/>
                  <a:pt x="7490" y="14379"/>
                  <a:pt x="7434" y="14356"/>
                </a:cubicBezTo>
                <a:cubicBezTo>
                  <a:pt x="7391" y="14334"/>
                  <a:pt x="7316" y="14313"/>
                  <a:pt x="7283" y="14313"/>
                </a:cubicBezTo>
                <a:cubicBezTo>
                  <a:pt x="7209" y="14301"/>
                  <a:pt x="7155" y="14280"/>
                  <a:pt x="7155" y="14270"/>
                </a:cubicBezTo>
                <a:cubicBezTo>
                  <a:pt x="7155" y="14248"/>
                  <a:pt x="6908" y="14173"/>
                  <a:pt x="6811" y="14151"/>
                </a:cubicBezTo>
                <a:cubicBezTo>
                  <a:pt x="6769" y="14151"/>
                  <a:pt x="6683" y="14108"/>
                  <a:pt x="6597" y="14055"/>
                </a:cubicBezTo>
                <a:cubicBezTo>
                  <a:pt x="6522" y="14001"/>
                  <a:pt x="6447" y="13958"/>
                  <a:pt x="6425" y="13948"/>
                </a:cubicBezTo>
                <a:cubicBezTo>
                  <a:pt x="6308" y="13872"/>
                  <a:pt x="6297" y="13862"/>
                  <a:pt x="6286" y="13830"/>
                </a:cubicBezTo>
                <a:cubicBezTo>
                  <a:pt x="6286" y="13819"/>
                  <a:pt x="6243" y="13787"/>
                  <a:pt x="6201" y="13776"/>
                </a:cubicBezTo>
                <a:cubicBezTo>
                  <a:pt x="6136" y="13755"/>
                  <a:pt x="6093" y="13722"/>
                  <a:pt x="6061" y="13679"/>
                </a:cubicBezTo>
                <a:cubicBezTo>
                  <a:pt x="6029" y="13636"/>
                  <a:pt x="5975" y="13594"/>
                  <a:pt x="5953" y="13583"/>
                </a:cubicBezTo>
                <a:cubicBezTo>
                  <a:pt x="5922" y="13572"/>
                  <a:pt x="5900" y="13551"/>
                  <a:pt x="5900" y="13529"/>
                </a:cubicBezTo>
                <a:cubicBezTo>
                  <a:pt x="5900" y="13519"/>
                  <a:pt x="5846" y="13455"/>
                  <a:pt x="5793" y="13390"/>
                </a:cubicBezTo>
                <a:cubicBezTo>
                  <a:pt x="5729" y="13336"/>
                  <a:pt x="5653" y="13250"/>
                  <a:pt x="5610" y="13207"/>
                </a:cubicBezTo>
                <a:cubicBezTo>
                  <a:pt x="5578" y="13154"/>
                  <a:pt x="5524" y="13100"/>
                  <a:pt x="5503" y="13068"/>
                </a:cubicBezTo>
                <a:cubicBezTo>
                  <a:pt x="5471" y="13047"/>
                  <a:pt x="5439" y="13004"/>
                  <a:pt x="5417" y="12971"/>
                </a:cubicBezTo>
                <a:cubicBezTo>
                  <a:pt x="5396" y="12940"/>
                  <a:pt x="5342" y="12875"/>
                  <a:pt x="5310" y="12832"/>
                </a:cubicBezTo>
                <a:cubicBezTo>
                  <a:pt x="5267" y="12790"/>
                  <a:pt x="5214" y="12735"/>
                  <a:pt x="5192" y="12693"/>
                </a:cubicBezTo>
                <a:cubicBezTo>
                  <a:pt x="5160" y="12661"/>
                  <a:pt x="5128" y="12628"/>
                  <a:pt x="5117" y="12628"/>
                </a:cubicBezTo>
                <a:cubicBezTo>
                  <a:pt x="5085" y="12628"/>
                  <a:pt x="5042" y="12575"/>
                  <a:pt x="5042" y="12542"/>
                </a:cubicBezTo>
                <a:cubicBezTo>
                  <a:pt x="5042" y="12521"/>
                  <a:pt x="4999" y="12468"/>
                  <a:pt x="4956" y="12425"/>
                </a:cubicBezTo>
                <a:cubicBezTo>
                  <a:pt x="4913" y="12382"/>
                  <a:pt x="4870" y="12318"/>
                  <a:pt x="4849" y="12285"/>
                </a:cubicBezTo>
                <a:cubicBezTo>
                  <a:pt x="4828" y="12253"/>
                  <a:pt x="4763" y="12189"/>
                  <a:pt x="4709" y="12124"/>
                </a:cubicBezTo>
                <a:cubicBezTo>
                  <a:pt x="4656" y="12070"/>
                  <a:pt x="4592" y="11996"/>
                  <a:pt x="4570" y="11953"/>
                </a:cubicBezTo>
                <a:cubicBezTo>
                  <a:pt x="4549" y="11910"/>
                  <a:pt x="4495" y="11834"/>
                  <a:pt x="4463" y="11792"/>
                </a:cubicBezTo>
                <a:cubicBezTo>
                  <a:pt x="4430" y="11749"/>
                  <a:pt x="4387" y="11663"/>
                  <a:pt x="4356" y="11610"/>
                </a:cubicBezTo>
                <a:cubicBezTo>
                  <a:pt x="4323" y="11545"/>
                  <a:pt x="4291" y="11502"/>
                  <a:pt x="4270" y="11491"/>
                </a:cubicBezTo>
                <a:cubicBezTo>
                  <a:pt x="4248" y="11481"/>
                  <a:pt x="4227" y="11459"/>
                  <a:pt x="4227" y="11448"/>
                </a:cubicBezTo>
                <a:cubicBezTo>
                  <a:pt x="4227" y="11438"/>
                  <a:pt x="4205" y="11395"/>
                  <a:pt x="4184" y="11352"/>
                </a:cubicBezTo>
                <a:cubicBezTo>
                  <a:pt x="4151" y="11309"/>
                  <a:pt x="4108" y="11223"/>
                  <a:pt x="4077" y="11159"/>
                </a:cubicBezTo>
                <a:cubicBezTo>
                  <a:pt x="4044" y="11095"/>
                  <a:pt x="4012" y="11019"/>
                  <a:pt x="3991" y="10987"/>
                </a:cubicBezTo>
                <a:cubicBezTo>
                  <a:pt x="3980" y="10955"/>
                  <a:pt x="3948" y="10923"/>
                  <a:pt x="3937" y="10923"/>
                </a:cubicBezTo>
                <a:cubicBezTo>
                  <a:pt x="3915" y="10923"/>
                  <a:pt x="3851" y="10837"/>
                  <a:pt x="3862" y="10826"/>
                </a:cubicBezTo>
                <a:cubicBezTo>
                  <a:pt x="3872" y="10816"/>
                  <a:pt x="3851" y="10783"/>
                  <a:pt x="3830" y="10740"/>
                </a:cubicBezTo>
                <a:cubicBezTo>
                  <a:pt x="3808" y="10709"/>
                  <a:pt x="3776" y="10633"/>
                  <a:pt x="3765" y="10569"/>
                </a:cubicBezTo>
                <a:cubicBezTo>
                  <a:pt x="3755" y="10516"/>
                  <a:pt x="3712" y="10408"/>
                  <a:pt x="3679" y="10333"/>
                </a:cubicBezTo>
                <a:cubicBezTo>
                  <a:pt x="3637" y="10258"/>
                  <a:pt x="3615" y="10194"/>
                  <a:pt x="3615" y="10183"/>
                </a:cubicBezTo>
                <a:cubicBezTo>
                  <a:pt x="3615" y="10172"/>
                  <a:pt x="3605" y="10151"/>
                  <a:pt x="3583" y="10151"/>
                </a:cubicBezTo>
                <a:cubicBezTo>
                  <a:pt x="3572" y="10140"/>
                  <a:pt x="3562" y="10097"/>
                  <a:pt x="3562" y="10065"/>
                </a:cubicBezTo>
                <a:cubicBezTo>
                  <a:pt x="3551" y="10032"/>
                  <a:pt x="3529" y="9979"/>
                  <a:pt x="3519" y="9947"/>
                </a:cubicBezTo>
                <a:cubicBezTo>
                  <a:pt x="3379" y="9657"/>
                  <a:pt x="3304" y="9464"/>
                  <a:pt x="3293" y="9357"/>
                </a:cubicBezTo>
                <a:cubicBezTo>
                  <a:pt x="3283" y="9314"/>
                  <a:pt x="3272" y="9260"/>
                  <a:pt x="3262" y="9239"/>
                </a:cubicBezTo>
                <a:cubicBezTo>
                  <a:pt x="3250" y="9217"/>
                  <a:pt x="3240" y="9164"/>
                  <a:pt x="3229" y="9121"/>
                </a:cubicBezTo>
                <a:cubicBezTo>
                  <a:pt x="3229" y="9067"/>
                  <a:pt x="3207" y="8971"/>
                  <a:pt x="3197" y="8895"/>
                </a:cubicBezTo>
                <a:cubicBezTo>
                  <a:pt x="3176" y="8745"/>
                  <a:pt x="3176" y="8563"/>
                  <a:pt x="3207" y="8423"/>
                </a:cubicBezTo>
                <a:cubicBezTo>
                  <a:pt x="3219" y="8381"/>
                  <a:pt x="3219" y="8327"/>
                  <a:pt x="3219" y="8306"/>
                </a:cubicBezTo>
                <a:cubicBezTo>
                  <a:pt x="3207" y="8295"/>
                  <a:pt x="3219" y="8199"/>
                  <a:pt x="3240" y="8102"/>
                </a:cubicBezTo>
                <a:cubicBezTo>
                  <a:pt x="3262" y="7963"/>
                  <a:pt x="3272" y="7909"/>
                  <a:pt x="3293" y="7887"/>
                </a:cubicBezTo>
                <a:cubicBezTo>
                  <a:pt x="3326" y="7866"/>
                  <a:pt x="3336" y="7823"/>
                  <a:pt x="3347" y="7748"/>
                </a:cubicBezTo>
                <a:cubicBezTo>
                  <a:pt x="3347" y="7694"/>
                  <a:pt x="3358" y="7641"/>
                  <a:pt x="3369" y="7641"/>
                </a:cubicBezTo>
                <a:cubicBezTo>
                  <a:pt x="3379" y="7641"/>
                  <a:pt x="3433" y="7501"/>
                  <a:pt x="3465" y="7415"/>
                </a:cubicBezTo>
                <a:cubicBezTo>
                  <a:pt x="3476" y="7383"/>
                  <a:pt x="3497" y="7329"/>
                  <a:pt x="3508" y="7308"/>
                </a:cubicBezTo>
                <a:cubicBezTo>
                  <a:pt x="3529" y="7276"/>
                  <a:pt x="3551" y="7222"/>
                  <a:pt x="3551" y="7190"/>
                </a:cubicBezTo>
                <a:cubicBezTo>
                  <a:pt x="3551" y="7158"/>
                  <a:pt x="3562" y="7115"/>
                  <a:pt x="3583" y="7083"/>
                </a:cubicBezTo>
                <a:cubicBezTo>
                  <a:pt x="3594" y="7062"/>
                  <a:pt x="3615" y="7008"/>
                  <a:pt x="3615" y="6976"/>
                </a:cubicBezTo>
                <a:cubicBezTo>
                  <a:pt x="3626" y="6943"/>
                  <a:pt x="3648" y="6912"/>
                  <a:pt x="3658" y="6890"/>
                </a:cubicBezTo>
                <a:cubicBezTo>
                  <a:pt x="3679" y="6879"/>
                  <a:pt x="3701" y="6815"/>
                  <a:pt x="3712" y="6750"/>
                </a:cubicBezTo>
                <a:cubicBezTo>
                  <a:pt x="3733" y="6686"/>
                  <a:pt x="3755" y="6621"/>
                  <a:pt x="3765" y="6611"/>
                </a:cubicBezTo>
                <a:cubicBezTo>
                  <a:pt x="3776" y="6590"/>
                  <a:pt x="3798" y="6536"/>
                  <a:pt x="3819" y="6482"/>
                </a:cubicBezTo>
                <a:cubicBezTo>
                  <a:pt x="3830" y="6428"/>
                  <a:pt x="3872" y="6364"/>
                  <a:pt x="3905" y="6321"/>
                </a:cubicBezTo>
                <a:cubicBezTo>
                  <a:pt x="3937" y="6278"/>
                  <a:pt x="3991" y="6204"/>
                  <a:pt x="4023" y="6139"/>
                </a:cubicBezTo>
                <a:cubicBezTo>
                  <a:pt x="4055" y="6075"/>
                  <a:pt x="4098" y="6021"/>
                  <a:pt x="4108" y="6011"/>
                </a:cubicBezTo>
                <a:cubicBezTo>
                  <a:pt x="4130" y="5999"/>
                  <a:pt x="4151" y="5956"/>
                  <a:pt x="4173" y="5914"/>
                </a:cubicBezTo>
                <a:cubicBezTo>
                  <a:pt x="4194" y="5860"/>
                  <a:pt x="4216" y="5839"/>
                  <a:pt x="4270" y="5806"/>
                </a:cubicBezTo>
                <a:cubicBezTo>
                  <a:pt x="4441" y="5720"/>
                  <a:pt x="4645" y="5570"/>
                  <a:pt x="4677" y="5506"/>
                </a:cubicBezTo>
                <a:cubicBezTo>
                  <a:pt x="4688" y="5484"/>
                  <a:pt x="4742" y="5431"/>
                  <a:pt x="4785" y="5399"/>
                </a:cubicBezTo>
                <a:cubicBezTo>
                  <a:pt x="4892" y="5313"/>
                  <a:pt x="5031" y="5206"/>
                  <a:pt x="5117" y="5120"/>
                </a:cubicBezTo>
                <a:cubicBezTo>
                  <a:pt x="5149" y="5088"/>
                  <a:pt x="5224" y="5034"/>
                  <a:pt x="5288" y="5002"/>
                </a:cubicBezTo>
                <a:cubicBezTo>
                  <a:pt x="5342" y="4970"/>
                  <a:pt x="5417" y="4916"/>
                  <a:pt x="5450" y="4884"/>
                </a:cubicBezTo>
                <a:cubicBezTo>
                  <a:pt x="5567" y="4777"/>
                  <a:pt x="5696" y="4702"/>
                  <a:pt x="5803" y="4702"/>
                </a:cubicBezTo>
                <a:cubicBezTo>
                  <a:pt x="5846" y="4691"/>
                  <a:pt x="5932" y="4680"/>
                  <a:pt x="5986" y="4659"/>
                </a:cubicBezTo>
                <a:cubicBezTo>
                  <a:pt x="6029" y="4648"/>
                  <a:pt x="6093" y="4626"/>
                  <a:pt x="6125" y="4616"/>
                </a:cubicBezTo>
                <a:cubicBezTo>
                  <a:pt x="6146" y="4616"/>
                  <a:pt x="6179" y="4595"/>
                  <a:pt x="6179" y="4583"/>
                </a:cubicBezTo>
                <a:cubicBezTo>
                  <a:pt x="6189" y="4573"/>
                  <a:pt x="6222" y="4562"/>
                  <a:pt x="6286" y="4562"/>
                </a:cubicBezTo>
                <a:cubicBezTo>
                  <a:pt x="6340" y="4552"/>
                  <a:pt x="6415" y="4530"/>
                  <a:pt x="6479" y="4509"/>
                </a:cubicBezTo>
                <a:cubicBezTo>
                  <a:pt x="6533" y="4476"/>
                  <a:pt x="6608" y="4455"/>
                  <a:pt x="6661" y="4455"/>
                </a:cubicBezTo>
                <a:cubicBezTo>
                  <a:pt x="6715" y="4455"/>
                  <a:pt x="6780" y="4444"/>
                  <a:pt x="6811" y="4423"/>
                </a:cubicBezTo>
                <a:cubicBezTo>
                  <a:pt x="6844" y="4412"/>
                  <a:pt x="6897" y="4402"/>
                  <a:pt x="6919" y="4402"/>
                </a:cubicBezTo>
                <a:cubicBezTo>
                  <a:pt x="6940" y="4402"/>
                  <a:pt x="6994" y="4390"/>
                  <a:pt x="7037" y="4369"/>
                </a:cubicBezTo>
                <a:cubicBezTo>
                  <a:pt x="7069" y="4359"/>
                  <a:pt x="7133" y="4348"/>
                  <a:pt x="7166" y="4348"/>
                </a:cubicBezTo>
                <a:cubicBezTo>
                  <a:pt x="7209" y="4348"/>
                  <a:pt x="7230" y="4337"/>
                  <a:pt x="7241" y="4326"/>
                </a:cubicBezTo>
                <a:cubicBezTo>
                  <a:pt x="7241" y="4306"/>
                  <a:pt x="7249" y="4298"/>
                  <a:pt x="7281" y="4298"/>
                </a:cubicBezTo>
                <a:cubicBezTo>
                  <a:pt x="7299" y="4298"/>
                  <a:pt x="7324" y="4301"/>
                  <a:pt x="7359" y="4305"/>
                </a:cubicBezTo>
                <a:lnTo>
                  <a:pt x="7605" y="4305"/>
                </a:lnTo>
                <a:cubicBezTo>
                  <a:pt x="7712" y="4294"/>
                  <a:pt x="7734" y="4294"/>
                  <a:pt x="7755" y="4273"/>
                </a:cubicBezTo>
                <a:cubicBezTo>
                  <a:pt x="7767" y="4240"/>
                  <a:pt x="7788" y="4240"/>
                  <a:pt x="7917" y="4240"/>
                </a:cubicBezTo>
                <a:cubicBezTo>
                  <a:pt x="8034" y="4240"/>
                  <a:pt x="8067" y="4230"/>
                  <a:pt x="8131" y="4197"/>
                </a:cubicBezTo>
                <a:cubicBezTo>
                  <a:pt x="8170" y="4182"/>
                  <a:pt x="8192" y="4172"/>
                  <a:pt x="8210" y="4172"/>
                </a:cubicBezTo>
                <a:cubicBezTo>
                  <a:pt x="8216" y="4172"/>
                  <a:pt x="8222" y="4173"/>
                  <a:pt x="8227" y="4176"/>
                </a:cubicBezTo>
                <a:cubicBezTo>
                  <a:pt x="8236" y="4181"/>
                  <a:pt x="8249" y="4183"/>
                  <a:pt x="8267" y="4183"/>
                </a:cubicBezTo>
                <a:cubicBezTo>
                  <a:pt x="8292" y="4183"/>
                  <a:pt x="8328" y="4178"/>
                  <a:pt x="8378" y="4166"/>
                </a:cubicBezTo>
                <a:cubicBezTo>
                  <a:pt x="8456" y="4140"/>
                  <a:pt x="8589" y="4125"/>
                  <a:pt x="8682" y="4125"/>
                </a:cubicBezTo>
                <a:cubicBezTo>
                  <a:pt x="8742" y="4125"/>
                  <a:pt x="8785" y="4131"/>
                  <a:pt x="8785" y="4144"/>
                </a:cubicBezTo>
                <a:cubicBezTo>
                  <a:pt x="8785" y="4144"/>
                  <a:pt x="8849" y="4154"/>
                  <a:pt x="8925" y="4154"/>
                </a:cubicBezTo>
                <a:cubicBezTo>
                  <a:pt x="9011" y="4154"/>
                  <a:pt x="9085" y="4166"/>
                  <a:pt x="9097" y="4176"/>
                </a:cubicBezTo>
                <a:cubicBezTo>
                  <a:pt x="9118" y="4187"/>
                  <a:pt x="9225" y="4197"/>
                  <a:pt x="9343" y="4197"/>
                </a:cubicBezTo>
                <a:cubicBezTo>
                  <a:pt x="9461" y="4197"/>
                  <a:pt x="9590" y="4208"/>
                  <a:pt x="9622" y="4219"/>
                </a:cubicBezTo>
                <a:cubicBezTo>
                  <a:pt x="9665" y="4230"/>
                  <a:pt x="9740" y="4251"/>
                  <a:pt x="9805" y="4251"/>
                </a:cubicBezTo>
                <a:cubicBezTo>
                  <a:pt x="9858" y="4262"/>
                  <a:pt x="9922" y="4273"/>
                  <a:pt x="9933" y="4283"/>
                </a:cubicBezTo>
                <a:cubicBezTo>
                  <a:pt x="9955" y="4294"/>
                  <a:pt x="10041" y="4294"/>
                  <a:pt x="10126" y="4294"/>
                </a:cubicBezTo>
                <a:cubicBezTo>
                  <a:pt x="10255" y="4294"/>
                  <a:pt x="10276" y="4294"/>
                  <a:pt x="10298" y="4326"/>
                </a:cubicBezTo>
                <a:cubicBezTo>
                  <a:pt x="10319" y="4348"/>
                  <a:pt x="10437" y="4369"/>
                  <a:pt x="10684" y="4412"/>
                </a:cubicBezTo>
                <a:cubicBezTo>
                  <a:pt x="10727" y="4423"/>
                  <a:pt x="10802" y="4444"/>
                  <a:pt x="10845" y="4466"/>
                </a:cubicBezTo>
                <a:cubicBezTo>
                  <a:pt x="10887" y="4498"/>
                  <a:pt x="10942" y="4509"/>
                  <a:pt x="10952" y="4509"/>
                </a:cubicBezTo>
                <a:cubicBezTo>
                  <a:pt x="11016" y="4509"/>
                  <a:pt x="11123" y="4552"/>
                  <a:pt x="11199" y="4616"/>
                </a:cubicBezTo>
                <a:cubicBezTo>
                  <a:pt x="11242" y="4648"/>
                  <a:pt x="11295" y="4680"/>
                  <a:pt x="11328" y="4691"/>
                </a:cubicBezTo>
                <a:cubicBezTo>
                  <a:pt x="11371" y="4702"/>
                  <a:pt x="11392" y="4723"/>
                  <a:pt x="11392" y="4745"/>
                </a:cubicBezTo>
                <a:cubicBezTo>
                  <a:pt x="11392" y="4755"/>
                  <a:pt x="11402" y="4777"/>
                  <a:pt x="11424" y="4798"/>
                </a:cubicBezTo>
                <a:cubicBezTo>
                  <a:pt x="11499" y="4841"/>
                  <a:pt x="11767" y="5120"/>
                  <a:pt x="11810" y="5195"/>
                </a:cubicBezTo>
                <a:cubicBezTo>
                  <a:pt x="11843" y="5238"/>
                  <a:pt x="11864" y="5270"/>
                  <a:pt x="11874" y="5270"/>
                </a:cubicBezTo>
                <a:cubicBezTo>
                  <a:pt x="11885" y="5270"/>
                  <a:pt x="11917" y="5334"/>
                  <a:pt x="11960" y="5410"/>
                </a:cubicBezTo>
                <a:cubicBezTo>
                  <a:pt x="12014" y="5517"/>
                  <a:pt x="12057" y="5581"/>
                  <a:pt x="12143" y="5667"/>
                </a:cubicBezTo>
                <a:cubicBezTo>
                  <a:pt x="12218" y="5742"/>
                  <a:pt x="12282" y="5828"/>
                  <a:pt x="12314" y="5892"/>
                </a:cubicBezTo>
                <a:cubicBezTo>
                  <a:pt x="12346" y="5968"/>
                  <a:pt x="12379" y="6011"/>
                  <a:pt x="12400" y="6011"/>
                </a:cubicBezTo>
                <a:cubicBezTo>
                  <a:pt x="12432" y="6011"/>
                  <a:pt x="12453" y="6032"/>
                  <a:pt x="12465" y="6107"/>
                </a:cubicBezTo>
                <a:cubicBezTo>
                  <a:pt x="12475" y="6139"/>
                  <a:pt x="12496" y="6182"/>
                  <a:pt x="12518" y="6214"/>
                </a:cubicBezTo>
                <a:cubicBezTo>
                  <a:pt x="12604" y="6364"/>
                  <a:pt x="12786" y="6750"/>
                  <a:pt x="12797" y="6804"/>
                </a:cubicBezTo>
                <a:cubicBezTo>
                  <a:pt x="12808" y="6847"/>
                  <a:pt x="12818" y="6912"/>
                  <a:pt x="12829" y="6965"/>
                </a:cubicBezTo>
                <a:cubicBezTo>
                  <a:pt x="12840" y="7008"/>
                  <a:pt x="12872" y="7083"/>
                  <a:pt x="12894" y="7136"/>
                </a:cubicBezTo>
                <a:cubicBezTo>
                  <a:pt x="12937" y="7212"/>
                  <a:pt x="12937" y="7244"/>
                  <a:pt x="12937" y="7319"/>
                </a:cubicBezTo>
                <a:cubicBezTo>
                  <a:pt x="12925" y="7383"/>
                  <a:pt x="12937" y="7415"/>
                  <a:pt x="12947" y="7437"/>
                </a:cubicBezTo>
                <a:cubicBezTo>
                  <a:pt x="12990" y="7469"/>
                  <a:pt x="13001" y="7534"/>
                  <a:pt x="12979" y="7555"/>
                </a:cubicBezTo>
                <a:cubicBezTo>
                  <a:pt x="12968" y="7565"/>
                  <a:pt x="12968" y="7598"/>
                  <a:pt x="12990" y="7641"/>
                </a:cubicBezTo>
                <a:cubicBezTo>
                  <a:pt x="13001" y="7684"/>
                  <a:pt x="13011" y="7748"/>
                  <a:pt x="13022" y="7791"/>
                </a:cubicBezTo>
                <a:cubicBezTo>
                  <a:pt x="13033" y="7844"/>
                  <a:pt x="13044" y="7898"/>
                  <a:pt x="13054" y="7920"/>
                </a:cubicBezTo>
                <a:cubicBezTo>
                  <a:pt x="13076" y="7952"/>
                  <a:pt x="13087" y="8006"/>
                  <a:pt x="13076" y="8199"/>
                </a:cubicBezTo>
                <a:cubicBezTo>
                  <a:pt x="13076" y="8338"/>
                  <a:pt x="13087" y="8456"/>
                  <a:pt x="13087" y="8456"/>
                </a:cubicBezTo>
                <a:cubicBezTo>
                  <a:pt x="13097" y="8478"/>
                  <a:pt x="13108" y="8681"/>
                  <a:pt x="13108" y="8928"/>
                </a:cubicBezTo>
                <a:cubicBezTo>
                  <a:pt x="13119" y="9314"/>
                  <a:pt x="13108" y="9389"/>
                  <a:pt x="13087" y="9453"/>
                </a:cubicBezTo>
                <a:cubicBezTo>
                  <a:pt x="13076" y="9496"/>
                  <a:pt x="13054" y="9560"/>
                  <a:pt x="13054" y="9582"/>
                </a:cubicBezTo>
                <a:cubicBezTo>
                  <a:pt x="13044" y="9646"/>
                  <a:pt x="13001" y="9786"/>
                  <a:pt x="12947" y="9904"/>
                </a:cubicBezTo>
                <a:cubicBezTo>
                  <a:pt x="12925" y="9968"/>
                  <a:pt x="12915" y="10011"/>
                  <a:pt x="12925" y="10044"/>
                </a:cubicBezTo>
                <a:cubicBezTo>
                  <a:pt x="12925" y="10075"/>
                  <a:pt x="12925" y="10097"/>
                  <a:pt x="12915" y="10118"/>
                </a:cubicBezTo>
                <a:cubicBezTo>
                  <a:pt x="12894" y="10129"/>
                  <a:pt x="12872" y="10183"/>
                  <a:pt x="12861" y="10247"/>
                </a:cubicBezTo>
                <a:cubicBezTo>
                  <a:pt x="12851" y="10301"/>
                  <a:pt x="12818" y="10397"/>
                  <a:pt x="12786" y="10451"/>
                </a:cubicBezTo>
                <a:cubicBezTo>
                  <a:pt x="12765" y="10504"/>
                  <a:pt x="12732" y="10569"/>
                  <a:pt x="12732" y="10590"/>
                </a:cubicBezTo>
                <a:cubicBezTo>
                  <a:pt x="12732" y="10644"/>
                  <a:pt x="12689" y="10762"/>
                  <a:pt x="12647" y="10848"/>
                </a:cubicBezTo>
                <a:cubicBezTo>
                  <a:pt x="12615" y="10891"/>
                  <a:pt x="12604" y="10923"/>
                  <a:pt x="12615" y="10966"/>
                </a:cubicBezTo>
                <a:cubicBezTo>
                  <a:pt x="12625" y="11009"/>
                  <a:pt x="12615" y="11030"/>
                  <a:pt x="12572" y="11095"/>
                </a:cubicBezTo>
                <a:cubicBezTo>
                  <a:pt x="12550" y="11148"/>
                  <a:pt x="12508" y="11191"/>
                  <a:pt x="12496" y="11202"/>
                </a:cubicBezTo>
                <a:cubicBezTo>
                  <a:pt x="12486" y="11212"/>
                  <a:pt x="12465" y="11245"/>
                  <a:pt x="12453" y="11277"/>
                </a:cubicBezTo>
                <a:cubicBezTo>
                  <a:pt x="12443" y="11309"/>
                  <a:pt x="12400" y="11362"/>
                  <a:pt x="12379" y="11384"/>
                </a:cubicBezTo>
                <a:cubicBezTo>
                  <a:pt x="12346" y="11417"/>
                  <a:pt x="12314" y="11481"/>
                  <a:pt x="12293" y="11513"/>
                </a:cubicBezTo>
                <a:cubicBezTo>
                  <a:pt x="12282" y="11556"/>
                  <a:pt x="12229" y="11620"/>
                  <a:pt x="12186" y="11663"/>
                </a:cubicBezTo>
                <a:cubicBezTo>
                  <a:pt x="12143" y="11695"/>
                  <a:pt x="12100" y="11738"/>
                  <a:pt x="12100" y="11749"/>
                </a:cubicBezTo>
                <a:cubicBezTo>
                  <a:pt x="12100" y="11792"/>
                  <a:pt x="11950" y="12017"/>
                  <a:pt x="11917" y="12028"/>
                </a:cubicBezTo>
                <a:cubicBezTo>
                  <a:pt x="11896" y="12039"/>
                  <a:pt x="11831" y="12103"/>
                  <a:pt x="11778" y="12167"/>
                </a:cubicBezTo>
                <a:cubicBezTo>
                  <a:pt x="11649" y="12306"/>
                  <a:pt x="11660" y="12296"/>
                  <a:pt x="11607" y="12339"/>
                </a:cubicBezTo>
                <a:cubicBezTo>
                  <a:pt x="11585" y="12360"/>
                  <a:pt x="11552" y="12392"/>
                  <a:pt x="11552" y="12414"/>
                </a:cubicBezTo>
                <a:cubicBezTo>
                  <a:pt x="11542" y="12435"/>
                  <a:pt x="11521" y="12446"/>
                  <a:pt x="11510" y="12446"/>
                </a:cubicBezTo>
                <a:cubicBezTo>
                  <a:pt x="11499" y="12446"/>
                  <a:pt x="11456" y="12489"/>
                  <a:pt x="11424" y="12542"/>
                </a:cubicBezTo>
                <a:cubicBezTo>
                  <a:pt x="11381" y="12596"/>
                  <a:pt x="11316" y="12661"/>
                  <a:pt x="11285" y="12693"/>
                </a:cubicBezTo>
                <a:cubicBezTo>
                  <a:pt x="11252" y="12725"/>
                  <a:pt x="11220" y="12757"/>
                  <a:pt x="11220" y="12768"/>
                </a:cubicBezTo>
                <a:cubicBezTo>
                  <a:pt x="11220" y="12800"/>
                  <a:pt x="11027" y="12918"/>
                  <a:pt x="10866" y="12983"/>
                </a:cubicBezTo>
                <a:cubicBezTo>
                  <a:pt x="10770" y="13014"/>
                  <a:pt x="10684" y="13068"/>
                  <a:pt x="10663" y="13090"/>
                </a:cubicBezTo>
                <a:cubicBezTo>
                  <a:pt x="10626" y="13135"/>
                  <a:pt x="10498" y="13180"/>
                  <a:pt x="10439" y="13180"/>
                </a:cubicBezTo>
                <a:cubicBezTo>
                  <a:pt x="10429" y="13180"/>
                  <a:pt x="10421" y="13179"/>
                  <a:pt x="10415" y="13176"/>
                </a:cubicBezTo>
                <a:cubicBezTo>
                  <a:pt x="10412" y="13172"/>
                  <a:pt x="10406" y="13169"/>
                  <a:pt x="10398" y="13169"/>
                </a:cubicBezTo>
                <a:cubicBezTo>
                  <a:pt x="10384" y="13169"/>
                  <a:pt x="10360" y="13177"/>
                  <a:pt x="10319" y="13197"/>
                </a:cubicBezTo>
                <a:cubicBezTo>
                  <a:pt x="10180" y="13261"/>
                  <a:pt x="9998" y="13336"/>
                  <a:pt x="9986" y="13336"/>
                </a:cubicBezTo>
                <a:cubicBezTo>
                  <a:pt x="9976" y="13336"/>
                  <a:pt x="9901" y="13369"/>
                  <a:pt x="9815" y="13412"/>
                </a:cubicBezTo>
                <a:cubicBezTo>
                  <a:pt x="9729" y="13455"/>
                  <a:pt x="9633" y="13497"/>
                  <a:pt x="9590" y="13497"/>
                </a:cubicBezTo>
                <a:cubicBezTo>
                  <a:pt x="9557" y="13508"/>
                  <a:pt x="9493" y="13540"/>
                  <a:pt x="9450" y="13572"/>
                </a:cubicBezTo>
                <a:cubicBezTo>
                  <a:pt x="9397" y="13594"/>
                  <a:pt x="9343" y="13626"/>
                  <a:pt x="9311" y="13636"/>
                </a:cubicBezTo>
                <a:cubicBezTo>
                  <a:pt x="9279" y="13636"/>
                  <a:pt x="9204" y="13658"/>
                  <a:pt x="9161" y="13669"/>
                </a:cubicBezTo>
                <a:cubicBezTo>
                  <a:pt x="9112" y="13685"/>
                  <a:pt x="9086" y="13693"/>
                  <a:pt x="9068" y="13693"/>
                </a:cubicBezTo>
                <a:cubicBezTo>
                  <a:pt x="9051" y="13693"/>
                  <a:pt x="9043" y="13685"/>
                  <a:pt x="9032" y="13669"/>
                </a:cubicBezTo>
                <a:cubicBezTo>
                  <a:pt x="9022" y="13658"/>
                  <a:pt x="9011" y="13653"/>
                  <a:pt x="8997" y="13653"/>
                </a:cubicBezTo>
                <a:cubicBezTo>
                  <a:pt x="8984" y="13653"/>
                  <a:pt x="8968" y="13658"/>
                  <a:pt x="8946" y="13669"/>
                </a:cubicBezTo>
                <a:cubicBezTo>
                  <a:pt x="8918" y="13679"/>
                  <a:pt x="8854" y="13684"/>
                  <a:pt x="8792" y="13684"/>
                </a:cubicBezTo>
                <a:cubicBezTo>
                  <a:pt x="8716" y="13684"/>
                  <a:pt x="8641" y="13676"/>
                  <a:pt x="8635" y="13658"/>
                </a:cubicBezTo>
                <a:cubicBezTo>
                  <a:pt x="8635" y="13653"/>
                  <a:pt x="8630" y="13650"/>
                  <a:pt x="8612" y="13650"/>
                </a:cubicBezTo>
                <a:cubicBezTo>
                  <a:pt x="8595" y="13650"/>
                  <a:pt x="8565" y="13653"/>
                  <a:pt x="8517" y="13658"/>
                </a:cubicBezTo>
                <a:cubicBezTo>
                  <a:pt x="8453" y="13669"/>
                  <a:pt x="8378" y="13679"/>
                  <a:pt x="8356" y="13679"/>
                </a:cubicBezTo>
                <a:cubicBezTo>
                  <a:pt x="8281" y="13679"/>
                  <a:pt x="8099" y="13626"/>
                  <a:pt x="8013" y="13583"/>
                </a:cubicBezTo>
                <a:cubicBezTo>
                  <a:pt x="7970" y="13562"/>
                  <a:pt x="7895" y="13529"/>
                  <a:pt x="7841" y="13508"/>
                </a:cubicBezTo>
                <a:cubicBezTo>
                  <a:pt x="7788" y="13497"/>
                  <a:pt x="7712" y="13455"/>
                  <a:pt x="7670" y="13433"/>
                </a:cubicBezTo>
                <a:cubicBezTo>
                  <a:pt x="7573" y="13358"/>
                  <a:pt x="7498" y="13326"/>
                  <a:pt x="7466" y="13326"/>
                </a:cubicBezTo>
                <a:cubicBezTo>
                  <a:pt x="7445" y="13326"/>
                  <a:pt x="7380" y="13293"/>
                  <a:pt x="7316" y="13240"/>
                </a:cubicBezTo>
                <a:cubicBezTo>
                  <a:pt x="7241" y="13197"/>
                  <a:pt x="7176" y="13164"/>
                  <a:pt x="7166" y="13164"/>
                </a:cubicBezTo>
                <a:cubicBezTo>
                  <a:pt x="7144" y="13164"/>
                  <a:pt x="7133" y="13154"/>
                  <a:pt x="7123" y="13143"/>
                </a:cubicBezTo>
                <a:cubicBezTo>
                  <a:pt x="7123" y="13133"/>
                  <a:pt x="6790" y="12971"/>
                  <a:pt x="6769" y="12971"/>
                </a:cubicBezTo>
                <a:cubicBezTo>
                  <a:pt x="6747" y="12971"/>
                  <a:pt x="6630" y="12875"/>
                  <a:pt x="6597" y="12832"/>
                </a:cubicBezTo>
                <a:cubicBezTo>
                  <a:pt x="6565" y="12800"/>
                  <a:pt x="6511" y="12757"/>
                  <a:pt x="6458" y="12725"/>
                </a:cubicBezTo>
                <a:cubicBezTo>
                  <a:pt x="6361" y="12671"/>
                  <a:pt x="6286" y="12596"/>
                  <a:pt x="6211" y="12499"/>
                </a:cubicBezTo>
                <a:cubicBezTo>
                  <a:pt x="6189" y="12468"/>
                  <a:pt x="6158" y="12446"/>
                  <a:pt x="6146" y="12446"/>
                </a:cubicBezTo>
                <a:cubicBezTo>
                  <a:pt x="6125" y="12446"/>
                  <a:pt x="6093" y="12414"/>
                  <a:pt x="6072" y="12382"/>
                </a:cubicBezTo>
                <a:cubicBezTo>
                  <a:pt x="6050" y="12349"/>
                  <a:pt x="6007" y="12306"/>
                  <a:pt x="5986" y="12296"/>
                </a:cubicBezTo>
                <a:cubicBezTo>
                  <a:pt x="5965" y="12275"/>
                  <a:pt x="5953" y="12253"/>
                  <a:pt x="5953" y="12232"/>
                </a:cubicBezTo>
                <a:cubicBezTo>
                  <a:pt x="5953" y="12221"/>
                  <a:pt x="5922" y="12189"/>
                  <a:pt x="5900" y="12167"/>
                </a:cubicBezTo>
                <a:cubicBezTo>
                  <a:pt x="5868" y="12146"/>
                  <a:pt x="5825" y="12092"/>
                  <a:pt x="5793" y="12049"/>
                </a:cubicBezTo>
                <a:cubicBezTo>
                  <a:pt x="5771" y="12006"/>
                  <a:pt x="5729" y="11931"/>
                  <a:pt x="5696" y="11888"/>
                </a:cubicBezTo>
                <a:cubicBezTo>
                  <a:pt x="5674" y="11856"/>
                  <a:pt x="5610" y="11770"/>
                  <a:pt x="5578" y="11706"/>
                </a:cubicBezTo>
                <a:cubicBezTo>
                  <a:pt x="5535" y="11641"/>
                  <a:pt x="5503" y="11588"/>
                  <a:pt x="5493" y="11588"/>
                </a:cubicBezTo>
                <a:cubicBezTo>
                  <a:pt x="5493" y="11588"/>
                  <a:pt x="5450" y="11534"/>
                  <a:pt x="5396" y="11459"/>
                </a:cubicBezTo>
                <a:cubicBezTo>
                  <a:pt x="5353" y="11384"/>
                  <a:pt x="5310" y="11331"/>
                  <a:pt x="5300" y="11331"/>
                </a:cubicBezTo>
                <a:cubicBezTo>
                  <a:pt x="5288" y="11331"/>
                  <a:pt x="5278" y="11298"/>
                  <a:pt x="5257" y="11266"/>
                </a:cubicBezTo>
                <a:cubicBezTo>
                  <a:pt x="5245" y="11234"/>
                  <a:pt x="5203" y="11169"/>
                  <a:pt x="5160" y="11127"/>
                </a:cubicBezTo>
                <a:cubicBezTo>
                  <a:pt x="5117" y="11084"/>
                  <a:pt x="5085" y="11041"/>
                  <a:pt x="5085" y="11030"/>
                </a:cubicBezTo>
                <a:cubicBezTo>
                  <a:pt x="5085" y="11019"/>
                  <a:pt x="5074" y="10987"/>
                  <a:pt x="5042" y="10955"/>
                </a:cubicBezTo>
                <a:cubicBezTo>
                  <a:pt x="5021" y="10933"/>
                  <a:pt x="5009" y="10902"/>
                  <a:pt x="5009" y="10880"/>
                </a:cubicBezTo>
                <a:cubicBezTo>
                  <a:pt x="5009" y="10869"/>
                  <a:pt x="4988" y="10826"/>
                  <a:pt x="4956" y="10794"/>
                </a:cubicBezTo>
                <a:cubicBezTo>
                  <a:pt x="4935" y="10773"/>
                  <a:pt x="4913" y="10730"/>
                  <a:pt x="4913" y="10709"/>
                </a:cubicBezTo>
                <a:cubicBezTo>
                  <a:pt x="4913" y="10655"/>
                  <a:pt x="4849" y="10526"/>
                  <a:pt x="4773" y="10440"/>
                </a:cubicBezTo>
                <a:cubicBezTo>
                  <a:pt x="4634" y="10247"/>
                  <a:pt x="4580" y="10151"/>
                  <a:pt x="4549" y="10001"/>
                </a:cubicBezTo>
                <a:cubicBezTo>
                  <a:pt x="4516" y="9915"/>
                  <a:pt x="4484" y="9818"/>
                  <a:pt x="4463" y="9775"/>
                </a:cubicBezTo>
                <a:cubicBezTo>
                  <a:pt x="4430" y="9722"/>
                  <a:pt x="4420" y="9679"/>
                  <a:pt x="4420" y="9550"/>
                </a:cubicBezTo>
                <a:cubicBezTo>
                  <a:pt x="4409" y="9453"/>
                  <a:pt x="4398" y="9357"/>
                  <a:pt x="4387" y="9336"/>
                </a:cubicBezTo>
                <a:cubicBezTo>
                  <a:pt x="4356" y="9282"/>
                  <a:pt x="4313" y="9046"/>
                  <a:pt x="4334" y="9014"/>
                </a:cubicBezTo>
                <a:cubicBezTo>
                  <a:pt x="4334" y="9003"/>
                  <a:pt x="4323" y="8928"/>
                  <a:pt x="4302" y="8853"/>
                </a:cubicBezTo>
                <a:cubicBezTo>
                  <a:pt x="4280" y="8756"/>
                  <a:pt x="4270" y="8702"/>
                  <a:pt x="4291" y="8692"/>
                </a:cubicBezTo>
                <a:cubicBezTo>
                  <a:pt x="4291" y="8671"/>
                  <a:pt x="4302" y="8585"/>
                  <a:pt x="4302" y="8499"/>
                </a:cubicBezTo>
                <a:cubicBezTo>
                  <a:pt x="4291" y="8402"/>
                  <a:pt x="4302" y="8295"/>
                  <a:pt x="4313" y="8242"/>
                </a:cubicBezTo>
                <a:cubicBezTo>
                  <a:pt x="4323" y="8199"/>
                  <a:pt x="4344" y="8113"/>
                  <a:pt x="4344" y="8059"/>
                </a:cubicBezTo>
                <a:cubicBezTo>
                  <a:pt x="4366" y="7844"/>
                  <a:pt x="4398" y="7758"/>
                  <a:pt x="4495" y="7544"/>
                </a:cubicBezTo>
                <a:cubicBezTo>
                  <a:pt x="4570" y="7405"/>
                  <a:pt x="4613" y="7298"/>
                  <a:pt x="4613" y="7233"/>
                </a:cubicBezTo>
                <a:cubicBezTo>
                  <a:pt x="4634" y="7136"/>
                  <a:pt x="4656" y="7083"/>
                  <a:pt x="4731" y="7008"/>
                </a:cubicBezTo>
                <a:cubicBezTo>
                  <a:pt x="4859" y="6869"/>
                  <a:pt x="4913" y="6804"/>
                  <a:pt x="4956" y="6718"/>
                </a:cubicBezTo>
                <a:cubicBezTo>
                  <a:pt x="4978" y="6676"/>
                  <a:pt x="4999" y="6621"/>
                  <a:pt x="5021" y="6611"/>
                </a:cubicBezTo>
                <a:cubicBezTo>
                  <a:pt x="5042" y="6590"/>
                  <a:pt x="5074" y="6536"/>
                  <a:pt x="5095" y="6493"/>
                </a:cubicBezTo>
                <a:cubicBezTo>
                  <a:pt x="5171" y="6354"/>
                  <a:pt x="5417" y="6128"/>
                  <a:pt x="5589" y="6032"/>
                </a:cubicBezTo>
                <a:cubicBezTo>
                  <a:pt x="5674" y="5989"/>
                  <a:pt x="5760" y="5956"/>
                  <a:pt x="5793" y="5956"/>
                </a:cubicBezTo>
                <a:cubicBezTo>
                  <a:pt x="5825" y="5956"/>
                  <a:pt x="5889" y="5946"/>
                  <a:pt x="5943" y="5935"/>
                </a:cubicBezTo>
                <a:cubicBezTo>
                  <a:pt x="5996" y="5914"/>
                  <a:pt x="6061" y="5903"/>
                  <a:pt x="6082" y="5892"/>
                </a:cubicBezTo>
                <a:cubicBezTo>
                  <a:pt x="6115" y="5882"/>
                  <a:pt x="6179" y="5860"/>
                  <a:pt x="6222" y="5839"/>
                </a:cubicBezTo>
                <a:cubicBezTo>
                  <a:pt x="6275" y="5817"/>
                  <a:pt x="6351" y="5785"/>
                  <a:pt x="6404" y="5785"/>
                </a:cubicBezTo>
                <a:cubicBezTo>
                  <a:pt x="6447" y="5775"/>
                  <a:pt x="6501" y="5763"/>
                  <a:pt x="6522" y="5763"/>
                </a:cubicBezTo>
                <a:cubicBezTo>
                  <a:pt x="6565" y="5732"/>
                  <a:pt x="6715" y="5699"/>
                  <a:pt x="6811" y="5678"/>
                </a:cubicBezTo>
                <a:cubicBezTo>
                  <a:pt x="6866" y="5678"/>
                  <a:pt x="6919" y="5656"/>
                  <a:pt x="6930" y="5646"/>
                </a:cubicBezTo>
                <a:cubicBezTo>
                  <a:pt x="6946" y="5630"/>
                  <a:pt x="6961" y="5620"/>
                  <a:pt x="6989" y="5620"/>
                </a:cubicBezTo>
                <a:cubicBezTo>
                  <a:pt x="7000" y="5620"/>
                  <a:pt x="7012" y="5621"/>
                  <a:pt x="7026" y="5624"/>
                </a:cubicBezTo>
                <a:cubicBezTo>
                  <a:pt x="7038" y="5627"/>
                  <a:pt x="7052" y="5629"/>
                  <a:pt x="7066" y="5629"/>
                </a:cubicBezTo>
                <a:cubicBezTo>
                  <a:pt x="7099" y="5629"/>
                  <a:pt x="7135" y="5621"/>
                  <a:pt x="7166" y="5613"/>
                </a:cubicBezTo>
                <a:cubicBezTo>
                  <a:pt x="7198" y="5603"/>
                  <a:pt x="7241" y="5592"/>
                  <a:pt x="7273" y="5592"/>
                </a:cubicBezTo>
                <a:cubicBezTo>
                  <a:pt x="7295" y="5592"/>
                  <a:pt x="7369" y="5581"/>
                  <a:pt x="7423" y="5570"/>
                </a:cubicBezTo>
                <a:cubicBezTo>
                  <a:pt x="7488" y="5560"/>
                  <a:pt x="7605" y="5549"/>
                  <a:pt x="7702" y="5549"/>
                </a:cubicBezTo>
                <a:cubicBezTo>
                  <a:pt x="7809" y="5549"/>
                  <a:pt x="7895" y="5539"/>
                  <a:pt x="7917" y="5527"/>
                </a:cubicBezTo>
                <a:cubicBezTo>
                  <a:pt x="7948" y="5517"/>
                  <a:pt x="7991" y="5506"/>
                  <a:pt x="8013" y="5496"/>
                </a:cubicBezTo>
                <a:cubicBezTo>
                  <a:pt x="8034" y="5496"/>
                  <a:pt x="8077" y="5474"/>
                  <a:pt x="8120" y="5463"/>
                </a:cubicBezTo>
                <a:cubicBezTo>
                  <a:pt x="8151" y="5451"/>
                  <a:pt x="8172" y="5445"/>
                  <a:pt x="8190" y="5445"/>
                </a:cubicBezTo>
                <a:cubicBezTo>
                  <a:pt x="8203" y="5445"/>
                  <a:pt x="8214" y="5448"/>
                  <a:pt x="8227" y="5453"/>
                </a:cubicBezTo>
                <a:cubicBezTo>
                  <a:pt x="8244" y="5463"/>
                  <a:pt x="8260" y="5469"/>
                  <a:pt x="8279" y="5469"/>
                </a:cubicBezTo>
                <a:cubicBezTo>
                  <a:pt x="8297" y="5469"/>
                  <a:pt x="8319" y="5463"/>
                  <a:pt x="8346" y="5453"/>
                </a:cubicBezTo>
                <a:cubicBezTo>
                  <a:pt x="8389" y="5442"/>
                  <a:pt x="8453" y="5431"/>
                  <a:pt x="8496" y="5431"/>
                </a:cubicBezTo>
                <a:cubicBezTo>
                  <a:pt x="8539" y="5420"/>
                  <a:pt x="8603" y="5410"/>
                  <a:pt x="8656" y="5399"/>
                </a:cubicBezTo>
                <a:cubicBezTo>
                  <a:pt x="8678" y="5394"/>
                  <a:pt x="8713" y="5391"/>
                  <a:pt x="8753" y="5391"/>
                </a:cubicBezTo>
                <a:cubicBezTo>
                  <a:pt x="8793" y="5391"/>
                  <a:pt x="8839" y="5394"/>
                  <a:pt x="8882" y="5399"/>
                </a:cubicBezTo>
                <a:cubicBezTo>
                  <a:pt x="9021" y="5399"/>
                  <a:pt x="9343" y="5377"/>
                  <a:pt x="9461" y="5356"/>
                </a:cubicBezTo>
                <a:cubicBezTo>
                  <a:pt x="9477" y="5351"/>
                  <a:pt x="9493" y="5348"/>
                  <a:pt x="9505" y="5348"/>
                </a:cubicBezTo>
                <a:cubicBezTo>
                  <a:pt x="9517" y="5348"/>
                  <a:pt x="9526" y="5351"/>
                  <a:pt x="9526" y="5356"/>
                </a:cubicBezTo>
                <a:cubicBezTo>
                  <a:pt x="9536" y="5367"/>
                  <a:pt x="9557" y="5377"/>
                  <a:pt x="9579" y="5377"/>
                </a:cubicBezTo>
                <a:cubicBezTo>
                  <a:pt x="9611" y="5377"/>
                  <a:pt x="9633" y="5377"/>
                  <a:pt x="9643" y="5388"/>
                </a:cubicBezTo>
                <a:cubicBezTo>
                  <a:pt x="9654" y="5399"/>
                  <a:pt x="9667" y="5404"/>
                  <a:pt x="9692" y="5404"/>
                </a:cubicBezTo>
                <a:cubicBezTo>
                  <a:pt x="9716" y="5404"/>
                  <a:pt x="9751" y="5399"/>
                  <a:pt x="9805" y="5388"/>
                </a:cubicBezTo>
                <a:lnTo>
                  <a:pt x="9955" y="5367"/>
                </a:lnTo>
                <a:lnTo>
                  <a:pt x="9986" y="5410"/>
                </a:lnTo>
                <a:cubicBezTo>
                  <a:pt x="10019" y="5453"/>
                  <a:pt x="10029" y="5453"/>
                  <a:pt x="10169" y="5463"/>
                </a:cubicBezTo>
                <a:cubicBezTo>
                  <a:pt x="10276" y="5474"/>
                  <a:pt x="10362" y="5496"/>
                  <a:pt x="10437" y="5527"/>
                </a:cubicBezTo>
                <a:cubicBezTo>
                  <a:pt x="10501" y="5549"/>
                  <a:pt x="10587" y="5581"/>
                  <a:pt x="10641" y="5592"/>
                </a:cubicBezTo>
                <a:cubicBezTo>
                  <a:pt x="10694" y="5592"/>
                  <a:pt x="10737" y="5613"/>
                  <a:pt x="10759" y="5635"/>
                </a:cubicBezTo>
                <a:cubicBezTo>
                  <a:pt x="10770" y="5646"/>
                  <a:pt x="10813" y="5667"/>
                  <a:pt x="10845" y="5678"/>
                </a:cubicBezTo>
                <a:cubicBezTo>
                  <a:pt x="10877" y="5689"/>
                  <a:pt x="10920" y="5710"/>
                  <a:pt x="10930" y="5732"/>
                </a:cubicBezTo>
                <a:cubicBezTo>
                  <a:pt x="10942" y="5742"/>
                  <a:pt x="10995" y="5775"/>
                  <a:pt x="11027" y="5785"/>
                </a:cubicBezTo>
                <a:cubicBezTo>
                  <a:pt x="11070" y="5796"/>
                  <a:pt x="11135" y="5839"/>
                  <a:pt x="11166" y="5871"/>
                </a:cubicBezTo>
                <a:cubicBezTo>
                  <a:pt x="11285" y="5978"/>
                  <a:pt x="11402" y="6096"/>
                  <a:pt x="11445" y="6150"/>
                </a:cubicBezTo>
                <a:cubicBezTo>
                  <a:pt x="11467" y="6182"/>
                  <a:pt x="11521" y="6225"/>
                  <a:pt x="11552" y="6257"/>
                </a:cubicBezTo>
                <a:cubicBezTo>
                  <a:pt x="11585" y="6278"/>
                  <a:pt x="11628" y="6332"/>
                  <a:pt x="11649" y="6375"/>
                </a:cubicBezTo>
                <a:cubicBezTo>
                  <a:pt x="11671" y="6418"/>
                  <a:pt x="11681" y="6440"/>
                  <a:pt x="11692" y="6440"/>
                </a:cubicBezTo>
                <a:cubicBezTo>
                  <a:pt x="11703" y="6440"/>
                  <a:pt x="11757" y="6482"/>
                  <a:pt x="11800" y="6514"/>
                </a:cubicBezTo>
                <a:cubicBezTo>
                  <a:pt x="11874" y="6579"/>
                  <a:pt x="11896" y="6600"/>
                  <a:pt x="11885" y="6633"/>
                </a:cubicBezTo>
                <a:cubicBezTo>
                  <a:pt x="11874" y="6654"/>
                  <a:pt x="11896" y="6676"/>
                  <a:pt x="11928" y="6718"/>
                </a:cubicBezTo>
                <a:lnTo>
                  <a:pt x="11993" y="6783"/>
                </a:lnTo>
                <a:cubicBezTo>
                  <a:pt x="11993" y="6793"/>
                  <a:pt x="12014" y="6836"/>
                  <a:pt x="12036" y="6869"/>
                </a:cubicBezTo>
                <a:cubicBezTo>
                  <a:pt x="12067" y="6900"/>
                  <a:pt x="12089" y="6943"/>
                  <a:pt x="12089" y="6954"/>
                </a:cubicBezTo>
                <a:cubicBezTo>
                  <a:pt x="12089" y="6965"/>
                  <a:pt x="12110" y="7019"/>
                  <a:pt x="12143" y="7072"/>
                </a:cubicBezTo>
                <a:cubicBezTo>
                  <a:pt x="12175" y="7115"/>
                  <a:pt x="12207" y="7190"/>
                  <a:pt x="12218" y="7233"/>
                </a:cubicBezTo>
                <a:cubicBezTo>
                  <a:pt x="12239" y="7265"/>
                  <a:pt x="12260" y="7319"/>
                  <a:pt x="12272" y="7341"/>
                </a:cubicBezTo>
                <a:cubicBezTo>
                  <a:pt x="12282" y="7372"/>
                  <a:pt x="12303" y="7437"/>
                  <a:pt x="12314" y="7480"/>
                </a:cubicBezTo>
                <a:cubicBezTo>
                  <a:pt x="12325" y="7534"/>
                  <a:pt x="12346" y="7608"/>
                  <a:pt x="12368" y="7641"/>
                </a:cubicBezTo>
                <a:cubicBezTo>
                  <a:pt x="12389" y="7705"/>
                  <a:pt x="12422" y="7855"/>
                  <a:pt x="12432" y="8070"/>
                </a:cubicBezTo>
                <a:cubicBezTo>
                  <a:pt x="12443" y="8113"/>
                  <a:pt x="12453" y="8199"/>
                  <a:pt x="12475" y="8242"/>
                </a:cubicBezTo>
                <a:cubicBezTo>
                  <a:pt x="12496" y="8327"/>
                  <a:pt x="12496" y="8327"/>
                  <a:pt x="12475" y="8349"/>
                </a:cubicBezTo>
                <a:cubicBezTo>
                  <a:pt x="12443" y="8370"/>
                  <a:pt x="12443" y="8381"/>
                  <a:pt x="12475" y="8488"/>
                </a:cubicBezTo>
                <a:cubicBezTo>
                  <a:pt x="12508" y="8606"/>
                  <a:pt x="12508" y="8606"/>
                  <a:pt x="12475" y="8628"/>
                </a:cubicBezTo>
                <a:cubicBezTo>
                  <a:pt x="12443" y="8649"/>
                  <a:pt x="12443" y="8649"/>
                  <a:pt x="12465" y="8714"/>
                </a:cubicBezTo>
                <a:cubicBezTo>
                  <a:pt x="12486" y="8810"/>
                  <a:pt x="12486" y="9153"/>
                  <a:pt x="12465" y="9207"/>
                </a:cubicBezTo>
                <a:cubicBezTo>
                  <a:pt x="12443" y="9250"/>
                  <a:pt x="12411" y="9421"/>
                  <a:pt x="12411" y="9486"/>
                </a:cubicBezTo>
                <a:cubicBezTo>
                  <a:pt x="12411" y="9539"/>
                  <a:pt x="12346" y="9754"/>
                  <a:pt x="12282" y="9925"/>
                </a:cubicBezTo>
                <a:cubicBezTo>
                  <a:pt x="12260" y="9968"/>
                  <a:pt x="12250" y="10022"/>
                  <a:pt x="12250" y="10054"/>
                </a:cubicBezTo>
                <a:cubicBezTo>
                  <a:pt x="12250" y="10097"/>
                  <a:pt x="12239" y="10118"/>
                  <a:pt x="12218" y="10129"/>
                </a:cubicBezTo>
                <a:cubicBezTo>
                  <a:pt x="12196" y="10140"/>
                  <a:pt x="12186" y="10151"/>
                  <a:pt x="12186" y="10161"/>
                </a:cubicBezTo>
                <a:cubicBezTo>
                  <a:pt x="12186" y="10172"/>
                  <a:pt x="12143" y="10237"/>
                  <a:pt x="12089" y="10301"/>
                </a:cubicBezTo>
                <a:cubicBezTo>
                  <a:pt x="12003" y="10408"/>
                  <a:pt x="11971" y="10473"/>
                  <a:pt x="11864" y="10644"/>
                </a:cubicBezTo>
                <a:cubicBezTo>
                  <a:pt x="11864" y="10655"/>
                  <a:pt x="11831" y="10687"/>
                  <a:pt x="11810" y="10709"/>
                </a:cubicBezTo>
                <a:cubicBezTo>
                  <a:pt x="11800" y="10730"/>
                  <a:pt x="11757" y="10794"/>
                  <a:pt x="11724" y="10848"/>
                </a:cubicBezTo>
                <a:cubicBezTo>
                  <a:pt x="11660" y="10966"/>
                  <a:pt x="11638" y="11009"/>
                  <a:pt x="11595" y="11009"/>
                </a:cubicBezTo>
                <a:cubicBezTo>
                  <a:pt x="11585" y="11009"/>
                  <a:pt x="11521" y="11062"/>
                  <a:pt x="11456" y="11138"/>
                </a:cubicBezTo>
                <a:cubicBezTo>
                  <a:pt x="11381" y="11202"/>
                  <a:pt x="11328" y="11266"/>
                  <a:pt x="11316" y="11266"/>
                </a:cubicBezTo>
                <a:cubicBezTo>
                  <a:pt x="11306" y="11266"/>
                  <a:pt x="11274" y="11298"/>
                  <a:pt x="11242" y="11352"/>
                </a:cubicBezTo>
                <a:cubicBezTo>
                  <a:pt x="11166" y="11448"/>
                  <a:pt x="10920" y="11706"/>
                  <a:pt x="10834" y="11770"/>
                </a:cubicBezTo>
                <a:cubicBezTo>
                  <a:pt x="10802" y="11792"/>
                  <a:pt x="10770" y="11824"/>
                  <a:pt x="10759" y="11834"/>
                </a:cubicBezTo>
                <a:cubicBezTo>
                  <a:pt x="10759" y="11846"/>
                  <a:pt x="10706" y="11877"/>
                  <a:pt x="10651" y="11910"/>
                </a:cubicBezTo>
                <a:cubicBezTo>
                  <a:pt x="10587" y="11942"/>
                  <a:pt x="10534" y="11974"/>
                  <a:pt x="10534" y="11996"/>
                </a:cubicBezTo>
                <a:cubicBezTo>
                  <a:pt x="10512" y="12028"/>
                  <a:pt x="10458" y="12070"/>
                  <a:pt x="10427" y="12070"/>
                </a:cubicBezTo>
                <a:cubicBezTo>
                  <a:pt x="10415" y="12070"/>
                  <a:pt x="10362" y="12124"/>
                  <a:pt x="10319" y="12178"/>
                </a:cubicBezTo>
                <a:cubicBezTo>
                  <a:pt x="10271" y="12236"/>
                  <a:pt x="10231" y="12276"/>
                  <a:pt x="10216" y="12276"/>
                </a:cubicBezTo>
                <a:cubicBezTo>
                  <a:pt x="10215" y="12276"/>
                  <a:pt x="10213" y="12276"/>
                  <a:pt x="10212" y="12275"/>
                </a:cubicBezTo>
                <a:cubicBezTo>
                  <a:pt x="10191" y="12275"/>
                  <a:pt x="10126" y="12306"/>
                  <a:pt x="9955" y="12425"/>
                </a:cubicBezTo>
                <a:cubicBezTo>
                  <a:pt x="9933" y="12446"/>
                  <a:pt x="9879" y="12478"/>
                  <a:pt x="9847" y="12499"/>
                </a:cubicBezTo>
                <a:cubicBezTo>
                  <a:pt x="9815" y="12521"/>
                  <a:pt x="9772" y="12554"/>
                  <a:pt x="9750" y="12585"/>
                </a:cubicBezTo>
                <a:cubicBezTo>
                  <a:pt x="9710" y="12618"/>
                  <a:pt x="9688" y="12632"/>
                  <a:pt x="9656" y="12632"/>
                </a:cubicBezTo>
                <a:cubicBezTo>
                  <a:pt x="9646" y="12632"/>
                  <a:pt x="9635" y="12631"/>
                  <a:pt x="9622" y="12628"/>
                </a:cubicBezTo>
                <a:cubicBezTo>
                  <a:pt x="9611" y="12628"/>
                  <a:pt x="9557" y="12650"/>
                  <a:pt x="9514" y="12682"/>
                </a:cubicBezTo>
                <a:cubicBezTo>
                  <a:pt x="9471" y="12700"/>
                  <a:pt x="9435" y="12717"/>
                  <a:pt x="9417" y="12717"/>
                </a:cubicBezTo>
                <a:cubicBezTo>
                  <a:pt x="9413" y="12717"/>
                  <a:pt x="9409" y="12716"/>
                  <a:pt x="9407" y="12714"/>
                </a:cubicBezTo>
                <a:cubicBezTo>
                  <a:pt x="9407" y="12714"/>
                  <a:pt x="9364" y="12735"/>
                  <a:pt x="9311" y="12757"/>
                </a:cubicBezTo>
                <a:cubicBezTo>
                  <a:pt x="9257" y="12790"/>
                  <a:pt x="9204" y="12811"/>
                  <a:pt x="9193" y="12811"/>
                </a:cubicBezTo>
                <a:cubicBezTo>
                  <a:pt x="9182" y="12811"/>
                  <a:pt x="9139" y="12821"/>
                  <a:pt x="9085" y="12843"/>
                </a:cubicBezTo>
                <a:cubicBezTo>
                  <a:pt x="8957" y="12907"/>
                  <a:pt x="8849" y="12940"/>
                  <a:pt x="8753" y="12940"/>
                </a:cubicBezTo>
                <a:cubicBezTo>
                  <a:pt x="8699" y="12940"/>
                  <a:pt x="8646" y="12940"/>
                  <a:pt x="8625" y="12950"/>
                </a:cubicBezTo>
                <a:cubicBezTo>
                  <a:pt x="8614" y="12956"/>
                  <a:pt x="8603" y="12958"/>
                  <a:pt x="8588" y="12958"/>
                </a:cubicBezTo>
                <a:cubicBezTo>
                  <a:pt x="8574" y="12958"/>
                  <a:pt x="8555" y="12956"/>
                  <a:pt x="8528" y="12950"/>
                </a:cubicBezTo>
                <a:cubicBezTo>
                  <a:pt x="8496" y="12929"/>
                  <a:pt x="8453" y="12918"/>
                  <a:pt x="8432" y="12918"/>
                </a:cubicBezTo>
                <a:cubicBezTo>
                  <a:pt x="8420" y="12918"/>
                  <a:pt x="8356" y="12897"/>
                  <a:pt x="8303" y="12864"/>
                </a:cubicBezTo>
                <a:cubicBezTo>
                  <a:pt x="8260" y="12832"/>
                  <a:pt x="8174" y="12800"/>
                  <a:pt x="8120" y="12778"/>
                </a:cubicBezTo>
                <a:cubicBezTo>
                  <a:pt x="8067" y="12768"/>
                  <a:pt x="8024" y="12747"/>
                  <a:pt x="8024" y="12735"/>
                </a:cubicBezTo>
                <a:cubicBezTo>
                  <a:pt x="8024" y="12714"/>
                  <a:pt x="7991" y="12704"/>
                  <a:pt x="7948" y="12682"/>
                </a:cubicBezTo>
                <a:cubicBezTo>
                  <a:pt x="7906" y="12671"/>
                  <a:pt x="7831" y="12628"/>
                  <a:pt x="7777" y="12596"/>
                </a:cubicBezTo>
                <a:cubicBezTo>
                  <a:pt x="7734" y="12564"/>
                  <a:pt x="7638" y="12499"/>
                  <a:pt x="7562" y="12457"/>
                </a:cubicBezTo>
                <a:cubicBezTo>
                  <a:pt x="7476" y="12414"/>
                  <a:pt x="7423" y="12382"/>
                  <a:pt x="7423" y="12360"/>
                </a:cubicBezTo>
                <a:cubicBezTo>
                  <a:pt x="7423" y="12349"/>
                  <a:pt x="7391" y="12318"/>
                  <a:pt x="7348" y="12296"/>
                </a:cubicBezTo>
                <a:cubicBezTo>
                  <a:pt x="7316" y="12275"/>
                  <a:pt x="7273" y="12242"/>
                  <a:pt x="7262" y="12221"/>
                </a:cubicBezTo>
                <a:cubicBezTo>
                  <a:pt x="7241" y="12199"/>
                  <a:pt x="7209" y="12178"/>
                  <a:pt x="7187" y="12178"/>
                </a:cubicBezTo>
                <a:cubicBezTo>
                  <a:pt x="7166" y="12178"/>
                  <a:pt x="7123" y="12156"/>
                  <a:pt x="7090" y="12113"/>
                </a:cubicBezTo>
                <a:cubicBezTo>
                  <a:pt x="6866" y="11888"/>
                  <a:pt x="6597" y="11641"/>
                  <a:pt x="6522" y="11598"/>
                </a:cubicBezTo>
                <a:cubicBezTo>
                  <a:pt x="6479" y="11577"/>
                  <a:pt x="6436" y="11545"/>
                  <a:pt x="6436" y="11534"/>
                </a:cubicBezTo>
                <a:cubicBezTo>
                  <a:pt x="6436" y="11524"/>
                  <a:pt x="6415" y="11502"/>
                  <a:pt x="6382" y="11481"/>
                </a:cubicBezTo>
                <a:cubicBezTo>
                  <a:pt x="6361" y="11470"/>
                  <a:pt x="6318" y="11417"/>
                  <a:pt x="6286" y="11374"/>
                </a:cubicBezTo>
                <a:cubicBezTo>
                  <a:pt x="6215" y="11263"/>
                  <a:pt x="6136" y="11190"/>
                  <a:pt x="6090" y="11190"/>
                </a:cubicBezTo>
                <a:cubicBezTo>
                  <a:pt x="6088" y="11190"/>
                  <a:pt x="6085" y="11190"/>
                  <a:pt x="6082" y="11191"/>
                </a:cubicBezTo>
                <a:cubicBezTo>
                  <a:pt x="6076" y="11194"/>
                  <a:pt x="6070" y="11196"/>
                  <a:pt x="6066" y="11196"/>
                </a:cubicBezTo>
                <a:cubicBezTo>
                  <a:pt x="6055" y="11196"/>
                  <a:pt x="6050" y="11188"/>
                  <a:pt x="6050" y="11181"/>
                </a:cubicBezTo>
                <a:cubicBezTo>
                  <a:pt x="6050" y="11169"/>
                  <a:pt x="6018" y="11116"/>
                  <a:pt x="5975" y="11062"/>
                </a:cubicBezTo>
                <a:cubicBezTo>
                  <a:pt x="5932" y="11009"/>
                  <a:pt x="5879" y="10923"/>
                  <a:pt x="5857" y="10869"/>
                </a:cubicBezTo>
                <a:cubicBezTo>
                  <a:pt x="5825" y="10826"/>
                  <a:pt x="5771" y="10740"/>
                  <a:pt x="5717" y="10697"/>
                </a:cubicBezTo>
                <a:cubicBezTo>
                  <a:pt x="5664" y="10644"/>
                  <a:pt x="5621" y="10590"/>
                  <a:pt x="5621" y="10580"/>
                </a:cubicBezTo>
                <a:cubicBezTo>
                  <a:pt x="5621" y="10569"/>
                  <a:pt x="5610" y="10537"/>
                  <a:pt x="5578" y="10516"/>
                </a:cubicBezTo>
                <a:cubicBezTo>
                  <a:pt x="5535" y="10440"/>
                  <a:pt x="5503" y="10333"/>
                  <a:pt x="5481" y="10140"/>
                </a:cubicBezTo>
                <a:cubicBezTo>
                  <a:pt x="5460" y="9968"/>
                  <a:pt x="5439" y="9861"/>
                  <a:pt x="5396" y="9765"/>
                </a:cubicBezTo>
                <a:cubicBezTo>
                  <a:pt x="5385" y="9722"/>
                  <a:pt x="5364" y="9625"/>
                  <a:pt x="5364" y="9529"/>
                </a:cubicBezTo>
                <a:cubicBezTo>
                  <a:pt x="5342" y="9260"/>
                  <a:pt x="5310" y="9035"/>
                  <a:pt x="5288" y="9024"/>
                </a:cubicBezTo>
                <a:cubicBezTo>
                  <a:pt x="5257" y="9003"/>
                  <a:pt x="5278" y="8810"/>
                  <a:pt x="5331" y="8638"/>
                </a:cubicBezTo>
                <a:cubicBezTo>
                  <a:pt x="5353" y="8574"/>
                  <a:pt x="5364" y="8509"/>
                  <a:pt x="5374" y="8478"/>
                </a:cubicBezTo>
                <a:cubicBezTo>
                  <a:pt x="5374" y="8445"/>
                  <a:pt x="5385" y="8413"/>
                  <a:pt x="5385" y="8402"/>
                </a:cubicBezTo>
                <a:cubicBezTo>
                  <a:pt x="5396" y="8392"/>
                  <a:pt x="5428" y="8209"/>
                  <a:pt x="5439" y="8091"/>
                </a:cubicBezTo>
                <a:cubicBezTo>
                  <a:pt x="5439" y="8048"/>
                  <a:pt x="5471" y="7973"/>
                  <a:pt x="5546" y="7844"/>
                </a:cubicBezTo>
                <a:cubicBezTo>
                  <a:pt x="5643" y="7694"/>
                  <a:pt x="5686" y="7641"/>
                  <a:pt x="5814" y="7522"/>
                </a:cubicBezTo>
                <a:cubicBezTo>
                  <a:pt x="5900" y="7437"/>
                  <a:pt x="6029" y="7329"/>
                  <a:pt x="6082" y="7286"/>
                </a:cubicBezTo>
                <a:cubicBezTo>
                  <a:pt x="6146" y="7233"/>
                  <a:pt x="6232" y="7158"/>
                  <a:pt x="6286" y="7115"/>
                </a:cubicBezTo>
                <a:cubicBezTo>
                  <a:pt x="6329" y="7072"/>
                  <a:pt x="6394" y="7019"/>
                  <a:pt x="6425" y="7008"/>
                </a:cubicBezTo>
                <a:cubicBezTo>
                  <a:pt x="6468" y="6997"/>
                  <a:pt x="6511" y="6976"/>
                  <a:pt x="6533" y="6954"/>
                </a:cubicBezTo>
                <a:cubicBezTo>
                  <a:pt x="6554" y="6944"/>
                  <a:pt x="6568" y="6938"/>
                  <a:pt x="6578" y="6938"/>
                </a:cubicBezTo>
                <a:cubicBezTo>
                  <a:pt x="6589" y="6938"/>
                  <a:pt x="6597" y="6944"/>
                  <a:pt x="6608" y="6954"/>
                </a:cubicBezTo>
                <a:cubicBezTo>
                  <a:pt x="6620" y="6958"/>
                  <a:pt x="6630" y="6961"/>
                  <a:pt x="6641" y="6961"/>
                </a:cubicBezTo>
                <a:cubicBezTo>
                  <a:pt x="6660" y="6961"/>
                  <a:pt x="6681" y="6953"/>
                  <a:pt x="6715" y="6933"/>
                </a:cubicBezTo>
                <a:cubicBezTo>
                  <a:pt x="6747" y="6912"/>
                  <a:pt x="6790" y="6900"/>
                  <a:pt x="6811" y="6900"/>
                </a:cubicBezTo>
                <a:cubicBezTo>
                  <a:pt x="6823" y="6900"/>
                  <a:pt x="6887" y="6879"/>
                  <a:pt x="6951" y="6847"/>
                </a:cubicBezTo>
                <a:cubicBezTo>
                  <a:pt x="7005" y="6826"/>
                  <a:pt x="7059" y="6804"/>
                  <a:pt x="7069" y="6804"/>
                </a:cubicBezTo>
                <a:cubicBezTo>
                  <a:pt x="7069" y="6806"/>
                  <a:pt x="7070" y="6807"/>
                  <a:pt x="7073" y="6807"/>
                </a:cubicBezTo>
                <a:cubicBezTo>
                  <a:pt x="7085" y="6807"/>
                  <a:pt x="7121" y="6789"/>
                  <a:pt x="7166" y="6772"/>
                </a:cubicBezTo>
                <a:cubicBezTo>
                  <a:pt x="7230" y="6740"/>
                  <a:pt x="7283" y="6718"/>
                  <a:pt x="7295" y="6718"/>
                </a:cubicBezTo>
                <a:cubicBezTo>
                  <a:pt x="7305" y="6718"/>
                  <a:pt x="7326" y="6707"/>
                  <a:pt x="7348" y="6697"/>
                </a:cubicBezTo>
                <a:cubicBezTo>
                  <a:pt x="7369" y="6676"/>
                  <a:pt x="7423" y="6664"/>
                  <a:pt x="7476" y="6654"/>
                </a:cubicBezTo>
                <a:cubicBezTo>
                  <a:pt x="7541" y="6654"/>
                  <a:pt x="7595" y="6633"/>
                  <a:pt x="7616" y="6621"/>
                </a:cubicBezTo>
                <a:cubicBezTo>
                  <a:pt x="7652" y="6586"/>
                  <a:pt x="7709" y="6565"/>
                  <a:pt x="7758" y="6565"/>
                </a:cubicBezTo>
                <a:cubicBezTo>
                  <a:pt x="7768" y="6565"/>
                  <a:pt x="7778" y="6566"/>
                  <a:pt x="7788" y="6568"/>
                </a:cubicBezTo>
                <a:cubicBezTo>
                  <a:pt x="7856" y="6580"/>
                  <a:pt x="7927" y="6586"/>
                  <a:pt x="7993" y="6586"/>
                </a:cubicBezTo>
                <a:cubicBezTo>
                  <a:pt x="8102" y="6586"/>
                  <a:pt x="8194" y="6569"/>
                  <a:pt x="8227" y="6536"/>
                </a:cubicBezTo>
                <a:cubicBezTo>
                  <a:pt x="8235" y="6532"/>
                  <a:pt x="8243" y="6530"/>
                  <a:pt x="8257" y="6530"/>
                </a:cubicBezTo>
                <a:cubicBezTo>
                  <a:pt x="8283" y="6530"/>
                  <a:pt x="8329" y="6537"/>
                  <a:pt x="8432" y="6557"/>
                </a:cubicBezTo>
                <a:cubicBezTo>
                  <a:pt x="8463" y="6562"/>
                  <a:pt x="8489" y="6565"/>
                  <a:pt x="8514" y="6565"/>
                </a:cubicBezTo>
                <a:cubicBezTo>
                  <a:pt x="8550" y="6565"/>
                  <a:pt x="8585" y="6559"/>
                  <a:pt x="8635" y="6547"/>
                </a:cubicBezTo>
                <a:cubicBezTo>
                  <a:pt x="8691" y="6540"/>
                  <a:pt x="8728" y="6534"/>
                  <a:pt x="8769" y="6534"/>
                </a:cubicBezTo>
                <a:cubicBezTo>
                  <a:pt x="8799" y="6534"/>
                  <a:pt x="8830" y="6538"/>
                  <a:pt x="8871" y="6547"/>
                </a:cubicBezTo>
                <a:cubicBezTo>
                  <a:pt x="8919" y="6552"/>
                  <a:pt x="8949" y="6555"/>
                  <a:pt x="8968" y="6555"/>
                </a:cubicBezTo>
                <a:cubicBezTo>
                  <a:pt x="8987" y="6555"/>
                  <a:pt x="8994" y="6552"/>
                  <a:pt x="9000" y="6547"/>
                </a:cubicBezTo>
                <a:cubicBezTo>
                  <a:pt x="9005" y="6536"/>
                  <a:pt x="9013" y="6531"/>
                  <a:pt x="9029" y="6531"/>
                </a:cubicBezTo>
                <a:cubicBezTo>
                  <a:pt x="9046" y="6531"/>
                  <a:pt x="9070" y="6536"/>
                  <a:pt x="9107" y="6547"/>
                </a:cubicBezTo>
                <a:cubicBezTo>
                  <a:pt x="9139" y="6552"/>
                  <a:pt x="9163" y="6555"/>
                  <a:pt x="9181" y="6555"/>
                </a:cubicBezTo>
                <a:cubicBezTo>
                  <a:pt x="9198" y="6555"/>
                  <a:pt x="9209" y="6552"/>
                  <a:pt x="9214" y="6547"/>
                </a:cubicBezTo>
                <a:cubicBezTo>
                  <a:pt x="9229" y="6539"/>
                  <a:pt x="9239" y="6531"/>
                  <a:pt x="9244" y="6531"/>
                </a:cubicBezTo>
                <a:cubicBezTo>
                  <a:pt x="9246" y="6531"/>
                  <a:pt x="9247" y="6533"/>
                  <a:pt x="9247" y="6536"/>
                </a:cubicBezTo>
                <a:cubicBezTo>
                  <a:pt x="9252" y="6546"/>
                  <a:pt x="9311" y="6552"/>
                  <a:pt x="9394" y="6552"/>
                </a:cubicBezTo>
                <a:cubicBezTo>
                  <a:pt x="9477" y="6552"/>
                  <a:pt x="9584" y="6546"/>
                  <a:pt x="9686" y="6536"/>
                </a:cubicBezTo>
                <a:cubicBezTo>
                  <a:pt x="9739" y="6531"/>
                  <a:pt x="9772" y="6529"/>
                  <a:pt x="9792" y="6529"/>
                </a:cubicBezTo>
                <a:cubicBezTo>
                  <a:pt x="9822" y="6529"/>
                  <a:pt x="9826" y="6534"/>
                  <a:pt x="9826" y="6547"/>
                </a:cubicBezTo>
                <a:cubicBezTo>
                  <a:pt x="9826" y="6567"/>
                  <a:pt x="9835" y="6574"/>
                  <a:pt x="9871" y="6574"/>
                </a:cubicBezTo>
                <a:cubicBezTo>
                  <a:pt x="9892" y="6574"/>
                  <a:pt x="9922" y="6572"/>
                  <a:pt x="9965" y="6568"/>
                </a:cubicBezTo>
                <a:cubicBezTo>
                  <a:pt x="9994" y="6565"/>
                  <a:pt x="10017" y="6564"/>
                  <a:pt x="10037" y="6564"/>
                </a:cubicBezTo>
                <a:cubicBezTo>
                  <a:pt x="10089" y="6564"/>
                  <a:pt x="10111" y="6574"/>
                  <a:pt x="10126" y="6590"/>
                </a:cubicBezTo>
                <a:cubicBezTo>
                  <a:pt x="10137" y="6600"/>
                  <a:pt x="10191" y="6611"/>
                  <a:pt x="10265" y="6611"/>
                </a:cubicBezTo>
                <a:cubicBezTo>
                  <a:pt x="10319" y="6621"/>
                  <a:pt x="10405" y="6633"/>
                  <a:pt x="10448" y="6643"/>
                </a:cubicBezTo>
                <a:cubicBezTo>
                  <a:pt x="10479" y="6659"/>
                  <a:pt x="10511" y="6669"/>
                  <a:pt x="10538" y="6669"/>
                </a:cubicBezTo>
                <a:cubicBezTo>
                  <a:pt x="10548" y="6669"/>
                  <a:pt x="10557" y="6667"/>
                  <a:pt x="10566" y="6664"/>
                </a:cubicBezTo>
                <a:cubicBezTo>
                  <a:pt x="10579" y="6662"/>
                  <a:pt x="10590" y="6661"/>
                  <a:pt x="10601" y="6661"/>
                </a:cubicBezTo>
                <a:cubicBezTo>
                  <a:pt x="10633" y="6661"/>
                  <a:pt x="10657" y="6672"/>
                  <a:pt x="10706" y="6697"/>
                </a:cubicBezTo>
                <a:cubicBezTo>
                  <a:pt x="10748" y="6718"/>
                  <a:pt x="10802" y="6740"/>
                  <a:pt x="10813" y="6740"/>
                </a:cubicBezTo>
                <a:cubicBezTo>
                  <a:pt x="10834" y="6740"/>
                  <a:pt x="10877" y="6761"/>
                  <a:pt x="10920" y="6804"/>
                </a:cubicBezTo>
                <a:cubicBezTo>
                  <a:pt x="10973" y="6836"/>
                  <a:pt x="11038" y="6890"/>
                  <a:pt x="11081" y="6922"/>
                </a:cubicBezTo>
                <a:cubicBezTo>
                  <a:pt x="11123" y="6965"/>
                  <a:pt x="11156" y="6997"/>
                  <a:pt x="11156" y="7008"/>
                </a:cubicBezTo>
                <a:cubicBezTo>
                  <a:pt x="11156" y="7019"/>
                  <a:pt x="11188" y="7062"/>
                  <a:pt x="11220" y="7105"/>
                </a:cubicBezTo>
                <a:cubicBezTo>
                  <a:pt x="11263" y="7147"/>
                  <a:pt x="11295" y="7212"/>
                  <a:pt x="11316" y="7244"/>
                </a:cubicBezTo>
                <a:cubicBezTo>
                  <a:pt x="11328" y="7286"/>
                  <a:pt x="11359" y="7351"/>
                  <a:pt x="11392" y="7405"/>
                </a:cubicBezTo>
                <a:cubicBezTo>
                  <a:pt x="11488" y="7544"/>
                  <a:pt x="11542" y="7673"/>
                  <a:pt x="11521" y="7705"/>
                </a:cubicBezTo>
                <a:cubicBezTo>
                  <a:pt x="11510" y="7716"/>
                  <a:pt x="11510" y="7758"/>
                  <a:pt x="11542" y="7834"/>
                </a:cubicBezTo>
                <a:cubicBezTo>
                  <a:pt x="11564" y="7898"/>
                  <a:pt x="11585" y="7984"/>
                  <a:pt x="11585" y="8048"/>
                </a:cubicBezTo>
                <a:cubicBezTo>
                  <a:pt x="11595" y="8102"/>
                  <a:pt x="11607" y="8156"/>
                  <a:pt x="11617" y="8177"/>
                </a:cubicBezTo>
                <a:cubicBezTo>
                  <a:pt x="11638" y="8209"/>
                  <a:pt x="11628" y="8220"/>
                  <a:pt x="11607" y="8284"/>
                </a:cubicBezTo>
                <a:cubicBezTo>
                  <a:pt x="11585" y="8327"/>
                  <a:pt x="11564" y="8381"/>
                  <a:pt x="11564" y="8423"/>
                </a:cubicBezTo>
                <a:cubicBezTo>
                  <a:pt x="11564" y="8466"/>
                  <a:pt x="11564" y="8520"/>
                  <a:pt x="11552" y="8542"/>
                </a:cubicBezTo>
                <a:cubicBezTo>
                  <a:pt x="11542" y="8563"/>
                  <a:pt x="11531" y="8638"/>
                  <a:pt x="11521" y="8692"/>
                </a:cubicBezTo>
                <a:cubicBezTo>
                  <a:pt x="11521" y="8778"/>
                  <a:pt x="11499" y="8831"/>
                  <a:pt x="11445" y="8938"/>
                </a:cubicBezTo>
                <a:cubicBezTo>
                  <a:pt x="11402" y="9003"/>
                  <a:pt x="11371" y="9089"/>
                  <a:pt x="11359" y="9131"/>
                </a:cubicBezTo>
                <a:cubicBezTo>
                  <a:pt x="11359" y="9174"/>
                  <a:pt x="11338" y="9196"/>
                  <a:pt x="11316" y="9207"/>
                </a:cubicBezTo>
                <a:cubicBezTo>
                  <a:pt x="11295" y="9207"/>
                  <a:pt x="11274" y="9228"/>
                  <a:pt x="11274" y="9250"/>
                </a:cubicBezTo>
                <a:cubicBezTo>
                  <a:pt x="11274" y="9260"/>
                  <a:pt x="11252" y="9336"/>
                  <a:pt x="11220" y="9421"/>
                </a:cubicBezTo>
                <a:cubicBezTo>
                  <a:pt x="11199" y="9507"/>
                  <a:pt x="11177" y="9582"/>
                  <a:pt x="11177" y="9615"/>
                </a:cubicBezTo>
                <a:cubicBezTo>
                  <a:pt x="11188" y="9646"/>
                  <a:pt x="11177" y="9668"/>
                  <a:pt x="11166" y="9668"/>
                </a:cubicBezTo>
                <a:cubicBezTo>
                  <a:pt x="11135" y="9679"/>
                  <a:pt x="11059" y="9839"/>
                  <a:pt x="11016" y="9990"/>
                </a:cubicBezTo>
                <a:cubicBezTo>
                  <a:pt x="10995" y="10075"/>
                  <a:pt x="10963" y="10118"/>
                  <a:pt x="10920" y="10172"/>
                </a:cubicBezTo>
                <a:cubicBezTo>
                  <a:pt x="10866" y="10215"/>
                  <a:pt x="10856" y="10247"/>
                  <a:pt x="10856" y="10290"/>
                </a:cubicBezTo>
                <a:cubicBezTo>
                  <a:pt x="10856" y="10365"/>
                  <a:pt x="10834" y="10387"/>
                  <a:pt x="10706" y="10516"/>
                </a:cubicBezTo>
                <a:cubicBezTo>
                  <a:pt x="10651" y="10558"/>
                  <a:pt x="10609" y="10612"/>
                  <a:pt x="10587" y="10655"/>
                </a:cubicBezTo>
                <a:cubicBezTo>
                  <a:pt x="10566" y="10687"/>
                  <a:pt x="10512" y="10740"/>
                  <a:pt x="10470" y="10773"/>
                </a:cubicBezTo>
                <a:cubicBezTo>
                  <a:pt x="10415" y="10805"/>
                  <a:pt x="10351" y="10869"/>
                  <a:pt x="10319" y="10912"/>
                </a:cubicBezTo>
                <a:cubicBezTo>
                  <a:pt x="10276" y="10955"/>
                  <a:pt x="10234" y="10987"/>
                  <a:pt x="10212" y="10987"/>
                </a:cubicBezTo>
                <a:cubicBezTo>
                  <a:pt x="10201" y="10987"/>
                  <a:pt x="10169" y="11019"/>
                  <a:pt x="10148" y="11052"/>
                </a:cubicBezTo>
                <a:cubicBezTo>
                  <a:pt x="10083" y="11159"/>
                  <a:pt x="10041" y="11202"/>
                  <a:pt x="9998" y="11202"/>
                </a:cubicBezTo>
                <a:cubicBezTo>
                  <a:pt x="9965" y="11202"/>
                  <a:pt x="9944" y="11223"/>
                  <a:pt x="9912" y="11298"/>
                </a:cubicBezTo>
                <a:cubicBezTo>
                  <a:pt x="9847" y="11427"/>
                  <a:pt x="9815" y="11459"/>
                  <a:pt x="9772" y="11459"/>
                </a:cubicBezTo>
                <a:cubicBezTo>
                  <a:pt x="9750" y="11459"/>
                  <a:pt x="9719" y="11470"/>
                  <a:pt x="9697" y="11491"/>
                </a:cubicBezTo>
                <a:cubicBezTo>
                  <a:pt x="9676" y="11513"/>
                  <a:pt x="9654" y="11524"/>
                  <a:pt x="9643" y="11524"/>
                </a:cubicBezTo>
                <a:cubicBezTo>
                  <a:pt x="9633" y="11524"/>
                  <a:pt x="9590" y="11545"/>
                  <a:pt x="9557" y="11577"/>
                </a:cubicBezTo>
                <a:cubicBezTo>
                  <a:pt x="9514" y="11598"/>
                  <a:pt x="9483" y="11620"/>
                  <a:pt x="9472" y="11620"/>
                </a:cubicBezTo>
                <a:cubicBezTo>
                  <a:pt x="9468" y="11619"/>
                  <a:pt x="9462" y="11618"/>
                  <a:pt x="9455" y="11618"/>
                </a:cubicBezTo>
                <a:cubicBezTo>
                  <a:pt x="9408" y="11618"/>
                  <a:pt x="9298" y="11648"/>
                  <a:pt x="9204" y="11695"/>
                </a:cubicBezTo>
                <a:cubicBezTo>
                  <a:pt x="9131" y="11728"/>
                  <a:pt x="9099" y="11741"/>
                  <a:pt x="9081" y="11741"/>
                </a:cubicBezTo>
                <a:cubicBezTo>
                  <a:pt x="9069" y="11741"/>
                  <a:pt x="9062" y="11736"/>
                  <a:pt x="9054" y="11727"/>
                </a:cubicBezTo>
                <a:cubicBezTo>
                  <a:pt x="9041" y="11715"/>
                  <a:pt x="9031" y="11709"/>
                  <a:pt x="9017" y="11709"/>
                </a:cubicBezTo>
                <a:cubicBezTo>
                  <a:pt x="8996" y="11709"/>
                  <a:pt x="8964" y="11723"/>
                  <a:pt x="8892" y="11749"/>
                </a:cubicBezTo>
                <a:cubicBezTo>
                  <a:pt x="8808" y="11782"/>
                  <a:pt x="8753" y="11798"/>
                  <a:pt x="8719" y="11798"/>
                </a:cubicBezTo>
                <a:cubicBezTo>
                  <a:pt x="8687" y="11798"/>
                  <a:pt x="8672" y="11785"/>
                  <a:pt x="8668" y="11760"/>
                </a:cubicBezTo>
                <a:cubicBezTo>
                  <a:pt x="8656" y="11727"/>
                  <a:pt x="8646" y="11717"/>
                  <a:pt x="8528" y="11717"/>
                </a:cubicBezTo>
                <a:cubicBezTo>
                  <a:pt x="8399" y="11706"/>
                  <a:pt x="8303" y="11684"/>
                  <a:pt x="8303" y="11653"/>
                </a:cubicBezTo>
                <a:cubicBezTo>
                  <a:pt x="8303" y="11641"/>
                  <a:pt x="8184" y="11588"/>
                  <a:pt x="8088" y="11556"/>
                </a:cubicBezTo>
                <a:cubicBezTo>
                  <a:pt x="8056" y="11545"/>
                  <a:pt x="7981" y="11502"/>
                  <a:pt x="7938" y="11470"/>
                </a:cubicBezTo>
                <a:cubicBezTo>
                  <a:pt x="7884" y="11427"/>
                  <a:pt x="7831" y="11395"/>
                  <a:pt x="7831" y="11395"/>
                </a:cubicBezTo>
                <a:cubicBezTo>
                  <a:pt x="7809" y="11395"/>
                  <a:pt x="7670" y="11309"/>
                  <a:pt x="7476" y="11169"/>
                </a:cubicBezTo>
                <a:cubicBezTo>
                  <a:pt x="7445" y="11154"/>
                  <a:pt x="7425" y="11144"/>
                  <a:pt x="7408" y="11144"/>
                </a:cubicBezTo>
                <a:cubicBezTo>
                  <a:pt x="7402" y="11144"/>
                  <a:pt x="7396" y="11145"/>
                  <a:pt x="7391" y="11148"/>
                </a:cubicBezTo>
                <a:cubicBezTo>
                  <a:pt x="7387" y="11152"/>
                  <a:pt x="7381" y="11154"/>
                  <a:pt x="7373" y="11154"/>
                </a:cubicBezTo>
                <a:cubicBezTo>
                  <a:pt x="7340" y="11154"/>
                  <a:pt x="7282" y="11119"/>
                  <a:pt x="7273" y="11084"/>
                </a:cubicBezTo>
                <a:lnTo>
                  <a:pt x="7219" y="11030"/>
                </a:lnTo>
                <a:cubicBezTo>
                  <a:pt x="7187" y="11009"/>
                  <a:pt x="7166" y="10987"/>
                  <a:pt x="7155" y="10966"/>
                </a:cubicBezTo>
                <a:cubicBezTo>
                  <a:pt x="7144" y="10933"/>
                  <a:pt x="7026" y="10837"/>
                  <a:pt x="6994" y="10837"/>
                </a:cubicBezTo>
                <a:cubicBezTo>
                  <a:pt x="6962" y="10837"/>
                  <a:pt x="6908" y="10752"/>
                  <a:pt x="6908" y="10709"/>
                </a:cubicBezTo>
                <a:cubicBezTo>
                  <a:pt x="6908" y="10687"/>
                  <a:pt x="6887" y="10655"/>
                  <a:pt x="6866" y="10644"/>
                </a:cubicBezTo>
                <a:cubicBezTo>
                  <a:pt x="6780" y="10580"/>
                  <a:pt x="6511" y="10301"/>
                  <a:pt x="6511" y="10258"/>
                </a:cubicBezTo>
                <a:cubicBezTo>
                  <a:pt x="6501" y="10237"/>
                  <a:pt x="6468" y="10183"/>
                  <a:pt x="6436" y="10151"/>
                </a:cubicBezTo>
                <a:cubicBezTo>
                  <a:pt x="6340" y="10044"/>
                  <a:pt x="6286" y="9968"/>
                  <a:pt x="6286" y="9936"/>
                </a:cubicBezTo>
                <a:cubicBezTo>
                  <a:pt x="6286" y="9925"/>
                  <a:pt x="6265" y="9872"/>
                  <a:pt x="6222" y="9829"/>
                </a:cubicBezTo>
                <a:cubicBezTo>
                  <a:pt x="6189" y="9775"/>
                  <a:pt x="6158" y="9732"/>
                  <a:pt x="6158" y="9722"/>
                </a:cubicBezTo>
                <a:cubicBezTo>
                  <a:pt x="6158" y="9722"/>
                  <a:pt x="6146" y="9689"/>
                  <a:pt x="6125" y="9657"/>
                </a:cubicBezTo>
                <a:cubicBezTo>
                  <a:pt x="6072" y="9582"/>
                  <a:pt x="6039" y="9303"/>
                  <a:pt x="6050" y="9035"/>
                </a:cubicBezTo>
                <a:cubicBezTo>
                  <a:pt x="6061" y="8864"/>
                  <a:pt x="6072" y="8821"/>
                  <a:pt x="6115" y="8735"/>
                </a:cubicBezTo>
                <a:cubicBezTo>
                  <a:pt x="6136" y="8681"/>
                  <a:pt x="6158" y="8628"/>
                  <a:pt x="6158" y="8617"/>
                </a:cubicBezTo>
                <a:cubicBezTo>
                  <a:pt x="6158" y="8595"/>
                  <a:pt x="6243" y="8509"/>
                  <a:pt x="6265" y="8509"/>
                </a:cubicBezTo>
                <a:cubicBezTo>
                  <a:pt x="6275" y="8509"/>
                  <a:pt x="6308" y="8478"/>
                  <a:pt x="6340" y="8435"/>
                </a:cubicBezTo>
                <a:cubicBezTo>
                  <a:pt x="6361" y="8392"/>
                  <a:pt x="6404" y="8349"/>
                  <a:pt x="6415" y="8338"/>
                </a:cubicBezTo>
                <a:cubicBezTo>
                  <a:pt x="6436" y="8338"/>
                  <a:pt x="6468" y="8295"/>
                  <a:pt x="6501" y="8252"/>
                </a:cubicBezTo>
                <a:cubicBezTo>
                  <a:pt x="6533" y="8220"/>
                  <a:pt x="6575" y="8166"/>
                  <a:pt x="6618" y="8145"/>
                </a:cubicBezTo>
                <a:cubicBezTo>
                  <a:pt x="6651" y="8134"/>
                  <a:pt x="6694" y="8091"/>
                  <a:pt x="6715" y="8070"/>
                </a:cubicBezTo>
                <a:cubicBezTo>
                  <a:pt x="6769" y="8006"/>
                  <a:pt x="6854" y="7952"/>
                  <a:pt x="6897" y="7952"/>
                </a:cubicBezTo>
                <a:cubicBezTo>
                  <a:pt x="6908" y="7952"/>
                  <a:pt x="6973" y="7909"/>
                  <a:pt x="7016" y="7866"/>
                </a:cubicBezTo>
                <a:cubicBezTo>
                  <a:pt x="7090" y="7801"/>
                  <a:pt x="7155" y="7758"/>
                  <a:pt x="7283" y="7705"/>
                </a:cubicBezTo>
                <a:cubicBezTo>
                  <a:pt x="7369" y="7673"/>
                  <a:pt x="7466" y="7641"/>
                  <a:pt x="7476" y="7641"/>
                </a:cubicBezTo>
                <a:cubicBezTo>
                  <a:pt x="7488" y="7641"/>
                  <a:pt x="7541" y="7630"/>
                  <a:pt x="7595" y="7619"/>
                </a:cubicBezTo>
                <a:cubicBezTo>
                  <a:pt x="7648" y="7598"/>
                  <a:pt x="7755" y="7587"/>
                  <a:pt x="7841" y="7587"/>
                </a:cubicBezTo>
                <a:cubicBezTo>
                  <a:pt x="8088" y="7577"/>
                  <a:pt x="8292" y="7555"/>
                  <a:pt x="8367" y="7522"/>
                </a:cubicBezTo>
                <a:cubicBezTo>
                  <a:pt x="8397" y="7515"/>
                  <a:pt x="8433" y="7508"/>
                  <a:pt x="8470" y="7508"/>
                </a:cubicBezTo>
                <a:cubicBezTo>
                  <a:pt x="8486" y="7508"/>
                  <a:pt x="8501" y="7509"/>
                  <a:pt x="8517" y="7512"/>
                </a:cubicBezTo>
                <a:cubicBezTo>
                  <a:pt x="8571" y="7512"/>
                  <a:pt x="8625" y="7512"/>
                  <a:pt x="8635" y="7501"/>
                </a:cubicBezTo>
                <a:cubicBezTo>
                  <a:pt x="8658" y="7494"/>
                  <a:pt x="8702" y="7486"/>
                  <a:pt x="8853" y="7486"/>
                </a:cubicBezTo>
                <a:cubicBezTo>
                  <a:pt x="8917" y="7486"/>
                  <a:pt x="8999" y="7487"/>
                  <a:pt x="9107" y="7491"/>
                </a:cubicBezTo>
                <a:cubicBezTo>
                  <a:pt x="9236" y="7491"/>
                  <a:pt x="9279" y="7501"/>
                  <a:pt x="9300" y="7522"/>
                </a:cubicBezTo>
                <a:cubicBezTo>
                  <a:pt x="9343" y="7565"/>
                  <a:pt x="9375" y="7577"/>
                  <a:pt x="9514" y="7587"/>
                </a:cubicBezTo>
                <a:cubicBezTo>
                  <a:pt x="9643" y="7598"/>
                  <a:pt x="9719" y="7630"/>
                  <a:pt x="9847" y="7716"/>
                </a:cubicBezTo>
                <a:cubicBezTo>
                  <a:pt x="9890" y="7748"/>
                  <a:pt x="9944" y="7758"/>
                  <a:pt x="10019" y="7770"/>
                </a:cubicBezTo>
                <a:lnTo>
                  <a:pt x="10137" y="7780"/>
                </a:lnTo>
                <a:lnTo>
                  <a:pt x="10373" y="8016"/>
                </a:lnTo>
                <a:cubicBezTo>
                  <a:pt x="10598" y="8242"/>
                  <a:pt x="10694" y="8359"/>
                  <a:pt x="10694" y="8445"/>
                </a:cubicBezTo>
                <a:cubicBezTo>
                  <a:pt x="10694" y="8466"/>
                  <a:pt x="10706" y="8509"/>
                  <a:pt x="10727" y="8542"/>
                </a:cubicBezTo>
                <a:cubicBezTo>
                  <a:pt x="10770" y="8606"/>
                  <a:pt x="10770" y="8649"/>
                  <a:pt x="10770" y="8745"/>
                </a:cubicBezTo>
                <a:cubicBezTo>
                  <a:pt x="10770" y="8756"/>
                  <a:pt x="10770" y="8864"/>
                  <a:pt x="10780" y="8971"/>
                </a:cubicBezTo>
                <a:cubicBezTo>
                  <a:pt x="10780" y="9121"/>
                  <a:pt x="10780" y="9185"/>
                  <a:pt x="10759" y="9239"/>
                </a:cubicBezTo>
                <a:cubicBezTo>
                  <a:pt x="10748" y="9282"/>
                  <a:pt x="10737" y="9336"/>
                  <a:pt x="10737" y="9379"/>
                </a:cubicBezTo>
                <a:cubicBezTo>
                  <a:pt x="10737" y="9464"/>
                  <a:pt x="10630" y="9679"/>
                  <a:pt x="10587" y="9679"/>
                </a:cubicBezTo>
                <a:cubicBezTo>
                  <a:pt x="10566" y="9689"/>
                  <a:pt x="10555" y="9689"/>
                  <a:pt x="10555" y="9689"/>
                </a:cubicBezTo>
                <a:cubicBezTo>
                  <a:pt x="10555" y="9700"/>
                  <a:pt x="10534" y="9722"/>
                  <a:pt x="10501" y="9754"/>
                </a:cubicBezTo>
                <a:cubicBezTo>
                  <a:pt x="10480" y="9786"/>
                  <a:pt x="10458" y="9839"/>
                  <a:pt x="10448" y="9861"/>
                </a:cubicBezTo>
                <a:cubicBezTo>
                  <a:pt x="10437" y="9882"/>
                  <a:pt x="10415" y="9904"/>
                  <a:pt x="10394" y="9915"/>
                </a:cubicBezTo>
                <a:cubicBezTo>
                  <a:pt x="10373" y="9925"/>
                  <a:pt x="10341" y="9958"/>
                  <a:pt x="10319" y="9990"/>
                </a:cubicBezTo>
                <a:cubicBezTo>
                  <a:pt x="10298" y="10022"/>
                  <a:pt x="10265" y="10054"/>
                  <a:pt x="10244" y="10065"/>
                </a:cubicBezTo>
                <a:cubicBezTo>
                  <a:pt x="10222" y="10086"/>
                  <a:pt x="10180" y="10129"/>
                  <a:pt x="10158" y="10183"/>
                </a:cubicBezTo>
                <a:cubicBezTo>
                  <a:pt x="10115" y="10247"/>
                  <a:pt x="10083" y="10290"/>
                  <a:pt x="10041" y="10311"/>
                </a:cubicBezTo>
                <a:cubicBezTo>
                  <a:pt x="9955" y="10354"/>
                  <a:pt x="9879" y="10419"/>
                  <a:pt x="9879" y="10451"/>
                </a:cubicBezTo>
                <a:cubicBezTo>
                  <a:pt x="9879" y="10494"/>
                  <a:pt x="9805" y="10547"/>
                  <a:pt x="9762" y="10547"/>
                </a:cubicBezTo>
                <a:cubicBezTo>
                  <a:pt x="9740" y="10547"/>
                  <a:pt x="9676" y="10569"/>
                  <a:pt x="9622" y="10601"/>
                </a:cubicBezTo>
                <a:cubicBezTo>
                  <a:pt x="9566" y="10622"/>
                  <a:pt x="9533" y="10634"/>
                  <a:pt x="9511" y="10634"/>
                </a:cubicBezTo>
                <a:cubicBezTo>
                  <a:pt x="9499" y="10634"/>
                  <a:pt x="9490" y="10630"/>
                  <a:pt x="9483" y="10623"/>
                </a:cubicBezTo>
                <a:cubicBezTo>
                  <a:pt x="9477" y="10620"/>
                  <a:pt x="9471" y="10619"/>
                  <a:pt x="9463" y="10619"/>
                </a:cubicBezTo>
                <a:cubicBezTo>
                  <a:pt x="9440" y="10619"/>
                  <a:pt x="9402" y="10631"/>
                  <a:pt x="9321" y="10655"/>
                </a:cubicBezTo>
                <a:cubicBezTo>
                  <a:pt x="9251" y="10670"/>
                  <a:pt x="9203" y="10680"/>
                  <a:pt x="9183" y="10680"/>
                </a:cubicBezTo>
                <a:cubicBezTo>
                  <a:pt x="9175" y="10680"/>
                  <a:pt x="9171" y="10679"/>
                  <a:pt x="9171" y="10676"/>
                </a:cubicBezTo>
                <a:cubicBezTo>
                  <a:pt x="9161" y="10671"/>
                  <a:pt x="9150" y="10668"/>
                  <a:pt x="9138" y="10668"/>
                </a:cubicBezTo>
                <a:cubicBezTo>
                  <a:pt x="9126" y="10668"/>
                  <a:pt x="9112" y="10671"/>
                  <a:pt x="9097" y="10676"/>
                </a:cubicBezTo>
                <a:cubicBezTo>
                  <a:pt x="9064" y="10687"/>
                  <a:pt x="8978" y="10697"/>
                  <a:pt x="8904" y="10709"/>
                </a:cubicBezTo>
                <a:cubicBezTo>
                  <a:pt x="8796" y="10709"/>
                  <a:pt x="8742" y="10709"/>
                  <a:pt x="8710" y="10687"/>
                </a:cubicBezTo>
                <a:cubicBezTo>
                  <a:pt x="8689" y="10676"/>
                  <a:pt x="8613" y="10655"/>
                  <a:pt x="8549" y="10644"/>
                </a:cubicBezTo>
                <a:cubicBezTo>
                  <a:pt x="8496" y="10623"/>
                  <a:pt x="8432" y="10601"/>
                  <a:pt x="8420" y="10590"/>
                </a:cubicBezTo>
                <a:cubicBezTo>
                  <a:pt x="8367" y="10547"/>
                  <a:pt x="8292" y="10516"/>
                  <a:pt x="8238" y="10516"/>
                </a:cubicBezTo>
                <a:cubicBezTo>
                  <a:pt x="8196" y="10516"/>
                  <a:pt x="8163" y="10504"/>
                  <a:pt x="8120" y="10461"/>
                </a:cubicBezTo>
                <a:cubicBezTo>
                  <a:pt x="8088" y="10440"/>
                  <a:pt x="8013" y="10397"/>
                  <a:pt x="7960" y="10387"/>
                </a:cubicBezTo>
                <a:cubicBezTo>
                  <a:pt x="7906" y="10365"/>
                  <a:pt x="7852" y="10344"/>
                  <a:pt x="7841" y="10322"/>
                </a:cubicBezTo>
                <a:cubicBezTo>
                  <a:pt x="7831" y="10311"/>
                  <a:pt x="7777" y="10280"/>
                  <a:pt x="7724" y="10258"/>
                </a:cubicBezTo>
                <a:cubicBezTo>
                  <a:pt x="7670" y="10237"/>
                  <a:pt x="7616" y="10204"/>
                  <a:pt x="7584" y="10183"/>
                </a:cubicBezTo>
                <a:cubicBezTo>
                  <a:pt x="7531" y="10129"/>
                  <a:pt x="7262" y="9936"/>
                  <a:pt x="7241" y="9936"/>
                </a:cubicBezTo>
                <a:cubicBezTo>
                  <a:pt x="7230" y="9936"/>
                  <a:pt x="7230" y="9925"/>
                  <a:pt x="7241" y="9904"/>
                </a:cubicBezTo>
                <a:cubicBezTo>
                  <a:pt x="7241" y="9893"/>
                  <a:pt x="7219" y="9851"/>
                  <a:pt x="7155" y="9796"/>
                </a:cubicBezTo>
                <a:cubicBezTo>
                  <a:pt x="7112" y="9743"/>
                  <a:pt x="7069" y="9689"/>
                  <a:pt x="7059" y="9657"/>
                </a:cubicBezTo>
                <a:cubicBezTo>
                  <a:pt x="7047" y="9636"/>
                  <a:pt x="7026" y="9582"/>
                  <a:pt x="7016" y="9539"/>
                </a:cubicBezTo>
                <a:cubicBezTo>
                  <a:pt x="6983" y="9486"/>
                  <a:pt x="6973" y="9443"/>
                  <a:pt x="6973" y="9357"/>
                </a:cubicBezTo>
                <a:cubicBezTo>
                  <a:pt x="6973" y="9250"/>
                  <a:pt x="6983" y="9217"/>
                  <a:pt x="7047" y="9078"/>
                </a:cubicBezTo>
                <a:cubicBezTo>
                  <a:pt x="7080" y="8992"/>
                  <a:pt x="7112" y="8917"/>
                  <a:pt x="7112" y="8895"/>
                </a:cubicBezTo>
                <a:cubicBezTo>
                  <a:pt x="7112" y="8864"/>
                  <a:pt x="7219" y="8702"/>
                  <a:pt x="7241" y="8702"/>
                </a:cubicBezTo>
                <a:cubicBezTo>
                  <a:pt x="7252" y="8702"/>
                  <a:pt x="7273" y="8681"/>
                  <a:pt x="7283" y="8671"/>
                </a:cubicBezTo>
                <a:cubicBezTo>
                  <a:pt x="7295" y="8649"/>
                  <a:pt x="7316" y="8638"/>
                  <a:pt x="7326" y="8638"/>
                </a:cubicBezTo>
                <a:cubicBezTo>
                  <a:pt x="7380" y="8638"/>
                  <a:pt x="7391" y="8628"/>
                  <a:pt x="7445" y="8542"/>
                </a:cubicBezTo>
                <a:cubicBezTo>
                  <a:pt x="7498" y="8445"/>
                  <a:pt x="7509" y="8435"/>
                  <a:pt x="7584" y="8413"/>
                </a:cubicBezTo>
                <a:cubicBezTo>
                  <a:pt x="7638" y="8402"/>
                  <a:pt x="7734" y="8359"/>
                  <a:pt x="7798" y="8327"/>
                </a:cubicBezTo>
                <a:cubicBezTo>
                  <a:pt x="7895" y="8284"/>
                  <a:pt x="7948" y="8273"/>
                  <a:pt x="8088" y="8252"/>
                </a:cubicBezTo>
                <a:cubicBezTo>
                  <a:pt x="8184" y="8252"/>
                  <a:pt x="8270" y="8230"/>
                  <a:pt x="8270" y="8230"/>
                </a:cubicBezTo>
                <a:cubicBezTo>
                  <a:pt x="8270" y="8220"/>
                  <a:pt x="8356" y="8209"/>
                  <a:pt x="8442" y="8199"/>
                </a:cubicBezTo>
                <a:cubicBezTo>
                  <a:pt x="8582" y="8199"/>
                  <a:pt x="8603" y="8199"/>
                  <a:pt x="8625" y="8220"/>
                </a:cubicBezTo>
                <a:cubicBezTo>
                  <a:pt x="8646" y="8242"/>
                  <a:pt x="8678" y="8242"/>
                  <a:pt x="8742" y="8242"/>
                </a:cubicBezTo>
                <a:cubicBezTo>
                  <a:pt x="8882" y="8242"/>
                  <a:pt x="9150" y="8284"/>
                  <a:pt x="9290" y="8327"/>
                </a:cubicBezTo>
                <a:cubicBezTo>
                  <a:pt x="9343" y="8349"/>
                  <a:pt x="9440" y="8370"/>
                  <a:pt x="9493" y="8381"/>
                </a:cubicBezTo>
                <a:cubicBezTo>
                  <a:pt x="9557" y="8392"/>
                  <a:pt x="9579" y="8413"/>
                  <a:pt x="9590" y="8435"/>
                </a:cubicBezTo>
                <a:cubicBezTo>
                  <a:pt x="9590" y="8456"/>
                  <a:pt x="9622" y="8488"/>
                  <a:pt x="9654" y="8520"/>
                </a:cubicBezTo>
                <a:cubicBezTo>
                  <a:pt x="9686" y="8552"/>
                  <a:pt x="9729" y="8606"/>
                  <a:pt x="9750" y="8638"/>
                </a:cubicBezTo>
                <a:cubicBezTo>
                  <a:pt x="9762" y="8671"/>
                  <a:pt x="9805" y="8724"/>
                  <a:pt x="9836" y="8767"/>
                </a:cubicBezTo>
                <a:cubicBezTo>
                  <a:pt x="9869" y="8799"/>
                  <a:pt x="9901" y="8853"/>
                  <a:pt x="9901" y="8885"/>
                </a:cubicBezTo>
                <a:cubicBezTo>
                  <a:pt x="9912" y="8907"/>
                  <a:pt x="9922" y="8938"/>
                  <a:pt x="9933" y="8949"/>
                </a:cubicBezTo>
                <a:cubicBezTo>
                  <a:pt x="9944" y="8949"/>
                  <a:pt x="9955" y="8981"/>
                  <a:pt x="9955" y="9014"/>
                </a:cubicBezTo>
                <a:cubicBezTo>
                  <a:pt x="9955" y="9046"/>
                  <a:pt x="9976" y="9110"/>
                  <a:pt x="9998" y="9153"/>
                </a:cubicBezTo>
                <a:cubicBezTo>
                  <a:pt x="10019" y="9207"/>
                  <a:pt x="10041" y="9260"/>
                  <a:pt x="10041" y="9271"/>
                </a:cubicBezTo>
                <a:cubicBezTo>
                  <a:pt x="10041" y="9314"/>
                  <a:pt x="9944" y="9550"/>
                  <a:pt x="9922" y="9572"/>
                </a:cubicBezTo>
                <a:cubicBezTo>
                  <a:pt x="9901" y="9582"/>
                  <a:pt x="9879" y="9625"/>
                  <a:pt x="9858" y="9657"/>
                </a:cubicBezTo>
                <a:cubicBezTo>
                  <a:pt x="9826" y="9743"/>
                  <a:pt x="9708" y="9861"/>
                  <a:pt x="9654" y="9872"/>
                </a:cubicBezTo>
                <a:cubicBezTo>
                  <a:pt x="9633" y="9882"/>
                  <a:pt x="9611" y="9904"/>
                  <a:pt x="9600" y="9925"/>
                </a:cubicBezTo>
                <a:cubicBezTo>
                  <a:pt x="9579" y="9979"/>
                  <a:pt x="9514" y="10022"/>
                  <a:pt x="9429" y="10022"/>
                </a:cubicBezTo>
                <a:cubicBezTo>
                  <a:pt x="9386" y="10022"/>
                  <a:pt x="9300" y="10044"/>
                  <a:pt x="9247" y="10065"/>
                </a:cubicBezTo>
                <a:cubicBezTo>
                  <a:pt x="9200" y="10078"/>
                  <a:pt x="9171" y="10087"/>
                  <a:pt x="9152" y="10087"/>
                </a:cubicBezTo>
                <a:cubicBezTo>
                  <a:pt x="9140" y="10087"/>
                  <a:pt x="9133" y="10084"/>
                  <a:pt x="9128" y="10075"/>
                </a:cubicBezTo>
                <a:cubicBezTo>
                  <a:pt x="9107" y="10065"/>
                  <a:pt x="9054" y="10065"/>
                  <a:pt x="8957" y="10065"/>
                </a:cubicBezTo>
                <a:cubicBezTo>
                  <a:pt x="8849" y="10065"/>
                  <a:pt x="8796" y="10065"/>
                  <a:pt x="8764" y="10044"/>
                </a:cubicBezTo>
                <a:cubicBezTo>
                  <a:pt x="8732" y="10022"/>
                  <a:pt x="8699" y="10011"/>
                  <a:pt x="8689" y="10011"/>
                </a:cubicBezTo>
                <a:cubicBezTo>
                  <a:pt x="8646" y="10011"/>
                  <a:pt x="8367" y="9872"/>
                  <a:pt x="8324" y="9818"/>
                </a:cubicBezTo>
                <a:cubicBezTo>
                  <a:pt x="8249" y="9743"/>
                  <a:pt x="8174" y="9603"/>
                  <a:pt x="8142" y="9475"/>
                </a:cubicBezTo>
                <a:cubicBezTo>
                  <a:pt x="8120" y="9379"/>
                  <a:pt x="8120" y="9367"/>
                  <a:pt x="8142" y="9324"/>
                </a:cubicBezTo>
                <a:cubicBezTo>
                  <a:pt x="8184" y="9271"/>
                  <a:pt x="8389" y="9121"/>
                  <a:pt x="8463" y="9089"/>
                </a:cubicBezTo>
                <a:cubicBezTo>
                  <a:pt x="8496" y="9078"/>
                  <a:pt x="8539" y="9078"/>
                  <a:pt x="8549" y="9078"/>
                </a:cubicBezTo>
                <a:cubicBezTo>
                  <a:pt x="8555" y="9081"/>
                  <a:pt x="8562" y="9082"/>
                  <a:pt x="8571" y="9082"/>
                </a:cubicBezTo>
                <a:cubicBezTo>
                  <a:pt x="8594" y="9082"/>
                  <a:pt x="8628" y="9073"/>
                  <a:pt x="8668" y="9057"/>
                </a:cubicBezTo>
                <a:cubicBezTo>
                  <a:pt x="8709" y="9039"/>
                  <a:pt x="8731" y="9031"/>
                  <a:pt x="8756" y="9031"/>
                </a:cubicBezTo>
                <a:cubicBezTo>
                  <a:pt x="8777" y="9031"/>
                  <a:pt x="8801" y="9036"/>
                  <a:pt x="8839" y="9046"/>
                </a:cubicBezTo>
                <a:cubicBezTo>
                  <a:pt x="8914" y="9067"/>
                  <a:pt x="8946" y="9089"/>
                  <a:pt x="8989" y="9143"/>
                </a:cubicBezTo>
                <a:cubicBezTo>
                  <a:pt x="9054" y="9207"/>
                  <a:pt x="9161" y="9432"/>
                  <a:pt x="9161" y="9475"/>
                </a:cubicBezTo>
                <a:cubicBezTo>
                  <a:pt x="9161" y="9486"/>
                  <a:pt x="9139" y="9507"/>
                  <a:pt x="9118" y="9518"/>
                </a:cubicBezTo>
                <a:cubicBezTo>
                  <a:pt x="9099" y="9532"/>
                  <a:pt x="9089" y="9540"/>
                  <a:pt x="9075" y="9540"/>
                </a:cubicBezTo>
                <a:cubicBezTo>
                  <a:pt x="9057" y="9540"/>
                  <a:pt x="9033" y="9527"/>
                  <a:pt x="8978" y="9496"/>
                </a:cubicBezTo>
                <a:cubicBezTo>
                  <a:pt x="8925" y="9464"/>
                  <a:pt x="8849" y="9443"/>
                  <a:pt x="8807" y="9432"/>
                </a:cubicBezTo>
                <a:cubicBezTo>
                  <a:pt x="8732" y="9432"/>
                  <a:pt x="8721" y="9432"/>
                  <a:pt x="8656" y="9496"/>
                </a:cubicBezTo>
                <a:lnTo>
                  <a:pt x="8582" y="9560"/>
                </a:lnTo>
                <a:lnTo>
                  <a:pt x="8613" y="9603"/>
                </a:lnTo>
                <a:cubicBezTo>
                  <a:pt x="8635" y="9636"/>
                  <a:pt x="8646" y="9668"/>
                  <a:pt x="8635" y="9689"/>
                </a:cubicBezTo>
                <a:cubicBezTo>
                  <a:pt x="8625" y="9722"/>
                  <a:pt x="8635" y="9732"/>
                  <a:pt x="8775" y="9839"/>
                </a:cubicBezTo>
                <a:cubicBezTo>
                  <a:pt x="8871" y="9915"/>
                  <a:pt x="8914" y="9936"/>
                  <a:pt x="8957" y="9936"/>
                </a:cubicBezTo>
                <a:cubicBezTo>
                  <a:pt x="8989" y="9936"/>
                  <a:pt x="9021" y="9936"/>
                  <a:pt x="9032" y="9947"/>
                </a:cubicBezTo>
                <a:cubicBezTo>
                  <a:pt x="9036" y="9954"/>
                  <a:pt x="9049" y="9957"/>
                  <a:pt x="9068" y="9957"/>
                </a:cubicBezTo>
                <a:cubicBezTo>
                  <a:pt x="9105" y="9957"/>
                  <a:pt x="9165" y="9943"/>
                  <a:pt x="9214" y="9915"/>
                </a:cubicBezTo>
                <a:cubicBezTo>
                  <a:pt x="9247" y="9904"/>
                  <a:pt x="9279" y="9882"/>
                  <a:pt x="9300" y="9882"/>
                </a:cubicBezTo>
                <a:cubicBezTo>
                  <a:pt x="9343" y="9882"/>
                  <a:pt x="9536" y="9689"/>
                  <a:pt x="9536" y="9646"/>
                </a:cubicBezTo>
                <a:cubicBezTo>
                  <a:pt x="9536" y="9593"/>
                  <a:pt x="9557" y="9560"/>
                  <a:pt x="9579" y="9560"/>
                </a:cubicBezTo>
                <a:cubicBezTo>
                  <a:pt x="9590" y="9560"/>
                  <a:pt x="9600" y="9539"/>
                  <a:pt x="9600" y="9518"/>
                </a:cubicBezTo>
                <a:cubicBezTo>
                  <a:pt x="9600" y="9453"/>
                  <a:pt x="9557" y="9250"/>
                  <a:pt x="9536" y="9228"/>
                </a:cubicBezTo>
                <a:cubicBezTo>
                  <a:pt x="9526" y="9217"/>
                  <a:pt x="9514" y="9164"/>
                  <a:pt x="9493" y="9110"/>
                </a:cubicBezTo>
                <a:cubicBezTo>
                  <a:pt x="9472" y="9014"/>
                  <a:pt x="9450" y="8971"/>
                  <a:pt x="9407" y="8971"/>
                </a:cubicBezTo>
                <a:cubicBezTo>
                  <a:pt x="9397" y="8971"/>
                  <a:pt x="9354" y="8938"/>
                  <a:pt x="9321" y="8907"/>
                </a:cubicBezTo>
                <a:cubicBezTo>
                  <a:pt x="9290" y="8864"/>
                  <a:pt x="9247" y="8831"/>
                  <a:pt x="9225" y="8831"/>
                </a:cubicBezTo>
                <a:cubicBezTo>
                  <a:pt x="9193" y="8821"/>
                  <a:pt x="9182" y="8810"/>
                  <a:pt x="9182" y="8778"/>
                </a:cubicBezTo>
                <a:cubicBezTo>
                  <a:pt x="9171" y="8692"/>
                  <a:pt x="9097" y="8638"/>
                  <a:pt x="8968" y="8606"/>
                </a:cubicBezTo>
                <a:cubicBezTo>
                  <a:pt x="8904" y="8595"/>
                  <a:pt x="8828" y="8585"/>
                  <a:pt x="8796" y="8585"/>
                </a:cubicBezTo>
                <a:lnTo>
                  <a:pt x="8699" y="8585"/>
                </a:lnTo>
                <a:cubicBezTo>
                  <a:pt x="8678" y="8585"/>
                  <a:pt x="8635" y="8595"/>
                  <a:pt x="8603" y="8617"/>
                </a:cubicBezTo>
                <a:cubicBezTo>
                  <a:pt x="8571" y="8638"/>
                  <a:pt x="8528" y="8638"/>
                  <a:pt x="8517" y="8638"/>
                </a:cubicBezTo>
                <a:cubicBezTo>
                  <a:pt x="8515" y="8637"/>
                  <a:pt x="8511" y="8636"/>
                  <a:pt x="8508" y="8636"/>
                </a:cubicBezTo>
                <a:cubicBezTo>
                  <a:pt x="8480" y="8636"/>
                  <a:pt x="8420" y="8669"/>
                  <a:pt x="8335" y="8735"/>
                </a:cubicBezTo>
                <a:cubicBezTo>
                  <a:pt x="8292" y="8756"/>
                  <a:pt x="8238" y="8778"/>
                  <a:pt x="8206" y="8778"/>
                </a:cubicBezTo>
                <a:cubicBezTo>
                  <a:pt x="8184" y="8778"/>
                  <a:pt x="8153" y="8788"/>
                  <a:pt x="8142" y="8810"/>
                </a:cubicBezTo>
                <a:cubicBezTo>
                  <a:pt x="8131" y="8821"/>
                  <a:pt x="8088" y="8853"/>
                  <a:pt x="8056" y="8874"/>
                </a:cubicBezTo>
                <a:cubicBezTo>
                  <a:pt x="8013" y="8895"/>
                  <a:pt x="7938" y="8981"/>
                  <a:pt x="7884" y="9057"/>
                </a:cubicBezTo>
                <a:cubicBezTo>
                  <a:pt x="7798" y="9164"/>
                  <a:pt x="7788" y="9196"/>
                  <a:pt x="7788" y="9250"/>
                </a:cubicBezTo>
                <a:cubicBezTo>
                  <a:pt x="7788" y="9282"/>
                  <a:pt x="7777" y="9324"/>
                  <a:pt x="7767" y="9324"/>
                </a:cubicBezTo>
                <a:cubicBezTo>
                  <a:pt x="7755" y="9324"/>
                  <a:pt x="7755" y="9357"/>
                  <a:pt x="7755" y="9389"/>
                </a:cubicBezTo>
                <a:cubicBezTo>
                  <a:pt x="7755" y="9421"/>
                  <a:pt x="7745" y="9443"/>
                  <a:pt x="7734" y="9443"/>
                </a:cubicBezTo>
                <a:cubicBezTo>
                  <a:pt x="7691" y="9443"/>
                  <a:pt x="7745" y="9668"/>
                  <a:pt x="7841" y="9861"/>
                </a:cubicBezTo>
                <a:cubicBezTo>
                  <a:pt x="7884" y="9958"/>
                  <a:pt x="7917" y="10011"/>
                  <a:pt x="7948" y="10022"/>
                </a:cubicBezTo>
                <a:cubicBezTo>
                  <a:pt x="7991" y="10044"/>
                  <a:pt x="8013" y="10065"/>
                  <a:pt x="8163" y="10204"/>
                </a:cubicBezTo>
                <a:cubicBezTo>
                  <a:pt x="8217" y="10247"/>
                  <a:pt x="8260" y="10290"/>
                  <a:pt x="8270" y="10290"/>
                </a:cubicBezTo>
                <a:cubicBezTo>
                  <a:pt x="8281" y="10290"/>
                  <a:pt x="8324" y="10311"/>
                  <a:pt x="8367" y="10333"/>
                </a:cubicBezTo>
                <a:cubicBezTo>
                  <a:pt x="8420" y="10354"/>
                  <a:pt x="8474" y="10376"/>
                  <a:pt x="8506" y="10376"/>
                </a:cubicBezTo>
                <a:cubicBezTo>
                  <a:pt x="8528" y="10376"/>
                  <a:pt x="8592" y="10397"/>
                  <a:pt x="8646" y="10419"/>
                </a:cubicBezTo>
                <a:cubicBezTo>
                  <a:pt x="8711" y="10451"/>
                  <a:pt x="8727" y="10466"/>
                  <a:pt x="8811" y="10466"/>
                </a:cubicBezTo>
                <a:cubicBezTo>
                  <a:pt x="8838" y="10466"/>
                  <a:pt x="8871" y="10464"/>
                  <a:pt x="8914" y="10461"/>
                </a:cubicBezTo>
                <a:cubicBezTo>
                  <a:pt x="9011" y="10451"/>
                  <a:pt x="9118" y="10440"/>
                  <a:pt x="9161" y="10430"/>
                </a:cubicBezTo>
                <a:cubicBezTo>
                  <a:pt x="9192" y="10417"/>
                  <a:pt x="9213" y="10412"/>
                  <a:pt x="9229" y="10412"/>
                </a:cubicBezTo>
                <a:cubicBezTo>
                  <a:pt x="9239" y="10412"/>
                  <a:pt x="9248" y="10414"/>
                  <a:pt x="9257" y="10419"/>
                </a:cubicBezTo>
                <a:cubicBezTo>
                  <a:pt x="9265" y="10427"/>
                  <a:pt x="9274" y="10430"/>
                  <a:pt x="9283" y="10430"/>
                </a:cubicBezTo>
                <a:cubicBezTo>
                  <a:pt x="9298" y="10430"/>
                  <a:pt x="9317" y="10421"/>
                  <a:pt x="9343" y="10408"/>
                </a:cubicBezTo>
                <a:cubicBezTo>
                  <a:pt x="9364" y="10397"/>
                  <a:pt x="9418" y="10387"/>
                  <a:pt x="9440" y="10387"/>
                </a:cubicBezTo>
                <a:cubicBezTo>
                  <a:pt x="9472" y="10387"/>
                  <a:pt x="9504" y="10376"/>
                  <a:pt x="9526" y="10354"/>
                </a:cubicBezTo>
                <a:cubicBezTo>
                  <a:pt x="9569" y="10322"/>
                  <a:pt x="9654" y="10290"/>
                  <a:pt x="9708" y="10290"/>
                </a:cubicBezTo>
                <a:cubicBezTo>
                  <a:pt x="9729" y="10290"/>
                  <a:pt x="9762" y="10268"/>
                  <a:pt x="9783" y="10247"/>
                </a:cubicBezTo>
                <a:cubicBezTo>
                  <a:pt x="9793" y="10237"/>
                  <a:pt x="9847" y="10204"/>
                  <a:pt x="9879" y="10194"/>
                </a:cubicBezTo>
                <a:cubicBezTo>
                  <a:pt x="9955" y="10172"/>
                  <a:pt x="10008" y="10129"/>
                  <a:pt x="10008" y="10108"/>
                </a:cubicBezTo>
                <a:cubicBezTo>
                  <a:pt x="10008" y="10075"/>
                  <a:pt x="10051" y="10044"/>
                  <a:pt x="10105" y="10032"/>
                </a:cubicBezTo>
                <a:cubicBezTo>
                  <a:pt x="10169" y="10022"/>
                  <a:pt x="10180" y="10011"/>
                  <a:pt x="10319" y="9722"/>
                </a:cubicBezTo>
                <a:cubicBezTo>
                  <a:pt x="10373" y="9603"/>
                  <a:pt x="10405" y="9529"/>
                  <a:pt x="10405" y="9475"/>
                </a:cubicBezTo>
                <a:cubicBezTo>
                  <a:pt x="10405" y="9432"/>
                  <a:pt x="10415" y="9367"/>
                  <a:pt x="10427" y="9346"/>
                </a:cubicBezTo>
                <a:cubicBezTo>
                  <a:pt x="10427" y="9324"/>
                  <a:pt x="10427" y="9282"/>
                  <a:pt x="10415" y="9260"/>
                </a:cubicBezTo>
                <a:cubicBezTo>
                  <a:pt x="10405" y="9228"/>
                  <a:pt x="10405" y="9217"/>
                  <a:pt x="10427" y="9185"/>
                </a:cubicBezTo>
                <a:lnTo>
                  <a:pt x="10458" y="9143"/>
                </a:lnTo>
                <a:lnTo>
                  <a:pt x="10405" y="9024"/>
                </a:lnTo>
                <a:cubicBezTo>
                  <a:pt x="10373" y="8960"/>
                  <a:pt x="10351" y="8885"/>
                  <a:pt x="10351" y="8864"/>
                </a:cubicBezTo>
                <a:cubicBezTo>
                  <a:pt x="10351" y="8842"/>
                  <a:pt x="10330" y="8799"/>
                  <a:pt x="10298" y="8756"/>
                </a:cubicBezTo>
                <a:cubicBezTo>
                  <a:pt x="10244" y="8671"/>
                  <a:pt x="10126" y="8466"/>
                  <a:pt x="10094" y="8402"/>
                </a:cubicBezTo>
                <a:cubicBezTo>
                  <a:pt x="10072" y="8370"/>
                  <a:pt x="10051" y="8349"/>
                  <a:pt x="10029" y="8338"/>
                </a:cubicBezTo>
                <a:cubicBezTo>
                  <a:pt x="10008" y="8327"/>
                  <a:pt x="9986" y="8306"/>
                  <a:pt x="9986" y="8295"/>
                </a:cubicBezTo>
                <a:cubicBezTo>
                  <a:pt x="9986" y="8284"/>
                  <a:pt x="9933" y="8252"/>
                  <a:pt x="9869" y="8220"/>
                </a:cubicBezTo>
                <a:cubicBezTo>
                  <a:pt x="9793" y="8188"/>
                  <a:pt x="9750" y="8156"/>
                  <a:pt x="9750" y="8145"/>
                </a:cubicBezTo>
                <a:cubicBezTo>
                  <a:pt x="9750" y="8123"/>
                  <a:pt x="9740" y="8113"/>
                  <a:pt x="9719" y="8113"/>
                </a:cubicBezTo>
                <a:cubicBezTo>
                  <a:pt x="9708" y="8113"/>
                  <a:pt x="9686" y="8102"/>
                  <a:pt x="9686" y="8080"/>
                </a:cubicBezTo>
                <a:cubicBezTo>
                  <a:pt x="9676" y="8048"/>
                  <a:pt x="9643" y="8027"/>
                  <a:pt x="9579" y="8006"/>
                </a:cubicBezTo>
                <a:cubicBezTo>
                  <a:pt x="9536" y="7994"/>
                  <a:pt x="9483" y="7973"/>
                  <a:pt x="9461" y="7973"/>
                </a:cubicBezTo>
                <a:cubicBezTo>
                  <a:pt x="9450" y="7963"/>
                  <a:pt x="9397" y="7952"/>
                  <a:pt x="9354" y="7930"/>
                </a:cubicBezTo>
                <a:cubicBezTo>
                  <a:pt x="9321" y="7930"/>
                  <a:pt x="9279" y="7909"/>
                  <a:pt x="9268" y="7909"/>
                </a:cubicBezTo>
                <a:cubicBezTo>
                  <a:pt x="9257" y="7898"/>
                  <a:pt x="9214" y="7887"/>
                  <a:pt x="9161" y="7887"/>
                </a:cubicBezTo>
                <a:cubicBezTo>
                  <a:pt x="9118" y="7877"/>
                  <a:pt x="9064" y="7866"/>
                  <a:pt x="9064" y="7855"/>
                </a:cubicBezTo>
                <a:cubicBezTo>
                  <a:pt x="9054" y="7844"/>
                  <a:pt x="9021" y="7844"/>
                  <a:pt x="9000" y="7844"/>
                </a:cubicBezTo>
                <a:cubicBezTo>
                  <a:pt x="8978" y="7844"/>
                  <a:pt x="8946" y="7834"/>
                  <a:pt x="8946" y="7823"/>
                </a:cubicBezTo>
                <a:cubicBezTo>
                  <a:pt x="8935" y="7813"/>
                  <a:pt x="8904" y="7813"/>
                  <a:pt x="8849" y="7813"/>
                </a:cubicBezTo>
                <a:cubicBezTo>
                  <a:pt x="8807" y="7823"/>
                  <a:pt x="8592" y="7823"/>
                  <a:pt x="8389" y="7834"/>
                </a:cubicBezTo>
                <a:cubicBezTo>
                  <a:pt x="8142" y="7844"/>
                  <a:pt x="7991" y="7844"/>
                  <a:pt x="7981" y="7855"/>
                </a:cubicBezTo>
                <a:cubicBezTo>
                  <a:pt x="7970" y="7866"/>
                  <a:pt x="7938" y="7877"/>
                  <a:pt x="7906" y="7887"/>
                </a:cubicBezTo>
                <a:cubicBezTo>
                  <a:pt x="7777" y="7887"/>
                  <a:pt x="7734" y="7898"/>
                  <a:pt x="7681" y="7930"/>
                </a:cubicBezTo>
                <a:cubicBezTo>
                  <a:pt x="7648" y="7952"/>
                  <a:pt x="7595" y="7973"/>
                  <a:pt x="7552" y="7984"/>
                </a:cubicBezTo>
                <a:cubicBezTo>
                  <a:pt x="7434" y="7994"/>
                  <a:pt x="7326" y="8059"/>
                  <a:pt x="7316" y="8113"/>
                </a:cubicBezTo>
                <a:cubicBezTo>
                  <a:pt x="7305" y="8166"/>
                  <a:pt x="7305" y="8166"/>
                  <a:pt x="7219" y="8166"/>
                </a:cubicBezTo>
                <a:cubicBezTo>
                  <a:pt x="7187" y="8177"/>
                  <a:pt x="7166" y="8188"/>
                  <a:pt x="7133" y="8242"/>
                </a:cubicBezTo>
                <a:cubicBezTo>
                  <a:pt x="7112" y="8284"/>
                  <a:pt x="7080" y="8327"/>
                  <a:pt x="7069" y="8338"/>
                </a:cubicBezTo>
                <a:cubicBezTo>
                  <a:pt x="7047" y="8359"/>
                  <a:pt x="7026" y="8392"/>
                  <a:pt x="7026" y="8423"/>
                </a:cubicBezTo>
                <a:cubicBezTo>
                  <a:pt x="7016" y="8466"/>
                  <a:pt x="7005" y="8478"/>
                  <a:pt x="6973" y="8488"/>
                </a:cubicBezTo>
                <a:cubicBezTo>
                  <a:pt x="6951" y="8488"/>
                  <a:pt x="6919" y="8520"/>
                  <a:pt x="6887" y="8563"/>
                </a:cubicBezTo>
                <a:cubicBezTo>
                  <a:pt x="6854" y="8606"/>
                  <a:pt x="6823" y="8659"/>
                  <a:pt x="6801" y="8671"/>
                </a:cubicBezTo>
                <a:cubicBezTo>
                  <a:pt x="6683" y="8788"/>
                  <a:pt x="6608" y="8960"/>
                  <a:pt x="6608" y="9121"/>
                </a:cubicBezTo>
                <a:cubicBezTo>
                  <a:pt x="6608" y="9143"/>
                  <a:pt x="6608" y="9174"/>
                  <a:pt x="6597" y="9174"/>
                </a:cubicBezTo>
                <a:cubicBezTo>
                  <a:pt x="6587" y="9174"/>
                  <a:pt x="6575" y="9196"/>
                  <a:pt x="6587" y="9260"/>
                </a:cubicBezTo>
                <a:cubicBezTo>
                  <a:pt x="6597" y="9303"/>
                  <a:pt x="6587" y="9400"/>
                  <a:pt x="6587" y="9464"/>
                </a:cubicBezTo>
                <a:cubicBezTo>
                  <a:pt x="6565" y="9572"/>
                  <a:pt x="6565" y="9582"/>
                  <a:pt x="6597" y="9636"/>
                </a:cubicBezTo>
                <a:cubicBezTo>
                  <a:pt x="6618" y="9657"/>
                  <a:pt x="6630" y="9700"/>
                  <a:pt x="6630" y="9711"/>
                </a:cubicBezTo>
                <a:cubicBezTo>
                  <a:pt x="6630" y="9732"/>
                  <a:pt x="6661" y="9775"/>
                  <a:pt x="6694" y="9818"/>
                </a:cubicBezTo>
                <a:cubicBezTo>
                  <a:pt x="6737" y="9872"/>
                  <a:pt x="6747" y="9893"/>
                  <a:pt x="6737" y="9936"/>
                </a:cubicBezTo>
                <a:cubicBezTo>
                  <a:pt x="6726" y="9990"/>
                  <a:pt x="6737" y="10001"/>
                  <a:pt x="6769" y="10022"/>
                </a:cubicBezTo>
                <a:cubicBezTo>
                  <a:pt x="6930" y="10140"/>
                  <a:pt x="6962" y="10161"/>
                  <a:pt x="6951" y="10194"/>
                </a:cubicBezTo>
                <a:cubicBezTo>
                  <a:pt x="6940" y="10225"/>
                  <a:pt x="6962" y="10247"/>
                  <a:pt x="7059" y="10301"/>
                </a:cubicBezTo>
                <a:cubicBezTo>
                  <a:pt x="7102" y="10322"/>
                  <a:pt x="7133" y="10354"/>
                  <a:pt x="7144" y="10376"/>
                </a:cubicBezTo>
                <a:cubicBezTo>
                  <a:pt x="7155" y="10387"/>
                  <a:pt x="7198" y="10419"/>
                  <a:pt x="7241" y="10430"/>
                </a:cubicBezTo>
                <a:cubicBezTo>
                  <a:pt x="7283" y="10451"/>
                  <a:pt x="7348" y="10494"/>
                  <a:pt x="7380" y="10526"/>
                </a:cubicBezTo>
                <a:cubicBezTo>
                  <a:pt x="7423" y="10547"/>
                  <a:pt x="7488" y="10590"/>
                  <a:pt x="7519" y="10601"/>
                </a:cubicBezTo>
                <a:cubicBezTo>
                  <a:pt x="7562" y="10612"/>
                  <a:pt x="7627" y="10644"/>
                  <a:pt x="7670" y="10676"/>
                </a:cubicBezTo>
                <a:cubicBezTo>
                  <a:pt x="7702" y="10709"/>
                  <a:pt x="7745" y="10730"/>
                  <a:pt x="7755" y="10730"/>
                </a:cubicBezTo>
                <a:cubicBezTo>
                  <a:pt x="7809" y="10730"/>
                  <a:pt x="7895" y="10762"/>
                  <a:pt x="7927" y="10794"/>
                </a:cubicBezTo>
                <a:cubicBezTo>
                  <a:pt x="7948" y="10816"/>
                  <a:pt x="7981" y="10837"/>
                  <a:pt x="8013" y="10837"/>
                </a:cubicBezTo>
                <a:cubicBezTo>
                  <a:pt x="8067" y="10837"/>
                  <a:pt x="8120" y="10869"/>
                  <a:pt x="8196" y="10923"/>
                </a:cubicBezTo>
                <a:cubicBezTo>
                  <a:pt x="8249" y="10955"/>
                  <a:pt x="8270" y="10966"/>
                  <a:pt x="8335" y="10966"/>
                </a:cubicBezTo>
                <a:cubicBezTo>
                  <a:pt x="8420" y="10966"/>
                  <a:pt x="8517" y="10998"/>
                  <a:pt x="8646" y="11062"/>
                </a:cubicBezTo>
                <a:cubicBezTo>
                  <a:pt x="8703" y="11095"/>
                  <a:pt x="8729" y="11109"/>
                  <a:pt x="8772" y="11109"/>
                </a:cubicBezTo>
                <a:cubicBezTo>
                  <a:pt x="8785" y="11109"/>
                  <a:pt x="8800" y="11108"/>
                  <a:pt x="8818" y="11105"/>
                </a:cubicBezTo>
                <a:cubicBezTo>
                  <a:pt x="8839" y="11101"/>
                  <a:pt x="8858" y="11098"/>
                  <a:pt x="8874" y="11098"/>
                </a:cubicBezTo>
                <a:cubicBezTo>
                  <a:pt x="8897" y="11098"/>
                  <a:pt x="8917" y="11104"/>
                  <a:pt x="8935" y="11116"/>
                </a:cubicBezTo>
                <a:cubicBezTo>
                  <a:pt x="8957" y="11127"/>
                  <a:pt x="8970" y="11132"/>
                  <a:pt x="8989" y="11132"/>
                </a:cubicBezTo>
                <a:cubicBezTo>
                  <a:pt x="9008" y="11132"/>
                  <a:pt x="9032" y="11127"/>
                  <a:pt x="9075" y="11116"/>
                </a:cubicBezTo>
                <a:cubicBezTo>
                  <a:pt x="9128" y="11095"/>
                  <a:pt x="9225" y="11084"/>
                  <a:pt x="9290" y="11073"/>
                </a:cubicBezTo>
                <a:cubicBezTo>
                  <a:pt x="9364" y="11073"/>
                  <a:pt x="9418" y="11052"/>
                  <a:pt x="9472" y="11030"/>
                </a:cubicBezTo>
                <a:cubicBezTo>
                  <a:pt x="9504" y="11009"/>
                  <a:pt x="9557" y="10987"/>
                  <a:pt x="9590" y="10987"/>
                </a:cubicBezTo>
                <a:cubicBezTo>
                  <a:pt x="9665" y="10987"/>
                  <a:pt x="9901" y="10880"/>
                  <a:pt x="9944" y="10826"/>
                </a:cubicBezTo>
                <a:cubicBezTo>
                  <a:pt x="9965" y="10794"/>
                  <a:pt x="9986" y="10773"/>
                  <a:pt x="10008" y="10773"/>
                </a:cubicBezTo>
                <a:cubicBezTo>
                  <a:pt x="10019" y="10773"/>
                  <a:pt x="10072" y="10752"/>
                  <a:pt x="10105" y="10719"/>
                </a:cubicBezTo>
                <a:cubicBezTo>
                  <a:pt x="10148" y="10697"/>
                  <a:pt x="10212" y="10655"/>
                  <a:pt x="10244" y="10633"/>
                </a:cubicBezTo>
                <a:cubicBezTo>
                  <a:pt x="10298" y="10601"/>
                  <a:pt x="10319" y="10590"/>
                  <a:pt x="10319" y="10558"/>
                </a:cubicBezTo>
                <a:cubicBezTo>
                  <a:pt x="10319" y="10516"/>
                  <a:pt x="10330" y="10504"/>
                  <a:pt x="10362" y="10504"/>
                </a:cubicBezTo>
                <a:cubicBezTo>
                  <a:pt x="10394" y="10504"/>
                  <a:pt x="10427" y="10483"/>
                  <a:pt x="10470" y="10419"/>
                </a:cubicBezTo>
                <a:cubicBezTo>
                  <a:pt x="10501" y="10376"/>
                  <a:pt x="10544" y="10344"/>
                  <a:pt x="10555" y="10344"/>
                </a:cubicBezTo>
                <a:cubicBezTo>
                  <a:pt x="10566" y="10344"/>
                  <a:pt x="10587" y="10311"/>
                  <a:pt x="10598" y="10280"/>
                </a:cubicBezTo>
                <a:cubicBezTo>
                  <a:pt x="10620" y="10247"/>
                  <a:pt x="10651" y="10194"/>
                  <a:pt x="10684" y="10161"/>
                </a:cubicBezTo>
                <a:cubicBezTo>
                  <a:pt x="10737" y="10097"/>
                  <a:pt x="10780" y="10044"/>
                  <a:pt x="10920" y="9754"/>
                </a:cubicBezTo>
                <a:cubicBezTo>
                  <a:pt x="10973" y="9636"/>
                  <a:pt x="11016" y="9582"/>
                  <a:pt x="11059" y="9572"/>
                </a:cubicBezTo>
                <a:cubicBezTo>
                  <a:pt x="11102" y="9550"/>
                  <a:pt x="11123" y="9475"/>
                  <a:pt x="11123" y="9367"/>
                </a:cubicBezTo>
                <a:cubicBezTo>
                  <a:pt x="11123" y="9303"/>
                  <a:pt x="11135" y="9282"/>
                  <a:pt x="11156" y="9271"/>
                </a:cubicBezTo>
                <a:cubicBezTo>
                  <a:pt x="11177" y="9260"/>
                  <a:pt x="11177" y="9228"/>
                  <a:pt x="11177" y="9121"/>
                </a:cubicBezTo>
                <a:cubicBezTo>
                  <a:pt x="11177" y="9046"/>
                  <a:pt x="11188" y="8981"/>
                  <a:pt x="11188" y="8960"/>
                </a:cubicBezTo>
                <a:cubicBezTo>
                  <a:pt x="11209" y="8938"/>
                  <a:pt x="11199" y="8907"/>
                  <a:pt x="11166" y="8788"/>
                </a:cubicBezTo>
                <a:cubicBezTo>
                  <a:pt x="11113" y="8574"/>
                  <a:pt x="11113" y="8552"/>
                  <a:pt x="11135" y="8520"/>
                </a:cubicBezTo>
                <a:cubicBezTo>
                  <a:pt x="11145" y="8499"/>
                  <a:pt x="11145" y="8478"/>
                  <a:pt x="11092" y="8402"/>
                </a:cubicBezTo>
                <a:cubicBezTo>
                  <a:pt x="11059" y="8359"/>
                  <a:pt x="11027" y="8306"/>
                  <a:pt x="11027" y="8295"/>
                </a:cubicBezTo>
                <a:cubicBezTo>
                  <a:pt x="11027" y="8295"/>
                  <a:pt x="11016" y="8273"/>
                  <a:pt x="10995" y="8252"/>
                </a:cubicBezTo>
                <a:cubicBezTo>
                  <a:pt x="10963" y="8220"/>
                  <a:pt x="10887" y="8080"/>
                  <a:pt x="10887" y="8048"/>
                </a:cubicBezTo>
                <a:cubicBezTo>
                  <a:pt x="10887" y="8037"/>
                  <a:pt x="10845" y="7994"/>
                  <a:pt x="10802" y="7941"/>
                </a:cubicBezTo>
                <a:cubicBezTo>
                  <a:pt x="10759" y="7898"/>
                  <a:pt x="10706" y="7823"/>
                  <a:pt x="10694" y="7801"/>
                </a:cubicBezTo>
                <a:cubicBezTo>
                  <a:pt x="10684" y="7770"/>
                  <a:pt x="10641" y="7727"/>
                  <a:pt x="10609" y="7705"/>
                </a:cubicBezTo>
                <a:cubicBezTo>
                  <a:pt x="10577" y="7684"/>
                  <a:pt x="10512" y="7619"/>
                  <a:pt x="10458" y="7577"/>
                </a:cubicBezTo>
                <a:cubicBezTo>
                  <a:pt x="10384" y="7501"/>
                  <a:pt x="10373" y="7491"/>
                  <a:pt x="10308" y="7491"/>
                </a:cubicBezTo>
                <a:cubicBezTo>
                  <a:pt x="10255" y="7491"/>
                  <a:pt x="10244" y="7491"/>
                  <a:pt x="10234" y="7458"/>
                </a:cubicBezTo>
                <a:cubicBezTo>
                  <a:pt x="10234" y="7415"/>
                  <a:pt x="10180" y="7383"/>
                  <a:pt x="10126" y="7383"/>
                </a:cubicBezTo>
                <a:cubicBezTo>
                  <a:pt x="10106" y="7386"/>
                  <a:pt x="10088" y="7387"/>
                  <a:pt x="10071" y="7387"/>
                </a:cubicBezTo>
                <a:cubicBezTo>
                  <a:pt x="10016" y="7387"/>
                  <a:pt x="9976" y="7373"/>
                  <a:pt x="9944" y="7341"/>
                </a:cubicBezTo>
                <a:cubicBezTo>
                  <a:pt x="9920" y="7316"/>
                  <a:pt x="9895" y="7304"/>
                  <a:pt x="9871" y="7304"/>
                </a:cubicBezTo>
                <a:cubicBezTo>
                  <a:pt x="9863" y="7304"/>
                  <a:pt x="9855" y="7305"/>
                  <a:pt x="9847" y="7308"/>
                </a:cubicBezTo>
                <a:cubicBezTo>
                  <a:pt x="9843" y="7309"/>
                  <a:pt x="9837" y="7309"/>
                  <a:pt x="9832" y="7309"/>
                </a:cubicBezTo>
                <a:cubicBezTo>
                  <a:pt x="9777" y="7309"/>
                  <a:pt x="9697" y="7262"/>
                  <a:pt x="9697" y="7233"/>
                </a:cubicBezTo>
                <a:cubicBezTo>
                  <a:pt x="9697" y="7201"/>
                  <a:pt x="9686" y="7190"/>
                  <a:pt x="9526" y="7179"/>
                </a:cubicBezTo>
                <a:cubicBezTo>
                  <a:pt x="9418" y="7169"/>
                  <a:pt x="9386" y="7158"/>
                  <a:pt x="9354" y="7126"/>
                </a:cubicBezTo>
                <a:cubicBezTo>
                  <a:pt x="9343" y="7105"/>
                  <a:pt x="9311" y="7093"/>
                  <a:pt x="9290" y="7093"/>
                </a:cubicBezTo>
                <a:cubicBezTo>
                  <a:pt x="9257" y="7093"/>
                  <a:pt x="9247" y="7083"/>
                  <a:pt x="9247" y="7072"/>
                </a:cubicBezTo>
                <a:cubicBezTo>
                  <a:pt x="9247" y="7067"/>
                  <a:pt x="9241" y="7064"/>
                  <a:pt x="9229" y="7064"/>
                </a:cubicBezTo>
                <a:cubicBezTo>
                  <a:pt x="9217" y="7064"/>
                  <a:pt x="9198" y="7067"/>
                  <a:pt x="9171" y="7072"/>
                </a:cubicBezTo>
                <a:cubicBezTo>
                  <a:pt x="9128" y="7072"/>
                  <a:pt x="8989" y="7083"/>
                  <a:pt x="8861" y="7083"/>
                </a:cubicBezTo>
                <a:cubicBezTo>
                  <a:pt x="8732" y="7083"/>
                  <a:pt x="8613" y="7105"/>
                  <a:pt x="8592" y="7105"/>
                </a:cubicBezTo>
                <a:cubicBezTo>
                  <a:pt x="8577" y="7112"/>
                  <a:pt x="8551" y="7120"/>
                  <a:pt x="8526" y="7120"/>
                </a:cubicBezTo>
                <a:cubicBezTo>
                  <a:pt x="8516" y="7120"/>
                  <a:pt x="8505" y="7118"/>
                  <a:pt x="8496" y="7115"/>
                </a:cubicBezTo>
                <a:cubicBezTo>
                  <a:pt x="8484" y="7112"/>
                  <a:pt x="8475" y="7111"/>
                  <a:pt x="8466" y="7111"/>
                </a:cubicBezTo>
                <a:cubicBezTo>
                  <a:pt x="8442" y="7111"/>
                  <a:pt x="8426" y="7121"/>
                  <a:pt x="8410" y="7136"/>
                </a:cubicBezTo>
                <a:cubicBezTo>
                  <a:pt x="8399" y="7147"/>
                  <a:pt x="8391" y="7152"/>
                  <a:pt x="8383" y="7152"/>
                </a:cubicBezTo>
                <a:cubicBezTo>
                  <a:pt x="8375" y="7152"/>
                  <a:pt x="8367" y="7147"/>
                  <a:pt x="8356" y="7136"/>
                </a:cubicBezTo>
                <a:cubicBezTo>
                  <a:pt x="8345" y="7131"/>
                  <a:pt x="8332" y="7129"/>
                  <a:pt x="8315" y="7129"/>
                </a:cubicBezTo>
                <a:cubicBezTo>
                  <a:pt x="8297" y="7129"/>
                  <a:pt x="8276" y="7131"/>
                  <a:pt x="8249" y="7136"/>
                </a:cubicBezTo>
                <a:cubicBezTo>
                  <a:pt x="8206" y="7147"/>
                  <a:pt x="8153" y="7158"/>
                  <a:pt x="8120" y="7158"/>
                </a:cubicBezTo>
                <a:cubicBezTo>
                  <a:pt x="8088" y="7158"/>
                  <a:pt x="8034" y="7169"/>
                  <a:pt x="8013" y="7179"/>
                </a:cubicBezTo>
                <a:cubicBezTo>
                  <a:pt x="7968" y="7207"/>
                  <a:pt x="7756" y="7249"/>
                  <a:pt x="7684" y="7249"/>
                </a:cubicBezTo>
                <a:cubicBezTo>
                  <a:pt x="7670" y="7249"/>
                  <a:pt x="7661" y="7247"/>
                  <a:pt x="7659" y="7244"/>
                </a:cubicBezTo>
                <a:cubicBezTo>
                  <a:pt x="7648" y="7244"/>
                  <a:pt x="7605" y="7255"/>
                  <a:pt x="7573" y="7265"/>
                </a:cubicBezTo>
                <a:cubicBezTo>
                  <a:pt x="7498" y="7298"/>
                  <a:pt x="7348" y="7319"/>
                  <a:pt x="7273" y="7319"/>
                </a:cubicBezTo>
                <a:cubicBezTo>
                  <a:pt x="7252" y="7319"/>
                  <a:pt x="7198" y="7341"/>
                  <a:pt x="7144" y="7362"/>
                </a:cubicBezTo>
                <a:cubicBezTo>
                  <a:pt x="7102" y="7383"/>
                  <a:pt x="7047" y="7405"/>
                  <a:pt x="7026" y="7405"/>
                </a:cubicBezTo>
                <a:cubicBezTo>
                  <a:pt x="7005" y="7405"/>
                  <a:pt x="6983" y="7415"/>
                  <a:pt x="6962" y="7437"/>
                </a:cubicBezTo>
                <a:cubicBezTo>
                  <a:pt x="6946" y="7452"/>
                  <a:pt x="6930" y="7463"/>
                  <a:pt x="6911" y="7463"/>
                </a:cubicBezTo>
                <a:cubicBezTo>
                  <a:pt x="6903" y="7463"/>
                  <a:pt x="6896" y="7461"/>
                  <a:pt x="6887" y="7458"/>
                </a:cubicBezTo>
                <a:cubicBezTo>
                  <a:pt x="6877" y="7456"/>
                  <a:pt x="6869" y="7455"/>
                  <a:pt x="6862" y="7455"/>
                </a:cubicBezTo>
                <a:cubicBezTo>
                  <a:pt x="6836" y="7455"/>
                  <a:pt x="6819" y="7470"/>
                  <a:pt x="6769" y="7512"/>
                </a:cubicBezTo>
                <a:cubicBezTo>
                  <a:pt x="6661" y="7619"/>
                  <a:pt x="6618" y="7662"/>
                  <a:pt x="6587" y="7673"/>
                </a:cubicBezTo>
                <a:cubicBezTo>
                  <a:pt x="6565" y="7673"/>
                  <a:pt x="6533" y="7705"/>
                  <a:pt x="6511" y="7727"/>
                </a:cubicBezTo>
                <a:cubicBezTo>
                  <a:pt x="6501" y="7748"/>
                  <a:pt x="6436" y="7801"/>
                  <a:pt x="6382" y="7834"/>
                </a:cubicBezTo>
                <a:cubicBezTo>
                  <a:pt x="6318" y="7866"/>
                  <a:pt x="6254" y="7920"/>
                  <a:pt x="6232" y="7952"/>
                </a:cubicBezTo>
                <a:cubicBezTo>
                  <a:pt x="6211" y="7984"/>
                  <a:pt x="6179" y="8016"/>
                  <a:pt x="6158" y="8027"/>
                </a:cubicBezTo>
                <a:cubicBezTo>
                  <a:pt x="6115" y="8048"/>
                  <a:pt x="6007" y="8199"/>
                  <a:pt x="5943" y="8327"/>
                </a:cubicBezTo>
                <a:cubicBezTo>
                  <a:pt x="5922" y="8359"/>
                  <a:pt x="5900" y="8392"/>
                  <a:pt x="5879" y="8402"/>
                </a:cubicBezTo>
                <a:cubicBezTo>
                  <a:pt x="5868" y="8402"/>
                  <a:pt x="5846" y="8423"/>
                  <a:pt x="5846" y="8456"/>
                </a:cubicBezTo>
                <a:cubicBezTo>
                  <a:pt x="5836" y="8478"/>
                  <a:pt x="5814" y="8520"/>
                  <a:pt x="5793" y="8542"/>
                </a:cubicBezTo>
                <a:cubicBezTo>
                  <a:pt x="5771" y="8563"/>
                  <a:pt x="5750" y="8606"/>
                  <a:pt x="5750" y="8628"/>
                </a:cubicBezTo>
                <a:cubicBezTo>
                  <a:pt x="5750" y="8659"/>
                  <a:pt x="5739" y="8692"/>
                  <a:pt x="5717" y="8714"/>
                </a:cubicBezTo>
                <a:cubicBezTo>
                  <a:pt x="5707" y="8735"/>
                  <a:pt x="5686" y="8767"/>
                  <a:pt x="5686" y="8767"/>
                </a:cubicBezTo>
                <a:cubicBezTo>
                  <a:pt x="5686" y="8778"/>
                  <a:pt x="5674" y="8799"/>
                  <a:pt x="5664" y="8810"/>
                </a:cubicBezTo>
                <a:cubicBezTo>
                  <a:pt x="5643" y="8831"/>
                  <a:pt x="5643" y="8895"/>
                  <a:pt x="5643" y="9078"/>
                </a:cubicBezTo>
                <a:cubicBezTo>
                  <a:pt x="5632" y="9336"/>
                  <a:pt x="5643" y="9421"/>
                  <a:pt x="5664" y="9475"/>
                </a:cubicBezTo>
                <a:cubicBezTo>
                  <a:pt x="5686" y="9496"/>
                  <a:pt x="5686" y="9550"/>
                  <a:pt x="5686" y="9593"/>
                </a:cubicBezTo>
                <a:cubicBezTo>
                  <a:pt x="5686" y="9668"/>
                  <a:pt x="5696" y="9689"/>
                  <a:pt x="5739" y="9754"/>
                </a:cubicBezTo>
                <a:cubicBezTo>
                  <a:pt x="5782" y="9818"/>
                  <a:pt x="5793" y="9818"/>
                  <a:pt x="5760" y="9851"/>
                </a:cubicBezTo>
                <a:cubicBezTo>
                  <a:pt x="5729" y="9893"/>
                  <a:pt x="5729" y="9925"/>
                  <a:pt x="5803" y="10011"/>
                </a:cubicBezTo>
                <a:cubicBezTo>
                  <a:pt x="5836" y="10044"/>
                  <a:pt x="5868" y="10086"/>
                  <a:pt x="5868" y="10097"/>
                </a:cubicBezTo>
                <a:cubicBezTo>
                  <a:pt x="5868" y="10118"/>
                  <a:pt x="5889" y="10151"/>
                  <a:pt x="5910" y="10172"/>
                </a:cubicBezTo>
                <a:cubicBezTo>
                  <a:pt x="5932" y="10204"/>
                  <a:pt x="5953" y="10247"/>
                  <a:pt x="5953" y="10280"/>
                </a:cubicBezTo>
                <a:cubicBezTo>
                  <a:pt x="5953" y="10311"/>
                  <a:pt x="5965" y="10333"/>
                  <a:pt x="6029" y="10387"/>
                </a:cubicBezTo>
                <a:cubicBezTo>
                  <a:pt x="6072" y="10430"/>
                  <a:pt x="6115" y="10461"/>
                  <a:pt x="6115" y="10483"/>
                </a:cubicBezTo>
                <a:cubicBezTo>
                  <a:pt x="6115" y="10494"/>
                  <a:pt x="6146" y="10526"/>
                  <a:pt x="6179" y="10558"/>
                </a:cubicBezTo>
                <a:cubicBezTo>
                  <a:pt x="6243" y="10612"/>
                  <a:pt x="6254" y="10623"/>
                  <a:pt x="6243" y="10655"/>
                </a:cubicBezTo>
                <a:cubicBezTo>
                  <a:pt x="6222" y="10676"/>
                  <a:pt x="6232" y="10697"/>
                  <a:pt x="6286" y="10740"/>
                </a:cubicBezTo>
                <a:cubicBezTo>
                  <a:pt x="6329" y="10783"/>
                  <a:pt x="6351" y="10816"/>
                  <a:pt x="6351" y="10837"/>
                </a:cubicBezTo>
                <a:cubicBezTo>
                  <a:pt x="6351" y="10859"/>
                  <a:pt x="6436" y="10923"/>
                  <a:pt x="6468" y="10923"/>
                </a:cubicBezTo>
                <a:lnTo>
                  <a:pt x="6554" y="10987"/>
                </a:lnTo>
                <a:cubicBezTo>
                  <a:pt x="6587" y="11019"/>
                  <a:pt x="6640" y="11052"/>
                  <a:pt x="6661" y="11052"/>
                </a:cubicBezTo>
                <a:cubicBezTo>
                  <a:pt x="6694" y="11062"/>
                  <a:pt x="6704" y="11073"/>
                  <a:pt x="6704" y="11116"/>
                </a:cubicBezTo>
                <a:cubicBezTo>
                  <a:pt x="6715" y="11159"/>
                  <a:pt x="6726" y="11169"/>
                  <a:pt x="6769" y="11191"/>
                </a:cubicBezTo>
                <a:cubicBezTo>
                  <a:pt x="6801" y="11202"/>
                  <a:pt x="6844" y="11245"/>
                  <a:pt x="6866" y="11266"/>
                </a:cubicBezTo>
                <a:cubicBezTo>
                  <a:pt x="6897" y="11320"/>
                  <a:pt x="6919" y="11331"/>
                  <a:pt x="6962" y="11331"/>
                </a:cubicBezTo>
                <a:cubicBezTo>
                  <a:pt x="7005" y="11331"/>
                  <a:pt x="7037" y="11341"/>
                  <a:pt x="7112" y="11427"/>
                </a:cubicBezTo>
                <a:cubicBezTo>
                  <a:pt x="7166" y="11470"/>
                  <a:pt x="7230" y="11545"/>
                  <a:pt x="7262" y="11588"/>
                </a:cubicBezTo>
                <a:cubicBezTo>
                  <a:pt x="7295" y="11620"/>
                  <a:pt x="7326" y="11653"/>
                  <a:pt x="7337" y="11653"/>
                </a:cubicBezTo>
                <a:cubicBezTo>
                  <a:pt x="7348" y="11653"/>
                  <a:pt x="7380" y="11674"/>
                  <a:pt x="7412" y="11706"/>
                </a:cubicBezTo>
                <a:cubicBezTo>
                  <a:pt x="7445" y="11727"/>
                  <a:pt x="7509" y="11760"/>
                  <a:pt x="7541" y="11781"/>
                </a:cubicBezTo>
                <a:cubicBezTo>
                  <a:pt x="7584" y="11792"/>
                  <a:pt x="7648" y="11834"/>
                  <a:pt x="7702" y="11867"/>
                </a:cubicBezTo>
                <a:cubicBezTo>
                  <a:pt x="7745" y="11910"/>
                  <a:pt x="7809" y="11953"/>
                  <a:pt x="7841" y="11963"/>
                </a:cubicBezTo>
                <a:cubicBezTo>
                  <a:pt x="7863" y="11963"/>
                  <a:pt x="7927" y="11985"/>
                  <a:pt x="7970" y="12006"/>
                </a:cubicBezTo>
                <a:cubicBezTo>
                  <a:pt x="8013" y="12017"/>
                  <a:pt x="8067" y="12049"/>
                  <a:pt x="8088" y="12060"/>
                </a:cubicBezTo>
                <a:cubicBezTo>
                  <a:pt x="8112" y="12076"/>
                  <a:pt x="8141" y="12086"/>
                  <a:pt x="8172" y="12086"/>
                </a:cubicBezTo>
                <a:cubicBezTo>
                  <a:pt x="8183" y="12086"/>
                  <a:pt x="8194" y="12084"/>
                  <a:pt x="8206" y="12082"/>
                </a:cubicBezTo>
                <a:cubicBezTo>
                  <a:pt x="8260" y="12082"/>
                  <a:pt x="8281" y="12092"/>
                  <a:pt x="8303" y="12124"/>
                </a:cubicBezTo>
                <a:cubicBezTo>
                  <a:pt x="8335" y="12156"/>
                  <a:pt x="8346" y="12156"/>
                  <a:pt x="8506" y="12156"/>
                </a:cubicBezTo>
                <a:cubicBezTo>
                  <a:pt x="8807" y="12156"/>
                  <a:pt x="8807" y="12156"/>
                  <a:pt x="8849" y="12189"/>
                </a:cubicBezTo>
                <a:cubicBezTo>
                  <a:pt x="8865" y="12201"/>
                  <a:pt x="8871" y="12210"/>
                  <a:pt x="8886" y="12210"/>
                </a:cubicBezTo>
                <a:cubicBezTo>
                  <a:pt x="8912" y="12210"/>
                  <a:pt x="8964" y="12184"/>
                  <a:pt x="9139" y="12103"/>
                </a:cubicBezTo>
                <a:cubicBezTo>
                  <a:pt x="9190" y="12074"/>
                  <a:pt x="9216" y="12065"/>
                  <a:pt x="9234" y="12065"/>
                </a:cubicBezTo>
                <a:cubicBezTo>
                  <a:pt x="9243" y="12065"/>
                  <a:pt x="9250" y="12067"/>
                  <a:pt x="9257" y="12070"/>
                </a:cubicBezTo>
                <a:cubicBezTo>
                  <a:pt x="9265" y="12075"/>
                  <a:pt x="9278" y="12078"/>
                  <a:pt x="9295" y="12078"/>
                </a:cubicBezTo>
                <a:cubicBezTo>
                  <a:pt x="9387" y="12078"/>
                  <a:pt x="9582" y="12009"/>
                  <a:pt x="9600" y="11963"/>
                </a:cubicBezTo>
                <a:cubicBezTo>
                  <a:pt x="9608" y="11947"/>
                  <a:pt x="9616" y="11938"/>
                  <a:pt x="9633" y="11938"/>
                </a:cubicBezTo>
                <a:cubicBezTo>
                  <a:pt x="9639" y="11938"/>
                  <a:pt x="9646" y="11939"/>
                  <a:pt x="9654" y="11942"/>
                </a:cubicBezTo>
                <a:cubicBezTo>
                  <a:pt x="9656" y="11942"/>
                  <a:pt x="9659" y="11942"/>
                  <a:pt x="9661" y="11942"/>
                </a:cubicBezTo>
                <a:cubicBezTo>
                  <a:pt x="9717" y="11942"/>
                  <a:pt x="9923" y="11832"/>
                  <a:pt x="9933" y="11781"/>
                </a:cubicBezTo>
                <a:cubicBezTo>
                  <a:pt x="9944" y="11770"/>
                  <a:pt x="9965" y="11727"/>
                  <a:pt x="9998" y="11695"/>
                </a:cubicBezTo>
                <a:cubicBezTo>
                  <a:pt x="10041" y="11663"/>
                  <a:pt x="10051" y="11653"/>
                  <a:pt x="10115" y="11653"/>
                </a:cubicBezTo>
                <a:cubicBezTo>
                  <a:pt x="10131" y="11655"/>
                  <a:pt x="10143" y="11657"/>
                  <a:pt x="10153" y="11657"/>
                </a:cubicBezTo>
                <a:cubicBezTo>
                  <a:pt x="10182" y="11657"/>
                  <a:pt x="10190" y="11639"/>
                  <a:pt x="10222" y="11567"/>
                </a:cubicBezTo>
                <a:cubicBezTo>
                  <a:pt x="10265" y="11491"/>
                  <a:pt x="10287" y="11459"/>
                  <a:pt x="10330" y="11448"/>
                </a:cubicBezTo>
                <a:cubicBezTo>
                  <a:pt x="10362" y="11438"/>
                  <a:pt x="10384" y="11417"/>
                  <a:pt x="10405" y="11362"/>
                </a:cubicBezTo>
                <a:cubicBezTo>
                  <a:pt x="10437" y="11320"/>
                  <a:pt x="10458" y="11288"/>
                  <a:pt x="10501" y="11277"/>
                </a:cubicBezTo>
                <a:cubicBezTo>
                  <a:pt x="10534" y="11255"/>
                  <a:pt x="10555" y="11234"/>
                  <a:pt x="10555" y="11223"/>
                </a:cubicBezTo>
                <a:cubicBezTo>
                  <a:pt x="10555" y="11223"/>
                  <a:pt x="10609" y="11169"/>
                  <a:pt x="10663" y="11105"/>
                </a:cubicBezTo>
                <a:cubicBezTo>
                  <a:pt x="10877" y="10891"/>
                  <a:pt x="10995" y="10752"/>
                  <a:pt x="10995" y="10709"/>
                </a:cubicBezTo>
                <a:cubicBezTo>
                  <a:pt x="10995" y="10697"/>
                  <a:pt x="11016" y="10666"/>
                  <a:pt x="11027" y="10644"/>
                </a:cubicBezTo>
                <a:cubicBezTo>
                  <a:pt x="11049" y="10623"/>
                  <a:pt x="11059" y="10590"/>
                  <a:pt x="11059" y="10590"/>
                </a:cubicBezTo>
                <a:cubicBezTo>
                  <a:pt x="11059" y="10580"/>
                  <a:pt x="11123" y="10516"/>
                  <a:pt x="11188" y="10451"/>
                </a:cubicBezTo>
                <a:cubicBezTo>
                  <a:pt x="11306" y="10333"/>
                  <a:pt x="11316" y="10322"/>
                  <a:pt x="11316" y="10280"/>
                </a:cubicBezTo>
                <a:cubicBezTo>
                  <a:pt x="11306" y="10237"/>
                  <a:pt x="11306" y="10225"/>
                  <a:pt x="11338" y="10215"/>
                </a:cubicBezTo>
                <a:cubicBezTo>
                  <a:pt x="11371" y="10204"/>
                  <a:pt x="11456" y="9958"/>
                  <a:pt x="11467" y="9829"/>
                </a:cubicBezTo>
                <a:cubicBezTo>
                  <a:pt x="11467" y="9786"/>
                  <a:pt x="11478" y="9754"/>
                  <a:pt x="11488" y="9754"/>
                </a:cubicBezTo>
                <a:cubicBezTo>
                  <a:pt x="11499" y="9754"/>
                  <a:pt x="11521" y="9722"/>
                  <a:pt x="11542" y="9679"/>
                </a:cubicBezTo>
                <a:cubicBezTo>
                  <a:pt x="11564" y="9636"/>
                  <a:pt x="11595" y="9593"/>
                  <a:pt x="11607" y="9582"/>
                </a:cubicBezTo>
                <a:cubicBezTo>
                  <a:pt x="11617" y="9582"/>
                  <a:pt x="11628" y="9560"/>
                  <a:pt x="11628" y="9518"/>
                </a:cubicBezTo>
                <a:cubicBezTo>
                  <a:pt x="11628" y="9453"/>
                  <a:pt x="11671" y="9367"/>
                  <a:pt x="11757" y="9196"/>
                </a:cubicBezTo>
                <a:cubicBezTo>
                  <a:pt x="11810" y="9100"/>
                  <a:pt x="11821" y="9057"/>
                  <a:pt x="11821" y="9003"/>
                </a:cubicBezTo>
                <a:cubicBezTo>
                  <a:pt x="11821" y="8949"/>
                  <a:pt x="11831" y="8917"/>
                  <a:pt x="11853" y="8874"/>
                </a:cubicBezTo>
                <a:cubicBezTo>
                  <a:pt x="11874" y="8853"/>
                  <a:pt x="11896" y="8788"/>
                  <a:pt x="11907" y="8745"/>
                </a:cubicBezTo>
                <a:cubicBezTo>
                  <a:pt x="11917" y="8702"/>
                  <a:pt x="11939" y="8649"/>
                  <a:pt x="11950" y="8628"/>
                </a:cubicBezTo>
                <a:cubicBezTo>
                  <a:pt x="11993" y="8552"/>
                  <a:pt x="12003" y="8263"/>
                  <a:pt x="11971" y="8220"/>
                </a:cubicBezTo>
                <a:cubicBezTo>
                  <a:pt x="11950" y="8199"/>
                  <a:pt x="11950" y="8027"/>
                  <a:pt x="11971" y="7920"/>
                </a:cubicBezTo>
                <a:cubicBezTo>
                  <a:pt x="11982" y="7877"/>
                  <a:pt x="11971" y="7844"/>
                  <a:pt x="11950" y="7770"/>
                </a:cubicBezTo>
                <a:cubicBezTo>
                  <a:pt x="11928" y="7716"/>
                  <a:pt x="11907" y="7662"/>
                  <a:pt x="11907" y="7651"/>
                </a:cubicBezTo>
                <a:cubicBezTo>
                  <a:pt x="11907" y="7641"/>
                  <a:pt x="11885" y="7577"/>
                  <a:pt x="11853" y="7512"/>
                </a:cubicBezTo>
                <a:cubicBezTo>
                  <a:pt x="11821" y="7448"/>
                  <a:pt x="11800" y="7372"/>
                  <a:pt x="11800" y="7362"/>
                </a:cubicBezTo>
                <a:cubicBezTo>
                  <a:pt x="11810" y="7341"/>
                  <a:pt x="11778" y="7286"/>
                  <a:pt x="11724" y="7212"/>
                </a:cubicBezTo>
                <a:cubicBezTo>
                  <a:pt x="11681" y="7136"/>
                  <a:pt x="11638" y="7062"/>
                  <a:pt x="11638" y="7029"/>
                </a:cubicBezTo>
                <a:cubicBezTo>
                  <a:pt x="11628" y="6986"/>
                  <a:pt x="11607" y="6943"/>
                  <a:pt x="11585" y="6922"/>
                </a:cubicBezTo>
                <a:cubicBezTo>
                  <a:pt x="11564" y="6890"/>
                  <a:pt x="11521" y="6836"/>
                  <a:pt x="11488" y="6804"/>
                </a:cubicBezTo>
                <a:cubicBezTo>
                  <a:pt x="11424" y="6697"/>
                  <a:pt x="11263" y="6557"/>
                  <a:pt x="11231" y="6557"/>
                </a:cubicBezTo>
                <a:cubicBezTo>
                  <a:pt x="11209" y="6557"/>
                  <a:pt x="11166" y="6536"/>
                  <a:pt x="11135" y="6504"/>
                </a:cubicBezTo>
                <a:cubicBezTo>
                  <a:pt x="11081" y="6461"/>
                  <a:pt x="11038" y="6450"/>
                  <a:pt x="10984" y="6440"/>
                </a:cubicBezTo>
                <a:cubicBezTo>
                  <a:pt x="10930" y="6428"/>
                  <a:pt x="10887" y="6407"/>
                  <a:pt x="10856" y="6385"/>
                </a:cubicBezTo>
                <a:cubicBezTo>
                  <a:pt x="10823" y="6364"/>
                  <a:pt x="10791" y="6343"/>
                  <a:pt x="10770" y="6343"/>
                </a:cubicBezTo>
                <a:cubicBezTo>
                  <a:pt x="10748" y="6343"/>
                  <a:pt x="10684" y="6321"/>
                  <a:pt x="10609" y="6278"/>
                </a:cubicBezTo>
                <a:cubicBezTo>
                  <a:pt x="10501" y="6225"/>
                  <a:pt x="10470" y="6214"/>
                  <a:pt x="10362" y="6214"/>
                </a:cubicBezTo>
                <a:cubicBezTo>
                  <a:pt x="10298" y="6214"/>
                  <a:pt x="10234" y="6214"/>
                  <a:pt x="10234" y="6204"/>
                </a:cubicBezTo>
                <a:cubicBezTo>
                  <a:pt x="10214" y="6191"/>
                  <a:pt x="10162" y="6186"/>
                  <a:pt x="10088" y="6186"/>
                </a:cubicBezTo>
                <a:cubicBezTo>
                  <a:pt x="10038" y="6186"/>
                  <a:pt x="9977" y="6188"/>
                  <a:pt x="9912" y="6192"/>
                </a:cubicBezTo>
                <a:cubicBezTo>
                  <a:pt x="9826" y="6192"/>
                  <a:pt x="9793" y="6192"/>
                  <a:pt x="9772" y="6171"/>
                </a:cubicBezTo>
                <a:cubicBezTo>
                  <a:pt x="9762" y="6161"/>
                  <a:pt x="9729" y="6150"/>
                  <a:pt x="9708" y="6150"/>
                </a:cubicBezTo>
                <a:cubicBezTo>
                  <a:pt x="9686" y="6150"/>
                  <a:pt x="9665" y="6139"/>
                  <a:pt x="9654" y="6139"/>
                </a:cubicBezTo>
                <a:cubicBezTo>
                  <a:pt x="9654" y="6131"/>
                  <a:pt x="9638" y="6124"/>
                  <a:pt x="9621" y="6124"/>
                </a:cubicBezTo>
                <a:cubicBezTo>
                  <a:pt x="9614" y="6124"/>
                  <a:pt x="9607" y="6125"/>
                  <a:pt x="9600" y="6128"/>
                </a:cubicBezTo>
                <a:cubicBezTo>
                  <a:pt x="9569" y="6128"/>
                  <a:pt x="9536" y="6128"/>
                  <a:pt x="9526" y="6118"/>
                </a:cubicBezTo>
                <a:cubicBezTo>
                  <a:pt x="9520" y="6112"/>
                  <a:pt x="9507" y="6109"/>
                  <a:pt x="9485" y="6109"/>
                </a:cubicBezTo>
                <a:cubicBezTo>
                  <a:pt x="9464" y="6109"/>
                  <a:pt x="9434" y="6112"/>
                  <a:pt x="9397" y="6118"/>
                </a:cubicBezTo>
                <a:cubicBezTo>
                  <a:pt x="9349" y="6127"/>
                  <a:pt x="9314" y="6133"/>
                  <a:pt x="9274" y="6133"/>
                </a:cubicBezTo>
                <a:cubicBezTo>
                  <a:pt x="9225" y="6133"/>
                  <a:pt x="9170" y="6125"/>
                  <a:pt x="9075" y="6107"/>
                </a:cubicBezTo>
                <a:cubicBezTo>
                  <a:pt x="9021" y="6107"/>
                  <a:pt x="9000" y="6107"/>
                  <a:pt x="9000" y="6118"/>
                </a:cubicBezTo>
                <a:cubicBezTo>
                  <a:pt x="9000" y="6127"/>
                  <a:pt x="8989" y="6133"/>
                  <a:pt x="8971" y="6133"/>
                </a:cubicBezTo>
                <a:cubicBezTo>
                  <a:pt x="8950" y="6133"/>
                  <a:pt x="8918" y="6125"/>
                  <a:pt x="8882" y="6107"/>
                </a:cubicBezTo>
                <a:cubicBezTo>
                  <a:pt x="8852" y="6099"/>
                  <a:pt x="8832" y="6092"/>
                  <a:pt x="8816" y="6092"/>
                </a:cubicBezTo>
                <a:cubicBezTo>
                  <a:pt x="8809" y="6092"/>
                  <a:pt x="8803" y="6093"/>
                  <a:pt x="8796" y="6096"/>
                </a:cubicBezTo>
                <a:cubicBezTo>
                  <a:pt x="8781" y="6104"/>
                  <a:pt x="8766" y="6111"/>
                  <a:pt x="8758" y="6111"/>
                </a:cubicBezTo>
                <a:cubicBezTo>
                  <a:pt x="8755" y="6111"/>
                  <a:pt x="8753" y="6110"/>
                  <a:pt x="8753" y="6107"/>
                </a:cubicBezTo>
                <a:cubicBezTo>
                  <a:pt x="8742" y="6107"/>
                  <a:pt x="8710" y="6118"/>
                  <a:pt x="8656" y="6128"/>
                </a:cubicBezTo>
                <a:cubicBezTo>
                  <a:pt x="8619" y="6139"/>
                  <a:pt x="8595" y="6144"/>
                  <a:pt x="8557" y="6144"/>
                </a:cubicBezTo>
                <a:cubicBezTo>
                  <a:pt x="8520" y="6144"/>
                  <a:pt x="8469" y="6139"/>
                  <a:pt x="8378" y="6128"/>
                </a:cubicBezTo>
                <a:cubicBezTo>
                  <a:pt x="8362" y="6124"/>
                  <a:pt x="8351" y="6122"/>
                  <a:pt x="8342" y="6122"/>
                </a:cubicBezTo>
                <a:cubicBezTo>
                  <a:pt x="8326" y="6122"/>
                  <a:pt x="8317" y="6129"/>
                  <a:pt x="8303" y="6150"/>
                </a:cubicBezTo>
                <a:cubicBezTo>
                  <a:pt x="8297" y="6168"/>
                  <a:pt x="8274" y="6176"/>
                  <a:pt x="8250" y="6176"/>
                </a:cubicBezTo>
                <a:cubicBezTo>
                  <a:pt x="8231" y="6176"/>
                  <a:pt x="8210" y="6170"/>
                  <a:pt x="8196" y="6161"/>
                </a:cubicBezTo>
                <a:cubicBezTo>
                  <a:pt x="8188" y="6157"/>
                  <a:pt x="8174" y="6155"/>
                  <a:pt x="8157" y="6155"/>
                </a:cubicBezTo>
                <a:cubicBezTo>
                  <a:pt x="8076" y="6155"/>
                  <a:pt x="7914" y="6192"/>
                  <a:pt x="7852" y="6235"/>
                </a:cubicBezTo>
                <a:cubicBezTo>
                  <a:pt x="7777" y="6278"/>
                  <a:pt x="7691" y="6300"/>
                  <a:pt x="7498" y="6300"/>
                </a:cubicBezTo>
                <a:cubicBezTo>
                  <a:pt x="7402" y="6300"/>
                  <a:pt x="7348" y="6300"/>
                  <a:pt x="7326" y="6321"/>
                </a:cubicBezTo>
                <a:cubicBezTo>
                  <a:pt x="7293" y="6346"/>
                  <a:pt x="7215" y="6371"/>
                  <a:pt x="7172" y="6371"/>
                </a:cubicBezTo>
                <a:cubicBezTo>
                  <a:pt x="7159" y="6371"/>
                  <a:pt x="7149" y="6369"/>
                  <a:pt x="7144" y="6364"/>
                </a:cubicBezTo>
                <a:cubicBezTo>
                  <a:pt x="7137" y="6356"/>
                  <a:pt x="7129" y="6353"/>
                  <a:pt x="7121" y="6353"/>
                </a:cubicBezTo>
                <a:cubicBezTo>
                  <a:pt x="7105" y="6353"/>
                  <a:pt x="7086" y="6365"/>
                  <a:pt x="7059" y="6385"/>
                </a:cubicBezTo>
                <a:cubicBezTo>
                  <a:pt x="7026" y="6397"/>
                  <a:pt x="6973" y="6418"/>
                  <a:pt x="6951" y="6418"/>
                </a:cubicBezTo>
                <a:cubicBezTo>
                  <a:pt x="6947" y="6416"/>
                  <a:pt x="6942" y="6415"/>
                  <a:pt x="6936" y="6415"/>
                </a:cubicBezTo>
                <a:cubicBezTo>
                  <a:pt x="6910" y="6415"/>
                  <a:pt x="6868" y="6432"/>
                  <a:pt x="6833" y="6450"/>
                </a:cubicBezTo>
                <a:cubicBezTo>
                  <a:pt x="6801" y="6471"/>
                  <a:pt x="6747" y="6493"/>
                  <a:pt x="6726" y="6493"/>
                </a:cubicBezTo>
                <a:cubicBezTo>
                  <a:pt x="6704" y="6493"/>
                  <a:pt x="6651" y="6525"/>
                  <a:pt x="6597" y="6557"/>
                </a:cubicBezTo>
                <a:cubicBezTo>
                  <a:pt x="6544" y="6590"/>
                  <a:pt x="6479" y="6621"/>
                  <a:pt x="6468" y="6621"/>
                </a:cubicBezTo>
                <a:cubicBezTo>
                  <a:pt x="6458" y="6621"/>
                  <a:pt x="6394" y="6654"/>
                  <a:pt x="6340" y="6686"/>
                </a:cubicBezTo>
                <a:cubicBezTo>
                  <a:pt x="6275" y="6723"/>
                  <a:pt x="6226" y="6752"/>
                  <a:pt x="6200" y="6752"/>
                </a:cubicBezTo>
                <a:cubicBezTo>
                  <a:pt x="6196" y="6752"/>
                  <a:pt x="6192" y="6752"/>
                  <a:pt x="6189" y="6750"/>
                </a:cubicBezTo>
                <a:cubicBezTo>
                  <a:pt x="6158" y="6750"/>
                  <a:pt x="6125" y="6772"/>
                  <a:pt x="6104" y="6783"/>
                </a:cubicBezTo>
                <a:cubicBezTo>
                  <a:pt x="6072" y="6804"/>
                  <a:pt x="6050" y="6815"/>
                  <a:pt x="6039" y="6815"/>
                </a:cubicBezTo>
                <a:cubicBezTo>
                  <a:pt x="6018" y="6815"/>
                  <a:pt x="5803" y="6976"/>
                  <a:pt x="5803" y="6997"/>
                </a:cubicBezTo>
                <a:cubicBezTo>
                  <a:pt x="5803" y="7019"/>
                  <a:pt x="5653" y="7158"/>
                  <a:pt x="5535" y="7244"/>
                </a:cubicBezTo>
                <a:cubicBezTo>
                  <a:pt x="5524" y="7255"/>
                  <a:pt x="5493" y="7286"/>
                  <a:pt x="5471" y="7319"/>
                </a:cubicBezTo>
                <a:cubicBezTo>
                  <a:pt x="5450" y="7341"/>
                  <a:pt x="5407" y="7405"/>
                  <a:pt x="5364" y="7458"/>
                </a:cubicBezTo>
                <a:cubicBezTo>
                  <a:pt x="5278" y="7577"/>
                  <a:pt x="5171" y="7758"/>
                  <a:pt x="5171" y="7813"/>
                </a:cubicBezTo>
                <a:cubicBezTo>
                  <a:pt x="5171" y="7823"/>
                  <a:pt x="5160" y="7844"/>
                  <a:pt x="5149" y="7844"/>
                </a:cubicBezTo>
                <a:cubicBezTo>
                  <a:pt x="5149" y="7855"/>
                  <a:pt x="5138" y="7877"/>
                  <a:pt x="5138" y="7909"/>
                </a:cubicBezTo>
                <a:cubicBezTo>
                  <a:pt x="5138" y="7930"/>
                  <a:pt x="5128" y="7952"/>
                  <a:pt x="5128" y="7952"/>
                </a:cubicBezTo>
                <a:cubicBezTo>
                  <a:pt x="5117" y="7952"/>
                  <a:pt x="5095" y="7984"/>
                  <a:pt x="5085" y="8016"/>
                </a:cubicBezTo>
                <a:cubicBezTo>
                  <a:pt x="5064" y="8048"/>
                  <a:pt x="5042" y="8091"/>
                  <a:pt x="5031" y="8113"/>
                </a:cubicBezTo>
                <a:cubicBezTo>
                  <a:pt x="5021" y="8134"/>
                  <a:pt x="5009" y="8177"/>
                  <a:pt x="5009" y="8199"/>
                </a:cubicBezTo>
                <a:cubicBezTo>
                  <a:pt x="5009" y="8230"/>
                  <a:pt x="4988" y="8273"/>
                  <a:pt x="4978" y="8306"/>
                </a:cubicBezTo>
                <a:cubicBezTo>
                  <a:pt x="4956" y="8349"/>
                  <a:pt x="4945" y="8392"/>
                  <a:pt x="4945" y="8423"/>
                </a:cubicBezTo>
                <a:cubicBezTo>
                  <a:pt x="4945" y="8456"/>
                  <a:pt x="4935" y="8488"/>
                  <a:pt x="4924" y="8499"/>
                </a:cubicBezTo>
                <a:cubicBezTo>
                  <a:pt x="4902" y="8542"/>
                  <a:pt x="4902" y="8649"/>
                  <a:pt x="4924" y="8788"/>
                </a:cubicBezTo>
                <a:cubicBezTo>
                  <a:pt x="4935" y="8938"/>
                  <a:pt x="4935" y="9003"/>
                  <a:pt x="4913" y="9153"/>
                </a:cubicBezTo>
                <a:cubicBezTo>
                  <a:pt x="4902" y="9250"/>
                  <a:pt x="4892" y="9293"/>
                  <a:pt x="4913" y="9314"/>
                </a:cubicBezTo>
                <a:cubicBezTo>
                  <a:pt x="4924" y="9336"/>
                  <a:pt x="4935" y="9410"/>
                  <a:pt x="4935" y="9486"/>
                </a:cubicBezTo>
                <a:cubicBezTo>
                  <a:pt x="4945" y="9582"/>
                  <a:pt x="4956" y="9625"/>
                  <a:pt x="4978" y="9657"/>
                </a:cubicBezTo>
                <a:cubicBezTo>
                  <a:pt x="5009" y="9679"/>
                  <a:pt x="5009" y="9689"/>
                  <a:pt x="4988" y="9711"/>
                </a:cubicBezTo>
                <a:cubicBezTo>
                  <a:pt x="4978" y="9732"/>
                  <a:pt x="4978" y="9754"/>
                  <a:pt x="4988" y="9808"/>
                </a:cubicBezTo>
                <a:cubicBezTo>
                  <a:pt x="4999" y="9839"/>
                  <a:pt x="5021" y="9936"/>
                  <a:pt x="5031" y="10011"/>
                </a:cubicBezTo>
                <a:cubicBezTo>
                  <a:pt x="5064" y="10161"/>
                  <a:pt x="5106" y="10311"/>
                  <a:pt x="5117" y="10333"/>
                </a:cubicBezTo>
                <a:cubicBezTo>
                  <a:pt x="5128" y="10344"/>
                  <a:pt x="5138" y="10365"/>
                  <a:pt x="5138" y="10387"/>
                </a:cubicBezTo>
                <a:cubicBezTo>
                  <a:pt x="5149" y="10419"/>
                  <a:pt x="5171" y="10440"/>
                  <a:pt x="5192" y="10440"/>
                </a:cubicBezTo>
                <a:cubicBezTo>
                  <a:pt x="5224" y="10451"/>
                  <a:pt x="5257" y="10526"/>
                  <a:pt x="5245" y="10558"/>
                </a:cubicBezTo>
                <a:cubicBezTo>
                  <a:pt x="5235" y="10580"/>
                  <a:pt x="5267" y="10633"/>
                  <a:pt x="5310" y="10697"/>
                </a:cubicBezTo>
                <a:cubicBezTo>
                  <a:pt x="5396" y="10794"/>
                  <a:pt x="5407" y="10826"/>
                  <a:pt x="5385" y="10848"/>
                </a:cubicBezTo>
                <a:lnTo>
                  <a:pt x="5364" y="10869"/>
                </a:lnTo>
                <a:cubicBezTo>
                  <a:pt x="5364" y="10902"/>
                  <a:pt x="5524" y="11127"/>
                  <a:pt x="5643" y="11245"/>
                </a:cubicBezTo>
                <a:cubicBezTo>
                  <a:pt x="5717" y="11320"/>
                  <a:pt x="5793" y="11405"/>
                  <a:pt x="5803" y="11438"/>
                </a:cubicBezTo>
                <a:cubicBezTo>
                  <a:pt x="5814" y="11459"/>
                  <a:pt x="5857" y="11534"/>
                  <a:pt x="5910" y="11598"/>
                </a:cubicBezTo>
                <a:cubicBezTo>
                  <a:pt x="5986" y="11706"/>
                  <a:pt x="5996" y="11717"/>
                  <a:pt x="6082" y="11749"/>
                </a:cubicBezTo>
                <a:cubicBezTo>
                  <a:pt x="6146" y="11770"/>
                  <a:pt x="6168" y="11781"/>
                  <a:pt x="6168" y="11813"/>
                </a:cubicBezTo>
                <a:cubicBezTo>
                  <a:pt x="6168" y="11834"/>
                  <a:pt x="6211" y="11888"/>
                  <a:pt x="6318" y="11974"/>
                </a:cubicBezTo>
                <a:cubicBezTo>
                  <a:pt x="6404" y="12049"/>
                  <a:pt x="6490" y="12124"/>
                  <a:pt x="6501" y="12135"/>
                </a:cubicBezTo>
                <a:cubicBezTo>
                  <a:pt x="6533" y="12178"/>
                  <a:pt x="6618" y="12221"/>
                  <a:pt x="6651" y="12221"/>
                </a:cubicBezTo>
                <a:cubicBezTo>
                  <a:pt x="6661" y="12221"/>
                  <a:pt x="6683" y="12232"/>
                  <a:pt x="6694" y="12253"/>
                </a:cubicBezTo>
                <a:cubicBezTo>
                  <a:pt x="6704" y="12263"/>
                  <a:pt x="6737" y="12296"/>
                  <a:pt x="6758" y="12296"/>
                </a:cubicBezTo>
                <a:cubicBezTo>
                  <a:pt x="6790" y="12306"/>
                  <a:pt x="6833" y="12339"/>
                  <a:pt x="6866" y="12371"/>
                </a:cubicBezTo>
                <a:cubicBezTo>
                  <a:pt x="6897" y="12403"/>
                  <a:pt x="6930" y="12435"/>
                  <a:pt x="6951" y="12435"/>
                </a:cubicBezTo>
                <a:cubicBezTo>
                  <a:pt x="6962" y="12435"/>
                  <a:pt x="6983" y="12457"/>
                  <a:pt x="6994" y="12489"/>
                </a:cubicBezTo>
                <a:cubicBezTo>
                  <a:pt x="7037" y="12564"/>
                  <a:pt x="7069" y="12596"/>
                  <a:pt x="7112" y="12596"/>
                </a:cubicBezTo>
                <a:cubicBezTo>
                  <a:pt x="7144" y="12596"/>
                  <a:pt x="7187" y="12618"/>
                  <a:pt x="7241" y="12693"/>
                </a:cubicBezTo>
                <a:cubicBezTo>
                  <a:pt x="7295" y="12735"/>
                  <a:pt x="7402" y="12821"/>
                  <a:pt x="7476" y="12864"/>
                </a:cubicBezTo>
                <a:cubicBezTo>
                  <a:pt x="7552" y="12918"/>
                  <a:pt x="7627" y="12961"/>
                  <a:pt x="7648" y="12983"/>
                </a:cubicBezTo>
                <a:cubicBezTo>
                  <a:pt x="7659" y="13004"/>
                  <a:pt x="7702" y="13014"/>
                  <a:pt x="7745" y="13025"/>
                </a:cubicBezTo>
                <a:cubicBezTo>
                  <a:pt x="7777" y="13025"/>
                  <a:pt x="7841" y="13057"/>
                  <a:pt x="7874" y="13079"/>
                </a:cubicBezTo>
                <a:cubicBezTo>
                  <a:pt x="7970" y="13143"/>
                  <a:pt x="8153" y="13229"/>
                  <a:pt x="8206" y="13229"/>
                </a:cubicBezTo>
                <a:cubicBezTo>
                  <a:pt x="8227" y="13229"/>
                  <a:pt x="8313" y="13250"/>
                  <a:pt x="8389" y="13283"/>
                </a:cubicBezTo>
                <a:cubicBezTo>
                  <a:pt x="8469" y="13307"/>
                  <a:pt x="8513" y="13319"/>
                  <a:pt x="8539" y="13319"/>
                </a:cubicBezTo>
                <a:cubicBezTo>
                  <a:pt x="8548" y="13319"/>
                  <a:pt x="8555" y="13317"/>
                  <a:pt x="8560" y="13315"/>
                </a:cubicBezTo>
                <a:cubicBezTo>
                  <a:pt x="8571" y="13310"/>
                  <a:pt x="8582" y="13307"/>
                  <a:pt x="8591" y="13307"/>
                </a:cubicBezTo>
                <a:cubicBezTo>
                  <a:pt x="8600" y="13307"/>
                  <a:pt x="8608" y="13310"/>
                  <a:pt x="8613" y="13315"/>
                </a:cubicBezTo>
                <a:cubicBezTo>
                  <a:pt x="8627" y="13319"/>
                  <a:pt x="8675" y="13322"/>
                  <a:pt x="8727" y="13322"/>
                </a:cubicBezTo>
                <a:cubicBezTo>
                  <a:pt x="8801" y="13322"/>
                  <a:pt x="8885" y="13317"/>
                  <a:pt x="8904" y="13304"/>
                </a:cubicBezTo>
                <a:cubicBezTo>
                  <a:pt x="8925" y="13304"/>
                  <a:pt x="8935" y="13283"/>
                  <a:pt x="8935" y="13272"/>
                </a:cubicBezTo>
                <a:cubicBezTo>
                  <a:pt x="8935" y="13250"/>
                  <a:pt x="9075" y="13197"/>
                  <a:pt x="9139" y="13197"/>
                </a:cubicBezTo>
                <a:cubicBezTo>
                  <a:pt x="9161" y="13197"/>
                  <a:pt x="9204" y="13186"/>
                  <a:pt x="9247" y="13176"/>
                </a:cubicBezTo>
                <a:cubicBezTo>
                  <a:pt x="9279" y="13154"/>
                  <a:pt x="9333" y="13154"/>
                  <a:pt x="9343" y="13154"/>
                </a:cubicBezTo>
                <a:cubicBezTo>
                  <a:pt x="9348" y="13157"/>
                  <a:pt x="9354" y="13158"/>
                  <a:pt x="9361" y="13158"/>
                </a:cubicBezTo>
                <a:cubicBezTo>
                  <a:pt x="9380" y="13158"/>
                  <a:pt x="9405" y="13146"/>
                  <a:pt x="9429" y="13122"/>
                </a:cubicBezTo>
                <a:cubicBezTo>
                  <a:pt x="9461" y="13100"/>
                  <a:pt x="9504" y="13079"/>
                  <a:pt x="9536" y="13079"/>
                </a:cubicBezTo>
                <a:cubicBezTo>
                  <a:pt x="9557" y="13079"/>
                  <a:pt x="9622" y="13057"/>
                  <a:pt x="9686" y="13004"/>
                </a:cubicBezTo>
                <a:cubicBezTo>
                  <a:pt x="9750" y="12950"/>
                  <a:pt x="9815" y="12918"/>
                  <a:pt x="9815" y="12918"/>
                </a:cubicBezTo>
                <a:cubicBezTo>
                  <a:pt x="9826" y="12918"/>
                  <a:pt x="9890" y="12897"/>
                  <a:pt x="9944" y="12864"/>
                </a:cubicBezTo>
                <a:cubicBezTo>
                  <a:pt x="10008" y="12843"/>
                  <a:pt x="10094" y="12800"/>
                  <a:pt x="10137" y="12790"/>
                </a:cubicBezTo>
                <a:cubicBezTo>
                  <a:pt x="10180" y="12768"/>
                  <a:pt x="10255" y="12704"/>
                  <a:pt x="10330" y="12628"/>
                </a:cubicBezTo>
                <a:cubicBezTo>
                  <a:pt x="10405" y="12554"/>
                  <a:pt x="10458" y="12511"/>
                  <a:pt x="10480" y="12511"/>
                </a:cubicBezTo>
                <a:cubicBezTo>
                  <a:pt x="10501" y="12511"/>
                  <a:pt x="10544" y="12489"/>
                  <a:pt x="10577" y="12457"/>
                </a:cubicBezTo>
                <a:cubicBezTo>
                  <a:pt x="10651" y="12371"/>
                  <a:pt x="10759" y="12296"/>
                  <a:pt x="10856" y="12263"/>
                </a:cubicBezTo>
                <a:cubicBezTo>
                  <a:pt x="10920" y="12242"/>
                  <a:pt x="11027" y="12135"/>
                  <a:pt x="11027" y="12103"/>
                </a:cubicBezTo>
                <a:cubicBezTo>
                  <a:pt x="11027" y="12092"/>
                  <a:pt x="11059" y="12082"/>
                  <a:pt x="11092" y="12060"/>
                </a:cubicBezTo>
                <a:cubicBezTo>
                  <a:pt x="11123" y="12049"/>
                  <a:pt x="11156" y="12017"/>
                  <a:pt x="11166" y="11996"/>
                </a:cubicBezTo>
                <a:cubicBezTo>
                  <a:pt x="11188" y="11953"/>
                  <a:pt x="11445" y="11717"/>
                  <a:pt x="11467" y="11717"/>
                </a:cubicBezTo>
                <a:cubicBezTo>
                  <a:pt x="11478" y="11717"/>
                  <a:pt x="11499" y="11695"/>
                  <a:pt x="11521" y="11653"/>
                </a:cubicBezTo>
                <a:cubicBezTo>
                  <a:pt x="11531" y="11620"/>
                  <a:pt x="11585" y="11556"/>
                  <a:pt x="11638" y="11502"/>
                </a:cubicBezTo>
                <a:cubicBezTo>
                  <a:pt x="11746" y="11405"/>
                  <a:pt x="11843" y="11266"/>
                  <a:pt x="11843" y="11212"/>
                </a:cubicBezTo>
                <a:cubicBezTo>
                  <a:pt x="11843" y="11191"/>
                  <a:pt x="11907" y="11138"/>
                  <a:pt x="11960" y="11116"/>
                </a:cubicBezTo>
                <a:cubicBezTo>
                  <a:pt x="11971" y="11105"/>
                  <a:pt x="12024" y="11041"/>
                  <a:pt x="12078" y="10966"/>
                </a:cubicBezTo>
                <a:cubicBezTo>
                  <a:pt x="12121" y="10891"/>
                  <a:pt x="12186" y="10816"/>
                  <a:pt x="12196" y="10816"/>
                </a:cubicBezTo>
                <a:cubicBezTo>
                  <a:pt x="12229" y="10805"/>
                  <a:pt x="12293" y="10709"/>
                  <a:pt x="12293" y="10666"/>
                </a:cubicBezTo>
                <a:cubicBezTo>
                  <a:pt x="12293" y="10655"/>
                  <a:pt x="12336" y="10580"/>
                  <a:pt x="12389" y="10516"/>
                </a:cubicBezTo>
                <a:cubicBezTo>
                  <a:pt x="12465" y="10419"/>
                  <a:pt x="12486" y="10376"/>
                  <a:pt x="12486" y="10344"/>
                </a:cubicBezTo>
                <a:cubicBezTo>
                  <a:pt x="12475" y="10301"/>
                  <a:pt x="12518" y="10204"/>
                  <a:pt x="12550" y="10204"/>
                </a:cubicBezTo>
                <a:cubicBezTo>
                  <a:pt x="12604" y="10204"/>
                  <a:pt x="12722" y="9893"/>
                  <a:pt x="12754" y="9679"/>
                </a:cubicBezTo>
                <a:cubicBezTo>
                  <a:pt x="12754" y="9625"/>
                  <a:pt x="12775" y="9560"/>
                  <a:pt x="12786" y="9539"/>
                </a:cubicBezTo>
                <a:cubicBezTo>
                  <a:pt x="12797" y="9496"/>
                  <a:pt x="12808" y="9379"/>
                  <a:pt x="12818" y="9143"/>
                </a:cubicBezTo>
                <a:cubicBezTo>
                  <a:pt x="12818" y="9121"/>
                  <a:pt x="12829" y="9089"/>
                  <a:pt x="12829" y="9078"/>
                </a:cubicBezTo>
                <a:cubicBezTo>
                  <a:pt x="12851" y="9067"/>
                  <a:pt x="12851" y="9024"/>
                  <a:pt x="12840" y="8971"/>
                </a:cubicBezTo>
                <a:cubicBezTo>
                  <a:pt x="12829" y="8907"/>
                  <a:pt x="12840" y="8885"/>
                  <a:pt x="12861" y="8864"/>
                </a:cubicBezTo>
                <a:cubicBezTo>
                  <a:pt x="12872" y="8842"/>
                  <a:pt x="12883" y="8810"/>
                  <a:pt x="12872" y="8788"/>
                </a:cubicBezTo>
                <a:cubicBezTo>
                  <a:pt x="12840" y="8595"/>
                  <a:pt x="12840" y="8574"/>
                  <a:pt x="12861" y="8563"/>
                </a:cubicBezTo>
                <a:cubicBezTo>
                  <a:pt x="12883" y="8542"/>
                  <a:pt x="12883" y="8531"/>
                  <a:pt x="12861" y="8466"/>
                </a:cubicBezTo>
                <a:cubicBezTo>
                  <a:pt x="12840" y="8423"/>
                  <a:pt x="12829" y="8359"/>
                  <a:pt x="12829" y="8316"/>
                </a:cubicBezTo>
                <a:cubicBezTo>
                  <a:pt x="12829" y="8113"/>
                  <a:pt x="12818" y="7941"/>
                  <a:pt x="12808" y="7909"/>
                </a:cubicBezTo>
                <a:cubicBezTo>
                  <a:pt x="12797" y="7898"/>
                  <a:pt x="12775" y="7813"/>
                  <a:pt x="12754" y="7716"/>
                </a:cubicBezTo>
                <a:cubicBezTo>
                  <a:pt x="12701" y="7491"/>
                  <a:pt x="12625" y="7255"/>
                  <a:pt x="12582" y="7222"/>
                </a:cubicBezTo>
                <a:cubicBezTo>
                  <a:pt x="12572" y="7201"/>
                  <a:pt x="12561" y="7179"/>
                  <a:pt x="12561" y="7169"/>
                </a:cubicBezTo>
                <a:cubicBezTo>
                  <a:pt x="12572" y="7136"/>
                  <a:pt x="12518" y="6943"/>
                  <a:pt x="12475" y="6879"/>
                </a:cubicBezTo>
                <a:cubicBezTo>
                  <a:pt x="12465" y="6847"/>
                  <a:pt x="12443" y="6815"/>
                  <a:pt x="12443" y="6793"/>
                </a:cubicBezTo>
                <a:cubicBezTo>
                  <a:pt x="12443" y="6783"/>
                  <a:pt x="12422" y="6740"/>
                  <a:pt x="12389" y="6697"/>
                </a:cubicBezTo>
                <a:cubicBezTo>
                  <a:pt x="12368" y="6654"/>
                  <a:pt x="12336" y="6600"/>
                  <a:pt x="12336" y="6579"/>
                </a:cubicBezTo>
                <a:cubicBezTo>
                  <a:pt x="12336" y="6557"/>
                  <a:pt x="12314" y="6514"/>
                  <a:pt x="12282" y="6493"/>
                </a:cubicBezTo>
                <a:cubicBezTo>
                  <a:pt x="12260" y="6482"/>
                  <a:pt x="12229" y="6450"/>
                  <a:pt x="12218" y="6440"/>
                </a:cubicBezTo>
                <a:cubicBezTo>
                  <a:pt x="12207" y="6418"/>
                  <a:pt x="12175" y="6397"/>
                  <a:pt x="12153" y="6375"/>
                </a:cubicBezTo>
                <a:cubicBezTo>
                  <a:pt x="12132" y="6354"/>
                  <a:pt x="12121" y="6321"/>
                  <a:pt x="12121" y="6300"/>
                </a:cubicBezTo>
                <a:cubicBezTo>
                  <a:pt x="12121" y="6278"/>
                  <a:pt x="12089" y="6246"/>
                  <a:pt x="12046" y="6214"/>
                </a:cubicBezTo>
                <a:cubicBezTo>
                  <a:pt x="12003" y="6182"/>
                  <a:pt x="11971" y="6139"/>
                  <a:pt x="11960" y="6107"/>
                </a:cubicBezTo>
                <a:cubicBezTo>
                  <a:pt x="11939" y="6075"/>
                  <a:pt x="11917" y="6042"/>
                  <a:pt x="11874" y="6011"/>
                </a:cubicBezTo>
                <a:cubicBezTo>
                  <a:pt x="11831" y="5989"/>
                  <a:pt x="11735" y="5903"/>
                  <a:pt x="11649" y="5817"/>
                </a:cubicBezTo>
                <a:cubicBezTo>
                  <a:pt x="11531" y="5699"/>
                  <a:pt x="11478" y="5646"/>
                  <a:pt x="11445" y="5646"/>
                </a:cubicBezTo>
                <a:cubicBezTo>
                  <a:pt x="11413" y="5646"/>
                  <a:pt x="11359" y="5603"/>
                  <a:pt x="11328" y="5539"/>
                </a:cubicBezTo>
                <a:cubicBezTo>
                  <a:pt x="11316" y="5517"/>
                  <a:pt x="11274" y="5496"/>
                  <a:pt x="11242" y="5484"/>
                </a:cubicBezTo>
                <a:cubicBezTo>
                  <a:pt x="11199" y="5474"/>
                  <a:pt x="11156" y="5453"/>
                  <a:pt x="11135" y="5431"/>
                </a:cubicBezTo>
                <a:cubicBezTo>
                  <a:pt x="11113" y="5399"/>
                  <a:pt x="11059" y="5377"/>
                  <a:pt x="10984" y="5356"/>
                </a:cubicBezTo>
                <a:cubicBezTo>
                  <a:pt x="10920" y="5334"/>
                  <a:pt x="10856" y="5313"/>
                  <a:pt x="10845" y="5303"/>
                </a:cubicBezTo>
                <a:cubicBezTo>
                  <a:pt x="10845" y="5281"/>
                  <a:pt x="10813" y="5270"/>
                  <a:pt x="10791" y="5270"/>
                </a:cubicBezTo>
                <a:cubicBezTo>
                  <a:pt x="10759" y="5270"/>
                  <a:pt x="10694" y="5260"/>
                  <a:pt x="10630" y="5238"/>
                </a:cubicBezTo>
                <a:cubicBezTo>
                  <a:pt x="10577" y="5217"/>
                  <a:pt x="10491" y="5184"/>
                  <a:pt x="10448" y="5174"/>
                </a:cubicBezTo>
                <a:cubicBezTo>
                  <a:pt x="10405" y="5163"/>
                  <a:pt x="10362" y="5141"/>
                  <a:pt x="10341" y="5131"/>
                </a:cubicBezTo>
                <a:cubicBezTo>
                  <a:pt x="10325" y="5106"/>
                  <a:pt x="10260" y="5095"/>
                  <a:pt x="10169" y="5095"/>
                </a:cubicBezTo>
                <a:cubicBezTo>
                  <a:pt x="10139" y="5095"/>
                  <a:pt x="10107" y="5096"/>
                  <a:pt x="10072" y="5098"/>
                </a:cubicBezTo>
                <a:cubicBezTo>
                  <a:pt x="10041" y="5098"/>
                  <a:pt x="10019" y="5088"/>
                  <a:pt x="10019" y="5077"/>
                </a:cubicBezTo>
                <a:cubicBezTo>
                  <a:pt x="10008" y="5067"/>
                  <a:pt x="9986" y="5067"/>
                  <a:pt x="9965" y="5067"/>
                </a:cubicBezTo>
                <a:cubicBezTo>
                  <a:pt x="9944" y="5067"/>
                  <a:pt x="9922" y="5045"/>
                  <a:pt x="9901" y="5034"/>
                </a:cubicBezTo>
                <a:cubicBezTo>
                  <a:pt x="9887" y="5014"/>
                  <a:pt x="9878" y="5006"/>
                  <a:pt x="9862" y="5006"/>
                </a:cubicBezTo>
                <a:cubicBezTo>
                  <a:pt x="9853" y="5006"/>
                  <a:pt x="9842" y="5009"/>
                  <a:pt x="9826" y="5013"/>
                </a:cubicBezTo>
                <a:cubicBezTo>
                  <a:pt x="9769" y="5025"/>
                  <a:pt x="9708" y="5030"/>
                  <a:pt x="9619" y="5030"/>
                </a:cubicBezTo>
                <a:cubicBezTo>
                  <a:pt x="9557" y="5030"/>
                  <a:pt x="9482" y="5028"/>
                  <a:pt x="9386" y="5024"/>
                </a:cubicBezTo>
                <a:cubicBezTo>
                  <a:pt x="9233" y="5019"/>
                  <a:pt x="9116" y="5016"/>
                  <a:pt x="9029" y="5016"/>
                </a:cubicBezTo>
                <a:cubicBezTo>
                  <a:pt x="8909" y="5016"/>
                  <a:pt x="8847" y="5022"/>
                  <a:pt x="8828" y="5034"/>
                </a:cubicBezTo>
                <a:cubicBezTo>
                  <a:pt x="8807" y="5045"/>
                  <a:pt x="8721" y="5045"/>
                  <a:pt x="8571" y="5045"/>
                </a:cubicBezTo>
                <a:cubicBezTo>
                  <a:pt x="8522" y="5042"/>
                  <a:pt x="8483" y="5041"/>
                  <a:pt x="8451" y="5041"/>
                </a:cubicBezTo>
                <a:cubicBezTo>
                  <a:pt x="8365" y="5041"/>
                  <a:pt x="8331" y="5051"/>
                  <a:pt x="8292" y="5067"/>
                </a:cubicBezTo>
                <a:cubicBezTo>
                  <a:pt x="8260" y="5077"/>
                  <a:pt x="8196" y="5098"/>
                  <a:pt x="8163" y="5098"/>
                </a:cubicBezTo>
                <a:cubicBezTo>
                  <a:pt x="8120" y="5098"/>
                  <a:pt x="8067" y="5109"/>
                  <a:pt x="8034" y="5120"/>
                </a:cubicBezTo>
                <a:cubicBezTo>
                  <a:pt x="8016" y="5132"/>
                  <a:pt x="8000" y="5138"/>
                  <a:pt x="7984" y="5138"/>
                </a:cubicBezTo>
                <a:cubicBezTo>
                  <a:pt x="7973" y="5138"/>
                  <a:pt x="7962" y="5135"/>
                  <a:pt x="7948" y="5131"/>
                </a:cubicBezTo>
                <a:cubicBezTo>
                  <a:pt x="7938" y="5120"/>
                  <a:pt x="7927" y="5115"/>
                  <a:pt x="7914" y="5115"/>
                </a:cubicBezTo>
                <a:cubicBezTo>
                  <a:pt x="7900" y="5115"/>
                  <a:pt x="7884" y="5120"/>
                  <a:pt x="7863" y="5131"/>
                </a:cubicBezTo>
                <a:cubicBezTo>
                  <a:pt x="7847" y="5136"/>
                  <a:pt x="7828" y="5139"/>
                  <a:pt x="7808" y="5139"/>
                </a:cubicBezTo>
                <a:cubicBezTo>
                  <a:pt x="7788" y="5139"/>
                  <a:pt x="7767" y="5136"/>
                  <a:pt x="7745" y="5131"/>
                </a:cubicBezTo>
                <a:cubicBezTo>
                  <a:pt x="7702" y="5131"/>
                  <a:pt x="7681" y="5131"/>
                  <a:pt x="7659" y="5152"/>
                </a:cubicBezTo>
                <a:cubicBezTo>
                  <a:pt x="7638" y="5163"/>
                  <a:pt x="7584" y="5184"/>
                  <a:pt x="7541" y="5184"/>
                </a:cubicBezTo>
                <a:cubicBezTo>
                  <a:pt x="7488" y="5195"/>
                  <a:pt x="7412" y="5206"/>
                  <a:pt x="7369" y="5217"/>
                </a:cubicBezTo>
                <a:cubicBezTo>
                  <a:pt x="7326" y="5238"/>
                  <a:pt x="7273" y="5238"/>
                  <a:pt x="7241" y="5238"/>
                </a:cubicBezTo>
                <a:cubicBezTo>
                  <a:pt x="7229" y="5235"/>
                  <a:pt x="7217" y="5234"/>
                  <a:pt x="7206" y="5234"/>
                </a:cubicBezTo>
                <a:cubicBezTo>
                  <a:pt x="7174" y="5234"/>
                  <a:pt x="7143" y="5244"/>
                  <a:pt x="7112" y="5260"/>
                </a:cubicBezTo>
                <a:cubicBezTo>
                  <a:pt x="7080" y="5281"/>
                  <a:pt x="7005" y="5303"/>
                  <a:pt x="6951" y="5303"/>
                </a:cubicBezTo>
                <a:cubicBezTo>
                  <a:pt x="6694" y="5313"/>
                  <a:pt x="6640" y="5324"/>
                  <a:pt x="6511" y="5367"/>
                </a:cubicBezTo>
                <a:cubicBezTo>
                  <a:pt x="6436" y="5388"/>
                  <a:pt x="6340" y="5399"/>
                  <a:pt x="6286" y="5399"/>
                </a:cubicBezTo>
                <a:cubicBezTo>
                  <a:pt x="6189" y="5399"/>
                  <a:pt x="6072" y="5442"/>
                  <a:pt x="5836" y="5539"/>
                </a:cubicBezTo>
                <a:cubicBezTo>
                  <a:pt x="5771" y="5560"/>
                  <a:pt x="5707" y="5581"/>
                  <a:pt x="5696" y="5581"/>
                </a:cubicBezTo>
                <a:cubicBezTo>
                  <a:pt x="5686" y="5581"/>
                  <a:pt x="5664" y="5603"/>
                  <a:pt x="5653" y="5613"/>
                </a:cubicBezTo>
                <a:cubicBezTo>
                  <a:pt x="5643" y="5635"/>
                  <a:pt x="5621" y="5646"/>
                  <a:pt x="5600" y="5646"/>
                </a:cubicBezTo>
                <a:cubicBezTo>
                  <a:pt x="5578" y="5646"/>
                  <a:pt x="5557" y="5656"/>
                  <a:pt x="5535" y="5678"/>
                </a:cubicBezTo>
                <a:cubicBezTo>
                  <a:pt x="5514" y="5689"/>
                  <a:pt x="5493" y="5699"/>
                  <a:pt x="5471" y="5699"/>
                </a:cubicBezTo>
                <a:cubicBezTo>
                  <a:pt x="5450" y="5699"/>
                  <a:pt x="5407" y="5710"/>
                  <a:pt x="5374" y="5720"/>
                </a:cubicBezTo>
                <a:cubicBezTo>
                  <a:pt x="5342" y="5742"/>
                  <a:pt x="5300" y="5753"/>
                  <a:pt x="5278" y="5753"/>
                </a:cubicBezTo>
                <a:cubicBezTo>
                  <a:pt x="5181" y="5763"/>
                  <a:pt x="4978" y="5946"/>
                  <a:pt x="4924" y="6064"/>
                </a:cubicBezTo>
                <a:cubicBezTo>
                  <a:pt x="4902" y="6107"/>
                  <a:pt x="4870" y="6139"/>
                  <a:pt x="4849" y="6150"/>
                </a:cubicBezTo>
                <a:cubicBezTo>
                  <a:pt x="4828" y="6161"/>
                  <a:pt x="4795" y="6204"/>
                  <a:pt x="4763" y="6268"/>
                </a:cubicBezTo>
                <a:cubicBezTo>
                  <a:pt x="4731" y="6332"/>
                  <a:pt x="4699" y="6385"/>
                  <a:pt x="4677" y="6397"/>
                </a:cubicBezTo>
                <a:cubicBezTo>
                  <a:pt x="4666" y="6407"/>
                  <a:pt x="4634" y="6450"/>
                  <a:pt x="4602" y="6493"/>
                </a:cubicBezTo>
                <a:cubicBezTo>
                  <a:pt x="4580" y="6547"/>
                  <a:pt x="4549" y="6600"/>
                  <a:pt x="4538" y="6621"/>
                </a:cubicBezTo>
                <a:cubicBezTo>
                  <a:pt x="4516" y="6643"/>
                  <a:pt x="4506" y="6686"/>
                  <a:pt x="4495" y="6707"/>
                </a:cubicBezTo>
                <a:cubicBezTo>
                  <a:pt x="4484" y="6729"/>
                  <a:pt x="4463" y="6761"/>
                  <a:pt x="4441" y="6793"/>
                </a:cubicBezTo>
                <a:cubicBezTo>
                  <a:pt x="4420" y="6815"/>
                  <a:pt x="4409" y="6847"/>
                  <a:pt x="4409" y="6869"/>
                </a:cubicBezTo>
                <a:cubicBezTo>
                  <a:pt x="4420" y="6912"/>
                  <a:pt x="4334" y="7072"/>
                  <a:pt x="4313" y="7072"/>
                </a:cubicBezTo>
                <a:cubicBezTo>
                  <a:pt x="4280" y="7072"/>
                  <a:pt x="4173" y="7308"/>
                  <a:pt x="4173" y="7362"/>
                </a:cubicBezTo>
                <a:cubicBezTo>
                  <a:pt x="4173" y="7394"/>
                  <a:pt x="4163" y="7448"/>
                  <a:pt x="4151" y="7491"/>
                </a:cubicBezTo>
                <a:cubicBezTo>
                  <a:pt x="4141" y="7522"/>
                  <a:pt x="4108" y="7608"/>
                  <a:pt x="4098" y="7673"/>
                </a:cubicBezTo>
                <a:cubicBezTo>
                  <a:pt x="4077" y="7737"/>
                  <a:pt x="4055" y="7813"/>
                  <a:pt x="4034" y="7834"/>
                </a:cubicBezTo>
                <a:cubicBezTo>
                  <a:pt x="4012" y="7844"/>
                  <a:pt x="4001" y="7877"/>
                  <a:pt x="4001" y="7898"/>
                </a:cubicBezTo>
                <a:cubicBezTo>
                  <a:pt x="4001" y="7920"/>
                  <a:pt x="3991" y="7941"/>
                  <a:pt x="3980" y="7941"/>
                </a:cubicBezTo>
                <a:cubicBezTo>
                  <a:pt x="3969" y="7952"/>
                  <a:pt x="3958" y="8059"/>
                  <a:pt x="3927" y="8295"/>
                </a:cubicBezTo>
                <a:cubicBezTo>
                  <a:pt x="3927" y="8349"/>
                  <a:pt x="3905" y="8413"/>
                  <a:pt x="3884" y="8456"/>
                </a:cubicBezTo>
                <a:lnTo>
                  <a:pt x="3851" y="8520"/>
                </a:lnTo>
                <a:lnTo>
                  <a:pt x="3884" y="8585"/>
                </a:lnTo>
                <a:cubicBezTo>
                  <a:pt x="3905" y="8638"/>
                  <a:pt x="3915" y="8671"/>
                  <a:pt x="3905" y="8681"/>
                </a:cubicBezTo>
                <a:cubicBezTo>
                  <a:pt x="3894" y="8702"/>
                  <a:pt x="3894" y="8735"/>
                  <a:pt x="3905" y="8756"/>
                </a:cubicBezTo>
                <a:cubicBezTo>
                  <a:pt x="3915" y="8788"/>
                  <a:pt x="3915" y="8810"/>
                  <a:pt x="3905" y="8842"/>
                </a:cubicBezTo>
                <a:cubicBezTo>
                  <a:pt x="3884" y="8874"/>
                  <a:pt x="3884" y="8885"/>
                  <a:pt x="3905" y="8928"/>
                </a:cubicBezTo>
                <a:cubicBezTo>
                  <a:pt x="3927" y="8971"/>
                  <a:pt x="3927" y="9014"/>
                  <a:pt x="3927" y="9078"/>
                </a:cubicBezTo>
                <a:cubicBezTo>
                  <a:pt x="3915" y="9153"/>
                  <a:pt x="3915" y="9174"/>
                  <a:pt x="3948" y="9207"/>
                </a:cubicBezTo>
                <a:cubicBezTo>
                  <a:pt x="3969" y="9228"/>
                  <a:pt x="3969" y="9250"/>
                  <a:pt x="3958" y="9282"/>
                </a:cubicBezTo>
                <a:cubicBezTo>
                  <a:pt x="3948" y="9336"/>
                  <a:pt x="4001" y="9518"/>
                  <a:pt x="4055" y="9625"/>
                </a:cubicBezTo>
                <a:cubicBezTo>
                  <a:pt x="4066" y="9646"/>
                  <a:pt x="4087" y="9711"/>
                  <a:pt x="4087" y="9765"/>
                </a:cubicBezTo>
                <a:cubicBezTo>
                  <a:pt x="4098" y="9882"/>
                  <a:pt x="4173" y="10129"/>
                  <a:pt x="4216" y="10161"/>
                </a:cubicBezTo>
                <a:cubicBezTo>
                  <a:pt x="4227" y="10172"/>
                  <a:pt x="4248" y="10215"/>
                  <a:pt x="4259" y="10237"/>
                </a:cubicBezTo>
                <a:cubicBezTo>
                  <a:pt x="4270" y="10268"/>
                  <a:pt x="4291" y="10333"/>
                  <a:pt x="4313" y="10376"/>
                </a:cubicBezTo>
                <a:cubicBezTo>
                  <a:pt x="4334" y="10419"/>
                  <a:pt x="4366" y="10494"/>
                  <a:pt x="4377" y="10526"/>
                </a:cubicBezTo>
                <a:cubicBezTo>
                  <a:pt x="4387" y="10558"/>
                  <a:pt x="4409" y="10612"/>
                  <a:pt x="4430" y="10644"/>
                </a:cubicBezTo>
                <a:cubicBezTo>
                  <a:pt x="4473" y="10697"/>
                  <a:pt x="4549" y="10848"/>
                  <a:pt x="4549" y="10880"/>
                </a:cubicBezTo>
                <a:cubicBezTo>
                  <a:pt x="4549" y="10891"/>
                  <a:pt x="4580" y="10923"/>
                  <a:pt x="4602" y="10955"/>
                </a:cubicBezTo>
                <a:cubicBezTo>
                  <a:pt x="4634" y="10987"/>
                  <a:pt x="4656" y="11019"/>
                  <a:pt x="4656" y="11030"/>
                </a:cubicBezTo>
                <a:cubicBezTo>
                  <a:pt x="4656" y="11041"/>
                  <a:pt x="4688" y="11084"/>
                  <a:pt x="4731" y="11138"/>
                </a:cubicBezTo>
                <a:cubicBezTo>
                  <a:pt x="4806" y="11234"/>
                  <a:pt x="4816" y="11245"/>
                  <a:pt x="4816" y="11298"/>
                </a:cubicBezTo>
                <a:cubicBezTo>
                  <a:pt x="4806" y="11309"/>
                  <a:pt x="4828" y="11341"/>
                  <a:pt x="4859" y="11362"/>
                </a:cubicBezTo>
                <a:cubicBezTo>
                  <a:pt x="4881" y="11395"/>
                  <a:pt x="4913" y="11438"/>
                  <a:pt x="4935" y="11470"/>
                </a:cubicBezTo>
                <a:cubicBezTo>
                  <a:pt x="4945" y="11502"/>
                  <a:pt x="4967" y="11524"/>
                  <a:pt x="4978" y="11534"/>
                </a:cubicBezTo>
                <a:cubicBezTo>
                  <a:pt x="4999" y="11534"/>
                  <a:pt x="5031" y="11577"/>
                  <a:pt x="5052" y="11631"/>
                </a:cubicBezTo>
                <a:cubicBezTo>
                  <a:pt x="5085" y="11674"/>
                  <a:pt x="5128" y="11727"/>
                  <a:pt x="5149" y="11760"/>
                </a:cubicBezTo>
                <a:cubicBezTo>
                  <a:pt x="5181" y="11781"/>
                  <a:pt x="5214" y="11846"/>
                  <a:pt x="5235" y="11899"/>
                </a:cubicBezTo>
                <a:cubicBezTo>
                  <a:pt x="5257" y="11953"/>
                  <a:pt x="5278" y="11996"/>
                  <a:pt x="5288" y="12006"/>
                </a:cubicBezTo>
                <a:cubicBezTo>
                  <a:pt x="5288" y="12006"/>
                  <a:pt x="5310" y="12039"/>
                  <a:pt x="5331" y="12082"/>
                </a:cubicBezTo>
                <a:cubicBezTo>
                  <a:pt x="5353" y="12113"/>
                  <a:pt x="5374" y="12135"/>
                  <a:pt x="5385" y="12135"/>
                </a:cubicBezTo>
                <a:cubicBezTo>
                  <a:pt x="5396" y="12135"/>
                  <a:pt x="5428" y="12189"/>
                  <a:pt x="5460" y="12242"/>
                </a:cubicBezTo>
                <a:cubicBezTo>
                  <a:pt x="5493" y="12318"/>
                  <a:pt x="5535" y="12360"/>
                  <a:pt x="5589" y="12403"/>
                </a:cubicBezTo>
                <a:cubicBezTo>
                  <a:pt x="5674" y="12468"/>
                  <a:pt x="5782" y="12564"/>
                  <a:pt x="5814" y="12628"/>
                </a:cubicBezTo>
                <a:cubicBezTo>
                  <a:pt x="5825" y="12661"/>
                  <a:pt x="5857" y="12682"/>
                  <a:pt x="5879" y="12693"/>
                </a:cubicBezTo>
                <a:cubicBezTo>
                  <a:pt x="5900" y="12704"/>
                  <a:pt x="5932" y="12735"/>
                  <a:pt x="5943" y="12768"/>
                </a:cubicBezTo>
                <a:cubicBezTo>
                  <a:pt x="5965" y="12800"/>
                  <a:pt x="5986" y="12821"/>
                  <a:pt x="6018" y="12843"/>
                </a:cubicBezTo>
                <a:cubicBezTo>
                  <a:pt x="6061" y="12854"/>
                  <a:pt x="6115" y="12907"/>
                  <a:pt x="6125" y="12940"/>
                </a:cubicBezTo>
                <a:lnTo>
                  <a:pt x="6125" y="12983"/>
                </a:lnTo>
                <a:cubicBezTo>
                  <a:pt x="6125" y="12993"/>
                  <a:pt x="6158" y="13014"/>
                  <a:pt x="6201" y="13036"/>
                </a:cubicBezTo>
                <a:cubicBezTo>
                  <a:pt x="6232" y="13057"/>
                  <a:pt x="6286" y="13100"/>
                  <a:pt x="6308" y="13122"/>
                </a:cubicBezTo>
                <a:cubicBezTo>
                  <a:pt x="6329" y="13143"/>
                  <a:pt x="6394" y="13176"/>
                  <a:pt x="6447" y="13197"/>
                </a:cubicBezTo>
                <a:lnTo>
                  <a:pt x="6533" y="13240"/>
                </a:lnTo>
                <a:cubicBezTo>
                  <a:pt x="6511" y="13283"/>
                  <a:pt x="6715" y="13422"/>
                  <a:pt x="6811" y="13433"/>
                </a:cubicBezTo>
                <a:lnTo>
                  <a:pt x="6866" y="13433"/>
                </a:lnTo>
                <a:cubicBezTo>
                  <a:pt x="6876" y="13433"/>
                  <a:pt x="6919" y="13465"/>
                  <a:pt x="6940" y="13486"/>
                </a:cubicBezTo>
                <a:cubicBezTo>
                  <a:pt x="6973" y="13519"/>
                  <a:pt x="7016" y="13540"/>
                  <a:pt x="7026" y="13540"/>
                </a:cubicBezTo>
                <a:cubicBezTo>
                  <a:pt x="7047" y="13540"/>
                  <a:pt x="7069" y="13551"/>
                  <a:pt x="7102" y="13572"/>
                </a:cubicBezTo>
                <a:cubicBezTo>
                  <a:pt x="7123" y="13583"/>
                  <a:pt x="7155" y="13605"/>
                  <a:pt x="7166" y="13605"/>
                </a:cubicBezTo>
                <a:cubicBezTo>
                  <a:pt x="7198" y="13605"/>
                  <a:pt x="7402" y="13701"/>
                  <a:pt x="7445" y="13744"/>
                </a:cubicBezTo>
                <a:cubicBezTo>
                  <a:pt x="7466" y="13755"/>
                  <a:pt x="7509" y="13776"/>
                  <a:pt x="7562" y="13776"/>
                </a:cubicBezTo>
                <a:cubicBezTo>
                  <a:pt x="7605" y="13776"/>
                  <a:pt x="7659" y="13787"/>
                  <a:pt x="7681" y="13808"/>
                </a:cubicBezTo>
                <a:cubicBezTo>
                  <a:pt x="7810" y="13888"/>
                  <a:pt x="7940" y="13949"/>
                  <a:pt x="7983" y="13949"/>
                </a:cubicBezTo>
                <a:cubicBezTo>
                  <a:pt x="7986" y="13949"/>
                  <a:pt x="7989" y="13949"/>
                  <a:pt x="7991" y="13948"/>
                </a:cubicBezTo>
                <a:cubicBezTo>
                  <a:pt x="8013" y="13948"/>
                  <a:pt x="8056" y="13948"/>
                  <a:pt x="8088" y="13958"/>
                </a:cubicBezTo>
                <a:cubicBezTo>
                  <a:pt x="8131" y="13969"/>
                  <a:pt x="8206" y="13980"/>
                  <a:pt x="8260" y="13991"/>
                </a:cubicBezTo>
                <a:cubicBezTo>
                  <a:pt x="8335" y="14001"/>
                  <a:pt x="8367" y="14012"/>
                  <a:pt x="8378" y="14034"/>
                </a:cubicBezTo>
                <a:cubicBezTo>
                  <a:pt x="8391" y="14054"/>
                  <a:pt x="8401" y="14061"/>
                  <a:pt x="8445" y="14061"/>
                </a:cubicBezTo>
                <a:cubicBezTo>
                  <a:pt x="8470" y="14061"/>
                  <a:pt x="8506" y="14059"/>
                  <a:pt x="8560" y="14055"/>
                </a:cubicBezTo>
                <a:cubicBezTo>
                  <a:pt x="8668" y="14055"/>
                  <a:pt x="8753" y="14055"/>
                  <a:pt x="8796" y="14065"/>
                </a:cubicBezTo>
                <a:cubicBezTo>
                  <a:pt x="8825" y="14074"/>
                  <a:pt x="8845" y="14079"/>
                  <a:pt x="8865" y="14079"/>
                </a:cubicBezTo>
                <a:cubicBezTo>
                  <a:pt x="8897" y="14079"/>
                  <a:pt x="8932" y="14066"/>
                  <a:pt x="9011" y="14034"/>
                </a:cubicBezTo>
                <a:cubicBezTo>
                  <a:pt x="9097" y="14001"/>
                  <a:pt x="9171" y="13980"/>
                  <a:pt x="9193" y="13980"/>
                </a:cubicBezTo>
                <a:cubicBezTo>
                  <a:pt x="9214" y="13980"/>
                  <a:pt x="9290" y="13958"/>
                  <a:pt x="9343" y="13948"/>
                </a:cubicBezTo>
                <a:cubicBezTo>
                  <a:pt x="9398" y="13932"/>
                  <a:pt x="9436" y="13922"/>
                  <a:pt x="9456" y="13922"/>
                </a:cubicBezTo>
                <a:cubicBezTo>
                  <a:pt x="9464" y="13922"/>
                  <a:pt x="9469" y="13923"/>
                  <a:pt x="9472" y="13926"/>
                </a:cubicBezTo>
                <a:cubicBezTo>
                  <a:pt x="9477" y="13932"/>
                  <a:pt x="9483" y="13934"/>
                  <a:pt x="9491" y="13934"/>
                </a:cubicBezTo>
                <a:cubicBezTo>
                  <a:pt x="9499" y="13934"/>
                  <a:pt x="9509" y="13932"/>
                  <a:pt x="9526" y="13926"/>
                </a:cubicBezTo>
                <a:cubicBezTo>
                  <a:pt x="9536" y="13915"/>
                  <a:pt x="9569" y="13905"/>
                  <a:pt x="9590" y="13894"/>
                </a:cubicBezTo>
                <a:cubicBezTo>
                  <a:pt x="9611" y="13894"/>
                  <a:pt x="9676" y="13872"/>
                  <a:pt x="9740" y="13841"/>
                </a:cubicBezTo>
                <a:cubicBezTo>
                  <a:pt x="9805" y="13819"/>
                  <a:pt x="9858" y="13798"/>
                  <a:pt x="9858" y="13798"/>
                </a:cubicBezTo>
                <a:cubicBezTo>
                  <a:pt x="9858" y="13800"/>
                  <a:pt x="9859" y="13800"/>
                  <a:pt x="9862" y="13800"/>
                </a:cubicBezTo>
                <a:cubicBezTo>
                  <a:pt x="9877" y="13800"/>
                  <a:pt x="9919" y="13783"/>
                  <a:pt x="9955" y="13765"/>
                </a:cubicBezTo>
                <a:cubicBezTo>
                  <a:pt x="10105" y="13691"/>
                  <a:pt x="10255" y="13626"/>
                  <a:pt x="10287" y="13626"/>
                </a:cubicBezTo>
                <a:cubicBezTo>
                  <a:pt x="10288" y="13627"/>
                  <a:pt x="10290" y="13627"/>
                  <a:pt x="10292" y="13627"/>
                </a:cubicBezTo>
                <a:cubicBezTo>
                  <a:pt x="10339" y="13627"/>
                  <a:pt x="10556" y="13518"/>
                  <a:pt x="10566" y="13486"/>
                </a:cubicBezTo>
                <a:cubicBezTo>
                  <a:pt x="10577" y="13476"/>
                  <a:pt x="10663" y="13443"/>
                  <a:pt x="10909" y="13369"/>
                </a:cubicBezTo>
                <a:cubicBezTo>
                  <a:pt x="10973" y="13347"/>
                  <a:pt x="11038" y="13336"/>
                  <a:pt x="11038" y="13326"/>
                </a:cubicBezTo>
                <a:cubicBezTo>
                  <a:pt x="11049" y="13315"/>
                  <a:pt x="11092" y="13293"/>
                  <a:pt x="11135" y="13272"/>
                </a:cubicBezTo>
                <a:cubicBezTo>
                  <a:pt x="11188" y="13250"/>
                  <a:pt x="11231" y="13219"/>
                  <a:pt x="11231" y="13207"/>
                </a:cubicBezTo>
                <a:cubicBezTo>
                  <a:pt x="11242" y="13197"/>
                  <a:pt x="11285" y="13176"/>
                  <a:pt x="11328" y="13154"/>
                </a:cubicBezTo>
                <a:cubicBezTo>
                  <a:pt x="11371" y="13133"/>
                  <a:pt x="11435" y="13079"/>
                  <a:pt x="11467" y="13047"/>
                </a:cubicBezTo>
                <a:cubicBezTo>
                  <a:pt x="11499" y="13014"/>
                  <a:pt x="11542" y="12983"/>
                  <a:pt x="11542" y="12983"/>
                </a:cubicBezTo>
                <a:cubicBezTo>
                  <a:pt x="11564" y="12983"/>
                  <a:pt x="11671" y="12864"/>
                  <a:pt x="11703" y="12811"/>
                </a:cubicBezTo>
                <a:cubicBezTo>
                  <a:pt x="11735" y="12757"/>
                  <a:pt x="11896" y="12575"/>
                  <a:pt x="11917" y="12575"/>
                </a:cubicBezTo>
                <a:cubicBezTo>
                  <a:pt x="11928" y="12575"/>
                  <a:pt x="11950" y="12554"/>
                  <a:pt x="11950" y="12521"/>
                </a:cubicBezTo>
                <a:cubicBezTo>
                  <a:pt x="11960" y="12489"/>
                  <a:pt x="11982" y="12468"/>
                  <a:pt x="11993" y="12468"/>
                </a:cubicBezTo>
                <a:cubicBezTo>
                  <a:pt x="12036" y="12457"/>
                  <a:pt x="12078" y="12414"/>
                  <a:pt x="12110" y="12339"/>
                </a:cubicBezTo>
                <a:cubicBezTo>
                  <a:pt x="12121" y="12318"/>
                  <a:pt x="12153" y="12275"/>
                  <a:pt x="12186" y="12253"/>
                </a:cubicBezTo>
                <a:cubicBezTo>
                  <a:pt x="12207" y="12232"/>
                  <a:pt x="12229" y="12210"/>
                  <a:pt x="12229" y="12199"/>
                </a:cubicBezTo>
                <a:cubicBezTo>
                  <a:pt x="12229" y="12178"/>
                  <a:pt x="12336" y="12070"/>
                  <a:pt x="12357" y="12070"/>
                </a:cubicBezTo>
                <a:cubicBezTo>
                  <a:pt x="12368" y="12070"/>
                  <a:pt x="12389" y="12039"/>
                  <a:pt x="12400" y="12006"/>
                </a:cubicBezTo>
                <a:cubicBezTo>
                  <a:pt x="12411" y="11963"/>
                  <a:pt x="12453" y="11910"/>
                  <a:pt x="12486" y="11867"/>
                </a:cubicBezTo>
                <a:cubicBezTo>
                  <a:pt x="12518" y="11834"/>
                  <a:pt x="12539" y="11792"/>
                  <a:pt x="12539" y="11770"/>
                </a:cubicBezTo>
                <a:cubicBezTo>
                  <a:pt x="12539" y="11738"/>
                  <a:pt x="12647" y="11588"/>
                  <a:pt x="12689" y="11567"/>
                </a:cubicBezTo>
                <a:cubicBezTo>
                  <a:pt x="12689" y="11556"/>
                  <a:pt x="12711" y="11524"/>
                  <a:pt x="12722" y="11491"/>
                </a:cubicBezTo>
                <a:cubicBezTo>
                  <a:pt x="12732" y="11459"/>
                  <a:pt x="12765" y="11405"/>
                  <a:pt x="12786" y="11374"/>
                </a:cubicBezTo>
                <a:cubicBezTo>
                  <a:pt x="12808" y="11341"/>
                  <a:pt x="12851" y="11266"/>
                  <a:pt x="12861" y="11212"/>
                </a:cubicBezTo>
                <a:cubicBezTo>
                  <a:pt x="12883" y="11159"/>
                  <a:pt x="12925" y="11073"/>
                  <a:pt x="12958" y="11019"/>
                </a:cubicBezTo>
                <a:cubicBezTo>
                  <a:pt x="13022" y="10945"/>
                  <a:pt x="13044" y="10891"/>
                  <a:pt x="13011" y="10869"/>
                </a:cubicBezTo>
                <a:cubicBezTo>
                  <a:pt x="13001" y="10859"/>
                  <a:pt x="13011" y="10826"/>
                  <a:pt x="13033" y="10783"/>
                </a:cubicBezTo>
                <a:cubicBezTo>
                  <a:pt x="13054" y="10740"/>
                  <a:pt x="13076" y="10697"/>
                  <a:pt x="13076" y="10676"/>
                </a:cubicBezTo>
                <a:cubicBezTo>
                  <a:pt x="13076" y="10666"/>
                  <a:pt x="13087" y="10623"/>
                  <a:pt x="13108" y="10590"/>
                </a:cubicBezTo>
                <a:cubicBezTo>
                  <a:pt x="13130" y="10547"/>
                  <a:pt x="13140" y="10516"/>
                  <a:pt x="13130" y="10494"/>
                </a:cubicBezTo>
                <a:cubicBezTo>
                  <a:pt x="13130" y="10461"/>
                  <a:pt x="13130" y="10440"/>
                  <a:pt x="13140" y="10430"/>
                </a:cubicBezTo>
                <a:cubicBezTo>
                  <a:pt x="13151" y="10408"/>
                  <a:pt x="13173" y="10365"/>
                  <a:pt x="13173" y="10322"/>
                </a:cubicBezTo>
                <a:cubicBezTo>
                  <a:pt x="13183" y="10280"/>
                  <a:pt x="13226" y="10172"/>
                  <a:pt x="13258" y="10097"/>
                </a:cubicBezTo>
                <a:cubicBezTo>
                  <a:pt x="13301" y="10022"/>
                  <a:pt x="13333" y="9936"/>
                  <a:pt x="13333" y="9904"/>
                </a:cubicBezTo>
                <a:cubicBezTo>
                  <a:pt x="13333" y="9882"/>
                  <a:pt x="13344" y="9829"/>
                  <a:pt x="13366" y="9786"/>
                </a:cubicBezTo>
                <a:cubicBezTo>
                  <a:pt x="13387" y="9743"/>
                  <a:pt x="13397" y="9700"/>
                  <a:pt x="13397" y="9679"/>
                </a:cubicBezTo>
                <a:cubicBezTo>
                  <a:pt x="13397" y="9657"/>
                  <a:pt x="13419" y="9615"/>
                  <a:pt x="13430" y="9572"/>
                </a:cubicBezTo>
                <a:cubicBezTo>
                  <a:pt x="13462" y="9496"/>
                  <a:pt x="13462" y="9464"/>
                  <a:pt x="13430" y="9357"/>
                </a:cubicBezTo>
                <a:cubicBezTo>
                  <a:pt x="13430" y="9346"/>
                  <a:pt x="13430" y="9282"/>
                  <a:pt x="13440" y="9207"/>
                </a:cubicBezTo>
                <a:cubicBezTo>
                  <a:pt x="13451" y="9143"/>
                  <a:pt x="13451" y="9078"/>
                  <a:pt x="13451" y="9067"/>
                </a:cubicBezTo>
                <a:cubicBezTo>
                  <a:pt x="13451" y="9057"/>
                  <a:pt x="13440" y="8960"/>
                  <a:pt x="13440" y="8842"/>
                </a:cubicBezTo>
                <a:cubicBezTo>
                  <a:pt x="13440" y="8735"/>
                  <a:pt x="13430" y="8606"/>
                  <a:pt x="13419" y="8552"/>
                </a:cubicBezTo>
                <a:cubicBezTo>
                  <a:pt x="13419" y="8509"/>
                  <a:pt x="13419" y="8423"/>
                  <a:pt x="13430" y="8381"/>
                </a:cubicBezTo>
                <a:cubicBezTo>
                  <a:pt x="13451" y="8295"/>
                  <a:pt x="13440" y="8209"/>
                  <a:pt x="13387" y="8037"/>
                </a:cubicBezTo>
                <a:cubicBezTo>
                  <a:pt x="13376" y="8016"/>
                  <a:pt x="13376" y="7909"/>
                  <a:pt x="13376" y="7813"/>
                </a:cubicBezTo>
                <a:cubicBezTo>
                  <a:pt x="13387" y="7662"/>
                  <a:pt x="13376" y="7630"/>
                  <a:pt x="13344" y="7577"/>
                </a:cubicBezTo>
                <a:cubicBezTo>
                  <a:pt x="13323" y="7522"/>
                  <a:pt x="13312" y="7480"/>
                  <a:pt x="13312" y="7351"/>
                </a:cubicBezTo>
                <a:cubicBezTo>
                  <a:pt x="13312" y="7222"/>
                  <a:pt x="13301" y="7179"/>
                  <a:pt x="13280" y="7169"/>
                </a:cubicBezTo>
                <a:cubicBezTo>
                  <a:pt x="13269" y="7158"/>
                  <a:pt x="13258" y="7136"/>
                  <a:pt x="13269" y="7115"/>
                </a:cubicBezTo>
                <a:cubicBezTo>
                  <a:pt x="13269" y="7093"/>
                  <a:pt x="13247" y="7040"/>
                  <a:pt x="13226" y="6976"/>
                </a:cubicBezTo>
                <a:cubicBezTo>
                  <a:pt x="13194" y="6922"/>
                  <a:pt x="13173" y="6857"/>
                  <a:pt x="13173" y="6847"/>
                </a:cubicBezTo>
                <a:cubicBezTo>
                  <a:pt x="13173" y="6793"/>
                  <a:pt x="13151" y="6772"/>
                  <a:pt x="13119" y="6750"/>
                </a:cubicBezTo>
                <a:cubicBezTo>
                  <a:pt x="13087" y="6740"/>
                  <a:pt x="13076" y="6718"/>
                  <a:pt x="13076" y="6707"/>
                </a:cubicBezTo>
                <a:cubicBezTo>
                  <a:pt x="13076" y="6654"/>
                  <a:pt x="13011" y="6461"/>
                  <a:pt x="12990" y="6450"/>
                </a:cubicBezTo>
                <a:cubicBezTo>
                  <a:pt x="12990" y="6450"/>
                  <a:pt x="12979" y="6428"/>
                  <a:pt x="12979" y="6397"/>
                </a:cubicBezTo>
                <a:cubicBezTo>
                  <a:pt x="12979" y="6375"/>
                  <a:pt x="12958" y="6332"/>
                  <a:pt x="12937" y="6300"/>
                </a:cubicBezTo>
                <a:cubicBezTo>
                  <a:pt x="12915" y="6268"/>
                  <a:pt x="12894" y="6235"/>
                  <a:pt x="12894" y="6214"/>
                </a:cubicBezTo>
                <a:cubicBezTo>
                  <a:pt x="12894" y="6204"/>
                  <a:pt x="12861" y="6128"/>
                  <a:pt x="12818" y="6042"/>
                </a:cubicBezTo>
                <a:cubicBezTo>
                  <a:pt x="12765" y="5935"/>
                  <a:pt x="12732" y="5903"/>
                  <a:pt x="12711" y="5892"/>
                </a:cubicBezTo>
                <a:cubicBezTo>
                  <a:pt x="12679" y="5892"/>
                  <a:pt x="12668" y="5871"/>
                  <a:pt x="12647" y="5817"/>
                </a:cubicBezTo>
                <a:cubicBezTo>
                  <a:pt x="12593" y="5678"/>
                  <a:pt x="12593" y="5667"/>
                  <a:pt x="12572" y="5667"/>
                </a:cubicBezTo>
                <a:cubicBezTo>
                  <a:pt x="12550" y="5667"/>
                  <a:pt x="12529" y="5646"/>
                  <a:pt x="12508" y="5613"/>
                </a:cubicBezTo>
                <a:cubicBezTo>
                  <a:pt x="12475" y="5570"/>
                  <a:pt x="12443" y="5527"/>
                  <a:pt x="12357" y="5367"/>
                </a:cubicBezTo>
                <a:cubicBezTo>
                  <a:pt x="12336" y="5345"/>
                  <a:pt x="12314" y="5303"/>
                  <a:pt x="12293" y="5260"/>
                </a:cubicBezTo>
                <a:cubicBezTo>
                  <a:pt x="12272" y="5217"/>
                  <a:pt x="12250" y="5184"/>
                  <a:pt x="12229" y="5184"/>
                </a:cubicBezTo>
                <a:cubicBezTo>
                  <a:pt x="12218" y="5174"/>
                  <a:pt x="12196" y="5174"/>
                  <a:pt x="12196" y="5163"/>
                </a:cubicBezTo>
                <a:cubicBezTo>
                  <a:pt x="12196" y="5152"/>
                  <a:pt x="12175" y="5131"/>
                  <a:pt x="12153" y="5098"/>
                </a:cubicBezTo>
                <a:cubicBezTo>
                  <a:pt x="12121" y="5067"/>
                  <a:pt x="12089" y="5013"/>
                  <a:pt x="12067" y="4981"/>
                </a:cubicBezTo>
                <a:cubicBezTo>
                  <a:pt x="12046" y="4948"/>
                  <a:pt x="12024" y="4916"/>
                  <a:pt x="12014" y="4905"/>
                </a:cubicBezTo>
                <a:cubicBezTo>
                  <a:pt x="12003" y="4905"/>
                  <a:pt x="11982" y="4884"/>
                  <a:pt x="11982" y="4862"/>
                </a:cubicBezTo>
                <a:cubicBezTo>
                  <a:pt x="11971" y="4841"/>
                  <a:pt x="11950" y="4809"/>
                  <a:pt x="11928" y="4777"/>
                </a:cubicBezTo>
                <a:cubicBezTo>
                  <a:pt x="11907" y="4755"/>
                  <a:pt x="11853" y="4691"/>
                  <a:pt x="11821" y="4648"/>
                </a:cubicBezTo>
                <a:cubicBezTo>
                  <a:pt x="11778" y="4605"/>
                  <a:pt x="11714" y="4552"/>
                  <a:pt x="11649" y="4519"/>
                </a:cubicBezTo>
                <a:cubicBezTo>
                  <a:pt x="11595" y="4498"/>
                  <a:pt x="11552" y="4466"/>
                  <a:pt x="11552" y="4444"/>
                </a:cubicBezTo>
                <a:cubicBezTo>
                  <a:pt x="11552" y="4433"/>
                  <a:pt x="11510" y="4402"/>
                  <a:pt x="11456" y="4369"/>
                </a:cubicBezTo>
                <a:cubicBezTo>
                  <a:pt x="11359" y="4305"/>
                  <a:pt x="11316" y="4283"/>
                  <a:pt x="11145" y="4208"/>
                </a:cubicBezTo>
                <a:cubicBezTo>
                  <a:pt x="11081" y="4187"/>
                  <a:pt x="11027" y="4154"/>
                  <a:pt x="11006" y="4133"/>
                </a:cubicBezTo>
                <a:cubicBezTo>
                  <a:pt x="10963" y="4101"/>
                  <a:pt x="10942" y="4090"/>
                  <a:pt x="10780" y="4090"/>
                </a:cubicBezTo>
                <a:cubicBezTo>
                  <a:pt x="10716" y="4090"/>
                  <a:pt x="10684" y="4080"/>
                  <a:pt x="10663" y="4058"/>
                </a:cubicBezTo>
                <a:cubicBezTo>
                  <a:pt x="10629" y="4033"/>
                  <a:pt x="10507" y="4008"/>
                  <a:pt x="10427" y="4008"/>
                </a:cubicBezTo>
                <a:cubicBezTo>
                  <a:pt x="10404" y="4008"/>
                  <a:pt x="10385" y="4011"/>
                  <a:pt x="10373" y="4015"/>
                </a:cubicBezTo>
                <a:cubicBezTo>
                  <a:pt x="10367" y="4018"/>
                  <a:pt x="10361" y="4019"/>
                  <a:pt x="10353" y="4019"/>
                </a:cubicBezTo>
                <a:cubicBezTo>
                  <a:pt x="10329" y="4019"/>
                  <a:pt x="10295" y="4007"/>
                  <a:pt x="10255" y="3983"/>
                </a:cubicBezTo>
                <a:cubicBezTo>
                  <a:pt x="10212" y="3961"/>
                  <a:pt x="10158" y="3940"/>
                  <a:pt x="10126" y="3940"/>
                </a:cubicBezTo>
                <a:cubicBezTo>
                  <a:pt x="10094" y="3940"/>
                  <a:pt x="10041" y="3930"/>
                  <a:pt x="9998" y="3908"/>
                </a:cubicBezTo>
                <a:cubicBezTo>
                  <a:pt x="9972" y="3895"/>
                  <a:pt x="9954" y="3890"/>
                  <a:pt x="9937" y="3890"/>
                </a:cubicBezTo>
                <a:cubicBezTo>
                  <a:pt x="9925" y="3890"/>
                  <a:pt x="9914" y="3893"/>
                  <a:pt x="9901" y="3897"/>
                </a:cubicBezTo>
                <a:cubicBezTo>
                  <a:pt x="9879" y="3897"/>
                  <a:pt x="9858" y="3902"/>
                  <a:pt x="9840" y="3902"/>
                </a:cubicBezTo>
                <a:cubicBezTo>
                  <a:pt x="9830" y="3902"/>
                  <a:pt x="9822" y="3901"/>
                  <a:pt x="9815" y="3897"/>
                </a:cubicBezTo>
                <a:lnTo>
                  <a:pt x="9611" y="3897"/>
                </a:lnTo>
                <a:cubicBezTo>
                  <a:pt x="9526" y="3897"/>
                  <a:pt x="9429" y="3887"/>
                  <a:pt x="9418" y="3876"/>
                </a:cubicBezTo>
                <a:cubicBezTo>
                  <a:pt x="9397" y="3865"/>
                  <a:pt x="9300" y="3844"/>
                  <a:pt x="9204" y="3833"/>
                </a:cubicBezTo>
                <a:cubicBezTo>
                  <a:pt x="9079" y="3820"/>
                  <a:pt x="9041" y="3815"/>
                  <a:pt x="8969" y="3815"/>
                </a:cubicBezTo>
                <a:cubicBezTo>
                  <a:pt x="8916" y="3815"/>
                  <a:pt x="8845" y="3818"/>
                  <a:pt x="8710" y="3822"/>
                </a:cubicBezTo>
                <a:cubicBezTo>
                  <a:pt x="8560" y="3822"/>
                  <a:pt x="8432" y="3822"/>
                  <a:pt x="8420" y="3811"/>
                </a:cubicBezTo>
                <a:cubicBezTo>
                  <a:pt x="8415" y="3806"/>
                  <a:pt x="8405" y="3803"/>
                  <a:pt x="8390" y="3803"/>
                </a:cubicBezTo>
                <a:cubicBezTo>
                  <a:pt x="8375" y="3803"/>
                  <a:pt x="8356" y="3806"/>
                  <a:pt x="8335" y="3811"/>
                </a:cubicBezTo>
                <a:cubicBezTo>
                  <a:pt x="8303" y="3833"/>
                  <a:pt x="8260" y="3833"/>
                  <a:pt x="8238" y="3844"/>
                </a:cubicBezTo>
                <a:cubicBezTo>
                  <a:pt x="8217" y="3844"/>
                  <a:pt x="8184" y="3844"/>
                  <a:pt x="8174" y="3854"/>
                </a:cubicBezTo>
                <a:cubicBezTo>
                  <a:pt x="8165" y="3859"/>
                  <a:pt x="8158" y="3861"/>
                  <a:pt x="8153" y="3861"/>
                </a:cubicBezTo>
                <a:cubicBezTo>
                  <a:pt x="8145" y="3861"/>
                  <a:pt x="8142" y="3856"/>
                  <a:pt x="8142" y="3844"/>
                </a:cubicBezTo>
                <a:cubicBezTo>
                  <a:pt x="8142" y="3834"/>
                  <a:pt x="8131" y="3829"/>
                  <a:pt x="8115" y="3829"/>
                </a:cubicBezTo>
                <a:cubicBezTo>
                  <a:pt x="8096" y="3829"/>
                  <a:pt x="8069" y="3837"/>
                  <a:pt x="8045" y="3854"/>
                </a:cubicBezTo>
                <a:cubicBezTo>
                  <a:pt x="8034" y="3865"/>
                  <a:pt x="7981" y="3876"/>
                  <a:pt x="7927" y="3876"/>
                </a:cubicBezTo>
                <a:cubicBezTo>
                  <a:pt x="7874" y="3876"/>
                  <a:pt x="7820" y="3887"/>
                  <a:pt x="7777" y="3918"/>
                </a:cubicBezTo>
                <a:cubicBezTo>
                  <a:pt x="7747" y="3936"/>
                  <a:pt x="7731" y="3945"/>
                  <a:pt x="7715" y="3945"/>
                </a:cubicBezTo>
                <a:cubicBezTo>
                  <a:pt x="7702" y="3945"/>
                  <a:pt x="7689" y="3939"/>
                  <a:pt x="7670" y="3930"/>
                </a:cubicBezTo>
                <a:cubicBezTo>
                  <a:pt x="7636" y="3920"/>
                  <a:pt x="7604" y="3915"/>
                  <a:pt x="7577" y="3915"/>
                </a:cubicBezTo>
                <a:cubicBezTo>
                  <a:pt x="7543" y="3915"/>
                  <a:pt x="7516" y="3922"/>
                  <a:pt x="7498" y="3940"/>
                </a:cubicBezTo>
                <a:cubicBezTo>
                  <a:pt x="7488" y="3951"/>
                  <a:pt x="7455" y="3961"/>
                  <a:pt x="7434" y="3961"/>
                </a:cubicBezTo>
                <a:cubicBezTo>
                  <a:pt x="7402" y="3961"/>
                  <a:pt x="7369" y="3973"/>
                  <a:pt x="7359" y="3983"/>
                </a:cubicBezTo>
                <a:cubicBezTo>
                  <a:pt x="7348" y="3994"/>
                  <a:pt x="7283" y="4004"/>
                  <a:pt x="7155" y="4004"/>
                </a:cubicBezTo>
                <a:cubicBezTo>
                  <a:pt x="6887" y="4004"/>
                  <a:pt x="6790" y="4015"/>
                  <a:pt x="6737" y="4047"/>
                </a:cubicBezTo>
                <a:cubicBezTo>
                  <a:pt x="6704" y="4058"/>
                  <a:pt x="6661" y="4080"/>
                  <a:pt x="6630" y="4080"/>
                </a:cubicBezTo>
                <a:cubicBezTo>
                  <a:pt x="6597" y="4090"/>
                  <a:pt x="6554" y="4112"/>
                  <a:pt x="6533" y="4133"/>
                </a:cubicBezTo>
                <a:cubicBezTo>
                  <a:pt x="6520" y="4146"/>
                  <a:pt x="6507" y="4151"/>
                  <a:pt x="6492" y="4151"/>
                </a:cubicBezTo>
                <a:cubicBezTo>
                  <a:pt x="6482" y="4151"/>
                  <a:pt x="6471" y="4148"/>
                  <a:pt x="6458" y="4144"/>
                </a:cubicBezTo>
                <a:cubicBezTo>
                  <a:pt x="6450" y="4140"/>
                  <a:pt x="6441" y="4137"/>
                  <a:pt x="6428" y="4137"/>
                </a:cubicBezTo>
                <a:cubicBezTo>
                  <a:pt x="6407" y="4137"/>
                  <a:pt x="6376" y="4145"/>
                  <a:pt x="6329" y="4166"/>
                </a:cubicBezTo>
                <a:cubicBezTo>
                  <a:pt x="6168" y="4230"/>
                  <a:pt x="6039" y="4273"/>
                  <a:pt x="5986" y="4273"/>
                </a:cubicBezTo>
                <a:cubicBezTo>
                  <a:pt x="5953" y="4273"/>
                  <a:pt x="5900" y="4283"/>
                  <a:pt x="5857" y="4305"/>
                </a:cubicBezTo>
                <a:cubicBezTo>
                  <a:pt x="5814" y="4316"/>
                  <a:pt x="5771" y="4337"/>
                  <a:pt x="5750" y="4337"/>
                </a:cubicBezTo>
                <a:cubicBezTo>
                  <a:pt x="5729" y="4337"/>
                  <a:pt x="5696" y="4359"/>
                  <a:pt x="5674" y="4380"/>
                </a:cubicBezTo>
                <a:cubicBezTo>
                  <a:pt x="5653" y="4412"/>
                  <a:pt x="5621" y="4433"/>
                  <a:pt x="5610" y="4433"/>
                </a:cubicBezTo>
                <a:cubicBezTo>
                  <a:pt x="5589" y="4433"/>
                  <a:pt x="5546" y="4444"/>
                  <a:pt x="5503" y="4476"/>
                </a:cubicBezTo>
                <a:cubicBezTo>
                  <a:pt x="5471" y="4498"/>
                  <a:pt x="5417" y="4509"/>
                  <a:pt x="5396" y="4509"/>
                </a:cubicBezTo>
                <a:cubicBezTo>
                  <a:pt x="5385" y="4509"/>
                  <a:pt x="5364" y="4519"/>
                  <a:pt x="5353" y="4530"/>
                </a:cubicBezTo>
                <a:cubicBezTo>
                  <a:pt x="5353" y="4541"/>
                  <a:pt x="5331" y="4541"/>
                  <a:pt x="5321" y="4541"/>
                </a:cubicBezTo>
                <a:cubicBezTo>
                  <a:pt x="5288" y="4541"/>
                  <a:pt x="5042" y="4691"/>
                  <a:pt x="5021" y="4723"/>
                </a:cubicBezTo>
                <a:cubicBezTo>
                  <a:pt x="5009" y="4734"/>
                  <a:pt x="4967" y="4766"/>
                  <a:pt x="4924" y="4788"/>
                </a:cubicBezTo>
                <a:cubicBezTo>
                  <a:pt x="4881" y="4819"/>
                  <a:pt x="4838" y="4852"/>
                  <a:pt x="4816" y="4884"/>
                </a:cubicBezTo>
                <a:cubicBezTo>
                  <a:pt x="4806" y="4916"/>
                  <a:pt x="4773" y="4938"/>
                  <a:pt x="4763" y="4948"/>
                </a:cubicBezTo>
                <a:cubicBezTo>
                  <a:pt x="4742" y="4948"/>
                  <a:pt x="4720" y="4970"/>
                  <a:pt x="4699" y="4991"/>
                </a:cubicBezTo>
                <a:cubicBezTo>
                  <a:pt x="4677" y="5024"/>
                  <a:pt x="4634" y="5055"/>
                  <a:pt x="4602" y="5077"/>
                </a:cubicBezTo>
                <a:cubicBezTo>
                  <a:pt x="4527" y="5131"/>
                  <a:pt x="4495" y="5152"/>
                  <a:pt x="4430" y="5227"/>
                </a:cubicBezTo>
                <a:cubicBezTo>
                  <a:pt x="4398" y="5249"/>
                  <a:pt x="4356" y="5281"/>
                  <a:pt x="4323" y="5291"/>
                </a:cubicBezTo>
                <a:cubicBezTo>
                  <a:pt x="4302" y="5303"/>
                  <a:pt x="4270" y="5324"/>
                  <a:pt x="4259" y="5345"/>
                </a:cubicBezTo>
                <a:cubicBezTo>
                  <a:pt x="4248" y="5356"/>
                  <a:pt x="4205" y="5399"/>
                  <a:pt x="4163" y="5420"/>
                </a:cubicBezTo>
                <a:cubicBezTo>
                  <a:pt x="4120" y="5453"/>
                  <a:pt x="4077" y="5496"/>
                  <a:pt x="4055" y="5527"/>
                </a:cubicBezTo>
                <a:cubicBezTo>
                  <a:pt x="4023" y="5581"/>
                  <a:pt x="4012" y="5592"/>
                  <a:pt x="3948" y="5603"/>
                </a:cubicBezTo>
                <a:cubicBezTo>
                  <a:pt x="3884" y="5603"/>
                  <a:pt x="3884" y="5613"/>
                  <a:pt x="3862" y="5678"/>
                </a:cubicBezTo>
                <a:cubicBezTo>
                  <a:pt x="3851" y="5710"/>
                  <a:pt x="3830" y="5742"/>
                  <a:pt x="3819" y="5753"/>
                </a:cubicBezTo>
                <a:cubicBezTo>
                  <a:pt x="3765" y="5796"/>
                  <a:pt x="3594" y="6107"/>
                  <a:pt x="3572" y="6192"/>
                </a:cubicBezTo>
                <a:cubicBezTo>
                  <a:pt x="3562" y="6225"/>
                  <a:pt x="3551" y="6246"/>
                  <a:pt x="3529" y="6257"/>
                </a:cubicBezTo>
                <a:cubicBezTo>
                  <a:pt x="3508" y="6257"/>
                  <a:pt x="3497" y="6289"/>
                  <a:pt x="3486" y="6343"/>
                </a:cubicBezTo>
                <a:cubicBezTo>
                  <a:pt x="3465" y="6385"/>
                  <a:pt x="3443" y="6440"/>
                  <a:pt x="3412" y="6471"/>
                </a:cubicBezTo>
                <a:cubicBezTo>
                  <a:pt x="3369" y="6514"/>
                  <a:pt x="3347" y="6536"/>
                  <a:pt x="3336" y="6611"/>
                </a:cubicBezTo>
                <a:cubicBezTo>
                  <a:pt x="3315" y="6718"/>
                  <a:pt x="3229" y="6976"/>
                  <a:pt x="3207" y="6997"/>
                </a:cubicBezTo>
                <a:cubicBezTo>
                  <a:pt x="3197" y="7008"/>
                  <a:pt x="3186" y="7040"/>
                  <a:pt x="3186" y="7062"/>
                </a:cubicBezTo>
                <a:cubicBezTo>
                  <a:pt x="3186" y="7083"/>
                  <a:pt x="3176" y="7115"/>
                  <a:pt x="3154" y="7136"/>
                </a:cubicBezTo>
                <a:cubicBezTo>
                  <a:pt x="3133" y="7158"/>
                  <a:pt x="3111" y="7222"/>
                  <a:pt x="3100" y="7286"/>
                </a:cubicBezTo>
                <a:cubicBezTo>
                  <a:pt x="3079" y="7351"/>
                  <a:pt x="3068" y="7415"/>
                  <a:pt x="3057" y="7437"/>
                </a:cubicBezTo>
                <a:cubicBezTo>
                  <a:pt x="3047" y="7448"/>
                  <a:pt x="3047" y="7480"/>
                  <a:pt x="3047" y="7491"/>
                </a:cubicBezTo>
                <a:cubicBezTo>
                  <a:pt x="3047" y="7512"/>
                  <a:pt x="3036" y="7534"/>
                  <a:pt x="3026" y="7534"/>
                </a:cubicBezTo>
                <a:cubicBezTo>
                  <a:pt x="3004" y="7544"/>
                  <a:pt x="2993" y="7608"/>
                  <a:pt x="2971" y="7705"/>
                </a:cubicBezTo>
                <a:cubicBezTo>
                  <a:pt x="2961" y="7791"/>
                  <a:pt x="2940" y="7898"/>
                  <a:pt x="2918" y="7941"/>
                </a:cubicBezTo>
                <a:cubicBezTo>
                  <a:pt x="2897" y="7994"/>
                  <a:pt x="2875" y="8048"/>
                  <a:pt x="2864" y="8070"/>
                </a:cubicBezTo>
                <a:cubicBezTo>
                  <a:pt x="2864" y="8102"/>
                  <a:pt x="2843" y="8134"/>
                  <a:pt x="2832" y="8156"/>
                </a:cubicBezTo>
                <a:cubicBezTo>
                  <a:pt x="2811" y="8177"/>
                  <a:pt x="2800" y="8209"/>
                  <a:pt x="2800" y="8295"/>
                </a:cubicBezTo>
                <a:cubicBezTo>
                  <a:pt x="2800" y="8349"/>
                  <a:pt x="2800" y="8413"/>
                  <a:pt x="2790" y="8435"/>
                </a:cubicBezTo>
                <a:cubicBezTo>
                  <a:pt x="2768" y="8456"/>
                  <a:pt x="2778" y="8488"/>
                  <a:pt x="2790" y="8552"/>
                </a:cubicBezTo>
                <a:cubicBezTo>
                  <a:pt x="2811" y="8628"/>
                  <a:pt x="2811" y="8649"/>
                  <a:pt x="2800" y="8692"/>
                </a:cubicBezTo>
                <a:cubicBezTo>
                  <a:pt x="2790" y="8735"/>
                  <a:pt x="2778" y="8767"/>
                  <a:pt x="2800" y="8831"/>
                </a:cubicBezTo>
                <a:cubicBezTo>
                  <a:pt x="2821" y="8949"/>
                  <a:pt x="2832" y="9057"/>
                  <a:pt x="2832" y="9143"/>
                </a:cubicBezTo>
                <a:cubicBezTo>
                  <a:pt x="2832" y="9185"/>
                  <a:pt x="2832" y="9228"/>
                  <a:pt x="2843" y="9239"/>
                </a:cubicBezTo>
                <a:cubicBezTo>
                  <a:pt x="2854" y="9250"/>
                  <a:pt x="2864" y="9324"/>
                  <a:pt x="2875" y="9400"/>
                </a:cubicBezTo>
                <a:cubicBezTo>
                  <a:pt x="2886" y="9518"/>
                  <a:pt x="2897" y="9550"/>
                  <a:pt x="2918" y="9593"/>
                </a:cubicBezTo>
                <a:cubicBezTo>
                  <a:pt x="2940" y="9625"/>
                  <a:pt x="2971" y="9700"/>
                  <a:pt x="2993" y="9765"/>
                </a:cubicBezTo>
                <a:cubicBezTo>
                  <a:pt x="3036" y="9893"/>
                  <a:pt x="3122" y="10108"/>
                  <a:pt x="3143" y="10108"/>
                </a:cubicBezTo>
                <a:cubicBezTo>
                  <a:pt x="3154" y="10108"/>
                  <a:pt x="3176" y="10183"/>
                  <a:pt x="3197" y="10247"/>
                </a:cubicBezTo>
                <a:cubicBezTo>
                  <a:pt x="3197" y="10268"/>
                  <a:pt x="3219" y="10290"/>
                  <a:pt x="3240" y="10301"/>
                </a:cubicBezTo>
                <a:cubicBezTo>
                  <a:pt x="3262" y="10311"/>
                  <a:pt x="3272" y="10322"/>
                  <a:pt x="3272" y="10365"/>
                </a:cubicBezTo>
                <a:cubicBezTo>
                  <a:pt x="3272" y="10397"/>
                  <a:pt x="3283" y="10451"/>
                  <a:pt x="3304" y="10483"/>
                </a:cubicBezTo>
                <a:cubicBezTo>
                  <a:pt x="3315" y="10516"/>
                  <a:pt x="3347" y="10590"/>
                  <a:pt x="3369" y="10655"/>
                </a:cubicBezTo>
                <a:cubicBezTo>
                  <a:pt x="3390" y="10719"/>
                  <a:pt x="3422" y="10794"/>
                  <a:pt x="3455" y="10837"/>
                </a:cubicBezTo>
                <a:cubicBezTo>
                  <a:pt x="3540" y="10945"/>
                  <a:pt x="3594" y="11052"/>
                  <a:pt x="3615" y="11234"/>
                </a:cubicBezTo>
                <a:cubicBezTo>
                  <a:pt x="3626" y="11266"/>
                  <a:pt x="3637" y="11309"/>
                  <a:pt x="3658" y="11320"/>
                </a:cubicBezTo>
                <a:cubicBezTo>
                  <a:pt x="3679" y="11341"/>
                  <a:pt x="3701" y="11374"/>
                  <a:pt x="3712" y="11405"/>
                </a:cubicBezTo>
                <a:cubicBezTo>
                  <a:pt x="3722" y="11438"/>
                  <a:pt x="3744" y="11470"/>
                  <a:pt x="3755" y="11481"/>
                </a:cubicBezTo>
                <a:cubicBezTo>
                  <a:pt x="3787" y="11491"/>
                  <a:pt x="3830" y="11545"/>
                  <a:pt x="3894" y="11653"/>
                </a:cubicBezTo>
                <a:cubicBezTo>
                  <a:pt x="3905" y="11663"/>
                  <a:pt x="3927" y="11695"/>
                  <a:pt x="3937" y="11717"/>
                </a:cubicBezTo>
                <a:cubicBezTo>
                  <a:pt x="3948" y="11738"/>
                  <a:pt x="3969" y="11792"/>
                  <a:pt x="3980" y="11824"/>
                </a:cubicBezTo>
                <a:cubicBezTo>
                  <a:pt x="3991" y="11856"/>
                  <a:pt x="4034" y="11931"/>
                  <a:pt x="4077" y="11974"/>
                </a:cubicBezTo>
                <a:cubicBezTo>
                  <a:pt x="4163" y="12082"/>
                  <a:pt x="4216" y="12146"/>
                  <a:pt x="4259" y="12232"/>
                </a:cubicBezTo>
                <a:cubicBezTo>
                  <a:pt x="4280" y="12263"/>
                  <a:pt x="4323" y="12339"/>
                  <a:pt x="4377" y="12382"/>
                </a:cubicBezTo>
                <a:cubicBezTo>
                  <a:pt x="4516" y="12532"/>
                  <a:pt x="4527" y="12554"/>
                  <a:pt x="4559" y="12607"/>
                </a:cubicBezTo>
                <a:cubicBezTo>
                  <a:pt x="4570" y="12628"/>
                  <a:pt x="4602" y="12661"/>
                  <a:pt x="4634" y="12671"/>
                </a:cubicBezTo>
                <a:cubicBezTo>
                  <a:pt x="4709" y="12704"/>
                  <a:pt x="4795" y="12790"/>
                  <a:pt x="4859" y="12907"/>
                </a:cubicBezTo>
                <a:cubicBezTo>
                  <a:pt x="4924" y="13025"/>
                  <a:pt x="5031" y="13164"/>
                  <a:pt x="5138" y="13272"/>
                </a:cubicBezTo>
                <a:cubicBezTo>
                  <a:pt x="5171" y="13304"/>
                  <a:pt x="5214" y="13358"/>
                  <a:pt x="5235" y="13400"/>
                </a:cubicBezTo>
                <a:cubicBezTo>
                  <a:pt x="5257" y="13433"/>
                  <a:pt x="5300" y="13486"/>
                  <a:pt x="5331" y="13519"/>
                </a:cubicBezTo>
                <a:cubicBezTo>
                  <a:pt x="5364" y="13540"/>
                  <a:pt x="5396" y="13583"/>
                  <a:pt x="5407" y="13605"/>
                </a:cubicBezTo>
                <a:cubicBezTo>
                  <a:pt x="5407" y="13626"/>
                  <a:pt x="5439" y="13658"/>
                  <a:pt x="5481" y="13691"/>
                </a:cubicBezTo>
                <a:cubicBezTo>
                  <a:pt x="5524" y="13712"/>
                  <a:pt x="5632" y="13808"/>
                  <a:pt x="5729" y="13905"/>
                </a:cubicBezTo>
                <a:cubicBezTo>
                  <a:pt x="5910" y="14077"/>
                  <a:pt x="5932" y="14098"/>
                  <a:pt x="6082" y="14173"/>
                </a:cubicBezTo>
                <a:cubicBezTo>
                  <a:pt x="6136" y="14194"/>
                  <a:pt x="6211" y="14248"/>
                  <a:pt x="6265" y="14301"/>
                </a:cubicBezTo>
                <a:cubicBezTo>
                  <a:pt x="6318" y="14356"/>
                  <a:pt x="6372" y="14398"/>
                  <a:pt x="6404" y="14409"/>
                </a:cubicBezTo>
                <a:cubicBezTo>
                  <a:pt x="6425" y="14409"/>
                  <a:pt x="6458" y="14430"/>
                  <a:pt x="6479" y="14441"/>
                </a:cubicBezTo>
                <a:cubicBezTo>
                  <a:pt x="6490" y="14452"/>
                  <a:pt x="6522" y="14463"/>
                  <a:pt x="6533" y="14463"/>
                </a:cubicBezTo>
                <a:cubicBezTo>
                  <a:pt x="6554" y="14463"/>
                  <a:pt x="6565" y="14473"/>
                  <a:pt x="6565" y="14484"/>
                </a:cubicBezTo>
                <a:cubicBezTo>
                  <a:pt x="6565" y="14516"/>
                  <a:pt x="6608" y="14537"/>
                  <a:pt x="6694" y="14549"/>
                </a:cubicBezTo>
                <a:cubicBezTo>
                  <a:pt x="6747" y="14559"/>
                  <a:pt x="6790" y="14570"/>
                  <a:pt x="6801" y="14580"/>
                </a:cubicBezTo>
                <a:cubicBezTo>
                  <a:pt x="6801" y="14602"/>
                  <a:pt x="6833" y="14602"/>
                  <a:pt x="6866" y="14602"/>
                </a:cubicBezTo>
                <a:cubicBezTo>
                  <a:pt x="6887" y="14602"/>
                  <a:pt x="6940" y="14623"/>
                  <a:pt x="6973" y="14634"/>
                </a:cubicBezTo>
                <a:cubicBezTo>
                  <a:pt x="7016" y="14656"/>
                  <a:pt x="7059" y="14666"/>
                  <a:pt x="7123" y="14666"/>
                </a:cubicBezTo>
                <a:cubicBezTo>
                  <a:pt x="7176" y="14666"/>
                  <a:pt x="7230" y="14677"/>
                  <a:pt x="7273" y="14699"/>
                </a:cubicBezTo>
                <a:cubicBezTo>
                  <a:pt x="7316" y="14720"/>
                  <a:pt x="7369" y="14742"/>
                  <a:pt x="7402" y="14742"/>
                </a:cubicBezTo>
                <a:cubicBezTo>
                  <a:pt x="7434" y="14742"/>
                  <a:pt x="7455" y="14742"/>
                  <a:pt x="7466" y="14752"/>
                </a:cubicBezTo>
                <a:cubicBezTo>
                  <a:pt x="7466" y="14763"/>
                  <a:pt x="7509" y="14773"/>
                  <a:pt x="7552" y="14773"/>
                </a:cubicBezTo>
                <a:cubicBezTo>
                  <a:pt x="7605" y="14785"/>
                  <a:pt x="7691" y="14795"/>
                  <a:pt x="7755" y="14806"/>
                </a:cubicBezTo>
                <a:cubicBezTo>
                  <a:pt x="7843" y="14819"/>
                  <a:pt x="7905" y="14824"/>
                  <a:pt x="7948" y="14824"/>
                </a:cubicBezTo>
                <a:cubicBezTo>
                  <a:pt x="7979" y="14824"/>
                  <a:pt x="8000" y="14821"/>
                  <a:pt x="8013" y="14816"/>
                </a:cubicBezTo>
                <a:cubicBezTo>
                  <a:pt x="8022" y="14812"/>
                  <a:pt x="8034" y="14810"/>
                  <a:pt x="8049" y="14810"/>
                </a:cubicBezTo>
                <a:cubicBezTo>
                  <a:pt x="8071" y="14810"/>
                  <a:pt x="8099" y="14815"/>
                  <a:pt x="8131" y="14827"/>
                </a:cubicBezTo>
                <a:cubicBezTo>
                  <a:pt x="8169" y="14840"/>
                  <a:pt x="8202" y="14845"/>
                  <a:pt x="8230" y="14845"/>
                </a:cubicBezTo>
                <a:cubicBezTo>
                  <a:pt x="8250" y="14845"/>
                  <a:pt x="8268" y="14842"/>
                  <a:pt x="8281" y="14838"/>
                </a:cubicBezTo>
                <a:cubicBezTo>
                  <a:pt x="8313" y="14838"/>
                  <a:pt x="8496" y="14827"/>
                  <a:pt x="8689" y="14827"/>
                </a:cubicBezTo>
                <a:cubicBezTo>
                  <a:pt x="8761" y="14830"/>
                  <a:pt x="8821" y="14832"/>
                  <a:pt x="8871" y="14832"/>
                </a:cubicBezTo>
                <a:cubicBezTo>
                  <a:pt x="8994" y="14832"/>
                  <a:pt x="9054" y="14824"/>
                  <a:pt x="9054" y="14816"/>
                </a:cubicBezTo>
                <a:cubicBezTo>
                  <a:pt x="9064" y="14806"/>
                  <a:pt x="9085" y="14806"/>
                  <a:pt x="9107" y="14806"/>
                </a:cubicBezTo>
                <a:cubicBezTo>
                  <a:pt x="9128" y="14806"/>
                  <a:pt x="9150" y="14795"/>
                  <a:pt x="9150" y="14785"/>
                </a:cubicBezTo>
                <a:cubicBezTo>
                  <a:pt x="9161" y="14773"/>
                  <a:pt x="9225" y="14763"/>
                  <a:pt x="9311" y="14763"/>
                </a:cubicBezTo>
                <a:cubicBezTo>
                  <a:pt x="9386" y="14752"/>
                  <a:pt x="9461" y="14742"/>
                  <a:pt x="9493" y="14731"/>
                </a:cubicBezTo>
                <a:cubicBezTo>
                  <a:pt x="9514" y="14720"/>
                  <a:pt x="9569" y="14699"/>
                  <a:pt x="9622" y="14677"/>
                </a:cubicBezTo>
                <a:cubicBezTo>
                  <a:pt x="9676" y="14666"/>
                  <a:pt x="9740" y="14645"/>
                  <a:pt x="9750" y="14634"/>
                </a:cubicBezTo>
                <a:cubicBezTo>
                  <a:pt x="9785" y="14613"/>
                  <a:pt x="9846" y="14602"/>
                  <a:pt x="9894" y="14602"/>
                </a:cubicBezTo>
                <a:cubicBezTo>
                  <a:pt x="9921" y="14602"/>
                  <a:pt x="9943" y="14605"/>
                  <a:pt x="9955" y="14613"/>
                </a:cubicBezTo>
                <a:cubicBezTo>
                  <a:pt x="9965" y="14616"/>
                  <a:pt x="9973" y="14619"/>
                  <a:pt x="9982" y="14619"/>
                </a:cubicBezTo>
                <a:cubicBezTo>
                  <a:pt x="10000" y="14619"/>
                  <a:pt x="10019" y="14609"/>
                  <a:pt x="10062" y="14580"/>
                </a:cubicBezTo>
                <a:cubicBezTo>
                  <a:pt x="10094" y="14549"/>
                  <a:pt x="10158" y="14516"/>
                  <a:pt x="10191" y="14506"/>
                </a:cubicBezTo>
                <a:cubicBezTo>
                  <a:pt x="10234" y="14495"/>
                  <a:pt x="10308" y="14473"/>
                  <a:pt x="10362" y="14452"/>
                </a:cubicBezTo>
                <a:cubicBezTo>
                  <a:pt x="10415" y="14430"/>
                  <a:pt x="10491" y="14409"/>
                  <a:pt x="10534" y="14409"/>
                </a:cubicBezTo>
                <a:cubicBezTo>
                  <a:pt x="10566" y="14409"/>
                  <a:pt x="10641" y="14398"/>
                  <a:pt x="10673" y="14387"/>
                </a:cubicBezTo>
                <a:cubicBezTo>
                  <a:pt x="10706" y="14377"/>
                  <a:pt x="10759" y="14366"/>
                  <a:pt x="10780" y="14366"/>
                </a:cubicBezTo>
                <a:cubicBezTo>
                  <a:pt x="10802" y="14366"/>
                  <a:pt x="10856" y="14344"/>
                  <a:pt x="10887" y="14323"/>
                </a:cubicBezTo>
                <a:cubicBezTo>
                  <a:pt x="10920" y="14301"/>
                  <a:pt x="10973" y="14280"/>
                  <a:pt x="11027" y="14270"/>
                </a:cubicBezTo>
                <a:cubicBezTo>
                  <a:pt x="11070" y="14259"/>
                  <a:pt x="11113" y="14237"/>
                  <a:pt x="11135" y="14216"/>
                </a:cubicBezTo>
                <a:cubicBezTo>
                  <a:pt x="11166" y="14194"/>
                  <a:pt x="11242" y="14173"/>
                  <a:pt x="11413" y="14130"/>
                </a:cubicBezTo>
                <a:cubicBezTo>
                  <a:pt x="11478" y="14120"/>
                  <a:pt x="11531" y="14098"/>
                  <a:pt x="11542" y="14087"/>
                </a:cubicBezTo>
                <a:cubicBezTo>
                  <a:pt x="11552" y="14077"/>
                  <a:pt x="11574" y="14077"/>
                  <a:pt x="11595" y="14077"/>
                </a:cubicBezTo>
                <a:cubicBezTo>
                  <a:pt x="11617" y="14077"/>
                  <a:pt x="11638" y="14055"/>
                  <a:pt x="11649" y="14044"/>
                </a:cubicBezTo>
                <a:cubicBezTo>
                  <a:pt x="11660" y="14034"/>
                  <a:pt x="11681" y="14023"/>
                  <a:pt x="11703" y="14012"/>
                </a:cubicBezTo>
                <a:lnTo>
                  <a:pt x="11810" y="13958"/>
                </a:lnTo>
                <a:cubicBezTo>
                  <a:pt x="11843" y="13926"/>
                  <a:pt x="11874" y="13905"/>
                  <a:pt x="11885" y="13905"/>
                </a:cubicBezTo>
                <a:cubicBezTo>
                  <a:pt x="11896" y="13905"/>
                  <a:pt x="11917" y="13884"/>
                  <a:pt x="11950" y="13862"/>
                </a:cubicBezTo>
                <a:cubicBezTo>
                  <a:pt x="11971" y="13830"/>
                  <a:pt x="12036" y="13787"/>
                  <a:pt x="12078" y="13755"/>
                </a:cubicBezTo>
                <a:cubicBezTo>
                  <a:pt x="12121" y="13733"/>
                  <a:pt x="12175" y="13701"/>
                  <a:pt x="12186" y="13691"/>
                </a:cubicBezTo>
                <a:cubicBezTo>
                  <a:pt x="12196" y="13679"/>
                  <a:pt x="12218" y="13669"/>
                  <a:pt x="12229" y="13669"/>
                </a:cubicBezTo>
                <a:cubicBezTo>
                  <a:pt x="12239" y="13669"/>
                  <a:pt x="12282" y="13636"/>
                  <a:pt x="12336" y="13594"/>
                </a:cubicBezTo>
                <a:cubicBezTo>
                  <a:pt x="12379" y="13551"/>
                  <a:pt x="12432" y="13519"/>
                  <a:pt x="12443" y="13519"/>
                </a:cubicBezTo>
                <a:cubicBezTo>
                  <a:pt x="12453" y="13519"/>
                  <a:pt x="12486" y="13497"/>
                  <a:pt x="12508" y="13476"/>
                </a:cubicBezTo>
                <a:cubicBezTo>
                  <a:pt x="12572" y="13422"/>
                  <a:pt x="12604" y="13400"/>
                  <a:pt x="12711" y="13336"/>
                </a:cubicBezTo>
                <a:cubicBezTo>
                  <a:pt x="12744" y="13304"/>
                  <a:pt x="12786" y="13283"/>
                  <a:pt x="12797" y="13261"/>
                </a:cubicBezTo>
                <a:cubicBezTo>
                  <a:pt x="12808" y="13250"/>
                  <a:pt x="12829" y="13240"/>
                  <a:pt x="12851" y="13240"/>
                </a:cubicBezTo>
                <a:cubicBezTo>
                  <a:pt x="12883" y="13229"/>
                  <a:pt x="13054" y="13057"/>
                  <a:pt x="13130" y="12961"/>
                </a:cubicBezTo>
                <a:cubicBezTo>
                  <a:pt x="13151" y="12929"/>
                  <a:pt x="13183" y="12897"/>
                  <a:pt x="13215" y="12875"/>
                </a:cubicBezTo>
                <a:cubicBezTo>
                  <a:pt x="13247" y="12854"/>
                  <a:pt x="13280" y="12821"/>
                  <a:pt x="13290" y="12800"/>
                </a:cubicBezTo>
                <a:cubicBezTo>
                  <a:pt x="13301" y="12778"/>
                  <a:pt x="13333" y="12747"/>
                  <a:pt x="13354" y="12714"/>
                </a:cubicBezTo>
                <a:cubicBezTo>
                  <a:pt x="13397" y="12671"/>
                  <a:pt x="13483" y="12532"/>
                  <a:pt x="13483" y="12499"/>
                </a:cubicBezTo>
                <a:cubicBezTo>
                  <a:pt x="13483" y="12489"/>
                  <a:pt x="13505" y="12457"/>
                  <a:pt x="13537" y="12425"/>
                </a:cubicBezTo>
                <a:cubicBezTo>
                  <a:pt x="13559" y="12403"/>
                  <a:pt x="13612" y="12318"/>
                  <a:pt x="13645" y="12253"/>
                </a:cubicBezTo>
                <a:cubicBezTo>
                  <a:pt x="13676" y="12189"/>
                  <a:pt x="13709" y="12113"/>
                  <a:pt x="13730" y="12092"/>
                </a:cubicBezTo>
                <a:cubicBezTo>
                  <a:pt x="13773" y="12039"/>
                  <a:pt x="13805" y="11953"/>
                  <a:pt x="13805" y="11910"/>
                </a:cubicBezTo>
                <a:cubicBezTo>
                  <a:pt x="13805" y="11899"/>
                  <a:pt x="13826" y="11856"/>
                  <a:pt x="13859" y="11813"/>
                </a:cubicBezTo>
                <a:cubicBezTo>
                  <a:pt x="13977" y="11674"/>
                  <a:pt x="13998" y="11631"/>
                  <a:pt x="14041" y="11524"/>
                </a:cubicBezTo>
                <a:cubicBezTo>
                  <a:pt x="14052" y="11448"/>
                  <a:pt x="14084" y="11395"/>
                  <a:pt x="14095" y="11384"/>
                </a:cubicBezTo>
                <a:cubicBezTo>
                  <a:pt x="14105" y="11384"/>
                  <a:pt x="14116" y="11362"/>
                  <a:pt x="14116" y="11341"/>
                </a:cubicBezTo>
                <a:cubicBezTo>
                  <a:pt x="14116" y="11331"/>
                  <a:pt x="14127" y="11309"/>
                  <a:pt x="14148" y="11288"/>
                </a:cubicBezTo>
                <a:cubicBezTo>
                  <a:pt x="14181" y="11255"/>
                  <a:pt x="14298" y="11062"/>
                  <a:pt x="14320" y="11009"/>
                </a:cubicBezTo>
                <a:cubicBezTo>
                  <a:pt x="14320" y="10976"/>
                  <a:pt x="14352" y="10923"/>
                  <a:pt x="14384" y="10869"/>
                </a:cubicBezTo>
                <a:cubicBezTo>
                  <a:pt x="14417" y="10816"/>
                  <a:pt x="14438" y="10773"/>
                  <a:pt x="14427" y="10762"/>
                </a:cubicBezTo>
                <a:cubicBezTo>
                  <a:pt x="14427" y="10752"/>
                  <a:pt x="14438" y="10730"/>
                  <a:pt x="14449" y="10709"/>
                </a:cubicBezTo>
                <a:cubicBezTo>
                  <a:pt x="14470" y="10666"/>
                  <a:pt x="14470" y="10655"/>
                  <a:pt x="14460" y="10590"/>
                </a:cubicBezTo>
                <a:cubicBezTo>
                  <a:pt x="14449" y="10537"/>
                  <a:pt x="14449" y="10504"/>
                  <a:pt x="14460" y="10451"/>
                </a:cubicBezTo>
                <a:cubicBezTo>
                  <a:pt x="14481" y="10408"/>
                  <a:pt x="14491" y="10311"/>
                  <a:pt x="14491" y="10225"/>
                </a:cubicBezTo>
                <a:cubicBezTo>
                  <a:pt x="14503" y="10140"/>
                  <a:pt x="14513" y="10065"/>
                  <a:pt x="14524" y="10054"/>
                </a:cubicBezTo>
                <a:cubicBezTo>
                  <a:pt x="14534" y="10032"/>
                  <a:pt x="14534" y="10011"/>
                  <a:pt x="14524" y="9968"/>
                </a:cubicBezTo>
                <a:cubicBezTo>
                  <a:pt x="14513" y="9925"/>
                  <a:pt x="14503" y="9851"/>
                  <a:pt x="14513" y="9754"/>
                </a:cubicBezTo>
                <a:cubicBezTo>
                  <a:pt x="14524" y="9636"/>
                  <a:pt x="14513" y="9615"/>
                  <a:pt x="14503" y="9603"/>
                </a:cubicBezTo>
                <a:cubicBezTo>
                  <a:pt x="14470" y="9593"/>
                  <a:pt x="14470" y="9539"/>
                  <a:pt x="14503" y="9475"/>
                </a:cubicBezTo>
                <a:cubicBezTo>
                  <a:pt x="14513" y="9443"/>
                  <a:pt x="14513" y="9410"/>
                  <a:pt x="14503" y="9271"/>
                </a:cubicBezTo>
                <a:cubicBezTo>
                  <a:pt x="14491" y="9185"/>
                  <a:pt x="14491" y="9089"/>
                  <a:pt x="14503" y="9067"/>
                </a:cubicBezTo>
                <a:cubicBezTo>
                  <a:pt x="14503" y="9046"/>
                  <a:pt x="14491" y="8981"/>
                  <a:pt x="14481" y="8938"/>
                </a:cubicBezTo>
                <a:cubicBezTo>
                  <a:pt x="14460" y="8885"/>
                  <a:pt x="14460" y="8821"/>
                  <a:pt x="14460" y="8778"/>
                </a:cubicBezTo>
                <a:cubicBezTo>
                  <a:pt x="14470" y="8745"/>
                  <a:pt x="14460" y="8681"/>
                  <a:pt x="14460" y="8617"/>
                </a:cubicBezTo>
                <a:cubicBezTo>
                  <a:pt x="14449" y="8563"/>
                  <a:pt x="14438" y="8402"/>
                  <a:pt x="14438" y="8273"/>
                </a:cubicBezTo>
                <a:cubicBezTo>
                  <a:pt x="14427" y="8048"/>
                  <a:pt x="14427" y="8016"/>
                  <a:pt x="14395" y="7963"/>
                </a:cubicBezTo>
                <a:cubicBezTo>
                  <a:pt x="14363" y="7920"/>
                  <a:pt x="14363" y="7898"/>
                  <a:pt x="14374" y="7877"/>
                </a:cubicBezTo>
                <a:cubicBezTo>
                  <a:pt x="14395" y="7866"/>
                  <a:pt x="14384" y="7844"/>
                  <a:pt x="14363" y="7813"/>
                </a:cubicBezTo>
                <a:cubicBezTo>
                  <a:pt x="14352" y="7780"/>
                  <a:pt x="14341" y="7737"/>
                  <a:pt x="14341" y="7716"/>
                </a:cubicBezTo>
                <a:cubicBezTo>
                  <a:pt x="14341" y="7651"/>
                  <a:pt x="14320" y="7501"/>
                  <a:pt x="14298" y="7448"/>
                </a:cubicBezTo>
                <a:cubicBezTo>
                  <a:pt x="14288" y="7415"/>
                  <a:pt x="14277" y="7362"/>
                  <a:pt x="14277" y="7329"/>
                </a:cubicBezTo>
                <a:cubicBezTo>
                  <a:pt x="14277" y="7286"/>
                  <a:pt x="14267" y="7222"/>
                  <a:pt x="14234" y="7179"/>
                </a:cubicBezTo>
                <a:cubicBezTo>
                  <a:pt x="14213" y="7126"/>
                  <a:pt x="14202" y="7093"/>
                  <a:pt x="14213" y="7072"/>
                </a:cubicBezTo>
                <a:cubicBezTo>
                  <a:pt x="14224" y="7029"/>
                  <a:pt x="14181" y="6847"/>
                  <a:pt x="14148" y="6815"/>
                </a:cubicBezTo>
                <a:cubicBezTo>
                  <a:pt x="14148" y="6804"/>
                  <a:pt x="14138" y="6761"/>
                  <a:pt x="14138" y="6729"/>
                </a:cubicBezTo>
                <a:cubicBezTo>
                  <a:pt x="14138" y="6697"/>
                  <a:pt x="14127" y="6654"/>
                  <a:pt x="14116" y="6643"/>
                </a:cubicBezTo>
                <a:cubicBezTo>
                  <a:pt x="14105" y="6633"/>
                  <a:pt x="14095" y="6579"/>
                  <a:pt x="14095" y="6547"/>
                </a:cubicBezTo>
                <a:cubicBezTo>
                  <a:pt x="14084" y="6504"/>
                  <a:pt x="14052" y="6407"/>
                  <a:pt x="14020" y="6332"/>
                </a:cubicBezTo>
                <a:cubicBezTo>
                  <a:pt x="13977" y="6246"/>
                  <a:pt x="13955" y="6150"/>
                  <a:pt x="13955" y="6118"/>
                </a:cubicBezTo>
                <a:cubicBezTo>
                  <a:pt x="13955" y="6085"/>
                  <a:pt x="13945" y="6042"/>
                  <a:pt x="13923" y="6021"/>
                </a:cubicBezTo>
                <a:cubicBezTo>
                  <a:pt x="13902" y="5989"/>
                  <a:pt x="13880" y="5935"/>
                  <a:pt x="13869" y="5860"/>
                </a:cubicBezTo>
                <a:cubicBezTo>
                  <a:pt x="13859" y="5796"/>
                  <a:pt x="13838" y="5699"/>
                  <a:pt x="13805" y="5635"/>
                </a:cubicBezTo>
                <a:cubicBezTo>
                  <a:pt x="13784" y="5581"/>
                  <a:pt x="13762" y="5527"/>
                  <a:pt x="13762" y="5517"/>
                </a:cubicBezTo>
                <a:cubicBezTo>
                  <a:pt x="13762" y="5506"/>
                  <a:pt x="13719" y="5453"/>
                  <a:pt x="13687" y="5377"/>
                </a:cubicBezTo>
                <a:cubicBezTo>
                  <a:pt x="13633" y="5313"/>
                  <a:pt x="13580" y="5217"/>
                  <a:pt x="13559" y="5184"/>
                </a:cubicBezTo>
                <a:cubicBezTo>
                  <a:pt x="13537" y="5141"/>
                  <a:pt x="13505" y="5098"/>
                  <a:pt x="13483" y="5088"/>
                </a:cubicBezTo>
                <a:cubicBezTo>
                  <a:pt x="13451" y="5077"/>
                  <a:pt x="13387" y="4981"/>
                  <a:pt x="13387" y="4948"/>
                </a:cubicBezTo>
                <a:cubicBezTo>
                  <a:pt x="13387" y="4938"/>
                  <a:pt x="13333" y="4884"/>
                  <a:pt x="13280" y="4819"/>
                </a:cubicBezTo>
                <a:cubicBezTo>
                  <a:pt x="13226" y="4766"/>
                  <a:pt x="13173" y="4712"/>
                  <a:pt x="13173" y="4702"/>
                </a:cubicBezTo>
                <a:cubicBezTo>
                  <a:pt x="13173" y="4691"/>
                  <a:pt x="13140" y="4648"/>
                  <a:pt x="13087" y="4605"/>
                </a:cubicBezTo>
                <a:cubicBezTo>
                  <a:pt x="12979" y="4498"/>
                  <a:pt x="12947" y="4455"/>
                  <a:pt x="12947" y="4423"/>
                </a:cubicBezTo>
                <a:cubicBezTo>
                  <a:pt x="12947" y="4412"/>
                  <a:pt x="12925" y="4390"/>
                  <a:pt x="12894" y="4359"/>
                </a:cubicBezTo>
                <a:cubicBezTo>
                  <a:pt x="12872" y="4337"/>
                  <a:pt x="12818" y="4273"/>
                  <a:pt x="12786" y="4230"/>
                </a:cubicBezTo>
                <a:cubicBezTo>
                  <a:pt x="12744" y="4187"/>
                  <a:pt x="12658" y="4090"/>
                  <a:pt x="12593" y="4015"/>
                </a:cubicBezTo>
                <a:cubicBezTo>
                  <a:pt x="12529" y="3951"/>
                  <a:pt x="12453" y="3865"/>
                  <a:pt x="12443" y="3833"/>
                </a:cubicBezTo>
                <a:cubicBezTo>
                  <a:pt x="12422" y="3801"/>
                  <a:pt x="12400" y="3779"/>
                  <a:pt x="12368" y="3779"/>
                </a:cubicBezTo>
                <a:cubicBezTo>
                  <a:pt x="12346" y="3779"/>
                  <a:pt x="12325" y="3768"/>
                  <a:pt x="12314" y="3747"/>
                </a:cubicBezTo>
                <a:cubicBezTo>
                  <a:pt x="12303" y="3737"/>
                  <a:pt x="12250" y="3694"/>
                  <a:pt x="12207" y="3661"/>
                </a:cubicBezTo>
                <a:cubicBezTo>
                  <a:pt x="12153" y="3640"/>
                  <a:pt x="12121" y="3608"/>
                  <a:pt x="12121" y="3597"/>
                </a:cubicBezTo>
                <a:cubicBezTo>
                  <a:pt x="12121" y="3597"/>
                  <a:pt x="12089" y="3575"/>
                  <a:pt x="12057" y="3543"/>
                </a:cubicBezTo>
                <a:cubicBezTo>
                  <a:pt x="12014" y="3522"/>
                  <a:pt x="11993" y="3501"/>
                  <a:pt x="11993" y="3479"/>
                </a:cubicBezTo>
                <a:cubicBezTo>
                  <a:pt x="11993" y="3458"/>
                  <a:pt x="11821" y="3329"/>
                  <a:pt x="11778" y="3329"/>
                </a:cubicBezTo>
                <a:cubicBezTo>
                  <a:pt x="11746" y="3329"/>
                  <a:pt x="11681" y="3286"/>
                  <a:pt x="11681" y="3253"/>
                </a:cubicBezTo>
                <a:cubicBezTo>
                  <a:pt x="11681" y="3222"/>
                  <a:pt x="11445" y="3103"/>
                  <a:pt x="11359" y="3093"/>
                </a:cubicBezTo>
                <a:cubicBezTo>
                  <a:pt x="11328" y="3093"/>
                  <a:pt x="11306" y="3072"/>
                  <a:pt x="11295" y="3050"/>
                </a:cubicBezTo>
                <a:cubicBezTo>
                  <a:pt x="11285" y="3029"/>
                  <a:pt x="11263" y="3017"/>
                  <a:pt x="11242" y="3017"/>
                </a:cubicBezTo>
                <a:cubicBezTo>
                  <a:pt x="11220" y="3017"/>
                  <a:pt x="11188" y="3007"/>
                  <a:pt x="11177" y="2996"/>
                </a:cubicBezTo>
                <a:cubicBezTo>
                  <a:pt x="11166" y="2986"/>
                  <a:pt x="11102" y="2975"/>
                  <a:pt x="10952" y="2964"/>
                </a:cubicBezTo>
                <a:cubicBezTo>
                  <a:pt x="10877" y="2964"/>
                  <a:pt x="10877" y="2964"/>
                  <a:pt x="10856" y="2910"/>
                </a:cubicBezTo>
                <a:cubicBezTo>
                  <a:pt x="10845" y="2889"/>
                  <a:pt x="10823" y="2878"/>
                  <a:pt x="10748" y="2878"/>
                </a:cubicBezTo>
                <a:cubicBezTo>
                  <a:pt x="10706" y="2878"/>
                  <a:pt x="10620" y="2878"/>
                  <a:pt x="10555" y="2867"/>
                </a:cubicBezTo>
                <a:cubicBezTo>
                  <a:pt x="10537" y="2864"/>
                  <a:pt x="10517" y="2863"/>
                  <a:pt x="10497" y="2863"/>
                </a:cubicBezTo>
                <a:cubicBezTo>
                  <a:pt x="10447" y="2863"/>
                  <a:pt x="10394" y="2871"/>
                  <a:pt x="10341" y="2878"/>
                </a:cubicBezTo>
                <a:cubicBezTo>
                  <a:pt x="10287" y="2900"/>
                  <a:pt x="10180" y="2900"/>
                  <a:pt x="10115" y="2900"/>
                </a:cubicBezTo>
                <a:cubicBezTo>
                  <a:pt x="9955" y="2900"/>
                  <a:pt x="9740" y="2921"/>
                  <a:pt x="9708" y="2953"/>
                </a:cubicBezTo>
                <a:cubicBezTo>
                  <a:pt x="9697" y="2964"/>
                  <a:pt x="9676" y="2964"/>
                  <a:pt x="9665" y="2964"/>
                </a:cubicBezTo>
                <a:cubicBezTo>
                  <a:pt x="9662" y="2961"/>
                  <a:pt x="9658" y="2960"/>
                  <a:pt x="9653" y="2960"/>
                </a:cubicBezTo>
                <a:cubicBezTo>
                  <a:pt x="9641" y="2960"/>
                  <a:pt x="9623" y="2967"/>
                  <a:pt x="9600" y="2975"/>
                </a:cubicBezTo>
                <a:cubicBezTo>
                  <a:pt x="9557" y="2996"/>
                  <a:pt x="9504" y="3007"/>
                  <a:pt x="9300" y="3007"/>
                </a:cubicBezTo>
                <a:cubicBezTo>
                  <a:pt x="9247" y="3007"/>
                  <a:pt x="9150" y="3017"/>
                  <a:pt x="9075" y="3029"/>
                </a:cubicBezTo>
                <a:cubicBezTo>
                  <a:pt x="8978" y="3050"/>
                  <a:pt x="8871" y="3050"/>
                  <a:pt x="8775" y="3050"/>
                </a:cubicBezTo>
                <a:cubicBezTo>
                  <a:pt x="8668" y="3050"/>
                  <a:pt x="8592" y="3060"/>
                  <a:pt x="8539" y="3072"/>
                </a:cubicBezTo>
                <a:cubicBezTo>
                  <a:pt x="8507" y="3084"/>
                  <a:pt x="8484" y="3089"/>
                  <a:pt x="8454" y="3089"/>
                </a:cubicBezTo>
                <a:cubicBezTo>
                  <a:pt x="8433" y="3089"/>
                  <a:pt x="8409" y="3086"/>
                  <a:pt x="8378" y="3082"/>
                </a:cubicBezTo>
                <a:cubicBezTo>
                  <a:pt x="8339" y="3072"/>
                  <a:pt x="8316" y="3067"/>
                  <a:pt x="8299" y="3067"/>
                </a:cubicBezTo>
                <a:cubicBezTo>
                  <a:pt x="8278" y="3067"/>
                  <a:pt x="8267" y="3075"/>
                  <a:pt x="8249" y="3093"/>
                </a:cubicBezTo>
                <a:cubicBezTo>
                  <a:pt x="8233" y="3109"/>
                  <a:pt x="8225" y="3117"/>
                  <a:pt x="8210" y="3117"/>
                </a:cubicBezTo>
                <a:cubicBezTo>
                  <a:pt x="8196" y="3117"/>
                  <a:pt x="8174" y="3109"/>
                  <a:pt x="8131" y="3093"/>
                </a:cubicBezTo>
                <a:cubicBezTo>
                  <a:pt x="8087" y="3080"/>
                  <a:pt x="8061" y="3075"/>
                  <a:pt x="8043" y="3075"/>
                </a:cubicBezTo>
                <a:cubicBezTo>
                  <a:pt x="8030" y="3075"/>
                  <a:pt x="8022" y="3078"/>
                  <a:pt x="8013" y="3082"/>
                </a:cubicBezTo>
                <a:cubicBezTo>
                  <a:pt x="7991" y="3103"/>
                  <a:pt x="7938" y="3103"/>
                  <a:pt x="7798" y="3103"/>
                </a:cubicBezTo>
                <a:cubicBezTo>
                  <a:pt x="7562" y="3103"/>
                  <a:pt x="7295" y="3093"/>
                  <a:pt x="7047" y="3072"/>
                </a:cubicBezTo>
                <a:cubicBezTo>
                  <a:pt x="6985" y="3067"/>
                  <a:pt x="6937" y="3064"/>
                  <a:pt x="6894" y="3064"/>
                </a:cubicBezTo>
                <a:cubicBezTo>
                  <a:pt x="6836" y="3064"/>
                  <a:pt x="6788" y="3069"/>
                  <a:pt x="6726" y="3082"/>
                </a:cubicBezTo>
                <a:cubicBezTo>
                  <a:pt x="6680" y="3090"/>
                  <a:pt x="6649" y="3094"/>
                  <a:pt x="6624" y="3094"/>
                </a:cubicBezTo>
                <a:cubicBezTo>
                  <a:pt x="6583" y="3094"/>
                  <a:pt x="6557" y="3085"/>
                  <a:pt x="6511" y="3072"/>
                </a:cubicBezTo>
                <a:cubicBezTo>
                  <a:pt x="6458" y="3061"/>
                  <a:pt x="6420" y="3055"/>
                  <a:pt x="6392" y="3055"/>
                </a:cubicBezTo>
                <a:cubicBezTo>
                  <a:pt x="6364" y="3055"/>
                  <a:pt x="6345" y="3061"/>
                  <a:pt x="6329" y="3072"/>
                </a:cubicBezTo>
                <a:cubicBezTo>
                  <a:pt x="6318" y="3093"/>
                  <a:pt x="6254" y="3103"/>
                  <a:pt x="6168" y="3114"/>
                </a:cubicBezTo>
                <a:cubicBezTo>
                  <a:pt x="6082" y="3114"/>
                  <a:pt x="5996" y="3125"/>
                  <a:pt x="5965" y="3146"/>
                </a:cubicBezTo>
                <a:cubicBezTo>
                  <a:pt x="5942" y="3151"/>
                  <a:pt x="5927" y="3154"/>
                  <a:pt x="5916" y="3154"/>
                </a:cubicBezTo>
                <a:cubicBezTo>
                  <a:pt x="5900" y="3154"/>
                  <a:pt x="5891" y="3148"/>
                  <a:pt x="5879" y="3136"/>
                </a:cubicBezTo>
                <a:cubicBezTo>
                  <a:pt x="5868" y="3130"/>
                  <a:pt x="5857" y="3127"/>
                  <a:pt x="5847" y="3127"/>
                </a:cubicBezTo>
                <a:cubicBezTo>
                  <a:pt x="5836" y="3127"/>
                  <a:pt x="5825" y="3130"/>
                  <a:pt x="5814" y="3136"/>
                </a:cubicBezTo>
                <a:cubicBezTo>
                  <a:pt x="5806" y="3140"/>
                  <a:pt x="5797" y="3143"/>
                  <a:pt x="5788" y="3143"/>
                </a:cubicBezTo>
                <a:cubicBezTo>
                  <a:pt x="5775" y="3143"/>
                  <a:pt x="5763" y="3137"/>
                  <a:pt x="5750" y="3125"/>
                </a:cubicBezTo>
                <a:cubicBezTo>
                  <a:pt x="5734" y="3109"/>
                  <a:pt x="5726" y="3101"/>
                  <a:pt x="5715" y="3101"/>
                </a:cubicBezTo>
                <a:cubicBezTo>
                  <a:pt x="5704" y="3101"/>
                  <a:pt x="5691" y="3109"/>
                  <a:pt x="5664" y="3125"/>
                </a:cubicBezTo>
                <a:cubicBezTo>
                  <a:pt x="5632" y="3136"/>
                  <a:pt x="5578" y="3146"/>
                  <a:pt x="5546" y="3146"/>
                </a:cubicBezTo>
                <a:cubicBezTo>
                  <a:pt x="5514" y="3146"/>
                  <a:pt x="5471" y="3157"/>
                  <a:pt x="5439" y="3179"/>
                </a:cubicBezTo>
                <a:cubicBezTo>
                  <a:pt x="5407" y="3189"/>
                  <a:pt x="5364" y="3211"/>
                  <a:pt x="5321" y="3211"/>
                </a:cubicBezTo>
                <a:cubicBezTo>
                  <a:pt x="5235" y="3232"/>
                  <a:pt x="5042" y="3296"/>
                  <a:pt x="5021" y="3329"/>
                </a:cubicBezTo>
                <a:cubicBezTo>
                  <a:pt x="5009" y="3339"/>
                  <a:pt x="4988" y="3339"/>
                  <a:pt x="4978" y="3339"/>
                </a:cubicBezTo>
                <a:cubicBezTo>
                  <a:pt x="4967" y="3339"/>
                  <a:pt x="4913" y="3361"/>
                  <a:pt x="4859" y="3393"/>
                </a:cubicBezTo>
                <a:cubicBezTo>
                  <a:pt x="4795" y="3415"/>
                  <a:pt x="4742" y="3436"/>
                  <a:pt x="4731" y="3436"/>
                </a:cubicBezTo>
                <a:cubicBezTo>
                  <a:pt x="4727" y="3434"/>
                  <a:pt x="4722" y="3433"/>
                  <a:pt x="4718" y="3433"/>
                </a:cubicBezTo>
                <a:cubicBezTo>
                  <a:pt x="4698" y="3433"/>
                  <a:pt x="4671" y="3452"/>
                  <a:pt x="4645" y="3479"/>
                </a:cubicBezTo>
                <a:cubicBezTo>
                  <a:pt x="4602" y="3501"/>
                  <a:pt x="4559" y="3532"/>
                  <a:pt x="4538" y="3532"/>
                </a:cubicBezTo>
                <a:cubicBezTo>
                  <a:pt x="4516" y="3543"/>
                  <a:pt x="4452" y="3586"/>
                  <a:pt x="4409" y="3629"/>
                </a:cubicBezTo>
                <a:cubicBezTo>
                  <a:pt x="4248" y="3790"/>
                  <a:pt x="4205" y="3833"/>
                  <a:pt x="4163" y="3844"/>
                </a:cubicBezTo>
                <a:cubicBezTo>
                  <a:pt x="4141" y="3854"/>
                  <a:pt x="4087" y="3897"/>
                  <a:pt x="4034" y="3951"/>
                </a:cubicBezTo>
                <a:cubicBezTo>
                  <a:pt x="3991" y="3994"/>
                  <a:pt x="3948" y="4026"/>
                  <a:pt x="3937" y="4026"/>
                </a:cubicBezTo>
                <a:cubicBezTo>
                  <a:pt x="3927" y="4026"/>
                  <a:pt x="3862" y="4069"/>
                  <a:pt x="3808" y="4123"/>
                </a:cubicBezTo>
                <a:cubicBezTo>
                  <a:pt x="3744" y="4176"/>
                  <a:pt x="3669" y="4240"/>
                  <a:pt x="3626" y="4262"/>
                </a:cubicBezTo>
                <a:cubicBezTo>
                  <a:pt x="3583" y="4283"/>
                  <a:pt x="3540" y="4316"/>
                  <a:pt x="3529" y="4326"/>
                </a:cubicBezTo>
                <a:cubicBezTo>
                  <a:pt x="3519" y="4348"/>
                  <a:pt x="3476" y="4369"/>
                  <a:pt x="3443" y="4390"/>
                </a:cubicBezTo>
                <a:cubicBezTo>
                  <a:pt x="3412" y="4402"/>
                  <a:pt x="3369" y="4433"/>
                  <a:pt x="3358" y="4455"/>
                </a:cubicBezTo>
                <a:cubicBezTo>
                  <a:pt x="3336" y="4487"/>
                  <a:pt x="3262" y="4573"/>
                  <a:pt x="3176" y="4648"/>
                </a:cubicBezTo>
                <a:cubicBezTo>
                  <a:pt x="3090" y="4734"/>
                  <a:pt x="3026" y="4809"/>
                  <a:pt x="3026" y="4819"/>
                </a:cubicBezTo>
                <a:cubicBezTo>
                  <a:pt x="3026" y="4831"/>
                  <a:pt x="3014" y="4841"/>
                  <a:pt x="3004" y="4852"/>
                </a:cubicBezTo>
                <a:cubicBezTo>
                  <a:pt x="2993" y="4862"/>
                  <a:pt x="2971" y="4895"/>
                  <a:pt x="2961" y="4938"/>
                </a:cubicBezTo>
                <a:cubicBezTo>
                  <a:pt x="2950" y="4970"/>
                  <a:pt x="2940" y="5002"/>
                  <a:pt x="2918" y="5002"/>
                </a:cubicBezTo>
                <a:cubicBezTo>
                  <a:pt x="2897" y="5013"/>
                  <a:pt x="2778" y="5238"/>
                  <a:pt x="2778" y="5281"/>
                </a:cubicBezTo>
                <a:cubicBezTo>
                  <a:pt x="2778" y="5303"/>
                  <a:pt x="2757" y="5367"/>
                  <a:pt x="2725" y="5410"/>
                </a:cubicBezTo>
                <a:cubicBezTo>
                  <a:pt x="2661" y="5527"/>
                  <a:pt x="2628" y="5603"/>
                  <a:pt x="2639" y="5678"/>
                </a:cubicBezTo>
                <a:cubicBezTo>
                  <a:pt x="2650" y="5699"/>
                  <a:pt x="2650" y="5732"/>
                  <a:pt x="2639" y="5732"/>
                </a:cubicBezTo>
                <a:cubicBezTo>
                  <a:pt x="2628" y="5742"/>
                  <a:pt x="2554" y="5946"/>
                  <a:pt x="2532" y="6021"/>
                </a:cubicBezTo>
                <a:cubicBezTo>
                  <a:pt x="2532" y="6042"/>
                  <a:pt x="2511" y="6075"/>
                  <a:pt x="2489" y="6075"/>
                </a:cubicBezTo>
                <a:cubicBezTo>
                  <a:pt x="2468" y="6085"/>
                  <a:pt x="2457" y="6107"/>
                  <a:pt x="2446" y="6161"/>
                </a:cubicBezTo>
                <a:cubicBezTo>
                  <a:pt x="2446" y="6204"/>
                  <a:pt x="2425" y="6257"/>
                  <a:pt x="2382" y="6300"/>
                </a:cubicBezTo>
                <a:cubicBezTo>
                  <a:pt x="2328" y="6364"/>
                  <a:pt x="2328" y="6364"/>
                  <a:pt x="2349" y="6428"/>
                </a:cubicBezTo>
                <a:cubicBezTo>
                  <a:pt x="2371" y="6504"/>
                  <a:pt x="2339" y="6590"/>
                  <a:pt x="2264" y="6707"/>
                </a:cubicBezTo>
                <a:cubicBezTo>
                  <a:pt x="2232" y="6750"/>
                  <a:pt x="2210" y="6793"/>
                  <a:pt x="2210" y="6815"/>
                </a:cubicBezTo>
                <a:cubicBezTo>
                  <a:pt x="2210" y="6836"/>
                  <a:pt x="2210" y="6869"/>
                  <a:pt x="2199" y="6879"/>
                </a:cubicBezTo>
                <a:cubicBezTo>
                  <a:pt x="2146" y="6922"/>
                  <a:pt x="2070" y="7105"/>
                  <a:pt x="2070" y="7158"/>
                </a:cubicBezTo>
                <a:cubicBezTo>
                  <a:pt x="2070" y="7222"/>
                  <a:pt x="2028" y="7286"/>
                  <a:pt x="1985" y="7286"/>
                </a:cubicBezTo>
                <a:cubicBezTo>
                  <a:pt x="1953" y="7286"/>
                  <a:pt x="1953" y="7286"/>
                  <a:pt x="1910" y="7512"/>
                </a:cubicBezTo>
                <a:cubicBezTo>
                  <a:pt x="1889" y="7598"/>
                  <a:pt x="1856" y="7684"/>
                  <a:pt x="1846" y="7694"/>
                </a:cubicBezTo>
                <a:cubicBezTo>
                  <a:pt x="1824" y="7716"/>
                  <a:pt x="1824" y="7748"/>
                  <a:pt x="1834" y="7813"/>
                </a:cubicBezTo>
                <a:cubicBezTo>
                  <a:pt x="1846" y="7887"/>
                  <a:pt x="1834" y="7898"/>
                  <a:pt x="1803" y="7920"/>
                </a:cubicBezTo>
                <a:cubicBezTo>
                  <a:pt x="1770" y="7941"/>
                  <a:pt x="1770" y="7952"/>
                  <a:pt x="1792" y="8006"/>
                </a:cubicBezTo>
                <a:cubicBezTo>
                  <a:pt x="1803" y="8059"/>
                  <a:pt x="1803" y="8080"/>
                  <a:pt x="1781" y="8134"/>
                </a:cubicBezTo>
                <a:cubicBezTo>
                  <a:pt x="1770" y="8166"/>
                  <a:pt x="1760" y="8209"/>
                  <a:pt x="1770" y="8242"/>
                </a:cubicBezTo>
                <a:cubicBezTo>
                  <a:pt x="1781" y="8316"/>
                  <a:pt x="1781" y="8638"/>
                  <a:pt x="1760" y="8681"/>
                </a:cubicBezTo>
                <a:cubicBezTo>
                  <a:pt x="1749" y="8724"/>
                  <a:pt x="1781" y="8928"/>
                  <a:pt x="1813" y="8992"/>
                </a:cubicBezTo>
                <a:cubicBezTo>
                  <a:pt x="1824" y="9014"/>
                  <a:pt x="1824" y="9046"/>
                  <a:pt x="1813" y="9067"/>
                </a:cubicBezTo>
                <a:cubicBezTo>
                  <a:pt x="1813" y="9089"/>
                  <a:pt x="1813" y="9121"/>
                  <a:pt x="1824" y="9143"/>
                </a:cubicBezTo>
                <a:cubicBezTo>
                  <a:pt x="1834" y="9153"/>
                  <a:pt x="1846" y="9217"/>
                  <a:pt x="1846" y="9282"/>
                </a:cubicBezTo>
                <a:cubicBezTo>
                  <a:pt x="1846" y="9336"/>
                  <a:pt x="1856" y="9400"/>
                  <a:pt x="1867" y="9421"/>
                </a:cubicBezTo>
                <a:cubicBezTo>
                  <a:pt x="1910" y="9529"/>
                  <a:pt x="1996" y="9754"/>
                  <a:pt x="1996" y="9765"/>
                </a:cubicBezTo>
                <a:cubicBezTo>
                  <a:pt x="2006" y="9775"/>
                  <a:pt x="2006" y="9818"/>
                  <a:pt x="2017" y="9872"/>
                </a:cubicBezTo>
                <a:cubicBezTo>
                  <a:pt x="2017" y="9925"/>
                  <a:pt x="2017" y="9979"/>
                  <a:pt x="2039" y="9990"/>
                </a:cubicBezTo>
                <a:cubicBezTo>
                  <a:pt x="2060" y="10011"/>
                  <a:pt x="2060" y="10075"/>
                  <a:pt x="2039" y="10086"/>
                </a:cubicBezTo>
                <a:cubicBezTo>
                  <a:pt x="2017" y="10097"/>
                  <a:pt x="2028" y="10151"/>
                  <a:pt x="2070" y="10215"/>
                </a:cubicBezTo>
                <a:cubicBezTo>
                  <a:pt x="2092" y="10247"/>
                  <a:pt x="2125" y="10322"/>
                  <a:pt x="2135" y="10365"/>
                </a:cubicBezTo>
                <a:cubicBezTo>
                  <a:pt x="2156" y="10483"/>
                  <a:pt x="2178" y="10516"/>
                  <a:pt x="2210" y="10516"/>
                </a:cubicBezTo>
                <a:cubicBezTo>
                  <a:pt x="2221" y="10516"/>
                  <a:pt x="2232" y="10537"/>
                  <a:pt x="2232" y="10569"/>
                </a:cubicBezTo>
                <a:cubicBezTo>
                  <a:pt x="2232" y="10666"/>
                  <a:pt x="2275" y="10848"/>
                  <a:pt x="2318" y="10933"/>
                </a:cubicBezTo>
                <a:cubicBezTo>
                  <a:pt x="2339" y="10976"/>
                  <a:pt x="2361" y="11030"/>
                  <a:pt x="2361" y="11052"/>
                </a:cubicBezTo>
                <a:cubicBezTo>
                  <a:pt x="2361" y="11062"/>
                  <a:pt x="2371" y="11095"/>
                  <a:pt x="2382" y="11105"/>
                </a:cubicBezTo>
                <a:cubicBezTo>
                  <a:pt x="2392" y="11116"/>
                  <a:pt x="2414" y="11148"/>
                  <a:pt x="2414" y="11169"/>
                </a:cubicBezTo>
                <a:cubicBezTo>
                  <a:pt x="2425" y="11191"/>
                  <a:pt x="2446" y="11234"/>
                  <a:pt x="2478" y="11277"/>
                </a:cubicBezTo>
                <a:cubicBezTo>
                  <a:pt x="2500" y="11309"/>
                  <a:pt x="2521" y="11352"/>
                  <a:pt x="2521" y="11374"/>
                </a:cubicBezTo>
                <a:cubicBezTo>
                  <a:pt x="2521" y="11395"/>
                  <a:pt x="2564" y="11459"/>
                  <a:pt x="2618" y="11524"/>
                </a:cubicBezTo>
                <a:cubicBezTo>
                  <a:pt x="2671" y="11588"/>
                  <a:pt x="2735" y="11663"/>
                  <a:pt x="2757" y="11706"/>
                </a:cubicBezTo>
                <a:cubicBezTo>
                  <a:pt x="2821" y="11792"/>
                  <a:pt x="2854" y="11824"/>
                  <a:pt x="2950" y="11899"/>
                </a:cubicBezTo>
                <a:cubicBezTo>
                  <a:pt x="2993" y="11931"/>
                  <a:pt x="3026" y="11974"/>
                  <a:pt x="3026" y="11996"/>
                </a:cubicBezTo>
                <a:cubicBezTo>
                  <a:pt x="3026" y="12006"/>
                  <a:pt x="3036" y="12028"/>
                  <a:pt x="3047" y="12039"/>
                </a:cubicBezTo>
                <a:cubicBezTo>
                  <a:pt x="3068" y="12049"/>
                  <a:pt x="3079" y="12070"/>
                  <a:pt x="3079" y="12082"/>
                </a:cubicBezTo>
                <a:cubicBezTo>
                  <a:pt x="3079" y="12113"/>
                  <a:pt x="3133" y="12199"/>
                  <a:pt x="3219" y="12296"/>
                </a:cubicBezTo>
                <a:cubicBezTo>
                  <a:pt x="3262" y="12349"/>
                  <a:pt x="3283" y="12382"/>
                  <a:pt x="3283" y="12392"/>
                </a:cubicBezTo>
                <a:cubicBezTo>
                  <a:pt x="3283" y="12403"/>
                  <a:pt x="3315" y="12435"/>
                  <a:pt x="3358" y="12468"/>
                </a:cubicBezTo>
                <a:cubicBezTo>
                  <a:pt x="3401" y="12511"/>
                  <a:pt x="3455" y="12575"/>
                  <a:pt x="3486" y="12650"/>
                </a:cubicBezTo>
                <a:cubicBezTo>
                  <a:pt x="3529" y="12735"/>
                  <a:pt x="3562" y="12778"/>
                  <a:pt x="3594" y="12778"/>
                </a:cubicBezTo>
                <a:cubicBezTo>
                  <a:pt x="3615" y="12790"/>
                  <a:pt x="3626" y="12800"/>
                  <a:pt x="3626" y="12811"/>
                </a:cubicBezTo>
                <a:cubicBezTo>
                  <a:pt x="3626" y="12821"/>
                  <a:pt x="3648" y="12843"/>
                  <a:pt x="3669" y="12864"/>
                </a:cubicBezTo>
                <a:cubicBezTo>
                  <a:pt x="3691" y="12897"/>
                  <a:pt x="3701" y="12918"/>
                  <a:pt x="3701" y="12940"/>
                </a:cubicBezTo>
                <a:cubicBezTo>
                  <a:pt x="3691" y="12971"/>
                  <a:pt x="3701" y="12993"/>
                  <a:pt x="3755" y="13025"/>
                </a:cubicBezTo>
                <a:cubicBezTo>
                  <a:pt x="3787" y="13047"/>
                  <a:pt x="3819" y="13079"/>
                  <a:pt x="3819" y="13090"/>
                </a:cubicBezTo>
                <a:cubicBezTo>
                  <a:pt x="3819" y="13100"/>
                  <a:pt x="3872" y="13154"/>
                  <a:pt x="3927" y="13207"/>
                </a:cubicBezTo>
                <a:cubicBezTo>
                  <a:pt x="3980" y="13261"/>
                  <a:pt x="4044" y="13347"/>
                  <a:pt x="4066" y="13379"/>
                </a:cubicBezTo>
                <a:cubicBezTo>
                  <a:pt x="4077" y="13422"/>
                  <a:pt x="4120" y="13465"/>
                  <a:pt x="4141" y="13476"/>
                </a:cubicBezTo>
                <a:cubicBezTo>
                  <a:pt x="4163" y="13497"/>
                  <a:pt x="4184" y="13519"/>
                  <a:pt x="4184" y="13540"/>
                </a:cubicBezTo>
                <a:cubicBezTo>
                  <a:pt x="4184" y="13572"/>
                  <a:pt x="4216" y="13615"/>
                  <a:pt x="4280" y="13691"/>
                </a:cubicBezTo>
                <a:cubicBezTo>
                  <a:pt x="4387" y="13787"/>
                  <a:pt x="4441" y="13872"/>
                  <a:pt x="4463" y="13958"/>
                </a:cubicBezTo>
                <a:cubicBezTo>
                  <a:pt x="4463" y="13980"/>
                  <a:pt x="4495" y="14023"/>
                  <a:pt x="4538" y="14055"/>
                </a:cubicBezTo>
                <a:cubicBezTo>
                  <a:pt x="4570" y="14087"/>
                  <a:pt x="4602" y="14120"/>
                  <a:pt x="4602" y="14130"/>
                </a:cubicBezTo>
                <a:cubicBezTo>
                  <a:pt x="4602" y="14141"/>
                  <a:pt x="4623" y="14173"/>
                  <a:pt x="4656" y="14205"/>
                </a:cubicBezTo>
                <a:cubicBezTo>
                  <a:pt x="4677" y="14227"/>
                  <a:pt x="4709" y="14270"/>
                  <a:pt x="4709" y="14280"/>
                </a:cubicBezTo>
                <a:cubicBezTo>
                  <a:pt x="4709" y="14313"/>
                  <a:pt x="4731" y="14334"/>
                  <a:pt x="4785" y="14366"/>
                </a:cubicBezTo>
                <a:cubicBezTo>
                  <a:pt x="4828" y="14387"/>
                  <a:pt x="4870" y="14430"/>
                  <a:pt x="4892" y="14473"/>
                </a:cubicBezTo>
                <a:cubicBezTo>
                  <a:pt x="4902" y="14506"/>
                  <a:pt x="4935" y="14537"/>
                  <a:pt x="4956" y="14537"/>
                </a:cubicBezTo>
                <a:cubicBezTo>
                  <a:pt x="4978" y="14537"/>
                  <a:pt x="5009" y="14570"/>
                  <a:pt x="5031" y="14602"/>
                </a:cubicBezTo>
                <a:cubicBezTo>
                  <a:pt x="5052" y="14623"/>
                  <a:pt x="5106" y="14666"/>
                  <a:pt x="5149" y="14688"/>
                </a:cubicBezTo>
                <a:cubicBezTo>
                  <a:pt x="5192" y="14709"/>
                  <a:pt x="5278" y="14763"/>
                  <a:pt x="5342" y="14816"/>
                </a:cubicBezTo>
                <a:cubicBezTo>
                  <a:pt x="5460" y="14924"/>
                  <a:pt x="5557" y="14988"/>
                  <a:pt x="5632" y="15021"/>
                </a:cubicBezTo>
                <a:cubicBezTo>
                  <a:pt x="5653" y="15021"/>
                  <a:pt x="5686" y="15042"/>
                  <a:pt x="5686" y="15042"/>
                </a:cubicBezTo>
                <a:cubicBezTo>
                  <a:pt x="5696" y="15052"/>
                  <a:pt x="5814" y="15106"/>
                  <a:pt x="5889" y="15138"/>
                </a:cubicBezTo>
                <a:cubicBezTo>
                  <a:pt x="5922" y="15149"/>
                  <a:pt x="5953" y="15181"/>
                  <a:pt x="5965" y="15214"/>
                </a:cubicBezTo>
                <a:cubicBezTo>
                  <a:pt x="5986" y="15257"/>
                  <a:pt x="5996" y="15267"/>
                  <a:pt x="6061" y="15278"/>
                </a:cubicBezTo>
                <a:cubicBezTo>
                  <a:pt x="6104" y="15278"/>
                  <a:pt x="6136" y="15299"/>
                  <a:pt x="6146" y="15310"/>
                </a:cubicBezTo>
                <a:cubicBezTo>
                  <a:pt x="6158" y="15310"/>
                  <a:pt x="6189" y="15321"/>
                  <a:pt x="6222" y="15321"/>
                </a:cubicBezTo>
                <a:cubicBezTo>
                  <a:pt x="6243" y="15321"/>
                  <a:pt x="6297" y="15342"/>
                  <a:pt x="6329" y="15364"/>
                </a:cubicBezTo>
                <a:cubicBezTo>
                  <a:pt x="6361" y="15385"/>
                  <a:pt x="6404" y="15407"/>
                  <a:pt x="6436" y="15407"/>
                </a:cubicBezTo>
                <a:cubicBezTo>
                  <a:pt x="6458" y="15407"/>
                  <a:pt x="6501" y="15417"/>
                  <a:pt x="6522" y="15428"/>
                </a:cubicBezTo>
                <a:cubicBezTo>
                  <a:pt x="6541" y="15441"/>
                  <a:pt x="6559" y="15446"/>
                  <a:pt x="6580" y="15446"/>
                </a:cubicBezTo>
                <a:cubicBezTo>
                  <a:pt x="6595" y="15446"/>
                  <a:pt x="6612" y="15443"/>
                  <a:pt x="6630" y="15438"/>
                </a:cubicBezTo>
                <a:cubicBezTo>
                  <a:pt x="6672" y="15438"/>
                  <a:pt x="6704" y="15438"/>
                  <a:pt x="6737" y="15460"/>
                </a:cubicBezTo>
                <a:cubicBezTo>
                  <a:pt x="6762" y="15473"/>
                  <a:pt x="6780" y="15478"/>
                  <a:pt x="6797" y="15478"/>
                </a:cubicBezTo>
                <a:cubicBezTo>
                  <a:pt x="6809" y="15478"/>
                  <a:pt x="6820" y="15475"/>
                  <a:pt x="6833" y="15471"/>
                </a:cubicBezTo>
                <a:cubicBezTo>
                  <a:pt x="6849" y="15460"/>
                  <a:pt x="6863" y="15455"/>
                  <a:pt x="6878" y="15455"/>
                </a:cubicBezTo>
                <a:cubicBezTo>
                  <a:pt x="6892" y="15455"/>
                  <a:pt x="6908" y="15460"/>
                  <a:pt x="6930" y="15471"/>
                </a:cubicBezTo>
                <a:cubicBezTo>
                  <a:pt x="6953" y="15487"/>
                  <a:pt x="6982" y="15497"/>
                  <a:pt x="7005" y="15497"/>
                </a:cubicBezTo>
                <a:cubicBezTo>
                  <a:pt x="7013" y="15497"/>
                  <a:pt x="7020" y="15495"/>
                  <a:pt x="7026" y="15493"/>
                </a:cubicBezTo>
                <a:lnTo>
                  <a:pt x="7069" y="15493"/>
                </a:lnTo>
                <a:cubicBezTo>
                  <a:pt x="7069" y="15503"/>
                  <a:pt x="7123" y="15514"/>
                  <a:pt x="7187" y="15524"/>
                </a:cubicBezTo>
                <a:cubicBezTo>
                  <a:pt x="7241" y="15524"/>
                  <a:pt x="7316" y="15535"/>
                  <a:pt x="7337" y="15557"/>
                </a:cubicBezTo>
                <a:cubicBezTo>
                  <a:pt x="7350" y="15561"/>
                  <a:pt x="7364" y="15564"/>
                  <a:pt x="7380" y="15564"/>
                </a:cubicBezTo>
                <a:cubicBezTo>
                  <a:pt x="7405" y="15564"/>
                  <a:pt x="7437" y="15558"/>
                  <a:pt x="7488" y="15546"/>
                </a:cubicBezTo>
                <a:cubicBezTo>
                  <a:pt x="7523" y="15542"/>
                  <a:pt x="7548" y="15540"/>
                  <a:pt x="7569" y="15540"/>
                </a:cubicBezTo>
                <a:cubicBezTo>
                  <a:pt x="7608" y="15540"/>
                  <a:pt x="7636" y="15547"/>
                  <a:pt x="7691" y="15567"/>
                </a:cubicBezTo>
                <a:cubicBezTo>
                  <a:pt x="7745" y="15578"/>
                  <a:pt x="7809" y="15600"/>
                  <a:pt x="7831" y="15600"/>
                </a:cubicBezTo>
                <a:cubicBezTo>
                  <a:pt x="7852" y="15600"/>
                  <a:pt x="7917" y="15610"/>
                  <a:pt x="7960" y="15621"/>
                </a:cubicBezTo>
                <a:cubicBezTo>
                  <a:pt x="7986" y="15626"/>
                  <a:pt x="8010" y="15629"/>
                  <a:pt x="8030" y="15629"/>
                </a:cubicBezTo>
                <a:cubicBezTo>
                  <a:pt x="8050" y="15629"/>
                  <a:pt x="8066" y="15626"/>
                  <a:pt x="8077" y="15621"/>
                </a:cubicBezTo>
                <a:cubicBezTo>
                  <a:pt x="8088" y="15616"/>
                  <a:pt x="8112" y="15613"/>
                  <a:pt x="8146" y="15613"/>
                </a:cubicBezTo>
                <a:cubicBezTo>
                  <a:pt x="8179" y="15613"/>
                  <a:pt x="8222" y="15616"/>
                  <a:pt x="8270" y="15621"/>
                </a:cubicBezTo>
                <a:cubicBezTo>
                  <a:pt x="8305" y="15624"/>
                  <a:pt x="8333" y="15625"/>
                  <a:pt x="8357" y="15625"/>
                </a:cubicBezTo>
                <a:cubicBezTo>
                  <a:pt x="8415" y="15625"/>
                  <a:pt x="8450" y="15618"/>
                  <a:pt x="8496" y="15610"/>
                </a:cubicBezTo>
                <a:cubicBezTo>
                  <a:pt x="8535" y="15594"/>
                  <a:pt x="8574" y="15585"/>
                  <a:pt x="8610" y="15585"/>
                </a:cubicBezTo>
                <a:cubicBezTo>
                  <a:pt x="8622" y="15585"/>
                  <a:pt x="8635" y="15586"/>
                  <a:pt x="8646" y="15589"/>
                </a:cubicBezTo>
                <a:cubicBezTo>
                  <a:pt x="8660" y="15592"/>
                  <a:pt x="8673" y="15593"/>
                  <a:pt x="8685" y="15593"/>
                </a:cubicBezTo>
                <a:cubicBezTo>
                  <a:pt x="8718" y="15593"/>
                  <a:pt x="8746" y="15583"/>
                  <a:pt x="8785" y="15567"/>
                </a:cubicBezTo>
                <a:cubicBezTo>
                  <a:pt x="8808" y="15560"/>
                  <a:pt x="8831" y="15552"/>
                  <a:pt x="8849" y="15552"/>
                </a:cubicBezTo>
                <a:cubicBezTo>
                  <a:pt x="8857" y="15552"/>
                  <a:pt x="8865" y="15554"/>
                  <a:pt x="8871" y="15557"/>
                </a:cubicBezTo>
                <a:cubicBezTo>
                  <a:pt x="8882" y="15557"/>
                  <a:pt x="8925" y="15557"/>
                  <a:pt x="8978" y="15535"/>
                </a:cubicBezTo>
                <a:cubicBezTo>
                  <a:pt x="9021" y="15524"/>
                  <a:pt x="9097" y="15514"/>
                  <a:pt x="9128" y="15514"/>
                </a:cubicBezTo>
                <a:lnTo>
                  <a:pt x="9321" y="15514"/>
                </a:lnTo>
                <a:cubicBezTo>
                  <a:pt x="9333" y="15514"/>
                  <a:pt x="9386" y="15514"/>
                  <a:pt x="9429" y="15503"/>
                </a:cubicBezTo>
                <a:cubicBezTo>
                  <a:pt x="9460" y="15490"/>
                  <a:pt x="9484" y="15485"/>
                  <a:pt x="9507" y="15485"/>
                </a:cubicBezTo>
                <a:cubicBezTo>
                  <a:pt x="9523" y="15485"/>
                  <a:pt x="9539" y="15488"/>
                  <a:pt x="9557" y="15493"/>
                </a:cubicBezTo>
                <a:cubicBezTo>
                  <a:pt x="9570" y="15501"/>
                  <a:pt x="9582" y="15504"/>
                  <a:pt x="9597" y="15504"/>
                </a:cubicBezTo>
                <a:cubicBezTo>
                  <a:pt x="9622" y="15504"/>
                  <a:pt x="9654" y="15495"/>
                  <a:pt x="9708" y="15481"/>
                </a:cubicBezTo>
                <a:cubicBezTo>
                  <a:pt x="9772" y="15460"/>
                  <a:pt x="9847" y="15438"/>
                  <a:pt x="9869" y="15428"/>
                </a:cubicBezTo>
                <a:cubicBezTo>
                  <a:pt x="9891" y="15420"/>
                  <a:pt x="9920" y="15413"/>
                  <a:pt x="9942" y="15413"/>
                </a:cubicBezTo>
                <a:cubicBezTo>
                  <a:pt x="9951" y="15413"/>
                  <a:pt x="9959" y="15414"/>
                  <a:pt x="9965" y="15417"/>
                </a:cubicBezTo>
                <a:cubicBezTo>
                  <a:pt x="9986" y="15417"/>
                  <a:pt x="10029" y="15407"/>
                  <a:pt x="10051" y="15396"/>
                </a:cubicBezTo>
                <a:cubicBezTo>
                  <a:pt x="10083" y="15374"/>
                  <a:pt x="10115" y="15374"/>
                  <a:pt x="10126" y="15374"/>
                </a:cubicBezTo>
                <a:cubicBezTo>
                  <a:pt x="10133" y="15377"/>
                  <a:pt x="10140" y="15379"/>
                  <a:pt x="10147" y="15379"/>
                </a:cubicBezTo>
                <a:cubicBezTo>
                  <a:pt x="10166" y="15379"/>
                  <a:pt x="10186" y="15371"/>
                  <a:pt x="10201" y="15364"/>
                </a:cubicBezTo>
                <a:cubicBezTo>
                  <a:pt x="10265" y="15353"/>
                  <a:pt x="10384" y="15331"/>
                  <a:pt x="10544" y="15310"/>
                </a:cubicBezTo>
                <a:cubicBezTo>
                  <a:pt x="10587" y="15299"/>
                  <a:pt x="10663" y="15288"/>
                  <a:pt x="10694" y="15278"/>
                </a:cubicBezTo>
                <a:cubicBezTo>
                  <a:pt x="10737" y="15267"/>
                  <a:pt x="10791" y="15257"/>
                  <a:pt x="10823" y="15257"/>
                </a:cubicBezTo>
                <a:cubicBezTo>
                  <a:pt x="10856" y="15257"/>
                  <a:pt x="10909" y="15235"/>
                  <a:pt x="10942" y="15214"/>
                </a:cubicBezTo>
                <a:cubicBezTo>
                  <a:pt x="10979" y="15189"/>
                  <a:pt x="11002" y="15178"/>
                  <a:pt x="11021" y="15178"/>
                </a:cubicBezTo>
                <a:cubicBezTo>
                  <a:pt x="11035" y="15178"/>
                  <a:pt x="11046" y="15183"/>
                  <a:pt x="11059" y="15192"/>
                </a:cubicBezTo>
                <a:cubicBezTo>
                  <a:pt x="11065" y="15195"/>
                  <a:pt x="11071" y="15196"/>
                  <a:pt x="11079" y="15196"/>
                </a:cubicBezTo>
                <a:cubicBezTo>
                  <a:pt x="11099" y="15196"/>
                  <a:pt x="11127" y="15186"/>
                  <a:pt x="11166" y="15171"/>
                </a:cubicBezTo>
                <a:cubicBezTo>
                  <a:pt x="11206" y="15155"/>
                  <a:pt x="11245" y="15145"/>
                  <a:pt x="11280" y="15145"/>
                </a:cubicBezTo>
                <a:cubicBezTo>
                  <a:pt x="11293" y="15145"/>
                  <a:pt x="11305" y="15146"/>
                  <a:pt x="11316" y="15149"/>
                </a:cubicBezTo>
                <a:cubicBezTo>
                  <a:pt x="11328" y="15151"/>
                  <a:pt x="11340" y="15152"/>
                  <a:pt x="11351" y="15152"/>
                </a:cubicBezTo>
                <a:cubicBezTo>
                  <a:pt x="11412" y="15152"/>
                  <a:pt x="11467" y="15128"/>
                  <a:pt x="11521" y="15074"/>
                </a:cubicBezTo>
                <a:cubicBezTo>
                  <a:pt x="11574" y="15031"/>
                  <a:pt x="11660" y="15009"/>
                  <a:pt x="11810" y="14988"/>
                </a:cubicBezTo>
                <a:lnTo>
                  <a:pt x="11896" y="14967"/>
                </a:lnTo>
                <a:cubicBezTo>
                  <a:pt x="11907" y="14956"/>
                  <a:pt x="11928" y="14945"/>
                  <a:pt x="11960" y="14945"/>
                </a:cubicBezTo>
                <a:cubicBezTo>
                  <a:pt x="12046" y="14945"/>
                  <a:pt x="12175" y="14913"/>
                  <a:pt x="12218" y="14870"/>
                </a:cubicBezTo>
                <a:cubicBezTo>
                  <a:pt x="12239" y="14849"/>
                  <a:pt x="12272" y="14838"/>
                  <a:pt x="12293" y="14838"/>
                </a:cubicBezTo>
                <a:cubicBezTo>
                  <a:pt x="12314" y="14838"/>
                  <a:pt x="12357" y="14816"/>
                  <a:pt x="12400" y="14795"/>
                </a:cubicBezTo>
                <a:cubicBezTo>
                  <a:pt x="12443" y="14773"/>
                  <a:pt x="12475" y="14773"/>
                  <a:pt x="12508" y="14773"/>
                </a:cubicBezTo>
                <a:cubicBezTo>
                  <a:pt x="12513" y="14776"/>
                  <a:pt x="12520" y="14778"/>
                  <a:pt x="12528" y="14778"/>
                </a:cubicBezTo>
                <a:cubicBezTo>
                  <a:pt x="12551" y="14778"/>
                  <a:pt x="12585" y="14765"/>
                  <a:pt x="12625" y="14742"/>
                </a:cubicBezTo>
                <a:cubicBezTo>
                  <a:pt x="12668" y="14709"/>
                  <a:pt x="12711" y="14688"/>
                  <a:pt x="12722" y="14688"/>
                </a:cubicBezTo>
                <a:cubicBezTo>
                  <a:pt x="12722" y="14688"/>
                  <a:pt x="12744" y="14677"/>
                  <a:pt x="12765" y="14656"/>
                </a:cubicBezTo>
                <a:cubicBezTo>
                  <a:pt x="12775" y="14634"/>
                  <a:pt x="12797" y="14623"/>
                  <a:pt x="12818" y="14623"/>
                </a:cubicBezTo>
                <a:cubicBezTo>
                  <a:pt x="12829" y="14623"/>
                  <a:pt x="12851" y="14602"/>
                  <a:pt x="12872" y="14592"/>
                </a:cubicBezTo>
                <a:cubicBezTo>
                  <a:pt x="12898" y="14574"/>
                  <a:pt x="12925" y="14556"/>
                  <a:pt x="12946" y="14556"/>
                </a:cubicBezTo>
                <a:cubicBezTo>
                  <a:pt x="12950" y="14556"/>
                  <a:pt x="12954" y="14557"/>
                  <a:pt x="12958" y="14559"/>
                </a:cubicBezTo>
                <a:cubicBezTo>
                  <a:pt x="13001" y="14559"/>
                  <a:pt x="13033" y="14549"/>
                  <a:pt x="13076" y="14506"/>
                </a:cubicBezTo>
                <a:cubicBezTo>
                  <a:pt x="13108" y="14473"/>
                  <a:pt x="13140" y="14441"/>
                  <a:pt x="13151" y="14441"/>
                </a:cubicBezTo>
                <a:cubicBezTo>
                  <a:pt x="13183" y="14441"/>
                  <a:pt x="13548" y="14151"/>
                  <a:pt x="13548" y="14120"/>
                </a:cubicBezTo>
                <a:cubicBezTo>
                  <a:pt x="13548" y="14108"/>
                  <a:pt x="13580" y="14055"/>
                  <a:pt x="13633" y="14012"/>
                </a:cubicBezTo>
                <a:lnTo>
                  <a:pt x="13730" y="13915"/>
                </a:lnTo>
                <a:cubicBezTo>
                  <a:pt x="13741" y="13905"/>
                  <a:pt x="13784" y="13830"/>
                  <a:pt x="13826" y="13744"/>
                </a:cubicBezTo>
                <a:cubicBezTo>
                  <a:pt x="13869" y="13648"/>
                  <a:pt x="13923" y="13562"/>
                  <a:pt x="13934" y="13540"/>
                </a:cubicBezTo>
                <a:cubicBezTo>
                  <a:pt x="13945" y="13508"/>
                  <a:pt x="13988" y="13443"/>
                  <a:pt x="14020" y="13390"/>
                </a:cubicBezTo>
                <a:cubicBezTo>
                  <a:pt x="14052" y="13326"/>
                  <a:pt x="14105" y="13261"/>
                  <a:pt x="14127" y="13250"/>
                </a:cubicBezTo>
                <a:cubicBezTo>
                  <a:pt x="14148" y="13219"/>
                  <a:pt x="14159" y="13197"/>
                  <a:pt x="14159" y="13176"/>
                </a:cubicBezTo>
                <a:cubicBezTo>
                  <a:pt x="14159" y="13164"/>
                  <a:pt x="14170" y="13133"/>
                  <a:pt x="14191" y="13111"/>
                </a:cubicBezTo>
                <a:cubicBezTo>
                  <a:pt x="14213" y="13100"/>
                  <a:pt x="14234" y="13068"/>
                  <a:pt x="14234" y="13068"/>
                </a:cubicBezTo>
                <a:cubicBezTo>
                  <a:pt x="14234" y="13057"/>
                  <a:pt x="14267" y="12993"/>
                  <a:pt x="14310" y="12940"/>
                </a:cubicBezTo>
                <a:cubicBezTo>
                  <a:pt x="14352" y="12875"/>
                  <a:pt x="14384" y="12821"/>
                  <a:pt x="14384" y="12811"/>
                </a:cubicBezTo>
                <a:cubicBezTo>
                  <a:pt x="14384" y="12790"/>
                  <a:pt x="14427" y="12735"/>
                  <a:pt x="14470" y="12693"/>
                </a:cubicBezTo>
                <a:cubicBezTo>
                  <a:pt x="14513" y="12639"/>
                  <a:pt x="14567" y="12575"/>
                  <a:pt x="14577" y="12554"/>
                </a:cubicBezTo>
                <a:cubicBezTo>
                  <a:pt x="14599" y="12521"/>
                  <a:pt x="14631" y="12478"/>
                  <a:pt x="14653" y="12457"/>
                </a:cubicBezTo>
                <a:cubicBezTo>
                  <a:pt x="14674" y="12425"/>
                  <a:pt x="14696" y="12382"/>
                  <a:pt x="14696" y="12371"/>
                </a:cubicBezTo>
                <a:cubicBezTo>
                  <a:pt x="14696" y="12349"/>
                  <a:pt x="14727" y="12318"/>
                  <a:pt x="14760" y="12296"/>
                </a:cubicBezTo>
                <a:cubicBezTo>
                  <a:pt x="14792" y="12275"/>
                  <a:pt x="14835" y="12221"/>
                  <a:pt x="14846" y="12167"/>
                </a:cubicBezTo>
                <a:cubicBezTo>
                  <a:pt x="14867" y="12124"/>
                  <a:pt x="14889" y="12092"/>
                  <a:pt x="14910" y="12092"/>
                </a:cubicBezTo>
                <a:cubicBezTo>
                  <a:pt x="14921" y="12092"/>
                  <a:pt x="14932" y="12070"/>
                  <a:pt x="14942" y="12049"/>
                </a:cubicBezTo>
                <a:cubicBezTo>
                  <a:pt x="14953" y="12039"/>
                  <a:pt x="14985" y="11996"/>
                  <a:pt x="15017" y="11974"/>
                </a:cubicBezTo>
                <a:cubicBezTo>
                  <a:pt x="15060" y="11931"/>
                  <a:pt x="15071" y="11899"/>
                  <a:pt x="15082" y="11856"/>
                </a:cubicBezTo>
                <a:cubicBezTo>
                  <a:pt x="15082" y="11824"/>
                  <a:pt x="15103" y="11749"/>
                  <a:pt x="15125" y="11695"/>
                </a:cubicBezTo>
                <a:cubicBezTo>
                  <a:pt x="15156" y="11641"/>
                  <a:pt x="15168" y="11577"/>
                  <a:pt x="15168" y="11545"/>
                </a:cubicBezTo>
                <a:cubicBezTo>
                  <a:pt x="15168" y="11513"/>
                  <a:pt x="15189" y="11481"/>
                  <a:pt x="15211" y="11459"/>
                </a:cubicBezTo>
                <a:cubicBezTo>
                  <a:pt x="15232" y="11438"/>
                  <a:pt x="15242" y="11417"/>
                  <a:pt x="15232" y="11374"/>
                </a:cubicBezTo>
                <a:cubicBezTo>
                  <a:pt x="15221" y="11331"/>
                  <a:pt x="15199" y="11223"/>
                  <a:pt x="15199" y="11181"/>
                </a:cubicBezTo>
                <a:cubicBezTo>
                  <a:pt x="15199" y="11181"/>
                  <a:pt x="15199" y="11159"/>
                  <a:pt x="15211" y="11148"/>
                </a:cubicBezTo>
                <a:cubicBezTo>
                  <a:pt x="15242" y="11062"/>
                  <a:pt x="15253" y="10837"/>
                  <a:pt x="15221" y="10794"/>
                </a:cubicBezTo>
                <a:cubicBezTo>
                  <a:pt x="15199" y="10773"/>
                  <a:pt x="15178" y="10601"/>
                  <a:pt x="15199" y="10601"/>
                </a:cubicBezTo>
                <a:cubicBezTo>
                  <a:pt x="15221" y="10601"/>
                  <a:pt x="15232" y="10473"/>
                  <a:pt x="15242" y="10311"/>
                </a:cubicBezTo>
                <a:cubicBezTo>
                  <a:pt x="15242" y="10258"/>
                  <a:pt x="15242" y="9958"/>
                  <a:pt x="15232" y="9775"/>
                </a:cubicBezTo>
                <a:lnTo>
                  <a:pt x="15232" y="9507"/>
                </a:lnTo>
                <a:cubicBezTo>
                  <a:pt x="15242" y="9014"/>
                  <a:pt x="15221" y="8381"/>
                  <a:pt x="15199" y="8327"/>
                </a:cubicBezTo>
                <a:cubicBezTo>
                  <a:pt x="15189" y="8306"/>
                  <a:pt x="15189" y="8263"/>
                  <a:pt x="15199" y="8230"/>
                </a:cubicBezTo>
                <a:cubicBezTo>
                  <a:pt x="15221" y="8177"/>
                  <a:pt x="15211" y="8145"/>
                  <a:pt x="15189" y="8037"/>
                </a:cubicBezTo>
                <a:cubicBezTo>
                  <a:pt x="15156" y="7930"/>
                  <a:pt x="15156" y="7898"/>
                  <a:pt x="15168" y="7770"/>
                </a:cubicBezTo>
                <a:cubicBezTo>
                  <a:pt x="15189" y="7598"/>
                  <a:pt x="15178" y="7437"/>
                  <a:pt x="15146" y="7222"/>
                </a:cubicBezTo>
                <a:cubicBezTo>
                  <a:pt x="15135" y="7136"/>
                  <a:pt x="15125" y="7051"/>
                  <a:pt x="15125" y="7019"/>
                </a:cubicBezTo>
                <a:cubicBezTo>
                  <a:pt x="15125" y="6997"/>
                  <a:pt x="15114" y="6965"/>
                  <a:pt x="15103" y="6954"/>
                </a:cubicBezTo>
                <a:cubicBezTo>
                  <a:pt x="15092" y="6943"/>
                  <a:pt x="15082" y="6890"/>
                  <a:pt x="15071" y="6847"/>
                </a:cubicBezTo>
                <a:cubicBezTo>
                  <a:pt x="15060" y="6793"/>
                  <a:pt x="15039" y="6729"/>
                  <a:pt x="15017" y="6697"/>
                </a:cubicBezTo>
                <a:cubicBezTo>
                  <a:pt x="14996" y="6654"/>
                  <a:pt x="14975" y="6611"/>
                  <a:pt x="14963" y="6525"/>
                </a:cubicBezTo>
                <a:cubicBezTo>
                  <a:pt x="14963" y="6471"/>
                  <a:pt x="14953" y="6397"/>
                  <a:pt x="14932" y="6375"/>
                </a:cubicBezTo>
                <a:cubicBezTo>
                  <a:pt x="14878" y="6278"/>
                  <a:pt x="14856" y="6204"/>
                  <a:pt x="14846" y="6118"/>
                </a:cubicBezTo>
                <a:cubicBezTo>
                  <a:pt x="14835" y="6075"/>
                  <a:pt x="14824" y="6021"/>
                  <a:pt x="14803" y="5999"/>
                </a:cubicBezTo>
                <a:cubicBezTo>
                  <a:pt x="14792" y="5978"/>
                  <a:pt x="14782" y="5935"/>
                  <a:pt x="14782" y="5903"/>
                </a:cubicBezTo>
                <a:cubicBezTo>
                  <a:pt x="14782" y="5860"/>
                  <a:pt x="14770" y="5828"/>
                  <a:pt x="14749" y="5806"/>
                </a:cubicBezTo>
                <a:cubicBezTo>
                  <a:pt x="14727" y="5785"/>
                  <a:pt x="14727" y="5742"/>
                  <a:pt x="14727" y="5678"/>
                </a:cubicBezTo>
                <a:cubicBezTo>
                  <a:pt x="14727" y="5592"/>
                  <a:pt x="14706" y="5549"/>
                  <a:pt x="14674" y="5463"/>
                </a:cubicBezTo>
                <a:cubicBezTo>
                  <a:pt x="14631" y="5388"/>
                  <a:pt x="14620" y="5345"/>
                  <a:pt x="14631" y="5313"/>
                </a:cubicBezTo>
                <a:cubicBezTo>
                  <a:pt x="14631" y="5291"/>
                  <a:pt x="14631" y="5260"/>
                  <a:pt x="14610" y="5227"/>
                </a:cubicBezTo>
                <a:cubicBezTo>
                  <a:pt x="14599" y="5206"/>
                  <a:pt x="14577" y="5163"/>
                  <a:pt x="14567" y="5131"/>
                </a:cubicBezTo>
                <a:cubicBezTo>
                  <a:pt x="14556" y="5098"/>
                  <a:pt x="14524" y="5045"/>
                  <a:pt x="14491" y="5002"/>
                </a:cubicBezTo>
                <a:cubicBezTo>
                  <a:pt x="14460" y="4959"/>
                  <a:pt x="14438" y="4916"/>
                  <a:pt x="14438" y="4895"/>
                </a:cubicBezTo>
                <a:cubicBezTo>
                  <a:pt x="14438" y="4874"/>
                  <a:pt x="14417" y="4831"/>
                  <a:pt x="14384" y="4788"/>
                </a:cubicBezTo>
                <a:cubicBezTo>
                  <a:pt x="14352" y="4745"/>
                  <a:pt x="14320" y="4691"/>
                  <a:pt x="14320" y="4669"/>
                </a:cubicBezTo>
                <a:cubicBezTo>
                  <a:pt x="14310" y="4648"/>
                  <a:pt x="14298" y="4626"/>
                  <a:pt x="14288" y="4616"/>
                </a:cubicBezTo>
                <a:cubicBezTo>
                  <a:pt x="14277" y="4605"/>
                  <a:pt x="14245" y="4573"/>
                  <a:pt x="14234" y="4530"/>
                </a:cubicBezTo>
                <a:cubicBezTo>
                  <a:pt x="14213" y="4498"/>
                  <a:pt x="14159" y="4433"/>
                  <a:pt x="14116" y="4402"/>
                </a:cubicBezTo>
                <a:cubicBezTo>
                  <a:pt x="14062" y="4359"/>
                  <a:pt x="14031" y="4316"/>
                  <a:pt x="14020" y="4273"/>
                </a:cubicBezTo>
                <a:cubicBezTo>
                  <a:pt x="14009" y="4230"/>
                  <a:pt x="13977" y="4197"/>
                  <a:pt x="13955" y="4187"/>
                </a:cubicBezTo>
                <a:cubicBezTo>
                  <a:pt x="13934" y="4176"/>
                  <a:pt x="13912" y="4154"/>
                  <a:pt x="13902" y="4133"/>
                </a:cubicBezTo>
                <a:cubicBezTo>
                  <a:pt x="13891" y="4112"/>
                  <a:pt x="13848" y="4058"/>
                  <a:pt x="13805" y="4004"/>
                </a:cubicBezTo>
                <a:cubicBezTo>
                  <a:pt x="13773" y="3951"/>
                  <a:pt x="13719" y="3887"/>
                  <a:pt x="13698" y="3854"/>
                </a:cubicBezTo>
                <a:cubicBezTo>
                  <a:pt x="13666" y="3822"/>
                  <a:pt x="13633" y="3779"/>
                  <a:pt x="13602" y="3768"/>
                </a:cubicBezTo>
                <a:cubicBezTo>
                  <a:pt x="13580" y="3747"/>
                  <a:pt x="13473" y="3651"/>
                  <a:pt x="13366" y="3554"/>
                </a:cubicBezTo>
                <a:cubicBezTo>
                  <a:pt x="13269" y="3458"/>
                  <a:pt x="13173" y="3372"/>
                  <a:pt x="13161" y="3372"/>
                </a:cubicBezTo>
                <a:cubicBezTo>
                  <a:pt x="13151" y="3372"/>
                  <a:pt x="13119" y="3339"/>
                  <a:pt x="13097" y="3286"/>
                </a:cubicBezTo>
                <a:cubicBezTo>
                  <a:pt x="13065" y="3211"/>
                  <a:pt x="13033" y="3179"/>
                  <a:pt x="12979" y="3157"/>
                </a:cubicBezTo>
                <a:cubicBezTo>
                  <a:pt x="12904" y="3103"/>
                  <a:pt x="12829" y="3017"/>
                  <a:pt x="12797" y="2953"/>
                </a:cubicBezTo>
                <a:cubicBezTo>
                  <a:pt x="12786" y="2921"/>
                  <a:pt x="12754" y="2867"/>
                  <a:pt x="12701" y="2836"/>
                </a:cubicBezTo>
                <a:cubicBezTo>
                  <a:pt x="12647" y="2781"/>
                  <a:pt x="12625" y="2760"/>
                  <a:pt x="12636" y="2739"/>
                </a:cubicBezTo>
                <a:cubicBezTo>
                  <a:pt x="12636" y="2717"/>
                  <a:pt x="12625" y="2685"/>
                  <a:pt x="12582" y="2653"/>
                </a:cubicBezTo>
                <a:cubicBezTo>
                  <a:pt x="12486" y="2557"/>
                  <a:pt x="12432" y="2492"/>
                  <a:pt x="12400" y="2438"/>
                </a:cubicBezTo>
                <a:cubicBezTo>
                  <a:pt x="12389" y="2406"/>
                  <a:pt x="12357" y="2385"/>
                  <a:pt x="12336" y="2374"/>
                </a:cubicBezTo>
                <a:cubicBezTo>
                  <a:pt x="12314" y="2374"/>
                  <a:pt x="12282" y="2342"/>
                  <a:pt x="12260" y="2310"/>
                </a:cubicBezTo>
                <a:cubicBezTo>
                  <a:pt x="12229" y="2278"/>
                  <a:pt x="12207" y="2256"/>
                  <a:pt x="12196" y="2256"/>
                </a:cubicBezTo>
                <a:cubicBezTo>
                  <a:pt x="12186" y="2256"/>
                  <a:pt x="12143" y="2224"/>
                  <a:pt x="12100" y="2192"/>
                </a:cubicBezTo>
                <a:cubicBezTo>
                  <a:pt x="12064" y="2156"/>
                  <a:pt x="12036" y="2135"/>
                  <a:pt x="12021" y="2135"/>
                </a:cubicBezTo>
                <a:cubicBezTo>
                  <a:pt x="12018" y="2135"/>
                  <a:pt x="12016" y="2136"/>
                  <a:pt x="12014" y="2138"/>
                </a:cubicBezTo>
                <a:cubicBezTo>
                  <a:pt x="11993" y="2138"/>
                  <a:pt x="11950" y="2116"/>
                  <a:pt x="11896" y="2074"/>
                </a:cubicBezTo>
                <a:cubicBezTo>
                  <a:pt x="11853" y="2042"/>
                  <a:pt x="11800" y="2009"/>
                  <a:pt x="11788" y="2009"/>
                </a:cubicBezTo>
                <a:cubicBezTo>
                  <a:pt x="11767" y="2009"/>
                  <a:pt x="11746" y="1999"/>
                  <a:pt x="11735" y="1988"/>
                </a:cubicBezTo>
                <a:cubicBezTo>
                  <a:pt x="11714" y="1977"/>
                  <a:pt x="11638" y="1956"/>
                  <a:pt x="11564" y="1945"/>
                </a:cubicBezTo>
                <a:cubicBezTo>
                  <a:pt x="11456" y="1923"/>
                  <a:pt x="11413" y="1913"/>
                  <a:pt x="11392" y="1880"/>
                </a:cubicBezTo>
                <a:cubicBezTo>
                  <a:pt x="11359" y="1838"/>
                  <a:pt x="11156" y="1816"/>
                  <a:pt x="10415" y="1806"/>
                </a:cubicBezTo>
                <a:lnTo>
                  <a:pt x="9869" y="1806"/>
                </a:lnTo>
                <a:cubicBezTo>
                  <a:pt x="9697" y="1806"/>
                  <a:pt x="9472" y="1816"/>
                  <a:pt x="9440" y="1838"/>
                </a:cubicBezTo>
                <a:cubicBezTo>
                  <a:pt x="9429" y="1843"/>
                  <a:pt x="9418" y="1846"/>
                  <a:pt x="9409" y="1846"/>
                </a:cubicBezTo>
                <a:cubicBezTo>
                  <a:pt x="9400" y="1846"/>
                  <a:pt x="9391" y="1843"/>
                  <a:pt x="9386" y="1838"/>
                </a:cubicBezTo>
                <a:cubicBezTo>
                  <a:pt x="9371" y="1830"/>
                  <a:pt x="9356" y="1823"/>
                  <a:pt x="9337" y="1823"/>
                </a:cubicBezTo>
                <a:cubicBezTo>
                  <a:pt x="9329" y="1823"/>
                  <a:pt x="9320" y="1824"/>
                  <a:pt x="9311" y="1827"/>
                </a:cubicBezTo>
                <a:cubicBezTo>
                  <a:pt x="9290" y="1827"/>
                  <a:pt x="9225" y="1849"/>
                  <a:pt x="9161" y="1859"/>
                </a:cubicBezTo>
                <a:cubicBezTo>
                  <a:pt x="9107" y="1870"/>
                  <a:pt x="9032" y="1875"/>
                  <a:pt x="8966" y="1875"/>
                </a:cubicBezTo>
                <a:cubicBezTo>
                  <a:pt x="8901" y="1875"/>
                  <a:pt x="8844" y="1870"/>
                  <a:pt x="8828" y="1859"/>
                </a:cubicBezTo>
                <a:cubicBezTo>
                  <a:pt x="8818" y="1859"/>
                  <a:pt x="8764" y="1859"/>
                  <a:pt x="8721" y="1870"/>
                </a:cubicBezTo>
                <a:cubicBezTo>
                  <a:pt x="8665" y="1889"/>
                  <a:pt x="8587" y="1900"/>
                  <a:pt x="8517" y="1900"/>
                </a:cubicBezTo>
                <a:cubicBezTo>
                  <a:pt x="8466" y="1900"/>
                  <a:pt x="8420" y="1894"/>
                  <a:pt x="8389" y="1880"/>
                </a:cubicBezTo>
                <a:cubicBezTo>
                  <a:pt x="8356" y="1880"/>
                  <a:pt x="8313" y="1880"/>
                  <a:pt x="8270" y="1892"/>
                </a:cubicBezTo>
                <a:cubicBezTo>
                  <a:pt x="8227" y="1892"/>
                  <a:pt x="8163" y="1902"/>
                  <a:pt x="8131" y="1902"/>
                </a:cubicBezTo>
                <a:cubicBezTo>
                  <a:pt x="8088" y="1902"/>
                  <a:pt x="8045" y="1902"/>
                  <a:pt x="8034" y="1913"/>
                </a:cubicBezTo>
                <a:cubicBezTo>
                  <a:pt x="8024" y="1923"/>
                  <a:pt x="7927" y="1923"/>
                  <a:pt x="7820" y="1923"/>
                </a:cubicBezTo>
                <a:cubicBezTo>
                  <a:pt x="7691" y="1923"/>
                  <a:pt x="7605" y="1935"/>
                  <a:pt x="7595" y="1945"/>
                </a:cubicBezTo>
                <a:cubicBezTo>
                  <a:pt x="7575" y="1958"/>
                  <a:pt x="7509" y="1968"/>
                  <a:pt x="7454" y="1968"/>
                </a:cubicBezTo>
                <a:cubicBezTo>
                  <a:pt x="7421" y="1968"/>
                  <a:pt x="7392" y="1964"/>
                  <a:pt x="7380" y="1956"/>
                </a:cubicBezTo>
                <a:cubicBezTo>
                  <a:pt x="7369" y="1956"/>
                  <a:pt x="7337" y="1956"/>
                  <a:pt x="7305" y="1966"/>
                </a:cubicBezTo>
                <a:cubicBezTo>
                  <a:pt x="7234" y="1992"/>
                  <a:pt x="7186" y="2007"/>
                  <a:pt x="7157" y="2007"/>
                </a:cubicBezTo>
                <a:cubicBezTo>
                  <a:pt x="7138" y="2007"/>
                  <a:pt x="7127" y="2001"/>
                  <a:pt x="7123" y="1988"/>
                </a:cubicBezTo>
                <a:cubicBezTo>
                  <a:pt x="7118" y="1978"/>
                  <a:pt x="7092" y="1973"/>
                  <a:pt x="7035" y="1973"/>
                </a:cubicBezTo>
                <a:cubicBezTo>
                  <a:pt x="6966" y="1973"/>
                  <a:pt x="6850" y="1981"/>
                  <a:pt x="6672" y="1999"/>
                </a:cubicBezTo>
                <a:cubicBezTo>
                  <a:pt x="6587" y="1999"/>
                  <a:pt x="6458" y="2009"/>
                  <a:pt x="6382" y="2009"/>
                </a:cubicBezTo>
                <a:cubicBezTo>
                  <a:pt x="6351" y="2006"/>
                  <a:pt x="6326" y="2005"/>
                  <a:pt x="6306" y="2005"/>
                </a:cubicBezTo>
                <a:cubicBezTo>
                  <a:pt x="6258" y="2005"/>
                  <a:pt x="6237" y="2012"/>
                  <a:pt x="6222" y="2020"/>
                </a:cubicBezTo>
                <a:cubicBezTo>
                  <a:pt x="6209" y="2033"/>
                  <a:pt x="6197" y="2038"/>
                  <a:pt x="6176" y="2038"/>
                </a:cubicBezTo>
                <a:cubicBezTo>
                  <a:pt x="6161" y="2038"/>
                  <a:pt x="6142" y="2035"/>
                  <a:pt x="6115" y="2031"/>
                </a:cubicBezTo>
                <a:cubicBezTo>
                  <a:pt x="6062" y="2021"/>
                  <a:pt x="6028" y="2016"/>
                  <a:pt x="6003" y="2016"/>
                </a:cubicBezTo>
                <a:cubicBezTo>
                  <a:pt x="5973" y="2016"/>
                  <a:pt x="5956" y="2024"/>
                  <a:pt x="5932" y="2042"/>
                </a:cubicBezTo>
                <a:cubicBezTo>
                  <a:pt x="5910" y="2063"/>
                  <a:pt x="5868" y="2074"/>
                  <a:pt x="5825" y="2074"/>
                </a:cubicBezTo>
                <a:cubicBezTo>
                  <a:pt x="5793" y="2085"/>
                  <a:pt x="5717" y="2085"/>
                  <a:pt x="5664" y="2106"/>
                </a:cubicBezTo>
                <a:cubicBezTo>
                  <a:pt x="5610" y="2116"/>
                  <a:pt x="5524" y="2128"/>
                  <a:pt x="5471" y="2128"/>
                </a:cubicBezTo>
                <a:cubicBezTo>
                  <a:pt x="5407" y="2128"/>
                  <a:pt x="5374" y="2138"/>
                  <a:pt x="5364" y="2149"/>
                </a:cubicBezTo>
                <a:cubicBezTo>
                  <a:pt x="5364" y="2171"/>
                  <a:pt x="5321" y="2192"/>
                  <a:pt x="5267" y="2213"/>
                </a:cubicBezTo>
                <a:cubicBezTo>
                  <a:pt x="5225" y="2234"/>
                  <a:pt x="5201" y="2246"/>
                  <a:pt x="5181" y="2246"/>
                </a:cubicBezTo>
                <a:cubicBezTo>
                  <a:pt x="5170" y="2246"/>
                  <a:pt x="5161" y="2242"/>
                  <a:pt x="5149" y="2235"/>
                </a:cubicBezTo>
                <a:cubicBezTo>
                  <a:pt x="5142" y="2231"/>
                  <a:pt x="5136" y="2229"/>
                  <a:pt x="5129" y="2229"/>
                </a:cubicBezTo>
                <a:cubicBezTo>
                  <a:pt x="5114" y="2229"/>
                  <a:pt x="5095" y="2238"/>
                  <a:pt x="5052" y="2267"/>
                </a:cubicBezTo>
                <a:cubicBezTo>
                  <a:pt x="5009" y="2299"/>
                  <a:pt x="4967" y="2321"/>
                  <a:pt x="4956" y="2321"/>
                </a:cubicBezTo>
                <a:cubicBezTo>
                  <a:pt x="4935" y="2321"/>
                  <a:pt x="4881" y="2352"/>
                  <a:pt x="4828" y="2385"/>
                </a:cubicBezTo>
                <a:cubicBezTo>
                  <a:pt x="4765" y="2420"/>
                  <a:pt x="4725" y="2441"/>
                  <a:pt x="4701" y="2441"/>
                </a:cubicBezTo>
                <a:cubicBezTo>
                  <a:pt x="4696" y="2441"/>
                  <a:pt x="4691" y="2440"/>
                  <a:pt x="4688" y="2438"/>
                </a:cubicBezTo>
                <a:cubicBezTo>
                  <a:pt x="4683" y="2437"/>
                  <a:pt x="4679" y="2437"/>
                  <a:pt x="4674" y="2437"/>
                </a:cubicBezTo>
                <a:cubicBezTo>
                  <a:pt x="4632" y="2437"/>
                  <a:pt x="4572" y="2478"/>
                  <a:pt x="4495" y="2545"/>
                </a:cubicBezTo>
                <a:cubicBezTo>
                  <a:pt x="4463" y="2578"/>
                  <a:pt x="4420" y="2600"/>
                  <a:pt x="4377" y="2600"/>
                </a:cubicBezTo>
                <a:cubicBezTo>
                  <a:pt x="4334" y="2610"/>
                  <a:pt x="4237" y="2653"/>
                  <a:pt x="4163" y="2696"/>
                </a:cubicBezTo>
                <a:cubicBezTo>
                  <a:pt x="4077" y="2739"/>
                  <a:pt x="4001" y="2771"/>
                  <a:pt x="3980" y="2771"/>
                </a:cubicBezTo>
                <a:cubicBezTo>
                  <a:pt x="3958" y="2771"/>
                  <a:pt x="3819" y="2836"/>
                  <a:pt x="3722" y="2878"/>
                </a:cubicBezTo>
                <a:cubicBezTo>
                  <a:pt x="3691" y="2900"/>
                  <a:pt x="3637" y="2910"/>
                  <a:pt x="3583" y="2910"/>
                </a:cubicBezTo>
                <a:cubicBezTo>
                  <a:pt x="3519" y="2910"/>
                  <a:pt x="3497" y="2910"/>
                  <a:pt x="3476" y="2932"/>
                </a:cubicBezTo>
                <a:cubicBezTo>
                  <a:pt x="3457" y="2961"/>
                  <a:pt x="3378" y="2998"/>
                  <a:pt x="3339" y="2998"/>
                </a:cubicBezTo>
                <a:cubicBezTo>
                  <a:pt x="3334" y="2998"/>
                  <a:pt x="3329" y="2997"/>
                  <a:pt x="3326" y="2996"/>
                </a:cubicBezTo>
                <a:cubicBezTo>
                  <a:pt x="3324" y="2994"/>
                  <a:pt x="3321" y="2993"/>
                  <a:pt x="3317" y="2993"/>
                </a:cubicBezTo>
                <a:cubicBezTo>
                  <a:pt x="3297" y="2993"/>
                  <a:pt x="3254" y="3013"/>
                  <a:pt x="3219" y="3039"/>
                </a:cubicBezTo>
                <a:cubicBezTo>
                  <a:pt x="3165" y="3060"/>
                  <a:pt x="3100" y="3082"/>
                  <a:pt x="3068" y="3082"/>
                </a:cubicBezTo>
                <a:cubicBezTo>
                  <a:pt x="3036" y="3082"/>
                  <a:pt x="3004" y="3103"/>
                  <a:pt x="2983" y="3125"/>
                </a:cubicBezTo>
                <a:cubicBezTo>
                  <a:pt x="2940" y="3168"/>
                  <a:pt x="2875" y="3200"/>
                  <a:pt x="2725" y="3265"/>
                </a:cubicBezTo>
                <a:cubicBezTo>
                  <a:pt x="2704" y="3275"/>
                  <a:pt x="2682" y="3296"/>
                  <a:pt x="2671" y="3318"/>
                </a:cubicBezTo>
                <a:cubicBezTo>
                  <a:pt x="2671" y="3350"/>
                  <a:pt x="2639" y="3372"/>
                  <a:pt x="2564" y="3415"/>
                </a:cubicBezTo>
                <a:cubicBezTo>
                  <a:pt x="2478" y="3468"/>
                  <a:pt x="2457" y="3489"/>
                  <a:pt x="2446" y="3522"/>
                </a:cubicBezTo>
                <a:cubicBezTo>
                  <a:pt x="2446" y="3554"/>
                  <a:pt x="2425" y="3586"/>
                  <a:pt x="2392" y="3597"/>
                </a:cubicBezTo>
                <a:cubicBezTo>
                  <a:pt x="2318" y="3640"/>
                  <a:pt x="2178" y="3790"/>
                  <a:pt x="2167" y="3844"/>
                </a:cubicBezTo>
                <a:cubicBezTo>
                  <a:pt x="2167" y="3876"/>
                  <a:pt x="2146" y="3918"/>
                  <a:pt x="2125" y="3940"/>
                </a:cubicBezTo>
                <a:cubicBezTo>
                  <a:pt x="2070" y="4004"/>
                  <a:pt x="1803" y="4498"/>
                  <a:pt x="1803" y="4541"/>
                </a:cubicBezTo>
                <a:cubicBezTo>
                  <a:pt x="1803" y="4552"/>
                  <a:pt x="1781" y="4595"/>
                  <a:pt x="1749" y="4638"/>
                </a:cubicBezTo>
                <a:cubicBezTo>
                  <a:pt x="1717" y="4680"/>
                  <a:pt x="1695" y="4723"/>
                  <a:pt x="1695" y="4755"/>
                </a:cubicBezTo>
                <a:cubicBezTo>
                  <a:pt x="1695" y="4788"/>
                  <a:pt x="1674" y="4841"/>
                  <a:pt x="1653" y="4884"/>
                </a:cubicBezTo>
                <a:cubicBezTo>
                  <a:pt x="1631" y="4927"/>
                  <a:pt x="1610" y="4970"/>
                  <a:pt x="1610" y="4991"/>
                </a:cubicBezTo>
                <a:cubicBezTo>
                  <a:pt x="1610" y="5013"/>
                  <a:pt x="1599" y="5034"/>
                  <a:pt x="1588" y="5055"/>
                </a:cubicBezTo>
                <a:cubicBezTo>
                  <a:pt x="1577" y="5077"/>
                  <a:pt x="1567" y="5109"/>
                  <a:pt x="1567" y="5141"/>
                </a:cubicBezTo>
                <a:cubicBezTo>
                  <a:pt x="1567" y="5195"/>
                  <a:pt x="1556" y="5206"/>
                  <a:pt x="1470" y="5388"/>
                </a:cubicBezTo>
                <a:cubicBezTo>
                  <a:pt x="1438" y="5453"/>
                  <a:pt x="1417" y="5506"/>
                  <a:pt x="1427" y="5527"/>
                </a:cubicBezTo>
                <a:cubicBezTo>
                  <a:pt x="1427" y="5549"/>
                  <a:pt x="1417" y="5592"/>
                  <a:pt x="1384" y="5646"/>
                </a:cubicBezTo>
                <a:cubicBezTo>
                  <a:pt x="1331" y="5720"/>
                  <a:pt x="1331" y="5753"/>
                  <a:pt x="1320" y="5839"/>
                </a:cubicBezTo>
                <a:cubicBezTo>
                  <a:pt x="1320" y="5914"/>
                  <a:pt x="1309" y="5956"/>
                  <a:pt x="1288" y="5999"/>
                </a:cubicBezTo>
                <a:cubicBezTo>
                  <a:pt x="1266" y="6032"/>
                  <a:pt x="1255" y="6064"/>
                  <a:pt x="1255" y="6075"/>
                </a:cubicBezTo>
                <a:cubicBezTo>
                  <a:pt x="1255" y="6085"/>
                  <a:pt x="1234" y="6118"/>
                  <a:pt x="1212" y="6139"/>
                </a:cubicBezTo>
                <a:cubicBezTo>
                  <a:pt x="1181" y="6182"/>
                  <a:pt x="1169" y="6204"/>
                  <a:pt x="1181" y="6246"/>
                </a:cubicBezTo>
                <a:cubicBezTo>
                  <a:pt x="1191" y="6300"/>
                  <a:pt x="1191" y="6311"/>
                  <a:pt x="1148" y="6332"/>
                </a:cubicBezTo>
                <a:cubicBezTo>
                  <a:pt x="1116" y="6354"/>
                  <a:pt x="1105" y="6375"/>
                  <a:pt x="1105" y="6418"/>
                </a:cubicBezTo>
                <a:cubicBezTo>
                  <a:pt x="1105" y="6450"/>
                  <a:pt x="1105" y="6493"/>
                  <a:pt x="1095" y="6525"/>
                </a:cubicBezTo>
                <a:cubicBezTo>
                  <a:pt x="1084" y="6547"/>
                  <a:pt x="1062" y="6611"/>
                  <a:pt x="1052" y="6676"/>
                </a:cubicBezTo>
                <a:cubicBezTo>
                  <a:pt x="1041" y="6740"/>
                  <a:pt x="1019" y="6826"/>
                  <a:pt x="1009" y="6869"/>
                </a:cubicBezTo>
                <a:cubicBezTo>
                  <a:pt x="988" y="6912"/>
                  <a:pt x="976" y="6965"/>
                  <a:pt x="988" y="6986"/>
                </a:cubicBezTo>
                <a:cubicBezTo>
                  <a:pt x="988" y="7019"/>
                  <a:pt x="988" y="7051"/>
                  <a:pt x="976" y="7062"/>
                </a:cubicBezTo>
                <a:cubicBezTo>
                  <a:pt x="955" y="7072"/>
                  <a:pt x="955" y="7126"/>
                  <a:pt x="966" y="7448"/>
                </a:cubicBezTo>
                <a:cubicBezTo>
                  <a:pt x="966" y="7544"/>
                  <a:pt x="945" y="7758"/>
                  <a:pt x="923" y="7844"/>
                </a:cubicBezTo>
                <a:cubicBezTo>
                  <a:pt x="912" y="7877"/>
                  <a:pt x="912" y="7930"/>
                  <a:pt x="923" y="8006"/>
                </a:cubicBezTo>
                <a:cubicBezTo>
                  <a:pt x="933" y="8059"/>
                  <a:pt x="945" y="8123"/>
                  <a:pt x="945" y="8156"/>
                </a:cubicBezTo>
                <a:cubicBezTo>
                  <a:pt x="933" y="8199"/>
                  <a:pt x="923" y="8552"/>
                  <a:pt x="912" y="8895"/>
                </a:cubicBezTo>
                <a:cubicBezTo>
                  <a:pt x="912" y="8938"/>
                  <a:pt x="912" y="9078"/>
                  <a:pt x="923" y="9217"/>
                </a:cubicBezTo>
                <a:cubicBezTo>
                  <a:pt x="933" y="9486"/>
                  <a:pt x="933" y="9722"/>
                  <a:pt x="923" y="9743"/>
                </a:cubicBezTo>
                <a:cubicBezTo>
                  <a:pt x="912" y="9754"/>
                  <a:pt x="923" y="9796"/>
                  <a:pt x="933" y="9861"/>
                </a:cubicBezTo>
                <a:cubicBezTo>
                  <a:pt x="945" y="9915"/>
                  <a:pt x="955" y="10011"/>
                  <a:pt x="955" y="10075"/>
                </a:cubicBezTo>
                <a:cubicBezTo>
                  <a:pt x="966" y="10215"/>
                  <a:pt x="998" y="10376"/>
                  <a:pt x="1030" y="10419"/>
                </a:cubicBezTo>
                <a:cubicBezTo>
                  <a:pt x="1052" y="10430"/>
                  <a:pt x="1062" y="10473"/>
                  <a:pt x="1062" y="10516"/>
                </a:cubicBezTo>
                <a:cubicBezTo>
                  <a:pt x="1062" y="10547"/>
                  <a:pt x="1073" y="10612"/>
                  <a:pt x="1095" y="10655"/>
                </a:cubicBezTo>
                <a:cubicBezTo>
                  <a:pt x="1116" y="10687"/>
                  <a:pt x="1116" y="10740"/>
                  <a:pt x="1116" y="10752"/>
                </a:cubicBezTo>
                <a:cubicBezTo>
                  <a:pt x="1116" y="10762"/>
                  <a:pt x="1116" y="10794"/>
                  <a:pt x="1138" y="10816"/>
                </a:cubicBezTo>
                <a:cubicBezTo>
                  <a:pt x="1148" y="10837"/>
                  <a:pt x="1159" y="10880"/>
                  <a:pt x="1159" y="10902"/>
                </a:cubicBezTo>
                <a:cubicBezTo>
                  <a:pt x="1159" y="10933"/>
                  <a:pt x="1169" y="10966"/>
                  <a:pt x="1191" y="10987"/>
                </a:cubicBezTo>
                <a:cubicBezTo>
                  <a:pt x="1266" y="11095"/>
                  <a:pt x="1309" y="11234"/>
                  <a:pt x="1288" y="11277"/>
                </a:cubicBezTo>
                <a:cubicBezTo>
                  <a:pt x="1266" y="11309"/>
                  <a:pt x="1266" y="11331"/>
                  <a:pt x="1341" y="11556"/>
                </a:cubicBezTo>
                <a:cubicBezTo>
                  <a:pt x="1363" y="11610"/>
                  <a:pt x="1384" y="11674"/>
                  <a:pt x="1395" y="11684"/>
                </a:cubicBezTo>
                <a:cubicBezTo>
                  <a:pt x="1405" y="11695"/>
                  <a:pt x="1417" y="11738"/>
                  <a:pt x="1427" y="11770"/>
                </a:cubicBezTo>
                <a:cubicBezTo>
                  <a:pt x="1448" y="11910"/>
                  <a:pt x="1491" y="12049"/>
                  <a:pt x="1502" y="12070"/>
                </a:cubicBezTo>
                <a:cubicBezTo>
                  <a:pt x="1524" y="12092"/>
                  <a:pt x="1534" y="12135"/>
                  <a:pt x="1545" y="12167"/>
                </a:cubicBezTo>
                <a:cubicBezTo>
                  <a:pt x="1556" y="12210"/>
                  <a:pt x="1588" y="12253"/>
                  <a:pt x="1599" y="12263"/>
                </a:cubicBezTo>
                <a:cubicBezTo>
                  <a:pt x="1620" y="12275"/>
                  <a:pt x="1631" y="12296"/>
                  <a:pt x="1620" y="12306"/>
                </a:cubicBezTo>
                <a:cubicBezTo>
                  <a:pt x="1620" y="12318"/>
                  <a:pt x="1631" y="12360"/>
                  <a:pt x="1663" y="12403"/>
                </a:cubicBezTo>
                <a:cubicBezTo>
                  <a:pt x="1770" y="12532"/>
                  <a:pt x="1846" y="12661"/>
                  <a:pt x="1856" y="12714"/>
                </a:cubicBezTo>
                <a:cubicBezTo>
                  <a:pt x="1867" y="12747"/>
                  <a:pt x="1899" y="12790"/>
                  <a:pt x="1920" y="12821"/>
                </a:cubicBezTo>
                <a:cubicBezTo>
                  <a:pt x="1953" y="12854"/>
                  <a:pt x="1963" y="12875"/>
                  <a:pt x="1963" y="12897"/>
                </a:cubicBezTo>
                <a:cubicBezTo>
                  <a:pt x="1953" y="12907"/>
                  <a:pt x="1963" y="12929"/>
                  <a:pt x="1985" y="12961"/>
                </a:cubicBezTo>
                <a:cubicBezTo>
                  <a:pt x="2006" y="12983"/>
                  <a:pt x="2039" y="13036"/>
                  <a:pt x="2049" y="13057"/>
                </a:cubicBezTo>
                <a:cubicBezTo>
                  <a:pt x="2070" y="13090"/>
                  <a:pt x="2092" y="13111"/>
                  <a:pt x="2113" y="13122"/>
                </a:cubicBezTo>
                <a:cubicBezTo>
                  <a:pt x="2125" y="13122"/>
                  <a:pt x="2135" y="13143"/>
                  <a:pt x="2135" y="13154"/>
                </a:cubicBezTo>
                <a:cubicBezTo>
                  <a:pt x="2135" y="13176"/>
                  <a:pt x="2156" y="13207"/>
                  <a:pt x="2178" y="13240"/>
                </a:cubicBezTo>
                <a:cubicBezTo>
                  <a:pt x="2210" y="13261"/>
                  <a:pt x="2253" y="13315"/>
                  <a:pt x="2275" y="13347"/>
                </a:cubicBezTo>
                <a:cubicBezTo>
                  <a:pt x="2296" y="13390"/>
                  <a:pt x="2339" y="13443"/>
                  <a:pt x="2371" y="13476"/>
                </a:cubicBezTo>
                <a:cubicBezTo>
                  <a:pt x="2403" y="13508"/>
                  <a:pt x="2425" y="13551"/>
                  <a:pt x="2425" y="13562"/>
                </a:cubicBezTo>
                <a:cubicBezTo>
                  <a:pt x="2425" y="13572"/>
                  <a:pt x="2446" y="13615"/>
                  <a:pt x="2468" y="13636"/>
                </a:cubicBezTo>
                <a:cubicBezTo>
                  <a:pt x="2489" y="13669"/>
                  <a:pt x="2521" y="13722"/>
                  <a:pt x="2554" y="13765"/>
                </a:cubicBezTo>
                <a:cubicBezTo>
                  <a:pt x="2564" y="13808"/>
                  <a:pt x="2596" y="13841"/>
                  <a:pt x="2607" y="13841"/>
                </a:cubicBezTo>
                <a:cubicBezTo>
                  <a:pt x="2639" y="13841"/>
                  <a:pt x="2832" y="14055"/>
                  <a:pt x="2864" y="14130"/>
                </a:cubicBezTo>
                <a:cubicBezTo>
                  <a:pt x="2886" y="14184"/>
                  <a:pt x="2907" y="14205"/>
                  <a:pt x="2950" y="14227"/>
                </a:cubicBezTo>
                <a:cubicBezTo>
                  <a:pt x="2983" y="14248"/>
                  <a:pt x="3014" y="14280"/>
                  <a:pt x="3026" y="14301"/>
                </a:cubicBezTo>
                <a:cubicBezTo>
                  <a:pt x="3043" y="14337"/>
                  <a:pt x="3068" y="14358"/>
                  <a:pt x="3095" y="14358"/>
                </a:cubicBezTo>
                <a:cubicBezTo>
                  <a:pt x="3101" y="14358"/>
                  <a:pt x="3106" y="14357"/>
                  <a:pt x="3111" y="14356"/>
                </a:cubicBezTo>
                <a:cubicBezTo>
                  <a:pt x="3122" y="14356"/>
                  <a:pt x="3143" y="14366"/>
                  <a:pt x="3154" y="14387"/>
                </a:cubicBezTo>
                <a:cubicBezTo>
                  <a:pt x="3165" y="14409"/>
                  <a:pt x="3219" y="14463"/>
                  <a:pt x="3283" y="14516"/>
                </a:cubicBezTo>
                <a:cubicBezTo>
                  <a:pt x="3347" y="14570"/>
                  <a:pt x="3401" y="14623"/>
                  <a:pt x="3412" y="14645"/>
                </a:cubicBezTo>
                <a:cubicBezTo>
                  <a:pt x="3422" y="14656"/>
                  <a:pt x="3443" y="14677"/>
                  <a:pt x="3455" y="14677"/>
                </a:cubicBezTo>
                <a:cubicBezTo>
                  <a:pt x="3508" y="14677"/>
                  <a:pt x="3626" y="14742"/>
                  <a:pt x="3615" y="14763"/>
                </a:cubicBezTo>
                <a:cubicBezTo>
                  <a:pt x="3605" y="14785"/>
                  <a:pt x="3808" y="14945"/>
                  <a:pt x="3841" y="14945"/>
                </a:cubicBezTo>
                <a:cubicBezTo>
                  <a:pt x="3841" y="14945"/>
                  <a:pt x="3851" y="14967"/>
                  <a:pt x="3862" y="14978"/>
                </a:cubicBezTo>
                <a:cubicBezTo>
                  <a:pt x="3862" y="14999"/>
                  <a:pt x="3884" y="15021"/>
                  <a:pt x="3915" y="15031"/>
                </a:cubicBezTo>
                <a:cubicBezTo>
                  <a:pt x="3937" y="15042"/>
                  <a:pt x="3991" y="15074"/>
                  <a:pt x="4023" y="15106"/>
                </a:cubicBezTo>
                <a:cubicBezTo>
                  <a:pt x="4055" y="15138"/>
                  <a:pt x="4108" y="15160"/>
                  <a:pt x="4130" y="15171"/>
                </a:cubicBezTo>
                <a:cubicBezTo>
                  <a:pt x="4163" y="15171"/>
                  <a:pt x="4184" y="15192"/>
                  <a:pt x="4184" y="15202"/>
                </a:cubicBezTo>
                <a:cubicBezTo>
                  <a:pt x="4184" y="15235"/>
                  <a:pt x="4302" y="15310"/>
                  <a:pt x="4398" y="15342"/>
                </a:cubicBezTo>
                <a:cubicBezTo>
                  <a:pt x="4463" y="15364"/>
                  <a:pt x="4484" y="15385"/>
                  <a:pt x="4495" y="15407"/>
                </a:cubicBezTo>
                <a:cubicBezTo>
                  <a:pt x="4495" y="15438"/>
                  <a:pt x="4527" y="15450"/>
                  <a:pt x="4645" y="15493"/>
                </a:cubicBezTo>
                <a:cubicBezTo>
                  <a:pt x="4731" y="15524"/>
                  <a:pt x="4806" y="15557"/>
                  <a:pt x="4816" y="15567"/>
                </a:cubicBezTo>
                <a:cubicBezTo>
                  <a:pt x="4828" y="15589"/>
                  <a:pt x="4849" y="15610"/>
                  <a:pt x="4881" y="15621"/>
                </a:cubicBezTo>
                <a:cubicBezTo>
                  <a:pt x="4913" y="15632"/>
                  <a:pt x="4956" y="15664"/>
                  <a:pt x="4988" y="15696"/>
                </a:cubicBezTo>
                <a:cubicBezTo>
                  <a:pt x="5009" y="15717"/>
                  <a:pt x="5042" y="15739"/>
                  <a:pt x="5064" y="15739"/>
                </a:cubicBezTo>
                <a:cubicBezTo>
                  <a:pt x="5074" y="15739"/>
                  <a:pt x="5106" y="15771"/>
                  <a:pt x="5138" y="15814"/>
                </a:cubicBezTo>
                <a:cubicBezTo>
                  <a:pt x="5181" y="15857"/>
                  <a:pt x="5224" y="15889"/>
                  <a:pt x="5300" y="15922"/>
                </a:cubicBezTo>
                <a:cubicBezTo>
                  <a:pt x="5374" y="15953"/>
                  <a:pt x="5428" y="15986"/>
                  <a:pt x="5493" y="16050"/>
                </a:cubicBezTo>
                <a:cubicBezTo>
                  <a:pt x="5535" y="16093"/>
                  <a:pt x="5589" y="16136"/>
                  <a:pt x="5600" y="16136"/>
                </a:cubicBezTo>
                <a:cubicBezTo>
                  <a:pt x="5621" y="16136"/>
                  <a:pt x="5696" y="16168"/>
                  <a:pt x="5771" y="16200"/>
                </a:cubicBezTo>
                <a:cubicBezTo>
                  <a:pt x="5857" y="16243"/>
                  <a:pt x="5943" y="16275"/>
                  <a:pt x="5965" y="16275"/>
                </a:cubicBezTo>
                <a:cubicBezTo>
                  <a:pt x="5996" y="16275"/>
                  <a:pt x="6050" y="16297"/>
                  <a:pt x="6082" y="16308"/>
                </a:cubicBezTo>
                <a:cubicBezTo>
                  <a:pt x="6157" y="16354"/>
                  <a:pt x="6280" y="16385"/>
                  <a:pt x="6346" y="16385"/>
                </a:cubicBezTo>
                <a:cubicBezTo>
                  <a:pt x="6356" y="16385"/>
                  <a:pt x="6365" y="16384"/>
                  <a:pt x="6372" y="16382"/>
                </a:cubicBezTo>
                <a:cubicBezTo>
                  <a:pt x="6381" y="16379"/>
                  <a:pt x="6390" y="16378"/>
                  <a:pt x="6397" y="16378"/>
                </a:cubicBezTo>
                <a:cubicBezTo>
                  <a:pt x="6415" y="16378"/>
                  <a:pt x="6425" y="16386"/>
                  <a:pt x="6425" y="16394"/>
                </a:cubicBezTo>
                <a:cubicBezTo>
                  <a:pt x="6436" y="16415"/>
                  <a:pt x="6490" y="16436"/>
                  <a:pt x="6565" y="16447"/>
                </a:cubicBezTo>
                <a:cubicBezTo>
                  <a:pt x="6630" y="16468"/>
                  <a:pt x="6715" y="16490"/>
                  <a:pt x="6737" y="16501"/>
                </a:cubicBezTo>
                <a:cubicBezTo>
                  <a:pt x="6762" y="16513"/>
                  <a:pt x="6783" y="16518"/>
                  <a:pt x="6807" y="16518"/>
                </a:cubicBezTo>
                <a:cubicBezTo>
                  <a:pt x="6824" y="16518"/>
                  <a:pt x="6843" y="16516"/>
                  <a:pt x="6866" y="16511"/>
                </a:cubicBezTo>
                <a:cubicBezTo>
                  <a:pt x="6914" y="16500"/>
                  <a:pt x="7042" y="16495"/>
                  <a:pt x="7164" y="16495"/>
                </a:cubicBezTo>
                <a:cubicBezTo>
                  <a:pt x="7286" y="16495"/>
                  <a:pt x="7402" y="16500"/>
                  <a:pt x="7423" y="16511"/>
                </a:cubicBezTo>
                <a:cubicBezTo>
                  <a:pt x="7429" y="16524"/>
                  <a:pt x="7447" y="16529"/>
                  <a:pt x="7471" y="16529"/>
                </a:cubicBezTo>
                <a:cubicBezTo>
                  <a:pt x="7488" y="16529"/>
                  <a:pt x="7508" y="16526"/>
                  <a:pt x="7531" y="16522"/>
                </a:cubicBezTo>
                <a:cubicBezTo>
                  <a:pt x="7545" y="16519"/>
                  <a:pt x="7562" y="16517"/>
                  <a:pt x="7579" y="16517"/>
                </a:cubicBezTo>
                <a:cubicBezTo>
                  <a:pt x="7614" y="16517"/>
                  <a:pt x="7652" y="16522"/>
                  <a:pt x="7681" y="16522"/>
                </a:cubicBezTo>
                <a:cubicBezTo>
                  <a:pt x="7724" y="16533"/>
                  <a:pt x="7841" y="16544"/>
                  <a:pt x="7948" y="16544"/>
                </a:cubicBezTo>
                <a:cubicBezTo>
                  <a:pt x="8056" y="16544"/>
                  <a:pt x="8153" y="16554"/>
                  <a:pt x="8163" y="16554"/>
                </a:cubicBezTo>
                <a:cubicBezTo>
                  <a:pt x="8163" y="16565"/>
                  <a:pt x="8238" y="16575"/>
                  <a:pt x="8335" y="16575"/>
                </a:cubicBezTo>
                <a:cubicBezTo>
                  <a:pt x="8432" y="16587"/>
                  <a:pt x="8506" y="16597"/>
                  <a:pt x="8517" y="16608"/>
                </a:cubicBezTo>
                <a:cubicBezTo>
                  <a:pt x="8528" y="16608"/>
                  <a:pt x="8592" y="16618"/>
                  <a:pt x="8656" y="16618"/>
                </a:cubicBezTo>
                <a:cubicBezTo>
                  <a:pt x="8732" y="16618"/>
                  <a:pt x="8807" y="16630"/>
                  <a:pt x="8828" y="16640"/>
                </a:cubicBezTo>
                <a:cubicBezTo>
                  <a:pt x="8875" y="16653"/>
                  <a:pt x="8938" y="16663"/>
                  <a:pt x="8992" y="16663"/>
                </a:cubicBezTo>
                <a:cubicBezTo>
                  <a:pt x="9025" y="16663"/>
                  <a:pt x="9055" y="16659"/>
                  <a:pt x="9075" y="16651"/>
                </a:cubicBezTo>
                <a:cubicBezTo>
                  <a:pt x="9118" y="16640"/>
                  <a:pt x="9139" y="16640"/>
                  <a:pt x="9161" y="16640"/>
                </a:cubicBezTo>
                <a:cubicBezTo>
                  <a:pt x="9177" y="16651"/>
                  <a:pt x="9193" y="16656"/>
                  <a:pt x="9213" y="16656"/>
                </a:cubicBezTo>
                <a:cubicBezTo>
                  <a:pt x="9233" y="16656"/>
                  <a:pt x="9257" y="16651"/>
                  <a:pt x="9290" y="16640"/>
                </a:cubicBezTo>
                <a:cubicBezTo>
                  <a:pt x="9343" y="16630"/>
                  <a:pt x="9418" y="16618"/>
                  <a:pt x="9461" y="16618"/>
                </a:cubicBezTo>
                <a:cubicBezTo>
                  <a:pt x="9643" y="16618"/>
                  <a:pt x="9901" y="16608"/>
                  <a:pt x="10072" y="16587"/>
                </a:cubicBezTo>
                <a:cubicBezTo>
                  <a:pt x="10201" y="16575"/>
                  <a:pt x="10265" y="16554"/>
                  <a:pt x="10330" y="16522"/>
                </a:cubicBezTo>
                <a:cubicBezTo>
                  <a:pt x="10380" y="16497"/>
                  <a:pt x="10405" y="16487"/>
                  <a:pt x="10421" y="16487"/>
                </a:cubicBezTo>
                <a:cubicBezTo>
                  <a:pt x="10432" y="16487"/>
                  <a:pt x="10439" y="16492"/>
                  <a:pt x="10448" y="16501"/>
                </a:cubicBezTo>
                <a:cubicBezTo>
                  <a:pt x="10464" y="16517"/>
                  <a:pt x="10472" y="16525"/>
                  <a:pt x="10483" y="16525"/>
                </a:cubicBezTo>
                <a:cubicBezTo>
                  <a:pt x="10493" y="16525"/>
                  <a:pt x="10507" y="16517"/>
                  <a:pt x="10534" y="16501"/>
                </a:cubicBezTo>
                <a:cubicBezTo>
                  <a:pt x="10555" y="16490"/>
                  <a:pt x="10598" y="16468"/>
                  <a:pt x="10620" y="16468"/>
                </a:cubicBezTo>
                <a:cubicBezTo>
                  <a:pt x="10641" y="16468"/>
                  <a:pt x="10684" y="16458"/>
                  <a:pt x="10706" y="16447"/>
                </a:cubicBezTo>
                <a:cubicBezTo>
                  <a:pt x="10737" y="16425"/>
                  <a:pt x="10780" y="16425"/>
                  <a:pt x="10823" y="16425"/>
                </a:cubicBezTo>
                <a:cubicBezTo>
                  <a:pt x="10835" y="16428"/>
                  <a:pt x="10846" y="16429"/>
                  <a:pt x="10856" y="16429"/>
                </a:cubicBezTo>
                <a:cubicBezTo>
                  <a:pt x="10890" y="16429"/>
                  <a:pt x="10918" y="16413"/>
                  <a:pt x="10984" y="16372"/>
                </a:cubicBezTo>
                <a:cubicBezTo>
                  <a:pt x="11038" y="16339"/>
                  <a:pt x="11092" y="16318"/>
                  <a:pt x="11102" y="16318"/>
                </a:cubicBezTo>
                <a:cubicBezTo>
                  <a:pt x="11108" y="16321"/>
                  <a:pt x="11116" y="16322"/>
                  <a:pt x="11126" y="16322"/>
                </a:cubicBezTo>
                <a:cubicBezTo>
                  <a:pt x="11192" y="16322"/>
                  <a:pt x="11333" y="16268"/>
                  <a:pt x="11371" y="16222"/>
                </a:cubicBezTo>
                <a:cubicBezTo>
                  <a:pt x="11403" y="16197"/>
                  <a:pt x="11417" y="16185"/>
                  <a:pt x="11445" y="16185"/>
                </a:cubicBezTo>
                <a:cubicBezTo>
                  <a:pt x="11454" y="16185"/>
                  <a:pt x="11464" y="16187"/>
                  <a:pt x="11478" y="16189"/>
                </a:cubicBezTo>
                <a:cubicBezTo>
                  <a:pt x="11487" y="16193"/>
                  <a:pt x="11496" y="16194"/>
                  <a:pt x="11504" y="16194"/>
                </a:cubicBezTo>
                <a:cubicBezTo>
                  <a:pt x="11522" y="16194"/>
                  <a:pt x="11537" y="16186"/>
                  <a:pt x="11552" y="16179"/>
                </a:cubicBezTo>
                <a:cubicBezTo>
                  <a:pt x="11561" y="16163"/>
                  <a:pt x="11574" y="16153"/>
                  <a:pt x="11585" y="16153"/>
                </a:cubicBezTo>
                <a:cubicBezTo>
                  <a:pt x="11589" y="16153"/>
                  <a:pt x="11593" y="16155"/>
                  <a:pt x="11595" y="16158"/>
                </a:cubicBezTo>
                <a:cubicBezTo>
                  <a:pt x="11617" y="16158"/>
                  <a:pt x="11649" y="16146"/>
                  <a:pt x="11671" y="16136"/>
                </a:cubicBezTo>
                <a:cubicBezTo>
                  <a:pt x="11692" y="16115"/>
                  <a:pt x="11714" y="16103"/>
                  <a:pt x="11724" y="16103"/>
                </a:cubicBezTo>
                <a:cubicBezTo>
                  <a:pt x="11724" y="16103"/>
                  <a:pt x="11757" y="16082"/>
                  <a:pt x="11788" y="16050"/>
                </a:cubicBezTo>
                <a:cubicBezTo>
                  <a:pt x="11831" y="16029"/>
                  <a:pt x="11864" y="16007"/>
                  <a:pt x="11864" y="16007"/>
                </a:cubicBezTo>
                <a:cubicBezTo>
                  <a:pt x="11874" y="16007"/>
                  <a:pt x="11928" y="15975"/>
                  <a:pt x="11982" y="15953"/>
                </a:cubicBezTo>
                <a:cubicBezTo>
                  <a:pt x="12036" y="15932"/>
                  <a:pt x="12089" y="15900"/>
                  <a:pt x="12110" y="15900"/>
                </a:cubicBezTo>
                <a:cubicBezTo>
                  <a:pt x="12121" y="15900"/>
                  <a:pt x="12164" y="15879"/>
                  <a:pt x="12196" y="15846"/>
                </a:cubicBezTo>
                <a:cubicBezTo>
                  <a:pt x="12239" y="15814"/>
                  <a:pt x="12293" y="15793"/>
                  <a:pt x="12314" y="15782"/>
                </a:cubicBezTo>
                <a:cubicBezTo>
                  <a:pt x="12346" y="15782"/>
                  <a:pt x="12389" y="15760"/>
                  <a:pt x="12422" y="15739"/>
                </a:cubicBezTo>
                <a:cubicBezTo>
                  <a:pt x="12453" y="15728"/>
                  <a:pt x="12486" y="15707"/>
                  <a:pt x="12496" y="15707"/>
                </a:cubicBezTo>
                <a:cubicBezTo>
                  <a:pt x="12508" y="15707"/>
                  <a:pt x="12539" y="15696"/>
                  <a:pt x="12561" y="15674"/>
                </a:cubicBezTo>
                <a:cubicBezTo>
                  <a:pt x="12582" y="15664"/>
                  <a:pt x="12625" y="15643"/>
                  <a:pt x="12647" y="15643"/>
                </a:cubicBezTo>
                <a:cubicBezTo>
                  <a:pt x="12689" y="15643"/>
                  <a:pt x="12861" y="15589"/>
                  <a:pt x="12904" y="15557"/>
                </a:cubicBezTo>
                <a:cubicBezTo>
                  <a:pt x="12915" y="15535"/>
                  <a:pt x="12958" y="15524"/>
                  <a:pt x="13001" y="15524"/>
                </a:cubicBezTo>
                <a:cubicBezTo>
                  <a:pt x="13054" y="15524"/>
                  <a:pt x="13097" y="15503"/>
                  <a:pt x="13161" y="15460"/>
                </a:cubicBezTo>
                <a:cubicBezTo>
                  <a:pt x="13215" y="15428"/>
                  <a:pt x="13258" y="15396"/>
                  <a:pt x="13258" y="15385"/>
                </a:cubicBezTo>
                <a:cubicBezTo>
                  <a:pt x="13264" y="15380"/>
                  <a:pt x="13269" y="15377"/>
                  <a:pt x="13276" y="15377"/>
                </a:cubicBezTo>
                <a:cubicBezTo>
                  <a:pt x="13282" y="15377"/>
                  <a:pt x="13291" y="15380"/>
                  <a:pt x="13301" y="15385"/>
                </a:cubicBezTo>
                <a:cubicBezTo>
                  <a:pt x="13312" y="15385"/>
                  <a:pt x="13344" y="15374"/>
                  <a:pt x="13354" y="15353"/>
                </a:cubicBezTo>
                <a:cubicBezTo>
                  <a:pt x="13376" y="15331"/>
                  <a:pt x="13397" y="15321"/>
                  <a:pt x="13409" y="15321"/>
                </a:cubicBezTo>
                <a:cubicBezTo>
                  <a:pt x="13419" y="15321"/>
                  <a:pt x="13483" y="15278"/>
                  <a:pt x="13548" y="15235"/>
                </a:cubicBezTo>
                <a:cubicBezTo>
                  <a:pt x="13612" y="15181"/>
                  <a:pt x="13676" y="15138"/>
                  <a:pt x="13698" y="15138"/>
                </a:cubicBezTo>
                <a:cubicBezTo>
                  <a:pt x="13719" y="15138"/>
                  <a:pt x="13773" y="15117"/>
                  <a:pt x="13945" y="14999"/>
                </a:cubicBezTo>
                <a:cubicBezTo>
                  <a:pt x="13977" y="14978"/>
                  <a:pt x="13998" y="14956"/>
                  <a:pt x="13998" y="14945"/>
                </a:cubicBezTo>
                <a:cubicBezTo>
                  <a:pt x="13998" y="14913"/>
                  <a:pt x="14213" y="14731"/>
                  <a:pt x="14277" y="14699"/>
                </a:cubicBezTo>
                <a:cubicBezTo>
                  <a:pt x="14310" y="14677"/>
                  <a:pt x="14341" y="14656"/>
                  <a:pt x="14341" y="14645"/>
                </a:cubicBezTo>
                <a:cubicBezTo>
                  <a:pt x="14341" y="14623"/>
                  <a:pt x="14384" y="14580"/>
                  <a:pt x="14427" y="14527"/>
                </a:cubicBezTo>
                <a:cubicBezTo>
                  <a:pt x="14481" y="14484"/>
                  <a:pt x="14567" y="14377"/>
                  <a:pt x="14610" y="14301"/>
                </a:cubicBezTo>
                <a:cubicBezTo>
                  <a:pt x="14663" y="14216"/>
                  <a:pt x="14727" y="14130"/>
                  <a:pt x="14749" y="14098"/>
                </a:cubicBezTo>
                <a:cubicBezTo>
                  <a:pt x="14760" y="14065"/>
                  <a:pt x="14782" y="14012"/>
                  <a:pt x="14782" y="13991"/>
                </a:cubicBezTo>
                <a:cubicBezTo>
                  <a:pt x="14782" y="13969"/>
                  <a:pt x="14792" y="13937"/>
                  <a:pt x="14803" y="13937"/>
                </a:cubicBezTo>
                <a:cubicBezTo>
                  <a:pt x="14813" y="13937"/>
                  <a:pt x="14856" y="13872"/>
                  <a:pt x="14910" y="13808"/>
                </a:cubicBezTo>
                <a:cubicBezTo>
                  <a:pt x="14953" y="13744"/>
                  <a:pt x="15006" y="13669"/>
                  <a:pt x="15028" y="13636"/>
                </a:cubicBezTo>
                <a:cubicBezTo>
                  <a:pt x="15060" y="13594"/>
                  <a:pt x="15071" y="13572"/>
                  <a:pt x="15071" y="13540"/>
                </a:cubicBezTo>
                <a:cubicBezTo>
                  <a:pt x="15060" y="13497"/>
                  <a:pt x="15071" y="13476"/>
                  <a:pt x="15125" y="13433"/>
                </a:cubicBezTo>
                <a:cubicBezTo>
                  <a:pt x="15168" y="13390"/>
                  <a:pt x="15189" y="13358"/>
                  <a:pt x="15178" y="13336"/>
                </a:cubicBezTo>
                <a:cubicBezTo>
                  <a:pt x="15168" y="13315"/>
                  <a:pt x="15178" y="13293"/>
                  <a:pt x="15199" y="13272"/>
                </a:cubicBezTo>
                <a:cubicBezTo>
                  <a:pt x="15211" y="13261"/>
                  <a:pt x="15221" y="13229"/>
                  <a:pt x="15211" y="13219"/>
                </a:cubicBezTo>
                <a:cubicBezTo>
                  <a:pt x="15211" y="13197"/>
                  <a:pt x="15221" y="13164"/>
                  <a:pt x="15242" y="13133"/>
                </a:cubicBezTo>
                <a:cubicBezTo>
                  <a:pt x="15264" y="13111"/>
                  <a:pt x="15285" y="13068"/>
                  <a:pt x="15285" y="13047"/>
                </a:cubicBezTo>
                <a:cubicBezTo>
                  <a:pt x="15285" y="13036"/>
                  <a:pt x="15307" y="13004"/>
                  <a:pt x="15328" y="12983"/>
                </a:cubicBezTo>
                <a:cubicBezTo>
                  <a:pt x="15350" y="12961"/>
                  <a:pt x="15361" y="12929"/>
                  <a:pt x="15361" y="12918"/>
                </a:cubicBezTo>
                <a:cubicBezTo>
                  <a:pt x="15361" y="12875"/>
                  <a:pt x="15392" y="12821"/>
                  <a:pt x="15457" y="12757"/>
                </a:cubicBezTo>
                <a:cubicBezTo>
                  <a:pt x="15489" y="12714"/>
                  <a:pt x="15511" y="12682"/>
                  <a:pt x="15511" y="12671"/>
                </a:cubicBezTo>
                <a:cubicBezTo>
                  <a:pt x="15511" y="12650"/>
                  <a:pt x="15521" y="12618"/>
                  <a:pt x="15543" y="12596"/>
                </a:cubicBezTo>
                <a:cubicBezTo>
                  <a:pt x="15564" y="12564"/>
                  <a:pt x="15575" y="12532"/>
                  <a:pt x="15575" y="12521"/>
                </a:cubicBezTo>
                <a:cubicBezTo>
                  <a:pt x="15575" y="12511"/>
                  <a:pt x="15597" y="12457"/>
                  <a:pt x="15628" y="12403"/>
                </a:cubicBezTo>
                <a:cubicBezTo>
                  <a:pt x="15661" y="12360"/>
                  <a:pt x="15725" y="12221"/>
                  <a:pt x="15779" y="12103"/>
                </a:cubicBezTo>
                <a:cubicBezTo>
                  <a:pt x="15864" y="11920"/>
                  <a:pt x="15886" y="11856"/>
                  <a:pt x="15897" y="11749"/>
                </a:cubicBezTo>
                <a:cubicBezTo>
                  <a:pt x="15918" y="11653"/>
                  <a:pt x="15929" y="11610"/>
                  <a:pt x="15950" y="11577"/>
                </a:cubicBezTo>
                <a:cubicBezTo>
                  <a:pt x="15972" y="11556"/>
                  <a:pt x="15983" y="11524"/>
                  <a:pt x="15983" y="11491"/>
                </a:cubicBezTo>
                <a:cubicBezTo>
                  <a:pt x="15983" y="11438"/>
                  <a:pt x="16036" y="11223"/>
                  <a:pt x="16069" y="11159"/>
                </a:cubicBezTo>
                <a:cubicBezTo>
                  <a:pt x="16112" y="11062"/>
                  <a:pt x="16122" y="10998"/>
                  <a:pt x="16133" y="10902"/>
                </a:cubicBezTo>
                <a:cubicBezTo>
                  <a:pt x="16143" y="10837"/>
                  <a:pt x="16154" y="10773"/>
                  <a:pt x="16176" y="10752"/>
                </a:cubicBezTo>
                <a:cubicBezTo>
                  <a:pt x="16186" y="10719"/>
                  <a:pt x="16197" y="10687"/>
                  <a:pt x="16197" y="10666"/>
                </a:cubicBezTo>
                <a:cubicBezTo>
                  <a:pt x="16197" y="10644"/>
                  <a:pt x="16208" y="10612"/>
                  <a:pt x="16219" y="10590"/>
                </a:cubicBezTo>
                <a:cubicBezTo>
                  <a:pt x="16240" y="10558"/>
                  <a:pt x="16240" y="10537"/>
                  <a:pt x="16229" y="10494"/>
                </a:cubicBezTo>
                <a:cubicBezTo>
                  <a:pt x="16229" y="10451"/>
                  <a:pt x="16219" y="10311"/>
                  <a:pt x="16219" y="10172"/>
                </a:cubicBezTo>
                <a:cubicBezTo>
                  <a:pt x="16219" y="10011"/>
                  <a:pt x="16208" y="9893"/>
                  <a:pt x="16197" y="9861"/>
                </a:cubicBezTo>
                <a:cubicBezTo>
                  <a:pt x="16176" y="9808"/>
                  <a:pt x="16186" y="9743"/>
                  <a:pt x="16219" y="9700"/>
                </a:cubicBezTo>
                <a:cubicBezTo>
                  <a:pt x="16240" y="9679"/>
                  <a:pt x="16240" y="9668"/>
                  <a:pt x="16219" y="9615"/>
                </a:cubicBezTo>
                <a:cubicBezTo>
                  <a:pt x="16208" y="9582"/>
                  <a:pt x="16186" y="9486"/>
                  <a:pt x="16186" y="9400"/>
                </a:cubicBezTo>
                <a:cubicBezTo>
                  <a:pt x="16186" y="9314"/>
                  <a:pt x="16165" y="9228"/>
                  <a:pt x="16154" y="9207"/>
                </a:cubicBezTo>
                <a:cubicBezTo>
                  <a:pt x="16133" y="9164"/>
                  <a:pt x="16122" y="8949"/>
                  <a:pt x="16133" y="8842"/>
                </a:cubicBezTo>
                <a:cubicBezTo>
                  <a:pt x="16133" y="8788"/>
                  <a:pt x="16112" y="8423"/>
                  <a:pt x="16100" y="8349"/>
                </a:cubicBezTo>
                <a:cubicBezTo>
                  <a:pt x="16100" y="8316"/>
                  <a:pt x="16090" y="8220"/>
                  <a:pt x="16090" y="8145"/>
                </a:cubicBezTo>
                <a:cubicBezTo>
                  <a:pt x="16090" y="8059"/>
                  <a:pt x="16069" y="7963"/>
                  <a:pt x="16069" y="7930"/>
                </a:cubicBezTo>
                <a:cubicBezTo>
                  <a:pt x="15983" y="7630"/>
                  <a:pt x="15993" y="7651"/>
                  <a:pt x="16004" y="7512"/>
                </a:cubicBezTo>
                <a:cubicBezTo>
                  <a:pt x="16015" y="7415"/>
                  <a:pt x="16015" y="7362"/>
                  <a:pt x="15983" y="7265"/>
                </a:cubicBezTo>
                <a:cubicBezTo>
                  <a:pt x="15961" y="7169"/>
                  <a:pt x="15961" y="7126"/>
                  <a:pt x="15972" y="7115"/>
                </a:cubicBezTo>
                <a:cubicBezTo>
                  <a:pt x="15983" y="7093"/>
                  <a:pt x="15983" y="7083"/>
                  <a:pt x="15929" y="6804"/>
                </a:cubicBezTo>
                <a:cubicBezTo>
                  <a:pt x="15907" y="6729"/>
                  <a:pt x="15897" y="6654"/>
                  <a:pt x="15897" y="6633"/>
                </a:cubicBezTo>
                <a:cubicBezTo>
                  <a:pt x="15897" y="6611"/>
                  <a:pt x="15897" y="6579"/>
                  <a:pt x="15886" y="6557"/>
                </a:cubicBezTo>
                <a:cubicBezTo>
                  <a:pt x="15876" y="6547"/>
                  <a:pt x="15864" y="6428"/>
                  <a:pt x="15864" y="6311"/>
                </a:cubicBezTo>
                <a:cubicBezTo>
                  <a:pt x="15854" y="6139"/>
                  <a:pt x="15854" y="6075"/>
                  <a:pt x="15822" y="6032"/>
                </a:cubicBezTo>
                <a:cubicBezTo>
                  <a:pt x="15811" y="5999"/>
                  <a:pt x="15800" y="5946"/>
                  <a:pt x="15800" y="5860"/>
                </a:cubicBezTo>
                <a:cubicBezTo>
                  <a:pt x="15790" y="5775"/>
                  <a:pt x="15779" y="5710"/>
                  <a:pt x="15757" y="5667"/>
                </a:cubicBezTo>
                <a:cubicBezTo>
                  <a:pt x="15747" y="5624"/>
                  <a:pt x="15714" y="5570"/>
                  <a:pt x="15704" y="5539"/>
                </a:cubicBezTo>
                <a:cubicBezTo>
                  <a:pt x="15693" y="5506"/>
                  <a:pt x="15683" y="5453"/>
                  <a:pt x="15671" y="5431"/>
                </a:cubicBezTo>
                <a:cubicBezTo>
                  <a:pt x="15661" y="5399"/>
                  <a:pt x="15640" y="5367"/>
                  <a:pt x="15628" y="5345"/>
                </a:cubicBezTo>
                <a:cubicBezTo>
                  <a:pt x="15618" y="5313"/>
                  <a:pt x="15586" y="5249"/>
                  <a:pt x="15554" y="5195"/>
                </a:cubicBezTo>
                <a:cubicBezTo>
                  <a:pt x="15532" y="5131"/>
                  <a:pt x="15500" y="5077"/>
                  <a:pt x="15489" y="5077"/>
                </a:cubicBezTo>
                <a:cubicBezTo>
                  <a:pt x="15468" y="5067"/>
                  <a:pt x="15468" y="5055"/>
                  <a:pt x="15468" y="5034"/>
                </a:cubicBezTo>
                <a:cubicBezTo>
                  <a:pt x="15468" y="5024"/>
                  <a:pt x="15447" y="4991"/>
                  <a:pt x="15435" y="4970"/>
                </a:cubicBezTo>
                <a:cubicBezTo>
                  <a:pt x="15414" y="4948"/>
                  <a:pt x="15404" y="4916"/>
                  <a:pt x="15404" y="4895"/>
                </a:cubicBezTo>
                <a:cubicBezTo>
                  <a:pt x="15404" y="4884"/>
                  <a:pt x="15382" y="4841"/>
                  <a:pt x="15371" y="4819"/>
                </a:cubicBezTo>
                <a:cubicBezTo>
                  <a:pt x="15350" y="4788"/>
                  <a:pt x="15328" y="4723"/>
                  <a:pt x="15307" y="4669"/>
                </a:cubicBezTo>
                <a:cubicBezTo>
                  <a:pt x="15264" y="4509"/>
                  <a:pt x="15253" y="4498"/>
                  <a:pt x="15211" y="4498"/>
                </a:cubicBezTo>
                <a:cubicBezTo>
                  <a:pt x="15168" y="4487"/>
                  <a:pt x="15168" y="4476"/>
                  <a:pt x="15168" y="4444"/>
                </a:cubicBezTo>
                <a:cubicBezTo>
                  <a:pt x="15168" y="4423"/>
                  <a:pt x="15146" y="4390"/>
                  <a:pt x="15135" y="4369"/>
                </a:cubicBezTo>
                <a:cubicBezTo>
                  <a:pt x="15114" y="4359"/>
                  <a:pt x="15103" y="4337"/>
                  <a:pt x="15103" y="4326"/>
                </a:cubicBezTo>
                <a:cubicBezTo>
                  <a:pt x="15103" y="4316"/>
                  <a:pt x="15082" y="4283"/>
                  <a:pt x="15060" y="4262"/>
                </a:cubicBezTo>
                <a:cubicBezTo>
                  <a:pt x="15028" y="4230"/>
                  <a:pt x="15006" y="4197"/>
                  <a:pt x="15006" y="4176"/>
                </a:cubicBezTo>
                <a:cubicBezTo>
                  <a:pt x="15006" y="4144"/>
                  <a:pt x="14835" y="3951"/>
                  <a:pt x="14792" y="3940"/>
                </a:cubicBezTo>
                <a:cubicBezTo>
                  <a:pt x="14760" y="3918"/>
                  <a:pt x="14653" y="3790"/>
                  <a:pt x="14653" y="3747"/>
                </a:cubicBezTo>
                <a:cubicBezTo>
                  <a:pt x="14653" y="3725"/>
                  <a:pt x="14642" y="3704"/>
                  <a:pt x="14631" y="3682"/>
                </a:cubicBezTo>
                <a:cubicBezTo>
                  <a:pt x="14620" y="3672"/>
                  <a:pt x="14599" y="3629"/>
                  <a:pt x="14588" y="3597"/>
                </a:cubicBezTo>
                <a:cubicBezTo>
                  <a:pt x="14577" y="3554"/>
                  <a:pt x="14556" y="3522"/>
                  <a:pt x="14534" y="3511"/>
                </a:cubicBezTo>
                <a:cubicBezTo>
                  <a:pt x="14524" y="3511"/>
                  <a:pt x="14503" y="3489"/>
                  <a:pt x="14491" y="3458"/>
                </a:cubicBezTo>
                <a:cubicBezTo>
                  <a:pt x="14417" y="3318"/>
                  <a:pt x="14384" y="3253"/>
                  <a:pt x="14363" y="3232"/>
                </a:cubicBezTo>
                <a:cubicBezTo>
                  <a:pt x="14320" y="3189"/>
                  <a:pt x="14277" y="3125"/>
                  <a:pt x="14277" y="3082"/>
                </a:cubicBezTo>
                <a:cubicBezTo>
                  <a:pt x="14277" y="3072"/>
                  <a:pt x="14255" y="3039"/>
                  <a:pt x="14234" y="3029"/>
                </a:cubicBezTo>
                <a:cubicBezTo>
                  <a:pt x="14213" y="3017"/>
                  <a:pt x="14138" y="2953"/>
                  <a:pt x="14084" y="2889"/>
                </a:cubicBezTo>
                <a:cubicBezTo>
                  <a:pt x="14031" y="2824"/>
                  <a:pt x="13966" y="2750"/>
                  <a:pt x="13955" y="2739"/>
                </a:cubicBezTo>
                <a:lnTo>
                  <a:pt x="13912" y="2696"/>
                </a:lnTo>
                <a:cubicBezTo>
                  <a:pt x="13816" y="2588"/>
                  <a:pt x="13451" y="2288"/>
                  <a:pt x="13409" y="2288"/>
                </a:cubicBezTo>
                <a:cubicBezTo>
                  <a:pt x="13387" y="2288"/>
                  <a:pt x="13226" y="2149"/>
                  <a:pt x="13226" y="2128"/>
                </a:cubicBezTo>
                <a:cubicBezTo>
                  <a:pt x="13226" y="2095"/>
                  <a:pt x="13215" y="2074"/>
                  <a:pt x="13140" y="2020"/>
                </a:cubicBezTo>
                <a:cubicBezTo>
                  <a:pt x="13087" y="1999"/>
                  <a:pt x="13033" y="1956"/>
                  <a:pt x="13022" y="1935"/>
                </a:cubicBezTo>
                <a:cubicBezTo>
                  <a:pt x="13001" y="1913"/>
                  <a:pt x="12979" y="1902"/>
                  <a:pt x="12968" y="1902"/>
                </a:cubicBezTo>
                <a:cubicBezTo>
                  <a:pt x="12958" y="1902"/>
                  <a:pt x="12915" y="1870"/>
                  <a:pt x="12894" y="1849"/>
                </a:cubicBezTo>
                <a:cubicBezTo>
                  <a:pt x="12861" y="1816"/>
                  <a:pt x="12808" y="1773"/>
                  <a:pt x="12775" y="1752"/>
                </a:cubicBezTo>
                <a:cubicBezTo>
                  <a:pt x="12732" y="1720"/>
                  <a:pt x="12679" y="1677"/>
                  <a:pt x="12658" y="1656"/>
                </a:cubicBezTo>
                <a:cubicBezTo>
                  <a:pt x="12636" y="1634"/>
                  <a:pt x="12593" y="1602"/>
                  <a:pt x="12572" y="1602"/>
                </a:cubicBezTo>
                <a:cubicBezTo>
                  <a:pt x="12550" y="1591"/>
                  <a:pt x="12508" y="1559"/>
                  <a:pt x="12486" y="1537"/>
                </a:cubicBezTo>
                <a:cubicBezTo>
                  <a:pt x="12453" y="1505"/>
                  <a:pt x="12432" y="1473"/>
                  <a:pt x="12422" y="1473"/>
                </a:cubicBezTo>
                <a:cubicBezTo>
                  <a:pt x="12400" y="1473"/>
                  <a:pt x="12260" y="1377"/>
                  <a:pt x="12186" y="1312"/>
                </a:cubicBezTo>
                <a:cubicBezTo>
                  <a:pt x="12164" y="1291"/>
                  <a:pt x="12121" y="1258"/>
                  <a:pt x="12100" y="1258"/>
                </a:cubicBezTo>
                <a:cubicBezTo>
                  <a:pt x="12067" y="1237"/>
                  <a:pt x="12046" y="1227"/>
                  <a:pt x="12046" y="1205"/>
                </a:cubicBezTo>
                <a:cubicBezTo>
                  <a:pt x="12036" y="1194"/>
                  <a:pt x="12003" y="1173"/>
                  <a:pt x="11971" y="1162"/>
                </a:cubicBezTo>
                <a:cubicBezTo>
                  <a:pt x="11939" y="1141"/>
                  <a:pt x="11843" y="1098"/>
                  <a:pt x="11757" y="1055"/>
                </a:cubicBezTo>
                <a:cubicBezTo>
                  <a:pt x="11681" y="1022"/>
                  <a:pt x="11595" y="991"/>
                  <a:pt x="11574" y="991"/>
                </a:cubicBezTo>
                <a:cubicBezTo>
                  <a:pt x="11564" y="991"/>
                  <a:pt x="11531" y="979"/>
                  <a:pt x="11521" y="979"/>
                </a:cubicBezTo>
                <a:cubicBezTo>
                  <a:pt x="11510" y="958"/>
                  <a:pt x="11371" y="937"/>
                  <a:pt x="11306" y="937"/>
                </a:cubicBezTo>
                <a:cubicBezTo>
                  <a:pt x="11285" y="937"/>
                  <a:pt x="11242" y="926"/>
                  <a:pt x="11220" y="905"/>
                </a:cubicBezTo>
                <a:cubicBezTo>
                  <a:pt x="11174" y="874"/>
                  <a:pt x="11062" y="849"/>
                  <a:pt x="10987" y="849"/>
                </a:cubicBezTo>
                <a:cubicBezTo>
                  <a:pt x="10957" y="849"/>
                  <a:pt x="10932" y="853"/>
                  <a:pt x="10920" y="862"/>
                </a:cubicBezTo>
                <a:cubicBezTo>
                  <a:pt x="10913" y="869"/>
                  <a:pt x="10890" y="873"/>
                  <a:pt x="10865" y="873"/>
                </a:cubicBezTo>
                <a:cubicBezTo>
                  <a:pt x="10818" y="873"/>
                  <a:pt x="10759" y="861"/>
                  <a:pt x="10759" y="840"/>
                </a:cubicBezTo>
                <a:cubicBezTo>
                  <a:pt x="10759" y="833"/>
                  <a:pt x="10742" y="829"/>
                  <a:pt x="10717" y="829"/>
                </a:cubicBezTo>
                <a:cubicBezTo>
                  <a:pt x="10671" y="829"/>
                  <a:pt x="10596" y="841"/>
                  <a:pt x="10534" y="862"/>
                </a:cubicBezTo>
                <a:cubicBezTo>
                  <a:pt x="10505" y="872"/>
                  <a:pt x="10487" y="877"/>
                  <a:pt x="10473" y="877"/>
                </a:cubicBezTo>
                <a:cubicBezTo>
                  <a:pt x="10455" y="877"/>
                  <a:pt x="10444" y="869"/>
                  <a:pt x="10427" y="851"/>
                </a:cubicBezTo>
                <a:cubicBezTo>
                  <a:pt x="10405" y="819"/>
                  <a:pt x="10384" y="819"/>
                  <a:pt x="10373" y="819"/>
                </a:cubicBezTo>
                <a:cubicBezTo>
                  <a:pt x="10334" y="835"/>
                  <a:pt x="10231" y="844"/>
                  <a:pt x="10153" y="844"/>
                </a:cubicBezTo>
                <a:cubicBezTo>
                  <a:pt x="10125" y="844"/>
                  <a:pt x="10101" y="843"/>
                  <a:pt x="10083" y="840"/>
                </a:cubicBezTo>
                <a:cubicBezTo>
                  <a:pt x="10041" y="840"/>
                  <a:pt x="9986" y="840"/>
                  <a:pt x="9944" y="851"/>
                </a:cubicBezTo>
                <a:cubicBezTo>
                  <a:pt x="9901" y="851"/>
                  <a:pt x="9805" y="862"/>
                  <a:pt x="9719" y="862"/>
                </a:cubicBezTo>
                <a:cubicBezTo>
                  <a:pt x="9681" y="859"/>
                  <a:pt x="9650" y="857"/>
                  <a:pt x="9625" y="857"/>
                </a:cubicBezTo>
                <a:cubicBezTo>
                  <a:pt x="9567" y="857"/>
                  <a:pt x="9541" y="865"/>
                  <a:pt x="9526" y="872"/>
                </a:cubicBezTo>
                <a:cubicBezTo>
                  <a:pt x="9505" y="893"/>
                  <a:pt x="9386" y="905"/>
                  <a:pt x="9273" y="905"/>
                </a:cubicBezTo>
                <a:cubicBezTo>
                  <a:pt x="9210" y="905"/>
                  <a:pt x="9149" y="901"/>
                  <a:pt x="9107" y="894"/>
                </a:cubicBezTo>
                <a:cubicBezTo>
                  <a:pt x="9083" y="886"/>
                  <a:pt x="9064" y="882"/>
                  <a:pt x="9047" y="882"/>
                </a:cubicBezTo>
                <a:cubicBezTo>
                  <a:pt x="9017" y="882"/>
                  <a:pt x="8989" y="891"/>
                  <a:pt x="8935" y="905"/>
                </a:cubicBezTo>
                <a:cubicBezTo>
                  <a:pt x="8842" y="942"/>
                  <a:pt x="8643" y="971"/>
                  <a:pt x="8551" y="971"/>
                </a:cubicBezTo>
                <a:cubicBezTo>
                  <a:pt x="8537" y="971"/>
                  <a:pt x="8526" y="970"/>
                  <a:pt x="8517" y="969"/>
                </a:cubicBezTo>
                <a:cubicBezTo>
                  <a:pt x="8506" y="966"/>
                  <a:pt x="8496" y="965"/>
                  <a:pt x="8487" y="965"/>
                </a:cubicBezTo>
                <a:cubicBezTo>
                  <a:pt x="8461" y="965"/>
                  <a:pt x="8441" y="975"/>
                  <a:pt x="8410" y="991"/>
                </a:cubicBezTo>
                <a:cubicBezTo>
                  <a:pt x="8383" y="1011"/>
                  <a:pt x="8364" y="1018"/>
                  <a:pt x="8351" y="1018"/>
                </a:cubicBezTo>
                <a:cubicBezTo>
                  <a:pt x="8344" y="1018"/>
                  <a:pt x="8339" y="1016"/>
                  <a:pt x="8335" y="1012"/>
                </a:cubicBezTo>
                <a:cubicBezTo>
                  <a:pt x="8330" y="998"/>
                  <a:pt x="8320" y="992"/>
                  <a:pt x="8304" y="992"/>
                </a:cubicBezTo>
                <a:cubicBezTo>
                  <a:pt x="8281" y="992"/>
                  <a:pt x="8245" y="1004"/>
                  <a:pt x="8196" y="1022"/>
                </a:cubicBezTo>
                <a:cubicBezTo>
                  <a:pt x="8161" y="1043"/>
                  <a:pt x="8140" y="1051"/>
                  <a:pt x="8121" y="1051"/>
                </a:cubicBezTo>
                <a:cubicBezTo>
                  <a:pt x="8110" y="1051"/>
                  <a:pt x="8100" y="1048"/>
                  <a:pt x="8088" y="1044"/>
                </a:cubicBezTo>
                <a:cubicBezTo>
                  <a:pt x="8074" y="1034"/>
                  <a:pt x="8061" y="1029"/>
                  <a:pt x="8047" y="1029"/>
                </a:cubicBezTo>
                <a:cubicBezTo>
                  <a:pt x="8030" y="1029"/>
                  <a:pt x="8010" y="1037"/>
                  <a:pt x="7981" y="1055"/>
                </a:cubicBezTo>
                <a:cubicBezTo>
                  <a:pt x="7917" y="1076"/>
                  <a:pt x="7874" y="1087"/>
                  <a:pt x="7681" y="1087"/>
                </a:cubicBezTo>
                <a:cubicBezTo>
                  <a:pt x="7640" y="1084"/>
                  <a:pt x="7604" y="1082"/>
                  <a:pt x="7573" y="1082"/>
                </a:cubicBezTo>
                <a:cubicBezTo>
                  <a:pt x="7496" y="1082"/>
                  <a:pt x="7446" y="1090"/>
                  <a:pt x="7423" y="1098"/>
                </a:cubicBezTo>
                <a:cubicBezTo>
                  <a:pt x="7373" y="1126"/>
                  <a:pt x="7124" y="1145"/>
                  <a:pt x="6944" y="1145"/>
                </a:cubicBezTo>
                <a:cubicBezTo>
                  <a:pt x="6853" y="1145"/>
                  <a:pt x="6780" y="1141"/>
                  <a:pt x="6758" y="1130"/>
                </a:cubicBezTo>
                <a:cubicBezTo>
                  <a:pt x="6755" y="1127"/>
                  <a:pt x="6749" y="1125"/>
                  <a:pt x="6742" y="1125"/>
                </a:cubicBezTo>
                <a:cubicBezTo>
                  <a:pt x="6723" y="1125"/>
                  <a:pt x="6695" y="1133"/>
                  <a:pt x="6672" y="1141"/>
                </a:cubicBezTo>
                <a:cubicBezTo>
                  <a:pt x="6655" y="1145"/>
                  <a:pt x="6639" y="1147"/>
                  <a:pt x="6624" y="1147"/>
                </a:cubicBezTo>
                <a:cubicBezTo>
                  <a:pt x="6601" y="1147"/>
                  <a:pt x="6579" y="1142"/>
                  <a:pt x="6554" y="1130"/>
                </a:cubicBezTo>
                <a:cubicBezTo>
                  <a:pt x="6532" y="1125"/>
                  <a:pt x="6516" y="1123"/>
                  <a:pt x="6502" y="1123"/>
                </a:cubicBezTo>
                <a:cubicBezTo>
                  <a:pt x="6481" y="1123"/>
                  <a:pt x="6466" y="1128"/>
                  <a:pt x="6447" y="1141"/>
                </a:cubicBezTo>
                <a:cubicBezTo>
                  <a:pt x="6412" y="1161"/>
                  <a:pt x="6328" y="1173"/>
                  <a:pt x="6247" y="1173"/>
                </a:cubicBezTo>
                <a:cubicBezTo>
                  <a:pt x="6202" y="1173"/>
                  <a:pt x="6159" y="1170"/>
                  <a:pt x="6125" y="1162"/>
                </a:cubicBezTo>
                <a:cubicBezTo>
                  <a:pt x="6095" y="1154"/>
                  <a:pt x="6070" y="1147"/>
                  <a:pt x="6050" y="1147"/>
                </a:cubicBezTo>
                <a:cubicBezTo>
                  <a:pt x="6042" y="1147"/>
                  <a:pt x="6035" y="1148"/>
                  <a:pt x="6029" y="1151"/>
                </a:cubicBezTo>
                <a:cubicBezTo>
                  <a:pt x="6007" y="1162"/>
                  <a:pt x="5975" y="1173"/>
                  <a:pt x="5943" y="1173"/>
                </a:cubicBezTo>
                <a:cubicBezTo>
                  <a:pt x="5922" y="1173"/>
                  <a:pt x="5879" y="1184"/>
                  <a:pt x="5868" y="1194"/>
                </a:cubicBezTo>
                <a:cubicBezTo>
                  <a:pt x="5825" y="1227"/>
                  <a:pt x="5643" y="1248"/>
                  <a:pt x="5450" y="1248"/>
                </a:cubicBezTo>
                <a:lnTo>
                  <a:pt x="5085" y="1248"/>
                </a:lnTo>
                <a:cubicBezTo>
                  <a:pt x="5052" y="1248"/>
                  <a:pt x="5031" y="1258"/>
                  <a:pt x="5009" y="1269"/>
                </a:cubicBezTo>
                <a:cubicBezTo>
                  <a:pt x="4999" y="1280"/>
                  <a:pt x="4935" y="1291"/>
                  <a:pt x="4870" y="1301"/>
                </a:cubicBezTo>
                <a:cubicBezTo>
                  <a:pt x="4806" y="1312"/>
                  <a:pt x="4720" y="1334"/>
                  <a:pt x="4666" y="1355"/>
                </a:cubicBezTo>
                <a:cubicBezTo>
                  <a:pt x="4617" y="1384"/>
                  <a:pt x="4591" y="1393"/>
                  <a:pt x="4572" y="1393"/>
                </a:cubicBezTo>
                <a:cubicBezTo>
                  <a:pt x="4563" y="1393"/>
                  <a:pt x="4556" y="1391"/>
                  <a:pt x="4549" y="1387"/>
                </a:cubicBezTo>
                <a:cubicBezTo>
                  <a:pt x="4538" y="1376"/>
                  <a:pt x="4527" y="1371"/>
                  <a:pt x="4514" y="1371"/>
                </a:cubicBezTo>
                <a:cubicBezTo>
                  <a:pt x="4500" y="1371"/>
                  <a:pt x="4484" y="1376"/>
                  <a:pt x="4463" y="1387"/>
                </a:cubicBezTo>
                <a:cubicBezTo>
                  <a:pt x="4441" y="1398"/>
                  <a:pt x="4377" y="1420"/>
                  <a:pt x="4344" y="1420"/>
                </a:cubicBezTo>
                <a:cubicBezTo>
                  <a:pt x="4302" y="1430"/>
                  <a:pt x="4248" y="1441"/>
                  <a:pt x="4227" y="1451"/>
                </a:cubicBezTo>
                <a:cubicBezTo>
                  <a:pt x="4205" y="1463"/>
                  <a:pt x="4141" y="1484"/>
                  <a:pt x="4087" y="1494"/>
                </a:cubicBezTo>
                <a:cubicBezTo>
                  <a:pt x="4034" y="1505"/>
                  <a:pt x="3980" y="1516"/>
                  <a:pt x="3958" y="1527"/>
                </a:cubicBezTo>
                <a:cubicBezTo>
                  <a:pt x="3927" y="1537"/>
                  <a:pt x="3862" y="1559"/>
                  <a:pt x="3755" y="1570"/>
                </a:cubicBezTo>
                <a:cubicBezTo>
                  <a:pt x="3712" y="1580"/>
                  <a:pt x="3658" y="1602"/>
                  <a:pt x="3648" y="1613"/>
                </a:cubicBezTo>
                <a:cubicBezTo>
                  <a:pt x="3626" y="1623"/>
                  <a:pt x="3605" y="1644"/>
                  <a:pt x="3594" y="1644"/>
                </a:cubicBezTo>
                <a:cubicBezTo>
                  <a:pt x="3572" y="1644"/>
                  <a:pt x="3551" y="1656"/>
                  <a:pt x="3540" y="1677"/>
                </a:cubicBezTo>
                <a:cubicBezTo>
                  <a:pt x="3519" y="1687"/>
                  <a:pt x="3497" y="1709"/>
                  <a:pt x="3476" y="1709"/>
                </a:cubicBezTo>
                <a:cubicBezTo>
                  <a:pt x="3465" y="1709"/>
                  <a:pt x="3443" y="1720"/>
                  <a:pt x="3433" y="1730"/>
                </a:cubicBezTo>
                <a:cubicBezTo>
                  <a:pt x="3422" y="1741"/>
                  <a:pt x="3401" y="1752"/>
                  <a:pt x="3379" y="1752"/>
                </a:cubicBezTo>
                <a:cubicBezTo>
                  <a:pt x="3347" y="1752"/>
                  <a:pt x="3133" y="1859"/>
                  <a:pt x="3111" y="1880"/>
                </a:cubicBezTo>
                <a:cubicBezTo>
                  <a:pt x="3111" y="1892"/>
                  <a:pt x="3090" y="1902"/>
                  <a:pt x="3068" y="1902"/>
                </a:cubicBezTo>
                <a:cubicBezTo>
                  <a:pt x="3047" y="1902"/>
                  <a:pt x="3014" y="1913"/>
                  <a:pt x="2993" y="1935"/>
                </a:cubicBezTo>
                <a:cubicBezTo>
                  <a:pt x="2961" y="1945"/>
                  <a:pt x="2940" y="1966"/>
                  <a:pt x="2940" y="1966"/>
                </a:cubicBezTo>
                <a:cubicBezTo>
                  <a:pt x="2940" y="1966"/>
                  <a:pt x="2907" y="1977"/>
                  <a:pt x="2886" y="1988"/>
                </a:cubicBezTo>
                <a:cubicBezTo>
                  <a:pt x="2864" y="1999"/>
                  <a:pt x="2821" y="1999"/>
                  <a:pt x="2800" y="1999"/>
                </a:cubicBezTo>
                <a:cubicBezTo>
                  <a:pt x="2778" y="1999"/>
                  <a:pt x="2757" y="2009"/>
                  <a:pt x="2747" y="2031"/>
                </a:cubicBezTo>
                <a:cubicBezTo>
                  <a:pt x="2725" y="2063"/>
                  <a:pt x="2704" y="2074"/>
                  <a:pt x="2693" y="2074"/>
                </a:cubicBezTo>
                <a:cubicBezTo>
                  <a:pt x="2682" y="2074"/>
                  <a:pt x="2661" y="2095"/>
                  <a:pt x="2639" y="2116"/>
                </a:cubicBezTo>
                <a:cubicBezTo>
                  <a:pt x="2628" y="2138"/>
                  <a:pt x="2596" y="2159"/>
                  <a:pt x="2575" y="2171"/>
                </a:cubicBezTo>
                <a:cubicBezTo>
                  <a:pt x="2554" y="2171"/>
                  <a:pt x="2500" y="2202"/>
                  <a:pt x="2468" y="2224"/>
                </a:cubicBezTo>
                <a:cubicBezTo>
                  <a:pt x="2435" y="2235"/>
                  <a:pt x="2403" y="2256"/>
                  <a:pt x="2392" y="2256"/>
                </a:cubicBezTo>
                <a:cubicBezTo>
                  <a:pt x="2371" y="2256"/>
                  <a:pt x="2178" y="2449"/>
                  <a:pt x="2146" y="2492"/>
                </a:cubicBezTo>
                <a:cubicBezTo>
                  <a:pt x="2135" y="2514"/>
                  <a:pt x="2113" y="2535"/>
                  <a:pt x="2092" y="2535"/>
                </a:cubicBezTo>
                <a:cubicBezTo>
                  <a:pt x="2070" y="2535"/>
                  <a:pt x="2039" y="2545"/>
                  <a:pt x="2017" y="2578"/>
                </a:cubicBezTo>
                <a:cubicBezTo>
                  <a:pt x="2000" y="2604"/>
                  <a:pt x="1982" y="2624"/>
                  <a:pt x="1976" y="2624"/>
                </a:cubicBezTo>
                <a:cubicBezTo>
                  <a:pt x="1975" y="2624"/>
                  <a:pt x="1974" y="2623"/>
                  <a:pt x="1974" y="2621"/>
                </a:cubicBezTo>
                <a:cubicBezTo>
                  <a:pt x="1963" y="2621"/>
                  <a:pt x="1942" y="2631"/>
                  <a:pt x="1931" y="2642"/>
                </a:cubicBezTo>
                <a:cubicBezTo>
                  <a:pt x="1824" y="2760"/>
                  <a:pt x="1792" y="2793"/>
                  <a:pt x="1770" y="2836"/>
                </a:cubicBezTo>
                <a:cubicBezTo>
                  <a:pt x="1738" y="2889"/>
                  <a:pt x="1599" y="3017"/>
                  <a:pt x="1567" y="3017"/>
                </a:cubicBezTo>
                <a:cubicBezTo>
                  <a:pt x="1556" y="3017"/>
                  <a:pt x="1545" y="3039"/>
                  <a:pt x="1534" y="3050"/>
                </a:cubicBezTo>
                <a:cubicBezTo>
                  <a:pt x="1524" y="3114"/>
                  <a:pt x="1460" y="3189"/>
                  <a:pt x="1395" y="3232"/>
                </a:cubicBezTo>
                <a:cubicBezTo>
                  <a:pt x="1363" y="3253"/>
                  <a:pt x="1331" y="3286"/>
                  <a:pt x="1331" y="3307"/>
                </a:cubicBezTo>
                <a:cubicBezTo>
                  <a:pt x="1320" y="3339"/>
                  <a:pt x="1309" y="3372"/>
                  <a:pt x="1288" y="3382"/>
                </a:cubicBezTo>
                <a:cubicBezTo>
                  <a:pt x="1277" y="3404"/>
                  <a:pt x="1255" y="3446"/>
                  <a:pt x="1245" y="3479"/>
                </a:cubicBezTo>
                <a:lnTo>
                  <a:pt x="1191" y="3586"/>
                </a:lnTo>
                <a:cubicBezTo>
                  <a:pt x="1169" y="3618"/>
                  <a:pt x="1159" y="3651"/>
                  <a:pt x="1159" y="3672"/>
                </a:cubicBezTo>
                <a:cubicBezTo>
                  <a:pt x="1169" y="3694"/>
                  <a:pt x="1159" y="3704"/>
                  <a:pt x="1148" y="3704"/>
                </a:cubicBezTo>
                <a:cubicBezTo>
                  <a:pt x="1116" y="3704"/>
                  <a:pt x="1095" y="3737"/>
                  <a:pt x="1084" y="3822"/>
                </a:cubicBezTo>
                <a:cubicBezTo>
                  <a:pt x="1084" y="3854"/>
                  <a:pt x="1052" y="3908"/>
                  <a:pt x="1030" y="3951"/>
                </a:cubicBezTo>
                <a:cubicBezTo>
                  <a:pt x="998" y="4004"/>
                  <a:pt x="976" y="4047"/>
                  <a:pt x="966" y="4123"/>
                </a:cubicBezTo>
                <a:cubicBezTo>
                  <a:pt x="955" y="4176"/>
                  <a:pt x="933" y="4240"/>
                  <a:pt x="923" y="4262"/>
                </a:cubicBezTo>
                <a:cubicBezTo>
                  <a:pt x="902" y="4294"/>
                  <a:pt x="880" y="4326"/>
                  <a:pt x="880" y="4359"/>
                </a:cubicBezTo>
                <a:lnTo>
                  <a:pt x="837" y="4444"/>
                </a:lnTo>
                <a:cubicBezTo>
                  <a:pt x="816" y="4455"/>
                  <a:pt x="794" y="4509"/>
                  <a:pt x="783" y="4541"/>
                </a:cubicBezTo>
                <a:cubicBezTo>
                  <a:pt x="762" y="4583"/>
                  <a:pt x="740" y="4626"/>
                  <a:pt x="719" y="4638"/>
                </a:cubicBezTo>
                <a:cubicBezTo>
                  <a:pt x="698" y="4659"/>
                  <a:pt x="676" y="4712"/>
                  <a:pt x="666" y="4766"/>
                </a:cubicBezTo>
                <a:cubicBezTo>
                  <a:pt x="644" y="4819"/>
                  <a:pt x="623" y="4874"/>
                  <a:pt x="612" y="4884"/>
                </a:cubicBezTo>
                <a:cubicBezTo>
                  <a:pt x="601" y="4905"/>
                  <a:pt x="590" y="4927"/>
                  <a:pt x="590" y="4948"/>
                </a:cubicBezTo>
                <a:cubicBezTo>
                  <a:pt x="601" y="5024"/>
                  <a:pt x="590" y="5055"/>
                  <a:pt x="537" y="5098"/>
                </a:cubicBezTo>
                <a:cubicBezTo>
                  <a:pt x="504" y="5131"/>
                  <a:pt x="494" y="5152"/>
                  <a:pt x="494" y="5195"/>
                </a:cubicBezTo>
                <a:cubicBezTo>
                  <a:pt x="504" y="5281"/>
                  <a:pt x="473" y="5410"/>
                  <a:pt x="440" y="5442"/>
                </a:cubicBezTo>
                <a:cubicBezTo>
                  <a:pt x="430" y="5463"/>
                  <a:pt x="408" y="5506"/>
                  <a:pt x="397" y="5549"/>
                </a:cubicBezTo>
                <a:cubicBezTo>
                  <a:pt x="387" y="5592"/>
                  <a:pt x="365" y="5635"/>
                  <a:pt x="354" y="5656"/>
                </a:cubicBezTo>
                <a:cubicBezTo>
                  <a:pt x="323" y="5710"/>
                  <a:pt x="311" y="5806"/>
                  <a:pt x="333" y="5839"/>
                </a:cubicBezTo>
                <a:cubicBezTo>
                  <a:pt x="344" y="5849"/>
                  <a:pt x="344" y="5871"/>
                  <a:pt x="323" y="5903"/>
                </a:cubicBezTo>
                <a:cubicBezTo>
                  <a:pt x="290" y="5968"/>
                  <a:pt x="280" y="6021"/>
                  <a:pt x="268" y="6204"/>
                </a:cubicBezTo>
                <a:cubicBezTo>
                  <a:pt x="268" y="6278"/>
                  <a:pt x="258" y="6343"/>
                  <a:pt x="247" y="6354"/>
                </a:cubicBezTo>
                <a:cubicBezTo>
                  <a:pt x="237" y="6364"/>
                  <a:pt x="237" y="6385"/>
                  <a:pt x="247" y="6407"/>
                </a:cubicBezTo>
                <a:cubicBezTo>
                  <a:pt x="247" y="6440"/>
                  <a:pt x="247" y="6450"/>
                  <a:pt x="215" y="6482"/>
                </a:cubicBezTo>
                <a:cubicBezTo>
                  <a:pt x="183" y="6504"/>
                  <a:pt x="172" y="6525"/>
                  <a:pt x="151" y="6707"/>
                </a:cubicBezTo>
                <a:cubicBezTo>
                  <a:pt x="140" y="6815"/>
                  <a:pt x="129" y="6965"/>
                  <a:pt x="129" y="7040"/>
                </a:cubicBezTo>
                <a:cubicBezTo>
                  <a:pt x="129" y="7115"/>
                  <a:pt x="118" y="7212"/>
                  <a:pt x="108" y="7244"/>
                </a:cubicBezTo>
                <a:cubicBezTo>
                  <a:pt x="108" y="7286"/>
                  <a:pt x="108" y="7319"/>
                  <a:pt x="118" y="7351"/>
                </a:cubicBezTo>
                <a:cubicBezTo>
                  <a:pt x="151" y="7394"/>
                  <a:pt x="118" y="7684"/>
                  <a:pt x="75" y="7727"/>
                </a:cubicBezTo>
                <a:cubicBezTo>
                  <a:pt x="54" y="7748"/>
                  <a:pt x="54" y="7770"/>
                  <a:pt x="65" y="7855"/>
                </a:cubicBezTo>
                <a:cubicBezTo>
                  <a:pt x="75" y="7941"/>
                  <a:pt x="75" y="7973"/>
                  <a:pt x="54" y="8006"/>
                </a:cubicBezTo>
                <a:cubicBezTo>
                  <a:pt x="44" y="8027"/>
                  <a:pt x="32" y="8091"/>
                  <a:pt x="22" y="8199"/>
                </a:cubicBezTo>
                <a:cubicBezTo>
                  <a:pt x="22" y="8284"/>
                  <a:pt x="11" y="8392"/>
                  <a:pt x="11" y="8435"/>
                </a:cubicBezTo>
                <a:cubicBezTo>
                  <a:pt x="1" y="8520"/>
                  <a:pt x="1" y="8531"/>
                  <a:pt x="1" y="8885"/>
                </a:cubicBezTo>
                <a:cubicBezTo>
                  <a:pt x="1" y="9024"/>
                  <a:pt x="11" y="9153"/>
                  <a:pt x="22" y="9164"/>
                </a:cubicBezTo>
                <a:cubicBezTo>
                  <a:pt x="32" y="9174"/>
                  <a:pt x="32" y="9303"/>
                  <a:pt x="32" y="9443"/>
                </a:cubicBezTo>
                <a:cubicBezTo>
                  <a:pt x="32" y="9625"/>
                  <a:pt x="32" y="9732"/>
                  <a:pt x="54" y="9775"/>
                </a:cubicBezTo>
                <a:cubicBezTo>
                  <a:pt x="75" y="9839"/>
                  <a:pt x="65" y="10011"/>
                  <a:pt x="44" y="10065"/>
                </a:cubicBezTo>
                <a:cubicBezTo>
                  <a:pt x="32" y="10075"/>
                  <a:pt x="32" y="10097"/>
                  <a:pt x="44" y="10129"/>
                </a:cubicBezTo>
                <a:cubicBezTo>
                  <a:pt x="75" y="10204"/>
                  <a:pt x="87" y="10387"/>
                  <a:pt x="65" y="10419"/>
                </a:cubicBezTo>
                <a:cubicBezTo>
                  <a:pt x="54" y="10440"/>
                  <a:pt x="54" y="10461"/>
                  <a:pt x="75" y="10504"/>
                </a:cubicBezTo>
                <a:cubicBezTo>
                  <a:pt x="87" y="10526"/>
                  <a:pt x="108" y="10590"/>
                  <a:pt x="108" y="10633"/>
                </a:cubicBezTo>
                <a:cubicBezTo>
                  <a:pt x="108" y="10687"/>
                  <a:pt x="108" y="10730"/>
                  <a:pt x="140" y="10762"/>
                </a:cubicBezTo>
                <a:cubicBezTo>
                  <a:pt x="172" y="10805"/>
                  <a:pt x="172" y="10837"/>
                  <a:pt x="183" y="10933"/>
                </a:cubicBezTo>
                <a:cubicBezTo>
                  <a:pt x="183" y="11030"/>
                  <a:pt x="183" y="11062"/>
                  <a:pt x="204" y="11073"/>
                </a:cubicBezTo>
                <a:cubicBezTo>
                  <a:pt x="226" y="11084"/>
                  <a:pt x="237" y="11116"/>
                  <a:pt x="237" y="11191"/>
                </a:cubicBezTo>
                <a:cubicBezTo>
                  <a:pt x="237" y="11266"/>
                  <a:pt x="247" y="11309"/>
                  <a:pt x="280" y="11341"/>
                </a:cubicBezTo>
                <a:cubicBezTo>
                  <a:pt x="344" y="11427"/>
                  <a:pt x="365" y="11470"/>
                  <a:pt x="344" y="11502"/>
                </a:cubicBezTo>
                <a:cubicBezTo>
                  <a:pt x="323" y="11534"/>
                  <a:pt x="344" y="11610"/>
                  <a:pt x="397" y="11717"/>
                </a:cubicBezTo>
                <a:cubicBezTo>
                  <a:pt x="473" y="11846"/>
                  <a:pt x="504" y="11910"/>
                  <a:pt x="526" y="12006"/>
                </a:cubicBezTo>
                <a:cubicBezTo>
                  <a:pt x="537" y="12049"/>
                  <a:pt x="559" y="12103"/>
                  <a:pt x="569" y="12124"/>
                </a:cubicBezTo>
                <a:cubicBezTo>
                  <a:pt x="580" y="12156"/>
                  <a:pt x="590" y="12189"/>
                  <a:pt x="590" y="12210"/>
                </a:cubicBezTo>
                <a:cubicBezTo>
                  <a:pt x="590" y="12221"/>
                  <a:pt x="612" y="12285"/>
                  <a:pt x="644" y="12339"/>
                </a:cubicBezTo>
                <a:cubicBezTo>
                  <a:pt x="676" y="12403"/>
                  <a:pt x="709" y="12457"/>
                  <a:pt x="709" y="12468"/>
                </a:cubicBezTo>
                <a:cubicBezTo>
                  <a:pt x="709" y="12478"/>
                  <a:pt x="719" y="12511"/>
                  <a:pt x="730" y="12532"/>
                </a:cubicBezTo>
                <a:cubicBezTo>
                  <a:pt x="752" y="12554"/>
                  <a:pt x="762" y="12575"/>
                  <a:pt x="762" y="12596"/>
                </a:cubicBezTo>
                <a:cubicBezTo>
                  <a:pt x="752" y="12618"/>
                  <a:pt x="762" y="12650"/>
                  <a:pt x="794" y="12682"/>
                </a:cubicBezTo>
                <a:cubicBezTo>
                  <a:pt x="816" y="12714"/>
                  <a:pt x="837" y="12747"/>
                  <a:pt x="826" y="12757"/>
                </a:cubicBezTo>
                <a:cubicBezTo>
                  <a:pt x="826" y="12778"/>
                  <a:pt x="837" y="12821"/>
                  <a:pt x="880" y="12875"/>
                </a:cubicBezTo>
                <a:cubicBezTo>
                  <a:pt x="933" y="12929"/>
                  <a:pt x="955" y="12971"/>
                  <a:pt x="976" y="13057"/>
                </a:cubicBezTo>
                <a:cubicBezTo>
                  <a:pt x="988" y="13122"/>
                  <a:pt x="1009" y="13176"/>
                  <a:pt x="1019" y="13186"/>
                </a:cubicBezTo>
                <a:cubicBezTo>
                  <a:pt x="1030" y="13186"/>
                  <a:pt x="1041" y="13207"/>
                  <a:pt x="1041" y="13207"/>
                </a:cubicBezTo>
                <a:cubicBezTo>
                  <a:pt x="1041" y="13229"/>
                  <a:pt x="1138" y="13390"/>
                  <a:pt x="1191" y="13476"/>
                </a:cubicBezTo>
                <a:cubicBezTo>
                  <a:pt x="1212" y="13497"/>
                  <a:pt x="1224" y="13540"/>
                  <a:pt x="1224" y="13562"/>
                </a:cubicBezTo>
                <a:cubicBezTo>
                  <a:pt x="1224" y="13583"/>
                  <a:pt x="1245" y="13615"/>
                  <a:pt x="1266" y="13636"/>
                </a:cubicBezTo>
                <a:cubicBezTo>
                  <a:pt x="1320" y="13669"/>
                  <a:pt x="1438" y="13851"/>
                  <a:pt x="1438" y="13905"/>
                </a:cubicBezTo>
                <a:cubicBezTo>
                  <a:pt x="1438" y="13915"/>
                  <a:pt x="1448" y="13958"/>
                  <a:pt x="1470" y="13980"/>
                </a:cubicBezTo>
                <a:cubicBezTo>
                  <a:pt x="1481" y="14012"/>
                  <a:pt x="1502" y="14044"/>
                  <a:pt x="1502" y="14065"/>
                </a:cubicBezTo>
                <a:cubicBezTo>
                  <a:pt x="1502" y="14077"/>
                  <a:pt x="1534" y="14130"/>
                  <a:pt x="1577" y="14173"/>
                </a:cubicBezTo>
                <a:cubicBezTo>
                  <a:pt x="1620" y="14216"/>
                  <a:pt x="1663" y="14259"/>
                  <a:pt x="1663" y="14270"/>
                </a:cubicBezTo>
                <a:cubicBezTo>
                  <a:pt x="1663" y="14280"/>
                  <a:pt x="1674" y="14313"/>
                  <a:pt x="1695" y="14334"/>
                </a:cubicBezTo>
                <a:cubicBezTo>
                  <a:pt x="1717" y="14356"/>
                  <a:pt x="1727" y="14387"/>
                  <a:pt x="1727" y="14387"/>
                </a:cubicBezTo>
                <a:cubicBezTo>
                  <a:pt x="1717" y="14420"/>
                  <a:pt x="1760" y="14506"/>
                  <a:pt x="1813" y="14527"/>
                </a:cubicBezTo>
                <a:cubicBezTo>
                  <a:pt x="1846" y="14549"/>
                  <a:pt x="1877" y="14592"/>
                  <a:pt x="1910" y="14666"/>
                </a:cubicBezTo>
                <a:cubicBezTo>
                  <a:pt x="1963" y="14773"/>
                  <a:pt x="1974" y="14795"/>
                  <a:pt x="2103" y="14924"/>
                </a:cubicBezTo>
                <a:cubicBezTo>
                  <a:pt x="2135" y="14967"/>
                  <a:pt x="2167" y="15009"/>
                  <a:pt x="2167" y="15021"/>
                </a:cubicBezTo>
                <a:cubicBezTo>
                  <a:pt x="2167" y="15031"/>
                  <a:pt x="2189" y="15063"/>
                  <a:pt x="2210" y="15085"/>
                </a:cubicBezTo>
                <a:cubicBezTo>
                  <a:pt x="2242" y="15106"/>
                  <a:pt x="2275" y="15149"/>
                  <a:pt x="2285" y="15181"/>
                </a:cubicBezTo>
                <a:cubicBezTo>
                  <a:pt x="2296" y="15214"/>
                  <a:pt x="2328" y="15245"/>
                  <a:pt x="2349" y="15257"/>
                </a:cubicBezTo>
                <a:cubicBezTo>
                  <a:pt x="2371" y="15267"/>
                  <a:pt x="2425" y="15321"/>
                  <a:pt x="2468" y="15385"/>
                </a:cubicBezTo>
                <a:cubicBezTo>
                  <a:pt x="2511" y="15450"/>
                  <a:pt x="2564" y="15514"/>
                  <a:pt x="2575" y="15514"/>
                </a:cubicBezTo>
                <a:cubicBezTo>
                  <a:pt x="2596" y="15524"/>
                  <a:pt x="2618" y="15557"/>
                  <a:pt x="2628" y="15578"/>
                </a:cubicBezTo>
                <a:cubicBezTo>
                  <a:pt x="2639" y="15610"/>
                  <a:pt x="2661" y="15632"/>
                  <a:pt x="2693" y="15632"/>
                </a:cubicBezTo>
                <a:cubicBezTo>
                  <a:pt x="2725" y="15632"/>
                  <a:pt x="2747" y="15653"/>
                  <a:pt x="2790" y="15728"/>
                </a:cubicBezTo>
                <a:cubicBezTo>
                  <a:pt x="2821" y="15771"/>
                  <a:pt x="2864" y="15825"/>
                  <a:pt x="2886" y="15857"/>
                </a:cubicBezTo>
                <a:cubicBezTo>
                  <a:pt x="2918" y="15879"/>
                  <a:pt x="2993" y="15953"/>
                  <a:pt x="3057" y="16018"/>
                </a:cubicBezTo>
                <a:cubicBezTo>
                  <a:pt x="3122" y="16082"/>
                  <a:pt x="3176" y="16136"/>
                  <a:pt x="3186" y="16136"/>
                </a:cubicBezTo>
                <a:cubicBezTo>
                  <a:pt x="3219" y="16136"/>
                  <a:pt x="3379" y="16222"/>
                  <a:pt x="3412" y="16254"/>
                </a:cubicBezTo>
                <a:cubicBezTo>
                  <a:pt x="3422" y="16275"/>
                  <a:pt x="3497" y="16308"/>
                  <a:pt x="3572" y="16339"/>
                </a:cubicBezTo>
                <a:cubicBezTo>
                  <a:pt x="3637" y="16361"/>
                  <a:pt x="3712" y="16382"/>
                  <a:pt x="3722" y="16394"/>
                </a:cubicBezTo>
                <a:cubicBezTo>
                  <a:pt x="3722" y="16404"/>
                  <a:pt x="3776" y="16415"/>
                  <a:pt x="3819" y="16425"/>
                </a:cubicBezTo>
                <a:cubicBezTo>
                  <a:pt x="3862" y="16436"/>
                  <a:pt x="3927" y="16468"/>
                  <a:pt x="3980" y="16501"/>
                </a:cubicBezTo>
                <a:cubicBezTo>
                  <a:pt x="4023" y="16533"/>
                  <a:pt x="4066" y="16554"/>
                  <a:pt x="4077" y="16554"/>
                </a:cubicBezTo>
                <a:cubicBezTo>
                  <a:pt x="4098" y="16554"/>
                  <a:pt x="4130" y="16575"/>
                  <a:pt x="4163" y="16608"/>
                </a:cubicBezTo>
                <a:cubicBezTo>
                  <a:pt x="4184" y="16630"/>
                  <a:pt x="4248" y="16661"/>
                  <a:pt x="4280" y="16683"/>
                </a:cubicBezTo>
                <a:cubicBezTo>
                  <a:pt x="4323" y="16694"/>
                  <a:pt x="4377" y="16715"/>
                  <a:pt x="4409" y="16737"/>
                </a:cubicBezTo>
                <a:cubicBezTo>
                  <a:pt x="4430" y="16747"/>
                  <a:pt x="4473" y="16769"/>
                  <a:pt x="4495" y="16769"/>
                </a:cubicBezTo>
                <a:cubicBezTo>
                  <a:pt x="4504" y="16767"/>
                  <a:pt x="4515" y="16766"/>
                  <a:pt x="4526" y="16766"/>
                </a:cubicBezTo>
                <a:cubicBezTo>
                  <a:pt x="4576" y="16766"/>
                  <a:pt x="4634" y="16783"/>
                  <a:pt x="4634" y="16801"/>
                </a:cubicBezTo>
                <a:cubicBezTo>
                  <a:pt x="4634" y="16833"/>
                  <a:pt x="4666" y="16844"/>
                  <a:pt x="4731" y="16844"/>
                </a:cubicBezTo>
                <a:cubicBezTo>
                  <a:pt x="4752" y="16844"/>
                  <a:pt x="4785" y="16865"/>
                  <a:pt x="4806" y="16876"/>
                </a:cubicBezTo>
                <a:cubicBezTo>
                  <a:pt x="4828" y="16897"/>
                  <a:pt x="4859" y="16908"/>
                  <a:pt x="4881" y="16908"/>
                </a:cubicBezTo>
                <a:cubicBezTo>
                  <a:pt x="4902" y="16908"/>
                  <a:pt x="4924" y="16919"/>
                  <a:pt x="4935" y="16930"/>
                </a:cubicBezTo>
                <a:cubicBezTo>
                  <a:pt x="4956" y="16940"/>
                  <a:pt x="5171" y="17026"/>
                  <a:pt x="5235" y="17047"/>
                </a:cubicBezTo>
                <a:cubicBezTo>
                  <a:pt x="5278" y="17069"/>
                  <a:pt x="5493" y="17187"/>
                  <a:pt x="5503" y="17209"/>
                </a:cubicBezTo>
                <a:cubicBezTo>
                  <a:pt x="5503" y="17209"/>
                  <a:pt x="5535" y="17219"/>
                  <a:pt x="5557" y="17219"/>
                </a:cubicBezTo>
                <a:cubicBezTo>
                  <a:pt x="5589" y="17219"/>
                  <a:pt x="5621" y="17230"/>
                  <a:pt x="5643" y="17262"/>
                </a:cubicBezTo>
                <a:cubicBezTo>
                  <a:pt x="5674" y="17295"/>
                  <a:pt x="5686" y="17305"/>
                  <a:pt x="5793" y="17305"/>
                </a:cubicBezTo>
                <a:cubicBezTo>
                  <a:pt x="5932" y="17305"/>
                  <a:pt x="6018" y="17326"/>
                  <a:pt x="6061" y="17369"/>
                </a:cubicBezTo>
                <a:cubicBezTo>
                  <a:pt x="6082" y="17402"/>
                  <a:pt x="6115" y="17412"/>
                  <a:pt x="6222" y="17423"/>
                </a:cubicBezTo>
                <a:cubicBezTo>
                  <a:pt x="6286" y="17434"/>
                  <a:pt x="6382" y="17434"/>
                  <a:pt x="6425" y="17434"/>
                </a:cubicBezTo>
                <a:cubicBezTo>
                  <a:pt x="6468" y="17434"/>
                  <a:pt x="6554" y="17434"/>
                  <a:pt x="6597" y="17445"/>
                </a:cubicBezTo>
                <a:cubicBezTo>
                  <a:pt x="6651" y="17455"/>
                  <a:pt x="6715" y="17466"/>
                  <a:pt x="6747" y="17466"/>
                </a:cubicBezTo>
                <a:cubicBezTo>
                  <a:pt x="6790" y="17466"/>
                  <a:pt x="6833" y="17476"/>
                  <a:pt x="6887" y="17498"/>
                </a:cubicBezTo>
                <a:cubicBezTo>
                  <a:pt x="6935" y="17522"/>
                  <a:pt x="6965" y="17534"/>
                  <a:pt x="6986" y="17534"/>
                </a:cubicBezTo>
                <a:cubicBezTo>
                  <a:pt x="6993" y="17534"/>
                  <a:pt x="6999" y="17533"/>
                  <a:pt x="7005" y="17531"/>
                </a:cubicBezTo>
                <a:cubicBezTo>
                  <a:pt x="7015" y="17525"/>
                  <a:pt x="7026" y="17522"/>
                  <a:pt x="7039" y="17522"/>
                </a:cubicBezTo>
                <a:cubicBezTo>
                  <a:pt x="7053" y="17522"/>
                  <a:pt x="7069" y="17525"/>
                  <a:pt x="7090" y="17531"/>
                </a:cubicBezTo>
                <a:cubicBezTo>
                  <a:pt x="7112" y="17541"/>
                  <a:pt x="7198" y="17552"/>
                  <a:pt x="7262" y="17552"/>
                </a:cubicBezTo>
                <a:cubicBezTo>
                  <a:pt x="7380" y="17562"/>
                  <a:pt x="7519" y="17584"/>
                  <a:pt x="7573" y="17616"/>
                </a:cubicBezTo>
                <a:cubicBezTo>
                  <a:pt x="7584" y="17616"/>
                  <a:pt x="7670" y="17627"/>
                  <a:pt x="7755" y="17627"/>
                </a:cubicBezTo>
                <a:cubicBezTo>
                  <a:pt x="7831" y="17627"/>
                  <a:pt x="7927" y="17638"/>
                  <a:pt x="7948" y="17648"/>
                </a:cubicBezTo>
                <a:lnTo>
                  <a:pt x="8056" y="17648"/>
                </a:lnTo>
                <a:cubicBezTo>
                  <a:pt x="8087" y="17636"/>
                  <a:pt x="8118" y="17630"/>
                  <a:pt x="8149" y="17630"/>
                </a:cubicBezTo>
                <a:cubicBezTo>
                  <a:pt x="8172" y="17630"/>
                  <a:pt x="8194" y="17633"/>
                  <a:pt x="8217" y="17638"/>
                </a:cubicBezTo>
                <a:cubicBezTo>
                  <a:pt x="8239" y="17642"/>
                  <a:pt x="8255" y="17644"/>
                  <a:pt x="8269" y="17644"/>
                </a:cubicBezTo>
                <a:cubicBezTo>
                  <a:pt x="8290" y="17644"/>
                  <a:pt x="8305" y="17639"/>
                  <a:pt x="8324" y="17627"/>
                </a:cubicBezTo>
                <a:cubicBezTo>
                  <a:pt x="8342" y="17609"/>
                  <a:pt x="8353" y="17601"/>
                  <a:pt x="8365" y="17601"/>
                </a:cubicBezTo>
                <a:cubicBezTo>
                  <a:pt x="8375" y="17601"/>
                  <a:pt x="8385" y="17607"/>
                  <a:pt x="8399" y="17616"/>
                </a:cubicBezTo>
                <a:cubicBezTo>
                  <a:pt x="8434" y="17634"/>
                  <a:pt x="8618" y="17642"/>
                  <a:pt x="8797" y="17642"/>
                </a:cubicBezTo>
                <a:cubicBezTo>
                  <a:pt x="8943" y="17642"/>
                  <a:pt x="9086" y="17636"/>
                  <a:pt x="9139" y="17627"/>
                </a:cubicBezTo>
                <a:cubicBezTo>
                  <a:pt x="9166" y="17621"/>
                  <a:pt x="9188" y="17619"/>
                  <a:pt x="9209" y="17619"/>
                </a:cubicBezTo>
                <a:cubicBezTo>
                  <a:pt x="9230" y="17619"/>
                  <a:pt x="9252" y="17621"/>
                  <a:pt x="9279" y="17627"/>
                </a:cubicBezTo>
                <a:cubicBezTo>
                  <a:pt x="9300" y="17632"/>
                  <a:pt x="9316" y="17635"/>
                  <a:pt x="9331" y="17635"/>
                </a:cubicBezTo>
                <a:cubicBezTo>
                  <a:pt x="9346" y="17635"/>
                  <a:pt x="9359" y="17632"/>
                  <a:pt x="9375" y="17627"/>
                </a:cubicBezTo>
                <a:cubicBezTo>
                  <a:pt x="9386" y="17616"/>
                  <a:pt x="9429" y="17605"/>
                  <a:pt x="9450" y="17605"/>
                </a:cubicBezTo>
                <a:cubicBezTo>
                  <a:pt x="9483" y="17605"/>
                  <a:pt x="9526" y="17605"/>
                  <a:pt x="9547" y="17595"/>
                </a:cubicBezTo>
                <a:cubicBezTo>
                  <a:pt x="9557" y="17584"/>
                  <a:pt x="9600" y="17573"/>
                  <a:pt x="9622" y="17573"/>
                </a:cubicBezTo>
                <a:cubicBezTo>
                  <a:pt x="9654" y="17573"/>
                  <a:pt x="9686" y="17562"/>
                  <a:pt x="9708" y="17562"/>
                </a:cubicBezTo>
                <a:cubicBezTo>
                  <a:pt x="9716" y="17554"/>
                  <a:pt x="9722" y="17551"/>
                  <a:pt x="9729" y="17551"/>
                </a:cubicBezTo>
                <a:cubicBezTo>
                  <a:pt x="9739" y="17551"/>
                  <a:pt x="9748" y="17560"/>
                  <a:pt x="9762" y="17573"/>
                </a:cubicBezTo>
                <a:cubicBezTo>
                  <a:pt x="9777" y="17584"/>
                  <a:pt x="9788" y="17590"/>
                  <a:pt x="9802" y="17590"/>
                </a:cubicBezTo>
                <a:cubicBezTo>
                  <a:pt x="9815" y="17590"/>
                  <a:pt x="9831" y="17584"/>
                  <a:pt x="9858" y="17573"/>
                </a:cubicBezTo>
                <a:cubicBezTo>
                  <a:pt x="9921" y="17542"/>
                  <a:pt x="10029" y="17522"/>
                  <a:pt x="10121" y="17522"/>
                </a:cubicBezTo>
                <a:cubicBezTo>
                  <a:pt x="10155" y="17522"/>
                  <a:pt x="10186" y="17525"/>
                  <a:pt x="10212" y="17531"/>
                </a:cubicBezTo>
                <a:cubicBezTo>
                  <a:pt x="10224" y="17534"/>
                  <a:pt x="10234" y="17537"/>
                  <a:pt x="10244" y="17537"/>
                </a:cubicBezTo>
                <a:cubicBezTo>
                  <a:pt x="10261" y="17537"/>
                  <a:pt x="10277" y="17529"/>
                  <a:pt x="10298" y="17509"/>
                </a:cubicBezTo>
                <a:cubicBezTo>
                  <a:pt x="10319" y="17498"/>
                  <a:pt x="10362" y="17476"/>
                  <a:pt x="10384" y="17476"/>
                </a:cubicBezTo>
                <a:cubicBezTo>
                  <a:pt x="10415" y="17476"/>
                  <a:pt x="10470" y="17476"/>
                  <a:pt x="10512" y="17466"/>
                </a:cubicBezTo>
                <a:cubicBezTo>
                  <a:pt x="10555" y="17466"/>
                  <a:pt x="10651" y="17466"/>
                  <a:pt x="10727" y="17455"/>
                </a:cubicBezTo>
                <a:cubicBezTo>
                  <a:pt x="10813" y="17455"/>
                  <a:pt x="10909" y="17445"/>
                  <a:pt x="10952" y="17434"/>
                </a:cubicBezTo>
                <a:cubicBezTo>
                  <a:pt x="10995" y="17423"/>
                  <a:pt x="11049" y="17412"/>
                  <a:pt x="11081" y="17412"/>
                </a:cubicBezTo>
                <a:cubicBezTo>
                  <a:pt x="11123" y="17412"/>
                  <a:pt x="11166" y="17402"/>
                  <a:pt x="11209" y="17369"/>
                </a:cubicBezTo>
                <a:cubicBezTo>
                  <a:pt x="11252" y="17348"/>
                  <a:pt x="11295" y="17326"/>
                  <a:pt x="11371" y="17326"/>
                </a:cubicBezTo>
                <a:cubicBezTo>
                  <a:pt x="11467" y="17316"/>
                  <a:pt x="11510" y="17305"/>
                  <a:pt x="11552" y="17262"/>
                </a:cubicBezTo>
                <a:cubicBezTo>
                  <a:pt x="11564" y="17240"/>
                  <a:pt x="11585" y="17240"/>
                  <a:pt x="11607" y="17240"/>
                </a:cubicBezTo>
                <a:cubicBezTo>
                  <a:pt x="11617" y="17246"/>
                  <a:pt x="11631" y="17249"/>
                  <a:pt x="11643" y="17249"/>
                </a:cubicBezTo>
                <a:cubicBezTo>
                  <a:pt x="11655" y="17249"/>
                  <a:pt x="11665" y="17246"/>
                  <a:pt x="11671" y="17240"/>
                </a:cubicBezTo>
                <a:cubicBezTo>
                  <a:pt x="11681" y="17230"/>
                  <a:pt x="11703" y="17230"/>
                  <a:pt x="11724" y="17230"/>
                </a:cubicBezTo>
                <a:cubicBezTo>
                  <a:pt x="11726" y="17232"/>
                  <a:pt x="11728" y="17232"/>
                  <a:pt x="11732" y="17232"/>
                </a:cubicBezTo>
                <a:cubicBezTo>
                  <a:pt x="11754" y="17232"/>
                  <a:pt x="11817" y="17204"/>
                  <a:pt x="11864" y="17176"/>
                </a:cubicBezTo>
                <a:cubicBezTo>
                  <a:pt x="11928" y="17144"/>
                  <a:pt x="11993" y="17123"/>
                  <a:pt x="12014" y="17123"/>
                </a:cubicBezTo>
                <a:cubicBezTo>
                  <a:pt x="12057" y="17123"/>
                  <a:pt x="12196" y="17080"/>
                  <a:pt x="12293" y="17026"/>
                </a:cubicBezTo>
                <a:cubicBezTo>
                  <a:pt x="12324" y="17010"/>
                  <a:pt x="12362" y="17000"/>
                  <a:pt x="12379" y="17000"/>
                </a:cubicBezTo>
                <a:cubicBezTo>
                  <a:pt x="12385" y="17000"/>
                  <a:pt x="12389" y="17002"/>
                  <a:pt x="12389" y="17004"/>
                </a:cubicBezTo>
                <a:cubicBezTo>
                  <a:pt x="12400" y="17004"/>
                  <a:pt x="12432" y="16994"/>
                  <a:pt x="12465" y="16973"/>
                </a:cubicBezTo>
                <a:cubicBezTo>
                  <a:pt x="12496" y="16951"/>
                  <a:pt x="12539" y="16930"/>
                  <a:pt x="12572" y="16919"/>
                </a:cubicBezTo>
                <a:cubicBezTo>
                  <a:pt x="12593" y="16919"/>
                  <a:pt x="12647" y="16876"/>
                  <a:pt x="12679" y="16844"/>
                </a:cubicBezTo>
                <a:cubicBezTo>
                  <a:pt x="12722" y="16801"/>
                  <a:pt x="12775" y="16758"/>
                  <a:pt x="12818" y="16737"/>
                </a:cubicBezTo>
                <a:cubicBezTo>
                  <a:pt x="12851" y="16726"/>
                  <a:pt x="12925" y="16683"/>
                  <a:pt x="12990" y="16640"/>
                </a:cubicBezTo>
                <a:cubicBezTo>
                  <a:pt x="13044" y="16597"/>
                  <a:pt x="13119" y="16554"/>
                  <a:pt x="13151" y="16533"/>
                </a:cubicBezTo>
                <a:cubicBezTo>
                  <a:pt x="13173" y="16522"/>
                  <a:pt x="13204" y="16501"/>
                  <a:pt x="13204" y="16490"/>
                </a:cubicBezTo>
                <a:cubicBezTo>
                  <a:pt x="13215" y="16468"/>
                  <a:pt x="13247" y="16447"/>
                  <a:pt x="13290" y="16436"/>
                </a:cubicBezTo>
                <a:cubicBezTo>
                  <a:pt x="13333" y="16425"/>
                  <a:pt x="13354" y="16415"/>
                  <a:pt x="13366" y="16372"/>
                </a:cubicBezTo>
                <a:cubicBezTo>
                  <a:pt x="13376" y="16351"/>
                  <a:pt x="13397" y="16318"/>
                  <a:pt x="13430" y="16308"/>
                </a:cubicBezTo>
                <a:cubicBezTo>
                  <a:pt x="13451" y="16297"/>
                  <a:pt x="13494" y="16275"/>
                  <a:pt x="13526" y="16243"/>
                </a:cubicBezTo>
                <a:cubicBezTo>
                  <a:pt x="13548" y="16222"/>
                  <a:pt x="13580" y="16200"/>
                  <a:pt x="13590" y="16200"/>
                </a:cubicBezTo>
                <a:cubicBezTo>
                  <a:pt x="13602" y="16200"/>
                  <a:pt x="13645" y="16179"/>
                  <a:pt x="13687" y="16146"/>
                </a:cubicBezTo>
                <a:cubicBezTo>
                  <a:pt x="13730" y="16115"/>
                  <a:pt x="13773" y="16082"/>
                  <a:pt x="13795" y="16072"/>
                </a:cubicBezTo>
                <a:cubicBezTo>
                  <a:pt x="13869" y="16029"/>
                  <a:pt x="14041" y="15879"/>
                  <a:pt x="14084" y="15814"/>
                </a:cubicBezTo>
                <a:cubicBezTo>
                  <a:pt x="14116" y="15782"/>
                  <a:pt x="14181" y="15739"/>
                  <a:pt x="14213" y="15717"/>
                </a:cubicBezTo>
                <a:cubicBezTo>
                  <a:pt x="14245" y="15707"/>
                  <a:pt x="14277" y="15686"/>
                  <a:pt x="14277" y="15674"/>
                </a:cubicBezTo>
                <a:cubicBezTo>
                  <a:pt x="14277" y="15653"/>
                  <a:pt x="14438" y="15481"/>
                  <a:pt x="14491" y="15450"/>
                </a:cubicBezTo>
                <a:cubicBezTo>
                  <a:pt x="14513" y="15428"/>
                  <a:pt x="14534" y="15407"/>
                  <a:pt x="14534" y="15385"/>
                </a:cubicBezTo>
                <a:cubicBezTo>
                  <a:pt x="14534" y="15374"/>
                  <a:pt x="14546" y="15353"/>
                  <a:pt x="14567" y="15353"/>
                </a:cubicBezTo>
                <a:cubicBezTo>
                  <a:pt x="14577" y="15342"/>
                  <a:pt x="14599" y="15310"/>
                  <a:pt x="14610" y="15288"/>
                </a:cubicBezTo>
                <a:cubicBezTo>
                  <a:pt x="14631" y="15224"/>
                  <a:pt x="14706" y="15149"/>
                  <a:pt x="14749" y="15138"/>
                </a:cubicBezTo>
                <a:lnTo>
                  <a:pt x="14803" y="15085"/>
                </a:lnTo>
                <a:cubicBezTo>
                  <a:pt x="14846" y="15009"/>
                  <a:pt x="15039" y="14816"/>
                  <a:pt x="15114" y="14763"/>
                </a:cubicBezTo>
                <a:cubicBezTo>
                  <a:pt x="15178" y="14731"/>
                  <a:pt x="15189" y="14709"/>
                  <a:pt x="15189" y="14666"/>
                </a:cubicBezTo>
                <a:cubicBezTo>
                  <a:pt x="15178" y="14613"/>
                  <a:pt x="15189" y="14592"/>
                  <a:pt x="15221" y="14570"/>
                </a:cubicBezTo>
                <a:cubicBezTo>
                  <a:pt x="15242" y="14559"/>
                  <a:pt x="15264" y="14537"/>
                  <a:pt x="15275" y="14537"/>
                </a:cubicBezTo>
                <a:cubicBezTo>
                  <a:pt x="15285" y="14537"/>
                  <a:pt x="15318" y="14516"/>
                  <a:pt x="15339" y="14495"/>
                </a:cubicBezTo>
                <a:cubicBezTo>
                  <a:pt x="15371" y="14463"/>
                  <a:pt x="15414" y="14430"/>
                  <a:pt x="15447" y="14409"/>
                </a:cubicBezTo>
                <a:cubicBezTo>
                  <a:pt x="15468" y="14387"/>
                  <a:pt x="15500" y="14356"/>
                  <a:pt x="15511" y="14323"/>
                </a:cubicBezTo>
                <a:cubicBezTo>
                  <a:pt x="15521" y="14291"/>
                  <a:pt x="15543" y="14248"/>
                  <a:pt x="15575" y="14237"/>
                </a:cubicBezTo>
                <a:cubicBezTo>
                  <a:pt x="15597" y="14216"/>
                  <a:pt x="15628" y="14162"/>
                  <a:pt x="15650" y="14120"/>
                </a:cubicBezTo>
                <a:cubicBezTo>
                  <a:pt x="15671" y="14077"/>
                  <a:pt x="15714" y="14012"/>
                  <a:pt x="15736" y="13991"/>
                </a:cubicBezTo>
                <a:cubicBezTo>
                  <a:pt x="15757" y="13958"/>
                  <a:pt x="15800" y="13905"/>
                  <a:pt x="15822" y="13872"/>
                </a:cubicBezTo>
                <a:cubicBezTo>
                  <a:pt x="15864" y="13808"/>
                  <a:pt x="15897" y="13765"/>
                  <a:pt x="15961" y="13722"/>
                </a:cubicBezTo>
                <a:cubicBezTo>
                  <a:pt x="15972" y="13712"/>
                  <a:pt x="15993" y="13658"/>
                  <a:pt x="16004" y="13605"/>
                </a:cubicBezTo>
                <a:cubicBezTo>
                  <a:pt x="16026" y="13529"/>
                  <a:pt x="16047" y="13497"/>
                  <a:pt x="16112" y="13443"/>
                </a:cubicBezTo>
                <a:cubicBezTo>
                  <a:pt x="16165" y="13390"/>
                  <a:pt x="16197" y="13347"/>
                  <a:pt x="16208" y="13293"/>
                </a:cubicBezTo>
                <a:cubicBezTo>
                  <a:pt x="16219" y="13250"/>
                  <a:pt x="16240" y="13219"/>
                  <a:pt x="16262" y="13207"/>
                </a:cubicBezTo>
                <a:cubicBezTo>
                  <a:pt x="16305" y="13186"/>
                  <a:pt x="16326" y="13164"/>
                  <a:pt x="16326" y="13122"/>
                </a:cubicBezTo>
                <a:cubicBezTo>
                  <a:pt x="16326" y="13090"/>
                  <a:pt x="16348" y="13036"/>
                  <a:pt x="16455" y="12800"/>
                </a:cubicBezTo>
                <a:cubicBezTo>
                  <a:pt x="16465" y="12757"/>
                  <a:pt x="16487" y="12714"/>
                  <a:pt x="16498" y="12693"/>
                </a:cubicBezTo>
                <a:cubicBezTo>
                  <a:pt x="16498" y="12682"/>
                  <a:pt x="16519" y="12650"/>
                  <a:pt x="16529" y="12639"/>
                </a:cubicBezTo>
                <a:cubicBezTo>
                  <a:pt x="16541" y="12628"/>
                  <a:pt x="16551" y="12607"/>
                  <a:pt x="16551" y="12585"/>
                </a:cubicBezTo>
                <a:cubicBezTo>
                  <a:pt x="16551" y="12564"/>
                  <a:pt x="16562" y="12521"/>
                  <a:pt x="16584" y="12489"/>
                </a:cubicBezTo>
                <a:cubicBezTo>
                  <a:pt x="16594" y="12468"/>
                  <a:pt x="16615" y="12403"/>
                  <a:pt x="16626" y="12371"/>
                </a:cubicBezTo>
                <a:cubicBezTo>
                  <a:pt x="16626" y="12328"/>
                  <a:pt x="16648" y="12263"/>
                  <a:pt x="16669" y="12232"/>
                </a:cubicBezTo>
                <a:cubicBezTo>
                  <a:pt x="16680" y="12189"/>
                  <a:pt x="16691" y="12135"/>
                  <a:pt x="16691" y="12082"/>
                </a:cubicBezTo>
                <a:cubicBezTo>
                  <a:pt x="16680" y="12017"/>
                  <a:pt x="16691" y="11985"/>
                  <a:pt x="16723" y="11910"/>
                </a:cubicBezTo>
                <a:cubicBezTo>
                  <a:pt x="16755" y="11846"/>
                  <a:pt x="16777" y="11803"/>
                  <a:pt x="16765" y="11781"/>
                </a:cubicBezTo>
                <a:cubicBezTo>
                  <a:pt x="16765" y="11760"/>
                  <a:pt x="16765" y="11749"/>
                  <a:pt x="16777" y="11749"/>
                </a:cubicBezTo>
                <a:cubicBezTo>
                  <a:pt x="16787" y="11749"/>
                  <a:pt x="16798" y="11727"/>
                  <a:pt x="16798" y="11695"/>
                </a:cubicBezTo>
                <a:cubicBezTo>
                  <a:pt x="16798" y="11641"/>
                  <a:pt x="16798" y="11620"/>
                  <a:pt x="16841" y="11513"/>
                </a:cubicBezTo>
                <a:cubicBezTo>
                  <a:pt x="16851" y="11502"/>
                  <a:pt x="16873" y="11405"/>
                  <a:pt x="16894" y="11309"/>
                </a:cubicBezTo>
                <a:cubicBezTo>
                  <a:pt x="16927" y="11212"/>
                  <a:pt x="16948" y="11116"/>
                  <a:pt x="16970" y="11073"/>
                </a:cubicBezTo>
                <a:cubicBezTo>
                  <a:pt x="16980" y="11041"/>
                  <a:pt x="16991" y="11009"/>
                  <a:pt x="16980" y="10998"/>
                </a:cubicBezTo>
                <a:cubicBezTo>
                  <a:pt x="16980" y="10976"/>
                  <a:pt x="16980" y="10955"/>
                  <a:pt x="16991" y="10945"/>
                </a:cubicBezTo>
                <a:cubicBezTo>
                  <a:pt x="17013" y="10923"/>
                  <a:pt x="17066" y="10719"/>
                  <a:pt x="17077" y="10644"/>
                </a:cubicBezTo>
                <a:cubicBezTo>
                  <a:pt x="17087" y="10504"/>
                  <a:pt x="17109" y="10387"/>
                  <a:pt x="17120" y="10387"/>
                </a:cubicBezTo>
                <a:cubicBezTo>
                  <a:pt x="17141" y="10387"/>
                  <a:pt x="17184" y="10237"/>
                  <a:pt x="17184" y="10183"/>
                </a:cubicBezTo>
                <a:cubicBezTo>
                  <a:pt x="17184" y="10161"/>
                  <a:pt x="17194" y="10118"/>
                  <a:pt x="17206" y="10086"/>
                </a:cubicBezTo>
                <a:cubicBezTo>
                  <a:pt x="17216" y="10044"/>
                  <a:pt x="17216" y="10022"/>
                  <a:pt x="17206" y="9990"/>
                </a:cubicBezTo>
                <a:cubicBezTo>
                  <a:pt x="17184" y="9958"/>
                  <a:pt x="17184" y="9947"/>
                  <a:pt x="17194" y="9925"/>
                </a:cubicBezTo>
                <a:cubicBezTo>
                  <a:pt x="17206" y="9915"/>
                  <a:pt x="17216" y="9893"/>
                  <a:pt x="17216" y="9861"/>
                </a:cubicBezTo>
                <a:cubicBezTo>
                  <a:pt x="17216" y="9839"/>
                  <a:pt x="17227" y="9796"/>
                  <a:pt x="17237" y="9765"/>
                </a:cubicBezTo>
                <a:cubicBezTo>
                  <a:pt x="17270" y="9700"/>
                  <a:pt x="17280" y="9453"/>
                  <a:pt x="17259" y="9239"/>
                </a:cubicBezTo>
                <a:cubicBezTo>
                  <a:pt x="17237" y="9003"/>
                  <a:pt x="17237" y="8949"/>
                  <a:pt x="17227" y="8907"/>
                </a:cubicBezTo>
                <a:cubicBezTo>
                  <a:pt x="17216" y="8874"/>
                  <a:pt x="17227" y="8831"/>
                  <a:pt x="17237" y="8778"/>
                </a:cubicBezTo>
                <a:cubicBezTo>
                  <a:pt x="17270" y="8702"/>
                  <a:pt x="17270" y="8692"/>
                  <a:pt x="17249" y="8617"/>
                </a:cubicBezTo>
                <a:cubicBezTo>
                  <a:pt x="17227" y="8585"/>
                  <a:pt x="17216" y="8509"/>
                  <a:pt x="17216" y="8456"/>
                </a:cubicBezTo>
                <a:cubicBezTo>
                  <a:pt x="17216" y="8413"/>
                  <a:pt x="17206" y="8370"/>
                  <a:pt x="17194" y="8370"/>
                </a:cubicBezTo>
                <a:cubicBezTo>
                  <a:pt x="17184" y="8359"/>
                  <a:pt x="17184" y="8327"/>
                  <a:pt x="17194" y="8273"/>
                </a:cubicBezTo>
                <a:cubicBezTo>
                  <a:pt x="17206" y="8209"/>
                  <a:pt x="17194" y="8188"/>
                  <a:pt x="17173" y="8166"/>
                </a:cubicBezTo>
                <a:cubicBezTo>
                  <a:pt x="17152" y="8145"/>
                  <a:pt x="17141" y="8091"/>
                  <a:pt x="17130" y="7952"/>
                </a:cubicBezTo>
                <a:cubicBezTo>
                  <a:pt x="17130" y="7844"/>
                  <a:pt x="17109" y="7737"/>
                  <a:pt x="17098" y="7705"/>
                </a:cubicBezTo>
                <a:cubicBezTo>
                  <a:pt x="17087" y="7662"/>
                  <a:pt x="17077" y="7619"/>
                  <a:pt x="17066" y="7598"/>
                </a:cubicBezTo>
                <a:cubicBezTo>
                  <a:pt x="17066" y="7577"/>
                  <a:pt x="17066" y="7544"/>
                  <a:pt x="17055" y="7534"/>
                </a:cubicBezTo>
                <a:cubicBezTo>
                  <a:pt x="17044" y="7534"/>
                  <a:pt x="17034" y="7469"/>
                  <a:pt x="17034" y="7405"/>
                </a:cubicBezTo>
                <a:cubicBezTo>
                  <a:pt x="17023" y="7351"/>
                  <a:pt x="17013" y="7265"/>
                  <a:pt x="17001" y="7233"/>
                </a:cubicBezTo>
                <a:cubicBezTo>
                  <a:pt x="16991" y="7190"/>
                  <a:pt x="16980" y="7126"/>
                  <a:pt x="16970" y="7083"/>
                </a:cubicBezTo>
                <a:cubicBezTo>
                  <a:pt x="16970" y="7019"/>
                  <a:pt x="16970" y="6997"/>
                  <a:pt x="16937" y="6976"/>
                </a:cubicBezTo>
                <a:cubicBezTo>
                  <a:pt x="16927" y="6954"/>
                  <a:pt x="16905" y="6912"/>
                  <a:pt x="16905" y="6826"/>
                </a:cubicBezTo>
                <a:cubicBezTo>
                  <a:pt x="16894" y="6750"/>
                  <a:pt x="16873" y="6676"/>
                  <a:pt x="16862" y="6654"/>
                </a:cubicBezTo>
                <a:cubicBezTo>
                  <a:pt x="16841" y="6621"/>
                  <a:pt x="16830" y="6590"/>
                  <a:pt x="16841" y="6579"/>
                </a:cubicBezTo>
                <a:cubicBezTo>
                  <a:pt x="16841" y="6568"/>
                  <a:pt x="16830" y="6525"/>
                  <a:pt x="16798" y="6471"/>
                </a:cubicBezTo>
                <a:cubicBezTo>
                  <a:pt x="16777" y="6428"/>
                  <a:pt x="16765" y="6364"/>
                  <a:pt x="16765" y="6343"/>
                </a:cubicBezTo>
                <a:cubicBezTo>
                  <a:pt x="16765" y="6311"/>
                  <a:pt x="16755" y="6278"/>
                  <a:pt x="16744" y="6257"/>
                </a:cubicBezTo>
                <a:cubicBezTo>
                  <a:pt x="16734" y="6235"/>
                  <a:pt x="16723" y="6204"/>
                  <a:pt x="16723" y="6171"/>
                </a:cubicBezTo>
                <a:cubicBezTo>
                  <a:pt x="16723" y="6139"/>
                  <a:pt x="16712" y="6118"/>
                  <a:pt x="16691" y="6085"/>
                </a:cubicBezTo>
                <a:cubicBezTo>
                  <a:pt x="16658" y="6064"/>
                  <a:pt x="16648" y="6042"/>
                  <a:pt x="16648" y="5946"/>
                </a:cubicBezTo>
                <a:cubicBezTo>
                  <a:pt x="16648" y="5871"/>
                  <a:pt x="16637" y="5817"/>
                  <a:pt x="16626" y="5796"/>
                </a:cubicBezTo>
                <a:cubicBezTo>
                  <a:pt x="16605" y="5775"/>
                  <a:pt x="16594" y="5720"/>
                  <a:pt x="16594" y="5667"/>
                </a:cubicBezTo>
                <a:cubicBezTo>
                  <a:pt x="16584" y="5613"/>
                  <a:pt x="16584" y="5549"/>
                  <a:pt x="16572" y="5539"/>
                </a:cubicBezTo>
                <a:cubicBezTo>
                  <a:pt x="16562" y="5517"/>
                  <a:pt x="16551" y="5484"/>
                  <a:pt x="16551" y="5463"/>
                </a:cubicBezTo>
                <a:cubicBezTo>
                  <a:pt x="16551" y="5453"/>
                  <a:pt x="16541" y="5410"/>
                  <a:pt x="16541" y="5377"/>
                </a:cubicBezTo>
                <a:cubicBezTo>
                  <a:pt x="16529" y="5356"/>
                  <a:pt x="16519" y="5291"/>
                  <a:pt x="16498" y="5249"/>
                </a:cubicBezTo>
                <a:cubicBezTo>
                  <a:pt x="16498" y="5206"/>
                  <a:pt x="16476" y="5163"/>
                  <a:pt x="16465" y="5141"/>
                </a:cubicBezTo>
                <a:cubicBezTo>
                  <a:pt x="16444" y="5131"/>
                  <a:pt x="16433" y="5067"/>
                  <a:pt x="16422" y="5013"/>
                </a:cubicBezTo>
                <a:cubicBezTo>
                  <a:pt x="16412" y="4959"/>
                  <a:pt x="16390" y="4905"/>
                  <a:pt x="16369" y="4884"/>
                </a:cubicBezTo>
                <a:cubicBezTo>
                  <a:pt x="16336" y="4852"/>
                  <a:pt x="16305" y="4734"/>
                  <a:pt x="16315" y="4712"/>
                </a:cubicBezTo>
                <a:cubicBezTo>
                  <a:pt x="16326" y="4702"/>
                  <a:pt x="16305" y="4669"/>
                  <a:pt x="16283" y="4638"/>
                </a:cubicBezTo>
                <a:cubicBezTo>
                  <a:pt x="16262" y="4605"/>
                  <a:pt x="16251" y="4573"/>
                  <a:pt x="16251" y="4562"/>
                </a:cubicBezTo>
                <a:cubicBezTo>
                  <a:pt x="16251" y="4552"/>
                  <a:pt x="16229" y="4476"/>
                  <a:pt x="16197" y="4412"/>
                </a:cubicBezTo>
                <a:cubicBezTo>
                  <a:pt x="16154" y="4337"/>
                  <a:pt x="16133" y="4262"/>
                  <a:pt x="16133" y="4240"/>
                </a:cubicBezTo>
                <a:cubicBezTo>
                  <a:pt x="16133" y="4219"/>
                  <a:pt x="16122" y="4197"/>
                  <a:pt x="16112" y="4197"/>
                </a:cubicBezTo>
                <a:cubicBezTo>
                  <a:pt x="16100" y="4187"/>
                  <a:pt x="16100" y="4176"/>
                  <a:pt x="16100" y="4166"/>
                </a:cubicBezTo>
                <a:cubicBezTo>
                  <a:pt x="16100" y="4133"/>
                  <a:pt x="16026" y="4015"/>
                  <a:pt x="15961" y="3930"/>
                </a:cubicBezTo>
                <a:cubicBezTo>
                  <a:pt x="15940" y="3908"/>
                  <a:pt x="15918" y="3865"/>
                  <a:pt x="15918" y="3854"/>
                </a:cubicBezTo>
                <a:cubicBezTo>
                  <a:pt x="15929" y="3844"/>
                  <a:pt x="15907" y="3801"/>
                  <a:pt x="15886" y="3768"/>
                </a:cubicBezTo>
                <a:cubicBezTo>
                  <a:pt x="15854" y="3725"/>
                  <a:pt x="15822" y="3661"/>
                  <a:pt x="15811" y="3608"/>
                </a:cubicBezTo>
                <a:cubicBezTo>
                  <a:pt x="15790" y="3511"/>
                  <a:pt x="15747" y="3446"/>
                  <a:pt x="15714" y="3425"/>
                </a:cubicBezTo>
                <a:cubicBezTo>
                  <a:pt x="15704" y="3415"/>
                  <a:pt x="15693" y="3393"/>
                  <a:pt x="15693" y="3372"/>
                </a:cubicBezTo>
                <a:cubicBezTo>
                  <a:pt x="15693" y="3361"/>
                  <a:pt x="15661" y="3318"/>
                  <a:pt x="15628" y="3296"/>
                </a:cubicBezTo>
                <a:cubicBezTo>
                  <a:pt x="15586" y="3265"/>
                  <a:pt x="15564" y="3232"/>
                  <a:pt x="15575" y="3222"/>
                </a:cubicBezTo>
                <a:cubicBezTo>
                  <a:pt x="15575" y="3200"/>
                  <a:pt x="15532" y="3136"/>
                  <a:pt x="15435" y="3039"/>
                </a:cubicBezTo>
                <a:cubicBezTo>
                  <a:pt x="15361" y="2964"/>
                  <a:pt x="15296" y="2878"/>
                  <a:pt x="15285" y="2857"/>
                </a:cubicBezTo>
                <a:cubicBezTo>
                  <a:pt x="15275" y="2836"/>
                  <a:pt x="15253" y="2824"/>
                  <a:pt x="15242" y="2824"/>
                </a:cubicBezTo>
                <a:cubicBezTo>
                  <a:pt x="15221" y="2824"/>
                  <a:pt x="15156" y="2760"/>
                  <a:pt x="15156" y="2728"/>
                </a:cubicBezTo>
                <a:cubicBezTo>
                  <a:pt x="15156" y="2717"/>
                  <a:pt x="15114" y="2664"/>
                  <a:pt x="15060" y="2610"/>
                </a:cubicBezTo>
                <a:cubicBezTo>
                  <a:pt x="15006" y="2567"/>
                  <a:pt x="14963" y="2514"/>
                  <a:pt x="14963" y="2503"/>
                </a:cubicBezTo>
                <a:cubicBezTo>
                  <a:pt x="14963" y="2481"/>
                  <a:pt x="14942" y="2460"/>
                  <a:pt x="14910" y="2449"/>
                </a:cubicBezTo>
                <a:cubicBezTo>
                  <a:pt x="14889" y="2438"/>
                  <a:pt x="14856" y="2406"/>
                  <a:pt x="14835" y="2385"/>
                </a:cubicBezTo>
                <a:cubicBezTo>
                  <a:pt x="14824" y="2364"/>
                  <a:pt x="14792" y="2331"/>
                  <a:pt x="14760" y="2321"/>
                </a:cubicBezTo>
                <a:cubicBezTo>
                  <a:pt x="14717" y="2310"/>
                  <a:pt x="14685" y="2278"/>
                  <a:pt x="14663" y="2245"/>
                </a:cubicBezTo>
                <a:cubicBezTo>
                  <a:pt x="14642" y="2213"/>
                  <a:pt x="14588" y="2159"/>
                  <a:pt x="14556" y="2116"/>
                </a:cubicBezTo>
                <a:cubicBezTo>
                  <a:pt x="14513" y="2085"/>
                  <a:pt x="14449" y="2031"/>
                  <a:pt x="14406" y="1999"/>
                </a:cubicBezTo>
                <a:cubicBezTo>
                  <a:pt x="14374" y="1966"/>
                  <a:pt x="14331" y="1935"/>
                  <a:pt x="14320" y="1935"/>
                </a:cubicBezTo>
                <a:cubicBezTo>
                  <a:pt x="14310" y="1935"/>
                  <a:pt x="14277" y="1913"/>
                  <a:pt x="14267" y="1880"/>
                </a:cubicBezTo>
                <a:cubicBezTo>
                  <a:pt x="14245" y="1859"/>
                  <a:pt x="14191" y="1816"/>
                  <a:pt x="14159" y="1806"/>
                </a:cubicBezTo>
                <a:cubicBezTo>
                  <a:pt x="14127" y="1784"/>
                  <a:pt x="14052" y="1741"/>
                  <a:pt x="14009" y="1699"/>
                </a:cubicBezTo>
                <a:cubicBezTo>
                  <a:pt x="13912" y="1623"/>
                  <a:pt x="13826" y="1559"/>
                  <a:pt x="13784" y="1559"/>
                </a:cubicBezTo>
                <a:cubicBezTo>
                  <a:pt x="13773" y="1559"/>
                  <a:pt x="13752" y="1548"/>
                  <a:pt x="13741" y="1537"/>
                </a:cubicBezTo>
                <a:cubicBezTo>
                  <a:pt x="13730" y="1527"/>
                  <a:pt x="13709" y="1505"/>
                  <a:pt x="13687" y="1505"/>
                </a:cubicBezTo>
                <a:cubicBezTo>
                  <a:pt x="13655" y="1505"/>
                  <a:pt x="13537" y="1451"/>
                  <a:pt x="13473" y="1398"/>
                </a:cubicBezTo>
                <a:cubicBezTo>
                  <a:pt x="13387" y="1334"/>
                  <a:pt x="13226" y="1237"/>
                  <a:pt x="13204" y="1237"/>
                </a:cubicBezTo>
                <a:cubicBezTo>
                  <a:pt x="13194" y="1237"/>
                  <a:pt x="13151" y="1215"/>
                  <a:pt x="13130" y="1194"/>
                </a:cubicBezTo>
                <a:cubicBezTo>
                  <a:pt x="13097" y="1173"/>
                  <a:pt x="13065" y="1151"/>
                  <a:pt x="13054" y="1151"/>
                </a:cubicBezTo>
                <a:cubicBezTo>
                  <a:pt x="13044" y="1151"/>
                  <a:pt x="13022" y="1130"/>
                  <a:pt x="12990" y="1108"/>
                </a:cubicBezTo>
                <a:cubicBezTo>
                  <a:pt x="12968" y="1087"/>
                  <a:pt x="12925" y="1076"/>
                  <a:pt x="12904" y="1076"/>
                </a:cubicBezTo>
                <a:cubicBezTo>
                  <a:pt x="12851" y="1076"/>
                  <a:pt x="12797" y="1044"/>
                  <a:pt x="12797" y="1012"/>
                </a:cubicBezTo>
                <a:cubicBezTo>
                  <a:pt x="12797" y="1001"/>
                  <a:pt x="12786" y="991"/>
                  <a:pt x="12775" y="979"/>
                </a:cubicBezTo>
                <a:cubicBezTo>
                  <a:pt x="12754" y="979"/>
                  <a:pt x="12701" y="948"/>
                  <a:pt x="12647" y="926"/>
                </a:cubicBezTo>
                <a:cubicBezTo>
                  <a:pt x="12593" y="905"/>
                  <a:pt x="12529" y="872"/>
                  <a:pt x="12518" y="872"/>
                </a:cubicBezTo>
                <a:cubicBezTo>
                  <a:pt x="12496" y="862"/>
                  <a:pt x="12475" y="851"/>
                  <a:pt x="12475" y="840"/>
                </a:cubicBezTo>
                <a:cubicBezTo>
                  <a:pt x="12475" y="821"/>
                  <a:pt x="12389" y="785"/>
                  <a:pt x="12356" y="785"/>
                </a:cubicBezTo>
                <a:cubicBezTo>
                  <a:pt x="12352" y="785"/>
                  <a:pt x="12348" y="785"/>
                  <a:pt x="12346" y="786"/>
                </a:cubicBezTo>
                <a:cubicBezTo>
                  <a:pt x="12343" y="790"/>
                  <a:pt x="12339" y="791"/>
                  <a:pt x="12334" y="791"/>
                </a:cubicBezTo>
                <a:cubicBezTo>
                  <a:pt x="12323" y="791"/>
                  <a:pt x="12308" y="783"/>
                  <a:pt x="12293" y="776"/>
                </a:cubicBezTo>
                <a:cubicBezTo>
                  <a:pt x="12272" y="755"/>
                  <a:pt x="12239" y="743"/>
                  <a:pt x="12218" y="743"/>
                </a:cubicBezTo>
                <a:cubicBezTo>
                  <a:pt x="12196" y="743"/>
                  <a:pt x="12175" y="733"/>
                  <a:pt x="12164" y="722"/>
                </a:cubicBezTo>
                <a:cubicBezTo>
                  <a:pt x="12153" y="712"/>
                  <a:pt x="12143" y="701"/>
                  <a:pt x="12132" y="701"/>
                </a:cubicBezTo>
                <a:cubicBezTo>
                  <a:pt x="12121" y="701"/>
                  <a:pt x="12089" y="679"/>
                  <a:pt x="12057" y="658"/>
                </a:cubicBezTo>
                <a:cubicBezTo>
                  <a:pt x="11928" y="572"/>
                  <a:pt x="11767" y="486"/>
                  <a:pt x="11724" y="476"/>
                </a:cubicBezTo>
                <a:cubicBezTo>
                  <a:pt x="11692" y="476"/>
                  <a:pt x="11638" y="443"/>
                  <a:pt x="11595" y="411"/>
                </a:cubicBezTo>
                <a:cubicBezTo>
                  <a:pt x="11542" y="390"/>
                  <a:pt x="11478" y="357"/>
                  <a:pt x="11445" y="347"/>
                </a:cubicBezTo>
                <a:cubicBezTo>
                  <a:pt x="11413" y="326"/>
                  <a:pt x="11371" y="314"/>
                  <a:pt x="11349" y="304"/>
                </a:cubicBezTo>
                <a:cubicBezTo>
                  <a:pt x="11328" y="293"/>
                  <a:pt x="11263" y="261"/>
                  <a:pt x="11188" y="240"/>
                </a:cubicBezTo>
                <a:cubicBezTo>
                  <a:pt x="11123" y="218"/>
                  <a:pt x="11059" y="197"/>
                  <a:pt x="11049" y="186"/>
                </a:cubicBezTo>
                <a:cubicBezTo>
                  <a:pt x="11027" y="175"/>
                  <a:pt x="10973" y="154"/>
                  <a:pt x="10920" y="133"/>
                </a:cubicBezTo>
                <a:cubicBezTo>
                  <a:pt x="10856" y="121"/>
                  <a:pt x="10791" y="100"/>
                  <a:pt x="10780" y="90"/>
                </a:cubicBezTo>
                <a:cubicBezTo>
                  <a:pt x="10759" y="78"/>
                  <a:pt x="10706" y="68"/>
                  <a:pt x="10651" y="68"/>
                </a:cubicBezTo>
                <a:cubicBezTo>
                  <a:pt x="10609" y="68"/>
                  <a:pt x="10544" y="57"/>
                  <a:pt x="10523" y="47"/>
                </a:cubicBezTo>
                <a:cubicBezTo>
                  <a:pt x="10493" y="29"/>
                  <a:pt x="10428" y="21"/>
                  <a:pt x="10366" y="21"/>
                </a:cubicBezTo>
                <a:cubicBezTo>
                  <a:pt x="10316" y="21"/>
                  <a:pt x="10268" y="26"/>
                  <a:pt x="10244" y="36"/>
                </a:cubicBezTo>
                <a:cubicBezTo>
                  <a:pt x="10231" y="40"/>
                  <a:pt x="10219" y="43"/>
                  <a:pt x="10209" y="43"/>
                </a:cubicBezTo>
                <a:cubicBezTo>
                  <a:pt x="10194" y="43"/>
                  <a:pt x="10182" y="38"/>
                  <a:pt x="10169" y="25"/>
                </a:cubicBezTo>
                <a:cubicBezTo>
                  <a:pt x="10153" y="9"/>
                  <a:pt x="10118" y="1"/>
                  <a:pt x="10082" y="1"/>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2" name="Google Shape;102;p15"/>
          <p:cNvGrpSpPr/>
          <p:nvPr/>
        </p:nvGrpSpPr>
        <p:grpSpPr>
          <a:xfrm>
            <a:off x="5915939" y="167779"/>
            <a:ext cx="259900" cy="216223"/>
            <a:chOff x="3893825" y="3449700"/>
            <a:chExt cx="845204" cy="703164"/>
          </a:xfrm>
        </p:grpSpPr>
        <p:sp>
          <p:nvSpPr>
            <p:cNvPr id="103" name="Google Shape;103;p15"/>
            <p:cNvSpPr/>
            <p:nvPr/>
          </p:nvSpPr>
          <p:spPr>
            <a:xfrm>
              <a:off x="3893825" y="3449700"/>
              <a:ext cx="845204" cy="703164"/>
            </a:xfrm>
            <a:custGeom>
              <a:rect b="b" l="l" r="r" t="t"/>
              <a:pathLst>
                <a:path extrusionOk="0" h="10688" w="12847">
                  <a:moveTo>
                    <a:pt x="3537" y="1"/>
                  </a:moveTo>
                  <a:cubicBezTo>
                    <a:pt x="2189" y="1"/>
                    <a:pt x="921" y="1053"/>
                    <a:pt x="480" y="2363"/>
                  </a:cubicBezTo>
                  <a:cubicBezTo>
                    <a:pt x="1" y="3819"/>
                    <a:pt x="412" y="5464"/>
                    <a:pt x="1200" y="6782"/>
                  </a:cubicBezTo>
                  <a:cubicBezTo>
                    <a:pt x="2004" y="8101"/>
                    <a:pt x="3392" y="9831"/>
                    <a:pt x="5927" y="10687"/>
                  </a:cubicBezTo>
                  <a:cubicBezTo>
                    <a:pt x="7691" y="10447"/>
                    <a:pt x="10038" y="8906"/>
                    <a:pt x="11082" y="7759"/>
                  </a:cubicBezTo>
                  <a:cubicBezTo>
                    <a:pt x="12127" y="6628"/>
                    <a:pt x="12847" y="5103"/>
                    <a:pt x="12658" y="3562"/>
                  </a:cubicBezTo>
                  <a:cubicBezTo>
                    <a:pt x="12470" y="2038"/>
                    <a:pt x="11168" y="616"/>
                    <a:pt x="9627" y="599"/>
                  </a:cubicBezTo>
                  <a:cubicBezTo>
                    <a:pt x="8718" y="599"/>
                    <a:pt x="7845" y="1079"/>
                    <a:pt x="7229" y="1746"/>
                  </a:cubicBezTo>
                  <a:cubicBezTo>
                    <a:pt x="6955" y="2038"/>
                    <a:pt x="6766" y="2260"/>
                    <a:pt x="6629" y="2466"/>
                  </a:cubicBezTo>
                  <a:cubicBezTo>
                    <a:pt x="6509" y="2226"/>
                    <a:pt x="6372" y="1986"/>
                    <a:pt x="6167" y="1643"/>
                  </a:cubicBezTo>
                  <a:cubicBezTo>
                    <a:pt x="5687" y="873"/>
                    <a:pt x="4934" y="222"/>
                    <a:pt x="4043" y="51"/>
                  </a:cubicBezTo>
                  <a:cubicBezTo>
                    <a:pt x="3874" y="17"/>
                    <a:pt x="3705" y="1"/>
                    <a:pt x="353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15"/>
            <p:cNvSpPr/>
            <p:nvPr/>
          </p:nvSpPr>
          <p:spPr>
            <a:xfrm>
              <a:off x="3926457" y="3670495"/>
              <a:ext cx="764085" cy="335858"/>
            </a:xfrm>
            <a:custGeom>
              <a:rect b="b" l="l" r="r" t="t"/>
              <a:pathLst>
                <a:path extrusionOk="0" h="5105" w="11614">
                  <a:moveTo>
                    <a:pt x="1" y="1799"/>
                  </a:moveTo>
                  <a:cubicBezTo>
                    <a:pt x="1" y="1816"/>
                    <a:pt x="19" y="1816"/>
                    <a:pt x="87" y="1816"/>
                  </a:cubicBezTo>
                  <a:cubicBezTo>
                    <a:pt x="19" y="1799"/>
                    <a:pt x="1" y="1799"/>
                    <a:pt x="1" y="1799"/>
                  </a:cubicBezTo>
                  <a:close/>
                  <a:moveTo>
                    <a:pt x="6715" y="0"/>
                  </a:moveTo>
                  <a:lnTo>
                    <a:pt x="6664" y="87"/>
                  </a:lnTo>
                  <a:cubicBezTo>
                    <a:pt x="6092" y="860"/>
                    <a:pt x="5569" y="1584"/>
                    <a:pt x="5081" y="2259"/>
                  </a:cubicBezTo>
                  <a:lnTo>
                    <a:pt x="5081" y="2259"/>
                  </a:lnTo>
                  <a:cubicBezTo>
                    <a:pt x="3584" y="2123"/>
                    <a:pt x="2309" y="2004"/>
                    <a:pt x="1405" y="1919"/>
                  </a:cubicBezTo>
                  <a:cubicBezTo>
                    <a:pt x="978" y="1884"/>
                    <a:pt x="617" y="1850"/>
                    <a:pt x="361" y="1834"/>
                  </a:cubicBezTo>
                  <a:cubicBezTo>
                    <a:pt x="258" y="1816"/>
                    <a:pt x="156" y="1816"/>
                    <a:pt x="87" y="1816"/>
                  </a:cubicBezTo>
                  <a:cubicBezTo>
                    <a:pt x="156" y="1834"/>
                    <a:pt x="241" y="1850"/>
                    <a:pt x="361" y="1850"/>
                  </a:cubicBezTo>
                  <a:cubicBezTo>
                    <a:pt x="617" y="1884"/>
                    <a:pt x="960" y="1919"/>
                    <a:pt x="1405" y="1971"/>
                  </a:cubicBezTo>
                  <a:cubicBezTo>
                    <a:pt x="2314" y="2073"/>
                    <a:pt x="3581" y="2210"/>
                    <a:pt x="5089" y="2364"/>
                  </a:cubicBezTo>
                  <a:lnTo>
                    <a:pt x="5123" y="2364"/>
                  </a:lnTo>
                  <a:lnTo>
                    <a:pt x="5139" y="2347"/>
                  </a:lnTo>
                  <a:cubicBezTo>
                    <a:pt x="5602" y="1687"/>
                    <a:pt x="6128" y="978"/>
                    <a:pt x="6672" y="221"/>
                  </a:cubicBezTo>
                  <a:lnTo>
                    <a:pt x="6672" y="221"/>
                  </a:lnTo>
                  <a:cubicBezTo>
                    <a:pt x="6764" y="581"/>
                    <a:pt x="6844" y="944"/>
                    <a:pt x="6938" y="1320"/>
                  </a:cubicBezTo>
                  <a:cubicBezTo>
                    <a:pt x="7247" y="2621"/>
                    <a:pt x="7555" y="3855"/>
                    <a:pt x="7811" y="4967"/>
                  </a:cubicBezTo>
                  <a:lnTo>
                    <a:pt x="7845" y="5104"/>
                  </a:lnTo>
                  <a:lnTo>
                    <a:pt x="7898" y="4967"/>
                  </a:lnTo>
                  <a:cubicBezTo>
                    <a:pt x="8219" y="4137"/>
                    <a:pt x="8509" y="3372"/>
                    <a:pt x="8763" y="2709"/>
                  </a:cubicBezTo>
                  <a:lnTo>
                    <a:pt x="8763" y="2709"/>
                  </a:lnTo>
                  <a:cubicBezTo>
                    <a:pt x="9625" y="2794"/>
                    <a:pt x="10335" y="2862"/>
                    <a:pt x="10844" y="2912"/>
                  </a:cubicBezTo>
                  <a:cubicBezTo>
                    <a:pt x="11083" y="2930"/>
                    <a:pt x="11271" y="2946"/>
                    <a:pt x="11408" y="2946"/>
                  </a:cubicBezTo>
                  <a:cubicBezTo>
                    <a:pt x="11460" y="2964"/>
                    <a:pt x="11511" y="2964"/>
                    <a:pt x="11563" y="2964"/>
                  </a:cubicBezTo>
                  <a:lnTo>
                    <a:pt x="11614" y="2964"/>
                  </a:lnTo>
                  <a:cubicBezTo>
                    <a:pt x="11614" y="2964"/>
                    <a:pt x="11597" y="2964"/>
                    <a:pt x="11563" y="2946"/>
                  </a:cubicBezTo>
                  <a:cubicBezTo>
                    <a:pt x="11511" y="2946"/>
                    <a:pt x="11460" y="2946"/>
                    <a:pt x="11408" y="2930"/>
                  </a:cubicBezTo>
                  <a:cubicBezTo>
                    <a:pt x="11271" y="2912"/>
                    <a:pt x="11083" y="2896"/>
                    <a:pt x="10844" y="2861"/>
                  </a:cubicBezTo>
                  <a:cubicBezTo>
                    <a:pt x="10330" y="2809"/>
                    <a:pt x="9627" y="2741"/>
                    <a:pt x="8736" y="2638"/>
                  </a:cubicBezTo>
                  <a:lnTo>
                    <a:pt x="8720" y="2638"/>
                  </a:lnTo>
                  <a:lnTo>
                    <a:pt x="8702" y="2656"/>
                  </a:lnTo>
                  <a:cubicBezTo>
                    <a:pt x="8459" y="3287"/>
                    <a:pt x="8185" y="4012"/>
                    <a:pt x="7866" y="4799"/>
                  </a:cubicBezTo>
                  <a:lnTo>
                    <a:pt x="7866" y="4799"/>
                  </a:lnTo>
                  <a:cubicBezTo>
                    <a:pt x="7616" y="3735"/>
                    <a:pt x="7336" y="2534"/>
                    <a:pt x="7023" y="1285"/>
                  </a:cubicBezTo>
                  <a:cubicBezTo>
                    <a:pt x="6938" y="891"/>
                    <a:pt x="6836" y="480"/>
                    <a:pt x="6749" y="103"/>
                  </a:cubicBezTo>
                  <a:lnTo>
                    <a:pt x="6715" y="0"/>
                  </a:ln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5" name="Google Shape;105;p15"/>
          <p:cNvGrpSpPr/>
          <p:nvPr/>
        </p:nvGrpSpPr>
        <p:grpSpPr>
          <a:xfrm>
            <a:off x="508547" y="167764"/>
            <a:ext cx="160920" cy="161339"/>
            <a:chOff x="6704800" y="389825"/>
            <a:chExt cx="259883" cy="260518"/>
          </a:xfrm>
        </p:grpSpPr>
        <p:sp>
          <p:nvSpPr>
            <p:cNvPr id="106" name="Google Shape;106;p15"/>
            <p:cNvSpPr/>
            <p:nvPr/>
          </p:nvSpPr>
          <p:spPr>
            <a:xfrm>
              <a:off x="6805588" y="389825"/>
              <a:ext cx="58302" cy="260518"/>
            </a:xfrm>
            <a:custGeom>
              <a:rect b="b" l="l" r="r" t="t"/>
              <a:pathLst>
                <a:path extrusionOk="0" h="4102" w="918">
                  <a:moveTo>
                    <a:pt x="0" y="1"/>
                  </a:moveTo>
                  <a:lnTo>
                    <a:pt x="0" y="4102"/>
                  </a:lnTo>
                  <a:lnTo>
                    <a:pt x="917" y="4102"/>
                  </a:lnTo>
                  <a:lnTo>
                    <a:pt x="91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15"/>
            <p:cNvSpPr/>
            <p:nvPr/>
          </p:nvSpPr>
          <p:spPr>
            <a:xfrm>
              <a:off x="6704800" y="490550"/>
              <a:ext cx="259883" cy="58366"/>
            </a:xfrm>
            <a:custGeom>
              <a:rect b="b" l="l" r="r" t="t"/>
              <a:pathLst>
                <a:path extrusionOk="0" h="919" w="4092">
                  <a:moveTo>
                    <a:pt x="0" y="1"/>
                  </a:moveTo>
                  <a:lnTo>
                    <a:pt x="0" y="919"/>
                  </a:lnTo>
                  <a:lnTo>
                    <a:pt x="4091" y="919"/>
                  </a:lnTo>
                  <a:lnTo>
                    <a:pt x="409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8" name="Google Shape;108;p15"/>
          <p:cNvGrpSpPr/>
          <p:nvPr/>
        </p:nvGrpSpPr>
        <p:grpSpPr>
          <a:xfrm>
            <a:off x="8851797" y="1883914"/>
            <a:ext cx="160920" cy="161339"/>
            <a:chOff x="6704800" y="389825"/>
            <a:chExt cx="259883" cy="260518"/>
          </a:xfrm>
        </p:grpSpPr>
        <p:sp>
          <p:nvSpPr>
            <p:cNvPr id="109" name="Google Shape;109;p15"/>
            <p:cNvSpPr/>
            <p:nvPr/>
          </p:nvSpPr>
          <p:spPr>
            <a:xfrm>
              <a:off x="6805588" y="389825"/>
              <a:ext cx="58302" cy="260518"/>
            </a:xfrm>
            <a:custGeom>
              <a:rect b="b" l="l" r="r" t="t"/>
              <a:pathLst>
                <a:path extrusionOk="0" h="4102" w="918">
                  <a:moveTo>
                    <a:pt x="0" y="1"/>
                  </a:moveTo>
                  <a:lnTo>
                    <a:pt x="0" y="4102"/>
                  </a:lnTo>
                  <a:lnTo>
                    <a:pt x="917" y="4102"/>
                  </a:lnTo>
                  <a:lnTo>
                    <a:pt x="91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15"/>
            <p:cNvSpPr/>
            <p:nvPr/>
          </p:nvSpPr>
          <p:spPr>
            <a:xfrm>
              <a:off x="6704800" y="490550"/>
              <a:ext cx="259883" cy="58366"/>
            </a:xfrm>
            <a:custGeom>
              <a:rect b="b" l="l" r="r" t="t"/>
              <a:pathLst>
                <a:path extrusionOk="0" h="919" w="4092">
                  <a:moveTo>
                    <a:pt x="0" y="1"/>
                  </a:moveTo>
                  <a:lnTo>
                    <a:pt x="0" y="919"/>
                  </a:lnTo>
                  <a:lnTo>
                    <a:pt x="4091" y="919"/>
                  </a:lnTo>
                  <a:lnTo>
                    <a:pt x="409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1" name="Google Shape;111;p15"/>
          <p:cNvGrpSpPr/>
          <p:nvPr/>
        </p:nvGrpSpPr>
        <p:grpSpPr>
          <a:xfrm>
            <a:off x="5965435" y="4841389"/>
            <a:ext cx="160920" cy="161339"/>
            <a:chOff x="6704800" y="389825"/>
            <a:chExt cx="259883" cy="260518"/>
          </a:xfrm>
        </p:grpSpPr>
        <p:sp>
          <p:nvSpPr>
            <p:cNvPr id="112" name="Google Shape;112;p15"/>
            <p:cNvSpPr/>
            <p:nvPr/>
          </p:nvSpPr>
          <p:spPr>
            <a:xfrm>
              <a:off x="6805588" y="389825"/>
              <a:ext cx="58302" cy="260518"/>
            </a:xfrm>
            <a:custGeom>
              <a:rect b="b" l="l" r="r" t="t"/>
              <a:pathLst>
                <a:path extrusionOk="0" h="4102" w="918">
                  <a:moveTo>
                    <a:pt x="0" y="1"/>
                  </a:moveTo>
                  <a:lnTo>
                    <a:pt x="0" y="4102"/>
                  </a:lnTo>
                  <a:lnTo>
                    <a:pt x="917" y="4102"/>
                  </a:lnTo>
                  <a:lnTo>
                    <a:pt x="91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5"/>
            <p:cNvSpPr/>
            <p:nvPr/>
          </p:nvSpPr>
          <p:spPr>
            <a:xfrm>
              <a:off x="6704800" y="490550"/>
              <a:ext cx="259883" cy="58366"/>
            </a:xfrm>
            <a:custGeom>
              <a:rect b="b" l="l" r="r" t="t"/>
              <a:pathLst>
                <a:path extrusionOk="0" h="919" w="4092">
                  <a:moveTo>
                    <a:pt x="0" y="1"/>
                  </a:moveTo>
                  <a:lnTo>
                    <a:pt x="0" y="919"/>
                  </a:lnTo>
                  <a:lnTo>
                    <a:pt x="4091" y="919"/>
                  </a:lnTo>
                  <a:lnTo>
                    <a:pt x="409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4" name="Google Shape;114;p15"/>
          <p:cNvSpPr/>
          <p:nvPr/>
        </p:nvSpPr>
        <p:spPr>
          <a:xfrm>
            <a:off x="3325975" y="2519579"/>
            <a:ext cx="2974109" cy="2483151"/>
          </a:xfrm>
          <a:custGeom>
            <a:rect b="b" l="l" r="r" t="t"/>
            <a:pathLst>
              <a:path extrusionOk="0" h="9018" w="10801">
                <a:moveTo>
                  <a:pt x="7735" y="0"/>
                </a:moveTo>
                <a:cubicBezTo>
                  <a:pt x="6870" y="0"/>
                  <a:pt x="6008" y="322"/>
                  <a:pt x="5299" y="827"/>
                </a:cubicBezTo>
                <a:cubicBezTo>
                  <a:pt x="4698" y="1256"/>
                  <a:pt x="4194" y="1803"/>
                  <a:pt x="3561" y="2178"/>
                </a:cubicBezTo>
                <a:cubicBezTo>
                  <a:pt x="2896" y="2565"/>
                  <a:pt x="2113" y="2747"/>
                  <a:pt x="1523" y="3241"/>
                </a:cubicBezTo>
                <a:cubicBezTo>
                  <a:pt x="761" y="3906"/>
                  <a:pt x="0" y="6147"/>
                  <a:pt x="601" y="7102"/>
                </a:cubicBezTo>
                <a:cubicBezTo>
                  <a:pt x="997" y="7713"/>
                  <a:pt x="3679" y="8292"/>
                  <a:pt x="4494" y="8604"/>
                </a:cubicBezTo>
                <a:cubicBezTo>
                  <a:pt x="5140" y="8846"/>
                  <a:pt x="5862" y="9018"/>
                  <a:pt x="6554" y="9018"/>
                </a:cubicBezTo>
                <a:cubicBezTo>
                  <a:pt x="7240" y="9018"/>
                  <a:pt x="7896" y="8849"/>
                  <a:pt x="8420" y="8411"/>
                </a:cubicBezTo>
                <a:cubicBezTo>
                  <a:pt x="8839" y="8068"/>
                  <a:pt x="9117" y="7596"/>
                  <a:pt x="9364" y="7112"/>
                </a:cubicBezTo>
                <a:cubicBezTo>
                  <a:pt x="9836" y="6190"/>
                  <a:pt x="10211" y="5214"/>
                  <a:pt x="10479" y="4206"/>
                </a:cubicBezTo>
                <a:cubicBezTo>
                  <a:pt x="10672" y="3477"/>
                  <a:pt x="10801" y="2704"/>
                  <a:pt x="10586" y="1975"/>
                </a:cubicBezTo>
                <a:cubicBezTo>
                  <a:pt x="10286" y="967"/>
                  <a:pt x="9321" y="226"/>
                  <a:pt x="8281" y="44"/>
                </a:cubicBezTo>
                <a:cubicBezTo>
                  <a:pt x="8100" y="14"/>
                  <a:pt x="7917" y="0"/>
                  <a:pt x="7735"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15"/>
          <p:cNvSpPr/>
          <p:nvPr/>
        </p:nvSpPr>
        <p:spPr>
          <a:xfrm>
            <a:off x="475200" y="482400"/>
            <a:ext cx="8193600" cy="4178700"/>
          </a:xfrm>
          <a:prstGeom prst="roundRect">
            <a:avLst>
              <a:gd fmla="val 3708" name="adj"/>
            </a:avLst>
          </a:prstGeom>
          <a:solidFill>
            <a:schemeClr val="lt1"/>
          </a:solidFill>
          <a:ln>
            <a:noFill/>
          </a:ln>
          <a:effectLst>
            <a:outerShdw blurRad="57150" rotWithShape="0" algn="bl" dir="4200000" dist="19050">
              <a:schemeClr val="dk1">
                <a:alpha val="3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15"/>
          <p:cNvSpPr txBox="1"/>
          <p:nvPr>
            <p:ph type="title"/>
          </p:nvPr>
        </p:nvSpPr>
        <p:spPr>
          <a:xfrm>
            <a:off x="928125" y="2199450"/>
            <a:ext cx="4704600" cy="1211400"/>
          </a:xfrm>
          <a:prstGeom prst="rect">
            <a:avLst/>
          </a:prstGeom>
        </p:spPr>
        <p:txBody>
          <a:bodyPr anchorCtr="0" anchor="b" bIns="91425" lIns="91425" spcFirstLastPara="1" rIns="91425" wrap="square" tIns="91425">
            <a:noAutofit/>
          </a:bodyPr>
          <a:lstStyle>
            <a:lvl1pPr lvl="0" rtl="0">
              <a:spcBef>
                <a:spcPts val="0"/>
              </a:spcBef>
              <a:spcAft>
                <a:spcPts val="0"/>
              </a:spcAft>
              <a:buSzPts val="3600"/>
              <a:buNone/>
              <a:defRPr sz="40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117" name="Google Shape;117;p15"/>
          <p:cNvSpPr txBox="1"/>
          <p:nvPr>
            <p:ph hasCustomPrompt="1" idx="2" type="title"/>
          </p:nvPr>
        </p:nvSpPr>
        <p:spPr>
          <a:xfrm>
            <a:off x="928125" y="1302475"/>
            <a:ext cx="1059300" cy="841800"/>
          </a:xfrm>
          <a:prstGeom prst="rect">
            <a:avLst/>
          </a:prstGeom>
          <a:noFill/>
        </p:spPr>
        <p:txBody>
          <a:bodyPr anchorCtr="0" anchor="ctr" bIns="91425" lIns="91425" spcFirstLastPara="1" rIns="91425" wrap="square" tIns="91425">
            <a:noAutofit/>
          </a:bodyPr>
          <a:lstStyle>
            <a:lvl1pPr lvl="0" rtl="0">
              <a:spcBef>
                <a:spcPts val="0"/>
              </a:spcBef>
              <a:spcAft>
                <a:spcPts val="0"/>
              </a:spcAft>
              <a:buClr>
                <a:schemeClr val="lt1"/>
              </a:buClr>
              <a:buSzPts val="6000"/>
              <a:buNone/>
              <a:defRPr b="1" sz="6000"/>
            </a:lvl1pPr>
            <a:lvl2pPr lvl="1" rtl="0" algn="ctr">
              <a:spcBef>
                <a:spcPts val="0"/>
              </a:spcBef>
              <a:spcAft>
                <a:spcPts val="0"/>
              </a:spcAft>
              <a:buClr>
                <a:schemeClr val="lt1"/>
              </a:buClr>
              <a:buSzPts val="6000"/>
              <a:buNone/>
              <a:defRPr sz="6000">
                <a:solidFill>
                  <a:schemeClr val="lt1"/>
                </a:solidFill>
              </a:defRPr>
            </a:lvl2pPr>
            <a:lvl3pPr lvl="2" rtl="0" algn="ctr">
              <a:spcBef>
                <a:spcPts val="0"/>
              </a:spcBef>
              <a:spcAft>
                <a:spcPts val="0"/>
              </a:spcAft>
              <a:buClr>
                <a:schemeClr val="lt1"/>
              </a:buClr>
              <a:buSzPts val="6000"/>
              <a:buNone/>
              <a:defRPr sz="6000">
                <a:solidFill>
                  <a:schemeClr val="lt1"/>
                </a:solidFill>
              </a:defRPr>
            </a:lvl3pPr>
            <a:lvl4pPr lvl="3" rtl="0" algn="ctr">
              <a:spcBef>
                <a:spcPts val="0"/>
              </a:spcBef>
              <a:spcAft>
                <a:spcPts val="0"/>
              </a:spcAft>
              <a:buClr>
                <a:schemeClr val="lt1"/>
              </a:buClr>
              <a:buSzPts val="6000"/>
              <a:buNone/>
              <a:defRPr sz="6000">
                <a:solidFill>
                  <a:schemeClr val="lt1"/>
                </a:solidFill>
              </a:defRPr>
            </a:lvl4pPr>
            <a:lvl5pPr lvl="4" rtl="0" algn="ctr">
              <a:spcBef>
                <a:spcPts val="0"/>
              </a:spcBef>
              <a:spcAft>
                <a:spcPts val="0"/>
              </a:spcAft>
              <a:buClr>
                <a:schemeClr val="lt1"/>
              </a:buClr>
              <a:buSzPts val="6000"/>
              <a:buNone/>
              <a:defRPr sz="6000">
                <a:solidFill>
                  <a:schemeClr val="lt1"/>
                </a:solidFill>
              </a:defRPr>
            </a:lvl5pPr>
            <a:lvl6pPr lvl="5" rtl="0" algn="ctr">
              <a:spcBef>
                <a:spcPts val="0"/>
              </a:spcBef>
              <a:spcAft>
                <a:spcPts val="0"/>
              </a:spcAft>
              <a:buClr>
                <a:schemeClr val="lt1"/>
              </a:buClr>
              <a:buSzPts val="6000"/>
              <a:buNone/>
              <a:defRPr sz="6000">
                <a:solidFill>
                  <a:schemeClr val="lt1"/>
                </a:solidFill>
              </a:defRPr>
            </a:lvl6pPr>
            <a:lvl7pPr lvl="6" rtl="0" algn="ctr">
              <a:spcBef>
                <a:spcPts val="0"/>
              </a:spcBef>
              <a:spcAft>
                <a:spcPts val="0"/>
              </a:spcAft>
              <a:buClr>
                <a:schemeClr val="lt1"/>
              </a:buClr>
              <a:buSzPts val="6000"/>
              <a:buNone/>
              <a:defRPr sz="6000">
                <a:solidFill>
                  <a:schemeClr val="lt1"/>
                </a:solidFill>
              </a:defRPr>
            </a:lvl7pPr>
            <a:lvl8pPr lvl="7" rtl="0" algn="ctr">
              <a:spcBef>
                <a:spcPts val="0"/>
              </a:spcBef>
              <a:spcAft>
                <a:spcPts val="0"/>
              </a:spcAft>
              <a:buClr>
                <a:schemeClr val="lt1"/>
              </a:buClr>
              <a:buSzPts val="6000"/>
              <a:buNone/>
              <a:defRPr sz="6000">
                <a:solidFill>
                  <a:schemeClr val="lt1"/>
                </a:solidFill>
              </a:defRPr>
            </a:lvl8pPr>
            <a:lvl9pPr lvl="8" rtl="0" algn="ctr">
              <a:spcBef>
                <a:spcPts val="0"/>
              </a:spcBef>
              <a:spcAft>
                <a:spcPts val="0"/>
              </a:spcAft>
              <a:buClr>
                <a:schemeClr val="lt1"/>
              </a:buClr>
              <a:buSzPts val="6000"/>
              <a:buNone/>
              <a:defRPr sz="6000">
                <a:solidFill>
                  <a:schemeClr val="lt1"/>
                </a:solidFill>
              </a:defRPr>
            </a:lvl9pPr>
          </a:lstStyle>
          <a:p>
            <a:r>
              <a:t>xx%</a:t>
            </a:r>
          </a:p>
        </p:txBody>
      </p:sp>
      <p:sp>
        <p:nvSpPr>
          <p:cNvPr id="118" name="Google Shape;118;p15"/>
          <p:cNvSpPr txBox="1"/>
          <p:nvPr>
            <p:ph idx="1" type="subTitle"/>
          </p:nvPr>
        </p:nvSpPr>
        <p:spPr>
          <a:xfrm>
            <a:off x="928125" y="3466025"/>
            <a:ext cx="4704600" cy="375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6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19" name="Shape 119"/>
        <p:cNvGrpSpPr/>
        <p:nvPr/>
      </p:nvGrpSpPr>
      <p:grpSpPr>
        <a:xfrm>
          <a:off x="0" y="0"/>
          <a:ext cx="0" cy="0"/>
          <a:chOff x="0" y="0"/>
          <a:chExt cx="0" cy="0"/>
        </a:xfrm>
      </p:grpSpPr>
      <p:sp>
        <p:nvSpPr>
          <p:cNvPr id="120" name="Google Shape;120;p16"/>
          <p:cNvSpPr/>
          <p:nvPr/>
        </p:nvSpPr>
        <p:spPr>
          <a:xfrm flipH="1" rot="1536787">
            <a:off x="4058388" y="4917140"/>
            <a:ext cx="423899" cy="309707"/>
          </a:xfrm>
          <a:custGeom>
            <a:rect b="b" l="l" r="r" t="t"/>
            <a:pathLst>
              <a:path extrusionOk="0" h="4891" w="6694">
                <a:moveTo>
                  <a:pt x="3911" y="1976"/>
                </a:moveTo>
                <a:cubicBezTo>
                  <a:pt x="3913" y="1976"/>
                  <a:pt x="3914" y="1977"/>
                  <a:pt x="3915" y="1978"/>
                </a:cubicBezTo>
                <a:cubicBezTo>
                  <a:pt x="3927" y="1978"/>
                  <a:pt x="3927" y="2000"/>
                  <a:pt x="3915" y="2021"/>
                </a:cubicBezTo>
                <a:cubicBezTo>
                  <a:pt x="3894" y="2183"/>
                  <a:pt x="3884" y="2290"/>
                  <a:pt x="3894" y="2300"/>
                </a:cubicBezTo>
                <a:cubicBezTo>
                  <a:pt x="3905" y="2311"/>
                  <a:pt x="3905" y="2322"/>
                  <a:pt x="3905" y="2322"/>
                </a:cubicBezTo>
                <a:lnTo>
                  <a:pt x="3905" y="2429"/>
                </a:lnTo>
                <a:cubicBezTo>
                  <a:pt x="3915" y="2493"/>
                  <a:pt x="3905" y="2558"/>
                  <a:pt x="3905" y="2590"/>
                </a:cubicBezTo>
                <a:cubicBezTo>
                  <a:pt x="3894" y="2622"/>
                  <a:pt x="3894" y="2665"/>
                  <a:pt x="3894" y="2676"/>
                </a:cubicBezTo>
                <a:cubicBezTo>
                  <a:pt x="3905" y="2697"/>
                  <a:pt x="3905" y="2697"/>
                  <a:pt x="3884" y="2708"/>
                </a:cubicBezTo>
                <a:cubicBezTo>
                  <a:pt x="3851" y="2708"/>
                  <a:pt x="3851" y="2719"/>
                  <a:pt x="3862" y="2826"/>
                </a:cubicBezTo>
                <a:lnTo>
                  <a:pt x="3862" y="2933"/>
                </a:lnTo>
                <a:cubicBezTo>
                  <a:pt x="3851" y="2955"/>
                  <a:pt x="3851" y="2976"/>
                  <a:pt x="3851" y="2987"/>
                </a:cubicBezTo>
                <a:cubicBezTo>
                  <a:pt x="3851" y="2998"/>
                  <a:pt x="3851" y="3008"/>
                  <a:pt x="3830" y="3019"/>
                </a:cubicBezTo>
                <a:cubicBezTo>
                  <a:pt x="3819" y="3030"/>
                  <a:pt x="3819" y="3051"/>
                  <a:pt x="3808" y="3148"/>
                </a:cubicBezTo>
                <a:cubicBezTo>
                  <a:pt x="3808" y="3223"/>
                  <a:pt x="3798" y="3255"/>
                  <a:pt x="3787" y="3266"/>
                </a:cubicBezTo>
                <a:cubicBezTo>
                  <a:pt x="3776" y="3277"/>
                  <a:pt x="3744" y="3351"/>
                  <a:pt x="3733" y="3427"/>
                </a:cubicBezTo>
                <a:cubicBezTo>
                  <a:pt x="3722" y="3470"/>
                  <a:pt x="3722" y="3480"/>
                  <a:pt x="3701" y="3480"/>
                </a:cubicBezTo>
                <a:cubicBezTo>
                  <a:pt x="3695" y="3483"/>
                  <a:pt x="3690" y="3484"/>
                  <a:pt x="3685" y="3484"/>
                </a:cubicBezTo>
                <a:cubicBezTo>
                  <a:pt x="3669" y="3484"/>
                  <a:pt x="3653" y="3472"/>
                  <a:pt x="3637" y="3448"/>
                </a:cubicBezTo>
                <a:cubicBezTo>
                  <a:pt x="3605" y="3416"/>
                  <a:pt x="3594" y="3394"/>
                  <a:pt x="3583" y="3298"/>
                </a:cubicBezTo>
                <a:cubicBezTo>
                  <a:pt x="3572" y="3191"/>
                  <a:pt x="3583" y="3148"/>
                  <a:pt x="3615" y="3126"/>
                </a:cubicBezTo>
                <a:cubicBezTo>
                  <a:pt x="3637" y="3105"/>
                  <a:pt x="3637" y="3094"/>
                  <a:pt x="3626" y="3019"/>
                </a:cubicBezTo>
                <a:cubicBezTo>
                  <a:pt x="3615" y="2955"/>
                  <a:pt x="3626" y="2901"/>
                  <a:pt x="3626" y="2869"/>
                </a:cubicBezTo>
                <a:cubicBezTo>
                  <a:pt x="3637" y="2836"/>
                  <a:pt x="3637" y="2805"/>
                  <a:pt x="3637" y="2794"/>
                </a:cubicBezTo>
                <a:cubicBezTo>
                  <a:pt x="3637" y="2783"/>
                  <a:pt x="3648" y="2729"/>
                  <a:pt x="3669" y="2665"/>
                </a:cubicBezTo>
                <a:cubicBezTo>
                  <a:pt x="3701" y="2600"/>
                  <a:pt x="3712" y="2547"/>
                  <a:pt x="3701" y="2536"/>
                </a:cubicBezTo>
                <a:cubicBezTo>
                  <a:pt x="3701" y="2526"/>
                  <a:pt x="3701" y="2515"/>
                  <a:pt x="3712" y="2515"/>
                </a:cubicBezTo>
                <a:cubicBezTo>
                  <a:pt x="3722" y="2504"/>
                  <a:pt x="3733" y="2493"/>
                  <a:pt x="3733" y="2461"/>
                </a:cubicBezTo>
                <a:cubicBezTo>
                  <a:pt x="3733" y="2429"/>
                  <a:pt x="3755" y="2386"/>
                  <a:pt x="3787" y="2311"/>
                </a:cubicBezTo>
                <a:cubicBezTo>
                  <a:pt x="3808" y="2257"/>
                  <a:pt x="3841" y="2171"/>
                  <a:pt x="3862" y="2118"/>
                </a:cubicBezTo>
                <a:cubicBezTo>
                  <a:pt x="3890" y="2007"/>
                  <a:pt x="3902" y="1976"/>
                  <a:pt x="3911" y="1976"/>
                </a:cubicBezTo>
                <a:close/>
                <a:moveTo>
                  <a:pt x="2047" y="1571"/>
                </a:moveTo>
                <a:cubicBezTo>
                  <a:pt x="2066" y="1571"/>
                  <a:pt x="2091" y="1609"/>
                  <a:pt x="2125" y="1689"/>
                </a:cubicBezTo>
                <a:cubicBezTo>
                  <a:pt x="2156" y="1785"/>
                  <a:pt x="2167" y="1861"/>
                  <a:pt x="2146" y="1914"/>
                </a:cubicBezTo>
                <a:cubicBezTo>
                  <a:pt x="2146" y="1925"/>
                  <a:pt x="2146" y="1990"/>
                  <a:pt x="2156" y="2064"/>
                </a:cubicBezTo>
                <a:cubicBezTo>
                  <a:pt x="2167" y="2140"/>
                  <a:pt x="2167" y="2214"/>
                  <a:pt x="2167" y="2225"/>
                </a:cubicBezTo>
                <a:cubicBezTo>
                  <a:pt x="2156" y="2247"/>
                  <a:pt x="2167" y="2290"/>
                  <a:pt x="2167" y="2343"/>
                </a:cubicBezTo>
                <a:cubicBezTo>
                  <a:pt x="2178" y="2386"/>
                  <a:pt x="2178" y="2450"/>
                  <a:pt x="2178" y="2472"/>
                </a:cubicBezTo>
                <a:cubicBezTo>
                  <a:pt x="2178" y="2504"/>
                  <a:pt x="2189" y="2558"/>
                  <a:pt x="2189" y="2579"/>
                </a:cubicBezTo>
                <a:cubicBezTo>
                  <a:pt x="2210" y="2655"/>
                  <a:pt x="2199" y="2697"/>
                  <a:pt x="2178" y="2708"/>
                </a:cubicBezTo>
                <a:cubicBezTo>
                  <a:pt x="2167" y="2719"/>
                  <a:pt x="2167" y="2729"/>
                  <a:pt x="2167" y="2762"/>
                </a:cubicBezTo>
                <a:lnTo>
                  <a:pt x="2167" y="2891"/>
                </a:lnTo>
                <a:cubicBezTo>
                  <a:pt x="2156" y="2933"/>
                  <a:pt x="2156" y="2976"/>
                  <a:pt x="2167" y="2987"/>
                </a:cubicBezTo>
                <a:cubicBezTo>
                  <a:pt x="2167" y="3008"/>
                  <a:pt x="2156" y="3126"/>
                  <a:pt x="2135" y="3158"/>
                </a:cubicBezTo>
                <a:cubicBezTo>
                  <a:pt x="2125" y="3180"/>
                  <a:pt x="2125" y="3277"/>
                  <a:pt x="2135" y="3341"/>
                </a:cubicBezTo>
                <a:lnTo>
                  <a:pt x="2135" y="3437"/>
                </a:lnTo>
                <a:cubicBezTo>
                  <a:pt x="2125" y="3480"/>
                  <a:pt x="2113" y="3523"/>
                  <a:pt x="2113" y="3544"/>
                </a:cubicBezTo>
                <a:cubicBezTo>
                  <a:pt x="2113" y="3556"/>
                  <a:pt x="2103" y="3620"/>
                  <a:pt x="2092" y="3673"/>
                </a:cubicBezTo>
                <a:cubicBezTo>
                  <a:pt x="2070" y="3737"/>
                  <a:pt x="2060" y="3792"/>
                  <a:pt x="2060" y="3856"/>
                </a:cubicBezTo>
                <a:cubicBezTo>
                  <a:pt x="2060" y="3931"/>
                  <a:pt x="2049" y="3942"/>
                  <a:pt x="2028" y="3995"/>
                </a:cubicBezTo>
                <a:cubicBezTo>
                  <a:pt x="1985" y="4059"/>
                  <a:pt x="1963" y="4135"/>
                  <a:pt x="1974" y="4156"/>
                </a:cubicBezTo>
                <a:cubicBezTo>
                  <a:pt x="1974" y="4167"/>
                  <a:pt x="1974" y="4188"/>
                  <a:pt x="1963" y="4199"/>
                </a:cubicBezTo>
                <a:cubicBezTo>
                  <a:pt x="1931" y="4242"/>
                  <a:pt x="1867" y="4381"/>
                  <a:pt x="1824" y="4467"/>
                </a:cubicBezTo>
                <a:lnTo>
                  <a:pt x="1792" y="4531"/>
                </a:lnTo>
                <a:lnTo>
                  <a:pt x="1738" y="4553"/>
                </a:lnTo>
                <a:cubicBezTo>
                  <a:pt x="1720" y="4555"/>
                  <a:pt x="1705" y="4557"/>
                  <a:pt x="1692" y="4557"/>
                </a:cubicBezTo>
                <a:cubicBezTo>
                  <a:pt x="1649" y="4557"/>
                  <a:pt x="1628" y="4542"/>
                  <a:pt x="1620" y="4510"/>
                </a:cubicBezTo>
                <a:cubicBezTo>
                  <a:pt x="1620" y="4488"/>
                  <a:pt x="1599" y="4424"/>
                  <a:pt x="1577" y="4371"/>
                </a:cubicBezTo>
                <a:cubicBezTo>
                  <a:pt x="1534" y="4274"/>
                  <a:pt x="1524" y="4231"/>
                  <a:pt x="1513" y="4081"/>
                </a:cubicBezTo>
                <a:lnTo>
                  <a:pt x="1491" y="3909"/>
                </a:lnTo>
                <a:cubicBezTo>
                  <a:pt x="1481" y="3909"/>
                  <a:pt x="1481" y="3888"/>
                  <a:pt x="1481" y="3866"/>
                </a:cubicBezTo>
                <a:cubicBezTo>
                  <a:pt x="1481" y="3845"/>
                  <a:pt x="1470" y="3802"/>
                  <a:pt x="1470" y="3770"/>
                </a:cubicBezTo>
                <a:cubicBezTo>
                  <a:pt x="1460" y="3716"/>
                  <a:pt x="1460" y="3684"/>
                  <a:pt x="1470" y="3663"/>
                </a:cubicBezTo>
                <a:cubicBezTo>
                  <a:pt x="1470" y="3641"/>
                  <a:pt x="1481" y="3609"/>
                  <a:pt x="1481" y="3587"/>
                </a:cubicBezTo>
                <a:cubicBezTo>
                  <a:pt x="1481" y="3566"/>
                  <a:pt x="1481" y="3523"/>
                  <a:pt x="1491" y="3501"/>
                </a:cubicBezTo>
                <a:cubicBezTo>
                  <a:pt x="1502" y="3448"/>
                  <a:pt x="1513" y="3330"/>
                  <a:pt x="1513" y="3234"/>
                </a:cubicBezTo>
                <a:cubicBezTo>
                  <a:pt x="1513" y="3191"/>
                  <a:pt x="1524" y="3148"/>
                  <a:pt x="1545" y="3072"/>
                </a:cubicBezTo>
                <a:cubicBezTo>
                  <a:pt x="1577" y="2998"/>
                  <a:pt x="1577" y="2976"/>
                  <a:pt x="1567" y="2955"/>
                </a:cubicBezTo>
                <a:cubicBezTo>
                  <a:pt x="1556" y="2933"/>
                  <a:pt x="1577" y="2772"/>
                  <a:pt x="1599" y="2697"/>
                </a:cubicBezTo>
                <a:cubicBezTo>
                  <a:pt x="1610" y="2676"/>
                  <a:pt x="1653" y="2569"/>
                  <a:pt x="1674" y="2483"/>
                </a:cubicBezTo>
                <a:cubicBezTo>
                  <a:pt x="1717" y="2354"/>
                  <a:pt x="1727" y="2311"/>
                  <a:pt x="1727" y="2300"/>
                </a:cubicBezTo>
                <a:cubicBezTo>
                  <a:pt x="1717" y="2279"/>
                  <a:pt x="1717" y="2268"/>
                  <a:pt x="1738" y="2225"/>
                </a:cubicBezTo>
                <a:cubicBezTo>
                  <a:pt x="1760" y="2193"/>
                  <a:pt x="1770" y="2150"/>
                  <a:pt x="1792" y="2097"/>
                </a:cubicBezTo>
                <a:cubicBezTo>
                  <a:pt x="1792" y="2043"/>
                  <a:pt x="1813" y="1990"/>
                  <a:pt x="1835" y="1957"/>
                </a:cubicBezTo>
                <a:cubicBezTo>
                  <a:pt x="1846" y="1925"/>
                  <a:pt x="1856" y="1893"/>
                  <a:pt x="1867" y="1893"/>
                </a:cubicBezTo>
                <a:cubicBezTo>
                  <a:pt x="1867" y="1882"/>
                  <a:pt x="1877" y="1839"/>
                  <a:pt x="1889" y="1807"/>
                </a:cubicBezTo>
                <a:cubicBezTo>
                  <a:pt x="1910" y="1732"/>
                  <a:pt x="1910" y="1721"/>
                  <a:pt x="1953" y="1678"/>
                </a:cubicBezTo>
                <a:cubicBezTo>
                  <a:pt x="1985" y="1657"/>
                  <a:pt x="2006" y="1625"/>
                  <a:pt x="2017" y="1614"/>
                </a:cubicBezTo>
                <a:cubicBezTo>
                  <a:pt x="2025" y="1585"/>
                  <a:pt x="2035" y="1571"/>
                  <a:pt x="2047" y="1571"/>
                </a:cubicBezTo>
                <a:close/>
                <a:moveTo>
                  <a:pt x="3502" y="0"/>
                </a:moveTo>
                <a:cubicBezTo>
                  <a:pt x="3483" y="0"/>
                  <a:pt x="3452" y="8"/>
                  <a:pt x="3422" y="16"/>
                </a:cubicBezTo>
                <a:cubicBezTo>
                  <a:pt x="3369" y="26"/>
                  <a:pt x="3326" y="26"/>
                  <a:pt x="3315" y="26"/>
                </a:cubicBezTo>
                <a:cubicBezTo>
                  <a:pt x="3309" y="23"/>
                  <a:pt x="3303" y="22"/>
                  <a:pt x="3295" y="22"/>
                </a:cubicBezTo>
                <a:cubicBezTo>
                  <a:pt x="3275" y="22"/>
                  <a:pt x="3247" y="32"/>
                  <a:pt x="3207" y="48"/>
                </a:cubicBezTo>
                <a:cubicBezTo>
                  <a:pt x="3165" y="69"/>
                  <a:pt x="3111" y="91"/>
                  <a:pt x="3079" y="102"/>
                </a:cubicBezTo>
                <a:cubicBezTo>
                  <a:pt x="3047" y="102"/>
                  <a:pt x="3026" y="112"/>
                  <a:pt x="3014" y="133"/>
                </a:cubicBezTo>
                <a:cubicBezTo>
                  <a:pt x="3001" y="154"/>
                  <a:pt x="2996" y="162"/>
                  <a:pt x="2989" y="162"/>
                </a:cubicBezTo>
                <a:cubicBezTo>
                  <a:pt x="2984" y="162"/>
                  <a:pt x="2979" y="159"/>
                  <a:pt x="2971" y="155"/>
                </a:cubicBezTo>
                <a:cubicBezTo>
                  <a:pt x="2961" y="148"/>
                  <a:pt x="2954" y="145"/>
                  <a:pt x="2945" y="145"/>
                </a:cubicBezTo>
                <a:cubicBezTo>
                  <a:pt x="2926" y="145"/>
                  <a:pt x="2905" y="161"/>
                  <a:pt x="2854" y="198"/>
                </a:cubicBezTo>
                <a:cubicBezTo>
                  <a:pt x="2832" y="219"/>
                  <a:pt x="2778" y="252"/>
                  <a:pt x="2757" y="252"/>
                </a:cubicBezTo>
                <a:cubicBezTo>
                  <a:pt x="2725" y="262"/>
                  <a:pt x="2693" y="284"/>
                  <a:pt x="2671" y="305"/>
                </a:cubicBezTo>
                <a:cubicBezTo>
                  <a:pt x="2661" y="327"/>
                  <a:pt x="2618" y="359"/>
                  <a:pt x="2596" y="381"/>
                </a:cubicBezTo>
                <a:cubicBezTo>
                  <a:pt x="2564" y="391"/>
                  <a:pt x="2532" y="412"/>
                  <a:pt x="2532" y="423"/>
                </a:cubicBezTo>
                <a:cubicBezTo>
                  <a:pt x="2532" y="423"/>
                  <a:pt x="2511" y="434"/>
                  <a:pt x="2489" y="434"/>
                </a:cubicBezTo>
                <a:cubicBezTo>
                  <a:pt x="2468" y="445"/>
                  <a:pt x="2446" y="455"/>
                  <a:pt x="2425" y="488"/>
                </a:cubicBezTo>
                <a:cubicBezTo>
                  <a:pt x="2403" y="520"/>
                  <a:pt x="2361" y="552"/>
                  <a:pt x="2339" y="562"/>
                </a:cubicBezTo>
                <a:cubicBezTo>
                  <a:pt x="2318" y="574"/>
                  <a:pt x="2296" y="595"/>
                  <a:pt x="2285" y="605"/>
                </a:cubicBezTo>
                <a:cubicBezTo>
                  <a:pt x="2285" y="638"/>
                  <a:pt x="2199" y="724"/>
                  <a:pt x="2125" y="798"/>
                </a:cubicBezTo>
                <a:cubicBezTo>
                  <a:pt x="2081" y="835"/>
                  <a:pt x="2067" y="852"/>
                  <a:pt x="2055" y="852"/>
                </a:cubicBezTo>
                <a:cubicBezTo>
                  <a:pt x="2050" y="852"/>
                  <a:pt x="2046" y="848"/>
                  <a:pt x="2039" y="841"/>
                </a:cubicBezTo>
                <a:cubicBezTo>
                  <a:pt x="2039" y="831"/>
                  <a:pt x="2028" y="820"/>
                  <a:pt x="2039" y="810"/>
                </a:cubicBezTo>
                <a:cubicBezTo>
                  <a:pt x="2039" y="777"/>
                  <a:pt x="2028" y="767"/>
                  <a:pt x="1963" y="745"/>
                </a:cubicBezTo>
                <a:cubicBezTo>
                  <a:pt x="1931" y="734"/>
                  <a:pt x="1899" y="713"/>
                  <a:pt x="1877" y="681"/>
                </a:cubicBezTo>
                <a:cubicBezTo>
                  <a:pt x="1846" y="648"/>
                  <a:pt x="1835" y="648"/>
                  <a:pt x="1781" y="638"/>
                </a:cubicBezTo>
                <a:cubicBezTo>
                  <a:pt x="1749" y="627"/>
                  <a:pt x="1684" y="605"/>
                  <a:pt x="1641" y="595"/>
                </a:cubicBezTo>
                <a:lnTo>
                  <a:pt x="1556" y="552"/>
                </a:lnTo>
                <a:lnTo>
                  <a:pt x="1460" y="584"/>
                </a:lnTo>
                <a:cubicBezTo>
                  <a:pt x="1405" y="595"/>
                  <a:pt x="1352" y="627"/>
                  <a:pt x="1331" y="638"/>
                </a:cubicBezTo>
                <a:cubicBezTo>
                  <a:pt x="1320" y="648"/>
                  <a:pt x="1298" y="659"/>
                  <a:pt x="1288" y="659"/>
                </a:cubicBezTo>
                <a:cubicBezTo>
                  <a:pt x="1277" y="659"/>
                  <a:pt x="1266" y="659"/>
                  <a:pt x="1255" y="670"/>
                </a:cubicBezTo>
                <a:cubicBezTo>
                  <a:pt x="1245" y="681"/>
                  <a:pt x="1224" y="681"/>
                  <a:pt x="1224" y="681"/>
                </a:cubicBezTo>
                <a:cubicBezTo>
                  <a:pt x="1212" y="681"/>
                  <a:pt x="1202" y="681"/>
                  <a:pt x="1181" y="691"/>
                </a:cubicBezTo>
                <a:cubicBezTo>
                  <a:pt x="1173" y="691"/>
                  <a:pt x="1161" y="696"/>
                  <a:pt x="1154" y="696"/>
                </a:cubicBezTo>
                <a:cubicBezTo>
                  <a:pt x="1150" y="696"/>
                  <a:pt x="1148" y="695"/>
                  <a:pt x="1148" y="691"/>
                </a:cubicBezTo>
                <a:cubicBezTo>
                  <a:pt x="1138" y="691"/>
                  <a:pt x="1116" y="713"/>
                  <a:pt x="1084" y="734"/>
                </a:cubicBezTo>
                <a:cubicBezTo>
                  <a:pt x="1052" y="745"/>
                  <a:pt x="1009" y="777"/>
                  <a:pt x="988" y="788"/>
                </a:cubicBezTo>
                <a:cubicBezTo>
                  <a:pt x="955" y="810"/>
                  <a:pt x="945" y="831"/>
                  <a:pt x="933" y="853"/>
                </a:cubicBezTo>
                <a:cubicBezTo>
                  <a:pt x="923" y="874"/>
                  <a:pt x="912" y="895"/>
                  <a:pt x="880" y="906"/>
                </a:cubicBezTo>
                <a:cubicBezTo>
                  <a:pt x="826" y="949"/>
                  <a:pt x="794" y="992"/>
                  <a:pt x="773" y="1046"/>
                </a:cubicBezTo>
                <a:cubicBezTo>
                  <a:pt x="762" y="1077"/>
                  <a:pt x="730" y="1131"/>
                  <a:pt x="719" y="1163"/>
                </a:cubicBezTo>
                <a:cubicBezTo>
                  <a:pt x="698" y="1196"/>
                  <a:pt x="676" y="1239"/>
                  <a:pt x="676" y="1239"/>
                </a:cubicBezTo>
                <a:cubicBezTo>
                  <a:pt x="676" y="1260"/>
                  <a:pt x="666" y="1260"/>
                  <a:pt x="655" y="1270"/>
                </a:cubicBezTo>
                <a:cubicBezTo>
                  <a:pt x="623" y="1270"/>
                  <a:pt x="623" y="1282"/>
                  <a:pt x="612" y="1324"/>
                </a:cubicBezTo>
                <a:cubicBezTo>
                  <a:pt x="601" y="1399"/>
                  <a:pt x="580" y="1442"/>
                  <a:pt x="547" y="1475"/>
                </a:cubicBezTo>
                <a:cubicBezTo>
                  <a:pt x="526" y="1496"/>
                  <a:pt x="516" y="1506"/>
                  <a:pt x="526" y="1528"/>
                </a:cubicBezTo>
                <a:cubicBezTo>
                  <a:pt x="526" y="1549"/>
                  <a:pt x="516" y="1582"/>
                  <a:pt x="516" y="1614"/>
                </a:cubicBezTo>
                <a:cubicBezTo>
                  <a:pt x="504" y="1657"/>
                  <a:pt x="504" y="1668"/>
                  <a:pt x="473" y="1678"/>
                </a:cubicBezTo>
                <a:cubicBezTo>
                  <a:pt x="440" y="1689"/>
                  <a:pt x="440" y="1699"/>
                  <a:pt x="440" y="1742"/>
                </a:cubicBezTo>
                <a:cubicBezTo>
                  <a:pt x="430" y="1775"/>
                  <a:pt x="419" y="1796"/>
                  <a:pt x="397" y="1828"/>
                </a:cubicBezTo>
                <a:cubicBezTo>
                  <a:pt x="376" y="1871"/>
                  <a:pt x="376" y="1882"/>
                  <a:pt x="376" y="1925"/>
                </a:cubicBezTo>
                <a:cubicBezTo>
                  <a:pt x="387" y="1978"/>
                  <a:pt x="365" y="2032"/>
                  <a:pt x="311" y="2161"/>
                </a:cubicBezTo>
                <a:cubicBezTo>
                  <a:pt x="290" y="2204"/>
                  <a:pt x="280" y="2236"/>
                  <a:pt x="290" y="2247"/>
                </a:cubicBezTo>
                <a:cubicBezTo>
                  <a:pt x="290" y="2268"/>
                  <a:pt x="280" y="2311"/>
                  <a:pt x="258" y="2354"/>
                </a:cubicBezTo>
                <a:cubicBezTo>
                  <a:pt x="226" y="2407"/>
                  <a:pt x="226" y="2429"/>
                  <a:pt x="237" y="2450"/>
                </a:cubicBezTo>
                <a:cubicBezTo>
                  <a:pt x="247" y="2472"/>
                  <a:pt x="237" y="2526"/>
                  <a:pt x="215" y="2536"/>
                </a:cubicBezTo>
                <a:cubicBezTo>
                  <a:pt x="172" y="2558"/>
                  <a:pt x="118" y="2772"/>
                  <a:pt x="129" y="2848"/>
                </a:cubicBezTo>
                <a:cubicBezTo>
                  <a:pt x="140" y="2869"/>
                  <a:pt x="129" y="2869"/>
                  <a:pt x="118" y="2879"/>
                </a:cubicBezTo>
                <a:cubicBezTo>
                  <a:pt x="97" y="2891"/>
                  <a:pt x="87" y="2901"/>
                  <a:pt x="75" y="2944"/>
                </a:cubicBezTo>
                <a:cubicBezTo>
                  <a:pt x="75" y="2965"/>
                  <a:pt x="65" y="3008"/>
                  <a:pt x="65" y="3030"/>
                </a:cubicBezTo>
                <a:cubicBezTo>
                  <a:pt x="32" y="3105"/>
                  <a:pt x="32" y="3169"/>
                  <a:pt x="32" y="3169"/>
                </a:cubicBezTo>
                <a:cubicBezTo>
                  <a:pt x="54" y="3191"/>
                  <a:pt x="44" y="3266"/>
                  <a:pt x="22" y="3320"/>
                </a:cubicBezTo>
                <a:cubicBezTo>
                  <a:pt x="11" y="3351"/>
                  <a:pt x="1" y="3384"/>
                  <a:pt x="11" y="3416"/>
                </a:cubicBezTo>
                <a:lnTo>
                  <a:pt x="11" y="3513"/>
                </a:lnTo>
                <a:cubicBezTo>
                  <a:pt x="1" y="3577"/>
                  <a:pt x="1" y="3695"/>
                  <a:pt x="11" y="3716"/>
                </a:cubicBezTo>
                <a:cubicBezTo>
                  <a:pt x="11" y="3727"/>
                  <a:pt x="44" y="3749"/>
                  <a:pt x="65" y="3770"/>
                </a:cubicBezTo>
                <a:cubicBezTo>
                  <a:pt x="87" y="3780"/>
                  <a:pt x="118" y="3802"/>
                  <a:pt x="129" y="3813"/>
                </a:cubicBezTo>
                <a:cubicBezTo>
                  <a:pt x="132" y="3816"/>
                  <a:pt x="135" y="3817"/>
                  <a:pt x="138" y="3817"/>
                </a:cubicBezTo>
                <a:cubicBezTo>
                  <a:pt x="146" y="3817"/>
                  <a:pt x="157" y="3807"/>
                  <a:pt x="172" y="3792"/>
                </a:cubicBezTo>
                <a:cubicBezTo>
                  <a:pt x="194" y="3770"/>
                  <a:pt x="226" y="3759"/>
                  <a:pt x="237" y="3759"/>
                </a:cubicBezTo>
                <a:cubicBezTo>
                  <a:pt x="268" y="3759"/>
                  <a:pt x="268" y="3749"/>
                  <a:pt x="280" y="3727"/>
                </a:cubicBezTo>
                <a:cubicBezTo>
                  <a:pt x="280" y="3706"/>
                  <a:pt x="290" y="3663"/>
                  <a:pt x="290" y="3620"/>
                </a:cubicBezTo>
                <a:cubicBezTo>
                  <a:pt x="301" y="3587"/>
                  <a:pt x="311" y="3523"/>
                  <a:pt x="311" y="3480"/>
                </a:cubicBezTo>
                <a:cubicBezTo>
                  <a:pt x="311" y="3448"/>
                  <a:pt x="333" y="3384"/>
                  <a:pt x="344" y="3341"/>
                </a:cubicBezTo>
                <a:cubicBezTo>
                  <a:pt x="376" y="3212"/>
                  <a:pt x="408" y="3084"/>
                  <a:pt x="408" y="3019"/>
                </a:cubicBezTo>
                <a:cubicBezTo>
                  <a:pt x="408" y="2987"/>
                  <a:pt x="419" y="2955"/>
                  <a:pt x="430" y="2933"/>
                </a:cubicBezTo>
                <a:cubicBezTo>
                  <a:pt x="451" y="2891"/>
                  <a:pt x="483" y="2751"/>
                  <a:pt x="483" y="2665"/>
                </a:cubicBezTo>
                <a:cubicBezTo>
                  <a:pt x="483" y="2622"/>
                  <a:pt x="494" y="2600"/>
                  <a:pt x="504" y="2600"/>
                </a:cubicBezTo>
                <a:cubicBezTo>
                  <a:pt x="516" y="2590"/>
                  <a:pt x="516" y="2579"/>
                  <a:pt x="516" y="2558"/>
                </a:cubicBezTo>
                <a:cubicBezTo>
                  <a:pt x="526" y="2536"/>
                  <a:pt x="526" y="2515"/>
                  <a:pt x="623" y="2247"/>
                </a:cubicBezTo>
                <a:cubicBezTo>
                  <a:pt x="644" y="2183"/>
                  <a:pt x="655" y="2118"/>
                  <a:pt x="655" y="2107"/>
                </a:cubicBezTo>
                <a:cubicBezTo>
                  <a:pt x="655" y="2075"/>
                  <a:pt x="687" y="1990"/>
                  <a:pt x="719" y="1968"/>
                </a:cubicBezTo>
                <a:cubicBezTo>
                  <a:pt x="740" y="1957"/>
                  <a:pt x="773" y="1871"/>
                  <a:pt x="762" y="1807"/>
                </a:cubicBezTo>
                <a:cubicBezTo>
                  <a:pt x="762" y="1785"/>
                  <a:pt x="762" y="1742"/>
                  <a:pt x="773" y="1732"/>
                </a:cubicBezTo>
                <a:cubicBezTo>
                  <a:pt x="783" y="1699"/>
                  <a:pt x="848" y="1614"/>
                  <a:pt x="869" y="1592"/>
                </a:cubicBezTo>
                <a:cubicBezTo>
                  <a:pt x="880" y="1592"/>
                  <a:pt x="891" y="1560"/>
                  <a:pt x="902" y="1518"/>
                </a:cubicBezTo>
                <a:cubicBezTo>
                  <a:pt x="912" y="1475"/>
                  <a:pt x="923" y="1432"/>
                  <a:pt x="933" y="1432"/>
                </a:cubicBezTo>
                <a:cubicBezTo>
                  <a:pt x="955" y="1399"/>
                  <a:pt x="1041" y="1260"/>
                  <a:pt x="1052" y="1239"/>
                </a:cubicBezTo>
                <a:cubicBezTo>
                  <a:pt x="1052" y="1228"/>
                  <a:pt x="1084" y="1206"/>
                  <a:pt x="1105" y="1174"/>
                </a:cubicBezTo>
                <a:cubicBezTo>
                  <a:pt x="1148" y="1142"/>
                  <a:pt x="1202" y="1077"/>
                  <a:pt x="1202" y="1056"/>
                </a:cubicBezTo>
                <a:cubicBezTo>
                  <a:pt x="1202" y="1046"/>
                  <a:pt x="1212" y="1034"/>
                  <a:pt x="1224" y="1034"/>
                </a:cubicBezTo>
                <a:cubicBezTo>
                  <a:pt x="1255" y="1013"/>
                  <a:pt x="1320" y="949"/>
                  <a:pt x="1320" y="927"/>
                </a:cubicBezTo>
                <a:cubicBezTo>
                  <a:pt x="1320" y="910"/>
                  <a:pt x="1348" y="892"/>
                  <a:pt x="1376" y="892"/>
                </a:cubicBezTo>
                <a:cubicBezTo>
                  <a:pt x="1382" y="892"/>
                  <a:pt x="1389" y="893"/>
                  <a:pt x="1395" y="895"/>
                </a:cubicBezTo>
                <a:cubicBezTo>
                  <a:pt x="1400" y="901"/>
                  <a:pt x="1408" y="903"/>
                  <a:pt x="1420" y="903"/>
                </a:cubicBezTo>
                <a:cubicBezTo>
                  <a:pt x="1432" y="903"/>
                  <a:pt x="1448" y="901"/>
                  <a:pt x="1470" y="895"/>
                </a:cubicBezTo>
                <a:cubicBezTo>
                  <a:pt x="1485" y="893"/>
                  <a:pt x="1502" y="892"/>
                  <a:pt x="1520" y="892"/>
                </a:cubicBezTo>
                <a:cubicBezTo>
                  <a:pt x="1599" y="892"/>
                  <a:pt x="1688" y="912"/>
                  <a:pt x="1706" y="938"/>
                </a:cubicBezTo>
                <a:cubicBezTo>
                  <a:pt x="1706" y="949"/>
                  <a:pt x="1727" y="960"/>
                  <a:pt x="1738" y="970"/>
                </a:cubicBezTo>
                <a:cubicBezTo>
                  <a:pt x="1792" y="992"/>
                  <a:pt x="1877" y="1067"/>
                  <a:pt x="1899" y="1099"/>
                </a:cubicBezTo>
                <a:cubicBezTo>
                  <a:pt x="1910" y="1131"/>
                  <a:pt x="1910" y="1142"/>
                  <a:pt x="1889" y="1185"/>
                </a:cubicBezTo>
                <a:cubicBezTo>
                  <a:pt x="1867" y="1217"/>
                  <a:pt x="1846" y="1260"/>
                  <a:pt x="1835" y="1270"/>
                </a:cubicBezTo>
                <a:cubicBezTo>
                  <a:pt x="1824" y="1282"/>
                  <a:pt x="1813" y="1303"/>
                  <a:pt x="1803" y="1313"/>
                </a:cubicBezTo>
                <a:cubicBezTo>
                  <a:pt x="1792" y="1324"/>
                  <a:pt x="1781" y="1346"/>
                  <a:pt x="1770" y="1346"/>
                </a:cubicBezTo>
                <a:cubicBezTo>
                  <a:pt x="1749" y="1356"/>
                  <a:pt x="1738" y="1367"/>
                  <a:pt x="1738" y="1389"/>
                </a:cubicBezTo>
                <a:cubicBezTo>
                  <a:pt x="1738" y="1410"/>
                  <a:pt x="1717" y="1442"/>
                  <a:pt x="1695" y="1475"/>
                </a:cubicBezTo>
                <a:cubicBezTo>
                  <a:pt x="1641" y="1528"/>
                  <a:pt x="1631" y="1539"/>
                  <a:pt x="1663" y="1582"/>
                </a:cubicBezTo>
                <a:lnTo>
                  <a:pt x="1684" y="1625"/>
                </a:lnTo>
                <a:lnTo>
                  <a:pt x="1641" y="1635"/>
                </a:lnTo>
                <a:cubicBezTo>
                  <a:pt x="1610" y="1657"/>
                  <a:pt x="1610" y="1657"/>
                  <a:pt x="1610" y="1711"/>
                </a:cubicBezTo>
                <a:cubicBezTo>
                  <a:pt x="1599" y="1754"/>
                  <a:pt x="1599" y="1764"/>
                  <a:pt x="1545" y="1861"/>
                </a:cubicBezTo>
                <a:cubicBezTo>
                  <a:pt x="1524" y="1914"/>
                  <a:pt x="1470" y="2011"/>
                  <a:pt x="1448" y="2075"/>
                </a:cubicBezTo>
                <a:cubicBezTo>
                  <a:pt x="1405" y="2161"/>
                  <a:pt x="1395" y="2183"/>
                  <a:pt x="1405" y="2204"/>
                </a:cubicBezTo>
                <a:cubicBezTo>
                  <a:pt x="1417" y="2225"/>
                  <a:pt x="1405" y="2236"/>
                  <a:pt x="1395" y="2257"/>
                </a:cubicBezTo>
                <a:cubicBezTo>
                  <a:pt x="1341" y="2333"/>
                  <a:pt x="1331" y="2354"/>
                  <a:pt x="1341" y="2386"/>
                </a:cubicBezTo>
                <a:cubicBezTo>
                  <a:pt x="1352" y="2407"/>
                  <a:pt x="1341" y="2440"/>
                  <a:pt x="1298" y="2569"/>
                </a:cubicBezTo>
                <a:cubicBezTo>
                  <a:pt x="1288" y="2600"/>
                  <a:pt x="1277" y="2655"/>
                  <a:pt x="1288" y="2676"/>
                </a:cubicBezTo>
                <a:cubicBezTo>
                  <a:pt x="1288" y="2697"/>
                  <a:pt x="1277" y="2729"/>
                  <a:pt x="1277" y="2740"/>
                </a:cubicBezTo>
                <a:cubicBezTo>
                  <a:pt x="1266" y="2740"/>
                  <a:pt x="1266" y="2772"/>
                  <a:pt x="1266" y="2794"/>
                </a:cubicBezTo>
                <a:cubicBezTo>
                  <a:pt x="1277" y="2826"/>
                  <a:pt x="1266" y="2848"/>
                  <a:pt x="1255" y="2858"/>
                </a:cubicBezTo>
                <a:cubicBezTo>
                  <a:pt x="1245" y="2858"/>
                  <a:pt x="1245" y="2879"/>
                  <a:pt x="1245" y="2891"/>
                </a:cubicBezTo>
                <a:cubicBezTo>
                  <a:pt x="1245" y="2912"/>
                  <a:pt x="1224" y="2944"/>
                  <a:pt x="1202" y="2976"/>
                </a:cubicBezTo>
                <a:cubicBezTo>
                  <a:pt x="1169" y="3041"/>
                  <a:pt x="1169" y="3041"/>
                  <a:pt x="1191" y="3072"/>
                </a:cubicBezTo>
                <a:cubicBezTo>
                  <a:pt x="1202" y="3094"/>
                  <a:pt x="1202" y="3126"/>
                  <a:pt x="1191" y="3158"/>
                </a:cubicBezTo>
                <a:cubicBezTo>
                  <a:pt x="1169" y="3234"/>
                  <a:pt x="1159" y="3341"/>
                  <a:pt x="1159" y="3373"/>
                </a:cubicBezTo>
                <a:lnTo>
                  <a:pt x="1159" y="3427"/>
                </a:lnTo>
                <a:cubicBezTo>
                  <a:pt x="1138" y="3470"/>
                  <a:pt x="1138" y="3534"/>
                  <a:pt x="1159" y="3556"/>
                </a:cubicBezTo>
                <a:cubicBezTo>
                  <a:pt x="1181" y="3577"/>
                  <a:pt x="1181" y="3673"/>
                  <a:pt x="1159" y="3716"/>
                </a:cubicBezTo>
                <a:cubicBezTo>
                  <a:pt x="1138" y="3737"/>
                  <a:pt x="1138" y="3759"/>
                  <a:pt x="1148" y="3823"/>
                </a:cubicBezTo>
                <a:lnTo>
                  <a:pt x="1148" y="3909"/>
                </a:lnTo>
                <a:cubicBezTo>
                  <a:pt x="1138" y="3920"/>
                  <a:pt x="1138" y="3931"/>
                  <a:pt x="1138" y="3952"/>
                </a:cubicBezTo>
                <a:lnTo>
                  <a:pt x="1138" y="4038"/>
                </a:lnTo>
                <a:cubicBezTo>
                  <a:pt x="1138" y="4070"/>
                  <a:pt x="1138" y="4113"/>
                  <a:pt x="1148" y="4135"/>
                </a:cubicBezTo>
                <a:cubicBezTo>
                  <a:pt x="1148" y="4156"/>
                  <a:pt x="1159" y="4209"/>
                  <a:pt x="1159" y="4263"/>
                </a:cubicBezTo>
                <a:cubicBezTo>
                  <a:pt x="1169" y="4306"/>
                  <a:pt x="1181" y="4371"/>
                  <a:pt x="1202" y="4392"/>
                </a:cubicBezTo>
                <a:lnTo>
                  <a:pt x="1224" y="4457"/>
                </a:lnTo>
                <a:cubicBezTo>
                  <a:pt x="1224" y="4457"/>
                  <a:pt x="1234" y="4499"/>
                  <a:pt x="1255" y="4542"/>
                </a:cubicBezTo>
                <a:cubicBezTo>
                  <a:pt x="1277" y="4585"/>
                  <a:pt x="1288" y="4638"/>
                  <a:pt x="1298" y="4660"/>
                </a:cubicBezTo>
                <a:cubicBezTo>
                  <a:pt x="1298" y="4693"/>
                  <a:pt x="1309" y="4703"/>
                  <a:pt x="1352" y="4703"/>
                </a:cubicBezTo>
                <a:cubicBezTo>
                  <a:pt x="1384" y="4714"/>
                  <a:pt x="1395" y="4724"/>
                  <a:pt x="1395" y="4735"/>
                </a:cubicBezTo>
                <a:cubicBezTo>
                  <a:pt x="1395" y="4746"/>
                  <a:pt x="1405" y="4757"/>
                  <a:pt x="1427" y="4767"/>
                </a:cubicBezTo>
                <a:cubicBezTo>
                  <a:pt x="1448" y="4778"/>
                  <a:pt x="1481" y="4810"/>
                  <a:pt x="1481" y="4832"/>
                </a:cubicBezTo>
                <a:lnTo>
                  <a:pt x="1502" y="4864"/>
                </a:lnTo>
                <a:lnTo>
                  <a:pt x="1556" y="4853"/>
                </a:lnTo>
                <a:cubicBezTo>
                  <a:pt x="1599" y="4853"/>
                  <a:pt x="1631" y="4864"/>
                  <a:pt x="1653" y="4874"/>
                </a:cubicBezTo>
                <a:cubicBezTo>
                  <a:pt x="1663" y="4885"/>
                  <a:pt x="1674" y="4891"/>
                  <a:pt x="1687" y="4891"/>
                </a:cubicBezTo>
                <a:cubicBezTo>
                  <a:pt x="1701" y="4891"/>
                  <a:pt x="1717" y="4885"/>
                  <a:pt x="1738" y="4874"/>
                </a:cubicBezTo>
                <a:cubicBezTo>
                  <a:pt x="1781" y="4864"/>
                  <a:pt x="1835" y="4843"/>
                  <a:pt x="1867" y="4821"/>
                </a:cubicBezTo>
                <a:cubicBezTo>
                  <a:pt x="1931" y="4800"/>
                  <a:pt x="1931" y="4789"/>
                  <a:pt x="1953" y="4746"/>
                </a:cubicBezTo>
                <a:cubicBezTo>
                  <a:pt x="1972" y="4700"/>
                  <a:pt x="1998" y="4669"/>
                  <a:pt x="2026" y="4669"/>
                </a:cubicBezTo>
                <a:cubicBezTo>
                  <a:pt x="2030" y="4669"/>
                  <a:pt x="2034" y="4670"/>
                  <a:pt x="2039" y="4671"/>
                </a:cubicBezTo>
                <a:cubicBezTo>
                  <a:pt x="2039" y="4675"/>
                  <a:pt x="2040" y="4676"/>
                  <a:pt x="2042" y="4676"/>
                </a:cubicBezTo>
                <a:cubicBezTo>
                  <a:pt x="2046" y="4676"/>
                  <a:pt x="2053" y="4671"/>
                  <a:pt x="2060" y="4671"/>
                </a:cubicBezTo>
                <a:cubicBezTo>
                  <a:pt x="2082" y="4660"/>
                  <a:pt x="2156" y="4510"/>
                  <a:pt x="2189" y="4435"/>
                </a:cubicBezTo>
                <a:cubicBezTo>
                  <a:pt x="2242" y="4306"/>
                  <a:pt x="2253" y="4295"/>
                  <a:pt x="2242" y="4285"/>
                </a:cubicBezTo>
                <a:cubicBezTo>
                  <a:pt x="2242" y="4274"/>
                  <a:pt x="2253" y="4231"/>
                  <a:pt x="2285" y="4156"/>
                </a:cubicBezTo>
                <a:lnTo>
                  <a:pt x="2339" y="4038"/>
                </a:lnTo>
                <a:lnTo>
                  <a:pt x="2318" y="4006"/>
                </a:lnTo>
                <a:cubicBezTo>
                  <a:pt x="2306" y="3973"/>
                  <a:pt x="2306" y="3973"/>
                  <a:pt x="2328" y="3963"/>
                </a:cubicBezTo>
                <a:cubicBezTo>
                  <a:pt x="2349" y="3952"/>
                  <a:pt x="2349" y="3952"/>
                  <a:pt x="2349" y="3888"/>
                </a:cubicBezTo>
                <a:cubicBezTo>
                  <a:pt x="2349" y="3845"/>
                  <a:pt x="2361" y="3792"/>
                  <a:pt x="2371" y="3759"/>
                </a:cubicBezTo>
                <a:cubicBezTo>
                  <a:pt x="2392" y="3716"/>
                  <a:pt x="2392" y="3695"/>
                  <a:pt x="2382" y="3673"/>
                </a:cubicBezTo>
                <a:cubicBezTo>
                  <a:pt x="2371" y="3663"/>
                  <a:pt x="2371" y="3641"/>
                  <a:pt x="2382" y="3630"/>
                </a:cubicBezTo>
                <a:cubicBezTo>
                  <a:pt x="2382" y="3609"/>
                  <a:pt x="2392" y="3577"/>
                  <a:pt x="2392" y="3556"/>
                </a:cubicBezTo>
                <a:cubicBezTo>
                  <a:pt x="2403" y="3534"/>
                  <a:pt x="2403" y="3491"/>
                  <a:pt x="2403" y="3459"/>
                </a:cubicBezTo>
                <a:cubicBezTo>
                  <a:pt x="2414" y="3427"/>
                  <a:pt x="2425" y="3416"/>
                  <a:pt x="2435" y="3394"/>
                </a:cubicBezTo>
                <a:cubicBezTo>
                  <a:pt x="2457" y="3384"/>
                  <a:pt x="2457" y="3373"/>
                  <a:pt x="2457" y="3308"/>
                </a:cubicBezTo>
                <a:cubicBezTo>
                  <a:pt x="2446" y="3266"/>
                  <a:pt x="2446" y="3201"/>
                  <a:pt x="2457" y="3169"/>
                </a:cubicBezTo>
                <a:cubicBezTo>
                  <a:pt x="2457" y="3126"/>
                  <a:pt x="2468" y="3072"/>
                  <a:pt x="2457" y="3041"/>
                </a:cubicBezTo>
                <a:cubicBezTo>
                  <a:pt x="2457" y="3008"/>
                  <a:pt x="2468" y="2965"/>
                  <a:pt x="2468" y="2944"/>
                </a:cubicBezTo>
                <a:cubicBezTo>
                  <a:pt x="2489" y="2901"/>
                  <a:pt x="2489" y="2772"/>
                  <a:pt x="2457" y="2708"/>
                </a:cubicBezTo>
                <a:cubicBezTo>
                  <a:pt x="2446" y="2686"/>
                  <a:pt x="2457" y="2665"/>
                  <a:pt x="2468" y="2622"/>
                </a:cubicBezTo>
                <a:cubicBezTo>
                  <a:pt x="2478" y="2590"/>
                  <a:pt x="2489" y="2547"/>
                  <a:pt x="2478" y="2536"/>
                </a:cubicBezTo>
                <a:cubicBezTo>
                  <a:pt x="2478" y="2515"/>
                  <a:pt x="2478" y="2472"/>
                  <a:pt x="2489" y="2450"/>
                </a:cubicBezTo>
                <a:cubicBezTo>
                  <a:pt x="2500" y="2397"/>
                  <a:pt x="2500" y="2376"/>
                  <a:pt x="2468" y="2247"/>
                </a:cubicBezTo>
                <a:cubicBezTo>
                  <a:pt x="2457" y="2204"/>
                  <a:pt x="2457" y="2150"/>
                  <a:pt x="2457" y="2118"/>
                </a:cubicBezTo>
                <a:cubicBezTo>
                  <a:pt x="2468" y="2032"/>
                  <a:pt x="2468" y="2000"/>
                  <a:pt x="2446" y="1957"/>
                </a:cubicBezTo>
                <a:cubicBezTo>
                  <a:pt x="2446" y="1935"/>
                  <a:pt x="2435" y="1904"/>
                  <a:pt x="2435" y="1882"/>
                </a:cubicBezTo>
                <a:cubicBezTo>
                  <a:pt x="2435" y="1861"/>
                  <a:pt x="2425" y="1839"/>
                  <a:pt x="2414" y="1828"/>
                </a:cubicBezTo>
                <a:cubicBezTo>
                  <a:pt x="2392" y="1807"/>
                  <a:pt x="2382" y="1742"/>
                  <a:pt x="2392" y="1689"/>
                </a:cubicBezTo>
                <a:cubicBezTo>
                  <a:pt x="2403" y="1668"/>
                  <a:pt x="2392" y="1625"/>
                  <a:pt x="2382" y="1582"/>
                </a:cubicBezTo>
                <a:cubicBezTo>
                  <a:pt x="2371" y="1539"/>
                  <a:pt x="2361" y="1463"/>
                  <a:pt x="2361" y="1432"/>
                </a:cubicBezTo>
                <a:cubicBezTo>
                  <a:pt x="2361" y="1356"/>
                  <a:pt x="2361" y="1356"/>
                  <a:pt x="2306" y="1292"/>
                </a:cubicBezTo>
                <a:cubicBezTo>
                  <a:pt x="2275" y="1260"/>
                  <a:pt x="2264" y="1196"/>
                  <a:pt x="2285" y="1142"/>
                </a:cubicBezTo>
                <a:cubicBezTo>
                  <a:pt x="2296" y="1120"/>
                  <a:pt x="2328" y="1077"/>
                  <a:pt x="2361" y="1046"/>
                </a:cubicBezTo>
                <a:cubicBezTo>
                  <a:pt x="2392" y="1003"/>
                  <a:pt x="2446" y="949"/>
                  <a:pt x="2468" y="917"/>
                </a:cubicBezTo>
                <a:cubicBezTo>
                  <a:pt x="2500" y="884"/>
                  <a:pt x="2542" y="831"/>
                  <a:pt x="2575" y="788"/>
                </a:cubicBezTo>
                <a:cubicBezTo>
                  <a:pt x="2607" y="756"/>
                  <a:pt x="2661" y="713"/>
                  <a:pt x="2682" y="681"/>
                </a:cubicBezTo>
                <a:cubicBezTo>
                  <a:pt x="2704" y="648"/>
                  <a:pt x="2725" y="627"/>
                  <a:pt x="2747" y="617"/>
                </a:cubicBezTo>
                <a:cubicBezTo>
                  <a:pt x="2768" y="617"/>
                  <a:pt x="2800" y="584"/>
                  <a:pt x="2821" y="562"/>
                </a:cubicBezTo>
                <a:cubicBezTo>
                  <a:pt x="2854" y="531"/>
                  <a:pt x="2886" y="509"/>
                  <a:pt x="2897" y="509"/>
                </a:cubicBezTo>
                <a:cubicBezTo>
                  <a:pt x="2918" y="509"/>
                  <a:pt x="2961" y="488"/>
                  <a:pt x="2993" y="466"/>
                </a:cubicBezTo>
                <a:cubicBezTo>
                  <a:pt x="3052" y="417"/>
                  <a:pt x="3156" y="368"/>
                  <a:pt x="3190" y="368"/>
                </a:cubicBezTo>
                <a:cubicBezTo>
                  <a:pt x="3193" y="368"/>
                  <a:pt x="3195" y="369"/>
                  <a:pt x="3197" y="369"/>
                </a:cubicBezTo>
                <a:cubicBezTo>
                  <a:pt x="3207" y="369"/>
                  <a:pt x="3240" y="369"/>
                  <a:pt x="3262" y="359"/>
                </a:cubicBezTo>
                <a:cubicBezTo>
                  <a:pt x="3293" y="338"/>
                  <a:pt x="3315" y="338"/>
                  <a:pt x="3326" y="338"/>
                </a:cubicBezTo>
                <a:lnTo>
                  <a:pt x="3422" y="338"/>
                </a:lnTo>
                <a:cubicBezTo>
                  <a:pt x="3444" y="334"/>
                  <a:pt x="3459" y="331"/>
                  <a:pt x="3473" y="331"/>
                </a:cubicBezTo>
                <a:cubicBezTo>
                  <a:pt x="3501" y="331"/>
                  <a:pt x="3523" y="341"/>
                  <a:pt x="3572" y="369"/>
                </a:cubicBezTo>
                <a:cubicBezTo>
                  <a:pt x="3679" y="423"/>
                  <a:pt x="3691" y="434"/>
                  <a:pt x="3787" y="691"/>
                </a:cubicBezTo>
                <a:cubicBezTo>
                  <a:pt x="3830" y="810"/>
                  <a:pt x="3830" y="841"/>
                  <a:pt x="3819" y="863"/>
                </a:cubicBezTo>
                <a:cubicBezTo>
                  <a:pt x="3819" y="874"/>
                  <a:pt x="3819" y="917"/>
                  <a:pt x="3830" y="949"/>
                </a:cubicBezTo>
                <a:cubicBezTo>
                  <a:pt x="3851" y="981"/>
                  <a:pt x="3862" y="1046"/>
                  <a:pt x="3862" y="1077"/>
                </a:cubicBezTo>
                <a:cubicBezTo>
                  <a:pt x="3862" y="1120"/>
                  <a:pt x="3872" y="1217"/>
                  <a:pt x="3894" y="1292"/>
                </a:cubicBezTo>
                <a:lnTo>
                  <a:pt x="3927" y="1432"/>
                </a:lnTo>
                <a:lnTo>
                  <a:pt x="3884" y="1485"/>
                </a:lnTo>
                <a:cubicBezTo>
                  <a:pt x="3862" y="1506"/>
                  <a:pt x="3841" y="1528"/>
                  <a:pt x="3830" y="1528"/>
                </a:cubicBezTo>
                <a:cubicBezTo>
                  <a:pt x="3808" y="1528"/>
                  <a:pt x="3798" y="1539"/>
                  <a:pt x="3755" y="1625"/>
                </a:cubicBezTo>
                <a:cubicBezTo>
                  <a:pt x="3701" y="1732"/>
                  <a:pt x="3669" y="1796"/>
                  <a:pt x="3637" y="1828"/>
                </a:cubicBezTo>
                <a:cubicBezTo>
                  <a:pt x="3615" y="1839"/>
                  <a:pt x="3605" y="1850"/>
                  <a:pt x="3605" y="1861"/>
                </a:cubicBezTo>
                <a:cubicBezTo>
                  <a:pt x="3605" y="1861"/>
                  <a:pt x="3594" y="1871"/>
                  <a:pt x="3572" y="1882"/>
                </a:cubicBezTo>
                <a:cubicBezTo>
                  <a:pt x="3551" y="1893"/>
                  <a:pt x="3540" y="1904"/>
                  <a:pt x="3540" y="1935"/>
                </a:cubicBezTo>
                <a:cubicBezTo>
                  <a:pt x="3529" y="1957"/>
                  <a:pt x="3519" y="1978"/>
                  <a:pt x="3508" y="1978"/>
                </a:cubicBezTo>
                <a:cubicBezTo>
                  <a:pt x="3508" y="1978"/>
                  <a:pt x="3486" y="2021"/>
                  <a:pt x="3465" y="2086"/>
                </a:cubicBezTo>
                <a:cubicBezTo>
                  <a:pt x="3443" y="2150"/>
                  <a:pt x="3412" y="2214"/>
                  <a:pt x="3401" y="2225"/>
                </a:cubicBezTo>
                <a:cubicBezTo>
                  <a:pt x="3390" y="2236"/>
                  <a:pt x="3390" y="2268"/>
                  <a:pt x="3390" y="2300"/>
                </a:cubicBezTo>
                <a:cubicBezTo>
                  <a:pt x="3390" y="2354"/>
                  <a:pt x="3390" y="2376"/>
                  <a:pt x="3336" y="2504"/>
                </a:cubicBezTo>
                <a:cubicBezTo>
                  <a:pt x="3283" y="2655"/>
                  <a:pt x="3272" y="2655"/>
                  <a:pt x="3293" y="2686"/>
                </a:cubicBezTo>
                <a:cubicBezTo>
                  <a:pt x="3315" y="2719"/>
                  <a:pt x="3293" y="2815"/>
                  <a:pt x="3262" y="2858"/>
                </a:cubicBezTo>
                <a:cubicBezTo>
                  <a:pt x="3229" y="2901"/>
                  <a:pt x="3229" y="2901"/>
                  <a:pt x="3250" y="2987"/>
                </a:cubicBezTo>
                <a:cubicBezTo>
                  <a:pt x="3262" y="3030"/>
                  <a:pt x="3262" y="3072"/>
                  <a:pt x="3262" y="3084"/>
                </a:cubicBezTo>
                <a:cubicBezTo>
                  <a:pt x="3250" y="3105"/>
                  <a:pt x="3262" y="3191"/>
                  <a:pt x="3272" y="3201"/>
                </a:cubicBezTo>
                <a:cubicBezTo>
                  <a:pt x="3283" y="3212"/>
                  <a:pt x="3315" y="3373"/>
                  <a:pt x="3315" y="3470"/>
                </a:cubicBezTo>
                <a:cubicBezTo>
                  <a:pt x="3326" y="3501"/>
                  <a:pt x="3379" y="3598"/>
                  <a:pt x="3401" y="3609"/>
                </a:cubicBezTo>
                <a:cubicBezTo>
                  <a:pt x="3412" y="3609"/>
                  <a:pt x="3455" y="3706"/>
                  <a:pt x="3455" y="3727"/>
                </a:cubicBezTo>
                <a:cubicBezTo>
                  <a:pt x="3443" y="3727"/>
                  <a:pt x="3486" y="3749"/>
                  <a:pt x="3540" y="3770"/>
                </a:cubicBezTo>
                <a:lnTo>
                  <a:pt x="3626" y="3802"/>
                </a:lnTo>
                <a:lnTo>
                  <a:pt x="3701" y="3770"/>
                </a:lnTo>
                <a:cubicBezTo>
                  <a:pt x="3808" y="3737"/>
                  <a:pt x="3915" y="3663"/>
                  <a:pt x="3937" y="3609"/>
                </a:cubicBezTo>
                <a:lnTo>
                  <a:pt x="3969" y="3577"/>
                </a:lnTo>
                <a:cubicBezTo>
                  <a:pt x="4001" y="3566"/>
                  <a:pt x="4012" y="3556"/>
                  <a:pt x="4023" y="3513"/>
                </a:cubicBezTo>
                <a:cubicBezTo>
                  <a:pt x="4023" y="3491"/>
                  <a:pt x="4034" y="3448"/>
                  <a:pt x="4044" y="3416"/>
                </a:cubicBezTo>
                <a:cubicBezTo>
                  <a:pt x="4055" y="3384"/>
                  <a:pt x="4066" y="3341"/>
                  <a:pt x="4066" y="3320"/>
                </a:cubicBezTo>
                <a:cubicBezTo>
                  <a:pt x="4077" y="3287"/>
                  <a:pt x="4077" y="3277"/>
                  <a:pt x="4098" y="3277"/>
                </a:cubicBezTo>
                <a:cubicBezTo>
                  <a:pt x="4120" y="3277"/>
                  <a:pt x="4130" y="3255"/>
                  <a:pt x="4120" y="3201"/>
                </a:cubicBezTo>
                <a:cubicBezTo>
                  <a:pt x="4120" y="3094"/>
                  <a:pt x="4120" y="3051"/>
                  <a:pt x="4130" y="3041"/>
                </a:cubicBezTo>
                <a:cubicBezTo>
                  <a:pt x="4130" y="3041"/>
                  <a:pt x="4141" y="3019"/>
                  <a:pt x="4141" y="2998"/>
                </a:cubicBezTo>
                <a:cubicBezTo>
                  <a:pt x="4141" y="2955"/>
                  <a:pt x="4141" y="2944"/>
                  <a:pt x="4151" y="2933"/>
                </a:cubicBezTo>
                <a:cubicBezTo>
                  <a:pt x="4184" y="2912"/>
                  <a:pt x="4184" y="2901"/>
                  <a:pt x="4151" y="2762"/>
                </a:cubicBezTo>
                <a:cubicBezTo>
                  <a:pt x="4141" y="2708"/>
                  <a:pt x="4151" y="2676"/>
                  <a:pt x="4163" y="2633"/>
                </a:cubicBezTo>
                <a:cubicBezTo>
                  <a:pt x="4184" y="2590"/>
                  <a:pt x="4184" y="2536"/>
                  <a:pt x="4194" y="2440"/>
                </a:cubicBezTo>
                <a:cubicBezTo>
                  <a:pt x="4194" y="2343"/>
                  <a:pt x="4205" y="2290"/>
                  <a:pt x="4227" y="2247"/>
                </a:cubicBezTo>
                <a:cubicBezTo>
                  <a:pt x="4237" y="2193"/>
                  <a:pt x="4248" y="2171"/>
                  <a:pt x="4227" y="2150"/>
                </a:cubicBezTo>
                <a:cubicBezTo>
                  <a:pt x="4216" y="2129"/>
                  <a:pt x="4216" y="2107"/>
                  <a:pt x="4227" y="2086"/>
                </a:cubicBezTo>
                <a:cubicBezTo>
                  <a:pt x="4237" y="2064"/>
                  <a:pt x="4237" y="2043"/>
                  <a:pt x="4227" y="2021"/>
                </a:cubicBezTo>
                <a:cubicBezTo>
                  <a:pt x="4205" y="1990"/>
                  <a:pt x="4205" y="1935"/>
                  <a:pt x="4216" y="1904"/>
                </a:cubicBezTo>
                <a:cubicBezTo>
                  <a:pt x="4227" y="1893"/>
                  <a:pt x="4227" y="1871"/>
                  <a:pt x="4227" y="1850"/>
                </a:cubicBezTo>
                <a:cubicBezTo>
                  <a:pt x="4216" y="1828"/>
                  <a:pt x="4216" y="1796"/>
                  <a:pt x="4227" y="1785"/>
                </a:cubicBezTo>
                <a:lnTo>
                  <a:pt x="4227" y="1742"/>
                </a:lnTo>
                <a:cubicBezTo>
                  <a:pt x="4216" y="1721"/>
                  <a:pt x="4216" y="1689"/>
                  <a:pt x="4216" y="1668"/>
                </a:cubicBezTo>
                <a:cubicBezTo>
                  <a:pt x="4227" y="1603"/>
                  <a:pt x="4237" y="1571"/>
                  <a:pt x="4313" y="1528"/>
                </a:cubicBezTo>
                <a:cubicBezTo>
                  <a:pt x="4344" y="1496"/>
                  <a:pt x="4387" y="1463"/>
                  <a:pt x="4409" y="1453"/>
                </a:cubicBezTo>
                <a:cubicBezTo>
                  <a:pt x="4420" y="1432"/>
                  <a:pt x="4441" y="1410"/>
                  <a:pt x="4463" y="1389"/>
                </a:cubicBezTo>
                <a:cubicBezTo>
                  <a:pt x="4473" y="1378"/>
                  <a:pt x="4495" y="1356"/>
                  <a:pt x="4495" y="1346"/>
                </a:cubicBezTo>
                <a:cubicBezTo>
                  <a:pt x="4506" y="1324"/>
                  <a:pt x="4666" y="1228"/>
                  <a:pt x="4763" y="1174"/>
                </a:cubicBezTo>
                <a:cubicBezTo>
                  <a:pt x="4892" y="1120"/>
                  <a:pt x="4913" y="1120"/>
                  <a:pt x="4988" y="1120"/>
                </a:cubicBezTo>
                <a:cubicBezTo>
                  <a:pt x="5138" y="1131"/>
                  <a:pt x="5267" y="1185"/>
                  <a:pt x="5353" y="1260"/>
                </a:cubicBezTo>
                <a:cubicBezTo>
                  <a:pt x="5374" y="1292"/>
                  <a:pt x="5428" y="1378"/>
                  <a:pt x="5450" y="1432"/>
                </a:cubicBezTo>
                <a:cubicBezTo>
                  <a:pt x="5450" y="1442"/>
                  <a:pt x="5471" y="1475"/>
                  <a:pt x="5481" y="1506"/>
                </a:cubicBezTo>
                <a:cubicBezTo>
                  <a:pt x="5535" y="1582"/>
                  <a:pt x="5535" y="1614"/>
                  <a:pt x="5493" y="1689"/>
                </a:cubicBezTo>
                <a:cubicBezTo>
                  <a:pt x="5471" y="1732"/>
                  <a:pt x="5450" y="1764"/>
                  <a:pt x="5450" y="1785"/>
                </a:cubicBezTo>
                <a:cubicBezTo>
                  <a:pt x="5450" y="1807"/>
                  <a:pt x="5439" y="1839"/>
                  <a:pt x="5428" y="1861"/>
                </a:cubicBezTo>
                <a:cubicBezTo>
                  <a:pt x="5417" y="1882"/>
                  <a:pt x="5407" y="1904"/>
                  <a:pt x="5417" y="1925"/>
                </a:cubicBezTo>
                <a:cubicBezTo>
                  <a:pt x="5417" y="1935"/>
                  <a:pt x="5417" y="1968"/>
                  <a:pt x="5396" y="2011"/>
                </a:cubicBezTo>
                <a:cubicBezTo>
                  <a:pt x="5385" y="2054"/>
                  <a:pt x="5374" y="2097"/>
                  <a:pt x="5374" y="2118"/>
                </a:cubicBezTo>
                <a:cubicBezTo>
                  <a:pt x="5374" y="2183"/>
                  <a:pt x="5353" y="2290"/>
                  <a:pt x="5331" y="2322"/>
                </a:cubicBezTo>
                <a:cubicBezTo>
                  <a:pt x="5321" y="2333"/>
                  <a:pt x="5321" y="2365"/>
                  <a:pt x="5342" y="2407"/>
                </a:cubicBezTo>
                <a:cubicBezTo>
                  <a:pt x="5342" y="2440"/>
                  <a:pt x="5353" y="2472"/>
                  <a:pt x="5353" y="2483"/>
                </a:cubicBezTo>
                <a:cubicBezTo>
                  <a:pt x="5342" y="2493"/>
                  <a:pt x="5353" y="2515"/>
                  <a:pt x="5364" y="2536"/>
                </a:cubicBezTo>
                <a:cubicBezTo>
                  <a:pt x="5374" y="2558"/>
                  <a:pt x="5385" y="2600"/>
                  <a:pt x="5396" y="2622"/>
                </a:cubicBezTo>
                <a:cubicBezTo>
                  <a:pt x="5396" y="2676"/>
                  <a:pt x="5407" y="2686"/>
                  <a:pt x="5514" y="2697"/>
                </a:cubicBezTo>
                <a:cubicBezTo>
                  <a:pt x="5550" y="2700"/>
                  <a:pt x="5578" y="2702"/>
                  <a:pt x="5600" y="2702"/>
                </a:cubicBezTo>
                <a:cubicBezTo>
                  <a:pt x="5663" y="2702"/>
                  <a:pt x="5674" y="2686"/>
                  <a:pt x="5674" y="2622"/>
                </a:cubicBezTo>
                <a:cubicBezTo>
                  <a:pt x="5674" y="2579"/>
                  <a:pt x="5686" y="2569"/>
                  <a:pt x="5717" y="2526"/>
                </a:cubicBezTo>
                <a:cubicBezTo>
                  <a:pt x="5750" y="2483"/>
                  <a:pt x="5760" y="2461"/>
                  <a:pt x="5760" y="2429"/>
                </a:cubicBezTo>
                <a:cubicBezTo>
                  <a:pt x="5750" y="2407"/>
                  <a:pt x="5760" y="2322"/>
                  <a:pt x="5771" y="2300"/>
                </a:cubicBezTo>
                <a:cubicBezTo>
                  <a:pt x="5782" y="2268"/>
                  <a:pt x="5803" y="2236"/>
                  <a:pt x="5836" y="2129"/>
                </a:cubicBezTo>
                <a:cubicBezTo>
                  <a:pt x="5857" y="2043"/>
                  <a:pt x="5868" y="2011"/>
                  <a:pt x="5868" y="1957"/>
                </a:cubicBezTo>
                <a:cubicBezTo>
                  <a:pt x="5857" y="1925"/>
                  <a:pt x="5857" y="1882"/>
                  <a:pt x="5868" y="1871"/>
                </a:cubicBezTo>
                <a:cubicBezTo>
                  <a:pt x="5868" y="1850"/>
                  <a:pt x="5857" y="1828"/>
                  <a:pt x="5857" y="1807"/>
                </a:cubicBezTo>
                <a:cubicBezTo>
                  <a:pt x="5846" y="1775"/>
                  <a:pt x="5836" y="1775"/>
                  <a:pt x="5900" y="1668"/>
                </a:cubicBezTo>
                <a:cubicBezTo>
                  <a:pt x="5922" y="1625"/>
                  <a:pt x="5953" y="1582"/>
                  <a:pt x="5965" y="1571"/>
                </a:cubicBezTo>
                <a:cubicBezTo>
                  <a:pt x="5975" y="1560"/>
                  <a:pt x="5996" y="1528"/>
                  <a:pt x="6018" y="1475"/>
                </a:cubicBezTo>
                <a:cubicBezTo>
                  <a:pt x="6050" y="1389"/>
                  <a:pt x="6050" y="1389"/>
                  <a:pt x="6093" y="1367"/>
                </a:cubicBezTo>
                <a:cubicBezTo>
                  <a:pt x="6125" y="1346"/>
                  <a:pt x="6168" y="1324"/>
                  <a:pt x="6189" y="1303"/>
                </a:cubicBezTo>
                <a:cubicBezTo>
                  <a:pt x="6232" y="1270"/>
                  <a:pt x="6232" y="1270"/>
                  <a:pt x="6222" y="1228"/>
                </a:cubicBezTo>
                <a:cubicBezTo>
                  <a:pt x="6222" y="1196"/>
                  <a:pt x="6222" y="1196"/>
                  <a:pt x="6275" y="1153"/>
                </a:cubicBezTo>
                <a:cubicBezTo>
                  <a:pt x="6308" y="1131"/>
                  <a:pt x="6329" y="1110"/>
                  <a:pt x="6340" y="1110"/>
                </a:cubicBezTo>
                <a:cubicBezTo>
                  <a:pt x="6340" y="1110"/>
                  <a:pt x="6351" y="1131"/>
                  <a:pt x="6361" y="1163"/>
                </a:cubicBezTo>
                <a:cubicBezTo>
                  <a:pt x="6382" y="1228"/>
                  <a:pt x="6382" y="1239"/>
                  <a:pt x="6436" y="1270"/>
                </a:cubicBezTo>
                <a:lnTo>
                  <a:pt x="6490" y="1292"/>
                </a:lnTo>
                <a:lnTo>
                  <a:pt x="6576" y="1260"/>
                </a:lnTo>
                <a:cubicBezTo>
                  <a:pt x="6694" y="1206"/>
                  <a:pt x="6694" y="1196"/>
                  <a:pt x="6683" y="1120"/>
                </a:cubicBezTo>
                <a:cubicBezTo>
                  <a:pt x="6672" y="1099"/>
                  <a:pt x="6672" y="1046"/>
                  <a:pt x="6661" y="1024"/>
                </a:cubicBezTo>
                <a:cubicBezTo>
                  <a:pt x="6661" y="981"/>
                  <a:pt x="6651" y="960"/>
                  <a:pt x="6618" y="938"/>
                </a:cubicBezTo>
                <a:cubicBezTo>
                  <a:pt x="6608" y="927"/>
                  <a:pt x="6576" y="895"/>
                  <a:pt x="6565" y="863"/>
                </a:cubicBezTo>
                <a:cubicBezTo>
                  <a:pt x="6533" y="831"/>
                  <a:pt x="6522" y="820"/>
                  <a:pt x="6490" y="810"/>
                </a:cubicBezTo>
                <a:cubicBezTo>
                  <a:pt x="6458" y="810"/>
                  <a:pt x="6447" y="798"/>
                  <a:pt x="6447" y="788"/>
                </a:cubicBezTo>
                <a:cubicBezTo>
                  <a:pt x="6442" y="778"/>
                  <a:pt x="6435" y="773"/>
                  <a:pt x="6420" y="773"/>
                </a:cubicBezTo>
                <a:cubicBezTo>
                  <a:pt x="6402" y="773"/>
                  <a:pt x="6371" y="781"/>
                  <a:pt x="6318" y="798"/>
                </a:cubicBezTo>
                <a:cubicBezTo>
                  <a:pt x="6265" y="820"/>
                  <a:pt x="6211" y="853"/>
                  <a:pt x="6189" y="874"/>
                </a:cubicBezTo>
                <a:cubicBezTo>
                  <a:pt x="6168" y="895"/>
                  <a:pt x="6136" y="917"/>
                  <a:pt x="6125" y="917"/>
                </a:cubicBezTo>
                <a:lnTo>
                  <a:pt x="6082" y="960"/>
                </a:lnTo>
                <a:cubicBezTo>
                  <a:pt x="6061" y="970"/>
                  <a:pt x="6039" y="992"/>
                  <a:pt x="6029" y="992"/>
                </a:cubicBezTo>
                <a:cubicBezTo>
                  <a:pt x="6029" y="992"/>
                  <a:pt x="6007" y="1003"/>
                  <a:pt x="5986" y="1024"/>
                </a:cubicBezTo>
                <a:cubicBezTo>
                  <a:pt x="5975" y="1034"/>
                  <a:pt x="5932" y="1056"/>
                  <a:pt x="5910" y="1067"/>
                </a:cubicBezTo>
                <a:cubicBezTo>
                  <a:pt x="5846" y="1099"/>
                  <a:pt x="5836" y="1120"/>
                  <a:pt x="5846" y="1174"/>
                </a:cubicBezTo>
                <a:cubicBezTo>
                  <a:pt x="5846" y="1193"/>
                  <a:pt x="5838" y="1219"/>
                  <a:pt x="5822" y="1219"/>
                </a:cubicBezTo>
                <a:cubicBezTo>
                  <a:pt x="5820" y="1219"/>
                  <a:pt x="5817" y="1219"/>
                  <a:pt x="5814" y="1217"/>
                </a:cubicBezTo>
                <a:cubicBezTo>
                  <a:pt x="5803" y="1217"/>
                  <a:pt x="5782" y="1228"/>
                  <a:pt x="5771" y="1228"/>
                </a:cubicBezTo>
                <a:cubicBezTo>
                  <a:pt x="5768" y="1231"/>
                  <a:pt x="5764" y="1234"/>
                  <a:pt x="5760" y="1234"/>
                </a:cubicBezTo>
                <a:cubicBezTo>
                  <a:pt x="5751" y="1234"/>
                  <a:pt x="5739" y="1224"/>
                  <a:pt x="5717" y="1196"/>
                </a:cubicBezTo>
                <a:cubicBezTo>
                  <a:pt x="5696" y="1163"/>
                  <a:pt x="5664" y="1120"/>
                  <a:pt x="5632" y="1099"/>
                </a:cubicBezTo>
                <a:lnTo>
                  <a:pt x="5557" y="1024"/>
                </a:lnTo>
                <a:cubicBezTo>
                  <a:pt x="5514" y="949"/>
                  <a:pt x="5493" y="938"/>
                  <a:pt x="5245" y="831"/>
                </a:cubicBezTo>
                <a:cubicBezTo>
                  <a:pt x="5181" y="802"/>
                  <a:pt x="5155" y="793"/>
                  <a:pt x="5138" y="793"/>
                </a:cubicBezTo>
                <a:cubicBezTo>
                  <a:pt x="5130" y="793"/>
                  <a:pt x="5124" y="795"/>
                  <a:pt x="5117" y="798"/>
                </a:cubicBezTo>
                <a:cubicBezTo>
                  <a:pt x="5112" y="804"/>
                  <a:pt x="5101" y="807"/>
                  <a:pt x="5087" y="807"/>
                </a:cubicBezTo>
                <a:cubicBezTo>
                  <a:pt x="5074" y="807"/>
                  <a:pt x="5058" y="804"/>
                  <a:pt x="5042" y="798"/>
                </a:cubicBezTo>
                <a:cubicBezTo>
                  <a:pt x="5021" y="798"/>
                  <a:pt x="4988" y="788"/>
                  <a:pt x="4967" y="788"/>
                </a:cubicBezTo>
                <a:lnTo>
                  <a:pt x="4913" y="788"/>
                </a:lnTo>
                <a:cubicBezTo>
                  <a:pt x="4902" y="788"/>
                  <a:pt x="4870" y="798"/>
                  <a:pt x="4859" y="820"/>
                </a:cubicBezTo>
                <a:cubicBezTo>
                  <a:pt x="4838" y="841"/>
                  <a:pt x="4816" y="853"/>
                  <a:pt x="4763" y="853"/>
                </a:cubicBezTo>
                <a:lnTo>
                  <a:pt x="4688" y="853"/>
                </a:lnTo>
                <a:cubicBezTo>
                  <a:pt x="4677" y="853"/>
                  <a:pt x="4602" y="874"/>
                  <a:pt x="4592" y="895"/>
                </a:cubicBezTo>
                <a:cubicBezTo>
                  <a:pt x="4592" y="906"/>
                  <a:pt x="4549" y="927"/>
                  <a:pt x="4323" y="1034"/>
                </a:cubicBezTo>
                <a:cubicBezTo>
                  <a:pt x="4291" y="1046"/>
                  <a:pt x="4259" y="1067"/>
                  <a:pt x="4237" y="1110"/>
                </a:cubicBezTo>
                <a:lnTo>
                  <a:pt x="4184" y="1163"/>
                </a:lnTo>
                <a:cubicBezTo>
                  <a:pt x="4173" y="1163"/>
                  <a:pt x="4163" y="1013"/>
                  <a:pt x="4173" y="992"/>
                </a:cubicBezTo>
                <a:cubicBezTo>
                  <a:pt x="4173" y="981"/>
                  <a:pt x="4163" y="927"/>
                  <a:pt x="4141" y="884"/>
                </a:cubicBezTo>
                <a:cubicBezTo>
                  <a:pt x="4108" y="810"/>
                  <a:pt x="4098" y="788"/>
                  <a:pt x="4108" y="767"/>
                </a:cubicBezTo>
                <a:cubicBezTo>
                  <a:pt x="4120" y="745"/>
                  <a:pt x="4120" y="724"/>
                  <a:pt x="4098" y="691"/>
                </a:cubicBezTo>
                <a:cubicBezTo>
                  <a:pt x="4087" y="670"/>
                  <a:pt x="4077" y="627"/>
                  <a:pt x="4077" y="605"/>
                </a:cubicBezTo>
                <a:cubicBezTo>
                  <a:pt x="4066" y="531"/>
                  <a:pt x="3991" y="381"/>
                  <a:pt x="3937" y="316"/>
                </a:cubicBezTo>
                <a:cubicBezTo>
                  <a:pt x="3915" y="295"/>
                  <a:pt x="3884" y="252"/>
                  <a:pt x="3862" y="219"/>
                </a:cubicBezTo>
                <a:cubicBezTo>
                  <a:pt x="3851" y="198"/>
                  <a:pt x="3841" y="176"/>
                  <a:pt x="3830" y="176"/>
                </a:cubicBezTo>
                <a:cubicBezTo>
                  <a:pt x="3830" y="176"/>
                  <a:pt x="3819" y="166"/>
                  <a:pt x="3819" y="145"/>
                </a:cubicBezTo>
                <a:cubicBezTo>
                  <a:pt x="3808" y="123"/>
                  <a:pt x="3798" y="123"/>
                  <a:pt x="3712" y="91"/>
                </a:cubicBezTo>
                <a:cubicBezTo>
                  <a:pt x="3658" y="80"/>
                  <a:pt x="3605" y="69"/>
                  <a:pt x="3594" y="69"/>
                </a:cubicBezTo>
                <a:cubicBezTo>
                  <a:pt x="3583" y="69"/>
                  <a:pt x="3572" y="59"/>
                  <a:pt x="3551" y="37"/>
                </a:cubicBezTo>
                <a:cubicBezTo>
                  <a:pt x="3540" y="16"/>
                  <a:pt x="3529" y="5"/>
                  <a:pt x="3519" y="5"/>
                </a:cubicBezTo>
                <a:cubicBezTo>
                  <a:pt x="3516" y="2"/>
                  <a:pt x="3510" y="0"/>
                  <a:pt x="3502"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16"/>
          <p:cNvSpPr/>
          <p:nvPr/>
        </p:nvSpPr>
        <p:spPr>
          <a:xfrm flipH="1" rot="1536787">
            <a:off x="4214613" y="-73073"/>
            <a:ext cx="423899" cy="309707"/>
          </a:xfrm>
          <a:custGeom>
            <a:rect b="b" l="l" r="r" t="t"/>
            <a:pathLst>
              <a:path extrusionOk="0" h="4891" w="6694">
                <a:moveTo>
                  <a:pt x="3911" y="1976"/>
                </a:moveTo>
                <a:cubicBezTo>
                  <a:pt x="3913" y="1976"/>
                  <a:pt x="3914" y="1977"/>
                  <a:pt x="3915" y="1978"/>
                </a:cubicBezTo>
                <a:cubicBezTo>
                  <a:pt x="3927" y="1978"/>
                  <a:pt x="3927" y="2000"/>
                  <a:pt x="3915" y="2021"/>
                </a:cubicBezTo>
                <a:cubicBezTo>
                  <a:pt x="3894" y="2183"/>
                  <a:pt x="3884" y="2290"/>
                  <a:pt x="3894" y="2300"/>
                </a:cubicBezTo>
                <a:cubicBezTo>
                  <a:pt x="3905" y="2311"/>
                  <a:pt x="3905" y="2322"/>
                  <a:pt x="3905" y="2322"/>
                </a:cubicBezTo>
                <a:lnTo>
                  <a:pt x="3905" y="2429"/>
                </a:lnTo>
                <a:cubicBezTo>
                  <a:pt x="3915" y="2493"/>
                  <a:pt x="3905" y="2558"/>
                  <a:pt x="3905" y="2590"/>
                </a:cubicBezTo>
                <a:cubicBezTo>
                  <a:pt x="3894" y="2622"/>
                  <a:pt x="3894" y="2665"/>
                  <a:pt x="3894" y="2676"/>
                </a:cubicBezTo>
                <a:cubicBezTo>
                  <a:pt x="3905" y="2697"/>
                  <a:pt x="3905" y="2697"/>
                  <a:pt x="3884" y="2708"/>
                </a:cubicBezTo>
                <a:cubicBezTo>
                  <a:pt x="3851" y="2708"/>
                  <a:pt x="3851" y="2719"/>
                  <a:pt x="3862" y="2826"/>
                </a:cubicBezTo>
                <a:lnTo>
                  <a:pt x="3862" y="2933"/>
                </a:lnTo>
                <a:cubicBezTo>
                  <a:pt x="3851" y="2955"/>
                  <a:pt x="3851" y="2976"/>
                  <a:pt x="3851" y="2987"/>
                </a:cubicBezTo>
                <a:cubicBezTo>
                  <a:pt x="3851" y="2998"/>
                  <a:pt x="3851" y="3008"/>
                  <a:pt x="3830" y="3019"/>
                </a:cubicBezTo>
                <a:cubicBezTo>
                  <a:pt x="3819" y="3030"/>
                  <a:pt x="3819" y="3051"/>
                  <a:pt x="3808" y="3148"/>
                </a:cubicBezTo>
                <a:cubicBezTo>
                  <a:pt x="3808" y="3223"/>
                  <a:pt x="3798" y="3255"/>
                  <a:pt x="3787" y="3266"/>
                </a:cubicBezTo>
                <a:cubicBezTo>
                  <a:pt x="3776" y="3277"/>
                  <a:pt x="3744" y="3351"/>
                  <a:pt x="3733" y="3427"/>
                </a:cubicBezTo>
                <a:cubicBezTo>
                  <a:pt x="3722" y="3470"/>
                  <a:pt x="3722" y="3480"/>
                  <a:pt x="3701" y="3480"/>
                </a:cubicBezTo>
                <a:cubicBezTo>
                  <a:pt x="3695" y="3483"/>
                  <a:pt x="3690" y="3484"/>
                  <a:pt x="3685" y="3484"/>
                </a:cubicBezTo>
                <a:cubicBezTo>
                  <a:pt x="3669" y="3484"/>
                  <a:pt x="3653" y="3472"/>
                  <a:pt x="3637" y="3448"/>
                </a:cubicBezTo>
                <a:cubicBezTo>
                  <a:pt x="3605" y="3416"/>
                  <a:pt x="3594" y="3394"/>
                  <a:pt x="3583" y="3298"/>
                </a:cubicBezTo>
                <a:cubicBezTo>
                  <a:pt x="3572" y="3191"/>
                  <a:pt x="3583" y="3148"/>
                  <a:pt x="3615" y="3126"/>
                </a:cubicBezTo>
                <a:cubicBezTo>
                  <a:pt x="3637" y="3105"/>
                  <a:pt x="3637" y="3094"/>
                  <a:pt x="3626" y="3019"/>
                </a:cubicBezTo>
                <a:cubicBezTo>
                  <a:pt x="3615" y="2955"/>
                  <a:pt x="3626" y="2901"/>
                  <a:pt x="3626" y="2869"/>
                </a:cubicBezTo>
                <a:cubicBezTo>
                  <a:pt x="3637" y="2836"/>
                  <a:pt x="3637" y="2805"/>
                  <a:pt x="3637" y="2794"/>
                </a:cubicBezTo>
                <a:cubicBezTo>
                  <a:pt x="3637" y="2783"/>
                  <a:pt x="3648" y="2729"/>
                  <a:pt x="3669" y="2665"/>
                </a:cubicBezTo>
                <a:cubicBezTo>
                  <a:pt x="3701" y="2600"/>
                  <a:pt x="3712" y="2547"/>
                  <a:pt x="3701" y="2536"/>
                </a:cubicBezTo>
                <a:cubicBezTo>
                  <a:pt x="3701" y="2526"/>
                  <a:pt x="3701" y="2515"/>
                  <a:pt x="3712" y="2515"/>
                </a:cubicBezTo>
                <a:cubicBezTo>
                  <a:pt x="3722" y="2504"/>
                  <a:pt x="3733" y="2493"/>
                  <a:pt x="3733" y="2461"/>
                </a:cubicBezTo>
                <a:cubicBezTo>
                  <a:pt x="3733" y="2429"/>
                  <a:pt x="3755" y="2386"/>
                  <a:pt x="3787" y="2311"/>
                </a:cubicBezTo>
                <a:cubicBezTo>
                  <a:pt x="3808" y="2257"/>
                  <a:pt x="3841" y="2171"/>
                  <a:pt x="3862" y="2118"/>
                </a:cubicBezTo>
                <a:cubicBezTo>
                  <a:pt x="3890" y="2007"/>
                  <a:pt x="3902" y="1976"/>
                  <a:pt x="3911" y="1976"/>
                </a:cubicBezTo>
                <a:close/>
                <a:moveTo>
                  <a:pt x="2047" y="1571"/>
                </a:moveTo>
                <a:cubicBezTo>
                  <a:pt x="2066" y="1571"/>
                  <a:pt x="2091" y="1609"/>
                  <a:pt x="2125" y="1689"/>
                </a:cubicBezTo>
                <a:cubicBezTo>
                  <a:pt x="2156" y="1785"/>
                  <a:pt x="2167" y="1861"/>
                  <a:pt x="2146" y="1914"/>
                </a:cubicBezTo>
                <a:cubicBezTo>
                  <a:pt x="2146" y="1925"/>
                  <a:pt x="2146" y="1990"/>
                  <a:pt x="2156" y="2064"/>
                </a:cubicBezTo>
                <a:cubicBezTo>
                  <a:pt x="2167" y="2140"/>
                  <a:pt x="2167" y="2214"/>
                  <a:pt x="2167" y="2225"/>
                </a:cubicBezTo>
                <a:cubicBezTo>
                  <a:pt x="2156" y="2247"/>
                  <a:pt x="2167" y="2290"/>
                  <a:pt x="2167" y="2343"/>
                </a:cubicBezTo>
                <a:cubicBezTo>
                  <a:pt x="2178" y="2386"/>
                  <a:pt x="2178" y="2450"/>
                  <a:pt x="2178" y="2472"/>
                </a:cubicBezTo>
                <a:cubicBezTo>
                  <a:pt x="2178" y="2504"/>
                  <a:pt x="2189" y="2558"/>
                  <a:pt x="2189" y="2579"/>
                </a:cubicBezTo>
                <a:cubicBezTo>
                  <a:pt x="2210" y="2655"/>
                  <a:pt x="2199" y="2697"/>
                  <a:pt x="2178" y="2708"/>
                </a:cubicBezTo>
                <a:cubicBezTo>
                  <a:pt x="2167" y="2719"/>
                  <a:pt x="2167" y="2729"/>
                  <a:pt x="2167" y="2762"/>
                </a:cubicBezTo>
                <a:lnTo>
                  <a:pt x="2167" y="2891"/>
                </a:lnTo>
                <a:cubicBezTo>
                  <a:pt x="2156" y="2933"/>
                  <a:pt x="2156" y="2976"/>
                  <a:pt x="2167" y="2987"/>
                </a:cubicBezTo>
                <a:cubicBezTo>
                  <a:pt x="2167" y="3008"/>
                  <a:pt x="2156" y="3126"/>
                  <a:pt x="2135" y="3158"/>
                </a:cubicBezTo>
                <a:cubicBezTo>
                  <a:pt x="2125" y="3180"/>
                  <a:pt x="2125" y="3277"/>
                  <a:pt x="2135" y="3341"/>
                </a:cubicBezTo>
                <a:lnTo>
                  <a:pt x="2135" y="3437"/>
                </a:lnTo>
                <a:cubicBezTo>
                  <a:pt x="2125" y="3480"/>
                  <a:pt x="2113" y="3523"/>
                  <a:pt x="2113" y="3544"/>
                </a:cubicBezTo>
                <a:cubicBezTo>
                  <a:pt x="2113" y="3556"/>
                  <a:pt x="2103" y="3620"/>
                  <a:pt x="2092" y="3673"/>
                </a:cubicBezTo>
                <a:cubicBezTo>
                  <a:pt x="2070" y="3737"/>
                  <a:pt x="2060" y="3792"/>
                  <a:pt x="2060" y="3856"/>
                </a:cubicBezTo>
                <a:cubicBezTo>
                  <a:pt x="2060" y="3931"/>
                  <a:pt x="2049" y="3942"/>
                  <a:pt x="2028" y="3995"/>
                </a:cubicBezTo>
                <a:cubicBezTo>
                  <a:pt x="1985" y="4059"/>
                  <a:pt x="1963" y="4135"/>
                  <a:pt x="1974" y="4156"/>
                </a:cubicBezTo>
                <a:cubicBezTo>
                  <a:pt x="1974" y="4167"/>
                  <a:pt x="1974" y="4188"/>
                  <a:pt x="1963" y="4199"/>
                </a:cubicBezTo>
                <a:cubicBezTo>
                  <a:pt x="1931" y="4242"/>
                  <a:pt x="1867" y="4381"/>
                  <a:pt x="1824" y="4467"/>
                </a:cubicBezTo>
                <a:lnTo>
                  <a:pt x="1792" y="4531"/>
                </a:lnTo>
                <a:lnTo>
                  <a:pt x="1738" y="4553"/>
                </a:lnTo>
                <a:cubicBezTo>
                  <a:pt x="1720" y="4555"/>
                  <a:pt x="1705" y="4557"/>
                  <a:pt x="1692" y="4557"/>
                </a:cubicBezTo>
                <a:cubicBezTo>
                  <a:pt x="1649" y="4557"/>
                  <a:pt x="1628" y="4542"/>
                  <a:pt x="1620" y="4510"/>
                </a:cubicBezTo>
                <a:cubicBezTo>
                  <a:pt x="1620" y="4488"/>
                  <a:pt x="1599" y="4424"/>
                  <a:pt x="1577" y="4371"/>
                </a:cubicBezTo>
                <a:cubicBezTo>
                  <a:pt x="1534" y="4274"/>
                  <a:pt x="1524" y="4231"/>
                  <a:pt x="1513" y="4081"/>
                </a:cubicBezTo>
                <a:lnTo>
                  <a:pt x="1491" y="3909"/>
                </a:lnTo>
                <a:cubicBezTo>
                  <a:pt x="1481" y="3909"/>
                  <a:pt x="1481" y="3888"/>
                  <a:pt x="1481" y="3866"/>
                </a:cubicBezTo>
                <a:cubicBezTo>
                  <a:pt x="1481" y="3845"/>
                  <a:pt x="1470" y="3802"/>
                  <a:pt x="1470" y="3770"/>
                </a:cubicBezTo>
                <a:cubicBezTo>
                  <a:pt x="1460" y="3716"/>
                  <a:pt x="1460" y="3684"/>
                  <a:pt x="1470" y="3663"/>
                </a:cubicBezTo>
                <a:cubicBezTo>
                  <a:pt x="1470" y="3641"/>
                  <a:pt x="1481" y="3609"/>
                  <a:pt x="1481" y="3587"/>
                </a:cubicBezTo>
                <a:cubicBezTo>
                  <a:pt x="1481" y="3566"/>
                  <a:pt x="1481" y="3523"/>
                  <a:pt x="1491" y="3501"/>
                </a:cubicBezTo>
                <a:cubicBezTo>
                  <a:pt x="1502" y="3448"/>
                  <a:pt x="1513" y="3330"/>
                  <a:pt x="1513" y="3234"/>
                </a:cubicBezTo>
                <a:cubicBezTo>
                  <a:pt x="1513" y="3191"/>
                  <a:pt x="1524" y="3148"/>
                  <a:pt x="1545" y="3072"/>
                </a:cubicBezTo>
                <a:cubicBezTo>
                  <a:pt x="1577" y="2998"/>
                  <a:pt x="1577" y="2976"/>
                  <a:pt x="1567" y="2955"/>
                </a:cubicBezTo>
                <a:cubicBezTo>
                  <a:pt x="1556" y="2933"/>
                  <a:pt x="1577" y="2772"/>
                  <a:pt x="1599" y="2697"/>
                </a:cubicBezTo>
                <a:cubicBezTo>
                  <a:pt x="1610" y="2676"/>
                  <a:pt x="1653" y="2569"/>
                  <a:pt x="1674" y="2483"/>
                </a:cubicBezTo>
                <a:cubicBezTo>
                  <a:pt x="1717" y="2354"/>
                  <a:pt x="1727" y="2311"/>
                  <a:pt x="1727" y="2300"/>
                </a:cubicBezTo>
                <a:cubicBezTo>
                  <a:pt x="1717" y="2279"/>
                  <a:pt x="1717" y="2268"/>
                  <a:pt x="1738" y="2225"/>
                </a:cubicBezTo>
                <a:cubicBezTo>
                  <a:pt x="1760" y="2193"/>
                  <a:pt x="1770" y="2150"/>
                  <a:pt x="1792" y="2097"/>
                </a:cubicBezTo>
                <a:cubicBezTo>
                  <a:pt x="1792" y="2043"/>
                  <a:pt x="1813" y="1990"/>
                  <a:pt x="1835" y="1957"/>
                </a:cubicBezTo>
                <a:cubicBezTo>
                  <a:pt x="1846" y="1925"/>
                  <a:pt x="1856" y="1893"/>
                  <a:pt x="1867" y="1893"/>
                </a:cubicBezTo>
                <a:cubicBezTo>
                  <a:pt x="1867" y="1882"/>
                  <a:pt x="1877" y="1839"/>
                  <a:pt x="1889" y="1807"/>
                </a:cubicBezTo>
                <a:cubicBezTo>
                  <a:pt x="1910" y="1732"/>
                  <a:pt x="1910" y="1721"/>
                  <a:pt x="1953" y="1678"/>
                </a:cubicBezTo>
                <a:cubicBezTo>
                  <a:pt x="1985" y="1657"/>
                  <a:pt x="2006" y="1625"/>
                  <a:pt x="2017" y="1614"/>
                </a:cubicBezTo>
                <a:cubicBezTo>
                  <a:pt x="2025" y="1585"/>
                  <a:pt x="2035" y="1571"/>
                  <a:pt x="2047" y="1571"/>
                </a:cubicBezTo>
                <a:close/>
                <a:moveTo>
                  <a:pt x="3502" y="0"/>
                </a:moveTo>
                <a:cubicBezTo>
                  <a:pt x="3483" y="0"/>
                  <a:pt x="3452" y="8"/>
                  <a:pt x="3422" y="16"/>
                </a:cubicBezTo>
                <a:cubicBezTo>
                  <a:pt x="3369" y="26"/>
                  <a:pt x="3326" y="26"/>
                  <a:pt x="3315" y="26"/>
                </a:cubicBezTo>
                <a:cubicBezTo>
                  <a:pt x="3309" y="23"/>
                  <a:pt x="3303" y="22"/>
                  <a:pt x="3295" y="22"/>
                </a:cubicBezTo>
                <a:cubicBezTo>
                  <a:pt x="3275" y="22"/>
                  <a:pt x="3247" y="32"/>
                  <a:pt x="3207" y="48"/>
                </a:cubicBezTo>
                <a:cubicBezTo>
                  <a:pt x="3165" y="69"/>
                  <a:pt x="3111" y="91"/>
                  <a:pt x="3079" y="102"/>
                </a:cubicBezTo>
                <a:cubicBezTo>
                  <a:pt x="3047" y="102"/>
                  <a:pt x="3026" y="112"/>
                  <a:pt x="3014" y="133"/>
                </a:cubicBezTo>
                <a:cubicBezTo>
                  <a:pt x="3001" y="154"/>
                  <a:pt x="2996" y="162"/>
                  <a:pt x="2989" y="162"/>
                </a:cubicBezTo>
                <a:cubicBezTo>
                  <a:pt x="2984" y="162"/>
                  <a:pt x="2979" y="159"/>
                  <a:pt x="2971" y="155"/>
                </a:cubicBezTo>
                <a:cubicBezTo>
                  <a:pt x="2961" y="148"/>
                  <a:pt x="2954" y="145"/>
                  <a:pt x="2945" y="145"/>
                </a:cubicBezTo>
                <a:cubicBezTo>
                  <a:pt x="2926" y="145"/>
                  <a:pt x="2905" y="161"/>
                  <a:pt x="2854" y="198"/>
                </a:cubicBezTo>
                <a:cubicBezTo>
                  <a:pt x="2832" y="219"/>
                  <a:pt x="2778" y="252"/>
                  <a:pt x="2757" y="252"/>
                </a:cubicBezTo>
                <a:cubicBezTo>
                  <a:pt x="2725" y="262"/>
                  <a:pt x="2693" y="284"/>
                  <a:pt x="2671" y="305"/>
                </a:cubicBezTo>
                <a:cubicBezTo>
                  <a:pt x="2661" y="327"/>
                  <a:pt x="2618" y="359"/>
                  <a:pt x="2596" y="381"/>
                </a:cubicBezTo>
                <a:cubicBezTo>
                  <a:pt x="2564" y="391"/>
                  <a:pt x="2532" y="412"/>
                  <a:pt x="2532" y="423"/>
                </a:cubicBezTo>
                <a:cubicBezTo>
                  <a:pt x="2532" y="423"/>
                  <a:pt x="2511" y="434"/>
                  <a:pt x="2489" y="434"/>
                </a:cubicBezTo>
                <a:cubicBezTo>
                  <a:pt x="2468" y="445"/>
                  <a:pt x="2446" y="455"/>
                  <a:pt x="2425" y="488"/>
                </a:cubicBezTo>
                <a:cubicBezTo>
                  <a:pt x="2403" y="520"/>
                  <a:pt x="2361" y="552"/>
                  <a:pt x="2339" y="562"/>
                </a:cubicBezTo>
                <a:cubicBezTo>
                  <a:pt x="2318" y="574"/>
                  <a:pt x="2296" y="595"/>
                  <a:pt x="2285" y="605"/>
                </a:cubicBezTo>
                <a:cubicBezTo>
                  <a:pt x="2285" y="638"/>
                  <a:pt x="2199" y="724"/>
                  <a:pt x="2125" y="798"/>
                </a:cubicBezTo>
                <a:cubicBezTo>
                  <a:pt x="2081" y="835"/>
                  <a:pt x="2067" y="852"/>
                  <a:pt x="2055" y="852"/>
                </a:cubicBezTo>
                <a:cubicBezTo>
                  <a:pt x="2050" y="852"/>
                  <a:pt x="2046" y="848"/>
                  <a:pt x="2039" y="841"/>
                </a:cubicBezTo>
                <a:cubicBezTo>
                  <a:pt x="2039" y="831"/>
                  <a:pt x="2028" y="820"/>
                  <a:pt x="2039" y="810"/>
                </a:cubicBezTo>
                <a:cubicBezTo>
                  <a:pt x="2039" y="777"/>
                  <a:pt x="2028" y="767"/>
                  <a:pt x="1963" y="745"/>
                </a:cubicBezTo>
                <a:cubicBezTo>
                  <a:pt x="1931" y="734"/>
                  <a:pt x="1899" y="713"/>
                  <a:pt x="1877" y="681"/>
                </a:cubicBezTo>
                <a:cubicBezTo>
                  <a:pt x="1846" y="648"/>
                  <a:pt x="1835" y="648"/>
                  <a:pt x="1781" y="638"/>
                </a:cubicBezTo>
                <a:cubicBezTo>
                  <a:pt x="1749" y="627"/>
                  <a:pt x="1684" y="605"/>
                  <a:pt x="1641" y="595"/>
                </a:cubicBezTo>
                <a:lnTo>
                  <a:pt x="1556" y="552"/>
                </a:lnTo>
                <a:lnTo>
                  <a:pt x="1460" y="584"/>
                </a:lnTo>
                <a:cubicBezTo>
                  <a:pt x="1405" y="595"/>
                  <a:pt x="1352" y="627"/>
                  <a:pt x="1331" y="638"/>
                </a:cubicBezTo>
                <a:cubicBezTo>
                  <a:pt x="1320" y="648"/>
                  <a:pt x="1298" y="659"/>
                  <a:pt x="1288" y="659"/>
                </a:cubicBezTo>
                <a:cubicBezTo>
                  <a:pt x="1277" y="659"/>
                  <a:pt x="1266" y="659"/>
                  <a:pt x="1255" y="670"/>
                </a:cubicBezTo>
                <a:cubicBezTo>
                  <a:pt x="1245" y="681"/>
                  <a:pt x="1224" y="681"/>
                  <a:pt x="1224" y="681"/>
                </a:cubicBezTo>
                <a:cubicBezTo>
                  <a:pt x="1212" y="681"/>
                  <a:pt x="1202" y="681"/>
                  <a:pt x="1181" y="691"/>
                </a:cubicBezTo>
                <a:cubicBezTo>
                  <a:pt x="1173" y="691"/>
                  <a:pt x="1161" y="696"/>
                  <a:pt x="1154" y="696"/>
                </a:cubicBezTo>
                <a:cubicBezTo>
                  <a:pt x="1150" y="696"/>
                  <a:pt x="1148" y="695"/>
                  <a:pt x="1148" y="691"/>
                </a:cubicBezTo>
                <a:cubicBezTo>
                  <a:pt x="1138" y="691"/>
                  <a:pt x="1116" y="713"/>
                  <a:pt x="1084" y="734"/>
                </a:cubicBezTo>
                <a:cubicBezTo>
                  <a:pt x="1052" y="745"/>
                  <a:pt x="1009" y="777"/>
                  <a:pt x="988" y="788"/>
                </a:cubicBezTo>
                <a:cubicBezTo>
                  <a:pt x="955" y="810"/>
                  <a:pt x="945" y="831"/>
                  <a:pt x="933" y="853"/>
                </a:cubicBezTo>
                <a:cubicBezTo>
                  <a:pt x="923" y="874"/>
                  <a:pt x="912" y="895"/>
                  <a:pt x="880" y="906"/>
                </a:cubicBezTo>
                <a:cubicBezTo>
                  <a:pt x="826" y="949"/>
                  <a:pt x="794" y="992"/>
                  <a:pt x="773" y="1046"/>
                </a:cubicBezTo>
                <a:cubicBezTo>
                  <a:pt x="762" y="1077"/>
                  <a:pt x="730" y="1131"/>
                  <a:pt x="719" y="1163"/>
                </a:cubicBezTo>
                <a:cubicBezTo>
                  <a:pt x="698" y="1196"/>
                  <a:pt x="676" y="1239"/>
                  <a:pt x="676" y="1239"/>
                </a:cubicBezTo>
                <a:cubicBezTo>
                  <a:pt x="676" y="1260"/>
                  <a:pt x="666" y="1260"/>
                  <a:pt x="655" y="1270"/>
                </a:cubicBezTo>
                <a:cubicBezTo>
                  <a:pt x="623" y="1270"/>
                  <a:pt x="623" y="1282"/>
                  <a:pt x="612" y="1324"/>
                </a:cubicBezTo>
                <a:cubicBezTo>
                  <a:pt x="601" y="1399"/>
                  <a:pt x="580" y="1442"/>
                  <a:pt x="547" y="1475"/>
                </a:cubicBezTo>
                <a:cubicBezTo>
                  <a:pt x="526" y="1496"/>
                  <a:pt x="516" y="1506"/>
                  <a:pt x="526" y="1528"/>
                </a:cubicBezTo>
                <a:cubicBezTo>
                  <a:pt x="526" y="1549"/>
                  <a:pt x="516" y="1582"/>
                  <a:pt x="516" y="1614"/>
                </a:cubicBezTo>
                <a:cubicBezTo>
                  <a:pt x="504" y="1657"/>
                  <a:pt x="504" y="1668"/>
                  <a:pt x="473" y="1678"/>
                </a:cubicBezTo>
                <a:cubicBezTo>
                  <a:pt x="440" y="1689"/>
                  <a:pt x="440" y="1699"/>
                  <a:pt x="440" y="1742"/>
                </a:cubicBezTo>
                <a:cubicBezTo>
                  <a:pt x="430" y="1775"/>
                  <a:pt x="419" y="1796"/>
                  <a:pt x="397" y="1828"/>
                </a:cubicBezTo>
                <a:cubicBezTo>
                  <a:pt x="376" y="1871"/>
                  <a:pt x="376" y="1882"/>
                  <a:pt x="376" y="1925"/>
                </a:cubicBezTo>
                <a:cubicBezTo>
                  <a:pt x="387" y="1978"/>
                  <a:pt x="365" y="2032"/>
                  <a:pt x="311" y="2161"/>
                </a:cubicBezTo>
                <a:cubicBezTo>
                  <a:pt x="290" y="2204"/>
                  <a:pt x="280" y="2236"/>
                  <a:pt x="290" y="2247"/>
                </a:cubicBezTo>
                <a:cubicBezTo>
                  <a:pt x="290" y="2268"/>
                  <a:pt x="280" y="2311"/>
                  <a:pt x="258" y="2354"/>
                </a:cubicBezTo>
                <a:cubicBezTo>
                  <a:pt x="226" y="2407"/>
                  <a:pt x="226" y="2429"/>
                  <a:pt x="237" y="2450"/>
                </a:cubicBezTo>
                <a:cubicBezTo>
                  <a:pt x="247" y="2472"/>
                  <a:pt x="237" y="2526"/>
                  <a:pt x="215" y="2536"/>
                </a:cubicBezTo>
                <a:cubicBezTo>
                  <a:pt x="172" y="2558"/>
                  <a:pt x="118" y="2772"/>
                  <a:pt x="129" y="2848"/>
                </a:cubicBezTo>
                <a:cubicBezTo>
                  <a:pt x="140" y="2869"/>
                  <a:pt x="129" y="2869"/>
                  <a:pt x="118" y="2879"/>
                </a:cubicBezTo>
                <a:cubicBezTo>
                  <a:pt x="97" y="2891"/>
                  <a:pt x="87" y="2901"/>
                  <a:pt x="75" y="2944"/>
                </a:cubicBezTo>
                <a:cubicBezTo>
                  <a:pt x="75" y="2965"/>
                  <a:pt x="65" y="3008"/>
                  <a:pt x="65" y="3030"/>
                </a:cubicBezTo>
                <a:cubicBezTo>
                  <a:pt x="32" y="3105"/>
                  <a:pt x="32" y="3169"/>
                  <a:pt x="32" y="3169"/>
                </a:cubicBezTo>
                <a:cubicBezTo>
                  <a:pt x="54" y="3191"/>
                  <a:pt x="44" y="3266"/>
                  <a:pt x="22" y="3320"/>
                </a:cubicBezTo>
                <a:cubicBezTo>
                  <a:pt x="11" y="3351"/>
                  <a:pt x="1" y="3384"/>
                  <a:pt x="11" y="3416"/>
                </a:cubicBezTo>
                <a:lnTo>
                  <a:pt x="11" y="3513"/>
                </a:lnTo>
                <a:cubicBezTo>
                  <a:pt x="1" y="3577"/>
                  <a:pt x="1" y="3695"/>
                  <a:pt x="11" y="3716"/>
                </a:cubicBezTo>
                <a:cubicBezTo>
                  <a:pt x="11" y="3727"/>
                  <a:pt x="44" y="3749"/>
                  <a:pt x="65" y="3770"/>
                </a:cubicBezTo>
                <a:cubicBezTo>
                  <a:pt x="87" y="3780"/>
                  <a:pt x="118" y="3802"/>
                  <a:pt x="129" y="3813"/>
                </a:cubicBezTo>
                <a:cubicBezTo>
                  <a:pt x="132" y="3816"/>
                  <a:pt x="135" y="3817"/>
                  <a:pt x="138" y="3817"/>
                </a:cubicBezTo>
                <a:cubicBezTo>
                  <a:pt x="146" y="3817"/>
                  <a:pt x="157" y="3807"/>
                  <a:pt x="172" y="3792"/>
                </a:cubicBezTo>
                <a:cubicBezTo>
                  <a:pt x="194" y="3770"/>
                  <a:pt x="226" y="3759"/>
                  <a:pt x="237" y="3759"/>
                </a:cubicBezTo>
                <a:cubicBezTo>
                  <a:pt x="268" y="3759"/>
                  <a:pt x="268" y="3749"/>
                  <a:pt x="280" y="3727"/>
                </a:cubicBezTo>
                <a:cubicBezTo>
                  <a:pt x="280" y="3706"/>
                  <a:pt x="290" y="3663"/>
                  <a:pt x="290" y="3620"/>
                </a:cubicBezTo>
                <a:cubicBezTo>
                  <a:pt x="301" y="3587"/>
                  <a:pt x="311" y="3523"/>
                  <a:pt x="311" y="3480"/>
                </a:cubicBezTo>
                <a:cubicBezTo>
                  <a:pt x="311" y="3448"/>
                  <a:pt x="333" y="3384"/>
                  <a:pt x="344" y="3341"/>
                </a:cubicBezTo>
                <a:cubicBezTo>
                  <a:pt x="376" y="3212"/>
                  <a:pt x="408" y="3084"/>
                  <a:pt x="408" y="3019"/>
                </a:cubicBezTo>
                <a:cubicBezTo>
                  <a:pt x="408" y="2987"/>
                  <a:pt x="419" y="2955"/>
                  <a:pt x="430" y="2933"/>
                </a:cubicBezTo>
                <a:cubicBezTo>
                  <a:pt x="451" y="2891"/>
                  <a:pt x="483" y="2751"/>
                  <a:pt x="483" y="2665"/>
                </a:cubicBezTo>
                <a:cubicBezTo>
                  <a:pt x="483" y="2622"/>
                  <a:pt x="494" y="2600"/>
                  <a:pt x="504" y="2600"/>
                </a:cubicBezTo>
                <a:cubicBezTo>
                  <a:pt x="516" y="2590"/>
                  <a:pt x="516" y="2579"/>
                  <a:pt x="516" y="2558"/>
                </a:cubicBezTo>
                <a:cubicBezTo>
                  <a:pt x="526" y="2536"/>
                  <a:pt x="526" y="2515"/>
                  <a:pt x="623" y="2247"/>
                </a:cubicBezTo>
                <a:cubicBezTo>
                  <a:pt x="644" y="2183"/>
                  <a:pt x="655" y="2118"/>
                  <a:pt x="655" y="2107"/>
                </a:cubicBezTo>
                <a:cubicBezTo>
                  <a:pt x="655" y="2075"/>
                  <a:pt x="687" y="1990"/>
                  <a:pt x="719" y="1968"/>
                </a:cubicBezTo>
                <a:cubicBezTo>
                  <a:pt x="740" y="1957"/>
                  <a:pt x="773" y="1871"/>
                  <a:pt x="762" y="1807"/>
                </a:cubicBezTo>
                <a:cubicBezTo>
                  <a:pt x="762" y="1785"/>
                  <a:pt x="762" y="1742"/>
                  <a:pt x="773" y="1732"/>
                </a:cubicBezTo>
                <a:cubicBezTo>
                  <a:pt x="783" y="1699"/>
                  <a:pt x="848" y="1614"/>
                  <a:pt x="869" y="1592"/>
                </a:cubicBezTo>
                <a:cubicBezTo>
                  <a:pt x="880" y="1592"/>
                  <a:pt x="891" y="1560"/>
                  <a:pt x="902" y="1518"/>
                </a:cubicBezTo>
                <a:cubicBezTo>
                  <a:pt x="912" y="1475"/>
                  <a:pt x="923" y="1432"/>
                  <a:pt x="933" y="1432"/>
                </a:cubicBezTo>
                <a:cubicBezTo>
                  <a:pt x="955" y="1399"/>
                  <a:pt x="1041" y="1260"/>
                  <a:pt x="1052" y="1239"/>
                </a:cubicBezTo>
                <a:cubicBezTo>
                  <a:pt x="1052" y="1228"/>
                  <a:pt x="1084" y="1206"/>
                  <a:pt x="1105" y="1174"/>
                </a:cubicBezTo>
                <a:cubicBezTo>
                  <a:pt x="1148" y="1142"/>
                  <a:pt x="1202" y="1077"/>
                  <a:pt x="1202" y="1056"/>
                </a:cubicBezTo>
                <a:cubicBezTo>
                  <a:pt x="1202" y="1046"/>
                  <a:pt x="1212" y="1034"/>
                  <a:pt x="1224" y="1034"/>
                </a:cubicBezTo>
                <a:cubicBezTo>
                  <a:pt x="1255" y="1013"/>
                  <a:pt x="1320" y="949"/>
                  <a:pt x="1320" y="927"/>
                </a:cubicBezTo>
                <a:cubicBezTo>
                  <a:pt x="1320" y="910"/>
                  <a:pt x="1348" y="892"/>
                  <a:pt x="1376" y="892"/>
                </a:cubicBezTo>
                <a:cubicBezTo>
                  <a:pt x="1382" y="892"/>
                  <a:pt x="1389" y="893"/>
                  <a:pt x="1395" y="895"/>
                </a:cubicBezTo>
                <a:cubicBezTo>
                  <a:pt x="1400" y="901"/>
                  <a:pt x="1408" y="903"/>
                  <a:pt x="1420" y="903"/>
                </a:cubicBezTo>
                <a:cubicBezTo>
                  <a:pt x="1432" y="903"/>
                  <a:pt x="1448" y="901"/>
                  <a:pt x="1470" y="895"/>
                </a:cubicBezTo>
                <a:cubicBezTo>
                  <a:pt x="1485" y="893"/>
                  <a:pt x="1502" y="892"/>
                  <a:pt x="1520" y="892"/>
                </a:cubicBezTo>
                <a:cubicBezTo>
                  <a:pt x="1599" y="892"/>
                  <a:pt x="1688" y="912"/>
                  <a:pt x="1706" y="938"/>
                </a:cubicBezTo>
                <a:cubicBezTo>
                  <a:pt x="1706" y="949"/>
                  <a:pt x="1727" y="960"/>
                  <a:pt x="1738" y="970"/>
                </a:cubicBezTo>
                <a:cubicBezTo>
                  <a:pt x="1792" y="992"/>
                  <a:pt x="1877" y="1067"/>
                  <a:pt x="1899" y="1099"/>
                </a:cubicBezTo>
                <a:cubicBezTo>
                  <a:pt x="1910" y="1131"/>
                  <a:pt x="1910" y="1142"/>
                  <a:pt x="1889" y="1185"/>
                </a:cubicBezTo>
                <a:cubicBezTo>
                  <a:pt x="1867" y="1217"/>
                  <a:pt x="1846" y="1260"/>
                  <a:pt x="1835" y="1270"/>
                </a:cubicBezTo>
                <a:cubicBezTo>
                  <a:pt x="1824" y="1282"/>
                  <a:pt x="1813" y="1303"/>
                  <a:pt x="1803" y="1313"/>
                </a:cubicBezTo>
                <a:cubicBezTo>
                  <a:pt x="1792" y="1324"/>
                  <a:pt x="1781" y="1346"/>
                  <a:pt x="1770" y="1346"/>
                </a:cubicBezTo>
                <a:cubicBezTo>
                  <a:pt x="1749" y="1356"/>
                  <a:pt x="1738" y="1367"/>
                  <a:pt x="1738" y="1389"/>
                </a:cubicBezTo>
                <a:cubicBezTo>
                  <a:pt x="1738" y="1410"/>
                  <a:pt x="1717" y="1442"/>
                  <a:pt x="1695" y="1475"/>
                </a:cubicBezTo>
                <a:cubicBezTo>
                  <a:pt x="1641" y="1528"/>
                  <a:pt x="1631" y="1539"/>
                  <a:pt x="1663" y="1582"/>
                </a:cubicBezTo>
                <a:lnTo>
                  <a:pt x="1684" y="1625"/>
                </a:lnTo>
                <a:lnTo>
                  <a:pt x="1641" y="1635"/>
                </a:lnTo>
                <a:cubicBezTo>
                  <a:pt x="1610" y="1657"/>
                  <a:pt x="1610" y="1657"/>
                  <a:pt x="1610" y="1711"/>
                </a:cubicBezTo>
                <a:cubicBezTo>
                  <a:pt x="1599" y="1754"/>
                  <a:pt x="1599" y="1764"/>
                  <a:pt x="1545" y="1861"/>
                </a:cubicBezTo>
                <a:cubicBezTo>
                  <a:pt x="1524" y="1914"/>
                  <a:pt x="1470" y="2011"/>
                  <a:pt x="1448" y="2075"/>
                </a:cubicBezTo>
                <a:cubicBezTo>
                  <a:pt x="1405" y="2161"/>
                  <a:pt x="1395" y="2183"/>
                  <a:pt x="1405" y="2204"/>
                </a:cubicBezTo>
                <a:cubicBezTo>
                  <a:pt x="1417" y="2225"/>
                  <a:pt x="1405" y="2236"/>
                  <a:pt x="1395" y="2257"/>
                </a:cubicBezTo>
                <a:cubicBezTo>
                  <a:pt x="1341" y="2333"/>
                  <a:pt x="1331" y="2354"/>
                  <a:pt x="1341" y="2386"/>
                </a:cubicBezTo>
                <a:cubicBezTo>
                  <a:pt x="1352" y="2407"/>
                  <a:pt x="1341" y="2440"/>
                  <a:pt x="1298" y="2569"/>
                </a:cubicBezTo>
                <a:cubicBezTo>
                  <a:pt x="1288" y="2600"/>
                  <a:pt x="1277" y="2655"/>
                  <a:pt x="1288" y="2676"/>
                </a:cubicBezTo>
                <a:cubicBezTo>
                  <a:pt x="1288" y="2697"/>
                  <a:pt x="1277" y="2729"/>
                  <a:pt x="1277" y="2740"/>
                </a:cubicBezTo>
                <a:cubicBezTo>
                  <a:pt x="1266" y="2740"/>
                  <a:pt x="1266" y="2772"/>
                  <a:pt x="1266" y="2794"/>
                </a:cubicBezTo>
                <a:cubicBezTo>
                  <a:pt x="1277" y="2826"/>
                  <a:pt x="1266" y="2848"/>
                  <a:pt x="1255" y="2858"/>
                </a:cubicBezTo>
                <a:cubicBezTo>
                  <a:pt x="1245" y="2858"/>
                  <a:pt x="1245" y="2879"/>
                  <a:pt x="1245" y="2891"/>
                </a:cubicBezTo>
                <a:cubicBezTo>
                  <a:pt x="1245" y="2912"/>
                  <a:pt x="1224" y="2944"/>
                  <a:pt x="1202" y="2976"/>
                </a:cubicBezTo>
                <a:cubicBezTo>
                  <a:pt x="1169" y="3041"/>
                  <a:pt x="1169" y="3041"/>
                  <a:pt x="1191" y="3072"/>
                </a:cubicBezTo>
                <a:cubicBezTo>
                  <a:pt x="1202" y="3094"/>
                  <a:pt x="1202" y="3126"/>
                  <a:pt x="1191" y="3158"/>
                </a:cubicBezTo>
                <a:cubicBezTo>
                  <a:pt x="1169" y="3234"/>
                  <a:pt x="1159" y="3341"/>
                  <a:pt x="1159" y="3373"/>
                </a:cubicBezTo>
                <a:lnTo>
                  <a:pt x="1159" y="3427"/>
                </a:lnTo>
                <a:cubicBezTo>
                  <a:pt x="1138" y="3470"/>
                  <a:pt x="1138" y="3534"/>
                  <a:pt x="1159" y="3556"/>
                </a:cubicBezTo>
                <a:cubicBezTo>
                  <a:pt x="1181" y="3577"/>
                  <a:pt x="1181" y="3673"/>
                  <a:pt x="1159" y="3716"/>
                </a:cubicBezTo>
                <a:cubicBezTo>
                  <a:pt x="1138" y="3737"/>
                  <a:pt x="1138" y="3759"/>
                  <a:pt x="1148" y="3823"/>
                </a:cubicBezTo>
                <a:lnTo>
                  <a:pt x="1148" y="3909"/>
                </a:lnTo>
                <a:cubicBezTo>
                  <a:pt x="1138" y="3920"/>
                  <a:pt x="1138" y="3931"/>
                  <a:pt x="1138" y="3952"/>
                </a:cubicBezTo>
                <a:lnTo>
                  <a:pt x="1138" y="4038"/>
                </a:lnTo>
                <a:cubicBezTo>
                  <a:pt x="1138" y="4070"/>
                  <a:pt x="1138" y="4113"/>
                  <a:pt x="1148" y="4135"/>
                </a:cubicBezTo>
                <a:cubicBezTo>
                  <a:pt x="1148" y="4156"/>
                  <a:pt x="1159" y="4209"/>
                  <a:pt x="1159" y="4263"/>
                </a:cubicBezTo>
                <a:cubicBezTo>
                  <a:pt x="1169" y="4306"/>
                  <a:pt x="1181" y="4371"/>
                  <a:pt x="1202" y="4392"/>
                </a:cubicBezTo>
                <a:lnTo>
                  <a:pt x="1224" y="4457"/>
                </a:lnTo>
                <a:cubicBezTo>
                  <a:pt x="1224" y="4457"/>
                  <a:pt x="1234" y="4499"/>
                  <a:pt x="1255" y="4542"/>
                </a:cubicBezTo>
                <a:cubicBezTo>
                  <a:pt x="1277" y="4585"/>
                  <a:pt x="1288" y="4638"/>
                  <a:pt x="1298" y="4660"/>
                </a:cubicBezTo>
                <a:cubicBezTo>
                  <a:pt x="1298" y="4693"/>
                  <a:pt x="1309" y="4703"/>
                  <a:pt x="1352" y="4703"/>
                </a:cubicBezTo>
                <a:cubicBezTo>
                  <a:pt x="1384" y="4714"/>
                  <a:pt x="1395" y="4724"/>
                  <a:pt x="1395" y="4735"/>
                </a:cubicBezTo>
                <a:cubicBezTo>
                  <a:pt x="1395" y="4746"/>
                  <a:pt x="1405" y="4757"/>
                  <a:pt x="1427" y="4767"/>
                </a:cubicBezTo>
                <a:cubicBezTo>
                  <a:pt x="1448" y="4778"/>
                  <a:pt x="1481" y="4810"/>
                  <a:pt x="1481" y="4832"/>
                </a:cubicBezTo>
                <a:lnTo>
                  <a:pt x="1502" y="4864"/>
                </a:lnTo>
                <a:lnTo>
                  <a:pt x="1556" y="4853"/>
                </a:lnTo>
                <a:cubicBezTo>
                  <a:pt x="1599" y="4853"/>
                  <a:pt x="1631" y="4864"/>
                  <a:pt x="1653" y="4874"/>
                </a:cubicBezTo>
                <a:cubicBezTo>
                  <a:pt x="1663" y="4885"/>
                  <a:pt x="1674" y="4891"/>
                  <a:pt x="1687" y="4891"/>
                </a:cubicBezTo>
                <a:cubicBezTo>
                  <a:pt x="1701" y="4891"/>
                  <a:pt x="1717" y="4885"/>
                  <a:pt x="1738" y="4874"/>
                </a:cubicBezTo>
                <a:cubicBezTo>
                  <a:pt x="1781" y="4864"/>
                  <a:pt x="1835" y="4843"/>
                  <a:pt x="1867" y="4821"/>
                </a:cubicBezTo>
                <a:cubicBezTo>
                  <a:pt x="1931" y="4800"/>
                  <a:pt x="1931" y="4789"/>
                  <a:pt x="1953" y="4746"/>
                </a:cubicBezTo>
                <a:cubicBezTo>
                  <a:pt x="1972" y="4700"/>
                  <a:pt x="1998" y="4669"/>
                  <a:pt x="2026" y="4669"/>
                </a:cubicBezTo>
                <a:cubicBezTo>
                  <a:pt x="2030" y="4669"/>
                  <a:pt x="2034" y="4670"/>
                  <a:pt x="2039" y="4671"/>
                </a:cubicBezTo>
                <a:cubicBezTo>
                  <a:pt x="2039" y="4675"/>
                  <a:pt x="2040" y="4676"/>
                  <a:pt x="2042" y="4676"/>
                </a:cubicBezTo>
                <a:cubicBezTo>
                  <a:pt x="2046" y="4676"/>
                  <a:pt x="2053" y="4671"/>
                  <a:pt x="2060" y="4671"/>
                </a:cubicBezTo>
                <a:cubicBezTo>
                  <a:pt x="2082" y="4660"/>
                  <a:pt x="2156" y="4510"/>
                  <a:pt x="2189" y="4435"/>
                </a:cubicBezTo>
                <a:cubicBezTo>
                  <a:pt x="2242" y="4306"/>
                  <a:pt x="2253" y="4295"/>
                  <a:pt x="2242" y="4285"/>
                </a:cubicBezTo>
                <a:cubicBezTo>
                  <a:pt x="2242" y="4274"/>
                  <a:pt x="2253" y="4231"/>
                  <a:pt x="2285" y="4156"/>
                </a:cubicBezTo>
                <a:lnTo>
                  <a:pt x="2339" y="4038"/>
                </a:lnTo>
                <a:lnTo>
                  <a:pt x="2318" y="4006"/>
                </a:lnTo>
                <a:cubicBezTo>
                  <a:pt x="2306" y="3973"/>
                  <a:pt x="2306" y="3973"/>
                  <a:pt x="2328" y="3963"/>
                </a:cubicBezTo>
                <a:cubicBezTo>
                  <a:pt x="2349" y="3952"/>
                  <a:pt x="2349" y="3952"/>
                  <a:pt x="2349" y="3888"/>
                </a:cubicBezTo>
                <a:cubicBezTo>
                  <a:pt x="2349" y="3845"/>
                  <a:pt x="2361" y="3792"/>
                  <a:pt x="2371" y="3759"/>
                </a:cubicBezTo>
                <a:cubicBezTo>
                  <a:pt x="2392" y="3716"/>
                  <a:pt x="2392" y="3695"/>
                  <a:pt x="2382" y="3673"/>
                </a:cubicBezTo>
                <a:cubicBezTo>
                  <a:pt x="2371" y="3663"/>
                  <a:pt x="2371" y="3641"/>
                  <a:pt x="2382" y="3630"/>
                </a:cubicBezTo>
                <a:cubicBezTo>
                  <a:pt x="2382" y="3609"/>
                  <a:pt x="2392" y="3577"/>
                  <a:pt x="2392" y="3556"/>
                </a:cubicBezTo>
                <a:cubicBezTo>
                  <a:pt x="2403" y="3534"/>
                  <a:pt x="2403" y="3491"/>
                  <a:pt x="2403" y="3459"/>
                </a:cubicBezTo>
                <a:cubicBezTo>
                  <a:pt x="2414" y="3427"/>
                  <a:pt x="2425" y="3416"/>
                  <a:pt x="2435" y="3394"/>
                </a:cubicBezTo>
                <a:cubicBezTo>
                  <a:pt x="2457" y="3384"/>
                  <a:pt x="2457" y="3373"/>
                  <a:pt x="2457" y="3308"/>
                </a:cubicBezTo>
                <a:cubicBezTo>
                  <a:pt x="2446" y="3266"/>
                  <a:pt x="2446" y="3201"/>
                  <a:pt x="2457" y="3169"/>
                </a:cubicBezTo>
                <a:cubicBezTo>
                  <a:pt x="2457" y="3126"/>
                  <a:pt x="2468" y="3072"/>
                  <a:pt x="2457" y="3041"/>
                </a:cubicBezTo>
                <a:cubicBezTo>
                  <a:pt x="2457" y="3008"/>
                  <a:pt x="2468" y="2965"/>
                  <a:pt x="2468" y="2944"/>
                </a:cubicBezTo>
                <a:cubicBezTo>
                  <a:pt x="2489" y="2901"/>
                  <a:pt x="2489" y="2772"/>
                  <a:pt x="2457" y="2708"/>
                </a:cubicBezTo>
                <a:cubicBezTo>
                  <a:pt x="2446" y="2686"/>
                  <a:pt x="2457" y="2665"/>
                  <a:pt x="2468" y="2622"/>
                </a:cubicBezTo>
                <a:cubicBezTo>
                  <a:pt x="2478" y="2590"/>
                  <a:pt x="2489" y="2547"/>
                  <a:pt x="2478" y="2536"/>
                </a:cubicBezTo>
                <a:cubicBezTo>
                  <a:pt x="2478" y="2515"/>
                  <a:pt x="2478" y="2472"/>
                  <a:pt x="2489" y="2450"/>
                </a:cubicBezTo>
                <a:cubicBezTo>
                  <a:pt x="2500" y="2397"/>
                  <a:pt x="2500" y="2376"/>
                  <a:pt x="2468" y="2247"/>
                </a:cubicBezTo>
                <a:cubicBezTo>
                  <a:pt x="2457" y="2204"/>
                  <a:pt x="2457" y="2150"/>
                  <a:pt x="2457" y="2118"/>
                </a:cubicBezTo>
                <a:cubicBezTo>
                  <a:pt x="2468" y="2032"/>
                  <a:pt x="2468" y="2000"/>
                  <a:pt x="2446" y="1957"/>
                </a:cubicBezTo>
                <a:cubicBezTo>
                  <a:pt x="2446" y="1935"/>
                  <a:pt x="2435" y="1904"/>
                  <a:pt x="2435" y="1882"/>
                </a:cubicBezTo>
                <a:cubicBezTo>
                  <a:pt x="2435" y="1861"/>
                  <a:pt x="2425" y="1839"/>
                  <a:pt x="2414" y="1828"/>
                </a:cubicBezTo>
                <a:cubicBezTo>
                  <a:pt x="2392" y="1807"/>
                  <a:pt x="2382" y="1742"/>
                  <a:pt x="2392" y="1689"/>
                </a:cubicBezTo>
                <a:cubicBezTo>
                  <a:pt x="2403" y="1668"/>
                  <a:pt x="2392" y="1625"/>
                  <a:pt x="2382" y="1582"/>
                </a:cubicBezTo>
                <a:cubicBezTo>
                  <a:pt x="2371" y="1539"/>
                  <a:pt x="2361" y="1463"/>
                  <a:pt x="2361" y="1432"/>
                </a:cubicBezTo>
                <a:cubicBezTo>
                  <a:pt x="2361" y="1356"/>
                  <a:pt x="2361" y="1356"/>
                  <a:pt x="2306" y="1292"/>
                </a:cubicBezTo>
                <a:cubicBezTo>
                  <a:pt x="2275" y="1260"/>
                  <a:pt x="2264" y="1196"/>
                  <a:pt x="2285" y="1142"/>
                </a:cubicBezTo>
                <a:cubicBezTo>
                  <a:pt x="2296" y="1120"/>
                  <a:pt x="2328" y="1077"/>
                  <a:pt x="2361" y="1046"/>
                </a:cubicBezTo>
                <a:cubicBezTo>
                  <a:pt x="2392" y="1003"/>
                  <a:pt x="2446" y="949"/>
                  <a:pt x="2468" y="917"/>
                </a:cubicBezTo>
                <a:cubicBezTo>
                  <a:pt x="2500" y="884"/>
                  <a:pt x="2542" y="831"/>
                  <a:pt x="2575" y="788"/>
                </a:cubicBezTo>
                <a:cubicBezTo>
                  <a:pt x="2607" y="756"/>
                  <a:pt x="2661" y="713"/>
                  <a:pt x="2682" y="681"/>
                </a:cubicBezTo>
                <a:cubicBezTo>
                  <a:pt x="2704" y="648"/>
                  <a:pt x="2725" y="627"/>
                  <a:pt x="2747" y="617"/>
                </a:cubicBezTo>
                <a:cubicBezTo>
                  <a:pt x="2768" y="617"/>
                  <a:pt x="2800" y="584"/>
                  <a:pt x="2821" y="562"/>
                </a:cubicBezTo>
                <a:cubicBezTo>
                  <a:pt x="2854" y="531"/>
                  <a:pt x="2886" y="509"/>
                  <a:pt x="2897" y="509"/>
                </a:cubicBezTo>
                <a:cubicBezTo>
                  <a:pt x="2918" y="509"/>
                  <a:pt x="2961" y="488"/>
                  <a:pt x="2993" y="466"/>
                </a:cubicBezTo>
                <a:cubicBezTo>
                  <a:pt x="3052" y="417"/>
                  <a:pt x="3156" y="368"/>
                  <a:pt x="3190" y="368"/>
                </a:cubicBezTo>
                <a:cubicBezTo>
                  <a:pt x="3193" y="368"/>
                  <a:pt x="3195" y="369"/>
                  <a:pt x="3197" y="369"/>
                </a:cubicBezTo>
                <a:cubicBezTo>
                  <a:pt x="3207" y="369"/>
                  <a:pt x="3240" y="369"/>
                  <a:pt x="3262" y="359"/>
                </a:cubicBezTo>
                <a:cubicBezTo>
                  <a:pt x="3293" y="338"/>
                  <a:pt x="3315" y="338"/>
                  <a:pt x="3326" y="338"/>
                </a:cubicBezTo>
                <a:lnTo>
                  <a:pt x="3422" y="338"/>
                </a:lnTo>
                <a:cubicBezTo>
                  <a:pt x="3444" y="334"/>
                  <a:pt x="3459" y="331"/>
                  <a:pt x="3473" y="331"/>
                </a:cubicBezTo>
                <a:cubicBezTo>
                  <a:pt x="3501" y="331"/>
                  <a:pt x="3523" y="341"/>
                  <a:pt x="3572" y="369"/>
                </a:cubicBezTo>
                <a:cubicBezTo>
                  <a:pt x="3679" y="423"/>
                  <a:pt x="3691" y="434"/>
                  <a:pt x="3787" y="691"/>
                </a:cubicBezTo>
                <a:cubicBezTo>
                  <a:pt x="3830" y="810"/>
                  <a:pt x="3830" y="841"/>
                  <a:pt x="3819" y="863"/>
                </a:cubicBezTo>
                <a:cubicBezTo>
                  <a:pt x="3819" y="874"/>
                  <a:pt x="3819" y="917"/>
                  <a:pt x="3830" y="949"/>
                </a:cubicBezTo>
                <a:cubicBezTo>
                  <a:pt x="3851" y="981"/>
                  <a:pt x="3862" y="1046"/>
                  <a:pt x="3862" y="1077"/>
                </a:cubicBezTo>
                <a:cubicBezTo>
                  <a:pt x="3862" y="1120"/>
                  <a:pt x="3872" y="1217"/>
                  <a:pt x="3894" y="1292"/>
                </a:cubicBezTo>
                <a:lnTo>
                  <a:pt x="3927" y="1432"/>
                </a:lnTo>
                <a:lnTo>
                  <a:pt x="3884" y="1485"/>
                </a:lnTo>
                <a:cubicBezTo>
                  <a:pt x="3862" y="1506"/>
                  <a:pt x="3841" y="1528"/>
                  <a:pt x="3830" y="1528"/>
                </a:cubicBezTo>
                <a:cubicBezTo>
                  <a:pt x="3808" y="1528"/>
                  <a:pt x="3798" y="1539"/>
                  <a:pt x="3755" y="1625"/>
                </a:cubicBezTo>
                <a:cubicBezTo>
                  <a:pt x="3701" y="1732"/>
                  <a:pt x="3669" y="1796"/>
                  <a:pt x="3637" y="1828"/>
                </a:cubicBezTo>
                <a:cubicBezTo>
                  <a:pt x="3615" y="1839"/>
                  <a:pt x="3605" y="1850"/>
                  <a:pt x="3605" y="1861"/>
                </a:cubicBezTo>
                <a:cubicBezTo>
                  <a:pt x="3605" y="1861"/>
                  <a:pt x="3594" y="1871"/>
                  <a:pt x="3572" y="1882"/>
                </a:cubicBezTo>
                <a:cubicBezTo>
                  <a:pt x="3551" y="1893"/>
                  <a:pt x="3540" y="1904"/>
                  <a:pt x="3540" y="1935"/>
                </a:cubicBezTo>
                <a:cubicBezTo>
                  <a:pt x="3529" y="1957"/>
                  <a:pt x="3519" y="1978"/>
                  <a:pt x="3508" y="1978"/>
                </a:cubicBezTo>
                <a:cubicBezTo>
                  <a:pt x="3508" y="1978"/>
                  <a:pt x="3486" y="2021"/>
                  <a:pt x="3465" y="2086"/>
                </a:cubicBezTo>
                <a:cubicBezTo>
                  <a:pt x="3443" y="2150"/>
                  <a:pt x="3412" y="2214"/>
                  <a:pt x="3401" y="2225"/>
                </a:cubicBezTo>
                <a:cubicBezTo>
                  <a:pt x="3390" y="2236"/>
                  <a:pt x="3390" y="2268"/>
                  <a:pt x="3390" y="2300"/>
                </a:cubicBezTo>
                <a:cubicBezTo>
                  <a:pt x="3390" y="2354"/>
                  <a:pt x="3390" y="2376"/>
                  <a:pt x="3336" y="2504"/>
                </a:cubicBezTo>
                <a:cubicBezTo>
                  <a:pt x="3283" y="2655"/>
                  <a:pt x="3272" y="2655"/>
                  <a:pt x="3293" y="2686"/>
                </a:cubicBezTo>
                <a:cubicBezTo>
                  <a:pt x="3315" y="2719"/>
                  <a:pt x="3293" y="2815"/>
                  <a:pt x="3262" y="2858"/>
                </a:cubicBezTo>
                <a:cubicBezTo>
                  <a:pt x="3229" y="2901"/>
                  <a:pt x="3229" y="2901"/>
                  <a:pt x="3250" y="2987"/>
                </a:cubicBezTo>
                <a:cubicBezTo>
                  <a:pt x="3262" y="3030"/>
                  <a:pt x="3262" y="3072"/>
                  <a:pt x="3262" y="3084"/>
                </a:cubicBezTo>
                <a:cubicBezTo>
                  <a:pt x="3250" y="3105"/>
                  <a:pt x="3262" y="3191"/>
                  <a:pt x="3272" y="3201"/>
                </a:cubicBezTo>
                <a:cubicBezTo>
                  <a:pt x="3283" y="3212"/>
                  <a:pt x="3315" y="3373"/>
                  <a:pt x="3315" y="3470"/>
                </a:cubicBezTo>
                <a:cubicBezTo>
                  <a:pt x="3326" y="3501"/>
                  <a:pt x="3379" y="3598"/>
                  <a:pt x="3401" y="3609"/>
                </a:cubicBezTo>
                <a:cubicBezTo>
                  <a:pt x="3412" y="3609"/>
                  <a:pt x="3455" y="3706"/>
                  <a:pt x="3455" y="3727"/>
                </a:cubicBezTo>
                <a:cubicBezTo>
                  <a:pt x="3443" y="3727"/>
                  <a:pt x="3486" y="3749"/>
                  <a:pt x="3540" y="3770"/>
                </a:cubicBezTo>
                <a:lnTo>
                  <a:pt x="3626" y="3802"/>
                </a:lnTo>
                <a:lnTo>
                  <a:pt x="3701" y="3770"/>
                </a:lnTo>
                <a:cubicBezTo>
                  <a:pt x="3808" y="3737"/>
                  <a:pt x="3915" y="3663"/>
                  <a:pt x="3937" y="3609"/>
                </a:cubicBezTo>
                <a:lnTo>
                  <a:pt x="3969" y="3577"/>
                </a:lnTo>
                <a:cubicBezTo>
                  <a:pt x="4001" y="3566"/>
                  <a:pt x="4012" y="3556"/>
                  <a:pt x="4023" y="3513"/>
                </a:cubicBezTo>
                <a:cubicBezTo>
                  <a:pt x="4023" y="3491"/>
                  <a:pt x="4034" y="3448"/>
                  <a:pt x="4044" y="3416"/>
                </a:cubicBezTo>
                <a:cubicBezTo>
                  <a:pt x="4055" y="3384"/>
                  <a:pt x="4066" y="3341"/>
                  <a:pt x="4066" y="3320"/>
                </a:cubicBezTo>
                <a:cubicBezTo>
                  <a:pt x="4077" y="3287"/>
                  <a:pt x="4077" y="3277"/>
                  <a:pt x="4098" y="3277"/>
                </a:cubicBezTo>
                <a:cubicBezTo>
                  <a:pt x="4120" y="3277"/>
                  <a:pt x="4130" y="3255"/>
                  <a:pt x="4120" y="3201"/>
                </a:cubicBezTo>
                <a:cubicBezTo>
                  <a:pt x="4120" y="3094"/>
                  <a:pt x="4120" y="3051"/>
                  <a:pt x="4130" y="3041"/>
                </a:cubicBezTo>
                <a:cubicBezTo>
                  <a:pt x="4130" y="3041"/>
                  <a:pt x="4141" y="3019"/>
                  <a:pt x="4141" y="2998"/>
                </a:cubicBezTo>
                <a:cubicBezTo>
                  <a:pt x="4141" y="2955"/>
                  <a:pt x="4141" y="2944"/>
                  <a:pt x="4151" y="2933"/>
                </a:cubicBezTo>
                <a:cubicBezTo>
                  <a:pt x="4184" y="2912"/>
                  <a:pt x="4184" y="2901"/>
                  <a:pt x="4151" y="2762"/>
                </a:cubicBezTo>
                <a:cubicBezTo>
                  <a:pt x="4141" y="2708"/>
                  <a:pt x="4151" y="2676"/>
                  <a:pt x="4163" y="2633"/>
                </a:cubicBezTo>
                <a:cubicBezTo>
                  <a:pt x="4184" y="2590"/>
                  <a:pt x="4184" y="2536"/>
                  <a:pt x="4194" y="2440"/>
                </a:cubicBezTo>
                <a:cubicBezTo>
                  <a:pt x="4194" y="2343"/>
                  <a:pt x="4205" y="2290"/>
                  <a:pt x="4227" y="2247"/>
                </a:cubicBezTo>
                <a:cubicBezTo>
                  <a:pt x="4237" y="2193"/>
                  <a:pt x="4248" y="2171"/>
                  <a:pt x="4227" y="2150"/>
                </a:cubicBezTo>
                <a:cubicBezTo>
                  <a:pt x="4216" y="2129"/>
                  <a:pt x="4216" y="2107"/>
                  <a:pt x="4227" y="2086"/>
                </a:cubicBezTo>
                <a:cubicBezTo>
                  <a:pt x="4237" y="2064"/>
                  <a:pt x="4237" y="2043"/>
                  <a:pt x="4227" y="2021"/>
                </a:cubicBezTo>
                <a:cubicBezTo>
                  <a:pt x="4205" y="1990"/>
                  <a:pt x="4205" y="1935"/>
                  <a:pt x="4216" y="1904"/>
                </a:cubicBezTo>
                <a:cubicBezTo>
                  <a:pt x="4227" y="1893"/>
                  <a:pt x="4227" y="1871"/>
                  <a:pt x="4227" y="1850"/>
                </a:cubicBezTo>
                <a:cubicBezTo>
                  <a:pt x="4216" y="1828"/>
                  <a:pt x="4216" y="1796"/>
                  <a:pt x="4227" y="1785"/>
                </a:cubicBezTo>
                <a:lnTo>
                  <a:pt x="4227" y="1742"/>
                </a:lnTo>
                <a:cubicBezTo>
                  <a:pt x="4216" y="1721"/>
                  <a:pt x="4216" y="1689"/>
                  <a:pt x="4216" y="1668"/>
                </a:cubicBezTo>
                <a:cubicBezTo>
                  <a:pt x="4227" y="1603"/>
                  <a:pt x="4237" y="1571"/>
                  <a:pt x="4313" y="1528"/>
                </a:cubicBezTo>
                <a:cubicBezTo>
                  <a:pt x="4344" y="1496"/>
                  <a:pt x="4387" y="1463"/>
                  <a:pt x="4409" y="1453"/>
                </a:cubicBezTo>
                <a:cubicBezTo>
                  <a:pt x="4420" y="1432"/>
                  <a:pt x="4441" y="1410"/>
                  <a:pt x="4463" y="1389"/>
                </a:cubicBezTo>
                <a:cubicBezTo>
                  <a:pt x="4473" y="1378"/>
                  <a:pt x="4495" y="1356"/>
                  <a:pt x="4495" y="1346"/>
                </a:cubicBezTo>
                <a:cubicBezTo>
                  <a:pt x="4506" y="1324"/>
                  <a:pt x="4666" y="1228"/>
                  <a:pt x="4763" y="1174"/>
                </a:cubicBezTo>
                <a:cubicBezTo>
                  <a:pt x="4892" y="1120"/>
                  <a:pt x="4913" y="1120"/>
                  <a:pt x="4988" y="1120"/>
                </a:cubicBezTo>
                <a:cubicBezTo>
                  <a:pt x="5138" y="1131"/>
                  <a:pt x="5267" y="1185"/>
                  <a:pt x="5353" y="1260"/>
                </a:cubicBezTo>
                <a:cubicBezTo>
                  <a:pt x="5374" y="1292"/>
                  <a:pt x="5428" y="1378"/>
                  <a:pt x="5450" y="1432"/>
                </a:cubicBezTo>
                <a:cubicBezTo>
                  <a:pt x="5450" y="1442"/>
                  <a:pt x="5471" y="1475"/>
                  <a:pt x="5481" y="1506"/>
                </a:cubicBezTo>
                <a:cubicBezTo>
                  <a:pt x="5535" y="1582"/>
                  <a:pt x="5535" y="1614"/>
                  <a:pt x="5493" y="1689"/>
                </a:cubicBezTo>
                <a:cubicBezTo>
                  <a:pt x="5471" y="1732"/>
                  <a:pt x="5450" y="1764"/>
                  <a:pt x="5450" y="1785"/>
                </a:cubicBezTo>
                <a:cubicBezTo>
                  <a:pt x="5450" y="1807"/>
                  <a:pt x="5439" y="1839"/>
                  <a:pt x="5428" y="1861"/>
                </a:cubicBezTo>
                <a:cubicBezTo>
                  <a:pt x="5417" y="1882"/>
                  <a:pt x="5407" y="1904"/>
                  <a:pt x="5417" y="1925"/>
                </a:cubicBezTo>
                <a:cubicBezTo>
                  <a:pt x="5417" y="1935"/>
                  <a:pt x="5417" y="1968"/>
                  <a:pt x="5396" y="2011"/>
                </a:cubicBezTo>
                <a:cubicBezTo>
                  <a:pt x="5385" y="2054"/>
                  <a:pt x="5374" y="2097"/>
                  <a:pt x="5374" y="2118"/>
                </a:cubicBezTo>
                <a:cubicBezTo>
                  <a:pt x="5374" y="2183"/>
                  <a:pt x="5353" y="2290"/>
                  <a:pt x="5331" y="2322"/>
                </a:cubicBezTo>
                <a:cubicBezTo>
                  <a:pt x="5321" y="2333"/>
                  <a:pt x="5321" y="2365"/>
                  <a:pt x="5342" y="2407"/>
                </a:cubicBezTo>
                <a:cubicBezTo>
                  <a:pt x="5342" y="2440"/>
                  <a:pt x="5353" y="2472"/>
                  <a:pt x="5353" y="2483"/>
                </a:cubicBezTo>
                <a:cubicBezTo>
                  <a:pt x="5342" y="2493"/>
                  <a:pt x="5353" y="2515"/>
                  <a:pt x="5364" y="2536"/>
                </a:cubicBezTo>
                <a:cubicBezTo>
                  <a:pt x="5374" y="2558"/>
                  <a:pt x="5385" y="2600"/>
                  <a:pt x="5396" y="2622"/>
                </a:cubicBezTo>
                <a:cubicBezTo>
                  <a:pt x="5396" y="2676"/>
                  <a:pt x="5407" y="2686"/>
                  <a:pt x="5514" y="2697"/>
                </a:cubicBezTo>
                <a:cubicBezTo>
                  <a:pt x="5550" y="2700"/>
                  <a:pt x="5578" y="2702"/>
                  <a:pt x="5600" y="2702"/>
                </a:cubicBezTo>
                <a:cubicBezTo>
                  <a:pt x="5663" y="2702"/>
                  <a:pt x="5674" y="2686"/>
                  <a:pt x="5674" y="2622"/>
                </a:cubicBezTo>
                <a:cubicBezTo>
                  <a:pt x="5674" y="2579"/>
                  <a:pt x="5686" y="2569"/>
                  <a:pt x="5717" y="2526"/>
                </a:cubicBezTo>
                <a:cubicBezTo>
                  <a:pt x="5750" y="2483"/>
                  <a:pt x="5760" y="2461"/>
                  <a:pt x="5760" y="2429"/>
                </a:cubicBezTo>
                <a:cubicBezTo>
                  <a:pt x="5750" y="2407"/>
                  <a:pt x="5760" y="2322"/>
                  <a:pt x="5771" y="2300"/>
                </a:cubicBezTo>
                <a:cubicBezTo>
                  <a:pt x="5782" y="2268"/>
                  <a:pt x="5803" y="2236"/>
                  <a:pt x="5836" y="2129"/>
                </a:cubicBezTo>
                <a:cubicBezTo>
                  <a:pt x="5857" y="2043"/>
                  <a:pt x="5868" y="2011"/>
                  <a:pt x="5868" y="1957"/>
                </a:cubicBezTo>
                <a:cubicBezTo>
                  <a:pt x="5857" y="1925"/>
                  <a:pt x="5857" y="1882"/>
                  <a:pt x="5868" y="1871"/>
                </a:cubicBezTo>
                <a:cubicBezTo>
                  <a:pt x="5868" y="1850"/>
                  <a:pt x="5857" y="1828"/>
                  <a:pt x="5857" y="1807"/>
                </a:cubicBezTo>
                <a:cubicBezTo>
                  <a:pt x="5846" y="1775"/>
                  <a:pt x="5836" y="1775"/>
                  <a:pt x="5900" y="1668"/>
                </a:cubicBezTo>
                <a:cubicBezTo>
                  <a:pt x="5922" y="1625"/>
                  <a:pt x="5953" y="1582"/>
                  <a:pt x="5965" y="1571"/>
                </a:cubicBezTo>
                <a:cubicBezTo>
                  <a:pt x="5975" y="1560"/>
                  <a:pt x="5996" y="1528"/>
                  <a:pt x="6018" y="1475"/>
                </a:cubicBezTo>
                <a:cubicBezTo>
                  <a:pt x="6050" y="1389"/>
                  <a:pt x="6050" y="1389"/>
                  <a:pt x="6093" y="1367"/>
                </a:cubicBezTo>
                <a:cubicBezTo>
                  <a:pt x="6125" y="1346"/>
                  <a:pt x="6168" y="1324"/>
                  <a:pt x="6189" y="1303"/>
                </a:cubicBezTo>
                <a:cubicBezTo>
                  <a:pt x="6232" y="1270"/>
                  <a:pt x="6232" y="1270"/>
                  <a:pt x="6222" y="1228"/>
                </a:cubicBezTo>
                <a:cubicBezTo>
                  <a:pt x="6222" y="1196"/>
                  <a:pt x="6222" y="1196"/>
                  <a:pt x="6275" y="1153"/>
                </a:cubicBezTo>
                <a:cubicBezTo>
                  <a:pt x="6308" y="1131"/>
                  <a:pt x="6329" y="1110"/>
                  <a:pt x="6340" y="1110"/>
                </a:cubicBezTo>
                <a:cubicBezTo>
                  <a:pt x="6340" y="1110"/>
                  <a:pt x="6351" y="1131"/>
                  <a:pt x="6361" y="1163"/>
                </a:cubicBezTo>
                <a:cubicBezTo>
                  <a:pt x="6382" y="1228"/>
                  <a:pt x="6382" y="1239"/>
                  <a:pt x="6436" y="1270"/>
                </a:cubicBezTo>
                <a:lnTo>
                  <a:pt x="6490" y="1292"/>
                </a:lnTo>
                <a:lnTo>
                  <a:pt x="6576" y="1260"/>
                </a:lnTo>
                <a:cubicBezTo>
                  <a:pt x="6694" y="1206"/>
                  <a:pt x="6694" y="1196"/>
                  <a:pt x="6683" y="1120"/>
                </a:cubicBezTo>
                <a:cubicBezTo>
                  <a:pt x="6672" y="1099"/>
                  <a:pt x="6672" y="1046"/>
                  <a:pt x="6661" y="1024"/>
                </a:cubicBezTo>
                <a:cubicBezTo>
                  <a:pt x="6661" y="981"/>
                  <a:pt x="6651" y="960"/>
                  <a:pt x="6618" y="938"/>
                </a:cubicBezTo>
                <a:cubicBezTo>
                  <a:pt x="6608" y="927"/>
                  <a:pt x="6576" y="895"/>
                  <a:pt x="6565" y="863"/>
                </a:cubicBezTo>
                <a:cubicBezTo>
                  <a:pt x="6533" y="831"/>
                  <a:pt x="6522" y="820"/>
                  <a:pt x="6490" y="810"/>
                </a:cubicBezTo>
                <a:cubicBezTo>
                  <a:pt x="6458" y="810"/>
                  <a:pt x="6447" y="798"/>
                  <a:pt x="6447" y="788"/>
                </a:cubicBezTo>
                <a:cubicBezTo>
                  <a:pt x="6442" y="778"/>
                  <a:pt x="6435" y="773"/>
                  <a:pt x="6420" y="773"/>
                </a:cubicBezTo>
                <a:cubicBezTo>
                  <a:pt x="6402" y="773"/>
                  <a:pt x="6371" y="781"/>
                  <a:pt x="6318" y="798"/>
                </a:cubicBezTo>
                <a:cubicBezTo>
                  <a:pt x="6265" y="820"/>
                  <a:pt x="6211" y="853"/>
                  <a:pt x="6189" y="874"/>
                </a:cubicBezTo>
                <a:cubicBezTo>
                  <a:pt x="6168" y="895"/>
                  <a:pt x="6136" y="917"/>
                  <a:pt x="6125" y="917"/>
                </a:cubicBezTo>
                <a:lnTo>
                  <a:pt x="6082" y="960"/>
                </a:lnTo>
                <a:cubicBezTo>
                  <a:pt x="6061" y="970"/>
                  <a:pt x="6039" y="992"/>
                  <a:pt x="6029" y="992"/>
                </a:cubicBezTo>
                <a:cubicBezTo>
                  <a:pt x="6029" y="992"/>
                  <a:pt x="6007" y="1003"/>
                  <a:pt x="5986" y="1024"/>
                </a:cubicBezTo>
                <a:cubicBezTo>
                  <a:pt x="5975" y="1034"/>
                  <a:pt x="5932" y="1056"/>
                  <a:pt x="5910" y="1067"/>
                </a:cubicBezTo>
                <a:cubicBezTo>
                  <a:pt x="5846" y="1099"/>
                  <a:pt x="5836" y="1120"/>
                  <a:pt x="5846" y="1174"/>
                </a:cubicBezTo>
                <a:cubicBezTo>
                  <a:pt x="5846" y="1193"/>
                  <a:pt x="5838" y="1219"/>
                  <a:pt x="5822" y="1219"/>
                </a:cubicBezTo>
                <a:cubicBezTo>
                  <a:pt x="5820" y="1219"/>
                  <a:pt x="5817" y="1219"/>
                  <a:pt x="5814" y="1217"/>
                </a:cubicBezTo>
                <a:cubicBezTo>
                  <a:pt x="5803" y="1217"/>
                  <a:pt x="5782" y="1228"/>
                  <a:pt x="5771" y="1228"/>
                </a:cubicBezTo>
                <a:cubicBezTo>
                  <a:pt x="5768" y="1231"/>
                  <a:pt x="5764" y="1234"/>
                  <a:pt x="5760" y="1234"/>
                </a:cubicBezTo>
                <a:cubicBezTo>
                  <a:pt x="5751" y="1234"/>
                  <a:pt x="5739" y="1224"/>
                  <a:pt x="5717" y="1196"/>
                </a:cubicBezTo>
                <a:cubicBezTo>
                  <a:pt x="5696" y="1163"/>
                  <a:pt x="5664" y="1120"/>
                  <a:pt x="5632" y="1099"/>
                </a:cubicBezTo>
                <a:lnTo>
                  <a:pt x="5557" y="1024"/>
                </a:lnTo>
                <a:cubicBezTo>
                  <a:pt x="5514" y="949"/>
                  <a:pt x="5493" y="938"/>
                  <a:pt x="5245" y="831"/>
                </a:cubicBezTo>
                <a:cubicBezTo>
                  <a:pt x="5181" y="802"/>
                  <a:pt x="5155" y="793"/>
                  <a:pt x="5138" y="793"/>
                </a:cubicBezTo>
                <a:cubicBezTo>
                  <a:pt x="5130" y="793"/>
                  <a:pt x="5124" y="795"/>
                  <a:pt x="5117" y="798"/>
                </a:cubicBezTo>
                <a:cubicBezTo>
                  <a:pt x="5112" y="804"/>
                  <a:pt x="5101" y="807"/>
                  <a:pt x="5087" y="807"/>
                </a:cubicBezTo>
                <a:cubicBezTo>
                  <a:pt x="5074" y="807"/>
                  <a:pt x="5058" y="804"/>
                  <a:pt x="5042" y="798"/>
                </a:cubicBezTo>
                <a:cubicBezTo>
                  <a:pt x="5021" y="798"/>
                  <a:pt x="4988" y="788"/>
                  <a:pt x="4967" y="788"/>
                </a:cubicBezTo>
                <a:lnTo>
                  <a:pt x="4913" y="788"/>
                </a:lnTo>
                <a:cubicBezTo>
                  <a:pt x="4902" y="788"/>
                  <a:pt x="4870" y="798"/>
                  <a:pt x="4859" y="820"/>
                </a:cubicBezTo>
                <a:cubicBezTo>
                  <a:pt x="4838" y="841"/>
                  <a:pt x="4816" y="853"/>
                  <a:pt x="4763" y="853"/>
                </a:cubicBezTo>
                <a:lnTo>
                  <a:pt x="4688" y="853"/>
                </a:lnTo>
                <a:cubicBezTo>
                  <a:pt x="4677" y="853"/>
                  <a:pt x="4602" y="874"/>
                  <a:pt x="4592" y="895"/>
                </a:cubicBezTo>
                <a:cubicBezTo>
                  <a:pt x="4592" y="906"/>
                  <a:pt x="4549" y="927"/>
                  <a:pt x="4323" y="1034"/>
                </a:cubicBezTo>
                <a:cubicBezTo>
                  <a:pt x="4291" y="1046"/>
                  <a:pt x="4259" y="1067"/>
                  <a:pt x="4237" y="1110"/>
                </a:cubicBezTo>
                <a:lnTo>
                  <a:pt x="4184" y="1163"/>
                </a:lnTo>
                <a:cubicBezTo>
                  <a:pt x="4173" y="1163"/>
                  <a:pt x="4163" y="1013"/>
                  <a:pt x="4173" y="992"/>
                </a:cubicBezTo>
                <a:cubicBezTo>
                  <a:pt x="4173" y="981"/>
                  <a:pt x="4163" y="927"/>
                  <a:pt x="4141" y="884"/>
                </a:cubicBezTo>
                <a:cubicBezTo>
                  <a:pt x="4108" y="810"/>
                  <a:pt x="4098" y="788"/>
                  <a:pt x="4108" y="767"/>
                </a:cubicBezTo>
                <a:cubicBezTo>
                  <a:pt x="4120" y="745"/>
                  <a:pt x="4120" y="724"/>
                  <a:pt x="4098" y="691"/>
                </a:cubicBezTo>
                <a:cubicBezTo>
                  <a:pt x="4087" y="670"/>
                  <a:pt x="4077" y="627"/>
                  <a:pt x="4077" y="605"/>
                </a:cubicBezTo>
                <a:cubicBezTo>
                  <a:pt x="4066" y="531"/>
                  <a:pt x="3991" y="381"/>
                  <a:pt x="3937" y="316"/>
                </a:cubicBezTo>
                <a:cubicBezTo>
                  <a:pt x="3915" y="295"/>
                  <a:pt x="3884" y="252"/>
                  <a:pt x="3862" y="219"/>
                </a:cubicBezTo>
                <a:cubicBezTo>
                  <a:pt x="3851" y="198"/>
                  <a:pt x="3841" y="176"/>
                  <a:pt x="3830" y="176"/>
                </a:cubicBezTo>
                <a:cubicBezTo>
                  <a:pt x="3830" y="176"/>
                  <a:pt x="3819" y="166"/>
                  <a:pt x="3819" y="145"/>
                </a:cubicBezTo>
                <a:cubicBezTo>
                  <a:pt x="3808" y="123"/>
                  <a:pt x="3798" y="123"/>
                  <a:pt x="3712" y="91"/>
                </a:cubicBezTo>
                <a:cubicBezTo>
                  <a:pt x="3658" y="80"/>
                  <a:pt x="3605" y="69"/>
                  <a:pt x="3594" y="69"/>
                </a:cubicBezTo>
                <a:cubicBezTo>
                  <a:pt x="3583" y="69"/>
                  <a:pt x="3572" y="59"/>
                  <a:pt x="3551" y="37"/>
                </a:cubicBezTo>
                <a:cubicBezTo>
                  <a:pt x="3540" y="16"/>
                  <a:pt x="3529" y="5"/>
                  <a:pt x="3519" y="5"/>
                </a:cubicBezTo>
                <a:cubicBezTo>
                  <a:pt x="3516" y="2"/>
                  <a:pt x="3510" y="0"/>
                  <a:pt x="3502"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16"/>
          <p:cNvSpPr/>
          <p:nvPr/>
        </p:nvSpPr>
        <p:spPr>
          <a:xfrm flipH="1" rot="-4545434">
            <a:off x="2274343" y="-27503"/>
            <a:ext cx="847936" cy="619548"/>
          </a:xfrm>
          <a:custGeom>
            <a:rect b="b" l="l" r="r" t="t"/>
            <a:pathLst>
              <a:path extrusionOk="0" h="4891" w="6694">
                <a:moveTo>
                  <a:pt x="3911" y="1976"/>
                </a:moveTo>
                <a:cubicBezTo>
                  <a:pt x="3913" y="1976"/>
                  <a:pt x="3914" y="1977"/>
                  <a:pt x="3915" y="1978"/>
                </a:cubicBezTo>
                <a:cubicBezTo>
                  <a:pt x="3927" y="1978"/>
                  <a:pt x="3927" y="2000"/>
                  <a:pt x="3915" y="2021"/>
                </a:cubicBezTo>
                <a:cubicBezTo>
                  <a:pt x="3894" y="2183"/>
                  <a:pt x="3884" y="2290"/>
                  <a:pt x="3894" y="2300"/>
                </a:cubicBezTo>
                <a:cubicBezTo>
                  <a:pt x="3905" y="2311"/>
                  <a:pt x="3905" y="2322"/>
                  <a:pt x="3905" y="2322"/>
                </a:cubicBezTo>
                <a:lnTo>
                  <a:pt x="3905" y="2429"/>
                </a:lnTo>
                <a:cubicBezTo>
                  <a:pt x="3915" y="2493"/>
                  <a:pt x="3905" y="2558"/>
                  <a:pt x="3905" y="2590"/>
                </a:cubicBezTo>
                <a:cubicBezTo>
                  <a:pt x="3894" y="2622"/>
                  <a:pt x="3894" y="2665"/>
                  <a:pt x="3894" y="2676"/>
                </a:cubicBezTo>
                <a:cubicBezTo>
                  <a:pt x="3905" y="2697"/>
                  <a:pt x="3905" y="2697"/>
                  <a:pt x="3884" y="2708"/>
                </a:cubicBezTo>
                <a:cubicBezTo>
                  <a:pt x="3851" y="2708"/>
                  <a:pt x="3851" y="2719"/>
                  <a:pt x="3862" y="2826"/>
                </a:cubicBezTo>
                <a:lnTo>
                  <a:pt x="3862" y="2933"/>
                </a:lnTo>
                <a:cubicBezTo>
                  <a:pt x="3851" y="2955"/>
                  <a:pt x="3851" y="2976"/>
                  <a:pt x="3851" y="2987"/>
                </a:cubicBezTo>
                <a:cubicBezTo>
                  <a:pt x="3851" y="2998"/>
                  <a:pt x="3851" y="3008"/>
                  <a:pt x="3830" y="3019"/>
                </a:cubicBezTo>
                <a:cubicBezTo>
                  <a:pt x="3819" y="3030"/>
                  <a:pt x="3819" y="3051"/>
                  <a:pt x="3808" y="3148"/>
                </a:cubicBezTo>
                <a:cubicBezTo>
                  <a:pt x="3808" y="3223"/>
                  <a:pt x="3798" y="3255"/>
                  <a:pt x="3787" y="3266"/>
                </a:cubicBezTo>
                <a:cubicBezTo>
                  <a:pt x="3776" y="3277"/>
                  <a:pt x="3744" y="3351"/>
                  <a:pt x="3733" y="3427"/>
                </a:cubicBezTo>
                <a:cubicBezTo>
                  <a:pt x="3722" y="3470"/>
                  <a:pt x="3722" y="3480"/>
                  <a:pt x="3701" y="3480"/>
                </a:cubicBezTo>
                <a:cubicBezTo>
                  <a:pt x="3695" y="3483"/>
                  <a:pt x="3690" y="3484"/>
                  <a:pt x="3685" y="3484"/>
                </a:cubicBezTo>
                <a:cubicBezTo>
                  <a:pt x="3669" y="3484"/>
                  <a:pt x="3653" y="3472"/>
                  <a:pt x="3637" y="3448"/>
                </a:cubicBezTo>
                <a:cubicBezTo>
                  <a:pt x="3605" y="3416"/>
                  <a:pt x="3594" y="3394"/>
                  <a:pt x="3583" y="3298"/>
                </a:cubicBezTo>
                <a:cubicBezTo>
                  <a:pt x="3572" y="3191"/>
                  <a:pt x="3583" y="3148"/>
                  <a:pt x="3615" y="3126"/>
                </a:cubicBezTo>
                <a:cubicBezTo>
                  <a:pt x="3637" y="3105"/>
                  <a:pt x="3637" y="3094"/>
                  <a:pt x="3626" y="3019"/>
                </a:cubicBezTo>
                <a:cubicBezTo>
                  <a:pt x="3615" y="2955"/>
                  <a:pt x="3626" y="2901"/>
                  <a:pt x="3626" y="2869"/>
                </a:cubicBezTo>
                <a:cubicBezTo>
                  <a:pt x="3637" y="2836"/>
                  <a:pt x="3637" y="2805"/>
                  <a:pt x="3637" y="2794"/>
                </a:cubicBezTo>
                <a:cubicBezTo>
                  <a:pt x="3637" y="2783"/>
                  <a:pt x="3648" y="2729"/>
                  <a:pt x="3669" y="2665"/>
                </a:cubicBezTo>
                <a:cubicBezTo>
                  <a:pt x="3701" y="2600"/>
                  <a:pt x="3712" y="2547"/>
                  <a:pt x="3701" y="2536"/>
                </a:cubicBezTo>
                <a:cubicBezTo>
                  <a:pt x="3701" y="2526"/>
                  <a:pt x="3701" y="2515"/>
                  <a:pt x="3712" y="2515"/>
                </a:cubicBezTo>
                <a:cubicBezTo>
                  <a:pt x="3722" y="2504"/>
                  <a:pt x="3733" y="2493"/>
                  <a:pt x="3733" y="2461"/>
                </a:cubicBezTo>
                <a:cubicBezTo>
                  <a:pt x="3733" y="2429"/>
                  <a:pt x="3755" y="2386"/>
                  <a:pt x="3787" y="2311"/>
                </a:cubicBezTo>
                <a:cubicBezTo>
                  <a:pt x="3808" y="2257"/>
                  <a:pt x="3841" y="2171"/>
                  <a:pt x="3862" y="2118"/>
                </a:cubicBezTo>
                <a:cubicBezTo>
                  <a:pt x="3890" y="2007"/>
                  <a:pt x="3902" y="1976"/>
                  <a:pt x="3911" y="1976"/>
                </a:cubicBezTo>
                <a:close/>
                <a:moveTo>
                  <a:pt x="2047" y="1571"/>
                </a:moveTo>
                <a:cubicBezTo>
                  <a:pt x="2066" y="1571"/>
                  <a:pt x="2091" y="1609"/>
                  <a:pt x="2125" y="1689"/>
                </a:cubicBezTo>
                <a:cubicBezTo>
                  <a:pt x="2156" y="1785"/>
                  <a:pt x="2167" y="1861"/>
                  <a:pt x="2146" y="1914"/>
                </a:cubicBezTo>
                <a:cubicBezTo>
                  <a:pt x="2146" y="1925"/>
                  <a:pt x="2146" y="1990"/>
                  <a:pt x="2156" y="2064"/>
                </a:cubicBezTo>
                <a:cubicBezTo>
                  <a:pt x="2167" y="2140"/>
                  <a:pt x="2167" y="2214"/>
                  <a:pt x="2167" y="2225"/>
                </a:cubicBezTo>
                <a:cubicBezTo>
                  <a:pt x="2156" y="2247"/>
                  <a:pt x="2167" y="2290"/>
                  <a:pt x="2167" y="2343"/>
                </a:cubicBezTo>
                <a:cubicBezTo>
                  <a:pt x="2178" y="2386"/>
                  <a:pt x="2178" y="2450"/>
                  <a:pt x="2178" y="2472"/>
                </a:cubicBezTo>
                <a:cubicBezTo>
                  <a:pt x="2178" y="2504"/>
                  <a:pt x="2189" y="2558"/>
                  <a:pt x="2189" y="2579"/>
                </a:cubicBezTo>
                <a:cubicBezTo>
                  <a:pt x="2210" y="2655"/>
                  <a:pt x="2199" y="2697"/>
                  <a:pt x="2178" y="2708"/>
                </a:cubicBezTo>
                <a:cubicBezTo>
                  <a:pt x="2167" y="2719"/>
                  <a:pt x="2167" y="2729"/>
                  <a:pt x="2167" y="2762"/>
                </a:cubicBezTo>
                <a:lnTo>
                  <a:pt x="2167" y="2891"/>
                </a:lnTo>
                <a:cubicBezTo>
                  <a:pt x="2156" y="2933"/>
                  <a:pt x="2156" y="2976"/>
                  <a:pt x="2167" y="2987"/>
                </a:cubicBezTo>
                <a:cubicBezTo>
                  <a:pt x="2167" y="3008"/>
                  <a:pt x="2156" y="3126"/>
                  <a:pt x="2135" y="3158"/>
                </a:cubicBezTo>
                <a:cubicBezTo>
                  <a:pt x="2125" y="3180"/>
                  <a:pt x="2125" y="3277"/>
                  <a:pt x="2135" y="3341"/>
                </a:cubicBezTo>
                <a:lnTo>
                  <a:pt x="2135" y="3437"/>
                </a:lnTo>
                <a:cubicBezTo>
                  <a:pt x="2125" y="3480"/>
                  <a:pt x="2113" y="3523"/>
                  <a:pt x="2113" y="3544"/>
                </a:cubicBezTo>
                <a:cubicBezTo>
                  <a:pt x="2113" y="3556"/>
                  <a:pt x="2103" y="3620"/>
                  <a:pt x="2092" y="3673"/>
                </a:cubicBezTo>
                <a:cubicBezTo>
                  <a:pt x="2070" y="3737"/>
                  <a:pt x="2060" y="3792"/>
                  <a:pt x="2060" y="3856"/>
                </a:cubicBezTo>
                <a:cubicBezTo>
                  <a:pt x="2060" y="3931"/>
                  <a:pt x="2049" y="3942"/>
                  <a:pt x="2028" y="3995"/>
                </a:cubicBezTo>
                <a:cubicBezTo>
                  <a:pt x="1985" y="4059"/>
                  <a:pt x="1963" y="4135"/>
                  <a:pt x="1974" y="4156"/>
                </a:cubicBezTo>
                <a:cubicBezTo>
                  <a:pt x="1974" y="4167"/>
                  <a:pt x="1974" y="4188"/>
                  <a:pt x="1963" y="4199"/>
                </a:cubicBezTo>
                <a:cubicBezTo>
                  <a:pt x="1931" y="4242"/>
                  <a:pt x="1867" y="4381"/>
                  <a:pt x="1824" y="4467"/>
                </a:cubicBezTo>
                <a:lnTo>
                  <a:pt x="1792" y="4531"/>
                </a:lnTo>
                <a:lnTo>
                  <a:pt x="1738" y="4553"/>
                </a:lnTo>
                <a:cubicBezTo>
                  <a:pt x="1720" y="4555"/>
                  <a:pt x="1705" y="4557"/>
                  <a:pt x="1692" y="4557"/>
                </a:cubicBezTo>
                <a:cubicBezTo>
                  <a:pt x="1649" y="4557"/>
                  <a:pt x="1628" y="4542"/>
                  <a:pt x="1620" y="4510"/>
                </a:cubicBezTo>
                <a:cubicBezTo>
                  <a:pt x="1620" y="4488"/>
                  <a:pt x="1599" y="4424"/>
                  <a:pt x="1577" y="4371"/>
                </a:cubicBezTo>
                <a:cubicBezTo>
                  <a:pt x="1534" y="4274"/>
                  <a:pt x="1524" y="4231"/>
                  <a:pt x="1513" y="4081"/>
                </a:cubicBezTo>
                <a:lnTo>
                  <a:pt x="1491" y="3909"/>
                </a:lnTo>
                <a:cubicBezTo>
                  <a:pt x="1481" y="3909"/>
                  <a:pt x="1481" y="3888"/>
                  <a:pt x="1481" y="3866"/>
                </a:cubicBezTo>
                <a:cubicBezTo>
                  <a:pt x="1481" y="3845"/>
                  <a:pt x="1470" y="3802"/>
                  <a:pt x="1470" y="3770"/>
                </a:cubicBezTo>
                <a:cubicBezTo>
                  <a:pt x="1460" y="3716"/>
                  <a:pt x="1460" y="3684"/>
                  <a:pt x="1470" y="3663"/>
                </a:cubicBezTo>
                <a:cubicBezTo>
                  <a:pt x="1470" y="3641"/>
                  <a:pt x="1481" y="3609"/>
                  <a:pt x="1481" y="3587"/>
                </a:cubicBezTo>
                <a:cubicBezTo>
                  <a:pt x="1481" y="3566"/>
                  <a:pt x="1481" y="3523"/>
                  <a:pt x="1491" y="3501"/>
                </a:cubicBezTo>
                <a:cubicBezTo>
                  <a:pt x="1502" y="3448"/>
                  <a:pt x="1513" y="3330"/>
                  <a:pt x="1513" y="3234"/>
                </a:cubicBezTo>
                <a:cubicBezTo>
                  <a:pt x="1513" y="3191"/>
                  <a:pt x="1524" y="3148"/>
                  <a:pt x="1545" y="3072"/>
                </a:cubicBezTo>
                <a:cubicBezTo>
                  <a:pt x="1577" y="2998"/>
                  <a:pt x="1577" y="2976"/>
                  <a:pt x="1567" y="2955"/>
                </a:cubicBezTo>
                <a:cubicBezTo>
                  <a:pt x="1556" y="2933"/>
                  <a:pt x="1577" y="2772"/>
                  <a:pt x="1599" y="2697"/>
                </a:cubicBezTo>
                <a:cubicBezTo>
                  <a:pt x="1610" y="2676"/>
                  <a:pt x="1653" y="2569"/>
                  <a:pt x="1674" y="2483"/>
                </a:cubicBezTo>
                <a:cubicBezTo>
                  <a:pt x="1717" y="2354"/>
                  <a:pt x="1727" y="2311"/>
                  <a:pt x="1727" y="2300"/>
                </a:cubicBezTo>
                <a:cubicBezTo>
                  <a:pt x="1717" y="2279"/>
                  <a:pt x="1717" y="2268"/>
                  <a:pt x="1738" y="2225"/>
                </a:cubicBezTo>
                <a:cubicBezTo>
                  <a:pt x="1760" y="2193"/>
                  <a:pt x="1770" y="2150"/>
                  <a:pt x="1792" y="2097"/>
                </a:cubicBezTo>
                <a:cubicBezTo>
                  <a:pt x="1792" y="2043"/>
                  <a:pt x="1813" y="1990"/>
                  <a:pt x="1835" y="1957"/>
                </a:cubicBezTo>
                <a:cubicBezTo>
                  <a:pt x="1846" y="1925"/>
                  <a:pt x="1856" y="1893"/>
                  <a:pt x="1867" y="1893"/>
                </a:cubicBezTo>
                <a:cubicBezTo>
                  <a:pt x="1867" y="1882"/>
                  <a:pt x="1877" y="1839"/>
                  <a:pt x="1889" y="1807"/>
                </a:cubicBezTo>
                <a:cubicBezTo>
                  <a:pt x="1910" y="1732"/>
                  <a:pt x="1910" y="1721"/>
                  <a:pt x="1953" y="1678"/>
                </a:cubicBezTo>
                <a:cubicBezTo>
                  <a:pt x="1985" y="1657"/>
                  <a:pt x="2006" y="1625"/>
                  <a:pt x="2017" y="1614"/>
                </a:cubicBezTo>
                <a:cubicBezTo>
                  <a:pt x="2025" y="1585"/>
                  <a:pt x="2035" y="1571"/>
                  <a:pt x="2047" y="1571"/>
                </a:cubicBezTo>
                <a:close/>
                <a:moveTo>
                  <a:pt x="3502" y="0"/>
                </a:moveTo>
                <a:cubicBezTo>
                  <a:pt x="3483" y="0"/>
                  <a:pt x="3452" y="8"/>
                  <a:pt x="3422" y="16"/>
                </a:cubicBezTo>
                <a:cubicBezTo>
                  <a:pt x="3369" y="26"/>
                  <a:pt x="3326" y="26"/>
                  <a:pt x="3315" y="26"/>
                </a:cubicBezTo>
                <a:cubicBezTo>
                  <a:pt x="3309" y="23"/>
                  <a:pt x="3303" y="22"/>
                  <a:pt x="3295" y="22"/>
                </a:cubicBezTo>
                <a:cubicBezTo>
                  <a:pt x="3275" y="22"/>
                  <a:pt x="3247" y="32"/>
                  <a:pt x="3207" y="48"/>
                </a:cubicBezTo>
                <a:cubicBezTo>
                  <a:pt x="3165" y="69"/>
                  <a:pt x="3111" y="91"/>
                  <a:pt x="3079" y="102"/>
                </a:cubicBezTo>
                <a:cubicBezTo>
                  <a:pt x="3047" y="102"/>
                  <a:pt x="3026" y="112"/>
                  <a:pt x="3014" y="133"/>
                </a:cubicBezTo>
                <a:cubicBezTo>
                  <a:pt x="3001" y="154"/>
                  <a:pt x="2996" y="162"/>
                  <a:pt x="2989" y="162"/>
                </a:cubicBezTo>
                <a:cubicBezTo>
                  <a:pt x="2984" y="162"/>
                  <a:pt x="2979" y="159"/>
                  <a:pt x="2971" y="155"/>
                </a:cubicBezTo>
                <a:cubicBezTo>
                  <a:pt x="2961" y="148"/>
                  <a:pt x="2954" y="145"/>
                  <a:pt x="2945" y="145"/>
                </a:cubicBezTo>
                <a:cubicBezTo>
                  <a:pt x="2926" y="145"/>
                  <a:pt x="2905" y="161"/>
                  <a:pt x="2854" y="198"/>
                </a:cubicBezTo>
                <a:cubicBezTo>
                  <a:pt x="2832" y="219"/>
                  <a:pt x="2778" y="252"/>
                  <a:pt x="2757" y="252"/>
                </a:cubicBezTo>
                <a:cubicBezTo>
                  <a:pt x="2725" y="262"/>
                  <a:pt x="2693" y="284"/>
                  <a:pt x="2671" y="305"/>
                </a:cubicBezTo>
                <a:cubicBezTo>
                  <a:pt x="2661" y="327"/>
                  <a:pt x="2618" y="359"/>
                  <a:pt x="2596" y="381"/>
                </a:cubicBezTo>
                <a:cubicBezTo>
                  <a:pt x="2564" y="391"/>
                  <a:pt x="2532" y="412"/>
                  <a:pt x="2532" y="423"/>
                </a:cubicBezTo>
                <a:cubicBezTo>
                  <a:pt x="2532" y="423"/>
                  <a:pt x="2511" y="434"/>
                  <a:pt x="2489" y="434"/>
                </a:cubicBezTo>
                <a:cubicBezTo>
                  <a:pt x="2468" y="445"/>
                  <a:pt x="2446" y="455"/>
                  <a:pt x="2425" y="488"/>
                </a:cubicBezTo>
                <a:cubicBezTo>
                  <a:pt x="2403" y="520"/>
                  <a:pt x="2361" y="552"/>
                  <a:pt x="2339" y="562"/>
                </a:cubicBezTo>
                <a:cubicBezTo>
                  <a:pt x="2318" y="574"/>
                  <a:pt x="2296" y="595"/>
                  <a:pt x="2285" y="605"/>
                </a:cubicBezTo>
                <a:cubicBezTo>
                  <a:pt x="2285" y="638"/>
                  <a:pt x="2199" y="724"/>
                  <a:pt x="2125" y="798"/>
                </a:cubicBezTo>
                <a:cubicBezTo>
                  <a:pt x="2081" y="835"/>
                  <a:pt x="2067" y="852"/>
                  <a:pt x="2055" y="852"/>
                </a:cubicBezTo>
                <a:cubicBezTo>
                  <a:pt x="2050" y="852"/>
                  <a:pt x="2046" y="848"/>
                  <a:pt x="2039" y="841"/>
                </a:cubicBezTo>
                <a:cubicBezTo>
                  <a:pt x="2039" y="831"/>
                  <a:pt x="2028" y="820"/>
                  <a:pt x="2039" y="810"/>
                </a:cubicBezTo>
                <a:cubicBezTo>
                  <a:pt x="2039" y="777"/>
                  <a:pt x="2028" y="767"/>
                  <a:pt x="1963" y="745"/>
                </a:cubicBezTo>
                <a:cubicBezTo>
                  <a:pt x="1931" y="734"/>
                  <a:pt x="1899" y="713"/>
                  <a:pt x="1877" y="681"/>
                </a:cubicBezTo>
                <a:cubicBezTo>
                  <a:pt x="1846" y="648"/>
                  <a:pt x="1835" y="648"/>
                  <a:pt x="1781" y="638"/>
                </a:cubicBezTo>
                <a:cubicBezTo>
                  <a:pt x="1749" y="627"/>
                  <a:pt x="1684" y="605"/>
                  <a:pt x="1641" y="595"/>
                </a:cubicBezTo>
                <a:lnTo>
                  <a:pt x="1556" y="552"/>
                </a:lnTo>
                <a:lnTo>
                  <a:pt x="1460" y="584"/>
                </a:lnTo>
                <a:cubicBezTo>
                  <a:pt x="1405" y="595"/>
                  <a:pt x="1352" y="627"/>
                  <a:pt x="1331" y="638"/>
                </a:cubicBezTo>
                <a:cubicBezTo>
                  <a:pt x="1320" y="648"/>
                  <a:pt x="1298" y="659"/>
                  <a:pt x="1288" y="659"/>
                </a:cubicBezTo>
                <a:cubicBezTo>
                  <a:pt x="1277" y="659"/>
                  <a:pt x="1266" y="659"/>
                  <a:pt x="1255" y="670"/>
                </a:cubicBezTo>
                <a:cubicBezTo>
                  <a:pt x="1245" y="681"/>
                  <a:pt x="1224" y="681"/>
                  <a:pt x="1224" y="681"/>
                </a:cubicBezTo>
                <a:cubicBezTo>
                  <a:pt x="1212" y="681"/>
                  <a:pt x="1202" y="681"/>
                  <a:pt x="1181" y="691"/>
                </a:cubicBezTo>
                <a:cubicBezTo>
                  <a:pt x="1173" y="691"/>
                  <a:pt x="1161" y="696"/>
                  <a:pt x="1154" y="696"/>
                </a:cubicBezTo>
                <a:cubicBezTo>
                  <a:pt x="1150" y="696"/>
                  <a:pt x="1148" y="695"/>
                  <a:pt x="1148" y="691"/>
                </a:cubicBezTo>
                <a:cubicBezTo>
                  <a:pt x="1138" y="691"/>
                  <a:pt x="1116" y="713"/>
                  <a:pt x="1084" y="734"/>
                </a:cubicBezTo>
                <a:cubicBezTo>
                  <a:pt x="1052" y="745"/>
                  <a:pt x="1009" y="777"/>
                  <a:pt x="988" y="788"/>
                </a:cubicBezTo>
                <a:cubicBezTo>
                  <a:pt x="955" y="810"/>
                  <a:pt x="945" y="831"/>
                  <a:pt x="933" y="853"/>
                </a:cubicBezTo>
                <a:cubicBezTo>
                  <a:pt x="923" y="874"/>
                  <a:pt x="912" y="895"/>
                  <a:pt x="880" y="906"/>
                </a:cubicBezTo>
                <a:cubicBezTo>
                  <a:pt x="826" y="949"/>
                  <a:pt x="794" y="992"/>
                  <a:pt x="773" y="1046"/>
                </a:cubicBezTo>
                <a:cubicBezTo>
                  <a:pt x="762" y="1077"/>
                  <a:pt x="730" y="1131"/>
                  <a:pt x="719" y="1163"/>
                </a:cubicBezTo>
                <a:cubicBezTo>
                  <a:pt x="698" y="1196"/>
                  <a:pt x="676" y="1239"/>
                  <a:pt x="676" y="1239"/>
                </a:cubicBezTo>
                <a:cubicBezTo>
                  <a:pt x="676" y="1260"/>
                  <a:pt x="666" y="1260"/>
                  <a:pt x="655" y="1270"/>
                </a:cubicBezTo>
                <a:cubicBezTo>
                  <a:pt x="623" y="1270"/>
                  <a:pt x="623" y="1282"/>
                  <a:pt x="612" y="1324"/>
                </a:cubicBezTo>
                <a:cubicBezTo>
                  <a:pt x="601" y="1399"/>
                  <a:pt x="580" y="1442"/>
                  <a:pt x="547" y="1475"/>
                </a:cubicBezTo>
                <a:cubicBezTo>
                  <a:pt x="526" y="1496"/>
                  <a:pt x="516" y="1506"/>
                  <a:pt x="526" y="1528"/>
                </a:cubicBezTo>
                <a:cubicBezTo>
                  <a:pt x="526" y="1549"/>
                  <a:pt x="516" y="1582"/>
                  <a:pt x="516" y="1614"/>
                </a:cubicBezTo>
                <a:cubicBezTo>
                  <a:pt x="504" y="1657"/>
                  <a:pt x="504" y="1668"/>
                  <a:pt x="473" y="1678"/>
                </a:cubicBezTo>
                <a:cubicBezTo>
                  <a:pt x="440" y="1689"/>
                  <a:pt x="440" y="1699"/>
                  <a:pt x="440" y="1742"/>
                </a:cubicBezTo>
                <a:cubicBezTo>
                  <a:pt x="430" y="1775"/>
                  <a:pt x="419" y="1796"/>
                  <a:pt x="397" y="1828"/>
                </a:cubicBezTo>
                <a:cubicBezTo>
                  <a:pt x="376" y="1871"/>
                  <a:pt x="376" y="1882"/>
                  <a:pt x="376" y="1925"/>
                </a:cubicBezTo>
                <a:cubicBezTo>
                  <a:pt x="387" y="1978"/>
                  <a:pt x="365" y="2032"/>
                  <a:pt x="311" y="2161"/>
                </a:cubicBezTo>
                <a:cubicBezTo>
                  <a:pt x="290" y="2204"/>
                  <a:pt x="280" y="2236"/>
                  <a:pt x="290" y="2247"/>
                </a:cubicBezTo>
                <a:cubicBezTo>
                  <a:pt x="290" y="2268"/>
                  <a:pt x="280" y="2311"/>
                  <a:pt x="258" y="2354"/>
                </a:cubicBezTo>
                <a:cubicBezTo>
                  <a:pt x="226" y="2407"/>
                  <a:pt x="226" y="2429"/>
                  <a:pt x="237" y="2450"/>
                </a:cubicBezTo>
                <a:cubicBezTo>
                  <a:pt x="247" y="2472"/>
                  <a:pt x="237" y="2526"/>
                  <a:pt x="215" y="2536"/>
                </a:cubicBezTo>
                <a:cubicBezTo>
                  <a:pt x="172" y="2558"/>
                  <a:pt x="118" y="2772"/>
                  <a:pt x="129" y="2848"/>
                </a:cubicBezTo>
                <a:cubicBezTo>
                  <a:pt x="140" y="2869"/>
                  <a:pt x="129" y="2869"/>
                  <a:pt x="118" y="2879"/>
                </a:cubicBezTo>
                <a:cubicBezTo>
                  <a:pt x="97" y="2891"/>
                  <a:pt x="87" y="2901"/>
                  <a:pt x="75" y="2944"/>
                </a:cubicBezTo>
                <a:cubicBezTo>
                  <a:pt x="75" y="2965"/>
                  <a:pt x="65" y="3008"/>
                  <a:pt x="65" y="3030"/>
                </a:cubicBezTo>
                <a:cubicBezTo>
                  <a:pt x="32" y="3105"/>
                  <a:pt x="32" y="3169"/>
                  <a:pt x="32" y="3169"/>
                </a:cubicBezTo>
                <a:cubicBezTo>
                  <a:pt x="54" y="3191"/>
                  <a:pt x="44" y="3266"/>
                  <a:pt x="22" y="3320"/>
                </a:cubicBezTo>
                <a:cubicBezTo>
                  <a:pt x="11" y="3351"/>
                  <a:pt x="1" y="3384"/>
                  <a:pt x="11" y="3416"/>
                </a:cubicBezTo>
                <a:lnTo>
                  <a:pt x="11" y="3513"/>
                </a:lnTo>
                <a:cubicBezTo>
                  <a:pt x="1" y="3577"/>
                  <a:pt x="1" y="3695"/>
                  <a:pt x="11" y="3716"/>
                </a:cubicBezTo>
                <a:cubicBezTo>
                  <a:pt x="11" y="3727"/>
                  <a:pt x="44" y="3749"/>
                  <a:pt x="65" y="3770"/>
                </a:cubicBezTo>
                <a:cubicBezTo>
                  <a:pt x="87" y="3780"/>
                  <a:pt x="118" y="3802"/>
                  <a:pt x="129" y="3813"/>
                </a:cubicBezTo>
                <a:cubicBezTo>
                  <a:pt x="132" y="3816"/>
                  <a:pt x="135" y="3817"/>
                  <a:pt x="138" y="3817"/>
                </a:cubicBezTo>
                <a:cubicBezTo>
                  <a:pt x="146" y="3817"/>
                  <a:pt x="157" y="3807"/>
                  <a:pt x="172" y="3792"/>
                </a:cubicBezTo>
                <a:cubicBezTo>
                  <a:pt x="194" y="3770"/>
                  <a:pt x="226" y="3759"/>
                  <a:pt x="237" y="3759"/>
                </a:cubicBezTo>
                <a:cubicBezTo>
                  <a:pt x="268" y="3759"/>
                  <a:pt x="268" y="3749"/>
                  <a:pt x="280" y="3727"/>
                </a:cubicBezTo>
                <a:cubicBezTo>
                  <a:pt x="280" y="3706"/>
                  <a:pt x="290" y="3663"/>
                  <a:pt x="290" y="3620"/>
                </a:cubicBezTo>
                <a:cubicBezTo>
                  <a:pt x="301" y="3587"/>
                  <a:pt x="311" y="3523"/>
                  <a:pt x="311" y="3480"/>
                </a:cubicBezTo>
                <a:cubicBezTo>
                  <a:pt x="311" y="3448"/>
                  <a:pt x="333" y="3384"/>
                  <a:pt x="344" y="3341"/>
                </a:cubicBezTo>
                <a:cubicBezTo>
                  <a:pt x="376" y="3212"/>
                  <a:pt x="408" y="3084"/>
                  <a:pt x="408" y="3019"/>
                </a:cubicBezTo>
                <a:cubicBezTo>
                  <a:pt x="408" y="2987"/>
                  <a:pt x="419" y="2955"/>
                  <a:pt x="430" y="2933"/>
                </a:cubicBezTo>
                <a:cubicBezTo>
                  <a:pt x="451" y="2891"/>
                  <a:pt x="483" y="2751"/>
                  <a:pt x="483" y="2665"/>
                </a:cubicBezTo>
                <a:cubicBezTo>
                  <a:pt x="483" y="2622"/>
                  <a:pt x="494" y="2600"/>
                  <a:pt x="504" y="2600"/>
                </a:cubicBezTo>
                <a:cubicBezTo>
                  <a:pt x="516" y="2590"/>
                  <a:pt x="516" y="2579"/>
                  <a:pt x="516" y="2558"/>
                </a:cubicBezTo>
                <a:cubicBezTo>
                  <a:pt x="526" y="2536"/>
                  <a:pt x="526" y="2515"/>
                  <a:pt x="623" y="2247"/>
                </a:cubicBezTo>
                <a:cubicBezTo>
                  <a:pt x="644" y="2183"/>
                  <a:pt x="655" y="2118"/>
                  <a:pt x="655" y="2107"/>
                </a:cubicBezTo>
                <a:cubicBezTo>
                  <a:pt x="655" y="2075"/>
                  <a:pt x="687" y="1990"/>
                  <a:pt x="719" y="1968"/>
                </a:cubicBezTo>
                <a:cubicBezTo>
                  <a:pt x="740" y="1957"/>
                  <a:pt x="773" y="1871"/>
                  <a:pt x="762" y="1807"/>
                </a:cubicBezTo>
                <a:cubicBezTo>
                  <a:pt x="762" y="1785"/>
                  <a:pt x="762" y="1742"/>
                  <a:pt x="773" y="1732"/>
                </a:cubicBezTo>
                <a:cubicBezTo>
                  <a:pt x="783" y="1699"/>
                  <a:pt x="848" y="1614"/>
                  <a:pt x="869" y="1592"/>
                </a:cubicBezTo>
                <a:cubicBezTo>
                  <a:pt x="880" y="1592"/>
                  <a:pt x="891" y="1560"/>
                  <a:pt x="902" y="1518"/>
                </a:cubicBezTo>
                <a:cubicBezTo>
                  <a:pt x="912" y="1475"/>
                  <a:pt x="923" y="1432"/>
                  <a:pt x="933" y="1432"/>
                </a:cubicBezTo>
                <a:cubicBezTo>
                  <a:pt x="955" y="1399"/>
                  <a:pt x="1041" y="1260"/>
                  <a:pt x="1052" y="1239"/>
                </a:cubicBezTo>
                <a:cubicBezTo>
                  <a:pt x="1052" y="1228"/>
                  <a:pt x="1084" y="1206"/>
                  <a:pt x="1105" y="1174"/>
                </a:cubicBezTo>
                <a:cubicBezTo>
                  <a:pt x="1148" y="1142"/>
                  <a:pt x="1202" y="1077"/>
                  <a:pt x="1202" y="1056"/>
                </a:cubicBezTo>
                <a:cubicBezTo>
                  <a:pt x="1202" y="1046"/>
                  <a:pt x="1212" y="1034"/>
                  <a:pt x="1224" y="1034"/>
                </a:cubicBezTo>
                <a:cubicBezTo>
                  <a:pt x="1255" y="1013"/>
                  <a:pt x="1320" y="949"/>
                  <a:pt x="1320" y="927"/>
                </a:cubicBezTo>
                <a:cubicBezTo>
                  <a:pt x="1320" y="910"/>
                  <a:pt x="1348" y="892"/>
                  <a:pt x="1376" y="892"/>
                </a:cubicBezTo>
                <a:cubicBezTo>
                  <a:pt x="1382" y="892"/>
                  <a:pt x="1389" y="893"/>
                  <a:pt x="1395" y="895"/>
                </a:cubicBezTo>
                <a:cubicBezTo>
                  <a:pt x="1400" y="901"/>
                  <a:pt x="1408" y="903"/>
                  <a:pt x="1420" y="903"/>
                </a:cubicBezTo>
                <a:cubicBezTo>
                  <a:pt x="1432" y="903"/>
                  <a:pt x="1448" y="901"/>
                  <a:pt x="1470" y="895"/>
                </a:cubicBezTo>
                <a:cubicBezTo>
                  <a:pt x="1485" y="893"/>
                  <a:pt x="1502" y="892"/>
                  <a:pt x="1520" y="892"/>
                </a:cubicBezTo>
                <a:cubicBezTo>
                  <a:pt x="1599" y="892"/>
                  <a:pt x="1688" y="912"/>
                  <a:pt x="1706" y="938"/>
                </a:cubicBezTo>
                <a:cubicBezTo>
                  <a:pt x="1706" y="949"/>
                  <a:pt x="1727" y="960"/>
                  <a:pt x="1738" y="970"/>
                </a:cubicBezTo>
                <a:cubicBezTo>
                  <a:pt x="1792" y="992"/>
                  <a:pt x="1877" y="1067"/>
                  <a:pt x="1899" y="1099"/>
                </a:cubicBezTo>
                <a:cubicBezTo>
                  <a:pt x="1910" y="1131"/>
                  <a:pt x="1910" y="1142"/>
                  <a:pt x="1889" y="1185"/>
                </a:cubicBezTo>
                <a:cubicBezTo>
                  <a:pt x="1867" y="1217"/>
                  <a:pt x="1846" y="1260"/>
                  <a:pt x="1835" y="1270"/>
                </a:cubicBezTo>
                <a:cubicBezTo>
                  <a:pt x="1824" y="1282"/>
                  <a:pt x="1813" y="1303"/>
                  <a:pt x="1803" y="1313"/>
                </a:cubicBezTo>
                <a:cubicBezTo>
                  <a:pt x="1792" y="1324"/>
                  <a:pt x="1781" y="1346"/>
                  <a:pt x="1770" y="1346"/>
                </a:cubicBezTo>
                <a:cubicBezTo>
                  <a:pt x="1749" y="1356"/>
                  <a:pt x="1738" y="1367"/>
                  <a:pt x="1738" y="1389"/>
                </a:cubicBezTo>
                <a:cubicBezTo>
                  <a:pt x="1738" y="1410"/>
                  <a:pt x="1717" y="1442"/>
                  <a:pt x="1695" y="1475"/>
                </a:cubicBezTo>
                <a:cubicBezTo>
                  <a:pt x="1641" y="1528"/>
                  <a:pt x="1631" y="1539"/>
                  <a:pt x="1663" y="1582"/>
                </a:cubicBezTo>
                <a:lnTo>
                  <a:pt x="1684" y="1625"/>
                </a:lnTo>
                <a:lnTo>
                  <a:pt x="1641" y="1635"/>
                </a:lnTo>
                <a:cubicBezTo>
                  <a:pt x="1610" y="1657"/>
                  <a:pt x="1610" y="1657"/>
                  <a:pt x="1610" y="1711"/>
                </a:cubicBezTo>
                <a:cubicBezTo>
                  <a:pt x="1599" y="1754"/>
                  <a:pt x="1599" y="1764"/>
                  <a:pt x="1545" y="1861"/>
                </a:cubicBezTo>
                <a:cubicBezTo>
                  <a:pt x="1524" y="1914"/>
                  <a:pt x="1470" y="2011"/>
                  <a:pt x="1448" y="2075"/>
                </a:cubicBezTo>
                <a:cubicBezTo>
                  <a:pt x="1405" y="2161"/>
                  <a:pt x="1395" y="2183"/>
                  <a:pt x="1405" y="2204"/>
                </a:cubicBezTo>
                <a:cubicBezTo>
                  <a:pt x="1417" y="2225"/>
                  <a:pt x="1405" y="2236"/>
                  <a:pt x="1395" y="2257"/>
                </a:cubicBezTo>
                <a:cubicBezTo>
                  <a:pt x="1341" y="2333"/>
                  <a:pt x="1331" y="2354"/>
                  <a:pt x="1341" y="2386"/>
                </a:cubicBezTo>
                <a:cubicBezTo>
                  <a:pt x="1352" y="2407"/>
                  <a:pt x="1341" y="2440"/>
                  <a:pt x="1298" y="2569"/>
                </a:cubicBezTo>
                <a:cubicBezTo>
                  <a:pt x="1288" y="2600"/>
                  <a:pt x="1277" y="2655"/>
                  <a:pt x="1288" y="2676"/>
                </a:cubicBezTo>
                <a:cubicBezTo>
                  <a:pt x="1288" y="2697"/>
                  <a:pt x="1277" y="2729"/>
                  <a:pt x="1277" y="2740"/>
                </a:cubicBezTo>
                <a:cubicBezTo>
                  <a:pt x="1266" y="2740"/>
                  <a:pt x="1266" y="2772"/>
                  <a:pt x="1266" y="2794"/>
                </a:cubicBezTo>
                <a:cubicBezTo>
                  <a:pt x="1277" y="2826"/>
                  <a:pt x="1266" y="2848"/>
                  <a:pt x="1255" y="2858"/>
                </a:cubicBezTo>
                <a:cubicBezTo>
                  <a:pt x="1245" y="2858"/>
                  <a:pt x="1245" y="2879"/>
                  <a:pt x="1245" y="2891"/>
                </a:cubicBezTo>
                <a:cubicBezTo>
                  <a:pt x="1245" y="2912"/>
                  <a:pt x="1224" y="2944"/>
                  <a:pt x="1202" y="2976"/>
                </a:cubicBezTo>
                <a:cubicBezTo>
                  <a:pt x="1169" y="3041"/>
                  <a:pt x="1169" y="3041"/>
                  <a:pt x="1191" y="3072"/>
                </a:cubicBezTo>
                <a:cubicBezTo>
                  <a:pt x="1202" y="3094"/>
                  <a:pt x="1202" y="3126"/>
                  <a:pt x="1191" y="3158"/>
                </a:cubicBezTo>
                <a:cubicBezTo>
                  <a:pt x="1169" y="3234"/>
                  <a:pt x="1159" y="3341"/>
                  <a:pt x="1159" y="3373"/>
                </a:cubicBezTo>
                <a:lnTo>
                  <a:pt x="1159" y="3427"/>
                </a:lnTo>
                <a:cubicBezTo>
                  <a:pt x="1138" y="3470"/>
                  <a:pt x="1138" y="3534"/>
                  <a:pt x="1159" y="3556"/>
                </a:cubicBezTo>
                <a:cubicBezTo>
                  <a:pt x="1181" y="3577"/>
                  <a:pt x="1181" y="3673"/>
                  <a:pt x="1159" y="3716"/>
                </a:cubicBezTo>
                <a:cubicBezTo>
                  <a:pt x="1138" y="3737"/>
                  <a:pt x="1138" y="3759"/>
                  <a:pt x="1148" y="3823"/>
                </a:cubicBezTo>
                <a:lnTo>
                  <a:pt x="1148" y="3909"/>
                </a:lnTo>
                <a:cubicBezTo>
                  <a:pt x="1138" y="3920"/>
                  <a:pt x="1138" y="3931"/>
                  <a:pt x="1138" y="3952"/>
                </a:cubicBezTo>
                <a:lnTo>
                  <a:pt x="1138" y="4038"/>
                </a:lnTo>
                <a:cubicBezTo>
                  <a:pt x="1138" y="4070"/>
                  <a:pt x="1138" y="4113"/>
                  <a:pt x="1148" y="4135"/>
                </a:cubicBezTo>
                <a:cubicBezTo>
                  <a:pt x="1148" y="4156"/>
                  <a:pt x="1159" y="4209"/>
                  <a:pt x="1159" y="4263"/>
                </a:cubicBezTo>
                <a:cubicBezTo>
                  <a:pt x="1169" y="4306"/>
                  <a:pt x="1181" y="4371"/>
                  <a:pt x="1202" y="4392"/>
                </a:cubicBezTo>
                <a:lnTo>
                  <a:pt x="1224" y="4457"/>
                </a:lnTo>
                <a:cubicBezTo>
                  <a:pt x="1224" y="4457"/>
                  <a:pt x="1234" y="4499"/>
                  <a:pt x="1255" y="4542"/>
                </a:cubicBezTo>
                <a:cubicBezTo>
                  <a:pt x="1277" y="4585"/>
                  <a:pt x="1288" y="4638"/>
                  <a:pt x="1298" y="4660"/>
                </a:cubicBezTo>
                <a:cubicBezTo>
                  <a:pt x="1298" y="4693"/>
                  <a:pt x="1309" y="4703"/>
                  <a:pt x="1352" y="4703"/>
                </a:cubicBezTo>
                <a:cubicBezTo>
                  <a:pt x="1384" y="4714"/>
                  <a:pt x="1395" y="4724"/>
                  <a:pt x="1395" y="4735"/>
                </a:cubicBezTo>
                <a:cubicBezTo>
                  <a:pt x="1395" y="4746"/>
                  <a:pt x="1405" y="4757"/>
                  <a:pt x="1427" y="4767"/>
                </a:cubicBezTo>
                <a:cubicBezTo>
                  <a:pt x="1448" y="4778"/>
                  <a:pt x="1481" y="4810"/>
                  <a:pt x="1481" y="4832"/>
                </a:cubicBezTo>
                <a:lnTo>
                  <a:pt x="1502" y="4864"/>
                </a:lnTo>
                <a:lnTo>
                  <a:pt x="1556" y="4853"/>
                </a:lnTo>
                <a:cubicBezTo>
                  <a:pt x="1599" y="4853"/>
                  <a:pt x="1631" y="4864"/>
                  <a:pt x="1653" y="4874"/>
                </a:cubicBezTo>
                <a:cubicBezTo>
                  <a:pt x="1663" y="4885"/>
                  <a:pt x="1674" y="4891"/>
                  <a:pt x="1687" y="4891"/>
                </a:cubicBezTo>
                <a:cubicBezTo>
                  <a:pt x="1701" y="4891"/>
                  <a:pt x="1717" y="4885"/>
                  <a:pt x="1738" y="4874"/>
                </a:cubicBezTo>
                <a:cubicBezTo>
                  <a:pt x="1781" y="4864"/>
                  <a:pt x="1835" y="4843"/>
                  <a:pt x="1867" y="4821"/>
                </a:cubicBezTo>
                <a:cubicBezTo>
                  <a:pt x="1931" y="4800"/>
                  <a:pt x="1931" y="4789"/>
                  <a:pt x="1953" y="4746"/>
                </a:cubicBezTo>
                <a:cubicBezTo>
                  <a:pt x="1972" y="4700"/>
                  <a:pt x="1998" y="4669"/>
                  <a:pt x="2026" y="4669"/>
                </a:cubicBezTo>
                <a:cubicBezTo>
                  <a:pt x="2030" y="4669"/>
                  <a:pt x="2034" y="4670"/>
                  <a:pt x="2039" y="4671"/>
                </a:cubicBezTo>
                <a:cubicBezTo>
                  <a:pt x="2039" y="4675"/>
                  <a:pt x="2040" y="4676"/>
                  <a:pt x="2042" y="4676"/>
                </a:cubicBezTo>
                <a:cubicBezTo>
                  <a:pt x="2046" y="4676"/>
                  <a:pt x="2053" y="4671"/>
                  <a:pt x="2060" y="4671"/>
                </a:cubicBezTo>
                <a:cubicBezTo>
                  <a:pt x="2082" y="4660"/>
                  <a:pt x="2156" y="4510"/>
                  <a:pt x="2189" y="4435"/>
                </a:cubicBezTo>
                <a:cubicBezTo>
                  <a:pt x="2242" y="4306"/>
                  <a:pt x="2253" y="4295"/>
                  <a:pt x="2242" y="4285"/>
                </a:cubicBezTo>
                <a:cubicBezTo>
                  <a:pt x="2242" y="4274"/>
                  <a:pt x="2253" y="4231"/>
                  <a:pt x="2285" y="4156"/>
                </a:cubicBezTo>
                <a:lnTo>
                  <a:pt x="2339" y="4038"/>
                </a:lnTo>
                <a:lnTo>
                  <a:pt x="2318" y="4006"/>
                </a:lnTo>
                <a:cubicBezTo>
                  <a:pt x="2306" y="3973"/>
                  <a:pt x="2306" y="3973"/>
                  <a:pt x="2328" y="3963"/>
                </a:cubicBezTo>
                <a:cubicBezTo>
                  <a:pt x="2349" y="3952"/>
                  <a:pt x="2349" y="3952"/>
                  <a:pt x="2349" y="3888"/>
                </a:cubicBezTo>
                <a:cubicBezTo>
                  <a:pt x="2349" y="3845"/>
                  <a:pt x="2361" y="3792"/>
                  <a:pt x="2371" y="3759"/>
                </a:cubicBezTo>
                <a:cubicBezTo>
                  <a:pt x="2392" y="3716"/>
                  <a:pt x="2392" y="3695"/>
                  <a:pt x="2382" y="3673"/>
                </a:cubicBezTo>
                <a:cubicBezTo>
                  <a:pt x="2371" y="3663"/>
                  <a:pt x="2371" y="3641"/>
                  <a:pt x="2382" y="3630"/>
                </a:cubicBezTo>
                <a:cubicBezTo>
                  <a:pt x="2382" y="3609"/>
                  <a:pt x="2392" y="3577"/>
                  <a:pt x="2392" y="3556"/>
                </a:cubicBezTo>
                <a:cubicBezTo>
                  <a:pt x="2403" y="3534"/>
                  <a:pt x="2403" y="3491"/>
                  <a:pt x="2403" y="3459"/>
                </a:cubicBezTo>
                <a:cubicBezTo>
                  <a:pt x="2414" y="3427"/>
                  <a:pt x="2425" y="3416"/>
                  <a:pt x="2435" y="3394"/>
                </a:cubicBezTo>
                <a:cubicBezTo>
                  <a:pt x="2457" y="3384"/>
                  <a:pt x="2457" y="3373"/>
                  <a:pt x="2457" y="3308"/>
                </a:cubicBezTo>
                <a:cubicBezTo>
                  <a:pt x="2446" y="3266"/>
                  <a:pt x="2446" y="3201"/>
                  <a:pt x="2457" y="3169"/>
                </a:cubicBezTo>
                <a:cubicBezTo>
                  <a:pt x="2457" y="3126"/>
                  <a:pt x="2468" y="3072"/>
                  <a:pt x="2457" y="3041"/>
                </a:cubicBezTo>
                <a:cubicBezTo>
                  <a:pt x="2457" y="3008"/>
                  <a:pt x="2468" y="2965"/>
                  <a:pt x="2468" y="2944"/>
                </a:cubicBezTo>
                <a:cubicBezTo>
                  <a:pt x="2489" y="2901"/>
                  <a:pt x="2489" y="2772"/>
                  <a:pt x="2457" y="2708"/>
                </a:cubicBezTo>
                <a:cubicBezTo>
                  <a:pt x="2446" y="2686"/>
                  <a:pt x="2457" y="2665"/>
                  <a:pt x="2468" y="2622"/>
                </a:cubicBezTo>
                <a:cubicBezTo>
                  <a:pt x="2478" y="2590"/>
                  <a:pt x="2489" y="2547"/>
                  <a:pt x="2478" y="2536"/>
                </a:cubicBezTo>
                <a:cubicBezTo>
                  <a:pt x="2478" y="2515"/>
                  <a:pt x="2478" y="2472"/>
                  <a:pt x="2489" y="2450"/>
                </a:cubicBezTo>
                <a:cubicBezTo>
                  <a:pt x="2500" y="2397"/>
                  <a:pt x="2500" y="2376"/>
                  <a:pt x="2468" y="2247"/>
                </a:cubicBezTo>
                <a:cubicBezTo>
                  <a:pt x="2457" y="2204"/>
                  <a:pt x="2457" y="2150"/>
                  <a:pt x="2457" y="2118"/>
                </a:cubicBezTo>
                <a:cubicBezTo>
                  <a:pt x="2468" y="2032"/>
                  <a:pt x="2468" y="2000"/>
                  <a:pt x="2446" y="1957"/>
                </a:cubicBezTo>
                <a:cubicBezTo>
                  <a:pt x="2446" y="1935"/>
                  <a:pt x="2435" y="1904"/>
                  <a:pt x="2435" y="1882"/>
                </a:cubicBezTo>
                <a:cubicBezTo>
                  <a:pt x="2435" y="1861"/>
                  <a:pt x="2425" y="1839"/>
                  <a:pt x="2414" y="1828"/>
                </a:cubicBezTo>
                <a:cubicBezTo>
                  <a:pt x="2392" y="1807"/>
                  <a:pt x="2382" y="1742"/>
                  <a:pt x="2392" y="1689"/>
                </a:cubicBezTo>
                <a:cubicBezTo>
                  <a:pt x="2403" y="1668"/>
                  <a:pt x="2392" y="1625"/>
                  <a:pt x="2382" y="1582"/>
                </a:cubicBezTo>
                <a:cubicBezTo>
                  <a:pt x="2371" y="1539"/>
                  <a:pt x="2361" y="1463"/>
                  <a:pt x="2361" y="1432"/>
                </a:cubicBezTo>
                <a:cubicBezTo>
                  <a:pt x="2361" y="1356"/>
                  <a:pt x="2361" y="1356"/>
                  <a:pt x="2306" y="1292"/>
                </a:cubicBezTo>
                <a:cubicBezTo>
                  <a:pt x="2275" y="1260"/>
                  <a:pt x="2264" y="1196"/>
                  <a:pt x="2285" y="1142"/>
                </a:cubicBezTo>
                <a:cubicBezTo>
                  <a:pt x="2296" y="1120"/>
                  <a:pt x="2328" y="1077"/>
                  <a:pt x="2361" y="1046"/>
                </a:cubicBezTo>
                <a:cubicBezTo>
                  <a:pt x="2392" y="1003"/>
                  <a:pt x="2446" y="949"/>
                  <a:pt x="2468" y="917"/>
                </a:cubicBezTo>
                <a:cubicBezTo>
                  <a:pt x="2500" y="884"/>
                  <a:pt x="2542" y="831"/>
                  <a:pt x="2575" y="788"/>
                </a:cubicBezTo>
                <a:cubicBezTo>
                  <a:pt x="2607" y="756"/>
                  <a:pt x="2661" y="713"/>
                  <a:pt x="2682" y="681"/>
                </a:cubicBezTo>
                <a:cubicBezTo>
                  <a:pt x="2704" y="648"/>
                  <a:pt x="2725" y="627"/>
                  <a:pt x="2747" y="617"/>
                </a:cubicBezTo>
                <a:cubicBezTo>
                  <a:pt x="2768" y="617"/>
                  <a:pt x="2800" y="584"/>
                  <a:pt x="2821" y="562"/>
                </a:cubicBezTo>
                <a:cubicBezTo>
                  <a:pt x="2854" y="531"/>
                  <a:pt x="2886" y="509"/>
                  <a:pt x="2897" y="509"/>
                </a:cubicBezTo>
                <a:cubicBezTo>
                  <a:pt x="2918" y="509"/>
                  <a:pt x="2961" y="488"/>
                  <a:pt x="2993" y="466"/>
                </a:cubicBezTo>
                <a:cubicBezTo>
                  <a:pt x="3052" y="417"/>
                  <a:pt x="3156" y="368"/>
                  <a:pt x="3190" y="368"/>
                </a:cubicBezTo>
                <a:cubicBezTo>
                  <a:pt x="3193" y="368"/>
                  <a:pt x="3195" y="369"/>
                  <a:pt x="3197" y="369"/>
                </a:cubicBezTo>
                <a:cubicBezTo>
                  <a:pt x="3207" y="369"/>
                  <a:pt x="3240" y="369"/>
                  <a:pt x="3262" y="359"/>
                </a:cubicBezTo>
                <a:cubicBezTo>
                  <a:pt x="3293" y="338"/>
                  <a:pt x="3315" y="338"/>
                  <a:pt x="3326" y="338"/>
                </a:cubicBezTo>
                <a:lnTo>
                  <a:pt x="3422" y="338"/>
                </a:lnTo>
                <a:cubicBezTo>
                  <a:pt x="3444" y="334"/>
                  <a:pt x="3459" y="331"/>
                  <a:pt x="3473" y="331"/>
                </a:cubicBezTo>
                <a:cubicBezTo>
                  <a:pt x="3501" y="331"/>
                  <a:pt x="3523" y="341"/>
                  <a:pt x="3572" y="369"/>
                </a:cubicBezTo>
                <a:cubicBezTo>
                  <a:pt x="3679" y="423"/>
                  <a:pt x="3691" y="434"/>
                  <a:pt x="3787" y="691"/>
                </a:cubicBezTo>
                <a:cubicBezTo>
                  <a:pt x="3830" y="810"/>
                  <a:pt x="3830" y="841"/>
                  <a:pt x="3819" y="863"/>
                </a:cubicBezTo>
                <a:cubicBezTo>
                  <a:pt x="3819" y="874"/>
                  <a:pt x="3819" y="917"/>
                  <a:pt x="3830" y="949"/>
                </a:cubicBezTo>
                <a:cubicBezTo>
                  <a:pt x="3851" y="981"/>
                  <a:pt x="3862" y="1046"/>
                  <a:pt x="3862" y="1077"/>
                </a:cubicBezTo>
                <a:cubicBezTo>
                  <a:pt x="3862" y="1120"/>
                  <a:pt x="3872" y="1217"/>
                  <a:pt x="3894" y="1292"/>
                </a:cubicBezTo>
                <a:lnTo>
                  <a:pt x="3927" y="1432"/>
                </a:lnTo>
                <a:lnTo>
                  <a:pt x="3884" y="1485"/>
                </a:lnTo>
                <a:cubicBezTo>
                  <a:pt x="3862" y="1506"/>
                  <a:pt x="3841" y="1528"/>
                  <a:pt x="3830" y="1528"/>
                </a:cubicBezTo>
                <a:cubicBezTo>
                  <a:pt x="3808" y="1528"/>
                  <a:pt x="3798" y="1539"/>
                  <a:pt x="3755" y="1625"/>
                </a:cubicBezTo>
                <a:cubicBezTo>
                  <a:pt x="3701" y="1732"/>
                  <a:pt x="3669" y="1796"/>
                  <a:pt x="3637" y="1828"/>
                </a:cubicBezTo>
                <a:cubicBezTo>
                  <a:pt x="3615" y="1839"/>
                  <a:pt x="3605" y="1850"/>
                  <a:pt x="3605" y="1861"/>
                </a:cubicBezTo>
                <a:cubicBezTo>
                  <a:pt x="3605" y="1861"/>
                  <a:pt x="3594" y="1871"/>
                  <a:pt x="3572" y="1882"/>
                </a:cubicBezTo>
                <a:cubicBezTo>
                  <a:pt x="3551" y="1893"/>
                  <a:pt x="3540" y="1904"/>
                  <a:pt x="3540" y="1935"/>
                </a:cubicBezTo>
                <a:cubicBezTo>
                  <a:pt x="3529" y="1957"/>
                  <a:pt x="3519" y="1978"/>
                  <a:pt x="3508" y="1978"/>
                </a:cubicBezTo>
                <a:cubicBezTo>
                  <a:pt x="3508" y="1978"/>
                  <a:pt x="3486" y="2021"/>
                  <a:pt x="3465" y="2086"/>
                </a:cubicBezTo>
                <a:cubicBezTo>
                  <a:pt x="3443" y="2150"/>
                  <a:pt x="3412" y="2214"/>
                  <a:pt x="3401" y="2225"/>
                </a:cubicBezTo>
                <a:cubicBezTo>
                  <a:pt x="3390" y="2236"/>
                  <a:pt x="3390" y="2268"/>
                  <a:pt x="3390" y="2300"/>
                </a:cubicBezTo>
                <a:cubicBezTo>
                  <a:pt x="3390" y="2354"/>
                  <a:pt x="3390" y="2376"/>
                  <a:pt x="3336" y="2504"/>
                </a:cubicBezTo>
                <a:cubicBezTo>
                  <a:pt x="3283" y="2655"/>
                  <a:pt x="3272" y="2655"/>
                  <a:pt x="3293" y="2686"/>
                </a:cubicBezTo>
                <a:cubicBezTo>
                  <a:pt x="3315" y="2719"/>
                  <a:pt x="3293" y="2815"/>
                  <a:pt x="3262" y="2858"/>
                </a:cubicBezTo>
                <a:cubicBezTo>
                  <a:pt x="3229" y="2901"/>
                  <a:pt x="3229" y="2901"/>
                  <a:pt x="3250" y="2987"/>
                </a:cubicBezTo>
                <a:cubicBezTo>
                  <a:pt x="3262" y="3030"/>
                  <a:pt x="3262" y="3072"/>
                  <a:pt x="3262" y="3084"/>
                </a:cubicBezTo>
                <a:cubicBezTo>
                  <a:pt x="3250" y="3105"/>
                  <a:pt x="3262" y="3191"/>
                  <a:pt x="3272" y="3201"/>
                </a:cubicBezTo>
                <a:cubicBezTo>
                  <a:pt x="3283" y="3212"/>
                  <a:pt x="3315" y="3373"/>
                  <a:pt x="3315" y="3470"/>
                </a:cubicBezTo>
                <a:cubicBezTo>
                  <a:pt x="3326" y="3501"/>
                  <a:pt x="3379" y="3598"/>
                  <a:pt x="3401" y="3609"/>
                </a:cubicBezTo>
                <a:cubicBezTo>
                  <a:pt x="3412" y="3609"/>
                  <a:pt x="3455" y="3706"/>
                  <a:pt x="3455" y="3727"/>
                </a:cubicBezTo>
                <a:cubicBezTo>
                  <a:pt x="3443" y="3727"/>
                  <a:pt x="3486" y="3749"/>
                  <a:pt x="3540" y="3770"/>
                </a:cubicBezTo>
                <a:lnTo>
                  <a:pt x="3626" y="3802"/>
                </a:lnTo>
                <a:lnTo>
                  <a:pt x="3701" y="3770"/>
                </a:lnTo>
                <a:cubicBezTo>
                  <a:pt x="3808" y="3737"/>
                  <a:pt x="3915" y="3663"/>
                  <a:pt x="3937" y="3609"/>
                </a:cubicBezTo>
                <a:lnTo>
                  <a:pt x="3969" y="3577"/>
                </a:lnTo>
                <a:cubicBezTo>
                  <a:pt x="4001" y="3566"/>
                  <a:pt x="4012" y="3556"/>
                  <a:pt x="4023" y="3513"/>
                </a:cubicBezTo>
                <a:cubicBezTo>
                  <a:pt x="4023" y="3491"/>
                  <a:pt x="4034" y="3448"/>
                  <a:pt x="4044" y="3416"/>
                </a:cubicBezTo>
                <a:cubicBezTo>
                  <a:pt x="4055" y="3384"/>
                  <a:pt x="4066" y="3341"/>
                  <a:pt x="4066" y="3320"/>
                </a:cubicBezTo>
                <a:cubicBezTo>
                  <a:pt x="4077" y="3287"/>
                  <a:pt x="4077" y="3277"/>
                  <a:pt x="4098" y="3277"/>
                </a:cubicBezTo>
                <a:cubicBezTo>
                  <a:pt x="4120" y="3277"/>
                  <a:pt x="4130" y="3255"/>
                  <a:pt x="4120" y="3201"/>
                </a:cubicBezTo>
                <a:cubicBezTo>
                  <a:pt x="4120" y="3094"/>
                  <a:pt x="4120" y="3051"/>
                  <a:pt x="4130" y="3041"/>
                </a:cubicBezTo>
                <a:cubicBezTo>
                  <a:pt x="4130" y="3041"/>
                  <a:pt x="4141" y="3019"/>
                  <a:pt x="4141" y="2998"/>
                </a:cubicBezTo>
                <a:cubicBezTo>
                  <a:pt x="4141" y="2955"/>
                  <a:pt x="4141" y="2944"/>
                  <a:pt x="4151" y="2933"/>
                </a:cubicBezTo>
                <a:cubicBezTo>
                  <a:pt x="4184" y="2912"/>
                  <a:pt x="4184" y="2901"/>
                  <a:pt x="4151" y="2762"/>
                </a:cubicBezTo>
                <a:cubicBezTo>
                  <a:pt x="4141" y="2708"/>
                  <a:pt x="4151" y="2676"/>
                  <a:pt x="4163" y="2633"/>
                </a:cubicBezTo>
                <a:cubicBezTo>
                  <a:pt x="4184" y="2590"/>
                  <a:pt x="4184" y="2536"/>
                  <a:pt x="4194" y="2440"/>
                </a:cubicBezTo>
                <a:cubicBezTo>
                  <a:pt x="4194" y="2343"/>
                  <a:pt x="4205" y="2290"/>
                  <a:pt x="4227" y="2247"/>
                </a:cubicBezTo>
                <a:cubicBezTo>
                  <a:pt x="4237" y="2193"/>
                  <a:pt x="4248" y="2171"/>
                  <a:pt x="4227" y="2150"/>
                </a:cubicBezTo>
                <a:cubicBezTo>
                  <a:pt x="4216" y="2129"/>
                  <a:pt x="4216" y="2107"/>
                  <a:pt x="4227" y="2086"/>
                </a:cubicBezTo>
                <a:cubicBezTo>
                  <a:pt x="4237" y="2064"/>
                  <a:pt x="4237" y="2043"/>
                  <a:pt x="4227" y="2021"/>
                </a:cubicBezTo>
                <a:cubicBezTo>
                  <a:pt x="4205" y="1990"/>
                  <a:pt x="4205" y="1935"/>
                  <a:pt x="4216" y="1904"/>
                </a:cubicBezTo>
                <a:cubicBezTo>
                  <a:pt x="4227" y="1893"/>
                  <a:pt x="4227" y="1871"/>
                  <a:pt x="4227" y="1850"/>
                </a:cubicBezTo>
                <a:cubicBezTo>
                  <a:pt x="4216" y="1828"/>
                  <a:pt x="4216" y="1796"/>
                  <a:pt x="4227" y="1785"/>
                </a:cubicBezTo>
                <a:lnTo>
                  <a:pt x="4227" y="1742"/>
                </a:lnTo>
                <a:cubicBezTo>
                  <a:pt x="4216" y="1721"/>
                  <a:pt x="4216" y="1689"/>
                  <a:pt x="4216" y="1668"/>
                </a:cubicBezTo>
                <a:cubicBezTo>
                  <a:pt x="4227" y="1603"/>
                  <a:pt x="4237" y="1571"/>
                  <a:pt x="4313" y="1528"/>
                </a:cubicBezTo>
                <a:cubicBezTo>
                  <a:pt x="4344" y="1496"/>
                  <a:pt x="4387" y="1463"/>
                  <a:pt x="4409" y="1453"/>
                </a:cubicBezTo>
                <a:cubicBezTo>
                  <a:pt x="4420" y="1432"/>
                  <a:pt x="4441" y="1410"/>
                  <a:pt x="4463" y="1389"/>
                </a:cubicBezTo>
                <a:cubicBezTo>
                  <a:pt x="4473" y="1378"/>
                  <a:pt x="4495" y="1356"/>
                  <a:pt x="4495" y="1346"/>
                </a:cubicBezTo>
                <a:cubicBezTo>
                  <a:pt x="4506" y="1324"/>
                  <a:pt x="4666" y="1228"/>
                  <a:pt x="4763" y="1174"/>
                </a:cubicBezTo>
                <a:cubicBezTo>
                  <a:pt x="4892" y="1120"/>
                  <a:pt x="4913" y="1120"/>
                  <a:pt x="4988" y="1120"/>
                </a:cubicBezTo>
                <a:cubicBezTo>
                  <a:pt x="5138" y="1131"/>
                  <a:pt x="5267" y="1185"/>
                  <a:pt x="5353" y="1260"/>
                </a:cubicBezTo>
                <a:cubicBezTo>
                  <a:pt x="5374" y="1292"/>
                  <a:pt x="5428" y="1378"/>
                  <a:pt x="5450" y="1432"/>
                </a:cubicBezTo>
                <a:cubicBezTo>
                  <a:pt x="5450" y="1442"/>
                  <a:pt x="5471" y="1475"/>
                  <a:pt x="5481" y="1506"/>
                </a:cubicBezTo>
                <a:cubicBezTo>
                  <a:pt x="5535" y="1582"/>
                  <a:pt x="5535" y="1614"/>
                  <a:pt x="5493" y="1689"/>
                </a:cubicBezTo>
                <a:cubicBezTo>
                  <a:pt x="5471" y="1732"/>
                  <a:pt x="5450" y="1764"/>
                  <a:pt x="5450" y="1785"/>
                </a:cubicBezTo>
                <a:cubicBezTo>
                  <a:pt x="5450" y="1807"/>
                  <a:pt x="5439" y="1839"/>
                  <a:pt x="5428" y="1861"/>
                </a:cubicBezTo>
                <a:cubicBezTo>
                  <a:pt x="5417" y="1882"/>
                  <a:pt x="5407" y="1904"/>
                  <a:pt x="5417" y="1925"/>
                </a:cubicBezTo>
                <a:cubicBezTo>
                  <a:pt x="5417" y="1935"/>
                  <a:pt x="5417" y="1968"/>
                  <a:pt x="5396" y="2011"/>
                </a:cubicBezTo>
                <a:cubicBezTo>
                  <a:pt x="5385" y="2054"/>
                  <a:pt x="5374" y="2097"/>
                  <a:pt x="5374" y="2118"/>
                </a:cubicBezTo>
                <a:cubicBezTo>
                  <a:pt x="5374" y="2183"/>
                  <a:pt x="5353" y="2290"/>
                  <a:pt x="5331" y="2322"/>
                </a:cubicBezTo>
                <a:cubicBezTo>
                  <a:pt x="5321" y="2333"/>
                  <a:pt x="5321" y="2365"/>
                  <a:pt x="5342" y="2407"/>
                </a:cubicBezTo>
                <a:cubicBezTo>
                  <a:pt x="5342" y="2440"/>
                  <a:pt x="5353" y="2472"/>
                  <a:pt x="5353" y="2483"/>
                </a:cubicBezTo>
                <a:cubicBezTo>
                  <a:pt x="5342" y="2493"/>
                  <a:pt x="5353" y="2515"/>
                  <a:pt x="5364" y="2536"/>
                </a:cubicBezTo>
                <a:cubicBezTo>
                  <a:pt x="5374" y="2558"/>
                  <a:pt x="5385" y="2600"/>
                  <a:pt x="5396" y="2622"/>
                </a:cubicBezTo>
                <a:cubicBezTo>
                  <a:pt x="5396" y="2676"/>
                  <a:pt x="5407" y="2686"/>
                  <a:pt x="5514" y="2697"/>
                </a:cubicBezTo>
                <a:cubicBezTo>
                  <a:pt x="5550" y="2700"/>
                  <a:pt x="5578" y="2702"/>
                  <a:pt x="5600" y="2702"/>
                </a:cubicBezTo>
                <a:cubicBezTo>
                  <a:pt x="5663" y="2702"/>
                  <a:pt x="5674" y="2686"/>
                  <a:pt x="5674" y="2622"/>
                </a:cubicBezTo>
                <a:cubicBezTo>
                  <a:pt x="5674" y="2579"/>
                  <a:pt x="5686" y="2569"/>
                  <a:pt x="5717" y="2526"/>
                </a:cubicBezTo>
                <a:cubicBezTo>
                  <a:pt x="5750" y="2483"/>
                  <a:pt x="5760" y="2461"/>
                  <a:pt x="5760" y="2429"/>
                </a:cubicBezTo>
                <a:cubicBezTo>
                  <a:pt x="5750" y="2407"/>
                  <a:pt x="5760" y="2322"/>
                  <a:pt x="5771" y="2300"/>
                </a:cubicBezTo>
                <a:cubicBezTo>
                  <a:pt x="5782" y="2268"/>
                  <a:pt x="5803" y="2236"/>
                  <a:pt x="5836" y="2129"/>
                </a:cubicBezTo>
                <a:cubicBezTo>
                  <a:pt x="5857" y="2043"/>
                  <a:pt x="5868" y="2011"/>
                  <a:pt x="5868" y="1957"/>
                </a:cubicBezTo>
                <a:cubicBezTo>
                  <a:pt x="5857" y="1925"/>
                  <a:pt x="5857" y="1882"/>
                  <a:pt x="5868" y="1871"/>
                </a:cubicBezTo>
                <a:cubicBezTo>
                  <a:pt x="5868" y="1850"/>
                  <a:pt x="5857" y="1828"/>
                  <a:pt x="5857" y="1807"/>
                </a:cubicBezTo>
                <a:cubicBezTo>
                  <a:pt x="5846" y="1775"/>
                  <a:pt x="5836" y="1775"/>
                  <a:pt x="5900" y="1668"/>
                </a:cubicBezTo>
                <a:cubicBezTo>
                  <a:pt x="5922" y="1625"/>
                  <a:pt x="5953" y="1582"/>
                  <a:pt x="5965" y="1571"/>
                </a:cubicBezTo>
                <a:cubicBezTo>
                  <a:pt x="5975" y="1560"/>
                  <a:pt x="5996" y="1528"/>
                  <a:pt x="6018" y="1475"/>
                </a:cubicBezTo>
                <a:cubicBezTo>
                  <a:pt x="6050" y="1389"/>
                  <a:pt x="6050" y="1389"/>
                  <a:pt x="6093" y="1367"/>
                </a:cubicBezTo>
                <a:cubicBezTo>
                  <a:pt x="6125" y="1346"/>
                  <a:pt x="6168" y="1324"/>
                  <a:pt x="6189" y="1303"/>
                </a:cubicBezTo>
                <a:cubicBezTo>
                  <a:pt x="6232" y="1270"/>
                  <a:pt x="6232" y="1270"/>
                  <a:pt x="6222" y="1228"/>
                </a:cubicBezTo>
                <a:cubicBezTo>
                  <a:pt x="6222" y="1196"/>
                  <a:pt x="6222" y="1196"/>
                  <a:pt x="6275" y="1153"/>
                </a:cubicBezTo>
                <a:cubicBezTo>
                  <a:pt x="6308" y="1131"/>
                  <a:pt x="6329" y="1110"/>
                  <a:pt x="6340" y="1110"/>
                </a:cubicBezTo>
                <a:cubicBezTo>
                  <a:pt x="6340" y="1110"/>
                  <a:pt x="6351" y="1131"/>
                  <a:pt x="6361" y="1163"/>
                </a:cubicBezTo>
                <a:cubicBezTo>
                  <a:pt x="6382" y="1228"/>
                  <a:pt x="6382" y="1239"/>
                  <a:pt x="6436" y="1270"/>
                </a:cubicBezTo>
                <a:lnTo>
                  <a:pt x="6490" y="1292"/>
                </a:lnTo>
                <a:lnTo>
                  <a:pt x="6576" y="1260"/>
                </a:lnTo>
                <a:cubicBezTo>
                  <a:pt x="6694" y="1206"/>
                  <a:pt x="6694" y="1196"/>
                  <a:pt x="6683" y="1120"/>
                </a:cubicBezTo>
                <a:cubicBezTo>
                  <a:pt x="6672" y="1099"/>
                  <a:pt x="6672" y="1046"/>
                  <a:pt x="6661" y="1024"/>
                </a:cubicBezTo>
                <a:cubicBezTo>
                  <a:pt x="6661" y="981"/>
                  <a:pt x="6651" y="960"/>
                  <a:pt x="6618" y="938"/>
                </a:cubicBezTo>
                <a:cubicBezTo>
                  <a:pt x="6608" y="927"/>
                  <a:pt x="6576" y="895"/>
                  <a:pt x="6565" y="863"/>
                </a:cubicBezTo>
                <a:cubicBezTo>
                  <a:pt x="6533" y="831"/>
                  <a:pt x="6522" y="820"/>
                  <a:pt x="6490" y="810"/>
                </a:cubicBezTo>
                <a:cubicBezTo>
                  <a:pt x="6458" y="810"/>
                  <a:pt x="6447" y="798"/>
                  <a:pt x="6447" y="788"/>
                </a:cubicBezTo>
                <a:cubicBezTo>
                  <a:pt x="6442" y="778"/>
                  <a:pt x="6435" y="773"/>
                  <a:pt x="6420" y="773"/>
                </a:cubicBezTo>
                <a:cubicBezTo>
                  <a:pt x="6402" y="773"/>
                  <a:pt x="6371" y="781"/>
                  <a:pt x="6318" y="798"/>
                </a:cubicBezTo>
                <a:cubicBezTo>
                  <a:pt x="6265" y="820"/>
                  <a:pt x="6211" y="853"/>
                  <a:pt x="6189" y="874"/>
                </a:cubicBezTo>
                <a:cubicBezTo>
                  <a:pt x="6168" y="895"/>
                  <a:pt x="6136" y="917"/>
                  <a:pt x="6125" y="917"/>
                </a:cubicBezTo>
                <a:lnTo>
                  <a:pt x="6082" y="960"/>
                </a:lnTo>
                <a:cubicBezTo>
                  <a:pt x="6061" y="970"/>
                  <a:pt x="6039" y="992"/>
                  <a:pt x="6029" y="992"/>
                </a:cubicBezTo>
                <a:cubicBezTo>
                  <a:pt x="6029" y="992"/>
                  <a:pt x="6007" y="1003"/>
                  <a:pt x="5986" y="1024"/>
                </a:cubicBezTo>
                <a:cubicBezTo>
                  <a:pt x="5975" y="1034"/>
                  <a:pt x="5932" y="1056"/>
                  <a:pt x="5910" y="1067"/>
                </a:cubicBezTo>
                <a:cubicBezTo>
                  <a:pt x="5846" y="1099"/>
                  <a:pt x="5836" y="1120"/>
                  <a:pt x="5846" y="1174"/>
                </a:cubicBezTo>
                <a:cubicBezTo>
                  <a:pt x="5846" y="1193"/>
                  <a:pt x="5838" y="1219"/>
                  <a:pt x="5822" y="1219"/>
                </a:cubicBezTo>
                <a:cubicBezTo>
                  <a:pt x="5820" y="1219"/>
                  <a:pt x="5817" y="1219"/>
                  <a:pt x="5814" y="1217"/>
                </a:cubicBezTo>
                <a:cubicBezTo>
                  <a:pt x="5803" y="1217"/>
                  <a:pt x="5782" y="1228"/>
                  <a:pt x="5771" y="1228"/>
                </a:cubicBezTo>
                <a:cubicBezTo>
                  <a:pt x="5768" y="1231"/>
                  <a:pt x="5764" y="1234"/>
                  <a:pt x="5760" y="1234"/>
                </a:cubicBezTo>
                <a:cubicBezTo>
                  <a:pt x="5751" y="1234"/>
                  <a:pt x="5739" y="1224"/>
                  <a:pt x="5717" y="1196"/>
                </a:cubicBezTo>
                <a:cubicBezTo>
                  <a:pt x="5696" y="1163"/>
                  <a:pt x="5664" y="1120"/>
                  <a:pt x="5632" y="1099"/>
                </a:cubicBezTo>
                <a:lnTo>
                  <a:pt x="5557" y="1024"/>
                </a:lnTo>
                <a:cubicBezTo>
                  <a:pt x="5514" y="949"/>
                  <a:pt x="5493" y="938"/>
                  <a:pt x="5245" y="831"/>
                </a:cubicBezTo>
                <a:cubicBezTo>
                  <a:pt x="5181" y="802"/>
                  <a:pt x="5155" y="793"/>
                  <a:pt x="5138" y="793"/>
                </a:cubicBezTo>
                <a:cubicBezTo>
                  <a:pt x="5130" y="793"/>
                  <a:pt x="5124" y="795"/>
                  <a:pt x="5117" y="798"/>
                </a:cubicBezTo>
                <a:cubicBezTo>
                  <a:pt x="5112" y="804"/>
                  <a:pt x="5101" y="807"/>
                  <a:pt x="5087" y="807"/>
                </a:cubicBezTo>
                <a:cubicBezTo>
                  <a:pt x="5074" y="807"/>
                  <a:pt x="5058" y="804"/>
                  <a:pt x="5042" y="798"/>
                </a:cubicBezTo>
                <a:cubicBezTo>
                  <a:pt x="5021" y="798"/>
                  <a:pt x="4988" y="788"/>
                  <a:pt x="4967" y="788"/>
                </a:cubicBezTo>
                <a:lnTo>
                  <a:pt x="4913" y="788"/>
                </a:lnTo>
                <a:cubicBezTo>
                  <a:pt x="4902" y="788"/>
                  <a:pt x="4870" y="798"/>
                  <a:pt x="4859" y="820"/>
                </a:cubicBezTo>
                <a:cubicBezTo>
                  <a:pt x="4838" y="841"/>
                  <a:pt x="4816" y="853"/>
                  <a:pt x="4763" y="853"/>
                </a:cubicBezTo>
                <a:lnTo>
                  <a:pt x="4688" y="853"/>
                </a:lnTo>
                <a:cubicBezTo>
                  <a:pt x="4677" y="853"/>
                  <a:pt x="4602" y="874"/>
                  <a:pt x="4592" y="895"/>
                </a:cubicBezTo>
                <a:cubicBezTo>
                  <a:pt x="4592" y="906"/>
                  <a:pt x="4549" y="927"/>
                  <a:pt x="4323" y="1034"/>
                </a:cubicBezTo>
                <a:cubicBezTo>
                  <a:pt x="4291" y="1046"/>
                  <a:pt x="4259" y="1067"/>
                  <a:pt x="4237" y="1110"/>
                </a:cubicBezTo>
                <a:lnTo>
                  <a:pt x="4184" y="1163"/>
                </a:lnTo>
                <a:cubicBezTo>
                  <a:pt x="4173" y="1163"/>
                  <a:pt x="4163" y="1013"/>
                  <a:pt x="4173" y="992"/>
                </a:cubicBezTo>
                <a:cubicBezTo>
                  <a:pt x="4173" y="981"/>
                  <a:pt x="4163" y="927"/>
                  <a:pt x="4141" y="884"/>
                </a:cubicBezTo>
                <a:cubicBezTo>
                  <a:pt x="4108" y="810"/>
                  <a:pt x="4098" y="788"/>
                  <a:pt x="4108" y="767"/>
                </a:cubicBezTo>
                <a:cubicBezTo>
                  <a:pt x="4120" y="745"/>
                  <a:pt x="4120" y="724"/>
                  <a:pt x="4098" y="691"/>
                </a:cubicBezTo>
                <a:cubicBezTo>
                  <a:pt x="4087" y="670"/>
                  <a:pt x="4077" y="627"/>
                  <a:pt x="4077" y="605"/>
                </a:cubicBezTo>
                <a:cubicBezTo>
                  <a:pt x="4066" y="531"/>
                  <a:pt x="3991" y="381"/>
                  <a:pt x="3937" y="316"/>
                </a:cubicBezTo>
                <a:cubicBezTo>
                  <a:pt x="3915" y="295"/>
                  <a:pt x="3884" y="252"/>
                  <a:pt x="3862" y="219"/>
                </a:cubicBezTo>
                <a:cubicBezTo>
                  <a:pt x="3851" y="198"/>
                  <a:pt x="3841" y="176"/>
                  <a:pt x="3830" y="176"/>
                </a:cubicBezTo>
                <a:cubicBezTo>
                  <a:pt x="3830" y="176"/>
                  <a:pt x="3819" y="166"/>
                  <a:pt x="3819" y="145"/>
                </a:cubicBezTo>
                <a:cubicBezTo>
                  <a:pt x="3808" y="123"/>
                  <a:pt x="3798" y="123"/>
                  <a:pt x="3712" y="91"/>
                </a:cubicBezTo>
                <a:cubicBezTo>
                  <a:pt x="3658" y="80"/>
                  <a:pt x="3605" y="69"/>
                  <a:pt x="3594" y="69"/>
                </a:cubicBezTo>
                <a:cubicBezTo>
                  <a:pt x="3583" y="69"/>
                  <a:pt x="3572" y="59"/>
                  <a:pt x="3551" y="37"/>
                </a:cubicBezTo>
                <a:cubicBezTo>
                  <a:pt x="3540" y="16"/>
                  <a:pt x="3529" y="5"/>
                  <a:pt x="3519" y="5"/>
                </a:cubicBezTo>
                <a:cubicBezTo>
                  <a:pt x="3516" y="2"/>
                  <a:pt x="3510" y="0"/>
                  <a:pt x="3502"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6"/>
          <p:cNvSpPr/>
          <p:nvPr/>
        </p:nvSpPr>
        <p:spPr>
          <a:xfrm flipH="1">
            <a:off x="7145450" y="4096854"/>
            <a:ext cx="2974109" cy="2483151"/>
          </a:xfrm>
          <a:custGeom>
            <a:rect b="b" l="l" r="r" t="t"/>
            <a:pathLst>
              <a:path extrusionOk="0" h="9018" w="10801">
                <a:moveTo>
                  <a:pt x="7735" y="0"/>
                </a:moveTo>
                <a:cubicBezTo>
                  <a:pt x="6870" y="0"/>
                  <a:pt x="6008" y="322"/>
                  <a:pt x="5299" y="827"/>
                </a:cubicBezTo>
                <a:cubicBezTo>
                  <a:pt x="4698" y="1256"/>
                  <a:pt x="4194" y="1803"/>
                  <a:pt x="3561" y="2178"/>
                </a:cubicBezTo>
                <a:cubicBezTo>
                  <a:pt x="2896" y="2565"/>
                  <a:pt x="2113" y="2747"/>
                  <a:pt x="1523" y="3241"/>
                </a:cubicBezTo>
                <a:cubicBezTo>
                  <a:pt x="761" y="3906"/>
                  <a:pt x="0" y="6147"/>
                  <a:pt x="601" y="7102"/>
                </a:cubicBezTo>
                <a:cubicBezTo>
                  <a:pt x="997" y="7713"/>
                  <a:pt x="3679" y="8292"/>
                  <a:pt x="4494" y="8604"/>
                </a:cubicBezTo>
                <a:cubicBezTo>
                  <a:pt x="5140" y="8846"/>
                  <a:pt x="5862" y="9018"/>
                  <a:pt x="6554" y="9018"/>
                </a:cubicBezTo>
                <a:cubicBezTo>
                  <a:pt x="7240" y="9018"/>
                  <a:pt x="7896" y="8849"/>
                  <a:pt x="8420" y="8411"/>
                </a:cubicBezTo>
                <a:cubicBezTo>
                  <a:pt x="8839" y="8068"/>
                  <a:pt x="9117" y="7596"/>
                  <a:pt x="9364" y="7112"/>
                </a:cubicBezTo>
                <a:cubicBezTo>
                  <a:pt x="9836" y="6190"/>
                  <a:pt x="10211" y="5214"/>
                  <a:pt x="10479" y="4206"/>
                </a:cubicBezTo>
                <a:cubicBezTo>
                  <a:pt x="10672" y="3477"/>
                  <a:pt x="10801" y="2704"/>
                  <a:pt x="10586" y="1975"/>
                </a:cubicBezTo>
                <a:cubicBezTo>
                  <a:pt x="10286" y="967"/>
                  <a:pt x="9321" y="226"/>
                  <a:pt x="8281" y="44"/>
                </a:cubicBezTo>
                <a:cubicBezTo>
                  <a:pt x="8100" y="14"/>
                  <a:pt x="7917" y="0"/>
                  <a:pt x="7735"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16"/>
          <p:cNvSpPr/>
          <p:nvPr/>
        </p:nvSpPr>
        <p:spPr>
          <a:xfrm flipH="1">
            <a:off x="-587600" y="-702171"/>
            <a:ext cx="2974109" cy="2483151"/>
          </a:xfrm>
          <a:custGeom>
            <a:rect b="b" l="l" r="r" t="t"/>
            <a:pathLst>
              <a:path extrusionOk="0" h="9018" w="10801">
                <a:moveTo>
                  <a:pt x="7735" y="0"/>
                </a:moveTo>
                <a:cubicBezTo>
                  <a:pt x="6870" y="0"/>
                  <a:pt x="6008" y="322"/>
                  <a:pt x="5299" y="827"/>
                </a:cubicBezTo>
                <a:cubicBezTo>
                  <a:pt x="4698" y="1256"/>
                  <a:pt x="4194" y="1803"/>
                  <a:pt x="3561" y="2178"/>
                </a:cubicBezTo>
                <a:cubicBezTo>
                  <a:pt x="2896" y="2565"/>
                  <a:pt x="2113" y="2747"/>
                  <a:pt x="1523" y="3241"/>
                </a:cubicBezTo>
                <a:cubicBezTo>
                  <a:pt x="761" y="3906"/>
                  <a:pt x="0" y="6147"/>
                  <a:pt x="601" y="7102"/>
                </a:cubicBezTo>
                <a:cubicBezTo>
                  <a:pt x="997" y="7713"/>
                  <a:pt x="3679" y="8292"/>
                  <a:pt x="4494" y="8604"/>
                </a:cubicBezTo>
                <a:cubicBezTo>
                  <a:pt x="5140" y="8846"/>
                  <a:pt x="5862" y="9018"/>
                  <a:pt x="6554" y="9018"/>
                </a:cubicBezTo>
                <a:cubicBezTo>
                  <a:pt x="7240" y="9018"/>
                  <a:pt x="7896" y="8849"/>
                  <a:pt x="8420" y="8411"/>
                </a:cubicBezTo>
                <a:cubicBezTo>
                  <a:pt x="8839" y="8068"/>
                  <a:pt x="9117" y="7596"/>
                  <a:pt x="9364" y="7112"/>
                </a:cubicBezTo>
                <a:cubicBezTo>
                  <a:pt x="9836" y="6190"/>
                  <a:pt x="10211" y="5214"/>
                  <a:pt x="10479" y="4206"/>
                </a:cubicBezTo>
                <a:cubicBezTo>
                  <a:pt x="10672" y="3477"/>
                  <a:pt x="10801" y="2704"/>
                  <a:pt x="10586" y="1975"/>
                </a:cubicBezTo>
                <a:cubicBezTo>
                  <a:pt x="10286" y="967"/>
                  <a:pt x="9321" y="226"/>
                  <a:pt x="8281" y="44"/>
                </a:cubicBezTo>
                <a:cubicBezTo>
                  <a:pt x="8100" y="14"/>
                  <a:pt x="7917" y="0"/>
                  <a:pt x="7735"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16"/>
          <p:cNvSpPr/>
          <p:nvPr/>
        </p:nvSpPr>
        <p:spPr>
          <a:xfrm flipH="1">
            <a:off x="-587600" y="3443379"/>
            <a:ext cx="2974109" cy="2483151"/>
          </a:xfrm>
          <a:custGeom>
            <a:rect b="b" l="l" r="r" t="t"/>
            <a:pathLst>
              <a:path extrusionOk="0" h="9018" w="10801">
                <a:moveTo>
                  <a:pt x="7735" y="0"/>
                </a:moveTo>
                <a:cubicBezTo>
                  <a:pt x="6870" y="0"/>
                  <a:pt x="6008" y="322"/>
                  <a:pt x="5299" y="827"/>
                </a:cubicBezTo>
                <a:cubicBezTo>
                  <a:pt x="4698" y="1256"/>
                  <a:pt x="4194" y="1803"/>
                  <a:pt x="3561" y="2178"/>
                </a:cubicBezTo>
                <a:cubicBezTo>
                  <a:pt x="2896" y="2565"/>
                  <a:pt x="2113" y="2747"/>
                  <a:pt x="1523" y="3241"/>
                </a:cubicBezTo>
                <a:cubicBezTo>
                  <a:pt x="761" y="3906"/>
                  <a:pt x="0" y="6147"/>
                  <a:pt x="601" y="7102"/>
                </a:cubicBezTo>
                <a:cubicBezTo>
                  <a:pt x="997" y="7713"/>
                  <a:pt x="3679" y="8292"/>
                  <a:pt x="4494" y="8604"/>
                </a:cubicBezTo>
                <a:cubicBezTo>
                  <a:pt x="5140" y="8846"/>
                  <a:pt x="5862" y="9018"/>
                  <a:pt x="6554" y="9018"/>
                </a:cubicBezTo>
                <a:cubicBezTo>
                  <a:pt x="7240" y="9018"/>
                  <a:pt x="7896" y="8849"/>
                  <a:pt x="8420" y="8411"/>
                </a:cubicBezTo>
                <a:cubicBezTo>
                  <a:pt x="8839" y="8068"/>
                  <a:pt x="9117" y="7596"/>
                  <a:pt x="9364" y="7112"/>
                </a:cubicBezTo>
                <a:cubicBezTo>
                  <a:pt x="9836" y="6190"/>
                  <a:pt x="10211" y="5214"/>
                  <a:pt x="10479" y="4206"/>
                </a:cubicBezTo>
                <a:cubicBezTo>
                  <a:pt x="10672" y="3477"/>
                  <a:pt x="10801" y="2704"/>
                  <a:pt x="10586" y="1975"/>
                </a:cubicBezTo>
                <a:cubicBezTo>
                  <a:pt x="10286" y="967"/>
                  <a:pt x="9321" y="226"/>
                  <a:pt x="8281" y="44"/>
                </a:cubicBezTo>
                <a:cubicBezTo>
                  <a:pt x="8100" y="14"/>
                  <a:pt x="7917" y="0"/>
                  <a:pt x="7735"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16"/>
          <p:cNvSpPr/>
          <p:nvPr/>
        </p:nvSpPr>
        <p:spPr>
          <a:xfrm flipH="1">
            <a:off x="5999489" y="4632150"/>
            <a:ext cx="847946" cy="619555"/>
          </a:xfrm>
          <a:custGeom>
            <a:rect b="b" l="l" r="r" t="t"/>
            <a:pathLst>
              <a:path extrusionOk="0" h="4891" w="6694">
                <a:moveTo>
                  <a:pt x="3911" y="1976"/>
                </a:moveTo>
                <a:cubicBezTo>
                  <a:pt x="3913" y="1976"/>
                  <a:pt x="3914" y="1977"/>
                  <a:pt x="3915" y="1978"/>
                </a:cubicBezTo>
                <a:cubicBezTo>
                  <a:pt x="3927" y="1978"/>
                  <a:pt x="3927" y="2000"/>
                  <a:pt x="3915" y="2021"/>
                </a:cubicBezTo>
                <a:cubicBezTo>
                  <a:pt x="3894" y="2183"/>
                  <a:pt x="3884" y="2290"/>
                  <a:pt x="3894" y="2300"/>
                </a:cubicBezTo>
                <a:cubicBezTo>
                  <a:pt x="3905" y="2311"/>
                  <a:pt x="3905" y="2322"/>
                  <a:pt x="3905" y="2322"/>
                </a:cubicBezTo>
                <a:lnTo>
                  <a:pt x="3905" y="2429"/>
                </a:lnTo>
                <a:cubicBezTo>
                  <a:pt x="3915" y="2493"/>
                  <a:pt x="3905" y="2558"/>
                  <a:pt x="3905" y="2590"/>
                </a:cubicBezTo>
                <a:cubicBezTo>
                  <a:pt x="3894" y="2622"/>
                  <a:pt x="3894" y="2665"/>
                  <a:pt x="3894" y="2676"/>
                </a:cubicBezTo>
                <a:cubicBezTo>
                  <a:pt x="3905" y="2697"/>
                  <a:pt x="3905" y="2697"/>
                  <a:pt x="3884" y="2708"/>
                </a:cubicBezTo>
                <a:cubicBezTo>
                  <a:pt x="3851" y="2708"/>
                  <a:pt x="3851" y="2719"/>
                  <a:pt x="3862" y="2826"/>
                </a:cubicBezTo>
                <a:lnTo>
                  <a:pt x="3862" y="2933"/>
                </a:lnTo>
                <a:cubicBezTo>
                  <a:pt x="3851" y="2955"/>
                  <a:pt x="3851" y="2976"/>
                  <a:pt x="3851" y="2987"/>
                </a:cubicBezTo>
                <a:cubicBezTo>
                  <a:pt x="3851" y="2998"/>
                  <a:pt x="3851" y="3008"/>
                  <a:pt x="3830" y="3019"/>
                </a:cubicBezTo>
                <a:cubicBezTo>
                  <a:pt x="3819" y="3030"/>
                  <a:pt x="3819" y="3051"/>
                  <a:pt x="3808" y="3148"/>
                </a:cubicBezTo>
                <a:cubicBezTo>
                  <a:pt x="3808" y="3223"/>
                  <a:pt x="3798" y="3255"/>
                  <a:pt x="3787" y="3266"/>
                </a:cubicBezTo>
                <a:cubicBezTo>
                  <a:pt x="3776" y="3277"/>
                  <a:pt x="3744" y="3351"/>
                  <a:pt x="3733" y="3427"/>
                </a:cubicBezTo>
                <a:cubicBezTo>
                  <a:pt x="3722" y="3470"/>
                  <a:pt x="3722" y="3480"/>
                  <a:pt x="3701" y="3480"/>
                </a:cubicBezTo>
                <a:cubicBezTo>
                  <a:pt x="3695" y="3483"/>
                  <a:pt x="3690" y="3484"/>
                  <a:pt x="3685" y="3484"/>
                </a:cubicBezTo>
                <a:cubicBezTo>
                  <a:pt x="3669" y="3484"/>
                  <a:pt x="3653" y="3472"/>
                  <a:pt x="3637" y="3448"/>
                </a:cubicBezTo>
                <a:cubicBezTo>
                  <a:pt x="3605" y="3416"/>
                  <a:pt x="3594" y="3394"/>
                  <a:pt x="3583" y="3298"/>
                </a:cubicBezTo>
                <a:cubicBezTo>
                  <a:pt x="3572" y="3191"/>
                  <a:pt x="3583" y="3148"/>
                  <a:pt x="3615" y="3126"/>
                </a:cubicBezTo>
                <a:cubicBezTo>
                  <a:pt x="3637" y="3105"/>
                  <a:pt x="3637" y="3094"/>
                  <a:pt x="3626" y="3019"/>
                </a:cubicBezTo>
                <a:cubicBezTo>
                  <a:pt x="3615" y="2955"/>
                  <a:pt x="3626" y="2901"/>
                  <a:pt x="3626" y="2869"/>
                </a:cubicBezTo>
                <a:cubicBezTo>
                  <a:pt x="3637" y="2836"/>
                  <a:pt x="3637" y="2805"/>
                  <a:pt x="3637" y="2794"/>
                </a:cubicBezTo>
                <a:cubicBezTo>
                  <a:pt x="3637" y="2783"/>
                  <a:pt x="3648" y="2729"/>
                  <a:pt x="3669" y="2665"/>
                </a:cubicBezTo>
                <a:cubicBezTo>
                  <a:pt x="3701" y="2600"/>
                  <a:pt x="3712" y="2547"/>
                  <a:pt x="3701" y="2536"/>
                </a:cubicBezTo>
                <a:cubicBezTo>
                  <a:pt x="3701" y="2526"/>
                  <a:pt x="3701" y="2515"/>
                  <a:pt x="3712" y="2515"/>
                </a:cubicBezTo>
                <a:cubicBezTo>
                  <a:pt x="3722" y="2504"/>
                  <a:pt x="3733" y="2493"/>
                  <a:pt x="3733" y="2461"/>
                </a:cubicBezTo>
                <a:cubicBezTo>
                  <a:pt x="3733" y="2429"/>
                  <a:pt x="3755" y="2386"/>
                  <a:pt x="3787" y="2311"/>
                </a:cubicBezTo>
                <a:cubicBezTo>
                  <a:pt x="3808" y="2257"/>
                  <a:pt x="3841" y="2171"/>
                  <a:pt x="3862" y="2118"/>
                </a:cubicBezTo>
                <a:cubicBezTo>
                  <a:pt x="3890" y="2007"/>
                  <a:pt x="3902" y="1976"/>
                  <a:pt x="3911" y="1976"/>
                </a:cubicBezTo>
                <a:close/>
                <a:moveTo>
                  <a:pt x="2047" y="1571"/>
                </a:moveTo>
                <a:cubicBezTo>
                  <a:pt x="2066" y="1571"/>
                  <a:pt x="2091" y="1609"/>
                  <a:pt x="2125" y="1689"/>
                </a:cubicBezTo>
                <a:cubicBezTo>
                  <a:pt x="2156" y="1785"/>
                  <a:pt x="2167" y="1861"/>
                  <a:pt x="2146" y="1914"/>
                </a:cubicBezTo>
                <a:cubicBezTo>
                  <a:pt x="2146" y="1925"/>
                  <a:pt x="2146" y="1990"/>
                  <a:pt x="2156" y="2064"/>
                </a:cubicBezTo>
                <a:cubicBezTo>
                  <a:pt x="2167" y="2140"/>
                  <a:pt x="2167" y="2214"/>
                  <a:pt x="2167" y="2225"/>
                </a:cubicBezTo>
                <a:cubicBezTo>
                  <a:pt x="2156" y="2247"/>
                  <a:pt x="2167" y="2290"/>
                  <a:pt x="2167" y="2343"/>
                </a:cubicBezTo>
                <a:cubicBezTo>
                  <a:pt x="2178" y="2386"/>
                  <a:pt x="2178" y="2450"/>
                  <a:pt x="2178" y="2472"/>
                </a:cubicBezTo>
                <a:cubicBezTo>
                  <a:pt x="2178" y="2504"/>
                  <a:pt x="2189" y="2558"/>
                  <a:pt x="2189" y="2579"/>
                </a:cubicBezTo>
                <a:cubicBezTo>
                  <a:pt x="2210" y="2655"/>
                  <a:pt x="2199" y="2697"/>
                  <a:pt x="2178" y="2708"/>
                </a:cubicBezTo>
                <a:cubicBezTo>
                  <a:pt x="2167" y="2719"/>
                  <a:pt x="2167" y="2729"/>
                  <a:pt x="2167" y="2762"/>
                </a:cubicBezTo>
                <a:lnTo>
                  <a:pt x="2167" y="2891"/>
                </a:lnTo>
                <a:cubicBezTo>
                  <a:pt x="2156" y="2933"/>
                  <a:pt x="2156" y="2976"/>
                  <a:pt x="2167" y="2987"/>
                </a:cubicBezTo>
                <a:cubicBezTo>
                  <a:pt x="2167" y="3008"/>
                  <a:pt x="2156" y="3126"/>
                  <a:pt x="2135" y="3158"/>
                </a:cubicBezTo>
                <a:cubicBezTo>
                  <a:pt x="2125" y="3180"/>
                  <a:pt x="2125" y="3277"/>
                  <a:pt x="2135" y="3341"/>
                </a:cubicBezTo>
                <a:lnTo>
                  <a:pt x="2135" y="3437"/>
                </a:lnTo>
                <a:cubicBezTo>
                  <a:pt x="2125" y="3480"/>
                  <a:pt x="2113" y="3523"/>
                  <a:pt x="2113" y="3544"/>
                </a:cubicBezTo>
                <a:cubicBezTo>
                  <a:pt x="2113" y="3556"/>
                  <a:pt x="2103" y="3620"/>
                  <a:pt x="2092" y="3673"/>
                </a:cubicBezTo>
                <a:cubicBezTo>
                  <a:pt x="2070" y="3737"/>
                  <a:pt x="2060" y="3792"/>
                  <a:pt x="2060" y="3856"/>
                </a:cubicBezTo>
                <a:cubicBezTo>
                  <a:pt x="2060" y="3931"/>
                  <a:pt x="2049" y="3942"/>
                  <a:pt x="2028" y="3995"/>
                </a:cubicBezTo>
                <a:cubicBezTo>
                  <a:pt x="1985" y="4059"/>
                  <a:pt x="1963" y="4135"/>
                  <a:pt x="1974" y="4156"/>
                </a:cubicBezTo>
                <a:cubicBezTo>
                  <a:pt x="1974" y="4167"/>
                  <a:pt x="1974" y="4188"/>
                  <a:pt x="1963" y="4199"/>
                </a:cubicBezTo>
                <a:cubicBezTo>
                  <a:pt x="1931" y="4242"/>
                  <a:pt x="1867" y="4381"/>
                  <a:pt x="1824" y="4467"/>
                </a:cubicBezTo>
                <a:lnTo>
                  <a:pt x="1792" y="4531"/>
                </a:lnTo>
                <a:lnTo>
                  <a:pt x="1738" y="4553"/>
                </a:lnTo>
                <a:cubicBezTo>
                  <a:pt x="1720" y="4555"/>
                  <a:pt x="1705" y="4557"/>
                  <a:pt x="1692" y="4557"/>
                </a:cubicBezTo>
                <a:cubicBezTo>
                  <a:pt x="1649" y="4557"/>
                  <a:pt x="1628" y="4542"/>
                  <a:pt x="1620" y="4510"/>
                </a:cubicBezTo>
                <a:cubicBezTo>
                  <a:pt x="1620" y="4488"/>
                  <a:pt x="1599" y="4424"/>
                  <a:pt x="1577" y="4371"/>
                </a:cubicBezTo>
                <a:cubicBezTo>
                  <a:pt x="1534" y="4274"/>
                  <a:pt x="1524" y="4231"/>
                  <a:pt x="1513" y="4081"/>
                </a:cubicBezTo>
                <a:lnTo>
                  <a:pt x="1491" y="3909"/>
                </a:lnTo>
                <a:cubicBezTo>
                  <a:pt x="1481" y="3909"/>
                  <a:pt x="1481" y="3888"/>
                  <a:pt x="1481" y="3866"/>
                </a:cubicBezTo>
                <a:cubicBezTo>
                  <a:pt x="1481" y="3845"/>
                  <a:pt x="1470" y="3802"/>
                  <a:pt x="1470" y="3770"/>
                </a:cubicBezTo>
                <a:cubicBezTo>
                  <a:pt x="1460" y="3716"/>
                  <a:pt x="1460" y="3684"/>
                  <a:pt x="1470" y="3663"/>
                </a:cubicBezTo>
                <a:cubicBezTo>
                  <a:pt x="1470" y="3641"/>
                  <a:pt x="1481" y="3609"/>
                  <a:pt x="1481" y="3587"/>
                </a:cubicBezTo>
                <a:cubicBezTo>
                  <a:pt x="1481" y="3566"/>
                  <a:pt x="1481" y="3523"/>
                  <a:pt x="1491" y="3501"/>
                </a:cubicBezTo>
                <a:cubicBezTo>
                  <a:pt x="1502" y="3448"/>
                  <a:pt x="1513" y="3330"/>
                  <a:pt x="1513" y="3234"/>
                </a:cubicBezTo>
                <a:cubicBezTo>
                  <a:pt x="1513" y="3191"/>
                  <a:pt x="1524" y="3148"/>
                  <a:pt x="1545" y="3072"/>
                </a:cubicBezTo>
                <a:cubicBezTo>
                  <a:pt x="1577" y="2998"/>
                  <a:pt x="1577" y="2976"/>
                  <a:pt x="1567" y="2955"/>
                </a:cubicBezTo>
                <a:cubicBezTo>
                  <a:pt x="1556" y="2933"/>
                  <a:pt x="1577" y="2772"/>
                  <a:pt x="1599" y="2697"/>
                </a:cubicBezTo>
                <a:cubicBezTo>
                  <a:pt x="1610" y="2676"/>
                  <a:pt x="1653" y="2569"/>
                  <a:pt x="1674" y="2483"/>
                </a:cubicBezTo>
                <a:cubicBezTo>
                  <a:pt x="1717" y="2354"/>
                  <a:pt x="1727" y="2311"/>
                  <a:pt x="1727" y="2300"/>
                </a:cubicBezTo>
                <a:cubicBezTo>
                  <a:pt x="1717" y="2279"/>
                  <a:pt x="1717" y="2268"/>
                  <a:pt x="1738" y="2225"/>
                </a:cubicBezTo>
                <a:cubicBezTo>
                  <a:pt x="1760" y="2193"/>
                  <a:pt x="1770" y="2150"/>
                  <a:pt x="1792" y="2097"/>
                </a:cubicBezTo>
                <a:cubicBezTo>
                  <a:pt x="1792" y="2043"/>
                  <a:pt x="1813" y="1990"/>
                  <a:pt x="1835" y="1957"/>
                </a:cubicBezTo>
                <a:cubicBezTo>
                  <a:pt x="1846" y="1925"/>
                  <a:pt x="1856" y="1893"/>
                  <a:pt x="1867" y="1893"/>
                </a:cubicBezTo>
                <a:cubicBezTo>
                  <a:pt x="1867" y="1882"/>
                  <a:pt x="1877" y="1839"/>
                  <a:pt x="1889" y="1807"/>
                </a:cubicBezTo>
                <a:cubicBezTo>
                  <a:pt x="1910" y="1732"/>
                  <a:pt x="1910" y="1721"/>
                  <a:pt x="1953" y="1678"/>
                </a:cubicBezTo>
                <a:cubicBezTo>
                  <a:pt x="1985" y="1657"/>
                  <a:pt x="2006" y="1625"/>
                  <a:pt x="2017" y="1614"/>
                </a:cubicBezTo>
                <a:cubicBezTo>
                  <a:pt x="2025" y="1585"/>
                  <a:pt x="2035" y="1571"/>
                  <a:pt x="2047" y="1571"/>
                </a:cubicBezTo>
                <a:close/>
                <a:moveTo>
                  <a:pt x="3502" y="0"/>
                </a:moveTo>
                <a:cubicBezTo>
                  <a:pt x="3483" y="0"/>
                  <a:pt x="3452" y="8"/>
                  <a:pt x="3422" y="16"/>
                </a:cubicBezTo>
                <a:cubicBezTo>
                  <a:pt x="3369" y="26"/>
                  <a:pt x="3326" y="26"/>
                  <a:pt x="3315" y="26"/>
                </a:cubicBezTo>
                <a:cubicBezTo>
                  <a:pt x="3309" y="23"/>
                  <a:pt x="3303" y="22"/>
                  <a:pt x="3295" y="22"/>
                </a:cubicBezTo>
                <a:cubicBezTo>
                  <a:pt x="3275" y="22"/>
                  <a:pt x="3247" y="32"/>
                  <a:pt x="3207" y="48"/>
                </a:cubicBezTo>
                <a:cubicBezTo>
                  <a:pt x="3165" y="69"/>
                  <a:pt x="3111" y="91"/>
                  <a:pt x="3079" y="102"/>
                </a:cubicBezTo>
                <a:cubicBezTo>
                  <a:pt x="3047" y="102"/>
                  <a:pt x="3026" y="112"/>
                  <a:pt x="3014" y="133"/>
                </a:cubicBezTo>
                <a:cubicBezTo>
                  <a:pt x="3001" y="154"/>
                  <a:pt x="2996" y="162"/>
                  <a:pt x="2989" y="162"/>
                </a:cubicBezTo>
                <a:cubicBezTo>
                  <a:pt x="2984" y="162"/>
                  <a:pt x="2979" y="159"/>
                  <a:pt x="2971" y="155"/>
                </a:cubicBezTo>
                <a:cubicBezTo>
                  <a:pt x="2961" y="148"/>
                  <a:pt x="2954" y="145"/>
                  <a:pt x="2945" y="145"/>
                </a:cubicBezTo>
                <a:cubicBezTo>
                  <a:pt x="2926" y="145"/>
                  <a:pt x="2905" y="161"/>
                  <a:pt x="2854" y="198"/>
                </a:cubicBezTo>
                <a:cubicBezTo>
                  <a:pt x="2832" y="219"/>
                  <a:pt x="2778" y="252"/>
                  <a:pt x="2757" y="252"/>
                </a:cubicBezTo>
                <a:cubicBezTo>
                  <a:pt x="2725" y="262"/>
                  <a:pt x="2693" y="284"/>
                  <a:pt x="2671" y="305"/>
                </a:cubicBezTo>
                <a:cubicBezTo>
                  <a:pt x="2661" y="327"/>
                  <a:pt x="2618" y="359"/>
                  <a:pt x="2596" y="381"/>
                </a:cubicBezTo>
                <a:cubicBezTo>
                  <a:pt x="2564" y="391"/>
                  <a:pt x="2532" y="412"/>
                  <a:pt x="2532" y="423"/>
                </a:cubicBezTo>
                <a:cubicBezTo>
                  <a:pt x="2532" y="423"/>
                  <a:pt x="2511" y="434"/>
                  <a:pt x="2489" y="434"/>
                </a:cubicBezTo>
                <a:cubicBezTo>
                  <a:pt x="2468" y="445"/>
                  <a:pt x="2446" y="455"/>
                  <a:pt x="2425" y="488"/>
                </a:cubicBezTo>
                <a:cubicBezTo>
                  <a:pt x="2403" y="520"/>
                  <a:pt x="2361" y="552"/>
                  <a:pt x="2339" y="562"/>
                </a:cubicBezTo>
                <a:cubicBezTo>
                  <a:pt x="2318" y="574"/>
                  <a:pt x="2296" y="595"/>
                  <a:pt x="2285" y="605"/>
                </a:cubicBezTo>
                <a:cubicBezTo>
                  <a:pt x="2285" y="638"/>
                  <a:pt x="2199" y="724"/>
                  <a:pt x="2125" y="798"/>
                </a:cubicBezTo>
                <a:cubicBezTo>
                  <a:pt x="2081" y="835"/>
                  <a:pt x="2067" y="852"/>
                  <a:pt x="2055" y="852"/>
                </a:cubicBezTo>
                <a:cubicBezTo>
                  <a:pt x="2050" y="852"/>
                  <a:pt x="2046" y="848"/>
                  <a:pt x="2039" y="841"/>
                </a:cubicBezTo>
                <a:cubicBezTo>
                  <a:pt x="2039" y="831"/>
                  <a:pt x="2028" y="820"/>
                  <a:pt x="2039" y="810"/>
                </a:cubicBezTo>
                <a:cubicBezTo>
                  <a:pt x="2039" y="777"/>
                  <a:pt x="2028" y="767"/>
                  <a:pt x="1963" y="745"/>
                </a:cubicBezTo>
                <a:cubicBezTo>
                  <a:pt x="1931" y="734"/>
                  <a:pt x="1899" y="713"/>
                  <a:pt x="1877" y="681"/>
                </a:cubicBezTo>
                <a:cubicBezTo>
                  <a:pt x="1846" y="648"/>
                  <a:pt x="1835" y="648"/>
                  <a:pt x="1781" y="638"/>
                </a:cubicBezTo>
                <a:cubicBezTo>
                  <a:pt x="1749" y="627"/>
                  <a:pt x="1684" y="605"/>
                  <a:pt x="1641" y="595"/>
                </a:cubicBezTo>
                <a:lnTo>
                  <a:pt x="1556" y="552"/>
                </a:lnTo>
                <a:lnTo>
                  <a:pt x="1460" y="584"/>
                </a:lnTo>
                <a:cubicBezTo>
                  <a:pt x="1405" y="595"/>
                  <a:pt x="1352" y="627"/>
                  <a:pt x="1331" y="638"/>
                </a:cubicBezTo>
                <a:cubicBezTo>
                  <a:pt x="1320" y="648"/>
                  <a:pt x="1298" y="659"/>
                  <a:pt x="1288" y="659"/>
                </a:cubicBezTo>
                <a:cubicBezTo>
                  <a:pt x="1277" y="659"/>
                  <a:pt x="1266" y="659"/>
                  <a:pt x="1255" y="670"/>
                </a:cubicBezTo>
                <a:cubicBezTo>
                  <a:pt x="1245" y="681"/>
                  <a:pt x="1224" y="681"/>
                  <a:pt x="1224" y="681"/>
                </a:cubicBezTo>
                <a:cubicBezTo>
                  <a:pt x="1212" y="681"/>
                  <a:pt x="1202" y="681"/>
                  <a:pt x="1181" y="691"/>
                </a:cubicBezTo>
                <a:cubicBezTo>
                  <a:pt x="1173" y="691"/>
                  <a:pt x="1161" y="696"/>
                  <a:pt x="1154" y="696"/>
                </a:cubicBezTo>
                <a:cubicBezTo>
                  <a:pt x="1150" y="696"/>
                  <a:pt x="1148" y="695"/>
                  <a:pt x="1148" y="691"/>
                </a:cubicBezTo>
                <a:cubicBezTo>
                  <a:pt x="1138" y="691"/>
                  <a:pt x="1116" y="713"/>
                  <a:pt x="1084" y="734"/>
                </a:cubicBezTo>
                <a:cubicBezTo>
                  <a:pt x="1052" y="745"/>
                  <a:pt x="1009" y="777"/>
                  <a:pt x="988" y="788"/>
                </a:cubicBezTo>
                <a:cubicBezTo>
                  <a:pt x="955" y="810"/>
                  <a:pt x="945" y="831"/>
                  <a:pt x="933" y="853"/>
                </a:cubicBezTo>
                <a:cubicBezTo>
                  <a:pt x="923" y="874"/>
                  <a:pt x="912" y="895"/>
                  <a:pt x="880" y="906"/>
                </a:cubicBezTo>
                <a:cubicBezTo>
                  <a:pt x="826" y="949"/>
                  <a:pt x="794" y="992"/>
                  <a:pt x="773" y="1046"/>
                </a:cubicBezTo>
                <a:cubicBezTo>
                  <a:pt x="762" y="1077"/>
                  <a:pt x="730" y="1131"/>
                  <a:pt x="719" y="1163"/>
                </a:cubicBezTo>
                <a:cubicBezTo>
                  <a:pt x="698" y="1196"/>
                  <a:pt x="676" y="1239"/>
                  <a:pt x="676" y="1239"/>
                </a:cubicBezTo>
                <a:cubicBezTo>
                  <a:pt x="676" y="1260"/>
                  <a:pt x="666" y="1260"/>
                  <a:pt x="655" y="1270"/>
                </a:cubicBezTo>
                <a:cubicBezTo>
                  <a:pt x="623" y="1270"/>
                  <a:pt x="623" y="1282"/>
                  <a:pt x="612" y="1324"/>
                </a:cubicBezTo>
                <a:cubicBezTo>
                  <a:pt x="601" y="1399"/>
                  <a:pt x="580" y="1442"/>
                  <a:pt x="547" y="1475"/>
                </a:cubicBezTo>
                <a:cubicBezTo>
                  <a:pt x="526" y="1496"/>
                  <a:pt x="516" y="1506"/>
                  <a:pt x="526" y="1528"/>
                </a:cubicBezTo>
                <a:cubicBezTo>
                  <a:pt x="526" y="1549"/>
                  <a:pt x="516" y="1582"/>
                  <a:pt x="516" y="1614"/>
                </a:cubicBezTo>
                <a:cubicBezTo>
                  <a:pt x="504" y="1657"/>
                  <a:pt x="504" y="1668"/>
                  <a:pt x="473" y="1678"/>
                </a:cubicBezTo>
                <a:cubicBezTo>
                  <a:pt x="440" y="1689"/>
                  <a:pt x="440" y="1699"/>
                  <a:pt x="440" y="1742"/>
                </a:cubicBezTo>
                <a:cubicBezTo>
                  <a:pt x="430" y="1775"/>
                  <a:pt x="419" y="1796"/>
                  <a:pt x="397" y="1828"/>
                </a:cubicBezTo>
                <a:cubicBezTo>
                  <a:pt x="376" y="1871"/>
                  <a:pt x="376" y="1882"/>
                  <a:pt x="376" y="1925"/>
                </a:cubicBezTo>
                <a:cubicBezTo>
                  <a:pt x="387" y="1978"/>
                  <a:pt x="365" y="2032"/>
                  <a:pt x="311" y="2161"/>
                </a:cubicBezTo>
                <a:cubicBezTo>
                  <a:pt x="290" y="2204"/>
                  <a:pt x="280" y="2236"/>
                  <a:pt x="290" y="2247"/>
                </a:cubicBezTo>
                <a:cubicBezTo>
                  <a:pt x="290" y="2268"/>
                  <a:pt x="280" y="2311"/>
                  <a:pt x="258" y="2354"/>
                </a:cubicBezTo>
                <a:cubicBezTo>
                  <a:pt x="226" y="2407"/>
                  <a:pt x="226" y="2429"/>
                  <a:pt x="237" y="2450"/>
                </a:cubicBezTo>
                <a:cubicBezTo>
                  <a:pt x="247" y="2472"/>
                  <a:pt x="237" y="2526"/>
                  <a:pt x="215" y="2536"/>
                </a:cubicBezTo>
                <a:cubicBezTo>
                  <a:pt x="172" y="2558"/>
                  <a:pt x="118" y="2772"/>
                  <a:pt x="129" y="2848"/>
                </a:cubicBezTo>
                <a:cubicBezTo>
                  <a:pt x="140" y="2869"/>
                  <a:pt x="129" y="2869"/>
                  <a:pt x="118" y="2879"/>
                </a:cubicBezTo>
                <a:cubicBezTo>
                  <a:pt x="97" y="2891"/>
                  <a:pt x="87" y="2901"/>
                  <a:pt x="75" y="2944"/>
                </a:cubicBezTo>
                <a:cubicBezTo>
                  <a:pt x="75" y="2965"/>
                  <a:pt x="65" y="3008"/>
                  <a:pt x="65" y="3030"/>
                </a:cubicBezTo>
                <a:cubicBezTo>
                  <a:pt x="32" y="3105"/>
                  <a:pt x="32" y="3169"/>
                  <a:pt x="32" y="3169"/>
                </a:cubicBezTo>
                <a:cubicBezTo>
                  <a:pt x="54" y="3191"/>
                  <a:pt x="44" y="3266"/>
                  <a:pt x="22" y="3320"/>
                </a:cubicBezTo>
                <a:cubicBezTo>
                  <a:pt x="11" y="3351"/>
                  <a:pt x="1" y="3384"/>
                  <a:pt x="11" y="3416"/>
                </a:cubicBezTo>
                <a:lnTo>
                  <a:pt x="11" y="3513"/>
                </a:lnTo>
                <a:cubicBezTo>
                  <a:pt x="1" y="3577"/>
                  <a:pt x="1" y="3695"/>
                  <a:pt x="11" y="3716"/>
                </a:cubicBezTo>
                <a:cubicBezTo>
                  <a:pt x="11" y="3727"/>
                  <a:pt x="44" y="3749"/>
                  <a:pt x="65" y="3770"/>
                </a:cubicBezTo>
                <a:cubicBezTo>
                  <a:pt x="87" y="3780"/>
                  <a:pt x="118" y="3802"/>
                  <a:pt x="129" y="3813"/>
                </a:cubicBezTo>
                <a:cubicBezTo>
                  <a:pt x="132" y="3816"/>
                  <a:pt x="135" y="3817"/>
                  <a:pt x="138" y="3817"/>
                </a:cubicBezTo>
                <a:cubicBezTo>
                  <a:pt x="146" y="3817"/>
                  <a:pt x="157" y="3807"/>
                  <a:pt x="172" y="3792"/>
                </a:cubicBezTo>
                <a:cubicBezTo>
                  <a:pt x="194" y="3770"/>
                  <a:pt x="226" y="3759"/>
                  <a:pt x="237" y="3759"/>
                </a:cubicBezTo>
                <a:cubicBezTo>
                  <a:pt x="268" y="3759"/>
                  <a:pt x="268" y="3749"/>
                  <a:pt x="280" y="3727"/>
                </a:cubicBezTo>
                <a:cubicBezTo>
                  <a:pt x="280" y="3706"/>
                  <a:pt x="290" y="3663"/>
                  <a:pt x="290" y="3620"/>
                </a:cubicBezTo>
                <a:cubicBezTo>
                  <a:pt x="301" y="3587"/>
                  <a:pt x="311" y="3523"/>
                  <a:pt x="311" y="3480"/>
                </a:cubicBezTo>
                <a:cubicBezTo>
                  <a:pt x="311" y="3448"/>
                  <a:pt x="333" y="3384"/>
                  <a:pt x="344" y="3341"/>
                </a:cubicBezTo>
                <a:cubicBezTo>
                  <a:pt x="376" y="3212"/>
                  <a:pt x="408" y="3084"/>
                  <a:pt x="408" y="3019"/>
                </a:cubicBezTo>
                <a:cubicBezTo>
                  <a:pt x="408" y="2987"/>
                  <a:pt x="419" y="2955"/>
                  <a:pt x="430" y="2933"/>
                </a:cubicBezTo>
                <a:cubicBezTo>
                  <a:pt x="451" y="2891"/>
                  <a:pt x="483" y="2751"/>
                  <a:pt x="483" y="2665"/>
                </a:cubicBezTo>
                <a:cubicBezTo>
                  <a:pt x="483" y="2622"/>
                  <a:pt x="494" y="2600"/>
                  <a:pt x="504" y="2600"/>
                </a:cubicBezTo>
                <a:cubicBezTo>
                  <a:pt x="516" y="2590"/>
                  <a:pt x="516" y="2579"/>
                  <a:pt x="516" y="2558"/>
                </a:cubicBezTo>
                <a:cubicBezTo>
                  <a:pt x="526" y="2536"/>
                  <a:pt x="526" y="2515"/>
                  <a:pt x="623" y="2247"/>
                </a:cubicBezTo>
                <a:cubicBezTo>
                  <a:pt x="644" y="2183"/>
                  <a:pt x="655" y="2118"/>
                  <a:pt x="655" y="2107"/>
                </a:cubicBezTo>
                <a:cubicBezTo>
                  <a:pt x="655" y="2075"/>
                  <a:pt x="687" y="1990"/>
                  <a:pt x="719" y="1968"/>
                </a:cubicBezTo>
                <a:cubicBezTo>
                  <a:pt x="740" y="1957"/>
                  <a:pt x="773" y="1871"/>
                  <a:pt x="762" y="1807"/>
                </a:cubicBezTo>
                <a:cubicBezTo>
                  <a:pt x="762" y="1785"/>
                  <a:pt x="762" y="1742"/>
                  <a:pt x="773" y="1732"/>
                </a:cubicBezTo>
                <a:cubicBezTo>
                  <a:pt x="783" y="1699"/>
                  <a:pt x="848" y="1614"/>
                  <a:pt x="869" y="1592"/>
                </a:cubicBezTo>
                <a:cubicBezTo>
                  <a:pt x="880" y="1592"/>
                  <a:pt x="891" y="1560"/>
                  <a:pt x="902" y="1518"/>
                </a:cubicBezTo>
                <a:cubicBezTo>
                  <a:pt x="912" y="1475"/>
                  <a:pt x="923" y="1432"/>
                  <a:pt x="933" y="1432"/>
                </a:cubicBezTo>
                <a:cubicBezTo>
                  <a:pt x="955" y="1399"/>
                  <a:pt x="1041" y="1260"/>
                  <a:pt x="1052" y="1239"/>
                </a:cubicBezTo>
                <a:cubicBezTo>
                  <a:pt x="1052" y="1228"/>
                  <a:pt x="1084" y="1206"/>
                  <a:pt x="1105" y="1174"/>
                </a:cubicBezTo>
                <a:cubicBezTo>
                  <a:pt x="1148" y="1142"/>
                  <a:pt x="1202" y="1077"/>
                  <a:pt x="1202" y="1056"/>
                </a:cubicBezTo>
                <a:cubicBezTo>
                  <a:pt x="1202" y="1046"/>
                  <a:pt x="1212" y="1034"/>
                  <a:pt x="1224" y="1034"/>
                </a:cubicBezTo>
                <a:cubicBezTo>
                  <a:pt x="1255" y="1013"/>
                  <a:pt x="1320" y="949"/>
                  <a:pt x="1320" y="927"/>
                </a:cubicBezTo>
                <a:cubicBezTo>
                  <a:pt x="1320" y="910"/>
                  <a:pt x="1348" y="892"/>
                  <a:pt x="1376" y="892"/>
                </a:cubicBezTo>
                <a:cubicBezTo>
                  <a:pt x="1382" y="892"/>
                  <a:pt x="1389" y="893"/>
                  <a:pt x="1395" y="895"/>
                </a:cubicBezTo>
                <a:cubicBezTo>
                  <a:pt x="1400" y="901"/>
                  <a:pt x="1408" y="903"/>
                  <a:pt x="1420" y="903"/>
                </a:cubicBezTo>
                <a:cubicBezTo>
                  <a:pt x="1432" y="903"/>
                  <a:pt x="1448" y="901"/>
                  <a:pt x="1470" y="895"/>
                </a:cubicBezTo>
                <a:cubicBezTo>
                  <a:pt x="1485" y="893"/>
                  <a:pt x="1502" y="892"/>
                  <a:pt x="1520" y="892"/>
                </a:cubicBezTo>
                <a:cubicBezTo>
                  <a:pt x="1599" y="892"/>
                  <a:pt x="1688" y="912"/>
                  <a:pt x="1706" y="938"/>
                </a:cubicBezTo>
                <a:cubicBezTo>
                  <a:pt x="1706" y="949"/>
                  <a:pt x="1727" y="960"/>
                  <a:pt x="1738" y="970"/>
                </a:cubicBezTo>
                <a:cubicBezTo>
                  <a:pt x="1792" y="992"/>
                  <a:pt x="1877" y="1067"/>
                  <a:pt x="1899" y="1099"/>
                </a:cubicBezTo>
                <a:cubicBezTo>
                  <a:pt x="1910" y="1131"/>
                  <a:pt x="1910" y="1142"/>
                  <a:pt x="1889" y="1185"/>
                </a:cubicBezTo>
                <a:cubicBezTo>
                  <a:pt x="1867" y="1217"/>
                  <a:pt x="1846" y="1260"/>
                  <a:pt x="1835" y="1270"/>
                </a:cubicBezTo>
                <a:cubicBezTo>
                  <a:pt x="1824" y="1282"/>
                  <a:pt x="1813" y="1303"/>
                  <a:pt x="1803" y="1313"/>
                </a:cubicBezTo>
                <a:cubicBezTo>
                  <a:pt x="1792" y="1324"/>
                  <a:pt x="1781" y="1346"/>
                  <a:pt x="1770" y="1346"/>
                </a:cubicBezTo>
                <a:cubicBezTo>
                  <a:pt x="1749" y="1356"/>
                  <a:pt x="1738" y="1367"/>
                  <a:pt x="1738" y="1389"/>
                </a:cubicBezTo>
                <a:cubicBezTo>
                  <a:pt x="1738" y="1410"/>
                  <a:pt x="1717" y="1442"/>
                  <a:pt x="1695" y="1475"/>
                </a:cubicBezTo>
                <a:cubicBezTo>
                  <a:pt x="1641" y="1528"/>
                  <a:pt x="1631" y="1539"/>
                  <a:pt x="1663" y="1582"/>
                </a:cubicBezTo>
                <a:lnTo>
                  <a:pt x="1684" y="1625"/>
                </a:lnTo>
                <a:lnTo>
                  <a:pt x="1641" y="1635"/>
                </a:lnTo>
                <a:cubicBezTo>
                  <a:pt x="1610" y="1657"/>
                  <a:pt x="1610" y="1657"/>
                  <a:pt x="1610" y="1711"/>
                </a:cubicBezTo>
                <a:cubicBezTo>
                  <a:pt x="1599" y="1754"/>
                  <a:pt x="1599" y="1764"/>
                  <a:pt x="1545" y="1861"/>
                </a:cubicBezTo>
                <a:cubicBezTo>
                  <a:pt x="1524" y="1914"/>
                  <a:pt x="1470" y="2011"/>
                  <a:pt x="1448" y="2075"/>
                </a:cubicBezTo>
                <a:cubicBezTo>
                  <a:pt x="1405" y="2161"/>
                  <a:pt x="1395" y="2183"/>
                  <a:pt x="1405" y="2204"/>
                </a:cubicBezTo>
                <a:cubicBezTo>
                  <a:pt x="1417" y="2225"/>
                  <a:pt x="1405" y="2236"/>
                  <a:pt x="1395" y="2257"/>
                </a:cubicBezTo>
                <a:cubicBezTo>
                  <a:pt x="1341" y="2333"/>
                  <a:pt x="1331" y="2354"/>
                  <a:pt x="1341" y="2386"/>
                </a:cubicBezTo>
                <a:cubicBezTo>
                  <a:pt x="1352" y="2407"/>
                  <a:pt x="1341" y="2440"/>
                  <a:pt x="1298" y="2569"/>
                </a:cubicBezTo>
                <a:cubicBezTo>
                  <a:pt x="1288" y="2600"/>
                  <a:pt x="1277" y="2655"/>
                  <a:pt x="1288" y="2676"/>
                </a:cubicBezTo>
                <a:cubicBezTo>
                  <a:pt x="1288" y="2697"/>
                  <a:pt x="1277" y="2729"/>
                  <a:pt x="1277" y="2740"/>
                </a:cubicBezTo>
                <a:cubicBezTo>
                  <a:pt x="1266" y="2740"/>
                  <a:pt x="1266" y="2772"/>
                  <a:pt x="1266" y="2794"/>
                </a:cubicBezTo>
                <a:cubicBezTo>
                  <a:pt x="1277" y="2826"/>
                  <a:pt x="1266" y="2848"/>
                  <a:pt x="1255" y="2858"/>
                </a:cubicBezTo>
                <a:cubicBezTo>
                  <a:pt x="1245" y="2858"/>
                  <a:pt x="1245" y="2879"/>
                  <a:pt x="1245" y="2891"/>
                </a:cubicBezTo>
                <a:cubicBezTo>
                  <a:pt x="1245" y="2912"/>
                  <a:pt x="1224" y="2944"/>
                  <a:pt x="1202" y="2976"/>
                </a:cubicBezTo>
                <a:cubicBezTo>
                  <a:pt x="1169" y="3041"/>
                  <a:pt x="1169" y="3041"/>
                  <a:pt x="1191" y="3072"/>
                </a:cubicBezTo>
                <a:cubicBezTo>
                  <a:pt x="1202" y="3094"/>
                  <a:pt x="1202" y="3126"/>
                  <a:pt x="1191" y="3158"/>
                </a:cubicBezTo>
                <a:cubicBezTo>
                  <a:pt x="1169" y="3234"/>
                  <a:pt x="1159" y="3341"/>
                  <a:pt x="1159" y="3373"/>
                </a:cubicBezTo>
                <a:lnTo>
                  <a:pt x="1159" y="3427"/>
                </a:lnTo>
                <a:cubicBezTo>
                  <a:pt x="1138" y="3470"/>
                  <a:pt x="1138" y="3534"/>
                  <a:pt x="1159" y="3556"/>
                </a:cubicBezTo>
                <a:cubicBezTo>
                  <a:pt x="1181" y="3577"/>
                  <a:pt x="1181" y="3673"/>
                  <a:pt x="1159" y="3716"/>
                </a:cubicBezTo>
                <a:cubicBezTo>
                  <a:pt x="1138" y="3737"/>
                  <a:pt x="1138" y="3759"/>
                  <a:pt x="1148" y="3823"/>
                </a:cubicBezTo>
                <a:lnTo>
                  <a:pt x="1148" y="3909"/>
                </a:lnTo>
                <a:cubicBezTo>
                  <a:pt x="1138" y="3920"/>
                  <a:pt x="1138" y="3931"/>
                  <a:pt x="1138" y="3952"/>
                </a:cubicBezTo>
                <a:lnTo>
                  <a:pt x="1138" y="4038"/>
                </a:lnTo>
                <a:cubicBezTo>
                  <a:pt x="1138" y="4070"/>
                  <a:pt x="1138" y="4113"/>
                  <a:pt x="1148" y="4135"/>
                </a:cubicBezTo>
                <a:cubicBezTo>
                  <a:pt x="1148" y="4156"/>
                  <a:pt x="1159" y="4209"/>
                  <a:pt x="1159" y="4263"/>
                </a:cubicBezTo>
                <a:cubicBezTo>
                  <a:pt x="1169" y="4306"/>
                  <a:pt x="1181" y="4371"/>
                  <a:pt x="1202" y="4392"/>
                </a:cubicBezTo>
                <a:lnTo>
                  <a:pt x="1224" y="4457"/>
                </a:lnTo>
                <a:cubicBezTo>
                  <a:pt x="1224" y="4457"/>
                  <a:pt x="1234" y="4499"/>
                  <a:pt x="1255" y="4542"/>
                </a:cubicBezTo>
                <a:cubicBezTo>
                  <a:pt x="1277" y="4585"/>
                  <a:pt x="1288" y="4638"/>
                  <a:pt x="1298" y="4660"/>
                </a:cubicBezTo>
                <a:cubicBezTo>
                  <a:pt x="1298" y="4693"/>
                  <a:pt x="1309" y="4703"/>
                  <a:pt x="1352" y="4703"/>
                </a:cubicBezTo>
                <a:cubicBezTo>
                  <a:pt x="1384" y="4714"/>
                  <a:pt x="1395" y="4724"/>
                  <a:pt x="1395" y="4735"/>
                </a:cubicBezTo>
                <a:cubicBezTo>
                  <a:pt x="1395" y="4746"/>
                  <a:pt x="1405" y="4757"/>
                  <a:pt x="1427" y="4767"/>
                </a:cubicBezTo>
                <a:cubicBezTo>
                  <a:pt x="1448" y="4778"/>
                  <a:pt x="1481" y="4810"/>
                  <a:pt x="1481" y="4832"/>
                </a:cubicBezTo>
                <a:lnTo>
                  <a:pt x="1502" y="4864"/>
                </a:lnTo>
                <a:lnTo>
                  <a:pt x="1556" y="4853"/>
                </a:lnTo>
                <a:cubicBezTo>
                  <a:pt x="1599" y="4853"/>
                  <a:pt x="1631" y="4864"/>
                  <a:pt x="1653" y="4874"/>
                </a:cubicBezTo>
                <a:cubicBezTo>
                  <a:pt x="1663" y="4885"/>
                  <a:pt x="1674" y="4891"/>
                  <a:pt x="1687" y="4891"/>
                </a:cubicBezTo>
                <a:cubicBezTo>
                  <a:pt x="1701" y="4891"/>
                  <a:pt x="1717" y="4885"/>
                  <a:pt x="1738" y="4874"/>
                </a:cubicBezTo>
                <a:cubicBezTo>
                  <a:pt x="1781" y="4864"/>
                  <a:pt x="1835" y="4843"/>
                  <a:pt x="1867" y="4821"/>
                </a:cubicBezTo>
                <a:cubicBezTo>
                  <a:pt x="1931" y="4800"/>
                  <a:pt x="1931" y="4789"/>
                  <a:pt x="1953" y="4746"/>
                </a:cubicBezTo>
                <a:cubicBezTo>
                  <a:pt x="1972" y="4700"/>
                  <a:pt x="1998" y="4669"/>
                  <a:pt x="2026" y="4669"/>
                </a:cubicBezTo>
                <a:cubicBezTo>
                  <a:pt x="2030" y="4669"/>
                  <a:pt x="2034" y="4670"/>
                  <a:pt x="2039" y="4671"/>
                </a:cubicBezTo>
                <a:cubicBezTo>
                  <a:pt x="2039" y="4675"/>
                  <a:pt x="2040" y="4676"/>
                  <a:pt x="2042" y="4676"/>
                </a:cubicBezTo>
                <a:cubicBezTo>
                  <a:pt x="2046" y="4676"/>
                  <a:pt x="2053" y="4671"/>
                  <a:pt x="2060" y="4671"/>
                </a:cubicBezTo>
                <a:cubicBezTo>
                  <a:pt x="2082" y="4660"/>
                  <a:pt x="2156" y="4510"/>
                  <a:pt x="2189" y="4435"/>
                </a:cubicBezTo>
                <a:cubicBezTo>
                  <a:pt x="2242" y="4306"/>
                  <a:pt x="2253" y="4295"/>
                  <a:pt x="2242" y="4285"/>
                </a:cubicBezTo>
                <a:cubicBezTo>
                  <a:pt x="2242" y="4274"/>
                  <a:pt x="2253" y="4231"/>
                  <a:pt x="2285" y="4156"/>
                </a:cubicBezTo>
                <a:lnTo>
                  <a:pt x="2339" y="4038"/>
                </a:lnTo>
                <a:lnTo>
                  <a:pt x="2318" y="4006"/>
                </a:lnTo>
                <a:cubicBezTo>
                  <a:pt x="2306" y="3973"/>
                  <a:pt x="2306" y="3973"/>
                  <a:pt x="2328" y="3963"/>
                </a:cubicBezTo>
                <a:cubicBezTo>
                  <a:pt x="2349" y="3952"/>
                  <a:pt x="2349" y="3952"/>
                  <a:pt x="2349" y="3888"/>
                </a:cubicBezTo>
                <a:cubicBezTo>
                  <a:pt x="2349" y="3845"/>
                  <a:pt x="2361" y="3792"/>
                  <a:pt x="2371" y="3759"/>
                </a:cubicBezTo>
                <a:cubicBezTo>
                  <a:pt x="2392" y="3716"/>
                  <a:pt x="2392" y="3695"/>
                  <a:pt x="2382" y="3673"/>
                </a:cubicBezTo>
                <a:cubicBezTo>
                  <a:pt x="2371" y="3663"/>
                  <a:pt x="2371" y="3641"/>
                  <a:pt x="2382" y="3630"/>
                </a:cubicBezTo>
                <a:cubicBezTo>
                  <a:pt x="2382" y="3609"/>
                  <a:pt x="2392" y="3577"/>
                  <a:pt x="2392" y="3556"/>
                </a:cubicBezTo>
                <a:cubicBezTo>
                  <a:pt x="2403" y="3534"/>
                  <a:pt x="2403" y="3491"/>
                  <a:pt x="2403" y="3459"/>
                </a:cubicBezTo>
                <a:cubicBezTo>
                  <a:pt x="2414" y="3427"/>
                  <a:pt x="2425" y="3416"/>
                  <a:pt x="2435" y="3394"/>
                </a:cubicBezTo>
                <a:cubicBezTo>
                  <a:pt x="2457" y="3384"/>
                  <a:pt x="2457" y="3373"/>
                  <a:pt x="2457" y="3308"/>
                </a:cubicBezTo>
                <a:cubicBezTo>
                  <a:pt x="2446" y="3266"/>
                  <a:pt x="2446" y="3201"/>
                  <a:pt x="2457" y="3169"/>
                </a:cubicBezTo>
                <a:cubicBezTo>
                  <a:pt x="2457" y="3126"/>
                  <a:pt x="2468" y="3072"/>
                  <a:pt x="2457" y="3041"/>
                </a:cubicBezTo>
                <a:cubicBezTo>
                  <a:pt x="2457" y="3008"/>
                  <a:pt x="2468" y="2965"/>
                  <a:pt x="2468" y="2944"/>
                </a:cubicBezTo>
                <a:cubicBezTo>
                  <a:pt x="2489" y="2901"/>
                  <a:pt x="2489" y="2772"/>
                  <a:pt x="2457" y="2708"/>
                </a:cubicBezTo>
                <a:cubicBezTo>
                  <a:pt x="2446" y="2686"/>
                  <a:pt x="2457" y="2665"/>
                  <a:pt x="2468" y="2622"/>
                </a:cubicBezTo>
                <a:cubicBezTo>
                  <a:pt x="2478" y="2590"/>
                  <a:pt x="2489" y="2547"/>
                  <a:pt x="2478" y="2536"/>
                </a:cubicBezTo>
                <a:cubicBezTo>
                  <a:pt x="2478" y="2515"/>
                  <a:pt x="2478" y="2472"/>
                  <a:pt x="2489" y="2450"/>
                </a:cubicBezTo>
                <a:cubicBezTo>
                  <a:pt x="2500" y="2397"/>
                  <a:pt x="2500" y="2376"/>
                  <a:pt x="2468" y="2247"/>
                </a:cubicBezTo>
                <a:cubicBezTo>
                  <a:pt x="2457" y="2204"/>
                  <a:pt x="2457" y="2150"/>
                  <a:pt x="2457" y="2118"/>
                </a:cubicBezTo>
                <a:cubicBezTo>
                  <a:pt x="2468" y="2032"/>
                  <a:pt x="2468" y="2000"/>
                  <a:pt x="2446" y="1957"/>
                </a:cubicBezTo>
                <a:cubicBezTo>
                  <a:pt x="2446" y="1935"/>
                  <a:pt x="2435" y="1904"/>
                  <a:pt x="2435" y="1882"/>
                </a:cubicBezTo>
                <a:cubicBezTo>
                  <a:pt x="2435" y="1861"/>
                  <a:pt x="2425" y="1839"/>
                  <a:pt x="2414" y="1828"/>
                </a:cubicBezTo>
                <a:cubicBezTo>
                  <a:pt x="2392" y="1807"/>
                  <a:pt x="2382" y="1742"/>
                  <a:pt x="2392" y="1689"/>
                </a:cubicBezTo>
                <a:cubicBezTo>
                  <a:pt x="2403" y="1668"/>
                  <a:pt x="2392" y="1625"/>
                  <a:pt x="2382" y="1582"/>
                </a:cubicBezTo>
                <a:cubicBezTo>
                  <a:pt x="2371" y="1539"/>
                  <a:pt x="2361" y="1463"/>
                  <a:pt x="2361" y="1432"/>
                </a:cubicBezTo>
                <a:cubicBezTo>
                  <a:pt x="2361" y="1356"/>
                  <a:pt x="2361" y="1356"/>
                  <a:pt x="2306" y="1292"/>
                </a:cubicBezTo>
                <a:cubicBezTo>
                  <a:pt x="2275" y="1260"/>
                  <a:pt x="2264" y="1196"/>
                  <a:pt x="2285" y="1142"/>
                </a:cubicBezTo>
                <a:cubicBezTo>
                  <a:pt x="2296" y="1120"/>
                  <a:pt x="2328" y="1077"/>
                  <a:pt x="2361" y="1046"/>
                </a:cubicBezTo>
                <a:cubicBezTo>
                  <a:pt x="2392" y="1003"/>
                  <a:pt x="2446" y="949"/>
                  <a:pt x="2468" y="917"/>
                </a:cubicBezTo>
                <a:cubicBezTo>
                  <a:pt x="2500" y="884"/>
                  <a:pt x="2542" y="831"/>
                  <a:pt x="2575" y="788"/>
                </a:cubicBezTo>
                <a:cubicBezTo>
                  <a:pt x="2607" y="756"/>
                  <a:pt x="2661" y="713"/>
                  <a:pt x="2682" y="681"/>
                </a:cubicBezTo>
                <a:cubicBezTo>
                  <a:pt x="2704" y="648"/>
                  <a:pt x="2725" y="627"/>
                  <a:pt x="2747" y="617"/>
                </a:cubicBezTo>
                <a:cubicBezTo>
                  <a:pt x="2768" y="617"/>
                  <a:pt x="2800" y="584"/>
                  <a:pt x="2821" y="562"/>
                </a:cubicBezTo>
                <a:cubicBezTo>
                  <a:pt x="2854" y="531"/>
                  <a:pt x="2886" y="509"/>
                  <a:pt x="2897" y="509"/>
                </a:cubicBezTo>
                <a:cubicBezTo>
                  <a:pt x="2918" y="509"/>
                  <a:pt x="2961" y="488"/>
                  <a:pt x="2993" y="466"/>
                </a:cubicBezTo>
                <a:cubicBezTo>
                  <a:pt x="3052" y="417"/>
                  <a:pt x="3156" y="368"/>
                  <a:pt x="3190" y="368"/>
                </a:cubicBezTo>
                <a:cubicBezTo>
                  <a:pt x="3193" y="368"/>
                  <a:pt x="3195" y="369"/>
                  <a:pt x="3197" y="369"/>
                </a:cubicBezTo>
                <a:cubicBezTo>
                  <a:pt x="3207" y="369"/>
                  <a:pt x="3240" y="369"/>
                  <a:pt x="3262" y="359"/>
                </a:cubicBezTo>
                <a:cubicBezTo>
                  <a:pt x="3293" y="338"/>
                  <a:pt x="3315" y="338"/>
                  <a:pt x="3326" y="338"/>
                </a:cubicBezTo>
                <a:lnTo>
                  <a:pt x="3422" y="338"/>
                </a:lnTo>
                <a:cubicBezTo>
                  <a:pt x="3444" y="334"/>
                  <a:pt x="3459" y="331"/>
                  <a:pt x="3473" y="331"/>
                </a:cubicBezTo>
                <a:cubicBezTo>
                  <a:pt x="3501" y="331"/>
                  <a:pt x="3523" y="341"/>
                  <a:pt x="3572" y="369"/>
                </a:cubicBezTo>
                <a:cubicBezTo>
                  <a:pt x="3679" y="423"/>
                  <a:pt x="3691" y="434"/>
                  <a:pt x="3787" y="691"/>
                </a:cubicBezTo>
                <a:cubicBezTo>
                  <a:pt x="3830" y="810"/>
                  <a:pt x="3830" y="841"/>
                  <a:pt x="3819" y="863"/>
                </a:cubicBezTo>
                <a:cubicBezTo>
                  <a:pt x="3819" y="874"/>
                  <a:pt x="3819" y="917"/>
                  <a:pt x="3830" y="949"/>
                </a:cubicBezTo>
                <a:cubicBezTo>
                  <a:pt x="3851" y="981"/>
                  <a:pt x="3862" y="1046"/>
                  <a:pt x="3862" y="1077"/>
                </a:cubicBezTo>
                <a:cubicBezTo>
                  <a:pt x="3862" y="1120"/>
                  <a:pt x="3872" y="1217"/>
                  <a:pt x="3894" y="1292"/>
                </a:cubicBezTo>
                <a:lnTo>
                  <a:pt x="3927" y="1432"/>
                </a:lnTo>
                <a:lnTo>
                  <a:pt x="3884" y="1485"/>
                </a:lnTo>
                <a:cubicBezTo>
                  <a:pt x="3862" y="1506"/>
                  <a:pt x="3841" y="1528"/>
                  <a:pt x="3830" y="1528"/>
                </a:cubicBezTo>
                <a:cubicBezTo>
                  <a:pt x="3808" y="1528"/>
                  <a:pt x="3798" y="1539"/>
                  <a:pt x="3755" y="1625"/>
                </a:cubicBezTo>
                <a:cubicBezTo>
                  <a:pt x="3701" y="1732"/>
                  <a:pt x="3669" y="1796"/>
                  <a:pt x="3637" y="1828"/>
                </a:cubicBezTo>
                <a:cubicBezTo>
                  <a:pt x="3615" y="1839"/>
                  <a:pt x="3605" y="1850"/>
                  <a:pt x="3605" y="1861"/>
                </a:cubicBezTo>
                <a:cubicBezTo>
                  <a:pt x="3605" y="1861"/>
                  <a:pt x="3594" y="1871"/>
                  <a:pt x="3572" y="1882"/>
                </a:cubicBezTo>
                <a:cubicBezTo>
                  <a:pt x="3551" y="1893"/>
                  <a:pt x="3540" y="1904"/>
                  <a:pt x="3540" y="1935"/>
                </a:cubicBezTo>
                <a:cubicBezTo>
                  <a:pt x="3529" y="1957"/>
                  <a:pt x="3519" y="1978"/>
                  <a:pt x="3508" y="1978"/>
                </a:cubicBezTo>
                <a:cubicBezTo>
                  <a:pt x="3508" y="1978"/>
                  <a:pt x="3486" y="2021"/>
                  <a:pt x="3465" y="2086"/>
                </a:cubicBezTo>
                <a:cubicBezTo>
                  <a:pt x="3443" y="2150"/>
                  <a:pt x="3412" y="2214"/>
                  <a:pt x="3401" y="2225"/>
                </a:cubicBezTo>
                <a:cubicBezTo>
                  <a:pt x="3390" y="2236"/>
                  <a:pt x="3390" y="2268"/>
                  <a:pt x="3390" y="2300"/>
                </a:cubicBezTo>
                <a:cubicBezTo>
                  <a:pt x="3390" y="2354"/>
                  <a:pt x="3390" y="2376"/>
                  <a:pt x="3336" y="2504"/>
                </a:cubicBezTo>
                <a:cubicBezTo>
                  <a:pt x="3283" y="2655"/>
                  <a:pt x="3272" y="2655"/>
                  <a:pt x="3293" y="2686"/>
                </a:cubicBezTo>
                <a:cubicBezTo>
                  <a:pt x="3315" y="2719"/>
                  <a:pt x="3293" y="2815"/>
                  <a:pt x="3262" y="2858"/>
                </a:cubicBezTo>
                <a:cubicBezTo>
                  <a:pt x="3229" y="2901"/>
                  <a:pt x="3229" y="2901"/>
                  <a:pt x="3250" y="2987"/>
                </a:cubicBezTo>
                <a:cubicBezTo>
                  <a:pt x="3262" y="3030"/>
                  <a:pt x="3262" y="3072"/>
                  <a:pt x="3262" y="3084"/>
                </a:cubicBezTo>
                <a:cubicBezTo>
                  <a:pt x="3250" y="3105"/>
                  <a:pt x="3262" y="3191"/>
                  <a:pt x="3272" y="3201"/>
                </a:cubicBezTo>
                <a:cubicBezTo>
                  <a:pt x="3283" y="3212"/>
                  <a:pt x="3315" y="3373"/>
                  <a:pt x="3315" y="3470"/>
                </a:cubicBezTo>
                <a:cubicBezTo>
                  <a:pt x="3326" y="3501"/>
                  <a:pt x="3379" y="3598"/>
                  <a:pt x="3401" y="3609"/>
                </a:cubicBezTo>
                <a:cubicBezTo>
                  <a:pt x="3412" y="3609"/>
                  <a:pt x="3455" y="3706"/>
                  <a:pt x="3455" y="3727"/>
                </a:cubicBezTo>
                <a:cubicBezTo>
                  <a:pt x="3443" y="3727"/>
                  <a:pt x="3486" y="3749"/>
                  <a:pt x="3540" y="3770"/>
                </a:cubicBezTo>
                <a:lnTo>
                  <a:pt x="3626" y="3802"/>
                </a:lnTo>
                <a:lnTo>
                  <a:pt x="3701" y="3770"/>
                </a:lnTo>
                <a:cubicBezTo>
                  <a:pt x="3808" y="3737"/>
                  <a:pt x="3915" y="3663"/>
                  <a:pt x="3937" y="3609"/>
                </a:cubicBezTo>
                <a:lnTo>
                  <a:pt x="3969" y="3577"/>
                </a:lnTo>
                <a:cubicBezTo>
                  <a:pt x="4001" y="3566"/>
                  <a:pt x="4012" y="3556"/>
                  <a:pt x="4023" y="3513"/>
                </a:cubicBezTo>
                <a:cubicBezTo>
                  <a:pt x="4023" y="3491"/>
                  <a:pt x="4034" y="3448"/>
                  <a:pt x="4044" y="3416"/>
                </a:cubicBezTo>
                <a:cubicBezTo>
                  <a:pt x="4055" y="3384"/>
                  <a:pt x="4066" y="3341"/>
                  <a:pt x="4066" y="3320"/>
                </a:cubicBezTo>
                <a:cubicBezTo>
                  <a:pt x="4077" y="3287"/>
                  <a:pt x="4077" y="3277"/>
                  <a:pt x="4098" y="3277"/>
                </a:cubicBezTo>
                <a:cubicBezTo>
                  <a:pt x="4120" y="3277"/>
                  <a:pt x="4130" y="3255"/>
                  <a:pt x="4120" y="3201"/>
                </a:cubicBezTo>
                <a:cubicBezTo>
                  <a:pt x="4120" y="3094"/>
                  <a:pt x="4120" y="3051"/>
                  <a:pt x="4130" y="3041"/>
                </a:cubicBezTo>
                <a:cubicBezTo>
                  <a:pt x="4130" y="3041"/>
                  <a:pt x="4141" y="3019"/>
                  <a:pt x="4141" y="2998"/>
                </a:cubicBezTo>
                <a:cubicBezTo>
                  <a:pt x="4141" y="2955"/>
                  <a:pt x="4141" y="2944"/>
                  <a:pt x="4151" y="2933"/>
                </a:cubicBezTo>
                <a:cubicBezTo>
                  <a:pt x="4184" y="2912"/>
                  <a:pt x="4184" y="2901"/>
                  <a:pt x="4151" y="2762"/>
                </a:cubicBezTo>
                <a:cubicBezTo>
                  <a:pt x="4141" y="2708"/>
                  <a:pt x="4151" y="2676"/>
                  <a:pt x="4163" y="2633"/>
                </a:cubicBezTo>
                <a:cubicBezTo>
                  <a:pt x="4184" y="2590"/>
                  <a:pt x="4184" y="2536"/>
                  <a:pt x="4194" y="2440"/>
                </a:cubicBezTo>
                <a:cubicBezTo>
                  <a:pt x="4194" y="2343"/>
                  <a:pt x="4205" y="2290"/>
                  <a:pt x="4227" y="2247"/>
                </a:cubicBezTo>
                <a:cubicBezTo>
                  <a:pt x="4237" y="2193"/>
                  <a:pt x="4248" y="2171"/>
                  <a:pt x="4227" y="2150"/>
                </a:cubicBezTo>
                <a:cubicBezTo>
                  <a:pt x="4216" y="2129"/>
                  <a:pt x="4216" y="2107"/>
                  <a:pt x="4227" y="2086"/>
                </a:cubicBezTo>
                <a:cubicBezTo>
                  <a:pt x="4237" y="2064"/>
                  <a:pt x="4237" y="2043"/>
                  <a:pt x="4227" y="2021"/>
                </a:cubicBezTo>
                <a:cubicBezTo>
                  <a:pt x="4205" y="1990"/>
                  <a:pt x="4205" y="1935"/>
                  <a:pt x="4216" y="1904"/>
                </a:cubicBezTo>
                <a:cubicBezTo>
                  <a:pt x="4227" y="1893"/>
                  <a:pt x="4227" y="1871"/>
                  <a:pt x="4227" y="1850"/>
                </a:cubicBezTo>
                <a:cubicBezTo>
                  <a:pt x="4216" y="1828"/>
                  <a:pt x="4216" y="1796"/>
                  <a:pt x="4227" y="1785"/>
                </a:cubicBezTo>
                <a:lnTo>
                  <a:pt x="4227" y="1742"/>
                </a:lnTo>
                <a:cubicBezTo>
                  <a:pt x="4216" y="1721"/>
                  <a:pt x="4216" y="1689"/>
                  <a:pt x="4216" y="1668"/>
                </a:cubicBezTo>
                <a:cubicBezTo>
                  <a:pt x="4227" y="1603"/>
                  <a:pt x="4237" y="1571"/>
                  <a:pt x="4313" y="1528"/>
                </a:cubicBezTo>
                <a:cubicBezTo>
                  <a:pt x="4344" y="1496"/>
                  <a:pt x="4387" y="1463"/>
                  <a:pt x="4409" y="1453"/>
                </a:cubicBezTo>
                <a:cubicBezTo>
                  <a:pt x="4420" y="1432"/>
                  <a:pt x="4441" y="1410"/>
                  <a:pt x="4463" y="1389"/>
                </a:cubicBezTo>
                <a:cubicBezTo>
                  <a:pt x="4473" y="1378"/>
                  <a:pt x="4495" y="1356"/>
                  <a:pt x="4495" y="1346"/>
                </a:cubicBezTo>
                <a:cubicBezTo>
                  <a:pt x="4506" y="1324"/>
                  <a:pt x="4666" y="1228"/>
                  <a:pt x="4763" y="1174"/>
                </a:cubicBezTo>
                <a:cubicBezTo>
                  <a:pt x="4892" y="1120"/>
                  <a:pt x="4913" y="1120"/>
                  <a:pt x="4988" y="1120"/>
                </a:cubicBezTo>
                <a:cubicBezTo>
                  <a:pt x="5138" y="1131"/>
                  <a:pt x="5267" y="1185"/>
                  <a:pt x="5353" y="1260"/>
                </a:cubicBezTo>
                <a:cubicBezTo>
                  <a:pt x="5374" y="1292"/>
                  <a:pt x="5428" y="1378"/>
                  <a:pt x="5450" y="1432"/>
                </a:cubicBezTo>
                <a:cubicBezTo>
                  <a:pt x="5450" y="1442"/>
                  <a:pt x="5471" y="1475"/>
                  <a:pt x="5481" y="1506"/>
                </a:cubicBezTo>
                <a:cubicBezTo>
                  <a:pt x="5535" y="1582"/>
                  <a:pt x="5535" y="1614"/>
                  <a:pt x="5493" y="1689"/>
                </a:cubicBezTo>
                <a:cubicBezTo>
                  <a:pt x="5471" y="1732"/>
                  <a:pt x="5450" y="1764"/>
                  <a:pt x="5450" y="1785"/>
                </a:cubicBezTo>
                <a:cubicBezTo>
                  <a:pt x="5450" y="1807"/>
                  <a:pt x="5439" y="1839"/>
                  <a:pt x="5428" y="1861"/>
                </a:cubicBezTo>
                <a:cubicBezTo>
                  <a:pt x="5417" y="1882"/>
                  <a:pt x="5407" y="1904"/>
                  <a:pt x="5417" y="1925"/>
                </a:cubicBezTo>
                <a:cubicBezTo>
                  <a:pt x="5417" y="1935"/>
                  <a:pt x="5417" y="1968"/>
                  <a:pt x="5396" y="2011"/>
                </a:cubicBezTo>
                <a:cubicBezTo>
                  <a:pt x="5385" y="2054"/>
                  <a:pt x="5374" y="2097"/>
                  <a:pt x="5374" y="2118"/>
                </a:cubicBezTo>
                <a:cubicBezTo>
                  <a:pt x="5374" y="2183"/>
                  <a:pt x="5353" y="2290"/>
                  <a:pt x="5331" y="2322"/>
                </a:cubicBezTo>
                <a:cubicBezTo>
                  <a:pt x="5321" y="2333"/>
                  <a:pt x="5321" y="2365"/>
                  <a:pt x="5342" y="2407"/>
                </a:cubicBezTo>
                <a:cubicBezTo>
                  <a:pt x="5342" y="2440"/>
                  <a:pt x="5353" y="2472"/>
                  <a:pt x="5353" y="2483"/>
                </a:cubicBezTo>
                <a:cubicBezTo>
                  <a:pt x="5342" y="2493"/>
                  <a:pt x="5353" y="2515"/>
                  <a:pt x="5364" y="2536"/>
                </a:cubicBezTo>
                <a:cubicBezTo>
                  <a:pt x="5374" y="2558"/>
                  <a:pt x="5385" y="2600"/>
                  <a:pt x="5396" y="2622"/>
                </a:cubicBezTo>
                <a:cubicBezTo>
                  <a:pt x="5396" y="2676"/>
                  <a:pt x="5407" y="2686"/>
                  <a:pt x="5514" y="2697"/>
                </a:cubicBezTo>
                <a:cubicBezTo>
                  <a:pt x="5550" y="2700"/>
                  <a:pt x="5578" y="2702"/>
                  <a:pt x="5600" y="2702"/>
                </a:cubicBezTo>
                <a:cubicBezTo>
                  <a:pt x="5663" y="2702"/>
                  <a:pt x="5674" y="2686"/>
                  <a:pt x="5674" y="2622"/>
                </a:cubicBezTo>
                <a:cubicBezTo>
                  <a:pt x="5674" y="2579"/>
                  <a:pt x="5686" y="2569"/>
                  <a:pt x="5717" y="2526"/>
                </a:cubicBezTo>
                <a:cubicBezTo>
                  <a:pt x="5750" y="2483"/>
                  <a:pt x="5760" y="2461"/>
                  <a:pt x="5760" y="2429"/>
                </a:cubicBezTo>
                <a:cubicBezTo>
                  <a:pt x="5750" y="2407"/>
                  <a:pt x="5760" y="2322"/>
                  <a:pt x="5771" y="2300"/>
                </a:cubicBezTo>
                <a:cubicBezTo>
                  <a:pt x="5782" y="2268"/>
                  <a:pt x="5803" y="2236"/>
                  <a:pt x="5836" y="2129"/>
                </a:cubicBezTo>
                <a:cubicBezTo>
                  <a:pt x="5857" y="2043"/>
                  <a:pt x="5868" y="2011"/>
                  <a:pt x="5868" y="1957"/>
                </a:cubicBezTo>
                <a:cubicBezTo>
                  <a:pt x="5857" y="1925"/>
                  <a:pt x="5857" y="1882"/>
                  <a:pt x="5868" y="1871"/>
                </a:cubicBezTo>
                <a:cubicBezTo>
                  <a:pt x="5868" y="1850"/>
                  <a:pt x="5857" y="1828"/>
                  <a:pt x="5857" y="1807"/>
                </a:cubicBezTo>
                <a:cubicBezTo>
                  <a:pt x="5846" y="1775"/>
                  <a:pt x="5836" y="1775"/>
                  <a:pt x="5900" y="1668"/>
                </a:cubicBezTo>
                <a:cubicBezTo>
                  <a:pt x="5922" y="1625"/>
                  <a:pt x="5953" y="1582"/>
                  <a:pt x="5965" y="1571"/>
                </a:cubicBezTo>
                <a:cubicBezTo>
                  <a:pt x="5975" y="1560"/>
                  <a:pt x="5996" y="1528"/>
                  <a:pt x="6018" y="1475"/>
                </a:cubicBezTo>
                <a:cubicBezTo>
                  <a:pt x="6050" y="1389"/>
                  <a:pt x="6050" y="1389"/>
                  <a:pt x="6093" y="1367"/>
                </a:cubicBezTo>
                <a:cubicBezTo>
                  <a:pt x="6125" y="1346"/>
                  <a:pt x="6168" y="1324"/>
                  <a:pt x="6189" y="1303"/>
                </a:cubicBezTo>
                <a:cubicBezTo>
                  <a:pt x="6232" y="1270"/>
                  <a:pt x="6232" y="1270"/>
                  <a:pt x="6222" y="1228"/>
                </a:cubicBezTo>
                <a:cubicBezTo>
                  <a:pt x="6222" y="1196"/>
                  <a:pt x="6222" y="1196"/>
                  <a:pt x="6275" y="1153"/>
                </a:cubicBezTo>
                <a:cubicBezTo>
                  <a:pt x="6308" y="1131"/>
                  <a:pt x="6329" y="1110"/>
                  <a:pt x="6340" y="1110"/>
                </a:cubicBezTo>
                <a:cubicBezTo>
                  <a:pt x="6340" y="1110"/>
                  <a:pt x="6351" y="1131"/>
                  <a:pt x="6361" y="1163"/>
                </a:cubicBezTo>
                <a:cubicBezTo>
                  <a:pt x="6382" y="1228"/>
                  <a:pt x="6382" y="1239"/>
                  <a:pt x="6436" y="1270"/>
                </a:cubicBezTo>
                <a:lnTo>
                  <a:pt x="6490" y="1292"/>
                </a:lnTo>
                <a:lnTo>
                  <a:pt x="6576" y="1260"/>
                </a:lnTo>
                <a:cubicBezTo>
                  <a:pt x="6694" y="1206"/>
                  <a:pt x="6694" y="1196"/>
                  <a:pt x="6683" y="1120"/>
                </a:cubicBezTo>
                <a:cubicBezTo>
                  <a:pt x="6672" y="1099"/>
                  <a:pt x="6672" y="1046"/>
                  <a:pt x="6661" y="1024"/>
                </a:cubicBezTo>
                <a:cubicBezTo>
                  <a:pt x="6661" y="981"/>
                  <a:pt x="6651" y="960"/>
                  <a:pt x="6618" y="938"/>
                </a:cubicBezTo>
                <a:cubicBezTo>
                  <a:pt x="6608" y="927"/>
                  <a:pt x="6576" y="895"/>
                  <a:pt x="6565" y="863"/>
                </a:cubicBezTo>
                <a:cubicBezTo>
                  <a:pt x="6533" y="831"/>
                  <a:pt x="6522" y="820"/>
                  <a:pt x="6490" y="810"/>
                </a:cubicBezTo>
                <a:cubicBezTo>
                  <a:pt x="6458" y="810"/>
                  <a:pt x="6447" y="798"/>
                  <a:pt x="6447" y="788"/>
                </a:cubicBezTo>
                <a:cubicBezTo>
                  <a:pt x="6442" y="778"/>
                  <a:pt x="6435" y="773"/>
                  <a:pt x="6420" y="773"/>
                </a:cubicBezTo>
                <a:cubicBezTo>
                  <a:pt x="6402" y="773"/>
                  <a:pt x="6371" y="781"/>
                  <a:pt x="6318" y="798"/>
                </a:cubicBezTo>
                <a:cubicBezTo>
                  <a:pt x="6265" y="820"/>
                  <a:pt x="6211" y="853"/>
                  <a:pt x="6189" y="874"/>
                </a:cubicBezTo>
                <a:cubicBezTo>
                  <a:pt x="6168" y="895"/>
                  <a:pt x="6136" y="917"/>
                  <a:pt x="6125" y="917"/>
                </a:cubicBezTo>
                <a:lnTo>
                  <a:pt x="6082" y="960"/>
                </a:lnTo>
                <a:cubicBezTo>
                  <a:pt x="6061" y="970"/>
                  <a:pt x="6039" y="992"/>
                  <a:pt x="6029" y="992"/>
                </a:cubicBezTo>
                <a:cubicBezTo>
                  <a:pt x="6029" y="992"/>
                  <a:pt x="6007" y="1003"/>
                  <a:pt x="5986" y="1024"/>
                </a:cubicBezTo>
                <a:cubicBezTo>
                  <a:pt x="5975" y="1034"/>
                  <a:pt x="5932" y="1056"/>
                  <a:pt x="5910" y="1067"/>
                </a:cubicBezTo>
                <a:cubicBezTo>
                  <a:pt x="5846" y="1099"/>
                  <a:pt x="5836" y="1120"/>
                  <a:pt x="5846" y="1174"/>
                </a:cubicBezTo>
                <a:cubicBezTo>
                  <a:pt x="5846" y="1193"/>
                  <a:pt x="5838" y="1219"/>
                  <a:pt x="5822" y="1219"/>
                </a:cubicBezTo>
                <a:cubicBezTo>
                  <a:pt x="5820" y="1219"/>
                  <a:pt x="5817" y="1219"/>
                  <a:pt x="5814" y="1217"/>
                </a:cubicBezTo>
                <a:cubicBezTo>
                  <a:pt x="5803" y="1217"/>
                  <a:pt x="5782" y="1228"/>
                  <a:pt x="5771" y="1228"/>
                </a:cubicBezTo>
                <a:cubicBezTo>
                  <a:pt x="5768" y="1231"/>
                  <a:pt x="5764" y="1234"/>
                  <a:pt x="5760" y="1234"/>
                </a:cubicBezTo>
                <a:cubicBezTo>
                  <a:pt x="5751" y="1234"/>
                  <a:pt x="5739" y="1224"/>
                  <a:pt x="5717" y="1196"/>
                </a:cubicBezTo>
                <a:cubicBezTo>
                  <a:pt x="5696" y="1163"/>
                  <a:pt x="5664" y="1120"/>
                  <a:pt x="5632" y="1099"/>
                </a:cubicBezTo>
                <a:lnTo>
                  <a:pt x="5557" y="1024"/>
                </a:lnTo>
                <a:cubicBezTo>
                  <a:pt x="5514" y="949"/>
                  <a:pt x="5493" y="938"/>
                  <a:pt x="5245" y="831"/>
                </a:cubicBezTo>
                <a:cubicBezTo>
                  <a:pt x="5181" y="802"/>
                  <a:pt x="5155" y="793"/>
                  <a:pt x="5138" y="793"/>
                </a:cubicBezTo>
                <a:cubicBezTo>
                  <a:pt x="5130" y="793"/>
                  <a:pt x="5124" y="795"/>
                  <a:pt x="5117" y="798"/>
                </a:cubicBezTo>
                <a:cubicBezTo>
                  <a:pt x="5112" y="804"/>
                  <a:pt x="5101" y="807"/>
                  <a:pt x="5087" y="807"/>
                </a:cubicBezTo>
                <a:cubicBezTo>
                  <a:pt x="5074" y="807"/>
                  <a:pt x="5058" y="804"/>
                  <a:pt x="5042" y="798"/>
                </a:cubicBezTo>
                <a:cubicBezTo>
                  <a:pt x="5021" y="798"/>
                  <a:pt x="4988" y="788"/>
                  <a:pt x="4967" y="788"/>
                </a:cubicBezTo>
                <a:lnTo>
                  <a:pt x="4913" y="788"/>
                </a:lnTo>
                <a:cubicBezTo>
                  <a:pt x="4902" y="788"/>
                  <a:pt x="4870" y="798"/>
                  <a:pt x="4859" y="820"/>
                </a:cubicBezTo>
                <a:cubicBezTo>
                  <a:pt x="4838" y="841"/>
                  <a:pt x="4816" y="853"/>
                  <a:pt x="4763" y="853"/>
                </a:cubicBezTo>
                <a:lnTo>
                  <a:pt x="4688" y="853"/>
                </a:lnTo>
                <a:cubicBezTo>
                  <a:pt x="4677" y="853"/>
                  <a:pt x="4602" y="874"/>
                  <a:pt x="4592" y="895"/>
                </a:cubicBezTo>
                <a:cubicBezTo>
                  <a:pt x="4592" y="906"/>
                  <a:pt x="4549" y="927"/>
                  <a:pt x="4323" y="1034"/>
                </a:cubicBezTo>
                <a:cubicBezTo>
                  <a:pt x="4291" y="1046"/>
                  <a:pt x="4259" y="1067"/>
                  <a:pt x="4237" y="1110"/>
                </a:cubicBezTo>
                <a:lnTo>
                  <a:pt x="4184" y="1163"/>
                </a:lnTo>
                <a:cubicBezTo>
                  <a:pt x="4173" y="1163"/>
                  <a:pt x="4163" y="1013"/>
                  <a:pt x="4173" y="992"/>
                </a:cubicBezTo>
                <a:cubicBezTo>
                  <a:pt x="4173" y="981"/>
                  <a:pt x="4163" y="927"/>
                  <a:pt x="4141" y="884"/>
                </a:cubicBezTo>
                <a:cubicBezTo>
                  <a:pt x="4108" y="810"/>
                  <a:pt x="4098" y="788"/>
                  <a:pt x="4108" y="767"/>
                </a:cubicBezTo>
                <a:cubicBezTo>
                  <a:pt x="4120" y="745"/>
                  <a:pt x="4120" y="724"/>
                  <a:pt x="4098" y="691"/>
                </a:cubicBezTo>
                <a:cubicBezTo>
                  <a:pt x="4087" y="670"/>
                  <a:pt x="4077" y="627"/>
                  <a:pt x="4077" y="605"/>
                </a:cubicBezTo>
                <a:cubicBezTo>
                  <a:pt x="4066" y="531"/>
                  <a:pt x="3991" y="381"/>
                  <a:pt x="3937" y="316"/>
                </a:cubicBezTo>
                <a:cubicBezTo>
                  <a:pt x="3915" y="295"/>
                  <a:pt x="3884" y="252"/>
                  <a:pt x="3862" y="219"/>
                </a:cubicBezTo>
                <a:cubicBezTo>
                  <a:pt x="3851" y="198"/>
                  <a:pt x="3841" y="176"/>
                  <a:pt x="3830" y="176"/>
                </a:cubicBezTo>
                <a:cubicBezTo>
                  <a:pt x="3830" y="176"/>
                  <a:pt x="3819" y="166"/>
                  <a:pt x="3819" y="145"/>
                </a:cubicBezTo>
                <a:cubicBezTo>
                  <a:pt x="3808" y="123"/>
                  <a:pt x="3798" y="123"/>
                  <a:pt x="3712" y="91"/>
                </a:cubicBezTo>
                <a:cubicBezTo>
                  <a:pt x="3658" y="80"/>
                  <a:pt x="3605" y="69"/>
                  <a:pt x="3594" y="69"/>
                </a:cubicBezTo>
                <a:cubicBezTo>
                  <a:pt x="3583" y="69"/>
                  <a:pt x="3572" y="59"/>
                  <a:pt x="3551" y="37"/>
                </a:cubicBezTo>
                <a:cubicBezTo>
                  <a:pt x="3540" y="16"/>
                  <a:pt x="3529" y="5"/>
                  <a:pt x="3519" y="5"/>
                </a:cubicBezTo>
                <a:cubicBezTo>
                  <a:pt x="3516" y="2"/>
                  <a:pt x="3510" y="0"/>
                  <a:pt x="3502"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16"/>
          <p:cNvSpPr/>
          <p:nvPr/>
        </p:nvSpPr>
        <p:spPr>
          <a:xfrm flipH="1">
            <a:off x="5062608" y="-204866"/>
            <a:ext cx="4229726" cy="2248516"/>
          </a:xfrm>
          <a:custGeom>
            <a:rect b="b" l="l" r="r" t="t"/>
            <a:pathLst>
              <a:path extrusionOk="0" h="7436" w="13988">
                <a:moveTo>
                  <a:pt x="43" y="0"/>
                </a:moveTo>
                <a:cubicBezTo>
                  <a:pt x="0" y="279"/>
                  <a:pt x="54" y="611"/>
                  <a:pt x="43" y="815"/>
                </a:cubicBezTo>
                <a:cubicBezTo>
                  <a:pt x="43" y="1180"/>
                  <a:pt x="11" y="1534"/>
                  <a:pt x="162" y="1867"/>
                </a:cubicBezTo>
                <a:cubicBezTo>
                  <a:pt x="258" y="2081"/>
                  <a:pt x="408" y="2263"/>
                  <a:pt x="569" y="2424"/>
                </a:cubicBezTo>
                <a:cubicBezTo>
                  <a:pt x="563" y="2422"/>
                  <a:pt x="558" y="2421"/>
                  <a:pt x="552" y="2421"/>
                </a:cubicBezTo>
                <a:cubicBezTo>
                  <a:pt x="507" y="2421"/>
                  <a:pt x="478" y="2493"/>
                  <a:pt x="526" y="2532"/>
                </a:cubicBezTo>
                <a:cubicBezTo>
                  <a:pt x="773" y="2692"/>
                  <a:pt x="1009" y="2864"/>
                  <a:pt x="1116" y="3154"/>
                </a:cubicBezTo>
                <a:cubicBezTo>
                  <a:pt x="1245" y="3497"/>
                  <a:pt x="1213" y="3893"/>
                  <a:pt x="1202" y="4248"/>
                </a:cubicBezTo>
                <a:cubicBezTo>
                  <a:pt x="1180" y="4805"/>
                  <a:pt x="1245" y="5342"/>
                  <a:pt x="1513" y="5846"/>
                </a:cubicBezTo>
                <a:cubicBezTo>
                  <a:pt x="2060" y="6875"/>
                  <a:pt x="3283" y="7390"/>
                  <a:pt x="4398" y="7433"/>
                </a:cubicBezTo>
                <a:cubicBezTo>
                  <a:pt x="4447" y="7435"/>
                  <a:pt x="4497" y="7436"/>
                  <a:pt x="4546" y="7436"/>
                </a:cubicBezTo>
                <a:cubicBezTo>
                  <a:pt x="5624" y="7436"/>
                  <a:pt x="6696" y="6990"/>
                  <a:pt x="7444" y="6221"/>
                </a:cubicBezTo>
                <a:cubicBezTo>
                  <a:pt x="7820" y="5824"/>
                  <a:pt x="8109" y="5352"/>
                  <a:pt x="8335" y="4859"/>
                </a:cubicBezTo>
                <a:cubicBezTo>
                  <a:pt x="8614" y="4215"/>
                  <a:pt x="8882" y="3454"/>
                  <a:pt x="9568" y="3132"/>
                </a:cubicBezTo>
                <a:cubicBezTo>
                  <a:pt x="9804" y="3025"/>
                  <a:pt x="10062" y="2949"/>
                  <a:pt x="10276" y="2778"/>
                </a:cubicBezTo>
                <a:cubicBezTo>
                  <a:pt x="10469" y="2617"/>
                  <a:pt x="10609" y="2403"/>
                  <a:pt x="10759" y="2199"/>
                </a:cubicBezTo>
                <a:cubicBezTo>
                  <a:pt x="11145" y="1619"/>
                  <a:pt x="11821" y="1512"/>
                  <a:pt x="12454" y="1340"/>
                </a:cubicBezTo>
                <a:cubicBezTo>
                  <a:pt x="13000" y="1201"/>
                  <a:pt x="13430" y="976"/>
                  <a:pt x="13730" y="482"/>
                </a:cubicBezTo>
                <a:cubicBezTo>
                  <a:pt x="13784" y="386"/>
                  <a:pt x="13923" y="193"/>
                  <a:pt x="13987"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16"/>
          <p:cNvSpPr/>
          <p:nvPr/>
        </p:nvSpPr>
        <p:spPr>
          <a:xfrm flipH="1">
            <a:off x="8285450" y="2464788"/>
            <a:ext cx="1652884" cy="1688083"/>
          </a:xfrm>
          <a:custGeom>
            <a:rect b="b" l="l" r="r" t="t"/>
            <a:pathLst>
              <a:path extrusionOk="0" h="17649" w="17281">
                <a:moveTo>
                  <a:pt x="10082" y="1"/>
                </a:moveTo>
                <a:cubicBezTo>
                  <a:pt x="10045" y="1"/>
                  <a:pt x="10008" y="9"/>
                  <a:pt x="9986" y="25"/>
                </a:cubicBezTo>
                <a:cubicBezTo>
                  <a:pt x="9976" y="30"/>
                  <a:pt x="9954" y="33"/>
                  <a:pt x="9926" y="33"/>
                </a:cubicBezTo>
                <a:cubicBezTo>
                  <a:pt x="9898" y="33"/>
                  <a:pt x="9863" y="30"/>
                  <a:pt x="9826" y="25"/>
                </a:cubicBezTo>
                <a:cubicBezTo>
                  <a:pt x="9729" y="25"/>
                  <a:pt x="9697" y="25"/>
                  <a:pt x="9676" y="47"/>
                </a:cubicBezTo>
                <a:cubicBezTo>
                  <a:pt x="9665" y="57"/>
                  <a:pt x="9657" y="63"/>
                  <a:pt x="9649" y="63"/>
                </a:cubicBezTo>
                <a:cubicBezTo>
                  <a:pt x="9641" y="63"/>
                  <a:pt x="9632" y="57"/>
                  <a:pt x="9622" y="47"/>
                </a:cubicBezTo>
                <a:cubicBezTo>
                  <a:pt x="9611" y="41"/>
                  <a:pt x="9603" y="38"/>
                  <a:pt x="9594" y="38"/>
                </a:cubicBezTo>
                <a:cubicBezTo>
                  <a:pt x="9584" y="38"/>
                  <a:pt x="9574" y="41"/>
                  <a:pt x="9557" y="47"/>
                </a:cubicBezTo>
                <a:cubicBezTo>
                  <a:pt x="9536" y="57"/>
                  <a:pt x="9440" y="68"/>
                  <a:pt x="9364" y="78"/>
                </a:cubicBezTo>
                <a:cubicBezTo>
                  <a:pt x="9279" y="78"/>
                  <a:pt x="9171" y="100"/>
                  <a:pt x="9128" y="111"/>
                </a:cubicBezTo>
                <a:cubicBezTo>
                  <a:pt x="9064" y="135"/>
                  <a:pt x="8976" y="147"/>
                  <a:pt x="8783" y="147"/>
                </a:cubicBezTo>
                <a:cubicBezTo>
                  <a:pt x="8718" y="147"/>
                  <a:pt x="8641" y="146"/>
                  <a:pt x="8549" y="143"/>
                </a:cubicBezTo>
                <a:cubicBezTo>
                  <a:pt x="8335" y="143"/>
                  <a:pt x="8292" y="154"/>
                  <a:pt x="8270" y="164"/>
                </a:cubicBezTo>
                <a:cubicBezTo>
                  <a:pt x="8264" y="177"/>
                  <a:pt x="8258" y="182"/>
                  <a:pt x="8249" y="182"/>
                </a:cubicBezTo>
                <a:cubicBezTo>
                  <a:pt x="8243" y="182"/>
                  <a:pt x="8236" y="180"/>
                  <a:pt x="8227" y="175"/>
                </a:cubicBezTo>
                <a:cubicBezTo>
                  <a:pt x="8222" y="170"/>
                  <a:pt x="8214" y="167"/>
                  <a:pt x="8201" y="167"/>
                </a:cubicBezTo>
                <a:cubicBezTo>
                  <a:pt x="8187" y="167"/>
                  <a:pt x="8169" y="170"/>
                  <a:pt x="8142" y="175"/>
                </a:cubicBezTo>
                <a:cubicBezTo>
                  <a:pt x="8110" y="186"/>
                  <a:pt x="8013" y="197"/>
                  <a:pt x="7906" y="197"/>
                </a:cubicBezTo>
                <a:cubicBezTo>
                  <a:pt x="7798" y="197"/>
                  <a:pt x="7712" y="197"/>
                  <a:pt x="7712" y="207"/>
                </a:cubicBezTo>
                <a:cubicBezTo>
                  <a:pt x="7702" y="218"/>
                  <a:pt x="7681" y="229"/>
                  <a:pt x="7648" y="229"/>
                </a:cubicBezTo>
                <a:cubicBezTo>
                  <a:pt x="7584" y="229"/>
                  <a:pt x="7391" y="272"/>
                  <a:pt x="7369" y="293"/>
                </a:cubicBezTo>
                <a:cubicBezTo>
                  <a:pt x="7359" y="304"/>
                  <a:pt x="7326" y="304"/>
                  <a:pt x="7305" y="304"/>
                </a:cubicBezTo>
                <a:cubicBezTo>
                  <a:pt x="7273" y="304"/>
                  <a:pt x="7241" y="314"/>
                  <a:pt x="7230" y="326"/>
                </a:cubicBezTo>
                <a:cubicBezTo>
                  <a:pt x="7219" y="347"/>
                  <a:pt x="7166" y="357"/>
                  <a:pt x="7112" y="368"/>
                </a:cubicBezTo>
                <a:cubicBezTo>
                  <a:pt x="7059" y="390"/>
                  <a:pt x="6983" y="411"/>
                  <a:pt x="6951" y="433"/>
                </a:cubicBezTo>
                <a:cubicBezTo>
                  <a:pt x="6897" y="465"/>
                  <a:pt x="6887" y="476"/>
                  <a:pt x="6887" y="550"/>
                </a:cubicBezTo>
                <a:cubicBezTo>
                  <a:pt x="6887" y="626"/>
                  <a:pt x="6897" y="636"/>
                  <a:pt x="6930" y="647"/>
                </a:cubicBezTo>
                <a:cubicBezTo>
                  <a:pt x="6951" y="647"/>
                  <a:pt x="6983" y="669"/>
                  <a:pt x="6994" y="679"/>
                </a:cubicBezTo>
                <a:cubicBezTo>
                  <a:pt x="7008" y="700"/>
                  <a:pt x="7021" y="707"/>
                  <a:pt x="7043" y="707"/>
                </a:cubicBezTo>
                <a:cubicBezTo>
                  <a:pt x="7055" y="707"/>
                  <a:pt x="7071" y="705"/>
                  <a:pt x="7090" y="701"/>
                </a:cubicBezTo>
                <a:lnTo>
                  <a:pt x="7219" y="658"/>
                </a:lnTo>
                <a:cubicBezTo>
                  <a:pt x="7252" y="647"/>
                  <a:pt x="7316" y="636"/>
                  <a:pt x="7348" y="636"/>
                </a:cubicBezTo>
                <a:cubicBezTo>
                  <a:pt x="7380" y="636"/>
                  <a:pt x="7434" y="626"/>
                  <a:pt x="7466" y="615"/>
                </a:cubicBezTo>
                <a:cubicBezTo>
                  <a:pt x="7552" y="572"/>
                  <a:pt x="7798" y="519"/>
                  <a:pt x="7884" y="519"/>
                </a:cubicBezTo>
                <a:cubicBezTo>
                  <a:pt x="7927" y="519"/>
                  <a:pt x="7960" y="519"/>
                  <a:pt x="7970" y="508"/>
                </a:cubicBezTo>
                <a:cubicBezTo>
                  <a:pt x="7981" y="486"/>
                  <a:pt x="8088" y="486"/>
                  <a:pt x="8335" y="486"/>
                </a:cubicBezTo>
                <a:cubicBezTo>
                  <a:pt x="8432" y="486"/>
                  <a:pt x="8517" y="486"/>
                  <a:pt x="8528" y="476"/>
                </a:cubicBezTo>
                <a:cubicBezTo>
                  <a:pt x="8539" y="476"/>
                  <a:pt x="8613" y="465"/>
                  <a:pt x="8710" y="465"/>
                </a:cubicBezTo>
                <a:cubicBezTo>
                  <a:pt x="9107" y="443"/>
                  <a:pt x="9236" y="433"/>
                  <a:pt x="9333" y="422"/>
                </a:cubicBezTo>
                <a:cubicBezTo>
                  <a:pt x="9397" y="411"/>
                  <a:pt x="9450" y="411"/>
                  <a:pt x="9461" y="411"/>
                </a:cubicBezTo>
                <a:cubicBezTo>
                  <a:pt x="9461" y="414"/>
                  <a:pt x="9465" y="416"/>
                  <a:pt x="9471" y="416"/>
                </a:cubicBezTo>
                <a:cubicBezTo>
                  <a:pt x="9487" y="416"/>
                  <a:pt x="9520" y="408"/>
                  <a:pt x="9557" y="400"/>
                </a:cubicBezTo>
                <a:cubicBezTo>
                  <a:pt x="9611" y="379"/>
                  <a:pt x="9697" y="379"/>
                  <a:pt x="9815" y="379"/>
                </a:cubicBezTo>
                <a:cubicBezTo>
                  <a:pt x="9912" y="379"/>
                  <a:pt x="10019" y="368"/>
                  <a:pt x="10062" y="357"/>
                </a:cubicBezTo>
                <a:cubicBezTo>
                  <a:pt x="10090" y="351"/>
                  <a:pt x="10136" y="348"/>
                  <a:pt x="10187" y="348"/>
                </a:cubicBezTo>
                <a:cubicBezTo>
                  <a:pt x="10311" y="348"/>
                  <a:pt x="10468" y="364"/>
                  <a:pt x="10491" y="379"/>
                </a:cubicBezTo>
                <a:cubicBezTo>
                  <a:pt x="10498" y="387"/>
                  <a:pt x="10517" y="394"/>
                  <a:pt x="10535" y="394"/>
                </a:cubicBezTo>
                <a:cubicBezTo>
                  <a:pt x="10542" y="394"/>
                  <a:pt x="10549" y="393"/>
                  <a:pt x="10555" y="390"/>
                </a:cubicBezTo>
                <a:cubicBezTo>
                  <a:pt x="10641" y="390"/>
                  <a:pt x="10995" y="508"/>
                  <a:pt x="11285" y="647"/>
                </a:cubicBezTo>
                <a:cubicBezTo>
                  <a:pt x="11349" y="679"/>
                  <a:pt x="11413" y="701"/>
                  <a:pt x="11413" y="701"/>
                </a:cubicBezTo>
                <a:cubicBezTo>
                  <a:pt x="11413" y="701"/>
                  <a:pt x="11456" y="712"/>
                  <a:pt x="11488" y="733"/>
                </a:cubicBezTo>
                <a:cubicBezTo>
                  <a:pt x="11531" y="743"/>
                  <a:pt x="11638" y="786"/>
                  <a:pt x="11724" y="829"/>
                </a:cubicBezTo>
                <a:cubicBezTo>
                  <a:pt x="11821" y="862"/>
                  <a:pt x="11907" y="905"/>
                  <a:pt x="11917" y="905"/>
                </a:cubicBezTo>
                <a:cubicBezTo>
                  <a:pt x="11928" y="915"/>
                  <a:pt x="11982" y="937"/>
                  <a:pt x="12036" y="958"/>
                </a:cubicBezTo>
                <a:cubicBezTo>
                  <a:pt x="12110" y="991"/>
                  <a:pt x="12143" y="1012"/>
                  <a:pt x="12143" y="1034"/>
                </a:cubicBezTo>
                <a:cubicBezTo>
                  <a:pt x="12153" y="1055"/>
                  <a:pt x="12175" y="1076"/>
                  <a:pt x="12229" y="1098"/>
                </a:cubicBezTo>
                <a:cubicBezTo>
                  <a:pt x="12272" y="1108"/>
                  <a:pt x="12325" y="1141"/>
                  <a:pt x="12346" y="1151"/>
                </a:cubicBezTo>
                <a:cubicBezTo>
                  <a:pt x="12368" y="1173"/>
                  <a:pt x="12389" y="1184"/>
                  <a:pt x="12400" y="1184"/>
                </a:cubicBezTo>
                <a:cubicBezTo>
                  <a:pt x="12411" y="1184"/>
                  <a:pt x="12432" y="1194"/>
                  <a:pt x="12443" y="1205"/>
                </a:cubicBezTo>
                <a:cubicBezTo>
                  <a:pt x="12465" y="1227"/>
                  <a:pt x="12529" y="1258"/>
                  <a:pt x="12604" y="1280"/>
                </a:cubicBezTo>
                <a:cubicBezTo>
                  <a:pt x="12668" y="1301"/>
                  <a:pt x="12765" y="1355"/>
                  <a:pt x="12808" y="1387"/>
                </a:cubicBezTo>
                <a:cubicBezTo>
                  <a:pt x="12851" y="1420"/>
                  <a:pt x="12915" y="1451"/>
                  <a:pt x="12947" y="1463"/>
                </a:cubicBezTo>
                <a:cubicBezTo>
                  <a:pt x="12979" y="1473"/>
                  <a:pt x="13033" y="1494"/>
                  <a:pt x="13065" y="1516"/>
                </a:cubicBezTo>
                <a:cubicBezTo>
                  <a:pt x="13169" y="1582"/>
                  <a:pt x="13239" y="1615"/>
                  <a:pt x="13262" y="1615"/>
                </a:cubicBezTo>
                <a:cubicBezTo>
                  <a:pt x="13265" y="1615"/>
                  <a:pt x="13267" y="1614"/>
                  <a:pt x="13269" y="1613"/>
                </a:cubicBezTo>
                <a:cubicBezTo>
                  <a:pt x="13269" y="1613"/>
                  <a:pt x="13301" y="1623"/>
                  <a:pt x="13323" y="1644"/>
                </a:cubicBezTo>
                <a:cubicBezTo>
                  <a:pt x="13344" y="1656"/>
                  <a:pt x="13387" y="1677"/>
                  <a:pt x="13397" y="1677"/>
                </a:cubicBezTo>
                <a:cubicBezTo>
                  <a:pt x="13419" y="1677"/>
                  <a:pt x="13483" y="1720"/>
                  <a:pt x="13537" y="1763"/>
                </a:cubicBezTo>
                <a:cubicBezTo>
                  <a:pt x="13676" y="1880"/>
                  <a:pt x="13838" y="1977"/>
                  <a:pt x="13859" y="1977"/>
                </a:cubicBezTo>
                <a:cubicBezTo>
                  <a:pt x="13859" y="1977"/>
                  <a:pt x="13869" y="1988"/>
                  <a:pt x="13869" y="1999"/>
                </a:cubicBezTo>
                <a:lnTo>
                  <a:pt x="13955" y="2063"/>
                </a:lnTo>
                <a:cubicBezTo>
                  <a:pt x="14009" y="2085"/>
                  <a:pt x="14062" y="2128"/>
                  <a:pt x="14074" y="2138"/>
                </a:cubicBezTo>
                <a:cubicBezTo>
                  <a:pt x="14095" y="2159"/>
                  <a:pt x="14105" y="2171"/>
                  <a:pt x="14116" y="2171"/>
                </a:cubicBezTo>
                <a:cubicBezTo>
                  <a:pt x="14127" y="2171"/>
                  <a:pt x="14191" y="2224"/>
                  <a:pt x="14267" y="2299"/>
                </a:cubicBezTo>
                <a:cubicBezTo>
                  <a:pt x="14341" y="2364"/>
                  <a:pt x="14417" y="2417"/>
                  <a:pt x="14438" y="2438"/>
                </a:cubicBezTo>
                <a:cubicBezTo>
                  <a:pt x="14460" y="2438"/>
                  <a:pt x="14470" y="2471"/>
                  <a:pt x="14470" y="2481"/>
                </a:cubicBezTo>
                <a:cubicBezTo>
                  <a:pt x="14470" y="2503"/>
                  <a:pt x="14503" y="2524"/>
                  <a:pt x="14534" y="2545"/>
                </a:cubicBezTo>
                <a:cubicBezTo>
                  <a:pt x="14567" y="2567"/>
                  <a:pt x="14588" y="2588"/>
                  <a:pt x="14588" y="2610"/>
                </a:cubicBezTo>
                <a:cubicBezTo>
                  <a:pt x="14588" y="2631"/>
                  <a:pt x="14599" y="2642"/>
                  <a:pt x="14599" y="2642"/>
                </a:cubicBezTo>
                <a:cubicBezTo>
                  <a:pt x="14610" y="2642"/>
                  <a:pt x="14674" y="2696"/>
                  <a:pt x="14739" y="2760"/>
                </a:cubicBezTo>
                <a:cubicBezTo>
                  <a:pt x="14803" y="2824"/>
                  <a:pt x="14889" y="2900"/>
                  <a:pt x="14910" y="2921"/>
                </a:cubicBezTo>
                <a:cubicBezTo>
                  <a:pt x="14942" y="2943"/>
                  <a:pt x="14975" y="2975"/>
                  <a:pt x="14985" y="2986"/>
                </a:cubicBezTo>
                <a:cubicBezTo>
                  <a:pt x="15017" y="3050"/>
                  <a:pt x="15146" y="3211"/>
                  <a:pt x="15221" y="3296"/>
                </a:cubicBezTo>
                <a:cubicBezTo>
                  <a:pt x="15264" y="3350"/>
                  <a:pt x="15296" y="3393"/>
                  <a:pt x="15296" y="3404"/>
                </a:cubicBezTo>
                <a:cubicBezTo>
                  <a:pt x="15296" y="3415"/>
                  <a:pt x="15318" y="3436"/>
                  <a:pt x="15339" y="3458"/>
                </a:cubicBezTo>
                <a:cubicBezTo>
                  <a:pt x="15361" y="3468"/>
                  <a:pt x="15414" y="3554"/>
                  <a:pt x="15457" y="3629"/>
                </a:cubicBezTo>
                <a:cubicBezTo>
                  <a:pt x="15500" y="3704"/>
                  <a:pt x="15543" y="3779"/>
                  <a:pt x="15564" y="3801"/>
                </a:cubicBezTo>
                <a:cubicBezTo>
                  <a:pt x="15575" y="3811"/>
                  <a:pt x="15597" y="3833"/>
                  <a:pt x="15597" y="3844"/>
                </a:cubicBezTo>
                <a:cubicBezTo>
                  <a:pt x="15597" y="3854"/>
                  <a:pt x="15607" y="3887"/>
                  <a:pt x="15628" y="3908"/>
                </a:cubicBezTo>
                <a:cubicBezTo>
                  <a:pt x="15650" y="3930"/>
                  <a:pt x="15671" y="3973"/>
                  <a:pt x="15683" y="3994"/>
                </a:cubicBezTo>
                <a:cubicBezTo>
                  <a:pt x="15704" y="4112"/>
                  <a:pt x="15725" y="4166"/>
                  <a:pt x="15736" y="4176"/>
                </a:cubicBezTo>
                <a:cubicBezTo>
                  <a:pt x="15747" y="4187"/>
                  <a:pt x="15757" y="4208"/>
                  <a:pt x="15757" y="4219"/>
                </a:cubicBezTo>
                <a:cubicBezTo>
                  <a:pt x="15757" y="4230"/>
                  <a:pt x="15768" y="4262"/>
                  <a:pt x="15790" y="4283"/>
                </a:cubicBezTo>
                <a:cubicBezTo>
                  <a:pt x="15822" y="4326"/>
                  <a:pt x="15864" y="4466"/>
                  <a:pt x="15864" y="4498"/>
                </a:cubicBezTo>
                <a:cubicBezTo>
                  <a:pt x="15864" y="4509"/>
                  <a:pt x="15886" y="4541"/>
                  <a:pt x="15907" y="4573"/>
                </a:cubicBezTo>
                <a:cubicBezTo>
                  <a:pt x="15929" y="4616"/>
                  <a:pt x="15950" y="4659"/>
                  <a:pt x="15950" y="4669"/>
                </a:cubicBezTo>
                <a:cubicBezTo>
                  <a:pt x="15950" y="4680"/>
                  <a:pt x="15961" y="4723"/>
                  <a:pt x="15983" y="4745"/>
                </a:cubicBezTo>
                <a:cubicBezTo>
                  <a:pt x="16026" y="4819"/>
                  <a:pt x="16057" y="4916"/>
                  <a:pt x="16090" y="5055"/>
                </a:cubicBezTo>
                <a:cubicBezTo>
                  <a:pt x="16100" y="5109"/>
                  <a:pt x="16122" y="5174"/>
                  <a:pt x="16133" y="5195"/>
                </a:cubicBezTo>
                <a:cubicBezTo>
                  <a:pt x="16154" y="5217"/>
                  <a:pt x="16165" y="5260"/>
                  <a:pt x="16165" y="5303"/>
                </a:cubicBezTo>
                <a:cubicBezTo>
                  <a:pt x="16165" y="5356"/>
                  <a:pt x="16229" y="5624"/>
                  <a:pt x="16251" y="5667"/>
                </a:cubicBezTo>
                <a:cubicBezTo>
                  <a:pt x="16272" y="5699"/>
                  <a:pt x="16326" y="5914"/>
                  <a:pt x="16326" y="5968"/>
                </a:cubicBezTo>
                <a:cubicBezTo>
                  <a:pt x="16326" y="5999"/>
                  <a:pt x="16336" y="6042"/>
                  <a:pt x="16348" y="6075"/>
                </a:cubicBezTo>
                <a:cubicBezTo>
                  <a:pt x="16369" y="6107"/>
                  <a:pt x="16379" y="6171"/>
                  <a:pt x="16379" y="6225"/>
                </a:cubicBezTo>
                <a:cubicBezTo>
                  <a:pt x="16379" y="6278"/>
                  <a:pt x="16390" y="6332"/>
                  <a:pt x="16412" y="6354"/>
                </a:cubicBezTo>
                <a:cubicBezTo>
                  <a:pt x="16433" y="6385"/>
                  <a:pt x="16444" y="6428"/>
                  <a:pt x="16444" y="6461"/>
                </a:cubicBezTo>
                <a:cubicBezTo>
                  <a:pt x="16444" y="6493"/>
                  <a:pt x="16465" y="6547"/>
                  <a:pt x="16487" y="6590"/>
                </a:cubicBezTo>
                <a:cubicBezTo>
                  <a:pt x="16498" y="6633"/>
                  <a:pt x="16529" y="6718"/>
                  <a:pt x="16541" y="6793"/>
                </a:cubicBezTo>
                <a:cubicBezTo>
                  <a:pt x="16562" y="6869"/>
                  <a:pt x="16584" y="6943"/>
                  <a:pt x="16605" y="6965"/>
                </a:cubicBezTo>
                <a:cubicBezTo>
                  <a:pt x="16626" y="6997"/>
                  <a:pt x="16637" y="7051"/>
                  <a:pt x="16637" y="7126"/>
                </a:cubicBezTo>
                <a:cubicBezTo>
                  <a:pt x="16648" y="7190"/>
                  <a:pt x="16669" y="7286"/>
                  <a:pt x="16691" y="7341"/>
                </a:cubicBezTo>
                <a:cubicBezTo>
                  <a:pt x="16723" y="7437"/>
                  <a:pt x="16734" y="7534"/>
                  <a:pt x="16777" y="7877"/>
                </a:cubicBezTo>
                <a:cubicBezTo>
                  <a:pt x="16787" y="7952"/>
                  <a:pt x="16798" y="8059"/>
                  <a:pt x="16808" y="8113"/>
                </a:cubicBezTo>
                <a:cubicBezTo>
                  <a:pt x="16819" y="8177"/>
                  <a:pt x="16819" y="8252"/>
                  <a:pt x="16819" y="8295"/>
                </a:cubicBezTo>
                <a:lnTo>
                  <a:pt x="16819" y="8381"/>
                </a:lnTo>
                <a:cubicBezTo>
                  <a:pt x="16841" y="8402"/>
                  <a:pt x="16862" y="8606"/>
                  <a:pt x="16862" y="8756"/>
                </a:cubicBezTo>
                <a:cubicBezTo>
                  <a:pt x="16873" y="8810"/>
                  <a:pt x="16873" y="8842"/>
                  <a:pt x="16894" y="8853"/>
                </a:cubicBezTo>
                <a:cubicBezTo>
                  <a:pt x="16916" y="8874"/>
                  <a:pt x="16927" y="8895"/>
                  <a:pt x="16927" y="9046"/>
                </a:cubicBezTo>
                <a:cubicBezTo>
                  <a:pt x="16927" y="9153"/>
                  <a:pt x="16916" y="9217"/>
                  <a:pt x="16905" y="9217"/>
                </a:cubicBezTo>
                <a:cubicBezTo>
                  <a:pt x="16894" y="9217"/>
                  <a:pt x="16894" y="9271"/>
                  <a:pt x="16894" y="9336"/>
                </a:cubicBezTo>
                <a:cubicBezTo>
                  <a:pt x="16894" y="9529"/>
                  <a:pt x="16894" y="9625"/>
                  <a:pt x="16873" y="9722"/>
                </a:cubicBezTo>
                <a:cubicBezTo>
                  <a:pt x="16862" y="9786"/>
                  <a:pt x="16862" y="9818"/>
                  <a:pt x="16873" y="9851"/>
                </a:cubicBezTo>
                <a:cubicBezTo>
                  <a:pt x="16894" y="9872"/>
                  <a:pt x="16894" y="9893"/>
                  <a:pt x="16862" y="9958"/>
                </a:cubicBezTo>
                <a:cubicBezTo>
                  <a:pt x="16830" y="10001"/>
                  <a:pt x="16819" y="10075"/>
                  <a:pt x="16798" y="10215"/>
                </a:cubicBezTo>
                <a:cubicBezTo>
                  <a:pt x="16787" y="10365"/>
                  <a:pt x="16765" y="10461"/>
                  <a:pt x="16723" y="10590"/>
                </a:cubicBezTo>
                <a:cubicBezTo>
                  <a:pt x="16691" y="10697"/>
                  <a:pt x="16669" y="10783"/>
                  <a:pt x="16669" y="10805"/>
                </a:cubicBezTo>
                <a:cubicBezTo>
                  <a:pt x="16680" y="10837"/>
                  <a:pt x="16658" y="10891"/>
                  <a:pt x="16637" y="10945"/>
                </a:cubicBezTo>
                <a:cubicBezTo>
                  <a:pt x="16594" y="11041"/>
                  <a:pt x="16594" y="11062"/>
                  <a:pt x="16541" y="11309"/>
                </a:cubicBezTo>
                <a:cubicBezTo>
                  <a:pt x="16529" y="11384"/>
                  <a:pt x="16508" y="11459"/>
                  <a:pt x="16498" y="11481"/>
                </a:cubicBezTo>
                <a:cubicBezTo>
                  <a:pt x="16498" y="11491"/>
                  <a:pt x="16487" y="11556"/>
                  <a:pt x="16476" y="11610"/>
                </a:cubicBezTo>
                <a:cubicBezTo>
                  <a:pt x="16476" y="11674"/>
                  <a:pt x="16455" y="11738"/>
                  <a:pt x="16444" y="11770"/>
                </a:cubicBezTo>
                <a:cubicBezTo>
                  <a:pt x="16422" y="11792"/>
                  <a:pt x="16412" y="11834"/>
                  <a:pt x="16422" y="11856"/>
                </a:cubicBezTo>
                <a:cubicBezTo>
                  <a:pt x="16422" y="11888"/>
                  <a:pt x="16412" y="11920"/>
                  <a:pt x="16401" y="11920"/>
                </a:cubicBezTo>
                <a:cubicBezTo>
                  <a:pt x="16390" y="11931"/>
                  <a:pt x="16369" y="11963"/>
                  <a:pt x="16369" y="11996"/>
                </a:cubicBezTo>
                <a:cubicBezTo>
                  <a:pt x="16348" y="12092"/>
                  <a:pt x="16272" y="12328"/>
                  <a:pt x="16262" y="12339"/>
                </a:cubicBezTo>
                <a:cubicBezTo>
                  <a:pt x="16251" y="12349"/>
                  <a:pt x="16219" y="12478"/>
                  <a:pt x="16219" y="12499"/>
                </a:cubicBezTo>
                <a:cubicBezTo>
                  <a:pt x="16229" y="12511"/>
                  <a:pt x="16197" y="12575"/>
                  <a:pt x="16165" y="12650"/>
                </a:cubicBezTo>
                <a:cubicBezTo>
                  <a:pt x="16122" y="12735"/>
                  <a:pt x="16100" y="12811"/>
                  <a:pt x="16100" y="12821"/>
                </a:cubicBezTo>
                <a:cubicBezTo>
                  <a:pt x="16100" y="12832"/>
                  <a:pt x="16079" y="12843"/>
                  <a:pt x="16057" y="12854"/>
                </a:cubicBezTo>
                <a:cubicBezTo>
                  <a:pt x="16026" y="12864"/>
                  <a:pt x="16015" y="12886"/>
                  <a:pt x="16004" y="12940"/>
                </a:cubicBezTo>
                <a:cubicBezTo>
                  <a:pt x="15993" y="12983"/>
                  <a:pt x="15972" y="13025"/>
                  <a:pt x="15961" y="13025"/>
                </a:cubicBezTo>
                <a:cubicBezTo>
                  <a:pt x="15950" y="13036"/>
                  <a:pt x="15929" y="13068"/>
                  <a:pt x="15918" y="13100"/>
                </a:cubicBezTo>
                <a:cubicBezTo>
                  <a:pt x="15907" y="13133"/>
                  <a:pt x="15876" y="13197"/>
                  <a:pt x="15843" y="13229"/>
                </a:cubicBezTo>
                <a:cubicBezTo>
                  <a:pt x="15811" y="13261"/>
                  <a:pt x="15790" y="13304"/>
                  <a:pt x="15800" y="13315"/>
                </a:cubicBezTo>
                <a:cubicBezTo>
                  <a:pt x="15800" y="13336"/>
                  <a:pt x="15800" y="13336"/>
                  <a:pt x="15779" y="13336"/>
                </a:cubicBezTo>
                <a:cubicBezTo>
                  <a:pt x="15747" y="13336"/>
                  <a:pt x="15736" y="13358"/>
                  <a:pt x="15714" y="13412"/>
                </a:cubicBezTo>
                <a:cubicBezTo>
                  <a:pt x="15704" y="13455"/>
                  <a:pt x="15661" y="13508"/>
                  <a:pt x="15640" y="13529"/>
                </a:cubicBezTo>
                <a:cubicBezTo>
                  <a:pt x="15618" y="13562"/>
                  <a:pt x="15575" y="13615"/>
                  <a:pt x="15564" y="13658"/>
                </a:cubicBezTo>
                <a:cubicBezTo>
                  <a:pt x="15543" y="13701"/>
                  <a:pt x="15489" y="13765"/>
                  <a:pt x="15457" y="13798"/>
                </a:cubicBezTo>
                <a:cubicBezTo>
                  <a:pt x="15425" y="13830"/>
                  <a:pt x="15392" y="13872"/>
                  <a:pt x="15382" y="13894"/>
                </a:cubicBezTo>
                <a:cubicBezTo>
                  <a:pt x="15361" y="13937"/>
                  <a:pt x="15296" y="14012"/>
                  <a:pt x="15178" y="14130"/>
                </a:cubicBezTo>
                <a:cubicBezTo>
                  <a:pt x="15125" y="14184"/>
                  <a:pt x="15082" y="14237"/>
                  <a:pt x="15082" y="14259"/>
                </a:cubicBezTo>
                <a:cubicBezTo>
                  <a:pt x="15082" y="14270"/>
                  <a:pt x="15071" y="14291"/>
                  <a:pt x="15060" y="14301"/>
                </a:cubicBezTo>
                <a:cubicBezTo>
                  <a:pt x="15049" y="14313"/>
                  <a:pt x="15039" y="14334"/>
                  <a:pt x="15039" y="14344"/>
                </a:cubicBezTo>
                <a:cubicBezTo>
                  <a:pt x="15039" y="14377"/>
                  <a:pt x="14975" y="14441"/>
                  <a:pt x="14899" y="14473"/>
                </a:cubicBezTo>
                <a:cubicBezTo>
                  <a:pt x="14835" y="14516"/>
                  <a:pt x="14770" y="14570"/>
                  <a:pt x="14770" y="14602"/>
                </a:cubicBezTo>
                <a:cubicBezTo>
                  <a:pt x="14770" y="14634"/>
                  <a:pt x="14449" y="14978"/>
                  <a:pt x="14105" y="15299"/>
                </a:cubicBezTo>
                <a:cubicBezTo>
                  <a:pt x="14020" y="15385"/>
                  <a:pt x="13912" y="15481"/>
                  <a:pt x="13880" y="15514"/>
                </a:cubicBezTo>
                <a:cubicBezTo>
                  <a:pt x="13848" y="15546"/>
                  <a:pt x="13784" y="15600"/>
                  <a:pt x="13730" y="15643"/>
                </a:cubicBezTo>
                <a:cubicBezTo>
                  <a:pt x="13505" y="15825"/>
                  <a:pt x="13397" y="15910"/>
                  <a:pt x="13397" y="15922"/>
                </a:cubicBezTo>
                <a:cubicBezTo>
                  <a:pt x="13397" y="15932"/>
                  <a:pt x="13354" y="15953"/>
                  <a:pt x="13312" y="15986"/>
                </a:cubicBezTo>
                <a:cubicBezTo>
                  <a:pt x="13258" y="16018"/>
                  <a:pt x="13204" y="16050"/>
                  <a:pt x="13194" y="16061"/>
                </a:cubicBezTo>
                <a:lnTo>
                  <a:pt x="13087" y="16115"/>
                </a:lnTo>
                <a:cubicBezTo>
                  <a:pt x="13044" y="16136"/>
                  <a:pt x="12990" y="16158"/>
                  <a:pt x="12990" y="16179"/>
                </a:cubicBezTo>
                <a:cubicBezTo>
                  <a:pt x="12979" y="16200"/>
                  <a:pt x="12937" y="16232"/>
                  <a:pt x="12894" y="16265"/>
                </a:cubicBezTo>
                <a:cubicBezTo>
                  <a:pt x="12861" y="16286"/>
                  <a:pt x="12775" y="16351"/>
                  <a:pt x="12711" y="16415"/>
                </a:cubicBezTo>
                <a:cubicBezTo>
                  <a:pt x="12615" y="16490"/>
                  <a:pt x="12572" y="16522"/>
                  <a:pt x="12508" y="16544"/>
                </a:cubicBezTo>
                <a:cubicBezTo>
                  <a:pt x="12453" y="16554"/>
                  <a:pt x="12411" y="16575"/>
                  <a:pt x="12400" y="16575"/>
                </a:cubicBezTo>
                <a:cubicBezTo>
                  <a:pt x="12389" y="16575"/>
                  <a:pt x="12346" y="16587"/>
                  <a:pt x="12314" y="16608"/>
                </a:cubicBezTo>
                <a:cubicBezTo>
                  <a:pt x="12282" y="16630"/>
                  <a:pt x="12239" y="16651"/>
                  <a:pt x="12229" y="16651"/>
                </a:cubicBezTo>
                <a:lnTo>
                  <a:pt x="12143" y="16694"/>
                </a:lnTo>
                <a:cubicBezTo>
                  <a:pt x="12024" y="16747"/>
                  <a:pt x="11885" y="16801"/>
                  <a:pt x="11831" y="16801"/>
                </a:cubicBezTo>
                <a:cubicBezTo>
                  <a:pt x="11767" y="16811"/>
                  <a:pt x="11574" y="16897"/>
                  <a:pt x="11564" y="16919"/>
                </a:cubicBezTo>
                <a:cubicBezTo>
                  <a:pt x="11552" y="16930"/>
                  <a:pt x="11531" y="16940"/>
                  <a:pt x="11510" y="16940"/>
                </a:cubicBezTo>
                <a:cubicBezTo>
                  <a:pt x="11478" y="16940"/>
                  <a:pt x="11349" y="16983"/>
                  <a:pt x="11231" y="17037"/>
                </a:cubicBezTo>
                <a:cubicBezTo>
                  <a:pt x="11199" y="17059"/>
                  <a:pt x="11113" y="17080"/>
                  <a:pt x="11049" y="17080"/>
                </a:cubicBezTo>
                <a:cubicBezTo>
                  <a:pt x="10984" y="17090"/>
                  <a:pt x="10887" y="17101"/>
                  <a:pt x="10845" y="17123"/>
                </a:cubicBezTo>
                <a:cubicBezTo>
                  <a:pt x="10745" y="17151"/>
                  <a:pt x="10555" y="17170"/>
                  <a:pt x="10395" y="17170"/>
                </a:cubicBezTo>
                <a:cubicBezTo>
                  <a:pt x="10314" y="17170"/>
                  <a:pt x="10241" y="17166"/>
                  <a:pt x="10191" y="17155"/>
                </a:cubicBezTo>
                <a:cubicBezTo>
                  <a:pt x="10169" y="17150"/>
                  <a:pt x="10150" y="17148"/>
                  <a:pt x="10133" y="17148"/>
                </a:cubicBezTo>
                <a:cubicBezTo>
                  <a:pt x="10109" y="17148"/>
                  <a:pt x="10087" y="17153"/>
                  <a:pt x="10062" y="17166"/>
                </a:cubicBezTo>
                <a:cubicBezTo>
                  <a:pt x="10032" y="17178"/>
                  <a:pt x="10013" y="17186"/>
                  <a:pt x="9994" y="17186"/>
                </a:cubicBezTo>
                <a:cubicBezTo>
                  <a:pt x="9978" y="17186"/>
                  <a:pt x="9963" y="17180"/>
                  <a:pt x="9944" y="17166"/>
                </a:cubicBezTo>
                <a:cubicBezTo>
                  <a:pt x="9932" y="17158"/>
                  <a:pt x="9925" y="17153"/>
                  <a:pt x="9911" y="17153"/>
                </a:cubicBezTo>
                <a:cubicBezTo>
                  <a:pt x="9887" y="17153"/>
                  <a:pt x="9845" y="17168"/>
                  <a:pt x="9729" y="17209"/>
                </a:cubicBezTo>
                <a:cubicBezTo>
                  <a:pt x="9682" y="17224"/>
                  <a:pt x="9658" y="17234"/>
                  <a:pt x="9640" y="17234"/>
                </a:cubicBezTo>
                <a:cubicBezTo>
                  <a:pt x="9633" y="17234"/>
                  <a:pt x="9627" y="17233"/>
                  <a:pt x="9622" y="17230"/>
                </a:cubicBezTo>
                <a:cubicBezTo>
                  <a:pt x="9607" y="17219"/>
                  <a:pt x="9575" y="17214"/>
                  <a:pt x="9534" y="17214"/>
                </a:cubicBezTo>
                <a:cubicBezTo>
                  <a:pt x="9454" y="17214"/>
                  <a:pt x="9343" y="17233"/>
                  <a:pt x="9279" y="17262"/>
                </a:cubicBezTo>
                <a:cubicBezTo>
                  <a:pt x="9247" y="17275"/>
                  <a:pt x="9219" y="17280"/>
                  <a:pt x="9188" y="17280"/>
                </a:cubicBezTo>
                <a:cubicBezTo>
                  <a:pt x="9167" y="17280"/>
                  <a:pt x="9144" y="17277"/>
                  <a:pt x="9118" y="17273"/>
                </a:cubicBezTo>
                <a:cubicBezTo>
                  <a:pt x="9064" y="17262"/>
                  <a:pt x="9000" y="17262"/>
                  <a:pt x="8978" y="17262"/>
                </a:cubicBezTo>
                <a:cubicBezTo>
                  <a:pt x="8946" y="17262"/>
                  <a:pt x="8818" y="17273"/>
                  <a:pt x="8678" y="17273"/>
                </a:cubicBezTo>
                <a:cubicBezTo>
                  <a:pt x="8539" y="17273"/>
                  <a:pt x="8410" y="17283"/>
                  <a:pt x="8399" y="17295"/>
                </a:cubicBezTo>
                <a:cubicBezTo>
                  <a:pt x="8378" y="17295"/>
                  <a:pt x="8313" y="17295"/>
                  <a:pt x="8249" y="17273"/>
                </a:cubicBezTo>
                <a:cubicBezTo>
                  <a:pt x="8198" y="17260"/>
                  <a:pt x="8166" y="17255"/>
                  <a:pt x="8129" y="17255"/>
                </a:cubicBezTo>
                <a:cubicBezTo>
                  <a:pt x="8103" y="17255"/>
                  <a:pt x="8074" y="17258"/>
                  <a:pt x="8034" y="17262"/>
                </a:cubicBezTo>
                <a:cubicBezTo>
                  <a:pt x="7997" y="17270"/>
                  <a:pt x="7963" y="17275"/>
                  <a:pt x="7923" y="17275"/>
                </a:cubicBezTo>
                <a:cubicBezTo>
                  <a:pt x="7860" y="17275"/>
                  <a:pt x="7784" y="17263"/>
                  <a:pt x="7659" y="17230"/>
                </a:cubicBezTo>
                <a:cubicBezTo>
                  <a:pt x="7616" y="17219"/>
                  <a:pt x="7552" y="17219"/>
                  <a:pt x="7519" y="17209"/>
                </a:cubicBezTo>
                <a:cubicBezTo>
                  <a:pt x="7476" y="17209"/>
                  <a:pt x="7445" y="17209"/>
                  <a:pt x="7434" y="17198"/>
                </a:cubicBezTo>
                <a:cubicBezTo>
                  <a:pt x="7402" y="17176"/>
                  <a:pt x="7187" y="17144"/>
                  <a:pt x="7123" y="17144"/>
                </a:cubicBezTo>
                <a:cubicBezTo>
                  <a:pt x="7090" y="17144"/>
                  <a:pt x="7026" y="17123"/>
                  <a:pt x="6983" y="17101"/>
                </a:cubicBezTo>
                <a:cubicBezTo>
                  <a:pt x="6943" y="17088"/>
                  <a:pt x="6920" y="17079"/>
                  <a:pt x="6900" y="17079"/>
                </a:cubicBezTo>
                <a:cubicBezTo>
                  <a:pt x="6888" y="17079"/>
                  <a:pt x="6878" y="17082"/>
                  <a:pt x="6866" y="17090"/>
                </a:cubicBezTo>
                <a:cubicBezTo>
                  <a:pt x="6844" y="17101"/>
                  <a:pt x="6801" y="17101"/>
                  <a:pt x="6737" y="17101"/>
                </a:cubicBezTo>
                <a:cubicBezTo>
                  <a:pt x="6683" y="17090"/>
                  <a:pt x="6618" y="17090"/>
                  <a:pt x="6587" y="17090"/>
                </a:cubicBezTo>
                <a:cubicBezTo>
                  <a:pt x="6565" y="17090"/>
                  <a:pt x="6501" y="17080"/>
                  <a:pt x="6447" y="17059"/>
                </a:cubicBezTo>
                <a:cubicBezTo>
                  <a:pt x="6382" y="17037"/>
                  <a:pt x="6308" y="17026"/>
                  <a:pt x="6201" y="17026"/>
                </a:cubicBezTo>
                <a:cubicBezTo>
                  <a:pt x="6050" y="17026"/>
                  <a:pt x="6050" y="17026"/>
                  <a:pt x="6018" y="16973"/>
                </a:cubicBezTo>
                <a:cubicBezTo>
                  <a:pt x="5986" y="16940"/>
                  <a:pt x="5965" y="16930"/>
                  <a:pt x="5922" y="16930"/>
                </a:cubicBezTo>
                <a:cubicBezTo>
                  <a:pt x="5836" y="16930"/>
                  <a:pt x="5729" y="16897"/>
                  <a:pt x="5643" y="16833"/>
                </a:cubicBezTo>
                <a:cubicBezTo>
                  <a:pt x="5589" y="16811"/>
                  <a:pt x="5535" y="16780"/>
                  <a:pt x="5524" y="16780"/>
                </a:cubicBezTo>
                <a:cubicBezTo>
                  <a:pt x="5493" y="16780"/>
                  <a:pt x="5385" y="16737"/>
                  <a:pt x="5385" y="16715"/>
                </a:cubicBezTo>
                <a:cubicBezTo>
                  <a:pt x="5385" y="16694"/>
                  <a:pt x="5214" y="16608"/>
                  <a:pt x="5128" y="16587"/>
                </a:cubicBezTo>
                <a:cubicBezTo>
                  <a:pt x="5085" y="16575"/>
                  <a:pt x="5042" y="16554"/>
                  <a:pt x="5021" y="16533"/>
                </a:cubicBezTo>
                <a:cubicBezTo>
                  <a:pt x="4978" y="16490"/>
                  <a:pt x="4913" y="16458"/>
                  <a:pt x="4816" y="16447"/>
                </a:cubicBezTo>
                <a:cubicBezTo>
                  <a:pt x="4752" y="16447"/>
                  <a:pt x="4666" y="16404"/>
                  <a:pt x="4538" y="16339"/>
                </a:cubicBezTo>
                <a:cubicBezTo>
                  <a:pt x="4506" y="16318"/>
                  <a:pt x="4430" y="16297"/>
                  <a:pt x="4387" y="16286"/>
                </a:cubicBezTo>
                <a:cubicBezTo>
                  <a:pt x="4334" y="16286"/>
                  <a:pt x="4291" y="16275"/>
                  <a:pt x="4280" y="16265"/>
                </a:cubicBezTo>
                <a:cubicBezTo>
                  <a:pt x="4270" y="16243"/>
                  <a:pt x="4012" y="16115"/>
                  <a:pt x="4001" y="16115"/>
                </a:cubicBezTo>
                <a:cubicBezTo>
                  <a:pt x="3991" y="16115"/>
                  <a:pt x="3969" y="16093"/>
                  <a:pt x="3937" y="16072"/>
                </a:cubicBezTo>
                <a:cubicBezTo>
                  <a:pt x="3915" y="16050"/>
                  <a:pt x="3894" y="16039"/>
                  <a:pt x="3884" y="16039"/>
                </a:cubicBezTo>
                <a:cubicBezTo>
                  <a:pt x="3872" y="16039"/>
                  <a:pt x="3851" y="16018"/>
                  <a:pt x="3830" y="15996"/>
                </a:cubicBezTo>
                <a:cubicBezTo>
                  <a:pt x="3808" y="15986"/>
                  <a:pt x="3744" y="15953"/>
                  <a:pt x="3679" y="15932"/>
                </a:cubicBezTo>
                <a:cubicBezTo>
                  <a:pt x="3615" y="15910"/>
                  <a:pt x="3562" y="15879"/>
                  <a:pt x="3562" y="15868"/>
                </a:cubicBezTo>
                <a:cubicBezTo>
                  <a:pt x="3562" y="15857"/>
                  <a:pt x="3529" y="15836"/>
                  <a:pt x="3486" y="15825"/>
                </a:cubicBezTo>
                <a:cubicBezTo>
                  <a:pt x="3455" y="15803"/>
                  <a:pt x="3390" y="15760"/>
                  <a:pt x="3347" y="15717"/>
                </a:cubicBezTo>
                <a:cubicBezTo>
                  <a:pt x="3304" y="15674"/>
                  <a:pt x="3262" y="15643"/>
                  <a:pt x="3250" y="15643"/>
                </a:cubicBezTo>
                <a:cubicBezTo>
                  <a:pt x="3240" y="15643"/>
                  <a:pt x="3197" y="15610"/>
                  <a:pt x="3154" y="15567"/>
                </a:cubicBezTo>
                <a:cubicBezTo>
                  <a:pt x="3122" y="15535"/>
                  <a:pt x="3079" y="15503"/>
                  <a:pt x="3057" y="15503"/>
                </a:cubicBezTo>
                <a:cubicBezTo>
                  <a:pt x="3036" y="15503"/>
                  <a:pt x="2950" y="15417"/>
                  <a:pt x="2918" y="15342"/>
                </a:cubicBezTo>
                <a:cubicBezTo>
                  <a:pt x="2907" y="15321"/>
                  <a:pt x="2875" y="15278"/>
                  <a:pt x="2854" y="15257"/>
                </a:cubicBezTo>
                <a:cubicBezTo>
                  <a:pt x="2671" y="15052"/>
                  <a:pt x="2618" y="14999"/>
                  <a:pt x="2585" y="14935"/>
                </a:cubicBezTo>
                <a:cubicBezTo>
                  <a:pt x="2564" y="14902"/>
                  <a:pt x="2532" y="14859"/>
                  <a:pt x="2521" y="14859"/>
                </a:cubicBezTo>
                <a:cubicBezTo>
                  <a:pt x="2500" y="14849"/>
                  <a:pt x="2478" y="14827"/>
                  <a:pt x="2457" y="14806"/>
                </a:cubicBezTo>
                <a:cubicBezTo>
                  <a:pt x="2446" y="14773"/>
                  <a:pt x="2414" y="14742"/>
                  <a:pt x="2392" y="14709"/>
                </a:cubicBezTo>
                <a:cubicBezTo>
                  <a:pt x="2339" y="14645"/>
                  <a:pt x="2178" y="14387"/>
                  <a:pt x="2178" y="14377"/>
                </a:cubicBezTo>
                <a:cubicBezTo>
                  <a:pt x="2178" y="14377"/>
                  <a:pt x="2167" y="14356"/>
                  <a:pt x="2146" y="14334"/>
                </a:cubicBezTo>
                <a:cubicBezTo>
                  <a:pt x="2125" y="14323"/>
                  <a:pt x="2092" y="14270"/>
                  <a:pt x="2070" y="14227"/>
                </a:cubicBezTo>
                <a:cubicBezTo>
                  <a:pt x="2049" y="14184"/>
                  <a:pt x="2017" y="14141"/>
                  <a:pt x="1996" y="14141"/>
                </a:cubicBezTo>
                <a:cubicBezTo>
                  <a:pt x="1963" y="14120"/>
                  <a:pt x="1953" y="14108"/>
                  <a:pt x="1953" y="14065"/>
                </a:cubicBezTo>
                <a:cubicBezTo>
                  <a:pt x="1953" y="14034"/>
                  <a:pt x="1942" y="14001"/>
                  <a:pt x="1931" y="13991"/>
                </a:cubicBezTo>
                <a:cubicBezTo>
                  <a:pt x="1910" y="13980"/>
                  <a:pt x="1867" y="13915"/>
                  <a:pt x="1824" y="13851"/>
                </a:cubicBezTo>
                <a:cubicBezTo>
                  <a:pt x="1792" y="13798"/>
                  <a:pt x="1738" y="13744"/>
                  <a:pt x="1727" y="13733"/>
                </a:cubicBezTo>
                <a:cubicBezTo>
                  <a:pt x="1684" y="13722"/>
                  <a:pt x="1599" y="13583"/>
                  <a:pt x="1610" y="13551"/>
                </a:cubicBezTo>
                <a:cubicBezTo>
                  <a:pt x="1610" y="13529"/>
                  <a:pt x="1588" y="13486"/>
                  <a:pt x="1556" y="13455"/>
                </a:cubicBezTo>
                <a:cubicBezTo>
                  <a:pt x="1491" y="13358"/>
                  <a:pt x="1341" y="13090"/>
                  <a:pt x="1298" y="12950"/>
                </a:cubicBezTo>
                <a:cubicBezTo>
                  <a:pt x="1288" y="12897"/>
                  <a:pt x="1266" y="12854"/>
                  <a:pt x="1255" y="12854"/>
                </a:cubicBezTo>
                <a:cubicBezTo>
                  <a:pt x="1245" y="12854"/>
                  <a:pt x="1245" y="12843"/>
                  <a:pt x="1245" y="12821"/>
                </a:cubicBezTo>
                <a:cubicBezTo>
                  <a:pt x="1245" y="12800"/>
                  <a:pt x="1224" y="12747"/>
                  <a:pt x="1202" y="12714"/>
                </a:cubicBezTo>
                <a:cubicBezTo>
                  <a:pt x="1181" y="12671"/>
                  <a:pt x="1159" y="12639"/>
                  <a:pt x="1169" y="12628"/>
                </a:cubicBezTo>
                <a:cubicBezTo>
                  <a:pt x="1169" y="12618"/>
                  <a:pt x="1169" y="12596"/>
                  <a:pt x="1159" y="12585"/>
                </a:cubicBezTo>
                <a:cubicBezTo>
                  <a:pt x="1148" y="12575"/>
                  <a:pt x="1116" y="12521"/>
                  <a:pt x="1095" y="12468"/>
                </a:cubicBezTo>
                <a:cubicBezTo>
                  <a:pt x="1062" y="12414"/>
                  <a:pt x="1030" y="12360"/>
                  <a:pt x="1019" y="12349"/>
                </a:cubicBezTo>
                <a:cubicBezTo>
                  <a:pt x="1009" y="12339"/>
                  <a:pt x="1009" y="12318"/>
                  <a:pt x="1009" y="12306"/>
                </a:cubicBezTo>
                <a:cubicBezTo>
                  <a:pt x="1009" y="12296"/>
                  <a:pt x="955" y="12167"/>
                  <a:pt x="880" y="12028"/>
                </a:cubicBezTo>
                <a:cubicBezTo>
                  <a:pt x="783" y="11834"/>
                  <a:pt x="752" y="11738"/>
                  <a:pt x="752" y="11695"/>
                </a:cubicBezTo>
                <a:cubicBezTo>
                  <a:pt x="752" y="11653"/>
                  <a:pt x="730" y="11588"/>
                  <a:pt x="687" y="11502"/>
                </a:cubicBezTo>
                <a:cubicBezTo>
                  <a:pt x="633" y="11384"/>
                  <a:pt x="623" y="11362"/>
                  <a:pt x="644" y="11331"/>
                </a:cubicBezTo>
                <a:cubicBezTo>
                  <a:pt x="655" y="11298"/>
                  <a:pt x="644" y="11277"/>
                  <a:pt x="612" y="11191"/>
                </a:cubicBezTo>
                <a:cubicBezTo>
                  <a:pt x="590" y="11138"/>
                  <a:pt x="569" y="11084"/>
                  <a:pt x="569" y="11073"/>
                </a:cubicBezTo>
                <a:cubicBezTo>
                  <a:pt x="569" y="11062"/>
                  <a:pt x="569" y="11052"/>
                  <a:pt x="547" y="11041"/>
                </a:cubicBezTo>
                <a:cubicBezTo>
                  <a:pt x="537" y="11030"/>
                  <a:pt x="537" y="10998"/>
                  <a:pt x="537" y="10933"/>
                </a:cubicBezTo>
                <a:cubicBezTo>
                  <a:pt x="547" y="10869"/>
                  <a:pt x="537" y="10837"/>
                  <a:pt x="526" y="10816"/>
                </a:cubicBezTo>
                <a:cubicBezTo>
                  <a:pt x="473" y="10752"/>
                  <a:pt x="462" y="10719"/>
                  <a:pt x="473" y="10633"/>
                </a:cubicBezTo>
                <a:cubicBezTo>
                  <a:pt x="483" y="10558"/>
                  <a:pt x="483" y="10526"/>
                  <a:pt x="451" y="10451"/>
                </a:cubicBezTo>
                <a:cubicBezTo>
                  <a:pt x="440" y="10408"/>
                  <a:pt x="419" y="10322"/>
                  <a:pt x="419" y="10268"/>
                </a:cubicBezTo>
                <a:cubicBezTo>
                  <a:pt x="419" y="10151"/>
                  <a:pt x="397" y="9947"/>
                  <a:pt x="387" y="9915"/>
                </a:cubicBezTo>
                <a:cubicBezTo>
                  <a:pt x="376" y="9893"/>
                  <a:pt x="376" y="9732"/>
                  <a:pt x="354" y="9057"/>
                </a:cubicBezTo>
                <a:cubicBezTo>
                  <a:pt x="354" y="8895"/>
                  <a:pt x="354" y="8745"/>
                  <a:pt x="365" y="8735"/>
                </a:cubicBezTo>
                <a:cubicBezTo>
                  <a:pt x="376" y="8735"/>
                  <a:pt x="376" y="8692"/>
                  <a:pt x="365" y="8649"/>
                </a:cubicBezTo>
                <a:cubicBezTo>
                  <a:pt x="354" y="8606"/>
                  <a:pt x="354" y="8445"/>
                  <a:pt x="354" y="8284"/>
                </a:cubicBezTo>
                <a:cubicBezTo>
                  <a:pt x="354" y="8037"/>
                  <a:pt x="365" y="7994"/>
                  <a:pt x="387" y="7973"/>
                </a:cubicBezTo>
                <a:cubicBezTo>
                  <a:pt x="408" y="7963"/>
                  <a:pt x="408" y="7930"/>
                  <a:pt x="408" y="7801"/>
                </a:cubicBezTo>
                <a:cubicBezTo>
                  <a:pt x="408" y="7716"/>
                  <a:pt x="419" y="7598"/>
                  <a:pt x="430" y="7534"/>
                </a:cubicBezTo>
                <a:cubicBezTo>
                  <a:pt x="494" y="7276"/>
                  <a:pt x="494" y="7222"/>
                  <a:pt x="516" y="7062"/>
                </a:cubicBezTo>
                <a:cubicBezTo>
                  <a:pt x="516" y="6965"/>
                  <a:pt x="526" y="6772"/>
                  <a:pt x="537" y="6633"/>
                </a:cubicBezTo>
                <a:cubicBezTo>
                  <a:pt x="537" y="6471"/>
                  <a:pt x="547" y="6343"/>
                  <a:pt x="569" y="6300"/>
                </a:cubicBezTo>
                <a:cubicBezTo>
                  <a:pt x="580" y="6257"/>
                  <a:pt x="601" y="6150"/>
                  <a:pt x="623" y="6064"/>
                </a:cubicBezTo>
                <a:cubicBezTo>
                  <a:pt x="644" y="5978"/>
                  <a:pt x="676" y="5860"/>
                  <a:pt x="698" y="5817"/>
                </a:cubicBezTo>
                <a:cubicBezTo>
                  <a:pt x="740" y="5753"/>
                  <a:pt x="740" y="5710"/>
                  <a:pt x="752" y="5592"/>
                </a:cubicBezTo>
                <a:cubicBezTo>
                  <a:pt x="762" y="5442"/>
                  <a:pt x="762" y="5431"/>
                  <a:pt x="805" y="5420"/>
                </a:cubicBezTo>
                <a:cubicBezTo>
                  <a:pt x="837" y="5399"/>
                  <a:pt x="848" y="5377"/>
                  <a:pt x="848" y="5303"/>
                </a:cubicBezTo>
                <a:cubicBezTo>
                  <a:pt x="869" y="5163"/>
                  <a:pt x="891" y="5088"/>
                  <a:pt x="945" y="5013"/>
                </a:cubicBezTo>
                <a:cubicBezTo>
                  <a:pt x="966" y="4981"/>
                  <a:pt x="998" y="4916"/>
                  <a:pt x="998" y="4884"/>
                </a:cubicBezTo>
                <a:cubicBezTo>
                  <a:pt x="1009" y="4841"/>
                  <a:pt x="1019" y="4809"/>
                  <a:pt x="1030" y="4798"/>
                </a:cubicBezTo>
                <a:cubicBezTo>
                  <a:pt x="1030" y="4788"/>
                  <a:pt x="1052" y="4745"/>
                  <a:pt x="1073" y="4691"/>
                </a:cubicBezTo>
                <a:cubicBezTo>
                  <a:pt x="1148" y="4498"/>
                  <a:pt x="1234" y="4326"/>
                  <a:pt x="1266" y="4316"/>
                </a:cubicBezTo>
                <a:cubicBezTo>
                  <a:pt x="1288" y="4305"/>
                  <a:pt x="1309" y="4283"/>
                  <a:pt x="1309" y="4262"/>
                </a:cubicBezTo>
                <a:cubicBezTo>
                  <a:pt x="1320" y="4208"/>
                  <a:pt x="1374" y="4112"/>
                  <a:pt x="1395" y="4080"/>
                </a:cubicBezTo>
                <a:cubicBezTo>
                  <a:pt x="1405" y="4069"/>
                  <a:pt x="1427" y="4015"/>
                  <a:pt x="1438" y="3973"/>
                </a:cubicBezTo>
                <a:cubicBezTo>
                  <a:pt x="1448" y="3918"/>
                  <a:pt x="1470" y="3854"/>
                  <a:pt x="1491" y="3822"/>
                </a:cubicBezTo>
                <a:cubicBezTo>
                  <a:pt x="1534" y="3768"/>
                  <a:pt x="1631" y="3586"/>
                  <a:pt x="1631" y="3565"/>
                </a:cubicBezTo>
                <a:cubicBezTo>
                  <a:pt x="1631" y="3554"/>
                  <a:pt x="1663" y="3511"/>
                  <a:pt x="1706" y="3458"/>
                </a:cubicBezTo>
                <a:cubicBezTo>
                  <a:pt x="1738" y="3415"/>
                  <a:pt x="1770" y="3372"/>
                  <a:pt x="1770" y="3361"/>
                </a:cubicBezTo>
                <a:cubicBezTo>
                  <a:pt x="1770" y="3350"/>
                  <a:pt x="1813" y="3318"/>
                  <a:pt x="1867" y="3286"/>
                </a:cubicBezTo>
                <a:cubicBezTo>
                  <a:pt x="1910" y="3253"/>
                  <a:pt x="1953" y="3222"/>
                  <a:pt x="1953" y="3211"/>
                </a:cubicBezTo>
                <a:cubicBezTo>
                  <a:pt x="1953" y="3189"/>
                  <a:pt x="1963" y="3179"/>
                  <a:pt x="1974" y="3179"/>
                </a:cubicBezTo>
                <a:cubicBezTo>
                  <a:pt x="2006" y="3179"/>
                  <a:pt x="2125" y="3050"/>
                  <a:pt x="2221" y="2921"/>
                </a:cubicBezTo>
                <a:cubicBezTo>
                  <a:pt x="2264" y="2857"/>
                  <a:pt x="2306" y="2803"/>
                  <a:pt x="2318" y="2803"/>
                </a:cubicBezTo>
                <a:cubicBezTo>
                  <a:pt x="2328" y="2803"/>
                  <a:pt x="2361" y="2781"/>
                  <a:pt x="2392" y="2760"/>
                </a:cubicBezTo>
                <a:cubicBezTo>
                  <a:pt x="2425" y="2728"/>
                  <a:pt x="2468" y="2707"/>
                  <a:pt x="2478" y="2707"/>
                </a:cubicBezTo>
                <a:cubicBezTo>
                  <a:pt x="2489" y="2707"/>
                  <a:pt x="2521" y="2685"/>
                  <a:pt x="2542" y="2664"/>
                </a:cubicBezTo>
                <a:cubicBezTo>
                  <a:pt x="2564" y="2631"/>
                  <a:pt x="2628" y="2578"/>
                  <a:pt x="2693" y="2535"/>
                </a:cubicBezTo>
                <a:cubicBezTo>
                  <a:pt x="2747" y="2503"/>
                  <a:pt x="2800" y="2460"/>
                  <a:pt x="2811" y="2449"/>
                </a:cubicBezTo>
                <a:cubicBezTo>
                  <a:pt x="2811" y="2444"/>
                  <a:pt x="2816" y="2441"/>
                  <a:pt x="2823" y="2441"/>
                </a:cubicBezTo>
                <a:cubicBezTo>
                  <a:pt x="2830" y="2441"/>
                  <a:pt x="2838" y="2444"/>
                  <a:pt x="2843" y="2449"/>
                </a:cubicBezTo>
                <a:cubicBezTo>
                  <a:pt x="2854" y="2449"/>
                  <a:pt x="2886" y="2428"/>
                  <a:pt x="2929" y="2395"/>
                </a:cubicBezTo>
                <a:cubicBezTo>
                  <a:pt x="3004" y="2321"/>
                  <a:pt x="3047" y="2299"/>
                  <a:pt x="3176" y="2245"/>
                </a:cubicBezTo>
                <a:cubicBezTo>
                  <a:pt x="3229" y="2224"/>
                  <a:pt x="3272" y="2202"/>
                  <a:pt x="3283" y="2192"/>
                </a:cubicBezTo>
                <a:cubicBezTo>
                  <a:pt x="3293" y="2181"/>
                  <a:pt x="3336" y="2159"/>
                  <a:pt x="3379" y="2149"/>
                </a:cubicBezTo>
                <a:cubicBezTo>
                  <a:pt x="3412" y="2128"/>
                  <a:pt x="3465" y="2095"/>
                  <a:pt x="3497" y="2063"/>
                </a:cubicBezTo>
                <a:cubicBezTo>
                  <a:pt x="3523" y="2037"/>
                  <a:pt x="3557" y="2017"/>
                  <a:pt x="3574" y="2017"/>
                </a:cubicBezTo>
                <a:cubicBezTo>
                  <a:pt x="3578" y="2017"/>
                  <a:pt x="3581" y="2018"/>
                  <a:pt x="3583" y="2020"/>
                </a:cubicBezTo>
                <a:cubicBezTo>
                  <a:pt x="3594" y="2020"/>
                  <a:pt x="3637" y="2009"/>
                  <a:pt x="3669" y="1977"/>
                </a:cubicBezTo>
                <a:cubicBezTo>
                  <a:pt x="3701" y="1956"/>
                  <a:pt x="3765" y="1935"/>
                  <a:pt x="3808" y="1923"/>
                </a:cubicBezTo>
                <a:cubicBezTo>
                  <a:pt x="3862" y="1923"/>
                  <a:pt x="3915" y="1902"/>
                  <a:pt x="3948" y="1870"/>
                </a:cubicBezTo>
                <a:cubicBezTo>
                  <a:pt x="3991" y="1849"/>
                  <a:pt x="4044" y="1827"/>
                  <a:pt x="4108" y="1816"/>
                </a:cubicBezTo>
                <a:cubicBezTo>
                  <a:pt x="4173" y="1816"/>
                  <a:pt x="4237" y="1795"/>
                  <a:pt x="4270" y="1784"/>
                </a:cubicBezTo>
                <a:cubicBezTo>
                  <a:pt x="4291" y="1773"/>
                  <a:pt x="4344" y="1773"/>
                  <a:pt x="4377" y="1773"/>
                </a:cubicBezTo>
                <a:cubicBezTo>
                  <a:pt x="4420" y="1773"/>
                  <a:pt x="4484" y="1763"/>
                  <a:pt x="4527" y="1752"/>
                </a:cubicBezTo>
                <a:cubicBezTo>
                  <a:pt x="4720" y="1687"/>
                  <a:pt x="4935" y="1623"/>
                  <a:pt x="4978" y="1623"/>
                </a:cubicBezTo>
                <a:cubicBezTo>
                  <a:pt x="5031" y="1623"/>
                  <a:pt x="5300" y="1580"/>
                  <a:pt x="5331" y="1559"/>
                </a:cubicBezTo>
                <a:cubicBezTo>
                  <a:pt x="5353" y="1548"/>
                  <a:pt x="5439" y="1537"/>
                  <a:pt x="5524" y="1537"/>
                </a:cubicBezTo>
                <a:cubicBezTo>
                  <a:pt x="5610" y="1527"/>
                  <a:pt x="5707" y="1516"/>
                  <a:pt x="5739" y="1516"/>
                </a:cubicBezTo>
                <a:cubicBezTo>
                  <a:pt x="5760" y="1511"/>
                  <a:pt x="5801" y="1508"/>
                  <a:pt x="5849" y="1508"/>
                </a:cubicBezTo>
                <a:cubicBezTo>
                  <a:pt x="5897" y="1508"/>
                  <a:pt x="5954" y="1511"/>
                  <a:pt x="6007" y="1516"/>
                </a:cubicBezTo>
                <a:cubicBezTo>
                  <a:pt x="6158" y="1516"/>
                  <a:pt x="6211" y="1516"/>
                  <a:pt x="6222" y="1505"/>
                </a:cubicBezTo>
                <a:cubicBezTo>
                  <a:pt x="6240" y="1487"/>
                  <a:pt x="6324" y="1475"/>
                  <a:pt x="6406" y="1475"/>
                </a:cubicBezTo>
                <a:cubicBezTo>
                  <a:pt x="6465" y="1475"/>
                  <a:pt x="6523" y="1481"/>
                  <a:pt x="6554" y="1494"/>
                </a:cubicBezTo>
                <a:cubicBezTo>
                  <a:pt x="6575" y="1500"/>
                  <a:pt x="6592" y="1503"/>
                  <a:pt x="6606" y="1503"/>
                </a:cubicBezTo>
                <a:cubicBezTo>
                  <a:pt x="6621" y="1503"/>
                  <a:pt x="6635" y="1500"/>
                  <a:pt x="6651" y="1494"/>
                </a:cubicBezTo>
                <a:cubicBezTo>
                  <a:pt x="6704" y="1463"/>
                  <a:pt x="6983" y="1441"/>
                  <a:pt x="7337" y="1441"/>
                </a:cubicBezTo>
                <a:cubicBezTo>
                  <a:pt x="7519" y="1430"/>
                  <a:pt x="7670" y="1430"/>
                  <a:pt x="7691" y="1420"/>
                </a:cubicBezTo>
                <a:cubicBezTo>
                  <a:pt x="7698" y="1420"/>
                  <a:pt x="7734" y="1415"/>
                  <a:pt x="7776" y="1415"/>
                </a:cubicBezTo>
                <a:cubicBezTo>
                  <a:pt x="7797" y="1415"/>
                  <a:pt x="7820" y="1416"/>
                  <a:pt x="7841" y="1420"/>
                </a:cubicBezTo>
                <a:cubicBezTo>
                  <a:pt x="7867" y="1422"/>
                  <a:pt x="7888" y="1424"/>
                  <a:pt x="7907" y="1424"/>
                </a:cubicBezTo>
                <a:cubicBezTo>
                  <a:pt x="7958" y="1424"/>
                  <a:pt x="7990" y="1414"/>
                  <a:pt x="8045" y="1398"/>
                </a:cubicBezTo>
                <a:cubicBezTo>
                  <a:pt x="8085" y="1385"/>
                  <a:pt x="8109" y="1375"/>
                  <a:pt x="8126" y="1375"/>
                </a:cubicBezTo>
                <a:cubicBezTo>
                  <a:pt x="8136" y="1375"/>
                  <a:pt x="8145" y="1379"/>
                  <a:pt x="8153" y="1387"/>
                </a:cubicBezTo>
                <a:cubicBezTo>
                  <a:pt x="8162" y="1392"/>
                  <a:pt x="8172" y="1394"/>
                  <a:pt x="8187" y="1394"/>
                </a:cubicBezTo>
                <a:cubicBezTo>
                  <a:pt x="8206" y="1394"/>
                  <a:pt x="8233" y="1389"/>
                  <a:pt x="8270" y="1377"/>
                </a:cubicBezTo>
                <a:cubicBezTo>
                  <a:pt x="8313" y="1355"/>
                  <a:pt x="8356" y="1355"/>
                  <a:pt x="8367" y="1355"/>
                </a:cubicBezTo>
                <a:cubicBezTo>
                  <a:pt x="8373" y="1358"/>
                  <a:pt x="8381" y="1360"/>
                  <a:pt x="8388" y="1360"/>
                </a:cubicBezTo>
                <a:cubicBezTo>
                  <a:pt x="8407" y="1360"/>
                  <a:pt x="8430" y="1352"/>
                  <a:pt x="8453" y="1344"/>
                </a:cubicBezTo>
                <a:cubicBezTo>
                  <a:pt x="8496" y="1323"/>
                  <a:pt x="8549" y="1312"/>
                  <a:pt x="8582" y="1312"/>
                </a:cubicBezTo>
                <a:cubicBezTo>
                  <a:pt x="8613" y="1312"/>
                  <a:pt x="8668" y="1301"/>
                  <a:pt x="8699" y="1291"/>
                </a:cubicBezTo>
                <a:cubicBezTo>
                  <a:pt x="8732" y="1269"/>
                  <a:pt x="8775" y="1269"/>
                  <a:pt x="8861" y="1269"/>
                </a:cubicBezTo>
                <a:cubicBezTo>
                  <a:pt x="8882" y="1272"/>
                  <a:pt x="8902" y="1274"/>
                  <a:pt x="8921" y="1274"/>
                </a:cubicBezTo>
                <a:cubicBezTo>
                  <a:pt x="8967" y="1274"/>
                  <a:pt x="9005" y="1266"/>
                  <a:pt x="9043" y="1258"/>
                </a:cubicBezTo>
                <a:cubicBezTo>
                  <a:pt x="9138" y="1219"/>
                  <a:pt x="9275" y="1197"/>
                  <a:pt x="9413" y="1197"/>
                </a:cubicBezTo>
                <a:cubicBezTo>
                  <a:pt x="9462" y="1197"/>
                  <a:pt x="9510" y="1200"/>
                  <a:pt x="9557" y="1205"/>
                </a:cubicBezTo>
                <a:lnTo>
                  <a:pt x="9750" y="1205"/>
                </a:lnTo>
                <a:cubicBezTo>
                  <a:pt x="9762" y="1194"/>
                  <a:pt x="9890" y="1194"/>
                  <a:pt x="10041" y="1194"/>
                </a:cubicBezTo>
                <a:cubicBezTo>
                  <a:pt x="10101" y="1197"/>
                  <a:pt x="10148" y="1198"/>
                  <a:pt x="10187" y="1198"/>
                </a:cubicBezTo>
                <a:cubicBezTo>
                  <a:pt x="10292" y="1198"/>
                  <a:pt x="10331" y="1188"/>
                  <a:pt x="10394" y="1173"/>
                </a:cubicBezTo>
                <a:cubicBezTo>
                  <a:pt x="10441" y="1155"/>
                  <a:pt x="10469" y="1147"/>
                  <a:pt x="10486" y="1147"/>
                </a:cubicBezTo>
                <a:cubicBezTo>
                  <a:pt x="10500" y="1147"/>
                  <a:pt x="10507" y="1153"/>
                  <a:pt x="10512" y="1162"/>
                </a:cubicBezTo>
                <a:cubicBezTo>
                  <a:pt x="10518" y="1175"/>
                  <a:pt x="10528" y="1180"/>
                  <a:pt x="10561" y="1180"/>
                </a:cubicBezTo>
                <a:cubicBezTo>
                  <a:pt x="10584" y="1180"/>
                  <a:pt x="10619" y="1177"/>
                  <a:pt x="10673" y="1173"/>
                </a:cubicBezTo>
                <a:cubicBezTo>
                  <a:pt x="10775" y="1162"/>
                  <a:pt x="10831" y="1156"/>
                  <a:pt x="10868" y="1156"/>
                </a:cubicBezTo>
                <a:cubicBezTo>
                  <a:pt x="10904" y="1156"/>
                  <a:pt x="10920" y="1162"/>
                  <a:pt x="10942" y="1173"/>
                </a:cubicBezTo>
                <a:cubicBezTo>
                  <a:pt x="10965" y="1188"/>
                  <a:pt x="10994" y="1198"/>
                  <a:pt x="11041" y="1198"/>
                </a:cubicBezTo>
                <a:cubicBezTo>
                  <a:pt x="11059" y="1198"/>
                  <a:pt x="11079" y="1197"/>
                  <a:pt x="11102" y="1194"/>
                </a:cubicBezTo>
                <a:cubicBezTo>
                  <a:pt x="11242" y="1194"/>
                  <a:pt x="11371" y="1227"/>
                  <a:pt x="11478" y="1301"/>
                </a:cubicBezTo>
                <a:cubicBezTo>
                  <a:pt x="11521" y="1323"/>
                  <a:pt x="11617" y="1366"/>
                  <a:pt x="11681" y="1398"/>
                </a:cubicBezTo>
                <a:cubicBezTo>
                  <a:pt x="11746" y="1430"/>
                  <a:pt x="11821" y="1473"/>
                  <a:pt x="11853" y="1494"/>
                </a:cubicBezTo>
                <a:cubicBezTo>
                  <a:pt x="11874" y="1527"/>
                  <a:pt x="11907" y="1537"/>
                  <a:pt x="11928" y="1537"/>
                </a:cubicBezTo>
                <a:cubicBezTo>
                  <a:pt x="11950" y="1537"/>
                  <a:pt x="12100" y="1634"/>
                  <a:pt x="12143" y="1677"/>
                </a:cubicBezTo>
                <a:cubicBezTo>
                  <a:pt x="12153" y="1687"/>
                  <a:pt x="12207" y="1720"/>
                  <a:pt x="12250" y="1741"/>
                </a:cubicBezTo>
                <a:cubicBezTo>
                  <a:pt x="12293" y="1773"/>
                  <a:pt x="12325" y="1795"/>
                  <a:pt x="12325" y="1806"/>
                </a:cubicBezTo>
                <a:cubicBezTo>
                  <a:pt x="12325" y="1827"/>
                  <a:pt x="12346" y="1838"/>
                  <a:pt x="12368" y="1849"/>
                </a:cubicBezTo>
                <a:cubicBezTo>
                  <a:pt x="12389" y="1859"/>
                  <a:pt x="12443" y="1892"/>
                  <a:pt x="12486" y="1935"/>
                </a:cubicBezTo>
                <a:cubicBezTo>
                  <a:pt x="12529" y="1966"/>
                  <a:pt x="12604" y="2020"/>
                  <a:pt x="12658" y="2052"/>
                </a:cubicBezTo>
                <a:cubicBezTo>
                  <a:pt x="12711" y="2085"/>
                  <a:pt x="12765" y="2138"/>
                  <a:pt x="12786" y="2159"/>
                </a:cubicBezTo>
                <a:cubicBezTo>
                  <a:pt x="12861" y="2256"/>
                  <a:pt x="12883" y="2267"/>
                  <a:pt x="12990" y="2331"/>
                </a:cubicBezTo>
                <a:cubicBezTo>
                  <a:pt x="13054" y="2364"/>
                  <a:pt x="13108" y="2395"/>
                  <a:pt x="13108" y="2406"/>
                </a:cubicBezTo>
                <a:cubicBezTo>
                  <a:pt x="13108" y="2406"/>
                  <a:pt x="13130" y="2428"/>
                  <a:pt x="13151" y="2438"/>
                </a:cubicBezTo>
                <a:cubicBezTo>
                  <a:pt x="13183" y="2449"/>
                  <a:pt x="13226" y="2481"/>
                  <a:pt x="13247" y="2514"/>
                </a:cubicBezTo>
                <a:cubicBezTo>
                  <a:pt x="13269" y="2545"/>
                  <a:pt x="13323" y="2600"/>
                  <a:pt x="13366" y="2631"/>
                </a:cubicBezTo>
                <a:cubicBezTo>
                  <a:pt x="13494" y="2728"/>
                  <a:pt x="13891" y="3125"/>
                  <a:pt x="13891" y="3146"/>
                </a:cubicBezTo>
                <a:cubicBezTo>
                  <a:pt x="13891" y="3168"/>
                  <a:pt x="13934" y="3222"/>
                  <a:pt x="13988" y="3286"/>
                </a:cubicBezTo>
                <a:cubicBezTo>
                  <a:pt x="14052" y="3339"/>
                  <a:pt x="14105" y="3415"/>
                  <a:pt x="14116" y="3436"/>
                </a:cubicBezTo>
                <a:cubicBezTo>
                  <a:pt x="14127" y="3458"/>
                  <a:pt x="14148" y="3501"/>
                  <a:pt x="14170" y="3532"/>
                </a:cubicBezTo>
                <a:cubicBezTo>
                  <a:pt x="14191" y="3554"/>
                  <a:pt x="14213" y="3597"/>
                  <a:pt x="14224" y="3618"/>
                </a:cubicBezTo>
                <a:cubicBezTo>
                  <a:pt x="14288" y="3747"/>
                  <a:pt x="14331" y="3811"/>
                  <a:pt x="14384" y="3865"/>
                </a:cubicBezTo>
                <a:cubicBezTo>
                  <a:pt x="14534" y="4004"/>
                  <a:pt x="14567" y="4069"/>
                  <a:pt x="14556" y="4112"/>
                </a:cubicBezTo>
                <a:cubicBezTo>
                  <a:pt x="14556" y="4144"/>
                  <a:pt x="14567" y="4176"/>
                  <a:pt x="14620" y="4240"/>
                </a:cubicBezTo>
                <a:cubicBezTo>
                  <a:pt x="14663" y="4283"/>
                  <a:pt x="14706" y="4348"/>
                  <a:pt x="14727" y="4380"/>
                </a:cubicBezTo>
                <a:cubicBezTo>
                  <a:pt x="14749" y="4412"/>
                  <a:pt x="14813" y="4476"/>
                  <a:pt x="14856" y="4530"/>
                </a:cubicBezTo>
                <a:cubicBezTo>
                  <a:pt x="14910" y="4583"/>
                  <a:pt x="14953" y="4648"/>
                  <a:pt x="14953" y="4669"/>
                </a:cubicBezTo>
                <a:cubicBezTo>
                  <a:pt x="14975" y="4777"/>
                  <a:pt x="14996" y="4831"/>
                  <a:pt x="15028" y="4831"/>
                </a:cubicBezTo>
                <a:cubicBezTo>
                  <a:pt x="15049" y="4841"/>
                  <a:pt x="15103" y="4916"/>
                  <a:pt x="15135" y="5002"/>
                </a:cubicBezTo>
                <a:cubicBezTo>
                  <a:pt x="15146" y="5034"/>
                  <a:pt x="15156" y="5067"/>
                  <a:pt x="15168" y="5088"/>
                </a:cubicBezTo>
                <a:cubicBezTo>
                  <a:pt x="15178" y="5109"/>
                  <a:pt x="15199" y="5163"/>
                  <a:pt x="15211" y="5217"/>
                </a:cubicBezTo>
                <a:cubicBezTo>
                  <a:pt x="15232" y="5270"/>
                  <a:pt x="15275" y="5388"/>
                  <a:pt x="15318" y="5484"/>
                </a:cubicBezTo>
                <a:cubicBezTo>
                  <a:pt x="15361" y="5570"/>
                  <a:pt x="15404" y="5667"/>
                  <a:pt x="15404" y="5689"/>
                </a:cubicBezTo>
                <a:cubicBezTo>
                  <a:pt x="15404" y="5710"/>
                  <a:pt x="15425" y="5775"/>
                  <a:pt x="15447" y="5828"/>
                </a:cubicBezTo>
                <a:cubicBezTo>
                  <a:pt x="15500" y="5925"/>
                  <a:pt x="15511" y="5968"/>
                  <a:pt x="15478" y="5999"/>
                </a:cubicBezTo>
                <a:cubicBezTo>
                  <a:pt x="15468" y="6011"/>
                  <a:pt x="15468" y="6032"/>
                  <a:pt x="15478" y="6064"/>
                </a:cubicBezTo>
                <a:cubicBezTo>
                  <a:pt x="15489" y="6085"/>
                  <a:pt x="15500" y="6161"/>
                  <a:pt x="15511" y="6235"/>
                </a:cubicBezTo>
                <a:cubicBezTo>
                  <a:pt x="15511" y="6300"/>
                  <a:pt x="15521" y="6375"/>
                  <a:pt x="15543" y="6397"/>
                </a:cubicBezTo>
                <a:cubicBezTo>
                  <a:pt x="15554" y="6418"/>
                  <a:pt x="15564" y="6450"/>
                  <a:pt x="15554" y="6482"/>
                </a:cubicBezTo>
                <a:cubicBezTo>
                  <a:pt x="15554" y="6504"/>
                  <a:pt x="15554" y="6547"/>
                  <a:pt x="15575" y="6590"/>
                </a:cubicBezTo>
                <a:cubicBezTo>
                  <a:pt x="15586" y="6621"/>
                  <a:pt x="15597" y="6707"/>
                  <a:pt x="15597" y="6804"/>
                </a:cubicBezTo>
                <a:cubicBezTo>
                  <a:pt x="15607" y="6890"/>
                  <a:pt x="15618" y="6997"/>
                  <a:pt x="15628" y="7040"/>
                </a:cubicBezTo>
                <a:cubicBezTo>
                  <a:pt x="15640" y="7083"/>
                  <a:pt x="15650" y="7169"/>
                  <a:pt x="15650" y="7222"/>
                </a:cubicBezTo>
                <a:cubicBezTo>
                  <a:pt x="15661" y="7383"/>
                  <a:pt x="15693" y="7598"/>
                  <a:pt x="15714" y="7630"/>
                </a:cubicBezTo>
                <a:cubicBezTo>
                  <a:pt x="15725" y="7641"/>
                  <a:pt x="15736" y="7684"/>
                  <a:pt x="15736" y="7727"/>
                </a:cubicBezTo>
                <a:cubicBezTo>
                  <a:pt x="15736" y="7952"/>
                  <a:pt x="15757" y="8209"/>
                  <a:pt x="15779" y="8316"/>
                </a:cubicBezTo>
                <a:cubicBezTo>
                  <a:pt x="15790" y="8392"/>
                  <a:pt x="15790" y="8509"/>
                  <a:pt x="15790" y="8595"/>
                </a:cubicBezTo>
                <a:cubicBezTo>
                  <a:pt x="15790" y="8692"/>
                  <a:pt x="15790" y="8767"/>
                  <a:pt x="15811" y="8810"/>
                </a:cubicBezTo>
                <a:cubicBezTo>
                  <a:pt x="15843" y="8895"/>
                  <a:pt x="15864" y="9024"/>
                  <a:pt x="15854" y="9110"/>
                </a:cubicBezTo>
                <a:cubicBezTo>
                  <a:pt x="15843" y="9228"/>
                  <a:pt x="15854" y="9379"/>
                  <a:pt x="15864" y="9443"/>
                </a:cubicBezTo>
                <a:cubicBezTo>
                  <a:pt x="15876" y="9486"/>
                  <a:pt x="15876" y="9507"/>
                  <a:pt x="15864" y="9518"/>
                </a:cubicBezTo>
                <a:cubicBezTo>
                  <a:pt x="15854" y="9539"/>
                  <a:pt x="15854" y="9560"/>
                  <a:pt x="15864" y="9625"/>
                </a:cubicBezTo>
                <a:cubicBezTo>
                  <a:pt x="15907" y="9808"/>
                  <a:pt x="15918" y="9893"/>
                  <a:pt x="15907" y="9968"/>
                </a:cubicBezTo>
                <a:cubicBezTo>
                  <a:pt x="15897" y="10022"/>
                  <a:pt x="15897" y="10065"/>
                  <a:pt x="15907" y="10097"/>
                </a:cubicBezTo>
                <a:cubicBezTo>
                  <a:pt x="15918" y="10172"/>
                  <a:pt x="15918" y="10322"/>
                  <a:pt x="15897" y="10344"/>
                </a:cubicBezTo>
                <a:cubicBezTo>
                  <a:pt x="15897" y="10354"/>
                  <a:pt x="15886" y="10430"/>
                  <a:pt x="15876" y="10516"/>
                </a:cubicBezTo>
                <a:cubicBezTo>
                  <a:pt x="15876" y="10601"/>
                  <a:pt x="15864" y="10697"/>
                  <a:pt x="15843" y="10730"/>
                </a:cubicBezTo>
                <a:cubicBezTo>
                  <a:pt x="15822" y="10794"/>
                  <a:pt x="15790" y="10891"/>
                  <a:pt x="15779" y="10976"/>
                </a:cubicBezTo>
                <a:cubicBezTo>
                  <a:pt x="15768" y="11084"/>
                  <a:pt x="15714" y="11255"/>
                  <a:pt x="15704" y="11266"/>
                </a:cubicBezTo>
                <a:cubicBezTo>
                  <a:pt x="15693" y="11266"/>
                  <a:pt x="15683" y="11341"/>
                  <a:pt x="15661" y="11427"/>
                </a:cubicBezTo>
                <a:cubicBezTo>
                  <a:pt x="15650" y="11524"/>
                  <a:pt x="15618" y="11631"/>
                  <a:pt x="15575" y="11727"/>
                </a:cubicBezTo>
                <a:cubicBezTo>
                  <a:pt x="15543" y="11803"/>
                  <a:pt x="15511" y="11888"/>
                  <a:pt x="15500" y="11920"/>
                </a:cubicBezTo>
                <a:cubicBezTo>
                  <a:pt x="15500" y="11942"/>
                  <a:pt x="15468" y="12017"/>
                  <a:pt x="15425" y="12092"/>
                </a:cubicBezTo>
                <a:cubicBezTo>
                  <a:pt x="15392" y="12156"/>
                  <a:pt x="15361" y="12221"/>
                  <a:pt x="15361" y="12232"/>
                </a:cubicBezTo>
                <a:cubicBezTo>
                  <a:pt x="15361" y="12242"/>
                  <a:pt x="15361" y="12253"/>
                  <a:pt x="15350" y="12253"/>
                </a:cubicBezTo>
                <a:cubicBezTo>
                  <a:pt x="15339" y="12253"/>
                  <a:pt x="15318" y="12285"/>
                  <a:pt x="15307" y="12318"/>
                </a:cubicBezTo>
                <a:cubicBezTo>
                  <a:pt x="15296" y="12349"/>
                  <a:pt x="15275" y="12382"/>
                  <a:pt x="15264" y="12403"/>
                </a:cubicBezTo>
                <a:cubicBezTo>
                  <a:pt x="15253" y="12414"/>
                  <a:pt x="15232" y="12446"/>
                  <a:pt x="15221" y="12478"/>
                </a:cubicBezTo>
                <a:cubicBezTo>
                  <a:pt x="15211" y="12511"/>
                  <a:pt x="15189" y="12554"/>
                  <a:pt x="15168" y="12585"/>
                </a:cubicBezTo>
                <a:cubicBezTo>
                  <a:pt x="15135" y="12618"/>
                  <a:pt x="15114" y="12682"/>
                  <a:pt x="15092" y="12735"/>
                </a:cubicBezTo>
                <a:cubicBezTo>
                  <a:pt x="15082" y="12790"/>
                  <a:pt x="15060" y="12832"/>
                  <a:pt x="15060" y="12843"/>
                </a:cubicBezTo>
                <a:cubicBezTo>
                  <a:pt x="15049" y="12854"/>
                  <a:pt x="15039" y="12875"/>
                  <a:pt x="15039" y="12886"/>
                </a:cubicBezTo>
                <a:cubicBezTo>
                  <a:pt x="15039" y="12907"/>
                  <a:pt x="15028" y="12940"/>
                  <a:pt x="14996" y="12971"/>
                </a:cubicBezTo>
                <a:cubicBezTo>
                  <a:pt x="14975" y="13004"/>
                  <a:pt x="14963" y="13047"/>
                  <a:pt x="14963" y="13057"/>
                </a:cubicBezTo>
                <a:cubicBezTo>
                  <a:pt x="14963" y="13068"/>
                  <a:pt x="14921" y="13133"/>
                  <a:pt x="14878" y="13207"/>
                </a:cubicBezTo>
                <a:cubicBezTo>
                  <a:pt x="14824" y="13272"/>
                  <a:pt x="14803" y="13336"/>
                  <a:pt x="14803" y="13347"/>
                </a:cubicBezTo>
                <a:cubicBezTo>
                  <a:pt x="14813" y="13358"/>
                  <a:pt x="14782" y="13400"/>
                  <a:pt x="14749" y="13455"/>
                </a:cubicBezTo>
                <a:cubicBezTo>
                  <a:pt x="14717" y="13497"/>
                  <a:pt x="14685" y="13540"/>
                  <a:pt x="14685" y="13562"/>
                </a:cubicBezTo>
                <a:cubicBezTo>
                  <a:pt x="14685" y="13583"/>
                  <a:pt x="14663" y="13626"/>
                  <a:pt x="14642" y="13658"/>
                </a:cubicBezTo>
                <a:cubicBezTo>
                  <a:pt x="14620" y="13679"/>
                  <a:pt x="14599" y="13733"/>
                  <a:pt x="14588" y="13765"/>
                </a:cubicBezTo>
                <a:cubicBezTo>
                  <a:pt x="14577" y="13798"/>
                  <a:pt x="14556" y="13830"/>
                  <a:pt x="14556" y="13830"/>
                </a:cubicBezTo>
                <a:cubicBezTo>
                  <a:pt x="14534" y="13830"/>
                  <a:pt x="14406" y="14012"/>
                  <a:pt x="14320" y="14141"/>
                </a:cubicBezTo>
                <a:cubicBezTo>
                  <a:pt x="14298" y="14162"/>
                  <a:pt x="14255" y="14227"/>
                  <a:pt x="14213" y="14280"/>
                </a:cubicBezTo>
                <a:cubicBezTo>
                  <a:pt x="14170" y="14323"/>
                  <a:pt x="14127" y="14377"/>
                  <a:pt x="14127" y="14377"/>
                </a:cubicBezTo>
                <a:cubicBezTo>
                  <a:pt x="14127" y="14387"/>
                  <a:pt x="14105" y="14409"/>
                  <a:pt x="14074" y="14430"/>
                </a:cubicBezTo>
                <a:cubicBezTo>
                  <a:pt x="14041" y="14441"/>
                  <a:pt x="13988" y="14506"/>
                  <a:pt x="13955" y="14549"/>
                </a:cubicBezTo>
                <a:cubicBezTo>
                  <a:pt x="13912" y="14602"/>
                  <a:pt x="13880" y="14634"/>
                  <a:pt x="13869" y="14634"/>
                </a:cubicBezTo>
                <a:cubicBezTo>
                  <a:pt x="13859" y="14634"/>
                  <a:pt x="13838" y="14656"/>
                  <a:pt x="13826" y="14666"/>
                </a:cubicBezTo>
                <a:cubicBezTo>
                  <a:pt x="13805" y="14677"/>
                  <a:pt x="13773" y="14709"/>
                  <a:pt x="13741" y="14720"/>
                </a:cubicBezTo>
                <a:cubicBezTo>
                  <a:pt x="13698" y="14742"/>
                  <a:pt x="13666" y="14763"/>
                  <a:pt x="13666" y="14763"/>
                </a:cubicBezTo>
                <a:cubicBezTo>
                  <a:pt x="13655" y="14773"/>
                  <a:pt x="13623" y="14795"/>
                  <a:pt x="13590" y="14816"/>
                </a:cubicBezTo>
                <a:cubicBezTo>
                  <a:pt x="13569" y="14827"/>
                  <a:pt x="13526" y="14870"/>
                  <a:pt x="13494" y="14881"/>
                </a:cubicBezTo>
                <a:cubicBezTo>
                  <a:pt x="13451" y="14924"/>
                  <a:pt x="13354" y="14999"/>
                  <a:pt x="13344" y="14999"/>
                </a:cubicBezTo>
                <a:cubicBezTo>
                  <a:pt x="13333" y="14999"/>
                  <a:pt x="13301" y="15021"/>
                  <a:pt x="13258" y="15052"/>
                </a:cubicBezTo>
                <a:cubicBezTo>
                  <a:pt x="13215" y="15085"/>
                  <a:pt x="13151" y="15106"/>
                  <a:pt x="13119" y="15117"/>
                </a:cubicBezTo>
                <a:cubicBezTo>
                  <a:pt x="13087" y="15128"/>
                  <a:pt x="13001" y="15160"/>
                  <a:pt x="12925" y="15202"/>
                </a:cubicBezTo>
                <a:cubicBezTo>
                  <a:pt x="12861" y="15235"/>
                  <a:pt x="12775" y="15278"/>
                  <a:pt x="12744" y="15278"/>
                </a:cubicBezTo>
                <a:cubicBezTo>
                  <a:pt x="12711" y="15288"/>
                  <a:pt x="12658" y="15310"/>
                  <a:pt x="12625" y="15321"/>
                </a:cubicBezTo>
                <a:cubicBezTo>
                  <a:pt x="12602" y="15337"/>
                  <a:pt x="12578" y="15346"/>
                  <a:pt x="12563" y="15346"/>
                </a:cubicBezTo>
                <a:cubicBezTo>
                  <a:pt x="12558" y="15346"/>
                  <a:pt x="12553" y="15345"/>
                  <a:pt x="12550" y="15342"/>
                </a:cubicBezTo>
                <a:cubicBezTo>
                  <a:pt x="12529" y="15342"/>
                  <a:pt x="12508" y="15342"/>
                  <a:pt x="12496" y="15353"/>
                </a:cubicBezTo>
                <a:cubicBezTo>
                  <a:pt x="12475" y="15364"/>
                  <a:pt x="12453" y="15374"/>
                  <a:pt x="12422" y="15374"/>
                </a:cubicBezTo>
                <a:cubicBezTo>
                  <a:pt x="12400" y="15385"/>
                  <a:pt x="12346" y="15407"/>
                  <a:pt x="12293" y="15438"/>
                </a:cubicBezTo>
                <a:cubicBezTo>
                  <a:pt x="12239" y="15474"/>
                  <a:pt x="12193" y="15495"/>
                  <a:pt x="12166" y="15495"/>
                </a:cubicBezTo>
                <a:cubicBezTo>
                  <a:pt x="12161" y="15495"/>
                  <a:pt x="12157" y="15494"/>
                  <a:pt x="12153" y="15493"/>
                </a:cubicBezTo>
                <a:cubicBezTo>
                  <a:pt x="12121" y="15493"/>
                  <a:pt x="12089" y="15503"/>
                  <a:pt x="12024" y="15546"/>
                </a:cubicBezTo>
                <a:cubicBezTo>
                  <a:pt x="11982" y="15567"/>
                  <a:pt x="11928" y="15600"/>
                  <a:pt x="11907" y="15610"/>
                </a:cubicBezTo>
                <a:cubicBezTo>
                  <a:pt x="11896" y="15610"/>
                  <a:pt x="11853" y="15632"/>
                  <a:pt x="11821" y="15653"/>
                </a:cubicBezTo>
                <a:cubicBezTo>
                  <a:pt x="11788" y="15674"/>
                  <a:pt x="11746" y="15696"/>
                  <a:pt x="11735" y="15696"/>
                </a:cubicBezTo>
                <a:cubicBezTo>
                  <a:pt x="11714" y="15696"/>
                  <a:pt x="11692" y="15707"/>
                  <a:pt x="11671" y="15717"/>
                </a:cubicBezTo>
                <a:cubicBezTo>
                  <a:pt x="11663" y="15725"/>
                  <a:pt x="11645" y="15733"/>
                  <a:pt x="11631" y="15733"/>
                </a:cubicBezTo>
                <a:cubicBezTo>
                  <a:pt x="11625" y="15733"/>
                  <a:pt x="11620" y="15731"/>
                  <a:pt x="11617" y="15728"/>
                </a:cubicBezTo>
                <a:cubicBezTo>
                  <a:pt x="11595" y="15728"/>
                  <a:pt x="11574" y="15739"/>
                  <a:pt x="11564" y="15760"/>
                </a:cubicBezTo>
                <a:cubicBezTo>
                  <a:pt x="11542" y="15782"/>
                  <a:pt x="11521" y="15793"/>
                  <a:pt x="11499" y="15793"/>
                </a:cubicBezTo>
                <a:cubicBezTo>
                  <a:pt x="11488" y="15793"/>
                  <a:pt x="11456" y="15803"/>
                  <a:pt x="11445" y="15825"/>
                </a:cubicBezTo>
                <a:cubicBezTo>
                  <a:pt x="11435" y="15836"/>
                  <a:pt x="11392" y="15868"/>
                  <a:pt x="11371" y="15879"/>
                </a:cubicBezTo>
                <a:cubicBezTo>
                  <a:pt x="11338" y="15889"/>
                  <a:pt x="11306" y="15900"/>
                  <a:pt x="11285" y="15922"/>
                </a:cubicBezTo>
                <a:cubicBezTo>
                  <a:pt x="11274" y="15932"/>
                  <a:pt x="11220" y="15953"/>
                  <a:pt x="11166" y="15964"/>
                </a:cubicBezTo>
                <a:cubicBezTo>
                  <a:pt x="11113" y="15975"/>
                  <a:pt x="11049" y="15996"/>
                  <a:pt x="11027" y="16018"/>
                </a:cubicBezTo>
                <a:cubicBezTo>
                  <a:pt x="11008" y="16030"/>
                  <a:pt x="10993" y="16036"/>
                  <a:pt x="10979" y="16036"/>
                </a:cubicBezTo>
                <a:cubicBezTo>
                  <a:pt x="10969" y="16036"/>
                  <a:pt x="10961" y="16033"/>
                  <a:pt x="10952" y="16029"/>
                </a:cubicBezTo>
                <a:cubicBezTo>
                  <a:pt x="10944" y="16021"/>
                  <a:pt x="10936" y="16018"/>
                  <a:pt x="10927" y="16018"/>
                </a:cubicBezTo>
                <a:cubicBezTo>
                  <a:pt x="10910" y="16018"/>
                  <a:pt x="10886" y="16029"/>
                  <a:pt x="10845" y="16050"/>
                </a:cubicBezTo>
                <a:cubicBezTo>
                  <a:pt x="10751" y="16096"/>
                  <a:pt x="10642" y="16127"/>
                  <a:pt x="10594" y="16127"/>
                </a:cubicBezTo>
                <a:cubicBezTo>
                  <a:pt x="10587" y="16127"/>
                  <a:pt x="10581" y="16126"/>
                  <a:pt x="10577" y="16125"/>
                </a:cubicBezTo>
                <a:cubicBezTo>
                  <a:pt x="10570" y="16123"/>
                  <a:pt x="10562" y="16122"/>
                  <a:pt x="10553" y="16122"/>
                </a:cubicBezTo>
                <a:cubicBezTo>
                  <a:pt x="10509" y="16122"/>
                  <a:pt x="10450" y="16143"/>
                  <a:pt x="10405" y="16179"/>
                </a:cubicBezTo>
                <a:cubicBezTo>
                  <a:pt x="10394" y="16189"/>
                  <a:pt x="10341" y="16200"/>
                  <a:pt x="10255" y="16200"/>
                </a:cubicBezTo>
                <a:cubicBezTo>
                  <a:pt x="10191" y="16211"/>
                  <a:pt x="10051" y="16222"/>
                  <a:pt x="9955" y="16243"/>
                </a:cubicBezTo>
                <a:cubicBezTo>
                  <a:pt x="9812" y="16272"/>
                  <a:pt x="9617" y="16291"/>
                  <a:pt x="9496" y="16291"/>
                </a:cubicBezTo>
                <a:cubicBezTo>
                  <a:pt x="9435" y="16291"/>
                  <a:pt x="9393" y="16286"/>
                  <a:pt x="9386" y="16275"/>
                </a:cubicBezTo>
                <a:cubicBezTo>
                  <a:pt x="9375" y="16270"/>
                  <a:pt x="9364" y="16267"/>
                  <a:pt x="9350" y="16267"/>
                </a:cubicBezTo>
                <a:cubicBezTo>
                  <a:pt x="9335" y="16267"/>
                  <a:pt x="9316" y="16270"/>
                  <a:pt x="9290" y="16275"/>
                </a:cubicBezTo>
                <a:cubicBezTo>
                  <a:pt x="9257" y="16286"/>
                  <a:pt x="9236" y="16291"/>
                  <a:pt x="9220" y="16291"/>
                </a:cubicBezTo>
                <a:cubicBezTo>
                  <a:pt x="9204" y="16291"/>
                  <a:pt x="9193" y="16286"/>
                  <a:pt x="9182" y="16275"/>
                </a:cubicBezTo>
                <a:cubicBezTo>
                  <a:pt x="9177" y="16270"/>
                  <a:pt x="9166" y="16267"/>
                  <a:pt x="9150" y="16267"/>
                </a:cubicBezTo>
                <a:cubicBezTo>
                  <a:pt x="9134" y="16267"/>
                  <a:pt x="9112" y="16270"/>
                  <a:pt x="9085" y="16275"/>
                </a:cubicBezTo>
                <a:cubicBezTo>
                  <a:pt x="9048" y="16286"/>
                  <a:pt x="9021" y="16291"/>
                  <a:pt x="8994" y="16291"/>
                </a:cubicBezTo>
                <a:cubicBezTo>
                  <a:pt x="8968" y="16291"/>
                  <a:pt x="8941" y="16286"/>
                  <a:pt x="8904" y="16275"/>
                </a:cubicBezTo>
                <a:cubicBezTo>
                  <a:pt x="8861" y="16254"/>
                  <a:pt x="8732" y="16243"/>
                  <a:pt x="8625" y="16232"/>
                </a:cubicBezTo>
                <a:cubicBezTo>
                  <a:pt x="8517" y="16222"/>
                  <a:pt x="8410" y="16200"/>
                  <a:pt x="8389" y="16200"/>
                </a:cubicBezTo>
                <a:cubicBezTo>
                  <a:pt x="8378" y="16189"/>
                  <a:pt x="8324" y="16189"/>
                  <a:pt x="8281" y="16189"/>
                </a:cubicBezTo>
                <a:cubicBezTo>
                  <a:pt x="8251" y="16197"/>
                  <a:pt x="8226" y="16205"/>
                  <a:pt x="8210" y="16205"/>
                </a:cubicBezTo>
                <a:cubicBezTo>
                  <a:pt x="8203" y="16205"/>
                  <a:pt x="8199" y="16203"/>
                  <a:pt x="8196" y="16200"/>
                </a:cubicBezTo>
                <a:cubicBezTo>
                  <a:pt x="8189" y="16187"/>
                  <a:pt x="8057" y="16178"/>
                  <a:pt x="7944" y="16178"/>
                </a:cubicBezTo>
                <a:cubicBezTo>
                  <a:pt x="7875" y="16178"/>
                  <a:pt x="7812" y="16181"/>
                  <a:pt x="7788" y="16189"/>
                </a:cubicBezTo>
                <a:cubicBezTo>
                  <a:pt x="7761" y="16195"/>
                  <a:pt x="7740" y="16198"/>
                  <a:pt x="7723" y="16198"/>
                </a:cubicBezTo>
                <a:cubicBezTo>
                  <a:pt x="7707" y="16198"/>
                  <a:pt x="7697" y="16195"/>
                  <a:pt x="7691" y="16189"/>
                </a:cubicBezTo>
                <a:cubicBezTo>
                  <a:pt x="7676" y="16182"/>
                  <a:pt x="7597" y="16174"/>
                  <a:pt x="7491" y="16174"/>
                </a:cubicBezTo>
                <a:cubicBezTo>
                  <a:pt x="7447" y="16174"/>
                  <a:pt x="7398" y="16176"/>
                  <a:pt x="7348" y="16179"/>
                </a:cubicBezTo>
                <a:cubicBezTo>
                  <a:pt x="7069" y="16179"/>
                  <a:pt x="7026" y="16179"/>
                  <a:pt x="7016" y="16146"/>
                </a:cubicBezTo>
                <a:cubicBezTo>
                  <a:pt x="6994" y="16136"/>
                  <a:pt x="6962" y="16125"/>
                  <a:pt x="6866" y="16125"/>
                </a:cubicBezTo>
                <a:cubicBezTo>
                  <a:pt x="6672" y="16125"/>
                  <a:pt x="6501" y="16103"/>
                  <a:pt x="6415" y="16061"/>
                </a:cubicBezTo>
                <a:cubicBezTo>
                  <a:pt x="6372" y="16050"/>
                  <a:pt x="6308" y="16029"/>
                  <a:pt x="6265" y="16029"/>
                </a:cubicBezTo>
                <a:cubicBezTo>
                  <a:pt x="6189" y="16018"/>
                  <a:pt x="6007" y="15932"/>
                  <a:pt x="5943" y="15879"/>
                </a:cubicBezTo>
                <a:cubicBezTo>
                  <a:pt x="5922" y="15857"/>
                  <a:pt x="5868" y="15825"/>
                  <a:pt x="5814" y="15814"/>
                </a:cubicBezTo>
                <a:cubicBezTo>
                  <a:pt x="5771" y="15793"/>
                  <a:pt x="5707" y="15760"/>
                  <a:pt x="5674" y="15739"/>
                </a:cubicBezTo>
                <a:cubicBezTo>
                  <a:pt x="5643" y="15717"/>
                  <a:pt x="5600" y="15696"/>
                  <a:pt x="5567" y="15674"/>
                </a:cubicBezTo>
                <a:cubicBezTo>
                  <a:pt x="5546" y="15664"/>
                  <a:pt x="5481" y="15610"/>
                  <a:pt x="5417" y="15557"/>
                </a:cubicBezTo>
                <a:cubicBezTo>
                  <a:pt x="5331" y="15481"/>
                  <a:pt x="5288" y="15450"/>
                  <a:pt x="5235" y="15450"/>
                </a:cubicBezTo>
                <a:cubicBezTo>
                  <a:pt x="5203" y="15438"/>
                  <a:pt x="5171" y="15428"/>
                  <a:pt x="5160" y="15407"/>
                </a:cubicBezTo>
                <a:cubicBezTo>
                  <a:pt x="5160" y="15396"/>
                  <a:pt x="5095" y="15364"/>
                  <a:pt x="5031" y="15331"/>
                </a:cubicBezTo>
                <a:cubicBezTo>
                  <a:pt x="4945" y="15288"/>
                  <a:pt x="4913" y="15267"/>
                  <a:pt x="4913" y="15245"/>
                </a:cubicBezTo>
                <a:cubicBezTo>
                  <a:pt x="4913" y="15202"/>
                  <a:pt x="4892" y="15192"/>
                  <a:pt x="4785" y="15149"/>
                </a:cubicBezTo>
                <a:cubicBezTo>
                  <a:pt x="4731" y="15128"/>
                  <a:pt x="4677" y="15085"/>
                  <a:pt x="4656" y="15063"/>
                </a:cubicBezTo>
                <a:cubicBezTo>
                  <a:pt x="4634" y="15042"/>
                  <a:pt x="4559" y="14999"/>
                  <a:pt x="4473" y="14956"/>
                </a:cubicBezTo>
                <a:cubicBezTo>
                  <a:pt x="4377" y="14902"/>
                  <a:pt x="4291" y="14849"/>
                  <a:pt x="4248" y="14806"/>
                </a:cubicBezTo>
                <a:cubicBezTo>
                  <a:pt x="4216" y="14773"/>
                  <a:pt x="4163" y="14731"/>
                  <a:pt x="4130" y="14731"/>
                </a:cubicBezTo>
                <a:cubicBezTo>
                  <a:pt x="4108" y="14720"/>
                  <a:pt x="4055" y="14688"/>
                  <a:pt x="4012" y="14645"/>
                </a:cubicBezTo>
                <a:cubicBezTo>
                  <a:pt x="3927" y="14580"/>
                  <a:pt x="3862" y="14537"/>
                  <a:pt x="3798" y="14516"/>
                </a:cubicBezTo>
                <a:cubicBezTo>
                  <a:pt x="3787" y="14516"/>
                  <a:pt x="3776" y="14506"/>
                  <a:pt x="3776" y="14495"/>
                </a:cubicBezTo>
                <a:cubicBezTo>
                  <a:pt x="3776" y="14441"/>
                  <a:pt x="3401" y="14087"/>
                  <a:pt x="3347" y="14087"/>
                </a:cubicBezTo>
                <a:cubicBezTo>
                  <a:pt x="3336" y="14087"/>
                  <a:pt x="3336" y="14077"/>
                  <a:pt x="3336" y="14055"/>
                </a:cubicBezTo>
                <a:cubicBezTo>
                  <a:pt x="3336" y="14023"/>
                  <a:pt x="3240" y="13926"/>
                  <a:pt x="3207" y="13926"/>
                </a:cubicBezTo>
                <a:cubicBezTo>
                  <a:pt x="3197" y="13926"/>
                  <a:pt x="3176" y="13905"/>
                  <a:pt x="3165" y="13884"/>
                </a:cubicBezTo>
                <a:cubicBezTo>
                  <a:pt x="3145" y="13844"/>
                  <a:pt x="3078" y="13775"/>
                  <a:pt x="3069" y="13775"/>
                </a:cubicBezTo>
                <a:cubicBezTo>
                  <a:pt x="3069" y="13775"/>
                  <a:pt x="3068" y="13776"/>
                  <a:pt x="3068" y="13776"/>
                </a:cubicBezTo>
                <a:cubicBezTo>
                  <a:pt x="3067" y="13779"/>
                  <a:pt x="3065" y="13780"/>
                  <a:pt x="3062" y="13780"/>
                </a:cubicBezTo>
                <a:cubicBezTo>
                  <a:pt x="3043" y="13780"/>
                  <a:pt x="2992" y="13717"/>
                  <a:pt x="2907" y="13605"/>
                </a:cubicBezTo>
                <a:cubicBezTo>
                  <a:pt x="2843" y="13519"/>
                  <a:pt x="2778" y="13433"/>
                  <a:pt x="2757" y="13422"/>
                </a:cubicBezTo>
                <a:cubicBezTo>
                  <a:pt x="2704" y="13390"/>
                  <a:pt x="2575" y="13207"/>
                  <a:pt x="2564" y="13143"/>
                </a:cubicBezTo>
                <a:cubicBezTo>
                  <a:pt x="2554" y="13122"/>
                  <a:pt x="2532" y="13090"/>
                  <a:pt x="2511" y="13068"/>
                </a:cubicBezTo>
                <a:cubicBezTo>
                  <a:pt x="2478" y="13025"/>
                  <a:pt x="2318" y="12778"/>
                  <a:pt x="2285" y="12714"/>
                </a:cubicBezTo>
                <a:cubicBezTo>
                  <a:pt x="2275" y="12693"/>
                  <a:pt x="2253" y="12671"/>
                  <a:pt x="2242" y="12671"/>
                </a:cubicBezTo>
                <a:cubicBezTo>
                  <a:pt x="2221" y="12671"/>
                  <a:pt x="2189" y="12628"/>
                  <a:pt x="2167" y="12575"/>
                </a:cubicBezTo>
                <a:cubicBezTo>
                  <a:pt x="2135" y="12511"/>
                  <a:pt x="2103" y="12457"/>
                  <a:pt x="2082" y="12446"/>
                </a:cubicBezTo>
                <a:cubicBezTo>
                  <a:pt x="2070" y="12435"/>
                  <a:pt x="2049" y="12403"/>
                  <a:pt x="2039" y="12371"/>
                </a:cubicBezTo>
                <a:cubicBezTo>
                  <a:pt x="2039" y="12349"/>
                  <a:pt x="2006" y="12285"/>
                  <a:pt x="1974" y="12242"/>
                </a:cubicBezTo>
                <a:cubicBezTo>
                  <a:pt x="1942" y="12199"/>
                  <a:pt x="1920" y="12156"/>
                  <a:pt x="1920" y="12146"/>
                </a:cubicBezTo>
                <a:cubicBezTo>
                  <a:pt x="1920" y="12103"/>
                  <a:pt x="1792" y="11727"/>
                  <a:pt x="1760" y="11674"/>
                </a:cubicBezTo>
                <a:cubicBezTo>
                  <a:pt x="1738" y="11641"/>
                  <a:pt x="1727" y="11598"/>
                  <a:pt x="1727" y="11567"/>
                </a:cubicBezTo>
                <a:cubicBezTo>
                  <a:pt x="1727" y="11502"/>
                  <a:pt x="1641" y="11255"/>
                  <a:pt x="1599" y="11191"/>
                </a:cubicBezTo>
                <a:cubicBezTo>
                  <a:pt x="1567" y="11159"/>
                  <a:pt x="1556" y="11116"/>
                  <a:pt x="1556" y="11062"/>
                </a:cubicBezTo>
                <a:cubicBezTo>
                  <a:pt x="1556" y="11019"/>
                  <a:pt x="1545" y="10966"/>
                  <a:pt x="1534" y="10945"/>
                </a:cubicBezTo>
                <a:cubicBezTo>
                  <a:pt x="1524" y="10912"/>
                  <a:pt x="1502" y="10859"/>
                  <a:pt x="1502" y="10816"/>
                </a:cubicBezTo>
                <a:cubicBezTo>
                  <a:pt x="1502" y="10773"/>
                  <a:pt x="1491" y="10730"/>
                  <a:pt x="1481" y="10709"/>
                </a:cubicBezTo>
                <a:cubicBezTo>
                  <a:pt x="1460" y="10697"/>
                  <a:pt x="1448" y="10676"/>
                  <a:pt x="1448" y="10666"/>
                </a:cubicBezTo>
                <a:cubicBezTo>
                  <a:pt x="1448" y="10655"/>
                  <a:pt x="1427" y="10590"/>
                  <a:pt x="1405" y="10526"/>
                </a:cubicBezTo>
                <a:cubicBezTo>
                  <a:pt x="1374" y="10461"/>
                  <a:pt x="1352" y="10376"/>
                  <a:pt x="1352" y="10344"/>
                </a:cubicBezTo>
                <a:cubicBezTo>
                  <a:pt x="1352" y="10301"/>
                  <a:pt x="1352" y="10204"/>
                  <a:pt x="1341" y="10129"/>
                </a:cubicBezTo>
                <a:cubicBezTo>
                  <a:pt x="1298" y="9775"/>
                  <a:pt x="1266" y="9174"/>
                  <a:pt x="1298" y="9100"/>
                </a:cubicBezTo>
                <a:cubicBezTo>
                  <a:pt x="1309" y="9078"/>
                  <a:pt x="1298" y="9014"/>
                  <a:pt x="1288" y="8949"/>
                </a:cubicBezTo>
                <a:cubicBezTo>
                  <a:pt x="1277" y="8874"/>
                  <a:pt x="1277" y="8767"/>
                  <a:pt x="1288" y="8692"/>
                </a:cubicBezTo>
                <a:cubicBezTo>
                  <a:pt x="1288" y="8617"/>
                  <a:pt x="1298" y="8478"/>
                  <a:pt x="1298" y="8381"/>
                </a:cubicBezTo>
                <a:cubicBezTo>
                  <a:pt x="1298" y="8284"/>
                  <a:pt x="1298" y="8199"/>
                  <a:pt x="1309" y="8199"/>
                </a:cubicBezTo>
                <a:cubicBezTo>
                  <a:pt x="1320" y="8199"/>
                  <a:pt x="1320" y="8145"/>
                  <a:pt x="1320" y="8080"/>
                </a:cubicBezTo>
                <a:cubicBezTo>
                  <a:pt x="1309" y="7994"/>
                  <a:pt x="1309" y="7930"/>
                  <a:pt x="1331" y="7855"/>
                </a:cubicBezTo>
                <a:cubicBezTo>
                  <a:pt x="1352" y="7780"/>
                  <a:pt x="1352" y="7758"/>
                  <a:pt x="1341" y="7737"/>
                </a:cubicBezTo>
                <a:cubicBezTo>
                  <a:pt x="1309" y="7705"/>
                  <a:pt x="1309" y="7405"/>
                  <a:pt x="1341" y="7372"/>
                </a:cubicBezTo>
                <a:cubicBezTo>
                  <a:pt x="1363" y="7351"/>
                  <a:pt x="1374" y="7298"/>
                  <a:pt x="1374" y="7201"/>
                </a:cubicBezTo>
                <a:cubicBezTo>
                  <a:pt x="1384" y="7008"/>
                  <a:pt x="1427" y="6729"/>
                  <a:pt x="1460" y="6664"/>
                </a:cubicBezTo>
                <a:cubicBezTo>
                  <a:pt x="1481" y="6633"/>
                  <a:pt x="1491" y="6579"/>
                  <a:pt x="1491" y="6482"/>
                </a:cubicBezTo>
                <a:cubicBezTo>
                  <a:pt x="1491" y="6364"/>
                  <a:pt x="1491" y="6354"/>
                  <a:pt x="1534" y="6289"/>
                </a:cubicBezTo>
                <a:cubicBezTo>
                  <a:pt x="1577" y="6235"/>
                  <a:pt x="1577" y="6214"/>
                  <a:pt x="1577" y="6161"/>
                </a:cubicBezTo>
                <a:cubicBezTo>
                  <a:pt x="1567" y="6118"/>
                  <a:pt x="1567" y="6096"/>
                  <a:pt x="1588" y="6096"/>
                </a:cubicBezTo>
                <a:cubicBezTo>
                  <a:pt x="1599" y="6085"/>
                  <a:pt x="1620" y="6064"/>
                  <a:pt x="1620" y="6032"/>
                </a:cubicBezTo>
                <a:cubicBezTo>
                  <a:pt x="1631" y="5999"/>
                  <a:pt x="1663" y="5925"/>
                  <a:pt x="1706" y="5860"/>
                </a:cubicBezTo>
                <a:cubicBezTo>
                  <a:pt x="1738" y="5796"/>
                  <a:pt x="1770" y="5720"/>
                  <a:pt x="1770" y="5699"/>
                </a:cubicBezTo>
                <a:cubicBezTo>
                  <a:pt x="1770" y="5678"/>
                  <a:pt x="1803" y="5613"/>
                  <a:pt x="1834" y="5560"/>
                </a:cubicBezTo>
                <a:cubicBezTo>
                  <a:pt x="1867" y="5506"/>
                  <a:pt x="1889" y="5442"/>
                  <a:pt x="1889" y="5431"/>
                </a:cubicBezTo>
                <a:cubicBezTo>
                  <a:pt x="1877" y="5410"/>
                  <a:pt x="1889" y="5388"/>
                  <a:pt x="1899" y="5377"/>
                </a:cubicBezTo>
                <a:cubicBezTo>
                  <a:pt x="1910" y="5367"/>
                  <a:pt x="1931" y="5313"/>
                  <a:pt x="1942" y="5238"/>
                </a:cubicBezTo>
                <a:cubicBezTo>
                  <a:pt x="1953" y="5174"/>
                  <a:pt x="1985" y="5077"/>
                  <a:pt x="2017" y="5024"/>
                </a:cubicBezTo>
                <a:cubicBezTo>
                  <a:pt x="2049" y="4970"/>
                  <a:pt x="2070" y="4905"/>
                  <a:pt x="2070" y="4895"/>
                </a:cubicBezTo>
                <a:cubicBezTo>
                  <a:pt x="2070" y="4874"/>
                  <a:pt x="2092" y="4831"/>
                  <a:pt x="2113" y="4798"/>
                </a:cubicBezTo>
                <a:cubicBezTo>
                  <a:pt x="2135" y="4755"/>
                  <a:pt x="2146" y="4712"/>
                  <a:pt x="2146" y="4691"/>
                </a:cubicBezTo>
                <a:cubicBezTo>
                  <a:pt x="2135" y="4669"/>
                  <a:pt x="2167" y="4583"/>
                  <a:pt x="2242" y="4455"/>
                </a:cubicBezTo>
                <a:cubicBezTo>
                  <a:pt x="2382" y="4176"/>
                  <a:pt x="2414" y="4133"/>
                  <a:pt x="2414" y="4112"/>
                </a:cubicBezTo>
                <a:cubicBezTo>
                  <a:pt x="2414" y="4101"/>
                  <a:pt x="2446" y="4069"/>
                  <a:pt x="2478" y="4037"/>
                </a:cubicBezTo>
                <a:cubicBezTo>
                  <a:pt x="2521" y="4004"/>
                  <a:pt x="2585" y="3930"/>
                  <a:pt x="2628" y="3865"/>
                </a:cubicBezTo>
                <a:cubicBezTo>
                  <a:pt x="2671" y="3801"/>
                  <a:pt x="2714" y="3747"/>
                  <a:pt x="2735" y="3737"/>
                </a:cubicBezTo>
                <a:cubicBezTo>
                  <a:pt x="2757" y="3725"/>
                  <a:pt x="2800" y="3704"/>
                  <a:pt x="2832" y="3672"/>
                </a:cubicBezTo>
                <a:cubicBezTo>
                  <a:pt x="2864" y="3651"/>
                  <a:pt x="2940" y="3608"/>
                  <a:pt x="3004" y="3586"/>
                </a:cubicBezTo>
                <a:cubicBezTo>
                  <a:pt x="3068" y="3554"/>
                  <a:pt x="3133" y="3522"/>
                  <a:pt x="3154" y="3501"/>
                </a:cubicBezTo>
                <a:cubicBezTo>
                  <a:pt x="3165" y="3489"/>
                  <a:pt x="3207" y="3468"/>
                  <a:pt x="3229" y="3458"/>
                </a:cubicBezTo>
                <a:cubicBezTo>
                  <a:pt x="3262" y="3446"/>
                  <a:pt x="3336" y="3404"/>
                  <a:pt x="3401" y="3361"/>
                </a:cubicBezTo>
                <a:cubicBezTo>
                  <a:pt x="3497" y="3286"/>
                  <a:pt x="3529" y="3275"/>
                  <a:pt x="3626" y="3265"/>
                </a:cubicBezTo>
                <a:cubicBezTo>
                  <a:pt x="3679" y="3265"/>
                  <a:pt x="3744" y="3253"/>
                  <a:pt x="3755" y="3243"/>
                </a:cubicBezTo>
                <a:cubicBezTo>
                  <a:pt x="3755" y="3222"/>
                  <a:pt x="3808" y="3211"/>
                  <a:pt x="3851" y="3211"/>
                </a:cubicBezTo>
                <a:cubicBezTo>
                  <a:pt x="3915" y="3200"/>
                  <a:pt x="3980" y="3179"/>
                  <a:pt x="4055" y="3146"/>
                </a:cubicBezTo>
                <a:cubicBezTo>
                  <a:pt x="4117" y="3111"/>
                  <a:pt x="4171" y="3090"/>
                  <a:pt x="4195" y="3090"/>
                </a:cubicBezTo>
                <a:cubicBezTo>
                  <a:pt x="4200" y="3090"/>
                  <a:pt x="4203" y="3091"/>
                  <a:pt x="4205" y="3093"/>
                </a:cubicBezTo>
                <a:cubicBezTo>
                  <a:pt x="4208" y="3094"/>
                  <a:pt x="4211" y="3094"/>
                  <a:pt x="4214" y="3094"/>
                </a:cubicBezTo>
                <a:cubicBezTo>
                  <a:pt x="4257" y="3094"/>
                  <a:pt x="4383" y="3034"/>
                  <a:pt x="4463" y="2975"/>
                </a:cubicBezTo>
                <a:cubicBezTo>
                  <a:pt x="4506" y="2932"/>
                  <a:pt x="4538" y="2921"/>
                  <a:pt x="4592" y="2921"/>
                </a:cubicBezTo>
                <a:cubicBezTo>
                  <a:pt x="4634" y="2921"/>
                  <a:pt x="4666" y="2910"/>
                  <a:pt x="4720" y="2878"/>
                </a:cubicBezTo>
                <a:cubicBezTo>
                  <a:pt x="4752" y="2857"/>
                  <a:pt x="4828" y="2814"/>
                  <a:pt x="4870" y="2793"/>
                </a:cubicBezTo>
                <a:cubicBezTo>
                  <a:pt x="4913" y="2771"/>
                  <a:pt x="4967" y="2750"/>
                  <a:pt x="4988" y="2728"/>
                </a:cubicBezTo>
                <a:cubicBezTo>
                  <a:pt x="5021" y="2707"/>
                  <a:pt x="5042" y="2696"/>
                  <a:pt x="5064" y="2696"/>
                </a:cubicBezTo>
                <a:cubicBezTo>
                  <a:pt x="5065" y="2697"/>
                  <a:pt x="5068" y="2697"/>
                  <a:pt x="5072" y="2697"/>
                </a:cubicBezTo>
                <a:cubicBezTo>
                  <a:pt x="5106" y="2697"/>
                  <a:pt x="5206" y="2650"/>
                  <a:pt x="5235" y="2621"/>
                </a:cubicBezTo>
                <a:cubicBezTo>
                  <a:pt x="5267" y="2588"/>
                  <a:pt x="5428" y="2535"/>
                  <a:pt x="5546" y="2524"/>
                </a:cubicBezTo>
                <a:cubicBezTo>
                  <a:pt x="5610" y="2514"/>
                  <a:pt x="5664" y="2503"/>
                  <a:pt x="5686" y="2481"/>
                </a:cubicBezTo>
                <a:cubicBezTo>
                  <a:pt x="5712" y="2454"/>
                  <a:pt x="5914" y="2412"/>
                  <a:pt x="6035" y="2412"/>
                </a:cubicBezTo>
                <a:cubicBezTo>
                  <a:pt x="6058" y="2412"/>
                  <a:pt x="6078" y="2413"/>
                  <a:pt x="6093" y="2417"/>
                </a:cubicBezTo>
                <a:cubicBezTo>
                  <a:pt x="6158" y="2417"/>
                  <a:pt x="6179" y="2417"/>
                  <a:pt x="6201" y="2395"/>
                </a:cubicBezTo>
                <a:cubicBezTo>
                  <a:pt x="6216" y="2380"/>
                  <a:pt x="6232" y="2370"/>
                  <a:pt x="6273" y="2370"/>
                </a:cubicBezTo>
                <a:cubicBezTo>
                  <a:pt x="6288" y="2370"/>
                  <a:pt x="6306" y="2371"/>
                  <a:pt x="6329" y="2374"/>
                </a:cubicBezTo>
                <a:cubicBezTo>
                  <a:pt x="6365" y="2379"/>
                  <a:pt x="6392" y="2381"/>
                  <a:pt x="6412" y="2381"/>
                </a:cubicBezTo>
                <a:cubicBezTo>
                  <a:pt x="6440" y="2381"/>
                  <a:pt x="6456" y="2376"/>
                  <a:pt x="6468" y="2364"/>
                </a:cubicBezTo>
                <a:cubicBezTo>
                  <a:pt x="6481" y="2351"/>
                  <a:pt x="6494" y="2346"/>
                  <a:pt x="6524" y="2346"/>
                </a:cubicBezTo>
                <a:cubicBezTo>
                  <a:pt x="6545" y="2346"/>
                  <a:pt x="6575" y="2348"/>
                  <a:pt x="6618" y="2352"/>
                </a:cubicBezTo>
                <a:cubicBezTo>
                  <a:pt x="6691" y="2363"/>
                  <a:pt x="6760" y="2368"/>
                  <a:pt x="6825" y="2368"/>
                </a:cubicBezTo>
                <a:cubicBezTo>
                  <a:pt x="6960" y="2368"/>
                  <a:pt x="7072" y="2346"/>
                  <a:pt x="7144" y="2310"/>
                </a:cubicBezTo>
                <a:cubicBezTo>
                  <a:pt x="7158" y="2301"/>
                  <a:pt x="7167" y="2297"/>
                  <a:pt x="7175" y="2297"/>
                </a:cubicBezTo>
                <a:cubicBezTo>
                  <a:pt x="7185" y="2297"/>
                  <a:pt x="7192" y="2304"/>
                  <a:pt x="7198" y="2310"/>
                </a:cubicBezTo>
                <a:cubicBezTo>
                  <a:pt x="7203" y="2326"/>
                  <a:pt x="7209" y="2334"/>
                  <a:pt x="7223" y="2334"/>
                </a:cubicBezTo>
                <a:cubicBezTo>
                  <a:pt x="7238" y="2334"/>
                  <a:pt x="7262" y="2326"/>
                  <a:pt x="7305" y="2310"/>
                </a:cubicBezTo>
                <a:cubicBezTo>
                  <a:pt x="7369" y="2299"/>
                  <a:pt x="7476" y="2278"/>
                  <a:pt x="7584" y="2278"/>
                </a:cubicBezTo>
                <a:cubicBezTo>
                  <a:pt x="7691" y="2278"/>
                  <a:pt x="7841" y="2267"/>
                  <a:pt x="7917" y="2256"/>
                </a:cubicBezTo>
                <a:cubicBezTo>
                  <a:pt x="7974" y="2256"/>
                  <a:pt x="8064" y="2251"/>
                  <a:pt x="8153" y="2251"/>
                </a:cubicBezTo>
                <a:cubicBezTo>
                  <a:pt x="8198" y="2251"/>
                  <a:pt x="8242" y="2253"/>
                  <a:pt x="8281" y="2256"/>
                </a:cubicBezTo>
                <a:cubicBezTo>
                  <a:pt x="8420" y="2256"/>
                  <a:pt x="8506" y="2245"/>
                  <a:pt x="8539" y="2235"/>
                </a:cubicBezTo>
                <a:cubicBezTo>
                  <a:pt x="8552" y="2230"/>
                  <a:pt x="8562" y="2227"/>
                  <a:pt x="8570" y="2227"/>
                </a:cubicBezTo>
                <a:cubicBezTo>
                  <a:pt x="8582" y="2227"/>
                  <a:pt x="8591" y="2233"/>
                  <a:pt x="8603" y="2245"/>
                </a:cubicBezTo>
                <a:cubicBezTo>
                  <a:pt x="8608" y="2260"/>
                  <a:pt x="8622" y="2268"/>
                  <a:pt x="8655" y="2268"/>
                </a:cubicBezTo>
                <a:cubicBezTo>
                  <a:pt x="8692" y="2268"/>
                  <a:pt x="8752" y="2258"/>
                  <a:pt x="8849" y="2235"/>
                </a:cubicBezTo>
                <a:cubicBezTo>
                  <a:pt x="8892" y="2235"/>
                  <a:pt x="9011" y="2224"/>
                  <a:pt x="9118" y="2213"/>
                </a:cubicBezTo>
                <a:cubicBezTo>
                  <a:pt x="9386" y="2202"/>
                  <a:pt x="9418" y="2192"/>
                  <a:pt x="9504" y="2181"/>
                </a:cubicBezTo>
                <a:cubicBezTo>
                  <a:pt x="9531" y="2176"/>
                  <a:pt x="9552" y="2173"/>
                  <a:pt x="9572" y="2173"/>
                </a:cubicBezTo>
                <a:cubicBezTo>
                  <a:pt x="9593" y="2173"/>
                  <a:pt x="9611" y="2176"/>
                  <a:pt x="9633" y="2181"/>
                </a:cubicBezTo>
                <a:cubicBezTo>
                  <a:pt x="9655" y="2185"/>
                  <a:pt x="9674" y="2188"/>
                  <a:pt x="9694" y="2188"/>
                </a:cubicBezTo>
                <a:cubicBezTo>
                  <a:pt x="9723" y="2188"/>
                  <a:pt x="9755" y="2183"/>
                  <a:pt x="9805" y="2171"/>
                </a:cubicBezTo>
                <a:cubicBezTo>
                  <a:pt x="9858" y="2159"/>
                  <a:pt x="10072" y="2149"/>
                  <a:pt x="10351" y="2149"/>
                </a:cubicBezTo>
                <a:cubicBezTo>
                  <a:pt x="10598" y="2149"/>
                  <a:pt x="10802" y="2138"/>
                  <a:pt x="10823" y="2138"/>
                </a:cubicBezTo>
                <a:cubicBezTo>
                  <a:pt x="10887" y="2138"/>
                  <a:pt x="11102" y="2171"/>
                  <a:pt x="11123" y="2181"/>
                </a:cubicBezTo>
                <a:cubicBezTo>
                  <a:pt x="11135" y="2192"/>
                  <a:pt x="11199" y="2192"/>
                  <a:pt x="11263" y="2192"/>
                </a:cubicBezTo>
                <a:cubicBezTo>
                  <a:pt x="11359" y="2192"/>
                  <a:pt x="11392" y="2202"/>
                  <a:pt x="11402" y="2213"/>
                </a:cubicBezTo>
                <a:cubicBezTo>
                  <a:pt x="11402" y="2224"/>
                  <a:pt x="11435" y="2245"/>
                  <a:pt x="11456" y="2245"/>
                </a:cubicBezTo>
                <a:cubicBezTo>
                  <a:pt x="11521" y="2267"/>
                  <a:pt x="11831" y="2417"/>
                  <a:pt x="11928" y="2481"/>
                </a:cubicBezTo>
                <a:cubicBezTo>
                  <a:pt x="12057" y="2578"/>
                  <a:pt x="12121" y="2621"/>
                  <a:pt x="12143" y="2653"/>
                </a:cubicBezTo>
                <a:cubicBezTo>
                  <a:pt x="12164" y="2674"/>
                  <a:pt x="12196" y="2707"/>
                  <a:pt x="12218" y="2717"/>
                </a:cubicBezTo>
                <a:cubicBezTo>
                  <a:pt x="12229" y="2739"/>
                  <a:pt x="12250" y="2771"/>
                  <a:pt x="12250" y="2771"/>
                </a:cubicBezTo>
                <a:cubicBezTo>
                  <a:pt x="12250" y="2781"/>
                  <a:pt x="12282" y="2824"/>
                  <a:pt x="12325" y="2857"/>
                </a:cubicBezTo>
                <a:cubicBezTo>
                  <a:pt x="12379" y="2900"/>
                  <a:pt x="12443" y="2986"/>
                  <a:pt x="12496" y="3072"/>
                </a:cubicBezTo>
                <a:cubicBezTo>
                  <a:pt x="12539" y="3157"/>
                  <a:pt x="12593" y="3222"/>
                  <a:pt x="12604" y="3222"/>
                </a:cubicBezTo>
                <a:cubicBezTo>
                  <a:pt x="12625" y="3232"/>
                  <a:pt x="12636" y="3243"/>
                  <a:pt x="12636" y="3253"/>
                </a:cubicBezTo>
                <a:cubicBezTo>
                  <a:pt x="12636" y="3275"/>
                  <a:pt x="12668" y="3318"/>
                  <a:pt x="12711" y="3350"/>
                </a:cubicBezTo>
                <a:cubicBezTo>
                  <a:pt x="12744" y="3393"/>
                  <a:pt x="12797" y="3446"/>
                  <a:pt x="12818" y="3489"/>
                </a:cubicBezTo>
                <a:cubicBezTo>
                  <a:pt x="12840" y="3522"/>
                  <a:pt x="12872" y="3554"/>
                  <a:pt x="12894" y="3554"/>
                </a:cubicBezTo>
                <a:cubicBezTo>
                  <a:pt x="12904" y="3554"/>
                  <a:pt x="12990" y="3618"/>
                  <a:pt x="13065" y="3704"/>
                </a:cubicBezTo>
                <a:cubicBezTo>
                  <a:pt x="13151" y="3790"/>
                  <a:pt x="13258" y="3887"/>
                  <a:pt x="13301" y="3918"/>
                </a:cubicBezTo>
                <a:cubicBezTo>
                  <a:pt x="13344" y="3951"/>
                  <a:pt x="13397" y="4004"/>
                  <a:pt x="13409" y="4026"/>
                </a:cubicBezTo>
                <a:cubicBezTo>
                  <a:pt x="13430" y="4058"/>
                  <a:pt x="13483" y="4123"/>
                  <a:pt x="13548" y="4187"/>
                </a:cubicBezTo>
                <a:cubicBezTo>
                  <a:pt x="13612" y="4240"/>
                  <a:pt x="13666" y="4294"/>
                  <a:pt x="13666" y="4305"/>
                </a:cubicBezTo>
                <a:cubicBezTo>
                  <a:pt x="13666" y="4316"/>
                  <a:pt x="13698" y="4359"/>
                  <a:pt x="13752" y="4412"/>
                </a:cubicBezTo>
                <a:cubicBezTo>
                  <a:pt x="13805" y="4466"/>
                  <a:pt x="13838" y="4498"/>
                  <a:pt x="13838" y="4530"/>
                </a:cubicBezTo>
                <a:cubicBezTo>
                  <a:pt x="13838" y="4552"/>
                  <a:pt x="13859" y="4595"/>
                  <a:pt x="13891" y="4616"/>
                </a:cubicBezTo>
                <a:cubicBezTo>
                  <a:pt x="13912" y="4648"/>
                  <a:pt x="13934" y="4680"/>
                  <a:pt x="13934" y="4691"/>
                </a:cubicBezTo>
                <a:cubicBezTo>
                  <a:pt x="13934" y="4702"/>
                  <a:pt x="13955" y="4734"/>
                  <a:pt x="13988" y="4766"/>
                </a:cubicBezTo>
                <a:cubicBezTo>
                  <a:pt x="14009" y="4798"/>
                  <a:pt x="14031" y="4831"/>
                  <a:pt x="14031" y="4841"/>
                </a:cubicBezTo>
                <a:cubicBezTo>
                  <a:pt x="14031" y="4852"/>
                  <a:pt x="14052" y="4884"/>
                  <a:pt x="14084" y="4927"/>
                </a:cubicBezTo>
                <a:cubicBezTo>
                  <a:pt x="14105" y="4959"/>
                  <a:pt x="14138" y="5024"/>
                  <a:pt x="14148" y="5067"/>
                </a:cubicBezTo>
                <a:cubicBezTo>
                  <a:pt x="14202" y="5195"/>
                  <a:pt x="14267" y="5345"/>
                  <a:pt x="14298" y="5388"/>
                </a:cubicBezTo>
                <a:cubicBezTo>
                  <a:pt x="14310" y="5410"/>
                  <a:pt x="14331" y="5453"/>
                  <a:pt x="14331" y="5463"/>
                </a:cubicBezTo>
                <a:cubicBezTo>
                  <a:pt x="14331" y="5484"/>
                  <a:pt x="14352" y="5570"/>
                  <a:pt x="14384" y="5656"/>
                </a:cubicBezTo>
                <a:cubicBezTo>
                  <a:pt x="14438" y="5806"/>
                  <a:pt x="14470" y="5935"/>
                  <a:pt x="14470" y="5989"/>
                </a:cubicBezTo>
                <a:cubicBezTo>
                  <a:pt x="14470" y="5999"/>
                  <a:pt x="14481" y="6032"/>
                  <a:pt x="14503" y="6064"/>
                </a:cubicBezTo>
                <a:cubicBezTo>
                  <a:pt x="14513" y="6085"/>
                  <a:pt x="14524" y="6150"/>
                  <a:pt x="14534" y="6192"/>
                </a:cubicBezTo>
                <a:cubicBezTo>
                  <a:pt x="14546" y="6246"/>
                  <a:pt x="14567" y="6311"/>
                  <a:pt x="14577" y="6332"/>
                </a:cubicBezTo>
                <a:cubicBezTo>
                  <a:pt x="14599" y="6354"/>
                  <a:pt x="14610" y="6418"/>
                  <a:pt x="14620" y="6493"/>
                </a:cubicBezTo>
                <a:cubicBezTo>
                  <a:pt x="14631" y="6557"/>
                  <a:pt x="14642" y="6621"/>
                  <a:pt x="14653" y="6633"/>
                </a:cubicBezTo>
                <a:cubicBezTo>
                  <a:pt x="14685" y="6676"/>
                  <a:pt x="14727" y="6826"/>
                  <a:pt x="14727" y="6890"/>
                </a:cubicBezTo>
                <a:cubicBezTo>
                  <a:pt x="14727" y="6922"/>
                  <a:pt x="14749" y="6986"/>
                  <a:pt x="14760" y="7029"/>
                </a:cubicBezTo>
                <a:cubicBezTo>
                  <a:pt x="14782" y="7115"/>
                  <a:pt x="14835" y="7341"/>
                  <a:pt x="14835" y="7394"/>
                </a:cubicBezTo>
                <a:lnTo>
                  <a:pt x="14835" y="7491"/>
                </a:lnTo>
                <a:cubicBezTo>
                  <a:pt x="14824" y="7608"/>
                  <a:pt x="14846" y="7780"/>
                  <a:pt x="14867" y="7801"/>
                </a:cubicBezTo>
                <a:cubicBezTo>
                  <a:pt x="14899" y="7834"/>
                  <a:pt x="14899" y="7952"/>
                  <a:pt x="14878" y="7952"/>
                </a:cubicBezTo>
                <a:cubicBezTo>
                  <a:pt x="14867" y="7963"/>
                  <a:pt x="14856" y="7984"/>
                  <a:pt x="14856" y="8006"/>
                </a:cubicBezTo>
                <a:cubicBezTo>
                  <a:pt x="14856" y="8080"/>
                  <a:pt x="14878" y="8349"/>
                  <a:pt x="14889" y="8359"/>
                </a:cubicBezTo>
                <a:cubicBezTo>
                  <a:pt x="14889" y="8359"/>
                  <a:pt x="14889" y="8423"/>
                  <a:pt x="14878" y="8488"/>
                </a:cubicBezTo>
                <a:cubicBezTo>
                  <a:pt x="14878" y="8552"/>
                  <a:pt x="14878" y="8628"/>
                  <a:pt x="14889" y="8671"/>
                </a:cubicBezTo>
                <a:cubicBezTo>
                  <a:pt x="14899" y="8724"/>
                  <a:pt x="14899" y="8810"/>
                  <a:pt x="14889" y="9035"/>
                </a:cubicBezTo>
                <a:cubicBezTo>
                  <a:pt x="14867" y="9293"/>
                  <a:pt x="14867" y="9346"/>
                  <a:pt x="14889" y="9410"/>
                </a:cubicBezTo>
                <a:cubicBezTo>
                  <a:pt x="14910" y="9464"/>
                  <a:pt x="14910" y="9507"/>
                  <a:pt x="14899" y="9603"/>
                </a:cubicBezTo>
                <a:cubicBezTo>
                  <a:pt x="14889" y="9679"/>
                  <a:pt x="14889" y="9775"/>
                  <a:pt x="14899" y="9851"/>
                </a:cubicBezTo>
                <a:cubicBezTo>
                  <a:pt x="14921" y="10001"/>
                  <a:pt x="14921" y="10022"/>
                  <a:pt x="14899" y="10097"/>
                </a:cubicBezTo>
                <a:cubicBezTo>
                  <a:pt x="14878" y="10183"/>
                  <a:pt x="14889" y="10387"/>
                  <a:pt x="14921" y="10569"/>
                </a:cubicBezTo>
                <a:cubicBezTo>
                  <a:pt x="14942" y="10697"/>
                  <a:pt x="14942" y="10719"/>
                  <a:pt x="14910" y="10837"/>
                </a:cubicBezTo>
                <a:cubicBezTo>
                  <a:pt x="14878" y="10976"/>
                  <a:pt x="14867" y="11062"/>
                  <a:pt x="14899" y="11073"/>
                </a:cubicBezTo>
                <a:cubicBezTo>
                  <a:pt x="14921" y="11095"/>
                  <a:pt x="14910" y="11181"/>
                  <a:pt x="14889" y="11202"/>
                </a:cubicBezTo>
                <a:cubicBezTo>
                  <a:pt x="14867" y="11212"/>
                  <a:pt x="14867" y="11245"/>
                  <a:pt x="14878" y="11352"/>
                </a:cubicBezTo>
                <a:cubicBezTo>
                  <a:pt x="14889" y="11524"/>
                  <a:pt x="14846" y="11641"/>
                  <a:pt x="14739" y="11749"/>
                </a:cubicBezTo>
                <a:cubicBezTo>
                  <a:pt x="14685" y="11803"/>
                  <a:pt x="14663" y="11834"/>
                  <a:pt x="14663" y="11867"/>
                </a:cubicBezTo>
                <a:cubicBezTo>
                  <a:pt x="14663" y="11899"/>
                  <a:pt x="14642" y="11942"/>
                  <a:pt x="14567" y="12028"/>
                </a:cubicBezTo>
                <a:cubicBezTo>
                  <a:pt x="14503" y="12092"/>
                  <a:pt x="14460" y="12146"/>
                  <a:pt x="14460" y="12156"/>
                </a:cubicBezTo>
                <a:cubicBezTo>
                  <a:pt x="14460" y="12178"/>
                  <a:pt x="14438" y="12199"/>
                  <a:pt x="14406" y="12232"/>
                </a:cubicBezTo>
                <a:cubicBezTo>
                  <a:pt x="14384" y="12253"/>
                  <a:pt x="14341" y="12306"/>
                  <a:pt x="14320" y="12339"/>
                </a:cubicBezTo>
                <a:cubicBezTo>
                  <a:pt x="14288" y="12382"/>
                  <a:pt x="14255" y="12414"/>
                  <a:pt x="14245" y="12425"/>
                </a:cubicBezTo>
                <a:cubicBezTo>
                  <a:pt x="14213" y="12468"/>
                  <a:pt x="14181" y="12542"/>
                  <a:pt x="14191" y="12564"/>
                </a:cubicBezTo>
                <a:cubicBezTo>
                  <a:pt x="14191" y="12575"/>
                  <a:pt x="14159" y="12628"/>
                  <a:pt x="14105" y="12682"/>
                </a:cubicBezTo>
                <a:cubicBezTo>
                  <a:pt x="14062" y="12725"/>
                  <a:pt x="13998" y="12811"/>
                  <a:pt x="13966" y="12864"/>
                </a:cubicBezTo>
                <a:cubicBezTo>
                  <a:pt x="13945" y="12918"/>
                  <a:pt x="13891" y="12993"/>
                  <a:pt x="13859" y="13025"/>
                </a:cubicBezTo>
                <a:cubicBezTo>
                  <a:pt x="13773" y="13100"/>
                  <a:pt x="13580" y="13455"/>
                  <a:pt x="13505" y="13669"/>
                </a:cubicBezTo>
                <a:cubicBezTo>
                  <a:pt x="13462" y="13776"/>
                  <a:pt x="13451" y="13787"/>
                  <a:pt x="13130" y="14001"/>
                </a:cubicBezTo>
                <a:cubicBezTo>
                  <a:pt x="13054" y="14055"/>
                  <a:pt x="12947" y="14130"/>
                  <a:pt x="12894" y="14173"/>
                </a:cubicBezTo>
                <a:cubicBezTo>
                  <a:pt x="12783" y="14264"/>
                  <a:pt x="12672" y="14335"/>
                  <a:pt x="12641" y="14335"/>
                </a:cubicBezTo>
                <a:cubicBezTo>
                  <a:pt x="12639" y="14335"/>
                  <a:pt x="12638" y="14335"/>
                  <a:pt x="12636" y="14334"/>
                </a:cubicBezTo>
                <a:cubicBezTo>
                  <a:pt x="12625" y="14334"/>
                  <a:pt x="12529" y="14377"/>
                  <a:pt x="12422" y="14430"/>
                </a:cubicBezTo>
                <a:cubicBezTo>
                  <a:pt x="12303" y="14484"/>
                  <a:pt x="12196" y="14527"/>
                  <a:pt x="12110" y="14549"/>
                </a:cubicBezTo>
                <a:cubicBezTo>
                  <a:pt x="11896" y="14602"/>
                  <a:pt x="11864" y="14602"/>
                  <a:pt x="11821" y="14634"/>
                </a:cubicBezTo>
                <a:cubicBezTo>
                  <a:pt x="11810" y="14656"/>
                  <a:pt x="11767" y="14677"/>
                  <a:pt x="11746" y="14677"/>
                </a:cubicBezTo>
                <a:cubicBezTo>
                  <a:pt x="11714" y="14677"/>
                  <a:pt x="11660" y="14688"/>
                  <a:pt x="11617" y="14699"/>
                </a:cubicBezTo>
                <a:cubicBezTo>
                  <a:pt x="11564" y="14731"/>
                  <a:pt x="11488" y="14742"/>
                  <a:pt x="11359" y="14742"/>
                </a:cubicBezTo>
                <a:cubicBezTo>
                  <a:pt x="11231" y="14742"/>
                  <a:pt x="11166" y="14752"/>
                  <a:pt x="11135" y="14773"/>
                </a:cubicBezTo>
                <a:cubicBezTo>
                  <a:pt x="11070" y="14816"/>
                  <a:pt x="10899" y="14870"/>
                  <a:pt x="10791" y="14870"/>
                </a:cubicBezTo>
                <a:cubicBezTo>
                  <a:pt x="10737" y="14870"/>
                  <a:pt x="10663" y="14870"/>
                  <a:pt x="10620" y="14881"/>
                </a:cubicBezTo>
                <a:cubicBezTo>
                  <a:pt x="10587" y="14892"/>
                  <a:pt x="10512" y="14902"/>
                  <a:pt x="10458" y="14913"/>
                </a:cubicBezTo>
                <a:cubicBezTo>
                  <a:pt x="10415" y="14924"/>
                  <a:pt x="10319" y="14945"/>
                  <a:pt x="10255" y="14956"/>
                </a:cubicBezTo>
                <a:cubicBezTo>
                  <a:pt x="10201" y="14967"/>
                  <a:pt x="10126" y="14988"/>
                  <a:pt x="10094" y="14988"/>
                </a:cubicBezTo>
                <a:cubicBezTo>
                  <a:pt x="10072" y="14988"/>
                  <a:pt x="9998" y="15009"/>
                  <a:pt x="9944" y="15042"/>
                </a:cubicBezTo>
                <a:cubicBezTo>
                  <a:pt x="9879" y="15063"/>
                  <a:pt x="9826" y="15074"/>
                  <a:pt x="9805" y="15074"/>
                </a:cubicBezTo>
                <a:cubicBezTo>
                  <a:pt x="9799" y="15071"/>
                  <a:pt x="9789" y="15070"/>
                  <a:pt x="9777" y="15070"/>
                </a:cubicBezTo>
                <a:cubicBezTo>
                  <a:pt x="9743" y="15070"/>
                  <a:pt x="9688" y="15079"/>
                  <a:pt x="9633" y="15095"/>
                </a:cubicBezTo>
                <a:cubicBezTo>
                  <a:pt x="9407" y="15149"/>
                  <a:pt x="9300" y="15171"/>
                  <a:pt x="9150" y="15171"/>
                </a:cubicBezTo>
                <a:cubicBezTo>
                  <a:pt x="9064" y="15171"/>
                  <a:pt x="8968" y="15171"/>
                  <a:pt x="8935" y="15181"/>
                </a:cubicBezTo>
                <a:cubicBezTo>
                  <a:pt x="8919" y="15187"/>
                  <a:pt x="8906" y="15189"/>
                  <a:pt x="8895" y="15189"/>
                </a:cubicBezTo>
                <a:cubicBezTo>
                  <a:pt x="8885" y="15189"/>
                  <a:pt x="8876" y="15187"/>
                  <a:pt x="8871" y="15181"/>
                </a:cubicBezTo>
                <a:cubicBezTo>
                  <a:pt x="8860" y="15176"/>
                  <a:pt x="8847" y="15173"/>
                  <a:pt x="8828" y="15173"/>
                </a:cubicBezTo>
                <a:cubicBezTo>
                  <a:pt x="8810" y="15173"/>
                  <a:pt x="8786" y="15176"/>
                  <a:pt x="8753" y="15181"/>
                </a:cubicBezTo>
                <a:cubicBezTo>
                  <a:pt x="8699" y="15202"/>
                  <a:pt x="8603" y="15214"/>
                  <a:pt x="8539" y="15224"/>
                </a:cubicBezTo>
                <a:cubicBezTo>
                  <a:pt x="8474" y="15235"/>
                  <a:pt x="8389" y="15245"/>
                  <a:pt x="8346" y="15267"/>
                </a:cubicBezTo>
                <a:cubicBezTo>
                  <a:pt x="8315" y="15275"/>
                  <a:pt x="8285" y="15282"/>
                  <a:pt x="8262" y="15282"/>
                </a:cubicBezTo>
                <a:cubicBezTo>
                  <a:pt x="8253" y="15282"/>
                  <a:pt x="8245" y="15281"/>
                  <a:pt x="8238" y="15278"/>
                </a:cubicBezTo>
                <a:cubicBezTo>
                  <a:pt x="8217" y="15278"/>
                  <a:pt x="8120" y="15267"/>
                  <a:pt x="8034" y="15245"/>
                </a:cubicBezTo>
                <a:cubicBezTo>
                  <a:pt x="7712" y="15202"/>
                  <a:pt x="7648" y="15181"/>
                  <a:pt x="7627" y="15171"/>
                </a:cubicBezTo>
                <a:cubicBezTo>
                  <a:pt x="7608" y="15158"/>
                  <a:pt x="7488" y="15153"/>
                  <a:pt x="7360" y="15153"/>
                </a:cubicBezTo>
                <a:cubicBezTo>
                  <a:pt x="7271" y="15153"/>
                  <a:pt x="7178" y="15155"/>
                  <a:pt x="7112" y="15160"/>
                </a:cubicBezTo>
                <a:cubicBezTo>
                  <a:pt x="7054" y="15168"/>
                  <a:pt x="7019" y="15174"/>
                  <a:pt x="6989" y="15174"/>
                </a:cubicBezTo>
                <a:cubicBezTo>
                  <a:pt x="6947" y="15174"/>
                  <a:pt x="6917" y="15163"/>
                  <a:pt x="6854" y="15138"/>
                </a:cubicBezTo>
                <a:cubicBezTo>
                  <a:pt x="6801" y="15117"/>
                  <a:pt x="6737" y="15095"/>
                  <a:pt x="6715" y="15095"/>
                </a:cubicBezTo>
                <a:cubicBezTo>
                  <a:pt x="6704" y="15095"/>
                  <a:pt x="6672" y="15074"/>
                  <a:pt x="6651" y="15063"/>
                </a:cubicBezTo>
                <a:cubicBezTo>
                  <a:pt x="6618" y="15042"/>
                  <a:pt x="6587" y="15031"/>
                  <a:pt x="6533" y="15031"/>
                </a:cubicBezTo>
                <a:cubicBezTo>
                  <a:pt x="6490" y="15031"/>
                  <a:pt x="6447" y="15021"/>
                  <a:pt x="6447" y="15009"/>
                </a:cubicBezTo>
                <a:cubicBezTo>
                  <a:pt x="6447" y="15009"/>
                  <a:pt x="6436" y="14988"/>
                  <a:pt x="6404" y="14988"/>
                </a:cubicBezTo>
                <a:cubicBezTo>
                  <a:pt x="6382" y="14978"/>
                  <a:pt x="6351" y="14967"/>
                  <a:pt x="6340" y="14956"/>
                </a:cubicBezTo>
                <a:cubicBezTo>
                  <a:pt x="6318" y="14935"/>
                  <a:pt x="6189" y="14902"/>
                  <a:pt x="6136" y="14902"/>
                </a:cubicBezTo>
                <a:cubicBezTo>
                  <a:pt x="6104" y="14902"/>
                  <a:pt x="5889" y="14795"/>
                  <a:pt x="5889" y="14785"/>
                </a:cubicBezTo>
                <a:cubicBezTo>
                  <a:pt x="5879" y="14773"/>
                  <a:pt x="5836" y="14742"/>
                  <a:pt x="5793" y="14709"/>
                </a:cubicBezTo>
                <a:cubicBezTo>
                  <a:pt x="5653" y="14623"/>
                  <a:pt x="5481" y="14473"/>
                  <a:pt x="5481" y="14441"/>
                </a:cubicBezTo>
                <a:cubicBezTo>
                  <a:pt x="5481" y="14430"/>
                  <a:pt x="5450" y="14398"/>
                  <a:pt x="5428" y="14387"/>
                </a:cubicBezTo>
                <a:cubicBezTo>
                  <a:pt x="5331" y="14334"/>
                  <a:pt x="5214" y="14237"/>
                  <a:pt x="5181" y="14173"/>
                </a:cubicBezTo>
                <a:cubicBezTo>
                  <a:pt x="5171" y="14141"/>
                  <a:pt x="5138" y="14108"/>
                  <a:pt x="5117" y="14098"/>
                </a:cubicBezTo>
                <a:cubicBezTo>
                  <a:pt x="5042" y="14065"/>
                  <a:pt x="4956" y="13991"/>
                  <a:pt x="4913" y="13905"/>
                </a:cubicBezTo>
                <a:cubicBezTo>
                  <a:pt x="4881" y="13862"/>
                  <a:pt x="4828" y="13798"/>
                  <a:pt x="4785" y="13765"/>
                </a:cubicBezTo>
                <a:cubicBezTo>
                  <a:pt x="4720" y="13712"/>
                  <a:pt x="4645" y="13615"/>
                  <a:pt x="4645" y="13572"/>
                </a:cubicBezTo>
                <a:cubicBezTo>
                  <a:pt x="4645" y="13562"/>
                  <a:pt x="4602" y="13508"/>
                  <a:pt x="4549" y="13455"/>
                </a:cubicBezTo>
                <a:cubicBezTo>
                  <a:pt x="4495" y="13390"/>
                  <a:pt x="4452" y="13336"/>
                  <a:pt x="4452" y="13326"/>
                </a:cubicBezTo>
                <a:cubicBezTo>
                  <a:pt x="4452" y="13326"/>
                  <a:pt x="4430" y="13293"/>
                  <a:pt x="4387" y="13261"/>
                </a:cubicBezTo>
                <a:lnTo>
                  <a:pt x="4323" y="13197"/>
                </a:lnTo>
                <a:cubicBezTo>
                  <a:pt x="4323" y="13186"/>
                  <a:pt x="4302" y="13143"/>
                  <a:pt x="4270" y="13111"/>
                </a:cubicBezTo>
                <a:cubicBezTo>
                  <a:pt x="4194" y="13014"/>
                  <a:pt x="4163" y="12940"/>
                  <a:pt x="4173" y="12907"/>
                </a:cubicBezTo>
                <a:cubicBezTo>
                  <a:pt x="4173" y="12886"/>
                  <a:pt x="4151" y="12854"/>
                  <a:pt x="4108" y="12811"/>
                </a:cubicBezTo>
                <a:cubicBezTo>
                  <a:pt x="4012" y="12714"/>
                  <a:pt x="3894" y="12564"/>
                  <a:pt x="3830" y="12457"/>
                </a:cubicBezTo>
                <a:cubicBezTo>
                  <a:pt x="3808" y="12414"/>
                  <a:pt x="3776" y="12371"/>
                  <a:pt x="3755" y="12360"/>
                </a:cubicBezTo>
                <a:cubicBezTo>
                  <a:pt x="3733" y="12349"/>
                  <a:pt x="3722" y="12328"/>
                  <a:pt x="3722" y="12318"/>
                </a:cubicBezTo>
                <a:cubicBezTo>
                  <a:pt x="3722" y="12306"/>
                  <a:pt x="3701" y="12275"/>
                  <a:pt x="3679" y="12253"/>
                </a:cubicBezTo>
                <a:cubicBezTo>
                  <a:pt x="3658" y="12232"/>
                  <a:pt x="3605" y="12167"/>
                  <a:pt x="3572" y="12113"/>
                </a:cubicBezTo>
                <a:cubicBezTo>
                  <a:pt x="3540" y="12060"/>
                  <a:pt x="3465" y="11963"/>
                  <a:pt x="3401" y="11899"/>
                </a:cubicBezTo>
                <a:cubicBezTo>
                  <a:pt x="3336" y="11846"/>
                  <a:pt x="3283" y="11770"/>
                  <a:pt x="3283" y="11749"/>
                </a:cubicBezTo>
                <a:cubicBezTo>
                  <a:pt x="3272" y="11727"/>
                  <a:pt x="3240" y="11663"/>
                  <a:pt x="3197" y="11610"/>
                </a:cubicBezTo>
                <a:cubicBezTo>
                  <a:pt x="2971" y="11331"/>
                  <a:pt x="2897" y="11234"/>
                  <a:pt x="2864" y="11181"/>
                </a:cubicBezTo>
                <a:cubicBezTo>
                  <a:pt x="2843" y="11148"/>
                  <a:pt x="2821" y="11127"/>
                  <a:pt x="2811" y="11116"/>
                </a:cubicBezTo>
                <a:cubicBezTo>
                  <a:pt x="2800" y="11116"/>
                  <a:pt x="2800" y="11095"/>
                  <a:pt x="2800" y="11084"/>
                </a:cubicBezTo>
                <a:cubicBezTo>
                  <a:pt x="2800" y="11062"/>
                  <a:pt x="2778" y="11019"/>
                  <a:pt x="2768" y="10987"/>
                </a:cubicBezTo>
                <a:cubicBezTo>
                  <a:pt x="2704" y="10869"/>
                  <a:pt x="2639" y="10709"/>
                  <a:pt x="2639" y="10666"/>
                </a:cubicBezTo>
                <a:cubicBezTo>
                  <a:pt x="2639" y="10601"/>
                  <a:pt x="2607" y="10537"/>
                  <a:pt x="2554" y="10473"/>
                </a:cubicBezTo>
                <a:cubicBezTo>
                  <a:pt x="2511" y="10419"/>
                  <a:pt x="2511" y="10397"/>
                  <a:pt x="2500" y="10280"/>
                </a:cubicBezTo>
                <a:cubicBezTo>
                  <a:pt x="2500" y="10183"/>
                  <a:pt x="2478" y="10129"/>
                  <a:pt x="2446" y="10075"/>
                </a:cubicBezTo>
                <a:cubicBezTo>
                  <a:pt x="2425" y="10032"/>
                  <a:pt x="2403" y="9947"/>
                  <a:pt x="2382" y="9872"/>
                </a:cubicBezTo>
                <a:cubicBezTo>
                  <a:pt x="2371" y="9808"/>
                  <a:pt x="2349" y="9722"/>
                  <a:pt x="2339" y="9700"/>
                </a:cubicBezTo>
                <a:cubicBezTo>
                  <a:pt x="2339" y="9668"/>
                  <a:pt x="2328" y="9636"/>
                  <a:pt x="2339" y="9625"/>
                </a:cubicBezTo>
                <a:cubicBezTo>
                  <a:pt x="2339" y="9603"/>
                  <a:pt x="2339" y="9572"/>
                  <a:pt x="2328" y="9550"/>
                </a:cubicBezTo>
                <a:cubicBezTo>
                  <a:pt x="2318" y="9529"/>
                  <a:pt x="2306" y="9486"/>
                  <a:pt x="2306" y="9453"/>
                </a:cubicBezTo>
                <a:cubicBezTo>
                  <a:pt x="2306" y="9432"/>
                  <a:pt x="2306" y="9389"/>
                  <a:pt x="2296" y="9379"/>
                </a:cubicBezTo>
                <a:cubicBezTo>
                  <a:pt x="2264" y="9314"/>
                  <a:pt x="2199" y="9057"/>
                  <a:pt x="2189" y="8971"/>
                </a:cubicBezTo>
                <a:cubicBezTo>
                  <a:pt x="2189" y="8917"/>
                  <a:pt x="2167" y="8810"/>
                  <a:pt x="2156" y="8735"/>
                </a:cubicBezTo>
                <a:cubicBezTo>
                  <a:pt x="2103" y="8423"/>
                  <a:pt x="2092" y="8359"/>
                  <a:pt x="2135" y="8242"/>
                </a:cubicBezTo>
                <a:cubicBezTo>
                  <a:pt x="2156" y="8166"/>
                  <a:pt x="2156" y="8102"/>
                  <a:pt x="2156" y="8037"/>
                </a:cubicBezTo>
                <a:cubicBezTo>
                  <a:pt x="2146" y="7984"/>
                  <a:pt x="2156" y="7952"/>
                  <a:pt x="2167" y="7952"/>
                </a:cubicBezTo>
                <a:cubicBezTo>
                  <a:pt x="2178" y="7941"/>
                  <a:pt x="2178" y="7898"/>
                  <a:pt x="2178" y="7866"/>
                </a:cubicBezTo>
                <a:cubicBezTo>
                  <a:pt x="2178" y="7780"/>
                  <a:pt x="2199" y="7716"/>
                  <a:pt x="2242" y="7684"/>
                </a:cubicBezTo>
                <a:cubicBezTo>
                  <a:pt x="2264" y="7662"/>
                  <a:pt x="2285" y="7608"/>
                  <a:pt x="2306" y="7544"/>
                </a:cubicBezTo>
                <a:cubicBezTo>
                  <a:pt x="2318" y="7491"/>
                  <a:pt x="2339" y="7415"/>
                  <a:pt x="2339" y="7394"/>
                </a:cubicBezTo>
                <a:cubicBezTo>
                  <a:pt x="2349" y="7362"/>
                  <a:pt x="2371" y="7319"/>
                  <a:pt x="2392" y="7298"/>
                </a:cubicBezTo>
                <a:cubicBezTo>
                  <a:pt x="2446" y="7212"/>
                  <a:pt x="2500" y="7105"/>
                  <a:pt x="2521" y="6997"/>
                </a:cubicBezTo>
                <a:cubicBezTo>
                  <a:pt x="2532" y="6943"/>
                  <a:pt x="2554" y="6869"/>
                  <a:pt x="2575" y="6836"/>
                </a:cubicBezTo>
                <a:cubicBezTo>
                  <a:pt x="2585" y="6804"/>
                  <a:pt x="2607" y="6761"/>
                  <a:pt x="2607" y="6740"/>
                </a:cubicBezTo>
                <a:cubicBezTo>
                  <a:pt x="2607" y="6676"/>
                  <a:pt x="2628" y="6611"/>
                  <a:pt x="2714" y="6514"/>
                </a:cubicBezTo>
                <a:cubicBezTo>
                  <a:pt x="2747" y="6461"/>
                  <a:pt x="2778" y="6418"/>
                  <a:pt x="2790" y="6407"/>
                </a:cubicBezTo>
                <a:lnTo>
                  <a:pt x="2790" y="6343"/>
                </a:lnTo>
                <a:cubicBezTo>
                  <a:pt x="2800" y="6235"/>
                  <a:pt x="2821" y="6150"/>
                  <a:pt x="2886" y="6032"/>
                </a:cubicBezTo>
                <a:cubicBezTo>
                  <a:pt x="2918" y="5956"/>
                  <a:pt x="2940" y="5892"/>
                  <a:pt x="2940" y="5882"/>
                </a:cubicBezTo>
                <a:cubicBezTo>
                  <a:pt x="2940" y="5871"/>
                  <a:pt x="2971" y="5817"/>
                  <a:pt x="3004" y="5763"/>
                </a:cubicBezTo>
                <a:cubicBezTo>
                  <a:pt x="3036" y="5699"/>
                  <a:pt x="3090" y="5603"/>
                  <a:pt x="3122" y="5527"/>
                </a:cubicBezTo>
                <a:cubicBezTo>
                  <a:pt x="3154" y="5453"/>
                  <a:pt x="3186" y="5367"/>
                  <a:pt x="3207" y="5334"/>
                </a:cubicBezTo>
                <a:cubicBezTo>
                  <a:pt x="3219" y="5291"/>
                  <a:pt x="3250" y="5217"/>
                  <a:pt x="3272" y="5163"/>
                </a:cubicBezTo>
                <a:cubicBezTo>
                  <a:pt x="3304" y="5098"/>
                  <a:pt x="3347" y="5034"/>
                  <a:pt x="3390" y="4991"/>
                </a:cubicBezTo>
                <a:cubicBezTo>
                  <a:pt x="3422" y="4948"/>
                  <a:pt x="3465" y="4916"/>
                  <a:pt x="3476" y="4895"/>
                </a:cubicBezTo>
                <a:cubicBezTo>
                  <a:pt x="3486" y="4884"/>
                  <a:pt x="3529" y="4841"/>
                  <a:pt x="3572" y="4809"/>
                </a:cubicBezTo>
                <a:cubicBezTo>
                  <a:pt x="3615" y="4766"/>
                  <a:pt x="3658" y="4712"/>
                  <a:pt x="3669" y="4691"/>
                </a:cubicBezTo>
                <a:cubicBezTo>
                  <a:pt x="3691" y="4659"/>
                  <a:pt x="3733" y="4616"/>
                  <a:pt x="3787" y="4595"/>
                </a:cubicBezTo>
                <a:cubicBezTo>
                  <a:pt x="3841" y="4562"/>
                  <a:pt x="3894" y="4530"/>
                  <a:pt x="3915" y="4509"/>
                </a:cubicBezTo>
                <a:cubicBezTo>
                  <a:pt x="3937" y="4476"/>
                  <a:pt x="3958" y="4466"/>
                  <a:pt x="3980" y="4466"/>
                </a:cubicBezTo>
                <a:cubicBezTo>
                  <a:pt x="3991" y="4466"/>
                  <a:pt x="4055" y="4423"/>
                  <a:pt x="4120" y="4359"/>
                </a:cubicBezTo>
                <a:cubicBezTo>
                  <a:pt x="4495" y="4026"/>
                  <a:pt x="4516" y="4015"/>
                  <a:pt x="4773" y="3887"/>
                </a:cubicBezTo>
                <a:cubicBezTo>
                  <a:pt x="4806" y="3876"/>
                  <a:pt x="4849" y="3844"/>
                  <a:pt x="4881" y="3822"/>
                </a:cubicBezTo>
                <a:cubicBezTo>
                  <a:pt x="4902" y="3801"/>
                  <a:pt x="4956" y="3768"/>
                  <a:pt x="4999" y="3747"/>
                </a:cubicBezTo>
                <a:cubicBezTo>
                  <a:pt x="5042" y="3725"/>
                  <a:pt x="5095" y="3704"/>
                  <a:pt x="5106" y="3694"/>
                </a:cubicBezTo>
                <a:cubicBezTo>
                  <a:pt x="5117" y="3682"/>
                  <a:pt x="5171" y="3661"/>
                  <a:pt x="5224" y="3651"/>
                </a:cubicBezTo>
                <a:cubicBezTo>
                  <a:pt x="5278" y="3640"/>
                  <a:pt x="5331" y="3629"/>
                  <a:pt x="5342" y="3618"/>
                </a:cubicBezTo>
                <a:cubicBezTo>
                  <a:pt x="5417" y="3586"/>
                  <a:pt x="5524" y="3554"/>
                  <a:pt x="5589" y="3543"/>
                </a:cubicBezTo>
                <a:cubicBezTo>
                  <a:pt x="5632" y="3543"/>
                  <a:pt x="5707" y="3522"/>
                  <a:pt x="5771" y="3501"/>
                </a:cubicBezTo>
                <a:cubicBezTo>
                  <a:pt x="5857" y="3458"/>
                  <a:pt x="5910" y="3458"/>
                  <a:pt x="6061" y="3446"/>
                </a:cubicBezTo>
                <a:cubicBezTo>
                  <a:pt x="6119" y="3443"/>
                  <a:pt x="6159" y="3440"/>
                  <a:pt x="6188" y="3440"/>
                </a:cubicBezTo>
                <a:cubicBezTo>
                  <a:pt x="6238" y="3440"/>
                  <a:pt x="6251" y="3448"/>
                  <a:pt x="6265" y="3468"/>
                </a:cubicBezTo>
                <a:cubicBezTo>
                  <a:pt x="6271" y="3481"/>
                  <a:pt x="6277" y="3486"/>
                  <a:pt x="6288" y="3486"/>
                </a:cubicBezTo>
                <a:cubicBezTo>
                  <a:pt x="6296" y="3486"/>
                  <a:pt x="6305" y="3483"/>
                  <a:pt x="6318" y="3479"/>
                </a:cubicBezTo>
                <a:cubicBezTo>
                  <a:pt x="6340" y="3479"/>
                  <a:pt x="6415" y="3468"/>
                  <a:pt x="6479" y="3468"/>
                </a:cubicBezTo>
                <a:cubicBezTo>
                  <a:pt x="6554" y="3458"/>
                  <a:pt x="6694" y="3458"/>
                  <a:pt x="6790" y="3446"/>
                </a:cubicBezTo>
                <a:cubicBezTo>
                  <a:pt x="6862" y="3446"/>
                  <a:pt x="6943" y="3442"/>
                  <a:pt x="7005" y="3442"/>
                </a:cubicBezTo>
                <a:cubicBezTo>
                  <a:pt x="7036" y="3442"/>
                  <a:pt x="7062" y="3443"/>
                  <a:pt x="7080" y="3446"/>
                </a:cubicBezTo>
                <a:lnTo>
                  <a:pt x="7219" y="3446"/>
                </a:lnTo>
                <a:cubicBezTo>
                  <a:pt x="7241" y="3436"/>
                  <a:pt x="7359" y="3436"/>
                  <a:pt x="7488" y="3436"/>
                </a:cubicBezTo>
                <a:cubicBezTo>
                  <a:pt x="7531" y="3440"/>
                  <a:pt x="7579" y="3441"/>
                  <a:pt x="7629" y="3441"/>
                </a:cubicBezTo>
                <a:cubicBezTo>
                  <a:pt x="7727" y="3441"/>
                  <a:pt x="7827" y="3436"/>
                  <a:pt x="7884" y="3436"/>
                </a:cubicBezTo>
                <a:cubicBezTo>
                  <a:pt x="7981" y="3436"/>
                  <a:pt x="8077" y="3446"/>
                  <a:pt x="8099" y="3458"/>
                </a:cubicBezTo>
                <a:cubicBezTo>
                  <a:pt x="8116" y="3462"/>
                  <a:pt x="8130" y="3464"/>
                  <a:pt x="8143" y="3464"/>
                </a:cubicBezTo>
                <a:cubicBezTo>
                  <a:pt x="8163" y="3464"/>
                  <a:pt x="8181" y="3459"/>
                  <a:pt x="8206" y="3446"/>
                </a:cubicBezTo>
                <a:cubicBezTo>
                  <a:pt x="8231" y="3434"/>
                  <a:pt x="8248" y="3429"/>
                  <a:pt x="8274" y="3429"/>
                </a:cubicBezTo>
                <a:cubicBezTo>
                  <a:pt x="8292" y="3429"/>
                  <a:pt x="8314" y="3432"/>
                  <a:pt x="8346" y="3436"/>
                </a:cubicBezTo>
                <a:cubicBezTo>
                  <a:pt x="8379" y="3444"/>
                  <a:pt x="8402" y="3450"/>
                  <a:pt x="8440" y="3450"/>
                </a:cubicBezTo>
                <a:cubicBezTo>
                  <a:pt x="8499" y="3450"/>
                  <a:pt x="8594" y="3437"/>
                  <a:pt x="8818" y="3404"/>
                </a:cubicBezTo>
                <a:cubicBezTo>
                  <a:pt x="9011" y="3382"/>
                  <a:pt x="9085" y="3372"/>
                  <a:pt x="9290" y="3372"/>
                </a:cubicBezTo>
                <a:cubicBezTo>
                  <a:pt x="9407" y="3361"/>
                  <a:pt x="9472" y="3350"/>
                  <a:pt x="9493" y="3329"/>
                </a:cubicBezTo>
                <a:cubicBezTo>
                  <a:pt x="9514" y="3318"/>
                  <a:pt x="9569" y="3307"/>
                  <a:pt x="9697" y="3307"/>
                </a:cubicBezTo>
                <a:cubicBezTo>
                  <a:pt x="9869" y="3296"/>
                  <a:pt x="10137" y="3265"/>
                  <a:pt x="10169" y="3232"/>
                </a:cubicBezTo>
                <a:cubicBezTo>
                  <a:pt x="10180" y="3232"/>
                  <a:pt x="10287" y="3222"/>
                  <a:pt x="10394" y="3222"/>
                </a:cubicBezTo>
                <a:cubicBezTo>
                  <a:pt x="10462" y="3217"/>
                  <a:pt x="10510" y="3214"/>
                  <a:pt x="10544" y="3214"/>
                </a:cubicBezTo>
                <a:cubicBezTo>
                  <a:pt x="10591" y="3214"/>
                  <a:pt x="10609" y="3220"/>
                  <a:pt x="10609" y="3232"/>
                </a:cubicBezTo>
                <a:cubicBezTo>
                  <a:pt x="10609" y="3238"/>
                  <a:pt x="10619" y="3240"/>
                  <a:pt x="10642" y="3240"/>
                </a:cubicBezTo>
                <a:cubicBezTo>
                  <a:pt x="10665" y="3240"/>
                  <a:pt x="10700" y="3238"/>
                  <a:pt x="10748" y="3232"/>
                </a:cubicBezTo>
                <a:cubicBezTo>
                  <a:pt x="10856" y="3232"/>
                  <a:pt x="10887" y="3232"/>
                  <a:pt x="10887" y="3243"/>
                </a:cubicBezTo>
                <a:cubicBezTo>
                  <a:pt x="10887" y="3275"/>
                  <a:pt x="11049" y="3329"/>
                  <a:pt x="11123" y="3329"/>
                </a:cubicBezTo>
                <a:cubicBezTo>
                  <a:pt x="11188" y="3329"/>
                  <a:pt x="11285" y="3361"/>
                  <a:pt x="11306" y="3382"/>
                </a:cubicBezTo>
                <a:cubicBezTo>
                  <a:pt x="11316" y="3404"/>
                  <a:pt x="11445" y="3479"/>
                  <a:pt x="11531" y="3501"/>
                </a:cubicBezTo>
                <a:cubicBezTo>
                  <a:pt x="11564" y="3511"/>
                  <a:pt x="11595" y="3543"/>
                  <a:pt x="11607" y="3554"/>
                </a:cubicBezTo>
                <a:cubicBezTo>
                  <a:pt x="11628" y="3597"/>
                  <a:pt x="11788" y="3715"/>
                  <a:pt x="11885" y="3768"/>
                </a:cubicBezTo>
                <a:cubicBezTo>
                  <a:pt x="11907" y="3779"/>
                  <a:pt x="11928" y="3811"/>
                  <a:pt x="11939" y="3833"/>
                </a:cubicBezTo>
                <a:cubicBezTo>
                  <a:pt x="11939" y="3844"/>
                  <a:pt x="11971" y="3887"/>
                  <a:pt x="12024" y="3918"/>
                </a:cubicBezTo>
                <a:cubicBezTo>
                  <a:pt x="12078" y="3951"/>
                  <a:pt x="12132" y="4004"/>
                  <a:pt x="12164" y="4058"/>
                </a:cubicBezTo>
                <a:cubicBezTo>
                  <a:pt x="12196" y="4101"/>
                  <a:pt x="12229" y="4144"/>
                  <a:pt x="12250" y="4154"/>
                </a:cubicBezTo>
                <a:cubicBezTo>
                  <a:pt x="12272" y="4166"/>
                  <a:pt x="12368" y="4262"/>
                  <a:pt x="12453" y="4369"/>
                </a:cubicBezTo>
                <a:cubicBezTo>
                  <a:pt x="12550" y="4476"/>
                  <a:pt x="12647" y="4583"/>
                  <a:pt x="12679" y="4605"/>
                </a:cubicBezTo>
                <a:cubicBezTo>
                  <a:pt x="12711" y="4626"/>
                  <a:pt x="12744" y="4669"/>
                  <a:pt x="12765" y="4702"/>
                </a:cubicBezTo>
                <a:cubicBezTo>
                  <a:pt x="12775" y="4723"/>
                  <a:pt x="12829" y="4798"/>
                  <a:pt x="12883" y="4852"/>
                </a:cubicBezTo>
                <a:cubicBezTo>
                  <a:pt x="12937" y="4905"/>
                  <a:pt x="12979" y="4959"/>
                  <a:pt x="12979" y="4970"/>
                </a:cubicBezTo>
                <a:cubicBezTo>
                  <a:pt x="12979" y="4981"/>
                  <a:pt x="13033" y="5034"/>
                  <a:pt x="13087" y="5098"/>
                </a:cubicBezTo>
                <a:cubicBezTo>
                  <a:pt x="13151" y="5174"/>
                  <a:pt x="13215" y="5270"/>
                  <a:pt x="13247" y="5334"/>
                </a:cubicBezTo>
                <a:cubicBezTo>
                  <a:pt x="13280" y="5399"/>
                  <a:pt x="13333" y="5484"/>
                  <a:pt x="13354" y="5527"/>
                </a:cubicBezTo>
                <a:cubicBezTo>
                  <a:pt x="13387" y="5581"/>
                  <a:pt x="13440" y="5689"/>
                  <a:pt x="13473" y="5775"/>
                </a:cubicBezTo>
                <a:cubicBezTo>
                  <a:pt x="13505" y="5860"/>
                  <a:pt x="13537" y="5946"/>
                  <a:pt x="13548" y="5978"/>
                </a:cubicBezTo>
                <a:cubicBezTo>
                  <a:pt x="13559" y="5999"/>
                  <a:pt x="13569" y="6032"/>
                  <a:pt x="13569" y="6042"/>
                </a:cubicBezTo>
                <a:cubicBezTo>
                  <a:pt x="13569" y="6085"/>
                  <a:pt x="13623" y="6257"/>
                  <a:pt x="13645" y="6311"/>
                </a:cubicBezTo>
                <a:cubicBezTo>
                  <a:pt x="13655" y="6321"/>
                  <a:pt x="13687" y="6428"/>
                  <a:pt x="13730" y="6536"/>
                </a:cubicBezTo>
                <a:cubicBezTo>
                  <a:pt x="13762" y="6654"/>
                  <a:pt x="13795" y="6750"/>
                  <a:pt x="13805" y="6750"/>
                </a:cubicBezTo>
                <a:cubicBezTo>
                  <a:pt x="13838" y="6772"/>
                  <a:pt x="13859" y="6836"/>
                  <a:pt x="13838" y="6857"/>
                </a:cubicBezTo>
                <a:cubicBezTo>
                  <a:pt x="13826" y="6879"/>
                  <a:pt x="13826" y="6912"/>
                  <a:pt x="13848" y="6986"/>
                </a:cubicBezTo>
                <a:cubicBezTo>
                  <a:pt x="13859" y="7040"/>
                  <a:pt x="13880" y="7115"/>
                  <a:pt x="13880" y="7169"/>
                </a:cubicBezTo>
                <a:cubicBezTo>
                  <a:pt x="13880" y="7212"/>
                  <a:pt x="13891" y="7265"/>
                  <a:pt x="13902" y="7298"/>
                </a:cubicBezTo>
                <a:cubicBezTo>
                  <a:pt x="13912" y="7319"/>
                  <a:pt x="13923" y="7383"/>
                  <a:pt x="13934" y="7415"/>
                </a:cubicBezTo>
                <a:cubicBezTo>
                  <a:pt x="13934" y="7458"/>
                  <a:pt x="13955" y="7544"/>
                  <a:pt x="13966" y="7587"/>
                </a:cubicBezTo>
                <a:cubicBezTo>
                  <a:pt x="13988" y="7641"/>
                  <a:pt x="13998" y="7705"/>
                  <a:pt x="13998" y="7727"/>
                </a:cubicBezTo>
                <a:cubicBezTo>
                  <a:pt x="13988" y="7748"/>
                  <a:pt x="13998" y="7801"/>
                  <a:pt x="14009" y="7844"/>
                </a:cubicBezTo>
                <a:cubicBezTo>
                  <a:pt x="14020" y="7887"/>
                  <a:pt x="14031" y="7920"/>
                  <a:pt x="14020" y="7930"/>
                </a:cubicBezTo>
                <a:cubicBezTo>
                  <a:pt x="14009" y="7930"/>
                  <a:pt x="14009" y="7963"/>
                  <a:pt x="14031" y="8006"/>
                </a:cubicBezTo>
                <a:cubicBezTo>
                  <a:pt x="14041" y="8037"/>
                  <a:pt x="14052" y="8102"/>
                  <a:pt x="14062" y="8166"/>
                </a:cubicBezTo>
                <a:cubicBezTo>
                  <a:pt x="14062" y="8230"/>
                  <a:pt x="14074" y="8295"/>
                  <a:pt x="14084" y="8316"/>
                </a:cubicBezTo>
                <a:cubicBezTo>
                  <a:pt x="14116" y="8370"/>
                  <a:pt x="14159" y="8702"/>
                  <a:pt x="14148" y="8821"/>
                </a:cubicBezTo>
                <a:lnTo>
                  <a:pt x="14148" y="8938"/>
                </a:lnTo>
                <a:lnTo>
                  <a:pt x="14148" y="9250"/>
                </a:lnTo>
                <a:cubicBezTo>
                  <a:pt x="14148" y="9496"/>
                  <a:pt x="14148" y="9529"/>
                  <a:pt x="14181" y="9539"/>
                </a:cubicBezTo>
                <a:cubicBezTo>
                  <a:pt x="14202" y="9560"/>
                  <a:pt x="14202" y="9560"/>
                  <a:pt x="14181" y="9657"/>
                </a:cubicBezTo>
                <a:cubicBezTo>
                  <a:pt x="14159" y="9722"/>
                  <a:pt x="14159" y="9775"/>
                  <a:pt x="14159" y="9786"/>
                </a:cubicBezTo>
                <a:cubicBezTo>
                  <a:pt x="14170" y="9796"/>
                  <a:pt x="14170" y="9818"/>
                  <a:pt x="14159" y="9839"/>
                </a:cubicBezTo>
                <a:cubicBezTo>
                  <a:pt x="14159" y="9851"/>
                  <a:pt x="14148" y="9893"/>
                  <a:pt x="14159" y="9936"/>
                </a:cubicBezTo>
                <a:cubicBezTo>
                  <a:pt x="14170" y="10044"/>
                  <a:pt x="14170" y="10354"/>
                  <a:pt x="14159" y="10440"/>
                </a:cubicBezTo>
                <a:cubicBezTo>
                  <a:pt x="14148" y="10473"/>
                  <a:pt x="14127" y="10547"/>
                  <a:pt x="14105" y="10590"/>
                </a:cubicBezTo>
                <a:cubicBezTo>
                  <a:pt x="14084" y="10633"/>
                  <a:pt x="14052" y="10719"/>
                  <a:pt x="14031" y="10783"/>
                </a:cubicBezTo>
                <a:cubicBezTo>
                  <a:pt x="14009" y="10848"/>
                  <a:pt x="13966" y="10945"/>
                  <a:pt x="13934" y="11009"/>
                </a:cubicBezTo>
                <a:cubicBezTo>
                  <a:pt x="13902" y="11062"/>
                  <a:pt x="13869" y="11138"/>
                  <a:pt x="13859" y="11181"/>
                </a:cubicBezTo>
                <a:cubicBezTo>
                  <a:pt x="13859" y="11223"/>
                  <a:pt x="13838" y="11266"/>
                  <a:pt x="13805" y="11298"/>
                </a:cubicBezTo>
                <a:cubicBezTo>
                  <a:pt x="13773" y="11331"/>
                  <a:pt x="13590" y="11695"/>
                  <a:pt x="13590" y="11738"/>
                </a:cubicBezTo>
                <a:cubicBezTo>
                  <a:pt x="13590" y="11749"/>
                  <a:pt x="13559" y="11803"/>
                  <a:pt x="13526" y="11867"/>
                </a:cubicBezTo>
                <a:cubicBezTo>
                  <a:pt x="13483" y="11931"/>
                  <a:pt x="13451" y="11996"/>
                  <a:pt x="13451" y="11996"/>
                </a:cubicBezTo>
                <a:cubicBezTo>
                  <a:pt x="13451" y="12006"/>
                  <a:pt x="13419" y="12049"/>
                  <a:pt x="13397" y="12092"/>
                </a:cubicBezTo>
                <a:cubicBezTo>
                  <a:pt x="13366" y="12146"/>
                  <a:pt x="13333" y="12189"/>
                  <a:pt x="13333" y="12199"/>
                </a:cubicBezTo>
                <a:cubicBezTo>
                  <a:pt x="13333" y="12232"/>
                  <a:pt x="13258" y="12318"/>
                  <a:pt x="13226" y="12318"/>
                </a:cubicBezTo>
                <a:cubicBezTo>
                  <a:pt x="13215" y="12318"/>
                  <a:pt x="13173" y="12371"/>
                  <a:pt x="13119" y="12446"/>
                </a:cubicBezTo>
                <a:cubicBezTo>
                  <a:pt x="13022" y="12575"/>
                  <a:pt x="12958" y="12650"/>
                  <a:pt x="12861" y="12735"/>
                </a:cubicBezTo>
                <a:cubicBezTo>
                  <a:pt x="12829" y="12768"/>
                  <a:pt x="12754" y="12843"/>
                  <a:pt x="12701" y="12886"/>
                </a:cubicBezTo>
                <a:cubicBezTo>
                  <a:pt x="12658" y="12940"/>
                  <a:pt x="12593" y="12993"/>
                  <a:pt x="12561" y="13014"/>
                </a:cubicBezTo>
                <a:cubicBezTo>
                  <a:pt x="12539" y="13025"/>
                  <a:pt x="12465" y="13079"/>
                  <a:pt x="12389" y="13133"/>
                </a:cubicBezTo>
                <a:cubicBezTo>
                  <a:pt x="12325" y="13176"/>
                  <a:pt x="12239" y="13240"/>
                  <a:pt x="12196" y="13261"/>
                </a:cubicBezTo>
                <a:cubicBezTo>
                  <a:pt x="12164" y="13293"/>
                  <a:pt x="12089" y="13347"/>
                  <a:pt x="12057" y="13379"/>
                </a:cubicBezTo>
                <a:cubicBezTo>
                  <a:pt x="11982" y="13455"/>
                  <a:pt x="11810" y="13572"/>
                  <a:pt x="11778" y="13572"/>
                </a:cubicBezTo>
                <a:cubicBezTo>
                  <a:pt x="11757" y="13572"/>
                  <a:pt x="11552" y="13658"/>
                  <a:pt x="11371" y="13755"/>
                </a:cubicBezTo>
                <a:cubicBezTo>
                  <a:pt x="11285" y="13798"/>
                  <a:pt x="11209" y="13830"/>
                  <a:pt x="11199" y="13830"/>
                </a:cubicBezTo>
                <a:cubicBezTo>
                  <a:pt x="11177" y="13830"/>
                  <a:pt x="11156" y="13830"/>
                  <a:pt x="11156" y="13841"/>
                </a:cubicBezTo>
                <a:cubicBezTo>
                  <a:pt x="11145" y="13851"/>
                  <a:pt x="11059" y="13884"/>
                  <a:pt x="10973" y="13915"/>
                </a:cubicBezTo>
                <a:cubicBezTo>
                  <a:pt x="10887" y="13948"/>
                  <a:pt x="10791" y="13980"/>
                  <a:pt x="10759" y="13991"/>
                </a:cubicBezTo>
                <a:cubicBezTo>
                  <a:pt x="10737" y="14001"/>
                  <a:pt x="10684" y="14012"/>
                  <a:pt x="10641" y="14023"/>
                </a:cubicBezTo>
                <a:cubicBezTo>
                  <a:pt x="10609" y="14034"/>
                  <a:pt x="10566" y="14055"/>
                  <a:pt x="10544" y="14065"/>
                </a:cubicBezTo>
                <a:cubicBezTo>
                  <a:pt x="10534" y="14087"/>
                  <a:pt x="10491" y="14108"/>
                  <a:pt x="10470" y="14108"/>
                </a:cubicBezTo>
                <a:cubicBezTo>
                  <a:pt x="10437" y="14120"/>
                  <a:pt x="10405" y="14130"/>
                  <a:pt x="10405" y="14141"/>
                </a:cubicBezTo>
                <a:cubicBezTo>
                  <a:pt x="10394" y="14162"/>
                  <a:pt x="10373" y="14173"/>
                  <a:pt x="10351" y="14173"/>
                </a:cubicBezTo>
                <a:cubicBezTo>
                  <a:pt x="10319" y="14173"/>
                  <a:pt x="10255" y="14184"/>
                  <a:pt x="10212" y="14205"/>
                </a:cubicBezTo>
                <a:cubicBezTo>
                  <a:pt x="10165" y="14223"/>
                  <a:pt x="10140" y="14231"/>
                  <a:pt x="10121" y="14231"/>
                </a:cubicBezTo>
                <a:cubicBezTo>
                  <a:pt x="10105" y="14231"/>
                  <a:pt x="10092" y="14225"/>
                  <a:pt x="10072" y="14216"/>
                </a:cubicBezTo>
                <a:cubicBezTo>
                  <a:pt x="10061" y="14208"/>
                  <a:pt x="10052" y="14203"/>
                  <a:pt x="10039" y="14203"/>
                </a:cubicBezTo>
                <a:cubicBezTo>
                  <a:pt x="10018" y="14203"/>
                  <a:pt x="9986" y="14218"/>
                  <a:pt x="9912" y="14259"/>
                </a:cubicBezTo>
                <a:cubicBezTo>
                  <a:pt x="9815" y="14313"/>
                  <a:pt x="9783" y="14323"/>
                  <a:pt x="9719" y="14323"/>
                </a:cubicBezTo>
                <a:cubicBezTo>
                  <a:pt x="9676" y="14323"/>
                  <a:pt x="9590" y="14334"/>
                  <a:pt x="9526" y="14344"/>
                </a:cubicBezTo>
                <a:cubicBezTo>
                  <a:pt x="9472" y="14366"/>
                  <a:pt x="9364" y="14377"/>
                  <a:pt x="9300" y="14387"/>
                </a:cubicBezTo>
                <a:cubicBezTo>
                  <a:pt x="9247" y="14387"/>
                  <a:pt x="9171" y="14409"/>
                  <a:pt x="9139" y="14420"/>
                </a:cubicBezTo>
                <a:cubicBezTo>
                  <a:pt x="9107" y="14441"/>
                  <a:pt x="9021" y="14452"/>
                  <a:pt x="8914" y="14463"/>
                </a:cubicBezTo>
                <a:cubicBezTo>
                  <a:pt x="8818" y="14473"/>
                  <a:pt x="8668" y="14484"/>
                  <a:pt x="8582" y="14495"/>
                </a:cubicBezTo>
                <a:cubicBezTo>
                  <a:pt x="8453" y="14495"/>
                  <a:pt x="8432" y="14495"/>
                  <a:pt x="8410" y="14473"/>
                </a:cubicBezTo>
                <a:cubicBezTo>
                  <a:pt x="8398" y="14461"/>
                  <a:pt x="8389" y="14455"/>
                  <a:pt x="8373" y="14455"/>
                </a:cubicBezTo>
                <a:cubicBezTo>
                  <a:pt x="8362" y="14455"/>
                  <a:pt x="8347" y="14458"/>
                  <a:pt x="8324" y="14463"/>
                </a:cubicBezTo>
                <a:cubicBezTo>
                  <a:pt x="8299" y="14470"/>
                  <a:pt x="8261" y="14474"/>
                  <a:pt x="8216" y="14474"/>
                </a:cubicBezTo>
                <a:cubicBezTo>
                  <a:pt x="8065" y="14474"/>
                  <a:pt x="7833" y="14437"/>
                  <a:pt x="7734" y="14387"/>
                </a:cubicBezTo>
                <a:cubicBezTo>
                  <a:pt x="7727" y="14387"/>
                  <a:pt x="7701" y="14383"/>
                  <a:pt x="7668" y="14383"/>
                </a:cubicBezTo>
                <a:cubicBezTo>
                  <a:pt x="7652" y="14383"/>
                  <a:pt x="7634" y="14384"/>
                  <a:pt x="7616" y="14387"/>
                </a:cubicBezTo>
                <a:cubicBezTo>
                  <a:pt x="7595" y="14390"/>
                  <a:pt x="7577" y="14391"/>
                  <a:pt x="7562" y="14391"/>
                </a:cubicBezTo>
                <a:cubicBezTo>
                  <a:pt x="7516" y="14391"/>
                  <a:pt x="7490" y="14379"/>
                  <a:pt x="7434" y="14356"/>
                </a:cubicBezTo>
                <a:cubicBezTo>
                  <a:pt x="7391" y="14334"/>
                  <a:pt x="7316" y="14313"/>
                  <a:pt x="7283" y="14313"/>
                </a:cubicBezTo>
                <a:cubicBezTo>
                  <a:pt x="7209" y="14301"/>
                  <a:pt x="7155" y="14280"/>
                  <a:pt x="7155" y="14270"/>
                </a:cubicBezTo>
                <a:cubicBezTo>
                  <a:pt x="7155" y="14248"/>
                  <a:pt x="6908" y="14173"/>
                  <a:pt x="6811" y="14151"/>
                </a:cubicBezTo>
                <a:cubicBezTo>
                  <a:pt x="6769" y="14151"/>
                  <a:pt x="6683" y="14108"/>
                  <a:pt x="6597" y="14055"/>
                </a:cubicBezTo>
                <a:cubicBezTo>
                  <a:pt x="6522" y="14001"/>
                  <a:pt x="6447" y="13958"/>
                  <a:pt x="6425" y="13948"/>
                </a:cubicBezTo>
                <a:cubicBezTo>
                  <a:pt x="6308" y="13872"/>
                  <a:pt x="6297" y="13862"/>
                  <a:pt x="6286" y="13830"/>
                </a:cubicBezTo>
                <a:cubicBezTo>
                  <a:pt x="6286" y="13819"/>
                  <a:pt x="6243" y="13787"/>
                  <a:pt x="6201" y="13776"/>
                </a:cubicBezTo>
                <a:cubicBezTo>
                  <a:pt x="6136" y="13755"/>
                  <a:pt x="6093" y="13722"/>
                  <a:pt x="6061" y="13679"/>
                </a:cubicBezTo>
                <a:cubicBezTo>
                  <a:pt x="6029" y="13636"/>
                  <a:pt x="5975" y="13594"/>
                  <a:pt x="5953" y="13583"/>
                </a:cubicBezTo>
                <a:cubicBezTo>
                  <a:pt x="5922" y="13572"/>
                  <a:pt x="5900" y="13551"/>
                  <a:pt x="5900" y="13529"/>
                </a:cubicBezTo>
                <a:cubicBezTo>
                  <a:pt x="5900" y="13519"/>
                  <a:pt x="5846" y="13455"/>
                  <a:pt x="5793" y="13390"/>
                </a:cubicBezTo>
                <a:cubicBezTo>
                  <a:pt x="5729" y="13336"/>
                  <a:pt x="5653" y="13250"/>
                  <a:pt x="5610" y="13207"/>
                </a:cubicBezTo>
                <a:cubicBezTo>
                  <a:pt x="5578" y="13154"/>
                  <a:pt x="5524" y="13100"/>
                  <a:pt x="5503" y="13068"/>
                </a:cubicBezTo>
                <a:cubicBezTo>
                  <a:pt x="5471" y="13047"/>
                  <a:pt x="5439" y="13004"/>
                  <a:pt x="5417" y="12971"/>
                </a:cubicBezTo>
                <a:cubicBezTo>
                  <a:pt x="5396" y="12940"/>
                  <a:pt x="5342" y="12875"/>
                  <a:pt x="5310" y="12832"/>
                </a:cubicBezTo>
                <a:cubicBezTo>
                  <a:pt x="5267" y="12790"/>
                  <a:pt x="5214" y="12735"/>
                  <a:pt x="5192" y="12693"/>
                </a:cubicBezTo>
                <a:cubicBezTo>
                  <a:pt x="5160" y="12661"/>
                  <a:pt x="5128" y="12628"/>
                  <a:pt x="5117" y="12628"/>
                </a:cubicBezTo>
                <a:cubicBezTo>
                  <a:pt x="5085" y="12628"/>
                  <a:pt x="5042" y="12575"/>
                  <a:pt x="5042" y="12542"/>
                </a:cubicBezTo>
                <a:cubicBezTo>
                  <a:pt x="5042" y="12521"/>
                  <a:pt x="4999" y="12468"/>
                  <a:pt x="4956" y="12425"/>
                </a:cubicBezTo>
                <a:cubicBezTo>
                  <a:pt x="4913" y="12382"/>
                  <a:pt x="4870" y="12318"/>
                  <a:pt x="4849" y="12285"/>
                </a:cubicBezTo>
                <a:cubicBezTo>
                  <a:pt x="4828" y="12253"/>
                  <a:pt x="4763" y="12189"/>
                  <a:pt x="4709" y="12124"/>
                </a:cubicBezTo>
                <a:cubicBezTo>
                  <a:pt x="4656" y="12070"/>
                  <a:pt x="4592" y="11996"/>
                  <a:pt x="4570" y="11953"/>
                </a:cubicBezTo>
                <a:cubicBezTo>
                  <a:pt x="4549" y="11910"/>
                  <a:pt x="4495" y="11834"/>
                  <a:pt x="4463" y="11792"/>
                </a:cubicBezTo>
                <a:cubicBezTo>
                  <a:pt x="4430" y="11749"/>
                  <a:pt x="4387" y="11663"/>
                  <a:pt x="4356" y="11610"/>
                </a:cubicBezTo>
                <a:cubicBezTo>
                  <a:pt x="4323" y="11545"/>
                  <a:pt x="4291" y="11502"/>
                  <a:pt x="4270" y="11491"/>
                </a:cubicBezTo>
                <a:cubicBezTo>
                  <a:pt x="4248" y="11481"/>
                  <a:pt x="4227" y="11459"/>
                  <a:pt x="4227" y="11448"/>
                </a:cubicBezTo>
                <a:cubicBezTo>
                  <a:pt x="4227" y="11438"/>
                  <a:pt x="4205" y="11395"/>
                  <a:pt x="4184" y="11352"/>
                </a:cubicBezTo>
                <a:cubicBezTo>
                  <a:pt x="4151" y="11309"/>
                  <a:pt x="4108" y="11223"/>
                  <a:pt x="4077" y="11159"/>
                </a:cubicBezTo>
                <a:cubicBezTo>
                  <a:pt x="4044" y="11095"/>
                  <a:pt x="4012" y="11019"/>
                  <a:pt x="3991" y="10987"/>
                </a:cubicBezTo>
                <a:cubicBezTo>
                  <a:pt x="3980" y="10955"/>
                  <a:pt x="3948" y="10923"/>
                  <a:pt x="3937" y="10923"/>
                </a:cubicBezTo>
                <a:cubicBezTo>
                  <a:pt x="3915" y="10923"/>
                  <a:pt x="3851" y="10837"/>
                  <a:pt x="3862" y="10826"/>
                </a:cubicBezTo>
                <a:cubicBezTo>
                  <a:pt x="3872" y="10816"/>
                  <a:pt x="3851" y="10783"/>
                  <a:pt x="3830" y="10740"/>
                </a:cubicBezTo>
                <a:cubicBezTo>
                  <a:pt x="3808" y="10709"/>
                  <a:pt x="3776" y="10633"/>
                  <a:pt x="3765" y="10569"/>
                </a:cubicBezTo>
                <a:cubicBezTo>
                  <a:pt x="3755" y="10516"/>
                  <a:pt x="3712" y="10408"/>
                  <a:pt x="3679" y="10333"/>
                </a:cubicBezTo>
                <a:cubicBezTo>
                  <a:pt x="3637" y="10258"/>
                  <a:pt x="3615" y="10194"/>
                  <a:pt x="3615" y="10183"/>
                </a:cubicBezTo>
                <a:cubicBezTo>
                  <a:pt x="3615" y="10172"/>
                  <a:pt x="3605" y="10151"/>
                  <a:pt x="3583" y="10151"/>
                </a:cubicBezTo>
                <a:cubicBezTo>
                  <a:pt x="3572" y="10140"/>
                  <a:pt x="3562" y="10097"/>
                  <a:pt x="3562" y="10065"/>
                </a:cubicBezTo>
                <a:cubicBezTo>
                  <a:pt x="3551" y="10032"/>
                  <a:pt x="3529" y="9979"/>
                  <a:pt x="3519" y="9947"/>
                </a:cubicBezTo>
                <a:cubicBezTo>
                  <a:pt x="3379" y="9657"/>
                  <a:pt x="3304" y="9464"/>
                  <a:pt x="3293" y="9357"/>
                </a:cubicBezTo>
                <a:cubicBezTo>
                  <a:pt x="3283" y="9314"/>
                  <a:pt x="3272" y="9260"/>
                  <a:pt x="3262" y="9239"/>
                </a:cubicBezTo>
                <a:cubicBezTo>
                  <a:pt x="3250" y="9217"/>
                  <a:pt x="3240" y="9164"/>
                  <a:pt x="3229" y="9121"/>
                </a:cubicBezTo>
                <a:cubicBezTo>
                  <a:pt x="3229" y="9067"/>
                  <a:pt x="3207" y="8971"/>
                  <a:pt x="3197" y="8895"/>
                </a:cubicBezTo>
                <a:cubicBezTo>
                  <a:pt x="3176" y="8745"/>
                  <a:pt x="3176" y="8563"/>
                  <a:pt x="3207" y="8423"/>
                </a:cubicBezTo>
                <a:cubicBezTo>
                  <a:pt x="3219" y="8381"/>
                  <a:pt x="3219" y="8327"/>
                  <a:pt x="3219" y="8306"/>
                </a:cubicBezTo>
                <a:cubicBezTo>
                  <a:pt x="3207" y="8295"/>
                  <a:pt x="3219" y="8199"/>
                  <a:pt x="3240" y="8102"/>
                </a:cubicBezTo>
                <a:cubicBezTo>
                  <a:pt x="3262" y="7963"/>
                  <a:pt x="3272" y="7909"/>
                  <a:pt x="3293" y="7887"/>
                </a:cubicBezTo>
                <a:cubicBezTo>
                  <a:pt x="3326" y="7866"/>
                  <a:pt x="3336" y="7823"/>
                  <a:pt x="3347" y="7748"/>
                </a:cubicBezTo>
                <a:cubicBezTo>
                  <a:pt x="3347" y="7694"/>
                  <a:pt x="3358" y="7641"/>
                  <a:pt x="3369" y="7641"/>
                </a:cubicBezTo>
                <a:cubicBezTo>
                  <a:pt x="3379" y="7641"/>
                  <a:pt x="3433" y="7501"/>
                  <a:pt x="3465" y="7415"/>
                </a:cubicBezTo>
                <a:cubicBezTo>
                  <a:pt x="3476" y="7383"/>
                  <a:pt x="3497" y="7329"/>
                  <a:pt x="3508" y="7308"/>
                </a:cubicBezTo>
                <a:cubicBezTo>
                  <a:pt x="3529" y="7276"/>
                  <a:pt x="3551" y="7222"/>
                  <a:pt x="3551" y="7190"/>
                </a:cubicBezTo>
                <a:cubicBezTo>
                  <a:pt x="3551" y="7158"/>
                  <a:pt x="3562" y="7115"/>
                  <a:pt x="3583" y="7083"/>
                </a:cubicBezTo>
                <a:cubicBezTo>
                  <a:pt x="3594" y="7062"/>
                  <a:pt x="3615" y="7008"/>
                  <a:pt x="3615" y="6976"/>
                </a:cubicBezTo>
                <a:cubicBezTo>
                  <a:pt x="3626" y="6943"/>
                  <a:pt x="3648" y="6912"/>
                  <a:pt x="3658" y="6890"/>
                </a:cubicBezTo>
                <a:cubicBezTo>
                  <a:pt x="3679" y="6879"/>
                  <a:pt x="3701" y="6815"/>
                  <a:pt x="3712" y="6750"/>
                </a:cubicBezTo>
                <a:cubicBezTo>
                  <a:pt x="3733" y="6686"/>
                  <a:pt x="3755" y="6621"/>
                  <a:pt x="3765" y="6611"/>
                </a:cubicBezTo>
                <a:cubicBezTo>
                  <a:pt x="3776" y="6590"/>
                  <a:pt x="3798" y="6536"/>
                  <a:pt x="3819" y="6482"/>
                </a:cubicBezTo>
                <a:cubicBezTo>
                  <a:pt x="3830" y="6428"/>
                  <a:pt x="3872" y="6364"/>
                  <a:pt x="3905" y="6321"/>
                </a:cubicBezTo>
                <a:cubicBezTo>
                  <a:pt x="3937" y="6278"/>
                  <a:pt x="3991" y="6204"/>
                  <a:pt x="4023" y="6139"/>
                </a:cubicBezTo>
                <a:cubicBezTo>
                  <a:pt x="4055" y="6075"/>
                  <a:pt x="4098" y="6021"/>
                  <a:pt x="4108" y="6011"/>
                </a:cubicBezTo>
                <a:cubicBezTo>
                  <a:pt x="4130" y="5999"/>
                  <a:pt x="4151" y="5956"/>
                  <a:pt x="4173" y="5914"/>
                </a:cubicBezTo>
                <a:cubicBezTo>
                  <a:pt x="4194" y="5860"/>
                  <a:pt x="4216" y="5839"/>
                  <a:pt x="4270" y="5806"/>
                </a:cubicBezTo>
                <a:cubicBezTo>
                  <a:pt x="4441" y="5720"/>
                  <a:pt x="4645" y="5570"/>
                  <a:pt x="4677" y="5506"/>
                </a:cubicBezTo>
                <a:cubicBezTo>
                  <a:pt x="4688" y="5484"/>
                  <a:pt x="4742" y="5431"/>
                  <a:pt x="4785" y="5399"/>
                </a:cubicBezTo>
                <a:cubicBezTo>
                  <a:pt x="4892" y="5313"/>
                  <a:pt x="5031" y="5206"/>
                  <a:pt x="5117" y="5120"/>
                </a:cubicBezTo>
                <a:cubicBezTo>
                  <a:pt x="5149" y="5088"/>
                  <a:pt x="5224" y="5034"/>
                  <a:pt x="5288" y="5002"/>
                </a:cubicBezTo>
                <a:cubicBezTo>
                  <a:pt x="5342" y="4970"/>
                  <a:pt x="5417" y="4916"/>
                  <a:pt x="5450" y="4884"/>
                </a:cubicBezTo>
                <a:cubicBezTo>
                  <a:pt x="5567" y="4777"/>
                  <a:pt x="5696" y="4702"/>
                  <a:pt x="5803" y="4702"/>
                </a:cubicBezTo>
                <a:cubicBezTo>
                  <a:pt x="5846" y="4691"/>
                  <a:pt x="5932" y="4680"/>
                  <a:pt x="5986" y="4659"/>
                </a:cubicBezTo>
                <a:cubicBezTo>
                  <a:pt x="6029" y="4648"/>
                  <a:pt x="6093" y="4626"/>
                  <a:pt x="6125" y="4616"/>
                </a:cubicBezTo>
                <a:cubicBezTo>
                  <a:pt x="6146" y="4616"/>
                  <a:pt x="6179" y="4595"/>
                  <a:pt x="6179" y="4583"/>
                </a:cubicBezTo>
                <a:cubicBezTo>
                  <a:pt x="6189" y="4573"/>
                  <a:pt x="6222" y="4562"/>
                  <a:pt x="6286" y="4562"/>
                </a:cubicBezTo>
                <a:cubicBezTo>
                  <a:pt x="6340" y="4552"/>
                  <a:pt x="6415" y="4530"/>
                  <a:pt x="6479" y="4509"/>
                </a:cubicBezTo>
                <a:cubicBezTo>
                  <a:pt x="6533" y="4476"/>
                  <a:pt x="6608" y="4455"/>
                  <a:pt x="6661" y="4455"/>
                </a:cubicBezTo>
                <a:cubicBezTo>
                  <a:pt x="6715" y="4455"/>
                  <a:pt x="6780" y="4444"/>
                  <a:pt x="6811" y="4423"/>
                </a:cubicBezTo>
                <a:cubicBezTo>
                  <a:pt x="6844" y="4412"/>
                  <a:pt x="6897" y="4402"/>
                  <a:pt x="6919" y="4402"/>
                </a:cubicBezTo>
                <a:cubicBezTo>
                  <a:pt x="6940" y="4402"/>
                  <a:pt x="6994" y="4390"/>
                  <a:pt x="7037" y="4369"/>
                </a:cubicBezTo>
                <a:cubicBezTo>
                  <a:pt x="7069" y="4359"/>
                  <a:pt x="7133" y="4348"/>
                  <a:pt x="7166" y="4348"/>
                </a:cubicBezTo>
                <a:cubicBezTo>
                  <a:pt x="7209" y="4348"/>
                  <a:pt x="7230" y="4337"/>
                  <a:pt x="7241" y="4326"/>
                </a:cubicBezTo>
                <a:cubicBezTo>
                  <a:pt x="7241" y="4306"/>
                  <a:pt x="7249" y="4298"/>
                  <a:pt x="7281" y="4298"/>
                </a:cubicBezTo>
                <a:cubicBezTo>
                  <a:pt x="7299" y="4298"/>
                  <a:pt x="7324" y="4301"/>
                  <a:pt x="7359" y="4305"/>
                </a:cubicBezTo>
                <a:lnTo>
                  <a:pt x="7605" y="4305"/>
                </a:lnTo>
                <a:cubicBezTo>
                  <a:pt x="7712" y="4294"/>
                  <a:pt x="7734" y="4294"/>
                  <a:pt x="7755" y="4273"/>
                </a:cubicBezTo>
                <a:cubicBezTo>
                  <a:pt x="7767" y="4240"/>
                  <a:pt x="7788" y="4240"/>
                  <a:pt x="7917" y="4240"/>
                </a:cubicBezTo>
                <a:cubicBezTo>
                  <a:pt x="8034" y="4240"/>
                  <a:pt x="8067" y="4230"/>
                  <a:pt x="8131" y="4197"/>
                </a:cubicBezTo>
                <a:cubicBezTo>
                  <a:pt x="8170" y="4182"/>
                  <a:pt x="8192" y="4172"/>
                  <a:pt x="8210" y="4172"/>
                </a:cubicBezTo>
                <a:cubicBezTo>
                  <a:pt x="8216" y="4172"/>
                  <a:pt x="8222" y="4173"/>
                  <a:pt x="8227" y="4176"/>
                </a:cubicBezTo>
                <a:cubicBezTo>
                  <a:pt x="8236" y="4181"/>
                  <a:pt x="8249" y="4183"/>
                  <a:pt x="8267" y="4183"/>
                </a:cubicBezTo>
                <a:cubicBezTo>
                  <a:pt x="8292" y="4183"/>
                  <a:pt x="8328" y="4178"/>
                  <a:pt x="8378" y="4166"/>
                </a:cubicBezTo>
                <a:cubicBezTo>
                  <a:pt x="8456" y="4140"/>
                  <a:pt x="8589" y="4125"/>
                  <a:pt x="8682" y="4125"/>
                </a:cubicBezTo>
                <a:cubicBezTo>
                  <a:pt x="8742" y="4125"/>
                  <a:pt x="8785" y="4131"/>
                  <a:pt x="8785" y="4144"/>
                </a:cubicBezTo>
                <a:cubicBezTo>
                  <a:pt x="8785" y="4144"/>
                  <a:pt x="8849" y="4154"/>
                  <a:pt x="8925" y="4154"/>
                </a:cubicBezTo>
                <a:cubicBezTo>
                  <a:pt x="9011" y="4154"/>
                  <a:pt x="9085" y="4166"/>
                  <a:pt x="9097" y="4176"/>
                </a:cubicBezTo>
                <a:cubicBezTo>
                  <a:pt x="9118" y="4187"/>
                  <a:pt x="9225" y="4197"/>
                  <a:pt x="9343" y="4197"/>
                </a:cubicBezTo>
                <a:cubicBezTo>
                  <a:pt x="9461" y="4197"/>
                  <a:pt x="9590" y="4208"/>
                  <a:pt x="9622" y="4219"/>
                </a:cubicBezTo>
                <a:cubicBezTo>
                  <a:pt x="9665" y="4230"/>
                  <a:pt x="9740" y="4251"/>
                  <a:pt x="9805" y="4251"/>
                </a:cubicBezTo>
                <a:cubicBezTo>
                  <a:pt x="9858" y="4262"/>
                  <a:pt x="9922" y="4273"/>
                  <a:pt x="9933" y="4283"/>
                </a:cubicBezTo>
                <a:cubicBezTo>
                  <a:pt x="9955" y="4294"/>
                  <a:pt x="10041" y="4294"/>
                  <a:pt x="10126" y="4294"/>
                </a:cubicBezTo>
                <a:cubicBezTo>
                  <a:pt x="10255" y="4294"/>
                  <a:pt x="10276" y="4294"/>
                  <a:pt x="10298" y="4326"/>
                </a:cubicBezTo>
                <a:cubicBezTo>
                  <a:pt x="10319" y="4348"/>
                  <a:pt x="10437" y="4369"/>
                  <a:pt x="10684" y="4412"/>
                </a:cubicBezTo>
                <a:cubicBezTo>
                  <a:pt x="10727" y="4423"/>
                  <a:pt x="10802" y="4444"/>
                  <a:pt x="10845" y="4466"/>
                </a:cubicBezTo>
                <a:cubicBezTo>
                  <a:pt x="10887" y="4498"/>
                  <a:pt x="10942" y="4509"/>
                  <a:pt x="10952" y="4509"/>
                </a:cubicBezTo>
                <a:cubicBezTo>
                  <a:pt x="11016" y="4509"/>
                  <a:pt x="11123" y="4552"/>
                  <a:pt x="11199" y="4616"/>
                </a:cubicBezTo>
                <a:cubicBezTo>
                  <a:pt x="11242" y="4648"/>
                  <a:pt x="11295" y="4680"/>
                  <a:pt x="11328" y="4691"/>
                </a:cubicBezTo>
                <a:cubicBezTo>
                  <a:pt x="11371" y="4702"/>
                  <a:pt x="11392" y="4723"/>
                  <a:pt x="11392" y="4745"/>
                </a:cubicBezTo>
                <a:cubicBezTo>
                  <a:pt x="11392" y="4755"/>
                  <a:pt x="11402" y="4777"/>
                  <a:pt x="11424" y="4798"/>
                </a:cubicBezTo>
                <a:cubicBezTo>
                  <a:pt x="11499" y="4841"/>
                  <a:pt x="11767" y="5120"/>
                  <a:pt x="11810" y="5195"/>
                </a:cubicBezTo>
                <a:cubicBezTo>
                  <a:pt x="11843" y="5238"/>
                  <a:pt x="11864" y="5270"/>
                  <a:pt x="11874" y="5270"/>
                </a:cubicBezTo>
                <a:cubicBezTo>
                  <a:pt x="11885" y="5270"/>
                  <a:pt x="11917" y="5334"/>
                  <a:pt x="11960" y="5410"/>
                </a:cubicBezTo>
                <a:cubicBezTo>
                  <a:pt x="12014" y="5517"/>
                  <a:pt x="12057" y="5581"/>
                  <a:pt x="12143" y="5667"/>
                </a:cubicBezTo>
                <a:cubicBezTo>
                  <a:pt x="12218" y="5742"/>
                  <a:pt x="12282" y="5828"/>
                  <a:pt x="12314" y="5892"/>
                </a:cubicBezTo>
                <a:cubicBezTo>
                  <a:pt x="12346" y="5968"/>
                  <a:pt x="12379" y="6011"/>
                  <a:pt x="12400" y="6011"/>
                </a:cubicBezTo>
                <a:cubicBezTo>
                  <a:pt x="12432" y="6011"/>
                  <a:pt x="12453" y="6032"/>
                  <a:pt x="12465" y="6107"/>
                </a:cubicBezTo>
                <a:cubicBezTo>
                  <a:pt x="12475" y="6139"/>
                  <a:pt x="12496" y="6182"/>
                  <a:pt x="12518" y="6214"/>
                </a:cubicBezTo>
                <a:cubicBezTo>
                  <a:pt x="12604" y="6364"/>
                  <a:pt x="12786" y="6750"/>
                  <a:pt x="12797" y="6804"/>
                </a:cubicBezTo>
                <a:cubicBezTo>
                  <a:pt x="12808" y="6847"/>
                  <a:pt x="12818" y="6912"/>
                  <a:pt x="12829" y="6965"/>
                </a:cubicBezTo>
                <a:cubicBezTo>
                  <a:pt x="12840" y="7008"/>
                  <a:pt x="12872" y="7083"/>
                  <a:pt x="12894" y="7136"/>
                </a:cubicBezTo>
                <a:cubicBezTo>
                  <a:pt x="12937" y="7212"/>
                  <a:pt x="12937" y="7244"/>
                  <a:pt x="12937" y="7319"/>
                </a:cubicBezTo>
                <a:cubicBezTo>
                  <a:pt x="12925" y="7383"/>
                  <a:pt x="12937" y="7415"/>
                  <a:pt x="12947" y="7437"/>
                </a:cubicBezTo>
                <a:cubicBezTo>
                  <a:pt x="12990" y="7469"/>
                  <a:pt x="13001" y="7534"/>
                  <a:pt x="12979" y="7555"/>
                </a:cubicBezTo>
                <a:cubicBezTo>
                  <a:pt x="12968" y="7565"/>
                  <a:pt x="12968" y="7598"/>
                  <a:pt x="12990" y="7641"/>
                </a:cubicBezTo>
                <a:cubicBezTo>
                  <a:pt x="13001" y="7684"/>
                  <a:pt x="13011" y="7748"/>
                  <a:pt x="13022" y="7791"/>
                </a:cubicBezTo>
                <a:cubicBezTo>
                  <a:pt x="13033" y="7844"/>
                  <a:pt x="13044" y="7898"/>
                  <a:pt x="13054" y="7920"/>
                </a:cubicBezTo>
                <a:cubicBezTo>
                  <a:pt x="13076" y="7952"/>
                  <a:pt x="13087" y="8006"/>
                  <a:pt x="13076" y="8199"/>
                </a:cubicBezTo>
                <a:cubicBezTo>
                  <a:pt x="13076" y="8338"/>
                  <a:pt x="13087" y="8456"/>
                  <a:pt x="13087" y="8456"/>
                </a:cubicBezTo>
                <a:cubicBezTo>
                  <a:pt x="13097" y="8478"/>
                  <a:pt x="13108" y="8681"/>
                  <a:pt x="13108" y="8928"/>
                </a:cubicBezTo>
                <a:cubicBezTo>
                  <a:pt x="13119" y="9314"/>
                  <a:pt x="13108" y="9389"/>
                  <a:pt x="13087" y="9453"/>
                </a:cubicBezTo>
                <a:cubicBezTo>
                  <a:pt x="13076" y="9496"/>
                  <a:pt x="13054" y="9560"/>
                  <a:pt x="13054" y="9582"/>
                </a:cubicBezTo>
                <a:cubicBezTo>
                  <a:pt x="13044" y="9646"/>
                  <a:pt x="13001" y="9786"/>
                  <a:pt x="12947" y="9904"/>
                </a:cubicBezTo>
                <a:cubicBezTo>
                  <a:pt x="12925" y="9968"/>
                  <a:pt x="12915" y="10011"/>
                  <a:pt x="12925" y="10044"/>
                </a:cubicBezTo>
                <a:cubicBezTo>
                  <a:pt x="12925" y="10075"/>
                  <a:pt x="12925" y="10097"/>
                  <a:pt x="12915" y="10118"/>
                </a:cubicBezTo>
                <a:cubicBezTo>
                  <a:pt x="12894" y="10129"/>
                  <a:pt x="12872" y="10183"/>
                  <a:pt x="12861" y="10247"/>
                </a:cubicBezTo>
                <a:cubicBezTo>
                  <a:pt x="12851" y="10301"/>
                  <a:pt x="12818" y="10397"/>
                  <a:pt x="12786" y="10451"/>
                </a:cubicBezTo>
                <a:cubicBezTo>
                  <a:pt x="12765" y="10504"/>
                  <a:pt x="12732" y="10569"/>
                  <a:pt x="12732" y="10590"/>
                </a:cubicBezTo>
                <a:cubicBezTo>
                  <a:pt x="12732" y="10644"/>
                  <a:pt x="12689" y="10762"/>
                  <a:pt x="12647" y="10848"/>
                </a:cubicBezTo>
                <a:cubicBezTo>
                  <a:pt x="12615" y="10891"/>
                  <a:pt x="12604" y="10923"/>
                  <a:pt x="12615" y="10966"/>
                </a:cubicBezTo>
                <a:cubicBezTo>
                  <a:pt x="12625" y="11009"/>
                  <a:pt x="12615" y="11030"/>
                  <a:pt x="12572" y="11095"/>
                </a:cubicBezTo>
                <a:cubicBezTo>
                  <a:pt x="12550" y="11148"/>
                  <a:pt x="12508" y="11191"/>
                  <a:pt x="12496" y="11202"/>
                </a:cubicBezTo>
                <a:cubicBezTo>
                  <a:pt x="12486" y="11212"/>
                  <a:pt x="12465" y="11245"/>
                  <a:pt x="12453" y="11277"/>
                </a:cubicBezTo>
                <a:cubicBezTo>
                  <a:pt x="12443" y="11309"/>
                  <a:pt x="12400" y="11362"/>
                  <a:pt x="12379" y="11384"/>
                </a:cubicBezTo>
                <a:cubicBezTo>
                  <a:pt x="12346" y="11417"/>
                  <a:pt x="12314" y="11481"/>
                  <a:pt x="12293" y="11513"/>
                </a:cubicBezTo>
                <a:cubicBezTo>
                  <a:pt x="12282" y="11556"/>
                  <a:pt x="12229" y="11620"/>
                  <a:pt x="12186" y="11663"/>
                </a:cubicBezTo>
                <a:cubicBezTo>
                  <a:pt x="12143" y="11695"/>
                  <a:pt x="12100" y="11738"/>
                  <a:pt x="12100" y="11749"/>
                </a:cubicBezTo>
                <a:cubicBezTo>
                  <a:pt x="12100" y="11792"/>
                  <a:pt x="11950" y="12017"/>
                  <a:pt x="11917" y="12028"/>
                </a:cubicBezTo>
                <a:cubicBezTo>
                  <a:pt x="11896" y="12039"/>
                  <a:pt x="11831" y="12103"/>
                  <a:pt x="11778" y="12167"/>
                </a:cubicBezTo>
                <a:cubicBezTo>
                  <a:pt x="11649" y="12306"/>
                  <a:pt x="11660" y="12296"/>
                  <a:pt x="11607" y="12339"/>
                </a:cubicBezTo>
                <a:cubicBezTo>
                  <a:pt x="11585" y="12360"/>
                  <a:pt x="11552" y="12392"/>
                  <a:pt x="11552" y="12414"/>
                </a:cubicBezTo>
                <a:cubicBezTo>
                  <a:pt x="11542" y="12435"/>
                  <a:pt x="11521" y="12446"/>
                  <a:pt x="11510" y="12446"/>
                </a:cubicBezTo>
                <a:cubicBezTo>
                  <a:pt x="11499" y="12446"/>
                  <a:pt x="11456" y="12489"/>
                  <a:pt x="11424" y="12542"/>
                </a:cubicBezTo>
                <a:cubicBezTo>
                  <a:pt x="11381" y="12596"/>
                  <a:pt x="11316" y="12661"/>
                  <a:pt x="11285" y="12693"/>
                </a:cubicBezTo>
                <a:cubicBezTo>
                  <a:pt x="11252" y="12725"/>
                  <a:pt x="11220" y="12757"/>
                  <a:pt x="11220" y="12768"/>
                </a:cubicBezTo>
                <a:cubicBezTo>
                  <a:pt x="11220" y="12800"/>
                  <a:pt x="11027" y="12918"/>
                  <a:pt x="10866" y="12983"/>
                </a:cubicBezTo>
                <a:cubicBezTo>
                  <a:pt x="10770" y="13014"/>
                  <a:pt x="10684" y="13068"/>
                  <a:pt x="10663" y="13090"/>
                </a:cubicBezTo>
                <a:cubicBezTo>
                  <a:pt x="10626" y="13135"/>
                  <a:pt x="10498" y="13180"/>
                  <a:pt x="10439" y="13180"/>
                </a:cubicBezTo>
                <a:cubicBezTo>
                  <a:pt x="10429" y="13180"/>
                  <a:pt x="10421" y="13179"/>
                  <a:pt x="10415" y="13176"/>
                </a:cubicBezTo>
                <a:cubicBezTo>
                  <a:pt x="10412" y="13172"/>
                  <a:pt x="10406" y="13169"/>
                  <a:pt x="10398" y="13169"/>
                </a:cubicBezTo>
                <a:cubicBezTo>
                  <a:pt x="10384" y="13169"/>
                  <a:pt x="10360" y="13177"/>
                  <a:pt x="10319" y="13197"/>
                </a:cubicBezTo>
                <a:cubicBezTo>
                  <a:pt x="10180" y="13261"/>
                  <a:pt x="9998" y="13336"/>
                  <a:pt x="9986" y="13336"/>
                </a:cubicBezTo>
                <a:cubicBezTo>
                  <a:pt x="9976" y="13336"/>
                  <a:pt x="9901" y="13369"/>
                  <a:pt x="9815" y="13412"/>
                </a:cubicBezTo>
                <a:cubicBezTo>
                  <a:pt x="9729" y="13455"/>
                  <a:pt x="9633" y="13497"/>
                  <a:pt x="9590" y="13497"/>
                </a:cubicBezTo>
                <a:cubicBezTo>
                  <a:pt x="9557" y="13508"/>
                  <a:pt x="9493" y="13540"/>
                  <a:pt x="9450" y="13572"/>
                </a:cubicBezTo>
                <a:cubicBezTo>
                  <a:pt x="9397" y="13594"/>
                  <a:pt x="9343" y="13626"/>
                  <a:pt x="9311" y="13636"/>
                </a:cubicBezTo>
                <a:cubicBezTo>
                  <a:pt x="9279" y="13636"/>
                  <a:pt x="9204" y="13658"/>
                  <a:pt x="9161" y="13669"/>
                </a:cubicBezTo>
                <a:cubicBezTo>
                  <a:pt x="9112" y="13685"/>
                  <a:pt x="9086" y="13693"/>
                  <a:pt x="9068" y="13693"/>
                </a:cubicBezTo>
                <a:cubicBezTo>
                  <a:pt x="9051" y="13693"/>
                  <a:pt x="9043" y="13685"/>
                  <a:pt x="9032" y="13669"/>
                </a:cubicBezTo>
                <a:cubicBezTo>
                  <a:pt x="9022" y="13658"/>
                  <a:pt x="9011" y="13653"/>
                  <a:pt x="8997" y="13653"/>
                </a:cubicBezTo>
                <a:cubicBezTo>
                  <a:pt x="8984" y="13653"/>
                  <a:pt x="8968" y="13658"/>
                  <a:pt x="8946" y="13669"/>
                </a:cubicBezTo>
                <a:cubicBezTo>
                  <a:pt x="8918" y="13679"/>
                  <a:pt x="8854" y="13684"/>
                  <a:pt x="8792" y="13684"/>
                </a:cubicBezTo>
                <a:cubicBezTo>
                  <a:pt x="8716" y="13684"/>
                  <a:pt x="8641" y="13676"/>
                  <a:pt x="8635" y="13658"/>
                </a:cubicBezTo>
                <a:cubicBezTo>
                  <a:pt x="8635" y="13653"/>
                  <a:pt x="8630" y="13650"/>
                  <a:pt x="8612" y="13650"/>
                </a:cubicBezTo>
                <a:cubicBezTo>
                  <a:pt x="8595" y="13650"/>
                  <a:pt x="8565" y="13653"/>
                  <a:pt x="8517" y="13658"/>
                </a:cubicBezTo>
                <a:cubicBezTo>
                  <a:pt x="8453" y="13669"/>
                  <a:pt x="8378" y="13679"/>
                  <a:pt x="8356" y="13679"/>
                </a:cubicBezTo>
                <a:cubicBezTo>
                  <a:pt x="8281" y="13679"/>
                  <a:pt x="8099" y="13626"/>
                  <a:pt x="8013" y="13583"/>
                </a:cubicBezTo>
                <a:cubicBezTo>
                  <a:pt x="7970" y="13562"/>
                  <a:pt x="7895" y="13529"/>
                  <a:pt x="7841" y="13508"/>
                </a:cubicBezTo>
                <a:cubicBezTo>
                  <a:pt x="7788" y="13497"/>
                  <a:pt x="7712" y="13455"/>
                  <a:pt x="7670" y="13433"/>
                </a:cubicBezTo>
                <a:cubicBezTo>
                  <a:pt x="7573" y="13358"/>
                  <a:pt x="7498" y="13326"/>
                  <a:pt x="7466" y="13326"/>
                </a:cubicBezTo>
                <a:cubicBezTo>
                  <a:pt x="7445" y="13326"/>
                  <a:pt x="7380" y="13293"/>
                  <a:pt x="7316" y="13240"/>
                </a:cubicBezTo>
                <a:cubicBezTo>
                  <a:pt x="7241" y="13197"/>
                  <a:pt x="7176" y="13164"/>
                  <a:pt x="7166" y="13164"/>
                </a:cubicBezTo>
                <a:cubicBezTo>
                  <a:pt x="7144" y="13164"/>
                  <a:pt x="7133" y="13154"/>
                  <a:pt x="7123" y="13143"/>
                </a:cubicBezTo>
                <a:cubicBezTo>
                  <a:pt x="7123" y="13133"/>
                  <a:pt x="6790" y="12971"/>
                  <a:pt x="6769" y="12971"/>
                </a:cubicBezTo>
                <a:cubicBezTo>
                  <a:pt x="6747" y="12971"/>
                  <a:pt x="6630" y="12875"/>
                  <a:pt x="6597" y="12832"/>
                </a:cubicBezTo>
                <a:cubicBezTo>
                  <a:pt x="6565" y="12800"/>
                  <a:pt x="6511" y="12757"/>
                  <a:pt x="6458" y="12725"/>
                </a:cubicBezTo>
                <a:cubicBezTo>
                  <a:pt x="6361" y="12671"/>
                  <a:pt x="6286" y="12596"/>
                  <a:pt x="6211" y="12499"/>
                </a:cubicBezTo>
                <a:cubicBezTo>
                  <a:pt x="6189" y="12468"/>
                  <a:pt x="6158" y="12446"/>
                  <a:pt x="6146" y="12446"/>
                </a:cubicBezTo>
                <a:cubicBezTo>
                  <a:pt x="6125" y="12446"/>
                  <a:pt x="6093" y="12414"/>
                  <a:pt x="6072" y="12382"/>
                </a:cubicBezTo>
                <a:cubicBezTo>
                  <a:pt x="6050" y="12349"/>
                  <a:pt x="6007" y="12306"/>
                  <a:pt x="5986" y="12296"/>
                </a:cubicBezTo>
                <a:cubicBezTo>
                  <a:pt x="5965" y="12275"/>
                  <a:pt x="5953" y="12253"/>
                  <a:pt x="5953" y="12232"/>
                </a:cubicBezTo>
                <a:cubicBezTo>
                  <a:pt x="5953" y="12221"/>
                  <a:pt x="5922" y="12189"/>
                  <a:pt x="5900" y="12167"/>
                </a:cubicBezTo>
                <a:cubicBezTo>
                  <a:pt x="5868" y="12146"/>
                  <a:pt x="5825" y="12092"/>
                  <a:pt x="5793" y="12049"/>
                </a:cubicBezTo>
                <a:cubicBezTo>
                  <a:pt x="5771" y="12006"/>
                  <a:pt x="5729" y="11931"/>
                  <a:pt x="5696" y="11888"/>
                </a:cubicBezTo>
                <a:cubicBezTo>
                  <a:pt x="5674" y="11856"/>
                  <a:pt x="5610" y="11770"/>
                  <a:pt x="5578" y="11706"/>
                </a:cubicBezTo>
                <a:cubicBezTo>
                  <a:pt x="5535" y="11641"/>
                  <a:pt x="5503" y="11588"/>
                  <a:pt x="5493" y="11588"/>
                </a:cubicBezTo>
                <a:cubicBezTo>
                  <a:pt x="5493" y="11588"/>
                  <a:pt x="5450" y="11534"/>
                  <a:pt x="5396" y="11459"/>
                </a:cubicBezTo>
                <a:cubicBezTo>
                  <a:pt x="5353" y="11384"/>
                  <a:pt x="5310" y="11331"/>
                  <a:pt x="5300" y="11331"/>
                </a:cubicBezTo>
                <a:cubicBezTo>
                  <a:pt x="5288" y="11331"/>
                  <a:pt x="5278" y="11298"/>
                  <a:pt x="5257" y="11266"/>
                </a:cubicBezTo>
                <a:cubicBezTo>
                  <a:pt x="5245" y="11234"/>
                  <a:pt x="5203" y="11169"/>
                  <a:pt x="5160" y="11127"/>
                </a:cubicBezTo>
                <a:cubicBezTo>
                  <a:pt x="5117" y="11084"/>
                  <a:pt x="5085" y="11041"/>
                  <a:pt x="5085" y="11030"/>
                </a:cubicBezTo>
                <a:cubicBezTo>
                  <a:pt x="5085" y="11019"/>
                  <a:pt x="5074" y="10987"/>
                  <a:pt x="5042" y="10955"/>
                </a:cubicBezTo>
                <a:cubicBezTo>
                  <a:pt x="5021" y="10933"/>
                  <a:pt x="5009" y="10902"/>
                  <a:pt x="5009" y="10880"/>
                </a:cubicBezTo>
                <a:cubicBezTo>
                  <a:pt x="5009" y="10869"/>
                  <a:pt x="4988" y="10826"/>
                  <a:pt x="4956" y="10794"/>
                </a:cubicBezTo>
                <a:cubicBezTo>
                  <a:pt x="4935" y="10773"/>
                  <a:pt x="4913" y="10730"/>
                  <a:pt x="4913" y="10709"/>
                </a:cubicBezTo>
                <a:cubicBezTo>
                  <a:pt x="4913" y="10655"/>
                  <a:pt x="4849" y="10526"/>
                  <a:pt x="4773" y="10440"/>
                </a:cubicBezTo>
                <a:cubicBezTo>
                  <a:pt x="4634" y="10247"/>
                  <a:pt x="4580" y="10151"/>
                  <a:pt x="4549" y="10001"/>
                </a:cubicBezTo>
                <a:cubicBezTo>
                  <a:pt x="4516" y="9915"/>
                  <a:pt x="4484" y="9818"/>
                  <a:pt x="4463" y="9775"/>
                </a:cubicBezTo>
                <a:cubicBezTo>
                  <a:pt x="4430" y="9722"/>
                  <a:pt x="4420" y="9679"/>
                  <a:pt x="4420" y="9550"/>
                </a:cubicBezTo>
                <a:cubicBezTo>
                  <a:pt x="4409" y="9453"/>
                  <a:pt x="4398" y="9357"/>
                  <a:pt x="4387" y="9336"/>
                </a:cubicBezTo>
                <a:cubicBezTo>
                  <a:pt x="4356" y="9282"/>
                  <a:pt x="4313" y="9046"/>
                  <a:pt x="4334" y="9014"/>
                </a:cubicBezTo>
                <a:cubicBezTo>
                  <a:pt x="4334" y="9003"/>
                  <a:pt x="4323" y="8928"/>
                  <a:pt x="4302" y="8853"/>
                </a:cubicBezTo>
                <a:cubicBezTo>
                  <a:pt x="4280" y="8756"/>
                  <a:pt x="4270" y="8702"/>
                  <a:pt x="4291" y="8692"/>
                </a:cubicBezTo>
                <a:cubicBezTo>
                  <a:pt x="4291" y="8671"/>
                  <a:pt x="4302" y="8585"/>
                  <a:pt x="4302" y="8499"/>
                </a:cubicBezTo>
                <a:cubicBezTo>
                  <a:pt x="4291" y="8402"/>
                  <a:pt x="4302" y="8295"/>
                  <a:pt x="4313" y="8242"/>
                </a:cubicBezTo>
                <a:cubicBezTo>
                  <a:pt x="4323" y="8199"/>
                  <a:pt x="4344" y="8113"/>
                  <a:pt x="4344" y="8059"/>
                </a:cubicBezTo>
                <a:cubicBezTo>
                  <a:pt x="4366" y="7844"/>
                  <a:pt x="4398" y="7758"/>
                  <a:pt x="4495" y="7544"/>
                </a:cubicBezTo>
                <a:cubicBezTo>
                  <a:pt x="4570" y="7405"/>
                  <a:pt x="4613" y="7298"/>
                  <a:pt x="4613" y="7233"/>
                </a:cubicBezTo>
                <a:cubicBezTo>
                  <a:pt x="4634" y="7136"/>
                  <a:pt x="4656" y="7083"/>
                  <a:pt x="4731" y="7008"/>
                </a:cubicBezTo>
                <a:cubicBezTo>
                  <a:pt x="4859" y="6869"/>
                  <a:pt x="4913" y="6804"/>
                  <a:pt x="4956" y="6718"/>
                </a:cubicBezTo>
                <a:cubicBezTo>
                  <a:pt x="4978" y="6676"/>
                  <a:pt x="4999" y="6621"/>
                  <a:pt x="5021" y="6611"/>
                </a:cubicBezTo>
                <a:cubicBezTo>
                  <a:pt x="5042" y="6590"/>
                  <a:pt x="5074" y="6536"/>
                  <a:pt x="5095" y="6493"/>
                </a:cubicBezTo>
                <a:cubicBezTo>
                  <a:pt x="5171" y="6354"/>
                  <a:pt x="5417" y="6128"/>
                  <a:pt x="5589" y="6032"/>
                </a:cubicBezTo>
                <a:cubicBezTo>
                  <a:pt x="5674" y="5989"/>
                  <a:pt x="5760" y="5956"/>
                  <a:pt x="5793" y="5956"/>
                </a:cubicBezTo>
                <a:cubicBezTo>
                  <a:pt x="5825" y="5956"/>
                  <a:pt x="5889" y="5946"/>
                  <a:pt x="5943" y="5935"/>
                </a:cubicBezTo>
                <a:cubicBezTo>
                  <a:pt x="5996" y="5914"/>
                  <a:pt x="6061" y="5903"/>
                  <a:pt x="6082" y="5892"/>
                </a:cubicBezTo>
                <a:cubicBezTo>
                  <a:pt x="6115" y="5882"/>
                  <a:pt x="6179" y="5860"/>
                  <a:pt x="6222" y="5839"/>
                </a:cubicBezTo>
                <a:cubicBezTo>
                  <a:pt x="6275" y="5817"/>
                  <a:pt x="6351" y="5785"/>
                  <a:pt x="6404" y="5785"/>
                </a:cubicBezTo>
                <a:cubicBezTo>
                  <a:pt x="6447" y="5775"/>
                  <a:pt x="6501" y="5763"/>
                  <a:pt x="6522" y="5763"/>
                </a:cubicBezTo>
                <a:cubicBezTo>
                  <a:pt x="6565" y="5732"/>
                  <a:pt x="6715" y="5699"/>
                  <a:pt x="6811" y="5678"/>
                </a:cubicBezTo>
                <a:cubicBezTo>
                  <a:pt x="6866" y="5678"/>
                  <a:pt x="6919" y="5656"/>
                  <a:pt x="6930" y="5646"/>
                </a:cubicBezTo>
                <a:cubicBezTo>
                  <a:pt x="6946" y="5630"/>
                  <a:pt x="6961" y="5620"/>
                  <a:pt x="6989" y="5620"/>
                </a:cubicBezTo>
                <a:cubicBezTo>
                  <a:pt x="7000" y="5620"/>
                  <a:pt x="7012" y="5621"/>
                  <a:pt x="7026" y="5624"/>
                </a:cubicBezTo>
                <a:cubicBezTo>
                  <a:pt x="7038" y="5627"/>
                  <a:pt x="7052" y="5629"/>
                  <a:pt x="7066" y="5629"/>
                </a:cubicBezTo>
                <a:cubicBezTo>
                  <a:pt x="7099" y="5629"/>
                  <a:pt x="7135" y="5621"/>
                  <a:pt x="7166" y="5613"/>
                </a:cubicBezTo>
                <a:cubicBezTo>
                  <a:pt x="7198" y="5603"/>
                  <a:pt x="7241" y="5592"/>
                  <a:pt x="7273" y="5592"/>
                </a:cubicBezTo>
                <a:cubicBezTo>
                  <a:pt x="7295" y="5592"/>
                  <a:pt x="7369" y="5581"/>
                  <a:pt x="7423" y="5570"/>
                </a:cubicBezTo>
                <a:cubicBezTo>
                  <a:pt x="7488" y="5560"/>
                  <a:pt x="7605" y="5549"/>
                  <a:pt x="7702" y="5549"/>
                </a:cubicBezTo>
                <a:cubicBezTo>
                  <a:pt x="7809" y="5549"/>
                  <a:pt x="7895" y="5539"/>
                  <a:pt x="7917" y="5527"/>
                </a:cubicBezTo>
                <a:cubicBezTo>
                  <a:pt x="7948" y="5517"/>
                  <a:pt x="7991" y="5506"/>
                  <a:pt x="8013" y="5496"/>
                </a:cubicBezTo>
                <a:cubicBezTo>
                  <a:pt x="8034" y="5496"/>
                  <a:pt x="8077" y="5474"/>
                  <a:pt x="8120" y="5463"/>
                </a:cubicBezTo>
                <a:cubicBezTo>
                  <a:pt x="8151" y="5451"/>
                  <a:pt x="8172" y="5445"/>
                  <a:pt x="8190" y="5445"/>
                </a:cubicBezTo>
                <a:cubicBezTo>
                  <a:pt x="8203" y="5445"/>
                  <a:pt x="8214" y="5448"/>
                  <a:pt x="8227" y="5453"/>
                </a:cubicBezTo>
                <a:cubicBezTo>
                  <a:pt x="8244" y="5463"/>
                  <a:pt x="8260" y="5469"/>
                  <a:pt x="8279" y="5469"/>
                </a:cubicBezTo>
                <a:cubicBezTo>
                  <a:pt x="8297" y="5469"/>
                  <a:pt x="8319" y="5463"/>
                  <a:pt x="8346" y="5453"/>
                </a:cubicBezTo>
                <a:cubicBezTo>
                  <a:pt x="8389" y="5442"/>
                  <a:pt x="8453" y="5431"/>
                  <a:pt x="8496" y="5431"/>
                </a:cubicBezTo>
                <a:cubicBezTo>
                  <a:pt x="8539" y="5420"/>
                  <a:pt x="8603" y="5410"/>
                  <a:pt x="8656" y="5399"/>
                </a:cubicBezTo>
                <a:cubicBezTo>
                  <a:pt x="8678" y="5394"/>
                  <a:pt x="8713" y="5391"/>
                  <a:pt x="8753" y="5391"/>
                </a:cubicBezTo>
                <a:cubicBezTo>
                  <a:pt x="8793" y="5391"/>
                  <a:pt x="8839" y="5394"/>
                  <a:pt x="8882" y="5399"/>
                </a:cubicBezTo>
                <a:cubicBezTo>
                  <a:pt x="9021" y="5399"/>
                  <a:pt x="9343" y="5377"/>
                  <a:pt x="9461" y="5356"/>
                </a:cubicBezTo>
                <a:cubicBezTo>
                  <a:pt x="9477" y="5351"/>
                  <a:pt x="9493" y="5348"/>
                  <a:pt x="9505" y="5348"/>
                </a:cubicBezTo>
                <a:cubicBezTo>
                  <a:pt x="9517" y="5348"/>
                  <a:pt x="9526" y="5351"/>
                  <a:pt x="9526" y="5356"/>
                </a:cubicBezTo>
                <a:cubicBezTo>
                  <a:pt x="9536" y="5367"/>
                  <a:pt x="9557" y="5377"/>
                  <a:pt x="9579" y="5377"/>
                </a:cubicBezTo>
                <a:cubicBezTo>
                  <a:pt x="9611" y="5377"/>
                  <a:pt x="9633" y="5377"/>
                  <a:pt x="9643" y="5388"/>
                </a:cubicBezTo>
                <a:cubicBezTo>
                  <a:pt x="9654" y="5399"/>
                  <a:pt x="9667" y="5404"/>
                  <a:pt x="9692" y="5404"/>
                </a:cubicBezTo>
                <a:cubicBezTo>
                  <a:pt x="9716" y="5404"/>
                  <a:pt x="9751" y="5399"/>
                  <a:pt x="9805" y="5388"/>
                </a:cubicBezTo>
                <a:lnTo>
                  <a:pt x="9955" y="5367"/>
                </a:lnTo>
                <a:lnTo>
                  <a:pt x="9986" y="5410"/>
                </a:lnTo>
                <a:cubicBezTo>
                  <a:pt x="10019" y="5453"/>
                  <a:pt x="10029" y="5453"/>
                  <a:pt x="10169" y="5463"/>
                </a:cubicBezTo>
                <a:cubicBezTo>
                  <a:pt x="10276" y="5474"/>
                  <a:pt x="10362" y="5496"/>
                  <a:pt x="10437" y="5527"/>
                </a:cubicBezTo>
                <a:cubicBezTo>
                  <a:pt x="10501" y="5549"/>
                  <a:pt x="10587" y="5581"/>
                  <a:pt x="10641" y="5592"/>
                </a:cubicBezTo>
                <a:cubicBezTo>
                  <a:pt x="10694" y="5592"/>
                  <a:pt x="10737" y="5613"/>
                  <a:pt x="10759" y="5635"/>
                </a:cubicBezTo>
                <a:cubicBezTo>
                  <a:pt x="10770" y="5646"/>
                  <a:pt x="10813" y="5667"/>
                  <a:pt x="10845" y="5678"/>
                </a:cubicBezTo>
                <a:cubicBezTo>
                  <a:pt x="10877" y="5689"/>
                  <a:pt x="10920" y="5710"/>
                  <a:pt x="10930" y="5732"/>
                </a:cubicBezTo>
                <a:cubicBezTo>
                  <a:pt x="10942" y="5742"/>
                  <a:pt x="10995" y="5775"/>
                  <a:pt x="11027" y="5785"/>
                </a:cubicBezTo>
                <a:cubicBezTo>
                  <a:pt x="11070" y="5796"/>
                  <a:pt x="11135" y="5839"/>
                  <a:pt x="11166" y="5871"/>
                </a:cubicBezTo>
                <a:cubicBezTo>
                  <a:pt x="11285" y="5978"/>
                  <a:pt x="11402" y="6096"/>
                  <a:pt x="11445" y="6150"/>
                </a:cubicBezTo>
                <a:cubicBezTo>
                  <a:pt x="11467" y="6182"/>
                  <a:pt x="11521" y="6225"/>
                  <a:pt x="11552" y="6257"/>
                </a:cubicBezTo>
                <a:cubicBezTo>
                  <a:pt x="11585" y="6278"/>
                  <a:pt x="11628" y="6332"/>
                  <a:pt x="11649" y="6375"/>
                </a:cubicBezTo>
                <a:cubicBezTo>
                  <a:pt x="11671" y="6418"/>
                  <a:pt x="11681" y="6440"/>
                  <a:pt x="11692" y="6440"/>
                </a:cubicBezTo>
                <a:cubicBezTo>
                  <a:pt x="11703" y="6440"/>
                  <a:pt x="11757" y="6482"/>
                  <a:pt x="11800" y="6514"/>
                </a:cubicBezTo>
                <a:cubicBezTo>
                  <a:pt x="11874" y="6579"/>
                  <a:pt x="11896" y="6600"/>
                  <a:pt x="11885" y="6633"/>
                </a:cubicBezTo>
                <a:cubicBezTo>
                  <a:pt x="11874" y="6654"/>
                  <a:pt x="11896" y="6676"/>
                  <a:pt x="11928" y="6718"/>
                </a:cubicBezTo>
                <a:lnTo>
                  <a:pt x="11993" y="6783"/>
                </a:lnTo>
                <a:cubicBezTo>
                  <a:pt x="11993" y="6793"/>
                  <a:pt x="12014" y="6836"/>
                  <a:pt x="12036" y="6869"/>
                </a:cubicBezTo>
                <a:cubicBezTo>
                  <a:pt x="12067" y="6900"/>
                  <a:pt x="12089" y="6943"/>
                  <a:pt x="12089" y="6954"/>
                </a:cubicBezTo>
                <a:cubicBezTo>
                  <a:pt x="12089" y="6965"/>
                  <a:pt x="12110" y="7019"/>
                  <a:pt x="12143" y="7072"/>
                </a:cubicBezTo>
                <a:cubicBezTo>
                  <a:pt x="12175" y="7115"/>
                  <a:pt x="12207" y="7190"/>
                  <a:pt x="12218" y="7233"/>
                </a:cubicBezTo>
                <a:cubicBezTo>
                  <a:pt x="12239" y="7265"/>
                  <a:pt x="12260" y="7319"/>
                  <a:pt x="12272" y="7341"/>
                </a:cubicBezTo>
                <a:cubicBezTo>
                  <a:pt x="12282" y="7372"/>
                  <a:pt x="12303" y="7437"/>
                  <a:pt x="12314" y="7480"/>
                </a:cubicBezTo>
                <a:cubicBezTo>
                  <a:pt x="12325" y="7534"/>
                  <a:pt x="12346" y="7608"/>
                  <a:pt x="12368" y="7641"/>
                </a:cubicBezTo>
                <a:cubicBezTo>
                  <a:pt x="12389" y="7705"/>
                  <a:pt x="12422" y="7855"/>
                  <a:pt x="12432" y="8070"/>
                </a:cubicBezTo>
                <a:cubicBezTo>
                  <a:pt x="12443" y="8113"/>
                  <a:pt x="12453" y="8199"/>
                  <a:pt x="12475" y="8242"/>
                </a:cubicBezTo>
                <a:cubicBezTo>
                  <a:pt x="12496" y="8327"/>
                  <a:pt x="12496" y="8327"/>
                  <a:pt x="12475" y="8349"/>
                </a:cubicBezTo>
                <a:cubicBezTo>
                  <a:pt x="12443" y="8370"/>
                  <a:pt x="12443" y="8381"/>
                  <a:pt x="12475" y="8488"/>
                </a:cubicBezTo>
                <a:cubicBezTo>
                  <a:pt x="12508" y="8606"/>
                  <a:pt x="12508" y="8606"/>
                  <a:pt x="12475" y="8628"/>
                </a:cubicBezTo>
                <a:cubicBezTo>
                  <a:pt x="12443" y="8649"/>
                  <a:pt x="12443" y="8649"/>
                  <a:pt x="12465" y="8714"/>
                </a:cubicBezTo>
                <a:cubicBezTo>
                  <a:pt x="12486" y="8810"/>
                  <a:pt x="12486" y="9153"/>
                  <a:pt x="12465" y="9207"/>
                </a:cubicBezTo>
                <a:cubicBezTo>
                  <a:pt x="12443" y="9250"/>
                  <a:pt x="12411" y="9421"/>
                  <a:pt x="12411" y="9486"/>
                </a:cubicBezTo>
                <a:cubicBezTo>
                  <a:pt x="12411" y="9539"/>
                  <a:pt x="12346" y="9754"/>
                  <a:pt x="12282" y="9925"/>
                </a:cubicBezTo>
                <a:cubicBezTo>
                  <a:pt x="12260" y="9968"/>
                  <a:pt x="12250" y="10022"/>
                  <a:pt x="12250" y="10054"/>
                </a:cubicBezTo>
                <a:cubicBezTo>
                  <a:pt x="12250" y="10097"/>
                  <a:pt x="12239" y="10118"/>
                  <a:pt x="12218" y="10129"/>
                </a:cubicBezTo>
                <a:cubicBezTo>
                  <a:pt x="12196" y="10140"/>
                  <a:pt x="12186" y="10151"/>
                  <a:pt x="12186" y="10161"/>
                </a:cubicBezTo>
                <a:cubicBezTo>
                  <a:pt x="12186" y="10172"/>
                  <a:pt x="12143" y="10237"/>
                  <a:pt x="12089" y="10301"/>
                </a:cubicBezTo>
                <a:cubicBezTo>
                  <a:pt x="12003" y="10408"/>
                  <a:pt x="11971" y="10473"/>
                  <a:pt x="11864" y="10644"/>
                </a:cubicBezTo>
                <a:cubicBezTo>
                  <a:pt x="11864" y="10655"/>
                  <a:pt x="11831" y="10687"/>
                  <a:pt x="11810" y="10709"/>
                </a:cubicBezTo>
                <a:cubicBezTo>
                  <a:pt x="11800" y="10730"/>
                  <a:pt x="11757" y="10794"/>
                  <a:pt x="11724" y="10848"/>
                </a:cubicBezTo>
                <a:cubicBezTo>
                  <a:pt x="11660" y="10966"/>
                  <a:pt x="11638" y="11009"/>
                  <a:pt x="11595" y="11009"/>
                </a:cubicBezTo>
                <a:cubicBezTo>
                  <a:pt x="11585" y="11009"/>
                  <a:pt x="11521" y="11062"/>
                  <a:pt x="11456" y="11138"/>
                </a:cubicBezTo>
                <a:cubicBezTo>
                  <a:pt x="11381" y="11202"/>
                  <a:pt x="11328" y="11266"/>
                  <a:pt x="11316" y="11266"/>
                </a:cubicBezTo>
                <a:cubicBezTo>
                  <a:pt x="11306" y="11266"/>
                  <a:pt x="11274" y="11298"/>
                  <a:pt x="11242" y="11352"/>
                </a:cubicBezTo>
                <a:cubicBezTo>
                  <a:pt x="11166" y="11448"/>
                  <a:pt x="10920" y="11706"/>
                  <a:pt x="10834" y="11770"/>
                </a:cubicBezTo>
                <a:cubicBezTo>
                  <a:pt x="10802" y="11792"/>
                  <a:pt x="10770" y="11824"/>
                  <a:pt x="10759" y="11834"/>
                </a:cubicBezTo>
                <a:cubicBezTo>
                  <a:pt x="10759" y="11846"/>
                  <a:pt x="10706" y="11877"/>
                  <a:pt x="10651" y="11910"/>
                </a:cubicBezTo>
                <a:cubicBezTo>
                  <a:pt x="10587" y="11942"/>
                  <a:pt x="10534" y="11974"/>
                  <a:pt x="10534" y="11996"/>
                </a:cubicBezTo>
                <a:cubicBezTo>
                  <a:pt x="10512" y="12028"/>
                  <a:pt x="10458" y="12070"/>
                  <a:pt x="10427" y="12070"/>
                </a:cubicBezTo>
                <a:cubicBezTo>
                  <a:pt x="10415" y="12070"/>
                  <a:pt x="10362" y="12124"/>
                  <a:pt x="10319" y="12178"/>
                </a:cubicBezTo>
                <a:cubicBezTo>
                  <a:pt x="10271" y="12236"/>
                  <a:pt x="10231" y="12276"/>
                  <a:pt x="10216" y="12276"/>
                </a:cubicBezTo>
                <a:cubicBezTo>
                  <a:pt x="10215" y="12276"/>
                  <a:pt x="10213" y="12276"/>
                  <a:pt x="10212" y="12275"/>
                </a:cubicBezTo>
                <a:cubicBezTo>
                  <a:pt x="10191" y="12275"/>
                  <a:pt x="10126" y="12306"/>
                  <a:pt x="9955" y="12425"/>
                </a:cubicBezTo>
                <a:cubicBezTo>
                  <a:pt x="9933" y="12446"/>
                  <a:pt x="9879" y="12478"/>
                  <a:pt x="9847" y="12499"/>
                </a:cubicBezTo>
                <a:cubicBezTo>
                  <a:pt x="9815" y="12521"/>
                  <a:pt x="9772" y="12554"/>
                  <a:pt x="9750" y="12585"/>
                </a:cubicBezTo>
                <a:cubicBezTo>
                  <a:pt x="9710" y="12618"/>
                  <a:pt x="9688" y="12632"/>
                  <a:pt x="9656" y="12632"/>
                </a:cubicBezTo>
                <a:cubicBezTo>
                  <a:pt x="9646" y="12632"/>
                  <a:pt x="9635" y="12631"/>
                  <a:pt x="9622" y="12628"/>
                </a:cubicBezTo>
                <a:cubicBezTo>
                  <a:pt x="9611" y="12628"/>
                  <a:pt x="9557" y="12650"/>
                  <a:pt x="9514" y="12682"/>
                </a:cubicBezTo>
                <a:cubicBezTo>
                  <a:pt x="9471" y="12700"/>
                  <a:pt x="9435" y="12717"/>
                  <a:pt x="9417" y="12717"/>
                </a:cubicBezTo>
                <a:cubicBezTo>
                  <a:pt x="9413" y="12717"/>
                  <a:pt x="9409" y="12716"/>
                  <a:pt x="9407" y="12714"/>
                </a:cubicBezTo>
                <a:cubicBezTo>
                  <a:pt x="9407" y="12714"/>
                  <a:pt x="9364" y="12735"/>
                  <a:pt x="9311" y="12757"/>
                </a:cubicBezTo>
                <a:cubicBezTo>
                  <a:pt x="9257" y="12790"/>
                  <a:pt x="9204" y="12811"/>
                  <a:pt x="9193" y="12811"/>
                </a:cubicBezTo>
                <a:cubicBezTo>
                  <a:pt x="9182" y="12811"/>
                  <a:pt x="9139" y="12821"/>
                  <a:pt x="9085" y="12843"/>
                </a:cubicBezTo>
                <a:cubicBezTo>
                  <a:pt x="8957" y="12907"/>
                  <a:pt x="8849" y="12940"/>
                  <a:pt x="8753" y="12940"/>
                </a:cubicBezTo>
                <a:cubicBezTo>
                  <a:pt x="8699" y="12940"/>
                  <a:pt x="8646" y="12940"/>
                  <a:pt x="8625" y="12950"/>
                </a:cubicBezTo>
                <a:cubicBezTo>
                  <a:pt x="8614" y="12956"/>
                  <a:pt x="8603" y="12958"/>
                  <a:pt x="8588" y="12958"/>
                </a:cubicBezTo>
                <a:cubicBezTo>
                  <a:pt x="8574" y="12958"/>
                  <a:pt x="8555" y="12956"/>
                  <a:pt x="8528" y="12950"/>
                </a:cubicBezTo>
                <a:cubicBezTo>
                  <a:pt x="8496" y="12929"/>
                  <a:pt x="8453" y="12918"/>
                  <a:pt x="8432" y="12918"/>
                </a:cubicBezTo>
                <a:cubicBezTo>
                  <a:pt x="8420" y="12918"/>
                  <a:pt x="8356" y="12897"/>
                  <a:pt x="8303" y="12864"/>
                </a:cubicBezTo>
                <a:cubicBezTo>
                  <a:pt x="8260" y="12832"/>
                  <a:pt x="8174" y="12800"/>
                  <a:pt x="8120" y="12778"/>
                </a:cubicBezTo>
                <a:cubicBezTo>
                  <a:pt x="8067" y="12768"/>
                  <a:pt x="8024" y="12747"/>
                  <a:pt x="8024" y="12735"/>
                </a:cubicBezTo>
                <a:cubicBezTo>
                  <a:pt x="8024" y="12714"/>
                  <a:pt x="7991" y="12704"/>
                  <a:pt x="7948" y="12682"/>
                </a:cubicBezTo>
                <a:cubicBezTo>
                  <a:pt x="7906" y="12671"/>
                  <a:pt x="7831" y="12628"/>
                  <a:pt x="7777" y="12596"/>
                </a:cubicBezTo>
                <a:cubicBezTo>
                  <a:pt x="7734" y="12564"/>
                  <a:pt x="7638" y="12499"/>
                  <a:pt x="7562" y="12457"/>
                </a:cubicBezTo>
                <a:cubicBezTo>
                  <a:pt x="7476" y="12414"/>
                  <a:pt x="7423" y="12382"/>
                  <a:pt x="7423" y="12360"/>
                </a:cubicBezTo>
                <a:cubicBezTo>
                  <a:pt x="7423" y="12349"/>
                  <a:pt x="7391" y="12318"/>
                  <a:pt x="7348" y="12296"/>
                </a:cubicBezTo>
                <a:cubicBezTo>
                  <a:pt x="7316" y="12275"/>
                  <a:pt x="7273" y="12242"/>
                  <a:pt x="7262" y="12221"/>
                </a:cubicBezTo>
                <a:cubicBezTo>
                  <a:pt x="7241" y="12199"/>
                  <a:pt x="7209" y="12178"/>
                  <a:pt x="7187" y="12178"/>
                </a:cubicBezTo>
                <a:cubicBezTo>
                  <a:pt x="7166" y="12178"/>
                  <a:pt x="7123" y="12156"/>
                  <a:pt x="7090" y="12113"/>
                </a:cubicBezTo>
                <a:cubicBezTo>
                  <a:pt x="6866" y="11888"/>
                  <a:pt x="6597" y="11641"/>
                  <a:pt x="6522" y="11598"/>
                </a:cubicBezTo>
                <a:cubicBezTo>
                  <a:pt x="6479" y="11577"/>
                  <a:pt x="6436" y="11545"/>
                  <a:pt x="6436" y="11534"/>
                </a:cubicBezTo>
                <a:cubicBezTo>
                  <a:pt x="6436" y="11524"/>
                  <a:pt x="6415" y="11502"/>
                  <a:pt x="6382" y="11481"/>
                </a:cubicBezTo>
                <a:cubicBezTo>
                  <a:pt x="6361" y="11470"/>
                  <a:pt x="6318" y="11417"/>
                  <a:pt x="6286" y="11374"/>
                </a:cubicBezTo>
                <a:cubicBezTo>
                  <a:pt x="6215" y="11263"/>
                  <a:pt x="6136" y="11190"/>
                  <a:pt x="6090" y="11190"/>
                </a:cubicBezTo>
                <a:cubicBezTo>
                  <a:pt x="6088" y="11190"/>
                  <a:pt x="6085" y="11190"/>
                  <a:pt x="6082" y="11191"/>
                </a:cubicBezTo>
                <a:cubicBezTo>
                  <a:pt x="6076" y="11194"/>
                  <a:pt x="6070" y="11196"/>
                  <a:pt x="6066" y="11196"/>
                </a:cubicBezTo>
                <a:cubicBezTo>
                  <a:pt x="6055" y="11196"/>
                  <a:pt x="6050" y="11188"/>
                  <a:pt x="6050" y="11181"/>
                </a:cubicBezTo>
                <a:cubicBezTo>
                  <a:pt x="6050" y="11169"/>
                  <a:pt x="6018" y="11116"/>
                  <a:pt x="5975" y="11062"/>
                </a:cubicBezTo>
                <a:cubicBezTo>
                  <a:pt x="5932" y="11009"/>
                  <a:pt x="5879" y="10923"/>
                  <a:pt x="5857" y="10869"/>
                </a:cubicBezTo>
                <a:cubicBezTo>
                  <a:pt x="5825" y="10826"/>
                  <a:pt x="5771" y="10740"/>
                  <a:pt x="5717" y="10697"/>
                </a:cubicBezTo>
                <a:cubicBezTo>
                  <a:pt x="5664" y="10644"/>
                  <a:pt x="5621" y="10590"/>
                  <a:pt x="5621" y="10580"/>
                </a:cubicBezTo>
                <a:cubicBezTo>
                  <a:pt x="5621" y="10569"/>
                  <a:pt x="5610" y="10537"/>
                  <a:pt x="5578" y="10516"/>
                </a:cubicBezTo>
                <a:cubicBezTo>
                  <a:pt x="5535" y="10440"/>
                  <a:pt x="5503" y="10333"/>
                  <a:pt x="5481" y="10140"/>
                </a:cubicBezTo>
                <a:cubicBezTo>
                  <a:pt x="5460" y="9968"/>
                  <a:pt x="5439" y="9861"/>
                  <a:pt x="5396" y="9765"/>
                </a:cubicBezTo>
                <a:cubicBezTo>
                  <a:pt x="5385" y="9722"/>
                  <a:pt x="5364" y="9625"/>
                  <a:pt x="5364" y="9529"/>
                </a:cubicBezTo>
                <a:cubicBezTo>
                  <a:pt x="5342" y="9260"/>
                  <a:pt x="5310" y="9035"/>
                  <a:pt x="5288" y="9024"/>
                </a:cubicBezTo>
                <a:cubicBezTo>
                  <a:pt x="5257" y="9003"/>
                  <a:pt x="5278" y="8810"/>
                  <a:pt x="5331" y="8638"/>
                </a:cubicBezTo>
                <a:cubicBezTo>
                  <a:pt x="5353" y="8574"/>
                  <a:pt x="5364" y="8509"/>
                  <a:pt x="5374" y="8478"/>
                </a:cubicBezTo>
                <a:cubicBezTo>
                  <a:pt x="5374" y="8445"/>
                  <a:pt x="5385" y="8413"/>
                  <a:pt x="5385" y="8402"/>
                </a:cubicBezTo>
                <a:cubicBezTo>
                  <a:pt x="5396" y="8392"/>
                  <a:pt x="5428" y="8209"/>
                  <a:pt x="5439" y="8091"/>
                </a:cubicBezTo>
                <a:cubicBezTo>
                  <a:pt x="5439" y="8048"/>
                  <a:pt x="5471" y="7973"/>
                  <a:pt x="5546" y="7844"/>
                </a:cubicBezTo>
                <a:cubicBezTo>
                  <a:pt x="5643" y="7694"/>
                  <a:pt x="5686" y="7641"/>
                  <a:pt x="5814" y="7522"/>
                </a:cubicBezTo>
                <a:cubicBezTo>
                  <a:pt x="5900" y="7437"/>
                  <a:pt x="6029" y="7329"/>
                  <a:pt x="6082" y="7286"/>
                </a:cubicBezTo>
                <a:cubicBezTo>
                  <a:pt x="6146" y="7233"/>
                  <a:pt x="6232" y="7158"/>
                  <a:pt x="6286" y="7115"/>
                </a:cubicBezTo>
                <a:cubicBezTo>
                  <a:pt x="6329" y="7072"/>
                  <a:pt x="6394" y="7019"/>
                  <a:pt x="6425" y="7008"/>
                </a:cubicBezTo>
                <a:cubicBezTo>
                  <a:pt x="6468" y="6997"/>
                  <a:pt x="6511" y="6976"/>
                  <a:pt x="6533" y="6954"/>
                </a:cubicBezTo>
                <a:cubicBezTo>
                  <a:pt x="6554" y="6944"/>
                  <a:pt x="6568" y="6938"/>
                  <a:pt x="6578" y="6938"/>
                </a:cubicBezTo>
                <a:cubicBezTo>
                  <a:pt x="6589" y="6938"/>
                  <a:pt x="6597" y="6944"/>
                  <a:pt x="6608" y="6954"/>
                </a:cubicBezTo>
                <a:cubicBezTo>
                  <a:pt x="6620" y="6958"/>
                  <a:pt x="6630" y="6961"/>
                  <a:pt x="6641" y="6961"/>
                </a:cubicBezTo>
                <a:cubicBezTo>
                  <a:pt x="6660" y="6961"/>
                  <a:pt x="6681" y="6953"/>
                  <a:pt x="6715" y="6933"/>
                </a:cubicBezTo>
                <a:cubicBezTo>
                  <a:pt x="6747" y="6912"/>
                  <a:pt x="6790" y="6900"/>
                  <a:pt x="6811" y="6900"/>
                </a:cubicBezTo>
                <a:cubicBezTo>
                  <a:pt x="6823" y="6900"/>
                  <a:pt x="6887" y="6879"/>
                  <a:pt x="6951" y="6847"/>
                </a:cubicBezTo>
                <a:cubicBezTo>
                  <a:pt x="7005" y="6826"/>
                  <a:pt x="7059" y="6804"/>
                  <a:pt x="7069" y="6804"/>
                </a:cubicBezTo>
                <a:cubicBezTo>
                  <a:pt x="7069" y="6806"/>
                  <a:pt x="7070" y="6807"/>
                  <a:pt x="7073" y="6807"/>
                </a:cubicBezTo>
                <a:cubicBezTo>
                  <a:pt x="7085" y="6807"/>
                  <a:pt x="7121" y="6789"/>
                  <a:pt x="7166" y="6772"/>
                </a:cubicBezTo>
                <a:cubicBezTo>
                  <a:pt x="7230" y="6740"/>
                  <a:pt x="7283" y="6718"/>
                  <a:pt x="7295" y="6718"/>
                </a:cubicBezTo>
                <a:cubicBezTo>
                  <a:pt x="7305" y="6718"/>
                  <a:pt x="7326" y="6707"/>
                  <a:pt x="7348" y="6697"/>
                </a:cubicBezTo>
                <a:cubicBezTo>
                  <a:pt x="7369" y="6676"/>
                  <a:pt x="7423" y="6664"/>
                  <a:pt x="7476" y="6654"/>
                </a:cubicBezTo>
                <a:cubicBezTo>
                  <a:pt x="7541" y="6654"/>
                  <a:pt x="7595" y="6633"/>
                  <a:pt x="7616" y="6621"/>
                </a:cubicBezTo>
                <a:cubicBezTo>
                  <a:pt x="7652" y="6586"/>
                  <a:pt x="7709" y="6565"/>
                  <a:pt x="7758" y="6565"/>
                </a:cubicBezTo>
                <a:cubicBezTo>
                  <a:pt x="7768" y="6565"/>
                  <a:pt x="7778" y="6566"/>
                  <a:pt x="7788" y="6568"/>
                </a:cubicBezTo>
                <a:cubicBezTo>
                  <a:pt x="7856" y="6580"/>
                  <a:pt x="7927" y="6586"/>
                  <a:pt x="7993" y="6586"/>
                </a:cubicBezTo>
                <a:cubicBezTo>
                  <a:pt x="8102" y="6586"/>
                  <a:pt x="8194" y="6569"/>
                  <a:pt x="8227" y="6536"/>
                </a:cubicBezTo>
                <a:cubicBezTo>
                  <a:pt x="8235" y="6532"/>
                  <a:pt x="8243" y="6530"/>
                  <a:pt x="8257" y="6530"/>
                </a:cubicBezTo>
                <a:cubicBezTo>
                  <a:pt x="8283" y="6530"/>
                  <a:pt x="8329" y="6537"/>
                  <a:pt x="8432" y="6557"/>
                </a:cubicBezTo>
                <a:cubicBezTo>
                  <a:pt x="8463" y="6562"/>
                  <a:pt x="8489" y="6565"/>
                  <a:pt x="8514" y="6565"/>
                </a:cubicBezTo>
                <a:cubicBezTo>
                  <a:pt x="8550" y="6565"/>
                  <a:pt x="8585" y="6559"/>
                  <a:pt x="8635" y="6547"/>
                </a:cubicBezTo>
                <a:cubicBezTo>
                  <a:pt x="8691" y="6540"/>
                  <a:pt x="8728" y="6534"/>
                  <a:pt x="8769" y="6534"/>
                </a:cubicBezTo>
                <a:cubicBezTo>
                  <a:pt x="8799" y="6534"/>
                  <a:pt x="8830" y="6538"/>
                  <a:pt x="8871" y="6547"/>
                </a:cubicBezTo>
                <a:cubicBezTo>
                  <a:pt x="8919" y="6552"/>
                  <a:pt x="8949" y="6555"/>
                  <a:pt x="8968" y="6555"/>
                </a:cubicBezTo>
                <a:cubicBezTo>
                  <a:pt x="8987" y="6555"/>
                  <a:pt x="8994" y="6552"/>
                  <a:pt x="9000" y="6547"/>
                </a:cubicBezTo>
                <a:cubicBezTo>
                  <a:pt x="9005" y="6536"/>
                  <a:pt x="9013" y="6531"/>
                  <a:pt x="9029" y="6531"/>
                </a:cubicBezTo>
                <a:cubicBezTo>
                  <a:pt x="9046" y="6531"/>
                  <a:pt x="9070" y="6536"/>
                  <a:pt x="9107" y="6547"/>
                </a:cubicBezTo>
                <a:cubicBezTo>
                  <a:pt x="9139" y="6552"/>
                  <a:pt x="9163" y="6555"/>
                  <a:pt x="9181" y="6555"/>
                </a:cubicBezTo>
                <a:cubicBezTo>
                  <a:pt x="9198" y="6555"/>
                  <a:pt x="9209" y="6552"/>
                  <a:pt x="9214" y="6547"/>
                </a:cubicBezTo>
                <a:cubicBezTo>
                  <a:pt x="9229" y="6539"/>
                  <a:pt x="9239" y="6531"/>
                  <a:pt x="9244" y="6531"/>
                </a:cubicBezTo>
                <a:cubicBezTo>
                  <a:pt x="9246" y="6531"/>
                  <a:pt x="9247" y="6533"/>
                  <a:pt x="9247" y="6536"/>
                </a:cubicBezTo>
                <a:cubicBezTo>
                  <a:pt x="9252" y="6546"/>
                  <a:pt x="9311" y="6552"/>
                  <a:pt x="9394" y="6552"/>
                </a:cubicBezTo>
                <a:cubicBezTo>
                  <a:pt x="9477" y="6552"/>
                  <a:pt x="9584" y="6546"/>
                  <a:pt x="9686" y="6536"/>
                </a:cubicBezTo>
                <a:cubicBezTo>
                  <a:pt x="9739" y="6531"/>
                  <a:pt x="9772" y="6529"/>
                  <a:pt x="9792" y="6529"/>
                </a:cubicBezTo>
                <a:cubicBezTo>
                  <a:pt x="9822" y="6529"/>
                  <a:pt x="9826" y="6534"/>
                  <a:pt x="9826" y="6547"/>
                </a:cubicBezTo>
                <a:cubicBezTo>
                  <a:pt x="9826" y="6567"/>
                  <a:pt x="9835" y="6574"/>
                  <a:pt x="9871" y="6574"/>
                </a:cubicBezTo>
                <a:cubicBezTo>
                  <a:pt x="9892" y="6574"/>
                  <a:pt x="9922" y="6572"/>
                  <a:pt x="9965" y="6568"/>
                </a:cubicBezTo>
                <a:cubicBezTo>
                  <a:pt x="9994" y="6565"/>
                  <a:pt x="10017" y="6564"/>
                  <a:pt x="10037" y="6564"/>
                </a:cubicBezTo>
                <a:cubicBezTo>
                  <a:pt x="10089" y="6564"/>
                  <a:pt x="10111" y="6574"/>
                  <a:pt x="10126" y="6590"/>
                </a:cubicBezTo>
                <a:cubicBezTo>
                  <a:pt x="10137" y="6600"/>
                  <a:pt x="10191" y="6611"/>
                  <a:pt x="10265" y="6611"/>
                </a:cubicBezTo>
                <a:cubicBezTo>
                  <a:pt x="10319" y="6621"/>
                  <a:pt x="10405" y="6633"/>
                  <a:pt x="10448" y="6643"/>
                </a:cubicBezTo>
                <a:cubicBezTo>
                  <a:pt x="10479" y="6659"/>
                  <a:pt x="10511" y="6669"/>
                  <a:pt x="10538" y="6669"/>
                </a:cubicBezTo>
                <a:cubicBezTo>
                  <a:pt x="10548" y="6669"/>
                  <a:pt x="10557" y="6667"/>
                  <a:pt x="10566" y="6664"/>
                </a:cubicBezTo>
                <a:cubicBezTo>
                  <a:pt x="10579" y="6662"/>
                  <a:pt x="10590" y="6661"/>
                  <a:pt x="10601" y="6661"/>
                </a:cubicBezTo>
                <a:cubicBezTo>
                  <a:pt x="10633" y="6661"/>
                  <a:pt x="10657" y="6672"/>
                  <a:pt x="10706" y="6697"/>
                </a:cubicBezTo>
                <a:cubicBezTo>
                  <a:pt x="10748" y="6718"/>
                  <a:pt x="10802" y="6740"/>
                  <a:pt x="10813" y="6740"/>
                </a:cubicBezTo>
                <a:cubicBezTo>
                  <a:pt x="10834" y="6740"/>
                  <a:pt x="10877" y="6761"/>
                  <a:pt x="10920" y="6804"/>
                </a:cubicBezTo>
                <a:cubicBezTo>
                  <a:pt x="10973" y="6836"/>
                  <a:pt x="11038" y="6890"/>
                  <a:pt x="11081" y="6922"/>
                </a:cubicBezTo>
                <a:cubicBezTo>
                  <a:pt x="11123" y="6965"/>
                  <a:pt x="11156" y="6997"/>
                  <a:pt x="11156" y="7008"/>
                </a:cubicBezTo>
                <a:cubicBezTo>
                  <a:pt x="11156" y="7019"/>
                  <a:pt x="11188" y="7062"/>
                  <a:pt x="11220" y="7105"/>
                </a:cubicBezTo>
                <a:cubicBezTo>
                  <a:pt x="11263" y="7147"/>
                  <a:pt x="11295" y="7212"/>
                  <a:pt x="11316" y="7244"/>
                </a:cubicBezTo>
                <a:cubicBezTo>
                  <a:pt x="11328" y="7286"/>
                  <a:pt x="11359" y="7351"/>
                  <a:pt x="11392" y="7405"/>
                </a:cubicBezTo>
                <a:cubicBezTo>
                  <a:pt x="11488" y="7544"/>
                  <a:pt x="11542" y="7673"/>
                  <a:pt x="11521" y="7705"/>
                </a:cubicBezTo>
                <a:cubicBezTo>
                  <a:pt x="11510" y="7716"/>
                  <a:pt x="11510" y="7758"/>
                  <a:pt x="11542" y="7834"/>
                </a:cubicBezTo>
                <a:cubicBezTo>
                  <a:pt x="11564" y="7898"/>
                  <a:pt x="11585" y="7984"/>
                  <a:pt x="11585" y="8048"/>
                </a:cubicBezTo>
                <a:cubicBezTo>
                  <a:pt x="11595" y="8102"/>
                  <a:pt x="11607" y="8156"/>
                  <a:pt x="11617" y="8177"/>
                </a:cubicBezTo>
                <a:cubicBezTo>
                  <a:pt x="11638" y="8209"/>
                  <a:pt x="11628" y="8220"/>
                  <a:pt x="11607" y="8284"/>
                </a:cubicBezTo>
                <a:cubicBezTo>
                  <a:pt x="11585" y="8327"/>
                  <a:pt x="11564" y="8381"/>
                  <a:pt x="11564" y="8423"/>
                </a:cubicBezTo>
                <a:cubicBezTo>
                  <a:pt x="11564" y="8466"/>
                  <a:pt x="11564" y="8520"/>
                  <a:pt x="11552" y="8542"/>
                </a:cubicBezTo>
                <a:cubicBezTo>
                  <a:pt x="11542" y="8563"/>
                  <a:pt x="11531" y="8638"/>
                  <a:pt x="11521" y="8692"/>
                </a:cubicBezTo>
                <a:cubicBezTo>
                  <a:pt x="11521" y="8778"/>
                  <a:pt x="11499" y="8831"/>
                  <a:pt x="11445" y="8938"/>
                </a:cubicBezTo>
                <a:cubicBezTo>
                  <a:pt x="11402" y="9003"/>
                  <a:pt x="11371" y="9089"/>
                  <a:pt x="11359" y="9131"/>
                </a:cubicBezTo>
                <a:cubicBezTo>
                  <a:pt x="11359" y="9174"/>
                  <a:pt x="11338" y="9196"/>
                  <a:pt x="11316" y="9207"/>
                </a:cubicBezTo>
                <a:cubicBezTo>
                  <a:pt x="11295" y="9207"/>
                  <a:pt x="11274" y="9228"/>
                  <a:pt x="11274" y="9250"/>
                </a:cubicBezTo>
                <a:cubicBezTo>
                  <a:pt x="11274" y="9260"/>
                  <a:pt x="11252" y="9336"/>
                  <a:pt x="11220" y="9421"/>
                </a:cubicBezTo>
                <a:cubicBezTo>
                  <a:pt x="11199" y="9507"/>
                  <a:pt x="11177" y="9582"/>
                  <a:pt x="11177" y="9615"/>
                </a:cubicBezTo>
                <a:cubicBezTo>
                  <a:pt x="11188" y="9646"/>
                  <a:pt x="11177" y="9668"/>
                  <a:pt x="11166" y="9668"/>
                </a:cubicBezTo>
                <a:cubicBezTo>
                  <a:pt x="11135" y="9679"/>
                  <a:pt x="11059" y="9839"/>
                  <a:pt x="11016" y="9990"/>
                </a:cubicBezTo>
                <a:cubicBezTo>
                  <a:pt x="10995" y="10075"/>
                  <a:pt x="10963" y="10118"/>
                  <a:pt x="10920" y="10172"/>
                </a:cubicBezTo>
                <a:cubicBezTo>
                  <a:pt x="10866" y="10215"/>
                  <a:pt x="10856" y="10247"/>
                  <a:pt x="10856" y="10290"/>
                </a:cubicBezTo>
                <a:cubicBezTo>
                  <a:pt x="10856" y="10365"/>
                  <a:pt x="10834" y="10387"/>
                  <a:pt x="10706" y="10516"/>
                </a:cubicBezTo>
                <a:cubicBezTo>
                  <a:pt x="10651" y="10558"/>
                  <a:pt x="10609" y="10612"/>
                  <a:pt x="10587" y="10655"/>
                </a:cubicBezTo>
                <a:cubicBezTo>
                  <a:pt x="10566" y="10687"/>
                  <a:pt x="10512" y="10740"/>
                  <a:pt x="10470" y="10773"/>
                </a:cubicBezTo>
                <a:cubicBezTo>
                  <a:pt x="10415" y="10805"/>
                  <a:pt x="10351" y="10869"/>
                  <a:pt x="10319" y="10912"/>
                </a:cubicBezTo>
                <a:cubicBezTo>
                  <a:pt x="10276" y="10955"/>
                  <a:pt x="10234" y="10987"/>
                  <a:pt x="10212" y="10987"/>
                </a:cubicBezTo>
                <a:cubicBezTo>
                  <a:pt x="10201" y="10987"/>
                  <a:pt x="10169" y="11019"/>
                  <a:pt x="10148" y="11052"/>
                </a:cubicBezTo>
                <a:cubicBezTo>
                  <a:pt x="10083" y="11159"/>
                  <a:pt x="10041" y="11202"/>
                  <a:pt x="9998" y="11202"/>
                </a:cubicBezTo>
                <a:cubicBezTo>
                  <a:pt x="9965" y="11202"/>
                  <a:pt x="9944" y="11223"/>
                  <a:pt x="9912" y="11298"/>
                </a:cubicBezTo>
                <a:cubicBezTo>
                  <a:pt x="9847" y="11427"/>
                  <a:pt x="9815" y="11459"/>
                  <a:pt x="9772" y="11459"/>
                </a:cubicBezTo>
                <a:cubicBezTo>
                  <a:pt x="9750" y="11459"/>
                  <a:pt x="9719" y="11470"/>
                  <a:pt x="9697" y="11491"/>
                </a:cubicBezTo>
                <a:cubicBezTo>
                  <a:pt x="9676" y="11513"/>
                  <a:pt x="9654" y="11524"/>
                  <a:pt x="9643" y="11524"/>
                </a:cubicBezTo>
                <a:cubicBezTo>
                  <a:pt x="9633" y="11524"/>
                  <a:pt x="9590" y="11545"/>
                  <a:pt x="9557" y="11577"/>
                </a:cubicBezTo>
                <a:cubicBezTo>
                  <a:pt x="9514" y="11598"/>
                  <a:pt x="9483" y="11620"/>
                  <a:pt x="9472" y="11620"/>
                </a:cubicBezTo>
                <a:cubicBezTo>
                  <a:pt x="9468" y="11619"/>
                  <a:pt x="9462" y="11618"/>
                  <a:pt x="9455" y="11618"/>
                </a:cubicBezTo>
                <a:cubicBezTo>
                  <a:pt x="9408" y="11618"/>
                  <a:pt x="9298" y="11648"/>
                  <a:pt x="9204" y="11695"/>
                </a:cubicBezTo>
                <a:cubicBezTo>
                  <a:pt x="9131" y="11728"/>
                  <a:pt x="9099" y="11741"/>
                  <a:pt x="9081" y="11741"/>
                </a:cubicBezTo>
                <a:cubicBezTo>
                  <a:pt x="9069" y="11741"/>
                  <a:pt x="9062" y="11736"/>
                  <a:pt x="9054" y="11727"/>
                </a:cubicBezTo>
                <a:cubicBezTo>
                  <a:pt x="9041" y="11715"/>
                  <a:pt x="9031" y="11709"/>
                  <a:pt x="9017" y="11709"/>
                </a:cubicBezTo>
                <a:cubicBezTo>
                  <a:pt x="8996" y="11709"/>
                  <a:pt x="8964" y="11723"/>
                  <a:pt x="8892" y="11749"/>
                </a:cubicBezTo>
                <a:cubicBezTo>
                  <a:pt x="8808" y="11782"/>
                  <a:pt x="8753" y="11798"/>
                  <a:pt x="8719" y="11798"/>
                </a:cubicBezTo>
                <a:cubicBezTo>
                  <a:pt x="8687" y="11798"/>
                  <a:pt x="8672" y="11785"/>
                  <a:pt x="8668" y="11760"/>
                </a:cubicBezTo>
                <a:cubicBezTo>
                  <a:pt x="8656" y="11727"/>
                  <a:pt x="8646" y="11717"/>
                  <a:pt x="8528" y="11717"/>
                </a:cubicBezTo>
                <a:cubicBezTo>
                  <a:pt x="8399" y="11706"/>
                  <a:pt x="8303" y="11684"/>
                  <a:pt x="8303" y="11653"/>
                </a:cubicBezTo>
                <a:cubicBezTo>
                  <a:pt x="8303" y="11641"/>
                  <a:pt x="8184" y="11588"/>
                  <a:pt x="8088" y="11556"/>
                </a:cubicBezTo>
                <a:cubicBezTo>
                  <a:pt x="8056" y="11545"/>
                  <a:pt x="7981" y="11502"/>
                  <a:pt x="7938" y="11470"/>
                </a:cubicBezTo>
                <a:cubicBezTo>
                  <a:pt x="7884" y="11427"/>
                  <a:pt x="7831" y="11395"/>
                  <a:pt x="7831" y="11395"/>
                </a:cubicBezTo>
                <a:cubicBezTo>
                  <a:pt x="7809" y="11395"/>
                  <a:pt x="7670" y="11309"/>
                  <a:pt x="7476" y="11169"/>
                </a:cubicBezTo>
                <a:cubicBezTo>
                  <a:pt x="7445" y="11154"/>
                  <a:pt x="7425" y="11144"/>
                  <a:pt x="7408" y="11144"/>
                </a:cubicBezTo>
                <a:cubicBezTo>
                  <a:pt x="7402" y="11144"/>
                  <a:pt x="7396" y="11145"/>
                  <a:pt x="7391" y="11148"/>
                </a:cubicBezTo>
                <a:cubicBezTo>
                  <a:pt x="7387" y="11152"/>
                  <a:pt x="7381" y="11154"/>
                  <a:pt x="7373" y="11154"/>
                </a:cubicBezTo>
                <a:cubicBezTo>
                  <a:pt x="7340" y="11154"/>
                  <a:pt x="7282" y="11119"/>
                  <a:pt x="7273" y="11084"/>
                </a:cubicBezTo>
                <a:lnTo>
                  <a:pt x="7219" y="11030"/>
                </a:lnTo>
                <a:cubicBezTo>
                  <a:pt x="7187" y="11009"/>
                  <a:pt x="7166" y="10987"/>
                  <a:pt x="7155" y="10966"/>
                </a:cubicBezTo>
                <a:cubicBezTo>
                  <a:pt x="7144" y="10933"/>
                  <a:pt x="7026" y="10837"/>
                  <a:pt x="6994" y="10837"/>
                </a:cubicBezTo>
                <a:cubicBezTo>
                  <a:pt x="6962" y="10837"/>
                  <a:pt x="6908" y="10752"/>
                  <a:pt x="6908" y="10709"/>
                </a:cubicBezTo>
                <a:cubicBezTo>
                  <a:pt x="6908" y="10687"/>
                  <a:pt x="6887" y="10655"/>
                  <a:pt x="6866" y="10644"/>
                </a:cubicBezTo>
                <a:cubicBezTo>
                  <a:pt x="6780" y="10580"/>
                  <a:pt x="6511" y="10301"/>
                  <a:pt x="6511" y="10258"/>
                </a:cubicBezTo>
                <a:cubicBezTo>
                  <a:pt x="6501" y="10237"/>
                  <a:pt x="6468" y="10183"/>
                  <a:pt x="6436" y="10151"/>
                </a:cubicBezTo>
                <a:cubicBezTo>
                  <a:pt x="6340" y="10044"/>
                  <a:pt x="6286" y="9968"/>
                  <a:pt x="6286" y="9936"/>
                </a:cubicBezTo>
                <a:cubicBezTo>
                  <a:pt x="6286" y="9925"/>
                  <a:pt x="6265" y="9872"/>
                  <a:pt x="6222" y="9829"/>
                </a:cubicBezTo>
                <a:cubicBezTo>
                  <a:pt x="6189" y="9775"/>
                  <a:pt x="6158" y="9732"/>
                  <a:pt x="6158" y="9722"/>
                </a:cubicBezTo>
                <a:cubicBezTo>
                  <a:pt x="6158" y="9722"/>
                  <a:pt x="6146" y="9689"/>
                  <a:pt x="6125" y="9657"/>
                </a:cubicBezTo>
                <a:cubicBezTo>
                  <a:pt x="6072" y="9582"/>
                  <a:pt x="6039" y="9303"/>
                  <a:pt x="6050" y="9035"/>
                </a:cubicBezTo>
                <a:cubicBezTo>
                  <a:pt x="6061" y="8864"/>
                  <a:pt x="6072" y="8821"/>
                  <a:pt x="6115" y="8735"/>
                </a:cubicBezTo>
                <a:cubicBezTo>
                  <a:pt x="6136" y="8681"/>
                  <a:pt x="6158" y="8628"/>
                  <a:pt x="6158" y="8617"/>
                </a:cubicBezTo>
                <a:cubicBezTo>
                  <a:pt x="6158" y="8595"/>
                  <a:pt x="6243" y="8509"/>
                  <a:pt x="6265" y="8509"/>
                </a:cubicBezTo>
                <a:cubicBezTo>
                  <a:pt x="6275" y="8509"/>
                  <a:pt x="6308" y="8478"/>
                  <a:pt x="6340" y="8435"/>
                </a:cubicBezTo>
                <a:cubicBezTo>
                  <a:pt x="6361" y="8392"/>
                  <a:pt x="6404" y="8349"/>
                  <a:pt x="6415" y="8338"/>
                </a:cubicBezTo>
                <a:cubicBezTo>
                  <a:pt x="6436" y="8338"/>
                  <a:pt x="6468" y="8295"/>
                  <a:pt x="6501" y="8252"/>
                </a:cubicBezTo>
                <a:cubicBezTo>
                  <a:pt x="6533" y="8220"/>
                  <a:pt x="6575" y="8166"/>
                  <a:pt x="6618" y="8145"/>
                </a:cubicBezTo>
                <a:cubicBezTo>
                  <a:pt x="6651" y="8134"/>
                  <a:pt x="6694" y="8091"/>
                  <a:pt x="6715" y="8070"/>
                </a:cubicBezTo>
                <a:cubicBezTo>
                  <a:pt x="6769" y="8006"/>
                  <a:pt x="6854" y="7952"/>
                  <a:pt x="6897" y="7952"/>
                </a:cubicBezTo>
                <a:cubicBezTo>
                  <a:pt x="6908" y="7952"/>
                  <a:pt x="6973" y="7909"/>
                  <a:pt x="7016" y="7866"/>
                </a:cubicBezTo>
                <a:cubicBezTo>
                  <a:pt x="7090" y="7801"/>
                  <a:pt x="7155" y="7758"/>
                  <a:pt x="7283" y="7705"/>
                </a:cubicBezTo>
                <a:cubicBezTo>
                  <a:pt x="7369" y="7673"/>
                  <a:pt x="7466" y="7641"/>
                  <a:pt x="7476" y="7641"/>
                </a:cubicBezTo>
                <a:cubicBezTo>
                  <a:pt x="7488" y="7641"/>
                  <a:pt x="7541" y="7630"/>
                  <a:pt x="7595" y="7619"/>
                </a:cubicBezTo>
                <a:cubicBezTo>
                  <a:pt x="7648" y="7598"/>
                  <a:pt x="7755" y="7587"/>
                  <a:pt x="7841" y="7587"/>
                </a:cubicBezTo>
                <a:cubicBezTo>
                  <a:pt x="8088" y="7577"/>
                  <a:pt x="8292" y="7555"/>
                  <a:pt x="8367" y="7522"/>
                </a:cubicBezTo>
                <a:cubicBezTo>
                  <a:pt x="8397" y="7515"/>
                  <a:pt x="8433" y="7508"/>
                  <a:pt x="8470" y="7508"/>
                </a:cubicBezTo>
                <a:cubicBezTo>
                  <a:pt x="8486" y="7508"/>
                  <a:pt x="8501" y="7509"/>
                  <a:pt x="8517" y="7512"/>
                </a:cubicBezTo>
                <a:cubicBezTo>
                  <a:pt x="8571" y="7512"/>
                  <a:pt x="8625" y="7512"/>
                  <a:pt x="8635" y="7501"/>
                </a:cubicBezTo>
                <a:cubicBezTo>
                  <a:pt x="8658" y="7494"/>
                  <a:pt x="8702" y="7486"/>
                  <a:pt x="8853" y="7486"/>
                </a:cubicBezTo>
                <a:cubicBezTo>
                  <a:pt x="8917" y="7486"/>
                  <a:pt x="8999" y="7487"/>
                  <a:pt x="9107" y="7491"/>
                </a:cubicBezTo>
                <a:cubicBezTo>
                  <a:pt x="9236" y="7491"/>
                  <a:pt x="9279" y="7501"/>
                  <a:pt x="9300" y="7522"/>
                </a:cubicBezTo>
                <a:cubicBezTo>
                  <a:pt x="9343" y="7565"/>
                  <a:pt x="9375" y="7577"/>
                  <a:pt x="9514" y="7587"/>
                </a:cubicBezTo>
                <a:cubicBezTo>
                  <a:pt x="9643" y="7598"/>
                  <a:pt x="9719" y="7630"/>
                  <a:pt x="9847" y="7716"/>
                </a:cubicBezTo>
                <a:cubicBezTo>
                  <a:pt x="9890" y="7748"/>
                  <a:pt x="9944" y="7758"/>
                  <a:pt x="10019" y="7770"/>
                </a:cubicBezTo>
                <a:lnTo>
                  <a:pt x="10137" y="7780"/>
                </a:lnTo>
                <a:lnTo>
                  <a:pt x="10373" y="8016"/>
                </a:lnTo>
                <a:cubicBezTo>
                  <a:pt x="10598" y="8242"/>
                  <a:pt x="10694" y="8359"/>
                  <a:pt x="10694" y="8445"/>
                </a:cubicBezTo>
                <a:cubicBezTo>
                  <a:pt x="10694" y="8466"/>
                  <a:pt x="10706" y="8509"/>
                  <a:pt x="10727" y="8542"/>
                </a:cubicBezTo>
                <a:cubicBezTo>
                  <a:pt x="10770" y="8606"/>
                  <a:pt x="10770" y="8649"/>
                  <a:pt x="10770" y="8745"/>
                </a:cubicBezTo>
                <a:cubicBezTo>
                  <a:pt x="10770" y="8756"/>
                  <a:pt x="10770" y="8864"/>
                  <a:pt x="10780" y="8971"/>
                </a:cubicBezTo>
                <a:cubicBezTo>
                  <a:pt x="10780" y="9121"/>
                  <a:pt x="10780" y="9185"/>
                  <a:pt x="10759" y="9239"/>
                </a:cubicBezTo>
                <a:cubicBezTo>
                  <a:pt x="10748" y="9282"/>
                  <a:pt x="10737" y="9336"/>
                  <a:pt x="10737" y="9379"/>
                </a:cubicBezTo>
                <a:cubicBezTo>
                  <a:pt x="10737" y="9464"/>
                  <a:pt x="10630" y="9679"/>
                  <a:pt x="10587" y="9679"/>
                </a:cubicBezTo>
                <a:cubicBezTo>
                  <a:pt x="10566" y="9689"/>
                  <a:pt x="10555" y="9689"/>
                  <a:pt x="10555" y="9689"/>
                </a:cubicBezTo>
                <a:cubicBezTo>
                  <a:pt x="10555" y="9700"/>
                  <a:pt x="10534" y="9722"/>
                  <a:pt x="10501" y="9754"/>
                </a:cubicBezTo>
                <a:cubicBezTo>
                  <a:pt x="10480" y="9786"/>
                  <a:pt x="10458" y="9839"/>
                  <a:pt x="10448" y="9861"/>
                </a:cubicBezTo>
                <a:cubicBezTo>
                  <a:pt x="10437" y="9882"/>
                  <a:pt x="10415" y="9904"/>
                  <a:pt x="10394" y="9915"/>
                </a:cubicBezTo>
                <a:cubicBezTo>
                  <a:pt x="10373" y="9925"/>
                  <a:pt x="10341" y="9958"/>
                  <a:pt x="10319" y="9990"/>
                </a:cubicBezTo>
                <a:cubicBezTo>
                  <a:pt x="10298" y="10022"/>
                  <a:pt x="10265" y="10054"/>
                  <a:pt x="10244" y="10065"/>
                </a:cubicBezTo>
                <a:cubicBezTo>
                  <a:pt x="10222" y="10086"/>
                  <a:pt x="10180" y="10129"/>
                  <a:pt x="10158" y="10183"/>
                </a:cubicBezTo>
                <a:cubicBezTo>
                  <a:pt x="10115" y="10247"/>
                  <a:pt x="10083" y="10290"/>
                  <a:pt x="10041" y="10311"/>
                </a:cubicBezTo>
                <a:cubicBezTo>
                  <a:pt x="9955" y="10354"/>
                  <a:pt x="9879" y="10419"/>
                  <a:pt x="9879" y="10451"/>
                </a:cubicBezTo>
                <a:cubicBezTo>
                  <a:pt x="9879" y="10494"/>
                  <a:pt x="9805" y="10547"/>
                  <a:pt x="9762" y="10547"/>
                </a:cubicBezTo>
                <a:cubicBezTo>
                  <a:pt x="9740" y="10547"/>
                  <a:pt x="9676" y="10569"/>
                  <a:pt x="9622" y="10601"/>
                </a:cubicBezTo>
                <a:cubicBezTo>
                  <a:pt x="9566" y="10622"/>
                  <a:pt x="9533" y="10634"/>
                  <a:pt x="9511" y="10634"/>
                </a:cubicBezTo>
                <a:cubicBezTo>
                  <a:pt x="9499" y="10634"/>
                  <a:pt x="9490" y="10630"/>
                  <a:pt x="9483" y="10623"/>
                </a:cubicBezTo>
                <a:cubicBezTo>
                  <a:pt x="9477" y="10620"/>
                  <a:pt x="9471" y="10619"/>
                  <a:pt x="9463" y="10619"/>
                </a:cubicBezTo>
                <a:cubicBezTo>
                  <a:pt x="9440" y="10619"/>
                  <a:pt x="9402" y="10631"/>
                  <a:pt x="9321" y="10655"/>
                </a:cubicBezTo>
                <a:cubicBezTo>
                  <a:pt x="9251" y="10670"/>
                  <a:pt x="9203" y="10680"/>
                  <a:pt x="9183" y="10680"/>
                </a:cubicBezTo>
                <a:cubicBezTo>
                  <a:pt x="9175" y="10680"/>
                  <a:pt x="9171" y="10679"/>
                  <a:pt x="9171" y="10676"/>
                </a:cubicBezTo>
                <a:cubicBezTo>
                  <a:pt x="9161" y="10671"/>
                  <a:pt x="9150" y="10668"/>
                  <a:pt x="9138" y="10668"/>
                </a:cubicBezTo>
                <a:cubicBezTo>
                  <a:pt x="9126" y="10668"/>
                  <a:pt x="9112" y="10671"/>
                  <a:pt x="9097" y="10676"/>
                </a:cubicBezTo>
                <a:cubicBezTo>
                  <a:pt x="9064" y="10687"/>
                  <a:pt x="8978" y="10697"/>
                  <a:pt x="8904" y="10709"/>
                </a:cubicBezTo>
                <a:cubicBezTo>
                  <a:pt x="8796" y="10709"/>
                  <a:pt x="8742" y="10709"/>
                  <a:pt x="8710" y="10687"/>
                </a:cubicBezTo>
                <a:cubicBezTo>
                  <a:pt x="8689" y="10676"/>
                  <a:pt x="8613" y="10655"/>
                  <a:pt x="8549" y="10644"/>
                </a:cubicBezTo>
                <a:cubicBezTo>
                  <a:pt x="8496" y="10623"/>
                  <a:pt x="8432" y="10601"/>
                  <a:pt x="8420" y="10590"/>
                </a:cubicBezTo>
                <a:cubicBezTo>
                  <a:pt x="8367" y="10547"/>
                  <a:pt x="8292" y="10516"/>
                  <a:pt x="8238" y="10516"/>
                </a:cubicBezTo>
                <a:cubicBezTo>
                  <a:pt x="8196" y="10516"/>
                  <a:pt x="8163" y="10504"/>
                  <a:pt x="8120" y="10461"/>
                </a:cubicBezTo>
                <a:cubicBezTo>
                  <a:pt x="8088" y="10440"/>
                  <a:pt x="8013" y="10397"/>
                  <a:pt x="7960" y="10387"/>
                </a:cubicBezTo>
                <a:cubicBezTo>
                  <a:pt x="7906" y="10365"/>
                  <a:pt x="7852" y="10344"/>
                  <a:pt x="7841" y="10322"/>
                </a:cubicBezTo>
                <a:cubicBezTo>
                  <a:pt x="7831" y="10311"/>
                  <a:pt x="7777" y="10280"/>
                  <a:pt x="7724" y="10258"/>
                </a:cubicBezTo>
                <a:cubicBezTo>
                  <a:pt x="7670" y="10237"/>
                  <a:pt x="7616" y="10204"/>
                  <a:pt x="7584" y="10183"/>
                </a:cubicBezTo>
                <a:cubicBezTo>
                  <a:pt x="7531" y="10129"/>
                  <a:pt x="7262" y="9936"/>
                  <a:pt x="7241" y="9936"/>
                </a:cubicBezTo>
                <a:cubicBezTo>
                  <a:pt x="7230" y="9936"/>
                  <a:pt x="7230" y="9925"/>
                  <a:pt x="7241" y="9904"/>
                </a:cubicBezTo>
                <a:cubicBezTo>
                  <a:pt x="7241" y="9893"/>
                  <a:pt x="7219" y="9851"/>
                  <a:pt x="7155" y="9796"/>
                </a:cubicBezTo>
                <a:cubicBezTo>
                  <a:pt x="7112" y="9743"/>
                  <a:pt x="7069" y="9689"/>
                  <a:pt x="7059" y="9657"/>
                </a:cubicBezTo>
                <a:cubicBezTo>
                  <a:pt x="7047" y="9636"/>
                  <a:pt x="7026" y="9582"/>
                  <a:pt x="7016" y="9539"/>
                </a:cubicBezTo>
                <a:cubicBezTo>
                  <a:pt x="6983" y="9486"/>
                  <a:pt x="6973" y="9443"/>
                  <a:pt x="6973" y="9357"/>
                </a:cubicBezTo>
                <a:cubicBezTo>
                  <a:pt x="6973" y="9250"/>
                  <a:pt x="6983" y="9217"/>
                  <a:pt x="7047" y="9078"/>
                </a:cubicBezTo>
                <a:cubicBezTo>
                  <a:pt x="7080" y="8992"/>
                  <a:pt x="7112" y="8917"/>
                  <a:pt x="7112" y="8895"/>
                </a:cubicBezTo>
                <a:cubicBezTo>
                  <a:pt x="7112" y="8864"/>
                  <a:pt x="7219" y="8702"/>
                  <a:pt x="7241" y="8702"/>
                </a:cubicBezTo>
                <a:cubicBezTo>
                  <a:pt x="7252" y="8702"/>
                  <a:pt x="7273" y="8681"/>
                  <a:pt x="7283" y="8671"/>
                </a:cubicBezTo>
                <a:cubicBezTo>
                  <a:pt x="7295" y="8649"/>
                  <a:pt x="7316" y="8638"/>
                  <a:pt x="7326" y="8638"/>
                </a:cubicBezTo>
                <a:cubicBezTo>
                  <a:pt x="7380" y="8638"/>
                  <a:pt x="7391" y="8628"/>
                  <a:pt x="7445" y="8542"/>
                </a:cubicBezTo>
                <a:cubicBezTo>
                  <a:pt x="7498" y="8445"/>
                  <a:pt x="7509" y="8435"/>
                  <a:pt x="7584" y="8413"/>
                </a:cubicBezTo>
                <a:cubicBezTo>
                  <a:pt x="7638" y="8402"/>
                  <a:pt x="7734" y="8359"/>
                  <a:pt x="7798" y="8327"/>
                </a:cubicBezTo>
                <a:cubicBezTo>
                  <a:pt x="7895" y="8284"/>
                  <a:pt x="7948" y="8273"/>
                  <a:pt x="8088" y="8252"/>
                </a:cubicBezTo>
                <a:cubicBezTo>
                  <a:pt x="8184" y="8252"/>
                  <a:pt x="8270" y="8230"/>
                  <a:pt x="8270" y="8230"/>
                </a:cubicBezTo>
                <a:cubicBezTo>
                  <a:pt x="8270" y="8220"/>
                  <a:pt x="8356" y="8209"/>
                  <a:pt x="8442" y="8199"/>
                </a:cubicBezTo>
                <a:cubicBezTo>
                  <a:pt x="8582" y="8199"/>
                  <a:pt x="8603" y="8199"/>
                  <a:pt x="8625" y="8220"/>
                </a:cubicBezTo>
                <a:cubicBezTo>
                  <a:pt x="8646" y="8242"/>
                  <a:pt x="8678" y="8242"/>
                  <a:pt x="8742" y="8242"/>
                </a:cubicBezTo>
                <a:cubicBezTo>
                  <a:pt x="8882" y="8242"/>
                  <a:pt x="9150" y="8284"/>
                  <a:pt x="9290" y="8327"/>
                </a:cubicBezTo>
                <a:cubicBezTo>
                  <a:pt x="9343" y="8349"/>
                  <a:pt x="9440" y="8370"/>
                  <a:pt x="9493" y="8381"/>
                </a:cubicBezTo>
                <a:cubicBezTo>
                  <a:pt x="9557" y="8392"/>
                  <a:pt x="9579" y="8413"/>
                  <a:pt x="9590" y="8435"/>
                </a:cubicBezTo>
                <a:cubicBezTo>
                  <a:pt x="9590" y="8456"/>
                  <a:pt x="9622" y="8488"/>
                  <a:pt x="9654" y="8520"/>
                </a:cubicBezTo>
                <a:cubicBezTo>
                  <a:pt x="9686" y="8552"/>
                  <a:pt x="9729" y="8606"/>
                  <a:pt x="9750" y="8638"/>
                </a:cubicBezTo>
                <a:cubicBezTo>
                  <a:pt x="9762" y="8671"/>
                  <a:pt x="9805" y="8724"/>
                  <a:pt x="9836" y="8767"/>
                </a:cubicBezTo>
                <a:cubicBezTo>
                  <a:pt x="9869" y="8799"/>
                  <a:pt x="9901" y="8853"/>
                  <a:pt x="9901" y="8885"/>
                </a:cubicBezTo>
                <a:cubicBezTo>
                  <a:pt x="9912" y="8907"/>
                  <a:pt x="9922" y="8938"/>
                  <a:pt x="9933" y="8949"/>
                </a:cubicBezTo>
                <a:cubicBezTo>
                  <a:pt x="9944" y="8949"/>
                  <a:pt x="9955" y="8981"/>
                  <a:pt x="9955" y="9014"/>
                </a:cubicBezTo>
                <a:cubicBezTo>
                  <a:pt x="9955" y="9046"/>
                  <a:pt x="9976" y="9110"/>
                  <a:pt x="9998" y="9153"/>
                </a:cubicBezTo>
                <a:cubicBezTo>
                  <a:pt x="10019" y="9207"/>
                  <a:pt x="10041" y="9260"/>
                  <a:pt x="10041" y="9271"/>
                </a:cubicBezTo>
                <a:cubicBezTo>
                  <a:pt x="10041" y="9314"/>
                  <a:pt x="9944" y="9550"/>
                  <a:pt x="9922" y="9572"/>
                </a:cubicBezTo>
                <a:cubicBezTo>
                  <a:pt x="9901" y="9582"/>
                  <a:pt x="9879" y="9625"/>
                  <a:pt x="9858" y="9657"/>
                </a:cubicBezTo>
                <a:cubicBezTo>
                  <a:pt x="9826" y="9743"/>
                  <a:pt x="9708" y="9861"/>
                  <a:pt x="9654" y="9872"/>
                </a:cubicBezTo>
                <a:cubicBezTo>
                  <a:pt x="9633" y="9882"/>
                  <a:pt x="9611" y="9904"/>
                  <a:pt x="9600" y="9925"/>
                </a:cubicBezTo>
                <a:cubicBezTo>
                  <a:pt x="9579" y="9979"/>
                  <a:pt x="9514" y="10022"/>
                  <a:pt x="9429" y="10022"/>
                </a:cubicBezTo>
                <a:cubicBezTo>
                  <a:pt x="9386" y="10022"/>
                  <a:pt x="9300" y="10044"/>
                  <a:pt x="9247" y="10065"/>
                </a:cubicBezTo>
                <a:cubicBezTo>
                  <a:pt x="9200" y="10078"/>
                  <a:pt x="9171" y="10087"/>
                  <a:pt x="9152" y="10087"/>
                </a:cubicBezTo>
                <a:cubicBezTo>
                  <a:pt x="9140" y="10087"/>
                  <a:pt x="9133" y="10084"/>
                  <a:pt x="9128" y="10075"/>
                </a:cubicBezTo>
                <a:cubicBezTo>
                  <a:pt x="9107" y="10065"/>
                  <a:pt x="9054" y="10065"/>
                  <a:pt x="8957" y="10065"/>
                </a:cubicBezTo>
                <a:cubicBezTo>
                  <a:pt x="8849" y="10065"/>
                  <a:pt x="8796" y="10065"/>
                  <a:pt x="8764" y="10044"/>
                </a:cubicBezTo>
                <a:cubicBezTo>
                  <a:pt x="8732" y="10022"/>
                  <a:pt x="8699" y="10011"/>
                  <a:pt x="8689" y="10011"/>
                </a:cubicBezTo>
                <a:cubicBezTo>
                  <a:pt x="8646" y="10011"/>
                  <a:pt x="8367" y="9872"/>
                  <a:pt x="8324" y="9818"/>
                </a:cubicBezTo>
                <a:cubicBezTo>
                  <a:pt x="8249" y="9743"/>
                  <a:pt x="8174" y="9603"/>
                  <a:pt x="8142" y="9475"/>
                </a:cubicBezTo>
                <a:cubicBezTo>
                  <a:pt x="8120" y="9379"/>
                  <a:pt x="8120" y="9367"/>
                  <a:pt x="8142" y="9324"/>
                </a:cubicBezTo>
                <a:cubicBezTo>
                  <a:pt x="8184" y="9271"/>
                  <a:pt x="8389" y="9121"/>
                  <a:pt x="8463" y="9089"/>
                </a:cubicBezTo>
                <a:cubicBezTo>
                  <a:pt x="8496" y="9078"/>
                  <a:pt x="8539" y="9078"/>
                  <a:pt x="8549" y="9078"/>
                </a:cubicBezTo>
                <a:cubicBezTo>
                  <a:pt x="8555" y="9081"/>
                  <a:pt x="8562" y="9082"/>
                  <a:pt x="8571" y="9082"/>
                </a:cubicBezTo>
                <a:cubicBezTo>
                  <a:pt x="8594" y="9082"/>
                  <a:pt x="8628" y="9073"/>
                  <a:pt x="8668" y="9057"/>
                </a:cubicBezTo>
                <a:cubicBezTo>
                  <a:pt x="8709" y="9039"/>
                  <a:pt x="8731" y="9031"/>
                  <a:pt x="8756" y="9031"/>
                </a:cubicBezTo>
                <a:cubicBezTo>
                  <a:pt x="8777" y="9031"/>
                  <a:pt x="8801" y="9036"/>
                  <a:pt x="8839" y="9046"/>
                </a:cubicBezTo>
                <a:cubicBezTo>
                  <a:pt x="8914" y="9067"/>
                  <a:pt x="8946" y="9089"/>
                  <a:pt x="8989" y="9143"/>
                </a:cubicBezTo>
                <a:cubicBezTo>
                  <a:pt x="9054" y="9207"/>
                  <a:pt x="9161" y="9432"/>
                  <a:pt x="9161" y="9475"/>
                </a:cubicBezTo>
                <a:cubicBezTo>
                  <a:pt x="9161" y="9486"/>
                  <a:pt x="9139" y="9507"/>
                  <a:pt x="9118" y="9518"/>
                </a:cubicBezTo>
                <a:cubicBezTo>
                  <a:pt x="9099" y="9532"/>
                  <a:pt x="9089" y="9540"/>
                  <a:pt x="9075" y="9540"/>
                </a:cubicBezTo>
                <a:cubicBezTo>
                  <a:pt x="9057" y="9540"/>
                  <a:pt x="9033" y="9527"/>
                  <a:pt x="8978" y="9496"/>
                </a:cubicBezTo>
                <a:cubicBezTo>
                  <a:pt x="8925" y="9464"/>
                  <a:pt x="8849" y="9443"/>
                  <a:pt x="8807" y="9432"/>
                </a:cubicBezTo>
                <a:cubicBezTo>
                  <a:pt x="8732" y="9432"/>
                  <a:pt x="8721" y="9432"/>
                  <a:pt x="8656" y="9496"/>
                </a:cubicBezTo>
                <a:lnTo>
                  <a:pt x="8582" y="9560"/>
                </a:lnTo>
                <a:lnTo>
                  <a:pt x="8613" y="9603"/>
                </a:lnTo>
                <a:cubicBezTo>
                  <a:pt x="8635" y="9636"/>
                  <a:pt x="8646" y="9668"/>
                  <a:pt x="8635" y="9689"/>
                </a:cubicBezTo>
                <a:cubicBezTo>
                  <a:pt x="8625" y="9722"/>
                  <a:pt x="8635" y="9732"/>
                  <a:pt x="8775" y="9839"/>
                </a:cubicBezTo>
                <a:cubicBezTo>
                  <a:pt x="8871" y="9915"/>
                  <a:pt x="8914" y="9936"/>
                  <a:pt x="8957" y="9936"/>
                </a:cubicBezTo>
                <a:cubicBezTo>
                  <a:pt x="8989" y="9936"/>
                  <a:pt x="9021" y="9936"/>
                  <a:pt x="9032" y="9947"/>
                </a:cubicBezTo>
                <a:cubicBezTo>
                  <a:pt x="9036" y="9954"/>
                  <a:pt x="9049" y="9957"/>
                  <a:pt x="9068" y="9957"/>
                </a:cubicBezTo>
                <a:cubicBezTo>
                  <a:pt x="9105" y="9957"/>
                  <a:pt x="9165" y="9943"/>
                  <a:pt x="9214" y="9915"/>
                </a:cubicBezTo>
                <a:cubicBezTo>
                  <a:pt x="9247" y="9904"/>
                  <a:pt x="9279" y="9882"/>
                  <a:pt x="9300" y="9882"/>
                </a:cubicBezTo>
                <a:cubicBezTo>
                  <a:pt x="9343" y="9882"/>
                  <a:pt x="9536" y="9689"/>
                  <a:pt x="9536" y="9646"/>
                </a:cubicBezTo>
                <a:cubicBezTo>
                  <a:pt x="9536" y="9593"/>
                  <a:pt x="9557" y="9560"/>
                  <a:pt x="9579" y="9560"/>
                </a:cubicBezTo>
                <a:cubicBezTo>
                  <a:pt x="9590" y="9560"/>
                  <a:pt x="9600" y="9539"/>
                  <a:pt x="9600" y="9518"/>
                </a:cubicBezTo>
                <a:cubicBezTo>
                  <a:pt x="9600" y="9453"/>
                  <a:pt x="9557" y="9250"/>
                  <a:pt x="9536" y="9228"/>
                </a:cubicBezTo>
                <a:cubicBezTo>
                  <a:pt x="9526" y="9217"/>
                  <a:pt x="9514" y="9164"/>
                  <a:pt x="9493" y="9110"/>
                </a:cubicBezTo>
                <a:cubicBezTo>
                  <a:pt x="9472" y="9014"/>
                  <a:pt x="9450" y="8971"/>
                  <a:pt x="9407" y="8971"/>
                </a:cubicBezTo>
                <a:cubicBezTo>
                  <a:pt x="9397" y="8971"/>
                  <a:pt x="9354" y="8938"/>
                  <a:pt x="9321" y="8907"/>
                </a:cubicBezTo>
                <a:cubicBezTo>
                  <a:pt x="9290" y="8864"/>
                  <a:pt x="9247" y="8831"/>
                  <a:pt x="9225" y="8831"/>
                </a:cubicBezTo>
                <a:cubicBezTo>
                  <a:pt x="9193" y="8821"/>
                  <a:pt x="9182" y="8810"/>
                  <a:pt x="9182" y="8778"/>
                </a:cubicBezTo>
                <a:cubicBezTo>
                  <a:pt x="9171" y="8692"/>
                  <a:pt x="9097" y="8638"/>
                  <a:pt x="8968" y="8606"/>
                </a:cubicBezTo>
                <a:cubicBezTo>
                  <a:pt x="8904" y="8595"/>
                  <a:pt x="8828" y="8585"/>
                  <a:pt x="8796" y="8585"/>
                </a:cubicBezTo>
                <a:lnTo>
                  <a:pt x="8699" y="8585"/>
                </a:lnTo>
                <a:cubicBezTo>
                  <a:pt x="8678" y="8585"/>
                  <a:pt x="8635" y="8595"/>
                  <a:pt x="8603" y="8617"/>
                </a:cubicBezTo>
                <a:cubicBezTo>
                  <a:pt x="8571" y="8638"/>
                  <a:pt x="8528" y="8638"/>
                  <a:pt x="8517" y="8638"/>
                </a:cubicBezTo>
                <a:cubicBezTo>
                  <a:pt x="8515" y="8637"/>
                  <a:pt x="8511" y="8636"/>
                  <a:pt x="8508" y="8636"/>
                </a:cubicBezTo>
                <a:cubicBezTo>
                  <a:pt x="8480" y="8636"/>
                  <a:pt x="8420" y="8669"/>
                  <a:pt x="8335" y="8735"/>
                </a:cubicBezTo>
                <a:cubicBezTo>
                  <a:pt x="8292" y="8756"/>
                  <a:pt x="8238" y="8778"/>
                  <a:pt x="8206" y="8778"/>
                </a:cubicBezTo>
                <a:cubicBezTo>
                  <a:pt x="8184" y="8778"/>
                  <a:pt x="8153" y="8788"/>
                  <a:pt x="8142" y="8810"/>
                </a:cubicBezTo>
                <a:cubicBezTo>
                  <a:pt x="8131" y="8821"/>
                  <a:pt x="8088" y="8853"/>
                  <a:pt x="8056" y="8874"/>
                </a:cubicBezTo>
                <a:cubicBezTo>
                  <a:pt x="8013" y="8895"/>
                  <a:pt x="7938" y="8981"/>
                  <a:pt x="7884" y="9057"/>
                </a:cubicBezTo>
                <a:cubicBezTo>
                  <a:pt x="7798" y="9164"/>
                  <a:pt x="7788" y="9196"/>
                  <a:pt x="7788" y="9250"/>
                </a:cubicBezTo>
                <a:cubicBezTo>
                  <a:pt x="7788" y="9282"/>
                  <a:pt x="7777" y="9324"/>
                  <a:pt x="7767" y="9324"/>
                </a:cubicBezTo>
                <a:cubicBezTo>
                  <a:pt x="7755" y="9324"/>
                  <a:pt x="7755" y="9357"/>
                  <a:pt x="7755" y="9389"/>
                </a:cubicBezTo>
                <a:cubicBezTo>
                  <a:pt x="7755" y="9421"/>
                  <a:pt x="7745" y="9443"/>
                  <a:pt x="7734" y="9443"/>
                </a:cubicBezTo>
                <a:cubicBezTo>
                  <a:pt x="7691" y="9443"/>
                  <a:pt x="7745" y="9668"/>
                  <a:pt x="7841" y="9861"/>
                </a:cubicBezTo>
                <a:cubicBezTo>
                  <a:pt x="7884" y="9958"/>
                  <a:pt x="7917" y="10011"/>
                  <a:pt x="7948" y="10022"/>
                </a:cubicBezTo>
                <a:cubicBezTo>
                  <a:pt x="7991" y="10044"/>
                  <a:pt x="8013" y="10065"/>
                  <a:pt x="8163" y="10204"/>
                </a:cubicBezTo>
                <a:cubicBezTo>
                  <a:pt x="8217" y="10247"/>
                  <a:pt x="8260" y="10290"/>
                  <a:pt x="8270" y="10290"/>
                </a:cubicBezTo>
                <a:cubicBezTo>
                  <a:pt x="8281" y="10290"/>
                  <a:pt x="8324" y="10311"/>
                  <a:pt x="8367" y="10333"/>
                </a:cubicBezTo>
                <a:cubicBezTo>
                  <a:pt x="8420" y="10354"/>
                  <a:pt x="8474" y="10376"/>
                  <a:pt x="8506" y="10376"/>
                </a:cubicBezTo>
                <a:cubicBezTo>
                  <a:pt x="8528" y="10376"/>
                  <a:pt x="8592" y="10397"/>
                  <a:pt x="8646" y="10419"/>
                </a:cubicBezTo>
                <a:cubicBezTo>
                  <a:pt x="8711" y="10451"/>
                  <a:pt x="8727" y="10466"/>
                  <a:pt x="8811" y="10466"/>
                </a:cubicBezTo>
                <a:cubicBezTo>
                  <a:pt x="8838" y="10466"/>
                  <a:pt x="8871" y="10464"/>
                  <a:pt x="8914" y="10461"/>
                </a:cubicBezTo>
                <a:cubicBezTo>
                  <a:pt x="9011" y="10451"/>
                  <a:pt x="9118" y="10440"/>
                  <a:pt x="9161" y="10430"/>
                </a:cubicBezTo>
                <a:cubicBezTo>
                  <a:pt x="9192" y="10417"/>
                  <a:pt x="9213" y="10412"/>
                  <a:pt x="9229" y="10412"/>
                </a:cubicBezTo>
                <a:cubicBezTo>
                  <a:pt x="9239" y="10412"/>
                  <a:pt x="9248" y="10414"/>
                  <a:pt x="9257" y="10419"/>
                </a:cubicBezTo>
                <a:cubicBezTo>
                  <a:pt x="9265" y="10427"/>
                  <a:pt x="9274" y="10430"/>
                  <a:pt x="9283" y="10430"/>
                </a:cubicBezTo>
                <a:cubicBezTo>
                  <a:pt x="9298" y="10430"/>
                  <a:pt x="9317" y="10421"/>
                  <a:pt x="9343" y="10408"/>
                </a:cubicBezTo>
                <a:cubicBezTo>
                  <a:pt x="9364" y="10397"/>
                  <a:pt x="9418" y="10387"/>
                  <a:pt x="9440" y="10387"/>
                </a:cubicBezTo>
                <a:cubicBezTo>
                  <a:pt x="9472" y="10387"/>
                  <a:pt x="9504" y="10376"/>
                  <a:pt x="9526" y="10354"/>
                </a:cubicBezTo>
                <a:cubicBezTo>
                  <a:pt x="9569" y="10322"/>
                  <a:pt x="9654" y="10290"/>
                  <a:pt x="9708" y="10290"/>
                </a:cubicBezTo>
                <a:cubicBezTo>
                  <a:pt x="9729" y="10290"/>
                  <a:pt x="9762" y="10268"/>
                  <a:pt x="9783" y="10247"/>
                </a:cubicBezTo>
                <a:cubicBezTo>
                  <a:pt x="9793" y="10237"/>
                  <a:pt x="9847" y="10204"/>
                  <a:pt x="9879" y="10194"/>
                </a:cubicBezTo>
                <a:cubicBezTo>
                  <a:pt x="9955" y="10172"/>
                  <a:pt x="10008" y="10129"/>
                  <a:pt x="10008" y="10108"/>
                </a:cubicBezTo>
                <a:cubicBezTo>
                  <a:pt x="10008" y="10075"/>
                  <a:pt x="10051" y="10044"/>
                  <a:pt x="10105" y="10032"/>
                </a:cubicBezTo>
                <a:cubicBezTo>
                  <a:pt x="10169" y="10022"/>
                  <a:pt x="10180" y="10011"/>
                  <a:pt x="10319" y="9722"/>
                </a:cubicBezTo>
                <a:cubicBezTo>
                  <a:pt x="10373" y="9603"/>
                  <a:pt x="10405" y="9529"/>
                  <a:pt x="10405" y="9475"/>
                </a:cubicBezTo>
                <a:cubicBezTo>
                  <a:pt x="10405" y="9432"/>
                  <a:pt x="10415" y="9367"/>
                  <a:pt x="10427" y="9346"/>
                </a:cubicBezTo>
                <a:cubicBezTo>
                  <a:pt x="10427" y="9324"/>
                  <a:pt x="10427" y="9282"/>
                  <a:pt x="10415" y="9260"/>
                </a:cubicBezTo>
                <a:cubicBezTo>
                  <a:pt x="10405" y="9228"/>
                  <a:pt x="10405" y="9217"/>
                  <a:pt x="10427" y="9185"/>
                </a:cubicBezTo>
                <a:lnTo>
                  <a:pt x="10458" y="9143"/>
                </a:lnTo>
                <a:lnTo>
                  <a:pt x="10405" y="9024"/>
                </a:lnTo>
                <a:cubicBezTo>
                  <a:pt x="10373" y="8960"/>
                  <a:pt x="10351" y="8885"/>
                  <a:pt x="10351" y="8864"/>
                </a:cubicBezTo>
                <a:cubicBezTo>
                  <a:pt x="10351" y="8842"/>
                  <a:pt x="10330" y="8799"/>
                  <a:pt x="10298" y="8756"/>
                </a:cubicBezTo>
                <a:cubicBezTo>
                  <a:pt x="10244" y="8671"/>
                  <a:pt x="10126" y="8466"/>
                  <a:pt x="10094" y="8402"/>
                </a:cubicBezTo>
                <a:cubicBezTo>
                  <a:pt x="10072" y="8370"/>
                  <a:pt x="10051" y="8349"/>
                  <a:pt x="10029" y="8338"/>
                </a:cubicBezTo>
                <a:cubicBezTo>
                  <a:pt x="10008" y="8327"/>
                  <a:pt x="9986" y="8306"/>
                  <a:pt x="9986" y="8295"/>
                </a:cubicBezTo>
                <a:cubicBezTo>
                  <a:pt x="9986" y="8284"/>
                  <a:pt x="9933" y="8252"/>
                  <a:pt x="9869" y="8220"/>
                </a:cubicBezTo>
                <a:cubicBezTo>
                  <a:pt x="9793" y="8188"/>
                  <a:pt x="9750" y="8156"/>
                  <a:pt x="9750" y="8145"/>
                </a:cubicBezTo>
                <a:cubicBezTo>
                  <a:pt x="9750" y="8123"/>
                  <a:pt x="9740" y="8113"/>
                  <a:pt x="9719" y="8113"/>
                </a:cubicBezTo>
                <a:cubicBezTo>
                  <a:pt x="9708" y="8113"/>
                  <a:pt x="9686" y="8102"/>
                  <a:pt x="9686" y="8080"/>
                </a:cubicBezTo>
                <a:cubicBezTo>
                  <a:pt x="9676" y="8048"/>
                  <a:pt x="9643" y="8027"/>
                  <a:pt x="9579" y="8006"/>
                </a:cubicBezTo>
                <a:cubicBezTo>
                  <a:pt x="9536" y="7994"/>
                  <a:pt x="9483" y="7973"/>
                  <a:pt x="9461" y="7973"/>
                </a:cubicBezTo>
                <a:cubicBezTo>
                  <a:pt x="9450" y="7963"/>
                  <a:pt x="9397" y="7952"/>
                  <a:pt x="9354" y="7930"/>
                </a:cubicBezTo>
                <a:cubicBezTo>
                  <a:pt x="9321" y="7930"/>
                  <a:pt x="9279" y="7909"/>
                  <a:pt x="9268" y="7909"/>
                </a:cubicBezTo>
                <a:cubicBezTo>
                  <a:pt x="9257" y="7898"/>
                  <a:pt x="9214" y="7887"/>
                  <a:pt x="9161" y="7887"/>
                </a:cubicBezTo>
                <a:cubicBezTo>
                  <a:pt x="9118" y="7877"/>
                  <a:pt x="9064" y="7866"/>
                  <a:pt x="9064" y="7855"/>
                </a:cubicBezTo>
                <a:cubicBezTo>
                  <a:pt x="9054" y="7844"/>
                  <a:pt x="9021" y="7844"/>
                  <a:pt x="9000" y="7844"/>
                </a:cubicBezTo>
                <a:cubicBezTo>
                  <a:pt x="8978" y="7844"/>
                  <a:pt x="8946" y="7834"/>
                  <a:pt x="8946" y="7823"/>
                </a:cubicBezTo>
                <a:cubicBezTo>
                  <a:pt x="8935" y="7813"/>
                  <a:pt x="8904" y="7813"/>
                  <a:pt x="8849" y="7813"/>
                </a:cubicBezTo>
                <a:cubicBezTo>
                  <a:pt x="8807" y="7823"/>
                  <a:pt x="8592" y="7823"/>
                  <a:pt x="8389" y="7834"/>
                </a:cubicBezTo>
                <a:cubicBezTo>
                  <a:pt x="8142" y="7844"/>
                  <a:pt x="7991" y="7844"/>
                  <a:pt x="7981" y="7855"/>
                </a:cubicBezTo>
                <a:cubicBezTo>
                  <a:pt x="7970" y="7866"/>
                  <a:pt x="7938" y="7877"/>
                  <a:pt x="7906" y="7887"/>
                </a:cubicBezTo>
                <a:cubicBezTo>
                  <a:pt x="7777" y="7887"/>
                  <a:pt x="7734" y="7898"/>
                  <a:pt x="7681" y="7930"/>
                </a:cubicBezTo>
                <a:cubicBezTo>
                  <a:pt x="7648" y="7952"/>
                  <a:pt x="7595" y="7973"/>
                  <a:pt x="7552" y="7984"/>
                </a:cubicBezTo>
                <a:cubicBezTo>
                  <a:pt x="7434" y="7994"/>
                  <a:pt x="7326" y="8059"/>
                  <a:pt x="7316" y="8113"/>
                </a:cubicBezTo>
                <a:cubicBezTo>
                  <a:pt x="7305" y="8166"/>
                  <a:pt x="7305" y="8166"/>
                  <a:pt x="7219" y="8166"/>
                </a:cubicBezTo>
                <a:cubicBezTo>
                  <a:pt x="7187" y="8177"/>
                  <a:pt x="7166" y="8188"/>
                  <a:pt x="7133" y="8242"/>
                </a:cubicBezTo>
                <a:cubicBezTo>
                  <a:pt x="7112" y="8284"/>
                  <a:pt x="7080" y="8327"/>
                  <a:pt x="7069" y="8338"/>
                </a:cubicBezTo>
                <a:cubicBezTo>
                  <a:pt x="7047" y="8359"/>
                  <a:pt x="7026" y="8392"/>
                  <a:pt x="7026" y="8423"/>
                </a:cubicBezTo>
                <a:cubicBezTo>
                  <a:pt x="7016" y="8466"/>
                  <a:pt x="7005" y="8478"/>
                  <a:pt x="6973" y="8488"/>
                </a:cubicBezTo>
                <a:cubicBezTo>
                  <a:pt x="6951" y="8488"/>
                  <a:pt x="6919" y="8520"/>
                  <a:pt x="6887" y="8563"/>
                </a:cubicBezTo>
                <a:cubicBezTo>
                  <a:pt x="6854" y="8606"/>
                  <a:pt x="6823" y="8659"/>
                  <a:pt x="6801" y="8671"/>
                </a:cubicBezTo>
                <a:cubicBezTo>
                  <a:pt x="6683" y="8788"/>
                  <a:pt x="6608" y="8960"/>
                  <a:pt x="6608" y="9121"/>
                </a:cubicBezTo>
                <a:cubicBezTo>
                  <a:pt x="6608" y="9143"/>
                  <a:pt x="6608" y="9174"/>
                  <a:pt x="6597" y="9174"/>
                </a:cubicBezTo>
                <a:cubicBezTo>
                  <a:pt x="6587" y="9174"/>
                  <a:pt x="6575" y="9196"/>
                  <a:pt x="6587" y="9260"/>
                </a:cubicBezTo>
                <a:cubicBezTo>
                  <a:pt x="6597" y="9303"/>
                  <a:pt x="6587" y="9400"/>
                  <a:pt x="6587" y="9464"/>
                </a:cubicBezTo>
                <a:cubicBezTo>
                  <a:pt x="6565" y="9572"/>
                  <a:pt x="6565" y="9582"/>
                  <a:pt x="6597" y="9636"/>
                </a:cubicBezTo>
                <a:cubicBezTo>
                  <a:pt x="6618" y="9657"/>
                  <a:pt x="6630" y="9700"/>
                  <a:pt x="6630" y="9711"/>
                </a:cubicBezTo>
                <a:cubicBezTo>
                  <a:pt x="6630" y="9732"/>
                  <a:pt x="6661" y="9775"/>
                  <a:pt x="6694" y="9818"/>
                </a:cubicBezTo>
                <a:cubicBezTo>
                  <a:pt x="6737" y="9872"/>
                  <a:pt x="6747" y="9893"/>
                  <a:pt x="6737" y="9936"/>
                </a:cubicBezTo>
                <a:cubicBezTo>
                  <a:pt x="6726" y="9990"/>
                  <a:pt x="6737" y="10001"/>
                  <a:pt x="6769" y="10022"/>
                </a:cubicBezTo>
                <a:cubicBezTo>
                  <a:pt x="6930" y="10140"/>
                  <a:pt x="6962" y="10161"/>
                  <a:pt x="6951" y="10194"/>
                </a:cubicBezTo>
                <a:cubicBezTo>
                  <a:pt x="6940" y="10225"/>
                  <a:pt x="6962" y="10247"/>
                  <a:pt x="7059" y="10301"/>
                </a:cubicBezTo>
                <a:cubicBezTo>
                  <a:pt x="7102" y="10322"/>
                  <a:pt x="7133" y="10354"/>
                  <a:pt x="7144" y="10376"/>
                </a:cubicBezTo>
                <a:cubicBezTo>
                  <a:pt x="7155" y="10387"/>
                  <a:pt x="7198" y="10419"/>
                  <a:pt x="7241" y="10430"/>
                </a:cubicBezTo>
                <a:cubicBezTo>
                  <a:pt x="7283" y="10451"/>
                  <a:pt x="7348" y="10494"/>
                  <a:pt x="7380" y="10526"/>
                </a:cubicBezTo>
                <a:cubicBezTo>
                  <a:pt x="7423" y="10547"/>
                  <a:pt x="7488" y="10590"/>
                  <a:pt x="7519" y="10601"/>
                </a:cubicBezTo>
                <a:cubicBezTo>
                  <a:pt x="7562" y="10612"/>
                  <a:pt x="7627" y="10644"/>
                  <a:pt x="7670" y="10676"/>
                </a:cubicBezTo>
                <a:cubicBezTo>
                  <a:pt x="7702" y="10709"/>
                  <a:pt x="7745" y="10730"/>
                  <a:pt x="7755" y="10730"/>
                </a:cubicBezTo>
                <a:cubicBezTo>
                  <a:pt x="7809" y="10730"/>
                  <a:pt x="7895" y="10762"/>
                  <a:pt x="7927" y="10794"/>
                </a:cubicBezTo>
                <a:cubicBezTo>
                  <a:pt x="7948" y="10816"/>
                  <a:pt x="7981" y="10837"/>
                  <a:pt x="8013" y="10837"/>
                </a:cubicBezTo>
                <a:cubicBezTo>
                  <a:pt x="8067" y="10837"/>
                  <a:pt x="8120" y="10869"/>
                  <a:pt x="8196" y="10923"/>
                </a:cubicBezTo>
                <a:cubicBezTo>
                  <a:pt x="8249" y="10955"/>
                  <a:pt x="8270" y="10966"/>
                  <a:pt x="8335" y="10966"/>
                </a:cubicBezTo>
                <a:cubicBezTo>
                  <a:pt x="8420" y="10966"/>
                  <a:pt x="8517" y="10998"/>
                  <a:pt x="8646" y="11062"/>
                </a:cubicBezTo>
                <a:cubicBezTo>
                  <a:pt x="8703" y="11095"/>
                  <a:pt x="8729" y="11109"/>
                  <a:pt x="8772" y="11109"/>
                </a:cubicBezTo>
                <a:cubicBezTo>
                  <a:pt x="8785" y="11109"/>
                  <a:pt x="8800" y="11108"/>
                  <a:pt x="8818" y="11105"/>
                </a:cubicBezTo>
                <a:cubicBezTo>
                  <a:pt x="8839" y="11101"/>
                  <a:pt x="8858" y="11098"/>
                  <a:pt x="8874" y="11098"/>
                </a:cubicBezTo>
                <a:cubicBezTo>
                  <a:pt x="8897" y="11098"/>
                  <a:pt x="8917" y="11104"/>
                  <a:pt x="8935" y="11116"/>
                </a:cubicBezTo>
                <a:cubicBezTo>
                  <a:pt x="8957" y="11127"/>
                  <a:pt x="8970" y="11132"/>
                  <a:pt x="8989" y="11132"/>
                </a:cubicBezTo>
                <a:cubicBezTo>
                  <a:pt x="9008" y="11132"/>
                  <a:pt x="9032" y="11127"/>
                  <a:pt x="9075" y="11116"/>
                </a:cubicBezTo>
                <a:cubicBezTo>
                  <a:pt x="9128" y="11095"/>
                  <a:pt x="9225" y="11084"/>
                  <a:pt x="9290" y="11073"/>
                </a:cubicBezTo>
                <a:cubicBezTo>
                  <a:pt x="9364" y="11073"/>
                  <a:pt x="9418" y="11052"/>
                  <a:pt x="9472" y="11030"/>
                </a:cubicBezTo>
                <a:cubicBezTo>
                  <a:pt x="9504" y="11009"/>
                  <a:pt x="9557" y="10987"/>
                  <a:pt x="9590" y="10987"/>
                </a:cubicBezTo>
                <a:cubicBezTo>
                  <a:pt x="9665" y="10987"/>
                  <a:pt x="9901" y="10880"/>
                  <a:pt x="9944" y="10826"/>
                </a:cubicBezTo>
                <a:cubicBezTo>
                  <a:pt x="9965" y="10794"/>
                  <a:pt x="9986" y="10773"/>
                  <a:pt x="10008" y="10773"/>
                </a:cubicBezTo>
                <a:cubicBezTo>
                  <a:pt x="10019" y="10773"/>
                  <a:pt x="10072" y="10752"/>
                  <a:pt x="10105" y="10719"/>
                </a:cubicBezTo>
                <a:cubicBezTo>
                  <a:pt x="10148" y="10697"/>
                  <a:pt x="10212" y="10655"/>
                  <a:pt x="10244" y="10633"/>
                </a:cubicBezTo>
                <a:cubicBezTo>
                  <a:pt x="10298" y="10601"/>
                  <a:pt x="10319" y="10590"/>
                  <a:pt x="10319" y="10558"/>
                </a:cubicBezTo>
                <a:cubicBezTo>
                  <a:pt x="10319" y="10516"/>
                  <a:pt x="10330" y="10504"/>
                  <a:pt x="10362" y="10504"/>
                </a:cubicBezTo>
                <a:cubicBezTo>
                  <a:pt x="10394" y="10504"/>
                  <a:pt x="10427" y="10483"/>
                  <a:pt x="10470" y="10419"/>
                </a:cubicBezTo>
                <a:cubicBezTo>
                  <a:pt x="10501" y="10376"/>
                  <a:pt x="10544" y="10344"/>
                  <a:pt x="10555" y="10344"/>
                </a:cubicBezTo>
                <a:cubicBezTo>
                  <a:pt x="10566" y="10344"/>
                  <a:pt x="10587" y="10311"/>
                  <a:pt x="10598" y="10280"/>
                </a:cubicBezTo>
                <a:cubicBezTo>
                  <a:pt x="10620" y="10247"/>
                  <a:pt x="10651" y="10194"/>
                  <a:pt x="10684" y="10161"/>
                </a:cubicBezTo>
                <a:cubicBezTo>
                  <a:pt x="10737" y="10097"/>
                  <a:pt x="10780" y="10044"/>
                  <a:pt x="10920" y="9754"/>
                </a:cubicBezTo>
                <a:cubicBezTo>
                  <a:pt x="10973" y="9636"/>
                  <a:pt x="11016" y="9582"/>
                  <a:pt x="11059" y="9572"/>
                </a:cubicBezTo>
                <a:cubicBezTo>
                  <a:pt x="11102" y="9550"/>
                  <a:pt x="11123" y="9475"/>
                  <a:pt x="11123" y="9367"/>
                </a:cubicBezTo>
                <a:cubicBezTo>
                  <a:pt x="11123" y="9303"/>
                  <a:pt x="11135" y="9282"/>
                  <a:pt x="11156" y="9271"/>
                </a:cubicBezTo>
                <a:cubicBezTo>
                  <a:pt x="11177" y="9260"/>
                  <a:pt x="11177" y="9228"/>
                  <a:pt x="11177" y="9121"/>
                </a:cubicBezTo>
                <a:cubicBezTo>
                  <a:pt x="11177" y="9046"/>
                  <a:pt x="11188" y="8981"/>
                  <a:pt x="11188" y="8960"/>
                </a:cubicBezTo>
                <a:cubicBezTo>
                  <a:pt x="11209" y="8938"/>
                  <a:pt x="11199" y="8907"/>
                  <a:pt x="11166" y="8788"/>
                </a:cubicBezTo>
                <a:cubicBezTo>
                  <a:pt x="11113" y="8574"/>
                  <a:pt x="11113" y="8552"/>
                  <a:pt x="11135" y="8520"/>
                </a:cubicBezTo>
                <a:cubicBezTo>
                  <a:pt x="11145" y="8499"/>
                  <a:pt x="11145" y="8478"/>
                  <a:pt x="11092" y="8402"/>
                </a:cubicBezTo>
                <a:cubicBezTo>
                  <a:pt x="11059" y="8359"/>
                  <a:pt x="11027" y="8306"/>
                  <a:pt x="11027" y="8295"/>
                </a:cubicBezTo>
                <a:cubicBezTo>
                  <a:pt x="11027" y="8295"/>
                  <a:pt x="11016" y="8273"/>
                  <a:pt x="10995" y="8252"/>
                </a:cubicBezTo>
                <a:cubicBezTo>
                  <a:pt x="10963" y="8220"/>
                  <a:pt x="10887" y="8080"/>
                  <a:pt x="10887" y="8048"/>
                </a:cubicBezTo>
                <a:cubicBezTo>
                  <a:pt x="10887" y="8037"/>
                  <a:pt x="10845" y="7994"/>
                  <a:pt x="10802" y="7941"/>
                </a:cubicBezTo>
                <a:cubicBezTo>
                  <a:pt x="10759" y="7898"/>
                  <a:pt x="10706" y="7823"/>
                  <a:pt x="10694" y="7801"/>
                </a:cubicBezTo>
                <a:cubicBezTo>
                  <a:pt x="10684" y="7770"/>
                  <a:pt x="10641" y="7727"/>
                  <a:pt x="10609" y="7705"/>
                </a:cubicBezTo>
                <a:cubicBezTo>
                  <a:pt x="10577" y="7684"/>
                  <a:pt x="10512" y="7619"/>
                  <a:pt x="10458" y="7577"/>
                </a:cubicBezTo>
                <a:cubicBezTo>
                  <a:pt x="10384" y="7501"/>
                  <a:pt x="10373" y="7491"/>
                  <a:pt x="10308" y="7491"/>
                </a:cubicBezTo>
                <a:cubicBezTo>
                  <a:pt x="10255" y="7491"/>
                  <a:pt x="10244" y="7491"/>
                  <a:pt x="10234" y="7458"/>
                </a:cubicBezTo>
                <a:cubicBezTo>
                  <a:pt x="10234" y="7415"/>
                  <a:pt x="10180" y="7383"/>
                  <a:pt x="10126" y="7383"/>
                </a:cubicBezTo>
                <a:cubicBezTo>
                  <a:pt x="10106" y="7386"/>
                  <a:pt x="10088" y="7387"/>
                  <a:pt x="10071" y="7387"/>
                </a:cubicBezTo>
                <a:cubicBezTo>
                  <a:pt x="10016" y="7387"/>
                  <a:pt x="9976" y="7373"/>
                  <a:pt x="9944" y="7341"/>
                </a:cubicBezTo>
                <a:cubicBezTo>
                  <a:pt x="9920" y="7316"/>
                  <a:pt x="9895" y="7304"/>
                  <a:pt x="9871" y="7304"/>
                </a:cubicBezTo>
                <a:cubicBezTo>
                  <a:pt x="9863" y="7304"/>
                  <a:pt x="9855" y="7305"/>
                  <a:pt x="9847" y="7308"/>
                </a:cubicBezTo>
                <a:cubicBezTo>
                  <a:pt x="9843" y="7309"/>
                  <a:pt x="9837" y="7309"/>
                  <a:pt x="9832" y="7309"/>
                </a:cubicBezTo>
                <a:cubicBezTo>
                  <a:pt x="9777" y="7309"/>
                  <a:pt x="9697" y="7262"/>
                  <a:pt x="9697" y="7233"/>
                </a:cubicBezTo>
                <a:cubicBezTo>
                  <a:pt x="9697" y="7201"/>
                  <a:pt x="9686" y="7190"/>
                  <a:pt x="9526" y="7179"/>
                </a:cubicBezTo>
                <a:cubicBezTo>
                  <a:pt x="9418" y="7169"/>
                  <a:pt x="9386" y="7158"/>
                  <a:pt x="9354" y="7126"/>
                </a:cubicBezTo>
                <a:cubicBezTo>
                  <a:pt x="9343" y="7105"/>
                  <a:pt x="9311" y="7093"/>
                  <a:pt x="9290" y="7093"/>
                </a:cubicBezTo>
                <a:cubicBezTo>
                  <a:pt x="9257" y="7093"/>
                  <a:pt x="9247" y="7083"/>
                  <a:pt x="9247" y="7072"/>
                </a:cubicBezTo>
                <a:cubicBezTo>
                  <a:pt x="9247" y="7067"/>
                  <a:pt x="9241" y="7064"/>
                  <a:pt x="9229" y="7064"/>
                </a:cubicBezTo>
                <a:cubicBezTo>
                  <a:pt x="9217" y="7064"/>
                  <a:pt x="9198" y="7067"/>
                  <a:pt x="9171" y="7072"/>
                </a:cubicBezTo>
                <a:cubicBezTo>
                  <a:pt x="9128" y="7072"/>
                  <a:pt x="8989" y="7083"/>
                  <a:pt x="8861" y="7083"/>
                </a:cubicBezTo>
                <a:cubicBezTo>
                  <a:pt x="8732" y="7083"/>
                  <a:pt x="8613" y="7105"/>
                  <a:pt x="8592" y="7105"/>
                </a:cubicBezTo>
                <a:cubicBezTo>
                  <a:pt x="8577" y="7112"/>
                  <a:pt x="8551" y="7120"/>
                  <a:pt x="8526" y="7120"/>
                </a:cubicBezTo>
                <a:cubicBezTo>
                  <a:pt x="8516" y="7120"/>
                  <a:pt x="8505" y="7118"/>
                  <a:pt x="8496" y="7115"/>
                </a:cubicBezTo>
                <a:cubicBezTo>
                  <a:pt x="8484" y="7112"/>
                  <a:pt x="8475" y="7111"/>
                  <a:pt x="8466" y="7111"/>
                </a:cubicBezTo>
                <a:cubicBezTo>
                  <a:pt x="8442" y="7111"/>
                  <a:pt x="8426" y="7121"/>
                  <a:pt x="8410" y="7136"/>
                </a:cubicBezTo>
                <a:cubicBezTo>
                  <a:pt x="8399" y="7147"/>
                  <a:pt x="8391" y="7152"/>
                  <a:pt x="8383" y="7152"/>
                </a:cubicBezTo>
                <a:cubicBezTo>
                  <a:pt x="8375" y="7152"/>
                  <a:pt x="8367" y="7147"/>
                  <a:pt x="8356" y="7136"/>
                </a:cubicBezTo>
                <a:cubicBezTo>
                  <a:pt x="8345" y="7131"/>
                  <a:pt x="8332" y="7129"/>
                  <a:pt x="8315" y="7129"/>
                </a:cubicBezTo>
                <a:cubicBezTo>
                  <a:pt x="8297" y="7129"/>
                  <a:pt x="8276" y="7131"/>
                  <a:pt x="8249" y="7136"/>
                </a:cubicBezTo>
                <a:cubicBezTo>
                  <a:pt x="8206" y="7147"/>
                  <a:pt x="8153" y="7158"/>
                  <a:pt x="8120" y="7158"/>
                </a:cubicBezTo>
                <a:cubicBezTo>
                  <a:pt x="8088" y="7158"/>
                  <a:pt x="8034" y="7169"/>
                  <a:pt x="8013" y="7179"/>
                </a:cubicBezTo>
                <a:cubicBezTo>
                  <a:pt x="7968" y="7207"/>
                  <a:pt x="7756" y="7249"/>
                  <a:pt x="7684" y="7249"/>
                </a:cubicBezTo>
                <a:cubicBezTo>
                  <a:pt x="7670" y="7249"/>
                  <a:pt x="7661" y="7247"/>
                  <a:pt x="7659" y="7244"/>
                </a:cubicBezTo>
                <a:cubicBezTo>
                  <a:pt x="7648" y="7244"/>
                  <a:pt x="7605" y="7255"/>
                  <a:pt x="7573" y="7265"/>
                </a:cubicBezTo>
                <a:cubicBezTo>
                  <a:pt x="7498" y="7298"/>
                  <a:pt x="7348" y="7319"/>
                  <a:pt x="7273" y="7319"/>
                </a:cubicBezTo>
                <a:cubicBezTo>
                  <a:pt x="7252" y="7319"/>
                  <a:pt x="7198" y="7341"/>
                  <a:pt x="7144" y="7362"/>
                </a:cubicBezTo>
                <a:cubicBezTo>
                  <a:pt x="7102" y="7383"/>
                  <a:pt x="7047" y="7405"/>
                  <a:pt x="7026" y="7405"/>
                </a:cubicBezTo>
                <a:cubicBezTo>
                  <a:pt x="7005" y="7405"/>
                  <a:pt x="6983" y="7415"/>
                  <a:pt x="6962" y="7437"/>
                </a:cubicBezTo>
                <a:cubicBezTo>
                  <a:pt x="6946" y="7452"/>
                  <a:pt x="6930" y="7463"/>
                  <a:pt x="6911" y="7463"/>
                </a:cubicBezTo>
                <a:cubicBezTo>
                  <a:pt x="6903" y="7463"/>
                  <a:pt x="6896" y="7461"/>
                  <a:pt x="6887" y="7458"/>
                </a:cubicBezTo>
                <a:cubicBezTo>
                  <a:pt x="6877" y="7456"/>
                  <a:pt x="6869" y="7455"/>
                  <a:pt x="6862" y="7455"/>
                </a:cubicBezTo>
                <a:cubicBezTo>
                  <a:pt x="6836" y="7455"/>
                  <a:pt x="6819" y="7470"/>
                  <a:pt x="6769" y="7512"/>
                </a:cubicBezTo>
                <a:cubicBezTo>
                  <a:pt x="6661" y="7619"/>
                  <a:pt x="6618" y="7662"/>
                  <a:pt x="6587" y="7673"/>
                </a:cubicBezTo>
                <a:cubicBezTo>
                  <a:pt x="6565" y="7673"/>
                  <a:pt x="6533" y="7705"/>
                  <a:pt x="6511" y="7727"/>
                </a:cubicBezTo>
                <a:cubicBezTo>
                  <a:pt x="6501" y="7748"/>
                  <a:pt x="6436" y="7801"/>
                  <a:pt x="6382" y="7834"/>
                </a:cubicBezTo>
                <a:cubicBezTo>
                  <a:pt x="6318" y="7866"/>
                  <a:pt x="6254" y="7920"/>
                  <a:pt x="6232" y="7952"/>
                </a:cubicBezTo>
                <a:cubicBezTo>
                  <a:pt x="6211" y="7984"/>
                  <a:pt x="6179" y="8016"/>
                  <a:pt x="6158" y="8027"/>
                </a:cubicBezTo>
                <a:cubicBezTo>
                  <a:pt x="6115" y="8048"/>
                  <a:pt x="6007" y="8199"/>
                  <a:pt x="5943" y="8327"/>
                </a:cubicBezTo>
                <a:cubicBezTo>
                  <a:pt x="5922" y="8359"/>
                  <a:pt x="5900" y="8392"/>
                  <a:pt x="5879" y="8402"/>
                </a:cubicBezTo>
                <a:cubicBezTo>
                  <a:pt x="5868" y="8402"/>
                  <a:pt x="5846" y="8423"/>
                  <a:pt x="5846" y="8456"/>
                </a:cubicBezTo>
                <a:cubicBezTo>
                  <a:pt x="5836" y="8478"/>
                  <a:pt x="5814" y="8520"/>
                  <a:pt x="5793" y="8542"/>
                </a:cubicBezTo>
                <a:cubicBezTo>
                  <a:pt x="5771" y="8563"/>
                  <a:pt x="5750" y="8606"/>
                  <a:pt x="5750" y="8628"/>
                </a:cubicBezTo>
                <a:cubicBezTo>
                  <a:pt x="5750" y="8659"/>
                  <a:pt x="5739" y="8692"/>
                  <a:pt x="5717" y="8714"/>
                </a:cubicBezTo>
                <a:cubicBezTo>
                  <a:pt x="5707" y="8735"/>
                  <a:pt x="5686" y="8767"/>
                  <a:pt x="5686" y="8767"/>
                </a:cubicBezTo>
                <a:cubicBezTo>
                  <a:pt x="5686" y="8778"/>
                  <a:pt x="5674" y="8799"/>
                  <a:pt x="5664" y="8810"/>
                </a:cubicBezTo>
                <a:cubicBezTo>
                  <a:pt x="5643" y="8831"/>
                  <a:pt x="5643" y="8895"/>
                  <a:pt x="5643" y="9078"/>
                </a:cubicBezTo>
                <a:cubicBezTo>
                  <a:pt x="5632" y="9336"/>
                  <a:pt x="5643" y="9421"/>
                  <a:pt x="5664" y="9475"/>
                </a:cubicBezTo>
                <a:cubicBezTo>
                  <a:pt x="5686" y="9496"/>
                  <a:pt x="5686" y="9550"/>
                  <a:pt x="5686" y="9593"/>
                </a:cubicBezTo>
                <a:cubicBezTo>
                  <a:pt x="5686" y="9668"/>
                  <a:pt x="5696" y="9689"/>
                  <a:pt x="5739" y="9754"/>
                </a:cubicBezTo>
                <a:cubicBezTo>
                  <a:pt x="5782" y="9818"/>
                  <a:pt x="5793" y="9818"/>
                  <a:pt x="5760" y="9851"/>
                </a:cubicBezTo>
                <a:cubicBezTo>
                  <a:pt x="5729" y="9893"/>
                  <a:pt x="5729" y="9925"/>
                  <a:pt x="5803" y="10011"/>
                </a:cubicBezTo>
                <a:cubicBezTo>
                  <a:pt x="5836" y="10044"/>
                  <a:pt x="5868" y="10086"/>
                  <a:pt x="5868" y="10097"/>
                </a:cubicBezTo>
                <a:cubicBezTo>
                  <a:pt x="5868" y="10118"/>
                  <a:pt x="5889" y="10151"/>
                  <a:pt x="5910" y="10172"/>
                </a:cubicBezTo>
                <a:cubicBezTo>
                  <a:pt x="5932" y="10204"/>
                  <a:pt x="5953" y="10247"/>
                  <a:pt x="5953" y="10280"/>
                </a:cubicBezTo>
                <a:cubicBezTo>
                  <a:pt x="5953" y="10311"/>
                  <a:pt x="5965" y="10333"/>
                  <a:pt x="6029" y="10387"/>
                </a:cubicBezTo>
                <a:cubicBezTo>
                  <a:pt x="6072" y="10430"/>
                  <a:pt x="6115" y="10461"/>
                  <a:pt x="6115" y="10483"/>
                </a:cubicBezTo>
                <a:cubicBezTo>
                  <a:pt x="6115" y="10494"/>
                  <a:pt x="6146" y="10526"/>
                  <a:pt x="6179" y="10558"/>
                </a:cubicBezTo>
                <a:cubicBezTo>
                  <a:pt x="6243" y="10612"/>
                  <a:pt x="6254" y="10623"/>
                  <a:pt x="6243" y="10655"/>
                </a:cubicBezTo>
                <a:cubicBezTo>
                  <a:pt x="6222" y="10676"/>
                  <a:pt x="6232" y="10697"/>
                  <a:pt x="6286" y="10740"/>
                </a:cubicBezTo>
                <a:cubicBezTo>
                  <a:pt x="6329" y="10783"/>
                  <a:pt x="6351" y="10816"/>
                  <a:pt x="6351" y="10837"/>
                </a:cubicBezTo>
                <a:cubicBezTo>
                  <a:pt x="6351" y="10859"/>
                  <a:pt x="6436" y="10923"/>
                  <a:pt x="6468" y="10923"/>
                </a:cubicBezTo>
                <a:lnTo>
                  <a:pt x="6554" y="10987"/>
                </a:lnTo>
                <a:cubicBezTo>
                  <a:pt x="6587" y="11019"/>
                  <a:pt x="6640" y="11052"/>
                  <a:pt x="6661" y="11052"/>
                </a:cubicBezTo>
                <a:cubicBezTo>
                  <a:pt x="6694" y="11062"/>
                  <a:pt x="6704" y="11073"/>
                  <a:pt x="6704" y="11116"/>
                </a:cubicBezTo>
                <a:cubicBezTo>
                  <a:pt x="6715" y="11159"/>
                  <a:pt x="6726" y="11169"/>
                  <a:pt x="6769" y="11191"/>
                </a:cubicBezTo>
                <a:cubicBezTo>
                  <a:pt x="6801" y="11202"/>
                  <a:pt x="6844" y="11245"/>
                  <a:pt x="6866" y="11266"/>
                </a:cubicBezTo>
                <a:cubicBezTo>
                  <a:pt x="6897" y="11320"/>
                  <a:pt x="6919" y="11331"/>
                  <a:pt x="6962" y="11331"/>
                </a:cubicBezTo>
                <a:cubicBezTo>
                  <a:pt x="7005" y="11331"/>
                  <a:pt x="7037" y="11341"/>
                  <a:pt x="7112" y="11427"/>
                </a:cubicBezTo>
                <a:cubicBezTo>
                  <a:pt x="7166" y="11470"/>
                  <a:pt x="7230" y="11545"/>
                  <a:pt x="7262" y="11588"/>
                </a:cubicBezTo>
                <a:cubicBezTo>
                  <a:pt x="7295" y="11620"/>
                  <a:pt x="7326" y="11653"/>
                  <a:pt x="7337" y="11653"/>
                </a:cubicBezTo>
                <a:cubicBezTo>
                  <a:pt x="7348" y="11653"/>
                  <a:pt x="7380" y="11674"/>
                  <a:pt x="7412" y="11706"/>
                </a:cubicBezTo>
                <a:cubicBezTo>
                  <a:pt x="7445" y="11727"/>
                  <a:pt x="7509" y="11760"/>
                  <a:pt x="7541" y="11781"/>
                </a:cubicBezTo>
                <a:cubicBezTo>
                  <a:pt x="7584" y="11792"/>
                  <a:pt x="7648" y="11834"/>
                  <a:pt x="7702" y="11867"/>
                </a:cubicBezTo>
                <a:cubicBezTo>
                  <a:pt x="7745" y="11910"/>
                  <a:pt x="7809" y="11953"/>
                  <a:pt x="7841" y="11963"/>
                </a:cubicBezTo>
                <a:cubicBezTo>
                  <a:pt x="7863" y="11963"/>
                  <a:pt x="7927" y="11985"/>
                  <a:pt x="7970" y="12006"/>
                </a:cubicBezTo>
                <a:cubicBezTo>
                  <a:pt x="8013" y="12017"/>
                  <a:pt x="8067" y="12049"/>
                  <a:pt x="8088" y="12060"/>
                </a:cubicBezTo>
                <a:cubicBezTo>
                  <a:pt x="8112" y="12076"/>
                  <a:pt x="8141" y="12086"/>
                  <a:pt x="8172" y="12086"/>
                </a:cubicBezTo>
                <a:cubicBezTo>
                  <a:pt x="8183" y="12086"/>
                  <a:pt x="8194" y="12084"/>
                  <a:pt x="8206" y="12082"/>
                </a:cubicBezTo>
                <a:cubicBezTo>
                  <a:pt x="8260" y="12082"/>
                  <a:pt x="8281" y="12092"/>
                  <a:pt x="8303" y="12124"/>
                </a:cubicBezTo>
                <a:cubicBezTo>
                  <a:pt x="8335" y="12156"/>
                  <a:pt x="8346" y="12156"/>
                  <a:pt x="8506" y="12156"/>
                </a:cubicBezTo>
                <a:cubicBezTo>
                  <a:pt x="8807" y="12156"/>
                  <a:pt x="8807" y="12156"/>
                  <a:pt x="8849" y="12189"/>
                </a:cubicBezTo>
                <a:cubicBezTo>
                  <a:pt x="8865" y="12201"/>
                  <a:pt x="8871" y="12210"/>
                  <a:pt x="8886" y="12210"/>
                </a:cubicBezTo>
                <a:cubicBezTo>
                  <a:pt x="8912" y="12210"/>
                  <a:pt x="8964" y="12184"/>
                  <a:pt x="9139" y="12103"/>
                </a:cubicBezTo>
                <a:cubicBezTo>
                  <a:pt x="9190" y="12074"/>
                  <a:pt x="9216" y="12065"/>
                  <a:pt x="9234" y="12065"/>
                </a:cubicBezTo>
                <a:cubicBezTo>
                  <a:pt x="9243" y="12065"/>
                  <a:pt x="9250" y="12067"/>
                  <a:pt x="9257" y="12070"/>
                </a:cubicBezTo>
                <a:cubicBezTo>
                  <a:pt x="9265" y="12075"/>
                  <a:pt x="9278" y="12078"/>
                  <a:pt x="9295" y="12078"/>
                </a:cubicBezTo>
                <a:cubicBezTo>
                  <a:pt x="9387" y="12078"/>
                  <a:pt x="9582" y="12009"/>
                  <a:pt x="9600" y="11963"/>
                </a:cubicBezTo>
                <a:cubicBezTo>
                  <a:pt x="9608" y="11947"/>
                  <a:pt x="9616" y="11938"/>
                  <a:pt x="9633" y="11938"/>
                </a:cubicBezTo>
                <a:cubicBezTo>
                  <a:pt x="9639" y="11938"/>
                  <a:pt x="9646" y="11939"/>
                  <a:pt x="9654" y="11942"/>
                </a:cubicBezTo>
                <a:cubicBezTo>
                  <a:pt x="9656" y="11942"/>
                  <a:pt x="9659" y="11942"/>
                  <a:pt x="9661" y="11942"/>
                </a:cubicBezTo>
                <a:cubicBezTo>
                  <a:pt x="9717" y="11942"/>
                  <a:pt x="9923" y="11832"/>
                  <a:pt x="9933" y="11781"/>
                </a:cubicBezTo>
                <a:cubicBezTo>
                  <a:pt x="9944" y="11770"/>
                  <a:pt x="9965" y="11727"/>
                  <a:pt x="9998" y="11695"/>
                </a:cubicBezTo>
                <a:cubicBezTo>
                  <a:pt x="10041" y="11663"/>
                  <a:pt x="10051" y="11653"/>
                  <a:pt x="10115" y="11653"/>
                </a:cubicBezTo>
                <a:cubicBezTo>
                  <a:pt x="10131" y="11655"/>
                  <a:pt x="10143" y="11657"/>
                  <a:pt x="10153" y="11657"/>
                </a:cubicBezTo>
                <a:cubicBezTo>
                  <a:pt x="10182" y="11657"/>
                  <a:pt x="10190" y="11639"/>
                  <a:pt x="10222" y="11567"/>
                </a:cubicBezTo>
                <a:cubicBezTo>
                  <a:pt x="10265" y="11491"/>
                  <a:pt x="10287" y="11459"/>
                  <a:pt x="10330" y="11448"/>
                </a:cubicBezTo>
                <a:cubicBezTo>
                  <a:pt x="10362" y="11438"/>
                  <a:pt x="10384" y="11417"/>
                  <a:pt x="10405" y="11362"/>
                </a:cubicBezTo>
                <a:cubicBezTo>
                  <a:pt x="10437" y="11320"/>
                  <a:pt x="10458" y="11288"/>
                  <a:pt x="10501" y="11277"/>
                </a:cubicBezTo>
                <a:cubicBezTo>
                  <a:pt x="10534" y="11255"/>
                  <a:pt x="10555" y="11234"/>
                  <a:pt x="10555" y="11223"/>
                </a:cubicBezTo>
                <a:cubicBezTo>
                  <a:pt x="10555" y="11223"/>
                  <a:pt x="10609" y="11169"/>
                  <a:pt x="10663" y="11105"/>
                </a:cubicBezTo>
                <a:cubicBezTo>
                  <a:pt x="10877" y="10891"/>
                  <a:pt x="10995" y="10752"/>
                  <a:pt x="10995" y="10709"/>
                </a:cubicBezTo>
                <a:cubicBezTo>
                  <a:pt x="10995" y="10697"/>
                  <a:pt x="11016" y="10666"/>
                  <a:pt x="11027" y="10644"/>
                </a:cubicBezTo>
                <a:cubicBezTo>
                  <a:pt x="11049" y="10623"/>
                  <a:pt x="11059" y="10590"/>
                  <a:pt x="11059" y="10590"/>
                </a:cubicBezTo>
                <a:cubicBezTo>
                  <a:pt x="11059" y="10580"/>
                  <a:pt x="11123" y="10516"/>
                  <a:pt x="11188" y="10451"/>
                </a:cubicBezTo>
                <a:cubicBezTo>
                  <a:pt x="11306" y="10333"/>
                  <a:pt x="11316" y="10322"/>
                  <a:pt x="11316" y="10280"/>
                </a:cubicBezTo>
                <a:cubicBezTo>
                  <a:pt x="11306" y="10237"/>
                  <a:pt x="11306" y="10225"/>
                  <a:pt x="11338" y="10215"/>
                </a:cubicBezTo>
                <a:cubicBezTo>
                  <a:pt x="11371" y="10204"/>
                  <a:pt x="11456" y="9958"/>
                  <a:pt x="11467" y="9829"/>
                </a:cubicBezTo>
                <a:cubicBezTo>
                  <a:pt x="11467" y="9786"/>
                  <a:pt x="11478" y="9754"/>
                  <a:pt x="11488" y="9754"/>
                </a:cubicBezTo>
                <a:cubicBezTo>
                  <a:pt x="11499" y="9754"/>
                  <a:pt x="11521" y="9722"/>
                  <a:pt x="11542" y="9679"/>
                </a:cubicBezTo>
                <a:cubicBezTo>
                  <a:pt x="11564" y="9636"/>
                  <a:pt x="11595" y="9593"/>
                  <a:pt x="11607" y="9582"/>
                </a:cubicBezTo>
                <a:cubicBezTo>
                  <a:pt x="11617" y="9582"/>
                  <a:pt x="11628" y="9560"/>
                  <a:pt x="11628" y="9518"/>
                </a:cubicBezTo>
                <a:cubicBezTo>
                  <a:pt x="11628" y="9453"/>
                  <a:pt x="11671" y="9367"/>
                  <a:pt x="11757" y="9196"/>
                </a:cubicBezTo>
                <a:cubicBezTo>
                  <a:pt x="11810" y="9100"/>
                  <a:pt x="11821" y="9057"/>
                  <a:pt x="11821" y="9003"/>
                </a:cubicBezTo>
                <a:cubicBezTo>
                  <a:pt x="11821" y="8949"/>
                  <a:pt x="11831" y="8917"/>
                  <a:pt x="11853" y="8874"/>
                </a:cubicBezTo>
                <a:cubicBezTo>
                  <a:pt x="11874" y="8853"/>
                  <a:pt x="11896" y="8788"/>
                  <a:pt x="11907" y="8745"/>
                </a:cubicBezTo>
                <a:cubicBezTo>
                  <a:pt x="11917" y="8702"/>
                  <a:pt x="11939" y="8649"/>
                  <a:pt x="11950" y="8628"/>
                </a:cubicBezTo>
                <a:cubicBezTo>
                  <a:pt x="11993" y="8552"/>
                  <a:pt x="12003" y="8263"/>
                  <a:pt x="11971" y="8220"/>
                </a:cubicBezTo>
                <a:cubicBezTo>
                  <a:pt x="11950" y="8199"/>
                  <a:pt x="11950" y="8027"/>
                  <a:pt x="11971" y="7920"/>
                </a:cubicBezTo>
                <a:cubicBezTo>
                  <a:pt x="11982" y="7877"/>
                  <a:pt x="11971" y="7844"/>
                  <a:pt x="11950" y="7770"/>
                </a:cubicBezTo>
                <a:cubicBezTo>
                  <a:pt x="11928" y="7716"/>
                  <a:pt x="11907" y="7662"/>
                  <a:pt x="11907" y="7651"/>
                </a:cubicBezTo>
                <a:cubicBezTo>
                  <a:pt x="11907" y="7641"/>
                  <a:pt x="11885" y="7577"/>
                  <a:pt x="11853" y="7512"/>
                </a:cubicBezTo>
                <a:cubicBezTo>
                  <a:pt x="11821" y="7448"/>
                  <a:pt x="11800" y="7372"/>
                  <a:pt x="11800" y="7362"/>
                </a:cubicBezTo>
                <a:cubicBezTo>
                  <a:pt x="11810" y="7341"/>
                  <a:pt x="11778" y="7286"/>
                  <a:pt x="11724" y="7212"/>
                </a:cubicBezTo>
                <a:cubicBezTo>
                  <a:pt x="11681" y="7136"/>
                  <a:pt x="11638" y="7062"/>
                  <a:pt x="11638" y="7029"/>
                </a:cubicBezTo>
                <a:cubicBezTo>
                  <a:pt x="11628" y="6986"/>
                  <a:pt x="11607" y="6943"/>
                  <a:pt x="11585" y="6922"/>
                </a:cubicBezTo>
                <a:cubicBezTo>
                  <a:pt x="11564" y="6890"/>
                  <a:pt x="11521" y="6836"/>
                  <a:pt x="11488" y="6804"/>
                </a:cubicBezTo>
                <a:cubicBezTo>
                  <a:pt x="11424" y="6697"/>
                  <a:pt x="11263" y="6557"/>
                  <a:pt x="11231" y="6557"/>
                </a:cubicBezTo>
                <a:cubicBezTo>
                  <a:pt x="11209" y="6557"/>
                  <a:pt x="11166" y="6536"/>
                  <a:pt x="11135" y="6504"/>
                </a:cubicBezTo>
                <a:cubicBezTo>
                  <a:pt x="11081" y="6461"/>
                  <a:pt x="11038" y="6450"/>
                  <a:pt x="10984" y="6440"/>
                </a:cubicBezTo>
                <a:cubicBezTo>
                  <a:pt x="10930" y="6428"/>
                  <a:pt x="10887" y="6407"/>
                  <a:pt x="10856" y="6385"/>
                </a:cubicBezTo>
                <a:cubicBezTo>
                  <a:pt x="10823" y="6364"/>
                  <a:pt x="10791" y="6343"/>
                  <a:pt x="10770" y="6343"/>
                </a:cubicBezTo>
                <a:cubicBezTo>
                  <a:pt x="10748" y="6343"/>
                  <a:pt x="10684" y="6321"/>
                  <a:pt x="10609" y="6278"/>
                </a:cubicBezTo>
                <a:cubicBezTo>
                  <a:pt x="10501" y="6225"/>
                  <a:pt x="10470" y="6214"/>
                  <a:pt x="10362" y="6214"/>
                </a:cubicBezTo>
                <a:cubicBezTo>
                  <a:pt x="10298" y="6214"/>
                  <a:pt x="10234" y="6214"/>
                  <a:pt x="10234" y="6204"/>
                </a:cubicBezTo>
                <a:cubicBezTo>
                  <a:pt x="10214" y="6191"/>
                  <a:pt x="10162" y="6186"/>
                  <a:pt x="10088" y="6186"/>
                </a:cubicBezTo>
                <a:cubicBezTo>
                  <a:pt x="10038" y="6186"/>
                  <a:pt x="9977" y="6188"/>
                  <a:pt x="9912" y="6192"/>
                </a:cubicBezTo>
                <a:cubicBezTo>
                  <a:pt x="9826" y="6192"/>
                  <a:pt x="9793" y="6192"/>
                  <a:pt x="9772" y="6171"/>
                </a:cubicBezTo>
                <a:cubicBezTo>
                  <a:pt x="9762" y="6161"/>
                  <a:pt x="9729" y="6150"/>
                  <a:pt x="9708" y="6150"/>
                </a:cubicBezTo>
                <a:cubicBezTo>
                  <a:pt x="9686" y="6150"/>
                  <a:pt x="9665" y="6139"/>
                  <a:pt x="9654" y="6139"/>
                </a:cubicBezTo>
                <a:cubicBezTo>
                  <a:pt x="9654" y="6131"/>
                  <a:pt x="9638" y="6124"/>
                  <a:pt x="9621" y="6124"/>
                </a:cubicBezTo>
                <a:cubicBezTo>
                  <a:pt x="9614" y="6124"/>
                  <a:pt x="9607" y="6125"/>
                  <a:pt x="9600" y="6128"/>
                </a:cubicBezTo>
                <a:cubicBezTo>
                  <a:pt x="9569" y="6128"/>
                  <a:pt x="9536" y="6128"/>
                  <a:pt x="9526" y="6118"/>
                </a:cubicBezTo>
                <a:cubicBezTo>
                  <a:pt x="9520" y="6112"/>
                  <a:pt x="9507" y="6109"/>
                  <a:pt x="9485" y="6109"/>
                </a:cubicBezTo>
                <a:cubicBezTo>
                  <a:pt x="9464" y="6109"/>
                  <a:pt x="9434" y="6112"/>
                  <a:pt x="9397" y="6118"/>
                </a:cubicBezTo>
                <a:cubicBezTo>
                  <a:pt x="9349" y="6127"/>
                  <a:pt x="9314" y="6133"/>
                  <a:pt x="9274" y="6133"/>
                </a:cubicBezTo>
                <a:cubicBezTo>
                  <a:pt x="9225" y="6133"/>
                  <a:pt x="9170" y="6125"/>
                  <a:pt x="9075" y="6107"/>
                </a:cubicBezTo>
                <a:cubicBezTo>
                  <a:pt x="9021" y="6107"/>
                  <a:pt x="9000" y="6107"/>
                  <a:pt x="9000" y="6118"/>
                </a:cubicBezTo>
                <a:cubicBezTo>
                  <a:pt x="9000" y="6127"/>
                  <a:pt x="8989" y="6133"/>
                  <a:pt x="8971" y="6133"/>
                </a:cubicBezTo>
                <a:cubicBezTo>
                  <a:pt x="8950" y="6133"/>
                  <a:pt x="8918" y="6125"/>
                  <a:pt x="8882" y="6107"/>
                </a:cubicBezTo>
                <a:cubicBezTo>
                  <a:pt x="8852" y="6099"/>
                  <a:pt x="8832" y="6092"/>
                  <a:pt x="8816" y="6092"/>
                </a:cubicBezTo>
                <a:cubicBezTo>
                  <a:pt x="8809" y="6092"/>
                  <a:pt x="8803" y="6093"/>
                  <a:pt x="8796" y="6096"/>
                </a:cubicBezTo>
                <a:cubicBezTo>
                  <a:pt x="8781" y="6104"/>
                  <a:pt x="8766" y="6111"/>
                  <a:pt x="8758" y="6111"/>
                </a:cubicBezTo>
                <a:cubicBezTo>
                  <a:pt x="8755" y="6111"/>
                  <a:pt x="8753" y="6110"/>
                  <a:pt x="8753" y="6107"/>
                </a:cubicBezTo>
                <a:cubicBezTo>
                  <a:pt x="8742" y="6107"/>
                  <a:pt x="8710" y="6118"/>
                  <a:pt x="8656" y="6128"/>
                </a:cubicBezTo>
                <a:cubicBezTo>
                  <a:pt x="8619" y="6139"/>
                  <a:pt x="8595" y="6144"/>
                  <a:pt x="8557" y="6144"/>
                </a:cubicBezTo>
                <a:cubicBezTo>
                  <a:pt x="8520" y="6144"/>
                  <a:pt x="8469" y="6139"/>
                  <a:pt x="8378" y="6128"/>
                </a:cubicBezTo>
                <a:cubicBezTo>
                  <a:pt x="8362" y="6124"/>
                  <a:pt x="8351" y="6122"/>
                  <a:pt x="8342" y="6122"/>
                </a:cubicBezTo>
                <a:cubicBezTo>
                  <a:pt x="8326" y="6122"/>
                  <a:pt x="8317" y="6129"/>
                  <a:pt x="8303" y="6150"/>
                </a:cubicBezTo>
                <a:cubicBezTo>
                  <a:pt x="8297" y="6168"/>
                  <a:pt x="8274" y="6176"/>
                  <a:pt x="8250" y="6176"/>
                </a:cubicBezTo>
                <a:cubicBezTo>
                  <a:pt x="8231" y="6176"/>
                  <a:pt x="8210" y="6170"/>
                  <a:pt x="8196" y="6161"/>
                </a:cubicBezTo>
                <a:cubicBezTo>
                  <a:pt x="8188" y="6157"/>
                  <a:pt x="8174" y="6155"/>
                  <a:pt x="8157" y="6155"/>
                </a:cubicBezTo>
                <a:cubicBezTo>
                  <a:pt x="8076" y="6155"/>
                  <a:pt x="7914" y="6192"/>
                  <a:pt x="7852" y="6235"/>
                </a:cubicBezTo>
                <a:cubicBezTo>
                  <a:pt x="7777" y="6278"/>
                  <a:pt x="7691" y="6300"/>
                  <a:pt x="7498" y="6300"/>
                </a:cubicBezTo>
                <a:cubicBezTo>
                  <a:pt x="7402" y="6300"/>
                  <a:pt x="7348" y="6300"/>
                  <a:pt x="7326" y="6321"/>
                </a:cubicBezTo>
                <a:cubicBezTo>
                  <a:pt x="7293" y="6346"/>
                  <a:pt x="7215" y="6371"/>
                  <a:pt x="7172" y="6371"/>
                </a:cubicBezTo>
                <a:cubicBezTo>
                  <a:pt x="7159" y="6371"/>
                  <a:pt x="7149" y="6369"/>
                  <a:pt x="7144" y="6364"/>
                </a:cubicBezTo>
                <a:cubicBezTo>
                  <a:pt x="7137" y="6356"/>
                  <a:pt x="7129" y="6353"/>
                  <a:pt x="7121" y="6353"/>
                </a:cubicBezTo>
                <a:cubicBezTo>
                  <a:pt x="7105" y="6353"/>
                  <a:pt x="7086" y="6365"/>
                  <a:pt x="7059" y="6385"/>
                </a:cubicBezTo>
                <a:cubicBezTo>
                  <a:pt x="7026" y="6397"/>
                  <a:pt x="6973" y="6418"/>
                  <a:pt x="6951" y="6418"/>
                </a:cubicBezTo>
                <a:cubicBezTo>
                  <a:pt x="6947" y="6416"/>
                  <a:pt x="6942" y="6415"/>
                  <a:pt x="6936" y="6415"/>
                </a:cubicBezTo>
                <a:cubicBezTo>
                  <a:pt x="6910" y="6415"/>
                  <a:pt x="6868" y="6432"/>
                  <a:pt x="6833" y="6450"/>
                </a:cubicBezTo>
                <a:cubicBezTo>
                  <a:pt x="6801" y="6471"/>
                  <a:pt x="6747" y="6493"/>
                  <a:pt x="6726" y="6493"/>
                </a:cubicBezTo>
                <a:cubicBezTo>
                  <a:pt x="6704" y="6493"/>
                  <a:pt x="6651" y="6525"/>
                  <a:pt x="6597" y="6557"/>
                </a:cubicBezTo>
                <a:cubicBezTo>
                  <a:pt x="6544" y="6590"/>
                  <a:pt x="6479" y="6621"/>
                  <a:pt x="6468" y="6621"/>
                </a:cubicBezTo>
                <a:cubicBezTo>
                  <a:pt x="6458" y="6621"/>
                  <a:pt x="6394" y="6654"/>
                  <a:pt x="6340" y="6686"/>
                </a:cubicBezTo>
                <a:cubicBezTo>
                  <a:pt x="6275" y="6723"/>
                  <a:pt x="6226" y="6752"/>
                  <a:pt x="6200" y="6752"/>
                </a:cubicBezTo>
                <a:cubicBezTo>
                  <a:pt x="6196" y="6752"/>
                  <a:pt x="6192" y="6752"/>
                  <a:pt x="6189" y="6750"/>
                </a:cubicBezTo>
                <a:cubicBezTo>
                  <a:pt x="6158" y="6750"/>
                  <a:pt x="6125" y="6772"/>
                  <a:pt x="6104" y="6783"/>
                </a:cubicBezTo>
                <a:cubicBezTo>
                  <a:pt x="6072" y="6804"/>
                  <a:pt x="6050" y="6815"/>
                  <a:pt x="6039" y="6815"/>
                </a:cubicBezTo>
                <a:cubicBezTo>
                  <a:pt x="6018" y="6815"/>
                  <a:pt x="5803" y="6976"/>
                  <a:pt x="5803" y="6997"/>
                </a:cubicBezTo>
                <a:cubicBezTo>
                  <a:pt x="5803" y="7019"/>
                  <a:pt x="5653" y="7158"/>
                  <a:pt x="5535" y="7244"/>
                </a:cubicBezTo>
                <a:cubicBezTo>
                  <a:pt x="5524" y="7255"/>
                  <a:pt x="5493" y="7286"/>
                  <a:pt x="5471" y="7319"/>
                </a:cubicBezTo>
                <a:cubicBezTo>
                  <a:pt x="5450" y="7341"/>
                  <a:pt x="5407" y="7405"/>
                  <a:pt x="5364" y="7458"/>
                </a:cubicBezTo>
                <a:cubicBezTo>
                  <a:pt x="5278" y="7577"/>
                  <a:pt x="5171" y="7758"/>
                  <a:pt x="5171" y="7813"/>
                </a:cubicBezTo>
                <a:cubicBezTo>
                  <a:pt x="5171" y="7823"/>
                  <a:pt x="5160" y="7844"/>
                  <a:pt x="5149" y="7844"/>
                </a:cubicBezTo>
                <a:cubicBezTo>
                  <a:pt x="5149" y="7855"/>
                  <a:pt x="5138" y="7877"/>
                  <a:pt x="5138" y="7909"/>
                </a:cubicBezTo>
                <a:cubicBezTo>
                  <a:pt x="5138" y="7930"/>
                  <a:pt x="5128" y="7952"/>
                  <a:pt x="5128" y="7952"/>
                </a:cubicBezTo>
                <a:cubicBezTo>
                  <a:pt x="5117" y="7952"/>
                  <a:pt x="5095" y="7984"/>
                  <a:pt x="5085" y="8016"/>
                </a:cubicBezTo>
                <a:cubicBezTo>
                  <a:pt x="5064" y="8048"/>
                  <a:pt x="5042" y="8091"/>
                  <a:pt x="5031" y="8113"/>
                </a:cubicBezTo>
                <a:cubicBezTo>
                  <a:pt x="5021" y="8134"/>
                  <a:pt x="5009" y="8177"/>
                  <a:pt x="5009" y="8199"/>
                </a:cubicBezTo>
                <a:cubicBezTo>
                  <a:pt x="5009" y="8230"/>
                  <a:pt x="4988" y="8273"/>
                  <a:pt x="4978" y="8306"/>
                </a:cubicBezTo>
                <a:cubicBezTo>
                  <a:pt x="4956" y="8349"/>
                  <a:pt x="4945" y="8392"/>
                  <a:pt x="4945" y="8423"/>
                </a:cubicBezTo>
                <a:cubicBezTo>
                  <a:pt x="4945" y="8456"/>
                  <a:pt x="4935" y="8488"/>
                  <a:pt x="4924" y="8499"/>
                </a:cubicBezTo>
                <a:cubicBezTo>
                  <a:pt x="4902" y="8542"/>
                  <a:pt x="4902" y="8649"/>
                  <a:pt x="4924" y="8788"/>
                </a:cubicBezTo>
                <a:cubicBezTo>
                  <a:pt x="4935" y="8938"/>
                  <a:pt x="4935" y="9003"/>
                  <a:pt x="4913" y="9153"/>
                </a:cubicBezTo>
                <a:cubicBezTo>
                  <a:pt x="4902" y="9250"/>
                  <a:pt x="4892" y="9293"/>
                  <a:pt x="4913" y="9314"/>
                </a:cubicBezTo>
                <a:cubicBezTo>
                  <a:pt x="4924" y="9336"/>
                  <a:pt x="4935" y="9410"/>
                  <a:pt x="4935" y="9486"/>
                </a:cubicBezTo>
                <a:cubicBezTo>
                  <a:pt x="4945" y="9582"/>
                  <a:pt x="4956" y="9625"/>
                  <a:pt x="4978" y="9657"/>
                </a:cubicBezTo>
                <a:cubicBezTo>
                  <a:pt x="5009" y="9679"/>
                  <a:pt x="5009" y="9689"/>
                  <a:pt x="4988" y="9711"/>
                </a:cubicBezTo>
                <a:cubicBezTo>
                  <a:pt x="4978" y="9732"/>
                  <a:pt x="4978" y="9754"/>
                  <a:pt x="4988" y="9808"/>
                </a:cubicBezTo>
                <a:cubicBezTo>
                  <a:pt x="4999" y="9839"/>
                  <a:pt x="5021" y="9936"/>
                  <a:pt x="5031" y="10011"/>
                </a:cubicBezTo>
                <a:cubicBezTo>
                  <a:pt x="5064" y="10161"/>
                  <a:pt x="5106" y="10311"/>
                  <a:pt x="5117" y="10333"/>
                </a:cubicBezTo>
                <a:cubicBezTo>
                  <a:pt x="5128" y="10344"/>
                  <a:pt x="5138" y="10365"/>
                  <a:pt x="5138" y="10387"/>
                </a:cubicBezTo>
                <a:cubicBezTo>
                  <a:pt x="5149" y="10419"/>
                  <a:pt x="5171" y="10440"/>
                  <a:pt x="5192" y="10440"/>
                </a:cubicBezTo>
                <a:cubicBezTo>
                  <a:pt x="5224" y="10451"/>
                  <a:pt x="5257" y="10526"/>
                  <a:pt x="5245" y="10558"/>
                </a:cubicBezTo>
                <a:cubicBezTo>
                  <a:pt x="5235" y="10580"/>
                  <a:pt x="5267" y="10633"/>
                  <a:pt x="5310" y="10697"/>
                </a:cubicBezTo>
                <a:cubicBezTo>
                  <a:pt x="5396" y="10794"/>
                  <a:pt x="5407" y="10826"/>
                  <a:pt x="5385" y="10848"/>
                </a:cubicBezTo>
                <a:lnTo>
                  <a:pt x="5364" y="10869"/>
                </a:lnTo>
                <a:cubicBezTo>
                  <a:pt x="5364" y="10902"/>
                  <a:pt x="5524" y="11127"/>
                  <a:pt x="5643" y="11245"/>
                </a:cubicBezTo>
                <a:cubicBezTo>
                  <a:pt x="5717" y="11320"/>
                  <a:pt x="5793" y="11405"/>
                  <a:pt x="5803" y="11438"/>
                </a:cubicBezTo>
                <a:cubicBezTo>
                  <a:pt x="5814" y="11459"/>
                  <a:pt x="5857" y="11534"/>
                  <a:pt x="5910" y="11598"/>
                </a:cubicBezTo>
                <a:cubicBezTo>
                  <a:pt x="5986" y="11706"/>
                  <a:pt x="5996" y="11717"/>
                  <a:pt x="6082" y="11749"/>
                </a:cubicBezTo>
                <a:cubicBezTo>
                  <a:pt x="6146" y="11770"/>
                  <a:pt x="6168" y="11781"/>
                  <a:pt x="6168" y="11813"/>
                </a:cubicBezTo>
                <a:cubicBezTo>
                  <a:pt x="6168" y="11834"/>
                  <a:pt x="6211" y="11888"/>
                  <a:pt x="6318" y="11974"/>
                </a:cubicBezTo>
                <a:cubicBezTo>
                  <a:pt x="6404" y="12049"/>
                  <a:pt x="6490" y="12124"/>
                  <a:pt x="6501" y="12135"/>
                </a:cubicBezTo>
                <a:cubicBezTo>
                  <a:pt x="6533" y="12178"/>
                  <a:pt x="6618" y="12221"/>
                  <a:pt x="6651" y="12221"/>
                </a:cubicBezTo>
                <a:cubicBezTo>
                  <a:pt x="6661" y="12221"/>
                  <a:pt x="6683" y="12232"/>
                  <a:pt x="6694" y="12253"/>
                </a:cubicBezTo>
                <a:cubicBezTo>
                  <a:pt x="6704" y="12263"/>
                  <a:pt x="6737" y="12296"/>
                  <a:pt x="6758" y="12296"/>
                </a:cubicBezTo>
                <a:cubicBezTo>
                  <a:pt x="6790" y="12306"/>
                  <a:pt x="6833" y="12339"/>
                  <a:pt x="6866" y="12371"/>
                </a:cubicBezTo>
                <a:cubicBezTo>
                  <a:pt x="6897" y="12403"/>
                  <a:pt x="6930" y="12435"/>
                  <a:pt x="6951" y="12435"/>
                </a:cubicBezTo>
                <a:cubicBezTo>
                  <a:pt x="6962" y="12435"/>
                  <a:pt x="6983" y="12457"/>
                  <a:pt x="6994" y="12489"/>
                </a:cubicBezTo>
                <a:cubicBezTo>
                  <a:pt x="7037" y="12564"/>
                  <a:pt x="7069" y="12596"/>
                  <a:pt x="7112" y="12596"/>
                </a:cubicBezTo>
                <a:cubicBezTo>
                  <a:pt x="7144" y="12596"/>
                  <a:pt x="7187" y="12618"/>
                  <a:pt x="7241" y="12693"/>
                </a:cubicBezTo>
                <a:cubicBezTo>
                  <a:pt x="7295" y="12735"/>
                  <a:pt x="7402" y="12821"/>
                  <a:pt x="7476" y="12864"/>
                </a:cubicBezTo>
                <a:cubicBezTo>
                  <a:pt x="7552" y="12918"/>
                  <a:pt x="7627" y="12961"/>
                  <a:pt x="7648" y="12983"/>
                </a:cubicBezTo>
                <a:cubicBezTo>
                  <a:pt x="7659" y="13004"/>
                  <a:pt x="7702" y="13014"/>
                  <a:pt x="7745" y="13025"/>
                </a:cubicBezTo>
                <a:cubicBezTo>
                  <a:pt x="7777" y="13025"/>
                  <a:pt x="7841" y="13057"/>
                  <a:pt x="7874" y="13079"/>
                </a:cubicBezTo>
                <a:cubicBezTo>
                  <a:pt x="7970" y="13143"/>
                  <a:pt x="8153" y="13229"/>
                  <a:pt x="8206" y="13229"/>
                </a:cubicBezTo>
                <a:cubicBezTo>
                  <a:pt x="8227" y="13229"/>
                  <a:pt x="8313" y="13250"/>
                  <a:pt x="8389" y="13283"/>
                </a:cubicBezTo>
                <a:cubicBezTo>
                  <a:pt x="8469" y="13307"/>
                  <a:pt x="8513" y="13319"/>
                  <a:pt x="8539" y="13319"/>
                </a:cubicBezTo>
                <a:cubicBezTo>
                  <a:pt x="8548" y="13319"/>
                  <a:pt x="8555" y="13317"/>
                  <a:pt x="8560" y="13315"/>
                </a:cubicBezTo>
                <a:cubicBezTo>
                  <a:pt x="8571" y="13310"/>
                  <a:pt x="8582" y="13307"/>
                  <a:pt x="8591" y="13307"/>
                </a:cubicBezTo>
                <a:cubicBezTo>
                  <a:pt x="8600" y="13307"/>
                  <a:pt x="8608" y="13310"/>
                  <a:pt x="8613" y="13315"/>
                </a:cubicBezTo>
                <a:cubicBezTo>
                  <a:pt x="8627" y="13319"/>
                  <a:pt x="8675" y="13322"/>
                  <a:pt x="8727" y="13322"/>
                </a:cubicBezTo>
                <a:cubicBezTo>
                  <a:pt x="8801" y="13322"/>
                  <a:pt x="8885" y="13317"/>
                  <a:pt x="8904" y="13304"/>
                </a:cubicBezTo>
                <a:cubicBezTo>
                  <a:pt x="8925" y="13304"/>
                  <a:pt x="8935" y="13283"/>
                  <a:pt x="8935" y="13272"/>
                </a:cubicBezTo>
                <a:cubicBezTo>
                  <a:pt x="8935" y="13250"/>
                  <a:pt x="9075" y="13197"/>
                  <a:pt x="9139" y="13197"/>
                </a:cubicBezTo>
                <a:cubicBezTo>
                  <a:pt x="9161" y="13197"/>
                  <a:pt x="9204" y="13186"/>
                  <a:pt x="9247" y="13176"/>
                </a:cubicBezTo>
                <a:cubicBezTo>
                  <a:pt x="9279" y="13154"/>
                  <a:pt x="9333" y="13154"/>
                  <a:pt x="9343" y="13154"/>
                </a:cubicBezTo>
                <a:cubicBezTo>
                  <a:pt x="9348" y="13157"/>
                  <a:pt x="9354" y="13158"/>
                  <a:pt x="9361" y="13158"/>
                </a:cubicBezTo>
                <a:cubicBezTo>
                  <a:pt x="9380" y="13158"/>
                  <a:pt x="9405" y="13146"/>
                  <a:pt x="9429" y="13122"/>
                </a:cubicBezTo>
                <a:cubicBezTo>
                  <a:pt x="9461" y="13100"/>
                  <a:pt x="9504" y="13079"/>
                  <a:pt x="9536" y="13079"/>
                </a:cubicBezTo>
                <a:cubicBezTo>
                  <a:pt x="9557" y="13079"/>
                  <a:pt x="9622" y="13057"/>
                  <a:pt x="9686" y="13004"/>
                </a:cubicBezTo>
                <a:cubicBezTo>
                  <a:pt x="9750" y="12950"/>
                  <a:pt x="9815" y="12918"/>
                  <a:pt x="9815" y="12918"/>
                </a:cubicBezTo>
                <a:cubicBezTo>
                  <a:pt x="9826" y="12918"/>
                  <a:pt x="9890" y="12897"/>
                  <a:pt x="9944" y="12864"/>
                </a:cubicBezTo>
                <a:cubicBezTo>
                  <a:pt x="10008" y="12843"/>
                  <a:pt x="10094" y="12800"/>
                  <a:pt x="10137" y="12790"/>
                </a:cubicBezTo>
                <a:cubicBezTo>
                  <a:pt x="10180" y="12768"/>
                  <a:pt x="10255" y="12704"/>
                  <a:pt x="10330" y="12628"/>
                </a:cubicBezTo>
                <a:cubicBezTo>
                  <a:pt x="10405" y="12554"/>
                  <a:pt x="10458" y="12511"/>
                  <a:pt x="10480" y="12511"/>
                </a:cubicBezTo>
                <a:cubicBezTo>
                  <a:pt x="10501" y="12511"/>
                  <a:pt x="10544" y="12489"/>
                  <a:pt x="10577" y="12457"/>
                </a:cubicBezTo>
                <a:cubicBezTo>
                  <a:pt x="10651" y="12371"/>
                  <a:pt x="10759" y="12296"/>
                  <a:pt x="10856" y="12263"/>
                </a:cubicBezTo>
                <a:cubicBezTo>
                  <a:pt x="10920" y="12242"/>
                  <a:pt x="11027" y="12135"/>
                  <a:pt x="11027" y="12103"/>
                </a:cubicBezTo>
                <a:cubicBezTo>
                  <a:pt x="11027" y="12092"/>
                  <a:pt x="11059" y="12082"/>
                  <a:pt x="11092" y="12060"/>
                </a:cubicBezTo>
                <a:cubicBezTo>
                  <a:pt x="11123" y="12049"/>
                  <a:pt x="11156" y="12017"/>
                  <a:pt x="11166" y="11996"/>
                </a:cubicBezTo>
                <a:cubicBezTo>
                  <a:pt x="11188" y="11953"/>
                  <a:pt x="11445" y="11717"/>
                  <a:pt x="11467" y="11717"/>
                </a:cubicBezTo>
                <a:cubicBezTo>
                  <a:pt x="11478" y="11717"/>
                  <a:pt x="11499" y="11695"/>
                  <a:pt x="11521" y="11653"/>
                </a:cubicBezTo>
                <a:cubicBezTo>
                  <a:pt x="11531" y="11620"/>
                  <a:pt x="11585" y="11556"/>
                  <a:pt x="11638" y="11502"/>
                </a:cubicBezTo>
                <a:cubicBezTo>
                  <a:pt x="11746" y="11405"/>
                  <a:pt x="11843" y="11266"/>
                  <a:pt x="11843" y="11212"/>
                </a:cubicBezTo>
                <a:cubicBezTo>
                  <a:pt x="11843" y="11191"/>
                  <a:pt x="11907" y="11138"/>
                  <a:pt x="11960" y="11116"/>
                </a:cubicBezTo>
                <a:cubicBezTo>
                  <a:pt x="11971" y="11105"/>
                  <a:pt x="12024" y="11041"/>
                  <a:pt x="12078" y="10966"/>
                </a:cubicBezTo>
                <a:cubicBezTo>
                  <a:pt x="12121" y="10891"/>
                  <a:pt x="12186" y="10816"/>
                  <a:pt x="12196" y="10816"/>
                </a:cubicBezTo>
                <a:cubicBezTo>
                  <a:pt x="12229" y="10805"/>
                  <a:pt x="12293" y="10709"/>
                  <a:pt x="12293" y="10666"/>
                </a:cubicBezTo>
                <a:cubicBezTo>
                  <a:pt x="12293" y="10655"/>
                  <a:pt x="12336" y="10580"/>
                  <a:pt x="12389" y="10516"/>
                </a:cubicBezTo>
                <a:cubicBezTo>
                  <a:pt x="12465" y="10419"/>
                  <a:pt x="12486" y="10376"/>
                  <a:pt x="12486" y="10344"/>
                </a:cubicBezTo>
                <a:cubicBezTo>
                  <a:pt x="12475" y="10301"/>
                  <a:pt x="12518" y="10204"/>
                  <a:pt x="12550" y="10204"/>
                </a:cubicBezTo>
                <a:cubicBezTo>
                  <a:pt x="12604" y="10204"/>
                  <a:pt x="12722" y="9893"/>
                  <a:pt x="12754" y="9679"/>
                </a:cubicBezTo>
                <a:cubicBezTo>
                  <a:pt x="12754" y="9625"/>
                  <a:pt x="12775" y="9560"/>
                  <a:pt x="12786" y="9539"/>
                </a:cubicBezTo>
                <a:cubicBezTo>
                  <a:pt x="12797" y="9496"/>
                  <a:pt x="12808" y="9379"/>
                  <a:pt x="12818" y="9143"/>
                </a:cubicBezTo>
                <a:cubicBezTo>
                  <a:pt x="12818" y="9121"/>
                  <a:pt x="12829" y="9089"/>
                  <a:pt x="12829" y="9078"/>
                </a:cubicBezTo>
                <a:cubicBezTo>
                  <a:pt x="12851" y="9067"/>
                  <a:pt x="12851" y="9024"/>
                  <a:pt x="12840" y="8971"/>
                </a:cubicBezTo>
                <a:cubicBezTo>
                  <a:pt x="12829" y="8907"/>
                  <a:pt x="12840" y="8885"/>
                  <a:pt x="12861" y="8864"/>
                </a:cubicBezTo>
                <a:cubicBezTo>
                  <a:pt x="12872" y="8842"/>
                  <a:pt x="12883" y="8810"/>
                  <a:pt x="12872" y="8788"/>
                </a:cubicBezTo>
                <a:cubicBezTo>
                  <a:pt x="12840" y="8595"/>
                  <a:pt x="12840" y="8574"/>
                  <a:pt x="12861" y="8563"/>
                </a:cubicBezTo>
                <a:cubicBezTo>
                  <a:pt x="12883" y="8542"/>
                  <a:pt x="12883" y="8531"/>
                  <a:pt x="12861" y="8466"/>
                </a:cubicBezTo>
                <a:cubicBezTo>
                  <a:pt x="12840" y="8423"/>
                  <a:pt x="12829" y="8359"/>
                  <a:pt x="12829" y="8316"/>
                </a:cubicBezTo>
                <a:cubicBezTo>
                  <a:pt x="12829" y="8113"/>
                  <a:pt x="12818" y="7941"/>
                  <a:pt x="12808" y="7909"/>
                </a:cubicBezTo>
                <a:cubicBezTo>
                  <a:pt x="12797" y="7898"/>
                  <a:pt x="12775" y="7813"/>
                  <a:pt x="12754" y="7716"/>
                </a:cubicBezTo>
                <a:cubicBezTo>
                  <a:pt x="12701" y="7491"/>
                  <a:pt x="12625" y="7255"/>
                  <a:pt x="12582" y="7222"/>
                </a:cubicBezTo>
                <a:cubicBezTo>
                  <a:pt x="12572" y="7201"/>
                  <a:pt x="12561" y="7179"/>
                  <a:pt x="12561" y="7169"/>
                </a:cubicBezTo>
                <a:cubicBezTo>
                  <a:pt x="12572" y="7136"/>
                  <a:pt x="12518" y="6943"/>
                  <a:pt x="12475" y="6879"/>
                </a:cubicBezTo>
                <a:cubicBezTo>
                  <a:pt x="12465" y="6847"/>
                  <a:pt x="12443" y="6815"/>
                  <a:pt x="12443" y="6793"/>
                </a:cubicBezTo>
                <a:cubicBezTo>
                  <a:pt x="12443" y="6783"/>
                  <a:pt x="12422" y="6740"/>
                  <a:pt x="12389" y="6697"/>
                </a:cubicBezTo>
                <a:cubicBezTo>
                  <a:pt x="12368" y="6654"/>
                  <a:pt x="12336" y="6600"/>
                  <a:pt x="12336" y="6579"/>
                </a:cubicBezTo>
                <a:cubicBezTo>
                  <a:pt x="12336" y="6557"/>
                  <a:pt x="12314" y="6514"/>
                  <a:pt x="12282" y="6493"/>
                </a:cubicBezTo>
                <a:cubicBezTo>
                  <a:pt x="12260" y="6482"/>
                  <a:pt x="12229" y="6450"/>
                  <a:pt x="12218" y="6440"/>
                </a:cubicBezTo>
                <a:cubicBezTo>
                  <a:pt x="12207" y="6418"/>
                  <a:pt x="12175" y="6397"/>
                  <a:pt x="12153" y="6375"/>
                </a:cubicBezTo>
                <a:cubicBezTo>
                  <a:pt x="12132" y="6354"/>
                  <a:pt x="12121" y="6321"/>
                  <a:pt x="12121" y="6300"/>
                </a:cubicBezTo>
                <a:cubicBezTo>
                  <a:pt x="12121" y="6278"/>
                  <a:pt x="12089" y="6246"/>
                  <a:pt x="12046" y="6214"/>
                </a:cubicBezTo>
                <a:cubicBezTo>
                  <a:pt x="12003" y="6182"/>
                  <a:pt x="11971" y="6139"/>
                  <a:pt x="11960" y="6107"/>
                </a:cubicBezTo>
                <a:cubicBezTo>
                  <a:pt x="11939" y="6075"/>
                  <a:pt x="11917" y="6042"/>
                  <a:pt x="11874" y="6011"/>
                </a:cubicBezTo>
                <a:cubicBezTo>
                  <a:pt x="11831" y="5989"/>
                  <a:pt x="11735" y="5903"/>
                  <a:pt x="11649" y="5817"/>
                </a:cubicBezTo>
                <a:cubicBezTo>
                  <a:pt x="11531" y="5699"/>
                  <a:pt x="11478" y="5646"/>
                  <a:pt x="11445" y="5646"/>
                </a:cubicBezTo>
                <a:cubicBezTo>
                  <a:pt x="11413" y="5646"/>
                  <a:pt x="11359" y="5603"/>
                  <a:pt x="11328" y="5539"/>
                </a:cubicBezTo>
                <a:cubicBezTo>
                  <a:pt x="11316" y="5517"/>
                  <a:pt x="11274" y="5496"/>
                  <a:pt x="11242" y="5484"/>
                </a:cubicBezTo>
                <a:cubicBezTo>
                  <a:pt x="11199" y="5474"/>
                  <a:pt x="11156" y="5453"/>
                  <a:pt x="11135" y="5431"/>
                </a:cubicBezTo>
                <a:cubicBezTo>
                  <a:pt x="11113" y="5399"/>
                  <a:pt x="11059" y="5377"/>
                  <a:pt x="10984" y="5356"/>
                </a:cubicBezTo>
                <a:cubicBezTo>
                  <a:pt x="10920" y="5334"/>
                  <a:pt x="10856" y="5313"/>
                  <a:pt x="10845" y="5303"/>
                </a:cubicBezTo>
                <a:cubicBezTo>
                  <a:pt x="10845" y="5281"/>
                  <a:pt x="10813" y="5270"/>
                  <a:pt x="10791" y="5270"/>
                </a:cubicBezTo>
                <a:cubicBezTo>
                  <a:pt x="10759" y="5270"/>
                  <a:pt x="10694" y="5260"/>
                  <a:pt x="10630" y="5238"/>
                </a:cubicBezTo>
                <a:cubicBezTo>
                  <a:pt x="10577" y="5217"/>
                  <a:pt x="10491" y="5184"/>
                  <a:pt x="10448" y="5174"/>
                </a:cubicBezTo>
                <a:cubicBezTo>
                  <a:pt x="10405" y="5163"/>
                  <a:pt x="10362" y="5141"/>
                  <a:pt x="10341" y="5131"/>
                </a:cubicBezTo>
                <a:cubicBezTo>
                  <a:pt x="10325" y="5106"/>
                  <a:pt x="10260" y="5095"/>
                  <a:pt x="10169" y="5095"/>
                </a:cubicBezTo>
                <a:cubicBezTo>
                  <a:pt x="10139" y="5095"/>
                  <a:pt x="10107" y="5096"/>
                  <a:pt x="10072" y="5098"/>
                </a:cubicBezTo>
                <a:cubicBezTo>
                  <a:pt x="10041" y="5098"/>
                  <a:pt x="10019" y="5088"/>
                  <a:pt x="10019" y="5077"/>
                </a:cubicBezTo>
                <a:cubicBezTo>
                  <a:pt x="10008" y="5067"/>
                  <a:pt x="9986" y="5067"/>
                  <a:pt x="9965" y="5067"/>
                </a:cubicBezTo>
                <a:cubicBezTo>
                  <a:pt x="9944" y="5067"/>
                  <a:pt x="9922" y="5045"/>
                  <a:pt x="9901" y="5034"/>
                </a:cubicBezTo>
                <a:cubicBezTo>
                  <a:pt x="9887" y="5014"/>
                  <a:pt x="9878" y="5006"/>
                  <a:pt x="9862" y="5006"/>
                </a:cubicBezTo>
                <a:cubicBezTo>
                  <a:pt x="9853" y="5006"/>
                  <a:pt x="9842" y="5009"/>
                  <a:pt x="9826" y="5013"/>
                </a:cubicBezTo>
                <a:cubicBezTo>
                  <a:pt x="9769" y="5025"/>
                  <a:pt x="9708" y="5030"/>
                  <a:pt x="9619" y="5030"/>
                </a:cubicBezTo>
                <a:cubicBezTo>
                  <a:pt x="9557" y="5030"/>
                  <a:pt x="9482" y="5028"/>
                  <a:pt x="9386" y="5024"/>
                </a:cubicBezTo>
                <a:cubicBezTo>
                  <a:pt x="9233" y="5019"/>
                  <a:pt x="9116" y="5016"/>
                  <a:pt x="9029" y="5016"/>
                </a:cubicBezTo>
                <a:cubicBezTo>
                  <a:pt x="8909" y="5016"/>
                  <a:pt x="8847" y="5022"/>
                  <a:pt x="8828" y="5034"/>
                </a:cubicBezTo>
                <a:cubicBezTo>
                  <a:pt x="8807" y="5045"/>
                  <a:pt x="8721" y="5045"/>
                  <a:pt x="8571" y="5045"/>
                </a:cubicBezTo>
                <a:cubicBezTo>
                  <a:pt x="8522" y="5042"/>
                  <a:pt x="8483" y="5041"/>
                  <a:pt x="8451" y="5041"/>
                </a:cubicBezTo>
                <a:cubicBezTo>
                  <a:pt x="8365" y="5041"/>
                  <a:pt x="8331" y="5051"/>
                  <a:pt x="8292" y="5067"/>
                </a:cubicBezTo>
                <a:cubicBezTo>
                  <a:pt x="8260" y="5077"/>
                  <a:pt x="8196" y="5098"/>
                  <a:pt x="8163" y="5098"/>
                </a:cubicBezTo>
                <a:cubicBezTo>
                  <a:pt x="8120" y="5098"/>
                  <a:pt x="8067" y="5109"/>
                  <a:pt x="8034" y="5120"/>
                </a:cubicBezTo>
                <a:cubicBezTo>
                  <a:pt x="8016" y="5132"/>
                  <a:pt x="8000" y="5138"/>
                  <a:pt x="7984" y="5138"/>
                </a:cubicBezTo>
                <a:cubicBezTo>
                  <a:pt x="7973" y="5138"/>
                  <a:pt x="7962" y="5135"/>
                  <a:pt x="7948" y="5131"/>
                </a:cubicBezTo>
                <a:cubicBezTo>
                  <a:pt x="7938" y="5120"/>
                  <a:pt x="7927" y="5115"/>
                  <a:pt x="7914" y="5115"/>
                </a:cubicBezTo>
                <a:cubicBezTo>
                  <a:pt x="7900" y="5115"/>
                  <a:pt x="7884" y="5120"/>
                  <a:pt x="7863" y="5131"/>
                </a:cubicBezTo>
                <a:cubicBezTo>
                  <a:pt x="7847" y="5136"/>
                  <a:pt x="7828" y="5139"/>
                  <a:pt x="7808" y="5139"/>
                </a:cubicBezTo>
                <a:cubicBezTo>
                  <a:pt x="7788" y="5139"/>
                  <a:pt x="7767" y="5136"/>
                  <a:pt x="7745" y="5131"/>
                </a:cubicBezTo>
                <a:cubicBezTo>
                  <a:pt x="7702" y="5131"/>
                  <a:pt x="7681" y="5131"/>
                  <a:pt x="7659" y="5152"/>
                </a:cubicBezTo>
                <a:cubicBezTo>
                  <a:pt x="7638" y="5163"/>
                  <a:pt x="7584" y="5184"/>
                  <a:pt x="7541" y="5184"/>
                </a:cubicBezTo>
                <a:cubicBezTo>
                  <a:pt x="7488" y="5195"/>
                  <a:pt x="7412" y="5206"/>
                  <a:pt x="7369" y="5217"/>
                </a:cubicBezTo>
                <a:cubicBezTo>
                  <a:pt x="7326" y="5238"/>
                  <a:pt x="7273" y="5238"/>
                  <a:pt x="7241" y="5238"/>
                </a:cubicBezTo>
                <a:cubicBezTo>
                  <a:pt x="7229" y="5235"/>
                  <a:pt x="7217" y="5234"/>
                  <a:pt x="7206" y="5234"/>
                </a:cubicBezTo>
                <a:cubicBezTo>
                  <a:pt x="7174" y="5234"/>
                  <a:pt x="7143" y="5244"/>
                  <a:pt x="7112" y="5260"/>
                </a:cubicBezTo>
                <a:cubicBezTo>
                  <a:pt x="7080" y="5281"/>
                  <a:pt x="7005" y="5303"/>
                  <a:pt x="6951" y="5303"/>
                </a:cubicBezTo>
                <a:cubicBezTo>
                  <a:pt x="6694" y="5313"/>
                  <a:pt x="6640" y="5324"/>
                  <a:pt x="6511" y="5367"/>
                </a:cubicBezTo>
                <a:cubicBezTo>
                  <a:pt x="6436" y="5388"/>
                  <a:pt x="6340" y="5399"/>
                  <a:pt x="6286" y="5399"/>
                </a:cubicBezTo>
                <a:cubicBezTo>
                  <a:pt x="6189" y="5399"/>
                  <a:pt x="6072" y="5442"/>
                  <a:pt x="5836" y="5539"/>
                </a:cubicBezTo>
                <a:cubicBezTo>
                  <a:pt x="5771" y="5560"/>
                  <a:pt x="5707" y="5581"/>
                  <a:pt x="5696" y="5581"/>
                </a:cubicBezTo>
                <a:cubicBezTo>
                  <a:pt x="5686" y="5581"/>
                  <a:pt x="5664" y="5603"/>
                  <a:pt x="5653" y="5613"/>
                </a:cubicBezTo>
                <a:cubicBezTo>
                  <a:pt x="5643" y="5635"/>
                  <a:pt x="5621" y="5646"/>
                  <a:pt x="5600" y="5646"/>
                </a:cubicBezTo>
                <a:cubicBezTo>
                  <a:pt x="5578" y="5646"/>
                  <a:pt x="5557" y="5656"/>
                  <a:pt x="5535" y="5678"/>
                </a:cubicBezTo>
                <a:cubicBezTo>
                  <a:pt x="5514" y="5689"/>
                  <a:pt x="5493" y="5699"/>
                  <a:pt x="5471" y="5699"/>
                </a:cubicBezTo>
                <a:cubicBezTo>
                  <a:pt x="5450" y="5699"/>
                  <a:pt x="5407" y="5710"/>
                  <a:pt x="5374" y="5720"/>
                </a:cubicBezTo>
                <a:cubicBezTo>
                  <a:pt x="5342" y="5742"/>
                  <a:pt x="5300" y="5753"/>
                  <a:pt x="5278" y="5753"/>
                </a:cubicBezTo>
                <a:cubicBezTo>
                  <a:pt x="5181" y="5763"/>
                  <a:pt x="4978" y="5946"/>
                  <a:pt x="4924" y="6064"/>
                </a:cubicBezTo>
                <a:cubicBezTo>
                  <a:pt x="4902" y="6107"/>
                  <a:pt x="4870" y="6139"/>
                  <a:pt x="4849" y="6150"/>
                </a:cubicBezTo>
                <a:cubicBezTo>
                  <a:pt x="4828" y="6161"/>
                  <a:pt x="4795" y="6204"/>
                  <a:pt x="4763" y="6268"/>
                </a:cubicBezTo>
                <a:cubicBezTo>
                  <a:pt x="4731" y="6332"/>
                  <a:pt x="4699" y="6385"/>
                  <a:pt x="4677" y="6397"/>
                </a:cubicBezTo>
                <a:cubicBezTo>
                  <a:pt x="4666" y="6407"/>
                  <a:pt x="4634" y="6450"/>
                  <a:pt x="4602" y="6493"/>
                </a:cubicBezTo>
                <a:cubicBezTo>
                  <a:pt x="4580" y="6547"/>
                  <a:pt x="4549" y="6600"/>
                  <a:pt x="4538" y="6621"/>
                </a:cubicBezTo>
                <a:cubicBezTo>
                  <a:pt x="4516" y="6643"/>
                  <a:pt x="4506" y="6686"/>
                  <a:pt x="4495" y="6707"/>
                </a:cubicBezTo>
                <a:cubicBezTo>
                  <a:pt x="4484" y="6729"/>
                  <a:pt x="4463" y="6761"/>
                  <a:pt x="4441" y="6793"/>
                </a:cubicBezTo>
                <a:cubicBezTo>
                  <a:pt x="4420" y="6815"/>
                  <a:pt x="4409" y="6847"/>
                  <a:pt x="4409" y="6869"/>
                </a:cubicBezTo>
                <a:cubicBezTo>
                  <a:pt x="4420" y="6912"/>
                  <a:pt x="4334" y="7072"/>
                  <a:pt x="4313" y="7072"/>
                </a:cubicBezTo>
                <a:cubicBezTo>
                  <a:pt x="4280" y="7072"/>
                  <a:pt x="4173" y="7308"/>
                  <a:pt x="4173" y="7362"/>
                </a:cubicBezTo>
                <a:cubicBezTo>
                  <a:pt x="4173" y="7394"/>
                  <a:pt x="4163" y="7448"/>
                  <a:pt x="4151" y="7491"/>
                </a:cubicBezTo>
                <a:cubicBezTo>
                  <a:pt x="4141" y="7522"/>
                  <a:pt x="4108" y="7608"/>
                  <a:pt x="4098" y="7673"/>
                </a:cubicBezTo>
                <a:cubicBezTo>
                  <a:pt x="4077" y="7737"/>
                  <a:pt x="4055" y="7813"/>
                  <a:pt x="4034" y="7834"/>
                </a:cubicBezTo>
                <a:cubicBezTo>
                  <a:pt x="4012" y="7844"/>
                  <a:pt x="4001" y="7877"/>
                  <a:pt x="4001" y="7898"/>
                </a:cubicBezTo>
                <a:cubicBezTo>
                  <a:pt x="4001" y="7920"/>
                  <a:pt x="3991" y="7941"/>
                  <a:pt x="3980" y="7941"/>
                </a:cubicBezTo>
                <a:cubicBezTo>
                  <a:pt x="3969" y="7952"/>
                  <a:pt x="3958" y="8059"/>
                  <a:pt x="3927" y="8295"/>
                </a:cubicBezTo>
                <a:cubicBezTo>
                  <a:pt x="3927" y="8349"/>
                  <a:pt x="3905" y="8413"/>
                  <a:pt x="3884" y="8456"/>
                </a:cubicBezTo>
                <a:lnTo>
                  <a:pt x="3851" y="8520"/>
                </a:lnTo>
                <a:lnTo>
                  <a:pt x="3884" y="8585"/>
                </a:lnTo>
                <a:cubicBezTo>
                  <a:pt x="3905" y="8638"/>
                  <a:pt x="3915" y="8671"/>
                  <a:pt x="3905" y="8681"/>
                </a:cubicBezTo>
                <a:cubicBezTo>
                  <a:pt x="3894" y="8702"/>
                  <a:pt x="3894" y="8735"/>
                  <a:pt x="3905" y="8756"/>
                </a:cubicBezTo>
                <a:cubicBezTo>
                  <a:pt x="3915" y="8788"/>
                  <a:pt x="3915" y="8810"/>
                  <a:pt x="3905" y="8842"/>
                </a:cubicBezTo>
                <a:cubicBezTo>
                  <a:pt x="3884" y="8874"/>
                  <a:pt x="3884" y="8885"/>
                  <a:pt x="3905" y="8928"/>
                </a:cubicBezTo>
                <a:cubicBezTo>
                  <a:pt x="3927" y="8971"/>
                  <a:pt x="3927" y="9014"/>
                  <a:pt x="3927" y="9078"/>
                </a:cubicBezTo>
                <a:cubicBezTo>
                  <a:pt x="3915" y="9153"/>
                  <a:pt x="3915" y="9174"/>
                  <a:pt x="3948" y="9207"/>
                </a:cubicBezTo>
                <a:cubicBezTo>
                  <a:pt x="3969" y="9228"/>
                  <a:pt x="3969" y="9250"/>
                  <a:pt x="3958" y="9282"/>
                </a:cubicBezTo>
                <a:cubicBezTo>
                  <a:pt x="3948" y="9336"/>
                  <a:pt x="4001" y="9518"/>
                  <a:pt x="4055" y="9625"/>
                </a:cubicBezTo>
                <a:cubicBezTo>
                  <a:pt x="4066" y="9646"/>
                  <a:pt x="4087" y="9711"/>
                  <a:pt x="4087" y="9765"/>
                </a:cubicBezTo>
                <a:cubicBezTo>
                  <a:pt x="4098" y="9882"/>
                  <a:pt x="4173" y="10129"/>
                  <a:pt x="4216" y="10161"/>
                </a:cubicBezTo>
                <a:cubicBezTo>
                  <a:pt x="4227" y="10172"/>
                  <a:pt x="4248" y="10215"/>
                  <a:pt x="4259" y="10237"/>
                </a:cubicBezTo>
                <a:cubicBezTo>
                  <a:pt x="4270" y="10268"/>
                  <a:pt x="4291" y="10333"/>
                  <a:pt x="4313" y="10376"/>
                </a:cubicBezTo>
                <a:cubicBezTo>
                  <a:pt x="4334" y="10419"/>
                  <a:pt x="4366" y="10494"/>
                  <a:pt x="4377" y="10526"/>
                </a:cubicBezTo>
                <a:cubicBezTo>
                  <a:pt x="4387" y="10558"/>
                  <a:pt x="4409" y="10612"/>
                  <a:pt x="4430" y="10644"/>
                </a:cubicBezTo>
                <a:cubicBezTo>
                  <a:pt x="4473" y="10697"/>
                  <a:pt x="4549" y="10848"/>
                  <a:pt x="4549" y="10880"/>
                </a:cubicBezTo>
                <a:cubicBezTo>
                  <a:pt x="4549" y="10891"/>
                  <a:pt x="4580" y="10923"/>
                  <a:pt x="4602" y="10955"/>
                </a:cubicBezTo>
                <a:cubicBezTo>
                  <a:pt x="4634" y="10987"/>
                  <a:pt x="4656" y="11019"/>
                  <a:pt x="4656" y="11030"/>
                </a:cubicBezTo>
                <a:cubicBezTo>
                  <a:pt x="4656" y="11041"/>
                  <a:pt x="4688" y="11084"/>
                  <a:pt x="4731" y="11138"/>
                </a:cubicBezTo>
                <a:cubicBezTo>
                  <a:pt x="4806" y="11234"/>
                  <a:pt x="4816" y="11245"/>
                  <a:pt x="4816" y="11298"/>
                </a:cubicBezTo>
                <a:cubicBezTo>
                  <a:pt x="4806" y="11309"/>
                  <a:pt x="4828" y="11341"/>
                  <a:pt x="4859" y="11362"/>
                </a:cubicBezTo>
                <a:cubicBezTo>
                  <a:pt x="4881" y="11395"/>
                  <a:pt x="4913" y="11438"/>
                  <a:pt x="4935" y="11470"/>
                </a:cubicBezTo>
                <a:cubicBezTo>
                  <a:pt x="4945" y="11502"/>
                  <a:pt x="4967" y="11524"/>
                  <a:pt x="4978" y="11534"/>
                </a:cubicBezTo>
                <a:cubicBezTo>
                  <a:pt x="4999" y="11534"/>
                  <a:pt x="5031" y="11577"/>
                  <a:pt x="5052" y="11631"/>
                </a:cubicBezTo>
                <a:cubicBezTo>
                  <a:pt x="5085" y="11674"/>
                  <a:pt x="5128" y="11727"/>
                  <a:pt x="5149" y="11760"/>
                </a:cubicBezTo>
                <a:cubicBezTo>
                  <a:pt x="5181" y="11781"/>
                  <a:pt x="5214" y="11846"/>
                  <a:pt x="5235" y="11899"/>
                </a:cubicBezTo>
                <a:cubicBezTo>
                  <a:pt x="5257" y="11953"/>
                  <a:pt x="5278" y="11996"/>
                  <a:pt x="5288" y="12006"/>
                </a:cubicBezTo>
                <a:cubicBezTo>
                  <a:pt x="5288" y="12006"/>
                  <a:pt x="5310" y="12039"/>
                  <a:pt x="5331" y="12082"/>
                </a:cubicBezTo>
                <a:cubicBezTo>
                  <a:pt x="5353" y="12113"/>
                  <a:pt x="5374" y="12135"/>
                  <a:pt x="5385" y="12135"/>
                </a:cubicBezTo>
                <a:cubicBezTo>
                  <a:pt x="5396" y="12135"/>
                  <a:pt x="5428" y="12189"/>
                  <a:pt x="5460" y="12242"/>
                </a:cubicBezTo>
                <a:cubicBezTo>
                  <a:pt x="5493" y="12318"/>
                  <a:pt x="5535" y="12360"/>
                  <a:pt x="5589" y="12403"/>
                </a:cubicBezTo>
                <a:cubicBezTo>
                  <a:pt x="5674" y="12468"/>
                  <a:pt x="5782" y="12564"/>
                  <a:pt x="5814" y="12628"/>
                </a:cubicBezTo>
                <a:cubicBezTo>
                  <a:pt x="5825" y="12661"/>
                  <a:pt x="5857" y="12682"/>
                  <a:pt x="5879" y="12693"/>
                </a:cubicBezTo>
                <a:cubicBezTo>
                  <a:pt x="5900" y="12704"/>
                  <a:pt x="5932" y="12735"/>
                  <a:pt x="5943" y="12768"/>
                </a:cubicBezTo>
                <a:cubicBezTo>
                  <a:pt x="5965" y="12800"/>
                  <a:pt x="5986" y="12821"/>
                  <a:pt x="6018" y="12843"/>
                </a:cubicBezTo>
                <a:cubicBezTo>
                  <a:pt x="6061" y="12854"/>
                  <a:pt x="6115" y="12907"/>
                  <a:pt x="6125" y="12940"/>
                </a:cubicBezTo>
                <a:lnTo>
                  <a:pt x="6125" y="12983"/>
                </a:lnTo>
                <a:cubicBezTo>
                  <a:pt x="6125" y="12993"/>
                  <a:pt x="6158" y="13014"/>
                  <a:pt x="6201" y="13036"/>
                </a:cubicBezTo>
                <a:cubicBezTo>
                  <a:pt x="6232" y="13057"/>
                  <a:pt x="6286" y="13100"/>
                  <a:pt x="6308" y="13122"/>
                </a:cubicBezTo>
                <a:cubicBezTo>
                  <a:pt x="6329" y="13143"/>
                  <a:pt x="6394" y="13176"/>
                  <a:pt x="6447" y="13197"/>
                </a:cubicBezTo>
                <a:lnTo>
                  <a:pt x="6533" y="13240"/>
                </a:lnTo>
                <a:cubicBezTo>
                  <a:pt x="6511" y="13283"/>
                  <a:pt x="6715" y="13422"/>
                  <a:pt x="6811" y="13433"/>
                </a:cubicBezTo>
                <a:lnTo>
                  <a:pt x="6866" y="13433"/>
                </a:lnTo>
                <a:cubicBezTo>
                  <a:pt x="6876" y="13433"/>
                  <a:pt x="6919" y="13465"/>
                  <a:pt x="6940" y="13486"/>
                </a:cubicBezTo>
                <a:cubicBezTo>
                  <a:pt x="6973" y="13519"/>
                  <a:pt x="7016" y="13540"/>
                  <a:pt x="7026" y="13540"/>
                </a:cubicBezTo>
                <a:cubicBezTo>
                  <a:pt x="7047" y="13540"/>
                  <a:pt x="7069" y="13551"/>
                  <a:pt x="7102" y="13572"/>
                </a:cubicBezTo>
                <a:cubicBezTo>
                  <a:pt x="7123" y="13583"/>
                  <a:pt x="7155" y="13605"/>
                  <a:pt x="7166" y="13605"/>
                </a:cubicBezTo>
                <a:cubicBezTo>
                  <a:pt x="7198" y="13605"/>
                  <a:pt x="7402" y="13701"/>
                  <a:pt x="7445" y="13744"/>
                </a:cubicBezTo>
                <a:cubicBezTo>
                  <a:pt x="7466" y="13755"/>
                  <a:pt x="7509" y="13776"/>
                  <a:pt x="7562" y="13776"/>
                </a:cubicBezTo>
                <a:cubicBezTo>
                  <a:pt x="7605" y="13776"/>
                  <a:pt x="7659" y="13787"/>
                  <a:pt x="7681" y="13808"/>
                </a:cubicBezTo>
                <a:cubicBezTo>
                  <a:pt x="7810" y="13888"/>
                  <a:pt x="7940" y="13949"/>
                  <a:pt x="7983" y="13949"/>
                </a:cubicBezTo>
                <a:cubicBezTo>
                  <a:pt x="7986" y="13949"/>
                  <a:pt x="7989" y="13949"/>
                  <a:pt x="7991" y="13948"/>
                </a:cubicBezTo>
                <a:cubicBezTo>
                  <a:pt x="8013" y="13948"/>
                  <a:pt x="8056" y="13948"/>
                  <a:pt x="8088" y="13958"/>
                </a:cubicBezTo>
                <a:cubicBezTo>
                  <a:pt x="8131" y="13969"/>
                  <a:pt x="8206" y="13980"/>
                  <a:pt x="8260" y="13991"/>
                </a:cubicBezTo>
                <a:cubicBezTo>
                  <a:pt x="8335" y="14001"/>
                  <a:pt x="8367" y="14012"/>
                  <a:pt x="8378" y="14034"/>
                </a:cubicBezTo>
                <a:cubicBezTo>
                  <a:pt x="8391" y="14054"/>
                  <a:pt x="8401" y="14061"/>
                  <a:pt x="8445" y="14061"/>
                </a:cubicBezTo>
                <a:cubicBezTo>
                  <a:pt x="8470" y="14061"/>
                  <a:pt x="8506" y="14059"/>
                  <a:pt x="8560" y="14055"/>
                </a:cubicBezTo>
                <a:cubicBezTo>
                  <a:pt x="8668" y="14055"/>
                  <a:pt x="8753" y="14055"/>
                  <a:pt x="8796" y="14065"/>
                </a:cubicBezTo>
                <a:cubicBezTo>
                  <a:pt x="8825" y="14074"/>
                  <a:pt x="8845" y="14079"/>
                  <a:pt x="8865" y="14079"/>
                </a:cubicBezTo>
                <a:cubicBezTo>
                  <a:pt x="8897" y="14079"/>
                  <a:pt x="8932" y="14066"/>
                  <a:pt x="9011" y="14034"/>
                </a:cubicBezTo>
                <a:cubicBezTo>
                  <a:pt x="9097" y="14001"/>
                  <a:pt x="9171" y="13980"/>
                  <a:pt x="9193" y="13980"/>
                </a:cubicBezTo>
                <a:cubicBezTo>
                  <a:pt x="9214" y="13980"/>
                  <a:pt x="9290" y="13958"/>
                  <a:pt x="9343" y="13948"/>
                </a:cubicBezTo>
                <a:cubicBezTo>
                  <a:pt x="9398" y="13932"/>
                  <a:pt x="9436" y="13922"/>
                  <a:pt x="9456" y="13922"/>
                </a:cubicBezTo>
                <a:cubicBezTo>
                  <a:pt x="9464" y="13922"/>
                  <a:pt x="9469" y="13923"/>
                  <a:pt x="9472" y="13926"/>
                </a:cubicBezTo>
                <a:cubicBezTo>
                  <a:pt x="9477" y="13932"/>
                  <a:pt x="9483" y="13934"/>
                  <a:pt x="9491" y="13934"/>
                </a:cubicBezTo>
                <a:cubicBezTo>
                  <a:pt x="9499" y="13934"/>
                  <a:pt x="9509" y="13932"/>
                  <a:pt x="9526" y="13926"/>
                </a:cubicBezTo>
                <a:cubicBezTo>
                  <a:pt x="9536" y="13915"/>
                  <a:pt x="9569" y="13905"/>
                  <a:pt x="9590" y="13894"/>
                </a:cubicBezTo>
                <a:cubicBezTo>
                  <a:pt x="9611" y="13894"/>
                  <a:pt x="9676" y="13872"/>
                  <a:pt x="9740" y="13841"/>
                </a:cubicBezTo>
                <a:cubicBezTo>
                  <a:pt x="9805" y="13819"/>
                  <a:pt x="9858" y="13798"/>
                  <a:pt x="9858" y="13798"/>
                </a:cubicBezTo>
                <a:cubicBezTo>
                  <a:pt x="9858" y="13800"/>
                  <a:pt x="9859" y="13800"/>
                  <a:pt x="9862" y="13800"/>
                </a:cubicBezTo>
                <a:cubicBezTo>
                  <a:pt x="9877" y="13800"/>
                  <a:pt x="9919" y="13783"/>
                  <a:pt x="9955" y="13765"/>
                </a:cubicBezTo>
                <a:cubicBezTo>
                  <a:pt x="10105" y="13691"/>
                  <a:pt x="10255" y="13626"/>
                  <a:pt x="10287" y="13626"/>
                </a:cubicBezTo>
                <a:cubicBezTo>
                  <a:pt x="10288" y="13627"/>
                  <a:pt x="10290" y="13627"/>
                  <a:pt x="10292" y="13627"/>
                </a:cubicBezTo>
                <a:cubicBezTo>
                  <a:pt x="10339" y="13627"/>
                  <a:pt x="10556" y="13518"/>
                  <a:pt x="10566" y="13486"/>
                </a:cubicBezTo>
                <a:cubicBezTo>
                  <a:pt x="10577" y="13476"/>
                  <a:pt x="10663" y="13443"/>
                  <a:pt x="10909" y="13369"/>
                </a:cubicBezTo>
                <a:cubicBezTo>
                  <a:pt x="10973" y="13347"/>
                  <a:pt x="11038" y="13336"/>
                  <a:pt x="11038" y="13326"/>
                </a:cubicBezTo>
                <a:cubicBezTo>
                  <a:pt x="11049" y="13315"/>
                  <a:pt x="11092" y="13293"/>
                  <a:pt x="11135" y="13272"/>
                </a:cubicBezTo>
                <a:cubicBezTo>
                  <a:pt x="11188" y="13250"/>
                  <a:pt x="11231" y="13219"/>
                  <a:pt x="11231" y="13207"/>
                </a:cubicBezTo>
                <a:cubicBezTo>
                  <a:pt x="11242" y="13197"/>
                  <a:pt x="11285" y="13176"/>
                  <a:pt x="11328" y="13154"/>
                </a:cubicBezTo>
                <a:cubicBezTo>
                  <a:pt x="11371" y="13133"/>
                  <a:pt x="11435" y="13079"/>
                  <a:pt x="11467" y="13047"/>
                </a:cubicBezTo>
                <a:cubicBezTo>
                  <a:pt x="11499" y="13014"/>
                  <a:pt x="11542" y="12983"/>
                  <a:pt x="11542" y="12983"/>
                </a:cubicBezTo>
                <a:cubicBezTo>
                  <a:pt x="11564" y="12983"/>
                  <a:pt x="11671" y="12864"/>
                  <a:pt x="11703" y="12811"/>
                </a:cubicBezTo>
                <a:cubicBezTo>
                  <a:pt x="11735" y="12757"/>
                  <a:pt x="11896" y="12575"/>
                  <a:pt x="11917" y="12575"/>
                </a:cubicBezTo>
                <a:cubicBezTo>
                  <a:pt x="11928" y="12575"/>
                  <a:pt x="11950" y="12554"/>
                  <a:pt x="11950" y="12521"/>
                </a:cubicBezTo>
                <a:cubicBezTo>
                  <a:pt x="11960" y="12489"/>
                  <a:pt x="11982" y="12468"/>
                  <a:pt x="11993" y="12468"/>
                </a:cubicBezTo>
                <a:cubicBezTo>
                  <a:pt x="12036" y="12457"/>
                  <a:pt x="12078" y="12414"/>
                  <a:pt x="12110" y="12339"/>
                </a:cubicBezTo>
                <a:cubicBezTo>
                  <a:pt x="12121" y="12318"/>
                  <a:pt x="12153" y="12275"/>
                  <a:pt x="12186" y="12253"/>
                </a:cubicBezTo>
                <a:cubicBezTo>
                  <a:pt x="12207" y="12232"/>
                  <a:pt x="12229" y="12210"/>
                  <a:pt x="12229" y="12199"/>
                </a:cubicBezTo>
                <a:cubicBezTo>
                  <a:pt x="12229" y="12178"/>
                  <a:pt x="12336" y="12070"/>
                  <a:pt x="12357" y="12070"/>
                </a:cubicBezTo>
                <a:cubicBezTo>
                  <a:pt x="12368" y="12070"/>
                  <a:pt x="12389" y="12039"/>
                  <a:pt x="12400" y="12006"/>
                </a:cubicBezTo>
                <a:cubicBezTo>
                  <a:pt x="12411" y="11963"/>
                  <a:pt x="12453" y="11910"/>
                  <a:pt x="12486" y="11867"/>
                </a:cubicBezTo>
                <a:cubicBezTo>
                  <a:pt x="12518" y="11834"/>
                  <a:pt x="12539" y="11792"/>
                  <a:pt x="12539" y="11770"/>
                </a:cubicBezTo>
                <a:cubicBezTo>
                  <a:pt x="12539" y="11738"/>
                  <a:pt x="12647" y="11588"/>
                  <a:pt x="12689" y="11567"/>
                </a:cubicBezTo>
                <a:cubicBezTo>
                  <a:pt x="12689" y="11556"/>
                  <a:pt x="12711" y="11524"/>
                  <a:pt x="12722" y="11491"/>
                </a:cubicBezTo>
                <a:cubicBezTo>
                  <a:pt x="12732" y="11459"/>
                  <a:pt x="12765" y="11405"/>
                  <a:pt x="12786" y="11374"/>
                </a:cubicBezTo>
                <a:cubicBezTo>
                  <a:pt x="12808" y="11341"/>
                  <a:pt x="12851" y="11266"/>
                  <a:pt x="12861" y="11212"/>
                </a:cubicBezTo>
                <a:cubicBezTo>
                  <a:pt x="12883" y="11159"/>
                  <a:pt x="12925" y="11073"/>
                  <a:pt x="12958" y="11019"/>
                </a:cubicBezTo>
                <a:cubicBezTo>
                  <a:pt x="13022" y="10945"/>
                  <a:pt x="13044" y="10891"/>
                  <a:pt x="13011" y="10869"/>
                </a:cubicBezTo>
                <a:cubicBezTo>
                  <a:pt x="13001" y="10859"/>
                  <a:pt x="13011" y="10826"/>
                  <a:pt x="13033" y="10783"/>
                </a:cubicBezTo>
                <a:cubicBezTo>
                  <a:pt x="13054" y="10740"/>
                  <a:pt x="13076" y="10697"/>
                  <a:pt x="13076" y="10676"/>
                </a:cubicBezTo>
                <a:cubicBezTo>
                  <a:pt x="13076" y="10666"/>
                  <a:pt x="13087" y="10623"/>
                  <a:pt x="13108" y="10590"/>
                </a:cubicBezTo>
                <a:cubicBezTo>
                  <a:pt x="13130" y="10547"/>
                  <a:pt x="13140" y="10516"/>
                  <a:pt x="13130" y="10494"/>
                </a:cubicBezTo>
                <a:cubicBezTo>
                  <a:pt x="13130" y="10461"/>
                  <a:pt x="13130" y="10440"/>
                  <a:pt x="13140" y="10430"/>
                </a:cubicBezTo>
                <a:cubicBezTo>
                  <a:pt x="13151" y="10408"/>
                  <a:pt x="13173" y="10365"/>
                  <a:pt x="13173" y="10322"/>
                </a:cubicBezTo>
                <a:cubicBezTo>
                  <a:pt x="13183" y="10280"/>
                  <a:pt x="13226" y="10172"/>
                  <a:pt x="13258" y="10097"/>
                </a:cubicBezTo>
                <a:cubicBezTo>
                  <a:pt x="13301" y="10022"/>
                  <a:pt x="13333" y="9936"/>
                  <a:pt x="13333" y="9904"/>
                </a:cubicBezTo>
                <a:cubicBezTo>
                  <a:pt x="13333" y="9882"/>
                  <a:pt x="13344" y="9829"/>
                  <a:pt x="13366" y="9786"/>
                </a:cubicBezTo>
                <a:cubicBezTo>
                  <a:pt x="13387" y="9743"/>
                  <a:pt x="13397" y="9700"/>
                  <a:pt x="13397" y="9679"/>
                </a:cubicBezTo>
                <a:cubicBezTo>
                  <a:pt x="13397" y="9657"/>
                  <a:pt x="13419" y="9615"/>
                  <a:pt x="13430" y="9572"/>
                </a:cubicBezTo>
                <a:cubicBezTo>
                  <a:pt x="13462" y="9496"/>
                  <a:pt x="13462" y="9464"/>
                  <a:pt x="13430" y="9357"/>
                </a:cubicBezTo>
                <a:cubicBezTo>
                  <a:pt x="13430" y="9346"/>
                  <a:pt x="13430" y="9282"/>
                  <a:pt x="13440" y="9207"/>
                </a:cubicBezTo>
                <a:cubicBezTo>
                  <a:pt x="13451" y="9143"/>
                  <a:pt x="13451" y="9078"/>
                  <a:pt x="13451" y="9067"/>
                </a:cubicBezTo>
                <a:cubicBezTo>
                  <a:pt x="13451" y="9057"/>
                  <a:pt x="13440" y="8960"/>
                  <a:pt x="13440" y="8842"/>
                </a:cubicBezTo>
                <a:cubicBezTo>
                  <a:pt x="13440" y="8735"/>
                  <a:pt x="13430" y="8606"/>
                  <a:pt x="13419" y="8552"/>
                </a:cubicBezTo>
                <a:cubicBezTo>
                  <a:pt x="13419" y="8509"/>
                  <a:pt x="13419" y="8423"/>
                  <a:pt x="13430" y="8381"/>
                </a:cubicBezTo>
                <a:cubicBezTo>
                  <a:pt x="13451" y="8295"/>
                  <a:pt x="13440" y="8209"/>
                  <a:pt x="13387" y="8037"/>
                </a:cubicBezTo>
                <a:cubicBezTo>
                  <a:pt x="13376" y="8016"/>
                  <a:pt x="13376" y="7909"/>
                  <a:pt x="13376" y="7813"/>
                </a:cubicBezTo>
                <a:cubicBezTo>
                  <a:pt x="13387" y="7662"/>
                  <a:pt x="13376" y="7630"/>
                  <a:pt x="13344" y="7577"/>
                </a:cubicBezTo>
                <a:cubicBezTo>
                  <a:pt x="13323" y="7522"/>
                  <a:pt x="13312" y="7480"/>
                  <a:pt x="13312" y="7351"/>
                </a:cubicBezTo>
                <a:cubicBezTo>
                  <a:pt x="13312" y="7222"/>
                  <a:pt x="13301" y="7179"/>
                  <a:pt x="13280" y="7169"/>
                </a:cubicBezTo>
                <a:cubicBezTo>
                  <a:pt x="13269" y="7158"/>
                  <a:pt x="13258" y="7136"/>
                  <a:pt x="13269" y="7115"/>
                </a:cubicBezTo>
                <a:cubicBezTo>
                  <a:pt x="13269" y="7093"/>
                  <a:pt x="13247" y="7040"/>
                  <a:pt x="13226" y="6976"/>
                </a:cubicBezTo>
                <a:cubicBezTo>
                  <a:pt x="13194" y="6922"/>
                  <a:pt x="13173" y="6857"/>
                  <a:pt x="13173" y="6847"/>
                </a:cubicBezTo>
                <a:cubicBezTo>
                  <a:pt x="13173" y="6793"/>
                  <a:pt x="13151" y="6772"/>
                  <a:pt x="13119" y="6750"/>
                </a:cubicBezTo>
                <a:cubicBezTo>
                  <a:pt x="13087" y="6740"/>
                  <a:pt x="13076" y="6718"/>
                  <a:pt x="13076" y="6707"/>
                </a:cubicBezTo>
                <a:cubicBezTo>
                  <a:pt x="13076" y="6654"/>
                  <a:pt x="13011" y="6461"/>
                  <a:pt x="12990" y="6450"/>
                </a:cubicBezTo>
                <a:cubicBezTo>
                  <a:pt x="12990" y="6450"/>
                  <a:pt x="12979" y="6428"/>
                  <a:pt x="12979" y="6397"/>
                </a:cubicBezTo>
                <a:cubicBezTo>
                  <a:pt x="12979" y="6375"/>
                  <a:pt x="12958" y="6332"/>
                  <a:pt x="12937" y="6300"/>
                </a:cubicBezTo>
                <a:cubicBezTo>
                  <a:pt x="12915" y="6268"/>
                  <a:pt x="12894" y="6235"/>
                  <a:pt x="12894" y="6214"/>
                </a:cubicBezTo>
                <a:cubicBezTo>
                  <a:pt x="12894" y="6204"/>
                  <a:pt x="12861" y="6128"/>
                  <a:pt x="12818" y="6042"/>
                </a:cubicBezTo>
                <a:cubicBezTo>
                  <a:pt x="12765" y="5935"/>
                  <a:pt x="12732" y="5903"/>
                  <a:pt x="12711" y="5892"/>
                </a:cubicBezTo>
                <a:cubicBezTo>
                  <a:pt x="12679" y="5892"/>
                  <a:pt x="12668" y="5871"/>
                  <a:pt x="12647" y="5817"/>
                </a:cubicBezTo>
                <a:cubicBezTo>
                  <a:pt x="12593" y="5678"/>
                  <a:pt x="12593" y="5667"/>
                  <a:pt x="12572" y="5667"/>
                </a:cubicBezTo>
                <a:cubicBezTo>
                  <a:pt x="12550" y="5667"/>
                  <a:pt x="12529" y="5646"/>
                  <a:pt x="12508" y="5613"/>
                </a:cubicBezTo>
                <a:cubicBezTo>
                  <a:pt x="12475" y="5570"/>
                  <a:pt x="12443" y="5527"/>
                  <a:pt x="12357" y="5367"/>
                </a:cubicBezTo>
                <a:cubicBezTo>
                  <a:pt x="12336" y="5345"/>
                  <a:pt x="12314" y="5303"/>
                  <a:pt x="12293" y="5260"/>
                </a:cubicBezTo>
                <a:cubicBezTo>
                  <a:pt x="12272" y="5217"/>
                  <a:pt x="12250" y="5184"/>
                  <a:pt x="12229" y="5184"/>
                </a:cubicBezTo>
                <a:cubicBezTo>
                  <a:pt x="12218" y="5174"/>
                  <a:pt x="12196" y="5174"/>
                  <a:pt x="12196" y="5163"/>
                </a:cubicBezTo>
                <a:cubicBezTo>
                  <a:pt x="12196" y="5152"/>
                  <a:pt x="12175" y="5131"/>
                  <a:pt x="12153" y="5098"/>
                </a:cubicBezTo>
                <a:cubicBezTo>
                  <a:pt x="12121" y="5067"/>
                  <a:pt x="12089" y="5013"/>
                  <a:pt x="12067" y="4981"/>
                </a:cubicBezTo>
                <a:cubicBezTo>
                  <a:pt x="12046" y="4948"/>
                  <a:pt x="12024" y="4916"/>
                  <a:pt x="12014" y="4905"/>
                </a:cubicBezTo>
                <a:cubicBezTo>
                  <a:pt x="12003" y="4905"/>
                  <a:pt x="11982" y="4884"/>
                  <a:pt x="11982" y="4862"/>
                </a:cubicBezTo>
                <a:cubicBezTo>
                  <a:pt x="11971" y="4841"/>
                  <a:pt x="11950" y="4809"/>
                  <a:pt x="11928" y="4777"/>
                </a:cubicBezTo>
                <a:cubicBezTo>
                  <a:pt x="11907" y="4755"/>
                  <a:pt x="11853" y="4691"/>
                  <a:pt x="11821" y="4648"/>
                </a:cubicBezTo>
                <a:cubicBezTo>
                  <a:pt x="11778" y="4605"/>
                  <a:pt x="11714" y="4552"/>
                  <a:pt x="11649" y="4519"/>
                </a:cubicBezTo>
                <a:cubicBezTo>
                  <a:pt x="11595" y="4498"/>
                  <a:pt x="11552" y="4466"/>
                  <a:pt x="11552" y="4444"/>
                </a:cubicBezTo>
                <a:cubicBezTo>
                  <a:pt x="11552" y="4433"/>
                  <a:pt x="11510" y="4402"/>
                  <a:pt x="11456" y="4369"/>
                </a:cubicBezTo>
                <a:cubicBezTo>
                  <a:pt x="11359" y="4305"/>
                  <a:pt x="11316" y="4283"/>
                  <a:pt x="11145" y="4208"/>
                </a:cubicBezTo>
                <a:cubicBezTo>
                  <a:pt x="11081" y="4187"/>
                  <a:pt x="11027" y="4154"/>
                  <a:pt x="11006" y="4133"/>
                </a:cubicBezTo>
                <a:cubicBezTo>
                  <a:pt x="10963" y="4101"/>
                  <a:pt x="10942" y="4090"/>
                  <a:pt x="10780" y="4090"/>
                </a:cubicBezTo>
                <a:cubicBezTo>
                  <a:pt x="10716" y="4090"/>
                  <a:pt x="10684" y="4080"/>
                  <a:pt x="10663" y="4058"/>
                </a:cubicBezTo>
                <a:cubicBezTo>
                  <a:pt x="10629" y="4033"/>
                  <a:pt x="10507" y="4008"/>
                  <a:pt x="10427" y="4008"/>
                </a:cubicBezTo>
                <a:cubicBezTo>
                  <a:pt x="10404" y="4008"/>
                  <a:pt x="10385" y="4011"/>
                  <a:pt x="10373" y="4015"/>
                </a:cubicBezTo>
                <a:cubicBezTo>
                  <a:pt x="10367" y="4018"/>
                  <a:pt x="10361" y="4019"/>
                  <a:pt x="10353" y="4019"/>
                </a:cubicBezTo>
                <a:cubicBezTo>
                  <a:pt x="10329" y="4019"/>
                  <a:pt x="10295" y="4007"/>
                  <a:pt x="10255" y="3983"/>
                </a:cubicBezTo>
                <a:cubicBezTo>
                  <a:pt x="10212" y="3961"/>
                  <a:pt x="10158" y="3940"/>
                  <a:pt x="10126" y="3940"/>
                </a:cubicBezTo>
                <a:cubicBezTo>
                  <a:pt x="10094" y="3940"/>
                  <a:pt x="10041" y="3930"/>
                  <a:pt x="9998" y="3908"/>
                </a:cubicBezTo>
                <a:cubicBezTo>
                  <a:pt x="9972" y="3895"/>
                  <a:pt x="9954" y="3890"/>
                  <a:pt x="9937" y="3890"/>
                </a:cubicBezTo>
                <a:cubicBezTo>
                  <a:pt x="9925" y="3890"/>
                  <a:pt x="9914" y="3893"/>
                  <a:pt x="9901" y="3897"/>
                </a:cubicBezTo>
                <a:cubicBezTo>
                  <a:pt x="9879" y="3897"/>
                  <a:pt x="9858" y="3902"/>
                  <a:pt x="9840" y="3902"/>
                </a:cubicBezTo>
                <a:cubicBezTo>
                  <a:pt x="9830" y="3902"/>
                  <a:pt x="9822" y="3901"/>
                  <a:pt x="9815" y="3897"/>
                </a:cubicBezTo>
                <a:lnTo>
                  <a:pt x="9611" y="3897"/>
                </a:lnTo>
                <a:cubicBezTo>
                  <a:pt x="9526" y="3897"/>
                  <a:pt x="9429" y="3887"/>
                  <a:pt x="9418" y="3876"/>
                </a:cubicBezTo>
                <a:cubicBezTo>
                  <a:pt x="9397" y="3865"/>
                  <a:pt x="9300" y="3844"/>
                  <a:pt x="9204" y="3833"/>
                </a:cubicBezTo>
                <a:cubicBezTo>
                  <a:pt x="9079" y="3820"/>
                  <a:pt x="9041" y="3815"/>
                  <a:pt x="8969" y="3815"/>
                </a:cubicBezTo>
                <a:cubicBezTo>
                  <a:pt x="8916" y="3815"/>
                  <a:pt x="8845" y="3818"/>
                  <a:pt x="8710" y="3822"/>
                </a:cubicBezTo>
                <a:cubicBezTo>
                  <a:pt x="8560" y="3822"/>
                  <a:pt x="8432" y="3822"/>
                  <a:pt x="8420" y="3811"/>
                </a:cubicBezTo>
                <a:cubicBezTo>
                  <a:pt x="8415" y="3806"/>
                  <a:pt x="8405" y="3803"/>
                  <a:pt x="8390" y="3803"/>
                </a:cubicBezTo>
                <a:cubicBezTo>
                  <a:pt x="8375" y="3803"/>
                  <a:pt x="8356" y="3806"/>
                  <a:pt x="8335" y="3811"/>
                </a:cubicBezTo>
                <a:cubicBezTo>
                  <a:pt x="8303" y="3833"/>
                  <a:pt x="8260" y="3833"/>
                  <a:pt x="8238" y="3844"/>
                </a:cubicBezTo>
                <a:cubicBezTo>
                  <a:pt x="8217" y="3844"/>
                  <a:pt x="8184" y="3844"/>
                  <a:pt x="8174" y="3854"/>
                </a:cubicBezTo>
                <a:cubicBezTo>
                  <a:pt x="8165" y="3859"/>
                  <a:pt x="8158" y="3861"/>
                  <a:pt x="8153" y="3861"/>
                </a:cubicBezTo>
                <a:cubicBezTo>
                  <a:pt x="8145" y="3861"/>
                  <a:pt x="8142" y="3856"/>
                  <a:pt x="8142" y="3844"/>
                </a:cubicBezTo>
                <a:cubicBezTo>
                  <a:pt x="8142" y="3834"/>
                  <a:pt x="8131" y="3829"/>
                  <a:pt x="8115" y="3829"/>
                </a:cubicBezTo>
                <a:cubicBezTo>
                  <a:pt x="8096" y="3829"/>
                  <a:pt x="8069" y="3837"/>
                  <a:pt x="8045" y="3854"/>
                </a:cubicBezTo>
                <a:cubicBezTo>
                  <a:pt x="8034" y="3865"/>
                  <a:pt x="7981" y="3876"/>
                  <a:pt x="7927" y="3876"/>
                </a:cubicBezTo>
                <a:cubicBezTo>
                  <a:pt x="7874" y="3876"/>
                  <a:pt x="7820" y="3887"/>
                  <a:pt x="7777" y="3918"/>
                </a:cubicBezTo>
                <a:cubicBezTo>
                  <a:pt x="7747" y="3936"/>
                  <a:pt x="7731" y="3945"/>
                  <a:pt x="7715" y="3945"/>
                </a:cubicBezTo>
                <a:cubicBezTo>
                  <a:pt x="7702" y="3945"/>
                  <a:pt x="7689" y="3939"/>
                  <a:pt x="7670" y="3930"/>
                </a:cubicBezTo>
                <a:cubicBezTo>
                  <a:pt x="7636" y="3920"/>
                  <a:pt x="7604" y="3915"/>
                  <a:pt x="7577" y="3915"/>
                </a:cubicBezTo>
                <a:cubicBezTo>
                  <a:pt x="7543" y="3915"/>
                  <a:pt x="7516" y="3922"/>
                  <a:pt x="7498" y="3940"/>
                </a:cubicBezTo>
                <a:cubicBezTo>
                  <a:pt x="7488" y="3951"/>
                  <a:pt x="7455" y="3961"/>
                  <a:pt x="7434" y="3961"/>
                </a:cubicBezTo>
                <a:cubicBezTo>
                  <a:pt x="7402" y="3961"/>
                  <a:pt x="7369" y="3973"/>
                  <a:pt x="7359" y="3983"/>
                </a:cubicBezTo>
                <a:cubicBezTo>
                  <a:pt x="7348" y="3994"/>
                  <a:pt x="7283" y="4004"/>
                  <a:pt x="7155" y="4004"/>
                </a:cubicBezTo>
                <a:cubicBezTo>
                  <a:pt x="6887" y="4004"/>
                  <a:pt x="6790" y="4015"/>
                  <a:pt x="6737" y="4047"/>
                </a:cubicBezTo>
                <a:cubicBezTo>
                  <a:pt x="6704" y="4058"/>
                  <a:pt x="6661" y="4080"/>
                  <a:pt x="6630" y="4080"/>
                </a:cubicBezTo>
                <a:cubicBezTo>
                  <a:pt x="6597" y="4090"/>
                  <a:pt x="6554" y="4112"/>
                  <a:pt x="6533" y="4133"/>
                </a:cubicBezTo>
                <a:cubicBezTo>
                  <a:pt x="6520" y="4146"/>
                  <a:pt x="6507" y="4151"/>
                  <a:pt x="6492" y="4151"/>
                </a:cubicBezTo>
                <a:cubicBezTo>
                  <a:pt x="6482" y="4151"/>
                  <a:pt x="6471" y="4148"/>
                  <a:pt x="6458" y="4144"/>
                </a:cubicBezTo>
                <a:cubicBezTo>
                  <a:pt x="6450" y="4140"/>
                  <a:pt x="6441" y="4137"/>
                  <a:pt x="6428" y="4137"/>
                </a:cubicBezTo>
                <a:cubicBezTo>
                  <a:pt x="6407" y="4137"/>
                  <a:pt x="6376" y="4145"/>
                  <a:pt x="6329" y="4166"/>
                </a:cubicBezTo>
                <a:cubicBezTo>
                  <a:pt x="6168" y="4230"/>
                  <a:pt x="6039" y="4273"/>
                  <a:pt x="5986" y="4273"/>
                </a:cubicBezTo>
                <a:cubicBezTo>
                  <a:pt x="5953" y="4273"/>
                  <a:pt x="5900" y="4283"/>
                  <a:pt x="5857" y="4305"/>
                </a:cubicBezTo>
                <a:cubicBezTo>
                  <a:pt x="5814" y="4316"/>
                  <a:pt x="5771" y="4337"/>
                  <a:pt x="5750" y="4337"/>
                </a:cubicBezTo>
                <a:cubicBezTo>
                  <a:pt x="5729" y="4337"/>
                  <a:pt x="5696" y="4359"/>
                  <a:pt x="5674" y="4380"/>
                </a:cubicBezTo>
                <a:cubicBezTo>
                  <a:pt x="5653" y="4412"/>
                  <a:pt x="5621" y="4433"/>
                  <a:pt x="5610" y="4433"/>
                </a:cubicBezTo>
                <a:cubicBezTo>
                  <a:pt x="5589" y="4433"/>
                  <a:pt x="5546" y="4444"/>
                  <a:pt x="5503" y="4476"/>
                </a:cubicBezTo>
                <a:cubicBezTo>
                  <a:pt x="5471" y="4498"/>
                  <a:pt x="5417" y="4509"/>
                  <a:pt x="5396" y="4509"/>
                </a:cubicBezTo>
                <a:cubicBezTo>
                  <a:pt x="5385" y="4509"/>
                  <a:pt x="5364" y="4519"/>
                  <a:pt x="5353" y="4530"/>
                </a:cubicBezTo>
                <a:cubicBezTo>
                  <a:pt x="5353" y="4541"/>
                  <a:pt x="5331" y="4541"/>
                  <a:pt x="5321" y="4541"/>
                </a:cubicBezTo>
                <a:cubicBezTo>
                  <a:pt x="5288" y="4541"/>
                  <a:pt x="5042" y="4691"/>
                  <a:pt x="5021" y="4723"/>
                </a:cubicBezTo>
                <a:cubicBezTo>
                  <a:pt x="5009" y="4734"/>
                  <a:pt x="4967" y="4766"/>
                  <a:pt x="4924" y="4788"/>
                </a:cubicBezTo>
                <a:cubicBezTo>
                  <a:pt x="4881" y="4819"/>
                  <a:pt x="4838" y="4852"/>
                  <a:pt x="4816" y="4884"/>
                </a:cubicBezTo>
                <a:cubicBezTo>
                  <a:pt x="4806" y="4916"/>
                  <a:pt x="4773" y="4938"/>
                  <a:pt x="4763" y="4948"/>
                </a:cubicBezTo>
                <a:cubicBezTo>
                  <a:pt x="4742" y="4948"/>
                  <a:pt x="4720" y="4970"/>
                  <a:pt x="4699" y="4991"/>
                </a:cubicBezTo>
                <a:cubicBezTo>
                  <a:pt x="4677" y="5024"/>
                  <a:pt x="4634" y="5055"/>
                  <a:pt x="4602" y="5077"/>
                </a:cubicBezTo>
                <a:cubicBezTo>
                  <a:pt x="4527" y="5131"/>
                  <a:pt x="4495" y="5152"/>
                  <a:pt x="4430" y="5227"/>
                </a:cubicBezTo>
                <a:cubicBezTo>
                  <a:pt x="4398" y="5249"/>
                  <a:pt x="4356" y="5281"/>
                  <a:pt x="4323" y="5291"/>
                </a:cubicBezTo>
                <a:cubicBezTo>
                  <a:pt x="4302" y="5303"/>
                  <a:pt x="4270" y="5324"/>
                  <a:pt x="4259" y="5345"/>
                </a:cubicBezTo>
                <a:cubicBezTo>
                  <a:pt x="4248" y="5356"/>
                  <a:pt x="4205" y="5399"/>
                  <a:pt x="4163" y="5420"/>
                </a:cubicBezTo>
                <a:cubicBezTo>
                  <a:pt x="4120" y="5453"/>
                  <a:pt x="4077" y="5496"/>
                  <a:pt x="4055" y="5527"/>
                </a:cubicBezTo>
                <a:cubicBezTo>
                  <a:pt x="4023" y="5581"/>
                  <a:pt x="4012" y="5592"/>
                  <a:pt x="3948" y="5603"/>
                </a:cubicBezTo>
                <a:cubicBezTo>
                  <a:pt x="3884" y="5603"/>
                  <a:pt x="3884" y="5613"/>
                  <a:pt x="3862" y="5678"/>
                </a:cubicBezTo>
                <a:cubicBezTo>
                  <a:pt x="3851" y="5710"/>
                  <a:pt x="3830" y="5742"/>
                  <a:pt x="3819" y="5753"/>
                </a:cubicBezTo>
                <a:cubicBezTo>
                  <a:pt x="3765" y="5796"/>
                  <a:pt x="3594" y="6107"/>
                  <a:pt x="3572" y="6192"/>
                </a:cubicBezTo>
                <a:cubicBezTo>
                  <a:pt x="3562" y="6225"/>
                  <a:pt x="3551" y="6246"/>
                  <a:pt x="3529" y="6257"/>
                </a:cubicBezTo>
                <a:cubicBezTo>
                  <a:pt x="3508" y="6257"/>
                  <a:pt x="3497" y="6289"/>
                  <a:pt x="3486" y="6343"/>
                </a:cubicBezTo>
                <a:cubicBezTo>
                  <a:pt x="3465" y="6385"/>
                  <a:pt x="3443" y="6440"/>
                  <a:pt x="3412" y="6471"/>
                </a:cubicBezTo>
                <a:cubicBezTo>
                  <a:pt x="3369" y="6514"/>
                  <a:pt x="3347" y="6536"/>
                  <a:pt x="3336" y="6611"/>
                </a:cubicBezTo>
                <a:cubicBezTo>
                  <a:pt x="3315" y="6718"/>
                  <a:pt x="3229" y="6976"/>
                  <a:pt x="3207" y="6997"/>
                </a:cubicBezTo>
                <a:cubicBezTo>
                  <a:pt x="3197" y="7008"/>
                  <a:pt x="3186" y="7040"/>
                  <a:pt x="3186" y="7062"/>
                </a:cubicBezTo>
                <a:cubicBezTo>
                  <a:pt x="3186" y="7083"/>
                  <a:pt x="3176" y="7115"/>
                  <a:pt x="3154" y="7136"/>
                </a:cubicBezTo>
                <a:cubicBezTo>
                  <a:pt x="3133" y="7158"/>
                  <a:pt x="3111" y="7222"/>
                  <a:pt x="3100" y="7286"/>
                </a:cubicBezTo>
                <a:cubicBezTo>
                  <a:pt x="3079" y="7351"/>
                  <a:pt x="3068" y="7415"/>
                  <a:pt x="3057" y="7437"/>
                </a:cubicBezTo>
                <a:cubicBezTo>
                  <a:pt x="3047" y="7448"/>
                  <a:pt x="3047" y="7480"/>
                  <a:pt x="3047" y="7491"/>
                </a:cubicBezTo>
                <a:cubicBezTo>
                  <a:pt x="3047" y="7512"/>
                  <a:pt x="3036" y="7534"/>
                  <a:pt x="3026" y="7534"/>
                </a:cubicBezTo>
                <a:cubicBezTo>
                  <a:pt x="3004" y="7544"/>
                  <a:pt x="2993" y="7608"/>
                  <a:pt x="2971" y="7705"/>
                </a:cubicBezTo>
                <a:cubicBezTo>
                  <a:pt x="2961" y="7791"/>
                  <a:pt x="2940" y="7898"/>
                  <a:pt x="2918" y="7941"/>
                </a:cubicBezTo>
                <a:cubicBezTo>
                  <a:pt x="2897" y="7994"/>
                  <a:pt x="2875" y="8048"/>
                  <a:pt x="2864" y="8070"/>
                </a:cubicBezTo>
                <a:cubicBezTo>
                  <a:pt x="2864" y="8102"/>
                  <a:pt x="2843" y="8134"/>
                  <a:pt x="2832" y="8156"/>
                </a:cubicBezTo>
                <a:cubicBezTo>
                  <a:pt x="2811" y="8177"/>
                  <a:pt x="2800" y="8209"/>
                  <a:pt x="2800" y="8295"/>
                </a:cubicBezTo>
                <a:cubicBezTo>
                  <a:pt x="2800" y="8349"/>
                  <a:pt x="2800" y="8413"/>
                  <a:pt x="2790" y="8435"/>
                </a:cubicBezTo>
                <a:cubicBezTo>
                  <a:pt x="2768" y="8456"/>
                  <a:pt x="2778" y="8488"/>
                  <a:pt x="2790" y="8552"/>
                </a:cubicBezTo>
                <a:cubicBezTo>
                  <a:pt x="2811" y="8628"/>
                  <a:pt x="2811" y="8649"/>
                  <a:pt x="2800" y="8692"/>
                </a:cubicBezTo>
                <a:cubicBezTo>
                  <a:pt x="2790" y="8735"/>
                  <a:pt x="2778" y="8767"/>
                  <a:pt x="2800" y="8831"/>
                </a:cubicBezTo>
                <a:cubicBezTo>
                  <a:pt x="2821" y="8949"/>
                  <a:pt x="2832" y="9057"/>
                  <a:pt x="2832" y="9143"/>
                </a:cubicBezTo>
                <a:cubicBezTo>
                  <a:pt x="2832" y="9185"/>
                  <a:pt x="2832" y="9228"/>
                  <a:pt x="2843" y="9239"/>
                </a:cubicBezTo>
                <a:cubicBezTo>
                  <a:pt x="2854" y="9250"/>
                  <a:pt x="2864" y="9324"/>
                  <a:pt x="2875" y="9400"/>
                </a:cubicBezTo>
                <a:cubicBezTo>
                  <a:pt x="2886" y="9518"/>
                  <a:pt x="2897" y="9550"/>
                  <a:pt x="2918" y="9593"/>
                </a:cubicBezTo>
                <a:cubicBezTo>
                  <a:pt x="2940" y="9625"/>
                  <a:pt x="2971" y="9700"/>
                  <a:pt x="2993" y="9765"/>
                </a:cubicBezTo>
                <a:cubicBezTo>
                  <a:pt x="3036" y="9893"/>
                  <a:pt x="3122" y="10108"/>
                  <a:pt x="3143" y="10108"/>
                </a:cubicBezTo>
                <a:cubicBezTo>
                  <a:pt x="3154" y="10108"/>
                  <a:pt x="3176" y="10183"/>
                  <a:pt x="3197" y="10247"/>
                </a:cubicBezTo>
                <a:cubicBezTo>
                  <a:pt x="3197" y="10268"/>
                  <a:pt x="3219" y="10290"/>
                  <a:pt x="3240" y="10301"/>
                </a:cubicBezTo>
                <a:cubicBezTo>
                  <a:pt x="3262" y="10311"/>
                  <a:pt x="3272" y="10322"/>
                  <a:pt x="3272" y="10365"/>
                </a:cubicBezTo>
                <a:cubicBezTo>
                  <a:pt x="3272" y="10397"/>
                  <a:pt x="3283" y="10451"/>
                  <a:pt x="3304" y="10483"/>
                </a:cubicBezTo>
                <a:cubicBezTo>
                  <a:pt x="3315" y="10516"/>
                  <a:pt x="3347" y="10590"/>
                  <a:pt x="3369" y="10655"/>
                </a:cubicBezTo>
                <a:cubicBezTo>
                  <a:pt x="3390" y="10719"/>
                  <a:pt x="3422" y="10794"/>
                  <a:pt x="3455" y="10837"/>
                </a:cubicBezTo>
                <a:cubicBezTo>
                  <a:pt x="3540" y="10945"/>
                  <a:pt x="3594" y="11052"/>
                  <a:pt x="3615" y="11234"/>
                </a:cubicBezTo>
                <a:cubicBezTo>
                  <a:pt x="3626" y="11266"/>
                  <a:pt x="3637" y="11309"/>
                  <a:pt x="3658" y="11320"/>
                </a:cubicBezTo>
                <a:cubicBezTo>
                  <a:pt x="3679" y="11341"/>
                  <a:pt x="3701" y="11374"/>
                  <a:pt x="3712" y="11405"/>
                </a:cubicBezTo>
                <a:cubicBezTo>
                  <a:pt x="3722" y="11438"/>
                  <a:pt x="3744" y="11470"/>
                  <a:pt x="3755" y="11481"/>
                </a:cubicBezTo>
                <a:cubicBezTo>
                  <a:pt x="3787" y="11491"/>
                  <a:pt x="3830" y="11545"/>
                  <a:pt x="3894" y="11653"/>
                </a:cubicBezTo>
                <a:cubicBezTo>
                  <a:pt x="3905" y="11663"/>
                  <a:pt x="3927" y="11695"/>
                  <a:pt x="3937" y="11717"/>
                </a:cubicBezTo>
                <a:cubicBezTo>
                  <a:pt x="3948" y="11738"/>
                  <a:pt x="3969" y="11792"/>
                  <a:pt x="3980" y="11824"/>
                </a:cubicBezTo>
                <a:cubicBezTo>
                  <a:pt x="3991" y="11856"/>
                  <a:pt x="4034" y="11931"/>
                  <a:pt x="4077" y="11974"/>
                </a:cubicBezTo>
                <a:cubicBezTo>
                  <a:pt x="4163" y="12082"/>
                  <a:pt x="4216" y="12146"/>
                  <a:pt x="4259" y="12232"/>
                </a:cubicBezTo>
                <a:cubicBezTo>
                  <a:pt x="4280" y="12263"/>
                  <a:pt x="4323" y="12339"/>
                  <a:pt x="4377" y="12382"/>
                </a:cubicBezTo>
                <a:cubicBezTo>
                  <a:pt x="4516" y="12532"/>
                  <a:pt x="4527" y="12554"/>
                  <a:pt x="4559" y="12607"/>
                </a:cubicBezTo>
                <a:cubicBezTo>
                  <a:pt x="4570" y="12628"/>
                  <a:pt x="4602" y="12661"/>
                  <a:pt x="4634" y="12671"/>
                </a:cubicBezTo>
                <a:cubicBezTo>
                  <a:pt x="4709" y="12704"/>
                  <a:pt x="4795" y="12790"/>
                  <a:pt x="4859" y="12907"/>
                </a:cubicBezTo>
                <a:cubicBezTo>
                  <a:pt x="4924" y="13025"/>
                  <a:pt x="5031" y="13164"/>
                  <a:pt x="5138" y="13272"/>
                </a:cubicBezTo>
                <a:cubicBezTo>
                  <a:pt x="5171" y="13304"/>
                  <a:pt x="5214" y="13358"/>
                  <a:pt x="5235" y="13400"/>
                </a:cubicBezTo>
                <a:cubicBezTo>
                  <a:pt x="5257" y="13433"/>
                  <a:pt x="5300" y="13486"/>
                  <a:pt x="5331" y="13519"/>
                </a:cubicBezTo>
                <a:cubicBezTo>
                  <a:pt x="5364" y="13540"/>
                  <a:pt x="5396" y="13583"/>
                  <a:pt x="5407" y="13605"/>
                </a:cubicBezTo>
                <a:cubicBezTo>
                  <a:pt x="5407" y="13626"/>
                  <a:pt x="5439" y="13658"/>
                  <a:pt x="5481" y="13691"/>
                </a:cubicBezTo>
                <a:cubicBezTo>
                  <a:pt x="5524" y="13712"/>
                  <a:pt x="5632" y="13808"/>
                  <a:pt x="5729" y="13905"/>
                </a:cubicBezTo>
                <a:cubicBezTo>
                  <a:pt x="5910" y="14077"/>
                  <a:pt x="5932" y="14098"/>
                  <a:pt x="6082" y="14173"/>
                </a:cubicBezTo>
                <a:cubicBezTo>
                  <a:pt x="6136" y="14194"/>
                  <a:pt x="6211" y="14248"/>
                  <a:pt x="6265" y="14301"/>
                </a:cubicBezTo>
                <a:cubicBezTo>
                  <a:pt x="6318" y="14356"/>
                  <a:pt x="6372" y="14398"/>
                  <a:pt x="6404" y="14409"/>
                </a:cubicBezTo>
                <a:cubicBezTo>
                  <a:pt x="6425" y="14409"/>
                  <a:pt x="6458" y="14430"/>
                  <a:pt x="6479" y="14441"/>
                </a:cubicBezTo>
                <a:cubicBezTo>
                  <a:pt x="6490" y="14452"/>
                  <a:pt x="6522" y="14463"/>
                  <a:pt x="6533" y="14463"/>
                </a:cubicBezTo>
                <a:cubicBezTo>
                  <a:pt x="6554" y="14463"/>
                  <a:pt x="6565" y="14473"/>
                  <a:pt x="6565" y="14484"/>
                </a:cubicBezTo>
                <a:cubicBezTo>
                  <a:pt x="6565" y="14516"/>
                  <a:pt x="6608" y="14537"/>
                  <a:pt x="6694" y="14549"/>
                </a:cubicBezTo>
                <a:cubicBezTo>
                  <a:pt x="6747" y="14559"/>
                  <a:pt x="6790" y="14570"/>
                  <a:pt x="6801" y="14580"/>
                </a:cubicBezTo>
                <a:cubicBezTo>
                  <a:pt x="6801" y="14602"/>
                  <a:pt x="6833" y="14602"/>
                  <a:pt x="6866" y="14602"/>
                </a:cubicBezTo>
                <a:cubicBezTo>
                  <a:pt x="6887" y="14602"/>
                  <a:pt x="6940" y="14623"/>
                  <a:pt x="6973" y="14634"/>
                </a:cubicBezTo>
                <a:cubicBezTo>
                  <a:pt x="7016" y="14656"/>
                  <a:pt x="7059" y="14666"/>
                  <a:pt x="7123" y="14666"/>
                </a:cubicBezTo>
                <a:cubicBezTo>
                  <a:pt x="7176" y="14666"/>
                  <a:pt x="7230" y="14677"/>
                  <a:pt x="7273" y="14699"/>
                </a:cubicBezTo>
                <a:cubicBezTo>
                  <a:pt x="7316" y="14720"/>
                  <a:pt x="7369" y="14742"/>
                  <a:pt x="7402" y="14742"/>
                </a:cubicBezTo>
                <a:cubicBezTo>
                  <a:pt x="7434" y="14742"/>
                  <a:pt x="7455" y="14742"/>
                  <a:pt x="7466" y="14752"/>
                </a:cubicBezTo>
                <a:cubicBezTo>
                  <a:pt x="7466" y="14763"/>
                  <a:pt x="7509" y="14773"/>
                  <a:pt x="7552" y="14773"/>
                </a:cubicBezTo>
                <a:cubicBezTo>
                  <a:pt x="7605" y="14785"/>
                  <a:pt x="7691" y="14795"/>
                  <a:pt x="7755" y="14806"/>
                </a:cubicBezTo>
                <a:cubicBezTo>
                  <a:pt x="7843" y="14819"/>
                  <a:pt x="7905" y="14824"/>
                  <a:pt x="7948" y="14824"/>
                </a:cubicBezTo>
                <a:cubicBezTo>
                  <a:pt x="7979" y="14824"/>
                  <a:pt x="8000" y="14821"/>
                  <a:pt x="8013" y="14816"/>
                </a:cubicBezTo>
                <a:cubicBezTo>
                  <a:pt x="8022" y="14812"/>
                  <a:pt x="8034" y="14810"/>
                  <a:pt x="8049" y="14810"/>
                </a:cubicBezTo>
                <a:cubicBezTo>
                  <a:pt x="8071" y="14810"/>
                  <a:pt x="8099" y="14815"/>
                  <a:pt x="8131" y="14827"/>
                </a:cubicBezTo>
                <a:cubicBezTo>
                  <a:pt x="8169" y="14840"/>
                  <a:pt x="8202" y="14845"/>
                  <a:pt x="8230" y="14845"/>
                </a:cubicBezTo>
                <a:cubicBezTo>
                  <a:pt x="8250" y="14845"/>
                  <a:pt x="8268" y="14842"/>
                  <a:pt x="8281" y="14838"/>
                </a:cubicBezTo>
                <a:cubicBezTo>
                  <a:pt x="8313" y="14838"/>
                  <a:pt x="8496" y="14827"/>
                  <a:pt x="8689" y="14827"/>
                </a:cubicBezTo>
                <a:cubicBezTo>
                  <a:pt x="8761" y="14830"/>
                  <a:pt x="8821" y="14832"/>
                  <a:pt x="8871" y="14832"/>
                </a:cubicBezTo>
                <a:cubicBezTo>
                  <a:pt x="8994" y="14832"/>
                  <a:pt x="9054" y="14824"/>
                  <a:pt x="9054" y="14816"/>
                </a:cubicBezTo>
                <a:cubicBezTo>
                  <a:pt x="9064" y="14806"/>
                  <a:pt x="9085" y="14806"/>
                  <a:pt x="9107" y="14806"/>
                </a:cubicBezTo>
                <a:cubicBezTo>
                  <a:pt x="9128" y="14806"/>
                  <a:pt x="9150" y="14795"/>
                  <a:pt x="9150" y="14785"/>
                </a:cubicBezTo>
                <a:cubicBezTo>
                  <a:pt x="9161" y="14773"/>
                  <a:pt x="9225" y="14763"/>
                  <a:pt x="9311" y="14763"/>
                </a:cubicBezTo>
                <a:cubicBezTo>
                  <a:pt x="9386" y="14752"/>
                  <a:pt x="9461" y="14742"/>
                  <a:pt x="9493" y="14731"/>
                </a:cubicBezTo>
                <a:cubicBezTo>
                  <a:pt x="9514" y="14720"/>
                  <a:pt x="9569" y="14699"/>
                  <a:pt x="9622" y="14677"/>
                </a:cubicBezTo>
                <a:cubicBezTo>
                  <a:pt x="9676" y="14666"/>
                  <a:pt x="9740" y="14645"/>
                  <a:pt x="9750" y="14634"/>
                </a:cubicBezTo>
                <a:cubicBezTo>
                  <a:pt x="9785" y="14613"/>
                  <a:pt x="9846" y="14602"/>
                  <a:pt x="9894" y="14602"/>
                </a:cubicBezTo>
                <a:cubicBezTo>
                  <a:pt x="9921" y="14602"/>
                  <a:pt x="9943" y="14605"/>
                  <a:pt x="9955" y="14613"/>
                </a:cubicBezTo>
                <a:cubicBezTo>
                  <a:pt x="9965" y="14616"/>
                  <a:pt x="9973" y="14619"/>
                  <a:pt x="9982" y="14619"/>
                </a:cubicBezTo>
                <a:cubicBezTo>
                  <a:pt x="10000" y="14619"/>
                  <a:pt x="10019" y="14609"/>
                  <a:pt x="10062" y="14580"/>
                </a:cubicBezTo>
                <a:cubicBezTo>
                  <a:pt x="10094" y="14549"/>
                  <a:pt x="10158" y="14516"/>
                  <a:pt x="10191" y="14506"/>
                </a:cubicBezTo>
                <a:cubicBezTo>
                  <a:pt x="10234" y="14495"/>
                  <a:pt x="10308" y="14473"/>
                  <a:pt x="10362" y="14452"/>
                </a:cubicBezTo>
                <a:cubicBezTo>
                  <a:pt x="10415" y="14430"/>
                  <a:pt x="10491" y="14409"/>
                  <a:pt x="10534" y="14409"/>
                </a:cubicBezTo>
                <a:cubicBezTo>
                  <a:pt x="10566" y="14409"/>
                  <a:pt x="10641" y="14398"/>
                  <a:pt x="10673" y="14387"/>
                </a:cubicBezTo>
                <a:cubicBezTo>
                  <a:pt x="10706" y="14377"/>
                  <a:pt x="10759" y="14366"/>
                  <a:pt x="10780" y="14366"/>
                </a:cubicBezTo>
                <a:cubicBezTo>
                  <a:pt x="10802" y="14366"/>
                  <a:pt x="10856" y="14344"/>
                  <a:pt x="10887" y="14323"/>
                </a:cubicBezTo>
                <a:cubicBezTo>
                  <a:pt x="10920" y="14301"/>
                  <a:pt x="10973" y="14280"/>
                  <a:pt x="11027" y="14270"/>
                </a:cubicBezTo>
                <a:cubicBezTo>
                  <a:pt x="11070" y="14259"/>
                  <a:pt x="11113" y="14237"/>
                  <a:pt x="11135" y="14216"/>
                </a:cubicBezTo>
                <a:cubicBezTo>
                  <a:pt x="11166" y="14194"/>
                  <a:pt x="11242" y="14173"/>
                  <a:pt x="11413" y="14130"/>
                </a:cubicBezTo>
                <a:cubicBezTo>
                  <a:pt x="11478" y="14120"/>
                  <a:pt x="11531" y="14098"/>
                  <a:pt x="11542" y="14087"/>
                </a:cubicBezTo>
                <a:cubicBezTo>
                  <a:pt x="11552" y="14077"/>
                  <a:pt x="11574" y="14077"/>
                  <a:pt x="11595" y="14077"/>
                </a:cubicBezTo>
                <a:cubicBezTo>
                  <a:pt x="11617" y="14077"/>
                  <a:pt x="11638" y="14055"/>
                  <a:pt x="11649" y="14044"/>
                </a:cubicBezTo>
                <a:cubicBezTo>
                  <a:pt x="11660" y="14034"/>
                  <a:pt x="11681" y="14023"/>
                  <a:pt x="11703" y="14012"/>
                </a:cubicBezTo>
                <a:lnTo>
                  <a:pt x="11810" y="13958"/>
                </a:lnTo>
                <a:cubicBezTo>
                  <a:pt x="11843" y="13926"/>
                  <a:pt x="11874" y="13905"/>
                  <a:pt x="11885" y="13905"/>
                </a:cubicBezTo>
                <a:cubicBezTo>
                  <a:pt x="11896" y="13905"/>
                  <a:pt x="11917" y="13884"/>
                  <a:pt x="11950" y="13862"/>
                </a:cubicBezTo>
                <a:cubicBezTo>
                  <a:pt x="11971" y="13830"/>
                  <a:pt x="12036" y="13787"/>
                  <a:pt x="12078" y="13755"/>
                </a:cubicBezTo>
                <a:cubicBezTo>
                  <a:pt x="12121" y="13733"/>
                  <a:pt x="12175" y="13701"/>
                  <a:pt x="12186" y="13691"/>
                </a:cubicBezTo>
                <a:cubicBezTo>
                  <a:pt x="12196" y="13679"/>
                  <a:pt x="12218" y="13669"/>
                  <a:pt x="12229" y="13669"/>
                </a:cubicBezTo>
                <a:cubicBezTo>
                  <a:pt x="12239" y="13669"/>
                  <a:pt x="12282" y="13636"/>
                  <a:pt x="12336" y="13594"/>
                </a:cubicBezTo>
                <a:cubicBezTo>
                  <a:pt x="12379" y="13551"/>
                  <a:pt x="12432" y="13519"/>
                  <a:pt x="12443" y="13519"/>
                </a:cubicBezTo>
                <a:cubicBezTo>
                  <a:pt x="12453" y="13519"/>
                  <a:pt x="12486" y="13497"/>
                  <a:pt x="12508" y="13476"/>
                </a:cubicBezTo>
                <a:cubicBezTo>
                  <a:pt x="12572" y="13422"/>
                  <a:pt x="12604" y="13400"/>
                  <a:pt x="12711" y="13336"/>
                </a:cubicBezTo>
                <a:cubicBezTo>
                  <a:pt x="12744" y="13304"/>
                  <a:pt x="12786" y="13283"/>
                  <a:pt x="12797" y="13261"/>
                </a:cubicBezTo>
                <a:cubicBezTo>
                  <a:pt x="12808" y="13250"/>
                  <a:pt x="12829" y="13240"/>
                  <a:pt x="12851" y="13240"/>
                </a:cubicBezTo>
                <a:cubicBezTo>
                  <a:pt x="12883" y="13229"/>
                  <a:pt x="13054" y="13057"/>
                  <a:pt x="13130" y="12961"/>
                </a:cubicBezTo>
                <a:cubicBezTo>
                  <a:pt x="13151" y="12929"/>
                  <a:pt x="13183" y="12897"/>
                  <a:pt x="13215" y="12875"/>
                </a:cubicBezTo>
                <a:cubicBezTo>
                  <a:pt x="13247" y="12854"/>
                  <a:pt x="13280" y="12821"/>
                  <a:pt x="13290" y="12800"/>
                </a:cubicBezTo>
                <a:cubicBezTo>
                  <a:pt x="13301" y="12778"/>
                  <a:pt x="13333" y="12747"/>
                  <a:pt x="13354" y="12714"/>
                </a:cubicBezTo>
                <a:cubicBezTo>
                  <a:pt x="13397" y="12671"/>
                  <a:pt x="13483" y="12532"/>
                  <a:pt x="13483" y="12499"/>
                </a:cubicBezTo>
                <a:cubicBezTo>
                  <a:pt x="13483" y="12489"/>
                  <a:pt x="13505" y="12457"/>
                  <a:pt x="13537" y="12425"/>
                </a:cubicBezTo>
                <a:cubicBezTo>
                  <a:pt x="13559" y="12403"/>
                  <a:pt x="13612" y="12318"/>
                  <a:pt x="13645" y="12253"/>
                </a:cubicBezTo>
                <a:cubicBezTo>
                  <a:pt x="13676" y="12189"/>
                  <a:pt x="13709" y="12113"/>
                  <a:pt x="13730" y="12092"/>
                </a:cubicBezTo>
                <a:cubicBezTo>
                  <a:pt x="13773" y="12039"/>
                  <a:pt x="13805" y="11953"/>
                  <a:pt x="13805" y="11910"/>
                </a:cubicBezTo>
                <a:cubicBezTo>
                  <a:pt x="13805" y="11899"/>
                  <a:pt x="13826" y="11856"/>
                  <a:pt x="13859" y="11813"/>
                </a:cubicBezTo>
                <a:cubicBezTo>
                  <a:pt x="13977" y="11674"/>
                  <a:pt x="13998" y="11631"/>
                  <a:pt x="14041" y="11524"/>
                </a:cubicBezTo>
                <a:cubicBezTo>
                  <a:pt x="14052" y="11448"/>
                  <a:pt x="14084" y="11395"/>
                  <a:pt x="14095" y="11384"/>
                </a:cubicBezTo>
                <a:cubicBezTo>
                  <a:pt x="14105" y="11384"/>
                  <a:pt x="14116" y="11362"/>
                  <a:pt x="14116" y="11341"/>
                </a:cubicBezTo>
                <a:cubicBezTo>
                  <a:pt x="14116" y="11331"/>
                  <a:pt x="14127" y="11309"/>
                  <a:pt x="14148" y="11288"/>
                </a:cubicBezTo>
                <a:cubicBezTo>
                  <a:pt x="14181" y="11255"/>
                  <a:pt x="14298" y="11062"/>
                  <a:pt x="14320" y="11009"/>
                </a:cubicBezTo>
                <a:cubicBezTo>
                  <a:pt x="14320" y="10976"/>
                  <a:pt x="14352" y="10923"/>
                  <a:pt x="14384" y="10869"/>
                </a:cubicBezTo>
                <a:cubicBezTo>
                  <a:pt x="14417" y="10816"/>
                  <a:pt x="14438" y="10773"/>
                  <a:pt x="14427" y="10762"/>
                </a:cubicBezTo>
                <a:cubicBezTo>
                  <a:pt x="14427" y="10752"/>
                  <a:pt x="14438" y="10730"/>
                  <a:pt x="14449" y="10709"/>
                </a:cubicBezTo>
                <a:cubicBezTo>
                  <a:pt x="14470" y="10666"/>
                  <a:pt x="14470" y="10655"/>
                  <a:pt x="14460" y="10590"/>
                </a:cubicBezTo>
                <a:cubicBezTo>
                  <a:pt x="14449" y="10537"/>
                  <a:pt x="14449" y="10504"/>
                  <a:pt x="14460" y="10451"/>
                </a:cubicBezTo>
                <a:cubicBezTo>
                  <a:pt x="14481" y="10408"/>
                  <a:pt x="14491" y="10311"/>
                  <a:pt x="14491" y="10225"/>
                </a:cubicBezTo>
                <a:cubicBezTo>
                  <a:pt x="14503" y="10140"/>
                  <a:pt x="14513" y="10065"/>
                  <a:pt x="14524" y="10054"/>
                </a:cubicBezTo>
                <a:cubicBezTo>
                  <a:pt x="14534" y="10032"/>
                  <a:pt x="14534" y="10011"/>
                  <a:pt x="14524" y="9968"/>
                </a:cubicBezTo>
                <a:cubicBezTo>
                  <a:pt x="14513" y="9925"/>
                  <a:pt x="14503" y="9851"/>
                  <a:pt x="14513" y="9754"/>
                </a:cubicBezTo>
                <a:cubicBezTo>
                  <a:pt x="14524" y="9636"/>
                  <a:pt x="14513" y="9615"/>
                  <a:pt x="14503" y="9603"/>
                </a:cubicBezTo>
                <a:cubicBezTo>
                  <a:pt x="14470" y="9593"/>
                  <a:pt x="14470" y="9539"/>
                  <a:pt x="14503" y="9475"/>
                </a:cubicBezTo>
                <a:cubicBezTo>
                  <a:pt x="14513" y="9443"/>
                  <a:pt x="14513" y="9410"/>
                  <a:pt x="14503" y="9271"/>
                </a:cubicBezTo>
                <a:cubicBezTo>
                  <a:pt x="14491" y="9185"/>
                  <a:pt x="14491" y="9089"/>
                  <a:pt x="14503" y="9067"/>
                </a:cubicBezTo>
                <a:cubicBezTo>
                  <a:pt x="14503" y="9046"/>
                  <a:pt x="14491" y="8981"/>
                  <a:pt x="14481" y="8938"/>
                </a:cubicBezTo>
                <a:cubicBezTo>
                  <a:pt x="14460" y="8885"/>
                  <a:pt x="14460" y="8821"/>
                  <a:pt x="14460" y="8778"/>
                </a:cubicBezTo>
                <a:cubicBezTo>
                  <a:pt x="14470" y="8745"/>
                  <a:pt x="14460" y="8681"/>
                  <a:pt x="14460" y="8617"/>
                </a:cubicBezTo>
                <a:cubicBezTo>
                  <a:pt x="14449" y="8563"/>
                  <a:pt x="14438" y="8402"/>
                  <a:pt x="14438" y="8273"/>
                </a:cubicBezTo>
                <a:cubicBezTo>
                  <a:pt x="14427" y="8048"/>
                  <a:pt x="14427" y="8016"/>
                  <a:pt x="14395" y="7963"/>
                </a:cubicBezTo>
                <a:cubicBezTo>
                  <a:pt x="14363" y="7920"/>
                  <a:pt x="14363" y="7898"/>
                  <a:pt x="14374" y="7877"/>
                </a:cubicBezTo>
                <a:cubicBezTo>
                  <a:pt x="14395" y="7866"/>
                  <a:pt x="14384" y="7844"/>
                  <a:pt x="14363" y="7813"/>
                </a:cubicBezTo>
                <a:cubicBezTo>
                  <a:pt x="14352" y="7780"/>
                  <a:pt x="14341" y="7737"/>
                  <a:pt x="14341" y="7716"/>
                </a:cubicBezTo>
                <a:cubicBezTo>
                  <a:pt x="14341" y="7651"/>
                  <a:pt x="14320" y="7501"/>
                  <a:pt x="14298" y="7448"/>
                </a:cubicBezTo>
                <a:cubicBezTo>
                  <a:pt x="14288" y="7415"/>
                  <a:pt x="14277" y="7362"/>
                  <a:pt x="14277" y="7329"/>
                </a:cubicBezTo>
                <a:cubicBezTo>
                  <a:pt x="14277" y="7286"/>
                  <a:pt x="14267" y="7222"/>
                  <a:pt x="14234" y="7179"/>
                </a:cubicBezTo>
                <a:cubicBezTo>
                  <a:pt x="14213" y="7126"/>
                  <a:pt x="14202" y="7093"/>
                  <a:pt x="14213" y="7072"/>
                </a:cubicBezTo>
                <a:cubicBezTo>
                  <a:pt x="14224" y="7029"/>
                  <a:pt x="14181" y="6847"/>
                  <a:pt x="14148" y="6815"/>
                </a:cubicBezTo>
                <a:cubicBezTo>
                  <a:pt x="14148" y="6804"/>
                  <a:pt x="14138" y="6761"/>
                  <a:pt x="14138" y="6729"/>
                </a:cubicBezTo>
                <a:cubicBezTo>
                  <a:pt x="14138" y="6697"/>
                  <a:pt x="14127" y="6654"/>
                  <a:pt x="14116" y="6643"/>
                </a:cubicBezTo>
                <a:cubicBezTo>
                  <a:pt x="14105" y="6633"/>
                  <a:pt x="14095" y="6579"/>
                  <a:pt x="14095" y="6547"/>
                </a:cubicBezTo>
                <a:cubicBezTo>
                  <a:pt x="14084" y="6504"/>
                  <a:pt x="14052" y="6407"/>
                  <a:pt x="14020" y="6332"/>
                </a:cubicBezTo>
                <a:cubicBezTo>
                  <a:pt x="13977" y="6246"/>
                  <a:pt x="13955" y="6150"/>
                  <a:pt x="13955" y="6118"/>
                </a:cubicBezTo>
                <a:cubicBezTo>
                  <a:pt x="13955" y="6085"/>
                  <a:pt x="13945" y="6042"/>
                  <a:pt x="13923" y="6021"/>
                </a:cubicBezTo>
                <a:cubicBezTo>
                  <a:pt x="13902" y="5989"/>
                  <a:pt x="13880" y="5935"/>
                  <a:pt x="13869" y="5860"/>
                </a:cubicBezTo>
                <a:cubicBezTo>
                  <a:pt x="13859" y="5796"/>
                  <a:pt x="13838" y="5699"/>
                  <a:pt x="13805" y="5635"/>
                </a:cubicBezTo>
                <a:cubicBezTo>
                  <a:pt x="13784" y="5581"/>
                  <a:pt x="13762" y="5527"/>
                  <a:pt x="13762" y="5517"/>
                </a:cubicBezTo>
                <a:cubicBezTo>
                  <a:pt x="13762" y="5506"/>
                  <a:pt x="13719" y="5453"/>
                  <a:pt x="13687" y="5377"/>
                </a:cubicBezTo>
                <a:cubicBezTo>
                  <a:pt x="13633" y="5313"/>
                  <a:pt x="13580" y="5217"/>
                  <a:pt x="13559" y="5184"/>
                </a:cubicBezTo>
                <a:cubicBezTo>
                  <a:pt x="13537" y="5141"/>
                  <a:pt x="13505" y="5098"/>
                  <a:pt x="13483" y="5088"/>
                </a:cubicBezTo>
                <a:cubicBezTo>
                  <a:pt x="13451" y="5077"/>
                  <a:pt x="13387" y="4981"/>
                  <a:pt x="13387" y="4948"/>
                </a:cubicBezTo>
                <a:cubicBezTo>
                  <a:pt x="13387" y="4938"/>
                  <a:pt x="13333" y="4884"/>
                  <a:pt x="13280" y="4819"/>
                </a:cubicBezTo>
                <a:cubicBezTo>
                  <a:pt x="13226" y="4766"/>
                  <a:pt x="13173" y="4712"/>
                  <a:pt x="13173" y="4702"/>
                </a:cubicBezTo>
                <a:cubicBezTo>
                  <a:pt x="13173" y="4691"/>
                  <a:pt x="13140" y="4648"/>
                  <a:pt x="13087" y="4605"/>
                </a:cubicBezTo>
                <a:cubicBezTo>
                  <a:pt x="12979" y="4498"/>
                  <a:pt x="12947" y="4455"/>
                  <a:pt x="12947" y="4423"/>
                </a:cubicBezTo>
                <a:cubicBezTo>
                  <a:pt x="12947" y="4412"/>
                  <a:pt x="12925" y="4390"/>
                  <a:pt x="12894" y="4359"/>
                </a:cubicBezTo>
                <a:cubicBezTo>
                  <a:pt x="12872" y="4337"/>
                  <a:pt x="12818" y="4273"/>
                  <a:pt x="12786" y="4230"/>
                </a:cubicBezTo>
                <a:cubicBezTo>
                  <a:pt x="12744" y="4187"/>
                  <a:pt x="12658" y="4090"/>
                  <a:pt x="12593" y="4015"/>
                </a:cubicBezTo>
                <a:cubicBezTo>
                  <a:pt x="12529" y="3951"/>
                  <a:pt x="12453" y="3865"/>
                  <a:pt x="12443" y="3833"/>
                </a:cubicBezTo>
                <a:cubicBezTo>
                  <a:pt x="12422" y="3801"/>
                  <a:pt x="12400" y="3779"/>
                  <a:pt x="12368" y="3779"/>
                </a:cubicBezTo>
                <a:cubicBezTo>
                  <a:pt x="12346" y="3779"/>
                  <a:pt x="12325" y="3768"/>
                  <a:pt x="12314" y="3747"/>
                </a:cubicBezTo>
                <a:cubicBezTo>
                  <a:pt x="12303" y="3737"/>
                  <a:pt x="12250" y="3694"/>
                  <a:pt x="12207" y="3661"/>
                </a:cubicBezTo>
                <a:cubicBezTo>
                  <a:pt x="12153" y="3640"/>
                  <a:pt x="12121" y="3608"/>
                  <a:pt x="12121" y="3597"/>
                </a:cubicBezTo>
                <a:cubicBezTo>
                  <a:pt x="12121" y="3597"/>
                  <a:pt x="12089" y="3575"/>
                  <a:pt x="12057" y="3543"/>
                </a:cubicBezTo>
                <a:cubicBezTo>
                  <a:pt x="12014" y="3522"/>
                  <a:pt x="11993" y="3501"/>
                  <a:pt x="11993" y="3479"/>
                </a:cubicBezTo>
                <a:cubicBezTo>
                  <a:pt x="11993" y="3458"/>
                  <a:pt x="11821" y="3329"/>
                  <a:pt x="11778" y="3329"/>
                </a:cubicBezTo>
                <a:cubicBezTo>
                  <a:pt x="11746" y="3329"/>
                  <a:pt x="11681" y="3286"/>
                  <a:pt x="11681" y="3253"/>
                </a:cubicBezTo>
                <a:cubicBezTo>
                  <a:pt x="11681" y="3222"/>
                  <a:pt x="11445" y="3103"/>
                  <a:pt x="11359" y="3093"/>
                </a:cubicBezTo>
                <a:cubicBezTo>
                  <a:pt x="11328" y="3093"/>
                  <a:pt x="11306" y="3072"/>
                  <a:pt x="11295" y="3050"/>
                </a:cubicBezTo>
                <a:cubicBezTo>
                  <a:pt x="11285" y="3029"/>
                  <a:pt x="11263" y="3017"/>
                  <a:pt x="11242" y="3017"/>
                </a:cubicBezTo>
                <a:cubicBezTo>
                  <a:pt x="11220" y="3017"/>
                  <a:pt x="11188" y="3007"/>
                  <a:pt x="11177" y="2996"/>
                </a:cubicBezTo>
                <a:cubicBezTo>
                  <a:pt x="11166" y="2986"/>
                  <a:pt x="11102" y="2975"/>
                  <a:pt x="10952" y="2964"/>
                </a:cubicBezTo>
                <a:cubicBezTo>
                  <a:pt x="10877" y="2964"/>
                  <a:pt x="10877" y="2964"/>
                  <a:pt x="10856" y="2910"/>
                </a:cubicBezTo>
                <a:cubicBezTo>
                  <a:pt x="10845" y="2889"/>
                  <a:pt x="10823" y="2878"/>
                  <a:pt x="10748" y="2878"/>
                </a:cubicBezTo>
                <a:cubicBezTo>
                  <a:pt x="10706" y="2878"/>
                  <a:pt x="10620" y="2878"/>
                  <a:pt x="10555" y="2867"/>
                </a:cubicBezTo>
                <a:cubicBezTo>
                  <a:pt x="10537" y="2864"/>
                  <a:pt x="10517" y="2863"/>
                  <a:pt x="10497" y="2863"/>
                </a:cubicBezTo>
                <a:cubicBezTo>
                  <a:pt x="10447" y="2863"/>
                  <a:pt x="10394" y="2871"/>
                  <a:pt x="10341" y="2878"/>
                </a:cubicBezTo>
                <a:cubicBezTo>
                  <a:pt x="10287" y="2900"/>
                  <a:pt x="10180" y="2900"/>
                  <a:pt x="10115" y="2900"/>
                </a:cubicBezTo>
                <a:cubicBezTo>
                  <a:pt x="9955" y="2900"/>
                  <a:pt x="9740" y="2921"/>
                  <a:pt x="9708" y="2953"/>
                </a:cubicBezTo>
                <a:cubicBezTo>
                  <a:pt x="9697" y="2964"/>
                  <a:pt x="9676" y="2964"/>
                  <a:pt x="9665" y="2964"/>
                </a:cubicBezTo>
                <a:cubicBezTo>
                  <a:pt x="9662" y="2961"/>
                  <a:pt x="9658" y="2960"/>
                  <a:pt x="9653" y="2960"/>
                </a:cubicBezTo>
                <a:cubicBezTo>
                  <a:pt x="9641" y="2960"/>
                  <a:pt x="9623" y="2967"/>
                  <a:pt x="9600" y="2975"/>
                </a:cubicBezTo>
                <a:cubicBezTo>
                  <a:pt x="9557" y="2996"/>
                  <a:pt x="9504" y="3007"/>
                  <a:pt x="9300" y="3007"/>
                </a:cubicBezTo>
                <a:cubicBezTo>
                  <a:pt x="9247" y="3007"/>
                  <a:pt x="9150" y="3017"/>
                  <a:pt x="9075" y="3029"/>
                </a:cubicBezTo>
                <a:cubicBezTo>
                  <a:pt x="8978" y="3050"/>
                  <a:pt x="8871" y="3050"/>
                  <a:pt x="8775" y="3050"/>
                </a:cubicBezTo>
                <a:cubicBezTo>
                  <a:pt x="8668" y="3050"/>
                  <a:pt x="8592" y="3060"/>
                  <a:pt x="8539" y="3072"/>
                </a:cubicBezTo>
                <a:cubicBezTo>
                  <a:pt x="8507" y="3084"/>
                  <a:pt x="8484" y="3089"/>
                  <a:pt x="8454" y="3089"/>
                </a:cubicBezTo>
                <a:cubicBezTo>
                  <a:pt x="8433" y="3089"/>
                  <a:pt x="8409" y="3086"/>
                  <a:pt x="8378" y="3082"/>
                </a:cubicBezTo>
                <a:cubicBezTo>
                  <a:pt x="8339" y="3072"/>
                  <a:pt x="8316" y="3067"/>
                  <a:pt x="8299" y="3067"/>
                </a:cubicBezTo>
                <a:cubicBezTo>
                  <a:pt x="8278" y="3067"/>
                  <a:pt x="8267" y="3075"/>
                  <a:pt x="8249" y="3093"/>
                </a:cubicBezTo>
                <a:cubicBezTo>
                  <a:pt x="8233" y="3109"/>
                  <a:pt x="8225" y="3117"/>
                  <a:pt x="8210" y="3117"/>
                </a:cubicBezTo>
                <a:cubicBezTo>
                  <a:pt x="8196" y="3117"/>
                  <a:pt x="8174" y="3109"/>
                  <a:pt x="8131" y="3093"/>
                </a:cubicBezTo>
                <a:cubicBezTo>
                  <a:pt x="8087" y="3080"/>
                  <a:pt x="8061" y="3075"/>
                  <a:pt x="8043" y="3075"/>
                </a:cubicBezTo>
                <a:cubicBezTo>
                  <a:pt x="8030" y="3075"/>
                  <a:pt x="8022" y="3078"/>
                  <a:pt x="8013" y="3082"/>
                </a:cubicBezTo>
                <a:cubicBezTo>
                  <a:pt x="7991" y="3103"/>
                  <a:pt x="7938" y="3103"/>
                  <a:pt x="7798" y="3103"/>
                </a:cubicBezTo>
                <a:cubicBezTo>
                  <a:pt x="7562" y="3103"/>
                  <a:pt x="7295" y="3093"/>
                  <a:pt x="7047" y="3072"/>
                </a:cubicBezTo>
                <a:cubicBezTo>
                  <a:pt x="6985" y="3067"/>
                  <a:pt x="6937" y="3064"/>
                  <a:pt x="6894" y="3064"/>
                </a:cubicBezTo>
                <a:cubicBezTo>
                  <a:pt x="6836" y="3064"/>
                  <a:pt x="6788" y="3069"/>
                  <a:pt x="6726" y="3082"/>
                </a:cubicBezTo>
                <a:cubicBezTo>
                  <a:pt x="6680" y="3090"/>
                  <a:pt x="6649" y="3094"/>
                  <a:pt x="6624" y="3094"/>
                </a:cubicBezTo>
                <a:cubicBezTo>
                  <a:pt x="6583" y="3094"/>
                  <a:pt x="6557" y="3085"/>
                  <a:pt x="6511" y="3072"/>
                </a:cubicBezTo>
                <a:cubicBezTo>
                  <a:pt x="6458" y="3061"/>
                  <a:pt x="6420" y="3055"/>
                  <a:pt x="6392" y="3055"/>
                </a:cubicBezTo>
                <a:cubicBezTo>
                  <a:pt x="6364" y="3055"/>
                  <a:pt x="6345" y="3061"/>
                  <a:pt x="6329" y="3072"/>
                </a:cubicBezTo>
                <a:cubicBezTo>
                  <a:pt x="6318" y="3093"/>
                  <a:pt x="6254" y="3103"/>
                  <a:pt x="6168" y="3114"/>
                </a:cubicBezTo>
                <a:cubicBezTo>
                  <a:pt x="6082" y="3114"/>
                  <a:pt x="5996" y="3125"/>
                  <a:pt x="5965" y="3146"/>
                </a:cubicBezTo>
                <a:cubicBezTo>
                  <a:pt x="5942" y="3151"/>
                  <a:pt x="5927" y="3154"/>
                  <a:pt x="5916" y="3154"/>
                </a:cubicBezTo>
                <a:cubicBezTo>
                  <a:pt x="5900" y="3154"/>
                  <a:pt x="5891" y="3148"/>
                  <a:pt x="5879" y="3136"/>
                </a:cubicBezTo>
                <a:cubicBezTo>
                  <a:pt x="5868" y="3130"/>
                  <a:pt x="5857" y="3127"/>
                  <a:pt x="5847" y="3127"/>
                </a:cubicBezTo>
                <a:cubicBezTo>
                  <a:pt x="5836" y="3127"/>
                  <a:pt x="5825" y="3130"/>
                  <a:pt x="5814" y="3136"/>
                </a:cubicBezTo>
                <a:cubicBezTo>
                  <a:pt x="5806" y="3140"/>
                  <a:pt x="5797" y="3143"/>
                  <a:pt x="5788" y="3143"/>
                </a:cubicBezTo>
                <a:cubicBezTo>
                  <a:pt x="5775" y="3143"/>
                  <a:pt x="5763" y="3137"/>
                  <a:pt x="5750" y="3125"/>
                </a:cubicBezTo>
                <a:cubicBezTo>
                  <a:pt x="5734" y="3109"/>
                  <a:pt x="5726" y="3101"/>
                  <a:pt x="5715" y="3101"/>
                </a:cubicBezTo>
                <a:cubicBezTo>
                  <a:pt x="5704" y="3101"/>
                  <a:pt x="5691" y="3109"/>
                  <a:pt x="5664" y="3125"/>
                </a:cubicBezTo>
                <a:cubicBezTo>
                  <a:pt x="5632" y="3136"/>
                  <a:pt x="5578" y="3146"/>
                  <a:pt x="5546" y="3146"/>
                </a:cubicBezTo>
                <a:cubicBezTo>
                  <a:pt x="5514" y="3146"/>
                  <a:pt x="5471" y="3157"/>
                  <a:pt x="5439" y="3179"/>
                </a:cubicBezTo>
                <a:cubicBezTo>
                  <a:pt x="5407" y="3189"/>
                  <a:pt x="5364" y="3211"/>
                  <a:pt x="5321" y="3211"/>
                </a:cubicBezTo>
                <a:cubicBezTo>
                  <a:pt x="5235" y="3232"/>
                  <a:pt x="5042" y="3296"/>
                  <a:pt x="5021" y="3329"/>
                </a:cubicBezTo>
                <a:cubicBezTo>
                  <a:pt x="5009" y="3339"/>
                  <a:pt x="4988" y="3339"/>
                  <a:pt x="4978" y="3339"/>
                </a:cubicBezTo>
                <a:cubicBezTo>
                  <a:pt x="4967" y="3339"/>
                  <a:pt x="4913" y="3361"/>
                  <a:pt x="4859" y="3393"/>
                </a:cubicBezTo>
                <a:cubicBezTo>
                  <a:pt x="4795" y="3415"/>
                  <a:pt x="4742" y="3436"/>
                  <a:pt x="4731" y="3436"/>
                </a:cubicBezTo>
                <a:cubicBezTo>
                  <a:pt x="4727" y="3434"/>
                  <a:pt x="4722" y="3433"/>
                  <a:pt x="4718" y="3433"/>
                </a:cubicBezTo>
                <a:cubicBezTo>
                  <a:pt x="4698" y="3433"/>
                  <a:pt x="4671" y="3452"/>
                  <a:pt x="4645" y="3479"/>
                </a:cubicBezTo>
                <a:cubicBezTo>
                  <a:pt x="4602" y="3501"/>
                  <a:pt x="4559" y="3532"/>
                  <a:pt x="4538" y="3532"/>
                </a:cubicBezTo>
                <a:cubicBezTo>
                  <a:pt x="4516" y="3543"/>
                  <a:pt x="4452" y="3586"/>
                  <a:pt x="4409" y="3629"/>
                </a:cubicBezTo>
                <a:cubicBezTo>
                  <a:pt x="4248" y="3790"/>
                  <a:pt x="4205" y="3833"/>
                  <a:pt x="4163" y="3844"/>
                </a:cubicBezTo>
                <a:cubicBezTo>
                  <a:pt x="4141" y="3854"/>
                  <a:pt x="4087" y="3897"/>
                  <a:pt x="4034" y="3951"/>
                </a:cubicBezTo>
                <a:cubicBezTo>
                  <a:pt x="3991" y="3994"/>
                  <a:pt x="3948" y="4026"/>
                  <a:pt x="3937" y="4026"/>
                </a:cubicBezTo>
                <a:cubicBezTo>
                  <a:pt x="3927" y="4026"/>
                  <a:pt x="3862" y="4069"/>
                  <a:pt x="3808" y="4123"/>
                </a:cubicBezTo>
                <a:cubicBezTo>
                  <a:pt x="3744" y="4176"/>
                  <a:pt x="3669" y="4240"/>
                  <a:pt x="3626" y="4262"/>
                </a:cubicBezTo>
                <a:cubicBezTo>
                  <a:pt x="3583" y="4283"/>
                  <a:pt x="3540" y="4316"/>
                  <a:pt x="3529" y="4326"/>
                </a:cubicBezTo>
                <a:cubicBezTo>
                  <a:pt x="3519" y="4348"/>
                  <a:pt x="3476" y="4369"/>
                  <a:pt x="3443" y="4390"/>
                </a:cubicBezTo>
                <a:cubicBezTo>
                  <a:pt x="3412" y="4402"/>
                  <a:pt x="3369" y="4433"/>
                  <a:pt x="3358" y="4455"/>
                </a:cubicBezTo>
                <a:cubicBezTo>
                  <a:pt x="3336" y="4487"/>
                  <a:pt x="3262" y="4573"/>
                  <a:pt x="3176" y="4648"/>
                </a:cubicBezTo>
                <a:cubicBezTo>
                  <a:pt x="3090" y="4734"/>
                  <a:pt x="3026" y="4809"/>
                  <a:pt x="3026" y="4819"/>
                </a:cubicBezTo>
                <a:cubicBezTo>
                  <a:pt x="3026" y="4831"/>
                  <a:pt x="3014" y="4841"/>
                  <a:pt x="3004" y="4852"/>
                </a:cubicBezTo>
                <a:cubicBezTo>
                  <a:pt x="2993" y="4862"/>
                  <a:pt x="2971" y="4895"/>
                  <a:pt x="2961" y="4938"/>
                </a:cubicBezTo>
                <a:cubicBezTo>
                  <a:pt x="2950" y="4970"/>
                  <a:pt x="2940" y="5002"/>
                  <a:pt x="2918" y="5002"/>
                </a:cubicBezTo>
                <a:cubicBezTo>
                  <a:pt x="2897" y="5013"/>
                  <a:pt x="2778" y="5238"/>
                  <a:pt x="2778" y="5281"/>
                </a:cubicBezTo>
                <a:cubicBezTo>
                  <a:pt x="2778" y="5303"/>
                  <a:pt x="2757" y="5367"/>
                  <a:pt x="2725" y="5410"/>
                </a:cubicBezTo>
                <a:cubicBezTo>
                  <a:pt x="2661" y="5527"/>
                  <a:pt x="2628" y="5603"/>
                  <a:pt x="2639" y="5678"/>
                </a:cubicBezTo>
                <a:cubicBezTo>
                  <a:pt x="2650" y="5699"/>
                  <a:pt x="2650" y="5732"/>
                  <a:pt x="2639" y="5732"/>
                </a:cubicBezTo>
                <a:cubicBezTo>
                  <a:pt x="2628" y="5742"/>
                  <a:pt x="2554" y="5946"/>
                  <a:pt x="2532" y="6021"/>
                </a:cubicBezTo>
                <a:cubicBezTo>
                  <a:pt x="2532" y="6042"/>
                  <a:pt x="2511" y="6075"/>
                  <a:pt x="2489" y="6075"/>
                </a:cubicBezTo>
                <a:cubicBezTo>
                  <a:pt x="2468" y="6085"/>
                  <a:pt x="2457" y="6107"/>
                  <a:pt x="2446" y="6161"/>
                </a:cubicBezTo>
                <a:cubicBezTo>
                  <a:pt x="2446" y="6204"/>
                  <a:pt x="2425" y="6257"/>
                  <a:pt x="2382" y="6300"/>
                </a:cubicBezTo>
                <a:cubicBezTo>
                  <a:pt x="2328" y="6364"/>
                  <a:pt x="2328" y="6364"/>
                  <a:pt x="2349" y="6428"/>
                </a:cubicBezTo>
                <a:cubicBezTo>
                  <a:pt x="2371" y="6504"/>
                  <a:pt x="2339" y="6590"/>
                  <a:pt x="2264" y="6707"/>
                </a:cubicBezTo>
                <a:cubicBezTo>
                  <a:pt x="2232" y="6750"/>
                  <a:pt x="2210" y="6793"/>
                  <a:pt x="2210" y="6815"/>
                </a:cubicBezTo>
                <a:cubicBezTo>
                  <a:pt x="2210" y="6836"/>
                  <a:pt x="2210" y="6869"/>
                  <a:pt x="2199" y="6879"/>
                </a:cubicBezTo>
                <a:cubicBezTo>
                  <a:pt x="2146" y="6922"/>
                  <a:pt x="2070" y="7105"/>
                  <a:pt x="2070" y="7158"/>
                </a:cubicBezTo>
                <a:cubicBezTo>
                  <a:pt x="2070" y="7222"/>
                  <a:pt x="2028" y="7286"/>
                  <a:pt x="1985" y="7286"/>
                </a:cubicBezTo>
                <a:cubicBezTo>
                  <a:pt x="1953" y="7286"/>
                  <a:pt x="1953" y="7286"/>
                  <a:pt x="1910" y="7512"/>
                </a:cubicBezTo>
                <a:cubicBezTo>
                  <a:pt x="1889" y="7598"/>
                  <a:pt x="1856" y="7684"/>
                  <a:pt x="1846" y="7694"/>
                </a:cubicBezTo>
                <a:cubicBezTo>
                  <a:pt x="1824" y="7716"/>
                  <a:pt x="1824" y="7748"/>
                  <a:pt x="1834" y="7813"/>
                </a:cubicBezTo>
                <a:cubicBezTo>
                  <a:pt x="1846" y="7887"/>
                  <a:pt x="1834" y="7898"/>
                  <a:pt x="1803" y="7920"/>
                </a:cubicBezTo>
                <a:cubicBezTo>
                  <a:pt x="1770" y="7941"/>
                  <a:pt x="1770" y="7952"/>
                  <a:pt x="1792" y="8006"/>
                </a:cubicBezTo>
                <a:cubicBezTo>
                  <a:pt x="1803" y="8059"/>
                  <a:pt x="1803" y="8080"/>
                  <a:pt x="1781" y="8134"/>
                </a:cubicBezTo>
                <a:cubicBezTo>
                  <a:pt x="1770" y="8166"/>
                  <a:pt x="1760" y="8209"/>
                  <a:pt x="1770" y="8242"/>
                </a:cubicBezTo>
                <a:cubicBezTo>
                  <a:pt x="1781" y="8316"/>
                  <a:pt x="1781" y="8638"/>
                  <a:pt x="1760" y="8681"/>
                </a:cubicBezTo>
                <a:cubicBezTo>
                  <a:pt x="1749" y="8724"/>
                  <a:pt x="1781" y="8928"/>
                  <a:pt x="1813" y="8992"/>
                </a:cubicBezTo>
                <a:cubicBezTo>
                  <a:pt x="1824" y="9014"/>
                  <a:pt x="1824" y="9046"/>
                  <a:pt x="1813" y="9067"/>
                </a:cubicBezTo>
                <a:cubicBezTo>
                  <a:pt x="1813" y="9089"/>
                  <a:pt x="1813" y="9121"/>
                  <a:pt x="1824" y="9143"/>
                </a:cubicBezTo>
                <a:cubicBezTo>
                  <a:pt x="1834" y="9153"/>
                  <a:pt x="1846" y="9217"/>
                  <a:pt x="1846" y="9282"/>
                </a:cubicBezTo>
                <a:cubicBezTo>
                  <a:pt x="1846" y="9336"/>
                  <a:pt x="1856" y="9400"/>
                  <a:pt x="1867" y="9421"/>
                </a:cubicBezTo>
                <a:cubicBezTo>
                  <a:pt x="1910" y="9529"/>
                  <a:pt x="1996" y="9754"/>
                  <a:pt x="1996" y="9765"/>
                </a:cubicBezTo>
                <a:cubicBezTo>
                  <a:pt x="2006" y="9775"/>
                  <a:pt x="2006" y="9818"/>
                  <a:pt x="2017" y="9872"/>
                </a:cubicBezTo>
                <a:cubicBezTo>
                  <a:pt x="2017" y="9925"/>
                  <a:pt x="2017" y="9979"/>
                  <a:pt x="2039" y="9990"/>
                </a:cubicBezTo>
                <a:cubicBezTo>
                  <a:pt x="2060" y="10011"/>
                  <a:pt x="2060" y="10075"/>
                  <a:pt x="2039" y="10086"/>
                </a:cubicBezTo>
                <a:cubicBezTo>
                  <a:pt x="2017" y="10097"/>
                  <a:pt x="2028" y="10151"/>
                  <a:pt x="2070" y="10215"/>
                </a:cubicBezTo>
                <a:cubicBezTo>
                  <a:pt x="2092" y="10247"/>
                  <a:pt x="2125" y="10322"/>
                  <a:pt x="2135" y="10365"/>
                </a:cubicBezTo>
                <a:cubicBezTo>
                  <a:pt x="2156" y="10483"/>
                  <a:pt x="2178" y="10516"/>
                  <a:pt x="2210" y="10516"/>
                </a:cubicBezTo>
                <a:cubicBezTo>
                  <a:pt x="2221" y="10516"/>
                  <a:pt x="2232" y="10537"/>
                  <a:pt x="2232" y="10569"/>
                </a:cubicBezTo>
                <a:cubicBezTo>
                  <a:pt x="2232" y="10666"/>
                  <a:pt x="2275" y="10848"/>
                  <a:pt x="2318" y="10933"/>
                </a:cubicBezTo>
                <a:cubicBezTo>
                  <a:pt x="2339" y="10976"/>
                  <a:pt x="2361" y="11030"/>
                  <a:pt x="2361" y="11052"/>
                </a:cubicBezTo>
                <a:cubicBezTo>
                  <a:pt x="2361" y="11062"/>
                  <a:pt x="2371" y="11095"/>
                  <a:pt x="2382" y="11105"/>
                </a:cubicBezTo>
                <a:cubicBezTo>
                  <a:pt x="2392" y="11116"/>
                  <a:pt x="2414" y="11148"/>
                  <a:pt x="2414" y="11169"/>
                </a:cubicBezTo>
                <a:cubicBezTo>
                  <a:pt x="2425" y="11191"/>
                  <a:pt x="2446" y="11234"/>
                  <a:pt x="2478" y="11277"/>
                </a:cubicBezTo>
                <a:cubicBezTo>
                  <a:pt x="2500" y="11309"/>
                  <a:pt x="2521" y="11352"/>
                  <a:pt x="2521" y="11374"/>
                </a:cubicBezTo>
                <a:cubicBezTo>
                  <a:pt x="2521" y="11395"/>
                  <a:pt x="2564" y="11459"/>
                  <a:pt x="2618" y="11524"/>
                </a:cubicBezTo>
                <a:cubicBezTo>
                  <a:pt x="2671" y="11588"/>
                  <a:pt x="2735" y="11663"/>
                  <a:pt x="2757" y="11706"/>
                </a:cubicBezTo>
                <a:cubicBezTo>
                  <a:pt x="2821" y="11792"/>
                  <a:pt x="2854" y="11824"/>
                  <a:pt x="2950" y="11899"/>
                </a:cubicBezTo>
                <a:cubicBezTo>
                  <a:pt x="2993" y="11931"/>
                  <a:pt x="3026" y="11974"/>
                  <a:pt x="3026" y="11996"/>
                </a:cubicBezTo>
                <a:cubicBezTo>
                  <a:pt x="3026" y="12006"/>
                  <a:pt x="3036" y="12028"/>
                  <a:pt x="3047" y="12039"/>
                </a:cubicBezTo>
                <a:cubicBezTo>
                  <a:pt x="3068" y="12049"/>
                  <a:pt x="3079" y="12070"/>
                  <a:pt x="3079" y="12082"/>
                </a:cubicBezTo>
                <a:cubicBezTo>
                  <a:pt x="3079" y="12113"/>
                  <a:pt x="3133" y="12199"/>
                  <a:pt x="3219" y="12296"/>
                </a:cubicBezTo>
                <a:cubicBezTo>
                  <a:pt x="3262" y="12349"/>
                  <a:pt x="3283" y="12382"/>
                  <a:pt x="3283" y="12392"/>
                </a:cubicBezTo>
                <a:cubicBezTo>
                  <a:pt x="3283" y="12403"/>
                  <a:pt x="3315" y="12435"/>
                  <a:pt x="3358" y="12468"/>
                </a:cubicBezTo>
                <a:cubicBezTo>
                  <a:pt x="3401" y="12511"/>
                  <a:pt x="3455" y="12575"/>
                  <a:pt x="3486" y="12650"/>
                </a:cubicBezTo>
                <a:cubicBezTo>
                  <a:pt x="3529" y="12735"/>
                  <a:pt x="3562" y="12778"/>
                  <a:pt x="3594" y="12778"/>
                </a:cubicBezTo>
                <a:cubicBezTo>
                  <a:pt x="3615" y="12790"/>
                  <a:pt x="3626" y="12800"/>
                  <a:pt x="3626" y="12811"/>
                </a:cubicBezTo>
                <a:cubicBezTo>
                  <a:pt x="3626" y="12821"/>
                  <a:pt x="3648" y="12843"/>
                  <a:pt x="3669" y="12864"/>
                </a:cubicBezTo>
                <a:cubicBezTo>
                  <a:pt x="3691" y="12897"/>
                  <a:pt x="3701" y="12918"/>
                  <a:pt x="3701" y="12940"/>
                </a:cubicBezTo>
                <a:cubicBezTo>
                  <a:pt x="3691" y="12971"/>
                  <a:pt x="3701" y="12993"/>
                  <a:pt x="3755" y="13025"/>
                </a:cubicBezTo>
                <a:cubicBezTo>
                  <a:pt x="3787" y="13047"/>
                  <a:pt x="3819" y="13079"/>
                  <a:pt x="3819" y="13090"/>
                </a:cubicBezTo>
                <a:cubicBezTo>
                  <a:pt x="3819" y="13100"/>
                  <a:pt x="3872" y="13154"/>
                  <a:pt x="3927" y="13207"/>
                </a:cubicBezTo>
                <a:cubicBezTo>
                  <a:pt x="3980" y="13261"/>
                  <a:pt x="4044" y="13347"/>
                  <a:pt x="4066" y="13379"/>
                </a:cubicBezTo>
                <a:cubicBezTo>
                  <a:pt x="4077" y="13422"/>
                  <a:pt x="4120" y="13465"/>
                  <a:pt x="4141" y="13476"/>
                </a:cubicBezTo>
                <a:cubicBezTo>
                  <a:pt x="4163" y="13497"/>
                  <a:pt x="4184" y="13519"/>
                  <a:pt x="4184" y="13540"/>
                </a:cubicBezTo>
                <a:cubicBezTo>
                  <a:pt x="4184" y="13572"/>
                  <a:pt x="4216" y="13615"/>
                  <a:pt x="4280" y="13691"/>
                </a:cubicBezTo>
                <a:cubicBezTo>
                  <a:pt x="4387" y="13787"/>
                  <a:pt x="4441" y="13872"/>
                  <a:pt x="4463" y="13958"/>
                </a:cubicBezTo>
                <a:cubicBezTo>
                  <a:pt x="4463" y="13980"/>
                  <a:pt x="4495" y="14023"/>
                  <a:pt x="4538" y="14055"/>
                </a:cubicBezTo>
                <a:cubicBezTo>
                  <a:pt x="4570" y="14087"/>
                  <a:pt x="4602" y="14120"/>
                  <a:pt x="4602" y="14130"/>
                </a:cubicBezTo>
                <a:cubicBezTo>
                  <a:pt x="4602" y="14141"/>
                  <a:pt x="4623" y="14173"/>
                  <a:pt x="4656" y="14205"/>
                </a:cubicBezTo>
                <a:cubicBezTo>
                  <a:pt x="4677" y="14227"/>
                  <a:pt x="4709" y="14270"/>
                  <a:pt x="4709" y="14280"/>
                </a:cubicBezTo>
                <a:cubicBezTo>
                  <a:pt x="4709" y="14313"/>
                  <a:pt x="4731" y="14334"/>
                  <a:pt x="4785" y="14366"/>
                </a:cubicBezTo>
                <a:cubicBezTo>
                  <a:pt x="4828" y="14387"/>
                  <a:pt x="4870" y="14430"/>
                  <a:pt x="4892" y="14473"/>
                </a:cubicBezTo>
                <a:cubicBezTo>
                  <a:pt x="4902" y="14506"/>
                  <a:pt x="4935" y="14537"/>
                  <a:pt x="4956" y="14537"/>
                </a:cubicBezTo>
                <a:cubicBezTo>
                  <a:pt x="4978" y="14537"/>
                  <a:pt x="5009" y="14570"/>
                  <a:pt x="5031" y="14602"/>
                </a:cubicBezTo>
                <a:cubicBezTo>
                  <a:pt x="5052" y="14623"/>
                  <a:pt x="5106" y="14666"/>
                  <a:pt x="5149" y="14688"/>
                </a:cubicBezTo>
                <a:cubicBezTo>
                  <a:pt x="5192" y="14709"/>
                  <a:pt x="5278" y="14763"/>
                  <a:pt x="5342" y="14816"/>
                </a:cubicBezTo>
                <a:cubicBezTo>
                  <a:pt x="5460" y="14924"/>
                  <a:pt x="5557" y="14988"/>
                  <a:pt x="5632" y="15021"/>
                </a:cubicBezTo>
                <a:cubicBezTo>
                  <a:pt x="5653" y="15021"/>
                  <a:pt x="5686" y="15042"/>
                  <a:pt x="5686" y="15042"/>
                </a:cubicBezTo>
                <a:cubicBezTo>
                  <a:pt x="5696" y="15052"/>
                  <a:pt x="5814" y="15106"/>
                  <a:pt x="5889" y="15138"/>
                </a:cubicBezTo>
                <a:cubicBezTo>
                  <a:pt x="5922" y="15149"/>
                  <a:pt x="5953" y="15181"/>
                  <a:pt x="5965" y="15214"/>
                </a:cubicBezTo>
                <a:cubicBezTo>
                  <a:pt x="5986" y="15257"/>
                  <a:pt x="5996" y="15267"/>
                  <a:pt x="6061" y="15278"/>
                </a:cubicBezTo>
                <a:cubicBezTo>
                  <a:pt x="6104" y="15278"/>
                  <a:pt x="6136" y="15299"/>
                  <a:pt x="6146" y="15310"/>
                </a:cubicBezTo>
                <a:cubicBezTo>
                  <a:pt x="6158" y="15310"/>
                  <a:pt x="6189" y="15321"/>
                  <a:pt x="6222" y="15321"/>
                </a:cubicBezTo>
                <a:cubicBezTo>
                  <a:pt x="6243" y="15321"/>
                  <a:pt x="6297" y="15342"/>
                  <a:pt x="6329" y="15364"/>
                </a:cubicBezTo>
                <a:cubicBezTo>
                  <a:pt x="6361" y="15385"/>
                  <a:pt x="6404" y="15407"/>
                  <a:pt x="6436" y="15407"/>
                </a:cubicBezTo>
                <a:cubicBezTo>
                  <a:pt x="6458" y="15407"/>
                  <a:pt x="6501" y="15417"/>
                  <a:pt x="6522" y="15428"/>
                </a:cubicBezTo>
                <a:cubicBezTo>
                  <a:pt x="6541" y="15441"/>
                  <a:pt x="6559" y="15446"/>
                  <a:pt x="6580" y="15446"/>
                </a:cubicBezTo>
                <a:cubicBezTo>
                  <a:pt x="6595" y="15446"/>
                  <a:pt x="6612" y="15443"/>
                  <a:pt x="6630" y="15438"/>
                </a:cubicBezTo>
                <a:cubicBezTo>
                  <a:pt x="6672" y="15438"/>
                  <a:pt x="6704" y="15438"/>
                  <a:pt x="6737" y="15460"/>
                </a:cubicBezTo>
                <a:cubicBezTo>
                  <a:pt x="6762" y="15473"/>
                  <a:pt x="6780" y="15478"/>
                  <a:pt x="6797" y="15478"/>
                </a:cubicBezTo>
                <a:cubicBezTo>
                  <a:pt x="6809" y="15478"/>
                  <a:pt x="6820" y="15475"/>
                  <a:pt x="6833" y="15471"/>
                </a:cubicBezTo>
                <a:cubicBezTo>
                  <a:pt x="6849" y="15460"/>
                  <a:pt x="6863" y="15455"/>
                  <a:pt x="6878" y="15455"/>
                </a:cubicBezTo>
                <a:cubicBezTo>
                  <a:pt x="6892" y="15455"/>
                  <a:pt x="6908" y="15460"/>
                  <a:pt x="6930" y="15471"/>
                </a:cubicBezTo>
                <a:cubicBezTo>
                  <a:pt x="6953" y="15487"/>
                  <a:pt x="6982" y="15497"/>
                  <a:pt x="7005" y="15497"/>
                </a:cubicBezTo>
                <a:cubicBezTo>
                  <a:pt x="7013" y="15497"/>
                  <a:pt x="7020" y="15495"/>
                  <a:pt x="7026" y="15493"/>
                </a:cubicBezTo>
                <a:lnTo>
                  <a:pt x="7069" y="15493"/>
                </a:lnTo>
                <a:cubicBezTo>
                  <a:pt x="7069" y="15503"/>
                  <a:pt x="7123" y="15514"/>
                  <a:pt x="7187" y="15524"/>
                </a:cubicBezTo>
                <a:cubicBezTo>
                  <a:pt x="7241" y="15524"/>
                  <a:pt x="7316" y="15535"/>
                  <a:pt x="7337" y="15557"/>
                </a:cubicBezTo>
                <a:cubicBezTo>
                  <a:pt x="7350" y="15561"/>
                  <a:pt x="7364" y="15564"/>
                  <a:pt x="7380" y="15564"/>
                </a:cubicBezTo>
                <a:cubicBezTo>
                  <a:pt x="7405" y="15564"/>
                  <a:pt x="7437" y="15558"/>
                  <a:pt x="7488" y="15546"/>
                </a:cubicBezTo>
                <a:cubicBezTo>
                  <a:pt x="7523" y="15542"/>
                  <a:pt x="7548" y="15540"/>
                  <a:pt x="7569" y="15540"/>
                </a:cubicBezTo>
                <a:cubicBezTo>
                  <a:pt x="7608" y="15540"/>
                  <a:pt x="7636" y="15547"/>
                  <a:pt x="7691" y="15567"/>
                </a:cubicBezTo>
                <a:cubicBezTo>
                  <a:pt x="7745" y="15578"/>
                  <a:pt x="7809" y="15600"/>
                  <a:pt x="7831" y="15600"/>
                </a:cubicBezTo>
                <a:cubicBezTo>
                  <a:pt x="7852" y="15600"/>
                  <a:pt x="7917" y="15610"/>
                  <a:pt x="7960" y="15621"/>
                </a:cubicBezTo>
                <a:cubicBezTo>
                  <a:pt x="7986" y="15626"/>
                  <a:pt x="8010" y="15629"/>
                  <a:pt x="8030" y="15629"/>
                </a:cubicBezTo>
                <a:cubicBezTo>
                  <a:pt x="8050" y="15629"/>
                  <a:pt x="8066" y="15626"/>
                  <a:pt x="8077" y="15621"/>
                </a:cubicBezTo>
                <a:cubicBezTo>
                  <a:pt x="8088" y="15616"/>
                  <a:pt x="8112" y="15613"/>
                  <a:pt x="8146" y="15613"/>
                </a:cubicBezTo>
                <a:cubicBezTo>
                  <a:pt x="8179" y="15613"/>
                  <a:pt x="8222" y="15616"/>
                  <a:pt x="8270" y="15621"/>
                </a:cubicBezTo>
                <a:cubicBezTo>
                  <a:pt x="8305" y="15624"/>
                  <a:pt x="8333" y="15625"/>
                  <a:pt x="8357" y="15625"/>
                </a:cubicBezTo>
                <a:cubicBezTo>
                  <a:pt x="8415" y="15625"/>
                  <a:pt x="8450" y="15618"/>
                  <a:pt x="8496" y="15610"/>
                </a:cubicBezTo>
                <a:cubicBezTo>
                  <a:pt x="8535" y="15594"/>
                  <a:pt x="8574" y="15585"/>
                  <a:pt x="8610" y="15585"/>
                </a:cubicBezTo>
                <a:cubicBezTo>
                  <a:pt x="8622" y="15585"/>
                  <a:pt x="8635" y="15586"/>
                  <a:pt x="8646" y="15589"/>
                </a:cubicBezTo>
                <a:cubicBezTo>
                  <a:pt x="8660" y="15592"/>
                  <a:pt x="8673" y="15593"/>
                  <a:pt x="8685" y="15593"/>
                </a:cubicBezTo>
                <a:cubicBezTo>
                  <a:pt x="8718" y="15593"/>
                  <a:pt x="8746" y="15583"/>
                  <a:pt x="8785" y="15567"/>
                </a:cubicBezTo>
                <a:cubicBezTo>
                  <a:pt x="8808" y="15560"/>
                  <a:pt x="8831" y="15552"/>
                  <a:pt x="8849" y="15552"/>
                </a:cubicBezTo>
                <a:cubicBezTo>
                  <a:pt x="8857" y="15552"/>
                  <a:pt x="8865" y="15554"/>
                  <a:pt x="8871" y="15557"/>
                </a:cubicBezTo>
                <a:cubicBezTo>
                  <a:pt x="8882" y="15557"/>
                  <a:pt x="8925" y="15557"/>
                  <a:pt x="8978" y="15535"/>
                </a:cubicBezTo>
                <a:cubicBezTo>
                  <a:pt x="9021" y="15524"/>
                  <a:pt x="9097" y="15514"/>
                  <a:pt x="9128" y="15514"/>
                </a:cubicBezTo>
                <a:lnTo>
                  <a:pt x="9321" y="15514"/>
                </a:lnTo>
                <a:cubicBezTo>
                  <a:pt x="9333" y="15514"/>
                  <a:pt x="9386" y="15514"/>
                  <a:pt x="9429" y="15503"/>
                </a:cubicBezTo>
                <a:cubicBezTo>
                  <a:pt x="9460" y="15490"/>
                  <a:pt x="9484" y="15485"/>
                  <a:pt x="9507" y="15485"/>
                </a:cubicBezTo>
                <a:cubicBezTo>
                  <a:pt x="9523" y="15485"/>
                  <a:pt x="9539" y="15488"/>
                  <a:pt x="9557" y="15493"/>
                </a:cubicBezTo>
                <a:cubicBezTo>
                  <a:pt x="9570" y="15501"/>
                  <a:pt x="9582" y="15504"/>
                  <a:pt x="9597" y="15504"/>
                </a:cubicBezTo>
                <a:cubicBezTo>
                  <a:pt x="9622" y="15504"/>
                  <a:pt x="9654" y="15495"/>
                  <a:pt x="9708" y="15481"/>
                </a:cubicBezTo>
                <a:cubicBezTo>
                  <a:pt x="9772" y="15460"/>
                  <a:pt x="9847" y="15438"/>
                  <a:pt x="9869" y="15428"/>
                </a:cubicBezTo>
                <a:cubicBezTo>
                  <a:pt x="9891" y="15420"/>
                  <a:pt x="9920" y="15413"/>
                  <a:pt x="9942" y="15413"/>
                </a:cubicBezTo>
                <a:cubicBezTo>
                  <a:pt x="9951" y="15413"/>
                  <a:pt x="9959" y="15414"/>
                  <a:pt x="9965" y="15417"/>
                </a:cubicBezTo>
                <a:cubicBezTo>
                  <a:pt x="9986" y="15417"/>
                  <a:pt x="10029" y="15407"/>
                  <a:pt x="10051" y="15396"/>
                </a:cubicBezTo>
                <a:cubicBezTo>
                  <a:pt x="10083" y="15374"/>
                  <a:pt x="10115" y="15374"/>
                  <a:pt x="10126" y="15374"/>
                </a:cubicBezTo>
                <a:cubicBezTo>
                  <a:pt x="10133" y="15377"/>
                  <a:pt x="10140" y="15379"/>
                  <a:pt x="10147" y="15379"/>
                </a:cubicBezTo>
                <a:cubicBezTo>
                  <a:pt x="10166" y="15379"/>
                  <a:pt x="10186" y="15371"/>
                  <a:pt x="10201" y="15364"/>
                </a:cubicBezTo>
                <a:cubicBezTo>
                  <a:pt x="10265" y="15353"/>
                  <a:pt x="10384" y="15331"/>
                  <a:pt x="10544" y="15310"/>
                </a:cubicBezTo>
                <a:cubicBezTo>
                  <a:pt x="10587" y="15299"/>
                  <a:pt x="10663" y="15288"/>
                  <a:pt x="10694" y="15278"/>
                </a:cubicBezTo>
                <a:cubicBezTo>
                  <a:pt x="10737" y="15267"/>
                  <a:pt x="10791" y="15257"/>
                  <a:pt x="10823" y="15257"/>
                </a:cubicBezTo>
                <a:cubicBezTo>
                  <a:pt x="10856" y="15257"/>
                  <a:pt x="10909" y="15235"/>
                  <a:pt x="10942" y="15214"/>
                </a:cubicBezTo>
                <a:cubicBezTo>
                  <a:pt x="10979" y="15189"/>
                  <a:pt x="11002" y="15178"/>
                  <a:pt x="11021" y="15178"/>
                </a:cubicBezTo>
                <a:cubicBezTo>
                  <a:pt x="11035" y="15178"/>
                  <a:pt x="11046" y="15183"/>
                  <a:pt x="11059" y="15192"/>
                </a:cubicBezTo>
                <a:cubicBezTo>
                  <a:pt x="11065" y="15195"/>
                  <a:pt x="11071" y="15196"/>
                  <a:pt x="11079" y="15196"/>
                </a:cubicBezTo>
                <a:cubicBezTo>
                  <a:pt x="11099" y="15196"/>
                  <a:pt x="11127" y="15186"/>
                  <a:pt x="11166" y="15171"/>
                </a:cubicBezTo>
                <a:cubicBezTo>
                  <a:pt x="11206" y="15155"/>
                  <a:pt x="11245" y="15145"/>
                  <a:pt x="11280" y="15145"/>
                </a:cubicBezTo>
                <a:cubicBezTo>
                  <a:pt x="11293" y="15145"/>
                  <a:pt x="11305" y="15146"/>
                  <a:pt x="11316" y="15149"/>
                </a:cubicBezTo>
                <a:cubicBezTo>
                  <a:pt x="11328" y="15151"/>
                  <a:pt x="11340" y="15152"/>
                  <a:pt x="11351" y="15152"/>
                </a:cubicBezTo>
                <a:cubicBezTo>
                  <a:pt x="11412" y="15152"/>
                  <a:pt x="11467" y="15128"/>
                  <a:pt x="11521" y="15074"/>
                </a:cubicBezTo>
                <a:cubicBezTo>
                  <a:pt x="11574" y="15031"/>
                  <a:pt x="11660" y="15009"/>
                  <a:pt x="11810" y="14988"/>
                </a:cubicBezTo>
                <a:lnTo>
                  <a:pt x="11896" y="14967"/>
                </a:lnTo>
                <a:cubicBezTo>
                  <a:pt x="11907" y="14956"/>
                  <a:pt x="11928" y="14945"/>
                  <a:pt x="11960" y="14945"/>
                </a:cubicBezTo>
                <a:cubicBezTo>
                  <a:pt x="12046" y="14945"/>
                  <a:pt x="12175" y="14913"/>
                  <a:pt x="12218" y="14870"/>
                </a:cubicBezTo>
                <a:cubicBezTo>
                  <a:pt x="12239" y="14849"/>
                  <a:pt x="12272" y="14838"/>
                  <a:pt x="12293" y="14838"/>
                </a:cubicBezTo>
                <a:cubicBezTo>
                  <a:pt x="12314" y="14838"/>
                  <a:pt x="12357" y="14816"/>
                  <a:pt x="12400" y="14795"/>
                </a:cubicBezTo>
                <a:cubicBezTo>
                  <a:pt x="12443" y="14773"/>
                  <a:pt x="12475" y="14773"/>
                  <a:pt x="12508" y="14773"/>
                </a:cubicBezTo>
                <a:cubicBezTo>
                  <a:pt x="12513" y="14776"/>
                  <a:pt x="12520" y="14778"/>
                  <a:pt x="12528" y="14778"/>
                </a:cubicBezTo>
                <a:cubicBezTo>
                  <a:pt x="12551" y="14778"/>
                  <a:pt x="12585" y="14765"/>
                  <a:pt x="12625" y="14742"/>
                </a:cubicBezTo>
                <a:cubicBezTo>
                  <a:pt x="12668" y="14709"/>
                  <a:pt x="12711" y="14688"/>
                  <a:pt x="12722" y="14688"/>
                </a:cubicBezTo>
                <a:cubicBezTo>
                  <a:pt x="12722" y="14688"/>
                  <a:pt x="12744" y="14677"/>
                  <a:pt x="12765" y="14656"/>
                </a:cubicBezTo>
                <a:cubicBezTo>
                  <a:pt x="12775" y="14634"/>
                  <a:pt x="12797" y="14623"/>
                  <a:pt x="12818" y="14623"/>
                </a:cubicBezTo>
                <a:cubicBezTo>
                  <a:pt x="12829" y="14623"/>
                  <a:pt x="12851" y="14602"/>
                  <a:pt x="12872" y="14592"/>
                </a:cubicBezTo>
                <a:cubicBezTo>
                  <a:pt x="12898" y="14574"/>
                  <a:pt x="12925" y="14556"/>
                  <a:pt x="12946" y="14556"/>
                </a:cubicBezTo>
                <a:cubicBezTo>
                  <a:pt x="12950" y="14556"/>
                  <a:pt x="12954" y="14557"/>
                  <a:pt x="12958" y="14559"/>
                </a:cubicBezTo>
                <a:cubicBezTo>
                  <a:pt x="13001" y="14559"/>
                  <a:pt x="13033" y="14549"/>
                  <a:pt x="13076" y="14506"/>
                </a:cubicBezTo>
                <a:cubicBezTo>
                  <a:pt x="13108" y="14473"/>
                  <a:pt x="13140" y="14441"/>
                  <a:pt x="13151" y="14441"/>
                </a:cubicBezTo>
                <a:cubicBezTo>
                  <a:pt x="13183" y="14441"/>
                  <a:pt x="13548" y="14151"/>
                  <a:pt x="13548" y="14120"/>
                </a:cubicBezTo>
                <a:cubicBezTo>
                  <a:pt x="13548" y="14108"/>
                  <a:pt x="13580" y="14055"/>
                  <a:pt x="13633" y="14012"/>
                </a:cubicBezTo>
                <a:lnTo>
                  <a:pt x="13730" y="13915"/>
                </a:lnTo>
                <a:cubicBezTo>
                  <a:pt x="13741" y="13905"/>
                  <a:pt x="13784" y="13830"/>
                  <a:pt x="13826" y="13744"/>
                </a:cubicBezTo>
                <a:cubicBezTo>
                  <a:pt x="13869" y="13648"/>
                  <a:pt x="13923" y="13562"/>
                  <a:pt x="13934" y="13540"/>
                </a:cubicBezTo>
                <a:cubicBezTo>
                  <a:pt x="13945" y="13508"/>
                  <a:pt x="13988" y="13443"/>
                  <a:pt x="14020" y="13390"/>
                </a:cubicBezTo>
                <a:cubicBezTo>
                  <a:pt x="14052" y="13326"/>
                  <a:pt x="14105" y="13261"/>
                  <a:pt x="14127" y="13250"/>
                </a:cubicBezTo>
                <a:cubicBezTo>
                  <a:pt x="14148" y="13219"/>
                  <a:pt x="14159" y="13197"/>
                  <a:pt x="14159" y="13176"/>
                </a:cubicBezTo>
                <a:cubicBezTo>
                  <a:pt x="14159" y="13164"/>
                  <a:pt x="14170" y="13133"/>
                  <a:pt x="14191" y="13111"/>
                </a:cubicBezTo>
                <a:cubicBezTo>
                  <a:pt x="14213" y="13100"/>
                  <a:pt x="14234" y="13068"/>
                  <a:pt x="14234" y="13068"/>
                </a:cubicBezTo>
                <a:cubicBezTo>
                  <a:pt x="14234" y="13057"/>
                  <a:pt x="14267" y="12993"/>
                  <a:pt x="14310" y="12940"/>
                </a:cubicBezTo>
                <a:cubicBezTo>
                  <a:pt x="14352" y="12875"/>
                  <a:pt x="14384" y="12821"/>
                  <a:pt x="14384" y="12811"/>
                </a:cubicBezTo>
                <a:cubicBezTo>
                  <a:pt x="14384" y="12790"/>
                  <a:pt x="14427" y="12735"/>
                  <a:pt x="14470" y="12693"/>
                </a:cubicBezTo>
                <a:cubicBezTo>
                  <a:pt x="14513" y="12639"/>
                  <a:pt x="14567" y="12575"/>
                  <a:pt x="14577" y="12554"/>
                </a:cubicBezTo>
                <a:cubicBezTo>
                  <a:pt x="14599" y="12521"/>
                  <a:pt x="14631" y="12478"/>
                  <a:pt x="14653" y="12457"/>
                </a:cubicBezTo>
                <a:cubicBezTo>
                  <a:pt x="14674" y="12425"/>
                  <a:pt x="14696" y="12382"/>
                  <a:pt x="14696" y="12371"/>
                </a:cubicBezTo>
                <a:cubicBezTo>
                  <a:pt x="14696" y="12349"/>
                  <a:pt x="14727" y="12318"/>
                  <a:pt x="14760" y="12296"/>
                </a:cubicBezTo>
                <a:cubicBezTo>
                  <a:pt x="14792" y="12275"/>
                  <a:pt x="14835" y="12221"/>
                  <a:pt x="14846" y="12167"/>
                </a:cubicBezTo>
                <a:cubicBezTo>
                  <a:pt x="14867" y="12124"/>
                  <a:pt x="14889" y="12092"/>
                  <a:pt x="14910" y="12092"/>
                </a:cubicBezTo>
                <a:cubicBezTo>
                  <a:pt x="14921" y="12092"/>
                  <a:pt x="14932" y="12070"/>
                  <a:pt x="14942" y="12049"/>
                </a:cubicBezTo>
                <a:cubicBezTo>
                  <a:pt x="14953" y="12039"/>
                  <a:pt x="14985" y="11996"/>
                  <a:pt x="15017" y="11974"/>
                </a:cubicBezTo>
                <a:cubicBezTo>
                  <a:pt x="15060" y="11931"/>
                  <a:pt x="15071" y="11899"/>
                  <a:pt x="15082" y="11856"/>
                </a:cubicBezTo>
                <a:cubicBezTo>
                  <a:pt x="15082" y="11824"/>
                  <a:pt x="15103" y="11749"/>
                  <a:pt x="15125" y="11695"/>
                </a:cubicBezTo>
                <a:cubicBezTo>
                  <a:pt x="15156" y="11641"/>
                  <a:pt x="15168" y="11577"/>
                  <a:pt x="15168" y="11545"/>
                </a:cubicBezTo>
                <a:cubicBezTo>
                  <a:pt x="15168" y="11513"/>
                  <a:pt x="15189" y="11481"/>
                  <a:pt x="15211" y="11459"/>
                </a:cubicBezTo>
                <a:cubicBezTo>
                  <a:pt x="15232" y="11438"/>
                  <a:pt x="15242" y="11417"/>
                  <a:pt x="15232" y="11374"/>
                </a:cubicBezTo>
                <a:cubicBezTo>
                  <a:pt x="15221" y="11331"/>
                  <a:pt x="15199" y="11223"/>
                  <a:pt x="15199" y="11181"/>
                </a:cubicBezTo>
                <a:cubicBezTo>
                  <a:pt x="15199" y="11181"/>
                  <a:pt x="15199" y="11159"/>
                  <a:pt x="15211" y="11148"/>
                </a:cubicBezTo>
                <a:cubicBezTo>
                  <a:pt x="15242" y="11062"/>
                  <a:pt x="15253" y="10837"/>
                  <a:pt x="15221" y="10794"/>
                </a:cubicBezTo>
                <a:cubicBezTo>
                  <a:pt x="15199" y="10773"/>
                  <a:pt x="15178" y="10601"/>
                  <a:pt x="15199" y="10601"/>
                </a:cubicBezTo>
                <a:cubicBezTo>
                  <a:pt x="15221" y="10601"/>
                  <a:pt x="15232" y="10473"/>
                  <a:pt x="15242" y="10311"/>
                </a:cubicBezTo>
                <a:cubicBezTo>
                  <a:pt x="15242" y="10258"/>
                  <a:pt x="15242" y="9958"/>
                  <a:pt x="15232" y="9775"/>
                </a:cubicBezTo>
                <a:lnTo>
                  <a:pt x="15232" y="9507"/>
                </a:lnTo>
                <a:cubicBezTo>
                  <a:pt x="15242" y="9014"/>
                  <a:pt x="15221" y="8381"/>
                  <a:pt x="15199" y="8327"/>
                </a:cubicBezTo>
                <a:cubicBezTo>
                  <a:pt x="15189" y="8306"/>
                  <a:pt x="15189" y="8263"/>
                  <a:pt x="15199" y="8230"/>
                </a:cubicBezTo>
                <a:cubicBezTo>
                  <a:pt x="15221" y="8177"/>
                  <a:pt x="15211" y="8145"/>
                  <a:pt x="15189" y="8037"/>
                </a:cubicBezTo>
                <a:cubicBezTo>
                  <a:pt x="15156" y="7930"/>
                  <a:pt x="15156" y="7898"/>
                  <a:pt x="15168" y="7770"/>
                </a:cubicBezTo>
                <a:cubicBezTo>
                  <a:pt x="15189" y="7598"/>
                  <a:pt x="15178" y="7437"/>
                  <a:pt x="15146" y="7222"/>
                </a:cubicBezTo>
                <a:cubicBezTo>
                  <a:pt x="15135" y="7136"/>
                  <a:pt x="15125" y="7051"/>
                  <a:pt x="15125" y="7019"/>
                </a:cubicBezTo>
                <a:cubicBezTo>
                  <a:pt x="15125" y="6997"/>
                  <a:pt x="15114" y="6965"/>
                  <a:pt x="15103" y="6954"/>
                </a:cubicBezTo>
                <a:cubicBezTo>
                  <a:pt x="15092" y="6943"/>
                  <a:pt x="15082" y="6890"/>
                  <a:pt x="15071" y="6847"/>
                </a:cubicBezTo>
                <a:cubicBezTo>
                  <a:pt x="15060" y="6793"/>
                  <a:pt x="15039" y="6729"/>
                  <a:pt x="15017" y="6697"/>
                </a:cubicBezTo>
                <a:cubicBezTo>
                  <a:pt x="14996" y="6654"/>
                  <a:pt x="14975" y="6611"/>
                  <a:pt x="14963" y="6525"/>
                </a:cubicBezTo>
                <a:cubicBezTo>
                  <a:pt x="14963" y="6471"/>
                  <a:pt x="14953" y="6397"/>
                  <a:pt x="14932" y="6375"/>
                </a:cubicBezTo>
                <a:cubicBezTo>
                  <a:pt x="14878" y="6278"/>
                  <a:pt x="14856" y="6204"/>
                  <a:pt x="14846" y="6118"/>
                </a:cubicBezTo>
                <a:cubicBezTo>
                  <a:pt x="14835" y="6075"/>
                  <a:pt x="14824" y="6021"/>
                  <a:pt x="14803" y="5999"/>
                </a:cubicBezTo>
                <a:cubicBezTo>
                  <a:pt x="14792" y="5978"/>
                  <a:pt x="14782" y="5935"/>
                  <a:pt x="14782" y="5903"/>
                </a:cubicBezTo>
                <a:cubicBezTo>
                  <a:pt x="14782" y="5860"/>
                  <a:pt x="14770" y="5828"/>
                  <a:pt x="14749" y="5806"/>
                </a:cubicBezTo>
                <a:cubicBezTo>
                  <a:pt x="14727" y="5785"/>
                  <a:pt x="14727" y="5742"/>
                  <a:pt x="14727" y="5678"/>
                </a:cubicBezTo>
                <a:cubicBezTo>
                  <a:pt x="14727" y="5592"/>
                  <a:pt x="14706" y="5549"/>
                  <a:pt x="14674" y="5463"/>
                </a:cubicBezTo>
                <a:cubicBezTo>
                  <a:pt x="14631" y="5388"/>
                  <a:pt x="14620" y="5345"/>
                  <a:pt x="14631" y="5313"/>
                </a:cubicBezTo>
                <a:cubicBezTo>
                  <a:pt x="14631" y="5291"/>
                  <a:pt x="14631" y="5260"/>
                  <a:pt x="14610" y="5227"/>
                </a:cubicBezTo>
                <a:cubicBezTo>
                  <a:pt x="14599" y="5206"/>
                  <a:pt x="14577" y="5163"/>
                  <a:pt x="14567" y="5131"/>
                </a:cubicBezTo>
                <a:cubicBezTo>
                  <a:pt x="14556" y="5098"/>
                  <a:pt x="14524" y="5045"/>
                  <a:pt x="14491" y="5002"/>
                </a:cubicBezTo>
                <a:cubicBezTo>
                  <a:pt x="14460" y="4959"/>
                  <a:pt x="14438" y="4916"/>
                  <a:pt x="14438" y="4895"/>
                </a:cubicBezTo>
                <a:cubicBezTo>
                  <a:pt x="14438" y="4874"/>
                  <a:pt x="14417" y="4831"/>
                  <a:pt x="14384" y="4788"/>
                </a:cubicBezTo>
                <a:cubicBezTo>
                  <a:pt x="14352" y="4745"/>
                  <a:pt x="14320" y="4691"/>
                  <a:pt x="14320" y="4669"/>
                </a:cubicBezTo>
                <a:cubicBezTo>
                  <a:pt x="14310" y="4648"/>
                  <a:pt x="14298" y="4626"/>
                  <a:pt x="14288" y="4616"/>
                </a:cubicBezTo>
                <a:cubicBezTo>
                  <a:pt x="14277" y="4605"/>
                  <a:pt x="14245" y="4573"/>
                  <a:pt x="14234" y="4530"/>
                </a:cubicBezTo>
                <a:cubicBezTo>
                  <a:pt x="14213" y="4498"/>
                  <a:pt x="14159" y="4433"/>
                  <a:pt x="14116" y="4402"/>
                </a:cubicBezTo>
                <a:cubicBezTo>
                  <a:pt x="14062" y="4359"/>
                  <a:pt x="14031" y="4316"/>
                  <a:pt x="14020" y="4273"/>
                </a:cubicBezTo>
                <a:cubicBezTo>
                  <a:pt x="14009" y="4230"/>
                  <a:pt x="13977" y="4197"/>
                  <a:pt x="13955" y="4187"/>
                </a:cubicBezTo>
                <a:cubicBezTo>
                  <a:pt x="13934" y="4176"/>
                  <a:pt x="13912" y="4154"/>
                  <a:pt x="13902" y="4133"/>
                </a:cubicBezTo>
                <a:cubicBezTo>
                  <a:pt x="13891" y="4112"/>
                  <a:pt x="13848" y="4058"/>
                  <a:pt x="13805" y="4004"/>
                </a:cubicBezTo>
                <a:cubicBezTo>
                  <a:pt x="13773" y="3951"/>
                  <a:pt x="13719" y="3887"/>
                  <a:pt x="13698" y="3854"/>
                </a:cubicBezTo>
                <a:cubicBezTo>
                  <a:pt x="13666" y="3822"/>
                  <a:pt x="13633" y="3779"/>
                  <a:pt x="13602" y="3768"/>
                </a:cubicBezTo>
                <a:cubicBezTo>
                  <a:pt x="13580" y="3747"/>
                  <a:pt x="13473" y="3651"/>
                  <a:pt x="13366" y="3554"/>
                </a:cubicBezTo>
                <a:cubicBezTo>
                  <a:pt x="13269" y="3458"/>
                  <a:pt x="13173" y="3372"/>
                  <a:pt x="13161" y="3372"/>
                </a:cubicBezTo>
                <a:cubicBezTo>
                  <a:pt x="13151" y="3372"/>
                  <a:pt x="13119" y="3339"/>
                  <a:pt x="13097" y="3286"/>
                </a:cubicBezTo>
                <a:cubicBezTo>
                  <a:pt x="13065" y="3211"/>
                  <a:pt x="13033" y="3179"/>
                  <a:pt x="12979" y="3157"/>
                </a:cubicBezTo>
                <a:cubicBezTo>
                  <a:pt x="12904" y="3103"/>
                  <a:pt x="12829" y="3017"/>
                  <a:pt x="12797" y="2953"/>
                </a:cubicBezTo>
                <a:cubicBezTo>
                  <a:pt x="12786" y="2921"/>
                  <a:pt x="12754" y="2867"/>
                  <a:pt x="12701" y="2836"/>
                </a:cubicBezTo>
                <a:cubicBezTo>
                  <a:pt x="12647" y="2781"/>
                  <a:pt x="12625" y="2760"/>
                  <a:pt x="12636" y="2739"/>
                </a:cubicBezTo>
                <a:cubicBezTo>
                  <a:pt x="12636" y="2717"/>
                  <a:pt x="12625" y="2685"/>
                  <a:pt x="12582" y="2653"/>
                </a:cubicBezTo>
                <a:cubicBezTo>
                  <a:pt x="12486" y="2557"/>
                  <a:pt x="12432" y="2492"/>
                  <a:pt x="12400" y="2438"/>
                </a:cubicBezTo>
                <a:cubicBezTo>
                  <a:pt x="12389" y="2406"/>
                  <a:pt x="12357" y="2385"/>
                  <a:pt x="12336" y="2374"/>
                </a:cubicBezTo>
                <a:cubicBezTo>
                  <a:pt x="12314" y="2374"/>
                  <a:pt x="12282" y="2342"/>
                  <a:pt x="12260" y="2310"/>
                </a:cubicBezTo>
                <a:cubicBezTo>
                  <a:pt x="12229" y="2278"/>
                  <a:pt x="12207" y="2256"/>
                  <a:pt x="12196" y="2256"/>
                </a:cubicBezTo>
                <a:cubicBezTo>
                  <a:pt x="12186" y="2256"/>
                  <a:pt x="12143" y="2224"/>
                  <a:pt x="12100" y="2192"/>
                </a:cubicBezTo>
                <a:cubicBezTo>
                  <a:pt x="12064" y="2156"/>
                  <a:pt x="12036" y="2135"/>
                  <a:pt x="12021" y="2135"/>
                </a:cubicBezTo>
                <a:cubicBezTo>
                  <a:pt x="12018" y="2135"/>
                  <a:pt x="12016" y="2136"/>
                  <a:pt x="12014" y="2138"/>
                </a:cubicBezTo>
                <a:cubicBezTo>
                  <a:pt x="11993" y="2138"/>
                  <a:pt x="11950" y="2116"/>
                  <a:pt x="11896" y="2074"/>
                </a:cubicBezTo>
                <a:cubicBezTo>
                  <a:pt x="11853" y="2042"/>
                  <a:pt x="11800" y="2009"/>
                  <a:pt x="11788" y="2009"/>
                </a:cubicBezTo>
                <a:cubicBezTo>
                  <a:pt x="11767" y="2009"/>
                  <a:pt x="11746" y="1999"/>
                  <a:pt x="11735" y="1988"/>
                </a:cubicBezTo>
                <a:cubicBezTo>
                  <a:pt x="11714" y="1977"/>
                  <a:pt x="11638" y="1956"/>
                  <a:pt x="11564" y="1945"/>
                </a:cubicBezTo>
                <a:cubicBezTo>
                  <a:pt x="11456" y="1923"/>
                  <a:pt x="11413" y="1913"/>
                  <a:pt x="11392" y="1880"/>
                </a:cubicBezTo>
                <a:cubicBezTo>
                  <a:pt x="11359" y="1838"/>
                  <a:pt x="11156" y="1816"/>
                  <a:pt x="10415" y="1806"/>
                </a:cubicBezTo>
                <a:lnTo>
                  <a:pt x="9869" y="1806"/>
                </a:lnTo>
                <a:cubicBezTo>
                  <a:pt x="9697" y="1806"/>
                  <a:pt x="9472" y="1816"/>
                  <a:pt x="9440" y="1838"/>
                </a:cubicBezTo>
                <a:cubicBezTo>
                  <a:pt x="9429" y="1843"/>
                  <a:pt x="9418" y="1846"/>
                  <a:pt x="9409" y="1846"/>
                </a:cubicBezTo>
                <a:cubicBezTo>
                  <a:pt x="9400" y="1846"/>
                  <a:pt x="9391" y="1843"/>
                  <a:pt x="9386" y="1838"/>
                </a:cubicBezTo>
                <a:cubicBezTo>
                  <a:pt x="9371" y="1830"/>
                  <a:pt x="9356" y="1823"/>
                  <a:pt x="9337" y="1823"/>
                </a:cubicBezTo>
                <a:cubicBezTo>
                  <a:pt x="9329" y="1823"/>
                  <a:pt x="9320" y="1824"/>
                  <a:pt x="9311" y="1827"/>
                </a:cubicBezTo>
                <a:cubicBezTo>
                  <a:pt x="9290" y="1827"/>
                  <a:pt x="9225" y="1849"/>
                  <a:pt x="9161" y="1859"/>
                </a:cubicBezTo>
                <a:cubicBezTo>
                  <a:pt x="9107" y="1870"/>
                  <a:pt x="9032" y="1875"/>
                  <a:pt x="8966" y="1875"/>
                </a:cubicBezTo>
                <a:cubicBezTo>
                  <a:pt x="8901" y="1875"/>
                  <a:pt x="8844" y="1870"/>
                  <a:pt x="8828" y="1859"/>
                </a:cubicBezTo>
                <a:cubicBezTo>
                  <a:pt x="8818" y="1859"/>
                  <a:pt x="8764" y="1859"/>
                  <a:pt x="8721" y="1870"/>
                </a:cubicBezTo>
                <a:cubicBezTo>
                  <a:pt x="8665" y="1889"/>
                  <a:pt x="8587" y="1900"/>
                  <a:pt x="8517" y="1900"/>
                </a:cubicBezTo>
                <a:cubicBezTo>
                  <a:pt x="8466" y="1900"/>
                  <a:pt x="8420" y="1894"/>
                  <a:pt x="8389" y="1880"/>
                </a:cubicBezTo>
                <a:cubicBezTo>
                  <a:pt x="8356" y="1880"/>
                  <a:pt x="8313" y="1880"/>
                  <a:pt x="8270" y="1892"/>
                </a:cubicBezTo>
                <a:cubicBezTo>
                  <a:pt x="8227" y="1892"/>
                  <a:pt x="8163" y="1902"/>
                  <a:pt x="8131" y="1902"/>
                </a:cubicBezTo>
                <a:cubicBezTo>
                  <a:pt x="8088" y="1902"/>
                  <a:pt x="8045" y="1902"/>
                  <a:pt x="8034" y="1913"/>
                </a:cubicBezTo>
                <a:cubicBezTo>
                  <a:pt x="8024" y="1923"/>
                  <a:pt x="7927" y="1923"/>
                  <a:pt x="7820" y="1923"/>
                </a:cubicBezTo>
                <a:cubicBezTo>
                  <a:pt x="7691" y="1923"/>
                  <a:pt x="7605" y="1935"/>
                  <a:pt x="7595" y="1945"/>
                </a:cubicBezTo>
                <a:cubicBezTo>
                  <a:pt x="7575" y="1958"/>
                  <a:pt x="7509" y="1968"/>
                  <a:pt x="7454" y="1968"/>
                </a:cubicBezTo>
                <a:cubicBezTo>
                  <a:pt x="7421" y="1968"/>
                  <a:pt x="7392" y="1964"/>
                  <a:pt x="7380" y="1956"/>
                </a:cubicBezTo>
                <a:cubicBezTo>
                  <a:pt x="7369" y="1956"/>
                  <a:pt x="7337" y="1956"/>
                  <a:pt x="7305" y="1966"/>
                </a:cubicBezTo>
                <a:cubicBezTo>
                  <a:pt x="7234" y="1992"/>
                  <a:pt x="7186" y="2007"/>
                  <a:pt x="7157" y="2007"/>
                </a:cubicBezTo>
                <a:cubicBezTo>
                  <a:pt x="7138" y="2007"/>
                  <a:pt x="7127" y="2001"/>
                  <a:pt x="7123" y="1988"/>
                </a:cubicBezTo>
                <a:cubicBezTo>
                  <a:pt x="7118" y="1978"/>
                  <a:pt x="7092" y="1973"/>
                  <a:pt x="7035" y="1973"/>
                </a:cubicBezTo>
                <a:cubicBezTo>
                  <a:pt x="6966" y="1973"/>
                  <a:pt x="6850" y="1981"/>
                  <a:pt x="6672" y="1999"/>
                </a:cubicBezTo>
                <a:cubicBezTo>
                  <a:pt x="6587" y="1999"/>
                  <a:pt x="6458" y="2009"/>
                  <a:pt x="6382" y="2009"/>
                </a:cubicBezTo>
                <a:cubicBezTo>
                  <a:pt x="6351" y="2006"/>
                  <a:pt x="6326" y="2005"/>
                  <a:pt x="6306" y="2005"/>
                </a:cubicBezTo>
                <a:cubicBezTo>
                  <a:pt x="6258" y="2005"/>
                  <a:pt x="6237" y="2012"/>
                  <a:pt x="6222" y="2020"/>
                </a:cubicBezTo>
                <a:cubicBezTo>
                  <a:pt x="6209" y="2033"/>
                  <a:pt x="6197" y="2038"/>
                  <a:pt x="6176" y="2038"/>
                </a:cubicBezTo>
                <a:cubicBezTo>
                  <a:pt x="6161" y="2038"/>
                  <a:pt x="6142" y="2035"/>
                  <a:pt x="6115" y="2031"/>
                </a:cubicBezTo>
                <a:cubicBezTo>
                  <a:pt x="6062" y="2021"/>
                  <a:pt x="6028" y="2016"/>
                  <a:pt x="6003" y="2016"/>
                </a:cubicBezTo>
                <a:cubicBezTo>
                  <a:pt x="5973" y="2016"/>
                  <a:pt x="5956" y="2024"/>
                  <a:pt x="5932" y="2042"/>
                </a:cubicBezTo>
                <a:cubicBezTo>
                  <a:pt x="5910" y="2063"/>
                  <a:pt x="5868" y="2074"/>
                  <a:pt x="5825" y="2074"/>
                </a:cubicBezTo>
                <a:cubicBezTo>
                  <a:pt x="5793" y="2085"/>
                  <a:pt x="5717" y="2085"/>
                  <a:pt x="5664" y="2106"/>
                </a:cubicBezTo>
                <a:cubicBezTo>
                  <a:pt x="5610" y="2116"/>
                  <a:pt x="5524" y="2128"/>
                  <a:pt x="5471" y="2128"/>
                </a:cubicBezTo>
                <a:cubicBezTo>
                  <a:pt x="5407" y="2128"/>
                  <a:pt x="5374" y="2138"/>
                  <a:pt x="5364" y="2149"/>
                </a:cubicBezTo>
                <a:cubicBezTo>
                  <a:pt x="5364" y="2171"/>
                  <a:pt x="5321" y="2192"/>
                  <a:pt x="5267" y="2213"/>
                </a:cubicBezTo>
                <a:cubicBezTo>
                  <a:pt x="5225" y="2234"/>
                  <a:pt x="5201" y="2246"/>
                  <a:pt x="5181" y="2246"/>
                </a:cubicBezTo>
                <a:cubicBezTo>
                  <a:pt x="5170" y="2246"/>
                  <a:pt x="5161" y="2242"/>
                  <a:pt x="5149" y="2235"/>
                </a:cubicBezTo>
                <a:cubicBezTo>
                  <a:pt x="5142" y="2231"/>
                  <a:pt x="5136" y="2229"/>
                  <a:pt x="5129" y="2229"/>
                </a:cubicBezTo>
                <a:cubicBezTo>
                  <a:pt x="5114" y="2229"/>
                  <a:pt x="5095" y="2238"/>
                  <a:pt x="5052" y="2267"/>
                </a:cubicBezTo>
                <a:cubicBezTo>
                  <a:pt x="5009" y="2299"/>
                  <a:pt x="4967" y="2321"/>
                  <a:pt x="4956" y="2321"/>
                </a:cubicBezTo>
                <a:cubicBezTo>
                  <a:pt x="4935" y="2321"/>
                  <a:pt x="4881" y="2352"/>
                  <a:pt x="4828" y="2385"/>
                </a:cubicBezTo>
                <a:cubicBezTo>
                  <a:pt x="4765" y="2420"/>
                  <a:pt x="4725" y="2441"/>
                  <a:pt x="4701" y="2441"/>
                </a:cubicBezTo>
                <a:cubicBezTo>
                  <a:pt x="4696" y="2441"/>
                  <a:pt x="4691" y="2440"/>
                  <a:pt x="4688" y="2438"/>
                </a:cubicBezTo>
                <a:cubicBezTo>
                  <a:pt x="4683" y="2437"/>
                  <a:pt x="4679" y="2437"/>
                  <a:pt x="4674" y="2437"/>
                </a:cubicBezTo>
                <a:cubicBezTo>
                  <a:pt x="4632" y="2437"/>
                  <a:pt x="4572" y="2478"/>
                  <a:pt x="4495" y="2545"/>
                </a:cubicBezTo>
                <a:cubicBezTo>
                  <a:pt x="4463" y="2578"/>
                  <a:pt x="4420" y="2600"/>
                  <a:pt x="4377" y="2600"/>
                </a:cubicBezTo>
                <a:cubicBezTo>
                  <a:pt x="4334" y="2610"/>
                  <a:pt x="4237" y="2653"/>
                  <a:pt x="4163" y="2696"/>
                </a:cubicBezTo>
                <a:cubicBezTo>
                  <a:pt x="4077" y="2739"/>
                  <a:pt x="4001" y="2771"/>
                  <a:pt x="3980" y="2771"/>
                </a:cubicBezTo>
                <a:cubicBezTo>
                  <a:pt x="3958" y="2771"/>
                  <a:pt x="3819" y="2836"/>
                  <a:pt x="3722" y="2878"/>
                </a:cubicBezTo>
                <a:cubicBezTo>
                  <a:pt x="3691" y="2900"/>
                  <a:pt x="3637" y="2910"/>
                  <a:pt x="3583" y="2910"/>
                </a:cubicBezTo>
                <a:cubicBezTo>
                  <a:pt x="3519" y="2910"/>
                  <a:pt x="3497" y="2910"/>
                  <a:pt x="3476" y="2932"/>
                </a:cubicBezTo>
                <a:cubicBezTo>
                  <a:pt x="3457" y="2961"/>
                  <a:pt x="3378" y="2998"/>
                  <a:pt x="3339" y="2998"/>
                </a:cubicBezTo>
                <a:cubicBezTo>
                  <a:pt x="3334" y="2998"/>
                  <a:pt x="3329" y="2997"/>
                  <a:pt x="3326" y="2996"/>
                </a:cubicBezTo>
                <a:cubicBezTo>
                  <a:pt x="3324" y="2994"/>
                  <a:pt x="3321" y="2993"/>
                  <a:pt x="3317" y="2993"/>
                </a:cubicBezTo>
                <a:cubicBezTo>
                  <a:pt x="3297" y="2993"/>
                  <a:pt x="3254" y="3013"/>
                  <a:pt x="3219" y="3039"/>
                </a:cubicBezTo>
                <a:cubicBezTo>
                  <a:pt x="3165" y="3060"/>
                  <a:pt x="3100" y="3082"/>
                  <a:pt x="3068" y="3082"/>
                </a:cubicBezTo>
                <a:cubicBezTo>
                  <a:pt x="3036" y="3082"/>
                  <a:pt x="3004" y="3103"/>
                  <a:pt x="2983" y="3125"/>
                </a:cubicBezTo>
                <a:cubicBezTo>
                  <a:pt x="2940" y="3168"/>
                  <a:pt x="2875" y="3200"/>
                  <a:pt x="2725" y="3265"/>
                </a:cubicBezTo>
                <a:cubicBezTo>
                  <a:pt x="2704" y="3275"/>
                  <a:pt x="2682" y="3296"/>
                  <a:pt x="2671" y="3318"/>
                </a:cubicBezTo>
                <a:cubicBezTo>
                  <a:pt x="2671" y="3350"/>
                  <a:pt x="2639" y="3372"/>
                  <a:pt x="2564" y="3415"/>
                </a:cubicBezTo>
                <a:cubicBezTo>
                  <a:pt x="2478" y="3468"/>
                  <a:pt x="2457" y="3489"/>
                  <a:pt x="2446" y="3522"/>
                </a:cubicBezTo>
                <a:cubicBezTo>
                  <a:pt x="2446" y="3554"/>
                  <a:pt x="2425" y="3586"/>
                  <a:pt x="2392" y="3597"/>
                </a:cubicBezTo>
                <a:cubicBezTo>
                  <a:pt x="2318" y="3640"/>
                  <a:pt x="2178" y="3790"/>
                  <a:pt x="2167" y="3844"/>
                </a:cubicBezTo>
                <a:cubicBezTo>
                  <a:pt x="2167" y="3876"/>
                  <a:pt x="2146" y="3918"/>
                  <a:pt x="2125" y="3940"/>
                </a:cubicBezTo>
                <a:cubicBezTo>
                  <a:pt x="2070" y="4004"/>
                  <a:pt x="1803" y="4498"/>
                  <a:pt x="1803" y="4541"/>
                </a:cubicBezTo>
                <a:cubicBezTo>
                  <a:pt x="1803" y="4552"/>
                  <a:pt x="1781" y="4595"/>
                  <a:pt x="1749" y="4638"/>
                </a:cubicBezTo>
                <a:cubicBezTo>
                  <a:pt x="1717" y="4680"/>
                  <a:pt x="1695" y="4723"/>
                  <a:pt x="1695" y="4755"/>
                </a:cubicBezTo>
                <a:cubicBezTo>
                  <a:pt x="1695" y="4788"/>
                  <a:pt x="1674" y="4841"/>
                  <a:pt x="1653" y="4884"/>
                </a:cubicBezTo>
                <a:cubicBezTo>
                  <a:pt x="1631" y="4927"/>
                  <a:pt x="1610" y="4970"/>
                  <a:pt x="1610" y="4991"/>
                </a:cubicBezTo>
                <a:cubicBezTo>
                  <a:pt x="1610" y="5013"/>
                  <a:pt x="1599" y="5034"/>
                  <a:pt x="1588" y="5055"/>
                </a:cubicBezTo>
                <a:cubicBezTo>
                  <a:pt x="1577" y="5077"/>
                  <a:pt x="1567" y="5109"/>
                  <a:pt x="1567" y="5141"/>
                </a:cubicBezTo>
                <a:cubicBezTo>
                  <a:pt x="1567" y="5195"/>
                  <a:pt x="1556" y="5206"/>
                  <a:pt x="1470" y="5388"/>
                </a:cubicBezTo>
                <a:cubicBezTo>
                  <a:pt x="1438" y="5453"/>
                  <a:pt x="1417" y="5506"/>
                  <a:pt x="1427" y="5527"/>
                </a:cubicBezTo>
                <a:cubicBezTo>
                  <a:pt x="1427" y="5549"/>
                  <a:pt x="1417" y="5592"/>
                  <a:pt x="1384" y="5646"/>
                </a:cubicBezTo>
                <a:cubicBezTo>
                  <a:pt x="1331" y="5720"/>
                  <a:pt x="1331" y="5753"/>
                  <a:pt x="1320" y="5839"/>
                </a:cubicBezTo>
                <a:cubicBezTo>
                  <a:pt x="1320" y="5914"/>
                  <a:pt x="1309" y="5956"/>
                  <a:pt x="1288" y="5999"/>
                </a:cubicBezTo>
                <a:cubicBezTo>
                  <a:pt x="1266" y="6032"/>
                  <a:pt x="1255" y="6064"/>
                  <a:pt x="1255" y="6075"/>
                </a:cubicBezTo>
                <a:cubicBezTo>
                  <a:pt x="1255" y="6085"/>
                  <a:pt x="1234" y="6118"/>
                  <a:pt x="1212" y="6139"/>
                </a:cubicBezTo>
                <a:cubicBezTo>
                  <a:pt x="1181" y="6182"/>
                  <a:pt x="1169" y="6204"/>
                  <a:pt x="1181" y="6246"/>
                </a:cubicBezTo>
                <a:cubicBezTo>
                  <a:pt x="1191" y="6300"/>
                  <a:pt x="1191" y="6311"/>
                  <a:pt x="1148" y="6332"/>
                </a:cubicBezTo>
                <a:cubicBezTo>
                  <a:pt x="1116" y="6354"/>
                  <a:pt x="1105" y="6375"/>
                  <a:pt x="1105" y="6418"/>
                </a:cubicBezTo>
                <a:cubicBezTo>
                  <a:pt x="1105" y="6450"/>
                  <a:pt x="1105" y="6493"/>
                  <a:pt x="1095" y="6525"/>
                </a:cubicBezTo>
                <a:cubicBezTo>
                  <a:pt x="1084" y="6547"/>
                  <a:pt x="1062" y="6611"/>
                  <a:pt x="1052" y="6676"/>
                </a:cubicBezTo>
                <a:cubicBezTo>
                  <a:pt x="1041" y="6740"/>
                  <a:pt x="1019" y="6826"/>
                  <a:pt x="1009" y="6869"/>
                </a:cubicBezTo>
                <a:cubicBezTo>
                  <a:pt x="988" y="6912"/>
                  <a:pt x="976" y="6965"/>
                  <a:pt x="988" y="6986"/>
                </a:cubicBezTo>
                <a:cubicBezTo>
                  <a:pt x="988" y="7019"/>
                  <a:pt x="988" y="7051"/>
                  <a:pt x="976" y="7062"/>
                </a:cubicBezTo>
                <a:cubicBezTo>
                  <a:pt x="955" y="7072"/>
                  <a:pt x="955" y="7126"/>
                  <a:pt x="966" y="7448"/>
                </a:cubicBezTo>
                <a:cubicBezTo>
                  <a:pt x="966" y="7544"/>
                  <a:pt x="945" y="7758"/>
                  <a:pt x="923" y="7844"/>
                </a:cubicBezTo>
                <a:cubicBezTo>
                  <a:pt x="912" y="7877"/>
                  <a:pt x="912" y="7930"/>
                  <a:pt x="923" y="8006"/>
                </a:cubicBezTo>
                <a:cubicBezTo>
                  <a:pt x="933" y="8059"/>
                  <a:pt x="945" y="8123"/>
                  <a:pt x="945" y="8156"/>
                </a:cubicBezTo>
                <a:cubicBezTo>
                  <a:pt x="933" y="8199"/>
                  <a:pt x="923" y="8552"/>
                  <a:pt x="912" y="8895"/>
                </a:cubicBezTo>
                <a:cubicBezTo>
                  <a:pt x="912" y="8938"/>
                  <a:pt x="912" y="9078"/>
                  <a:pt x="923" y="9217"/>
                </a:cubicBezTo>
                <a:cubicBezTo>
                  <a:pt x="933" y="9486"/>
                  <a:pt x="933" y="9722"/>
                  <a:pt x="923" y="9743"/>
                </a:cubicBezTo>
                <a:cubicBezTo>
                  <a:pt x="912" y="9754"/>
                  <a:pt x="923" y="9796"/>
                  <a:pt x="933" y="9861"/>
                </a:cubicBezTo>
                <a:cubicBezTo>
                  <a:pt x="945" y="9915"/>
                  <a:pt x="955" y="10011"/>
                  <a:pt x="955" y="10075"/>
                </a:cubicBezTo>
                <a:cubicBezTo>
                  <a:pt x="966" y="10215"/>
                  <a:pt x="998" y="10376"/>
                  <a:pt x="1030" y="10419"/>
                </a:cubicBezTo>
                <a:cubicBezTo>
                  <a:pt x="1052" y="10430"/>
                  <a:pt x="1062" y="10473"/>
                  <a:pt x="1062" y="10516"/>
                </a:cubicBezTo>
                <a:cubicBezTo>
                  <a:pt x="1062" y="10547"/>
                  <a:pt x="1073" y="10612"/>
                  <a:pt x="1095" y="10655"/>
                </a:cubicBezTo>
                <a:cubicBezTo>
                  <a:pt x="1116" y="10687"/>
                  <a:pt x="1116" y="10740"/>
                  <a:pt x="1116" y="10752"/>
                </a:cubicBezTo>
                <a:cubicBezTo>
                  <a:pt x="1116" y="10762"/>
                  <a:pt x="1116" y="10794"/>
                  <a:pt x="1138" y="10816"/>
                </a:cubicBezTo>
                <a:cubicBezTo>
                  <a:pt x="1148" y="10837"/>
                  <a:pt x="1159" y="10880"/>
                  <a:pt x="1159" y="10902"/>
                </a:cubicBezTo>
                <a:cubicBezTo>
                  <a:pt x="1159" y="10933"/>
                  <a:pt x="1169" y="10966"/>
                  <a:pt x="1191" y="10987"/>
                </a:cubicBezTo>
                <a:cubicBezTo>
                  <a:pt x="1266" y="11095"/>
                  <a:pt x="1309" y="11234"/>
                  <a:pt x="1288" y="11277"/>
                </a:cubicBezTo>
                <a:cubicBezTo>
                  <a:pt x="1266" y="11309"/>
                  <a:pt x="1266" y="11331"/>
                  <a:pt x="1341" y="11556"/>
                </a:cubicBezTo>
                <a:cubicBezTo>
                  <a:pt x="1363" y="11610"/>
                  <a:pt x="1384" y="11674"/>
                  <a:pt x="1395" y="11684"/>
                </a:cubicBezTo>
                <a:cubicBezTo>
                  <a:pt x="1405" y="11695"/>
                  <a:pt x="1417" y="11738"/>
                  <a:pt x="1427" y="11770"/>
                </a:cubicBezTo>
                <a:cubicBezTo>
                  <a:pt x="1448" y="11910"/>
                  <a:pt x="1491" y="12049"/>
                  <a:pt x="1502" y="12070"/>
                </a:cubicBezTo>
                <a:cubicBezTo>
                  <a:pt x="1524" y="12092"/>
                  <a:pt x="1534" y="12135"/>
                  <a:pt x="1545" y="12167"/>
                </a:cubicBezTo>
                <a:cubicBezTo>
                  <a:pt x="1556" y="12210"/>
                  <a:pt x="1588" y="12253"/>
                  <a:pt x="1599" y="12263"/>
                </a:cubicBezTo>
                <a:cubicBezTo>
                  <a:pt x="1620" y="12275"/>
                  <a:pt x="1631" y="12296"/>
                  <a:pt x="1620" y="12306"/>
                </a:cubicBezTo>
                <a:cubicBezTo>
                  <a:pt x="1620" y="12318"/>
                  <a:pt x="1631" y="12360"/>
                  <a:pt x="1663" y="12403"/>
                </a:cubicBezTo>
                <a:cubicBezTo>
                  <a:pt x="1770" y="12532"/>
                  <a:pt x="1846" y="12661"/>
                  <a:pt x="1856" y="12714"/>
                </a:cubicBezTo>
                <a:cubicBezTo>
                  <a:pt x="1867" y="12747"/>
                  <a:pt x="1899" y="12790"/>
                  <a:pt x="1920" y="12821"/>
                </a:cubicBezTo>
                <a:cubicBezTo>
                  <a:pt x="1953" y="12854"/>
                  <a:pt x="1963" y="12875"/>
                  <a:pt x="1963" y="12897"/>
                </a:cubicBezTo>
                <a:cubicBezTo>
                  <a:pt x="1953" y="12907"/>
                  <a:pt x="1963" y="12929"/>
                  <a:pt x="1985" y="12961"/>
                </a:cubicBezTo>
                <a:cubicBezTo>
                  <a:pt x="2006" y="12983"/>
                  <a:pt x="2039" y="13036"/>
                  <a:pt x="2049" y="13057"/>
                </a:cubicBezTo>
                <a:cubicBezTo>
                  <a:pt x="2070" y="13090"/>
                  <a:pt x="2092" y="13111"/>
                  <a:pt x="2113" y="13122"/>
                </a:cubicBezTo>
                <a:cubicBezTo>
                  <a:pt x="2125" y="13122"/>
                  <a:pt x="2135" y="13143"/>
                  <a:pt x="2135" y="13154"/>
                </a:cubicBezTo>
                <a:cubicBezTo>
                  <a:pt x="2135" y="13176"/>
                  <a:pt x="2156" y="13207"/>
                  <a:pt x="2178" y="13240"/>
                </a:cubicBezTo>
                <a:cubicBezTo>
                  <a:pt x="2210" y="13261"/>
                  <a:pt x="2253" y="13315"/>
                  <a:pt x="2275" y="13347"/>
                </a:cubicBezTo>
                <a:cubicBezTo>
                  <a:pt x="2296" y="13390"/>
                  <a:pt x="2339" y="13443"/>
                  <a:pt x="2371" y="13476"/>
                </a:cubicBezTo>
                <a:cubicBezTo>
                  <a:pt x="2403" y="13508"/>
                  <a:pt x="2425" y="13551"/>
                  <a:pt x="2425" y="13562"/>
                </a:cubicBezTo>
                <a:cubicBezTo>
                  <a:pt x="2425" y="13572"/>
                  <a:pt x="2446" y="13615"/>
                  <a:pt x="2468" y="13636"/>
                </a:cubicBezTo>
                <a:cubicBezTo>
                  <a:pt x="2489" y="13669"/>
                  <a:pt x="2521" y="13722"/>
                  <a:pt x="2554" y="13765"/>
                </a:cubicBezTo>
                <a:cubicBezTo>
                  <a:pt x="2564" y="13808"/>
                  <a:pt x="2596" y="13841"/>
                  <a:pt x="2607" y="13841"/>
                </a:cubicBezTo>
                <a:cubicBezTo>
                  <a:pt x="2639" y="13841"/>
                  <a:pt x="2832" y="14055"/>
                  <a:pt x="2864" y="14130"/>
                </a:cubicBezTo>
                <a:cubicBezTo>
                  <a:pt x="2886" y="14184"/>
                  <a:pt x="2907" y="14205"/>
                  <a:pt x="2950" y="14227"/>
                </a:cubicBezTo>
                <a:cubicBezTo>
                  <a:pt x="2983" y="14248"/>
                  <a:pt x="3014" y="14280"/>
                  <a:pt x="3026" y="14301"/>
                </a:cubicBezTo>
                <a:cubicBezTo>
                  <a:pt x="3043" y="14337"/>
                  <a:pt x="3068" y="14358"/>
                  <a:pt x="3095" y="14358"/>
                </a:cubicBezTo>
                <a:cubicBezTo>
                  <a:pt x="3101" y="14358"/>
                  <a:pt x="3106" y="14357"/>
                  <a:pt x="3111" y="14356"/>
                </a:cubicBezTo>
                <a:cubicBezTo>
                  <a:pt x="3122" y="14356"/>
                  <a:pt x="3143" y="14366"/>
                  <a:pt x="3154" y="14387"/>
                </a:cubicBezTo>
                <a:cubicBezTo>
                  <a:pt x="3165" y="14409"/>
                  <a:pt x="3219" y="14463"/>
                  <a:pt x="3283" y="14516"/>
                </a:cubicBezTo>
                <a:cubicBezTo>
                  <a:pt x="3347" y="14570"/>
                  <a:pt x="3401" y="14623"/>
                  <a:pt x="3412" y="14645"/>
                </a:cubicBezTo>
                <a:cubicBezTo>
                  <a:pt x="3422" y="14656"/>
                  <a:pt x="3443" y="14677"/>
                  <a:pt x="3455" y="14677"/>
                </a:cubicBezTo>
                <a:cubicBezTo>
                  <a:pt x="3508" y="14677"/>
                  <a:pt x="3626" y="14742"/>
                  <a:pt x="3615" y="14763"/>
                </a:cubicBezTo>
                <a:cubicBezTo>
                  <a:pt x="3605" y="14785"/>
                  <a:pt x="3808" y="14945"/>
                  <a:pt x="3841" y="14945"/>
                </a:cubicBezTo>
                <a:cubicBezTo>
                  <a:pt x="3841" y="14945"/>
                  <a:pt x="3851" y="14967"/>
                  <a:pt x="3862" y="14978"/>
                </a:cubicBezTo>
                <a:cubicBezTo>
                  <a:pt x="3862" y="14999"/>
                  <a:pt x="3884" y="15021"/>
                  <a:pt x="3915" y="15031"/>
                </a:cubicBezTo>
                <a:cubicBezTo>
                  <a:pt x="3937" y="15042"/>
                  <a:pt x="3991" y="15074"/>
                  <a:pt x="4023" y="15106"/>
                </a:cubicBezTo>
                <a:cubicBezTo>
                  <a:pt x="4055" y="15138"/>
                  <a:pt x="4108" y="15160"/>
                  <a:pt x="4130" y="15171"/>
                </a:cubicBezTo>
                <a:cubicBezTo>
                  <a:pt x="4163" y="15171"/>
                  <a:pt x="4184" y="15192"/>
                  <a:pt x="4184" y="15202"/>
                </a:cubicBezTo>
                <a:cubicBezTo>
                  <a:pt x="4184" y="15235"/>
                  <a:pt x="4302" y="15310"/>
                  <a:pt x="4398" y="15342"/>
                </a:cubicBezTo>
                <a:cubicBezTo>
                  <a:pt x="4463" y="15364"/>
                  <a:pt x="4484" y="15385"/>
                  <a:pt x="4495" y="15407"/>
                </a:cubicBezTo>
                <a:cubicBezTo>
                  <a:pt x="4495" y="15438"/>
                  <a:pt x="4527" y="15450"/>
                  <a:pt x="4645" y="15493"/>
                </a:cubicBezTo>
                <a:cubicBezTo>
                  <a:pt x="4731" y="15524"/>
                  <a:pt x="4806" y="15557"/>
                  <a:pt x="4816" y="15567"/>
                </a:cubicBezTo>
                <a:cubicBezTo>
                  <a:pt x="4828" y="15589"/>
                  <a:pt x="4849" y="15610"/>
                  <a:pt x="4881" y="15621"/>
                </a:cubicBezTo>
                <a:cubicBezTo>
                  <a:pt x="4913" y="15632"/>
                  <a:pt x="4956" y="15664"/>
                  <a:pt x="4988" y="15696"/>
                </a:cubicBezTo>
                <a:cubicBezTo>
                  <a:pt x="5009" y="15717"/>
                  <a:pt x="5042" y="15739"/>
                  <a:pt x="5064" y="15739"/>
                </a:cubicBezTo>
                <a:cubicBezTo>
                  <a:pt x="5074" y="15739"/>
                  <a:pt x="5106" y="15771"/>
                  <a:pt x="5138" y="15814"/>
                </a:cubicBezTo>
                <a:cubicBezTo>
                  <a:pt x="5181" y="15857"/>
                  <a:pt x="5224" y="15889"/>
                  <a:pt x="5300" y="15922"/>
                </a:cubicBezTo>
                <a:cubicBezTo>
                  <a:pt x="5374" y="15953"/>
                  <a:pt x="5428" y="15986"/>
                  <a:pt x="5493" y="16050"/>
                </a:cubicBezTo>
                <a:cubicBezTo>
                  <a:pt x="5535" y="16093"/>
                  <a:pt x="5589" y="16136"/>
                  <a:pt x="5600" y="16136"/>
                </a:cubicBezTo>
                <a:cubicBezTo>
                  <a:pt x="5621" y="16136"/>
                  <a:pt x="5696" y="16168"/>
                  <a:pt x="5771" y="16200"/>
                </a:cubicBezTo>
                <a:cubicBezTo>
                  <a:pt x="5857" y="16243"/>
                  <a:pt x="5943" y="16275"/>
                  <a:pt x="5965" y="16275"/>
                </a:cubicBezTo>
                <a:cubicBezTo>
                  <a:pt x="5996" y="16275"/>
                  <a:pt x="6050" y="16297"/>
                  <a:pt x="6082" y="16308"/>
                </a:cubicBezTo>
                <a:cubicBezTo>
                  <a:pt x="6157" y="16354"/>
                  <a:pt x="6280" y="16385"/>
                  <a:pt x="6346" y="16385"/>
                </a:cubicBezTo>
                <a:cubicBezTo>
                  <a:pt x="6356" y="16385"/>
                  <a:pt x="6365" y="16384"/>
                  <a:pt x="6372" y="16382"/>
                </a:cubicBezTo>
                <a:cubicBezTo>
                  <a:pt x="6381" y="16379"/>
                  <a:pt x="6390" y="16378"/>
                  <a:pt x="6397" y="16378"/>
                </a:cubicBezTo>
                <a:cubicBezTo>
                  <a:pt x="6415" y="16378"/>
                  <a:pt x="6425" y="16386"/>
                  <a:pt x="6425" y="16394"/>
                </a:cubicBezTo>
                <a:cubicBezTo>
                  <a:pt x="6436" y="16415"/>
                  <a:pt x="6490" y="16436"/>
                  <a:pt x="6565" y="16447"/>
                </a:cubicBezTo>
                <a:cubicBezTo>
                  <a:pt x="6630" y="16468"/>
                  <a:pt x="6715" y="16490"/>
                  <a:pt x="6737" y="16501"/>
                </a:cubicBezTo>
                <a:cubicBezTo>
                  <a:pt x="6762" y="16513"/>
                  <a:pt x="6783" y="16518"/>
                  <a:pt x="6807" y="16518"/>
                </a:cubicBezTo>
                <a:cubicBezTo>
                  <a:pt x="6824" y="16518"/>
                  <a:pt x="6843" y="16516"/>
                  <a:pt x="6866" y="16511"/>
                </a:cubicBezTo>
                <a:cubicBezTo>
                  <a:pt x="6914" y="16500"/>
                  <a:pt x="7042" y="16495"/>
                  <a:pt x="7164" y="16495"/>
                </a:cubicBezTo>
                <a:cubicBezTo>
                  <a:pt x="7286" y="16495"/>
                  <a:pt x="7402" y="16500"/>
                  <a:pt x="7423" y="16511"/>
                </a:cubicBezTo>
                <a:cubicBezTo>
                  <a:pt x="7429" y="16524"/>
                  <a:pt x="7447" y="16529"/>
                  <a:pt x="7471" y="16529"/>
                </a:cubicBezTo>
                <a:cubicBezTo>
                  <a:pt x="7488" y="16529"/>
                  <a:pt x="7508" y="16526"/>
                  <a:pt x="7531" y="16522"/>
                </a:cubicBezTo>
                <a:cubicBezTo>
                  <a:pt x="7545" y="16519"/>
                  <a:pt x="7562" y="16517"/>
                  <a:pt x="7579" y="16517"/>
                </a:cubicBezTo>
                <a:cubicBezTo>
                  <a:pt x="7614" y="16517"/>
                  <a:pt x="7652" y="16522"/>
                  <a:pt x="7681" y="16522"/>
                </a:cubicBezTo>
                <a:cubicBezTo>
                  <a:pt x="7724" y="16533"/>
                  <a:pt x="7841" y="16544"/>
                  <a:pt x="7948" y="16544"/>
                </a:cubicBezTo>
                <a:cubicBezTo>
                  <a:pt x="8056" y="16544"/>
                  <a:pt x="8153" y="16554"/>
                  <a:pt x="8163" y="16554"/>
                </a:cubicBezTo>
                <a:cubicBezTo>
                  <a:pt x="8163" y="16565"/>
                  <a:pt x="8238" y="16575"/>
                  <a:pt x="8335" y="16575"/>
                </a:cubicBezTo>
                <a:cubicBezTo>
                  <a:pt x="8432" y="16587"/>
                  <a:pt x="8506" y="16597"/>
                  <a:pt x="8517" y="16608"/>
                </a:cubicBezTo>
                <a:cubicBezTo>
                  <a:pt x="8528" y="16608"/>
                  <a:pt x="8592" y="16618"/>
                  <a:pt x="8656" y="16618"/>
                </a:cubicBezTo>
                <a:cubicBezTo>
                  <a:pt x="8732" y="16618"/>
                  <a:pt x="8807" y="16630"/>
                  <a:pt x="8828" y="16640"/>
                </a:cubicBezTo>
                <a:cubicBezTo>
                  <a:pt x="8875" y="16653"/>
                  <a:pt x="8938" y="16663"/>
                  <a:pt x="8992" y="16663"/>
                </a:cubicBezTo>
                <a:cubicBezTo>
                  <a:pt x="9025" y="16663"/>
                  <a:pt x="9055" y="16659"/>
                  <a:pt x="9075" y="16651"/>
                </a:cubicBezTo>
                <a:cubicBezTo>
                  <a:pt x="9118" y="16640"/>
                  <a:pt x="9139" y="16640"/>
                  <a:pt x="9161" y="16640"/>
                </a:cubicBezTo>
                <a:cubicBezTo>
                  <a:pt x="9177" y="16651"/>
                  <a:pt x="9193" y="16656"/>
                  <a:pt x="9213" y="16656"/>
                </a:cubicBezTo>
                <a:cubicBezTo>
                  <a:pt x="9233" y="16656"/>
                  <a:pt x="9257" y="16651"/>
                  <a:pt x="9290" y="16640"/>
                </a:cubicBezTo>
                <a:cubicBezTo>
                  <a:pt x="9343" y="16630"/>
                  <a:pt x="9418" y="16618"/>
                  <a:pt x="9461" y="16618"/>
                </a:cubicBezTo>
                <a:cubicBezTo>
                  <a:pt x="9643" y="16618"/>
                  <a:pt x="9901" y="16608"/>
                  <a:pt x="10072" y="16587"/>
                </a:cubicBezTo>
                <a:cubicBezTo>
                  <a:pt x="10201" y="16575"/>
                  <a:pt x="10265" y="16554"/>
                  <a:pt x="10330" y="16522"/>
                </a:cubicBezTo>
                <a:cubicBezTo>
                  <a:pt x="10380" y="16497"/>
                  <a:pt x="10405" y="16487"/>
                  <a:pt x="10421" y="16487"/>
                </a:cubicBezTo>
                <a:cubicBezTo>
                  <a:pt x="10432" y="16487"/>
                  <a:pt x="10439" y="16492"/>
                  <a:pt x="10448" y="16501"/>
                </a:cubicBezTo>
                <a:cubicBezTo>
                  <a:pt x="10464" y="16517"/>
                  <a:pt x="10472" y="16525"/>
                  <a:pt x="10483" y="16525"/>
                </a:cubicBezTo>
                <a:cubicBezTo>
                  <a:pt x="10493" y="16525"/>
                  <a:pt x="10507" y="16517"/>
                  <a:pt x="10534" y="16501"/>
                </a:cubicBezTo>
                <a:cubicBezTo>
                  <a:pt x="10555" y="16490"/>
                  <a:pt x="10598" y="16468"/>
                  <a:pt x="10620" y="16468"/>
                </a:cubicBezTo>
                <a:cubicBezTo>
                  <a:pt x="10641" y="16468"/>
                  <a:pt x="10684" y="16458"/>
                  <a:pt x="10706" y="16447"/>
                </a:cubicBezTo>
                <a:cubicBezTo>
                  <a:pt x="10737" y="16425"/>
                  <a:pt x="10780" y="16425"/>
                  <a:pt x="10823" y="16425"/>
                </a:cubicBezTo>
                <a:cubicBezTo>
                  <a:pt x="10835" y="16428"/>
                  <a:pt x="10846" y="16429"/>
                  <a:pt x="10856" y="16429"/>
                </a:cubicBezTo>
                <a:cubicBezTo>
                  <a:pt x="10890" y="16429"/>
                  <a:pt x="10918" y="16413"/>
                  <a:pt x="10984" y="16372"/>
                </a:cubicBezTo>
                <a:cubicBezTo>
                  <a:pt x="11038" y="16339"/>
                  <a:pt x="11092" y="16318"/>
                  <a:pt x="11102" y="16318"/>
                </a:cubicBezTo>
                <a:cubicBezTo>
                  <a:pt x="11108" y="16321"/>
                  <a:pt x="11116" y="16322"/>
                  <a:pt x="11126" y="16322"/>
                </a:cubicBezTo>
                <a:cubicBezTo>
                  <a:pt x="11192" y="16322"/>
                  <a:pt x="11333" y="16268"/>
                  <a:pt x="11371" y="16222"/>
                </a:cubicBezTo>
                <a:cubicBezTo>
                  <a:pt x="11403" y="16197"/>
                  <a:pt x="11417" y="16185"/>
                  <a:pt x="11445" y="16185"/>
                </a:cubicBezTo>
                <a:cubicBezTo>
                  <a:pt x="11454" y="16185"/>
                  <a:pt x="11464" y="16187"/>
                  <a:pt x="11478" y="16189"/>
                </a:cubicBezTo>
                <a:cubicBezTo>
                  <a:pt x="11487" y="16193"/>
                  <a:pt x="11496" y="16194"/>
                  <a:pt x="11504" y="16194"/>
                </a:cubicBezTo>
                <a:cubicBezTo>
                  <a:pt x="11522" y="16194"/>
                  <a:pt x="11537" y="16186"/>
                  <a:pt x="11552" y="16179"/>
                </a:cubicBezTo>
                <a:cubicBezTo>
                  <a:pt x="11561" y="16163"/>
                  <a:pt x="11574" y="16153"/>
                  <a:pt x="11585" y="16153"/>
                </a:cubicBezTo>
                <a:cubicBezTo>
                  <a:pt x="11589" y="16153"/>
                  <a:pt x="11593" y="16155"/>
                  <a:pt x="11595" y="16158"/>
                </a:cubicBezTo>
                <a:cubicBezTo>
                  <a:pt x="11617" y="16158"/>
                  <a:pt x="11649" y="16146"/>
                  <a:pt x="11671" y="16136"/>
                </a:cubicBezTo>
                <a:cubicBezTo>
                  <a:pt x="11692" y="16115"/>
                  <a:pt x="11714" y="16103"/>
                  <a:pt x="11724" y="16103"/>
                </a:cubicBezTo>
                <a:cubicBezTo>
                  <a:pt x="11724" y="16103"/>
                  <a:pt x="11757" y="16082"/>
                  <a:pt x="11788" y="16050"/>
                </a:cubicBezTo>
                <a:cubicBezTo>
                  <a:pt x="11831" y="16029"/>
                  <a:pt x="11864" y="16007"/>
                  <a:pt x="11864" y="16007"/>
                </a:cubicBezTo>
                <a:cubicBezTo>
                  <a:pt x="11874" y="16007"/>
                  <a:pt x="11928" y="15975"/>
                  <a:pt x="11982" y="15953"/>
                </a:cubicBezTo>
                <a:cubicBezTo>
                  <a:pt x="12036" y="15932"/>
                  <a:pt x="12089" y="15900"/>
                  <a:pt x="12110" y="15900"/>
                </a:cubicBezTo>
                <a:cubicBezTo>
                  <a:pt x="12121" y="15900"/>
                  <a:pt x="12164" y="15879"/>
                  <a:pt x="12196" y="15846"/>
                </a:cubicBezTo>
                <a:cubicBezTo>
                  <a:pt x="12239" y="15814"/>
                  <a:pt x="12293" y="15793"/>
                  <a:pt x="12314" y="15782"/>
                </a:cubicBezTo>
                <a:cubicBezTo>
                  <a:pt x="12346" y="15782"/>
                  <a:pt x="12389" y="15760"/>
                  <a:pt x="12422" y="15739"/>
                </a:cubicBezTo>
                <a:cubicBezTo>
                  <a:pt x="12453" y="15728"/>
                  <a:pt x="12486" y="15707"/>
                  <a:pt x="12496" y="15707"/>
                </a:cubicBezTo>
                <a:cubicBezTo>
                  <a:pt x="12508" y="15707"/>
                  <a:pt x="12539" y="15696"/>
                  <a:pt x="12561" y="15674"/>
                </a:cubicBezTo>
                <a:cubicBezTo>
                  <a:pt x="12582" y="15664"/>
                  <a:pt x="12625" y="15643"/>
                  <a:pt x="12647" y="15643"/>
                </a:cubicBezTo>
                <a:cubicBezTo>
                  <a:pt x="12689" y="15643"/>
                  <a:pt x="12861" y="15589"/>
                  <a:pt x="12904" y="15557"/>
                </a:cubicBezTo>
                <a:cubicBezTo>
                  <a:pt x="12915" y="15535"/>
                  <a:pt x="12958" y="15524"/>
                  <a:pt x="13001" y="15524"/>
                </a:cubicBezTo>
                <a:cubicBezTo>
                  <a:pt x="13054" y="15524"/>
                  <a:pt x="13097" y="15503"/>
                  <a:pt x="13161" y="15460"/>
                </a:cubicBezTo>
                <a:cubicBezTo>
                  <a:pt x="13215" y="15428"/>
                  <a:pt x="13258" y="15396"/>
                  <a:pt x="13258" y="15385"/>
                </a:cubicBezTo>
                <a:cubicBezTo>
                  <a:pt x="13264" y="15380"/>
                  <a:pt x="13269" y="15377"/>
                  <a:pt x="13276" y="15377"/>
                </a:cubicBezTo>
                <a:cubicBezTo>
                  <a:pt x="13282" y="15377"/>
                  <a:pt x="13291" y="15380"/>
                  <a:pt x="13301" y="15385"/>
                </a:cubicBezTo>
                <a:cubicBezTo>
                  <a:pt x="13312" y="15385"/>
                  <a:pt x="13344" y="15374"/>
                  <a:pt x="13354" y="15353"/>
                </a:cubicBezTo>
                <a:cubicBezTo>
                  <a:pt x="13376" y="15331"/>
                  <a:pt x="13397" y="15321"/>
                  <a:pt x="13409" y="15321"/>
                </a:cubicBezTo>
                <a:cubicBezTo>
                  <a:pt x="13419" y="15321"/>
                  <a:pt x="13483" y="15278"/>
                  <a:pt x="13548" y="15235"/>
                </a:cubicBezTo>
                <a:cubicBezTo>
                  <a:pt x="13612" y="15181"/>
                  <a:pt x="13676" y="15138"/>
                  <a:pt x="13698" y="15138"/>
                </a:cubicBezTo>
                <a:cubicBezTo>
                  <a:pt x="13719" y="15138"/>
                  <a:pt x="13773" y="15117"/>
                  <a:pt x="13945" y="14999"/>
                </a:cubicBezTo>
                <a:cubicBezTo>
                  <a:pt x="13977" y="14978"/>
                  <a:pt x="13998" y="14956"/>
                  <a:pt x="13998" y="14945"/>
                </a:cubicBezTo>
                <a:cubicBezTo>
                  <a:pt x="13998" y="14913"/>
                  <a:pt x="14213" y="14731"/>
                  <a:pt x="14277" y="14699"/>
                </a:cubicBezTo>
                <a:cubicBezTo>
                  <a:pt x="14310" y="14677"/>
                  <a:pt x="14341" y="14656"/>
                  <a:pt x="14341" y="14645"/>
                </a:cubicBezTo>
                <a:cubicBezTo>
                  <a:pt x="14341" y="14623"/>
                  <a:pt x="14384" y="14580"/>
                  <a:pt x="14427" y="14527"/>
                </a:cubicBezTo>
                <a:cubicBezTo>
                  <a:pt x="14481" y="14484"/>
                  <a:pt x="14567" y="14377"/>
                  <a:pt x="14610" y="14301"/>
                </a:cubicBezTo>
                <a:cubicBezTo>
                  <a:pt x="14663" y="14216"/>
                  <a:pt x="14727" y="14130"/>
                  <a:pt x="14749" y="14098"/>
                </a:cubicBezTo>
                <a:cubicBezTo>
                  <a:pt x="14760" y="14065"/>
                  <a:pt x="14782" y="14012"/>
                  <a:pt x="14782" y="13991"/>
                </a:cubicBezTo>
                <a:cubicBezTo>
                  <a:pt x="14782" y="13969"/>
                  <a:pt x="14792" y="13937"/>
                  <a:pt x="14803" y="13937"/>
                </a:cubicBezTo>
                <a:cubicBezTo>
                  <a:pt x="14813" y="13937"/>
                  <a:pt x="14856" y="13872"/>
                  <a:pt x="14910" y="13808"/>
                </a:cubicBezTo>
                <a:cubicBezTo>
                  <a:pt x="14953" y="13744"/>
                  <a:pt x="15006" y="13669"/>
                  <a:pt x="15028" y="13636"/>
                </a:cubicBezTo>
                <a:cubicBezTo>
                  <a:pt x="15060" y="13594"/>
                  <a:pt x="15071" y="13572"/>
                  <a:pt x="15071" y="13540"/>
                </a:cubicBezTo>
                <a:cubicBezTo>
                  <a:pt x="15060" y="13497"/>
                  <a:pt x="15071" y="13476"/>
                  <a:pt x="15125" y="13433"/>
                </a:cubicBezTo>
                <a:cubicBezTo>
                  <a:pt x="15168" y="13390"/>
                  <a:pt x="15189" y="13358"/>
                  <a:pt x="15178" y="13336"/>
                </a:cubicBezTo>
                <a:cubicBezTo>
                  <a:pt x="15168" y="13315"/>
                  <a:pt x="15178" y="13293"/>
                  <a:pt x="15199" y="13272"/>
                </a:cubicBezTo>
                <a:cubicBezTo>
                  <a:pt x="15211" y="13261"/>
                  <a:pt x="15221" y="13229"/>
                  <a:pt x="15211" y="13219"/>
                </a:cubicBezTo>
                <a:cubicBezTo>
                  <a:pt x="15211" y="13197"/>
                  <a:pt x="15221" y="13164"/>
                  <a:pt x="15242" y="13133"/>
                </a:cubicBezTo>
                <a:cubicBezTo>
                  <a:pt x="15264" y="13111"/>
                  <a:pt x="15285" y="13068"/>
                  <a:pt x="15285" y="13047"/>
                </a:cubicBezTo>
                <a:cubicBezTo>
                  <a:pt x="15285" y="13036"/>
                  <a:pt x="15307" y="13004"/>
                  <a:pt x="15328" y="12983"/>
                </a:cubicBezTo>
                <a:cubicBezTo>
                  <a:pt x="15350" y="12961"/>
                  <a:pt x="15361" y="12929"/>
                  <a:pt x="15361" y="12918"/>
                </a:cubicBezTo>
                <a:cubicBezTo>
                  <a:pt x="15361" y="12875"/>
                  <a:pt x="15392" y="12821"/>
                  <a:pt x="15457" y="12757"/>
                </a:cubicBezTo>
                <a:cubicBezTo>
                  <a:pt x="15489" y="12714"/>
                  <a:pt x="15511" y="12682"/>
                  <a:pt x="15511" y="12671"/>
                </a:cubicBezTo>
                <a:cubicBezTo>
                  <a:pt x="15511" y="12650"/>
                  <a:pt x="15521" y="12618"/>
                  <a:pt x="15543" y="12596"/>
                </a:cubicBezTo>
                <a:cubicBezTo>
                  <a:pt x="15564" y="12564"/>
                  <a:pt x="15575" y="12532"/>
                  <a:pt x="15575" y="12521"/>
                </a:cubicBezTo>
                <a:cubicBezTo>
                  <a:pt x="15575" y="12511"/>
                  <a:pt x="15597" y="12457"/>
                  <a:pt x="15628" y="12403"/>
                </a:cubicBezTo>
                <a:cubicBezTo>
                  <a:pt x="15661" y="12360"/>
                  <a:pt x="15725" y="12221"/>
                  <a:pt x="15779" y="12103"/>
                </a:cubicBezTo>
                <a:cubicBezTo>
                  <a:pt x="15864" y="11920"/>
                  <a:pt x="15886" y="11856"/>
                  <a:pt x="15897" y="11749"/>
                </a:cubicBezTo>
                <a:cubicBezTo>
                  <a:pt x="15918" y="11653"/>
                  <a:pt x="15929" y="11610"/>
                  <a:pt x="15950" y="11577"/>
                </a:cubicBezTo>
                <a:cubicBezTo>
                  <a:pt x="15972" y="11556"/>
                  <a:pt x="15983" y="11524"/>
                  <a:pt x="15983" y="11491"/>
                </a:cubicBezTo>
                <a:cubicBezTo>
                  <a:pt x="15983" y="11438"/>
                  <a:pt x="16036" y="11223"/>
                  <a:pt x="16069" y="11159"/>
                </a:cubicBezTo>
                <a:cubicBezTo>
                  <a:pt x="16112" y="11062"/>
                  <a:pt x="16122" y="10998"/>
                  <a:pt x="16133" y="10902"/>
                </a:cubicBezTo>
                <a:cubicBezTo>
                  <a:pt x="16143" y="10837"/>
                  <a:pt x="16154" y="10773"/>
                  <a:pt x="16176" y="10752"/>
                </a:cubicBezTo>
                <a:cubicBezTo>
                  <a:pt x="16186" y="10719"/>
                  <a:pt x="16197" y="10687"/>
                  <a:pt x="16197" y="10666"/>
                </a:cubicBezTo>
                <a:cubicBezTo>
                  <a:pt x="16197" y="10644"/>
                  <a:pt x="16208" y="10612"/>
                  <a:pt x="16219" y="10590"/>
                </a:cubicBezTo>
                <a:cubicBezTo>
                  <a:pt x="16240" y="10558"/>
                  <a:pt x="16240" y="10537"/>
                  <a:pt x="16229" y="10494"/>
                </a:cubicBezTo>
                <a:cubicBezTo>
                  <a:pt x="16229" y="10451"/>
                  <a:pt x="16219" y="10311"/>
                  <a:pt x="16219" y="10172"/>
                </a:cubicBezTo>
                <a:cubicBezTo>
                  <a:pt x="16219" y="10011"/>
                  <a:pt x="16208" y="9893"/>
                  <a:pt x="16197" y="9861"/>
                </a:cubicBezTo>
                <a:cubicBezTo>
                  <a:pt x="16176" y="9808"/>
                  <a:pt x="16186" y="9743"/>
                  <a:pt x="16219" y="9700"/>
                </a:cubicBezTo>
                <a:cubicBezTo>
                  <a:pt x="16240" y="9679"/>
                  <a:pt x="16240" y="9668"/>
                  <a:pt x="16219" y="9615"/>
                </a:cubicBezTo>
                <a:cubicBezTo>
                  <a:pt x="16208" y="9582"/>
                  <a:pt x="16186" y="9486"/>
                  <a:pt x="16186" y="9400"/>
                </a:cubicBezTo>
                <a:cubicBezTo>
                  <a:pt x="16186" y="9314"/>
                  <a:pt x="16165" y="9228"/>
                  <a:pt x="16154" y="9207"/>
                </a:cubicBezTo>
                <a:cubicBezTo>
                  <a:pt x="16133" y="9164"/>
                  <a:pt x="16122" y="8949"/>
                  <a:pt x="16133" y="8842"/>
                </a:cubicBezTo>
                <a:cubicBezTo>
                  <a:pt x="16133" y="8788"/>
                  <a:pt x="16112" y="8423"/>
                  <a:pt x="16100" y="8349"/>
                </a:cubicBezTo>
                <a:cubicBezTo>
                  <a:pt x="16100" y="8316"/>
                  <a:pt x="16090" y="8220"/>
                  <a:pt x="16090" y="8145"/>
                </a:cubicBezTo>
                <a:cubicBezTo>
                  <a:pt x="16090" y="8059"/>
                  <a:pt x="16069" y="7963"/>
                  <a:pt x="16069" y="7930"/>
                </a:cubicBezTo>
                <a:cubicBezTo>
                  <a:pt x="15983" y="7630"/>
                  <a:pt x="15993" y="7651"/>
                  <a:pt x="16004" y="7512"/>
                </a:cubicBezTo>
                <a:cubicBezTo>
                  <a:pt x="16015" y="7415"/>
                  <a:pt x="16015" y="7362"/>
                  <a:pt x="15983" y="7265"/>
                </a:cubicBezTo>
                <a:cubicBezTo>
                  <a:pt x="15961" y="7169"/>
                  <a:pt x="15961" y="7126"/>
                  <a:pt x="15972" y="7115"/>
                </a:cubicBezTo>
                <a:cubicBezTo>
                  <a:pt x="15983" y="7093"/>
                  <a:pt x="15983" y="7083"/>
                  <a:pt x="15929" y="6804"/>
                </a:cubicBezTo>
                <a:cubicBezTo>
                  <a:pt x="15907" y="6729"/>
                  <a:pt x="15897" y="6654"/>
                  <a:pt x="15897" y="6633"/>
                </a:cubicBezTo>
                <a:cubicBezTo>
                  <a:pt x="15897" y="6611"/>
                  <a:pt x="15897" y="6579"/>
                  <a:pt x="15886" y="6557"/>
                </a:cubicBezTo>
                <a:cubicBezTo>
                  <a:pt x="15876" y="6547"/>
                  <a:pt x="15864" y="6428"/>
                  <a:pt x="15864" y="6311"/>
                </a:cubicBezTo>
                <a:cubicBezTo>
                  <a:pt x="15854" y="6139"/>
                  <a:pt x="15854" y="6075"/>
                  <a:pt x="15822" y="6032"/>
                </a:cubicBezTo>
                <a:cubicBezTo>
                  <a:pt x="15811" y="5999"/>
                  <a:pt x="15800" y="5946"/>
                  <a:pt x="15800" y="5860"/>
                </a:cubicBezTo>
                <a:cubicBezTo>
                  <a:pt x="15790" y="5775"/>
                  <a:pt x="15779" y="5710"/>
                  <a:pt x="15757" y="5667"/>
                </a:cubicBezTo>
                <a:cubicBezTo>
                  <a:pt x="15747" y="5624"/>
                  <a:pt x="15714" y="5570"/>
                  <a:pt x="15704" y="5539"/>
                </a:cubicBezTo>
                <a:cubicBezTo>
                  <a:pt x="15693" y="5506"/>
                  <a:pt x="15683" y="5453"/>
                  <a:pt x="15671" y="5431"/>
                </a:cubicBezTo>
                <a:cubicBezTo>
                  <a:pt x="15661" y="5399"/>
                  <a:pt x="15640" y="5367"/>
                  <a:pt x="15628" y="5345"/>
                </a:cubicBezTo>
                <a:cubicBezTo>
                  <a:pt x="15618" y="5313"/>
                  <a:pt x="15586" y="5249"/>
                  <a:pt x="15554" y="5195"/>
                </a:cubicBezTo>
                <a:cubicBezTo>
                  <a:pt x="15532" y="5131"/>
                  <a:pt x="15500" y="5077"/>
                  <a:pt x="15489" y="5077"/>
                </a:cubicBezTo>
                <a:cubicBezTo>
                  <a:pt x="15468" y="5067"/>
                  <a:pt x="15468" y="5055"/>
                  <a:pt x="15468" y="5034"/>
                </a:cubicBezTo>
                <a:cubicBezTo>
                  <a:pt x="15468" y="5024"/>
                  <a:pt x="15447" y="4991"/>
                  <a:pt x="15435" y="4970"/>
                </a:cubicBezTo>
                <a:cubicBezTo>
                  <a:pt x="15414" y="4948"/>
                  <a:pt x="15404" y="4916"/>
                  <a:pt x="15404" y="4895"/>
                </a:cubicBezTo>
                <a:cubicBezTo>
                  <a:pt x="15404" y="4884"/>
                  <a:pt x="15382" y="4841"/>
                  <a:pt x="15371" y="4819"/>
                </a:cubicBezTo>
                <a:cubicBezTo>
                  <a:pt x="15350" y="4788"/>
                  <a:pt x="15328" y="4723"/>
                  <a:pt x="15307" y="4669"/>
                </a:cubicBezTo>
                <a:cubicBezTo>
                  <a:pt x="15264" y="4509"/>
                  <a:pt x="15253" y="4498"/>
                  <a:pt x="15211" y="4498"/>
                </a:cubicBezTo>
                <a:cubicBezTo>
                  <a:pt x="15168" y="4487"/>
                  <a:pt x="15168" y="4476"/>
                  <a:pt x="15168" y="4444"/>
                </a:cubicBezTo>
                <a:cubicBezTo>
                  <a:pt x="15168" y="4423"/>
                  <a:pt x="15146" y="4390"/>
                  <a:pt x="15135" y="4369"/>
                </a:cubicBezTo>
                <a:cubicBezTo>
                  <a:pt x="15114" y="4359"/>
                  <a:pt x="15103" y="4337"/>
                  <a:pt x="15103" y="4326"/>
                </a:cubicBezTo>
                <a:cubicBezTo>
                  <a:pt x="15103" y="4316"/>
                  <a:pt x="15082" y="4283"/>
                  <a:pt x="15060" y="4262"/>
                </a:cubicBezTo>
                <a:cubicBezTo>
                  <a:pt x="15028" y="4230"/>
                  <a:pt x="15006" y="4197"/>
                  <a:pt x="15006" y="4176"/>
                </a:cubicBezTo>
                <a:cubicBezTo>
                  <a:pt x="15006" y="4144"/>
                  <a:pt x="14835" y="3951"/>
                  <a:pt x="14792" y="3940"/>
                </a:cubicBezTo>
                <a:cubicBezTo>
                  <a:pt x="14760" y="3918"/>
                  <a:pt x="14653" y="3790"/>
                  <a:pt x="14653" y="3747"/>
                </a:cubicBezTo>
                <a:cubicBezTo>
                  <a:pt x="14653" y="3725"/>
                  <a:pt x="14642" y="3704"/>
                  <a:pt x="14631" y="3682"/>
                </a:cubicBezTo>
                <a:cubicBezTo>
                  <a:pt x="14620" y="3672"/>
                  <a:pt x="14599" y="3629"/>
                  <a:pt x="14588" y="3597"/>
                </a:cubicBezTo>
                <a:cubicBezTo>
                  <a:pt x="14577" y="3554"/>
                  <a:pt x="14556" y="3522"/>
                  <a:pt x="14534" y="3511"/>
                </a:cubicBezTo>
                <a:cubicBezTo>
                  <a:pt x="14524" y="3511"/>
                  <a:pt x="14503" y="3489"/>
                  <a:pt x="14491" y="3458"/>
                </a:cubicBezTo>
                <a:cubicBezTo>
                  <a:pt x="14417" y="3318"/>
                  <a:pt x="14384" y="3253"/>
                  <a:pt x="14363" y="3232"/>
                </a:cubicBezTo>
                <a:cubicBezTo>
                  <a:pt x="14320" y="3189"/>
                  <a:pt x="14277" y="3125"/>
                  <a:pt x="14277" y="3082"/>
                </a:cubicBezTo>
                <a:cubicBezTo>
                  <a:pt x="14277" y="3072"/>
                  <a:pt x="14255" y="3039"/>
                  <a:pt x="14234" y="3029"/>
                </a:cubicBezTo>
                <a:cubicBezTo>
                  <a:pt x="14213" y="3017"/>
                  <a:pt x="14138" y="2953"/>
                  <a:pt x="14084" y="2889"/>
                </a:cubicBezTo>
                <a:cubicBezTo>
                  <a:pt x="14031" y="2824"/>
                  <a:pt x="13966" y="2750"/>
                  <a:pt x="13955" y="2739"/>
                </a:cubicBezTo>
                <a:lnTo>
                  <a:pt x="13912" y="2696"/>
                </a:lnTo>
                <a:cubicBezTo>
                  <a:pt x="13816" y="2588"/>
                  <a:pt x="13451" y="2288"/>
                  <a:pt x="13409" y="2288"/>
                </a:cubicBezTo>
                <a:cubicBezTo>
                  <a:pt x="13387" y="2288"/>
                  <a:pt x="13226" y="2149"/>
                  <a:pt x="13226" y="2128"/>
                </a:cubicBezTo>
                <a:cubicBezTo>
                  <a:pt x="13226" y="2095"/>
                  <a:pt x="13215" y="2074"/>
                  <a:pt x="13140" y="2020"/>
                </a:cubicBezTo>
                <a:cubicBezTo>
                  <a:pt x="13087" y="1999"/>
                  <a:pt x="13033" y="1956"/>
                  <a:pt x="13022" y="1935"/>
                </a:cubicBezTo>
                <a:cubicBezTo>
                  <a:pt x="13001" y="1913"/>
                  <a:pt x="12979" y="1902"/>
                  <a:pt x="12968" y="1902"/>
                </a:cubicBezTo>
                <a:cubicBezTo>
                  <a:pt x="12958" y="1902"/>
                  <a:pt x="12915" y="1870"/>
                  <a:pt x="12894" y="1849"/>
                </a:cubicBezTo>
                <a:cubicBezTo>
                  <a:pt x="12861" y="1816"/>
                  <a:pt x="12808" y="1773"/>
                  <a:pt x="12775" y="1752"/>
                </a:cubicBezTo>
                <a:cubicBezTo>
                  <a:pt x="12732" y="1720"/>
                  <a:pt x="12679" y="1677"/>
                  <a:pt x="12658" y="1656"/>
                </a:cubicBezTo>
                <a:cubicBezTo>
                  <a:pt x="12636" y="1634"/>
                  <a:pt x="12593" y="1602"/>
                  <a:pt x="12572" y="1602"/>
                </a:cubicBezTo>
                <a:cubicBezTo>
                  <a:pt x="12550" y="1591"/>
                  <a:pt x="12508" y="1559"/>
                  <a:pt x="12486" y="1537"/>
                </a:cubicBezTo>
                <a:cubicBezTo>
                  <a:pt x="12453" y="1505"/>
                  <a:pt x="12432" y="1473"/>
                  <a:pt x="12422" y="1473"/>
                </a:cubicBezTo>
                <a:cubicBezTo>
                  <a:pt x="12400" y="1473"/>
                  <a:pt x="12260" y="1377"/>
                  <a:pt x="12186" y="1312"/>
                </a:cubicBezTo>
                <a:cubicBezTo>
                  <a:pt x="12164" y="1291"/>
                  <a:pt x="12121" y="1258"/>
                  <a:pt x="12100" y="1258"/>
                </a:cubicBezTo>
                <a:cubicBezTo>
                  <a:pt x="12067" y="1237"/>
                  <a:pt x="12046" y="1227"/>
                  <a:pt x="12046" y="1205"/>
                </a:cubicBezTo>
                <a:cubicBezTo>
                  <a:pt x="12036" y="1194"/>
                  <a:pt x="12003" y="1173"/>
                  <a:pt x="11971" y="1162"/>
                </a:cubicBezTo>
                <a:cubicBezTo>
                  <a:pt x="11939" y="1141"/>
                  <a:pt x="11843" y="1098"/>
                  <a:pt x="11757" y="1055"/>
                </a:cubicBezTo>
                <a:cubicBezTo>
                  <a:pt x="11681" y="1022"/>
                  <a:pt x="11595" y="991"/>
                  <a:pt x="11574" y="991"/>
                </a:cubicBezTo>
                <a:cubicBezTo>
                  <a:pt x="11564" y="991"/>
                  <a:pt x="11531" y="979"/>
                  <a:pt x="11521" y="979"/>
                </a:cubicBezTo>
                <a:cubicBezTo>
                  <a:pt x="11510" y="958"/>
                  <a:pt x="11371" y="937"/>
                  <a:pt x="11306" y="937"/>
                </a:cubicBezTo>
                <a:cubicBezTo>
                  <a:pt x="11285" y="937"/>
                  <a:pt x="11242" y="926"/>
                  <a:pt x="11220" y="905"/>
                </a:cubicBezTo>
                <a:cubicBezTo>
                  <a:pt x="11174" y="874"/>
                  <a:pt x="11062" y="849"/>
                  <a:pt x="10987" y="849"/>
                </a:cubicBezTo>
                <a:cubicBezTo>
                  <a:pt x="10957" y="849"/>
                  <a:pt x="10932" y="853"/>
                  <a:pt x="10920" y="862"/>
                </a:cubicBezTo>
                <a:cubicBezTo>
                  <a:pt x="10913" y="869"/>
                  <a:pt x="10890" y="873"/>
                  <a:pt x="10865" y="873"/>
                </a:cubicBezTo>
                <a:cubicBezTo>
                  <a:pt x="10818" y="873"/>
                  <a:pt x="10759" y="861"/>
                  <a:pt x="10759" y="840"/>
                </a:cubicBezTo>
                <a:cubicBezTo>
                  <a:pt x="10759" y="833"/>
                  <a:pt x="10742" y="829"/>
                  <a:pt x="10717" y="829"/>
                </a:cubicBezTo>
                <a:cubicBezTo>
                  <a:pt x="10671" y="829"/>
                  <a:pt x="10596" y="841"/>
                  <a:pt x="10534" y="862"/>
                </a:cubicBezTo>
                <a:cubicBezTo>
                  <a:pt x="10505" y="872"/>
                  <a:pt x="10487" y="877"/>
                  <a:pt x="10473" y="877"/>
                </a:cubicBezTo>
                <a:cubicBezTo>
                  <a:pt x="10455" y="877"/>
                  <a:pt x="10444" y="869"/>
                  <a:pt x="10427" y="851"/>
                </a:cubicBezTo>
                <a:cubicBezTo>
                  <a:pt x="10405" y="819"/>
                  <a:pt x="10384" y="819"/>
                  <a:pt x="10373" y="819"/>
                </a:cubicBezTo>
                <a:cubicBezTo>
                  <a:pt x="10334" y="835"/>
                  <a:pt x="10231" y="844"/>
                  <a:pt x="10153" y="844"/>
                </a:cubicBezTo>
                <a:cubicBezTo>
                  <a:pt x="10125" y="844"/>
                  <a:pt x="10101" y="843"/>
                  <a:pt x="10083" y="840"/>
                </a:cubicBezTo>
                <a:cubicBezTo>
                  <a:pt x="10041" y="840"/>
                  <a:pt x="9986" y="840"/>
                  <a:pt x="9944" y="851"/>
                </a:cubicBezTo>
                <a:cubicBezTo>
                  <a:pt x="9901" y="851"/>
                  <a:pt x="9805" y="862"/>
                  <a:pt x="9719" y="862"/>
                </a:cubicBezTo>
                <a:cubicBezTo>
                  <a:pt x="9681" y="859"/>
                  <a:pt x="9650" y="857"/>
                  <a:pt x="9625" y="857"/>
                </a:cubicBezTo>
                <a:cubicBezTo>
                  <a:pt x="9567" y="857"/>
                  <a:pt x="9541" y="865"/>
                  <a:pt x="9526" y="872"/>
                </a:cubicBezTo>
                <a:cubicBezTo>
                  <a:pt x="9505" y="893"/>
                  <a:pt x="9386" y="905"/>
                  <a:pt x="9273" y="905"/>
                </a:cubicBezTo>
                <a:cubicBezTo>
                  <a:pt x="9210" y="905"/>
                  <a:pt x="9149" y="901"/>
                  <a:pt x="9107" y="894"/>
                </a:cubicBezTo>
                <a:cubicBezTo>
                  <a:pt x="9083" y="886"/>
                  <a:pt x="9064" y="882"/>
                  <a:pt x="9047" y="882"/>
                </a:cubicBezTo>
                <a:cubicBezTo>
                  <a:pt x="9017" y="882"/>
                  <a:pt x="8989" y="891"/>
                  <a:pt x="8935" y="905"/>
                </a:cubicBezTo>
                <a:cubicBezTo>
                  <a:pt x="8842" y="942"/>
                  <a:pt x="8643" y="971"/>
                  <a:pt x="8551" y="971"/>
                </a:cubicBezTo>
                <a:cubicBezTo>
                  <a:pt x="8537" y="971"/>
                  <a:pt x="8526" y="970"/>
                  <a:pt x="8517" y="969"/>
                </a:cubicBezTo>
                <a:cubicBezTo>
                  <a:pt x="8506" y="966"/>
                  <a:pt x="8496" y="965"/>
                  <a:pt x="8487" y="965"/>
                </a:cubicBezTo>
                <a:cubicBezTo>
                  <a:pt x="8461" y="965"/>
                  <a:pt x="8441" y="975"/>
                  <a:pt x="8410" y="991"/>
                </a:cubicBezTo>
                <a:cubicBezTo>
                  <a:pt x="8383" y="1011"/>
                  <a:pt x="8364" y="1018"/>
                  <a:pt x="8351" y="1018"/>
                </a:cubicBezTo>
                <a:cubicBezTo>
                  <a:pt x="8344" y="1018"/>
                  <a:pt x="8339" y="1016"/>
                  <a:pt x="8335" y="1012"/>
                </a:cubicBezTo>
                <a:cubicBezTo>
                  <a:pt x="8330" y="998"/>
                  <a:pt x="8320" y="992"/>
                  <a:pt x="8304" y="992"/>
                </a:cubicBezTo>
                <a:cubicBezTo>
                  <a:pt x="8281" y="992"/>
                  <a:pt x="8245" y="1004"/>
                  <a:pt x="8196" y="1022"/>
                </a:cubicBezTo>
                <a:cubicBezTo>
                  <a:pt x="8161" y="1043"/>
                  <a:pt x="8140" y="1051"/>
                  <a:pt x="8121" y="1051"/>
                </a:cubicBezTo>
                <a:cubicBezTo>
                  <a:pt x="8110" y="1051"/>
                  <a:pt x="8100" y="1048"/>
                  <a:pt x="8088" y="1044"/>
                </a:cubicBezTo>
                <a:cubicBezTo>
                  <a:pt x="8074" y="1034"/>
                  <a:pt x="8061" y="1029"/>
                  <a:pt x="8047" y="1029"/>
                </a:cubicBezTo>
                <a:cubicBezTo>
                  <a:pt x="8030" y="1029"/>
                  <a:pt x="8010" y="1037"/>
                  <a:pt x="7981" y="1055"/>
                </a:cubicBezTo>
                <a:cubicBezTo>
                  <a:pt x="7917" y="1076"/>
                  <a:pt x="7874" y="1087"/>
                  <a:pt x="7681" y="1087"/>
                </a:cubicBezTo>
                <a:cubicBezTo>
                  <a:pt x="7640" y="1084"/>
                  <a:pt x="7604" y="1082"/>
                  <a:pt x="7573" y="1082"/>
                </a:cubicBezTo>
                <a:cubicBezTo>
                  <a:pt x="7496" y="1082"/>
                  <a:pt x="7446" y="1090"/>
                  <a:pt x="7423" y="1098"/>
                </a:cubicBezTo>
                <a:cubicBezTo>
                  <a:pt x="7373" y="1126"/>
                  <a:pt x="7124" y="1145"/>
                  <a:pt x="6944" y="1145"/>
                </a:cubicBezTo>
                <a:cubicBezTo>
                  <a:pt x="6853" y="1145"/>
                  <a:pt x="6780" y="1141"/>
                  <a:pt x="6758" y="1130"/>
                </a:cubicBezTo>
                <a:cubicBezTo>
                  <a:pt x="6755" y="1127"/>
                  <a:pt x="6749" y="1125"/>
                  <a:pt x="6742" y="1125"/>
                </a:cubicBezTo>
                <a:cubicBezTo>
                  <a:pt x="6723" y="1125"/>
                  <a:pt x="6695" y="1133"/>
                  <a:pt x="6672" y="1141"/>
                </a:cubicBezTo>
                <a:cubicBezTo>
                  <a:pt x="6655" y="1145"/>
                  <a:pt x="6639" y="1147"/>
                  <a:pt x="6624" y="1147"/>
                </a:cubicBezTo>
                <a:cubicBezTo>
                  <a:pt x="6601" y="1147"/>
                  <a:pt x="6579" y="1142"/>
                  <a:pt x="6554" y="1130"/>
                </a:cubicBezTo>
                <a:cubicBezTo>
                  <a:pt x="6532" y="1125"/>
                  <a:pt x="6516" y="1123"/>
                  <a:pt x="6502" y="1123"/>
                </a:cubicBezTo>
                <a:cubicBezTo>
                  <a:pt x="6481" y="1123"/>
                  <a:pt x="6466" y="1128"/>
                  <a:pt x="6447" y="1141"/>
                </a:cubicBezTo>
                <a:cubicBezTo>
                  <a:pt x="6412" y="1161"/>
                  <a:pt x="6328" y="1173"/>
                  <a:pt x="6247" y="1173"/>
                </a:cubicBezTo>
                <a:cubicBezTo>
                  <a:pt x="6202" y="1173"/>
                  <a:pt x="6159" y="1170"/>
                  <a:pt x="6125" y="1162"/>
                </a:cubicBezTo>
                <a:cubicBezTo>
                  <a:pt x="6095" y="1154"/>
                  <a:pt x="6070" y="1147"/>
                  <a:pt x="6050" y="1147"/>
                </a:cubicBezTo>
                <a:cubicBezTo>
                  <a:pt x="6042" y="1147"/>
                  <a:pt x="6035" y="1148"/>
                  <a:pt x="6029" y="1151"/>
                </a:cubicBezTo>
                <a:cubicBezTo>
                  <a:pt x="6007" y="1162"/>
                  <a:pt x="5975" y="1173"/>
                  <a:pt x="5943" y="1173"/>
                </a:cubicBezTo>
                <a:cubicBezTo>
                  <a:pt x="5922" y="1173"/>
                  <a:pt x="5879" y="1184"/>
                  <a:pt x="5868" y="1194"/>
                </a:cubicBezTo>
                <a:cubicBezTo>
                  <a:pt x="5825" y="1227"/>
                  <a:pt x="5643" y="1248"/>
                  <a:pt x="5450" y="1248"/>
                </a:cubicBezTo>
                <a:lnTo>
                  <a:pt x="5085" y="1248"/>
                </a:lnTo>
                <a:cubicBezTo>
                  <a:pt x="5052" y="1248"/>
                  <a:pt x="5031" y="1258"/>
                  <a:pt x="5009" y="1269"/>
                </a:cubicBezTo>
                <a:cubicBezTo>
                  <a:pt x="4999" y="1280"/>
                  <a:pt x="4935" y="1291"/>
                  <a:pt x="4870" y="1301"/>
                </a:cubicBezTo>
                <a:cubicBezTo>
                  <a:pt x="4806" y="1312"/>
                  <a:pt x="4720" y="1334"/>
                  <a:pt x="4666" y="1355"/>
                </a:cubicBezTo>
                <a:cubicBezTo>
                  <a:pt x="4617" y="1384"/>
                  <a:pt x="4591" y="1393"/>
                  <a:pt x="4572" y="1393"/>
                </a:cubicBezTo>
                <a:cubicBezTo>
                  <a:pt x="4563" y="1393"/>
                  <a:pt x="4556" y="1391"/>
                  <a:pt x="4549" y="1387"/>
                </a:cubicBezTo>
                <a:cubicBezTo>
                  <a:pt x="4538" y="1376"/>
                  <a:pt x="4527" y="1371"/>
                  <a:pt x="4514" y="1371"/>
                </a:cubicBezTo>
                <a:cubicBezTo>
                  <a:pt x="4500" y="1371"/>
                  <a:pt x="4484" y="1376"/>
                  <a:pt x="4463" y="1387"/>
                </a:cubicBezTo>
                <a:cubicBezTo>
                  <a:pt x="4441" y="1398"/>
                  <a:pt x="4377" y="1420"/>
                  <a:pt x="4344" y="1420"/>
                </a:cubicBezTo>
                <a:cubicBezTo>
                  <a:pt x="4302" y="1430"/>
                  <a:pt x="4248" y="1441"/>
                  <a:pt x="4227" y="1451"/>
                </a:cubicBezTo>
                <a:cubicBezTo>
                  <a:pt x="4205" y="1463"/>
                  <a:pt x="4141" y="1484"/>
                  <a:pt x="4087" y="1494"/>
                </a:cubicBezTo>
                <a:cubicBezTo>
                  <a:pt x="4034" y="1505"/>
                  <a:pt x="3980" y="1516"/>
                  <a:pt x="3958" y="1527"/>
                </a:cubicBezTo>
                <a:cubicBezTo>
                  <a:pt x="3927" y="1537"/>
                  <a:pt x="3862" y="1559"/>
                  <a:pt x="3755" y="1570"/>
                </a:cubicBezTo>
                <a:cubicBezTo>
                  <a:pt x="3712" y="1580"/>
                  <a:pt x="3658" y="1602"/>
                  <a:pt x="3648" y="1613"/>
                </a:cubicBezTo>
                <a:cubicBezTo>
                  <a:pt x="3626" y="1623"/>
                  <a:pt x="3605" y="1644"/>
                  <a:pt x="3594" y="1644"/>
                </a:cubicBezTo>
                <a:cubicBezTo>
                  <a:pt x="3572" y="1644"/>
                  <a:pt x="3551" y="1656"/>
                  <a:pt x="3540" y="1677"/>
                </a:cubicBezTo>
                <a:cubicBezTo>
                  <a:pt x="3519" y="1687"/>
                  <a:pt x="3497" y="1709"/>
                  <a:pt x="3476" y="1709"/>
                </a:cubicBezTo>
                <a:cubicBezTo>
                  <a:pt x="3465" y="1709"/>
                  <a:pt x="3443" y="1720"/>
                  <a:pt x="3433" y="1730"/>
                </a:cubicBezTo>
                <a:cubicBezTo>
                  <a:pt x="3422" y="1741"/>
                  <a:pt x="3401" y="1752"/>
                  <a:pt x="3379" y="1752"/>
                </a:cubicBezTo>
                <a:cubicBezTo>
                  <a:pt x="3347" y="1752"/>
                  <a:pt x="3133" y="1859"/>
                  <a:pt x="3111" y="1880"/>
                </a:cubicBezTo>
                <a:cubicBezTo>
                  <a:pt x="3111" y="1892"/>
                  <a:pt x="3090" y="1902"/>
                  <a:pt x="3068" y="1902"/>
                </a:cubicBezTo>
                <a:cubicBezTo>
                  <a:pt x="3047" y="1902"/>
                  <a:pt x="3014" y="1913"/>
                  <a:pt x="2993" y="1935"/>
                </a:cubicBezTo>
                <a:cubicBezTo>
                  <a:pt x="2961" y="1945"/>
                  <a:pt x="2940" y="1966"/>
                  <a:pt x="2940" y="1966"/>
                </a:cubicBezTo>
                <a:cubicBezTo>
                  <a:pt x="2940" y="1966"/>
                  <a:pt x="2907" y="1977"/>
                  <a:pt x="2886" y="1988"/>
                </a:cubicBezTo>
                <a:cubicBezTo>
                  <a:pt x="2864" y="1999"/>
                  <a:pt x="2821" y="1999"/>
                  <a:pt x="2800" y="1999"/>
                </a:cubicBezTo>
                <a:cubicBezTo>
                  <a:pt x="2778" y="1999"/>
                  <a:pt x="2757" y="2009"/>
                  <a:pt x="2747" y="2031"/>
                </a:cubicBezTo>
                <a:cubicBezTo>
                  <a:pt x="2725" y="2063"/>
                  <a:pt x="2704" y="2074"/>
                  <a:pt x="2693" y="2074"/>
                </a:cubicBezTo>
                <a:cubicBezTo>
                  <a:pt x="2682" y="2074"/>
                  <a:pt x="2661" y="2095"/>
                  <a:pt x="2639" y="2116"/>
                </a:cubicBezTo>
                <a:cubicBezTo>
                  <a:pt x="2628" y="2138"/>
                  <a:pt x="2596" y="2159"/>
                  <a:pt x="2575" y="2171"/>
                </a:cubicBezTo>
                <a:cubicBezTo>
                  <a:pt x="2554" y="2171"/>
                  <a:pt x="2500" y="2202"/>
                  <a:pt x="2468" y="2224"/>
                </a:cubicBezTo>
                <a:cubicBezTo>
                  <a:pt x="2435" y="2235"/>
                  <a:pt x="2403" y="2256"/>
                  <a:pt x="2392" y="2256"/>
                </a:cubicBezTo>
                <a:cubicBezTo>
                  <a:pt x="2371" y="2256"/>
                  <a:pt x="2178" y="2449"/>
                  <a:pt x="2146" y="2492"/>
                </a:cubicBezTo>
                <a:cubicBezTo>
                  <a:pt x="2135" y="2514"/>
                  <a:pt x="2113" y="2535"/>
                  <a:pt x="2092" y="2535"/>
                </a:cubicBezTo>
                <a:cubicBezTo>
                  <a:pt x="2070" y="2535"/>
                  <a:pt x="2039" y="2545"/>
                  <a:pt x="2017" y="2578"/>
                </a:cubicBezTo>
                <a:cubicBezTo>
                  <a:pt x="2000" y="2604"/>
                  <a:pt x="1982" y="2624"/>
                  <a:pt x="1976" y="2624"/>
                </a:cubicBezTo>
                <a:cubicBezTo>
                  <a:pt x="1975" y="2624"/>
                  <a:pt x="1974" y="2623"/>
                  <a:pt x="1974" y="2621"/>
                </a:cubicBezTo>
                <a:cubicBezTo>
                  <a:pt x="1963" y="2621"/>
                  <a:pt x="1942" y="2631"/>
                  <a:pt x="1931" y="2642"/>
                </a:cubicBezTo>
                <a:cubicBezTo>
                  <a:pt x="1824" y="2760"/>
                  <a:pt x="1792" y="2793"/>
                  <a:pt x="1770" y="2836"/>
                </a:cubicBezTo>
                <a:cubicBezTo>
                  <a:pt x="1738" y="2889"/>
                  <a:pt x="1599" y="3017"/>
                  <a:pt x="1567" y="3017"/>
                </a:cubicBezTo>
                <a:cubicBezTo>
                  <a:pt x="1556" y="3017"/>
                  <a:pt x="1545" y="3039"/>
                  <a:pt x="1534" y="3050"/>
                </a:cubicBezTo>
                <a:cubicBezTo>
                  <a:pt x="1524" y="3114"/>
                  <a:pt x="1460" y="3189"/>
                  <a:pt x="1395" y="3232"/>
                </a:cubicBezTo>
                <a:cubicBezTo>
                  <a:pt x="1363" y="3253"/>
                  <a:pt x="1331" y="3286"/>
                  <a:pt x="1331" y="3307"/>
                </a:cubicBezTo>
                <a:cubicBezTo>
                  <a:pt x="1320" y="3339"/>
                  <a:pt x="1309" y="3372"/>
                  <a:pt x="1288" y="3382"/>
                </a:cubicBezTo>
                <a:cubicBezTo>
                  <a:pt x="1277" y="3404"/>
                  <a:pt x="1255" y="3446"/>
                  <a:pt x="1245" y="3479"/>
                </a:cubicBezTo>
                <a:lnTo>
                  <a:pt x="1191" y="3586"/>
                </a:lnTo>
                <a:cubicBezTo>
                  <a:pt x="1169" y="3618"/>
                  <a:pt x="1159" y="3651"/>
                  <a:pt x="1159" y="3672"/>
                </a:cubicBezTo>
                <a:cubicBezTo>
                  <a:pt x="1169" y="3694"/>
                  <a:pt x="1159" y="3704"/>
                  <a:pt x="1148" y="3704"/>
                </a:cubicBezTo>
                <a:cubicBezTo>
                  <a:pt x="1116" y="3704"/>
                  <a:pt x="1095" y="3737"/>
                  <a:pt x="1084" y="3822"/>
                </a:cubicBezTo>
                <a:cubicBezTo>
                  <a:pt x="1084" y="3854"/>
                  <a:pt x="1052" y="3908"/>
                  <a:pt x="1030" y="3951"/>
                </a:cubicBezTo>
                <a:cubicBezTo>
                  <a:pt x="998" y="4004"/>
                  <a:pt x="976" y="4047"/>
                  <a:pt x="966" y="4123"/>
                </a:cubicBezTo>
                <a:cubicBezTo>
                  <a:pt x="955" y="4176"/>
                  <a:pt x="933" y="4240"/>
                  <a:pt x="923" y="4262"/>
                </a:cubicBezTo>
                <a:cubicBezTo>
                  <a:pt x="902" y="4294"/>
                  <a:pt x="880" y="4326"/>
                  <a:pt x="880" y="4359"/>
                </a:cubicBezTo>
                <a:lnTo>
                  <a:pt x="837" y="4444"/>
                </a:lnTo>
                <a:cubicBezTo>
                  <a:pt x="816" y="4455"/>
                  <a:pt x="794" y="4509"/>
                  <a:pt x="783" y="4541"/>
                </a:cubicBezTo>
                <a:cubicBezTo>
                  <a:pt x="762" y="4583"/>
                  <a:pt x="740" y="4626"/>
                  <a:pt x="719" y="4638"/>
                </a:cubicBezTo>
                <a:cubicBezTo>
                  <a:pt x="698" y="4659"/>
                  <a:pt x="676" y="4712"/>
                  <a:pt x="666" y="4766"/>
                </a:cubicBezTo>
                <a:cubicBezTo>
                  <a:pt x="644" y="4819"/>
                  <a:pt x="623" y="4874"/>
                  <a:pt x="612" y="4884"/>
                </a:cubicBezTo>
                <a:cubicBezTo>
                  <a:pt x="601" y="4905"/>
                  <a:pt x="590" y="4927"/>
                  <a:pt x="590" y="4948"/>
                </a:cubicBezTo>
                <a:cubicBezTo>
                  <a:pt x="601" y="5024"/>
                  <a:pt x="590" y="5055"/>
                  <a:pt x="537" y="5098"/>
                </a:cubicBezTo>
                <a:cubicBezTo>
                  <a:pt x="504" y="5131"/>
                  <a:pt x="494" y="5152"/>
                  <a:pt x="494" y="5195"/>
                </a:cubicBezTo>
                <a:cubicBezTo>
                  <a:pt x="504" y="5281"/>
                  <a:pt x="473" y="5410"/>
                  <a:pt x="440" y="5442"/>
                </a:cubicBezTo>
                <a:cubicBezTo>
                  <a:pt x="430" y="5463"/>
                  <a:pt x="408" y="5506"/>
                  <a:pt x="397" y="5549"/>
                </a:cubicBezTo>
                <a:cubicBezTo>
                  <a:pt x="387" y="5592"/>
                  <a:pt x="365" y="5635"/>
                  <a:pt x="354" y="5656"/>
                </a:cubicBezTo>
                <a:cubicBezTo>
                  <a:pt x="323" y="5710"/>
                  <a:pt x="311" y="5806"/>
                  <a:pt x="333" y="5839"/>
                </a:cubicBezTo>
                <a:cubicBezTo>
                  <a:pt x="344" y="5849"/>
                  <a:pt x="344" y="5871"/>
                  <a:pt x="323" y="5903"/>
                </a:cubicBezTo>
                <a:cubicBezTo>
                  <a:pt x="290" y="5968"/>
                  <a:pt x="280" y="6021"/>
                  <a:pt x="268" y="6204"/>
                </a:cubicBezTo>
                <a:cubicBezTo>
                  <a:pt x="268" y="6278"/>
                  <a:pt x="258" y="6343"/>
                  <a:pt x="247" y="6354"/>
                </a:cubicBezTo>
                <a:cubicBezTo>
                  <a:pt x="237" y="6364"/>
                  <a:pt x="237" y="6385"/>
                  <a:pt x="247" y="6407"/>
                </a:cubicBezTo>
                <a:cubicBezTo>
                  <a:pt x="247" y="6440"/>
                  <a:pt x="247" y="6450"/>
                  <a:pt x="215" y="6482"/>
                </a:cubicBezTo>
                <a:cubicBezTo>
                  <a:pt x="183" y="6504"/>
                  <a:pt x="172" y="6525"/>
                  <a:pt x="151" y="6707"/>
                </a:cubicBezTo>
                <a:cubicBezTo>
                  <a:pt x="140" y="6815"/>
                  <a:pt x="129" y="6965"/>
                  <a:pt x="129" y="7040"/>
                </a:cubicBezTo>
                <a:cubicBezTo>
                  <a:pt x="129" y="7115"/>
                  <a:pt x="118" y="7212"/>
                  <a:pt x="108" y="7244"/>
                </a:cubicBezTo>
                <a:cubicBezTo>
                  <a:pt x="108" y="7286"/>
                  <a:pt x="108" y="7319"/>
                  <a:pt x="118" y="7351"/>
                </a:cubicBezTo>
                <a:cubicBezTo>
                  <a:pt x="151" y="7394"/>
                  <a:pt x="118" y="7684"/>
                  <a:pt x="75" y="7727"/>
                </a:cubicBezTo>
                <a:cubicBezTo>
                  <a:pt x="54" y="7748"/>
                  <a:pt x="54" y="7770"/>
                  <a:pt x="65" y="7855"/>
                </a:cubicBezTo>
                <a:cubicBezTo>
                  <a:pt x="75" y="7941"/>
                  <a:pt x="75" y="7973"/>
                  <a:pt x="54" y="8006"/>
                </a:cubicBezTo>
                <a:cubicBezTo>
                  <a:pt x="44" y="8027"/>
                  <a:pt x="32" y="8091"/>
                  <a:pt x="22" y="8199"/>
                </a:cubicBezTo>
                <a:cubicBezTo>
                  <a:pt x="22" y="8284"/>
                  <a:pt x="11" y="8392"/>
                  <a:pt x="11" y="8435"/>
                </a:cubicBezTo>
                <a:cubicBezTo>
                  <a:pt x="1" y="8520"/>
                  <a:pt x="1" y="8531"/>
                  <a:pt x="1" y="8885"/>
                </a:cubicBezTo>
                <a:cubicBezTo>
                  <a:pt x="1" y="9024"/>
                  <a:pt x="11" y="9153"/>
                  <a:pt x="22" y="9164"/>
                </a:cubicBezTo>
                <a:cubicBezTo>
                  <a:pt x="32" y="9174"/>
                  <a:pt x="32" y="9303"/>
                  <a:pt x="32" y="9443"/>
                </a:cubicBezTo>
                <a:cubicBezTo>
                  <a:pt x="32" y="9625"/>
                  <a:pt x="32" y="9732"/>
                  <a:pt x="54" y="9775"/>
                </a:cubicBezTo>
                <a:cubicBezTo>
                  <a:pt x="75" y="9839"/>
                  <a:pt x="65" y="10011"/>
                  <a:pt x="44" y="10065"/>
                </a:cubicBezTo>
                <a:cubicBezTo>
                  <a:pt x="32" y="10075"/>
                  <a:pt x="32" y="10097"/>
                  <a:pt x="44" y="10129"/>
                </a:cubicBezTo>
                <a:cubicBezTo>
                  <a:pt x="75" y="10204"/>
                  <a:pt x="87" y="10387"/>
                  <a:pt x="65" y="10419"/>
                </a:cubicBezTo>
                <a:cubicBezTo>
                  <a:pt x="54" y="10440"/>
                  <a:pt x="54" y="10461"/>
                  <a:pt x="75" y="10504"/>
                </a:cubicBezTo>
                <a:cubicBezTo>
                  <a:pt x="87" y="10526"/>
                  <a:pt x="108" y="10590"/>
                  <a:pt x="108" y="10633"/>
                </a:cubicBezTo>
                <a:cubicBezTo>
                  <a:pt x="108" y="10687"/>
                  <a:pt x="108" y="10730"/>
                  <a:pt x="140" y="10762"/>
                </a:cubicBezTo>
                <a:cubicBezTo>
                  <a:pt x="172" y="10805"/>
                  <a:pt x="172" y="10837"/>
                  <a:pt x="183" y="10933"/>
                </a:cubicBezTo>
                <a:cubicBezTo>
                  <a:pt x="183" y="11030"/>
                  <a:pt x="183" y="11062"/>
                  <a:pt x="204" y="11073"/>
                </a:cubicBezTo>
                <a:cubicBezTo>
                  <a:pt x="226" y="11084"/>
                  <a:pt x="237" y="11116"/>
                  <a:pt x="237" y="11191"/>
                </a:cubicBezTo>
                <a:cubicBezTo>
                  <a:pt x="237" y="11266"/>
                  <a:pt x="247" y="11309"/>
                  <a:pt x="280" y="11341"/>
                </a:cubicBezTo>
                <a:cubicBezTo>
                  <a:pt x="344" y="11427"/>
                  <a:pt x="365" y="11470"/>
                  <a:pt x="344" y="11502"/>
                </a:cubicBezTo>
                <a:cubicBezTo>
                  <a:pt x="323" y="11534"/>
                  <a:pt x="344" y="11610"/>
                  <a:pt x="397" y="11717"/>
                </a:cubicBezTo>
                <a:cubicBezTo>
                  <a:pt x="473" y="11846"/>
                  <a:pt x="504" y="11910"/>
                  <a:pt x="526" y="12006"/>
                </a:cubicBezTo>
                <a:cubicBezTo>
                  <a:pt x="537" y="12049"/>
                  <a:pt x="559" y="12103"/>
                  <a:pt x="569" y="12124"/>
                </a:cubicBezTo>
                <a:cubicBezTo>
                  <a:pt x="580" y="12156"/>
                  <a:pt x="590" y="12189"/>
                  <a:pt x="590" y="12210"/>
                </a:cubicBezTo>
                <a:cubicBezTo>
                  <a:pt x="590" y="12221"/>
                  <a:pt x="612" y="12285"/>
                  <a:pt x="644" y="12339"/>
                </a:cubicBezTo>
                <a:cubicBezTo>
                  <a:pt x="676" y="12403"/>
                  <a:pt x="709" y="12457"/>
                  <a:pt x="709" y="12468"/>
                </a:cubicBezTo>
                <a:cubicBezTo>
                  <a:pt x="709" y="12478"/>
                  <a:pt x="719" y="12511"/>
                  <a:pt x="730" y="12532"/>
                </a:cubicBezTo>
                <a:cubicBezTo>
                  <a:pt x="752" y="12554"/>
                  <a:pt x="762" y="12575"/>
                  <a:pt x="762" y="12596"/>
                </a:cubicBezTo>
                <a:cubicBezTo>
                  <a:pt x="752" y="12618"/>
                  <a:pt x="762" y="12650"/>
                  <a:pt x="794" y="12682"/>
                </a:cubicBezTo>
                <a:cubicBezTo>
                  <a:pt x="816" y="12714"/>
                  <a:pt x="837" y="12747"/>
                  <a:pt x="826" y="12757"/>
                </a:cubicBezTo>
                <a:cubicBezTo>
                  <a:pt x="826" y="12778"/>
                  <a:pt x="837" y="12821"/>
                  <a:pt x="880" y="12875"/>
                </a:cubicBezTo>
                <a:cubicBezTo>
                  <a:pt x="933" y="12929"/>
                  <a:pt x="955" y="12971"/>
                  <a:pt x="976" y="13057"/>
                </a:cubicBezTo>
                <a:cubicBezTo>
                  <a:pt x="988" y="13122"/>
                  <a:pt x="1009" y="13176"/>
                  <a:pt x="1019" y="13186"/>
                </a:cubicBezTo>
                <a:cubicBezTo>
                  <a:pt x="1030" y="13186"/>
                  <a:pt x="1041" y="13207"/>
                  <a:pt x="1041" y="13207"/>
                </a:cubicBezTo>
                <a:cubicBezTo>
                  <a:pt x="1041" y="13229"/>
                  <a:pt x="1138" y="13390"/>
                  <a:pt x="1191" y="13476"/>
                </a:cubicBezTo>
                <a:cubicBezTo>
                  <a:pt x="1212" y="13497"/>
                  <a:pt x="1224" y="13540"/>
                  <a:pt x="1224" y="13562"/>
                </a:cubicBezTo>
                <a:cubicBezTo>
                  <a:pt x="1224" y="13583"/>
                  <a:pt x="1245" y="13615"/>
                  <a:pt x="1266" y="13636"/>
                </a:cubicBezTo>
                <a:cubicBezTo>
                  <a:pt x="1320" y="13669"/>
                  <a:pt x="1438" y="13851"/>
                  <a:pt x="1438" y="13905"/>
                </a:cubicBezTo>
                <a:cubicBezTo>
                  <a:pt x="1438" y="13915"/>
                  <a:pt x="1448" y="13958"/>
                  <a:pt x="1470" y="13980"/>
                </a:cubicBezTo>
                <a:cubicBezTo>
                  <a:pt x="1481" y="14012"/>
                  <a:pt x="1502" y="14044"/>
                  <a:pt x="1502" y="14065"/>
                </a:cubicBezTo>
                <a:cubicBezTo>
                  <a:pt x="1502" y="14077"/>
                  <a:pt x="1534" y="14130"/>
                  <a:pt x="1577" y="14173"/>
                </a:cubicBezTo>
                <a:cubicBezTo>
                  <a:pt x="1620" y="14216"/>
                  <a:pt x="1663" y="14259"/>
                  <a:pt x="1663" y="14270"/>
                </a:cubicBezTo>
                <a:cubicBezTo>
                  <a:pt x="1663" y="14280"/>
                  <a:pt x="1674" y="14313"/>
                  <a:pt x="1695" y="14334"/>
                </a:cubicBezTo>
                <a:cubicBezTo>
                  <a:pt x="1717" y="14356"/>
                  <a:pt x="1727" y="14387"/>
                  <a:pt x="1727" y="14387"/>
                </a:cubicBezTo>
                <a:cubicBezTo>
                  <a:pt x="1717" y="14420"/>
                  <a:pt x="1760" y="14506"/>
                  <a:pt x="1813" y="14527"/>
                </a:cubicBezTo>
                <a:cubicBezTo>
                  <a:pt x="1846" y="14549"/>
                  <a:pt x="1877" y="14592"/>
                  <a:pt x="1910" y="14666"/>
                </a:cubicBezTo>
                <a:cubicBezTo>
                  <a:pt x="1963" y="14773"/>
                  <a:pt x="1974" y="14795"/>
                  <a:pt x="2103" y="14924"/>
                </a:cubicBezTo>
                <a:cubicBezTo>
                  <a:pt x="2135" y="14967"/>
                  <a:pt x="2167" y="15009"/>
                  <a:pt x="2167" y="15021"/>
                </a:cubicBezTo>
                <a:cubicBezTo>
                  <a:pt x="2167" y="15031"/>
                  <a:pt x="2189" y="15063"/>
                  <a:pt x="2210" y="15085"/>
                </a:cubicBezTo>
                <a:cubicBezTo>
                  <a:pt x="2242" y="15106"/>
                  <a:pt x="2275" y="15149"/>
                  <a:pt x="2285" y="15181"/>
                </a:cubicBezTo>
                <a:cubicBezTo>
                  <a:pt x="2296" y="15214"/>
                  <a:pt x="2328" y="15245"/>
                  <a:pt x="2349" y="15257"/>
                </a:cubicBezTo>
                <a:cubicBezTo>
                  <a:pt x="2371" y="15267"/>
                  <a:pt x="2425" y="15321"/>
                  <a:pt x="2468" y="15385"/>
                </a:cubicBezTo>
                <a:cubicBezTo>
                  <a:pt x="2511" y="15450"/>
                  <a:pt x="2564" y="15514"/>
                  <a:pt x="2575" y="15514"/>
                </a:cubicBezTo>
                <a:cubicBezTo>
                  <a:pt x="2596" y="15524"/>
                  <a:pt x="2618" y="15557"/>
                  <a:pt x="2628" y="15578"/>
                </a:cubicBezTo>
                <a:cubicBezTo>
                  <a:pt x="2639" y="15610"/>
                  <a:pt x="2661" y="15632"/>
                  <a:pt x="2693" y="15632"/>
                </a:cubicBezTo>
                <a:cubicBezTo>
                  <a:pt x="2725" y="15632"/>
                  <a:pt x="2747" y="15653"/>
                  <a:pt x="2790" y="15728"/>
                </a:cubicBezTo>
                <a:cubicBezTo>
                  <a:pt x="2821" y="15771"/>
                  <a:pt x="2864" y="15825"/>
                  <a:pt x="2886" y="15857"/>
                </a:cubicBezTo>
                <a:cubicBezTo>
                  <a:pt x="2918" y="15879"/>
                  <a:pt x="2993" y="15953"/>
                  <a:pt x="3057" y="16018"/>
                </a:cubicBezTo>
                <a:cubicBezTo>
                  <a:pt x="3122" y="16082"/>
                  <a:pt x="3176" y="16136"/>
                  <a:pt x="3186" y="16136"/>
                </a:cubicBezTo>
                <a:cubicBezTo>
                  <a:pt x="3219" y="16136"/>
                  <a:pt x="3379" y="16222"/>
                  <a:pt x="3412" y="16254"/>
                </a:cubicBezTo>
                <a:cubicBezTo>
                  <a:pt x="3422" y="16275"/>
                  <a:pt x="3497" y="16308"/>
                  <a:pt x="3572" y="16339"/>
                </a:cubicBezTo>
                <a:cubicBezTo>
                  <a:pt x="3637" y="16361"/>
                  <a:pt x="3712" y="16382"/>
                  <a:pt x="3722" y="16394"/>
                </a:cubicBezTo>
                <a:cubicBezTo>
                  <a:pt x="3722" y="16404"/>
                  <a:pt x="3776" y="16415"/>
                  <a:pt x="3819" y="16425"/>
                </a:cubicBezTo>
                <a:cubicBezTo>
                  <a:pt x="3862" y="16436"/>
                  <a:pt x="3927" y="16468"/>
                  <a:pt x="3980" y="16501"/>
                </a:cubicBezTo>
                <a:cubicBezTo>
                  <a:pt x="4023" y="16533"/>
                  <a:pt x="4066" y="16554"/>
                  <a:pt x="4077" y="16554"/>
                </a:cubicBezTo>
                <a:cubicBezTo>
                  <a:pt x="4098" y="16554"/>
                  <a:pt x="4130" y="16575"/>
                  <a:pt x="4163" y="16608"/>
                </a:cubicBezTo>
                <a:cubicBezTo>
                  <a:pt x="4184" y="16630"/>
                  <a:pt x="4248" y="16661"/>
                  <a:pt x="4280" y="16683"/>
                </a:cubicBezTo>
                <a:cubicBezTo>
                  <a:pt x="4323" y="16694"/>
                  <a:pt x="4377" y="16715"/>
                  <a:pt x="4409" y="16737"/>
                </a:cubicBezTo>
                <a:cubicBezTo>
                  <a:pt x="4430" y="16747"/>
                  <a:pt x="4473" y="16769"/>
                  <a:pt x="4495" y="16769"/>
                </a:cubicBezTo>
                <a:cubicBezTo>
                  <a:pt x="4504" y="16767"/>
                  <a:pt x="4515" y="16766"/>
                  <a:pt x="4526" y="16766"/>
                </a:cubicBezTo>
                <a:cubicBezTo>
                  <a:pt x="4576" y="16766"/>
                  <a:pt x="4634" y="16783"/>
                  <a:pt x="4634" y="16801"/>
                </a:cubicBezTo>
                <a:cubicBezTo>
                  <a:pt x="4634" y="16833"/>
                  <a:pt x="4666" y="16844"/>
                  <a:pt x="4731" y="16844"/>
                </a:cubicBezTo>
                <a:cubicBezTo>
                  <a:pt x="4752" y="16844"/>
                  <a:pt x="4785" y="16865"/>
                  <a:pt x="4806" y="16876"/>
                </a:cubicBezTo>
                <a:cubicBezTo>
                  <a:pt x="4828" y="16897"/>
                  <a:pt x="4859" y="16908"/>
                  <a:pt x="4881" y="16908"/>
                </a:cubicBezTo>
                <a:cubicBezTo>
                  <a:pt x="4902" y="16908"/>
                  <a:pt x="4924" y="16919"/>
                  <a:pt x="4935" y="16930"/>
                </a:cubicBezTo>
                <a:cubicBezTo>
                  <a:pt x="4956" y="16940"/>
                  <a:pt x="5171" y="17026"/>
                  <a:pt x="5235" y="17047"/>
                </a:cubicBezTo>
                <a:cubicBezTo>
                  <a:pt x="5278" y="17069"/>
                  <a:pt x="5493" y="17187"/>
                  <a:pt x="5503" y="17209"/>
                </a:cubicBezTo>
                <a:cubicBezTo>
                  <a:pt x="5503" y="17209"/>
                  <a:pt x="5535" y="17219"/>
                  <a:pt x="5557" y="17219"/>
                </a:cubicBezTo>
                <a:cubicBezTo>
                  <a:pt x="5589" y="17219"/>
                  <a:pt x="5621" y="17230"/>
                  <a:pt x="5643" y="17262"/>
                </a:cubicBezTo>
                <a:cubicBezTo>
                  <a:pt x="5674" y="17295"/>
                  <a:pt x="5686" y="17305"/>
                  <a:pt x="5793" y="17305"/>
                </a:cubicBezTo>
                <a:cubicBezTo>
                  <a:pt x="5932" y="17305"/>
                  <a:pt x="6018" y="17326"/>
                  <a:pt x="6061" y="17369"/>
                </a:cubicBezTo>
                <a:cubicBezTo>
                  <a:pt x="6082" y="17402"/>
                  <a:pt x="6115" y="17412"/>
                  <a:pt x="6222" y="17423"/>
                </a:cubicBezTo>
                <a:cubicBezTo>
                  <a:pt x="6286" y="17434"/>
                  <a:pt x="6382" y="17434"/>
                  <a:pt x="6425" y="17434"/>
                </a:cubicBezTo>
                <a:cubicBezTo>
                  <a:pt x="6468" y="17434"/>
                  <a:pt x="6554" y="17434"/>
                  <a:pt x="6597" y="17445"/>
                </a:cubicBezTo>
                <a:cubicBezTo>
                  <a:pt x="6651" y="17455"/>
                  <a:pt x="6715" y="17466"/>
                  <a:pt x="6747" y="17466"/>
                </a:cubicBezTo>
                <a:cubicBezTo>
                  <a:pt x="6790" y="17466"/>
                  <a:pt x="6833" y="17476"/>
                  <a:pt x="6887" y="17498"/>
                </a:cubicBezTo>
                <a:cubicBezTo>
                  <a:pt x="6935" y="17522"/>
                  <a:pt x="6965" y="17534"/>
                  <a:pt x="6986" y="17534"/>
                </a:cubicBezTo>
                <a:cubicBezTo>
                  <a:pt x="6993" y="17534"/>
                  <a:pt x="6999" y="17533"/>
                  <a:pt x="7005" y="17531"/>
                </a:cubicBezTo>
                <a:cubicBezTo>
                  <a:pt x="7015" y="17525"/>
                  <a:pt x="7026" y="17522"/>
                  <a:pt x="7039" y="17522"/>
                </a:cubicBezTo>
                <a:cubicBezTo>
                  <a:pt x="7053" y="17522"/>
                  <a:pt x="7069" y="17525"/>
                  <a:pt x="7090" y="17531"/>
                </a:cubicBezTo>
                <a:cubicBezTo>
                  <a:pt x="7112" y="17541"/>
                  <a:pt x="7198" y="17552"/>
                  <a:pt x="7262" y="17552"/>
                </a:cubicBezTo>
                <a:cubicBezTo>
                  <a:pt x="7380" y="17562"/>
                  <a:pt x="7519" y="17584"/>
                  <a:pt x="7573" y="17616"/>
                </a:cubicBezTo>
                <a:cubicBezTo>
                  <a:pt x="7584" y="17616"/>
                  <a:pt x="7670" y="17627"/>
                  <a:pt x="7755" y="17627"/>
                </a:cubicBezTo>
                <a:cubicBezTo>
                  <a:pt x="7831" y="17627"/>
                  <a:pt x="7927" y="17638"/>
                  <a:pt x="7948" y="17648"/>
                </a:cubicBezTo>
                <a:lnTo>
                  <a:pt x="8056" y="17648"/>
                </a:lnTo>
                <a:cubicBezTo>
                  <a:pt x="8087" y="17636"/>
                  <a:pt x="8118" y="17630"/>
                  <a:pt x="8149" y="17630"/>
                </a:cubicBezTo>
                <a:cubicBezTo>
                  <a:pt x="8172" y="17630"/>
                  <a:pt x="8194" y="17633"/>
                  <a:pt x="8217" y="17638"/>
                </a:cubicBezTo>
                <a:cubicBezTo>
                  <a:pt x="8239" y="17642"/>
                  <a:pt x="8255" y="17644"/>
                  <a:pt x="8269" y="17644"/>
                </a:cubicBezTo>
                <a:cubicBezTo>
                  <a:pt x="8290" y="17644"/>
                  <a:pt x="8305" y="17639"/>
                  <a:pt x="8324" y="17627"/>
                </a:cubicBezTo>
                <a:cubicBezTo>
                  <a:pt x="8342" y="17609"/>
                  <a:pt x="8353" y="17601"/>
                  <a:pt x="8365" y="17601"/>
                </a:cubicBezTo>
                <a:cubicBezTo>
                  <a:pt x="8375" y="17601"/>
                  <a:pt x="8385" y="17607"/>
                  <a:pt x="8399" y="17616"/>
                </a:cubicBezTo>
                <a:cubicBezTo>
                  <a:pt x="8434" y="17634"/>
                  <a:pt x="8618" y="17642"/>
                  <a:pt x="8797" y="17642"/>
                </a:cubicBezTo>
                <a:cubicBezTo>
                  <a:pt x="8943" y="17642"/>
                  <a:pt x="9086" y="17636"/>
                  <a:pt x="9139" y="17627"/>
                </a:cubicBezTo>
                <a:cubicBezTo>
                  <a:pt x="9166" y="17621"/>
                  <a:pt x="9188" y="17619"/>
                  <a:pt x="9209" y="17619"/>
                </a:cubicBezTo>
                <a:cubicBezTo>
                  <a:pt x="9230" y="17619"/>
                  <a:pt x="9252" y="17621"/>
                  <a:pt x="9279" y="17627"/>
                </a:cubicBezTo>
                <a:cubicBezTo>
                  <a:pt x="9300" y="17632"/>
                  <a:pt x="9316" y="17635"/>
                  <a:pt x="9331" y="17635"/>
                </a:cubicBezTo>
                <a:cubicBezTo>
                  <a:pt x="9346" y="17635"/>
                  <a:pt x="9359" y="17632"/>
                  <a:pt x="9375" y="17627"/>
                </a:cubicBezTo>
                <a:cubicBezTo>
                  <a:pt x="9386" y="17616"/>
                  <a:pt x="9429" y="17605"/>
                  <a:pt x="9450" y="17605"/>
                </a:cubicBezTo>
                <a:cubicBezTo>
                  <a:pt x="9483" y="17605"/>
                  <a:pt x="9526" y="17605"/>
                  <a:pt x="9547" y="17595"/>
                </a:cubicBezTo>
                <a:cubicBezTo>
                  <a:pt x="9557" y="17584"/>
                  <a:pt x="9600" y="17573"/>
                  <a:pt x="9622" y="17573"/>
                </a:cubicBezTo>
                <a:cubicBezTo>
                  <a:pt x="9654" y="17573"/>
                  <a:pt x="9686" y="17562"/>
                  <a:pt x="9708" y="17562"/>
                </a:cubicBezTo>
                <a:cubicBezTo>
                  <a:pt x="9716" y="17554"/>
                  <a:pt x="9722" y="17551"/>
                  <a:pt x="9729" y="17551"/>
                </a:cubicBezTo>
                <a:cubicBezTo>
                  <a:pt x="9739" y="17551"/>
                  <a:pt x="9748" y="17560"/>
                  <a:pt x="9762" y="17573"/>
                </a:cubicBezTo>
                <a:cubicBezTo>
                  <a:pt x="9777" y="17584"/>
                  <a:pt x="9788" y="17590"/>
                  <a:pt x="9802" y="17590"/>
                </a:cubicBezTo>
                <a:cubicBezTo>
                  <a:pt x="9815" y="17590"/>
                  <a:pt x="9831" y="17584"/>
                  <a:pt x="9858" y="17573"/>
                </a:cubicBezTo>
                <a:cubicBezTo>
                  <a:pt x="9921" y="17542"/>
                  <a:pt x="10029" y="17522"/>
                  <a:pt x="10121" y="17522"/>
                </a:cubicBezTo>
                <a:cubicBezTo>
                  <a:pt x="10155" y="17522"/>
                  <a:pt x="10186" y="17525"/>
                  <a:pt x="10212" y="17531"/>
                </a:cubicBezTo>
                <a:cubicBezTo>
                  <a:pt x="10224" y="17534"/>
                  <a:pt x="10234" y="17537"/>
                  <a:pt x="10244" y="17537"/>
                </a:cubicBezTo>
                <a:cubicBezTo>
                  <a:pt x="10261" y="17537"/>
                  <a:pt x="10277" y="17529"/>
                  <a:pt x="10298" y="17509"/>
                </a:cubicBezTo>
                <a:cubicBezTo>
                  <a:pt x="10319" y="17498"/>
                  <a:pt x="10362" y="17476"/>
                  <a:pt x="10384" y="17476"/>
                </a:cubicBezTo>
                <a:cubicBezTo>
                  <a:pt x="10415" y="17476"/>
                  <a:pt x="10470" y="17476"/>
                  <a:pt x="10512" y="17466"/>
                </a:cubicBezTo>
                <a:cubicBezTo>
                  <a:pt x="10555" y="17466"/>
                  <a:pt x="10651" y="17466"/>
                  <a:pt x="10727" y="17455"/>
                </a:cubicBezTo>
                <a:cubicBezTo>
                  <a:pt x="10813" y="17455"/>
                  <a:pt x="10909" y="17445"/>
                  <a:pt x="10952" y="17434"/>
                </a:cubicBezTo>
                <a:cubicBezTo>
                  <a:pt x="10995" y="17423"/>
                  <a:pt x="11049" y="17412"/>
                  <a:pt x="11081" y="17412"/>
                </a:cubicBezTo>
                <a:cubicBezTo>
                  <a:pt x="11123" y="17412"/>
                  <a:pt x="11166" y="17402"/>
                  <a:pt x="11209" y="17369"/>
                </a:cubicBezTo>
                <a:cubicBezTo>
                  <a:pt x="11252" y="17348"/>
                  <a:pt x="11295" y="17326"/>
                  <a:pt x="11371" y="17326"/>
                </a:cubicBezTo>
                <a:cubicBezTo>
                  <a:pt x="11467" y="17316"/>
                  <a:pt x="11510" y="17305"/>
                  <a:pt x="11552" y="17262"/>
                </a:cubicBezTo>
                <a:cubicBezTo>
                  <a:pt x="11564" y="17240"/>
                  <a:pt x="11585" y="17240"/>
                  <a:pt x="11607" y="17240"/>
                </a:cubicBezTo>
                <a:cubicBezTo>
                  <a:pt x="11617" y="17246"/>
                  <a:pt x="11631" y="17249"/>
                  <a:pt x="11643" y="17249"/>
                </a:cubicBezTo>
                <a:cubicBezTo>
                  <a:pt x="11655" y="17249"/>
                  <a:pt x="11665" y="17246"/>
                  <a:pt x="11671" y="17240"/>
                </a:cubicBezTo>
                <a:cubicBezTo>
                  <a:pt x="11681" y="17230"/>
                  <a:pt x="11703" y="17230"/>
                  <a:pt x="11724" y="17230"/>
                </a:cubicBezTo>
                <a:cubicBezTo>
                  <a:pt x="11726" y="17232"/>
                  <a:pt x="11728" y="17232"/>
                  <a:pt x="11732" y="17232"/>
                </a:cubicBezTo>
                <a:cubicBezTo>
                  <a:pt x="11754" y="17232"/>
                  <a:pt x="11817" y="17204"/>
                  <a:pt x="11864" y="17176"/>
                </a:cubicBezTo>
                <a:cubicBezTo>
                  <a:pt x="11928" y="17144"/>
                  <a:pt x="11993" y="17123"/>
                  <a:pt x="12014" y="17123"/>
                </a:cubicBezTo>
                <a:cubicBezTo>
                  <a:pt x="12057" y="17123"/>
                  <a:pt x="12196" y="17080"/>
                  <a:pt x="12293" y="17026"/>
                </a:cubicBezTo>
                <a:cubicBezTo>
                  <a:pt x="12324" y="17010"/>
                  <a:pt x="12362" y="17000"/>
                  <a:pt x="12379" y="17000"/>
                </a:cubicBezTo>
                <a:cubicBezTo>
                  <a:pt x="12385" y="17000"/>
                  <a:pt x="12389" y="17002"/>
                  <a:pt x="12389" y="17004"/>
                </a:cubicBezTo>
                <a:cubicBezTo>
                  <a:pt x="12400" y="17004"/>
                  <a:pt x="12432" y="16994"/>
                  <a:pt x="12465" y="16973"/>
                </a:cubicBezTo>
                <a:cubicBezTo>
                  <a:pt x="12496" y="16951"/>
                  <a:pt x="12539" y="16930"/>
                  <a:pt x="12572" y="16919"/>
                </a:cubicBezTo>
                <a:cubicBezTo>
                  <a:pt x="12593" y="16919"/>
                  <a:pt x="12647" y="16876"/>
                  <a:pt x="12679" y="16844"/>
                </a:cubicBezTo>
                <a:cubicBezTo>
                  <a:pt x="12722" y="16801"/>
                  <a:pt x="12775" y="16758"/>
                  <a:pt x="12818" y="16737"/>
                </a:cubicBezTo>
                <a:cubicBezTo>
                  <a:pt x="12851" y="16726"/>
                  <a:pt x="12925" y="16683"/>
                  <a:pt x="12990" y="16640"/>
                </a:cubicBezTo>
                <a:cubicBezTo>
                  <a:pt x="13044" y="16597"/>
                  <a:pt x="13119" y="16554"/>
                  <a:pt x="13151" y="16533"/>
                </a:cubicBezTo>
                <a:cubicBezTo>
                  <a:pt x="13173" y="16522"/>
                  <a:pt x="13204" y="16501"/>
                  <a:pt x="13204" y="16490"/>
                </a:cubicBezTo>
                <a:cubicBezTo>
                  <a:pt x="13215" y="16468"/>
                  <a:pt x="13247" y="16447"/>
                  <a:pt x="13290" y="16436"/>
                </a:cubicBezTo>
                <a:cubicBezTo>
                  <a:pt x="13333" y="16425"/>
                  <a:pt x="13354" y="16415"/>
                  <a:pt x="13366" y="16372"/>
                </a:cubicBezTo>
                <a:cubicBezTo>
                  <a:pt x="13376" y="16351"/>
                  <a:pt x="13397" y="16318"/>
                  <a:pt x="13430" y="16308"/>
                </a:cubicBezTo>
                <a:cubicBezTo>
                  <a:pt x="13451" y="16297"/>
                  <a:pt x="13494" y="16275"/>
                  <a:pt x="13526" y="16243"/>
                </a:cubicBezTo>
                <a:cubicBezTo>
                  <a:pt x="13548" y="16222"/>
                  <a:pt x="13580" y="16200"/>
                  <a:pt x="13590" y="16200"/>
                </a:cubicBezTo>
                <a:cubicBezTo>
                  <a:pt x="13602" y="16200"/>
                  <a:pt x="13645" y="16179"/>
                  <a:pt x="13687" y="16146"/>
                </a:cubicBezTo>
                <a:cubicBezTo>
                  <a:pt x="13730" y="16115"/>
                  <a:pt x="13773" y="16082"/>
                  <a:pt x="13795" y="16072"/>
                </a:cubicBezTo>
                <a:cubicBezTo>
                  <a:pt x="13869" y="16029"/>
                  <a:pt x="14041" y="15879"/>
                  <a:pt x="14084" y="15814"/>
                </a:cubicBezTo>
                <a:cubicBezTo>
                  <a:pt x="14116" y="15782"/>
                  <a:pt x="14181" y="15739"/>
                  <a:pt x="14213" y="15717"/>
                </a:cubicBezTo>
                <a:cubicBezTo>
                  <a:pt x="14245" y="15707"/>
                  <a:pt x="14277" y="15686"/>
                  <a:pt x="14277" y="15674"/>
                </a:cubicBezTo>
                <a:cubicBezTo>
                  <a:pt x="14277" y="15653"/>
                  <a:pt x="14438" y="15481"/>
                  <a:pt x="14491" y="15450"/>
                </a:cubicBezTo>
                <a:cubicBezTo>
                  <a:pt x="14513" y="15428"/>
                  <a:pt x="14534" y="15407"/>
                  <a:pt x="14534" y="15385"/>
                </a:cubicBezTo>
                <a:cubicBezTo>
                  <a:pt x="14534" y="15374"/>
                  <a:pt x="14546" y="15353"/>
                  <a:pt x="14567" y="15353"/>
                </a:cubicBezTo>
                <a:cubicBezTo>
                  <a:pt x="14577" y="15342"/>
                  <a:pt x="14599" y="15310"/>
                  <a:pt x="14610" y="15288"/>
                </a:cubicBezTo>
                <a:cubicBezTo>
                  <a:pt x="14631" y="15224"/>
                  <a:pt x="14706" y="15149"/>
                  <a:pt x="14749" y="15138"/>
                </a:cubicBezTo>
                <a:lnTo>
                  <a:pt x="14803" y="15085"/>
                </a:lnTo>
                <a:cubicBezTo>
                  <a:pt x="14846" y="15009"/>
                  <a:pt x="15039" y="14816"/>
                  <a:pt x="15114" y="14763"/>
                </a:cubicBezTo>
                <a:cubicBezTo>
                  <a:pt x="15178" y="14731"/>
                  <a:pt x="15189" y="14709"/>
                  <a:pt x="15189" y="14666"/>
                </a:cubicBezTo>
                <a:cubicBezTo>
                  <a:pt x="15178" y="14613"/>
                  <a:pt x="15189" y="14592"/>
                  <a:pt x="15221" y="14570"/>
                </a:cubicBezTo>
                <a:cubicBezTo>
                  <a:pt x="15242" y="14559"/>
                  <a:pt x="15264" y="14537"/>
                  <a:pt x="15275" y="14537"/>
                </a:cubicBezTo>
                <a:cubicBezTo>
                  <a:pt x="15285" y="14537"/>
                  <a:pt x="15318" y="14516"/>
                  <a:pt x="15339" y="14495"/>
                </a:cubicBezTo>
                <a:cubicBezTo>
                  <a:pt x="15371" y="14463"/>
                  <a:pt x="15414" y="14430"/>
                  <a:pt x="15447" y="14409"/>
                </a:cubicBezTo>
                <a:cubicBezTo>
                  <a:pt x="15468" y="14387"/>
                  <a:pt x="15500" y="14356"/>
                  <a:pt x="15511" y="14323"/>
                </a:cubicBezTo>
                <a:cubicBezTo>
                  <a:pt x="15521" y="14291"/>
                  <a:pt x="15543" y="14248"/>
                  <a:pt x="15575" y="14237"/>
                </a:cubicBezTo>
                <a:cubicBezTo>
                  <a:pt x="15597" y="14216"/>
                  <a:pt x="15628" y="14162"/>
                  <a:pt x="15650" y="14120"/>
                </a:cubicBezTo>
                <a:cubicBezTo>
                  <a:pt x="15671" y="14077"/>
                  <a:pt x="15714" y="14012"/>
                  <a:pt x="15736" y="13991"/>
                </a:cubicBezTo>
                <a:cubicBezTo>
                  <a:pt x="15757" y="13958"/>
                  <a:pt x="15800" y="13905"/>
                  <a:pt x="15822" y="13872"/>
                </a:cubicBezTo>
                <a:cubicBezTo>
                  <a:pt x="15864" y="13808"/>
                  <a:pt x="15897" y="13765"/>
                  <a:pt x="15961" y="13722"/>
                </a:cubicBezTo>
                <a:cubicBezTo>
                  <a:pt x="15972" y="13712"/>
                  <a:pt x="15993" y="13658"/>
                  <a:pt x="16004" y="13605"/>
                </a:cubicBezTo>
                <a:cubicBezTo>
                  <a:pt x="16026" y="13529"/>
                  <a:pt x="16047" y="13497"/>
                  <a:pt x="16112" y="13443"/>
                </a:cubicBezTo>
                <a:cubicBezTo>
                  <a:pt x="16165" y="13390"/>
                  <a:pt x="16197" y="13347"/>
                  <a:pt x="16208" y="13293"/>
                </a:cubicBezTo>
                <a:cubicBezTo>
                  <a:pt x="16219" y="13250"/>
                  <a:pt x="16240" y="13219"/>
                  <a:pt x="16262" y="13207"/>
                </a:cubicBezTo>
                <a:cubicBezTo>
                  <a:pt x="16305" y="13186"/>
                  <a:pt x="16326" y="13164"/>
                  <a:pt x="16326" y="13122"/>
                </a:cubicBezTo>
                <a:cubicBezTo>
                  <a:pt x="16326" y="13090"/>
                  <a:pt x="16348" y="13036"/>
                  <a:pt x="16455" y="12800"/>
                </a:cubicBezTo>
                <a:cubicBezTo>
                  <a:pt x="16465" y="12757"/>
                  <a:pt x="16487" y="12714"/>
                  <a:pt x="16498" y="12693"/>
                </a:cubicBezTo>
                <a:cubicBezTo>
                  <a:pt x="16498" y="12682"/>
                  <a:pt x="16519" y="12650"/>
                  <a:pt x="16529" y="12639"/>
                </a:cubicBezTo>
                <a:cubicBezTo>
                  <a:pt x="16541" y="12628"/>
                  <a:pt x="16551" y="12607"/>
                  <a:pt x="16551" y="12585"/>
                </a:cubicBezTo>
                <a:cubicBezTo>
                  <a:pt x="16551" y="12564"/>
                  <a:pt x="16562" y="12521"/>
                  <a:pt x="16584" y="12489"/>
                </a:cubicBezTo>
                <a:cubicBezTo>
                  <a:pt x="16594" y="12468"/>
                  <a:pt x="16615" y="12403"/>
                  <a:pt x="16626" y="12371"/>
                </a:cubicBezTo>
                <a:cubicBezTo>
                  <a:pt x="16626" y="12328"/>
                  <a:pt x="16648" y="12263"/>
                  <a:pt x="16669" y="12232"/>
                </a:cubicBezTo>
                <a:cubicBezTo>
                  <a:pt x="16680" y="12189"/>
                  <a:pt x="16691" y="12135"/>
                  <a:pt x="16691" y="12082"/>
                </a:cubicBezTo>
                <a:cubicBezTo>
                  <a:pt x="16680" y="12017"/>
                  <a:pt x="16691" y="11985"/>
                  <a:pt x="16723" y="11910"/>
                </a:cubicBezTo>
                <a:cubicBezTo>
                  <a:pt x="16755" y="11846"/>
                  <a:pt x="16777" y="11803"/>
                  <a:pt x="16765" y="11781"/>
                </a:cubicBezTo>
                <a:cubicBezTo>
                  <a:pt x="16765" y="11760"/>
                  <a:pt x="16765" y="11749"/>
                  <a:pt x="16777" y="11749"/>
                </a:cubicBezTo>
                <a:cubicBezTo>
                  <a:pt x="16787" y="11749"/>
                  <a:pt x="16798" y="11727"/>
                  <a:pt x="16798" y="11695"/>
                </a:cubicBezTo>
                <a:cubicBezTo>
                  <a:pt x="16798" y="11641"/>
                  <a:pt x="16798" y="11620"/>
                  <a:pt x="16841" y="11513"/>
                </a:cubicBezTo>
                <a:cubicBezTo>
                  <a:pt x="16851" y="11502"/>
                  <a:pt x="16873" y="11405"/>
                  <a:pt x="16894" y="11309"/>
                </a:cubicBezTo>
                <a:cubicBezTo>
                  <a:pt x="16927" y="11212"/>
                  <a:pt x="16948" y="11116"/>
                  <a:pt x="16970" y="11073"/>
                </a:cubicBezTo>
                <a:cubicBezTo>
                  <a:pt x="16980" y="11041"/>
                  <a:pt x="16991" y="11009"/>
                  <a:pt x="16980" y="10998"/>
                </a:cubicBezTo>
                <a:cubicBezTo>
                  <a:pt x="16980" y="10976"/>
                  <a:pt x="16980" y="10955"/>
                  <a:pt x="16991" y="10945"/>
                </a:cubicBezTo>
                <a:cubicBezTo>
                  <a:pt x="17013" y="10923"/>
                  <a:pt x="17066" y="10719"/>
                  <a:pt x="17077" y="10644"/>
                </a:cubicBezTo>
                <a:cubicBezTo>
                  <a:pt x="17087" y="10504"/>
                  <a:pt x="17109" y="10387"/>
                  <a:pt x="17120" y="10387"/>
                </a:cubicBezTo>
                <a:cubicBezTo>
                  <a:pt x="17141" y="10387"/>
                  <a:pt x="17184" y="10237"/>
                  <a:pt x="17184" y="10183"/>
                </a:cubicBezTo>
                <a:cubicBezTo>
                  <a:pt x="17184" y="10161"/>
                  <a:pt x="17194" y="10118"/>
                  <a:pt x="17206" y="10086"/>
                </a:cubicBezTo>
                <a:cubicBezTo>
                  <a:pt x="17216" y="10044"/>
                  <a:pt x="17216" y="10022"/>
                  <a:pt x="17206" y="9990"/>
                </a:cubicBezTo>
                <a:cubicBezTo>
                  <a:pt x="17184" y="9958"/>
                  <a:pt x="17184" y="9947"/>
                  <a:pt x="17194" y="9925"/>
                </a:cubicBezTo>
                <a:cubicBezTo>
                  <a:pt x="17206" y="9915"/>
                  <a:pt x="17216" y="9893"/>
                  <a:pt x="17216" y="9861"/>
                </a:cubicBezTo>
                <a:cubicBezTo>
                  <a:pt x="17216" y="9839"/>
                  <a:pt x="17227" y="9796"/>
                  <a:pt x="17237" y="9765"/>
                </a:cubicBezTo>
                <a:cubicBezTo>
                  <a:pt x="17270" y="9700"/>
                  <a:pt x="17280" y="9453"/>
                  <a:pt x="17259" y="9239"/>
                </a:cubicBezTo>
                <a:cubicBezTo>
                  <a:pt x="17237" y="9003"/>
                  <a:pt x="17237" y="8949"/>
                  <a:pt x="17227" y="8907"/>
                </a:cubicBezTo>
                <a:cubicBezTo>
                  <a:pt x="17216" y="8874"/>
                  <a:pt x="17227" y="8831"/>
                  <a:pt x="17237" y="8778"/>
                </a:cubicBezTo>
                <a:cubicBezTo>
                  <a:pt x="17270" y="8702"/>
                  <a:pt x="17270" y="8692"/>
                  <a:pt x="17249" y="8617"/>
                </a:cubicBezTo>
                <a:cubicBezTo>
                  <a:pt x="17227" y="8585"/>
                  <a:pt x="17216" y="8509"/>
                  <a:pt x="17216" y="8456"/>
                </a:cubicBezTo>
                <a:cubicBezTo>
                  <a:pt x="17216" y="8413"/>
                  <a:pt x="17206" y="8370"/>
                  <a:pt x="17194" y="8370"/>
                </a:cubicBezTo>
                <a:cubicBezTo>
                  <a:pt x="17184" y="8359"/>
                  <a:pt x="17184" y="8327"/>
                  <a:pt x="17194" y="8273"/>
                </a:cubicBezTo>
                <a:cubicBezTo>
                  <a:pt x="17206" y="8209"/>
                  <a:pt x="17194" y="8188"/>
                  <a:pt x="17173" y="8166"/>
                </a:cubicBezTo>
                <a:cubicBezTo>
                  <a:pt x="17152" y="8145"/>
                  <a:pt x="17141" y="8091"/>
                  <a:pt x="17130" y="7952"/>
                </a:cubicBezTo>
                <a:cubicBezTo>
                  <a:pt x="17130" y="7844"/>
                  <a:pt x="17109" y="7737"/>
                  <a:pt x="17098" y="7705"/>
                </a:cubicBezTo>
                <a:cubicBezTo>
                  <a:pt x="17087" y="7662"/>
                  <a:pt x="17077" y="7619"/>
                  <a:pt x="17066" y="7598"/>
                </a:cubicBezTo>
                <a:cubicBezTo>
                  <a:pt x="17066" y="7577"/>
                  <a:pt x="17066" y="7544"/>
                  <a:pt x="17055" y="7534"/>
                </a:cubicBezTo>
                <a:cubicBezTo>
                  <a:pt x="17044" y="7534"/>
                  <a:pt x="17034" y="7469"/>
                  <a:pt x="17034" y="7405"/>
                </a:cubicBezTo>
                <a:cubicBezTo>
                  <a:pt x="17023" y="7351"/>
                  <a:pt x="17013" y="7265"/>
                  <a:pt x="17001" y="7233"/>
                </a:cubicBezTo>
                <a:cubicBezTo>
                  <a:pt x="16991" y="7190"/>
                  <a:pt x="16980" y="7126"/>
                  <a:pt x="16970" y="7083"/>
                </a:cubicBezTo>
                <a:cubicBezTo>
                  <a:pt x="16970" y="7019"/>
                  <a:pt x="16970" y="6997"/>
                  <a:pt x="16937" y="6976"/>
                </a:cubicBezTo>
                <a:cubicBezTo>
                  <a:pt x="16927" y="6954"/>
                  <a:pt x="16905" y="6912"/>
                  <a:pt x="16905" y="6826"/>
                </a:cubicBezTo>
                <a:cubicBezTo>
                  <a:pt x="16894" y="6750"/>
                  <a:pt x="16873" y="6676"/>
                  <a:pt x="16862" y="6654"/>
                </a:cubicBezTo>
                <a:cubicBezTo>
                  <a:pt x="16841" y="6621"/>
                  <a:pt x="16830" y="6590"/>
                  <a:pt x="16841" y="6579"/>
                </a:cubicBezTo>
                <a:cubicBezTo>
                  <a:pt x="16841" y="6568"/>
                  <a:pt x="16830" y="6525"/>
                  <a:pt x="16798" y="6471"/>
                </a:cubicBezTo>
                <a:cubicBezTo>
                  <a:pt x="16777" y="6428"/>
                  <a:pt x="16765" y="6364"/>
                  <a:pt x="16765" y="6343"/>
                </a:cubicBezTo>
                <a:cubicBezTo>
                  <a:pt x="16765" y="6311"/>
                  <a:pt x="16755" y="6278"/>
                  <a:pt x="16744" y="6257"/>
                </a:cubicBezTo>
                <a:cubicBezTo>
                  <a:pt x="16734" y="6235"/>
                  <a:pt x="16723" y="6204"/>
                  <a:pt x="16723" y="6171"/>
                </a:cubicBezTo>
                <a:cubicBezTo>
                  <a:pt x="16723" y="6139"/>
                  <a:pt x="16712" y="6118"/>
                  <a:pt x="16691" y="6085"/>
                </a:cubicBezTo>
                <a:cubicBezTo>
                  <a:pt x="16658" y="6064"/>
                  <a:pt x="16648" y="6042"/>
                  <a:pt x="16648" y="5946"/>
                </a:cubicBezTo>
                <a:cubicBezTo>
                  <a:pt x="16648" y="5871"/>
                  <a:pt x="16637" y="5817"/>
                  <a:pt x="16626" y="5796"/>
                </a:cubicBezTo>
                <a:cubicBezTo>
                  <a:pt x="16605" y="5775"/>
                  <a:pt x="16594" y="5720"/>
                  <a:pt x="16594" y="5667"/>
                </a:cubicBezTo>
                <a:cubicBezTo>
                  <a:pt x="16584" y="5613"/>
                  <a:pt x="16584" y="5549"/>
                  <a:pt x="16572" y="5539"/>
                </a:cubicBezTo>
                <a:cubicBezTo>
                  <a:pt x="16562" y="5517"/>
                  <a:pt x="16551" y="5484"/>
                  <a:pt x="16551" y="5463"/>
                </a:cubicBezTo>
                <a:cubicBezTo>
                  <a:pt x="16551" y="5453"/>
                  <a:pt x="16541" y="5410"/>
                  <a:pt x="16541" y="5377"/>
                </a:cubicBezTo>
                <a:cubicBezTo>
                  <a:pt x="16529" y="5356"/>
                  <a:pt x="16519" y="5291"/>
                  <a:pt x="16498" y="5249"/>
                </a:cubicBezTo>
                <a:cubicBezTo>
                  <a:pt x="16498" y="5206"/>
                  <a:pt x="16476" y="5163"/>
                  <a:pt x="16465" y="5141"/>
                </a:cubicBezTo>
                <a:cubicBezTo>
                  <a:pt x="16444" y="5131"/>
                  <a:pt x="16433" y="5067"/>
                  <a:pt x="16422" y="5013"/>
                </a:cubicBezTo>
                <a:cubicBezTo>
                  <a:pt x="16412" y="4959"/>
                  <a:pt x="16390" y="4905"/>
                  <a:pt x="16369" y="4884"/>
                </a:cubicBezTo>
                <a:cubicBezTo>
                  <a:pt x="16336" y="4852"/>
                  <a:pt x="16305" y="4734"/>
                  <a:pt x="16315" y="4712"/>
                </a:cubicBezTo>
                <a:cubicBezTo>
                  <a:pt x="16326" y="4702"/>
                  <a:pt x="16305" y="4669"/>
                  <a:pt x="16283" y="4638"/>
                </a:cubicBezTo>
                <a:cubicBezTo>
                  <a:pt x="16262" y="4605"/>
                  <a:pt x="16251" y="4573"/>
                  <a:pt x="16251" y="4562"/>
                </a:cubicBezTo>
                <a:cubicBezTo>
                  <a:pt x="16251" y="4552"/>
                  <a:pt x="16229" y="4476"/>
                  <a:pt x="16197" y="4412"/>
                </a:cubicBezTo>
                <a:cubicBezTo>
                  <a:pt x="16154" y="4337"/>
                  <a:pt x="16133" y="4262"/>
                  <a:pt x="16133" y="4240"/>
                </a:cubicBezTo>
                <a:cubicBezTo>
                  <a:pt x="16133" y="4219"/>
                  <a:pt x="16122" y="4197"/>
                  <a:pt x="16112" y="4197"/>
                </a:cubicBezTo>
                <a:cubicBezTo>
                  <a:pt x="16100" y="4187"/>
                  <a:pt x="16100" y="4176"/>
                  <a:pt x="16100" y="4166"/>
                </a:cubicBezTo>
                <a:cubicBezTo>
                  <a:pt x="16100" y="4133"/>
                  <a:pt x="16026" y="4015"/>
                  <a:pt x="15961" y="3930"/>
                </a:cubicBezTo>
                <a:cubicBezTo>
                  <a:pt x="15940" y="3908"/>
                  <a:pt x="15918" y="3865"/>
                  <a:pt x="15918" y="3854"/>
                </a:cubicBezTo>
                <a:cubicBezTo>
                  <a:pt x="15929" y="3844"/>
                  <a:pt x="15907" y="3801"/>
                  <a:pt x="15886" y="3768"/>
                </a:cubicBezTo>
                <a:cubicBezTo>
                  <a:pt x="15854" y="3725"/>
                  <a:pt x="15822" y="3661"/>
                  <a:pt x="15811" y="3608"/>
                </a:cubicBezTo>
                <a:cubicBezTo>
                  <a:pt x="15790" y="3511"/>
                  <a:pt x="15747" y="3446"/>
                  <a:pt x="15714" y="3425"/>
                </a:cubicBezTo>
                <a:cubicBezTo>
                  <a:pt x="15704" y="3415"/>
                  <a:pt x="15693" y="3393"/>
                  <a:pt x="15693" y="3372"/>
                </a:cubicBezTo>
                <a:cubicBezTo>
                  <a:pt x="15693" y="3361"/>
                  <a:pt x="15661" y="3318"/>
                  <a:pt x="15628" y="3296"/>
                </a:cubicBezTo>
                <a:cubicBezTo>
                  <a:pt x="15586" y="3265"/>
                  <a:pt x="15564" y="3232"/>
                  <a:pt x="15575" y="3222"/>
                </a:cubicBezTo>
                <a:cubicBezTo>
                  <a:pt x="15575" y="3200"/>
                  <a:pt x="15532" y="3136"/>
                  <a:pt x="15435" y="3039"/>
                </a:cubicBezTo>
                <a:cubicBezTo>
                  <a:pt x="15361" y="2964"/>
                  <a:pt x="15296" y="2878"/>
                  <a:pt x="15285" y="2857"/>
                </a:cubicBezTo>
                <a:cubicBezTo>
                  <a:pt x="15275" y="2836"/>
                  <a:pt x="15253" y="2824"/>
                  <a:pt x="15242" y="2824"/>
                </a:cubicBezTo>
                <a:cubicBezTo>
                  <a:pt x="15221" y="2824"/>
                  <a:pt x="15156" y="2760"/>
                  <a:pt x="15156" y="2728"/>
                </a:cubicBezTo>
                <a:cubicBezTo>
                  <a:pt x="15156" y="2717"/>
                  <a:pt x="15114" y="2664"/>
                  <a:pt x="15060" y="2610"/>
                </a:cubicBezTo>
                <a:cubicBezTo>
                  <a:pt x="15006" y="2567"/>
                  <a:pt x="14963" y="2514"/>
                  <a:pt x="14963" y="2503"/>
                </a:cubicBezTo>
                <a:cubicBezTo>
                  <a:pt x="14963" y="2481"/>
                  <a:pt x="14942" y="2460"/>
                  <a:pt x="14910" y="2449"/>
                </a:cubicBezTo>
                <a:cubicBezTo>
                  <a:pt x="14889" y="2438"/>
                  <a:pt x="14856" y="2406"/>
                  <a:pt x="14835" y="2385"/>
                </a:cubicBezTo>
                <a:cubicBezTo>
                  <a:pt x="14824" y="2364"/>
                  <a:pt x="14792" y="2331"/>
                  <a:pt x="14760" y="2321"/>
                </a:cubicBezTo>
                <a:cubicBezTo>
                  <a:pt x="14717" y="2310"/>
                  <a:pt x="14685" y="2278"/>
                  <a:pt x="14663" y="2245"/>
                </a:cubicBezTo>
                <a:cubicBezTo>
                  <a:pt x="14642" y="2213"/>
                  <a:pt x="14588" y="2159"/>
                  <a:pt x="14556" y="2116"/>
                </a:cubicBezTo>
                <a:cubicBezTo>
                  <a:pt x="14513" y="2085"/>
                  <a:pt x="14449" y="2031"/>
                  <a:pt x="14406" y="1999"/>
                </a:cubicBezTo>
                <a:cubicBezTo>
                  <a:pt x="14374" y="1966"/>
                  <a:pt x="14331" y="1935"/>
                  <a:pt x="14320" y="1935"/>
                </a:cubicBezTo>
                <a:cubicBezTo>
                  <a:pt x="14310" y="1935"/>
                  <a:pt x="14277" y="1913"/>
                  <a:pt x="14267" y="1880"/>
                </a:cubicBezTo>
                <a:cubicBezTo>
                  <a:pt x="14245" y="1859"/>
                  <a:pt x="14191" y="1816"/>
                  <a:pt x="14159" y="1806"/>
                </a:cubicBezTo>
                <a:cubicBezTo>
                  <a:pt x="14127" y="1784"/>
                  <a:pt x="14052" y="1741"/>
                  <a:pt x="14009" y="1699"/>
                </a:cubicBezTo>
                <a:cubicBezTo>
                  <a:pt x="13912" y="1623"/>
                  <a:pt x="13826" y="1559"/>
                  <a:pt x="13784" y="1559"/>
                </a:cubicBezTo>
                <a:cubicBezTo>
                  <a:pt x="13773" y="1559"/>
                  <a:pt x="13752" y="1548"/>
                  <a:pt x="13741" y="1537"/>
                </a:cubicBezTo>
                <a:cubicBezTo>
                  <a:pt x="13730" y="1527"/>
                  <a:pt x="13709" y="1505"/>
                  <a:pt x="13687" y="1505"/>
                </a:cubicBezTo>
                <a:cubicBezTo>
                  <a:pt x="13655" y="1505"/>
                  <a:pt x="13537" y="1451"/>
                  <a:pt x="13473" y="1398"/>
                </a:cubicBezTo>
                <a:cubicBezTo>
                  <a:pt x="13387" y="1334"/>
                  <a:pt x="13226" y="1237"/>
                  <a:pt x="13204" y="1237"/>
                </a:cubicBezTo>
                <a:cubicBezTo>
                  <a:pt x="13194" y="1237"/>
                  <a:pt x="13151" y="1215"/>
                  <a:pt x="13130" y="1194"/>
                </a:cubicBezTo>
                <a:cubicBezTo>
                  <a:pt x="13097" y="1173"/>
                  <a:pt x="13065" y="1151"/>
                  <a:pt x="13054" y="1151"/>
                </a:cubicBezTo>
                <a:cubicBezTo>
                  <a:pt x="13044" y="1151"/>
                  <a:pt x="13022" y="1130"/>
                  <a:pt x="12990" y="1108"/>
                </a:cubicBezTo>
                <a:cubicBezTo>
                  <a:pt x="12968" y="1087"/>
                  <a:pt x="12925" y="1076"/>
                  <a:pt x="12904" y="1076"/>
                </a:cubicBezTo>
                <a:cubicBezTo>
                  <a:pt x="12851" y="1076"/>
                  <a:pt x="12797" y="1044"/>
                  <a:pt x="12797" y="1012"/>
                </a:cubicBezTo>
                <a:cubicBezTo>
                  <a:pt x="12797" y="1001"/>
                  <a:pt x="12786" y="991"/>
                  <a:pt x="12775" y="979"/>
                </a:cubicBezTo>
                <a:cubicBezTo>
                  <a:pt x="12754" y="979"/>
                  <a:pt x="12701" y="948"/>
                  <a:pt x="12647" y="926"/>
                </a:cubicBezTo>
                <a:cubicBezTo>
                  <a:pt x="12593" y="905"/>
                  <a:pt x="12529" y="872"/>
                  <a:pt x="12518" y="872"/>
                </a:cubicBezTo>
                <a:cubicBezTo>
                  <a:pt x="12496" y="862"/>
                  <a:pt x="12475" y="851"/>
                  <a:pt x="12475" y="840"/>
                </a:cubicBezTo>
                <a:cubicBezTo>
                  <a:pt x="12475" y="821"/>
                  <a:pt x="12389" y="785"/>
                  <a:pt x="12356" y="785"/>
                </a:cubicBezTo>
                <a:cubicBezTo>
                  <a:pt x="12352" y="785"/>
                  <a:pt x="12348" y="785"/>
                  <a:pt x="12346" y="786"/>
                </a:cubicBezTo>
                <a:cubicBezTo>
                  <a:pt x="12343" y="790"/>
                  <a:pt x="12339" y="791"/>
                  <a:pt x="12334" y="791"/>
                </a:cubicBezTo>
                <a:cubicBezTo>
                  <a:pt x="12323" y="791"/>
                  <a:pt x="12308" y="783"/>
                  <a:pt x="12293" y="776"/>
                </a:cubicBezTo>
                <a:cubicBezTo>
                  <a:pt x="12272" y="755"/>
                  <a:pt x="12239" y="743"/>
                  <a:pt x="12218" y="743"/>
                </a:cubicBezTo>
                <a:cubicBezTo>
                  <a:pt x="12196" y="743"/>
                  <a:pt x="12175" y="733"/>
                  <a:pt x="12164" y="722"/>
                </a:cubicBezTo>
                <a:cubicBezTo>
                  <a:pt x="12153" y="712"/>
                  <a:pt x="12143" y="701"/>
                  <a:pt x="12132" y="701"/>
                </a:cubicBezTo>
                <a:cubicBezTo>
                  <a:pt x="12121" y="701"/>
                  <a:pt x="12089" y="679"/>
                  <a:pt x="12057" y="658"/>
                </a:cubicBezTo>
                <a:cubicBezTo>
                  <a:pt x="11928" y="572"/>
                  <a:pt x="11767" y="486"/>
                  <a:pt x="11724" y="476"/>
                </a:cubicBezTo>
                <a:cubicBezTo>
                  <a:pt x="11692" y="476"/>
                  <a:pt x="11638" y="443"/>
                  <a:pt x="11595" y="411"/>
                </a:cubicBezTo>
                <a:cubicBezTo>
                  <a:pt x="11542" y="390"/>
                  <a:pt x="11478" y="357"/>
                  <a:pt x="11445" y="347"/>
                </a:cubicBezTo>
                <a:cubicBezTo>
                  <a:pt x="11413" y="326"/>
                  <a:pt x="11371" y="314"/>
                  <a:pt x="11349" y="304"/>
                </a:cubicBezTo>
                <a:cubicBezTo>
                  <a:pt x="11328" y="293"/>
                  <a:pt x="11263" y="261"/>
                  <a:pt x="11188" y="240"/>
                </a:cubicBezTo>
                <a:cubicBezTo>
                  <a:pt x="11123" y="218"/>
                  <a:pt x="11059" y="197"/>
                  <a:pt x="11049" y="186"/>
                </a:cubicBezTo>
                <a:cubicBezTo>
                  <a:pt x="11027" y="175"/>
                  <a:pt x="10973" y="154"/>
                  <a:pt x="10920" y="133"/>
                </a:cubicBezTo>
                <a:cubicBezTo>
                  <a:pt x="10856" y="121"/>
                  <a:pt x="10791" y="100"/>
                  <a:pt x="10780" y="90"/>
                </a:cubicBezTo>
                <a:cubicBezTo>
                  <a:pt x="10759" y="78"/>
                  <a:pt x="10706" y="68"/>
                  <a:pt x="10651" y="68"/>
                </a:cubicBezTo>
                <a:cubicBezTo>
                  <a:pt x="10609" y="68"/>
                  <a:pt x="10544" y="57"/>
                  <a:pt x="10523" y="47"/>
                </a:cubicBezTo>
                <a:cubicBezTo>
                  <a:pt x="10493" y="29"/>
                  <a:pt x="10428" y="21"/>
                  <a:pt x="10366" y="21"/>
                </a:cubicBezTo>
                <a:cubicBezTo>
                  <a:pt x="10316" y="21"/>
                  <a:pt x="10268" y="26"/>
                  <a:pt x="10244" y="36"/>
                </a:cubicBezTo>
                <a:cubicBezTo>
                  <a:pt x="10231" y="40"/>
                  <a:pt x="10219" y="43"/>
                  <a:pt x="10209" y="43"/>
                </a:cubicBezTo>
                <a:cubicBezTo>
                  <a:pt x="10194" y="43"/>
                  <a:pt x="10182" y="38"/>
                  <a:pt x="10169" y="25"/>
                </a:cubicBezTo>
                <a:cubicBezTo>
                  <a:pt x="10153" y="9"/>
                  <a:pt x="10118" y="1"/>
                  <a:pt x="10082" y="1"/>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9" name="Google Shape;129;p16"/>
          <p:cNvGrpSpPr/>
          <p:nvPr/>
        </p:nvGrpSpPr>
        <p:grpSpPr>
          <a:xfrm flipH="1">
            <a:off x="3717518" y="102139"/>
            <a:ext cx="160920" cy="161339"/>
            <a:chOff x="6704800" y="389825"/>
            <a:chExt cx="259883" cy="260518"/>
          </a:xfrm>
        </p:grpSpPr>
        <p:sp>
          <p:nvSpPr>
            <p:cNvPr id="130" name="Google Shape;130;p16"/>
            <p:cNvSpPr/>
            <p:nvPr/>
          </p:nvSpPr>
          <p:spPr>
            <a:xfrm>
              <a:off x="6805588" y="389825"/>
              <a:ext cx="58302" cy="260518"/>
            </a:xfrm>
            <a:custGeom>
              <a:rect b="b" l="l" r="r" t="t"/>
              <a:pathLst>
                <a:path extrusionOk="0" h="4102" w="918">
                  <a:moveTo>
                    <a:pt x="0" y="1"/>
                  </a:moveTo>
                  <a:lnTo>
                    <a:pt x="0" y="4102"/>
                  </a:lnTo>
                  <a:lnTo>
                    <a:pt x="917" y="4102"/>
                  </a:lnTo>
                  <a:lnTo>
                    <a:pt x="91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16"/>
            <p:cNvSpPr/>
            <p:nvPr/>
          </p:nvSpPr>
          <p:spPr>
            <a:xfrm>
              <a:off x="6704800" y="490550"/>
              <a:ext cx="259883" cy="58366"/>
            </a:xfrm>
            <a:custGeom>
              <a:rect b="b" l="l" r="r" t="t"/>
              <a:pathLst>
                <a:path extrusionOk="0" h="919" w="4092">
                  <a:moveTo>
                    <a:pt x="0" y="1"/>
                  </a:moveTo>
                  <a:lnTo>
                    <a:pt x="0" y="919"/>
                  </a:lnTo>
                  <a:lnTo>
                    <a:pt x="4091" y="919"/>
                  </a:lnTo>
                  <a:lnTo>
                    <a:pt x="409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2" name="Google Shape;132;p16"/>
          <p:cNvGrpSpPr/>
          <p:nvPr/>
        </p:nvGrpSpPr>
        <p:grpSpPr>
          <a:xfrm flipH="1">
            <a:off x="3279118" y="5069814"/>
            <a:ext cx="160920" cy="161339"/>
            <a:chOff x="6704800" y="389825"/>
            <a:chExt cx="259883" cy="260518"/>
          </a:xfrm>
        </p:grpSpPr>
        <p:sp>
          <p:nvSpPr>
            <p:cNvPr id="133" name="Google Shape;133;p16"/>
            <p:cNvSpPr/>
            <p:nvPr/>
          </p:nvSpPr>
          <p:spPr>
            <a:xfrm>
              <a:off x="6805588" y="389825"/>
              <a:ext cx="58302" cy="260518"/>
            </a:xfrm>
            <a:custGeom>
              <a:rect b="b" l="l" r="r" t="t"/>
              <a:pathLst>
                <a:path extrusionOk="0" h="4102" w="918">
                  <a:moveTo>
                    <a:pt x="0" y="1"/>
                  </a:moveTo>
                  <a:lnTo>
                    <a:pt x="0" y="4102"/>
                  </a:lnTo>
                  <a:lnTo>
                    <a:pt x="917" y="4102"/>
                  </a:lnTo>
                  <a:lnTo>
                    <a:pt x="91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16"/>
            <p:cNvSpPr/>
            <p:nvPr/>
          </p:nvSpPr>
          <p:spPr>
            <a:xfrm>
              <a:off x="6704800" y="490550"/>
              <a:ext cx="259883" cy="58366"/>
            </a:xfrm>
            <a:custGeom>
              <a:rect b="b" l="l" r="r" t="t"/>
              <a:pathLst>
                <a:path extrusionOk="0" h="919" w="4092">
                  <a:moveTo>
                    <a:pt x="0" y="1"/>
                  </a:moveTo>
                  <a:lnTo>
                    <a:pt x="0" y="919"/>
                  </a:lnTo>
                  <a:lnTo>
                    <a:pt x="4091" y="919"/>
                  </a:lnTo>
                  <a:lnTo>
                    <a:pt x="409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5" name="Google Shape;135;p16"/>
          <p:cNvGrpSpPr/>
          <p:nvPr/>
        </p:nvGrpSpPr>
        <p:grpSpPr>
          <a:xfrm flipH="1">
            <a:off x="78068" y="3123189"/>
            <a:ext cx="160920" cy="161339"/>
            <a:chOff x="6704800" y="389825"/>
            <a:chExt cx="259883" cy="260518"/>
          </a:xfrm>
        </p:grpSpPr>
        <p:sp>
          <p:nvSpPr>
            <p:cNvPr id="136" name="Google Shape;136;p16"/>
            <p:cNvSpPr/>
            <p:nvPr/>
          </p:nvSpPr>
          <p:spPr>
            <a:xfrm>
              <a:off x="6805588" y="389825"/>
              <a:ext cx="58302" cy="260518"/>
            </a:xfrm>
            <a:custGeom>
              <a:rect b="b" l="l" r="r" t="t"/>
              <a:pathLst>
                <a:path extrusionOk="0" h="4102" w="918">
                  <a:moveTo>
                    <a:pt x="0" y="1"/>
                  </a:moveTo>
                  <a:lnTo>
                    <a:pt x="0" y="4102"/>
                  </a:lnTo>
                  <a:lnTo>
                    <a:pt x="917" y="4102"/>
                  </a:lnTo>
                  <a:lnTo>
                    <a:pt x="91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16"/>
            <p:cNvSpPr/>
            <p:nvPr/>
          </p:nvSpPr>
          <p:spPr>
            <a:xfrm>
              <a:off x="6704800" y="490550"/>
              <a:ext cx="259883" cy="58366"/>
            </a:xfrm>
            <a:custGeom>
              <a:rect b="b" l="l" r="r" t="t"/>
              <a:pathLst>
                <a:path extrusionOk="0" h="919" w="4092">
                  <a:moveTo>
                    <a:pt x="0" y="1"/>
                  </a:moveTo>
                  <a:lnTo>
                    <a:pt x="0" y="919"/>
                  </a:lnTo>
                  <a:lnTo>
                    <a:pt x="4091" y="919"/>
                  </a:lnTo>
                  <a:lnTo>
                    <a:pt x="409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8" name="Google Shape;138;p16"/>
          <p:cNvGrpSpPr/>
          <p:nvPr/>
        </p:nvGrpSpPr>
        <p:grpSpPr>
          <a:xfrm flipH="1">
            <a:off x="2527368" y="4783239"/>
            <a:ext cx="160920" cy="161339"/>
            <a:chOff x="6704800" y="389825"/>
            <a:chExt cx="259883" cy="260518"/>
          </a:xfrm>
        </p:grpSpPr>
        <p:sp>
          <p:nvSpPr>
            <p:cNvPr id="139" name="Google Shape;139;p16"/>
            <p:cNvSpPr/>
            <p:nvPr/>
          </p:nvSpPr>
          <p:spPr>
            <a:xfrm>
              <a:off x="6805588" y="389825"/>
              <a:ext cx="58302" cy="260518"/>
            </a:xfrm>
            <a:custGeom>
              <a:rect b="b" l="l" r="r" t="t"/>
              <a:pathLst>
                <a:path extrusionOk="0" h="4102" w="918">
                  <a:moveTo>
                    <a:pt x="0" y="1"/>
                  </a:moveTo>
                  <a:lnTo>
                    <a:pt x="0" y="4102"/>
                  </a:lnTo>
                  <a:lnTo>
                    <a:pt x="917" y="4102"/>
                  </a:lnTo>
                  <a:lnTo>
                    <a:pt x="91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16"/>
            <p:cNvSpPr/>
            <p:nvPr/>
          </p:nvSpPr>
          <p:spPr>
            <a:xfrm>
              <a:off x="6704800" y="490550"/>
              <a:ext cx="259883" cy="58366"/>
            </a:xfrm>
            <a:custGeom>
              <a:rect b="b" l="l" r="r" t="t"/>
              <a:pathLst>
                <a:path extrusionOk="0" h="919" w="4092">
                  <a:moveTo>
                    <a:pt x="0" y="1"/>
                  </a:moveTo>
                  <a:lnTo>
                    <a:pt x="0" y="919"/>
                  </a:lnTo>
                  <a:lnTo>
                    <a:pt x="4091" y="919"/>
                  </a:lnTo>
                  <a:lnTo>
                    <a:pt x="409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1" name="Google Shape;141;p16"/>
          <p:cNvSpPr/>
          <p:nvPr/>
        </p:nvSpPr>
        <p:spPr>
          <a:xfrm>
            <a:off x="316650" y="306150"/>
            <a:ext cx="8510700" cy="4531200"/>
          </a:xfrm>
          <a:prstGeom prst="roundRect">
            <a:avLst>
              <a:gd fmla="val 3708" name="adj"/>
            </a:avLst>
          </a:prstGeom>
          <a:solidFill>
            <a:schemeClr val="lt1"/>
          </a:solidFill>
          <a:ln>
            <a:noFill/>
          </a:ln>
          <a:effectLst>
            <a:outerShdw blurRad="57150" rotWithShape="0" algn="bl" dir="4200000" dist="19050">
              <a:schemeClr val="dk1">
                <a:alpha val="3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16"/>
          <p:cNvSpPr txBox="1"/>
          <p:nvPr>
            <p:ph idx="1" type="body"/>
          </p:nvPr>
        </p:nvSpPr>
        <p:spPr>
          <a:xfrm>
            <a:off x="720000" y="1215742"/>
            <a:ext cx="7704000" cy="2644500"/>
          </a:xfrm>
          <a:prstGeom prst="rect">
            <a:avLst/>
          </a:prstGeom>
        </p:spPr>
        <p:txBody>
          <a:bodyPr anchorCtr="0" anchor="t" bIns="91425" lIns="91425" spcFirstLastPara="1" rIns="91425" wrap="square" tIns="91425">
            <a:noAutofit/>
          </a:bodyPr>
          <a:lstStyle>
            <a:lvl1pPr indent="-317500" lvl="0" marL="457200" rtl="0">
              <a:lnSpc>
                <a:spcPct val="100000"/>
              </a:lnSpc>
              <a:spcBef>
                <a:spcPts val="0"/>
              </a:spcBef>
              <a:spcAft>
                <a:spcPts val="0"/>
              </a:spcAft>
              <a:buSzPts val="1400"/>
              <a:buFont typeface="Nunito Light"/>
              <a:buChar char="●"/>
              <a:defRPr sz="1200"/>
            </a:lvl1pPr>
            <a:lvl2pPr indent="-317500" lvl="1" marL="914400" rtl="0">
              <a:lnSpc>
                <a:spcPct val="100000"/>
              </a:lnSpc>
              <a:spcBef>
                <a:spcPts val="0"/>
              </a:spcBef>
              <a:spcAft>
                <a:spcPts val="0"/>
              </a:spcAft>
              <a:buSzPts val="1400"/>
              <a:buFont typeface="Nunito Light"/>
              <a:buChar char="○"/>
              <a:defRPr/>
            </a:lvl2pPr>
            <a:lvl3pPr indent="-317500" lvl="2" marL="1371600" rtl="0">
              <a:lnSpc>
                <a:spcPct val="100000"/>
              </a:lnSpc>
              <a:spcBef>
                <a:spcPts val="0"/>
              </a:spcBef>
              <a:spcAft>
                <a:spcPts val="0"/>
              </a:spcAft>
              <a:buSzPts val="1400"/>
              <a:buFont typeface="Nunito Light"/>
              <a:buChar char="■"/>
              <a:defRPr/>
            </a:lvl3pPr>
            <a:lvl4pPr indent="-317500" lvl="3" marL="1828800" rtl="0">
              <a:lnSpc>
                <a:spcPct val="100000"/>
              </a:lnSpc>
              <a:spcBef>
                <a:spcPts val="0"/>
              </a:spcBef>
              <a:spcAft>
                <a:spcPts val="0"/>
              </a:spcAft>
              <a:buSzPts val="1400"/>
              <a:buFont typeface="Nunito Light"/>
              <a:buChar char="●"/>
              <a:defRPr/>
            </a:lvl4pPr>
            <a:lvl5pPr indent="-317500" lvl="4" marL="2286000" rtl="0">
              <a:lnSpc>
                <a:spcPct val="100000"/>
              </a:lnSpc>
              <a:spcBef>
                <a:spcPts val="0"/>
              </a:spcBef>
              <a:spcAft>
                <a:spcPts val="0"/>
              </a:spcAft>
              <a:buSzPts val="1400"/>
              <a:buFont typeface="Nunito Light"/>
              <a:buChar char="○"/>
              <a:defRPr/>
            </a:lvl5pPr>
            <a:lvl6pPr indent="-317500" lvl="5" marL="2743200" rtl="0">
              <a:lnSpc>
                <a:spcPct val="100000"/>
              </a:lnSpc>
              <a:spcBef>
                <a:spcPts val="0"/>
              </a:spcBef>
              <a:spcAft>
                <a:spcPts val="0"/>
              </a:spcAft>
              <a:buSzPts val="1400"/>
              <a:buFont typeface="Nunito Light"/>
              <a:buChar char="■"/>
              <a:defRPr/>
            </a:lvl6pPr>
            <a:lvl7pPr indent="-317500" lvl="6" marL="3200400" rtl="0">
              <a:lnSpc>
                <a:spcPct val="100000"/>
              </a:lnSpc>
              <a:spcBef>
                <a:spcPts val="0"/>
              </a:spcBef>
              <a:spcAft>
                <a:spcPts val="0"/>
              </a:spcAft>
              <a:buSzPts val="1400"/>
              <a:buFont typeface="Nunito Light"/>
              <a:buChar char="●"/>
              <a:defRPr/>
            </a:lvl7pPr>
            <a:lvl8pPr indent="-317500" lvl="7" marL="3657600" rtl="0">
              <a:lnSpc>
                <a:spcPct val="100000"/>
              </a:lnSpc>
              <a:spcBef>
                <a:spcPts val="0"/>
              </a:spcBef>
              <a:spcAft>
                <a:spcPts val="0"/>
              </a:spcAft>
              <a:buSzPts val="1400"/>
              <a:buFont typeface="Nunito Light"/>
              <a:buChar char="○"/>
              <a:defRPr/>
            </a:lvl8pPr>
            <a:lvl9pPr indent="-317500" lvl="8" marL="4114800" rtl="0">
              <a:lnSpc>
                <a:spcPct val="100000"/>
              </a:lnSpc>
              <a:spcBef>
                <a:spcPts val="0"/>
              </a:spcBef>
              <a:spcAft>
                <a:spcPts val="0"/>
              </a:spcAft>
              <a:buSzPts val="1400"/>
              <a:buFont typeface="Nunito Light"/>
              <a:buChar char="■"/>
              <a:defRPr/>
            </a:lvl9pPr>
          </a:lstStyle>
          <a:p/>
        </p:txBody>
      </p:sp>
      <p:grpSp>
        <p:nvGrpSpPr>
          <p:cNvPr id="143" name="Google Shape;143;p16"/>
          <p:cNvGrpSpPr/>
          <p:nvPr/>
        </p:nvGrpSpPr>
        <p:grpSpPr>
          <a:xfrm>
            <a:off x="-20936" y="2043654"/>
            <a:ext cx="259900" cy="216223"/>
            <a:chOff x="3893825" y="3449700"/>
            <a:chExt cx="845204" cy="703164"/>
          </a:xfrm>
        </p:grpSpPr>
        <p:sp>
          <p:nvSpPr>
            <p:cNvPr id="144" name="Google Shape;144;p16"/>
            <p:cNvSpPr/>
            <p:nvPr/>
          </p:nvSpPr>
          <p:spPr>
            <a:xfrm>
              <a:off x="3893825" y="3449700"/>
              <a:ext cx="845204" cy="703164"/>
            </a:xfrm>
            <a:custGeom>
              <a:rect b="b" l="l" r="r" t="t"/>
              <a:pathLst>
                <a:path extrusionOk="0" h="10688" w="12847">
                  <a:moveTo>
                    <a:pt x="3537" y="1"/>
                  </a:moveTo>
                  <a:cubicBezTo>
                    <a:pt x="2189" y="1"/>
                    <a:pt x="921" y="1053"/>
                    <a:pt x="480" y="2363"/>
                  </a:cubicBezTo>
                  <a:cubicBezTo>
                    <a:pt x="1" y="3819"/>
                    <a:pt x="412" y="5464"/>
                    <a:pt x="1200" y="6782"/>
                  </a:cubicBezTo>
                  <a:cubicBezTo>
                    <a:pt x="2004" y="8101"/>
                    <a:pt x="3392" y="9831"/>
                    <a:pt x="5927" y="10687"/>
                  </a:cubicBezTo>
                  <a:cubicBezTo>
                    <a:pt x="7691" y="10447"/>
                    <a:pt x="10038" y="8906"/>
                    <a:pt x="11082" y="7759"/>
                  </a:cubicBezTo>
                  <a:cubicBezTo>
                    <a:pt x="12127" y="6628"/>
                    <a:pt x="12847" y="5103"/>
                    <a:pt x="12658" y="3562"/>
                  </a:cubicBezTo>
                  <a:cubicBezTo>
                    <a:pt x="12470" y="2038"/>
                    <a:pt x="11168" y="616"/>
                    <a:pt x="9627" y="599"/>
                  </a:cubicBezTo>
                  <a:cubicBezTo>
                    <a:pt x="8718" y="599"/>
                    <a:pt x="7845" y="1079"/>
                    <a:pt x="7229" y="1746"/>
                  </a:cubicBezTo>
                  <a:cubicBezTo>
                    <a:pt x="6955" y="2038"/>
                    <a:pt x="6766" y="2260"/>
                    <a:pt x="6629" y="2466"/>
                  </a:cubicBezTo>
                  <a:cubicBezTo>
                    <a:pt x="6509" y="2226"/>
                    <a:pt x="6372" y="1986"/>
                    <a:pt x="6167" y="1643"/>
                  </a:cubicBezTo>
                  <a:cubicBezTo>
                    <a:pt x="5687" y="873"/>
                    <a:pt x="4934" y="222"/>
                    <a:pt x="4043" y="51"/>
                  </a:cubicBezTo>
                  <a:cubicBezTo>
                    <a:pt x="3874" y="17"/>
                    <a:pt x="3705" y="1"/>
                    <a:pt x="353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16"/>
            <p:cNvSpPr/>
            <p:nvPr/>
          </p:nvSpPr>
          <p:spPr>
            <a:xfrm>
              <a:off x="3926457" y="3670495"/>
              <a:ext cx="764085" cy="335858"/>
            </a:xfrm>
            <a:custGeom>
              <a:rect b="b" l="l" r="r" t="t"/>
              <a:pathLst>
                <a:path extrusionOk="0" h="5105" w="11614">
                  <a:moveTo>
                    <a:pt x="1" y="1799"/>
                  </a:moveTo>
                  <a:cubicBezTo>
                    <a:pt x="1" y="1816"/>
                    <a:pt x="19" y="1816"/>
                    <a:pt x="87" y="1816"/>
                  </a:cubicBezTo>
                  <a:cubicBezTo>
                    <a:pt x="19" y="1799"/>
                    <a:pt x="1" y="1799"/>
                    <a:pt x="1" y="1799"/>
                  </a:cubicBezTo>
                  <a:close/>
                  <a:moveTo>
                    <a:pt x="6715" y="0"/>
                  </a:moveTo>
                  <a:lnTo>
                    <a:pt x="6664" y="87"/>
                  </a:lnTo>
                  <a:cubicBezTo>
                    <a:pt x="6092" y="860"/>
                    <a:pt x="5569" y="1584"/>
                    <a:pt x="5081" y="2259"/>
                  </a:cubicBezTo>
                  <a:lnTo>
                    <a:pt x="5081" y="2259"/>
                  </a:lnTo>
                  <a:cubicBezTo>
                    <a:pt x="3584" y="2123"/>
                    <a:pt x="2309" y="2004"/>
                    <a:pt x="1405" y="1919"/>
                  </a:cubicBezTo>
                  <a:cubicBezTo>
                    <a:pt x="978" y="1884"/>
                    <a:pt x="617" y="1850"/>
                    <a:pt x="361" y="1834"/>
                  </a:cubicBezTo>
                  <a:cubicBezTo>
                    <a:pt x="258" y="1816"/>
                    <a:pt x="156" y="1816"/>
                    <a:pt x="87" y="1816"/>
                  </a:cubicBezTo>
                  <a:cubicBezTo>
                    <a:pt x="156" y="1834"/>
                    <a:pt x="241" y="1850"/>
                    <a:pt x="361" y="1850"/>
                  </a:cubicBezTo>
                  <a:cubicBezTo>
                    <a:pt x="617" y="1884"/>
                    <a:pt x="960" y="1919"/>
                    <a:pt x="1405" y="1971"/>
                  </a:cubicBezTo>
                  <a:cubicBezTo>
                    <a:pt x="2314" y="2073"/>
                    <a:pt x="3581" y="2210"/>
                    <a:pt x="5089" y="2364"/>
                  </a:cubicBezTo>
                  <a:lnTo>
                    <a:pt x="5123" y="2364"/>
                  </a:lnTo>
                  <a:lnTo>
                    <a:pt x="5139" y="2347"/>
                  </a:lnTo>
                  <a:cubicBezTo>
                    <a:pt x="5602" y="1687"/>
                    <a:pt x="6128" y="978"/>
                    <a:pt x="6672" y="221"/>
                  </a:cubicBezTo>
                  <a:lnTo>
                    <a:pt x="6672" y="221"/>
                  </a:lnTo>
                  <a:cubicBezTo>
                    <a:pt x="6764" y="581"/>
                    <a:pt x="6844" y="944"/>
                    <a:pt x="6938" y="1320"/>
                  </a:cubicBezTo>
                  <a:cubicBezTo>
                    <a:pt x="7247" y="2621"/>
                    <a:pt x="7555" y="3855"/>
                    <a:pt x="7811" y="4967"/>
                  </a:cubicBezTo>
                  <a:lnTo>
                    <a:pt x="7845" y="5104"/>
                  </a:lnTo>
                  <a:lnTo>
                    <a:pt x="7898" y="4967"/>
                  </a:lnTo>
                  <a:cubicBezTo>
                    <a:pt x="8219" y="4137"/>
                    <a:pt x="8509" y="3372"/>
                    <a:pt x="8763" y="2709"/>
                  </a:cubicBezTo>
                  <a:lnTo>
                    <a:pt x="8763" y="2709"/>
                  </a:lnTo>
                  <a:cubicBezTo>
                    <a:pt x="9625" y="2794"/>
                    <a:pt x="10335" y="2862"/>
                    <a:pt x="10844" y="2912"/>
                  </a:cubicBezTo>
                  <a:cubicBezTo>
                    <a:pt x="11083" y="2930"/>
                    <a:pt x="11271" y="2946"/>
                    <a:pt x="11408" y="2946"/>
                  </a:cubicBezTo>
                  <a:cubicBezTo>
                    <a:pt x="11460" y="2964"/>
                    <a:pt x="11511" y="2964"/>
                    <a:pt x="11563" y="2964"/>
                  </a:cubicBezTo>
                  <a:lnTo>
                    <a:pt x="11614" y="2964"/>
                  </a:lnTo>
                  <a:cubicBezTo>
                    <a:pt x="11614" y="2964"/>
                    <a:pt x="11597" y="2964"/>
                    <a:pt x="11563" y="2946"/>
                  </a:cubicBezTo>
                  <a:cubicBezTo>
                    <a:pt x="11511" y="2946"/>
                    <a:pt x="11460" y="2946"/>
                    <a:pt x="11408" y="2930"/>
                  </a:cubicBezTo>
                  <a:cubicBezTo>
                    <a:pt x="11271" y="2912"/>
                    <a:pt x="11083" y="2896"/>
                    <a:pt x="10844" y="2861"/>
                  </a:cubicBezTo>
                  <a:cubicBezTo>
                    <a:pt x="10330" y="2809"/>
                    <a:pt x="9627" y="2741"/>
                    <a:pt x="8736" y="2638"/>
                  </a:cubicBezTo>
                  <a:lnTo>
                    <a:pt x="8720" y="2638"/>
                  </a:lnTo>
                  <a:lnTo>
                    <a:pt x="8702" y="2656"/>
                  </a:lnTo>
                  <a:cubicBezTo>
                    <a:pt x="8459" y="3287"/>
                    <a:pt x="8185" y="4012"/>
                    <a:pt x="7866" y="4799"/>
                  </a:cubicBezTo>
                  <a:lnTo>
                    <a:pt x="7866" y="4799"/>
                  </a:lnTo>
                  <a:cubicBezTo>
                    <a:pt x="7616" y="3735"/>
                    <a:pt x="7336" y="2534"/>
                    <a:pt x="7023" y="1285"/>
                  </a:cubicBezTo>
                  <a:cubicBezTo>
                    <a:pt x="6938" y="891"/>
                    <a:pt x="6836" y="480"/>
                    <a:pt x="6749" y="103"/>
                  </a:cubicBezTo>
                  <a:lnTo>
                    <a:pt x="6715" y="0"/>
                  </a:ln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6" name="Google Shape;146;p16"/>
          <p:cNvGrpSpPr/>
          <p:nvPr/>
        </p:nvGrpSpPr>
        <p:grpSpPr>
          <a:xfrm>
            <a:off x="8827352" y="1780966"/>
            <a:ext cx="259900" cy="216223"/>
            <a:chOff x="3893825" y="3449700"/>
            <a:chExt cx="845204" cy="703164"/>
          </a:xfrm>
        </p:grpSpPr>
        <p:sp>
          <p:nvSpPr>
            <p:cNvPr id="147" name="Google Shape;147;p16"/>
            <p:cNvSpPr/>
            <p:nvPr/>
          </p:nvSpPr>
          <p:spPr>
            <a:xfrm>
              <a:off x="3893825" y="3449700"/>
              <a:ext cx="845204" cy="703164"/>
            </a:xfrm>
            <a:custGeom>
              <a:rect b="b" l="l" r="r" t="t"/>
              <a:pathLst>
                <a:path extrusionOk="0" h="10688" w="12847">
                  <a:moveTo>
                    <a:pt x="3537" y="1"/>
                  </a:moveTo>
                  <a:cubicBezTo>
                    <a:pt x="2189" y="1"/>
                    <a:pt x="921" y="1053"/>
                    <a:pt x="480" y="2363"/>
                  </a:cubicBezTo>
                  <a:cubicBezTo>
                    <a:pt x="1" y="3819"/>
                    <a:pt x="412" y="5464"/>
                    <a:pt x="1200" y="6782"/>
                  </a:cubicBezTo>
                  <a:cubicBezTo>
                    <a:pt x="2004" y="8101"/>
                    <a:pt x="3392" y="9831"/>
                    <a:pt x="5927" y="10687"/>
                  </a:cubicBezTo>
                  <a:cubicBezTo>
                    <a:pt x="7691" y="10447"/>
                    <a:pt x="10038" y="8906"/>
                    <a:pt x="11082" y="7759"/>
                  </a:cubicBezTo>
                  <a:cubicBezTo>
                    <a:pt x="12127" y="6628"/>
                    <a:pt x="12847" y="5103"/>
                    <a:pt x="12658" y="3562"/>
                  </a:cubicBezTo>
                  <a:cubicBezTo>
                    <a:pt x="12470" y="2038"/>
                    <a:pt x="11168" y="616"/>
                    <a:pt x="9627" y="599"/>
                  </a:cubicBezTo>
                  <a:cubicBezTo>
                    <a:pt x="8718" y="599"/>
                    <a:pt x="7845" y="1079"/>
                    <a:pt x="7229" y="1746"/>
                  </a:cubicBezTo>
                  <a:cubicBezTo>
                    <a:pt x="6955" y="2038"/>
                    <a:pt x="6766" y="2260"/>
                    <a:pt x="6629" y="2466"/>
                  </a:cubicBezTo>
                  <a:cubicBezTo>
                    <a:pt x="6509" y="2226"/>
                    <a:pt x="6372" y="1986"/>
                    <a:pt x="6167" y="1643"/>
                  </a:cubicBezTo>
                  <a:cubicBezTo>
                    <a:pt x="5687" y="873"/>
                    <a:pt x="4934" y="222"/>
                    <a:pt x="4043" y="51"/>
                  </a:cubicBezTo>
                  <a:cubicBezTo>
                    <a:pt x="3874" y="17"/>
                    <a:pt x="3705" y="1"/>
                    <a:pt x="353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16"/>
            <p:cNvSpPr/>
            <p:nvPr/>
          </p:nvSpPr>
          <p:spPr>
            <a:xfrm>
              <a:off x="3926457" y="3670495"/>
              <a:ext cx="764085" cy="335858"/>
            </a:xfrm>
            <a:custGeom>
              <a:rect b="b" l="l" r="r" t="t"/>
              <a:pathLst>
                <a:path extrusionOk="0" h="5105" w="11614">
                  <a:moveTo>
                    <a:pt x="1" y="1799"/>
                  </a:moveTo>
                  <a:cubicBezTo>
                    <a:pt x="1" y="1816"/>
                    <a:pt x="19" y="1816"/>
                    <a:pt x="87" y="1816"/>
                  </a:cubicBezTo>
                  <a:cubicBezTo>
                    <a:pt x="19" y="1799"/>
                    <a:pt x="1" y="1799"/>
                    <a:pt x="1" y="1799"/>
                  </a:cubicBezTo>
                  <a:close/>
                  <a:moveTo>
                    <a:pt x="6715" y="0"/>
                  </a:moveTo>
                  <a:lnTo>
                    <a:pt x="6664" y="87"/>
                  </a:lnTo>
                  <a:cubicBezTo>
                    <a:pt x="6092" y="860"/>
                    <a:pt x="5569" y="1584"/>
                    <a:pt x="5081" y="2259"/>
                  </a:cubicBezTo>
                  <a:lnTo>
                    <a:pt x="5081" y="2259"/>
                  </a:lnTo>
                  <a:cubicBezTo>
                    <a:pt x="3584" y="2123"/>
                    <a:pt x="2309" y="2004"/>
                    <a:pt x="1405" y="1919"/>
                  </a:cubicBezTo>
                  <a:cubicBezTo>
                    <a:pt x="978" y="1884"/>
                    <a:pt x="617" y="1850"/>
                    <a:pt x="361" y="1834"/>
                  </a:cubicBezTo>
                  <a:cubicBezTo>
                    <a:pt x="258" y="1816"/>
                    <a:pt x="156" y="1816"/>
                    <a:pt x="87" y="1816"/>
                  </a:cubicBezTo>
                  <a:cubicBezTo>
                    <a:pt x="156" y="1834"/>
                    <a:pt x="241" y="1850"/>
                    <a:pt x="361" y="1850"/>
                  </a:cubicBezTo>
                  <a:cubicBezTo>
                    <a:pt x="617" y="1884"/>
                    <a:pt x="960" y="1919"/>
                    <a:pt x="1405" y="1971"/>
                  </a:cubicBezTo>
                  <a:cubicBezTo>
                    <a:pt x="2314" y="2073"/>
                    <a:pt x="3581" y="2210"/>
                    <a:pt x="5089" y="2364"/>
                  </a:cubicBezTo>
                  <a:lnTo>
                    <a:pt x="5123" y="2364"/>
                  </a:lnTo>
                  <a:lnTo>
                    <a:pt x="5139" y="2347"/>
                  </a:lnTo>
                  <a:cubicBezTo>
                    <a:pt x="5602" y="1687"/>
                    <a:pt x="6128" y="978"/>
                    <a:pt x="6672" y="221"/>
                  </a:cubicBezTo>
                  <a:lnTo>
                    <a:pt x="6672" y="221"/>
                  </a:lnTo>
                  <a:cubicBezTo>
                    <a:pt x="6764" y="581"/>
                    <a:pt x="6844" y="944"/>
                    <a:pt x="6938" y="1320"/>
                  </a:cubicBezTo>
                  <a:cubicBezTo>
                    <a:pt x="7247" y="2621"/>
                    <a:pt x="7555" y="3855"/>
                    <a:pt x="7811" y="4967"/>
                  </a:cubicBezTo>
                  <a:lnTo>
                    <a:pt x="7845" y="5104"/>
                  </a:lnTo>
                  <a:lnTo>
                    <a:pt x="7898" y="4967"/>
                  </a:lnTo>
                  <a:cubicBezTo>
                    <a:pt x="8219" y="4137"/>
                    <a:pt x="8509" y="3372"/>
                    <a:pt x="8763" y="2709"/>
                  </a:cubicBezTo>
                  <a:lnTo>
                    <a:pt x="8763" y="2709"/>
                  </a:lnTo>
                  <a:cubicBezTo>
                    <a:pt x="9625" y="2794"/>
                    <a:pt x="10335" y="2862"/>
                    <a:pt x="10844" y="2912"/>
                  </a:cubicBezTo>
                  <a:cubicBezTo>
                    <a:pt x="11083" y="2930"/>
                    <a:pt x="11271" y="2946"/>
                    <a:pt x="11408" y="2946"/>
                  </a:cubicBezTo>
                  <a:cubicBezTo>
                    <a:pt x="11460" y="2964"/>
                    <a:pt x="11511" y="2964"/>
                    <a:pt x="11563" y="2964"/>
                  </a:cubicBezTo>
                  <a:lnTo>
                    <a:pt x="11614" y="2964"/>
                  </a:lnTo>
                  <a:cubicBezTo>
                    <a:pt x="11614" y="2964"/>
                    <a:pt x="11597" y="2964"/>
                    <a:pt x="11563" y="2946"/>
                  </a:cubicBezTo>
                  <a:cubicBezTo>
                    <a:pt x="11511" y="2946"/>
                    <a:pt x="11460" y="2946"/>
                    <a:pt x="11408" y="2930"/>
                  </a:cubicBezTo>
                  <a:cubicBezTo>
                    <a:pt x="11271" y="2912"/>
                    <a:pt x="11083" y="2896"/>
                    <a:pt x="10844" y="2861"/>
                  </a:cubicBezTo>
                  <a:cubicBezTo>
                    <a:pt x="10330" y="2809"/>
                    <a:pt x="9627" y="2741"/>
                    <a:pt x="8736" y="2638"/>
                  </a:cubicBezTo>
                  <a:lnTo>
                    <a:pt x="8720" y="2638"/>
                  </a:lnTo>
                  <a:lnTo>
                    <a:pt x="8702" y="2656"/>
                  </a:lnTo>
                  <a:cubicBezTo>
                    <a:pt x="8459" y="3287"/>
                    <a:pt x="8185" y="4012"/>
                    <a:pt x="7866" y="4799"/>
                  </a:cubicBezTo>
                  <a:lnTo>
                    <a:pt x="7866" y="4799"/>
                  </a:lnTo>
                  <a:cubicBezTo>
                    <a:pt x="7616" y="3735"/>
                    <a:pt x="7336" y="2534"/>
                    <a:pt x="7023" y="1285"/>
                  </a:cubicBezTo>
                  <a:cubicBezTo>
                    <a:pt x="6938" y="891"/>
                    <a:pt x="6836" y="480"/>
                    <a:pt x="6749" y="103"/>
                  </a:cubicBezTo>
                  <a:lnTo>
                    <a:pt x="6715" y="0"/>
                  </a:ln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9" name="Google Shape;149;p16"/>
          <p:cNvGrpSpPr/>
          <p:nvPr/>
        </p:nvGrpSpPr>
        <p:grpSpPr>
          <a:xfrm>
            <a:off x="5635764" y="5042379"/>
            <a:ext cx="259900" cy="216223"/>
            <a:chOff x="3893825" y="3449700"/>
            <a:chExt cx="845204" cy="703164"/>
          </a:xfrm>
        </p:grpSpPr>
        <p:sp>
          <p:nvSpPr>
            <p:cNvPr id="150" name="Google Shape;150;p16"/>
            <p:cNvSpPr/>
            <p:nvPr/>
          </p:nvSpPr>
          <p:spPr>
            <a:xfrm>
              <a:off x="3893825" y="3449700"/>
              <a:ext cx="845204" cy="703164"/>
            </a:xfrm>
            <a:custGeom>
              <a:rect b="b" l="l" r="r" t="t"/>
              <a:pathLst>
                <a:path extrusionOk="0" h="10688" w="12847">
                  <a:moveTo>
                    <a:pt x="3537" y="1"/>
                  </a:moveTo>
                  <a:cubicBezTo>
                    <a:pt x="2189" y="1"/>
                    <a:pt x="921" y="1053"/>
                    <a:pt x="480" y="2363"/>
                  </a:cubicBezTo>
                  <a:cubicBezTo>
                    <a:pt x="1" y="3819"/>
                    <a:pt x="412" y="5464"/>
                    <a:pt x="1200" y="6782"/>
                  </a:cubicBezTo>
                  <a:cubicBezTo>
                    <a:pt x="2004" y="8101"/>
                    <a:pt x="3392" y="9831"/>
                    <a:pt x="5927" y="10687"/>
                  </a:cubicBezTo>
                  <a:cubicBezTo>
                    <a:pt x="7691" y="10447"/>
                    <a:pt x="10038" y="8906"/>
                    <a:pt x="11082" y="7759"/>
                  </a:cubicBezTo>
                  <a:cubicBezTo>
                    <a:pt x="12127" y="6628"/>
                    <a:pt x="12847" y="5103"/>
                    <a:pt x="12658" y="3562"/>
                  </a:cubicBezTo>
                  <a:cubicBezTo>
                    <a:pt x="12470" y="2038"/>
                    <a:pt x="11168" y="616"/>
                    <a:pt x="9627" y="599"/>
                  </a:cubicBezTo>
                  <a:cubicBezTo>
                    <a:pt x="8718" y="599"/>
                    <a:pt x="7845" y="1079"/>
                    <a:pt x="7229" y="1746"/>
                  </a:cubicBezTo>
                  <a:cubicBezTo>
                    <a:pt x="6955" y="2038"/>
                    <a:pt x="6766" y="2260"/>
                    <a:pt x="6629" y="2466"/>
                  </a:cubicBezTo>
                  <a:cubicBezTo>
                    <a:pt x="6509" y="2226"/>
                    <a:pt x="6372" y="1986"/>
                    <a:pt x="6167" y="1643"/>
                  </a:cubicBezTo>
                  <a:cubicBezTo>
                    <a:pt x="5687" y="873"/>
                    <a:pt x="4934" y="222"/>
                    <a:pt x="4043" y="51"/>
                  </a:cubicBezTo>
                  <a:cubicBezTo>
                    <a:pt x="3874" y="17"/>
                    <a:pt x="3705" y="1"/>
                    <a:pt x="353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16"/>
            <p:cNvSpPr/>
            <p:nvPr/>
          </p:nvSpPr>
          <p:spPr>
            <a:xfrm>
              <a:off x="3926457" y="3670495"/>
              <a:ext cx="764085" cy="335858"/>
            </a:xfrm>
            <a:custGeom>
              <a:rect b="b" l="l" r="r" t="t"/>
              <a:pathLst>
                <a:path extrusionOk="0" h="5105" w="11614">
                  <a:moveTo>
                    <a:pt x="1" y="1799"/>
                  </a:moveTo>
                  <a:cubicBezTo>
                    <a:pt x="1" y="1816"/>
                    <a:pt x="19" y="1816"/>
                    <a:pt x="87" y="1816"/>
                  </a:cubicBezTo>
                  <a:cubicBezTo>
                    <a:pt x="19" y="1799"/>
                    <a:pt x="1" y="1799"/>
                    <a:pt x="1" y="1799"/>
                  </a:cubicBezTo>
                  <a:close/>
                  <a:moveTo>
                    <a:pt x="6715" y="0"/>
                  </a:moveTo>
                  <a:lnTo>
                    <a:pt x="6664" y="87"/>
                  </a:lnTo>
                  <a:cubicBezTo>
                    <a:pt x="6092" y="860"/>
                    <a:pt x="5569" y="1584"/>
                    <a:pt x="5081" y="2259"/>
                  </a:cubicBezTo>
                  <a:lnTo>
                    <a:pt x="5081" y="2259"/>
                  </a:lnTo>
                  <a:cubicBezTo>
                    <a:pt x="3584" y="2123"/>
                    <a:pt x="2309" y="2004"/>
                    <a:pt x="1405" y="1919"/>
                  </a:cubicBezTo>
                  <a:cubicBezTo>
                    <a:pt x="978" y="1884"/>
                    <a:pt x="617" y="1850"/>
                    <a:pt x="361" y="1834"/>
                  </a:cubicBezTo>
                  <a:cubicBezTo>
                    <a:pt x="258" y="1816"/>
                    <a:pt x="156" y="1816"/>
                    <a:pt x="87" y="1816"/>
                  </a:cubicBezTo>
                  <a:cubicBezTo>
                    <a:pt x="156" y="1834"/>
                    <a:pt x="241" y="1850"/>
                    <a:pt x="361" y="1850"/>
                  </a:cubicBezTo>
                  <a:cubicBezTo>
                    <a:pt x="617" y="1884"/>
                    <a:pt x="960" y="1919"/>
                    <a:pt x="1405" y="1971"/>
                  </a:cubicBezTo>
                  <a:cubicBezTo>
                    <a:pt x="2314" y="2073"/>
                    <a:pt x="3581" y="2210"/>
                    <a:pt x="5089" y="2364"/>
                  </a:cubicBezTo>
                  <a:lnTo>
                    <a:pt x="5123" y="2364"/>
                  </a:lnTo>
                  <a:lnTo>
                    <a:pt x="5139" y="2347"/>
                  </a:lnTo>
                  <a:cubicBezTo>
                    <a:pt x="5602" y="1687"/>
                    <a:pt x="6128" y="978"/>
                    <a:pt x="6672" y="221"/>
                  </a:cubicBezTo>
                  <a:lnTo>
                    <a:pt x="6672" y="221"/>
                  </a:lnTo>
                  <a:cubicBezTo>
                    <a:pt x="6764" y="581"/>
                    <a:pt x="6844" y="944"/>
                    <a:pt x="6938" y="1320"/>
                  </a:cubicBezTo>
                  <a:cubicBezTo>
                    <a:pt x="7247" y="2621"/>
                    <a:pt x="7555" y="3855"/>
                    <a:pt x="7811" y="4967"/>
                  </a:cubicBezTo>
                  <a:lnTo>
                    <a:pt x="7845" y="5104"/>
                  </a:lnTo>
                  <a:lnTo>
                    <a:pt x="7898" y="4967"/>
                  </a:lnTo>
                  <a:cubicBezTo>
                    <a:pt x="8219" y="4137"/>
                    <a:pt x="8509" y="3372"/>
                    <a:pt x="8763" y="2709"/>
                  </a:cubicBezTo>
                  <a:lnTo>
                    <a:pt x="8763" y="2709"/>
                  </a:lnTo>
                  <a:cubicBezTo>
                    <a:pt x="9625" y="2794"/>
                    <a:pt x="10335" y="2862"/>
                    <a:pt x="10844" y="2912"/>
                  </a:cubicBezTo>
                  <a:cubicBezTo>
                    <a:pt x="11083" y="2930"/>
                    <a:pt x="11271" y="2946"/>
                    <a:pt x="11408" y="2946"/>
                  </a:cubicBezTo>
                  <a:cubicBezTo>
                    <a:pt x="11460" y="2964"/>
                    <a:pt x="11511" y="2964"/>
                    <a:pt x="11563" y="2964"/>
                  </a:cubicBezTo>
                  <a:lnTo>
                    <a:pt x="11614" y="2964"/>
                  </a:lnTo>
                  <a:cubicBezTo>
                    <a:pt x="11614" y="2964"/>
                    <a:pt x="11597" y="2964"/>
                    <a:pt x="11563" y="2946"/>
                  </a:cubicBezTo>
                  <a:cubicBezTo>
                    <a:pt x="11511" y="2946"/>
                    <a:pt x="11460" y="2946"/>
                    <a:pt x="11408" y="2930"/>
                  </a:cubicBezTo>
                  <a:cubicBezTo>
                    <a:pt x="11271" y="2912"/>
                    <a:pt x="11083" y="2896"/>
                    <a:pt x="10844" y="2861"/>
                  </a:cubicBezTo>
                  <a:cubicBezTo>
                    <a:pt x="10330" y="2809"/>
                    <a:pt x="9627" y="2741"/>
                    <a:pt x="8736" y="2638"/>
                  </a:cubicBezTo>
                  <a:lnTo>
                    <a:pt x="8720" y="2638"/>
                  </a:lnTo>
                  <a:lnTo>
                    <a:pt x="8702" y="2656"/>
                  </a:lnTo>
                  <a:cubicBezTo>
                    <a:pt x="8459" y="3287"/>
                    <a:pt x="8185" y="4012"/>
                    <a:pt x="7866" y="4799"/>
                  </a:cubicBezTo>
                  <a:lnTo>
                    <a:pt x="7866" y="4799"/>
                  </a:lnTo>
                  <a:cubicBezTo>
                    <a:pt x="7616" y="3735"/>
                    <a:pt x="7336" y="2534"/>
                    <a:pt x="7023" y="1285"/>
                  </a:cubicBezTo>
                  <a:cubicBezTo>
                    <a:pt x="6938" y="891"/>
                    <a:pt x="6836" y="480"/>
                    <a:pt x="6749" y="103"/>
                  </a:cubicBezTo>
                  <a:lnTo>
                    <a:pt x="6715" y="0"/>
                  </a:ln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2" name="Google Shape;152;p16"/>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300"/>
              <a:buNone/>
              <a:defRPr sz="31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53" name="Shape 153"/>
        <p:cNvGrpSpPr/>
        <p:nvPr/>
      </p:nvGrpSpPr>
      <p:grpSpPr>
        <a:xfrm>
          <a:off x="0" y="0"/>
          <a:ext cx="0" cy="0"/>
          <a:chOff x="0" y="0"/>
          <a:chExt cx="0" cy="0"/>
        </a:xfrm>
      </p:grpSpPr>
      <p:sp>
        <p:nvSpPr>
          <p:cNvPr id="154" name="Google Shape;154;p17"/>
          <p:cNvSpPr/>
          <p:nvPr/>
        </p:nvSpPr>
        <p:spPr>
          <a:xfrm flipH="1" rot="10800000">
            <a:off x="6363838" y="4306704"/>
            <a:ext cx="1652884" cy="1688083"/>
          </a:xfrm>
          <a:custGeom>
            <a:rect b="b" l="l" r="r" t="t"/>
            <a:pathLst>
              <a:path extrusionOk="0" h="17649" w="17281">
                <a:moveTo>
                  <a:pt x="10082" y="1"/>
                </a:moveTo>
                <a:cubicBezTo>
                  <a:pt x="10045" y="1"/>
                  <a:pt x="10008" y="9"/>
                  <a:pt x="9986" y="25"/>
                </a:cubicBezTo>
                <a:cubicBezTo>
                  <a:pt x="9976" y="30"/>
                  <a:pt x="9954" y="33"/>
                  <a:pt x="9926" y="33"/>
                </a:cubicBezTo>
                <a:cubicBezTo>
                  <a:pt x="9898" y="33"/>
                  <a:pt x="9863" y="30"/>
                  <a:pt x="9826" y="25"/>
                </a:cubicBezTo>
                <a:cubicBezTo>
                  <a:pt x="9729" y="25"/>
                  <a:pt x="9697" y="25"/>
                  <a:pt x="9676" y="47"/>
                </a:cubicBezTo>
                <a:cubicBezTo>
                  <a:pt x="9665" y="57"/>
                  <a:pt x="9657" y="63"/>
                  <a:pt x="9649" y="63"/>
                </a:cubicBezTo>
                <a:cubicBezTo>
                  <a:pt x="9641" y="63"/>
                  <a:pt x="9632" y="57"/>
                  <a:pt x="9622" y="47"/>
                </a:cubicBezTo>
                <a:cubicBezTo>
                  <a:pt x="9611" y="41"/>
                  <a:pt x="9603" y="38"/>
                  <a:pt x="9594" y="38"/>
                </a:cubicBezTo>
                <a:cubicBezTo>
                  <a:pt x="9584" y="38"/>
                  <a:pt x="9574" y="41"/>
                  <a:pt x="9557" y="47"/>
                </a:cubicBezTo>
                <a:cubicBezTo>
                  <a:pt x="9536" y="57"/>
                  <a:pt x="9440" y="68"/>
                  <a:pt x="9364" y="78"/>
                </a:cubicBezTo>
                <a:cubicBezTo>
                  <a:pt x="9279" y="78"/>
                  <a:pt x="9171" y="100"/>
                  <a:pt x="9128" y="111"/>
                </a:cubicBezTo>
                <a:cubicBezTo>
                  <a:pt x="9064" y="135"/>
                  <a:pt x="8976" y="147"/>
                  <a:pt x="8783" y="147"/>
                </a:cubicBezTo>
                <a:cubicBezTo>
                  <a:pt x="8718" y="147"/>
                  <a:pt x="8641" y="146"/>
                  <a:pt x="8549" y="143"/>
                </a:cubicBezTo>
                <a:cubicBezTo>
                  <a:pt x="8335" y="143"/>
                  <a:pt x="8292" y="154"/>
                  <a:pt x="8270" y="164"/>
                </a:cubicBezTo>
                <a:cubicBezTo>
                  <a:pt x="8264" y="177"/>
                  <a:pt x="8258" y="182"/>
                  <a:pt x="8249" y="182"/>
                </a:cubicBezTo>
                <a:cubicBezTo>
                  <a:pt x="8243" y="182"/>
                  <a:pt x="8236" y="180"/>
                  <a:pt x="8227" y="175"/>
                </a:cubicBezTo>
                <a:cubicBezTo>
                  <a:pt x="8222" y="170"/>
                  <a:pt x="8214" y="167"/>
                  <a:pt x="8201" y="167"/>
                </a:cubicBezTo>
                <a:cubicBezTo>
                  <a:pt x="8187" y="167"/>
                  <a:pt x="8169" y="170"/>
                  <a:pt x="8142" y="175"/>
                </a:cubicBezTo>
                <a:cubicBezTo>
                  <a:pt x="8110" y="186"/>
                  <a:pt x="8013" y="197"/>
                  <a:pt x="7906" y="197"/>
                </a:cubicBezTo>
                <a:cubicBezTo>
                  <a:pt x="7798" y="197"/>
                  <a:pt x="7712" y="197"/>
                  <a:pt x="7712" y="207"/>
                </a:cubicBezTo>
                <a:cubicBezTo>
                  <a:pt x="7702" y="218"/>
                  <a:pt x="7681" y="229"/>
                  <a:pt x="7648" y="229"/>
                </a:cubicBezTo>
                <a:cubicBezTo>
                  <a:pt x="7584" y="229"/>
                  <a:pt x="7391" y="272"/>
                  <a:pt x="7369" y="293"/>
                </a:cubicBezTo>
                <a:cubicBezTo>
                  <a:pt x="7359" y="304"/>
                  <a:pt x="7326" y="304"/>
                  <a:pt x="7305" y="304"/>
                </a:cubicBezTo>
                <a:cubicBezTo>
                  <a:pt x="7273" y="304"/>
                  <a:pt x="7241" y="314"/>
                  <a:pt x="7230" y="326"/>
                </a:cubicBezTo>
                <a:cubicBezTo>
                  <a:pt x="7219" y="347"/>
                  <a:pt x="7166" y="357"/>
                  <a:pt x="7112" y="368"/>
                </a:cubicBezTo>
                <a:cubicBezTo>
                  <a:pt x="7059" y="390"/>
                  <a:pt x="6983" y="411"/>
                  <a:pt x="6951" y="433"/>
                </a:cubicBezTo>
                <a:cubicBezTo>
                  <a:pt x="6897" y="465"/>
                  <a:pt x="6887" y="476"/>
                  <a:pt x="6887" y="550"/>
                </a:cubicBezTo>
                <a:cubicBezTo>
                  <a:pt x="6887" y="626"/>
                  <a:pt x="6897" y="636"/>
                  <a:pt x="6930" y="647"/>
                </a:cubicBezTo>
                <a:cubicBezTo>
                  <a:pt x="6951" y="647"/>
                  <a:pt x="6983" y="669"/>
                  <a:pt x="6994" y="679"/>
                </a:cubicBezTo>
                <a:cubicBezTo>
                  <a:pt x="7008" y="700"/>
                  <a:pt x="7021" y="707"/>
                  <a:pt x="7043" y="707"/>
                </a:cubicBezTo>
                <a:cubicBezTo>
                  <a:pt x="7055" y="707"/>
                  <a:pt x="7071" y="705"/>
                  <a:pt x="7090" y="701"/>
                </a:cubicBezTo>
                <a:lnTo>
                  <a:pt x="7219" y="658"/>
                </a:lnTo>
                <a:cubicBezTo>
                  <a:pt x="7252" y="647"/>
                  <a:pt x="7316" y="636"/>
                  <a:pt x="7348" y="636"/>
                </a:cubicBezTo>
                <a:cubicBezTo>
                  <a:pt x="7380" y="636"/>
                  <a:pt x="7434" y="626"/>
                  <a:pt x="7466" y="615"/>
                </a:cubicBezTo>
                <a:cubicBezTo>
                  <a:pt x="7552" y="572"/>
                  <a:pt x="7798" y="519"/>
                  <a:pt x="7884" y="519"/>
                </a:cubicBezTo>
                <a:cubicBezTo>
                  <a:pt x="7927" y="519"/>
                  <a:pt x="7960" y="519"/>
                  <a:pt x="7970" y="508"/>
                </a:cubicBezTo>
                <a:cubicBezTo>
                  <a:pt x="7981" y="486"/>
                  <a:pt x="8088" y="486"/>
                  <a:pt x="8335" y="486"/>
                </a:cubicBezTo>
                <a:cubicBezTo>
                  <a:pt x="8432" y="486"/>
                  <a:pt x="8517" y="486"/>
                  <a:pt x="8528" y="476"/>
                </a:cubicBezTo>
                <a:cubicBezTo>
                  <a:pt x="8539" y="476"/>
                  <a:pt x="8613" y="465"/>
                  <a:pt x="8710" y="465"/>
                </a:cubicBezTo>
                <a:cubicBezTo>
                  <a:pt x="9107" y="443"/>
                  <a:pt x="9236" y="433"/>
                  <a:pt x="9333" y="422"/>
                </a:cubicBezTo>
                <a:cubicBezTo>
                  <a:pt x="9397" y="411"/>
                  <a:pt x="9450" y="411"/>
                  <a:pt x="9461" y="411"/>
                </a:cubicBezTo>
                <a:cubicBezTo>
                  <a:pt x="9461" y="414"/>
                  <a:pt x="9465" y="416"/>
                  <a:pt x="9471" y="416"/>
                </a:cubicBezTo>
                <a:cubicBezTo>
                  <a:pt x="9487" y="416"/>
                  <a:pt x="9520" y="408"/>
                  <a:pt x="9557" y="400"/>
                </a:cubicBezTo>
                <a:cubicBezTo>
                  <a:pt x="9611" y="379"/>
                  <a:pt x="9697" y="379"/>
                  <a:pt x="9815" y="379"/>
                </a:cubicBezTo>
                <a:cubicBezTo>
                  <a:pt x="9912" y="379"/>
                  <a:pt x="10019" y="368"/>
                  <a:pt x="10062" y="357"/>
                </a:cubicBezTo>
                <a:cubicBezTo>
                  <a:pt x="10090" y="351"/>
                  <a:pt x="10136" y="348"/>
                  <a:pt x="10187" y="348"/>
                </a:cubicBezTo>
                <a:cubicBezTo>
                  <a:pt x="10311" y="348"/>
                  <a:pt x="10468" y="364"/>
                  <a:pt x="10491" y="379"/>
                </a:cubicBezTo>
                <a:cubicBezTo>
                  <a:pt x="10498" y="387"/>
                  <a:pt x="10517" y="394"/>
                  <a:pt x="10535" y="394"/>
                </a:cubicBezTo>
                <a:cubicBezTo>
                  <a:pt x="10542" y="394"/>
                  <a:pt x="10549" y="393"/>
                  <a:pt x="10555" y="390"/>
                </a:cubicBezTo>
                <a:cubicBezTo>
                  <a:pt x="10641" y="390"/>
                  <a:pt x="10995" y="508"/>
                  <a:pt x="11285" y="647"/>
                </a:cubicBezTo>
                <a:cubicBezTo>
                  <a:pt x="11349" y="679"/>
                  <a:pt x="11413" y="701"/>
                  <a:pt x="11413" y="701"/>
                </a:cubicBezTo>
                <a:cubicBezTo>
                  <a:pt x="11413" y="701"/>
                  <a:pt x="11456" y="712"/>
                  <a:pt x="11488" y="733"/>
                </a:cubicBezTo>
                <a:cubicBezTo>
                  <a:pt x="11531" y="743"/>
                  <a:pt x="11638" y="786"/>
                  <a:pt x="11724" y="829"/>
                </a:cubicBezTo>
                <a:cubicBezTo>
                  <a:pt x="11821" y="862"/>
                  <a:pt x="11907" y="905"/>
                  <a:pt x="11917" y="905"/>
                </a:cubicBezTo>
                <a:cubicBezTo>
                  <a:pt x="11928" y="915"/>
                  <a:pt x="11982" y="937"/>
                  <a:pt x="12036" y="958"/>
                </a:cubicBezTo>
                <a:cubicBezTo>
                  <a:pt x="12110" y="991"/>
                  <a:pt x="12143" y="1012"/>
                  <a:pt x="12143" y="1034"/>
                </a:cubicBezTo>
                <a:cubicBezTo>
                  <a:pt x="12153" y="1055"/>
                  <a:pt x="12175" y="1076"/>
                  <a:pt x="12229" y="1098"/>
                </a:cubicBezTo>
                <a:cubicBezTo>
                  <a:pt x="12272" y="1108"/>
                  <a:pt x="12325" y="1141"/>
                  <a:pt x="12346" y="1151"/>
                </a:cubicBezTo>
                <a:cubicBezTo>
                  <a:pt x="12368" y="1173"/>
                  <a:pt x="12389" y="1184"/>
                  <a:pt x="12400" y="1184"/>
                </a:cubicBezTo>
                <a:cubicBezTo>
                  <a:pt x="12411" y="1184"/>
                  <a:pt x="12432" y="1194"/>
                  <a:pt x="12443" y="1205"/>
                </a:cubicBezTo>
                <a:cubicBezTo>
                  <a:pt x="12465" y="1227"/>
                  <a:pt x="12529" y="1258"/>
                  <a:pt x="12604" y="1280"/>
                </a:cubicBezTo>
                <a:cubicBezTo>
                  <a:pt x="12668" y="1301"/>
                  <a:pt x="12765" y="1355"/>
                  <a:pt x="12808" y="1387"/>
                </a:cubicBezTo>
                <a:cubicBezTo>
                  <a:pt x="12851" y="1420"/>
                  <a:pt x="12915" y="1451"/>
                  <a:pt x="12947" y="1463"/>
                </a:cubicBezTo>
                <a:cubicBezTo>
                  <a:pt x="12979" y="1473"/>
                  <a:pt x="13033" y="1494"/>
                  <a:pt x="13065" y="1516"/>
                </a:cubicBezTo>
                <a:cubicBezTo>
                  <a:pt x="13169" y="1582"/>
                  <a:pt x="13239" y="1615"/>
                  <a:pt x="13262" y="1615"/>
                </a:cubicBezTo>
                <a:cubicBezTo>
                  <a:pt x="13265" y="1615"/>
                  <a:pt x="13267" y="1614"/>
                  <a:pt x="13269" y="1613"/>
                </a:cubicBezTo>
                <a:cubicBezTo>
                  <a:pt x="13269" y="1613"/>
                  <a:pt x="13301" y="1623"/>
                  <a:pt x="13323" y="1644"/>
                </a:cubicBezTo>
                <a:cubicBezTo>
                  <a:pt x="13344" y="1656"/>
                  <a:pt x="13387" y="1677"/>
                  <a:pt x="13397" y="1677"/>
                </a:cubicBezTo>
                <a:cubicBezTo>
                  <a:pt x="13419" y="1677"/>
                  <a:pt x="13483" y="1720"/>
                  <a:pt x="13537" y="1763"/>
                </a:cubicBezTo>
                <a:cubicBezTo>
                  <a:pt x="13676" y="1880"/>
                  <a:pt x="13838" y="1977"/>
                  <a:pt x="13859" y="1977"/>
                </a:cubicBezTo>
                <a:cubicBezTo>
                  <a:pt x="13859" y="1977"/>
                  <a:pt x="13869" y="1988"/>
                  <a:pt x="13869" y="1999"/>
                </a:cubicBezTo>
                <a:lnTo>
                  <a:pt x="13955" y="2063"/>
                </a:lnTo>
                <a:cubicBezTo>
                  <a:pt x="14009" y="2085"/>
                  <a:pt x="14062" y="2128"/>
                  <a:pt x="14074" y="2138"/>
                </a:cubicBezTo>
                <a:cubicBezTo>
                  <a:pt x="14095" y="2159"/>
                  <a:pt x="14105" y="2171"/>
                  <a:pt x="14116" y="2171"/>
                </a:cubicBezTo>
                <a:cubicBezTo>
                  <a:pt x="14127" y="2171"/>
                  <a:pt x="14191" y="2224"/>
                  <a:pt x="14267" y="2299"/>
                </a:cubicBezTo>
                <a:cubicBezTo>
                  <a:pt x="14341" y="2364"/>
                  <a:pt x="14417" y="2417"/>
                  <a:pt x="14438" y="2438"/>
                </a:cubicBezTo>
                <a:cubicBezTo>
                  <a:pt x="14460" y="2438"/>
                  <a:pt x="14470" y="2471"/>
                  <a:pt x="14470" y="2481"/>
                </a:cubicBezTo>
                <a:cubicBezTo>
                  <a:pt x="14470" y="2503"/>
                  <a:pt x="14503" y="2524"/>
                  <a:pt x="14534" y="2545"/>
                </a:cubicBezTo>
                <a:cubicBezTo>
                  <a:pt x="14567" y="2567"/>
                  <a:pt x="14588" y="2588"/>
                  <a:pt x="14588" y="2610"/>
                </a:cubicBezTo>
                <a:cubicBezTo>
                  <a:pt x="14588" y="2631"/>
                  <a:pt x="14599" y="2642"/>
                  <a:pt x="14599" y="2642"/>
                </a:cubicBezTo>
                <a:cubicBezTo>
                  <a:pt x="14610" y="2642"/>
                  <a:pt x="14674" y="2696"/>
                  <a:pt x="14739" y="2760"/>
                </a:cubicBezTo>
                <a:cubicBezTo>
                  <a:pt x="14803" y="2824"/>
                  <a:pt x="14889" y="2900"/>
                  <a:pt x="14910" y="2921"/>
                </a:cubicBezTo>
                <a:cubicBezTo>
                  <a:pt x="14942" y="2943"/>
                  <a:pt x="14975" y="2975"/>
                  <a:pt x="14985" y="2986"/>
                </a:cubicBezTo>
                <a:cubicBezTo>
                  <a:pt x="15017" y="3050"/>
                  <a:pt x="15146" y="3211"/>
                  <a:pt x="15221" y="3296"/>
                </a:cubicBezTo>
                <a:cubicBezTo>
                  <a:pt x="15264" y="3350"/>
                  <a:pt x="15296" y="3393"/>
                  <a:pt x="15296" y="3404"/>
                </a:cubicBezTo>
                <a:cubicBezTo>
                  <a:pt x="15296" y="3415"/>
                  <a:pt x="15318" y="3436"/>
                  <a:pt x="15339" y="3458"/>
                </a:cubicBezTo>
                <a:cubicBezTo>
                  <a:pt x="15361" y="3468"/>
                  <a:pt x="15414" y="3554"/>
                  <a:pt x="15457" y="3629"/>
                </a:cubicBezTo>
                <a:cubicBezTo>
                  <a:pt x="15500" y="3704"/>
                  <a:pt x="15543" y="3779"/>
                  <a:pt x="15564" y="3801"/>
                </a:cubicBezTo>
                <a:cubicBezTo>
                  <a:pt x="15575" y="3811"/>
                  <a:pt x="15597" y="3833"/>
                  <a:pt x="15597" y="3844"/>
                </a:cubicBezTo>
                <a:cubicBezTo>
                  <a:pt x="15597" y="3854"/>
                  <a:pt x="15607" y="3887"/>
                  <a:pt x="15628" y="3908"/>
                </a:cubicBezTo>
                <a:cubicBezTo>
                  <a:pt x="15650" y="3930"/>
                  <a:pt x="15671" y="3973"/>
                  <a:pt x="15683" y="3994"/>
                </a:cubicBezTo>
                <a:cubicBezTo>
                  <a:pt x="15704" y="4112"/>
                  <a:pt x="15725" y="4166"/>
                  <a:pt x="15736" y="4176"/>
                </a:cubicBezTo>
                <a:cubicBezTo>
                  <a:pt x="15747" y="4187"/>
                  <a:pt x="15757" y="4208"/>
                  <a:pt x="15757" y="4219"/>
                </a:cubicBezTo>
                <a:cubicBezTo>
                  <a:pt x="15757" y="4230"/>
                  <a:pt x="15768" y="4262"/>
                  <a:pt x="15790" y="4283"/>
                </a:cubicBezTo>
                <a:cubicBezTo>
                  <a:pt x="15822" y="4326"/>
                  <a:pt x="15864" y="4466"/>
                  <a:pt x="15864" y="4498"/>
                </a:cubicBezTo>
                <a:cubicBezTo>
                  <a:pt x="15864" y="4509"/>
                  <a:pt x="15886" y="4541"/>
                  <a:pt x="15907" y="4573"/>
                </a:cubicBezTo>
                <a:cubicBezTo>
                  <a:pt x="15929" y="4616"/>
                  <a:pt x="15950" y="4659"/>
                  <a:pt x="15950" y="4669"/>
                </a:cubicBezTo>
                <a:cubicBezTo>
                  <a:pt x="15950" y="4680"/>
                  <a:pt x="15961" y="4723"/>
                  <a:pt x="15983" y="4745"/>
                </a:cubicBezTo>
                <a:cubicBezTo>
                  <a:pt x="16026" y="4819"/>
                  <a:pt x="16057" y="4916"/>
                  <a:pt x="16090" y="5055"/>
                </a:cubicBezTo>
                <a:cubicBezTo>
                  <a:pt x="16100" y="5109"/>
                  <a:pt x="16122" y="5174"/>
                  <a:pt x="16133" y="5195"/>
                </a:cubicBezTo>
                <a:cubicBezTo>
                  <a:pt x="16154" y="5217"/>
                  <a:pt x="16165" y="5260"/>
                  <a:pt x="16165" y="5303"/>
                </a:cubicBezTo>
                <a:cubicBezTo>
                  <a:pt x="16165" y="5356"/>
                  <a:pt x="16229" y="5624"/>
                  <a:pt x="16251" y="5667"/>
                </a:cubicBezTo>
                <a:cubicBezTo>
                  <a:pt x="16272" y="5699"/>
                  <a:pt x="16326" y="5914"/>
                  <a:pt x="16326" y="5968"/>
                </a:cubicBezTo>
                <a:cubicBezTo>
                  <a:pt x="16326" y="5999"/>
                  <a:pt x="16336" y="6042"/>
                  <a:pt x="16348" y="6075"/>
                </a:cubicBezTo>
                <a:cubicBezTo>
                  <a:pt x="16369" y="6107"/>
                  <a:pt x="16379" y="6171"/>
                  <a:pt x="16379" y="6225"/>
                </a:cubicBezTo>
                <a:cubicBezTo>
                  <a:pt x="16379" y="6278"/>
                  <a:pt x="16390" y="6332"/>
                  <a:pt x="16412" y="6354"/>
                </a:cubicBezTo>
                <a:cubicBezTo>
                  <a:pt x="16433" y="6385"/>
                  <a:pt x="16444" y="6428"/>
                  <a:pt x="16444" y="6461"/>
                </a:cubicBezTo>
                <a:cubicBezTo>
                  <a:pt x="16444" y="6493"/>
                  <a:pt x="16465" y="6547"/>
                  <a:pt x="16487" y="6590"/>
                </a:cubicBezTo>
                <a:cubicBezTo>
                  <a:pt x="16498" y="6633"/>
                  <a:pt x="16529" y="6718"/>
                  <a:pt x="16541" y="6793"/>
                </a:cubicBezTo>
                <a:cubicBezTo>
                  <a:pt x="16562" y="6869"/>
                  <a:pt x="16584" y="6943"/>
                  <a:pt x="16605" y="6965"/>
                </a:cubicBezTo>
                <a:cubicBezTo>
                  <a:pt x="16626" y="6997"/>
                  <a:pt x="16637" y="7051"/>
                  <a:pt x="16637" y="7126"/>
                </a:cubicBezTo>
                <a:cubicBezTo>
                  <a:pt x="16648" y="7190"/>
                  <a:pt x="16669" y="7286"/>
                  <a:pt x="16691" y="7341"/>
                </a:cubicBezTo>
                <a:cubicBezTo>
                  <a:pt x="16723" y="7437"/>
                  <a:pt x="16734" y="7534"/>
                  <a:pt x="16777" y="7877"/>
                </a:cubicBezTo>
                <a:cubicBezTo>
                  <a:pt x="16787" y="7952"/>
                  <a:pt x="16798" y="8059"/>
                  <a:pt x="16808" y="8113"/>
                </a:cubicBezTo>
                <a:cubicBezTo>
                  <a:pt x="16819" y="8177"/>
                  <a:pt x="16819" y="8252"/>
                  <a:pt x="16819" y="8295"/>
                </a:cubicBezTo>
                <a:lnTo>
                  <a:pt x="16819" y="8381"/>
                </a:lnTo>
                <a:cubicBezTo>
                  <a:pt x="16841" y="8402"/>
                  <a:pt x="16862" y="8606"/>
                  <a:pt x="16862" y="8756"/>
                </a:cubicBezTo>
                <a:cubicBezTo>
                  <a:pt x="16873" y="8810"/>
                  <a:pt x="16873" y="8842"/>
                  <a:pt x="16894" y="8853"/>
                </a:cubicBezTo>
                <a:cubicBezTo>
                  <a:pt x="16916" y="8874"/>
                  <a:pt x="16927" y="8895"/>
                  <a:pt x="16927" y="9046"/>
                </a:cubicBezTo>
                <a:cubicBezTo>
                  <a:pt x="16927" y="9153"/>
                  <a:pt x="16916" y="9217"/>
                  <a:pt x="16905" y="9217"/>
                </a:cubicBezTo>
                <a:cubicBezTo>
                  <a:pt x="16894" y="9217"/>
                  <a:pt x="16894" y="9271"/>
                  <a:pt x="16894" y="9336"/>
                </a:cubicBezTo>
                <a:cubicBezTo>
                  <a:pt x="16894" y="9529"/>
                  <a:pt x="16894" y="9625"/>
                  <a:pt x="16873" y="9722"/>
                </a:cubicBezTo>
                <a:cubicBezTo>
                  <a:pt x="16862" y="9786"/>
                  <a:pt x="16862" y="9818"/>
                  <a:pt x="16873" y="9851"/>
                </a:cubicBezTo>
                <a:cubicBezTo>
                  <a:pt x="16894" y="9872"/>
                  <a:pt x="16894" y="9893"/>
                  <a:pt x="16862" y="9958"/>
                </a:cubicBezTo>
                <a:cubicBezTo>
                  <a:pt x="16830" y="10001"/>
                  <a:pt x="16819" y="10075"/>
                  <a:pt x="16798" y="10215"/>
                </a:cubicBezTo>
                <a:cubicBezTo>
                  <a:pt x="16787" y="10365"/>
                  <a:pt x="16765" y="10461"/>
                  <a:pt x="16723" y="10590"/>
                </a:cubicBezTo>
                <a:cubicBezTo>
                  <a:pt x="16691" y="10697"/>
                  <a:pt x="16669" y="10783"/>
                  <a:pt x="16669" y="10805"/>
                </a:cubicBezTo>
                <a:cubicBezTo>
                  <a:pt x="16680" y="10837"/>
                  <a:pt x="16658" y="10891"/>
                  <a:pt x="16637" y="10945"/>
                </a:cubicBezTo>
                <a:cubicBezTo>
                  <a:pt x="16594" y="11041"/>
                  <a:pt x="16594" y="11062"/>
                  <a:pt x="16541" y="11309"/>
                </a:cubicBezTo>
                <a:cubicBezTo>
                  <a:pt x="16529" y="11384"/>
                  <a:pt x="16508" y="11459"/>
                  <a:pt x="16498" y="11481"/>
                </a:cubicBezTo>
                <a:cubicBezTo>
                  <a:pt x="16498" y="11491"/>
                  <a:pt x="16487" y="11556"/>
                  <a:pt x="16476" y="11610"/>
                </a:cubicBezTo>
                <a:cubicBezTo>
                  <a:pt x="16476" y="11674"/>
                  <a:pt x="16455" y="11738"/>
                  <a:pt x="16444" y="11770"/>
                </a:cubicBezTo>
                <a:cubicBezTo>
                  <a:pt x="16422" y="11792"/>
                  <a:pt x="16412" y="11834"/>
                  <a:pt x="16422" y="11856"/>
                </a:cubicBezTo>
                <a:cubicBezTo>
                  <a:pt x="16422" y="11888"/>
                  <a:pt x="16412" y="11920"/>
                  <a:pt x="16401" y="11920"/>
                </a:cubicBezTo>
                <a:cubicBezTo>
                  <a:pt x="16390" y="11931"/>
                  <a:pt x="16369" y="11963"/>
                  <a:pt x="16369" y="11996"/>
                </a:cubicBezTo>
                <a:cubicBezTo>
                  <a:pt x="16348" y="12092"/>
                  <a:pt x="16272" y="12328"/>
                  <a:pt x="16262" y="12339"/>
                </a:cubicBezTo>
                <a:cubicBezTo>
                  <a:pt x="16251" y="12349"/>
                  <a:pt x="16219" y="12478"/>
                  <a:pt x="16219" y="12499"/>
                </a:cubicBezTo>
                <a:cubicBezTo>
                  <a:pt x="16229" y="12511"/>
                  <a:pt x="16197" y="12575"/>
                  <a:pt x="16165" y="12650"/>
                </a:cubicBezTo>
                <a:cubicBezTo>
                  <a:pt x="16122" y="12735"/>
                  <a:pt x="16100" y="12811"/>
                  <a:pt x="16100" y="12821"/>
                </a:cubicBezTo>
                <a:cubicBezTo>
                  <a:pt x="16100" y="12832"/>
                  <a:pt x="16079" y="12843"/>
                  <a:pt x="16057" y="12854"/>
                </a:cubicBezTo>
                <a:cubicBezTo>
                  <a:pt x="16026" y="12864"/>
                  <a:pt x="16015" y="12886"/>
                  <a:pt x="16004" y="12940"/>
                </a:cubicBezTo>
                <a:cubicBezTo>
                  <a:pt x="15993" y="12983"/>
                  <a:pt x="15972" y="13025"/>
                  <a:pt x="15961" y="13025"/>
                </a:cubicBezTo>
                <a:cubicBezTo>
                  <a:pt x="15950" y="13036"/>
                  <a:pt x="15929" y="13068"/>
                  <a:pt x="15918" y="13100"/>
                </a:cubicBezTo>
                <a:cubicBezTo>
                  <a:pt x="15907" y="13133"/>
                  <a:pt x="15876" y="13197"/>
                  <a:pt x="15843" y="13229"/>
                </a:cubicBezTo>
                <a:cubicBezTo>
                  <a:pt x="15811" y="13261"/>
                  <a:pt x="15790" y="13304"/>
                  <a:pt x="15800" y="13315"/>
                </a:cubicBezTo>
                <a:cubicBezTo>
                  <a:pt x="15800" y="13336"/>
                  <a:pt x="15800" y="13336"/>
                  <a:pt x="15779" y="13336"/>
                </a:cubicBezTo>
                <a:cubicBezTo>
                  <a:pt x="15747" y="13336"/>
                  <a:pt x="15736" y="13358"/>
                  <a:pt x="15714" y="13412"/>
                </a:cubicBezTo>
                <a:cubicBezTo>
                  <a:pt x="15704" y="13455"/>
                  <a:pt x="15661" y="13508"/>
                  <a:pt x="15640" y="13529"/>
                </a:cubicBezTo>
                <a:cubicBezTo>
                  <a:pt x="15618" y="13562"/>
                  <a:pt x="15575" y="13615"/>
                  <a:pt x="15564" y="13658"/>
                </a:cubicBezTo>
                <a:cubicBezTo>
                  <a:pt x="15543" y="13701"/>
                  <a:pt x="15489" y="13765"/>
                  <a:pt x="15457" y="13798"/>
                </a:cubicBezTo>
                <a:cubicBezTo>
                  <a:pt x="15425" y="13830"/>
                  <a:pt x="15392" y="13872"/>
                  <a:pt x="15382" y="13894"/>
                </a:cubicBezTo>
                <a:cubicBezTo>
                  <a:pt x="15361" y="13937"/>
                  <a:pt x="15296" y="14012"/>
                  <a:pt x="15178" y="14130"/>
                </a:cubicBezTo>
                <a:cubicBezTo>
                  <a:pt x="15125" y="14184"/>
                  <a:pt x="15082" y="14237"/>
                  <a:pt x="15082" y="14259"/>
                </a:cubicBezTo>
                <a:cubicBezTo>
                  <a:pt x="15082" y="14270"/>
                  <a:pt x="15071" y="14291"/>
                  <a:pt x="15060" y="14301"/>
                </a:cubicBezTo>
                <a:cubicBezTo>
                  <a:pt x="15049" y="14313"/>
                  <a:pt x="15039" y="14334"/>
                  <a:pt x="15039" y="14344"/>
                </a:cubicBezTo>
                <a:cubicBezTo>
                  <a:pt x="15039" y="14377"/>
                  <a:pt x="14975" y="14441"/>
                  <a:pt x="14899" y="14473"/>
                </a:cubicBezTo>
                <a:cubicBezTo>
                  <a:pt x="14835" y="14516"/>
                  <a:pt x="14770" y="14570"/>
                  <a:pt x="14770" y="14602"/>
                </a:cubicBezTo>
                <a:cubicBezTo>
                  <a:pt x="14770" y="14634"/>
                  <a:pt x="14449" y="14978"/>
                  <a:pt x="14105" y="15299"/>
                </a:cubicBezTo>
                <a:cubicBezTo>
                  <a:pt x="14020" y="15385"/>
                  <a:pt x="13912" y="15481"/>
                  <a:pt x="13880" y="15514"/>
                </a:cubicBezTo>
                <a:cubicBezTo>
                  <a:pt x="13848" y="15546"/>
                  <a:pt x="13784" y="15600"/>
                  <a:pt x="13730" y="15643"/>
                </a:cubicBezTo>
                <a:cubicBezTo>
                  <a:pt x="13505" y="15825"/>
                  <a:pt x="13397" y="15910"/>
                  <a:pt x="13397" y="15922"/>
                </a:cubicBezTo>
                <a:cubicBezTo>
                  <a:pt x="13397" y="15932"/>
                  <a:pt x="13354" y="15953"/>
                  <a:pt x="13312" y="15986"/>
                </a:cubicBezTo>
                <a:cubicBezTo>
                  <a:pt x="13258" y="16018"/>
                  <a:pt x="13204" y="16050"/>
                  <a:pt x="13194" y="16061"/>
                </a:cubicBezTo>
                <a:lnTo>
                  <a:pt x="13087" y="16115"/>
                </a:lnTo>
                <a:cubicBezTo>
                  <a:pt x="13044" y="16136"/>
                  <a:pt x="12990" y="16158"/>
                  <a:pt x="12990" y="16179"/>
                </a:cubicBezTo>
                <a:cubicBezTo>
                  <a:pt x="12979" y="16200"/>
                  <a:pt x="12937" y="16232"/>
                  <a:pt x="12894" y="16265"/>
                </a:cubicBezTo>
                <a:cubicBezTo>
                  <a:pt x="12861" y="16286"/>
                  <a:pt x="12775" y="16351"/>
                  <a:pt x="12711" y="16415"/>
                </a:cubicBezTo>
                <a:cubicBezTo>
                  <a:pt x="12615" y="16490"/>
                  <a:pt x="12572" y="16522"/>
                  <a:pt x="12508" y="16544"/>
                </a:cubicBezTo>
                <a:cubicBezTo>
                  <a:pt x="12453" y="16554"/>
                  <a:pt x="12411" y="16575"/>
                  <a:pt x="12400" y="16575"/>
                </a:cubicBezTo>
                <a:cubicBezTo>
                  <a:pt x="12389" y="16575"/>
                  <a:pt x="12346" y="16587"/>
                  <a:pt x="12314" y="16608"/>
                </a:cubicBezTo>
                <a:cubicBezTo>
                  <a:pt x="12282" y="16630"/>
                  <a:pt x="12239" y="16651"/>
                  <a:pt x="12229" y="16651"/>
                </a:cubicBezTo>
                <a:lnTo>
                  <a:pt x="12143" y="16694"/>
                </a:lnTo>
                <a:cubicBezTo>
                  <a:pt x="12024" y="16747"/>
                  <a:pt x="11885" y="16801"/>
                  <a:pt x="11831" y="16801"/>
                </a:cubicBezTo>
                <a:cubicBezTo>
                  <a:pt x="11767" y="16811"/>
                  <a:pt x="11574" y="16897"/>
                  <a:pt x="11564" y="16919"/>
                </a:cubicBezTo>
                <a:cubicBezTo>
                  <a:pt x="11552" y="16930"/>
                  <a:pt x="11531" y="16940"/>
                  <a:pt x="11510" y="16940"/>
                </a:cubicBezTo>
                <a:cubicBezTo>
                  <a:pt x="11478" y="16940"/>
                  <a:pt x="11349" y="16983"/>
                  <a:pt x="11231" y="17037"/>
                </a:cubicBezTo>
                <a:cubicBezTo>
                  <a:pt x="11199" y="17059"/>
                  <a:pt x="11113" y="17080"/>
                  <a:pt x="11049" y="17080"/>
                </a:cubicBezTo>
                <a:cubicBezTo>
                  <a:pt x="10984" y="17090"/>
                  <a:pt x="10887" y="17101"/>
                  <a:pt x="10845" y="17123"/>
                </a:cubicBezTo>
                <a:cubicBezTo>
                  <a:pt x="10745" y="17151"/>
                  <a:pt x="10555" y="17170"/>
                  <a:pt x="10395" y="17170"/>
                </a:cubicBezTo>
                <a:cubicBezTo>
                  <a:pt x="10314" y="17170"/>
                  <a:pt x="10241" y="17166"/>
                  <a:pt x="10191" y="17155"/>
                </a:cubicBezTo>
                <a:cubicBezTo>
                  <a:pt x="10169" y="17150"/>
                  <a:pt x="10150" y="17148"/>
                  <a:pt x="10133" y="17148"/>
                </a:cubicBezTo>
                <a:cubicBezTo>
                  <a:pt x="10109" y="17148"/>
                  <a:pt x="10087" y="17153"/>
                  <a:pt x="10062" y="17166"/>
                </a:cubicBezTo>
                <a:cubicBezTo>
                  <a:pt x="10032" y="17178"/>
                  <a:pt x="10013" y="17186"/>
                  <a:pt x="9994" y="17186"/>
                </a:cubicBezTo>
                <a:cubicBezTo>
                  <a:pt x="9978" y="17186"/>
                  <a:pt x="9963" y="17180"/>
                  <a:pt x="9944" y="17166"/>
                </a:cubicBezTo>
                <a:cubicBezTo>
                  <a:pt x="9932" y="17158"/>
                  <a:pt x="9925" y="17153"/>
                  <a:pt x="9911" y="17153"/>
                </a:cubicBezTo>
                <a:cubicBezTo>
                  <a:pt x="9887" y="17153"/>
                  <a:pt x="9845" y="17168"/>
                  <a:pt x="9729" y="17209"/>
                </a:cubicBezTo>
                <a:cubicBezTo>
                  <a:pt x="9682" y="17224"/>
                  <a:pt x="9658" y="17234"/>
                  <a:pt x="9640" y="17234"/>
                </a:cubicBezTo>
                <a:cubicBezTo>
                  <a:pt x="9633" y="17234"/>
                  <a:pt x="9627" y="17233"/>
                  <a:pt x="9622" y="17230"/>
                </a:cubicBezTo>
                <a:cubicBezTo>
                  <a:pt x="9607" y="17219"/>
                  <a:pt x="9575" y="17214"/>
                  <a:pt x="9534" y="17214"/>
                </a:cubicBezTo>
                <a:cubicBezTo>
                  <a:pt x="9454" y="17214"/>
                  <a:pt x="9343" y="17233"/>
                  <a:pt x="9279" y="17262"/>
                </a:cubicBezTo>
                <a:cubicBezTo>
                  <a:pt x="9247" y="17275"/>
                  <a:pt x="9219" y="17280"/>
                  <a:pt x="9188" y="17280"/>
                </a:cubicBezTo>
                <a:cubicBezTo>
                  <a:pt x="9167" y="17280"/>
                  <a:pt x="9144" y="17277"/>
                  <a:pt x="9118" y="17273"/>
                </a:cubicBezTo>
                <a:cubicBezTo>
                  <a:pt x="9064" y="17262"/>
                  <a:pt x="9000" y="17262"/>
                  <a:pt x="8978" y="17262"/>
                </a:cubicBezTo>
                <a:cubicBezTo>
                  <a:pt x="8946" y="17262"/>
                  <a:pt x="8818" y="17273"/>
                  <a:pt x="8678" y="17273"/>
                </a:cubicBezTo>
                <a:cubicBezTo>
                  <a:pt x="8539" y="17273"/>
                  <a:pt x="8410" y="17283"/>
                  <a:pt x="8399" y="17295"/>
                </a:cubicBezTo>
                <a:cubicBezTo>
                  <a:pt x="8378" y="17295"/>
                  <a:pt x="8313" y="17295"/>
                  <a:pt x="8249" y="17273"/>
                </a:cubicBezTo>
                <a:cubicBezTo>
                  <a:pt x="8198" y="17260"/>
                  <a:pt x="8166" y="17255"/>
                  <a:pt x="8129" y="17255"/>
                </a:cubicBezTo>
                <a:cubicBezTo>
                  <a:pt x="8103" y="17255"/>
                  <a:pt x="8074" y="17258"/>
                  <a:pt x="8034" y="17262"/>
                </a:cubicBezTo>
                <a:cubicBezTo>
                  <a:pt x="7997" y="17270"/>
                  <a:pt x="7963" y="17275"/>
                  <a:pt x="7923" y="17275"/>
                </a:cubicBezTo>
                <a:cubicBezTo>
                  <a:pt x="7860" y="17275"/>
                  <a:pt x="7784" y="17263"/>
                  <a:pt x="7659" y="17230"/>
                </a:cubicBezTo>
                <a:cubicBezTo>
                  <a:pt x="7616" y="17219"/>
                  <a:pt x="7552" y="17219"/>
                  <a:pt x="7519" y="17209"/>
                </a:cubicBezTo>
                <a:cubicBezTo>
                  <a:pt x="7476" y="17209"/>
                  <a:pt x="7445" y="17209"/>
                  <a:pt x="7434" y="17198"/>
                </a:cubicBezTo>
                <a:cubicBezTo>
                  <a:pt x="7402" y="17176"/>
                  <a:pt x="7187" y="17144"/>
                  <a:pt x="7123" y="17144"/>
                </a:cubicBezTo>
                <a:cubicBezTo>
                  <a:pt x="7090" y="17144"/>
                  <a:pt x="7026" y="17123"/>
                  <a:pt x="6983" y="17101"/>
                </a:cubicBezTo>
                <a:cubicBezTo>
                  <a:pt x="6943" y="17088"/>
                  <a:pt x="6920" y="17079"/>
                  <a:pt x="6900" y="17079"/>
                </a:cubicBezTo>
                <a:cubicBezTo>
                  <a:pt x="6888" y="17079"/>
                  <a:pt x="6878" y="17082"/>
                  <a:pt x="6866" y="17090"/>
                </a:cubicBezTo>
                <a:cubicBezTo>
                  <a:pt x="6844" y="17101"/>
                  <a:pt x="6801" y="17101"/>
                  <a:pt x="6737" y="17101"/>
                </a:cubicBezTo>
                <a:cubicBezTo>
                  <a:pt x="6683" y="17090"/>
                  <a:pt x="6618" y="17090"/>
                  <a:pt x="6587" y="17090"/>
                </a:cubicBezTo>
                <a:cubicBezTo>
                  <a:pt x="6565" y="17090"/>
                  <a:pt x="6501" y="17080"/>
                  <a:pt x="6447" y="17059"/>
                </a:cubicBezTo>
                <a:cubicBezTo>
                  <a:pt x="6382" y="17037"/>
                  <a:pt x="6308" y="17026"/>
                  <a:pt x="6201" y="17026"/>
                </a:cubicBezTo>
                <a:cubicBezTo>
                  <a:pt x="6050" y="17026"/>
                  <a:pt x="6050" y="17026"/>
                  <a:pt x="6018" y="16973"/>
                </a:cubicBezTo>
                <a:cubicBezTo>
                  <a:pt x="5986" y="16940"/>
                  <a:pt x="5965" y="16930"/>
                  <a:pt x="5922" y="16930"/>
                </a:cubicBezTo>
                <a:cubicBezTo>
                  <a:pt x="5836" y="16930"/>
                  <a:pt x="5729" y="16897"/>
                  <a:pt x="5643" y="16833"/>
                </a:cubicBezTo>
                <a:cubicBezTo>
                  <a:pt x="5589" y="16811"/>
                  <a:pt x="5535" y="16780"/>
                  <a:pt x="5524" y="16780"/>
                </a:cubicBezTo>
                <a:cubicBezTo>
                  <a:pt x="5493" y="16780"/>
                  <a:pt x="5385" y="16737"/>
                  <a:pt x="5385" y="16715"/>
                </a:cubicBezTo>
                <a:cubicBezTo>
                  <a:pt x="5385" y="16694"/>
                  <a:pt x="5214" y="16608"/>
                  <a:pt x="5128" y="16587"/>
                </a:cubicBezTo>
                <a:cubicBezTo>
                  <a:pt x="5085" y="16575"/>
                  <a:pt x="5042" y="16554"/>
                  <a:pt x="5021" y="16533"/>
                </a:cubicBezTo>
                <a:cubicBezTo>
                  <a:pt x="4978" y="16490"/>
                  <a:pt x="4913" y="16458"/>
                  <a:pt x="4816" y="16447"/>
                </a:cubicBezTo>
                <a:cubicBezTo>
                  <a:pt x="4752" y="16447"/>
                  <a:pt x="4666" y="16404"/>
                  <a:pt x="4538" y="16339"/>
                </a:cubicBezTo>
                <a:cubicBezTo>
                  <a:pt x="4506" y="16318"/>
                  <a:pt x="4430" y="16297"/>
                  <a:pt x="4387" y="16286"/>
                </a:cubicBezTo>
                <a:cubicBezTo>
                  <a:pt x="4334" y="16286"/>
                  <a:pt x="4291" y="16275"/>
                  <a:pt x="4280" y="16265"/>
                </a:cubicBezTo>
                <a:cubicBezTo>
                  <a:pt x="4270" y="16243"/>
                  <a:pt x="4012" y="16115"/>
                  <a:pt x="4001" y="16115"/>
                </a:cubicBezTo>
                <a:cubicBezTo>
                  <a:pt x="3991" y="16115"/>
                  <a:pt x="3969" y="16093"/>
                  <a:pt x="3937" y="16072"/>
                </a:cubicBezTo>
                <a:cubicBezTo>
                  <a:pt x="3915" y="16050"/>
                  <a:pt x="3894" y="16039"/>
                  <a:pt x="3884" y="16039"/>
                </a:cubicBezTo>
                <a:cubicBezTo>
                  <a:pt x="3872" y="16039"/>
                  <a:pt x="3851" y="16018"/>
                  <a:pt x="3830" y="15996"/>
                </a:cubicBezTo>
                <a:cubicBezTo>
                  <a:pt x="3808" y="15986"/>
                  <a:pt x="3744" y="15953"/>
                  <a:pt x="3679" y="15932"/>
                </a:cubicBezTo>
                <a:cubicBezTo>
                  <a:pt x="3615" y="15910"/>
                  <a:pt x="3562" y="15879"/>
                  <a:pt x="3562" y="15868"/>
                </a:cubicBezTo>
                <a:cubicBezTo>
                  <a:pt x="3562" y="15857"/>
                  <a:pt x="3529" y="15836"/>
                  <a:pt x="3486" y="15825"/>
                </a:cubicBezTo>
                <a:cubicBezTo>
                  <a:pt x="3455" y="15803"/>
                  <a:pt x="3390" y="15760"/>
                  <a:pt x="3347" y="15717"/>
                </a:cubicBezTo>
                <a:cubicBezTo>
                  <a:pt x="3304" y="15674"/>
                  <a:pt x="3262" y="15643"/>
                  <a:pt x="3250" y="15643"/>
                </a:cubicBezTo>
                <a:cubicBezTo>
                  <a:pt x="3240" y="15643"/>
                  <a:pt x="3197" y="15610"/>
                  <a:pt x="3154" y="15567"/>
                </a:cubicBezTo>
                <a:cubicBezTo>
                  <a:pt x="3122" y="15535"/>
                  <a:pt x="3079" y="15503"/>
                  <a:pt x="3057" y="15503"/>
                </a:cubicBezTo>
                <a:cubicBezTo>
                  <a:pt x="3036" y="15503"/>
                  <a:pt x="2950" y="15417"/>
                  <a:pt x="2918" y="15342"/>
                </a:cubicBezTo>
                <a:cubicBezTo>
                  <a:pt x="2907" y="15321"/>
                  <a:pt x="2875" y="15278"/>
                  <a:pt x="2854" y="15257"/>
                </a:cubicBezTo>
                <a:cubicBezTo>
                  <a:pt x="2671" y="15052"/>
                  <a:pt x="2618" y="14999"/>
                  <a:pt x="2585" y="14935"/>
                </a:cubicBezTo>
                <a:cubicBezTo>
                  <a:pt x="2564" y="14902"/>
                  <a:pt x="2532" y="14859"/>
                  <a:pt x="2521" y="14859"/>
                </a:cubicBezTo>
                <a:cubicBezTo>
                  <a:pt x="2500" y="14849"/>
                  <a:pt x="2478" y="14827"/>
                  <a:pt x="2457" y="14806"/>
                </a:cubicBezTo>
                <a:cubicBezTo>
                  <a:pt x="2446" y="14773"/>
                  <a:pt x="2414" y="14742"/>
                  <a:pt x="2392" y="14709"/>
                </a:cubicBezTo>
                <a:cubicBezTo>
                  <a:pt x="2339" y="14645"/>
                  <a:pt x="2178" y="14387"/>
                  <a:pt x="2178" y="14377"/>
                </a:cubicBezTo>
                <a:cubicBezTo>
                  <a:pt x="2178" y="14377"/>
                  <a:pt x="2167" y="14356"/>
                  <a:pt x="2146" y="14334"/>
                </a:cubicBezTo>
                <a:cubicBezTo>
                  <a:pt x="2125" y="14323"/>
                  <a:pt x="2092" y="14270"/>
                  <a:pt x="2070" y="14227"/>
                </a:cubicBezTo>
                <a:cubicBezTo>
                  <a:pt x="2049" y="14184"/>
                  <a:pt x="2017" y="14141"/>
                  <a:pt x="1996" y="14141"/>
                </a:cubicBezTo>
                <a:cubicBezTo>
                  <a:pt x="1963" y="14120"/>
                  <a:pt x="1953" y="14108"/>
                  <a:pt x="1953" y="14065"/>
                </a:cubicBezTo>
                <a:cubicBezTo>
                  <a:pt x="1953" y="14034"/>
                  <a:pt x="1942" y="14001"/>
                  <a:pt x="1931" y="13991"/>
                </a:cubicBezTo>
                <a:cubicBezTo>
                  <a:pt x="1910" y="13980"/>
                  <a:pt x="1867" y="13915"/>
                  <a:pt x="1824" y="13851"/>
                </a:cubicBezTo>
                <a:cubicBezTo>
                  <a:pt x="1792" y="13798"/>
                  <a:pt x="1738" y="13744"/>
                  <a:pt x="1727" y="13733"/>
                </a:cubicBezTo>
                <a:cubicBezTo>
                  <a:pt x="1684" y="13722"/>
                  <a:pt x="1599" y="13583"/>
                  <a:pt x="1610" y="13551"/>
                </a:cubicBezTo>
                <a:cubicBezTo>
                  <a:pt x="1610" y="13529"/>
                  <a:pt x="1588" y="13486"/>
                  <a:pt x="1556" y="13455"/>
                </a:cubicBezTo>
                <a:cubicBezTo>
                  <a:pt x="1491" y="13358"/>
                  <a:pt x="1341" y="13090"/>
                  <a:pt x="1298" y="12950"/>
                </a:cubicBezTo>
                <a:cubicBezTo>
                  <a:pt x="1288" y="12897"/>
                  <a:pt x="1266" y="12854"/>
                  <a:pt x="1255" y="12854"/>
                </a:cubicBezTo>
                <a:cubicBezTo>
                  <a:pt x="1245" y="12854"/>
                  <a:pt x="1245" y="12843"/>
                  <a:pt x="1245" y="12821"/>
                </a:cubicBezTo>
                <a:cubicBezTo>
                  <a:pt x="1245" y="12800"/>
                  <a:pt x="1224" y="12747"/>
                  <a:pt x="1202" y="12714"/>
                </a:cubicBezTo>
                <a:cubicBezTo>
                  <a:pt x="1181" y="12671"/>
                  <a:pt x="1159" y="12639"/>
                  <a:pt x="1169" y="12628"/>
                </a:cubicBezTo>
                <a:cubicBezTo>
                  <a:pt x="1169" y="12618"/>
                  <a:pt x="1169" y="12596"/>
                  <a:pt x="1159" y="12585"/>
                </a:cubicBezTo>
                <a:cubicBezTo>
                  <a:pt x="1148" y="12575"/>
                  <a:pt x="1116" y="12521"/>
                  <a:pt x="1095" y="12468"/>
                </a:cubicBezTo>
                <a:cubicBezTo>
                  <a:pt x="1062" y="12414"/>
                  <a:pt x="1030" y="12360"/>
                  <a:pt x="1019" y="12349"/>
                </a:cubicBezTo>
                <a:cubicBezTo>
                  <a:pt x="1009" y="12339"/>
                  <a:pt x="1009" y="12318"/>
                  <a:pt x="1009" y="12306"/>
                </a:cubicBezTo>
                <a:cubicBezTo>
                  <a:pt x="1009" y="12296"/>
                  <a:pt x="955" y="12167"/>
                  <a:pt x="880" y="12028"/>
                </a:cubicBezTo>
                <a:cubicBezTo>
                  <a:pt x="783" y="11834"/>
                  <a:pt x="752" y="11738"/>
                  <a:pt x="752" y="11695"/>
                </a:cubicBezTo>
                <a:cubicBezTo>
                  <a:pt x="752" y="11653"/>
                  <a:pt x="730" y="11588"/>
                  <a:pt x="687" y="11502"/>
                </a:cubicBezTo>
                <a:cubicBezTo>
                  <a:pt x="633" y="11384"/>
                  <a:pt x="623" y="11362"/>
                  <a:pt x="644" y="11331"/>
                </a:cubicBezTo>
                <a:cubicBezTo>
                  <a:pt x="655" y="11298"/>
                  <a:pt x="644" y="11277"/>
                  <a:pt x="612" y="11191"/>
                </a:cubicBezTo>
                <a:cubicBezTo>
                  <a:pt x="590" y="11138"/>
                  <a:pt x="569" y="11084"/>
                  <a:pt x="569" y="11073"/>
                </a:cubicBezTo>
                <a:cubicBezTo>
                  <a:pt x="569" y="11062"/>
                  <a:pt x="569" y="11052"/>
                  <a:pt x="547" y="11041"/>
                </a:cubicBezTo>
                <a:cubicBezTo>
                  <a:pt x="537" y="11030"/>
                  <a:pt x="537" y="10998"/>
                  <a:pt x="537" y="10933"/>
                </a:cubicBezTo>
                <a:cubicBezTo>
                  <a:pt x="547" y="10869"/>
                  <a:pt x="537" y="10837"/>
                  <a:pt x="526" y="10816"/>
                </a:cubicBezTo>
                <a:cubicBezTo>
                  <a:pt x="473" y="10752"/>
                  <a:pt x="462" y="10719"/>
                  <a:pt x="473" y="10633"/>
                </a:cubicBezTo>
                <a:cubicBezTo>
                  <a:pt x="483" y="10558"/>
                  <a:pt x="483" y="10526"/>
                  <a:pt x="451" y="10451"/>
                </a:cubicBezTo>
                <a:cubicBezTo>
                  <a:pt x="440" y="10408"/>
                  <a:pt x="419" y="10322"/>
                  <a:pt x="419" y="10268"/>
                </a:cubicBezTo>
                <a:cubicBezTo>
                  <a:pt x="419" y="10151"/>
                  <a:pt x="397" y="9947"/>
                  <a:pt x="387" y="9915"/>
                </a:cubicBezTo>
                <a:cubicBezTo>
                  <a:pt x="376" y="9893"/>
                  <a:pt x="376" y="9732"/>
                  <a:pt x="354" y="9057"/>
                </a:cubicBezTo>
                <a:cubicBezTo>
                  <a:pt x="354" y="8895"/>
                  <a:pt x="354" y="8745"/>
                  <a:pt x="365" y="8735"/>
                </a:cubicBezTo>
                <a:cubicBezTo>
                  <a:pt x="376" y="8735"/>
                  <a:pt x="376" y="8692"/>
                  <a:pt x="365" y="8649"/>
                </a:cubicBezTo>
                <a:cubicBezTo>
                  <a:pt x="354" y="8606"/>
                  <a:pt x="354" y="8445"/>
                  <a:pt x="354" y="8284"/>
                </a:cubicBezTo>
                <a:cubicBezTo>
                  <a:pt x="354" y="8037"/>
                  <a:pt x="365" y="7994"/>
                  <a:pt x="387" y="7973"/>
                </a:cubicBezTo>
                <a:cubicBezTo>
                  <a:pt x="408" y="7963"/>
                  <a:pt x="408" y="7930"/>
                  <a:pt x="408" y="7801"/>
                </a:cubicBezTo>
                <a:cubicBezTo>
                  <a:pt x="408" y="7716"/>
                  <a:pt x="419" y="7598"/>
                  <a:pt x="430" y="7534"/>
                </a:cubicBezTo>
                <a:cubicBezTo>
                  <a:pt x="494" y="7276"/>
                  <a:pt x="494" y="7222"/>
                  <a:pt x="516" y="7062"/>
                </a:cubicBezTo>
                <a:cubicBezTo>
                  <a:pt x="516" y="6965"/>
                  <a:pt x="526" y="6772"/>
                  <a:pt x="537" y="6633"/>
                </a:cubicBezTo>
                <a:cubicBezTo>
                  <a:pt x="537" y="6471"/>
                  <a:pt x="547" y="6343"/>
                  <a:pt x="569" y="6300"/>
                </a:cubicBezTo>
                <a:cubicBezTo>
                  <a:pt x="580" y="6257"/>
                  <a:pt x="601" y="6150"/>
                  <a:pt x="623" y="6064"/>
                </a:cubicBezTo>
                <a:cubicBezTo>
                  <a:pt x="644" y="5978"/>
                  <a:pt x="676" y="5860"/>
                  <a:pt x="698" y="5817"/>
                </a:cubicBezTo>
                <a:cubicBezTo>
                  <a:pt x="740" y="5753"/>
                  <a:pt x="740" y="5710"/>
                  <a:pt x="752" y="5592"/>
                </a:cubicBezTo>
                <a:cubicBezTo>
                  <a:pt x="762" y="5442"/>
                  <a:pt x="762" y="5431"/>
                  <a:pt x="805" y="5420"/>
                </a:cubicBezTo>
                <a:cubicBezTo>
                  <a:pt x="837" y="5399"/>
                  <a:pt x="848" y="5377"/>
                  <a:pt x="848" y="5303"/>
                </a:cubicBezTo>
                <a:cubicBezTo>
                  <a:pt x="869" y="5163"/>
                  <a:pt x="891" y="5088"/>
                  <a:pt x="945" y="5013"/>
                </a:cubicBezTo>
                <a:cubicBezTo>
                  <a:pt x="966" y="4981"/>
                  <a:pt x="998" y="4916"/>
                  <a:pt x="998" y="4884"/>
                </a:cubicBezTo>
                <a:cubicBezTo>
                  <a:pt x="1009" y="4841"/>
                  <a:pt x="1019" y="4809"/>
                  <a:pt x="1030" y="4798"/>
                </a:cubicBezTo>
                <a:cubicBezTo>
                  <a:pt x="1030" y="4788"/>
                  <a:pt x="1052" y="4745"/>
                  <a:pt x="1073" y="4691"/>
                </a:cubicBezTo>
                <a:cubicBezTo>
                  <a:pt x="1148" y="4498"/>
                  <a:pt x="1234" y="4326"/>
                  <a:pt x="1266" y="4316"/>
                </a:cubicBezTo>
                <a:cubicBezTo>
                  <a:pt x="1288" y="4305"/>
                  <a:pt x="1309" y="4283"/>
                  <a:pt x="1309" y="4262"/>
                </a:cubicBezTo>
                <a:cubicBezTo>
                  <a:pt x="1320" y="4208"/>
                  <a:pt x="1374" y="4112"/>
                  <a:pt x="1395" y="4080"/>
                </a:cubicBezTo>
                <a:cubicBezTo>
                  <a:pt x="1405" y="4069"/>
                  <a:pt x="1427" y="4015"/>
                  <a:pt x="1438" y="3973"/>
                </a:cubicBezTo>
                <a:cubicBezTo>
                  <a:pt x="1448" y="3918"/>
                  <a:pt x="1470" y="3854"/>
                  <a:pt x="1491" y="3822"/>
                </a:cubicBezTo>
                <a:cubicBezTo>
                  <a:pt x="1534" y="3768"/>
                  <a:pt x="1631" y="3586"/>
                  <a:pt x="1631" y="3565"/>
                </a:cubicBezTo>
                <a:cubicBezTo>
                  <a:pt x="1631" y="3554"/>
                  <a:pt x="1663" y="3511"/>
                  <a:pt x="1706" y="3458"/>
                </a:cubicBezTo>
                <a:cubicBezTo>
                  <a:pt x="1738" y="3415"/>
                  <a:pt x="1770" y="3372"/>
                  <a:pt x="1770" y="3361"/>
                </a:cubicBezTo>
                <a:cubicBezTo>
                  <a:pt x="1770" y="3350"/>
                  <a:pt x="1813" y="3318"/>
                  <a:pt x="1867" y="3286"/>
                </a:cubicBezTo>
                <a:cubicBezTo>
                  <a:pt x="1910" y="3253"/>
                  <a:pt x="1953" y="3222"/>
                  <a:pt x="1953" y="3211"/>
                </a:cubicBezTo>
                <a:cubicBezTo>
                  <a:pt x="1953" y="3189"/>
                  <a:pt x="1963" y="3179"/>
                  <a:pt x="1974" y="3179"/>
                </a:cubicBezTo>
                <a:cubicBezTo>
                  <a:pt x="2006" y="3179"/>
                  <a:pt x="2125" y="3050"/>
                  <a:pt x="2221" y="2921"/>
                </a:cubicBezTo>
                <a:cubicBezTo>
                  <a:pt x="2264" y="2857"/>
                  <a:pt x="2306" y="2803"/>
                  <a:pt x="2318" y="2803"/>
                </a:cubicBezTo>
                <a:cubicBezTo>
                  <a:pt x="2328" y="2803"/>
                  <a:pt x="2361" y="2781"/>
                  <a:pt x="2392" y="2760"/>
                </a:cubicBezTo>
                <a:cubicBezTo>
                  <a:pt x="2425" y="2728"/>
                  <a:pt x="2468" y="2707"/>
                  <a:pt x="2478" y="2707"/>
                </a:cubicBezTo>
                <a:cubicBezTo>
                  <a:pt x="2489" y="2707"/>
                  <a:pt x="2521" y="2685"/>
                  <a:pt x="2542" y="2664"/>
                </a:cubicBezTo>
                <a:cubicBezTo>
                  <a:pt x="2564" y="2631"/>
                  <a:pt x="2628" y="2578"/>
                  <a:pt x="2693" y="2535"/>
                </a:cubicBezTo>
                <a:cubicBezTo>
                  <a:pt x="2747" y="2503"/>
                  <a:pt x="2800" y="2460"/>
                  <a:pt x="2811" y="2449"/>
                </a:cubicBezTo>
                <a:cubicBezTo>
                  <a:pt x="2811" y="2444"/>
                  <a:pt x="2816" y="2441"/>
                  <a:pt x="2823" y="2441"/>
                </a:cubicBezTo>
                <a:cubicBezTo>
                  <a:pt x="2830" y="2441"/>
                  <a:pt x="2838" y="2444"/>
                  <a:pt x="2843" y="2449"/>
                </a:cubicBezTo>
                <a:cubicBezTo>
                  <a:pt x="2854" y="2449"/>
                  <a:pt x="2886" y="2428"/>
                  <a:pt x="2929" y="2395"/>
                </a:cubicBezTo>
                <a:cubicBezTo>
                  <a:pt x="3004" y="2321"/>
                  <a:pt x="3047" y="2299"/>
                  <a:pt x="3176" y="2245"/>
                </a:cubicBezTo>
                <a:cubicBezTo>
                  <a:pt x="3229" y="2224"/>
                  <a:pt x="3272" y="2202"/>
                  <a:pt x="3283" y="2192"/>
                </a:cubicBezTo>
                <a:cubicBezTo>
                  <a:pt x="3293" y="2181"/>
                  <a:pt x="3336" y="2159"/>
                  <a:pt x="3379" y="2149"/>
                </a:cubicBezTo>
                <a:cubicBezTo>
                  <a:pt x="3412" y="2128"/>
                  <a:pt x="3465" y="2095"/>
                  <a:pt x="3497" y="2063"/>
                </a:cubicBezTo>
                <a:cubicBezTo>
                  <a:pt x="3523" y="2037"/>
                  <a:pt x="3557" y="2017"/>
                  <a:pt x="3574" y="2017"/>
                </a:cubicBezTo>
                <a:cubicBezTo>
                  <a:pt x="3578" y="2017"/>
                  <a:pt x="3581" y="2018"/>
                  <a:pt x="3583" y="2020"/>
                </a:cubicBezTo>
                <a:cubicBezTo>
                  <a:pt x="3594" y="2020"/>
                  <a:pt x="3637" y="2009"/>
                  <a:pt x="3669" y="1977"/>
                </a:cubicBezTo>
                <a:cubicBezTo>
                  <a:pt x="3701" y="1956"/>
                  <a:pt x="3765" y="1935"/>
                  <a:pt x="3808" y="1923"/>
                </a:cubicBezTo>
                <a:cubicBezTo>
                  <a:pt x="3862" y="1923"/>
                  <a:pt x="3915" y="1902"/>
                  <a:pt x="3948" y="1870"/>
                </a:cubicBezTo>
                <a:cubicBezTo>
                  <a:pt x="3991" y="1849"/>
                  <a:pt x="4044" y="1827"/>
                  <a:pt x="4108" y="1816"/>
                </a:cubicBezTo>
                <a:cubicBezTo>
                  <a:pt x="4173" y="1816"/>
                  <a:pt x="4237" y="1795"/>
                  <a:pt x="4270" y="1784"/>
                </a:cubicBezTo>
                <a:cubicBezTo>
                  <a:pt x="4291" y="1773"/>
                  <a:pt x="4344" y="1773"/>
                  <a:pt x="4377" y="1773"/>
                </a:cubicBezTo>
                <a:cubicBezTo>
                  <a:pt x="4420" y="1773"/>
                  <a:pt x="4484" y="1763"/>
                  <a:pt x="4527" y="1752"/>
                </a:cubicBezTo>
                <a:cubicBezTo>
                  <a:pt x="4720" y="1687"/>
                  <a:pt x="4935" y="1623"/>
                  <a:pt x="4978" y="1623"/>
                </a:cubicBezTo>
                <a:cubicBezTo>
                  <a:pt x="5031" y="1623"/>
                  <a:pt x="5300" y="1580"/>
                  <a:pt x="5331" y="1559"/>
                </a:cubicBezTo>
                <a:cubicBezTo>
                  <a:pt x="5353" y="1548"/>
                  <a:pt x="5439" y="1537"/>
                  <a:pt x="5524" y="1537"/>
                </a:cubicBezTo>
                <a:cubicBezTo>
                  <a:pt x="5610" y="1527"/>
                  <a:pt x="5707" y="1516"/>
                  <a:pt x="5739" y="1516"/>
                </a:cubicBezTo>
                <a:cubicBezTo>
                  <a:pt x="5760" y="1511"/>
                  <a:pt x="5801" y="1508"/>
                  <a:pt x="5849" y="1508"/>
                </a:cubicBezTo>
                <a:cubicBezTo>
                  <a:pt x="5897" y="1508"/>
                  <a:pt x="5954" y="1511"/>
                  <a:pt x="6007" y="1516"/>
                </a:cubicBezTo>
                <a:cubicBezTo>
                  <a:pt x="6158" y="1516"/>
                  <a:pt x="6211" y="1516"/>
                  <a:pt x="6222" y="1505"/>
                </a:cubicBezTo>
                <a:cubicBezTo>
                  <a:pt x="6240" y="1487"/>
                  <a:pt x="6324" y="1475"/>
                  <a:pt x="6406" y="1475"/>
                </a:cubicBezTo>
                <a:cubicBezTo>
                  <a:pt x="6465" y="1475"/>
                  <a:pt x="6523" y="1481"/>
                  <a:pt x="6554" y="1494"/>
                </a:cubicBezTo>
                <a:cubicBezTo>
                  <a:pt x="6575" y="1500"/>
                  <a:pt x="6592" y="1503"/>
                  <a:pt x="6606" y="1503"/>
                </a:cubicBezTo>
                <a:cubicBezTo>
                  <a:pt x="6621" y="1503"/>
                  <a:pt x="6635" y="1500"/>
                  <a:pt x="6651" y="1494"/>
                </a:cubicBezTo>
                <a:cubicBezTo>
                  <a:pt x="6704" y="1463"/>
                  <a:pt x="6983" y="1441"/>
                  <a:pt x="7337" y="1441"/>
                </a:cubicBezTo>
                <a:cubicBezTo>
                  <a:pt x="7519" y="1430"/>
                  <a:pt x="7670" y="1430"/>
                  <a:pt x="7691" y="1420"/>
                </a:cubicBezTo>
                <a:cubicBezTo>
                  <a:pt x="7698" y="1420"/>
                  <a:pt x="7734" y="1415"/>
                  <a:pt x="7776" y="1415"/>
                </a:cubicBezTo>
                <a:cubicBezTo>
                  <a:pt x="7797" y="1415"/>
                  <a:pt x="7820" y="1416"/>
                  <a:pt x="7841" y="1420"/>
                </a:cubicBezTo>
                <a:cubicBezTo>
                  <a:pt x="7867" y="1422"/>
                  <a:pt x="7888" y="1424"/>
                  <a:pt x="7907" y="1424"/>
                </a:cubicBezTo>
                <a:cubicBezTo>
                  <a:pt x="7958" y="1424"/>
                  <a:pt x="7990" y="1414"/>
                  <a:pt x="8045" y="1398"/>
                </a:cubicBezTo>
                <a:cubicBezTo>
                  <a:pt x="8085" y="1385"/>
                  <a:pt x="8109" y="1375"/>
                  <a:pt x="8126" y="1375"/>
                </a:cubicBezTo>
                <a:cubicBezTo>
                  <a:pt x="8136" y="1375"/>
                  <a:pt x="8145" y="1379"/>
                  <a:pt x="8153" y="1387"/>
                </a:cubicBezTo>
                <a:cubicBezTo>
                  <a:pt x="8162" y="1392"/>
                  <a:pt x="8172" y="1394"/>
                  <a:pt x="8187" y="1394"/>
                </a:cubicBezTo>
                <a:cubicBezTo>
                  <a:pt x="8206" y="1394"/>
                  <a:pt x="8233" y="1389"/>
                  <a:pt x="8270" y="1377"/>
                </a:cubicBezTo>
                <a:cubicBezTo>
                  <a:pt x="8313" y="1355"/>
                  <a:pt x="8356" y="1355"/>
                  <a:pt x="8367" y="1355"/>
                </a:cubicBezTo>
                <a:cubicBezTo>
                  <a:pt x="8373" y="1358"/>
                  <a:pt x="8381" y="1360"/>
                  <a:pt x="8388" y="1360"/>
                </a:cubicBezTo>
                <a:cubicBezTo>
                  <a:pt x="8407" y="1360"/>
                  <a:pt x="8430" y="1352"/>
                  <a:pt x="8453" y="1344"/>
                </a:cubicBezTo>
                <a:cubicBezTo>
                  <a:pt x="8496" y="1323"/>
                  <a:pt x="8549" y="1312"/>
                  <a:pt x="8582" y="1312"/>
                </a:cubicBezTo>
                <a:cubicBezTo>
                  <a:pt x="8613" y="1312"/>
                  <a:pt x="8668" y="1301"/>
                  <a:pt x="8699" y="1291"/>
                </a:cubicBezTo>
                <a:cubicBezTo>
                  <a:pt x="8732" y="1269"/>
                  <a:pt x="8775" y="1269"/>
                  <a:pt x="8861" y="1269"/>
                </a:cubicBezTo>
                <a:cubicBezTo>
                  <a:pt x="8882" y="1272"/>
                  <a:pt x="8902" y="1274"/>
                  <a:pt x="8921" y="1274"/>
                </a:cubicBezTo>
                <a:cubicBezTo>
                  <a:pt x="8967" y="1274"/>
                  <a:pt x="9005" y="1266"/>
                  <a:pt x="9043" y="1258"/>
                </a:cubicBezTo>
                <a:cubicBezTo>
                  <a:pt x="9138" y="1219"/>
                  <a:pt x="9275" y="1197"/>
                  <a:pt x="9413" y="1197"/>
                </a:cubicBezTo>
                <a:cubicBezTo>
                  <a:pt x="9462" y="1197"/>
                  <a:pt x="9510" y="1200"/>
                  <a:pt x="9557" y="1205"/>
                </a:cubicBezTo>
                <a:lnTo>
                  <a:pt x="9750" y="1205"/>
                </a:lnTo>
                <a:cubicBezTo>
                  <a:pt x="9762" y="1194"/>
                  <a:pt x="9890" y="1194"/>
                  <a:pt x="10041" y="1194"/>
                </a:cubicBezTo>
                <a:cubicBezTo>
                  <a:pt x="10101" y="1197"/>
                  <a:pt x="10148" y="1198"/>
                  <a:pt x="10187" y="1198"/>
                </a:cubicBezTo>
                <a:cubicBezTo>
                  <a:pt x="10292" y="1198"/>
                  <a:pt x="10331" y="1188"/>
                  <a:pt x="10394" y="1173"/>
                </a:cubicBezTo>
                <a:cubicBezTo>
                  <a:pt x="10441" y="1155"/>
                  <a:pt x="10469" y="1147"/>
                  <a:pt x="10486" y="1147"/>
                </a:cubicBezTo>
                <a:cubicBezTo>
                  <a:pt x="10500" y="1147"/>
                  <a:pt x="10507" y="1153"/>
                  <a:pt x="10512" y="1162"/>
                </a:cubicBezTo>
                <a:cubicBezTo>
                  <a:pt x="10518" y="1175"/>
                  <a:pt x="10528" y="1180"/>
                  <a:pt x="10561" y="1180"/>
                </a:cubicBezTo>
                <a:cubicBezTo>
                  <a:pt x="10584" y="1180"/>
                  <a:pt x="10619" y="1177"/>
                  <a:pt x="10673" y="1173"/>
                </a:cubicBezTo>
                <a:cubicBezTo>
                  <a:pt x="10775" y="1162"/>
                  <a:pt x="10831" y="1156"/>
                  <a:pt x="10868" y="1156"/>
                </a:cubicBezTo>
                <a:cubicBezTo>
                  <a:pt x="10904" y="1156"/>
                  <a:pt x="10920" y="1162"/>
                  <a:pt x="10942" y="1173"/>
                </a:cubicBezTo>
                <a:cubicBezTo>
                  <a:pt x="10965" y="1188"/>
                  <a:pt x="10994" y="1198"/>
                  <a:pt x="11041" y="1198"/>
                </a:cubicBezTo>
                <a:cubicBezTo>
                  <a:pt x="11059" y="1198"/>
                  <a:pt x="11079" y="1197"/>
                  <a:pt x="11102" y="1194"/>
                </a:cubicBezTo>
                <a:cubicBezTo>
                  <a:pt x="11242" y="1194"/>
                  <a:pt x="11371" y="1227"/>
                  <a:pt x="11478" y="1301"/>
                </a:cubicBezTo>
                <a:cubicBezTo>
                  <a:pt x="11521" y="1323"/>
                  <a:pt x="11617" y="1366"/>
                  <a:pt x="11681" y="1398"/>
                </a:cubicBezTo>
                <a:cubicBezTo>
                  <a:pt x="11746" y="1430"/>
                  <a:pt x="11821" y="1473"/>
                  <a:pt x="11853" y="1494"/>
                </a:cubicBezTo>
                <a:cubicBezTo>
                  <a:pt x="11874" y="1527"/>
                  <a:pt x="11907" y="1537"/>
                  <a:pt x="11928" y="1537"/>
                </a:cubicBezTo>
                <a:cubicBezTo>
                  <a:pt x="11950" y="1537"/>
                  <a:pt x="12100" y="1634"/>
                  <a:pt x="12143" y="1677"/>
                </a:cubicBezTo>
                <a:cubicBezTo>
                  <a:pt x="12153" y="1687"/>
                  <a:pt x="12207" y="1720"/>
                  <a:pt x="12250" y="1741"/>
                </a:cubicBezTo>
                <a:cubicBezTo>
                  <a:pt x="12293" y="1773"/>
                  <a:pt x="12325" y="1795"/>
                  <a:pt x="12325" y="1806"/>
                </a:cubicBezTo>
                <a:cubicBezTo>
                  <a:pt x="12325" y="1827"/>
                  <a:pt x="12346" y="1838"/>
                  <a:pt x="12368" y="1849"/>
                </a:cubicBezTo>
                <a:cubicBezTo>
                  <a:pt x="12389" y="1859"/>
                  <a:pt x="12443" y="1892"/>
                  <a:pt x="12486" y="1935"/>
                </a:cubicBezTo>
                <a:cubicBezTo>
                  <a:pt x="12529" y="1966"/>
                  <a:pt x="12604" y="2020"/>
                  <a:pt x="12658" y="2052"/>
                </a:cubicBezTo>
                <a:cubicBezTo>
                  <a:pt x="12711" y="2085"/>
                  <a:pt x="12765" y="2138"/>
                  <a:pt x="12786" y="2159"/>
                </a:cubicBezTo>
                <a:cubicBezTo>
                  <a:pt x="12861" y="2256"/>
                  <a:pt x="12883" y="2267"/>
                  <a:pt x="12990" y="2331"/>
                </a:cubicBezTo>
                <a:cubicBezTo>
                  <a:pt x="13054" y="2364"/>
                  <a:pt x="13108" y="2395"/>
                  <a:pt x="13108" y="2406"/>
                </a:cubicBezTo>
                <a:cubicBezTo>
                  <a:pt x="13108" y="2406"/>
                  <a:pt x="13130" y="2428"/>
                  <a:pt x="13151" y="2438"/>
                </a:cubicBezTo>
                <a:cubicBezTo>
                  <a:pt x="13183" y="2449"/>
                  <a:pt x="13226" y="2481"/>
                  <a:pt x="13247" y="2514"/>
                </a:cubicBezTo>
                <a:cubicBezTo>
                  <a:pt x="13269" y="2545"/>
                  <a:pt x="13323" y="2600"/>
                  <a:pt x="13366" y="2631"/>
                </a:cubicBezTo>
                <a:cubicBezTo>
                  <a:pt x="13494" y="2728"/>
                  <a:pt x="13891" y="3125"/>
                  <a:pt x="13891" y="3146"/>
                </a:cubicBezTo>
                <a:cubicBezTo>
                  <a:pt x="13891" y="3168"/>
                  <a:pt x="13934" y="3222"/>
                  <a:pt x="13988" y="3286"/>
                </a:cubicBezTo>
                <a:cubicBezTo>
                  <a:pt x="14052" y="3339"/>
                  <a:pt x="14105" y="3415"/>
                  <a:pt x="14116" y="3436"/>
                </a:cubicBezTo>
                <a:cubicBezTo>
                  <a:pt x="14127" y="3458"/>
                  <a:pt x="14148" y="3501"/>
                  <a:pt x="14170" y="3532"/>
                </a:cubicBezTo>
                <a:cubicBezTo>
                  <a:pt x="14191" y="3554"/>
                  <a:pt x="14213" y="3597"/>
                  <a:pt x="14224" y="3618"/>
                </a:cubicBezTo>
                <a:cubicBezTo>
                  <a:pt x="14288" y="3747"/>
                  <a:pt x="14331" y="3811"/>
                  <a:pt x="14384" y="3865"/>
                </a:cubicBezTo>
                <a:cubicBezTo>
                  <a:pt x="14534" y="4004"/>
                  <a:pt x="14567" y="4069"/>
                  <a:pt x="14556" y="4112"/>
                </a:cubicBezTo>
                <a:cubicBezTo>
                  <a:pt x="14556" y="4144"/>
                  <a:pt x="14567" y="4176"/>
                  <a:pt x="14620" y="4240"/>
                </a:cubicBezTo>
                <a:cubicBezTo>
                  <a:pt x="14663" y="4283"/>
                  <a:pt x="14706" y="4348"/>
                  <a:pt x="14727" y="4380"/>
                </a:cubicBezTo>
                <a:cubicBezTo>
                  <a:pt x="14749" y="4412"/>
                  <a:pt x="14813" y="4476"/>
                  <a:pt x="14856" y="4530"/>
                </a:cubicBezTo>
                <a:cubicBezTo>
                  <a:pt x="14910" y="4583"/>
                  <a:pt x="14953" y="4648"/>
                  <a:pt x="14953" y="4669"/>
                </a:cubicBezTo>
                <a:cubicBezTo>
                  <a:pt x="14975" y="4777"/>
                  <a:pt x="14996" y="4831"/>
                  <a:pt x="15028" y="4831"/>
                </a:cubicBezTo>
                <a:cubicBezTo>
                  <a:pt x="15049" y="4841"/>
                  <a:pt x="15103" y="4916"/>
                  <a:pt x="15135" y="5002"/>
                </a:cubicBezTo>
                <a:cubicBezTo>
                  <a:pt x="15146" y="5034"/>
                  <a:pt x="15156" y="5067"/>
                  <a:pt x="15168" y="5088"/>
                </a:cubicBezTo>
                <a:cubicBezTo>
                  <a:pt x="15178" y="5109"/>
                  <a:pt x="15199" y="5163"/>
                  <a:pt x="15211" y="5217"/>
                </a:cubicBezTo>
                <a:cubicBezTo>
                  <a:pt x="15232" y="5270"/>
                  <a:pt x="15275" y="5388"/>
                  <a:pt x="15318" y="5484"/>
                </a:cubicBezTo>
                <a:cubicBezTo>
                  <a:pt x="15361" y="5570"/>
                  <a:pt x="15404" y="5667"/>
                  <a:pt x="15404" y="5689"/>
                </a:cubicBezTo>
                <a:cubicBezTo>
                  <a:pt x="15404" y="5710"/>
                  <a:pt x="15425" y="5775"/>
                  <a:pt x="15447" y="5828"/>
                </a:cubicBezTo>
                <a:cubicBezTo>
                  <a:pt x="15500" y="5925"/>
                  <a:pt x="15511" y="5968"/>
                  <a:pt x="15478" y="5999"/>
                </a:cubicBezTo>
                <a:cubicBezTo>
                  <a:pt x="15468" y="6011"/>
                  <a:pt x="15468" y="6032"/>
                  <a:pt x="15478" y="6064"/>
                </a:cubicBezTo>
                <a:cubicBezTo>
                  <a:pt x="15489" y="6085"/>
                  <a:pt x="15500" y="6161"/>
                  <a:pt x="15511" y="6235"/>
                </a:cubicBezTo>
                <a:cubicBezTo>
                  <a:pt x="15511" y="6300"/>
                  <a:pt x="15521" y="6375"/>
                  <a:pt x="15543" y="6397"/>
                </a:cubicBezTo>
                <a:cubicBezTo>
                  <a:pt x="15554" y="6418"/>
                  <a:pt x="15564" y="6450"/>
                  <a:pt x="15554" y="6482"/>
                </a:cubicBezTo>
                <a:cubicBezTo>
                  <a:pt x="15554" y="6504"/>
                  <a:pt x="15554" y="6547"/>
                  <a:pt x="15575" y="6590"/>
                </a:cubicBezTo>
                <a:cubicBezTo>
                  <a:pt x="15586" y="6621"/>
                  <a:pt x="15597" y="6707"/>
                  <a:pt x="15597" y="6804"/>
                </a:cubicBezTo>
                <a:cubicBezTo>
                  <a:pt x="15607" y="6890"/>
                  <a:pt x="15618" y="6997"/>
                  <a:pt x="15628" y="7040"/>
                </a:cubicBezTo>
                <a:cubicBezTo>
                  <a:pt x="15640" y="7083"/>
                  <a:pt x="15650" y="7169"/>
                  <a:pt x="15650" y="7222"/>
                </a:cubicBezTo>
                <a:cubicBezTo>
                  <a:pt x="15661" y="7383"/>
                  <a:pt x="15693" y="7598"/>
                  <a:pt x="15714" y="7630"/>
                </a:cubicBezTo>
                <a:cubicBezTo>
                  <a:pt x="15725" y="7641"/>
                  <a:pt x="15736" y="7684"/>
                  <a:pt x="15736" y="7727"/>
                </a:cubicBezTo>
                <a:cubicBezTo>
                  <a:pt x="15736" y="7952"/>
                  <a:pt x="15757" y="8209"/>
                  <a:pt x="15779" y="8316"/>
                </a:cubicBezTo>
                <a:cubicBezTo>
                  <a:pt x="15790" y="8392"/>
                  <a:pt x="15790" y="8509"/>
                  <a:pt x="15790" y="8595"/>
                </a:cubicBezTo>
                <a:cubicBezTo>
                  <a:pt x="15790" y="8692"/>
                  <a:pt x="15790" y="8767"/>
                  <a:pt x="15811" y="8810"/>
                </a:cubicBezTo>
                <a:cubicBezTo>
                  <a:pt x="15843" y="8895"/>
                  <a:pt x="15864" y="9024"/>
                  <a:pt x="15854" y="9110"/>
                </a:cubicBezTo>
                <a:cubicBezTo>
                  <a:pt x="15843" y="9228"/>
                  <a:pt x="15854" y="9379"/>
                  <a:pt x="15864" y="9443"/>
                </a:cubicBezTo>
                <a:cubicBezTo>
                  <a:pt x="15876" y="9486"/>
                  <a:pt x="15876" y="9507"/>
                  <a:pt x="15864" y="9518"/>
                </a:cubicBezTo>
                <a:cubicBezTo>
                  <a:pt x="15854" y="9539"/>
                  <a:pt x="15854" y="9560"/>
                  <a:pt x="15864" y="9625"/>
                </a:cubicBezTo>
                <a:cubicBezTo>
                  <a:pt x="15907" y="9808"/>
                  <a:pt x="15918" y="9893"/>
                  <a:pt x="15907" y="9968"/>
                </a:cubicBezTo>
                <a:cubicBezTo>
                  <a:pt x="15897" y="10022"/>
                  <a:pt x="15897" y="10065"/>
                  <a:pt x="15907" y="10097"/>
                </a:cubicBezTo>
                <a:cubicBezTo>
                  <a:pt x="15918" y="10172"/>
                  <a:pt x="15918" y="10322"/>
                  <a:pt x="15897" y="10344"/>
                </a:cubicBezTo>
                <a:cubicBezTo>
                  <a:pt x="15897" y="10354"/>
                  <a:pt x="15886" y="10430"/>
                  <a:pt x="15876" y="10516"/>
                </a:cubicBezTo>
                <a:cubicBezTo>
                  <a:pt x="15876" y="10601"/>
                  <a:pt x="15864" y="10697"/>
                  <a:pt x="15843" y="10730"/>
                </a:cubicBezTo>
                <a:cubicBezTo>
                  <a:pt x="15822" y="10794"/>
                  <a:pt x="15790" y="10891"/>
                  <a:pt x="15779" y="10976"/>
                </a:cubicBezTo>
                <a:cubicBezTo>
                  <a:pt x="15768" y="11084"/>
                  <a:pt x="15714" y="11255"/>
                  <a:pt x="15704" y="11266"/>
                </a:cubicBezTo>
                <a:cubicBezTo>
                  <a:pt x="15693" y="11266"/>
                  <a:pt x="15683" y="11341"/>
                  <a:pt x="15661" y="11427"/>
                </a:cubicBezTo>
                <a:cubicBezTo>
                  <a:pt x="15650" y="11524"/>
                  <a:pt x="15618" y="11631"/>
                  <a:pt x="15575" y="11727"/>
                </a:cubicBezTo>
                <a:cubicBezTo>
                  <a:pt x="15543" y="11803"/>
                  <a:pt x="15511" y="11888"/>
                  <a:pt x="15500" y="11920"/>
                </a:cubicBezTo>
                <a:cubicBezTo>
                  <a:pt x="15500" y="11942"/>
                  <a:pt x="15468" y="12017"/>
                  <a:pt x="15425" y="12092"/>
                </a:cubicBezTo>
                <a:cubicBezTo>
                  <a:pt x="15392" y="12156"/>
                  <a:pt x="15361" y="12221"/>
                  <a:pt x="15361" y="12232"/>
                </a:cubicBezTo>
                <a:cubicBezTo>
                  <a:pt x="15361" y="12242"/>
                  <a:pt x="15361" y="12253"/>
                  <a:pt x="15350" y="12253"/>
                </a:cubicBezTo>
                <a:cubicBezTo>
                  <a:pt x="15339" y="12253"/>
                  <a:pt x="15318" y="12285"/>
                  <a:pt x="15307" y="12318"/>
                </a:cubicBezTo>
                <a:cubicBezTo>
                  <a:pt x="15296" y="12349"/>
                  <a:pt x="15275" y="12382"/>
                  <a:pt x="15264" y="12403"/>
                </a:cubicBezTo>
                <a:cubicBezTo>
                  <a:pt x="15253" y="12414"/>
                  <a:pt x="15232" y="12446"/>
                  <a:pt x="15221" y="12478"/>
                </a:cubicBezTo>
                <a:cubicBezTo>
                  <a:pt x="15211" y="12511"/>
                  <a:pt x="15189" y="12554"/>
                  <a:pt x="15168" y="12585"/>
                </a:cubicBezTo>
                <a:cubicBezTo>
                  <a:pt x="15135" y="12618"/>
                  <a:pt x="15114" y="12682"/>
                  <a:pt x="15092" y="12735"/>
                </a:cubicBezTo>
                <a:cubicBezTo>
                  <a:pt x="15082" y="12790"/>
                  <a:pt x="15060" y="12832"/>
                  <a:pt x="15060" y="12843"/>
                </a:cubicBezTo>
                <a:cubicBezTo>
                  <a:pt x="15049" y="12854"/>
                  <a:pt x="15039" y="12875"/>
                  <a:pt x="15039" y="12886"/>
                </a:cubicBezTo>
                <a:cubicBezTo>
                  <a:pt x="15039" y="12907"/>
                  <a:pt x="15028" y="12940"/>
                  <a:pt x="14996" y="12971"/>
                </a:cubicBezTo>
                <a:cubicBezTo>
                  <a:pt x="14975" y="13004"/>
                  <a:pt x="14963" y="13047"/>
                  <a:pt x="14963" y="13057"/>
                </a:cubicBezTo>
                <a:cubicBezTo>
                  <a:pt x="14963" y="13068"/>
                  <a:pt x="14921" y="13133"/>
                  <a:pt x="14878" y="13207"/>
                </a:cubicBezTo>
                <a:cubicBezTo>
                  <a:pt x="14824" y="13272"/>
                  <a:pt x="14803" y="13336"/>
                  <a:pt x="14803" y="13347"/>
                </a:cubicBezTo>
                <a:cubicBezTo>
                  <a:pt x="14813" y="13358"/>
                  <a:pt x="14782" y="13400"/>
                  <a:pt x="14749" y="13455"/>
                </a:cubicBezTo>
                <a:cubicBezTo>
                  <a:pt x="14717" y="13497"/>
                  <a:pt x="14685" y="13540"/>
                  <a:pt x="14685" y="13562"/>
                </a:cubicBezTo>
                <a:cubicBezTo>
                  <a:pt x="14685" y="13583"/>
                  <a:pt x="14663" y="13626"/>
                  <a:pt x="14642" y="13658"/>
                </a:cubicBezTo>
                <a:cubicBezTo>
                  <a:pt x="14620" y="13679"/>
                  <a:pt x="14599" y="13733"/>
                  <a:pt x="14588" y="13765"/>
                </a:cubicBezTo>
                <a:cubicBezTo>
                  <a:pt x="14577" y="13798"/>
                  <a:pt x="14556" y="13830"/>
                  <a:pt x="14556" y="13830"/>
                </a:cubicBezTo>
                <a:cubicBezTo>
                  <a:pt x="14534" y="13830"/>
                  <a:pt x="14406" y="14012"/>
                  <a:pt x="14320" y="14141"/>
                </a:cubicBezTo>
                <a:cubicBezTo>
                  <a:pt x="14298" y="14162"/>
                  <a:pt x="14255" y="14227"/>
                  <a:pt x="14213" y="14280"/>
                </a:cubicBezTo>
                <a:cubicBezTo>
                  <a:pt x="14170" y="14323"/>
                  <a:pt x="14127" y="14377"/>
                  <a:pt x="14127" y="14377"/>
                </a:cubicBezTo>
                <a:cubicBezTo>
                  <a:pt x="14127" y="14387"/>
                  <a:pt x="14105" y="14409"/>
                  <a:pt x="14074" y="14430"/>
                </a:cubicBezTo>
                <a:cubicBezTo>
                  <a:pt x="14041" y="14441"/>
                  <a:pt x="13988" y="14506"/>
                  <a:pt x="13955" y="14549"/>
                </a:cubicBezTo>
                <a:cubicBezTo>
                  <a:pt x="13912" y="14602"/>
                  <a:pt x="13880" y="14634"/>
                  <a:pt x="13869" y="14634"/>
                </a:cubicBezTo>
                <a:cubicBezTo>
                  <a:pt x="13859" y="14634"/>
                  <a:pt x="13838" y="14656"/>
                  <a:pt x="13826" y="14666"/>
                </a:cubicBezTo>
                <a:cubicBezTo>
                  <a:pt x="13805" y="14677"/>
                  <a:pt x="13773" y="14709"/>
                  <a:pt x="13741" y="14720"/>
                </a:cubicBezTo>
                <a:cubicBezTo>
                  <a:pt x="13698" y="14742"/>
                  <a:pt x="13666" y="14763"/>
                  <a:pt x="13666" y="14763"/>
                </a:cubicBezTo>
                <a:cubicBezTo>
                  <a:pt x="13655" y="14773"/>
                  <a:pt x="13623" y="14795"/>
                  <a:pt x="13590" y="14816"/>
                </a:cubicBezTo>
                <a:cubicBezTo>
                  <a:pt x="13569" y="14827"/>
                  <a:pt x="13526" y="14870"/>
                  <a:pt x="13494" y="14881"/>
                </a:cubicBezTo>
                <a:cubicBezTo>
                  <a:pt x="13451" y="14924"/>
                  <a:pt x="13354" y="14999"/>
                  <a:pt x="13344" y="14999"/>
                </a:cubicBezTo>
                <a:cubicBezTo>
                  <a:pt x="13333" y="14999"/>
                  <a:pt x="13301" y="15021"/>
                  <a:pt x="13258" y="15052"/>
                </a:cubicBezTo>
                <a:cubicBezTo>
                  <a:pt x="13215" y="15085"/>
                  <a:pt x="13151" y="15106"/>
                  <a:pt x="13119" y="15117"/>
                </a:cubicBezTo>
                <a:cubicBezTo>
                  <a:pt x="13087" y="15128"/>
                  <a:pt x="13001" y="15160"/>
                  <a:pt x="12925" y="15202"/>
                </a:cubicBezTo>
                <a:cubicBezTo>
                  <a:pt x="12861" y="15235"/>
                  <a:pt x="12775" y="15278"/>
                  <a:pt x="12744" y="15278"/>
                </a:cubicBezTo>
                <a:cubicBezTo>
                  <a:pt x="12711" y="15288"/>
                  <a:pt x="12658" y="15310"/>
                  <a:pt x="12625" y="15321"/>
                </a:cubicBezTo>
                <a:cubicBezTo>
                  <a:pt x="12602" y="15337"/>
                  <a:pt x="12578" y="15346"/>
                  <a:pt x="12563" y="15346"/>
                </a:cubicBezTo>
                <a:cubicBezTo>
                  <a:pt x="12558" y="15346"/>
                  <a:pt x="12553" y="15345"/>
                  <a:pt x="12550" y="15342"/>
                </a:cubicBezTo>
                <a:cubicBezTo>
                  <a:pt x="12529" y="15342"/>
                  <a:pt x="12508" y="15342"/>
                  <a:pt x="12496" y="15353"/>
                </a:cubicBezTo>
                <a:cubicBezTo>
                  <a:pt x="12475" y="15364"/>
                  <a:pt x="12453" y="15374"/>
                  <a:pt x="12422" y="15374"/>
                </a:cubicBezTo>
                <a:cubicBezTo>
                  <a:pt x="12400" y="15385"/>
                  <a:pt x="12346" y="15407"/>
                  <a:pt x="12293" y="15438"/>
                </a:cubicBezTo>
                <a:cubicBezTo>
                  <a:pt x="12239" y="15474"/>
                  <a:pt x="12193" y="15495"/>
                  <a:pt x="12166" y="15495"/>
                </a:cubicBezTo>
                <a:cubicBezTo>
                  <a:pt x="12161" y="15495"/>
                  <a:pt x="12157" y="15494"/>
                  <a:pt x="12153" y="15493"/>
                </a:cubicBezTo>
                <a:cubicBezTo>
                  <a:pt x="12121" y="15493"/>
                  <a:pt x="12089" y="15503"/>
                  <a:pt x="12024" y="15546"/>
                </a:cubicBezTo>
                <a:cubicBezTo>
                  <a:pt x="11982" y="15567"/>
                  <a:pt x="11928" y="15600"/>
                  <a:pt x="11907" y="15610"/>
                </a:cubicBezTo>
                <a:cubicBezTo>
                  <a:pt x="11896" y="15610"/>
                  <a:pt x="11853" y="15632"/>
                  <a:pt x="11821" y="15653"/>
                </a:cubicBezTo>
                <a:cubicBezTo>
                  <a:pt x="11788" y="15674"/>
                  <a:pt x="11746" y="15696"/>
                  <a:pt x="11735" y="15696"/>
                </a:cubicBezTo>
                <a:cubicBezTo>
                  <a:pt x="11714" y="15696"/>
                  <a:pt x="11692" y="15707"/>
                  <a:pt x="11671" y="15717"/>
                </a:cubicBezTo>
                <a:cubicBezTo>
                  <a:pt x="11663" y="15725"/>
                  <a:pt x="11645" y="15733"/>
                  <a:pt x="11631" y="15733"/>
                </a:cubicBezTo>
                <a:cubicBezTo>
                  <a:pt x="11625" y="15733"/>
                  <a:pt x="11620" y="15731"/>
                  <a:pt x="11617" y="15728"/>
                </a:cubicBezTo>
                <a:cubicBezTo>
                  <a:pt x="11595" y="15728"/>
                  <a:pt x="11574" y="15739"/>
                  <a:pt x="11564" y="15760"/>
                </a:cubicBezTo>
                <a:cubicBezTo>
                  <a:pt x="11542" y="15782"/>
                  <a:pt x="11521" y="15793"/>
                  <a:pt x="11499" y="15793"/>
                </a:cubicBezTo>
                <a:cubicBezTo>
                  <a:pt x="11488" y="15793"/>
                  <a:pt x="11456" y="15803"/>
                  <a:pt x="11445" y="15825"/>
                </a:cubicBezTo>
                <a:cubicBezTo>
                  <a:pt x="11435" y="15836"/>
                  <a:pt x="11392" y="15868"/>
                  <a:pt x="11371" y="15879"/>
                </a:cubicBezTo>
                <a:cubicBezTo>
                  <a:pt x="11338" y="15889"/>
                  <a:pt x="11306" y="15900"/>
                  <a:pt x="11285" y="15922"/>
                </a:cubicBezTo>
                <a:cubicBezTo>
                  <a:pt x="11274" y="15932"/>
                  <a:pt x="11220" y="15953"/>
                  <a:pt x="11166" y="15964"/>
                </a:cubicBezTo>
                <a:cubicBezTo>
                  <a:pt x="11113" y="15975"/>
                  <a:pt x="11049" y="15996"/>
                  <a:pt x="11027" y="16018"/>
                </a:cubicBezTo>
                <a:cubicBezTo>
                  <a:pt x="11008" y="16030"/>
                  <a:pt x="10993" y="16036"/>
                  <a:pt x="10979" y="16036"/>
                </a:cubicBezTo>
                <a:cubicBezTo>
                  <a:pt x="10969" y="16036"/>
                  <a:pt x="10961" y="16033"/>
                  <a:pt x="10952" y="16029"/>
                </a:cubicBezTo>
                <a:cubicBezTo>
                  <a:pt x="10944" y="16021"/>
                  <a:pt x="10936" y="16018"/>
                  <a:pt x="10927" y="16018"/>
                </a:cubicBezTo>
                <a:cubicBezTo>
                  <a:pt x="10910" y="16018"/>
                  <a:pt x="10886" y="16029"/>
                  <a:pt x="10845" y="16050"/>
                </a:cubicBezTo>
                <a:cubicBezTo>
                  <a:pt x="10751" y="16096"/>
                  <a:pt x="10642" y="16127"/>
                  <a:pt x="10594" y="16127"/>
                </a:cubicBezTo>
                <a:cubicBezTo>
                  <a:pt x="10587" y="16127"/>
                  <a:pt x="10581" y="16126"/>
                  <a:pt x="10577" y="16125"/>
                </a:cubicBezTo>
                <a:cubicBezTo>
                  <a:pt x="10570" y="16123"/>
                  <a:pt x="10562" y="16122"/>
                  <a:pt x="10553" y="16122"/>
                </a:cubicBezTo>
                <a:cubicBezTo>
                  <a:pt x="10509" y="16122"/>
                  <a:pt x="10450" y="16143"/>
                  <a:pt x="10405" y="16179"/>
                </a:cubicBezTo>
                <a:cubicBezTo>
                  <a:pt x="10394" y="16189"/>
                  <a:pt x="10341" y="16200"/>
                  <a:pt x="10255" y="16200"/>
                </a:cubicBezTo>
                <a:cubicBezTo>
                  <a:pt x="10191" y="16211"/>
                  <a:pt x="10051" y="16222"/>
                  <a:pt x="9955" y="16243"/>
                </a:cubicBezTo>
                <a:cubicBezTo>
                  <a:pt x="9812" y="16272"/>
                  <a:pt x="9617" y="16291"/>
                  <a:pt x="9496" y="16291"/>
                </a:cubicBezTo>
                <a:cubicBezTo>
                  <a:pt x="9435" y="16291"/>
                  <a:pt x="9393" y="16286"/>
                  <a:pt x="9386" y="16275"/>
                </a:cubicBezTo>
                <a:cubicBezTo>
                  <a:pt x="9375" y="16270"/>
                  <a:pt x="9364" y="16267"/>
                  <a:pt x="9350" y="16267"/>
                </a:cubicBezTo>
                <a:cubicBezTo>
                  <a:pt x="9335" y="16267"/>
                  <a:pt x="9316" y="16270"/>
                  <a:pt x="9290" y="16275"/>
                </a:cubicBezTo>
                <a:cubicBezTo>
                  <a:pt x="9257" y="16286"/>
                  <a:pt x="9236" y="16291"/>
                  <a:pt x="9220" y="16291"/>
                </a:cubicBezTo>
                <a:cubicBezTo>
                  <a:pt x="9204" y="16291"/>
                  <a:pt x="9193" y="16286"/>
                  <a:pt x="9182" y="16275"/>
                </a:cubicBezTo>
                <a:cubicBezTo>
                  <a:pt x="9177" y="16270"/>
                  <a:pt x="9166" y="16267"/>
                  <a:pt x="9150" y="16267"/>
                </a:cubicBezTo>
                <a:cubicBezTo>
                  <a:pt x="9134" y="16267"/>
                  <a:pt x="9112" y="16270"/>
                  <a:pt x="9085" y="16275"/>
                </a:cubicBezTo>
                <a:cubicBezTo>
                  <a:pt x="9048" y="16286"/>
                  <a:pt x="9021" y="16291"/>
                  <a:pt x="8994" y="16291"/>
                </a:cubicBezTo>
                <a:cubicBezTo>
                  <a:pt x="8968" y="16291"/>
                  <a:pt x="8941" y="16286"/>
                  <a:pt x="8904" y="16275"/>
                </a:cubicBezTo>
                <a:cubicBezTo>
                  <a:pt x="8861" y="16254"/>
                  <a:pt x="8732" y="16243"/>
                  <a:pt x="8625" y="16232"/>
                </a:cubicBezTo>
                <a:cubicBezTo>
                  <a:pt x="8517" y="16222"/>
                  <a:pt x="8410" y="16200"/>
                  <a:pt x="8389" y="16200"/>
                </a:cubicBezTo>
                <a:cubicBezTo>
                  <a:pt x="8378" y="16189"/>
                  <a:pt x="8324" y="16189"/>
                  <a:pt x="8281" y="16189"/>
                </a:cubicBezTo>
                <a:cubicBezTo>
                  <a:pt x="8251" y="16197"/>
                  <a:pt x="8226" y="16205"/>
                  <a:pt x="8210" y="16205"/>
                </a:cubicBezTo>
                <a:cubicBezTo>
                  <a:pt x="8203" y="16205"/>
                  <a:pt x="8199" y="16203"/>
                  <a:pt x="8196" y="16200"/>
                </a:cubicBezTo>
                <a:cubicBezTo>
                  <a:pt x="8189" y="16187"/>
                  <a:pt x="8057" y="16178"/>
                  <a:pt x="7944" y="16178"/>
                </a:cubicBezTo>
                <a:cubicBezTo>
                  <a:pt x="7875" y="16178"/>
                  <a:pt x="7812" y="16181"/>
                  <a:pt x="7788" y="16189"/>
                </a:cubicBezTo>
                <a:cubicBezTo>
                  <a:pt x="7761" y="16195"/>
                  <a:pt x="7740" y="16198"/>
                  <a:pt x="7723" y="16198"/>
                </a:cubicBezTo>
                <a:cubicBezTo>
                  <a:pt x="7707" y="16198"/>
                  <a:pt x="7697" y="16195"/>
                  <a:pt x="7691" y="16189"/>
                </a:cubicBezTo>
                <a:cubicBezTo>
                  <a:pt x="7676" y="16182"/>
                  <a:pt x="7597" y="16174"/>
                  <a:pt x="7491" y="16174"/>
                </a:cubicBezTo>
                <a:cubicBezTo>
                  <a:pt x="7447" y="16174"/>
                  <a:pt x="7398" y="16176"/>
                  <a:pt x="7348" y="16179"/>
                </a:cubicBezTo>
                <a:cubicBezTo>
                  <a:pt x="7069" y="16179"/>
                  <a:pt x="7026" y="16179"/>
                  <a:pt x="7016" y="16146"/>
                </a:cubicBezTo>
                <a:cubicBezTo>
                  <a:pt x="6994" y="16136"/>
                  <a:pt x="6962" y="16125"/>
                  <a:pt x="6866" y="16125"/>
                </a:cubicBezTo>
                <a:cubicBezTo>
                  <a:pt x="6672" y="16125"/>
                  <a:pt x="6501" y="16103"/>
                  <a:pt x="6415" y="16061"/>
                </a:cubicBezTo>
                <a:cubicBezTo>
                  <a:pt x="6372" y="16050"/>
                  <a:pt x="6308" y="16029"/>
                  <a:pt x="6265" y="16029"/>
                </a:cubicBezTo>
                <a:cubicBezTo>
                  <a:pt x="6189" y="16018"/>
                  <a:pt x="6007" y="15932"/>
                  <a:pt x="5943" y="15879"/>
                </a:cubicBezTo>
                <a:cubicBezTo>
                  <a:pt x="5922" y="15857"/>
                  <a:pt x="5868" y="15825"/>
                  <a:pt x="5814" y="15814"/>
                </a:cubicBezTo>
                <a:cubicBezTo>
                  <a:pt x="5771" y="15793"/>
                  <a:pt x="5707" y="15760"/>
                  <a:pt x="5674" y="15739"/>
                </a:cubicBezTo>
                <a:cubicBezTo>
                  <a:pt x="5643" y="15717"/>
                  <a:pt x="5600" y="15696"/>
                  <a:pt x="5567" y="15674"/>
                </a:cubicBezTo>
                <a:cubicBezTo>
                  <a:pt x="5546" y="15664"/>
                  <a:pt x="5481" y="15610"/>
                  <a:pt x="5417" y="15557"/>
                </a:cubicBezTo>
                <a:cubicBezTo>
                  <a:pt x="5331" y="15481"/>
                  <a:pt x="5288" y="15450"/>
                  <a:pt x="5235" y="15450"/>
                </a:cubicBezTo>
                <a:cubicBezTo>
                  <a:pt x="5203" y="15438"/>
                  <a:pt x="5171" y="15428"/>
                  <a:pt x="5160" y="15407"/>
                </a:cubicBezTo>
                <a:cubicBezTo>
                  <a:pt x="5160" y="15396"/>
                  <a:pt x="5095" y="15364"/>
                  <a:pt x="5031" y="15331"/>
                </a:cubicBezTo>
                <a:cubicBezTo>
                  <a:pt x="4945" y="15288"/>
                  <a:pt x="4913" y="15267"/>
                  <a:pt x="4913" y="15245"/>
                </a:cubicBezTo>
                <a:cubicBezTo>
                  <a:pt x="4913" y="15202"/>
                  <a:pt x="4892" y="15192"/>
                  <a:pt x="4785" y="15149"/>
                </a:cubicBezTo>
                <a:cubicBezTo>
                  <a:pt x="4731" y="15128"/>
                  <a:pt x="4677" y="15085"/>
                  <a:pt x="4656" y="15063"/>
                </a:cubicBezTo>
                <a:cubicBezTo>
                  <a:pt x="4634" y="15042"/>
                  <a:pt x="4559" y="14999"/>
                  <a:pt x="4473" y="14956"/>
                </a:cubicBezTo>
                <a:cubicBezTo>
                  <a:pt x="4377" y="14902"/>
                  <a:pt x="4291" y="14849"/>
                  <a:pt x="4248" y="14806"/>
                </a:cubicBezTo>
                <a:cubicBezTo>
                  <a:pt x="4216" y="14773"/>
                  <a:pt x="4163" y="14731"/>
                  <a:pt x="4130" y="14731"/>
                </a:cubicBezTo>
                <a:cubicBezTo>
                  <a:pt x="4108" y="14720"/>
                  <a:pt x="4055" y="14688"/>
                  <a:pt x="4012" y="14645"/>
                </a:cubicBezTo>
                <a:cubicBezTo>
                  <a:pt x="3927" y="14580"/>
                  <a:pt x="3862" y="14537"/>
                  <a:pt x="3798" y="14516"/>
                </a:cubicBezTo>
                <a:cubicBezTo>
                  <a:pt x="3787" y="14516"/>
                  <a:pt x="3776" y="14506"/>
                  <a:pt x="3776" y="14495"/>
                </a:cubicBezTo>
                <a:cubicBezTo>
                  <a:pt x="3776" y="14441"/>
                  <a:pt x="3401" y="14087"/>
                  <a:pt x="3347" y="14087"/>
                </a:cubicBezTo>
                <a:cubicBezTo>
                  <a:pt x="3336" y="14087"/>
                  <a:pt x="3336" y="14077"/>
                  <a:pt x="3336" y="14055"/>
                </a:cubicBezTo>
                <a:cubicBezTo>
                  <a:pt x="3336" y="14023"/>
                  <a:pt x="3240" y="13926"/>
                  <a:pt x="3207" y="13926"/>
                </a:cubicBezTo>
                <a:cubicBezTo>
                  <a:pt x="3197" y="13926"/>
                  <a:pt x="3176" y="13905"/>
                  <a:pt x="3165" y="13884"/>
                </a:cubicBezTo>
                <a:cubicBezTo>
                  <a:pt x="3145" y="13844"/>
                  <a:pt x="3078" y="13775"/>
                  <a:pt x="3069" y="13775"/>
                </a:cubicBezTo>
                <a:cubicBezTo>
                  <a:pt x="3069" y="13775"/>
                  <a:pt x="3068" y="13776"/>
                  <a:pt x="3068" y="13776"/>
                </a:cubicBezTo>
                <a:cubicBezTo>
                  <a:pt x="3067" y="13779"/>
                  <a:pt x="3065" y="13780"/>
                  <a:pt x="3062" y="13780"/>
                </a:cubicBezTo>
                <a:cubicBezTo>
                  <a:pt x="3043" y="13780"/>
                  <a:pt x="2992" y="13717"/>
                  <a:pt x="2907" y="13605"/>
                </a:cubicBezTo>
                <a:cubicBezTo>
                  <a:pt x="2843" y="13519"/>
                  <a:pt x="2778" y="13433"/>
                  <a:pt x="2757" y="13422"/>
                </a:cubicBezTo>
                <a:cubicBezTo>
                  <a:pt x="2704" y="13390"/>
                  <a:pt x="2575" y="13207"/>
                  <a:pt x="2564" y="13143"/>
                </a:cubicBezTo>
                <a:cubicBezTo>
                  <a:pt x="2554" y="13122"/>
                  <a:pt x="2532" y="13090"/>
                  <a:pt x="2511" y="13068"/>
                </a:cubicBezTo>
                <a:cubicBezTo>
                  <a:pt x="2478" y="13025"/>
                  <a:pt x="2318" y="12778"/>
                  <a:pt x="2285" y="12714"/>
                </a:cubicBezTo>
                <a:cubicBezTo>
                  <a:pt x="2275" y="12693"/>
                  <a:pt x="2253" y="12671"/>
                  <a:pt x="2242" y="12671"/>
                </a:cubicBezTo>
                <a:cubicBezTo>
                  <a:pt x="2221" y="12671"/>
                  <a:pt x="2189" y="12628"/>
                  <a:pt x="2167" y="12575"/>
                </a:cubicBezTo>
                <a:cubicBezTo>
                  <a:pt x="2135" y="12511"/>
                  <a:pt x="2103" y="12457"/>
                  <a:pt x="2082" y="12446"/>
                </a:cubicBezTo>
                <a:cubicBezTo>
                  <a:pt x="2070" y="12435"/>
                  <a:pt x="2049" y="12403"/>
                  <a:pt x="2039" y="12371"/>
                </a:cubicBezTo>
                <a:cubicBezTo>
                  <a:pt x="2039" y="12349"/>
                  <a:pt x="2006" y="12285"/>
                  <a:pt x="1974" y="12242"/>
                </a:cubicBezTo>
                <a:cubicBezTo>
                  <a:pt x="1942" y="12199"/>
                  <a:pt x="1920" y="12156"/>
                  <a:pt x="1920" y="12146"/>
                </a:cubicBezTo>
                <a:cubicBezTo>
                  <a:pt x="1920" y="12103"/>
                  <a:pt x="1792" y="11727"/>
                  <a:pt x="1760" y="11674"/>
                </a:cubicBezTo>
                <a:cubicBezTo>
                  <a:pt x="1738" y="11641"/>
                  <a:pt x="1727" y="11598"/>
                  <a:pt x="1727" y="11567"/>
                </a:cubicBezTo>
                <a:cubicBezTo>
                  <a:pt x="1727" y="11502"/>
                  <a:pt x="1641" y="11255"/>
                  <a:pt x="1599" y="11191"/>
                </a:cubicBezTo>
                <a:cubicBezTo>
                  <a:pt x="1567" y="11159"/>
                  <a:pt x="1556" y="11116"/>
                  <a:pt x="1556" y="11062"/>
                </a:cubicBezTo>
                <a:cubicBezTo>
                  <a:pt x="1556" y="11019"/>
                  <a:pt x="1545" y="10966"/>
                  <a:pt x="1534" y="10945"/>
                </a:cubicBezTo>
                <a:cubicBezTo>
                  <a:pt x="1524" y="10912"/>
                  <a:pt x="1502" y="10859"/>
                  <a:pt x="1502" y="10816"/>
                </a:cubicBezTo>
                <a:cubicBezTo>
                  <a:pt x="1502" y="10773"/>
                  <a:pt x="1491" y="10730"/>
                  <a:pt x="1481" y="10709"/>
                </a:cubicBezTo>
                <a:cubicBezTo>
                  <a:pt x="1460" y="10697"/>
                  <a:pt x="1448" y="10676"/>
                  <a:pt x="1448" y="10666"/>
                </a:cubicBezTo>
                <a:cubicBezTo>
                  <a:pt x="1448" y="10655"/>
                  <a:pt x="1427" y="10590"/>
                  <a:pt x="1405" y="10526"/>
                </a:cubicBezTo>
                <a:cubicBezTo>
                  <a:pt x="1374" y="10461"/>
                  <a:pt x="1352" y="10376"/>
                  <a:pt x="1352" y="10344"/>
                </a:cubicBezTo>
                <a:cubicBezTo>
                  <a:pt x="1352" y="10301"/>
                  <a:pt x="1352" y="10204"/>
                  <a:pt x="1341" y="10129"/>
                </a:cubicBezTo>
                <a:cubicBezTo>
                  <a:pt x="1298" y="9775"/>
                  <a:pt x="1266" y="9174"/>
                  <a:pt x="1298" y="9100"/>
                </a:cubicBezTo>
                <a:cubicBezTo>
                  <a:pt x="1309" y="9078"/>
                  <a:pt x="1298" y="9014"/>
                  <a:pt x="1288" y="8949"/>
                </a:cubicBezTo>
                <a:cubicBezTo>
                  <a:pt x="1277" y="8874"/>
                  <a:pt x="1277" y="8767"/>
                  <a:pt x="1288" y="8692"/>
                </a:cubicBezTo>
                <a:cubicBezTo>
                  <a:pt x="1288" y="8617"/>
                  <a:pt x="1298" y="8478"/>
                  <a:pt x="1298" y="8381"/>
                </a:cubicBezTo>
                <a:cubicBezTo>
                  <a:pt x="1298" y="8284"/>
                  <a:pt x="1298" y="8199"/>
                  <a:pt x="1309" y="8199"/>
                </a:cubicBezTo>
                <a:cubicBezTo>
                  <a:pt x="1320" y="8199"/>
                  <a:pt x="1320" y="8145"/>
                  <a:pt x="1320" y="8080"/>
                </a:cubicBezTo>
                <a:cubicBezTo>
                  <a:pt x="1309" y="7994"/>
                  <a:pt x="1309" y="7930"/>
                  <a:pt x="1331" y="7855"/>
                </a:cubicBezTo>
                <a:cubicBezTo>
                  <a:pt x="1352" y="7780"/>
                  <a:pt x="1352" y="7758"/>
                  <a:pt x="1341" y="7737"/>
                </a:cubicBezTo>
                <a:cubicBezTo>
                  <a:pt x="1309" y="7705"/>
                  <a:pt x="1309" y="7405"/>
                  <a:pt x="1341" y="7372"/>
                </a:cubicBezTo>
                <a:cubicBezTo>
                  <a:pt x="1363" y="7351"/>
                  <a:pt x="1374" y="7298"/>
                  <a:pt x="1374" y="7201"/>
                </a:cubicBezTo>
                <a:cubicBezTo>
                  <a:pt x="1384" y="7008"/>
                  <a:pt x="1427" y="6729"/>
                  <a:pt x="1460" y="6664"/>
                </a:cubicBezTo>
                <a:cubicBezTo>
                  <a:pt x="1481" y="6633"/>
                  <a:pt x="1491" y="6579"/>
                  <a:pt x="1491" y="6482"/>
                </a:cubicBezTo>
                <a:cubicBezTo>
                  <a:pt x="1491" y="6364"/>
                  <a:pt x="1491" y="6354"/>
                  <a:pt x="1534" y="6289"/>
                </a:cubicBezTo>
                <a:cubicBezTo>
                  <a:pt x="1577" y="6235"/>
                  <a:pt x="1577" y="6214"/>
                  <a:pt x="1577" y="6161"/>
                </a:cubicBezTo>
                <a:cubicBezTo>
                  <a:pt x="1567" y="6118"/>
                  <a:pt x="1567" y="6096"/>
                  <a:pt x="1588" y="6096"/>
                </a:cubicBezTo>
                <a:cubicBezTo>
                  <a:pt x="1599" y="6085"/>
                  <a:pt x="1620" y="6064"/>
                  <a:pt x="1620" y="6032"/>
                </a:cubicBezTo>
                <a:cubicBezTo>
                  <a:pt x="1631" y="5999"/>
                  <a:pt x="1663" y="5925"/>
                  <a:pt x="1706" y="5860"/>
                </a:cubicBezTo>
                <a:cubicBezTo>
                  <a:pt x="1738" y="5796"/>
                  <a:pt x="1770" y="5720"/>
                  <a:pt x="1770" y="5699"/>
                </a:cubicBezTo>
                <a:cubicBezTo>
                  <a:pt x="1770" y="5678"/>
                  <a:pt x="1803" y="5613"/>
                  <a:pt x="1834" y="5560"/>
                </a:cubicBezTo>
                <a:cubicBezTo>
                  <a:pt x="1867" y="5506"/>
                  <a:pt x="1889" y="5442"/>
                  <a:pt x="1889" y="5431"/>
                </a:cubicBezTo>
                <a:cubicBezTo>
                  <a:pt x="1877" y="5410"/>
                  <a:pt x="1889" y="5388"/>
                  <a:pt x="1899" y="5377"/>
                </a:cubicBezTo>
                <a:cubicBezTo>
                  <a:pt x="1910" y="5367"/>
                  <a:pt x="1931" y="5313"/>
                  <a:pt x="1942" y="5238"/>
                </a:cubicBezTo>
                <a:cubicBezTo>
                  <a:pt x="1953" y="5174"/>
                  <a:pt x="1985" y="5077"/>
                  <a:pt x="2017" y="5024"/>
                </a:cubicBezTo>
                <a:cubicBezTo>
                  <a:pt x="2049" y="4970"/>
                  <a:pt x="2070" y="4905"/>
                  <a:pt x="2070" y="4895"/>
                </a:cubicBezTo>
                <a:cubicBezTo>
                  <a:pt x="2070" y="4874"/>
                  <a:pt x="2092" y="4831"/>
                  <a:pt x="2113" y="4798"/>
                </a:cubicBezTo>
                <a:cubicBezTo>
                  <a:pt x="2135" y="4755"/>
                  <a:pt x="2146" y="4712"/>
                  <a:pt x="2146" y="4691"/>
                </a:cubicBezTo>
                <a:cubicBezTo>
                  <a:pt x="2135" y="4669"/>
                  <a:pt x="2167" y="4583"/>
                  <a:pt x="2242" y="4455"/>
                </a:cubicBezTo>
                <a:cubicBezTo>
                  <a:pt x="2382" y="4176"/>
                  <a:pt x="2414" y="4133"/>
                  <a:pt x="2414" y="4112"/>
                </a:cubicBezTo>
                <a:cubicBezTo>
                  <a:pt x="2414" y="4101"/>
                  <a:pt x="2446" y="4069"/>
                  <a:pt x="2478" y="4037"/>
                </a:cubicBezTo>
                <a:cubicBezTo>
                  <a:pt x="2521" y="4004"/>
                  <a:pt x="2585" y="3930"/>
                  <a:pt x="2628" y="3865"/>
                </a:cubicBezTo>
                <a:cubicBezTo>
                  <a:pt x="2671" y="3801"/>
                  <a:pt x="2714" y="3747"/>
                  <a:pt x="2735" y="3737"/>
                </a:cubicBezTo>
                <a:cubicBezTo>
                  <a:pt x="2757" y="3725"/>
                  <a:pt x="2800" y="3704"/>
                  <a:pt x="2832" y="3672"/>
                </a:cubicBezTo>
                <a:cubicBezTo>
                  <a:pt x="2864" y="3651"/>
                  <a:pt x="2940" y="3608"/>
                  <a:pt x="3004" y="3586"/>
                </a:cubicBezTo>
                <a:cubicBezTo>
                  <a:pt x="3068" y="3554"/>
                  <a:pt x="3133" y="3522"/>
                  <a:pt x="3154" y="3501"/>
                </a:cubicBezTo>
                <a:cubicBezTo>
                  <a:pt x="3165" y="3489"/>
                  <a:pt x="3207" y="3468"/>
                  <a:pt x="3229" y="3458"/>
                </a:cubicBezTo>
                <a:cubicBezTo>
                  <a:pt x="3262" y="3446"/>
                  <a:pt x="3336" y="3404"/>
                  <a:pt x="3401" y="3361"/>
                </a:cubicBezTo>
                <a:cubicBezTo>
                  <a:pt x="3497" y="3286"/>
                  <a:pt x="3529" y="3275"/>
                  <a:pt x="3626" y="3265"/>
                </a:cubicBezTo>
                <a:cubicBezTo>
                  <a:pt x="3679" y="3265"/>
                  <a:pt x="3744" y="3253"/>
                  <a:pt x="3755" y="3243"/>
                </a:cubicBezTo>
                <a:cubicBezTo>
                  <a:pt x="3755" y="3222"/>
                  <a:pt x="3808" y="3211"/>
                  <a:pt x="3851" y="3211"/>
                </a:cubicBezTo>
                <a:cubicBezTo>
                  <a:pt x="3915" y="3200"/>
                  <a:pt x="3980" y="3179"/>
                  <a:pt x="4055" y="3146"/>
                </a:cubicBezTo>
                <a:cubicBezTo>
                  <a:pt x="4117" y="3111"/>
                  <a:pt x="4171" y="3090"/>
                  <a:pt x="4195" y="3090"/>
                </a:cubicBezTo>
                <a:cubicBezTo>
                  <a:pt x="4200" y="3090"/>
                  <a:pt x="4203" y="3091"/>
                  <a:pt x="4205" y="3093"/>
                </a:cubicBezTo>
                <a:cubicBezTo>
                  <a:pt x="4208" y="3094"/>
                  <a:pt x="4211" y="3094"/>
                  <a:pt x="4214" y="3094"/>
                </a:cubicBezTo>
                <a:cubicBezTo>
                  <a:pt x="4257" y="3094"/>
                  <a:pt x="4383" y="3034"/>
                  <a:pt x="4463" y="2975"/>
                </a:cubicBezTo>
                <a:cubicBezTo>
                  <a:pt x="4506" y="2932"/>
                  <a:pt x="4538" y="2921"/>
                  <a:pt x="4592" y="2921"/>
                </a:cubicBezTo>
                <a:cubicBezTo>
                  <a:pt x="4634" y="2921"/>
                  <a:pt x="4666" y="2910"/>
                  <a:pt x="4720" y="2878"/>
                </a:cubicBezTo>
                <a:cubicBezTo>
                  <a:pt x="4752" y="2857"/>
                  <a:pt x="4828" y="2814"/>
                  <a:pt x="4870" y="2793"/>
                </a:cubicBezTo>
                <a:cubicBezTo>
                  <a:pt x="4913" y="2771"/>
                  <a:pt x="4967" y="2750"/>
                  <a:pt x="4988" y="2728"/>
                </a:cubicBezTo>
                <a:cubicBezTo>
                  <a:pt x="5021" y="2707"/>
                  <a:pt x="5042" y="2696"/>
                  <a:pt x="5064" y="2696"/>
                </a:cubicBezTo>
                <a:cubicBezTo>
                  <a:pt x="5065" y="2697"/>
                  <a:pt x="5068" y="2697"/>
                  <a:pt x="5072" y="2697"/>
                </a:cubicBezTo>
                <a:cubicBezTo>
                  <a:pt x="5106" y="2697"/>
                  <a:pt x="5206" y="2650"/>
                  <a:pt x="5235" y="2621"/>
                </a:cubicBezTo>
                <a:cubicBezTo>
                  <a:pt x="5267" y="2588"/>
                  <a:pt x="5428" y="2535"/>
                  <a:pt x="5546" y="2524"/>
                </a:cubicBezTo>
                <a:cubicBezTo>
                  <a:pt x="5610" y="2514"/>
                  <a:pt x="5664" y="2503"/>
                  <a:pt x="5686" y="2481"/>
                </a:cubicBezTo>
                <a:cubicBezTo>
                  <a:pt x="5712" y="2454"/>
                  <a:pt x="5914" y="2412"/>
                  <a:pt x="6035" y="2412"/>
                </a:cubicBezTo>
                <a:cubicBezTo>
                  <a:pt x="6058" y="2412"/>
                  <a:pt x="6078" y="2413"/>
                  <a:pt x="6093" y="2417"/>
                </a:cubicBezTo>
                <a:cubicBezTo>
                  <a:pt x="6158" y="2417"/>
                  <a:pt x="6179" y="2417"/>
                  <a:pt x="6201" y="2395"/>
                </a:cubicBezTo>
                <a:cubicBezTo>
                  <a:pt x="6216" y="2380"/>
                  <a:pt x="6232" y="2370"/>
                  <a:pt x="6273" y="2370"/>
                </a:cubicBezTo>
                <a:cubicBezTo>
                  <a:pt x="6288" y="2370"/>
                  <a:pt x="6306" y="2371"/>
                  <a:pt x="6329" y="2374"/>
                </a:cubicBezTo>
                <a:cubicBezTo>
                  <a:pt x="6365" y="2379"/>
                  <a:pt x="6392" y="2381"/>
                  <a:pt x="6412" y="2381"/>
                </a:cubicBezTo>
                <a:cubicBezTo>
                  <a:pt x="6440" y="2381"/>
                  <a:pt x="6456" y="2376"/>
                  <a:pt x="6468" y="2364"/>
                </a:cubicBezTo>
                <a:cubicBezTo>
                  <a:pt x="6481" y="2351"/>
                  <a:pt x="6494" y="2346"/>
                  <a:pt x="6524" y="2346"/>
                </a:cubicBezTo>
                <a:cubicBezTo>
                  <a:pt x="6545" y="2346"/>
                  <a:pt x="6575" y="2348"/>
                  <a:pt x="6618" y="2352"/>
                </a:cubicBezTo>
                <a:cubicBezTo>
                  <a:pt x="6691" y="2363"/>
                  <a:pt x="6760" y="2368"/>
                  <a:pt x="6825" y="2368"/>
                </a:cubicBezTo>
                <a:cubicBezTo>
                  <a:pt x="6960" y="2368"/>
                  <a:pt x="7072" y="2346"/>
                  <a:pt x="7144" y="2310"/>
                </a:cubicBezTo>
                <a:cubicBezTo>
                  <a:pt x="7158" y="2301"/>
                  <a:pt x="7167" y="2297"/>
                  <a:pt x="7175" y="2297"/>
                </a:cubicBezTo>
                <a:cubicBezTo>
                  <a:pt x="7185" y="2297"/>
                  <a:pt x="7192" y="2304"/>
                  <a:pt x="7198" y="2310"/>
                </a:cubicBezTo>
                <a:cubicBezTo>
                  <a:pt x="7203" y="2326"/>
                  <a:pt x="7209" y="2334"/>
                  <a:pt x="7223" y="2334"/>
                </a:cubicBezTo>
                <a:cubicBezTo>
                  <a:pt x="7238" y="2334"/>
                  <a:pt x="7262" y="2326"/>
                  <a:pt x="7305" y="2310"/>
                </a:cubicBezTo>
                <a:cubicBezTo>
                  <a:pt x="7369" y="2299"/>
                  <a:pt x="7476" y="2278"/>
                  <a:pt x="7584" y="2278"/>
                </a:cubicBezTo>
                <a:cubicBezTo>
                  <a:pt x="7691" y="2278"/>
                  <a:pt x="7841" y="2267"/>
                  <a:pt x="7917" y="2256"/>
                </a:cubicBezTo>
                <a:cubicBezTo>
                  <a:pt x="7974" y="2256"/>
                  <a:pt x="8064" y="2251"/>
                  <a:pt x="8153" y="2251"/>
                </a:cubicBezTo>
                <a:cubicBezTo>
                  <a:pt x="8198" y="2251"/>
                  <a:pt x="8242" y="2253"/>
                  <a:pt x="8281" y="2256"/>
                </a:cubicBezTo>
                <a:cubicBezTo>
                  <a:pt x="8420" y="2256"/>
                  <a:pt x="8506" y="2245"/>
                  <a:pt x="8539" y="2235"/>
                </a:cubicBezTo>
                <a:cubicBezTo>
                  <a:pt x="8552" y="2230"/>
                  <a:pt x="8562" y="2227"/>
                  <a:pt x="8570" y="2227"/>
                </a:cubicBezTo>
                <a:cubicBezTo>
                  <a:pt x="8582" y="2227"/>
                  <a:pt x="8591" y="2233"/>
                  <a:pt x="8603" y="2245"/>
                </a:cubicBezTo>
                <a:cubicBezTo>
                  <a:pt x="8608" y="2260"/>
                  <a:pt x="8622" y="2268"/>
                  <a:pt x="8655" y="2268"/>
                </a:cubicBezTo>
                <a:cubicBezTo>
                  <a:pt x="8692" y="2268"/>
                  <a:pt x="8752" y="2258"/>
                  <a:pt x="8849" y="2235"/>
                </a:cubicBezTo>
                <a:cubicBezTo>
                  <a:pt x="8892" y="2235"/>
                  <a:pt x="9011" y="2224"/>
                  <a:pt x="9118" y="2213"/>
                </a:cubicBezTo>
                <a:cubicBezTo>
                  <a:pt x="9386" y="2202"/>
                  <a:pt x="9418" y="2192"/>
                  <a:pt x="9504" y="2181"/>
                </a:cubicBezTo>
                <a:cubicBezTo>
                  <a:pt x="9531" y="2176"/>
                  <a:pt x="9552" y="2173"/>
                  <a:pt x="9572" y="2173"/>
                </a:cubicBezTo>
                <a:cubicBezTo>
                  <a:pt x="9593" y="2173"/>
                  <a:pt x="9611" y="2176"/>
                  <a:pt x="9633" y="2181"/>
                </a:cubicBezTo>
                <a:cubicBezTo>
                  <a:pt x="9655" y="2185"/>
                  <a:pt x="9674" y="2188"/>
                  <a:pt x="9694" y="2188"/>
                </a:cubicBezTo>
                <a:cubicBezTo>
                  <a:pt x="9723" y="2188"/>
                  <a:pt x="9755" y="2183"/>
                  <a:pt x="9805" y="2171"/>
                </a:cubicBezTo>
                <a:cubicBezTo>
                  <a:pt x="9858" y="2159"/>
                  <a:pt x="10072" y="2149"/>
                  <a:pt x="10351" y="2149"/>
                </a:cubicBezTo>
                <a:cubicBezTo>
                  <a:pt x="10598" y="2149"/>
                  <a:pt x="10802" y="2138"/>
                  <a:pt x="10823" y="2138"/>
                </a:cubicBezTo>
                <a:cubicBezTo>
                  <a:pt x="10887" y="2138"/>
                  <a:pt x="11102" y="2171"/>
                  <a:pt x="11123" y="2181"/>
                </a:cubicBezTo>
                <a:cubicBezTo>
                  <a:pt x="11135" y="2192"/>
                  <a:pt x="11199" y="2192"/>
                  <a:pt x="11263" y="2192"/>
                </a:cubicBezTo>
                <a:cubicBezTo>
                  <a:pt x="11359" y="2192"/>
                  <a:pt x="11392" y="2202"/>
                  <a:pt x="11402" y="2213"/>
                </a:cubicBezTo>
                <a:cubicBezTo>
                  <a:pt x="11402" y="2224"/>
                  <a:pt x="11435" y="2245"/>
                  <a:pt x="11456" y="2245"/>
                </a:cubicBezTo>
                <a:cubicBezTo>
                  <a:pt x="11521" y="2267"/>
                  <a:pt x="11831" y="2417"/>
                  <a:pt x="11928" y="2481"/>
                </a:cubicBezTo>
                <a:cubicBezTo>
                  <a:pt x="12057" y="2578"/>
                  <a:pt x="12121" y="2621"/>
                  <a:pt x="12143" y="2653"/>
                </a:cubicBezTo>
                <a:cubicBezTo>
                  <a:pt x="12164" y="2674"/>
                  <a:pt x="12196" y="2707"/>
                  <a:pt x="12218" y="2717"/>
                </a:cubicBezTo>
                <a:cubicBezTo>
                  <a:pt x="12229" y="2739"/>
                  <a:pt x="12250" y="2771"/>
                  <a:pt x="12250" y="2771"/>
                </a:cubicBezTo>
                <a:cubicBezTo>
                  <a:pt x="12250" y="2781"/>
                  <a:pt x="12282" y="2824"/>
                  <a:pt x="12325" y="2857"/>
                </a:cubicBezTo>
                <a:cubicBezTo>
                  <a:pt x="12379" y="2900"/>
                  <a:pt x="12443" y="2986"/>
                  <a:pt x="12496" y="3072"/>
                </a:cubicBezTo>
                <a:cubicBezTo>
                  <a:pt x="12539" y="3157"/>
                  <a:pt x="12593" y="3222"/>
                  <a:pt x="12604" y="3222"/>
                </a:cubicBezTo>
                <a:cubicBezTo>
                  <a:pt x="12625" y="3232"/>
                  <a:pt x="12636" y="3243"/>
                  <a:pt x="12636" y="3253"/>
                </a:cubicBezTo>
                <a:cubicBezTo>
                  <a:pt x="12636" y="3275"/>
                  <a:pt x="12668" y="3318"/>
                  <a:pt x="12711" y="3350"/>
                </a:cubicBezTo>
                <a:cubicBezTo>
                  <a:pt x="12744" y="3393"/>
                  <a:pt x="12797" y="3446"/>
                  <a:pt x="12818" y="3489"/>
                </a:cubicBezTo>
                <a:cubicBezTo>
                  <a:pt x="12840" y="3522"/>
                  <a:pt x="12872" y="3554"/>
                  <a:pt x="12894" y="3554"/>
                </a:cubicBezTo>
                <a:cubicBezTo>
                  <a:pt x="12904" y="3554"/>
                  <a:pt x="12990" y="3618"/>
                  <a:pt x="13065" y="3704"/>
                </a:cubicBezTo>
                <a:cubicBezTo>
                  <a:pt x="13151" y="3790"/>
                  <a:pt x="13258" y="3887"/>
                  <a:pt x="13301" y="3918"/>
                </a:cubicBezTo>
                <a:cubicBezTo>
                  <a:pt x="13344" y="3951"/>
                  <a:pt x="13397" y="4004"/>
                  <a:pt x="13409" y="4026"/>
                </a:cubicBezTo>
                <a:cubicBezTo>
                  <a:pt x="13430" y="4058"/>
                  <a:pt x="13483" y="4123"/>
                  <a:pt x="13548" y="4187"/>
                </a:cubicBezTo>
                <a:cubicBezTo>
                  <a:pt x="13612" y="4240"/>
                  <a:pt x="13666" y="4294"/>
                  <a:pt x="13666" y="4305"/>
                </a:cubicBezTo>
                <a:cubicBezTo>
                  <a:pt x="13666" y="4316"/>
                  <a:pt x="13698" y="4359"/>
                  <a:pt x="13752" y="4412"/>
                </a:cubicBezTo>
                <a:cubicBezTo>
                  <a:pt x="13805" y="4466"/>
                  <a:pt x="13838" y="4498"/>
                  <a:pt x="13838" y="4530"/>
                </a:cubicBezTo>
                <a:cubicBezTo>
                  <a:pt x="13838" y="4552"/>
                  <a:pt x="13859" y="4595"/>
                  <a:pt x="13891" y="4616"/>
                </a:cubicBezTo>
                <a:cubicBezTo>
                  <a:pt x="13912" y="4648"/>
                  <a:pt x="13934" y="4680"/>
                  <a:pt x="13934" y="4691"/>
                </a:cubicBezTo>
                <a:cubicBezTo>
                  <a:pt x="13934" y="4702"/>
                  <a:pt x="13955" y="4734"/>
                  <a:pt x="13988" y="4766"/>
                </a:cubicBezTo>
                <a:cubicBezTo>
                  <a:pt x="14009" y="4798"/>
                  <a:pt x="14031" y="4831"/>
                  <a:pt x="14031" y="4841"/>
                </a:cubicBezTo>
                <a:cubicBezTo>
                  <a:pt x="14031" y="4852"/>
                  <a:pt x="14052" y="4884"/>
                  <a:pt x="14084" y="4927"/>
                </a:cubicBezTo>
                <a:cubicBezTo>
                  <a:pt x="14105" y="4959"/>
                  <a:pt x="14138" y="5024"/>
                  <a:pt x="14148" y="5067"/>
                </a:cubicBezTo>
                <a:cubicBezTo>
                  <a:pt x="14202" y="5195"/>
                  <a:pt x="14267" y="5345"/>
                  <a:pt x="14298" y="5388"/>
                </a:cubicBezTo>
                <a:cubicBezTo>
                  <a:pt x="14310" y="5410"/>
                  <a:pt x="14331" y="5453"/>
                  <a:pt x="14331" y="5463"/>
                </a:cubicBezTo>
                <a:cubicBezTo>
                  <a:pt x="14331" y="5484"/>
                  <a:pt x="14352" y="5570"/>
                  <a:pt x="14384" y="5656"/>
                </a:cubicBezTo>
                <a:cubicBezTo>
                  <a:pt x="14438" y="5806"/>
                  <a:pt x="14470" y="5935"/>
                  <a:pt x="14470" y="5989"/>
                </a:cubicBezTo>
                <a:cubicBezTo>
                  <a:pt x="14470" y="5999"/>
                  <a:pt x="14481" y="6032"/>
                  <a:pt x="14503" y="6064"/>
                </a:cubicBezTo>
                <a:cubicBezTo>
                  <a:pt x="14513" y="6085"/>
                  <a:pt x="14524" y="6150"/>
                  <a:pt x="14534" y="6192"/>
                </a:cubicBezTo>
                <a:cubicBezTo>
                  <a:pt x="14546" y="6246"/>
                  <a:pt x="14567" y="6311"/>
                  <a:pt x="14577" y="6332"/>
                </a:cubicBezTo>
                <a:cubicBezTo>
                  <a:pt x="14599" y="6354"/>
                  <a:pt x="14610" y="6418"/>
                  <a:pt x="14620" y="6493"/>
                </a:cubicBezTo>
                <a:cubicBezTo>
                  <a:pt x="14631" y="6557"/>
                  <a:pt x="14642" y="6621"/>
                  <a:pt x="14653" y="6633"/>
                </a:cubicBezTo>
                <a:cubicBezTo>
                  <a:pt x="14685" y="6676"/>
                  <a:pt x="14727" y="6826"/>
                  <a:pt x="14727" y="6890"/>
                </a:cubicBezTo>
                <a:cubicBezTo>
                  <a:pt x="14727" y="6922"/>
                  <a:pt x="14749" y="6986"/>
                  <a:pt x="14760" y="7029"/>
                </a:cubicBezTo>
                <a:cubicBezTo>
                  <a:pt x="14782" y="7115"/>
                  <a:pt x="14835" y="7341"/>
                  <a:pt x="14835" y="7394"/>
                </a:cubicBezTo>
                <a:lnTo>
                  <a:pt x="14835" y="7491"/>
                </a:lnTo>
                <a:cubicBezTo>
                  <a:pt x="14824" y="7608"/>
                  <a:pt x="14846" y="7780"/>
                  <a:pt x="14867" y="7801"/>
                </a:cubicBezTo>
                <a:cubicBezTo>
                  <a:pt x="14899" y="7834"/>
                  <a:pt x="14899" y="7952"/>
                  <a:pt x="14878" y="7952"/>
                </a:cubicBezTo>
                <a:cubicBezTo>
                  <a:pt x="14867" y="7963"/>
                  <a:pt x="14856" y="7984"/>
                  <a:pt x="14856" y="8006"/>
                </a:cubicBezTo>
                <a:cubicBezTo>
                  <a:pt x="14856" y="8080"/>
                  <a:pt x="14878" y="8349"/>
                  <a:pt x="14889" y="8359"/>
                </a:cubicBezTo>
                <a:cubicBezTo>
                  <a:pt x="14889" y="8359"/>
                  <a:pt x="14889" y="8423"/>
                  <a:pt x="14878" y="8488"/>
                </a:cubicBezTo>
                <a:cubicBezTo>
                  <a:pt x="14878" y="8552"/>
                  <a:pt x="14878" y="8628"/>
                  <a:pt x="14889" y="8671"/>
                </a:cubicBezTo>
                <a:cubicBezTo>
                  <a:pt x="14899" y="8724"/>
                  <a:pt x="14899" y="8810"/>
                  <a:pt x="14889" y="9035"/>
                </a:cubicBezTo>
                <a:cubicBezTo>
                  <a:pt x="14867" y="9293"/>
                  <a:pt x="14867" y="9346"/>
                  <a:pt x="14889" y="9410"/>
                </a:cubicBezTo>
                <a:cubicBezTo>
                  <a:pt x="14910" y="9464"/>
                  <a:pt x="14910" y="9507"/>
                  <a:pt x="14899" y="9603"/>
                </a:cubicBezTo>
                <a:cubicBezTo>
                  <a:pt x="14889" y="9679"/>
                  <a:pt x="14889" y="9775"/>
                  <a:pt x="14899" y="9851"/>
                </a:cubicBezTo>
                <a:cubicBezTo>
                  <a:pt x="14921" y="10001"/>
                  <a:pt x="14921" y="10022"/>
                  <a:pt x="14899" y="10097"/>
                </a:cubicBezTo>
                <a:cubicBezTo>
                  <a:pt x="14878" y="10183"/>
                  <a:pt x="14889" y="10387"/>
                  <a:pt x="14921" y="10569"/>
                </a:cubicBezTo>
                <a:cubicBezTo>
                  <a:pt x="14942" y="10697"/>
                  <a:pt x="14942" y="10719"/>
                  <a:pt x="14910" y="10837"/>
                </a:cubicBezTo>
                <a:cubicBezTo>
                  <a:pt x="14878" y="10976"/>
                  <a:pt x="14867" y="11062"/>
                  <a:pt x="14899" y="11073"/>
                </a:cubicBezTo>
                <a:cubicBezTo>
                  <a:pt x="14921" y="11095"/>
                  <a:pt x="14910" y="11181"/>
                  <a:pt x="14889" y="11202"/>
                </a:cubicBezTo>
                <a:cubicBezTo>
                  <a:pt x="14867" y="11212"/>
                  <a:pt x="14867" y="11245"/>
                  <a:pt x="14878" y="11352"/>
                </a:cubicBezTo>
                <a:cubicBezTo>
                  <a:pt x="14889" y="11524"/>
                  <a:pt x="14846" y="11641"/>
                  <a:pt x="14739" y="11749"/>
                </a:cubicBezTo>
                <a:cubicBezTo>
                  <a:pt x="14685" y="11803"/>
                  <a:pt x="14663" y="11834"/>
                  <a:pt x="14663" y="11867"/>
                </a:cubicBezTo>
                <a:cubicBezTo>
                  <a:pt x="14663" y="11899"/>
                  <a:pt x="14642" y="11942"/>
                  <a:pt x="14567" y="12028"/>
                </a:cubicBezTo>
                <a:cubicBezTo>
                  <a:pt x="14503" y="12092"/>
                  <a:pt x="14460" y="12146"/>
                  <a:pt x="14460" y="12156"/>
                </a:cubicBezTo>
                <a:cubicBezTo>
                  <a:pt x="14460" y="12178"/>
                  <a:pt x="14438" y="12199"/>
                  <a:pt x="14406" y="12232"/>
                </a:cubicBezTo>
                <a:cubicBezTo>
                  <a:pt x="14384" y="12253"/>
                  <a:pt x="14341" y="12306"/>
                  <a:pt x="14320" y="12339"/>
                </a:cubicBezTo>
                <a:cubicBezTo>
                  <a:pt x="14288" y="12382"/>
                  <a:pt x="14255" y="12414"/>
                  <a:pt x="14245" y="12425"/>
                </a:cubicBezTo>
                <a:cubicBezTo>
                  <a:pt x="14213" y="12468"/>
                  <a:pt x="14181" y="12542"/>
                  <a:pt x="14191" y="12564"/>
                </a:cubicBezTo>
                <a:cubicBezTo>
                  <a:pt x="14191" y="12575"/>
                  <a:pt x="14159" y="12628"/>
                  <a:pt x="14105" y="12682"/>
                </a:cubicBezTo>
                <a:cubicBezTo>
                  <a:pt x="14062" y="12725"/>
                  <a:pt x="13998" y="12811"/>
                  <a:pt x="13966" y="12864"/>
                </a:cubicBezTo>
                <a:cubicBezTo>
                  <a:pt x="13945" y="12918"/>
                  <a:pt x="13891" y="12993"/>
                  <a:pt x="13859" y="13025"/>
                </a:cubicBezTo>
                <a:cubicBezTo>
                  <a:pt x="13773" y="13100"/>
                  <a:pt x="13580" y="13455"/>
                  <a:pt x="13505" y="13669"/>
                </a:cubicBezTo>
                <a:cubicBezTo>
                  <a:pt x="13462" y="13776"/>
                  <a:pt x="13451" y="13787"/>
                  <a:pt x="13130" y="14001"/>
                </a:cubicBezTo>
                <a:cubicBezTo>
                  <a:pt x="13054" y="14055"/>
                  <a:pt x="12947" y="14130"/>
                  <a:pt x="12894" y="14173"/>
                </a:cubicBezTo>
                <a:cubicBezTo>
                  <a:pt x="12783" y="14264"/>
                  <a:pt x="12672" y="14335"/>
                  <a:pt x="12641" y="14335"/>
                </a:cubicBezTo>
                <a:cubicBezTo>
                  <a:pt x="12639" y="14335"/>
                  <a:pt x="12638" y="14335"/>
                  <a:pt x="12636" y="14334"/>
                </a:cubicBezTo>
                <a:cubicBezTo>
                  <a:pt x="12625" y="14334"/>
                  <a:pt x="12529" y="14377"/>
                  <a:pt x="12422" y="14430"/>
                </a:cubicBezTo>
                <a:cubicBezTo>
                  <a:pt x="12303" y="14484"/>
                  <a:pt x="12196" y="14527"/>
                  <a:pt x="12110" y="14549"/>
                </a:cubicBezTo>
                <a:cubicBezTo>
                  <a:pt x="11896" y="14602"/>
                  <a:pt x="11864" y="14602"/>
                  <a:pt x="11821" y="14634"/>
                </a:cubicBezTo>
                <a:cubicBezTo>
                  <a:pt x="11810" y="14656"/>
                  <a:pt x="11767" y="14677"/>
                  <a:pt x="11746" y="14677"/>
                </a:cubicBezTo>
                <a:cubicBezTo>
                  <a:pt x="11714" y="14677"/>
                  <a:pt x="11660" y="14688"/>
                  <a:pt x="11617" y="14699"/>
                </a:cubicBezTo>
                <a:cubicBezTo>
                  <a:pt x="11564" y="14731"/>
                  <a:pt x="11488" y="14742"/>
                  <a:pt x="11359" y="14742"/>
                </a:cubicBezTo>
                <a:cubicBezTo>
                  <a:pt x="11231" y="14742"/>
                  <a:pt x="11166" y="14752"/>
                  <a:pt x="11135" y="14773"/>
                </a:cubicBezTo>
                <a:cubicBezTo>
                  <a:pt x="11070" y="14816"/>
                  <a:pt x="10899" y="14870"/>
                  <a:pt x="10791" y="14870"/>
                </a:cubicBezTo>
                <a:cubicBezTo>
                  <a:pt x="10737" y="14870"/>
                  <a:pt x="10663" y="14870"/>
                  <a:pt x="10620" y="14881"/>
                </a:cubicBezTo>
                <a:cubicBezTo>
                  <a:pt x="10587" y="14892"/>
                  <a:pt x="10512" y="14902"/>
                  <a:pt x="10458" y="14913"/>
                </a:cubicBezTo>
                <a:cubicBezTo>
                  <a:pt x="10415" y="14924"/>
                  <a:pt x="10319" y="14945"/>
                  <a:pt x="10255" y="14956"/>
                </a:cubicBezTo>
                <a:cubicBezTo>
                  <a:pt x="10201" y="14967"/>
                  <a:pt x="10126" y="14988"/>
                  <a:pt x="10094" y="14988"/>
                </a:cubicBezTo>
                <a:cubicBezTo>
                  <a:pt x="10072" y="14988"/>
                  <a:pt x="9998" y="15009"/>
                  <a:pt x="9944" y="15042"/>
                </a:cubicBezTo>
                <a:cubicBezTo>
                  <a:pt x="9879" y="15063"/>
                  <a:pt x="9826" y="15074"/>
                  <a:pt x="9805" y="15074"/>
                </a:cubicBezTo>
                <a:cubicBezTo>
                  <a:pt x="9799" y="15071"/>
                  <a:pt x="9789" y="15070"/>
                  <a:pt x="9777" y="15070"/>
                </a:cubicBezTo>
                <a:cubicBezTo>
                  <a:pt x="9743" y="15070"/>
                  <a:pt x="9688" y="15079"/>
                  <a:pt x="9633" y="15095"/>
                </a:cubicBezTo>
                <a:cubicBezTo>
                  <a:pt x="9407" y="15149"/>
                  <a:pt x="9300" y="15171"/>
                  <a:pt x="9150" y="15171"/>
                </a:cubicBezTo>
                <a:cubicBezTo>
                  <a:pt x="9064" y="15171"/>
                  <a:pt x="8968" y="15171"/>
                  <a:pt x="8935" y="15181"/>
                </a:cubicBezTo>
                <a:cubicBezTo>
                  <a:pt x="8919" y="15187"/>
                  <a:pt x="8906" y="15189"/>
                  <a:pt x="8895" y="15189"/>
                </a:cubicBezTo>
                <a:cubicBezTo>
                  <a:pt x="8885" y="15189"/>
                  <a:pt x="8876" y="15187"/>
                  <a:pt x="8871" y="15181"/>
                </a:cubicBezTo>
                <a:cubicBezTo>
                  <a:pt x="8860" y="15176"/>
                  <a:pt x="8847" y="15173"/>
                  <a:pt x="8828" y="15173"/>
                </a:cubicBezTo>
                <a:cubicBezTo>
                  <a:pt x="8810" y="15173"/>
                  <a:pt x="8786" y="15176"/>
                  <a:pt x="8753" y="15181"/>
                </a:cubicBezTo>
                <a:cubicBezTo>
                  <a:pt x="8699" y="15202"/>
                  <a:pt x="8603" y="15214"/>
                  <a:pt x="8539" y="15224"/>
                </a:cubicBezTo>
                <a:cubicBezTo>
                  <a:pt x="8474" y="15235"/>
                  <a:pt x="8389" y="15245"/>
                  <a:pt x="8346" y="15267"/>
                </a:cubicBezTo>
                <a:cubicBezTo>
                  <a:pt x="8315" y="15275"/>
                  <a:pt x="8285" y="15282"/>
                  <a:pt x="8262" y="15282"/>
                </a:cubicBezTo>
                <a:cubicBezTo>
                  <a:pt x="8253" y="15282"/>
                  <a:pt x="8245" y="15281"/>
                  <a:pt x="8238" y="15278"/>
                </a:cubicBezTo>
                <a:cubicBezTo>
                  <a:pt x="8217" y="15278"/>
                  <a:pt x="8120" y="15267"/>
                  <a:pt x="8034" y="15245"/>
                </a:cubicBezTo>
                <a:cubicBezTo>
                  <a:pt x="7712" y="15202"/>
                  <a:pt x="7648" y="15181"/>
                  <a:pt x="7627" y="15171"/>
                </a:cubicBezTo>
                <a:cubicBezTo>
                  <a:pt x="7608" y="15158"/>
                  <a:pt x="7488" y="15153"/>
                  <a:pt x="7360" y="15153"/>
                </a:cubicBezTo>
                <a:cubicBezTo>
                  <a:pt x="7271" y="15153"/>
                  <a:pt x="7178" y="15155"/>
                  <a:pt x="7112" y="15160"/>
                </a:cubicBezTo>
                <a:cubicBezTo>
                  <a:pt x="7054" y="15168"/>
                  <a:pt x="7019" y="15174"/>
                  <a:pt x="6989" y="15174"/>
                </a:cubicBezTo>
                <a:cubicBezTo>
                  <a:pt x="6947" y="15174"/>
                  <a:pt x="6917" y="15163"/>
                  <a:pt x="6854" y="15138"/>
                </a:cubicBezTo>
                <a:cubicBezTo>
                  <a:pt x="6801" y="15117"/>
                  <a:pt x="6737" y="15095"/>
                  <a:pt x="6715" y="15095"/>
                </a:cubicBezTo>
                <a:cubicBezTo>
                  <a:pt x="6704" y="15095"/>
                  <a:pt x="6672" y="15074"/>
                  <a:pt x="6651" y="15063"/>
                </a:cubicBezTo>
                <a:cubicBezTo>
                  <a:pt x="6618" y="15042"/>
                  <a:pt x="6587" y="15031"/>
                  <a:pt x="6533" y="15031"/>
                </a:cubicBezTo>
                <a:cubicBezTo>
                  <a:pt x="6490" y="15031"/>
                  <a:pt x="6447" y="15021"/>
                  <a:pt x="6447" y="15009"/>
                </a:cubicBezTo>
                <a:cubicBezTo>
                  <a:pt x="6447" y="15009"/>
                  <a:pt x="6436" y="14988"/>
                  <a:pt x="6404" y="14988"/>
                </a:cubicBezTo>
                <a:cubicBezTo>
                  <a:pt x="6382" y="14978"/>
                  <a:pt x="6351" y="14967"/>
                  <a:pt x="6340" y="14956"/>
                </a:cubicBezTo>
                <a:cubicBezTo>
                  <a:pt x="6318" y="14935"/>
                  <a:pt x="6189" y="14902"/>
                  <a:pt x="6136" y="14902"/>
                </a:cubicBezTo>
                <a:cubicBezTo>
                  <a:pt x="6104" y="14902"/>
                  <a:pt x="5889" y="14795"/>
                  <a:pt x="5889" y="14785"/>
                </a:cubicBezTo>
                <a:cubicBezTo>
                  <a:pt x="5879" y="14773"/>
                  <a:pt x="5836" y="14742"/>
                  <a:pt x="5793" y="14709"/>
                </a:cubicBezTo>
                <a:cubicBezTo>
                  <a:pt x="5653" y="14623"/>
                  <a:pt x="5481" y="14473"/>
                  <a:pt x="5481" y="14441"/>
                </a:cubicBezTo>
                <a:cubicBezTo>
                  <a:pt x="5481" y="14430"/>
                  <a:pt x="5450" y="14398"/>
                  <a:pt x="5428" y="14387"/>
                </a:cubicBezTo>
                <a:cubicBezTo>
                  <a:pt x="5331" y="14334"/>
                  <a:pt x="5214" y="14237"/>
                  <a:pt x="5181" y="14173"/>
                </a:cubicBezTo>
                <a:cubicBezTo>
                  <a:pt x="5171" y="14141"/>
                  <a:pt x="5138" y="14108"/>
                  <a:pt x="5117" y="14098"/>
                </a:cubicBezTo>
                <a:cubicBezTo>
                  <a:pt x="5042" y="14065"/>
                  <a:pt x="4956" y="13991"/>
                  <a:pt x="4913" y="13905"/>
                </a:cubicBezTo>
                <a:cubicBezTo>
                  <a:pt x="4881" y="13862"/>
                  <a:pt x="4828" y="13798"/>
                  <a:pt x="4785" y="13765"/>
                </a:cubicBezTo>
                <a:cubicBezTo>
                  <a:pt x="4720" y="13712"/>
                  <a:pt x="4645" y="13615"/>
                  <a:pt x="4645" y="13572"/>
                </a:cubicBezTo>
                <a:cubicBezTo>
                  <a:pt x="4645" y="13562"/>
                  <a:pt x="4602" y="13508"/>
                  <a:pt x="4549" y="13455"/>
                </a:cubicBezTo>
                <a:cubicBezTo>
                  <a:pt x="4495" y="13390"/>
                  <a:pt x="4452" y="13336"/>
                  <a:pt x="4452" y="13326"/>
                </a:cubicBezTo>
                <a:cubicBezTo>
                  <a:pt x="4452" y="13326"/>
                  <a:pt x="4430" y="13293"/>
                  <a:pt x="4387" y="13261"/>
                </a:cubicBezTo>
                <a:lnTo>
                  <a:pt x="4323" y="13197"/>
                </a:lnTo>
                <a:cubicBezTo>
                  <a:pt x="4323" y="13186"/>
                  <a:pt x="4302" y="13143"/>
                  <a:pt x="4270" y="13111"/>
                </a:cubicBezTo>
                <a:cubicBezTo>
                  <a:pt x="4194" y="13014"/>
                  <a:pt x="4163" y="12940"/>
                  <a:pt x="4173" y="12907"/>
                </a:cubicBezTo>
                <a:cubicBezTo>
                  <a:pt x="4173" y="12886"/>
                  <a:pt x="4151" y="12854"/>
                  <a:pt x="4108" y="12811"/>
                </a:cubicBezTo>
                <a:cubicBezTo>
                  <a:pt x="4012" y="12714"/>
                  <a:pt x="3894" y="12564"/>
                  <a:pt x="3830" y="12457"/>
                </a:cubicBezTo>
                <a:cubicBezTo>
                  <a:pt x="3808" y="12414"/>
                  <a:pt x="3776" y="12371"/>
                  <a:pt x="3755" y="12360"/>
                </a:cubicBezTo>
                <a:cubicBezTo>
                  <a:pt x="3733" y="12349"/>
                  <a:pt x="3722" y="12328"/>
                  <a:pt x="3722" y="12318"/>
                </a:cubicBezTo>
                <a:cubicBezTo>
                  <a:pt x="3722" y="12306"/>
                  <a:pt x="3701" y="12275"/>
                  <a:pt x="3679" y="12253"/>
                </a:cubicBezTo>
                <a:cubicBezTo>
                  <a:pt x="3658" y="12232"/>
                  <a:pt x="3605" y="12167"/>
                  <a:pt x="3572" y="12113"/>
                </a:cubicBezTo>
                <a:cubicBezTo>
                  <a:pt x="3540" y="12060"/>
                  <a:pt x="3465" y="11963"/>
                  <a:pt x="3401" y="11899"/>
                </a:cubicBezTo>
                <a:cubicBezTo>
                  <a:pt x="3336" y="11846"/>
                  <a:pt x="3283" y="11770"/>
                  <a:pt x="3283" y="11749"/>
                </a:cubicBezTo>
                <a:cubicBezTo>
                  <a:pt x="3272" y="11727"/>
                  <a:pt x="3240" y="11663"/>
                  <a:pt x="3197" y="11610"/>
                </a:cubicBezTo>
                <a:cubicBezTo>
                  <a:pt x="2971" y="11331"/>
                  <a:pt x="2897" y="11234"/>
                  <a:pt x="2864" y="11181"/>
                </a:cubicBezTo>
                <a:cubicBezTo>
                  <a:pt x="2843" y="11148"/>
                  <a:pt x="2821" y="11127"/>
                  <a:pt x="2811" y="11116"/>
                </a:cubicBezTo>
                <a:cubicBezTo>
                  <a:pt x="2800" y="11116"/>
                  <a:pt x="2800" y="11095"/>
                  <a:pt x="2800" y="11084"/>
                </a:cubicBezTo>
                <a:cubicBezTo>
                  <a:pt x="2800" y="11062"/>
                  <a:pt x="2778" y="11019"/>
                  <a:pt x="2768" y="10987"/>
                </a:cubicBezTo>
                <a:cubicBezTo>
                  <a:pt x="2704" y="10869"/>
                  <a:pt x="2639" y="10709"/>
                  <a:pt x="2639" y="10666"/>
                </a:cubicBezTo>
                <a:cubicBezTo>
                  <a:pt x="2639" y="10601"/>
                  <a:pt x="2607" y="10537"/>
                  <a:pt x="2554" y="10473"/>
                </a:cubicBezTo>
                <a:cubicBezTo>
                  <a:pt x="2511" y="10419"/>
                  <a:pt x="2511" y="10397"/>
                  <a:pt x="2500" y="10280"/>
                </a:cubicBezTo>
                <a:cubicBezTo>
                  <a:pt x="2500" y="10183"/>
                  <a:pt x="2478" y="10129"/>
                  <a:pt x="2446" y="10075"/>
                </a:cubicBezTo>
                <a:cubicBezTo>
                  <a:pt x="2425" y="10032"/>
                  <a:pt x="2403" y="9947"/>
                  <a:pt x="2382" y="9872"/>
                </a:cubicBezTo>
                <a:cubicBezTo>
                  <a:pt x="2371" y="9808"/>
                  <a:pt x="2349" y="9722"/>
                  <a:pt x="2339" y="9700"/>
                </a:cubicBezTo>
                <a:cubicBezTo>
                  <a:pt x="2339" y="9668"/>
                  <a:pt x="2328" y="9636"/>
                  <a:pt x="2339" y="9625"/>
                </a:cubicBezTo>
                <a:cubicBezTo>
                  <a:pt x="2339" y="9603"/>
                  <a:pt x="2339" y="9572"/>
                  <a:pt x="2328" y="9550"/>
                </a:cubicBezTo>
                <a:cubicBezTo>
                  <a:pt x="2318" y="9529"/>
                  <a:pt x="2306" y="9486"/>
                  <a:pt x="2306" y="9453"/>
                </a:cubicBezTo>
                <a:cubicBezTo>
                  <a:pt x="2306" y="9432"/>
                  <a:pt x="2306" y="9389"/>
                  <a:pt x="2296" y="9379"/>
                </a:cubicBezTo>
                <a:cubicBezTo>
                  <a:pt x="2264" y="9314"/>
                  <a:pt x="2199" y="9057"/>
                  <a:pt x="2189" y="8971"/>
                </a:cubicBezTo>
                <a:cubicBezTo>
                  <a:pt x="2189" y="8917"/>
                  <a:pt x="2167" y="8810"/>
                  <a:pt x="2156" y="8735"/>
                </a:cubicBezTo>
                <a:cubicBezTo>
                  <a:pt x="2103" y="8423"/>
                  <a:pt x="2092" y="8359"/>
                  <a:pt x="2135" y="8242"/>
                </a:cubicBezTo>
                <a:cubicBezTo>
                  <a:pt x="2156" y="8166"/>
                  <a:pt x="2156" y="8102"/>
                  <a:pt x="2156" y="8037"/>
                </a:cubicBezTo>
                <a:cubicBezTo>
                  <a:pt x="2146" y="7984"/>
                  <a:pt x="2156" y="7952"/>
                  <a:pt x="2167" y="7952"/>
                </a:cubicBezTo>
                <a:cubicBezTo>
                  <a:pt x="2178" y="7941"/>
                  <a:pt x="2178" y="7898"/>
                  <a:pt x="2178" y="7866"/>
                </a:cubicBezTo>
                <a:cubicBezTo>
                  <a:pt x="2178" y="7780"/>
                  <a:pt x="2199" y="7716"/>
                  <a:pt x="2242" y="7684"/>
                </a:cubicBezTo>
                <a:cubicBezTo>
                  <a:pt x="2264" y="7662"/>
                  <a:pt x="2285" y="7608"/>
                  <a:pt x="2306" y="7544"/>
                </a:cubicBezTo>
                <a:cubicBezTo>
                  <a:pt x="2318" y="7491"/>
                  <a:pt x="2339" y="7415"/>
                  <a:pt x="2339" y="7394"/>
                </a:cubicBezTo>
                <a:cubicBezTo>
                  <a:pt x="2349" y="7362"/>
                  <a:pt x="2371" y="7319"/>
                  <a:pt x="2392" y="7298"/>
                </a:cubicBezTo>
                <a:cubicBezTo>
                  <a:pt x="2446" y="7212"/>
                  <a:pt x="2500" y="7105"/>
                  <a:pt x="2521" y="6997"/>
                </a:cubicBezTo>
                <a:cubicBezTo>
                  <a:pt x="2532" y="6943"/>
                  <a:pt x="2554" y="6869"/>
                  <a:pt x="2575" y="6836"/>
                </a:cubicBezTo>
                <a:cubicBezTo>
                  <a:pt x="2585" y="6804"/>
                  <a:pt x="2607" y="6761"/>
                  <a:pt x="2607" y="6740"/>
                </a:cubicBezTo>
                <a:cubicBezTo>
                  <a:pt x="2607" y="6676"/>
                  <a:pt x="2628" y="6611"/>
                  <a:pt x="2714" y="6514"/>
                </a:cubicBezTo>
                <a:cubicBezTo>
                  <a:pt x="2747" y="6461"/>
                  <a:pt x="2778" y="6418"/>
                  <a:pt x="2790" y="6407"/>
                </a:cubicBezTo>
                <a:lnTo>
                  <a:pt x="2790" y="6343"/>
                </a:lnTo>
                <a:cubicBezTo>
                  <a:pt x="2800" y="6235"/>
                  <a:pt x="2821" y="6150"/>
                  <a:pt x="2886" y="6032"/>
                </a:cubicBezTo>
                <a:cubicBezTo>
                  <a:pt x="2918" y="5956"/>
                  <a:pt x="2940" y="5892"/>
                  <a:pt x="2940" y="5882"/>
                </a:cubicBezTo>
                <a:cubicBezTo>
                  <a:pt x="2940" y="5871"/>
                  <a:pt x="2971" y="5817"/>
                  <a:pt x="3004" y="5763"/>
                </a:cubicBezTo>
                <a:cubicBezTo>
                  <a:pt x="3036" y="5699"/>
                  <a:pt x="3090" y="5603"/>
                  <a:pt x="3122" y="5527"/>
                </a:cubicBezTo>
                <a:cubicBezTo>
                  <a:pt x="3154" y="5453"/>
                  <a:pt x="3186" y="5367"/>
                  <a:pt x="3207" y="5334"/>
                </a:cubicBezTo>
                <a:cubicBezTo>
                  <a:pt x="3219" y="5291"/>
                  <a:pt x="3250" y="5217"/>
                  <a:pt x="3272" y="5163"/>
                </a:cubicBezTo>
                <a:cubicBezTo>
                  <a:pt x="3304" y="5098"/>
                  <a:pt x="3347" y="5034"/>
                  <a:pt x="3390" y="4991"/>
                </a:cubicBezTo>
                <a:cubicBezTo>
                  <a:pt x="3422" y="4948"/>
                  <a:pt x="3465" y="4916"/>
                  <a:pt x="3476" y="4895"/>
                </a:cubicBezTo>
                <a:cubicBezTo>
                  <a:pt x="3486" y="4884"/>
                  <a:pt x="3529" y="4841"/>
                  <a:pt x="3572" y="4809"/>
                </a:cubicBezTo>
                <a:cubicBezTo>
                  <a:pt x="3615" y="4766"/>
                  <a:pt x="3658" y="4712"/>
                  <a:pt x="3669" y="4691"/>
                </a:cubicBezTo>
                <a:cubicBezTo>
                  <a:pt x="3691" y="4659"/>
                  <a:pt x="3733" y="4616"/>
                  <a:pt x="3787" y="4595"/>
                </a:cubicBezTo>
                <a:cubicBezTo>
                  <a:pt x="3841" y="4562"/>
                  <a:pt x="3894" y="4530"/>
                  <a:pt x="3915" y="4509"/>
                </a:cubicBezTo>
                <a:cubicBezTo>
                  <a:pt x="3937" y="4476"/>
                  <a:pt x="3958" y="4466"/>
                  <a:pt x="3980" y="4466"/>
                </a:cubicBezTo>
                <a:cubicBezTo>
                  <a:pt x="3991" y="4466"/>
                  <a:pt x="4055" y="4423"/>
                  <a:pt x="4120" y="4359"/>
                </a:cubicBezTo>
                <a:cubicBezTo>
                  <a:pt x="4495" y="4026"/>
                  <a:pt x="4516" y="4015"/>
                  <a:pt x="4773" y="3887"/>
                </a:cubicBezTo>
                <a:cubicBezTo>
                  <a:pt x="4806" y="3876"/>
                  <a:pt x="4849" y="3844"/>
                  <a:pt x="4881" y="3822"/>
                </a:cubicBezTo>
                <a:cubicBezTo>
                  <a:pt x="4902" y="3801"/>
                  <a:pt x="4956" y="3768"/>
                  <a:pt x="4999" y="3747"/>
                </a:cubicBezTo>
                <a:cubicBezTo>
                  <a:pt x="5042" y="3725"/>
                  <a:pt x="5095" y="3704"/>
                  <a:pt x="5106" y="3694"/>
                </a:cubicBezTo>
                <a:cubicBezTo>
                  <a:pt x="5117" y="3682"/>
                  <a:pt x="5171" y="3661"/>
                  <a:pt x="5224" y="3651"/>
                </a:cubicBezTo>
                <a:cubicBezTo>
                  <a:pt x="5278" y="3640"/>
                  <a:pt x="5331" y="3629"/>
                  <a:pt x="5342" y="3618"/>
                </a:cubicBezTo>
                <a:cubicBezTo>
                  <a:pt x="5417" y="3586"/>
                  <a:pt x="5524" y="3554"/>
                  <a:pt x="5589" y="3543"/>
                </a:cubicBezTo>
                <a:cubicBezTo>
                  <a:pt x="5632" y="3543"/>
                  <a:pt x="5707" y="3522"/>
                  <a:pt x="5771" y="3501"/>
                </a:cubicBezTo>
                <a:cubicBezTo>
                  <a:pt x="5857" y="3458"/>
                  <a:pt x="5910" y="3458"/>
                  <a:pt x="6061" y="3446"/>
                </a:cubicBezTo>
                <a:cubicBezTo>
                  <a:pt x="6119" y="3443"/>
                  <a:pt x="6159" y="3440"/>
                  <a:pt x="6188" y="3440"/>
                </a:cubicBezTo>
                <a:cubicBezTo>
                  <a:pt x="6238" y="3440"/>
                  <a:pt x="6251" y="3448"/>
                  <a:pt x="6265" y="3468"/>
                </a:cubicBezTo>
                <a:cubicBezTo>
                  <a:pt x="6271" y="3481"/>
                  <a:pt x="6277" y="3486"/>
                  <a:pt x="6288" y="3486"/>
                </a:cubicBezTo>
                <a:cubicBezTo>
                  <a:pt x="6296" y="3486"/>
                  <a:pt x="6305" y="3483"/>
                  <a:pt x="6318" y="3479"/>
                </a:cubicBezTo>
                <a:cubicBezTo>
                  <a:pt x="6340" y="3479"/>
                  <a:pt x="6415" y="3468"/>
                  <a:pt x="6479" y="3468"/>
                </a:cubicBezTo>
                <a:cubicBezTo>
                  <a:pt x="6554" y="3458"/>
                  <a:pt x="6694" y="3458"/>
                  <a:pt x="6790" y="3446"/>
                </a:cubicBezTo>
                <a:cubicBezTo>
                  <a:pt x="6862" y="3446"/>
                  <a:pt x="6943" y="3442"/>
                  <a:pt x="7005" y="3442"/>
                </a:cubicBezTo>
                <a:cubicBezTo>
                  <a:pt x="7036" y="3442"/>
                  <a:pt x="7062" y="3443"/>
                  <a:pt x="7080" y="3446"/>
                </a:cubicBezTo>
                <a:lnTo>
                  <a:pt x="7219" y="3446"/>
                </a:lnTo>
                <a:cubicBezTo>
                  <a:pt x="7241" y="3436"/>
                  <a:pt x="7359" y="3436"/>
                  <a:pt x="7488" y="3436"/>
                </a:cubicBezTo>
                <a:cubicBezTo>
                  <a:pt x="7531" y="3440"/>
                  <a:pt x="7579" y="3441"/>
                  <a:pt x="7629" y="3441"/>
                </a:cubicBezTo>
                <a:cubicBezTo>
                  <a:pt x="7727" y="3441"/>
                  <a:pt x="7827" y="3436"/>
                  <a:pt x="7884" y="3436"/>
                </a:cubicBezTo>
                <a:cubicBezTo>
                  <a:pt x="7981" y="3436"/>
                  <a:pt x="8077" y="3446"/>
                  <a:pt x="8099" y="3458"/>
                </a:cubicBezTo>
                <a:cubicBezTo>
                  <a:pt x="8116" y="3462"/>
                  <a:pt x="8130" y="3464"/>
                  <a:pt x="8143" y="3464"/>
                </a:cubicBezTo>
                <a:cubicBezTo>
                  <a:pt x="8163" y="3464"/>
                  <a:pt x="8181" y="3459"/>
                  <a:pt x="8206" y="3446"/>
                </a:cubicBezTo>
                <a:cubicBezTo>
                  <a:pt x="8231" y="3434"/>
                  <a:pt x="8248" y="3429"/>
                  <a:pt x="8274" y="3429"/>
                </a:cubicBezTo>
                <a:cubicBezTo>
                  <a:pt x="8292" y="3429"/>
                  <a:pt x="8314" y="3432"/>
                  <a:pt x="8346" y="3436"/>
                </a:cubicBezTo>
                <a:cubicBezTo>
                  <a:pt x="8379" y="3444"/>
                  <a:pt x="8402" y="3450"/>
                  <a:pt x="8440" y="3450"/>
                </a:cubicBezTo>
                <a:cubicBezTo>
                  <a:pt x="8499" y="3450"/>
                  <a:pt x="8594" y="3437"/>
                  <a:pt x="8818" y="3404"/>
                </a:cubicBezTo>
                <a:cubicBezTo>
                  <a:pt x="9011" y="3382"/>
                  <a:pt x="9085" y="3372"/>
                  <a:pt x="9290" y="3372"/>
                </a:cubicBezTo>
                <a:cubicBezTo>
                  <a:pt x="9407" y="3361"/>
                  <a:pt x="9472" y="3350"/>
                  <a:pt x="9493" y="3329"/>
                </a:cubicBezTo>
                <a:cubicBezTo>
                  <a:pt x="9514" y="3318"/>
                  <a:pt x="9569" y="3307"/>
                  <a:pt x="9697" y="3307"/>
                </a:cubicBezTo>
                <a:cubicBezTo>
                  <a:pt x="9869" y="3296"/>
                  <a:pt x="10137" y="3265"/>
                  <a:pt x="10169" y="3232"/>
                </a:cubicBezTo>
                <a:cubicBezTo>
                  <a:pt x="10180" y="3232"/>
                  <a:pt x="10287" y="3222"/>
                  <a:pt x="10394" y="3222"/>
                </a:cubicBezTo>
                <a:cubicBezTo>
                  <a:pt x="10462" y="3217"/>
                  <a:pt x="10510" y="3214"/>
                  <a:pt x="10544" y="3214"/>
                </a:cubicBezTo>
                <a:cubicBezTo>
                  <a:pt x="10591" y="3214"/>
                  <a:pt x="10609" y="3220"/>
                  <a:pt x="10609" y="3232"/>
                </a:cubicBezTo>
                <a:cubicBezTo>
                  <a:pt x="10609" y="3238"/>
                  <a:pt x="10619" y="3240"/>
                  <a:pt x="10642" y="3240"/>
                </a:cubicBezTo>
                <a:cubicBezTo>
                  <a:pt x="10665" y="3240"/>
                  <a:pt x="10700" y="3238"/>
                  <a:pt x="10748" y="3232"/>
                </a:cubicBezTo>
                <a:cubicBezTo>
                  <a:pt x="10856" y="3232"/>
                  <a:pt x="10887" y="3232"/>
                  <a:pt x="10887" y="3243"/>
                </a:cubicBezTo>
                <a:cubicBezTo>
                  <a:pt x="10887" y="3275"/>
                  <a:pt x="11049" y="3329"/>
                  <a:pt x="11123" y="3329"/>
                </a:cubicBezTo>
                <a:cubicBezTo>
                  <a:pt x="11188" y="3329"/>
                  <a:pt x="11285" y="3361"/>
                  <a:pt x="11306" y="3382"/>
                </a:cubicBezTo>
                <a:cubicBezTo>
                  <a:pt x="11316" y="3404"/>
                  <a:pt x="11445" y="3479"/>
                  <a:pt x="11531" y="3501"/>
                </a:cubicBezTo>
                <a:cubicBezTo>
                  <a:pt x="11564" y="3511"/>
                  <a:pt x="11595" y="3543"/>
                  <a:pt x="11607" y="3554"/>
                </a:cubicBezTo>
                <a:cubicBezTo>
                  <a:pt x="11628" y="3597"/>
                  <a:pt x="11788" y="3715"/>
                  <a:pt x="11885" y="3768"/>
                </a:cubicBezTo>
                <a:cubicBezTo>
                  <a:pt x="11907" y="3779"/>
                  <a:pt x="11928" y="3811"/>
                  <a:pt x="11939" y="3833"/>
                </a:cubicBezTo>
                <a:cubicBezTo>
                  <a:pt x="11939" y="3844"/>
                  <a:pt x="11971" y="3887"/>
                  <a:pt x="12024" y="3918"/>
                </a:cubicBezTo>
                <a:cubicBezTo>
                  <a:pt x="12078" y="3951"/>
                  <a:pt x="12132" y="4004"/>
                  <a:pt x="12164" y="4058"/>
                </a:cubicBezTo>
                <a:cubicBezTo>
                  <a:pt x="12196" y="4101"/>
                  <a:pt x="12229" y="4144"/>
                  <a:pt x="12250" y="4154"/>
                </a:cubicBezTo>
                <a:cubicBezTo>
                  <a:pt x="12272" y="4166"/>
                  <a:pt x="12368" y="4262"/>
                  <a:pt x="12453" y="4369"/>
                </a:cubicBezTo>
                <a:cubicBezTo>
                  <a:pt x="12550" y="4476"/>
                  <a:pt x="12647" y="4583"/>
                  <a:pt x="12679" y="4605"/>
                </a:cubicBezTo>
                <a:cubicBezTo>
                  <a:pt x="12711" y="4626"/>
                  <a:pt x="12744" y="4669"/>
                  <a:pt x="12765" y="4702"/>
                </a:cubicBezTo>
                <a:cubicBezTo>
                  <a:pt x="12775" y="4723"/>
                  <a:pt x="12829" y="4798"/>
                  <a:pt x="12883" y="4852"/>
                </a:cubicBezTo>
                <a:cubicBezTo>
                  <a:pt x="12937" y="4905"/>
                  <a:pt x="12979" y="4959"/>
                  <a:pt x="12979" y="4970"/>
                </a:cubicBezTo>
                <a:cubicBezTo>
                  <a:pt x="12979" y="4981"/>
                  <a:pt x="13033" y="5034"/>
                  <a:pt x="13087" y="5098"/>
                </a:cubicBezTo>
                <a:cubicBezTo>
                  <a:pt x="13151" y="5174"/>
                  <a:pt x="13215" y="5270"/>
                  <a:pt x="13247" y="5334"/>
                </a:cubicBezTo>
                <a:cubicBezTo>
                  <a:pt x="13280" y="5399"/>
                  <a:pt x="13333" y="5484"/>
                  <a:pt x="13354" y="5527"/>
                </a:cubicBezTo>
                <a:cubicBezTo>
                  <a:pt x="13387" y="5581"/>
                  <a:pt x="13440" y="5689"/>
                  <a:pt x="13473" y="5775"/>
                </a:cubicBezTo>
                <a:cubicBezTo>
                  <a:pt x="13505" y="5860"/>
                  <a:pt x="13537" y="5946"/>
                  <a:pt x="13548" y="5978"/>
                </a:cubicBezTo>
                <a:cubicBezTo>
                  <a:pt x="13559" y="5999"/>
                  <a:pt x="13569" y="6032"/>
                  <a:pt x="13569" y="6042"/>
                </a:cubicBezTo>
                <a:cubicBezTo>
                  <a:pt x="13569" y="6085"/>
                  <a:pt x="13623" y="6257"/>
                  <a:pt x="13645" y="6311"/>
                </a:cubicBezTo>
                <a:cubicBezTo>
                  <a:pt x="13655" y="6321"/>
                  <a:pt x="13687" y="6428"/>
                  <a:pt x="13730" y="6536"/>
                </a:cubicBezTo>
                <a:cubicBezTo>
                  <a:pt x="13762" y="6654"/>
                  <a:pt x="13795" y="6750"/>
                  <a:pt x="13805" y="6750"/>
                </a:cubicBezTo>
                <a:cubicBezTo>
                  <a:pt x="13838" y="6772"/>
                  <a:pt x="13859" y="6836"/>
                  <a:pt x="13838" y="6857"/>
                </a:cubicBezTo>
                <a:cubicBezTo>
                  <a:pt x="13826" y="6879"/>
                  <a:pt x="13826" y="6912"/>
                  <a:pt x="13848" y="6986"/>
                </a:cubicBezTo>
                <a:cubicBezTo>
                  <a:pt x="13859" y="7040"/>
                  <a:pt x="13880" y="7115"/>
                  <a:pt x="13880" y="7169"/>
                </a:cubicBezTo>
                <a:cubicBezTo>
                  <a:pt x="13880" y="7212"/>
                  <a:pt x="13891" y="7265"/>
                  <a:pt x="13902" y="7298"/>
                </a:cubicBezTo>
                <a:cubicBezTo>
                  <a:pt x="13912" y="7319"/>
                  <a:pt x="13923" y="7383"/>
                  <a:pt x="13934" y="7415"/>
                </a:cubicBezTo>
                <a:cubicBezTo>
                  <a:pt x="13934" y="7458"/>
                  <a:pt x="13955" y="7544"/>
                  <a:pt x="13966" y="7587"/>
                </a:cubicBezTo>
                <a:cubicBezTo>
                  <a:pt x="13988" y="7641"/>
                  <a:pt x="13998" y="7705"/>
                  <a:pt x="13998" y="7727"/>
                </a:cubicBezTo>
                <a:cubicBezTo>
                  <a:pt x="13988" y="7748"/>
                  <a:pt x="13998" y="7801"/>
                  <a:pt x="14009" y="7844"/>
                </a:cubicBezTo>
                <a:cubicBezTo>
                  <a:pt x="14020" y="7887"/>
                  <a:pt x="14031" y="7920"/>
                  <a:pt x="14020" y="7930"/>
                </a:cubicBezTo>
                <a:cubicBezTo>
                  <a:pt x="14009" y="7930"/>
                  <a:pt x="14009" y="7963"/>
                  <a:pt x="14031" y="8006"/>
                </a:cubicBezTo>
                <a:cubicBezTo>
                  <a:pt x="14041" y="8037"/>
                  <a:pt x="14052" y="8102"/>
                  <a:pt x="14062" y="8166"/>
                </a:cubicBezTo>
                <a:cubicBezTo>
                  <a:pt x="14062" y="8230"/>
                  <a:pt x="14074" y="8295"/>
                  <a:pt x="14084" y="8316"/>
                </a:cubicBezTo>
                <a:cubicBezTo>
                  <a:pt x="14116" y="8370"/>
                  <a:pt x="14159" y="8702"/>
                  <a:pt x="14148" y="8821"/>
                </a:cubicBezTo>
                <a:lnTo>
                  <a:pt x="14148" y="8938"/>
                </a:lnTo>
                <a:lnTo>
                  <a:pt x="14148" y="9250"/>
                </a:lnTo>
                <a:cubicBezTo>
                  <a:pt x="14148" y="9496"/>
                  <a:pt x="14148" y="9529"/>
                  <a:pt x="14181" y="9539"/>
                </a:cubicBezTo>
                <a:cubicBezTo>
                  <a:pt x="14202" y="9560"/>
                  <a:pt x="14202" y="9560"/>
                  <a:pt x="14181" y="9657"/>
                </a:cubicBezTo>
                <a:cubicBezTo>
                  <a:pt x="14159" y="9722"/>
                  <a:pt x="14159" y="9775"/>
                  <a:pt x="14159" y="9786"/>
                </a:cubicBezTo>
                <a:cubicBezTo>
                  <a:pt x="14170" y="9796"/>
                  <a:pt x="14170" y="9818"/>
                  <a:pt x="14159" y="9839"/>
                </a:cubicBezTo>
                <a:cubicBezTo>
                  <a:pt x="14159" y="9851"/>
                  <a:pt x="14148" y="9893"/>
                  <a:pt x="14159" y="9936"/>
                </a:cubicBezTo>
                <a:cubicBezTo>
                  <a:pt x="14170" y="10044"/>
                  <a:pt x="14170" y="10354"/>
                  <a:pt x="14159" y="10440"/>
                </a:cubicBezTo>
                <a:cubicBezTo>
                  <a:pt x="14148" y="10473"/>
                  <a:pt x="14127" y="10547"/>
                  <a:pt x="14105" y="10590"/>
                </a:cubicBezTo>
                <a:cubicBezTo>
                  <a:pt x="14084" y="10633"/>
                  <a:pt x="14052" y="10719"/>
                  <a:pt x="14031" y="10783"/>
                </a:cubicBezTo>
                <a:cubicBezTo>
                  <a:pt x="14009" y="10848"/>
                  <a:pt x="13966" y="10945"/>
                  <a:pt x="13934" y="11009"/>
                </a:cubicBezTo>
                <a:cubicBezTo>
                  <a:pt x="13902" y="11062"/>
                  <a:pt x="13869" y="11138"/>
                  <a:pt x="13859" y="11181"/>
                </a:cubicBezTo>
                <a:cubicBezTo>
                  <a:pt x="13859" y="11223"/>
                  <a:pt x="13838" y="11266"/>
                  <a:pt x="13805" y="11298"/>
                </a:cubicBezTo>
                <a:cubicBezTo>
                  <a:pt x="13773" y="11331"/>
                  <a:pt x="13590" y="11695"/>
                  <a:pt x="13590" y="11738"/>
                </a:cubicBezTo>
                <a:cubicBezTo>
                  <a:pt x="13590" y="11749"/>
                  <a:pt x="13559" y="11803"/>
                  <a:pt x="13526" y="11867"/>
                </a:cubicBezTo>
                <a:cubicBezTo>
                  <a:pt x="13483" y="11931"/>
                  <a:pt x="13451" y="11996"/>
                  <a:pt x="13451" y="11996"/>
                </a:cubicBezTo>
                <a:cubicBezTo>
                  <a:pt x="13451" y="12006"/>
                  <a:pt x="13419" y="12049"/>
                  <a:pt x="13397" y="12092"/>
                </a:cubicBezTo>
                <a:cubicBezTo>
                  <a:pt x="13366" y="12146"/>
                  <a:pt x="13333" y="12189"/>
                  <a:pt x="13333" y="12199"/>
                </a:cubicBezTo>
                <a:cubicBezTo>
                  <a:pt x="13333" y="12232"/>
                  <a:pt x="13258" y="12318"/>
                  <a:pt x="13226" y="12318"/>
                </a:cubicBezTo>
                <a:cubicBezTo>
                  <a:pt x="13215" y="12318"/>
                  <a:pt x="13173" y="12371"/>
                  <a:pt x="13119" y="12446"/>
                </a:cubicBezTo>
                <a:cubicBezTo>
                  <a:pt x="13022" y="12575"/>
                  <a:pt x="12958" y="12650"/>
                  <a:pt x="12861" y="12735"/>
                </a:cubicBezTo>
                <a:cubicBezTo>
                  <a:pt x="12829" y="12768"/>
                  <a:pt x="12754" y="12843"/>
                  <a:pt x="12701" y="12886"/>
                </a:cubicBezTo>
                <a:cubicBezTo>
                  <a:pt x="12658" y="12940"/>
                  <a:pt x="12593" y="12993"/>
                  <a:pt x="12561" y="13014"/>
                </a:cubicBezTo>
                <a:cubicBezTo>
                  <a:pt x="12539" y="13025"/>
                  <a:pt x="12465" y="13079"/>
                  <a:pt x="12389" y="13133"/>
                </a:cubicBezTo>
                <a:cubicBezTo>
                  <a:pt x="12325" y="13176"/>
                  <a:pt x="12239" y="13240"/>
                  <a:pt x="12196" y="13261"/>
                </a:cubicBezTo>
                <a:cubicBezTo>
                  <a:pt x="12164" y="13293"/>
                  <a:pt x="12089" y="13347"/>
                  <a:pt x="12057" y="13379"/>
                </a:cubicBezTo>
                <a:cubicBezTo>
                  <a:pt x="11982" y="13455"/>
                  <a:pt x="11810" y="13572"/>
                  <a:pt x="11778" y="13572"/>
                </a:cubicBezTo>
                <a:cubicBezTo>
                  <a:pt x="11757" y="13572"/>
                  <a:pt x="11552" y="13658"/>
                  <a:pt x="11371" y="13755"/>
                </a:cubicBezTo>
                <a:cubicBezTo>
                  <a:pt x="11285" y="13798"/>
                  <a:pt x="11209" y="13830"/>
                  <a:pt x="11199" y="13830"/>
                </a:cubicBezTo>
                <a:cubicBezTo>
                  <a:pt x="11177" y="13830"/>
                  <a:pt x="11156" y="13830"/>
                  <a:pt x="11156" y="13841"/>
                </a:cubicBezTo>
                <a:cubicBezTo>
                  <a:pt x="11145" y="13851"/>
                  <a:pt x="11059" y="13884"/>
                  <a:pt x="10973" y="13915"/>
                </a:cubicBezTo>
                <a:cubicBezTo>
                  <a:pt x="10887" y="13948"/>
                  <a:pt x="10791" y="13980"/>
                  <a:pt x="10759" y="13991"/>
                </a:cubicBezTo>
                <a:cubicBezTo>
                  <a:pt x="10737" y="14001"/>
                  <a:pt x="10684" y="14012"/>
                  <a:pt x="10641" y="14023"/>
                </a:cubicBezTo>
                <a:cubicBezTo>
                  <a:pt x="10609" y="14034"/>
                  <a:pt x="10566" y="14055"/>
                  <a:pt x="10544" y="14065"/>
                </a:cubicBezTo>
                <a:cubicBezTo>
                  <a:pt x="10534" y="14087"/>
                  <a:pt x="10491" y="14108"/>
                  <a:pt x="10470" y="14108"/>
                </a:cubicBezTo>
                <a:cubicBezTo>
                  <a:pt x="10437" y="14120"/>
                  <a:pt x="10405" y="14130"/>
                  <a:pt x="10405" y="14141"/>
                </a:cubicBezTo>
                <a:cubicBezTo>
                  <a:pt x="10394" y="14162"/>
                  <a:pt x="10373" y="14173"/>
                  <a:pt x="10351" y="14173"/>
                </a:cubicBezTo>
                <a:cubicBezTo>
                  <a:pt x="10319" y="14173"/>
                  <a:pt x="10255" y="14184"/>
                  <a:pt x="10212" y="14205"/>
                </a:cubicBezTo>
                <a:cubicBezTo>
                  <a:pt x="10165" y="14223"/>
                  <a:pt x="10140" y="14231"/>
                  <a:pt x="10121" y="14231"/>
                </a:cubicBezTo>
                <a:cubicBezTo>
                  <a:pt x="10105" y="14231"/>
                  <a:pt x="10092" y="14225"/>
                  <a:pt x="10072" y="14216"/>
                </a:cubicBezTo>
                <a:cubicBezTo>
                  <a:pt x="10061" y="14208"/>
                  <a:pt x="10052" y="14203"/>
                  <a:pt x="10039" y="14203"/>
                </a:cubicBezTo>
                <a:cubicBezTo>
                  <a:pt x="10018" y="14203"/>
                  <a:pt x="9986" y="14218"/>
                  <a:pt x="9912" y="14259"/>
                </a:cubicBezTo>
                <a:cubicBezTo>
                  <a:pt x="9815" y="14313"/>
                  <a:pt x="9783" y="14323"/>
                  <a:pt x="9719" y="14323"/>
                </a:cubicBezTo>
                <a:cubicBezTo>
                  <a:pt x="9676" y="14323"/>
                  <a:pt x="9590" y="14334"/>
                  <a:pt x="9526" y="14344"/>
                </a:cubicBezTo>
                <a:cubicBezTo>
                  <a:pt x="9472" y="14366"/>
                  <a:pt x="9364" y="14377"/>
                  <a:pt x="9300" y="14387"/>
                </a:cubicBezTo>
                <a:cubicBezTo>
                  <a:pt x="9247" y="14387"/>
                  <a:pt x="9171" y="14409"/>
                  <a:pt x="9139" y="14420"/>
                </a:cubicBezTo>
                <a:cubicBezTo>
                  <a:pt x="9107" y="14441"/>
                  <a:pt x="9021" y="14452"/>
                  <a:pt x="8914" y="14463"/>
                </a:cubicBezTo>
                <a:cubicBezTo>
                  <a:pt x="8818" y="14473"/>
                  <a:pt x="8668" y="14484"/>
                  <a:pt x="8582" y="14495"/>
                </a:cubicBezTo>
                <a:cubicBezTo>
                  <a:pt x="8453" y="14495"/>
                  <a:pt x="8432" y="14495"/>
                  <a:pt x="8410" y="14473"/>
                </a:cubicBezTo>
                <a:cubicBezTo>
                  <a:pt x="8398" y="14461"/>
                  <a:pt x="8389" y="14455"/>
                  <a:pt x="8373" y="14455"/>
                </a:cubicBezTo>
                <a:cubicBezTo>
                  <a:pt x="8362" y="14455"/>
                  <a:pt x="8347" y="14458"/>
                  <a:pt x="8324" y="14463"/>
                </a:cubicBezTo>
                <a:cubicBezTo>
                  <a:pt x="8299" y="14470"/>
                  <a:pt x="8261" y="14474"/>
                  <a:pt x="8216" y="14474"/>
                </a:cubicBezTo>
                <a:cubicBezTo>
                  <a:pt x="8065" y="14474"/>
                  <a:pt x="7833" y="14437"/>
                  <a:pt x="7734" y="14387"/>
                </a:cubicBezTo>
                <a:cubicBezTo>
                  <a:pt x="7727" y="14387"/>
                  <a:pt x="7701" y="14383"/>
                  <a:pt x="7668" y="14383"/>
                </a:cubicBezTo>
                <a:cubicBezTo>
                  <a:pt x="7652" y="14383"/>
                  <a:pt x="7634" y="14384"/>
                  <a:pt x="7616" y="14387"/>
                </a:cubicBezTo>
                <a:cubicBezTo>
                  <a:pt x="7595" y="14390"/>
                  <a:pt x="7577" y="14391"/>
                  <a:pt x="7562" y="14391"/>
                </a:cubicBezTo>
                <a:cubicBezTo>
                  <a:pt x="7516" y="14391"/>
                  <a:pt x="7490" y="14379"/>
                  <a:pt x="7434" y="14356"/>
                </a:cubicBezTo>
                <a:cubicBezTo>
                  <a:pt x="7391" y="14334"/>
                  <a:pt x="7316" y="14313"/>
                  <a:pt x="7283" y="14313"/>
                </a:cubicBezTo>
                <a:cubicBezTo>
                  <a:pt x="7209" y="14301"/>
                  <a:pt x="7155" y="14280"/>
                  <a:pt x="7155" y="14270"/>
                </a:cubicBezTo>
                <a:cubicBezTo>
                  <a:pt x="7155" y="14248"/>
                  <a:pt x="6908" y="14173"/>
                  <a:pt x="6811" y="14151"/>
                </a:cubicBezTo>
                <a:cubicBezTo>
                  <a:pt x="6769" y="14151"/>
                  <a:pt x="6683" y="14108"/>
                  <a:pt x="6597" y="14055"/>
                </a:cubicBezTo>
                <a:cubicBezTo>
                  <a:pt x="6522" y="14001"/>
                  <a:pt x="6447" y="13958"/>
                  <a:pt x="6425" y="13948"/>
                </a:cubicBezTo>
                <a:cubicBezTo>
                  <a:pt x="6308" y="13872"/>
                  <a:pt x="6297" y="13862"/>
                  <a:pt x="6286" y="13830"/>
                </a:cubicBezTo>
                <a:cubicBezTo>
                  <a:pt x="6286" y="13819"/>
                  <a:pt x="6243" y="13787"/>
                  <a:pt x="6201" y="13776"/>
                </a:cubicBezTo>
                <a:cubicBezTo>
                  <a:pt x="6136" y="13755"/>
                  <a:pt x="6093" y="13722"/>
                  <a:pt x="6061" y="13679"/>
                </a:cubicBezTo>
                <a:cubicBezTo>
                  <a:pt x="6029" y="13636"/>
                  <a:pt x="5975" y="13594"/>
                  <a:pt x="5953" y="13583"/>
                </a:cubicBezTo>
                <a:cubicBezTo>
                  <a:pt x="5922" y="13572"/>
                  <a:pt x="5900" y="13551"/>
                  <a:pt x="5900" y="13529"/>
                </a:cubicBezTo>
                <a:cubicBezTo>
                  <a:pt x="5900" y="13519"/>
                  <a:pt x="5846" y="13455"/>
                  <a:pt x="5793" y="13390"/>
                </a:cubicBezTo>
                <a:cubicBezTo>
                  <a:pt x="5729" y="13336"/>
                  <a:pt x="5653" y="13250"/>
                  <a:pt x="5610" y="13207"/>
                </a:cubicBezTo>
                <a:cubicBezTo>
                  <a:pt x="5578" y="13154"/>
                  <a:pt x="5524" y="13100"/>
                  <a:pt x="5503" y="13068"/>
                </a:cubicBezTo>
                <a:cubicBezTo>
                  <a:pt x="5471" y="13047"/>
                  <a:pt x="5439" y="13004"/>
                  <a:pt x="5417" y="12971"/>
                </a:cubicBezTo>
                <a:cubicBezTo>
                  <a:pt x="5396" y="12940"/>
                  <a:pt x="5342" y="12875"/>
                  <a:pt x="5310" y="12832"/>
                </a:cubicBezTo>
                <a:cubicBezTo>
                  <a:pt x="5267" y="12790"/>
                  <a:pt x="5214" y="12735"/>
                  <a:pt x="5192" y="12693"/>
                </a:cubicBezTo>
                <a:cubicBezTo>
                  <a:pt x="5160" y="12661"/>
                  <a:pt x="5128" y="12628"/>
                  <a:pt x="5117" y="12628"/>
                </a:cubicBezTo>
                <a:cubicBezTo>
                  <a:pt x="5085" y="12628"/>
                  <a:pt x="5042" y="12575"/>
                  <a:pt x="5042" y="12542"/>
                </a:cubicBezTo>
                <a:cubicBezTo>
                  <a:pt x="5042" y="12521"/>
                  <a:pt x="4999" y="12468"/>
                  <a:pt x="4956" y="12425"/>
                </a:cubicBezTo>
                <a:cubicBezTo>
                  <a:pt x="4913" y="12382"/>
                  <a:pt x="4870" y="12318"/>
                  <a:pt x="4849" y="12285"/>
                </a:cubicBezTo>
                <a:cubicBezTo>
                  <a:pt x="4828" y="12253"/>
                  <a:pt x="4763" y="12189"/>
                  <a:pt x="4709" y="12124"/>
                </a:cubicBezTo>
                <a:cubicBezTo>
                  <a:pt x="4656" y="12070"/>
                  <a:pt x="4592" y="11996"/>
                  <a:pt x="4570" y="11953"/>
                </a:cubicBezTo>
                <a:cubicBezTo>
                  <a:pt x="4549" y="11910"/>
                  <a:pt x="4495" y="11834"/>
                  <a:pt x="4463" y="11792"/>
                </a:cubicBezTo>
                <a:cubicBezTo>
                  <a:pt x="4430" y="11749"/>
                  <a:pt x="4387" y="11663"/>
                  <a:pt x="4356" y="11610"/>
                </a:cubicBezTo>
                <a:cubicBezTo>
                  <a:pt x="4323" y="11545"/>
                  <a:pt x="4291" y="11502"/>
                  <a:pt x="4270" y="11491"/>
                </a:cubicBezTo>
                <a:cubicBezTo>
                  <a:pt x="4248" y="11481"/>
                  <a:pt x="4227" y="11459"/>
                  <a:pt x="4227" y="11448"/>
                </a:cubicBezTo>
                <a:cubicBezTo>
                  <a:pt x="4227" y="11438"/>
                  <a:pt x="4205" y="11395"/>
                  <a:pt x="4184" y="11352"/>
                </a:cubicBezTo>
                <a:cubicBezTo>
                  <a:pt x="4151" y="11309"/>
                  <a:pt x="4108" y="11223"/>
                  <a:pt x="4077" y="11159"/>
                </a:cubicBezTo>
                <a:cubicBezTo>
                  <a:pt x="4044" y="11095"/>
                  <a:pt x="4012" y="11019"/>
                  <a:pt x="3991" y="10987"/>
                </a:cubicBezTo>
                <a:cubicBezTo>
                  <a:pt x="3980" y="10955"/>
                  <a:pt x="3948" y="10923"/>
                  <a:pt x="3937" y="10923"/>
                </a:cubicBezTo>
                <a:cubicBezTo>
                  <a:pt x="3915" y="10923"/>
                  <a:pt x="3851" y="10837"/>
                  <a:pt x="3862" y="10826"/>
                </a:cubicBezTo>
                <a:cubicBezTo>
                  <a:pt x="3872" y="10816"/>
                  <a:pt x="3851" y="10783"/>
                  <a:pt x="3830" y="10740"/>
                </a:cubicBezTo>
                <a:cubicBezTo>
                  <a:pt x="3808" y="10709"/>
                  <a:pt x="3776" y="10633"/>
                  <a:pt x="3765" y="10569"/>
                </a:cubicBezTo>
                <a:cubicBezTo>
                  <a:pt x="3755" y="10516"/>
                  <a:pt x="3712" y="10408"/>
                  <a:pt x="3679" y="10333"/>
                </a:cubicBezTo>
                <a:cubicBezTo>
                  <a:pt x="3637" y="10258"/>
                  <a:pt x="3615" y="10194"/>
                  <a:pt x="3615" y="10183"/>
                </a:cubicBezTo>
                <a:cubicBezTo>
                  <a:pt x="3615" y="10172"/>
                  <a:pt x="3605" y="10151"/>
                  <a:pt x="3583" y="10151"/>
                </a:cubicBezTo>
                <a:cubicBezTo>
                  <a:pt x="3572" y="10140"/>
                  <a:pt x="3562" y="10097"/>
                  <a:pt x="3562" y="10065"/>
                </a:cubicBezTo>
                <a:cubicBezTo>
                  <a:pt x="3551" y="10032"/>
                  <a:pt x="3529" y="9979"/>
                  <a:pt x="3519" y="9947"/>
                </a:cubicBezTo>
                <a:cubicBezTo>
                  <a:pt x="3379" y="9657"/>
                  <a:pt x="3304" y="9464"/>
                  <a:pt x="3293" y="9357"/>
                </a:cubicBezTo>
                <a:cubicBezTo>
                  <a:pt x="3283" y="9314"/>
                  <a:pt x="3272" y="9260"/>
                  <a:pt x="3262" y="9239"/>
                </a:cubicBezTo>
                <a:cubicBezTo>
                  <a:pt x="3250" y="9217"/>
                  <a:pt x="3240" y="9164"/>
                  <a:pt x="3229" y="9121"/>
                </a:cubicBezTo>
                <a:cubicBezTo>
                  <a:pt x="3229" y="9067"/>
                  <a:pt x="3207" y="8971"/>
                  <a:pt x="3197" y="8895"/>
                </a:cubicBezTo>
                <a:cubicBezTo>
                  <a:pt x="3176" y="8745"/>
                  <a:pt x="3176" y="8563"/>
                  <a:pt x="3207" y="8423"/>
                </a:cubicBezTo>
                <a:cubicBezTo>
                  <a:pt x="3219" y="8381"/>
                  <a:pt x="3219" y="8327"/>
                  <a:pt x="3219" y="8306"/>
                </a:cubicBezTo>
                <a:cubicBezTo>
                  <a:pt x="3207" y="8295"/>
                  <a:pt x="3219" y="8199"/>
                  <a:pt x="3240" y="8102"/>
                </a:cubicBezTo>
                <a:cubicBezTo>
                  <a:pt x="3262" y="7963"/>
                  <a:pt x="3272" y="7909"/>
                  <a:pt x="3293" y="7887"/>
                </a:cubicBezTo>
                <a:cubicBezTo>
                  <a:pt x="3326" y="7866"/>
                  <a:pt x="3336" y="7823"/>
                  <a:pt x="3347" y="7748"/>
                </a:cubicBezTo>
                <a:cubicBezTo>
                  <a:pt x="3347" y="7694"/>
                  <a:pt x="3358" y="7641"/>
                  <a:pt x="3369" y="7641"/>
                </a:cubicBezTo>
                <a:cubicBezTo>
                  <a:pt x="3379" y="7641"/>
                  <a:pt x="3433" y="7501"/>
                  <a:pt x="3465" y="7415"/>
                </a:cubicBezTo>
                <a:cubicBezTo>
                  <a:pt x="3476" y="7383"/>
                  <a:pt x="3497" y="7329"/>
                  <a:pt x="3508" y="7308"/>
                </a:cubicBezTo>
                <a:cubicBezTo>
                  <a:pt x="3529" y="7276"/>
                  <a:pt x="3551" y="7222"/>
                  <a:pt x="3551" y="7190"/>
                </a:cubicBezTo>
                <a:cubicBezTo>
                  <a:pt x="3551" y="7158"/>
                  <a:pt x="3562" y="7115"/>
                  <a:pt x="3583" y="7083"/>
                </a:cubicBezTo>
                <a:cubicBezTo>
                  <a:pt x="3594" y="7062"/>
                  <a:pt x="3615" y="7008"/>
                  <a:pt x="3615" y="6976"/>
                </a:cubicBezTo>
                <a:cubicBezTo>
                  <a:pt x="3626" y="6943"/>
                  <a:pt x="3648" y="6912"/>
                  <a:pt x="3658" y="6890"/>
                </a:cubicBezTo>
                <a:cubicBezTo>
                  <a:pt x="3679" y="6879"/>
                  <a:pt x="3701" y="6815"/>
                  <a:pt x="3712" y="6750"/>
                </a:cubicBezTo>
                <a:cubicBezTo>
                  <a:pt x="3733" y="6686"/>
                  <a:pt x="3755" y="6621"/>
                  <a:pt x="3765" y="6611"/>
                </a:cubicBezTo>
                <a:cubicBezTo>
                  <a:pt x="3776" y="6590"/>
                  <a:pt x="3798" y="6536"/>
                  <a:pt x="3819" y="6482"/>
                </a:cubicBezTo>
                <a:cubicBezTo>
                  <a:pt x="3830" y="6428"/>
                  <a:pt x="3872" y="6364"/>
                  <a:pt x="3905" y="6321"/>
                </a:cubicBezTo>
                <a:cubicBezTo>
                  <a:pt x="3937" y="6278"/>
                  <a:pt x="3991" y="6204"/>
                  <a:pt x="4023" y="6139"/>
                </a:cubicBezTo>
                <a:cubicBezTo>
                  <a:pt x="4055" y="6075"/>
                  <a:pt x="4098" y="6021"/>
                  <a:pt x="4108" y="6011"/>
                </a:cubicBezTo>
                <a:cubicBezTo>
                  <a:pt x="4130" y="5999"/>
                  <a:pt x="4151" y="5956"/>
                  <a:pt x="4173" y="5914"/>
                </a:cubicBezTo>
                <a:cubicBezTo>
                  <a:pt x="4194" y="5860"/>
                  <a:pt x="4216" y="5839"/>
                  <a:pt x="4270" y="5806"/>
                </a:cubicBezTo>
                <a:cubicBezTo>
                  <a:pt x="4441" y="5720"/>
                  <a:pt x="4645" y="5570"/>
                  <a:pt x="4677" y="5506"/>
                </a:cubicBezTo>
                <a:cubicBezTo>
                  <a:pt x="4688" y="5484"/>
                  <a:pt x="4742" y="5431"/>
                  <a:pt x="4785" y="5399"/>
                </a:cubicBezTo>
                <a:cubicBezTo>
                  <a:pt x="4892" y="5313"/>
                  <a:pt x="5031" y="5206"/>
                  <a:pt x="5117" y="5120"/>
                </a:cubicBezTo>
                <a:cubicBezTo>
                  <a:pt x="5149" y="5088"/>
                  <a:pt x="5224" y="5034"/>
                  <a:pt x="5288" y="5002"/>
                </a:cubicBezTo>
                <a:cubicBezTo>
                  <a:pt x="5342" y="4970"/>
                  <a:pt x="5417" y="4916"/>
                  <a:pt x="5450" y="4884"/>
                </a:cubicBezTo>
                <a:cubicBezTo>
                  <a:pt x="5567" y="4777"/>
                  <a:pt x="5696" y="4702"/>
                  <a:pt x="5803" y="4702"/>
                </a:cubicBezTo>
                <a:cubicBezTo>
                  <a:pt x="5846" y="4691"/>
                  <a:pt x="5932" y="4680"/>
                  <a:pt x="5986" y="4659"/>
                </a:cubicBezTo>
                <a:cubicBezTo>
                  <a:pt x="6029" y="4648"/>
                  <a:pt x="6093" y="4626"/>
                  <a:pt x="6125" y="4616"/>
                </a:cubicBezTo>
                <a:cubicBezTo>
                  <a:pt x="6146" y="4616"/>
                  <a:pt x="6179" y="4595"/>
                  <a:pt x="6179" y="4583"/>
                </a:cubicBezTo>
                <a:cubicBezTo>
                  <a:pt x="6189" y="4573"/>
                  <a:pt x="6222" y="4562"/>
                  <a:pt x="6286" y="4562"/>
                </a:cubicBezTo>
                <a:cubicBezTo>
                  <a:pt x="6340" y="4552"/>
                  <a:pt x="6415" y="4530"/>
                  <a:pt x="6479" y="4509"/>
                </a:cubicBezTo>
                <a:cubicBezTo>
                  <a:pt x="6533" y="4476"/>
                  <a:pt x="6608" y="4455"/>
                  <a:pt x="6661" y="4455"/>
                </a:cubicBezTo>
                <a:cubicBezTo>
                  <a:pt x="6715" y="4455"/>
                  <a:pt x="6780" y="4444"/>
                  <a:pt x="6811" y="4423"/>
                </a:cubicBezTo>
                <a:cubicBezTo>
                  <a:pt x="6844" y="4412"/>
                  <a:pt x="6897" y="4402"/>
                  <a:pt x="6919" y="4402"/>
                </a:cubicBezTo>
                <a:cubicBezTo>
                  <a:pt x="6940" y="4402"/>
                  <a:pt x="6994" y="4390"/>
                  <a:pt x="7037" y="4369"/>
                </a:cubicBezTo>
                <a:cubicBezTo>
                  <a:pt x="7069" y="4359"/>
                  <a:pt x="7133" y="4348"/>
                  <a:pt x="7166" y="4348"/>
                </a:cubicBezTo>
                <a:cubicBezTo>
                  <a:pt x="7209" y="4348"/>
                  <a:pt x="7230" y="4337"/>
                  <a:pt x="7241" y="4326"/>
                </a:cubicBezTo>
                <a:cubicBezTo>
                  <a:pt x="7241" y="4306"/>
                  <a:pt x="7249" y="4298"/>
                  <a:pt x="7281" y="4298"/>
                </a:cubicBezTo>
                <a:cubicBezTo>
                  <a:pt x="7299" y="4298"/>
                  <a:pt x="7324" y="4301"/>
                  <a:pt x="7359" y="4305"/>
                </a:cubicBezTo>
                <a:lnTo>
                  <a:pt x="7605" y="4305"/>
                </a:lnTo>
                <a:cubicBezTo>
                  <a:pt x="7712" y="4294"/>
                  <a:pt x="7734" y="4294"/>
                  <a:pt x="7755" y="4273"/>
                </a:cubicBezTo>
                <a:cubicBezTo>
                  <a:pt x="7767" y="4240"/>
                  <a:pt x="7788" y="4240"/>
                  <a:pt x="7917" y="4240"/>
                </a:cubicBezTo>
                <a:cubicBezTo>
                  <a:pt x="8034" y="4240"/>
                  <a:pt x="8067" y="4230"/>
                  <a:pt x="8131" y="4197"/>
                </a:cubicBezTo>
                <a:cubicBezTo>
                  <a:pt x="8170" y="4182"/>
                  <a:pt x="8192" y="4172"/>
                  <a:pt x="8210" y="4172"/>
                </a:cubicBezTo>
                <a:cubicBezTo>
                  <a:pt x="8216" y="4172"/>
                  <a:pt x="8222" y="4173"/>
                  <a:pt x="8227" y="4176"/>
                </a:cubicBezTo>
                <a:cubicBezTo>
                  <a:pt x="8236" y="4181"/>
                  <a:pt x="8249" y="4183"/>
                  <a:pt x="8267" y="4183"/>
                </a:cubicBezTo>
                <a:cubicBezTo>
                  <a:pt x="8292" y="4183"/>
                  <a:pt x="8328" y="4178"/>
                  <a:pt x="8378" y="4166"/>
                </a:cubicBezTo>
                <a:cubicBezTo>
                  <a:pt x="8456" y="4140"/>
                  <a:pt x="8589" y="4125"/>
                  <a:pt x="8682" y="4125"/>
                </a:cubicBezTo>
                <a:cubicBezTo>
                  <a:pt x="8742" y="4125"/>
                  <a:pt x="8785" y="4131"/>
                  <a:pt x="8785" y="4144"/>
                </a:cubicBezTo>
                <a:cubicBezTo>
                  <a:pt x="8785" y="4144"/>
                  <a:pt x="8849" y="4154"/>
                  <a:pt x="8925" y="4154"/>
                </a:cubicBezTo>
                <a:cubicBezTo>
                  <a:pt x="9011" y="4154"/>
                  <a:pt x="9085" y="4166"/>
                  <a:pt x="9097" y="4176"/>
                </a:cubicBezTo>
                <a:cubicBezTo>
                  <a:pt x="9118" y="4187"/>
                  <a:pt x="9225" y="4197"/>
                  <a:pt x="9343" y="4197"/>
                </a:cubicBezTo>
                <a:cubicBezTo>
                  <a:pt x="9461" y="4197"/>
                  <a:pt x="9590" y="4208"/>
                  <a:pt x="9622" y="4219"/>
                </a:cubicBezTo>
                <a:cubicBezTo>
                  <a:pt x="9665" y="4230"/>
                  <a:pt x="9740" y="4251"/>
                  <a:pt x="9805" y="4251"/>
                </a:cubicBezTo>
                <a:cubicBezTo>
                  <a:pt x="9858" y="4262"/>
                  <a:pt x="9922" y="4273"/>
                  <a:pt x="9933" y="4283"/>
                </a:cubicBezTo>
                <a:cubicBezTo>
                  <a:pt x="9955" y="4294"/>
                  <a:pt x="10041" y="4294"/>
                  <a:pt x="10126" y="4294"/>
                </a:cubicBezTo>
                <a:cubicBezTo>
                  <a:pt x="10255" y="4294"/>
                  <a:pt x="10276" y="4294"/>
                  <a:pt x="10298" y="4326"/>
                </a:cubicBezTo>
                <a:cubicBezTo>
                  <a:pt x="10319" y="4348"/>
                  <a:pt x="10437" y="4369"/>
                  <a:pt x="10684" y="4412"/>
                </a:cubicBezTo>
                <a:cubicBezTo>
                  <a:pt x="10727" y="4423"/>
                  <a:pt x="10802" y="4444"/>
                  <a:pt x="10845" y="4466"/>
                </a:cubicBezTo>
                <a:cubicBezTo>
                  <a:pt x="10887" y="4498"/>
                  <a:pt x="10942" y="4509"/>
                  <a:pt x="10952" y="4509"/>
                </a:cubicBezTo>
                <a:cubicBezTo>
                  <a:pt x="11016" y="4509"/>
                  <a:pt x="11123" y="4552"/>
                  <a:pt x="11199" y="4616"/>
                </a:cubicBezTo>
                <a:cubicBezTo>
                  <a:pt x="11242" y="4648"/>
                  <a:pt x="11295" y="4680"/>
                  <a:pt x="11328" y="4691"/>
                </a:cubicBezTo>
                <a:cubicBezTo>
                  <a:pt x="11371" y="4702"/>
                  <a:pt x="11392" y="4723"/>
                  <a:pt x="11392" y="4745"/>
                </a:cubicBezTo>
                <a:cubicBezTo>
                  <a:pt x="11392" y="4755"/>
                  <a:pt x="11402" y="4777"/>
                  <a:pt x="11424" y="4798"/>
                </a:cubicBezTo>
                <a:cubicBezTo>
                  <a:pt x="11499" y="4841"/>
                  <a:pt x="11767" y="5120"/>
                  <a:pt x="11810" y="5195"/>
                </a:cubicBezTo>
                <a:cubicBezTo>
                  <a:pt x="11843" y="5238"/>
                  <a:pt x="11864" y="5270"/>
                  <a:pt x="11874" y="5270"/>
                </a:cubicBezTo>
                <a:cubicBezTo>
                  <a:pt x="11885" y="5270"/>
                  <a:pt x="11917" y="5334"/>
                  <a:pt x="11960" y="5410"/>
                </a:cubicBezTo>
                <a:cubicBezTo>
                  <a:pt x="12014" y="5517"/>
                  <a:pt x="12057" y="5581"/>
                  <a:pt x="12143" y="5667"/>
                </a:cubicBezTo>
                <a:cubicBezTo>
                  <a:pt x="12218" y="5742"/>
                  <a:pt x="12282" y="5828"/>
                  <a:pt x="12314" y="5892"/>
                </a:cubicBezTo>
                <a:cubicBezTo>
                  <a:pt x="12346" y="5968"/>
                  <a:pt x="12379" y="6011"/>
                  <a:pt x="12400" y="6011"/>
                </a:cubicBezTo>
                <a:cubicBezTo>
                  <a:pt x="12432" y="6011"/>
                  <a:pt x="12453" y="6032"/>
                  <a:pt x="12465" y="6107"/>
                </a:cubicBezTo>
                <a:cubicBezTo>
                  <a:pt x="12475" y="6139"/>
                  <a:pt x="12496" y="6182"/>
                  <a:pt x="12518" y="6214"/>
                </a:cubicBezTo>
                <a:cubicBezTo>
                  <a:pt x="12604" y="6364"/>
                  <a:pt x="12786" y="6750"/>
                  <a:pt x="12797" y="6804"/>
                </a:cubicBezTo>
                <a:cubicBezTo>
                  <a:pt x="12808" y="6847"/>
                  <a:pt x="12818" y="6912"/>
                  <a:pt x="12829" y="6965"/>
                </a:cubicBezTo>
                <a:cubicBezTo>
                  <a:pt x="12840" y="7008"/>
                  <a:pt x="12872" y="7083"/>
                  <a:pt x="12894" y="7136"/>
                </a:cubicBezTo>
                <a:cubicBezTo>
                  <a:pt x="12937" y="7212"/>
                  <a:pt x="12937" y="7244"/>
                  <a:pt x="12937" y="7319"/>
                </a:cubicBezTo>
                <a:cubicBezTo>
                  <a:pt x="12925" y="7383"/>
                  <a:pt x="12937" y="7415"/>
                  <a:pt x="12947" y="7437"/>
                </a:cubicBezTo>
                <a:cubicBezTo>
                  <a:pt x="12990" y="7469"/>
                  <a:pt x="13001" y="7534"/>
                  <a:pt x="12979" y="7555"/>
                </a:cubicBezTo>
                <a:cubicBezTo>
                  <a:pt x="12968" y="7565"/>
                  <a:pt x="12968" y="7598"/>
                  <a:pt x="12990" y="7641"/>
                </a:cubicBezTo>
                <a:cubicBezTo>
                  <a:pt x="13001" y="7684"/>
                  <a:pt x="13011" y="7748"/>
                  <a:pt x="13022" y="7791"/>
                </a:cubicBezTo>
                <a:cubicBezTo>
                  <a:pt x="13033" y="7844"/>
                  <a:pt x="13044" y="7898"/>
                  <a:pt x="13054" y="7920"/>
                </a:cubicBezTo>
                <a:cubicBezTo>
                  <a:pt x="13076" y="7952"/>
                  <a:pt x="13087" y="8006"/>
                  <a:pt x="13076" y="8199"/>
                </a:cubicBezTo>
                <a:cubicBezTo>
                  <a:pt x="13076" y="8338"/>
                  <a:pt x="13087" y="8456"/>
                  <a:pt x="13087" y="8456"/>
                </a:cubicBezTo>
                <a:cubicBezTo>
                  <a:pt x="13097" y="8478"/>
                  <a:pt x="13108" y="8681"/>
                  <a:pt x="13108" y="8928"/>
                </a:cubicBezTo>
                <a:cubicBezTo>
                  <a:pt x="13119" y="9314"/>
                  <a:pt x="13108" y="9389"/>
                  <a:pt x="13087" y="9453"/>
                </a:cubicBezTo>
                <a:cubicBezTo>
                  <a:pt x="13076" y="9496"/>
                  <a:pt x="13054" y="9560"/>
                  <a:pt x="13054" y="9582"/>
                </a:cubicBezTo>
                <a:cubicBezTo>
                  <a:pt x="13044" y="9646"/>
                  <a:pt x="13001" y="9786"/>
                  <a:pt x="12947" y="9904"/>
                </a:cubicBezTo>
                <a:cubicBezTo>
                  <a:pt x="12925" y="9968"/>
                  <a:pt x="12915" y="10011"/>
                  <a:pt x="12925" y="10044"/>
                </a:cubicBezTo>
                <a:cubicBezTo>
                  <a:pt x="12925" y="10075"/>
                  <a:pt x="12925" y="10097"/>
                  <a:pt x="12915" y="10118"/>
                </a:cubicBezTo>
                <a:cubicBezTo>
                  <a:pt x="12894" y="10129"/>
                  <a:pt x="12872" y="10183"/>
                  <a:pt x="12861" y="10247"/>
                </a:cubicBezTo>
                <a:cubicBezTo>
                  <a:pt x="12851" y="10301"/>
                  <a:pt x="12818" y="10397"/>
                  <a:pt x="12786" y="10451"/>
                </a:cubicBezTo>
                <a:cubicBezTo>
                  <a:pt x="12765" y="10504"/>
                  <a:pt x="12732" y="10569"/>
                  <a:pt x="12732" y="10590"/>
                </a:cubicBezTo>
                <a:cubicBezTo>
                  <a:pt x="12732" y="10644"/>
                  <a:pt x="12689" y="10762"/>
                  <a:pt x="12647" y="10848"/>
                </a:cubicBezTo>
                <a:cubicBezTo>
                  <a:pt x="12615" y="10891"/>
                  <a:pt x="12604" y="10923"/>
                  <a:pt x="12615" y="10966"/>
                </a:cubicBezTo>
                <a:cubicBezTo>
                  <a:pt x="12625" y="11009"/>
                  <a:pt x="12615" y="11030"/>
                  <a:pt x="12572" y="11095"/>
                </a:cubicBezTo>
                <a:cubicBezTo>
                  <a:pt x="12550" y="11148"/>
                  <a:pt x="12508" y="11191"/>
                  <a:pt x="12496" y="11202"/>
                </a:cubicBezTo>
                <a:cubicBezTo>
                  <a:pt x="12486" y="11212"/>
                  <a:pt x="12465" y="11245"/>
                  <a:pt x="12453" y="11277"/>
                </a:cubicBezTo>
                <a:cubicBezTo>
                  <a:pt x="12443" y="11309"/>
                  <a:pt x="12400" y="11362"/>
                  <a:pt x="12379" y="11384"/>
                </a:cubicBezTo>
                <a:cubicBezTo>
                  <a:pt x="12346" y="11417"/>
                  <a:pt x="12314" y="11481"/>
                  <a:pt x="12293" y="11513"/>
                </a:cubicBezTo>
                <a:cubicBezTo>
                  <a:pt x="12282" y="11556"/>
                  <a:pt x="12229" y="11620"/>
                  <a:pt x="12186" y="11663"/>
                </a:cubicBezTo>
                <a:cubicBezTo>
                  <a:pt x="12143" y="11695"/>
                  <a:pt x="12100" y="11738"/>
                  <a:pt x="12100" y="11749"/>
                </a:cubicBezTo>
                <a:cubicBezTo>
                  <a:pt x="12100" y="11792"/>
                  <a:pt x="11950" y="12017"/>
                  <a:pt x="11917" y="12028"/>
                </a:cubicBezTo>
                <a:cubicBezTo>
                  <a:pt x="11896" y="12039"/>
                  <a:pt x="11831" y="12103"/>
                  <a:pt x="11778" y="12167"/>
                </a:cubicBezTo>
                <a:cubicBezTo>
                  <a:pt x="11649" y="12306"/>
                  <a:pt x="11660" y="12296"/>
                  <a:pt x="11607" y="12339"/>
                </a:cubicBezTo>
                <a:cubicBezTo>
                  <a:pt x="11585" y="12360"/>
                  <a:pt x="11552" y="12392"/>
                  <a:pt x="11552" y="12414"/>
                </a:cubicBezTo>
                <a:cubicBezTo>
                  <a:pt x="11542" y="12435"/>
                  <a:pt x="11521" y="12446"/>
                  <a:pt x="11510" y="12446"/>
                </a:cubicBezTo>
                <a:cubicBezTo>
                  <a:pt x="11499" y="12446"/>
                  <a:pt x="11456" y="12489"/>
                  <a:pt x="11424" y="12542"/>
                </a:cubicBezTo>
                <a:cubicBezTo>
                  <a:pt x="11381" y="12596"/>
                  <a:pt x="11316" y="12661"/>
                  <a:pt x="11285" y="12693"/>
                </a:cubicBezTo>
                <a:cubicBezTo>
                  <a:pt x="11252" y="12725"/>
                  <a:pt x="11220" y="12757"/>
                  <a:pt x="11220" y="12768"/>
                </a:cubicBezTo>
                <a:cubicBezTo>
                  <a:pt x="11220" y="12800"/>
                  <a:pt x="11027" y="12918"/>
                  <a:pt x="10866" y="12983"/>
                </a:cubicBezTo>
                <a:cubicBezTo>
                  <a:pt x="10770" y="13014"/>
                  <a:pt x="10684" y="13068"/>
                  <a:pt x="10663" y="13090"/>
                </a:cubicBezTo>
                <a:cubicBezTo>
                  <a:pt x="10626" y="13135"/>
                  <a:pt x="10498" y="13180"/>
                  <a:pt x="10439" y="13180"/>
                </a:cubicBezTo>
                <a:cubicBezTo>
                  <a:pt x="10429" y="13180"/>
                  <a:pt x="10421" y="13179"/>
                  <a:pt x="10415" y="13176"/>
                </a:cubicBezTo>
                <a:cubicBezTo>
                  <a:pt x="10412" y="13172"/>
                  <a:pt x="10406" y="13169"/>
                  <a:pt x="10398" y="13169"/>
                </a:cubicBezTo>
                <a:cubicBezTo>
                  <a:pt x="10384" y="13169"/>
                  <a:pt x="10360" y="13177"/>
                  <a:pt x="10319" y="13197"/>
                </a:cubicBezTo>
                <a:cubicBezTo>
                  <a:pt x="10180" y="13261"/>
                  <a:pt x="9998" y="13336"/>
                  <a:pt x="9986" y="13336"/>
                </a:cubicBezTo>
                <a:cubicBezTo>
                  <a:pt x="9976" y="13336"/>
                  <a:pt x="9901" y="13369"/>
                  <a:pt x="9815" y="13412"/>
                </a:cubicBezTo>
                <a:cubicBezTo>
                  <a:pt x="9729" y="13455"/>
                  <a:pt x="9633" y="13497"/>
                  <a:pt x="9590" y="13497"/>
                </a:cubicBezTo>
                <a:cubicBezTo>
                  <a:pt x="9557" y="13508"/>
                  <a:pt x="9493" y="13540"/>
                  <a:pt x="9450" y="13572"/>
                </a:cubicBezTo>
                <a:cubicBezTo>
                  <a:pt x="9397" y="13594"/>
                  <a:pt x="9343" y="13626"/>
                  <a:pt x="9311" y="13636"/>
                </a:cubicBezTo>
                <a:cubicBezTo>
                  <a:pt x="9279" y="13636"/>
                  <a:pt x="9204" y="13658"/>
                  <a:pt x="9161" y="13669"/>
                </a:cubicBezTo>
                <a:cubicBezTo>
                  <a:pt x="9112" y="13685"/>
                  <a:pt x="9086" y="13693"/>
                  <a:pt x="9068" y="13693"/>
                </a:cubicBezTo>
                <a:cubicBezTo>
                  <a:pt x="9051" y="13693"/>
                  <a:pt x="9043" y="13685"/>
                  <a:pt x="9032" y="13669"/>
                </a:cubicBezTo>
                <a:cubicBezTo>
                  <a:pt x="9022" y="13658"/>
                  <a:pt x="9011" y="13653"/>
                  <a:pt x="8997" y="13653"/>
                </a:cubicBezTo>
                <a:cubicBezTo>
                  <a:pt x="8984" y="13653"/>
                  <a:pt x="8968" y="13658"/>
                  <a:pt x="8946" y="13669"/>
                </a:cubicBezTo>
                <a:cubicBezTo>
                  <a:pt x="8918" y="13679"/>
                  <a:pt x="8854" y="13684"/>
                  <a:pt x="8792" y="13684"/>
                </a:cubicBezTo>
                <a:cubicBezTo>
                  <a:pt x="8716" y="13684"/>
                  <a:pt x="8641" y="13676"/>
                  <a:pt x="8635" y="13658"/>
                </a:cubicBezTo>
                <a:cubicBezTo>
                  <a:pt x="8635" y="13653"/>
                  <a:pt x="8630" y="13650"/>
                  <a:pt x="8612" y="13650"/>
                </a:cubicBezTo>
                <a:cubicBezTo>
                  <a:pt x="8595" y="13650"/>
                  <a:pt x="8565" y="13653"/>
                  <a:pt x="8517" y="13658"/>
                </a:cubicBezTo>
                <a:cubicBezTo>
                  <a:pt x="8453" y="13669"/>
                  <a:pt x="8378" y="13679"/>
                  <a:pt x="8356" y="13679"/>
                </a:cubicBezTo>
                <a:cubicBezTo>
                  <a:pt x="8281" y="13679"/>
                  <a:pt x="8099" y="13626"/>
                  <a:pt x="8013" y="13583"/>
                </a:cubicBezTo>
                <a:cubicBezTo>
                  <a:pt x="7970" y="13562"/>
                  <a:pt x="7895" y="13529"/>
                  <a:pt x="7841" y="13508"/>
                </a:cubicBezTo>
                <a:cubicBezTo>
                  <a:pt x="7788" y="13497"/>
                  <a:pt x="7712" y="13455"/>
                  <a:pt x="7670" y="13433"/>
                </a:cubicBezTo>
                <a:cubicBezTo>
                  <a:pt x="7573" y="13358"/>
                  <a:pt x="7498" y="13326"/>
                  <a:pt x="7466" y="13326"/>
                </a:cubicBezTo>
                <a:cubicBezTo>
                  <a:pt x="7445" y="13326"/>
                  <a:pt x="7380" y="13293"/>
                  <a:pt x="7316" y="13240"/>
                </a:cubicBezTo>
                <a:cubicBezTo>
                  <a:pt x="7241" y="13197"/>
                  <a:pt x="7176" y="13164"/>
                  <a:pt x="7166" y="13164"/>
                </a:cubicBezTo>
                <a:cubicBezTo>
                  <a:pt x="7144" y="13164"/>
                  <a:pt x="7133" y="13154"/>
                  <a:pt x="7123" y="13143"/>
                </a:cubicBezTo>
                <a:cubicBezTo>
                  <a:pt x="7123" y="13133"/>
                  <a:pt x="6790" y="12971"/>
                  <a:pt x="6769" y="12971"/>
                </a:cubicBezTo>
                <a:cubicBezTo>
                  <a:pt x="6747" y="12971"/>
                  <a:pt x="6630" y="12875"/>
                  <a:pt x="6597" y="12832"/>
                </a:cubicBezTo>
                <a:cubicBezTo>
                  <a:pt x="6565" y="12800"/>
                  <a:pt x="6511" y="12757"/>
                  <a:pt x="6458" y="12725"/>
                </a:cubicBezTo>
                <a:cubicBezTo>
                  <a:pt x="6361" y="12671"/>
                  <a:pt x="6286" y="12596"/>
                  <a:pt x="6211" y="12499"/>
                </a:cubicBezTo>
                <a:cubicBezTo>
                  <a:pt x="6189" y="12468"/>
                  <a:pt x="6158" y="12446"/>
                  <a:pt x="6146" y="12446"/>
                </a:cubicBezTo>
                <a:cubicBezTo>
                  <a:pt x="6125" y="12446"/>
                  <a:pt x="6093" y="12414"/>
                  <a:pt x="6072" y="12382"/>
                </a:cubicBezTo>
                <a:cubicBezTo>
                  <a:pt x="6050" y="12349"/>
                  <a:pt x="6007" y="12306"/>
                  <a:pt x="5986" y="12296"/>
                </a:cubicBezTo>
                <a:cubicBezTo>
                  <a:pt x="5965" y="12275"/>
                  <a:pt x="5953" y="12253"/>
                  <a:pt x="5953" y="12232"/>
                </a:cubicBezTo>
                <a:cubicBezTo>
                  <a:pt x="5953" y="12221"/>
                  <a:pt x="5922" y="12189"/>
                  <a:pt x="5900" y="12167"/>
                </a:cubicBezTo>
                <a:cubicBezTo>
                  <a:pt x="5868" y="12146"/>
                  <a:pt x="5825" y="12092"/>
                  <a:pt x="5793" y="12049"/>
                </a:cubicBezTo>
                <a:cubicBezTo>
                  <a:pt x="5771" y="12006"/>
                  <a:pt x="5729" y="11931"/>
                  <a:pt x="5696" y="11888"/>
                </a:cubicBezTo>
                <a:cubicBezTo>
                  <a:pt x="5674" y="11856"/>
                  <a:pt x="5610" y="11770"/>
                  <a:pt x="5578" y="11706"/>
                </a:cubicBezTo>
                <a:cubicBezTo>
                  <a:pt x="5535" y="11641"/>
                  <a:pt x="5503" y="11588"/>
                  <a:pt x="5493" y="11588"/>
                </a:cubicBezTo>
                <a:cubicBezTo>
                  <a:pt x="5493" y="11588"/>
                  <a:pt x="5450" y="11534"/>
                  <a:pt x="5396" y="11459"/>
                </a:cubicBezTo>
                <a:cubicBezTo>
                  <a:pt x="5353" y="11384"/>
                  <a:pt x="5310" y="11331"/>
                  <a:pt x="5300" y="11331"/>
                </a:cubicBezTo>
                <a:cubicBezTo>
                  <a:pt x="5288" y="11331"/>
                  <a:pt x="5278" y="11298"/>
                  <a:pt x="5257" y="11266"/>
                </a:cubicBezTo>
                <a:cubicBezTo>
                  <a:pt x="5245" y="11234"/>
                  <a:pt x="5203" y="11169"/>
                  <a:pt x="5160" y="11127"/>
                </a:cubicBezTo>
                <a:cubicBezTo>
                  <a:pt x="5117" y="11084"/>
                  <a:pt x="5085" y="11041"/>
                  <a:pt x="5085" y="11030"/>
                </a:cubicBezTo>
                <a:cubicBezTo>
                  <a:pt x="5085" y="11019"/>
                  <a:pt x="5074" y="10987"/>
                  <a:pt x="5042" y="10955"/>
                </a:cubicBezTo>
                <a:cubicBezTo>
                  <a:pt x="5021" y="10933"/>
                  <a:pt x="5009" y="10902"/>
                  <a:pt x="5009" y="10880"/>
                </a:cubicBezTo>
                <a:cubicBezTo>
                  <a:pt x="5009" y="10869"/>
                  <a:pt x="4988" y="10826"/>
                  <a:pt x="4956" y="10794"/>
                </a:cubicBezTo>
                <a:cubicBezTo>
                  <a:pt x="4935" y="10773"/>
                  <a:pt x="4913" y="10730"/>
                  <a:pt x="4913" y="10709"/>
                </a:cubicBezTo>
                <a:cubicBezTo>
                  <a:pt x="4913" y="10655"/>
                  <a:pt x="4849" y="10526"/>
                  <a:pt x="4773" y="10440"/>
                </a:cubicBezTo>
                <a:cubicBezTo>
                  <a:pt x="4634" y="10247"/>
                  <a:pt x="4580" y="10151"/>
                  <a:pt x="4549" y="10001"/>
                </a:cubicBezTo>
                <a:cubicBezTo>
                  <a:pt x="4516" y="9915"/>
                  <a:pt x="4484" y="9818"/>
                  <a:pt x="4463" y="9775"/>
                </a:cubicBezTo>
                <a:cubicBezTo>
                  <a:pt x="4430" y="9722"/>
                  <a:pt x="4420" y="9679"/>
                  <a:pt x="4420" y="9550"/>
                </a:cubicBezTo>
                <a:cubicBezTo>
                  <a:pt x="4409" y="9453"/>
                  <a:pt x="4398" y="9357"/>
                  <a:pt x="4387" y="9336"/>
                </a:cubicBezTo>
                <a:cubicBezTo>
                  <a:pt x="4356" y="9282"/>
                  <a:pt x="4313" y="9046"/>
                  <a:pt x="4334" y="9014"/>
                </a:cubicBezTo>
                <a:cubicBezTo>
                  <a:pt x="4334" y="9003"/>
                  <a:pt x="4323" y="8928"/>
                  <a:pt x="4302" y="8853"/>
                </a:cubicBezTo>
                <a:cubicBezTo>
                  <a:pt x="4280" y="8756"/>
                  <a:pt x="4270" y="8702"/>
                  <a:pt x="4291" y="8692"/>
                </a:cubicBezTo>
                <a:cubicBezTo>
                  <a:pt x="4291" y="8671"/>
                  <a:pt x="4302" y="8585"/>
                  <a:pt x="4302" y="8499"/>
                </a:cubicBezTo>
                <a:cubicBezTo>
                  <a:pt x="4291" y="8402"/>
                  <a:pt x="4302" y="8295"/>
                  <a:pt x="4313" y="8242"/>
                </a:cubicBezTo>
                <a:cubicBezTo>
                  <a:pt x="4323" y="8199"/>
                  <a:pt x="4344" y="8113"/>
                  <a:pt x="4344" y="8059"/>
                </a:cubicBezTo>
                <a:cubicBezTo>
                  <a:pt x="4366" y="7844"/>
                  <a:pt x="4398" y="7758"/>
                  <a:pt x="4495" y="7544"/>
                </a:cubicBezTo>
                <a:cubicBezTo>
                  <a:pt x="4570" y="7405"/>
                  <a:pt x="4613" y="7298"/>
                  <a:pt x="4613" y="7233"/>
                </a:cubicBezTo>
                <a:cubicBezTo>
                  <a:pt x="4634" y="7136"/>
                  <a:pt x="4656" y="7083"/>
                  <a:pt x="4731" y="7008"/>
                </a:cubicBezTo>
                <a:cubicBezTo>
                  <a:pt x="4859" y="6869"/>
                  <a:pt x="4913" y="6804"/>
                  <a:pt x="4956" y="6718"/>
                </a:cubicBezTo>
                <a:cubicBezTo>
                  <a:pt x="4978" y="6676"/>
                  <a:pt x="4999" y="6621"/>
                  <a:pt x="5021" y="6611"/>
                </a:cubicBezTo>
                <a:cubicBezTo>
                  <a:pt x="5042" y="6590"/>
                  <a:pt x="5074" y="6536"/>
                  <a:pt x="5095" y="6493"/>
                </a:cubicBezTo>
                <a:cubicBezTo>
                  <a:pt x="5171" y="6354"/>
                  <a:pt x="5417" y="6128"/>
                  <a:pt x="5589" y="6032"/>
                </a:cubicBezTo>
                <a:cubicBezTo>
                  <a:pt x="5674" y="5989"/>
                  <a:pt x="5760" y="5956"/>
                  <a:pt x="5793" y="5956"/>
                </a:cubicBezTo>
                <a:cubicBezTo>
                  <a:pt x="5825" y="5956"/>
                  <a:pt x="5889" y="5946"/>
                  <a:pt x="5943" y="5935"/>
                </a:cubicBezTo>
                <a:cubicBezTo>
                  <a:pt x="5996" y="5914"/>
                  <a:pt x="6061" y="5903"/>
                  <a:pt x="6082" y="5892"/>
                </a:cubicBezTo>
                <a:cubicBezTo>
                  <a:pt x="6115" y="5882"/>
                  <a:pt x="6179" y="5860"/>
                  <a:pt x="6222" y="5839"/>
                </a:cubicBezTo>
                <a:cubicBezTo>
                  <a:pt x="6275" y="5817"/>
                  <a:pt x="6351" y="5785"/>
                  <a:pt x="6404" y="5785"/>
                </a:cubicBezTo>
                <a:cubicBezTo>
                  <a:pt x="6447" y="5775"/>
                  <a:pt x="6501" y="5763"/>
                  <a:pt x="6522" y="5763"/>
                </a:cubicBezTo>
                <a:cubicBezTo>
                  <a:pt x="6565" y="5732"/>
                  <a:pt x="6715" y="5699"/>
                  <a:pt x="6811" y="5678"/>
                </a:cubicBezTo>
                <a:cubicBezTo>
                  <a:pt x="6866" y="5678"/>
                  <a:pt x="6919" y="5656"/>
                  <a:pt x="6930" y="5646"/>
                </a:cubicBezTo>
                <a:cubicBezTo>
                  <a:pt x="6946" y="5630"/>
                  <a:pt x="6961" y="5620"/>
                  <a:pt x="6989" y="5620"/>
                </a:cubicBezTo>
                <a:cubicBezTo>
                  <a:pt x="7000" y="5620"/>
                  <a:pt x="7012" y="5621"/>
                  <a:pt x="7026" y="5624"/>
                </a:cubicBezTo>
                <a:cubicBezTo>
                  <a:pt x="7038" y="5627"/>
                  <a:pt x="7052" y="5629"/>
                  <a:pt x="7066" y="5629"/>
                </a:cubicBezTo>
                <a:cubicBezTo>
                  <a:pt x="7099" y="5629"/>
                  <a:pt x="7135" y="5621"/>
                  <a:pt x="7166" y="5613"/>
                </a:cubicBezTo>
                <a:cubicBezTo>
                  <a:pt x="7198" y="5603"/>
                  <a:pt x="7241" y="5592"/>
                  <a:pt x="7273" y="5592"/>
                </a:cubicBezTo>
                <a:cubicBezTo>
                  <a:pt x="7295" y="5592"/>
                  <a:pt x="7369" y="5581"/>
                  <a:pt x="7423" y="5570"/>
                </a:cubicBezTo>
                <a:cubicBezTo>
                  <a:pt x="7488" y="5560"/>
                  <a:pt x="7605" y="5549"/>
                  <a:pt x="7702" y="5549"/>
                </a:cubicBezTo>
                <a:cubicBezTo>
                  <a:pt x="7809" y="5549"/>
                  <a:pt x="7895" y="5539"/>
                  <a:pt x="7917" y="5527"/>
                </a:cubicBezTo>
                <a:cubicBezTo>
                  <a:pt x="7948" y="5517"/>
                  <a:pt x="7991" y="5506"/>
                  <a:pt x="8013" y="5496"/>
                </a:cubicBezTo>
                <a:cubicBezTo>
                  <a:pt x="8034" y="5496"/>
                  <a:pt x="8077" y="5474"/>
                  <a:pt x="8120" y="5463"/>
                </a:cubicBezTo>
                <a:cubicBezTo>
                  <a:pt x="8151" y="5451"/>
                  <a:pt x="8172" y="5445"/>
                  <a:pt x="8190" y="5445"/>
                </a:cubicBezTo>
                <a:cubicBezTo>
                  <a:pt x="8203" y="5445"/>
                  <a:pt x="8214" y="5448"/>
                  <a:pt x="8227" y="5453"/>
                </a:cubicBezTo>
                <a:cubicBezTo>
                  <a:pt x="8244" y="5463"/>
                  <a:pt x="8260" y="5469"/>
                  <a:pt x="8279" y="5469"/>
                </a:cubicBezTo>
                <a:cubicBezTo>
                  <a:pt x="8297" y="5469"/>
                  <a:pt x="8319" y="5463"/>
                  <a:pt x="8346" y="5453"/>
                </a:cubicBezTo>
                <a:cubicBezTo>
                  <a:pt x="8389" y="5442"/>
                  <a:pt x="8453" y="5431"/>
                  <a:pt x="8496" y="5431"/>
                </a:cubicBezTo>
                <a:cubicBezTo>
                  <a:pt x="8539" y="5420"/>
                  <a:pt x="8603" y="5410"/>
                  <a:pt x="8656" y="5399"/>
                </a:cubicBezTo>
                <a:cubicBezTo>
                  <a:pt x="8678" y="5394"/>
                  <a:pt x="8713" y="5391"/>
                  <a:pt x="8753" y="5391"/>
                </a:cubicBezTo>
                <a:cubicBezTo>
                  <a:pt x="8793" y="5391"/>
                  <a:pt x="8839" y="5394"/>
                  <a:pt x="8882" y="5399"/>
                </a:cubicBezTo>
                <a:cubicBezTo>
                  <a:pt x="9021" y="5399"/>
                  <a:pt x="9343" y="5377"/>
                  <a:pt x="9461" y="5356"/>
                </a:cubicBezTo>
                <a:cubicBezTo>
                  <a:pt x="9477" y="5351"/>
                  <a:pt x="9493" y="5348"/>
                  <a:pt x="9505" y="5348"/>
                </a:cubicBezTo>
                <a:cubicBezTo>
                  <a:pt x="9517" y="5348"/>
                  <a:pt x="9526" y="5351"/>
                  <a:pt x="9526" y="5356"/>
                </a:cubicBezTo>
                <a:cubicBezTo>
                  <a:pt x="9536" y="5367"/>
                  <a:pt x="9557" y="5377"/>
                  <a:pt x="9579" y="5377"/>
                </a:cubicBezTo>
                <a:cubicBezTo>
                  <a:pt x="9611" y="5377"/>
                  <a:pt x="9633" y="5377"/>
                  <a:pt x="9643" y="5388"/>
                </a:cubicBezTo>
                <a:cubicBezTo>
                  <a:pt x="9654" y="5399"/>
                  <a:pt x="9667" y="5404"/>
                  <a:pt x="9692" y="5404"/>
                </a:cubicBezTo>
                <a:cubicBezTo>
                  <a:pt x="9716" y="5404"/>
                  <a:pt x="9751" y="5399"/>
                  <a:pt x="9805" y="5388"/>
                </a:cubicBezTo>
                <a:lnTo>
                  <a:pt x="9955" y="5367"/>
                </a:lnTo>
                <a:lnTo>
                  <a:pt x="9986" y="5410"/>
                </a:lnTo>
                <a:cubicBezTo>
                  <a:pt x="10019" y="5453"/>
                  <a:pt x="10029" y="5453"/>
                  <a:pt x="10169" y="5463"/>
                </a:cubicBezTo>
                <a:cubicBezTo>
                  <a:pt x="10276" y="5474"/>
                  <a:pt x="10362" y="5496"/>
                  <a:pt x="10437" y="5527"/>
                </a:cubicBezTo>
                <a:cubicBezTo>
                  <a:pt x="10501" y="5549"/>
                  <a:pt x="10587" y="5581"/>
                  <a:pt x="10641" y="5592"/>
                </a:cubicBezTo>
                <a:cubicBezTo>
                  <a:pt x="10694" y="5592"/>
                  <a:pt x="10737" y="5613"/>
                  <a:pt x="10759" y="5635"/>
                </a:cubicBezTo>
                <a:cubicBezTo>
                  <a:pt x="10770" y="5646"/>
                  <a:pt x="10813" y="5667"/>
                  <a:pt x="10845" y="5678"/>
                </a:cubicBezTo>
                <a:cubicBezTo>
                  <a:pt x="10877" y="5689"/>
                  <a:pt x="10920" y="5710"/>
                  <a:pt x="10930" y="5732"/>
                </a:cubicBezTo>
                <a:cubicBezTo>
                  <a:pt x="10942" y="5742"/>
                  <a:pt x="10995" y="5775"/>
                  <a:pt x="11027" y="5785"/>
                </a:cubicBezTo>
                <a:cubicBezTo>
                  <a:pt x="11070" y="5796"/>
                  <a:pt x="11135" y="5839"/>
                  <a:pt x="11166" y="5871"/>
                </a:cubicBezTo>
                <a:cubicBezTo>
                  <a:pt x="11285" y="5978"/>
                  <a:pt x="11402" y="6096"/>
                  <a:pt x="11445" y="6150"/>
                </a:cubicBezTo>
                <a:cubicBezTo>
                  <a:pt x="11467" y="6182"/>
                  <a:pt x="11521" y="6225"/>
                  <a:pt x="11552" y="6257"/>
                </a:cubicBezTo>
                <a:cubicBezTo>
                  <a:pt x="11585" y="6278"/>
                  <a:pt x="11628" y="6332"/>
                  <a:pt x="11649" y="6375"/>
                </a:cubicBezTo>
                <a:cubicBezTo>
                  <a:pt x="11671" y="6418"/>
                  <a:pt x="11681" y="6440"/>
                  <a:pt x="11692" y="6440"/>
                </a:cubicBezTo>
                <a:cubicBezTo>
                  <a:pt x="11703" y="6440"/>
                  <a:pt x="11757" y="6482"/>
                  <a:pt x="11800" y="6514"/>
                </a:cubicBezTo>
                <a:cubicBezTo>
                  <a:pt x="11874" y="6579"/>
                  <a:pt x="11896" y="6600"/>
                  <a:pt x="11885" y="6633"/>
                </a:cubicBezTo>
                <a:cubicBezTo>
                  <a:pt x="11874" y="6654"/>
                  <a:pt x="11896" y="6676"/>
                  <a:pt x="11928" y="6718"/>
                </a:cubicBezTo>
                <a:lnTo>
                  <a:pt x="11993" y="6783"/>
                </a:lnTo>
                <a:cubicBezTo>
                  <a:pt x="11993" y="6793"/>
                  <a:pt x="12014" y="6836"/>
                  <a:pt x="12036" y="6869"/>
                </a:cubicBezTo>
                <a:cubicBezTo>
                  <a:pt x="12067" y="6900"/>
                  <a:pt x="12089" y="6943"/>
                  <a:pt x="12089" y="6954"/>
                </a:cubicBezTo>
                <a:cubicBezTo>
                  <a:pt x="12089" y="6965"/>
                  <a:pt x="12110" y="7019"/>
                  <a:pt x="12143" y="7072"/>
                </a:cubicBezTo>
                <a:cubicBezTo>
                  <a:pt x="12175" y="7115"/>
                  <a:pt x="12207" y="7190"/>
                  <a:pt x="12218" y="7233"/>
                </a:cubicBezTo>
                <a:cubicBezTo>
                  <a:pt x="12239" y="7265"/>
                  <a:pt x="12260" y="7319"/>
                  <a:pt x="12272" y="7341"/>
                </a:cubicBezTo>
                <a:cubicBezTo>
                  <a:pt x="12282" y="7372"/>
                  <a:pt x="12303" y="7437"/>
                  <a:pt x="12314" y="7480"/>
                </a:cubicBezTo>
                <a:cubicBezTo>
                  <a:pt x="12325" y="7534"/>
                  <a:pt x="12346" y="7608"/>
                  <a:pt x="12368" y="7641"/>
                </a:cubicBezTo>
                <a:cubicBezTo>
                  <a:pt x="12389" y="7705"/>
                  <a:pt x="12422" y="7855"/>
                  <a:pt x="12432" y="8070"/>
                </a:cubicBezTo>
                <a:cubicBezTo>
                  <a:pt x="12443" y="8113"/>
                  <a:pt x="12453" y="8199"/>
                  <a:pt x="12475" y="8242"/>
                </a:cubicBezTo>
                <a:cubicBezTo>
                  <a:pt x="12496" y="8327"/>
                  <a:pt x="12496" y="8327"/>
                  <a:pt x="12475" y="8349"/>
                </a:cubicBezTo>
                <a:cubicBezTo>
                  <a:pt x="12443" y="8370"/>
                  <a:pt x="12443" y="8381"/>
                  <a:pt x="12475" y="8488"/>
                </a:cubicBezTo>
                <a:cubicBezTo>
                  <a:pt x="12508" y="8606"/>
                  <a:pt x="12508" y="8606"/>
                  <a:pt x="12475" y="8628"/>
                </a:cubicBezTo>
                <a:cubicBezTo>
                  <a:pt x="12443" y="8649"/>
                  <a:pt x="12443" y="8649"/>
                  <a:pt x="12465" y="8714"/>
                </a:cubicBezTo>
                <a:cubicBezTo>
                  <a:pt x="12486" y="8810"/>
                  <a:pt x="12486" y="9153"/>
                  <a:pt x="12465" y="9207"/>
                </a:cubicBezTo>
                <a:cubicBezTo>
                  <a:pt x="12443" y="9250"/>
                  <a:pt x="12411" y="9421"/>
                  <a:pt x="12411" y="9486"/>
                </a:cubicBezTo>
                <a:cubicBezTo>
                  <a:pt x="12411" y="9539"/>
                  <a:pt x="12346" y="9754"/>
                  <a:pt x="12282" y="9925"/>
                </a:cubicBezTo>
                <a:cubicBezTo>
                  <a:pt x="12260" y="9968"/>
                  <a:pt x="12250" y="10022"/>
                  <a:pt x="12250" y="10054"/>
                </a:cubicBezTo>
                <a:cubicBezTo>
                  <a:pt x="12250" y="10097"/>
                  <a:pt x="12239" y="10118"/>
                  <a:pt x="12218" y="10129"/>
                </a:cubicBezTo>
                <a:cubicBezTo>
                  <a:pt x="12196" y="10140"/>
                  <a:pt x="12186" y="10151"/>
                  <a:pt x="12186" y="10161"/>
                </a:cubicBezTo>
                <a:cubicBezTo>
                  <a:pt x="12186" y="10172"/>
                  <a:pt x="12143" y="10237"/>
                  <a:pt x="12089" y="10301"/>
                </a:cubicBezTo>
                <a:cubicBezTo>
                  <a:pt x="12003" y="10408"/>
                  <a:pt x="11971" y="10473"/>
                  <a:pt x="11864" y="10644"/>
                </a:cubicBezTo>
                <a:cubicBezTo>
                  <a:pt x="11864" y="10655"/>
                  <a:pt x="11831" y="10687"/>
                  <a:pt x="11810" y="10709"/>
                </a:cubicBezTo>
                <a:cubicBezTo>
                  <a:pt x="11800" y="10730"/>
                  <a:pt x="11757" y="10794"/>
                  <a:pt x="11724" y="10848"/>
                </a:cubicBezTo>
                <a:cubicBezTo>
                  <a:pt x="11660" y="10966"/>
                  <a:pt x="11638" y="11009"/>
                  <a:pt x="11595" y="11009"/>
                </a:cubicBezTo>
                <a:cubicBezTo>
                  <a:pt x="11585" y="11009"/>
                  <a:pt x="11521" y="11062"/>
                  <a:pt x="11456" y="11138"/>
                </a:cubicBezTo>
                <a:cubicBezTo>
                  <a:pt x="11381" y="11202"/>
                  <a:pt x="11328" y="11266"/>
                  <a:pt x="11316" y="11266"/>
                </a:cubicBezTo>
                <a:cubicBezTo>
                  <a:pt x="11306" y="11266"/>
                  <a:pt x="11274" y="11298"/>
                  <a:pt x="11242" y="11352"/>
                </a:cubicBezTo>
                <a:cubicBezTo>
                  <a:pt x="11166" y="11448"/>
                  <a:pt x="10920" y="11706"/>
                  <a:pt x="10834" y="11770"/>
                </a:cubicBezTo>
                <a:cubicBezTo>
                  <a:pt x="10802" y="11792"/>
                  <a:pt x="10770" y="11824"/>
                  <a:pt x="10759" y="11834"/>
                </a:cubicBezTo>
                <a:cubicBezTo>
                  <a:pt x="10759" y="11846"/>
                  <a:pt x="10706" y="11877"/>
                  <a:pt x="10651" y="11910"/>
                </a:cubicBezTo>
                <a:cubicBezTo>
                  <a:pt x="10587" y="11942"/>
                  <a:pt x="10534" y="11974"/>
                  <a:pt x="10534" y="11996"/>
                </a:cubicBezTo>
                <a:cubicBezTo>
                  <a:pt x="10512" y="12028"/>
                  <a:pt x="10458" y="12070"/>
                  <a:pt x="10427" y="12070"/>
                </a:cubicBezTo>
                <a:cubicBezTo>
                  <a:pt x="10415" y="12070"/>
                  <a:pt x="10362" y="12124"/>
                  <a:pt x="10319" y="12178"/>
                </a:cubicBezTo>
                <a:cubicBezTo>
                  <a:pt x="10271" y="12236"/>
                  <a:pt x="10231" y="12276"/>
                  <a:pt x="10216" y="12276"/>
                </a:cubicBezTo>
                <a:cubicBezTo>
                  <a:pt x="10215" y="12276"/>
                  <a:pt x="10213" y="12276"/>
                  <a:pt x="10212" y="12275"/>
                </a:cubicBezTo>
                <a:cubicBezTo>
                  <a:pt x="10191" y="12275"/>
                  <a:pt x="10126" y="12306"/>
                  <a:pt x="9955" y="12425"/>
                </a:cubicBezTo>
                <a:cubicBezTo>
                  <a:pt x="9933" y="12446"/>
                  <a:pt x="9879" y="12478"/>
                  <a:pt x="9847" y="12499"/>
                </a:cubicBezTo>
                <a:cubicBezTo>
                  <a:pt x="9815" y="12521"/>
                  <a:pt x="9772" y="12554"/>
                  <a:pt x="9750" y="12585"/>
                </a:cubicBezTo>
                <a:cubicBezTo>
                  <a:pt x="9710" y="12618"/>
                  <a:pt x="9688" y="12632"/>
                  <a:pt x="9656" y="12632"/>
                </a:cubicBezTo>
                <a:cubicBezTo>
                  <a:pt x="9646" y="12632"/>
                  <a:pt x="9635" y="12631"/>
                  <a:pt x="9622" y="12628"/>
                </a:cubicBezTo>
                <a:cubicBezTo>
                  <a:pt x="9611" y="12628"/>
                  <a:pt x="9557" y="12650"/>
                  <a:pt x="9514" y="12682"/>
                </a:cubicBezTo>
                <a:cubicBezTo>
                  <a:pt x="9471" y="12700"/>
                  <a:pt x="9435" y="12717"/>
                  <a:pt x="9417" y="12717"/>
                </a:cubicBezTo>
                <a:cubicBezTo>
                  <a:pt x="9413" y="12717"/>
                  <a:pt x="9409" y="12716"/>
                  <a:pt x="9407" y="12714"/>
                </a:cubicBezTo>
                <a:cubicBezTo>
                  <a:pt x="9407" y="12714"/>
                  <a:pt x="9364" y="12735"/>
                  <a:pt x="9311" y="12757"/>
                </a:cubicBezTo>
                <a:cubicBezTo>
                  <a:pt x="9257" y="12790"/>
                  <a:pt x="9204" y="12811"/>
                  <a:pt x="9193" y="12811"/>
                </a:cubicBezTo>
                <a:cubicBezTo>
                  <a:pt x="9182" y="12811"/>
                  <a:pt x="9139" y="12821"/>
                  <a:pt x="9085" y="12843"/>
                </a:cubicBezTo>
                <a:cubicBezTo>
                  <a:pt x="8957" y="12907"/>
                  <a:pt x="8849" y="12940"/>
                  <a:pt x="8753" y="12940"/>
                </a:cubicBezTo>
                <a:cubicBezTo>
                  <a:pt x="8699" y="12940"/>
                  <a:pt x="8646" y="12940"/>
                  <a:pt x="8625" y="12950"/>
                </a:cubicBezTo>
                <a:cubicBezTo>
                  <a:pt x="8614" y="12956"/>
                  <a:pt x="8603" y="12958"/>
                  <a:pt x="8588" y="12958"/>
                </a:cubicBezTo>
                <a:cubicBezTo>
                  <a:pt x="8574" y="12958"/>
                  <a:pt x="8555" y="12956"/>
                  <a:pt x="8528" y="12950"/>
                </a:cubicBezTo>
                <a:cubicBezTo>
                  <a:pt x="8496" y="12929"/>
                  <a:pt x="8453" y="12918"/>
                  <a:pt x="8432" y="12918"/>
                </a:cubicBezTo>
                <a:cubicBezTo>
                  <a:pt x="8420" y="12918"/>
                  <a:pt x="8356" y="12897"/>
                  <a:pt x="8303" y="12864"/>
                </a:cubicBezTo>
                <a:cubicBezTo>
                  <a:pt x="8260" y="12832"/>
                  <a:pt x="8174" y="12800"/>
                  <a:pt x="8120" y="12778"/>
                </a:cubicBezTo>
                <a:cubicBezTo>
                  <a:pt x="8067" y="12768"/>
                  <a:pt x="8024" y="12747"/>
                  <a:pt x="8024" y="12735"/>
                </a:cubicBezTo>
                <a:cubicBezTo>
                  <a:pt x="8024" y="12714"/>
                  <a:pt x="7991" y="12704"/>
                  <a:pt x="7948" y="12682"/>
                </a:cubicBezTo>
                <a:cubicBezTo>
                  <a:pt x="7906" y="12671"/>
                  <a:pt x="7831" y="12628"/>
                  <a:pt x="7777" y="12596"/>
                </a:cubicBezTo>
                <a:cubicBezTo>
                  <a:pt x="7734" y="12564"/>
                  <a:pt x="7638" y="12499"/>
                  <a:pt x="7562" y="12457"/>
                </a:cubicBezTo>
                <a:cubicBezTo>
                  <a:pt x="7476" y="12414"/>
                  <a:pt x="7423" y="12382"/>
                  <a:pt x="7423" y="12360"/>
                </a:cubicBezTo>
                <a:cubicBezTo>
                  <a:pt x="7423" y="12349"/>
                  <a:pt x="7391" y="12318"/>
                  <a:pt x="7348" y="12296"/>
                </a:cubicBezTo>
                <a:cubicBezTo>
                  <a:pt x="7316" y="12275"/>
                  <a:pt x="7273" y="12242"/>
                  <a:pt x="7262" y="12221"/>
                </a:cubicBezTo>
                <a:cubicBezTo>
                  <a:pt x="7241" y="12199"/>
                  <a:pt x="7209" y="12178"/>
                  <a:pt x="7187" y="12178"/>
                </a:cubicBezTo>
                <a:cubicBezTo>
                  <a:pt x="7166" y="12178"/>
                  <a:pt x="7123" y="12156"/>
                  <a:pt x="7090" y="12113"/>
                </a:cubicBezTo>
                <a:cubicBezTo>
                  <a:pt x="6866" y="11888"/>
                  <a:pt x="6597" y="11641"/>
                  <a:pt x="6522" y="11598"/>
                </a:cubicBezTo>
                <a:cubicBezTo>
                  <a:pt x="6479" y="11577"/>
                  <a:pt x="6436" y="11545"/>
                  <a:pt x="6436" y="11534"/>
                </a:cubicBezTo>
                <a:cubicBezTo>
                  <a:pt x="6436" y="11524"/>
                  <a:pt x="6415" y="11502"/>
                  <a:pt x="6382" y="11481"/>
                </a:cubicBezTo>
                <a:cubicBezTo>
                  <a:pt x="6361" y="11470"/>
                  <a:pt x="6318" y="11417"/>
                  <a:pt x="6286" y="11374"/>
                </a:cubicBezTo>
                <a:cubicBezTo>
                  <a:pt x="6215" y="11263"/>
                  <a:pt x="6136" y="11190"/>
                  <a:pt x="6090" y="11190"/>
                </a:cubicBezTo>
                <a:cubicBezTo>
                  <a:pt x="6088" y="11190"/>
                  <a:pt x="6085" y="11190"/>
                  <a:pt x="6082" y="11191"/>
                </a:cubicBezTo>
                <a:cubicBezTo>
                  <a:pt x="6076" y="11194"/>
                  <a:pt x="6070" y="11196"/>
                  <a:pt x="6066" y="11196"/>
                </a:cubicBezTo>
                <a:cubicBezTo>
                  <a:pt x="6055" y="11196"/>
                  <a:pt x="6050" y="11188"/>
                  <a:pt x="6050" y="11181"/>
                </a:cubicBezTo>
                <a:cubicBezTo>
                  <a:pt x="6050" y="11169"/>
                  <a:pt x="6018" y="11116"/>
                  <a:pt x="5975" y="11062"/>
                </a:cubicBezTo>
                <a:cubicBezTo>
                  <a:pt x="5932" y="11009"/>
                  <a:pt x="5879" y="10923"/>
                  <a:pt x="5857" y="10869"/>
                </a:cubicBezTo>
                <a:cubicBezTo>
                  <a:pt x="5825" y="10826"/>
                  <a:pt x="5771" y="10740"/>
                  <a:pt x="5717" y="10697"/>
                </a:cubicBezTo>
                <a:cubicBezTo>
                  <a:pt x="5664" y="10644"/>
                  <a:pt x="5621" y="10590"/>
                  <a:pt x="5621" y="10580"/>
                </a:cubicBezTo>
                <a:cubicBezTo>
                  <a:pt x="5621" y="10569"/>
                  <a:pt x="5610" y="10537"/>
                  <a:pt x="5578" y="10516"/>
                </a:cubicBezTo>
                <a:cubicBezTo>
                  <a:pt x="5535" y="10440"/>
                  <a:pt x="5503" y="10333"/>
                  <a:pt x="5481" y="10140"/>
                </a:cubicBezTo>
                <a:cubicBezTo>
                  <a:pt x="5460" y="9968"/>
                  <a:pt x="5439" y="9861"/>
                  <a:pt x="5396" y="9765"/>
                </a:cubicBezTo>
                <a:cubicBezTo>
                  <a:pt x="5385" y="9722"/>
                  <a:pt x="5364" y="9625"/>
                  <a:pt x="5364" y="9529"/>
                </a:cubicBezTo>
                <a:cubicBezTo>
                  <a:pt x="5342" y="9260"/>
                  <a:pt x="5310" y="9035"/>
                  <a:pt x="5288" y="9024"/>
                </a:cubicBezTo>
                <a:cubicBezTo>
                  <a:pt x="5257" y="9003"/>
                  <a:pt x="5278" y="8810"/>
                  <a:pt x="5331" y="8638"/>
                </a:cubicBezTo>
                <a:cubicBezTo>
                  <a:pt x="5353" y="8574"/>
                  <a:pt x="5364" y="8509"/>
                  <a:pt x="5374" y="8478"/>
                </a:cubicBezTo>
                <a:cubicBezTo>
                  <a:pt x="5374" y="8445"/>
                  <a:pt x="5385" y="8413"/>
                  <a:pt x="5385" y="8402"/>
                </a:cubicBezTo>
                <a:cubicBezTo>
                  <a:pt x="5396" y="8392"/>
                  <a:pt x="5428" y="8209"/>
                  <a:pt x="5439" y="8091"/>
                </a:cubicBezTo>
                <a:cubicBezTo>
                  <a:pt x="5439" y="8048"/>
                  <a:pt x="5471" y="7973"/>
                  <a:pt x="5546" y="7844"/>
                </a:cubicBezTo>
                <a:cubicBezTo>
                  <a:pt x="5643" y="7694"/>
                  <a:pt x="5686" y="7641"/>
                  <a:pt x="5814" y="7522"/>
                </a:cubicBezTo>
                <a:cubicBezTo>
                  <a:pt x="5900" y="7437"/>
                  <a:pt x="6029" y="7329"/>
                  <a:pt x="6082" y="7286"/>
                </a:cubicBezTo>
                <a:cubicBezTo>
                  <a:pt x="6146" y="7233"/>
                  <a:pt x="6232" y="7158"/>
                  <a:pt x="6286" y="7115"/>
                </a:cubicBezTo>
                <a:cubicBezTo>
                  <a:pt x="6329" y="7072"/>
                  <a:pt x="6394" y="7019"/>
                  <a:pt x="6425" y="7008"/>
                </a:cubicBezTo>
                <a:cubicBezTo>
                  <a:pt x="6468" y="6997"/>
                  <a:pt x="6511" y="6976"/>
                  <a:pt x="6533" y="6954"/>
                </a:cubicBezTo>
                <a:cubicBezTo>
                  <a:pt x="6554" y="6944"/>
                  <a:pt x="6568" y="6938"/>
                  <a:pt x="6578" y="6938"/>
                </a:cubicBezTo>
                <a:cubicBezTo>
                  <a:pt x="6589" y="6938"/>
                  <a:pt x="6597" y="6944"/>
                  <a:pt x="6608" y="6954"/>
                </a:cubicBezTo>
                <a:cubicBezTo>
                  <a:pt x="6620" y="6958"/>
                  <a:pt x="6630" y="6961"/>
                  <a:pt x="6641" y="6961"/>
                </a:cubicBezTo>
                <a:cubicBezTo>
                  <a:pt x="6660" y="6961"/>
                  <a:pt x="6681" y="6953"/>
                  <a:pt x="6715" y="6933"/>
                </a:cubicBezTo>
                <a:cubicBezTo>
                  <a:pt x="6747" y="6912"/>
                  <a:pt x="6790" y="6900"/>
                  <a:pt x="6811" y="6900"/>
                </a:cubicBezTo>
                <a:cubicBezTo>
                  <a:pt x="6823" y="6900"/>
                  <a:pt x="6887" y="6879"/>
                  <a:pt x="6951" y="6847"/>
                </a:cubicBezTo>
                <a:cubicBezTo>
                  <a:pt x="7005" y="6826"/>
                  <a:pt x="7059" y="6804"/>
                  <a:pt x="7069" y="6804"/>
                </a:cubicBezTo>
                <a:cubicBezTo>
                  <a:pt x="7069" y="6806"/>
                  <a:pt x="7070" y="6807"/>
                  <a:pt x="7073" y="6807"/>
                </a:cubicBezTo>
                <a:cubicBezTo>
                  <a:pt x="7085" y="6807"/>
                  <a:pt x="7121" y="6789"/>
                  <a:pt x="7166" y="6772"/>
                </a:cubicBezTo>
                <a:cubicBezTo>
                  <a:pt x="7230" y="6740"/>
                  <a:pt x="7283" y="6718"/>
                  <a:pt x="7295" y="6718"/>
                </a:cubicBezTo>
                <a:cubicBezTo>
                  <a:pt x="7305" y="6718"/>
                  <a:pt x="7326" y="6707"/>
                  <a:pt x="7348" y="6697"/>
                </a:cubicBezTo>
                <a:cubicBezTo>
                  <a:pt x="7369" y="6676"/>
                  <a:pt x="7423" y="6664"/>
                  <a:pt x="7476" y="6654"/>
                </a:cubicBezTo>
                <a:cubicBezTo>
                  <a:pt x="7541" y="6654"/>
                  <a:pt x="7595" y="6633"/>
                  <a:pt x="7616" y="6621"/>
                </a:cubicBezTo>
                <a:cubicBezTo>
                  <a:pt x="7652" y="6586"/>
                  <a:pt x="7709" y="6565"/>
                  <a:pt x="7758" y="6565"/>
                </a:cubicBezTo>
                <a:cubicBezTo>
                  <a:pt x="7768" y="6565"/>
                  <a:pt x="7778" y="6566"/>
                  <a:pt x="7788" y="6568"/>
                </a:cubicBezTo>
                <a:cubicBezTo>
                  <a:pt x="7856" y="6580"/>
                  <a:pt x="7927" y="6586"/>
                  <a:pt x="7993" y="6586"/>
                </a:cubicBezTo>
                <a:cubicBezTo>
                  <a:pt x="8102" y="6586"/>
                  <a:pt x="8194" y="6569"/>
                  <a:pt x="8227" y="6536"/>
                </a:cubicBezTo>
                <a:cubicBezTo>
                  <a:pt x="8235" y="6532"/>
                  <a:pt x="8243" y="6530"/>
                  <a:pt x="8257" y="6530"/>
                </a:cubicBezTo>
                <a:cubicBezTo>
                  <a:pt x="8283" y="6530"/>
                  <a:pt x="8329" y="6537"/>
                  <a:pt x="8432" y="6557"/>
                </a:cubicBezTo>
                <a:cubicBezTo>
                  <a:pt x="8463" y="6562"/>
                  <a:pt x="8489" y="6565"/>
                  <a:pt x="8514" y="6565"/>
                </a:cubicBezTo>
                <a:cubicBezTo>
                  <a:pt x="8550" y="6565"/>
                  <a:pt x="8585" y="6559"/>
                  <a:pt x="8635" y="6547"/>
                </a:cubicBezTo>
                <a:cubicBezTo>
                  <a:pt x="8691" y="6540"/>
                  <a:pt x="8728" y="6534"/>
                  <a:pt x="8769" y="6534"/>
                </a:cubicBezTo>
                <a:cubicBezTo>
                  <a:pt x="8799" y="6534"/>
                  <a:pt x="8830" y="6538"/>
                  <a:pt x="8871" y="6547"/>
                </a:cubicBezTo>
                <a:cubicBezTo>
                  <a:pt x="8919" y="6552"/>
                  <a:pt x="8949" y="6555"/>
                  <a:pt x="8968" y="6555"/>
                </a:cubicBezTo>
                <a:cubicBezTo>
                  <a:pt x="8987" y="6555"/>
                  <a:pt x="8994" y="6552"/>
                  <a:pt x="9000" y="6547"/>
                </a:cubicBezTo>
                <a:cubicBezTo>
                  <a:pt x="9005" y="6536"/>
                  <a:pt x="9013" y="6531"/>
                  <a:pt x="9029" y="6531"/>
                </a:cubicBezTo>
                <a:cubicBezTo>
                  <a:pt x="9046" y="6531"/>
                  <a:pt x="9070" y="6536"/>
                  <a:pt x="9107" y="6547"/>
                </a:cubicBezTo>
                <a:cubicBezTo>
                  <a:pt x="9139" y="6552"/>
                  <a:pt x="9163" y="6555"/>
                  <a:pt x="9181" y="6555"/>
                </a:cubicBezTo>
                <a:cubicBezTo>
                  <a:pt x="9198" y="6555"/>
                  <a:pt x="9209" y="6552"/>
                  <a:pt x="9214" y="6547"/>
                </a:cubicBezTo>
                <a:cubicBezTo>
                  <a:pt x="9229" y="6539"/>
                  <a:pt x="9239" y="6531"/>
                  <a:pt x="9244" y="6531"/>
                </a:cubicBezTo>
                <a:cubicBezTo>
                  <a:pt x="9246" y="6531"/>
                  <a:pt x="9247" y="6533"/>
                  <a:pt x="9247" y="6536"/>
                </a:cubicBezTo>
                <a:cubicBezTo>
                  <a:pt x="9252" y="6546"/>
                  <a:pt x="9311" y="6552"/>
                  <a:pt x="9394" y="6552"/>
                </a:cubicBezTo>
                <a:cubicBezTo>
                  <a:pt x="9477" y="6552"/>
                  <a:pt x="9584" y="6546"/>
                  <a:pt x="9686" y="6536"/>
                </a:cubicBezTo>
                <a:cubicBezTo>
                  <a:pt x="9739" y="6531"/>
                  <a:pt x="9772" y="6529"/>
                  <a:pt x="9792" y="6529"/>
                </a:cubicBezTo>
                <a:cubicBezTo>
                  <a:pt x="9822" y="6529"/>
                  <a:pt x="9826" y="6534"/>
                  <a:pt x="9826" y="6547"/>
                </a:cubicBezTo>
                <a:cubicBezTo>
                  <a:pt x="9826" y="6567"/>
                  <a:pt x="9835" y="6574"/>
                  <a:pt x="9871" y="6574"/>
                </a:cubicBezTo>
                <a:cubicBezTo>
                  <a:pt x="9892" y="6574"/>
                  <a:pt x="9922" y="6572"/>
                  <a:pt x="9965" y="6568"/>
                </a:cubicBezTo>
                <a:cubicBezTo>
                  <a:pt x="9994" y="6565"/>
                  <a:pt x="10017" y="6564"/>
                  <a:pt x="10037" y="6564"/>
                </a:cubicBezTo>
                <a:cubicBezTo>
                  <a:pt x="10089" y="6564"/>
                  <a:pt x="10111" y="6574"/>
                  <a:pt x="10126" y="6590"/>
                </a:cubicBezTo>
                <a:cubicBezTo>
                  <a:pt x="10137" y="6600"/>
                  <a:pt x="10191" y="6611"/>
                  <a:pt x="10265" y="6611"/>
                </a:cubicBezTo>
                <a:cubicBezTo>
                  <a:pt x="10319" y="6621"/>
                  <a:pt x="10405" y="6633"/>
                  <a:pt x="10448" y="6643"/>
                </a:cubicBezTo>
                <a:cubicBezTo>
                  <a:pt x="10479" y="6659"/>
                  <a:pt x="10511" y="6669"/>
                  <a:pt x="10538" y="6669"/>
                </a:cubicBezTo>
                <a:cubicBezTo>
                  <a:pt x="10548" y="6669"/>
                  <a:pt x="10557" y="6667"/>
                  <a:pt x="10566" y="6664"/>
                </a:cubicBezTo>
                <a:cubicBezTo>
                  <a:pt x="10579" y="6662"/>
                  <a:pt x="10590" y="6661"/>
                  <a:pt x="10601" y="6661"/>
                </a:cubicBezTo>
                <a:cubicBezTo>
                  <a:pt x="10633" y="6661"/>
                  <a:pt x="10657" y="6672"/>
                  <a:pt x="10706" y="6697"/>
                </a:cubicBezTo>
                <a:cubicBezTo>
                  <a:pt x="10748" y="6718"/>
                  <a:pt x="10802" y="6740"/>
                  <a:pt x="10813" y="6740"/>
                </a:cubicBezTo>
                <a:cubicBezTo>
                  <a:pt x="10834" y="6740"/>
                  <a:pt x="10877" y="6761"/>
                  <a:pt x="10920" y="6804"/>
                </a:cubicBezTo>
                <a:cubicBezTo>
                  <a:pt x="10973" y="6836"/>
                  <a:pt x="11038" y="6890"/>
                  <a:pt x="11081" y="6922"/>
                </a:cubicBezTo>
                <a:cubicBezTo>
                  <a:pt x="11123" y="6965"/>
                  <a:pt x="11156" y="6997"/>
                  <a:pt x="11156" y="7008"/>
                </a:cubicBezTo>
                <a:cubicBezTo>
                  <a:pt x="11156" y="7019"/>
                  <a:pt x="11188" y="7062"/>
                  <a:pt x="11220" y="7105"/>
                </a:cubicBezTo>
                <a:cubicBezTo>
                  <a:pt x="11263" y="7147"/>
                  <a:pt x="11295" y="7212"/>
                  <a:pt x="11316" y="7244"/>
                </a:cubicBezTo>
                <a:cubicBezTo>
                  <a:pt x="11328" y="7286"/>
                  <a:pt x="11359" y="7351"/>
                  <a:pt x="11392" y="7405"/>
                </a:cubicBezTo>
                <a:cubicBezTo>
                  <a:pt x="11488" y="7544"/>
                  <a:pt x="11542" y="7673"/>
                  <a:pt x="11521" y="7705"/>
                </a:cubicBezTo>
                <a:cubicBezTo>
                  <a:pt x="11510" y="7716"/>
                  <a:pt x="11510" y="7758"/>
                  <a:pt x="11542" y="7834"/>
                </a:cubicBezTo>
                <a:cubicBezTo>
                  <a:pt x="11564" y="7898"/>
                  <a:pt x="11585" y="7984"/>
                  <a:pt x="11585" y="8048"/>
                </a:cubicBezTo>
                <a:cubicBezTo>
                  <a:pt x="11595" y="8102"/>
                  <a:pt x="11607" y="8156"/>
                  <a:pt x="11617" y="8177"/>
                </a:cubicBezTo>
                <a:cubicBezTo>
                  <a:pt x="11638" y="8209"/>
                  <a:pt x="11628" y="8220"/>
                  <a:pt x="11607" y="8284"/>
                </a:cubicBezTo>
                <a:cubicBezTo>
                  <a:pt x="11585" y="8327"/>
                  <a:pt x="11564" y="8381"/>
                  <a:pt x="11564" y="8423"/>
                </a:cubicBezTo>
                <a:cubicBezTo>
                  <a:pt x="11564" y="8466"/>
                  <a:pt x="11564" y="8520"/>
                  <a:pt x="11552" y="8542"/>
                </a:cubicBezTo>
                <a:cubicBezTo>
                  <a:pt x="11542" y="8563"/>
                  <a:pt x="11531" y="8638"/>
                  <a:pt x="11521" y="8692"/>
                </a:cubicBezTo>
                <a:cubicBezTo>
                  <a:pt x="11521" y="8778"/>
                  <a:pt x="11499" y="8831"/>
                  <a:pt x="11445" y="8938"/>
                </a:cubicBezTo>
                <a:cubicBezTo>
                  <a:pt x="11402" y="9003"/>
                  <a:pt x="11371" y="9089"/>
                  <a:pt x="11359" y="9131"/>
                </a:cubicBezTo>
                <a:cubicBezTo>
                  <a:pt x="11359" y="9174"/>
                  <a:pt x="11338" y="9196"/>
                  <a:pt x="11316" y="9207"/>
                </a:cubicBezTo>
                <a:cubicBezTo>
                  <a:pt x="11295" y="9207"/>
                  <a:pt x="11274" y="9228"/>
                  <a:pt x="11274" y="9250"/>
                </a:cubicBezTo>
                <a:cubicBezTo>
                  <a:pt x="11274" y="9260"/>
                  <a:pt x="11252" y="9336"/>
                  <a:pt x="11220" y="9421"/>
                </a:cubicBezTo>
                <a:cubicBezTo>
                  <a:pt x="11199" y="9507"/>
                  <a:pt x="11177" y="9582"/>
                  <a:pt x="11177" y="9615"/>
                </a:cubicBezTo>
                <a:cubicBezTo>
                  <a:pt x="11188" y="9646"/>
                  <a:pt x="11177" y="9668"/>
                  <a:pt x="11166" y="9668"/>
                </a:cubicBezTo>
                <a:cubicBezTo>
                  <a:pt x="11135" y="9679"/>
                  <a:pt x="11059" y="9839"/>
                  <a:pt x="11016" y="9990"/>
                </a:cubicBezTo>
                <a:cubicBezTo>
                  <a:pt x="10995" y="10075"/>
                  <a:pt x="10963" y="10118"/>
                  <a:pt x="10920" y="10172"/>
                </a:cubicBezTo>
                <a:cubicBezTo>
                  <a:pt x="10866" y="10215"/>
                  <a:pt x="10856" y="10247"/>
                  <a:pt x="10856" y="10290"/>
                </a:cubicBezTo>
                <a:cubicBezTo>
                  <a:pt x="10856" y="10365"/>
                  <a:pt x="10834" y="10387"/>
                  <a:pt x="10706" y="10516"/>
                </a:cubicBezTo>
                <a:cubicBezTo>
                  <a:pt x="10651" y="10558"/>
                  <a:pt x="10609" y="10612"/>
                  <a:pt x="10587" y="10655"/>
                </a:cubicBezTo>
                <a:cubicBezTo>
                  <a:pt x="10566" y="10687"/>
                  <a:pt x="10512" y="10740"/>
                  <a:pt x="10470" y="10773"/>
                </a:cubicBezTo>
                <a:cubicBezTo>
                  <a:pt x="10415" y="10805"/>
                  <a:pt x="10351" y="10869"/>
                  <a:pt x="10319" y="10912"/>
                </a:cubicBezTo>
                <a:cubicBezTo>
                  <a:pt x="10276" y="10955"/>
                  <a:pt x="10234" y="10987"/>
                  <a:pt x="10212" y="10987"/>
                </a:cubicBezTo>
                <a:cubicBezTo>
                  <a:pt x="10201" y="10987"/>
                  <a:pt x="10169" y="11019"/>
                  <a:pt x="10148" y="11052"/>
                </a:cubicBezTo>
                <a:cubicBezTo>
                  <a:pt x="10083" y="11159"/>
                  <a:pt x="10041" y="11202"/>
                  <a:pt x="9998" y="11202"/>
                </a:cubicBezTo>
                <a:cubicBezTo>
                  <a:pt x="9965" y="11202"/>
                  <a:pt x="9944" y="11223"/>
                  <a:pt x="9912" y="11298"/>
                </a:cubicBezTo>
                <a:cubicBezTo>
                  <a:pt x="9847" y="11427"/>
                  <a:pt x="9815" y="11459"/>
                  <a:pt x="9772" y="11459"/>
                </a:cubicBezTo>
                <a:cubicBezTo>
                  <a:pt x="9750" y="11459"/>
                  <a:pt x="9719" y="11470"/>
                  <a:pt x="9697" y="11491"/>
                </a:cubicBezTo>
                <a:cubicBezTo>
                  <a:pt x="9676" y="11513"/>
                  <a:pt x="9654" y="11524"/>
                  <a:pt x="9643" y="11524"/>
                </a:cubicBezTo>
                <a:cubicBezTo>
                  <a:pt x="9633" y="11524"/>
                  <a:pt x="9590" y="11545"/>
                  <a:pt x="9557" y="11577"/>
                </a:cubicBezTo>
                <a:cubicBezTo>
                  <a:pt x="9514" y="11598"/>
                  <a:pt x="9483" y="11620"/>
                  <a:pt x="9472" y="11620"/>
                </a:cubicBezTo>
                <a:cubicBezTo>
                  <a:pt x="9468" y="11619"/>
                  <a:pt x="9462" y="11618"/>
                  <a:pt x="9455" y="11618"/>
                </a:cubicBezTo>
                <a:cubicBezTo>
                  <a:pt x="9408" y="11618"/>
                  <a:pt x="9298" y="11648"/>
                  <a:pt x="9204" y="11695"/>
                </a:cubicBezTo>
                <a:cubicBezTo>
                  <a:pt x="9131" y="11728"/>
                  <a:pt x="9099" y="11741"/>
                  <a:pt x="9081" y="11741"/>
                </a:cubicBezTo>
                <a:cubicBezTo>
                  <a:pt x="9069" y="11741"/>
                  <a:pt x="9062" y="11736"/>
                  <a:pt x="9054" y="11727"/>
                </a:cubicBezTo>
                <a:cubicBezTo>
                  <a:pt x="9041" y="11715"/>
                  <a:pt x="9031" y="11709"/>
                  <a:pt x="9017" y="11709"/>
                </a:cubicBezTo>
                <a:cubicBezTo>
                  <a:pt x="8996" y="11709"/>
                  <a:pt x="8964" y="11723"/>
                  <a:pt x="8892" y="11749"/>
                </a:cubicBezTo>
                <a:cubicBezTo>
                  <a:pt x="8808" y="11782"/>
                  <a:pt x="8753" y="11798"/>
                  <a:pt x="8719" y="11798"/>
                </a:cubicBezTo>
                <a:cubicBezTo>
                  <a:pt x="8687" y="11798"/>
                  <a:pt x="8672" y="11785"/>
                  <a:pt x="8668" y="11760"/>
                </a:cubicBezTo>
                <a:cubicBezTo>
                  <a:pt x="8656" y="11727"/>
                  <a:pt x="8646" y="11717"/>
                  <a:pt x="8528" y="11717"/>
                </a:cubicBezTo>
                <a:cubicBezTo>
                  <a:pt x="8399" y="11706"/>
                  <a:pt x="8303" y="11684"/>
                  <a:pt x="8303" y="11653"/>
                </a:cubicBezTo>
                <a:cubicBezTo>
                  <a:pt x="8303" y="11641"/>
                  <a:pt x="8184" y="11588"/>
                  <a:pt x="8088" y="11556"/>
                </a:cubicBezTo>
                <a:cubicBezTo>
                  <a:pt x="8056" y="11545"/>
                  <a:pt x="7981" y="11502"/>
                  <a:pt x="7938" y="11470"/>
                </a:cubicBezTo>
                <a:cubicBezTo>
                  <a:pt x="7884" y="11427"/>
                  <a:pt x="7831" y="11395"/>
                  <a:pt x="7831" y="11395"/>
                </a:cubicBezTo>
                <a:cubicBezTo>
                  <a:pt x="7809" y="11395"/>
                  <a:pt x="7670" y="11309"/>
                  <a:pt x="7476" y="11169"/>
                </a:cubicBezTo>
                <a:cubicBezTo>
                  <a:pt x="7445" y="11154"/>
                  <a:pt x="7425" y="11144"/>
                  <a:pt x="7408" y="11144"/>
                </a:cubicBezTo>
                <a:cubicBezTo>
                  <a:pt x="7402" y="11144"/>
                  <a:pt x="7396" y="11145"/>
                  <a:pt x="7391" y="11148"/>
                </a:cubicBezTo>
                <a:cubicBezTo>
                  <a:pt x="7387" y="11152"/>
                  <a:pt x="7381" y="11154"/>
                  <a:pt x="7373" y="11154"/>
                </a:cubicBezTo>
                <a:cubicBezTo>
                  <a:pt x="7340" y="11154"/>
                  <a:pt x="7282" y="11119"/>
                  <a:pt x="7273" y="11084"/>
                </a:cubicBezTo>
                <a:lnTo>
                  <a:pt x="7219" y="11030"/>
                </a:lnTo>
                <a:cubicBezTo>
                  <a:pt x="7187" y="11009"/>
                  <a:pt x="7166" y="10987"/>
                  <a:pt x="7155" y="10966"/>
                </a:cubicBezTo>
                <a:cubicBezTo>
                  <a:pt x="7144" y="10933"/>
                  <a:pt x="7026" y="10837"/>
                  <a:pt x="6994" y="10837"/>
                </a:cubicBezTo>
                <a:cubicBezTo>
                  <a:pt x="6962" y="10837"/>
                  <a:pt x="6908" y="10752"/>
                  <a:pt x="6908" y="10709"/>
                </a:cubicBezTo>
                <a:cubicBezTo>
                  <a:pt x="6908" y="10687"/>
                  <a:pt x="6887" y="10655"/>
                  <a:pt x="6866" y="10644"/>
                </a:cubicBezTo>
                <a:cubicBezTo>
                  <a:pt x="6780" y="10580"/>
                  <a:pt x="6511" y="10301"/>
                  <a:pt x="6511" y="10258"/>
                </a:cubicBezTo>
                <a:cubicBezTo>
                  <a:pt x="6501" y="10237"/>
                  <a:pt x="6468" y="10183"/>
                  <a:pt x="6436" y="10151"/>
                </a:cubicBezTo>
                <a:cubicBezTo>
                  <a:pt x="6340" y="10044"/>
                  <a:pt x="6286" y="9968"/>
                  <a:pt x="6286" y="9936"/>
                </a:cubicBezTo>
                <a:cubicBezTo>
                  <a:pt x="6286" y="9925"/>
                  <a:pt x="6265" y="9872"/>
                  <a:pt x="6222" y="9829"/>
                </a:cubicBezTo>
                <a:cubicBezTo>
                  <a:pt x="6189" y="9775"/>
                  <a:pt x="6158" y="9732"/>
                  <a:pt x="6158" y="9722"/>
                </a:cubicBezTo>
                <a:cubicBezTo>
                  <a:pt x="6158" y="9722"/>
                  <a:pt x="6146" y="9689"/>
                  <a:pt x="6125" y="9657"/>
                </a:cubicBezTo>
                <a:cubicBezTo>
                  <a:pt x="6072" y="9582"/>
                  <a:pt x="6039" y="9303"/>
                  <a:pt x="6050" y="9035"/>
                </a:cubicBezTo>
                <a:cubicBezTo>
                  <a:pt x="6061" y="8864"/>
                  <a:pt x="6072" y="8821"/>
                  <a:pt x="6115" y="8735"/>
                </a:cubicBezTo>
                <a:cubicBezTo>
                  <a:pt x="6136" y="8681"/>
                  <a:pt x="6158" y="8628"/>
                  <a:pt x="6158" y="8617"/>
                </a:cubicBezTo>
                <a:cubicBezTo>
                  <a:pt x="6158" y="8595"/>
                  <a:pt x="6243" y="8509"/>
                  <a:pt x="6265" y="8509"/>
                </a:cubicBezTo>
                <a:cubicBezTo>
                  <a:pt x="6275" y="8509"/>
                  <a:pt x="6308" y="8478"/>
                  <a:pt x="6340" y="8435"/>
                </a:cubicBezTo>
                <a:cubicBezTo>
                  <a:pt x="6361" y="8392"/>
                  <a:pt x="6404" y="8349"/>
                  <a:pt x="6415" y="8338"/>
                </a:cubicBezTo>
                <a:cubicBezTo>
                  <a:pt x="6436" y="8338"/>
                  <a:pt x="6468" y="8295"/>
                  <a:pt x="6501" y="8252"/>
                </a:cubicBezTo>
                <a:cubicBezTo>
                  <a:pt x="6533" y="8220"/>
                  <a:pt x="6575" y="8166"/>
                  <a:pt x="6618" y="8145"/>
                </a:cubicBezTo>
                <a:cubicBezTo>
                  <a:pt x="6651" y="8134"/>
                  <a:pt x="6694" y="8091"/>
                  <a:pt x="6715" y="8070"/>
                </a:cubicBezTo>
                <a:cubicBezTo>
                  <a:pt x="6769" y="8006"/>
                  <a:pt x="6854" y="7952"/>
                  <a:pt x="6897" y="7952"/>
                </a:cubicBezTo>
                <a:cubicBezTo>
                  <a:pt x="6908" y="7952"/>
                  <a:pt x="6973" y="7909"/>
                  <a:pt x="7016" y="7866"/>
                </a:cubicBezTo>
                <a:cubicBezTo>
                  <a:pt x="7090" y="7801"/>
                  <a:pt x="7155" y="7758"/>
                  <a:pt x="7283" y="7705"/>
                </a:cubicBezTo>
                <a:cubicBezTo>
                  <a:pt x="7369" y="7673"/>
                  <a:pt x="7466" y="7641"/>
                  <a:pt x="7476" y="7641"/>
                </a:cubicBezTo>
                <a:cubicBezTo>
                  <a:pt x="7488" y="7641"/>
                  <a:pt x="7541" y="7630"/>
                  <a:pt x="7595" y="7619"/>
                </a:cubicBezTo>
                <a:cubicBezTo>
                  <a:pt x="7648" y="7598"/>
                  <a:pt x="7755" y="7587"/>
                  <a:pt x="7841" y="7587"/>
                </a:cubicBezTo>
                <a:cubicBezTo>
                  <a:pt x="8088" y="7577"/>
                  <a:pt x="8292" y="7555"/>
                  <a:pt x="8367" y="7522"/>
                </a:cubicBezTo>
                <a:cubicBezTo>
                  <a:pt x="8397" y="7515"/>
                  <a:pt x="8433" y="7508"/>
                  <a:pt x="8470" y="7508"/>
                </a:cubicBezTo>
                <a:cubicBezTo>
                  <a:pt x="8486" y="7508"/>
                  <a:pt x="8501" y="7509"/>
                  <a:pt x="8517" y="7512"/>
                </a:cubicBezTo>
                <a:cubicBezTo>
                  <a:pt x="8571" y="7512"/>
                  <a:pt x="8625" y="7512"/>
                  <a:pt x="8635" y="7501"/>
                </a:cubicBezTo>
                <a:cubicBezTo>
                  <a:pt x="8658" y="7494"/>
                  <a:pt x="8702" y="7486"/>
                  <a:pt x="8853" y="7486"/>
                </a:cubicBezTo>
                <a:cubicBezTo>
                  <a:pt x="8917" y="7486"/>
                  <a:pt x="8999" y="7487"/>
                  <a:pt x="9107" y="7491"/>
                </a:cubicBezTo>
                <a:cubicBezTo>
                  <a:pt x="9236" y="7491"/>
                  <a:pt x="9279" y="7501"/>
                  <a:pt x="9300" y="7522"/>
                </a:cubicBezTo>
                <a:cubicBezTo>
                  <a:pt x="9343" y="7565"/>
                  <a:pt x="9375" y="7577"/>
                  <a:pt x="9514" y="7587"/>
                </a:cubicBezTo>
                <a:cubicBezTo>
                  <a:pt x="9643" y="7598"/>
                  <a:pt x="9719" y="7630"/>
                  <a:pt x="9847" y="7716"/>
                </a:cubicBezTo>
                <a:cubicBezTo>
                  <a:pt x="9890" y="7748"/>
                  <a:pt x="9944" y="7758"/>
                  <a:pt x="10019" y="7770"/>
                </a:cubicBezTo>
                <a:lnTo>
                  <a:pt x="10137" y="7780"/>
                </a:lnTo>
                <a:lnTo>
                  <a:pt x="10373" y="8016"/>
                </a:lnTo>
                <a:cubicBezTo>
                  <a:pt x="10598" y="8242"/>
                  <a:pt x="10694" y="8359"/>
                  <a:pt x="10694" y="8445"/>
                </a:cubicBezTo>
                <a:cubicBezTo>
                  <a:pt x="10694" y="8466"/>
                  <a:pt x="10706" y="8509"/>
                  <a:pt x="10727" y="8542"/>
                </a:cubicBezTo>
                <a:cubicBezTo>
                  <a:pt x="10770" y="8606"/>
                  <a:pt x="10770" y="8649"/>
                  <a:pt x="10770" y="8745"/>
                </a:cubicBezTo>
                <a:cubicBezTo>
                  <a:pt x="10770" y="8756"/>
                  <a:pt x="10770" y="8864"/>
                  <a:pt x="10780" y="8971"/>
                </a:cubicBezTo>
                <a:cubicBezTo>
                  <a:pt x="10780" y="9121"/>
                  <a:pt x="10780" y="9185"/>
                  <a:pt x="10759" y="9239"/>
                </a:cubicBezTo>
                <a:cubicBezTo>
                  <a:pt x="10748" y="9282"/>
                  <a:pt x="10737" y="9336"/>
                  <a:pt x="10737" y="9379"/>
                </a:cubicBezTo>
                <a:cubicBezTo>
                  <a:pt x="10737" y="9464"/>
                  <a:pt x="10630" y="9679"/>
                  <a:pt x="10587" y="9679"/>
                </a:cubicBezTo>
                <a:cubicBezTo>
                  <a:pt x="10566" y="9689"/>
                  <a:pt x="10555" y="9689"/>
                  <a:pt x="10555" y="9689"/>
                </a:cubicBezTo>
                <a:cubicBezTo>
                  <a:pt x="10555" y="9700"/>
                  <a:pt x="10534" y="9722"/>
                  <a:pt x="10501" y="9754"/>
                </a:cubicBezTo>
                <a:cubicBezTo>
                  <a:pt x="10480" y="9786"/>
                  <a:pt x="10458" y="9839"/>
                  <a:pt x="10448" y="9861"/>
                </a:cubicBezTo>
                <a:cubicBezTo>
                  <a:pt x="10437" y="9882"/>
                  <a:pt x="10415" y="9904"/>
                  <a:pt x="10394" y="9915"/>
                </a:cubicBezTo>
                <a:cubicBezTo>
                  <a:pt x="10373" y="9925"/>
                  <a:pt x="10341" y="9958"/>
                  <a:pt x="10319" y="9990"/>
                </a:cubicBezTo>
                <a:cubicBezTo>
                  <a:pt x="10298" y="10022"/>
                  <a:pt x="10265" y="10054"/>
                  <a:pt x="10244" y="10065"/>
                </a:cubicBezTo>
                <a:cubicBezTo>
                  <a:pt x="10222" y="10086"/>
                  <a:pt x="10180" y="10129"/>
                  <a:pt x="10158" y="10183"/>
                </a:cubicBezTo>
                <a:cubicBezTo>
                  <a:pt x="10115" y="10247"/>
                  <a:pt x="10083" y="10290"/>
                  <a:pt x="10041" y="10311"/>
                </a:cubicBezTo>
                <a:cubicBezTo>
                  <a:pt x="9955" y="10354"/>
                  <a:pt x="9879" y="10419"/>
                  <a:pt x="9879" y="10451"/>
                </a:cubicBezTo>
                <a:cubicBezTo>
                  <a:pt x="9879" y="10494"/>
                  <a:pt x="9805" y="10547"/>
                  <a:pt x="9762" y="10547"/>
                </a:cubicBezTo>
                <a:cubicBezTo>
                  <a:pt x="9740" y="10547"/>
                  <a:pt x="9676" y="10569"/>
                  <a:pt x="9622" y="10601"/>
                </a:cubicBezTo>
                <a:cubicBezTo>
                  <a:pt x="9566" y="10622"/>
                  <a:pt x="9533" y="10634"/>
                  <a:pt x="9511" y="10634"/>
                </a:cubicBezTo>
                <a:cubicBezTo>
                  <a:pt x="9499" y="10634"/>
                  <a:pt x="9490" y="10630"/>
                  <a:pt x="9483" y="10623"/>
                </a:cubicBezTo>
                <a:cubicBezTo>
                  <a:pt x="9477" y="10620"/>
                  <a:pt x="9471" y="10619"/>
                  <a:pt x="9463" y="10619"/>
                </a:cubicBezTo>
                <a:cubicBezTo>
                  <a:pt x="9440" y="10619"/>
                  <a:pt x="9402" y="10631"/>
                  <a:pt x="9321" y="10655"/>
                </a:cubicBezTo>
                <a:cubicBezTo>
                  <a:pt x="9251" y="10670"/>
                  <a:pt x="9203" y="10680"/>
                  <a:pt x="9183" y="10680"/>
                </a:cubicBezTo>
                <a:cubicBezTo>
                  <a:pt x="9175" y="10680"/>
                  <a:pt x="9171" y="10679"/>
                  <a:pt x="9171" y="10676"/>
                </a:cubicBezTo>
                <a:cubicBezTo>
                  <a:pt x="9161" y="10671"/>
                  <a:pt x="9150" y="10668"/>
                  <a:pt x="9138" y="10668"/>
                </a:cubicBezTo>
                <a:cubicBezTo>
                  <a:pt x="9126" y="10668"/>
                  <a:pt x="9112" y="10671"/>
                  <a:pt x="9097" y="10676"/>
                </a:cubicBezTo>
                <a:cubicBezTo>
                  <a:pt x="9064" y="10687"/>
                  <a:pt x="8978" y="10697"/>
                  <a:pt x="8904" y="10709"/>
                </a:cubicBezTo>
                <a:cubicBezTo>
                  <a:pt x="8796" y="10709"/>
                  <a:pt x="8742" y="10709"/>
                  <a:pt x="8710" y="10687"/>
                </a:cubicBezTo>
                <a:cubicBezTo>
                  <a:pt x="8689" y="10676"/>
                  <a:pt x="8613" y="10655"/>
                  <a:pt x="8549" y="10644"/>
                </a:cubicBezTo>
                <a:cubicBezTo>
                  <a:pt x="8496" y="10623"/>
                  <a:pt x="8432" y="10601"/>
                  <a:pt x="8420" y="10590"/>
                </a:cubicBezTo>
                <a:cubicBezTo>
                  <a:pt x="8367" y="10547"/>
                  <a:pt x="8292" y="10516"/>
                  <a:pt x="8238" y="10516"/>
                </a:cubicBezTo>
                <a:cubicBezTo>
                  <a:pt x="8196" y="10516"/>
                  <a:pt x="8163" y="10504"/>
                  <a:pt x="8120" y="10461"/>
                </a:cubicBezTo>
                <a:cubicBezTo>
                  <a:pt x="8088" y="10440"/>
                  <a:pt x="8013" y="10397"/>
                  <a:pt x="7960" y="10387"/>
                </a:cubicBezTo>
                <a:cubicBezTo>
                  <a:pt x="7906" y="10365"/>
                  <a:pt x="7852" y="10344"/>
                  <a:pt x="7841" y="10322"/>
                </a:cubicBezTo>
                <a:cubicBezTo>
                  <a:pt x="7831" y="10311"/>
                  <a:pt x="7777" y="10280"/>
                  <a:pt x="7724" y="10258"/>
                </a:cubicBezTo>
                <a:cubicBezTo>
                  <a:pt x="7670" y="10237"/>
                  <a:pt x="7616" y="10204"/>
                  <a:pt x="7584" y="10183"/>
                </a:cubicBezTo>
                <a:cubicBezTo>
                  <a:pt x="7531" y="10129"/>
                  <a:pt x="7262" y="9936"/>
                  <a:pt x="7241" y="9936"/>
                </a:cubicBezTo>
                <a:cubicBezTo>
                  <a:pt x="7230" y="9936"/>
                  <a:pt x="7230" y="9925"/>
                  <a:pt x="7241" y="9904"/>
                </a:cubicBezTo>
                <a:cubicBezTo>
                  <a:pt x="7241" y="9893"/>
                  <a:pt x="7219" y="9851"/>
                  <a:pt x="7155" y="9796"/>
                </a:cubicBezTo>
                <a:cubicBezTo>
                  <a:pt x="7112" y="9743"/>
                  <a:pt x="7069" y="9689"/>
                  <a:pt x="7059" y="9657"/>
                </a:cubicBezTo>
                <a:cubicBezTo>
                  <a:pt x="7047" y="9636"/>
                  <a:pt x="7026" y="9582"/>
                  <a:pt x="7016" y="9539"/>
                </a:cubicBezTo>
                <a:cubicBezTo>
                  <a:pt x="6983" y="9486"/>
                  <a:pt x="6973" y="9443"/>
                  <a:pt x="6973" y="9357"/>
                </a:cubicBezTo>
                <a:cubicBezTo>
                  <a:pt x="6973" y="9250"/>
                  <a:pt x="6983" y="9217"/>
                  <a:pt x="7047" y="9078"/>
                </a:cubicBezTo>
                <a:cubicBezTo>
                  <a:pt x="7080" y="8992"/>
                  <a:pt x="7112" y="8917"/>
                  <a:pt x="7112" y="8895"/>
                </a:cubicBezTo>
                <a:cubicBezTo>
                  <a:pt x="7112" y="8864"/>
                  <a:pt x="7219" y="8702"/>
                  <a:pt x="7241" y="8702"/>
                </a:cubicBezTo>
                <a:cubicBezTo>
                  <a:pt x="7252" y="8702"/>
                  <a:pt x="7273" y="8681"/>
                  <a:pt x="7283" y="8671"/>
                </a:cubicBezTo>
                <a:cubicBezTo>
                  <a:pt x="7295" y="8649"/>
                  <a:pt x="7316" y="8638"/>
                  <a:pt x="7326" y="8638"/>
                </a:cubicBezTo>
                <a:cubicBezTo>
                  <a:pt x="7380" y="8638"/>
                  <a:pt x="7391" y="8628"/>
                  <a:pt x="7445" y="8542"/>
                </a:cubicBezTo>
                <a:cubicBezTo>
                  <a:pt x="7498" y="8445"/>
                  <a:pt x="7509" y="8435"/>
                  <a:pt x="7584" y="8413"/>
                </a:cubicBezTo>
                <a:cubicBezTo>
                  <a:pt x="7638" y="8402"/>
                  <a:pt x="7734" y="8359"/>
                  <a:pt x="7798" y="8327"/>
                </a:cubicBezTo>
                <a:cubicBezTo>
                  <a:pt x="7895" y="8284"/>
                  <a:pt x="7948" y="8273"/>
                  <a:pt x="8088" y="8252"/>
                </a:cubicBezTo>
                <a:cubicBezTo>
                  <a:pt x="8184" y="8252"/>
                  <a:pt x="8270" y="8230"/>
                  <a:pt x="8270" y="8230"/>
                </a:cubicBezTo>
                <a:cubicBezTo>
                  <a:pt x="8270" y="8220"/>
                  <a:pt x="8356" y="8209"/>
                  <a:pt x="8442" y="8199"/>
                </a:cubicBezTo>
                <a:cubicBezTo>
                  <a:pt x="8582" y="8199"/>
                  <a:pt x="8603" y="8199"/>
                  <a:pt x="8625" y="8220"/>
                </a:cubicBezTo>
                <a:cubicBezTo>
                  <a:pt x="8646" y="8242"/>
                  <a:pt x="8678" y="8242"/>
                  <a:pt x="8742" y="8242"/>
                </a:cubicBezTo>
                <a:cubicBezTo>
                  <a:pt x="8882" y="8242"/>
                  <a:pt x="9150" y="8284"/>
                  <a:pt x="9290" y="8327"/>
                </a:cubicBezTo>
                <a:cubicBezTo>
                  <a:pt x="9343" y="8349"/>
                  <a:pt x="9440" y="8370"/>
                  <a:pt x="9493" y="8381"/>
                </a:cubicBezTo>
                <a:cubicBezTo>
                  <a:pt x="9557" y="8392"/>
                  <a:pt x="9579" y="8413"/>
                  <a:pt x="9590" y="8435"/>
                </a:cubicBezTo>
                <a:cubicBezTo>
                  <a:pt x="9590" y="8456"/>
                  <a:pt x="9622" y="8488"/>
                  <a:pt x="9654" y="8520"/>
                </a:cubicBezTo>
                <a:cubicBezTo>
                  <a:pt x="9686" y="8552"/>
                  <a:pt x="9729" y="8606"/>
                  <a:pt x="9750" y="8638"/>
                </a:cubicBezTo>
                <a:cubicBezTo>
                  <a:pt x="9762" y="8671"/>
                  <a:pt x="9805" y="8724"/>
                  <a:pt x="9836" y="8767"/>
                </a:cubicBezTo>
                <a:cubicBezTo>
                  <a:pt x="9869" y="8799"/>
                  <a:pt x="9901" y="8853"/>
                  <a:pt x="9901" y="8885"/>
                </a:cubicBezTo>
                <a:cubicBezTo>
                  <a:pt x="9912" y="8907"/>
                  <a:pt x="9922" y="8938"/>
                  <a:pt x="9933" y="8949"/>
                </a:cubicBezTo>
                <a:cubicBezTo>
                  <a:pt x="9944" y="8949"/>
                  <a:pt x="9955" y="8981"/>
                  <a:pt x="9955" y="9014"/>
                </a:cubicBezTo>
                <a:cubicBezTo>
                  <a:pt x="9955" y="9046"/>
                  <a:pt x="9976" y="9110"/>
                  <a:pt x="9998" y="9153"/>
                </a:cubicBezTo>
                <a:cubicBezTo>
                  <a:pt x="10019" y="9207"/>
                  <a:pt x="10041" y="9260"/>
                  <a:pt x="10041" y="9271"/>
                </a:cubicBezTo>
                <a:cubicBezTo>
                  <a:pt x="10041" y="9314"/>
                  <a:pt x="9944" y="9550"/>
                  <a:pt x="9922" y="9572"/>
                </a:cubicBezTo>
                <a:cubicBezTo>
                  <a:pt x="9901" y="9582"/>
                  <a:pt x="9879" y="9625"/>
                  <a:pt x="9858" y="9657"/>
                </a:cubicBezTo>
                <a:cubicBezTo>
                  <a:pt x="9826" y="9743"/>
                  <a:pt x="9708" y="9861"/>
                  <a:pt x="9654" y="9872"/>
                </a:cubicBezTo>
                <a:cubicBezTo>
                  <a:pt x="9633" y="9882"/>
                  <a:pt x="9611" y="9904"/>
                  <a:pt x="9600" y="9925"/>
                </a:cubicBezTo>
                <a:cubicBezTo>
                  <a:pt x="9579" y="9979"/>
                  <a:pt x="9514" y="10022"/>
                  <a:pt x="9429" y="10022"/>
                </a:cubicBezTo>
                <a:cubicBezTo>
                  <a:pt x="9386" y="10022"/>
                  <a:pt x="9300" y="10044"/>
                  <a:pt x="9247" y="10065"/>
                </a:cubicBezTo>
                <a:cubicBezTo>
                  <a:pt x="9200" y="10078"/>
                  <a:pt x="9171" y="10087"/>
                  <a:pt x="9152" y="10087"/>
                </a:cubicBezTo>
                <a:cubicBezTo>
                  <a:pt x="9140" y="10087"/>
                  <a:pt x="9133" y="10084"/>
                  <a:pt x="9128" y="10075"/>
                </a:cubicBezTo>
                <a:cubicBezTo>
                  <a:pt x="9107" y="10065"/>
                  <a:pt x="9054" y="10065"/>
                  <a:pt x="8957" y="10065"/>
                </a:cubicBezTo>
                <a:cubicBezTo>
                  <a:pt x="8849" y="10065"/>
                  <a:pt x="8796" y="10065"/>
                  <a:pt x="8764" y="10044"/>
                </a:cubicBezTo>
                <a:cubicBezTo>
                  <a:pt x="8732" y="10022"/>
                  <a:pt x="8699" y="10011"/>
                  <a:pt x="8689" y="10011"/>
                </a:cubicBezTo>
                <a:cubicBezTo>
                  <a:pt x="8646" y="10011"/>
                  <a:pt x="8367" y="9872"/>
                  <a:pt x="8324" y="9818"/>
                </a:cubicBezTo>
                <a:cubicBezTo>
                  <a:pt x="8249" y="9743"/>
                  <a:pt x="8174" y="9603"/>
                  <a:pt x="8142" y="9475"/>
                </a:cubicBezTo>
                <a:cubicBezTo>
                  <a:pt x="8120" y="9379"/>
                  <a:pt x="8120" y="9367"/>
                  <a:pt x="8142" y="9324"/>
                </a:cubicBezTo>
                <a:cubicBezTo>
                  <a:pt x="8184" y="9271"/>
                  <a:pt x="8389" y="9121"/>
                  <a:pt x="8463" y="9089"/>
                </a:cubicBezTo>
                <a:cubicBezTo>
                  <a:pt x="8496" y="9078"/>
                  <a:pt x="8539" y="9078"/>
                  <a:pt x="8549" y="9078"/>
                </a:cubicBezTo>
                <a:cubicBezTo>
                  <a:pt x="8555" y="9081"/>
                  <a:pt x="8562" y="9082"/>
                  <a:pt x="8571" y="9082"/>
                </a:cubicBezTo>
                <a:cubicBezTo>
                  <a:pt x="8594" y="9082"/>
                  <a:pt x="8628" y="9073"/>
                  <a:pt x="8668" y="9057"/>
                </a:cubicBezTo>
                <a:cubicBezTo>
                  <a:pt x="8709" y="9039"/>
                  <a:pt x="8731" y="9031"/>
                  <a:pt x="8756" y="9031"/>
                </a:cubicBezTo>
                <a:cubicBezTo>
                  <a:pt x="8777" y="9031"/>
                  <a:pt x="8801" y="9036"/>
                  <a:pt x="8839" y="9046"/>
                </a:cubicBezTo>
                <a:cubicBezTo>
                  <a:pt x="8914" y="9067"/>
                  <a:pt x="8946" y="9089"/>
                  <a:pt x="8989" y="9143"/>
                </a:cubicBezTo>
                <a:cubicBezTo>
                  <a:pt x="9054" y="9207"/>
                  <a:pt x="9161" y="9432"/>
                  <a:pt x="9161" y="9475"/>
                </a:cubicBezTo>
                <a:cubicBezTo>
                  <a:pt x="9161" y="9486"/>
                  <a:pt x="9139" y="9507"/>
                  <a:pt x="9118" y="9518"/>
                </a:cubicBezTo>
                <a:cubicBezTo>
                  <a:pt x="9099" y="9532"/>
                  <a:pt x="9089" y="9540"/>
                  <a:pt x="9075" y="9540"/>
                </a:cubicBezTo>
                <a:cubicBezTo>
                  <a:pt x="9057" y="9540"/>
                  <a:pt x="9033" y="9527"/>
                  <a:pt x="8978" y="9496"/>
                </a:cubicBezTo>
                <a:cubicBezTo>
                  <a:pt x="8925" y="9464"/>
                  <a:pt x="8849" y="9443"/>
                  <a:pt x="8807" y="9432"/>
                </a:cubicBezTo>
                <a:cubicBezTo>
                  <a:pt x="8732" y="9432"/>
                  <a:pt x="8721" y="9432"/>
                  <a:pt x="8656" y="9496"/>
                </a:cubicBezTo>
                <a:lnTo>
                  <a:pt x="8582" y="9560"/>
                </a:lnTo>
                <a:lnTo>
                  <a:pt x="8613" y="9603"/>
                </a:lnTo>
                <a:cubicBezTo>
                  <a:pt x="8635" y="9636"/>
                  <a:pt x="8646" y="9668"/>
                  <a:pt x="8635" y="9689"/>
                </a:cubicBezTo>
                <a:cubicBezTo>
                  <a:pt x="8625" y="9722"/>
                  <a:pt x="8635" y="9732"/>
                  <a:pt x="8775" y="9839"/>
                </a:cubicBezTo>
                <a:cubicBezTo>
                  <a:pt x="8871" y="9915"/>
                  <a:pt x="8914" y="9936"/>
                  <a:pt x="8957" y="9936"/>
                </a:cubicBezTo>
                <a:cubicBezTo>
                  <a:pt x="8989" y="9936"/>
                  <a:pt x="9021" y="9936"/>
                  <a:pt x="9032" y="9947"/>
                </a:cubicBezTo>
                <a:cubicBezTo>
                  <a:pt x="9036" y="9954"/>
                  <a:pt x="9049" y="9957"/>
                  <a:pt x="9068" y="9957"/>
                </a:cubicBezTo>
                <a:cubicBezTo>
                  <a:pt x="9105" y="9957"/>
                  <a:pt x="9165" y="9943"/>
                  <a:pt x="9214" y="9915"/>
                </a:cubicBezTo>
                <a:cubicBezTo>
                  <a:pt x="9247" y="9904"/>
                  <a:pt x="9279" y="9882"/>
                  <a:pt x="9300" y="9882"/>
                </a:cubicBezTo>
                <a:cubicBezTo>
                  <a:pt x="9343" y="9882"/>
                  <a:pt x="9536" y="9689"/>
                  <a:pt x="9536" y="9646"/>
                </a:cubicBezTo>
                <a:cubicBezTo>
                  <a:pt x="9536" y="9593"/>
                  <a:pt x="9557" y="9560"/>
                  <a:pt x="9579" y="9560"/>
                </a:cubicBezTo>
                <a:cubicBezTo>
                  <a:pt x="9590" y="9560"/>
                  <a:pt x="9600" y="9539"/>
                  <a:pt x="9600" y="9518"/>
                </a:cubicBezTo>
                <a:cubicBezTo>
                  <a:pt x="9600" y="9453"/>
                  <a:pt x="9557" y="9250"/>
                  <a:pt x="9536" y="9228"/>
                </a:cubicBezTo>
                <a:cubicBezTo>
                  <a:pt x="9526" y="9217"/>
                  <a:pt x="9514" y="9164"/>
                  <a:pt x="9493" y="9110"/>
                </a:cubicBezTo>
                <a:cubicBezTo>
                  <a:pt x="9472" y="9014"/>
                  <a:pt x="9450" y="8971"/>
                  <a:pt x="9407" y="8971"/>
                </a:cubicBezTo>
                <a:cubicBezTo>
                  <a:pt x="9397" y="8971"/>
                  <a:pt x="9354" y="8938"/>
                  <a:pt x="9321" y="8907"/>
                </a:cubicBezTo>
                <a:cubicBezTo>
                  <a:pt x="9290" y="8864"/>
                  <a:pt x="9247" y="8831"/>
                  <a:pt x="9225" y="8831"/>
                </a:cubicBezTo>
                <a:cubicBezTo>
                  <a:pt x="9193" y="8821"/>
                  <a:pt x="9182" y="8810"/>
                  <a:pt x="9182" y="8778"/>
                </a:cubicBezTo>
                <a:cubicBezTo>
                  <a:pt x="9171" y="8692"/>
                  <a:pt x="9097" y="8638"/>
                  <a:pt x="8968" y="8606"/>
                </a:cubicBezTo>
                <a:cubicBezTo>
                  <a:pt x="8904" y="8595"/>
                  <a:pt x="8828" y="8585"/>
                  <a:pt x="8796" y="8585"/>
                </a:cubicBezTo>
                <a:lnTo>
                  <a:pt x="8699" y="8585"/>
                </a:lnTo>
                <a:cubicBezTo>
                  <a:pt x="8678" y="8585"/>
                  <a:pt x="8635" y="8595"/>
                  <a:pt x="8603" y="8617"/>
                </a:cubicBezTo>
                <a:cubicBezTo>
                  <a:pt x="8571" y="8638"/>
                  <a:pt x="8528" y="8638"/>
                  <a:pt x="8517" y="8638"/>
                </a:cubicBezTo>
                <a:cubicBezTo>
                  <a:pt x="8515" y="8637"/>
                  <a:pt x="8511" y="8636"/>
                  <a:pt x="8508" y="8636"/>
                </a:cubicBezTo>
                <a:cubicBezTo>
                  <a:pt x="8480" y="8636"/>
                  <a:pt x="8420" y="8669"/>
                  <a:pt x="8335" y="8735"/>
                </a:cubicBezTo>
                <a:cubicBezTo>
                  <a:pt x="8292" y="8756"/>
                  <a:pt x="8238" y="8778"/>
                  <a:pt x="8206" y="8778"/>
                </a:cubicBezTo>
                <a:cubicBezTo>
                  <a:pt x="8184" y="8778"/>
                  <a:pt x="8153" y="8788"/>
                  <a:pt x="8142" y="8810"/>
                </a:cubicBezTo>
                <a:cubicBezTo>
                  <a:pt x="8131" y="8821"/>
                  <a:pt x="8088" y="8853"/>
                  <a:pt x="8056" y="8874"/>
                </a:cubicBezTo>
                <a:cubicBezTo>
                  <a:pt x="8013" y="8895"/>
                  <a:pt x="7938" y="8981"/>
                  <a:pt x="7884" y="9057"/>
                </a:cubicBezTo>
                <a:cubicBezTo>
                  <a:pt x="7798" y="9164"/>
                  <a:pt x="7788" y="9196"/>
                  <a:pt x="7788" y="9250"/>
                </a:cubicBezTo>
                <a:cubicBezTo>
                  <a:pt x="7788" y="9282"/>
                  <a:pt x="7777" y="9324"/>
                  <a:pt x="7767" y="9324"/>
                </a:cubicBezTo>
                <a:cubicBezTo>
                  <a:pt x="7755" y="9324"/>
                  <a:pt x="7755" y="9357"/>
                  <a:pt x="7755" y="9389"/>
                </a:cubicBezTo>
                <a:cubicBezTo>
                  <a:pt x="7755" y="9421"/>
                  <a:pt x="7745" y="9443"/>
                  <a:pt x="7734" y="9443"/>
                </a:cubicBezTo>
                <a:cubicBezTo>
                  <a:pt x="7691" y="9443"/>
                  <a:pt x="7745" y="9668"/>
                  <a:pt x="7841" y="9861"/>
                </a:cubicBezTo>
                <a:cubicBezTo>
                  <a:pt x="7884" y="9958"/>
                  <a:pt x="7917" y="10011"/>
                  <a:pt x="7948" y="10022"/>
                </a:cubicBezTo>
                <a:cubicBezTo>
                  <a:pt x="7991" y="10044"/>
                  <a:pt x="8013" y="10065"/>
                  <a:pt x="8163" y="10204"/>
                </a:cubicBezTo>
                <a:cubicBezTo>
                  <a:pt x="8217" y="10247"/>
                  <a:pt x="8260" y="10290"/>
                  <a:pt x="8270" y="10290"/>
                </a:cubicBezTo>
                <a:cubicBezTo>
                  <a:pt x="8281" y="10290"/>
                  <a:pt x="8324" y="10311"/>
                  <a:pt x="8367" y="10333"/>
                </a:cubicBezTo>
                <a:cubicBezTo>
                  <a:pt x="8420" y="10354"/>
                  <a:pt x="8474" y="10376"/>
                  <a:pt x="8506" y="10376"/>
                </a:cubicBezTo>
                <a:cubicBezTo>
                  <a:pt x="8528" y="10376"/>
                  <a:pt x="8592" y="10397"/>
                  <a:pt x="8646" y="10419"/>
                </a:cubicBezTo>
                <a:cubicBezTo>
                  <a:pt x="8711" y="10451"/>
                  <a:pt x="8727" y="10466"/>
                  <a:pt x="8811" y="10466"/>
                </a:cubicBezTo>
                <a:cubicBezTo>
                  <a:pt x="8838" y="10466"/>
                  <a:pt x="8871" y="10464"/>
                  <a:pt x="8914" y="10461"/>
                </a:cubicBezTo>
                <a:cubicBezTo>
                  <a:pt x="9011" y="10451"/>
                  <a:pt x="9118" y="10440"/>
                  <a:pt x="9161" y="10430"/>
                </a:cubicBezTo>
                <a:cubicBezTo>
                  <a:pt x="9192" y="10417"/>
                  <a:pt x="9213" y="10412"/>
                  <a:pt x="9229" y="10412"/>
                </a:cubicBezTo>
                <a:cubicBezTo>
                  <a:pt x="9239" y="10412"/>
                  <a:pt x="9248" y="10414"/>
                  <a:pt x="9257" y="10419"/>
                </a:cubicBezTo>
                <a:cubicBezTo>
                  <a:pt x="9265" y="10427"/>
                  <a:pt x="9274" y="10430"/>
                  <a:pt x="9283" y="10430"/>
                </a:cubicBezTo>
                <a:cubicBezTo>
                  <a:pt x="9298" y="10430"/>
                  <a:pt x="9317" y="10421"/>
                  <a:pt x="9343" y="10408"/>
                </a:cubicBezTo>
                <a:cubicBezTo>
                  <a:pt x="9364" y="10397"/>
                  <a:pt x="9418" y="10387"/>
                  <a:pt x="9440" y="10387"/>
                </a:cubicBezTo>
                <a:cubicBezTo>
                  <a:pt x="9472" y="10387"/>
                  <a:pt x="9504" y="10376"/>
                  <a:pt x="9526" y="10354"/>
                </a:cubicBezTo>
                <a:cubicBezTo>
                  <a:pt x="9569" y="10322"/>
                  <a:pt x="9654" y="10290"/>
                  <a:pt x="9708" y="10290"/>
                </a:cubicBezTo>
                <a:cubicBezTo>
                  <a:pt x="9729" y="10290"/>
                  <a:pt x="9762" y="10268"/>
                  <a:pt x="9783" y="10247"/>
                </a:cubicBezTo>
                <a:cubicBezTo>
                  <a:pt x="9793" y="10237"/>
                  <a:pt x="9847" y="10204"/>
                  <a:pt x="9879" y="10194"/>
                </a:cubicBezTo>
                <a:cubicBezTo>
                  <a:pt x="9955" y="10172"/>
                  <a:pt x="10008" y="10129"/>
                  <a:pt x="10008" y="10108"/>
                </a:cubicBezTo>
                <a:cubicBezTo>
                  <a:pt x="10008" y="10075"/>
                  <a:pt x="10051" y="10044"/>
                  <a:pt x="10105" y="10032"/>
                </a:cubicBezTo>
                <a:cubicBezTo>
                  <a:pt x="10169" y="10022"/>
                  <a:pt x="10180" y="10011"/>
                  <a:pt x="10319" y="9722"/>
                </a:cubicBezTo>
                <a:cubicBezTo>
                  <a:pt x="10373" y="9603"/>
                  <a:pt x="10405" y="9529"/>
                  <a:pt x="10405" y="9475"/>
                </a:cubicBezTo>
                <a:cubicBezTo>
                  <a:pt x="10405" y="9432"/>
                  <a:pt x="10415" y="9367"/>
                  <a:pt x="10427" y="9346"/>
                </a:cubicBezTo>
                <a:cubicBezTo>
                  <a:pt x="10427" y="9324"/>
                  <a:pt x="10427" y="9282"/>
                  <a:pt x="10415" y="9260"/>
                </a:cubicBezTo>
                <a:cubicBezTo>
                  <a:pt x="10405" y="9228"/>
                  <a:pt x="10405" y="9217"/>
                  <a:pt x="10427" y="9185"/>
                </a:cubicBezTo>
                <a:lnTo>
                  <a:pt x="10458" y="9143"/>
                </a:lnTo>
                <a:lnTo>
                  <a:pt x="10405" y="9024"/>
                </a:lnTo>
                <a:cubicBezTo>
                  <a:pt x="10373" y="8960"/>
                  <a:pt x="10351" y="8885"/>
                  <a:pt x="10351" y="8864"/>
                </a:cubicBezTo>
                <a:cubicBezTo>
                  <a:pt x="10351" y="8842"/>
                  <a:pt x="10330" y="8799"/>
                  <a:pt x="10298" y="8756"/>
                </a:cubicBezTo>
                <a:cubicBezTo>
                  <a:pt x="10244" y="8671"/>
                  <a:pt x="10126" y="8466"/>
                  <a:pt x="10094" y="8402"/>
                </a:cubicBezTo>
                <a:cubicBezTo>
                  <a:pt x="10072" y="8370"/>
                  <a:pt x="10051" y="8349"/>
                  <a:pt x="10029" y="8338"/>
                </a:cubicBezTo>
                <a:cubicBezTo>
                  <a:pt x="10008" y="8327"/>
                  <a:pt x="9986" y="8306"/>
                  <a:pt x="9986" y="8295"/>
                </a:cubicBezTo>
                <a:cubicBezTo>
                  <a:pt x="9986" y="8284"/>
                  <a:pt x="9933" y="8252"/>
                  <a:pt x="9869" y="8220"/>
                </a:cubicBezTo>
                <a:cubicBezTo>
                  <a:pt x="9793" y="8188"/>
                  <a:pt x="9750" y="8156"/>
                  <a:pt x="9750" y="8145"/>
                </a:cubicBezTo>
                <a:cubicBezTo>
                  <a:pt x="9750" y="8123"/>
                  <a:pt x="9740" y="8113"/>
                  <a:pt x="9719" y="8113"/>
                </a:cubicBezTo>
                <a:cubicBezTo>
                  <a:pt x="9708" y="8113"/>
                  <a:pt x="9686" y="8102"/>
                  <a:pt x="9686" y="8080"/>
                </a:cubicBezTo>
                <a:cubicBezTo>
                  <a:pt x="9676" y="8048"/>
                  <a:pt x="9643" y="8027"/>
                  <a:pt x="9579" y="8006"/>
                </a:cubicBezTo>
                <a:cubicBezTo>
                  <a:pt x="9536" y="7994"/>
                  <a:pt x="9483" y="7973"/>
                  <a:pt x="9461" y="7973"/>
                </a:cubicBezTo>
                <a:cubicBezTo>
                  <a:pt x="9450" y="7963"/>
                  <a:pt x="9397" y="7952"/>
                  <a:pt x="9354" y="7930"/>
                </a:cubicBezTo>
                <a:cubicBezTo>
                  <a:pt x="9321" y="7930"/>
                  <a:pt x="9279" y="7909"/>
                  <a:pt x="9268" y="7909"/>
                </a:cubicBezTo>
                <a:cubicBezTo>
                  <a:pt x="9257" y="7898"/>
                  <a:pt x="9214" y="7887"/>
                  <a:pt x="9161" y="7887"/>
                </a:cubicBezTo>
                <a:cubicBezTo>
                  <a:pt x="9118" y="7877"/>
                  <a:pt x="9064" y="7866"/>
                  <a:pt x="9064" y="7855"/>
                </a:cubicBezTo>
                <a:cubicBezTo>
                  <a:pt x="9054" y="7844"/>
                  <a:pt x="9021" y="7844"/>
                  <a:pt x="9000" y="7844"/>
                </a:cubicBezTo>
                <a:cubicBezTo>
                  <a:pt x="8978" y="7844"/>
                  <a:pt x="8946" y="7834"/>
                  <a:pt x="8946" y="7823"/>
                </a:cubicBezTo>
                <a:cubicBezTo>
                  <a:pt x="8935" y="7813"/>
                  <a:pt x="8904" y="7813"/>
                  <a:pt x="8849" y="7813"/>
                </a:cubicBezTo>
                <a:cubicBezTo>
                  <a:pt x="8807" y="7823"/>
                  <a:pt x="8592" y="7823"/>
                  <a:pt x="8389" y="7834"/>
                </a:cubicBezTo>
                <a:cubicBezTo>
                  <a:pt x="8142" y="7844"/>
                  <a:pt x="7991" y="7844"/>
                  <a:pt x="7981" y="7855"/>
                </a:cubicBezTo>
                <a:cubicBezTo>
                  <a:pt x="7970" y="7866"/>
                  <a:pt x="7938" y="7877"/>
                  <a:pt x="7906" y="7887"/>
                </a:cubicBezTo>
                <a:cubicBezTo>
                  <a:pt x="7777" y="7887"/>
                  <a:pt x="7734" y="7898"/>
                  <a:pt x="7681" y="7930"/>
                </a:cubicBezTo>
                <a:cubicBezTo>
                  <a:pt x="7648" y="7952"/>
                  <a:pt x="7595" y="7973"/>
                  <a:pt x="7552" y="7984"/>
                </a:cubicBezTo>
                <a:cubicBezTo>
                  <a:pt x="7434" y="7994"/>
                  <a:pt x="7326" y="8059"/>
                  <a:pt x="7316" y="8113"/>
                </a:cubicBezTo>
                <a:cubicBezTo>
                  <a:pt x="7305" y="8166"/>
                  <a:pt x="7305" y="8166"/>
                  <a:pt x="7219" y="8166"/>
                </a:cubicBezTo>
                <a:cubicBezTo>
                  <a:pt x="7187" y="8177"/>
                  <a:pt x="7166" y="8188"/>
                  <a:pt x="7133" y="8242"/>
                </a:cubicBezTo>
                <a:cubicBezTo>
                  <a:pt x="7112" y="8284"/>
                  <a:pt x="7080" y="8327"/>
                  <a:pt x="7069" y="8338"/>
                </a:cubicBezTo>
                <a:cubicBezTo>
                  <a:pt x="7047" y="8359"/>
                  <a:pt x="7026" y="8392"/>
                  <a:pt x="7026" y="8423"/>
                </a:cubicBezTo>
                <a:cubicBezTo>
                  <a:pt x="7016" y="8466"/>
                  <a:pt x="7005" y="8478"/>
                  <a:pt x="6973" y="8488"/>
                </a:cubicBezTo>
                <a:cubicBezTo>
                  <a:pt x="6951" y="8488"/>
                  <a:pt x="6919" y="8520"/>
                  <a:pt x="6887" y="8563"/>
                </a:cubicBezTo>
                <a:cubicBezTo>
                  <a:pt x="6854" y="8606"/>
                  <a:pt x="6823" y="8659"/>
                  <a:pt x="6801" y="8671"/>
                </a:cubicBezTo>
                <a:cubicBezTo>
                  <a:pt x="6683" y="8788"/>
                  <a:pt x="6608" y="8960"/>
                  <a:pt x="6608" y="9121"/>
                </a:cubicBezTo>
                <a:cubicBezTo>
                  <a:pt x="6608" y="9143"/>
                  <a:pt x="6608" y="9174"/>
                  <a:pt x="6597" y="9174"/>
                </a:cubicBezTo>
                <a:cubicBezTo>
                  <a:pt x="6587" y="9174"/>
                  <a:pt x="6575" y="9196"/>
                  <a:pt x="6587" y="9260"/>
                </a:cubicBezTo>
                <a:cubicBezTo>
                  <a:pt x="6597" y="9303"/>
                  <a:pt x="6587" y="9400"/>
                  <a:pt x="6587" y="9464"/>
                </a:cubicBezTo>
                <a:cubicBezTo>
                  <a:pt x="6565" y="9572"/>
                  <a:pt x="6565" y="9582"/>
                  <a:pt x="6597" y="9636"/>
                </a:cubicBezTo>
                <a:cubicBezTo>
                  <a:pt x="6618" y="9657"/>
                  <a:pt x="6630" y="9700"/>
                  <a:pt x="6630" y="9711"/>
                </a:cubicBezTo>
                <a:cubicBezTo>
                  <a:pt x="6630" y="9732"/>
                  <a:pt x="6661" y="9775"/>
                  <a:pt x="6694" y="9818"/>
                </a:cubicBezTo>
                <a:cubicBezTo>
                  <a:pt x="6737" y="9872"/>
                  <a:pt x="6747" y="9893"/>
                  <a:pt x="6737" y="9936"/>
                </a:cubicBezTo>
                <a:cubicBezTo>
                  <a:pt x="6726" y="9990"/>
                  <a:pt x="6737" y="10001"/>
                  <a:pt x="6769" y="10022"/>
                </a:cubicBezTo>
                <a:cubicBezTo>
                  <a:pt x="6930" y="10140"/>
                  <a:pt x="6962" y="10161"/>
                  <a:pt x="6951" y="10194"/>
                </a:cubicBezTo>
                <a:cubicBezTo>
                  <a:pt x="6940" y="10225"/>
                  <a:pt x="6962" y="10247"/>
                  <a:pt x="7059" y="10301"/>
                </a:cubicBezTo>
                <a:cubicBezTo>
                  <a:pt x="7102" y="10322"/>
                  <a:pt x="7133" y="10354"/>
                  <a:pt x="7144" y="10376"/>
                </a:cubicBezTo>
                <a:cubicBezTo>
                  <a:pt x="7155" y="10387"/>
                  <a:pt x="7198" y="10419"/>
                  <a:pt x="7241" y="10430"/>
                </a:cubicBezTo>
                <a:cubicBezTo>
                  <a:pt x="7283" y="10451"/>
                  <a:pt x="7348" y="10494"/>
                  <a:pt x="7380" y="10526"/>
                </a:cubicBezTo>
                <a:cubicBezTo>
                  <a:pt x="7423" y="10547"/>
                  <a:pt x="7488" y="10590"/>
                  <a:pt x="7519" y="10601"/>
                </a:cubicBezTo>
                <a:cubicBezTo>
                  <a:pt x="7562" y="10612"/>
                  <a:pt x="7627" y="10644"/>
                  <a:pt x="7670" y="10676"/>
                </a:cubicBezTo>
                <a:cubicBezTo>
                  <a:pt x="7702" y="10709"/>
                  <a:pt x="7745" y="10730"/>
                  <a:pt x="7755" y="10730"/>
                </a:cubicBezTo>
                <a:cubicBezTo>
                  <a:pt x="7809" y="10730"/>
                  <a:pt x="7895" y="10762"/>
                  <a:pt x="7927" y="10794"/>
                </a:cubicBezTo>
                <a:cubicBezTo>
                  <a:pt x="7948" y="10816"/>
                  <a:pt x="7981" y="10837"/>
                  <a:pt x="8013" y="10837"/>
                </a:cubicBezTo>
                <a:cubicBezTo>
                  <a:pt x="8067" y="10837"/>
                  <a:pt x="8120" y="10869"/>
                  <a:pt x="8196" y="10923"/>
                </a:cubicBezTo>
                <a:cubicBezTo>
                  <a:pt x="8249" y="10955"/>
                  <a:pt x="8270" y="10966"/>
                  <a:pt x="8335" y="10966"/>
                </a:cubicBezTo>
                <a:cubicBezTo>
                  <a:pt x="8420" y="10966"/>
                  <a:pt x="8517" y="10998"/>
                  <a:pt x="8646" y="11062"/>
                </a:cubicBezTo>
                <a:cubicBezTo>
                  <a:pt x="8703" y="11095"/>
                  <a:pt x="8729" y="11109"/>
                  <a:pt x="8772" y="11109"/>
                </a:cubicBezTo>
                <a:cubicBezTo>
                  <a:pt x="8785" y="11109"/>
                  <a:pt x="8800" y="11108"/>
                  <a:pt x="8818" y="11105"/>
                </a:cubicBezTo>
                <a:cubicBezTo>
                  <a:pt x="8839" y="11101"/>
                  <a:pt x="8858" y="11098"/>
                  <a:pt x="8874" y="11098"/>
                </a:cubicBezTo>
                <a:cubicBezTo>
                  <a:pt x="8897" y="11098"/>
                  <a:pt x="8917" y="11104"/>
                  <a:pt x="8935" y="11116"/>
                </a:cubicBezTo>
                <a:cubicBezTo>
                  <a:pt x="8957" y="11127"/>
                  <a:pt x="8970" y="11132"/>
                  <a:pt x="8989" y="11132"/>
                </a:cubicBezTo>
                <a:cubicBezTo>
                  <a:pt x="9008" y="11132"/>
                  <a:pt x="9032" y="11127"/>
                  <a:pt x="9075" y="11116"/>
                </a:cubicBezTo>
                <a:cubicBezTo>
                  <a:pt x="9128" y="11095"/>
                  <a:pt x="9225" y="11084"/>
                  <a:pt x="9290" y="11073"/>
                </a:cubicBezTo>
                <a:cubicBezTo>
                  <a:pt x="9364" y="11073"/>
                  <a:pt x="9418" y="11052"/>
                  <a:pt x="9472" y="11030"/>
                </a:cubicBezTo>
                <a:cubicBezTo>
                  <a:pt x="9504" y="11009"/>
                  <a:pt x="9557" y="10987"/>
                  <a:pt x="9590" y="10987"/>
                </a:cubicBezTo>
                <a:cubicBezTo>
                  <a:pt x="9665" y="10987"/>
                  <a:pt x="9901" y="10880"/>
                  <a:pt x="9944" y="10826"/>
                </a:cubicBezTo>
                <a:cubicBezTo>
                  <a:pt x="9965" y="10794"/>
                  <a:pt x="9986" y="10773"/>
                  <a:pt x="10008" y="10773"/>
                </a:cubicBezTo>
                <a:cubicBezTo>
                  <a:pt x="10019" y="10773"/>
                  <a:pt x="10072" y="10752"/>
                  <a:pt x="10105" y="10719"/>
                </a:cubicBezTo>
                <a:cubicBezTo>
                  <a:pt x="10148" y="10697"/>
                  <a:pt x="10212" y="10655"/>
                  <a:pt x="10244" y="10633"/>
                </a:cubicBezTo>
                <a:cubicBezTo>
                  <a:pt x="10298" y="10601"/>
                  <a:pt x="10319" y="10590"/>
                  <a:pt x="10319" y="10558"/>
                </a:cubicBezTo>
                <a:cubicBezTo>
                  <a:pt x="10319" y="10516"/>
                  <a:pt x="10330" y="10504"/>
                  <a:pt x="10362" y="10504"/>
                </a:cubicBezTo>
                <a:cubicBezTo>
                  <a:pt x="10394" y="10504"/>
                  <a:pt x="10427" y="10483"/>
                  <a:pt x="10470" y="10419"/>
                </a:cubicBezTo>
                <a:cubicBezTo>
                  <a:pt x="10501" y="10376"/>
                  <a:pt x="10544" y="10344"/>
                  <a:pt x="10555" y="10344"/>
                </a:cubicBezTo>
                <a:cubicBezTo>
                  <a:pt x="10566" y="10344"/>
                  <a:pt x="10587" y="10311"/>
                  <a:pt x="10598" y="10280"/>
                </a:cubicBezTo>
                <a:cubicBezTo>
                  <a:pt x="10620" y="10247"/>
                  <a:pt x="10651" y="10194"/>
                  <a:pt x="10684" y="10161"/>
                </a:cubicBezTo>
                <a:cubicBezTo>
                  <a:pt x="10737" y="10097"/>
                  <a:pt x="10780" y="10044"/>
                  <a:pt x="10920" y="9754"/>
                </a:cubicBezTo>
                <a:cubicBezTo>
                  <a:pt x="10973" y="9636"/>
                  <a:pt x="11016" y="9582"/>
                  <a:pt x="11059" y="9572"/>
                </a:cubicBezTo>
                <a:cubicBezTo>
                  <a:pt x="11102" y="9550"/>
                  <a:pt x="11123" y="9475"/>
                  <a:pt x="11123" y="9367"/>
                </a:cubicBezTo>
                <a:cubicBezTo>
                  <a:pt x="11123" y="9303"/>
                  <a:pt x="11135" y="9282"/>
                  <a:pt x="11156" y="9271"/>
                </a:cubicBezTo>
                <a:cubicBezTo>
                  <a:pt x="11177" y="9260"/>
                  <a:pt x="11177" y="9228"/>
                  <a:pt x="11177" y="9121"/>
                </a:cubicBezTo>
                <a:cubicBezTo>
                  <a:pt x="11177" y="9046"/>
                  <a:pt x="11188" y="8981"/>
                  <a:pt x="11188" y="8960"/>
                </a:cubicBezTo>
                <a:cubicBezTo>
                  <a:pt x="11209" y="8938"/>
                  <a:pt x="11199" y="8907"/>
                  <a:pt x="11166" y="8788"/>
                </a:cubicBezTo>
                <a:cubicBezTo>
                  <a:pt x="11113" y="8574"/>
                  <a:pt x="11113" y="8552"/>
                  <a:pt x="11135" y="8520"/>
                </a:cubicBezTo>
                <a:cubicBezTo>
                  <a:pt x="11145" y="8499"/>
                  <a:pt x="11145" y="8478"/>
                  <a:pt x="11092" y="8402"/>
                </a:cubicBezTo>
                <a:cubicBezTo>
                  <a:pt x="11059" y="8359"/>
                  <a:pt x="11027" y="8306"/>
                  <a:pt x="11027" y="8295"/>
                </a:cubicBezTo>
                <a:cubicBezTo>
                  <a:pt x="11027" y="8295"/>
                  <a:pt x="11016" y="8273"/>
                  <a:pt x="10995" y="8252"/>
                </a:cubicBezTo>
                <a:cubicBezTo>
                  <a:pt x="10963" y="8220"/>
                  <a:pt x="10887" y="8080"/>
                  <a:pt x="10887" y="8048"/>
                </a:cubicBezTo>
                <a:cubicBezTo>
                  <a:pt x="10887" y="8037"/>
                  <a:pt x="10845" y="7994"/>
                  <a:pt x="10802" y="7941"/>
                </a:cubicBezTo>
                <a:cubicBezTo>
                  <a:pt x="10759" y="7898"/>
                  <a:pt x="10706" y="7823"/>
                  <a:pt x="10694" y="7801"/>
                </a:cubicBezTo>
                <a:cubicBezTo>
                  <a:pt x="10684" y="7770"/>
                  <a:pt x="10641" y="7727"/>
                  <a:pt x="10609" y="7705"/>
                </a:cubicBezTo>
                <a:cubicBezTo>
                  <a:pt x="10577" y="7684"/>
                  <a:pt x="10512" y="7619"/>
                  <a:pt x="10458" y="7577"/>
                </a:cubicBezTo>
                <a:cubicBezTo>
                  <a:pt x="10384" y="7501"/>
                  <a:pt x="10373" y="7491"/>
                  <a:pt x="10308" y="7491"/>
                </a:cubicBezTo>
                <a:cubicBezTo>
                  <a:pt x="10255" y="7491"/>
                  <a:pt x="10244" y="7491"/>
                  <a:pt x="10234" y="7458"/>
                </a:cubicBezTo>
                <a:cubicBezTo>
                  <a:pt x="10234" y="7415"/>
                  <a:pt x="10180" y="7383"/>
                  <a:pt x="10126" y="7383"/>
                </a:cubicBezTo>
                <a:cubicBezTo>
                  <a:pt x="10106" y="7386"/>
                  <a:pt x="10088" y="7387"/>
                  <a:pt x="10071" y="7387"/>
                </a:cubicBezTo>
                <a:cubicBezTo>
                  <a:pt x="10016" y="7387"/>
                  <a:pt x="9976" y="7373"/>
                  <a:pt x="9944" y="7341"/>
                </a:cubicBezTo>
                <a:cubicBezTo>
                  <a:pt x="9920" y="7316"/>
                  <a:pt x="9895" y="7304"/>
                  <a:pt x="9871" y="7304"/>
                </a:cubicBezTo>
                <a:cubicBezTo>
                  <a:pt x="9863" y="7304"/>
                  <a:pt x="9855" y="7305"/>
                  <a:pt x="9847" y="7308"/>
                </a:cubicBezTo>
                <a:cubicBezTo>
                  <a:pt x="9843" y="7309"/>
                  <a:pt x="9837" y="7309"/>
                  <a:pt x="9832" y="7309"/>
                </a:cubicBezTo>
                <a:cubicBezTo>
                  <a:pt x="9777" y="7309"/>
                  <a:pt x="9697" y="7262"/>
                  <a:pt x="9697" y="7233"/>
                </a:cubicBezTo>
                <a:cubicBezTo>
                  <a:pt x="9697" y="7201"/>
                  <a:pt x="9686" y="7190"/>
                  <a:pt x="9526" y="7179"/>
                </a:cubicBezTo>
                <a:cubicBezTo>
                  <a:pt x="9418" y="7169"/>
                  <a:pt x="9386" y="7158"/>
                  <a:pt x="9354" y="7126"/>
                </a:cubicBezTo>
                <a:cubicBezTo>
                  <a:pt x="9343" y="7105"/>
                  <a:pt x="9311" y="7093"/>
                  <a:pt x="9290" y="7093"/>
                </a:cubicBezTo>
                <a:cubicBezTo>
                  <a:pt x="9257" y="7093"/>
                  <a:pt x="9247" y="7083"/>
                  <a:pt x="9247" y="7072"/>
                </a:cubicBezTo>
                <a:cubicBezTo>
                  <a:pt x="9247" y="7067"/>
                  <a:pt x="9241" y="7064"/>
                  <a:pt x="9229" y="7064"/>
                </a:cubicBezTo>
                <a:cubicBezTo>
                  <a:pt x="9217" y="7064"/>
                  <a:pt x="9198" y="7067"/>
                  <a:pt x="9171" y="7072"/>
                </a:cubicBezTo>
                <a:cubicBezTo>
                  <a:pt x="9128" y="7072"/>
                  <a:pt x="8989" y="7083"/>
                  <a:pt x="8861" y="7083"/>
                </a:cubicBezTo>
                <a:cubicBezTo>
                  <a:pt x="8732" y="7083"/>
                  <a:pt x="8613" y="7105"/>
                  <a:pt x="8592" y="7105"/>
                </a:cubicBezTo>
                <a:cubicBezTo>
                  <a:pt x="8577" y="7112"/>
                  <a:pt x="8551" y="7120"/>
                  <a:pt x="8526" y="7120"/>
                </a:cubicBezTo>
                <a:cubicBezTo>
                  <a:pt x="8516" y="7120"/>
                  <a:pt x="8505" y="7118"/>
                  <a:pt x="8496" y="7115"/>
                </a:cubicBezTo>
                <a:cubicBezTo>
                  <a:pt x="8484" y="7112"/>
                  <a:pt x="8475" y="7111"/>
                  <a:pt x="8466" y="7111"/>
                </a:cubicBezTo>
                <a:cubicBezTo>
                  <a:pt x="8442" y="7111"/>
                  <a:pt x="8426" y="7121"/>
                  <a:pt x="8410" y="7136"/>
                </a:cubicBezTo>
                <a:cubicBezTo>
                  <a:pt x="8399" y="7147"/>
                  <a:pt x="8391" y="7152"/>
                  <a:pt x="8383" y="7152"/>
                </a:cubicBezTo>
                <a:cubicBezTo>
                  <a:pt x="8375" y="7152"/>
                  <a:pt x="8367" y="7147"/>
                  <a:pt x="8356" y="7136"/>
                </a:cubicBezTo>
                <a:cubicBezTo>
                  <a:pt x="8345" y="7131"/>
                  <a:pt x="8332" y="7129"/>
                  <a:pt x="8315" y="7129"/>
                </a:cubicBezTo>
                <a:cubicBezTo>
                  <a:pt x="8297" y="7129"/>
                  <a:pt x="8276" y="7131"/>
                  <a:pt x="8249" y="7136"/>
                </a:cubicBezTo>
                <a:cubicBezTo>
                  <a:pt x="8206" y="7147"/>
                  <a:pt x="8153" y="7158"/>
                  <a:pt x="8120" y="7158"/>
                </a:cubicBezTo>
                <a:cubicBezTo>
                  <a:pt x="8088" y="7158"/>
                  <a:pt x="8034" y="7169"/>
                  <a:pt x="8013" y="7179"/>
                </a:cubicBezTo>
                <a:cubicBezTo>
                  <a:pt x="7968" y="7207"/>
                  <a:pt x="7756" y="7249"/>
                  <a:pt x="7684" y="7249"/>
                </a:cubicBezTo>
                <a:cubicBezTo>
                  <a:pt x="7670" y="7249"/>
                  <a:pt x="7661" y="7247"/>
                  <a:pt x="7659" y="7244"/>
                </a:cubicBezTo>
                <a:cubicBezTo>
                  <a:pt x="7648" y="7244"/>
                  <a:pt x="7605" y="7255"/>
                  <a:pt x="7573" y="7265"/>
                </a:cubicBezTo>
                <a:cubicBezTo>
                  <a:pt x="7498" y="7298"/>
                  <a:pt x="7348" y="7319"/>
                  <a:pt x="7273" y="7319"/>
                </a:cubicBezTo>
                <a:cubicBezTo>
                  <a:pt x="7252" y="7319"/>
                  <a:pt x="7198" y="7341"/>
                  <a:pt x="7144" y="7362"/>
                </a:cubicBezTo>
                <a:cubicBezTo>
                  <a:pt x="7102" y="7383"/>
                  <a:pt x="7047" y="7405"/>
                  <a:pt x="7026" y="7405"/>
                </a:cubicBezTo>
                <a:cubicBezTo>
                  <a:pt x="7005" y="7405"/>
                  <a:pt x="6983" y="7415"/>
                  <a:pt x="6962" y="7437"/>
                </a:cubicBezTo>
                <a:cubicBezTo>
                  <a:pt x="6946" y="7452"/>
                  <a:pt x="6930" y="7463"/>
                  <a:pt x="6911" y="7463"/>
                </a:cubicBezTo>
                <a:cubicBezTo>
                  <a:pt x="6903" y="7463"/>
                  <a:pt x="6896" y="7461"/>
                  <a:pt x="6887" y="7458"/>
                </a:cubicBezTo>
                <a:cubicBezTo>
                  <a:pt x="6877" y="7456"/>
                  <a:pt x="6869" y="7455"/>
                  <a:pt x="6862" y="7455"/>
                </a:cubicBezTo>
                <a:cubicBezTo>
                  <a:pt x="6836" y="7455"/>
                  <a:pt x="6819" y="7470"/>
                  <a:pt x="6769" y="7512"/>
                </a:cubicBezTo>
                <a:cubicBezTo>
                  <a:pt x="6661" y="7619"/>
                  <a:pt x="6618" y="7662"/>
                  <a:pt x="6587" y="7673"/>
                </a:cubicBezTo>
                <a:cubicBezTo>
                  <a:pt x="6565" y="7673"/>
                  <a:pt x="6533" y="7705"/>
                  <a:pt x="6511" y="7727"/>
                </a:cubicBezTo>
                <a:cubicBezTo>
                  <a:pt x="6501" y="7748"/>
                  <a:pt x="6436" y="7801"/>
                  <a:pt x="6382" y="7834"/>
                </a:cubicBezTo>
                <a:cubicBezTo>
                  <a:pt x="6318" y="7866"/>
                  <a:pt x="6254" y="7920"/>
                  <a:pt x="6232" y="7952"/>
                </a:cubicBezTo>
                <a:cubicBezTo>
                  <a:pt x="6211" y="7984"/>
                  <a:pt x="6179" y="8016"/>
                  <a:pt x="6158" y="8027"/>
                </a:cubicBezTo>
                <a:cubicBezTo>
                  <a:pt x="6115" y="8048"/>
                  <a:pt x="6007" y="8199"/>
                  <a:pt x="5943" y="8327"/>
                </a:cubicBezTo>
                <a:cubicBezTo>
                  <a:pt x="5922" y="8359"/>
                  <a:pt x="5900" y="8392"/>
                  <a:pt x="5879" y="8402"/>
                </a:cubicBezTo>
                <a:cubicBezTo>
                  <a:pt x="5868" y="8402"/>
                  <a:pt x="5846" y="8423"/>
                  <a:pt x="5846" y="8456"/>
                </a:cubicBezTo>
                <a:cubicBezTo>
                  <a:pt x="5836" y="8478"/>
                  <a:pt x="5814" y="8520"/>
                  <a:pt x="5793" y="8542"/>
                </a:cubicBezTo>
                <a:cubicBezTo>
                  <a:pt x="5771" y="8563"/>
                  <a:pt x="5750" y="8606"/>
                  <a:pt x="5750" y="8628"/>
                </a:cubicBezTo>
                <a:cubicBezTo>
                  <a:pt x="5750" y="8659"/>
                  <a:pt x="5739" y="8692"/>
                  <a:pt x="5717" y="8714"/>
                </a:cubicBezTo>
                <a:cubicBezTo>
                  <a:pt x="5707" y="8735"/>
                  <a:pt x="5686" y="8767"/>
                  <a:pt x="5686" y="8767"/>
                </a:cubicBezTo>
                <a:cubicBezTo>
                  <a:pt x="5686" y="8778"/>
                  <a:pt x="5674" y="8799"/>
                  <a:pt x="5664" y="8810"/>
                </a:cubicBezTo>
                <a:cubicBezTo>
                  <a:pt x="5643" y="8831"/>
                  <a:pt x="5643" y="8895"/>
                  <a:pt x="5643" y="9078"/>
                </a:cubicBezTo>
                <a:cubicBezTo>
                  <a:pt x="5632" y="9336"/>
                  <a:pt x="5643" y="9421"/>
                  <a:pt x="5664" y="9475"/>
                </a:cubicBezTo>
                <a:cubicBezTo>
                  <a:pt x="5686" y="9496"/>
                  <a:pt x="5686" y="9550"/>
                  <a:pt x="5686" y="9593"/>
                </a:cubicBezTo>
                <a:cubicBezTo>
                  <a:pt x="5686" y="9668"/>
                  <a:pt x="5696" y="9689"/>
                  <a:pt x="5739" y="9754"/>
                </a:cubicBezTo>
                <a:cubicBezTo>
                  <a:pt x="5782" y="9818"/>
                  <a:pt x="5793" y="9818"/>
                  <a:pt x="5760" y="9851"/>
                </a:cubicBezTo>
                <a:cubicBezTo>
                  <a:pt x="5729" y="9893"/>
                  <a:pt x="5729" y="9925"/>
                  <a:pt x="5803" y="10011"/>
                </a:cubicBezTo>
                <a:cubicBezTo>
                  <a:pt x="5836" y="10044"/>
                  <a:pt x="5868" y="10086"/>
                  <a:pt x="5868" y="10097"/>
                </a:cubicBezTo>
                <a:cubicBezTo>
                  <a:pt x="5868" y="10118"/>
                  <a:pt x="5889" y="10151"/>
                  <a:pt x="5910" y="10172"/>
                </a:cubicBezTo>
                <a:cubicBezTo>
                  <a:pt x="5932" y="10204"/>
                  <a:pt x="5953" y="10247"/>
                  <a:pt x="5953" y="10280"/>
                </a:cubicBezTo>
                <a:cubicBezTo>
                  <a:pt x="5953" y="10311"/>
                  <a:pt x="5965" y="10333"/>
                  <a:pt x="6029" y="10387"/>
                </a:cubicBezTo>
                <a:cubicBezTo>
                  <a:pt x="6072" y="10430"/>
                  <a:pt x="6115" y="10461"/>
                  <a:pt x="6115" y="10483"/>
                </a:cubicBezTo>
                <a:cubicBezTo>
                  <a:pt x="6115" y="10494"/>
                  <a:pt x="6146" y="10526"/>
                  <a:pt x="6179" y="10558"/>
                </a:cubicBezTo>
                <a:cubicBezTo>
                  <a:pt x="6243" y="10612"/>
                  <a:pt x="6254" y="10623"/>
                  <a:pt x="6243" y="10655"/>
                </a:cubicBezTo>
                <a:cubicBezTo>
                  <a:pt x="6222" y="10676"/>
                  <a:pt x="6232" y="10697"/>
                  <a:pt x="6286" y="10740"/>
                </a:cubicBezTo>
                <a:cubicBezTo>
                  <a:pt x="6329" y="10783"/>
                  <a:pt x="6351" y="10816"/>
                  <a:pt x="6351" y="10837"/>
                </a:cubicBezTo>
                <a:cubicBezTo>
                  <a:pt x="6351" y="10859"/>
                  <a:pt x="6436" y="10923"/>
                  <a:pt x="6468" y="10923"/>
                </a:cubicBezTo>
                <a:lnTo>
                  <a:pt x="6554" y="10987"/>
                </a:lnTo>
                <a:cubicBezTo>
                  <a:pt x="6587" y="11019"/>
                  <a:pt x="6640" y="11052"/>
                  <a:pt x="6661" y="11052"/>
                </a:cubicBezTo>
                <a:cubicBezTo>
                  <a:pt x="6694" y="11062"/>
                  <a:pt x="6704" y="11073"/>
                  <a:pt x="6704" y="11116"/>
                </a:cubicBezTo>
                <a:cubicBezTo>
                  <a:pt x="6715" y="11159"/>
                  <a:pt x="6726" y="11169"/>
                  <a:pt x="6769" y="11191"/>
                </a:cubicBezTo>
                <a:cubicBezTo>
                  <a:pt x="6801" y="11202"/>
                  <a:pt x="6844" y="11245"/>
                  <a:pt x="6866" y="11266"/>
                </a:cubicBezTo>
                <a:cubicBezTo>
                  <a:pt x="6897" y="11320"/>
                  <a:pt x="6919" y="11331"/>
                  <a:pt x="6962" y="11331"/>
                </a:cubicBezTo>
                <a:cubicBezTo>
                  <a:pt x="7005" y="11331"/>
                  <a:pt x="7037" y="11341"/>
                  <a:pt x="7112" y="11427"/>
                </a:cubicBezTo>
                <a:cubicBezTo>
                  <a:pt x="7166" y="11470"/>
                  <a:pt x="7230" y="11545"/>
                  <a:pt x="7262" y="11588"/>
                </a:cubicBezTo>
                <a:cubicBezTo>
                  <a:pt x="7295" y="11620"/>
                  <a:pt x="7326" y="11653"/>
                  <a:pt x="7337" y="11653"/>
                </a:cubicBezTo>
                <a:cubicBezTo>
                  <a:pt x="7348" y="11653"/>
                  <a:pt x="7380" y="11674"/>
                  <a:pt x="7412" y="11706"/>
                </a:cubicBezTo>
                <a:cubicBezTo>
                  <a:pt x="7445" y="11727"/>
                  <a:pt x="7509" y="11760"/>
                  <a:pt x="7541" y="11781"/>
                </a:cubicBezTo>
                <a:cubicBezTo>
                  <a:pt x="7584" y="11792"/>
                  <a:pt x="7648" y="11834"/>
                  <a:pt x="7702" y="11867"/>
                </a:cubicBezTo>
                <a:cubicBezTo>
                  <a:pt x="7745" y="11910"/>
                  <a:pt x="7809" y="11953"/>
                  <a:pt x="7841" y="11963"/>
                </a:cubicBezTo>
                <a:cubicBezTo>
                  <a:pt x="7863" y="11963"/>
                  <a:pt x="7927" y="11985"/>
                  <a:pt x="7970" y="12006"/>
                </a:cubicBezTo>
                <a:cubicBezTo>
                  <a:pt x="8013" y="12017"/>
                  <a:pt x="8067" y="12049"/>
                  <a:pt x="8088" y="12060"/>
                </a:cubicBezTo>
                <a:cubicBezTo>
                  <a:pt x="8112" y="12076"/>
                  <a:pt x="8141" y="12086"/>
                  <a:pt x="8172" y="12086"/>
                </a:cubicBezTo>
                <a:cubicBezTo>
                  <a:pt x="8183" y="12086"/>
                  <a:pt x="8194" y="12084"/>
                  <a:pt x="8206" y="12082"/>
                </a:cubicBezTo>
                <a:cubicBezTo>
                  <a:pt x="8260" y="12082"/>
                  <a:pt x="8281" y="12092"/>
                  <a:pt x="8303" y="12124"/>
                </a:cubicBezTo>
                <a:cubicBezTo>
                  <a:pt x="8335" y="12156"/>
                  <a:pt x="8346" y="12156"/>
                  <a:pt x="8506" y="12156"/>
                </a:cubicBezTo>
                <a:cubicBezTo>
                  <a:pt x="8807" y="12156"/>
                  <a:pt x="8807" y="12156"/>
                  <a:pt x="8849" y="12189"/>
                </a:cubicBezTo>
                <a:cubicBezTo>
                  <a:pt x="8865" y="12201"/>
                  <a:pt x="8871" y="12210"/>
                  <a:pt x="8886" y="12210"/>
                </a:cubicBezTo>
                <a:cubicBezTo>
                  <a:pt x="8912" y="12210"/>
                  <a:pt x="8964" y="12184"/>
                  <a:pt x="9139" y="12103"/>
                </a:cubicBezTo>
                <a:cubicBezTo>
                  <a:pt x="9190" y="12074"/>
                  <a:pt x="9216" y="12065"/>
                  <a:pt x="9234" y="12065"/>
                </a:cubicBezTo>
                <a:cubicBezTo>
                  <a:pt x="9243" y="12065"/>
                  <a:pt x="9250" y="12067"/>
                  <a:pt x="9257" y="12070"/>
                </a:cubicBezTo>
                <a:cubicBezTo>
                  <a:pt x="9265" y="12075"/>
                  <a:pt x="9278" y="12078"/>
                  <a:pt x="9295" y="12078"/>
                </a:cubicBezTo>
                <a:cubicBezTo>
                  <a:pt x="9387" y="12078"/>
                  <a:pt x="9582" y="12009"/>
                  <a:pt x="9600" y="11963"/>
                </a:cubicBezTo>
                <a:cubicBezTo>
                  <a:pt x="9608" y="11947"/>
                  <a:pt x="9616" y="11938"/>
                  <a:pt x="9633" y="11938"/>
                </a:cubicBezTo>
                <a:cubicBezTo>
                  <a:pt x="9639" y="11938"/>
                  <a:pt x="9646" y="11939"/>
                  <a:pt x="9654" y="11942"/>
                </a:cubicBezTo>
                <a:cubicBezTo>
                  <a:pt x="9656" y="11942"/>
                  <a:pt x="9659" y="11942"/>
                  <a:pt x="9661" y="11942"/>
                </a:cubicBezTo>
                <a:cubicBezTo>
                  <a:pt x="9717" y="11942"/>
                  <a:pt x="9923" y="11832"/>
                  <a:pt x="9933" y="11781"/>
                </a:cubicBezTo>
                <a:cubicBezTo>
                  <a:pt x="9944" y="11770"/>
                  <a:pt x="9965" y="11727"/>
                  <a:pt x="9998" y="11695"/>
                </a:cubicBezTo>
                <a:cubicBezTo>
                  <a:pt x="10041" y="11663"/>
                  <a:pt x="10051" y="11653"/>
                  <a:pt x="10115" y="11653"/>
                </a:cubicBezTo>
                <a:cubicBezTo>
                  <a:pt x="10131" y="11655"/>
                  <a:pt x="10143" y="11657"/>
                  <a:pt x="10153" y="11657"/>
                </a:cubicBezTo>
                <a:cubicBezTo>
                  <a:pt x="10182" y="11657"/>
                  <a:pt x="10190" y="11639"/>
                  <a:pt x="10222" y="11567"/>
                </a:cubicBezTo>
                <a:cubicBezTo>
                  <a:pt x="10265" y="11491"/>
                  <a:pt x="10287" y="11459"/>
                  <a:pt x="10330" y="11448"/>
                </a:cubicBezTo>
                <a:cubicBezTo>
                  <a:pt x="10362" y="11438"/>
                  <a:pt x="10384" y="11417"/>
                  <a:pt x="10405" y="11362"/>
                </a:cubicBezTo>
                <a:cubicBezTo>
                  <a:pt x="10437" y="11320"/>
                  <a:pt x="10458" y="11288"/>
                  <a:pt x="10501" y="11277"/>
                </a:cubicBezTo>
                <a:cubicBezTo>
                  <a:pt x="10534" y="11255"/>
                  <a:pt x="10555" y="11234"/>
                  <a:pt x="10555" y="11223"/>
                </a:cubicBezTo>
                <a:cubicBezTo>
                  <a:pt x="10555" y="11223"/>
                  <a:pt x="10609" y="11169"/>
                  <a:pt x="10663" y="11105"/>
                </a:cubicBezTo>
                <a:cubicBezTo>
                  <a:pt x="10877" y="10891"/>
                  <a:pt x="10995" y="10752"/>
                  <a:pt x="10995" y="10709"/>
                </a:cubicBezTo>
                <a:cubicBezTo>
                  <a:pt x="10995" y="10697"/>
                  <a:pt x="11016" y="10666"/>
                  <a:pt x="11027" y="10644"/>
                </a:cubicBezTo>
                <a:cubicBezTo>
                  <a:pt x="11049" y="10623"/>
                  <a:pt x="11059" y="10590"/>
                  <a:pt x="11059" y="10590"/>
                </a:cubicBezTo>
                <a:cubicBezTo>
                  <a:pt x="11059" y="10580"/>
                  <a:pt x="11123" y="10516"/>
                  <a:pt x="11188" y="10451"/>
                </a:cubicBezTo>
                <a:cubicBezTo>
                  <a:pt x="11306" y="10333"/>
                  <a:pt x="11316" y="10322"/>
                  <a:pt x="11316" y="10280"/>
                </a:cubicBezTo>
                <a:cubicBezTo>
                  <a:pt x="11306" y="10237"/>
                  <a:pt x="11306" y="10225"/>
                  <a:pt x="11338" y="10215"/>
                </a:cubicBezTo>
                <a:cubicBezTo>
                  <a:pt x="11371" y="10204"/>
                  <a:pt x="11456" y="9958"/>
                  <a:pt x="11467" y="9829"/>
                </a:cubicBezTo>
                <a:cubicBezTo>
                  <a:pt x="11467" y="9786"/>
                  <a:pt x="11478" y="9754"/>
                  <a:pt x="11488" y="9754"/>
                </a:cubicBezTo>
                <a:cubicBezTo>
                  <a:pt x="11499" y="9754"/>
                  <a:pt x="11521" y="9722"/>
                  <a:pt x="11542" y="9679"/>
                </a:cubicBezTo>
                <a:cubicBezTo>
                  <a:pt x="11564" y="9636"/>
                  <a:pt x="11595" y="9593"/>
                  <a:pt x="11607" y="9582"/>
                </a:cubicBezTo>
                <a:cubicBezTo>
                  <a:pt x="11617" y="9582"/>
                  <a:pt x="11628" y="9560"/>
                  <a:pt x="11628" y="9518"/>
                </a:cubicBezTo>
                <a:cubicBezTo>
                  <a:pt x="11628" y="9453"/>
                  <a:pt x="11671" y="9367"/>
                  <a:pt x="11757" y="9196"/>
                </a:cubicBezTo>
                <a:cubicBezTo>
                  <a:pt x="11810" y="9100"/>
                  <a:pt x="11821" y="9057"/>
                  <a:pt x="11821" y="9003"/>
                </a:cubicBezTo>
                <a:cubicBezTo>
                  <a:pt x="11821" y="8949"/>
                  <a:pt x="11831" y="8917"/>
                  <a:pt x="11853" y="8874"/>
                </a:cubicBezTo>
                <a:cubicBezTo>
                  <a:pt x="11874" y="8853"/>
                  <a:pt x="11896" y="8788"/>
                  <a:pt x="11907" y="8745"/>
                </a:cubicBezTo>
                <a:cubicBezTo>
                  <a:pt x="11917" y="8702"/>
                  <a:pt x="11939" y="8649"/>
                  <a:pt x="11950" y="8628"/>
                </a:cubicBezTo>
                <a:cubicBezTo>
                  <a:pt x="11993" y="8552"/>
                  <a:pt x="12003" y="8263"/>
                  <a:pt x="11971" y="8220"/>
                </a:cubicBezTo>
                <a:cubicBezTo>
                  <a:pt x="11950" y="8199"/>
                  <a:pt x="11950" y="8027"/>
                  <a:pt x="11971" y="7920"/>
                </a:cubicBezTo>
                <a:cubicBezTo>
                  <a:pt x="11982" y="7877"/>
                  <a:pt x="11971" y="7844"/>
                  <a:pt x="11950" y="7770"/>
                </a:cubicBezTo>
                <a:cubicBezTo>
                  <a:pt x="11928" y="7716"/>
                  <a:pt x="11907" y="7662"/>
                  <a:pt x="11907" y="7651"/>
                </a:cubicBezTo>
                <a:cubicBezTo>
                  <a:pt x="11907" y="7641"/>
                  <a:pt x="11885" y="7577"/>
                  <a:pt x="11853" y="7512"/>
                </a:cubicBezTo>
                <a:cubicBezTo>
                  <a:pt x="11821" y="7448"/>
                  <a:pt x="11800" y="7372"/>
                  <a:pt x="11800" y="7362"/>
                </a:cubicBezTo>
                <a:cubicBezTo>
                  <a:pt x="11810" y="7341"/>
                  <a:pt x="11778" y="7286"/>
                  <a:pt x="11724" y="7212"/>
                </a:cubicBezTo>
                <a:cubicBezTo>
                  <a:pt x="11681" y="7136"/>
                  <a:pt x="11638" y="7062"/>
                  <a:pt x="11638" y="7029"/>
                </a:cubicBezTo>
                <a:cubicBezTo>
                  <a:pt x="11628" y="6986"/>
                  <a:pt x="11607" y="6943"/>
                  <a:pt x="11585" y="6922"/>
                </a:cubicBezTo>
                <a:cubicBezTo>
                  <a:pt x="11564" y="6890"/>
                  <a:pt x="11521" y="6836"/>
                  <a:pt x="11488" y="6804"/>
                </a:cubicBezTo>
                <a:cubicBezTo>
                  <a:pt x="11424" y="6697"/>
                  <a:pt x="11263" y="6557"/>
                  <a:pt x="11231" y="6557"/>
                </a:cubicBezTo>
                <a:cubicBezTo>
                  <a:pt x="11209" y="6557"/>
                  <a:pt x="11166" y="6536"/>
                  <a:pt x="11135" y="6504"/>
                </a:cubicBezTo>
                <a:cubicBezTo>
                  <a:pt x="11081" y="6461"/>
                  <a:pt x="11038" y="6450"/>
                  <a:pt x="10984" y="6440"/>
                </a:cubicBezTo>
                <a:cubicBezTo>
                  <a:pt x="10930" y="6428"/>
                  <a:pt x="10887" y="6407"/>
                  <a:pt x="10856" y="6385"/>
                </a:cubicBezTo>
                <a:cubicBezTo>
                  <a:pt x="10823" y="6364"/>
                  <a:pt x="10791" y="6343"/>
                  <a:pt x="10770" y="6343"/>
                </a:cubicBezTo>
                <a:cubicBezTo>
                  <a:pt x="10748" y="6343"/>
                  <a:pt x="10684" y="6321"/>
                  <a:pt x="10609" y="6278"/>
                </a:cubicBezTo>
                <a:cubicBezTo>
                  <a:pt x="10501" y="6225"/>
                  <a:pt x="10470" y="6214"/>
                  <a:pt x="10362" y="6214"/>
                </a:cubicBezTo>
                <a:cubicBezTo>
                  <a:pt x="10298" y="6214"/>
                  <a:pt x="10234" y="6214"/>
                  <a:pt x="10234" y="6204"/>
                </a:cubicBezTo>
                <a:cubicBezTo>
                  <a:pt x="10214" y="6191"/>
                  <a:pt x="10162" y="6186"/>
                  <a:pt x="10088" y="6186"/>
                </a:cubicBezTo>
                <a:cubicBezTo>
                  <a:pt x="10038" y="6186"/>
                  <a:pt x="9977" y="6188"/>
                  <a:pt x="9912" y="6192"/>
                </a:cubicBezTo>
                <a:cubicBezTo>
                  <a:pt x="9826" y="6192"/>
                  <a:pt x="9793" y="6192"/>
                  <a:pt x="9772" y="6171"/>
                </a:cubicBezTo>
                <a:cubicBezTo>
                  <a:pt x="9762" y="6161"/>
                  <a:pt x="9729" y="6150"/>
                  <a:pt x="9708" y="6150"/>
                </a:cubicBezTo>
                <a:cubicBezTo>
                  <a:pt x="9686" y="6150"/>
                  <a:pt x="9665" y="6139"/>
                  <a:pt x="9654" y="6139"/>
                </a:cubicBezTo>
                <a:cubicBezTo>
                  <a:pt x="9654" y="6131"/>
                  <a:pt x="9638" y="6124"/>
                  <a:pt x="9621" y="6124"/>
                </a:cubicBezTo>
                <a:cubicBezTo>
                  <a:pt x="9614" y="6124"/>
                  <a:pt x="9607" y="6125"/>
                  <a:pt x="9600" y="6128"/>
                </a:cubicBezTo>
                <a:cubicBezTo>
                  <a:pt x="9569" y="6128"/>
                  <a:pt x="9536" y="6128"/>
                  <a:pt x="9526" y="6118"/>
                </a:cubicBezTo>
                <a:cubicBezTo>
                  <a:pt x="9520" y="6112"/>
                  <a:pt x="9507" y="6109"/>
                  <a:pt x="9485" y="6109"/>
                </a:cubicBezTo>
                <a:cubicBezTo>
                  <a:pt x="9464" y="6109"/>
                  <a:pt x="9434" y="6112"/>
                  <a:pt x="9397" y="6118"/>
                </a:cubicBezTo>
                <a:cubicBezTo>
                  <a:pt x="9349" y="6127"/>
                  <a:pt x="9314" y="6133"/>
                  <a:pt x="9274" y="6133"/>
                </a:cubicBezTo>
                <a:cubicBezTo>
                  <a:pt x="9225" y="6133"/>
                  <a:pt x="9170" y="6125"/>
                  <a:pt x="9075" y="6107"/>
                </a:cubicBezTo>
                <a:cubicBezTo>
                  <a:pt x="9021" y="6107"/>
                  <a:pt x="9000" y="6107"/>
                  <a:pt x="9000" y="6118"/>
                </a:cubicBezTo>
                <a:cubicBezTo>
                  <a:pt x="9000" y="6127"/>
                  <a:pt x="8989" y="6133"/>
                  <a:pt x="8971" y="6133"/>
                </a:cubicBezTo>
                <a:cubicBezTo>
                  <a:pt x="8950" y="6133"/>
                  <a:pt x="8918" y="6125"/>
                  <a:pt x="8882" y="6107"/>
                </a:cubicBezTo>
                <a:cubicBezTo>
                  <a:pt x="8852" y="6099"/>
                  <a:pt x="8832" y="6092"/>
                  <a:pt x="8816" y="6092"/>
                </a:cubicBezTo>
                <a:cubicBezTo>
                  <a:pt x="8809" y="6092"/>
                  <a:pt x="8803" y="6093"/>
                  <a:pt x="8796" y="6096"/>
                </a:cubicBezTo>
                <a:cubicBezTo>
                  <a:pt x="8781" y="6104"/>
                  <a:pt x="8766" y="6111"/>
                  <a:pt x="8758" y="6111"/>
                </a:cubicBezTo>
                <a:cubicBezTo>
                  <a:pt x="8755" y="6111"/>
                  <a:pt x="8753" y="6110"/>
                  <a:pt x="8753" y="6107"/>
                </a:cubicBezTo>
                <a:cubicBezTo>
                  <a:pt x="8742" y="6107"/>
                  <a:pt x="8710" y="6118"/>
                  <a:pt x="8656" y="6128"/>
                </a:cubicBezTo>
                <a:cubicBezTo>
                  <a:pt x="8619" y="6139"/>
                  <a:pt x="8595" y="6144"/>
                  <a:pt x="8557" y="6144"/>
                </a:cubicBezTo>
                <a:cubicBezTo>
                  <a:pt x="8520" y="6144"/>
                  <a:pt x="8469" y="6139"/>
                  <a:pt x="8378" y="6128"/>
                </a:cubicBezTo>
                <a:cubicBezTo>
                  <a:pt x="8362" y="6124"/>
                  <a:pt x="8351" y="6122"/>
                  <a:pt x="8342" y="6122"/>
                </a:cubicBezTo>
                <a:cubicBezTo>
                  <a:pt x="8326" y="6122"/>
                  <a:pt x="8317" y="6129"/>
                  <a:pt x="8303" y="6150"/>
                </a:cubicBezTo>
                <a:cubicBezTo>
                  <a:pt x="8297" y="6168"/>
                  <a:pt x="8274" y="6176"/>
                  <a:pt x="8250" y="6176"/>
                </a:cubicBezTo>
                <a:cubicBezTo>
                  <a:pt x="8231" y="6176"/>
                  <a:pt x="8210" y="6170"/>
                  <a:pt x="8196" y="6161"/>
                </a:cubicBezTo>
                <a:cubicBezTo>
                  <a:pt x="8188" y="6157"/>
                  <a:pt x="8174" y="6155"/>
                  <a:pt x="8157" y="6155"/>
                </a:cubicBezTo>
                <a:cubicBezTo>
                  <a:pt x="8076" y="6155"/>
                  <a:pt x="7914" y="6192"/>
                  <a:pt x="7852" y="6235"/>
                </a:cubicBezTo>
                <a:cubicBezTo>
                  <a:pt x="7777" y="6278"/>
                  <a:pt x="7691" y="6300"/>
                  <a:pt x="7498" y="6300"/>
                </a:cubicBezTo>
                <a:cubicBezTo>
                  <a:pt x="7402" y="6300"/>
                  <a:pt x="7348" y="6300"/>
                  <a:pt x="7326" y="6321"/>
                </a:cubicBezTo>
                <a:cubicBezTo>
                  <a:pt x="7293" y="6346"/>
                  <a:pt x="7215" y="6371"/>
                  <a:pt x="7172" y="6371"/>
                </a:cubicBezTo>
                <a:cubicBezTo>
                  <a:pt x="7159" y="6371"/>
                  <a:pt x="7149" y="6369"/>
                  <a:pt x="7144" y="6364"/>
                </a:cubicBezTo>
                <a:cubicBezTo>
                  <a:pt x="7137" y="6356"/>
                  <a:pt x="7129" y="6353"/>
                  <a:pt x="7121" y="6353"/>
                </a:cubicBezTo>
                <a:cubicBezTo>
                  <a:pt x="7105" y="6353"/>
                  <a:pt x="7086" y="6365"/>
                  <a:pt x="7059" y="6385"/>
                </a:cubicBezTo>
                <a:cubicBezTo>
                  <a:pt x="7026" y="6397"/>
                  <a:pt x="6973" y="6418"/>
                  <a:pt x="6951" y="6418"/>
                </a:cubicBezTo>
                <a:cubicBezTo>
                  <a:pt x="6947" y="6416"/>
                  <a:pt x="6942" y="6415"/>
                  <a:pt x="6936" y="6415"/>
                </a:cubicBezTo>
                <a:cubicBezTo>
                  <a:pt x="6910" y="6415"/>
                  <a:pt x="6868" y="6432"/>
                  <a:pt x="6833" y="6450"/>
                </a:cubicBezTo>
                <a:cubicBezTo>
                  <a:pt x="6801" y="6471"/>
                  <a:pt x="6747" y="6493"/>
                  <a:pt x="6726" y="6493"/>
                </a:cubicBezTo>
                <a:cubicBezTo>
                  <a:pt x="6704" y="6493"/>
                  <a:pt x="6651" y="6525"/>
                  <a:pt x="6597" y="6557"/>
                </a:cubicBezTo>
                <a:cubicBezTo>
                  <a:pt x="6544" y="6590"/>
                  <a:pt x="6479" y="6621"/>
                  <a:pt x="6468" y="6621"/>
                </a:cubicBezTo>
                <a:cubicBezTo>
                  <a:pt x="6458" y="6621"/>
                  <a:pt x="6394" y="6654"/>
                  <a:pt x="6340" y="6686"/>
                </a:cubicBezTo>
                <a:cubicBezTo>
                  <a:pt x="6275" y="6723"/>
                  <a:pt x="6226" y="6752"/>
                  <a:pt x="6200" y="6752"/>
                </a:cubicBezTo>
                <a:cubicBezTo>
                  <a:pt x="6196" y="6752"/>
                  <a:pt x="6192" y="6752"/>
                  <a:pt x="6189" y="6750"/>
                </a:cubicBezTo>
                <a:cubicBezTo>
                  <a:pt x="6158" y="6750"/>
                  <a:pt x="6125" y="6772"/>
                  <a:pt x="6104" y="6783"/>
                </a:cubicBezTo>
                <a:cubicBezTo>
                  <a:pt x="6072" y="6804"/>
                  <a:pt x="6050" y="6815"/>
                  <a:pt x="6039" y="6815"/>
                </a:cubicBezTo>
                <a:cubicBezTo>
                  <a:pt x="6018" y="6815"/>
                  <a:pt x="5803" y="6976"/>
                  <a:pt x="5803" y="6997"/>
                </a:cubicBezTo>
                <a:cubicBezTo>
                  <a:pt x="5803" y="7019"/>
                  <a:pt x="5653" y="7158"/>
                  <a:pt x="5535" y="7244"/>
                </a:cubicBezTo>
                <a:cubicBezTo>
                  <a:pt x="5524" y="7255"/>
                  <a:pt x="5493" y="7286"/>
                  <a:pt x="5471" y="7319"/>
                </a:cubicBezTo>
                <a:cubicBezTo>
                  <a:pt x="5450" y="7341"/>
                  <a:pt x="5407" y="7405"/>
                  <a:pt x="5364" y="7458"/>
                </a:cubicBezTo>
                <a:cubicBezTo>
                  <a:pt x="5278" y="7577"/>
                  <a:pt x="5171" y="7758"/>
                  <a:pt x="5171" y="7813"/>
                </a:cubicBezTo>
                <a:cubicBezTo>
                  <a:pt x="5171" y="7823"/>
                  <a:pt x="5160" y="7844"/>
                  <a:pt x="5149" y="7844"/>
                </a:cubicBezTo>
                <a:cubicBezTo>
                  <a:pt x="5149" y="7855"/>
                  <a:pt x="5138" y="7877"/>
                  <a:pt x="5138" y="7909"/>
                </a:cubicBezTo>
                <a:cubicBezTo>
                  <a:pt x="5138" y="7930"/>
                  <a:pt x="5128" y="7952"/>
                  <a:pt x="5128" y="7952"/>
                </a:cubicBezTo>
                <a:cubicBezTo>
                  <a:pt x="5117" y="7952"/>
                  <a:pt x="5095" y="7984"/>
                  <a:pt x="5085" y="8016"/>
                </a:cubicBezTo>
                <a:cubicBezTo>
                  <a:pt x="5064" y="8048"/>
                  <a:pt x="5042" y="8091"/>
                  <a:pt x="5031" y="8113"/>
                </a:cubicBezTo>
                <a:cubicBezTo>
                  <a:pt x="5021" y="8134"/>
                  <a:pt x="5009" y="8177"/>
                  <a:pt x="5009" y="8199"/>
                </a:cubicBezTo>
                <a:cubicBezTo>
                  <a:pt x="5009" y="8230"/>
                  <a:pt x="4988" y="8273"/>
                  <a:pt x="4978" y="8306"/>
                </a:cubicBezTo>
                <a:cubicBezTo>
                  <a:pt x="4956" y="8349"/>
                  <a:pt x="4945" y="8392"/>
                  <a:pt x="4945" y="8423"/>
                </a:cubicBezTo>
                <a:cubicBezTo>
                  <a:pt x="4945" y="8456"/>
                  <a:pt x="4935" y="8488"/>
                  <a:pt x="4924" y="8499"/>
                </a:cubicBezTo>
                <a:cubicBezTo>
                  <a:pt x="4902" y="8542"/>
                  <a:pt x="4902" y="8649"/>
                  <a:pt x="4924" y="8788"/>
                </a:cubicBezTo>
                <a:cubicBezTo>
                  <a:pt x="4935" y="8938"/>
                  <a:pt x="4935" y="9003"/>
                  <a:pt x="4913" y="9153"/>
                </a:cubicBezTo>
                <a:cubicBezTo>
                  <a:pt x="4902" y="9250"/>
                  <a:pt x="4892" y="9293"/>
                  <a:pt x="4913" y="9314"/>
                </a:cubicBezTo>
                <a:cubicBezTo>
                  <a:pt x="4924" y="9336"/>
                  <a:pt x="4935" y="9410"/>
                  <a:pt x="4935" y="9486"/>
                </a:cubicBezTo>
                <a:cubicBezTo>
                  <a:pt x="4945" y="9582"/>
                  <a:pt x="4956" y="9625"/>
                  <a:pt x="4978" y="9657"/>
                </a:cubicBezTo>
                <a:cubicBezTo>
                  <a:pt x="5009" y="9679"/>
                  <a:pt x="5009" y="9689"/>
                  <a:pt x="4988" y="9711"/>
                </a:cubicBezTo>
                <a:cubicBezTo>
                  <a:pt x="4978" y="9732"/>
                  <a:pt x="4978" y="9754"/>
                  <a:pt x="4988" y="9808"/>
                </a:cubicBezTo>
                <a:cubicBezTo>
                  <a:pt x="4999" y="9839"/>
                  <a:pt x="5021" y="9936"/>
                  <a:pt x="5031" y="10011"/>
                </a:cubicBezTo>
                <a:cubicBezTo>
                  <a:pt x="5064" y="10161"/>
                  <a:pt x="5106" y="10311"/>
                  <a:pt x="5117" y="10333"/>
                </a:cubicBezTo>
                <a:cubicBezTo>
                  <a:pt x="5128" y="10344"/>
                  <a:pt x="5138" y="10365"/>
                  <a:pt x="5138" y="10387"/>
                </a:cubicBezTo>
                <a:cubicBezTo>
                  <a:pt x="5149" y="10419"/>
                  <a:pt x="5171" y="10440"/>
                  <a:pt x="5192" y="10440"/>
                </a:cubicBezTo>
                <a:cubicBezTo>
                  <a:pt x="5224" y="10451"/>
                  <a:pt x="5257" y="10526"/>
                  <a:pt x="5245" y="10558"/>
                </a:cubicBezTo>
                <a:cubicBezTo>
                  <a:pt x="5235" y="10580"/>
                  <a:pt x="5267" y="10633"/>
                  <a:pt x="5310" y="10697"/>
                </a:cubicBezTo>
                <a:cubicBezTo>
                  <a:pt x="5396" y="10794"/>
                  <a:pt x="5407" y="10826"/>
                  <a:pt x="5385" y="10848"/>
                </a:cubicBezTo>
                <a:lnTo>
                  <a:pt x="5364" y="10869"/>
                </a:lnTo>
                <a:cubicBezTo>
                  <a:pt x="5364" y="10902"/>
                  <a:pt x="5524" y="11127"/>
                  <a:pt x="5643" y="11245"/>
                </a:cubicBezTo>
                <a:cubicBezTo>
                  <a:pt x="5717" y="11320"/>
                  <a:pt x="5793" y="11405"/>
                  <a:pt x="5803" y="11438"/>
                </a:cubicBezTo>
                <a:cubicBezTo>
                  <a:pt x="5814" y="11459"/>
                  <a:pt x="5857" y="11534"/>
                  <a:pt x="5910" y="11598"/>
                </a:cubicBezTo>
                <a:cubicBezTo>
                  <a:pt x="5986" y="11706"/>
                  <a:pt x="5996" y="11717"/>
                  <a:pt x="6082" y="11749"/>
                </a:cubicBezTo>
                <a:cubicBezTo>
                  <a:pt x="6146" y="11770"/>
                  <a:pt x="6168" y="11781"/>
                  <a:pt x="6168" y="11813"/>
                </a:cubicBezTo>
                <a:cubicBezTo>
                  <a:pt x="6168" y="11834"/>
                  <a:pt x="6211" y="11888"/>
                  <a:pt x="6318" y="11974"/>
                </a:cubicBezTo>
                <a:cubicBezTo>
                  <a:pt x="6404" y="12049"/>
                  <a:pt x="6490" y="12124"/>
                  <a:pt x="6501" y="12135"/>
                </a:cubicBezTo>
                <a:cubicBezTo>
                  <a:pt x="6533" y="12178"/>
                  <a:pt x="6618" y="12221"/>
                  <a:pt x="6651" y="12221"/>
                </a:cubicBezTo>
                <a:cubicBezTo>
                  <a:pt x="6661" y="12221"/>
                  <a:pt x="6683" y="12232"/>
                  <a:pt x="6694" y="12253"/>
                </a:cubicBezTo>
                <a:cubicBezTo>
                  <a:pt x="6704" y="12263"/>
                  <a:pt x="6737" y="12296"/>
                  <a:pt x="6758" y="12296"/>
                </a:cubicBezTo>
                <a:cubicBezTo>
                  <a:pt x="6790" y="12306"/>
                  <a:pt x="6833" y="12339"/>
                  <a:pt x="6866" y="12371"/>
                </a:cubicBezTo>
                <a:cubicBezTo>
                  <a:pt x="6897" y="12403"/>
                  <a:pt x="6930" y="12435"/>
                  <a:pt x="6951" y="12435"/>
                </a:cubicBezTo>
                <a:cubicBezTo>
                  <a:pt x="6962" y="12435"/>
                  <a:pt x="6983" y="12457"/>
                  <a:pt x="6994" y="12489"/>
                </a:cubicBezTo>
                <a:cubicBezTo>
                  <a:pt x="7037" y="12564"/>
                  <a:pt x="7069" y="12596"/>
                  <a:pt x="7112" y="12596"/>
                </a:cubicBezTo>
                <a:cubicBezTo>
                  <a:pt x="7144" y="12596"/>
                  <a:pt x="7187" y="12618"/>
                  <a:pt x="7241" y="12693"/>
                </a:cubicBezTo>
                <a:cubicBezTo>
                  <a:pt x="7295" y="12735"/>
                  <a:pt x="7402" y="12821"/>
                  <a:pt x="7476" y="12864"/>
                </a:cubicBezTo>
                <a:cubicBezTo>
                  <a:pt x="7552" y="12918"/>
                  <a:pt x="7627" y="12961"/>
                  <a:pt x="7648" y="12983"/>
                </a:cubicBezTo>
                <a:cubicBezTo>
                  <a:pt x="7659" y="13004"/>
                  <a:pt x="7702" y="13014"/>
                  <a:pt x="7745" y="13025"/>
                </a:cubicBezTo>
                <a:cubicBezTo>
                  <a:pt x="7777" y="13025"/>
                  <a:pt x="7841" y="13057"/>
                  <a:pt x="7874" y="13079"/>
                </a:cubicBezTo>
                <a:cubicBezTo>
                  <a:pt x="7970" y="13143"/>
                  <a:pt x="8153" y="13229"/>
                  <a:pt x="8206" y="13229"/>
                </a:cubicBezTo>
                <a:cubicBezTo>
                  <a:pt x="8227" y="13229"/>
                  <a:pt x="8313" y="13250"/>
                  <a:pt x="8389" y="13283"/>
                </a:cubicBezTo>
                <a:cubicBezTo>
                  <a:pt x="8469" y="13307"/>
                  <a:pt x="8513" y="13319"/>
                  <a:pt x="8539" y="13319"/>
                </a:cubicBezTo>
                <a:cubicBezTo>
                  <a:pt x="8548" y="13319"/>
                  <a:pt x="8555" y="13317"/>
                  <a:pt x="8560" y="13315"/>
                </a:cubicBezTo>
                <a:cubicBezTo>
                  <a:pt x="8571" y="13310"/>
                  <a:pt x="8582" y="13307"/>
                  <a:pt x="8591" y="13307"/>
                </a:cubicBezTo>
                <a:cubicBezTo>
                  <a:pt x="8600" y="13307"/>
                  <a:pt x="8608" y="13310"/>
                  <a:pt x="8613" y="13315"/>
                </a:cubicBezTo>
                <a:cubicBezTo>
                  <a:pt x="8627" y="13319"/>
                  <a:pt x="8675" y="13322"/>
                  <a:pt x="8727" y="13322"/>
                </a:cubicBezTo>
                <a:cubicBezTo>
                  <a:pt x="8801" y="13322"/>
                  <a:pt x="8885" y="13317"/>
                  <a:pt x="8904" y="13304"/>
                </a:cubicBezTo>
                <a:cubicBezTo>
                  <a:pt x="8925" y="13304"/>
                  <a:pt x="8935" y="13283"/>
                  <a:pt x="8935" y="13272"/>
                </a:cubicBezTo>
                <a:cubicBezTo>
                  <a:pt x="8935" y="13250"/>
                  <a:pt x="9075" y="13197"/>
                  <a:pt x="9139" y="13197"/>
                </a:cubicBezTo>
                <a:cubicBezTo>
                  <a:pt x="9161" y="13197"/>
                  <a:pt x="9204" y="13186"/>
                  <a:pt x="9247" y="13176"/>
                </a:cubicBezTo>
                <a:cubicBezTo>
                  <a:pt x="9279" y="13154"/>
                  <a:pt x="9333" y="13154"/>
                  <a:pt x="9343" y="13154"/>
                </a:cubicBezTo>
                <a:cubicBezTo>
                  <a:pt x="9348" y="13157"/>
                  <a:pt x="9354" y="13158"/>
                  <a:pt x="9361" y="13158"/>
                </a:cubicBezTo>
                <a:cubicBezTo>
                  <a:pt x="9380" y="13158"/>
                  <a:pt x="9405" y="13146"/>
                  <a:pt x="9429" y="13122"/>
                </a:cubicBezTo>
                <a:cubicBezTo>
                  <a:pt x="9461" y="13100"/>
                  <a:pt x="9504" y="13079"/>
                  <a:pt x="9536" y="13079"/>
                </a:cubicBezTo>
                <a:cubicBezTo>
                  <a:pt x="9557" y="13079"/>
                  <a:pt x="9622" y="13057"/>
                  <a:pt x="9686" y="13004"/>
                </a:cubicBezTo>
                <a:cubicBezTo>
                  <a:pt x="9750" y="12950"/>
                  <a:pt x="9815" y="12918"/>
                  <a:pt x="9815" y="12918"/>
                </a:cubicBezTo>
                <a:cubicBezTo>
                  <a:pt x="9826" y="12918"/>
                  <a:pt x="9890" y="12897"/>
                  <a:pt x="9944" y="12864"/>
                </a:cubicBezTo>
                <a:cubicBezTo>
                  <a:pt x="10008" y="12843"/>
                  <a:pt x="10094" y="12800"/>
                  <a:pt x="10137" y="12790"/>
                </a:cubicBezTo>
                <a:cubicBezTo>
                  <a:pt x="10180" y="12768"/>
                  <a:pt x="10255" y="12704"/>
                  <a:pt x="10330" y="12628"/>
                </a:cubicBezTo>
                <a:cubicBezTo>
                  <a:pt x="10405" y="12554"/>
                  <a:pt x="10458" y="12511"/>
                  <a:pt x="10480" y="12511"/>
                </a:cubicBezTo>
                <a:cubicBezTo>
                  <a:pt x="10501" y="12511"/>
                  <a:pt x="10544" y="12489"/>
                  <a:pt x="10577" y="12457"/>
                </a:cubicBezTo>
                <a:cubicBezTo>
                  <a:pt x="10651" y="12371"/>
                  <a:pt x="10759" y="12296"/>
                  <a:pt x="10856" y="12263"/>
                </a:cubicBezTo>
                <a:cubicBezTo>
                  <a:pt x="10920" y="12242"/>
                  <a:pt x="11027" y="12135"/>
                  <a:pt x="11027" y="12103"/>
                </a:cubicBezTo>
                <a:cubicBezTo>
                  <a:pt x="11027" y="12092"/>
                  <a:pt x="11059" y="12082"/>
                  <a:pt x="11092" y="12060"/>
                </a:cubicBezTo>
                <a:cubicBezTo>
                  <a:pt x="11123" y="12049"/>
                  <a:pt x="11156" y="12017"/>
                  <a:pt x="11166" y="11996"/>
                </a:cubicBezTo>
                <a:cubicBezTo>
                  <a:pt x="11188" y="11953"/>
                  <a:pt x="11445" y="11717"/>
                  <a:pt x="11467" y="11717"/>
                </a:cubicBezTo>
                <a:cubicBezTo>
                  <a:pt x="11478" y="11717"/>
                  <a:pt x="11499" y="11695"/>
                  <a:pt x="11521" y="11653"/>
                </a:cubicBezTo>
                <a:cubicBezTo>
                  <a:pt x="11531" y="11620"/>
                  <a:pt x="11585" y="11556"/>
                  <a:pt x="11638" y="11502"/>
                </a:cubicBezTo>
                <a:cubicBezTo>
                  <a:pt x="11746" y="11405"/>
                  <a:pt x="11843" y="11266"/>
                  <a:pt x="11843" y="11212"/>
                </a:cubicBezTo>
                <a:cubicBezTo>
                  <a:pt x="11843" y="11191"/>
                  <a:pt x="11907" y="11138"/>
                  <a:pt x="11960" y="11116"/>
                </a:cubicBezTo>
                <a:cubicBezTo>
                  <a:pt x="11971" y="11105"/>
                  <a:pt x="12024" y="11041"/>
                  <a:pt x="12078" y="10966"/>
                </a:cubicBezTo>
                <a:cubicBezTo>
                  <a:pt x="12121" y="10891"/>
                  <a:pt x="12186" y="10816"/>
                  <a:pt x="12196" y="10816"/>
                </a:cubicBezTo>
                <a:cubicBezTo>
                  <a:pt x="12229" y="10805"/>
                  <a:pt x="12293" y="10709"/>
                  <a:pt x="12293" y="10666"/>
                </a:cubicBezTo>
                <a:cubicBezTo>
                  <a:pt x="12293" y="10655"/>
                  <a:pt x="12336" y="10580"/>
                  <a:pt x="12389" y="10516"/>
                </a:cubicBezTo>
                <a:cubicBezTo>
                  <a:pt x="12465" y="10419"/>
                  <a:pt x="12486" y="10376"/>
                  <a:pt x="12486" y="10344"/>
                </a:cubicBezTo>
                <a:cubicBezTo>
                  <a:pt x="12475" y="10301"/>
                  <a:pt x="12518" y="10204"/>
                  <a:pt x="12550" y="10204"/>
                </a:cubicBezTo>
                <a:cubicBezTo>
                  <a:pt x="12604" y="10204"/>
                  <a:pt x="12722" y="9893"/>
                  <a:pt x="12754" y="9679"/>
                </a:cubicBezTo>
                <a:cubicBezTo>
                  <a:pt x="12754" y="9625"/>
                  <a:pt x="12775" y="9560"/>
                  <a:pt x="12786" y="9539"/>
                </a:cubicBezTo>
                <a:cubicBezTo>
                  <a:pt x="12797" y="9496"/>
                  <a:pt x="12808" y="9379"/>
                  <a:pt x="12818" y="9143"/>
                </a:cubicBezTo>
                <a:cubicBezTo>
                  <a:pt x="12818" y="9121"/>
                  <a:pt x="12829" y="9089"/>
                  <a:pt x="12829" y="9078"/>
                </a:cubicBezTo>
                <a:cubicBezTo>
                  <a:pt x="12851" y="9067"/>
                  <a:pt x="12851" y="9024"/>
                  <a:pt x="12840" y="8971"/>
                </a:cubicBezTo>
                <a:cubicBezTo>
                  <a:pt x="12829" y="8907"/>
                  <a:pt x="12840" y="8885"/>
                  <a:pt x="12861" y="8864"/>
                </a:cubicBezTo>
                <a:cubicBezTo>
                  <a:pt x="12872" y="8842"/>
                  <a:pt x="12883" y="8810"/>
                  <a:pt x="12872" y="8788"/>
                </a:cubicBezTo>
                <a:cubicBezTo>
                  <a:pt x="12840" y="8595"/>
                  <a:pt x="12840" y="8574"/>
                  <a:pt x="12861" y="8563"/>
                </a:cubicBezTo>
                <a:cubicBezTo>
                  <a:pt x="12883" y="8542"/>
                  <a:pt x="12883" y="8531"/>
                  <a:pt x="12861" y="8466"/>
                </a:cubicBezTo>
                <a:cubicBezTo>
                  <a:pt x="12840" y="8423"/>
                  <a:pt x="12829" y="8359"/>
                  <a:pt x="12829" y="8316"/>
                </a:cubicBezTo>
                <a:cubicBezTo>
                  <a:pt x="12829" y="8113"/>
                  <a:pt x="12818" y="7941"/>
                  <a:pt x="12808" y="7909"/>
                </a:cubicBezTo>
                <a:cubicBezTo>
                  <a:pt x="12797" y="7898"/>
                  <a:pt x="12775" y="7813"/>
                  <a:pt x="12754" y="7716"/>
                </a:cubicBezTo>
                <a:cubicBezTo>
                  <a:pt x="12701" y="7491"/>
                  <a:pt x="12625" y="7255"/>
                  <a:pt x="12582" y="7222"/>
                </a:cubicBezTo>
                <a:cubicBezTo>
                  <a:pt x="12572" y="7201"/>
                  <a:pt x="12561" y="7179"/>
                  <a:pt x="12561" y="7169"/>
                </a:cubicBezTo>
                <a:cubicBezTo>
                  <a:pt x="12572" y="7136"/>
                  <a:pt x="12518" y="6943"/>
                  <a:pt x="12475" y="6879"/>
                </a:cubicBezTo>
                <a:cubicBezTo>
                  <a:pt x="12465" y="6847"/>
                  <a:pt x="12443" y="6815"/>
                  <a:pt x="12443" y="6793"/>
                </a:cubicBezTo>
                <a:cubicBezTo>
                  <a:pt x="12443" y="6783"/>
                  <a:pt x="12422" y="6740"/>
                  <a:pt x="12389" y="6697"/>
                </a:cubicBezTo>
                <a:cubicBezTo>
                  <a:pt x="12368" y="6654"/>
                  <a:pt x="12336" y="6600"/>
                  <a:pt x="12336" y="6579"/>
                </a:cubicBezTo>
                <a:cubicBezTo>
                  <a:pt x="12336" y="6557"/>
                  <a:pt x="12314" y="6514"/>
                  <a:pt x="12282" y="6493"/>
                </a:cubicBezTo>
                <a:cubicBezTo>
                  <a:pt x="12260" y="6482"/>
                  <a:pt x="12229" y="6450"/>
                  <a:pt x="12218" y="6440"/>
                </a:cubicBezTo>
                <a:cubicBezTo>
                  <a:pt x="12207" y="6418"/>
                  <a:pt x="12175" y="6397"/>
                  <a:pt x="12153" y="6375"/>
                </a:cubicBezTo>
                <a:cubicBezTo>
                  <a:pt x="12132" y="6354"/>
                  <a:pt x="12121" y="6321"/>
                  <a:pt x="12121" y="6300"/>
                </a:cubicBezTo>
                <a:cubicBezTo>
                  <a:pt x="12121" y="6278"/>
                  <a:pt x="12089" y="6246"/>
                  <a:pt x="12046" y="6214"/>
                </a:cubicBezTo>
                <a:cubicBezTo>
                  <a:pt x="12003" y="6182"/>
                  <a:pt x="11971" y="6139"/>
                  <a:pt x="11960" y="6107"/>
                </a:cubicBezTo>
                <a:cubicBezTo>
                  <a:pt x="11939" y="6075"/>
                  <a:pt x="11917" y="6042"/>
                  <a:pt x="11874" y="6011"/>
                </a:cubicBezTo>
                <a:cubicBezTo>
                  <a:pt x="11831" y="5989"/>
                  <a:pt x="11735" y="5903"/>
                  <a:pt x="11649" y="5817"/>
                </a:cubicBezTo>
                <a:cubicBezTo>
                  <a:pt x="11531" y="5699"/>
                  <a:pt x="11478" y="5646"/>
                  <a:pt x="11445" y="5646"/>
                </a:cubicBezTo>
                <a:cubicBezTo>
                  <a:pt x="11413" y="5646"/>
                  <a:pt x="11359" y="5603"/>
                  <a:pt x="11328" y="5539"/>
                </a:cubicBezTo>
                <a:cubicBezTo>
                  <a:pt x="11316" y="5517"/>
                  <a:pt x="11274" y="5496"/>
                  <a:pt x="11242" y="5484"/>
                </a:cubicBezTo>
                <a:cubicBezTo>
                  <a:pt x="11199" y="5474"/>
                  <a:pt x="11156" y="5453"/>
                  <a:pt x="11135" y="5431"/>
                </a:cubicBezTo>
                <a:cubicBezTo>
                  <a:pt x="11113" y="5399"/>
                  <a:pt x="11059" y="5377"/>
                  <a:pt x="10984" y="5356"/>
                </a:cubicBezTo>
                <a:cubicBezTo>
                  <a:pt x="10920" y="5334"/>
                  <a:pt x="10856" y="5313"/>
                  <a:pt x="10845" y="5303"/>
                </a:cubicBezTo>
                <a:cubicBezTo>
                  <a:pt x="10845" y="5281"/>
                  <a:pt x="10813" y="5270"/>
                  <a:pt x="10791" y="5270"/>
                </a:cubicBezTo>
                <a:cubicBezTo>
                  <a:pt x="10759" y="5270"/>
                  <a:pt x="10694" y="5260"/>
                  <a:pt x="10630" y="5238"/>
                </a:cubicBezTo>
                <a:cubicBezTo>
                  <a:pt x="10577" y="5217"/>
                  <a:pt x="10491" y="5184"/>
                  <a:pt x="10448" y="5174"/>
                </a:cubicBezTo>
                <a:cubicBezTo>
                  <a:pt x="10405" y="5163"/>
                  <a:pt x="10362" y="5141"/>
                  <a:pt x="10341" y="5131"/>
                </a:cubicBezTo>
                <a:cubicBezTo>
                  <a:pt x="10325" y="5106"/>
                  <a:pt x="10260" y="5095"/>
                  <a:pt x="10169" y="5095"/>
                </a:cubicBezTo>
                <a:cubicBezTo>
                  <a:pt x="10139" y="5095"/>
                  <a:pt x="10107" y="5096"/>
                  <a:pt x="10072" y="5098"/>
                </a:cubicBezTo>
                <a:cubicBezTo>
                  <a:pt x="10041" y="5098"/>
                  <a:pt x="10019" y="5088"/>
                  <a:pt x="10019" y="5077"/>
                </a:cubicBezTo>
                <a:cubicBezTo>
                  <a:pt x="10008" y="5067"/>
                  <a:pt x="9986" y="5067"/>
                  <a:pt x="9965" y="5067"/>
                </a:cubicBezTo>
                <a:cubicBezTo>
                  <a:pt x="9944" y="5067"/>
                  <a:pt x="9922" y="5045"/>
                  <a:pt x="9901" y="5034"/>
                </a:cubicBezTo>
                <a:cubicBezTo>
                  <a:pt x="9887" y="5014"/>
                  <a:pt x="9878" y="5006"/>
                  <a:pt x="9862" y="5006"/>
                </a:cubicBezTo>
                <a:cubicBezTo>
                  <a:pt x="9853" y="5006"/>
                  <a:pt x="9842" y="5009"/>
                  <a:pt x="9826" y="5013"/>
                </a:cubicBezTo>
                <a:cubicBezTo>
                  <a:pt x="9769" y="5025"/>
                  <a:pt x="9708" y="5030"/>
                  <a:pt x="9619" y="5030"/>
                </a:cubicBezTo>
                <a:cubicBezTo>
                  <a:pt x="9557" y="5030"/>
                  <a:pt x="9482" y="5028"/>
                  <a:pt x="9386" y="5024"/>
                </a:cubicBezTo>
                <a:cubicBezTo>
                  <a:pt x="9233" y="5019"/>
                  <a:pt x="9116" y="5016"/>
                  <a:pt x="9029" y="5016"/>
                </a:cubicBezTo>
                <a:cubicBezTo>
                  <a:pt x="8909" y="5016"/>
                  <a:pt x="8847" y="5022"/>
                  <a:pt x="8828" y="5034"/>
                </a:cubicBezTo>
                <a:cubicBezTo>
                  <a:pt x="8807" y="5045"/>
                  <a:pt x="8721" y="5045"/>
                  <a:pt x="8571" y="5045"/>
                </a:cubicBezTo>
                <a:cubicBezTo>
                  <a:pt x="8522" y="5042"/>
                  <a:pt x="8483" y="5041"/>
                  <a:pt x="8451" y="5041"/>
                </a:cubicBezTo>
                <a:cubicBezTo>
                  <a:pt x="8365" y="5041"/>
                  <a:pt x="8331" y="5051"/>
                  <a:pt x="8292" y="5067"/>
                </a:cubicBezTo>
                <a:cubicBezTo>
                  <a:pt x="8260" y="5077"/>
                  <a:pt x="8196" y="5098"/>
                  <a:pt x="8163" y="5098"/>
                </a:cubicBezTo>
                <a:cubicBezTo>
                  <a:pt x="8120" y="5098"/>
                  <a:pt x="8067" y="5109"/>
                  <a:pt x="8034" y="5120"/>
                </a:cubicBezTo>
                <a:cubicBezTo>
                  <a:pt x="8016" y="5132"/>
                  <a:pt x="8000" y="5138"/>
                  <a:pt x="7984" y="5138"/>
                </a:cubicBezTo>
                <a:cubicBezTo>
                  <a:pt x="7973" y="5138"/>
                  <a:pt x="7962" y="5135"/>
                  <a:pt x="7948" y="5131"/>
                </a:cubicBezTo>
                <a:cubicBezTo>
                  <a:pt x="7938" y="5120"/>
                  <a:pt x="7927" y="5115"/>
                  <a:pt x="7914" y="5115"/>
                </a:cubicBezTo>
                <a:cubicBezTo>
                  <a:pt x="7900" y="5115"/>
                  <a:pt x="7884" y="5120"/>
                  <a:pt x="7863" y="5131"/>
                </a:cubicBezTo>
                <a:cubicBezTo>
                  <a:pt x="7847" y="5136"/>
                  <a:pt x="7828" y="5139"/>
                  <a:pt x="7808" y="5139"/>
                </a:cubicBezTo>
                <a:cubicBezTo>
                  <a:pt x="7788" y="5139"/>
                  <a:pt x="7767" y="5136"/>
                  <a:pt x="7745" y="5131"/>
                </a:cubicBezTo>
                <a:cubicBezTo>
                  <a:pt x="7702" y="5131"/>
                  <a:pt x="7681" y="5131"/>
                  <a:pt x="7659" y="5152"/>
                </a:cubicBezTo>
                <a:cubicBezTo>
                  <a:pt x="7638" y="5163"/>
                  <a:pt x="7584" y="5184"/>
                  <a:pt x="7541" y="5184"/>
                </a:cubicBezTo>
                <a:cubicBezTo>
                  <a:pt x="7488" y="5195"/>
                  <a:pt x="7412" y="5206"/>
                  <a:pt x="7369" y="5217"/>
                </a:cubicBezTo>
                <a:cubicBezTo>
                  <a:pt x="7326" y="5238"/>
                  <a:pt x="7273" y="5238"/>
                  <a:pt x="7241" y="5238"/>
                </a:cubicBezTo>
                <a:cubicBezTo>
                  <a:pt x="7229" y="5235"/>
                  <a:pt x="7217" y="5234"/>
                  <a:pt x="7206" y="5234"/>
                </a:cubicBezTo>
                <a:cubicBezTo>
                  <a:pt x="7174" y="5234"/>
                  <a:pt x="7143" y="5244"/>
                  <a:pt x="7112" y="5260"/>
                </a:cubicBezTo>
                <a:cubicBezTo>
                  <a:pt x="7080" y="5281"/>
                  <a:pt x="7005" y="5303"/>
                  <a:pt x="6951" y="5303"/>
                </a:cubicBezTo>
                <a:cubicBezTo>
                  <a:pt x="6694" y="5313"/>
                  <a:pt x="6640" y="5324"/>
                  <a:pt x="6511" y="5367"/>
                </a:cubicBezTo>
                <a:cubicBezTo>
                  <a:pt x="6436" y="5388"/>
                  <a:pt x="6340" y="5399"/>
                  <a:pt x="6286" y="5399"/>
                </a:cubicBezTo>
                <a:cubicBezTo>
                  <a:pt x="6189" y="5399"/>
                  <a:pt x="6072" y="5442"/>
                  <a:pt x="5836" y="5539"/>
                </a:cubicBezTo>
                <a:cubicBezTo>
                  <a:pt x="5771" y="5560"/>
                  <a:pt x="5707" y="5581"/>
                  <a:pt x="5696" y="5581"/>
                </a:cubicBezTo>
                <a:cubicBezTo>
                  <a:pt x="5686" y="5581"/>
                  <a:pt x="5664" y="5603"/>
                  <a:pt x="5653" y="5613"/>
                </a:cubicBezTo>
                <a:cubicBezTo>
                  <a:pt x="5643" y="5635"/>
                  <a:pt x="5621" y="5646"/>
                  <a:pt x="5600" y="5646"/>
                </a:cubicBezTo>
                <a:cubicBezTo>
                  <a:pt x="5578" y="5646"/>
                  <a:pt x="5557" y="5656"/>
                  <a:pt x="5535" y="5678"/>
                </a:cubicBezTo>
                <a:cubicBezTo>
                  <a:pt x="5514" y="5689"/>
                  <a:pt x="5493" y="5699"/>
                  <a:pt x="5471" y="5699"/>
                </a:cubicBezTo>
                <a:cubicBezTo>
                  <a:pt x="5450" y="5699"/>
                  <a:pt x="5407" y="5710"/>
                  <a:pt x="5374" y="5720"/>
                </a:cubicBezTo>
                <a:cubicBezTo>
                  <a:pt x="5342" y="5742"/>
                  <a:pt x="5300" y="5753"/>
                  <a:pt x="5278" y="5753"/>
                </a:cubicBezTo>
                <a:cubicBezTo>
                  <a:pt x="5181" y="5763"/>
                  <a:pt x="4978" y="5946"/>
                  <a:pt x="4924" y="6064"/>
                </a:cubicBezTo>
                <a:cubicBezTo>
                  <a:pt x="4902" y="6107"/>
                  <a:pt x="4870" y="6139"/>
                  <a:pt x="4849" y="6150"/>
                </a:cubicBezTo>
                <a:cubicBezTo>
                  <a:pt x="4828" y="6161"/>
                  <a:pt x="4795" y="6204"/>
                  <a:pt x="4763" y="6268"/>
                </a:cubicBezTo>
                <a:cubicBezTo>
                  <a:pt x="4731" y="6332"/>
                  <a:pt x="4699" y="6385"/>
                  <a:pt x="4677" y="6397"/>
                </a:cubicBezTo>
                <a:cubicBezTo>
                  <a:pt x="4666" y="6407"/>
                  <a:pt x="4634" y="6450"/>
                  <a:pt x="4602" y="6493"/>
                </a:cubicBezTo>
                <a:cubicBezTo>
                  <a:pt x="4580" y="6547"/>
                  <a:pt x="4549" y="6600"/>
                  <a:pt x="4538" y="6621"/>
                </a:cubicBezTo>
                <a:cubicBezTo>
                  <a:pt x="4516" y="6643"/>
                  <a:pt x="4506" y="6686"/>
                  <a:pt x="4495" y="6707"/>
                </a:cubicBezTo>
                <a:cubicBezTo>
                  <a:pt x="4484" y="6729"/>
                  <a:pt x="4463" y="6761"/>
                  <a:pt x="4441" y="6793"/>
                </a:cubicBezTo>
                <a:cubicBezTo>
                  <a:pt x="4420" y="6815"/>
                  <a:pt x="4409" y="6847"/>
                  <a:pt x="4409" y="6869"/>
                </a:cubicBezTo>
                <a:cubicBezTo>
                  <a:pt x="4420" y="6912"/>
                  <a:pt x="4334" y="7072"/>
                  <a:pt x="4313" y="7072"/>
                </a:cubicBezTo>
                <a:cubicBezTo>
                  <a:pt x="4280" y="7072"/>
                  <a:pt x="4173" y="7308"/>
                  <a:pt x="4173" y="7362"/>
                </a:cubicBezTo>
                <a:cubicBezTo>
                  <a:pt x="4173" y="7394"/>
                  <a:pt x="4163" y="7448"/>
                  <a:pt x="4151" y="7491"/>
                </a:cubicBezTo>
                <a:cubicBezTo>
                  <a:pt x="4141" y="7522"/>
                  <a:pt x="4108" y="7608"/>
                  <a:pt x="4098" y="7673"/>
                </a:cubicBezTo>
                <a:cubicBezTo>
                  <a:pt x="4077" y="7737"/>
                  <a:pt x="4055" y="7813"/>
                  <a:pt x="4034" y="7834"/>
                </a:cubicBezTo>
                <a:cubicBezTo>
                  <a:pt x="4012" y="7844"/>
                  <a:pt x="4001" y="7877"/>
                  <a:pt x="4001" y="7898"/>
                </a:cubicBezTo>
                <a:cubicBezTo>
                  <a:pt x="4001" y="7920"/>
                  <a:pt x="3991" y="7941"/>
                  <a:pt x="3980" y="7941"/>
                </a:cubicBezTo>
                <a:cubicBezTo>
                  <a:pt x="3969" y="7952"/>
                  <a:pt x="3958" y="8059"/>
                  <a:pt x="3927" y="8295"/>
                </a:cubicBezTo>
                <a:cubicBezTo>
                  <a:pt x="3927" y="8349"/>
                  <a:pt x="3905" y="8413"/>
                  <a:pt x="3884" y="8456"/>
                </a:cubicBezTo>
                <a:lnTo>
                  <a:pt x="3851" y="8520"/>
                </a:lnTo>
                <a:lnTo>
                  <a:pt x="3884" y="8585"/>
                </a:lnTo>
                <a:cubicBezTo>
                  <a:pt x="3905" y="8638"/>
                  <a:pt x="3915" y="8671"/>
                  <a:pt x="3905" y="8681"/>
                </a:cubicBezTo>
                <a:cubicBezTo>
                  <a:pt x="3894" y="8702"/>
                  <a:pt x="3894" y="8735"/>
                  <a:pt x="3905" y="8756"/>
                </a:cubicBezTo>
                <a:cubicBezTo>
                  <a:pt x="3915" y="8788"/>
                  <a:pt x="3915" y="8810"/>
                  <a:pt x="3905" y="8842"/>
                </a:cubicBezTo>
                <a:cubicBezTo>
                  <a:pt x="3884" y="8874"/>
                  <a:pt x="3884" y="8885"/>
                  <a:pt x="3905" y="8928"/>
                </a:cubicBezTo>
                <a:cubicBezTo>
                  <a:pt x="3927" y="8971"/>
                  <a:pt x="3927" y="9014"/>
                  <a:pt x="3927" y="9078"/>
                </a:cubicBezTo>
                <a:cubicBezTo>
                  <a:pt x="3915" y="9153"/>
                  <a:pt x="3915" y="9174"/>
                  <a:pt x="3948" y="9207"/>
                </a:cubicBezTo>
                <a:cubicBezTo>
                  <a:pt x="3969" y="9228"/>
                  <a:pt x="3969" y="9250"/>
                  <a:pt x="3958" y="9282"/>
                </a:cubicBezTo>
                <a:cubicBezTo>
                  <a:pt x="3948" y="9336"/>
                  <a:pt x="4001" y="9518"/>
                  <a:pt x="4055" y="9625"/>
                </a:cubicBezTo>
                <a:cubicBezTo>
                  <a:pt x="4066" y="9646"/>
                  <a:pt x="4087" y="9711"/>
                  <a:pt x="4087" y="9765"/>
                </a:cubicBezTo>
                <a:cubicBezTo>
                  <a:pt x="4098" y="9882"/>
                  <a:pt x="4173" y="10129"/>
                  <a:pt x="4216" y="10161"/>
                </a:cubicBezTo>
                <a:cubicBezTo>
                  <a:pt x="4227" y="10172"/>
                  <a:pt x="4248" y="10215"/>
                  <a:pt x="4259" y="10237"/>
                </a:cubicBezTo>
                <a:cubicBezTo>
                  <a:pt x="4270" y="10268"/>
                  <a:pt x="4291" y="10333"/>
                  <a:pt x="4313" y="10376"/>
                </a:cubicBezTo>
                <a:cubicBezTo>
                  <a:pt x="4334" y="10419"/>
                  <a:pt x="4366" y="10494"/>
                  <a:pt x="4377" y="10526"/>
                </a:cubicBezTo>
                <a:cubicBezTo>
                  <a:pt x="4387" y="10558"/>
                  <a:pt x="4409" y="10612"/>
                  <a:pt x="4430" y="10644"/>
                </a:cubicBezTo>
                <a:cubicBezTo>
                  <a:pt x="4473" y="10697"/>
                  <a:pt x="4549" y="10848"/>
                  <a:pt x="4549" y="10880"/>
                </a:cubicBezTo>
                <a:cubicBezTo>
                  <a:pt x="4549" y="10891"/>
                  <a:pt x="4580" y="10923"/>
                  <a:pt x="4602" y="10955"/>
                </a:cubicBezTo>
                <a:cubicBezTo>
                  <a:pt x="4634" y="10987"/>
                  <a:pt x="4656" y="11019"/>
                  <a:pt x="4656" y="11030"/>
                </a:cubicBezTo>
                <a:cubicBezTo>
                  <a:pt x="4656" y="11041"/>
                  <a:pt x="4688" y="11084"/>
                  <a:pt x="4731" y="11138"/>
                </a:cubicBezTo>
                <a:cubicBezTo>
                  <a:pt x="4806" y="11234"/>
                  <a:pt x="4816" y="11245"/>
                  <a:pt x="4816" y="11298"/>
                </a:cubicBezTo>
                <a:cubicBezTo>
                  <a:pt x="4806" y="11309"/>
                  <a:pt x="4828" y="11341"/>
                  <a:pt x="4859" y="11362"/>
                </a:cubicBezTo>
                <a:cubicBezTo>
                  <a:pt x="4881" y="11395"/>
                  <a:pt x="4913" y="11438"/>
                  <a:pt x="4935" y="11470"/>
                </a:cubicBezTo>
                <a:cubicBezTo>
                  <a:pt x="4945" y="11502"/>
                  <a:pt x="4967" y="11524"/>
                  <a:pt x="4978" y="11534"/>
                </a:cubicBezTo>
                <a:cubicBezTo>
                  <a:pt x="4999" y="11534"/>
                  <a:pt x="5031" y="11577"/>
                  <a:pt x="5052" y="11631"/>
                </a:cubicBezTo>
                <a:cubicBezTo>
                  <a:pt x="5085" y="11674"/>
                  <a:pt x="5128" y="11727"/>
                  <a:pt x="5149" y="11760"/>
                </a:cubicBezTo>
                <a:cubicBezTo>
                  <a:pt x="5181" y="11781"/>
                  <a:pt x="5214" y="11846"/>
                  <a:pt x="5235" y="11899"/>
                </a:cubicBezTo>
                <a:cubicBezTo>
                  <a:pt x="5257" y="11953"/>
                  <a:pt x="5278" y="11996"/>
                  <a:pt x="5288" y="12006"/>
                </a:cubicBezTo>
                <a:cubicBezTo>
                  <a:pt x="5288" y="12006"/>
                  <a:pt x="5310" y="12039"/>
                  <a:pt x="5331" y="12082"/>
                </a:cubicBezTo>
                <a:cubicBezTo>
                  <a:pt x="5353" y="12113"/>
                  <a:pt x="5374" y="12135"/>
                  <a:pt x="5385" y="12135"/>
                </a:cubicBezTo>
                <a:cubicBezTo>
                  <a:pt x="5396" y="12135"/>
                  <a:pt x="5428" y="12189"/>
                  <a:pt x="5460" y="12242"/>
                </a:cubicBezTo>
                <a:cubicBezTo>
                  <a:pt x="5493" y="12318"/>
                  <a:pt x="5535" y="12360"/>
                  <a:pt x="5589" y="12403"/>
                </a:cubicBezTo>
                <a:cubicBezTo>
                  <a:pt x="5674" y="12468"/>
                  <a:pt x="5782" y="12564"/>
                  <a:pt x="5814" y="12628"/>
                </a:cubicBezTo>
                <a:cubicBezTo>
                  <a:pt x="5825" y="12661"/>
                  <a:pt x="5857" y="12682"/>
                  <a:pt x="5879" y="12693"/>
                </a:cubicBezTo>
                <a:cubicBezTo>
                  <a:pt x="5900" y="12704"/>
                  <a:pt x="5932" y="12735"/>
                  <a:pt x="5943" y="12768"/>
                </a:cubicBezTo>
                <a:cubicBezTo>
                  <a:pt x="5965" y="12800"/>
                  <a:pt x="5986" y="12821"/>
                  <a:pt x="6018" y="12843"/>
                </a:cubicBezTo>
                <a:cubicBezTo>
                  <a:pt x="6061" y="12854"/>
                  <a:pt x="6115" y="12907"/>
                  <a:pt x="6125" y="12940"/>
                </a:cubicBezTo>
                <a:lnTo>
                  <a:pt x="6125" y="12983"/>
                </a:lnTo>
                <a:cubicBezTo>
                  <a:pt x="6125" y="12993"/>
                  <a:pt x="6158" y="13014"/>
                  <a:pt x="6201" y="13036"/>
                </a:cubicBezTo>
                <a:cubicBezTo>
                  <a:pt x="6232" y="13057"/>
                  <a:pt x="6286" y="13100"/>
                  <a:pt x="6308" y="13122"/>
                </a:cubicBezTo>
                <a:cubicBezTo>
                  <a:pt x="6329" y="13143"/>
                  <a:pt x="6394" y="13176"/>
                  <a:pt x="6447" y="13197"/>
                </a:cubicBezTo>
                <a:lnTo>
                  <a:pt x="6533" y="13240"/>
                </a:lnTo>
                <a:cubicBezTo>
                  <a:pt x="6511" y="13283"/>
                  <a:pt x="6715" y="13422"/>
                  <a:pt x="6811" y="13433"/>
                </a:cubicBezTo>
                <a:lnTo>
                  <a:pt x="6866" y="13433"/>
                </a:lnTo>
                <a:cubicBezTo>
                  <a:pt x="6876" y="13433"/>
                  <a:pt x="6919" y="13465"/>
                  <a:pt x="6940" y="13486"/>
                </a:cubicBezTo>
                <a:cubicBezTo>
                  <a:pt x="6973" y="13519"/>
                  <a:pt x="7016" y="13540"/>
                  <a:pt x="7026" y="13540"/>
                </a:cubicBezTo>
                <a:cubicBezTo>
                  <a:pt x="7047" y="13540"/>
                  <a:pt x="7069" y="13551"/>
                  <a:pt x="7102" y="13572"/>
                </a:cubicBezTo>
                <a:cubicBezTo>
                  <a:pt x="7123" y="13583"/>
                  <a:pt x="7155" y="13605"/>
                  <a:pt x="7166" y="13605"/>
                </a:cubicBezTo>
                <a:cubicBezTo>
                  <a:pt x="7198" y="13605"/>
                  <a:pt x="7402" y="13701"/>
                  <a:pt x="7445" y="13744"/>
                </a:cubicBezTo>
                <a:cubicBezTo>
                  <a:pt x="7466" y="13755"/>
                  <a:pt x="7509" y="13776"/>
                  <a:pt x="7562" y="13776"/>
                </a:cubicBezTo>
                <a:cubicBezTo>
                  <a:pt x="7605" y="13776"/>
                  <a:pt x="7659" y="13787"/>
                  <a:pt x="7681" y="13808"/>
                </a:cubicBezTo>
                <a:cubicBezTo>
                  <a:pt x="7810" y="13888"/>
                  <a:pt x="7940" y="13949"/>
                  <a:pt x="7983" y="13949"/>
                </a:cubicBezTo>
                <a:cubicBezTo>
                  <a:pt x="7986" y="13949"/>
                  <a:pt x="7989" y="13949"/>
                  <a:pt x="7991" y="13948"/>
                </a:cubicBezTo>
                <a:cubicBezTo>
                  <a:pt x="8013" y="13948"/>
                  <a:pt x="8056" y="13948"/>
                  <a:pt x="8088" y="13958"/>
                </a:cubicBezTo>
                <a:cubicBezTo>
                  <a:pt x="8131" y="13969"/>
                  <a:pt x="8206" y="13980"/>
                  <a:pt x="8260" y="13991"/>
                </a:cubicBezTo>
                <a:cubicBezTo>
                  <a:pt x="8335" y="14001"/>
                  <a:pt x="8367" y="14012"/>
                  <a:pt x="8378" y="14034"/>
                </a:cubicBezTo>
                <a:cubicBezTo>
                  <a:pt x="8391" y="14054"/>
                  <a:pt x="8401" y="14061"/>
                  <a:pt x="8445" y="14061"/>
                </a:cubicBezTo>
                <a:cubicBezTo>
                  <a:pt x="8470" y="14061"/>
                  <a:pt x="8506" y="14059"/>
                  <a:pt x="8560" y="14055"/>
                </a:cubicBezTo>
                <a:cubicBezTo>
                  <a:pt x="8668" y="14055"/>
                  <a:pt x="8753" y="14055"/>
                  <a:pt x="8796" y="14065"/>
                </a:cubicBezTo>
                <a:cubicBezTo>
                  <a:pt x="8825" y="14074"/>
                  <a:pt x="8845" y="14079"/>
                  <a:pt x="8865" y="14079"/>
                </a:cubicBezTo>
                <a:cubicBezTo>
                  <a:pt x="8897" y="14079"/>
                  <a:pt x="8932" y="14066"/>
                  <a:pt x="9011" y="14034"/>
                </a:cubicBezTo>
                <a:cubicBezTo>
                  <a:pt x="9097" y="14001"/>
                  <a:pt x="9171" y="13980"/>
                  <a:pt x="9193" y="13980"/>
                </a:cubicBezTo>
                <a:cubicBezTo>
                  <a:pt x="9214" y="13980"/>
                  <a:pt x="9290" y="13958"/>
                  <a:pt x="9343" y="13948"/>
                </a:cubicBezTo>
                <a:cubicBezTo>
                  <a:pt x="9398" y="13932"/>
                  <a:pt x="9436" y="13922"/>
                  <a:pt x="9456" y="13922"/>
                </a:cubicBezTo>
                <a:cubicBezTo>
                  <a:pt x="9464" y="13922"/>
                  <a:pt x="9469" y="13923"/>
                  <a:pt x="9472" y="13926"/>
                </a:cubicBezTo>
                <a:cubicBezTo>
                  <a:pt x="9477" y="13932"/>
                  <a:pt x="9483" y="13934"/>
                  <a:pt x="9491" y="13934"/>
                </a:cubicBezTo>
                <a:cubicBezTo>
                  <a:pt x="9499" y="13934"/>
                  <a:pt x="9509" y="13932"/>
                  <a:pt x="9526" y="13926"/>
                </a:cubicBezTo>
                <a:cubicBezTo>
                  <a:pt x="9536" y="13915"/>
                  <a:pt x="9569" y="13905"/>
                  <a:pt x="9590" y="13894"/>
                </a:cubicBezTo>
                <a:cubicBezTo>
                  <a:pt x="9611" y="13894"/>
                  <a:pt x="9676" y="13872"/>
                  <a:pt x="9740" y="13841"/>
                </a:cubicBezTo>
                <a:cubicBezTo>
                  <a:pt x="9805" y="13819"/>
                  <a:pt x="9858" y="13798"/>
                  <a:pt x="9858" y="13798"/>
                </a:cubicBezTo>
                <a:cubicBezTo>
                  <a:pt x="9858" y="13800"/>
                  <a:pt x="9859" y="13800"/>
                  <a:pt x="9862" y="13800"/>
                </a:cubicBezTo>
                <a:cubicBezTo>
                  <a:pt x="9877" y="13800"/>
                  <a:pt x="9919" y="13783"/>
                  <a:pt x="9955" y="13765"/>
                </a:cubicBezTo>
                <a:cubicBezTo>
                  <a:pt x="10105" y="13691"/>
                  <a:pt x="10255" y="13626"/>
                  <a:pt x="10287" y="13626"/>
                </a:cubicBezTo>
                <a:cubicBezTo>
                  <a:pt x="10288" y="13627"/>
                  <a:pt x="10290" y="13627"/>
                  <a:pt x="10292" y="13627"/>
                </a:cubicBezTo>
                <a:cubicBezTo>
                  <a:pt x="10339" y="13627"/>
                  <a:pt x="10556" y="13518"/>
                  <a:pt x="10566" y="13486"/>
                </a:cubicBezTo>
                <a:cubicBezTo>
                  <a:pt x="10577" y="13476"/>
                  <a:pt x="10663" y="13443"/>
                  <a:pt x="10909" y="13369"/>
                </a:cubicBezTo>
                <a:cubicBezTo>
                  <a:pt x="10973" y="13347"/>
                  <a:pt x="11038" y="13336"/>
                  <a:pt x="11038" y="13326"/>
                </a:cubicBezTo>
                <a:cubicBezTo>
                  <a:pt x="11049" y="13315"/>
                  <a:pt x="11092" y="13293"/>
                  <a:pt x="11135" y="13272"/>
                </a:cubicBezTo>
                <a:cubicBezTo>
                  <a:pt x="11188" y="13250"/>
                  <a:pt x="11231" y="13219"/>
                  <a:pt x="11231" y="13207"/>
                </a:cubicBezTo>
                <a:cubicBezTo>
                  <a:pt x="11242" y="13197"/>
                  <a:pt x="11285" y="13176"/>
                  <a:pt x="11328" y="13154"/>
                </a:cubicBezTo>
                <a:cubicBezTo>
                  <a:pt x="11371" y="13133"/>
                  <a:pt x="11435" y="13079"/>
                  <a:pt x="11467" y="13047"/>
                </a:cubicBezTo>
                <a:cubicBezTo>
                  <a:pt x="11499" y="13014"/>
                  <a:pt x="11542" y="12983"/>
                  <a:pt x="11542" y="12983"/>
                </a:cubicBezTo>
                <a:cubicBezTo>
                  <a:pt x="11564" y="12983"/>
                  <a:pt x="11671" y="12864"/>
                  <a:pt x="11703" y="12811"/>
                </a:cubicBezTo>
                <a:cubicBezTo>
                  <a:pt x="11735" y="12757"/>
                  <a:pt x="11896" y="12575"/>
                  <a:pt x="11917" y="12575"/>
                </a:cubicBezTo>
                <a:cubicBezTo>
                  <a:pt x="11928" y="12575"/>
                  <a:pt x="11950" y="12554"/>
                  <a:pt x="11950" y="12521"/>
                </a:cubicBezTo>
                <a:cubicBezTo>
                  <a:pt x="11960" y="12489"/>
                  <a:pt x="11982" y="12468"/>
                  <a:pt x="11993" y="12468"/>
                </a:cubicBezTo>
                <a:cubicBezTo>
                  <a:pt x="12036" y="12457"/>
                  <a:pt x="12078" y="12414"/>
                  <a:pt x="12110" y="12339"/>
                </a:cubicBezTo>
                <a:cubicBezTo>
                  <a:pt x="12121" y="12318"/>
                  <a:pt x="12153" y="12275"/>
                  <a:pt x="12186" y="12253"/>
                </a:cubicBezTo>
                <a:cubicBezTo>
                  <a:pt x="12207" y="12232"/>
                  <a:pt x="12229" y="12210"/>
                  <a:pt x="12229" y="12199"/>
                </a:cubicBezTo>
                <a:cubicBezTo>
                  <a:pt x="12229" y="12178"/>
                  <a:pt x="12336" y="12070"/>
                  <a:pt x="12357" y="12070"/>
                </a:cubicBezTo>
                <a:cubicBezTo>
                  <a:pt x="12368" y="12070"/>
                  <a:pt x="12389" y="12039"/>
                  <a:pt x="12400" y="12006"/>
                </a:cubicBezTo>
                <a:cubicBezTo>
                  <a:pt x="12411" y="11963"/>
                  <a:pt x="12453" y="11910"/>
                  <a:pt x="12486" y="11867"/>
                </a:cubicBezTo>
                <a:cubicBezTo>
                  <a:pt x="12518" y="11834"/>
                  <a:pt x="12539" y="11792"/>
                  <a:pt x="12539" y="11770"/>
                </a:cubicBezTo>
                <a:cubicBezTo>
                  <a:pt x="12539" y="11738"/>
                  <a:pt x="12647" y="11588"/>
                  <a:pt x="12689" y="11567"/>
                </a:cubicBezTo>
                <a:cubicBezTo>
                  <a:pt x="12689" y="11556"/>
                  <a:pt x="12711" y="11524"/>
                  <a:pt x="12722" y="11491"/>
                </a:cubicBezTo>
                <a:cubicBezTo>
                  <a:pt x="12732" y="11459"/>
                  <a:pt x="12765" y="11405"/>
                  <a:pt x="12786" y="11374"/>
                </a:cubicBezTo>
                <a:cubicBezTo>
                  <a:pt x="12808" y="11341"/>
                  <a:pt x="12851" y="11266"/>
                  <a:pt x="12861" y="11212"/>
                </a:cubicBezTo>
                <a:cubicBezTo>
                  <a:pt x="12883" y="11159"/>
                  <a:pt x="12925" y="11073"/>
                  <a:pt x="12958" y="11019"/>
                </a:cubicBezTo>
                <a:cubicBezTo>
                  <a:pt x="13022" y="10945"/>
                  <a:pt x="13044" y="10891"/>
                  <a:pt x="13011" y="10869"/>
                </a:cubicBezTo>
                <a:cubicBezTo>
                  <a:pt x="13001" y="10859"/>
                  <a:pt x="13011" y="10826"/>
                  <a:pt x="13033" y="10783"/>
                </a:cubicBezTo>
                <a:cubicBezTo>
                  <a:pt x="13054" y="10740"/>
                  <a:pt x="13076" y="10697"/>
                  <a:pt x="13076" y="10676"/>
                </a:cubicBezTo>
                <a:cubicBezTo>
                  <a:pt x="13076" y="10666"/>
                  <a:pt x="13087" y="10623"/>
                  <a:pt x="13108" y="10590"/>
                </a:cubicBezTo>
                <a:cubicBezTo>
                  <a:pt x="13130" y="10547"/>
                  <a:pt x="13140" y="10516"/>
                  <a:pt x="13130" y="10494"/>
                </a:cubicBezTo>
                <a:cubicBezTo>
                  <a:pt x="13130" y="10461"/>
                  <a:pt x="13130" y="10440"/>
                  <a:pt x="13140" y="10430"/>
                </a:cubicBezTo>
                <a:cubicBezTo>
                  <a:pt x="13151" y="10408"/>
                  <a:pt x="13173" y="10365"/>
                  <a:pt x="13173" y="10322"/>
                </a:cubicBezTo>
                <a:cubicBezTo>
                  <a:pt x="13183" y="10280"/>
                  <a:pt x="13226" y="10172"/>
                  <a:pt x="13258" y="10097"/>
                </a:cubicBezTo>
                <a:cubicBezTo>
                  <a:pt x="13301" y="10022"/>
                  <a:pt x="13333" y="9936"/>
                  <a:pt x="13333" y="9904"/>
                </a:cubicBezTo>
                <a:cubicBezTo>
                  <a:pt x="13333" y="9882"/>
                  <a:pt x="13344" y="9829"/>
                  <a:pt x="13366" y="9786"/>
                </a:cubicBezTo>
                <a:cubicBezTo>
                  <a:pt x="13387" y="9743"/>
                  <a:pt x="13397" y="9700"/>
                  <a:pt x="13397" y="9679"/>
                </a:cubicBezTo>
                <a:cubicBezTo>
                  <a:pt x="13397" y="9657"/>
                  <a:pt x="13419" y="9615"/>
                  <a:pt x="13430" y="9572"/>
                </a:cubicBezTo>
                <a:cubicBezTo>
                  <a:pt x="13462" y="9496"/>
                  <a:pt x="13462" y="9464"/>
                  <a:pt x="13430" y="9357"/>
                </a:cubicBezTo>
                <a:cubicBezTo>
                  <a:pt x="13430" y="9346"/>
                  <a:pt x="13430" y="9282"/>
                  <a:pt x="13440" y="9207"/>
                </a:cubicBezTo>
                <a:cubicBezTo>
                  <a:pt x="13451" y="9143"/>
                  <a:pt x="13451" y="9078"/>
                  <a:pt x="13451" y="9067"/>
                </a:cubicBezTo>
                <a:cubicBezTo>
                  <a:pt x="13451" y="9057"/>
                  <a:pt x="13440" y="8960"/>
                  <a:pt x="13440" y="8842"/>
                </a:cubicBezTo>
                <a:cubicBezTo>
                  <a:pt x="13440" y="8735"/>
                  <a:pt x="13430" y="8606"/>
                  <a:pt x="13419" y="8552"/>
                </a:cubicBezTo>
                <a:cubicBezTo>
                  <a:pt x="13419" y="8509"/>
                  <a:pt x="13419" y="8423"/>
                  <a:pt x="13430" y="8381"/>
                </a:cubicBezTo>
                <a:cubicBezTo>
                  <a:pt x="13451" y="8295"/>
                  <a:pt x="13440" y="8209"/>
                  <a:pt x="13387" y="8037"/>
                </a:cubicBezTo>
                <a:cubicBezTo>
                  <a:pt x="13376" y="8016"/>
                  <a:pt x="13376" y="7909"/>
                  <a:pt x="13376" y="7813"/>
                </a:cubicBezTo>
                <a:cubicBezTo>
                  <a:pt x="13387" y="7662"/>
                  <a:pt x="13376" y="7630"/>
                  <a:pt x="13344" y="7577"/>
                </a:cubicBezTo>
                <a:cubicBezTo>
                  <a:pt x="13323" y="7522"/>
                  <a:pt x="13312" y="7480"/>
                  <a:pt x="13312" y="7351"/>
                </a:cubicBezTo>
                <a:cubicBezTo>
                  <a:pt x="13312" y="7222"/>
                  <a:pt x="13301" y="7179"/>
                  <a:pt x="13280" y="7169"/>
                </a:cubicBezTo>
                <a:cubicBezTo>
                  <a:pt x="13269" y="7158"/>
                  <a:pt x="13258" y="7136"/>
                  <a:pt x="13269" y="7115"/>
                </a:cubicBezTo>
                <a:cubicBezTo>
                  <a:pt x="13269" y="7093"/>
                  <a:pt x="13247" y="7040"/>
                  <a:pt x="13226" y="6976"/>
                </a:cubicBezTo>
                <a:cubicBezTo>
                  <a:pt x="13194" y="6922"/>
                  <a:pt x="13173" y="6857"/>
                  <a:pt x="13173" y="6847"/>
                </a:cubicBezTo>
                <a:cubicBezTo>
                  <a:pt x="13173" y="6793"/>
                  <a:pt x="13151" y="6772"/>
                  <a:pt x="13119" y="6750"/>
                </a:cubicBezTo>
                <a:cubicBezTo>
                  <a:pt x="13087" y="6740"/>
                  <a:pt x="13076" y="6718"/>
                  <a:pt x="13076" y="6707"/>
                </a:cubicBezTo>
                <a:cubicBezTo>
                  <a:pt x="13076" y="6654"/>
                  <a:pt x="13011" y="6461"/>
                  <a:pt x="12990" y="6450"/>
                </a:cubicBezTo>
                <a:cubicBezTo>
                  <a:pt x="12990" y="6450"/>
                  <a:pt x="12979" y="6428"/>
                  <a:pt x="12979" y="6397"/>
                </a:cubicBezTo>
                <a:cubicBezTo>
                  <a:pt x="12979" y="6375"/>
                  <a:pt x="12958" y="6332"/>
                  <a:pt x="12937" y="6300"/>
                </a:cubicBezTo>
                <a:cubicBezTo>
                  <a:pt x="12915" y="6268"/>
                  <a:pt x="12894" y="6235"/>
                  <a:pt x="12894" y="6214"/>
                </a:cubicBezTo>
                <a:cubicBezTo>
                  <a:pt x="12894" y="6204"/>
                  <a:pt x="12861" y="6128"/>
                  <a:pt x="12818" y="6042"/>
                </a:cubicBezTo>
                <a:cubicBezTo>
                  <a:pt x="12765" y="5935"/>
                  <a:pt x="12732" y="5903"/>
                  <a:pt x="12711" y="5892"/>
                </a:cubicBezTo>
                <a:cubicBezTo>
                  <a:pt x="12679" y="5892"/>
                  <a:pt x="12668" y="5871"/>
                  <a:pt x="12647" y="5817"/>
                </a:cubicBezTo>
                <a:cubicBezTo>
                  <a:pt x="12593" y="5678"/>
                  <a:pt x="12593" y="5667"/>
                  <a:pt x="12572" y="5667"/>
                </a:cubicBezTo>
                <a:cubicBezTo>
                  <a:pt x="12550" y="5667"/>
                  <a:pt x="12529" y="5646"/>
                  <a:pt x="12508" y="5613"/>
                </a:cubicBezTo>
                <a:cubicBezTo>
                  <a:pt x="12475" y="5570"/>
                  <a:pt x="12443" y="5527"/>
                  <a:pt x="12357" y="5367"/>
                </a:cubicBezTo>
                <a:cubicBezTo>
                  <a:pt x="12336" y="5345"/>
                  <a:pt x="12314" y="5303"/>
                  <a:pt x="12293" y="5260"/>
                </a:cubicBezTo>
                <a:cubicBezTo>
                  <a:pt x="12272" y="5217"/>
                  <a:pt x="12250" y="5184"/>
                  <a:pt x="12229" y="5184"/>
                </a:cubicBezTo>
                <a:cubicBezTo>
                  <a:pt x="12218" y="5174"/>
                  <a:pt x="12196" y="5174"/>
                  <a:pt x="12196" y="5163"/>
                </a:cubicBezTo>
                <a:cubicBezTo>
                  <a:pt x="12196" y="5152"/>
                  <a:pt x="12175" y="5131"/>
                  <a:pt x="12153" y="5098"/>
                </a:cubicBezTo>
                <a:cubicBezTo>
                  <a:pt x="12121" y="5067"/>
                  <a:pt x="12089" y="5013"/>
                  <a:pt x="12067" y="4981"/>
                </a:cubicBezTo>
                <a:cubicBezTo>
                  <a:pt x="12046" y="4948"/>
                  <a:pt x="12024" y="4916"/>
                  <a:pt x="12014" y="4905"/>
                </a:cubicBezTo>
                <a:cubicBezTo>
                  <a:pt x="12003" y="4905"/>
                  <a:pt x="11982" y="4884"/>
                  <a:pt x="11982" y="4862"/>
                </a:cubicBezTo>
                <a:cubicBezTo>
                  <a:pt x="11971" y="4841"/>
                  <a:pt x="11950" y="4809"/>
                  <a:pt x="11928" y="4777"/>
                </a:cubicBezTo>
                <a:cubicBezTo>
                  <a:pt x="11907" y="4755"/>
                  <a:pt x="11853" y="4691"/>
                  <a:pt x="11821" y="4648"/>
                </a:cubicBezTo>
                <a:cubicBezTo>
                  <a:pt x="11778" y="4605"/>
                  <a:pt x="11714" y="4552"/>
                  <a:pt x="11649" y="4519"/>
                </a:cubicBezTo>
                <a:cubicBezTo>
                  <a:pt x="11595" y="4498"/>
                  <a:pt x="11552" y="4466"/>
                  <a:pt x="11552" y="4444"/>
                </a:cubicBezTo>
                <a:cubicBezTo>
                  <a:pt x="11552" y="4433"/>
                  <a:pt x="11510" y="4402"/>
                  <a:pt x="11456" y="4369"/>
                </a:cubicBezTo>
                <a:cubicBezTo>
                  <a:pt x="11359" y="4305"/>
                  <a:pt x="11316" y="4283"/>
                  <a:pt x="11145" y="4208"/>
                </a:cubicBezTo>
                <a:cubicBezTo>
                  <a:pt x="11081" y="4187"/>
                  <a:pt x="11027" y="4154"/>
                  <a:pt x="11006" y="4133"/>
                </a:cubicBezTo>
                <a:cubicBezTo>
                  <a:pt x="10963" y="4101"/>
                  <a:pt x="10942" y="4090"/>
                  <a:pt x="10780" y="4090"/>
                </a:cubicBezTo>
                <a:cubicBezTo>
                  <a:pt x="10716" y="4090"/>
                  <a:pt x="10684" y="4080"/>
                  <a:pt x="10663" y="4058"/>
                </a:cubicBezTo>
                <a:cubicBezTo>
                  <a:pt x="10629" y="4033"/>
                  <a:pt x="10507" y="4008"/>
                  <a:pt x="10427" y="4008"/>
                </a:cubicBezTo>
                <a:cubicBezTo>
                  <a:pt x="10404" y="4008"/>
                  <a:pt x="10385" y="4011"/>
                  <a:pt x="10373" y="4015"/>
                </a:cubicBezTo>
                <a:cubicBezTo>
                  <a:pt x="10367" y="4018"/>
                  <a:pt x="10361" y="4019"/>
                  <a:pt x="10353" y="4019"/>
                </a:cubicBezTo>
                <a:cubicBezTo>
                  <a:pt x="10329" y="4019"/>
                  <a:pt x="10295" y="4007"/>
                  <a:pt x="10255" y="3983"/>
                </a:cubicBezTo>
                <a:cubicBezTo>
                  <a:pt x="10212" y="3961"/>
                  <a:pt x="10158" y="3940"/>
                  <a:pt x="10126" y="3940"/>
                </a:cubicBezTo>
                <a:cubicBezTo>
                  <a:pt x="10094" y="3940"/>
                  <a:pt x="10041" y="3930"/>
                  <a:pt x="9998" y="3908"/>
                </a:cubicBezTo>
                <a:cubicBezTo>
                  <a:pt x="9972" y="3895"/>
                  <a:pt x="9954" y="3890"/>
                  <a:pt x="9937" y="3890"/>
                </a:cubicBezTo>
                <a:cubicBezTo>
                  <a:pt x="9925" y="3890"/>
                  <a:pt x="9914" y="3893"/>
                  <a:pt x="9901" y="3897"/>
                </a:cubicBezTo>
                <a:cubicBezTo>
                  <a:pt x="9879" y="3897"/>
                  <a:pt x="9858" y="3902"/>
                  <a:pt x="9840" y="3902"/>
                </a:cubicBezTo>
                <a:cubicBezTo>
                  <a:pt x="9830" y="3902"/>
                  <a:pt x="9822" y="3901"/>
                  <a:pt x="9815" y="3897"/>
                </a:cubicBezTo>
                <a:lnTo>
                  <a:pt x="9611" y="3897"/>
                </a:lnTo>
                <a:cubicBezTo>
                  <a:pt x="9526" y="3897"/>
                  <a:pt x="9429" y="3887"/>
                  <a:pt x="9418" y="3876"/>
                </a:cubicBezTo>
                <a:cubicBezTo>
                  <a:pt x="9397" y="3865"/>
                  <a:pt x="9300" y="3844"/>
                  <a:pt x="9204" y="3833"/>
                </a:cubicBezTo>
                <a:cubicBezTo>
                  <a:pt x="9079" y="3820"/>
                  <a:pt x="9041" y="3815"/>
                  <a:pt x="8969" y="3815"/>
                </a:cubicBezTo>
                <a:cubicBezTo>
                  <a:pt x="8916" y="3815"/>
                  <a:pt x="8845" y="3818"/>
                  <a:pt x="8710" y="3822"/>
                </a:cubicBezTo>
                <a:cubicBezTo>
                  <a:pt x="8560" y="3822"/>
                  <a:pt x="8432" y="3822"/>
                  <a:pt x="8420" y="3811"/>
                </a:cubicBezTo>
                <a:cubicBezTo>
                  <a:pt x="8415" y="3806"/>
                  <a:pt x="8405" y="3803"/>
                  <a:pt x="8390" y="3803"/>
                </a:cubicBezTo>
                <a:cubicBezTo>
                  <a:pt x="8375" y="3803"/>
                  <a:pt x="8356" y="3806"/>
                  <a:pt x="8335" y="3811"/>
                </a:cubicBezTo>
                <a:cubicBezTo>
                  <a:pt x="8303" y="3833"/>
                  <a:pt x="8260" y="3833"/>
                  <a:pt x="8238" y="3844"/>
                </a:cubicBezTo>
                <a:cubicBezTo>
                  <a:pt x="8217" y="3844"/>
                  <a:pt x="8184" y="3844"/>
                  <a:pt x="8174" y="3854"/>
                </a:cubicBezTo>
                <a:cubicBezTo>
                  <a:pt x="8165" y="3859"/>
                  <a:pt x="8158" y="3861"/>
                  <a:pt x="8153" y="3861"/>
                </a:cubicBezTo>
                <a:cubicBezTo>
                  <a:pt x="8145" y="3861"/>
                  <a:pt x="8142" y="3856"/>
                  <a:pt x="8142" y="3844"/>
                </a:cubicBezTo>
                <a:cubicBezTo>
                  <a:pt x="8142" y="3834"/>
                  <a:pt x="8131" y="3829"/>
                  <a:pt x="8115" y="3829"/>
                </a:cubicBezTo>
                <a:cubicBezTo>
                  <a:pt x="8096" y="3829"/>
                  <a:pt x="8069" y="3837"/>
                  <a:pt x="8045" y="3854"/>
                </a:cubicBezTo>
                <a:cubicBezTo>
                  <a:pt x="8034" y="3865"/>
                  <a:pt x="7981" y="3876"/>
                  <a:pt x="7927" y="3876"/>
                </a:cubicBezTo>
                <a:cubicBezTo>
                  <a:pt x="7874" y="3876"/>
                  <a:pt x="7820" y="3887"/>
                  <a:pt x="7777" y="3918"/>
                </a:cubicBezTo>
                <a:cubicBezTo>
                  <a:pt x="7747" y="3936"/>
                  <a:pt x="7731" y="3945"/>
                  <a:pt x="7715" y="3945"/>
                </a:cubicBezTo>
                <a:cubicBezTo>
                  <a:pt x="7702" y="3945"/>
                  <a:pt x="7689" y="3939"/>
                  <a:pt x="7670" y="3930"/>
                </a:cubicBezTo>
                <a:cubicBezTo>
                  <a:pt x="7636" y="3920"/>
                  <a:pt x="7604" y="3915"/>
                  <a:pt x="7577" y="3915"/>
                </a:cubicBezTo>
                <a:cubicBezTo>
                  <a:pt x="7543" y="3915"/>
                  <a:pt x="7516" y="3922"/>
                  <a:pt x="7498" y="3940"/>
                </a:cubicBezTo>
                <a:cubicBezTo>
                  <a:pt x="7488" y="3951"/>
                  <a:pt x="7455" y="3961"/>
                  <a:pt x="7434" y="3961"/>
                </a:cubicBezTo>
                <a:cubicBezTo>
                  <a:pt x="7402" y="3961"/>
                  <a:pt x="7369" y="3973"/>
                  <a:pt x="7359" y="3983"/>
                </a:cubicBezTo>
                <a:cubicBezTo>
                  <a:pt x="7348" y="3994"/>
                  <a:pt x="7283" y="4004"/>
                  <a:pt x="7155" y="4004"/>
                </a:cubicBezTo>
                <a:cubicBezTo>
                  <a:pt x="6887" y="4004"/>
                  <a:pt x="6790" y="4015"/>
                  <a:pt x="6737" y="4047"/>
                </a:cubicBezTo>
                <a:cubicBezTo>
                  <a:pt x="6704" y="4058"/>
                  <a:pt x="6661" y="4080"/>
                  <a:pt x="6630" y="4080"/>
                </a:cubicBezTo>
                <a:cubicBezTo>
                  <a:pt x="6597" y="4090"/>
                  <a:pt x="6554" y="4112"/>
                  <a:pt x="6533" y="4133"/>
                </a:cubicBezTo>
                <a:cubicBezTo>
                  <a:pt x="6520" y="4146"/>
                  <a:pt x="6507" y="4151"/>
                  <a:pt x="6492" y="4151"/>
                </a:cubicBezTo>
                <a:cubicBezTo>
                  <a:pt x="6482" y="4151"/>
                  <a:pt x="6471" y="4148"/>
                  <a:pt x="6458" y="4144"/>
                </a:cubicBezTo>
                <a:cubicBezTo>
                  <a:pt x="6450" y="4140"/>
                  <a:pt x="6441" y="4137"/>
                  <a:pt x="6428" y="4137"/>
                </a:cubicBezTo>
                <a:cubicBezTo>
                  <a:pt x="6407" y="4137"/>
                  <a:pt x="6376" y="4145"/>
                  <a:pt x="6329" y="4166"/>
                </a:cubicBezTo>
                <a:cubicBezTo>
                  <a:pt x="6168" y="4230"/>
                  <a:pt x="6039" y="4273"/>
                  <a:pt x="5986" y="4273"/>
                </a:cubicBezTo>
                <a:cubicBezTo>
                  <a:pt x="5953" y="4273"/>
                  <a:pt x="5900" y="4283"/>
                  <a:pt x="5857" y="4305"/>
                </a:cubicBezTo>
                <a:cubicBezTo>
                  <a:pt x="5814" y="4316"/>
                  <a:pt x="5771" y="4337"/>
                  <a:pt x="5750" y="4337"/>
                </a:cubicBezTo>
                <a:cubicBezTo>
                  <a:pt x="5729" y="4337"/>
                  <a:pt x="5696" y="4359"/>
                  <a:pt x="5674" y="4380"/>
                </a:cubicBezTo>
                <a:cubicBezTo>
                  <a:pt x="5653" y="4412"/>
                  <a:pt x="5621" y="4433"/>
                  <a:pt x="5610" y="4433"/>
                </a:cubicBezTo>
                <a:cubicBezTo>
                  <a:pt x="5589" y="4433"/>
                  <a:pt x="5546" y="4444"/>
                  <a:pt x="5503" y="4476"/>
                </a:cubicBezTo>
                <a:cubicBezTo>
                  <a:pt x="5471" y="4498"/>
                  <a:pt x="5417" y="4509"/>
                  <a:pt x="5396" y="4509"/>
                </a:cubicBezTo>
                <a:cubicBezTo>
                  <a:pt x="5385" y="4509"/>
                  <a:pt x="5364" y="4519"/>
                  <a:pt x="5353" y="4530"/>
                </a:cubicBezTo>
                <a:cubicBezTo>
                  <a:pt x="5353" y="4541"/>
                  <a:pt x="5331" y="4541"/>
                  <a:pt x="5321" y="4541"/>
                </a:cubicBezTo>
                <a:cubicBezTo>
                  <a:pt x="5288" y="4541"/>
                  <a:pt x="5042" y="4691"/>
                  <a:pt x="5021" y="4723"/>
                </a:cubicBezTo>
                <a:cubicBezTo>
                  <a:pt x="5009" y="4734"/>
                  <a:pt x="4967" y="4766"/>
                  <a:pt x="4924" y="4788"/>
                </a:cubicBezTo>
                <a:cubicBezTo>
                  <a:pt x="4881" y="4819"/>
                  <a:pt x="4838" y="4852"/>
                  <a:pt x="4816" y="4884"/>
                </a:cubicBezTo>
                <a:cubicBezTo>
                  <a:pt x="4806" y="4916"/>
                  <a:pt x="4773" y="4938"/>
                  <a:pt x="4763" y="4948"/>
                </a:cubicBezTo>
                <a:cubicBezTo>
                  <a:pt x="4742" y="4948"/>
                  <a:pt x="4720" y="4970"/>
                  <a:pt x="4699" y="4991"/>
                </a:cubicBezTo>
                <a:cubicBezTo>
                  <a:pt x="4677" y="5024"/>
                  <a:pt x="4634" y="5055"/>
                  <a:pt x="4602" y="5077"/>
                </a:cubicBezTo>
                <a:cubicBezTo>
                  <a:pt x="4527" y="5131"/>
                  <a:pt x="4495" y="5152"/>
                  <a:pt x="4430" y="5227"/>
                </a:cubicBezTo>
                <a:cubicBezTo>
                  <a:pt x="4398" y="5249"/>
                  <a:pt x="4356" y="5281"/>
                  <a:pt x="4323" y="5291"/>
                </a:cubicBezTo>
                <a:cubicBezTo>
                  <a:pt x="4302" y="5303"/>
                  <a:pt x="4270" y="5324"/>
                  <a:pt x="4259" y="5345"/>
                </a:cubicBezTo>
                <a:cubicBezTo>
                  <a:pt x="4248" y="5356"/>
                  <a:pt x="4205" y="5399"/>
                  <a:pt x="4163" y="5420"/>
                </a:cubicBezTo>
                <a:cubicBezTo>
                  <a:pt x="4120" y="5453"/>
                  <a:pt x="4077" y="5496"/>
                  <a:pt x="4055" y="5527"/>
                </a:cubicBezTo>
                <a:cubicBezTo>
                  <a:pt x="4023" y="5581"/>
                  <a:pt x="4012" y="5592"/>
                  <a:pt x="3948" y="5603"/>
                </a:cubicBezTo>
                <a:cubicBezTo>
                  <a:pt x="3884" y="5603"/>
                  <a:pt x="3884" y="5613"/>
                  <a:pt x="3862" y="5678"/>
                </a:cubicBezTo>
                <a:cubicBezTo>
                  <a:pt x="3851" y="5710"/>
                  <a:pt x="3830" y="5742"/>
                  <a:pt x="3819" y="5753"/>
                </a:cubicBezTo>
                <a:cubicBezTo>
                  <a:pt x="3765" y="5796"/>
                  <a:pt x="3594" y="6107"/>
                  <a:pt x="3572" y="6192"/>
                </a:cubicBezTo>
                <a:cubicBezTo>
                  <a:pt x="3562" y="6225"/>
                  <a:pt x="3551" y="6246"/>
                  <a:pt x="3529" y="6257"/>
                </a:cubicBezTo>
                <a:cubicBezTo>
                  <a:pt x="3508" y="6257"/>
                  <a:pt x="3497" y="6289"/>
                  <a:pt x="3486" y="6343"/>
                </a:cubicBezTo>
                <a:cubicBezTo>
                  <a:pt x="3465" y="6385"/>
                  <a:pt x="3443" y="6440"/>
                  <a:pt x="3412" y="6471"/>
                </a:cubicBezTo>
                <a:cubicBezTo>
                  <a:pt x="3369" y="6514"/>
                  <a:pt x="3347" y="6536"/>
                  <a:pt x="3336" y="6611"/>
                </a:cubicBezTo>
                <a:cubicBezTo>
                  <a:pt x="3315" y="6718"/>
                  <a:pt x="3229" y="6976"/>
                  <a:pt x="3207" y="6997"/>
                </a:cubicBezTo>
                <a:cubicBezTo>
                  <a:pt x="3197" y="7008"/>
                  <a:pt x="3186" y="7040"/>
                  <a:pt x="3186" y="7062"/>
                </a:cubicBezTo>
                <a:cubicBezTo>
                  <a:pt x="3186" y="7083"/>
                  <a:pt x="3176" y="7115"/>
                  <a:pt x="3154" y="7136"/>
                </a:cubicBezTo>
                <a:cubicBezTo>
                  <a:pt x="3133" y="7158"/>
                  <a:pt x="3111" y="7222"/>
                  <a:pt x="3100" y="7286"/>
                </a:cubicBezTo>
                <a:cubicBezTo>
                  <a:pt x="3079" y="7351"/>
                  <a:pt x="3068" y="7415"/>
                  <a:pt x="3057" y="7437"/>
                </a:cubicBezTo>
                <a:cubicBezTo>
                  <a:pt x="3047" y="7448"/>
                  <a:pt x="3047" y="7480"/>
                  <a:pt x="3047" y="7491"/>
                </a:cubicBezTo>
                <a:cubicBezTo>
                  <a:pt x="3047" y="7512"/>
                  <a:pt x="3036" y="7534"/>
                  <a:pt x="3026" y="7534"/>
                </a:cubicBezTo>
                <a:cubicBezTo>
                  <a:pt x="3004" y="7544"/>
                  <a:pt x="2993" y="7608"/>
                  <a:pt x="2971" y="7705"/>
                </a:cubicBezTo>
                <a:cubicBezTo>
                  <a:pt x="2961" y="7791"/>
                  <a:pt x="2940" y="7898"/>
                  <a:pt x="2918" y="7941"/>
                </a:cubicBezTo>
                <a:cubicBezTo>
                  <a:pt x="2897" y="7994"/>
                  <a:pt x="2875" y="8048"/>
                  <a:pt x="2864" y="8070"/>
                </a:cubicBezTo>
                <a:cubicBezTo>
                  <a:pt x="2864" y="8102"/>
                  <a:pt x="2843" y="8134"/>
                  <a:pt x="2832" y="8156"/>
                </a:cubicBezTo>
                <a:cubicBezTo>
                  <a:pt x="2811" y="8177"/>
                  <a:pt x="2800" y="8209"/>
                  <a:pt x="2800" y="8295"/>
                </a:cubicBezTo>
                <a:cubicBezTo>
                  <a:pt x="2800" y="8349"/>
                  <a:pt x="2800" y="8413"/>
                  <a:pt x="2790" y="8435"/>
                </a:cubicBezTo>
                <a:cubicBezTo>
                  <a:pt x="2768" y="8456"/>
                  <a:pt x="2778" y="8488"/>
                  <a:pt x="2790" y="8552"/>
                </a:cubicBezTo>
                <a:cubicBezTo>
                  <a:pt x="2811" y="8628"/>
                  <a:pt x="2811" y="8649"/>
                  <a:pt x="2800" y="8692"/>
                </a:cubicBezTo>
                <a:cubicBezTo>
                  <a:pt x="2790" y="8735"/>
                  <a:pt x="2778" y="8767"/>
                  <a:pt x="2800" y="8831"/>
                </a:cubicBezTo>
                <a:cubicBezTo>
                  <a:pt x="2821" y="8949"/>
                  <a:pt x="2832" y="9057"/>
                  <a:pt x="2832" y="9143"/>
                </a:cubicBezTo>
                <a:cubicBezTo>
                  <a:pt x="2832" y="9185"/>
                  <a:pt x="2832" y="9228"/>
                  <a:pt x="2843" y="9239"/>
                </a:cubicBezTo>
                <a:cubicBezTo>
                  <a:pt x="2854" y="9250"/>
                  <a:pt x="2864" y="9324"/>
                  <a:pt x="2875" y="9400"/>
                </a:cubicBezTo>
                <a:cubicBezTo>
                  <a:pt x="2886" y="9518"/>
                  <a:pt x="2897" y="9550"/>
                  <a:pt x="2918" y="9593"/>
                </a:cubicBezTo>
                <a:cubicBezTo>
                  <a:pt x="2940" y="9625"/>
                  <a:pt x="2971" y="9700"/>
                  <a:pt x="2993" y="9765"/>
                </a:cubicBezTo>
                <a:cubicBezTo>
                  <a:pt x="3036" y="9893"/>
                  <a:pt x="3122" y="10108"/>
                  <a:pt x="3143" y="10108"/>
                </a:cubicBezTo>
                <a:cubicBezTo>
                  <a:pt x="3154" y="10108"/>
                  <a:pt x="3176" y="10183"/>
                  <a:pt x="3197" y="10247"/>
                </a:cubicBezTo>
                <a:cubicBezTo>
                  <a:pt x="3197" y="10268"/>
                  <a:pt x="3219" y="10290"/>
                  <a:pt x="3240" y="10301"/>
                </a:cubicBezTo>
                <a:cubicBezTo>
                  <a:pt x="3262" y="10311"/>
                  <a:pt x="3272" y="10322"/>
                  <a:pt x="3272" y="10365"/>
                </a:cubicBezTo>
                <a:cubicBezTo>
                  <a:pt x="3272" y="10397"/>
                  <a:pt x="3283" y="10451"/>
                  <a:pt x="3304" y="10483"/>
                </a:cubicBezTo>
                <a:cubicBezTo>
                  <a:pt x="3315" y="10516"/>
                  <a:pt x="3347" y="10590"/>
                  <a:pt x="3369" y="10655"/>
                </a:cubicBezTo>
                <a:cubicBezTo>
                  <a:pt x="3390" y="10719"/>
                  <a:pt x="3422" y="10794"/>
                  <a:pt x="3455" y="10837"/>
                </a:cubicBezTo>
                <a:cubicBezTo>
                  <a:pt x="3540" y="10945"/>
                  <a:pt x="3594" y="11052"/>
                  <a:pt x="3615" y="11234"/>
                </a:cubicBezTo>
                <a:cubicBezTo>
                  <a:pt x="3626" y="11266"/>
                  <a:pt x="3637" y="11309"/>
                  <a:pt x="3658" y="11320"/>
                </a:cubicBezTo>
                <a:cubicBezTo>
                  <a:pt x="3679" y="11341"/>
                  <a:pt x="3701" y="11374"/>
                  <a:pt x="3712" y="11405"/>
                </a:cubicBezTo>
                <a:cubicBezTo>
                  <a:pt x="3722" y="11438"/>
                  <a:pt x="3744" y="11470"/>
                  <a:pt x="3755" y="11481"/>
                </a:cubicBezTo>
                <a:cubicBezTo>
                  <a:pt x="3787" y="11491"/>
                  <a:pt x="3830" y="11545"/>
                  <a:pt x="3894" y="11653"/>
                </a:cubicBezTo>
                <a:cubicBezTo>
                  <a:pt x="3905" y="11663"/>
                  <a:pt x="3927" y="11695"/>
                  <a:pt x="3937" y="11717"/>
                </a:cubicBezTo>
                <a:cubicBezTo>
                  <a:pt x="3948" y="11738"/>
                  <a:pt x="3969" y="11792"/>
                  <a:pt x="3980" y="11824"/>
                </a:cubicBezTo>
                <a:cubicBezTo>
                  <a:pt x="3991" y="11856"/>
                  <a:pt x="4034" y="11931"/>
                  <a:pt x="4077" y="11974"/>
                </a:cubicBezTo>
                <a:cubicBezTo>
                  <a:pt x="4163" y="12082"/>
                  <a:pt x="4216" y="12146"/>
                  <a:pt x="4259" y="12232"/>
                </a:cubicBezTo>
                <a:cubicBezTo>
                  <a:pt x="4280" y="12263"/>
                  <a:pt x="4323" y="12339"/>
                  <a:pt x="4377" y="12382"/>
                </a:cubicBezTo>
                <a:cubicBezTo>
                  <a:pt x="4516" y="12532"/>
                  <a:pt x="4527" y="12554"/>
                  <a:pt x="4559" y="12607"/>
                </a:cubicBezTo>
                <a:cubicBezTo>
                  <a:pt x="4570" y="12628"/>
                  <a:pt x="4602" y="12661"/>
                  <a:pt x="4634" y="12671"/>
                </a:cubicBezTo>
                <a:cubicBezTo>
                  <a:pt x="4709" y="12704"/>
                  <a:pt x="4795" y="12790"/>
                  <a:pt x="4859" y="12907"/>
                </a:cubicBezTo>
                <a:cubicBezTo>
                  <a:pt x="4924" y="13025"/>
                  <a:pt x="5031" y="13164"/>
                  <a:pt x="5138" y="13272"/>
                </a:cubicBezTo>
                <a:cubicBezTo>
                  <a:pt x="5171" y="13304"/>
                  <a:pt x="5214" y="13358"/>
                  <a:pt x="5235" y="13400"/>
                </a:cubicBezTo>
                <a:cubicBezTo>
                  <a:pt x="5257" y="13433"/>
                  <a:pt x="5300" y="13486"/>
                  <a:pt x="5331" y="13519"/>
                </a:cubicBezTo>
                <a:cubicBezTo>
                  <a:pt x="5364" y="13540"/>
                  <a:pt x="5396" y="13583"/>
                  <a:pt x="5407" y="13605"/>
                </a:cubicBezTo>
                <a:cubicBezTo>
                  <a:pt x="5407" y="13626"/>
                  <a:pt x="5439" y="13658"/>
                  <a:pt x="5481" y="13691"/>
                </a:cubicBezTo>
                <a:cubicBezTo>
                  <a:pt x="5524" y="13712"/>
                  <a:pt x="5632" y="13808"/>
                  <a:pt x="5729" y="13905"/>
                </a:cubicBezTo>
                <a:cubicBezTo>
                  <a:pt x="5910" y="14077"/>
                  <a:pt x="5932" y="14098"/>
                  <a:pt x="6082" y="14173"/>
                </a:cubicBezTo>
                <a:cubicBezTo>
                  <a:pt x="6136" y="14194"/>
                  <a:pt x="6211" y="14248"/>
                  <a:pt x="6265" y="14301"/>
                </a:cubicBezTo>
                <a:cubicBezTo>
                  <a:pt x="6318" y="14356"/>
                  <a:pt x="6372" y="14398"/>
                  <a:pt x="6404" y="14409"/>
                </a:cubicBezTo>
                <a:cubicBezTo>
                  <a:pt x="6425" y="14409"/>
                  <a:pt x="6458" y="14430"/>
                  <a:pt x="6479" y="14441"/>
                </a:cubicBezTo>
                <a:cubicBezTo>
                  <a:pt x="6490" y="14452"/>
                  <a:pt x="6522" y="14463"/>
                  <a:pt x="6533" y="14463"/>
                </a:cubicBezTo>
                <a:cubicBezTo>
                  <a:pt x="6554" y="14463"/>
                  <a:pt x="6565" y="14473"/>
                  <a:pt x="6565" y="14484"/>
                </a:cubicBezTo>
                <a:cubicBezTo>
                  <a:pt x="6565" y="14516"/>
                  <a:pt x="6608" y="14537"/>
                  <a:pt x="6694" y="14549"/>
                </a:cubicBezTo>
                <a:cubicBezTo>
                  <a:pt x="6747" y="14559"/>
                  <a:pt x="6790" y="14570"/>
                  <a:pt x="6801" y="14580"/>
                </a:cubicBezTo>
                <a:cubicBezTo>
                  <a:pt x="6801" y="14602"/>
                  <a:pt x="6833" y="14602"/>
                  <a:pt x="6866" y="14602"/>
                </a:cubicBezTo>
                <a:cubicBezTo>
                  <a:pt x="6887" y="14602"/>
                  <a:pt x="6940" y="14623"/>
                  <a:pt x="6973" y="14634"/>
                </a:cubicBezTo>
                <a:cubicBezTo>
                  <a:pt x="7016" y="14656"/>
                  <a:pt x="7059" y="14666"/>
                  <a:pt x="7123" y="14666"/>
                </a:cubicBezTo>
                <a:cubicBezTo>
                  <a:pt x="7176" y="14666"/>
                  <a:pt x="7230" y="14677"/>
                  <a:pt x="7273" y="14699"/>
                </a:cubicBezTo>
                <a:cubicBezTo>
                  <a:pt x="7316" y="14720"/>
                  <a:pt x="7369" y="14742"/>
                  <a:pt x="7402" y="14742"/>
                </a:cubicBezTo>
                <a:cubicBezTo>
                  <a:pt x="7434" y="14742"/>
                  <a:pt x="7455" y="14742"/>
                  <a:pt x="7466" y="14752"/>
                </a:cubicBezTo>
                <a:cubicBezTo>
                  <a:pt x="7466" y="14763"/>
                  <a:pt x="7509" y="14773"/>
                  <a:pt x="7552" y="14773"/>
                </a:cubicBezTo>
                <a:cubicBezTo>
                  <a:pt x="7605" y="14785"/>
                  <a:pt x="7691" y="14795"/>
                  <a:pt x="7755" y="14806"/>
                </a:cubicBezTo>
                <a:cubicBezTo>
                  <a:pt x="7843" y="14819"/>
                  <a:pt x="7905" y="14824"/>
                  <a:pt x="7948" y="14824"/>
                </a:cubicBezTo>
                <a:cubicBezTo>
                  <a:pt x="7979" y="14824"/>
                  <a:pt x="8000" y="14821"/>
                  <a:pt x="8013" y="14816"/>
                </a:cubicBezTo>
                <a:cubicBezTo>
                  <a:pt x="8022" y="14812"/>
                  <a:pt x="8034" y="14810"/>
                  <a:pt x="8049" y="14810"/>
                </a:cubicBezTo>
                <a:cubicBezTo>
                  <a:pt x="8071" y="14810"/>
                  <a:pt x="8099" y="14815"/>
                  <a:pt x="8131" y="14827"/>
                </a:cubicBezTo>
                <a:cubicBezTo>
                  <a:pt x="8169" y="14840"/>
                  <a:pt x="8202" y="14845"/>
                  <a:pt x="8230" y="14845"/>
                </a:cubicBezTo>
                <a:cubicBezTo>
                  <a:pt x="8250" y="14845"/>
                  <a:pt x="8268" y="14842"/>
                  <a:pt x="8281" y="14838"/>
                </a:cubicBezTo>
                <a:cubicBezTo>
                  <a:pt x="8313" y="14838"/>
                  <a:pt x="8496" y="14827"/>
                  <a:pt x="8689" y="14827"/>
                </a:cubicBezTo>
                <a:cubicBezTo>
                  <a:pt x="8761" y="14830"/>
                  <a:pt x="8821" y="14832"/>
                  <a:pt x="8871" y="14832"/>
                </a:cubicBezTo>
                <a:cubicBezTo>
                  <a:pt x="8994" y="14832"/>
                  <a:pt x="9054" y="14824"/>
                  <a:pt x="9054" y="14816"/>
                </a:cubicBezTo>
                <a:cubicBezTo>
                  <a:pt x="9064" y="14806"/>
                  <a:pt x="9085" y="14806"/>
                  <a:pt x="9107" y="14806"/>
                </a:cubicBezTo>
                <a:cubicBezTo>
                  <a:pt x="9128" y="14806"/>
                  <a:pt x="9150" y="14795"/>
                  <a:pt x="9150" y="14785"/>
                </a:cubicBezTo>
                <a:cubicBezTo>
                  <a:pt x="9161" y="14773"/>
                  <a:pt x="9225" y="14763"/>
                  <a:pt x="9311" y="14763"/>
                </a:cubicBezTo>
                <a:cubicBezTo>
                  <a:pt x="9386" y="14752"/>
                  <a:pt x="9461" y="14742"/>
                  <a:pt x="9493" y="14731"/>
                </a:cubicBezTo>
                <a:cubicBezTo>
                  <a:pt x="9514" y="14720"/>
                  <a:pt x="9569" y="14699"/>
                  <a:pt x="9622" y="14677"/>
                </a:cubicBezTo>
                <a:cubicBezTo>
                  <a:pt x="9676" y="14666"/>
                  <a:pt x="9740" y="14645"/>
                  <a:pt x="9750" y="14634"/>
                </a:cubicBezTo>
                <a:cubicBezTo>
                  <a:pt x="9785" y="14613"/>
                  <a:pt x="9846" y="14602"/>
                  <a:pt x="9894" y="14602"/>
                </a:cubicBezTo>
                <a:cubicBezTo>
                  <a:pt x="9921" y="14602"/>
                  <a:pt x="9943" y="14605"/>
                  <a:pt x="9955" y="14613"/>
                </a:cubicBezTo>
                <a:cubicBezTo>
                  <a:pt x="9965" y="14616"/>
                  <a:pt x="9973" y="14619"/>
                  <a:pt x="9982" y="14619"/>
                </a:cubicBezTo>
                <a:cubicBezTo>
                  <a:pt x="10000" y="14619"/>
                  <a:pt x="10019" y="14609"/>
                  <a:pt x="10062" y="14580"/>
                </a:cubicBezTo>
                <a:cubicBezTo>
                  <a:pt x="10094" y="14549"/>
                  <a:pt x="10158" y="14516"/>
                  <a:pt x="10191" y="14506"/>
                </a:cubicBezTo>
                <a:cubicBezTo>
                  <a:pt x="10234" y="14495"/>
                  <a:pt x="10308" y="14473"/>
                  <a:pt x="10362" y="14452"/>
                </a:cubicBezTo>
                <a:cubicBezTo>
                  <a:pt x="10415" y="14430"/>
                  <a:pt x="10491" y="14409"/>
                  <a:pt x="10534" y="14409"/>
                </a:cubicBezTo>
                <a:cubicBezTo>
                  <a:pt x="10566" y="14409"/>
                  <a:pt x="10641" y="14398"/>
                  <a:pt x="10673" y="14387"/>
                </a:cubicBezTo>
                <a:cubicBezTo>
                  <a:pt x="10706" y="14377"/>
                  <a:pt x="10759" y="14366"/>
                  <a:pt x="10780" y="14366"/>
                </a:cubicBezTo>
                <a:cubicBezTo>
                  <a:pt x="10802" y="14366"/>
                  <a:pt x="10856" y="14344"/>
                  <a:pt x="10887" y="14323"/>
                </a:cubicBezTo>
                <a:cubicBezTo>
                  <a:pt x="10920" y="14301"/>
                  <a:pt x="10973" y="14280"/>
                  <a:pt x="11027" y="14270"/>
                </a:cubicBezTo>
                <a:cubicBezTo>
                  <a:pt x="11070" y="14259"/>
                  <a:pt x="11113" y="14237"/>
                  <a:pt x="11135" y="14216"/>
                </a:cubicBezTo>
                <a:cubicBezTo>
                  <a:pt x="11166" y="14194"/>
                  <a:pt x="11242" y="14173"/>
                  <a:pt x="11413" y="14130"/>
                </a:cubicBezTo>
                <a:cubicBezTo>
                  <a:pt x="11478" y="14120"/>
                  <a:pt x="11531" y="14098"/>
                  <a:pt x="11542" y="14087"/>
                </a:cubicBezTo>
                <a:cubicBezTo>
                  <a:pt x="11552" y="14077"/>
                  <a:pt x="11574" y="14077"/>
                  <a:pt x="11595" y="14077"/>
                </a:cubicBezTo>
                <a:cubicBezTo>
                  <a:pt x="11617" y="14077"/>
                  <a:pt x="11638" y="14055"/>
                  <a:pt x="11649" y="14044"/>
                </a:cubicBezTo>
                <a:cubicBezTo>
                  <a:pt x="11660" y="14034"/>
                  <a:pt x="11681" y="14023"/>
                  <a:pt x="11703" y="14012"/>
                </a:cubicBezTo>
                <a:lnTo>
                  <a:pt x="11810" y="13958"/>
                </a:lnTo>
                <a:cubicBezTo>
                  <a:pt x="11843" y="13926"/>
                  <a:pt x="11874" y="13905"/>
                  <a:pt x="11885" y="13905"/>
                </a:cubicBezTo>
                <a:cubicBezTo>
                  <a:pt x="11896" y="13905"/>
                  <a:pt x="11917" y="13884"/>
                  <a:pt x="11950" y="13862"/>
                </a:cubicBezTo>
                <a:cubicBezTo>
                  <a:pt x="11971" y="13830"/>
                  <a:pt x="12036" y="13787"/>
                  <a:pt x="12078" y="13755"/>
                </a:cubicBezTo>
                <a:cubicBezTo>
                  <a:pt x="12121" y="13733"/>
                  <a:pt x="12175" y="13701"/>
                  <a:pt x="12186" y="13691"/>
                </a:cubicBezTo>
                <a:cubicBezTo>
                  <a:pt x="12196" y="13679"/>
                  <a:pt x="12218" y="13669"/>
                  <a:pt x="12229" y="13669"/>
                </a:cubicBezTo>
                <a:cubicBezTo>
                  <a:pt x="12239" y="13669"/>
                  <a:pt x="12282" y="13636"/>
                  <a:pt x="12336" y="13594"/>
                </a:cubicBezTo>
                <a:cubicBezTo>
                  <a:pt x="12379" y="13551"/>
                  <a:pt x="12432" y="13519"/>
                  <a:pt x="12443" y="13519"/>
                </a:cubicBezTo>
                <a:cubicBezTo>
                  <a:pt x="12453" y="13519"/>
                  <a:pt x="12486" y="13497"/>
                  <a:pt x="12508" y="13476"/>
                </a:cubicBezTo>
                <a:cubicBezTo>
                  <a:pt x="12572" y="13422"/>
                  <a:pt x="12604" y="13400"/>
                  <a:pt x="12711" y="13336"/>
                </a:cubicBezTo>
                <a:cubicBezTo>
                  <a:pt x="12744" y="13304"/>
                  <a:pt x="12786" y="13283"/>
                  <a:pt x="12797" y="13261"/>
                </a:cubicBezTo>
                <a:cubicBezTo>
                  <a:pt x="12808" y="13250"/>
                  <a:pt x="12829" y="13240"/>
                  <a:pt x="12851" y="13240"/>
                </a:cubicBezTo>
                <a:cubicBezTo>
                  <a:pt x="12883" y="13229"/>
                  <a:pt x="13054" y="13057"/>
                  <a:pt x="13130" y="12961"/>
                </a:cubicBezTo>
                <a:cubicBezTo>
                  <a:pt x="13151" y="12929"/>
                  <a:pt x="13183" y="12897"/>
                  <a:pt x="13215" y="12875"/>
                </a:cubicBezTo>
                <a:cubicBezTo>
                  <a:pt x="13247" y="12854"/>
                  <a:pt x="13280" y="12821"/>
                  <a:pt x="13290" y="12800"/>
                </a:cubicBezTo>
                <a:cubicBezTo>
                  <a:pt x="13301" y="12778"/>
                  <a:pt x="13333" y="12747"/>
                  <a:pt x="13354" y="12714"/>
                </a:cubicBezTo>
                <a:cubicBezTo>
                  <a:pt x="13397" y="12671"/>
                  <a:pt x="13483" y="12532"/>
                  <a:pt x="13483" y="12499"/>
                </a:cubicBezTo>
                <a:cubicBezTo>
                  <a:pt x="13483" y="12489"/>
                  <a:pt x="13505" y="12457"/>
                  <a:pt x="13537" y="12425"/>
                </a:cubicBezTo>
                <a:cubicBezTo>
                  <a:pt x="13559" y="12403"/>
                  <a:pt x="13612" y="12318"/>
                  <a:pt x="13645" y="12253"/>
                </a:cubicBezTo>
                <a:cubicBezTo>
                  <a:pt x="13676" y="12189"/>
                  <a:pt x="13709" y="12113"/>
                  <a:pt x="13730" y="12092"/>
                </a:cubicBezTo>
                <a:cubicBezTo>
                  <a:pt x="13773" y="12039"/>
                  <a:pt x="13805" y="11953"/>
                  <a:pt x="13805" y="11910"/>
                </a:cubicBezTo>
                <a:cubicBezTo>
                  <a:pt x="13805" y="11899"/>
                  <a:pt x="13826" y="11856"/>
                  <a:pt x="13859" y="11813"/>
                </a:cubicBezTo>
                <a:cubicBezTo>
                  <a:pt x="13977" y="11674"/>
                  <a:pt x="13998" y="11631"/>
                  <a:pt x="14041" y="11524"/>
                </a:cubicBezTo>
                <a:cubicBezTo>
                  <a:pt x="14052" y="11448"/>
                  <a:pt x="14084" y="11395"/>
                  <a:pt x="14095" y="11384"/>
                </a:cubicBezTo>
                <a:cubicBezTo>
                  <a:pt x="14105" y="11384"/>
                  <a:pt x="14116" y="11362"/>
                  <a:pt x="14116" y="11341"/>
                </a:cubicBezTo>
                <a:cubicBezTo>
                  <a:pt x="14116" y="11331"/>
                  <a:pt x="14127" y="11309"/>
                  <a:pt x="14148" y="11288"/>
                </a:cubicBezTo>
                <a:cubicBezTo>
                  <a:pt x="14181" y="11255"/>
                  <a:pt x="14298" y="11062"/>
                  <a:pt x="14320" y="11009"/>
                </a:cubicBezTo>
                <a:cubicBezTo>
                  <a:pt x="14320" y="10976"/>
                  <a:pt x="14352" y="10923"/>
                  <a:pt x="14384" y="10869"/>
                </a:cubicBezTo>
                <a:cubicBezTo>
                  <a:pt x="14417" y="10816"/>
                  <a:pt x="14438" y="10773"/>
                  <a:pt x="14427" y="10762"/>
                </a:cubicBezTo>
                <a:cubicBezTo>
                  <a:pt x="14427" y="10752"/>
                  <a:pt x="14438" y="10730"/>
                  <a:pt x="14449" y="10709"/>
                </a:cubicBezTo>
                <a:cubicBezTo>
                  <a:pt x="14470" y="10666"/>
                  <a:pt x="14470" y="10655"/>
                  <a:pt x="14460" y="10590"/>
                </a:cubicBezTo>
                <a:cubicBezTo>
                  <a:pt x="14449" y="10537"/>
                  <a:pt x="14449" y="10504"/>
                  <a:pt x="14460" y="10451"/>
                </a:cubicBezTo>
                <a:cubicBezTo>
                  <a:pt x="14481" y="10408"/>
                  <a:pt x="14491" y="10311"/>
                  <a:pt x="14491" y="10225"/>
                </a:cubicBezTo>
                <a:cubicBezTo>
                  <a:pt x="14503" y="10140"/>
                  <a:pt x="14513" y="10065"/>
                  <a:pt x="14524" y="10054"/>
                </a:cubicBezTo>
                <a:cubicBezTo>
                  <a:pt x="14534" y="10032"/>
                  <a:pt x="14534" y="10011"/>
                  <a:pt x="14524" y="9968"/>
                </a:cubicBezTo>
                <a:cubicBezTo>
                  <a:pt x="14513" y="9925"/>
                  <a:pt x="14503" y="9851"/>
                  <a:pt x="14513" y="9754"/>
                </a:cubicBezTo>
                <a:cubicBezTo>
                  <a:pt x="14524" y="9636"/>
                  <a:pt x="14513" y="9615"/>
                  <a:pt x="14503" y="9603"/>
                </a:cubicBezTo>
                <a:cubicBezTo>
                  <a:pt x="14470" y="9593"/>
                  <a:pt x="14470" y="9539"/>
                  <a:pt x="14503" y="9475"/>
                </a:cubicBezTo>
                <a:cubicBezTo>
                  <a:pt x="14513" y="9443"/>
                  <a:pt x="14513" y="9410"/>
                  <a:pt x="14503" y="9271"/>
                </a:cubicBezTo>
                <a:cubicBezTo>
                  <a:pt x="14491" y="9185"/>
                  <a:pt x="14491" y="9089"/>
                  <a:pt x="14503" y="9067"/>
                </a:cubicBezTo>
                <a:cubicBezTo>
                  <a:pt x="14503" y="9046"/>
                  <a:pt x="14491" y="8981"/>
                  <a:pt x="14481" y="8938"/>
                </a:cubicBezTo>
                <a:cubicBezTo>
                  <a:pt x="14460" y="8885"/>
                  <a:pt x="14460" y="8821"/>
                  <a:pt x="14460" y="8778"/>
                </a:cubicBezTo>
                <a:cubicBezTo>
                  <a:pt x="14470" y="8745"/>
                  <a:pt x="14460" y="8681"/>
                  <a:pt x="14460" y="8617"/>
                </a:cubicBezTo>
                <a:cubicBezTo>
                  <a:pt x="14449" y="8563"/>
                  <a:pt x="14438" y="8402"/>
                  <a:pt x="14438" y="8273"/>
                </a:cubicBezTo>
                <a:cubicBezTo>
                  <a:pt x="14427" y="8048"/>
                  <a:pt x="14427" y="8016"/>
                  <a:pt x="14395" y="7963"/>
                </a:cubicBezTo>
                <a:cubicBezTo>
                  <a:pt x="14363" y="7920"/>
                  <a:pt x="14363" y="7898"/>
                  <a:pt x="14374" y="7877"/>
                </a:cubicBezTo>
                <a:cubicBezTo>
                  <a:pt x="14395" y="7866"/>
                  <a:pt x="14384" y="7844"/>
                  <a:pt x="14363" y="7813"/>
                </a:cubicBezTo>
                <a:cubicBezTo>
                  <a:pt x="14352" y="7780"/>
                  <a:pt x="14341" y="7737"/>
                  <a:pt x="14341" y="7716"/>
                </a:cubicBezTo>
                <a:cubicBezTo>
                  <a:pt x="14341" y="7651"/>
                  <a:pt x="14320" y="7501"/>
                  <a:pt x="14298" y="7448"/>
                </a:cubicBezTo>
                <a:cubicBezTo>
                  <a:pt x="14288" y="7415"/>
                  <a:pt x="14277" y="7362"/>
                  <a:pt x="14277" y="7329"/>
                </a:cubicBezTo>
                <a:cubicBezTo>
                  <a:pt x="14277" y="7286"/>
                  <a:pt x="14267" y="7222"/>
                  <a:pt x="14234" y="7179"/>
                </a:cubicBezTo>
                <a:cubicBezTo>
                  <a:pt x="14213" y="7126"/>
                  <a:pt x="14202" y="7093"/>
                  <a:pt x="14213" y="7072"/>
                </a:cubicBezTo>
                <a:cubicBezTo>
                  <a:pt x="14224" y="7029"/>
                  <a:pt x="14181" y="6847"/>
                  <a:pt x="14148" y="6815"/>
                </a:cubicBezTo>
                <a:cubicBezTo>
                  <a:pt x="14148" y="6804"/>
                  <a:pt x="14138" y="6761"/>
                  <a:pt x="14138" y="6729"/>
                </a:cubicBezTo>
                <a:cubicBezTo>
                  <a:pt x="14138" y="6697"/>
                  <a:pt x="14127" y="6654"/>
                  <a:pt x="14116" y="6643"/>
                </a:cubicBezTo>
                <a:cubicBezTo>
                  <a:pt x="14105" y="6633"/>
                  <a:pt x="14095" y="6579"/>
                  <a:pt x="14095" y="6547"/>
                </a:cubicBezTo>
                <a:cubicBezTo>
                  <a:pt x="14084" y="6504"/>
                  <a:pt x="14052" y="6407"/>
                  <a:pt x="14020" y="6332"/>
                </a:cubicBezTo>
                <a:cubicBezTo>
                  <a:pt x="13977" y="6246"/>
                  <a:pt x="13955" y="6150"/>
                  <a:pt x="13955" y="6118"/>
                </a:cubicBezTo>
                <a:cubicBezTo>
                  <a:pt x="13955" y="6085"/>
                  <a:pt x="13945" y="6042"/>
                  <a:pt x="13923" y="6021"/>
                </a:cubicBezTo>
                <a:cubicBezTo>
                  <a:pt x="13902" y="5989"/>
                  <a:pt x="13880" y="5935"/>
                  <a:pt x="13869" y="5860"/>
                </a:cubicBezTo>
                <a:cubicBezTo>
                  <a:pt x="13859" y="5796"/>
                  <a:pt x="13838" y="5699"/>
                  <a:pt x="13805" y="5635"/>
                </a:cubicBezTo>
                <a:cubicBezTo>
                  <a:pt x="13784" y="5581"/>
                  <a:pt x="13762" y="5527"/>
                  <a:pt x="13762" y="5517"/>
                </a:cubicBezTo>
                <a:cubicBezTo>
                  <a:pt x="13762" y="5506"/>
                  <a:pt x="13719" y="5453"/>
                  <a:pt x="13687" y="5377"/>
                </a:cubicBezTo>
                <a:cubicBezTo>
                  <a:pt x="13633" y="5313"/>
                  <a:pt x="13580" y="5217"/>
                  <a:pt x="13559" y="5184"/>
                </a:cubicBezTo>
                <a:cubicBezTo>
                  <a:pt x="13537" y="5141"/>
                  <a:pt x="13505" y="5098"/>
                  <a:pt x="13483" y="5088"/>
                </a:cubicBezTo>
                <a:cubicBezTo>
                  <a:pt x="13451" y="5077"/>
                  <a:pt x="13387" y="4981"/>
                  <a:pt x="13387" y="4948"/>
                </a:cubicBezTo>
                <a:cubicBezTo>
                  <a:pt x="13387" y="4938"/>
                  <a:pt x="13333" y="4884"/>
                  <a:pt x="13280" y="4819"/>
                </a:cubicBezTo>
                <a:cubicBezTo>
                  <a:pt x="13226" y="4766"/>
                  <a:pt x="13173" y="4712"/>
                  <a:pt x="13173" y="4702"/>
                </a:cubicBezTo>
                <a:cubicBezTo>
                  <a:pt x="13173" y="4691"/>
                  <a:pt x="13140" y="4648"/>
                  <a:pt x="13087" y="4605"/>
                </a:cubicBezTo>
                <a:cubicBezTo>
                  <a:pt x="12979" y="4498"/>
                  <a:pt x="12947" y="4455"/>
                  <a:pt x="12947" y="4423"/>
                </a:cubicBezTo>
                <a:cubicBezTo>
                  <a:pt x="12947" y="4412"/>
                  <a:pt x="12925" y="4390"/>
                  <a:pt x="12894" y="4359"/>
                </a:cubicBezTo>
                <a:cubicBezTo>
                  <a:pt x="12872" y="4337"/>
                  <a:pt x="12818" y="4273"/>
                  <a:pt x="12786" y="4230"/>
                </a:cubicBezTo>
                <a:cubicBezTo>
                  <a:pt x="12744" y="4187"/>
                  <a:pt x="12658" y="4090"/>
                  <a:pt x="12593" y="4015"/>
                </a:cubicBezTo>
                <a:cubicBezTo>
                  <a:pt x="12529" y="3951"/>
                  <a:pt x="12453" y="3865"/>
                  <a:pt x="12443" y="3833"/>
                </a:cubicBezTo>
                <a:cubicBezTo>
                  <a:pt x="12422" y="3801"/>
                  <a:pt x="12400" y="3779"/>
                  <a:pt x="12368" y="3779"/>
                </a:cubicBezTo>
                <a:cubicBezTo>
                  <a:pt x="12346" y="3779"/>
                  <a:pt x="12325" y="3768"/>
                  <a:pt x="12314" y="3747"/>
                </a:cubicBezTo>
                <a:cubicBezTo>
                  <a:pt x="12303" y="3737"/>
                  <a:pt x="12250" y="3694"/>
                  <a:pt x="12207" y="3661"/>
                </a:cubicBezTo>
                <a:cubicBezTo>
                  <a:pt x="12153" y="3640"/>
                  <a:pt x="12121" y="3608"/>
                  <a:pt x="12121" y="3597"/>
                </a:cubicBezTo>
                <a:cubicBezTo>
                  <a:pt x="12121" y="3597"/>
                  <a:pt x="12089" y="3575"/>
                  <a:pt x="12057" y="3543"/>
                </a:cubicBezTo>
                <a:cubicBezTo>
                  <a:pt x="12014" y="3522"/>
                  <a:pt x="11993" y="3501"/>
                  <a:pt x="11993" y="3479"/>
                </a:cubicBezTo>
                <a:cubicBezTo>
                  <a:pt x="11993" y="3458"/>
                  <a:pt x="11821" y="3329"/>
                  <a:pt x="11778" y="3329"/>
                </a:cubicBezTo>
                <a:cubicBezTo>
                  <a:pt x="11746" y="3329"/>
                  <a:pt x="11681" y="3286"/>
                  <a:pt x="11681" y="3253"/>
                </a:cubicBezTo>
                <a:cubicBezTo>
                  <a:pt x="11681" y="3222"/>
                  <a:pt x="11445" y="3103"/>
                  <a:pt x="11359" y="3093"/>
                </a:cubicBezTo>
                <a:cubicBezTo>
                  <a:pt x="11328" y="3093"/>
                  <a:pt x="11306" y="3072"/>
                  <a:pt x="11295" y="3050"/>
                </a:cubicBezTo>
                <a:cubicBezTo>
                  <a:pt x="11285" y="3029"/>
                  <a:pt x="11263" y="3017"/>
                  <a:pt x="11242" y="3017"/>
                </a:cubicBezTo>
                <a:cubicBezTo>
                  <a:pt x="11220" y="3017"/>
                  <a:pt x="11188" y="3007"/>
                  <a:pt x="11177" y="2996"/>
                </a:cubicBezTo>
                <a:cubicBezTo>
                  <a:pt x="11166" y="2986"/>
                  <a:pt x="11102" y="2975"/>
                  <a:pt x="10952" y="2964"/>
                </a:cubicBezTo>
                <a:cubicBezTo>
                  <a:pt x="10877" y="2964"/>
                  <a:pt x="10877" y="2964"/>
                  <a:pt x="10856" y="2910"/>
                </a:cubicBezTo>
                <a:cubicBezTo>
                  <a:pt x="10845" y="2889"/>
                  <a:pt x="10823" y="2878"/>
                  <a:pt x="10748" y="2878"/>
                </a:cubicBezTo>
                <a:cubicBezTo>
                  <a:pt x="10706" y="2878"/>
                  <a:pt x="10620" y="2878"/>
                  <a:pt x="10555" y="2867"/>
                </a:cubicBezTo>
                <a:cubicBezTo>
                  <a:pt x="10537" y="2864"/>
                  <a:pt x="10517" y="2863"/>
                  <a:pt x="10497" y="2863"/>
                </a:cubicBezTo>
                <a:cubicBezTo>
                  <a:pt x="10447" y="2863"/>
                  <a:pt x="10394" y="2871"/>
                  <a:pt x="10341" y="2878"/>
                </a:cubicBezTo>
                <a:cubicBezTo>
                  <a:pt x="10287" y="2900"/>
                  <a:pt x="10180" y="2900"/>
                  <a:pt x="10115" y="2900"/>
                </a:cubicBezTo>
                <a:cubicBezTo>
                  <a:pt x="9955" y="2900"/>
                  <a:pt x="9740" y="2921"/>
                  <a:pt x="9708" y="2953"/>
                </a:cubicBezTo>
                <a:cubicBezTo>
                  <a:pt x="9697" y="2964"/>
                  <a:pt x="9676" y="2964"/>
                  <a:pt x="9665" y="2964"/>
                </a:cubicBezTo>
                <a:cubicBezTo>
                  <a:pt x="9662" y="2961"/>
                  <a:pt x="9658" y="2960"/>
                  <a:pt x="9653" y="2960"/>
                </a:cubicBezTo>
                <a:cubicBezTo>
                  <a:pt x="9641" y="2960"/>
                  <a:pt x="9623" y="2967"/>
                  <a:pt x="9600" y="2975"/>
                </a:cubicBezTo>
                <a:cubicBezTo>
                  <a:pt x="9557" y="2996"/>
                  <a:pt x="9504" y="3007"/>
                  <a:pt x="9300" y="3007"/>
                </a:cubicBezTo>
                <a:cubicBezTo>
                  <a:pt x="9247" y="3007"/>
                  <a:pt x="9150" y="3017"/>
                  <a:pt x="9075" y="3029"/>
                </a:cubicBezTo>
                <a:cubicBezTo>
                  <a:pt x="8978" y="3050"/>
                  <a:pt x="8871" y="3050"/>
                  <a:pt x="8775" y="3050"/>
                </a:cubicBezTo>
                <a:cubicBezTo>
                  <a:pt x="8668" y="3050"/>
                  <a:pt x="8592" y="3060"/>
                  <a:pt x="8539" y="3072"/>
                </a:cubicBezTo>
                <a:cubicBezTo>
                  <a:pt x="8507" y="3084"/>
                  <a:pt x="8484" y="3089"/>
                  <a:pt x="8454" y="3089"/>
                </a:cubicBezTo>
                <a:cubicBezTo>
                  <a:pt x="8433" y="3089"/>
                  <a:pt x="8409" y="3086"/>
                  <a:pt x="8378" y="3082"/>
                </a:cubicBezTo>
                <a:cubicBezTo>
                  <a:pt x="8339" y="3072"/>
                  <a:pt x="8316" y="3067"/>
                  <a:pt x="8299" y="3067"/>
                </a:cubicBezTo>
                <a:cubicBezTo>
                  <a:pt x="8278" y="3067"/>
                  <a:pt x="8267" y="3075"/>
                  <a:pt x="8249" y="3093"/>
                </a:cubicBezTo>
                <a:cubicBezTo>
                  <a:pt x="8233" y="3109"/>
                  <a:pt x="8225" y="3117"/>
                  <a:pt x="8210" y="3117"/>
                </a:cubicBezTo>
                <a:cubicBezTo>
                  <a:pt x="8196" y="3117"/>
                  <a:pt x="8174" y="3109"/>
                  <a:pt x="8131" y="3093"/>
                </a:cubicBezTo>
                <a:cubicBezTo>
                  <a:pt x="8087" y="3080"/>
                  <a:pt x="8061" y="3075"/>
                  <a:pt x="8043" y="3075"/>
                </a:cubicBezTo>
                <a:cubicBezTo>
                  <a:pt x="8030" y="3075"/>
                  <a:pt x="8022" y="3078"/>
                  <a:pt x="8013" y="3082"/>
                </a:cubicBezTo>
                <a:cubicBezTo>
                  <a:pt x="7991" y="3103"/>
                  <a:pt x="7938" y="3103"/>
                  <a:pt x="7798" y="3103"/>
                </a:cubicBezTo>
                <a:cubicBezTo>
                  <a:pt x="7562" y="3103"/>
                  <a:pt x="7295" y="3093"/>
                  <a:pt x="7047" y="3072"/>
                </a:cubicBezTo>
                <a:cubicBezTo>
                  <a:pt x="6985" y="3067"/>
                  <a:pt x="6937" y="3064"/>
                  <a:pt x="6894" y="3064"/>
                </a:cubicBezTo>
                <a:cubicBezTo>
                  <a:pt x="6836" y="3064"/>
                  <a:pt x="6788" y="3069"/>
                  <a:pt x="6726" y="3082"/>
                </a:cubicBezTo>
                <a:cubicBezTo>
                  <a:pt x="6680" y="3090"/>
                  <a:pt x="6649" y="3094"/>
                  <a:pt x="6624" y="3094"/>
                </a:cubicBezTo>
                <a:cubicBezTo>
                  <a:pt x="6583" y="3094"/>
                  <a:pt x="6557" y="3085"/>
                  <a:pt x="6511" y="3072"/>
                </a:cubicBezTo>
                <a:cubicBezTo>
                  <a:pt x="6458" y="3061"/>
                  <a:pt x="6420" y="3055"/>
                  <a:pt x="6392" y="3055"/>
                </a:cubicBezTo>
                <a:cubicBezTo>
                  <a:pt x="6364" y="3055"/>
                  <a:pt x="6345" y="3061"/>
                  <a:pt x="6329" y="3072"/>
                </a:cubicBezTo>
                <a:cubicBezTo>
                  <a:pt x="6318" y="3093"/>
                  <a:pt x="6254" y="3103"/>
                  <a:pt x="6168" y="3114"/>
                </a:cubicBezTo>
                <a:cubicBezTo>
                  <a:pt x="6082" y="3114"/>
                  <a:pt x="5996" y="3125"/>
                  <a:pt x="5965" y="3146"/>
                </a:cubicBezTo>
                <a:cubicBezTo>
                  <a:pt x="5942" y="3151"/>
                  <a:pt x="5927" y="3154"/>
                  <a:pt x="5916" y="3154"/>
                </a:cubicBezTo>
                <a:cubicBezTo>
                  <a:pt x="5900" y="3154"/>
                  <a:pt x="5891" y="3148"/>
                  <a:pt x="5879" y="3136"/>
                </a:cubicBezTo>
                <a:cubicBezTo>
                  <a:pt x="5868" y="3130"/>
                  <a:pt x="5857" y="3127"/>
                  <a:pt x="5847" y="3127"/>
                </a:cubicBezTo>
                <a:cubicBezTo>
                  <a:pt x="5836" y="3127"/>
                  <a:pt x="5825" y="3130"/>
                  <a:pt x="5814" y="3136"/>
                </a:cubicBezTo>
                <a:cubicBezTo>
                  <a:pt x="5806" y="3140"/>
                  <a:pt x="5797" y="3143"/>
                  <a:pt x="5788" y="3143"/>
                </a:cubicBezTo>
                <a:cubicBezTo>
                  <a:pt x="5775" y="3143"/>
                  <a:pt x="5763" y="3137"/>
                  <a:pt x="5750" y="3125"/>
                </a:cubicBezTo>
                <a:cubicBezTo>
                  <a:pt x="5734" y="3109"/>
                  <a:pt x="5726" y="3101"/>
                  <a:pt x="5715" y="3101"/>
                </a:cubicBezTo>
                <a:cubicBezTo>
                  <a:pt x="5704" y="3101"/>
                  <a:pt x="5691" y="3109"/>
                  <a:pt x="5664" y="3125"/>
                </a:cubicBezTo>
                <a:cubicBezTo>
                  <a:pt x="5632" y="3136"/>
                  <a:pt x="5578" y="3146"/>
                  <a:pt x="5546" y="3146"/>
                </a:cubicBezTo>
                <a:cubicBezTo>
                  <a:pt x="5514" y="3146"/>
                  <a:pt x="5471" y="3157"/>
                  <a:pt x="5439" y="3179"/>
                </a:cubicBezTo>
                <a:cubicBezTo>
                  <a:pt x="5407" y="3189"/>
                  <a:pt x="5364" y="3211"/>
                  <a:pt x="5321" y="3211"/>
                </a:cubicBezTo>
                <a:cubicBezTo>
                  <a:pt x="5235" y="3232"/>
                  <a:pt x="5042" y="3296"/>
                  <a:pt x="5021" y="3329"/>
                </a:cubicBezTo>
                <a:cubicBezTo>
                  <a:pt x="5009" y="3339"/>
                  <a:pt x="4988" y="3339"/>
                  <a:pt x="4978" y="3339"/>
                </a:cubicBezTo>
                <a:cubicBezTo>
                  <a:pt x="4967" y="3339"/>
                  <a:pt x="4913" y="3361"/>
                  <a:pt x="4859" y="3393"/>
                </a:cubicBezTo>
                <a:cubicBezTo>
                  <a:pt x="4795" y="3415"/>
                  <a:pt x="4742" y="3436"/>
                  <a:pt x="4731" y="3436"/>
                </a:cubicBezTo>
                <a:cubicBezTo>
                  <a:pt x="4727" y="3434"/>
                  <a:pt x="4722" y="3433"/>
                  <a:pt x="4718" y="3433"/>
                </a:cubicBezTo>
                <a:cubicBezTo>
                  <a:pt x="4698" y="3433"/>
                  <a:pt x="4671" y="3452"/>
                  <a:pt x="4645" y="3479"/>
                </a:cubicBezTo>
                <a:cubicBezTo>
                  <a:pt x="4602" y="3501"/>
                  <a:pt x="4559" y="3532"/>
                  <a:pt x="4538" y="3532"/>
                </a:cubicBezTo>
                <a:cubicBezTo>
                  <a:pt x="4516" y="3543"/>
                  <a:pt x="4452" y="3586"/>
                  <a:pt x="4409" y="3629"/>
                </a:cubicBezTo>
                <a:cubicBezTo>
                  <a:pt x="4248" y="3790"/>
                  <a:pt x="4205" y="3833"/>
                  <a:pt x="4163" y="3844"/>
                </a:cubicBezTo>
                <a:cubicBezTo>
                  <a:pt x="4141" y="3854"/>
                  <a:pt x="4087" y="3897"/>
                  <a:pt x="4034" y="3951"/>
                </a:cubicBezTo>
                <a:cubicBezTo>
                  <a:pt x="3991" y="3994"/>
                  <a:pt x="3948" y="4026"/>
                  <a:pt x="3937" y="4026"/>
                </a:cubicBezTo>
                <a:cubicBezTo>
                  <a:pt x="3927" y="4026"/>
                  <a:pt x="3862" y="4069"/>
                  <a:pt x="3808" y="4123"/>
                </a:cubicBezTo>
                <a:cubicBezTo>
                  <a:pt x="3744" y="4176"/>
                  <a:pt x="3669" y="4240"/>
                  <a:pt x="3626" y="4262"/>
                </a:cubicBezTo>
                <a:cubicBezTo>
                  <a:pt x="3583" y="4283"/>
                  <a:pt x="3540" y="4316"/>
                  <a:pt x="3529" y="4326"/>
                </a:cubicBezTo>
                <a:cubicBezTo>
                  <a:pt x="3519" y="4348"/>
                  <a:pt x="3476" y="4369"/>
                  <a:pt x="3443" y="4390"/>
                </a:cubicBezTo>
                <a:cubicBezTo>
                  <a:pt x="3412" y="4402"/>
                  <a:pt x="3369" y="4433"/>
                  <a:pt x="3358" y="4455"/>
                </a:cubicBezTo>
                <a:cubicBezTo>
                  <a:pt x="3336" y="4487"/>
                  <a:pt x="3262" y="4573"/>
                  <a:pt x="3176" y="4648"/>
                </a:cubicBezTo>
                <a:cubicBezTo>
                  <a:pt x="3090" y="4734"/>
                  <a:pt x="3026" y="4809"/>
                  <a:pt x="3026" y="4819"/>
                </a:cubicBezTo>
                <a:cubicBezTo>
                  <a:pt x="3026" y="4831"/>
                  <a:pt x="3014" y="4841"/>
                  <a:pt x="3004" y="4852"/>
                </a:cubicBezTo>
                <a:cubicBezTo>
                  <a:pt x="2993" y="4862"/>
                  <a:pt x="2971" y="4895"/>
                  <a:pt x="2961" y="4938"/>
                </a:cubicBezTo>
                <a:cubicBezTo>
                  <a:pt x="2950" y="4970"/>
                  <a:pt x="2940" y="5002"/>
                  <a:pt x="2918" y="5002"/>
                </a:cubicBezTo>
                <a:cubicBezTo>
                  <a:pt x="2897" y="5013"/>
                  <a:pt x="2778" y="5238"/>
                  <a:pt x="2778" y="5281"/>
                </a:cubicBezTo>
                <a:cubicBezTo>
                  <a:pt x="2778" y="5303"/>
                  <a:pt x="2757" y="5367"/>
                  <a:pt x="2725" y="5410"/>
                </a:cubicBezTo>
                <a:cubicBezTo>
                  <a:pt x="2661" y="5527"/>
                  <a:pt x="2628" y="5603"/>
                  <a:pt x="2639" y="5678"/>
                </a:cubicBezTo>
                <a:cubicBezTo>
                  <a:pt x="2650" y="5699"/>
                  <a:pt x="2650" y="5732"/>
                  <a:pt x="2639" y="5732"/>
                </a:cubicBezTo>
                <a:cubicBezTo>
                  <a:pt x="2628" y="5742"/>
                  <a:pt x="2554" y="5946"/>
                  <a:pt x="2532" y="6021"/>
                </a:cubicBezTo>
                <a:cubicBezTo>
                  <a:pt x="2532" y="6042"/>
                  <a:pt x="2511" y="6075"/>
                  <a:pt x="2489" y="6075"/>
                </a:cubicBezTo>
                <a:cubicBezTo>
                  <a:pt x="2468" y="6085"/>
                  <a:pt x="2457" y="6107"/>
                  <a:pt x="2446" y="6161"/>
                </a:cubicBezTo>
                <a:cubicBezTo>
                  <a:pt x="2446" y="6204"/>
                  <a:pt x="2425" y="6257"/>
                  <a:pt x="2382" y="6300"/>
                </a:cubicBezTo>
                <a:cubicBezTo>
                  <a:pt x="2328" y="6364"/>
                  <a:pt x="2328" y="6364"/>
                  <a:pt x="2349" y="6428"/>
                </a:cubicBezTo>
                <a:cubicBezTo>
                  <a:pt x="2371" y="6504"/>
                  <a:pt x="2339" y="6590"/>
                  <a:pt x="2264" y="6707"/>
                </a:cubicBezTo>
                <a:cubicBezTo>
                  <a:pt x="2232" y="6750"/>
                  <a:pt x="2210" y="6793"/>
                  <a:pt x="2210" y="6815"/>
                </a:cubicBezTo>
                <a:cubicBezTo>
                  <a:pt x="2210" y="6836"/>
                  <a:pt x="2210" y="6869"/>
                  <a:pt x="2199" y="6879"/>
                </a:cubicBezTo>
                <a:cubicBezTo>
                  <a:pt x="2146" y="6922"/>
                  <a:pt x="2070" y="7105"/>
                  <a:pt x="2070" y="7158"/>
                </a:cubicBezTo>
                <a:cubicBezTo>
                  <a:pt x="2070" y="7222"/>
                  <a:pt x="2028" y="7286"/>
                  <a:pt x="1985" y="7286"/>
                </a:cubicBezTo>
                <a:cubicBezTo>
                  <a:pt x="1953" y="7286"/>
                  <a:pt x="1953" y="7286"/>
                  <a:pt x="1910" y="7512"/>
                </a:cubicBezTo>
                <a:cubicBezTo>
                  <a:pt x="1889" y="7598"/>
                  <a:pt x="1856" y="7684"/>
                  <a:pt x="1846" y="7694"/>
                </a:cubicBezTo>
                <a:cubicBezTo>
                  <a:pt x="1824" y="7716"/>
                  <a:pt x="1824" y="7748"/>
                  <a:pt x="1834" y="7813"/>
                </a:cubicBezTo>
                <a:cubicBezTo>
                  <a:pt x="1846" y="7887"/>
                  <a:pt x="1834" y="7898"/>
                  <a:pt x="1803" y="7920"/>
                </a:cubicBezTo>
                <a:cubicBezTo>
                  <a:pt x="1770" y="7941"/>
                  <a:pt x="1770" y="7952"/>
                  <a:pt x="1792" y="8006"/>
                </a:cubicBezTo>
                <a:cubicBezTo>
                  <a:pt x="1803" y="8059"/>
                  <a:pt x="1803" y="8080"/>
                  <a:pt x="1781" y="8134"/>
                </a:cubicBezTo>
                <a:cubicBezTo>
                  <a:pt x="1770" y="8166"/>
                  <a:pt x="1760" y="8209"/>
                  <a:pt x="1770" y="8242"/>
                </a:cubicBezTo>
                <a:cubicBezTo>
                  <a:pt x="1781" y="8316"/>
                  <a:pt x="1781" y="8638"/>
                  <a:pt x="1760" y="8681"/>
                </a:cubicBezTo>
                <a:cubicBezTo>
                  <a:pt x="1749" y="8724"/>
                  <a:pt x="1781" y="8928"/>
                  <a:pt x="1813" y="8992"/>
                </a:cubicBezTo>
                <a:cubicBezTo>
                  <a:pt x="1824" y="9014"/>
                  <a:pt x="1824" y="9046"/>
                  <a:pt x="1813" y="9067"/>
                </a:cubicBezTo>
                <a:cubicBezTo>
                  <a:pt x="1813" y="9089"/>
                  <a:pt x="1813" y="9121"/>
                  <a:pt x="1824" y="9143"/>
                </a:cubicBezTo>
                <a:cubicBezTo>
                  <a:pt x="1834" y="9153"/>
                  <a:pt x="1846" y="9217"/>
                  <a:pt x="1846" y="9282"/>
                </a:cubicBezTo>
                <a:cubicBezTo>
                  <a:pt x="1846" y="9336"/>
                  <a:pt x="1856" y="9400"/>
                  <a:pt x="1867" y="9421"/>
                </a:cubicBezTo>
                <a:cubicBezTo>
                  <a:pt x="1910" y="9529"/>
                  <a:pt x="1996" y="9754"/>
                  <a:pt x="1996" y="9765"/>
                </a:cubicBezTo>
                <a:cubicBezTo>
                  <a:pt x="2006" y="9775"/>
                  <a:pt x="2006" y="9818"/>
                  <a:pt x="2017" y="9872"/>
                </a:cubicBezTo>
                <a:cubicBezTo>
                  <a:pt x="2017" y="9925"/>
                  <a:pt x="2017" y="9979"/>
                  <a:pt x="2039" y="9990"/>
                </a:cubicBezTo>
                <a:cubicBezTo>
                  <a:pt x="2060" y="10011"/>
                  <a:pt x="2060" y="10075"/>
                  <a:pt x="2039" y="10086"/>
                </a:cubicBezTo>
                <a:cubicBezTo>
                  <a:pt x="2017" y="10097"/>
                  <a:pt x="2028" y="10151"/>
                  <a:pt x="2070" y="10215"/>
                </a:cubicBezTo>
                <a:cubicBezTo>
                  <a:pt x="2092" y="10247"/>
                  <a:pt x="2125" y="10322"/>
                  <a:pt x="2135" y="10365"/>
                </a:cubicBezTo>
                <a:cubicBezTo>
                  <a:pt x="2156" y="10483"/>
                  <a:pt x="2178" y="10516"/>
                  <a:pt x="2210" y="10516"/>
                </a:cubicBezTo>
                <a:cubicBezTo>
                  <a:pt x="2221" y="10516"/>
                  <a:pt x="2232" y="10537"/>
                  <a:pt x="2232" y="10569"/>
                </a:cubicBezTo>
                <a:cubicBezTo>
                  <a:pt x="2232" y="10666"/>
                  <a:pt x="2275" y="10848"/>
                  <a:pt x="2318" y="10933"/>
                </a:cubicBezTo>
                <a:cubicBezTo>
                  <a:pt x="2339" y="10976"/>
                  <a:pt x="2361" y="11030"/>
                  <a:pt x="2361" y="11052"/>
                </a:cubicBezTo>
                <a:cubicBezTo>
                  <a:pt x="2361" y="11062"/>
                  <a:pt x="2371" y="11095"/>
                  <a:pt x="2382" y="11105"/>
                </a:cubicBezTo>
                <a:cubicBezTo>
                  <a:pt x="2392" y="11116"/>
                  <a:pt x="2414" y="11148"/>
                  <a:pt x="2414" y="11169"/>
                </a:cubicBezTo>
                <a:cubicBezTo>
                  <a:pt x="2425" y="11191"/>
                  <a:pt x="2446" y="11234"/>
                  <a:pt x="2478" y="11277"/>
                </a:cubicBezTo>
                <a:cubicBezTo>
                  <a:pt x="2500" y="11309"/>
                  <a:pt x="2521" y="11352"/>
                  <a:pt x="2521" y="11374"/>
                </a:cubicBezTo>
                <a:cubicBezTo>
                  <a:pt x="2521" y="11395"/>
                  <a:pt x="2564" y="11459"/>
                  <a:pt x="2618" y="11524"/>
                </a:cubicBezTo>
                <a:cubicBezTo>
                  <a:pt x="2671" y="11588"/>
                  <a:pt x="2735" y="11663"/>
                  <a:pt x="2757" y="11706"/>
                </a:cubicBezTo>
                <a:cubicBezTo>
                  <a:pt x="2821" y="11792"/>
                  <a:pt x="2854" y="11824"/>
                  <a:pt x="2950" y="11899"/>
                </a:cubicBezTo>
                <a:cubicBezTo>
                  <a:pt x="2993" y="11931"/>
                  <a:pt x="3026" y="11974"/>
                  <a:pt x="3026" y="11996"/>
                </a:cubicBezTo>
                <a:cubicBezTo>
                  <a:pt x="3026" y="12006"/>
                  <a:pt x="3036" y="12028"/>
                  <a:pt x="3047" y="12039"/>
                </a:cubicBezTo>
                <a:cubicBezTo>
                  <a:pt x="3068" y="12049"/>
                  <a:pt x="3079" y="12070"/>
                  <a:pt x="3079" y="12082"/>
                </a:cubicBezTo>
                <a:cubicBezTo>
                  <a:pt x="3079" y="12113"/>
                  <a:pt x="3133" y="12199"/>
                  <a:pt x="3219" y="12296"/>
                </a:cubicBezTo>
                <a:cubicBezTo>
                  <a:pt x="3262" y="12349"/>
                  <a:pt x="3283" y="12382"/>
                  <a:pt x="3283" y="12392"/>
                </a:cubicBezTo>
                <a:cubicBezTo>
                  <a:pt x="3283" y="12403"/>
                  <a:pt x="3315" y="12435"/>
                  <a:pt x="3358" y="12468"/>
                </a:cubicBezTo>
                <a:cubicBezTo>
                  <a:pt x="3401" y="12511"/>
                  <a:pt x="3455" y="12575"/>
                  <a:pt x="3486" y="12650"/>
                </a:cubicBezTo>
                <a:cubicBezTo>
                  <a:pt x="3529" y="12735"/>
                  <a:pt x="3562" y="12778"/>
                  <a:pt x="3594" y="12778"/>
                </a:cubicBezTo>
                <a:cubicBezTo>
                  <a:pt x="3615" y="12790"/>
                  <a:pt x="3626" y="12800"/>
                  <a:pt x="3626" y="12811"/>
                </a:cubicBezTo>
                <a:cubicBezTo>
                  <a:pt x="3626" y="12821"/>
                  <a:pt x="3648" y="12843"/>
                  <a:pt x="3669" y="12864"/>
                </a:cubicBezTo>
                <a:cubicBezTo>
                  <a:pt x="3691" y="12897"/>
                  <a:pt x="3701" y="12918"/>
                  <a:pt x="3701" y="12940"/>
                </a:cubicBezTo>
                <a:cubicBezTo>
                  <a:pt x="3691" y="12971"/>
                  <a:pt x="3701" y="12993"/>
                  <a:pt x="3755" y="13025"/>
                </a:cubicBezTo>
                <a:cubicBezTo>
                  <a:pt x="3787" y="13047"/>
                  <a:pt x="3819" y="13079"/>
                  <a:pt x="3819" y="13090"/>
                </a:cubicBezTo>
                <a:cubicBezTo>
                  <a:pt x="3819" y="13100"/>
                  <a:pt x="3872" y="13154"/>
                  <a:pt x="3927" y="13207"/>
                </a:cubicBezTo>
                <a:cubicBezTo>
                  <a:pt x="3980" y="13261"/>
                  <a:pt x="4044" y="13347"/>
                  <a:pt x="4066" y="13379"/>
                </a:cubicBezTo>
                <a:cubicBezTo>
                  <a:pt x="4077" y="13422"/>
                  <a:pt x="4120" y="13465"/>
                  <a:pt x="4141" y="13476"/>
                </a:cubicBezTo>
                <a:cubicBezTo>
                  <a:pt x="4163" y="13497"/>
                  <a:pt x="4184" y="13519"/>
                  <a:pt x="4184" y="13540"/>
                </a:cubicBezTo>
                <a:cubicBezTo>
                  <a:pt x="4184" y="13572"/>
                  <a:pt x="4216" y="13615"/>
                  <a:pt x="4280" y="13691"/>
                </a:cubicBezTo>
                <a:cubicBezTo>
                  <a:pt x="4387" y="13787"/>
                  <a:pt x="4441" y="13872"/>
                  <a:pt x="4463" y="13958"/>
                </a:cubicBezTo>
                <a:cubicBezTo>
                  <a:pt x="4463" y="13980"/>
                  <a:pt x="4495" y="14023"/>
                  <a:pt x="4538" y="14055"/>
                </a:cubicBezTo>
                <a:cubicBezTo>
                  <a:pt x="4570" y="14087"/>
                  <a:pt x="4602" y="14120"/>
                  <a:pt x="4602" y="14130"/>
                </a:cubicBezTo>
                <a:cubicBezTo>
                  <a:pt x="4602" y="14141"/>
                  <a:pt x="4623" y="14173"/>
                  <a:pt x="4656" y="14205"/>
                </a:cubicBezTo>
                <a:cubicBezTo>
                  <a:pt x="4677" y="14227"/>
                  <a:pt x="4709" y="14270"/>
                  <a:pt x="4709" y="14280"/>
                </a:cubicBezTo>
                <a:cubicBezTo>
                  <a:pt x="4709" y="14313"/>
                  <a:pt x="4731" y="14334"/>
                  <a:pt x="4785" y="14366"/>
                </a:cubicBezTo>
                <a:cubicBezTo>
                  <a:pt x="4828" y="14387"/>
                  <a:pt x="4870" y="14430"/>
                  <a:pt x="4892" y="14473"/>
                </a:cubicBezTo>
                <a:cubicBezTo>
                  <a:pt x="4902" y="14506"/>
                  <a:pt x="4935" y="14537"/>
                  <a:pt x="4956" y="14537"/>
                </a:cubicBezTo>
                <a:cubicBezTo>
                  <a:pt x="4978" y="14537"/>
                  <a:pt x="5009" y="14570"/>
                  <a:pt x="5031" y="14602"/>
                </a:cubicBezTo>
                <a:cubicBezTo>
                  <a:pt x="5052" y="14623"/>
                  <a:pt x="5106" y="14666"/>
                  <a:pt x="5149" y="14688"/>
                </a:cubicBezTo>
                <a:cubicBezTo>
                  <a:pt x="5192" y="14709"/>
                  <a:pt x="5278" y="14763"/>
                  <a:pt x="5342" y="14816"/>
                </a:cubicBezTo>
                <a:cubicBezTo>
                  <a:pt x="5460" y="14924"/>
                  <a:pt x="5557" y="14988"/>
                  <a:pt x="5632" y="15021"/>
                </a:cubicBezTo>
                <a:cubicBezTo>
                  <a:pt x="5653" y="15021"/>
                  <a:pt x="5686" y="15042"/>
                  <a:pt x="5686" y="15042"/>
                </a:cubicBezTo>
                <a:cubicBezTo>
                  <a:pt x="5696" y="15052"/>
                  <a:pt x="5814" y="15106"/>
                  <a:pt x="5889" y="15138"/>
                </a:cubicBezTo>
                <a:cubicBezTo>
                  <a:pt x="5922" y="15149"/>
                  <a:pt x="5953" y="15181"/>
                  <a:pt x="5965" y="15214"/>
                </a:cubicBezTo>
                <a:cubicBezTo>
                  <a:pt x="5986" y="15257"/>
                  <a:pt x="5996" y="15267"/>
                  <a:pt x="6061" y="15278"/>
                </a:cubicBezTo>
                <a:cubicBezTo>
                  <a:pt x="6104" y="15278"/>
                  <a:pt x="6136" y="15299"/>
                  <a:pt x="6146" y="15310"/>
                </a:cubicBezTo>
                <a:cubicBezTo>
                  <a:pt x="6158" y="15310"/>
                  <a:pt x="6189" y="15321"/>
                  <a:pt x="6222" y="15321"/>
                </a:cubicBezTo>
                <a:cubicBezTo>
                  <a:pt x="6243" y="15321"/>
                  <a:pt x="6297" y="15342"/>
                  <a:pt x="6329" y="15364"/>
                </a:cubicBezTo>
                <a:cubicBezTo>
                  <a:pt x="6361" y="15385"/>
                  <a:pt x="6404" y="15407"/>
                  <a:pt x="6436" y="15407"/>
                </a:cubicBezTo>
                <a:cubicBezTo>
                  <a:pt x="6458" y="15407"/>
                  <a:pt x="6501" y="15417"/>
                  <a:pt x="6522" y="15428"/>
                </a:cubicBezTo>
                <a:cubicBezTo>
                  <a:pt x="6541" y="15441"/>
                  <a:pt x="6559" y="15446"/>
                  <a:pt x="6580" y="15446"/>
                </a:cubicBezTo>
                <a:cubicBezTo>
                  <a:pt x="6595" y="15446"/>
                  <a:pt x="6612" y="15443"/>
                  <a:pt x="6630" y="15438"/>
                </a:cubicBezTo>
                <a:cubicBezTo>
                  <a:pt x="6672" y="15438"/>
                  <a:pt x="6704" y="15438"/>
                  <a:pt x="6737" y="15460"/>
                </a:cubicBezTo>
                <a:cubicBezTo>
                  <a:pt x="6762" y="15473"/>
                  <a:pt x="6780" y="15478"/>
                  <a:pt x="6797" y="15478"/>
                </a:cubicBezTo>
                <a:cubicBezTo>
                  <a:pt x="6809" y="15478"/>
                  <a:pt x="6820" y="15475"/>
                  <a:pt x="6833" y="15471"/>
                </a:cubicBezTo>
                <a:cubicBezTo>
                  <a:pt x="6849" y="15460"/>
                  <a:pt x="6863" y="15455"/>
                  <a:pt x="6878" y="15455"/>
                </a:cubicBezTo>
                <a:cubicBezTo>
                  <a:pt x="6892" y="15455"/>
                  <a:pt x="6908" y="15460"/>
                  <a:pt x="6930" y="15471"/>
                </a:cubicBezTo>
                <a:cubicBezTo>
                  <a:pt x="6953" y="15487"/>
                  <a:pt x="6982" y="15497"/>
                  <a:pt x="7005" y="15497"/>
                </a:cubicBezTo>
                <a:cubicBezTo>
                  <a:pt x="7013" y="15497"/>
                  <a:pt x="7020" y="15495"/>
                  <a:pt x="7026" y="15493"/>
                </a:cubicBezTo>
                <a:lnTo>
                  <a:pt x="7069" y="15493"/>
                </a:lnTo>
                <a:cubicBezTo>
                  <a:pt x="7069" y="15503"/>
                  <a:pt x="7123" y="15514"/>
                  <a:pt x="7187" y="15524"/>
                </a:cubicBezTo>
                <a:cubicBezTo>
                  <a:pt x="7241" y="15524"/>
                  <a:pt x="7316" y="15535"/>
                  <a:pt x="7337" y="15557"/>
                </a:cubicBezTo>
                <a:cubicBezTo>
                  <a:pt x="7350" y="15561"/>
                  <a:pt x="7364" y="15564"/>
                  <a:pt x="7380" y="15564"/>
                </a:cubicBezTo>
                <a:cubicBezTo>
                  <a:pt x="7405" y="15564"/>
                  <a:pt x="7437" y="15558"/>
                  <a:pt x="7488" y="15546"/>
                </a:cubicBezTo>
                <a:cubicBezTo>
                  <a:pt x="7523" y="15542"/>
                  <a:pt x="7548" y="15540"/>
                  <a:pt x="7569" y="15540"/>
                </a:cubicBezTo>
                <a:cubicBezTo>
                  <a:pt x="7608" y="15540"/>
                  <a:pt x="7636" y="15547"/>
                  <a:pt x="7691" y="15567"/>
                </a:cubicBezTo>
                <a:cubicBezTo>
                  <a:pt x="7745" y="15578"/>
                  <a:pt x="7809" y="15600"/>
                  <a:pt x="7831" y="15600"/>
                </a:cubicBezTo>
                <a:cubicBezTo>
                  <a:pt x="7852" y="15600"/>
                  <a:pt x="7917" y="15610"/>
                  <a:pt x="7960" y="15621"/>
                </a:cubicBezTo>
                <a:cubicBezTo>
                  <a:pt x="7986" y="15626"/>
                  <a:pt x="8010" y="15629"/>
                  <a:pt x="8030" y="15629"/>
                </a:cubicBezTo>
                <a:cubicBezTo>
                  <a:pt x="8050" y="15629"/>
                  <a:pt x="8066" y="15626"/>
                  <a:pt x="8077" y="15621"/>
                </a:cubicBezTo>
                <a:cubicBezTo>
                  <a:pt x="8088" y="15616"/>
                  <a:pt x="8112" y="15613"/>
                  <a:pt x="8146" y="15613"/>
                </a:cubicBezTo>
                <a:cubicBezTo>
                  <a:pt x="8179" y="15613"/>
                  <a:pt x="8222" y="15616"/>
                  <a:pt x="8270" y="15621"/>
                </a:cubicBezTo>
                <a:cubicBezTo>
                  <a:pt x="8305" y="15624"/>
                  <a:pt x="8333" y="15625"/>
                  <a:pt x="8357" y="15625"/>
                </a:cubicBezTo>
                <a:cubicBezTo>
                  <a:pt x="8415" y="15625"/>
                  <a:pt x="8450" y="15618"/>
                  <a:pt x="8496" y="15610"/>
                </a:cubicBezTo>
                <a:cubicBezTo>
                  <a:pt x="8535" y="15594"/>
                  <a:pt x="8574" y="15585"/>
                  <a:pt x="8610" y="15585"/>
                </a:cubicBezTo>
                <a:cubicBezTo>
                  <a:pt x="8622" y="15585"/>
                  <a:pt x="8635" y="15586"/>
                  <a:pt x="8646" y="15589"/>
                </a:cubicBezTo>
                <a:cubicBezTo>
                  <a:pt x="8660" y="15592"/>
                  <a:pt x="8673" y="15593"/>
                  <a:pt x="8685" y="15593"/>
                </a:cubicBezTo>
                <a:cubicBezTo>
                  <a:pt x="8718" y="15593"/>
                  <a:pt x="8746" y="15583"/>
                  <a:pt x="8785" y="15567"/>
                </a:cubicBezTo>
                <a:cubicBezTo>
                  <a:pt x="8808" y="15560"/>
                  <a:pt x="8831" y="15552"/>
                  <a:pt x="8849" y="15552"/>
                </a:cubicBezTo>
                <a:cubicBezTo>
                  <a:pt x="8857" y="15552"/>
                  <a:pt x="8865" y="15554"/>
                  <a:pt x="8871" y="15557"/>
                </a:cubicBezTo>
                <a:cubicBezTo>
                  <a:pt x="8882" y="15557"/>
                  <a:pt x="8925" y="15557"/>
                  <a:pt x="8978" y="15535"/>
                </a:cubicBezTo>
                <a:cubicBezTo>
                  <a:pt x="9021" y="15524"/>
                  <a:pt x="9097" y="15514"/>
                  <a:pt x="9128" y="15514"/>
                </a:cubicBezTo>
                <a:lnTo>
                  <a:pt x="9321" y="15514"/>
                </a:lnTo>
                <a:cubicBezTo>
                  <a:pt x="9333" y="15514"/>
                  <a:pt x="9386" y="15514"/>
                  <a:pt x="9429" y="15503"/>
                </a:cubicBezTo>
                <a:cubicBezTo>
                  <a:pt x="9460" y="15490"/>
                  <a:pt x="9484" y="15485"/>
                  <a:pt x="9507" y="15485"/>
                </a:cubicBezTo>
                <a:cubicBezTo>
                  <a:pt x="9523" y="15485"/>
                  <a:pt x="9539" y="15488"/>
                  <a:pt x="9557" y="15493"/>
                </a:cubicBezTo>
                <a:cubicBezTo>
                  <a:pt x="9570" y="15501"/>
                  <a:pt x="9582" y="15504"/>
                  <a:pt x="9597" y="15504"/>
                </a:cubicBezTo>
                <a:cubicBezTo>
                  <a:pt x="9622" y="15504"/>
                  <a:pt x="9654" y="15495"/>
                  <a:pt x="9708" y="15481"/>
                </a:cubicBezTo>
                <a:cubicBezTo>
                  <a:pt x="9772" y="15460"/>
                  <a:pt x="9847" y="15438"/>
                  <a:pt x="9869" y="15428"/>
                </a:cubicBezTo>
                <a:cubicBezTo>
                  <a:pt x="9891" y="15420"/>
                  <a:pt x="9920" y="15413"/>
                  <a:pt x="9942" y="15413"/>
                </a:cubicBezTo>
                <a:cubicBezTo>
                  <a:pt x="9951" y="15413"/>
                  <a:pt x="9959" y="15414"/>
                  <a:pt x="9965" y="15417"/>
                </a:cubicBezTo>
                <a:cubicBezTo>
                  <a:pt x="9986" y="15417"/>
                  <a:pt x="10029" y="15407"/>
                  <a:pt x="10051" y="15396"/>
                </a:cubicBezTo>
                <a:cubicBezTo>
                  <a:pt x="10083" y="15374"/>
                  <a:pt x="10115" y="15374"/>
                  <a:pt x="10126" y="15374"/>
                </a:cubicBezTo>
                <a:cubicBezTo>
                  <a:pt x="10133" y="15377"/>
                  <a:pt x="10140" y="15379"/>
                  <a:pt x="10147" y="15379"/>
                </a:cubicBezTo>
                <a:cubicBezTo>
                  <a:pt x="10166" y="15379"/>
                  <a:pt x="10186" y="15371"/>
                  <a:pt x="10201" y="15364"/>
                </a:cubicBezTo>
                <a:cubicBezTo>
                  <a:pt x="10265" y="15353"/>
                  <a:pt x="10384" y="15331"/>
                  <a:pt x="10544" y="15310"/>
                </a:cubicBezTo>
                <a:cubicBezTo>
                  <a:pt x="10587" y="15299"/>
                  <a:pt x="10663" y="15288"/>
                  <a:pt x="10694" y="15278"/>
                </a:cubicBezTo>
                <a:cubicBezTo>
                  <a:pt x="10737" y="15267"/>
                  <a:pt x="10791" y="15257"/>
                  <a:pt x="10823" y="15257"/>
                </a:cubicBezTo>
                <a:cubicBezTo>
                  <a:pt x="10856" y="15257"/>
                  <a:pt x="10909" y="15235"/>
                  <a:pt x="10942" y="15214"/>
                </a:cubicBezTo>
                <a:cubicBezTo>
                  <a:pt x="10979" y="15189"/>
                  <a:pt x="11002" y="15178"/>
                  <a:pt x="11021" y="15178"/>
                </a:cubicBezTo>
                <a:cubicBezTo>
                  <a:pt x="11035" y="15178"/>
                  <a:pt x="11046" y="15183"/>
                  <a:pt x="11059" y="15192"/>
                </a:cubicBezTo>
                <a:cubicBezTo>
                  <a:pt x="11065" y="15195"/>
                  <a:pt x="11071" y="15196"/>
                  <a:pt x="11079" y="15196"/>
                </a:cubicBezTo>
                <a:cubicBezTo>
                  <a:pt x="11099" y="15196"/>
                  <a:pt x="11127" y="15186"/>
                  <a:pt x="11166" y="15171"/>
                </a:cubicBezTo>
                <a:cubicBezTo>
                  <a:pt x="11206" y="15155"/>
                  <a:pt x="11245" y="15145"/>
                  <a:pt x="11280" y="15145"/>
                </a:cubicBezTo>
                <a:cubicBezTo>
                  <a:pt x="11293" y="15145"/>
                  <a:pt x="11305" y="15146"/>
                  <a:pt x="11316" y="15149"/>
                </a:cubicBezTo>
                <a:cubicBezTo>
                  <a:pt x="11328" y="15151"/>
                  <a:pt x="11340" y="15152"/>
                  <a:pt x="11351" y="15152"/>
                </a:cubicBezTo>
                <a:cubicBezTo>
                  <a:pt x="11412" y="15152"/>
                  <a:pt x="11467" y="15128"/>
                  <a:pt x="11521" y="15074"/>
                </a:cubicBezTo>
                <a:cubicBezTo>
                  <a:pt x="11574" y="15031"/>
                  <a:pt x="11660" y="15009"/>
                  <a:pt x="11810" y="14988"/>
                </a:cubicBezTo>
                <a:lnTo>
                  <a:pt x="11896" y="14967"/>
                </a:lnTo>
                <a:cubicBezTo>
                  <a:pt x="11907" y="14956"/>
                  <a:pt x="11928" y="14945"/>
                  <a:pt x="11960" y="14945"/>
                </a:cubicBezTo>
                <a:cubicBezTo>
                  <a:pt x="12046" y="14945"/>
                  <a:pt x="12175" y="14913"/>
                  <a:pt x="12218" y="14870"/>
                </a:cubicBezTo>
                <a:cubicBezTo>
                  <a:pt x="12239" y="14849"/>
                  <a:pt x="12272" y="14838"/>
                  <a:pt x="12293" y="14838"/>
                </a:cubicBezTo>
                <a:cubicBezTo>
                  <a:pt x="12314" y="14838"/>
                  <a:pt x="12357" y="14816"/>
                  <a:pt x="12400" y="14795"/>
                </a:cubicBezTo>
                <a:cubicBezTo>
                  <a:pt x="12443" y="14773"/>
                  <a:pt x="12475" y="14773"/>
                  <a:pt x="12508" y="14773"/>
                </a:cubicBezTo>
                <a:cubicBezTo>
                  <a:pt x="12513" y="14776"/>
                  <a:pt x="12520" y="14778"/>
                  <a:pt x="12528" y="14778"/>
                </a:cubicBezTo>
                <a:cubicBezTo>
                  <a:pt x="12551" y="14778"/>
                  <a:pt x="12585" y="14765"/>
                  <a:pt x="12625" y="14742"/>
                </a:cubicBezTo>
                <a:cubicBezTo>
                  <a:pt x="12668" y="14709"/>
                  <a:pt x="12711" y="14688"/>
                  <a:pt x="12722" y="14688"/>
                </a:cubicBezTo>
                <a:cubicBezTo>
                  <a:pt x="12722" y="14688"/>
                  <a:pt x="12744" y="14677"/>
                  <a:pt x="12765" y="14656"/>
                </a:cubicBezTo>
                <a:cubicBezTo>
                  <a:pt x="12775" y="14634"/>
                  <a:pt x="12797" y="14623"/>
                  <a:pt x="12818" y="14623"/>
                </a:cubicBezTo>
                <a:cubicBezTo>
                  <a:pt x="12829" y="14623"/>
                  <a:pt x="12851" y="14602"/>
                  <a:pt x="12872" y="14592"/>
                </a:cubicBezTo>
                <a:cubicBezTo>
                  <a:pt x="12898" y="14574"/>
                  <a:pt x="12925" y="14556"/>
                  <a:pt x="12946" y="14556"/>
                </a:cubicBezTo>
                <a:cubicBezTo>
                  <a:pt x="12950" y="14556"/>
                  <a:pt x="12954" y="14557"/>
                  <a:pt x="12958" y="14559"/>
                </a:cubicBezTo>
                <a:cubicBezTo>
                  <a:pt x="13001" y="14559"/>
                  <a:pt x="13033" y="14549"/>
                  <a:pt x="13076" y="14506"/>
                </a:cubicBezTo>
                <a:cubicBezTo>
                  <a:pt x="13108" y="14473"/>
                  <a:pt x="13140" y="14441"/>
                  <a:pt x="13151" y="14441"/>
                </a:cubicBezTo>
                <a:cubicBezTo>
                  <a:pt x="13183" y="14441"/>
                  <a:pt x="13548" y="14151"/>
                  <a:pt x="13548" y="14120"/>
                </a:cubicBezTo>
                <a:cubicBezTo>
                  <a:pt x="13548" y="14108"/>
                  <a:pt x="13580" y="14055"/>
                  <a:pt x="13633" y="14012"/>
                </a:cubicBezTo>
                <a:lnTo>
                  <a:pt x="13730" y="13915"/>
                </a:lnTo>
                <a:cubicBezTo>
                  <a:pt x="13741" y="13905"/>
                  <a:pt x="13784" y="13830"/>
                  <a:pt x="13826" y="13744"/>
                </a:cubicBezTo>
                <a:cubicBezTo>
                  <a:pt x="13869" y="13648"/>
                  <a:pt x="13923" y="13562"/>
                  <a:pt x="13934" y="13540"/>
                </a:cubicBezTo>
                <a:cubicBezTo>
                  <a:pt x="13945" y="13508"/>
                  <a:pt x="13988" y="13443"/>
                  <a:pt x="14020" y="13390"/>
                </a:cubicBezTo>
                <a:cubicBezTo>
                  <a:pt x="14052" y="13326"/>
                  <a:pt x="14105" y="13261"/>
                  <a:pt x="14127" y="13250"/>
                </a:cubicBezTo>
                <a:cubicBezTo>
                  <a:pt x="14148" y="13219"/>
                  <a:pt x="14159" y="13197"/>
                  <a:pt x="14159" y="13176"/>
                </a:cubicBezTo>
                <a:cubicBezTo>
                  <a:pt x="14159" y="13164"/>
                  <a:pt x="14170" y="13133"/>
                  <a:pt x="14191" y="13111"/>
                </a:cubicBezTo>
                <a:cubicBezTo>
                  <a:pt x="14213" y="13100"/>
                  <a:pt x="14234" y="13068"/>
                  <a:pt x="14234" y="13068"/>
                </a:cubicBezTo>
                <a:cubicBezTo>
                  <a:pt x="14234" y="13057"/>
                  <a:pt x="14267" y="12993"/>
                  <a:pt x="14310" y="12940"/>
                </a:cubicBezTo>
                <a:cubicBezTo>
                  <a:pt x="14352" y="12875"/>
                  <a:pt x="14384" y="12821"/>
                  <a:pt x="14384" y="12811"/>
                </a:cubicBezTo>
                <a:cubicBezTo>
                  <a:pt x="14384" y="12790"/>
                  <a:pt x="14427" y="12735"/>
                  <a:pt x="14470" y="12693"/>
                </a:cubicBezTo>
                <a:cubicBezTo>
                  <a:pt x="14513" y="12639"/>
                  <a:pt x="14567" y="12575"/>
                  <a:pt x="14577" y="12554"/>
                </a:cubicBezTo>
                <a:cubicBezTo>
                  <a:pt x="14599" y="12521"/>
                  <a:pt x="14631" y="12478"/>
                  <a:pt x="14653" y="12457"/>
                </a:cubicBezTo>
                <a:cubicBezTo>
                  <a:pt x="14674" y="12425"/>
                  <a:pt x="14696" y="12382"/>
                  <a:pt x="14696" y="12371"/>
                </a:cubicBezTo>
                <a:cubicBezTo>
                  <a:pt x="14696" y="12349"/>
                  <a:pt x="14727" y="12318"/>
                  <a:pt x="14760" y="12296"/>
                </a:cubicBezTo>
                <a:cubicBezTo>
                  <a:pt x="14792" y="12275"/>
                  <a:pt x="14835" y="12221"/>
                  <a:pt x="14846" y="12167"/>
                </a:cubicBezTo>
                <a:cubicBezTo>
                  <a:pt x="14867" y="12124"/>
                  <a:pt x="14889" y="12092"/>
                  <a:pt x="14910" y="12092"/>
                </a:cubicBezTo>
                <a:cubicBezTo>
                  <a:pt x="14921" y="12092"/>
                  <a:pt x="14932" y="12070"/>
                  <a:pt x="14942" y="12049"/>
                </a:cubicBezTo>
                <a:cubicBezTo>
                  <a:pt x="14953" y="12039"/>
                  <a:pt x="14985" y="11996"/>
                  <a:pt x="15017" y="11974"/>
                </a:cubicBezTo>
                <a:cubicBezTo>
                  <a:pt x="15060" y="11931"/>
                  <a:pt x="15071" y="11899"/>
                  <a:pt x="15082" y="11856"/>
                </a:cubicBezTo>
                <a:cubicBezTo>
                  <a:pt x="15082" y="11824"/>
                  <a:pt x="15103" y="11749"/>
                  <a:pt x="15125" y="11695"/>
                </a:cubicBezTo>
                <a:cubicBezTo>
                  <a:pt x="15156" y="11641"/>
                  <a:pt x="15168" y="11577"/>
                  <a:pt x="15168" y="11545"/>
                </a:cubicBezTo>
                <a:cubicBezTo>
                  <a:pt x="15168" y="11513"/>
                  <a:pt x="15189" y="11481"/>
                  <a:pt x="15211" y="11459"/>
                </a:cubicBezTo>
                <a:cubicBezTo>
                  <a:pt x="15232" y="11438"/>
                  <a:pt x="15242" y="11417"/>
                  <a:pt x="15232" y="11374"/>
                </a:cubicBezTo>
                <a:cubicBezTo>
                  <a:pt x="15221" y="11331"/>
                  <a:pt x="15199" y="11223"/>
                  <a:pt x="15199" y="11181"/>
                </a:cubicBezTo>
                <a:cubicBezTo>
                  <a:pt x="15199" y="11181"/>
                  <a:pt x="15199" y="11159"/>
                  <a:pt x="15211" y="11148"/>
                </a:cubicBezTo>
                <a:cubicBezTo>
                  <a:pt x="15242" y="11062"/>
                  <a:pt x="15253" y="10837"/>
                  <a:pt x="15221" y="10794"/>
                </a:cubicBezTo>
                <a:cubicBezTo>
                  <a:pt x="15199" y="10773"/>
                  <a:pt x="15178" y="10601"/>
                  <a:pt x="15199" y="10601"/>
                </a:cubicBezTo>
                <a:cubicBezTo>
                  <a:pt x="15221" y="10601"/>
                  <a:pt x="15232" y="10473"/>
                  <a:pt x="15242" y="10311"/>
                </a:cubicBezTo>
                <a:cubicBezTo>
                  <a:pt x="15242" y="10258"/>
                  <a:pt x="15242" y="9958"/>
                  <a:pt x="15232" y="9775"/>
                </a:cubicBezTo>
                <a:lnTo>
                  <a:pt x="15232" y="9507"/>
                </a:lnTo>
                <a:cubicBezTo>
                  <a:pt x="15242" y="9014"/>
                  <a:pt x="15221" y="8381"/>
                  <a:pt x="15199" y="8327"/>
                </a:cubicBezTo>
                <a:cubicBezTo>
                  <a:pt x="15189" y="8306"/>
                  <a:pt x="15189" y="8263"/>
                  <a:pt x="15199" y="8230"/>
                </a:cubicBezTo>
                <a:cubicBezTo>
                  <a:pt x="15221" y="8177"/>
                  <a:pt x="15211" y="8145"/>
                  <a:pt x="15189" y="8037"/>
                </a:cubicBezTo>
                <a:cubicBezTo>
                  <a:pt x="15156" y="7930"/>
                  <a:pt x="15156" y="7898"/>
                  <a:pt x="15168" y="7770"/>
                </a:cubicBezTo>
                <a:cubicBezTo>
                  <a:pt x="15189" y="7598"/>
                  <a:pt x="15178" y="7437"/>
                  <a:pt x="15146" y="7222"/>
                </a:cubicBezTo>
                <a:cubicBezTo>
                  <a:pt x="15135" y="7136"/>
                  <a:pt x="15125" y="7051"/>
                  <a:pt x="15125" y="7019"/>
                </a:cubicBezTo>
                <a:cubicBezTo>
                  <a:pt x="15125" y="6997"/>
                  <a:pt x="15114" y="6965"/>
                  <a:pt x="15103" y="6954"/>
                </a:cubicBezTo>
                <a:cubicBezTo>
                  <a:pt x="15092" y="6943"/>
                  <a:pt x="15082" y="6890"/>
                  <a:pt x="15071" y="6847"/>
                </a:cubicBezTo>
                <a:cubicBezTo>
                  <a:pt x="15060" y="6793"/>
                  <a:pt x="15039" y="6729"/>
                  <a:pt x="15017" y="6697"/>
                </a:cubicBezTo>
                <a:cubicBezTo>
                  <a:pt x="14996" y="6654"/>
                  <a:pt x="14975" y="6611"/>
                  <a:pt x="14963" y="6525"/>
                </a:cubicBezTo>
                <a:cubicBezTo>
                  <a:pt x="14963" y="6471"/>
                  <a:pt x="14953" y="6397"/>
                  <a:pt x="14932" y="6375"/>
                </a:cubicBezTo>
                <a:cubicBezTo>
                  <a:pt x="14878" y="6278"/>
                  <a:pt x="14856" y="6204"/>
                  <a:pt x="14846" y="6118"/>
                </a:cubicBezTo>
                <a:cubicBezTo>
                  <a:pt x="14835" y="6075"/>
                  <a:pt x="14824" y="6021"/>
                  <a:pt x="14803" y="5999"/>
                </a:cubicBezTo>
                <a:cubicBezTo>
                  <a:pt x="14792" y="5978"/>
                  <a:pt x="14782" y="5935"/>
                  <a:pt x="14782" y="5903"/>
                </a:cubicBezTo>
                <a:cubicBezTo>
                  <a:pt x="14782" y="5860"/>
                  <a:pt x="14770" y="5828"/>
                  <a:pt x="14749" y="5806"/>
                </a:cubicBezTo>
                <a:cubicBezTo>
                  <a:pt x="14727" y="5785"/>
                  <a:pt x="14727" y="5742"/>
                  <a:pt x="14727" y="5678"/>
                </a:cubicBezTo>
                <a:cubicBezTo>
                  <a:pt x="14727" y="5592"/>
                  <a:pt x="14706" y="5549"/>
                  <a:pt x="14674" y="5463"/>
                </a:cubicBezTo>
                <a:cubicBezTo>
                  <a:pt x="14631" y="5388"/>
                  <a:pt x="14620" y="5345"/>
                  <a:pt x="14631" y="5313"/>
                </a:cubicBezTo>
                <a:cubicBezTo>
                  <a:pt x="14631" y="5291"/>
                  <a:pt x="14631" y="5260"/>
                  <a:pt x="14610" y="5227"/>
                </a:cubicBezTo>
                <a:cubicBezTo>
                  <a:pt x="14599" y="5206"/>
                  <a:pt x="14577" y="5163"/>
                  <a:pt x="14567" y="5131"/>
                </a:cubicBezTo>
                <a:cubicBezTo>
                  <a:pt x="14556" y="5098"/>
                  <a:pt x="14524" y="5045"/>
                  <a:pt x="14491" y="5002"/>
                </a:cubicBezTo>
                <a:cubicBezTo>
                  <a:pt x="14460" y="4959"/>
                  <a:pt x="14438" y="4916"/>
                  <a:pt x="14438" y="4895"/>
                </a:cubicBezTo>
                <a:cubicBezTo>
                  <a:pt x="14438" y="4874"/>
                  <a:pt x="14417" y="4831"/>
                  <a:pt x="14384" y="4788"/>
                </a:cubicBezTo>
                <a:cubicBezTo>
                  <a:pt x="14352" y="4745"/>
                  <a:pt x="14320" y="4691"/>
                  <a:pt x="14320" y="4669"/>
                </a:cubicBezTo>
                <a:cubicBezTo>
                  <a:pt x="14310" y="4648"/>
                  <a:pt x="14298" y="4626"/>
                  <a:pt x="14288" y="4616"/>
                </a:cubicBezTo>
                <a:cubicBezTo>
                  <a:pt x="14277" y="4605"/>
                  <a:pt x="14245" y="4573"/>
                  <a:pt x="14234" y="4530"/>
                </a:cubicBezTo>
                <a:cubicBezTo>
                  <a:pt x="14213" y="4498"/>
                  <a:pt x="14159" y="4433"/>
                  <a:pt x="14116" y="4402"/>
                </a:cubicBezTo>
                <a:cubicBezTo>
                  <a:pt x="14062" y="4359"/>
                  <a:pt x="14031" y="4316"/>
                  <a:pt x="14020" y="4273"/>
                </a:cubicBezTo>
                <a:cubicBezTo>
                  <a:pt x="14009" y="4230"/>
                  <a:pt x="13977" y="4197"/>
                  <a:pt x="13955" y="4187"/>
                </a:cubicBezTo>
                <a:cubicBezTo>
                  <a:pt x="13934" y="4176"/>
                  <a:pt x="13912" y="4154"/>
                  <a:pt x="13902" y="4133"/>
                </a:cubicBezTo>
                <a:cubicBezTo>
                  <a:pt x="13891" y="4112"/>
                  <a:pt x="13848" y="4058"/>
                  <a:pt x="13805" y="4004"/>
                </a:cubicBezTo>
                <a:cubicBezTo>
                  <a:pt x="13773" y="3951"/>
                  <a:pt x="13719" y="3887"/>
                  <a:pt x="13698" y="3854"/>
                </a:cubicBezTo>
                <a:cubicBezTo>
                  <a:pt x="13666" y="3822"/>
                  <a:pt x="13633" y="3779"/>
                  <a:pt x="13602" y="3768"/>
                </a:cubicBezTo>
                <a:cubicBezTo>
                  <a:pt x="13580" y="3747"/>
                  <a:pt x="13473" y="3651"/>
                  <a:pt x="13366" y="3554"/>
                </a:cubicBezTo>
                <a:cubicBezTo>
                  <a:pt x="13269" y="3458"/>
                  <a:pt x="13173" y="3372"/>
                  <a:pt x="13161" y="3372"/>
                </a:cubicBezTo>
                <a:cubicBezTo>
                  <a:pt x="13151" y="3372"/>
                  <a:pt x="13119" y="3339"/>
                  <a:pt x="13097" y="3286"/>
                </a:cubicBezTo>
                <a:cubicBezTo>
                  <a:pt x="13065" y="3211"/>
                  <a:pt x="13033" y="3179"/>
                  <a:pt x="12979" y="3157"/>
                </a:cubicBezTo>
                <a:cubicBezTo>
                  <a:pt x="12904" y="3103"/>
                  <a:pt x="12829" y="3017"/>
                  <a:pt x="12797" y="2953"/>
                </a:cubicBezTo>
                <a:cubicBezTo>
                  <a:pt x="12786" y="2921"/>
                  <a:pt x="12754" y="2867"/>
                  <a:pt x="12701" y="2836"/>
                </a:cubicBezTo>
                <a:cubicBezTo>
                  <a:pt x="12647" y="2781"/>
                  <a:pt x="12625" y="2760"/>
                  <a:pt x="12636" y="2739"/>
                </a:cubicBezTo>
                <a:cubicBezTo>
                  <a:pt x="12636" y="2717"/>
                  <a:pt x="12625" y="2685"/>
                  <a:pt x="12582" y="2653"/>
                </a:cubicBezTo>
                <a:cubicBezTo>
                  <a:pt x="12486" y="2557"/>
                  <a:pt x="12432" y="2492"/>
                  <a:pt x="12400" y="2438"/>
                </a:cubicBezTo>
                <a:cubicBezTo>
                  <a:pt x="12389" y="2406"/>
                  <a:pt x="12357" y="2385"/>
                  <a:pt x="12336" y="2374"/>
                </a:cubicBezTo>
                <a:cubicBezTo>
                  <a:pt x="12314" y="2374"/>
                  <a:pt x="12282" y="2342"/>
                  <a:pt x="12260" y="2310"/>
                </a:cubicBezTo>
                <a:cubicBezTo>
                  <a:pt x="12229" y="2278"/>
                  <a:pt x="12207" y="2256"/>
                  <a:pt x="12196" y="2256"/>
                </a:cubicBezTo>
                <a:cubicBezTo>
                  <a:pt x="12186" y="2256"/>
                  <a:pt x="12143" y="2224"/>
                  <a:pt x="12100" y="2192"/>
                </a:cubicBezTo>
                <a:cubicBezTo>
                  <a:pt x="12064" y="2156"/>
                  <a:pt x="12036" y="2135"/>
                  <a:pt x="12021" y="2135"/>
                </a:cubicBezTo>
                <a:cubicBezTo>
                  <a:pt x="12018" y="2135"/>
                  <a:pt x="12016" y="2136"/>
                  <a:pt x="12014" y="2138"/>
                </a:cubicBezTo>
                <a:cubicBezTo>
                  <a:pt x="11993" y="2138"/>
                  <a:pt x="11950" y="2116"/>
                  <a:pt x="11896" y="2074"/>
                </a:cubicBezTo>
                <a:cubicBezTo>
                  <a:pt x="11853" y="2042"/>
                  <a:pt x="11800" y="2009"/>
                  <a:pt x="11788" y="2009"/>
                </a:cubicBezTo>
                <a:cubicBezTo>
                  <a:pt x="11767" y="2009"/>
                  <a:pt x="11746" y="1999"/>
                  <a:pt x="11735" y="1988"/>
                </a:cubicBezTo>
                <a:cubicBezTo>
                  <a:pt x="11714" y="1977"/>
                  <a:pt x="11638" y="1956"/>
                  <a:pt x="11564" y="1945"/>
                </a:cubicBezTo>
                <a:cubicBezTo>
                  <a:pt x="11456" y="1923"/>
                  <a:pt x="11413" y="1913"/>
                  <a:pt x="11392" y="1880"/>
                </a:cubicBezTo>
                <a:cubicBezTo>
                  <a:pt x="11359" y="1838"/>
                  <a:pt x="11156" y="1816"/>
                  <a:pt x="10415" y="1806"/>
                </a:cubicBezTo>
                <a:lnTo>
                  <a:pt x="9869" y="1806"/>
                </a:lnTo>
                <a:cubicBezTo>
                  <a:pt x="9697" y="1806"/>
                  <a:pt x="9472" y="1816"/>
                  <a:pt x="9440" y="1838"/>
                </a:cubicBezTo>
                <a:cubicBezTo>
                  <a:pt x="9429" y="1843"/>
                  <a:pt x="9418" y="1846"/>
                  <a:pt x="9409" y="1846"/>
                </a:cubicBezTo>
                <a:cubicBezTo>
                  <a:pt x="9400" y="1846"/>
                  <a:pt x="9391" y="1843"/>
                  <a:pt x="9386" y="1838"/>
                </a:cubicBezTo>
                <a:cubicBezTo>
                  <a:pt x="9371" y="1830"/>
                  <a:pt x="9356" y="1823"/>
                  <a:pt x="9337" y="1823"/>
                </a:cubicBezTo>
                <a:cubicBezTo>
                  <a:pt x="9329" y="1823"/>
                  <a:pt x="9320" y="1824"/>
                  <a:pt x="9311" y="1827"/>
                </a:cubicBezTo>
                <a:cubicBezTo>
                  <a:pt x="9290" y="1827"/>
                  <a:pt x="9225" y="1849"/>
                  <a:pt x="9161" y="1859"/>
                </a:cubicBezTo>
                <a:cubicBezTo>
                  <a:pt x="9107" y="1870"/>
                  <a:pt x="9032" y="1875"/>
                  <a:pt x="8966" y="1875"/>
                </a:cubicBezTo>
                <a:cubicBezTo>
                  <a:pt x="8901" y="1875"/>
                  <a:pt x="8844" y="1870"/>
                  <a:pt x="8828" y="1859"/>
                </a:cubicBezTo>
                <a:cubicBezTo>
                  <a:pt x="8818" y="1859"/>
                  <a:pt x="8764" y="1859"/>
                  <a:pt x="8721" y="1870"/>
                </a:cubicBezTo>
                <a:cubicBezTo>
                  <a:pt x="8665" y="1889"/>
                  <a:pt x="8587" y="1900"/>
                  <a:pt x="8517" y="1900"/>
                </a:cubicBezTo>
                <a:cubicBezTo>
                  <a:pt x="8466" y="1900"/>
                  <a:pt x="8420" y="1894"/>
                  <a:pt x="8389" y="1880"/>
                </a:cubicBezTo>
                <a:cubicBezTo>
                  <a:pt x="8356" y="1880"/>
                  <a:pt x="8313" y="1880"/>
                  <a:pt x="8270" y="1892"/>
                </a:cubicBezTo>
                <a:cubicBezTo>
                  <a:pt x="8227" y="1892"/>
                  <a:pt x="8163" y="1902"/>
                  <a:pt x="8131" y="1902"/>
                </a:cubicBezTo>
                <a:cubicBezTo>
                  <a:pt x="8088" y="1902"/>
                  <a:pt x="8045" y="1902"/>
                  <a:pt x="8034" y="1913"/>
                </a:cubicBezTo>
                <a:cubicBezTo>
                  <a:pt x="8024" y="1923"/>
                  <a:pt x="7927" y="1923"/>
                  <a:pt x="7820" y="1923"/>
                </a:cubicBezTo>
                <a:cubicBezTo>
                  <a:pt x="7691" y="1923"/>
                  <a:pt x="7605" y="1935"/>
                  <a:pt x="7595" y="1945"/>
                </a:cubicBezTo>
                <a:cubicBezTo>
                  <a:pt x="7575" y="1958"/>
                  <a:pt x="7509" y="1968"/>
                  <a:pt x="7454" y="1968"/>
                </a:cubicBezTo>
                <a:cubicBezTo>
                  <a:pt x="7421" y="1968"/>
                  <a:pt x="7392" y="1964"/>
                  <a:pt x="7380" y="1956"/>
                </a:cubicBezTo>
                <a:cubicBezTo>
                  <a:pt x="7369" y="1956"/>
                  <a:pt x="7337" y="1956"/>
                  <a:pt x="7305" y="1966"/>
                </a:cubicBezTo>
                <a:cubicBezTo>
                  <a:pt x="7234" y="1992"/>
                  <a:pt x="7186" y="2007"/>
                  <a:pt x="7157" y="2007"/>
                </a:cubicBezTo>
                <a:cubicBezTo>
                  <a:pt x="7138" y="2007"/>
                  <a:pt x="7127" y="2001"/>
                  <a:pt x="7123" y="1988"/>
                </a:cubicBezTo>
                <a:cubicBezTo>
                  <a:pt x="7118" y="1978"/>
                  <a:pt x="7092" y="1973"/>
                  <a:pt x="7035" y="1973"/>
                </a:cubicBezTo>
                <a:cubicBezTo>
                  <a:pt x="6966" y="1973"/>
                  <a:pt x="6850" y="1981"/>
                  <a:pt x="6672" y="1999"/>
                </a:cubicBezTo>
                <a:cubicBezTo>
                  <a:pt x="6587" y="1999"/>
                  <a:pt x="6458" y="2009"/>
                  <a:pt x="6382" y="2009"/>
                </a:cubicBezTo>
                <a:cubicBezTo>
                  <a:pt x="6351" y="2006"/>
                  <a:pt x="6326" y="2005"/>
                  <a:pt x="6306" y="2005"/>
                </a:cubicBezTo>
                <a:cubicBezTo>
                  <a:pt x="6258" y="2005"/>
                  <a:pt x="6237" y="2012"/>
                  <a:pt x="6222" y="2020"/>
                </a:cubicBezTo>
                <a:cubicBezTo>
                  <a:pt x="6209" y="2033"/>
                  <a:pt x="6197" y="2038"/>
                  <a:pt x="6176" y="2038"/>
                </a:cubicBezTo>
                <a:cubicBezTo>
                  <a:pt x="6161" y="2038"/>
                  <a:pt x="6142" y="2035"/>
                  <a:pt x="6115" y="2031"/>
                </a:cubicBezTo>
                <a:cubicBezTo>
                  <a:pt x="6062" y="2021"/>
                  <a:pt x="6028" y="2016"/>
                  <a:pt x="6003" y="2016"/>
                </a:cubicBezTo>
                <a:cubicBezTo>
                  <a:pt x="5973" y="2016"/>
                  <a:pt x="5956" y="2024"/>
                  <a:pt x="5932" y="2042"/>
                </a:cubicBezTo>
                <a:cubicBezTo>
                  <a:pt x="5910" y="2063"/>
                  <a:pt x="5868" y="2074"/>
                  <a:pt x="5825" y="2074"/>
                </a:cubicBezTo>
                <a:cubicBezTo>
                  <a:pt x="5793" y="2085"/>
                  <a:pt x="5717" y="2085"/>
                  <a:pt x="5664" y="2106"/>
                </a:cubicBezTo>
                <a:cubicBezTo>
                  <a:pt x="5610" y="2116"/>
                  <a:pt x="5524" y="2128"/>
                  <a:pt x="5471" y="2128"/>
                </a:cubicBezTo>
                <a:cubicBezTo>
                  <a:pt x="5407" y="2128"/>
                  <a:pt x="5374" y="2138"/>
                  <a:pt x="5364" y="2149"/>
                </a:cubicBezTo>
                <a:cubicBezTo>
                  <a:pt x="5364" y="2171"/>
                  <a:pt x="5321" y="2192"/>
                  <a:pt x="5267" y="2213"/>
                </a:cubicBezTo>
                <a:cubicBezTo>
                  <a:pt x="5225" y="2234"/>
                  <a:pt x="5201" y="2246"/>
                  <a:pt x="5181" y="2246"/>
                </a:cubicBezTo>
                <a:cubicBezTo>
                  <a:pt x="5170" y="2246"/>
                  <a:pt x="5161" y="2242"/>
                  <a:pt x="5149" y="2235"/>
                </a:cubicBezTo>
                <a:cubicBezTo>
                  <a:pt x="5142" y="2231"/>
                  <a:pt x="5136" y="2229"/>
                  <a:pt x="5129" y="2229"/>
                </a:cubicBezTo>
                <a:cubicBezTo>
                  <a:pt x="5114" y="2229"/>
                  <a:pt x="5095" y="2238"/>
                  <a:pt x="5052" y="2267"/>
                </a:cubicBezTo>
                <a:cubicBezTo>
                  <a:pt x="5009" y="2299"/>
                  <a:pt x="4967" y="2321"/>
                  <a:pt x="4956" y="2321"/>
                </a:cubicBezTo>
                <a:cubicBezTo>
                  <a:pt x="4935" y="2321"/>
                  <a:pt x="4881" y="2352"/>
                  <a:pt x="4828" y="2385"/>
                </a:cubicBezTo>
                <a:cubicBezTo>
                  <a:pt x="4765" y="2420"/>
                  <a:pt x="4725" y="2441"/>
                  <a:pt x="4701" y="2441"/>
                </a:cubicBezTo>
                <a:cubicBezTo>
                  <a:pt x="4696" y="2441"/>
                  <a:pt x="4691" y="2440"/>
                  <a:pt x="4688" y="2438"/>
                </a:cubicBezTo>
                <a:cubicBezTo>
                  <a:pt x="4683" y="2437"/>
                  <a:pt x="4679" y="2437"/>
                  <a:pt x="4674" y="2437"/>
                </a:cubicBezTo>
                <a:cubicBezTo>
                  <a:pt x="4632" y="2437"/>
                  <a:pt x="4572" y="2478"/>
                  <a:pt x="4495" y="2545"/>
                </a:cubicBezTo>
                <a:cubicBezTo>
                  <a:pt x="4463" y="2578"/>
                  <a:pt x="4420" y="2600"/>
                  <a:pt x="4377" y="2600"/>
                </a:cubicBezTo>
                <a:cubicBezTo>
                  <a:pt x="4334" y="2610"/>
                  <a:pt x="4237" y="2653"/>
                  <a:pt x="4163" y="2696"/>
                </a:cubicBezTo>
                <a:cubicBezTo>
                  <a:pt x="4077" y="2739"/>
                  <a:pt x="4001" y="2771"/>
                  <a:pt x="3980" y="2771"/>
                </a:cubicBezTo>
                <a:cubicBezTo>
                  <a:pt x="3958" y="2771"/>
                  <a:pt x="3819" y="2836"/>
                  <a:pt x="3722" y="2878"/>
                </a:cubicBezTo>
                <a:cubicBezTo>
                  <a:pt x="3691" y="2900"/>
                  <a:pt x="3637" y="2910"/>
                  <a:pt x="3583" y="2910"/>
                </a:cubicBezTo>
                <a:cubicBezTo>
                  <a:pt x="3519" y="2910"/>
                  <a:pt x="3497" y="2910"/>
                  <a:pt x="3476" y="2932"/>
                </a:cubicBezTo>
                <a:cubicBezTo>
                  <a:pt x="3457" y="2961"/>
                  <a:pt x="3378" y="2998"/>
                  <a:pt x="3339" y="2998"/>
                </a:cubicBezTo>
                <a:cubicBezTo>
                  <a:pt x="3334" y="2998"/>
                  <a:pt x="3329" y="2997"/>
                  <a:pt x="3326" y="2996"/>
                </a:cubicBezTo>
                <a:cubicBezTo>
                  <a:pt x="3324" y="2994"/>
                  <a:pt x="3321" y="2993"/>
                  <a:pt x="3317" y="2993"/>
                </a:cubicBezTo>
                <a:cubicBezTo>
                  <a:pt x="3297" y="2993"/>
                  <a:pt x="3254" y="3013"/>
                  <a:pt x="3219" y="3039"/>
                </a:cubicBezTo>
                <a:cubicBezTo>
                  <a:pt x="3165" y="3060"/>
                  <a:pt x="3100" y="3082"/>
                  <a:pt x="3068" y="3082"/>
                </a:cubicBezTo>
                <a:cubicBezTo>
                  <a:pt x="3036" y="3082"/>
                  <a:pt x="3004" y="3103"/>
                  <a:pt x="2983" y="3125"/>
                </a:cubicBezTo>
                <a:cubicBezTo>
                  <a:pt x="2940" y="3168"/>
                  <a:pt x="2875" y="3200"/>
                  <a:pt x="2725" y="3265"/>
                </a:cubicBezTo>
                <a:cubicBezTo>
                  <a:pt x="2704" y="3275"/>
                  <a:pt x="2682" y="3296"/>
                  <a:pt x="2671" y="3318"/>
                </a:cubicBezTo>
                <a:cubicBezTo>
                  <a:pt x="2671" y="3350"/>
                  <a:pt x="2639" y="3372"/>
                  <a:pt x="2564" y="3415"/>
                </a:cubicBezTo>
                <a:cubicBezTo>
                  <a:pt x="2478" y="3468"/>
                  <a:pt x="2457" y="3489"/>
                  <a:pt x="2446" y="3522"/>
                </a:cubicBezTo>
                <a:cubicBezTo>
                  <a:pt x="2446" y="3554"/>
                  <a:pt x="2425" y="3586"/>
                  <a:pt x="2392" y="3597"/>
                </a:cubicBezTo>
                <a:cubicBezTo>
                  <a:pt x="2318" y="3640"/>
                  <a:pt x="2178" y="3790"/>
                  <a:pt x="2167" y="3844"/>
                </a:cubicBezTo>
                <a:cubicBezTo>
                  <a:pt x="2167" y="3876"/>
                  <a:pt x="2146" y="3918"/>
                  <a:pt x="2125" y="3940"/>
                </a:cubicBezTo>
                <a:cubicBezTo>
                  <a:pt x="2070" y="4004"/>
                  <a:pt x="1803" y="4498"/>
                  <a:pt x="1803" y="4541"/>
                </a:cubicBezTo>
                <a:cubicBezTo>
                  <a:pt x="1803" y="4552"/>
                  <a:pt x="1781" y="4595"/>
                  <a:pt x="1749" y="4638"/>
                </a:cubicBezTo>
                <a:cubicBezTo>
                  <a:pt x="1717" y="4680"/>
                  <a:pt x="1695" y="4723"/>
                  <a:pt x="1695" y="4755"/>
                </a:cubicBezTo>
                <a:cubicBezTo>
                  <a:pt x="1695" y="4788"/>
                  <a:pt x="1674" y="4841"/>
                  <a:pt x="1653" y="4884"/>
                </a:cubicBezTo>
                <a:cubicBezTo>
                  <a:pt x="1631" y="4927"/>
                  <a:pt x="1610" y="4970"/>
                  <a:pt x="1610" y="4991"/>
                </a:cubicBezTo>
                <a:cubicBezTo>
                  <a:pt x="1610" y="5013"/>
                  <a:pt x="1599" y="5034"/>
                  <a:pt x="1588" y="5055"/>
                </a:cubicBezTo>
                <a:cubicBezTo>
                  <a:pt x="1577" y="5077"/>
                  <a:pt x="1567" y="5109"/>
                  <a:pt x="1567" y="5141"/>
                </a:cubicBezTo>
                <a:cubicBezTo>
                  <a:pt x="1567" y="5195"/>
                  <a:pt x="1556" y="5206"/>
                  <a:pt x="1470" y="5388"/>
                </a:cubicBezTo>
                <a:cubicBezTo>
                  <a:pt x="1438" y="5453"/>
                  <a:pt x="1417" y="5506"/>
                  <a:pt x="1427" y="5527"/>
                </a:cubicBezTo>
                <a:cubicBezTo>
                  <a:pt x="1427" y="5549"/>
                  <a:pt x="1417" y="5592"/>
                  <a:pt x="1384" y="5646"/>
                </a:cubicBezTo>
                <a:cubicBezTo>
                  <a:pt x="1331" y="5720"/>
                  <a:pt x="1331" y="5753"/>
                  <a:pt x="1320" y="5839"/>
                </a:cubicBezTo>
                <a:cubicBezTo>
                  <a:pt x="1320" y="5914"/>
                  <a:pt x="1309" y="5956"/>
                  <a:pt x="1288" y="5999"/>
                </a:cubicBezTo>
                <a:cubicBezTo>
                  <a:pt x="1266" y="6032"/>
                  <a:pt x="1255" y="6064"/>
                  <a:pt x="1255" y="6075"/>
                </a:cubicBezTo>
                <a:cubicBezTo>
                  <a:pt x="1255" y="6085"/>
                  <a:pt x="1234" y="6118"/>
                  <a:pt x="1212" y="6139"/>
                </a:cubicBezTo>
                <a:cubicBezTo>
                  <a:pt x="1181" y="6182"/>
                  <a:pt x="1169" y="6204"/>
                  <a:pt x="1181" y="6246"/>
                </a:cubicBezTo>
                <a:cubicBezTo>
                  <a:pt x="1191" y="6300"/>
                  <a:pt x="1191" y="6311"/>
                  <a:pt x="1148" y="6332"/>
                </a:cubicBezTo>
                <a:cubicBezTo>
                  <a:pt x="1116" y="6354"/>
                  <a:pt x="1105" y="6375"/>
                  <a:pt x="1105" y="6418"/>
                </a:cubicBezTo>
                <a:cubicBezTo>
                  <a:pt x="1105" y="6450"/>
                  <a:pt x="1105" y="6493"/>
                  <a:pt x="1095" y="6525"/>
                </a:cubicBezTo>
                <a:cubicBezTo>
                  <a:pt x="1084" y="6547"/>
                  <a:pt x="1062" y="6611"/>
                  <a:pt x="1052" y="6676"/>
                </a:cubicBezTo>
                <a:cubicBezTo>
                  <a:pt x="1041" y="6740"/>
                  <a:pt x="1019" y="6826"/>
                  <a:pt x="1009" y="6869"/>
                </a:cubicBezTo>
                <a:cubicBezTo>
                  <a:pt x="988" y="6912"/>
                  <a:pt x="976" y="6965"/>
                  <a:pt x="988" y="6986"/>
                </a:cubicBezTo>
                <a:cubicBezTo>
                  <a:pt x="988" y="7019"/>
                  <a:pt x="988" y="7051"/>
                  <a:pt x="976" y="7062"/>
                </a:cubicBezTo>
                <a:cubicBezTo>
                  <a:pt x="955" y="7072"/>
                  <a:pt x="955" y="7126"/>
                  <a:pt x="966" y="7448"/>
                </a:cubicBezTo>
                <a:cubicBezTo>
                  <a:pt x="966" y="7544"/>
                  <a:pt x="945" y="7758"/>
                  <a:pt x="923" y="7844"/>
                </a:cubicBezTo>
                <a:cubicBezTo>
                  <a:pt x="912" y="7877"/>
                  <a:pt x="912" y="7930"/>
                  <a:pt x="923" y="8006"/>
                </a:cubicBezTo>
                <a:cubicBezTo>
                  <a:pt x="933" y="8059"/>
                  <a:pt x="945" y="8123"/>
                  <a:pt x="945" y="8156"/>
                </a:cubicBezTo>
                <a:cubicBezTo>
                  <a:pt x="933" y="8199"/>
                  <a:pt x="923" y="8552"/>
                  <a:pt x="912" y="8895"/>
                </a:cubicBezTo>
                <a:cubicBezTo>
                  <a:pt x="912" y="8938"/>
                  <a:pt x="912" y="9078"/>
                  <a:pt x="923" y="9217"/>
                </a:cubicBezTo>
                <a:cubicBezTo>
                  <a:pt x="933" y="9486"/>
                  <a:pt x="933" y="9722"/>
                  <a:pt x="923" y="9743"/>
                </a:cubicBezTo>
                <a:cubicBezTo>
                  <a:pt x="912" y="9754"/>
                  <a:pt x="923" y="9796"/>
                  <a:pt x="933" y="9861"/>
                </a:cubicBezTo>
                <a:cubicBezTo>
                  <a:pt x="945" y="9915"/>
                  <a:pt x="955" y="10011"/>
                  <a:pt x="955" y="10075"/>
                </a:cubicBezTo>
                <a:cubicBezTo>
                  <a:pt x="966" y="10215"/>
                  <a:pt x="998" y="10376"/>
                  <a:pt x="1030" y="10419"/>
                </a:cubicBezTo>
                <a:cubicBezTo>
                  <a:pt x="1052" y="10430"/>
                  <a:pt x="1062" y="10473"/>
                  <a:pt x="1062" y="10516"/>
                </a:cubicBezTo>
                <a:cubicBezTo>
                  <a:pt x="1062" y="10547"/>
                  <a:pt x="1073" y="10612"/>
                  <a:pt x="1095" y="10655"/>
                </a:cubicBezTo>
                <a:cubicBezTo>
                  <a:pt x="1116" y="10687"/>
                  <a:pt x="1116" y="10740"/>
                  <a:pt x="1116" y="10752"/>
                </a:cubicBezTo>
                <a:cubicBezTo>
                  <a:pt x="1116" y="10762"/>
                  <a:pt x="1116" y="10794"/>
                  <a:pt x="1138" y="10816"/>
                </a:cubicBezTo>
                <a:cubicBezTo>
                  <a:pt x="1148" y="10837"/>
                  <a:pt x="1159" y="10880"/>
                  <a:pt x="1159" y="10902"/>
                </a:cubicBezTo>
                <a:cubicBezTo>
                  <a:pt x="1159" y="10933"/>
                  <a:pt x="1169" y="10966"/>
                  <a:pt x="1191" y="10987"/>
                </a:cubicBezTo>
                <a:cubicBezTo>
                  <a:pt x="1266" y="11095"/>
                  <a:pt x="1309" y="11234"/>
                  <a:pt x="1288" y="11277"/>
                </a:cubicBezTo>
                <a:cubicBezTo>
                  <a:pt x="1266" y="11309"/>
                  <a:pt x="1266" y="11331"/>
                  <a:pt x="1341" y="11556"/>
                </a:cubicBezTo>
                <a:cubicBezTo>
                  <a:pt x="1363" y="11610"/>
                  <a:pt x="1384" y="11674"/>
                  <a:pt x="1395" y="11684"/>
                </a:cubicBezTo>
                <a:cubicBezTo>
                  <a:pt x="1405" y="11695"/>
                  <a:pt x="1417" y="11738"/>
                  <a:pt x="1427" y="11770"/>
                </a:cubicBezTo>
                <a:cubicBezTo>
                  <a:pt x="1448" y="11910"/>
                  <a:pt x="1491" y="12049"/>
                  <a:pt x="1502" y="12070"/>
                </a:cubicBezTo>
                <a:cubicBezTo>
                  <a:pt x="1524" y="12092"/>
                  <a:pt x="1534" y="12135"/>
                  <a:pt x="1545" y="12167"/>
                </a:cubicBezTo>
                <a:cubicBezTo>
                  <a:pt x="1556" y="12210"/>
                  <a:pt x="1588" y="12253"/>
                  <a:pt x="1599" y="12263"/>
                </a:cubicBezTo>
                <a:cubicBezTo>
                  <a:pt x="1620" y="12275"/>
                  <a:pt x="1631" y="12296"/>
                  <a:pt x="1620" y="12306"/>
                </a:cubicBezTo>
                <a:cubicBezTo>
                  <a:pt x="1620" y="12318"/>
                  <a:pt x="1631" y="12360"/>
                  <a:pt x="1663" y="12403"/>
                </a:cubicBezTo>
                <a:cubicBezTo>
                  <a:pt x="1770" y="12532"/>
                  <a:pt x="1846" y="12661"/>
                  <a:pt x="1856" y="12714"/>
                </a:cubicBezTo>
                <a:cubicBezTo>
                  <a:pt x="1867" y="12747"/>
                  <a:pt x="1899" y="12790"/>
                  <a:pt x="1920" y="12821"/>
                </a:cubicBezTo>
                <a:cubicBezTo>
                  <a:pt x="1953" y="12854"/>
                  <a:pt x="1963" y="12875"/>
                  <a:pt x="1963" y="12897"/>
                </a:cubicBezTo>
                <a:cubicBezTo>
                  <a:pt x="1953" y="12907"/>
                  <a:pt x="1963" y="12929"/>
                  <a:pt x="1985" y="12961"/>
                </a:cubicBezTo>
                <a:cubicBezTo>
                  <a:pt x="2006" y="12983"/>
                  <a:pt x="2039" y="13036"/>
                  <a:pt x="2049" y="13057"/>
                </a:cubicBezTo>
                <a:cubicBezTo>
                  <a:pt x="2070" y="13090"/>
                  <a:pt x="2092" y="13111"/>
                  <a:pt x="2113" y="13122"/>
                </a:cubicBezTo>
                <a:cubicBezTo>
                  <a:pt x="2125" y="13122"/>
                  <a:pt x="2135" y="13143"/>
                  <a:pt x="2135" y="13154"/>
                </a:cubicBezTo>
                <a:cubicBezTo>
                  <a:pt x="2135" y="13176"/>
                  <a:pt x="2156" y="13207"/>
                  <a:pt x="2178" y="13240"/>
                </a:cubicBezTo>
                <a:cubicBezTo>
                  <a:pt x="2210" y="13261"/>
                  <a:pt x="2253" y="13315"/>
                  <a:pt x="2275" y="13347"/>
                </a:cubicBezTo>
                <a:cubicBezTo>
                  <a:pt x="2296" y="13390"/>
                  <a:pt x="2339" y="13443"/>
                  <a:pt x="2371" y="13476"/>
                </a:cubicBezTo>
                <a:cubicBezTo>
                  <a:pt x="2403" y="13508"/>
                  <a:pt x="2425" y="13551"/>
                  <a:pt x="2425" y="13562"/>
                </a:cubicBezTo>
                <a:cubicBezTo>
                  <a:pt x="2425" y="13572"/>
                  <a:pt x="2446" y="13615"/>
                  <a:pt x="2468" y="13636"/>
                </a:cubicBezTo>
                <a:cubicBezTo>
                  <a:pt x="2489" y="13669"/>
                  <a:pt x="2521" y="13722"/>
                  <a:pt x="2554" y="13765"/>
                </a:cubicBezTo>
                <a:cubicBezTo>
                  <a:pt x="2564" y="13808"/>
                  <a:pt x="2596" y="13841"/>
                  <a:pt x="2607" y="13841"/>
                </a:cubicBezTo>
                <a:cubicBezTo>
                  <a:pt x="2639" y="13841"/>
                  <a:pt x="2832" y="14055"/>
                  <a:pt x="2864" y="14130"/>
                </a:cubicBezTo>
                <a:cubicBezTo>
                  <a:pt x="2886" y="14184"/>
                  <a:pt x="2907" y="14205"/>
                  <a:pt x="2950" y="14227"/>
                </a:cubicBezTo>
                <a:cubicBezTo>
                  <a:pt x="2983" y="14248"/>
                  <a:pt x="3014" y="14280"/>
                  <a:pt x="3026" y="14301"/>
                </a:cubicBezTo>
                <a:cubicBezTo>
                  <a:pt x="3043" y="14337"/>
                  <a:pt x="3068" y="14358"/>
                  <a:pt x="3095" y="14358"/>
                </a:cubicBezTo>
                <a:cubicBezTo>
                  <a:pt x="3101" y="14358"/>
                  <a:pt x="3106" y="14357"/>
                  <a:pt x="3111" y="14356"/>
                </a:cubicBezTo>
                <a:cubicBezTo>
                  <a:pt x="3122" y="14356"/>
                  <a:pt x="3143" y="14366"/>
                  <a:pt x="3154" y="14387"/>
                </a:cubicBezTo>
                <a:cubicBezTo>
                  <a:pt x="3165" y="14409"/>
                  <a:pt x="3219" y="14463"/>
                  <a:pt x="3283" y="14516"/>
                </a:cubicBezTo>
                <a:cubicBezTo>
                  <a:pt x="3347" y="14570"/>
                  <a:pt x="3401" y="14623"/>
                  <a:pt x="3412" y="14645"/>
                </a:cubicBezTo>
                <a:cubicBezTo>
                  <a:pt x="3422" y="14656"/>
                  <a:pt x="3443" y="14677"/>
                  <a:pt x="3455" y="14677"/>
                </a:cubicBezTo>
                <a:cubicBezTo>
                  <a:pt x="3508" y="14677"/>
                  <a:pt x="3626" y="14742"/>
                  <a:pt x="3615" y="14763"/>
                </a:cubicBezTo>
                <a:cubicBezTo>
                  <a:pt x="3605" y="14785"/>
                  <a:pt x="3808" y="14945"/>
                  <a:pt x="3841" y="14945"/>
                </a:cubicBezTo>
                <a:cubicBezTo>
                  <a:pt x="3841" y="14945"/>
                  <a:pt x="3851" y="14967"/>
                  <a:pt x="3862" y="14978"/>
                </a:cubicBezTo>
                <a:cubicBezTo>
                  <a:pt x="3862" y="14999"/>
                  <a:pt x="3884" y="15021"/>
                  <a:pt x="3915" y="15031"/>
                </a:cubicBezTo>
                <a:cubicBezTo>
                  <a:pt x="3937" y="15042"/>
                  <a:pt x="3991" y="15074"/>
                  <a:pt x="4023" y="15106"/>
                </a:cubicBezTo>
                <a:cubicBezTo>
                  <a:pt x="4055" y="15138"/>
                  <a:pt x="4108" y="15160"/>
                  <a:pt x="4130" y="15171"/>
                </a:cubicBezTo>
                <a:cubicBezTo>
                  <a:pt x="4163" y="15171"/>
                  <a:pt x="4184" y="15192"/>
                  <a:pt x="4184" y="15202"/>
                </a:cubicBezTo>
                <a:cubicBezTo>
                  <a:pt x="4184" y="15235"/>
                  <a:pt x="4302" y="15310"/>
                  <a:pt x="4398" y="15342"/>
                </a:cubicBezTo>
                <a:cubicBezTo>
                  <a:pt x="4463" y="15364"/>
                  <a:pt x="4484" y="15385"/>
                  <a:pt x="4495" y="15407"/>
                </a:cubicBezTo>
                <a:cubicBezTo>
                  <a:pt x="4495" y="15438"/>
                  <a:pt x="4527" y="15450"/>
                  <a:pt x="4645" y="15493"/>
                </a:cubicBezTo>
                <a:cubicBezTo>
                  <a:pt x="4731" y="15524"/>
                  <a:pt x="4806" y="15557"/>
                  <a:pt x="4816" y="15567"/>
                </a:cubicBezTo>
                <a:cubicBezTo>
                  <a:pt x="4828" y="15589"/>
                  <a:pt x="4849" y="15610"/>
                  <a:pt x="4881" y="15621"/>
                </a:cubicBezTo>
                <a:cubicBezTo>
                  <a:pt x="4913" y="15632"/>
                  <a:pt x="4956" y="15664"/>
                  <a:pt x="4988" y="15696"/>
                </a:cubicBezTo>
                <a:cubicBezTo>
                  <a:pt x="5009" y="15717"/>
                  <a:pt x="5042" y="15739"/>
                  <a:pt x="5064" y="15739"/>
                </a:cubicBezTo>
                <a:cubicBezTo>
                  <a:pt x="5074" y="15739"/>
                  <a:pt x="5106" y="15771"/>
                  <a:pt x="5138" y="15814"/>
                </a:cubicBezTo>
                <a:cubicBezTo>
                  <a:pt x="5181" y="15857"/>
                  <a:pt x="5224" y="15889"/>
                  <a:pt x="5300" y="15922"/>
                </a:cubicBezTo>
                <a:cubicBezTo>
                  <a:pt x="5374" y="15953"/>
                  <a:pt x="5428" y="15986"/>
                  <a:pt x="5493" y="16050"/>
                </a:cubicBezTo>
                <a:cubicBezTo>
                  <a:pt x="5535" y="16093"/>
                  <a:pt x="5589" y="16136"/>
                  <a:pt x="5600" y="16136"/>
                </a:cubicBezTo>
                <a:cubicBezTo>
                  <a:pt x="5621" y="16136"/>
                  <a:pt x="5696" y="16168"/>
                  <a:pt x="5771" y="16200"/>
                </a:cubicBezTo>
                <a:cubicBezTo>
                  <a:pt x="5857" y="16243"/>
                  <a:pt x="5943" y="16275"/>
                  <a:pt x="5965" y="16275"/>
                </a:cubicBezTo>
                <a:cubicBezTo>
                  <a:pt x="5996" y="16275"/>
                  <a:pt x="6050" y="16297"/>
                  <a:pt x="6082" y="16308"/>
                </a:cubicBezTo>
                <a:cubicBezTo>
                  <a:pt x="6157" y="16354"/>
                  <a:pt x="6280" y="16385"/>
                  <a:pt x="6346" y="16385"/>
                </a:cubicBezTo>
                <a:cubicBezTo>
                  <a:pt x="6356" y="16385"/>
                  <a:pt x="6365" y="16384"/>
                  <a:pt x="6372" y="16382"/>
                </a:cubicBezTo>
                <a:cubicBezTo>
                  <a:pt x="6381" y="16379"/>
                  <a:pt x="6390" y="16378"/>
                  <a:pt x="6397" y="16378"/>
                </a:cubicBezTo>
                <a:cubicBezTo>
                  <a:pt x="6415" y="16378"/>
                  <a:pt x="6425" y="16386"/>
                  <a:pt x="6425" y="16394"/>
                </a:cubicBezTo>
                <a:cubicBezTo>
                  <a:pt x="6436" y="16415"/>
                  <a:pt x="6490" y="16436"/>
                  <a:pt x="6565" y="16447"/>
                </a:cubicBezTo>
                <a:cubicBezTo>
                  <a:pt x="6630" y="16468"/>
                  <a:pt x="6715" y="16490"/>
                  <a:pt x="6737" y="16501"/>
                </a:cubicBezTo>
                <a:cubicBezTo>
                  <a:pt x="6762" y="16513"/>
                  <a:pt x="6783" y="16518"/>
                  <a:pt x="6807" y="16518"/>
                </a:cubicBezTo>
                <a:cubicBezTo>
                  <a:pt x="6824" y="16518"/>
                  <a:pt x="6843" y="16516"/>
                  <a:pt x="6866" y="16511"/>
                </a:cubicBezTo>
                <a:cubicBezTo>
                  <a:pt x="6914" y="16500"/>
                  <a:pt x="7042" y="16495"/>
                  <a:pt x="7164" y="16495"/>
                </a:cubicBezTo>
                <a:cubicBezTo>
                  <a:pt x="7286" y="16495"/>
                  <a:pt x="7402" y="16500"/>
                  <a:pt x="7423" y="16511"/>
                </a:cubicBezTo>
                <a:cubicBezTo>
                  <a:pt x="7429" y="16524"/>
                  <a:pt x="7447" y="16529"/>
                  <a:pt x="7471" y="16529"/>
                </a:cubicBezTo>
                <a:cubicBezTo>
                  <a:pt x="7488" y="16529"/>
                  <a:pt x="7508" y="16526"/>
                  <a:pt x="7531" y="16522"/>
                </a:cubicBezTo>
                <a:cubicBezTo>
                  <a:pt x="7545" y="16519"/>
                  <a:pt x="7562" y="16517"/>
                  <a:pt x="7579" y="16517"/>
                </a:cubicBezTo>
                <a:cubicBezTo>
                  <a:pt x="7614" y="16517"/>
                  <a:pt x="7652" y="16522"/>
                  <a:pt x="7681" y="16522"/>
                </a:cubicBezTo>
                <a:cubicBezTo>
                  <a:pt x="7724" y="16533"/>
                  <a:pt x="7841" y="16544"/>
                  <a:pt x="7948" y="16544"/>
                </a:cubicBezTo>
                <a:cubicBezTo>
                  <a:pt x="8056" y="16544"/>
                  <a:pt x="8153" y="16554"/>
                  <a:pt x="8163" y="16554"/>
                </a:cubicBezTo>
                <a:cubicBezTo>
                  <a:pt x="8163" y="16565"/>
                  <a:pt x="8238" y="16575"/>
                  <a:pt x="8335" y="16575"/>
                </a:cubicBezTo>
                <a:cubicBezTo>
                  <a:pt x="8432" y="16587"/>
                  <a:pt x="8506" y="16597"/>
                  <a:pt x="8517" y="16608"/>
                </a:cubicBezTo>
                <a:cubicBezTo>
                  <a:pt x="8528" y="16608"/>
                  <a:pt x="8592" y="16618"/>
                  <a:pt x="8656" y="16618"/>
                </a:cubicBezTo>
                <a:cubicBezTo>
                  <a:pt x="8732" y="16618"/>
                  <a:pt x="8807" y="16630"/>
                  <a:pt x="8828" y="16640"/>
                </a:cubicBezTo>
                <a:cubicBezTo>
                  <a:pt x="8875" y="16653"/>
                  <a:pt x="8938" y="16663"/>
                  <a:pt x="8992" y="16663"/>
                </a:cubicBezTo>
                <a:cubicBezTo>
                  <a:pt x="9025" y="16663"/>
                  <a:pt x="9055" y="16659"/>
                  <a:pt x="9075" y="16651"/>
                </a:cubicBezTo>
                <a:cubicBezTo>
                  <a:pt x="9118" y="16640"/>
                  <a:pt x="9139" y="16640"/>
                  <a:pt x="9161" y="16640"/>
                </a:cubicBezTo>
                <a:cubicBezTo>
                  <a:pt x="9177" y="16651"/>
                  <a:pt x="9193" y="16656"/>
                  <a:pt x="9213" y="16656"/>
                </a:cubicBezTo>
                <a:cubicBezTo>
                  <a:pt x="9233" y="16656"/>
                  <a:pt x="9257" y="16651"/>
                  <a:pt x="9290" y="16640"/>
                </a:cubicBezTo>
                <a:cubicBezTo>
                  <a:pt x="9343" y="16630"/>
                  <a:pt x="9418" y="16618"/>
                  <a:pt x="9461" y="16618"/>
                </a:cubicBezTo>
                <a:cubicBezTo>
                  <a:pt x="9643" y="16618"/>
                  <a:pt x="9901" y="16608"/>
                  <a:pt x="10072" y="16587"/>
                </a:cubicBezTo>
                <a:cubicBezTo>
                  <a:pt x="10201" y="16575"/>
                  <a:pt x="10265" y="16554"/>
                  <a:pt x="10330" y="16522"/>
                </a:cubicBezTo>
                <a:cubicBezTo>
                  <a:pt x="10380" y="16497"/>
                  <a:pt x="10405" y="16487"/>
                  <a:pt x="10421" y="16487"/>
                </a:cubicBezTo>
                <a:cubicBezTo>
                  <a:pt x="10432" y="16487"/>
                  <a:pt x="10439" y="16492"/>
                  <a:pt x="10448" y="16501"/>
                </a:cubicBezTo>
                <a:cubicBezTo>
                  <a:pt x="10464" y="16517"/>
                  <a:pt x="10472" y="16525"/>
                  <a:pt x="10483" y="16525"/>
                </a:cubicBezTo>
                <a:cubicBezTo>
                  <a:pt x="10493" y="16525"/>
                  <a:pt x="10507" y="16517"/>
                  <a:pt x="10534" y="16501"/>
                </a:cubicBezTo>
                <a:cubicBezTo>
                  <a:pt x="10555" y="16490"/>
                  <a:pt x="10598" y="16468"/>
                  <a:pt x="10620" y="16468"/>
                </a:cubicBezTo>
                <a:cubicBezTo>
                  <a:pt x="10641" y="16468"/>
                  <a:pt x="10684" y="16458"/>
                  <a:pt x="10706" y="16447"/>
                </a:cubicBezTo>
                <a:cubicBezTo>
                  <a:pt x="10737" y="16425"/>
                  <a:pt x="10780" y="16425"/>
                  <a:pt x="10823" y="16425"/>
                </a:cubicBezTo>
                <a:cubicBezTo>
                  <a:pt x="10835" y="16428"/>
                  <a:pt x="10846" y="16429"/>
                  <a:pt x="10856" y="16429"/>
                </a:cubicBezTo>
                <a:cubicBezTo>
                  <a:pt x="10890" y="16429"/>
                  <a:pt x="10918" y="16413"/>
                  <a:pt x="10984" y="16372"/>
                </a:cubicBezTo>
                <a:cubicBezTo>
                  <a:pt x="11038" y="16339"/>
                  <a:pt x="11092" y="16318"/>
                  <a:pt x="11102" y="16318"/>
                </a:cubicBezTo>
                <a:cubicBezTo>
                  <a:pt x="11108" y="16321"/>
                  <a:pt x="11116" y="16322"/>
                  <a:pt x="11126" y="16322"/>
                </a:cubicBezTo>
                <a:cubicBezTo>
                  <a:pt x="11192" y="16322"/>
                  <a:pt x="11333" y="16268"/>
                  <a:pt x="11371" y="16222"/>
                </a:cubicBezTo>
                <a:cubicBezTo>
                  <a:pt x="11403" y="16197"/>
                  <a:pt x="11417" y="16185"/>
                  <a:pt x="11445" y="16185"/>
                </a:cubicBezTo>
                <a:cubicBezTo>
                  <a:pt x="11454" y="16185"/>
                  <a:pt x="11464" y="16187"/>
                  <a:pt x="11478" y="16189"/>
                </a:cubicBezTo>
                <a:cubicBezTo>
                  <a:pt x="11487" y="16193"/>
                  <a:pt x="11496" y="16194"/>
                  <a:pt x="11504" y="16194"/>
                </a:cubicBezTo>
                <a:cubicBezTo>
                  <a:pt x="11522" y="16194"/>
                  <a:pt x="11537" y="16186"/>
                  <a:pt x="11552" y="16179"/>
                </a:cubicBezTo>
                <a:cubicBezTo>
                  <a:pt x="11561" y="16163"/>
                  <a:pt x="11574" y="16153"/>
                  <a:pt x="11585" y="16153"/>
                </a:cubicBezTo>
                <a:cubicBezTo>
                  <a:pt x="11589" y="16153"/>
                  <a:pt x="11593" y="16155"/>
                  <a:pt x="11595" y="16158"/>
                </a:cubicBezTo>
                <a:cubicBezTo>
                  <a:pt x="11617" y="16158"/>
                  <a:pt x="11649" y="16146"/>
                  <a:pt x="11671" y="16136"/>
                </a:cubicBezTo>
                <a:cubicBezTo>
                  <a:pt x="11692" y="16115"/>
                  <a:pt x="11714" y="16103"/>
                  <a:pt x="11724" y="16103"/>
                </a:cubicBezTo>
                <a:cubicBezTo>
                  <a:pt x="11724" y="16103"/>
                  <a:pt x="11757" y="16082"/>
                  <a:pt x="11788" y="16050"/>
                </a:cubicBezTo>
                <a:cubicBezTo>
                  <a:pt x="11831" y="16029"/>
                  <a:pt x="11864" y="16007"/>
                  <a:pt x="11864" y="16007"/>
                </a:cubicBezTo>
                <a:cubicBezTo>
                  <a:pt x="11874" y="16007"/>
                  <a:pt x="11928" y="15975"/>
                  <a:pt x="11982" y="15953"/>
                </a:cubicBezTo>
                <a:cubicBezTo>
                  <a:pt x="12036" y="15932"/>
                  <a:pt x="12089" y="15900"/>
                  <a:pt x="12110" y="15900"/>
                </a:cubicBezTo>
                <a:cubicBezTo>
                  <a:pt x="12121" y="15900"/>
                  <a:pt x="12164" y="15879"/>
                  <a:pt x="12196" y="15846"/>
                </a:cubicBezTo>
                <a:cubicBezTo>
                  <a:pt x="12239" y="15814"/>
                  <a:pt x="12293" y="15793"/>
                  <a:pt x="12314" y="15782"/>
                </a:cubicBezTo>
                <a:cubicBezTo>
                  <a:pt x="12346" y="15782"/>
                  <a:pt x="12389" y="15760"/>
                  <a:pt x="12422" y="15739"/>
                </a:cubicBezTo>
                <a:cubicBezTo>
                  <a:pt x="12453" y="15728"/>
                  <a:pt x="12486" y="15707"/>
                  <a:pt x="12496" y="15707"/>
                </a:cubicBezTo>
                <a:cubicBezTo>
                  <a:pt x="12508" y="15707"/>
                  <a:pt x="12539" y="15696"/>
                  <a:pt x="12561" y="15674"/>
                </a:cubicBezTo>
                <a:cubicBezTo>
                  <a:pt x="12582" y="15664"/>
                  <a:pt x="12625" y="15643"/>
                  <a:pt x="12647" y="15643"/>
                </a:cubicBezTo>
                <a:cubicBezTo>
                  <a:pt x="12689" y="15643"/>
                  <a:pt x="12861" y="15589"/>
                  <a:pt x="12904" y="15557"/>
                </a:cubicBezTo>
                <a:cubicBezTo>
                  <a:pt x="12915" y="15535"/>
                  <a:pt x="12958" y="15524"/>
                  <a:pt x="13001" y="15524"/>
                </a:cubicBezTo>
                <a:cubicBezTo>
                  <a:pt x="13054" y="15524"/>
                  <a:pt x="13097" y="15503"/>
                  <a:pt x="13161" y="15460"/>
                </a:cubicBezTo>
                <a:cubicBezTo>
                  <a:pt x="13215" y="15428"/>
                  <a:pt x="13258" y="15396"/>
                  <a:pt x="13258" y="15385"/>
                </a:cubicBezTo>
                <a:cubicBezTo>
                  <a:pt x="13264" y="15380"/>
                  <a:pt x="13269" y="15377"/>
                  <a:pt x="13276" y="15377"/>
                </a:cubicBezTo>
                <a:cubicBezTo>
                  <a:pt x="13282" y="15377"/>
                  <a:pt x="13291" y="15380"/>
                  <a:pt x="13301" y="15385"/>
                </a:cubicBezTo>
                <a:cubicBezTo>
                  <a:pt x="13312" y="15385"/>
                  <a:pt x="13344" y="15374"/>
                  <a:pt x="13354" y="15353"/>
                </a:cubicBezTo>
                <a:cubicBezTo>
                  <a:pt x="13376" y="15331"/>
                  <a:pt x="13397" y="15321"/>
                  <a:pt x="13409" y="15321"/>
                </a:cubicBezTo>
                <a:cubicBezTo>
                  <a:pt x="13419" y="15321"/>
                  <a:pt x="13483" y="15278"/>
                  <a:pt x="13548" y="15235"/>
                </a:cubicBezTo>
                <a:cubicBezTo>
                  <a:pt x="13612" y="15181"/>
                  <a:pt x="13676" y="15138"/>
                  <a:pt x="13698" y="15138"/>
                </a:cubicBezTo>
                <a:cubicBezTo>
                  <a:pt x="13719" y="15138"/>
                  <a:pt x="13773" y="15117"/>
                  <a:pt x="13945" y="14999"/>
                </a:cubicBezTo>
                <a:cubicBezTo>
                  <a:pt x="13977" y="14978"/>
                  <a:pt x="13998" y="14956"/>
                  <a:pt x="13998" y="14945"/>
                </a:cubicBezTo>
                <a:cubicBezTo>
                  <a:pt x="13998" y="14913"/>
                  <a:pt x="14213" y="14731"/>
                  <a:pt x="14277" y="14699"/>
                </a:cubicBezTo>
                <a:cubicBezTo>
                  <a:pt x="14310" y="14677"/>
                  <a:pt x="14341" y="14656"/>
                  <a:pt x="14341" y="14645"/>
                </a:cubicBezTo>
                <a:cubicBezTo>
                  <a:pt x="14341" y="14623"/>
                  <a:pt x="14384" y="14580"/>
                  <a:pt x="14427" y="14527"/>
                </a:cubicBezTo>
                <a:cubicBezTo>
                  <a:pt x="14481" y="14484"/>
                  <a:pt x="14567" y="14377"/>
                  <a:pt x="14610" y="14301"/>
                </a:cubicBezTo>
                <a:cubicBezTo>
                  <a:pt x="14663" y="14216"/>
                  <a:pt x="14727" y="14130"/>
                  <a:pt x="14749" y="14098"/>
                </a:cubicBezTo>
                <a:cubicBezTo>
                  <a:pt x="14760" y="14065"/>
                  <a:pt x="14782" y="14012"/>
                  <a:pt x="14782" y="13991"/>
                </a:cubicBezTo>
                <a:cubicBezTo>
                  <a:pt x="14782" y="13969"/>
                  <a:pt x="14792" y="13937"/>
                  <a:pt x="14803" y="13937"/>
                </a:cubicBezTo>
                <a:cubicBezTo>
                  <a:pt x="14813" y="13937"/>
                  <a:pt x="14856" y="13872"/>
                  <a:pt x="14910" y="13808"/>
                </a:cubicBezTo>
                <a:cubicBezTo>
                  <a:pt x="14953" y="13744"/>
                  <a:pt x="15006" y="13669"/>
                  <a:pt x="15028" y="13636"/>
                </a:cubicBezTo>
                <a:cubicBezTo>
                  <a:pt x="15060" y="13594"/>
                  <a:pt x="15071" y="13572"/>
                  <a:pt x="15071" y="13540"/>
                </a:cubicBezTo>
                <a:cubicBezTo>
                  <a:pt x="15060" y="13497"/>
                  <a:pt x="15071" y="13476"/>
                  <a:pt x="15125" y="13433"/>
                </a:cubicBezTo>
                <a:cubicBezTo>
                  <a:pt x="15168" y="13390"/>
                  <a:pt x="15189" y="13358"/>
                  <a:pt x="15178" y="13336"/>
                </a:cubicBezTo>
                <a:cubicBezTo>
                  <a:pt x="15168" y="13315"/>
                  <a:pt x="15178" y="13293"/>
                  <a:pt x="15199" y="13272"/>
                </a:cubicBezTo>
                <a:cubicBezTo>
                  <a:pt x="15211" y="13261"/>
                  <a:pt x="15221" y="13229"/>
                  <a:pt x="15211" y="13219"/>
                </a:cubicBezTo>
                <a:cubicBezTo>
                  <a:pt x="15211" y="13197"/>
                  <a:pt x="15221" y="13164"/>
                  <a:pt x="15242" y="13133"/>
                </a:cubicBezTo>
                <a:cubicBezTo>
                  <a:pt x="15264" y="13111"/>
                  <a:pt x="15285" y="13068"/>
                  <a:pt x="15285" y="13047"/>
                </a:cubicBezTo>
                <a:cubicBezTo>
                  <a:pt x="15285" y="13036"/>
                  <a:pt x="15307" y="13004"/>
                  <a:pt x="15328" y="12983"/>
                </a:cubicBezTo>
                <a:cubicBezTo>
                  <a:pt x="15350" y="12961"/>
                  <a:pt x="15361" y="12929"/>
                  <a:pt x="15361" y="12918"/>
                </a:cubicBezTo>
                <a:cubicBezTo>
                  <a:pt x="15361" y="12875"/>
                  <a:pt x="15392" y="12821"/>
                  <a:pt x="15457" y="12757"/>
                </a:cubicBezTo>
                <a:cubicBezTo>
                  <a:pt x="15489" y="12714"/>
                  <a:pt x="15511" y="12682"/>
                  <a:pt x="15511" y="12671"/>
                </a:cubicBezTo>
                <a:cubicBezTo>
                  <a:pt x="15511" y="12650"/>
                  <a:pt x="15521" y="12618"/>
                  <a:pt x="15543" y="12596"/>
                </a:cubicBezTo>
                <a:cubicBezTo>
                  <a:pt x="15564" y="12564"/>
                  <a:pt x="15575" y="12532"/>
                  <a:pt x="15575" y="12521"/>
                </a:cubicBezTo>
                <a:cubicBezTo>
                  <a:pt x="15575" y="12511"/>
                  <a:pt x="15597" y="12457"/>
                  <a:pt x="15628" y="12403"/>
                </a:cubicBezTo>
                <a:cubicBezTo>
                  <a:pt x="15661" y="12360"/>
                  <a:pt x="15725" y="12221"/>
                  <a:pt x="15779" y="12103"/>
                </a:cubicBezTo>
                <a:cubicBezTo>
                  <a:pt x="15864" y="11920"/>
                  <a:pt x="15886" y="11856"/>
                  <a:pt x="15897" y="11749"/>
                </a:cubicBezTo>
                <a:cubicBezTo>
                  <a:pt x="15918" y="11653"/>
                  <a:pt x="15929" y="11610"/>
                  <a:pt x="15950" y="11577"/>
                </a:cubicBezTo>
                <a:cubicBezTo>
                  <a:pt x="15972" y="11556"/>
                  <a:pt x="15983" y="11524"/>
                  <a:pt x="15983" y="11491"/>
                </a:cubicBezTo>
                <a:cubicBezTo>
                  <a:pt x="15983" y="11438"/>
                  <a:pt x="16036" y="11223"/>
                  <a:pt x="16069" y="11159"/>
                </a:cubicBezTo>
                <a:cubicBezTo>
                  <a:pt x="16112" y="11062"/>
                  <a:pt x="16122" y="10998"/>
                  <a:pt x="16133" y="10902"/>
                </a:cubicBezTo>
                <a:cubicBezTo>
                  <a:pt x="16143" y="10837"/>
                  <a:pt x="16154" y="10773"/>
                  <a:pt x="16176" y="10752"/>
                </a:cubicBezTo>
                <a:cubicBezTo>
                  <a:pt x="16186" y="10719"/>
                  <a:pt x="16197" y="10687"/>
                  <a:pt x="16197" y="10666"/>
                </a:cubicBezTo>
                <a:cubicBezTo>
                  <a:pt x="16197" y="10644"/>
                  <a:pt x="16208" y="10612"/>
                  <a:pt x="16219" y="10590"/>
                </a:cubicBezTo>
                <a:cubicBezTo>
                  <a:pt x="16240" y="10558"/>
                  <a:pt x="16240" y="10537"/>
                  <a:pt x="16229" y="10494"/>
                </a:cubicBezTo>
                <a:cubicBezTo>
                  <a:pt x="16229" y="10451"/>
                  <a:pt x="16219" y="10311"/>
                  <a:pt x="16219" y="10172"/>
                </a:cubicBezTo>
                <a:cubicBezTo>
                  <a:pt x="16219" y="10011"/>
                  <a:pt x="16208" y="9893"/>
                  <a:pt x="16197" y="9861"/>
                </a:cubicBezTo>
                <a:cubicBezTo>
                  <a:pt x="16176" y="9808"/>
                  <a:pt x="16186" y="9743"/>
                  <a:pt x="16219" y="9700"/>
                </a:cubicBezTo>
                <a:cubicBezTo>
                  <a:pt x="16240" y="9679"/>
                  <a:pt x="16240" y="9668"/>
                  <a:pt x="16219" y="9615"/>
                </a:cubicBezTo>
                <a:cubicBezTo>
                  <a:pt x="16208" y="9582"/>
                  <a:pt x="16186" y="9486"/>
                  <a:pt x="16186" y="9400"/>
                </a:cubicBezTo>
                <a:cubicBezTo>
                  <a:pt x="16186" y="9314"/>
                  <a:pt x="16165" y="9228"/>
                  <a:pt x="16154" y="9207"/>
                </a:cubicBezTo>
                <a:cubicBezTo>
                  <a:pt x="16133" y="9164"/>
                  <a:pt x="16122" y="8949"/>
                  <a:pt x="16133" y="8842"/>
                </a:cubicBezTo>
                <a:cubicBezTo>
                  <a:pt x="16133" y="8788"/>
                  <a:pt x="16112" y="8423"/>
                  <a:pt x="16100" y="8349"/>
                </a:cubicBezTo>
                <a:cubicBezTo>
                  <a:pt x="16100" y="8316"/>
                  <a:pt x="16090" y="8220"/>
                  <a:pt x="16090" y="8145"/>
                </a:cubicBezTo>
                <a:cubicBezTo>
                  <a:pt x="16090" y="8059"/>
                  <a:pt x="16069" y="7963"/>
                  <a:pt x="16069" y="7930"/>
                </a:cubicBezTo>
                <a:cubicBezTo>
                  <a:pt x="15983" y="7630"/>
                  <a:pt x="15993" y="7651"/>
                  <a:pt x="16004" y="7512"/>
                </a:cubicBezTo>
                <a:cubicBezTo>
                  <a:pt x="16015" y="7415"/>
                  <a:pt x="16015" y="7362"/>
                  <a:pt x="15983" y="7265"/>
                </a:cubicBezTo>
                <a:cubicBezTo>
                  <a:pt x="15961" y="7169"/>
                  <a:pt x="15961" y="7126"/>
                  <a:pt x="15972" y="7115"/>
                </a:cubicBezTo>
                <a:cubicBezTo>
                  <a:pt x="15983" y="7093"/>
                  <a:pt x="15983" y="7083"/>
                  <a:pt x="15929" y="6804"/>
                </a:cubicBezTo>
                <a:cubicBezTo>
                  <a:pt x="15907" y="6729"/>
                  <a:pt x="15897" y="6654"/>
                  <a:pt x="15897" y="6633"/>
                </a:cubicBezTo>
                <a:cubicBezTo>
                  <a:pt x="15897" y="6611"/>
                  <a:pt x="15897" y="6579"/>
                  <a:pt x="15886" y="6557"/>
                </a:cubicBezTo>
                <a:cubicBezTo>
                  <a:pt x="15876" y="6547"/>
                  <a:pt x="15864" y="6428"/>
                  <a:pt x="15864" y="6311"/>
                </a:cubicBezTo>
                <a:cubicBezTo>
                  <a:pt x="15854" y="6139"/>
                  <a:pt x="15854" y="6075"/>
                  <a:pt x="15822" y="6032"/>
                </a:cubicBezTo>
                <a:cubicBezTo>
                  <a:pt x="15811" y="5999"/>
                  <a:pt x="15800" y="5946"/>
                  <a:pt x="15800" y="5860"/>
                </a:cubicBezTo>
                <a:cubicBezTo>
                  <a:pt x="15790" y="5775"/>
                  <a:pt x="15779" y="5710"/>
                  <a:pt x="15757" y="5667"/>
                </a:cubicBezTo>
                <a:cubicBezTo>
                  <a:pt x="15747" y="5624"/>
                  <a:pt x="15714" y="5570"/>
                  <a:pt x="15704" y="5539"/>
                </a:cubicBezTo>
                <a:cubicBezTo>
                  <a:pt x="15693" y="5506"/>
                  <a:pt x="15683" y="5453"/>
                  <a:pt x="15671" y="5431"/>
                </a:cubicBezTo>
                <a:cubicBezTo>
                  <a:pt x="15661" y="5399"/>
                  <a:pt x="15640" y="5367"/>
                  <a:pt x="15628" y="5345"/>
                </a:cubicBezTo>
                <a:cubicBezTo>
                  <a:pt x="15618" y="5313"/>
                  <a:pt x="15586" y="5249"/>
                  <a:pt x="15554" y="5195"/>
                </a:cubicBezTo>
                <a:cubicBezTo>
                  <a:pt x="15532" y="5131"/>
                  <a:pt x="15500" y="5077"/>
                  <a:pt x="15489" y="5077"/>
                </a:cubicBezTo>
                <a:cubicBezTo>
                  <a:pt x="15468" y="5067"/>
                  <a:pt x="15468" y="5055"/>
                  <a:pt x="15468" y="5034"/>
                </a:cubicBezTo>
                <a:cubicBezTo>
                  <a:pt x="15468" y="5024"/>
                  <a:pt x="15447" y="4991"/>
                  <a:pt x="15435" y="4970"/>
                </a:cubicBezTo>
                <a:cubicBezTo>
                  <a:pt x="15414" y="4948"/>
                  <a:pt x="15404" y="4916"/>
                  <a:pt x="15404" y="4895"/>
                </a:cubicBezTo>
                <a:cubicBezTo>
                  <a:pt x="15404" y="4884"/>
                  <a:pt x="15382" y="4841"/>
                  <a:pt x="15371" y="4819"/>
                </a:cubicBezTo>
                <a:cubicBezTo>
                  <a:pt x="15350" y="4788"/>
                  <a:pt x="15328" y="4723"/>
                  <a:pt x="15307" y="4669"/>
                </a:cubicBezTo>
                <a:cubicBezTo>
                  <a:pt x="15264" y="4509"/>
                  <a:pt x="15253" y="4498"/>
                  <a:pt x="15211" y="4498"/>
                </a:cubicBezTo>
                <a:cubicBezTo>
                  <a:pt x="15168" y="4487"/>
                  <a:pt x="15168" y="4476"/>
                  <a:pt x="15168" y="4444"/>
                </a:cubicBezTo>
                <a:cubicBezTo>
                  <a:pt x="15168" y="4423"/>
                  <a:pt x="15146" y="4390"/>
                  <a:pt x="15135" y="4369"/>
                </a:cubicBezTo>
                <a:cubicBezTo>
                  <a:pt x="15114" y="4359"/>
                  <a:pt x="15103" y="4337"/>
                  <a:pt x="15103" y="4326"/>
                </a:cubicBezTo>
                <a:cubicBezTo>
                  <a:pt x="15103" y="4316"/>
                  <a:pt x="15082" y="4283"/>
                  <a:pt x="15060" y="4262"/>
                </a:cubicBezTo>
                <a:cubicBezTo>
                  <a:pt x="15028" y="4230"/>
                  <a:pt x="15006" y="4197"/>
                  <a:pt x="15006" y="4176"/>
                </a:cubicBezTo>
                <a:cubicBezTo>
                  <a:pt x="15006" y="4144"/>
                  <a:pt x="14835" y="3951"/>
                  <a:pt x="14792" y="3940"/>
                </a:cubicBezTo>
                <a:cubicBezTo>
                  <a:pt x="14760" y="3918"/>
                  <a:pt x="14653" y="3790"/>
                  <a:pt x="14653" y="3747"/>
                </a:cubicBezTo>
                <a:cubicBezTo>
                  <a:pt x="14653" y="3725"/>
                  <a:pt x="14642" y="3704"/>
                  <a:pt x="14631" y="3682"/>
                </a:cubicBezTo>
                <a:cubicBezTo>
                  <a:pt x="14620" y="3672"/>
                  <a:pt x="14599" y="3629"/>
                  <a:pt x="14588" y="3597"/>
                </a:cubicBezTo>
                <a:cubicBezTo>
                  <a:pt x="14577" y="3554"/>
                  <a:pt x="14556" y="3522"/>
                  <a:pt x="14534" y="3511"/>
                </a:cubicBezTo>
                <a:cubicBezTo>
                  <a:pt x="14524" y="3511"/>
                  <a:pt x="14503" y="3489"/>
                  <a:pt x="14491" y="3458"/>
                </a:cubicBezTo>
                <a:cubicBezTo>
                  <a:pt x="14417" y="3318"/>
                  <a:pt x="14384" y="3253"/>
                  <a:pt x="14363" y="3232"/>
                </a:cubicBezTo>
                <a:cubicBezTo>
                  <a:pt x="14320" y="3189"/>
                  <a:pt x="14277" y="3125"/>
                  <a:pt x="14277" y="3082"/>
                </a:cubicBezTo>
                <a:cubicBezTo>
                  <a:pt x="14277" y="3072"/>
                  <a:pt x="14255" y="3039"/>
                  <a:pt x="14234" y="3029"/>
                </a:cubicBezTo>
                <a:cubicBezTo>
                  <a:pt x="14213" y="3017"/>
                  <a:pt x="14138" y="2953"/>
                  <a:pt x="14084" y="2889"/>
                </a:cubicBezTo>
                <a:cubicBezTo>
                  <a:pt x="14031" y="2824"/>
                  <a:pt x="13966" y="2750"/>
                  <a:pt x="13955" y="2739"/>
                </a:cubicBezTo>
                <a:lnTo>
                  <a:pt x="13912" y="2696"/>
                </a:lnTo>
                <a:cubicBezTo>
                  <a:pt x="13816" y="2588"/>
                  <a:pt x="13451" y="2288"/>
                  <a:pt x="13409" y="2288"/>
                </a:cubicBezTo>
                <a:cubicBezTo>
                  <a:pt x="13387" y="2288"/>
                  <a:pt x="13226" y="2149"/>
                  <a:pt x="13226" y="2128"/>
                </a:cubicBezTo>
                <a:cubicBezTo>
                  <a:pt x="13226" y="2095"/>
                  <a:pt x="13215" y="2074"/>
                  <a:pt x="13140" y="2020"/>
                </a:cubicBezTo>
                <a:cubicBezTo>
                  <a:pt x="13087" y="1999"/>
                  <a:pt x="13033" y="1956"/>
                  <a:pt x="13022" y="1935"/>
                </a:cubicBezTo>
                <a:cubicBezTo>
                  <a:pt x="13001" y="1913"/>
                  <a:pt x="12979" y="1902"/>
                  <a:pt x="12968" y="1902"/>
                </a:cubicBezTo>
                <a:cubicBezTo>
                  <a:pt x="12958" y="1902"/>
                  <a:pt x="12915" y="1870"/>
                  <a:pt x="12894" y="1849"/>
                </a:cubicBezTo>
                <a:cubicBezTo>
                  <a:pt x="12861" y="1816"/>
                  <a:pt x="12808" y="1773"/>
                  <a:pt x="12775" y="1752"/>
                </a:cubicBezTo>
                <a:cubicBezTo>
                  <a:pt x="12732" y="1720"/>
                  <a:pt x="12679" y="1677"/>
                  <a:pt x="12658" y="1656"/>
                </a:cubicBezTo>
                <a:cubicBezTo>
                  <a:pt x="12636" y="1634"/>
                  <a:pt x="12593" y="1602"/>
                  <a:pt x="12572" y="1602"/>
                </a:cubicBezTo>
                <a:cubicBezTo>
                  <a:pt x="12550" y="1591"/>
                  <a:pt x="12508" y="1559"/>
                  <a:pt x="12486" y="1537"/>
                </a:cubicBezTo>
                <a:cubicBezTo>
                  <a:pt x="12453" y="1505"/>
                  <a:pt x="12432" y="1473"/>
                  <a:pt x="12422" y="1473"/>
                </a:cubicBezTo>
                <a:cubicBezTo>
                  <a:pt x="12400" y="1473"/>
                  <a:pt x="12260" y="1377"/>
                  <a:pt x="12186" y="1312"/>
                </a:cubicBezTo>
                <a:cubicBezTo>
                  <a:pt x="12164" y="1291"/>
                  <a:pt x="12121" y="1258"/>
                  <a:pt x="12100" y="1258"/>
                </a:cubicBezTo>
                <a:cubicBezTo>
                  <a:pt x="12067" y="1237"/>
                  <a:pt x="12046" y="1227"/>
                  <a:pt x="12046" y="1205"/>
                </a:cubicBezTo>
                <a:cubicBezTo>
                  <a:pt x="12036" y="1194"/>
                  <a:pt x="12003" y="1173"/>
                  <a:pt x="11971" y="1162"/>
                </a:cubicBezTo>
                <a:cubicBezTo>
                  <a:pt x="11939" y="1141"/>
                  <a:pt x="11843" y="1098"/>
                  <a:pt x="11757" y="1055"/>
                </a:cubicBezTo>
                <a:cubicBezTo>
                  <a:pt x="11681" y="1022"/>
                  <a:pt x="11595" y="991"/>
                  <a:pt x="11574" y="991"/>
                </a:cubicBezTo>
                <a:cubicBezTo>
                  <a:pt x="11564" y="991"/>
                  <a:pt x="11531" y="979"/>
                  <a:pt x="11521" y="979"/>
                </a:cubicBezTo>
                <a:cubicBezTo>
                  <a:pt x="11510" y="958"/>
                  <a:pt x="11371" y="937"/>
                  <a:pt x="11306" y="937"/>
                </a:cubicBezTo>
                <a:cubicBezTo>
                  <a:pt x="11285" y="937"/>
                  <a:pt x="11242" y="926"/>
                  <a:pt x="11220" y="905"/>
                </a:cubicBezTo>
                <a:cubicBezTo>
                  <a:pt x="11174" y="874"/>
                  <a:pt x="11062" y="849"/>
                  <a:pt x="10987" y="849"/>
                </a:cubicBezTo>
                <a:cubicBezTo>
                  <a:pt x="10957" y="849"/>
                  <a:pt x="10932" y="853"/>
                  <a:pt x="10920" y="862"/>
                </a:cubicBezTo>
                <a:cubicBezTo>
                  <a:pt x="10913" y="869"/>
                  <a:pt x="10890" y="873"/>
                  <a:pt x="10865" y="873"/>
                </a:cubicBezTo>
                <a:cubicBezTo>
                  <a:pt x="10818" y="873"/>
                  <a:pt x="10759" y="861"/>
                  <a:pt x="10759" y="840"/>
                </a:cubicBezTo>
                <a:cubicBezTo>
                  <a:pt x="10759" y="833"/>
                  <a:pt x="10742" y="829"/>
                  <a:pt x="10717" y="829"/>
                </a:cubicBezTo>
                <a:cubicBezTo>
                  <a:pt x="10671" y="829"/>
                  <a:pt x="10596" y="841"/>
                  <a:pt x="10534" y="862"/>
                </a:cubicBezTo>
                <a:cubicBezTo>
                  <a:pt x="10505" y="872"/>
                  <a:pt x="10487" y="877"/>
                  <a:pt x="10473" y="877"/>
                </a:cubicBezTo>
                <a:cubicBezTo>
                  <a:pt x="10455" y="877"/>
                  <a:pt x="10444" y="869"/>
                  <a:pt x="10427" y="851"/>
                </a:cubicBezTo>
                <a:cubicBezTo>
                  <a:pt x="10405" y="819"/>
                  <a:pt x="10384" y="819"/>
                  <a:pt x="10373" y="819"/>
                </a:cubicBezTo>
                <a:cubicBezTo>
                  <a:pt x="10334" y="835"/>
                  <a:pt x="10231" y="844"/>
                  <a:pt x="10153" y="844"/>
                </a:cubicBezTo>
                <a:cubicBezTo>
                  <a:pt x="10125" y="844"/>
                  <a:pt x="10101" y="843"/>
                  <a:pt x="10083" y="840"/>
                </a:cubicBezTo>
                <a:cubicBezTo>
                  <a:pt x="10041" y="840"/>
                  <a:pt x="9986" y="840"/>
                  <a:pt x="9944" y="851"/>
                </a:cubicBezTo>
                <a:cubicBezTo>
                  <a:pt x="9901" y="851"/>
                  <a:pt x="9805" y="862"/>
                  <a:pt x="9719" y="862"/>
                </a:cubicBezTo>
                <a:cubicBezTo>
                  <a:pt x="9681" y="859"/>
                  <a:pt x="9650" y="857"/>
                  <a:pt x="9625" y="857"/>
                </a:cubicBezTo>
                <a:cubicBezTo>
                  <a:pt x="9567" y="857"/>
                  <a:pt x="9541" y="865"/>
                  <a:pt x="9526" y="872"/>
                </a:cubicBezTo>
                <a:cubicBezTo>
                  <a:pt x="9505" y="893"/>
                  <a:pt x="9386" y="905"/>
                  <a:pt x="9273" y="905"/>
                </a:cubicBezTo>
                <a:cubicBezTo>
                  <a:pt x="9210" y="905"/>
                  <a:pt x="9149" y="901"/>
                  <a:pt x="9107" y="894"/>
                </a:cubicBezTo>
                <a:cubicBezTo>
                  <a:pt x="9083" y="886"/>
                  <a:pt x="9064" y="882"/>
                  <a:pt x="9047" y="882"/>
                </a:cubicBezTo>
                <a:cubicBezTo>
                  <a:pt x="9017" y="882"/>
                  <a:pt x="8989" y="891"/>
                  <a:pt x="8935" y="905"/>
                </a:cubicBezTo>
                <a:cubicBezTo>
                  <a:pt x="8842" y="942"/>
                  <a:pt x="8643" y="971"/>
                  <a:pt x="8551" y="971"/>
                </a:cubicBezTo>
                <a:cubicBezTo>
                  <a:pt x="8537" y="971"/>
                  <a:pt x="8526" y="970"/>
                  <a:pt x="8517" y="969"/>
                </a:cubicBezTo>
                <a:cubicBezTo>
                  <a:pt x="8506" y="966"/>
                  <a:pt x="8496" y="965"/>
                  <a:pt x="8487" y="965"/>
                </a:cubicBezTo>
                <a:cubicBezTo>
                  <a:pt x="8461" y="965"/>
                  <a:pt x="8441" y="975"/>
                  <a:pt x="8410" y="991"/>
                </a:cubicBezTo>
                <a:cubicBezTo>
                  <a:pt x="8383" y="1011"/>
                  <a:pt x="8364" y="1018"/>
                  <a:pt x="8351" y="1018"/>
                </a:cubicBezTo>
                <a:cubicBezTo>
                  <a:pt x="8344" y="1018"/>
                  <a:pt x="8339" y="1016"/>
                  <a:pt x="8335" y="1012"/>
                </a:cubicBezTo>
                <a:cubicBezTo>
                  <a:pt x="8330" y="998"/>
                  <a:pt x="8320" y="992"/>
                  <a:pt x="8304" y="992"/>
                </a:cubicBezTo>
                <a:cubicBezTo>
                  <a:pt x="8281" y="992"/>
                  <a:pt x="8245" y="1004"/>
                  <a:pt x="8196" y="1022"/>
                </a:cubicBezTo>
                <a:cubicBezTo>
                  <a:pt x="8161" y="1043"/>
                  <a:pt x="8140" y="1051"/>
                  <a:pt x="8121" y="1051"/>
                </a:cubicBezTo>
                <a:cubicBezTo>
                  <a:pt x="8110" y="1051"/>
                  <a:pt x="8100" y="1048"/>
                  <a:pt x="8088" y="1044"/>
                </a:cubicBezTo>
                <a:cubicBezTo>
                  <a:pt x="8074" y="1034"/>
                  <a:pt x="8061" y="1029"/>
                  <a:pt x="8047" y="1029"/>
                </a:cubicBezTo>
                <a:cubicBezTo>
                  <a:pt x="8030" y="1029"/>
                  <a:pt x="8010" y="1037"/>
                  <a:pt x="7981" y="1055"/>
                </a:cubicBezTo>
                <a:cubicBezTo>
                  <a:pt x="7917" y="1076"/>
                  <a:pt x="7874" y="1087"/>
                  <a:pt x="7681" y="1087"/>
                </a:cubicBezTo>
                <a:cubicBezTo>
                  <a:pt x="7640" y="1084"/>
                  <a:pt x="7604" y="1082"/>
                  <a:pt x="7573" y="1082"/>
                </a:cubicBezTo>
                <a:cubicBezTo>
                  <a:pt x="7496" y="1082"/>
                  <a:pt x="7446" y="1090"/>
                  <a:pt x="7423" y="1098"/>
                </a:cubicBezTo>
                <a:cubicBezTo>
                  <a:pt x="7373" y="1126"/>
                  <a:pt x="7124" y="1145"/>
                  <a:pt x="6944" y="1145"/>
                </a:cubicBezTo>
                <a:cubicBezTo>
                  <a:pt x="6853" y="1145"/>
                  <a:pt x="6780" y="1141"/>
                  <a:pt x="6758" y="1130"/>
                </a:cubicBezTo>
                <a:cubicBezTo>
                  <a:pt x="6755" y="1127"/>
                  <a:pt x="6749" y="1125"/>
                  <a:pt x="6742" y="1125"/>
                </a:cubicBezTo>
                <a:cubicBezTo>
                  <a:pt x="6723" y="1125"/>
                  <a:pt x="6695" y="1133"/>
                  <a:pt x="6672" y="1141"/>
                </a:cubicBezTo>
                <a:cubicBezTo>
                  <a:pt x="6655" y="1145"/>
                  <a:pt x="6639" y="1147"/>
                  <a:pt x="6624" y="1147"/>
                </a:cubicBezTo>
                <a:cubicBezTo>
                  <a:pt x="6601" y="1147"/>
                  <a:pt x="6579" y="1142"/>
                  <a:pt x="6554" y="1130"/>
                </a:cubicBezTo>
                <a:cubicBezTo>
                  <a:pt x="6532" y="1125"/>
                  <a:pt x="6516" y="1123"/>
                  <a:pt x="6502" y="1123"/>
                </a:cubicBezTo>
                <a:cubicBezTo>
                  <a:pt x="6481" y="1123"/>
                  <a:pt x="6466" y="1128"/>
                  <a:pt x="6447" y="1141"/>
                </a:cubicBezTo>
                <a:cubicBezTo>
                  <a:pt x="6412" y="1161"/>
                  <a:pt x="6328" y="1173"/>
                  <a:pt x="6247" y="1173"/>
                </a:cubicBezTo>
                <a:cubicBezTo>
                  <a:pt x="6202" y="1173"/>
                  <a:pt x="6159" y="1170"/>
                  <a:pt x="6125" y="1162"/>
                </a:cubicBezTo>
                <a:cubicBezTo>
                  <a:pt x="6095" y="1154"/>
                  <a:pt x="6070" y="1147"/>
                  <a:pt x="6050" y="1147"/>
                </a:cubicBezTo>
                <a:cubicBezTo>
                  <a:pt x="6042" y="1147"/>
                  <a:pt x="6035" y="1148"/>
                  <a:pt x="6029" y="1151"/>
                </a:cubicBezTo>
                <a:cubicBezTo>
                  <a:pt x="6007" y="1162"/>
                  <a:pt x="5975" y="1173"/>
                  <a:pt x="5943" y="1173"/>
                </a:cubicBezTo>
                <a:cubicBezTo>
                  <a:pt x="5922" y="1173"/>
                  <a:pt x="5879" y="1184"/>
                  <a:pt x="5868" y="1194"/>
                </a:cubicBezTo>
                <a:cubicBezTo>
                  <a:pt x="5825" y="1227"/>
                  <a:pt x="5643" y="1248"/>
                  <a:pt x="5450" y="1248"/>
                </a:cubicBezTo>
                <a:lnTo>
                  <a:pt x="5085" y="1248"/>
                </a:lnTo>
                <a:cubicBezTo>
                  <a:pt x="5052" y="1248"/>
                  <a:pt x="5031" y="1258"/>
                  <a:pt x="5009" y="1269"/>
                </a:cubicBezTo>
                <a:cubicBezTo>
                  <a:pt x="4999" y="1280"/>
                  <a:pt x="4935" y="1291"/>
                  <a:pt x="4870" y="1301"/>
                </a:cubicBezTo>
                <a:cubicBezTo>
                  <a:pt x="4806" y="1312"/>
                  <a:pt x="4720" y="1334"/>
                  <a:pt x="4666" y="1355"/>
                </a:cubicBezTo>
                <a:cubicBezTo>
                  <a:pt x="4617" y="1384"/>
                  <a:pt x="4591" y="1393"/>
                  <a:pt x="4572" y="1393"/>
                </a:cubicBezTo>
                <a:cubicBezTo>
                  <a:pt x="4563" y="1393"/>
                  <a:pt x="4556" y="1391"/>
                  <a:pt x="4549" y="1387"/>
                </a:cubicBezTo>
                <a:cubicBezTo>
                  <a:pt x="4538" y="1376"/>
                  <a:pt x="4527" y="1371"/>
                  <a:pt x="4514" y="1371"/>
                </a:cubicBezTo>
                <a:cubicBezTo>
                  <a:pt x="4500" y="1371"/>
                  <a:pt x="4484" y="1376"/>
                  <a:pt x="4463" y="1387"/>
                </a:cubicBezTo>
                <a:cubicBezTo>
                  <a:pt x="4441" y="1398"/>
                  <a:pt x="4377" y="1420"/>
                  <a:pt x="4344" y="1420"/>
                </a:cubicBezTo>
                <a:cubicBezTo>
                  <a:pt x="4302" y="1430"/>
                  <a:pt x="4248" y="1441"/>
                  <a:pt x="4227" y="1451"/>
                </a:cubicBezTo>
                <a:cubicBezTo>
                  <a:pt x="4205" y="1463"/>
                  <a:pt x="4141" y="1484"/>
                  <a:pt x="4087" y="1494"/>
                </a:cubicBezTo>
                <a:cubicBezTo>
                  <a:pt x="4034" y="1505"/>
                  <a:pt x="3980" y="1516"/>
                  <a:pt x="3958" y="1527"/>
                </a:cubicBezTo>
                <a:cubicBezTo>
                  <a:pt x="3927" y="1537"/>
                  <a:pt x="3862" y="1559"/>
                  <a:pt x="3755" y="1570"/>
                </a:cubicBezTo>
                <a:cubicBezTo>
                  <a:pt x="3712" y="1580"/>
                  <a:pt x="3658" y="1602"/>
                  <a:pt x="3648" y="1613"/>
                </a:cubicBezTo>
                <a:cubicBezTo>
                  <a:pt x="3626" y="1623"/>
                  <a:pt x="3605" y="1644"/>
                  <a:pt x="3594" y="1644"/>
                </a:cubicBezTo>
                <a:cubicBezTo>
                  <a:pt x="3572" y="1644"/>
                  <a:pt x="3551" y="1656"/>
                  <a:pt x="3540" y="1677"/>
                </a:cubicBezTo>
                <a:cubicBezTo>
                  <a:pt x="3519" y="1687"/>
                  <a:pt x="3497" y="1709"/>
                  <a:pt x="3476" y="1709"/>
                </a:cubicBezTo>
                <a:cubicBezTo>
                  <a:pt x="3465" y="1709"/>
                  <a:pt x="3443" y="1720"/>
                  <a:pt x="3433" y="1730"/>
                </a:cubicBezTo>
                <a:cubicBezTo>
                  <a:pt x="3422" y="1741"/>
                  <a:pt x="3401" y="1752"/>
                  <a:pt x="3379" y="1752"/>
                </a:cubicBezTo>
                <a:cubicBezTo>
                  <a:pt x="3347" y="1752"/>
                  <a:pt x="3133" y="1859"/>
                  <a:pt x="3111" y="1880"/>
                </a:cubicBezTo>
                <a:cubicBezTo>
                  <a:pt x="3111" y="1892"/>
                  <a:pt x="3090" y="1902"/>
                  <a:pt x="3068" y="1902"/>
                </a:cubicBezTo>
                <a:cubicBezTo>
                  <a:pt x="3047" y="1902"/>
                  <a:pt x="3014" y="1913"/>
                  <a:pt x="2993" y="1935"/>
                </a:cubicBezTo>
                <a:cubicBezTo>
                  <a:pt x="2961" y="1945"/>
                  <a:pt x="2940" y="1966"/>
                  <a:pt x="2940" y="1966"/>
                </a:cubicBezTo>
                <a:cubicBezTo>
                  <a:pt x="2940" y="1966"/>
                  <a:pt x="2907" y="1977"/>
                  <a:pt x="2886" y="1988"/>
                </a:cubicBezTo>
                <a:cubicBezTo>
                  <a:pt x="2864" y="1999"/>
                  <a:pt x="2821" y="1999"/>
                  <a:pt x="2800" y="1999"/>
                </a:cubicBezTo>
                <a:cubicBezTo>
                  <a:pt x="2778" y="1999"/>
                  <a:pt x="2757" y="2009"/>
                  <a:pt x="2747" y="2031"/>
                </a:cubicBezTo>
                <a:cubicBezTo>
                  <a:pt x="2725" y="2063"/>
                  <a:pt x="2704" y="2074"/>
                  <a:pt x="2693" y="2074"/>
                </a:cubicBezTo>
                <a:cubicBezTo>
                  <a:pt x="2682" y="2074"/>
                  <a:pt x="2661" y="2095"/>
                  <a:pt x="2639" y="2116"/>
                </a:cubicBezTo>
                <a:cubicBezTo>
                  <a:pt x="2628" y="2138"/>
                  <a:pt x="2596" y="2159"/>
                  <a:pt x="2575" y="2171"/>
                </a:cubicBezTo>
                <a:cubicBezTo>
                  <a:pt x="2554" y="2171"/>
                  <a:pt x="2500" y="2202"/>
                  <a:pt x="2468" y="2224"/>
                </a:cubicBezTo>
                <a:cubicBezTo>
                  <a:pt x="2435" y="2235"/>
                  <a:pt x="2403" y="2256"/>
                  <a:pt x="2392" y="2256"/>
                </a:cubicBezTo>
                <a:cubicBezTo>
                  <a:pt x="2371" y="2256"/>
                  <a:pt x="2178" y="2449"/>
                  <a:pt x="2146" y="2492"/>
                </a:cubicBezTo>
                <a:cubicBezTo>
                  <a:pt x="2135" y="2514"/>
                  <a:pt x="2113" y="2535"/>
                  <a:pt x="2092" y="2535"/>
                </a:cubicBezTo>
                <a:cubicBezTo>
                  <a:pt x="2070" y="2535"/>
                  <a:pt x="2039" y="2545"/>
                  <a:pt x="2017" y="2578"/>
                </a:cubicBezTo>
                <a:cubicBezTo>
                  <a:pt x="2000" y="2604"/>
                  <a:pt x="1982" y="2624"/>
                  <a:pt x="1976" y="2624"/>
                </a:cubicBezTo>
                <a:cubicBezTo>
                  <a:pt x="1975" y="2624"/>
                  <a:pt x="1974" y="2623"/>
                  <a:pt x="1974" y="2621"/>
                </a:cubicBezTo>
                <a:cubicBezTo>
                  <a:pt x="1963" y="2621"/>
                  <a:pt x="1942" y="2631"/>
                  <a:pt x="1931" y="2642"/>
                </a:cubicBezTo>
                <a:cubicBezTo>
                  <a:pt x="1824" y="2760"/>
                  <a:pt x="1792" y="2793"/>
                  <a:pt x="1770" y="2836"/>
                </a:cubicBezTo>
                <a:cubicBezTo>
                  <a:pt x="1738" y="2889"/>
                  <a:pt x="1599" y="3017"/>
                  <a:pt x="1567" y="3017"/>
                </a:cubicBezTo>
                <a:cubicBezTo>
                  <a:pt x="1556" y="3017"/>
                  <a:pt x="1545" y="3039"/>
                  <a:pt x="1534" y="3050"/>
                </a:cubicBezTo>
                <a:cubicBezTo>
                  <a:pt x="1524" y="3114"/>
                  <a:pt x="1460" y="3189"/>
                  <a:pt x="1395" y="3232"/>
                </a:cubicBezTo>
                <a:cubicBezTo>
                  <a:pt x="1363" y="3253"/>
                  <a:pt x="1331" y="3286"/>
                  <a:pt x="1331" y="3307"/>
                </a:cubicBezTo>
                <a:cubicBezTo>
                  <a:pt x="1320" y="3339"/>
                  <a:pt x="1309" y="3372"/>
                  <a:pt x="1288" y="3382"/>
                </a:cubicBezTo>
                <a:cubicBezTo>
                  <a:pt x="1277" y="3404"/>
                  <a:pt x="1255" y="3446"/>
                  <a:pt x="1245" y="3479"/>
                </a:cubicBezTo>
                <a:lnTo>
                  <a:pt x="1191" y="3586"/>
                </a:lnTo>
                <a:cubicBezTo>
                  <a:pt x="1169" y="3618"/>
                  <a:pt x="1159" y="3651"/>
                  <a:pt x="1159" y="3672"/>
                </a:cubicBezTo>
                <a:cubicBezTo>
                  <a:pt x="1169" y="3694"/>
                  <a:pt x="1159" y="3704"/>
                  <a:pt x="1148" y="3704"/>
                </a:cubicBezTo>
                <a:cubicBezTo>
                  <a:pt x="1116" y="3704"/>
                  <a:pt x="1095" y="3737"/>
                  <a:pt x="1084" y="3822"/>
                </a:cubicBezTo>
                <a:cubicBezTo>
                  <a:pt x="1084" y="3854"/>
                  <a:pt x="1052" y="3908"/>
                  <a:pt x="1030" y="3951"/>
                </a:cubicBezTo>
                <a:cubicBezTo>
                  <a:pt x="998" y="4004"/>
                  <a:pt x="976" y="4047"/>
                  <a:pt x="966" y="4123"/>
                </a:cubicBezTo>
                <a:cubicBezTo>
                  <a:pt x="955" y="4176"/>
                  <a:pt x="933" y="4240"/>
                  <a:pt x="923" y="4262"/>
                </a:cubicBezTo>
                <a:cubicBezTo>
                  <a:pt x="902" y="4294"/>
                  <a:pt x="880" y="4326"/>
                  <a:pt x="880" y="4359"/>
                </a:cubicBezTo>
                <a:lnTo>
                  <a:pt x="837" y="4444"/>
                </a:lnTo>
                <a:cubicBezTo>
                  <a:pt x="816" y="4455"/>
                  <a:pt x="794" y="4509"/>
                  <a:pt x="783" y="4541"/>
                </a:cubicBezTo>
                <a:cubicBezTo>
                  <a:pt x="762" y="4583"/>
                  <a:pt x="740" y="4626"/>
                  <a:pt x="719" y="4638"/>
                </a:cubicBezTo>
                <a:cubicBezTo>
                  <a:pt x="698" y="4659"/>
                  <a:pt x="676" y="4712"/>
                  <a:pt x="666" y="4766"/>
                </a:cubicBezTo>
                <a:cubicBezTo>
                  <a:pt x="644" y="4819"/>
                  <a:pt x="623" y="4874"/>
                  <a:pt x="612" y="4884"/>
                </a:cubicBezTo>
                <a:cubicBezTo>
                  <a:pt x="601" y="4905"/>
                  <a:pt x="590" y="4927"/>
                  <a:pt x="590" y="4948"/>
                </a:cubicBezTo>
                <a:cubicBezTo>
                  <a:pt x="601" y="5024"/>
                  <a:pt x="590" y="5055"/>
                  <a:pt x="537" y="5098"/>
                </a:cubicBezTo>
                <a:cubicBezTo>
                  <a:pt x="504" y="5131"/>
                  <a:pt x="494" y="5152"/>
                  <a:pt x="494" y="5195"/>
                </a:cubicBezTo>
                <a:cubicBezTo>
                  <a:pt x="504" y="5281"/>
                  <a:pt x="473" y="5410"/>
                  <a:pt x="440" y="5442"/>
                </a:cubicBezTo>
                <a:cubicBezTo>
                  <a:pt x="430" y="5463"/>
                  <a:pt x="408" y="5506"/>
                  <a:pt x="397" y="5549"/>
                </a:cubicBezTo>
                <a:cubicBezTo>
                  <a:pt x="387" y="5592"/>
                  <a:pt x="365" y="5635"/>
                  <a:pt x="354" y="5656"/>
                </a:cubicBezTo>
                <a:cubicBezTo>
                  <a:pt x="323" y="5710"/>
                  <a:pt x="311" y="5806"/>
                  <a:pt x="333" y="5839"/>
                </a:cubicBezTo>
                <a:cubicBezTo>
                  <a:pt x="344" y="5849"/>
                  <a:pt x="344" y="5871"/>
                  <a:pt x="323" y="5903"/>
                </a:cubicBezTo>
                <a:cubicBezTo>
                  <a:pt x="290" y="5968"/>
                  <a:pt x="280" y="6021"/>
                  <a:pt x="268" y="6204"/>
                </a:cubicBezTo>
                <a:cubicBezTo>
                  <a:pt x="268" y="6278"/>
                  <a:pt x="258" y="6343"/>
                  <a:pt x="247" y="6354"/>
                </a:cubicBezTo>
                <a:cubicBezTo>
                  <a:pt x="237" y="6364"/>
                  <a:pt x="237" y="6385"/>
                  <a:pt x="247" y="6407"/>
                </a:cubicBezTo>
                <a:cubicBezTo>
                  <a:pt x="247" y="6440"/>
                  <a:pt x="247" y="6450"/>
                  <a:pt x="215" y="6482"/>
                </a:cubicBezTo>
                <a:cubicBezTo>
                  <a:pt x="183" y="6504"/>
                  <a:pt x="172" y="6525"/>
                  <a:pt x="151" y="6707"/>
                </a:cubicBezTo>
                <a:cubicBezTo>
                  <a:pt x="140" y="6815"/>
                  <a:pt x="129" y="6965"/>
                  <a:pt x="129" y="7040"/>
                </a:cubicBezTo>
                <a:cubicBezTo>
                  <a:pt x="129" y="7115"/>
                  <a:pt x="118" y="7212"/>
                  <a:pt x="108" y="7244"/>
                </a:cubicBezTo>
                <a:cubicBezTo>
                  <a:pt x="108" y="7286"/>
                  <a:pt x="108" y="7319"/>
                  <a:pt x="118" y="7351"/>
                </a:cubicBezTo>
                <a:cubicBezTo>
                  <a:pt x="151" y="7394"/>
                  <a:pt x="118" y="7684"/>
                  <a:pt x="75" y="7727"/>
                </a:cubicBezTo>
                <a:cubicBezTo>
                  <a:pt x="54" y="7748"/>
                  <a:pt x="54" y="7770"/>
                  <a:pt x="65" y="7855"/>
                </a:cubicBezTo>
                <a:cubicBezTo>
                  <a:pt x="75" y="7941"/>
                  <a:pt x="75" y="7973"/>
                  <a:pt x="54" y="8006"/>
                </a:cubicBezTo>
                <a:cubicBezTo>
                  <a:pt x="44" y="8027"/>
                  <a:pt x="32" y="8091"/>
                  <a:pt x="22" y="8199"/>
                </a:cubicBezTo>
                <a:cubicBezTo>
                  <a:pt x="22" y="8284"/>
                  <a:pt x="11" y="8392"/>
                  <a:pt x="11" y="8435"/>
                </a:cubicBezTo>
                <a:cubicBezTo>
                  <a:pt x="1" y="8520"/>
                  <a:pt x="1" y="8531"/>
                  <a:pt x="1" y="8885"/>
                </a:cubicBezTo>
                <a:cubicBezTo>
                  <a:pt x="1" y="9024"/>
                  <a:pt x="11" y="9153"/>
                  <a:pt x="22" y="9164"/>
                </a:cubicBezTo>
                <a:cubicBezTo>
                  <a:pt x="32" y="9174"/>
                  <a:pt x="32" y="9303"/>
                  <a:pt x="32" y="9443"/>
                </a:cubicBezTo>
                <a:cubicBezTo>
                  <a:pt x="32" y="9625"/>
                  <a:pt x="32" y="9732"/>
                  <a:pt x="54" y="9775"/>
                </a:cubicBezTo>
                <a:cubicBezTo>
                  <a:pt x="75" y="9839"/>
                  <a:pt x="65" y="10011"/>
                  <a:pt x="44" y="10065"/>
                </a:cubicBezTo>
                <a:cubicBezTo>
                  <a:pt x="32" y="10075"/>
                  <a:pt x="32" y="10097"/>
                  <a:pt x="44" y="10129"/>
                </a:cubicBezTo>
                <a:cubicBezTo>
                  <a:pt x="75" y="10204"/>
                  <a:pt x="87" y="10387"/>
                  <a:pt x="65" y="10419"/>
                </a:cubicBezTo>
                <a:cubicBezTo>
                  <a:pt x="54" y="10440"/>
                  <a:pt x="54" y="10461"/>
                  <a:pt x="75" y="10504"/>
                </a:cubicBezTo>
                <a:cubicBezTo>
                  <a:pt x="87" y="10526"/>
                  <a:pt x="108" y="10590"/>
                  <a:pt x="108" y="10633"/>
                </a:cubicBezTo>
                <a:cubicBezTo>
                  <a:pt x="108" y="10687"/>
                  <a:pt x="108" y="10730"/>
                  <a:pt x="140" y="10762"/>
                </a:cubicBezTo>
                <a:cubicBezTo>
                  <a:pt x="172" y="10805"/>
                  <a:pt x="172" y="10837"/>
                  <a:pt x="183" y="10933"/>
                </a:cubicBezTo>
                <a:cubicBezTo>
                  <a:pt x="183" y="11030"/>
                  <a:pt x="183" y="11062"/>
                  <a:pt x="204" y="11073"/>
                </a:cubicBezTo>
                <a:cubicBezTo>
                  <a:pt x="226" y="11084"/>
                  <a:pt x="237" y="11116"/>
                  <a:pt x="237" y="11191"/>
                </a:cubicBezTo>
                <a:cubicBezTo>
                  <a:pt x="237" y="11266"/>
                  <a:pt x="247" y="11309"/>
                  <a:pt x="280" y="11341"/>
                </a:cubicBezTo>
                <a:cubicBezTo>
                  <a:pt x="344" y="11427"/>
                  <a:pt x="365" y="11470"/>
                  <a:pt x="344" y="11502"/>
                </a:cubicBezTo>
                <a:cubicBezTo>
                  <a:pt x="323" y="11534"/>
                  <a:pt x="344" y="11610"/>
                  <a:pt x="397" y="11717"/>
                </a:cubicBezTo>
                <a:cubicBezTo>
                  <a:pt x="473" y="11846"/>
                  <a:pt x="504" y="11910"/>
                  <a:pt x="526" y="12006"/>
                </a:cubicBezTo>
                <a:cubicBezTo>
                  <a:pt x="537" y="12049"/>
                  <a:pt x="559" y="12103"/>
                  <a:pt x="569" y="12124"/>
                </a:cubicBezTo>
                <a:cubicBezTo>
                  <a:pt x="580" y="12156"/>
                  <a:pt x="590" y="12189"/>
                  <a:pt x="590" y="12210"/>
                </a:cubicBezTo>
                <a:cubicBezTo>
                  <a:pt x="590" y="12221"/>
                  <a:pt x="612" y="12285"/>
                  <a:pt x="644" y="12339"/>
                </a:cubicBezTo>
                <a:cubicBezTo>
                  <a:pt x="676" y="12403"/>
                  <a:pt x="709" y="12457"/>
                  <a:pt x="709" y="12468"/>
                </a:cubicBezTo>
                <a:cubicBezTo>
                  <a:pt x="709" y="12478"/>
                  <a:pt x="719" y="12511"/>
                  <a:pt x="730" y="12532"/>
                </a:cubicBezTo>
                <a:cubicBezTo>
                  <a:pt x="752" y="12554"/>
                  <a:pt x="762" y="12575"/>
                  <a:pt x="762" y="12596"/>
                </a:cubicBezTo>
                <a:cubicBezTo>
                  <a:pt x="752" y="12618"/>
                  <a:pt x="762" y="12650"/>
                  <a:pt x="794" y="12682"/>
                </a:cubicBezTo>
                <a:cubicBezTo>
                  <a:pt x="816" y="12714"/>
                  <a:pt x="837" y="12747"/>
                  <a:pt x="826" y="12757"/>
                </a:cubicBezTo>
                <a:cubicBezTo>
                  <a:pt x="826" y="12778"/>
                  <a:pt x="837" y="12821"/>
                  <a:pt x="880" y="12875"/>
                </a:cubicBezTo>
                <a:cubicBezTo>
                  <a:pt x="933" y="12929"/>
                  <a:pt x="955" y="12971"/>
                  <a:pt x="976" y="13057"/>
                </a:cubicBezTo>
                <a:cubicBezTo>
                  <a:pt x="988" y="13122"/>
                  <a:pt x="1009" y="13176"/>
                  <a:pt x="1019" y="13186"/>
                </a:cubicBezTo>
                <a:cubicBezTo>
                  <a:pt x="1030" y="13186"/>
                  <a:pt x="1041" y="13207"/>
                  <a:pt x="1041" y="13207"/>
                </a:cubicBezTo>
                <a:cubicBezTo>
                  <a:pt x="1041" y="13229"/>
                  <a:pt x="1138" y="13390"/>
                  <a:pt x="1191" y="13476"/>
                </a:cubicBezTo>
                <a:cubicBezTo>
                  <a:pt x="1212" y="13497"/>
                  <a:pt x="1224" y="13540"/>
                  <a:pt x="1224" y="13562"/>
                </a:cubicBezTo>
                <a:cubicBezTo>
                  <a:pt x="1224" y="13583"/>
                  <a:pt x="1245" y="13615"/>
                  <a:pt x="1266" y="13636"/>
                </a:cubicBezTo>
                <a:cubicBezTo>
                  <a:pt x="1320" y="13669"/>
                  <a:pt x="1438" y="13851"/>
                  <a:pt x="1438" y="13905"/>
                </a:cubicBezTo>
                <a:cubicBezTo>
                  <a:pt x="1438" y="13915"/>
                  <a:pt x="1448" y="13958"/>
                  <a:pt x="1470" y="13980"/>
                </a:cubicBezTo>
                <a:cubicBezTo>
                  <a:pt x="1481" y="14012"/>
                  <a:pt x="1502" y="14044"/>
                  <a:pt x="1502" y="14065"/>
                </a:cubicBezTo>
                <a:cubicBezTo>
                  <a:pt x="1502" y="14077"/>
                  <a:pt x="1534" y="14130"/>
                  <a:pt x="1577" y="14173"/>
                </a:cubicBezTo>
                <a:cubicBezTo>
                  <a:pt x="1620" y="14216"/>
                  <a:pt x="1663" y="14259"/>
                  <a:pt x="1663" y="14270"/>
                </a:cubicBezTo>
                <a:cubicBezTo>
                  <a:pt x="1663" y="14280"/>
                  <a:pt x="1674" y="14313"/>
                  <a:pt x="1695" y="14334"/>
                </a:cubicBezTo>
                <a:cubicBezTo>
                  <a:pt x="1717" y="14356"/>
                  <a:pt x="1727" y="14387"/>
                  <a:pt x="1727" y="14387"/>
                </a:cubicBezTo>
                <a:cubicBezTo>
                  <a:pt x="1717" y="14420"/>
                  <a:pt x="1760" y="14506"/>
                  <a:pt x="1813" y="14527"/>
                </a:cubicBezTo>
                <a:cubicBezTo>
                  <a:pt x="1846" y="14549"/>
                  <a:pt x="1877" y="14592"/>
                  <a:pt x="1910" y="14666"/>
                </a:cubicBezTo>
                <a:cubicBezTo>
                  <a:pt x="1963" y="14773"/>
                  <a:pt x="1974" y="14795"/>
                  <a:pt x="2103" y="14924"/>
                </a:cubicBezTo>
                <a:cubicBezTo>
                  <a:pt x="2135" y="14967"/>
                  <a:pt x="2167" y="15009"/>
                  <a:pt x="2167" y="15021"/>
                </a:cubicBezTo>
                <a:cubicBezTo>
                  <a:pt x="2167" y="15031"/>
                  <a:pt x="2189" y="15063"/>
                  <a:pt x="2210" y="15085"/>
                </a:cubicBezTo>
                <a:cubicBezTo>
                  <a:pt x="2242" y="15106"/>
                  <a:pt x="2275" y="15149"/>
                  <a:pt x="2285" y="15181"/>
                </a:cubicBezTo>
                <a:cubicBezTo>
                  <a:pt x="2296" y="15214"/>
                  <a:pt x="2328" y="15245"/>
                  <a:pt x="2349" y="15257"/>
                </a:cubicBezTo>
                <a:cubicBezTo>
                  <a:pt x="2371" y="15267"/>
                  <a:pt x="2425" y="15321"/>
                  <a:pt x="2468" y="15385"/>
                </a:cubicBezTo>
                <a:cubicBezTo>
                  <a:pt x="2511" y="15450"/>
                  <a:pt x="2564" y="15514"/>
                  <a:pt x="2575" y="15514"/>
                </a:cubicBezTo>
                <a:cubicBezTo>
                  <a:pt x="2596" y="15524"/>
                  <a:pt x="2618" y="15557"/>
                  <a:pt x="2628" y="15578"/>
                </a:cubicBezTo>
                <a:cubicBezTo>
                  <a:pt x="2639" y="15610"/>
                  <a:pt x="2661" y="15632"/>
                  <a:pt x="2693" y="15632"/>
                </a:cubicBezTo>
                <a:cubicBezTo>
                  <a:pt x="2725" y="15632"/>
                  <a:pt x="2747" y="15653"/>
                  <a:pt x="2790" y="15728"/>
                </a:cubicBezTo>
                <a:cubicBezTo>
                  <a:pt x="2821" y="15771"/>
                  <a:pt x="2864" y="15825"/>
                  <a:pt x="2886" y="15857"/>
                </a:cubicBezTo>
                <a:cubicBezTo>
                  <a:pt x="2918" y="15879"/>
                  <a:pt x="2993" y="15953"/>
                  <a:pt x="3057" y="16018"/>
                </a:cubicBezTo>
                <a:cubicBezTo>
                  <a:pt x="3122" y="16082"/>
                  <a:pt x="3176" y="16136"/>
                  <a:pt x="3186" y="16136"/>
                </a:cubicBezTo>
                <a:cubicBezTo>
                  <a:pt x="3219" y="16136"/>
                  <a:pt x="3379" y="16222"/>
                  <a:pt x="3412" y="16254"/>
                </a:cubicBezTo>
                <a:cubicBezTo>
                  <a:pt x="3422" y="16275"/>
                  <a:pt x="3497" y="16308"/>
                  <a:pt x="3572" y="16339"/>
                </a:cubicBezTo>
                <a:cubicBezTo>
                  <a:pt x="3637" y="16361"/>
                  <a:pt x="3712" y="16382"/>
                  <a:pt x="3722" y="16394"/>
                </a:cubicBezTo>
                <a:cubicBezTo>
                  <a:pt x="3722" y="16404"/>
                  <a:pt x="3776" y="16415"/>
                  <a:pt x="3819" y="16425"/>
                </a:cubicBezTo>
                <a:cubicBezTo>
                  <a:pt x="3862" y="16436"/>
                  <a:pt x="3927" y="16468"/>
                  <a:pt x="3980" y="16501"/>
                </a:cubicBezTo>
                <a:cubicBezTo>
                  <a:pt x="4023" y="16533"/>
                  <a:pt x="4066" y="16554"/>
                  <a:pt x="4077" y="16554"/>
                </a:cubicBezTo>
                <a:cubicBezTo>
                  <a:pt x="4098" y="16554"/>
                  <a:pt x="4130" y="16575"/>
                  <a:pt x="4163" y="16608"/>
                </a:cubicBezTo>
                <a:cubicBezTo>
                  <a:pt x="4184" y="16630"/>
                  <a:pt x="4248" y="16661"/>
                  <a:pt x="4280" y="16683"/>
                </a:cubicBezTo>
                <a:cubicBezTo>
                  <a:pt x="4323" y="16694"/>
                  <a:pt x="4377" y="16715"/>
                  <a:pt x="4409" y="16737"/>
                </a:cubicBezTo>
                <a:cubicBezTo>
                  <a:pt x="4430" y="16747"/>
                  <a:pt x="4473" y="16769"/>
                  <a:pt x="4495" y="16769"/>
                </a:cubicBezTo>
                <a:cubicBezTo>
                  <a:pt x="4504" y="16767"/>
                  <a:pt x="4515" y="16766"/>
                  <a:pt x="4526" y="16766"/>
                </a:cubicBezTo>
                <a:cubicBezTo>
                  <a:pt x="4576" y="16766"/>
                  <a:pt x="4634" y="16783"/>
                  <a:pt x="4634" y="16801"/>
                </a:cubicBezTo>
                <a:cubicBezTo>
                  <a:pt x="4634" y="16833"/>
                  <a:pt x="4666" y="16844"/>
                  <a:pt x="4731" y="16844"/>
                </a:cubicBezTo>
                <a:cubicBezTo>
                  <a:pt x="4752" y="16844"/>
                  <a:pt x="4785" y="16865"/>
                  <a:pt x="4806" y="16876"/>
                </a:cubicBezTo>
                <a:cubicBezTo>
                  <a:pt x="4828" y="16897"/>
                  <a:pt x="4859" y="16908"/>
                  <a:pt x="4881" y="16908"/>
                </a:cubicBezTo>
                <a:cubicBezTo>
                  <a:pt x="4902" y="16908"/>
                  <a:pt x="4924" y="16919"/>
                  <a:pt x="4935" y="16930"/>
                </a:cubicBezTo>
                <a:cubicBezTo>
                  <a:pt x="4956" y="16940"/>
                  <a:pt x="5171" y="17026"/>
                  <a:pt x="5235" y="17047"/>
                </a:cubicBezTo>
                <a:cubicBezTo>
                  <a:pt x="5278" y="17069"/>
                  <a:pt x="5493" y="17187"/>
                  <a:pt x="5503" y="17209"/>
                </a:cubicBezTo>
                <a:cubicBezTo>
                  <a:pt x="5503" y="17209"/>
                  <a:pt x="5535" y="17219"/>
                  <a:pt x="5557" y="17219"/>
                </a:cubicBezTo>
                <a:cubicBezTo>
                  <a:pt x="5589" y="17219"/>
                  <a:pt x="5621" y="17230"/>
                  <a:pt x="5643" y="17262"/>
                </a:cubicBezTo>
                <a:cubicBezTo>
                  <a:pt x="5674" y="17295"/>
                  <a:pt x="5686" y="17305"/>
                  <a:pt x="5793" y="17305"/>
                </a:cubicBezTo>
                <a:cubicBezTo>
                  <a:pt x="5932" y="17305"/>
                  <a:pt x="6018" y="17326"/>
                  <a:pt x="6061" y="17369"/>
                </a:cubicBezTo>
                <a:cubicBezTo>
                  <a:pt x="6082" y="17402"/>
                  <a:pt x="6115" y="17412"/>
                  <a:pt x="6222" y="17423"/>
                </a:cubicBezTo>
                <a:cubicBezTo>
                  <a:pt x="6286" y="17434"/>
                  <a:pt x="6382" y="17434"/>
                  <a:pt x="6425" y="17434"/>
                </a:cubicBezTo>
                <a:cubicBezTo>
                  <a:pt x="6468" y="17434"/>
                  <a:pt x="6554" y="17434"/>
                  <a:pt x="6597" y="17445"/>
                </a:cubicBezTo>
                <a:cubicBezTo>
                  <a:pt x="6651" y="17455"/>
                  <a:pt x="6715" y="17466"/>
                  <a:pt x="6747" y="17466"/>
                </a:cubicBezTo>
                <a:cubicBezTo>
                  <a:pt x="6790" y="17466"/>
                  <a:pt x="6833" y="17476"/>
                  <a:pt x="6887" y="17498"/>
                </a:cubicBezTo>
                <a:cubicBezTo>
                  <a:pt x="6935" y="17522"/>
                  <a:pt x="6965" y="17534"/>
                  <a:pt x="6986" y="17534"/>
                </a:cubicBezTo>
                <a:cubicBezTo>
                  <a:pt x="6993" y="17534"/>
                  <a:pt x="6999" y="17533"/>
                  <a:pt x="7005" y="17531"/>
                </a:cubicBezTo>
                <a:cubicBezTo>
                  <a:pt x="7015" y="17525"/>
                  <a:pt x="7026" y="17522"/>
                  <a:pt x="7039" y="17522"/>
                </a:cubicBezTo>
                <a:cubicBezTo>
                  <a:pt x="7053" y="17522"/>
                  <a:pt x="7069" y="17525"/>
                  <a:pt x="7090" y="17531"/>
                </a:cubicBezTo>
                <a:cubicBezTo>
                  <a:pt x="7112" y="17541"/>
                  <a:pt x="7198" y="17552"/>
                  <a:pt x="7262" y="17552"/>
                </a:cubicBezTo>
                <a:cubicBezTo>
                  <a:pt x="7380" y="17562"/>
                  <a:pt x="7519" y="17584"/>
                  <a:pt x="7573" y="17616"/>
                </a:cubicBezTo>
                <a:cubicBezTo>
                  <a:pt x="7584" y="17616"/>
                  <a:pt x="7670" y="17627"/>
                  <a:pt x="7755" y="17627"/>
                </a:cubicBezTo>
                <a:cubicBezTo>
                  <a:pt x="7831" y="17627"/>
                  <a:pt x="7927" y="17638"/>
                  <a:pt x="7948" y="17648"/>
                </a:cubicBezTo>
                <a:lnTo>
                  <a:pt x="8056" y="17648"/>
                </a:lnTo>
                <a:cubicBezTo>
                  <a:pt x="8087" y="17636"/>
                  <a:pt x="8118" y="17630"/>
                  <a:pt x="8149" y="17630"/>
                </a:cubicBezTo>
                <a:cubicBezTo>
                  <a:pt x="8172" y="17630"/>
                  <a:pt x="8194" y="17633"/>
                  <a:pt x="8217" y="17638"/>
                </a:cubicBezTo>
                <a:cubicBezTo>
                  <a:pt x="8239" y="17642"/>
                  <a:pt x="8255" y="17644"/>
                  <a:pt x="8269" y="17644"/>
                </a:cubicBezTo>
                <a:cubicBezTo>
                  <a:pt x="8290" y="17644"/>
                  <a:pt x="8305" y="17639"/>
                  <a:pt x="8324" y="17627"/>
                </a:cubicBezTo>
                <a:cubicBezTo>
                  <a:pt x="8342" y="17609"/>
                  <a:pt x="8353" y="17601"/>
                  <a:pt x="8365" y="17601"/>
                </a:cubicBezTo>
                <a:cubicBezTo>
                  <a:pt x="8375" y="17601"/>
                  <a:pt x="8385" y="17607"/>
                  <a:pt x="8399" y="17616"/>
                </a:cubicBezTo>
                <a:cubicBezTo>
                  <a:pt x="8434" y="17634"/>
                  <a:pt x="8618" y="17642"/>
                  <a:pt x="8797" y="17642"/>
                </a:cubicBezTo>
                <a:cubicBezTo>
                  <a:pt x="8943" y="17642"/>
                  <a:pt x="9086" y="17636"/>
                  <a:pt x="9139" y="17627"/>
                </a:cubicBezTo>
                <a:cubicBezTo>
                  <a:pt x="9166" y="17621"/>
                  <a:pt x="9188" y="17619"/>
                  <a:pt x="9209" y="17619"/>
                </a:cubicBezTo>
                <a:cubicBezTo>
                  <a:pt x="9230" y="17619"/>
                  <a:pt x="9252" y="17621"/>
                  <a:pt x="9279" y="17627"/>
                </a:cubicBezTo>
                <a:cubicBezTo>
                  <a:pt x="9300" y="17632"/>
                  <a:pt x="9316" y="17635"/>
                  <a:pt x="9331" y="17635"/>
                </a:cubicBezTo>
                <a:cubicBezTo>
                  <a:pt x="9346" y="17635"/>
                  <a:pt x="9359" y="17632"/>
                  <a:pt x="9375" y="17627"/>
                </a:cubicBezTo>
                <a:cubicBezTo>
                  <a:pt x="9386" y="17616"/>
                  <a:pt x="9429" y="17605"/>
                  <a:pt x="9450" y="17605"/>
                </a:cubicBezTo>
                <a:cubicBezTo>
                  <a:pt x="9483" y="17605"/>
                  <a:pt x="9526" y="17605"/>
                  <a:pt x="9547" y="17595"/>
                </a:cubicBezTo>
                <a:cubicBezTo>
                  <a:pt x="9557" y="17584"/>
                  <a:pt x="9600" y="17573"/>
                  <a:pt x="9622" y="17573"/>
                </a:cubicBezTo>
                <a:cubicBezTo>
                  <a:pt x="9654" y="17573"/>
                  <a:pt x="9686" y="17562"/>
                  <a:pt x="9708" y="17562"/>
                </a:cubicBezTo>
                <a:cubicBezTo>
                  <a:pt x="9716" y="17554"/>
                  <a:pt x="9722" y="17551"/>
                  <a:pt x="9729" y="17551"/>
                </a:cubicBezTo>
                <a:cubicBezTo>
                  <a:pt x="9739" y="17551"/>
                  <a:pt x="9748" y="17560"/>
                  <a:pt x="9762" y="17573"/>
                </a:cubicBezTo>
                <a:cubicBezTo>
                  <a:pt x="9777" y="17584"/>
                  <a:pt x="9788" y="17590"/>
                  <a:pt x="9802" y="17590"/>
                </a:cubicBezTo>
                <a:cubicBezTo>
                  <a:pt x="9815" y="17590"/>
                  <a:pt x="9831" y="17584"/>
                  <a:pt x="9858" y="17573"/>
                </a:cubicBezTo>
                <a:cubicBezTo>
                  <a:pt x="9921" y="17542"/>
                  <a:pt x="10029" y="17522"/>
                  <a:pt x="10121" y="17522"/>
                </a:cubicBezTo>
                <a:cubicBezTo>
                  <a:pt x="10155" y="17522"/>
                  <a:pt x="10186" y="17525"/>
                  <a:pt x="10212" y="17531"/>
                </a:cubicBezTo>
                <a:cubicBezTo>
                  <a:pt x="10224" y="17534"/>
                  <a:pt x="10234" y="17537"/>
                  <a:pt x="10244" y="17537"/>
                </a:cubicBezTo>
                <a:cubicBezTo>
                  <a:pt x="10261" y="17537"/>
                  <a:pt x="10277" y="17529"/>
                  <a:pt x="10298" y="17509"/>
                </a:cubicBezTo>
                <a:cubicBezTo>
                  <a:pt x="10319" y="17498"/>
                  <a:pt x="10362" y="17476"/>
                  <a:pt x="10384" y="17476"/>
                </a:cubicBezTo>
                <a:cubicBezTo>
                  <a:pt x="10415" y="17476"/>
                  <a:pt x="10470" y="17476"/>
                  <a:pt x="10512" y="17466"/>
                </a:cubicBezTo>
                <a:cubicBezTo>
                  <a:pt x="10555" y="17466"/>
                  <a:pt x="10651" y="17466"/>
                  <a:pt x="10727" y="17455"/>
                </a:cubicBezTo>
                <a:cubicBezTo>
                  <a:pt x="10813" y="17455"/>
                  <a:pt x="10909" y="17445"/>
                  <a:pt x="10952" y="17434"/>
                </a:cubicBezTo>
                <a:cubicBezTo>
                  <a:pt x="10995" y="17423"/>
                  <a:pt x="11049" y="17412"/>
                  <a:pt x="11081" y="17412"/>
                </a:cubicBezTo>
                <a:cubicBezTo>
                  <a:pt x="11123" y="17412"/>
                  <a:pt x="11166" y="17402"/>
                  <a:pt x="11209" y="17369"/>
                </a:cubicBezTo>
                <a:cubicBezTo>
                  <a:pt x="11252" y="17348"/>
                  <a:pt x="11295" y="17326"/>
                  <a:pt x="11371" y="17326"/>
                </a:cubicBezTo>
                <a:cubicBezTo>
                  <a:pt x="11467" y="17316"/>
                  <a:pt x="11510" y="17305"/>
                  <a:pt x="11552" y="17262"/>
                </a:cubicBezTo>
                <a:cubicBezTo>
                  <a:pt x="11564" y="17240"/>
                  <a:pt x="11585" y="17240"/>
                  <a:pt x="11607" y="17240"/>
                </a:cubicBezTo>
                <a:cubicBezTo>
                  <a:pt x="11617" y="17246"/>
                  <a:pt x="11631" y="17249"/>
                  <a:pt x="11643" y="17249"/>
                </a:cubicBezTo>
                <a:cubicBezTo>
                  <a:pt x="11655" y="17249"/>
                  <a:pt x="11665" y="17246"/>
                  <a:pt x="11671" y="17240"/>
                </a:cubicBezTo>
                <a:cubicBezTo>
                  <a:pt x="11681" y="17230"/>
                  <a:pt x="11703" y="17230"/>
                  <a:pt x="11724" y="17230"/>
                </a:cubicBezTo>
                <a:cubicBezTo>
                  <a:pt x="11726" y="17232"/>
                  <a:pt x="11728" y="17232"/>
                  <a:pt x="11732" y="17232"/>
                </a:cubicBezTo>
                <a:cubicBezTo>
                  <a:pt x="11754" y="17232"/>
                  <a:pt x="11817" y="17204"/>
                  <a:pt x="11864" y="17176"/>
                </a:cubicBezTo>
                <a:cubicBezTo>
                  <a:pt x="11928" y="17144"/>
                  <a:pt x="11993" y="17123"/>
                  <a:pt x="12014" y="17123"/>
                </a:cubicBezTo>
                <a:cubicBezTo>
                  <a:pt x="12057" y="17123"/>
                  <a:pt x="12196" y="17080"/>
                  <a:pt x="12293" y="17026"/>
                </a:cubicBezTo>
                <a:cubicBezTo>
                  <a:pt x="12324" y="17010"/>
                  <a:pt x="12362" y="17000"/>
                  <a:pt x="12379" y="17000"/>
                </a:cubicBezTo>
                <a:cubicBezTo>
                  <a:pt x="12385" y="17000"/>
                  <a:pt x="12389" y="17002"/>
                  <a:pt x="12389" y="17004"/>
                </a:cubicBezTo>
                <a:cubicBezTo>
                  <a:pt x="12400" y="17004"/>
                  <a:pt x="12432" y="16994"/>
                  <a:pt x="12465" y="16973"/>
                </a:cubicBezTo>
                <a:cubicBezTo>
                  <a:pt x="12496" y="16951"/>
                  <a:pt x="12539" y="16930"/>
                  <a:pt x="12572" y="16919"/>
                </a:cubicBezTo>
                <a:cubicBezTo>
                  <a:pt x="12593" y="16919"/>
                  <a:pt x="12647" y="16876"/>
                  <a:pt x="12679" y="16844"/>
                </a:cubicBezTo>
                <a:cubicBezTo>
                  <a:pt x="12722" y="16801"/>
                  <a:pt x="12775" y="16758"/>
                  <a:pt x="12818" y="16737"/>
                </a:cubicBezTo>
                <a:cubicBezTo>
                  <a:pt x="12851" y="16726"/>
                  <a:pt x="12925" y="16683"/>
                  <a:pt x="12990" y="16640"/>
                </a:cubicBezTo>
                <a:cubicBezTo>
                  <a:pt x="13044" y="16597"/>
                  <a:pt x="13119" y="16554"/>
                  <a:pt x="13151" y="16533"/>
                </a:cubicBezTo>
                <a:cubicBezTo>
                  <a:pt x="13173" y="16522"/>
                  <a:pt x="13204" y="16501"/>
                  <a:pt x="13204" y="16490"/>
                </a:cubicBezTo>
                <a:cubicBezTo>
                  <a:pt x="13215" y="16468"/>
                  <a:pt x="13247" y="16447"/>
                  <a:pt x="13290" y="16436"/>
                </a:cubicBezTo>
                <a:cubicBezTo>
                  <a:pt x="13333" y="16425"/>
                  <a:pt x="13354" y="16415"/>
                  <a:pt x="13366" y="16372"/>
                </a:cubicBezTo>
                <a:cubicBezTo>
                  <a:pt x="13376" y="16351"/>
                  <a:pt x="13397" y="16318"/>
                  <a:pt x="13430" y="16308"/>
                </a:cubicBezTo>
                <a:cubicBezTo>
                  <a:pt x="13451" y="16297"/>
                  <a:pt x="13494" y="16275"/>
                  <a:pt x="13526" y="16243"/>
                </a:cubicBezTo>
                <a:cubicBezTo>
                  <a:pt x="13548" y="16222"/>
                  <a:pt x="13580" y="16200"/>
                  <a:pt x="13590" y="16200"/>
                </a:cubicBezTo>
                <a:cubicBezTo>
                  <a:pt x="13602" y="16200"/>
                  <a:pt x="13645" y="16179"/>
                  <a:pt x="13687" y="16146"/>
                </a:cubicBezTo>
                <a:cubicBezTo>
                  <a:pt x="13730" y="16115"/>
                  <a:pt x="13773" y="16082"/>
                  <a:pt x="13795" y="16072"/>
                </a:cubicBezTo>
                <a:cubicBezTo>
                  <a:pt x="13869" y="16029"/>
                  <a:pt x="14041" y="15879"/>
                  <a:pt x="14084" y="15814"/>
                </a:cubicBezTo>
                <a:cubicBezTo>
                  <a:pt x="14116" y="15782"/>
                  <a:pt x="14181" y="15739"/>
                  <a:pt x="14213" y="15717"/>
                </a:cubicBezTo>
                <a:cubicBezTo>
                  <a:pt x="14245" y="15707"/>
                  <a:pt x="14277" y="15686"/>
                  <a:pt x="14277" y="15674"/>
                </a:cubicBezTo>
                <a:cubicBezTo>
                  <a:pt x="14277" y="15653"/>
                  <a:pt x="14438" y="15481"/>
                  <a:pt x="14491" y="15450"/>
                </a:cubicBezTo>
                <a:cubicBezTo>
                  <a:pt x="14513" y="15428"/>
                  <a:pt x="14534" y="15407"/>
                  <a:pt x="14534" y="15385"/>
                </a:cubicBezTo>
                <a:cubicBezTo>
                  <a:pt x="14534" y="15374"/>
                  <a:pt x="14546" y="15353"/>
                  <a:pt x="14567" y="15353"/>
                </a:cubicBezTo>
                <a:cubicBezTo>
                  <a:pt x="14577" y="15342"/>
                  <a:pt x="14599" y="15310"/>
                  <a:pt x="14610" y="15288"/>
                </a:cubicBezTo>
                <a:cubicBezTo>
                  <a:pt x="14631" y="15224"/>
                  <a:pt x="14706" y="15149"/>
                  <a:pt x="14749" y="15138"/>
                </a:cubicBezTo>
                <a:lnTo>
                  <a:pt x="14803" y="15085"/>
                </a:lnTo>
                <a:cubicBezTo>
                  <a:pt x="14846" y="15009"/>
                  <a:pt x="15039" y="14816"/>
                  <a:pt x="15114" y="14763"/>
                </a:cubicBezTo>
                <a:cubicBezTo>
                  <a:pt x="15178" y="14731"/>
                  <a:pt x="15189" y="14709"/>
                  <a:pt x="15189" y="14666"/>
                </a:cubicBezTo>
                <a:cubicBezTo>
                  <a:pt x="15178" y="14613"/>
                  <a:pt x="15189" y="14592"/>
                  <a:pt x="15221" y="14570"/>
                </a:cubicBezTo>
                <a:cubicBezTo>
                  <a:pt x="15242" y="14559"/>
                  <a:pt x="15264" y="14537"/>
                  <a:pt x="15275" y="14537"/>
                </a:cubicBezTo>
                <a:cubicBezTo>
                  <a:pt x="15285" y="14537"/>
                  <a:pt x="15318" y="14516"/>
                  <a:pt x="15339" y="14495"/>
                </a:cubicBezTo>
                <a:cubicBezTo>
                  <a:pt x="15371" y="14463"/>
                  <a:pt x="15414" y="14430"/>
                  <a:pt x="15447" y="14409"/>
                </a:cubicBezTo>
                <a:cubicBezTo>
                  <a:pt x="15468" y="14387"/>
                  <a:pt x="15500" y="14356"/>
                  <a:pt x="15511" y="14323"/>
                </a:cubicBezTo>
                <a:cubicBezTo>
                  <a:pt x="15521" y="14291"/>
                  <a:pt x="15543" y="14248"/>
                  <a:pt x="15575" y="14237"/>
                </a:cubicBezTo>
                <a:cubicBezTo>
                  <a:pt x="15597" y="14216"/>
                  <a:pt x="15628" y="14162"/>
                  <a:pt x="15650" y="14120"/>
                </a:cubicBezTo>
                <a:cubicBezTo>
                  <a:pt x="15671" y="14077"/>
                  <a:pt x="15714" y="14012"/>
                  <a:pt x="15736" y="13991"/>
                </a:cubicBezTo>
                <a:cubicBezTo>
                  <a:pt x="15757" y="13958"/>
                  <a:pt x="15800" y="13905"/>
                  <a:pt x="15822" y="13872"/>
                </a:cubicBezTo>
                <a:cubicBezTo>
                  <a:pt x="15864" y="13808"/>
                  <a:pt x="15897" y="13765"/>
                  <a:pt x="15961" y="13722"/>
                </a:cubicBezTo>
                <a:cubicBezTo>
                  <a:pt x="15972" y="13712"/>
                  <a:pt x="15993" y="13658"/>
                  <a:pt x="16004" y="13605"/>
                </a:cubicBezTo>
                <a:cubicBezTo>
                  <a:pt x="16026" y="13529"/>
                  <a:pt x="16047" y="13497"/>
                  <a:pt x="16112" y="13443"/>
                </a:cubicBezTo>
                <a:cubicBezTo>
                  <a:pt x="16165" y="13390"/>
                  <a:pt x="16197" y="13347"/>
                  <a:pt x="16208" y="13293"/>
                </a:cubicBezTo>
                <a:cubicBezTo>
                  <a:pt x="16219" y="13250"/>
                  <a:pt x="16240" y="13219"/>
                  <a:pt x="16262" y="13207"/>
                </a:cubicBezTo>
                <a:cubicBezTo>
                  <a:pt x="16305" y="13186"/>
                  <a:pt x="16326" y="13164"/>
                  <a:pt x="16326" y="13122"/>
                </a:cubicBezTo>
                <a:cubicBezTo>
                  <a:pt x="16326" y="13090"/>
                  <a:pt x="16348" y="13036"/>
                  <a:pt x="16455" y="12800"/>
                </a:cubicBezTo>
                <a:cubicBezTo>
                  <a:pt x="16465" y="12757"/>
                  <a:pt x="16487" y="12714"/>
                  <a:pt x="16498" y="12693"/>
                </a:cubicBezTo>
                <a:cubicBezTo>
                  <a:pt x="16498" y="12682"/>
                  <a:pt x="16519" y="12650"/>
                  <a:pt x="16529" y="12639"/>
                </a:cubicBezTo>
                <a:cubicBezTo>
                  <a:pt x="16541" y="12628"/>
                  <a:pt x="16551" y="12607"/>
                  <a:pt x="16551" y="12585"/>
                </a:cubicBezTo>
                <a:cubicBezTo>
                  <a:pt x="16551" y="12564"/>
                  <a:pt x="16562" y="12521"/>
                  <a:pt x="16584" y="12489"/>
                </a:cubicBezTo>
                <a:cubicBezTo>
                  <a:pt x="16594" y="12468"/>
                  <a:pt x="16615" y="12403"/>
                  <a:pt x="16626" y="12371"/>
                </a:cubicBezTo>
                <a:cubicBezTo>
                  <a:pt x="16626" y="12328"/>
                  <a:pt x="16648" y="12263"/>
                  <a:pt x="16669" y="12232"/>
                </a:cubicBezTo>
                <a:cubicBezTo>
                  <a:pt x="16680" y="12189"/>
                  <a:pt x="16691" y="12135"/>
                  <a:pt x="16691" y="12082"/>
                </a:cubicBezTo>
                <a:cubicBezTo>
                  <a:pt x="16680" y="12017"/>
                  <a:pt x="16691" y="11985"/>
                  <a:pt x="16723" y="11910"/>
                </a:cubicBezTo>
                <a:cubicBezTo>
                  <a:pt x="16755" y="11846"/>
                  <a:pt x="16777" y="11803"/>
                  <a:pt x="16765" y="11781"/>
                </a:cubicBezTo>
                <a:cubicBezTo>
                  <a:pt x="16765" y="11760"/>
                  <a:pt x="16765" y="11749"/>
                  <a:pt x="16777" y="11749"/>
                </a:cubicBezTo>
                <a:cubicBezTo>
                  <a:pt x="16787" y="11749"/>
                  <a:pt x="16798" y="11727"/>
                  <a:pt x="16798" y="11695"/>
                </a:cubicBezTo>
                <a:cubicBezTo>
                  <a:pt x="16798" y="11641"/>
                  <a:pt x="16798" y="11620"/>
                  <a:pt x="16841" y="11513"/>
                </a:cubicBezTo>
                <a:cubicBezTo>
                  <a:pt x="16851" y="11502"/>
                  <a:pt x="16873" y="11405"/>
                  <a:pt x="16894" y="11309"/>
                </a:cubicBezTo>
                <a:cubicBezTo>
                  <a:pt x="16927" y="11212"/>
                  <a:pt x="16948" y="11116"/>
                  <a:pt x="16970" y="11073"/>
                </a:cubicBezTo>
                <a:cubicBezTo>
                  <a:pt x="16980" y="11041"/>
                  <a:pt x="16991" y="11009"/>
                  <a:pt x="16980" y="10998"/>
                </a:cubicBezTo>
                <a:cubicBezTo>
                  <a:pt x="16980" y="10976"/>
                  <a:pt x="16980" y="10955"/>
                  <a:pt x="16991" y="10945"/>
                </a:cubicBezTo>
                <a:cubicBezTo>
                  <a:pt x="17013" y="10923"/>
                  <a:pt x="17066" y="10719"/>
                  <a:pt x="17077" y="10644"/>
                </a:cubicBezTo>
                <a:cubicBezTo>
                  <a:pt x="17087" y="10504"/>
                  <a:pt x="17109" y="10387"/>
                  <a:pt x="17120" y="10387"/>
                </a:cubicBezTo>
                <a:cubicBezTo>
                  <a:pt x="17141" y="10387"/>
                  <a:pt x="17184" y="10237"/>
                  <a:pt x="17184" y="10183"/>
                </a:cubicBezTo>
                <a:cubicBezTo>
                  <a:pt x="17184" y="10161"/>
                  <a:pt x="17194" y="10118"/>
                  <a:pt x="17206" y="10086"/>
                </a:cubicBezTo>
                <a:cubicBezTo>
                  <a:pt x="17216" y="10044"/>
                  <a:pt x="17216" y="10022"/>
                  <a:pt x="17206" y="9990"/>
                </a:cubicBezTo>
                <a:cubicBezTo>
                  <a:pt x="17184" y="9958"/>
                  <a:pt x="17184" y="9947"/>
                  <a:pt x="17194" y="9925"/>
                </a:cubicBezTo>
                <a:cubicBezTo>
                  <a:pt x="17206" y="9915"/>
                  <a:pt x="17216" y="9893"/>
                  <a:pt x="17216" y="9861"/>
                </a:cubicBezTo>
                <a:cubicBezTo>
                  <a:pt x="17216" y="9839"/>
                  <a:pt x="17227" y="9796"/>
                  <a:pt x="17237" y="9765"/>
                </a:cubicBezTo>
                <a:cubicBezTo>
                  <a:pt x="17270" y="9700"/>
                  <a:pt x="17280" y="9453"/>
                  <a:pt x="17259" y="9239"/>
                </a:cubicBezTo>
                <a:cubicBezTo>
                  <a:pt x="17237" y="9003"/>
                  <a:pt x="17237" y="8949"/>
                  <a:pt x="17227" y="8907"/>
                </a:cubicBezTo>
                <a:cubicBezTo>
                  <a:pt x="17216" y="8874"/>
                  <a:pt x="17227" y="8831"/>
                  <a:pt x="17237" y="8778"/>
                </a:cubicBezTo>
                <a:cubicBezTo>
                  <a:pt x="17270" y="8702"/>
                  <a:pt x="17270" y="8692"/>
                  <a:pt x="17249" y="8617"/>
                </a:cubicBezTo>
                <a:cubicBezTo>
                  <a:pt x="17227" y="8585"/>
                  <a:pt x="17216" y="8509"/>
                  <a:pt x="17216" y="8456"/>
                </a:cubicBezTo>
                <a:cubicBezTo>
                  <a:pt x="17216" y="8413"/>
                  <a:pt x="17206" y="8370"/>
                  <a:pt x="17194" y="8370"/>
                </a:cubicBezTo>
                <a:cubicBezTo>
                  <a:pt x="17184" y="8359"/>
                  <a:pt x="17184" y="8327"/>
                  <a:pt x="17194" y="8273"/>
                </a:cubicBezTo>
                <a:cubicBezTo>
                  <a:pt x="17206" y="8209"/>
                  <a:pt x="17194" y="8188"/>
                  <a:pt x="17173" y="8166"/>
                </a:cubicBezTo>
                <a:cubicBezTo>
                  <a:pt x="17152" y="8145"/>
                  <a:pt x="17141" y="8091"/>
                  <a:pt x="17130" y="7952"/>
                </a:cubicBezTo>
                <a:cubicBezTo>
                  <a:pt x="17130" y="7844"/>
                  <a:pt x="17109" y="7737"/>
                  <a:pt x="17098" y="7705"/>
                </a:cubicBezTo>
                <a:cubicBezTo>
                  <a:pt x="17087" y="7662"/>
                  <a:pt x="17077" y="7619"/>
                  <a:pt x="17066" y="7598"/>
                </a:cubicBezTo>
                <a:cubicBezTo>
                  <a:pt x="17066" y="7577"/>
                  <a:pt x="17066" y="7544"/>
                  <a:pt x="17055" y="7534"/>
                </a:cubicBezTo>
                <a:cubicBezTo>
                  <a:pt x="17044" y="7534"/>
                  <a:pt x="17034" y="7469"/>
                  <a:pt x="17034" y="7405"/>
                </a:cubicBezTo>
                <a:cubicBezTo>
                  <a:pt x="17023" y="7351"/>
                  <a:pt x="17013" y="7265"/>
                  <a:pt x="17001" y="7233"/>
                </a:cubicBezTo>
                <a:cubicBezTo>
                  <a:pt x="16991" y="7190"/>
                  <a:pt x="16980" y="7126"/>
                  <a:pt x="16970" y="7083"/>
                </a:cubicBezTo>
                <a:cubicBezTo>
                  <a:pt x="16970" y="7019"/>
                  <a:pt x="16970" y="6997"/>
                  <a:pt x="16937" y="6976"/>
                </a:cubicBezTo>
                <a:cubicBezTo>
                  <a:pt x="16927" y="6954"/>
                  <a:pt x="16905" y="6912"/>
                  <a:pt x="16905" y="6826"/>
                </a:cubicBezTo>
                <a:cubicBezTo>
                  <a:pt x="16894" y="6750"/>
                  <a:pt x="16873" y="6676"/>
                  <a:pt x="16862" y="6654"/>
                </a:cubicBezTo>
                <a:cubicBezTo>
                  <a:pt x="16841" y="6621"/>
                  <a:pt x="16830" y="6590"/>
                  <a:pt x="16841" y="6579"/>
                </a:cubicBezTo>
                <a:cubicBezTo>
                  <a:pt x="16841" y="6568"/>
                  <a:pt x="16830" y="6525"/>
                  <a:pt x="16798" y="6471"/>
                </a:cubicBezTo>
                <a:cubicBezTo>
                  <a:pt x="16777" y="6428"/>
                  <a:pt x="16765" y="6364"/>
                  <a:pt x="16765" y="6343"/>
                </a:cubicBezTo>
                <a:cubicBezTo>
                  <a:pt x="16765" y="6311"/>
                  <a:pt x="16755" y="6278"/>
                  <a:pt x="16744" y="6257"/>
                </a:cubicBezTo>
                <a:cubicBezTo>
                  <a:pt x="16734" y="6235"/>
                  <a:pt x="16723" y="6204"/>
                  <a:pt x="16723" y="6171"/>
                </a:cubicBezTo>
                <a:cubicBezTo>
                  <a:pt x="16723" y="6139"/>
                  <a:pt x="16712" y="6118"/>
                  <a:pt x="16691" y="6085"/>
                </a:cubicBezTo>
                <a:cubicBezTo>
                  <a:pt x="16658" y="6064"/>
                  <a:pt x="16648" y="6042"/>
                  <a:pt x="16648" y="5946"/>
                </a:cubicBezTo>
                <a:cubicBezTo>
                  <a:pt x="16648" y="5871"/>
                  <a:pt x="16637" y="5817"/>
                  <a:pt x="16626" y="5796"/>
                </a:cubicBezTo>
                <a:cubicBezTo>
                  <a:pt x="16605" y="5775"/>
                  <a:pt x="16594" y="5720"/>
                  <a:pt x="16594" y="5667"/>
                </a:cubicBezTo>
                <a:cubicBezTo>
                  <a:pt x="16584" y="5613"/>
                  <a:pt x="16584" y="5549"/>
                  <a:pt x="16572" y="5539"/>
                </a:cubicBezTo>
                <a:cubicBezTo>
                  <a:pt x="16562" y="5517"/>
                  <a:pt x="16551" y="5484"/>
                  <a:pt x="16551" y="5463"/>
                </a:cubicBezTo>
                <a:cubicBezTo>
                  <a:pt x="16551" y="5453"/>
                  <a:pt x="16541" y="5410"/>
                  <a:pt x="16541" y="5377"/>
                </a:cubicBezTo>
                <a:cubicBezTo>
                  <a:pt x="16529" y="5356"/>
                  <a:pt x="16519" y="5291"/>
                  <a:pt x="16498" y="5249"/>
                </a:cubicBezTo>
                <a:cubicBezTo>
                  <a:pt x="16498" y="5206"/>
                  <a:pt x="16476" y="5163"/>
                  <a:pt x="16465" y="5141"/>
                </a:cubicBezTo>
                <a:cubicBezTo>
                  <a:pt x="16444" y="5131"/>
                  <a:pt x="16433" y="5067"/>
                  <a:pt x="16422" y="5013"/>
                </a:cubicBezTo>
                <a:cubicBezTo>
                  <a:pt x="16412" y="4959"/>
                  <a:pt x="16390" y="4905"/>
                  <a:pt x="16369" y="4884"/>
                </a:cubicBezTo>
                <a:cubicBezTo>
                  <a:pt x="16336" y="4852"/>
                  <a:pt x="16305" y="4734"/>
                  <a:pt x="16315" y="4712"/>
                </a:cubicBezTo>
                <a:cubicBezTo>
                  <a:pt x="16326" y="4702"/>
                  <a:pt x="16305" y="4669"/>
                  <a:pt x="16283" y="4638"/>
                </a:cubicBezTo>
                <a:cubicBezTo>
                  <a:pt x="16262" y="4605"/>
                  <a:pt x="16251" y="4573"/>
                  <a:pt x="16251" y="4562"/>
                </a:cubicBezTo>
                <a:cubicBezTo>
                  <a:pt x="16251" y="4552"/>
                  <a:pt x="16229" y="4476"/>
                  <a:pt x="16197" y="4412"/>
                </a:cubicBezTo>
                <a:cubicBezTo>
                  <a:pt x="16154" y="4337"/>
                  <a:pt x="16133" y="4262"/>
                  <a:pt x="16133" y="4240"/>
                </a:cubicBezTo>
                <a:cubicBezTo>
                  <a:pt x="16133" y="4219"/>
                  <a:pt x="16122" y="4197"/>
                  <a:pt x="16112" y="4197"/>
                </a:cubicBezTo>
                <a:cubicBezTo>
                  <a:pt x="16100" y="4187"/>
                  <a:pt x="16100" y="4176"/>
                  <a:pt x="16100" y="4166"/>
                </a:cubicBezTo>
                <a:cubicBezTo>
                  <a:pt x="16100" y="4133"/>
                  <a:pt x="16026" y="4015"/>
                  <a:pt x="15961" y="3930"/>
                </a:cubicBezTo>
                <a:cubicBezTo>
                  <a:pt x="15940" y="3908"/>
                  <a:pt x="15918" y="3865"/>
                  <a:pt x="15918" y="3854"/>
                </a:cubicBezTo>
                <a:cubicBezTo>
                  <a:pt x="15929" y="3844"/>
                  <a:pt x="15907" y="3801"/>
                  <a:pt x="15886" y="3768"/>
                </a:cubicBezTo>
                <a:cubicBezTo>
                  <a:pt x="15854" y="3725"/>
                  <a:pt x="15822" y="3661"/>
                  <a:pt x="15811" y="3608"/>
                </a:cubicBezTo>
                <a:cubicBezTo>
                  <a:pt x="15790" y="3511"/>
                  <a:pt x="15747" y="3446"/>
                  <a:pt x="15714" y="3425"/>
                </a:cubicBezTo>
                <a:cubicBezTo>
                  <a:pt x="15704" y="3415"/>
                  <a:pt x="15693" y="3393"/>
                  <a:pt x="15693" y="3372"/>
                </a:cubicBezTo>
                <a:cubicBezTo>
                  <a:pt x="15693" y="3361"/>
                  <a:pt x="15661" y="3318"/>
                  <a:pt x="15628" y="3296"/>
                </a:cubicBezTo>
                <a:cubicBezTo>
                  <a:pt x="15586" y="3265"/>
                  <a:pt x="15564" y="3232"/>
                  <a:pt x="15575" y="3222"/>
                </a:cubicBezTo>
                <a:cubicBezTo>
                  <a:pt x="15575" y="3200"/>
                  <a:pt x="15532" y="3136"/>
                  <a:pt x="15435" y="3039"/>
                </a:cubicBezTo>
                <a:cubicBezTo>
                  <a:pt x="15361" y="2964"/>
                  <a:pt x="15296" y="2878"/>
                  <a:pt x="15285" y="2857"/>
                </a:cubicBezTo>
                <a:cubicBezTo>
                  <a:pt x="15275" y="2836"/>
                  <a:pt x="15253" y="2824"/>
                  <a:pt x="15242" y="2824"/>
                </a:cubicBezTo>
                <a:cubicBezTo>
                  <a:pt x="15221" y="2824"/>
                  <a:pt x="15156" y="2760"/>
                  <a:pt x="15156" y="2728"/>
                </a:cubicBezTo>
                <a:cubicBezTo>
                  <a:pt x="15156" y="2717"/>
                  <a:pt x="15114" y="2664"/>
                  <a:pt x="15060" y="2610"/>
                </a:cubicBezTo>
                <a:cubicBezTo>
                  <a:pt x="15006" y="2567"/>
                  <a:pt x="14963" y="2514"/>
                  <a:pt x="14963" y="2503"/>
                </a:cubicBezTo>
                <a:cubicBezTo>
                  <a:pt x="14963" y="2481"/>
                  <a:pt x="14942" y="2460"/>
                  <a:pt x="14910" y="2449"/>
                </a:cubicBezTo>
                <a:cubicBezTo>
                  <a:pt x="14889" y="2438"/>
                  <a:pt x="14856" y="2406"/>
                  <a:pt x="14835" y="2385"/>
                </a:cubicBezTo>
                <a:cubicBezTo>
                  <a:pt x="14824" y="2364"/>
                  <a:pt x="14792" y="2331"/>
                  <a:pt x="14760" y="2321"/>
                </a:cubicBezTo>
                <a:cubicBezTo>
                  <a:pt x="14717" y="2310"/>
                  <a:pt x="14685" y="2278"/>
                  <a:pt x="14663" y="2245"/>
                </a:cubicBezTo>
                <a:cubicBezTo>
                  <a:pt x="14642" y="2213"/>
                  <a:pt x="14588" y="2159"/>
                  <a:pt x="14556" y="2116"/>
                </a:cubicBezTo>
                <a:cubicBezTo>
                  <a:pt x="14513" y="2085"/>
                  <a:pt x="14449" y="2031"/>
                  <a:pt x="14406" y="1999"/>
                </a:cubicBezTo>
                <a:cubicBezTo>
                  <a:pt x="14374" y="1966"/>
                  <a:pt x="14331" y="1935"/>
                  <a:pt x="14320" y="1935"/>
                </a:cubicBezTo>
                <a:cubicBezTo>
                  <a:pt x="14310" y="1935"/>
                  <a:pt x="14277" y="1913"/>
                  <a:pt x="14267" y="1880"/>
                </a:cubicBezTo>
                <a:cubicBezTo>
                  <a:pt x="14245" y="1859"/>
                  <a:pt x="14191" y="1816"/>
                  <a:pt x="14159" y="1806"/>
                </a:cubicBezTo>
                <a:cubicBezTo>
                  <a:pt x="14127" y="1784"/>
                  <a:pt x="14052" y="1741"/>
                  <a:pt x="14009" y="1699"/>
                </a:cubicBezTo>
                <a:cubicBezTo>
                  <a:pt x="13912" y="1623"/>
                  <a:pt x="13826" y="1559"/>
                  <a:pt x="13784" y="1559"/>
                </a:cubicBezTo>
                <a:cubicBezTo>
                  <a:pt x="13773" y="1559"/>
                  <a:pt x="13752" y="1548"/>
                  <a:pt x="13741" y="1537"/>
                </a:cubicBezTo>
                <a:cubicBezTo>
                  <a:pt x="13730" y="1527"/>
                  <a:pt x="13709" y="1505"/>
                  <a:pt x="13687" y="1505"/>
                </a:cubicBezTo>
                <a:cubicBezTo>
                  <a:pt x="13655" y="1505"/>
                  <a:pt x="13537" y="1451"/>
                  <a:pt x="13473" y="1398"/>
                </a:cubicBezTo>
                <a:cubicBezTo>
                  <a:pt x="13387" y="1334"/>
                  <a:pt x="13226" y="1237"/>
                  <a:pt x="13204" y="1237"/>
                </a:cubicBezTo>
                <a:cubicBezTo>
                  <a:pt x="13194" y="1237"/>
                  <a:pt x="13151" y="1215"/>
                  <a:pt x="13130" y="1194"/>
                </a:cubicBezTo>
                <a:cubicBezTo>
                  <a:pt x="13097" y="1173"/>
                  <a:pt x="13065" y="1151"/>
                  <a:pt x="13054" y="1151"/>
                </a:cubicBezTo>
                <a:cubicBezTo>
                  <a:pt x="13044" y="1151"/>
                  <a:pt x="13022" y="1130"/>
                  <a:pt x="12990" y="1108"/>
                </a:cubicBezTo>
                <a:cubicBezTo>
                  <a:pt x="12968" y="1087"/>
                  <a:pt x="12925" y="1076"/>
                  <a:pt x="12904" y="1076"/>
                </a:cubicBezTo>
                <a:cubicBezTo>
                  <a:pt x="12851" y="1076"/>
                  <a:pt x="12797" y="1044"/>
                  <a:pt x="12797" y="1012"/>
                </a:cubicBezTo>
                <a:cubicBezTo>
                  <a:pt x="12797" y="1001"/>
                  <a:pt x="12786" y="991"/>
                  <a:pt x="12775" y="979"/>
                </a:cubicBezTo>
                <a:cubicBezTo>
                  <a:pt x="12754" y="979"/>
                  <a:pt x="12701" y="948"/>
                  <a:pt x="12647" y="926"/>
                </a:cubicBezTo>
                <a:cubicBezTo>
                  <a:pt x="12593" y="905"/>
                  <a:pt x="12529" y="872"/>
                  <a:pt x="12518" y="872"/>
                </a:cubicBezTo>
                <a:cubicBezTo>
                  <a:pt x="12496" y="862"/>
                  <a:pt x="12475" y="851"/>
                  <a:pt x="12475" y="840"/>
                </a:cubicBezTo>
                <a:cubicBezTo>
                  <a:pt x="12475" y="821"/>
                  <a:pt x="12389" y="785"/>
                  <a:pt x="12356" y="785"/>
                </a:cubicBezTo>
                <a:cubicBezTo>
                  <a:pt x="12352" y="785"/>
                  <a:pt x="12348" y="785"/>
                  <a:pt x="12346" y="786"/>
                </a:cubicBezTo>
                <a:cubicBezTo>
                  <a:pt x="12343" y="790"/>
                  <a:pt x="12339" y="791"/>
                  <a:pt x="12334" y="791"/>
                </a:cubicBezTo>
                <a:cubicBezTo>
                  <a:pt x="12323" y="791"/>
                  <a:pt x="12308" y="783"/>
                  <a:pt x="12293" y="776"/>
                </a:cubicBezTo>
                <a:cubicBezTo>
                  <a:pt x="12272" y="755"/>
                  <a:pt x="12239" y="743"/>
                  <a:pt x="12218" y="743"/>
                </a:cubicBezTo>
                <a:cubicBezTo>
                  <a:pt x="12196" y="743"/>
                  <a:pt x="12175" y="733"/>
                  <a:pt x="12164" y="722"/>
                </a:cubicBezTo>
                <a:cubicBezTo>
                  <a:pt x="12153" y="712"/>
                  <a:pt x="12143" y="701"/>
                  <a:pt x="12132" y="701"/>
                </a:cubicBezTo>
                <a:cubicBezTo>
                  <a:pt x="12121" y="701"/>
                  <a:pt x="12089" y="679"/>
                  <a:pt x="12057" y="658"/>
                </a:cubicBezTo>
                <a:cubicBezTo>
                  <a:pt x="11928" y="572"/>
                  <a:pt x="11767" y="486"/>
                  <a:pt x="11724" y="476"/>
                </a:cubicBezTo>
                <a:cubicBezTo>
                  <a:pt x="11692" y="476"/>
                  <a:pt x="11638" y="443"/>
                  <a:pt x="11595" y="411"/>
                </a:cubicBezTo>
                <a:cubicBezTo>
                  <a:pt x="11542" y="390"/>
                  <a:pt x="11478" y="357"/>
                  <a:pt x="11445" y="347"/>
                </a:cubicBezTo>
                <a:cubicBezTo>
                  <a:pt x="11413" y="326"/>
                  <a:pt x="11371" y="314"/>
                  <a:pt x="11349" y="304"/>
                </a:cubicBezTo>
                <a:cubicBezTo>
                  <a:pt x="11328" y="293"/>
                  <a:pt x="11263" y="261"/>
                  <a:pt x="11188" y="240"/>
                </a:cubicBezTo>
                <a:cubicBezTo>
                  <a:pt x="11123" y="218"/>
                  <a:pt x="11059" y="197"/>
                  <a:pt x="11049" y="186"/>
                </a:cubicBezTo>
                <a:cubicBezTo>
                  <a:pt x="11027" y="175"/>
                  <a:pt x="10973" y="154"/>
                  <a:pt x="10920" y="133"/>
                </a:cubicBezTo>
                <a:cubicBezTo>
                  <a:pt x="10856" y="121"/>
                  <a:pt x="10791" y="100"/>
                  <a:pt x="10780" y="90"/>
                </a:cubicBezTo>
                <a:cubicBezTo>
                  <a:pt x="10759" y="78"/>
                  <a:pt x="10706" y="68"/>
                  <a:pt x="10651" y="68"/>
                </a:cubicBezTo>
                <a:cubicBezTo>
                  <a:pt x="10609" y="68"/>
                  <a:pt x="10544" y="57"/>
                  <a:pt x="10523" y="47"/>
                </a:cubicBezTo>
                <a:cubicBezTo>
                  <a:pt x="10493" y="29"/>
                  <a:pt x="10428" y="21"/>
                  <a:pt x="10366" y="21"/>
                </a:cubicBezTo>
                <a:cubicBezTo>
                  <a:pt x="10316" y="21"/>
                  <a:pt x="10268" y="26"/>
                  <a:pt x="10244" y="36"/>
                </a:cubicBezTo>
                <a:cubicBezTo>
                  <a:pt x="10231" y="40"/>
                  <a:pt x="10219" y="43"/>
                  <a:pt x="10209" y="43"/>
                </a:cubicBezTo>
                <a:cubicBezTo>
                  <a:pt x="10194" y="43"/>
                  <a:pt x="10182" y="38"/>
                  <a:pt x="10169" y="25"/>
                </a:cubicBezTo>
                <a:cubicBezTo>
                  <a:pt x="10153" y="9"/>
                  <a:pt x="10118" y="1"/>
                  <a:pt x="10082" y="1"/>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17"/>
          <p:cNvSpPr/>
          <p:nvPr/>
        </p:nvSpPr>
        <p:spPr>
          <a:xfrm flipH="1" rot="10800000">
            <a:off x="2037025" y="3693494"/>
            <a:ext cx="2974109" cy="2483151"/>
          </a:xfrm>
          <a:custGeom>
            <a:rect b="b" l="l" r="r" t="t"/>
            <a:pathLst>
              <a:path extrusionOk="0" h="9018" w="10801">
                <a:moveTo>
                  <a:pt x="7735" y="0"/>
                </a:moveTo>
                <a:cubicBezTo>
                  <a:pt x="6870" y="0"/>
                  <a:pt x="6008" y="322"/>
                  <a:pt x="5299" y="827"/>
                </a:cubicBezTo>
                <a:cubicBezTo>
                  <a:pt x="4698" y="1256"/>
                  <a:pt x="4194" y="1803"/>
                  <a:pt x="3561" y="2178"/>
                </a:cubicBezTo>
                <a:cubicBezTo>
                  <a:pt x="2896" y="2565"/>
                  <a:pt x="2113" y="2747"/>
                  <a:pt x="1523" y="3241"/>
                </a:cubicBezTo>
                <a:cubicBezTo>
                  <a:pt x="761" y="3906"/>
                  <a:pt x="0" y="6147"/>
                  <a:pt x="601" y="7102"/>
                </a:cubicBezTo>
                <a:cubicBezTo>
                  <a:pt x="997" y="7713"/>
                  <a:pt x="3679" y="8292"/>
                  <a:pt x="4494" y="8604"/>
                </a:cubicBezTo>
                <a:cubicBezTo>
                  <a:pt x="5140" y="8846"/>
                  <a:pt x="5862" y="9018"/>
                  <a:pt x="6554" y="9018"/>
                </a:cubicBezTo>
                <a:cubicBezTo>
                  <a:pt x="7240" y="9018"/>
                  <a:pt x="7896" y="8849"/>
                  <a:pt x="8420" y="8411"/>
                </a:cubicBezTo>
                <a:cubicBezTo>
                  <a:pt x="8839" y="8068"/>
                  <a:pt x="9117" y="7596"/>
                  <a:pt x="9364" y="7112"/>
                </a:cubicBezTo>
                <a:cubicBezTo>
                  <a:pt x="9836" y="6190"/>
                  <a:pt x="10211" y="5214"/>
                  <a:pt x="10479" y="4206"/>
                </a:cubicBezTo>
                <a:cubicBezTo>
                  <a:pt x="10672" y="3477"/>
                  <a:pt x="10801" y="2704"/>
                  <a:pt x="10586" y="1975"/>
                </a:cubicBezTo>
                <a:cubicBezTo>
                  <a:pt x="10286" y="967"/>
                  <a:pt x="9321" y="226"/>
                  <a:pt x="8281" y="44"/>
                </a:cubicBezTo>
                <a:cubicBezTo>
                  <a:pt x="8100" y="14"/>
                  <a:pt x="7917" y="0"/>
                  <a:pt x="7735"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17"/>
          <p:cNvSpPr/>
          <p:nvPr/>
        </p:nvSpPr>
        <p:spPr>
          <a:xfrm flipH="1" rot="10800000">
            <a:off x="1688784" y="-585552"/>
            <a:ext cx="1652877" cy="1380025"/>
          </a:xfrm>
          <a:custGeom>
            <a:rect b="b" l="l" r="r" t="t"/>
            <a:pathLst>
              <a:path extrusionOk="0" h="9018" w="10801">
                <a:moveTo>
                  <a:pt x="7735" y="0"/>
                </a:moveTo>
                <a:cubicBezTo>
                  <a:pt x="6870" y="0"/>
                  <a:pt x="6008" y="322"/>
                  <a:pt x="5299" y="827"/>
                </a:cubicBezTo>
                <a:cubicBezTo>
                  <a:pt x="4698" y="1256"/>
                  <a:pt x="4194" y="1803"/>
                  <a:pt x="3561" y="2178"/>
                </a:cubicBezTo>
                <a:cubicBezTo>
                  <a:pt x="2896" y="2565"/>
                  <a:pt x="2113" y="2747"/>
                  <a:pt x="1523" y="3241"/>
                </a:cubicBezTo>
                <a:cubicBezTo>
                  <a:pt x="761" y="3906"/>
                  <a:pt x="0" y="6147"/>
                  <a:pt x="601" y="7102"/>
                </a:cubicBezTo>
                <a:cubicBezTo>
                  <a:pt x="997" y="7713"/>
                  <a:pt x="3679" y="8292"/>
                  <a:pt x="4494" y="8604"/>
                </a:cubicBezTo>
                <a:cubicBezTo>
                  <a:pt x="5140" y="8846"/>
                  <a:pt x="5862" y="9018"/>
                  <a:pt x="6554" y="9018"/>
                </a:cubicBezTo>
                <a:cubicBezTo>
                  <a:pt x="7240" y="9018"/>
                  <a:pt x="7896" y="8849"/>
                  <a:pt x="8420" y="8411"/>
                </a:cubicBezTo>
                <a:cubicBezTo>
                  <a:pt x="8839" y="8068"/>
                  <a:pt x="9117" y="7596"/>
                  <a:pt x="9364" y="7112"/>
                </a:cubicBezTo>
                <a:cubicBezTo>
                  <a:pt x="9836" y="6190"/>
                  <a:pt x="10211" y="5214"/>
                  <a:pt x="10479" y="4206"/>
                </a:cubicBezTo>
                <a:cubicBezTo>
                  <a:pt x="10672" y="3477"/>
                  <a:pt x="10801" y="2704"/>
                  <a:pt x="10586" y="1975"/>
                </a:cubicBezTo>
                <a:cubicBezTo>
                  <a:pt x="10286" y="967"/>
                  <a:pt x="9321" y="226"/>
                  <a:pt x="8281" y="44"/>
                </a:cubicBezTo>
                <a:cubicBezTo>
                  <a:pt x="8100" y="14"/>
                  <a:pt x="7917" y="0"/>
                  <a:pt x="7735"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17"/>
          <p:cNvSpPr/>
          <p:nvPr/>
        </p:nvSpPr>
        <p:spPr>
          <a:xfrm flipH="1">
            <a:off x="5518275" y="-585564"/>
            <a:ext cx="4229726" cy="2248516"/>
          </a:xfrm>
          <a:custGeom>
            <a:rect b="b" l="l" r="r" t="t"/>
            <a:pathLst>
              <a:path extrusionOk="0" h="7436" w="13988">
                <a:moveTo>
                  <a:pt x="43" y="0"/>
                </a:moveTo>
                <a:cubicBezTo>
                  <a:pt x="0" y="279"/>
                  <a:pt x="54" y="611"/>
                  <a:pt x="43" y="815"/>
                </a:cubicBezTo>
                <a:cubicBezTo>
                  <a:pt x="43" y="1180"/>
                  <a:pt x="11" y="1534"/>
                  <a:pt x="162" y="1867"/>
                </a:cubicBezTo>
                <a:cubicBezTo>
                  <a:pt x="258" y="2081"/>
                  <a:pt x="408" y="2263"/>
                  <a:pt x="569" y="2424"/>
                </a:cubicBezTo>
                <a:cubicBezTo>
                  <a:pt x="563" y="2422"/>
                  <a:pt x="558" y="2421"/>
                  <a:pt x="552" y="2421"/>
                </a:cubicBezTo>
                <a:cubicBezTo>
                  <a:pt x="507" y="2421"/>
                  <a:pt x="478" y="2493"/>
                  <a:pt x="526" y="2532"/>
                </a:cubicBezTo>
                <a:cubicBezTo>
                  <a:pt x="773" y="2692"/>
                  <a:pt x="1009" y="2864"/>
                  <a:pt x="1116" y="3154"/>
                </a:cubicBezTo>
                <a:cubicBezTo>
                  <a:pt x="1245" y="3497"/>
                  <a:pt x="1213" y="3893"/>
                  <a:pt x="1202" y="4248"/>
                </a:cubicBezTo>
                <a:cubicBezTo>
                  <a:pt x="1180" y="4805"/>
                  <a:pt x="1245" y="5342"/>
                  <a:pt x="1513" y="5846"/>
                </a:cubicBezTo>
                <a:cubicBezTo>
                  <a:pt x="2060" y="6875"/>
                  <a:pt x="3283" y="7390"/>
                  <a:pt x="4398" y="7433"/>
                </a:cubicBezTo>
                <a:cubicBezTo>
                  <a:pt x="4447" y="7435"/>
                  <a:pt x="4497" y="7436"/>
                  <a:pt x="4546" y="7436"/>
                </a:cubicBezTo>
                <a:cubicBezTo>
                  <a:pt x="5624" y="7436"/>
                  <a:pt x="6696" y="6990"/>
                  <a:pt x="7444" y="6221"/>
                </a:cubicBezTo>
                <a:cubicBezTo>
                  <a:pt x="7820" y="5824"/>
                  <a:pt x="8109" y="5352"/>
                  <a:pt x="8335" y="4859"/>
                </a:cubicBezTo>
                <a:cubicBezTo>
                  <a:pt x="8614" y="4215"/>
                  <a:pt x="8882" y="3454"/>
                  <a:pt x="9568" y="3132"/>
                </a:cubicBezTo>
                <a:cubicBezTo>
                  <a:pt x="9804" y="3025"/>
                  <a:pt x="10062" y="2949"/>
                  <a:pt x="10276" y="2778"/>
                </a:cubicBezTo>
                <a:cubicBezTo>
                  <a:pt x="10469" y="2617"/>
                  <a:pt x="10609" y="2403"/>
                  <a:pt x="10759" y="2199"/>
                </a:cubicBezTo>
                <a:cubicBezTo>
                  <a:pt x="11145" y="1619"/>
                  <a:pt x="11821" y="1512"/>
                  <a:pt x="12454" y="1340"/>
                </a:cubicBezTo>
                <a:cubicBezTo>
                  <a:pt x="13000" y="1201"/>
                  <a:pt x="13430" y="976"/>
                  <a:pt x="13730" y="482"/>
                </a:cubicBezTo>
                <a:cubicBezTo>
                  <a:pt x="13784" y="386"/>
                  <a:pt x="13923" y="193"/>
                  <a:pt x="13987"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17"/>
          <p:cNvSpPr/>
          <p:nvPr/>
        </p:nvSpPr>
        <p:spPr>
          <a:xfrm flipH="1" rot="-5400000">
            <a:off x="-1335025" y="2427498"/>
            <a:ext cx="4229726" cy="2248516"/>
          </a:xfrm>
          <a:custGeom>
            <a:rect b="b" l="l" r="r" t="t"/>
            <a:pathLst>
              <a:path extrusionOk="0" h="7436" w="13988">
                <a:moveTo>
                  <a:pt x="43" y="0"/>
                </a:moveTo>
                <a:cubicBezTo>
                  <a:pt x="0" y="279"/>
                  <a:pt x="54" y="611"/>
                  <a:pt x="43" y="815"/>
                </a:cubicBezTo>
                <a:cubicBezTo>
                  <a:pt x="43" y="1180"/>
                  <a:pt x="11" y="1534"/>
                  <a:pt x="162" y="1867"/>
                </a:cubicBezTo>
                <a:cubicBezTo>
                  <a:pt x="258" y="2081"/>
                  <a:pt x="408" y="2263"/>
                  <a:pt x="569" y="2424"/>
                </a:cubicBezTo>
                <a:cubicBezTo>
                  <a:pt x="563" y="2422"/>
                  <a:pt x="558" y="2421"/>
                  <a:pt x="552" y="2421"/>
                </a:cubicBezTo>
                <a:cubicBezTo>
                  <a:pt x="507" y="2421"/>
                  <a:pt x="478" y="2493"/>
                  <a:pt x="526" y="2532"/>
                </a:cubicBezTo>
                <a:cubicBezTo>
                  <a:pt x="773" y="2692"/>
                  <a:pt x="1009" y="2864"/>
                  <a:pt x="1116" y="3154"/>
                </a:cubicBezTo>
                <a:cubicBezTo>
                  <a:pt x="1245" y="3497"/>
                  <a:pt x="1213" y="3893"/>
                  <a:pt x="1202" y="4248"/>
                </a:cubicBezTo>
                <a:cubicBezTo>
                  <a:pt x="1180" y="4805"/>
                  <a:pt x="1245" y="5342"/>
                  <a:pt x="1513" y="5846"/>
                </a:cubicBezTo>
                <a:cubicBezTo>
                  <a:pt x="2060" y="6875"/>
                  <a:pt x="3283" y="7390"/>
                  <a:pt x="4398" y="7433"/>
                </a:cubicBezTo>
                <a:cubicBezTo>
                  <a:pt x="4447" y="7435"/>
                  <a:pt x="4497" y="7436"/>
                  <a:pt x="4546" y="7436"/>
                </a:cubicBezTo>
                <a:cubicBezTo>
                  <a:pt x="5624" y="7436"/>
                  <a:pt x="6696" y="6990"/>
                  <a:pt x="7444" y="6221"/>
                </a:cubicBezTo>
                <a:cubicBezTo>
                  <a:pt x="7820" y="5824"/>
                  <a:pt x="8109" y="5352"/>
                  <a:pt x="8335" y="4859"/>
                </a:cubicBezTo>
                <a:cubicBezTo>
                  <a:pt x="8614" y="4215"/>
                  <a:pt x="8882" y="3454"/>
                  <a:pt x="9568" y="3132"/>
                </a:cubicBezTo>
                <a:cubicBezTo>
                  <a:pt x="9804" y="3025"/>
                  <a:pt x="10062" y="2949"/>
                  <a:pt x="10276" y="2778"/>
                </a:cubicBezTo>
                <a:cubicBezTo>
                  <a:pt x="10469" y="2617"/>
                  <a:pt x="10609" y="2403"/>
                  <a:pt x="10759" y="2199"/>
                </a:cubicBezTo>
                <a:cubicBezTo>
                  <a:pt x="11145" y="1619"/>
                  <a:pt x="11821" y="1512"/>
                  <a:pt x="12454" y="1340"/>
                </a:cubicBezTo>
                <a:cubicBezTo>
                  <a:pt x="13000" y="1201"/>
                  <a:pt x="13430" y="976"/>
                  <a:pt x="13730" y="482"/>
                </a:cubicBezTo>
                <a:cubicBezTo>
                  <a:pt x="13784" y="386"/>
                  <a:pt x="13923" y="193"/>
                  <a:pt x="13987"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59" name="Google Shape;159;p17"/>
          <p:cNvGrpSpPr/>
          <p:nvPr/>
        </p:nvGrpSpPr>
        <p:grpSpPr>
          <a:xfrm>
            <a:off x="4525152" y="7566"/>
            <a:ext cx="259900" cy="216223"/>
            <a:chOff x="3893825" y="3449700"/>
            <a:chExt cx="845204" cy="703164"/>
          </a:xfrm>
        </p:grpSpPr>
        <p:sp>
          <p:nvSpPr>
            <p:cNvPr id="160" name="Google Shape;160;p17"/>
            <p:cNvSpPr/>
            <p:nvPr/>
          </p:nvSpPr>
          <p:spPr>
            <a:xfrm>
              <a:off x="3893825" y="3449700"/>
              <a:ext cx="845204" cy="703164"/>
            </a:xfrm>
            <a:custGeom>
              <a:rect b="b" l="l" r="r" t="t"/>
              <a:pathLst>
                <a:path extrusionOk="0" h="10688" w="12847">
                  <a:moveTo>
                    <a:pt x="3537" y="1"/>
                  </a:moveTo>
                  <a:cubicBezTo>
                    <a:pt x="2189" y="1"/>
                    <a:pt x="921" y="1053"/>
                    <a:pt x="480" y="2363"/>
                  </a:cubicBezTo>
                  <a:cubicBezTo>
                    <a:pt x="1" y="3819"/>
                    <a:pt x="412" y="5464"/>
                    <a:pt x="1200" y="6782"/>
                  </a:cubicBezTo>
                  <a:cubicBezTo>
                    <a:pt x="2004" y="8101"/>
                    <a:pt x="3392" y="9831"/>
                    <a:pt x="5927" y="10687"/>
                  </a:cubicBezTo>
                  <a:cubicBezTo>
                    <a:pt x="7691" y="10447"/>
                    <a:pt x="10038" y="8906"/>
                    <a:pt x="11082" y="7759"/>
                  </a:cubicBezTo>
                  <a:cubicBezTo>
                    <a:pt x="12127" y="6628"/>
                    <a:pt x="12847" y="5103"/>
                    <a:pt x="12658" y="3562"/>
                  </a:cubicBezTo>
                  <a:cubicBezTo>
                    <a:pt x="12470" y="2038"/>
                    <a:pt x="11168" y="616"/>
                    <a:pt x="9627" y="599"/>
                  </a:cubicBezTo>
                  <a:cubicBezTo>
                    <a:pt x="8718" y="599"/>
                    <a:pt x="7845" y="1079"/>
                    <a:pt x="7229" y="1746"/>
                  </a:cubicBezTo>
                  <a:cubicBezTo>
                    <a:pt x="6955" y="2038"/>
                    <a:pt x="6766" y="2260"/>
                    <a:pt x="6629" y="2466"/>
                  </a:cubicBezTo>
                  <a:cubicBezTo>
                    <a:pt x="6509" y="2226"/>
                    <a:pt x="6372" y="1986"/>
                    <a:pt x="6167" y="1643"/>
                  </a:cubicBezTo>
                  <a:cubicBezTo>
                    <a:pt x="5687" y="873"/>
                    <a:pt x="4934" y="222"/>
                    <a:pt x="4043" y="51"/>
                  </a:cubicBezTo>
                  <a:cubicBezTo>
                    <a:pt x="3874" y="17"/>
                    <a:pt x="3705" y="1"/>
                    <a:pt x="353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17"/>
            <p:cNvSpPr/>
            <p:nvPr/>
          </p:nvSpPr>
          <p:spPr>
            <a:xfrm>
              <a:off x="3926457" y="3670495"/>
              <a:ext cx="764085" cy="335858"/>
            </a:xfrm>
            <a:custGeom>
              <a:rect b="b" l="l" r="r" t="t"/>
              <a:pathLst>
                <a:path extrusionOk="0" h="5105" w="11614">
                  <a:moveTo>
                    <a:pt x="1" y="1799"/>
                  </a:moveTo>
                  <a:cubicBezTo>
                    <a:pt x="1" y="1816"/>
                    <a:pt x="19" y="1816"/>
                    <a:pt x="87" y="1816"/>
                  </a:cubicBezTo>
                  <a:cubicBezTo>
                    <a:pt x="19" y="1799"/>
                    <a:pt x="1" y="1799"/>
                    <a:pt x="1" y="1799"/>
                  </a:cubicBezTo>
                  <a:close/>
                  <a:moveTo>
                    <a:pt x="6715" y="0"/>
                  </a:moveTo>
                  <a:lnTo>
                    <a:pt x="6664" y="87"/>
                  </a:lnTo>
                  <a:cubicBezTo>
                    <a:pt x="6092" y="860"/>
                    <a:pt x="5569" y="1584"/>
                    <a:pt x="5081" y="2259"/>
                  </a:cubicBezTo>
                  <a:lnTo>
                    <a:pt x="5081" y="2259"/>
                  </a:lnTo>
                  <a:cubicBezTo>
                    <a:pt x="3584" y="2123"/>
                    <a:pt x="2309" y="2004"/>
                    <a:pt x="1405" y="1919"/>
                  </a:cubicBezTo>
                  <a:cubicBezTo>
                    <a:pt x="978" y="1884"/>
                    <a:pt x="617" y="1850"/>
                    <a:pt x="361" y="1834"/>
                  </a:cubicBezTo>
                  <a:cubicBezTo>
                    <a:pt x="258" y="1816"/>
                    <a:pt x="156" y="1816"/>
                    <a:pt x="87" y="1816"/>
                  </a:cubicBezTo>
                  <a:cubicBezTo>
                    <a:pt x="156" y="1834"/>
                    <a:pt x="241" y="1850"/>
                    <a:pt x="361" y="1850"/>
                  </a:cubicBezTo>
                  <a:cubicBezTo>
                    <a:pt x="617" y="1884"/>
                    <a:pt x="960" y="1919"/>
                    <a:pt x="1405" y="1971"/>
                  </a:cubicBezTo>
                  <a:cubicBezTo>
                    <a:pt x="2314" y="2073"/>
                    <a:pt x="3581" y="2210"/>
                    <a:pt x="5089" y="2364"/>
                  </a:cubicBezTo>
                  <a:lnTo>
                    <a:pt x="5123" y="2364"/>
                  </a:lnTo>
                  <a:lnTo>
                    <a:pt x="5139" y="2347"/>
                  </a:lnTo>
                  <a:cubicBezTo>
                    <a:pt x="5602" y="1687"/>
                    <a:pt x="6128" y="978"/>
                    <a:pt x="6672" y="221"/>
                  </a:cubicBezTo>
                  <a:lnTo>
                    <a:pt x="6672" y="221"/>
                  </a:lnTo>
                  <a:cubicBezTo>
                    <a:pt x="6764" y="581"/>
                    <a:pt x="6844" y="944"/>
                    <a:pt x="6938" y="1320"/>
                  </a:cubicBezTo>
                  <a:cubicBezTo>
                    <a:pt x="7247" y="2621"/>
                    <a:pt x="7555" y="3855"/>
                    <a:pt x="7811" y="4967"/>
                  </a:cubicBezTo>
                  <a:lnTo>
                    <a:pt x="7845" y="5104"/>
                  </a:lnTo>
                  <a:lnTo>
                    <a:pt x="7898" y="4967"/>
                  </a:lnTo>
                  <a:cubicBezTo>
                    <a:pt x="8219" y="4137"/>
                    <a:pt x="8509" y="3372"/>
                    <a:pt x="8763" y="2709"/>
                  </a:cubicBezTo>
                  <a:lnTo>
                    <a:pt x="8763" y="2709"/>
                  </a:lnTo>
                  <a:cubicBezTo>
                    <a:pt x="9625" y="2794"/>
                    <a:pt x="10335" y="2862"/>
                    <a:pt x="10844" y="2912"/>
                  </a:cubicBezTo>
                  <a:cubicBezTo>
                    <a:pt x="11083" y="2930"/>
                    <a:pt x="11271" y="2946"/>
                    <a:pt x="11408" y="2946"/>
                  </a:cubicBezTo>
                  <a:cubicBezTo>
                    <a:pt x="11460" y="2964"/>
                    <a:pt x="11511" y="2964"/>
                    <a:pt x="11563" y="2964"/>
                  </a:cubicBezTo>
                  <a:lnTo>
                    <a:pt x="11614" y="2964"/>
                  </a:lnTo>
                  <a:cubicBezTo>
                    <a:pt x="11614" y="2964"/>
                    <a:pt x="11597" y="2964"/>
                    <a:pt x="11563" y="2946"/>
                  </a:cubicBezTo>
                  <a:cubicBezTo>
                    <a:pt x="11511" y="2946"/>
                    <a:pt x="11460" y="2946"/>
                    <a:pt x="11408" y="2930"/>
                  </a:cubicBezTo>
                  <a:cubicBezTo>
                    <a:pt x="11271" y="2912"/>
                    <a:pt x="11083" y="2896"/>
                    <a:pt x="10844" y="2861"/>
                  </a:cubicBezTo>
                  <a:cubicBezTo>
                    <a:pt x="10330" y="2809"/>
                    <a:pt x="9627" y="2741"/>
                    <a:pt x="8736" y="2638"/>
                  </a:cubicBezTo>
                  <a:lnTo>
                    <a:pt x="8720" y="2638"/>
                  </a:lnTo>
                  <a:lnTo>
                    <a:pt x="8702" y="2656"/>
                  </a:lnTo>
                  <a:cubicBezTo>
                    <a:pt x="8459" y="3287"/>
                    <a:pt x="8185" y="4012"/>
                    <a:pt x="7866" y="4799"/>
                  </a:cubicBezTo>
                  <a:lnTo>
                    <a:pt x="7866" y="4799"/>
                  </a:lnTo>
                  <a:cubicBezTo>
                    <a:pt x="7616" y="3735"/>
                    <a:pt x="7336" y="2534"/>
                    <a:pt x="7023" y="1285"/>
                  </a:cubicBezTo>
                  <a:cubicBezTo>
                    <a:pt x="6938" y="891"/>
                    <a:pt x="6836" y="480"/>
                    <a:pt x="6749" y="103"/>
                  </a:cubicBezTo>
                  <a:lnTo>
                    <a:pt x="6715" y="0"/>
                  </a:ln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2" name="Google Shape;162;p17"/>
          <p:cNvSpPr/>
          <p:nvPr/>
        </p:nvSpPr>
        <p:spPr>
          <a:xfrm flipH="1" rot="-9263213">
            <a:off x="-66503" y="909489"/>
            <a:ext cx="423899" cy="309707"/>
          </a:xfrm>
          <a:custGeom>
            <a:rect b="b" l="l" r="r" t="t"/>
            <a:pathLst>
              <a:path extrusionOk="0" h="4891" w="6694">
                <a:moveTo>
                  <a:pt x="3911" y="1976"/>
                </a:moveTo>
                <a:cubicBezTo>
                  <a:pt x="3913" y="1976"/>
                  <a:pt x="3914" y="1977"/>
                  <a:pt x="3915" y="1978"/>
                </a:cubicBezTo>
                <a:cubicBezTo>
                  <a:pt x="3927" y="1978"/>
                  <a:pt x="3927" y="2000"/>
                  <a:pt x="3915" y="2021"/>
                </a:cubicBezTo>
                <a:cubicBezTo>
                  <a:pt x="3894" y="2183"/>
                  <a:pt x="3884" y="2290"/>
                  <a:pt x="3894" y="2300"/>
                </a:cubicBezTo>
                <a:cubicBezTo>
                  <a:pt x="3905" y="2311"/>
                  <a:pt x="3905" y="2322"/>
                  <a:pt x="3905" y="2322"/>
                </a:cubicBezTo>
                <a:lnTo>
                  <a:pt x="3905" y="2429"/>
                </a:lnTo>
                <a:cubicBezTo>
                  <a:pt x="3915" y="2493"/>
                  <a:pt x="3905" y="2558"/>
                  <a:pt x="3905" y="2590"/>
                </a:cubicBezTo>
                <a:cubicBezTo>
                  <a:pt x="3894" y="2622"/>
                  <a:pt x="3894" y="2665"/>
                  <a:pt x="3894" y="2676"/>
                </a:cubicBezTo>
                <a:cubicBezTo>
                  <a:pt x="3905" y="2697"/>
                  <a:pt x="3905" y="2697"/>
                  <a:pt x="3884" y="2708"/>
                </a:cubicBezTo>
                <a:cubicBezTo>
                  <a:pt x="3851" y="2708"/>
                  <a:pt x="3851" y="2719"/>
                  <a:pt x="3862" y="2826"/>
                </a:cubicBezTo>
                <a:lnTo>
                  <a:pt x="3862" y="2933"/>
                </a:lnTo>
                <a:cubicBezTo>
                  <a:pt x="3851" y="2955"/>
                  <a:pt x="3851" y="2976"/>
                  <a:pt x="3851" y="2987"/>
                </a:cubicBezTo>
                <a:cubicBezTo>
                  <a:pt x="3851" y="2998"/>
                  <a:pt x="3851" y="3008"/>
                  <a:pt x="3830" y="3019"/>
                </a:cubicBezTo>
                <a:cubicBezTo>
                  <a:pt x="3819" y="3030"/>
                  <a:pt x="3819" y="3051"/>
                  <a:pt x="3808" y="3148"/>
                </a:cubicBezTo>
                <a:cubicBezTo>
                  <a:pt x="3808" y="3223"/>
                  <a:pt x="3798" y="3255"/>
                  <a:pt x="3787" y="3266"/>
                </a:cubicBezTo>
                <a:cubicBezTo>
                  <a:pt x="3776" y="3277"/>
                  <a:pt x="3744" y="3351"/>
                  <a:pt x="3733" y="3427"/>
                </a:cubicBezTo>
                <a:cubicBezTo>
                  <a:pt x="3722" y="3470"/>
                  <a:pt x="3722" y="3480"/>
                  <a:pt x="3701" y="3480"/>
                </a:cubicBezTo>
                <a:cubicBezTo>
                  <a:pt x="3695" y="3483"/>
                  <a:pt x="3690" y="3484"/>
                  <a:pt x="3685" y="3484"/>
                </a:cubicBezTo>
                <a:cubicBezTo>
                  <a:pt x="3669" y="3484"/>
                  <a:pt x="3653" y="3472"/>
                  <a:pt x="3637" y="3448"/>
                </a:cubicBezTo>
                <a:cubicBezTo>
                  <a:pt x="3605" y="3416"/>
                  <a:pt x="3594" y="3394"/>
                  <a:pt x="3583" y="3298"/>
                </a:cubicBezTo>
                <a:cubicBezTo>
                  <a:pt x="3572" y="3191"/>
                  <a:pt x="3583" y="3148"/>
                  <a:pt x="3615" y="3126"/>
                </a:cubicBezTo>
                <a:cubicBezTo>
                  <a:pt x="3637" y="3105"/>
                  <a:pt x="3637" y="3094"/>
                  <a:pt x="3626" y="3019"/>
                </a:cubicBezTo>
                <a:cubicBezTo>
                  <a:pt x="3615" y="2955"/>
                  <a:pt x="3626" y="2901"/>
                  <a:pt x="3626" y="2869"/>
                </a:cubicBezTo>
                <a:cubicBezTo>
                  <a:pt x="3637" y="2836"/>
                  <a:pt x="3637" y="2805"/>
                  <a:pt x="3637" y="2794"/>
                </a:cubicBezTo>
                <a:cubicBezTo>
                  <a:pt x="3637" y="2783"/>
                  <a:pt x="3648" y="2729"/>
                  <a:pt x="3669" y="2665"/>
                </a:cubicBezTo>
                <a:cubicBezTo>
                  <a:pt x="3701" y="2600"/>
                  <a:pt x="3712" y="2547"/>
                  <a:pt x="3701" y="2536"/>
                </a:cubicBezTo>
                <a:cubicBezTo>
                  <a:pt x="3701" y="2526"/>
                  <a:pt x="3701" y="2515"/>
                  <a:pt x="3712" y="2515"/>
                </a:cubicBezTo>
                <a:cubicBezTo>
                  <a:pt x="3722" y="2504"/>
                  <a:pt x="3733" y="2493"/>
                  <a:pt x="3733" y="2461"/>
                </a:cubicBezTo>
                <a:cubicBezTo>
                  <a:pt x="3733" y="2429"/>
                  <a:pt x="3755" y="2386"/>
                  <a:pt x="3787" y="2311"/>
                </a:cubicBezTo>
                <a:cubicBezTo>
                  <a:pt x="3808" y="2257"/>
                  <a:pt x="3841" y="2171"/>
                  <a:pt x="3862" y="2118"/>
                </a:cubicBezTo>
                <a:cubicBezTo>
                  <a:pt x="3890" y="2007"/>
                  <a:pt x="3902" y="1976"/>
                  <a:pt x="3911" y="1976"/>
                </a:cubicBezTo>
                <a:close/>
                <a:moveTo>
                  <a:pt x="2047" y="1571"/>
                </a:moveTo>
                <a:cubicBezTo>
                  <a:pt x="2066" y="1571"/>
                  <a:pt x="2091" y="1609"/>
                  <a:pt x="2125" y="1689"/>
                </a:cubicBezTo>
                <a:cubicBezTo>
                  <a:pt x="2156" y="1785"/>
                  <a:pt x="2167" y="1861"/>
                  <a:pt x="2146" y="1914"/>
                </a:cubicBezTo>
                <a:cubicBezTo>
                  <a:pt x="2146" y="1925"/>
                  <a:pt x="2146" y="1990"/>
                  <a:pt x="2156" y="2064"/>
                </a:cubicBezTo>
                <a:cubicBezTo>
                  <a:pt x="2167" y="2140"/>
                  <a:pt x="2167" y="2214"/>
                  <a:pt x="2167" y="2225"/>
                </a:cubicBezTo>
                <a:cubicBezTo>
                  <a:pt x="2156" y="2247"/>
                  <a:pt x="2167" y="2290"/>
                  <a:pt x="2167" y="2343"/>
                </a:cubicBezTo>
                <a:cubicBezTo>
                  <a:pt x="2178" y="2386"/>
                  <a:pt x="2178" y="2450"/>
                  <a:pt x="2178" y="2472"/>
                </a:cubicBezTo>
                <a:cubicBezTo>
                  <a:pt x="2178" y="2504"/>
                  <a:pt x="2189" y="2558"/>
                  <a:pt x="2189" y="2579"/>
                </a:cubicBezTo>
                <a:cubicBezTo>
                  <a:pt x="2210" y="2655"/>
                  <a:pt x="2199" y="2697"/>
                  <a:pt x="2178" y="2708"/>
                </a:cubicBezTo>
                <a:cubicBezTo>
                  <a:pt x="2167" y="2719"/>
                  <a:pt x="2167" y="2729"/>
                  <a:pt x="2167" y="2762"/>
                </a:cubicBezTo>
                <a:lnTo>
                  <a:pt x="2167" y="2891"/>
                </a:lnTo>
                <a:cubicBezTo>
                  <a:pt x="2156" y="2933"/>
                  <a:pt x="2156" y="2976"/>
                  <a:pt x="2167" y="2987"/>
                </a:cubicBezTo>
                <a:cubicBezTo>
                  <a:pt x="2167" y="3008"/>
                  <a:pt x="2156" y="3126"/>
                  <a:pt x="2135" y="3158"/>
                </a:cubicBezTo>
                <a:cubicBezTo>
                  <a:pt x="2125" y="3180"/>
                  <a:pt x="2125" y="3277"/>
                  <a:pt x="2135" y="3341"/>
                </a:cubicBezTo>
                <a:lnTo>
                  <a:pt x="2135" y="3437"/>
                </a:lnTo>
                <a:cubicBezTo>
                  <a:pt x="2125" y="3480"/>
                  <a:pt x="2113" y="3523"/>
                  <a:pt x="2113" y="3544"/>
                </a:cubicBezTo>
                <a:cubicBezTo>
                  <a:pt x="2113" y="3556"/>
                  <a:pt x="2103" y="3620"/>
                  <a:pt x="2092" y="3673"/>
                </a:cubicBezTo>
                <a:cubicBezTo>
                  <a:pt x="2070" y="3737"/>
                  <a:pt x="2060" y="3792"/>
                  <a:pt x="2060" y="3856"/>
                </a:cubicBezTo>
                <a:cubicBezTo>
                  <a:pt x="2060" y="3931"/>
                  <a:pt x="2049" y="3942"/>
                  <a:pt x="2028" y="3995"/>
                </a:cubicBezTo>
                <a:cubicBezTo>
                  <a:pt x="1985" y="4059"/>
                  <a:pt x="1963" y="4135"/>
                  <a:pt x="1974" y="4156"/>
                </a:cubicBezTo>
                <a:cubicBezTo>
                  <a:pt x="1974" y="4167"/>
                  <a:pt x="1974" y="4188"/>
                  <a:pt x="1963" y="4199"/>
                </a:cubicBezTo>
                <a:cubicBezTo>
                  <a:pt x="1931" y="4242"/>
                  <a:pt x="1867" y="4381"/>
                  <a:pt x="1824" y="4467"/>
                </a:cubicBezTo>
                <a:lnTo>
                  <a:pt x="1792" y="4531"/>
                </a:lnTo>
                <a:lnTo>
                  <a:pt x="1738" y="4553"/>
                </a:lnTo>
                <a:cubicBezTo>
                  <a:pt x="1720" y="4555"/>
                  <a:pt x="1705" y="4557"/>
                  <a:pt x="1692" y="4557"/>
                </a:cubicBezTo>
                <a:cubicBezTo>
                  <a:pt x="1649" y="4557"/>
                  <a:pt x="1628" y="4542"/>
                  <a:pt x="1620" y="4510"/>
                </a:cubicBezTo>
                <a:cubicBezTo>
                  <a:pt x="1620" y="4488"/>
                  <a:pt x="1599" y="4424"/>
                  <a:pt x="1577" y="4371"/>
                </a:cubicBezTo>
                <a:cubicBezTo>
                  <a:pt x="1534" y="4274"/>
                  <a:pt x="1524" y="4231"/>
                  <a:pt x="1513" y="4081"/>
                </a:cubicBezTo>
                <a:lnTo>
                  <a:pt x="1491" y="3909"/>
                </a:lnTo>
                <a:cubicBezTo>
                  <a:pt x="1481" y="3909"/>
                  <a:pt x="1481" y="3888"/>
                  <a:pt x="1481" y="3866"/>
                </a:cubicBezTo>
                <a:cubicBezTo>
                  <a:pt x="1481" y="3845"/>
                  <a:pt x="1470" y="3802"/>
                  <a:pt x="1470" y="3770"/>
                </a:cubicBezTo>
                <a:cubicBezTo>
                  <a:pt x="1460" y="3716"/>
                  <a:pt x="1460" y="3684"/>
                  <a:pt x="1470" y="3663"/>
                </a:cubicBezTo>
                <a:cubicBezTo>
                  <a:pt x="1470" y="3641"/>
                  <a:pt x="1481" y="3609"/>
                  <a:pt x="1481" y="3587"/>
                </a:cubicBezTo>
                <a:cubicBezTo>
                  <a:pt x="1481" y="3566"/>
                  <a:pt x="1481" y="3523"/>
                  <a:pt x="1491" y="3501"/>
                </a:cubicBezTo>
                <a:cubicBezTo>
                  <a:pt x="1502" y="3448"/>
                  <a:pt x="1513" y="3330"/>
                  <a:pt x="1513" y="3234"/>
                </a:cubicBezTo>
                <a:cubicBezTo>
                  <a:pt x="1513" y="3191"/>
                  <a:pt x="1524" y="3148"/>
                  <a:pt x="1545" y="3072"/>
                </a:cubicBezTo>
                <a:cubicBezTo>
                  <a:pt x="1577" y="2998"/>
                  <a:pt x="1577" y="2976"/>
                  <a:pt x="1567" y="2955"/>
                </a:cubicBezTo>
                <a:cubicBezTo>
                  <a:pt x="1556" y="2933"/>
                  <a:pt x="1577" y="2772"/>
                  <a:pt x="1599" y="2697"/>
                </a:cubicBezTo>
                <a:cubicBezTo>
                  <a:pt x="1610" y="2676"/>
                  <a:pt x="1653" y="2569"/>
                  <a:pt x="1674" y="2483"/>
                </a:cubicBezTo>
                <a:cubicBezTo>
                  <a:pt x="1717" y="2354"/>
                  <a:pt x="1727" y="2311"/>
                  <a:pt x="1727" y="2300"/>
                </a:cubicBezTo>
                <a:cubicBezTo>
                  <a:pt x="1717" y="2279"/>
                  <a:pt x="1717" y="2268"/>
                  <a:pt x="1738" y="2225"/>
                </a:cubicBezTo>
                <a:cubicBezTo>
                  <a:pt x="1760" y="2193"/>
                  <a:pt x="1770" y="2150"/>
                  <a:pt x="1792" y="2097"/>
                </a:cubicBezTo>
                <a:cubicBezTo>
                  <a:pt x="1792" y="2043"/>
                  <a:pt x="1813" y="1990"/>
                  <a:pt x="1835" y="1957"/>
                </a:cubicBezTo>
                <a:cubicBezTo>
                  <a:pt x="1846" y="1925"/>
                  <a:pt x="1856" y="1893"/>
                  <a:pt x="1867" y="1893"/>
                </a:cubicBezTo>
                <a:cubicBezTo>
                  <a:pt x="1867" y="1882"/>
                  <a:pt x="1877" y="1839"/>
                  <a:pt x="1889" y="1807"/>
                </a:cubicBezTo>
                <a:cubicBezTo>
                  <a:pt x="1910" y="1732"/>
                  <a:pt x="1910" y="1721"/>
                  <a:pt x="1953" y="1678"/>
                </a:cubicBezTo>
                <a:cubicBezTo>
                  <a:pt x="1985" y="1657"/>
                  <a:pt x="2006" y="1625"/>
                  <a:pt x="2017" y="1614"/>
                </a:cubicBezTo>
                <a:cubicBezTo>
                  <a:pt x="2025" y="1585"/>
                  <a:pt x="2035" y="1571"/>
                  <a:pt x="2047" y="1571"/>
                </a:cubicBezTo>
                <a:close/>
                <a:moveTo>
                  <a:pt x="3502" y="0"/>
                </a:moveTo>
                <a:cubicBezTo>
                  <a:pt x="3483" y="0"/>
                  <a:pt x="3452" y="8"/>
                  <a:pt x="3422" y="16"/>
                </a:cubicBezTo>
                <a:cubicBezTo>
                  <a:pt x="3369" y="26"/>
                  <a:pt x="3326" y="26"/>
                  <a:pt x="3315" y="26"/>
                </a:cubicBezTo>
                <a:cubicBezTo>
                  <a:pt x="3309" y="23"/>
                  <a:pt x="3303" y="22"/>
                  <a:pt x="3295" y="22"/>
                </a:cubicBezTo>
                <a:cubicBezTo>
                  <a:pt x="3275" y="22"/>
                  <a:pt x="3247" y="32"/>
                  <a:pt x="3207" y="48"/>
                </a:cubicBezTo>
                <a:cubicBezTo>
                  <a:pt x="3165" y="69"/>
                  <a:pt x="3111" y="91"/>
                  <a:pt x="3079" y="102"/>
                </a:cubicBezTo>
                <a:cubicBezTo>
                  <a:pt x="3047" y="102"/>
                  <a:pt x="3026" y="112"/>
                  <a:pt x="3014" y="133"/>
                </a:cubicBezTo>
                <a:cubicBezTo>
                  <a:pt x="3001" y="154"/>
                  <a:pt x="2996" y="162"/>
                  <a:pt x="2989" y="162"/>
                </a:cubicBezTo>
                <a:cubicBezTo>
                  <a:pt x="2984" y="162"/>
                  <a:pt x="2979" y="159"/>
                  <a:pt x="2971" y="155"/>
                </a:cubicBezTo>
                <a:cubicBezTo>
                  <a:pt x="2961" y="148"/>
                  <a:pt x="2954" y="145"/>
                  <a:pt x="2945" y="145"/>
                </a:cubicBezTo>
                <a:cubicBezTo>
                  <a:pt x="2926" y="145"/>
                  <a:pt x="2905" y="161"/>
                  <a:pt x="2854" y="198"/>
                </a:cubicBezTo>
                <a:cubicBezTo>
                  <a:pt x="2832" y="219"/>
                  <a:pt x="2778" y="252"/>
                  <a:pt x="2757" y="252"/>
                </a:cubicBezTo>
                <a:cubicBezTo>
                  <a:pt x="2725" y="262"/>
                  <a:pt x="2693" y="284"/>
                  <a:pt x="2671" y="305"/>
                </a:cubicBezTo>
                <a:cubicBezTo>
                  <a:pt x="2661" y="327"/>
                  <a:pt x="2618" y="359"/>
                  <a:pt x="2596" y="381"/>
                </a:cubicBezTo>
                <a:cubicBezTo>
                  <a:pt x="2564" y="391"/>
                  <a:pt x="2532" y="412"/>
                  <a:pt x="2532" y="423"/>
                </a:cubicBezTo>
                <a:cubicBezTo>
                  <a:pt x="2532" y="423"/>
                  <a:pt x="2511" y="434"/>
                  <a:pt x="2489" y="434"/>
                </a:cubicBezTo>
                <a:cubicBezTo>
                  <a:pt x="2468" y="445"/>
                  <a:pt x="2446" y="455"/>
                  <a:pt x="2425" y="488"/>
                </a:cubicBezTo>
                <a:cubicBezTo>
                  <a:pt x="2403" y="520"/>
                  <a:pt x="2361" y="552"/>
                  <a:pt x="2339" y="562"/>
                </a:cubicBezTo>
                <a:cubicBezTo>
                  <a:pt x="2318" y="574"/>
                  <a:pt x="2296" y="595"/>
                  <a:pt x="2285" y="605"/>
                </a:cubicBezTo>
                <a:cubicBezTo>
                  <a:pt x="2285" y="638"/>
                  <a:pt x="2199" y="724"/>
                  <a:pt x="2125" y="798"/>
                </a:cubicBezTo>
                <a:cubicBezTo>
                  <a:pt x="2081" y="835"/>
                  <a:pt x="2067" y="852"/>
                  <a:pt x="2055" y="852"/>
                </a:cubicBezTo>
                <a:cubicBezTo>
                  <a:pt x="2050" y="852"/>
                  <a:pt x="2046" y="848"/>
                  <a:pt x="2039" y="841"/>
                </a:cubicBezTo>
                <a:cubicBezTo>
                  <a:pt x="2039" y="831"/>
                  <a:pt x="2028" y="820"/>
                  <a:pt x="2039" y="810"/>
                </a:cubicBezTo>
                <a:cubicBezTo>
                  <a:pt x="2039" y="777"/>
                  <a:pt x="2028" y="767"/>
                  <a:pt x="1963" y="745"/>
                </a:cubicBezTo>
                <a:cubicBezTo>
                  <a:pt x="1931" y="734"/>
                  <a:pt x="1899" y="713"/>
                  <a:pt x="1877" y="681"/>
                </a:cubicBezTo>
                <a:cubicBezTo>
                  <a:pt x="1846" y="648"/>
                  <a:pt x="1835" y="648"/>
                  <a:pt x="1781" y="638"/>
                </a:cubicBezTo>
                <a:cubicBezTo>
                  <a:pt x="1749" y="627"/>
                  <a:pt x="1684" y="605"/>
                  <a:pt x="1641" y="595"/>
                </a:cubicBezTo>
                <a:lnTo>
                  <a:pt x="1556" y="552"/>
                </a:lnTo>
                <a:lnTo>
                  <a:pt x="1460" y="584"/>
                </a:lnTo>
                <a:cubicBezTo>
                  <a:pt x="1405" y="595"/>
                  <a:pt x="1352" y="627"/>
                  <a:pt x="1331" y="638"/>
                </a:cubicBezTo>
                <a:cubicBezTo>
                  <a:pt x="1320" y="648"/>
                  <a:pt x="1298" y="659"/>
                  <a:pt x="1288" y="659"/>
                </a:cubicBezTo>
                <a:cubicBezTo>
                  <a:pt x="1277" y="659"/>
                  <a:pt x="1266" y="659"/>
                  <a:pt x="1255" y="670"/>
                </a:cubicBezTo>
                <a:cubicBezTo>
                  <a:pt x="1245" y="681"/>
                  <a:pt x="1224" y="681"/>
                  <a:pt x="1224" y="681"/>
                </a:cubicBezTo>
                <a:cubicBezTo>
                  <a:pt x="1212" y="681"/>
                  <a:pt x="1202" y="681"/>
                  <a:pt x="1181" y="691"/>
                </a:cubicBezTo>
                <a:cubicBezTo>
                  <a:pt x="1173" y="691"/>
                  <a:pt x="1161" y="696"/>
                  <a:pt x="1154" y="696"/>
                </a:cubicBezTo>
                <a:cubicBezTo>
                  <a:pt x="1150" y="696"/>
                  <a:pt x="1148" y="695"/>
                  <a:pt x="1148" y="691"/>
                </a:cubicBezTo>
                <a:cubicBezTo>
                  <a:pt x="1138" y="691"/>
                  <a:pt x="1116" y="713"/>
                  <a:pt x="1084" y="734"/>
                </a:cubicBezTo>
                <a:cubicBezTo>
                  <a:pt x="1052" y="745"/>
                  <a:pt x="1009" y="777"/>
                  <a:pt x="988" y="788"/>
                </a:cubicBezTo>
                <a:cubicBezTo>
                  <a:pt x="955" y="810"/>
                  <a:pt x="945" y="831"/>
                  <a:pt x="933" y="853"/>
                </a:cubicBezTo>
                <a:cubicBezTo>
                  <a:pt x="923" y="874"/>
                  <a:pt x="912" y="895"/>
                  <a:pt x="880" y="906"/>
                </a:cubicBezTo>
                <a:cubicBezTo>
                  <a:pt x="826" y="949"/>
                  <a:pt x="794" y="992"/>
                  <a:pt x="773" y="1046"/>
                </a:cubicBezTo>
                <a:cubicBezTo>
                  <a:pt x="762" y="1077"/>
                  <a:pt x="730" y="1131"/>
                  <a:pt x="719" y="1163"/>
                </a:cubicBezTo>
                <a:cubicBezTo>
                  <a:pt x="698" y="1196"/>
                  <a:pt x="676" y="1239"/>
                  <a:pt x="676" y="1239"/>
                </a:cubicBezTo>
                <a:cubicBezTo>
                  <a:pt x="676" y="1260"/>
                  <a:pt x="666" y="1260"/>
                  <a:pt x="655" y="1270"/>
                </a:cubicBezTo>
                <a:cubicBezTo>
                  <a:pt x="623" y="1270"/>
                  <a:pt x="623" y="1282"/>
                  <a:pt x="612" y="1324"/>
                </a:cubicBezTo>
                <a:cubicBezTo>
                  <a:pt x="601" y="1399"/>
                  <a:pt x="580" y="1442"/>
                  <a:pt x="547" y="1475"/>
                </a:cubicBezTo>
                <a:cubicBezTo>
                  <a:pt x="526" y="1496"/>
                  <a:pt x="516" y="1506"/>
                  <a:pt x="526" y="1528"/>
                </a:cubicBezTo>
                <a:cubicBezTo>
                  <a:pt x="526" y="1549"/>
                  <a:pt x="516" y="1582"/>
                  <a:pt x="516" y="1614"/>
                </a:cubicBezTo>
                <a:cubicBezTo>
                  <a:pt x="504" y="1657"/>
                  <a:pt x="504" y="1668"/>
                  <a:pt x="473" y="1678"/>
                </a:cubicBezTo>
                <a:cubicBezTo>
                  <a:pt x="440" y="1689"/>
                  <a:pt x="440" y="1699"/>
                  <a:pt x="440" y="1742"/>
                </a:cubicBezTo>
                <a:cubicBezTo>
                  <a:pt x="430" y="1775"/>
                  <a:pt x="419" y="1796"/>
                  <a:pt x="397" y="1828"/>
                </a:cubicBezTo>
                <a:cubicBezTo>
                  <a:pt x="376" y="1871"/>
                  <a:pt x="376" y="1882"/>
                  <a:pt x="376" y="1925"/>
                </a:cubicBezTo>
                <a:cubicBezTo>
                  <a:pt x="387" y="1978"/>
                  <a:pt x="365" y="2032"/>
                  <a:pt x="311" y="2161"/>
                </a:cubicBezTo>
                <a:cubicBezTo>
                  <a:pt x="290" y="2204"/>
                  <a:pt x="280" y="2236"/>
                  <a:pt x="290" y="2247"/>
                </a:cubicBezTo>
                <a:cubicBezTo>
                  <a:pt x="290" y="2268"/>
                  <a:pt x="280" y="2311"/>
                  <a:pt x="258" y="2354"/>
                </a:cubicBezTo>
                <a:cubicBezTo>
                  <a:pt x="226" y="2407"/>
                  <a:pt x="226" y="2429"/>
                  <a:pt x="237" y="2450"/>
                </a:cubicBezTo>
                <a:cubicBezTo>
                  <a:pt x="247" y="2472"/>
                  <a:pt x="237" y="2526"/>
                  <a:pt x="215" y="2536"/>
                </a:cubicBezTo>
                <a:cubicBezTo>
                  <a:pt x="172" y="2558"/>
                  <a:pt x="118" y="2772"/>
                  <a:pt x="129" y="2848"/>
                </a:cubicBezTo>
                <a:cubicBezTo>
                  <a:pt x="140" y="2869"/>
                  <a:pt x="129" y="2869"/>
                  <a:pt x="118" y="2879"/>
                </a:cubicBezTo>
                <a:cubicBezTo>
                  <a:pt x="97" y="2891"/>
                  <a:pt x="87" y="2901"/>
                  <a:pt x="75" y="2944"/>
                </a:cubicBezTo>
                <a:cubicBezTo>
                  <a:pt x="75" y="2965"/>
                  <a:pt x="65" y="3008"/>
                  <a:pt x="65" y="3030"/>
                </a:cubicBezTo>
                <a:cubicBezTo>
                  <a:pt x="32" y="3105"/>
                  <a:pt x="32" y="3169"/>
                  <a:pt x="32" y="3169"/>
                </a:cubicBezTo>
                <a:cubicBezTo>
                  <a:pt x="54" y="3191"/>
                  <a:pt x="44" y="3266"/>
                  <a:pt x="22" y="3320"/>
                </a:cubicBezTo>
                <a:cubicBezTo>
                  <a:pt x="11" y="3351"/>
                  <a:pt x="1" y="3384"/>
                  <a:pt x="11" y="3416"/>
                </a:cubicBezTo>
                <a:lnTo>
                  <a:pt x="11" y="3513"/>
                </a:lnTo>
                <a:cubicBezTo>
                  <a:pt x="1" y="3577"/>
                  <a:pt x="1" y="3695"/>
                  <a:pt x="11" y="3716"/>
                </a:cubicBezTo>
                <a:cubicBezTo>
                  <a:pt x="11" y="3727"/>
                  <a:pt x="44" y="3749"/>
                  <a:pt x="65" y="3770"/>
                </a:cubicBezTo>
                <a:cubicBezTo>
                  <a:pt x="87" y="3780"/>
                  <a:pt x="118" y="3802"/>
                  <a:pt x="129" y="3813"/>
                </a:cubicBezTo>
                <a:cubicBezTo>
                  <a:pt x="132" y="3816"/>
                  <a:pt x="135" y="3817"/>
                  <a:pt x="138" y="3817"/>
                </a:cubicBezTo>
                <a:cubicBezTo>
                  <a:pt x="146" y="3817"/>
                  <a:pt x="157" y="3807"/>
                  <a:pt x="172" y="3792"/>
                </a:cubicBezTo>
                <a:cubicBezTo>
                  <a:pt x="194" y="3770"/>
                  <a:pt x="226" y="3759"/>
                  <a:pt x="237" y="3759"/>
                </a:cubicBezTo>
                <a:cubicBezTo>
                  <a:pt x="268" y="3759"/>
                  <a:pt x="268" y="3749"/>
                  <a:pt x="280" y="3727"/>
                </a:cubicBezTo>
                <a:cubicBezTo>
                  <a:pt x="280" y="3706"/>
                  <a:pt x="290" y="3663"/>
                  <a:pt x="290" y="3620"/>
                </a:cubicBezTo>
                <a:cubicBezTo>
                  <a:pt x="301" y="3587"/>
                  <a:pt x="311" y="3523"/>
                  <a:pt x="311" y="3480"/>
                </a:cubicBezTo>
                <a:cubicBezTo>
                  <a:pt x="311" y="3448"/>
                  <a:pt x="333" y="3384"/>
                  <a:pt x="344" y="3341"/>
                </a:cubicBezTo>
                <a:cubicBezTo>
                  <a:pt x="376" y="3212"/>
                  <a:pt x="408" y="3084"/>
                  <a:pt x="408" y="3019"/>
                </a:cubicBezTo>
                <a:cubicBezTo>
                  <a:pt x="408" y="2987"/>
                  <a:pt x="419" y="2955"/>
                  <a:pt x="430" y="2933"/>
                </a:cubicBezTo>
                <a:cubicBezTo>
                  <a:pt x="451" y="2891"/>
                  <a:pt x="483" y="2751"/>
                  <a:pt x="483" y="2665"/>
                </a:cubicBezTo>
                <a:cubicBezTo>
                  <a:pt x="483" y="2622"/>
                  <a:pt x="494" y="2600"/>
                  <a:pt x="504" y="2600"/>
                </a:cubicBezTo>
                <a:cubicBezTo>
                  <a:pt x="516" y="2590"/>
                  <a:pt x="516" y="2579"/>
                  <a:pt x="516" y="2558"/>
                </a:cubicBezTo>
                <a:cubicBezTo>
                  <a:pt x="526" y="2536"/>
                  <a:pt x="526" y="2515"/>
                  <a:pt x="623" y="2247"/>
                </a:cubicBezTo>
                <a:cubicBezTo>
                  <a:pt x="644" y="2183"/>
                  <a:pt x="655" y="2118"/>
                  <a:pt x="655" y="2107"/>
                </a:cubicBezTo>
                <a:cubicBezTo>
                  <a:pt x="655" y="2075"/>
                  <a:pt x="687" y="1990"/>
                  <a:pt x="719" y="1968"/>
                </a:cubicBezTo>
                <a:cubicBezTo>
                  <a:pt x="740" y="1957"/>
                  <a:pt x="773" y="1871"/>
                  <a:pt x="762" y="1807"/>
                </a:cubicBezTo>
                <a:cubicBezTo>
                  <a:pt x="762" y="1785"/>
                  <a:pt x="762" y="1742"/>
                  <a:pt x="773" y="1732"/>
                </a:cubicBezTo>
                <a:cubicBezTo>
                  <a:pt x="783" y="1699"/>
                  <a:pt x="848" y="1614"/>
                  <a:pt x="869" y="1592"/>
                </a:cubicBezTo>
                <a:cubicBezTo>
                  <a:pt x="880" y="1592"/>
                  <a:pt x="891" y="1560"/>
                  <a:pt x="902" y="1518"/>
                </a:cubicBezTo>
                <a:cubicBezTo>
                  <a:pt x="912" y="1475"/>
                  <a:pt x="923" y="1432"/>
                  <a:pt x="933" y="1432"/>
                </a:cubicBezTo>
                <a:cubicBezTo>
                  <a:pt x="955" y="1399"/>
                  <a:pt x="1041" y="1260"/>
                  <a:pt x="1052" y="1239"/>
                </a:cubicBezTo>
                <a:cubicBezTo>
                  <a:pt x="1052" y="1228"/>
                  <a:pt x="1084" y="1206"/>
                  <a:pt x="1105" y="1174"/>
                </a:cubicBezTo>
                <a:cubicBezTo>
                  <a:pt x="1148" y="1142"/>
                  <a:pt x="1202" y="1077"/>
                  <a:pt x="1202" y="1056"/>
                </a:cubicBezTo>
                <a:cubicBezTo>
                  <a:pt x="1202" y="1046"/>
                  <a:pt x="1212" y="1034"/>
                  <a:pt x="1224" y="1034"/>
                </a:cubicBezTo>
                <a:cubicBezTo>
                  <a:pt x="1255" y="1013"/>
                  <a:pt x="1320" y="949"/>
                  <a:pt x="1320" y="927"/>
                </a:cubicBezTo>
                <a:cubicBezTo>
                  <a:pt x="1320" y="910"/>
                  <a:pt x="1348" y="892"/>
                  <a:pt x="1376" y="892"/>
                </a:cubicBezTo>
                <a:cubicBezTo>
                  <a:pt x="1382" y="892"/>
                  <a:pt x="1389" y="893"/>
                  <a:pt x="1395" y="895"/>
                </a:cubicBezTo>
                <a:cubicBezTo>
                  <a:pt x="1400" y="901"/>
                  <a:pt x="1408" y="903"/>
                  <a:pt x="1420" y="903"/>
                </a:cubicBezTo>
                <a:cubicBezTo>
                  <a:pt x="1432" y="903"/>
                  <a:pt x="1448" y="901"/>
                  <a:pt x="1470" y="895"/>
                </a:cubicBezTo>
                <a:cubicBezTo>
                  <a:pt x="1485" y="893"/>
                  <a:pt x="1502" y="892"/>
                  <a:pt x="1520" y="892"/>
                </a:cubicBezTo>
                <a:cubicBezTo>
                  <a:pt x="1599" y="892"/>
                  <a:pt x="1688" y="912"/>
                  <a:pt x="1706" y="938"/>
                </a:cubicBezTo>
                <a:cubicBezTo>
                  <a:pt x="1706" y="949"/>
                  <a:pt x="1727" y="960"/>
                  <a:pt x="1738" y="970"/>
                </a:cubicBezTo>
                <a:cubicBezTo>
                  <a:pt x="1792" y="992"/>
                  <a:pt x="1877" y="1067"/>
                  <a:pt x="1899" y="1099"/>
                </a:cubicBezTo>
                <a:cubicBezTo>
                  <a:pt x="1910" y="1131"/>
                  <a:pt x="1910" y="1142"/>
                  <a:pt x="1889" y="1185"/>
                </a:cubicBezTo>
                <a:cubicBezTo>
                  <a:pt x="1867" y="1217"/>
                  <a:pt x="1846" y="1260"/>
                  <a:pt x="1835" y="1270"/>
                </a:cubicBezTo>
                <a:cubicBezTo>
                  <a:pt x="1824" y="1282"/>
                  <a:pt x="1813" y="1303"/>
                  <a:pt x="1803" y="1313"/>
                </a:cubicBezTo>
                <a:cubicBezTo>
                  <a:pt x="1792" y="1324"/>
                  <a:pt x="1781" y="1346"/>
                  <a:pt x="1770" y="1346"/>
                </a:cubicBezTo>
                <a:cubicBezTo>
                  <a:pt x="1749" y="1356"/>
                  <a:pt x="1738" y="1367"/>
                  <a:pt x="1738" y="1389"/>
                </a:cubicBezTo>
                <a:cubicBezTo>
                  <a:pt x="1738" y="1410"/>
                  <a:pt x="1717" y="1442"/>
                  <a:pt x="1695" y="1475"/>
                </a:cubicBezTo>
                <a:cubicBezTo>
                  <a:pt x="1641" y="1528"/>
                  <a:pt x="1631" y="1539"/>
                  <a:pt x="1663" y="1582"/>
                </a:cubicBezTo>
                <a:lnTo>
                  <a:pt x="1684" y="1625"/>
                </a:lnTo>
                <a:lnTo>
                  <a:pt x="1641" y="1635"/>
                </a:lnTo>
                <a:cubicBezTo>
                  <a:pt x="1610" y="1657"/>
                  <a:pt x="1610" y="1657"/>
                  <a:pt x="1610" y="1711"/>
                </a:cubicBezTo>
                <a:cubicBezTo>
                  <a:pt x="1599" y="1754"/>
                  <a:pt x="1599" y="1764"/>
                  <a:pt x="1545" y="1861"/>
                </a:cubicBezTo>
                <a:cubicBezTo>
                  <a:pt x="1524" y="1914"/>
                  <a:pt x="1470" y="2011"/>
                  <a:pt x="1448" y="2075"/>
                </a:cubicBezTo>
                <a:cubicBezTo>
                  <a:pt x="1405" y="2161"/>
                  <a:pt x="1395" y="2183"/>
                  <a:pt x="1405" y="2204"/>
                </a:cubicBezTo>
                <a:cubicBezTo>
                  <a:pt x="1417" y="2225"/>
                  <a:pt x="1405" y="2236"/>
                  <a:pt x="1395" y="2257"/>
                </a:cubicBezTo>
                <a:cubicBezTo>
                  <a:pt x="1341" y="2333"/>
                  <a:pt x="1331" y="2354"/>
                  <a:pt x="1341" y="2386"/>
                </a:cubicBezTo>
                <a:cubicBezTo>
                  <a:pt x="1352" y="2407"/>
                  <a:pt x="1341" y="2440"/>
                  <a:pt x="1298" y="2569"/>
                </a:cubicBezTo>
                <a:cubicBezTo>
                  <a:pt x="1288" y="2600"/>
                  <a:pt x="1277" y="2655"/>
                  <a:pt x="1288" y="2676"/>
                </a:cubicBezTo>
                <a:cubicBezTo>
                  <a:pt x="1288" y="2697"/>
                  <a:pt x="1277" y="2729"/>
                  <a:pt x="1277" y="2740"/>
                </a:cubicBezTo>
                <a:cubicBezTo>
                  <a:pt x="1266" y="2740"/>
                  <a:pt x="1266" y="2772"/>
                  <a:pt x="1266" y="2794"/>
                </a:cubicBezTo>
                <a:cubicBezTo>
                  <a:pt x="1277" y="2826"/>
                  <a:pt x="1266" y="2848"/>
                  <a:pt x="1255" y="2858"/>
                </a:cubicBezTo>
                <a:cubicBezTo>
                  <a:pt x="1245" y="2858"/>
                  <a:pt x="1245" y="2879"/>
                  <a:pt x="1245" y="2891"/>
                </a:cubicBezTo>
                <a:cubicBezTo>
                  <a:pt x="1245" y="2912"/>
                  <a:pt x="1224" y="2944"/>
                  <a:pt x="1202" y="2976"/>
                </a:cubicBezTo>
                <a:cubicBezTo>
                  <a:pt x="1169" y="3041"/>
                  <a:pt x="1169" y="3041"/>
                  <a:pt x="1191" y="3072"/>
                </a:cubicBezTo>
                <a:cubicBezTo>
                  <a:pt x="1202" y="3094"/>
                  <a:pt x="1202" y="3126"/>
                  <a:pt x="1191" y="3158"/>
                </a:cubicBezTo>
                <a:cubicBezTo>
                  <a:pt x="1169" y="3234"/>
                  <a:pt x="1159" y="3341"/>
                  <a:pt x="1159" y="3373"/>
                </a:cubicBezTo>
                <a:lnTo>
                  <a:pt x="1159" y="3427"/>
                </a:lnTo>
                <a:cubicBezTo>
                  <a:pt x="1138" y="3470"/>
                  <a:pt x="1138" y="3534"/>
                  <a:pt x="1159" y="3556"/>
                </a:cubicBezTo>
                <a:cubicBezTo>
                  <a:pt x="1181" y="3577"/>
                  <a:pt x="1181" y="3673"/>
                  <a:pt x="1159" y="3716"/>
                </a:cubicBezTo>
                <a:cubicBezTo>
                  <a:pt x="1138" y="3737"/>
                  <a:pt x="1138" y="3759"/>
                  <a:pt x="1148" y="3823"/>
                </a:cubicBezTo>
                <a:lnTo>
                  <a:pt x="1148" y="3909"/>
                </a:lnTo>
                <a:cubicBezTo>
                  <a:pt x="1138" y="3920"/>
                  <a:pt x="1138" y="3931"/>
                  <a:pt x="1138" y="3952"/>
                </a:cubicBezTo>
                <a:lnTo>
                  <a:pt x="1138" y="4038"/>
                </a:lnTo>
                <a:cubicBezTo>
                  <a:pt x="1138" y="4070"/>
                  <a:pt x="1138" y="4113"/>
                  <a:pt x="1148" y="4135"/>
                </a:cubicBezTo>
                <a:cubicBezTo>
                  <a:pt x="1148" y="4156"/>
                  <a:pt x="1159" y="4209"/>
                  <a:pt x="1159" y="4263"/>
                </a:cubicBezTo>
                <a:cubicBezTo>
                  <a:pt x="1169" y="4306"/>
                  <a:pt x="1181" y="4371"/>
                  <a:pt x="1202" y="4392"/>
                </a:cubicBezTo>
                <a:lnTo>
                  <a:pt x="1224" y="4457"/>
                </a:lnTo>
                <a:cubicBezTo>
                  <a:pt x="1224" y="4457"/>
                  <a:pt x="1234" y="4499"/>
                  <a:pt x="1255" y="4542"/>
                </a:cubicBezTo>
                <a:cubicBezTo>
                  <a:pt x="1277" y="4585"/>
                  <a:pt x="1288" y="4638"/>
                  <a:pt x="1298" y="4660"/>
                </a:cubicBezTo>
                <a:cubicBezTo>
                  <a:pt x="1298" y="4693"/>
                  <a:pt x="1309" y="4703"/>
                  <a:pt x="1352" y="4703"/>
                </a:cubicBezTo>
                <a:cubicBezTo>
                  <a:pt x="1384" y="4714"/>
                  <a:pt x="1395" y="4724"/>
                  <a:pt x="1395" y="4735"/>
                </a:cubicBezTo>
                <a:cubicBezTo>
                  <a:pt x="1395" y="4746"/>
                  <a:pt x="1405" y="4757"/>
                  <a:pt x="1427" y="4767"/>
                </a:cubicBezTo>
                <a:cubicBezTo>
                  <a:pt x="1448" y="4778"/>
                  <a:pt x="1481" y="4810"/>
                  <a:pt x="1481" y="4832"/>
                </a:cubicBezTo>
                <a:lnTo>
                  <a:pt x="1502" y="4864"/>
                </a:lnTo>
                <a:lnTo>
                  <a:pt x="1556" y="4853"/>
                </a:lnTo>
                <a:cubicBezTo>
                  <a:pt x="1599" y="4853"/>
                  <a:pt x="1631" y="4864"/>
                  <a:pt x="1653" y="4874"/>
                </a:cubicBezTo>
                <a:cubicBezTo>
                  <a:pt x="1663" y="4885"/>
                  <a:pt x="1674" y="4891"/>
                  <a:pt x="1687" y="4891"/>
                </a:cubicBezTo>
                <a:cubicBezTo>
                  <a:pt x="1701" y="4891"/>
                  <a:pt x="1717" y="4885"/>
                  <a:pt x="1738" y="4874"/>
                </a:cubicBezTo>
                <a:cubicBezTo>
                  <a:pt x="1781" y="4864"/>
                  <a:pt x="1835" y="4843"/>
                  <a:pt x="1867" y="4821"/>
                </a:cubicBezTo>
                <a:cubicBezTo>
                  <a:pt x="1931" y="4800"/>
                  <a:pt x="1931" y="4789"/>
                  <a:pt x="1953" y="4746"/>
                </a:cubicBezTo>
                <a:cubicBezTo>
                  <a:pt x="1972" y="4700"/>
                  <a:pt x="1998" y="4669"/>
                  <a:pt x="2026" y="4669"/>
                </a:cubicBezTo>
                <a:cubicBezTo>
                  <a:pt x="2030" y="4669"/>
                  <a:pt x="2034" y="4670"/>
                  <a:pt x="2039" y="4671"/>
                </a:cubicBezTo>
                <a:cubicBezTo>
                  <a:pt x="2039" y="4675"/>
                  <a:pt x="2040" y="4676"/>
                  <a:pt x="2042" y="4676"/>
                </a:cubicBezTo>
                <a:cubicBezTo>
                  <a:pt x="2046" y="4676"/>
                  <a:pt x="2053" y="4671"/>
                  <a:pt x="2060" y="4671"/>
                </a:cubicBezTo>
                <a:cubicBezTo>
                  <a:pt x="2082" y="4660"/>
                  <a:pt x="2156" y="4510"/>
                  <a:pt x="2189" y="4435"/>
                </a:cubicBezTo>
                <a:cubicBezTo>
                  <a:pt x="2242" y="4306"/>
                  <a:pt x="2253" y="4295"/>
                  <a:pt x="2242" y="4285"/>
                </a:cubicBezTo>
                <a:cubicBezTo>
                  <a:pt x="2242" y="4274"/>
                  <a:pt x="2253" y="4231"/>
                  <a:pt x="2285" y="4156"/>
                </a:cubicBezTo>
                <a:lnTo>
                  <a:pt x="2339" y="4038"/>
                </a:lnTo>
                <a:lnTo>
                  <a:pt x="2318" y="4006"/>
                </a:lnTo>
                <a:cubicBezTo>
                  <a:pt x="2306" y="3973"/>
                  <a:pt x="2306" y="3973"/>
                  <a:pt x="2328" y="3963"/>
                </a:cubicBezTo>
                <a:cubicBezTo>
                  <a:pt x="2349" y="3952"/>
                  <a:pt x="2349" y="3952"/>
                  <a:pt x="2349" y="3888"/>
                </a:cubicBezTo>
                <a:cubicBezTo>
                  <a:pt x="2349" y="3845"/>
                  <a:pt x="2361" y="3792"/>
                  <a:pt x="2371" y="3759"/>
                </a:cubicBezTo>
                <a:cubicBezTo>
                  <a:pt x="2392" y="3716"/>
                  <a:pt x="2392" y="3695"/>
                  <a:pt x="2382" y="3673"/>
                </a:cubicBezTo>
                <a:cubicBezTo>
                  <a:pt x="2371" y="3663"/>
                  <a:pt x="2371" y="3641"/>
                  <a:pt x="2382" y="3630"/>
                </a:cubicBezTo>
                <a:cubicBezTo>
                  <a:pt x="2382" y="3609"/>
                  <a:pt x="2392" y="3577"/>
                  <a:pt x="2392" y="3556"/>
                </a:cubicBezTo>
                <a:cubicBezTo>
                  <a:pt x="2403" y="3534"/>
                  <a:pt x="2403" y="3491"/>
                  <a:pt x="2403" y="3459"/>
                </a:cubicBezTo>
                <a:cubicBezTo>
                  <a:pt x="2414" y="3427"/>
                  <a:pt x="2425" y="3416"/>
                  <a:pt x="2435" y="3394"/>
                </a:cubicBezTo>
                <a:cubicBezTo>
                  <a:pt x="2457" y="3384"/>
                  <a:pt x="2457" y="3373"/>
                  <a:pt x="2457" y="3308"/>
                </a:cubicBezTo>
                <a:cubicBezTo>
                  <a:pt x="2446" y="3266"/>
                  <a:pt x="2446" y="3201"/>
                  <a:pt x="2457" y="3169"/>
                </a:cubicBezTo>
                <a:cubicBezTo>
                  <a:pt x="2457" y="3126"/>
                  <a:pt x="2468" y="3072"/>
                  <a:pt x="2457" y="3041"/>
                </a:cubicBezTo>
                <a:cubicBezTo>
                  <a:pt x="2457" y="3008"/>
                  <a:pt x="2468" y="2965"/>
                  <a:pt x="2468" y="2944"/>
                </a:cubicBezTo>
                <a:cubicBezTo>
                  <a:pt x="2489" y="2901"/>
                  <a:pt x="2489" y="2772"/>
                  <a:pt x="2457" y="2708"/>
                </a:cubicBezTo>
                <a:cubicBezTo>
                  <a:pt x="2446" y="2686"/>
                  <a:pt x="2457" y="2665"/>
                  <a:pt x="2468" y="2622"/>
                </a:cubicBezTo>
                <a:cubicBezTo>
                  <a:pt x="2478" y="2590"/>
                  <a:pt x="2489" y="2547"/>
                  <a:pt x="2478" y="2536"/>
                </a:cubicBezTo>
                <a:cubicBezTo>
                  <a:pt x="2478" y="2515"/>
                  <a:pt x="2478" y="2472"/>
                  <a:pt x="2489" y="2450"/>
                </a:cubicBezTo>
                <a:cubicBezTo>
                  <a:pt x="2500" y="2397"/>
                  <a:pt x="2500" y="2376"/>
                  <a:pt x="2468" y="2247"/>
                </a:cubicBezTo>
                <a:cubicBezTo>
                  <a:pt x="2457" y="2204"/>
                  <a:pt x="2457" y="2150"/>
                  <a:pt x="2457" y="2118"/>
                </a:cubicBezTo>
                <a:cubicBezTo>
                  <a:pt x="2468" y="2032"/>
                  <a:pt x="2468" y="2000"/>
                  <a:pt x="2446" y="1957"/>
                </a:cubicBezTo>
                <a:cubicBezTo>
                  <a:pt x="2446" y="1935"/>
                  <a:pt x="2435" y="1904"/>
                  <a:pt x="2435" y="1882"/>
                </a:cubicBezTo>
                <a:cubicBezTo>
                  <a:pt x="2435" y="1861"/>
                  <a:pt x="2425" y="1839"/>
                  <a:pt x="2414" y="1828"/>
                </a:cubicBezTo>
                <a:cubicBezTo>
                  <a:pt x="2392" y="1807"/>
                  <a:pt x="2382" y="1742"/>
                  <a:pt x="2392" y="1689"/>
                </a:cubicBezTo>
                <a:cubicBezTo>
                  <a:pt x="2403" y="1668"/>
                  <a:pt x="2392" y="1625"/>
                  <a:pt x="2382" y="1582"/>
                </a:cubicBezTo>
                <a:cubicBezTo>
                  <a:pt x="2371" y="1539"/>
                  <a:pt x="2361" y="1463"/>
                  <a:pt x="2361" y="1432"/>
                </a:cubicBezTo>
                <a:cubicBezTo>
                  <a:pt x="2361" y="1356"/>
                  <a:pt x="2361" y="1356"/>
                  <a:pt x="2306" y="1292"/>
                </a:cubicBezTo>
                <a:cubicBezTo>
                  <a:pt x="2275" y="1260"/>
                  <a:pt x="2264" y="1196"/>
                  <a:pt x="2285" y="1142"/>
                </a:cubicBezTo>
                <a:cubicBezTo>
                  <a:pt x="2296" y="1120"/>
                  <a:pt x="2328" y="1077"/>
                  <a:pt x="2361" y="1046"/>
                </a:cubicBezTo>
                <a:cubicBezTo>
                  <a:pt x="2392" y="1003"/>
                  <a:pt x="2446" y="949"/>
                  <a:pt x="2468" y="917"/>
                </a:cubicBezTo>
                <a:cubicBezTo>
                  <a:pt x="2500" y="884"/>
                  <a:pt x="2542" y="831"/>
                  <a:pt x="2575" y="788"/>
                </a:cubicBezTo>
                <a:cubicBezTo>
                  <a:pt x="2607" y="756"/>
                  <a:pt x="2661" y="713"/>
                  <a:pt x="2682" y="681"/>
                </a:cubicBezTo>
                <a:cubicBezTo>
                  <a:pt x="2704" y="648"/>
                  <a:pt x="2725" y="627"/>
                  <a:pt x="2747" y="617"/>
                </a:cubicBezTo>
                <a:cubicBezTo>
                  <a:pt x="2768" y="617"/>
                  <a:pt x="2800" y="584"/>
                  <a:pt x="2821" y="562"/>
                </a:cubicBezTo>
                <a:cubicBezTo>
                  <a:pt x="2854" y="531"/>
                  <a:pt x="2886" y="509"/>
                  <a:pt x="2897" y="509"/>
                </a:cubicBezTo>
                <a:cubicBezTo>
                  <a:pt x="2918" y="509"/>
                  <a:pt x="2961" y="488"/>
                  <a:pt x="2993" y="466"/>
                </a:cubicBezTo>
                <a:cubicBezTo>
                  <a:pt x="3052" y="417"/>
                  <a:pt x="3156" y="368"/>
                  <a:pt x="3190" y="368"/>
                </a:cubicBezTo>
                <a:cubicBezTo>
                  <a:pt x="3193" y="368"/>
                  <a:pt x="3195" y="369"/>
                  <a:pt x="3197" y="369"/>
                </a:cubicBezTo>
                <a:cubicBezTo>
                  <a:pt x="3207" y="369"/>
                  <a:pt x="3240" y="369"/>
                  <a:pt x="3262" y="359"/>
                </a:cubicBezTo>
                <a:cubicBezTo>
                  <a:pt x="3293" y="338"/>
                  <a:pt x="3315" y="338"/>
                  <a:pt x="3326" y="338"/>
                </a:cubicBezTo>
                <a:lnTo>
                  <a:pt x="3422" y="338"/>
                </a:lnTo>
                <a:cubicBezTo>
                  <a:pt x="3444" y="334"/>
                  <a:pt x="3459" y="331"/>
                  <a:pt x="3473" y="331"/>
                </a:cubicBezTo>
                <a:cubicBezTo>
                  <a:pt x="3501" y="331"/>
                  <a:pt x="3523" y="341"/>
                  <a:pt x="3572" y="369"/>
                </a:cubicBezTo>
                <a:cubicBezTo>
                  <a:pt x="3679" y="423"/>
                  <a:pt x="3691" y="434"/>
                  <a:pt x="3787" y="691"/>
                </a:cubicBezTo>
                <a:cubicBezTo>
                  <a:pt x="3830" y="810"/>
                  <a:pt x="3830" y="841"/>
                  <a:pt x="3819" y="863"/>
                </a:cubicBezTo>
                <a:cubicBezTo>
                  <a:pt x="3819" y="874"/>
                  <a:pt x="3819" y="917"/>
                  <a:pt x="3830" y="949"/>
                </a:cubicBezTo>
                <a:cubicBezTo>
                  <a:pt x="3851" y="981"/>
                  <a:pt x="3862" y="1046"/>
                  <a:pt x="3862" y="1077"/>
                </a:cubicBezTo>
                <a:cubicBezTo>
                  <a:pt x="3862" y="1120"/>
                  <a:pt x="3872" y="1217"/>
                  <a:pt x="3894" y="1292"/>
                </a:cubicBezTo>
                <a:lnTo>
                  <a:pt x="3927" y="1432"/>
                </a:lnTo>
                <a:lnTo>
                  <a:pt x="3884" y="1485"/>
                </a:lnTo>
                <a:cubicBezTo>
                  <a:pt x="3862" y="1506"/>
                  <a:pt x="3841" y="1528"/>
                  <a:pt x="3830" y="1528"/>
                </a:cubicBezTo>
                <a:cubicBezTo>
                  <a:pt x="3808" y="1528"/>
                  <a:pt x="3798" y="1539"/>
                  <a:pt x="3755" y="1625"/>
                </a:cubicBezTo>
                <a:cubicBezTo>
                  <a:pt x="3701" y="1732"/>
                  <a:pt x="3669" y="1796"/>
                  <a:pt x="3637" y="1828"/>
                </a:cubicBezTo>
                <a:cubicBezTo>
                  <a:pt x="3615" y="1839"/>
                  <a:pt x="3605" y="1850"/>
                  <a:pt x="3605" y="1861"/>
                </a:cubicBezTo>
                <a:cubicBezTo>
                  <a:pt x="3605" y="1861"/>
                  <a:pt x="3594" y="1871"/>
                  <a:pt x="3572" y="1882"/>
                </a:cubicBezTo>
                <a:cubicBezTo>
                  <a:pt x="3551" y="1893"/>
                  <a:pt x="3540" y="1904"/>
                  <a:pt x="3540" y="1935"/>
                </a:cubicBezTo>
                <a:cubicBezTo>
                  <a:pt x="3529" y="1957"/>
                  <a:pt x="3519" y="1978"/>
                  <a:pt x="3508" y="1978"/>
                </a:cubicBezTo>
                <a:cubicBezTo>
                  <a:pt x="3508" y="1978"/>
                  <a:pt x="3486" y="2021"/>
                  <a:pt x="3465" y="2086"/>
                </a:cubicBezTo>
                <a:cubicBezTo>
                  <a:pt x="3443" y="2150"/>
                  <a:pt x="3412" y="2214"/>
                  <a:pt x="3401" y="2225"/>
                </a:cubicBezTo>
                <a:cubicBezTo>
                  <a:pt x="3390" y="2236"/>
                  <a:pt x="3390" y="2268"/>
                  <a:pt x="3390" y="2300"/>
                </a:cubicBezTo>
                <a:cubicBezTo>
                  <a:pt x="3390" y="2354"/>
                  <a:pt x="3390" y="2376"/>
                  <a:pt x="3336" y="2504"/>
                </a:cubicBezTo>
                <a:cubicBezTo>
                  <a:pt x="3283" y="2655"/>
                  <a:pt x="3272" y="2655"/>
                  <a:pt x="3293" y="2686"/>
                </a:cubicBezTo>
                <a:cubicBezTo>
                  <a:pt x="3315" y="2719"/>
                  <a:pt x="3293" y="2815"/>
                  <a:pt x="3262" y="2858"/>
                </a:cubicBezTo>
                <a:cubicBezTo>
                  <a:pt x="3229" y="2901"/>
                  <a:pt x="3229" y="2901"/>
                  <a:pt x="3250" y="2987"/>
                </a:cubicBezTo>
                <a:cubicBezTo>
                  <a:pt x="3262" y="3030"/>
                  <a:pt x="3262" y="3072"/>
                  <a:pt x="3262" y="3084"/>
                </a:cubicBezTo>
                <a:cubicBezTo>
                  <a:pt x="3250" y="3105"/>
                  <a:pt x="3262" y="3191"/>
                  <a:pt x="3272" y="3201"/>
                </a:cubicBezTo>
                <a:cubicBezTo>
                  <a:pt x="3283" y="3212"/>
                  <a:pt x="3315" y="3373"/>
                  <a:pt x="3315" y="3470"/>
                </a:cubicBezTo>
                <a:cubicBezTo>
                  <a:pt x="3326" y="3501"/>
                  <a:pt x="3379" y="3598"/>
                  <a:pt x="3401" y="3609"/>
                </a:cubicBezTo>
                <a:cubicBezTo>
                  <a:pt x="3412" y="3609"/>
                  <a:pt x="3455" y="3706"/>
                  <a:pt x="3455" y="3727"/>
                </a:cubicBezTo>
                <a:cubicBezTo>
                  <a:pt x="3443" y="3727"/>
                  <a:pt x="3486" y="3749"/>
                  <a:pt x="3540" y="3770"/>
                </a:cubicBezTo>
                <a:lnTo>
                  <a:pt x="3626" y="3802"/>
                </a:lnTo>
                <a:lnTo>
                  <a:pt x="3701" y="3770"/>
                </a:lnTo>
                <a:cubicBezTo>
                  <a:pt x="3808" y="3737"/>
                  <a:pt x="3915" y="3663"/>
                  <a:pt x="3937" y="3609"/>
                </a:cubicBezTo>
                <a:lnTo>
                  <a:pt x="3969" y="3577"/>
                </a:lnTo>
                <a:cubicBezTo>
                  <a:pt x="4001" y="3566"/>
                  <a:pt x="4012" y="3556"/>
                  <a:pt x="4023" y="3513"/>
                </a:cubicBezTo>
                <a:cubicBezTo>
                  <a:pt x="4023" y="3491"/>
                  <a:pt x="4034" y="3448"/>
                  <a:pt x="4044" y="3416"/>
                </a:cubicBezTo>
                <a:cubicBezTo>
                  <a:pt x="4055" y="3384"/>
                  <a:pt x="4066" y="3341"/>
                  <a:pt x="4066" y="3320"/>
                </a:cubicBezTo>
                <a:cubicBezTo>
                  <a:pt x="4077" y="3287"/>
                  <a:pt x="4077" y="3277"/>
                  <a:pt x="4098" y="3277"/>
                </a:cubicBezTo>
                <a:cubicBezTo>
                  <a:pt x="4120" y="3277"/>
                  <a:pt x="4130" y="3255"/>
                  <a:pt x="4120" y="3201"/>
                </a:cubicBezTo>
                <a:cubicBezTo>
                  <a:pt x="4120" y="3094"/>
                  <a:pt x="4120" y="3051"/>
                  <a:pt x="4130" y="3041"/>
                </a:cubicBezTo>
                <a:cubicBezTo>
                  <a:pt x="4130" y="3041"/>
                  <a:pt x="4141" y="3019"/>
                  <a:pt x="4141" y="2998"/>
                </a:cubicBezTo>
                <a:cubicBezTo>
                  <a:pt x="4141" y="2955"/>
                  <a:pt x="4141" y="2944"/>
                  <a:pt x="4151" y="2933"/>
                </a:cubicBezTo>
                <a:cubicBezTo>
                  <a:pt x="4184" y="2912"/>
                  <a:pt x="4184" y="2901"/>
                  <a:pt x="4151" y="2762"/>
                </a:cubicBezTo>
                <a:cubicBezTo>
                  <a:pt x="4141" y="2708"/>
                  <a:pt x="4151" y="2676"/>
                  <a:pt x="4163" y="2633"/>
                </a:cubicBezTo>
                <a:cubicBezTo>
                  <a:pt x="4184" y="2590"/>
                  <a:pt x="4184" y="2536"/>
                  <a:pt x="4194" y="2440"/>
                </a:cubicBezTo>
                <a:cubicBezTo>
                  <a:pt x="4194" y="2343"/>
                  <a:pt x="4205" y="2290"/>
                  <a:pt x="4227" y="2247"/>
                </a:cubicBezTo>
                <a:cubicBezTo>
                  <a:pt x="4237" y="2193"/>
                  <a:pt x="4248" y="2171"/>
                  <a:pt x="4227" y="2150"/>
                </a:cubicBezTo>
                <a:cubicBezTo>
                  <a:pt x="4216" y="2129"/>
                  <a:pt x="4216" y="2107"/>
                  <a:pt x="4227" y="2086"/>
                </a:cubicBezTo>
                <a:cubicBezTo>
                  <a:pt x="4237" y="2064"/>
                  <a:pt x="4237" y="2043"/>
                  <a:pt x="4227" y="2021"/>
                </a:cubicBezTo>
                <a:cubicBezTo>
                  <a:pt x="4205" y="1990"/>
                  <a:pt x="4205" y="1935"/>
                  <a:pt x="4216" y="1904"/>
                </a:cubicBezTo>
                <a:cubicBezTo>
                  <a:pt x="4227" y="1893"/>
                  <a:pt x="4227" y="1871"/>
                  <a:pt x="4227" y="1850"/>
                </a:cubicBezTo>
                <a:cubicBezTo>
                  <a:pt x="4216" y="1828"/>
                  <a:pt x="4216" y="1796"/>
                  <a:pt x="4227" y="1785"/>
                </a:cubicBezTo>
                <a:lnTo>
                  <a:pt x="4227" y="1742"/>
                </a:lnTo>
                <a:cubicBezTo>
                  <a:pt x="4216" y="1721"/>
                  <a:pt x="4216" y="1689"/>
                  <a:pt x="4216" y="1668"/>
                </a:cubicBezTo>
                <a:cubicBezTo>
                  <a:pt x="4227" y="1603"/>
                  <a:pt x="4237" y="1571"/>
                  <a:pt x="4313" y="1528"/>
                </a:cubicBezTo>
                <a:cubicBezTo>
                  <a:pt x="4344" y="1496"/>
                  <a:pt x="4387" y="1463"/>
                  <a:pt x="4409" y="1453"/>
                </a:cubicBezTo>
                <a:cubicBezTo>
                  <a:pt x="4420" y="1432"/>
                  <a:pt x="4441" y="1410"/>
                  <a:pt x="4463" y="1389"/>
                </a:cubicBezTo>
                <a:cubicBezTo>
                  <a:pt x="4473" y="1378"/>
                  <a:pt x="4495" y="1356"/>
                  <a:pt x="4495" y="1346"/>
                </a:cubicBezTo>
                <a:cubicBezTo>
                  <a:pt x="4506" y="1324"/>
                  <a:pt x="4666" y="1228"/>
                  <a:pt x="4763" y="1174"/>
                </a:cubicBezTo>
                <a:cubicBezTo>
                  <a:pt x="4892" y="1120"/>
                  <a:pt x="4913" y="1120"/>
                  <a:pt x="4988" y="1120"/>
                </a:cubicBezTo>
                <a:cubicBezTo>
                  <a:pt x="5138" y="1131"/>
                  <a:pt x="5267" y="1185"/>
                  <a:pt x="5353" y="1260"/>
                </a:cubicBezTo>
                <a:cubicBezTo>
                  <a:pt x="5374" y="1292"/>
                  <a:pt x="5428" y="1378"/>
                  <a:pt x="5450" y="1432"/>
                </a:cubicBezTo>
                <a:cubicBezTo>
                  <a:pt x="5450" y="1442"/>
                  <a:pt x="5471" y="1475"/>
                  <a:pt x="5481" y="1506"/>
                </a:cubicBezTo>
                <a:cubicBezTo>
                  <a:pt x="5535" y="1582"/>
                  <a:pt x="5535" y="1614"/>
                  <a:pt x="5493" y="1689"/>
                </a:cubicBezTo>
                <a:cubicBezTo>
                  <a:pt x="5471" y="1732"/>
                  <a:pt x="5450" y="1764"/>
                  <a:pt x="5450" y="1785"/>
                </a:cubicBezTo>
                <a:cubicBezTo>
                  <a:pt x="5450" y="1807"/>
                  <a:pt x="5439" y="1839"/>
                  <a:pt x="5428" y="1861"/>
                </a:cubicBezTo>
                <a:cubicBezTo>
                  <a:pt x="5417" y="1882"/>
                  <a:pt x="5407" y="1904"/>
                  <a:pt x="5417" y="1925"/>
                </a:cubicBezTo>
                <a:cubicBezTo>
                  <a:pt x="5417" y="1935"/>
                  <a:pt x="5417" y="1968"/>
                  <a:pt x="5396" y="2011"/>
                </a:cubicBezTo>
                <a:cubicBezTo>
                  <a:pt x="5385" y="2054"/>
                  <a:pt x="5374" y="2097"/>
                  <a:pt x="5374" y="2118"/>
                </a:cubicBezTo>
                <a:cubicBezTo>
                  <a:pt x="5374" y="2183"/>
                  <a:pt x="5353" y="2290"/>
                  <a:pt x="5331" y="2322"/>
                </a:cubicBezTo>
                <a:cubicBezTo>
                  <a:pt x="5321" y="2333"/>
                  <a:pt x="5321" y="2365"/>
                  <a:pt x="5342" y="2407"/>
                </a:cubicBezTo>
                <a:cubicBezTo>
                  <a:pt x="5342" y="2440"/>
                  <a:pt x="5353" y="2472"/>
                  <a:pt x="5353" y="2483"/>
                </a:cubicBezTo>
                <a:cubicBezTo>
                  <a:pt x="5342" y="2493"/>
                  <a:pt x="5353" y="2515"/>
                  <a:pt x="5364" y="2536"/>
                </a:cubicBezTo>
                <a:cubicBezTo>
                  <a:pt x="5374" y="2558"/>
                  <a:pt x="5385" y="2600"/>
                  <a:pt x="5396" y="2622"/>
                </a:cubicBezTo>
                <a:cubicBezTo>
                  <a:pt x="5396" y="2676"/>
                  <a:pt x="5407" y="2686"/>
                  <a:pt x="5514" y="2697"/>
                </a:cubicBezTo>
                <a:cubicBezTo>
                  <a:pt x="5550" y="2700"/>
                  <a:pt x="5578" y="2702"/>
                  <a:pt x="5600" y="2702"/>
                </a:cubicBezTo>
                <a:cubicBezTo>
                  <a:pt x="5663" y="2702"/>
                  <a:pt x="5674" y="2686"/>
                  <a:pt x="5674" y="2622"/>
                </a:cubicBezTo>
                <a:cubicBezTo>
                  <a:pt x="5674" y="2579"/>
                  <a:pt x="5686" y="2569"/>
                  <a:pt x="5717" y="2526"/>
                </a:cubicBezTo>
                <a:cubicBezTo>
                  <a:pt x="5750" y="2483"/>
                  <a:pt x="5760" y="2461"/>
                  <a:pt x="5760" y="2429"/>
                </a:cubicBezTo>
                <a:cubicBezTo>
                  <a:pt x="5750" y="2407"/>
                  <a:pt x="5760" y="2322"/>
                  <a:pt x="5771" y="2300"/>
                </a:cubicBezTo>
                <a:cubicBezTo>
                  <a:pt x="5782" y="2268"/>
                  <a:pt x="5803" y="2236"/>
                  <a:pt x="5836" y="2129"/>
                </a:cubicBezTo>
                <a:cubicBezTo>
                  <a:pt x="5857" y="2043"/>
                  <a:pt x="5868" y="2011"/>
                  <a:pt x="5868" y="1957"/>
                </a:cubicBezTo>
                <a:cubicBezTo>
                  <a:pt x="5857" y="1925"/>
                  <a:pt x="5857" y="1882"/>
                  <a:pt x="5868" y="1871"/>
                </a:cubicBezTo>
                <a:cubicBezTo>
                  <a:pt x="5868" y="1850"/>
                  <a:pt x="5857" y="1828"/>
                  <a:pt x="5857" y="1807"/>
                </a:cubicBezTo>
                <a:cubicBezTo>
                  <a:pt x="5846" y="1775"/>
                  <a:pt x="5836" y="1775"/>
                  <a:pt x="5900" y="1668"/>
                </a:cubicBezTo>
                <a:cubicBezTo>
                  <a:pt x="5922" y="1625"/>
                  <a:pt x="5953" y="1582"/>
                  <a:pt x="5965" y="1571"/>
                </a:cubicBezTo>
                <a:cubicBezTo>
                  <a:pt x="5975" y="1560"/>
                  <a:pt x="5996" y="1528"/>
                  <a:pt x="6018" y="1475"/>
                </a:cubicBezTo>
                <a:cubicBezTo>
                  <a:pt x="6050" y="1389"/>
                  <a:pt x="6050" y="1389"/>
                  <a:pt x="6093" y="1367"/>
                </a:cubicBezTo>
                <a:cubicBezTo>
                  <a:pt x="6125" y="1346"/>
                  <a:pt x="6168" y="1324"/>
                  <a:pt x="6189" y="1303"/>
                </a:cubicBezTo>
                <a:cubicBezTo>
                  <a:pt x="6232" y="1270"/>
                  <a:pt x="6232" y="1270"/>
                  <a:pt x="6222" y="1228"/>
                </a:cubicBezTo>
                <a:cubicBezTo>
                  <a:pt x="6222" y="1196"/>
                  <a:pt x="6222" y="1196"/>
                  <a:pt x="6275" y="1153"/>
                </a:cubicBezTo>
                <a:cubicBezTo>
                  <a:pt x="6308" y="1131"/>
                  <a:pt x="6329" y="1110"/>
                  <a:pt x="6340" y="1110"/>
                </a:cubicBezTo>
                <a:cubicBezTo>
                  <a:pt x="6340" y="1110"/>
                  <a:pt x="6351" y="1131"/>
                  <a:pt x="6361" y="1163"/>
                </a:cubicBezTo>
                <a:cubicBezTo>
                  <a:pt x="6382" y="1228"/>
                  <a:pt x="6382" y="1239"/>
                  <a:pt x="6436" y="1270"/>
                </a:cubicBezTo>
                <a:lnTo>
                  <a:pt x="6490" y="1292"/>
                </a:lnTo>
                <a:lnTo>
                  <a:pt x="6576" y="1260"/>
                </a:lnTo>
                <a:cubicBezTo>
                  <a:pt x="6694" y="1206"/>
                  <a:pt x="6694" y="1196"/>
                  <a:pt x="6683" y="1120"/>
                </a:cubicBezTo>
                <a:cubicBezTo>
                  <a:pt x="6672" y="1099"/>
                  <a:pt x="6672" y="1046"/>
                  <a:pt x="6661" y="1024"/>
                </a:cubicBezTo>
                <a:cubicBezTo>
                  <a:pt x="6661" y="981"/>
                  <a:pt x="6651" y="960"/>
                  <a:pt x="6618" y="938"/>
                </a:cubicBezTo>
                <a:cubicBezTo>
                  <a:pt x="6608" y="927"/>
                  <a:pt x="6576" y="895"/>
                  <a:pt x="6565" y="863"/>
                </a:cubicBezTo>
                <a:cubicBezTo>
                  <a:pt x="6533" y="831"/>
                  <a:pt x="6522" y="820"/>
                  <a:pt x="6490" y="810"/>
                </a:cubicBezTo>
                <a:cubicBezTo>
                  <a:pt x="6458" y="810"/>
                  <a:pt x="6447" y="798"/>
                  <a:pt x="6447" y="788"/>
                </a:cubicBezTo>
                <a:cubicBezTo>
                  <a:pt x="6442" y="778"/>
                  <a:pt x="6435" y="773"/>
                  <a:pt x="6420" y="773"/>
                </a:cubicBezTo>
                <a:cubicBezTo>
                  <a:pt x="6402" y="773"/>
                  <a:pt x="6371" y="781"/>
                  <a:pt x="6318" y="798"/>
                </a:cubicBezTo>
                <a:cubicBezTo>
                  <a:pt x="6265" y="820"/>
                  <a:pt x="6211" y="853"/>
                  <a:pt x="6189" y="874"/>
                </a:cubicBezTo>
                <a:cubicBezTo>
                  <a:pt x="6168" y="895"/>
                  <a:pt x="6136" y="917"/>
                  <a:pt x="6125" y="917"/>
                </a:cubicBezTo>
                <a:lnTo>
                  <a:pt x="6082" y="960"/>
                </a:lnTo>
                <a:cubicBezTo>
                  <a:pt x="6061" y="970"/>
                  <a:pt x="6039" y="992"/>
                  <a:pt x="6029" y="992"/>
                </a:cubicBezTo>
                <a:cubicBezTo>
                  <a:pt x="6029" y="992"/>
                  <a:pt x="6007" y="1003"/>
                  <a:pt x="5986" y="1024"/>
                </a:cubicBezTo>
                <a:cubicBezTo>
                  <a:pt x="5975" y="1034"/>
                  <a:pt x="5932" y="1056"/>
                  <a:pt x="5910" y="1067"/>
                </a:cubicBezTo>
                <a:cubicBezTo>
                  <a:pt x="5846" y="1099"/>
                  <a:pt x="5836" y="1120"/>
                  <a:pt x="5846" y="1174"/>
                </a:cubicBezTo>
                <a:cubicBezTo>
                  <a:pt x="5846" y="1193"/>
                  <a:pt x="5838" y="1219"/>
                  <a:pt x="5822" y="1219"/>
                </a:cubicBezTo>
                <a:cubicBezTo>
                  <a:pt x="5820" y="1219"/>
                  <a:pt x="5817" y="1219"/>
                  <a:pt x="5814" y="1217"/>
                </a:cubicBezTo>
                <a:cubicBezTo>
                  <a:pt x="5803" y="1217"/>
                  <a:pt x="5782" y="1228"/>
                  <a:pt x="5771" y="1228"/>
                </a:cubicBezTo>
                <a:cubicBezTo>
                  <a:pt x="5768" y="1231"/>
                  <a:pt x="5764" y="1234"/>
                  <a:pt x="5760" y="1234"/>
                </a:cubicBezTo>
                <a:cubicBezTo>
                  <a:pt x="5751" y="1234"/>
                  <a:pt x="5739" y="1224"/>
                  <a:pt x="5717" y="1196"/>
                </a:cubicBezTo>
                <a:cubicBezTo>
                  <a:pt x="5696" y="1163"/>
                  <a:pt x="5664" y="1120"/>
                  <a:pt x="5632" y="1099"/>
                </a:cubicBezTo>
                <a:lnTo>
                  <a:pt x="5557" y="1024"/>
                </a:lnTo>
                <a:cubicBezTo>
                  <a:pt x="5514" y="949"/>
                  <a:pt x="5493" y="938"/>
                  <a:pt x="5245" y="831"/>
                </a:cubicBezTo>
                <a:cubicBezTo>
                  <a:pt x="5181" y="802"/>
                  <a:pt x="5155" y="793"/>
                  <a:pt x="5138" y="793"/>
                </a:cubicBezTo>
                <a:cubicBezTo>
                  <a:pt x="5130" y="793"/>
                  <a:pt x="5124" y="795"/>
                  <a:pt x="5117" y="798"/>
                </a:cubicBezTo>
                <a:cubicBezTo>
                  <a:pt x="5112" y="804"/>
                  <a:pt x="5101" y="807"/>
                  <a:pt x="5087" y="807"/>
                </a:cubicBezTo>
                <a:cubicBezTo>
                  <a:pt x="5074" y="807"/>
                  <a:pt x="5058" y="804"/>
                  <a:pt x="5042" y="798"/>
                </a:cubicBezTo>
                <a:cubicBezTo>
                  <a:pt x="5021" y="798"/>
                  <a:pt x="4988" y="788"/>
                  <a:pt x="4967" y="788"/>
                </a:cubicBezTo>
                <a:lnTo>
                  <a:pt x="4913" y="788"/>
                </a:lnTo>
                <a:cubicBezTo>
                  <a:pt x="4902" y="788"/>
                  <a:pt x="4870" y="798"/>
                  <a:pt x="4859" y="820"/>
                </a:cubicBezTo>
                <a:cubicBezTo>
                  <a:pt x="4838" y="841"/>
                  <a:pt x="4816" y="853"/>
                  <a:pt x="4763" y="853"/>
                </a:cubicBezTo>
                <a:lnTo>
                  <a:pt x="4688" y="853"/>
                </a:lnTo>
                <a:cubicBezTo>
                  <a:pt x="4677" y="853"/>
                  <a:pt x="4602" y="874"/>
                  <a:pt x="4592" y="895"/>
                </a:cubicBezTo>
                <a:cubicBezTo>
                  <a:pt x="4592" y="906"/>
                  <a:pt x="4549" y="927"/>
                  <a:pt x="4323" y="1034"/>
                </a:cubicBezTo>
                <a:cubicBezTo>
                  <a:pt x="4291" y="1046"/>
                  <a:pt x="4259" y="1067"/>
                  <a:pt x="4237" y="1110"/>
                </a:cubicBezTo>
                <a:lnTo>
                  <a:pt x="4184" y="1163"/>
                </a:lnTo>
                <a:cubicBezTo>
                  <a:pt x="4173" y="1163"/>
                  <a:pt x="4163" y="1013"/>
                  <a:pt x="4173" y="992"/>
                </a:cubicBezTo>
                <a:cubicBezTo>
                  <a:pt x="4173" y="981"/>
                  <a:pt x="4163" y="927"/>
                  <a:pt x="4141" y="884"/>
                </a:cubicBezTo>
                <a:cubicBezTo>
                  <a:pt x="4108" y="810"/>
                  <a:pt x="4098" y="788"/>
                  <a:pt x="4108" y="767"/>
                </a:cubicBezTo>
                <a:cubicBezTo>
                  <a:pt x="4120" y="745"/>
                  <a:pt x="4120" y="724"/>
                  <a:pt x="4098" y="691"/>
                </a:cubicBezTo>
                <a:cubicBezTo>
                  <a:pt x="4087" y="670"/>
                  <a:pt x="4077" y="627"/>
                  <a:pt x="4077" y="605"/>
                </a:cubicBezTo>
                <a:cubicBezTo>
                  <a:pt x="4066" y="531"/>
                  <a:pt x="3991" y="381"/>
                  <a:pt x="3937" y="316"/>
                </a:cubicBezTo>
                <a:cubicBezTo>
                  <a:pt x="3915" y="295"/>
                  <a:pt x="3884" y="252"/>
                  <a:pt x="3862" y="219"/>
                </a:cubicBezTo>
                <a:cubicBezTo>
                  <a:pt x="3851" y="198"/>
                  <a:pt x="3841" y="176"/>
                  <a:pt x="3830" y="176"/>
                </a:cubicBezTo>
                <a:cubicBezTo>
                  <a:pt x="3830" y="176"/>
                  <a:pt x="3819" y="166"/>
                  <a:pt x="3819" y="145"/>
                </a:cubicBezTo>
                <a:cubicBezTo>
                  <a:pt x="3808" y="123"/>
                  <a:pt x="3798" y="123"/>
                  <a:pt x="3712" y="91"/>
                </a:cubicBezTo>
                <a:cubicBezTo>
                  <a:pt x="3658" y="80"/>
                  <a:pt x="3605" y="69"/>
                  <a:pt x="3594" y="69"/>
                </a:cubicBezTo>
                <a:cubicBezTo>
                  <a:pt x="3583" y="69"/>
                  <a:pt x="3572" y="59"/>
                  <a:pt x="3551" y="37"/>
                </a:cubicBezTo>
                <a:cubicBezTo>
                  <a:pt x="3540" y="16"/>
                  <a:pt x="3529" y="5"/>
                  <a:pt x="3519" y="5"/>
                </a:cubicBezTo>
                <a:cubicBezTo>
                  <a:pt x="3516" y="2"/>
                  <a:pt x="3510" y="0"/>
                  <a:pt x="3502"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17"/>
          <p:cNvSpPr/>
          <p:nvPr/>
        </p:nvSpPr>
        <p:spPr>
          <a:xfrm flipH="1" rot="-9263213">
            <a:off x="610622" y="4748677"/>
            <a:ext cx="423899" cy="309707"/>
          </a:xfrm>
          <a:custGeom>
            <a:rect b="b" l="l" r="r" t="t"/>
            <a:pathLst>
              <a:path extrusionOk="0" h="4891" w="6694">
                <a:moveTo>
                  <a:pt x="3911" y="1976"/>
                </a:moveTo>
                <a:cubicBezTo>
                  <a:pt x="3913" y="1976"/>
                  <a:pt x="3914" y="1977"/>
                  <a:pt x="3915" y="1978"/>
                </a:cubicBezTo>
                <a:cubicBezTo>
                  <a:pt x="3927" y="1978"/>
                  <a:pt x="3927" y="2000"/>
                  <a:pt x="3915" y="2021"/>
                </a:cubicBezTo>
                <a:cubicBezTo>
                  <a:pt x="3894" y="2183"/>
                  <a:pt x="3884" y="2290"/>
                  <a:pt x="3894" y="2300"/>
                </a:cubicBezTo>
                <a:cubicBezTo>
                  <a:pt x="3905" y="2311"/>
                  <a:pt x="3905" y="2322"/>
                  <a:pt x="3905" y="2322"/>
                </a:cubicBezTo>
                <a:lnTo>
                  <a:pt x="3905" y="2429"/>
                </a:lnTo>
                <a:cubicBezTo>
                  <a:pt x="3915" y="2493"/>
                  <a:pt x="3905" y="2558"/>
                  <a:pt x="3905" y="2590"/>
                </a:cubicBezTo>
                <a:cubicBezTo>
                  <a:pt x="3894" y="2622"/>
                  <a:pt x="3894" y="2665"/>
                  <a:pt x="3894" y="2676"/>
                </a:cubicBezTo>
                <a:cubicBezTo>
                  <a:pt x="3905" y="2697"/>
                  <a:pt x="3905" y="2697"/>
                  <a:pt x="3884" y="2708"/>
                </a:cubicBezTo>
                <a:cubicBezTo>
                  <a:pt x="3851" y="2708"/>
                  <a:pt x="3851" y="2719"/>
                  <a:pt x="3862" y="2826"/>
                </a:cubicBezTo>
                <a:lnTo>
                  <a:pt x="3862" y="2933"/>
                </a:lnTo>
                <a:cubicBezTo>
                  <a:pt x="3851" y="2955"/>
                  <a:pt x="3851" y="2976"/>
                  <a:pt x="3851" y="2987"/>
                </a:cubicBezTo>
                <a:cubicBezTo>
                  <a:pt x="3851" y="2998"/>
                  <a:pt x="3851" y="3008"/>
                  <a:pt x="3830" y="3019"/>
                </a:cubicBezTo>
                <a:cubicBezTo>
                  <a:pt x="3819" y="3030"/>
                  <a:pt x="3819" y="3051"/>
                  <a:pt x="3808" y="3148"/>
                </a:cubicBezTo>
                <a:cubicBezTo>
                  <a:pt x="3808" y="3223"/>
                  <a:pt x="3798" y="3255"/>
                  <a:pt x="3787" y="3266"/>
                </a:cubicBezTo>
                <a:cubicBezTo>
                  <a:pt x="3776" y="3277"/>
                  <a:pt x="3744" y="3351"/>
                  <a:pt x="3733" y="3427"/>
                </a:cubicBezTo>
                <a:cubicBezTo>
                  <a:pt x="3722" y="3470"/>
                  <a:pt x="3722" y="3480"/>
                  <a:pt x="3701" y="3480"/>
                </a:cubicBezTo>
                <a:cubicBezTo>
                  <a:pt x="3695" y="3483"/>
                  <a:pt x="3690" y="3484"/>
                  <a:pt x="3685" y="3484"/>
                </a:cubicBezTo>
                <a:cubicBezTo>
                  <a:pt x="3669" y="3484"/>
                  <a:pt x="3653" y="3472"/>
                  <a:pt x="3637" y="3448"/>
                </a:cubicBezTo>
                <a:cubicBezTo>
                  <a:pt x="3605" y="3416"/>
                  <a:pt x="3594" y="3394"/>
                  <a:pt x="3583" y="3298"/>
                </a:cubicBezTo>
                <a:cubicBezTo>
                  <a:pt x="3572" y="3191"/>
                  <a:pt x="3583" y="3148"/>
                  <a:pt x="3615" y="3126"/>
                </a:cubicBezTo>
                <a:cubicBezTo>
                  <a:pt x="3637" y="3105"/>
                  <a:pt x="3637" y="3094"/>
                  <a:pt x="3626" y="3019"/>
                </a:cubicBezTo>
                <a:cubicBezTo>
                  <a:pt x="3615" y="2955"/>
                  <a:pt x="3626" y="2901"/>
                  <a:pt x="3626" y="2869"/>
                </a:cubicBezTo>
                <a:cubicBezTo>
                  <a:pt x="3637" y="2836"/>
                  <a:pt x="3637" y="2805"/>
                  <a:pt x="3637" y="2794"/>
                </a:cubicBezTo>
                <a:cubicBezTo>
                  <a:pt x="3637" y="2783"/>
                  <a:pt x="3648" y="2729"/>
                  <a:pt x="3669" y="2665"/>
                </a:cubicBezTo>
                <a:cubicBezTo>
                  <a:pt x="3701" y="2600"/>
                  <a:pt x="3712" y="2547"/>
                  <a:pt x="3701" y="2536"/>
                </a:cubicBezTo>
                <a:cubicBezTo>
                  <a:pt x="3701" y="2526"/>
                  <a:pt x="3701" y="2515"/>
                  <a:pt x="3712" y="2515"/>
                </a:cubicBezTo>
                <a:cubicBezTo>
                  <a:pt x="3722" y="2504"/>
                  <a:pt x="3733" y="2493"/>
                  <a:pt x="3733" y="2461"/>
                </a:cubicBezTo>
                <a:cubicBezTo>
                  <a:pt x="3733" y="2429"/>
                  <a:pt x="3755" y="2386"/>
                  <a:pt x="3787" y="2311"/>
                </a:cubicBezTo>
                <a:cubicBezTo>
                  <a:pt x="3808" y="2257"/>
                  <a:pt x="3841" y="2171"/>
                  <a:pt x="3862" y="2118"/>
                </a:cubicBezTo>
                <a:cubicBezTo>
                  <a:pt x="3890" y="2007"/>
                  <a:pt x="3902" y="1976"/>
                  <a:pt x="3911" y="1976"/>
                </a:cubicBezTo>
                <a:close/>
                <a:moveTo>
                  <a:pt x="2047" y="1571"/>
                </a:moveTo>
                <a:cubicBezTo>
                  <a:pt x="2066" y="1571"/>
                  <a:pt x="2091" y="1609"/>
                  <a:pt x="2125" y="1689"/>
                </a:cubicBezTo>
                <a:cubicBezTo>
                  <a:pt x="2156" y="1785"/>
                  <a:pt x="2167" y="1861"/>
                  <a:pt x="2146" y="1914"/>
                </a:cubicBezTo>
                <a:cubicBezTo>
                  <a:pt x="2146" y="1925"/>
                  <a:pt x="2146" y="1990"/>
                  <a:pt x="2156" y="2064"/>
                </a:cubicBezTo>
                <a:cubicBezTo>
                  <a:pt x="2167" y="2140"/>
                  <a:pt x="2167" y="2214"/>
                  <a:pt x="2167" y="2225"/>
                </a:cubicBezTo>
                <a:cubicBezTo>
                  <a:pt x="2156" y="2247"/>
                  <a:pt x="2167" y="2290"/>
                  <a:pt x="2167" y="2343"/>
                </a:cubicBezTo>
                <a:cubicBezTo>
                  <a:pt x="2178" y="2386"/>
                  <a:pt x="2178" y="2450"/>
                  <a:pt x="2178" y="2472"/>
                </a:cubicBezTo>
                <a:cubicBezTo>
                  <a:pt x="2178" y="2504"/>
                  <a:pt x="2189" y="2558"/>
                  <a:pt x="2189" y="2579"/>
                </a:cubicBezTo>
                <a:cubicBezTo>
                  <a:pt x="2210" y="2655"/>
                  <a:pt x="2199" y="2697"/>
                  <a:pt x="2178" y="2708"/>
                </a:cubicBezTo>
                <a:cubicBezTo>
                  <a:pt x="2167" y="2719"/>
                  <a:pt x="2167" y="2729"/>
                  <a:pt x="2167" y="2762"/>
                </a:cubicBezTo>
                <a:lnTo>
                  <a:pt x="2167" y="2891"/>
                </a:lnTo>
                <a:cubicBezTo>
                  <a:pt x="2156" y="2933"/>
                  <a:pt x="2156" y="2976"/>
                  <a:pt x="2167" y="2987"/>
                </a:cubicBezTo>
                <a:cubicBezTo>
                  <a:pt x="2167" y="3008"/>
                  <a:pt x="2156" y="3126"/>
                  <a:pt x="2135" y="3158"/>
                </a:cubicBezTo>
                <a:cubicBezTo>
                  <a:pt x="2125" y="3180"/>
                  <a:pt x="2125" y="3277"/>
                  <a:pt x="2135" y="3341"/>
                </a:cubicBezTo>
                <a:lnTo>
                  <a:pt x="2135" y="3437"/>
                </a:lnTo>
                <a:cubicBezTo>
                  <a:pt x="2125" y="3480"/>
                  <a:pt x="2113" y="3523"/>
                  <a:pt x="2113" y="3544"/>
                </a:cubicBezTo>
                <a:cubicBezTo>
                  <a:pt x="2113" y="3556"/>
                  <a:pt x="2103" y="3620"/>
                  <a:pt x="2092" y="3673"/>
                </a:cubicBezTo>
                <a:cubicBezTo>
                  <a:pt x="2070" y="3737"/>
                  <a:pt x="2060" y="3792"/>
                  <a:pt x="2060" y="3856"/>
                </a:cubicBezTo>
                <a:cubicBezTo>
                  <a:pt x="2060" y="3931"/>
                  <a:pt x="2049" y="3942"/>
                  <a:pt x="2028" y="3995"/>
                </a:cubicBezTo>
                <a:cubicBezTo>
                  <a:pt x="1985" y="4059"/>
                  <a:pt x="1963" y="4135"/>
                  <a:pt x="1974" y="4156"/>
                </a:cubicBezTo>
                <a:cubicBezTo>
                  <a:pt x="1974" y="4167"/>
                  <a:pt x="1974" y="4188"/>
                  <a:pt x="1963" y="4199"/>
                </a:cubicBezTo>
                <a:cubicBezTo>
                  <a:pt x="1931" y="4242"/>
                  <a:pt x="1867" y="4381"/>
                  <a:pt x="1824" y="4467"/>
                </a:cubicBezTo>
                <a:lnTo>
                  <a:pt x="1792" y="4531"/>
                </a:lnTo>
                <a:lnTo>
                  <a:pt x="1738" y="4553"/>
                </a:lnTo>
                <a:cubicBezTo>
                  <a:pt x="1720" y="4555"/>
                  <a:pt x="1705" y="4557"/>
                  <a:pt x="1692" y="4557"/>
                </a:cubicBezTo>
                <a:cubicBezTo>
                  <a:pt x="1649" y="4557"/>
                  <a:pt x="1628" y="4542"/>
                  <a:pt x="1620" y="4510"/>
                </a:cubicBezTo>
                <a:cubicBezTo>
                  <a:pt x="1620" y="4488"/>
                  <a:pt x="1599" y="4424"/>
                  <a:pt x="1577" y="4371"/>
                </a:cubicBezTo>
                <a:cubicBezTo>
                  <a:pt x="1534" y="4274"/>
                  <a:pt x="1524" y="4231"/>
                  <a:pt x="1513" y="4081"/>
                </a:cubicBezTo>
                <a:lnTo>
                  <a:pt x="1491" y="3909"/>
                </a:lnTo>
                <a:cubicBezTo>
                  <a:pt x="1481" y="3909"/>
                  <a:pt x="1481" y="3888"/>
                  <a:pt x="1481" y="3866"/>
                </a:cubicBezTo>
                <a:cubicBezTo>
                  <a:pt x="1481" y="3845"/>
                  <a:pt x="1470" y="3802"/>
                  <a:pt x="1470" y="3770"/>
                </a:cubicBezTo>
                <a:cubicBezTo>
                  <a:pt x="1460" y="3716"/>
                  <a:pt x="1460" y="3684"/>
                  <a:pt x="1470" y="3663"/>
                </a:cubicBezTo>
                <a:cubicBezTo>
                  <a:pt x="1470" y="3641"/>
                  <a:pt x="1481" y="3609"/>
                  <a:pt x="1481" y="3587"/>
                </a:cubicBezTo>
                <a:cubicBezTo>
                  <a:pt x="1481" y="3566"/>
                  <a:pt x="1481" y="3523"/>
                  <a:pt x="1491" y="3501"/>
                </a:cubicBezTo>
                <a:cubicBezTo>
                  <a:pt x="1502" y="3448"/>
                  <a:pt x="1513" y="3330"/>
                  <a:pt x="1513" y="3234"/>
                </a:cubicBezTo>
                <a:cubicBezTo>
                  <a:pt x="1513" y="3191"/>
                  <a:pt x="1524" y="3148"/>
                  <a:pt x="1545" y="3072"/>
                </a:cubicBezTo>
                <a:cubicBezTo>
                  <a:pt x="1577" y="2998"/>
                  <a:pt x="1577" y="2976"/>
                  <a:pt x="1567" y="2955"/>
                </a:cubicBezTo>
                <a:cubicBezTo>
                  <a:pt x="1556" y="2933"/>
                  <a:pt x="1577" y="2772"/>
                  <a:pt x="1599" y="2697"/>
                </a:cubicBezTo>
                <a:cubicBezTo>
                  <a:pt x="1610" y="2676"/>
                  <a:pt x="1653" y="2569"/>
                  <a:pt x="1674" y="2483"/>
                </a:cubicBezTo>
                <a:cubicBezTo>
                  <a:pt x="1717" y="2354"/>
                  <a:pt x="1727" y="2311"/>
                  <a:pt x="1727" y="2300"/>
                </a:cubicBezTo>
                <a:cubicBezTo>
                  <a:pt x="1717" y="2279"/>
                  <a:pt x="1717" y="2268"/>
                  <a:pt x="1738" y="2225"/>
                </a:cubicBezTo>
                <a:cubicBezTo>
                  <a:pt x="1760" y="2193"/>
                  <a:pt x="1770" y="2150"/>
                  <a:pt x="1792" y="2097"/>
                </a:cubicBezTo>
                <a:cubicBezTo>
                  <a:pt x="1792" y="2043"/>
                  <a:pt x="1813" y="1990"/>
                  <a:pt x="1835" y="1957"/>
                </a:cubicBezTo>
                <a:cubicBezTo>
                  <a:pt x="1846" y="1925"/>
                  <a:pt x="1856" y="1893"/>
                  <a:pt x="1867" y="1893"/>
                </a:cubicBezTo>
                <a:cubicBezTo>
                  <a:pt x="1867" y="1882"/>
                  <a:pt x="1877" y="1839"/>
                  <a:pt x="1889" y="1807"/>
                </a:cubicBezTo>
                <a:cubicBezTo>
                  <a:pt x="1910" y="1732"/>
                  <a:pt x="1910" y="1721"/>
                  <a:pt x="1953" y="1678"/>
                </a:cubicBezTo>
                <a:cubicBezTo>
                  <a:pt x="1985" y="1657"/>
                  <a:pt x="2006" y="1625"/>
                  <a:pt x="2017" y="1614"/>
                </a:cubicBezTo>
                <a:cubicBezTo>
                  <a:pt x="2025" y="1585"/>
                  <a:pt x="2035" y="1571"/>
                  <a:pt x="2047" y="1571"/>
                </a:cubicBezTo>
                <a:close/>
                <a:moveTo>
                  <a:pt x="3502" y="0"/>
                </a:moveTo>
                <a:cubicBezTo>
                  <a:pt x="3483" y="0"/>
                  <a:pt x="3452" y="8"/>
                  <a:pt x="3422" y="16"/>
                </a:cubicBezTo>
                <a:cubicBezTo>
                  <a:pt x="3369" y="26"/>
                  <a:pt x="3326" y="26"/>
                  <a:pt x="3315" y="26"/>
                </a:cubicBezTo>
                <a:cubicBezTo>
                  <a:pt x="3309" y="23"/>
                  <a:pt x="3303" y="22"/>
                  <a:pt x="3295" y="22"/>
                </a:cubicBezTo>
                <a:cubicBezTo>
                  <a:pt x="3275" y="22"/>
                  <a:pt x="3247" y="32"/>
                  <a:pt x="3207" y="48"/>
                </a:cubicBezTo>
                <a:cubicBezTo>
                  <a:pt x="3165" y="69"/>
                  <a:pt x="3111" y="91"/>
                  <a:pt x="3079" y="102"/>
                </a:cubicBezTo>
                <a:cubicBezTo>
                  <a:pt x="3047" y="102"/>
                  <a:pt x="3026" y="112"/>
                  <a:pt x="3014" y="133"/>
                </a:cubicBezTo>
                <a:cubicBezTo>
                  <a:pt x="3001" y="154"/>
                  <a:pt x="2996" y="162"/>
                  <a:pt x="2989" y="162"/>
                </a:cubicBezTo>
                <a:cubicBezTo>
                  <a:pt x="2984" y="162"/>
                  <a:pt x="2979" y="159"/>
                  <a:pt x="2971" y="155"/>
                </a:cubicBezTo>
                <a:cubicBezTo>
                  <a:pt x="2961" y="148"/>
                  <a:pt x="2954" y="145"/>
                  <a:pt x="2945" y="145"/>
                </a:cubicBezTo>
                <a:cubicBezTo>
                  <a:pt x="2926" y="145"/>
                  <a:pt x="2905" y="161"/>
                  <a:pt x="2854" y="198"/>
                </a:cubicBezTo>
                <a:cubicBezTo>
                  <a:pt x="2832" y="219"/>
                  <a:pt x="2778" y="252"/>
                  <a:pt x="2757" y="252"/>
                </a:cubicBezTo>
                <a:cubicBezTo>
                  <a:pt x="2725" y="262"/>
                  <a:pt x="2693" y="284"/>
                  <a:pt x="2671" y="305"/>
                </a:cubicBezTo>
                <a:cubicBezTo>
                  <a:pt x="2661" y="327"/>
                  <a:pt x="2618" y="359"/>
                  <a:pt x="2596" y="381"/>
                </a:cubicBezTo>
                <a:cubicBezTo>
                  <a:pt x="2564" y="391"/>
                  <a:pt x="2532" y="412"/>
                  <a:pt x="2532" y="423"/>
                </a:cubicBezTo>
                <a:cubicBezTo>
                  <a:pt x="2532" y="423"/>
                  <a:pt x="2511" y="434"/>
                  <a:pt x="2489" y="434"/>
                </a:cubicBezTo>
                <a:cubicBezTo>
                  <a:pt x="2468" y="445"/>
                  <a:pt x="2446" y="455"/>
                  <a:pt x="2425" y="488"/>
                </a:cubicBezTo>
                <a:cubicBezTo>
                  <a:pt x="2403" y="520"/>
                  <a:pt x="2361" y="552"/>
                  <a:pt x="2339" y="562"/>
                </a:cubicBezTo>
                <a:cubicBezTo>
                  <a:pt x="2318" y="574"/>
                  <a:pt x="2296" y="595"/>
                  <a:pt x="2285" y="605"/>
                </a:cubicBezTo>
                <a:cubicBezTo>
                  <a:pt x="2285" y="638"/>
                  <a:pt x="2199" y="724"/>
                  <a:pt x="2125" y="798"/>
                </a:cubicBezTo>
                <a:cubicBezTo>
                  <a:pt x="2081" y="835"/>
                  <a:pt x="2067" y="852"/>
                  <a:pt x="2055" y="852"/>
                </a:cubicBezTo>
                <a:cubicBezTo>
                  <a:pt x="2050" y="852"/>
                  <a:pt x="2046" y="848"/>
                  <a:pt x="2039" y="841"/>
                </a:cubicBezTo>
                <a:cubicBezTo>
                  <a:pt x="2039" y="831"/>
                  <a:pt x="2028" y="820"/>
                  <a:pt x="2039" y="810"/>
                </a:cubicBezTo>
                <a:cubicBezTo>
                  <a:pt x="2039" y="777"/>
                  <a:pt x="2028" y="767"/>
                  <a:pt x="1963" y="745"/>
                </a:cubicBezTo>
                <a:cubicBezTo>
                  <a:pt x="1931" y="734"/>
                  <a:pt x="1899" y="713"/>
                  <a:pt x="1877" y="681"/>
                </a:cubicBezTo>
                <a:cubicBezTo>
                  <a:pt x="1846" y="648"/>
                  <a:pt x="1835" y="648"/>
                  <a:pt x="1781" y="638"/>
                </a:cubicBezTo>
                <a:cubicBezTo>
                  <a:pt x="1749" y="627"/>
                  <a:pt x="1684" y="605"/>
                  <a:pt x="1641" y="595"/>
                </a:cubicBezTo>
                <a:lnTo>
                  <a:pt x="1556" y="552"/>
                </a:lnTo>
                <a:lnTo>
                  <a:pt x="1460" y="584"/>
                </a:lnTo>
                <a:cubicBezTo>
                  <a:pt x="1405" y="595"/>
                  <a:pt x="1352" y="627"/>
                  <a:pt x="1331" y="638"/>
                </a:cubicBezTo>
                <a:cubicBezTo>
                  <a:pt x="1320" y="648"/>
                  <a:pt x="1298" y="659"/>
                  <a:pt x="1288" y="659"/>
                </a:cubicBezTo>
                <a:cubicBezTo>
                  <a:pt x="1277" y="659"/>
                  <a:pt x="1266" y="659"/>
                  <a:pt x="1255" y="670"/>
                </a:cubicBezTo>
                <a:cubicBezTo>
                  <a:pt x="1245" y="681"/>
                  <a:pt x="1224" y="681"/>
                  <a:pt x="1224" y="681"/>
                </a:cubicBezTo>
                <a:cubicBezTo>
                  <a:pt x="1212" y="681"/>
                  <a:pt x="1202" y="681"/>
                  <a:pt x="1181" y="691"/>
                </a:cubicBezTo>
                <a:cubicBezTo>
                  <a:pt x="1173" y="691"/>
                  <a:pt x="1161" y="696"/>
                  <a:pt x="1154" y="696"/>
                </a:cubicBezTo>
                <a:cubicBezTo>
                  <a:pt x="1150" y="696"/>
                  <a:pt x="1148" y="695"/>
                  <a:pt x="1148" y="691"/>
                </a:cubicBezTo>
                <a:cubicBezTo>
                  <a:pt x="1138" y="691"/>
                  <a:pt x="1116" y="713"/>
                  <a:pt x="1084" y="734"/>
                </a:cubicBezTo>
                <a:cubicBezTo>
                  <a:pt x="1052" y="745"/>
                  <a:pt x="1009" y="777"/>
                  <a:pt x="988" y="788"/>
                </a:cubicBezTo>
                <a:cubicBezTo>
                  <a:pt x="955" y="810"/>
                  <a:pt x="945" y="831"/>
                  <a:pt x="933" y="853"/>
                </a:cubicBezTo>
                <a:cubicBezTo>
                  <a:pt x="923" y="874"/>
                  <a:pt x="912" y="895"/>
                  <a:pt x="880" y="906"/>
                </a:cubicBezTo>
                <a:cubicBezTo>
                  <a:pt x="826" y="949"/>
                  <a:pt x="794" y="992"/>
                  <a:pt x="773" y="1046"/>
                </a:cubicBezTo>
                <a:cubicBezTo>
                  <a:pt x="762" y="1077"/>
                  <a:pt x="730" y="1131"/>
                  <a:pt x="719" y="1163"/>
                </a:cubicBezTo>
                <a:cubicBezTo>
                  <a:pt x="698" y="1196"/>
                  <a:pt x="676" y="1239"/>
                  <a:pt x="676" y="1239"/>
                </a:cubicBezTo>
                <a:cubicBezTo>
                  <a:pt x="676" y="1260"/>
                  <a:pt x="666" y="1260"/>
                  <a:pt x="655" y="1270"/>
                </a:cubicBezTo>
                <a:cubicBezTo>
                  <a:pt x="623" y="1270"/>
                  <a:pt x="623" y="1282"/>
                  <a:pt x="612" y="1324"/>
                </a:cubicBezTo>
                <a:cubicBezTo>
                  <a:pt x="601" y="1399"/>
                  <a:pt x="580" y="1442"/>
                  <a:pt x="547" y="1475"/>
                </a:cubicBezTo>
                <a:cubicBezTo>
                  <a:pt x="526" y="1496"/>
                  <a:pt x="516" y="1506"/>
                  <a:pt x="526" y="1528"/>
                </a:cubicBezTo>
                <a:cubicBezTo>
                  <a:pt x="526" y="1549"/>
                  <a:pt x="516" y="1582"/>
                  <a:pt x="516" y="1614"/>
                </a:cubicBezTo>
                <a:cubicBezTo>
                  <a:pt x="504" y="1657"/>
                  <a:pt x="504" y="1668"/>
                  <a:pt x="473" y="1678"/>
                </a:cubicBezTo>
                <a:cubicBezTo>
                  <a:pt x="440" y="1689"/>
                  <a:pt x="440" y="1699"/>
                  <a:pt x="440" y="1742"/>
                </a:cubicBezTo>
                <a:cubicBezTo>
                  <a:pt x="430" y="1775"/>
                  <a:pt x="419" y="1796"/>
                  <a:pt x="397" y="1828"/>
                </a:cubicBezTo>
                <a:cubicBezTo>
                  <a:pt x="376" y="1871"/>
                  <a:pt x="376" y="1882"/>
                  <a:pt x="376" y="1925"/>
                </a:cubicBezTo>
                <a:cubicBezTo>
                  <a:pt x="387" y="1978"/>
                  <a:pt x="365" y="2032"/>
                  <a:pt x="311" y="2161"/>
                </a:cubicBezTo>
                <a:cubicBezTo>
                  <a:pt x="290" y="2204"/>
                  <a:pt x="280" y="2236"/>
                  <a:pt x="290" y="2247"/>
                </a:cubicBezTo>
                <a:cubicBezTo>
                  <a:pt x="290" y="2268"/>
                  <a:pt x="280" y="2311"/>
                  <a:pt x="258" y="2354"/>
                </a:cubicBezTo>
                <a:cubicBezTo>
                  <a:pt x="226" y="2407"/>
                  <a:pt x="226" y="2429"/>
                  <a:pt x="237" y="2450"/>
                </a:cubicBezTo>
                <a:cubicBezTo>
                  <a:pt x="247" y="2472"/>
                  <a:pt x="237" y="2526"/>
                  <a:pt x="215" y="2536"/>
                </a:cubicBezTo>
                <a:cubicBezTo>
                  <a:pt x="172" y="2558"/>
                  <a:pt x="118" y="2772"/>
                  <a:pt x="129" y="2848"/>
                </a:cubicBezTo>
                <a:cubicBezTo>
                  <a:pt x="140" y="2869"/>
                  <a:pt x="129" y="2869"/>
                  <a:pt x="118" y="2879"/>
                </a:cubicBezTo>
                <a:cubicBezTo>
                  <a:pt x="97" y="2891"/>
                  <a:pt x="87" y="2901"/>
                  <a:pt x="75" y="2944"/>
                </a:cubicBezTo>
                <a:cubicBezTo>
                  <a:pt x="75" y="2965"/>
                  <a:pt x="65" y="3008"/>
                  <a:pt x="65" y="3030"/>
                </a:cubicBezTo>
                <a:cubicBezTo>
                  <a:pt x="32" y="3105"/>
                  <a:pt x="32" y="3169"/>
                  <a:pt x="32" y="3169"/>
                </a:cubicBezTo>
                <a:cubicBezTo>
                  <a:pt x="54" y="3191"/>
                  <a:pt x="44" y="3266"/>
                  <a:pt x="22" y="3320"/>
                </a:cubicBezTo>
                <a:cubicBezTo>
                  <a:pt x="11" y="3351"/>
                  <a:pt x="1" y="3384"/>
                  <a:pt x="11" y="3416"/>
                </a:cubicBezTo>
                <a:lnTo>
                  <a:pt x="11" y="3513"/>
                </a:lnTo>
                <a:cubicBezTo>
                  <a:pt x="1" y="3577"/>
                  <a:pt x="1" y="3695"/>
                  <a:pt x="11" y="3716"/>
                </a:cubicBezTo>
                <a:cubicBezTo>
                  <a:pt x="11" y="3727"/>
                  <a:pt x="44" y="3749"/>
                  <a:pt x="65" y="3770"/>
                </a:cubicBezTo>
                <a:cubicBezTo>
                  <a:pt x="87" y="3780"/>
                  <a:pt x="118" y="3802"/>
                  <a:pt x="129" y="3813"/>
                </a:cubicBezTo>
                <a:cubicBezTo>
                  <a:pt x="132" y="3816"/>
                  <a:pt x="135" y="3817"/>
                  <a:pt x="138" y="3817"/>
                </a:cubicBezTo>
                <a:cubicBezTo>
                  <a:pt x="146" y="3817"/>
                  <a:pt x="157" y="3807"/>
                  <a:pt x="172" y="3792"/>
                </a:cubicBezTo>
                <a:cubicBezTo>
                  <a:pt x="194" y="3770"/>
                  <a:pt x="226" y="3759"/>
                  <a:pt x="237" y="3759"/>
                </a:cubicBezTo>
                <a:cubicBezTo>
                  <a:pt x="268" y="3759"/>
                  <a:pt x="268" y="3749"/>
                  <a:pt x="280" y="3727"/>
                </a:cubicBezTo>
                <a:cubicBezTo>
                  <a:pt x="280" y="3706"/>
                  <a:pt x="290" y="3663"/>
                  <a:pt x="290" y="3620"/>
                </a:cubicBezTo>
                <a:cubicBezTo>
                  <a:pt x="301" y="3587"/>
                  <a:pt x="311" y="3523"/>
                  <a:pt x="311" y="3480"/>
                </a:cubicBezTo>
                <a:cubicBezTo>
                  <a:pt x="311" y="3448"/>
                  <a:pt x="333" y="3384"/>
                  <a:pt x="344" y="3341"/>
                </a:cubicBezTo>
                <a:cubicBezTo>
                  <a:pt x="376" y="3212"/>
                  <a:pt x="408" y="3084"/>
                  <a:pt x="408" y="3019"/>
                </a:cubicBezTo>
                <a:cubicBezTo>
                  <a:pt x="408" y="2987"/>
                  <a:pt x="419" y="2955"/>
                  <a:pt x="430" y="2933"/>
                </a:cubicBezTo>
                <a:cubicBezTo>
                  <a:pt x="451" y="2891"/>
                  <a:pt x="483" y="2751"/>
                  <a:pt x="483" y="2665"/>
                </a:cubicBezTo>
                <a:cubicBezTo>
                  <a:pt x="483" y="2622"/>
                  <a:pt x="494" y="2600"/>
                  <a:pt x="504" y="2600"/>
                </a:cubicBezTo>
                <a:cubicBezTo>
                  <a:pt x="516" y="2590"/>
                  <a:pt x="516" y="2579"/>
                  <a:pt x="516" y="2558"/>
                </a:cubicBezTo>
                <a:cubicBezTo>
                  <a:pt x="526" y="2536"/>
                  <a:pt x="526" y="2515"/>
                  <a:pt x="623" y="2247"/>
                </a:cubicBezTo>
                <a:cubicBezTo>
                  <a:pt x="644" y="2183"/>
                  <a:pt x="655" y="2118"/>
                  <a:pt x="655" y="2107"/>
                </a:cubicBezTo>
                <a:cubicBezTo>
                  <a:pt x="655" y="2075"/>
                  <a:pt x="687" y="1990"/>
                  <a:pt x="719" y="1968"/>
                </a:cubicBezTo>
                <a:cubicBezTo>
                  <a:pt x="740" y="1957"/>
                  <a:pt x="773" y="1871"/>
                  <a:pt x="762" y="1807"/>
                </a:cubicBezTo>
                <a:cubicBezTo>
                  <a:pt x="762" y="1785"/>
                  <a:pt x="762" y="1742"/>
                  <a:pt x="773" y="1732"/>
                </a:cubicBezTo>
                <a:cubicBezTo>
                  <a:pt x="783" y="1699"/>
                  <a:pt x="848" y="1614"/>
                  <a:pt x="869" y="1592"/>
                </a:cubicBezTo>
                <a:cubicBezTo>
                  <a:pt x="880" y="1592"/>
                  <a:pt x="891" y="1560"/>
                  <a:pt x="902" y="1518"/>
                </a:cubicBezTo>
                <a:cubicBezTo>
                  <a:pt x="912" y="1475"/>
                  <a:pt x="923" y="1432"/>
                  <a:pt x="933" y="1432"/>
                </a:cubicBezTo>
                <a:cubicBezTo>
                  <a:pt x="955" y="1399"/>
                  <a:pt x="1041" y="1260"/>
                  <a:pt x="1052" y="1239"/>
                </a:cubicBezTo>
                <a:cubicBezTo>
                  <a:pt x="1052" y="1228"/>
                  <a:pt x="1084" y="1206"/>
                  <a:pt x="1105" y="1174"/>
                </a:cubicBezTo>
                <a:cubicBezTo>
                  <a:pt x="1148" y="1142"/>
                  <a:pt x="1202" y="1077"/>
                  <a:pt x="1202" y="1056"/>
                </a:cubicBezTo>
                <a:cubicBezTo>
                  <a:pt x="1202" y="1046"/>
                  <a:pt x="1212" y="1034"/>
                  <a:pt x="1224" y="1034"/>
                </a:cubicBezTo>
                <a:cubicBezTo>
                  <a:pt x="1255" y="1013"/>
                  <a:pt x="1320" y="949"/>
                  <a:pt x="1320" y="927"/>
                </a:cubicBezTo>
                <a:cubicBezTo>
                  <a:pt x="1320" y="910"/>
                  <a:pt x="1348" y="892"/>
                  <a:pt x="1376" y="892"/>
                </a:cubicBezTo>
                <a:cubicBezTo>
                  <a:pt x="1382" y="892"/>
                  <a:pt x="1389" y="893"/>
                  <a:pt x="1395" y="895"/>
                </a:cubicBezTo>
                <a:cubicBezTo>
                  <a:pt x="1400" y="901"/>
                  <a:pt x="1408" y="903"/>
                  <a:pt x="1420" y="903"/>
                </a:cubicBezTo>
                <a:cubicBezTo>
                  <a:pt x="1432" y="903"/>
                  <a:pt x="1448" y="901"/>
                  <a:pt x="1470" y="895"/>
                </a:cubicBezTo>
                <a:cubicBezTo>
                  <a:pt x="1485" y="893"/>
                  <a:pt x="1502" y="892"/>
                  <a:pt x="1520" y="892"/>
                </a:cubicBezTo>
                <a:cubicBezTo>
                  <a:pt x="1599" y="892"/>
                  <a:pt x="1688" y="912"/>
                  <a:pt x="1706" y="938"/>
                </a:cubicBezTo>
                <a:cubicBezTo>
                  <a:pt x="1706" y="949"/>
                  <a:pt x="1727" y="960"/>
                  <a:pt x="1738" y="970"/>
                </a:cubicBezTo>
                <a:cubicBezTo>
                  <a:pt x="1792" y="992"/>
                  <a:pt x="1877" y="1067"/>
                  <a:pt x="1899" y="1099"/>
                </a:cubicBezTo>
                <a:cubicBezTo>
                  <a:pt x="1910" y="1131"/>
                  <a:pt x="1910" y="1142"/>
                  <a:pt x="1889" y="1185"/>
                </a:cubicBezTo>
                <a:cubicBezTo>
                  <a:pt x="1867" y="1217"/>
                  <a:pt x="1846" y="1260"/>
                  <a:pt x="1835" y="1270"/>
                </a:cubicBezTo>
                <a:cubicBezTo>
                  <a:pt x="1824" y="1282"/>
                  <a:pt x="1813" y="1303"/>
                  <a:pt x="1803" y="1313"/>
                </a:cubicBezTo>
                <a:cubicBezTo>
                  <a:pt x="1792" y="1324"/>
                  <a:pt x="1781" y="1346"/>
                  <a:pt x="1770" y="1346"/>
                </a:cubicBezTo>
                <a:cubicBezTo>
                  <a:pt x="1749" y="1356"/>
                  <a:pt x="1738" y="1367"/>
                  <a:pt x="1738" y="1389"/>
                </a:cubicBezTo>
                <a:cubicBezTo>
                  <a:pt x="1738" y="1410"/>
                  <a:pt x="1717" y="1442"/>
                  <a:pt x="1695" y="1475"/>
                </a:cubicBezTo>
                <a:cubicBezTo>
                  <a:pt x="1641" y="1528"/>
                  <a:pt x="1631" y="1539"/>
                  <a:pt x="1663" y="1582"/>
                </a:cubicBezTo>
                <a:lnTo>
                  <a:pt x="1684" y="1625"/>
                </a:lnTo>
                <a:lnTo>
                  <a:pt x="1641" y="1635"/>
                </a:lnTo>
                <a:cubicBezTo>
                  <a:pt x="1610" y="1657"/>
                  <a:pt x="1610" y="1657"/>
                  <a:pt x="1610" y="1711"/>
                </a:cubicBezTo>
                <a:cubicBezTo>
                  <a:pt x="1599" y="1754"/>
                  <a:pt x="1599" y="1764"/>
                  <a:pt x="1545" y="1861"/>
                </a:cubicBezTo>
                <a:cubicBezTo>
                  <a:pt x="1524" y="1914"/>
                  <a:pt x="1470" y="2011"/>
                  <a:pt x="1448" y="2075"/>
                </a:cubicBezTo>
                <a:cubicBezTo>
                  <a:pt x="1405" y="2161"/>
                  <a:pt x="1395" y="2183"/>
                  <a:pt x="1405" y="2204"/>
                </a:cubicBezTo>
                <a:cubicBezTo>
                  <a:pt x="1417" y="2225"/>
                  <a:pt x="1405" y="2236"/>
                  <a:pt x="1395" y="2257"/>
                </a:cubicBezTo>
                <a:cubicBezTo>
                  <a:pt x="1341" y="2333"/>
                  <a:pt x="1331" y="2354"/>
                  <a:pt x="1341" y="2386"/>
                </a:cubicBezTo>
                <a:cubicBezTo>
                  <a:pt x="1352" y="2407"/>
                  <a:pt x="1341" y="2440"/>
                  <a:pt x="1298" y="2569"/>
                </a:cubicBezTo>
                <a:cubicBezTo>
                  <a:pt x="1288" y="2600"/>
                  <a:pt x="1277" y="2655"/>
                  <a:pt x="1288" y="2676"/>
                </a:cubicBezTo>
                <a:cubicBezTo>
                  <a:pt x="1288" y="2697"/>
                  <a:pt x="1277" y="2729"/>
                  <a:pt x="1277" y="2740"/>
                </a:cubicBezTo>
                <a:cubicBezTo>
                  <a:pt x="1266" y="2740"/>
                  <a:pt x="1266" y="2772"/>
                  <a:pt x="1266" y="2794"/>
                </a:cubicBezTo>
                <a:cubicBezTo>
                  <a:pt x="1277" y="2826"/>
                  <a:pt x="1266" y="2848"/>
                  <a:pt x="1255" y="2858"/>
                </a:cubicBezTo>
                <a:cubicBezTo>
                  <a:pt x="1245" y="2858"/>
                  <a:pt x="1245" y="2879"/>
                  <a:pt x="1245" y="2891"/>
                </a:cubicBezTo>
                <a:cubicBezTo>
                  <a:pt x="1245" y="2912"/>
                  <a:pt x="1224" y="2944"/>
                  <a:pt x="1202" y="2976"/>
                </a:cubicBezTo>
                <a:cubicBezTo>
                  <a:pt x="1169" y="3041"/>
                  <a:pt x="1169" y="3041"/>
                  <a:pt x="1191" y="3072"/>
                </a:cubicBezTo>
                <a:cubicBezTo>
                  <a:pt x="1202" y="3094"/>
                  <a:pt x="1202" y="3126"/>
                  <a:pt x="1191" y="3158"/>
                </a:cubicBezTo>
                <a:cubicBezTo>
                  <a:pt x="1169" y="3234"/>
                  <a:pt x="1159" y="3341"/>
                  <a:pt x="1159" y="3373"/>
                </a:cubicBezTo>
                <a:lnTo>
                  <a:pt x="1159" y="3427"/>
                </a:lnTo>
                <a:cubicBezTo>
                  <a:pt x="1138" y="3470"/>
                  <a:pt x="1138" y="3534"/>
                  <a:pt x="1159" y="3556"/>
                </a:cubicBezTo>
                <a:cubicBezTo>
                  <a:pt x="1181" y="3577"/>
                  <a:pt x="1181" y="3673"/>
                  <a:pt x="1159" y="3716"/>
                </a:cubicBezTo>
                <a:cubicBezTo>
                  <a:pt x="1138" y="3737"/>
                  <a:pt x="1138" y="3759"/>
                  <a:pt x="1148" y="3823"/>
                </a:cubicBezTo>
                <a:lnTo>
                  <a:pt x="1148" y="3909"/>
                </a:lnTo>
                <a:cubicBezTo>
                  <a:pt x="1138" y="3920"/>
                  <a:pt x="1138" y="3931"/>
                  <a:pt x="1138" y="3952"/>
                </a:cubicBezTo>
                <a:lnTo>
                  <a:pt x="1138" y="4038"/>
                </a:lnTo>
                <a:cubicBezTo>
                  <a:pt x="1138" y="4070"/>
                  <a:pt x="1138" y="4113"/>
                  <a:pt x="1148" y="4135"/>
                </a:cubicBezTo>
                <a:cubicBezTo>
                  <a:pt x="1148" y="4156"/>
                  <a:pt x="1159" y="4209"/>
                  <a:pt x="1159" y="4263"/>
                </a:cubicBezTo>
                <a:cubicBezTo>
                  <a:pt x="1169" y="4306"/>
                  <a:pt x="1181" y="4371"/>
                  <a:pt x="1202" y="4392"/>
                </a:cubicBezTo>
                <a:lnTo>
                  <a:pt x="1224" y="4457"/>
                </a:lnTo>
                <a:cubicBezTo>
                  <a:pt x="1224" y="4457"/>
                  <a:pt x="1234" y="4499"/>
                  <a:pt x="1255" y="4542"/>
                </a:cubicBezTo>
                <a:cubicBezTo>
                  <a:pt x="1277" y="4585"/>
                  <a:pt x="1288" y="4638"/>
                  <a:pt x="1298" y="4660"/>
                </a:cubicBezTo>
                <a:cubicBezTo>
                  <a:pt x="1298" y="4693"/>
                  <a:pt x="1309" y="4703"/>
                  <a:pt x="1352" y="4703"/>
                </a:cubicBezTo>
                <a:cubicBezTo>
                  <a:pt x="1384" y="4714"/>
                  <a:pt x="1395" y="4724"/>
                  <a:pt x="1395" y="4735"/>
                </a:cubicBezTo>
                <a:cubicBezTo>
                  <a:pt x="1395" y="4746"/>
                  <a:pt x="1405" y="4757"/>
                  <a:pt x="1427" y="4767"/>
                </a:cubicBezTo>
                <a:cubicBezTo>
                  <a:pt x="1448" y="4778"/>
                  <a:pt x="1481" y="4810"/>
                  <a:pt x="1481" y="4832"/>
                </a:cubicBezTo>
                <a:lnTo>
                  <a:pt x="1502" y="4864"/>
                </a:lnTo>
                <a:lnTo>
                  <a:pt x="1556" y="4853"/>
                </a:lnTo>
                <a:cubicBezTo>
                  <a:pt x="1599" y="4853"/>
                  <a:pt x="1631" y="4864"/>
                  <a:pt x="1653" y="4874"/>
                </a:cubicBezTo>
                <a:cubicBezTo>
                  <a:pt x="1663" y="4885"/>
                  <a:pt x="1674" y="4891"/>
                  <a:pt x="1687" y="4891"/>
                </a:cubicBezTo>
                <a:cubicBezTo>
                  <a:pt x="1701" y="4891"/>
                  <a:pt x="1717" y="4885"/>
                  <a:pt x="1738" y="4874"/>
                </a:cubicBezTo>
                <a:cubicBezTo>
                  <a:pt x="1781" y="4864"/>
                  <a:pt x="1835" y="4843"/>
                  <a:pt x="1867" y="4821"/>
                </a:cubicBezTo>
                <a:cubicBezTo>
                  <a:pt x="1931" y="4800"/>
                  <a:pt x="1931" y="4789"/>
                  <a:pt x="1953" y="4746"/>
                </a:cubicBezTo>
                <a:cubicBezTo>
                  <a:pt x="1972" y="4700"/>
                  <a:pt x="1998" y="4669"/>
                  <a:pt x="2026" y="4669"/>
                </a:cubicBezTo>
                <a:cubicBezTo>
                  <a:pt x="2030" y="4669"/>
                  <a:pt x="2034" y="4670"/>
                  <a:pt x="2039" y="4671"/>
                </a:cubicBezTo>
                <a:cubicBezTo>
                  <a:pt x="2039" y="4675"/>
                  <a:pt x="2040" y="4676"/>
                  <a:pt x="2042" y="4676"/>
                </a:cubicBezTo>
                <a:cubicBezTo>
                  <a:pt x="2046" y="4676"/>
                  <a:pt x="2053" y="4671"/>
                  <a:pt x="2060" y="4671"/>
                </a:cubicBezTo>
                <a:cubicBezTo>
                  <a:pt x="2082" y="4660"/>
                  <a:pt x="2156" y="4510"/>
                  <a:pt x="2189" y="4435"/>
                </a:cubicBezTo>
                <a:cubicBezTo>
                  <a:pt x="2242" y="4306"/>
                  <a:pt x="2253" y="4295"/>
                  <a:pt x="2242" y="4285"/>
                </a:cubicBezTo>
                <a:cubicBezTo>
                  <a:pt x="2242" y="4274"/>
                  <a:pt x="2253" y="4231"/>
                  <a:pt x="2285" y="4156"/>
                </a:cubicBezTo>
                <a:lnTo>
                  <a:pt x="2339" y="4038"/>
                </a:lnTo>
                <a:lnTo>
                  <a:pt x="2318" y="4006"/>
                </a:lnTo>
                <a:cubicBezTo>
                  <a:pt x="2306" y="3973"/>
                  <a:pt x="2306" y="3973"/>
                  <a:pt x="2328" y="3963"/>
                </a:cubicBezTo>
                <a:cubicBezTo>
                  <a:pt x="2349" y="3952"/>
                  <a:pt x="2349" y="3952"/>
                  <a:pt x="2349" y="3888"/>
                </a:cubicBezTo>
                <a:cubicBezTo>
                  <a:pt x="2349" y="3845"/>
                  <a:pt x="2361" y="3792"/>
                  <a:pt x="2371" y="3759"/>
                </a:cubicBezTo>
                <a:cubicBezTo>
                  <a:pt x="2392" y="3716"/>
                  <a:pt x="2392" y="3695"/>
                  <a:pt x="2382" y="3673"/>
                </a:cubicBezTo>
                <a:cubicBezTo>
                  <a:pt x="2371" y="3663"/>
                  <a:pt x="2371" y="3641"/>
                  <a:pt x="2382" y="3630"/>
                </a:cubicBezTo>
                <a:cubicBezTo>
                  <a:pt x="2382" y="3609"/>
                  <a:pt x="2392" y="3577"/>
                  <a:pt x="2392" y="3556"/>
                </a:cubicBezTo>
                <a:cubicBezTo>
                  <a:pt x="2403" y="3534"/>
                  <a:pt x="2403" y="3491"/>
                  <a:pt x="2403" y="3459"/>
                </a:cubicBezTo>
                <a:cubicBezTo>
                  <a:pt x="2414" y="3427"/>
                  <a:pt x="2425" y="3416"/>
                  <a:pt x="2435" y="3394"/>
                </a:cubicBezTo>
                <a:cubicBezTo>
                  <a:pt x="2457" y="3384"/>
                  <a:pt x="2457" y="3373"/>
                  <a:pt x="2457" y="3308"/>
                </a:cubicBezTo>
                <a:cubicBezTo>
                  <a:pt x="2446" y="3266"/>
                  <a:pt x="2446" y="3201"/>
                  <a:pt x="2457" y="3169"/>
                </a:cubicBezTo>
                <a:cubicBezTo>
                  <a:pt x="2457" y="3126"/>
                  <a:pt x="2468" y="3072"/>
                  <a:pt x="2457" y="3041"/>
                </a:cubicBezTo>
                <a:cubicBezTo>
                  <a:pt x="2457" y="3008"/>
                  <a:pt x="2468" y="2965"/>
                  <a:pt x="2468" y="2944"/>
                </a:cubicBezTo>
                <a:cubicBezTo>
                  <a:pt x="2489" y="2901"/>
                  <a:pt x="2489" y="2772"/>
                  <a:pt x="2457" y="2708"/>
                </a:cubicBezTo>
                <a:cubicBezTo>
                  <a:pt x="2446" y="2686"/>
                  <a:pt x="2457" y="2665"/>
                  <a:pt x="2468" y="2622"/>
                </a:cubicBezTo>
                <a:cubicBezTo>
                  <a:pt x="2478" y="2590"/>
                  <a:pt x="2489" y="2547"/>
                  <a:pt x="2478" y="2536"/>
                </a:cubicBezTo>
                <a:cubicBezTo>
                  <a:pt x="2478" y="2515"/>
                  <a:pt x="2478" y="2472"/>
                  <a:pt x="2489" y="2450"/>
                </a:cubicBezTo>
                <a:cubicBezTo>
                  <a:pt x="2500" y="2397"/>
                  <a:pt x="2500" y="2376"/>
                  <a:pt x="2468" y="2247"/>
                </a:cubicBezTo>
                <a:cubicBezTo>
                  <a:pt x="2457" y="2204"/>
                  <a:pt x="2457" y="2150"/>
                  <a:pt x="2457" y="2118"/>
                </a:cubicBezTo>
                <a:cubicBezTo>
                  <a:pt x="2468" y="2032"/>
                  <a:pt x="2468" y="2000"/>
                  <a:pt x="2446" y="1957"/>
                </a:cubicBezTo>
                <a:cubicBezTo>
                  <a:pt x="2446" y="1935"/>
                  <a:pt x="2435" y="1904"/>
                  <a:pt x="2435" y="1882"/>
                </a:cubicBezTo>
                <a:cubicBezTo>
                  <a:pt x="2435" y="1861"/>
                  <a:pt x="2425" y="1839"/>
                  <a:pt x="2414" y="1828"/>
                </a:cubicBezTo>
                <a:cubicBezTo>
                  <a:pt x="2392" y="1807"/>
                  <a:pt x="2382" y="1742"/>
                  <a:pt x="2392" y="1689"/>
                </a:cubicBezTo>
                <a:cubicBezTo>
                  <a:pt x="2403" y="1668"/>
                  <a:pt x="2392" y="1625"/>
                  <a:pt x="2382" y="1582"/>
                </a:cubicBezTo>
                <a:cubicBezTo>
                  <a:pt x="2371" y="1539"/>
                  <a:pt x="2361" y="1463"/>
                  <a:pt x="2361" y="1432"/>
                </a:cubicBezTo>
                <a:cubicBezTo>
                  <a:pt x="2361" y="1356"/>
                  <a:pt x="2361" y="1356"/>
                  <a:pt x="2306" y="1292"/>
                </a:cubicBezTo>
                <a:cubicBezTo>
                  <a:pt x="2275" y="1260"/>
                  <a:pt x="2264" y="1196"/>
                  <a:pt x="2285" y="1142"/>
                </a:cubicBezTo>
                <a:cubicBezTo>
                  <a:pt x="2296" y="1120"/>
                  <a:pt x="2328" y="1077"/>
                  <a:pt x="2361" y="1046"/>
                </a:cubicBezTo>
                <a:cubicBezTo>
                  <a:pt x="2392" y="1003"/>
                  <a:pt x="2446" y="949"/>
                  <a:pt x="2468" y="917"/>
                </a:cubicBezTo>
                <a:cubicBezTo>
                  <a:pt x="2500" y="884"/>
                  <a:pt x="2542" y="831"/>
                  <a:pt x="2575" y="788"/>
                </a:cubicBezTo>
                <a:cubicBezTo>
                  <a:pt x="2607" y="756"/>
                  <a:pt x="2661" y="713"/>
                  <a:pt x="2682" y="681"/>
                </a:cubicBezTo>
                <a:cubicBezTo>
                  <a:pt x="2704" y="648"/>
                  <a:pt x="2725" y="627"/>
                  <a:pt x="2747" y="617"/>
                </a:cubicBezTo>
                <a:cubicBezTo>
                  <a:pt x="2768" y="617"/>
                  <a:pt x="2800" y="584"/>
                  <a:pt x="2821" y="562"/>
                </a:cubicBezTo>
                <a:cubicBezTo>
                  <a:pt x="2854" y="531"/>
                  <a:pt x="2886" y="509"/>
                  <a:pt x="2897" y="509"/>
                </a:cubicBezTo>
                <a:cubicBezTo>
                  <a:pt x="2918" y="509"/>
                  <a:pt x="2961" y="488"/>
                  <a:pt x="2993" y="466"/>
                </a:cubicBezTo>
                <a:cubicBezTo>
                  <a:pt x="3052" y="417"/>
                  <a:pt x="3156" y="368"/>
                  <a:pt x="3190" y="368"/>
                </a:cubicBezTo>
                <a:cubicBezTo>
                  <a:pt x="3193" y="368"/>
                  <a:pt x="3195" y="369"/>
                  <a:pt x="3197" y="369"/>
                </a:cubicBezTo>
                <a:cubicBezTo>
                  <a:pt x="3207" y="369"/>
                  <a:pt x="3240" y="369"/>
                  <a:pt x="3262" y="359"/>
                </a:cubicBezTo>
                <a:cubicBezTo>
                  <a:pt x="3293" y="338"/>
                  <a:pt x="3315" y="338"/>
                  <a:pt x="3326" y="338"/>
                </a:cubicBezTo>
                <a:lnTo>
                  <a:pt x="3422" y="338"/>
                </a:lnTo>
                <a:cubicBezTo>
                  <a:pt x="3444" y="334"/>
                  <a:pt x="3459" y="331"/>
                  <a:pt x="3473" y="331"/>
                </a:cubicBezTo>
                <a:cubicBezTo>
                  <a:pt x="3501" y="331"/>
                  <a:pt x="3523" y="341"/>
                  <a:pt x="3572" y="369"/>
                </a:cubicBezTo>
                <a:cubicBezTo>
                  <a:pt x="3679" y="423"/>
                  <a:pt x="3691" y="434"/>
                  <a:pt x="3787" y="691"/>
                </a:cubicBezTo>
                <a:cubicBezTo>
                  <a:pt x="3830" y="810"/>
                  <a:pt x="3830" y="841"/>
                  <a:pt x="3819" y="863"/>
                </a:cubicBezTo>
                <a:cubicBezTo>
                  <a:pt x="3819" y="874"/>
                  <a:pt x="3819" y="917"/>
                  <a:pt x="3830" y="949"/>
                </a:cubicBezTo>
                <a:cubicBezTo>
                  <a:pt x="3851" y="981"/>
                  <a:pt x="3862" y="1046"/>
                  <a:pt x="3862" y="1077"/>
                </a:cubicBezTo>
                <a:cubicBezTo>
                  <a:pt x="3862" y="1120"/>
                  <a:pt x="3872" y="1217"/>
                  <a:pt x="3894" y="1292"/>
                </a:cubicBezTo>
                <a:lnTo>
                  <a:pt x="3927" y="1432"/>
                </a:lnTo>
                <a:lnTo>
                  <a:pt x="3884" y="1485"/>
                </a:lnTo>
                <a:cubicBezTo>
                  <a:pt x="3862" y="1506"/>
                  <a:pt x="3841" y="1528"/>
                  <a:pt x="3830" y="1528"/>
                </a:cubicBezTo>
                <a:cubicBezTo>
                  <a:pt x="3808" y="1528"/>
                  <a:pt x="3798" y="1539"/>
                  <a:pt x="3755" y="1625"/>
                </a:cubicBezTo>
                <a:cubicBezTo>
                  <a:pt x="3701" y="1732"/>
                  <a:pt x="3669" y="1796"/>
                  <a:pt x="3637" y="1828"/>
                </a:cubicBezTo>
                <a:cubicBezTo>
                  <a:pt x="3615" y="1839"/>
                  <a:pt x="3605" y="1850"/>
                  <a:pt x="3605" y="1861"/>
                </a:cubicBezTo>
                <a:cubicBezTo>
                  <a:pt x="3605" y="1861"/>
                  <a:pt x="3594" y="1871"/>
                  <a:pt x="3572" y="1882"/>
                </a:cubicBezTo>
                <a:cubicBezTo>
                  <a:pt x="3551" y="1893"/>
                  <a:pt x="3540" y="1904"/>
                  <a:pt x="3540" y="1935"/>
                </a:cubicBezTo>
                <a:cubicBezTo>
                  <a:pt x="3529" y="1957"/>
                  <a:pt x="3519" y="1978"/>
                  <a:pt x="3508" y="1978"/>
                </a:cubicBezTo>
                <a:cubicBezTo>
                  <a:pt x="3508" y="1978"/>
                  <a:pt x="3486" y="2021"/>
                  <a:pt x="3465" y="2086"/>
                </a:cubicBezTo>
                <a:cubicBezTo>
                  <a:pt x="3443" y="2150"/>
                  <a:pt x="3412" y="2214"/>
                  <a:pt x="3401" y="2225"/>
                </a:cubicBezTo>
                <a:cubicBezTo>
                  <a:pt x="3390" y="2236"/>
                  <a:pt x="3390" y="2268"/>
                  <a:pt x="3390" y="2300"/>
                </a:cubicBezTo>
                <a:cubicBezTo>
                  <a:pt x="3390" y="2354"/>
                  <a:pt x="3390" y="2376"/>
                  <a:pt x="3336" y="2504"/>
                </a:cubicBezTo>
                <a:cubicBezTo>
                  <a:pt x="3283" y="2655"/>
                  <a:pt x="3272" y="2655"/>
                  <a:pt x="3293" y="2686"/>
                </a:cubicBezTo>
                <a:cubicBezTo>
                  <a:pt x="3315" y="2719"/>
                  <a:pt x="3293" y="2815"/>
                  <a:pt x="3262" y="2858"/>
                </a:cubicBezTo>
                <a:cubicBezTo>
                  <a:pt x="3229" y="2901"/>
                  <a:pt x="3229" y="2901"/>
                  <a:pt x="3250" y="2987"/>
                </a:cubicBezTo>
                <a:cubicBezTo>
                  <a:pt x="3262" y="3030"/>
                  <a:pt x="3262" y="3072"/>
                  <a:pt x="3262" y="3084"/>
                </a:cubicBezTo>
                <a:cubicBezTo>
                  <a:pt x="3250" y="3105"/>
                  <a:pt x="3262" y="3191"/>
                  <a:pt x="3272" y="3201"/>
                </a:cubicBezTo>
                <a:cubicBezTo>
                  <a:pt x="3283" y="3212"/>
                  <a:pt x="3315" y="3373"/>
                  <a:pt x="3315" y="3470"/>
                </a:cubicBezTo>
                <a:cubicBezTo>
                  <a:pt x="3326" y="3501"/>
                  <a:pt x="3379" y="3598"/>
                  <a:pt x="3401" y="3609"/>
                </a:cubicBezTo>
                <a:cubicBezTo>
                  <a:pt x="3412" y="3609"/>
                  <a:pt x="3455" y="3706"/>
                  <a:pt x="3455" y="3727"/>
                </a:cubicBezTo>
                <a:cubicBezTo>
                  <a:pt x="3443" y="3727"/>
                  <a:pt x="3486" y="3749"/>
                  <a:pt x="3540" y="3770"/>
                </a:cubicBezTo>
                <a:lnTo>
                  <a:pt x="3626" y="3802"/>
                </a:lnTo>
                <a:lnTo>
                  <a:pt x="3701" y="3770"/>
                </a:lnTo>
                <a:cubicBezTo>
                  <a:pt x="3808" y="3737"/>
                  <a:pt x="3915" y="3663"/>
                  <a:pt x="3937" y="3609"/>
                </a:cubicBezTo>
                <a:lnTo>
                  <a:pt x="3969" y="3577"/>
                </a:lnTo>
                <a:cubicBezTo>
                  <a:pt x="4001" y="3566"/>
                  <a:pt x="4012" y="3556"/>
                  <a:pt x="4023" y="3513"/>
                </a:cubicBezTo>
                <a:cubicBezTo>
                  <a:pt x="4023" y="3491"/>
                  <a:pt x="4034" y="3448"/>
                  <a:pt x="4044" y="3416"/>
                </a:cubicBezTo>
                <a:cubicBezTo>
                  <a:pt x="4055" y="3384"/>
                  <a:pt x="4066" y="3341"/>
                  <a:pt x="4066" y="3320"/>
                </a:cubicBezTo>
                <a:cubicBezTo>
                  <a:pt x="4077" y="3287"/>
                  <a:pt x="4077" y="3277"/>
                  <a:pt x="4098" y="3277"/>
                </a:cubicBezTo>
                <a:cubicBezTo>
                  <a:pt x="4120" y="3277"/>
                  <a:pt x="4130" y="3255"/>
                  <a:pt x="4120" y="3201"/>
                </a:cubicBezTo>
                <a:cubicBezTo>
                  <a:pt x="4120" y="3094"/>
                  <a:pt x="4120" y="3051"/>
                  <a:pt x="4130" y="3041"/>
                </a:cubicBezTo>
                <a:cubicBezTo>
                  <a:pt x="4130" y="3041"/>
                  <a:pt x="4141" y="3019"/>
                  <a:pt x="4141" y="2998"/>
                </a:cubicBezTo>
                <a:cubicBezTo>
                  <a:pt x="4141" y="2955"/>
                  <a:pt x="4141" y="2944"/>
                  <a:pt x="4151" y="2933"/>
                </a:cubicBezTo>
                <a:cubicBezTo>
                  <a:pt x="4184" y="2912"/>
                  <a:pt x="4184" y="2901"/>
                  <a:pt x="4151" y="2762"/>
                </a:cubicBezTo>
                <a:cubicBezTo>
                  <a:pt x="4141" y="2708"/>
                  <a:pt x="4151" y="2676"/>
                  <a:pt x="4163" y="2633"/>
                </a:cubicBezTo>
                <a:cubicBezTo>
                  <a:pt x="4184" y="2590"/>
                  <a:pt x="4184" y="2536"/>
                  <a:pt x="4194" y="2440"/>
                </a:cubicBezTo>
                <a:cubicBezTo>
                  <a:pt x="4194" y="2343"/>
                  <a:pt x="4205" y="2290"/>
                  <a:pt x="4227" y="2247"/>
                </a:cubicBezTo>
                <a:cubicBezTo>
                  <a:pt x="4237" y="2193"/>
                  <a:pt x="4248" y="2171"/>
                  <a:pt x="4227" y="2150"/>
                </a:cubicBezTo>
                <a:cubicBezTo>
                  <a:pt x="4216" y="2129"/>
                  <a:pt x="4216" y="2107"/>
                  <a:pt x="4227" y="2086"/>
                </a:cubicBezTo>
                <a:cubicBezTo>
                  <a:pt x="4237" y="2064"/>
                  <a:pt x="4237" y="2043"/>
                  <a:pt x="4227" y="2021"/>
                </a:cubicBezTo>
                <a:cubicBezTo>
                  <a:pt x="4205" y="1990"/>
                  <a:pt x="4205" y="1935"/>
                  <a:pt x="4216" y="1904"/>
                </a:cubicBezTo>
                <a:cubicBezTo>
                  <a:pt x="4227" y="1893"/>
                  <a:pt x="4227" y="1871"/>
                  <a:pt x="4227" y="1850"/>
                </a:cubicBezTo>
                <a:cubicBezTo>
                  <a:pt x="4216" y="1828"/>
                  <a:pt x="4216" y="1796"/>
                  <a:pt x="4227" y="1785"/>
                </a:cubicBezTo>
                <a:lnTo>
                  <a:pt x="4227" y="1742"/>
                </a:lnTo>
                <a:cubicBezTo>
                  <a:pt x="4216" y="1721"/>
                  <a:pt x="4216" y="1689"/>
                  <a:pt x="4216" y="1668"/>
                </a:cubicBezTo>
                <a:cubicBezTo>
                  <a:pt x="4227" y="1603"/>
                  <a:pt x="4237" y="1571"/>
                  <a:pt x="4313" y="1528"/>
                </a:cubicBezTo>
                <a:cubicBezTo>
                  <a:pt x="4344" y="1496"/>
                  <a:pt x="4387" y="1463"/>
                  <a:pt x="4409" y="1453"/>
                </a:cubicBezTo>
                <a:cubicBezTo>
                  <a:pt x="4420" y="1432"/>
                  <a:pt x="4441" y="1410"/>
                  <a:pt x="4463" y="1389"/>
                </a:cubicBezTo>
                <a:cubicBezTo>
                  <a:pt x="4473" y="1378"/>
                  <a:pt x="4495" y="1356"/>
                  <a:pt x="4495" y="1346"/>
                </a:cubicBezTo>
                <a:cubicBezTo>
                  <a:pt x="4506" y="1324"/>
                  <a:pt x="4666" y="1228"/>
                  <a:pt x="4763" y="1174"/>
                </a:cubicBezTo>
                <a:cubicBezTo>
                  <a:pt x="4892" y="1120"/>
                  <a:pt x="4913" y="1120"/>
                  <a:pt x="4988" y="1120"/>
                </a:cubicBezTo>
                <a:cubicBezTo>
                  <a:pt x="5138" y="1131"/>
                  <a:pt x="5267" y="1185"/>
                  <a:pt x="5353" y="1260"/>
                </a:cubicBezTo>
                <a:cubicBezTo>
                  <a:pt x="5374" y="1292"/>
                  <a:pt x="5428" y="1378"/>
                  <a:pt x="5450" y="1432"/>
                </a:cubicBezTo>
                <a:cubicBezTo>
                  <a:pt x="5450" y="1442"/>
                  <a:pt x="5471" y="1475"/>
                  <a:pt x="5481" y="1506"/>
                </a:cubicBezTo>
                <a:cubicBezTo>
                  <a:pt x="5535" y="1582"/>
                  <a:pt x="5535" y="1614"/>
                  <a:pt x="5493" y="1689"/>
                </a:cubicBezTo>
                <a:cubicBezTo>
                  <a:pt x="5471" y="1732"/>
                  <a:pt x="5450" y="1764"/>
                  <a:pt x="5450" y="1785"/>
                </a:cubicBezTo>
                <a:cubicBezTo>
                  <a:pt x="5450" y="1807"/>
                  <a:pt x="5439" y="1839"/>
                  <a:pt x="5428" y="1861"/>
                </a:cubicBezTo>
                <a:cubicBezTo>
                  <a:pt x="5417" y="1882"/>
                  <a:pt x="5407" y="1904"/>
                  <a:pt x="5417" y="1925"/>
                </a:cubicBezTo>
                <a:cubicBezTo>
                  <a:pt x="5417" y="1935"/>
                  <a:pt x="5417" y="1968"/>
                  <a:pt x="5396" y="2011"/>
                </a:cubicBezTo>
                <a:cubicBezTo>
                  <a:pt x="5385" y="2054"/>
                  <a:pt x="5374" y="2097"/>
                  <a:pt x="5374" y="2118"/>
                </a:cubicBezTo>
                <a:cubicBezTo>
                  <a:pt x="5374" y="2183"/>
                  <a:pt x="5353" y="2290"/>
                  <a:pt x="5331" y="2322"/>
                </a:cubicBezTo>
                <a:cubicBezTo>
                  <a:pt x="5321" y="2333"/>
                  <a:pt x="5321" y="2365"/>
                  <a:pt x="5342" y="2407"/>
                </a:cubicBezTo>
                <a:cubicBezTo>
                  <a:pt x="5342" y="2440"/>
                  <a:pt x="5353" y="2472"/>
                  <a:pt x="5353" y="2483"/>
                </a:cubicBezTo>
                <a:cubicBezTo>
                  <a:pt x="5342" y="2493"/>
                  <a:pt x="5353" y="2515"/>
                  <a:pt x="5364" y="2536"/>
                </a:cubicBezTo>
                <a:cubicBezTo>
                  <a:pt x="5374" y="2558"/>
                  <a:pt x="5385" y="2600"/>
                  <a:pt x="5396" y="2622"/>
                </a:cubicBezTo>
                <a:cubicBezTo>
                  <a:pt x="5396" y="2676"/>
                  <a:pt x="5407" y="2686"/>
                  <a:pt x="5514" y="2697"/>
                </a:cubicBezTo>
                <a:cubicBezTo>
                  <a:pt x="5550" y="2700"/>
                  <a:pt x="5578" y="2702"/>
                  <a:pt x="5600" y="2702"/>
                </a:cubicBezTo>
                <a:cubicBezTo>
                  <a:pt x="5663" y="2702"/>
                  <a:pt x="5674" y="2686"/>
                  <a:pt x="5674" y="2622"/>
                </a:cubicBezTo>
                <a:cubicBezTo>
                  <a:pt x="5674" y="2579"/>
                  <a:pt x="5686" y="2569"/>
                  <a:pt x="5717" y="2526"/>
                </a:cubicBezTo>
                <a:cubicBezTo>
                  <a:pt x="5750" y="2483"/>
                  <a:pt x="5760" y="2461"/>
                  <a:pt x="5760" y="2429"/>
                </a:cubicBezTo>
                <a:cubicBezTo>
                  <a:pt x="5750" y="2407"/>
                  <a:pt x="5760" y="2322"/>
                  <a:pt x="5771" y="2300"/>
                </a:cubicBezTo>
                <a:cubicBezTo>
                  <a:pt x="5782" y="2268"/>
                  <a:pt x="5803" y="2236"/>
                  <a:pt x="5836" y="2129"/>
                </a:cubicBezTo>
                <a:cubicBezTo>
                  <a:pt x="5857" y="2043"/>
                  <a:pt x="5868" y="2011"/>
                  <a:pt x="5868" y="1957"/>
                </a:cubicBezTo>
                <a:cubicBezTo>
                  <a:pt x="5857" y="1925"/>
                  <a:pt x="5857" y="1882"/>
                  <a:pt x="5868" y="1871"/>
                </a:cubicBezTo>
                <a:cubicBezTo>
                  <a:pt x="5868" y="1850"/>
                  <a:pt x="5857" y="1828"/>
                  <a:pt x="5857" y="1807"/>
                </a:cubicBezTo>
                <a:cubicBezTo>
                  <a:pt x="5846" y="1775"/>
                  <a:pt x="5836" y="1775"/>
                  <a:pt x="5900" y="1668"/>
                </a:cubicBezTo>
                <a:cubicBezTo>
                  <a:pt x="5922" y="1625"/>
                  <a:pt x="5953" y="1582"/>
                  <a:pt x="5965" y="1571"/>
                </a:cubicBezTo>
                <a:cubicBezTo>
                  <a:pt x="5975" y="1560"/>
                  <a:pt x="5996" y="1528"/>
                  <a:pt x="6018" y="1475"/>
                </a:cubicBezTo>
                <a:cubicBezTo>
                  <a:pt x="6050" y="1389"/>
                  <a:pt x="6050" y="1389"/>
                  <a:pt x="6093" y="1367"/>
                </a:cubicBezTo>
                <a:cubicBezTo>
                  <a:pt x="6125" y="1346"/>
                  <a:pt x="6168" y="1324"/>
                  <a:pt x="6189" y="1303"/>
                </a:cubicBezTo>
                <a:cubicBezTo>
                  <a:pt x="6232" y="1270"/>
                  <a:pt x="6232" y="1270"/>
                  <a:pt x="6222" y="1228"/>
                </a:cubicBezTo>
                <a:cubicBezTo>
                  <a:pt x="6222" y="1196"/>
                  <a:pt x="6222" y="1196"/>
                  <a:pt x="6275" y="1153"/>
                </a:cubicBezTo>
                <a:cubicBezTo>
                  <a:pt x="6308" y="1131"/>
                  <a:pt x="6329" y="1110"/>
                  <a:pt x="6340" y="1110"/>
                </a:cubicBezTo>
                <a:cubicBezTo>
                  <a:pt x="6340" y="1110"/>
                  <a:pt x="6351" y="1131"/>
                  <a:pt x="6361" y="1163"/>
                </a:cubicBezTo>
                <a:cubicBezTo>
                  <a:pt x="6382" y="1228"/>
                  <a:pt x="6382" y="1239"/>
                  <a:pt x="6436" y="1270"/>
                </a:cubicBezTo>
                <a:lnTo>
                  <a:pt x="6490" y="1292"/>
                </a:lnTo>
                <a:lnTo>
                  <a:pt x="6576" y="1260"/>
                </a:lnTo>
                <a:cubicBezTo>
                  <a:pt x="6694" y="1206"/>
                  <a:pt x="6694" y="1196"/>
                  <a:pt x="6683" y="1120"/>
                </a:cubicBezTo>
                <a:cubicBezTo>
                  <a:pt x="6672" y="1099"/>
                  <a:pt x="6672" y="1046"/>
                  <a:pt x="6661" y="1024"/>
                </a:cubicBezTo>
                <a:cubicBezTo>
                  <a:pt x="6661" y="981"/>
                  <a:pt x="6651" y="960"/>
                  <a:pt x="6618" y="938"/>
                </a:cubicBezTo>
                <a:cubicBezTo>
                  <a:pt x="6608" y="927"/>
                  <a:pt x="6576" y="895"/>
                  <a:pt x="6565" y="863"/>
                </a:cubicBezTo>
                <a:cubicBezTo>
                  <a:pt x="6533" y="831"/>
                  <a:pt x="6522" y="820"/>
                  <a:pt x="6490" y="810"/>
                </a:cubicBezTo>
                <a:cubicBezTo>
                  <a:pt x="6458" y="810"/>
                  <a:pt x="6447" y="798"/>
                  <a:pt x="6447" y="788"/>
                </a:cubicBezTo>
                <a:cubicBezTo>
                  <a:pt x="6442" y="778"/>
                  <a:pt x="6435" y="773"/>
                  <a:pt x="6420" y="773"/>
                </a:cubicBezTo>
                <a:cubicBezTo>
                  <a:pt x="6402" y="773"/>
                  <a:pt x="6371" y="781"/>
                  <a:pt x="6318" y="798"/>
                </a:cubicBezTo>
                <a:cubicBezTo>
                  <a:pt x="6265" y="820"/>
                  <a:pt x="6211" y="853"/>
                  <a:pt x="6189" y="874"/>
                </a:cubicBezTo>
                <a:cubicBezTo>
                  <a:pt x="6168" y="895"/>
                  <a:pt x="6136" y="917"/>
                  <a:pt x="6125" y="917"/>
                </a:cubicBezTo>
                <a:lnTo>
                  <a:pt x="6082" y="960"/>
                </a:lnTo>
                <a:cubicBezTo>
                  <a:pt x="6061" y="970"/>
                  <a:pt x="6039" y="992"/>
                  <a:pt x="6029" y="992"/>
                </a:cubicBezTo>
                <a:cubicBezTo>
                  <a:pt x="6029" y="992"/>
                  <a:pt x="6007" y="1003"/>
                  <a:pt x="5986" y="1024"/>
                </a:cubicBezTo>
                <a:cubicBezTo>
                  <a:pt x="5975" y="1034"/>
                  <a:pt x="5932" y="1056"/>
                  <a:pt x="5910" y="1067"/>
                </a:cubicBezTo>
                <a:cubicBezTo>
                  <a:pt x="5846" y="1099"/>
                  <a:pt x="5836" y="1120"/>
                  <a:pt x="5846" y="1174"/>
                </a:cubicBezTo>
                <a:cubicBezTo>
                  <a:pt x="5846" y="1193"/>
                  <a:pt x="5838" y="1219"/>
                  <a:pt x="5822" y="1219"/>
                </a:cubicBezTo>
                <a:cubicBezTo>
                  <a:pt x="5820" y="1219"/>
                  <a:pt x="5817" y="1219"/>
                  <a:pt x="5814" y="1217"/>
                </a:cubicBezTo>
                <a:cubicBezTo>
                  <a:pt x="5803" y="1217"/>
                  <a:pt x="5782" y="1228"/>
                  <a:pt x="5771" y="1228"/>
                </a:cubicBezTo>
                <a:cubicBezTo>
                  <a:pt x="5768" y="1231"/>
                  <a:pt x="5764" y="1234"/>
                  <a:pt x="5760" y="1234"/>
                </a:cubicBezTo>
                <a:cubicBezTo>
                  <a:pt x="5751" y="1234"/>
                  <a:pt x="5739" y="1224"/>
                  <a:pt x="5717" y="1196"/>
                </a:cubicBezTo>
                <a:cubicBezTo>
                  <a:pt x="5696" y="1163"/>
                  <a:pt x="5664" y="1120"/>
                  <a:pt x="5632" y="1099"/>
                </a:cubicBezTo>
                <a:lnTo>
                  <a:pt x="5557" y="1024"/>
                </a:lnTo>
                <a:cubicBezTo>
                  <a:pt x="5514" y="949"/>
                  <a:pt x="5493" y="938"/>
                  <a:pt x="5245" y="831"/>
                </a:cubicBezTo>
                <a:cubicBezTo>
                  <a:pt x="5181" y="802"/>
                  <a:pt x="5155" y="793"/>
                  <a:pt x="5138" y="793"/>
                </a:cubicBezTo>
                <a:cubicBezTo>
                  <a:pt x="5130" y="793"/>
                  <a:pt x="5124" y="795"/>
                  <a:pt x="5117" y="798"/>
                </a:cubicBezTo>
                <a:cubicBezTo>
                  <a:pt x="5112" y="804"/>
                  <a:pt x="5101" y="807"/>
                  <a:pt x="5087" y="807"/>
                </a:cubicBezTo>
                <a:cubicBezTo>
                  <a:pt x="5074" y="807"/>
                  <a:pt x="5058" y="804"/>
                  <a:pt x="5042" y="798"/>
                </a:cubicBezTo>
                <a:cubicBezTo>
                  <a:pt x="5021" y="798"/>
                  <a:pt x="4988" y="788"/>
                  <a:pt x="4967" y="788"/>
                </a:cubicBezTo>
                <a:lnTo>
                  <a:pt x="4913" y="788"/>
                </a:lnTo>
                <a:cubicBezTo>
                  <a:pt x="4902" y="788"/>
                  <a:pt x="4870" y="798"/>
                  <a:pt x="4859" y="820"/>
                </a:cubicBezTo>
                <a:cubicBezTo>
                  <a:pt x="4838" y="841"/>
                  <a:pt x="4816" y="853"/>
                  <a:pt x="4763" y="853"/>
                </a:cubicBezTo>
                <a:lnTo>
                  <a:pt x="4688" y="853"/>
                </a:lnTo>
                <a:cubicBezTo>
                  <a:pt x="4677" y="853"/>
                  <a:pt x="4602" y="874"/>
                  <a:pt x="4592" y="895"/>
                </a:cubicBezTo>
                <a:cubicBezTo>
                  <a:pt x="4592" y="906"/>
                  <a:pt x="4549" y="927"/>
                  <a:pt x="4323" y="1034"/>
                </a:cubicBezTo>
                <a:cubicBezTo>
                  <a:pt x="4291" y="1046"/>
                  <a:pt x="4259" y="1067"/>
                  <a:pt x="4237" y="1110"/>
                </a:cubicBezTo>
                <a:lnTo>
                  <a:pt x="4184" y="1163"/>
                </a:lnTo>
                <a:cubicBezTo>
                  <a:pt x="4173" y="1163"/>
                  <a:pt x="4163" y="1013"/>
                  <a:pt x="4173" y="992"/>
                </a:cubicBezTo>
                <a:cubicBezTo>
                  <a:pt x="4173" y="981"/>
                  <a:pt x="4163" y="927"/>
                  <a:pt x="4141" y="884"/>
                </a:cubicBezTo>
                <a:cubicBezTo>
                  <a:pt x="4108" y="810"/>
                  <a:pt x="4098" y="788"/>
                  <a:pt x="4108" y="767"/>
                </a:cubicBezTo>
                <a:cubicBezTo>
                  <a:pt x="4120" y="745"/>
                  <a:pt x="4120" y="724"/>
                  <a:pt x="4098" y="691"/>
                </a:cubicBezTo>
                <a:cubicBezTo>
                  <a:pt x="4087" y="670"/>
                  <a:pt x="4077" y="627"/>
                  <a:pt x="4077" y="605"/>
                </a:cubicBezTo>
                <a:cubicBezTo>
                  <a:pt x="4066" y="531"/>
                  <a:pt x="3991" y="381"/>
                  <a:pt x="3937" y="316"/>
                </a:cubicBezTo>
                <a:cubicBezTo>
                  <a:pt x="3915" y="295"/>
                  <a:pt x="3884" y="252"/>
                  <a:pt x="3862" y="219"/>
                </a:cubicBezTo>
                <a:cubicBezTo>
                  <a:pt x="3851" y="198"/>
                  <a:pt x="3841" y="176"/>
                  <a:pt x="3830" y="176"/>
                </a:cubicBezTo>
                <a:cubicBezTo>
                  <a:pt x="3830" y="176"/>
                  <a:pt x="3819" y="166"/>
                  <a:pt x="3819" y="145"/>
                </a:cubicBezTo>
                <a:cubicBezTo>
                  <a:pt x="3808" y="123"/>
                  <a:pt x="3798" y="123"/>
                  <a:pt x="3712" y="91"/>
                </a:cubicBezTo>
                <a:cubicBezTo>
                  <a:pt x="3658" y="80"/>
                  <a:pt x="3605" y="69"/>
                  <a:pt x="3594" y="69"/>
                </a:cubicBezTo>
                <a:cubicBezTo>
                  <a:pt x="3583" y="69"/>
                  <a:pt x="3572" y="59"/>
                  <a:pt x="3551" y="37"/>
                </a:cubicBezTo>
                <a:cubicBezTo>
                  <a:pt x="3540" y="16"/>
                  <a:pt x="3529" y="5"/>
                  <a:pt x="3519" y="5"/>
                </a:cubicBezTo>
                <a:cubicBezTo>
                  <a:pt x="3516" y="2"/>
                  <a:pt x="3510" y="0"/>
                  <a:pt x="3502"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17"/>
          <p:cNvSpPr/>
          <p:nvPr/>
        </p:nvSpPr>
        <p:spPr>
          <a:xfrm flipH="1" rot="6254566">
            <a:off x="4991730" y="4593753"/>
            <a:ext cx="847936" cy="619548"/>
          </a:xfrm>
          <a:custGeom>
            <a:rect b="b" l="l" r="r" t="t"/>
            <a:pathLst>
              <a:path extrusionOk="0" h="4891" w="6694">
                <a:moveTo>
                  <a:pt x="3911" y="1976"/>
                </a:moveTo>
                <a:cubicBezTo>
                  <a:pt x="3913" y="1976"/>
                  <a:pt x="3914" y="1977"/>
                  <a:pt x="3915" y="1978"/>
                </a:cubicBezTo>
                <a:cubicBezTo>
                  <a:pt x="3927" y="1978"/>
                  <a:pt x="3927" y="2000"/>
                  <a:pt x="3915" y="2021"/>
                </a:cubicBezTo>
                <a:cubicBezTo>
                  <a:pt x="3894" y="2183"/>
                  <a:pt x="3884" y="2290"/>
                  <a:pt x="3894" y="2300"/>
                </a:cubicBezTo>
                <a:cubicBezTo>
                  <a:pt x="3905" y="2311"/>
                  <a:pt x="3905" y="2322"/>
                  <a:pt x="3905" y="2322"/>
                </a:cubicBezTo>
                <a:lnTo>
                  <a:pt x="3905" y="2429"/>
                </a:lnTo>
                <a:cubicBezTo>
                  <a:pt x="3915" y="2493"/>
                  <a:pt x="3905" y="2558"/>
                  <a:pt x="3905" y="2590"/>
                </a:cubicBezTo>
                <a:cubicBezTo>
                  <a:pt x="3894" y="2622"/>
                  <a:pt x="3894" y="2665"/>
                  <a:pt x="3894" y="2676"/>
                </a:cubicBezTo>
                <a:cubicBezTo>
                  <a:pt x="3905" y="2697"/>
                  <a:pt x="3905" y="2697"/>
                  <a:pt x="3884" y="2708"/>
                </a:cubicBezTo>
                <a:cubicBezTo>
                  <a:pt x="3851" y="2708"/>
                  <a:pt x="3851" y="2719"/>
                  <a:pt x="3862" y="2826"/>
                </a:cubicBezTo>
                <a:lnTo>
                  <a:pt x="3862" y="2933"/>
                </a:lnTo>
                <a:cubicBezTo>
                  <a:pt x="3851" y="2955"/>
                  <a:pt x="3851" y="2976"/>
                  <a:pt x="3851" y="2987"/>
                </a:cubicBezTo>
                <a:cubicBezTo>
                  <a:pt x="3851" y="2998"/>
                  <a:pt x="3851" y="3008"/>
                  <a:pt x="3830" y="3019"/>
                </a:cubicBezTo>
                <a:cubicBezTo>
                  <a:pt x="3819" y="3030"/>
                  <a:pt x="3819" y="3051"/>
                  <a:pt x="3808" y="3148"/>
                </a:cubicBezTo>
                <a:cubicBezTo>
                  <a:pt x="3808" y="3223"/>
                  <a:pt x="3798" y="3255"/>
                  <a:pt x="3787" y="3266"/>
                </a:cubicBezTo>
                <a:cubicBezTo>
                  <a:pt x="3776" y="3277"/>
                  <a:pt x="3744" y="3351"/>
                  <a:pt x="3733" y="3427"/>
                </a:cubicBezTo>
                <a:cubicBezTo>
                  <a:pt x="3722" y="3470"/>
                  <a:pt x="3722" y="3480"/>
                  <a:pt x="3701" y="3480"/>
                </a:cubicBezTo>
                <a:cubicBezTo>
                  <a:pt x="3695" y="3483"/>
                  <a:pt x="3690" y="3484"/>
                  <a:pt x="3685" y="3484"/>
                </a:cubicBezTo>
                <a:cubicBezTo>
                  <a:pt x="3669" y="3484"/>
                  <a:pt x="3653" y="3472"/>
                  <a:pt x="3637" y="3448"/>
                </a:cubicBezTo>
                <a:cubicBezTo>
                  <a:pt x="3605" y="3416"/>
                  <a:pt x="3594" y="3394"/>
                  <a:pt x="3583" y="3298"/>
                </a:cubicBezTo>
                <a:cubicBezTo>
                  <a:pt x="3572" y="3191"/>
                  <a:pt x="3583" y="3148"/>
                  <a:pt x="3615" y="3126"/>
                </a:cubicBezTo>
                <a:cubicBezTo>
                  <a:pt x="3637" y="3105"/>
                  <a:pt x="3637" y="3094"/>
                  <a:pt x="3626" y="3019"/>
                </a:cubicBezTo>
                <a:cubicBezTo>
                  <a:pt x="3615" y="2955"/>
                  <a:pt x="3626" y="2901"/>
                  <a:pt x="3626" y="2869"/>
                </a:cubicBezTo>
                <a:cubicBezTo>
                  <a:pt x="3637" y="2836"/>
                  <a:pt x="3637" y="2805"/>
                  <a:pt x="3637" y="2794"/>
                </a:cubicBezTo>
                <a:cubicBezTo>
                  <a:pt x="3637" y="2783"/>
                  <a:pt x="3648" y="2729"/>
                  <a:pt x="3669" y="2665"/>
                </a:cubicBezTo>
                <a:cubicBezTo>
                  <a:pt x="3701" y="2600"/>
                  <a:pt x="3712" y="2547"/>
                  <a:pt x="3701" y="2536"/>
                </a:cubicBezTo>
                <a:cubicBezTo>
                  <a:pt x="3701" y="2526"/>
                  <a:pt x="3701" y="2515"/>
                  <a:pt x="3712" y="2515"/>
                </a:cubicBezTo>
                <a:cubicBezTo>
                  <a:pt x="3722" y="2504"/>
                  <a:pt x="3733" y="2493"/>
                  <a:pt x="3733" y="2461"/>
                </a:cubicBezTo>
                <a:cubicBezTo>
                  <a:pt x="3733" y="2429"/>
                  <a:pt x="3755" y="2386"/>
                  <a:pt x="3787" y="2311"/>
                </a:cubicBezTo>
                <a:cubicBezTo>
                  <a:pt x="3808" y="2257"/>
                  <a:pt x="3841" y="2171"/>
                  <a:pt x="3862" y="2118"/>
                </a:cubicBezTo>
                <a:cubicBezTo>
                  <a:pt x="3890" y="2007"/>
                  <a:pt x="3902" y="1976"/>
                  <a:pt x="3911" y="1976"/>
                </a:cubicBezTo>
                <a:close/>
                <a:moveTo>
                  <a:pt x="2047" y="1571"/>
                </a:moveTo>
                <a:cubicBezTo>
                  <a:pt x="2066" y="1571"/>
                  <a:pt x="2091" y="1609"/>
                  <a:pt x="2125" y="1689"/>
                </a:cubicBezTo>
                <a:cubicBezTo>
                  <a:pt x="2156" y="1785"/>
                  <a:pt x="2167" y="1861"/>
                  <a:pt x="2146" y="1914"/>
                </a:cubicBezTo>
                <a:cubicBezTo>
                  <a:pt x="2146" y="1925"/>
                  <a:pt x="2146" y="1990"/>
                  <a:pt x="2156" y="2064"/>
                </a:cubicBezTo>
                <a:cubicBezTo>
                  <a:pt x="2167" y="2140"/>
                  <a:pt x="2167" y="2214"/>
                  <a:pt x="2167" y="2225"/>
                </a:cubicBezTo>
                <a:cubicBezTo>
                  <a:pt x="2156" y="2247"/>
                  <a:pt x="2167" y="2290"/>
                  <a:pt x="2167" y="2343"/>
                </a:cubicBezTo>
                <a:cubicBezTo>
                  <a:pt x="2178" y="2386"/>
                  <a:pt x="2178" y="2450"/>
                  <a:pt x="2178" y="2472"/>
                </a:cubicBezTo>
                <a:cubicBezTo>
                  <a:pt x="2178" y="2504"/>
                  <a:pt x="2189" y="2558"/>
                  <a:pt x="2189" y="2579"/>
                </a:cubicBezTo>
                <a:cubicBezTo>
                  <a:pt x="2210" y="2655"/>
                  <a:pt x="2199" y="2697"/>
                  <a:pt x="2178" y="2708"/>
                </a:cubicBezTo>
                <a:cubicBezTo>
                  <a:pt x="2167" y="2719"/>
                  <a:pt x="2167" y="2729"/>
                  <a:pt x="2167" y="2762"/>
                </a:cubicBezTo>
                <a:lnTo>
                  <a:pt x="2167" y="2891"/>
                </a:lnTo>
                <a:cubicBezTo>
                  <a:pt x="2156" y="2933"/>
                  <a:pt x="2156" y="2976"/>
                  <a:pt x="2167" y="2987"/>
                </a:cubicBezTo>
                <a:cubicBezTo>
                  <a:pt x="2167" y="3008"/>
                  <a:pt x="2156" y="3126"/>
                  <a:pt x="2135" y="3158"/>
                </a:cubicBezTo>
                <a:cubicBezTo>
                  <a:pt x="2125" y="3180"/>
                  <a:pt x="2125" y="3277"/>
                  <a:pt x="2135" y="3341"/>
                </a:cubicBezTo>
                <a:lnTo>
                  <a:pt x="2135" y="3437"/>
                </a:lnTo>
                <a:cubicBezTo>
                  <a:pt x="2125" y="3480"/>
                  <a:pt x="2113" y="3523"/>
                  <a:pt x="2113" y="3544"/>
                </a:cubicBezTo>
                <a:cubicBezTo>
                  <a:pt x="2113" y="3556"/>
                  <a:pt x="2103" y="3620"/>
                  <a:pt x="2092" y="3673"/>
                </a:cubicBezTo>
                <a:cubicBezTo>
                  <a:pt x="2070" y="3737"/>
                  <a:pt x="2060" y="3792"/>
                  <a:pt x="2060" y="3856"/>
                </a:cubicBezTo>
                <a:cubicBezTo>
                  <a:pt x="2060" y="3931"/>
                  <a:pt x="2049" y="3942"/>
                  <a:pt x="2028" y="3995"/>
                </a:cubicBezTo>
                <a:cubicBezTo>
                  <a:pt x="1985" y="4059"/>
                  <a:pt x="1963" y="4135"/>
                  <a:pt x="1974" y="4156"/>
                </a:cubicBezTo>
                <a:cubicBezTo>
                  <a:pt x="1974" y="4167"/>
                  <a:pt x="1974" y="4188"/>
                  <a:pt x="1963" y="4199"/>
                </a:cubicBezTo>
                <a:cubicBezTo>
                  <a:pt x="1931" y="4242"/>
                  <a:pt x="1867" y="4381"/>
                  <a:pt x="1824" y="4467"/>
                </a:cubicBezTo>
                <a:lnTo>
                  <a:pt x="1792" y="4531"/>
                </a:lnTo>
                <a:lnTo>
                  <a:pt x="1738" y="4553"/>
                </a:lnTo>
                <a:cubicBezTo>
                  <a:pt x="1720" y="4555"/>
                  <a:pt x="1705" y="4557"/>
                  <a:pt x="1692" y="4557"/>
                </a:cubicBezTo>
                <a:cubicBezTo>
                  <a:pt x="1649" y="4557"/>
                  <a:pt x="1628" y="4542"/>
                  <a:pt x="1620" y="4510"/>
                </a:cubicBezTo>
                <a:cubicBezTo>
                  <a:pt x="1620" y="4488"/>
                  <a:pt x="1599" y="4424"/>
                  <a:pt x="1577" y="4371"/>
                </a:cubicBezTo>
                <a:cubicBezTo>
                  <a:pt x="1534" y="4274"/>
                  <a:pt x="1524" y="4231"/>
                  <a:pt x="1513" y="4081"/>
                </a:cubicBezTo>
                <a:lnTo>
                  <a:pt x="1491" y="3909"/>
                </a:lnTo>
                <a:cubicBezTo>
                  <a:pt x="1481" y="3909"/>
                  <a:pt x="1481" y="3888"/>
                  <a:pt x="1481" y="3866"/>
                </a:cubicBezTo>
                <a:cubicBezTo>
                  <a:pt x="1481" y="3845"/>
                  <a:pt x="1470" y="3802"/>
                  <a:pt x="1470" y="3770"/>
                </a:cubicBezTo>
                <a:cubicBezTo>
                  <a:pt x="1460" y="3716"/>
                  <a:pt x="1460" y="3684"/>
                  <a:pt x="1470" y="3663"/>
                </a:cubicBezTo>
                <a:cubicBezTo>
                  <a:pt x="1470" y="3641"/>
                  <a:pt x="1481" y="3609"/>
                  <a:pt x="1481" y="3587"/>
                </a:cubicBezTo>
                <a:cubicBezTo>
                  <a:pt x="1481" y="3566"/>
                  <a:pt x="1481" y="3523"/>
                  <a:pt x="1491" y="3501"/>
                </a:cubicBezTo>
                <a:cubicBezTo>
                  <a:pt x="1502" y="3448"/>
                  <a:pt x="1513" y="3330"/>
                  <a:pt x="1513" y="3234"/>
                </a:cubicBezTo>
                <a:cubicBezTo>
                  <a:pt x="1513" y="3191"/>
                  <a:pt x="1524" y="3148"/>
                  <a:pt x="1545" y="3072"/>
                </a:cubicBezTo>
                <a:cubicBezTo>
                  <a:pt x="1577" y="2998"/>
                  <a:pt x="1577" y="2976"/>
                  <a:pt x="1567" y="2955"/>
                </a:cubicBezTo>
                <a:cubicBezTo>
                  <a:pt x="1556" y="2933"/>
                  <a:pt x="1577" y="2772"/>
                  <a:pt x="1599" y="2697"/>
                </a:cubicBezTo>
                <a:cubicBezTo>
                  <a:pt x="1610" y="2676"/>
                  <a:pt x="1653" y="2569"/>
                  <a:pt x="1674" y="2483"/>
                </a:cubicBezTo>
                <a:cubicBezTo>
                  <a:pt x="1717" y="2354"/>
                  <a:pt x="1727" y="2311"/>
                  <a:pt x="1727" y="2300"/>
                </a:cubicBezTo>
                <a:cubicBezTo>
                  <a:pt x="1717" y="2279"/>
                  <a:pt x="1717" y="2268"/>
                  <a:pt x="1738" y="2225"/>
                </a:cubicBezTo>
                <a:cubicBezTo>
                  <a:pt x="1760" y="2193"/>
                  <a:pt x="1770" y="2150"/>
                  <a:pt x="1792" y="2097"/>
                </a:cubicBezTo>
                <a:cubicBezTo>
                  <a:pt x="1792" y="2043"/>
                  <a:pt x="1813" y="1990"/>
                  <a:pt x="1835" y="1957"/>
                </a:cubicBezTo>
                <a:cubicBezTo>
                  <a:pt x="1846" y="1925"/>
                  <a:pt x="1856" y="1893"/>
                  <a:pt x="1867" y="1893"/>
                </a:cubicBezTo>
                <a:cubicBezTo>
                  <a:pt x="1867" y="1882"/>
                  <a:pt x="1877" y="1839"/>
                  <a:pt x="1889" y="1807"/>
                </a:cubicBezTo>
                <a:cubicBezTo>
                  <a:pt x="1910" y="1732"/>
                  <a:pt x="1910" y="1721"/>
                  <a:pt x="1953" y="1678"/>
                </a:cubicBezTo>
                <a:cubicBezTo>
                  <a:pt x="1985" y="1657"/>
                  <a:pt x="2006" y="1625"/>
                  <a:pt x="2017" y="1614"/>
                </a:cubicBezTo>
                <a:cubicBezTo>
                  <a:pt x="2025" y="1585"/>
                  <a:pt x="2035" y="1571"/>
                  <a:pt x="2047" y="1571"/>
                </a:cubicBezTo>
                <a:close/>
                <a:moveTo>
                  <a:pt x="3502" y="0"/>
                </a:moveTo>
                <a:cubicBezTo>
                  <a:pt x="3483" y="0"/>
                  <a:pt x="3452" y="8"/>
                  <a:pt x="3422" y="16"/>
                </a:cubicBezTo>
                <a:cubicBezTo>
                  <a:pt x="3369" y="26"/>
                  <a:pt x="3326" y="26"/>
                  <a:pt x="3315" y="26"/>
                </a:cubicBezTo>
                <a:cubicBezTo>
                  <a:pt x="3309" y="23"/>
                  <a:pt x="3303" y="22"/>
                  <a:pt x="3295" y="22"/>
                </a:cubicBezTo>
                <a:cubicBezTo>
                  <a:pt x="3275" y="22"/>
                  <a:pt x="3247" y="32"/>
                  <a:pt x="3207" y="48"/>
                </a:cubicBezTo>
                <a:cubicBezTo>
                  <a:pt x="3165" y="69"/>
                  <a:pt x="3111" y="91"/>
                  <a:pt x="3079" y="102"/>
                </a:cubicBezTo>
                <a:cubicBezTo>
                  <a:pt x="3047" y="102"/>
                  <a:pt x="3026" y="112"/>
                  <a:pt x="3014" y="133"/>
                </a:cubicBezTo>
                <a:cubicBezTo>
                  <a:pt x="3001" y="154"/>
                  <a:pt x="2996" y="162"/>
                  <a:pt x="2989" y="162"/>
                </a:cubicBezTo>
                <a:cubicBezTo>
                  <a:pt x="2984" y="162"/>
                  <a:pt x="2979" y="159"/>
                  <a:pt x="2971" y="155"/>
                </a:cubicBezTo>
                <a:cubicBezTo>
                  <a:pt x="2961" y="148"/>
                  <a:pt x="2954" y="145"/>
                  <a:pt x="2945" y="145"/>
                </a:cubicBezTo>
                <a:cubicBezTo>
                  <a:pt x="2926" y="145"/>
                  <a:pt x="2905" y="161"/>
                  <a:pt x="2854" y="198"/>
                </a:cubicBezTo>
                <a:cubicBezTo>
                  <a:pt x="2832" y="219"/>
                  <a:pt x="2778" y="252"/>
                  <a:pt x="2757" y="252"/>
                </a:cubicBezTo>
                <a:cubicBezTo>
                  <a:pt x="2725" y="262"/>
                  <a:pt x="2693" y="284"/>
                  <a:pt x="2671" y="305"/>
                </a:cubicBezTo>
                <a:cubicBezTo>
                  <a:pt x="2661" y="327"/>
                  <a:pt x="2618" y="359"/>
                  <a:pt x="2596" y="381"/>
                </a:cubicBezTo>
                <a:cubicBezTo>
                  <a:pt x="2564" y="391"/>
                  <a:pt x="2532" y="412"/>
                  <a:pt x="2532" y="423"/>
                </a:cubicBezTo>
                <a:cubicBezTo>
                  <a:pt x="2532" y="423"/>
                  <a:pt x="2511" y="434"/>
                  <a:pt x="2489" y="434"/>
                </a:cubicBezTo>
                <a:cubicBezTo>
                  <a:pt x="2468" y="445"/>
                  <a:pt x="2446" y="455"/>
                  <a:pt x="2425" y="488"/>
                </a:cubicBezTo>
                <a:cubicBezTo>
                  <a:pt x="2403" y="520"/>
                  <a:pt x="2361" y="552"/>
                  <a:pt x="2339" y="562"/>
                </a:cubicBezTo>
                <a:cubicBezTo>
                  <a:pt x="2318" y="574"/>
                  <a:pt x="2296" y="595"/>
                  <a:pt x="2285" y="605"/>
                </a:cubicBezTo>
                <a:cubicBezTo>
                  <a:pt x="2285" y="638"/>
                  <a:pt x="2199" y="724"/>
                  <a:pt x="2125" y="798"/>
                </a:cubicBezTo>
                <a:cubicBezTo>
                  <a:pt x="2081" y="835"/>
                  <a:pt x="2067" y="852"/>
                  <a:pt x="2055" y="852"/>
                </a:cubicBezTo>
                <a:cubicBezTo>
                  <a:pt x="2050" y="852"/>
                  <a:pt x="2046" y="848"/>
                  <a:pt x="2039" y="841"/>
                </a:cubicBezTo>
                <a:cubicBezTo>
                  <a:pt x="2039" y="831"/>
                  <a:pt x="2028" y="820"/>
                  <a:pt x="2039" y="810"/>
                </a:cubicBezTo>
                <a:cubicBezTo>
                  <a:pt x="2039" y="777"/>
                  <a:pt x="2028" y="767"/>
                  <a:pt x="1963" y="745"/>
                </a:cubicBezTo>
                <a:cubicBezTo>
                  <a:pt x="1931" y="734"/>
                  <a:pt x="1899" y="713"/>
                  <a:pt x="1877" y="681"/>
                </a:cubicBezTo>
                <a:cubicBezTo>
                  <a:pt x="1846" y="648"/>
                  <a:pt x="1835" y="648"/>
                  <a:pt x="1781" y="638"/>
                </a:cubicBezTo>
                <a:cubicBezTo>
                  <a:pt x="1749" y="627"/>
                  <a:pt x="1684" y="605"/>
                  <a:pt x="1641" y="595"/>
                </a:cubicBezTo>
                <a:lnTo>
                  <a:pt x="1556" y="552"/>
                </a:lnTo>
                <a:lnTo>
                  <a:pt x="1460" y="584"/>
                </a:lnTo>
                <a:cubicBezTo>
                  <a:pt x="1405" y="595"/>
                  <a:pt x="1352" y="627"/>
                  <a:pt x="1331" y="638"/>
                </a:cubicBezTo>
                <a:cubicBezTo>
                  <a:pt x="1320" y="648"/>
                  <a:pt x="1298" y="659"/>
                  <a:pt x="1288" y="659"/>
                </a:cubicBezTo>
                <a:cubicBezTo>
                  <a:pt x="1277" y="659"/>
                  <a:pt x="1266" y="659"/>
                  <a:pt x="1255" y="670"/>
                </a:cubicBezTo>
                <a:cubicBezTo>
                  <a:pt x="1245" y="681"/>
                  <a:pt x="1224" y="681"/>
                  <a:pt x="1224" y="681"/>
                </a:cubicBezTo>
                <a:cubicBezTo>
                  <a:pt x="1212" y="681"/>
                  <a:pt x="1202" y="681"/>
                  <a:pt x="1181" y="691"/>
                </a:cubicBezTo>
                <a:cubicBezTo>
                  <a:pt x="1173" y="691"/>
                  <a:pt x="1161" y="696"/>
                  <a:pt x="1154" y="696"/>
                </a:cubicBezTo>
                <a:cubicBezTo>
                  <a:pt x="1150" y="696"/>
                  <a:pt x="1148" y="695"/>
                  <a:pt x="1148" y="691"/>
                </a:cubicBezTo>
                <a:cubicBezTo>
                  <a:pt x="1138" y="691"/>
                  <a:pt x="1116" y="713"/>
                  <a:pt x="1084" y="734"/>
                </a:cubicBezTo>
                <a:cubicBezTo>
                  <a:pt x="1052" y="745"/>
                  <a:pt x="1009" y="777"/>
                  <a:pt x="988" y="788"/>
                </a:cubicBezTo>
                <a:cubicBezTo>
                  <a:pt x="955" y="810"/>
                  <a:pt x="945" y="831"/>
                  <a:pt x="933" y="853"/>
                </a:cubicBezTo>
                <a:cubicBezTo>
                  <a:pt x="923" y="874"/>
                  <a:pt x="912" y="895"/>
                  <a:pt x="880" y="906"/>
                </a:cubicBezTo>
                <a:cubicBezTo>
                  <a:pt x="826" y="949"/>
                  <a:pt x="794" y="992"/>
                  <a:pt x="773" y="1046"/>
                </a:cubicBezTo>
                <a:cubicBezTo>
                  <a:pt x="762" y="1077"/>
                  <a:pt x="730" y="1131"/>
                  <a:pt x="719" y="1163"/>
                </a:cubicBezTo>
                <a:cubicBezTo>
                  <a:pt x="698" y="1196"/>
                  <a:pt x="676" y="1239"/>
                  <a:pt x="676" y="1239"/>
                </a:cubicBezTo>
                <a:cubicBezTo>
                  <a:pt x="676" y="1260"/>
                  <a:pt x="666" y="1260"/>
                  <a:pt x="655" y="1270"/>
                </a:cubicBezTo>
                <a:cubicBezTo>
                  <a:pt x="623" y="1270"/>
                  <a:pt x="623" y="1282"/>
                  <a:pt x="612" y="1324"/>
                </a:cubicBezTo>
                <a:cubicBezTo>
                  <a:pt x="601" y="1399"/>
                  <a:pt x="580" y="1442"/>
                  <a:pt x="547" y="1475"/>
                </a:cubicBezTo>
                <a:cubicBezTo>
                  <a:pt x="526" y="1496"/>
                  <a:pt x="516" y="1506"/>
                  <a:pt x="526" y="1528"/>
                </a:cubicBezTo>
                <a:cubicBezTo>
                  <a:pt x="526" y="1549"/>
                  <a:pt x="516" y="1582"/>
                  <a:pt x="516" y="1614"/>
                </a:cubicBezTo>
                <a:cubicBezTo>
                  <a:pt x="504" y="1657"/>
                  <a:pt x="504" y="1668"/>
                  <a:pt x="473" y="1678"/>
                </a:cubicBezTo>
                <a:cubicBezTo>
                  <a:pt x="440" y="1689"/>
                  <a:pt x="440" y="1699"/>
                  <a:pt x="440" y="1742"/>
                </a:cubicBezTo>
                <a:cubicBezTo>
                  <a:pt x="430" y="1775"/>
                  <a:pt x="419" y="1796"/>
                  <a:pt x="397" y="1828"/>
                </a:cubicBezTo>
                <a:cubicBezTo>
                  <a:pt x="376" y="1871"/>
                  <a:pt x="376" y="1882"/>
                  <a:pt x="376" y="1925"/>
                </a:cubicBezTo>
                <a:cubicBezTo>
                  <a:pt x="387" y="1978"/>
                  <a:pt x="365" y="2032"/>
                  <a:pt x="311" y="2161"/>
                </a:cubicBezTo>
                <a:cubicBezTo>
                  <a:pt x="290" y="2204"/>
                  <a:pt x="280" y="2236"/>
                  <a:pt x="290" y="2247"/>
                </a:cubicBezTo>
                <a:cubicBezTo>
                  <a:pt x="290" y="2268"/>
                  <a:pt x="280" y="2311"/>
                  <a:pt x="258" y="2354"/>
                </a:cubicBezTo>
                <a:cubicBezTo>
                  <a:pt x="226" y="2407"/>
                  <a:pt x="226" y="2429"/>
                  <a:pt x="237" y="2450"/>
                </a:cubicBezTo>
                <a:cubicBezTo>
                  <a:pt x="247" y="2472"/>
                  <a:pt x="237" y="2526"/>
                  <a:pt x="215" y="2536"/>
                </a:cubicBezTo>
                <a:cubicBezTo>
                  <a:pt x="172" y="2558"/>
                  <a:pt x="118" y="2772"/>
                  <a:pt x="129" y="2848"/>
                </a:cubicBezTo>
                <a:cubicBezTo>
                  <a:pt x="140" y="2869"/>
                  <a:pt x="129" y="2869"/>
                  <a:pt x="118" y="2879"/>
                </a:cubicBezTo>
                <a:cubicBezTo>
                  <a:pt x="97" y="2891"/>
                  <a:pt x="87" y="2901"/>
                  <a:pt x="75" y="2944"/>
                </a:cubicBezTo>
                <a:cubicBezTo>
                  <a:pt x="75" y="2965"/>
                  <a:pt x="65" y="3008"/>
                  <a:pt x="65" y="3030"/>
                </a:cubicBezTo>
                <a:cubicBezTo>
                  <a:pt x="32" y="3105"/>
                  <a:pt x="32" y="3169"/>
                  <a:pt x="32" y="3169"/>
                </a:cubicBezTo>
                <a:cubicBezTo>
                  <a:pt x="54" y="3191"/>
                  <a:pt x="44" y="3266"/>
                  <a:pt x="22" y="3320"/>
                </a:cubicBezTo>
                <a:cubicBezTo>
                  <a:pt x="11" y="3351"/>
                  <a:pt x="1" y="3384"/>
                  <a:pt x="11" y="3416"/>
                </a:cubicBezTo>
                <a:lnTo>
                  <a:pt x="11" y="3513"/>
                </a:lnTo>
                <a:cubicBezTo>
                  <a:pt x="1" y="3577"/>
                  <a:pt x="1" y="3695"/>
                  <a:pt x="11" y="3716"/>
                </a:cubicBezTo>
                <a:cubicBezTo>
                  <a:pt x="11" y="3727"/>
                  <a:pt x="44" y="3749"/>
                  <a:pt x="65" y="3770"/>
                </a:cubicBezTo>
                <a:cubicBezTo>
                  <a:pt x="87" y="3780"/>
                  <a:pt x="118" y="3802"/>
                  <a:pt x="129" y="3813"/>
                </a:cubicBezTo>
                <a:cubicBezTo>
                  <a:pt x="132" y="3816"/>
                  <a:pt x="135" y="3817"/>
                  <a:pt x="138" y="3817"/>
                </a:cubicBezTo>
                <a:cubicBezTo>
                  <a:pt x="146" y="3817"/>
                  <a:pt x="157" y="3807"/>
                  <a:pt x="172" y="3792"/>
                </a:cubicBezTo>
                <a:cubicBezTo>
                  <a:pt x="194" y="3770"/>
                  <a:pt x="226" y="3759"/>
                  <a:pt x="237" y="3759"/>
                </a:cubicBezTo>
                <a:cubicBezTo>
                  <a:pt x="268" y="3759"/>
                  <a:pt x="268" y="3749"/>
                  <a:pt x="280" y="3727"/>
                </a:cubicBezTo>
                <a:cubicBezTo>
                  <a:pt x="280" y="3706"/>
                  <a:pt x="290" y="3663"/>
                  <a:pt x="290" y="3620"/>
                </a:cubicBezTo>
                <a:cubicBezTo>
                  <a:pt x="301" y="3587"/>
                  <a:pt x="311" y="3523"/>
                  <a:pt x="311" y="3480"/>
                </a:cubicBezTo>
                <a:cubicBezTo>
                  <a:pt x="311" y="3448"/>
                  <a:pt x="333" y="3384"/>
                  <a:pt x="344" y="3341"/>
                </a:cubicBezTo>
                <a:cubicBezTo>
                  <a:pt x="376" y="3212"/>
                  <a:pt x="408" y="3084"/>
                  <a:pt x="408" y="3019"/>
                </a:cubicBezTo>
                <a:cubicBezTo>
                  <a:pt x="408" y="2987"/>
                  <a:pt x="419" y="2955"/>
                  <a:pt x="430" y="2933"/>
                </a:cubicBezTo>
                <a:cubicBezTo>
                  <a:pt x="451" y="2891"/>
                  <a:pt x="483" y="2751"/>
                  <a:pt x="483" y="2665"/>
                </a:cubicBezTo>
                <a:cubicBezTo>
                  <a:pt x="483" y="2622"/>
                  <a:pt x="494" y="2600"/>
                  <a:pt x="504" y="2600"/>
                </a:cubicBezTo>
                <a:cubicBezTo>
                  <a:pt x="516" y="2590"/>
                  <a:pt x="516" y="2579"/>
                  <a:pt x="516" y="2558"/>
                </a:cubicBezTo>
                <a:cubicBezTo>
                  <a:pt x="526" y="2536"/>
                  <a:pt x="526" y="2515"/>
                  <a:pt x="623" y="2247"/>
                </a:cubicBezTo>
                <a:cubicBezTo>
                  <a:pt x="644" y="2183"/>
                  <a:pt x="655" y="2118"/>
                  <a:pt x="655" y="2107"/>
                </a:cubicBezTo>
                <a:cubicBezTo>
                  <a:pt x="655" y="2075"/>
                  <a:pt x="687" y="1990"/>
                  <a:pt x="719" y="1968"/>
                </a:cubicBezTo>
                <a:cubicBezTo>
                  <a:pt x="740" y="1957"/>
                  <a:pt x="773" y="1871"/>
                  <a:pt x="762" y="1807"/>
                </a:cubicBezTo>
                <a:cubicBezTo>
                  <a:pt x="762" y="1785"/>
                  <a:pt x="762" y="1742"/>
                  <a:pt x="773" y="1732"/>
                </a:cubicBezTo>
                <a:cubicBezTo>
                  <a:pt x="783" y="1699"/>
                  <a:pt x="848" y="1614"/>
                  <a:pt x="869" y="1592"/>
                </a:cubicBezTo>
                <a:cubicBezTo>
                  <a:pt x="880" y="1592"/>
                  <a:pt x="891" y="1560"/>
                  <a:pt x="902" y="1518"/>
                </a:cubicBezTo>
                <a:cubicBezTo>
                  <a:pt x="912" y="1475"/>
                  <a:pt x="923" y="1432"/>
                  <a:pt x="933" y="1432"/>
                </a:cubicBezTo>
                <a:cubicBezTo>
                  <a:pt x="955" y="1399"/>
                  <a:pt x="1041" y="1260"/>
                  <a:pt x="1052" y="1239"/>
                </a:cubicBezTo>
                <a:cubicBezTo>
                  <a:pt x="1052" y="1228"/>
                  <a:pt x="1084" y="1206"/>
                  <a:pt x="1105" y="1174"/>
                </a:cubicBezTo>
                <a:cubicBezTo>
                  <a:pt x="1148" y="1142"/>
                  <a:pt x="1202" y="1077"/>
                  <a:pt x="1202" y="1056"/>
                </a:cubicBezTo>
                <a:cubicBezTo>
                  <a:pt x="1202" y="1046"/>
                  <a:pt x="1212" y="1034"/>
                  <a:pt x="1224" y="1034"/>
                </a:cubicBezTo>
                <a:cubicBezTo>
                  <a:pt x="1255" y="1013"/>
                  <a:pt x="1320" y="949"/>
                  <a:pt x="1320" y="927"/>
                </a:cubicBezTo>
                <a:cubicBezTo>
                  <a:pt x="1320" y="910"/>
                  <a:pt x="1348" y="892"/>
                  <a:pt x="1376" y="892"/>
                </a:cubicBezTo>
                <a:cubicBezTo>
                  <a:pt x="1382" y="892"/>
                  <a:pt x="1389" y="893"/>
                  <a:pt x="1395" y="895"/>
                </a:cubicBezTo>
                <a:cubicBezTo>
                  <a:pt x="1400" y="901"/>
                  <a:pt x="1408" y="903"/>
                  <a:pt x="1420" y="903"/>
                </a:cubicBezTo>
                <a:cubicBezTo>
                  <a:pt x="1432" y="903"/>
                  <a:pt x="1448" y="901"/>
                  <a:pt x="1470" y="895"/>
                </a:cubicBezTo>
                <a:cubicBezTo>
                  <a:pt x="1485" y="893"/>
                  <a:pt x="1502" y="892"/>
                  <a:pt x="1520" y="892"/>
                </a:cubicBezTo>
                <a:cubicBezTo>
                  <a:pt x="1599" y="892"/>
                  <a:pt x="1688" y="912"/>
                  <a:pt x="1706" y="938"/>
                </a:cubicBezTo>
                <a:cubicBezTo>
                  <a:pt x="1706" y="949"/>
                  <a:pt x="1727" y="960"/>
                  <a:pt x="1738" y="970"/>
                </a:cubicBezTo>
                <a:cubicBezTo>
                  <a:pt x="1792" y="992"/>
                  <a:pt x="1877" y="1067"/>
                  <a:pt x="1899" y="1099"/>
                </a:cubicBezTo>
                <a:cubicBezTo>
                  <a:pt x="1910" y="1131"/>
                  <a:pt x="1910" y="1142"/>
                  <a:pt x="1889" y="1185"/>
                </a:cubicBezTo>
                <a:cubicBezTo>
                  <a:pt x="1867" y="1217"/>
                  <a:pt x="1846" y="1260"/>
                  <a:pt x="1835" y="1270"/>
                </a:cubicBezTo>
                <a:cubicBezTo>
                  <a:pt x="1824" y="1282"/>
                  <a:pt x="1813" y="1303"/>
                  <a:pt x="1803" y="1313"/>
                </a:cubicBezTo>
                <a:cubicBezTo>
                  <a:pt x="1792" y="1324"/>
                  <a:pt x="1781" y="1346"/>
                  <a:pt x="1770" y="1346"/>
                </a:cubicBezTo>
                <a:cubicBezTo>
                  <a:pt x="1749" y="1356"/>
                  <a:pt x="1738" y="1367"/>
                  <a:pt x="1738" y="1389"/>
                </a:cubicBezTo>
                <a:cubicBezTo>
                  <a:pt x="1738" y="1410"/>
                  <a:pt x="1717" y="1442"/>
                  <a:pt x="1695" y="1475"/>
                </a:cubicBezTo>
                <a:cubicBezTo>
                  <a:pt x="1641" y="1528"/>
                  <a:pt x="1631" y="1539"/>
                  <a:pt x="1663" y="1582"/>
                </a:cubicBezTo>
                <a:lnTo>
                  <a:pt x="1684" y="1625"/>
                </a:lnTo>
                <a:lnTo>
                  <a:pt x="1641" y="1635"/>
                </a:lnTo>
                <a:cubicBezTo>
                  <a:pt x="1610" y="1657"/>
                  <a:pt x="1610" y="1657"/>
                  <a:pt x="1610" y="1711"/>
                </a:cubicBezTo>
                <a:cubicBezTo>
                  <a:pt x="1599" y="1754"/>
                  <a:pt x="1599" y="1764"/>
                  <a:pt x="1545" y="1861"/>
                </a:cubicBezTo>
                <a:cubicBezTo>
                  <a:pt x="1524" y="1914"/>
                  <a:pt x="1470" y="2011"/>
                  <a:pt x="1448" y="2075"/>
                </a:cubicBezTo>
                <a:cubicBezTo>
                  <a:pt x="1405" y="2161"/>
                  <a:pt x="1395" y="2183"/>
                  <a:pt x="1405" y="2204"/>
                </a:cubicBezTo>
                <a:cubicBezTo>
                  <a:pt x="1417" y="2225"/>
                  <a:pt x="1405" y="2236"/>
                  <a:pt x="1395" y="2257"/>
                </a:cubicBezTo>
                <a:cubicBezTo>
                  <a:pt x="1341" y="2333"/>
                  <a:pt x="1331" y="2354"/>
                  <a:pt x="1341" y="2386"/>
                </a:cubicBezTo>
                <a:cubicBezTo>
                  <a:pt x="1352" y="2407"/>
                  <a:pt x="1341" y="2440"/>
                  <a:pt x="1298" y="2569"/>
                </a:cubicBezTo>
                <a:cubicBezTo>
                  <a:pt x="1288" y="2600"/>
                  <a:pt x="1277" y="2655"/>
                  <a:pt x="1288" y="2676"/>
                </a:cubicBezTo>
                <a:cubicBezTo>
                  <a:pt x="1288" y="2697"/>
                  <a:pt x="1277" y="2729"/>
                  <a:pt x="1277" y="2740"/>
                </a:cubicBezTo>
                <a:cubicBezTo>
                  <a:pt x="1266" y="2740"/>
                  <a:pt x="1266" y="2772"/>
                  <a:pt x="1266" y="2794"/>
                </a:cubicBezTo>
                <a:cubicBezTo>
                  <a:pt x="1277" y="2826"/>
                  <a:pt x="1266" y="2848"/>
                  <a:pt x="1255" y="2858"/>
                </a:cubicBezTo>
                <a:cubicBezTo>
                  <a:pt x="1245" y="2858"/>
                  <a:pt x="1245" y="2879"/>
                  <a:pt x="1245" y="2891"/>
                </a:cubicBezTo>
                <a:cubicBezTo>
                  <a:pt x="1245" y="2912"/>
                  <a:pt x="1224" y="2944"/>
                  <a:pt x="1202" y="2976"/>
                </a:cubicBezTo>
                <a:cubicBezTo>
                  <a:pt x="1169" y="3041"/>
                  <a:pt x="1169" y="3041"/>
                  <a:pt x="1191" y="3072"/>
                </a:cubicBezTo>
                <a:cubicBezTo>
                  <a:pt x="1202" y="3094"/>
                  <a:pt x="1202" y="3126"/>
                  <a:pt x="1191" y="3158"/>
                </a:cubicBezTo>
                <a:cubicBezTo>
                  <a:pt x="1169" y="3234"/>
                  <a:pt x="1159" y="3341"/>
                  <a:pt x="1159" y="3373"/>
                </a:cubicBezTo>
                <a:lnTo>
                  <a:pt x="1159" y="3427"/>
                </a:lnTo>
                <a:cubicBezTo>
                  <a:pt x="1138" y="3470"/>
                  <a:pt x="1138" y="3534"/>
                  <a:pt x="1159" y="3556"/>
                </a:cubicBezTo>
                <a:cubicBezTo>
                  <a:pt x="1181" y="3577"/>
                  <a:pt x="1181" y="3673"/>
                  <a:pt x="1159" y="3716"/>
                </a:cubicBezTo>
                <a:cubicBezTo>
                  <a:pt x="1138" y="3737"/>
                  <a:pt x="1138" y="3759"/>
                  <a:pt x="1148" y="3823"/>
                </a:cubicBezTo>
                <a:lnTo>
                  <a:pt x="1148" y="3909"/>
                </a:lnTo>
                <a:cubicBezTo>
                  <a:pt x="1138" y="3920"/>
                  <a:pt x="1138" y="3931"/>
                  <a:pt x="1138" y="3952"/>
                </a:cubicBezTo>
                <a:lnTo>
                  <a:pt x="1138" y="4038"/>
                </a:lnTo>
                <a:cubicBezTo>
                  <a:pt x="1138" y="4070"/>
                  <a:pt x="1138" y="4113"/>
                  <a:pt x="1148" y="4135"/>
                </a:cubicBezTo>
                <a:cubicBezTo>
                  <a:pt x="1148" y="4156"/>
                  <a:pt x="1159" y="4209"/>
                  <a:pt x="1159" y="4263"/>
                </a:cubicBezTo>
                <a:cubicBezTo>
                  <a:pt x="1169" y="4306"/>
                  <a:pt x="1181" y="4371"/>
                  <a:pt x="1202" y="4392"/>
                </a:cubicBezTo>
                <a:lnTo>
                  <a:pt x="1224" y="4457"/>
                </a:lnTo>
                <a:cubicBezTo>
                  <a:pt x="1224" y="4457"/>
                  <a:pt x="1234" y="4499"/>
                  <a:pt x="1255" y="4542"/>
                </a:cubicBezTo>
                <a:cubicBezTo>
                  <a:pt x="1277" y="4585"/>
                  <a:pt x="1288" y="4638"/>
                  <a:pt x="1298" y="4660"/>
                </a:cubicBezTo>
                <a:cubicBezTo>
                  <a:pt x="1298" y="4693"/>
                  <a:pt x="1309" y="4703"/>
                  <a:pt x="1352" y="4703"/>
                </a:cubicBezTo>
                <a:cubicBezTo>
                  <a:pt x="1384" y="4714"/>
                  <a:pt x="1395" y="4724"/>
                  <a:pt x="1395" y="4735"/>
                </a:cubicBezTo>
                <a:cubicBezTo>
                  <a:pt x="1395" y="4746"/>
                  <a:pt x="1405" y="4757"/>
                  <a:pt x="1427" y="4767"/>
                </a:cubicBezTo>
                <a:cubicBezTo>
                  <a:pt x="1448" y="4778"/>
                  <a:pt x="1481" y="4810"/>
                  <a:pt x="1481" y="4832"/>
                </a:cubicBezTo>
                <a:lnTo>
                  <a:pt x="1502" y="4864"/>
                </a:lnTo>
                <a:lnTo>
                  <a:pt x="1556" y="4853"/>
                </a:lnTo>
                <a:cubicBezTo>
                  <a:pt x="1599" y="4853"/>
                  <a:pt x="1631" y="4864"/>
                  <a:pt x="1653" y="4874"/>
                </a:cubicBezTo>
                <a:cubicBezTo>
                  <a:pt x="1663" y="4885"/>
                  <a:pt x="1674" y="4891"/>
                  <a:pt x="1687" y="4891"/>
                </a:cubicBezTo>
                <a:cubicBezTo>
                  <a:pt x="1701" y="4891"/>
                  <a:pt x="1717" y="4885"/>
                  <a:pt x="1738" y="4874"/>
                </a:cubicBezTo>
                <a:cubicBezTo>
                  <a:pt x="1781" y="4864"/>
                  <a:pt x="1835" y="4843"/>
                  <a:pt x="1867" y="4821"/>
                </a:cubicBezTo>
                <a:cubicBezTo>
                  <a:pt x="1931" y="4800"/>
                  <a:pt x="1931" y="4789"/>
                  <a:pt x="1953" y="4746"/>
                </a:cubicBezTo>
                <a:cubicBezTo>
                  <a:pt x="1972" y="4700"/>
                  <a:pt x="1998" y="4669"/>
                  <a:pt x="2026" y="4669"/>
                </a:cubicBezTo>
                <a:cubicBezTo>
                  <a:pt x="2030" y="4669"/>
                  <a:pt x="2034" y="4670"/>
                  <a:pt x="2039" y="4671"/>
                </a:cubicBezTo>
                <a:cubicBezTo>
                  <a:pt x="2039" y="4675"/>
                  <a:pt x="2040" y="4676"/>
                  <a:pt x="2042" y="4676"/>
                </a:cubicBezTo>
                <a:cubicBezTo>
                  <a:pt x="2046" y="4676"/>
                  <a:pt x="2053" y="4671"/>
                  <a:pt x="2060" y="4671"/>
                </a:cubicBezTo>
                <a:cubicBezTo>
                  <a:pt x="2082" y="4660"/>
                  <a:pt x="2156" y="4510"/>
                  <a:pt x="2189" y="4435"/>
                </a:cubicBezTo>
                <a:cubicBezTo>
                  <a:pt x="2242" y="4306"/>
                  <a:pt x="2253" y="4295"/>
                  <a:pt x="2242" y="4285"/>
                </a:cubicBezTo>
                <a:cubicBezTo>
                  <a:pt x="2242" y="4274"/>
                  <a:pt x="2253" y="4231"/>
                  <a:pt x="2285" y="4156"/>
                </a:cubicBezTo>
                <a:lnTo>
                  <a:pt x="2339" y="4038"/>
                </a:lnTo>
                <a:lnTo>
                  <a:pt x="2318" y="4006"/>
                </a:lnTo>
                <a:cubicBezTo>
                  <a:pt x="2306" y="3973"/>
                  <a:pt x="2306" y="3973"/>
                  <a:pt x="2328" y="3963"/>
                </a:cubicBezTo>
                <a:cubicBezTo>
                  <a:pt x="2349" y="3952"/>
                  <a:pt x="2349" y="3952"/>
                  <a:pt x="2349" y="3888"/>
                </a:cubicBezTo>
                <a:cubicBezTo>
                  <a:pt x="2349" y="3845"/>
                  <a:pt x="2361" y="3792"/>
                  <a:pt x="2371" y="3759"/>
                </a:cubicBezTo>
                <a:cubicBezTo>
                  <a:pt x="2392" y="3716"/>
                  <a:pt x="2392" y="3695"/>
                  <a:pt x="2382" y="3673"/>
                </a:cubicBezTo>
                <a:cubicBezTo>
                  <a:pt x="2371" y="3663"/>
                  <a:pt x="2371" y="3641"/>
                  <a:pt x="2382" y="3630"/>
                </a:cubicBezTo>
                <a:cubicBezTo>
                  <a:pt x="2382" y="3609"/>
                  <a:pt x="2392" y="3577"/>
                  <a:pt x="2392" y="3556"/>
                </a:cubicBezTo>
                <a:cubicBezTo>
                  <a:pt x="2403" y="3534"/>
                  <a:pt x="2403" y="3491"/>
                  <a:pt x="2403" y="3459"/>
                </a:cubicBezTo>
                <a:cubicBezTo>
                  <a:pt x="2414" y="3427"/>
                  <a:pt x="2425" y="3416"/>
                  <a:pt x="2435" y="3394"/>
                </a:cubicBezTo>
                <a:cubicBezTo>
                  <a:pt x="2457" y="3384"/>
                  <a:pt x="2457" y="3373"/>
                  <a:pt x="2457" y="3308"/>
                </a:cubicBezTo>
                <a:cubicBezTo>
                  <a:pt x="2446" y="3266"/>
                  <a:pt x="2446" y="3201"/>
                  <a:pt x="2457" y="3169"/>
                </a:cubicBezTo>
                <a:cubicBezTo>
                  <a:pt x="2457" y="3126"/>
                  <a:pt x="2468" y="3072"/>
                  <a:pt x="2457" y="3041"/>
                </a:cubicBezTo>
                <a:cubicBezTo>
                  <a:pt x="2457" y="3008"/>
                  <a:pt x="2468" y="2965"/>
                  <a:pt x="2468" y="2944"/>
                </a:cubicBezTo>
                <a:cubicBezTo>
                  <a:pt x="2489" y="2901"/>
                  <a:pt x="2489" y="2772"/>
                  <a:pt x="2457" y="2708"/>
                </a:cubicBezTo>
                <a:cubicBezTo>
                  <a:pt x="2446" y="2686"/>
                  <a:pt x="2457" y="2665"/>
                  <a:pt x="2468" y="2622"/>
                </a:cubicBezTo>
                <a:cubicBezTo>
                  <a:pt x="2478" y="2590"/>
                  <a:pt x="2489" y="2547"/>
                  <a:pt x="2478" y="2536"/>
                </a:cubicBezTo>
                <a:cubicBezTo>
                  <a:pt x="2478" y="2515"/>
                  <a:pt x="2478" y="2472"/>
                  <a:pt x="2489" y="2450"/>
                </a:cubicBezTo>
                <a:cubicBezTo>
                  <a:pt x="2500" y="2397"/>
                  <a:pt x="2500" y="2376"/>
                  <a:pt x="2468" y="2247"/>
                </a:cubicBezTo>
                <a:cubicBezTo>
                  <a:pt x="2457" y="2204"/>
                  <a:pt x="2457" y="2150"/>
                  <a:pt x="2457" y="2118"/>
                </a:cubicBezTo>
                <a:cubicBezTo>
                  <a:pt x="2468" y="2032"/>
                  <a:pt x="2468" y="2000"/>
                  <a:pt x="2446" y="1957"/>
                </a:cubicBezTo>
                <a:cubicBezTo>
                  <a:pt x="2446" y="1935"/>
                  <a:pt x="2435" y="1904"/>
                  <a:pt x="2435" y="1882"/>
                </a:cubicBezTo>
                <a:cubicBezTo>
                  <a:pt x="2435" y="1861"/>
                  <a:pt x="2425" y="1839"/>
                  <a:pt x="2414" y="1828"/>
                </a:cubicBezTo>
                <a:cubicBezTo>
                  <a:pt x="2392" y="1807"/>
                  <a:pt x="2382" y="1742"/>
                  <a:pt x="2392" y="1689"/>
                </a:cubicBezTo>
                <a:cubicBezTo>
                  <a:pt x="2403" y="1668"/>
                  <a:pt x="2392" y="1625"/>
                  <a:pt x="2382" y="1582"/>
                </a:cubicBezTo>
                <a:cubicBezTo>
                  <a:pt x="2371" y="1539"/>
                  <a:pt x="2361" y="1463"/>
                  <a:pt x="2361" y="1432"/>
                </a:cubicBezTo>
                <a:cubicBezTo>
                  <a:pt x="2361" y="1356"/>
                  <a:pt x="2361" y="1356"/>
                  <a:pt x="2306" y="1292"/>
                </a:cubicBezTo>
                <a:cubicBezTo>
                  <a:pt x="2275" y="1260"/>
                  <a:pt x="2264" y="1196"/>
                  <a:pt x="2285" y="1142"/>
                </a:cubicBezTo>
                <a:cubicBezTo>
                  <a:pt x="2296" y="1120"/>
                  <a:pt x="2328" y="1077"/>
                  <a:pt x="2361" y="1046"/>
                </a:cubicBezTo>
                <a:cubicBezTo>
                  <a:pt x="2392" y="1003"/>
                  <a:pt x="2446" y="949"/>
                  <a:pt x="2468" y="917"/>
                </a:cubicBezTo>
                <a:cubicBezTo>
                  <a:pt x="2500" y="884"/>
                  <a:pt x="2542" y="831"/>
                  <a:pt x="2575" y="788"/>
                </a:cubicBezTo>
                <a:cubicBezTo>
                  <a:pt x="2607" y="756"/>
                  <a:pt x="2661" y="713"/>
                  <a:pt x="2682" y="681"/>
                </a:cubicBezTo>
                <a:cubicBezTo>
                  <a:pt x="2704" y="648"/>
                  <a:pt x="2725" y="627"/>
                  <a:pt x="2747" y="617"/>
                </a:cubicBezTo>
                <a:cubicBezTo>
                  <a:pt x="2768" y="617"/>
                  <a:pt x="2800" y="584"/>
                  <a:pt x="2821" y="562"/>
                </a:cubicBezTo>
                <a:cubicBezTo>
                  <a:pt x="2854" y="531"/>
                  <a:pt x="2886" y="509"/>
                  <a:pt x="2897" y="509"/>
                </a:cubicBezTo>
                <a:cubicBezTo>
                  <a:pt x="2918" y="509"/>
                  <a:pt x="2961" y="488"/>
                  <a:pt x="2993" y="466"/>
                </a:cubicBezTo>
                <a:cubicBezTo>
                  <a:pt x="3052" y="417"/>
                  <a:pt x="3156" y="368"/>
                  <a:pt x="3190" y="368"/>
                </a:cubicBezTo>
                <a:cubicBezTo>
                  <a:pt x="3193" y="368"/>
                  <a:pt x="3195" y="369"/>
                  <a:pt x="3197" y="369"/>
                </a:cubicBezTo>
                <a:cubicBezTo>
                  <a:pt x="3207" y="369"/>
                  <a:pt x="3240" y="369"/>
                  <a:pt x="3262" y="359"/>
                </a:cubicBezTo>
                <a:cubicBezTo>
                  <a:pt x="3293" y="338"/>
                  <a:pt x="3315" y="338"/>
                  <a:pt x="3326" y="338"/>
                </a:cubicBezTo>
                <a:lnTo>
                  <a:pt x="3422" y="338"/>
                </a:lnTo>
                <a:cubicBezTo>
                  <a:pt x="3444" y="334"/>
                  <a:pt x="3459" y="331"/>
                  <a:pt x="3473" y="331"/>
                </a:cubicBezTo>
                <a:cubicBezTo>
                  <a:pt x="3501" y="331"/>
                  <a:pt x="3523" y="341"/>
                  <a:pt x="3572" y="369"/>
                </a:cubicBezTo>
                <a:cubicBezTo>
                  <a:pt x="3679" y="423"/>
                  <a:pt x="3691" y="434"/>
                  <a:pt x="3787" y="691"/>
                </a:cubicBezTo>
                <a:cubicBezTo>
                  <a:pt x="3830" y="810"/>
                  <a:pt x="3830" y="841"/>
                  <a:pt x="3819" y="863"/>
                </a:cubicBezTo>
                <a:cubicBezTo>
                  <a:pt x="3819" y="874"/>
                  <a:pt x="3819" y="917"/>
                  <a:pt x="3830" y="949"/>
                </a:cubicBezTo>
                <a:cubicBezTo>
                  <a:pt x="3851" y="981"/>
                  <a:pt x="3862" y="1046"/>
                  <a:pt x="3862" y="1077"/>
                </a:cubicBezTo>
                <a:cubicBezTo>
                  <a:pt x="3862" y="1120"/>
                  <a:pt x="3872" y="1217"/>
                  <a:pt x="3894" y="1292"/>
                </a:cubicBezTo>
                <a:lnTo>
                  <a:pt x="3927" y="1432"/>
                </a:lnTo>
                <a:lnTo>
                  <a:pt x="3884" y="1485"/>
                </a:lnTo>
                <a:cubicBezTo>
                  <a:pt x="3862" y="1506"/>
                  <a:pt x="3841" y="1528"/>
                  <a:pt x="3830" y="1528"/>
                </a:cubicBezTo>
                <a:cubicBezTo>
                  <a:pt x="3808" y="1528"/>
                  <a:pt x="3798" y="1539"/>
                  <a:pt x="3755" y="1625"/>
                </a:cubicBezTo>
                <a:cubicBezTo>
                  <a:pt x="3701" y="1732"/>
                  <a:pt x="3669" y="1796"/>
                  <a:pt x="3637" y="1828"/>
                </a:cubicBezTo>
                <a:cubicBezTo>
                  <a:pt x="3615" y="1839"/>
                  <a:pt x="3605" y="1850"/>
                  <a:pt x="3605" y="1861"/>
                </a:cubicBezTo>
                <a:cubicBezTo>
                  <a:pt x="3605" y="1861"/>
                  <a:pt x="3594" y="1871"/>
                  <a:pt x="3572" y="1882"/>
                </a:cubicBezTo>
                <a:cubicBezTo>
                  <a:pt x="3551" y="1893"/>
                  <a:pt x="3540" y="1904"/>
                  <a:pt x="3540" y="1935"/>
                </a:cubicBezTo>
                <a:cubicBezTo>
                  <a:pt x="3529" y="1957"/>
                  <a:pt x="3519" y="1978"/>
                  <a:pt x="3508" y="1978"/>
                </a:cubicBezTo>
                <a:cubicBezTo>
                  <a:pt x="3508" y="1978"/>
                  <a:pt x="3486" y="2021"/>
                  <a:pt x="3465" y="2086"/>
                </a:cubicBezTo>
                <a:cubicBezTo>
                  <a:pt x="3443" y="2150"/>
                  <a:pt x="3412" y="2214"/>
                  <a:pt x="3401" y="2225"/>
                </a:cubicBezTo>
                <a:cubicBezTo>
                  <a:pt x="3390" y="2236"/>
                  <a:pt x="3390" y="2268"/>
                  <a:pt x="3390" y="2300"/>
                </a:cubicBezTo>
                <a:cubicBezTo>
                  <a:pt x="3390" y="2354"/>
                  <a:pt x="3390" y="2376"/>
                  <a:pt x="3336" y="2504"/>
                </a:cubicBezTo>
                <a:cubicBezTo>
                  <a:pt x="3283" y="2655"/>
                  <a:pt x="3272" y="2655"/>
                  <a:pt x="3293" y="2686"/>
                </a:cubicBezTo>
                <a:cubicBezTo>
                  <a:pt x="3315" y="2719"/>
                  <a:pt x="3293" y="2815"/>
                  <a:pt x="3262" y="2858"/>
                </a:cubicBezTo>
                <a:cubicBezTo>
                  <a:pt x="3229" y="2901"/>
                  <a:pt x="3229" y="2901"/>
                  <a:pt x="3250" y="2987"/>
                </a:cubicBezTo>
                <a:cubicBezTo>
                  <a:pt x="3262" y="3030"/>
                  <a:pt x="3262" y="3072"/>
                  <a:pt x="3262" y="3084"/>
                </a:cubicBezTo>
                <a:cubicBezTo>
                  <a:pt x="3250" y="3105"/>
                  <a:pt x="3262" y="3191"/>
                  <a:pt x="3272" y="3201"/>
                </a:cubicBezTo>
                <a:cubicBezTo>
                  <a:pt x="3283" y="3212"/>
                  <a:pt x="3315" y="3373"/>
                  <a:pt x="3315" y="3470"/>
                </a:cubicBezTo>
                <a:cubicBezTo>
                  <a:pt x="3326" y="3501"/>
                  <a:pt x="3379" y="3598"/>
                  <a:pt x="3401" y="3609"/>
                </a:cubicBezTo>
                <a:cubicBezTo>
                  <a:pt x="3412" y="3609"/>
                  <a:pt x="3455" y="3706"/>
                  <a:pt x="3455" y="3727"/>
                </a:cubicBezTo>
                <a:cubicBezTo>
                  <a:pt x="3443" y="3727"/>
                  <a:pt x="3486" y="3749"/>
                  <a:pt x="3540" y="3770"/>
                </a:cubicBezTo>
                <a:lnTo>
                  <a:pt x="3626" y="3802"/>
                </a:lnTo>
                <a:lnTo>
                  <a:pt x="3701" y="3770"/>
                </a:lnTo>
                <a:cubicBezTo>
                  <a:pt x="3808" y="3737"/>
                  <a:pt x="3915" y="3663"/>
                  <a:pt x="3937" y="3609"/>
                </a:cubicBezTo>
                <a:lnTo>
                  <a:pt x="3969" y="3577"/>
                </a:lnTo>
                <a:cubicBezTo>
                  <a:pt x="4001" y="3566"/>
                  <a:pt x="4012" y="3556"/>
                  <a:pt x="4023" y="3513"/>
                </a:cubicBezTo>
                <a:cubicBezTo>
                  <a:pt x="4023" y="3491"/>
                  <a:pt x="4034" y="3448"/>
                  <a:pt x="4044" y="3416"/>
                </a:cubicBezTo>
                <a:cubicBezTo>
                  <a:pt x="4055" y="3384"/>
                  <a:pt x="4066" y="3341"/>
                  <a:pt x="4066" y="3320"/>
                </a:cubicBezTo>
                <a:cubicBezTo>
                  <a:pt x="4077" y="3287"/>
                  <a:pt x="4077" y="3277"/>
                  <a:pt x="4098" y="3277"/>
                </a:cubicBezTo>
                <a:cubicBezTo>
                  <a:pt x="4120" y="3277"/>
                  <a:pt x="4130" y="3255"/>
                  <a:pt x="4120" y="3201"/>
                </a:cubicBezTo>
                <a:cubicBezTo>
                  <a:pt x="4120" y="3094"/>
                  <a:pt x="4120" y="3051"/>
                  <a:pt x="4130" y="3041"/>
                </a:cubicBezTo>
                <a:cubicBezTo>
                  <a:pt x="4130" y="3041"/>
                  <a:pt x="4141" y="3019"/>
                  <a:pt x="4141" y="2998"/>
                </a:cubicBezTo>
                <a:cubicBezTo>
                  <a:pt x="4141" y="2955"/>
                  <a:pt x="4141" y="2944"/>
                  <a:pt x="4151" y="2933"/>
                </a:cubicBezTo>
                <a:cubicBezTo>
                  <a:pt x="4184" y="2912"/>
                  <a:pt x="4184" y="2901"/>
                  <a:pt x="4151" y="2762"/>
                </a:cubicBezTo>
                <a:cubicBezTo>
                  <a:pt x="4141" y="2708"/>
                  <a:pt x="4151" y="2676"/>
                  <a:pt x="4163" y="2633"/>
                </a:cubicBezTo>
                <a:cubicBezTo>
                  <a:pt x="4184" y="2590"/>
                  <a:pt x="4184" y="2536"/>
                  <a:pt x="4194" y="2440"/>
                </a:cubicBezTo>
                <a:cubicBezTo>
                  <a:pt x="4194" y="2343"/>
                  <a:pt x="4205" y="2290"/>
                  <a:pt x="4227" y="2247"/>
                </a:cubicBezTo>
                <a:cubicBezTo>
                  <a:pt x="4237" y="2193"/>
                  <a:pt x="4248" y="2171"/>
                  <a:pt x="4227" y="2150"/>
                </a:cubicBezTo>
                <a:cubicBezTo>
                  <a:pt x="4216" y="2129"/>
                  <a:pt x="4216" y="2107"/>
                  <a:pt x="4227" y="2086"/>
                </a:cubicBezTo>
                <a:cubicBezTo>
                  <a:pt x="4237" y="2064"/>
                  <a:pt x="4237" y="2043"/>
                  <a:pt x="4227" y="2021"/>
                </a:cubicBezTo>
                <a:cubicBezTo>
                  <a:pt x="4205" y="1990"/>
                  <a:pt x="4205" y="1935"/>
                  <a:pt x="4216" y="1904"/>
                </a:cubicBezTo>
                <a:cubicBezTo>
                  <a:pt x="4227" y="1893"/>
                  <a:pt x="4227" y="1871"/>
                  <a:pt x="4227" y="1850"/>
                </a:cubicBezTo>
                <a:cubicBezTo>
                  <a:pt x="4216" y="1828"/>
                  <a:pt x="4216" y="1796"/>
                  <a:pt x="4227" y="1785"/>
                </a:cubicBezTo>
                <a:lnTo>
                  <a:pt x="4227" y="1742"/>
                </a:lnTo>
                <a:cubicBezTo>
                  <a:pt x="4216" y="1721"/>
                  <a:pt x="4216" y="1689"/>
                  <a:pt x="4216" y="1668"/>
                </a:cubicBezTo>
                <a:cubicBezTo>
                  <a:pt x="4227" y="1603"/>
                  <a:pt x="4237" y="1571"/>
                  <a:pt x="4313" y="1528"/>
                </a:cubicBezTo>
                <a:cubicBezTo>
                  <a:pt x="4344" y="1496"/>
                  <a:pt x="4387" y="1463"/>
                  <a:pt x="4409" y="1453"/>
                </a:cubicBezTo>
                <a:cubicBezTo>
                  <a:pt x="4420" y="1432"/>
                  <a:pt x="4441" y="1410"/>
                  <a:pt x="4463" y="1389"/>
                </a:cubicBezTo>
                <a:cubicBezTo>
                  <a:pt x="4473" y="1378"/>
                  <a:pt x="4495" y="1356"/>
                  <a:pt x="4495" y="1346"/>
                </a:cubicBezTo>
                <a:cubicBezTo>
                  <a:pt x="4506" y="1324"/>
                  <a:pt x="4666" y="1228"/>
                  <a:pt x="4763" y="1174"/>
                </a:cubicBezTo>
                <a:cubicBezTo>
                  <a:pt x="4892" y="1120"/>
                  <a:pt x="4913" y="1120"/>
                  <a:pt x="4988" y="1120"/>
                </a:cubicBezTo>
                <a:cubicBezTo>
                  <a:pt x="5138" y="1131"/>
                  <a:pt x="5267" y="1185"/>
                  <a:pt x="5353" y="1260"/>
                </a:cubicBezTo>
                <a:cubicBezTo>
                  <a:pt x="5374" y="1292"/>
                  <a:pt x="5428" y="1378"/>
                  <a:pt x="5450" y="1432"/>
                </a:cubicBezTo>
                <a:cubicBezTo>
                  <a:pt x="5450" y="1442"/>
                  <a:pt x="5471" y="1475"/>
                  <a:pt x="5481" y="1506"/>
                </a:cubicBezTo>
                <a:cubicBezTo>
                  <a:pt x="5535" y="1582"/>
                  <a:pt x="5535" y="1614"/>
                  <a:pt x="5493" y="1689"/>
                </a:cubicBezTo>
                <a:cubicBezTo>
                  <a:pt x="5471" y="1732"/>
                  <a:pt x="5450" y="1764"/>
                  <a:pt x="5450" y="1785"/>
                </a:cubicBezTo>
                <a:cubicBezTo>
                  <a:pt x="5450" y="1807"/>
                  <a:pt x="5439" y="1839"/>
                  <a:pt x="5428" y="1861"/>
                </a:cubicBezTo>
                <a:cubicBezTo>
                  <a:pt x="5417" y="1882"/>
                  <a:pt x="5407" y="1904"/>
                  <a:pt x="5417" y="1925"/>
                </a:cubicBezTo>
                <a:cubicBezTo>
                  <a:pt x="5417" y="1935"/>
                  <a:pt x="5417" y="1968"/>
                  <a:pt x="5396" y="2011"/>
                </a:cubicBezTo>
                <a:cubicBezTo>
                  <a:pt x="5385" y="2054"/>
                  <a:pt x="5374" y="2097"/>
                  <a:pt x="5374" y="2118"/>
                </a:cubicBezTo>
                <a:cubicBezTo>
                  <a:pt x="5374" y="2183"/>
                  <a:pt x="5353" y="2290"/>
                  <a:pt x="5331" y="2322"/>
                </a:cubicBezTo>
                <a:cubicBezTo>
                  <a:pt x="5321" y="2333"/>
                  <a:pt x="5321" y="2365"/>
                  <a:pt x="5342" y="2407"/>
                </a:cubicBezTo>
                <a:cubicBezTo>
                  <a:pt x="5342" y="2440"/>
                  <a:pt x="5353" y="2472"/>
                  <a:pt x="5353" y="2483"/>
                </a:cubicBezTo>
                <a:cubicBezTo>
                  <a:pt x="5342" y="2493"/>
                  <a:pt x="5353" y="2515"/>
                  <a:pt x="5364" y="2536"/>
                </a:cubicBezTo>
                <a:cubicBezTo>
                  <a:pt x="5374" y="2558"/>
                  <a:pt x="5385" y="2600"/>
                  <a:pt x="5396" y="2622"/>
                </a:cubicBezTo>
                <a:cubicBezTo>
                  <a:pt x="5396" y="2676"/>
                  <a:pt x="5407" y="2686"/>
                  <a:pt x="5514" y="2697"/>
                </a:cubicBezTo>
                <a:cubicBezTo>
                  <a:pt x="5550" y="2700"/>
                  <a:pt x="5578" y="2702"/>
                  <a:pt x="5600" y="2702"/>
                </a:cubicBezTo>
                <a:cubicBezTo>
                  <a:pt x="5663" y="2702"/>
                  <a:pt x="5674" y="2686"/>
                  <a:pt x="5674" y="2622"/>
                </a:cubicBezTo>
                <a:cubicBezTo>
                  <a:pt x="5674" y="2579"/>
                  <a:pt x="5686" y="2569"/>
                  <a:pt x="5717" y="2526"/>
                </a:cubicBezTo>
                <a:cubicBezTo>
                  <a:pt x="5750" y="2483"/>
                  <a:pt x="5760" y="2461"/>
                  <a:pt x="5760" y="2429"/>
                </a:cubicBezTo>
                <a:cubicBezTo>
                  <a:pt x="5750" y="2407"/>
                  <a:pt x="5760" y="2322"/>
                  <a:pt x="5771" y="2300"/>
                </a:cubicBezTo>
                <a:cubicBezTo>
                  <a:pt x="5782" y="2268"/>
                  <a:pt x="5803" y="2236"/>
                  <a:pt x="5836" y="2129"/>
                </a:cubicBezTo>
                <a:cubicBezTo>
                  <a:pt x="5857" y="2043"/>
                  <a:pt x="5868" y="2011"/>
                  <a:pt x="5868" y="1957"/>
                </a:cubicBezTo>
                <a:cubicBezTo>
                  <a:pt x="5857" y="1925"/>
                  <a:pt x="5857" y="1882"/>
                  <a:pt x="5868" y="1871"/>
                </a:cubicBezTo>
                <a:cubicBezTo>
                  <a:pt x="5868" y="1850"/>
                  <a:pt x="5857" y="1828"/>
                  <a:pt x="5857" y="1807"/>
                </a:cubicBezTo>
                <a:cubicBezTo>
                  <a:pt x="5846" y="1775"/>
                  <a:pt x="5836" y="1775"/>
                  <a:pt x="5900" y="1668"/>
                </a:cubicBezTo>
                <a:cubicBezTo>
                  <a:pt x="5922" y="1625"/>
                  <a:pt x="5953" y="1582"/>
                  <a:pt x="5965" y="1571"/>
                </a:cubicBezTo>
                <a:cubicBezTo>
                  <a:pt x="5975" y="1560"/>
                  <a:pt x="5996" y="1528"/>
                  <a:pt x="6018" y="1475"/>
                </a:cubicBezTo>
                <a:cubicBezTo>
                  <a:pt x="6050" y="1389"/>
                  <a:pt x="6050" y="1389"/>
                  <a:pt x="6093" y="1367"/>
                </a:cubicBezTo>
                <a:cubicBezTo>
                  <a:pt x="6125" y="1346"/>
                  <a:pt x="6168" y="1324"/>
                  <a:pt x="6189" y="1303"/>
                </a:cubicBezTo>
                <a:cubicBezTo>
                  <a:pt x="6232" y="1270"/>
                  <a:pt x="6232" y="1270"/>
                  <a:pt x="6222" y="1228"/>
                </a:cubicBezTo>
                <a:cubicBezTo>
                  <a:pt x="6222" y="1196"/>
                  <a:pt x="6222" y="1196"/>
                  <a:pt x="6275" y="1153"/>
                </a:cubicBezTo>
                <a:cubicBezTo>
                  <a:pt x="6308" y="1131"/>
                  <a:pt x="6329" y="1110"/>
                  <a:pt x="6340" y="1110"/>
                </a:cubicBezTo>
                <a:cubicBezTo>
                  <a:pt x="6340" y="1110"/>
                  <a:pt x="6351" y="1131"/>
                  <a:pt x="6361" y="1163"/>
                </a:cubicBezTo>
                <a:cubicBezTo>
                  <a:pt x="6382" y="1228"/>
                  <a:pt x="6382" y="1239"/>
                  <a:pt x="6436" y="1270"/>
                </a:cubicBezTo>
                <a:lnTo>
                  <a:pt x="6490" y="1292"/>
                </a:lnTo>
                <a:lnTo>
                  <a:pt x="6576" y="1260"/>
                </a:lnTo>
                <a:cubicBezTo>
                  <a:pt x="6694" y="1206"/>
                  <a:pt x="6694" y="1196"/>
                  <a:pt x="6683" y="1120"/>
                </a:cubicBezTo>
                <a:cubicBezTo>
                  <a:pt x="6672" y="1099"/>
                  <a:pt x="6672" y="1046"/>
                  <a:pt x="6661" y="1024"/>
                </a:cubicBezTo>
                <a:cubicBezTo>
                  <a:pt x="6661" y="981"/>
                  <a:pt x="6651" y="960"/>
                  <a:pt x="6618" y="938"/>
                </a:cubicBezTo>
                <a:cubicBezTo>
                  <a:pt x="6608" y="927"/>
                  <a:pt x="6576" y="895"/>
                  <a:pt x="6565" y="863"/>
                </a:cubicBezTo>
                <a:cubicBezTo>
                  <a:pt x="6533" y="831"/>
                  <a:pt x="6522" y="820"/>
                  <a:pt x="6490" y="810"/>
                </a:cubicBezTo>
                <a:cubicBezTo>
                  <a:pt x="6458" y="810"/>
                  <a:pt x="6447" y="798"/>
                  <a:pt x="6447" y="788"/>
                </a:cubicBezTo>
                <a:cubicBezTo>
                  <a:pt x="6442" y="778"/>
                  <a:pt x="6435" y="773"/>
                  <a:pt x="6420" y="773"/>
                </a:cubicBezTo>
                <a:cubicBezTo>
                  <a:pt x="6402" y="773"/>
                  <a:pt x="6371" y="781"/>
                  <a:pt x="6318" y="798"/>
                </a:cubicBezTo>
                <a:cubicBezTo>
                  <a:pt x="6265" y="820"/>
                  <a:pt x="6211" y="853"/>
                  <a:pt x="6189" y="874"/>
                </a:cubicBezTo>
                <a:cubicBezTo>
                  <a:pt x="6168" y="895"/>
                  <a:pt x="6136" y="917"/>
                  <a:pt x="6125" y="917"/>
                </a:cubicBezTo>
                <a:lnTo>
                  <a:pt x="6082" y="960"/>
                </a:lnTo>
                <a:cubicBezTo>
                  <a:pt x="6061" y="970"/>
                  <a:pt x="6039" y="992"/>
                  <a:pt x="6029" y="992"/>
                </a:cubicBezTo>
                <a:cubicBezTo>
                  <a:pt x="6029" y="992"/>
                  <a:pt x="6007" y="1003"/>
                  <a:pt x="5986" y="1024"/>
                </a:cubicBezTo>
                <a:cubicBezTo>
                  <a:pt x="5975" y="1034"/>
                  <a:pt x="5932" y="1056"/>
                  <a:pt x="5910" y="1067"/>
                </a:cubicBezTo>
                <a:cubicBezTo>
                  <a:pt x="5846" y="1099"/>
                  <a:pt x="5836" y="1120"/>
                  <a:pt x="5846" y="1174"/>
                </a:cubicBezTo>
                <a:cubicBezTo>
                  <a:pt x="5846" y="1193"/>
                  <a:pt x="5838" y="1219"/>
                  <a:pt x="5822" y="1219"/>
                </a:cubicBezTo>
                <a:cubicBezTo>
                  <a:pt x="5820" y="1219"/>
                  <a:pt x="5817" y="1219"/>
                  <a:pt x="5814" y="1217"/>
                </a:cubicBezTo>
                <a:cubicBezTo>
                  <a:pt x="5803" y="1217"/>
                  <a:pt x="5782" y="1228"/>
                  <a:pt x="5771" y="1228"/>
                </a:cubicBezTo>
                <a:cubicBezTo>
                  <a:pt x="5768" y="1231"/>
                  <a:pt x="5764" y="1234"/>
                  <a:pt x="5760" y="1234"/>
                </a:cubicBezTo>
                <a:cubicBezTo>
                  <a:pt x="5751" y="1234"/>
                  <a:pt x="5739" y="1224"/>
                  <a:pt x="5717" y="1196"/>
                </a:cubicBezTo>
                <a:cubicBezTo>
                  <a:pt x="5696" y="1163"/>
                  <a:pt x="5664" y="1120"/>
                  <a:pt x="5632" y="1099"/>
                </a:cubicBezTo>
                <a:lnTo>
                  <a:pt x="5557" y="1024"/>
                </a:lnTo>
                <a:cubicBezTo>
                  <a:pt x="5514" y="949"/>
                  <a:pt x="5493" y="938"/>
                  <a:pt x="5245" y="831"/>
                </a:cubicBezTo>
                <a:cubicBezTo>
                  <a:pt x="5181" y="802"/>
                  <a:pt x="5155" y="793"/>
                  <a:pt x="5138" y="793"/>
                </a:cubicBezTo>
                <a:cubicBezTo>
                  <a:pt x="5130" y="793"/>
                  <a:pt x="5124" y="795"/>
                  <a:pt x="5117" y="798"/>
                </a:cubicBezTo>
                <a:cubicBezTo>
                  <a:pt x="5112" y="804"/>
                  <a:pt x="5101" y="807"/>
                  <a:pt x="5087" y="807"/>
                </a:cubicBezTo>
                <a:cubicBezTo>
                  <a:pt x="5074" y="807"/>
                  <a:pt x="5058" y="804"/>
                  <a:pt x="5042" y="798"/>
                </a:cubicBezTo>
                <a:cubicBezTo>
                  <a:pt x="5021" y="798"/>
                  <a:pt x="4988" y="788"/>
                  <a:pt x="4967" y="788"/>
                </a:cubicBezTo>
                <a:lnTo>
                  <a:pt x="4913" y="788"/>
                </a:lnTo>
                <a:cubicBezTo>
                  <a:pt x="4902" y="788"/>
                  <a:pt x="4870" y="798"/>
                  <a:pt x="4859" y="820"/>
                </a:cubicBezTo>
                <a:cubicBezTo>
                  <a:pt x="4838" y="841"/>
                  <a:pt x="4816" y="853"/>
                  <a:pt x="4763" y="853"/>
                </a:cubicBezTo>
                <a:lnTo>
                  <a:pt x="4688" y="853"/>
                </a:lnTo>
                <a:cubicBezTo>
                  <a:pt x="4677" y="853"/>
                  <a:pt x="4602" y="874"/>
                  <a:pt x="4592" y="895"/>
                </a:cubicBezTo>
                <a:cubicBezTo>
                  <a:pt x="4592" y="906"/>
                  <a:pt x="4549" y="927"/>
                  <a:pt x="4323" y="1034"/>
                </a:cubicBezTo>
                <a:cubicBezTo>
                  <a:pt x="4291" y="1046"/>
                  <a:pt x="4259" y="1067"/>
                  <a:pt x="4237" y="1110"/>
                </a:cubicBezTo>
                <a:lnTo>
                  <a:pt x="4184" y="1163"/>
                </a:lnTo>
                <a:cubicBezTo>
                  <a:pt x="4173" y="1163"/>
                  <a:pt x="4163" y="1013"/>
                  <a:pt x="4173" y="992"/>
                </a:cubicBezTo>
                <a:cubicBezTo>
                  <a:pt x="4173" y="981"/>
                  <a:pt x="4163" y="927"/>
                  <a:pt x="4141" y="884"/>
                </a:cubicBezTo>
                <a:cubicBezTo>
                  <a:pt x="4108" y="810"/>
                  <a:pt x="4098" y="788"/>
                  <a:pt x="4108" y="767"/>
                </a:cubicBezTo>
                <a:cubicBezTo>
                  <a:pt x="4120" y="745"/>
                  <a:pt x="4120" y="724"/>
                  <a:pt x="4098" y="691"/>
                </a:cubicBezTo>
                <a:cubicBezTo>
                  <a:pt x="4087" y="670"/>
                  <a:pt x="4077" y="627"/>
                  <a:pt x="4077" y="605"/>
                </a:cubicBezTo>
                <a:cubicBezTo>
                  <a:pt x="4066" y="531"/>
                  <a:pt x="3991" y="381"/>
                  <a:pt x="3937" y="316"/>
                </a:cubicBezTo>
                <a:cubicBezTo>
                  <a:pt x="3915" y="295"/>
                  <a:pt x="3884" y="252"/>
                  <a:pt x="3862" y="219"/>
                </a:cubicBezTo>
                <a:cubicBezTo>
                  <a:pt x="3851" y="198"/>
                  <a:pt x="3841" y="176"/>
                  <a:pt x="3830" y="176"/>
                </a:cubicBezTo>
                <a:cubicBezTo>
                  <a:pt x="3830" y="176"/>
                  <a:pt x="3819" y="166"/>
                  <a:pt x="3819" y="145"/>
                </a:cubicBezTo>
                <a:cubicBezTo>
                  <a:pt x="3808" y="123"/>
                  <a:pt x="3798" y="123"/>
                  <a:pt x="3712" y="91"/>
                </a:cubicBezTo>
                <a:cubicBezTo>
                  <a:pt x="3658" y="80"/>
                  <a:pt x="3605" y="69"/>
                  <a:pt x="3594" y="69"/>
                </a:cubicBezTo>
                <a:cubicBezTo>
                  <a:pt x="3583" y="69"/>
                  <a:pt x="3572" y="59"/>
                  <a:pt x="3551" y="37"/>
                </a:cubicBezTo>
                <a:cubicBezTo>
                  <a:pt x="3540" y="16"/>
                  <a:pt x="3529" y="5"/>
                  <a:pt x="3519" y="5"/>
                </a:cubicBezTo>
                <a:cubicBezTo>
                  <a:pt x="3516" y="2"/>
                  <a:pt x="3510" y="0"/>
                  <a:pt x="3502"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17"/>
          <p:cNvSpPr/>
          <p:nvPr/>
        </p:nvSpPr>
        <p:spPr>
          <a:xfrm flipH="1" rot="10800000">
            <a:off x="7919665" y="4010673"/>
            <a:ext cx="1652877" cy="1380025"/>
          </a:xfrm>
          <a:custGeom>
            <a:rect b="b" l="l" r="r" t="t"/>
            <a:pathLst>
              <a:path extrusionOk="0" h="9018" w="10801">
                <a:moveTo>
                  <a:pt x="7735" y="0"/>
                </a:moveTo>
                <a:cubicBezTo>
                  <a:pt x="6870" y="0"/>
                  <a:pt x="6008" y="322"/>
                  <a:pt x="5299" y="827"/>
                </a:cubicBezTo>
                <a:cubicBezTo>
                  <a:pt x="4698" y="1256"/>
                  <a:pt x="4194" y="1803"/>
                  <a:pt x="3561" y="2178"/>
                </a:cubicBezTo>
                <a:cubicBezTo>
                  <a:pt x="2896" y="2565"/>
                  <a:pt x="2113" y="2747"/>
                  <a:pt x="1523" y="3241"/>
                </a:cubicBezTo>
                <a:cubicBezTo>
                  <a:pt x="761" y="3906"/>
                  <a:pt x="0" y="6147"/>
                  <a:pt x="601" y="7102"/>
                </a:cubicBezTo>
                <a:cubicBezTo>
                  <a:pt x="997" y="7713"/>
                  <a:pt x="3679" y="8292"/>
                  <a:pt x="4494" y="8604"/>
                </a:cubicBezTo>
                <a:cubicBezTo>
                  <a:pt x="5140" y="8846"/>
                  <a:pt x="5862" y="9018"/>
                  <a:pt x="6554" y="9018"/>
                </a:cubicBezTo>
                <a:cubicBezTo>
                  <a:pt x="7240" y="9018"/>
                  <a:pt x="7896" y="8849"/>
                  <a:pt x="8420" y="8411"/>
                </a:cubicBezTo>
                <a:cubicBezTo>
                  <a:pt x="8839" y="8068"/>
                  <a:pt x="9117" y="7596"/>
                  <a:pt x="9364" y="7112"/>
                </a:cubicBezTo>
                <a:cubicBezTo>
                  <a:pt x="9836" y="6190"/>
                  <a:pt x="10211" y="5214"/>
                  <a:pt x="10479" y="4206"/>
                </a:cubicBezTo>
                <a:cubicBezTo>
                  <a:pt x="10672" y="3477"/>
                  <a:pt x="10801" y="2704"/>
                  <a:pt x="10586" y="1975"/>
                </a:cubicBezTo>
                <a:cubicBezTo>
                  <a:pt x="10286" y="967"/>
                  <a:pt x="9321" y="226"/>
                  <a:pt x="8281" y="44"/>
                </a:cubicBezTo>
                <a:cubicBezTo>
                  <a:pt x="8100" y="14"/>
                  <a:pt x="7917" y="0"/>
                  <a:pt x="7735"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17"/>
          <p:cNvSpPr/>
          <p:nvPr/>
        </p:nvSpPr>
        <p:spPr>
          <a:xfrm flipH="1" rot="10800000">
            <a:off x="8590063" y="1850956"/>
            <a:ext cx="847946" cy="619555"/>
          </a:xfrm>
          <a:custGeom>
            <a:rect b="b" l="l" r="r" t="t"/>
            <a:pathLst>
              <a:path extrusionOk="0" h="4891" w="6694">
                <a:moveTo>
                  <a:pt x="3911" y="1976"/>
                </a:moveTo>
                <a:cubicBezTo>
                  <a:pt x="3913" y="1976"/>
                  <a:pt x="3914" y="1977"/>
                  <a:pt x="3915" y="1978"/>
                </a:cubicBezTo>
                <a:cubicBezTo>
                  <a:pt x="3927" y="1978"/>
                  <a:pt x="3927" y="2000"/>
                  <a:pt x="3915" y="2021"/>
                </a:cubicBezTo>
                <a:cubicBezTo>
                  <a:pt x="3894" y="2183"/>
                  <a:pt x="3884" y="2290"/>
                  <a:pt x="3894" y="2300"/>
                </a:cubicBezTo>
                <a:cubicBezTo>
                  <a:pt x="3905" y="2311"/>
                  <a:pt x="3905" y="2322"/>
                  <a:pt x="3905" y="2322"/>
                </a:cubicBezTo>
                <a:lnTo>
                  <a:pt x="3905" y="2429"/>
                </a:lnTo>
                <a:cubicBezTo>
                  <a:pt x="3915" y="2493"/>
                  <a:pt x="3905" y="2558"/>
                  <a:pt x="3905" y="2590"/>
                </a:cubicBezTo>
                <a:cubicBezTo>
                  <a:pt x="3894" y="2622"/>
                  <a:pt x="3894" y="2665"/>
                  <a:pt x="3894" y="2676"/>
                </a:cubicBezTo>
                <a:cubicBezTo>
                  <a:pt x="3905" y="2697"/>
                  <a:pt x="3905" y="2697"/>
                  <a:pt x="3884" y="2708"/>
                </a:cubicBezTo>
                <a:cubicBezTo>
                  <a:pt x="3851" y="2708"/>
                  <a:pt x="3851" y="2719"/>
                  <a:pt x="3862" y="2826"/>
                </a:cubicBezTo>
                <a:lnTo>
                  <a:pt x="3862" y="2933"/>
                </a:lnTo>
                <a:cubicBezTo>
                  <a:pt x="3851" y="2955"/>
                  <a:pt x="3851" y="2976"/>
                  <a:pt x="3851" y="2987"/>
                </a:cubicBezTo>
                <a:cubicBezTo>
                  <a:pt x="3851" y="2998"/>
                  <a:pt x="3851" y="3008"/>
                  <a:pt x="3830" y="3019"/>
                </a:cubicBezTo>
                <a:cubicBezTo>
                  <a:pt x="3819" y="3030"/>
                  <a:pt x="3819" y="3051"/>
                  <a:pt x="3808" y="3148"/>
                </a:cubicBezTo>
                <a:cubicBezTo>
                  <a:pt x="3808" y="3223"/>
                  <a:pt x="3798" y="3255"/>
                  <a:pt x="3787" y="3266"/>
                </a:cubicBezTo>
                <a:cubicBezTo>
                  <a:pt x="3776" y="3277"/>
                  <a:pt x="3744" y="3351"/>
                  <a:pt x="3733" y="3427"/>
                </a:cubicBezTo>
                <a:cubicBezTo>
                  <a:pt x="3722" y="3470"/>
                  <a:pt x="3722" y="3480"/>
                  <a:pt x="3701" y="3480"/>
                </a:cubicBezTo>
                <a:cubicBezTo>
                  <a:pt x="3695" y="3483"/>
                  <a:pt x="3690" y="3484"/>
                  <a:pt x="3685" y="3484"/>
                </a:cubicBezTo>
                <a:cubicBezTo>
                  <a:pt x="3669" y="3484"/>
                  <a:pt x="3653" y="3472"/>
                  <a:pt x="3637" y="3448"/>
                </a:cubicBezTo>
                <a:cubicBezTo>
                  <a:pt x="3605" y="3416"/>
                  <a:pt x="3594" y="3394"/>
                  <a:pt x="3583" y="3298"/>
                </a:cubicBezTo>
                <a:cubicBezTo>
                  <a:pt x="3572" y="3191"/>
                  <a:pt x="3583" y="3148"/>
                  <a:pt x="3615" y="3126"/>
                </a:cubicBezTo>
                <a:cubicBezTo>
                  <a:pt x="3637" y="3105"/>
                  <a:pt x="3637" y="3094"/>
                  <a:pt x="3626" y="3019"/>
                </a:cubicBezTo>
                <a:cubicBezTo>
                  <a:pt x="3615" y="2955"/>
                  <a:pt x="3626" y="2901"/>
                  <a:pt x="3626" y="2869"/>
                </a:cubicBezTo>
                <a:cubicBezTo>
                  <a:pt x="3637" y="2836"/>
                  <a:pt x="3637" y="2805"/>
                  <a:pt x="3637" y="2794"/>
                </a:cubicBezTo>
                <a:cubicBezTo>
                  <a:pt x="3637" y="2783"/>
                  <a:pt x="3648" y="2729"/>
                  <a:pt x="3669" y="2665"/>
                </a:cubicBezTo>
                <a:cubicBezTo>
                  <a:pt x="3701" y="2600"/>
                  <a:pt x="3712" y="2547"/>
                  <a:pt x="3701" y="2536"/>
                </a:cubicBezTo>
                <a:cubicBezTo>
                  <a:pt x="3701" y="2526"/>
                  <a:pt x="3701" y="2515"/>
                  <a:pt x="3712" y="2515"/>
                </a:cubicBezTo>
                <a:cubicBezTo>
                  <a:pt x="3722" y="2504"/>
                  <a:pt x="3733" y="2493"/>
                  <a:pt x="3733" y="2461"/>
                </a:cubicBezTo>
                <a:cubicBezTo>
                  <a:pt x="3733" y="2429"/>
                  <a:pt x="3755" y="2386"/>
                  <a:pt x="3787" y="2311"/>
                </a:cubicBezTo>
                <a:cubicBezTo>
                  <a:pt x="3808" y="2257"/>
                  <a:pt x="3841" y="2171"/>
                  <a:pt x="3862" y="2118"/>
                </a:cubicBezTo>
                <a:cubicBezTo>
                  <a:pt x="3890" y="2007"/>
                  <a:pt x="3902" y="1976"/>
                  <a:pt x="3911" y="1976"/>
                </a:cubicBezTo>
                <a:close/>
                <a:moveTo>
                  <a:pt x="2047" y="1571"/>
                </a:moveTo>
                <a:cubicBezTo>
                  <a:pt x="2066" y="1571"/>
                  <a:pt x="2091" y="1609"/>
                  <a:pt x="2125" y="1689"/>
                </a:cubicBezTo>
                <a:cubicBezTo>
                  <a:pt x="2156" y="1785"/>
                  <a:pt x="2167" y="1861"/>
                  <a:pt x="2146" y="1914"/>
                </a:cubicBezTo>
                <a:cubicBezTo>
                  <a:pt x="2146" y="1925"/>
                  <a:pt x="2146" y="1990"/>
                  <a:pt x="2156" y="2064"/>
                </a:cubicBezTo>
                <a:cubicBezTo>
                  <a:pt x="2167" y="2140"/>
                  <a:pt x="2167" y="2214"/>
                  <a:pt x="2167" y="2225"/>
                </a:cubicBezTo>
                <a:cubicBezTo>
                  <a:pt x="2156" y="2247"/>
                  <a:pt x="2167" y="2290"/>
                  <a:pt x="2167" y="2343"/>
                </a:cubicBezTo>
                <a:cubicBezTo>
                  <a:pt x="2178" y="2386"/>
                  <a:pt x="2178" y="2450"/>
                  <a:pt x="2178" y="2472"/>
                </a:cubicBezTo>
                <a:cubicBezTo>
                  <a:pt x="2178" y="2504"/>
                  <a:pt x="2189" y="2558"/>
                  <a:pt x="2189" y="2579"/>
                </a:cubicBezTo>
                <a:cubicBezTo>
                  <a:pt x="2210" y="2655"/>
                  <a:pt x="2199" y="2697"/>
                  <a:pt x="2178" y="2708"/>
                </a:cubicBezTo>
                <a:cubicBezTo>
                  <a:pt x="2167" y="2719"/>
                  <a:pt x="2167" y="2729"/>
                  <a:pt x="2167" y="2762"/>
                </a:cubicBezTo>
                <a:lnTo>
                  <a:pt x="2167" y="2891"/>
                </a:lnTo>
                <a:cubicBezTo>
                  <a:pt x="2156" y="2933"/>
                  <a:pt x="2156" y="2976"/>
                  <a:pt x="2167" y="2987"/>
                </a:cubicBezTo>
                <a:cubicBezTo>
                  <a:pt x="2167" y="3008"/>
                  <a:pt x="2156" y="3126"/>
                  <a:pt x="2135" y="3158"/>
                </a:cubicBezTo>
                <a:cubicBezTo>
                  <a:pt x="2125" y="3180"/>
                  <a:pt x="2125" y="3277"/>
                  <a:pt x="2135" y="3341"/>
                </a:cubicBezTo>
                <a:lnTo>
                  <a:pt x="2135" y="3437"/>
                </a:lnTo>
                <a:cubicBezTo>
                  <a:pt x="2125" y="3480"/>
                  <a:pt x="2113" y="3523"/>
                  <a:pt x="2113" y="3544"/>
                </a:cubicBezTo>
                <a:cubicBezTo>
                  <a:pt x="2113" y="3556"/>
                  <a:pt x="2103" y="3620"/>
                  <a:pt x="2092" y="3673"/>
                </a:cubicBezTo>
                <a:cubicBezTo>
                  <a:pt x="2070" y="3737"/>
                  <a:pt x="2060" y="3792"/>
                  <a:pt x="2060" y="3856"/>
                </a:cubicBezTo>
                <a:cubicBezTo>
                  <a:pt x="2060" y="3931"/>
                  <a:pt x="2049" y="3942"/>
                  <a:pt x="2028" y="3995"/>
                </a:cubicBezTo>
                <a:cubicBezTo>
                  <a:pt x="1985" y="4059"/>
                  <a:pt x="1963" y="4135"/>
                  <a:pt x="1974" y="4156"/>
                </a:cubicBezTo>
                <a:cubicBezTo>
                  <a:pt x="1974" y="4167"/>
                  <a:pt x="1974" y="4188"/>
                  <a:pt x="1963" y="4199"/>
                </a:cubicBezTo>
                <a:cubicBezTo>
                  <a:pt x="1931" y="4242"/>
                  <a:pt x="1867" y="4381"/>
                  <a:pt x="1824" y="4467"/>
                </a:cubicBezTo>
                <a:lnTo>
                  <a:pt x="1792" y="4531"/>
                </a:lnTo>
                <a:lnTo>
                  <a:pt x="1738" y="4553"/>
                </a:lnTo>
                <a:cubicBezTo>
                  <a:pt x="1720" y="4555"/>
                  <a:pt x="1705" y="4557"/>
                  <a:pt x="1692" y="4557"/>
                </a:cubicBezTo>
                <a:cubicBezTo>
                  <a:pt x="1649" y="4557"/>
                  <a:pt x="1628" y="4542"/>
                  <a:pt x="1620" y="4510"/>
                </a:cubicBezTo>
                <a:cubicBezTo>
                  <a:pt x="1620" y="4488"/>
                  <a:pt x="1599" y="4424"/>
                  <a:pt x="1577" y="4371"/>
                </a:cubicBezTo>
                <a:cubicBezTo>
                  <a:pt x="1534" y="4274"/>
                  <a:pt x="1524" y="4231"/>
                  <a:pt x="1513" y="4081"/>
                </a:cubicBezTo>
                <a:lnTo>
                  <a:pt x="1491" y="3909"/>
                </a:lnTo>
                <a:cubicBezTo>
                  <a:pt x="1481" y="3909"/>
                  <a:pt x="1481" y="3888"/>
                  <a:pt x="1481" y="3866"/>
                </a:cubicBezTo>
                <a:cubicBezTo>
                  <a:pt x="1481" y="3845"/>
                  <a:pt x="1470" y="3802"/>
                  <a:pt x="1470" y="3770"/>
                </a:cubicBezTo>
                <a:cubicBezTo>
                  <a:pt x="1460" y="3716"/>
                  <a:pt x="1460" y="3684"/>
                  <a:pt x="1470" y="3663"/>
                </a:cubicBezTo>
                <a:cubicBezTo>
                  <a:pt x="1470" y="3641"/>
                  <a:pt x="1481" y="3609"/>
                  <a:pt x="1481" y="3587"/>
                </a:cubicBezTo>
                <a:cubicBezTo>
                  <a:pt x="1481" y="3566"/>
                  <a:pt x="1481" y="3523"/>
                  <a:pt x="1491" y="3501"/>
                </a:cubicBezTo>
                <a:cubicBezTo>
                  <a:pt x="1502" y="3448"/>
                  <a:pt x="1513" y="3330"/>
                  <a:pt x="1513" y="3234"/>
                </a:cubicBezTo>
                <a:cubicBezTo>
                  <a:pt x="1513" y="3191"/>
                  <a:pt x="1524" y="3148"/>
                  <a:pt x="1545" y="3072"/>
                </a:cubicBezTo>
                <a:cubicBezTo>
                  <a:pt x="1577" y="2998"/>
                  <a:pt x="1577" y="2976"/>
                  <a:pt x="1567" y="2955"/>
                </a:cubicBezTo>
                <a:cubicBezTo>
                  <a:pt x="1556" y="2933"/>
                  <a:pt x="1577" y="2772"/>
                  <a:pt x="1599" y="2697"/>
                </a:cubicBezTo>
                <a:cubicBezTo>
                  <a:pt x="1610" y="2676"/>
                  <a:pt x="1653" y="2569"/>
                  <a:pt x="1674" y="2483"/>
                </a:cubicBezTo>
                <a:cubicBezTo>
                  <a:pt x="1717" y="2354"/>
                  <a:pt x="1727" y="2311"/>
                  <a:pt x="1727" y="2300"/>
                </a:cubicBezTo>
                <a:cubicBezTo>
                  <a:pt x="1717" y="2279"/>
                  <a:pt x="1717" y="2268"/>
                  <a:pt x="1738" y="2225"/>
                </a:cubicBezTo>
                <a:cubicBezTo>
                  <a:pt x="1760" y="2193"/>
                  <a:pt x="1770" y="2150"/>
                  <a:pt x="1792" y="2097"/>
                </a:cubicBezTo>
                <a:cubicBezTo>
                  <a:pt x="1792" y="2043"/>
                  <a:pt x="1813" y="1990"/>
                  <a:pt x="1835" y="1957"/>
                </a:cubicBezTo>
                <a:cubicBezTo>
                  <a:pt x="1846" y="1925"/>
                  <a:pt x="1856" y="1893"/>
                  <a:pt x="1867" y="1893"/>
                </a:cubicBezTo>
                <a:cubicBezTo>
                  <a:pt x="1867" y="1882"/>
                  <a:pt x="1877" y="1839"/>
                  <a:pt x="1889" y="1807"/>
                </a:cubicBezTo>
                <a:cubicBezTo>
                  <a:pt x="1910" y="1732"/>
                  <a:pt x="1910" y="1721"/>
                  <a:pt x="1953" y="1678"/>
                </a:cubicBezTo>
                <a:cubicBezTo>
                  <a:pt x="1985" y="1657"/>
                  <a:pt x="2006" y="1625"/>
                  <a:pt x="2017" y="1614"/>
                </a:cubicBezTo>
                <a:cubicBezTo>
                  <a:pt x="2025" y="1585"/>
                  <a:pt x="2035" y="1571"/>
                  <a:pt x="2047" y="1571"/>
                </a:cubicBezTo>
                <a:close/>
                <a:moveTo>
                  <a:pt x="3502" y="0"/>
                </a:moveTo>
                <a:cubicBezTo>
                  <a:pt x="3483" y="0"/>
                  <a:pt x="3452" y="8"/>
                  <a:pt x="3422" y="16"/>
                </a:cubicBezTo>
                <a:cubicBezTo>
                  <a:pt x="3369" y="26"/>
                  <a:pt x="3326" y="26"/>
                  <a:pt x="3315" y="26"/>
                </a:cubicBezTo>
                <a:cubicBezTo>
                  <a:pt x="3309" y="23"/>
                  <a:pt x="3303" y="22"/>
                  <a:pt x="3295" y="22"/>
                </a:cubicBezTo>
                <a:cubicBezTo>
                  <a:pt x="3275" y="22"/>
                  <a:pt x="3247" y="32"/>
                  <a:pt x="3207" y="48"/>
                </a:cubicBezTo>
                <a:cubicBezTo>
                  <a:pt x="3165" y="69"/>
                  <a:pt x="3111" y="91"/>
                  <a:pt x="3079" y="102"/>
                </a:cubicBezTo>
                <a:cubicBezTo>
                  <a:pt x="3047" y="102"/>
                  <a:pt x="3026" y="112"/>
                  <a:pt x="3014" y="133"/>
                </a:cubicBezTo>
                <a:cubicBezTo>
                  <a:pt x="3001" y="154"/>
                  <a:pt x="2996" y="162"/>
                  <a:pt x="2989" y="162"/>
                </a:cubicBezTo>
                <a:cubicBezTo>
                  <a:pt x="2984" y="162"/>
                  <a:pt x="2979" y="159"/>
                  <a:pt x="2971" y="155"/>
                </a:cubicBezTo>
                <a:cubicBezTo>
                  <a:pt x="2961" y="148"/>
                  <a:pt x="2954" y="145"/>
                  <a:pt x="2945" y="145"/>
                </a:cubicBezTo>
                <a:cubicBezTo>
                  <a:pt x="2926" y="145"/>
                  <a:pt x="2905" y="161"/>
                  <a:pt x="2854" y="198"/>
                </a:cubicBezTo>
                <a:cubicBezTo>
                  <a:pt x="2832" y="219"/>
                  <a:pt x="2778" y="252"/>
                  <a:pt x="2757" y="252"/>
                </a:cubicBezTo>
                <a:cubicBezTo>
                  <a:pt x="2725" y="262"/>
                  <a:pt x="2693" y="284"/>
                  <a:pt x="2671" y="305"/>
                </a:cubicBezTo>
                <a:cubicBezTo>
                  <a:pt x="2661" y="327"/>
                  <a:pt x="2618" y="359"/>
                  <a:pt x="2596" y="381"/>
                </a:cubicBezTo>
                <a:cubicBezTo>
                  <a:pt x="2564" y="391"/>
                  <a:pt x="2532" y="412"/>
                  <a:pt x="2532" y="423"/>
                </a:cubicBezTo>
                <a:cubicBezTo>
                  <a:pt x="2532" y="423"/>
                  <a:pt x="2511" y="434"/>
                  <a:pt x="2489" y="434"/>
                </a:cubicBezTo>
                <a:cubicBezTo>
                  <a:pt x="2468" y="445"/>
                  <a:pt x="2446" y="455"/>
                  <a:pt x="2425" y="488"/>
                </a:cubicBezTo>
                <a:cubicBezTo>
                  <a:pt x="2403" y="520"/>
                  <a:pt x="2361" y="552"/>
                  <a:pt x="2339" y="562"/>
                </a:cubicBezTo>
                <a:cubicBezTo>
                  <a:pt x="2318" y="574"/>
                  <a:pt x="2296" y="595"/>
                  <a:pt x="2285" y="605"/>
                </a:cubicBezTo>
                <a:cubicBezTo>
                  <a:pt x="2285" y="638"/>
                  <a:pt x="2199" y="724"/>
                  <a:pt x="2125" y="798"/>
                </a:cubicBezTo>
                <a:cubicBezTo>
                  <a:pt x="2081" y="835"/>
                  <a:pt x="2067" y="852"/>
                  <a:pt x="2055" y="852"/>
                </a:cubicBezTo>
                <a:cubicBezTo>
                  <a:pt x="2050" y="852"/>
                  <a:pt x="2046" y="848"/>
                  <a:pt x="2039" y="841"/>
                </a:cubicBezTo>
                <a:cubicBezTo>
                  <a:pt x="2039" y="831"/>
                  <a:pt x="2028" y="820"/>
                  <a:pt x="2039" y="810"/>
                </a:cubicBezTo>
                <a:cubicBezTo>
                  <a:pt x="2039" y="777"/>
                  <a:pt x="2028" y="767"/>
                  <a:pt x="1963" y="745"/>
                </a:cubicBezTo>
                <a:cubicBezTo>
                  <a:pt x="1931" y="734"/>
                  <a:pt x="1899" y="713"/>
                  <a:pt x="1877" y="681"/>
                </a:cubicBezTo>
                <a:cubicBezTo>
                  <a:pt x="1846" y="648"/>
                  <a:pt x="1835" y="648"/>
                  <a:pt x="1781" y="638"/>
                </a:cubicBezTo>
                <a:cubicBezTo>
                  <a:pt x="1749" y="627"/>
                  <a:pt x="1684" y="605"/>
                  <a:pt x="1641" y="595"/>
                </a:cubicBezTo>
                <a:lnTo>
                  <a:pt x="1556" y="552"/>
                </a:lnTo>
                <a:lnTo>
                  <a:pt x="1460" y="584"/>
                </a:lnTo>
                <a:cubicBezTo>
                  <a:pt x="1405" y="595"/>
                  <a:pt x="1352" y="627"/>
                  <a:pt x="1331" y="638"/>
                </a:cubicBezTo>
                <a:cubicBezTo>
                  <a:pt x="1320" y="648"/>
                  <a:pt x="1298" y="659"/>
                  <a:pt x="1288" y="659"/>
                </a:cubicBezTo>
                <a:cubicBezTo>
                  <a:pt x="1277" y="659"/>
                  <a:pt x="1266" y="659"/>
                  <a:pt x="1255" y="670"/>
                </a:cubicBezTo>
                <a:cubicBezTo>
                  <a:pt x="1245" y="681"/>
                  <a:pt x="1224" y="681"/>
                  <a:pt x="1224" y="681"/>
                </a:cubicBezTo>
                <a:cubicBezTo>
                  <a:pt x="1212" y="681"/>
                  <a:pt x="1202" y="681"/>
                  <a:pt x="1181" y="691"/>
                </a:cubicBezTo>
                <a:cubicBezTo>
                  <a:pt x="1173" y="691"/>
                  <a:pt x="1161" y="696"/>
                  <a:pt x="1154" y="696"/>
                </a:cubicBezTo>
                <a:cubicBezTo>
                  <a:pt x="1150" y="696"/>
                  <a:pt x="1148" y="695"/>
                  <a:pt x="1148" y="691"/>
                </a:cubicBezTo>
                <a:cubicBezTo>
                  <a:pt x="1138" y="691"/>
                  <a:pt x="1116" y="713"/>
                  <a:pt x="1084" y="734"/>
                </a:cubicBezTo>
                <a:cubicBezTo>
                  <a:pt x="1052" y="745"/>
                  <a:pt x="1009" y="777"/>
                  <a:pt x="988" y="788"/>
                </a:cubicBezTo>
                <a:cubicBezTo>
                  <a:pt x="955" y="810"/>
                  <a:pt x="945" y="831"/>
                  <a:pt x="933" y="853"/>
                </a:cubicBezTo>
                <a:cubicBezTo>
                  <a:pt x="923" y="874"/>
                  <a:pt x="912" y="895"/>
                  <a:pt x="880" y="906"/>
                </a:cubicBezTo>
                <a:cubicBezTo>
                  <a:pt x="826" y="949"/>
                  <a:pt x="794" y="992"/>
                  <a:pt x="773" y="1046"/>
                </a:cubicBezTo>
                <a:cubicBezTo>
                  <a:pt x="762" y="1077"/>
                  <a:pt x="730" y="1131"/>
                  <a:pt x="719" y="1163"/>
                </a:cubicBezTo>
                <a:cubicBezTo>
                  <a:pt x="698" y="1196"/>
                  <a:pt x="676" y="1239"/>
                  <a:pt x="676" y="1239"/>
                </a:cubicBezTo>
                <a:cubicBezTo>
                  <a:pt x="676" y="1260"/>
                  <a:pt x="666" y="1260"/>
                  <a:pt x="655" y="1270"/>
                </a:cubicBezTo>
                <a:cubicBezTo>
                  <a:pt x="623" y="1270"/>
                  <a:pt x="623" y="1282"/>
                  <a:pt x="612" y="1324"/>
                </a:cubicBezTo>
                <a:cubicBezTo>
                  <a:pt x="601" y="1399"/>
                  <a:pt x="580" y="1442"/>
                  <a:pt x="547" y="1475"/>
                </a:cubicBezTo>
                <a:cubicBezTo>
                  <a:pt x="526" y="1496"/>
                  <a:pt x="516" y="1506"/>
                  <a:pt x="526" y="1528"/>
                </a:cubicBezTo>
                <a:cubicBezTo>
                  <a:pt x="526" y="1549"/>
                  <a:pt x="516" y="1582"/>
                  <a:pt x="516" y="1614"/>
                </a:cubicBezTo>
                <a:cubicBezTo>
                  <a:pt x="504" y="1657"/>
                  <a:pt x="504" y="1668"/>
                  <a:pt x="473" y="1678"/>
                </a:cubicBezTo>
                <a:cubicBezTo>
                  <a:pt x="440" y="1689"/>
                  <a:pt x="440" y="1699"/>
                  <a:pt x="440" y="1742"/>
                </a:cubicBezTo>
                <a:cubicBezTo>
                  <a:pt x="430" y="1775"/>
                  <a:pt x="419" y="1796"/>
                  <a:pt x="397" y="1828"/>
                </a:cubicBezTo>
                <a:cubicBezTo>
                  <a:pt x="376" y="1871"/>
                  <a:pt x="376" y="1882"/>
                  <a:pt x="376" y="1925"/>
                </a:cubicBezTo>
                <a:cubicBezTo>
                  <a:pt x="387" y="1978"/>
                  <a:pt x="365" y="2032"/>
                  <a:pt x="311" y="2161"/>
                </a:cubicBezTo>
                <a:cubicBezTo>
                  <a:pt x="290" y="2204"/>
                  <a:pt x="280" y="2236"/>
                  <a:pt x="290" y="2247"/>
                </a:cubicBezTo>
                <a:cubicBezTo>
                  <a:pt x="290" y="2268"/>
                  <a:pt x="280" y="2311"/>
                  <a:pt x="258" y="2354"/>
                </a:cubicBezTo>
                <a:cubicBezTo>
                  <a:pt x="226" y="2407"/>
                  <a:pt x="226" y="2429"/>
                  <a:pt x="237" y="2450"/>
                </a:cubicBezTo>
                <a:cubicBezTo>
                  <a:pt x="247" y="2472"/>
                  <a:pt x="237" y="2526"/>
                  <a:pt x="215" y="2536"/>
                </a:cubicBezTo>
                <a:cubicBezTo>
                  <a:pt x="172" y="2558"/>
                  <a:pt x="118" y="2772"/>
                  <a:pt x="129" y="2848"/>
                </a:cubicBezTo>
                <a:cubicBezTo>
                  <a:pt x="140" y="2869"/>
                  <a:pt x="129" y="2869"/>
                  <a:pt x="118" y="2879"/>
                </a:cubicBezTo>
                <a:cubicBezTo>
                  <a:pt x="97" y="2891"/>
                  <a:pt x="87" y="2901"/>
                  <a:pt x="75" y="2944"/>
                </a:cubicBezTo>
                <a:cubicBezTo>
                  <a:pt x="75" y="2965"/>
                  <a:pt x="65" y="3008"/>
                  <a:pt x="65" y="3030"/>
                </a:cubicBezTo>
                <a:cubicBezTo>
                  <a:pt x="32" y="3105"/>
                  <a:pt x="32" y="3169"/>
                  <a:pt x="32" y="3169"/>
                </a:cubicBezTo>
                <a:cubicBezTo>
                  <a:pt x="54" y="3191"/>
                  <a:pt x="44" y="3266"/>
                  <a:pt x="22" y="3320"/>
                </a:cubicBezTo>
                <a:cubicBezTo>
                  <a:pt x="11" y="3351"/>
                  <a:pt x="1" y="3384"/>
                  <a:pt x="11" y="3416"/>
                </a:cubicBezTo>
                <a:lnTo>
                  <a:pt x="11" y="3513"/>
                </a:lnTo>
                <a:cubicBezTo>
                  <a:pt x="1" y="3577"/>
                  <a:pt x="1" y="3695"/>
                  <a:pt x="11" y="3716"/>
                </a:cubicBezTo>
                <a:cubicBezTo>
                  <a:pt x="11" y="3727"/>
                  <a:pt x="44" y="3749"/>
                  <a:pt x="65" y="3770"/>
                </a:cubicBezTo>
                <a:cubicBezTo>
                  <a:pt x="87" y="3780"/>
                  <a:pt x="118" y="3802"/>
                  <a:pt x="129" y="3813"/>
                </a:cubicBezTo>
                <a:cubicBezTo>
                  <a:pt x="132" y="3816"/>
                  <a:pt x="135" y="3817"/>
                  <a:pt x="138" y="3817"/>
                </a:cubicBezTo>
                <a:cubicBezTo>
                  <a:pt x="146" y="3817"/>
                  <a:pt x="157" y="3807"/>
                  <a:pt x="172" y="3792"/>
                </a:cubicBezTo>
                <a:cubicBezTo>
                  <a:pt x="194" y="3770"/>
                  <a:pt x="226" y="3759"/>
                  <a:pt x="237" y="3759"/>
                </a:cubicBezTo>
                <a:cubicBezTo>
                  <a:pt x="268" y="3759"/>
                  <a:pt x="268" y="3749"/>
                  <a:pt x="280" y="3727"/>
                </a:cubicBezTo>
                <a:cubicBezTo>
                  <a:pt x="280" y="3706"/>
                  <a:pt x="290" y="3663"/>
                  <a:pt x="290" y="3620"/>
                </a:cubicBezTo>
                <a:cubicBezTo>
                  <a:pt x="301" y="3587"/>
                  <a:pt x="311" y="3523"/>
                  <a:pt x="311" y="3480"/>
                </a:cubicBezTo>
                <a:cubicBezTo>
                  <a:pt x="311" y="3448"/>
                  <a:pt x="333" y="3384"/>
                  <a:pt x="344" y="3341"/>
                </a:cubicBezTo>
                <a:cubicBezTo>
                  <a:pt x="376" y="3212"/>
                  <a:pt x="408" y="3084"/>
                  <a:pt x="408" y="3019"/>
                </a:cubicBezTo>
                <a:cubicBezTo>
                  <a:pt x="408" y="2987"/>
                  <a:pt x="419" y="2955"/>
                  <a:pt x="430" y="2933"/>
                </a:cubicBezTo>
                <a:cubicBezTo>
                  <a:pt x="451" y="2891"/>
                  <a:pt x="483" y="2751"/>
                  <a:pt x="483" y="2665"/>
                </a:cubicBezTo>
                <a:cubicBezTo>
                  <a:pt x="483" y="2622"/>
                  <a:pt x="494" y="2600"/>
                  <a:pt x="504" y="2600"/>
                </a:cubicBezTo>
                <a:cubicBezTo>
                  <a:pt x="516" y="2590"/>
                  <a:pt x="516" y="2579"/>
                  <a:pt x="516" y="2558"/>
                </a:cubicBezTo>
                <a:cubicBezTo>
                  <a:pt x="526" y="2536"/>
                  <a:pt x="526" y="2515"/>
                  <a:pt x="623" y="2247"/>
                </a:cubicBezTo>
                <a:cubicBezTo>
                  <a:pt x="644" y="2183"/>
                  <a:pt x="655" y="2118"/>
                  <a:pt x="655" y="2107"/>
                </a:cubicBezTo>
                <a:cubicBezTo>
                  <a:pt x="655" y="2075"/>
                  <a:pt x="687" y="1990"/>
                  <a:pt x="719" y="1968"/>
                </a:cubicBezTo>
                <a:cubicBezTo>
                  <a:pt x="740" y="1957"/>
                  <a:pt x="773" y="1871"/>
                  <a:pt x="762" y="1807"/>
                </a:cubicBezTo>
                <a:cubicBezTo>
                  <a:pt x="762" y="1785"/>
                  <a:pt x="762" y="1742"/>
                  <a:pt x="773" y="1732"/>
                </a:cubicBezTo>
                <a:cubicBezTo>
                  <a:pt x="783" y="1699"/>
                  <a:pt x="848" y="1614"/>
                  <a:pt x="869" y="1592"/>
                </a:cubicBezTo>
                <a:cubicBezTo>
                  <a:pt x="880" y="1592"/>
                  <a:pt x="891" y="1560"/>
                  <a:pt x="902" y="1518"/>
                </a:cubicBezTo>
                <a:cubicBezTo>
                  <a:pt x="912" y="1475"/>
                  <a:pt x="923" y="1432"/>
                  <a:pt x="933" y="1432"/>
                </a:cubicBezTo>
                <a:cubicBezTo>
                  <a:pt x="955" y="1399"/>
                  <a:pt x="1041" y="1260"/>
                  <a:pt x="1052" y="1239"/>
                </a:cubicBezTo>
                <a:cubicBezTo>
                  <a:pt x="1052" y="1228"/>
                  <a:pt x="1084" y="1206"/>
                  <a:pt x="1105" y="1174"/>
                </a:cubicBezTo>
                <a:cubicBezTo>
                  <a:pt x="1148" y="1142"/>
                  <a:pt x="1202" y="1077"/>
                  <a:pt x="1202" y="1056"/>
                </a:cubicBezTo>
                <a:cubicBezTo>
                  <a:pt x="1202" y="1046"/>
                  <a:pt x="1212" y="1034"/>
                  <a:pt x="1224" y="1034"/>
                </a:cubicBezTo>
                <a:cubicBezTo>
                  <a:pt x="1255" y="1013"/>
                  <a:pt x="1320" y="949"/>
                  <a:pt x="1320" y="927"/>
                </a:cubicBezTo>
                <a:cubicBezTo>
                  <a:pt x="1320" y="910"/>
                  <a:pt x="1348" y="892"/>
                  <a:pt x="1376" y="892"/>
                </a:cubicBezTo>
                <a:cubicBezTo>
                  <a:pt x="1382" y="892"/>
                  <a:pt x="1389" y="893"/>
                  <a:pt x="1395" y="895"/>
                </a:cubicBezTo>
                <a:cubicBezTo>
                  <a:pt x="1400" y="901"/>
                  <a:pt x="1408" y="903"/>
                  <a:pt x="1420" y="903"/>
                </a:cubicBezTo>
                <a:cubicBezTo>
                  <a:pt x="1432" y="903"/>
                  <a:pt x="1448" y="901"/>
                  <a:pt x="1470" y="895"/>
                </a:cubicBezTo>
                <a:cubicBezTo>
                  <a:pt x="1485" y="893"/>
                  <a:pt x="1502" y="892"/>
                  <a:pt x="1520" y="892"/>
                </a:cubicBezTo>
                <a:cubicBezTo>
                  <a:pt x="1599" y="892"/>
                  <a:pt x="1688" y="912"/>
                  <a:pt x="1706" y="938"/>
                </a:cubicBezTo>
                <a:cubicBezTo>
                  <a:pt x="1706" y="949"/>
                  <a:pt x="1727" y="960"/>
                  <a:pt x="1738" y="970"/>
                </a:cubicBezTo>
                <a:cubicBezTo>
                  <a:pt x="1792" y="992"/>
                  <a:pt x="1877" y="1067"/>
                  <a:pt x="1899" y="1099"/>
                </a:cubicBezTo>
                <a:cubicBezTo>
                  <a:pt x="1910" y="1131"/>
                  <a:pt x="1910" y="1142"/>
                  <a:pt x="1889" y="1185"/>
                </a:cubicBezTo>
                <a:cubicBezTo>
                  <a:pt x="1867" y="1217"/>
                  <a:pt x="1846" y="1260"/>
                  <a:pt x="1835" y="1270"/>
                </a:cubicBezTo>
                <a:cubicBezTo>
                  <a:pt x="1824" y="1282"/>
                  <a:pt x="1813" y="1303"/>
                  <a:pt x="1803" y="1313"/>
                </a:cubicBezTo>
                <a:cubicBezTo>
                  <a:pt x="1792" y="1324"/>
                  <a:pt x="1781" y="1346"/>
                  <a:pt x="1770" y="1346"/>
                </a:cubicBezTo>
                <a:cubicBezTo>
                  <a:pt x="1749" y="1356"/>
                  <a:pt x="1738" y="1367"/>
                  <a:pt x="1738" y="1389"/>
                </a:cubicBezTo>
                <a:cubicBezTo>
                  <a:pt x="1738" y="1410"/>
                  <a:pt x="1717" y="1442"/>
                  <a:pt x="1695" y="1475"/>
                </a:cubicBezTo>
                <a:cubicBezTo>
                  <a:pt x="1641" y="1528"/>
                  <a:pt x="1631" y="1539"/>
                  <a:pt x="1663" y="1582"/>
                </a:cubicBezTo>
                <a:lnTo>
                  <a:pt x="1684" y="1625"/>
                </a:lnTo>
                <a:lnTo>
                  <a:pt x="1641" y="1635"/>
                </a:lnTo>
                <a:cubicBezTo>
                  <a:pt x="1610" y="1657"/>
                  <a:pt x="1610" y="1657"/>
                  <a:pt x="1610" y="1711"/>
                </a:cubicBezTo>
                <a:cubicBezTo>
                  <a:pt x="1599" y="1754"/>
                  <a:pt x="1599" y="1764"/>
                  <a:pt x="1545" y="1861"/>
                </a:cubicBezTo>
                <a:cubicBezTo>
                  <a:pt x="1524" y="1914"/>
                  <a:pt x="1470" y="2011"/>
                  <a:pt x="1448" y="2075"/>
                </a:cubicBezTo>
                <a:cubicBezTo>
                  <a:pt x="1405" y="2161"/>
                  <a:pt x="1395" y="2183"/>
                  <a:pt x="1405" y="2204"/>
                </a:cubicBezTo>
                <a:cubicBezTo>
                  <a:pt x="1417" y="2225"/>
                  <a:pt x="1405" y="2236"/>
                  <a:pt x="1395" y="2257"/>
                </a:cubicBezTo>
                <a:cubicBezTo>
                  <a:pt x="1341" y="2333"/>
                  <a:pt x="1331" y="2354"/>
                  <a:pt x="1341" y="2386"/>
                </a:cubicBezTo>
                <a:cubicBezTo>
                  <a:pt x="1352" y="2407"/>
                  <a:pt x="1341" y="2440"/>
                  <a:pt x="1298" y="2569"/>
                </a:cubicBezTo>
                <a:cubicBezTo>
                  <a:pt x="1288" y="2600"/>
                  <a:pt x="1277" y="2655"/>
                  <a:pt x="1288" y="2676"/>
                </a:cubicBezTo>
                <a:cubicBezTo>
                  <a:pt x="1288" y="2697"/>
                  <a:pt x="1277" y="2729"/>
                  <a:pt x="1277" y="2740"/>
                </a:cubicBezTo>
                <a:cubicBezTo>
                  <a:pt x="1266" y="2740"/>
                  <a:pt x="1266" y="2772"/>
                  <a:pt x="1266" y="2794"/>
                </a:cubicBezTo>
                <a:cubicBezTo>
                  <a:pt x="1277" y="2826"/>
                  <a:pt x="1266" y="2848"/>
                  <a:pt x="1255" y="2858"/>
                </a:cubicBezTo>
                <a:cubicBezTo>
                  <a:pt x="1245" y="2858"/>
                  <a:pt x="1245" y="2879"/>
                  <a:pt x="1245" y="2891"/>
                </a:cubicBezTo>
                <a:cubicBezTo>
                  <a:pt x="1245" y="2912"/>
                  <a:pt x="1224" y="2944"/>
                  <a:pt x="1202" y="2976"/>
                </a:cubicBezTo>
                <a:cubicBezTo>
                  <a:pt x="1169" y="3041"/>
                  <a:pt x="1169" y="3041"/>
                  <a:pt x="1191" y="3072"/>
                </a:cubicBezTo>
                <a:cubicBezTo>
                  <a:pt x="1202" y="3094"/>
                  <a:pt x="1202" y="3126"/>
                  <a:pt x="1191" y="3158"/>
                </a:cubicBezTo>
                <a:cubicBezTo>
                  <a:pt x="1169" y="3234"/>
                  <a:pt x="1159" y="3341"/>
                  <a:pt x="1159" y="3373"/>
                </a:cubicBezTo>
                <a:lnTo>
                  <a:pt x="1159" y="3427"/>
                </a:lnTo>
                <a:cubicBezTo>
                  <a:pt x="1138" y="3470"/>
                  <a:pt x="1138" y="3534"/>
                  <a:pt x="1159" y="3556"/>
                </a:cubicBezTo>
                <a:cubicBezTo>
                  <a:pt x="1181" y="3577"/>
                  <a:pt x="1181" y="3673"/>
                  <a:pt x="1159" y="3716"/>
                </a:cubicBezTo>
                <a:cubicBezTo>
                  <a:pt x="1138" y="3737"/>
                  <a:pt x="1138" y="3759"/>
                  <a:pt x="1148" y="3823"/>
                </a:cubicBezTo>
                <a:lnTo>
                  <a:pt x="1148" y="3909"/>
                </a:lnTo>
                <a:cubicBezTo>
                  <a:pt x="1138" y="3920"/>
                  <a:pt x="1138" y="3931"/>
                  <a:pt x="1138" y="3952"/>
                </a:cubicBezTo>
                <a:lnTo>
                  <a:pt x="1138" y="4038"/>
                </a:lnTo>
                <a:cubicBezTo>
                  <a:pt x="1138" y="4070"/>
                  <a:pt x="1138" y="4113"/>
                  <a:pt x="1148" y="4135"/>
                </a:cubicBezTo>
                <a:cubicBezTo>
                  <a:pt x="1148" y="4156"/>
                  <a:pt x="1159" y="4209"/>
                  <a:pt x="1159" y="4263"/>
                </a:cubicBezTo>
                <a:cubicBezTo>
                  <a:pt x="1169" y="4306"/>
                  <a:pt x="1181" y="4371"/>
                  <a:pt x="1202" y="4392"/>
                </a:cubicBezTo>
                <a:lnTo>
                  <a:pt x="1224" y="4457"/>
                </a:lnTo>
                <a:cubicBezTo>
                  <a:pt x="1224" y="4457"/>
                  <a:pt x="1234" y="4499"/>
                  <a:pt x="1255" y="4542"/>
                </a:cubicBezTo>
                <a:cubicBezTo>
                  <a:pt x="1277" y="4585"/>
                  <a:pt x="1288" y="4638"/>
                  <a:pt x="1298" y="4660"/>
                </a:cubicBezTo>
                <a:cubicBezTo>
                  <a:pt x="1298" y="4693"/>
                  <a:pt x="1309" y="4703"/>
                  <a:pt x="1352" y="4703"/>
                </a:cubicBezTo>
                <a:cubicBezTo>
                  <a:pt x="1384" y="4714"/>
                  <a:pt x="1395" y="4724"/>
                  <a:pt x="1395" y="4735"/>
                </a:cubicBezTo>
                <a:cubicBezTo>
                  <a:pt x="1395" y="4746"/>
                  <a:pt x="1405" y="4757"/>
                  <a:pt x="1427" y="4767"/>
                </a:cubicBezTo>
                <a:cubicBezTo>
                  <a:pt x="1448" y="4778"/>
                  <a:pt x="1481" y="4810"/>
                  <a:pt x="1481" y="4832"/>
                </a:cubicBezTo>
                <a:lnTo>
                  <a:pt x="1502" y="4864"/>
                </a:lnTo>
                <a:lnTo>
                  <a:pt x="1556" y="4853"/>
                </a:lnTo>
                <a:cubicBezTo>
                  <a:pt x="1599" y="4853"/>
                  <a:pt x="1631" y="4864"/>
                  <a:pt x="1653" y="4874"/>
                </a:cubicBezTo>
                <a:cubicBezTo>
                  <a:pt x="1663" y="4885"/>
                  <a:pt x="1674" y="4891"/>
                  <a:pt x="1687" y="4891"/>
                </a:cubicBezTo>
                <a:cubicBezTo>
                  <a:pt x="1701" y="4891"/>
                  <a:pt x="1717" y="4885"/>
                  <a:pt x="1738" y="4874"/>
                </a:cubicBezTo>
                <a:cubicBezTo>
                  <a:pt x="1781" y="4864"/>
                  <a:pt x="1835" y="4843"/>
                  <a:pt x="1867" y="4821"/>
                </a:cubicBezTo>
                <a:cubicBezTo>
                  <a:pt x="1931" y="4800"/>
                  <a:pt x="1931" y="4789"/>
                  <a:pt x="1953" y="4746"/>
                </a:cubicBezTo>
                <a:cubicBezTo>
                  <a:pt x="1972" y="4700"/>
                  <a:pt x="1998" y="4669"/>
                  <a:pt x="2026" y="4669"/>
                </a:cubicBezTo>
                <a:cubicBezTo>
                  <a:pt x="2030" y="4669"/>
                  <a:pt x="2034" y="4670"/>
                  <a:pt x="2039" y="4671"/>
                </a:cubicBezTo>
                <a:cubicBezTo>
                  <a:pt x="2039" y="4675"/>
                  <a:pt x="2040" y="4676"/>
                  <a:pt x="2042" y="4676"/>
                </a:cubicBezTo>
                <a:cubicBezTo>
                  <a:pt x="2046" y="4676"/>
                  <a:pt x="2053" y="4671"/>
                  <a:pt x="2060" y="4671"/>
                </a:cubicBezTo>
                <a:cubicBezTo>
                  <a:pt x="2082" y="4660"/>
                  <a:pt x="2156" y="4510"/>
                  <a:pt x="2189" y="4435"/>
                </a:cubicBezTo>
                <a:cubicBezTo>
                  <a:pt x="2242" y="4306"/>
                  <a:pt x="2253" y="4295"/>
                  <a:pt x="2242" y="4285"/>
                </a:cubicBezTo>
                <a:cubicBezTo>
                  <a:pt x="2242" y="4274"/>
                  <a:pt x="2253" y="4231"/>
                  <a:pt x="2285" y="4156"/>
                </a:cubicBezTo>
                <a:lnTo>
                  <a:pt x="2339" y="4038"/>
                </a:lnTo>
                <a:lnTo>
                  <a:pt x="2318" y="4006"/>
                </a:lnTo>
                <a:cubicBezTo>
                  <a:pt x="2306" y="3973"/>
                  <a:pt x="2306" y="3973"/>
                  <a:pt x="2328" y="3963"/>
                </a:cubicBezTo>
                <a:cubicBezTo>
                  <a:pt x="2349" y="3952"/>
                  <a:pt x="2349" y="3952"/>
                  <a:pt x="2349" y="3888"/>
                </a:cubicBezTo>
                <a:cubicBezTo>
                  <a:pt x="2349" y="3845"/>
                  <a:pt x="2361" y="3792"/>
                  <a:pt x="2371" y="3759"/>
                </a:cubicBezTo>
                <a:cubicBezTo>
                  <a:pt x="2392" y="3716"/>
                  <a:pt x="2392" y="3695"/>
                  <a:pt x="2382" y="3673"/>
                </a:cubicBezTo>
                <a:cubicBezTo>
                  <a:pt x="2371" y="3663"/>
                  <a:pt x="2371" y="3641"/>
                  <a:pt x="2382" y="3630"/>
                </a:cubicBezTo>
                <a:cubicBezTo>
                  <a:pt x="2382" y="3609"/>
                  <a:pt x="2392" y="3577"/>
                  <a:pt x="2392" y="3556"/>
                </a:cubicBezTo>
                <a:cubicBezTo>
                  <a:pt x="2403" y="3534"/>
                  <a:pt x="2403" y="3491"/>
                  <a:pt x="2403" y="3459"/>
                </a:cubicBezTo>
                <a:cubicBezTo>
                  <a:pt x="2414" y="3427"/>
                  <a:pt x="2425" y="3416"/>
                  <a:pt x="2435" y="3394"/>
                </a:cubicBezTo>
                <a:cubicBezTo>
                  <a:pt x="2457" y="3384"/>
                  <a:pt x="2457" y="3373"/>
                  <a:pt x="2457" y="3308"/>
                </a:cubicBezTo>
                <a:cubicBezTo>
                  <a:pt x="2446" y="3266"/>
                  <a:pt x="2446" y="3201"/>
                  <a:pt x="2457" y="3169"/>
                </a:cubicBezTo>
                <a:cubicBezTo>
                  <a:pt x="2457" y="3126"/>
                  <a:pt x="2468" y="3072"/>
                  <a:pt x="2457" y="3041"/>
                </a:cubicBezTo>
                <a:cubicBezTo>
                  <a:pt x="2457" y="3008"/>
                  <a:pt x="2468" y="2965"/>
                  <a:pt x="2468" y="2944"/>
                </a:cubicBezTo>
                <a:cubicBezTo>
                  <a:pt x="2489" y="2901"/>
                  <a:pt x="2489" y="2772"/>
                  <a:pt x="2457" y="2708"/>
                </a:cubicBezTo>
                <a:cubicBezTo>
                  <a:pt x="2446" y="2686"/>
                  <a:pt x="2457" y="2665"/>
                  <a:pt x="2468" y="2622"/>
                </a:cubicBezTo>
                <a:cubicBezTo>
                  <a:pt x="2478" y="2590"/>
                  <a:pt x="2489" y="2547"/>
                  <a:pt x="2478" y="2536"/>
                </a:cubicBezTo>
                <a:cubicBezTo>
                  <a:pt x="2478" y="2515"/>
                  <a:pt x="2478" y="2472"/>
                  <a:pt x="2489" y="2450"/>
                </a:cubicBezTo>
                <a:cubicBezTo>
                  <a:pt x="2500" y="2397"/>
                  <a:pt x="2500" y="2376"/>
                  <a:pt x="2468" y="2247"/>
                </a:cubicBezTo>
                <a:cubicBezTo>
                  <a:pt x="2457" y="2204"/>
                  <a:pt x="2457" y="2150"/>
                  <a:pt x="2457" y="2118"/>
                </a:cubicBezTo>
                <a:cubicBezTo>
                  <a:pt x="2468" y="2032"/>
                  <a:pt x="2468" y="2000"/>
                  <a:pt x="2446" y="1957"/>
                </a:cubicBezTo>
                <a:cubicBezTo>
                  <a:pt x="2446" y="1935"/>
                  <a:pt x="2435" y="1904"/>
                  <a:pt x="2435" y="1882"/>
                </a:cubicBezTo>
                <a:cubicBezTo>
                  <a:pt x="2435" y="1861"/>
                  <a:pt x="2425" y="1839"/>
                  <a:pt x="2414" y="1828"/>
                </a:cubicBezTo>
                <a:cubicBezTo>
                  <a:pt x="2392" y="1807"/>
                  <a:pt x="2382" y="1742"/>
                  <a:pt x="2392" y="1689"/>
                </a:cubicBezTo>
                <a:cubicBezTo>
                  <a:pt x="2403" y="1668"/>
                  <a:pt x="2392" y="1625"/>
                  <a:pt x="2382" y="1582"/>
                </a:cubicBezTo>
                <a:cubicBezTo>
                  <a:pt x="2371" y="1539"/>
                  <a:pt x="2361" y="1463"/>
                  <a:pt x="2361" y="1432"/>
                </a:cubicBezTo>
                <a:cubicBezTo>
                  <a:pt x="2361" y="1356"/>
                  <a:pt x="2361" y="1356"/>
                  <a:pt x="2306" y="1292"/>
                </a:cubicBezTo>
                <a:cubicBezTo>
                  <a:pt x="2275" y="1260"/>
                  <a:pt x="2264" y="1196"/>
                  <a:pt x="2285" y="1142"/>
                </a:cubicBezTo>
                <a:cubicBezTo>
                  <a:pt x="2296" y="1120"/>
                  <a:pt x="2328" y="1077"/>
                  <a:pt x="2361" y="1046"/>
                </a:cubicBezTo>
                <a:cubicBezTo>
                  <a:pt x="2392" y="1003"/>
                  <a:pt x="2446" y="949"/>
                  <a:pt x="2468" y="917"/>
                </a:cubicBezTo>
                <a:cubicBezTo>
                  <a:pt x="2500" y="884"/>
                  <a:pt x="2542" y="831"/>
                  <a:pt x="2575" y="788"/>
                </a:cubicBezTo>
                <a:cubicBezTo>
                  <a:pt x="2607" y="756"/>
                  <a:pt x="2661" y="713"/>
                  <a:pt x="2682" y="681"/>
                </a:cubicBezTo>
                <a:cubicBezTo>
                  <a:pt x="2704" y="648"/>
                  <a:pt x="2725" y="627"/>
                  <a:pt x="2747" y="617"/>
                </a:cubicBezTo>
                <a:cubicBezTo>
                  <a:pt x="2768" y="617"/>
                  <a:pt x="2800" y="584"/>
                  <a:pt x="2821" y="562"/>
                </a:cubicBezTo>
                <a:cubicBezTo>
                  <a:pt x="2854" y="531"/>
                  <a:pt x="2886" y="509"/>
                  <a:pt x="2897" y="509"/>
                </a:cubicBezTo>
                <a:cubicBezTo>
                  <a:pt x="2918" y="509"/>
                  <a:pt x="2961" y="488"/>
                  <a:pt x="2993" y="466"/>
                </a:cubicBezTo>
                <a:cubicBezTo>
                  <a:pt x="3052" y="417"/>
                  <a:pt x="3156" y="368"/>
                  <a:pt x="3190" y="368"/>
                </a:cubicBezTo>
                <a:cubicBezTo>
                  <a:pt x="3193" y="368"/>
                  <a:pt x="3195" y="369"/>
                  <a:pt x="3197" y="369"/>
                </a:cubicBezTo>
                <a:cubicBezTo>
                  <a:pt x="3207" y="369"/>
                  <a:pt x="3240" y="369"/>
                  <a:pt x="3262" y="359"/>
                </a:cubicBezTo>
                <a:cubicBezTo>
                  <a:pt x="3293" y="338"/>
                  <a:pt x="3315" y="338"/>
                  <a:pt x="3326" y="338"/>
                </a:cubicBezTo>
                <a:lnTo>
                  <a:pt x="3422" y="338"/>
                </a:lnTo>
                <a:cubicBezTo>
                  <a:pt x="3444" y="334"/>
                  <a:pt x="3459" y="331"/>
                  <a:pt x="3473" y="331"/>
                </a:cubicBezTo>
                <a:cubicBezTo>
                  <a:pt x="3501" y="331"/>
                  <a:pt x="3523" y="341"/>
                  <a:pt x="3572" y="369"/>
                </a:cubicBezTo>
                <a:cubicBezTo>
                  <a:pt x="3679" y="423"/>
                  <a:pt x="3691" y="434"/>
                  <a:pt x="3787" y="691"/>
                </a:cubicBezTo>
                <a:cubicBezTo>
                  <a:pt x="3830" y="810"/>
                  <a:pt x="3830" y="841"/>
                  <a:pt x="3819" y="863"/>
                </a:cubicBezTo>
                <a:cubicBezTo>
                  <a:pt x="3819" y="874"/>
                  <a:pt x="3819" y="917"/>
                  <a:pt x="3830" y="949"/>
                </a:cubicBezTo>
                <a:cubicBezTo>
                  <a:pt x="3851" y="981"/>
                  <a:pt x="3862" y="1046"/>
                  <a:pt x="3862" y="1077"/>
                </a:cubicBezTo>
                <a:cubicBezTo>
                  <a:pt x="3862" y="1120"/>
                  <a:pt x="3872" y="1217"/>
                  <a:pt x="3894" y="1292"/>
                </a:cubicBezTo>
                <a:lnTo>
                  <a:pt x="3927" y="1432"/>
                </a:lnTo>
                <a:lnTo>
                  <a:pt x="3884" y="1485"/>
                </a:lnTo>
                <a:cubicBezTo>
                  <a:pt x="3862" y="1506"/>
                  <a:pt x="3841" y="1528"/>
                  <a:pt x="3830" y="1528"/>
                </a:cubicBezTo>
                <a:cubicBezTo>
                  <a:pt x="3808" y="1528"/>
                  <a:pt x="3798" y="1539"/>
                  <a:pt x="3755" y="1625"/>
                </a:cubicBezTo>
                <a:cubicBezTo>
                  <a:pt x="3701" y="1732"/>
                  <a:pt x="3669" y="1796"/>
                  <a:pt x="3637" y="1828"/>
                </a:cubicBezTo>
                <a:cubicBezTo>
                  <a:pt x="3615" y="1839"/>
                  <a:pt x="3605" y="1850"/>
                  <a:pt x="3605" y="1861"/>
                </a:cubicBezTo>
                <a:cubicBezTo>
                  <a:pt x="3605" y="1861"/>
                  <a:pt x="3594" y="1871"/>
                  <a:pt x="3572" y="1882"/>
                </a:cubicBezTo>
                <a:cubicBezTo>
                  <a:pt x="3551" y="1893"/>
                  <a:pt x="3540" y="1904"/>
                  <a:pt x="3540" y="1935"/>
                </a:cubicBezTo>
                <a:cubicBezTo>
                  <a:pt x="3529" y="1957"/>
                  <a:pt x="3519" y="1978"/>
                  <a:pt x="3508" y="1978"/>
                </a:cubicBezTo>
                <a:cubicBezTo>
                  <a:pt x="3508" y="1978"/>
                  <a:pt x="3486" y="2021"/>
                  <a:pt x="3465" y="2086"/>
                </a:cubicBezTo>
                <a:cubicBezTo>
                  <a:pt x="3443" y="2150"/>
                  <a:pt x="3412" y="2214"/>
                  <a:pt x="3401" y="2225"/>
                </a:cubicBezTo>
                <a:cubicBezTo>
                  <a:pt x="3390" y="2236"/>
                  <a:pt x="3390" y="2268"/>
                  <a:pt x="3390" y="2300"/>
                </a:cubicBezTo>
                <a:cubicBezTo>
                  <a:pt x="3390" y="2354"/>
                  <a:pt x="3390" y="2376"/>
                  <a:pt x="3336" y="2504"/>
                </a:cubicBezTo>
                <a:cubicBezTo>
                  <a:pt x="3283" y="2655"/>
                  <a:pt x="3272" y="2655"/>
                  <a:pt x="3293" y="2686"/>
                </a:cubicBezTo>
                <a:cubicBezTo>
                  <a:pt x="3315" y="2719"/>
                  <a:pt x="3293" y="2815"/>
                  <a:pt x="3262" y="2858"/>
                </a:cubicBezTo>
                <a:cubicBezTo>
                  <a:pt x="3229" y="2901"/>
                  <a:pt x="3229" y="2901"/>
                  <a:pt x="3250" y="2987"/>
                </a:cubicBezTo>
                <a:cubicBezTo>
                  <a:pt x="3262" y="3030"/>
                  <a:pt x="3262" y="3072"/>
                  <a:pt x="3262" y="3084"/>
                </a:cubicBezTo>
                <a:cubicBezTo>
                  <a:pt x="3250" y="3105"/>
                  <a:pt x="3262" y="3191"/>
                  <a:pt x="3272" y="3201"/>
                </a:cubicBezTo>
                <a:cubicBezTo>
                  <a:pt x="3283" y="3212"/>
                  <a:pt x="3315" y="3373"/>
                  <a:pt x="3315" y="3470"/>
                </a:cubicBezTo>
                <a:cubicBezTo>
                  <a:pt x="3326" y="3501"/>
                  <a:pt x="3379" y="3598"/>
                  <a:pt x="3401" y="3609"/>
                </a:cubicBezTo>
                <a:cubicBezTo>
                  <a:pt x="3412" y="3609"/>
                  <a:pt x="3455" y="3706"/>
                  <a:pt x="3455" y="3727"/>
                </a:cubicBezTo>
                <a:cubicBezTo>
                  <a:pt x="3443" y="3727"/>
                  <a:pt x="3486" y="3749"/>
                  <a:pt x="3540" y="3770"/>
                </a:cubicBezTo>
                <a:lnTo>
                  <a:pt x="3626" y="3802"/>
                </a:lnTo>
                <a:lnTo>
                  <a:pt x="3701" y="3770"/>
                </a:lnTo>
                <a:cubicBezTo>
                  <a:pt x="3808" y="3737"/>
                  <a:pt x="3915" y="3663"/>
                  <a:pt x="3937" y="3609"/>
                </a:cubicBezTo>
                <a:lnTo>
                  <a:pt x="3969" y="3577"/>
                </a:lnTo>
                <a:cubicBezTo>
                  <a:pt x="4001" y="3566"/>
                  <a:pt x="4012" y="3556"/>
                  <a:pt x="4023" y="3513"/>
                </a:cubicBezTo>
                <a:cubicBezTo>
                  <a:pt x="4023" y="3491"/>
                  <a:pt x="4034" y="3448"/>
                  <a:pt x="4044" y="3416"/>
                </a:cubicBezTo>
                <a:cubicBezTo>
                  <a:pt x="4055" y="3384"/>
                  <a:pt x="4066" y="3341"/>
                  <a:pt x="4066" y="3320"/>
                </a:cubicBezTo>
                <a:cubicBezTo>
                  <a:pt x="4077" y="3287"/>
                  <a:pt x="4077" y="3277"/>
                  <a:pt x="4098" y="3277"/>
                </a:cubicBezTo>
                <a:cubicBezTo>
                  <a:pt x="4120" y="3277"/>
                  <a:pt x="4130" y="3255"/>
                  <a:pt x="4120" y="3201"/>
                </a:cubicBezTo>
                <a:cubicBezTo>
                  <a:pt x="4120" y="3094"/>
                  <a:pt x="4120" y="3051"/>
                  <a:pt x="4130" y="3041"/>
                </a:cubicBezTo>
                <a:cubicBezTo>
                  <a:pt x="4130" y="3041"/>
                  <a:pt x="4141" y="3019"/>
                  <a:pt x="4141" y="2998"/>
                </a:cubicBezTo>
                <a:cubicBezTo>
                  <a:pt x="4141" y="2955"/>
                  <a:pt x="4141" y="2944"/>
                  <a:pt x="4151" y="2933"/>
                </a:cubicBezTo>
                <a:cubicBezTo>
                  <a:pt x="4184" y="2912"/>
                  <a:pt x="4184" y="2901"/>
                  <a:pt x="4151" y="2762"/>
                </a:cubicBezTo>
                <a:cubicBezTo>
                  <a:pt x="4141" y="2708"/>
                  <a:pt x="4151" y="2676"/>
                  <a:pt x="4163" y="2633"/>
                </a:cubicBezTo>
                <a:cubicBezTo>
                  <a:pt x="4184" y="2590"/>
                  <a:pt x="4184" y="2536"/>
                  <a:pt x="4194" y="2440"/>
                </a:cubicBezTo>
                <a:cubicBezTo>
                  <a:pt x="4194" y="2343"/>
                  <a:pt x="4205" y="2290"/>
                  <a:pt x="4227" y="2247"/>
                </a:cubicBezTo>
                <a:cubicBezTo>
                  <a:pt x="4237" y="2193"/>
                  <a:pt x="4248" y="2171"/>
                  <a:pt x="4227" y="2150"/>
                </a:cubicBezTo>
                <a:cubicBezTo>
                  <a:pt x="4216" y="2129"/>
                  <a:pt x="4216" y="2107"/>
                  <a:pt x="4227" y="2086"/>
                </a:cubicBezTo>
                <a:cubicBezTo>
                  <a:pt x="4237" y="2064"/>
                  <a:pt x="4237" y="2043"/>
                  <a:pt x="4227" y="2021"/>
                </a:cubicBezTo>
                <a:cubicBezTo>
                  <a:pt x="4205" y="1990"/>
                  <a:pt x="4205" y="1935"/>
                  <a:pt x="4216" y="1904"/>
                </a:cubicBezTo>
                <a:cubicBezTo>
                  <a:pt x="4227" y="1893"/>
                  <a:pt x="4227" y="1871"/>
                  <a:pt x="4227" y="1850"/>
                </a:cubicBezTo>
                <a:cubicBezTo>
                  <a:pt x="4216" y="1828"/>
                  <a:pt x="4216" y="1796"/>
                  <a:pt x="4227" y="1785"/>
                </a:cubicBezTo>
                <a:lnTo>
                  <a:pt x="4227" y="1742"/>
                </a:lnTo>
                <a:cubicBezTo>
                  <a:pt x="4216" y="1721"/>
                  <a:pt x="4216" y="1689"/>
                  <a:pt x="4216" y="1668"/>
                </a:cubicBezTo>
                <a:cubicBezTo>
                  <a:pt x="4227" y="1603"/>
                  <a:pt x="4237" y="1571"/>
                  <a:pt x="4313" y="1528"/>
                </a:cubicBezTo>
                <a:cubicBezTo>
                  <a:pt x="4344" y="1496"/>
                  <a:pt x="4387" y="1463"/>
                  <a:pt x="4409" y="1453"/>
                </a:cubicBezTo>
                <a:cubicBezTo>
                  <a:pt x="4420" y="1432"/>
                  <a:pt x="4441" y="1410"/>
                  <a:pt x="4463" y="1389"/>
                </a:cubicBezTo>
                <a:cubicBezTo>
                  <a:pt x="4473" y="1378"/>
                  <a:pt x="4495" y="1356"/>
                  <a:pt x="4495" y="1346"/>
                </a:cubicBezTo>
                <a:cubicBezTo>
                  <a:pt x="4506" y="1324"/>
                  <a:pt x="4666" y="1228"/>
                  <a:pt x="4763" y="1174"/>
                </a:cubicBezTo>
                <a:cubicBezTo>
                  <a:pt x="4892" y="1120"/>
                  <a:pt x="4913" y="1120"/>
                  <a:pt x="4988" y="1120"/>
                </a:cubicBezTo>
                <a:cubicBezTo>
                  <a:pt x="5138" y="1131"/>
                  <a:pt x="5267" y="1185"/>
                  <a:pt x="5353" y="1260"/>
                </a:cubicBezTo>
                <a:cubicBezTo>
                  <a:pt x="5374" y="1292"/>
                  <a:pt x="5428" y="1378"/>
                  <a:pt x="5450" y="1432"/>
                </a:cubicBezTo>
                <a:cubicBezTo>
                  <a:pt x="5450" y="1442"/>
                  <a:pt x="5471" y="1475"/>
                  <a:pt x="5481" y="1506"/>
                </a:cubicBezTo>
                <a:cubicBezTo>
                  <a:pt x="5535" y="1582"/>
                  <a:pt x="5535" y="1614"/>
                  <a:pt x="5493" y="1689"/>
                </a:cubicBezTo>
                <a:cubicBezTo>
                  <a:pt x="5471" y="1732"/>
                  <a:pt x="5450" y="1764"/>
                  <a:pt x="5450" y="1785"/>
                </a:cubicBezTo>
                <a:cubicBezTo>
                  <a:pt x="5450" y="1807"/>
                  <a:pt x="5439" y="1839"/>
                  <a:pt x="5428" y="1861"/>
                </a:cubicBezTo>
                <a:cubicBezTo>
                  <a:pt x="5417" y="1882"/>
                  <a:pt x="5407" y="1904"/>
                  <a:pt x="5417" y="1925"/>
                </a:cubicBezTo>
                <a:cubicBezTo>
                  <a:pt x="5417" y="1935"/>
                  <a:pt x="5417" y="1968"/>
                  <a:pt x="5396" y="2011"/>
                </a:cubicBezTo>
                <a:cubicBezTo>
                  <a:pt x="5385" y="2054"/>
                  <a:pt x="5374" y="2097"/>
                  <a:pt x="5374" y="2118"/>
                </a:cubicBezTo>
                <a:cubicBezTo>
                  <a:pt x="5374" y="2183"/>
                  <a:pt x="5353" y="2290"/>
                  <a:pt x="5331" y="2322"/>
                </a:cubicBezTo>
                <a:cubicBezTo>
                  <a:pt x="5321" y="2333"/>
                  <a:pt x="5321" y="2365"/>
                  <a:pt x="5342" y="2407"/>
                </a:cubicBezTo>
                <a:cubicBezTo>
                  <a:pt x="5342" y="2440"/>
                  <a:pt x="5353" y="2472"/>
                  <a:pt x="5353" y="2483"/>
                </a:cubicBezTo>
                <a:cubicBezTo>
                  <a:pt x="5342" y="2493"/>
                  <a:pt x="5353" y="2515"/>
                  <a:pt x="5364" y="2536"/>
                </a:cubicBezTo>
                <a:cubicBezTo>
                  <a:pt x="5374" y="2558"/>
                  <a:pt x="5385" y="2600"/>
                  <a:pt x="5396" y="2622"/>
                </a:cubicBezTo>
                <a:cubicBezTo>
                  <a:pt x="5396" y="2676"/>
                  <a:pt x="5407" y="2686"/>
                  <a:pt x="5514" y="2697"/>
                </a:cubicBezTo>
                <a:cubicBezTo>
                  <a:pt x="5550" y="2700"/>
                  <a:pt x="5578" y="2702"/>
                  <a:pt x="5600" y="2702"/>
                </a:cubicBezTo>
                <a:cubicBezTo>
                  <a:pt x="5663" y="2702"/>
                  <a:pt x="5674" y="2686"/>
                  <a:pt x="5674" y="2622"/>
                </a:cubicBezTo>
                <a:cubicBezTo>
                  <a:pt x="5674" y="2579"/>
                  <a:pt x="5686" y="2569"/>
                  <a:pt x="5717" y="2526"/>
                </a:cubicBezTo>
                <a:cubicBezTo>
                  <a:pt x="5750" y="2483"/>
                  <a:pt x="5760" y="2461"/>
                  <a:pt x="5760" y="2429"/>
                </a:cubicBezTo>
                <a:cubicBezTo>
                  <a:pt x="5750" y="2407"/>
                  <a:pt x="5760" y="2322"/>
                  <a:pt x="5771" y="2300"/>
                </a:cubicBezTo>
                <a:cubicBezTo>
                  <a:pt x="5782" y="2268"/>
                  <a:pt x="5803" y="2236"/>
                  <a:pt x="5836" y="2129"/>
                </a:cubicBezTo>
                <a:cubicBezTo>
                  <a:pt x="5857" y="2043"/>
                  <a:pt x="5868" y="2011"/>
                  <a:pt x="5868" y="1957"/>
                </a:cubicBezTo>
                <a:cubicBezTo>
                  <a:pt x="5857" y="1925"/>
                  <a:pt x="5857" y="1882"/>
                  <a:pt x="5868" y="1871"/>
                </a:cubicBezTo>
                <a:cubicBezTo>
                  <a:pt x="5868" y="1850"/>
                  <a:pt x="5857" y="1828"/>
                  <a:pt x="5857" y="1807"/>
                </a:cubicBezTo>
                <a:cubicBezTo>
                  <a:pt x="5846" y="1775"/>
                  <a:pt x="5836" y="1775"/>
                  <a:pt x="5900" y="1668"/>
                </a:cubicBezTo>
                <a:cubicBezTo>
                  <a:pt x="5922" y="1625"/>
                  <a:pt x="5953" y="1582"/>
                  <a:pt x="5965" y="1571"/>
                </a:cubicBezTo>
                <a:cubicBezTo>
                  <a:pt x="5975" y="1560"/>
                  <a:pt x="5996" y="1528"/>
                  <a:pt x="6018" y="1475"/>
                </a:cubicBezTo>
                <a:cubicBezTo>
                  <a:pt x="6050" y="1389"/>
                  <a:pt x="6050" y="1389"/>
                  <a:pt x="6093" y="1367"/>
                </a:cubicBezTo>
                <a:cubicBezTo>
                  <a:pt x="6125" y="1346"/>
                  <a:pt x="6168" y="1324"/>
                  <a:pt x="6189" y="1303"/>
                </a:cubicBezTo>
                <a:cubicBezTo>
                  <a:pt x="6232" y="1270"/>
                  <a:pt x="6232" y="1270"/>
                  <a:pt x="6222" y="1228"/>
                </a:cubicBezTo>
                <a:cubicBezTo>
                  <a:pt x="6222" y="1196"/>
                  <a:pt x="6222" y="1196"/>
                  <a:pt x="6275" y="1153"/>
                </a:cubicBezTo>
                <a:cubicBezTo>
                  <a:pt x="6308" y="1131"/>
                  <a:pt x="6329" y="1110"/>
                  <a:pt x="6340" y="1110"/>
                </a:cubicBezTo>
                <a:cubicBezTo>
                  <a:pt x="6340" y="1110"/>
                  <a:pt x="6351" y="1131"/>
                  <a:pt x="6361" y="1163"/>
                </a:cubicBezTo>
                <a:cubicBezTo>
                  <a:pt x="6382" y="1228"/>
                  <a:pt x="6382" y="1239"/>
                  <a:pt x="6436" y="1270"/>
                </a:cubicBezTo>
                <a:lnTo>
                  <a:pt x="6490" y="1292"/>
                </a:lnTo>
                <a:lnTo>
                  <a:pt x="6576" y="1260"/>
                </a:lnTo>
                <a:cubicBezTo>
                  <a:pt x="6694" y="1206"/>
                  <a:pt x="6694" y="1196"/>
                  <a:pt x="6683" y="1120"/>
                </a:cubicBezTo>
                <a:cubicBezTo>
                  <a:pt x="6672" y="1099"/>
                  <a:pt x="6672" y="1046"/>
                  <a:pt x="6661" y="1024"/>
                </a:cubicBezTo>
                <a:cubicBezTo>
                  <a:pt x="6661" y="981"/>
                  <a:pt x="6651" y="960"/>
                  <a:pt x="6618" y="938"/>
                </a:cubicBezTo>
                <a:cubicBezTo>
                  <a:pt x="6608" y="927"/>
                  <a:pt x="6576" y="895"/>
                  <a:pt x="6565" y="863"/>
                </a:cubicBezTo>
                <a:cubicBezTo>
                  <a:pt x="6533" y="831"/>
                  <a:pt x="6522" y="820"/>
                  <a:pt x="6490" y="810"/>
                </a:cubicBezTo>
                <a:cubicBezTo>
                  <a:pt x="6458" y="810"/>
                  <a:pt x="6447" y="798"/>
                  <a:pt x="6447" y="788"/>
                </a:cubicBezTo>
                <a:cubicBezTo>
                  <a:pt x="6442" y="778"/>
                  <a:pt x="6435" y="773"/>
                  <a:pt x="6420" y="773"/>
                </a:cubicBezTo>
                <a:cubicBezTo>
                  <a:pt x="6402" y="773"/>
                  <a:pt x="6371" y="781"/>
                  <a:pt x="6318" y="798"/>
                </a:cubicBezTo>
                <a:cubicBezTo>
                  <a:pt x="6265" y="820"/>
                  <a:pt x="6211" y="853"/>
                  <a:pt x="6189" y="874"/>
                </a:cubicBezTo>
                <a:cubicBezTo>
                  <a:pt x="6168" y="895"/>
                  <a:pt x="6136" y="917"/>
                  <a:pt x="6125" y="917"/>
                </a:cubicBezTo>
                <a:lnTo>
                  <a:pt x="6082" y="960"/>
                </a:lnTo>
                <a:cubicBezTo>
                  <a:pt x="6061" y="970"/>
                  <a:pt x="6039" y="992"/>
                  <a:pt x="6029" y="992"/>
                </a:cubicBezTo>
                <a:cubicBezTo>
                  <a:pt x="6029" y="992"/>
                  <a:pt x="6007" y="1003"/>
                  <a:pt x="5986" y="1024"/>
                </a:cubicBezTo>
                <a:cubicBezTo>
                  <a:pt x="5975" y="1034"/>
                  <a:pt x="5932" y="1056"/>
                  <a:pt x="5910" y="1067"/>
                </a:cubicBezTo>
                <a:cubicBezTo>
                  <a:pt x="5846" y="1099"/>
                  <a:pt x="5836" y="1120"/>
                  <a:pt x="5846" y="1174"/>
                </a:cubicBezTo>
                <a:cubicBezTo>
                  <a:pt x="5846" y="1193"/>
                  <a:pt x="5838" y="1219"/>
                  <a:pt x="5822" y="1219"/>
                </a:cubicBezTo>
                <a:cubicBezTo>
                  <a:pt x="5820" y="1219"/>
                  <a:pt x="5817" y="1219"/>
                  <a:pt x="5814" y="1217"/>
                </a:cubicBezTo>
                <a:cubicBezTo>
                  <a:pt x="5803" y="1217"/>
                  <a:pt x="5782" y="1228"/>
                  <a:pt x="5771" y="1228"/>
                </a:cubicBezTo>
                <a:cubicBezTo>
                  <a:pt x="5768" y="1231"/>
                  <a:pt x="5764" y="1234"/>
                  <a:pt x="5760" y="1234"/>
                </a:cubicBezTo>
                <a:cubicBezTo>
                  <a:pt x="5751" y="1234"/>
                  <a:pt x="5739" y="1224"/>
                  <a:pt x="5717" y="1196"/>
                </a:cubicBezTo>
                <a:cubicBezTo>
                  <a:pt x="5696" y="1163"/>
                  <a:pt x="5664" y="1120"/>
                  <a:pt x="5632" y="1099"/>
                </a:cubicBezTo>
                <a:lnTo>
                  <a:pt x="5557" y="1024"/>
                </a:lnTo>
                <a:cubicBezTo>
                  <a:pt x="5514" y="949"/>
                  <a:pt x="5493" y="938"/>
                  <a:pt x="5245" y="831"/>
                </a:cubicBezTo>
                <a:cubicBezTo>
                  <a:pt x="5181" y="802"/>
                  <a:pt x="5155" y="793"/>
                  <a:pt x="5138" y="793"/>
                </a:cubicBezTo>
                <a:cubicBezTo>
                  <a:pt x="5130" y="793"/>
                  <a:pt x="5124" y="795"/>
                  <a:pt x="5117" y="798"/>
                </a:cubicBezTo>
                <a:cubicBezTo>
                  <a:pt x="5112" y="804"/>
                  <a:pt x="5101" y="807"/>
                  <a:pt x="5087" y="807"/>
                </a:cubicBezTo>
                <a:cubicBezTo>
                  <a:pt x="5074" y="807"/>
                  <a:pt x="5058" y="804"/>
                  <a:pt x="5042" y="798"/>
                </a:cubicBezTo>
                <a:cubicBezTo>
                  <a:pt x="5021" y="798"/>
                  <a:pt x="4988" y="788"/>
                  <a:pt x="4967" y="788"/>
                </a:cubicBezTo>
                <a:lnTo>
                  <a:pt x="4913" y="788"/>
                </a:lnTo>
                <a:cubicBezTo>
                  <a:pt x="4902" y="788"/>
                  <a:pt x="4870" y="798"/>
                  <a:pt x="4859" y="820"/>
                </a:cubicBezTo>
                <a:cubicBezTo>
                  <a:pt x="4838" y="841"/>
                  <a:pt x="4816" y="853"/>
                  <a:pt x="4763" y="853"/>
                </a:cubicBezTo>
                <a:lnTo>
                  <a:pt x="4688" y="853"/>
                </a:lnTo>
                <a:cubicBezTo>
                  <a:pt x="4677" y="853"/>
                  <a:pt x="4602" y="874"/>
                  <a:pt x="4592" y="895"/>
                </a:cubicBezTo>
                <a:cubicBezTo>
                  <a:pt x="4592" y="906"/>
                  <a:pt x="4549" y="927"/>
                  <a:pt x="4323" y="1034"/>
                </a:cubicBezTo>
                <a:cubicBezTo>
                  <a:pt x="4291" y="1046"/>
                  <a:pt x="4259" y="1067"/>
                  <a:pt x="4237" y="1110"/>
                </a:cubicBezTo>
                <a:lnTo>
                  <a:pt x="4184" y="1163"/>
                </a:lnTo>
                <a:cubicBezTo>
                  <a:pt x="4173" y="1163"/>
                  <a:pt x="4163" y="1013"/>
                  <a:pt x="4173" y="992"/>
                </a:cubicBezTo>
                <a:cubicBezTo>
                  <a:pt x="4173" y="981"/>
                  <a:pt x="4163" y="927"/>
                  <a:pt x="4141" y="884"/>
                </a:cubicBezTo>
                <a:cubicBezTo>
                  <a:pt x="4108" y="810"/>
                  <a:pt x="4098" y="788"/>
                  <a:pt x="4108" y="767"/>
                </a:cubicBezTo>
                <a:cubicBezTo>
                  <a:pt x="4120" y="745"/>
                  <a:pt x="4120" y="724"/>
                  <a:pt x="4098" y="691"/>
                </a:cubicBezTo>
                <a:cubicBezTo>
                  <a:pt x="4087" y="670"/>
                  <a:pt x="4077" y="627"/>
                  <a:pt x="4077" y="605"/>
                </a:cubicBezTo>
                <a:cubicBezTo>
                  <a:pt x="4066" y="531"/>
                  <a:pt x="3991" y="381"/>
                  <a:pt x="3937" y="316"/>
                </a:cubicBezTo>
                <a:cubicBezTo>
                  <a:pt x="3915" y="295"/>
                  <a:pt x="3884" y="252"/>
                  <a:pt x="3862" y="219"/>
                </a:cubicBezTo>
                <a:cubicBezTo>
                  <a:pt x="3851" y="198"/>
                  <a:pt x="3841" y="176"/>
                  <a:pt x="3830" y="176"/>
                </a:cubicBezTo>
                <a:cubicBezTo>
                  <a:pt x="3830" y="176"/>
                  <a:pt x="3819" y="166"/>
                  <a:pt x="3819" y="145"/>
                </a:cubicBezTo>
                <a:cubicBezTo>
                  <a:pt x="3808" y="123"/>
                  <a:pt x="3798" y="123"/>
                  <a:pt x="3712" y="91"/>
                </a:cubicBezTo>
                <a:cubicBezTo>
                  <a:pt x="3658" y="80"/>
                  <a:pt x="3605" y="69"/>
                  <a:pt x="3594" y="69"/>
                </a:cubicBezTo>
                <a:cubicBezTo>
                  <a:pt x="3583" y="69"/>
                  <a:pt x="3572" y="59"/>
                  <a:pt x="3551" y="37"/>
                </a:cubicBezTo>
                <a:cubicBezTo>
                  <a:pt x="3540" y="16"/>
                  <a:pt x="3529" y="5"/>
                  <a:pt x="3519" y="5"/>
                </a:cubicBezTo>
                <a:cubicBezTo>
                  <a:pt x="3516" y="2"/>
                  <a:pt x="3510" y="0"/>
                  <a:pt x="3502"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17"/>
          <p:cNvSpPr/>
          <p:nvPr/>
        </p:nvSpPr>
        <p:spPr>
          <a:xfrm flipH="1" rot="10800000">
            <a:off x="-253475" y="-854984"/>
            <a:ext cx="1652884" cy="1688083"/>
          </a:xfrm>
          <a:custGeom>
            <a:rect b="b" l="l" r="r" t="t"/>
            <a:pathLst>
              <a:path extrusionOk="0" h="17649" w="17281">
                <a:moveTo>
                  <a:pt x="10082" y="1"/>
                </a:moveTo>
                <a:cubicBezTo>
                  <a:pt x="10045" y="1"/>
                  <a:pt x="10008" y="9"/>
                  <a:pt x="9986" y="25"/>
                </a:cubicBezTo>
                <a:cubicBezTo>
                  <a:pt x="9976" y="30"/>
                  <a:pt x="9954" y="33"/>
                  <a:pt x="9926" y="33"/>
                </a:cubicBezTo>
                <a:cubicBezTo>
                  <a:pt x="9898" y="33"/>
                  <a:pt x="9863" y="30"/>
                  <a:pt x="9826" y="25"/>
                </a:cubicBezTo>
                <a:cubicBezTo>
                  <a:pt x="9729" y="25"/>
                  <a:pt x="9697" y="25"/>
                  <a:pt x="9676" y="47"/>
                </a:cubicBezTo>
                <a:cubicBezTo>
                  <a:pt x="9665" y="57"/>
                  <a:pt x="9657" y="63"/>
                  <a:pt x="9649" y="63"/>
                </a:cubicBezTo>
                <a:cubicBezTo>
                  <a:pt x="9641" y="63"/>
                  <a:pt x="9632" y="57"/>
                  <a:pt x="9622" y="47"/>
                </a:cubicBezTo>
                <a:cubicBezTo>
                  <a:pt x="9611" y="41"/>
                  <a:pt x="9603" y="38"/>
                  <a:pt x="9594" y="38"/>
                </a:cubicBezTo>
                <a:cubicBezTo>
                  <a:pt x="9584" y="38"/>
                  <a:pt x="9574" y="41"/>
                  <a:pt x="9557" y="47"/>
                </a:cubicBezTo>
                <a:cubicBezTo>
                  <a:pt x="9536" y="57"/>
                  <a:pt x="9440" y="68"/>
                  <a:pt x="9364" y="78"/>
                </a:cubicBezTo>
                <a:cubicBezTo>
                  <a:pt x="9279" y="78"/>
                  <a:pt x="9171" y="100"/>
                  <a:pt x="9128" y="111"/>
                </a:cubicBezTo>
                <a:cubicBezTo>
                  <a:pt x="9064" y="135"/>
                  <a:pt x="8976" y="147"/>
                  <a:pt x="8783" y="147"/>
                </a:cubicBezTo>
                <a:cubicBezTo>
                  <a:pt x="8718" y="147"/>
                  <a:pt x="8641" y="146"/>
                  <a:pt x="8549" y="143"/>
                </a:cubicBezTo>
                <a:cubicBezTo>
                  <a:pt x="8335" y="143"/>
                  <a:pt x="8292" y="154"/>
                  <a:pt x="8270" y="164"/>
                </a:cubicBezTo>
                <a:cubicBezTo>
                  <a:pt x="8264" y="177"/>
                  <a:pt x="8258" y="182"/>
                  <a:pt x="8249" y="182"/>
                </a:cubicBezTo>
                <a:cubicBezTo>
                  <a:pt x="8243" y="182"/>
                  <a:pt x="8236" y="180"/>
                  <a:pt x="8227" y="175"/>
                </a:cubicBezTo>
                <a:cubicBezTo>
                  <a:pt x="8222" y="170"/>
                  <a:pt x="8214" y="167"/>
                  <a:pt x="8201" y="167"/>
                </a:cubicBezTo>
                <a:cubicBezTo>
                  <a:pt x="8187" y="167"/>
                  <a:pt x="8169" y="170"/>
                  <a:pt x="8142" y="175"/>
                </a:cubicBezTo>
                <a:cubicBezTo>
                  <a:pt x="8110" y="186"/>
                  <a:pt x="8013" y="197"/>
                  <a:pt x="7906" y="197"/>
                </a:cubicBezTo>
                <a:cubicBezTo>
                  <a:pt x="7798" y="197"/>
                  <a:pt x="7712" y="197"/>
                  <a:pt x="7712" y="207"/>
                </a:cubicBezTo>
                <a:cubicBezTo>
                  <a:pt x="7702" y="218"/>
                  <a:pt x="7681" y="229"/>
                  <a:pt x="7648" y="229"/>
                </a:cubicBezTo>
                <a:cubicBezTo>
                  <a:pt x="7584" y="229"/>
                  <a:pt x="7391" y="272"/>
                  <a:pt x="7369" y="293"/>
                </a:cubicBezTo>
                <a:cubicBezTo>
                  <a:pt x="7359" y="304"/>
                  <a:pt x="7326" y="304"/>
                  <a:pt x="7305" y="304"/>
                </a:cubicBezTo>
                <a:cubicBezTo>
                  <a:pt x="7273" y="304"/>
                  <a:pt x="7241" y="314"/>
                  <a:pt x="7230" y="326"/>
                </a:cubicBezTo>
                <a:cubicBezTo>
                  <a:pt x="7219" y="347"/>
                  <a:pt x="7166" y="357"/>
                  <a:pt x="7112" y="368"/>
                </a:cubicBezTo>
                <a:cubicBezTo>
                  <a:pt x="7059" y="390"/>
                  <a:pt x="6983" y="411"/>
                  <a:pt x="6951" y="433"/>
                </a:cubicBezTo>
                <a:cubicBezTo>
                  <a:pt x="6897" y="465"/>
                  <a:pt x="6887" y="476"/>
                  <a:pt x="6887" y="550"/>
                </a:cubicBezTo>
                <a:cubicBezTo>
                  <a:pt x="6887" y="626"/>
                  <a:pt x="6897" y="636"/>
                  <a:pt x="6930" y="647"/>
                </a:cubicBezTo>
                <a:cubicBezTo>
                  <a:pt x="6951" y="647"/>
                  <a:pt x="6983" y="669"/>
                  <a:pt x="6994" y="679"/>
                </a:cubicBezTo>
                <a:cubicBezTo>
                  <a:pt x="7008" y="700"/>
                  <a:pt x="7021" y="707"/>
                  <a:pt x="7043" y="707"/>
                </a:cubicBezTo>
                <a:cubicBezTo>
                  <a:pt x="7055" y="707"/>
                  <a:pt x="7071" y="705"/>
                  <a:pt x="7090" y="701"/>
                </a:cubicBezTo>
                <a:lnTo>
                  <a:pt x="7219" y="658"/>
                </a:lnTo>
                <a:cubicBezTo>
                  <a:pt x="7252" y="647"/>
                  <a:pt x="7316" y="636"/>
                  <a:pt x="7348" y="636"/>
                </a:cubicBezTo>
                <a:cubicBezTo>
                  <a:pt x="7380" y="636"/>
                  <a:pt x="7434" y="626"/>
                  <a:pt x="7466" y="615"/>
                </a:cubicBezTo>
                <a:cubicBezTo>
                  <a:pt x="7552" y="572"/>
                  <a:pt x="7798" y="519"/>
                  <a:pt x="7884" y="519"/>
                </a:cubicBezTo>
                <a:cubicBezTo>
                  <a:pt x="7927" y="519"/>
                  <a:pt x="7960" y="519"/>
                  <a:pt x="7970" y="508"/>
                </a:cubicBezTo>
                <a:cubicBezTo>
                  <a:pt x="7981" y="486"/>
                  <a:pt x="8088" y="486"/>
                  <a:pt x="8335" y="486"/>
                </a:cubicBezTo>
                <a:cubicBezTo>
                  <a:pt x="8432" y="486"/>
                  <a:pt x="8517" y="486"/>
                  <a:pt x="8528" y="476"/>
                </a:cubicBezTo>
                <a:cubicBezTo>
                  <a:pt x="8539" y="476"/>
                  <a:pt x="8613" y="465"/>
                  <a:pt x="8710" y="465"/>
                </a:cubicBezTo>
                <a:cubicBezTo>
                  <a:pt x="9107" y="443"/>
                  <a:pt x="9236" y="433"/>
                  <a:pt x="9333" y="422"/>
                </a:cubicBezTo>
                <a:cubicBezTo>
                  <a:pt x="9397" y="411"/>
                  <a:pt x="9450" y="411"/>
                  <a:pt x="9461" y="411"/>
                </a:cubicBezTo>
                <a:cubicBezTo>
                  <a:pt x="9461" y="414"/>
                  <a:pt x="9465" y="416"/>
                  <a:pt x="9471" y="416"/>
                </a:cubicBezTo>
                <a:cubicBezTo>
                  <a:pt x="9487" y="416"/>
                  <a:pt x="9520" y="408"/>
                  <a:pt x="9557" y="400"/>
                </a:cubicBezTo>
                <a:cubicBezTo>
                  <a:pt x="9611" y="379"/>
                  <a:pt x="9697" y="379"/>
                  <a:pt x="9815" y="379"/>
                </a:cubicBezTo>
                <a:cubicBezTo>
                  <a:pt x="9912" y="379"/>
                  <a:pt x="10019" y="368"/>
                  <a:pt x="10062" y="357"/>
                </a:cubicBezTo>
                <a:cubicBezTo>
                  <a:pt x="10090" y="351"/>
                  <a:pt x="10136" y="348"/>
                  <a:pt x="10187" y="348"/>
                </a:cubicBezTo>
                <a:cubicBezTo>
                  <a:pt x="10311" y="348"/>
                  <a:pt x="10468" y="364"/>
                  <a:pt x="10491" y="379"/>
                </a:cubicBezTo>
                <a:cubicBezTo>
                  <a:pt x="10498" y="387"/>
                  <a:pt x="10517" y="394"/>
                  <a:pt x="10535" y="394"/>
                </a:cubicBezTo>
                <a:cubicBezTo>
                  <a:pt x="10542" y="394"/>
                  <a:pt x="10549" y="393"/>
                  <a:pt x="10555" y="390"/>
                </a:cubicBezTo>
                <a:cubicBezTo>
                  <a:pt x="10641" y="390"/>
                  <a:pt x="10995" y="508"/>
                  <a:pt x="11285" y="647"/>
                </a:cubicBezTo>
                <a:cubicBezTo>
                  <a:pt x="11349" y="679"/>
                  <a:pt x="11413" y="701"/>
                  <a:pt x="11413" y="701"/>
                </a:cubicBezTo>
                <a:cubicBezTo>
                  <a:pt x="11413" y="701"/>
                  <a:pt x="11456" y="712"/>
                  <a:pt x="11488" y="733"/>
                </a:cubicBezTo>
                <a:cubicBezTo>
                  <a:pt x="11531" y="743"/>
                  <a:pt x="11638" y="786"/>
                  <a:pt x="11724" y="829"/>
                </a:cubicBezTo>
                <a:cubicBezTo>
                  <a:pt x="11821" y="862"/>
                  <a:pt x="11907" y="905"/>
                  <a:pt x="11917" y="905"/>
                </a:cubicBezTo>
                <a:cubicBezTo>
                  <a:pt x="11928" y="915"/>
                  <a:pt x="11982" y="937"/>
                  <a:pt x="12036" y="958"/>
                </a:cubicBezTo>
                <a:cubicBezTo>
                  <a:pt x="12110" y="991"/>
                  <a:pt x="12143" y="1012"/>
                  <a:pt x="12143" y="1034"/>
                </a:cubicBezTo>
                <a:cubicBezTo>
                  <a:pt x="12153" y="1055"/>
                  <a:pt x="12175" y="1076"/>
                  <a:pt x="12229" y="1098"/>
                </a:cubicBezTo>
                <a:cubicBezTo>
                  <a:pt x="12272" y="1108"/>
                  <a:pt x="12325" y="1141"/>
                  <a:pt x="12346" y="1151"/>
                </a:cubicBezTo>
                <a:cubicBezTo>
                  <a:pt x="12368" y="1173"/>
                  <a:pt x="12389" y="1184"/>
                  <a:pt x="12400" y="1184"/>
                </a:cubicBezTo>
                <a:cubicBezTo>
                  <a:pt x="12411" y="1184"/>
                  <a:pt x="12432" y="1194"/>
                  <a:pt x="12443" y="1205"/>
                </a:cubicBezTo>
                <a:cubicBezTo>
                  <a:pt x="12465" y="1227"/>
                  <a:pt x="12529" y="1258"/>
                  <a:pt x="12604" y="1280"/>
                </a:cubicBezTo>
                <a:cubicBezTo>
                  <a:pt x="12668" y="1301"/>
                  <a:pt x="12765" y="1355"/>
                  <a:pt x="12808" y="1387"/>
                </a:cubicBezTo>
                <a:cubicBezTo>
                  <a:pt x="12851" y="1420"/>
                  <a:pt x="12915" y="1451"/>
                  <a:pt x="12947" y="1463"/>
                </a:cubicBezTo>
                <a:cubicBezTo>
                  <a:pt x="12979" y="1473"/>
                  <a:pt x="13033" y="1494"/>
                  <a:pt x="13065" y="1516"/>
                </a:cubicBezTo>
                <a:cubicBezTo>
                  <a:pt x="13169" y="1582"/>
                  <a:pt x="13239" y="1615"/>
                  <a:pt x="13262" y="1615"/>
                </a:cubicBezTo>
                <a:cubicBezTo>
                  <a:pt x="13265" y="1615"/>
                  <a:pt x="13267" y="1614"/>
                  <a:pt x="13269" y="1613"/>
                </a:cubicBezTo>
                <a:cubicBezTo>
                  <a:pt x="13269" y="1613"/>
                  <a:pt x="13301" y="1623"/>
                  <a:pt x="13323" y="1644"/>
                </a:cubicBezTo>
                <a:cubicBezTo>
                  <a:pt x="13344" y="1656"/>
                  <a:pt x="13387" y="1677"/>
                  <a:pt x="13397" y="1677"/>
                </a:cubicBezTo>
                <a:cubicBezTo>
                  <a:pt x="13419" y="1677"/>
                  <a:pt x="13483" y="1720"/>
                  <a:pt x="13537" y="1763"/>
                </a:cubicBezTo>
                <a:cubicBezTo>
                  <a:pt x="13676" y="1880"/>
                  <a:pt x="13838" y="1977"/>
                  <a:pt x="13859" y="1977"/>
                </a:cubicBezTo>
                <a:cubicBezTo>
                  <a:pt x="13859" y="1977"/>
                  <a:pt x="13869" y="1988"/>
                  <a:pt x="13869" y="1999"/>
                </a:cubicBezTo>
                <a:lnTo>
                  <a:pt x="13955" y="2063"/>
                </a:lnTo>
                <a:cubicBezTo>
                  <a:pt x="14009" y="2085"/>
                  <a:pt x="14062" y="2128"/>
                  <a:pt x="14074" y="2138"/>
                </a:cubicBezTo>
                <a:cubicBezTo>
                  <a:pt x="14095" y="2159"/>
                  <a:pt x="14105" y="2171"/>
                  <a:pt x="14116" y="2171"/>
                </a:cubicBezTo>
                <a:cubicBezTo>
                  <a:pt x="14127" y="2171"/>
                  <a:pt x="14191" y="2224"/>
                  <a:pt x="14267" y="2299"/>
                </a:cubicBezTo>
                <a:cubicBezTo>
                  <a:pt x="14341" y="2364"/>
                  <a:pt x="14417" y="2417"/>
                  <a:pt x="14438" y="2438"/>
                </a:cubicBezTo>
                <a:cubicBezTo>
                  <a:pt x="14460" y="2438"/>
                  <a:pt x="14470" y="2471"/>
                  <a:pt x="14470" y="2481"/>
                </a:cubicBezTo>
                <a:cubicBezTo>
                  <a:pt x="14470" y="2503"/>
                  <a:pt x="14503" y="2524"/>
                  <a:pt x="14534" y="2545"/>
                </a:cubicBezTo>
                <a:cubicBezTo>
                  <a:pt x="14567" y="2567"/>
                  <a:pt x="14588" y="2588"/>
                  <a:pt x="14588" y="2610"/>
                </a:cubicBezTo>
                <a:cubicBezTo>
                  <a:pt x="14588" y="2631"/>
                  <a:pt x="14599" y="2642"/>
                  <a:pt x="14599" y="2642"/>
                </a:cubicBezTo>
                <a:cubicBezTo>
                  <a:pt x="14610" y="2642"/>
                  <a:pt x="14674" y="2696"/>
                  <a:pt x="14739" y="2760"/>
                </a:cubicBezTo>
                <a:cubicBezTo>
                  <a:pt x="14803" y="2824"/>
                  <a:pt x="14889" y="2900"/>
                  <a:pt x="14910" y="2921"/>
                </a:cubicBezTo>
                <a:cubicBezTo>
                  <a:pt x="14942" y="2943"/>
                  <a:pt x="14975" y="2975"/>
                  <a:pt x="14985" y="2986"/>
                </a:cubicBezTo>
                <a:cubicBezTo>
                  <a:pt x="15017" y="3050"/>
                  <a:pt x="15146" y="3211"/>
                  <a:pt x="15221" y="3296"/>
                </a:cubicBezTo>
                <a:cubicBezTo>
                  <a:pt x="15264" y="3350"/>
                  <a:pt x="15296" y="3393"/>
                  <a:pt x="15296" y="3404"/>
                </a:cubicBezTo>
                <a:cubicBezTo>
                  <a:pt x="15296" y="3415"/>
                  <a:pt x="15318" y="3436"/>
                  <a:pt x="15339" y="3458"/>
                </a:cubicBezTo>
                <a:cubicBezTo>
                  <a:pt x="15361" y="3468"/>
                  <a:pt x="15414" y="3554"/>
                  <a:pt x="15457" y="3629"/>
                </a:cubicBezTo>
                <a:cubicBezTo>
                  <a:pt x="15500" y="3704"/>
                  <a:pt x="15543" y="3779"/>
                  <a:pt x="15564" y="3801"/>
                </a:cubicBezTo>
                <a:cubicBezTo>
                  <a:pt x="15575" y="3811"/>
                  <a:pt x="15597" y="3833"/>
                  <a:pt x="15597" y="3844"/>
                </a:cubicBezTo>
                <a:cubicBezTo>
                  <a:pt x="15597" y="3854"/>
                  <a:pt x="15607" y="3887"/>
                  <a:pt x="15628" y="3908"/>
                </a:cubicBezTo>
                <a:cubicBezTo>
                  <a:pt x="15650" y="3930"/>
                  <a:pt x="15671" y="3973"/>
                  <a:pt x="15683" y="3994"/>
                </a:cubicBezTo>
                <a:cubicBezTo>
                  <a:pt x="15704" y="4112"/>
                  <a:pt x="15725" y="4166"/>
                  <a:pt x="15736" y="4176"/>
                </a:cubicBezTo>
                <a:cubicBezTo>
                  <a:pt x="15747" y="4187"/>
                  <a:pt x="15757" y="4208"/>
                  <a:pt x="15757" y="4219"/>
                </a:cubicBezTo>
                <a:cubicBezTo>
                  <a:pt x="15757" y="4230"/>
                  <a:pt x="15768" y="4262"/>
                  <a:pt x="15790" y="4283"/>
                </a:cubicBezTo>
                <a:cubicBezTo>
                  <a:pt x="15822" y="4326"/>
                  <a:pt x="15864" y="4466"/>
                  <a:pt x="15864" y="4498"/>
                </a:cubicBezTo>
                <a:cubicBezTo>
                  <a:pt x="15864" y="4509"/>
                  <a:pt x="15886" y="4541"/>
                  <a:pt x="15907" y="4573"/>
                </a:cubicBezTo>
                <a:cubicBezTo>
                  <a:pt x="15929" y="4616"/>
                  <a:pt x="15950" y="4659"/>
                  <a:pt x="15950" y="4669"/>
                </a:cubicBezTo>
                <a:cubicBezTo>
                  <a:pt x="15950" y="4680"/>
                  <a:pt x="15961" y="4723"/>
                  <a:pt x="15983" y="4745"/>
                </a:cubicBezTo>
                <a:cubicBezTo>
                  <a:pt x="16026" y="4819"/>
                  <a:pt x="16057" y="4916"/>
                  <a:pt x="16090" y="5055"/>
                </a:cubicBezTo>
                <a:cubicBezTo>
                  <a:pt x="16100" y="5109"/>
                  <a:pt x="16122" y="5174"/>
                  <a:pt x="16133" y="5195"/>
                </a:cubicBezTo>
                <a:cubicBezTo>
                  <a:pt x="16154" y="5217"/>
                  <a:pt x="16165" y="5260"/>
                  <a:pt x="16165" y="5303"/>
                </a:cubicBezTo>
                <a:cubicBezTo>
                  <a:pt x="16165" y="5356"/>
                  <a:pt x="16229" y="5624"/>
                  <a:pt x="16251" y="5667"/>
                </a:cubicBezTo>
                <a:cubicBezTo>
                  <a:pt x="16272" y="5699"/>
                  <a:pt x="16326" y="5914"/>
                  <a:pt x="16326" y="5968"/>
                </a:cubicBezTo>
                <a:cubicBezTo>
                  <a:pt x="16326" y="5999"/>
                  <a:pt x="16336" y="6042"/>
                  <a:pt x="16348" y="6075"/>
                </a:cubicBezTo>
                <a:cubicBezTo>
                  <a:pt x="16369" y="6107"/>
                  <a:pt x="16379" y="6171"/>
                  <a:pt x="16379" y="6225"/>
                </a:cubicBezTo>
                <a:cubicBezTo>
                  <a:pt x="16379" y="6278"/>
                  <a:pt x="16390" y="6332"/>
                  <a:pt x="16412" y="6354"/>
                </a:cubicBezTo>
                <a:cubicBezTo>
                  <a:pt x="16433" y="6385"/>
                  <a:pt x="16444" y="6428"/>
                  <a:pt x="16444" y="6461"/>
                </a:cubicBezTo>
                <a:cubicBezTo>
                  <a:pt x="16444" y="6493"/>
                  <a:pt x="16465" y="6547"/>
                  <a:pt x="16487" y="6590"/>
                </a:cubicBezTo>
                <a:cubicBezTo>
                  <a:pt x="16498" y="6633"/>
                  <a:pt x="16529" y="6718"/>
                  <a:pt x="16541" y="6793"/>
                </a:cubicBezTo>
                <a:cubicBezTo>
                  <a:pt x="16562" y="6869"/>
                  <a:pt x="16584" y="6943"/>
                  <a:pt x="16605" y="6965"/>
                </a:cubicBezTo>
                <a:cubicBezTo>
                  <a:pt x="16626" y="6997"/>
                  <a:pt x="16637" y="7051"/>
                  <a:pt x="16637" y="7126"/>
                </a:cubicBezTo>
                <a:cubicBezTo>
                  <a:pt x="16648" y="7190"/>
                  <a:pt x="16669" y="7286"/>
                  <a:pt x="16691" y="7341"/>
                </a:cubicBezTo>
                <a:cubicBezTo>
                  <a:pt x="16723" y="7437"/>
                  <a:pt x="16734" y="7534"/>
                  <a:pt x="16777" y="7877"/>
                </a:cubicBezTo>
                <a:cubicBezTo>
                  <a:pt x="16787" y="7952"/>
                  <a:pt x="16798" y="8059"/>
                  <a:pt x="16808" y="8113"/>
                </a:cubicBezTo>
                <a:cubicBezTo>
                  <a:pt x="16819" y="8177"/>
                  <a:pt x="16819" y="8252"/>
                  <a:pt x="16819" y="8295"/>
                </a:cubicBezTo>
                <a:lnTo>
                  <a:pt x="16819" y="8381"/>
                </a:lnTo>
                <a:cubicBezTo>
                  <a:pt x="16841" y="8402"/>
                  <a:pt x="16862" y="8606"/>
                  <a:pt x="16862" y="8756"/>
                </a:cubicBezTo>
                <a:cubicBezTo>
                  <a:pt x="16873" y="8810"/>
                  <a:pt x="16873" y="8842"/>
                  <a:pt x="16894" y="8853"/>
                </a:cubicBezTo>
                <a:cubicBezTo>
                  <a:pt x="16916" y="8874"/>
                  <a:pt x="16927" y="8895"/>
                  <a:pt x="16927" y="9046"/>
                </a:cubicBezTo>
                <a:cubicBezTo>
                  <a:pt x="16927" y="9153"/>
                  <a:pt x="16916" y="9217"/>
                  <a:pt x="16905" y="9217"/>
                </a:cubicBezTo>
                <a:cubicBezTo>
                  <a:pt x="16894" y="9217"/>
                  <a:pt x="16894" y="9271"/>
                  <a:pt x="16894" y="9336"/>
                </a:cubicBezTo>
                <a:cubicBezTo>
                  <a:pt x="16894" y="9529"/>
                  <a:pt x="16894" y="9625"/>
                  <a:pt x="16873" y="9722"/>
                </a:cubicBezTo>
                <a:cubicBezTo>
                  <a:pt x="16862" y="9786"/>
                  <a:pt x="16862" y="9818"/>
                  <a:pt x="16873" y="9851"/>
                </a:cubicBezTo>
                <a:cubicBezTo>
                  <a:pt x="16894" y="9872"/>
                  <a:pt x="16894" y="9893"/>
                  <a:pt x="16862" y="9958"/>
                </a:cubicBezTo>
                <a:cubicBezTo>
                  <a:pt x="16830" y="10001"/>
                  <a:pt x="16819" y="10075"/>
                  <a:pt x="16798" y="10215"/>
                </a:cubicBezTo>
                <a:cubicBezTo>
                  <a:pt x="16787" y="10365"/>
                  <a:pt x="16765" y="10461"/>
                  <a:pt x="16723" y="10590"/>
                </a:cubicBezTo>
                <a:cubicBezTo>
                  <a:pt x="16691" y="10697"/>
                  <a:pt x="16669" y="10783"/>
                  <a:pt x="16669" y="10805"/>
                </a:cubicBezTo>
                <a:cubicBezTo>
                  <a:pt x="16680" y="10837"/>
                  <a:pt x="16658" y="10891"/>
                  <a:pt x="16637" y="10945"/>
                </a:cubicBezTo>
                <a:cubicBezTo>
                  <a:pt x="16594" y="11041"/>
                  <a:pt x="16594" y="11062"/>
                  <a:pt x="16541" y="11309"/>
                </a:cubicBezTo>
                <a:cubicBezTo>
                  <a:pt x="16529" y="11384"/>
                  <a:pt x="16508" y="11459"/>
                  <a:pt x="16498" y="11481"/>
                </a:cubicBezTo>
                <a:cubicBezTo>
                  <a:pt x="16498" y="11491"/>
                  <a:pt x="16487" y="11556"/>
                  <a:pt x="16476" y="11610"/>
                </a:cubicBezTo>
                <a:cubicBezTo>
                  <a:pt x="16476" y="11674"/>
                  <a:pt x="16455" y="11738"/>
                  <a:pt x="16444" y="11770"/>
                </a:cubicBezTo>
                <a:cubicBezTo>
                  <a:pt x="16422" y="11792"/>
                  <a:pt x="16412" y="11834"/>
                  <a:pt x="16422" y="11856"/>
                </a:cubicBezTo>
                <a:cubicBezTo>
                  <a:pt x="16422" y="11888"/>
                  <a:pt x="16412" y="11920"/>
                  <a:pt x="16401" y="11920"/>
                </a:cubicBezTo>
                <a:cubicBezTo>
                  <a:pt x="16390" y="11931"/>
                  <a:pt x="16369" y="11963"/>
                  <a:pt x="16369" y="11996"/>
                </a:cubicBezTo>
                <a:cubicBezTo>
                  <a:pt x="16348" y="12092"/>
                  <a:pt x="16272" y="12328"/>
                  <a:pt x="16262" y="12339"/>
                </a:cubicBezTo>
                <a:cubicBezTo>
                  <a:pt x="16251" y="12349"/>
                  <a:pt x="16219" y="12478"/>
                  <a:pt x="16219" y="12499"/>
                </a:cubicBezTo>
                <a:cubicBezTo>
                  <a:pt x="16229" y="12511"/>
                  <a:pt x="16197" y="12575"/>
                  <a:pt x="16165" y="12650"/>
                </a:cubicBezTo>
                <a:cubicBezTo>
                  <a:pt x="16122" y="12735"/>
                  <a:pt x="16100" y="12811"/>
                  <a:pt x="16100" y="12821"/>
                </a:cubicBezTo>
                <a:cubicBezTo>
                  <a:pt x="16100" y="12832"/>
                  <a:pt x="16079" y="12843"/>
                  <a:pt x="16057" y="12854"/>
                </a:cubicBezTo>
                <a:cubicBezTo>
                  <a:pt x="16026" y="12864"/>
                  <a:pt x="16015" y="12886"/>
                  <a:pt x="16004" y="12940"/>
                </a:cubicBezTo>
                <a:cubicBezTo>
                  <a:pt x="15993" y="12983"/>
                  <a:pt x="15972" y="13025"/>
                  <a:pt x="15961" y="13025"/>
                </a:cubicBezTo>
                <a:cubicBezTo>
                  <a:pt x="15950" y="13036"/>
                  <a:pt x="15929" y="13068"/>
                  <a:pt x="15918" y="13100"/>
                </a:cubicBezTo>
                <a:cubicBezTo>
                  <a:pt x="15907" y="13133"/>
                  <a:pt x="15876" y="13197"/>
                  <a:pt x="15843" y="13229"/>
                </a:cubicBezTo>
                <a:cubicBezTo>
                  <a:pt x="15811" y="13261"/>
                  <a:pt x="15790" y="13304"/>
                  <a:pt x="15800" y="13315"/>
                </a:cubicBezTo>
                <a:cubicBezTo>
                  <a:pt x="15800" y="13336"/>
                  <a:pt x="15800" y="13336"/>
                  <a:pt x="15779" y="13336"/>
                </a:cubicBezTo>
                <a:cubicBezTo>
                  <a:pt x="15747" y="13336"/>
                  <a:pt x="15736" y="13358"/>
                  <a:pt x="15714" y="13412"/>
                </a:cubicBezTo>
                <a:cubicBezTo>
                  <a:pt x="15704" y="13455"/>
                  <a:pt x="15661" y="13508"/>
                  <a:pt x="15640" y="13529"/>
                </a:cubicBezTo>
                <a:cubicBezTo>
                  <a:pt x="15618" y="13562"/>
                  <a:pt x="15575" y="13615"/>
                  <a:pt x="15564" y="13658"/>
                </a:cubicBezTo>
                <a:cubicBezTo>
                  <a:pt x="15543" y="13701"/>
                  <a:pt x="15489" y="13765"/>
                  <a:pt x="15457" y="13798"/>
                </a:cubicBezTo>
                <a:cubicBezTo>
                  <a:pt x="15425" y="13830"/>
                  <a:pt x="15392" y="13872"/>
                  <a:pt x="15382" y="13894"/>
                </a:cubicBezTo>
                <a:cubicBezTo>
                  <a:pt x="15361" y="13937"/>
                  <a:pt x="15296" y="14012"/>
                  <a:pt x="15178" y="14130"/>
                </a:cubicBezTo>
                <a:cubicBezTo>
                  <a:pt x="15125" y="14184"/>
                  <a:pt x="15082" y="14237"/>
                  <a:pt x="15082" y="14259"/>
                </a:cubicBezTo>
                <a:cubicBezTo>
                  <a:pt x="15082" y="14270"/>
                  <a:pt x="15071" y="14291"/>
                  <a:pt x="15060" y="14301"/>
                </a:cubicBezTo>
                <a:cubicBezTo>
                  <a:pt x="15049" y="14313"/>
                  <a:pt x="15039" y="14334"/>
                  <a:pt x="15039" y="14344"/>
                </a:cubicBezTo>
                <a:cubicBezTo>
                  <a:pt x="15039" y="14377"/>
                  <a:pt x="14975" y="14441"/>
                  <a:pt x="14899" y="14473"/>
                </a:cubicBezTo>
                <a:cubicBezTo>
                  <a:pt x="14835" y="14516"/>
                  <a:pt x="14770" y="14570"/>
                  <a:pt x="14770" y="14602"/>
                </a:cubicBezTo>
                <a:cubicBezTo>
                  <a:pt x="14770" y="14634"/>
                  <a:pt x="14449" y="14978"/>
                  <a:pt x="14105" y="15299"/>
                </a:cubicBezTo>
                <a:cubicBezTo>
                  <a:pt x="14020" y="15385"/>
                  <a:pt x="13912" y="15481"/>
                  <a:pt x="13880" y="15514"/>
                </a:cubicBezTo>
                <a:cubicBezTo>
                  <a:pt x="13848" y="15546"/>
                  <a:pt x="13784" y="15600"/>
                  <a:pt x="13730" y="15643"/>
                </a:cubicBezTo>
                <a:cubicBezTo>
                  <a:pt x="13505" y="15825"/>
                  <a:pt x="13397" y="15910"/>
                  <a:pt x="13397" y="15922"/>
                </a:cubicBezTo>
                <a:cubicBezTo>
                  <a:pt x="13397" y="15932"/>
                  <a:pt x="13354" y="15953"/>
                  <a:pt x="13312" y="15986"/>
                </a:cubicBezTo>
                <a:cubicBezTo>
                  <a:pt x="13258" y="16018"/>
                  <a:pt x="13204" y="16050"/>
                  <a:pt x="13194" y="16061"/>
                </a:cubicBezTo>
                <a:lnTo>
                  <a:pt x="13087" y="16115"/>
                </a:lnTo>
                <a:cubicBezTo>
                  <a:pt x="13044" y="16136"/>
                  <a:pt x="12990" y="16158"/>
                  <a:pt x="12990" y="16179"/>
                </a:cubicBezTo>
                <a:cubicBezTo>
                  <a:pt x="12979" y="16200"/>
                  <a:pt x="12937" y="16232"/>
                  <a:pt x="12894" y="16265"/>
                </a:cubicBezTo>
                <a:cubicBezTo>
                  <a:pt x="12861" y="16286"/>
                  <a:pt x="12775" y="16351"/>
                  <a:pt x="12711" y="16415"/>
                </a:cubicBezTo>
                <a:cubicBezTo>
                  <a:pt x="12615" y="16490"/>
                  <a:pt x="12572" y="16522"/>
                  <a:pt x="12508" y="16544"/>
                </a:cubicBezTo>
                <a:cubicBezTo>
                  <a:pt x="12453" y="16554"/>
                  <a:pt x="12411" y="16575"/>
                  <a:pt x="12400" y="16575"/>
                </a:cubicBezTo>
                <a:cubicBezTo>
                  <a:pt x="12389" y="16575"/>
                  <a:pt x="12346" y="16587"/>
                  <a:pt x="12314" y="16608"/>
                </a:cubicBezTo>
                <a:cubicBezTo>
                  <a:pt x="12282" y="16630"/>
                  <a:pt x="12239" y="16651"/>
                  <a:pt x="12229" y="16651"/>
                </a:cubicBezTo>
                <a:lnTo>
                  <a:pt x="12143" y="16694"/>
                </a:lnTo>
                <a:cubicBezTo>
                  <a:pt x="12024" y="16747"/>
                  <a:pt x="11885" y="16801"/>
                  <a:pt x="11831" y="16801"/>
                </a:cubicBezTo>
                <a:cubicBezTo>
                  <a:pt x="11767" y="16811"/>
                  <a:pt x="11574" y="16897"/>
                  <a:pt x="11564" y="16919"/>
                </a:cubicBezTo>
                <a:cubicBezTo>
                  <a:pt x="11552" y="16930"/>
                  <a:pt x="11531" y="16940"/>
                  <a:pt x="11510" y="16940"/>
                </a:cubicBezTo>
                <a:cubicBezTo>
                  <a:pt x="11478" y="16940"/>
                  <a:pt x="11349" y="16983"/>
                  <a:pt x="11231" y="17037"/>
                </a:cubicBezTo>
                <a:cubicBezTo>
                  <a:pt x="11199" y="17059"/>
                  <a:pt x="11113" y="17080"/>
                  <a:pt x="11049" y="17080"/>
                </a:cubicBezTo>
                <a:cubicBezTo>
                  <a:pt x="10984" y="17090"/>
                  <a:pt x="10887" y="17101"/>
                  <a:pt x="10845" y="17123"/>
                </a:cubicBezTo>
                <a:cubicBezTo>
                  <a:pt x="10745" y="17151"/>
                  <a:pt x="10555" y="17170"/>
                  <a:pt x="10395" y="17170"/>
                </a:cubicBezTo>
                <a:cubicBezTo>
                  <a:pt x="10314" y="17170"/>
                  <a:pt x="10241" y="17166"/>
                  <a:pt x="10191" y="17155"/>
                </a:cubicBezTo>
                <a:cubicBezTo>
                  <a:pt x="10169" y="17150"/>
                  <a:pt x="10150" y="17148"/>
                  <a:pt x="10133" y="17148"/>
                </a:cubicBezTo>
                <a:cubicBezTo>
                  <a:pt x="10109" y="17148"/>
                  <a:pt x="10087" y="17153"/>
                  <a:pt x="10062" y="17166"/>
                </a:cubicBezTo>
                <a:cubicBezTo>
                  <a:pt x="10032" y="17178"/>
                  <a:pt x="10013" y="17186"/>
                  <a:pt x="9994" y="17186"/>
                </a:cubicBezTo>
                <a:cubicBezTo>
                  <a:pt x="9978" y="17186"/>
                  <a:pt x="9963" y="17180"/>
                  <a:pt x="9944" y="17166"/>
                </a:cubicBezTo>
                <a:cubicBezTo>
                  <a:pt x="9932" y="17158"/>
                  <a:pt x="9925" y="17153"/>
                  <a:pt x="9911" y="17153"/>
                </a:cubicBezTo>
                <a:cubicBezTo>
                  <a:pt x="9887" y="17153"/>
                  <a:pt x="9845" y="17168"/>
                  <a:pt x="9729" y="17209"/>
                </a:cubicBezTo>
                <a:cubicBezTo>
                  <a:pt x="9682" y="17224"/>
                  <a:pt x="9658" y="17234"/>
                  <a:pt x="9640" y="17234"/>
                </a:cubicBezTo>
                <a:cubicBezTo>
                  <a:pt x="9633" y="17234"/>
                  <a:pt x="9627" y="17233"/>
                  <a:pt x="9622" y="17230"/>
                </a:cubicBezTo>
                <a:cubicBezTo>
                  <a:pt x="9607" y="17219"/>
                  <a:pt x="9575" y="17214"/>
                  <a:pt x="9534" y="17214"/>
                </a:cubicBezTo>
                <a:cubicBezTo>
                  <a:pt x="9454" y="17214"/>
                  <a:pt x="9343" y="17233"/>
                  <a:pt x="9279" y="17262"/>
                </a:cubicBezTo>
                <a:cubicBezTo>
                  <a:pt x="9247" y="17275"/>
                  <a:pt x="9219" y="17280"/>
                  <a:pt x="9188" y="17280"/>
                </a:cubicBezTo>
                <a:cubicBezTo>
                  <a:pt x="9167" y="17280"/>
                  <a:pt x="9144" y="17277"/>
                  <a:pt x="9118" y="17273"/>
                </a:cubicBezTo>
                <a:cubicBezTo>
                  <a:pt x="9064" y="17262"/>
                  <a:pt x="9000" y="17262"/>
                  <a:pt x="8978" y="17262"/>
                </a:cubicBezTo>
                <a:cubicBezTo>
                  <a:pt x="8946" y="17262"/>
                  <a:pt x="8818" y="17273"/>
                  <a:pt x="8678" y="17273"/>
                </a:cubicBezTo>
                <a:cubicBezTo>
                  <a:pt x="8539" y="17273"/>
                  <a:pt x="8410" y="17283"/>
                  <a:pt x="8399" y="17295"/>
                </a:cubicBezTo>
                <a:cubicBezTo>
                  <a:pt x="8378" y="17295"/>
                  <a:pt x="8313" y="17295"/>
                  <a:pt x="8249" y="17273"/>
                </a:cubicBezTo>
                <a:cubicBezTo>
                  <a:pt x="8198" y="17260"/>
                  <a:pt x="8166" y="17255"/>
                  <a:pt x="8129" y="17255"/>
                </a:cubicBezTo>
                <a:cubicBezTo>
                  <a:pt x="8103" y="17255"/>
                  <a:pt x="8074" y="17258"/>
                  <a:pt x="8034" y="17262"/>
                </a:cubicBezTo>
                <a:cubicBezTo>
                  <a:pt x="7997" y="17270"/>
                  <a:pt x="7963" y="17275"/>
                  <a:pt x="7923" y="17275"/>
                </a:cubicBezTo>
                <a:cubicBezTo>
                  <a:pt x="7860" y="17275"/>
                  <a:pt x="7784" y="17263"/>
                  <a:pt x="7659" y="17230"/>
                </a:cubicBezTo>
                <a:cubicBezTo>
                  <a:pt x="7616" y="17219"/>
                  <a:pt x="7552" y="17219"/>
                  <a:pt x="7519" y="17209"/>
                </a:cubicBezTo>
                <a:cubicBezTo>
                  <a:pt x="7476" y="17209"/>
                  <a:pt x="7445" y="17209"/>
                  <a:pt x="7434" y="17198"/>
                </a:cubicBezTo>
                <a:cubicBezTo>
                  <a:pt x="7402" y="17176"/>
                  <a:pt x="7187" y="17144"/>
                  <a:pt x="7123" y="17144"/>
                </a:cubicBezTo>
                <a:cubicBezTo>
                  <a:pt x="7090" y="17144"/>
                  <a:pt x="7026" y="17123"/>
                  <a:pt x="6983" y="17101"/>
                </a:cubicBezTo>
                <a:cubicBezTo>
                  <a:pt x="6943" y="17088"/>
                  <a:pt x="6920" y="17079"/>
                  <a:pt x="6900" y="17079"/>
                </a:cubicBezTo>
                <a:cubicBezTo>
                  <a:pt x="6888" y="17079"/>
                  <a:pt x="6878" y="17082"/>
                  <a:pt x="6866" y="17090"/>
                </a:cubicBezTo>
                <a:cubicBezTo>
                  <a:pt x="6844" y="17101"/>
                  <a:pt x="6801" y="17101"/>
                  <a:pt x="6737" y="17101"/>
                </a:cubicBezTo>
                <a:cubicBezTo>
                  <a:pt x="6683" y="17090"/>
                  <a:pt x="6618" y="17090"/>
                  <a:pt x="6587" y="17090"/>
                </a:cubicBezTo>
                <a:cubicBezTo>
                  <a:pt x="6565" y="17090"/>
                  <a:pt x="6501" y="17080"/>
                  <a:pt x="6447" y="17059"/>
                </a:cubicBezTo>
                <a:cubicBezTo>
                  <a:pt x="6382" y="17037"/>
                  <a:pt x="6308" y="17026"/>
                  <a:pt x="6201" y="17026"/>
                </a:cubicBezTo>
                <a:cubicBezTo>
                  <a:pt x="6050" y="17026"/>
                  <a:pt x="6050" y="17026"/>
                  <a:pt x="6018" y="16973"/>
                </a:cubicBezTo>
                <a:cubicBezTo>
                  <a:pt x="5986" y="16940"/>
                  <a:pt x="5965" y="16930"/>
                  <a:pt x="5922" y="16930"/>
                </a:cubicBezTo>
                <a:cubicBezTo>
                  <a:pt x="5836" y="16930"/>
                  <a:pt x="5729" y="16897"/>
                  <a:pt x="5643" y="16833"/>
                </a:cubicBezTo>
                <a:cubicBezTo>
                  <a:pt x="5589" y="16811"/>
                  <a:pt x="5535" y="16780"/>
                  <a:pt x="5524" y="16780"/>
                </a:cubicBezTo>
                <a:cubicBezTo>
                  <a:pt x="5493" y="16780"/>
                  <a:pt x="5385" y="16737"/>
                  <a:pt x="5385" y="16715"/>
                </a:cubicBezTo>
                <a:cubicBezTo>
                  <a:pt x="5385" y="16694"/>
                  <a:pt x="5214" y="16608"/>
                  <a:pt x="5128" y="16587"/>
                </a:cubicBezTo>
                <a:cubicBezTo>
                  <a:pt x="5085" y="16575"/>
                  <a:pt x="5042" y="16554"/>
                  <a:pt x="5021" y="16533"/>
                </a:cubicBezTo>
                <a:cubicBezTo>
                  <a:pt x="4978" y="16490"/>
                  <a:pt x="4913" y="16458"/>
                  <a:pt x="4816" y="16447"/>
                </a:cubicBezTo>
                <a:cubicBezTo>
                  <a:pt x="4752" y="16447"/>
                  <a:pt x="4666" y="16404"/>
                  <a:pt x="4538" y="16339"/>
                </a:cubicBezTo>
                <a:cubicBezTo>
                  <a:pt x="4506" y="16318"/>
                  <a:pt x="4430" y="16297"/>
                  <a:pt x="4387" y="16286"/>
                </a:cubicBezTo>
                <a:cubicBezTo>
                  <a:pt x="4334" y="16286"/>
                  <a:pt x="4291" y="16275"/>
                  <a:pt x="4280" y="16265"/>
                </a:cubicBezTo>
                <a:cubicBezTo>
                  <a:pt x="4270" y="16243"/>
                  <a:pt x="4012" y="16115"/>
                  <a:pt x="4001" y="16115"/>
                </a:cubicBezTo>
                <a:cubicBezTo>
                  <a:pt x="3991" y="16115"/>
                  <a:pt x="3969" y="16093"/>
                  <a:pt x="3937" y="16072"/>
                </a:cubicBezTo>
                <a:cubicBezTo>
                  <a:pt x="3915" y="16050"/>
                  <a:pt x="3894" y="16039"/>
                  <a:pt x="3884" y="16039"/>
                </a:cubicBezTo>
                <a:cubicBezTo>
                  <a:pt x="3872" y="16039"/>
                  <a:pt x="3851" y="16018"/>
                  <a:pt x="3830" y="15996"/>
                </a:cubicBezTo>
                <a:cubicBezTo>
                  <a:pt x="3808" y="15986"/>
                  <a:pt x="3744" y="15953"/>
                  <a:pt x="3679" y="15932"/>
                </a:cubicBezTo>
                <a:cubicBezTo>
                  <a:pt x="3615" y="15910"/>
                  <a:pt x="3562" y="15879"/>
                  <a:pt x="3562" y="15868"/>
                </a:cubicBezTo>
                <a:cubicBezTo>
                  <a:pt x="3562" y="15857"/>
                  <a:pt x="3529" y="15836"/>
                  <a:pt x="3486" y="15825"/>
                </a:cubicBezTo>
                <a:cubicBezTo>
                  <a:pt x="3455" y="15803"/>
                  <a:pt x="3390" y="15760"/>
                  <a:pt x="3347" y="15717"/>
                </a:cubicBezTo>
                <a:cubicBezTo>
                  <a:pt x="3304" y="15674"/>
                  <a:pt x="3262" y="15643"/>
                  <a:pt x="3250" y="15643"/>
                </a:cubicBezTo>
                <a:cubicBezTo>
                  <a:pt x="3240" y="15643"/>
                  <a:pt x="3197" y="15610"/>
                  <a:pt x="3154" y="15567"/>
                </a:cubicBezTo>
                <a:cubicBezTo>
                  <a:pt x="3122" y="15535"/>
                  <a:pt x="3079" y="15503"/>
                  <a:pt x="3057" y="15503"/>
                </a:cubicBezTo>
                <a:cubicBezTo>
                  <a:pt x="3036" y="15503"/>
                  <a:pt x="2950" y="15417"/>
                  <a:pt x="2918" y="15342"/>
                </a:cubicBezTo>
                <a:cubicBezTo>
                  <a:pt x="2907" y="15321"/>
                  <a:pt x="2875" y="15278"/>
                  <a:pt x="2854" y="15257"/>
                </a:cubicBezTo>
                <a:cubicBezTo>
                  <a:pt x="2671" y="15052"/>
                  <a:pt x="2618" y="14999"/>
                  <a:pt x="2585" y="14935"/>
                </a:cubicBezTo>
                <a:cubicBezTo>
                  <a:pt x="2564" y="14902"/>
                  <a:pt x="2532" y="14859"/>
                  <a:pt x="2521" y="14859"/>
                </a:cubicBezTo>
                <a:cubicBezTo>
                  <a:pt x="2500" y="14849"/>
                  <a:pt x="2478" y="14827"/>
                  <a:pt x="2457" y="14806"/>
                </a:cubicBezTo>
                <a:cubicBezTo>
                  <a:pt x="2446" y="14773"/>
                  <a:pt x="2414" y="14742"/>
                  <a:pt x="2392" y="14709"/>
                </a:cubicBezTo>
                <a:cubicBezTo>
                  <a:pt x="2339" y="14645"/>
                  <a:pt x="2178" y="14387"/>
                  <a:pt x="2178" y="14377"/>
                </a:cubicBezTo>
                <a:cubicBezTo>
                  <a:pt x="2178" y="14377"/>
                  <a:pt x="2167" y="14356"/>
                  <a:pt x="2146" y="14334"/>
                </a:cubicBezTo>
                <a:cubicBezTo>
                  <a:pt x="2125" y="14323"/>
                  <a:pt x="2092" y="14270"/>
                  <a:pt x="2070" y="14227"/>
                </a:cubicBezTo>
                <a:cubicBezTo>
                  <a:pt x="2049" y="14184"/>
                  <a:pt x="2017" y="14141"/>
                  <a:pt x="1996" y="14141"/>
                </a:cubicBezTo>
                <a:cubicBezTo>
                  <a:pt x="1963" y="14120"/>
                  <a:pt x="1953" y="14108"/>
                  <a:pt x="1953" y="14065"/>
                </a:cubicBezTo>
                <a:cubicBezTo>
                  <a:pt x="1953" y="14034"/>
                  <a:pt x="1942" y="14001"/>
                  <a:pt x="1931" y="13991"/>
                </a:cubicBezTo>
                <a:cubicBezTo>
                  <a:pt x="1910" y="13980"/>
                  <a:pt x="1867" y="13915"/>
                  <a:pt x="1824" y="13851"/>
                </a:cubicBezTo>
                <a:cubicBezTo>
                  <a:pt x="1792" y="13798"/>
                  <a:pt x="1738" y="13744"/>
                  <a:pt x="1727" y="13733"/>
                </a:cubicBezTo>
                <a:cubicBezTo>
                  <a:pt x="1684" y="13722"/>
                  <a:pt x="1599" y="13583"/>
                  <a:pt x="1610" y="13551"/>
                </a:cubicBezTo>
                <a:cubicBezTo>
                  <a:pt x="1610" y="13529"/>
                  <a:pt x="1588" y="13486"/>
                  <a:pt x="1556" y="13455"/>
                </a:cubicBezTo>
                <a:cubicBezTo>
                  <a:pt x="1491" y="13358"/>
                  <a:pt x="1341" y="13090"/>
                  <a:pt x="1298" y="12950"/>
                </a:cubicBezTo>
                <a:cubicBezTo>
                  <a:pt x="1288" y="12897"/>
                  <a:pt x="1266" y="12854"/>
                  <a:pt x="1255" y="12854"/>
                </a:cubicBezTo>
                <a:cubicBezTo>
                  <a:pt x="1245" y="12854"/>
                  <a:pt x="1245" y="12843"/>
                  <a:pt x="1245" y="12821"/>
                </a:cubicBezTo>
                <a:cubicBezTo>
                  <a:pt x="1245" y="12800"/>
                  <a:pt x="1224" y="12747"/>
                  <a:pt x="1202" y="12714"/>
                </a:cubicBezTo>
                <a:cubicBezTo>
                  <a:pt x="1181" y="12671"/>
                  <a:pt x="1159" y="12639"/>
                  <a:pt x="1169" y="12628"/>
                </a:cubicBezTo>
                <a:cubicBezTo>
                  <a:pt x="1169" y="12618"/>
                  <a:pt x="1169" y="12596"/>
                  <a:pt x="1159" y="12585"/>
                </a:cubicBezTo>
                <a:cubicBezTo>
                  <a:pt x="1148" y="12575"/>
                  <a:pt x="1116" y="12521"/>
                  <a:pt x="1095" y="12468"/>
                </a:cubicBezTo>
                <a:cubicBezTo>
                  <a:pt x="1062" y="12414"/>
                  <a:pt x="1030" y="12360"/>
                  <a:pt x="1019" y="12349"/>
                </a:cubicBezTo>
                <a:cubicBezTo>
                  <a:pt x="1009" y="12339"/>
                  <a:pt x="1009" y="12318"/>
                  <a:pt x="1009" y="12306"/>
                </a:cubicBezTo>
                <a:cubicBezTo>
                  <a:pt x="1009" y="12296"/>
                  <a:pt x="955" y="12167"/>
                  <a:pt x="880" y="12028"/>
                </a:cubicBezTo>
                <a:cubicBezTo>
                  <a:pt x="783" y="11834"/>
                  <a:pt x="752" y="11738"/>
                  <a:pt x="752" y="11695"/>
                </a:cubicBezTo>
                <a:cubicBezTo>
                  <a:pt x="752" y="11653"/>
                  <a:pt x="730" y="11588"/>
                  <a:pt x="687" y="11502"/>
                </a:cubicBezTo>
                <a:cubicBezTo>
                  <a:pt x="633" y="11384"/>
                  <a:pt x="623" y="11362"/>
                  <a:pt x="644" y="11331"/>
                </a:cubicBezTo>
                <a:cubicBezTo>
                  <a:pt x="655" y="11298"/>
                  <a:pt x="644" y="11277"/>
                  <a:pt x="612" y="11191"/>
                </a:cubicBezTo>
                <a:cubicBezTo>
                  <a:pt x="590" y="11138"/>
                  <a:pt x="569" y="11084"/>
                  <a:pt x="569" y="11073"/>
                </a:cubicBezTo>
                <a:cubicBezTo>
                  <a:pt x="569" y="11062"/>
                  <a:pt x="569" y="11052"/>
                  <a:pt x="547" y="11041"/>
                </a:cubicBezTo>
                <a:cubicBezTo>
                  <a:pt x="537" y="11030"/>
                  <a:pt x="537" y="10998"/>
                  <a:pt x="537" y="10933"/>
                </a:cubicBezTo>
                <a:cubicBezTo>
                  <a:pt x="547" y="10869"/>
                  <a:pt x="537" y="10837"/>
                  <a:pt x="526" y="10816"/>
                </a:cubicBezTo>
                <a:cubicBezTo>
                  <a:pt x="473" y="10752"/>
                  <a:pt x="462" y="10719"/>
                  <a:pt x="473" y="10633"/>
                </a:cubicBezTo>
                <a:cubicBezTo>
                  <a:pt x="483" y="10558"/>
                  <a:pt x="483" y="10526"/>
                  <a:pt x="451" y="10451"/>
                </a:cubicBezTo>
                <a:cubicBezTo>
                  <a:pt x="440" y="10408"/>
                  <a:pt x="419" y="10322"/>
                  <a:pt x="419" y="10268"/>
                </a:cubicBezTo>
                <a:cubicBezTo>
                  <a:pt x="419" y="10151"/>
                  <a:pt x="397" y="9947"/>
                  <a:pt x="387" y="9915"/>
                </a:cubicBezTo>
                <a:cubicBezTo>
                  <a:pt x="376" y="9893"/>
                  <a:pt x="376" y="9732"/>
                  <a:pt x="354" y="9057"/>
                </a:cubicBezTo>
                <a:cubicBezTo>
                  <a:pt x="354" y="8895"/>
                  <a:pt x="354" y="8745"/>
                  <a:pt x="365" y="8735"/>
                </a:cubicBezTo>
                <a:cubicBezTo>
                  <a:pt x="376" y="8735"/>
                  <a:pt x="376" y="8692"/>
                  <a:pt x="365" y="8649"/>
                </a:cubicBezTo>
                <a:cubicBezTo>
                  <a:pt x="354" y="8606"/>
                  <a:pt x="354" y="8445"/>
                  <a:pt x="354" y="8284"/>
                </a:cubicBezTo>
                <a:cubicBezTo>
                  <a:pt x="354" y="8037"/>
                  <a:pt x="365" y="7994"/>
                  <a:pt x="387" y="7973"/>
                </a:cubicBezTo>
                <a:cubicBezTo>
                  <a:pt x="408" y="7963"/>
                  <a:pt x="408" y="7930"/>
                  <a:pt x="408" y="7801"/>
                </a:cubicBezTo>
                <a:cubicBezTo>
                  <a:pt x="408" y="7716"/>
                  <a:pt x="419" y="7598"/>
                  <a:pt x="430" y="7534"/>
                </a:cubicBezTo>
                <a:cubicBezTo>
                  <a:pt x="494" y="7276"/>
                  <a:pt x="494" y="7222"/>
                  <a:pt x="516" y="7062"/>
                </a:cubicBezTo>
                <a:cubicBezTo>
                  <a:pt x="516" y="6965"/>
                  <a:pt x="526" y="6772"/>
                  <a:pt x="537" y="6633"/>
                </a:cubicBezTo>
                <a:cubicBezTo>
                  <a:pt x="537" y="6471"/>
                  <a:pt x="547" y="6343"/>
                  <a:pt x="569" y="6300"/>
                </a:cubicBezTo>
                <a:cubicBezTo>
                  <a:pt x="580" y="6257"/>
                  <a:pt x="601" y="6150"/>
                  <a:pt x="623" y="6064"/>
                </a:cubicBezTo>
                <a:cubicBezTo>
                  <a:pt x="644" y="5978"/>
                  <a:pt x="676" y="5860"/>
                  <a:pt x="698" y="5817"/>
                </a:cubicBezTo>
                <a:cubicBezTo>
                  <a:pt x="740" y="5753"/>
                  <a:pt x="740" y="5710"/>
                  <a:pt x="752" y="5592"/>
                </a:cubicBezTo>
                <a:cubicBezTo>
                  <a:pt x="762" y="5442"/>
                  <a:pt x="762" y="5431"/>
                  <a:pt x="805" y="5420"/>
                </a:cubicBezTo>
                <a:cubicBezTo>
                  <a:pt x="837" y="5399"/>
                  <a:pt x="848" y="5377"/>
                  <a:pt x="848" y="5303"/>
                </a:cubicBezTo>
                <a:cubicBezTo>
                  <a:pt x="869" y="5163"/>
                  <a:pt x="891" y="5088"/>
                  <a:pt x="945" y="5013"/>
                </a:cubicBezTo>
                <a:cubicBezTo>
                  <a:pt x="966" y="4981"/>
                  <a:pt x="998" y="4916"/>
                  <a:pt x="998" y="4884"/>
                </a:cubicBezTo>
                <a:cubicBezTo>
                  <a:pt x="1009" y="4841"/>
                  <a:pt x="1019" y="4809"/>
                  <a:pt x="1030" y="4798"/>
                </a:cubicBezTo>
                <a:cubicBezTo>
                  <a:pt x="1030" y="4788"/>
                  <a:pt x="1052" y="4745"/>
                  <a:pt x="1073" y="4691"/>
                </a:cubicBezTo>
                <a:cubicBezTo>
                  <a:pt x="1148" y="4498"/>
                  <a:pt x="1234" y="4326"/>
                  <a:pt x="1266" y="4316"/>
                </a:cubicBezTo>
                <a:cubicBezTo>
                  <a:pt x="1288" y="4305"/>
                  <a:pt x="1309" y="4283"/>
                  <a:pt x="1309" y="4262"/>
                </a:cubicBezTo>
                <a:cubicBezTo>
                  <a:pt x="1320" y="4208"/>
                  <a:pt x="1374" y="4112"/>
                  <a:pt x="1395" y="4080"/>
                </a:cubicBezTo>
                <a:cubicBezTo>
                  <a:pt x="1405" y="4069"/>
                  <a:pt x="1427" y="4015"/>
                  <a:pt x="1438" y="3973"/>
                </a:cubicBezTo>
                <a:cubicBezTo>
                  <a:pt x="1448" y="3918"/>
                  <a:pt x="1470" y="3854"/>
                  <a:pt x="1491" y="3822"/>
                </a:cubicBezTo>
                <a:cubicBezTo>
                  <a:pt x="1534" y="3768"/>
                  <a:pt x="1631" y="3586"/>
                  <a:pt x="1631" y="3565"/>
                </a:cubicBezTo>
                <a:cubicBezTo>
                  <a:pt x="1631" y="3554"/>
                  <a:pt x="1663" y="3511"/>
                  <a:pt x="1706" y="3458"/>
                </a:cubicBezTo>
                <a:cubicBezTo>
                  <a:pt x="1738" y="3415"/>
                  <a:pt x="1770" y="3372"/>
                  <a:pt x="1770" y="3361"/>
                </a:cubicBezTo>
                <a:cubicBezTo>
                  <a:pt x="1770" y="3350"/>
                  <a:pt x="1813" y="3318"/>
                  <a:pt x="1867" y="3286"/>
                </a:cubicBezTo>
                <a:cubicBezTo>
                  <a:pt x="1910" y="3253"/>
                  <a:pt x="1953" y="3222"/>
                  <a:pt x="1953" y="3211"/>
                </a:cubicBezTo>
                <a:cubicBezTo>
                  <a:pt x="1953" y="3189"/>
                  <a:pt x="1963" y="3179"/>
                  <a:pt x="1974" y="3179"/>
                </a:cubicBezTo>
                <a:cubicBezTo>
                  <a:pt x="2006" y="3179"/>
                  <a:pt x="2125" y="3050"/>
                  <a:pt x="2221" y="2921"/>
                </a:cubicBezTo>
                <a:cubicBezTo>
                  <a:pt x="2264" y="2857"/>
                  <a:pt x="2306" y="2803"/>
                  <a:pt x="2318" y="2803"/>
                </a:cubicBezTo>
                <a:cubicBezTo>
                  <a:pt x="2328" y="2803"/>
                  <a:pt x="2361" y="2781"/>
                  <a:pt x="2392" y="2760"/>
                </a:cubicBezTo>
                <a:cubicBezTo>
                  <a:pt x="2425" y="2728"/>
                  <a:pt x="2468" y="2707"/>
                  <a:pt x="2478" y="2707"/>
                </a:cubicBezTo>
                <a:cubicBezTo>
                  <a:pt x="2489" y="2707"/>
                  <a:pt x="2521" y="2685"/>
                  <a:pt x="2542" y="2664"/>
                </a:cubicBezTo>
                <a:cubicBezTo>
                  <a:pt x="2564" y="2631"/>
                  <a:pt x="2628" y="2578"/>
                  <a:pt x="2693" y="2535"/>
                </a:cubicBezTo>
                <a:cubicBezTo>
                  <a:pt x="2747" y="2503"/>
                  <a:pt x="2800" y="2460"/>
                  <a:pt x="2811" y="2449"/>
                </a:cubicBezTo>
                <a:cubicBezTo>
                  <a:pt x="2811" y="2444"/>
                  <a:pt x="2816" y="2441"/>
                  <a:pt x="2823" y="2441"/>
                </a:cubicBezTo>
                <a:cubicBezTo>
                  <a:pt x="2830" y="2441"/>
                  <a:pt x="2838" y="2444"/>
                  <a:pt x="2843" y="2449"/>
                </a:cubicBezTo>
                <a:cubicBezTo>
                  <a:pt x="2854" y="2449"/>
                  <a:pt x="2886" y="2428"/>
                  <a:pt x="2929" y="2395"/>
                </a:cubicBezTo>
                <a:cubicBezTo>
                  <a:pt x="3004" y="2321"/>
                  <a:pt x="3047" y="2299"/>
                  <a:pt x="3176" y="2245"/>
                </a:cubicBezTo>
                <a:cubicBezTo>
                  <a:pt x="3229" y="2224"/>
                  <a:pt x="3272" y="2202"/>
                  <a:pt x="3283" y="2192"/>
                </a:cubicBezTo>
                <a:cubicBezTo>
                  <a:pt x="3293" y="2181"/>
                  <a:pt x="3336" y="2159"/>
                  <a:pt x="3379" y="2149"/>
                </a:cubicBezTo>
                <a:cubicBezTo>
                  <a:pt x="3412" y="2128"/>
                  <a:pt x="3465" y="2095"/>
                  <a:pt x="3497" y="2063"/>
                </a:cubicBezTo>
                <a:cubicBezTo>
                  <a:pt x="3523" y="2037"/>
                  <a:pt x="3557" y="2017"/>
                  <a:pt x="3574" y="2017"/>
                </a:cubicBezTo>
                <a:cubicBezTo>
                  <a:pt x="3578" y="2017"/>
                  <a:pt x="3581" y="2018"/>
                  <a:pt x="3583" y="2020"/>
                </a:cubicBezTo>
                <a:cubicBezTo>
                  <a:pt x="3594" y="2020"/>
                  <a:pt x="3637" y="2009"/>
                  <a:pt x="3669" y="1977"/>
                </a:cubicBezTo>
                <a:cubicBezTo>
                  <a:pt x="3701" y="1956"/>
                  <a:pt x="3765" y="1935"/>
                  <a:pt x="3808" y="1923"/>
                </a:cubicBezTo>
                <a:cubicBezTo>
                  <a:pt x="3862" y="1923"/>
                  <a:pt x="3915" y="1902"/>
                  <a:pt x="3948" y="1870"/>
                </a:cubicBezTo>
                <a:cubicBezTo>
                  <a:pt x="3991" y="1849"/>
                  <a:pt x="4044" y="1827"/>
                  <a:pt x="4108" y="1816"/>
                </a:cubicBezTo>
                <a:cubicBezTo>
                  <a:pt x="4173" y="1816"/>
                  <a:pt x="4237" y="1795"/>
                  <a:pt x="4270" y="1784"/>
                </a:cubicBezTo>
                <a:cubicBezTo>
                  <a:pt x="4291" y="1773"/>
                  <a:pt x="4344" y="1773"/>
                  <a:pt x="4377" y="1773"/>
                </a:cubicBezTo>
                <a:cubicBezTo>
                  <a:pt x="4420" y="1773"/>
                  <a:pt x="4484" y="1763"/>
                  <a:pt x="4527" y="1752"/>
                </a:cubicBezTo>
                <a:cubicBezTo>
                  <a:pt x="4720" y="1687"/>
                  <a:pt x="4935" y="1623"/>
                  <a:pt x="4978" y="1623"/>
                </a:cubicBezTo>
                <a:cubicBezTo>
                  <a:pt x="5031" y="1623"/>
                  <a:pt x="5300" y="1580"/>
                  <a:pt x="5331" y="1559"/>
                </a:cubicBezTo>
                <a:cubicBezTo>
                  <a:pt x="5353" y="1548"/>
                  <a:pt x="5439" y="1537"/>
                  <a:pt x="5524" y="1537"/>
                </a:cubicBezTo>
                <a:cubicBezTo>
                  <a:pt x="5610" y="1527"/>
                  <a:pt x="5707" y="1516"/>
                  <a:pt x="5739" y="1516"/>
                </a:cubicBezTo>
                <a:cubicBezTo>
                  <a:pt x="5760" y="1511"/>
                  <a:pt x="5801" y="1508"/>
                  <a:pt x="5849" y="1508"/>
                </a:cubicBezTo>
                <a:cubicBezTo>
                  <a:pt x="5897" y="1508"/>
                  <a:pt x="5954" y="1511"/>
                  <a:pt x="6007" y="1516"/>
                </a:cubicBezTo>
                <a:cubicBezTo>
                  <a:pt x="6158" y="1516"/>
                  <a:pt x="6211" y="1516"/>
                  <a:pt x="6222" y="1505"/>
                </a:cubicBezTo>
                <a:cubicBezTo>
                  <a:pt x="6240" y="1487"/>
                  <a:pt x="6324" y="1475"/>
                  <a:pt x="6406" y="1475"/>
                </a:cubicBezTo>
                <a:cubicBezTo>
                  <a:pt x="6465" y="1475"/>
                  <a:pt x="6523" y="1481"/>
                  <a:pt x="6554" y="1494"/>
                </a:cubicBezTo>
                <a:cubicBezTo>
                  <a:pt x="6575" y="1500"/>
                  <a:pt x="6592" y="1503"/>
                  <a:pt x="6606" y="1503"/>
                </a:cubicBezTo>
                <a:cubicBezTo>
                  <a:pt x="6621" y="1503"/>
                  <a:pt x="6635" y="1500"/>
                  <a:pt x="6651" y="1494"/>
                </a:cubicBezTo>
                <a:cubicBezTo>
                  <a:pt x="6704" y="1463"/>
                  <a:pt x="6983" y="1441"/>
                  <a:pt x="7337" y="1441"/>
                </a:cubicBezTo>
                <a:cubicBezTo>
                  <a:pt x="7519" y="1430"/>
                  <a:pt x="7670" y="1430"/>
                  <a:pt x="7691" y="1420"/>
                </a:cubicBezTo>
                <a:cubicBezTo>
                  <a:pt x="7698" y="1420"/>
                  <a:pt x="7734" y="1415"/>
                  <a:pt x="7776" y="1415"/>
                </a:cubicBezTo>
                <a:cubicBezTo>
                  <a:pt x="7797" y="1415"/>
                  <a:pt x="7820" y="1416"/>
                  <a:pt x="7841" y="1420"/>
                </a:cubicBezTo>
                <a:cubicBezTo>
                  <a:pt x="7867" y="1422"/>
                  <a:pt x="7888" y="1424"/>
                  <a:pt x="7907" y="1424"/>
                </a:cubicBezTo>
                <a:cubicBezTo>
                  <a:pt x="7958" y="1424"/>
                  <a:pt x="7990" y="1414"/>
                  <a:pt x="8045" y="1398"/>
                </a:cubicBezTo>
                <a:cubicBezTo>
                  <a:pt x="8085" y="1385"/>
                  <a:pt x="8109" y="1375"/>
                  <a:pt x="8126" y="1375"/>
                </a:cubicBezTo>
                <a:cubicBezTo>
                  <a:pt x="8136" y="1375"/>
                  <a:pt x="8145" y="1379"/>
                  <a:pt x="8153" y="1387"/>
                </a:cubicBezTo>
                <a:cubicBezTo>
                  <a:pt x="8162" y="1392"/>
                  <a:pt x="8172" y="1394"/>
                  <a:pt x="8187" y="1394"/>
                </a:cubicBezTo>
                <a:cubicBezTo>
                  <a:pt x="8206" y="1394"/>
                  <a:pt x="8233" y="1389"/>
                  <a:pt x="8270" y="1377"/>
                </a:cubicBezTo>
                <a:cubicBezTo>
                  <a:pt x="8313" y="1355"/>
                  <a:pt x="8356" y="1355"/>
                  <a:pt x="8367" y="1355"/>
                </a:cubicBezTo>
                <a:cubicBezTo>
                  <a:pt x="8373" y="1358"/>
                  <a:pt x="8381" y="1360"/>
                  <a:pt x="8388" y="1360"/>
                </a:cubicBezTo>
                <a:cubicBezTo>
                  <a:pt x="8407" y="1360"/>
                  <a:pt x="8430" y="1352"/>
                  <a:pt x="8453" y="1344"/>
                </a:cubicBezTo>
                <a:cubicBezTo>
                  <a:pt x="8496" y="1323"/>
                  <a:pt x="8549" y="1312"/>
                  <a:pt x="8582" y="1312"/>
                </a:cubicBezTo>
                <a:cubicBezTo>
                  <a:pt x="8613" y="1312"/>
                  <a:pt x="8668" y="1301"/>
                  <a:pt x="8699" y="1291"/>
                </a:cubicBezTo>
                <a:cubicBezTo>
                  <a:pt x="8732" y="1269"/>
                  <a:pt x="8775" y="1269"/>
                  <a:pt x="8861" y="1269"/>
                </a:cubicBezTo>
                <a:cubicBezTo>
                  <a:pt x="8882" y="1272"/>
                  <a:pt x="8902" y="1274"/>
                  <a:pt x="8921" y="1274"/>
                </a:cubicBezTo>
                <a:cubicBezTo>
                  <a:pt x="8967" y="1274"/>
                  <a:pt x="9005" y="1266"/>
                  <a:pt x="9043" y="1258"/>
                </a:cubicBezTo>
                <a:cubicBezTo>
                  <a:pt x="9138" y="1219"/>
                  <a:pt x="9275" y="1197"/>
                  <a:pt x="9413" y="1197"/>
                </a:cubicBezTo>
                <a:cubicBezTo>
                  <a:pt x="9462" y="1197"/>
                  <a:pt x="9510" y="1200"/>
                  <a:pt x="9557" y="1205"/>
                </a:cubicBezTo>
                <a:lnTo>
                  <a:pt x="9750" y="1205"/>
                </a:lnTo>
                <a:cubicBezTo>
                  <a:pt x="9762" y="1194"/>
                  <a:pt x="9890" y="1194"/>
                  <a:pt x="10041" y="1194"/>
                </a:cubicBezTo>
                <a:cubicBezTo>
                  <a:pt x="10101" y="1197"/>
                  <a:pt x="10148" y="1198"/>
                  <a:pt x="10187" y="1198"/>
                </a:cubicBezTo>
                <a:cubicBezTo>
                  <a:pt x="10292" y="1198"/>
                  <a:pt x="10331" y="1188"/>
                  <a:pt x="10394" y="1173"/>
                </a:cubicBezTo>
                <a:cubicBezTo>
                  <a:pt x="10441" y="1155"/>
                  <a:pt x="10469" y="1147"/>
                  <a:pt x="10486" y="1147"/>
                </a:cubicBezTo>
                <a:cubicBezTo>
                  <a:pt x="10500" y="1147"/>
                  <a:pt x="10507" y="1153"/>
                  <a:pt x="10512" y="1162"/>
                </a:cubicBezTo>
                <a:cubicBezTo>
                  <a:pt x="10518" y="1175"/>
                  <a:pt x="10528" y="1180"/>
                  <a:pt x="10561" y="1180"/>
                </a:cubicBezTo>
                <a:cubicBezTo>
                  <a:pt x="10584" y="1180"/>
                  <a:pt x="10619" y="1177"/>
                  <a:pt x="10673" y="1173"/>
                </a:cubicBezTo>
                <a:cubicBezTo>
                  <a:pt x="10775" y="1162"/>
                  <a:pt x="10831" y="1156"/>
                  <a:pt x="10868" y="1156"/>
                </a:cubicBezTo>
                <a:cubicBezTo>
                  <a:pt x="10904" y="1156"/>
                  <a:pt x="10920" y="1162"/>
                  <a:pt x="10942" y="1173"/>
                </a:cubicBezTo>
                <a:cubicBezTo>
                  <a:pt x="10965" y="1188"/>
                  <a:pt x="10994" y="1198"/>
                  <a:pt x="11041" y="1198"/>
                </a:cubicBezTo>
                <a:cubicBezTo>
                  <a:pt x="11059" y="1198"/>
                  <a:pt x="11079" y="1197"/>
                  <a:pt x="11102" y="1194"/>
                </a:cubicBezTo>
                <a:cubicBezTo>
                  <a:pt x="11242" y="1194"/>
                  <a:pt x="11371" y="1227"/>
                  <a:pt x="11478" y="1301"/>
                </a:cubicBezTo>
                <a:cubicBezTo>
                  <a:pt x="11521" y="1323"/>
                  <a:pt x="11617" y="1366"/>
                  <a:pt x="11681" y="1398"/>
                </a:cubicBezTo>
                <a:cubicBezTo>
                  <a:pt x="11746" y="1430"/>
                  <a:pt x="11821" y="1473"/>
                  <a:pt x="11853" y="1494"/>
                </a:cubicBezTo>
                <a:cubicBezTo>
                  <a:pt x="11874" y="1527"/>
                  <a:pt x="11907" y="1537"/>
                  <a:pt x="11928" y="1537"/>
                </a:cubicBezTo>
                <a:cubicBezTo>
                  <a:pt x="11950" y="1537"/>
                  <a:pt x="12100" y="1634"/>
                  <a:pt x="12143" y="1677"/>
                </a:cubicBezTo>
                <a:cubicBezTo>
                  <a:pt x="12153" y="1687"/>
                  <a:pt x="12207" y="1720"/>
                  <a:pt x="12250" y="1741"/>
                </a:cubicBezTo>
                <a:cubicBezTo>
                  <a:pt x="12293" y="1773"/>
                  <a:pt x="12325" y="1795"/>
                  <a:pt x="12325" y="1806"/>
                </a:cubicBezTo>
                <a:cubicBezTo>
                  <a:pt x="12325" y="1827"/>
                  <a:pt x="12346" y="1838"/>
                  <a:pt x="12368" y="1849"/>
                </a:cubicBezTo>
                <a:cubicBezTo>
                  <a:pt x="12389" y="1859"/>
                  <a:pt x="12443" y="1892"/>
                  <a:pt x="12486" y="1935"/>
                </a:cubicBezTo>
                <a:cubicBezTo>
                  <a:pt x="12529" y="1966"/>
                  <a:pt x="12604" y="2020"/>
                  <a:pt x="12658" y="2052"/>
                </a:cubicBezTo>
                <a:cubicBezTo>
                  <a:pt x="12711" y="2085"/>
                  <a:pt x="12765" y="2138"/>
                  <a:pt x="12786" y="2159"/>
                </a:cubicBezTo>
                <a:cubicBezTo>
                  <a:pt x="12861" y="2256"/>
                  <a:pt x="12883" y="2267"/>
                  <a:pt x="12990" y="2331"/>
                </a:cubicBezTo>
                <a:cubicBezTo>
                  <a:pt x="13054" y="2364"/>
                  <a:pt x="13108" y="2395"/>
                  <a:pt x="13108" y="2406"/>
                </a:cubicBezTo>
                <a:cubicBezTo>
                  <a:pt x="13108" y="2406"/>
                  <a:pt x="13130" y="2428"/>
                  <a:pt x="13151" y="2438"/>
                </a:cubicBezTo>
                <a:cubicBezTo>
                  <a:pt x="13183" y="2449"/>
                  <a:pt x="13226" y="2481"/>
                  <a:pt x="13247" y="2514"/>
                </a:cubicBezTo>
                <a:cubicBezTo>
                  <a:pt x="13269" y="2545"/>
                  <a:pt x="13323" y="2600"/>
                  <a:pt x="13366" y="2631"/>
                </a:cubicBezTo>
                <a:cubicBezTo>
                  <a:pt x="13494" y="2728"/>
                  <a:pt x="13891" y="3125"/>
                  <a:pt x="13891" y="3146"/>
                </a:cubicBezTo>
                <a:cubicBezTo>
                  <a:pt x="13891" y="3168"/>
                  <a:pt x="13934" y="3222"/>
                  <a:pt x="13988" y="3286"/>
                </a:cubicBezTo>
                <a:cubicBezTo>
                  <a:pt x="14052" y="3339"/>
                  <a:pt x="14105" y="3415"/>
                  <a:pt x="14116" y="3436"/>
                </a:cubicBezTo>
                <a:cubicBezTo>
                  <a:pt x="14127" y="3458"/>
                  <a:pt x="14148" y="3501"/>
                  <a:pt x="14170" y="3532"/>
                </a:cubicBezTo>
                <a:cubicBezTo>
                  <a:pt x="14191" y="3554"/>
                  <a:pt x="14213" y="3597"/>
                  <a:pt x="14224" y="3618"/>
                </a:cubicBezTo>
                <a:cubicBezTo>
                  <a:pt x="14288" y="3747"/>
                  <a:pt x="14331" y="3811"/>
                  <a:pt x="14384" y="3865"/>
                </a:cubicBezTo>
                <a:cubicBezTo>
                  <a:pt x="14534" y="4004"/>
                  <a:pt x="14567" y="4069"/>
                  <a:pt x="14556" y="4112"/>
                </a:cubicBezTo>
                <a:cubicBezTo>
                  <a:pt x="14556" y="4144"/>
                  <a:pt x="14567" y="4176"/>
                  <a:pt x="14620" y="4240"/>
                </a:cubicBezTo>
                <a:cubicBezTo>
                  <a:pt x="14663" y="4283"/>
                  <a:pt x="14706" y="4348"/>
                  <a:pt x="14727" y="4380"/>
                </a:cubicBezTo>
                <a:cubicBezTo>
                  <a:pt x="14749" y="4412"/>
                  <a:pt x="14813" y="4476"/>
                  <a:pt x="14856" y="4530"/>
                </a:cubicBezTo>
                <a:cubicBezTo>
                  <a:pt x="14910" y="4583"/>
                  <a:pt x="14953" y="4648"/>
                  <a:pt x="14953" y="4669"/>
                </a:cubicBezTo>
                <a:cubicBezTo>
                  <a:pt x="14975" y="4777"/>
                  <a:pt x="14996" y="4831"/>
                  <a:pt x="15028" y="4831"/>
                </a:cubicBezTo>
                <a:cubicBezTo>
                  <a:pt x="15049" y="4841"/>
                  <a:pt x="15103" y="4916"/>
                  <a:pt x="15135" y="5002"/>
                </a:cubicBezTo>
                <a:cubicBezTo>
                  <a:pt x="15146" y="5034"/>
                  <a:pt x="15156" y="5067"/>
                  <a:pt x="15168" y="5088"/>
                </a:cubicBezTo>
                <a:cubicBezTo>
                  <a:pt x="15178" y="5109"/>
                  <a:pt x="15199" y="5163"/>
                  <a:pt x="15211" y="5217"/>
                </a:cubicBezTo>
                <a:cubicBezTo>
                  <a:pt x="15232" y="5270"/>
                  <a:pt x="15275" y="5388"/>
                  <a:pt x="15318" y="5484"/>
                </a:cubicBezTo>
                <a:cubicBezTo>
                  <a:pt x="15361" y="5570"/>
                  <a:pt x="15404" y="5667"/>
                  <a:pt x="15404" y="5689"/>
                </a:cubicBezTo>
                <a:cubicBezTo>
                  <a:pt x="15404" y="5710"/>
                  <a:pt x="15425" y="5775"/>
                  <a:pt x="15447" y="5828"/>
                </a:cubicBezTo>
                <a:cubicBezTo>
                  <a:pt x="15500" y="5925"/>
                  <a:pt x="15511" y="5968"/>
                  <a:pt x="15478" y="5999"/>
                </a:cubicBezTo>
                <a:cubicBezTo>
                  <a:pt x="15468" y="6011"/>
                  <a:pt x="15468" y="6032"/>
                  <a:pt x="15478" y="6064"/>
                </a:cubicBezTo>
                <a:cubicBezTo>
                  <a:pt x="15489" y="6085"/>
                  <a:pt x="15500" y="6161"/>
                  <a:pt x="15511" y="6235"/>
                </a:cubicBezTo>
                <a:cubicBezTo>
                  <a:pt x="15511" y="6300"/>
                  <a:pt x="15521" y="6375"/>
                  <a:pt x="15543" y="6397"/>
                </a:cubicBezTo>
                <a:cubicBezTo>
                  <a:pt x="15554" y="6418"/>
                  <a:pt x="15564" y="6450"/>
                  <a:pt x="15554" y="6482"/>
                </a:cubicBezTo>
                <a:cubicBezTo>
                  <a:pt x="15554" y="6504"/>
                  <a:pt x="15554" y="6547"/>
                  <a:pt x="15575" y="6590"/>
                </a:cubicBezTo>
                <a:cubicBezTo>
                  <a:pt x="15586" y="6621"/>
                  <a:pt x="15597" y="6707"/>
                  <a:pt x="15597" y="6804"/>
                </a:cubicBezTo>
                <a:cubicBezTo>
                  <a:pt x="15607" y="6890"/>
                  <a:pt x="15618" y="6997"/>
                  <a:pt x="15628" y="7040"/>
                </a:cubicBezTo>
                <a:cubicBezTo>
                  <a:pt x="15640" y="7083"/>
                  <a:pt x="15650" y="7169"/>
                  <a:pt x="15650" y="7222"/>
                </a:cubicBezTo>
                <a:cubicBezTo>
                  <a:pt x="15661" y="7383"/>
                  <a:pt x="15693" y="7598"/>
                  <a:pt x="15714" y="7630"/>
                </a:cubicBezTo>
                <a:cubicBezTo>
                  <a:pt x="15725" y="7641"/>
                  <a:pt x="15736" y="7684"/>
                  <a:pt x="15736" y="7727"/>
                </a:cubicBezTo>
                <a:cubicBezTo>
                  <a:pt x="15736" y="7952"/>
                  <a:pt x="15757" y="8209"/>
                  <a:pt x="15779" y="8316"/>
                </a:cubicBezTo>
                <a:cubicBezTo>
                  <a:pt x="15790" y="8392"/>
                  <a:pt x="15790" y="8509"/>
                  <a:pt x="15790" y="8595"/>
                </a:cubicBezTo>
                <a:cubicBezTo>
                  <a:pt x="15790" y="8692"/>
                  <a:pt x="15790" y="8767"/>
                  <a:pt x="15811" y="8810"/>
                </a:cubicBezTo>
                <a:cubicBezTo>
                  <a:pt x="15843" y="8895"/>
                  <a:pt x="15864" y="9024"/>
                  <a:pt x="15854" y="9110"/>
                </a:cubicBezTo>
                <a:cubicBezTo>
                  <a:pt x="15843" y="9228"/>
                  <a:pt x="15854" y="9379"/>
                  <a:pt x="15864" y="9443"/>
                </a:cubicBezTo>
                <a:cubicBezTo>
                  <a:pt x="15876" y="9486"/>
                  <a:pt x="15876" y="9507"/>
                  <a:pt x="15864" y="9518"/>
                </a:cubicBezTo>
                <a:cubicBezTo>
                  <a:pt x="15854" y="9539"/>
                  <a:pt x="15854" y="9560"/>
                  <a:pt x="15864" y="9625"/>
                </a:cubicBezTo>
                <a:cubicBezTo>
                  <a:pt x="15907" y="9808"/>
                  <a:pt x="15918" y="9893"/>
                  <a:pt x="15907" y="9968"/>
                </a:cubicBezTo>
                <a:cubicBezTo>
                  <a:pt x="15897" y="10022"/>
                  <a:pt x="15897" y="10065"/>
                  <a:pt x="15907" y="10097"/>
                </a:cubicBezTo>
                <a:cubicBezTo>
                  <a:pt x="15918" y="10172"/>
                  <a:pt x="15918" y="10322"/>
                  <a:pt x="15897" y="10344"/>
                </a:cubicBezTo>
                <a:cubicBezTo>
                  <a:pt x="15897" y="10354"/>
                  <a:pt x="15886" y="10430"/>
                  <a:pt x="15876" y="10516"/>
                </a:cubicBezTo>
                <a:cubicBezTo>
                  <a:pt x="15876" y="10601"/>
                  <a:pt x="15864" y="10697"/>
                  <a:pt x="15843" y="10730"/>
                </a:cubicBezTo>
                <a:cubicBezTo>
                  <a:pt x="15822" y="10794"/>
                  <a:pt x="15790" y="10891"/>
                  <a:pt x="15779" y="10976"/>
                </a:cubicBezTo>
                <a:cubicBezTo>
                  <a:pt x="15768" y="11084"/>
                  <a:pt x="15714" y="11255"/>
                  <a:pt x="15704" y="11266"/>
                </a:cubicBezTo>
                <a:cubicBezTo>
                  <a:pt x="15693" y="11266"/>
                  <a:pt x="15683" y="11341"/>
                  <a:pt x="15661" y="11427"/>
                </a:cubicBezTo>
                <a:cubicBezTo>
                  <a:pt x="15650" y="11524"/>
                  <a:pt x="15618" y="11631"/>
                  <a:pt x="15575" y="11727"/>
                </a:cubicBezTo>
                <a:cubicBezTo>
                  <a:pt x="15543" y="11803"/>
                  <a:pt x="15511" y="11888"/>
                  <a:pt x="15500" y="11920"/>
                </a:cubicBezTo>
                <a:cubicBezTo>
                  <a:pt x="15500" y="11942"/>
                  <a:pt x="15468" y="12017"/>
                  <a:pt x="15425" y="12092"/>
                </a:cubicBezTo>
                <a:cubicBezTo>
                  <a:pt x="15392" y="12156"/>
                  <a:pt x="15361" y="12221"/>
                  <a:pt x="15361" y="12232"/>
                </a:cubicBezTo>
                <a:cubicBezTo>
                  <a:pt x="15361" y="12242"/>
                  <a:pt x="15361" y="12253"/>
                  <a:pt x="15350" y="12253"/>
                </a:cubicBezTo>
                <a:cubicBezTo>
                  <a:pt x="15339" y="12253"/>
                  <a:pt x="15318" y="12285"/>
                  <a:pt x="15307" y="12318"/>
                </a:cubicBezTo>
                <a:cubicBezTo>
                  <a:pt x="15296" y="12349"/>
                  <a:pt x="15275" y="12382"/>
                  <a:pt x="15264" y="12403"/>
                </a:cubicBezTo>
                <a:cubicBezTo>
                  <a:pt x="15253" y="12414"/>
                  <a:pt x="15232" y="12446"/>
                  <a:pt x="15221" y="12478"/>
                </a:cubicBezTo>
                <a:cubicBezTo>
                  <a:pt x="15211" y="12511"/>
                  <a:pt x="15189" y="12554"/>
                  <a:pt x="15168" y="12585"/>
                </a:cubicBezTo>
                <a:cubicBezTo>
                  <a:pt x="15135" y="12618"/>
                  <a:pt x="15114" y="12682"/>
                  <a:pt x="15092" y="12735"/>
                </a:cubicBezTo>
                <a:cubicBezTo>
                  <a:pt x="15082" y="12790"/>
                  <a:pt x="15060" y="12832"/>
                  <a:pt x="15060" y="12843"/>
                </a:cubicBezTo>
                <a:cubicBezTo>
                  <a:pt x="15049" y="12854"/>
                  <a:pt x="15039" y="12875"/>
                  <a:pt x="15039" y="12886"/>
                </a:cubicBezTo>
                <a:cubicBezTo>
                  <a:pt x="15039" y="12907"/>
                  <a:pt x="15028" y="12940"/>
                  <a:pt x="14996" y="12971"/>
                </a:cubicBezTo>
                <a:cubicBezTo>
                  <a:pt x="14975" y="13004"/>
                  <a:pt x="14963" y="13047"/>
                  <a:pt x="14963" y="13057"/>
                </a:cubicBezTo>
                <a:cubicBezTo>
                  <a:pt x="14963" y="13068"/>
                  <a:pt x="14921" y="13133"/>
                  <a:pt x="14878" y="13207"/>
                </a:cubicBezTo>
                <a:cubicBezTo>
                  <a:pt x="14824" y="13272"/>
                  <a:pt x="14803" y="13336"/>
                  <a:pt x="14803" y="13347"/>
                </a:cubicBezTo>
                <a:cubicBezTo>
                  <a:pt x="14813" y="13358"/>
                  <a:pt x="14782" y="13400"/>
                  <a:pt x="14749" y="13455"/>
                </a:cubicBezTo>
                <a:cubicBezTo>
                  <a:pt x="14717" y="13497"/>
                  <a:pt x="14685" y="13540"/>
                  <a:pt x="14685" y="13562"/>
                </a:cubicBezTo>
                <a:cubicBezTo>
                  <a:pt x="14685" y="13583"/>
                  <a:pt x="14663" y="13626"/>
                  <a:pt x="14642" y="13658"/>
                </a:cubicBezTo>
                <a:cubicBezTo>
                  <a:pt x="14620" y="13679"/>
                  <a:pt x="14599" y="13733"/>
                  <a:pt x="14588" y="13765"/>
                </a:cubicBezTo>
                <a:cubicBezTo>
                  <a:pt x="14577" y="13798"/>
                  <a:pt x="14556" y="13830"/>
                  <a:pt x="14556" y="13830"/>
                </a:cubicBezTo>
                <a:cubicBezTo>
                  <a:pt x="14534" y="13830"/>
                  <a:pt x="14406" y="14012"/>
                  <a:pt x="14320" y="14141"/>
                </a:cubicBezTo>
                <a:cubicBezTo>
                  <a:pt x="14298" y="14162"/>
                  <a:pt x="14255" y="14227"/>
                  <a:pt x="14213" y="14280"/>
                </a:cubicBezTo>
                <a:cubicBezTo>
                  <a:pt x="14170" y="14323"/>
                  <a:pt x="14127" y="14377"/>
                  <a:pt x="14127" y="14377"/>
                </a:cubicBezTo>
                <a:cubicBezTo>
                  <a:pt x="14127" y="14387"/>
                  <a:pt x="14105" y="14409"/>
                  <a:pt x="14074" y="14430"/>
                </a:cubicBezTo>
                <a:cubicBezTo>
                  <a:pt x="14041" y="14441"/>
                  <a:pt x="13988" y="14506"/>
                  <a:pt x="13955" y="14549"/>
                </a:cubicBezTo>
                <a:cubicBezTo>
                  <a:pt x="13912" y="14602"/>
                  <a:pt x="13880" y="14634"/>
                  <a:pt x="13869" y="14634"/>
                </a:cubicBezTo>
                <a:cubicBezTo>
                  <a:pt x="13859" y="14634"/>
                  <a:pt x="13838" y="14656"/>
                  <a:pt x="13826" y="14666"/>
                </a:cubicBezTo>
                <a:cubicBezTo>
                  <a:pt x="13805" y="14677"/>
                  <a:pt x="13773" y="14709"/>
                  <a:pt x="13741" y="14720"/>
                </a:cubicBezTo>
                <a:cubicBezTo>
                  <a:pt x="13698" y="14742"/>
                  <a:pt x="13666" y="14763"/>
                  <a:pt x="13666" y="14763"/>
                </a:cubicBezTo>
                <a:cubicBezTo>
                  <a:pt x="13655" y="14773"/>
                  <a:pt x="13623" y="14795"/>
                  <a:pt x="13590" y="14816"/>
                </a:cubicBezTo>
                <a:cubicBezTo>
                  <a:pt x="13569" y="14827"/>
                  <a:pt x="13526" y="14870"/>
                  <a:pt x="13494" y="14881"/>
                </a:cubicBezTo>
                <a:cubicBezTo>
                  <a:pt x="13451" y="14924"/>
                  <a:pt x="13354" y="14999"/>
                  <a:pt x="13344" y="14999"/>
                </a:cubicBezTo>
                <a:cubicBezTo>
                  <a:pt x="13333" y="14999"/>
                  <a:pt x="13301" y="15021"/>
                  <a:pt x="13258" y="15052"/>
                </a:cubicBezTo>
                <a:cubicBezTo>
                  <a:pt x="13215" y="15085"/>
                  <a:pt x="13151" y="15106"/>
                  <a:pt x="13119" y="15117"/>
                </a:cubicBezTo>
                <a:cubicBezTo>
                  <a:pt x="13087" y="15128"/>
                  <a:pt x="13001" y="15160"/>
                  <a:pt x="12925" y="15202"/>
                </a:cubicBezTo>
                <a:cubicBezTo>
                  <a:pt x="12861" y="15235"/>
                  <a:pt x="12775" y="15278"/>
                  <a:pt x="12744" y="15278"/>
                </a:cubicBezTo>
                <a:cubicBezTo>
                  <a:pt x="12711" y="15288"/>
                  <a:pt x="12658" y="15310"/>
                  <a:pt x="12625" y="15321"/>
                </a:cubicBezTo>
                <a:cubicBezTo>
                  <a:pt x="12602" y="15337"/>
                  <a:pt x="12578" y="15346"/>
                  <a:pt x="12563" y="15346"/>
                </a:cubicBezTo>
                <a:cubicBezTo>
                  <a:pt x="12558" y="15346"/>
                  <a:pt x="12553" y="15345"/>
                  <a:pt x="12550" y="15342"/>
                </a:cubicBezTo>
                <a:cubicBezTo>
                  <a:pt x="12529" y="15342"/>
                  <a:pt x="12508" y="15342"/>
                  <a:pt x="12496" y="15353"/>
                </a:cubicBezTo>
                <a:cubicBezTo>
                  <a:pt x="12475" y="15364"/>
                  <a:pt x="12453" y="15374"/>
                  <a:pt x="12422" y="15374"/>
                </a:cubicBezTo>
                <a:cubicBezTo>
                  <a:pt x="12400" y="15385"/>
                  <a:pt x="12346" y="15407"/>
                  <a:pt x="12293" y="15438"/>
                </a:cubicBezTo>
                <a:cubicBezTo>
                  <a:pt x="12239" y="15474"/>
                  <a:pt x="12193" y="15495"/>
                  <a:pt x="12166" y="15495"/>
                </a:cubicBezTo>
                <a:cubicBezTo>
                  <a:pt x="12161" y="15495"/>
                  <a:pt x="12157" y="15494"/>
                  <a:pt x="12153" y="15493"/>
                </a:cubicBezTo>
                <a:cubicBezTo>
                  <a:pt x="12121" y="15493"/>
                  <a:pt x="12089" y="15503"/>
                  <a:pt x="12024" y="15546"/>
                </a:cubicBezTo>
                <a:cubicBezTo>
                  <a:pt x="11982" y="15567"/>
                  <a:pt x="11928" y="15600"/>
                  <a:pt x="11907" y="15610"/>
                </a:cubicBezTo>
                <a:cubicBezTo>
                  <a:pt x="11896" y="15610"/>
                  <a:pt x="11853" y="15632"/>
                  <a:pt x="11821" y="15653"/>
                </a:cubicBezTo>
                <a:cubicBezTo>
                  <a:pt x="11788" y="15674"/>
                  <a:pt x="11746" y="15696"/>
                  <a:pt x="11735" y="15696"/>
                </a:cubicBezTo>
                <a:cubicBezTo>
                  <a:pt x="11714" y="15696"/>
                  <a:pt x="11692" y="15707"/>
                  <a:pt x="11671" y="15717"/>
                </a:cubicBezTo>
                <a:cubicBezTo>
                  <a:pt x="11663" y="15725"/>
                  <a:pt x="11645" y="15733"/>
                  <a:pt x="11631" y="15733"/>
                </a:cubicBezTo>
                <a:cubicBezTo>
                  <a:pt x="11625" y="15733"/>
                  <a:pt x="11620" y="15731"/>
                  <a:pt x="11617" y="15728"/>
                </a:cubicBezTo>
                <a:cubicBezTo>
                  <a:pt x="11595" y="15728"/>
                  <a:pt x="11574" y="15739"/>
                  <a:pt x="11564" y="15760"/>
                </a:cubicBezTo>
                <a:cubicBezTo>
                  <a:pt x="11542" y="15782"/>
                  <a:pt x="11521" y="15793"/>
                  <a:pt x="11499" y="15793"/>
                </a:cubicBezTo>
                <a:cubicBezTo>
                  <a:pt x="11488" y="15793"/>
                  <a:pt x="11456" y="15803"/>
                  <a:pt x="11445" y="15825"/>
                </a:cubicBezTo>
                <a:cubicBezTo>
                  <a:pt x="11435" y="15836"/>
                  <a:pt x="11392" y="15868"/>
                  <a:pt x="11371" y="15879"/>
                </a:cubicBezTo>
                <a:cubicBezTo>
                  <a:pt x="11338" y="15889"/>
                  <a:pt x="11306" y="15900"/>
                  <a:pt x="11285" y="15922"/>
                </a:cubicBezTo>
                <a:cubicBezTo>
                  <a:pt x="11274" y="15932"/>
                  <a:pt x="11220" y="15953"/>
                  <a:pt x="11166" y="15964"/>
                </a:cubicBezTo>
                <a:cubicBezTo>
                  <a:pt x="11113" y="15975"/>
                  <a:pt x="11049" y="15996"/>
                  <a:pt x="11027" y="16018"/>
                </a:cubicBezTo>
                <a:cubicBezTo>
                  <a:pt x="11008" y="16030"/>
                  <a:pt x="10993" y="16036"/>
                  <a:pt x="10979" y="16036"/>
                </a:cubicBezTo>
                <a:cubicBezTo>
                  <a:pt x="10969" y="16036"/>
                  <a:pt x="10961" y="16033"/>
                  <a:pt x="10952" y="16029"/>
                </a:cubicBezTo>
                <a:cubicBezTo>
                  <a:pt x="10944" y="16021"/>
                  <a:pt x="10936" y="16018"/>
                  <a:pt x="10927" y="16018"/>
                </a:cubicBezTo>
                <a:cubicBezTo>
                  <a:pt x="10910" y="16018"/>
                  <a:pt x="10886" y="16029"/>
                  <a:pt x="10845" y="16050"/>
                </a:cubicBezTo>
                <a:cubicBezTo>
                  <a:pt x="10751" y="16096"/>
                  <a:pt x="10642" y="16127"/>
                  <a:pt x="10594" y="16127"/>
                </a:cubicBezTo>
                <a:cubicBezTo>
                  <a:pt x="10587" y="16127"/>
                  <a:pt x="10581" y="16126"/>
                  <a:pt x="10577" y="16125"/>
                </a:cubicBezTo>
                <a:cubicBezTo>
                  <a:pt x="10570" y="16123"/>
                  <a:pt x="10562" y="16122"/>
                  <a:pt x="10553" y="16122"/>
                </a:cubicBezTo>
                <a:cubicBezTo>
                  <a:pt x="10509" y="16122"/>
                  <a:pt x="10450" y="16143"/>
                  <a:pt x="10405" y="16179"/>
                </a:cubicBezTo>
                <a:cubicBezTo>
                  <a:pt x="10394" y="16189"/>
                  <a:pt x="10341" y="16200"/>
                  <a:pt x="10255" y="16200"/>
                </a:cubicBezTo>
                <a:cubicBezTo>
                  <a:pt x="10191" y="16211"/>
                  <a:pt x="10051" y="16222"/>
                  <a:pt x="9955" y="16243"/>
                </a:cubicBezTo>
                <a:cubicBezTo>
                  <a:pt x="9812" y="16272"/>
                  <a:pt x="9617" y="16291"/>
                  <a:pt x="9496" y="16291"/>
                </a:cubicBezTo>
                <a:cubicBezTo>
                  <a:pt x="9435" y="16291"/>
                  <a:pt x="9393" y="16286"/>
                  <a:pt x="9386" y="16275"/>
                </a:cubicBezTo>
                <a:cubicBezTo>
                  <a:pt x="9375" y="16270"/>
                  <a:pt x="9364" y="16267"/>
                  <a:pt x="9350" y="16267"/>
                </a:cubicBezTo>
                <a:cubicBezTo>
                  <a:pt x="9335" y="16267"/>
                  <a:pt x="9316" y="16270"/>
                  <a:pt x="9290" y="16275"/>
                </a:cubicBezTo>
                <a:cubicBezTo>
                  <a:pt x="9257" y="16286"/>
                  <a:pt x="9236" y="16291"/>
                  <a:pt x="9220" y="16291"/>
                </a:cubicBezTo>
                <a:cubicBezTo>
                  <a:pt x="9204" y="16291"/>
                  <a:pt x="9193" y="16286"/>
                  <a:pt x="9182" y="16275"/>
                </a:cubicBezTo>
                <a:cubicBezTo>
                  <a:pt x="9177" y="16270"/>
                  <a:pt x="9166" y="16267"/>
                  <a:pt x="9150" y="16267"/>
                </a:cubicBezTo>
                <a:cubicBezTo>
                  <a:pt x="9134" y="16267"/>
                  <a:pt x="9112" y="16270"/>
                  <a:pt x="9085" y="16275"/>
                </a:cubicBezTo>
                <a:cubicBezTo>
                  <a:pt x="9048" y="16286"/>
                  <a:pt x="9021" y="16291"/>
                  <a:pt x="8994" y="16291"/>
                </a:cubicBezTo>
                <a:cubicBezTo>
                  <a:pt x="8968" y="16291"/>
                  <a:pt x="8941" y="16286"/>
                  <a:pt x="8904" y="16275"/>
                </a:cubicBezTo>
                <a:cubicBezTo>
                  <a:pt x="8861" y="16254"/>
                  <a:pt x="8732" y="16243"/>
                  <a:pt x="8625" y="16232"/>
                </a:cubicBezTo>
                <a:cubicBezTo>
                  <a:pt x="8517" y="16222"/>
                  <a:pt x="8410" y="16200"/>
                  <a:pt x="8389" y="16200"/>
                </a:cubicBezTo>
                <a:cubicBezTo>
                  <a:pt x="8378" y="16189"/>
                  <a:pt x="8324" y="16189"/>
                  <a:pt x="8281" y="16189"/>
                </a:cubicBezTo>
                <a:cubicBezTo>
                  <a:pt x="8251" y="16197"/>
                  <a:pt x="8226" y="16205"/>
                  <a:pt x="8210" y="16205"/>
                </a:cubicBezTo>
                <a:cubicBezTo>
                  <a:pt x="8203" y="16205"/>
                  <a:pt x="8199" y="16203"/>
                  <a:pt x="8196" y="16200"/>
                </a:cubicBezTo>
                <a:cubicBezTo>
                  <a:pt x="8189" y="16187"/>
                  <a:pt x="8057" y="16178"/>
                  <a:pt x="7944" y="16178"/>
                </a:cubicBezTo>
                <a:cubicBezTo>
                  <a:pt x="7875" y="16178"/>
                  <a:pt x="7812" y="16181"/>
                  <a:pt x="7788" y="16189"/>
                </a:cubicBezTo>
                <a:cubicBezTo>
                  <a:pt x="7761" y="16195"/>
                  <a:pt x="7740" y="16198"/>
                  <a:pt x="7723" y="16198"/>
                </a:cubicBezTo>
                <a:cubicBezTo>
                  <a:pt x="7707" y="16198"/>
                  <a:pt x="7697" y="16195"/>
                  <a:pt x="7691" y="16189"/>
                </a:cubicBezTo>
                <a:cubicBezTo>
                  <a:pt x="7676" y="16182"/>
                  <a:pt x="7597" y="16174"/>
                  <a:pt x="7491" y="16174"/>
                </a:cubicBezTo>
                <a:cubicBezTo>
                  <a:pt x="7447" y="16174"/>
                  <a:pt x="7398" y="16176"/>
                  <a:pt x="7348" y="16179"/>
                </a:cubicBezTo>
                <a:cubicBezTo>
                  <a:pt x="7069" y="16179"/>
                  <a:pt x="7026" y="16179"/>
                  <a:pt x="7016" y="16146"/>
                </a:cubicBezTo>
                <a:cubicBezTo>
                  <a:pt x="6994" y="16136"/>
                  <a:pt x="6962" y="16125"/>
                  <a:pt x="6866" y="16125"/>
                </a:cubicBezTo>
                <a:cubicBezTo>
                  <a:pt x="6672" y="16125"/>
                  <a:pt x="6501" y="16103"/>
                  <a:pt x="6415" y="16061"/>
                </a:cubicBezTo>
                <a:cubicBezTo>
                  <a:pt x="6372" y="16050"/>
                  <a:pt x="6308" y="16029"/>
                  <a:pt x="6265" y="16029"/>
                </a:cubicBezTo>
                <a:cubicBezTo>
                  <a:pt x="6189" y="16018"/>
                  <a:pt x="6007" y="15932"/>
                  <a:pt x="5943" y="15879"/>
                </a:cubicBezTo>
                <a:cubicBezTo>
                  <a:pt x="5922" y="15857"/>
                  <a:pt x="5868" y="15825"/>
                  <a:pt x="5814" y="15814"/>
                </a:cubicBezTo>
                <a:cubicBezTo>
                  <a:pt x="5771" y="15793"/>
                  <a:pt x="5707" y="15760"/>
                  <a:pt x="5674" y="15739"/>
                </a:cubicBezTo>
                <a:cubicBezTo>
                  <a:pt x="5643" y="15717"/>
                  <a:pt x="5600" y="15696"/>
                  <a:pt x="5567" y="15674"/>
                </a:cubicBezTo>
                <a:cubicBezTo>
                  <a:pt x="5546" y="15664"/>
                  <a:pt x="5481" y="15610"/>
                  <a:pt x="5417" y="15557"/>
                </a:cubicBezTo>
                <a:cubicBezTo>
                  <a:pt x="5331" y="15481"/>
                  <a:pt x="5288" y="15450"/>
                  <a:pt x="5235" y="15450"/>
                </a:cubicBezTo>
                <a:cubicBezTo>
                  <a:pt x="5203" y="15438"/>
                  <a:pt x="5171" y="15428"/>
                  <a:pt x="5160" y="15407"/>
                </a:cubicBezTo>
                <a:cubicBezTo>
                  <a:pt x="5160" y="15396"/>
                  <a:pt x="5095" y="15364"/>
                  <a:pt x="5031" y="15331"/>
                </a:cubicBezTo>
                <a:cubicBezTo>
                  <a:pt x="4945" y="15288"/>
                  <a:pt x="4913" y="15267"/>
                  <a:pt x="4913" y="15245"/>
                </a:cubicBezTo>
                <a:cubicBezTo>
                  <a:pt x="4913" y="15202"/>
                  <a:pt x="4892" y="15192"/>
                  <a:pt x="4785" y="15149"/>
                </a:cubicBezTo>
                <a:cubicBezTo>
                  <a:pt x="4731" y="15128"/>
                  <a:pt x="4677" y="15085"/>
                  <a:pt x="4656" y="15063"/>
                </a:cubicBezTo>
                <a:cubicBezTo>
                  <a:pt x="4634" y="15042"/>
                  <a:pt x="4559" y="14999"/>
                  <a:pt x="4473" y="14956"/>
                </a:cubicBezTo>
                <a:cubicBezTo>
                  <a:pt x="4377" y="14902"/>
                  <a:pt x="4291" y="14849"/>
                  <a:pt x="4248" y="14806"/>
                </a:cubicBezTo>
                <a:cubicBezTo>
                  <a:pt x="4216" y="14773"/>
                  <a:pt x="4163" y="14731"/>
                  <a:pt x="4130" y="14731"/>
                </a:cubicBezTo>
                <a:cubicBezTo>
                  <a:pt x="4108" y="14720"/>
                  <a:pt x="4055" y="14688"/>
                  <a:pt x="4012" y="14645"/>
                </a:cubicBezTo>
                <a:cubicBezTo>
                  <a:pt x="3927" y="14580"/>
                  <a:pt x="3862" y="14537"/>
                  <a:pt x="3798" y="14516"/>
                </a:cubicBezTo>
                <a:cubicBezTo>
                  <a:pt x="3787" y="14516"/>
                  <a:pt x="3776" y="14506"/>
                  <a:pt x="3776" y="14495"/>
                </a:cubicBezTo>
                <a:cubicBezTo>
                  <a:pt x="3776" y="14441"/>
                  <a:pt x="3401" y="14087"/>
                  <a:pt x="3347" y="14087"/>
                </a:cubicBezTo>
                <a:cubicBezTo>
                  <a:pt x="3336" y="14087"/>
                  <a:pt x="3336" y="14077"/>
                  <a:pt x="3336" y="14055"/>
                </a:cubicBezTo>
                <a:cubicBezTo>
                  <a:pt x="3336" y="14023"/>
                  <a:pt x="3240" y="13926"/>
                  <a:pt x="3207" y="13926"/>
                </a:cubicBezTo>
                <a:cubicBezTo>
                  <a:pt x="3197" y="13926"/>
                  <a:pt x="3176" y="13905"/>
                  <a:pt x="3165" y="13884"/>
                </a:cubicBezTo>
                <a:cubicBezTo>
                  <a:pt x="3145" y="13844"/>
                  <a:pt x="3078" y="13775"/>
                  <a:pt x="3069" y="13775"/>
                </a:cubicBezTo>
                <a:cubicBezTo>
                  <a:pt x="3069" y="13775"/>
                  <a:pt x="3068" y="13776"/>
                  <a:pt x="3068" y="13776"/>
                </a:cubicBezTo>
                <a:cubicBezTo>
                  <a:pt x="3067" y="13779"/>
                  <a:pt x="3065" y="13780"/>
                  <a:pt x="3062" y="13780"/>
                </a:cubicBezTo>
                <a:cubicBezTo>
                  <a:pt x="3043" y="13780"/>
                  <a:pt x="2992" y="13717"/>
                  <a:pt x="2907" y="13605"/>
                </a:cubicBezTo>
                <a:cubicBezTo>
                  <a:pt x="2843" y="13519"/>
                  <a:pt x="2778" y="13433"/>
                  <a:pt x="2757" y="13422"/>
                </a:cubicBezTo>
                <a:cubicBezTo>
                  <a:pt x="2704" y="13390"/>
                  <a:pt x="2575" y="13207"/>
                  <a:pt x="2564" y="13143"/>
                </a:cubicBezTo>
                <a:cubicBezTo>
                  <a:pt x="2554" y="13122"/>
                  <a:pt x="2532" y="13090"/>
                  <a:pt x="2511" y="13068"/>
                </a:cubicBezTo>
                <a:cubicBezTo>
                  <a:pt x="2478" y="13025"/>
                  <a:pt x="2318" y="12778"/>
                  <a:pt x="2285" y="12714"/>
                </a:cubicBezTo>
                <a:cubicBezTo>
                  <a:pt x="2275" y="12693"/>
                  <a:pt x="2253" y="12671"/>
                  <a:pt x="2242" y="12671"/>
                </a:cubicBezTo>
                <a:cubicBezTo>
                  <a:pt x="2221" y="12671"/>
                  <a:pt x="2189" y="12628"/>
                  <a:pt x="2167" y="12575"/>
                </a:cubicBezTo>
                <a:cubicBezTo>
                  <a:pt x="2135" y="12511"/>
                  <a:pt x="2103" y="12457"/>
                  <a:pt x="2082" y="12446"/>
                </a:cubicBezTo>
                <a:cubicBezTo>
                  <a:pt x="2070" y="12435"/>
                  <a:pt x="2049" y="12403"/>
                  <a:pt x="2039" y="12371"/>
                </a:cubicBezTo>
                <a:cubicBezTo>
                  <a:pt x="2039" y="12349"/>
                  <a:pt x="2006" y="12285"/>
                  <a:pt x="1974" y="12242"/>
                </a:cubicBezTo>
                <a:cubicBezTo>
                  <a:pt x="1942" y="12199"/>
                  <a:pt x="1920" y="12156"/>
                  <a:pt x="1920" y="12146"/>
                </a:cubicBezTo>
                <a:cubicBezTo>
                  <a:pt x="1920" y="12103"/>
                  <a:pt x="1792" y="11727"/>
                  <a:pt x="1760" y="11674"/>
                </a:cubicBezTo>
                <a:cubicBezTo>
                  <a:pt x="1738" y="11641"/>
                  <a:pt x="1727" y="11598"/>
                  <a:pt x="1727" y="11567"/>
                </a:cubicBezTo>
                <a:cubicBezTo>
                  <a:pt x="1727" y="11502"/>
                  <a:pt x="1641" y="11255"/>
                  <a:pt x="1599" y="11191"/>
                </a:cubicBezTo>
                <a:cubicBezTo>
                  <a:pt x="1567" y="11159"/>
                  <a:pt x="1556" y="11116"/>
                  <a:pt x="1556" y="11062"/>
                </a:cubicBezTo>
                <a:cubicBezTo>
                  <a:pt x="1556" y="11019"/>
                  <a:pt x="1545" y="10966"/>
                  <a:pt x="1534" y="10945"/>
                </a:cubicBezTo>
                <a:cubicBezTo>
                  <a:pt x="1524" y="10912"/>
                  <a:pt x="1502" y="10859"/>
                  <a:pt x="1502" y="10816"/>
                </a:cubicBezTo>
                <a:cubicBezTo>
                  <a:pt x="1502" y="10773"/>
                  <a:pt x="1491" y="10730"/>
                  <a:pt x="1481" y="10709"/>
                </a:cubicBezTo>
                <a:cubicBezTo>
                  <a:pt x="1460" y="10697"/>
                  <a:pt x="1448" y="10676"/>
                  <a:pt x="1448" y="10666"/>
                </a:cubicBezTo>
                <a:cubicBezTo>
                  <a:pt x="1448" y="10655"/>
                  <a:pt x="1427" y="10590"/>
                  <a:pt x="1405" y="10526"/>
                </a:cubicBezTo>
                <a:cubicBezTo>
                  <a:pt x="1374" y="10461"/>
                  <a:pt x="1352" y="10376"/>
                  <a:pt x="1352" y="10344"/>
                </a:cubicBezTo>
                <a:cubicBezTo>
                  <a:pt x="1352" y="10301"/>
                  <a:pt x="1352" y="10204"/>
                  <a:pt x="1341" y="10129"/>
                </a:cubicBezTo>
                <a:cubicBezTo>
                  <a:pt x="1298" y="9775"/>
                  <a:pt x="1266" y="9174"/>
                  <a:pt x="1298" y="9100"/>
                </a:cubicBezTo>
                <a:cubicBezTo>
                  <a:pt x="1309" y="9078"/>
                  <a:pt x="1298" y="9014"/>
                  <a:pt x="1288" y="8949"/>
                </a:cubicBezTo>
                <a:cubicBezTo>
                  <a:pt x="1277" y="8874"/>
                  <a:pt x="1277" y="8767"/>
                  <a:pt x="1288" y="8692"/>
                </a:cubicBezTo>
                <a:cubicBezTo>
                  <a:pt x="1288" y="8617"/>
                  <a:pt x="1298" y="8478"/>
                  <a:pt x="1298" y="8381"/>
                </a:cubicBezTo>
                <a:cubicBezTo>
                  <a:pt x="1298" y="8284"/>
                  <a:pt x="1298" y="8199"/>
                  <a:pt x="1309" y="8199"/>
                </a:cubicBezTo>
                <a:cubicBezTo>
                  <a:pt x="1320" y="8199"/>
                  <a:pt x="1320" y="8145"/>
                  <a:pt x="1320" y="8080"/>
                </a:cubicBezTo>
                <a:cubicBezTo>
                  <a:pt x="1309" y="7994"/>
                  <a:pt x="1309" y="7930"/>
                  <a:pt x="1331" y="7855"/>
                </a:cubicBezTo>
                <a:cubicBezTo>
                  <a:pt x="1352" y="7780"/>
                  <a:pt x="1352" y="7758"/>
                  <a:pt x="1341" y="7737"/>
                </a:cubicBezTo>
                <a:cubicBezTo>
                  <a:pt x="1309" y="7705"/>
                  <a:pt x="1309" y="7405"/>
                  <a:pt x="1341" y="7372"/>
                </a:cubicBezTo>
                <a:cubicBezTo>
                  <a:pt x="1363" y="7351"/>
                  <a:pt x="1374" y="7298"/>
                  <a:pt x="1374" y="7201"/>
                </a:cubicBezTo>
                <a:cubicBezTo>
                  <a:pt x="1384" y="7008"/>
                  <a:pt x="1427" y="6729"/>
                  <a:pt x="1460" y="6664"/>
                </a:cubicBezTo>
                <a:cubicBezTo>
                  <a:pt x="1481" y="6633"/>
                  <a:pt x="1491" y="6579"/>
                  <a:pt x="1491" y="6482"/>
                </a:cubicBezTo>
                <a:cubicBezTo>
                  <a:pt x="1491" y="6364"/>
                  <a:pt x="1491" y="6354"/>
                  <a:pt x="1534" y="6289"/>
                </a:cubicBezTo>
                <a:cubicBezTo>
                  <a:pt x="1577" y="6235"/>
                  <a:pt x="1577" y="6214"/>
                  <a:pt x="1577" y="6161"/>
                </a:cubicBezTo>
                <a:cubicBezTo>
                  <a:pt x="1567" y="6118"/>
                  <a:pt x="1567" y="6096"/>
                  <a:pt x="1588" y="6096"/>
                </a:cubicBezTo>
                <a:cubicBezTo>
                  <a:pt x="1599" y="6085"/>
                  <a:pt x="1620" y="6064"/>
                  <a:pt x="1620" y="6032"/>
                </a:cubicBezTo>
                <a:cubicBezTo>
                  <a:pt x="1631" y="5999"/>
                  <a:pt x="1663" y="5925"/>
                  <a:pt x="1706" y="5860"/>
                </a:cubicBezTo>
                <a:cubicBezTo>
                  <a:pt x="1738" y="5796"/>
                  <a:pt x="1770" y="5720"/>
                  <a:pt x="1770" y="5699"/>
                </a:cubicBezTo>
                <a:cubicBezTo>
                  <a:pt x="1770" y="5678"/>
                  <a:pt x="1803" y="5613"/>
                  <a:pt x="1834" y="5560"/>
                </a:cubicBezTo>
                <a:cubicBezTo>
                  <a:pt x="1867" y="5506"/>
                  <a:pt x="1889" y="5442"/>
                  <a:pt x="1889" y="5431"/>
                </a:cubicBezTo>
                <a:cubicBezTo>
                  <a:pt x="1877" y="5410"/>
                  <a:pt x="1889" y="5388"/>
                  <a:pt x="1899" y="5377"/>
                </a:cubicBezTo>
                <a:cubicBezTo>
                  <a:pt x="1910" y="5367"/>
                  <a:pt x="1931" y="5313"/>
                  <a:pt x="1942" y="5238"/>
                </a:cubicBezTo>
                <a:cubicBezTo>
                  <a:pt x="1953" y="5174"/>
                  <a:pt x="1985" y="5077"/>
                  <a:pt x="2017" y="5024"/>
                </a:cubicBezTo>
                <a:cubicBezTo>
                  <a:pt x="2049" y="4970"/>
                  <a:pt x="2070" y="4905"/>
                  <a:pt x="2070" y="4895"/>
                </a:cubicBezTo>
                <a:cubicBezTo>
                  <a:pt x="2070" y="4874"/>
                  <a:pt x="2092" y="4831"/>
                  <a:pt x="2113" y="4798"/>
                </a:cubicBezTo>
                <a:cubicBezTo>
                  <a:pt x="2135" y="4755"/>
                  <a:pt x="2146" y="4712"/>
                  <a:pt x="2146" y="4691"/>
                </a:cubicBezTo>
                <a:cubicBezTo>
                  <a:pt x="2135" y="4669"/>
                  <a:pt x="2167" y="4583"/>
                  <a:pt x="2242" y="4455"/>
                </a:cubicBezTo>
                <a:cubicBezTo>
                  <a:pt x="2382" y="4176"/>
                  <a:pt x="2414" y="4133"/>
                  <a:pt x="2414" y="4112"/>
                </a:cubicBezTo>
                <a:cubicBezTo>
                  <a:pt x="2414" y="4101"/>
                  <a:pt x="2446" y="4069"/>
                  <a:pt x="2478" y="4037"/>
                </a:cubicBezTo>
                <a:cubicBezTo>
                  <a:pt x="2521" y="4004"/>
                  <a:pt x="2585" y="3930"/>
                  <a:pt x="2628" y="3865"/>
                </a:cubicBezTo>
                <a:cubicBezTo>
                  <a:pt x="2671" y="3801"/>
                  <a:pt x="2714" y="3747"/>
                  <a:pt x="2735" y="3737"/>
                </a:cubicBezTo>
                <a:cubicBezTo>
                  <a:pt x="2757" y="3725"/>
                  <a:pt x="2800" y="3704"/>
                  <a:pt x="2832" y="3672"/>
                </a:cubicBezTo>
                <a:cubicBezTo>
                  <a:pt x="2864" y="3651"/>
                  <a:pt x="2940" y="3608"/>
                  <a:pt x="3004" y="3586"/>
                </a:cubicBezTo>
                <a:cubicBezTo>
                  <a:pt x="3068" y="3554"/>
                  <a:pt x="3133" y="3522"/>
                  <a:pt x="3154" y="3501"/>
                </a:cubicBezTo>
                <a:cubicBezTo>
                  <a:pt x="3165" y="3489"/>
                  <a:pt x="3207" y="3468"/>
                  <a:pt x="3229" y="3458"/>
                </a:cubicBezTo>
                <a:cubicBezTo>
                  <a:pt x="3262" y="3446"/>
                  <a:pt x="3336" y="3404"/>
                  <a:pt x="3401" y="3361"/>
                </a:cubicBezTo>
                <a:cubicBezTo>
                  <a:pt x="3497" y="3286"/>
                  <a:pt x="3529" y="3275"/>
                  <a:pt x="3626" y="3265"/>
                </a:cubicBezTo>
                <a:cubicBezTo>
                  <a:pt x="3679" y="3265"/>
                  <a:pt x="3744" y="3253"/>
                  <a:pt x="3755" y="3243"/>
                </a:cubicBezTo>
                <a:cubicBezTo>
                  <a:pt x="3755" y="3222"/>
                  <a:pt x="3808" y="3211"/>
                  <a:pt x="3851" y="3211"/>
                </a:cubicBezTo>
                <a:cubicBezTo>
                  <a:pt x="3915" y="3200"/>
                  <a:pt x="3980" y="3179"/>
                  <a:pt x="4055" y="3146"/>
                </a:cubicBezTo>
                <a:cubicBezTo>
                  <a:pt x="4117" y="3111"/>
                  <a:pt x="4171" y="3090"/>
                  <a:pt x="4195" y="3090"/>
                </a:cubicBezTo>
                <a:cubicBezTo>
                  <a:pt x="4200" y="3090"/>
                  <a:pt x="4203" y="3091"/>
                  <a:pt x="4205" y="3093"/>
                </a:cubicBezTo>
                <a:cubicBezTo>
                  <a:pt x="4208" y="3094"/>
                  <a:pt x="4211" y="3094"/>
                  <a:pt x="4214" y="3094"/>
                </a:cubicBezTo>
                <a:cubicBezTo>
                  <a:pt x="4257" y="3094"/>
                  <a:pt x="4383" y="3034"/>
                  <a:pt x="4463" y="2975"/>
                </a:cubicBezTo>
                <a:cubicBezTo>
                  <a:pt x="4506" y="2932"/>
                  <a:pt x="4538" y="2921"/>
                  <a:pt x="4592" y="2921"/>
                </a:cubicBezTo>
                <a:cubicBezTo>
                  <a:pt x="4634" y="2921"/>
                  <a:pt x="4666" y="2910"/>
                  <a:pt x="4720" y="2878"/>
                </a:cubicBezTo>
                <a:cubicBezTo>
                  <a:pt x="4752" y="2857"/>
                  <a:pt x="4828" y="2814"/>
                  <a:pt x="4870" y="2793"/>
                </a:cubicBezTo>
                <a:cubicBezTo>
                  <a:pt x="4913" y="2771"/>
                  <a:pt x="4967" y="2750"/>
                  <a:pt x="4988" y="2728"/>
                </a:cubicBezTo>
                <a:cubicBezTo>
                  <a:pt x="5021" y="2707"/>
                  <a:pt x="5042" y="2696"/>
                  <a:pt x="5064" y="2696"/>
                </a:cubicBezTo>
                <a:cubicBezTo>
                  <a:pt x="5065" y="2697"/>
                  <a:pt x="5068" y="2697"/>
                  <a:pt x="5072" y="2697"/>
                </a:cubicBezTo>
                <a:cubicBezTo>
                  <a:pt x="5106" y="2697"/>
                  <a:pt x="5206" y="2650"/>
                  <a:pt x="5235" y="2621"/>
                </a:cubicBezTo>
                <a:cubicBezTo>
                  <a:pt x="5267" y="2588"/>
                  <a:pt x="5428" y="2535"/>
                  <a:pt x="5546" y="2524"/>
                </a:cubicBezTo>
                <a:cubicBezTo>
                  <a:pt x="5610" y="2514"/>
                  <a:pt x="5664" y="2503"/>
                  <a:pt x="5686" y="2481"/>
                </a:cubicBezTo>
                <a:cubicBezTo>
                  <a:pt x="5712" y="2454"/>
                  <a:pt x="5914" y="2412"/>
                  <a:pt x="6035" y="2412"/>
                </a:cubicBezTo>
                <a:cubicBezTo>
                  <a:pt x="6058" y="2412"/>
                  <a:pt x="6078" y="2413"/>
                  <a:pt x="6093" y="2417"/>
                </a:cubicBezTo>
                <a:cubicBezTo>
                  <a:pt x="6158" y="2417"/>
                  <a:pt x="6179" y="2417"/>
                  <a:pt x="6201" y="2395"/>
                </a:cubicBezTo>
                <a:cubicBezTo>
                  <a:pt x="6216" y="2380"/>
                  <a:pt x="6232" y="2370"/>
                  <a:pt x="6273" y="2370"/>
                </a:cubicBezTo>
                <a:cubicBezTo>
                  <a:pt x="6288" y="2370"/>
                  <a:pt x="6306" y="2371"/>
                  <a:pt x="6329" y="2374"/>
                </a:cubicBezTo>
                <a:cubicBezTo>
                  <a:pt x="6365" y="2379"/>
                  <a:pt x="6392" y="2381"/>
                  <a:pt x="6412" y="2381"/>
                </a:cubicBezTo>
                <a:cubicBezTo>
                  <a:pt x="6440" y="2381"/>
                  <a:pt x="6456" y="2376"/>
                  <a:pt x="6468" y="2364"/>
                </a:cubicBezTo>
                <a:cubicBezTo>
                  <a:pt x="6481" y="2351"/>
                  <a:pt x="6494" y="2346"/>
                  <a:pt x="6524" y="2346"/>
                </a:cubicBezTo>
                <a:cubicBezTo>
                  <a:pt x="6545" y="2346"/>
                  <a:pt x="6575" y="2348"/>
                  <a:pt x="6618" y="2352"/>
                </a:cubicBezTo>
                <a:cubicBezTo>
                  <a:pt x="6691" y="2363"/>
                  <a:pt x="6760" y="2368"/>
                  <a:pt x="6825" y="2368"/>
                </a:cubicBezTo>
                <a:cubicBezTo>
                  <a:pt x="6960" y="2368"/>
                  <a:pt x="7072" y="2346"/>
                  <a:pt x="7144" y="2310"/>
                </a:cubicBezTo>
                <a:cubicBezTo>
                  <a:pt x="7158" y="2301"/>
                  <a:pt x="7167" y="2297"/>
                  <a:pt x="7175" y="2297"/>
                </a:cubicBezTo>
                <a:cubicBezTo>
                  <a:pt x="7185" y="2297"/>
                  <a:pt x="7192" y="2304"/>
                  <a:pt x="7198" y="2310"/>
                </a:cubicBezTo>
                <a:cubicBezTo>
                  <a:pt x="7203" y="2326"/>
                  <a:pt x="7209" y="2334"/>
                  <a:pt x="7223" y="2334"/>
                </a:cubicBezTo>
                <a:cubicBezTo>
                  <a:pt x="7238" y="2334"/>
                  <a:pt x="7262" y="2326"/>
                  <a:pt x="7305" y="2310"/>
                </a:cubicBezTo>
                <a:cubicBezTo>
                  <a:pt x="7369" y="2299"/>
                  <a:pt x="7476" y="2278"/>
                  <a:pt x="7584" y="2278"/>
                </a:cubicBezTo>
                <a:cubicBezTo>
                  <a:pt x="7691" y="2278"/>
                  <a:pt x="7841" y="2267"/>
                  <a:pt x="7917" y="2256"/>
                </a:cubicBezTo>
                <a:cubicBezTo>
                  <a:pt x="7974" y="2256"/>
                  <a:pt x="8064" y="2251"/>
                  <a:pt x="8153" y="2251"/>
                </a:cubicBezTo>
                <a:cubicBezTo>
                  <a:pt x="8198" y="2251"/>
                  <a:pt x="8242" y="2253"/>
                  <a:pt x="8281" y="2256"/>
                </a:cubicBezTo>
                <a:cubicBezTo>
                  <a:pt x="8420" y="2256"/>
                  <a:pt x="8506" y="2245"/>
                  <a:pt x="8539" y="2235"/>
                </a:cubicBezTo>
                <a:cubicBezTo>
                  <a:pt x="8552" y="2230"/>
                  <a:pt x="8562" y="2227"/>
                  <a:pt x="8570" y="2227"/>
                </a:cubicBezTo>
                <a:cubicBezTo>
                  <a:pt x="8582" y="2227"/>
                  <a:pt x="8591" y="2233"/>
                  <a:pt x="8603" y="2245"/>
                </a:cubicBezTo>
                <a:cubicBezTo>
                  <a:pt x="8608" y="2260"/>
                  <a:pt x="8622" y="2268"/>
                  <a:pt x="8655" y="2268"/>
                </a:cubicBezTo>
                <a:cubicBezTo>
                  <a:pt x="8692" y="2268"/>
                  <a:pt x="8752" y="2258"/>
                  <a:pt x="8849" y="2235"/>
                </a:cubicBezTo>
                <a:cubicBezTo>
                  <a:pt x="8892" y="2235"/>
                  <a:pt x="9011" y="2224"/>
                  <a:pt x="9118" y="2213"/>
                </a:cubicBezTo>
                <a:cubicBezTo>
                  <a:pt x="9386" y="2202"/>
                  <a:pt x="9418" y="2192"/>
                  <a:pt x="9504" y="2181"/>
                </a:cubicBezTo>
                <a:cubicBezTo>
                  <a:pt x="9531" y="2176"/>
                  <a:pt x="9552" y="2173"/>
                  <a:pt x="9572" y="2173"/>
                </a:cubicBezTo>
                <a:cubicBezTo>
                  <a:pt x="9593" y="2173"/>
                  <a:pt x="9611" y="2176"/>
                  <a:pt x="9633" y="2181"/>
                </a:cubicBezTo>
                <a:cubicBezTo>
                  <a:pt x="9655" y="2185"/>
                  <a:pt x="9674" y="2188"/>
                  <a:pt x="9694" y="2188"/>
                </a:cubicBezTo>
                <a:cubicBezTo>
                  <a:pt x="9723" y="2188"/>
                  <a:pt x="9755" y="2183"/>
                  <a:pt x="9805" y="2171"/>
                </a:cubicBezTo>
                <a:cubicBezTo>
                  <a:pt x="9858" y="2159"/>
                  <a:pt x="10072" y="2149"/>
                  <a:pt x="10351" y="2149"/>
                </a:cubicBezTo>
                <a:cubicBezTo>
                  <a:pt x="10598" y="2149"/>
                  <a:pt x="10802" y="2138"/>
                  <a:pt x="10823" y="2138"/>
                </a:cubicBezTo>
                <a:cubicBezTo>
                  <a:pt x="10887" y="2138"/>
                  <a:pt x="11102" y="2171"/>
                  <a:pt x="11123" y="2181"/>
                </a:cubicBezTo>
                <a:cubicBezTo>
                  <a:pt x="11135" y="2192"/>
                  <a:pt x="11199" y="2192"/>
                  <a:pt x="11263" y="2192"/>
                </a:cubicBezTo>
                <a:cubicBezTo>
                  <a:pt x="11359" y="2192"/>
                  <a:pt x="11392" y="2202"/>
                  <a:pt x="11402" y="2213"/>
                </a:cubicBezTo>
                <a:cubicBezTo>
                  <a:pt x="11402" y="2224"/>
                  <a:pt x="11435" y="2245"/>
                  <a:pt x="11456" y="2245"/>
                </a:cubicBezTo>
                <a:cubicBezTo>
                  <a:pt x="11521" y="2267"/>
                  <a:pt x="11831" y="2417"/>
                  <a:pt x="11928" y="2481"/>
                </a:cubicBezTo>
                <a:cubicBezTo>
                  <a:pt x="12057" y="2578"/>
                  <a:pt x="12121" y="2621"/>
                  <a:pt x="12143" y="2653"/>
                </a:cubicBezTo>
                <a:cubicBezTo>
                  <a:pt x="12164" y="2674"/>
                  <a:pt x="12196" y="2707"/>
                  <a:pt x="12218" y="2717"/>
                </a:cubicBezTo>
                <a:cubicBezTo>
                  <a:pt x="12229" y="2739"/>
                  <a:pt x="12250" y="2771"/>
                  <a:pt x="12250" y="2771"/>
                </a:cubicBezTo>
                <a:cubicBezTo>
                  <a:pt x="12250" y="2781"/>
                  <a:pt x="12282" y="2824"/>
                  <a:pt x="12325" y="2857"/>
                </a:cubicBezTo>
                <a:cubicBezTo>
                  <a:pt x="12379" y="2900"/>
                  <a:pt x="12443" y="2986"/>
                  <a:pt x="12496" y="3072"/>
                </a:cubicBezTo>
                <a:cubicBezTo>
                  <a:pt x="12539" y="3157"/>
                  <a:pt x="12593" y="3222"/>
                  <a:pt x="12604" y="3222"/>
                </a:cubicBezTo>
                <a:cubicBezTo>
                  <a:pt x="12625" y="3232"/>
                  <a:pt x="12636" y="3243"/>
                  <a:pt x="12636" y="3253"/>
                </a:cubicBezTo>
                <a:cubicBezTo>
                  <a:pt x="12636" y="3275"/>
                  <a:pt x="12668" y="3318"/>
                  <a:pt x="12711" y="3350"/>
                </a:cubicBezTo>
                <a:cubicBezTo>
                  <a:pt x="12744" y="3393"/>
                  <a:pt x="12797" y="3446"/>
                  <a:pt x="12818" y="3489"/>
                </a:cubicBezTo>
                <a:cubicBezTo>
                  <a:pt x="12840" y="3522"/>
                  <a:pt x="12872" y="3554"/>
                  <a:pt x="12894" y="3554"/>
                </a:cubicBezTo>
                <a:cubicBezTo>
                  <a:pt x="12904" y="3554"/>
                  <a:pt x="12990" y="3618"/>
                  <a:pt x="13065" y="3704"/>
                </a:cubicBezTo>
                <a:cubicBezTo>
                  <a:pt x="13151" y="3790"/>
                  <a:pt x="13258" y="3887"/>
                  <a:pt x="13301" y="3918"/>
                </a:cubicBezTo>
                <a:cubicBezTo>
                  <a:pt x="13344" y="3951"/>
                  <a:pt x="13397" y="4004"/>
                  <a:pt x="13409" y="4026"/>
                </a:cubicBezTo>
                <a:cubicBezTo>
                  <a:pt x="13430" y="4058"/>
                  <a:pt x="13483" y="4123"/>
                  <a:pt x="13548" y="4187"/>
                </a:cubicBezTo>
                <a:cubicBezTo>
                  <a:pt x="13612" y="4240"/>
                  <a:pt x="13666" y="4294"/>
                  <a:pt x="13666" y="4305"/>
                </a:cubicBezTo>
                <a:cubicBezTo>
                  <a:pt x="13666" y="4316"/>
                  <a:pt x="13698" y="4359"/>
                  <a:pt x="13752" y="4412"/>
                </a:cubicBezTo>
                <a:cubicBezTo>
                  <a:pt x="13805" y="4466"/>
                  <a:pt x="13838" y="4498"/>
                  <a:pt x="13838" y="4530"/>
                </a:cubicBezTo>
                <a:cubicBezTo>
                  <a:pt x="13838" y="4552"/>
                  <a:pt x="13859" y="4595"/>
                  <a:pt x="13891" y="4616"/>
                </a:cubicBezTo>
                <a:cubicBezTo>
                  <a:pt x="13912" y="4648"/>
                  <a:pt x="13934" y="4680"/>
                  <a:pt x="13934" y="4691"/>
                </a:cubicBezTo>
                <a:cubicBezTo>
                  <a:pt x="13934" y="4702"/>
                  <a:pt x="13955" y="4734"/>
                  <a:pt x="13988" y="4766"/>
                </a:cubicBezTo>
                <a:cubicBezTo>
                  <a:pt x="14009" y="4798"/>
                  <a:pt x="14031" y="4831"/>
                  <a:pt x="14031" y="4841"/>
                </a:cubicBezTo>
                <a:cubicBezTo>
                  <a:pt x="14031" y="4852"/>
                  <a:pt x="14052" y="4884"/>
                  <a:pt x="14084" y="4927"/>
                </a:cubicBezTo>
                <a:cubicBezTo>
                  <a:pt x="14105" y="4959"/>
                  <a:pt x="14138" y="5024"/>
                  <a:pt x="14148" y="5067"/>
                </a:cubicBezTo>
                <a:cubicBezTo>
                  <a:pt x="14202" y="5195"/>
                  <a:pt x="14267" y="5345"/>
                  <a:pt x="14298" y="5388"/>
                </a:cubicBezTo>
                <a:cubicBezTo>
                  <a:pt x="14310" y="5410"/>
                  <a:pt x="14331" y="5453"/>
                  <a:pt x="14331" y="5463"/>
                </a:cubicBezTo>
                <a:cubicBezTo>
                  <a:pt x="14331" y="5484"/>
                  <a:pt x="14352" y="5570"/>
                  <a:pt x="14384" y="5656"/>
                </a:cubicBezTo>
                <a:cubicBezTo>
                  <a:pt x="14438" y="5806"/>
                  <a:pt x="14470" y="5935"/>
                  <a:pt x="14470" y="5989"/>
                </a:cubicBezTo>
                <a:cubicBezTo>
                  <a:pt x="14470" y="5999"/>
                  <a:pt x="14481" y="6032"/>
                  <a:pt x="14503" y="6064"/>
                </a:cubicBezTo>
                <a:cubicBezTo>
                  <a:pt x="14513" y="6085"/>
                  <a:pt x="14524" y="6150"/>
                  <a:pt x="14534" y="6192"/>
                </a:cubicBezTo>
                <a:cubicBezTo>
                  <a:pt x="14546" y="6246"/>
                  <a:pt x="14567" y="6311"/>
                  <a:pt x="14577" y="6332"/>
                </a:cubicBezTo>
                <a:cubicBezTo>
                  <a:pt x="14599" y="6354"/>
                  <a:pt x="14610" y="6418"/>
                  <a:pt x="14620" y="6493"/>
                </a:cubicBezTo>
                <a:cubicBezTo>
                  <a:pt x="14631" y="6557"/>
                  <a:pt x="14642" y="6621"/>
                  <a:pt x="14653" y="6633"/>
                </a:cubicBezTo>
                <a:cubicBezTo>
                  <a:pt x="14685" y="6676"/>
                  <a:pt x="14727" y="6826"/>
                  <a:pt x="14727" y="6890"/>
                </a:cubicBezTo>
                <a:cubicBezTo>
                  <a:pt x="14727" y="6922"/>
                  <a:pt x="14749" y="6986"/>
                  <a:pt x="14760" y="7029"/>
                </a:cubicBezTo>
                <a:cubicBezTo>
                  <a:pt x="14782" y="7115"/>
                  <a:pt x="14835" y="7341"/>
                  <a:pt x="14835" y="7394"/>
                </a:cubicBezTo>
                <a:lnTo>
                  <a:pt x="14835" y="7491"/>
                </a:lnTo>
                <a:cubicBezTo>
                  <a:pt x="14824" y="7608"/>
                  <a:pt x="14846" y="7780"/>
                  <a:pt x="14867" y="7801"/>
                </a:cubicBezTo>
                <a:cubicBezTo>
                  <a:pt x="14899" y="7834"/>
                  <a:pt x="14899" y="7952"/>
                  <a:pt x="14878" y="7952"/>
                </a:cubicBezTo>
                <a:cubicBezTo>
                  <a:pt x="14867" y="7963"/>
                  <a:pt x="14856" y="7984"/>
                  <a:pt x="14856" y="8006"/>
                </a:cubicBezTo>
                <a:cubicBezTo>
                  <a:pt x="14856" y="8080"/>
                  <a:pt x="14878" y="8349"/>
                  <a:pt x="14889" y="8359"/>
                </a:cubicBezTo>
                <a:cubicBezTo>
                  <a:pt x="14889" y="8359"/>
                  <a:pt x="14889" y="8423"/>
                  <a:pt x="14878" y="8488"/>
                </a:cubicBezTo>
                <a:cubicBezTo>
                  <a:pt x="14878" y="8552"/>
                  <a:pt x="14878" y="8628"/>
                  <a:pt x="14889" y="8671"/>
                </a:cubicBezTo>
                <a:cubicBezTo>
                  <a:pt x="14899" y="8724"/>
                  <a:pt x="14899" y="8810"/>
                  <a:pt x="14889" y="9035"/>
                </a:cubicBezTo>
                <a:cubicBezTo>
                  <a:pt x="14867" y="9293"/>
                  <a:pt x="14867" y="9346"/>
                  <a:pt x="14889" y="9410"/>
                </a:cubicBezTo>
                <a:cubicBezTo>
                  <a:pt x="14910" y="9464"/>
                  <a:pt x="14910" y="9507"/>
                  <a:pt x="14899" y="9603"/>
                </a:cubicBezTo>
                <a:cubicBezTo>
                  <a:pt x="14889" y="9679"/>
                  <a:pt x="14889" y="9775"/>
                  <a:pt x="14899" y="9851"/>
                </a:cubicBezTo>
                <a:cubicBezTo>
                  <a:pt x="14921" y="10001"/>
                  <a:pt x="14921" y="10022"/>
                  <a:pt x="14899" y="10097"/>
                </a:cubicBezTo>
                <a:cubicBezTo>
                  <a:pt x="14878" y="10183"/>
                  <a:pt x="14889" y="10387"/>
                  <a:pt x="14921" y="10569"/>
                </a:cubicBezTo>
                <a:cubicBezTo>
                  <a:pt x="14942" y="10697"/>
                  <a:pt x="14942" y="10719"/>
                  <a:pt x="14910" y="10837"/>
                </a:cubicBezTo>
                <a:cubicBezTo>
                  <a:pt x="14878" y="10976"/>
                  <a:pt x="14867" y="11062"/>
                  <a:pt x="14899" y="11073"/>
                </a:cubicBezTo>
                <a:cubicBezTo>
                  <a:pt x="14921" y="11095"/>
                  <a:pt x="14910" y="11181"/>
                  <a:pt x="14889" y="11202"/>
                </a:cubicBezTo>
                <a:cubicBezTo>
                  <a:pt x="14867" y="11212"/>
                  <a:pt x="14867" y="11245"/>
                  <a:pt x="14878" y="11352"/>
                </a:cubicBezTo>
                <a:cubicBezTo>
                  <a:pt x="14889" y="11524"/>
                  <a:pt x="14846" y="11641"/>
                  <a:pt x="14739" y="11749"/>
                </a:cubicBezTo>
                <a:cubicBezTo>
                  <a:pt x="14685" y="11803"/>
                  <a:pt x="14663" y="11834"/>
                  <a:pt x="14663" y="11867"/>
                </a:cubicBezTo>
                <a:cubicBezTo>
                  <a:pt x="14663" y="11899"/>
                  <a:pt x="14642" y="11942"/>
                  <a:pt x="14567" y="12028"/>
                </a:cubicBezTo>
                <a:cubicBezTo>
                  <a:pt x="14503" y="12092"/>
                  <a:pt x="14460" y="12146"/>
                  <a:pt x="14460" y="12156"/>
                </a:cubicBezTo>
                <a:cubicBezTo>
                  <a:pt x="14460" y="12178"/>
                  <a:pt x="14438" y="12199"/>
                  <a:pt x="14406" y="12232"/>
                </a:cubicBezTo>
                <a:cubicBezTo>
                  <a:pt x="14384" y="12253"/>
                  <a:pt x="14341" y="12306"/>
                  <a:pt x="14320" y="12339"/>
                </a:cubicBezTo>
                <a:cubicBezTo>
                  <a:pt x="14288" y="12382"/>
                  <a:pt x="14255" y="12414"/>
                  <a:pt x="14245" y="12425"/>
                </a:cubicBezTo>
                <a:cubicBezTo>
                  <a:pt x="14213" y="12468"/>
                  <a:pt x="14181" y="12542"/>
                  <a:pt x="14191" y="12564"/>
                </a:cubicBezTo>
                <a:cubicBezTo>
                  <a:pt x="14191" y="12575"/>
                  <a:pt x="14159" y="12628"/>
                  <a:pt x="14105" y="12682"/>
                </a:cubicBezTo>
                <a:cubicBezTo>
                  <a:pt x="14062" y="12725"/>
                  <a:pt x="13998" y="12811"/>
                  <a:pt x="13966" y="12864"/>
                </a:cubicBezTo>
                <a:cubicBezTo>
                  <a:pt x="13945" y="12918"/>
                  <a:pt x="13891" y="12993"/>
                  <a:pt x="13859" y="13025"/>
                </a:cubicBezTo>
                <a:cubicBezTo>
                  <a:pt x="13773" y="13100"/>
                  <a:pt x="13580" y="13455"/>
                  <a:pt x="13505" y="13669"/>
                </a:cubicBezTo>
                <a:cubicBezTo>
                  <a:pt x="13462" y="13776"/>
                  <a:pt x="13451" y="13787"/>
                  <a:pt x="13130" y="14001"/>
                </a:cubicBezTo>
                <a:cubicBezTo>
                  <a:pt x="13054" y="14055"/>
                  <a:pt x="12947" y="14130"/>
                  <a:pt x="12894" y="14173"/>
                </a:cubicBezTo>
                <a:cubicBezTo>
                  <a:pt x="12783" y="14264"/>
                  <a:pt x="12672" y="14335"/>
                  <a:pt x="12641" y="14335"/>
                </a:cubicBezTo>
                <a:cubicBezTo>
                  <a:pt x="12639" y="14335"/>
                  <a:pt x="12638" y="14335"/>
                  <a:pt x="12636" y="14334"/>
                </a:cubicBezTo>
                <a:cubicBezTo>
                  <a:pt x="12625" y="14334"/>
                  <a:pt x="12529" y="14377"/>
                  <a:pt x="12422" y="14430"/>
                </a:cubicBezTo>
                <a:cubicBezTo>
                  <a:pt x="12303" y="14484"/>
                  <a:pt x="12196" y="14527"/>
                  <a:pt x="12110" y="14549"/>
                </a:cubicBezTo>
                <a:cubicBezTo>
                  <a:pt x="11896" y="14602"/>
                  <a:pt x="11864" y="14602"/>
                  <a:pt x="11821" y="14634"/>
                </a:cubicBezTo>
                <a:cubicBezTo>
                  <a:pt x="11810" y="14656"/>
                  <a:pt x="11767" y="14677"/>
                  <a:pt x="11746" y="14677"/>
                </a:cubicBezTo>
                <a:cubicBezTo>
                  <a:pt x="11714" y="14677"/>
                  <a:pt x="11660" y="14688"/>
                  <a:pt x="11617" y="14699"/>
                </a:cubicBezTo>
                <a:cubicBezTo>
                  <a:pt x="11564" y="14731"/>
                  <a:pt x="11488" y="14742"/>
                  <a:pt x="11359" y="14742"/>
                </a:cubicBezTo>
                <a:cubicBezTo>
                  <a:pt x="11231" y="14742"/>
                  <a:pt x="11166" y="14752"/>
                  <a:pt x="11135" y="14773"/>
                </a:cubicBezTo>
                <a:cubicBezTo>
                  <a:pt x="11070" y="14816"/>
                  <a:pt x="10899" y="14870"/>
                  <a:pt x="10791" y="14870"/>
                </a:cubicBezTo>
                <a:cubicBezTo>
                  <a:pt x="10737" y="14870"/>
                  <a:pt x="10663" y="14870"/>
                  <a:pt x="10620" y="14881"/>
                </a:cubicBezTo>
                <a:cubicBezTo>
                  <a:pt x="10587" y="14892"/>
                  <a:pt x="10512" y="14902"/>
                  <a:pt x="10458" y="14913"/>
                </a:cubicBezTo>
                <a:cubicBezTo>
                  <a:pt x="10415" y="14924"/>
                  <a:pt x="10319" y="14945"/>
                  <a:pt x="10255" y="14956"/>
                </a:cubicBezTo>
                <a:cubicBezTo>
                  <a:pt x="10201" y="14967"/>
                  <a:pt x="10126" y="14988"/>
                  <a:pt x="10094" y="14988"/>
                </a:cubicBezTo>
                <a:cubicBezTo>
                  <a:pt x="10072" y="14988"/>
                  <a:pt x="9998" y="15009"/>
                  <a:pt x="9944" y="15042"/>
                </a:cubicBezTo>
                <a:cubicBezTo>
                  <a:pt x="9879" y="15063"/>
                  <a:pt x="9826" y="15074"/>
                  <a:pt x="9805" y="15074"/>
                </a:cubicBezTo>
                <a:cubicBezTo>
                  <a:pt x="9799" y="15071"/>
                  <a:pt x="9789" y="15070"/>
                  <a:pt x="9777" y="15070"/>
                </a:cubicBezTo>
                <a:cubicBezTo>
                  <a:pt x="9743" y="15070"/>
                  <a:pt x="9688" y="15079"/>
                  <a:pt x="9633" y="15095"/>
                </a:cubicBezTo>
                <a:cubicBezTo>
                  <a:pt x="9407" y="15149"/>
                  <a:pt x="9300" y="15171"/>
                  <a:pt x="9150" y="15171"/>
                </a:cubicBezTo>
                <a:cubicBezTo>
                  <a:pt x="9064" y="15171"/>
                  <a:pt x="8968" y="15171"/>
                  <a:pt x="8935" y="15181"/>
                </a:cubicBezTo>
                <a:cubicBezTo>
                  <a:pt x="8919" y="15187"/>
                  <a:pt x="8906" y="15189"/>
                  <a:pt x="8895" y="15189"/>
                </a:cubicBezTo>
                <a:cubicBezTo>
                  <a:pt x="8885" y="15189"/>
                  <a:pt x="8876" y="15187"/>
                  <a:pt x="8871" y="15181"/>
                </a:cubicBezTo>
                <a:cubicBezTo>
                  <a:pt x="8860" y="15176"/>
                  <a:pt x="8847" y="15173"/>
                  <a:pt x="8828" y="15173"/>
                </a:cubicBezTo>
                <a:cubicBezTo>
                  <a:pt x="8810" y="15173"/>
                  <a:pt x="8786" y="15176"/>
                  <a:pt x="8753" y="15181"/>
                </a:cubicBezTo>
                <a:cubicBezTo>
                  <a:pt x="8699" y="15202"/>
                  <a:pt x="8603" y="15214"/>
                  <a:pt x="8539" y="15224"/>
                </a:cubicBezTo>
                <a:cubicBezTo>
                  <a:pt x="8474" y="15235"/>
                  <a:pt x="8389" y="15245"/>
                  <a:pt x="8346" y="15267"/>
                </a:cubicBezTo>
                <a:cubicBezTo>
                  <a:pt x="8315" y="15275"/>
                  <a:pt x="8285" y="15282"/>
                  <a:pt x="8262" y="15282"/>
                </a:cubicBezTo>
                <a:cubicBezTo>
                  <a:pt x="8253" y="15282"/>
                  <a:pt x="8245" y="15281"/>
                  <a:pt x="8238" y="15278"/>
                </a:cubicBezTo>
                <a:cubicBezTo>
                  <a:pt x="8217" y="15278"/>
                  <a:pt x="8120" y="15267"/>
                  <a:pt x="8034" y="15245"/>
                </a:cubicBezTo>
                <a:cubicBezTo>
                  <a:pt x="7712" y="15202"/>
                  <a:pt x="7648" y="15181"/>
                  <a:pt x="7627" y="15171"/>
                </a:cubicBezTo>
                <a:cubicBezTo>
                  <a:pt x="7608" y="15158"/>
                  <a:pt x="7488" y="15153"/>
                  <a:pt x="7360" y="15153"/>
                </a:cubicBezTo>
                <a:cubicBezTo>
                  <a:pt x="7271" y="15153"/>
                  <a:pt x="7178" y="15155"/>
                  <a:pt x="7112" y="15160"/>
                </a:cubicBezTo>
                <a:cubicBezTo>
                  <a:pt x="7054" y="15168"/>
                  <a:pt x="7019" y="15174"/>
                  <a:pt x="6989" y="15174"/>
                </a:cubicBezTo>
                <a:cubicBezTo>
                  <a:pt x="6947" y="15174"/>
                  <a:pt x="6917" y="15163"/>
                  <a:pt x="6854" y="15138"/>
                </a:cubicBezTo>
                <a:cubicBezTo>
                  <a:pt x="6801" y="15117"/>
                  <a:pt x="6737" y="15095"/>
                  <a:pt x="6715" y="15095"/>
                </a:cubicBezTo>
                <a:cubicBezTo>
                  <a:pt x="6704" y="15095"/>
                  <a:pt x="6672" y="15074"/>
                  <a:pt x="6651" y="15063"/>
                </a:cubicBezTo>
                <a:cubicBezTo>
                  <a:pt x="6618" y="15042"/>
                  <a:pt x="6587" y="15031"/>
                  <a:pt x="6533" y="15031"/>
                </a:cubicBezTo>
                <a:cubicBezTo>
                  <a:pt x="6490" y="15031"/>
                  <a:pt x="6447" y="15021"/>
                  <a:pt x="6447" y="15009"/>
                </a:cubicBezTo>
                <a:cubicBezTo>
                  <a:pt x="6447" y="15009"/>
                  <a:pt x="6436" y="14988"/>
                  <a:pt x="6404" y="14988"/>
                </a:cubicBezTo>
                <a:cubicBezTo>
                  <a:pt x="6382" y="14978"/>
                  <a:pt x="6351" y="14967"/>
                  <a:pt x="6340" y="14956"/>
                </a:cubicBezTo>
                <a:cubicBezTo>
                  <a:pt x="6318" y="14935"/>
                  <a:pt x="6189" y="14902"/>
                  <a:pt x="6136" y="14902"/>
                </a:cubicBezTo>
                <a:cubicBezTo>
                  <a:pt x="6104" y="14902"/>
                  <a:pt x="5889" y="14795"/>
                  <a:pt x="5889" y="14785"/>
                </a:cubicBezTo>
                <a:cubicBezTo>
                  <a:pt x="5879" y="14773"/>
                  <a:pt x="5836" y="14742"/>
                  <a:pt x="5793" y="14709"/>
                </a:cubicBezTo>
                <a:cubicBezTo>
                  <a:pt x="5653" y="14623"/>
                  <a:pt x="5481" y="14473"/>
                  <a:pt x="5481" y="14441"/>
                </a:cubicBezTo>
                <a:cubicBezTo>
                  <a:pt x="5481" y="14430"/>
                  <a:pt x="5450" y="14398"/>
                  <a:pt x="5428" y="14387"/>
                </a:cubicBezTo>
                <a:cubicBezTo>
                  <a:pt x="5331" y="14334"/>
                  <a:pt x="5214" y="14237"/>
                  <a:pt x="5181" y="14173"/>
                </a:cubicBezTo>
                <a:cubicBezTo>
                  <a:pt x="5171" y="14141"/>
                  <a:pt x="5138" y="14108"/>
                  <a:pt x="5117" y="14098"/>
                </a:cubicBezTo>
                <a:cubicBezTo>
                  <a:pt x="5042" y="14065"/>
                  <a:pt x="4956" y="13991"/>
                  <a:pt x="4913" y="13905"/>
                </a:cubicBezTo>
                <a:cubicBezTo>
                  <a:pt x="4881" y="13862"/>
                  <a:pt x="4828" y="13798"/>
                  <a:pt x="4785" y="13765"/>
                </a:cubicBezTo>
                <a:cubicBezTo>
                  <a:pt x="4720" y="13712"/>
                  <a:pt x="4645" y="13615"/>
                  <a:pt x="4645" y="13572"/>
                </a:cubicBezTo>
                <a:cubicBezTo>
                  <a:pt x="4645" y="13562"/>
                  <a:pt x="4602" y="13508"/>
                  <a:pt x="4549" y="13455"/>
                </a:cubicBezTo>
                <a:cubicBezTo>
                  <a:pt x="4495" y="13390"/>
                  <a:pt x="4452" y="13336"/>
                  <a:pt x="4452" y="13326"/>
                </a:cubicBezTo>
                <a:cubicBezTo>
                  <a:pt x="4452" y="13326"/>
                  <a:pt x="4430" y="13293"/>
                  <a:pt x="4387" y="13261"/>
                </a:cubicBezTo>
                <a:lnTo>
                  <a:pt x="4323" y="13197"/>
                </a:lnTo>
                <a:cubicBezTo>
                  <a:pt x="4323" y="13186"/>
                  <a:pt x="4302" y="13143"/>
                  <a:pt x="4270" y="13111"/>
                </a:cubicBezTo>
                <a:cubicBezTo>
                  <a:pt x="4194" y="13014"/>
                  <a:pt x="4163" y="12940"/>
                  <a:pt x="4173" y="12907"/>
                </a:cubicBezTo>
                <a:cubicBezTo>
                  <a:pt x="4173" y="12886"/>
                  <a:pt x="4151" y="12854"/>
                  <a:pt x="4108" y="12811"/>
                </a:cubicBezTo>
                <a:cubicBezTo>
                  <a:pt x="4012" y="12714"/>
                  <a:pt x="3894" y="12564"/>
                  <a:pt x="3830" y="12457"/>
                </a:cubicBezTo>
                <a:cubicBezTo>
                  <a:pt x="3808" y="12414"/>
                  <a:pt x="3776" y="12371"/>
                  <a:pt x="3755" y="12360"/>
                </a:cubicBezTo>
                <a:cubicBezTo>
                  <a:pt x="3733" y="12349"/>
                  <a:pt x="3722" y="12328"/>
                  <a:pt x="3722" y="12318"/>
                </a:cubicBezTo>
                <a:cubicBezTo>
                  <a:pt x="3722" y="12306"/>
                  <a:pt x="3701" y="12275"/>
                  <a:pt x="3679" y="12253"/>
                </a:cubicBezTo>
                <a:cubicBezTo>
                  <a:pt x="3658" y="12232"/>
                  <a:pt x="3605" y="12167"/>
                  <a:pt x="3572" y="12113"/>
                </a:cubicBezTo>
                <a:cubicBezTo>
                  <a:pt x="3540" y="12060"/>
                  <a:pt x="3465" y="11963"/>
                  <a:pt x="3401" y="11899"/>
                </a:cubicBezTo>
                <a:cubicBezTo>
                  <a:pt x="3336" y="11846"/>
                  <a:pt x="3283" y="11770"/>
                  <a:pt x="3283" y="11749"/>
                </a:cubicBezTo>
                <a:cubicBezTo>
                  <a:pt x="3272" y="11727"/>
                  <a:pt x="3240" y="11663"/>
                  <a:pt x="3197" y="11610"/>
                </a:cubicBezTo>
                <a:cubicBezTo>
                  <a:pt x="2971" y="11331"/>
                  <a:pt x="2897" y="11234"/>
                  <a:pt x="2864" y="11181"/>
                </a:cubicBezTo>
                <a:cubicBezTo>
                  <a:pt x="2843" y="11148"/>
                  <a:pt x="2821" y="11127"/>
                  <a:pt x="2811" y="11116"/>
                </a:cubicBezTo>
                <a:cubicBezTo>
                  <a:pt x="2800" y="11116"/>
                  <a:pt x="2800" y="11095"/>
                  <a:pt x="2800" y="11084"/>
                </a:cubicBezTo>
                <a:cubicBezTo>
                  <a:pt x="2800" y="11062"/>
                  <a:pt x="2778" y="11019"/>
                  <a:pt x="2768" y="10987"/>
                </a:cubicBezTo>
                <a:cubicBezTo>
                  <a:pt x="2704" y="10869"/>
                  <a:pt x="2639" y="10709"/>
                  <a:pt x="2639" y="10666"/>
                </a:cubicBezTo>
                <a:cubicBezTo>
                  <a:pt x="2639" y="10601"/>
                  <a:pt x="2607" y="10537"/>
                  <a:pt x="2554" y="10473"/>
                </a:cubicBezTo>
                <a:cubicBezTo>
                  <a:pt x="2511" y="10419"/>
                  <a:pt x="2511" y="10397"/>
                  <a:pt x="2500" y="10280"/>
                </a:cubicBezTo>
                <a:cubicBezTo>
                  <a:pt x="2500" y="10183"/>
                  <a:pt x="2478" y="10129"/>
                  <a:pt x="2446" y="10075"/>
                </a:cubicBezTo>
                <a:cubicBezTo>
                  <a:pt x="2425" y="10032"/>
                  <a:pt x="2403" y="9947"/>
                  <a:pt x="2382" y="9872"/>
                </a:cubicBezTo>
                <a:cubicBezTo>
                  <a:pt x="2371" y="9808"/>
                  <a:pt x="2349" y="9722"/>
                  <a:pt x="2339" y="9700"/>
                </a:cubicBezTo>
                <a:cubicBezTo>
                  <a:pt x="2339" y="9668"/>
                  <a:pt x="2328" y="9636"/>
                  <a:pt x="2339" y="9625"/>
                </a:cubicBezTo>
                <a:cubicBezTo>
                  <a:pt x="2339" y="9603"/>
                  <a:pt x="2339" y="9572"/>
                  <a:pt x="2328" y="9550"/>
                </a:cubicBezTo>
                <a:cubicBezTo>
                  <a:pt x="2318" y="9529"/>
                  <a:pt x="2306" y="9486"/>
                  <a:pt x="2306" y="9453"/>
                </a:cubicBezTo>
                <a:cubicBezTo>
                  <a:pt x="2306" y="9432"/>
                  <a:pt x="2306" y="9389"/>
                  <a:pt x="2296" y="9379"/>
                </a:cubicBezTo>
                <a:cubicBezTo>
                  <a:pt x="2264" y="9314"/>
                  <a:pt x="2199" y="9057"/>
                  <a:pt x="2189" y="8971"/>
                </a:cubicBezTo>
                <a:cubicBezTo>
                  <a:pt x="2189" y="8917"/>
                  <a:pt x="2167" y="8810"/>
                  <a:pt x="2156" y="8735"/>
                </a:cubicBezTo>
                <a:cubicBezTo>
                  <a:pt x="2103" y="8423"/>
                  <a:pt x="2092" y="8359"/>
                  <a:pt x="2135" y="8242"/>
                </a:cubicBezTo>
                <a:cubicBezTo>
                  <a:pt x="2156" y="8166"/>
                  <a:pt x="2156" y="8102"/>
                  <a:pt x="2156" y="8037"/>
                </a:cubicBezTo>
                <a:cubicBezTo>
                  <a:pt x="2146" y="7984"/>
                  <a:pt x="2156" y="7952"/>
                  <a:pt x="2167" y="7952"/>
                </a:cubicBezTo>
                <a:cubicBezTo>
                  <a:pt x="2178" y="7941"/>
                  <a:pt x="2178" y="7898"/>
                  <a:pt x="2178" y="7866"/>
                </a:cubicBezTo>
                <a:cubicBezTo>
                  <a:pt x="2178" y="7780"/>
                  <a:pt x="2199" y="7716"/>
                  <a:pt x="2242" y="7684"/>
                </a:cubicBezTo>
                <a:cubicBezTo>
                  <a:pt x="2264" y="7662"/>
                  <a:pt x="2285" y="7608"/>
                  <a:pt x="2306" y="7544"/>
                </a:cubicBezTo>
                <a:cubicBezTo>
                  <a:pt x="2318" y="7491"/>
                  <a:pt x="2339" y="7415"/>
                  <a:pt x="2339" y="7394"/>
                </a:cubicBezTo>
                <a:cubicBezTo>
                  <a:pt x="2349" y="7362"/>
                  <a:pt x="2371" y="7319"/>
                  <a:pt x="2392" y="7298"/>
                </a:cubicBezTo>
                <a:cubicBezTo>
                  <a:pt x="2446" y="7212"/>
                  <a:pt x="2500" y="7105"/>
                  <a:pt x="2521" y="6997"/>
                </a:cubicBezTo>
                <a:cubicBezTo>
                  <a:pt x="2532" y="6943"/>
                  <a:pt x="2554" y="6869"/>
                  <a:pt x="2575" y="6836"/>
                </a:cubicBezTo>
                <a:cubicBezTo>
                  <a:pt x="2585" y="6804"/>
                  <a:pt x="2607" y="6761"/>
                  <a:pt x="2607" y="6740"/>
                </a:cubicBezTo>
                <a:cubicBezTo>
                  <a:pt x="2607" y="6676"/>
                  <a:pt x="2628" y="6611"/>
                  <a:pt x="2714" y="6514"/>
                </a:cubicBezTo>
                <a:cubicBezTo>
                  <a:pt x="2747" y="6461"/>
                  <a:pt x="2778" y="6418"/>
                  <a:pt x="2790" y="6407"/>
                </a:cubicBezTo>
                <a:lnTo>
                  <a:pt x="2790" y="6343"/>
                </a:lnTo>
                <a:cubicBezTo>
                  <a:pt x="2800" y="6235"/>
                  <a:pt x="2821" y="6150"/>
                  <a:pt x="2886" y="6032"/>
                </a:cubicBezTo>
                <a:cubicBezTo>
                  <a:pt x="2918" y="5956"/>
                  <a:pt x="2940" y="5892"/>
                  <a:pt x="2940" y="5882"/>
                </a:cubicBezTo>
                <a:cubicBezTo>
                  <a:pt x="2940" y="5871"/>
                  <a:pt x="2971" y="5817"/>
                  <a:pt x="3004" y="5763"/>
                </a:cubicBezTo>
                <a:cubicBezTo>
                  <a:pt x="3036" y="5699"/>
                  <a:pt x="3090" y="5603"/>
                  <a:pt x="3122" y="5527"/>
                </a:cubicBezTo>
                <a:cubicBezTo>
                  <a:pt x="3154" y="5453"/>
                  <a:pt x="3186" y="5367"/>
                  <a:pt x="3207" y="5334"/>
                </a:cubicBezTo>
                <a:cubicBezTo>
                  <a:pt x="3219" y="5291"/>
                  <a:pt x="3250" y="5217"/>
                  <a:pt x="3272" y="5163"/>
                </a:cubicBezTo>
                <a:cubicBezTo>
                  <a:pt x="3304" y="5098"/>
                  <a:pt x="3347" y="5034"/>
                  <a:pt x="3390" y="4991"/>
                </a:cubicBezTo>
                <a:cubicBezTo>
                  <a:pt x="3422" y="4948"/>
                  <a:pt x="3465" y="4916"/>
                  <a:pt x="3476" y="4895"/>
                </a:cubicBezTo>
                <a:cubicBezTo>
                  <a:pt x="3486" y="4884"/>
                  <a:pt x="3529" y="4841"/>
                  <a:pt x="3572" y="4809"/>
                </a:cubicBezTo>
                <a:cubicBezTo>
                  <a:pt x="3615" y="4766"/>
                  <a:pt x="3658" y="4712"/>
                  <a:pt x="3669" y="4691"/>
                </a:cubicBezTo>
                <a:cubicBezTo>
                  <a:pt x="3691" y="4659"/>
                  <a:pt x="3733" y="4616"/>
                  <a:pt x="3787" y="4595"/>
                </a:cubicBezTo>
                <a:cubicBezTo>
                  <a:pt x="3841" y="4562"/>
                  <a:pt x="3894" y="4530"/>
                  <a:pt x="3915" y="4509"/>
                </a:cubicBezTo>
                <a:cubicBezTo>
                  <a:pt x="3937" y="4476"/>
                  <a:pt x="3958" y="4466"/>
                  <a:pt x="3980" y="4466"/>
                </a:cubicBezTo>
                <a:cubicBezTo>
                  <a:pt x="3991" y="4466"/>
                  <a:pt x="4055" y="4423"/>
                  <a:pt x="4120" y="4359"/>
                </a:cubicBezTo>
                <a:cubicBezTo>
                  <a:pt x="4495" y="4026"/>
                  <a:pt x="4516" y="4015"/>
                  <a:pt x="4773" y="3887"/>
                </a:cubicBezTo>
                <a:cubicBezTo>
                  <a:pt x="4806" y="3876"/>
                  <a:pt x="4849" y="3844"/>
                  <a:pt x="4881" y="3822"/>
                </a:cubicBezTo>
                <a:cubicBezTo>
                  <a:pt x="4902" y="3801"/>
                  <a:pt x="4956" y="3768"/>
                  <a:pt x="4999" y="3747"/>
                </a:cubicBezTo>
                <a:cubicBezTo>
                  <a:pt x="5042" y="3725"/>
                  <a:pt x="5095" y="3704"/>
                  <a:pt x="5106" y="3694"/>
                </a:cubicBezTo>
                <a:cubicBezTo>
                  <a:pt x="5117" y="3682"/>
                  <a:pt x="5171" y="3661"/>
                  <a:pt x="5224" y="3651"/>
                </a:cubicBezTo>
                <a:cubicBezTo>
                  <a:pt x="5278" y="3640"/>
                  <a:pt x="5331" y="3629"/>
                  <a:pt x="5342" y="3618"/>
                </a:cubicBezTo>
                <a:cubicBezTo>
                  <a:pt x="5417" y="3586"/>
                  <a:pt x="5524" y="3554"/>
                  <a:pt x="5589" y="3543"/>
                </a:cubicBezTo>
                <a:cubicBezTo>
                  <a:pt x="5632" y="3543"/>
                  <a:pt x="5707" y="3522"/>
                  <a:pt x="5771" y="3501"/>
                </a:cubicBezTo>
                <a:cubicBezTo>
                  <a:pt x="5857" y="3458"/>
                  <a:pt x="5910" y="3458"/>
                  <a:pt x="6061" y="3446"/>
                </a:cubicBezTo>
                <a:cubicBezTo>
                  <a:pt x="6119" y="3443"/>
                  <a:pt x="6159" y="3440"/>
                  <a:pt x="6188" y="3440"/>
                </a:cubicBezTo>
                <a:cubicBezTo>
                  <a:pt x="6238" y="3440"/>
                  <a:pt x="6251" y="3448"/>
                  <a:pt x="6265" y="3468"/>
                </a:cubicBezTo>
                <a:cubicBezTo>
                  <a:pt x="6271" y="3481"/>
                  <a:pt x="6277" y="3486"/>
                  <a:pt x="6288" y="3486"/>
                </a:cubicBezTo>
                <a:cubicBezTo>
                  <a:pt x="6296" y="3486"/>
                  <a:pt x="6305" y="3483"/>
                  <a:pt x="6318" y="3479"/>
                </a:cubicBezTo>
                <a:cubicBezTo>
                  <a:pt x="6340" y="3479"/>
                  <a:pt x="6415" y="3468"/>
                  <a:pt x="6479" y="3468"/>
                </a:cubicBezTo>
                <a:cubicBezTo>
                  <a:pt x="6554" y="3458"/>
                  <a:pt x="6694" y="3458"/>
                  <a:pt x="6790" y="3446"/>
                </a:cubicBezTo>
                <a:cubicBezTo>
                  <a:pt x="6862" y="3446"/>
                  <a:pt x="6943" y="3442"/>
                  <a:pt x="7005" y="3442"/>
                </a:cubicBezTo>
                <a:cubicBezTo>
                  <a:pt x="7036" y="3442"/>
                  <a:pt x="7062" y="3443"/>
                  <a:pt x="7080" y="3446"/>
                </a:cubicBezTo>
                <a:lnTo>
                  <a:pt x="7219" y="3446"/>
                </a:lnTo>
                <a:cubicBezTo>
                  <a:pt x="7241" y="3436"/>
                  <a:pt x="7359" y="3436"/>
                  <a:pt x="7488" y="3436"/>
                </a:cubicBezTo>
                <a:cubicBezTo>
                  <a:pt x="7531" y="3440"/>
                  <a:pt x="7579" y="3441"/>
                  <a:pt x="7629" y="3441"/>
                </a:cubicBezTo>
                <a:cubicBezTo>
                  <a:pt x="7727" y="3441"/>
                  <a:pt x="7827" y="3436"/>
                  <a:pt x="7884" y="3436"/>
                </a:cubicBezTo>
                <a:cubicBezTo>
                  <a:pt x="7981" y="3436"/>
                  <a:pt x="8077" y="3446"/>
                  <a:pt x="8099" y="3458"/>
                </a:cubicBezTo>
                <a:cubicBezTo>
                  <a:pt x="8116" y="3462"/>
                  <a:pt x="8130" y="3464"/>
                  <a:pt x="8143" y="3464"/>
                </a:cubicBezTo>
                <a:cubicBezTo>
                  <a:pt x="8163" y="3464"/>
                  <a:pt x="8181" y="3459"/>
                  <a:pt x="8206" y="3446"/>
                </a:cubicBezTo>
                <a:cubicBezTo>
                  <a:pt x="8231" y="3434"/>
                  <a:pt x="8248" y="3429"/>
                  <a:pt x="8274" y="3429"/>
                </a:cubicBezTo>
                <a:cubicBezTo>
                  <a:pt x="8292" y="3429"/>
                  <a:pt x="8314" y="3432"/>
                  <a:pt x="8346" y="3436"/>
                </a:cubicBezTo>
                <a:cubicBezTo>
                  <a:pt x="8379" y="3444"/>
                  <a:pt x="8402" y="3450"/>
                  <a:pt x="8440" y="3450"/>
                </a:cubicBezTo>
                <a:cubicBezTo>
                  <a:pt x="8499" y="3450"/>
                  <a:pt x="8594" y="3437"/>
                  <a:pt x="8818" y="3404"/>
                </a:cubicBezTo>
                <a:cubicBezTo>
                  <a:pt x="9011" y="3382"/>
                  <a:pt x="9085" y="3372"/>
                  <a:pt x="9290" y="3372"/>
                </a:cubicBezTo>
                <a:cubicBezTo>
                  <a:pt x="9407" y="3361"/>
                  <a:pt x="9472" y="3350"/>
                  <a:pt x="9493" y="3329"/>
                </a:cubicBezTo>
                <a:cubicBezTo>
                  <a:pt x="9514" y="3318"/>
                  <a:pt x="9569" y="3307"/>
                  <a:pt x="9697" y="3307"/>
                </a:cubicBezTo>
                <a:cubicBezTo>
                  <a:pt x="9869" y="3296"/>
                  <a:pt x="10137" y="3265"/>
                  <a:pt x="10169" y="3232"/>
                </a:cubicBezTo>
                <a:cubicBezTo>
                  <a:pt x="10180" y="3232"/>
                  <a:pt x="10287" y="3222"/>
                  <a:pt x="10394" y="3222"/>
                </a:cubicBezTo>
                <a:cubicBezTo>
                  <a:pt x="10462" y="3217"/>
                  <a:pt x="10510" y="3214"/>
                  <a:pt x="10544" y="3214"/>
                </a:cubicBezTo>
                <a:cubicBezTo>
                  <a:pt x="10591" y="3214"/>
                  <a:pt x="10609" y="3220"/>
                  <a:pt x="10609" y="3232"/>
                </a:cubicBezTo>
                <a:cubicBezTo>
                  <a:pt x="10609" y="3238"/>
                  <a:pt x="10619" y="3240"/>
                  <a:pt x="10642" y="3240"/>
                </a:cubicBezTo>
                <a:cubicBezTo>
                  <a:pt x="10665" y="3240"/>
                  <a:pt x="10700" y="3238"/>
                  <a:pt x="10748" y="3232"/>
                </a:cubicBezTo>
                <a:cubicBezTo>
                  <a:pt x="10856" y="3232"/>
                  <a:pt x="10887" y="3232"/>
                  <a:pt x="10887" y="3243"/>
                </a:cubicBezTo>
                <a:cubicBezTo>
                  <a:pt x="10887" y="3275"/>
                  <a:pt x="11049" y="3329"/>
                  <a:pt x="11123" y="3329"/>
                </a:cubicBezTo>
                <a:cubicBezTo>
                  <a:pt x="11188" y="3329"/>
                  <a:pt x="11285" y="3361"/>
                  <a:pt x="11306" y="3382"/>
                </a:cubicBezTo>
                <a:cubicBezTo>
                  <a:pt x="11316" y="3404"/>
                  <a:pt x="11445" y="3479"/>
                  <a:pt x="11531" y="3501"/>
                </a:cubicBezTo>
                <a:cubicBezTo>
                  <a:pt x="11564" y="3511"/>
                  <a:pt x="11595" y="3543"/>
                  <a:pt x="11607" y="3554"/>
                </a:cubicBezTo>
                <a:cubicBezTo>
                  <a:pt x="11628" y="3597"/>
                  <a:pt x="11788" y="3715"/>
                  <a:pt x="11885" y="3768"/>
                </a:cubicBezTo>
                <a:cubicBezTo>
                  <a:pt x="11907" y="3779"/>
                  <a:pt x="11928" y="3811"/>
                  <a:pt x="11939" y="3833"/>
                </a:cubicBezTo>
                <a:cubicBezTo>
                  <a:pt x="11939" y="3844"/>
                  <a:pt x="11971" y="3887"/>
                  <a:pt x="12024" y="3918"/>
                </a:cubicBezTo>
                <a:cubicBezTo>
                  <a:pt x="12078" y="3951"/>
                  <a:pt x="12132" y="4004"/>
                  <a:pt x="12164" y="4058"/>
                </a:cubicBezTo>
                <a:cubicBezTo>
                  <a:pt x="12196" y="4101"/>
                  <a:pt x="12229" y="4144"/>
                  <a:pt x="12250" y="4154"/>
                </a:cubicBezTo>
                <a:cubicBezTo>
                  <a:pt x="12272" y="4166"/>
                  <a:pt x="12368" y="4262"/>
                  <a:pt x="12453" y="4369"/>
                </a:cubicBezTo>
                <a:cubicBezTo>
                  <a:pt x="12550" y="4476"/>
                  <a:pt x="12647" y="4583"/>
                  <a:pt x="12679" y="4605"/>
                </a:cubicBezTo>
                <a:cubicBezTo>
                  <a:pt x="12711" y="4626"/>
                  <a:pt x="12744" y="4669"/>
                  <a:pt x="12765" y="4702"/>
                </a:cubicBezTo>
                <a:cubicBezTo>
                  <a:pt x="12775" y="4723"/>
                  <a:pt x="12829" y="4798"/>
                  <a:pt x="12883" y="4852"/>
                </a:cubicBezTo>
                <a:cubicBezTo>
                  <a:pt x="12937" y="4905"/>
                  <a:pt x="12979" y="4959"/>
                  <a:pt x="12979" y="4970"/>
                </a:cubicBezTo>
                <a:cubicBezTo>
                  <a:pt x="12979" y="4981"/>
                  <a:pt x="13033" y="5034"/>
                  <a:pt x="13087" y="5098"/>
                </a:cubicBezTo>
                <a:cubicBezTo>
                  <a:pt x="13151" y="5174"/>
                  <a:pt x="13215" y="5270"/>
                  <a:pt x="13247" y="5334"/>
                </a:cubicBezTo>
                <a:cubicBezTo>
                  <a:pt x="13280" y="5399"/>
                  <a:pt x="13333" y="5484"/>
                  <a:pt x="13354" y="5527"/>
                </a:cubicBezTo>
                <a:cubicBezTo>
                  <a:pt x="13387" y="5581"/>
                  <a:pt x="13440" y="5689"/>
                  <a:pt x="13473" y="5775"/>
                </a:cubicBezTo>
                <a:cubicBezTo>
                  <a:pt x="13505" y="5860"/>
                  <a:pt x="13537" y="5946"/>
                  <a:pt x="13548" y="5978"/>
                </a:cubicBezTo>
                <a:cubicBezTo>
                  <a:pt x="13559" y="5999"/>
                  <a:pt x="13569" y="6032"/>
                  <a:pt x="13569" y="6042"/>
                </a:cubicBezTo>
                <a:cubicBezTo>
                  <a:pt x="13569" y="6085"/>
                  <a:pt x="13623" y="6257"/>
                  <a:pt x="13645" y="6311"/>
                </a:cubicBezTo>
                <a:cubicBezTo>
                  <a:pt x="13655" y="6321"/>
                  <a:pt x="13687" y="6428"/>
                  <a:pt x="13730" y="6536"/>
                </a:cubicBezTo>
                <a:cubicBezTo>
                  <a:pt x="13762" y="6654"/>
                  <a:pt x="13795" y="6750"/>
                  <a:pt x="13805" y="6750"/>
                </a:cubicBezTo>
                <a:cubicBezTo>
                  <a:pt x="13838" y="6772"/>
                  <a:pt x="13859" y="6836"/>
                  <a:pt x="13838" y="6857"/>
                </a:cubicBezTo>
                <a:cubicBezTo>
                  <a:pt x="13826" y="6879"/>
                  <a:pt x="13826" y="6912"/>
                  <a:pt x="13848" y="6986"/>
                </a:cubicBezTo>
                <a:cubicBezTo>
                  <a:pt x="13859" y="7040"/>
                  <a:pt x="13880" y="7115"/>
                  <a:pt x="13880" y="7169"/>
                </a:cubicBezTo>
                <a:cubicBezTo>
                  <a:pt x="13880" y="7212"/>
                  <a:pt x="13891" y="7265"/>
                  <a:pt x="13902" y="7298"/>
                </a:cubicBezTo>
                <a:cubicBezTo>
                  <a:pt x="13912" y="7319"/>
                  <a:pt x="13923" y="7383"/>
                  <a:pt x="13934" y="7415"/>
                </a:cubicBezTo>
                <a:cubicBezTo>
                  <a:pt x="13934" y="7458"/>
                  <a:pt x="13955" y="7544"/>
                  <a:pt x="13966" y="7587"/>
                </a:cubicBezTo>
                <a:cubicBezTo>
                  <a:pt x="13988" y="7641"/>
                  <a:pt x="13998" y="7705"/>
                  <a:pt x="13998" y="7727"/>
                </a:cubicBezTo>
                <a:cubicBezTo>
                  <a:pt x="13988" y="7748"/>
                  <a:pt x="13998" y="7801"/>
                  <a:pt x="14009" y="7844"/>
                </a:cubicBezTo>
                <a:cubicBezTo>
                  <a:pt x="14020" y="7887"/>
                  <a:pt x="14031" y="7920"/>
                  <a:pt x="14020" y="7930"/>
                </a:cubicBezTo>
                <a:cubicBezTo>
                  <a:pt x="14009" y="7930"/>
                  <a:pt x="14009" y="7963"/>
                  <a:pt x="14031" y="8006"/>
                </a:cubicBezTo>
                <a:cubicBezTo>
                  <a:pt x="14041" y="8037"/>
                  <a:pt x="14052" y="8102"/>
                  <a:pt x="14062" y="8166"/>
                </a:cubicBezTo>
                <a:cubicBezTo>
                  <a:pt x="14062" y="8230"/>
                  <a:pt x="14074" y="8295"/>
                  <a:pt x="14084" y="8316"/>
                </a:cubicBezTo>
                <a:cubicBezTo>
                  <a:pt x="14116" y="8370"/>
                  <a:pt x="14159" y="8702"/>
                  <a:pt x="14148" y="8821"/>
                </a:cubicBezTo>
                <a:lnTo>
                  <a:pt x="14148" y="8938"/>
                </a:lnTo>
                <a:lnTo>
                  <a:pt x="14148" y="9250"/>
                </a:lnTo>
                <a:cubicBezTo>
                  <a:pt x="14148" y="9496"/>
                  <a:pt x="14148" y="9529"/>
                  <a:pt x="14181" y="9539"/>
                </a:cubicBezTo>
                <a:cubicBezTo>
                  <a:pt x="14202" y="9560"/>
                  <a:pt x="14202" y="9560"/>
                  <a:pt x="14181" y="9657"/>
                </a:cubicBezTo>
                <a:cubicBezTo>
                  <a:pt x="14159" y="9722"/>
                  <a:pt x="14159" y="9775"/>
                  <a:pt x="14159" y="9786"/>
                </a:cubicBezTo>
                <a:cubicBezTo>
                  <a:pt x="14170" y="9796"/>
                  <a:pt x="14170" y="9818"/>
                  <a:pt x="14159" y="9839"/>
                </a:cubicBezTo>
                <a:cubicBezTo>
                  <a:pt x="14159" y="9851"/>
                  <a:pt x="14148" y="9893"/>
                  <a:pt x="14159" y="9936"/>
                </a:cubicBezTo>
                <a:cubicBezTo>
                  <a:pt x="14170" y="10044"/>
                  <a:pt x="14170" y="10354"/>
                  <a:pt x="14159" y="10440"/>
                </a:cubicBezTo>
                <a:cubicBezTo>
                  <a:pt x="14148" y="10473"/>
                  <a:pt x="14127" y="10547"/>
                  <a:pt x="14105" y="10590"/>
                </a:cubicBezTo>
                <a:cubicBezTo>
                  <a:pt x="14084" y="10633"/>
                  <a:pt x="14052" y="10719"/>
                  <a:pt x="14031" y="10783"/>
                </a:cubicBezTo>
                <a:cubicBezTo>
                  <a:pt x="14009" y="10848"/>
                  <a:pt x="13966" y="10945"/>
                  <a:pt x="13934" y="11009"/>
                </a:cubicBezTo>
                <a:cubicBezTo>
                  <a:pt x="13902" y="11062"/>
                  <a:pt x="13869" y="11138"/>
                  <a:pt x="13859" y="11181"/>
                </a:cubicBezTo>
                <a:cubicBezTo>
                  <a:pt x="13859" y="11223"/>
                  <a:pt x="13838" y="11266"/>
                  <a:pt x="13805" y="11298"/>
                </a:cubicBezTo>
                <a:cubicBezTo>
                  <a:pt x="13773" y="11331"/>
                  <a:pt x="13590" y="11695"/>
                  <a:pt x="13590" y="11738"/>
                </a:cubicBezTo>
                <a:cubicBezTo>
                  <a:pt x="13590" y="11749"/>
                  <a:pt x="13559" y="11803"/>
                  <a:pt x="13526" y="11867"/>
                </a:cubicBezTo>
                <a:cubicBezTo>
                  <a:pt x="13483" y="11931"/>
                  <a:pt x="13451" y="11996"/>
                  <a:pt x="13451" y="11996"/>
                </a:cubicBezTo>
                <a:cubicBezTo>
                  <a:pt x="13451" y="12006"/>
                  <a:pt x="13419" y="12049"/>
                  <a:pt x="13397" y="12092"/>
                </a:cubicBezTo>
                <a:cubicBezTo>
                  <a:pt x="13366" y="12146"/>
                  <a:pt x="13333" y="12189"/>
                  <a:pt x="13333" y="12199"/>
                </a:cubicBezTo>
                <a:cubicBezTo>
                  <a:pt x="13333" y="12232"/>
                  <a:pt x="13258" y="12318"/>
                  <a:pt x="13226" y="12318"/>
                </a:cubicBezTo>
                <a:cubicBezTo>
                  <a:pt x="13215" y="12318"/>
                  <a:pt x="13173" y="12371"/>
                  <a:pt x="13119" y="12446"/>
                </a:cubicBezTo>
                <a:cubicBezTo>
                  <a:pt x="13022" y="12575"/>
                  <a:pt x="12958" y="12650"/>
                  <a:pt x="12861" y="12735"/>
                </a:cubicBezTo>
                <a:cubicBezTo>
                  <a:pt x="12829" y="12768"/>
                  <a:pt x="12754" y="12843"/>
                  <a:pt x="12701" y="12886"/>
                </a:cubicBezTo>
                <a:cubicBezTo>
                  <a:pt x="12658" y="12940"/>
                  <a:pt x="12593" y="12993"/>
                  <a:pt x="12561" y="13014"/>
                </a:cubicBezTo>
                <a:cubicBezTo>
                  <a:pt x="12539" y="13025"/>
                  <a:pt x="12465" y="13079"/>
                  <a:pt x="12389" y="13133"/>
                </a:cubicBezTo>
                <a:cubicBezTo>
                  <a:pt x="12325" y="13176"/>
                  <a:pt x="12239" y="13240"/>
                  <a:pt x="12196" y="13261"/>
                </a:cubicBezTo>
                <a:cubicBezTo>
                  <a:pt x="12164" y="13293"/>
                  <a:pt x="12089" y="13347"/>
                  <a:pt x="12057" y="13379"/>
                </a:cubicBezTo>
                <a:cubicBezTo>
                  <a:pt x="11982" y="13455"/>
                  <a:pt x="11810" y="13572"/>
                  <a:pt x="11778" y="13572"/>
                </a:cubicBezTo>
                <a:cubicBezTo>
                  <a:pt x="11757" y="13572"/>
                  <a:pt x="11552" y="13658"/>
                  <a:pt x="11371" y="13755"/>
                </a:cubicBezTo>
                <a:cubicBezTo>
                  <a:pt x="11285" y="13798"/>
                  <a:pt x="11209" y="13830"/>
                  <a:pt x="11199" y="13830"/>
                </a:cubicBezTo>
                <a:cubicBezTo>
                  <a:pt x="11177" y="13830"/>
                  <a:pt x="11156" y="13830"/>
                  <a:pt x="11156" y="13841"/>
                </a:cubicBezTo>
                <a:cubicBezTo>
                  <a:pt x="11145" y="13851"/>
                  <a:pt x="11059" y="13884"/>
                  <a:pt x="10973" y="13915"/>
                </a:cubicBezTo>
                <a:cubicBezTo>
                  <a:pt x="10887" y="13948"/>
                  <a:pt x="10791" y="13980"/>
                  <a:pt x="10759" y="13991"/>
                </a:cubicBezTo>
                <a:cubicBezTo>
                  <a:pt x="10737" y="14001"/>
                  <a:pt x="10684" y="14012"/>
                  <a:pt x="10641" y="14023"/>
                </a:cubicBezTo>
                <a:cubicBezTo>
                  <a:pt x="10609" y="14034"/>
                  <a:pt x="10566" y="14055"/>
                  <a:pt x="10544" y="14065"/>
                </a:cubicBezTo>
                <a:cubicBezTo>
                  <a:pt x="10534" y="14087"/>
                  <a:pt x="10491" y="14108"/>
                  <a:pt x="10470" y="14108"/>
                </a:cubicBezTo>
                <a:cubicBezTo>
                  <a:pt x="10437" y="14120"/>
                  <a:pt x="10405" y="14130"/>
                  <a:pt x="10405" y="14141"/>
                </a:cubicBezTo>
                <a:cubicBezTo>
                  <a:pt x="10394" y="14162"/>
                  <a:pt x="10373" y="14173"/>
                  <a:pt x="10351" y="14173"/>
                </a:cubicBezTo>
                <a:cubicBezTo>
                  <a:pt x="10319" y="14173"/>
                  <a:pt x="10255" y="14184"/>
                  <a:pt x="10212" y="14205"/>
                </a:cubicBezTo>
                <a:cubicBezTo>
                  <a:pt x="10165" y="14223"/>
                  <a:pt x="10140" y="14231"/>
                  <a:pt x="10121" y="14231"/>
                </a:cubicBezTo>
                <a:cubicBezTo>
                  <a:pt x="10105" y="14231"/>
                  <a:pt x="10092" y="14225"/>
                  <a:pt x="10072" y="14216"/>
                </a:cubicBezTo>
                <a:cubicBezTo>
                  <a:pt x="10061" y="14208"/>
                  <a:pt x="10052" y="14203"/>
                  <a:pt x="10039" y="14203"/>
                </a:cubicBezTo>
                <a:cubicBezTo>
                  <a:pt x="10018" y="14203"/>
                  <a:pt x="9986" y="14218"/>
                  <a:pt x="9912" y="14259"/>
                </a:cubicBezTo>
                <a:cubicBezTo>
                  <a:pt x="9815" y="14313"/>
                  <a:pt x="9783" y="14323"/>
                  <a:pt x="9719" y="14323"/>
                </a:cubicBezTo>
                <a:cubicBezTo>
                  <a:pt x="9676" y="14323"/>
                  <a:pt x="9590" y="14334"/>
                  <a:pt x="9526" y="14344"/>
                </a:cubicBezTo>
                <a:cubicBezTo>
                  <a:pt x="9472" y="14366"/>
                  <a:pt x="9364" y="14377"/>
                  <a:pt x="9300" y="14387"/>
                </a:cubicBezTo>
                <a:cubicBezTo>
                  <a:pt x="9247" y="14387"/>
                  <a:pt x="9171" y="14409"/>
                  <a:pt x="9139" y="14420"/>
                </a:cubicBezTo>
                <a:cubicBezTo>
                  <a:pt x="9107" y="14441"/>
                  <a:pt x="9021" y="14452"/>
                  <a:pt x="8914" y="14463"/>
                </a:cubicBezTo>
                <a:cubicBezTo>
                  <a:pt x="8818" y="14473"/>
                  <a:pt x="8668" y="14484"/>
                  <a:pt x="8582" y="14495"/>
                </a:cubicBezTo>
                <a:cubicBezTo>
                  <a:pt x="8453" y="14495"/>
                  <a:pt x="8432" y="14495"/>
                  <a:pt x="8410" y="14473"/>
                </a:cubicBezTo>
                <a:cubicBezTo>
                  <a:pt x="8398" y="14461"/>
                  <a:pt x="8389" y="14455"/>
                  <a:pt x="8373" y="14455"/>
                </a:cubicBezTo>
                <a:cubicBezTo>
                  <a:pt x="8362" y="14455"/>
                  <a:pt x="8347" y="14458"/>
                  <a:pt x="8324" y="14463"/>
                </a:cubicBezTo>
                <a:cubicBezTo>
                  <a:pt x="8299" y="14470"/>
                  <a:pt x="8261" y="14474"/>
                  <a:pt x="8216" y="14474"/>
                </a:cubicBezTo>
                <a:cubicBezTo>
                  <a:pt x="8065" y="14474"/>
                  <a:pt x="7833" y="14437"/>
                  <a:pt x="7734" y="14387"/>
                </a:cubicBezTo>
                <a:cubicBezTo>
                  <a:pt x="7727" y="14387"/>
                  <a:pt x="7701" y="14383"/>
                  <a:pt x="7668" y="14383"/>
                </a:cubicBezTo>
                <a:cubicBezTo>
                  <a:pt x="7652" y="14383"/>
                  <a:pt x="7634" y="14384"/>
                  <a:pt x="7616" y="14387"/>
                </a:cubicBezTo>
                <a:cubicBezTo>
                  <a:pt x="7595" y="14390"/>
                  <a:pt x="7577" y="14391"/>
                  <a:pt x="7562" y="14391"/>
                </a:cubicBezTo>
                <a:cubicBezTo>
                  <a:pt x="7516" y="14391"/>
                  <a:pt x="7490" y="14379"/>
                  <a:pt x="7434" y="14356"/>
                </a:cubicBezTo>
                <a:cubicBezTo>
                  <a:pt x="7391" y="14334"/>
                  <a:pt x="7316" y="14313"/>
                  <a:pt x="7283" y="14313"/>
                </a:cubicBezTo>
                <a:cubicBezTo>
                  <a:pt x="7209" y="14301"/>
                  <a:pt x="7155" y="14280"/>
                  <a:pt x="7155" y="14270"/>
                </a:cubicBezTo>
                <a:cubicBezTo>
                  <a:pt x="7155" y="14248"/>
                  <a:pt x="6908" y="14173"/>
                  <a:pt x="6811" y="14151"/>
                </a:cubicBezTo>
                <a:cubicBezTo>
                  <a:pt x="6769" y="14151"/>
                  <a:pt x="6683" y="14108"/>
                  <a:pt x="6597" y="14055"/>
                </a:cubicBezTo>
                <a:cubicBezTo>
                  <a:pt x="6522" y="14001"/>
                  <a:pt x="6447" y="13958"/>
                  <a:pt x="6425" y="13948"/>
                </a:cubicBezTo>
                <a:cubicBezTo>
                  <a:pt x="6308" y="13872"/>
                  <a:pt x="6297" y="13862"/>
                  <a:pt x="6286" y="13830"/>
                </a:cubicBezTo>
                <a:cubicBezTo>
                  <a:pt x="6286" y="13819"/>
                  <a:pt x="6243" y="13787"/>
                  <a:pt x="6201" y="13776"/>
                </a:cubicBezTo>
                <a:cubicBezTo>
                  <a:pt x="6136" y="13755"/>
                  <a:pt x="6093" y="13722"/>
                  <a:pt x="6061" y="13679"/>
                </a:cubicBezTo>
                <a:cubicBezTo>
                  <a:pt x="6029" y="13636"/>
                  <a:pt x="5975" y="13594"/>
                  <a:pt x="5953" y="13583"/>
                </a:cubicBezTo>
                <a:cubicBezTo>
                  <a:pt x="5922" y="13572"/>
                  <a:pt x="5900" y="13551"/>
                  <a:pt x="5900" y="13529"/>
                </a:cubicBezTo>
                <a:cubicBezTo>
                  <a:pt x="5900" y="13519"/>
                  <a:pt x="5846" y="13455"/>
                  <a:pt x="5793" y="13390"/>
                </a:cubicBezTo>
                <a:cubicBezTo>
                  <a:pt x="5729" y="13336"/>
                  <a:pt x="5653" y="13250"/>
                  <a:pt x="5610" y="13207"/>
                </a:cubicBezTo>
                <a:cubicBezTo>
                  <a:pt x="5578" y="13154"/>
                  <a:pt x="5524" y="13100"/>
                  <a:pt x="5503" y="13068"/>
                </a:cubicBezTo>
                <a:cubicBezTo>
                  <a:pt x="5471" y="13047"/>
                  <a:pt x="5439" y="13004"/>
                  <a:pt x="5417" y="12971"/>
                </a:cubicBezTo>
                <a:cubicBezTo>
                  <a:pt x="5396" y="12940"/>
                  <a:pt x="5342" y="12875"/>
                  <a:pt x="5310" y="12832"/>
                </a:cubicBezTo>
                <a:cubicBezTo>
                  <a:pt x="5267" y="12790"/>
                  <a:pt x="5214" y="12735"/>
                  <a:pt x="5192" y="12693"/>
                </a:cubicBezTo>
                <a:cubicBezTo>
                  <a:pt x="5160" y="12661"/>
                  <a:pt x="5128" y="12628"/>
                  <a:pt x="5117" y="12628"/>
                </a:cubicBezTo>
                <a:cubicBezTo>
                  <a:pt x="5085" y="12628"/>
                  <a:pt x="5042" y="12575"/>
                  <a:pt x="5042" y="12542"/>
                </a:cubicBezTo>
                <a:cubicBezTo>
                  <a:pt x="5042" y="12521"/>
                  <a:pt x="4999" y="12468"/>
                  <a:pt x="4956" y="12425"/>
                </a:cubicBezTo>
                <a:cubicBezTo>
                  <a:pt x="4913" y="12382"/>
                  <a:pt x="4870" y="12318"/>
                  <a:pt x="4849" y="12285"/>
                </a:cubicBezTo>
                <a:cubicBezTo>
                  <a:pt x="4828" y="12253"/>
                  <a:pt x="4763" y="12189"/>
                  <a:pt x="4709" y="12124"/>
                </a:cubicBezTo>
                <a:cubicBezTo>
                  <a:pt x="4656" y="12070"/>
                  <a:pt x="4592" y="11996"/>
                  <a:pt x="4570" y="11953"/>
                </a:cubicBezTo>
                <a:cubicBezTo>
                  <a:pt x="4549" y="11910"/>
                  <a:pt x="4495" y="11834"/>
                  <a:pt x="4463" y="11792"/>
                </a:cubicBezTo>
                <a:cubicBezTo>
                  <a:pt x="4430" y="11749"/>
                  <a:pt x="4387" y="11663"/>
                  <a:pt x="4356" y="11610"/>
                </a:cubicBezTo>
                <a:cubicBezTo>
                  <a:pt x="4323" y="11545"/>
                  <a:pt x="4291" y="11502"/>
                  <a:pt x="4270" y="11491"/>
                </a:cubicBezTo>
                <a:cubicBezTo>
                  <a:pt x="4248" y="11481"/>
                  <a:pt x="4227" y="11459"/>
                  <a:pt x="4227" y="11448"/>
                </a:cubicBezTo>
                <a:cubicBezTo>
                  <a:pt x="4227" y="11438"/>
                  <a:pt x="4205" y="11395"/>
                  <a:pt x="4184" y="11352"/>
                </a:cubicBezTo>
                <a:cubicBezTo>
                  <a:pt x="4151" y="11309"/>
                  <a:pt x="4108" y="11223"/>
                  <a:pt x="4077" y="11159"/>
                </a:cubicBezTo>
                <a:cubicBezTo>
                  <a:pt x="4044" y="11095"/>
                  <a:pt x="4012" y="11019"/>
                  <a:pt x="3991" y="10987"/>
                </a:cubicBezTo>
                <a:cubicBezTo>
                  <a:pt x="3980" y="10955"/>
                  <a:pt x="3948" y="10923"/>
                  <a:pt x="3937" y="10923"/>
                </a:cubicBezTo>
                <a:cubicBezTo>
                  <a:pt x="3915" y="10923"/>
                  <a:pt x="3851" y="10837"/>
                  <a:pt x="3862" y="10826"/>
                </a:cubicBezTo>
                <a:cubicBezTo>
                  <a:pt x="3872" y="10816"/>
                  <a:pt x="3851" y="10783"/>
                  <a:pt x="3830" y="10740"/>
                </a:cubicBezTo>
                <a:cubicBezTo>
                  <a:pt x="3808" y="10709"/>
                  <a:pt x="3776" y="10633"/>
                  <a:pt x="3765" y="10569"/>
                </a:cubicBezTo>
                <a:cubicBezTo>
                  <a:pt x="3755" y="10516"/>
                  <a:pt x="3712" y="10408"/>
                  <a:pt x="3679" y="10333"/>
                </a:cubicBezTo>
                <a:cubicBezTo>
                  <a:pt x="3637" y="10258"/>
                  <a:pt x="3615" y="10194"/>
                  <a:pt x="3615" y="10183"/>
                </a:cubicBezTo>
                <a:cubicBezTo>
                  <a:pt x="3615" y="10172"/>
                  <a:pt x="3605" y="10151"/>
                  <a:pt x="3583" y="10151"/>
                </a:cubicBezTo>
                <a:cubicBezTo>
                  <a:pt x="3572" y="10140"/>
                  <a:pt x="3562" y="10097"/>
                  <a:pt x="3562" y="10065"/>
                </a:cubicBezTo>
                <a:cubicBezTo>
                  <a:pt x="3551" y="10032"/>
                  <a:pt x="3529" y="9979"/>
                  <a:pt x="3519" y="9947"/>
                </a:cubicBezTo>
                <a:cubicBezTo>
                  <a:pt x="3379" y="9657"/>
                  <a:pt x="3304" y="9464"/>
                  <a:pt x="3293" y="9357"/>
                </a:cubicBezTo>
                <a:cubicBezTo>
                  <a:pt x="3283" y="9314"/>
                  <a:pt x="3272" y="9260"/>
                  <a:pt x="3262" y="9239"/>
                </a:cubicBezTo>
                <a:cubicBezTo>
                  <a:pt x="3250" y="9217"/>
                  <a:pt x="3240" y="9164"/>
                  <a:pt x="3229" y="9121"/>
                </a:cubicBezTo>
                <a:cubicBezTo>
                  <a:pt x="3229" y="9067"/>
                  <a:pt x="3207" y="8971"/>
                  <a:pt x="3197" y="8895"/>
                </a:cubicBezTo>
                <a:cubicBezTo>
                  <a:pt x="3176" y="8745"/>
                  <a:pt x="3176" y="8563"/>
                  <a:pt x="3207" y="8423"/>
                </a:cubicBezTo>
                <a:cubicBezTo>
                  <a:pt x="3219" y="8381"/>
                  <a:pt x="3219" y="8327"/>
                  <a:pt x="3219" y="8306"/>
                </a:cubicBezTo>
                <a:cubicBezTo>
                  <a:pt x="3207" y="8295"/>
                  <a:pt x="3219" y="8199"/>
                  <a:pt x="3240" y="8102"/>
                </a:cubicBezTo>
                <a:cubicBezTo>
                  <a:pt x="3262" y="7963"/>
                  <a:pt x="3272" y="7909"/>
                  <a:pt x="3293" y="7887"/>
                </a:cubicBezTo>
                <a:cubicBezTo>
                  <a:pt x="3326" y="7866"/>
                  <a:pt x="3336" y="7823"/>
                  <a:pt x="3347" y="7748"/>
                </a:cubicBezTo>
                <a:cubicBezTo>
                  <a:pt x="3347" y="7694"/>
                  <a:pt x="3358" y="7641"/>
                  <a:pt x="3369" y="7641"/>
                </a:cubicBezTo>
                <a:cubicBezTo>
                  <a:pt x="3379" y="7641"/>
                  <a:pt x="3433" y="7501"/>
                  <a:pt x="3465" y="7415"/>
                </a:cubicBezTo>
                <a:cubicBezTo>
                  <a:pt x="3476" y="7383"/>
                  <a:pt x="3497" y="7329"/>
                  <a:pt x="3508" y="7308"/>
                </a:cubicBezTo>
                <a:cubicBezTo>
                  <a:pt x="3529" y="7276"/>
                  <a:pt x="3551" y="7222"/>
                  <a:pt x="3551" y="7190"/>
                </a:cubicBezTo>
                <a:cubicBezTo>
                  <a:pt x="3551" y="7158"/>
                  <a:pt x="3562" y="7115"/>
                  <a:pt x="3583" y="7083"/>
                </a:cubicBezTo>
                <a:cubicBezTo>
                  <a:pt x="3594" y="7062"/>
                  <a:pt x="3615" y="7008"/>
                  <a:pt x="3615" y="6976"/>
                </a:cubicBezTo>
                <a:cubicBezTo>
                  <a:pt x="3626" y="6943"/>
                  <a:pt x="3648" y="6912"/>
                  <a:pt x="3658" y="6890"/>
                </a:cubicBezTo>
                <a:cubicBezTo>
                  <a:pt x="3679" y="6879"/>
                  <a:pt x="3701" y="6815"/>
                  <a:pt x="3712" y="6750"/>
                </a:cubicBezTo>
                <a:cubicBezTo>
                  <a:pt x="3733" y="6686"/>
                  <a:pt x="3755" y="6621"/>
                  <a:pt x="3765" y="6611"/>
                </a:cubicBezTo>
                <a:cubicBezTo>
                  <a:pt x="3776" y="6590"/>
                  <a:pt x="3798" y="6536"/>
                  <a:pt x="3819" y="6482"/>
                </a:cubicBezTo>
                <a:cubicBezTo>
                  <a:pt x="3830" y="6428"/>
                  <a:pt x="3872" y="6364"/>
                  <a:pt x="3905" y="6321"/>
                </a:cubicBezTo>
                <a:cubicBezTo>
                  <a:pt x="3937" y="6278"/>
                  <a:pt x="3991" y="6204"/>
                  <a:pt x="4023" y="6139"/>
                </a:cubicBezTo>
                <a:cubicBezTo>
                  <a:pt x="4055" y="6075"/>
                  <a:pt x="4098" y="6021"/>
                  <a:pt x="4108" y="6011"/>
                </a:cubicBezTo>
                <a:cubicBezTo>
                  <a:pt x="4130" y="5999"/>
                  <a:pt x="4151" y="5956"/>
                  <a:pt x="4173" y="5914"/>
                </a:cubicBezTo>
                <a:cubicBezTo>
                  <a:pt x="4194" y="5860"/>
                  <a:pt x="4216" y="5839"/>
                  <a:pt x="4270" y="5806"/>
                </a:cubicBezTo>
                <a:cubicBezTo>
                  <a:pt x="4441" y="5720"/>
                  <a:pt x="4645" y="5570"/>
                  <a:pt x="4677" y="5506"/>
                </a:cubicBezTo>
                <a:cubicBezTo>
                  <a:pt x="4688" y="5484"/>
                  <a:pt x="4742" y="5431"/>
                  <a:pt x="4785" y="5399"/>
                </a:cubicBezTo>
                <a:cubicBezTo>
                  <a:pt x="4892" y="5313"/>
                  <a:pt x="5031" y="5206"/>
                  <a:pt x="5117" y="5120"/>
                </a:cubicBezTo>
                <a:cubicBezTo>
                  <a:pt x="5149" y="5088"/>
                  <a:pt x="5224" y="5034"/>
                  <a:pt x="5288" y="5002"/>
                </a:cubicBezTo>
                <a:cubicBezTo>
                  <a:pt x="5342" y="4970"/>
                  <a:pt x="5417" y="4916"/>
                  <a:pt x="5450" y="4884"/>
                </a:cubicBezTo>
                <a:cubicBezTo>
                  <a:pt x="5567" y="4777"/>
                  <a:pt x="5696" y="4702"/>
                  <a:pt x="5803" y="4702"/>
                </a:cubicBezTo>
                <a:cubicBezTo>
                  <a:pt x="5846" y="4691"/>
                  <a:pt x="5932" y="4680"/>
                  <a:pt x="5986" y="4659"/>
                </a:cubicBezTo>
                <a:cubicBezTo>
                  <a:pt x="6029" y="4648"/>
                  <a:pt x="6093" y="4626"/>
                  <a:pt x="6125" y="4616"/>
                </a:cubicBezTo>
                <a:cubicBezTo>
                  <a:pt x="6146" y="4616"/>
                  <a:pt x="6179" y="4595"/>
                  <a:pt x="6179" y="4583"/>
                </a:cubicBezTo>
                <a:cubicBezTo>
                  <a:pt x="6189" y="4573"/>
                  <a:pt x="6222" y="4562"/>
                  <a:pt x="6286" y="4562"/>
                </a:cubicBezTo>
                <a:cubicBezTo>
                  <a:pt x="6340" y="4552"/>
                  <a:pt x="6415" y="4530"/>
                  <a:pt x="6479" y="4509"/>
                </a:cubicBezTo>
                <a:cubicBezTo>
                  <a:pt x="6533" y="4476"/>
                  <a:pt x="6608" y="4455"/>
                  <a:pt x="6661" y="4455"/>
                </a:cubicBezTo>
                <a:cubicBezTo>
                  <a:pt x="6715" y="4455"/>
                  <a:pt x="6780" y="4444"/>
                  <a:pt x="6811" y="4423"/>
                </a:cubicBezTo>
                <a:cubicBezTo>
                  <a:pt x="6844" y="4412"/>
                  <a:pt x="6897" y="4402"/>
                  <a:pt x="6919" y="4402"/>
                </a:cubicBezTo>
                <a:cubicBezTo>
                  <a:pt x="6940" y="4402"/>
                  <a:pt x="6994" y="4390"/>
                  <a:pt x="7037" y="4369"/>
                </a:cubicBezTo>
                <a:cubicBezTo>
                  <a:pt x="7069" y="4359"/>
                  <a:pt x="7133" y="4348"/>
                  <a:pt x="7166" y="4348"/>
                </a:cubicBezTo>
                <a:cubicBezTo>
                  <a:pt x="7209" y="4348"/>
                  <a:pt x="7230" y="4337"/>
                  <a:pt x="7241" y="4326"/>
                </a:cubicBezTo>
                <a:cubicBezTo>
                  <a:pt x="7241" y="4306"/>
                  <a:pt x="7249" y="4298"/>
                  <a:pt x="7281" y="4298"/>
                </a:cubicBezTo>
                <a:cubicBezTo>
                  <a:pt x="7299" y="4298"/>
                  <a:pt x="7324" y="4301"/>
                  <a:pt x="7359" y="4305"/>
                </a:cubicBezTo>
                <a:lnTo>
                  <a:pt x="7605" y="4305"/>
                </a:lnTo>
                <a:cubicBezTo>
                  <a:pt x="7712" y="4294"/>
                  <a:pt x="7734" y="4294"/>
                  <a:pt x="7755" y="4273"/>
                </a:cubicBezTo>
                <a:cubicBezTo>
                  <a:pt x="7767" y="4240"/>
                  <a:pt x="7788" y="4240"/>
                  <a:pt x="7917" y="4240"/>
                </a:cubicBezTo>
                <a:cubicBezTo>
                  <a:pt x="8034" y="4240"/>
                  <a:pt x="8067" y="4230"/>
                  <a:pt x="8131" y="4197"/>
                </a:cubicBezTo>
                <a:cubicBezTo>
                  <a:pt x="8170" y="4182"/>
                  <a:pt x="8192" y="4172"/>
                  <a:pt x="8210" y="4172"/>
                </a:cubicBezTo>
                <a:cubicBezTo>
                  <a:pt x="8216" y="4172"/>
                  <a:pt x="8222" y="4173"/>
                  <a:pt x="8227" y="4176"/>
                </a:cubicBezTo>
                <a:cubicBezTo>
                  <a:pt x="8236" y="4181"/>
                  <a:pt x="8249" y="4183"/>
                  <a:pt x="8267" y="4183"/>
                </a:cubicBezTo>
                <a:cubicBezTo>
                  <a:pt x="8292" y="4183"/>
                  <a:pt x="8328" y="4178"/>
                  <a:pt x="8378" y="4166"/>
                </a:cubicBezTo>
                <a:cubicBezTo>
                  <a:pt x="8456" y="4140"/>
                  <a:pt x="8589" y="4125"/>
                  <a:pt x="8682" y="4125"/>
                </a:cubicBezTo>
                <a:cubicBezTo>
                  <a:pt x="8742" y="4125"/>
                  <a:pt x="8785" y="4131"/>
                  <a:pt x="8785" y="4144"/>
                </a:cubicBezTo>
                <a:cubicBezTo>
                  <a:pt x="8785" y="4144"/>
                  <a:pt x="8849" y="4154"/>
                  <a:pt x="8925" y="4154"/>
                </a:cubicBezTo>
                <a:cubicBezTo>
                  <a:pt x="9011" y="4154"/>
                  <a:pt x="9085" y="4166"/>
                  <a:pt x="9097" y="4176"/>
                </a:cubicBezTo>
                <a:cubicBezTo>
                  <a:pt x="9118" y="4187"/>
                  <a:pt x="9225" y="4197"/>
                  <a:pt x="9343" y="4197"/>
                </a:cubicBezTo>
                <a:cubicBezTo>
                  <a:pt x="9461" y="4197"/>
                  <a:pt x="9590" y="4208"/>
                  <a:pt x="9622" y="4219"/>
                </a:cubicBezTo>
                <a:cubicBezTo>
                  <a:pt x="9665" y="4230"/>
                  <a:pt x="9740" y="4251"/>
                  <a:pt x="9805" y="4251"/>
                </a:cubicBezTo>
                <a:cubicBezTo>
                  <a:pt x="9858" y="4262"/>
                  <a:pt x="9922" y="4273"/>
                  <a:pt x="9933" y="4283"/>
                </a:cubicBezTo>
                <a:cubicBezTo>
                  <a:pt x="9955" y="4294"/>
                  <a:pt x="10041" y="4294"/>
                  <a:pt x="10126" y="4294"/>
                </a:cubicBezTo>
                <a:cubicBezTo>
                  <a:pt x="10255" y="4294"/>
                  <a:pt x="10276" y="4294"/>
                  <a:pt x="10298" y="4326"/>
                </a:cubicBezTo>
                <a:cubicBezTo>
                  <a:pt x="10319" y="4348"/>
                  <a:pt x="10437" y="4369"/>
                  <a:pt x="10684" y="4412"/>
                </a:cubicBezTo>
                <a:cubicBezTo>
                  <a:pt x="10727" y="4423"/>
                  <a:pt x="10802" y="4444"/>
                  <a:pt x="10845" y="4466"/>
                </a:cubicBezTo>
                <a:cubicBezTo>
                  <a:pt x="10887" y="4498"/>
                  <a:pt x="10942" y="4509"/>
                  <a:pt x="10952" y="4509"/>
                </a:cubicBezTo>
                <a:cubicBezTo>
                  <a:pt x="11016" y="4509"/>
                  <a:pt x="11123" y="4552"/>
                  <a:pt x="11199" y="4616"/>
                </a:cubicBezTo>
                <a:cubicBezTo>
                  <a:pt x="11242" y="4648"/>
                  <a:pt x="11295" y="4680"/>
                  <a:pt x="11328" y="4691"/>
                </a:cubicBezTo>
                <a:cubicBezTo>
                  <a:pt x="11371" y="4702"/>
                  <a:pt x="11392" y="4723"/>
                  <a:pt x="11392" y="4745"/>
                </a:cubicBezTo>
                <a:cubicBezTo>
                  <a:pt x="11392" y="4755"/>
                  <a:pt x="11402" y="4777"/>
                  <a:pt x="11424" y="4798"/>
                </a:cubicBezTo>
                <a:cubicBezTo>
                  <a:pt x="11499" y="4841"/>
                  <a:pt x="11767" y="5120"/>
                  <a:pt x="11810" y="5195"/>
                </a:cubicBezTo>
                <a:cubicBezTo>
                  <a:pt x="11843" y="5238"/>
                  <a:pt x="11864" y="5270"/>
                  <a:pt x="11874" y="5270"/>
                </a:cubicBezTo>
                <a:cubicBezTo>
                  <a:pt x="11885" y="5270"/>
                  <a:pt x="11917" y="5334"/>
                  <a:pt x="11960" y="5410"/>
                </a:cubicBezTo>
                <a:cubicBezTo>
                  <a:pt x="12014" y="5517"/>
                  <a:pt x="12057" y="5581"/>
                  <a:pt x="12143" y="5667"/>
                </a:cubicBezTo>
                <a:cubicBezTo>
                  <a:pt x="12218" y="5742"/>
                  <a:pt x="12282" y="5828"/>
                  <a:pt x="12314" y="5892"/>
                </a:cubicBezTo>
                <a:cubicBezTo>
                  <a:pt x="12346" y="5968"/>
                  <a:pt x="12379" y="6011"/>
                  <a:pt x="12400" y="6011"/>
                </a:cubicBezTo>
                <a:cubicBezTo>
                  <a:pt x="12432" y="6011"/>
                  <a:pt x="12453" y="6032"/>
                  <a:pt x="12465" y="6107"/>
                </a:cubicBezTo>
                <a:cubicBezTo>
                  <a:pt x="12475" y="6139"/>
                  <a:pt x="12496" y="6182"/>
                  <a:pt x="12518" y="6214"/>
                </a:cubicBezTo>
                <a:cubicBezTo>
                  <a:pt x="12604" y="6364"/>
                  <a:pt x="12786" y="6750"/>
                  <a:pt x="12797" y="6804"/>
                </a:cubicBezTo>
                <a:cubicBezTo>
                  <a:pt x="12808" y="6847"/>
                  <a:pt x="12818" y="6912"/>
                  <a:pt x="12829" y="6965"/>
                </a:cubicBezTo>
                <a:cubicBezTo>
                  <a:pt x="12840" y="7008"/>
                  <a:pt x="12872" y="7083"/>
                  <a:pt x="12894" y="7136"/>
                </a:cubicBezTo>
                <a:cubicBezTo>
                  <a:pt x="12937" y="7212"/>
                  <a:pt x="12937" y="7244"/>
                  <a:pt x="12937" y="7319"/>
                </a:cubicBezTo>
                <a:cubicBezTo>
                  <a:pt x="12925" y="7383"/>
                  <a:pt x="12937" y="7415"/>
                  <a:pt x="12947" y="7437"/>
                </a:cubicBezTo>
                <a:cubicBezTo>
                  <a:pt x="12990" y="7469"/>
                  <a:pt x="13001" y="7534"/>
                  <a:pt x="12979" y="7555"/>
                </a:cubicBezTo>
                <a:cubicBezTo>
                  <a:pt x="12968" y="7565"/>
                  <a:pt x="12968" y="7598"/>
                  <a:pt x="12990" y="7641"/>
                </a:cubicBezTo>
                <a:cubicBezTo>
                  <a:pt x="13001" y="7684"/>
                  <a:pt x="13011" y="7748"/>
                  <a:pt x="13022" y="7791"/>
                </a:cubicBezTo>
                <a:cubicBezTo>
                  <a:pt x="13033" y="7844"/>
                  <a:pt x="13044" y="7898"/>
                  <a:pt x="13054" y="7920"/>
                </a:cubicBezTo>
                <a:cubicBezTo>
                  <a:pt x="13076" y="7952"/>
                  <a:pt x="13087" y="8006"/>
                  <a:pt x="13076" y="8199"/>
                </a:cubicBezTo>
                <a:cubicBezTo>
                  <a:pt x="13076" y="8338"/>
                  <a:pt x="13087" y="8456"/>
                  <a:pt x="13087" y="8456"/>
                </a:cubicBezTo>
                <a:cubicBezTo>
                  <a:pt x="13097" y="8478"/>
                  <a:pt x="13108" y="8681"/>
                  <a:pt x="13108" y="8928"/>
                </a:cubicBezTo>
                <a:cubicBezTo>
                  <a:pt x="13119" y="9314"/>
                  <a:pt x="13108" y="9389"/>
                  <a:pt x="13087" y="9453"/>
                </a:cubicBezTo>
                <a:cubicBezTo>
                  <a:pt x="13076" y="9496"/>
                  <a:pt x="13054" y="9560"/>
                  <a:pt x="13054" y="9582"/>
                </a:cubicBezTo>
                <a:cubicBezTo>
                  <a:pt x="13044" y="9646"/>
                  <a:pt x="13001" y="9786"/>
                  <a:pt x="12947" y="9904"/>
                </a:cubicBezTo>
                <a:cubicBezTo>
                  <a:pt x="12925" y="9968"/>
                  <a:pt x="12915" y="10011"/>
                  <a:pt x="12925" y="10044"/>
                </a:cubicBezTo>
                <a:cubicBezTo>
                  <a:pt x="12925" y="10075"/>
                  <a:pt x="12925" y="10097"/>
                  <a:pt x="12915" y="10118"/>
                </a:cubicBezTo>
                <a:cubicBezTo>
                  <a:pt x="12894" y="10129"/>
                  <a:pt x="12872" y="10183"/>
                  <a:pt x="12861" y="10247"/>
                </a:cubicBezTo>
                <a:cubicBezTo>
                  <a:pt x="12851" y="10301"/>
                  <a:pt x="12818" y="10397"/>
                  <a:pt x="12786" y="10451"/>
                </a:cubicBezTo>
                <a:cubicBezTo>
                  <a:pt x="12765" y="10504"/>
                  <a:pt x="12732" y="10569"/>
                  <a:pt x="12732" y="10590"/>
                </a:cubicBezTo>
                <a:cubicBezTo>
                  <a:pt x="12732" y="10644"/>
                  <a:pt x="12689" y="10762"/>
                  <a:pt x="12647" y="10848"/>
                </a:cubicBezTo>
                <a:cubicBezTo>
                  <a:pt x="12615" y="10891"/>
                  <a:pt x="12604" y="10923"/>
                  <a:pt x="12615" y="10966"/>
                </a:cubicBezTo>
                <a:cubicBezTo>
                  <a:pt x="12625" y="11009"/>
                  <a:pt x="12615" y="11030"/>
                  <a:pt x="12572" y="11095"/>
                </a:cubicBezTo>
                <a:cubicBezTo>
                  <a:pt x="12550" y="11148"/>
                  <a:pt x="12508" y="11191"/>
                  <a:pt x="12496" y="11202"/>
                </a:cubicBezTo>
                <a:cubicBezTo>
                  <a:pt x="12486" y="11212"/>
                  <a:pt x="12465" y="11245"/>
                  <a:pt x="12453" y="11277"/>
                </a:cubicBezTo>
                <a:cubicBezTo>
                  <a:pt x="12443" y="11309"/>
                  <a:pt x="12400" y="11362"/>
                  <a:pt x="12379" y="11384"/>
                </a:cubicBezTo>
                <a:cubicBezTo>
                  <a:pt x="12346" y="11417"/>
                  <a:pt x="12314" y="11481"/>
                  <a:pt x="12293" y="11513"/>
                </a:cubicBezTo>
                <a:cubicBezTo>
                  <a:pt x="12282" y="11556"/>
                  <a:pt x="12229" y="11620"/>
                  <a:pt x="12186" y="11663"/>
                </a:cubicBezTo>
                <a:cubicBezTo>
                  <a:pt x="12143" y="11695"/>
                  <a:pt x="12100" y="11738"/>
                  <a:pt x="12100" y="11749"/>
                </a:cubicBezTo>
                <a:cubicBezTo>
                  <a:pt x="12100" y="11792"/>
                  <a:pt x="11950" y="12017"/>
                  <a:pt x="11917" y="12028"/>
                </a:cubicBezTo>
                <a:cubicBezTo>
                  <a:pt x="11896" y="12039"/>
                  <a:pt x="11831" y="12103"/>
                  <a:pt x="11778" y="12167"/>
                </a:cubicBezTo>
                <a:cubicBezTo>
                  <a:pt x="11649" y="12306"/>
                  <a:pt x="11660" y="12296"/>
                  <a:pt x="11607" y="12339"/>
                </a:cubicBezTo>
                <a:cubicBezTo>
                  <a:pt x="11585" y="12360"/>
                  <a:pt x="11552" y="12392"/>
                  <a:pt x="11552" y="12414"/>
                </a:cubicBezTo>
                <a:cubicBezTo>
                  <a:pt x="11542" y="12435"/>
                  <a:pt x="11521" y="12446"/>
                  <a:pt x="11510" y="12446"/>
                </a:cubicBezTo>
                <a:cubicBezTo>
                  <a:pt x="11499" y="12446"/>
                  <a:pt x="11456" y="12489"/>
                  <a:pt x="11424" y="12542"/>
                </a:cubicBezTo>
                <a:cubicBezTo>
                  <a:pt x="11381" y="12596"/>
                  <a:pt x="11316" y="12661"/>
                  <a:pt x="11285" y="12693"/>
                </a:cubicBezTo>
                <a:cubicBezTo>
                  <a:pt x="11252" y="12725"/>
                  <a:pt x="11220" y="12757"/>
                  <a:pt x="11220" y="12768"/>
                </a:cubicBezTo>
                <a:cubicBezTo>
                  <a:pt x="11220" y="12800"/>
                  <a:pt x="11027" y="12918"/>
                  <a:pt x="10866" y="12983"/>
                </a:cubicBezTo>
                <a:cubicBezTo>
                  <a:pt x="10770" y="13014"/>
                  <a:pt x="10684" y="13068"/>
                  <a:pt x="10663" y="13090"/>
                </a:cubicBezTo>
                <a:cubicBezTo>
                  <a:pt x="10626" y="13135"/>
                  <a:pt x="10498" y="13180"/>
                  <a:pt x="10439" y="13180"/>
                </a:cubicBezTo>
                <a:cubicBezTo>
                  <a:pt x="10429" y="13180"/>
                  <a:pt x="10421" y="13179"/>
                  <a:pt x="10415" y="13176"/>
                </a:cubicBezTo>
                <a:cubicBezTo>
                  <a:pt x="10412" y="13172"/>
                  <a:pt x="10406" y="13169"/>
                  <a:pt x="10398" y="13169"/>
                </a:cubicBezTo>
                <a:cubicBezTo>
                  <a:pt x="10384" y="13169"/>
                  <a:pt x="10360" y="13177"/>
                  <a:pt x="10319" y="13197"/>
                </a:cubicBezTo>
                <a:cubicBezTo>
                  <a:pt x="10180" y="13261"/>
                  <a:pt x="9998" y="13336"/>
                  <a:pt x="9986" y="13336"/>
                </a:cubicBezTo>
                <a:cubicBezTo>
                  <a:pt x="9976" y="13336"/>
                  <a:pt x="9901" y="13369"/>
                  <a:pt x="9815" y="13412"/>
                </a:cubicBezTo>
                <a:cubicBezTo>
                  <a:pt x="9729" y="13455"/>
                  <a:pt x="9633" y="13497"/>
                  <a:pt x="9590" y="13497"/>
                </a:cubicBezTo>
                <a:cubicBezTo>
                  <a:pt x="9557" y="13508"/>
                  <a:pt x="9493" y="13540"/>
                  <a:pt x="9450" y="13572"/>
                </a:cubicBezTo>
                <a:cubicBezTo>
                  <a:pt x="9397" y="13594"/>
                  <a:pt x="9343" y="13626"/>
                  <a:pt x="9311" y="13636"/>
                </a:cubicBezTo>
                <a:cubicBezTo>
                  <a:pt x="9279" y="13636"/>
                  <a:pt x="9204" y="13658"/>
                  <a:pt x="9161" y="13669"/>
                </a:cubicBezTo>
                <a:cubicBezTo>
                  <a:pt x="9112" y="13685"/>
                  <a:pt x="9086" y="13693"/>
                  <a:pt x="9068" y="13693"/>
                </a:cubicBezTo>
                <a:cubicBezTo>
                  <a:pt x="9051" y="13693"/>
                  <a:pt x="9043" y="13685"/>
                  <a:pt x="9032" y="13669"/>
                </a:cubicBezTo>
                <a:cubicBezTo>
                  <a:pt x="9022" y="13658"/>
                  <a:pt x="9011" y="13653"/>
                  <a:pt x="8997" y="13653"/>
                </a:cubicBezTo>
                <a:cubicBezTo>
                  <a:pt x="8984" y="13653"/>
                  <a:pt x="8968" y="13658"/>
                  <a:pt x="8946" y="13669"/>
                </a:cubicBezTo>
                <a:cubicBezTo>
                  <a:pt x="8918" y="13679"/>
                  <a:pt x="8854" y="13684"/>
                  <a:pt x="8792" y="13684"/>
                </a:cubicBezTo>
                <a:cubicBezTo>
                  <a:pt x="8716" y="13684"/>
                  <a:pt x="8641" y="13676"/>
                  <a:pt x="8635" y="13658"/>
                </a:cubicBezTo>
                <a:cubicBezTo>
                  <a:pt x="8635" y="13653"/>
                  <a:pt x="8630" y="13650"/>
                  <a:pt x="8612" y="13650"/>
                </a:cubicBezTo>
                <a:cubicBezTo>
                  <a:pt x="8595" y="13650"/>
                  <a:pt x="8565" y="13653"/>
                  <a:pt x="8517" y="13658"/>
                </a:cubicBezTo>
                <a:cubicBezTo>
                  <a:pt x="8453" y="13669"/>
                  <a:pt x="8378" y="13679"/>
                  <a:pt x="8356" y="13679"/>
                </a:cubicBezTo>
                <a:cubicBezTo>
                  <a:pt x="8281" y="13679"/>
                  <a:pt x="8099" y="13626"/>
                  <a:pt x="8013" y="13583"/>
                </a:cubicBezTo>
                <a:cubicBezTo>
                  <a:pt x="7970" y="13562"/>
                  <a:pt x="7895" y="13529"/>
                  <a:pt x="7841" y="13508"/>
                </a:cubicBezTo>
                <a:cubicBezTo>
                  <a:pt x="7788" y="13497"/>
                  <a:pt x="7712" y="13455"/>
                  <a:pt x="7670" y="13433"/>
                </a:cubicBezTo>
                <a:cubicBezTo>
                  <a:pt x="7573" y="13358"/>
                  <a:pt x="7498" y="13326"/>
                  <a:pt x="7466" y="13326"/>
                </a:cubicBezTo>
                <a:cubicBezTo>
                  <a:pt x="7445" y="13326"/>
                  <a:pt x="7380" y="13293"/>
                  <a:pt x="7316" y="13240"/>
                </a:cubicBezTo>
                <a:cubicBezTo>
                  <a:pt x="7241" y="13197"/>
                  <a:pt x="7176" y="13164"/>
                  <a:pt x="7166" y="13164"/>
                </a:cubicBezTo>
                <a:cubicBezTo>
                  <a:pt x="7144" y="13164"/>
                  <a:pt x="7133" y="13154"/>
                  <a:pt x="7123" y="13143"/>
                </a:cubicBezTo>
                <a:cubicBezTo>
                  <a:pt x="7123" y="13133"/>
                  <a:pt x="6790" y="12971"/>
                  <a:pt x="6769" y="12971"/>
                </a:cubicBezTo>
                <a:cubicBezTo>
                  <a:pt x="6747" y="12971"/>
                  <a:pt x="6630" y="12875"/>
                  <a:pt x="6597" y="12832"/>
                </a:cubicBezTo>
                <a:cubicBezTo>
                  <a:pt x="6565" y="12800"/>
                  <a:pt x="6511" y="12757"/>
                  <a:pt x="6458" y="12725"/>
                </a:cubicBezTo>
                <a:cubicBezTo>
                  <a:pt x="6361" y="12671"/>
                  <a:pt x="6286" y="12596"/>
                  <a:pt x="6211" y="12499"/>
                </a:cubicBezTo>
                <a:cubicBezTo>
                  <a:pt x="6189" y="12468"/>
                  <a:pt x="6158" y="12446"/>
                  <a:pt x="6146" y="12446"/>
                </a:cubicBezTo>
                <a:cubicBezTo>
                  <a:pt x="6125" y="12446"/>
                  <a:pt x="6093" y="12414"/>
                  <a:pt x="6072" y="12382"/>
                </a:cubicBezTo>
                <a:cubicBezTo>
                  <a:pt x="6050" y="12349"/>
                  <a:pt x="6007" y="12306"/>
                  <a:pt x="5986" y="12296"/>
                </a:cubicBezTo>
                <a:cubicBezTo>
                  <a:pt x="5965" y="12275"/>
                  <a:pt x="5953" y="12253"/>
                  <a:pt x="5953" y="12232"/>
                </a:cubicBezTo>
                <a:cubicBezTo>
                  <a:pt x="5953" y="12221"/>
                  <a:pt x="5922" y="12189"/>
                  <a:pt x="5900" y="12167"/>
                </a:cubicBezTo>
                <a:cubicBezTo>
                  <a:pt x="5868" y="12146"/>
                  <a:pt x="5825" y="12092"/>
                  <a:pt x="5793" y="12049"/>
                </a:cubicBezTo>
                <a:cubicBezTo>
                  <a:pt x="5771" y="12006"/>
                  <a:pt x="5729" y="11931"/>
                  <a:pt x="5696" y="11888"/>
                </a:cubicBezTo>
                <a:cubicBezTo>
                  <a:pt x="5674" y="11856"/>
                  <a:pt x="5610" y="11770"/>
                  <a:pt x="5578" y="11706"/>
                </a:cubicBezTo>
                <a:cubicBezTo>
                  <a:pt x="5535" y="11641"/>
                  <a:pt x="5503" y="11588"/>
                  <a:pt x="5493" y="11588"/>
                </a:cubicBezTo>
                <a:cubicBezTo>
                  <a:pt x="5493" y="11588"/>
                  <a:pt x="5450" y="11534"/>
                  <a:pt x="5396" y="11459"/>
                </a:cubicBezTo>
                <a:cubicBezTo>
                  <a:pt x="5353" y="11384"/>
                  <a:pt x="5310" y="11331"/>
                  <a:pt x="5300" y="11331"/>
                </a:cubicBezTo>
                <a:cubicBezTo>
                  <a:pt x="5288" y="11331"/>
                  <a:pt x="5278" y="11298"/>
                  <a:pt x="5257" y="11266"/>
                </a:cubicBezTo>
                <a:cubicBezTo>
                  <a:pt x="5245" y="11234"/>
                  <a:pt x="5203" y="11169"/>
                  <a:pt x="5160" y="11127"/>
                </a:cubicBezTo>
                <a:cubicBezTo>
                  <a:pt x="5117" y="11084"/>
                  <a:pt x="5085" y="11041"/>
                  <a:pt x="5085" y="11030"/>
                </a:cubicBezTo>
                <a:cubicBezTo>
                  <a:pt x="5085" y="11019"/>
                  <a:pt x="5074" y="10987"/>
                  <a:pt x="5042" y="10955"/>
                </a:cubicBezTo>
                <a:cubicBezTo>
                  <a:pt x="5021" y="10933"/>
                  <a:pt x="5009" y="10902"/>
                  <a:pt x="5009" y="10880"/>
                </a:cubicBezTo>
                <a:cubicBezTo>
                  <a:pt x="5009" y="10869"/>
                  <a:pt x="4988" y="10826"/>
                  <a:pt x="4956" y="10794"/>
                </a:cubicBezTo>
                <a:cubicBezTo>
                  <a:pt x="4935" y="10773"/>
                  <a:pt x="4913" y="10730"/>
                  <a:pt x="4913" y="10709"/>
                </a:cubicBezTo>
                <a:cubicBezTo>
                  <a:pt x="4913" y="10655"/>
                  <a:pt x="4849" y="10526"/>
                  <a:pt x="4773" y="10440"/>
                </a:cubicBezTo>
                <a:cubicBezTo>
                  <a:pt x="4634" y="10247"/>
                  <a:pt x="4580" y="10151"/>
                  <a:pt x="4549" y="10001"/>
                </a:cubicBezTo>
                <a:cubicBezTo>
                  <a:pt x="4516" y="9915"/>
                  <a:pt x="4484" y="9818"/>
                  <a:pt x="4463" y="9775"/>
                </a:cubicBezTo>
                <a:cubicBezTo>
                  <a:pt x="4430" y="9722"/>
                  <a:pt x="4420" y="9679"/>
                  <a:pt x="4420" y="9550"/>
                </a:cubicBezTo>
                <a:cubicBezTo>
                  <a:pt x="4409" y="9453"/>
                  <a:pt x="4398" y="9357"/>
                  <a:pt x="4387" y="9336"/>
                </a:cubicBezTo>
                <a:cubicBezTo>
                  <a:pt x="4356" y="9282"/>
                  <a:pt x="4313" y="9046"/>
                  <a:pt x="4334" y="9014"/>
                </a:cubicBezTo>
                <a:cubicBezTo>
                  <a:pt x="4334" y="9003"/>
                  <a:pt x="4323" y="8928"/>
                  <a:pt x="4302" y="8853"/>
                </a:cubicBezTo>
                <a:cubicBezTo>
                  <a:pt x="4280" y="8756"/>
                  <a:pt x="4270" y="8702"/>
                  <a:pt x="4291" y="8692"/>
                </a:cubicBezTo>
                <a:cubicBezTo>
                  <a:pt x="4291" y="8671"/>
                  <a:pt x="4302" y="8585"/>
                  <a:pt x="4302" y="8499"/>
                </a:cubicBezTo>
                <a:cubicBezTo>
                  <a:pt x="4291" y="8402"/>
                  <a:pt x="4302" y="8295"/>
                  <a:pt x="4313" y="8242"/>
                </a:cubicBezTo>
                <a:cubicBezTo>
                  <a:pt x="4323" y="8199"/>
                  <a:pt x="4344" y="8113"/>
                  <a:pt x="4344" y="8059"/>
                </a:cubicBezTo>
                <a:cubicBezTo>
                  <a:pt x="4366" y="7844"/>
                  <a:pt x="4398" y="7758"/>
                  <a:pt x="4495" y="7544"/>
                </a:cubicBezTo>
                <a:cubicBezTo>
                  <a:pt x="4570" y="7405"/>
                  <a:pt x="4613" y="7298"/>
                  <a:pt x="4613" y="7233"/>
                </a:cubicBezTo>
                <a:cubicBezTo>
                  <a:pt x="4634" y="7136"/>
                  <a:pt x="4656" y="7083"/>
                  <a:pt x="4731" y="7008"/>
                </a:cubicBezTo>
                <a:cubicBezTo>
                  <a:pt x="4859" y="6869"/>
                  <a:pt x="4913" y="6804"/>
                  <a:pt x="4956" y="6718"/>
                </a:cubicBezTo>
                <a:cubicBezTo>
                  <a:pt x="4978" y="6676"/>
                  <a:pt x="4999" y="6621"/>
                  <a:pt x="5021" y="6611"/>
                </a:cubicBezTo>
                <a:cubicBezTo>
                  <a:pt x="5042" y="6590"/>
                  <a:pt x="5074" y="6536"/>
                  <a:pt x="5095" y="6493"/>
                </a:cubicBezTo>
                <a:cubicBezTo>
                  <a:pt x="5171" y="6354"/>
                  <a:pt x="5417" y="6128"/>
                  <a:pt x="5589" y="6032"/>
                </a:cubicBezTo>
                <a:cubicBezTo>
                  <a:pt x="5674" y="5989"/>
                  <a:pt x="5760" y="5956"/>
                  <a:pt x="5793" y="5956"/>
                </a:cubicBezTo>
                <a:cubicBezTo>
                  <a:pt x="5825" y="5956"/>
                  <a:pt x="5889" y="5946"/>
                  <a:pt x="5943" y="5935"/>
                </a:cubicBezTo>
                <a:cubicBezTo>
                  <a:pt x="5996" y="5914"/>
                  <a:pt x="6061" y="5903"/>
                  <a:pt x="6082" y="5892"/>
                </a:cubicBezTo>
                <a:cubicBezTo>
                  <a:pt x="6115" y="5882"/>
                  <a:pt x="6179" y="5860"/>
                  <a:pt x="6222" y="5839"/>
                </a:cubicBezTo>
                <a:cubicBezTo>
                  <a:pt x="6275" y="5817"/>
                  <a:pt x="6351" y="5785"/>
                  <a:pt x="6404" y="5785"/>
                </a:cubicBezTo>
                <a:cubicBezTo>
                  <a:pt x="6447" y="5775"/>
                  <a:pt x="6501" y="5763"/>
                  <a:pt x="6522" y="5763"/>
                </a:cubicBezTo>
                <a:cubicBezTo>
                  <a:pt x="6565" y="5732"/>
                  <a:pt x="6715" y="5699"/>
                  <a:pt x="6811" y="5678"/>
                </a:cubicBezTo>
                <a:cubicBezTo>
                  <a:pt x="6866" y="5678"/>
                  <a:pt x="6919" y="5656"/>
                  <a:pt x="6930" y="5646"/>
                </a:cubicBezTo>
                <a:cubicBezTo>
                  <a:pt x="6946" y="5630"/>
                  <a:pt x="6961" y="5620"/>
                  <a:pt x="6989" y="5620"/>
                </a:cubicBezTo>
                <a:cubicBezTo>
                  <a:pt x="7000" y="5620"/>
                  <a:pt x="7012" y="5621"/>
                  <a:pt x="7026" y="5624"/>
                </a:cubicBezTo>
                <a:cubicBezTo>
                  <a:pt x="7038" y="5627"/>
                  <a:pt x="7052" y="5629"/>
                  <a:pt x="7066" y="5629"/>
                </a:cubicBezTo>
                <a:cubicBezTo>
                  <a:pt x="7099" y="5629"/>
                  <a:pt x="7135" y="5621"/>
                  <a:pt x="7166" y="5613"/>
                </a:cubicBezTo>
                <a:cubicBezTo>
                  <a:pt x="7198" y="5603"/>
                  <a:pt x="7241" y="5592"/>
                  <a:pt x="7273" y="5592"/>
                </a:cubicBezTo>
                <a:cubicBezTo>
                  <a:pt x="7295" y="5592"/>
                  <a:pt x="7369" y="5581"/>
                  <a:pt x="7423" y="5570"/>
                </a:cubicBezTo>
                <a:cubicBezTo>
                  <a:pt x="7488" y="5560"/>
                  <a:pt x="7605" y="5549"/>
                  <a:pt x="7702" y="5549"/>
                </a:cubicBezTo>
                <a:cubicBezTo>
                  <a:pt x="7809" y="5549"/>
                  <a:pt x="7895" y="5539"/>
                  <a:pt x="7917" y="5527"/>
                </a:cubicBezTo>
                <a:cubicBezTo>
                  <a:pt x="7948" y="5517"/>
                  <a:pt x="7991" y="5506"/>
                  <a:pt x="8013" y="5496"/>
                </a:cubicBezTo>
                <a:cubicBezTo>
                  <a:pt x="8034" y="5496"/>
                  <a:pt x="8077" y="5474"/>
                  <a:pt x="8120" y="5463"/>
                </a:cubicBezTo>
                <a:cubicBezTo>
                  <a:pt x="8151" y="5451"/>
                  <a:pt x="8172" y="5445"/>
                  <a:pt x="8190" y="5445"/>
                </a:cubicBezTo>
                <a:cubicBezTo>
                  <a:pt x="8203" y="5445"/>
                  <a:pt x="8214" y="5448"/>
                  <a:pt x="8227" y="5453"/>
                </a:cubicBezTo>
                <a:cubicBezTo>
                  <a:pt x="8244" y="5463"/>
                  <a:pt x="8260" y="5469"/>
                  <a:pt x="8279" y="5469"/>
                </a:cubicBezTo>
                <a:cubicBezTo>
                  <a:pt x="8297" y="5469"/>
                  <a:pt x="8319" y="5463"/>
                  <a:pt x="8346" y="5453"/>
                </a:cubicBezTo>
                <a:cubicBezTo>
                  <a:pt x="8389" y="5442"/>
                  <a:pt x="8453" y="5431"/>
                  <a:pt x="8496" y="5431"/>
                </a:cubicBezTo>
                <a:cubicBezTo>
                  <a:pt x="8539" y="5420"/>
                  <a:pt x="8603" y="5410"/>
                  <a:pt x="8656" y="5399"/>
                </a:cubicBezTo>
                <a:cubicBezTo>
                  <a:pt x="8678" y="5394"/>
                  <a:pt x="8713" y="5391"/>
                  <a:pt x="8753" y="5391"/>
                </a:cubicBezTo>
                <a:cubicBezTo>
                  <a:pt x="8793" y="5391"/>
                  <a:pt x="8839" y="5394"/>
                  <a:pt x="8882" y="5399"/>
                </a:cubicBezTo>
                <a:cubicBezTo>
                  <a:pt x="9021" y="5399"/>
                  <a:pt x="9343" y="5377"/>
                  <a:pt x="9461" y="5356"/>
                </a:cubicBezTo>
                <a:cubicBezTo>
                  <a:pt x="9477" y="5351"/>
                  <a:pt x="9493" y="5348"/>
                  <a:pt x="9505" y="5348"/>
                </a:cubicBezTo>
                <a:cubicBezTo>
                  <a:pt x="9517" y="5348"/>
                  <a:pt x="9526" y="5351"/>
                  <a:pt x="9526" y="5356"/>
                </a:cubicBezTo>
                <a:cubicBezTo>
                  <a:pt x="9536" y="5367"/>
                  <a:pt x="9557" y="5377"/>
                  <a:pt x="9579" y="5377"/>
                </a:cubicBezTo>
                <a:cubicBezTo>
                  <a:pt x="9611" y="5377"/>
                  <a:pt x="9633" y="5377"/>
                  <a:pt x="9643" y="5388"/>
                </a:cubicBezTo>
                <a:cubicBezTo>
                  <a:pt x="9654" y="5399"/>
                  <a:pt x="9667" y="5404"/>
                  <a:pt x="9692" y="5404"/>
                </a:cubicBezTo>
                <a:cubicBezTo>
                  <a:pt x="9716" y="5404"/>
                  <a:pt x="9751" y="5399"/>
                  <a:pt x="9805" y="5388"/>
                </a:cubicBezTo>
                <a:lnTo>
                  <a:pt x="9955" y="5367"/>
                </a:lnTo>
                <a:lnTo>
                  <a:pt x="9986" y="5410"/>
                </a:lnTo>
                <a:cubicBezTo>
                  <a:pt x="10019" y="5453"/>
                  <a:pt x="10029" y="5453"/>
                  <a:pt x="10169" y="5463"/>
                </a:cubicBezTo>
                <a:cubicBezTo>
                  <a:pt x="10276" y="5474"/>
                  <a:pt x="10362" y="5496"/>
                  <a:pt x="10437" y="5527"/>
                </a:cubicBezTo>
                <a:cubicBezTo>
                  <a:pt x="10501" y="5549"/>
                  <a:pt x="10587" y="5581"/>
                  <a:pt x="10641" y="5592"/>
                </a:cubicBezTo>
                <a:cubicBezTo>
                  <a:pt x="10694" y="5592"/>
                  <a:pt x="10737" y="5613"/>
                  <a:pt x="10759" y="5635"/>
                </a:cubicBezTo>
                <a:cubicBezTo>
                  <a:pt x="10770" y="5646"/>
                  <a:pt x="10813" y="5667"/>
                  <a:pt x="10845" y="5678"/>
                </a:cubicBezTo>
                <a:cubicBezTo>
                  <a:pt x="10877" y="5689"/>
                  <a:pt x="10920" y="5710"/>
                  <a:pt x="10930" y="5732"/>
                </a:cubicBezTo>
                <a:cubicBezTo>
                  <a:pt x="10942" y="5742"/>
                  <a:pt x="10995" y="5775"/>
                  <a:pt x="11027" y="5785"/>
                </a:cubicBezTo>
                <a:cubicBezTo>
                  <a:pt x="11070" y="5796"/>
                  <a:pt x="11135" y="5839"/>
                  <a:pt x="11166" y="5871"/>
                </a:cubicBezTo>
                <a:cubicBezTo>
                  <a:pt x="11285" y="5978"/>
                  <a:pt x="11402" y="6096"/>
                  <a:pt x="11445" y="6150"/>
                </a:cubicBezTo>
                <a:cubicBezTo>
                  <a:pt x="11467" y="6182"/>
                  <a:pt x="11521" y="6225"/>
                  <a:pt x="11552" y="6257"/>
                </a:cubicBezTo>
                <a:cubicBezTo>
                  <a:pt x="11585" y="6278"/>
                  <a:pt x="11628" y="6332"/>
                  <a:pt x="11649" y="6375"/>
                </a:cubicBezTo>
                <a:cubicBezTo>
                  <a:pt x="11671" y="6418"/>
                  <a:pt x="11681" y="6440"/>
                  <a:pt x="11692" y="6440"/>
                </a:cubicBezTo>
                <a:cubicBezTo>
                  <a:pt x="11703" y="6440"/>
                  <a:pt x="11757" y="6482"/>
                  <a:pt x="11800" y="6514"/>
                </a:cubicBezTo>
                <a:cubicBezTo>
                  <a:pt x="11874" y="6579"/>
                  <a:pt x="11896" y="6600"/>
                  <a:pt x="11885" y="6633"/>
                </a:cubicBezTo>
                <a:cubicBezTo>
                  <a:pt x="11874" y="6654"/>
                  <a:pt x="11896" y="6676"/>
                  <a:pt x="11928" y="6718"/>
                </a:cubicBezTo>
                <a:lnTo>
                  <a:pt x="11993" y="6783"/>
                </a:lnTo>
                <a:cubicBezTo>
                  <a:pt x="11993" y="6793"/>
                  <a:pt x="12014" y="6836"/>
                  <a:pt x="12036" y="6869"/>
                </a:cubicBezTo>
                <a:cubicBezTo>
                  <a:pt x="12067" y="6900"/>
                  <a:pt x="12089" y="6943"/>
                  <a:pt x="12089" y="6954"/>
                </a:cubicBezTo>
                <a:cubicBezTo>
                  <a:pt x="12089" y="6965"/>
                  <a:pt x="12110" y="7019"/>
                  <a:pt x="12143" y="7072"/>
                </a:cubicBezTo>
                <a:cubicBezTo>
                  <a:pt x="12175" y="7115"/>
                  <a:pt x="12207" y="7190"/>
                  <a:pt x="12218" y="7233"/>
                </a:cubicBezTo>
                <a:cubicBezTo>
                  <a:pt x="12239" y="7265"/>
                  <a:pt x="12260" y="7319"/>
                  <a:pt x="12272" y="7341"/>
                </a:cubicBezTo>
                <a:cubicBezTo>
                  <a:pt x="12282" y="7372"/>
                  <a:pt x="12303" y="7437"/>
                  <a:pt x="12314" y="7480"/>
                </a:cubicBezTo>
                <a:cubicBezTo>
                  <a:pt x="12325" y="7534"/>
                  <a:pt x="12346" y="7608"/>
                  <a:pt x="12368" y="7641"/>
                </a:cubicBezTo>
                <a:cubicBezTo>
                  <a:pt x="12389" y="7705"/>
                  <a:pt x="12422" y="7855"/>
                  <a:pt x="12432" y="8070"/>
                </a:cubicBezTo>
                <a:cubicBezTo>
                  <a:pt x="12443" y="8113"/>
                  <a:pt x="12453" y="8199"/>
                  <a:pt x="12475" y="8242"/>
                </a:cubicBezTo>
                <a:cubicBezTo>
                  <a:pt x="12496" y="8327"/>
                  <a:pt x="12496" y="8327"/>
                  <a:pt x="12475" y="8349"/>
                </a:cubicBezTo>
                <a:cubicBezTo>
                  <a:pt x="12443" y="8370"/>
                  <a:pt x="12443" y="8381"/>
                  <a:pt x="12475" y="8488"/>
                </a:cubicBezTo>
                <a:cubicBezTo>
                  <a:pt x="12508" y="8606"/>
                  <a:pt x="12508" y="8606"/>
                  <a:pt x="12475" y="8628"/>
                </a:cubicBezTo>
                <a:cubicBezTo>
                  <a:pt x="12443" y="8649"/>
                  <a:pt x="12443" y="8649"/>
                  <a:pt x="12465" y="8714"/>
                </a:cubicBezTo>
                <a:cubicBezTo>
                  <a:pt x="12486" y="8810"/>
                  <a:pt x="12486" y="9153"/>
                  <a:pt x="12465" y="9207"/>
                </a:cubicBezTo>
                <a:cubicBezTo>
                  <a:pt x="12443" y="9250"/>
                  <a:pt x="12411" y="9421"/>
                  <a:pt x="12411" y="9486"/>
                </a:cubicBezTo>
                <a:cubicBezTo>
                  <a:pt x="12411" y="9539"/>
                  <a:pt x="12346" y="9754"/>
                  <a:pt x="12282" y="9925"/>
                </a:cubicBezTo>
                <a:cubicBezTo>
                  <a:pt x="12260" y="9968"/>
                  <a:pt x="12250" y="10022"/>
                  <a:pt x="12250" y="10054"/>
                </a:cubicBezTo>
                <a:cubicBezTo>
                  <a:pt x="12250" y="10097"/>
                  <a:pt x="12239" y="10118"/>
                  <a:pt x="12218" y="10129"/>
                </a:cubicBezTo>
                <a:cubicBezTo>
                  <a:pt x="12196" y="10140"/>
                  <a:pt x="12186" y="10151"/>
                  <a:pt x="12186" y="10161"/>
                </a:cubicBezTo>
                <a:cubicBezTo>
                  <a:pt x="12186" y="10172"/>
                  <a:pt x="12143" y="10237"/>
                  <a:pt x="12089" y="10301"/>
                </a:cubicBezTo>
                <a:cubicBezTo>
                  <a:pt x="12003" y="10408"/>
                  <a:pt x="11971" y="10473"/>
                  <a:pt x="11864" y="10644"/>
                </a:cubicBezTo>
                <a:cubicBezTo>
                  <a:pt x="11864" y="10655"/>
                  <a:pt x="11831" y="10687"/>
                  <a:pt x="11810" y="10709"/>
                </a:cubicBezTo>
                <a:cubicBezTo>
                  <a:pt x="11800" y="10730"/>
                  <a:pt x="11757" y="10794"/>
                  <a:pt x="11724" y="10848"/>
                </a:cubicBezTo>
                <a:cubicBezTo>
                  <a:pt x="11660" y="10966"/>
                  <a:pt x="11638" y="11009"/>
                  <a:pt x="11595" y="11009"/>
                </a:cubicBezTo>
                <a:cubicBezTo>
                  <a:pt x="11585" y="11009"/>
                  <a:pt x="11521" y="11062"/>
                  <a:pt x="11456" y="11138"/>
                </a:cubicBezTo>
                <a:cubicBezTo>
                  <a:pt x="11381" y="11202"/>
                  <a:pt x="11328" y="11266"/>
                  <a:pt x="11316" y="11266"/>
                </a:cubicBezTo>
                <a:cubicBezTo>
                  <a:pt x="11306" y="11266"/>
                  <a:pt x="11274" y="11298"/>
                  <a:pt x="11242" y="11352"/>
                </a:cubicBezTo>
                <a:cubicBezTo>
                  <a:pt x="11166" y="11448"/>
                  <a:pt x="10920" y="11706"/>
                  <a:pt x="10834" y="11770"/>
                </a:cubicBezTo>
                <a:cubicBezTo>
                  <a:pt x="10802" y="11792"/>
                  <a:pt x="10770" y="11824"/>
                  <a:pt x="10759" y="11834"/>
                </a:cubicBezTo>
                <a:cubicBezTo>
                  <a:pt x="10759" y="11846"/>
                  <a:pt x="10706" y="11877"/>
                  <a:pt x="10651" y="11910"/>
                </a:cubicBezTo>
                <a:cubicBezTo>
                  <a:pt x="10587" y="11942"/>
                  <a:pt x="10534" y="11974"/>
                  <a:pt x="10534" y="11996"/>
                </a:cubicBezTo>
                <a:cubicBezTo>
                  <a:pt x="10512" y="12028"/>
                  <a:pt x="10458" y="12070"/>
                  <a:pt x="10427" y="12070"/>
                </a:cubicBezTo>
                <a:cubicBezTo>
                  <a:pt x="10415" y="12070"/>
                  <a:pt x="10362" y="12124"/>
                  <a:pt x="10319" y="12178"/>
                </a:cubicBezTo>
                <a:cubicBezTo>
                  <a:pt x="10271" y="12236"/>
                  <a:pt x="10231" y="12276"/>
                  <a:pt x="10216" y="12276"/>
                </a:cubicBezTo>
                <a:cubicBezTo>
                  <a:pt x="10215" y="12276"/>
                  <a:pt x="10213" y="12276"/>
                  <a:pt x="10212" y="12275"/>
                </a:cubicBezTo>
                <a:cubicBezTo>
                  <a:pt x="10191" y="12275"/>
                  <a:pt x="10126" y="12306"/>
                  <a:pt x="9955" y="12425"/>
                </a:cubicBezTo>
                <a:cubicBezTo>
                  <a:pt x="9933" y="12446"/>
                  <a:pt x="9879" y="12478"/>
                  <a:pt x="9847" y="12499"/>
                </a:cubicBezTo>
                <a:cubicBezTo>
                  <a:pt x="9815" y="12521"/>
                  <a:pt x="9772" y="12554"/>
                  <a:pt x="9750" y="12585"/>
                </a:cubicBezTo>
                <a:cubicBezTo>
                  <a:pt x="9710" y="12618"/>
                  <a:pt x="9688" y="12632"/>
                  <a:pt x="9656" y="12632"/>
                </a:cubicBezTo>
                <a:cubicBezTo>
                  <a:pt x="9646" y="12632"/>
                  <a:pt x="9635" y="12631"/>
                  <a:pt x="9622" y="12628"/>
                </a:cubicBezTo>
                <a:cubicBezTo>
                  <a:pt x="9611" y="12628"/>
                  <a:pt x="9557" y="12650"/>
                  <a:pt x="9514" y="12682"/>
                </a:cubicBezTo>
                <a:cubicBezTo>
                  <a:pt x="9471" y="12700"/>
                  <a:pt x="9435" y="12717"/>
                  <a:pt x="9417" y="12717"/>
                </a:cubicBezTo>
                <a:cubicBezTo>
                  <a:pt x="9413" y="12717"/>
                  <a:pt x="9409" y="12716"/>
                  <a:pt x="9407" y="12714"/>
                </a:cubicBezTo>
                <a:cubicBezTo>
                  <a:pt x="9407" y="12714"/>
                  <a:pt x="9364" y="12735"/>
                  <a:pt x="9311" y="12757"/>
                </a:cubicBezTo>
                <a:cubicBezTo>
                  <a:pt x="9257" y="12790"/>
                  <a:pt x="9204" y="12811"/>
                  <a:pt x="9193" y="12811"/>
                </a:cubicBezTo>
                <a:cubicBezTo>
                  <a:pt x="9182" y="12811"/>
                  <a:pt x="9139" y="12821"/>
                  <a:pt x="9085" y="12843"/>
                </a:cubicBezTo>
                <a:cubicBezTo>
                  <a:pt x="8957" y="12907"/>
                  <a:pt x="8849" y="12940"/>
                  <a:pt x="8753" y="12940"/>
                </a:cubicBezTo>
                <a:cubicBezTo>
                  <a:pt x="8699" y="12940"/>
                  <a:pt x="8646" y="12940"/>
                  <a:pt x="8625" y="12950"/>
                </a:cubicBezTo>
                <a:cubicBezTo>
                  <a:pt x="8614" y="12956"/>
                  <a:pt x="8603" y="12958"/>
                  <a:pt x="8588" y="12958"/>
                </a:cubicBezTo>
                <a:cubicBezTo>
                  <a:pt x="8574" y="12958"/>
                  <a:pt x="8555" y="12956"/>
                  <a:pt x="8528" y="12950"/>
                </a:cubicBezTo>
                <a:cubicBezTo>
                  <a:pt x="8496" y="12929"/>
                  <a:pt x="8453" y="12918"/>
                  <a:pt x="8432" y="12918"/>
                </a:cubicBezTo>
                <a:cubicBezTo>
                  <a:pt x="8420" y="12918"/>
                  <a:pt x="8356" y="12897"/>
                  <a:pt x="8303" y="12864"/>
                </a:cubicBezTo>
                <a:cubicBezTo>
                  <a:pt x="8260" y="12832"/>
                  <a:pt x="8174" y="12800"/>
                  <a:pt x="8120" y="12778"/>
                </a:cubicBezTo>
                <a:cubicBezTo>
                  <a:pt x="8067" y="12768"/>
                  <a:pt x="8024" y="12747"/>
                  <a:pt x="8024" y="12735"/>
                </a:cubicBezTo>
                <a:cubicBezTo>
                  <a:pt x="8024" y="12714"/>
                  <a:pt x="7991" y="12704"/>
                  <a:pt x="7948" y="12682"/>
                </a:cubicBezTo>
                <a:cubicBezTo>
                  <a:pt x="7906" y="12671"/>
                  <a:pt x="7831" y="12628"/>
                  <a:pt x="7777" y="12596"/>
                </a:cubicBezTo>
                <a:cubicBezTo>
                  <a:pt x="7734" y="12564"/>
                  <a:pt x="7638" y="12499"/>
                  <a:pt x="7562" y="12457"/>
                </a:cubicBezTo>
                <a:cubicBezTo>
                  <a:pt x="7476" y="12414"/>
                  <a:pt x="7423" y="12382"/>
                  <a:pt x="7423" y="12360"/>
                </a:cubicBezTo>
                <a:cubicBezTo>
                  <a:pt x="7423" y="12349"/>
                  <a:pt x="7391" y="12318"/>
                  <a:pt x="7348" y="12296"/>
                </a:cubicBezTo>
                <a:cubicBezTo>
                  <a:pt x="7316" y="12275"/>
                  <a:pt x="7273" y="12242"/>
                  <a:pt x="7262" y="12221"/>
                </a:cubicBezTo>
                <a:cubicBezTo>
                  <a:pt x="7241" y="12199"/>
                  <a:pt x="7209" y="12178"/>
                  <a:pt x="7187" y="12178"/>
                </a:cubicBezTo>
                <a:cubicBezTo>
                  <a:pt x="7166" y="12178"/>
                  <a:pt x="7123" y="12156"/>
                  <a:pt x="7090" y="12113"/>
                </a:cubicBezTo>
                <a:cubicBezTo>
                  <a:pt x="6866" y="11888"/>
                  <a:pt x="6597" y="11641"/>
                  <a:pt x="6522" y="11598"/>
                </a:cubicBezTo>
                <a:cubicBezTo>
                  <a:pt x="6479" y="11577"/>
                  <a:pt x="6436" y="11545"/>
                  <a:pt x="6436" y="11534"/>
                </a:cubicBezTo>
                <a:cubicBezTo>
                  <a:pt x="6436" y="11524"/>
                  <a:pt x="6415" y="11502"/>
                  <a:pt x="6382" y="11481"/>
                </a:cubicBezTo>
                <a:cubicBezTo>
                  <a:pt x="6361" y="11470"/>
                  <a:pt x="6318" y="11417"/>
                  <a:pt x="6286" y="11374"/>
                </a:cubicBezTo>
                <a:cubicBezTo>
                  <a:pt x="6215" y="11263"/>
                  <a:pt x="6136" y="11190"/>
                  <a:pt x="6090" y="11190"/>
                </a:cubicBezTo>
                <a:cubicBezTo>
                  <a:pt x="6088" y="11190"/>
                  <a:pt x="6085" y="11190"/>
                  <a:pt x="6082" y="11191"/>
                </a:cubicBezTo>
                <a:cubicBezTo>
                  <a:pt x="6076" y="11194"/>
                  <a:pt x="6070" y="11196"/>
                  <a:pt x="6066" y="11196"/>
                </a:cubicBezTo>
                <a:cubicBezTo>
                  <a:pt x="6055" y="11196"/>
                  <a:pt x="6050" y="11188"/>
                  <a:pt x="6050" y="11181"/>
                </a:cubicBezTo>
                <a:cubicBezTo>
                  <a:pt x="6050" y="11169"/>
                  <a:pt x="6018" y="11116"/>
                  <a:pt x="5975" y="11062"/>
                </a:cubicBezTo>
                <a:cubicBezTo>
                  <a:pt x="5932" y="11009"/>
                  <a:pt x="5879" y="10923"/>
                  <a:pt x="5857" y="10869"/>
                </a:cubicBezTo>
                <a:cubicBezTo>
                  <a:pt x="5825" y="10826"/>
                  <a:pt x="5771" y="10740"/>
                  <a:pt x="5717" y="10697"/>
                </a:cubicBezTo>
                <a:cubicBezTo>
                  <a:pt x="5664" y="10644"/>
                  <a:pt x="5621" y="10590"/>
                  <a:pt x="5621" y="10580"/>
                </a:cubicBezTo>
                <a:cubicBezTo>
                  <a:pt x="5621" y="10569"/>
                  <a:pt x="5610" y="10537"/>
                  <a:pt x="5578" y="10516"/>
                </a:cubicBezTo>
                <a:cubicBezTo>
                  <a:pt x="5535" y="10440"/>
                  <a:pt x="5503" y="10333"/>
                  <a:pt x="5481" y="10140"/>
                </a:cubicBezTo>
                <a:cubicBezTo>
                  <a:pt x="5460" y="9968"/>
                  <a:pt x="5439" y="9861"/>
                  <a:pt x="5396" y="9765"/>
                </a:cubicBezTo>
                <a:cubicBezTo>
                  <a:pt x="5385" y="9722"/>
                  <a:pt x="5364" y="9625"/>
                  <a:pt x="5364" y="9529"/>
                </a:cubicBezTo>
                <a:cubicBezTo>
                  <a:pt x="5342" y="9260"/>
                  <a:pt x="5310" y="9035"/>
                  <a:pt x="5288" y="9024"/>
                </a:cubicBezTo>
                <a:cubicBezTo>
                  <a:pt x="5257" y="9003"/>
                  <a:pt x="5278" y="8810"/>
                  <a:pt x="5331" y="8638"/>
                </a:cubicBezTo>
                <a:cubicBezTo>
                  <a:pt x="5353" y="8574"/>
                  <a:pt x="5364" y="8509"/>
                  <a:pt x="5374" y="8478"/>
                </a:cubicBezTo>
                <a:cubicBezTo>
                  <a:pt x="5374" y="8445"/>
                  <a:pt x="5385" y="8413"/>
                  <a:pt x="5385" y="8402"/>
                </a:cubicBezTo>
                <a:cubicBezTo>
                  <a:pt x="5396" y="8392"/>
                  <a:pt x="5428" y="8209"/>
                  <a:pt x="5439" y="8091"/>
                </a:cubicBezTo>
                <a:cubicBezTo>
                  <a:pt x="5439" y="8048"/>
                  <a:pt x="5471" y="7973"/>
                  <a:pt x="5546" y="7844"/>
                </a:cubicBezTo>
                <a:cubicBezTo>
                  <a:pt x="5643" y="7694"/>
                  <a:pt x="5686" y="7641"/>
                  <a:pt x="5814" y="7522"/>
                </a:cubicBezTo>
                <a:cubicBezTo>
                  <a:pt x="5900" y="7437"/>
                  <a:pt x="6029" y="7329"/>
                  <a:pt x="6082" y="7286"/>
                </a:cubicBezTo>
                <a:cubicBezTo>
                  <a:pt x="6146" y="7233"/>
                  <a:pt x="6232" y="7158"/>
                  <a:pt x="6286" y="7115"/>
                </a:cubicBezTo>
                <a:cubicBezTo>
                  <a:pt x="6329" y="7072"/>
                  <a:pt x="6394" y="7019"/>
                  <a:pt x="6425" y="7008"/>
                </a:cubicBezTo>
                <a:cubicBezTo>
                  <a:pt x="6468" y="6997"/>
                  <a:pt x="6511" y="6976"/>
                  <a:pt x="6533" y="6954"/>
                </a:cubicBezTo>
                <a:cubicBezTo>
                  <a:pt x="6554" y="6944"/>
                  <a:pt x="6568" y="6938"/>
                  <a:pt x="6578" y="6938"/>
                </a:cubicBezTo>
                <a:cubicBezTo>
                  <a:pt x="6589" y="6938"/>
                  <a:pt x="6597" y="6944"/>
                  <a:pt x="6608" y="6954"/>
                </a:cubicBezTo>
                <a:cubicBezTo>
                  <a:pt x="6620" y="6958"/>
                  <a:pt x="6630" y="6961"/>
                  <a:pt x="6641" y="6961"/>
                </a:cubicBezTo>
                <a:cubicBezTo>
                  <a:pt x="6660" y="6961"/>
                  <a:pt x="6681" y="6953"/>
                  <a:pt x="6715" y="6933"/>
                </a:cubicBezTo>
                <a:cubicBezTo>
                  <a:pt x="6747" y="6912"/>
                  <a:pt x="6790" y="6900"/>
                  <a:pt x="6811" y="6900"/>
                </a:cubicBezTo>
                <a:cubicBezTo>
                  <a:pt x="6823" y="6900"/>
                  <a:pt x="6887" y="6879"/>
                  <a:pt x="6951" y="6847"/>
                </a:cubicBezTo>
                <a:cubicBezTo>
                  <a:pt x="7005" y="6826"/>
                  <a:pt x="7059" y="6804"/>
                  <a:pt x="7069" y="6804"/>
                </a:cubicBezTo>
                <a:cubicBezTo>
                  <a:pt x="7069" y="6806"/>
                  <a:pt x="7070" y="6807"/>
                  <a:pt x="7073" y="6807"/>
                </a:cubicBezTo>
                <a:cubicBezTo>
                  <a:pt x="7085" y="6807"/>
                  <a:pt x="7121" y="6789"/>
                  <a:pt x="7166" y="6772"/>
                </a:cubicBezTo>
                <a:cubicBezTo>
                  <a:pt x="7230" y="6740"/>
                  <a:pt x="7283" y="6718"/>
                  <a:pt x="7295" y="6718"/>
                </a:cubicBezTo>
                <a:cubicBezTo>
                  <a:pt x="7305" y="6718"/>
                  <a:pt x="7326" y="6707"/>
                  <a:pt x="7348" y="6697"/>
                </a:cubicBezTo>
                <a:cubicBezTo>
                  <a:pt x="7369" y="6676"/>
                  <a:pt x="7423" y="6664"/>
                  <a:pt x="7476" y="6654"/>
                </a:cubicBezTo>
                <a:cubicBezTo>
                  <a:pt x="7541" y="6654"/>
                  <a:pt x="7595" y="6633"/>
                  <a:pt x="7616" y="6621"/>
                </a:cubicBezTo>
                <a:cubicBezTo>
                  <a:pt x="7652" y="6586"/>
                  <a:pt x="7709" y="6565"/>
                  <a:pt x="7758" y="6565"/>
                </a:cubicBezTo>
                <a:cubicBezTo>
                  <a:pt x="7768" y="6565"/>
                  <a:pt x="7778" y="6566"/>
                  <a:pt x="7788" y="6568"/>
                </a:cubicBezTo>
                <a:cubicBezTo>
                  <a:pt x="7856" y="6580"/>
                  <a:pt x="7927" y="6586"/>
                  <a:pt x="7993" y="6586"/>
                </a:cubicBezTo>
                <a:cubicBezTo>
                  <a:pt x="8102" y="6586"/>
                  <a:pt x="8194" y="6569"/>
                  <a:pt x="8227" y="6536"/>
                </a:cubicBezTo>
                <a:cubicBezTo>
                  <a:pt x="8235" y="6532"/>
                  <a:pt x="8243" y="6530"/>
                  <a:pt x="8257" y="6530"/>
                </a:cubicBezTo>
                <a:cubicBezTo>
                  <a:pt x="8283" y="6530"/>
                  <a:pt x="8329" y="6537"/>
                  <a:pt x="8432" y="6557"/>
                </a:cubicBezTo>
                <a:cubicBezTo>
                  <a:pt x="8463" y="6562"/>
                  <a:pt x="8489" y="6565"/>
                  <a:pt x="8514" y="6565"/>
                </a:cubicBezTo>
                <a:cubicBezTo>
                  <a:pt x="8550" y="6565"/>
                  <a:pt x="8585" y="6559"/>
                  <a:pt x="8635" y="6547"/>
                </a:cubicBezTo>
                <a:cubicBezTo>
                  <a:pt x="8691" y="6540"/>
                  <a:pt x="8728" y="6534"/>
                  <a:pt x="8769" y="6534"/>
                </a:cubicBezTo>
                <a:cubicBezTo>
                  <a:pt x="8799" y="6534"/>
                  <a:pt x="8830" y="6538"/>
                  <a:pt x="8871" y="6547"/>
                </a:cubicBezTo>
                <a:cubicBezTo>
                  <a:pt x="8919" y="6552"/>
                  <a:pt x="8949" y="6555"/>
                  <a:pt x="8968" y="6555"/>
                </a:cubicBezTo>
                <a:cubicBezTo>
                  <a:pt x="8987" y="6555"/>
                  <a:pt x="8994" y="6552"/>
                  <a:pt x="9000" y="6547"/>
                </a:cubicBezTo>
                <a:cubicBezTo>
                  <a:pt x="9005" y="6536"/>
                  <a:pt x="9013" y="6531"/>
                  <a:pt x="9029" y="6531"/>
                </a:cubicBezTo>
                <a:cubicBezTo>
                  <a:pt x="9046" y="6531"/>
                  <a:pt x="9070" y="6536"/>
                  <a:pt x="9107" y="6547"/>
                </a:cubicBezTo>
                <a:cubicBezTo>
                  <a:pt x="9139" y="6552"/>
                  <a:pt x="9163" y="6555"/>
                  <a:pt x="9181" y="6555"/>
                </a:cubicBezTo>
                <a:cubicBezTo>
                  <a:pt x="9198" y="6555"/>
                  <a:pt x="9209" y="6552"/>
                  <a:pt x="9214" y="6547"/>
                </a:cubicBezTo>
                <a:cubicBezTo>
                  <a:pt x="9229" y="6539"/>
                  <a:pt x="9239" y="6531"/>
                  <a:pt x="9244" y="6531"/>
                </a:cubicBezTo>
                <a:cubicBezTo>
                  <a:pt x="9246" y="6531"/>
                  <a:pt x="9247" y="6533"/>
                  <a:pt x="9247" y="6536"/>
                </a:cubicBezTo>
                <a:cubicBezTo>
                  <a:pt x="9252" y="6546"/>
                  <a:pt x="9311" y="6552"/>
                  <a:pt x="9394" y="6552"/>
                </a:cubicBezTo>
                <a:cubicBezTo>
                  <a:pt x="9477" y="6552"/>
                  <a:pt x="9584" y="6546"/>
                  <a:pt x="9686" y="6536"/>
                </a:cubicBezTo>
                <a:cubicBezTo>
                  <a:pt x="9739" y="6531"/>
                  <a:pt x="9772" y="6529"/>
                  <a:pt x="9792" y="6529"/>
                </a:cubicBezTo>
                <a:cubicBezTo>
                  <a:pt x="9822" y="6529"/>
                  <a:pt x="9826" y="6534"/>
                  <a:pt x="9826" y="6547"/>
                </a:cubicBezTo>
                <a:cubicBezTo>
                  <a:pt x="9826" y="6567"/>
                  <a:pt x="9835" y="6574"/>
                  <a:pt x="9871" y="6574"/>
                </a:cubicBezTo>
                <a:cubicBezTo>
                  <a:pt x="9892" y="6574"/>
                  <a:pt x="9922" y="6572"/>
                  <a:pt x="9965" y="6568"/>
                </a:cubicBezTo>
                <a:cubicBezTo>
                  <a:pt x="9994" y="6565"/>
                  <a:pt x="10017" y="6564"/>
                  <a:pt x="10037" y="6564"/>
                </a:cubicBezTo>
                <a:cubicBezTo>
                  <a:pt x="10089" y="6564"/>
                  <a:pt x="10111" y="6574"/>
                  <a:pt x="10126" y="6590"/>
                </a:cubicBezTo>
                <a:cubicBezTo>
                  <a:pt x="10137" y="6600"/>
                  <a:pt x="10191" y="6611"/>
                  <a:pt x="10265" y="6611"/>
                </a:cubicBezTo>
                <a:cubicBezTo>
                  <a:pt x="10319" y="6621"/>
                  <a:pt x="10405" y="6633"/>
                  <a:pt x="10448" y="6643"/>
                </a:cubicBezTo>
                <a:cubicBezTo>
                  <a:pt x="10479" y="6659"/>
                  <a:pt x="10511" y="6669"/>
                  <a:pt x="10538" y="6669"/>
                </a:cubicBezTo>
                <a:cubicBezTo>
                  <a:pt x="10548" y="6669"/>
                  <a:pt x="10557" y="6667"/>
                  <a:pt x="10566" y="6664"/>
                </a:cubicBezTo>
                <a:cubicBezTo>
                  <a:pt x="10579" y="6662"/>
                  <a:pt x="10590" y="6661"/>
                  <a:pt x="10601" y="6661"/>
                </a:cubicBezTo>
                <a:cubicBezTo>
                  <a:pt x="10633" y="6661"/>
                  <a:pt x="10657" y="6672"/>
                  <a:pt x="10706" y="6697"/>
                </a:cubicBezTo>
                <a:cubicBezTo>
                  <a:pt x="10748" y="6718"/>
                  <a:pt x="10802" y="6740"/>
                  <a:pt x="10813" y="6740"/>
                </a:cubicBezTo>
                <a:cubicBezTo>
                  <a:pt x="10834" y="6740"/>
                  <a:pt x="10877" y="6761"/>
                  <a:pt x="10920" y="6804"/>
                </a:cubicBezTo>
                <a:cubicBezTo>
                  <a:pt x="10973" y="6836"/>
                  <a:pt x="11038" y="6890"/>
                  <a:pt x="11081" y="6922"/>
                </a:cubicBezTo>
                <a:cubicBezTo>
                  <a:pt x="11123" y="6965"/>
                  <a:pt x="11156" y="6997"/>
                  <a:pt x="11156" y="7008"/>
                </a:cubicBezTo>
                <a:cubicBezTo>
                  <a:pt x="11156" y="7019"/>
                  <a:pt x="11188" y="7062"/>
                  <a:pt x="11220" y="7105"/>
                </a:cubicBezTo>
                <a:cubicBezTo>
                  <a:pt x="11263" y="7147"/>
                  <a:pt x="11295" y="7212"/>
                  <a:pt x="11316" y="7244"/>
                </a:cubicBezTo>
                <a:cubicBezTo>
                  <a:pt x="11328" y="7286"/>
                  <a:pt x="11359" y="7351"/>
                  <a:pt x="11392" y="7405"/>
                </a:cubicBezTo>
                <a:cubicBezTo>
                  <a:pt x="11488" y="7544"/>
                  <a:pt x="11542" y="7673"/>
                  <a:pt x="11521" y="7705"/>
                </a:cubicBezTo>
                <a:cubicBezTo>
                  <a:pt x="11510" y="7716"/>
                  <a:pt x="11510" y="7758"/>
                  <a:pt x="11542" y="7834"/>
                </a:cubicBezTo>
                <a:cubicBezTo>
                  <a:pt x="11564" y="7898"/>
                  <a:pt x="11585" y="7984"/>
                  <a:pt x="11585" y="8048"/>
                </a:cubicBezTo>
                <a:cubicBezTo>
                  <a:pt x="11595" y="8102"/>
                  <a:pt x="11607" y="8156"/>
                  <a:pt x="11617" y="8177"/>
                </a:cubicBezTo>
                <a:cubicBezTo>
                  <a:pt x="11638" y="8209"/>
                  <a:pt x="11628" y="8220"/>
                  <a:pt x="11607" y="8284"/>
                </a:cubicBezTo>
                <a:cubicBezTo>
                  <a:pt x="11585" y="8327"/>
                  <a:pt x="11564" y="8381"/>
                  <a:pt x="11564" y="8423"/>
                </a:cubicBezTo>
                <a:cubicBezTo>
                  <a:pt x="11564" y="8466"/>
                  <a:pt x="11564" y="8520"/>
                  <a:pt x="11552" y="8542"/>
                </a:cubicBezTo>
                <a:cubicBezTo>
                  <a:pt x="11542" y="8563"/>
                  <a:pt x="11531" y="8638"/>
                  <a:pt x="11521" y="8692"/>
                </a:cubicBezTo>
                <a:cubicBezTo>
                  <a:pt x="11521" y="8778"/>
                  <a:pt x="11499" y="8831"/>
                  <a:pt x="11445" y="8938"/>
                </a:cubicBezTo>
                <a:cubicBezTo>
                  <a:pt x="11402" y="9003"/>
                  <a:pt x="11371" y="9089"/>
                  <a:pt x="11359" y="9131"/>
                </a:cubicBezTo>
                <a:cubicBezTo>
                  <a:pt x="11359" y="9174"/>
                  <a:pt x="11338" y="9196"/>
                  <a:pt x="11316" y="9207"/>
                </a:cubicBezTo>
                <a:cubicBezTo>
                  <a:pt x="11295" y="9207"/>
                  <a:pt x="11274" y="9228"/>
                  <a:pt x="11274" y="9250"/>
                </a:cubicBezTo>
                <a:cubicBezTo>
                  <a:pt x="11274" y="9260"/>
                  <a:pt x="11252" y="9336"/>
                  <a:pt x="11220" y="9421"/>
                </a:cubicBezTo>
                <a:cubicBezTo>
                  <a:pt x="11199" y="9507"/>
                  <a:pt x="11177" y="9582"/>
                  <a:pt x="11177" y="9615"/>
                </a:cubicBezTo>
                <a:cubicBezTo>
                  <a:pt x="11188" y="9646"/>
                  <a:pt x="11177" y="9668"/>
                  <a:pt x="11166" y="9668"/>
                </a:cubicBezTo>
                <a:cubicBezTo>
                  <a:pt x="11135" y="9679"/>
                  <a:pt x="11059" y="9839"/>
                  <a:pt x="11016" y="9990"/>
                </a:cubicBezTo>
                <a:cubicBezTo>
                  <a:pt x="10995" y="10075"/>
                  <a:pt x="10963" y="10118"/>
                  <a:pt x="10920" y="10172"/>
                </a:cubicBezTo>
                <a:cubicBezTo>
                  <a:pt x="10866" y="10215"/>
                  <a:pt x="10856" y="10247"/>
                  <a:pt x="10856" y="10290"/>
                </a:cubicBezTo>
                <a:cubicBezTo>
                  <a:pt x="10856" y="10365"/>
                  <a:pt x="10834" y="10387"/>
                  <a:pt x="10706" y="10516"/>
                </a:cubicBezTo>
                <a:cubicBezTo>
                  <a:pt x="10651" y="10558"/>
                  <a:pt x="10609" y="10612"/>
                  <a:pt x="10587" y="10655"/>
                </a:cubicBezTo>
                <a:cubicBezTo>
                  <a:pt x="10566" y="10687"/>
                  <a:pt x="10512" y="10740"/>
                  <a:pt x="10470" y="10773"/>
                </a:cubicBezTo>
                <a:cubicBezTo>
                  <a:pt x="10415" y="10805"/>
                  <a:pt x="10351" y="10869"/>
                  <a:pt x="10319" y="10912"/>
                </a:cubicBezTo>
                <a:cubicBezTo>
                  <a:pt x="10276" y="10955"/>
                  <a:pt x="10234" y="10987"/>
                  <a:pt x="10212" y="10987"/>
                </a:cubicBezTo>
                <a:cubicBezTo>
                  <a:pt x="10201" y="10987"/>
                  <a:pt x="10169" y="11019"/>
                  <a:pt x="10148" y="11052"/>
                </a:cubicBezTo>
                <a:cubicBezTo>
                  <a:pt x="10083" y="11159"/>
                  <a:pt x="10041" y="11202"/>
                  <a:pt x="9998" y="11202"/>
                </a:cubicBezTo>
                <a:cubicBezTo>
                  <a:pt x="9965" y="11202"/>
                  <a:pt x="9944" y="11223"/>
                  <a:pt x="9912" y="11298"/>
                </a:cubicBezTo>
                <a:cubicBezTo>
                  <a:pt x="9847" y="11427"/>
                  <a:pt x="9815" y="11459"/>
                  <a:pt x="9772" y="11459"/>
                </a:cubicBezTo>
                <a:cubicBezTo>
                  <a:pt x="9750" y="11459"/>
                  <a:pt x="9719" y="11470"/>
                  <a:pt x="9697" y="11491"/>
                </a:cubicBezTo>
                <a:cubicBezTo>
                  <a:pt x="9676" y="11513"/>
                  <a:pt x="9654" y="11524"/>
                  <a:pt x="9643" y="11524"/>
                </a:cubicBezTo>
                <a:cubicBezTo>
                  <a:pt x="9633" y="11524"/>
                  <a:pt x="9590" y="11545"/>
                  <a:pt x="9557" y="11577"/>
                </a:cubicBezTo>
                <a:cubicBezTo>
                  <a:pt x="9514" y="11598"/>
                  <a:pt x="9483" y="11620"/>
                  <a:pt x="9472" y="11620"/>
                </a:cubicBezTo>
                <a:cubicBezTo>
                  <a:pt x="9468" y="11619"/>
                  <a:pt x="9462" y="11618"/>
                  <a:pt x="9455" y="11618"/>
                </a:cubicBezTo>
                <a:cubicBezTo>
                  <a:pt x="9408" y="11618"/>
                  <a:pt x="9298" y="11648"/>
                  <a:pt x="9204" y="11695"/>
                </a:cubicBezTo>
                <a:cubicBezTo>
                  <a:pt x="9131" y="11728"/>
                  <a:pt x="9099" y="11741"/>
                  <a:pt x="9081" y="11741"/>
                </a:cubicBezTo>
                <a:cubicBezTo>
                  <a:pt x="9069" y="11741"/>
                  <a:pt x="9062" y="11736"/>
                  <a:pt x="9054" y="11727"/>
                </a:cubicBezTo>
                <a:cubicBezTo>
                  <a:pt x="9041" y="11715"/>
                  <a:pt x="9031" y="11709"/>
                  <a:pt x="9017" y="11709"/>
                </a:cubicBezTo>
                <a:cubicBezTo>
                  <a:pt x="8996" y="11709"/>
                  <a:pt x="8964" y="11723"/>
                  <a:pt x="8892" y="11749"/>
                </a:cubicBezTo>
                <a:cubicBezTo>
                  <a:pt x="8808" y="11782"/>
                  <a:pt x="8753" y="11798"/>
                  <a:pt x="8719" y="11798"/>
                </a:cubicBezTo>
                <a:cubicBezTo>
                  <a:pt x="8687" y="11798"/>
                  <a:pt x="8672" y="11785"/>
                  <a:pt x="8668" y="11760"/>
                </a:cubicBezTo>
                <a:cubicBezTo>
                  <a:pt x="8656" y="11727"/>
                  <a:pt x="8646" y="11717"/>
                  <a:pt x="8528" y="11717"/>
                </a:cubicBezTo>
                <a:cubicBezTo>
                  <a:pt x="8399" y="11706"/>
                  <a:pt x="8303" y="11684"/>
                  <a:pt x="8303" y="11653"/>
                </a:cubicBezTo>
                <a:cubicBezTo>
                  <a:pt x="8303" y="11641"/>
                  <a:pt x="8184" y="11588"/>
                  <a:pt x="8088" y="11556"/>
                </a:cubicBezTo>
                <a:cubicBezTo>
                  <a:pt x="8056" y="11545"/>
                  <a:pt x="7981" y="11502"/>
                  <a:pt x="7938" y="11470"/>
                </a:cubicBezTo>
                <a:cubicBezTo>
                  <a:pt x="7884" y="11427"/>
                  <a:pt x="7831" y="11395"/>
                  <a:pt x="7831" y="11395"/>
                </a:cubicBezTo>
                <a:cubicBezTo>
                  <a:pt x="7809" y="11395"/>
                  <a:pt x="7670" y="11309"/>
                  <a:pt x="7476" y="11169"/>
                </a:cubicBezTo>
                <a:cubicBezTo>
                  <a:pt x="7445" y="11154"/>
                  <a:pt x="7425" y="11144"/>
                  <a:pt x="7408" y="11144"/>
                </a:cubicBezTo>
                <a:cubicBezTo>
                  <a:pt x="7402" y="11144"/>
                  <a:pt x="7396" y="11145"/>
                  <a:pt x="7391" y="11148"/>
                </a:cubicBezTo>
                <a:cubicBezTo>
                  <a:pt x="7387" y="11152"/>
                  <a:pt x="7381" y="11154"/>
                  <a:pt x="7373" y="11154"/>
                </a:cubicBezTo>
                <a:cubicBezTo>
                  <a:pt x="7340" y="11154"/>
                  <a:pt x="7282" y="11119"/>
                  <a:pt x="7273" y="11084"/>
                </a:cubicBezTo>
                <a:lnTo>
                  <a:pt x="7219" y="11030"/>
                </a:lnTo>
                <a:cubicBezTo>
                  <a:pt x="7187" y="11009"/>
                  <a:pt x="7166" y="10987"/>
                  <a:pt x="7155" y="10966"/>
                </a:cubicBezTo>
                <a:cubicBezTo>
                  <a:pt x="7144" y="10933"/>
                  <a:pt x="7026" y="10837"/>
                  <a:pt x="6994" y="10837"/>
                </a:cubicBezTo>
                <a:cubicBezTo>
                  <a:pt x="6962" y="10837"/>
                  <a:pt x="6908" y="10752"/>
                  <a:pt x="6908" y="10709"/>
                </a:cubicBezTo>
                <a:cubicBezTo>
                  <a:pt x="6908" y="10687"/>
                  <a:pt x="6887" y="10655"/>
                  <a:pt x="6866" y="10644"/>
                </a:cubicBezTo>
                <a:cubicBezTo>
                  <a:pt x="6780" y="10580"/>
                  <a:pt x="6511" y="10301"/>
                  <a:pt x="6511" y="10258"/>
                </a:cubicBezTo>
                <a:cubicBezTo>
                  <a:pt x="6501" y="10237"/>
                  <a:pt x="6468" y="10183"/>
                  <a:pt x="6436" y="10151"/>
                </a:cubicBezTo>
                <a:cubicBezTo>
                  <a:pt x="6340" y="10044"/>
                  <a:pt x="6286" y="9968"/>
                  <a:pt x="6286" y="9936"/>
                </a:cubicBezTo>
                <a:cubicBezTo>
                  <a:pt x="6286" y="9925"/>
                  <a:pt x="6265" y="9872"/>
                  <a:pt x="6222" y="9829"/>
                </a:cubicBezTo>
                <a:cubicBezTo>
                  <a:pt x="6189" y="9775"/>
                  <a:pt x="6158" y="9732"/>
                  <a:pt x="6158" y="9722"/>
                </a:cubicBezTo>
                <a:cubicBezTo>
                  <a:pt x="6158" y="9722"/>
                  <a:pt x="6146" y="9689"/>
                  <a:pt x="6125" y="9657"/>
                </a:cubicBezTo>
                <a:cubicBezTo>
                  <a:pt x="6072" y="9582"/>
                  <a:pt x="6039" y="9303"/>
                  <a:pt x="6050" y="9035"/>
                </a:cubicBezTo>
                <a:cubicBezTo>
                  <a:pt x="6061" y="8864"/>
                  <a:pt x="6072" y="8821"/>
                  <a:pt x="6115" y="8735"/>
                </a:cubicBezTo>
                <a:cubicBezTo>
                  <a:pt x="6136" y="8681"/>
                  <a:pt x="6158" y="8628"/>
                  <a:pt x="6158" y="8617"/>
                </a:cubicBezTo>
                <a:cubicBezTo>
                  <a:pt x="6158" y="8595"/>
                  <a:pt x="6243" y="8509"/>
                  <a:pt x="6265" y="8509"/>
                </a:cubicBezTo>
                <a:cubicBezTo>
                  <a:pt x="6275" y="8509"/>
                  <a:pt x="6308" y="8478"/>
                  <a:pt x="6340" y="8435"/>
                </a:cubicBezTo>
                <a:cubicBezTo>
                  <a:pt x="6361" y="8392"/>
                  <a:pt x="6404" y="8349"/>
                  <a:pt x="6415" y="8338"/>
                </a:cubicBezTo>
                <a:cubicBezTo>
                  <a:pt x="6436" y="8338"/>
                  <a:pt x="6468" y="8295"/>
                  <a:pt x="6501" y="8252"/>
                </a:cubicBezTo>
                <a:cubicBezTo>
                  <a:pt x="6533" y="8220"/>
                  <a:pt x="6575" y="8166"/>
                  <a:pt x="6618" y="8145"/>
                </a:cubicBezTo>
                <a:cubicBezTo>
                  <a:pt x="6651" y="8134"/>
                  <a:pt x="6694" y="8091"/>
                  <a:pt x="6715" y="8070"/>
                </a:cubicBezTo>
                <a:cubicBezTo>
                  <a:pt x="6769" y="8006"/>
                  <a:pt x="6854" y="7952"/>
                  <a:pt x="6897" y="7952"/>
                </a:cubicBezTo>
                <a:cubicBezTo>
                  <a:pt x="6908" y="7952"/>
                  <a:pt x="6973" y="7909"/>
                  <a:pt x="7016" y="7866"/>
                </a:cubicBezTo>
                <a:cubicBezTo>
                  <a:pt x="7090" y="7801"/>
                  <a:pt x="7155" y="7758"/>
                  <a:pt x="7283" y="7705"/>
                </a:cubicBezTo>
                <a:cubicBezTo>
                  <a:pt x="7369" y="7673"/>
                  <a:pt x="7466" y="7641"/>
                  <a:pt x="7476" y="7641"/>
                </a:cubicBezTo>
                <a:cubicBezTo>
                  <a:pt x="7488" y="7641"/>
                  <a:pt x="7541" y="7630"/>
                  <a:pt x="7595" y="7619"/>
                </a:cubicBezTo>
                <a:cubicBezTo>
                  <a:pt x="7648" y="7598"/>
                  <a:pt x="7755" y="7587"/>
                  <a:pt x="7841" y="7587"/>
                </a:cubicBezTo>
                <a:cubicBezTo>
                  <a:pt x="8088" y="7577"/>
                  <a:pt x="8292" y="7555"/>
                  <a:pt x="8367" y="7522"/>
                </a:cubicBezTo>
                <a:cubicBezTo>
                  <a:pt x="8397" y="7515"/>
                  <a:pt x="8433" y="7508"/>
                  <a:pt x="8470" y="7508"/>
                </a:cubicBezTo>
                <a:cubicBezTo>
                  <a:pt x="8486" y="7508"/>
                  <a:pt x="8501" y="7509"/>
                  <a:pt x="8517" y="7512"/>
                </a:cubicBezTo>
                <a:cubicBezTo>
                  <a:pt x="8571" y="7512"/>
                  <a:pt x="8625" y="7512"/>
                  <a:pt x="8635" y="7501"/>
                </a:cubicBezTo>
                <a:cubicBezTo>
                  <a:pt x="8658" y="7494"/>
                  <a:pt x="8702" y="7486"/>
                  <a:pt x="8853" y="7486"/>
                </a:cubicBezTo>
                <a:cubicBezTo>
                  <a:pt x="8917" y="7486"/>
                  <a:pt x="8999" y="7487"/>
                  <a:pt x="9107" y="7491"/>
                </a:cubicBezTo>
                <a:cubicBezTo>
                  <a:pt x="9236" y="7491"/>
                  <a:pt x="9279" y="7501"/>
                  <a:pt x="9300" y="7522"/>
                </a:cubicBezTo>
                <a:cubicBezTo>
                  <a:pt x="9343" y="7565"/>
                  <a:pt x="9375" y="7577"/>
                  <a:pt x="9514" y="7587"/>
                </a:cubicBezTo>
                <a:cubicBezTo>
                  <a:pt x="9643" y="7598"/>
                  <a:pt x="9719" y="7630"/>
                  <a:pt x="9847" y="7716"/>
                </a:cubicBezTo>
                <a:cubicBezTo>
                  <a:pt x="9890" y="7748"/>
                  <a:pt x="9944" y="7758"/>
                  <a:pt x="10019" y="7770"/>
                </a:cubicBezTo>
                <a:lnTo>
                  <a:pt x="10137" y="7780"/>
                </a:lnTo>
                <a:lnTo>
                  <a:pt x="10373" y="8016"/>
                </a:lnTo>
                <a:cubicBezTo>
                  <a:pt x="10598" y="8242"/>
                  <a:pt x="10694" y="8359"/>
                  <a:pt x="10694" y="8445"/>
                </a:cubicBezTo>
                <a:cubicBezTo>
                  <a:pt x="10694" y="8466"/>
                  <a:pt x="10706" y="8509"/>
                  <a:pt x="10727" y="8542"/>
                </a:cubicBezTo>
                <a:cubicBezTo>
                  <a:pt x="10770" y="8606"/>
                  <a:pt x="10770" y="8649"/>
                  <a:pt x="10770" y="8745"/>
                </a:cubicBezTo>
                <a:cubicBezTo>
                  <a:pt x="10770" y="8756"/>
                  <a:pt x="10770" y="8864"/>
                  <a:pt x="10780" y="8971"/>
                </a:cubicBezTo>
                <a:cubicBezTo>
                  <a:pt x="10780" y="9121"/>
                  <a:pt x="10780" y="9185"/>
                  <a:pt x="10759" y="9239"/>
                </a:cubicBezTo>
                <a:cubicBezTo>
                  <a:pt x="10748" y="9282"/>
                  <a:pt x="10737" y="9336"/>
                  <a:pt x="10737" y="9379"/>
                </a:cubicBezTo>
                <a:cubicBezTo>
                  <a:pt x="10737" y="9464"/>
                  <a:pt x="10630" y="9679"/>
                  <a:pt x="10587" y="9679"/>
                </a:cubicBezTo>
                <a:cubicBezTo>
                  <a:pt x="10566" y="9689"/>
                  <a:pt x="10555" y="9689"/>
                  <a:pt x="10555" y="9689"/>
                </a:cubicBezTo>
                <a:cubicBezTo>
                  <a:pt x="10555" y="9700"/>
                  <a:pt x="10534" y="9722"/>
                  <a:pt x="10501" y="9754"/>
                </a:cubicBezTo>
                <a:cubicBezTo>
                  <a:pt x="10480" y="9786"/>
                  <a:pt x="10458" y="9839"/>
                  <a:pt x="10448" y="9861"/>
                </a:cubicBezTo>
                <a:cubicBezTo>
                  <a:pt x="10437" y="9882"/>
                  <a:pt x="10415" y="9904"/>
                  <a:pt x="10394" y="9915"/>
                </a:cubicBezTo>
                <a:cubicBezTo>
                  <a:pt x="10373" y="9925"/>
                  <a:pt x="10341" y="9958"/>
                  <a:pt x="10319" y="9990"/>
                </a:cubicBezTo>
                <a:cubicBezTo>
                  <a:pt x="10298" y="10022"/>
                  <a:pt x="10265" y="10054"/>
                  <a:pt x="10244" y="10065"/>
                </a:cubicBezTo>
                <a:cubicBezTo>
                  <a:pt x="10222" y="10086"/>
                  <a:pt x="10180" y="10129"/>
                  <a:pt x="10158" y="10183"/>
                </a:cubicBezTo>
                <a:cubicBezTo>
                  <a:pt x="10115" y="10247"/>
                  <a:pt x="10083" y="10290"/>
                  <a:pt x="10041" y="10311"/>
                </a:cubicBezTo>
                <a:cubicBezTo>
                  <a:pt x="9955" y="10354"/>
                  <a:pt x="9879" y="10419"/>
                  <a:pt x="9879" y="10451"/>
                </a:cubicBezTo>
                <a:cubicBezTo>
                  <a:pt x="9879" y="10494"/>
                  <a:pt x="9805" y="10547"/>
                  <a:pt x="9762" y="10547"/>
                </a:cubicBezTo>
                <a:cubicBezTo>
                  <a:pt x="9740" y="10547"/>
                  <a:pt x="9676" y="10569"/>
                  <a:pt x="9622" y="10601"/>
                </a:cubicBezTo>
                <a:cubicBezTo>
                  <a:pt x="9566" y="10622"/>
                  <a:pt x="9533" y="10634"/>
                  <a:pt x="9511" y="10634"/>
                </a:cubicBezTo>
                <a:cubicBezTo>
                  <a:pt x="9499" y="10634"/>
                  <a:pt x="9490" y="10630"/>
                  <a:pt x="9483" y="10623"/>
                </a:cubicBezTo>
                <a:cubicBezTo>
                  <a:pt x="9477" y="10620"/>
                  <a:pt x="9471" y="10619"/>
                  <a:pt x="9463" y="10619"/>
                </a:cubicBezTo>
                <a:cubicBezTo>
                  <a:pt x="9440" y="10619"/>
                  <a:pt x="9402" y="10631"/>
                  <a:pt x="9321" y="10655"/>
                </a:cubicBezTo>
                <a:cubicBezTo>
                  <a:pt x="9251" y="10670"/>
                  <a:pt x="9203" y="10680"/>
                  <a:pt x="9183" y="10680"/>
                </a:cubicBezTo>
                <a:cubicBezTo>
                  <a:pt x="9175" y="10680"/>
                  <a:pt x="9171" y="10679"/>
                  <a:pt x="9171" y="10676"/>
                </a:cubicBezTo>
                <a:cubicBezTo>
                  <a:pt x="9161" y="10671"/>
                  <a:pt x="9150" y="10668"/>
                  <a:pt x="9138" y="10668"/>
                </a:cubicBezTo>
                <a:cubicBezTo>
                  <a:pt x="9126" y="10668"/>
                  <a:pt x="9112" y="10671"/>
                  <a:pt x="9097" y="10676"/>
                </a:cubicBezTo>
                <a:cubicBezTo>
                  <a:pt x="9064" y="10687"/>
                  <a:pt x="8978" y="10697"/>
                  <a:pt x="8904" y="10709"/>
                </a:cubicBezTo>
                <a:cubicBezTo>
                  <a:pt x="8796" y="10709"/>
                  <a:pt x="8742" y="10709"/>
                  <a:pt x="8710" y="10687"/>
                </a:cubicBezTo>
                <a:cubicBezTo>
                  <a:pt x="8689" y="10676"/>
                  <a:pt x="8613" y="10655"/>
                  <a:pt x="8549" y="10644"/>
                </a:cubicBezTo>
                <a:cubicBezTo>
                  <a:pt x="8496" y="10623"/>
                  <a:pt x="8432" y="10601"/>
                  <a:pt x="8420" y="10590"/>
                </a:cubicBezTo>
                <a:cubicBezTo>
                  <a:pt x="8367" y="10547"/>
                  <a:pt x="8292" y="10516"/>
                  <a:pt x="8238" y="10516"/>
                </a:cubicBezTo>
                <a:cubicBezTo>
                  <a:pt x="8196" y="10516"/>
                  <a:pt x="8163" y="10504"/>
                  <a:pt x="8120" y="10461"/>
                </a:cubicBezTo>
                <a:cubicBezTo>
                  <a:pt x="8088" y="10440"/>
                  <a:pt x="8013" y="10397"/>
                  <a:pt x="7960" y="10387"/>
                </a:cubicBezTo>
                <a:cubicBezTo>
                  <a:pt x="7906" y="10365"/>
                  <a:pt x="7852" y="10344"/>
                  <a:pt x="7841" y="10322"/>
                </a:cubicBezTo>
                <a:cubicBezTo>
                  <a:pt x="7831" y="10311"/>
                  <a:pt x="7777" y="10280"/>
                  <a:pt x="7724" y="10258"/>
                </a:cubicBezTo>
                <a:cubicBezTo>
                  <a:pt x="7670" y="10237"/>
                  <a:pt x="7616" y="10204"/>
                  <a:pt x="7584" y="10183"/>
                </a:cubicBezTo>
                <a:cubicBezTo>
                  <a:pt x="7531" y="10129"/>
                  <a:pt x="7262" y="9936"/>
                  <a:pt x="7241" y="9936"/>
                </a:cubicBezTo>
                <a:cubicBezTo>
                  <a:pt x="7230" y="9936"/>
                  <a:pt x="7230" y="9925"/>
                  <a:pt x="7241" y="9904"/>
                </a:cubicBezTo>
                <a:cubicBezTo>
                  <a:pt x="7241" y="9893"/>
                  <a:pt x="7219" y="9851"/>
                  <a:pt x="7155" y="9796"/>
                </a:cubicBezTo>
                <a:cubicBezTo>
                  <a:pt x="7112" y="9743"/>
                  <a:pt x="7069" y="9689"/>
                  <a:pt x="7059" y="9657"/>
                </a:cubicBezTo>
                <a:cubicBezTo>
                  <a:pt x="7047" y="9636"/>
                  <a:pt x="7026" y="9582"/>
                  <a:pt x="7016" y="9539"/>
                </a:cubicBezTo>
                <a:cubicBezTo>
                  <a:pt x="6983" y="9486"/>
                  <a:pt x="6973" y="9443"/>
                  <a:pt x="6973" y="9357"/>
                </a:cubicBezTo>
                <a:cubicBezTo>
                  <a:pt x="6973" y="9250"/>
                  <a:pt x="6983" y="9217"/>
                  <a:pt x="7047" y="9078"/>
                </a:cubicBezTo>
                <a:cubicBezTo>
                  <a:pt x="7080" y="8992"/>
                  <a:pt x="7112" y="8917"/>
                  <a:pt x="7112" y="8895"/>
                </a:cubicBezTo>
                <a:cubicBezTo>
                  <a:pt x="7112" y="8864"/>
                  <a:pt x="7219" y="8702"/>
                  <a:pt x="7241" y="8702"/>
                </a:cubicBezTo>
                <a:cubicBezTo>
                  <a:pt x="7252" y="8702"/>
                  <a:pt x="7273" y="8681"/>
                  <a:pt x="7283" y="8671"/>
                </a:cubicBezTo>
                <a:cubicBezTo>
                  <a:pt x="7295" y="8649"/>
                  <a:pt x="7316" y="8638"/>
                  <a:pt x="7326" y="8638"/>
                </a:cubicBezTo>
                <a:cubicBezTo>
                  <a:pt x="7380" y="8638"/>
                  <a:pt x="7391" y="8628"/>
                  <a:pt x="7445" y="8542"/>
                </a:cubicBezTo>
                <a:cubicBezTo>
                  <a:pt x="7498" y="8445"/>
                  <a:pt x="7509" y="8435"/>
                  <a:pt x="7584" y="8413"/>
                </a:cubicBezTo>
                <a:cubicBezTo>
                  <a:pt x="7638" y="8402"/>
                  <a:pt x="7734" y="8359"/>
                  <a:pt x="7798" y="8327"/>
                </a:cubicBezTo>
                <a:cubicBezTo>
                  <a:pt x="7895" y="8284"/>
                  <a:pt x="7948" y="8273"/>
                  <a:pt x="8088" y="8252"/>
                </a:cubicBezTo>
                <a:cubicBezTo>
                  <a:pt x="8184" y="8252"/>
                  <a:pt x="8270" y="8230"/>
                  <a:pt x="8270" y="8230"/>
                </a:cubicBezTo>
                <a:cubicBezTo>
                  <a:pt x="8270" y="8220"/>
                  <a:pt x="8356" y="8209"/>
                  <a:pt x="8442" y="8199"/>
                </a:cubicBezTo>
                <a:cubicBezTo>
                  <a:pt x="8582" y="8199"/>
                  <a:pt x="8603" y="8199"/>
                  <a:pt x="8625" y="8220"/>
                </a:cubicBezTo>
                <a:cubicBezTo>
                  <a:pt x="8646" y="8242"/>
                  <a:pt x="8678" y="8242"/>
                  <a:pt x="8742" y="8242"/>
                </a:cubicBezTo>
                <a:cubicBezTo>
                  <a:pt x="8882" y="8242"/>
                  <a:pt x="9150" y="8284"/>
                  <a:pt x="9290" y="8327"/>
                </a:cubicBezTo>
                <a:cubicBezTo>
                  <a:pt x="9343" y="8349"/>
                  <a:pt x="9440" y="8370"/>
                  <a:pt x="9493" y="8381"/>
                </a:cubicBezTo>
                <a:cubicBezTo>
                  <a:pt x="9557" y="8392"/>
                  <a:pt x="9579" y="8413"/>
                  <a:pt x="9590" y="8435"/>
                </a:cubicBezTo>
                <a:cubicBezTo>
                  <a:pt x="9590" y="8456"/>
                  <a:pt x="9622" y="8488"/>
                  <a:pt x="9654" y="8520"/>
                </a:cubicBezTo>
                <a:cubicBezTo>
                  <a:pt x="9686" y="8552"/>
                  <a:pt x="9729" y="8606"/>
                  <a:pt x="9750" y="8638"/>
                </a:cubicBezTo>
                <a:cubicBezTo>
                  <a:pt x="9762" y="8671"/>
                  <a:pt x="9805" y="8724"/>
                  <a:pt x="9836" y="8767"/>
                </a:cubicBezTo>
                <a:cubicBezTo>
                  <a:pt x="9869" y="8799"/>
                  <a:pt x="9901" y="8853"/>
                  <a:pt x="9901" y="8885"/>
                </a:cubicBezTo>
                <a:cubicBezTo>
                  <a:pt x="9912" y="8907"/>
                  <a:pt x="9922" y="8938"/>
                  <a:pt x="9933" y="8949"/>
                </a:cubicBezTo>
                <a:cubicBezTo>
                  <a:pt x="9944" y="8949"/>
                  <a:pt x="9955" y="8981"/>
                  <a:pt x="9955" y="9014"/>
                </a:cubicBezTo>
                <a:cubicBezTo>
                  <a:pt x="9955" y="9046"/>
                  <a:pt x="9976" y="9110"/>
                  <a:pt x="9998" y="9153"/>
                </a:cubicBezTo>
                <a:cubicBezTo>
                  <a:pt x="10019" y="9207"/>
                  <a:pt x="10041" y="9260"/>
                  <a:pt x="10041" y="9271"/>
                </a:cubicBezTo>
                <a:cubicBezTo>
                  <a:pt x="10041" y="9314"/>
                  <a:pt x="9944" y="9550"/>
                  <a:pt x="9922" y="9572"/>
                </a:cubicBezTo>
                <a:cubicBezTo>
                  <a:pt x="9901" y="9582"/>
                  <a:pt x="9879" y="9625"/>
                  <a:pt x="9858" y="9657"/>
                </a:cubicBezTo>
                <a:cubicBezTo>
                  <a:pt x="9826" y="9743"/>
                  <a:pt x="9708" y="9861"/>
                  <a:pt x="9654" y="9872"/>
                </a:cubicBezTo>
                <a:cubicBezTo>
                  <a:pt x="9633" y="9882"/>
                  <a:pt x="9611" y="9904"/>
                  <a:pt x="9600" y="9925"/>
                </a:cubicBezTo>
                <a:cubicBezTo>
                  <a:pt x="9579" y="9979"/>
                  <a:pt x="9514" y="10022"/>
                  <a:pt x="9429" y="10022"/>
                </a:cubicBezTo>
                <a:cubicBezTo>
                  <a:pt x="9386" y="10022"/>
                  <a:pt x="9300" y="10044"/>
                  <a:pt x="9247" y="10065"/>
                </a:cubicBezTo>
                <a:cubicBezTo>
                  <a:pt x="9200" y="10078"/>
                  <a:pt x="9171" y="10087"/>
                  <a:pt x="9152" y="10087"/>
                </a:cubicBezTo>
                <a:cubicBezTo>
                  <a:pt x="9140" y="10087"/>
                  <a:pt x="9133" y="10084"/>
                  <a:pt x="9128" y="10075"/>
                </a:cubicBezTo>
                <a:cubicBezTo>
                  <a:pt x="9107" y="10065"/>
                  <a:pt x="9054" y="10065"/>
                  <a:pt x="8957" y="10065"/>
                </a:cubicBezTo>
                <a:cubicBezTo>
                  <a:pt x="8849" y="10065"/>
                  <a:pt x="8796" y="10065"/>
                  <a:pt x="8764" y="10044"/>
                </a:cubicBezTo>
                <a:cubicBezTo>
                  <a:pt x="8732" y="10022"/>
                  <a:pt x="8699" y="10011"/>
                  <a:pt x="8689" y="10011"/>
                </a:cubicBezTo>
                <a:cubicBezTo>
                  <a:pt x="8646" y="10011"/>
                  <a:pt x="8367" y="9872"/>
                  <a:pt x="8324" y="9818"/>
                </a:cubicBezTo>
                <a:cubicBezTo>
                  <a:pt x="8249" y="9743"/>
                  <a:pt x="8174" y="9603"/>
                  <a:pt x="8142" y="9475"/>
                </a:cubicBezTo>
                <a:cubicBezTo>
                  <a:pt x="8120" y="9379"/>
                  <a:pt x="8120" y="9367"/>
                  <a:pt x="8142" y="9324"/>
                </a:cubicBezTo>
                <a:cubicBezTo>
                  <a:pt x="8184" y="9271"/>
                  <a:pt x="8389" y="9121"/>
                  <a:pt x="8463" y="9089"/>
                </a:cubicBezTo>
                <a:cubicBezTo>
                  <a:pt x="8496" y="9078"/>
                  <a:pt x="8539" y="9078"/>
                  <a:pt x="8549" y="9078"/>
                </a:cubicBezTo>
                <a:cubicBezTo>
                  <a:pt x="8555" y="9081"/>
                  <a:pt x="8562" y="9082"/>
                  <a:pt x="8571" y="9082"/>
                </a:cubicBezTo>
                <a:cubicBezTo>
                  <a:pt x="8594" y="9082"/>
                  <a:pt x="8628" y="9073"/>
                  <a:pt x="8668" y="9057"/>
                </a:cubicBezTo>
                <a:cubicBezTo>
                  <a:pt x="8709" y="9039"/>
                  <a:pt x="8731" y="9031"/>
                  <a:pt x="8756" y="9031"/>
                </a:cubicBezTo>
                <a:cubicBezTo>
                  <a:pt x="8777" y="9031"/>
                  <a:pt x="8801" y="9036"/>
                  <a:pt x="8839" y="9046"/>
                </a:cubicBezTo>
                <a:cubicBezTo>
                  <a:pt x="8914" y="9067"/>
                  <a:pt x="8946" y="9089"/>
                  <a:pt x="8989" y="9143"/>
                </a:cubicBezTo>
                <a:cubicBezTo>
                  <a:pt x="9054" y="9207"/>
                  <a:pt x="9161" y="9432"/>
                  <a:pt x="9161" y="9475"/>
                </a:cubicBezTo>
                <a:cubicBezTo>
                  <a:pt x="9161" y="9486"/>
                  <a:pt x="9139" y="9507"/>
                  <a:pt x="9118" y="9518"/>
                </a:cubicBezTo>
                <a:cubicBezTo>
                  <a:pt x="9099" y="9532"/>
                  <a:pt x="9089" y="9540"/>
                  <a:pt x="9075" y="9540"/>
                </a:cubicBezTo>
                <a:cubicBezTo>
                  <a:pt x="9057" y="9540"/>
                  <a:pt x="9033" y="9527"/>
                  <a:pt x="8978" y="9496"/>
                </a:cubicBezTo>
                <a:cubicBezTo>
                  <a:pt x="8925" y="9464"/>
                  <a:pt x="8849" y="9443"/>
                  <a:pt x="8807" y="9432"/>
                </a:cubicBezTo>
                <a:cubicBezTo>
                  <a:pt x="8732" y="9432"/>
                  <a:pt x="8721" y="9432"/>
                  <a:pt x="8656" y="9496"/>
                </a:cubicBezTo>
                <a:lnTo>
                  <a:pt x="8582" y="9560"/>
                </a:lnTo>
                <a:lnTo>
                  <a:pt x="8613" y="9603"/>
                </a:lnTo>
                <a:cubicBezTo>
                  <a:pt x="8635" y="9636"/>
                  <a:pt x="8646" y="9668"/>
                  <a:pt x="8635" y="9689"/>
                </a:cubicBezTo>
                <a:cubicBezTo>
                  <a:pt x="8625" y="9722"/>
                  <a:pt x="8635" y="9732"/>
                  <a:pt x="8775" y="9839"/>
                </a:cubicBezTo>
                <a:cubicBezTo>
                  <a:pt x="8871" y="9915"/>
                  <a:pt x="8914" y="9936"/>
                  <a:pt x="8957" y="9936"/>
                </a:cubicBezTo>
                <a:cubicBezTo>
                  <a:pt x="8989" y="9936"/>
                  <a:pt x="9021" y="9936"/>
                  <a:pt x="9032" y="9947"/>
                </a:cubicBezTo>
                <a:cubicBezTo>
                  <a:pt x="9036" y="9954"/>
                  <a:pt x="9049" y="9957"/>
                  <a:pt x="9068" y="9957"/>
                </a:cubicBezTo>
                <a:cubicBezTo>
                  <a:pt x="9105" y="9957"/>
                  <a:pt x="9165" y="9943"/>
                  <a:pt x="9214" y="9915"/>
                </a:cubicBezTo>
                <a:cubicBezTo>
                  <a:pt x="9247" y="9904"/>
                  <a:pt x="9279" y="9882"/>
                  <a:pt x="9300" y="9882"/>
                </a:cubicBezTo>
                <a:cubicBezTo>
                  <a:pt x="9343" y="9882"/>
                  <a:pt x="9536" y="9689"/>
                  <a:pt x="9536" y="9646"/>
                </a:cubicBezTo>
                <a:cubicBezTo>
                  <a:pt x="9536" y="9593"/>
                  <a:pt x="9557" y="9560"/>
                  <a:pt x="9579" y="9560"/>
                </a:cubicBezTo>
                <a:cubicBezTo>
                  <a:pt x="9590" y="9560"/>
                  <a:pt x="9600" y="9539"/>
                  <a:pt x="9600" y="9518"/>
                </a:cubicBezTo>
                <a:cubicBezTo>
                  <a:pt x="9600" y="9453"/>
                  <a:pt x="9557" y="9250"/>
                  <a:pt x="9536" y="9228"/>
                </a:cubicBezTo>
                <a:cubicBezTo>
                  <a:pt x="9526" y="9217"/>
                  <a:pt x="9514" y="9164"/>
                  <a:pt x="9493" y="9110"/>
                </a:cubicBezTo>
                <a:cubicBezTo>
                  <a:pt x="9472" y="9014"/>
                  <a:pt x="9450" y="8971"/>
                  <a:pt x="9407" y="8971"/>
                </a:cubicBezTo>
                <a:cubicBezTo>
                  <a:pt x="9397" y="8971"/>
                  <a:pt x="9354" y="8938"/>
                  <a:pt x="9321" y="8907"/>
                </a:cubicBezTo>
                <a:cubicBezTo>
                  <a:pt x="9290" y="8864"/>
                  <a:pt x="9247" y="8831"/>
                  <a:pt x="9225" y="8831"/>
                </a:cubicBezTo>
                <a:cubicBezTo>
                  <a:pt x="9193" y="8821"/>
                  <a:pt x="9182" y="8810"/>
                  <a:pt x="9182" y="8778"/>
                </a:cubicBezTo>
                <a:cubicBezTo>
                  <a:pt x="9171" y="8692"/>
                  <a:pt x="9097" y="8638"/>
                  <a:pt x="8968" y="8606"/>
                </a:cubicBezTo>
                <a:cubicBezTo>
                  <a:pt x="8904" y="8595"/>
                  <a:pt x="8828" y="8585"/>
                  <a:pt x="8796" y="8585"/>
                </a:cubicBezTo>
                <a:lnTo>
                  <a:pt x="8699" y="8585"/>
                </a:lnTo>
                <a:cubicBezTo>
                  <a:pt x="8678" y="8585"/>
                  <a:pt x="8635" y="8595"/>
                  <a:pt x="8603" y="8617"/>
                </a:cubicBezTo>
                <a:cubicBezTo>
                  <a:pt x="8571" y="8638"/>
                  <a:pt x="8528" y="8638"/>
                  <a:pt x="8517" y="8638"/>
                </a:cubicBezTo>
                <a:cubicBezTo>
                  <a:pt x="8515" y="8637"/>
                  <a:pt x="8511" y="8636"/>
                  <a:pt x="8508" y="8636"/>
                </a:cubicBezTo>
                <a:cubicBezTo>
                  <a:pt x="8480" y="8636"/>
                  <a:pt x="8420" y="8669"/>
                  <a:pt x="8335" y="8735"/>
                </a:cubicBezTo>
                <a:cubicBezTo>
                  <a:pt x="8292" y="8756"/>
                  <a:pt x="8238" y="8778"/>
                  <a:pt x="8206" y="8778"/>
                </a:cubicBezTo>
                <a:cubicBezTo>
                  <a:pt x="8184" y="8778"/>
                  <a:pt x="8153" y="8788"/>
                  <a:pt x="8142" y="8810"/>
                </a:cubicBezTo>
                <a:cubicBezTo>
                  <a:pt x="8131" y="8821"/>
                  <a:pt x="8088" y="8853"/>
                  <a:pt x="8056" y="8874"/>
                </a:cubicBezTo>
                <a:cubicBezTo>
                  <a:pt x="8013" y="8895"/>
                  <a:pt x="7938" y="8981"/>
                  <a:pt x="7884" y="9057"/>
                </a:cubicBezTo>
                <a:cubicBezTo>
                  <a:pt x="7798" y="9164"/>
                  <a:pt x="7788" y="9196"/>
                  <a:pt x="7788" y="9250"/>
                </a:cubicBezTo>
                <a:cubicBezTo>
                  <a:pt x="7788" y="9282"/>
                  <a:pt x="7777" y="9324"/>
                  <a:pt x="7767" y="9324"/>
                </a:cubicBezTo>
                <a:cubicBezTo>
                  <a:pt x="7755" y="9324"/>
                  <a:pt x="7755" y="9357"/>
                  <a:pt x="7755" y="9389"/>
                </a:cubicBezTo>
                <a:cubicBezTo>
                  <a:pt x="7755" y="9421"/>
                  <a:pt x="7745" y="9443"/>
                  <a:pt x="7734" y="9443"/>
                </a:cubicBezTo>
                <a:cubicBezTo>
                  <a:pt x="7691" y="9443"/>
                  <a:pt x="7745" y="9668"/>
                  <a:pt x="7841" y="9861"/>
                </a:cubicBezTo>
                <a:cubicBezTo>
                  <a:pt x="7884" y="9958"/>
                  <a:pt x="7917" y="10011"/>
                  <a:pt x="7948" y="10022"/>
                </a:cubicBezTo>
                <a:cubicBezTo>
                  <a:pt x="7991" y="10044"/>
                  <a:pt x="8013" y="10065"/>
                  <a:pt x="8163" y="10204"/>
                </a:cubicBezTo>
                <a:cubicBezTo>
                  <a:pt x="8217" y="10247"/>
                  <a:pt x="8260" y="10290"/>
                  <a:pt x="8270" y="10290"/>
                </a:cubicBezTo>
                <a:cubicBezTo>
                  <a:pt x="8281" y="10290"/>
                  <a:pt x="8324" y="10311"/>
                  <a:pt x="8367" y="10333"/>
                </a:cubicBezTo>
                <a:cubicBezTo>
                  <a:pt x="8420" y="10354"/>
                  <a:pt x="8474" y="10376"/>
                  <a:pt x="8506" y="10376"/>
                </a:cubicBezTo>
                <a:cubicBezTo>
                  <a:pt x="8528" y="10376"/>
                  <a:pt x="8592" y="10397"/>
                  <a:pt x="8646" y="10419"/>
                </a:cubicBezTo>
                <a:cubicBezTo>
                  <a:pt x="8711" y="10451"/>
                  <a:pt x="8727" y="10466"/>
                  <a:pt x="8811" y="10466"/>
                </a:cubicBezTo>
                <a:cubicBezTo>
                  <a:pt x="8838" y="10466"/>
                  <a:pt x="8871" y="10464"/>
                  <a:pt x="8914" y="10461"/>
                </a:cubicBezTo>
                <a:cubicBezTo>
                  <a:pt x="9011" y="10451"/>
                  <a:pt x="9118" y="10440"/>
                  <a:pt x="9161" y="10430"/>
                </a:cubicBezTo>
                <a:cubicBezTo>
                  <a:pt x="9192" y="10417"/>
                  <a:pt x="9213" y="10412"/>
                  <a:pt x="9229" y="10412"/>
                </a:cubicBezTo>
                <a:cubicBezTo>
                  <a:pt x="9239" y="10412"/>
                  <a:pt x="9248" y="10414"/>
                  <a:pt x="9257" y="10419"/>
                </a:cubicBezTo>
                <a:cubicBezTo>
                  <a:pt x="9265" y="10427"/>
                  <a:pt x="9274" y="10430"/>
                  <a:pt x="9283" y="10430"/>
                </a:cubicBezTo>
                <a:cubicBezTo>
                  <a:pt x="9298" y="10430"/>
                  <a:pt x="9317" y="10421"/>
                  <a:pt x="9343" y="10408"/>
                </a:cubicBezTo>
                <a:cubicBezTo>
                  <a:pt x="9364" y="10397"/>
                  <a:pt x="9418" y="10387"/>
                  <a:pt x="9440" y="10387"/>
                </a:cubicBezTo>
                <a:cubicBezTo>
                  <a:pt x="9472" y="10387"/>
                  <a:pt x="9504" y="10376"/>
                  <a:pt x="9526" y="10354"/>
                </a:cubicBezTo>
                <a:cubicBezTo>
                  <a:pt x="9569" y="10322"/>
                  <a:pt x="9654" y="10290"/>
                  <a:pt x="9708" y="10290"/>
                </a:cubicBezTo>
                <a:cubicBezTo>
                  <a:pt x="9729" y="10290"/>
                  <a:pt x="9762" y="10268"/>
                  <a:pt x="9783" y="10247"/>
                </a:cubicBezTo>
                <a:cubicBezTo>
                  <a:pt x="9793" y="10237"/>
                  <a:pt x="9847" y="10204"/>
                  <a:pt x="9879" y="10194"/>
                </a:cubicBezTo>
                <a:cubicBezTo>
                  <a:pt x="9955" y="10172"/>
                  <a:pt x="10008" y="10129"/>
                  <a:pt x="10008" y="10108"/>
                </a:cubicBezTo>
                <a:cubicBezTo>
                  <a:pt x="10008" y="10075"/>
                  <a:pt x="10051" y="10044"/>
                  <a:pt x="10105" y="10032"/>
                </a:cubicBezTo>
                <a:cubicBezTo>
                  <a:pt x="10169" y="10022"/>
                  <a:pt x="10180" y="10011"/>
                  <a:pt x="10319" y="9722"/>
                </a:cubicBezTo>
                <a:cubicBezTo>
                  <a:pt x="10373" y="9603"/>
                  <a:pt x="10405" y="9529"/>
                  <a:pt x="10405" y="9475"/>
                </a:cubicBezTo>
                <a:cubicBezTo>
                  <a:pt x="10405" y="9432"/>
                  <a:pt x="10415" y="9367"/>
                  <a:pt x="10427" y="9346"/>
                </a:cubicBezTo>
                <a:cubicBezTo>
                  <a:pt x="10427" y="9324"/>
                  <a:pt x="10427" y="9282"/>
                  <a:pt x="10415" y="9260"/>
                </a:cubicBezTo>
                <a:cubicBezTo>
                  <a:pt x="10405" y="9228"/>
                  <a:pt x="10405" y="9217"/>
                  <a:pt x="10427" y="9185"/>
                </a:cubicBezTo>
                <a:lnTo>
                  <a:pt x="10458" y="9143"/>
                </a:lnTo>
                <a:lnTo>
                  <a:pt x="10405" y="9024"/>
                </a:lnTo>
                <a:cubicBezTo>
                  <a:pt x="10373" y="8960"/>
                  <a:pt x="10351" y="8885"/>
                  <a:pt x="10351" y="8864"/>
                </a:cubicBezTo>
                <a:cubicBezTo>
                  <a:pt x="10351" y="8842"/>
                  <a:pt x="10330" y="8799"/>
                  <a:pt x="10298" y="8756"/>
                </a:cubicBezTo>
                <a:cubicBezTo>
                  <a:pt x="10244" y="8671"/>
                  <a:pt x="10126" y="8466"/>
                  <a:pt x="10094" y="8402"/>
                </a:cubicBezTo>
                <a:cubicBezTo>
                  <a:pt x="10072" y="8370"/>
                  <a:pt x="10051" y="8349"/>
                  <a:pt x="10029" y="8338"/>
                </a:cubicBezTo>
                <a:cubicBezTo>
                  <a:pt x="10008" y="8327"/>
                  <a:pt x="9986" y="8306"/>
                  <a:pt x="9986" y="8295"/>
                </a:cubicBezTo>
                <a:cubicBezTo>
                  <a:pt x="9986" y="8284"/>
                  <a:pt x="9933" y="8252"/>
                  <a:pt x="9869" y="8220"/>
                </a:cubicBezTo>
                <a:cubicBezTo>
                  <a:pt x="9793" y="8188"/>
                  <a:pt x="9750" y="8156"/>
                  <a:pt x="9750" y="8145"/>
                </a:cubicBezTo>
                <a:cubicBezTo>
                  <a:pt x="9750" y="8123"/>
                  <a:pt x="9740" y="8113"/>
                  <a:pt x="9719" y="8113"/>
                </a:cubicBezTo>
                <a:cubicBezTo>
                  <a:pt x="9708" y="8113"/>
                  <a:pt x="9686" y="8102"/>
                  <a:pt x="9686" y="8080"/>
                </a:cubicBezTo>
                <a:cubicBezTo>
                  <a:pt x="9676" y="8048"/>
                  <a:pt x="9643" y="8027"/>
                  <a:pt x="9579" y="8006"/>
                </a:cubicBezTo>
                <a:cubicBezTo>
                  <a:pt x="9536" y="7994"/>
                  <a:pt x="9483" y="7973"/>
                  <a:pt x="9461" y="7973"/>
                </a:cubicBezTo>
                <a:cubicBezTo>
                  <a:pt x="9450" y="7963"/>
                  <a:pt x="9397" y="7952"/>
                  <a:pt x="9354" y="7930"/>
                </a:cubicBezTo>
                <a:cubicBezTo>
                  <a:pt x="9321" y="7930"/>
                  <a:pt x="9279" y="7909"/>
                  <a:pt x="9268" y="7909"/>
                </a:cubicBezTo>
                <a:cubicBezTo>
                  <a:pt x="9257" y="7898"/>
                  <a:pt x="9214" y="7887"/>
                  <a:pt x="9161" y="7887"/>
                </a:cubicBezTo>
                <a:cubicBezTo>
                  <a:pt x="9118" y="7877"/>
                  <a:pt x="9064" y="7866"/>
                  <a:pt x="9064" y="7855"/>
                </a:cubicBezTo>
                <a:cubicBezTo>
                  <a:pt x="9054" y="7844"/>
                  <a:pt x="9021" y="7844"/>
                  <a:pt x="9000" y="7844"/>
                </a:cubicBezTo>
                <a:cubicBezTo>
                  <a:pt x="8978" y="7844"/>
                  <a:pt x="8946" y="7834"/>
                  <a:pt x="8946" y="7823"/>
                </a:cubicBezTo>
                <a:cubicBezTo>
                  <a:pt x="8935" y="7813"/>
                  <a:pt x="8904" y="7813"/>
                  <a:pt x="8849" y="7813"/>
                </a:cubicBezTo>
                <a:cubicBezTo>
                  <a:pt x="8807" y="7823"/>
                  <a:pt x="8592" y="7823"/>
                  <a:pt x="8389" y="7834"/>
                </a:cubicBezTo>
                <a:cubicBezTo>
                  <a:pt x="8142" y="7844"/>
                  <a:pt x="7991" y="7844"/>
                  <a:pt x="7981" y="7855"/>
                </a:cubicBezTo>
                <a:cubicBezTo>
                  <a:pt x="7970" y="7866"/>
                  <a:pt x="7938" y="7877"/>
                  <a:pt x="7906" y="7887"/>
                </a:cubicBezTo>
                <a:cubicBezTo>
                  <a:pt x="7777" y="7887"/>
                  <a:pt x="7734" y="7898"/>
                  <a:pt x="7681" y="7930"/>
                </a:cubicBezTo>
                <a:cubicBezTo>
                  <a:pt x="7648" y="7952"/>
                  <a:pt x="7595" y="7973"/>
                  <a:pt x="7552" y="7984"/>
                </a:cubicBezTo>
                <a:cubicBezTo>
                  <a:pt x="7434" y="7994"/>
                  <a:pt x="7326" y="8059"/>
                  <a:pt x="7316" y="8113"/>
                </a:cubicBezTo>
                <a:cubicBezTo>
                  <a:pt x="7305" y="8166"/>
                  <a:pt x="7305" y="8166"/>
                  <a:pt x="7219" y="8166"/>
                </a:cubicBezTo>
                <a:cubicBezTo>
                  <a:pt x="7187" y="8177"/>
                  <a:pt x="7166" y="8188"/>
                  <a:pt x="7133" y="8242"/>
                </a:cubicBezTo>
                <a:cubicBezTo>
                  <a:pt x="7112" y="8284"/>
                  <a:pt x="7080" y="8327"/>
                  <a:pt x="7069" y="8338"/>
                </a:cubicBezTo>
                <a:cubicBezTo>
                  <a:pt x="7047" y="8359"/>
                  <a:pt x="7026" y="8392"/>
                  <a:pt x="7026" y="8423"/>
                </a:cubicBezTo>
                <a:cubicBezTo>
                  <a:pt x="7016" y="8466"/>
                  <a:pt x="7005" y="8478"/>
                  <a:pt x="6973" y="8488"/>
                </a:cubicBezTo>
                <a:cubicBezTo>
                  <a:pt x="6951" y="8488"/>
                  <a:pt x="6919" y="8520"/>
                  <a:pt x="6887" y="8563"/>
                </a:cubicBezTo>
                <a:cubicBezTo>
                  <a:pt x="6854" y="8606"/>
                  <a:pt x="6823" y="8659"/>
                  <a:pt x="6801" y="8671"/>
                </a:cubicBezTo>
                <a:cubicBezTo>
                  <a:pt x="6683" y="8788"/>
                  <a:pt x="6608" y="8960"/>
                  <a:pt x="6608" y="9121"/>
                </a:cubicBezTo>
                <a:cubicBezTo>
                  <a:pt x="6608" y="9143"/>
                  <a:pt x="6608" y="9174"/>
                  <a:pt x="6597" y="9174"/>
                </a:cubicBezTo>
                <a:cubicBezTo>
                  <a:pt x="6587" y="9174"/>
                  <a:pt x="6575" y="9196"/>
                  <a:pt x="6587" y="9260"/>
                </a:cubicBezTo>
                <a:cubicBezTo>
                  <a:pt x="6597" y="9303"/>
                  <a:pt x="6587" y="9400"/>
                  <a:pt x="6587" y="9464"/>
                </a:cubicBezTo>
                <a:cubicBezTo>
                  <a:pt x="6565" y="9572"/>
                  <a:pt x="6565" y="9582"/>
                  <a:pt x="6597" y="9636"/>
                </a:cubicBezTo>
                <a:cubicBezTo>
                  <a:pt x="6618" y="9657"/>
                  <a:pt x="6630" y="9700"/>
                  <a:pt x="6630" y="9711"/>
                </a:cubicBezTo>
                <a:cubicBezTo>
                  <a:pt x="6630" y="9732"/>
                  <a:pt x="6661" y="9775"/>
                  <a:pt x="6694" y="9818"/>
                </a:cubicBezTo>
                <a:cubicBezTo>
                  <a:pt x="6737" y="9872"/>
                  <a:pt x="6747" y="9893"/>
                  <a:pt x="6737" y="9936"/>
                </a:cubicBezTo>
                <a:cubicBezTo>
                  <a:pt x="6726" y="9990"/>
                  <a:pt x="6737" y="10001"/>
                  <a:pt x="6769" y="10022"/>
                </a:cubicBezTo>
                <a:cubicBezTo>
                  <a:pt x="6930" y="10140"/>
                  <a:pt x="6962" y="10161"/>
                  <a:pt x="6951" y="10194"/>
                </a:cubicBezTo>
                <a:cubicBezTo>
                  <a:pt x="6940" y="10225"/>
                  <a:pt x="6962" y="10247"/>
                  <a:pt x="7059" y="10301"/>
                </a:cubicBezTo>
                <a:cubicBezTo>
                  <a:pt x="7102" y="10322"/>
                  <a:pt x="7133" y="10354"/>
                  <a:pt x="7144" y="10376"/>
                </a:cubicBezTo>
                <a:cubicBezTo>
                  <a:pt x="7155" y="10387"/>
                  <a:pt x="7198" y="10419"/>
                  <a:pt x="7241" y="10430"/>
                </a:cubicBezTo>
                <a:cubicBezTo>
                  <a:pt x="7283" y="10451"/>
                  <a:pt x="7348" y="10494"/>
                  <a:pt x="7380" y="10526"/>
                </a:cubicBezTo>
                <a:cubicBezTo>
                  <a:pt x="7423" y="10547"/>
                  <a:pt x="7488" y="10590"/>
                  <a:pt x="7519" y="10601"/>
                </a:cubicBezTo>
                <a:cubicBezTo>
                  <a:pt x="7562" y="10612"/>
                  <a:pt x="7627" y="10644"/>
                  <a:pt x="7670" y="10676"/>
                </a:cubicBezTo>
                <a:cubicBezTo>
                  <a:pt x="7702" y="10709"/>
                  <a:pt x="7745" y="10730"/>
                  <a:pt x="7755" y="10730"/>
                </a:cubicBezTo>
                <a:cubicBezTo>
                  <a:pt x="7809" y="10730"/>
                  <a:pt x="7895" y="10762"/>
                  <a:pt x="7927" y="10794"/>
                </a:cubicBezTo>
                <a:cubicBezTo>
                  <a:pt x="7948" y="10816"/>
                  <a:pt x="7981" y="10837"/>
                  <a:pt x="8013" y="10837"/>
                </a:cubicBezTo>
                <a:cubicBezTo>
                  <a:pt x="8067" y="10837"/>
                  <a:pt x="8120" y="10869"/>
                  <a:pt x="8196" y="10923"/>
                </a:cubicBezTo>
                <a:cubicBezTo>
                  <a:pt x="8249" y="10955"/>
                  <a:pt x="8270" y="10966"/>
                  <a:pt x="8335" y="10966"/>
                </a:cubicBezTo>
                <a:cubicBezTo>
                  <a:pt x="8420" y="10966"/>
                  <a:pt x="8517" y="10998"/>
                  <a:pt x="8646" y="11062"/>
                </a:cubicBezTo>
                <a:cubicBezTo>
                  <a:pt x="8703" y="11095"/>
                  <a:pt x="8729" y="11109"/>
                  <a:pt x="8772" y="11109"/>
                </a:cubicBezTo>
                <a:cubicBezTo>
                  <a:pt x="8785" y="11109"/>
                  <a:pt x="8800" y="11108"/>
                  <a:pt x="8818" y="11105"/>
                </a:cubicBezTo>
                <a:cubicBezTo>
                  <a:pt x="8839" y="11101"/>
                  <a:pt x="8858" y="11098"/>
                  <a:pt x="8874" y="11098"/>
                </a:cubicBezTo>
                <a:cubicBezTo>
                  <a:pt x="8897" y="11098"/>
                  <a:pt x="8917" y="11104"/>
                  <a:pt x="8935" y="11116"/>
                </a:cubicBezTo>
                <a:cubicBezTo>
                  <a:pt x="8957" y="11127"/>
                  <a:pt x="8970" y="11132"/>
                  <a:pt x="8989" y="11132"/>
                </a:cubicBezTo>
                <a:cubicBezTo>
                  <a:pt x="9008" y="11132"/>
                  <a:pt x="9032" y="11127"/>
                  <a:pt x="9075" y="11116"/>
                </a:cubicBezTo>
                <a:cubicBezTo>
                  <a:pt x="9128" y="11095"/>
                  <a:pt x="9225" y="11084"/>
                  <a:pt x="9290" y="11073"/>
                </a:cubicBezTo>
                <a:cubicBezTo>
                  <a:pt x="9364" y="11073"/>
                  <a:pt x="9418" y="11052"/>
                  <a:pt x="9472" y="11030"/>
                </a:cubicBezTo>
                <a:cubicBezTo>
                  <a:pt x="9504" y="11009"/>
                  <a:pt x="9557" y="10987"/>
                  <a:pt x="9590" y="10987"/>
                </a:cubicBezTo>
                <a:cubicBezTo>
                  <a:pt x="9665" y="10987"/>
                  <a:pt x="9901" y="10880"/>
                  <a:pt x="9944" y="10826"/>
                </a:cubicBezTo>
                <a:cubicBezTo>
                  <a:pt x="9965" y="10794"/>
                  <a:pt x="9986" y="10773"/>
                  <a:pt x="10008" y="10773"/>
                </a:cubicBezTo>
                <a:cubicBezTo>
                  <a:pt x="10019" y="10773"/>
                  <a:pt x="10072" y="10752"/>
                  <a:pt x="10105" y="10719"/>
                </a:cubicBezTo>
                <a:cubicBezTo>
                  <a:pt x="10148" y="10697"/>
                  <a:pt x="10212" y="10655"/>
                  <a:pt x="10244" y="10633"/>
                </a:cubicBezTo>
                <a:cubicBezTo>
                  <a:pt x="10298" y="10601"/>
                  <a:pt x="10319" y="10590"/>
                  <a:pt x="10319" y="10558"/>
                </a:cubicBezTo>
                <a:cubicBezTo>
                  <a:pt x="10319" y="10516"/>
                  <a:pt x="10330" y="10504"/>
                  <a:pt x="10362" y="10504"/>
                </a:cubicBezTo>
                <a:cubicBezTo>
                  <a:pt x="10394" y="10504"/>
                  <a:pt x="10427" y="10483"/>
                  <a:pt x="10470" y="10419"/>
                </a:cubicBezTo>
                <a:cubicBezTo>
                  <a:pt x="10501" y="10376"/>
                  <a:pt x="10544" y="10344"/>
                  <a:pt x="10555" y="10344"/>
                </a:cubicBezTo>
                <a:cubicBezTo>
                  <a:pt x="10566" y="10344"/>
                  <a:pt x="10587" y="10311"/>
                  <a:pt x="10598" y="10280"/>
                </a:cubicBezTo>
                <a:cubicBezTo>
                  <a:pt x="10620" y="10247"/>
                  <a:pt x="10651" y="10194"/>
                  <a:pt x="10684" y="10161"/>
                </a:cubicBezTo>
                <a:cubicBezTo>
                  <a:pt x="10737" y="10097"/>
                  <a:pt x="10780" y="10044"/>
                  <a:pt x="10920" y="9754"/>
                </a:cubicBezTo>
                <a:cubicBezTo>
                  <a:pt x="10973" y="9636"/>
                  <a:pt x="11016" y="9582"/>
                  <a:pt x="11059" y="9572"/>
                </a:cubicBezTo>
                <a:cubicBezTo>
                  <a:pt x="11102" y="9550"/>
                  <a:pt x="11123" y="9475"/>
                  <a:pt x="11123" y="9367"/>
                </a:cubicBezTo>
                <a:cubicBezTo>
                  <a:pt x="11123" y="9303"/>
                  <a:pt x="11135" y="9282"/>
                  <a:pt x="11156" y="9271"/>
                </a:cubicBezTo>
                <a:cubicBezTo>
                  <a:pt x="11177" y="9260"/>
                  <a:pt x="11177" y="9228"/>
                  <a:pt x="11177" y="9121"/>
                </a:cubicBezTo>
                <a:cubicBezTo>
                  <a:pt x="11177" y="9046"/>
                  <a:pt x="11188" y="8981"/>
                  <a:pt x="11188" y="8960"/>
                </a:cubicBezTo>
                <a:cubicBezTo>
                  <a:pt x="11209" y="8938"/>
                  <a:pt x="11199" y="8907"/>
                  <a:pt x="11166" y="8788"/>
                </a:cubicBezTo>
                <a:cubicBezTo>
                  <a:pt x="11113" y="8574"/>
                  <a:pt x="11113" y="8552"/>
                  <a:pt x="11135" y="8520"/>
                </a:cubicBezTo>
                <a:cubicBezTo>
                  <a:pt x="11145" y="8499"/>
                  <a:pt x="11145" y="8478"/>
                  <a:pt x="11092" y="8402"/>
                </a:cubicBezTo>
                <a:cubicBezTo>
                  <a:pt x="11059" y="8359"/>
                  <a:pt x="11027" y="8306"/>
                  <a:pt x="11027" y="8295"/>
                </a:cubicBezTo>
                <a:cubicBezTo>
                  <a:pt x="11027" y="8295"/>
                  <a:pt x="11016" y="8273"/>
                  <a:pt x="10995" y="8252"/>
                </a:cubicBezTo>
                <a:cubicBezTo>
                  <a:pt x="10963" y="8220"/>
                  <a:pt x="10887" y="8080"/>
                  <a:pt x="10887" y="8048"/>
                </a:cubicBezTo>
                <a:cubicBezTo>
                  <a:pt x="10887" y="8037"/>
                  <a:pt x="10845" y="7994"/>
                  <a:pt x="10802" y="7941"/>
                </a:cubicBezTo>
                <a:cubicBezTo>
                  <a:pt x="10759" y="7898"/>
                  <a:pt x="10706" y="7823"/>
                  <a:pt x="10694" y="7801"/>
                </a:cubicBezTo>
                <a:cubicBezTo>
                  <a:pt x="10684" y="7770"/>
                  <a:pt x="10641" y="7727"/>
                  <a:pt x="10609" y="7705"/>
                </a:cubicBezTo>
                <a:cubicBezTo>
                  <a:pt x="10577" y="7684"/>
                  <a:pt x="10512" y="7619"/>
                  <a:pt x="10458" y="7577"/>
                </a:cubicBezTo>
                <a:cubicBezTo>
                  <a:pt x="10384" y="7501"/>
                  <a:pt x="10373" y="7491"/>
                  <a:pt x="10308" y="7491"/>
                </a:cubicBezTo>
                <a:cubicBezTo>
                  <a:pt x="10255" y="7491"/>
                  <a:pt x="10244" y="7491"/>
                  <a:pt x="10234" y="7458"/>
                </a:cubicBezTo>
                <a:cubicBezTo>
                  <a:pt x="10234" y="7415"/>
                  <a:pt x="10180" y="7383"/>
                  <a:pt x="10126" y="7383"/>
                </a:cubicBezTo>
                <a:cubicBezTo>
                  <a:pt x="10106" y="7386"/>
                  <a:pt x="10088" y="7387"/>
                  <a:pt x="10071" y="7387"/>
                </a:cubicBezTo>
                <a:cubicBezTo>
                  <a:pt x="10016" y="7387"/>
                  <a:pt x="9976" y="7373"/>
                  <a:pt x="9944" y="7341"/>
                </a:cubicBezTo>
                <a:cubicBezTo>
                  <a:pt x="9920" y="7316"/>
                  <a:pt x="9895" y="7304"/>
                  <a:pt x="9871" y="7304"/>
                </a:cubicBezTo>
                <a:cubicBezTo>
                  <a:pt x="9863" y="7304"/>
                  <a:pt x="9855" y="7305"/>
                  <a:pt x="9847" y="7308"/>
                </a:cubicBezTo>
                <a:cubicBezTo>
                  <a:pt x="9843" y="7309"/>
                  <a:pt x="9837" y="7309"/>
                  <a:pt x="9832" y="7309"/>
                </a:cubicBezTo>
                <a:cubicBezTo>
                  <a:pt x="9777" y="7309"/>
                  <a:pt x="9697" y="7262"/>
                  <a:pt x="9697" y="7233"/>
                </a:cubicBezTo>
                <a:cubicBezTo>
                  <a:pt x="9697" y="7201"/>
                  <a:pt x="9686" y="7190"/>
                  <a:pt x="9526" y="7179"/>
                </a:cubicBezTo>
                <a:cubicBezTo>
                  <a:pt x="9418" y="7169"/>
                  <a:pt x="9386" y="7158"/>
                  <a:pt x="9354" y="7126"/>
                </a:cubicBezTo>
                <a:cubicBezTo>
                  <a:pt x="9343" y="7105"/>
                  <a:pt x="9311" y="7093"/>
                  <a:pt x="9290" y="7093"/>
                </a:cubicBezTo>
                <a:cubicBezTo>
                  <a:pt x="9257" y="7093"/>
                  <a:pt x="9247" y="7083"/>
                  <a:pt x="9247" y="7072"/>
                </a:cubicBezTo>
                <a:cubicBezTo>
                  <a:pt x="9247" y="7067"/>
                  <a:pt x="9241" y="7064"/>
                  <a:pt x="9229" y="7064"/>
                </a:cubicBezTo>
                <a:cubicBezTo>
                  <a:pt x="9217" y="7064"/>
                  <a:pt x="9198" y="7067"/>
                  <a:pt x="9171" y="7072"/>
                </a:cubicBezTo>
                <a:cubicBezTo>
                  <a:pt x="9128" y="7072"/>
                  <a:pt x="8989" y="7083"/>
                  <a:pt x="8861" y="7083"/>
                </a:cubicBezTo>
                <a:cubicBezTo>
                  <a:pt x="8732" y="7083"/>
                  <a:pt x="8613" y="7105"/>
                  <a:pt x="8592" y="7105"/>
                </a:cubicBezTo>
                <a:cubicBezTo>
                  <a:pt x="8577" y="7112"/>
                  <a:pt x="8551" y="7120"/>
                  <a:pt x="8526" y="7120"/>
                </a:cubicBezTo>
                <a:cubicBezTo>
                  <a:pt x="8516" y="7120"/>
                  <a:pt x="8505" y="7118"/>
                  <a:pt x="8496" y="7115"/>
                </a:cubicBezTo>
                <a:cubicBezTo>
                  <a:pt x="8484" y="7112"/>
                  <a:pt x="8475" y="7111"/>
                  <a:pt x="8466" y="7111"/>
                </a:cubicBezTo>
                <a:cubicBezTo>
                  <a:pt x="8442" y="7111"/>
                  <a:pt x="8426" y="7121"/>
                  <a:pt x="8410" y="7136"/>
                </a:cubicBezTo>
                <a:cubicBezTo>
                  <a:pt x="8399" y="7147"/>
                  <a:pt x="8391" y="7152"/>
                  <a:pt x="8383" y="7152"/>
                </a:cubicBezTo>
                <a:cubicBezTo>
                  <a:pt x="8375" y="7152"/>
                  <a:pt x="8367" y="7147"/>
                  <a:pt x="8356" y="7136"/>
                </a:cubicBezTo>
                <a:cubicBezTo>
                  <a:pt x="8345" y="7131"/>
                  <a:pt x="8332" y="7129"/>
                  <a:pt x="8315" y="7129"/>
                </a:cubicBezTo>
                <a:cubicBezTo>
                  <a:pt x="8297" y="7129"/>
                  <a:pt x="8276" y="7131"/>
                  <a:pt x="8249" y="7136"/>
                </a:cubicBezTo>
                <a:cubicBezTo>
                  <a:pt x="8206" y="7147"/>
                  <a:pt x="8153" y="7158"/>
                  <a:pt x="8120" y="7158"/>
                </a:cubicBezTo>
                <a:cubicBezTo>
                  <a:pt x="8088" y="7158"/>
                  <a:pt x="8034" y="7169"/>
                  <a:pt x="8013" y="7179"/>
                </a:cubicBezTo>
                <a:cubicBezTo>
                  <a:pt x="7968" y="7207"/>
                  <a:pt x="7756" y="7249"/>
                  <a:pt x="7684" y="7249"/>
                </a:cubicBezTo>
                <a:cubicBezTo>
                  <a:pt x="7670" y="7249"/>
                  <a:pt x="7661" y="7247"/>
                  <a:pt x="7659" y="7244"/>
                </a:cubicBezTo>
                <a:cubicBezTo>
                  <a:pt x="7648" y="7244"/>
                  <a:pt x="7605" y="7255"/>
                  <a:pt x="7573" y="7265"/>
                </a:cubicBezTo>
                <a:cubicBezTo>
                  <a:pt x="7498" y="7298"/>
                  <a:pt x="7348" y="7319"/>
                  <a:pt x="7273" y="7319"/>
                </a:cubicBezTo>
                <a:cubicBezTo>
                  <a:pt x="7252" y="7319"/>
                  <a:pt x="7198" y="7341"/>
                  <a:pt x="7144" y="7362"/>
                </a:cubicBezTo>
                <a:cubicBezTo>
                  <a:pt x="7102" y="7383"/>
                  <a:pt x="7047" y="7405"/>
                  <a:pt x="7026" y="7405"/>
                </a:cubicBezTo>
                <a:cubicBezTo>
                  <a:pt x="7005" y="7405"/>
                  <a:pt x="6983" y="7415"/>
                  <a:pt x="6962" y="7437"/>
                </a:cubicBezTo>
                <a:cubicBezTo>
                  <a:pt x="6946" y="7452"/>
                  <a:pt x="6930" y="7463"/>
                  <a:pt x="6911" y="7463"/>
                </a:cubicBezTo>
                <a:cubicBezTo>
                  <a:pt x="6903" y="7463"/>
                  <a:pt x="6896" y="7461"/>
                  <a:pt x="6887" y="7458"/>
                </a:cubicBezTo>
                <a:cubicBezTo>
                  <a:pt x="6877" y="7456"/>
                  <a:pt x="6869" y="7455"/>
                  <a:pt x="6862" y="7455"/>
                </a:cubicBezTo>
                <a:cubicBezTo>
                  <a:pt x="6836" y="7455"/>
                  <a:pt x="6819" y="7470"/>
                  <a:pt x="6769" y="7512"/>
                </a:cubicBezTo>
                <a:cubicBezTo>
                  <a:pt x="6661" y="7619"/>
                  <a:pt x="6618" y="7662"/>
                  <a:pt x="6587" y="7673"/>
                </a:cubicBezTo>
                <a:cubicBezTo>
                  <a:pt x="6565" y="7673"/>
                  <a:pt x="6533" y="7705"/>
                  <a:pt x="6511" y="7727"/>
                </a:cubicBezTo>
                <a:cubicBezTo>
                  <a:pt x="6501" y="7748"/>
                  <a:pt x="6436" y="7801"/>
                  <a:pt x="6382" y="7834"/>
                </a:cubicBezTo>
                <a:cubicBezTo>
                  <a:pt x="6318" y="7866"/>
                  <a:pt x="6254" y="7920"/>
                  <a:pt x="6232" y="7952"/>
                </a:cubicBezTo>
                <a:cubicBezTo>
                  <a:pt x="6211" y="7984"/>
                  <a:pt x="6179" y="8016"/>
                  <a:pt x="6158" y="8027"/>
                </a:cubicBezTo>
                <a:cubicBezTo>
                  <a:pt x="6115" y="8048"/>
                  <a:pt x="6007" y="8199"/>
                  <a:pt x="5943" y="8327"/>
                </a:cubicBezTo>
                <a:cubicBezTo>
                  <a:pt x="5922" y="8359"/>
                  <a:pt x="5900" y="8392"/>
                  <a:pt x="5879" y="8402"/>
                </a:cubicBezTo>
                <a:cubicBezTo>
                  <a:pt x="5868" y="8402"/>
                  <a:pt x="5846" y="8423"/>
                  <a:pt x="5846" y="8456"/>
                </a:cubicBezTo>
                <a:cubicBezTo>
                  <a:pt x="5836" y="8478"/>
                  <a:pt x="5814" y="8520"/>
                  <a:pt x="5793" y="8542"/>
                </a:cubicBezTo>
                <a:cubicBezTo>
                  <a:pt x="5771" y="8563"/>
                  <a:pt x="5750" y="8606"/>
                  <a:pt x="5750" y="8628"/>
                </a:cubicBezTo>
                <a:cubicBezTo>
                  <a:pt x="5750" y="8659"/>
                  <a:pt x="5739" y="8692"/>
                  <a:pt x="5717" y="8714"/>
                </a:cubicBezTo>
                <a:cubicBezTo>
                  <a:pt x="5707" y="8735"/>
                  <a:pt x="5686" y="8767"/>
                  <a:pt x="5686" y="8767"/>
                </a:cubicBezTo>
                <a:cubicBezTo>
                  <a:pt x="5686" y="8778"/>
                  <a:pt x="5674" y="8799"/>
                  <a:pt x="5664" y="8810"/>
                </a:cubicBezTo>
                <a:cubicBezTo>
                  <a:pt x="5643" y="8831"/>
                  <a:pt x="5643" y="8895"/>
                  <a:pt x="5643" y="9078"/>
                </a:cubicBezTo>
                <a:cubicBezTo>
                  <a:pt x="5632" y="9336"/>
                  <a:pt x="5643" y="9421"/>
                  <a:pt x="5664" y="9475"/>
                </a:cubicBezTo>
                <a:cubicBezTo>
                  <a:pt x="5686" y="9496"/>
                  <a:pt x="5686" y="9550"/>
                  <a:pt x="5686" y="9593"/>
                </a:cubicBezTo>
                <a:cubicBezTo>
                  <a:pt x="5686" y="9668"/>
                  <a:pt x="5696" y="9689"/>
                  <a:pt x="5739" y="9754"/>
                </a:cubicBezTo>
                <a:cubicBezTo>
                  <a:pt x="5782" y="9818"/>
                  <a:pt x="5793" y="9818"/>
                  <a:pt x="5760" y="9851"/>
                </a:cubicBezTo>
                <a:cubicBezTo>
                  <a:pt x="5729" y="9893"/>
                  <a:pt x="5729" y="9925"/>
                  <a:pt x="5803" y="10011"/>
                </a:cubicBezTo>
                <a:cubicBezTo>
                  <a:pt x="5836" y="10044"/>
                  <a:pt x="5868" y="10086"/>
                  <a:pt x="5868" y="10097"/>
                </a:cubicBezTo>
                <a:cubicBezTo>
                  <a:pt x="5868" y="10118"/>
                  <a:pt x="5889" y="10151"/>
                  <a:pt x="5910" y="10172"/>
                </a:cubicBezTo>
                <a:cubicBezTo>
                  <a:pt x="5932" y="10204"/>
                  <a:pt x="5953" y="10247"/>
                  <a:pt x="5953" y="10280"/>
                </a:cubicBezTo>
                <a:cubicBezTo>
                  <a:pt x="5953" y="10311"/>
                  <a:pt x="5965" y="10333"/>
                  <a:pt x="6029" y="10387"/>
                </a:cubicBezTo>
                <a:cubicBezTo>
                  <a:pt x="6072" y="10430"/>
                  <a:pt x="6115" y="10461"/>
                  <a:pt x="6115" y="10483"/>
                </a:cubicBezTo>
                <a:cubicBezTo>
                  <a:pt x="6115" y="10494"/>
                  <a:pt x="6146" y="10526"/>
                  <a:pt x="6179" y="10558"/>
                </a:cubicBezTo>
                <a:cubicBezTo>
                  <a:pt x="6243" y="10612"/>
                  <a:pt x="6254" y="10623"/>
                  <a:pt x="6243" y="10655"/>
                </a:cubicBezTo>
                <a:cubicBezTo>
                  <a:pt x="6222" y="10676"/>
                  <a:pt x="6232" y="10697"/>
                  <a:pt x="6286" y="10740"/>
                </a:cubicBezTo>
                <a:cubicBezTo>
                  <a:pt x="6329" y="10783"/>
                  <a:pt x="6351" y="10816"/>
                  <a:pt x="6351" y="10837"/>
                </a:cubicBezTo>
                <a:cubicBezTo>
                  <a:pt x="6351" y="10859"/>
                  <a:pt x="6436" y="10923"/>
                  <a:pt x="6468" y="10923"/>
                </a:cubicBezTo>
                <a:lnTo>
                  <a:pt x="6554" y="10987"/>
                </a:lnTo>
                <a:cubicBezTo>
                  <a:pt x="6587" y="11019"/>
                  <a:pt x="6640" y="11052"/>
                  <a:pt x="6661" y="11052"/>
                </a:cubicBezTo>
                <a:cubicBezTo>
                  <a:pt x="6694" y="11062"/>
                  <a:pt x="6704" y="11073"/>
                  <a:pt x="6704" y="11116"/>
                </a:cubicBezTo>
                <a:cubicBezTo>
                  <a:pt x="6715" y="11159"/>
                  <a:pt x="6726" y="11169"/>
                  <a:pt x="6769" y="11191"/>
                </a:cubicBezTo>
                <a:cubicBezTo>
                  <a:pt x="6801" y="11202"/>
                  <a:pt x="6844" y="11245"/>
                  <a:pt x="6866" y="11266"/>
                </a:cubicBezTo>
                <a:cubicBezTo>
                  <a:pt x="6897" y="11320"/>
                  <a:pt x="6919" y="11331"/>
                  <a:pt x="6962" y="11331"/>
                </a:cubicBezTo>
                <a:cubicBezTo>
                  <a:pt x="7005" y="11331"/>
                  <a:pt x="7037" y="11341"/>
                  <a:pt x="7112" y="11427"/>
                </a:cubicBezTo>
                <a:cubicBezTo>
                  <a:pt x="7166" y="11470"/>
                  <a:pt x="7230" y="11545"/>
                  <a:pt x="7262" y="11588"/>
                </a:cubicBezTo>
                <a:cubicBezTo>
                  <a:pt x="7295" y="11620"/>
                  <a:pt x="7326" y="11653"/>
                  <a:pt x="7337" y="11653"/>
                </a:cubicBezTo>
                <a:cubicBezTo>
                  <a:pt x="7348" y="11653"/>
                  <a:pt x="7380" y="11674"/>
                  <a:pt x="7412" y="11706"/>
                </a:cubicBezTo>
                <a:cubicBezTo>
                  <a:pt x="7445" y="11727"/>
                  <a:pt x="7509" y="11760"/>
                  <a:pt x="7541" y="11781"/>
                </a:cubicBezTo>
                <a:cubicBezTo>
                  <a:pt x="7584" y="11792"/>
                  <a:pt x="7648" y="11834"/>
                  <a:pt x="7702" y="11867"/>
                </a:cubicBezTo>
                <a:cubicBezTo>
                  <a:pt x="7745" y="11910"/>
                  <a:pt x="7809" y="11953"/>
                  <a:pt x="7841" y="11963"/>
                </a:cubicBezTo>
                <a:cubicBezTo>
                  <a:pt x="7863" y="11963"/>
                  <a:pt x="7927" y="11985"/>
                  <a:pt x="7970" y="12006"/>
                </a:cubicBezTo>
                <a:cubicBezTo>
                  <a:pt x="8013" y="12017"/>
                  <a:pt x="8067" y="12049"/>
                  <a:pt x="8088" y="12060"/>
                </a:cubicBezTo>
                <a:cubicBezTo>
                  <a:pt x="8112" y="12076"/>
                  <a:pt x="8141" y="12086"/>
                  <a:pt x="8172" y="12086"/>
                </a:cubicBezTo>
                <a:cubicBezTo>
                  <a:pt x="8183" y="12086"/>
                  <a:pt x="8194" y="12084"/>
                  <a:pt x="8206" y="12082"/>
                </a:cubicBezTo>
                <a:cubicBezTo>
                  <a:pt x="8260" y="12082"/>
                  <a:pt x="8281" y="12092"/>
                  <a:pt x="8303" y="12124"/>
                </a:cubicBezTo>
                <a:cubicBezTo>
                  <a:pt x="8335" y="12156"/>
                  <a:pt x="8346" y="12156"/>
                  <a:pt x="8506" y="12156"/>
                </a:cubicBezTo>
                <a:cubicBezTo>
                  <a:pt x="8807" y="12156"/>
                  <a:pt x="8807" y="12156"/>
                  <a:pt x="8849" y="12189"/>
                </a:cubicBezTo>
                <a:cubicBezTo>
                  <a:pt x="8865" y="12201"/>
                  <a:pt x="8871" y="12210"/>
                  <a:pt x="8886" y="12210"/>
                </a:cubicBezTo>
                <a:cubicBezTo>
                  <a:pt x="8912" y="12210"/>
                  <a:pt x="8964" y="12184"/>
                  <a:pt x="9139" y="12103"/>
                </a:cubicBezTo>
                <a:cubicBezTo>
                  <a:pt x="9190" y="12074"/>
                  <a:pt x="9216" y="12065"/>
                  <a:pt x="9234" y="12065"/>
                </a:cubicBezTo>
                <a:cubicBezTo>
                  <a:pt x="9243" y="12065"/>
                  <a:pt x="9250" y="12067"/>
                  <a:pt x="9257" y="12070"/>
                </a:cubicBezTo>
                <a:cubicBezTo>
                  <a:pt x="9265" y="12075"/>
                  <a:pt x="9278" y="12078"/>
                  <a:pt x="9295" y="12078"/>
                </a:cubicBezTo>
                <a:cubicBezTo>
                  <a:pt x="9387" y="12078"/>
                  <a:pt x="9582" y="12009"/>
                  <a:pt x="9600" y="11963"/>
                </a:cubicBezTo>
                <a:cubicBezTo>
                  <a:pt x="9608" y="11947"/>
                  <a:pt x="9616" y="11938"/>
                  <a:pt x="9633" y="11938"/>
                </a:cubicBezTo>
                <a:cubicBezTo>
                  <a:pt x="9639" y="11938"/>
                  <a:pt x="9646" y="11939"/>
                  <a:pt x="9654" y="11942"/>
                </a:cubicBezTo>
                <a:cubicBezTo>
                  <a:pt x="9656" y="11942"/>
                  <a:pt x="9659" y="11942"/>
                  <a:pt x="9661" y="11942"/>
                </a:cubicBezTo>
                <a:cubicBezTo>
                  <a:pt x="9717" y="11942"/>
                  <a:pt x="9923" y="11832"/>
                  <a:pt x="9933" y="11781"/>
                </a:cubicBezTo>
                <a:cubicBezTo>
                  <a:pt x="9944" y="11770"/>
                  <a:pt x="9965" y="11727"/>
                  <a:pt x="9998" y="11695"/>
                </a:cubicBezTo>
                <a:cubicBezTo>
                  <a:pt x="10041" y="11663"/>
                  <a:pt x="10051" y="11653"/>
                  <a:pt x="10115" y="11653"/>
                </a:cubicBezTo>
                <a:cubicBezTo>
                  <a:pt x="10131" y="11655"/>
                  <a:pt x="10143" y="11657"/>
                  <a:pt x="10153" y="11657"/>
                </a:cubicBezTo>
                <a:cubicBezTo>
                  <a:pt x="10182" y="11657"/>
                  <a:pt x="10190" y="11639"/>
                  <a:pt x="10222" y="11567"/>
                </a:cubicBezTo>
                <a:cubicBezTo>
                  <a:pt x="10265" y="11491"/>
                  <a:pt x="10287" y="11459"/>
                  <a:pt x="10330" y="11448"/>
                </a:cubicBezTo>
                <a:cubicBezTo>
                  <a:pt x="10362" y="11438"/>
                  <a:pt x="10384" y="11417"/>
                  <a:pt x="10405" y="11362"/>
                </a:cubicBezTo>
                <a:cubicBezTo>
                  <a:pt x="10437" y="11320"/>
                  <a:pt x="10458" y="11288"/>
                  <a:pt x="10501" y="11277"/>
                </a:cubicBezTo>
                <a:cubicBezTo>
                  <a:pt x="10534" y="11255"/>
                  <a:pt x="10555" y="11234"/>
                  <a:pt x="10555" y="11223"/>
                </a:cubicBezTo>
                <a:cubicBezTo>
                  <a:pt x="10555" y="11223"/>
                  <a:pt x="10609" y="11169"/>
                  <a:pt x="10663" y="11105"/>
                </a:cubicBezTo>
                <a:cubicBezTo>
                  <a:pt x="10877" y="10891"/>
                  <a:pt x="10995" y="10752"/>
                  <a:pt x="10995" y="10709"/>
                </a:cubicBezTo>
                <a:cubicBezTo>
                  <a:pt x="10995" y="10697"/>
                  <a:pt x="11016" y="10666"/>
                  <a:pt x="11027" y="10644"/>
                </a:cubicBezTo>
                <a:cubicBezTo>
                  <a:pt x="11049" y="10623"/>
                  <a:pt x="11059" y="10590"/>
                  <a:pt x="11059" y="10590"/>
                </a:cubicBezTo>
                <a:cubicBezTo>
                  <a:pt x="11059" y="10580"/>
                  <a:pt x="11123" y="10516"/>
                  <a:pt x="11188" y="10451"/>
                </a:cubicBezTo>
                <a:cubicBezTo>
                  <a:pt x="11306" y="10333"/>
                  <a:pt x="11316" y="10322"/>
                  <a:pt x="11316" y="10280"/>
                </a:cubicBezTo>
                <a:cubicBezTo>
                  <a:pt x="11306" y="10237"/>
                  <a:pt x="11306" y="10225"/>
                  <a:pt x="11338" y="10215"/>
                </a:cubicBezTo>
                <a:cubicBezTo>
                  <a:pt x="11371" y="10204"/>
                  <a:pt x="11456" y="9958"/>
                  <a:pt x="11467" y="9829"/>
                </a:cubicBezTo>
                <a:cubicBezTo>
                  <a:pt x="11467" y="9786"/>
                  <a:pt x="11478" y="9754"/>
                  <a:pt x="11488" y="9754"/>
                </a:cubicBezTo>
                <a:cubicBezTo>
                  <a:pt x="11499" y="9754"/>
                  <a:pt x="11521" y="9722"/>
                  <a:pt x="11542" y="9679"/>
                </a:cubicBezTo>
                <a:cubicBezTo>
                  <a:pt x="11564" y="9636"/>
                  <a:pt x="11595" y="9593"/>
                  <a:pt x="11607" y="9582"/>
                </a:cubicBezTo>
                <a:cubicBezTo>
                  <a:pt x="11617" y="9582"/>
                  <a:pt x="11628" y="9560"/>
                  <a:pt x="11628" y="9518"/>
                </a:cubicBezTo>
                <a:cubicBezTo>
                  <a:pt x="11628" y="9453"/>
                  <a:pt x="11671" y="9367"/>
                  <a:pt x="11757" y="9196"/>
                </a:cubicBezTo>
                <a:cubicBezTo>
                  <a:pt x="11810" y="9100"/>
                  <a:pt x="11821" y="9057"/>
                  <a:pt x="11821" y="9003"/>
                </a:cubicBezTo>
                <a:cubicBezTo>
                  <a:pt x="11821" y="8949"/>
                  <a:pt x="11831" y="8917"/>
                  <a:pt x="11853" y="8874"/>
                </a:cubicBezTo>
                <a:cubicBezTo>
                  <a:pt x="11874" y="8853"/>
                  <a:pt x="11896" y="8788"/>
                  <a:pt x="11907" y="8745"/>
                </a:cubicBezTo>
                <a:cubicBezTo>
                  <a:pt x="11917" y="8702"/>
                  <a:pt x="11939" y="8649"/>
                  <a:pt x="11950" y="8628"/>
                </a:cubicBezTo>
                <a:cubicBezTo>
                  <a:pt x="11993" y="8552"/>
                  <a:pt x="12003" y="8263"/>
                  <a:pt x="11971" y="8220"/>
                </a:cubicBezTo>
                <a:cubicBezTo>
                  <a:pt x="11950" y="8199"/>
                  <a:pt x="11950" y="8027"/>
                  <a:pt x="11971" y="7920"/>
                </a:cubicBezTo>
                <a:cubicBezTo>
                  <a:pt x="11982" y="7877"/>
                  <a:pt x="11971" y="7844"/>
                  <a:pt x="11950" y="7770"/>
                </a:cubicBezTo>
                <a:cubicBezTo>
                  <a:pt x="11928" y="7716"/>
                  <a:pt x="11907" y="7662"/>
                  <a:pt x="11907" y="7651"/>
                </a:cubicBezTo>
                <a:cubicBezTo>
                  <a:pt x="11907" y="7641"/>
                  <a:pt x="11885" y="7577"/>
                  <a:pt x="11853" y="7512"/>
                </a:cubicBezTo>
                <a:cubicBezTo>
                  <a:pt x="11821" y="7448"/>
                  <a:pt x="11800" y="7372"/>
                  <a:pt x="11800" y="7362"/>
                </a:cubicBezTo>
                <a:cubicBezTo>
                  <a:pt x="11810" y="7341"/>
                  <a:pt x="11778" y="7286"/>
                  <a:pt x="11724" y="7212"/>
                </a:cubicBezTo>
                <a:cubicBezTo>
                  <a:pt x="11681" y="7136"/>
                  <a:pt x="11638" y="7062"/>
                  <a:pt x="11638" y="7029"/>
                </a:cubicBezTo>
                <a:cubicBezTo>
                  <a:pt x="11628" y="6986"/>
                  <a:pt x="11607" y="6943"/>
                  <a:pt x="11585" y="6922"/>
                </a:cubicBezTo>
                <a:cubicBezTo>
                  <a:pt x="11564" y="6890"/>
                  <a:pt x="11521" y="6836"/>
                  <a:pt x="11488" y="6804"/>
                </a:cubicBezTo>
                <a:cubicBezTo>
                  <a:pt x="11424" y="6697"/>
                  <a:pt x="11263" y="6557"/>
                  <a:pt x="11231" y="6557"/>
                </a:cubicBezTo>
                <a:cubicBezTo>
                  <a:pt x="11209" y="6557"/>
                  <a:pt x="11166" y="6536"/>
                  <a:pt x="11135" y="6504"/>
                </a:cubicBezTo>
                <a:cubicBezTo>
                  <a:pt x="11081" y="6461"/>
                  <a:pt x="11038" y="6450"/>
                  <a:pt x="10984" y="6440"/>
                </a:cubicBezTo>
                <a:cubicBezTo>
                  <a:pt x="10930" y="6428"/>
                  <a:pt x="10887" y="6407"/>
                  <a:pt x="10856" y="6385"/>
                </a:cubicBezTo>
                <a:cubicBezTo>
                  <a:pt x="10823" y="6364"/>
                  <a:pt x="10791" y="6343"/>
                  <a:pt x="10770" y="6343"/>
                </a:cubicBezTo>
                <a:cubicBezTo>
                  <a:pt x="10748" y="6343"/>
                  <a:pt x="10684" y="6321"/>
                  <a:pt x="10609" y="6278"/>
                </a:cubicBezTo>
                <a:cubicBezTo>
                  <a:pt x="10501" y="6225"/>
                  <a:pt x="10470" y="6214"/>
                  <a:pt x="10362" y="6214"/>
                </a:cubicBezTo>
                <a:cubicBezTo>
                  <a:pt x="10298" y="6214"/>
                  <a:pt x="10234" y="6214"/>
                  <a:pt x="10234" y="6204"/>
                </a:cubicBezTo>
                <a:cubicBezTo>
                  <a:pt x="10214" y="6191"/>
                  <a:pt x="10162" y="6186"/>
                  <a:pt x="10088" y="6186"/>
                </a:cubicBezTo>
                <a:cubicBezTo>
                  <a:pt x="10038" y="6186"/>
                  <a:pt x="9977" y="6188"/>
                  <a:pt x="9912" y="6192"/>
                </a:cubicBezTo>
                <a:cubicBezTo>
                  <a:pt x="9826" y="6192"/>
                  <a:pt x="9793" y="6192"/>
                  <a:pt x="9772" y="6171"/>
                </a:cubicBezTo>
                <a:cubicBezTo>
                  <a:pt x="9762" y="6161"/>
                  <a:pt x="9729" y="6150"/>
                  <a:pt x="9708" y="6150"/>
                </a:cubicBezTo>
                <a:cubicBezTo>
                  <a:pt x="9686" y="6150"/>
                  <a:pt x="9665" y="6139"/>
                  <a:pt x="9654" y="6139"/>
                </a:cubicBezTo>
                <a:cubicBezTo>
                  <a:pt x="9654" y="6131"/>
                  <a:pt x="9638" y="6124"/>
                  <a:pt x="9621" y="6124"/>
                </a:cubicBezTo>
                <a:cubicBezTo>
                  <a:pt x="9614" y="6124"/>
                  <a:pt x="9607" y="6125"/>
                  <a:pt x="9600" y="6128"/>
                </a:cubicBezTo>
                <a:cubicBezTo>
                  <a:pt x="9569" y="6128"/>
                  <a:pt x="9536" y="6128"/>
                  <a:pt x="9526" y="6118"/>
                </a:cubicBezTo>
                <a:cubicBezTo>
                  <a:pt x="9520" y="6112"/>
                  <a:pt x="9507" y="6109"/>
                  <a:pt x="9485" y="6109"/>
                </a:cubicBezTo>
                <a:cubicBezTo>
                  <a:pt x="9464" y="6109"/>
                  <a:pt x="9434" y="6112"/>
                  <a:pt x="9397" y="6118"/>
                </a:cubicBezTo>
                <a:cubicBezTo>
                  <a:pt x="9349" y="6127"/>
                  <a:pt x="9314" y="6133"/>
                  <a:pt x="9274" y="6133"/>
                </a:cubicBezTo>
                <a:cubicBezTo>
                  <a:pt x="9225" y="6133"/>
                  <a:pt x="9170" y="6125"/>
                  <a:pt x="9075" y="6107"/>
                </a:cubicBezTo>
                <a:cubicBezTo>
                  <a:pt x="9021" y="6107"/>
                  <a:pt x="9000" y="6107"/>
                  <a:pt x="9000" y="6118"/>
                </a:cubicBezTo>
                <a:cubicBezTo>
                  <a:pt x="9000" y="6127"/>
                  <a:pt x="8989" y="6133"/>
                  <a:pt x="8971" y="6133"/>
                </a:cubicBezTo>
                <a:cubicBezTo>
                  <a:pt x="8950" y="6133"/>
                  <a:pt x="8918" y="6125"/>
                  <a:pt x="8882" y="6107"/>
                </a:cubicBezTo>
                <a:cubicBezTo>
                  <a:pt x="8852" y="6099"/>
                  <a:pt x="8832" y="6092"/>
                  <a:pt x="8816" y="6092"/>
                </a:cubicBezTo>
                <a:cubicBezTo>
                  <a:pt x="8809" y="6092"/>
                  <a:pt x="8803" y="6093"/>
                  <a:pt x="8796" y="6096"/>
                </a:cubicBezTo>
                <a:cubicBezTo>
                  <a:pt x="8781" y="6104"/>
                  <a:pt x="8766" y="6111"/>
                  <a:pt x="8758" y="6111"/>
                </a:cubicBezTo>
                <a:cubicBezTo>
                  <a:pt x="8755" y="6111"/>
                  <a:pt x="8753" y="6110"/>
                  <a:pt x="8753" y="6107"/>
                </a:cubicBezTo>
                <a:cubicBezTo>
                  <a:pt x="8742" y="6107"/>
                  <a:pt x="8710" y="6118"/>
                  <a:pt x="8656" y="6128"/>
                </a:cubicBezTo>
                <a:cubicBezTo>
                  <a:pt x="8619" y="6139"/>
                  <a:pt x="8595" y="6144"/>
                  <a:pt x="8557" y="6144"/>
                </a:cubicBezTo>
                <a:cubicBezTo>
                  <a:pt x="8520" y="6144"/>
                  <a:pt x="8469" y="6139"/>
                  <a:pt x="8378" y="6128"/>
                </a:cubicBezTo>
                <a:cubicBezTo>
                  <a:pt x="8362" y="6124"/>
                  <a:pt x="8351" y="6122"/>
                  <a:pt x="8342" y="6122"/>
                </a:cubicBezTo>
                <a:cubicBezTo>
                  <a:pt x="8326" y="6122"/>
                  <a:pt x="8317" y="6129"/>
                  <a:pt x="8303" y="6150"/>
                </a:cubicBezTo>
                <a:cubicBezTo>
                  <a:pt x="8297" y="6168"/>
                  <a:pt x="8274" y="6176"/>
                  <a:pt x="8250" y="6176"/>
                </a:cubicBezTo>
                <a:cubicBezTo>
                  <a:pt x="8231" y="6176"/>
                  <a:pt x="8210" y="6170"/>
                  <a:pt x="8196" y="6161"/>
                </a:cubicBezTo>
                <a:cubicBezTo>
                  <a:pt x="8188" y="6157"/>
                  <a:pt x="8174" y="6155"/>
                  <a:pt x="8157" y="6155"/>
                </a:cubicBezTo>
                <a:cubicBezTo>
                  <a:pt x="8076" y="6155"/>
                  <a:pt x="7914" y="6192"/>
                  <a:pt x="7852" y="6235"/>
                </a:cubicBezTo>
                <a:cubicBezTo>
                  <a:pt x="7777" y="6278"/>
                  <a:pt x="7691" y="6300"/>
                  <a:pt x="7498" y="6300"/>
                </a:cubicBezTo>
                <a:cubicBezTo>
                  <a:pt x="7402" y="6300"/>
                  <a:pt x="7348" y="6300"/>
                  <a:pt x="7326" y="6321"/>
                </a:cubicBezTo>
                <a:cubicBezTo>
                  <a:pt x="7293" y="6346"/>
                  <a:pt x="7215" y="6371"/>
                  <a:pt x="7172" y="6371"/>
                </a:cubicBezTo>
                <a:cubicBezTo>
                  <a:pt x="7159" y="6371"/>
                  <a:pt x="7149" y="6369"/>
                  <a:pt x="7144" y="6364"/>
                </a:cubicBezTo>
                <a:cubicBezTo>
                  <a:pt x="7137" y="6356"/>
                  <a:pt x="7129" y="6353"/>
                  <a:pt x="7121" y="6353"/>
                </a:cubicBezTo>
                <a:cubicBezTo>
                  <a:pt x="7105" y="6353"/>
                  <a:pt x="7086" y="6365"/>
                  <a:pt x="7059" y="6385"/>
                </a:cubicBezTo>
                <a:cubicBezTo>
                  <a:pt x="7026" y="6397"/>
                  <a:pt x="6973" y="6418"/>
                  <a:pt x="6951" y="6418"/>
                </a:cubicBezTo>
                <a:cubicBezTo>
                  <a:pt x="6947" y="6416"/>
                  <a:pt x="6942" y="6415"/>
                  <a:pt x="6936" y="6415"/>
                </a:cubicBezTo>
                <a:cubicBezTo>
                  <a:pt x="6910" y="6415"/>
                  <a:pt x="6868" y="6432"/>
                  <a:pt x="6833" y="6450"/>
                </a:cubicBezTo>
                <a:cubicBezTo>
                  <a:pt x="6801" y="6471"/>
                  <a:pt x="6747" y="6493"/>
                  <a:pt x="6726" y="6493"/>
                </a:cubicBezTo>
                <a:cubicBezTo>
                  <a:pt x="6704" y="6493"/>
                  <a:pt x="6651" y="6525"/>
                  <a:pt x="6597" y="6557"/>
                </a:cubicBezTo>
                <a:cubicBezTo>
                  <a:pt x="6544" y="6590"/>
                  <a:pt x="6479" y="6621"/>
                  <a:pt x="6468" y="6621"/>
                </a:cubicBezTo>
                <a:cubicBezTo>
                  <a:pt x="6458" y="6621"/>
                  <a:pt x="6394" y="6654"/>
                  <a:pt x="6340" y="6686"/>
                </a:cubicBezTo>
                <a:cubicBezTo>
                  <a:pt x="6275" y="6723"/>
                  <a:pt x="6226" y="6752"/>
                  <a:pt x="6200" y="6752"/>
                </a:cubicBezTo>
                <a:cubicBezTo>
                  <a:pt x="6196" y="6752"/>
                  <a:pt x="6192" y="6752"/>
                  <a:pt x="6189" y="6750"/>
                </a:cubicBezTo>
                <a:cubicBezTo>
                  <a:pt x="6158" y="6750"/>
                  <a:pt x="6125" y="6772"/>
                  <a:pt x="6104" y="6783"/>
                </a:cubicBezTo>
                <a:cubicBezTo>
                  <a:pt x="6072" y="6804"/>
                  <a:pt x="6050" y="6815"/>
                  <a:pt x="6039" y="6815"/>
                </a:cubicBezTo>
                <a:cubicBezTo>
                  <a:pt x="6018" y="6815"/>
                  <a:pt x="5803" y="6976"/>
                  <a:pt x="5803" y="6997"/>
                </a:cubicBezTo>
                <a:cubicBezTo>
                  <a:pt x="5803" y="7019"/>
                  <a:pt x="5653" y="7158"/>
                  <a:pt x="5535" y="7244"/>
                </a:cubicBezTo>
                <a:cubicBezTo>
                  <a:pt x="5524" y="7255"/>
                  <a:pt x="5493" y="7286"/>
                  <a:pt x="5471" y="7319"/>
                </a:cubicBezTo>
                <a:cubicBezTo>
                  <a:pt x="5450" y="7341"/>
                  <a:pt x="5407" y="7405"/>
                  <a:pt x="5364" y="7458"/>
                </a:cubicBezTo>
                <a:cubicBezTo>
                  <a:pt x="5278" y="7577"/>
                  <a:pt x="5171" y="7758"/>
                  <a:pt x="5171" y="7813"/>
                </a:cubicBezTo>
                <a:cubicBezTo>
                  <a:pt x="5171" y="7823"/>
                  <a:pt x="5160" y="7844"/>
                  <a:pt x="5149" y="7844"/>
                </a:cubicBezTo>
                <a:cubicBezTo>
                  <a:pt x="5149" y="7855"/>
                  <a:pt x="5138" y="7877"/>
                  <a:pt x="5138" y="7909"/>
                </a:cubicBezTo>
                <a:cubicBezTo>
                  <a:pt x="5138" y="7930"/>
                  <a:pt x="5128" y="7952"/>
                  <a:pt x="5128" y="7952"/>
                </a:cubicBezTo>
                <a:cubicBezTo>
                  <a:pt x="5117" y="7952"/>
                  <a:pt x="5095" y="7984"/>
                  <a:pt x="5085" y="8016"/>
                </a:cubicBezTo>
                <a:cubicBezTo>
                  <a:pt x="5064" y="8048"/>
                  <a:pt x="5042" y="8091"/>
                  <a:pt x="5031" y="8113"/>
                </a:cubicBezTo>
                <a:cubicBezTo>
                  <a:pt x="5021" y="8134"/>
                  <a:pt x="5009" y="8177"/>
                  <a:pt x="5009" y="8199"/>
                </a:cubicBezTo>
                <a:cubicBezTo>
                  <a:pt x="5009" y="8230"/>
                  <a:pt x="4988" y="8273"/>
                  <a:pt x="4978" y="8306"/>
                </a:cubicBezTo>
                <a:cubicBezTo>
                  <a:pt x="4956" y="8349"/>
                  <a:pt x="4945" y="8392"/>
                  <a:pt x="4945" y="8423"/>
                </a:cubicBezTo>
                <a:cubicBezTo>
                  <a:pt x="4945" y="8456"/>
                  <a:pt x="4935" y="8488"/>
                  <a:pt x="4924" y="8499"/>
                </a:cubicBezTo>
                <a:cubicBezTo>
                  <a:pt x="4902" y="8542"/>
                  <a:pt x="4902" y="8649"/>
                  <a:pt x="4924" y="8788"/>
                </a:cubicBezTo>
                <a:cubicBezTo>
                  <a:pt x="4935" y="8938"/>
                  <a:pt x="4935" y="9003"/>
                  <a:pt x="4913" y="9153"/>
                </a:cubicBezTo>
                <a:cubicBezTo>
                  <a:pt x="4902" y="9250"/>
                  <a:pt x="4892" y="9293"/>
                  <a:pt x="4913" y="9314"/>
                </a:cubicBezTo>
                <a:cubicBezTo>
                  <a:pt x="4924" y="9336"/>
                  <a:pt x="4935" y="9410"/>
                  <a:pt x="4935" y="9486"/>
                </a:cubicBezTo>
                <a:cubicBezTo>
                  <a:pt x="4945" y="9582"/>
                  <a:pt x="4956" y="9625"/>
                  <a:pt x="4978" y="9657"/>
                </a:cubicBezTo>
                <a:cubicBezTo>
                  <a:pt x="5009" y="9679"/>
                  <a:pt x="5009" y="9689"/>
                  <a:pt x="4988" y="9711"/>
                </a:cubicBezTo>
                <a:cubicBezTo>
                  <a:pt x="4978" y="9732"/>
                  <a:pt x="4978" y="9754"/>
                  <a:pt x="4988" y="9808"/>
                </a:cubicBezTo>
                <a:cubicBezTo>
                  <a:pt x="4999" y="9839"/>
                  <a:pt x="5021" y="9936"/>
                  <a:pt x="5031" y="10011"/>
                </a:cubicBezTo>
                <a:cubicBezTo>
                  <a:pt x="5064" y="10161"/>
                  <a:pt x="5106" y="10311"/>
                  <a:pt x="5117" y="10333"/>
                </a:cubicBezTo>
                <a:cubicBezTo>
                  <a:pt x="5128" y="10344"/>
                  <a:pt x="5138" y="10365"/>
                  <a:pt x="5138" y="10387"/>
                </a:cubicBezTo>
                <a:cubicBezTo>
                  <a:pt x="5149" y="10419"/>
                  <a:pt x="5171" y="10440"/>
                  <a:pt x="5192" y="10440"/>
                </a:cubicBezTo>
                <a:cubicBezTo>
                  <a:pt x="5224" y="10451"/>
                  <a:pt x="5257" y="10526"/>
                  <a:pt x="5245" y="10558"/>
                </a:cubicBezTo>
                <a:cubicBezTo>
                  <a:pt x="5235" y="10580"/>
                  <a:pt x="5267" y="10633"/>
                  <a:pt x="5310" y="10697"/>
                </a:cubicBezTo>
                <a:cubicBezTo>
                  <a:pt x="5396" y="10794"/>
                  <a:pt x="5407" y="10826"/>
                  <a:pt x="5385" y="10848"/>
                </a:cubicBezTo>
                <a:lnTo>
                  <a:pt x="5364" y="10869"/>
                </a:lnTo>
                <a:cubicBezTo>
                  <a:pt x="5364" y="10902"/>
                  <a:pt x="5524" y="11127"/>
                  <a:pt x="5643" y="11245"/>
                </a:cubicBezTo>
                <a:cubicBezTo>
                  <a:pt x="5717" y="11320"/>
                  <a:pt x="5793" y="11405"/>
                  <a:pt x="5803" y="11438"/>
                </a:cubicBezTo>
                <a:cubicBezTo>
                  <a:pt x="5814" y="11459"/>
                  <a:pt x="5857" y="11534"/>
                  <a:pt x="5910" y="11598"/>
                </a:cubicBezTo>
                <a:cubicBezTo>
                  <a:pt x="5986" y="11706"/>
                  <a:pt x="5996" y="11717"/>
                  <a:pt x="6082" y="11749"/>
                </a:cubicBezTo>
                <a:cubicBezTo>
                  <a:pt x="6146" y="11770"/>
                  <a:pt x="6168" y="11781"/>
                  <a:pt x="6168" y="11813"/>
                </a:cubicBezTo>
                <a:cubicBezTo>
                  <a:pt x="6168" y="11834"/>
                  <a:pt x="6211" y="11888"/>
                  <a:pt x="6318" y="11974"/>
                </a:cubicBezTo>
                <a:cubicBezTo>
                  <a:pt x="6404" y="12049"/>
                  <a:pt x="6490" y="12124"/>
                  <a:pt x="6501" y="12135"/>
                </a:cubicBezTo>
                <a:cubicBezTo>
                  <a:pt x="6533" y="12178"/>
                  <a:pt x="6618" y="12221"/>
                  <a:pt x="6651" y="12221"/>
                </a:cubicBezTo>
                <a:cubicBezTo>
                  <a:pt x="6661" y="12221"/>
                  <a:pt x="6683" y="12232"/>
                  <a:pt x="6694" y="12253"/>
                </a:cubicBezTo>
                <a:cubicBezTo>
                  <a:pt x="6704" y="12263"/>
                  <a:pt x="6737" y="12296"/>
                  <a:pt x="6758" y="12296"/>
                </a:cubicBezTo>
                <a:cubicBezTo>
                  <a:pt x="6790" y="12306"/>
                  <a:pt x="6833" y="12339"/>
                  <a:pt x="6866" y="12371"/>
                </a:cubicBezTo>
                <a:cubicBezTo>
                  <a:pt x="6897" y="12403"/>
                  <a:pt x="6930" y="12435"/>
                  <a:pt x="6951" y="12435"/>
                </a:cubicBezTo>
                <a:cubicBezTo>
                  <a:pt x="6962" y="12435"/>
                  <a:pt x="6983" y="12457"/>
                  <a:pt x="6994" y="12489"/>
                </a:cubicBezTo>
                <a:cubicBezTo>
                  <a:pt x="7037" y="12564"/>
                  <a:pt x="7069" y="12596"/>
                  <a:pt x="7112" y="12596"/>
                </a:cubicBezTo>
                <a:cubicBezTo>
                  <a:pt x="7144" y="12596"/>
                  <a:pt x="7187" y="12618"/>
                  <a:pt x="7241" y="12693"/>
                </a:cubicBezTo>
                <a:cubicBezTo>
                  <a:pt x="7295" y="12735"/>
                  <a:pt x="7402" y="12821"/>
                  <a:pt x="7476" y="12864"/>
                </a:cubicBezTo>
                <a:cubicBezTo>
                  <a:pt x="7552" y="12918"/>
                  <a:pt x="7627" y="12961"/>
                  <a:pt x="7648" y="12983"/>
                </a:cubicBezTo>
                <a:cubicBezTo>
                  <a:pt x="7659" y="13004"/>
                  <a:pt x="7702" y="13014"/>
                  <a:pt x="7745" y="13025"/>
                </a:cubicBezTo>
                <a:cubicBezTo>
                  <a:pt x="7777" y="13025"/>
                  <a:pt x="7841" y="13057"/>
                  <a:pt x="7874" y="13079"/>
                </a:cubicBezTo>
                <a:cubicBezTo>
                  <a:pt x="7970" y="13143"/>
                  <a:pt x="8153" y="13229"/>
                  <a:pt x="8206" y="13229"/>
                </a:cubicBezTo>
                <a:cubicBezTo>
                  <a:pt x="8227" y="13229"/>
                  <a:pt x="8313" y="13250"/>
                  <a:pt x="8389" y="13283"/>
                </a:cubicBezTo>
                <a:cubicBezTo>
                  <a:pt x="8469" y="13307"/>
                  <a:pt x="8513" y="13319"/>
                  <a:pt x="8539" y="13319"/>
                </a:cubicBezTo>
                <a:cubicBezTo>
                  <a:pt x="8548" y="13319"/>
                  <a:pt x="8555" y="13317"/>
                  <a:pt x="8560" y="13315"/>
                </a:cubicBezTo>
                <a:cubicBezTo>
                  <a:pt x="8571" y="13310"/>
                  <a:pt x="8582" y="13307"/>
                  <a:pt x="8591" y="13307"/>
                </a:cubicBezTo>
                <a:cubicBezTo>
                  <a:pt x="8600" y="13307"/>
                  <a:pt x="8608" y="13310"/>
                  <a:pt x="8613" y="13315"/>
                </a:cubicBezTo>
                <a:cubicBezTo>
                  <a:pt x="8627" y="13319"/>
                  <a:pt x="8675" y="13322"/>
                  <a:pt x="8727" y="13322"/>
                </a:cubicBezTo>
                <a:cubicBezTo>
                  <a:pt x="8801" y="13322"/>
                  <a:pt x="8885" y="13317"/>
                  <a:pt x="8904" y="13304"/>
                </a:cubicBezTo>
                <a:cubicBezTo>
                  <a:pt x="8925" y="13304"/>
                  <a:pt x="8935" y="13283"/>
                  <a:pt x="8935" y="13272"/>
                </a:cubicBezTo>
                <a:cubicBezTo>
                  <a:pt x="8935" y="13250"/>
                  <a:pt x="9075" y="13197"/>
                  <a:pt x="9139" y="13197"/>
                </a:cubicBezTo>
                <a:cubicBezTo>
                  <a:pt x="9161" y="13197"/>
                  <a:pt x="9204" y="13186"/>
                  <a:pt x="9247" y="13176"/>
                </a:cubicBezTo>
                <a:cubicBezTo>
                  <a:pt x="9279" y="13154"/>
                  <a:pt x="9333" y="13154"/>
                  <a:pt x="9343" y="13154"/>
                </a:cubicBezTo>
                <a:cubicBezTo>
                  <a:pt x="9348" y="13157"/>
                  <a:pt x="9354" y="13158"/>
                  <a:pt x="9361" y="13158"/>
                </a:cubicBezTo>
                <a:cubicBezTo>
                  <a:pt x="9380" y="13158"/>
                  <a:pt x="9405" y="13146"/>
                  <a:pt x="9429" y="13122"/>
                </a:cubicBezTo>
                <a:cubicBezTo>
                  <a:pt x="9461" y="13100"/>
                  <a:pt x="9504" y="13079"/>
                  <a:pt x="9536" y="13079"/>
                </a:cubicBezTo>
                <a:cubicBezTo>
                  <a:pt x="9557" y="13079"/>
                  <a:pt x="9622" y="13057"/>
                  <a:pt x="9686" y="13004"/>
                </a:cubicBezTo>
                <a:cubicBezTo>
                  <a:pt x="9750" y="12950"/>
                  <a:pt x="9815" y="12918"/>
                  <a:pt x="9815" y="12918"/>
                </a:cubicBezTo>
                <a:cubicBezTo>
                  <a:pt x="9826" y="12918"/>
                  <a:pt x="9890" y="12897"/>
                  <a:pt x="9944" y="12864"/>
                </a:cubicBezTo>
                <a:cubicBezTo>
                  <a:pt x="10008" y="12843"/>
                  <a:pt x="10094" y="12800"/>
                  <a:pt x="10137" y="12790"/>
                </a:cubicBezTo>
                <a:cubicBezTo>
                  <a:pt x="10180" y="12768"/>
                  <a:pt x="10255" y="12704"/>
                  <a:pt x="10330" y="12628"/>
                </a:cubicBezTo>
                <a:cubicBezTo>
                  <a:pt x="10405" y="12554"/>
                  <a:pt x="10458" y="12511"/>
                  <a:pt x="10480" y="12511"/>
                </a:cubicBezTo>
                <a:cubicBezTo>
                  <a:pt x="10501" y="12511"/>
                  <a:pt x="10544" y="12489"/>
                  <a:pt x="10577" y="12457"/>
                </a:cubicBezTo>
                <a:cubicBezTo>
                  <a:pt x="10651" y="12371"/>
                  <a:pt x="10759" y="12296"/>
                  <a:pt x="10856" y="12263"/>
                </a:cubicBezTo>
                <a:cubicBezTo>
                  <a:pt x="10920" y="12242"/>
                  <a:pt x="11027" y="12135"/>
                  <a:pt x="11027" y="12103"/>
                </a:cubicBezTo>
                <a:cubicBezTo>
                  <a:pt x="11027" y="12092"/>
                  <a:pt x="11059" y="12082"/>
                  <a:pt x="11092" y="12060"/>
                </a:cubicBezTo>
                <a:cubicBezTo>
                  <a:pt x="11123" y="12049"/>
                  <a:pt x="11156" y="12017"/>
                  <a:pt x="11166" y="11996"/>
                </a:cubicBezTo>
                <a:cubicBezTo>
                  <a:pt x="11188" y="11953"/>
                  <a:pt x="11445" y="11717"/>
                  <a:pt x="11467" y="11717"/>
                </a:cubicBezTo>
                <a:cubicBezTo>
                  <a:pt x="11478" y="11717"/>
                  <a:pt x="11499" y="11695"/>
                  <a:pt x="11521" y="11653"/>
                </a:cubicBezTo>
                <a:cubicBezTo>
                  <a:pt x="11531" y="11620"/>
                  <a:pt x="11585" y="11556"/>
                  <a:pt x="11638" y="11502"/>
                </a:cubicBezTo>
                <a:cubicBezTo>
                  <a:pt x="11746" y="11405"/>
                  <a:pt x="11843" y="11266"/>
                  <a:pt x="11843" y="11212"/>
                </a:cubicBezTo>
                <a:cubicBezTo>
                  <a:pt x="11843" y="11191"/>
                  <a:pt x="11907" y="11138"/>
                  <a:pt x="11960" y="11116"/>
                </a:cubicBezTo>
                <a:cubicBezTo>
                  <a:pt x="11971" y="11105"/>
                  <a:pt x="12024" y="11041"/>
                  <a:pt x="12078" y="10966"/>
                </a:cubicBezTo>
                <a:cubicBezTo>
                  <a:pt x="12121" y="10891"/>
                  <a:pt x="12186" y="10816"/>
                  <a:pt x="12196" y="10816"/>
                </a:cubicBezTo>
                <a:cubicBezTo>
                  <a:pt x="12229" y="10805"/>
                  <a:pt x="12293" y="10709"/>
                  <a:pt x="12293" y="10666"/>
                </a:cubicBezTo>
                <a:cubicBezTo>
                  <a:pt x="12293" y="10655"/>
                  <a:pt x="12336" y="10580"/>
                  <a:pt x="12389" y="10516"/>
                </a:cubicBezTo>
                <a:cubicBezTo>
                  <a:pt x="12465" y="10419"/>
                  <a:pt x="12486" y="10376"/>
                  <a:pt x="12486" y="10344"/>
                </a:cubicBezTo>
                <a:cubicBezTo>
                  <a:pt x="12475" y="10301"/>
                  <a:pt x="12518" y="10204"/>
                  <a:pt x="12550" y="10204"/>
                </a:cubicBezTo>
                <a:cubicBezTo>
                  <a:pt x="12604" y="10204"/>
                  <a:pt x="12722" y="9893"/>
                  <a:pt x="12754" y="9679"/>
                </a:cubicBezTo>
                <a:cubicBezTo>
                  <a:pt x="12754" y="9625"/>
                  <a:pt x="12775" y="9560"/>
                  <a:pt x="12786" y="9539"/>
                </a:cubicBezTo>
                <a:cubicBezTo>
                  <a:pt x="12797" y="9496"/>
                  <a:pt x="12808" y="9379"/>
                  <a:pt x="12818" y="9143"/>
                </a:cubicBezTo>
                <a:cubicBezTo>
                  <a:pt x="12818" y="9121"/>
                  <a:pt x="12829" y="9089"/>
                  <a:pt x="12829" y="9078"/>
                </a:cubicBezTo>
                <a:cubicBezTo>
                  <a:pt x="12851" y="9067"/>
                  <a:pt x="12851" y="9024"/>
                  <a:pt x="12840" y="8971"/>
                </a:cubicBezTo>
                <a:cubicBezTo>
                  <a:pt x="12829" y="8907"/>
                  <a:pt x="12840" y="8885"/>
                  <a:pt x="12861" y="8864"/>
                </a:cubicBezTo>
                <a:cubicBezTo>
                  <a:pt x="12872" y="8842"/>
                  <a:pt x="12883" y="8810"/>
                  <a:pt x="12872" y="8788"/>
                </a:cubicBezTo>
                <a:cubicBezTo>
                  <a:pt x="12840" y="8595"/>
                  <a:pt x="12840" y="8574"/>
                  <a:pt x="12861" y="8563"/>
                </a:cubicBezTo>
                <a:cubicBezTo>
                  <a:pt x="12883" y="8542"/>
                  <a:pt x="12883" y="8531"/>
                  <a:pt x="12861" y="8466"/>
                </a:cubicBezTo>
                <a:cubicBezTo>
                  <a:pt x="12840" y="8423"/>
                  <a:pt x="12829" y="8359"/>
                  <a:pt x="12829" y="8316"/>
                </a:cubicBezTo>
                <a:cubicBezTo>
                  <a:pt x="12829" y="8113"/>
                  <a:pt x="12818" y="7941"/>
                  <a:pt x="12808" y="7909"/>
                </a:cubicBezTo>
                <a:cubicBezTo>
                  <a:pt x="12797" y="7898"/>
                  <a:pt x="12775" y="7813"/>
                  <a:pt x="12754" y="7716"/>
                </a:cubicBezTo>
                <a:cubicBezTo>
                  <a:pt x="12701" y="7491"/>
                  <a:pt x="12625" y="7255"/>
                  <a:pt x="12582" y="7222"/>
                </a:cubicBezTo>
                <a:cubicBezTo>
                  <a:pt x="12572" y="7201"/>
                  <a:pt x="12561" y="7179"/>
                  <a:pt x="12561" y="7169"/>
                </a:cubicBezTo>
                <a:cubicBezTo>
                  <a:pt x="12572" y="7136"/>
                  <a:pt x="12518" y="6943"/>
                  <a:pt x="12475" y="6879"/>
                </a:cubicBezTo>
                <a:cubicBezTo>
                  <a:pt x="12465" y="6847"/>
                  <a:pt x="12443" y="6815"/>
                  <a:pt x="12443" y="6793"/>
                </a:cubicBezTo>
                <a:cubicBezTo>
                  <a:pt x="12443" y="6783"/>
                  <a:pt x="12422" y="6740"/>
                  <a:pt x="12389" y="6697"/>
                </a:cubicBezTo>
                <a:cubicBezTo>
                  <a:pt x="12368" y="6654"/>
                  <a:pt x="12336" y="6600"/>
                  <a:pt x="12336" y="6579"/>
                </a:cubicBezTo>
                <a:cubicBezTo>
                  <a:pt x="12336" y="6557"/>
                  <a:pt x="12314" y="6514"/>
                  <a:pt x="12282" y="6493"/>
                </a:cubicBezTo>
                <a:cubicBezTo>
                  <a:pt x="12260" y="6482"/>
                  <a:pt x="12229" y="6450"/>
                  <a:pt x="12218" y="6440"/>
                </a:cubicBezTo>
                <a:cubicBezTo>
                  <a:pt x="12207" y="6418"/>
                  <a:pt x="12175" y="6397"/>
                  <a:pt x="12153" y="6375"/>
                </a:cubicBezTo>
                <a:cubicBezTo>
                  <a:pt x="12132" y="6354"/>
                  <a:pt x="12121" y="6321"/>
                  <a:pt x="12121" y="6300"/>
                </a:cubicBezTo>
                <a:cubicBezTo>
                  <a:pt x="12121" y="6278"/>
                  <a:pt x="12089" y="6246"/>
                  <a:pt x="12046" y="6214"/>
                </a:cubicBezTo>
                <a:cubicBezTo>
                  <a:pt x="12003" y="6182"/>
                  <a:pt x="11971" y="6139"/>
                  <a:pt x="11960" y="6107"/>
                </a:cubicBezTo>
                <a:cubicBezTo>
                  <a:pt x="11939" y="6075"/>
                  <a:pt x="11917" y="6042"/>
                  <a:pt x="11874" y="6011"/>
                </a:cubicBezTo>
                <a:cubicBezTo>
                  <a:pt x="11831" y="5989"/>
                  <a:pt x="11735" y="5903"/>
                  <a:pt x="11649" y="5817"/>
                </a:cubicBezTo>
                <a:cubicBezTo>
                  <a:pt x="11531" y="5699"/>
                  <a:pt x="11478" y="5646"/>
                  <a:pt x="11445" y="5646"/>
                </a:cubicBezTo>
                <a:cubicBezTo>
                  <a:pt x="11413" y="5646"/>
                  <a:pt x="11359" y="5603"/>
                  <a:pt x="11328" y="5539"/>
                </a:cubicBezTo>
                <a:cubicBezTo>
                  <a:pt x="11316" y="5517"/>
                  <a:pt x="11274" y="5496"/>
                  <a:pt x="11242" y="5484"/>
                </a:cubicBezTo>
                <a:cubicBezTo>
                  <a:pt x="11199" y="5474"/>
                  <a:pt x="11156" y="5453"/>
                  <a:pt x="11135" y="5431"/>
                </a:cubicBezTo>
                <a:cubicBezTo>
                  <a:pt x="11113" y="5399"/>
                  <a:pt x="11059" y="5377"/>
                  <a:pt x="10984" y="5356"/>
                </a:cubicBezTo>
                <a:cubicBezTo>
                  <a:pt x="10920" y="5334"/>
                  <a:pt x="10856" y="5313"/>
                  <a:pt x="10845" y="5303"/>
                </a:cubicBezTo>
                <a:cubicBezTo>
                  <a:pt x="10845" y="5281"/>
                  <a:pt x="10813" y="5270"/>
                  <a:pt x="10791" y="5270"/>
                </a:cubicBezTo>
                <a:cubicBezTo>
                  <a:pt x="10759" y="5270"/>
                  <a:pt x="10694" y="5260"/>
                  <a:pt x="10630" y="5238"/>
                </a:cubicBezTo>
                <a:cubicBezTo>
                  <a:pt x="10577" y="5217"/>
                  <a:pt x="10491" y="5184"/>
                  <a:pt x="10448" y="5174"/>
                </a:cubicBezTo>
                <a:cubicBezTo>
                  <a:pt x="10405" y="5163"/>
                  <a:pt x="10362" y="5141"/>
                  <a:pt x="10341" y="5131"/>
                </a:cubicBezTo>
                <a:cubicBezTo>
                  <a:pt x="10325" y="5106"/>
                  <a:pt x="10260" y="5095"/>
                  <a:pt x="10169" y="5095"/>
                </a:cubicBezTo>
                <a:cubicBezTo>
                  <a:pt x="10139" y="5095"/>
                  <a:pt x="10107" y="5096"/>
                  <a:pt x="10072" y="5098"/>
                </a:cubicBezTo>
                <a:cubicBezTo>
                  <a:pt x="10041" y="5098"/>
                  <a:pt x="10019" y="5088"/>
                  <a:pt x="10019" y="5077"/>
                </a:cubicBezTo>
                <a:cubicBezTo>
                  <a:pt x="10008" y="5067"/>
                  <a:pt x="9986" y="5067"/>
                  <a:pt x="9965" y="5067"/>
                </a:cubicBezTo>
                <a:cubicBezTo>
                  <a:pt x="9944" y="5067"/>
                  <a:pt x="9922" y="5045"/>
                  <a:pt x="9901" y="5034"/>
                </a:cubicBezTo>
                <a:cubicBezTo>
                  <a:pt x="9887" y="5014"/>
                  <a:pt x="9878" y="5006"/>
                  <a:pt x="9862" y="5006"/>
                </a:cubicBezTo>
                <a:cubicBezTo>
                  <a:pt x="9853" y="5006"/>
                  <a:pt x="9842" y="5009"/>
                  <a:pt x="9826" y="5013"/>
                </a:cubicBezTo>
                <a:cubicBezTo>
                  <a:pt x="9769" y="5025"/>
                  <a:pt x="9708" y="5030"/>
                  <a:pt x="9619" y="5030"/>
                </a:cubicBezTo>
                <a:cubicBezTo>
                  <a:pt x="9557" y="5030"/>
                  <a:pt x="9482" y="5028"/>
                  <a:pt x="9386" y="5024"/>
                </a:cubicBezTo>
                <a:cubicBezTo>
                  <a:pt x="9233" y="5019"/>
                  <a:pt x="9116" y="5016"/>
                  <a:pt x="9029" y="5016"/>
                </a:cubicBezTo>
                <a:cubicBezTo>
                  <a:pt x="8909" y="5016"/>
                  <a:pt x="8847" y="5022"/>
                  <a:pt x="8828" y="5034"/>
                </a:cubicBezTo>
                <a:cubicBezTo>
                  <a:pt x="8807" y="5045"/>
                  <a:pt x="8721" y="5045"/>
                  <a:pt x="8571" y="5045"/>
                </a:cubicBezTo>
                <a:cubicBezTo>
                  <a:pt x="8522" y="5042"/>
                  <a:pt x="8483" y="5041"/>
                  <a:pt x="8451" y="5041"/>
                </a:cubicBezTo>
                <a:cubicBezTo>
                  <a:pt x="8365" y="5041"/>
                  <a:pt x="8331" y="5051"/>
                  <a:pt x="8292" y="5067"/>
                </a:cubicBezTo>
                <a:cubicBezTo>
                  <a:pt x="8260" y="5077"/>
                  <a:pt x="8196" y="5098"/>
                  <a:pt x="8163" y="5098"/>
                </a:cubicBezTo>
                <a:cubicBezTo>
                  <a:pt x="8120" y="5098"/>
                  <a:pt x="8067" y="5109"/>
                  <a:pt x="8034" y="5120"/>
                </a:cubicBezTo>
                <a:cubicBezTo>
                  <a:pt x="8016" y="5132"/>
                  <a:pt x="8000" y="5138"/>
                  <a:pt x="7984" y="5138"/>
                </a:cubicBezTo>
                <a:cubicBezTo>
                  <a:pt x="7973" y="5138"/>
                  <a:pt x="7962" y="5135"/>
                  <a:pt x="7948" y="5131"/>
                </a:cubicBezTo>
                <a:cubicBezTo>
                  <a:pt x="7938" y="5120"/>
                  <a:pt x="7927" y="5115"/>
                  <a:pt x="7914" y="5115"/>
                </a:cubicBezTo>
                <a:cubicBezTo>
                  <a:pt x="7900" y="5115"/>
                  <a:pt x="7884" y="5120"/>
                  <a:pt x="7863" y="5131"/>
                </a:cubicBezTo>
                <a:cubicBezTo>
                  <a:pt x="7847" y="5136"/>
                  <a:pt x="7828" y="5139"/>
                  <a:pt x="7808" y="5139"/>
                </a:cubicBezTo>
                <a:cubicBezTo>
                  <a:pt x="7788" y="5139"/>
                  <a:pt x="7767" y="5136"/>
                  <a:pt x="7745" y="5131"/>
                </a:cubicBezTo>
                <a:cubicBezTo>
                  <a:pt x="7702" y="5131"/>
                  <a:pt x="7681" y="5131"/>
                  <a:pt x="7659" y="5152"/>
                </a:cubicBezTo>
                <a:cubicBezTo>
                  <a:pt x="7638" y="5163"/>
                  <a:pt x="7584" y="5184"/>
                  <a:pt x="7541" y="5184"/>
                </a:cubicBezTo>
                <a:cubicBezTo>
                  <a:pt x="7488" y="5195"/>
                  <a:pt x="7412" y="5206"/>
                  <a:pt x="7369" y="5217"/>
                </a:cubicBezTo>
                <a:cubicBezTo>
                  <a:pt x="7326" y="5238"/>
                  <a:pt x="7273" y="5238"/>
                  <a:pt x="7241" y="5238"/>
                </a:cubicBezTo>
                <a:cubicBezTo>
                  <a:pt x="7229" y="5235"/>
                  <a:pt x="7217" y="5234"/>
                  <a:pt x="7206" y="5234"/>
                </a:cubicBezTo>
                <a:cubicBezTo>
                  <a:pt x="7174" y="5234"/>
                  <a:pt x="7143" y="5244"/>
                  <a:pt x="7112" y="5260"/>
                </a:cubicBezTo>
                <a:cubicBezTo>
                  <a:pt x="7080" y="5281"/>
                  <a:pt x="7005" y="5303"/>
                  <a:pt x="6951" y="5303"/>
                </a:cubicBezTo>
                <a:cubicBezTo>
                  <a:pt x="6694" y="5313"/>
                  <a:pt x="6640" y="5324"/>
                  <a:pt x="6511" y="5367"/>
                </a:cubicBezTo>
                <a:cubicBezTo>
                  <a:pt x="6436" y="5388"/>
                  <a:pt x="6340" y="5399"/>
                  <a:pt x="6286" y="5399"/>
                </a:cubicBezTo>
                <a:cubicBezTo>
                  <a:pt x="6189" y="5399"/>
                  <a:pt x="6072" y="5442"/>
                  <a:pt x="5836" y="5539"/>
                </a:cubicBezTo>
                <a:cubicBezTo>
                  <a:pt x="5771" y="5560"/>
                  <a:pt x="5707" y="5581"/>
                  <a:pt x="5696" y="5581"/>
                </a:cubicBezTo>
                <a:cubicBezTo>
                  <a:pt x="5686" y="5581"/>
                  <a:pt x="5664" y="5603"/>
                  <a:pt x="5653" y="5613"/>
                </a:cubicBezTo>
                <a:cubicBezTo>
                  <a:pt x="5643" y="5635"/>
                  <a:pt x="5621" y="5646"/>
                  <a:pt x="5600" y="5646"/>
                </a:cubicBezTo>
                <a:cubicBezTo>
                  <a:pt x="5578" y="5646"/>
                  <a:pt x="5557" y="5656"/>
                  <a:pt x="5535" y="5678"/>
                </a:cubicBezTo>
                <a:cubicBezTo>
                  <a:pt x="5514" y="5689"/>
                  <a:pt x="5493" y="5699"/>
                  <a:pt x="5471" y="5699"/>
                </a:cubicBezTo>
                <a:cubicBezTo>
                  <a:pt x="5450" y="5699"/>
                  <a:pt x="5407" y="5710"/>
                  <a:pt x="5374" y="5720"/>
                </a:cubicBezTo>
                <a:cubicBezTo>
                  <a:pt x="5342" y="5742"/>
                  <a:pt x="5300" y="5753"/>
                  <a:pt x="5278" y="5753"/>
                </a:cubicBezTo>
                <a:cubicBezTo>
                  <a:pt x="5181" y="5763"/>
                  <a:pt x="4978" y="5946"/>
                  <a:pt x="4924" y="6064"/>
                </a:cubicBezTo>
                <a:cubicBezTo>
                  <a:pt x="4902" y="6107"/>
                  <a:pt x="4870" y="6139"/>
                  <a:pt x="4849" y="6150"/>
                </a:cubicBezTo>
                <a:cubicBezTo>
                  <a:pt x="4828" y="6161"/>
                  <a:pt x="4795" y="6204"/>
                  <a:pt x="4763" y="6268"/>
                </a:cubicBezTo>
                <a:cubicBezTo>
                  <a:pt x="4731" y="6332"/>
                  <a:pt x="4699" y="6385"/>
                  <a:pt x="4677" y="6397"/>
                </a:cubicBezTo>
                <a:cubicBezTo>
                  <a:pt x="4666" y="6407"/>
                  <a:pt x="4634" y="6450"/>
                  <a:pt x="4602" y="6493"/>
                </a:cubicBezTo>
                <a:cubicBezTo>
                  <a:pt x="4580" y="6547"/>
                  <a:pt x="4549" y="6600"/>
                  <a:pt x="4538" y="6621"/>
                </a:cubicBezTo>
                <a:cubicBezTo>
                  <a:pt x="4516" y="6643"/>
                  <a:pt x="4506" y="6686"/>
                  <a:pt x="4495" y="6707"/>
                </a:cubicBezTo>
                <a:cubicBezTo>
                  <a:pt x="4484" y="6729"/>
                  <a:pt x="4463" y="6761"/>
                  <a:pt x="4441" y="6793"/>
                </a:cubicBezTo>
                <a:cubicBezTo>
                  <a:pt x="4420" y="6815"/>
                  <a:pt x="4409" y="6847"/>
                  <a:pt x="4409" y="6869"/>
                </a:cubicBezTo>
                <a:cubicBezTo>
                  <a:pt x="4420" y="6912"/>
                  <a:pt x="4334" y="7072"/>
                  <a:pt x="4313" y="7072"/>
                </a:cubicBezTo>
                <a:cubicBezTo>
                  <a:pt x="4280" y="7072"/>
                  <a:pt x="4173" y="7308"/>
                  <a:pt x="4173" y="7362"/>
                </a:cubicBezTo>
                <a:cubicBezTo>
                  <a:pt x="4173" y="7394"/>
                  <a:pt x="4163" y="7448"/>
                  <a:pt x="4151" y="7491"/>
                </a:cubicBezTo>
                <a:cubicBezTo>
                  <a:pt x="4141" y="7522"/>
                  <a:pt x="4108" y="7608"/>
                  <a:pt x="4098" y="7673"/>
                </a:cubicBezTo>
                <a:cubicBezTo>
                  <a:pt x="4077" y="7737"/>
                  <a:pt x="4055" y="7813"/>
                  <a:pt x="4034" y="7834"/>
                </a:cubicBezTo>
                <a:cubicBezTo>
                  <a:pt x="4012" y="7844"/>
                  <a:pt x="4001" y="7877"/>
                  <a:pt x="4001" y="7898"/>
                </a:cubicBezTo>
                <a:cubicBezTo>
                  <a:pt x="4001" y="7920"/>
                  <a:pt x="3991" y="7941"/>
                  <a:pt x="3980" y="7941"/>
                </a:cubicBezTo>
                <a:cubicBezTo>
                  <a:pt x="3969" y="7952"/>
                  <a:pt x="3958" y="8059"/>
                  <a:pt x="3927" y="8295"/>
                </a:cubicBezTo>
                <a:cubicBezTo>
                  <a:pt x="3927" y="8349"/>
                  <a:pt x="3905" y="8413"/>
                  <a:pt x="3884" y="8456"/>
                </a:cubicBezTo>
                <a:lnTo>
                  <a:pt x="3851" y="8520"/>
                </a:lnTo>
                <a:lnTo>
                  <a:pt x="3884" y="8585"/>
                </a:lnTo>
                <a:cubicBezTo>
                  <a:pt x="3905" y="8638"/>
                  <a:pt x="3915" y="8671"/>
                  <a:pt x="3905" y="8681"/>
                </a:cubicBezTo>
                <a:cubicBezTo>
                  <a:pt x="3894" y="8702"/>
                  <a:pt x="3894" y="8735"/>
                  <a:pt x="3905" y="8756"/>
                </a:cubicBezTo>
                <a:cubicBezTo>
                  <a:pt x="3915" y="8788"/>
                  <a:pt x="3915" y="8810"/>
                  <a:pt x="3905" y="8842"/>
                </a:cubicBezTo>
                <a:cubicBezTo>
                  <a:pt x="3884" y="8874"/>
                  <a:pt x="3884" y="8885"/>
                  <a:pt x="3905" y="8928"/>
                </a:cubicBezTo>
                <a:cubicBezTo>
                  <a:pt x="3927" y="8971"/>
                  <a:pt x="3927" y="9014"/>
                  <a:pt x="3927" y="9078"/>
                </a:cubicBezTo>
                <a:cubicBezTo>
                  <a:pt x="3915" y="9153"/>
                  <a:pt x="3915" y="9174"/>
                  <a:pt x="3948" y="9207"/>
                </a:cubicBezTo>
                <a:cubicBezTo>
                  <a:pt x="3969" y="9228"/>
                  <a:pt x="3969" y="9250"/>
                  <a:pt x="3958" y="9282"/>
                </a:cubicBezTo>
                <a:cubicBezTo>
                  <a:pt x="3948" y="9336"/>
                  <a:pt x="4001" y="9518"/>
                  <a:pt x="4055" y="9625"/>
                </a:cubicBezTo>
                <a:cubicBezTo>
                  <a:pt x="4066" y="9646"/>
                  <a:pt x="4087" y="9711"/>
                  <a:pt x="4087" y="9765"/>
                </a:cubicBezTo>
                <a:cubicBezTo>
                  <a:pt x="4098" y="9882"/>
                  <a:pt x="4173" y="10129"/>
                  <a:pt x="4216" y="10161"/>
                </a:cubicBezTo>
                <a:cubicBezTo>
                  <a:pt x="4227" y="10172"/>
                  <a:pt x="4248" y="10215"/>
                  <a:pt x="4259" y="10237"/>
                </a:cubicBezTo>
                <a:cubicBezTo>
                  <a:pt x="4270" y="10268"/>
                  <a:pt x="4291" y="10333"/>
                  <a:pt x="4313" y="10376"/>
                </a:cubicBezTo>
                <a:cubicBezTo>
                  <a:pt x="4334" y="10419"/>
                  <a:pt x="4366" y="10494"/>
                  <a:pt x="4377" y="10526"/>
                </a:cubicBezTo>
                <a:cubicBezTo>
                  <a:pt x="4387" y="10558"/>
                  <a:pt x="4409" y="10612"/>
                  <a:pt x="4430" y="10644"/>
                </a:cubicBezTo>
                <a:cubicBezTo>
                  <a:pt x="4473" y="10697"/>
                  <a:pt x="4549" y="10848"/>
                  <a:pt x="4549" y="10880"/>
                </a:cubicBezTo>
                <a:cubicBezTo>
                  <a:pt x="4549" y="10891"/>
                  <a:pt x="4580" y="10923"/>
                  <a:pt x="4602" y="10955"/>
                </a:cubicBezTo>
                <a:cubicBezTo>
                  <a:pt x="4634" y="10987"/>
                  <a:pt x="4656" y="11019"/>
                  <a:pt x="4656" y="11030"/>
                </a:cubicBezTo>
                <a:cubicBezTo>
                  <a:pt x="4656" y="11041"/>
                  <a:pt x="4688" y="11084"/>
                  <a:pt x="4731" y="11138"/>
                </a:cubicBezTo>
                <a:cubicBezTo>
                  <a:pt x="4806" y="11234"/>
                  <a:pt x="4816" y="11245"/>
                  <a:pt x="4816" y="11298"/>
                </a:cubicBezTo>
                <a:cubicBezTo>
                  <a:pt x="4806" y="11309"/>
                  <a:pt x="4828" y="11341"/>
                  <a:pt x="4859" y="11362"/>
                </a:cubicBezTo>
                <a:cubicBezTo>
                  <a:pt x="4881" y="11395"/>
                  <a:pt x="4913" y="11438"/>
                  <a:pt x="4935" y="11470"/>
                </a:cubicBezTo>
                <a:cubicBezTo>
                  <a:pt x="4945" y="11502"/>
                  <a:pt x="4967" y="11524"/>
                  <a:pt x="4978" y="11534"/>
                </a:cubicBezTo>
                <a:cubicBezTo>
                  <a:pt x="4999" y="11534"/>
                  <a:pt x="5031" y="11577"/>
                  <a:pt x="5052" y="11631"/>
                </a:cubicBezTo>
                <a:cubicBezTo>
                  <a:pt x="5085" y="11674"/>
                  <a:pt x="5128" y="11727"/>
                  <a:pt x="5149" y="11760"/>
                </a:cubicBezTo>
                <a:cubicBezTo>
                  <a:pt x="5181" y="11781"/>
                  <a:pt x="5214" y="11846"/>
                  <a:pt x="5235" y="11899"/>
                </a:cubicBezTo>
                <a:cubicBezTo>
                  <a:pt x="5257" y="11953"/>
                  <a:pt x="5278" y="11996"/>
                  <a:pt x="5288" y="12006"/>
                </a:cubicBezTo>
                <a:cubicBezTo>
                  <a:pt x="5288" y="12006"/>
                  <a:pt x="5310" y="12039"/>
                  <a:pt x="5331" y="12082"/>
                </a:cubicBezTo>
                <a:cubicBezTo>
                  <a:pt x="5353" y="12113"/>
                  <a:pt x="5374" y="12135"/>
                  <a:pt x="5385" y="12135"/>
                </a:cubicBezTo>
                <a:cubicBezTo>
                  <a:pt x="5396" y="12135"/>
                  <a:pt x="5428" y="12189"/>
                  <a:pt x="5460" y="12242"/>
                </a:cubicBezTo>
                <a:cubicBezTo>
                  <a:pt x="5493" y="12318"/>
                  <a:pt x="5535" y="12360"/>
                  <a:pt x="5589" y="12403"/>
                </a:cubicBezTo>
                <a:cubicBezTo>
                  <a:pt x="5674" y="12468"/>
                  <a:pt x="5782" y="12564"/>
                  <a:pt x="5814" y="12628"/>
                </a:cubicBezTo>
                <a:cubicBezTo>
                  <a:pt x="5825" y="12661"/>
                  <a:pt x="5857" y="12682"/>
                  <a:pt x="5879" y="12693"/>
                </a:cubicBezTo>
                <a:cubicBezTo>
                  <a:pt x="5900" y="12704"/>
                  <a:pt x="5932" y="12735"/>
                  <a:pt x="5943" y="12768"/>
                </a:cubicBezTo>
                <a:cubicBezTo>
                  <a:pt x="5965" y="12800"/>
                  <a:pt x="5986" y="12821"/>
                  <a:pt x="6018" y="12843"/>
                </a:cubicBezTo>
                <a:cubicBezTo>
                  <a:pt x="6061" y="12854"/>
                  <a:pt x="6115" y="12907"/>
                  <a:pt x="6125" y="12940"/>
                </a:cubicBezTo>
                <a:lnTo>
                  <a:pt x="6125" y="12983"/>
                </a:lnTo>
                <a:cubicBezTo>
                  <a:pt x="6125" y="12993"/>
                  <a:pt x="6158" y="13014"/>
                  <a:pt x="6201" y="13036"/>
                </a:cubicBezTo>
                <a:cubicBezTo>
                  <a:pt x="6232" y="13057"/>
                  <a:pt x="6286" y="13100"/>
                  <a:pt x="6308" y="13122"/>
                </a:cubicBezTo>
                <a:cubicBezTo>
                  <a:pt x="6329" y="13143"/>
                  <a:pt x="6394" y="13176"/>
                  <a:pt x="6447" y="13197"/>
                </a:cubicBezTo>
                <a:lnTo>
                  <a:pt x="6533" y="13240"/>
                </a:lnTo>
                <a:cubicBezTo>
                  <a:pt x="6511" y="13283"/>
                  <a:pt x="6715" y="13422"/>
                  <a:pt x="6811" y="13433"/>
                </a:cubicBezTo>
                <a:lnTo>
                  <a:pt x="6866" y="13433"/>
                </a:lnTo>
                <a:cubicBezTo>
                  <a:pt x="6876" y="13433"/>
                  <a:pt x="6919" y="13465"/>
                  <a:pt x="6940" y="13486"/>
                </a:cubicBezTo>
                <a:cubicBezTo>
                  <a:pt x="6973" y="13519"/>
                  <a:pt x="7016" y="13540"/>
                  <a:pt x="7026" y="13540"/>
                </a:cubicBezTo>
                <a:cubicBezTo>
                  <a:pt x="7047" y="13540"/>
                  <a:pt x="7069" y="13551"/>
                  <a:pt x="7102" y="13572"/>
                </a:cubicBezTo>
                <a:cubicBezTo>
                  <a:pt x="7123" y="13583"/>
                  <a:pt x="7155" y="13605"/>
                  <a:pt x="7166" y="13605"/>
                </a:cubicBezTo>
                <a:cubicBezTo>
                  <a:pt x="7198" y="13605"/>
                  <a:pt x="7402" y="13701"/>
                  <a:pt x="7445" y="13744"/>
                </a:cubicBezTo>
                <a:cubicBezTo>
                  <a:pt x="7466" y="13755"/>
                  <a:pt x="7509" y="13776"/>
                  <a:pt x="7562" y="13776"/>
                </a:cubicBezTo>
                <a:cubicBezTo>
                  <a:pt x="7605" y="13776"/>
                  <a:pt x="7659" y="13787"/>
                  <a:pt x="7681" y="13808"/>
                </a:cubicBezTo>
                <a:cubicBezTo>
                  <a:pt x="7810" y="13888"/>
                  <a:pt x="7940" y="13949"/>
                  <a:pt x="7983" y="13949"/>
                </a:cubicBezTo>
                <a:cubicBezTo>
                  <a:pt x="7986" y="13949"/>
                  <a:pt x="7989" y="13949"/>
                  <a:pt x="7991" y="13948"/>
                </a:cubicBezTo>
                <a:cubicBezTo>
                  <a:pt x="8013" y="13948"/>
                  <a:pt x="8056" y="13948"/>
                  <a:pt x="8088" y="13958"/>
                </a:cubicBezTo>
                <a:cubicBezTo>
                  <a:pt x="8131" y="13969"/>
                  <a:pt x="8206" y="13980"/>
                  <a:pt x="8260" y="13991"/>
                </a:cubicBezTo>
                <a:cubicBezTo>
                  <a:pt x="8335" y="14001"/>
                  <a:pt x="8367" y="14012"/>
                  <a:pt x="8378" y="14034"/>
                </a:cubicBezTo>
                <a:cubicBezTo>
                  <a:pt x="8391" y="14054"/>
                  <a:pt x="8401" y="14061"/>
                  <a:pt x="8445" y="14061"/>
                </a:cubicBezTo>
                <a:cubicBezTo>
                  <a:pt x="8470" y="14061"/>
                  <a:pt x="8506" y="14059"/>
                  <a:pt x="8560" y="14055"/>
                </a:cubicBezTo>
                <a:cubicBezTo>
                  <a:pt x="8668" y="14055"/>
                  <a:pt x="8753" y="14055"/>
                  <a:pt x="8796" y="14065"/>
                </a:cubicBezTo>
                <a:cubicBezTo>
                  <a:pt x="8825" y="14074"/>
                  <a:pt x="8845" y="14079"/>
                  <a:pt x="8865" y="14079"/>
                </a:cubicBezTo>
                <a:cubicBezTo>
                  <a:pt x="8897" y="14079"/>
                  <a:pt x="8932" y="14066"/>
                  <a:pt x="9011" y="14034"/>
                </a:cubicBezTo>
                <a:cubicBezTo>
                  <a:pt x="9097" y="14001"/>
                  <a:pt x="9171" y="13980"/>
                  <a:pt x="9193" y="13980"/>
                </a:cubicBezTo>
                <a:cubicBezTo>
                  <a:pt x="9214" y="13980"/>
                  <a:pt x="9290" y="13958"/>
                  <a:pt x="9343" y="13948"/>
                </a:cubicBezTo>
                <a:cubicBezTo>
                  <a:pt x="9398" y="13932"/>
                  <a:pt x="9436" y="13922"/>
                  <a:pt x="9456" y="13922"/>
                </a:cubicBezTo>
                <a:cubicBezTo>
                  <a:pt x="9464" y="13922"/>
                  <a:pt x="9469" y="13923"/>
                  <a:pt x="9472" y="13926"/>
                </a:cubicBezTo>
                <a:cubicBezTo>
                  <a:pt x="9477" y="13932"/>
                  <a:pt x="9483" y="13934"/>
                  <a:pt x="9491" y="13934"/>
                </a:cubicBezTo>
                <a:cubicBezTo>
                  <a:pt x="9499" y="13934"/>
                  <a:pt x="9509" y="13932"/>
                  <a:pt x="9526" y="13926"/>
                </a:cubicBezTo>
                <a:cubicBezTo>
                  <a:pt x="9536" y="13915"/>
                  <a:pt x="9569" y="13905"/>
                  <a:pt x="9590" y="13894"/>
                </a:cubicBezTo>
                <a:cubicBezTo>
                  <a:pt x="9611" y="13894"/>
                  <a:pt x="9676" y="13872"/>
                  <a:pt x="9740" y="13841"/>
                </a:cubicBezTo>
                <a:cubicBezTo>
                  <a:pt x="9805" y="13819"/>
                  <a:pt x="9858" y="13798"/>
                  <a:pt x="9858" y="13798"/>
                </a:cubicBezTo>
                <a:cubicBezTo>
                  <a:pt x="9858" y="13800"/>
                  <a:pt x="9859" y="13800"/>
                  <a:pt x="9862" y="13800"/>
                </a:cubicBezTo>
                <a:cubicBezTo>
                  <a:pt x="9877" y="13800"/>
                  <a:pt x="9919" y="13783"/>
                  <a:pt x="9955" y="13765"/>
                </a:cubicBezTo>
                <a:cubicBezTo>
                  <a:pt x="10105" y="13691"/>
                  <a:pt x="10255" y="13626"/>
                  <a:pt x="10287" y="13626"/>
                </a:cubicBezTo>
                <a:cubicBezTo>
                  <a:pt x="10288" y="13627"/>
                  <a:pt x="10290" y="13627"/>
                  <a:pt x="10292" y="13627"/>
                </a:cubicBezTo>
                <a:cubicBezTo>
                  <a:pt x="10339" y="13627"/>
                  <a:pt x="10556" y="13518"/>
                  <a:pt x="10566" y="13486"/>
                </a:cubicBezTo>
                <a:cubicBezTo>
                  <a:pt x="10577" y="13476"/>
                  <a:pt x="10663" y="13443"/>
                  <a:pt x="10909" y="13369"/>
                </a:cubicBezTo>
                <a:cubicBezTo>
                  <a:pt x="10973" y="13347"/>
                  <a:pt x="11038" y="13336"/>
                  <a:pt x="11038" y="13326"/>
                </a:cubicBezTo>
                <a:cubicBezTo>
                  <a:pt x="11049" y="13315"/>
                  <a:pt x="11092" y="13293"/>
                  <a:pt x="11135" y="13272"/>
                </a:cubicBezTo>
                <a:cubicBezTo>
                  <a:pt x="11188" y="13250"/>
                  <a:pt x="11231" y="13219"/>
                  <a:pt x="11231" y="13207"/>
                </a:cubicBezTo>
                <a:cubicBezTo>
                  <a:pt x="11242" y="13197"/>
                  <a:pt x="11285" y="13176"/>
                  <a:pt x="11328" y="13154"/>
                </a:cubicBezTo>
                <a:cubicBezTo>
                  <a:pt x="11371" y="13133"/>
                  <a:pt x="11435" y="13079"/>
                  <a:pt x="11467" y="13047"/>
                </a:cubicBezTo>
                <a:cubicBezTo>
                  <a:pt x="11499" y="13014"/>
                  <a:pt x="11542" y="12983"/>
                  <a:pt x="11542" y="12983"/>
                </a:cubicBezTo>
                <a:cubicBezTo>
                  <a:pt x="11564" y="12983"/>
                  <a:pt x="11671" y="12864"/>
                  <a:pt x="11703" y="12811"/>
                </a:cubicBezTo>
                <a:cubicBezTo>
                  <a:pt x="11735" y="12757"/>
                  <a:pt x="11896" y="12575"/>
                  <a:pt x="11917" y="12575"/>
                </a:cubicBezTo>
                <a:cubicBezTo>
                  <a:pt x="11928" y="12575"/>
                  <a:pt x="11950" y="12554"/>
                  <a:pt x="11950" y="12521"/>
                </a:cubicBezTo>
                <a:cubicBezTo>
                  <a:pt x="11960" y="12489"/>
                  <a:pt x="11982" y="12468"/>
                  <a:pt x="11993" y="12468"/>
                </a:cubicBezTo>
                <a:cubicBezTo>
                  <a:pt x="12036" y="12457"/>
                  <a:pt x="12078" y="12414"/>
                  <a:pt x="12110" y="12339"/>
                </a:cubicBezTo>
                <a:cubicBezTo>
                  <a:pt x="12121" y="12318"/>
                  <a:pt x="12153" y="12275"/>
                  <a:pt x="12186" y="12253"/>
                </a:cubicBezTo>
                <a:cubicBezTo>
                  <a:pt x="12207" y="12232"/>
                  <a:pt x="12229" y="12210"/>
                  <a:pt x="12229" y="12199"/>
                </a:cubicBezTo>
                <a:cubicBezTo>
                  <a:pt x="12229" y="12178"/>
                  <a:pt x="12336" y="12070"/>
                  <a:pt x="12357" y="12070"/>
                </a:cubicBezTo>
                <a:cubicBezTo>
                  <a:pt x="12368" y="12070"/>
                  <a:pt x="12389" y="12039"/>
                  <a:pt x="12400" y="12006"/>
                </a:cubicBezTo>
                <a:cubicBezTo>
                  <a:pt x="12411" y="11963"/>
                  <a:pt x="12453" y="11910"/>
                  <a:pt x="12486" y="11867"/>
                </a:cubicBezTo>
                <a:cubicBezTo>
                  <a:pt x="12518" y="11834"/>
                  <a:pt x="12539" y="11792"/>
                  <a:pt x="12539" y="11770"/>
                </a:cubicBezTo>
                <a:cubicBezTo>
                  <a:pt x="12539" y="11738"/>
                  <a:pt x="12647" y="11588"/>
                  <a:pt x="12689" y="11567"/>
                </a:cubicBezTo>
                <a:cubicBezTo>
                  <a:pt x="12689" y="11556"/>
                  <a:pt x="12711" y="11524"/>
                  <a:pt x="12722" y="11491"/>
                </a:cubicBezTo>
                <a:cubicBezTo>
                  <a:pt x="12732" y="11459"/>
                  <a:pt x="12765" y="11405"/>
                  <a:pt x="12786" y="11374"/>
                </a:cubicBezTo>
                <a:cubicBezTo>
                  <a:pt x="12808" y="11341"/>
                  <a:pt x="12851" y="11266"/>
                  <a:pt x="12861" y="11212"/>
                </a:cubicBezTo>
                <a:cubicBezTo>
                  <a:pt x="12883" y="11159"/>
                  <a:pt x="12925" y="11073"/>
                  <a:pt x="12958" y="11019"/>
                </a:cubicBezTo>
                <a:cubicBezTo>
                  <a:pt x="13022" y="10945"/>
                  <a:pt x="13044" y="10891"/>
                  <a:pt x="13011" y="10869"/>
                </a:cubicBezTo>
                <a:cubicBezTo>
                  <a:pt x="13001" y="10859"/>
                  <a:pt x="13011" y="10826"/>
                  <a:pt x="13033" y="10783"/>
                </a:cubicBezTo>
                <a:cubicBezTo>
                  <a:pt x="13054" y="10740"/>
                  <a:pt x="13076" y="10697"/>
                  <a:pt x="13076" y="10676"/>
                </a:cubicBezTo>
                <a:cubicBezTo>
                  <a:pt x="13076" y="10666"/>
                  <a:pt x="13087" y="10623"/>
                  <a:pt x="13108" y="10590"/>
                </a:cubicBezTo>
                <a:cubicBezTo>
                  <a:pt x="13130" y="10547"/>
                  <a:pt x="13140" y="10516"/>
                  <a:pt x="13130" y="10494"/>
                </a:cubicBezTo>
                <a:cubicBezTo>
                  <a:pt x="13130" y="10461"/>
                  <a:pt x="13130" y="10440"/>
                  <a:pt x="13140" y="10430"/>
                </a:cubicBezTo>
                <a:cubicBezTo>
                  <a:pt x="13151" y="10408"/>
                  <a:pt x="13173" y="10365"/>
                  <a:pt x="13173" y="10322"/>
                </a:cubicBezTo>
                <a:cubicBezTo>
                  <a:pt x="13183" y="10280"/>
                  <a:pt x="13226" y="10172"/>
                  <a:pt x="13258" y="10097"/>
                </a:cubicBezTo>
                <a:cubicBezTo>
                  <a:pt x="13301" y="10022"/>
                  <a:pt x="13333" y="9936"/>
                  <a:pt x="13333" y="9904"/>
                </a:cubicBezTo>
                <a:cubicBezTo>
                  <a:pt x="13333" y="9882"/>
                  <a:pt x="13344" y="9829"/>
                  <a:pt x="13366" y="9786"/>
                </a:cubicBezTo>
                <a:cubicBezTo>
                  <a:pt x="13387" y="9743"/>
                  <a:pt x="13397" y="9700"/>
                  <a:pt x="13397" y="9679"/>
                </a:cubicBezTo>
                <a:cubicBezTo>
                  <a:pt x="13397" y="9657"/>
                  <a:pt x="13419" y="9615"/>
                  <a:pt x="13430" y="9572"/>
                </a:cubicBezTo>
                <a:cubicBezTo>
                  <a:pt x="13462" y="9496"/>
                  <a:pt x="13462" y="9464"/>
                  <a:pt x="13430" y="9357"/>
                </a:cubicBezTo>
                <a:cubicBezTo>
                  <a:pt x="13430" y="9346"/>
                  <a:pt x="13430" y="9282"/>
                  <a:pt x="13440" y="9207"/>
                </a:cubicBezTo>
                <a:cubicBezTo>
                  <a:pt x="13451" y="9143"/>
                  <a:pt x="13451" y="9078"/>
                  <a:pt x="13451" y="9067"/>
                </a:cubicBezTo>
                <a:cubicBezTo>
                  <a:pt x="13451" y="9057"/>
                  <a:pt x="13440" y="8960"/>
                  <a:pt x="13440" y="8842"/>
                </a:cubicBezTo>
                <a:cubicBezTo>
                  <a:pt x="13440" y="8735"/>
                  <a:pt x="13430" y="8606"/>
                  <a:pt x="13419" y="8552"/>
                </a:cubicBezTo>
                <a:cubicBezTo>
                  <a:pt x="13419" y="8509"/>
                  <a:pt x="13419" y="8423"/>
                  <a:pt x="13430" y="8381"/>
                </a:cubicBezTo>
                <a:cubicBezTo>
                  <a:pt x="13451" y="8295"/>
                  <a:pt x="13440" y="8209"/>
                  <a:pt x="13387" y="8037"/>
                </a:cubicBezTo>
                <a:cubicBezTo>
                  <a:pt x="13376" y="8016"/>
                  <a:pt x="13376" y="7909"/>
                  <a:pt x="13376" y="7813"/>
                </a:cubicBezTo>
                <a:cubicBezTo>
                  <a:pt x="13387" y="7662"/>
                  <a:pt x="13376" y="7630"/>
                  <a:pt x="13344" y="7577"/>
                </a:cubicBezTo>
                <a:cubicBezTo>
                  <a:pt x="13323" y="7522"/>
                  <a:pt x="13312" y="7480"/>
                  <a:pt x="13312" y="7351"/>
                </a:cubicBezTo>
                <a:cubicBezTo>
                  <a:pt x="13312" y="7222"/>
                  <a:pt x="13301" y="7179"/>
                  <a:pt x="13280" y="7169"/>
                </a:cubicBezTo>
                <a:cubicBezTo>
                  <a:pt x="13269" y="7158"/>
                  <a:pt x="13258" y="7136"/>
                  <a:pt x="13269" y="7115"/>
                </a:cubicBezTo>
                <a:cubicBezTo>
                  <a:pt x="13269" y="7093"/>
                  <a:pt x="13247" y="7040"/>
                  <a:pt x="13226" y="6976"/>
                </a:cubicBezTo>
                <a:cubicBezTo>
                  <a:pt x="13194" y="6922"/>
                  <a:pt x="13173" y="6857"/>
                  <a:pt x="13173" y="6847"/>
                </a:cubicBezTo>
                <a:cubicBezTo>
                  <a:pt x="13173" y="6793"/>
                  <a:pt x="13151" y="6772"/>
                  <a:pt x="13119" y="6750"/>
                </a:cubicBezTo>
                <a:cubicBezTo>
                  <a:pt x="13087" y="6740"/>
                  <a:pt x="13076" y="6718"/>
                  <a:pt x="13076" y="6707"/>
                </a:cubicBezTo>
                <a:cubicBezTo>
                  <a:pt x="13076" y="6654"/>
                  <a:pt x="13011" y="6461"/>
                  <a:pt x="12990" y="6450"/>
                </a:cubicBezTo>
                <a:cubicBezTo>
                  <a:pt x="12990" y="6450"/>
                  <a:pt x="12979" y="6428"/>
                  <a:pt x="12979" y="6397"/>
                </a:cubicBezTo>
                <a:cubicBezTo>
                  <a:pt x="12979" y="6375"/>
                  <a:pt x="12958" y="6332"/>
                  <a:pt x="12937" y="6300"/>
                </a:cubicBezTo>
                <a:cubicBezTo>
                  <a:pt x="12915" y="6268"/>
                  <a:pt x="12894" y="6235"/>
                  <a:pt x="12894" y="6214"/>
                </a:cubicBezTo>
                <a:cubicBezTo>
                  <a:pt x="12894" y="6204"/>
                  <a:pt x="12861" y="6128"/>
                  <a:pt x="12818" y="6042"/>
                </a:cubicBezTo>
                <a:cubicBezTo>
                  <a:pt x="12765" y="5935"/>
                  <a:pt x="12732" y="5903"/>
                  <a:pt x="12711" y="5892"/>
                </a:cubicBezTo>
                <a:cubicBezTo>
                  <a:pt x="12679" y="5892"/>
                  <a:pt x="12668" y="5871"/>
                  <a:pt x="12647" y="5817"/>
                </a:cubicBezTo>
                <a:cubicBezTo>
                  <a:pt x="12593" y="5678"/>
                  <a:pt x="12593" y="5667"/>
                  <a:pt x="12572" y="5667"/>
                </a:cubicBezTo>
                <a:cubicBezTo>
                  <a:pt x="12550" y="5667"/>
                  <a:pt x="12529" y="5646"/>
                  <a:pt x="12508" y="5613"/>
                </a:cubicBezTo>
                <a:cubicBezTo>
                  <a:pt x="12475" y="5570"/>
                  <a:pt x="12443" y="5527"/>
                  <a:pt x="12357" y="5367"/>
                </a:cubicBezTo>
                <a:cubicBezTo>
                  <a:pt x="12336" y="5345"/>
                  <a:pt x="12314" y="5303"/>
                  <a:pt x="12293" y="5260"/>
                </a:cubicBezTo>
                <a:cubicBezTo>
                  <a:pt x="12272" y="5217"/>
                  <a:pt x="12250" y="5184"/>
                  <a:pt x="12229" y="5184"/>
                </a:cubicBezTo>
                <a:cubicBezTo>
                  <a:pt x="12218" y="5174"/>
                  <a:pt x="12196" y="5174"/>
                  <a:pt x="12196" y="5163"/>
                </a:cubicBezTo>
                <a:cubicBezTo>
                  <a:pt x="12196" y="5152"/>
                  <a:pt x="12175" y="5131"/>
                  <a:pt x="12153" y="5098"/>
                </a:cubicBezTo>
                <a:cubicBezTo>
                  <a:pt x="12121" y="5067"/>
                  <a:pt x="12089" y="5013"/>
                  <a:pt x="12067" y="4981"/>
                </a:cubicBezTo>
                <a:cubicBezTo>
                  <a:pt x="12046" y="4948"/>
                  <a:pt x="12024" y="4916"/>
                  <a:pt x="12014" y="4905"/>
                </a:cubicBezTo>
                <a:cubicBezTo>
                  <a:pt x="12003" y="4905"/>
                  <a:pt x="11982" y="4884"/>
                  <a:pt x="11982" y="4862"/>
                </a:cubicBezTo>
                <a:cubicBezTo>
                  <a:pt x="11971" y="4841"/>
                  <a:pt x="11950" y="4809"/>
                  <a:pt x="11928" y="4777"/>
                </a:cubicBezTo>
                <a:cubicBezTo>
                  <a:pt x="11907" y="4755"/>
                  <a:pt x="11853" y="4691"/>
                  <a:pt x="11821" y="4648"/>
                </a:cubicBezTo>
                <a:cubicBezTo>
                  <a:pt x="11778" y="4605"/>
                  <a:pt x="11714" y="4552"/>
                  <a:pt x="11649" y="4519"/>
                </a:cubicBezTo>
                <a:cubicBezTo>
                  <a:pt x="11595" y="4498"/>
                  <a:pt x="11552" y="4466"/>
                  <a:pt x="11552" y="4444"/>
                </a:cubicBezTo>
                <a:cubicBezTo>
                  <a:pt x="11552" y="4433"/>
                  <a:pt x="11510" y="4402"/>
                  <a:pt x="11456" y="4369"/>
                </a:cubicBezTo>
                <a:cubicBezTo>
                  <a:pt x="11359" y="4305"/>
                  <a:pt x="11316" y="4283"/>
                  <a:pt x="11145" y="4208"/>
                </a:cubicBezTo>
                <a:cubicBezTo>
                  <a:pt x="11081" y="4187"/>
                  <a:pt x="11027" y="4154"/>
                  <a:pt x="11006" y="4133"/>
                </a:cubicBezTo>
                <a:cubicBezTo>
                  <a:pt x="10963" y="4101"/>
                  <a:pt x="10942" y="4090"/>
                  <a:pt x="10780" y="4090"/>
                </a:cubicBezTo>
                <a:cubicBezTo>
                  <a:pt x="10716" y="4090"/>
                  <a:pt x="10684" y="4080"/>
                  <a:pt x="10663" y="4058"/>
                </a:cubicBezTo>
                <a:cubicBezTo>
                  <a:pt x="10629" y="4033"/>
                  <a:pt x="10507" y="4008"/>
                  <a:pt x="10427" y="4008"/>
                </a:cubicBezTo>
                <a:cubicBezTo>
                  <a:pt x="10404" y="4008"/>
                  <a:pt x="10385" y="4011"/>
                  <a:pt x="10373" y="4015"/>
                </a:cubicBezTo>
                <a:cubicBezTo>
                  <a:pt x="10367" y="4018"/>
                  <a:pt x="10361" y="4019"/>
                  <a:pt x="10353" y="4019"/>
                </a:cubicBezTo>
                <a:cubicBezTo>
                  <a:pt x="10329" y="4019"/>
                  <a:pt x="10295" y="4007"/>
                  <a:pt x="10255" y="3983"/>
                </a:cubicBezTo>
                <a:cubicBezTo>
                  <a:pt x="10212" y="3961"/>
                  <a:pt x="10158" y="3940"/>
                  <a:pt x="10126" y="3940"/>
                </a:cubicBezTo>
                <a:cubicBezTo>
                  <a:pt x="10094" y="3940"/>
                  <a:pt x="10041" y="3930"/>
                  <a:pt x="9998" y="3908"/>
                </a:cubicBezTo>
                <a:cubicBezTo>
                  <a:pt x="9972" y="3895"/>
                  <a:pt x="9954" y="3890"/>
                  <a:pt x="9937" y="3890"/>
                </a:cubicBezTo>
                <a:cubicBezTo>
                  <a:pt x="9925" y="3890"/>
                  <a:pt x="9914" y="3893"/>
                  <a:pt x="9901" y="3897"/>
                </a:cubicBezTo>
                <a:cubicBezTo>
                  <a:pt x="9879" y="3897"/>
                  <a:pt x="9858" y="3902"/>
                  <a:pt x="9840" y="3902"/>
                </a:cubicBezTo>
                <a:cubicBezTo>
                  <a:pt x="9830" y="3902"/>
                  <a:pt x="9822" y="3901"/>
                  <a:pt x="9815" y="3897"/>
                </a:cubicBezTo>
                <a:lnTo>
                  <a:pt x="9611" y="3897"/>
                </a:lnTo>
                <a:cubicBezTo>
                  <a:pt x="9526" y="3897"/>
                  <a:pt x="9429" y="3887"/>
                  <a:pt x="9418" y="3876"/>
                </a:cubicBezTo>
                <a:cubicBezTo>
                  <a:pt x="9397" y="3865"/>
                  <a:pt x="9300" y="3844"/>
                  <a:pt x="9204" y="3833"/>
                </a:cubicBezTo>
                <a:cubicBezTo>
                  <a:pt x="9079" y="3820"/>
                  <a:pt x="9041" y="3815"/>
                  <a:pt x="8969" y="3815"/>
                </a:cubicBezTo>
                <a:cubicBezTo>
                  <a:pt x="8916" y="3815"/>
                  <a:pt x="8845" y="3818"/>
                  <a:pt x="8710" y="3822"/>
                </a:cubicBezTo>
                <a:cubicBezTo>
                  <a:pt x="8560" y="3822"/>
                  <a:pt x="8432" y="3822"/>
                  <a:pt x="8420" y="3811"/>
                </a:cubicBezTo>
                <a:cubicBezTo>
                  <a:pt x="8415" y="3806"/>
                  <a:pt x="8405" y="3803"/>
                  <a:pt x="8390" y="3803"/>
                </a:cubicBezTo>
                <a:cubicBezTo>
                  <a:pt x="8375" y="3803"/>
                  <a:pt x="8356" y="3806"/>
                  <a:pt x="8335" y="3811"/>
                </a:cubicBezTo>
                <a:cubicBezTo>
                  <a:pt x="8303" y="3833"/>
                  <a:pt x="8260" y="3833"/>
                  <a:pt x="8238" y="3844"/>
                </a:cubicBezTo>
                <a:cubicBezTo>
                  <a:pt x="8217" y="3844"/>
                  <a:pt x="8184" y="3844"/>
                  <a:pt x="8174" y="3854"/>
                </a:cubicBezTo>
                <a:cubicBezTo>
                  <a:pt x="8165" y="3859"/>
                  <a:pt x="8158" y="3861"/>
                  <a:pt x="8153" y="3861"/>
                </a:cubicBezTo>
                <a:cubicBezTo>
                  <a:pt x="8145" y="3861"/>
                  <a:pt x="8142" y="3856"/>
                  <a:pt x="8142" y="3844"/>
                </a:cubicBezTo>
                <a:cubicBezTo>
                  <a:pt x="8142" y="3834"/>
                  <a:pt x="8131" y="3829"/>
                  <a:pt x="8115" y="3829"/>
                </a:cubicBezTo>
                <a:cubicBezTo>
                  <a:pt x="8096" y="3829"/>
                  <a:pt x="8069" y="3837"/>
                  <a:pt x="8045" y="3854"/>
                </a:cubicBezTo>
                <a:cubicBezTo>
                  <a:pt x="8034" y="3865"/>
                  <a:pt x="7981" y="3876"/>
                  <a:pt x="7927" y="3876"/>
                </a:cubicBezTo>
                <a:cubicBezTo>
                  <a:pt x="7874" y="3876"/>
                  <a:pt x="7820" y="3887"/>
                  <a:pt x="7777" y="3918"/>
                </a:cubicBezTo>
                <a:cubicBezTo>
                  <a:pt x="7747" y="3936"/>
                  <a:pt x="7731" y="3945"/>
                  <a:pt x="7715" y="3945"/>
                </a:cubicBezTo>
                <a:cubicBezTo>
                  <a:pt x="7702" y="3945"/>
                  <a:pt x="7689" y="3939"/>
                  <a:pt x="7670" y="3930"/>
                </a:cubicBezTo>
                <a:cubicBezTo>
                  <a:pt x="7636" y="3920"/>
                  <a:pt x="7604" y="3915"/>
                  <a:pt x="7577" y="3915"/>
                </a:cubicBezTo>
                <a:cubicBezTo>
                  <a:pt x="7543" y="3915"/>
                  <a:pt x="7516" y="3922"/>
                  <a:pt x="7498" y="3940"/>
                </a:cubicBezTo>
                <a:cubicBezTo>
                  <a:pt x="7488" y="3951"/>
                  <a:pt x="7455" y="3961"/>
                  <a:pt x="7434" y="3961"/>
                </a:cubicBezTo>
                <a:cubicBezTo>
                  <a:pt x="7402" y="3961"/>
                  <a:pt x="7369" y="3973"/>
                  <a:pt x="7359" y="3983"/>
                </a:cubicBezTo>
                <a:cubicBezTo>
                  <a:pt x="7348" y="3994"/>
                  <a:pt x="7283" y="4004"/>
                  <a:pt x="7155" y="4004"/>
                </a:cubicBezTo>
                <a:cubicBezTo>
                  <a:pt x="6887" y="4004"/>
                  <a:pt x="6790" y="4015"/>
                  <a:pt x="6737" y="4047"/>
                </a:cubicBezTo>
                <a:cubicBezTo>
                  <a:pt x="6704" y="4058"/>
                  <a:pt x="6661" y="4080"/>
                  <a:pt x="6630" y="4080"/>
                </a:cubicBezTo>
                <a:cubicBezTo>
                  <a:pt x="6597" y="4090"/>
                  <a:pt x="6554" y="4112"/>
                  <a:pt x="6533" y="4133"/>
                </a:cubicBezTo>
                <a:cubicBezTo>
                  <a:pt x="6520" y="4146"/>
                  <a:pt x="6507" y="4151"/>
                  <a:pt x="6492" y="4151"/>
                </a:cubicBezTo>
                <a:cubicBezTo>
                  <a:pt x="6482" y="4151"/>
                  <a:pt x="6471" y="4148"/>
                  <a:pt x="6458" y="4144"/>
                </a:cubicBezTo>
                <a:cubicBezTo>
                  <a:pt x="6450" y="4140"/>
                  <a:pt x="6441" y="4137"/>
                  <a:pt x="6428" y="4137"/>
                </a:cubicBezTo>
                <a:cubicBezTo>
                  <a:pt x="6407" y="4137"/>
                  <a:pt x="6376" y="4145"/>
                  <a:pt x="6329" y="4166"/>
                </a:cubicBezTo>
                <a:cubicBezTo>
                  <a:pt x="6168" y="4230"/>
                  <a:pt x="6039" y="4273"/>
                  <a:pt x="5986" y="4273"/>
                </a:cubicBezTo>
                <a:cubicBezTo>
                  <a:pt x="5953" y="4273"/>
                  <a:pt x="5900" y="4283"/>
                  <a:pt x="5857" y="4305"/>
                </a:cubicBezTo>
                <a:cubicBezTo>
                  <a:pt x="5814" y="4316"/>
                  <a:pt x="5771" y="4337"/>
                  <a:pt x="5750" y="4337"/>
                </a:cubicBezTo>
                <a:cubicBezTo>
                  <a:pt x="5729" y="4337"/>
                  <a:pt x="5696" y="4359"/>
                  <a:pt x="5674" y="4380"/>
                </a:cubicBezTo>
                <a:cubicBezTo>
                  <a:pt x="5653" y="4412"/>
                  <a:pt x="5621" y="4433"/>
                  <a:pt x="5610" y="4433"/>
                </a:cubicBezTo>
                <a:cubicBezTo>
                  <a:pt x="5589" y="4433"/>
                  <a:pt x="5546" y="4444"/>
                  <a:pt x="5503" y="4476"/>
                </a:cubicBezTo>
                <a:cubicBezTo>
                  <a:pt x="5471" y="4498"/>
                  <a:pt x="5417" y="4509"/>
                  <a:pt x="5396" y="4509"/>
                </a:cubicBezTo>
                <a:cubicBezTo>
                  <a:pt x="5385" y="4509"/>
                  <a:pt x="5364" y="4519"/>
                  <a:pt x="5353" y="4530"/>
                </a:cubicBezTo>
                <a:cubicBezTo>
                  <a:pt x="5353" y="4541"/>
                  <a:pt x="5331" y="4541"/>
                  <a:pt x="5321" y="4541"/>
                </a:cubicBezTo>
                <a:cubicBezTo>
                  <a:pt x="5288" y="4541"/>
                  <a:pt x="5042" y="4691"/>
                  <a:pt x="5021" y="4723"/>
                </a:cubicBezTo>
                <a:cubicBezTo>
                  <a:pt x="5009" y="4734"/>
                  <a:pt x="4967" y="4766"/>
                  <a:pt x="4924" y="4788"/>
                </a:cubicBezTo>
                <a:cubicBezTo>
                  <a:pt x="4881" y="4819"/>
                  <a:pt x="4838" y="4852"/>
                  <a:pt x="4816" y="4884"/>
                </a:cubicBezTo>
                <a:cubicBezTo>
                  <a:pt x="4806" y="4916"/>
                  <a:pt x="4773" y="4938"/>
                  <a:pt x="4763" y="4948"/>
                </a:cubicBezTo>
                <a:cubicBezTo>
                  <a:pt x="4742" y="4948"/>
                  <a:pt x="4720" y="4970"/>
                  <a:pt x="4699" y="4991"/>
                </a:cubicBezTo>
                <a:cubicBezTo>
                  <a:pt x="4677" y="5024"/>
                  <a:pt x="4634" y="5055"/>
                  <a:pt x="4602" y="5077"/>
                </a:cubicBezTo>
                <a:cubicBezTo>
                  <a:pt x="4527" y="5131"/>
                  <a:pt x="4495" y="5152"/>
                  <a:pt x="4430" y="5227"/>
                </a:cubicBezTo>
                <a:cubicBezTo>
                  <a:pt x="4398" y="5249"/>
                  <a:pt x="4356" y="5281"/>
                  <a:pt x="4323" y="5291"/>
                </a:cubicBezTo>
                <a:cubicBezTo>
                  <a:pt x="4302" y="5303"/>
                  <a:pt x="4270" y="5324"/>
                  <a:pt x="4259" y="5345"/>
                </a:cubicBezTo>
                <a:cubicBezTo>
                  <a:pt x="4248" y="5356"/>
                  <a:pt x="4205" y="5399"/>
                  <a:pt x="4163" y="5420"/>
                </a:cubicBezTo>
                <a:cubicBezTo>
                  <a:pt x="4120" y="5453"/>
                  <a:pt x="4077" y="5496"/>
                  <a:pt x="4055" y="5527"/>
                </a:cubicBezTo>
                <a:cubicBezTo>
                  <a:pt x="4023" y="5581"/>
                  <a:pt x="4012" y="5592"/>
                  <a:pt x="3948" y="5603"/>
                </a:cubicBezTo>
                <a:cubicBezTo>
                  <a:pt x="3884" y="5603"/>
                  <a:pt x="3884" y="5613"/>
                  <a:pt x="3862" y="5678"/>
                </a:cubicBezTo>
                <a:cubicBezTo>
                  <a:pt x="3851" y="5710"/>
                  <a:pt x="3830" y="5742"/>
                  <a:pt x="3819" y="5753"/>
                </a:cubicBezTo>
                <a:cubicBezTo>
                  <a:pt x="3765" y="5796"/>
                  <a:pt x="3594" y="6107"/>
                  <a:pt x="3572" y="6192"/>
                </a:cubicBezTo>
                <a:cubicBezTo>
                  <a:pt x="3562" y="6225"/>
                  <a:pt x="3551" y="6246"/>
                  <a:pt x="3529" y="6257"/>
                </a:cubicBezTo>
                <a:cubicBezTo>
                  <a:pt x="3508" y="6257"/>
                  <a:pt x="3497" y="6289"/>
                  <a:pt x="3486" y="6343"/>
                </a:cubicBezTo>
                <a:cubicBezTo>
                  <a:pt x="3465" y="6385"/>
                  <a:pt x="3443" y="6440"/>
                  <a:pt x="3412" y="6471"/>
                </a:cubicBezTo>
                <a:cubicBezTo>
                  <a:pt x="3369" y="6514"/>
                  <a:pt x="3347" y="6536"/>
                  <a:pt x="3336" y="6611"/>
                </a:cubicBezTo>
                <a:cubicBezTo>
                  <a:pt x="3315" y="6718"/>
                  <a:pt x="3229" y="6976"/>
                  <a:pt x="3207" y="6997"/>
                </a:cubicBezTo>
                <a:cubicBezTo>
                  <a:pt x="3197" y="7008"/>
                  <a:pt x="3186" y="7040"/>
                  <a:pt x="3186" y="7062"/>
                </a:cubicBezTo>
                <a:cubicBezTo>
                  <a:pt x="3186" y="7083"/>
                  <a:pt x="3176" y="7115"/>
                  <a:pt x="3154" y="7136"/>
                </a:cubicBezTo>
                <a:cubicBezTo>
                  <a:pt x="3133" y="7158"/>
                  <a:pt x="3111" y="7222"/>
                  <a:pt x="3100" y="7286"/>
                </a:cubicBezTo>
                <a:cubicBezTo>
                  <a:pt x="3079" y="7351"/>
                  <a:pt x="3068" y="7415"/>
                  <a:pt x="3057" y="7437"/>
                </a:cubicBezTo>
                <a:cubicBezTo>
                  <a:pt x="3047" y="7448"/>
                  <a:pt x="3047" y="7480"/>
                  <a:pt x="3047" y="7491"/>
                </a:cubicBezTo>
                <a:cubicBezTo>
                  <a:pt x="3047" y="7512"/>
                  <a:pt x="3036" y="7534"/>
                  <a:pt x="3026" y="7534"/>
                </a:cubicBezTo>
                <a:cubicBezTo>
                  <a:pt x="3004" y="7544"/>
                  <a:pt x="2993" y="7608"/>
                  <a:pt x="2971" y="7705"/>
                </a:cubicBezTo>
                <a:cubicBezTo>
                  <a:pt x="2961" y="7791"/>
                  <a:pt x="2940" y="7898"/>
                  <a:pt x="2918" y="7941"/>
                </a:cubicBezTo>
                <a:cubicBezTo>
                  <a:pt x="2897" y="7994"/>
                  <a:pt x="2875" y="8048"/>
                  <a:pt x="2864" y="8070"/>
                </a:cubicBezTo>
                <a:cubicBezTo>
                  <a:pt x="2864" y="8102"/>
                  <a:pt x="2843" y="8134"/>
                  <a:pt x="2832" y="8156"/>
                </a:cubicBezTo>
                <a:cubicBezTo>
                  <a:pt x="2811" y="8177"/>
                  <a:pt x="2800" y="8209"/>
                  <a:pt x="2800" y="8295"/>
                </a:cubicBezTo>
                <a:cubicBezTo>
                  <a:pt x="2800" y="8349"/>
                  <a:pt x="2800" y="8413"/>
                  <a:pt x="2790" y="8435"/>
                </a:cubicBezTo>
                <a:cubicBezTo>
                  <a:pt x="2768" y="8456"/>
                  <a:pt x="2778" y="8488"/>
                  <a:pt x="2790" y="8552"/>
                </a:cubicBezTo>
                <a:cubicBezTo>
                  <a:pt x="2811" y="8628"/>
                  <a:pt x="2811" y="8649"/>
                  <a:pt x="2800" y="8692"/>
                </a:cubicBezTo>
                <a:cubicBezTo>
                  <a:pt x="2790" y="8735"/>
                  <a:pt x="2778" y="8767"/>
                  <a:pt x="2800" y="8831"/>
                </a:cubicBezTo>
                <a:cubicBezTo>
                  <a:pt x="2821" y="8949"/>
                  <a:pt x="2832" y="9057"/>
                  <a:pt x="2832" y="9143"/>
                </a:cubicBezTo>
                <a:cubicBezTo>
                  <a:pt x="2832" y="9185"/>
                  <a:pt x="2832" y="9228"/>
                  <a:pt x="2843" y="9239"/>
                </a:cubicBezTo>
                <a:cubicBezTo>
                  <a:pt x="2854" y="9250"/>
                  <a:pt x="2864" y="9324"/>
                  <a:pt x="2875" y="9400"/>
                </a:cubicBezTo>
                <a:cubicBezTo>
                  <a:pt x="2886" y="9518"/>
                  <a:pt x="2897" y="9550"/>
                  <a:pt x="2918" y="9593"/>
                </a:cubicBezTo>
                <a:cubicBezTo>
                  <a:pt x="2940" y="9625"/>
                  <a:pt x="2971" y="9700"/>
                  <a:pt x="2993" y="9765"/>
                </a:cubicBezTo>
                <a:cubicBezTo>
                  <a:pt x="3036" y="9893"/>
                  <a:pt x="3122" y="10108"/>
                  <a:pt x="3143" y="10108"/>
                </a:cubicBezTo>
                <a:cubicBezTo>
                  <a:pt x="3154" y="10108"/>
                  <a:pt x="3176" y="10183"/>
                  <a:pt x="3197" y="10247"/>
                </a:cubicBezTo>
                <a:cubicBezTo>
                  <a:pt x="3197" y="10268"/>
                  <a:pt x="3219" y="10290"/>
                  <a:pt x="3240" y="10301"/>
                </a:cubicBezTo>
                <a:cubicBezTo>
                  <a:pt x="3262" y="10311"/>
                  <a:pt x="3272" y="10322"/>
                  <a:pt x="3272" y="10365"/>
                </a:cubicBezTo>
                <a:cubicBezTo>
                  <a:pt x="3272" y="10397"/>
                  <a:pt x="3283" y="10451"/>
                  <a:pt x="3304" y="10483"/>
                </a:cubicBezTo>
                <a:cubicBezTo>
                  <a:pt x="3315" y="10516"/>
                  <a:pt x="3347" y="10590"/>
                  <a:pt x="3369" y="10655"/>
                </a:cubicBezTo>
                <a:cubicBezTo>
                  <a:pt x="3390" y="10719"/>
                  <a:pt x="3422" y="10794"/>
                  <a:pt x="3455" y="10837"/>
                </a:cubicBezTo>
                <a:cubicBezTo>
                  <a:pt x="3540" y="10945"/>
                  <a:pt x="3594" y="11052"/>
                  <a:pt x="3615" y="11234"/>
                </a:cubicBezTo>
                <a:cubicBezTo>
                  <a:pt x="3626" y="11266"/>
                  <a:pt x="3637" y="11309"/>
                  <a:pt x="3658" y="11320"/>
                </a:cubicBezTo>
                <a:cubicBezTo>
                  <a:pt x="3679" y="11341"/>
                  <a:pt x="3701" y="11374"/>
                  <a:pt x="3712" y="11405"/>
                </a:cubicBezTo>
                <a:cubicBezTo>
                  <a:pt x="3722" y="11438"/>
                  <a:pt x="3744" y="11470"/>
                  <a:pt x="3755" y="11481"/>
                </a:cubicBezTo>
                <a:cubicBezTo>
                  <a:pt x="3787" y="11491"/>
                  <a:pt x="3830" y="11545"/>
                  <a:pt x="3894" y="11653"/>
                </a:cubicBezTo>
                <a:cubicBezTo>
                  <a:pt x="3905" y="11663"/>
                  <a:pt x="3927" y="11695"/>
                  <a:pt x="3937" y="11717"/>
                </a:cubicBezTo>
                <a:cubicBezTo>
                  <a:pt x="3948" y="11738"/>
                  <a:pt x="3969" y="11792"/>
                  <a:pt x="3980" y="11824"/>
                </a:cubicBezTo>
                <a:cubicBezTo>
                  <a:pt x="3991" y="11856"/>
                  <a:pt x="4034" y="11931"/>
                  <a:pt x="4077" y="11974"/>
                </a:cubicBezTo>
                <a:cubicBezTo>
                  <a:pt x="4163" y="12082"/>
                  <a:pt x="4216" y="12146"/>
                  <a:pt x="4259" y="12232"/>
                </a:cubicBezTo>
                <a:cubicBezTo>
                  <a:pt x="4280" y="12263"/>
                  <a:pt x="4323" y="12339"/>
                  <a:pt x="4377" y="12382"/>
                </a:cubicBezTo>
                <a:cubicBezTo>
                  <a:pt x="4516" y="12532"/>
                  <a:pt x="4527" y="12554"/>
                  <a:pt x="4559" y="12607"/>
                </a:cubicBezTo>
                <a:cubicBezTo>
                  <a:pt x="4570" y="12628"/>
                  <a:pt x="4602" y="12661"/>
                  <a:pt x="4634" y="12671"/>
                </a:cubicBezTo>
                <a:cubicBezTo>
                  <a:pt x="4709" y="12704"/>
                  <a:pt x="4795" y="12790"/>
                  <a:pt x="4859" y="12907"/>
                </a:cubicBezTo>
                <a:cubicBezTo>
                  <a:pt x="4924" y="13025"/>
                  <a:pt x="5031" y="13164"/>
                  <a:pt x="5138" y="13272"/>
                </a:cubicBezTo>
                <a:cubicBezTo>
                  <a:pt x="5171" y="13304"/>
                  <a:pt x="5214" y="13358"/>
                  <a:pt x="5235" y="13400"/>
                </a:cubicBezTo>
                <a:cubicBezTo>
                  <a:pt x="5257" y="13433"/>
                  <a:pt x="5300" y="13486"/>
                  <a:pt x="5331" y="13519"/>
                </a:cubicBezTo>
                <a:cubicBezTo>
                  <a:pt x="5364" y="13540"/>
                  <a:pt x="5396" y="13583"/>
                  <a:pt x="5407" y="13605"/>
                </a:cubicBezTo>
                <a:cubicBezTo>
                  <a:pt x="5407" y="13626"/>
                  <a:pt x="5439" y="13658"/>
                  <a:pt x="5481" y="13691"/>
                </a:cubicBezTo>
                <a:cubicBezTo>
                  <a:pt x="5524" y="13712"/>
                  <a:pt x="5632" y="13808"/>
                  <a:pt x="5729" y="13905"/>
                </a:cubicBezTo>
                <a:cubicBezTo>
                  <a:pt x="5910" y="14077"/>
                  <a:pt x="5932" y="14098"/>
                  <a:pt x="6082" y="14173"/>
                </a:cubicBezTo>
                <a:cubicBezTo>
                  <a:pt x="6136" y="14194"/>
                  <a:pt x="6211" y="14248"/>
                  <a:pt x="6265" y="14301"/>
                </a:cubicBezTo>
                <a:cubicBezTo>
                  <a:pt x="6318" y="14356"/>
                  <a:pt x="6372" y="14398"/>
                  <a:pt x="6404" y="14409"/>
                </a:cubicBezTo>
                <a:cubicBezTo>
                  <a:pt x="6425" y="14409"/>
                  <a:pt x="6458" y="14430"/>
                  <a:pt x="6479" y="14441"/>
                </a:cubicBezTo>
                <a:cubicBezTo>
                  <a:pt x="6490" y="14452"/>
                  <a:pt x="6522" y="14463"/>
                  <a:pt x="6533" y="14463"/>
                </a:cubicBezTo>
                <a:cubicBezTo>
                  <a:pt x="6554" y="14463"/>
                  <a:pt x="6565" y="14473"/>
                  <a:pt x="6565" y="14484"/>
                </a:cubicBezTo>
                <a:cubicBezTo>
                  <a:pt x="6565" y="14516"/>
                  <a:pt x="6608" y="14537"/>
                  <a:pt x="6694" y="14549"/>
                </a:cubicBezTo>
                <a:cubicBezTo>
                  <a:pt x="6747" y="14559"/>
                  <a:pt x="6790" y="14570"/>
                  <a:pt x="6801" y="14580"/>
                </a:cubicBezTo>
                <a:cubicBezTo>
                  <a:pt x="6801" y="14602"/>
                  <a:pt x="6833" y="14602"/>
                  <a:pt x="6866" y="14602"/>
                </a:cubicBezTo>
                <a:cubicBezTo>
                  <a:pt x="6887" y="14602"/>
                  <a:pt x="6940" y="14623"/>
                  <a:pt x="6973" y="14634"/>
                </a:cubicBezTo>
                <a:cubicBezTo>
                  <a:pt x="7016" y="14656"/>
                  <a:pt x="7059" y="14666"/>
                  <a:pt x="7123" y="14666"/>
                </a:cubicBezTo>
                <a:cubicBezTo>
                  <a:pt x="7176" y="14666"/>
                  <a:pt x="7230" y="14677"/>
                  <a:pt x="7273" y="14699"/>
                </a:cubicBezTo>
                <a:cubicBezTo>
                  <a:pt x="7316" y="14720"/>
                  <a:pt x="7369" y="14742"/>
                  <a:pt x="7402" y="14742"/>
                </a:cubicBezTo>
                <a:cubicBezTo>
                  <a:pt x="7434" y="14742"/>
                  <a:pt x="7455" y="14742"/>
                  <a:pt x="7466" y="14752"/>
                </a:cubicBezTo>
                <a:cubicBezTo>
                  <a:pt x="7466" y="14763"/>
                  <a:pt x="7509" y="14773"/>
                  <a:pt x="7552" y="14773"/>
                </a:cubicBezTo>
                <a:cubicBezTo>
                  <a:pt x="7605" y="14785"/>
                  <a:pt x="7691" y="14795"/>
                  <a:pt x="7755" y="14806"/>
                </a:cubicBezTo>
                <a:cubicBezTo>
                  <a:pt x="7843" y="14819"/>
                  <a:pt x="7905" y="14824"/>
                  <a:pt x="7948" y="14824"/>
                </a:cubicBezTo>
                <a:cubicBezTo>
                  <a:pt x="7979" y="14824"/>
                  <a:pt x="8000" y="14821"/>
                  <a:pt x="8013" y="14816"/>
                </a:cubicBezTo>
                <a:cubicBezTo>
                  <a:pt x="8022" y="14812"/>
                  <a:pt x="8034" y="14810"/>
                  <a:pt x="8049" y="14810"/>
                </a:cubicBezTo>
                <a:cubicBezTo>
                  <a:pt x="8071" y="14810"/>
                  <a:pt x="8099" y="14815"/>
                  <a:pt x="8131" y="14827"/>
                </a:cubicBezTo>
                <a:cubicBezTo>
                  <a:pt x="8169" y="14840"/>
                  <a:pt x="8202" y="14845"/>
                  <a:pt x="8230" y="14845"/>
                </a:cubicBezTo>
                <a:cubicBezTo>
                  <a:pt x="8250" y="14845"/>
                  <a:pt x="8268" y="14842"/>
                  <a:pt x="8281" y="14838"/>
                </a:cubicBezTo>
                <a:cubicBezTo>
                  <a:pt x="8313" y="14838"/>
                  <a:pt x="8496" y="14827"/>
                  <a:pt x="8689" y="14827"/>
                </a:cubicBezTo>
                <a:cubicBezTo>
                  <a:pt x="8761" y="14830"/>
                  <a:pt x="8821" y="14832"/>
                  <a:pt x="8871" y="14832"/>
                </a:cubicBezTo>
                <a:cubicBezTo>
                  <a:pt x="8994" y="14832"/>
                  <a:pt x="9054" y="14824"/>
                  <a:pt x="9054" y="14816"/>
                </a:cubicBezTo>
                <a:cubicBezTo>
                  <a:pt x="9064" y="14806"/>
                  <a:pt x="9085" y="14806"/>
                  <a:pt x="9107" y="14806"/>
                </a:cubicBezTo>
                <a:cubicBezTo>
                  <a:pt x="9128" y="14806"/>
                  <a:pt x="9150" y="14795"/>
                  <a:pt x="9150" y="14785"/>
                </a:cubicBezTo>
                <a:cubicBezTo>
                  <a:pt x="9161" y="14773"/>
                  <a:pt x="9225" y="14763"/>
                  <a:pt x="9311" y="14763"/>
                </a:cubicBezTo>
                <a:cubicBezTo>
                  <a:pt x="9386" y="14752"/>
                  <a:pt x="9461" y="14742"/>
                  <a:pt x="9493" y="14731"/>
                </a:cubicBezTo>
                <a:cubicBezTo>
                  <a:pt x="9514" y="14720"/>
                  <a:pt x="9569" y="14699"/>
                  <a:pt x="9622" y="14677"/>
                </a:cubicBezTo>
                <a:cubicBezTo>
                  <a:pt x="9676" y="14666"/>
                  <a:pt x="9740" y="14645"/>
                  <a:pt x="9750" y="14634"/>
                </a:cubicBezTo>
                <a:cubicBezTo>
                  <a:pt x="9785" y="14613"/>
                  <a:pt x="9846" y="14602"/>
                  <a:pt x="9894" y="14602"/>
                </a:cubicBezTo>
                <a:cubicBezTo>
                  <a:pt x="9921" y="14602"/>
                  <a:pt x="9943" y="14605"/>
                  <a:pt x="9955" y="14613"/>
                </a:cubicBezTo>
                <a:cubicBezTo>
                  <a:pt x="9965" y="14616"/>
                  <a:pt x="9973" y="14619"/>
                  <a:pt x="9982" y="14619"/>
                </a:cubicBezTo>
                <a:cubicBezTo>
                  <a:pt x="10000" y="14619"/>
                  <a:pt x="10019" y="14609"/>
                  <a:pt x="10062" y="14580"/>
                </a:cubicBezTo>
                <a:cubicBezTo>
                  <a:pt x="10094" y="14549"/>
                  <a:pt x="10158" y="14516"/>
                  <a:pt x="10191" y="14506"/>
                </a:cubicBezTo>
                <a:cubicBezTo>
                  <a:pt x="10234" y="14495"/>
                  <a:pt x="10308" y="14473"/>
                  <a:pt x="10362" y="14452"/>
                </a:cubicBezTo>
                <a:cubicBezTo>
                  <a:pt x="10415" y="14430"/>
                  <a:pt x="10491" y="14409"/>
                  <a:pt x="10534" y="14409"/>
                </a:cubicBezTo>
                <a:cubicBezTo>
                  <a:pt x="10566" y="14409"/>
                  <a:pt x="10641" y="14398"/>
                  <a:pt x="10673" y="14387"/>
                </a:cubicBezTo>
                <a:cubicBezTo>
                  <a:pt x="10706" y="14377"/>
                  <a:pt x="10759" y="14366"/>
                  <a:pt x="10780" y="14366"/>
                </a:cubicBezTo>
                <a:cubicBezTo>
                  <a:pt x="10802" y="14366"/>
                  <a:pt x="10856" y="14344"/>
                  <a:pt x="10887" y="14323"/>
                </a:cubicBezTo>
                <a:cubicBezTo>
                  <a:pt x="10920" y="14301"/>
                  <a:pt x="10973" y="14280"/>
                  <a:pt x="11027" y="14270"/>
                </a:cubicBezTo>
                <a:cubicBezTo>
                  <a:pt x="11070" y="14259"/>
                  <a:pt x="11113" y="14237"/>
                  <a:pt x="11135" y="14216"/>
                </a:cubicBezTo>
                <a:cubicBezTo>
                  <a:pt x="11166" y="14194"/>
                  <a:pt x="11242" y="14173"/>
                  <a:pt x="11413" y="14130"/>
                </a:cubicBezTo>
                <a:cubicBezTo>
                  <a:pt x="11478" y="14120"/>
                  <a:pt x="11531" y="14098"/>
                  <a:pt x="11542" y="14087"/>
                </a:cubicBezTo>
                <a:cubicBezTo>
                  <a:pt x="11552" y="14077"/>
                  <a:pt x="11574" y="14077"/>
                  <a:pt x="11595" y="14077"/>
                </a:cubicBezTo>
                <a:cubicBezTo>
                  <a:pt x="11617" y="14077"/>
                  <a:pt x="11638" y="14055"/>
                  <a:pt x="11649" y="14044"/>
                </a:cubicBezTo>
                <a:cubicBezTo>
                  <a:pt x="11660" y="14034"/>
                  <a:pt x="11681" y="14023"/>
                  <a:pt x="11703" y="14012"/>
                </a:cubicBezTo>
                <a:lnTo>
                  <a:pt x="11810" y="13958"/>
                </a:lnTo>
                <a:cubicBezTo>
                  <a:pt x="11843" y="13926"/>
                  <a:pt x="11874" y="13905"/>
                  <a:pt x="11885" y="13905"/>
                </a:cubicBezTo>
                <a:cubicBezTo>
                  <a:pt x="11896" y="13905"/>
                  <a:pt x="11917" y="13884"/>
                  <a:pt x="11950" y="13862"/>
                </a:cubicBezTo>
                <a:cubicBezTo>
                  <a:pt x="11971" y="13830"/>
                  <a:pt x="12036" y="13787"/>
                  <a:pt x="12078" y="13755"/>
                </a:cubicBezTo>
                <a:cubicBezTo>
                  <a:pt x="12121" y="13733"/>
                  <a:pt x="12175" y="13701"/>
                  <a:pt x="12186" y="13691"/>
                </a:cubicBezTo>
                <a:cubicBezTo>
                  <a:pt x="12196" y="13679"/>
                  <a:pt x="12218" y="13669"/>
                  <a:pt x="12229" y="13669"/>
                </a:cubicBezTo>
                <a:cubicBezTo>
                  <a:pt x="12239" y="13669"/>
                  <a:pt x="12282" y="13636"/>
                  <a:pt x="12336" y="13594"/>
                </a:cubicBezTo>
                <a:cubicBezTo>
                  <a:pt x="12379" y="13551"/>
                  <a:pt x="12432" y="13519"/>
                  <a:pt x="12443" y="13519"/>
                </a:cubicBezTo>
                <a:cubicBezTo>
                  <a:pt x="12453" y="13519"/>
                  <a:pt x="12486" y="13497"/>
                  <a:pt x="12508" y="13476"/>
                </a:cubicBezTo>
                <a:cubicBezTo>
                  <a:pt x="12572" y="13422"/>
                  <a:pt x="12604" y="13400"/>
                  <a:pt x="12711" y="13336"/>
                </a:cubicBezTo>
                <a:cubicBezTo>
                  <a:pt x="12744" y="13304"/>
                  <a:pt x="12786" y="13283"/>
                  <a:pt x="12797" y="13261"/>
                </a:cubicBezTo>
                <a:cubicBezTo>
                  <a:pt x="12808" y="13250"/>
                  <a:pt x="12829" y="13240"/>
                  <a:pt x="12851" y="13240"/>
                </a:cubicBezTo>
                <a:cubicBezTo>
                  <a:pt x="12883" y="13229"/>
                  <a:pt x="13054" y="13057"/>
                  <a:pt x="13130" y="12961"/>
                </a:cubicBezTo>
                <a:cubicBezTo>
                  <a:pt x="13151" y="12929"/>
                  <a:pt x="13183" y="12897"/>
                  <a:pt x="13215" y="12875"/>
                </a:cubicBezTo>
                <a:cubicBezTo>
                  <a:pt x="13247" y="12854"/>
                  <a:pt x="13280" y="12821"/>
                  <a:pt x="13290" y="12800"/>
                </a:cubicBezTo>
                <a:cubicBezTo>
                  <a:pt x="13301" y="12778"/>
                  <a:pt x="13333" y="12747"/>
                  <a:pt x="13354" y="12714"/>
                </a:cubicBezTo>
                <a:cubicBezTo>
                  <a:pt x="13397" y="12671"/>
                  <a:pt x="13483" y="12532"/>
                  <a:pt x="13483" y="12499"/>
                </a:cubicBezTo>
                <a:cubicBezTo>
                  <a:pt x="13483" y="12489"/>
                  <a:pt x="13505" y="12457"/>
                  <a:pt x="13537" y="12425"/>
                </a:cubicBezTo>
                <a:cubicBezTo>
                  <a:pt x="13559" y="12403"/>
                  <a:pt x="13612" y="12318"/>
                  <a:pt x="13645" y="12253"/>
                </a:cubicBezTo>
                <a:cubicBezTo>
                  <a:pt x="13676" y="12189"/>
                  <a:pt x="13709" y="12113"/>
                  <a:pt x="13730" y="12092"/>
                </a:cubicBezTo>
                <a:cubicBezTo>
                  <a:pt x="13773" y="12039"/>
                  <a:pt x="13805" y="11953"/>
                  <a:pt x="13805" y="11910"/>
                </a:cubicBezTo>
                <a:cubicBezTo>
                  <a:pt x="13805" y="11899"/>
                  <a:pt x="13826" y="11856"/>
                  <a:pt x="13859" y="11813"/>
                </a:cubicBezTo>
                <a:cubicBezTo>
                  <a:pt x="13977" y="11674"/>
                  <a:pt x="13998" y="11631"/>
                  <a:pt x="14041" y="11524"/>
                </a:cubicBezTo>
                <a:cubicBezTo>
                  <a:pt x="14052" y="11448"/>
                  <a:pt x="14084" y="11395"/>
                  <a:pt x="14095" y="11384"/>
                </a:cubicBezTo>
                <a:cubicBezTo>
                  <a:pt x="14105" y="11384"/>
                  <a:pt x="14116" y="11362"/>
                  <a:pt x="14116" y="11341"/>
                </a:cubicBezTo>
                <a:cubicBezTo>
                  <a:pt x="14116" y="11331"/>
                  <a:pt x="14127" y="11309"/>
                  <a:pt x="14148" y="11288"/>
                </a:cubicBezTo>
                <a:cubicBezTo>
                  <a:pt x="14181" y="11255"/>
                  <a:pt x="14298" y="11062"/>
                  <a:pt x="14320" y="11009"/>
                </a:cubicBezTo>
                <a:cubicBezTo>
                  <a:pt x="14320" y="10976"/>
                  <a:pt x="14352" y="10923"/>
                  <a:pt x="14384" y="10869"/>
                </a:cubicBezTo>
                <a:cubicBezTo>
                  <a:pt x="14417" y="10816"/>
                  <a:pt x="14438" y="10773"/>
                  <a:pt x="14427" y="10762"/>
                </a:cubicBezTo>
                <a:cubicBezTo>
                  <a:pt x="14427" y="10752"/>
                  <a:pt x="14438" y="10730"/>
                  <a:pt x="14449" y="10709"/>
                </a:cubicBezTo>
                <a:cubicBezTo>
                  <a:pt x="14470" y="10666"/>
                  <a:pt x="14470" y="10655"/>
                  <a:pt x="14460" y="10590"/>
                </a:cubicBezTo>
                <a:cubicBezTo>
                  <a:pt x="14449" y="10537"/>
                  <a:pt x="14449" y="10504"/>
                  <a:pt x="14460" y="10451"/>
                </a:cubicBezTo>
                <a:cubicBezTo>
                  <a:pt x="14481" y="10408"/>
                  <a:pt x="14491" y="10311"/>
                  <a:pt x="14491" y="10225"/>
                </a:cubicBezTo>
                <a:cubicBezTo>
                  <a:pt x="14503" y="10140"/>
                  <a:pt x="14513" y="10065"/>
                  <a:pt x="14524" y="10054"/>
                </a:cubicBezTo>
                <a:cubicBezTo>
                  <a:pt x="14534" y="10032"/>
                  <a:pt x="14534" y="10011"/>
                  <a:pt x="14524" y="9968"/>
                </a:cubicBezTo>
                <a:cubicBezTo>
                  <a:pt x="14513" y="9925"/>
                  <a:pt x="14503" y="9851"/>
                  <a:pt x="14513" y="9754"/>
                </a:cubicBezTo>
                <a:cubicBezTo>
                  <a:pt x="14524" y="9636"/>
                  <a:pt x="14513" y="9615"/>
                  <a:pt x="14503" y="9603"/>
                </a:cubicBezTo>
                <a:cubicBezTo>
                  <a:pt x="14470" y="9593"/>
                  <a:pt x="14470" y="9539"/>
                  <a:pt x="14503" y="9475"/>
                </a:cubicBezTo>
                <a:cubicBezTo>
                  <a:pt x="14513" y="9443"/>
                  <a:pt x="14513" y="9410"/>
                  <a:pt x="14503" y="9271"/>
                </a:cubicBezTo>
                <a:cubicBezTo>
                  <a:pt x="14491" y="9185"/>
                  <a:pt x="14491" y="9089"/>
                  <a:pt x="14503" y="9067"/>
                </a:cubicBezTo>
                <a:cubicBezTo>
                  <a:pt x="14503" y="9046"/>
                  <a:pt x="14491" y="8981"/>
                  <a:pt x="14481" y="8938"/>
                </a:cubicBezTo>
                <a:cubicBezTo>
                  <a:pt x="14460" y="8885"/>
                  <a:pt x="14460" y="8821"/>
                  <a:pt x="14460" y="8778"/>
                </a:cubicBezTo>
                <a:cubicBezTo>
                  <a:pt x="14470" y="8745"/>
                  <a:pt x="14460" y="8681"/>
                  <a:pt x="14460" y="8617"/>
                </a:cubicBezTo>
                <a:cubicBezTo>
                  <a:pt x="14449" y="8563"/>
                  <a:pt x="14438" y="8402"/>
                  <a:pt x="14438" y="8273"/>
                </a:cubicBezTo>
                <a:cubicBezTo>
                  <a:pt x="14427" y="8048"/>
                  <a:pt x="14427" y="8016"/>
                  <a:pt x="14395" y="7963"/>
                </a:cubicBezTo>
                <a:cubicBezTo>
                  <a:pt x="14363" y="7920"/>
                  <a:pt x="14363" y="7898"/>
                  <a:pt x="14374" y="7877"/>
                </a:cubicBezTo>
                <a:cubicBezTo>
                  <a:pt x="14395" y="7866"/>
                  <a:pt x="14384" y="7844"/>
                  <a:pt x="14363" y="7813"/>
                </a:cubicBezTo>
                <a:cubicBezTo>
                  <a:pt x="14352" y="7780"/>
                  <a:pt x="14341" y="7737"/>
                  <a:pt x="14341" y="7716"/>
                </a:cubicBezTo>
                <a:cubicBezTo>
                  <a:pt x="14341" y="7651"/>
                  <a:pt x="14320" y="7501"/>
                  <a:pt x="14298" y="7448"/>
                </a:cubicBezTo>
                <a:cubicBezTo>
                  <a:pt x="14288" y="7415"/>
                  <a:pt x="14277" y="7362"/>
                  <a:pt x="14277" y="7329"/>
                </a:cubicBezTo>
                <a:cubicBezTo>
                  <a:pt x="14277" y="7286"/>
                  <a:pt x="14267" y="7222"/>
                  <a:pt x="14234" y="7179"/>
                </a:cubicBezTo>
                <a:cubicBezTo>
                  <a:pt x="14213" y="7126"/>
                  <a:pt x="14202" y="7093"/>
                  <a:pt x="14213" y="7072"/>
                </a:cubicBezTo>
                <a:cubicBezTo>
                  <a:pt x="14224" y="7029"/>
                  <a:pt x="14181" y="6847"/>
                  <a:pt x="14148" y="6815"/>
                </a:cubicBezTo>
                <a:cubicBezTo>
                  <a:pt x="14148" y="6804"/>
                  <a:pt x="14138" y="6761"/>
                  <a:pt x="14138" y="6729"/>
                </a:cubicBezTo>
                <a:cubicBezTo>
                  <a:pt x="14138" y="6697"/>
                  <a:pt x="14127" y="6654"/>
                  <a:pt x="14116" y="6643"/>
                </a:cubicBezTo>
                <a:cubicBezTo>
                  <a:pt x="14105" y="6633"/>
                  <a:pt x="14095" y="6579"/>
                  <a:pt x="14095" y="6547"/>
                </a:cubicBezTo>
                <a:cubicBezTo>
                  <a:pt x="14084" y="6504"/>
                  <a:pt x="14052" y="6407"/>
                  <a:pt x="14020" y="6332"/>
                </a:cubicBezTo>
                <a:cubicBezTo>
                  <a:pt x="13977" y="6246"/>
                  <a:pt x="13955" y="6150"/>
                  <a:pt x="13955" y="6118"/>
                </a:cubicBezTo>
                <a:cubicBezTo>
                  <a:pt x="13955" y="6085"/>
                  <a:pt x="13945" y="6042"/>
                  <a:pt x="13923" y="6021"/>
                </a:cubicBezTo>
                <a:cubicBezTo>
                  <a:pt x="13902" y="5989"/>
                  <a:pt x="13880" y="5935"/>
                  <a:pt x="13869" y="5860"/>
                </a:cubicBezTo>
                <a:cubicBezTo>
                  <a:pt x="13859" y="5796"/>
                  <a:pt x="13838" y="5699"/>
                  <a:pt x="13805" y="5635"/>
                </a:cubicBezTo>
                <a:cubicBezTo>
                  <a:pt x="13784" y="5581"/>
                  <a:pt x="13762" y="5527"/>
                  <a:pt x="13762" y="5517"/>
                </a:cubicBezTo>
                <a:cubicBezTo>
                  <a:pt x="13762" y="5506"/>
                  <a:pt x="13719" y="5453"/>
                  <a:pt x="13687" y="5377"/>
                </a:cubicBezTo>
                <a:cubicBezTo>
                  <a:pt x="13633" y="5313"/>
                  <a:pt x="13580" y="5217"/>
                  <a:pt x="13559" y="5184"/>
                </a:cubicBezTo>
                <a:cubicBezTo>
                  <a:pt x="13537" y="5141"/>
                  <a:pt x="13505" y="5098"/>
                  <a:pt x="13483" y="5088"/>
                </a:cubicBezTo>
                <a:cubicBezTo>
                  <a:pt x="13451" y="5077"/>
                  <a:pt x="13387" y="4981"/>
                  <a:pt x="13387" y="4948"/>
                </a:cubicBezTo>
                <a:cubicBezTo>
                  <a:pt x="13387" y="4938"/>
                  <a:pt x="13333" y="4884"/>
                  <a:pt x="13280" y="4819"/>
                </a:cubicBezTo>
                <a:cubicBezTo>
                  <a:pt x="13226" y="4766"/>
                  <a:pt x="13173" y="4712"/>
                  <a:pt x="13173" y="4702"/>
                </a:cubicBezTo>
                <a:cubicBezTo>
                  <a:pt x="13173" y="4691"/>
                  <a:pt x="13140" y="4648"/>
                  <a:pt x="13087" y="4605"/>
                </a:cubicBezTo>
                <a:cubicBezTo>
                  <a:pt x="12979" y="4498"/>
                  <a:pt x="12947" y="4455"/>
                  <a:pt x="12947" y="4423"/>
                </a:cubicBezTo>
                <a:cubicBezTo>
                  <a:pt x="12947" y="4412"/>
                  <a:pt x="12925" y="4390"/>
                  <a:pt x="12894" y="4359"/>
                </a:cubicBezTo>
                <a:cubicBezTo>
                  <a:pt x="12872" y="4337"/>
                  <a:pt x="12818" y="4273"/>
                  <a:pt x="12786" y="4230"/>
                </a:cubicBezTo>
                <a:cubicBezTo>
                  <a:pt x="12744" y="4187"/>
                  <a:pt x="12658" y="4090"/>
                  <a:pt x="12593" y="4015"/>
                </a:cubicBezTo>
                <a:cubicBezTo>
                  <a:pt x="12529" y="3951"/>
                  <a:pt x="12453" y="3865"/>
                  <a:pt x="12443" y="3833"/>
                </a:cubicBezTo>
                <a:cubicBezTo>
                  <a:pt x="12422" y="3801"/>
                  <a:pt x="12400" y="3779"/>
                  <a:pt x="12368" y="3779"/>
                </a:cubicBezTo>
                <a:cubicBezTo>
                  <a:pt x="12346" y="3779"/>
                  <a:pt x="12325" y="3768"/>
                  <a:pt x="12314" y="3747"/>
                </a:cubicBezTo>
                <a:cubicBezTo>
                  <a:pt x="12303" y="3737"/>
                  <a:pt x="12250" y="3694"/>
                  <a:pt x="12207" y="3661"/>
                </a:cubicBezTo>
                <a:cubicBezTo>
                  <a:pt x="12153" y="3640"/>
                  <a:pt x="12121" y="3608"/>
                  <a:pt x="12121" y="3597"/>
                </a:cubicBezTo>
                <a:cubicBezTo>
                  <a:pt x="12121" y="3597"/>
                  <a:pt x="12089" y="3575"/>
                  <a:pt x="12057" y="3543"/>
                </a:cubicBezTo>
                <a:cubicBezTo>
                  <a:pt x="12014" y="3522"/>
                  <a:pt x="11993" y="3501"/>
                  <a:pt x="11993" y="3479"/>
                </a:cubicBezTo>
                <a:cubicBezTo>
                  <a:pt x="11993" y="3458"/>
                  <a:pt x="11821" y="3329"/>
                  <a:pt x="11778" y="3329"/>
                </a:cubicBezTo>
                <a:cubicBezTo>
                  <a:pt x="11746" y="3329"/>
                  <a:pt x="11681" y="3286"/>
                  <a:pt x="11681" y="3253"/>
                </a:cubicBezTo>
                <a:cubicBezTo>
                  <a:pt x="11681" y="3222"/>
                  <a:pt x="11445" y="3103"/>
                  <a:pt x="11359" y="3093"/>
                </a:cubicBezTo>
                <a:cubicBezTo>
                  <a:pt x="11328" y="3093"/>
                  <a:pt x="11306" y="3072"/>
                  <a:pt x="11295" y="3050"/>
                </a:cubicBezTo>
                <a:cubicBezTo>
                  <a:pt x="11285" y="3029"/>
                  <a:pt x="11263" y="3017"/>
                  <a:pt x="11242" y="3017"/>
                </a:cubicBezTo>
                <a:cubicBezTo>
                  <a:pt x="11220" y="3017"/>
                  <a:pt x="11188" y="3007"/>
                  <a:pt x="11177" y="2996"/>
                </a:cubicBezTo>
                <a:cubicBezTo>
                  <a:pt x="11166" y="2986"/>
                  <a:pt x="11102" y="2975"/>
                  <a:pt x="10952" y="2964"/>
                </a:cubicBezTo>
                <a:cubicBezTo>
                  <a:pt x="10877" y="2964"/>
                  <a:pt x="10877" y="2964"/>
                  <a:pt x="10856" y="2910"/>
                </a:cubicBezTo>
                <a:cubicBezTo>
                  <a:pt x="10845" y="2889"/>
                  <a:pt x="10823" y="2878"/>
                  <a:pt x="10748" y="2878"/>
                </a:cubicBezTo>
                <a:cubicBezTo>
                  <a:pt x="10706" y="2878"/>
                  <a:pt x="10620" y="2878"/>
                  <a:pt x="10555" y="2867"/>
                </a:cubicBezTo>
                <a:cubicBezTo>
                  <a:pt x="10537" y="2864"/>
                  <a:pt x="10517" y="2863"/>
                  <a:pt x="10497" y="2863"/>
                </a:cubicBezTo>
                <a:cubicBezTo>
                  <a:pt x="10447" y="2863"/>
                  <a:pt x="10394" y="2871"/>
                  <a:pt x="10341" y="2878"/>
                </a:cubicBezTo>
                <a:cubicBezTo>
                  <a:pt x="10287" y="2900"/>
                  <a:pt x="10180" y="2900"/>
                  <a:pt x="10115" y="2900"/>
                </a:cubicBezTo>
                <a:cubicBezTo>
                  <a:pt x="9955" y="2900"/>
                  <a:pt x="9740" y="2921"/>
                  <a:pt x="9708" y="2953"/>
                </a:cubicBezTo>
                <a:cubicBezTo>
                  <a:pt x="9697" y="2964"/>
                  <a:pt x="9676" y="2964"/>
                  <a:pt x="9665" y="2964"/>
                </a:cubicBezTo>
                <a:cubicBezTo>
                  <a:pt x="9662" y="2961"/>
                  <a:pt x="9658" y="2960"/>
                  <a:pt x="9653" y="2960"/>
                </a:cubicBezTo>
                <a:cubicBezTo>
                  <a:pt x="9641" y="2960"/>
                  <a:pt x="9623" y="2967"/>
                  <a:pt x="9600" y="2975"/>
                </a:cubicBezTo>
                <a:cubicBezTo>
                  <a:pt x="9557" y="2996"/>
                  <a:pt x="9504" y="3007"/>
                  <a:pt x="9300" y="3007"/>
                </a:cubicBezTo>
                <a:cubicBezTo>
                  <a:pt x="9247" y="3007"/>
                  <a:pt x="9150" y="3017"/>
                  <a:pt x="9075" y="3029"/>
                </a:cubicBezTo>
                <a:cubicBezTo>
                  <a:pt x="8978" y="3050"/>
                  <a:pt x="8871" y="3050"/>
                  <a:pt x="8775" y="3050"/>
                </a:cubicBezTo>
                <a:cubicBezTo>
                  <a:pt x="8668" y="3050"/>
                  <a:pt x="8592" y="3060"/>
                  <a:pt x="8539" y="3072"/>
                </a:cubicBezTo>
                <a:cubicBezTo>
                  <a:pt x="8507" y="3084"/>
                  <a:pt x="8484" y="3089"/>
                  <a:pt x="8454" y="3089"/>
                </a:cubicBezTo>
                <a:cubicBezTo>
                  <a:pt x="8433" y="3089"/>
                  <a:pt x="8409" y="3086"/>
                  <a:pt x="8378" y="3082"/>
                </a:cubicBezTo>
                <a:cubicBezTo>
                  <a:pt x="8339" y="3072"/>
                  <a:pt x="8316" y="3067"/>
                  <a:pt x="8299" y="3067"/>
                </a:cubicBezTo>
                <a:cubicBezTo>
                  <a:pt x="8278" y="3067"/>
                  <a:pt x="8267" y="3075"/>
                  <a:pt x="8249" y="3093"/>
                </a:cubicBezTo>
                <a:cubicBezTo>
                  <a:pt x="8233" y="3109"/>
                  <a:pt x="8225" y="3117"/>
                  <a:pt x="8210" y="3117"/>
                </a:cubicBezTo>
                <a:cubicBezTo>
                  <a:pt x="8196" y="3117"/>
                  <a:pt x="8174" y="3109"/>
                  <a:pt x="8131" y="3093"/>
                </a:cubicBezTo>
                <a:cubicBezTo>
                  <a:pt x="8087" y="3080"/>
                  <a:pt x="8061" y="3075"/>
                  <a:pt x="8043" y="3075"/>
                </a:cubicBezTo>
                <a:cubicBezTo>
                  <a:pt x="8030" y="3075"/>
                  <a:pt x="8022" y="3078"/>
                  <a:pt x="8013" y="3082"/>
                </a:cubicBezTo>
                <a:cubicBezTo>
                  <a:pt x="7991" y="3103"/>
                  <a:pt x="7938" y="3103"/>
                  <a:pt x="7798" y="3103"/>
                </a:cubicBezTo>
                <a:cubicBezTo>
                  <a:pt x="7562" y="3103"/>
                  <a:pt x="7295" y="3093"/>
                  <a:pt x="7047" y="3072"/>
                </a:cubicBezTo>
                <a:cubicBezTo>
                  <a:pt x="6985" y="3067"/>
                  <a:pt x="6937" y="3064"/>
                  <a:pt x="6894" y="3064"/>
                </a:cubicBezTo>
                <a:cubicBezTo>
                  <a:pt x="6836" y="3064"/>
                  <a:pt x="6788" y="3069"/>
                  <a:pt x="6726" y="3082"/>
                </a:cubicBezTo>
                <a:cubicBezTo>
                  <a:pt x="6680" y="3090"/>
                  <a:pt x="6649" y="3094"/>
                  <a:pt x="6624" y="3094"/>
                </a:cubicBezTo>
                <a:cubicBezTo>
                  <a:pt x="6583" y="3094"/>
                  <a:pt x="6557" y="3085"/>
                  <a:pt x="6511" y="3072"/>
                </a:cubicBezTo>
                <a:cubicBezTo>
                  <a:pt x="6458" y="3061"/>
                  <a:pt x="6420" y="3055"/>
                  <a:pt x="6392" y="3055"/>
                </a:cubicBezTo>
                <a:cubicBezTo>
                  <a:pt x="6364" y="3055"/>
                  <a:pt x="6345" y="3061"/>
                  <a:pt x="6329" y="3072"/>
                </a:cubicBezTo>
                <a:cubicBezTo>
                  <a:pt x="6318" y="3093"/>
                  <a:pt x="6254" y="3103"/>
                  <a:pt x="6168" y="3114"/>
                </a:cubicBezTo>
                <a:cubicBezTo>
                  <a:pt x="6082" y="3114"/>
                  <a:pt x="5996" y="3125"/>
                  <a:pt x="5965" y="3146"/>
                </a:cubicBezTo>
                <a:cubicBezTo>
                  <a:pt x="5942" y="3151"/>
                  <a:pt x="5927" y="3154"/>
                  <a:pt x="5916" y="3154"/>
                </a:cubicBezTo>
                <a:cubicBezTo>
                  <a:pt x="5900" y="3154"/>
                  <a:pt x="5891" y="3148"/>
                  <a:pt x="5879" y="3136"/>
                </a:cubicBezTo>
                <a:cubicBezTo>
                  <a:pt x="5868" y="3130"/>
                  <a:pt x="5857" y="3127"/>
                  <a:pt x="5847" y="3127"/>
                </a:cubicBezTo>
                <a:cubicBezTo>
                  <a:pt x="5836" y="3127"/>
                  <a:pt x="5825" y="3130"/>
                  <a:pt x="5814" y="3136"/>
                </a:cubicBezTo>
                <a:cubicBezTo>
                  <a:pt x="5806" y="3140"/>
                  <a:pt x="5797" y="3143"/>
                  <a:pt x="5788" y="3143"/>
                </a:cubicBezTo>
                <a:cubicBezTo>
                  <a:pt x="5775" y="3143"/>
                  <a:pt x="5763" y="3137"/>
                  <a:pt x="5750" y="3125"/>
                </a:cubicBezTo>
                <a:cubicBezTo>
                  <a:pt x="5734" y="3109"/>
                  <a:pt x="5726" y="3101"/>
                  <a:pt x="5715" y="3101"/>
                </a:cubicBezTo>
                <a:cubicBezTo>
                  <a:pt x="5704" y="3101"/>
                  <a:pt x="5691" y="3109"/>
                  <a:pt x="5664" y="3125"/>
                </a:cubicBezTo>
                <a:cubicBezTo>
                  <a:pt x="5632" y="3136"/>
                  <a:pt x="5578" y="3146"/>
                  <a:pt x="5546" y="3146"/>
                </a:cubicBezTo>
                <a:cubicBezTo>
                  <a:pt x="5514" y="3146"/>
                  <a:pt x="5471" y="3157"/>
                  <a:pt x="5439" y="3179"/>
                </a:cubicBezTo>
                <a:cubicBezTo>
                  <a:pt x="5407" y="3189"/>
                  <a:pt x="5364" y="3211"/>
                  <a:pt x="5321" y="3211"/>
                </a:cubicBezTo>
                <a:cubicBezTo>
                  <a:pt x="5235" y="3232"/>
                  <a:pt x="5042" y="3296"/>
                  <a:pt x="5021" y="3329"/>
                </a:cubicBezTo>
                <a:cubicBezTo>
                  <a:pt x="5009" y="3339"/>
                  <a:pt x="4988" y="3339"/>
                  <a:pt x="4978" y="3339"/>
                </a:cubicBezTo>
                <a:cubicBezTo>
                  <a:pt x="4967" y="3339"/>
                  <a:pt x="4913" y="3361"/>
                  <a:pt x="4859" y="3393"/>
                </a:cubicBezTo>
                <a:cubicBezTo>
                  <a:pt x="4795" y="3415"/>
                  <a:pt x="4742" y="3436"/>
                  <a:pt x="4731" y="3436"/>
                </a:cubicBezTo>
                <a:cubicBezTo>
                  <a:pt x="4727" y="3434"/>
                  <a:pt x="4722" y="3433"/>
                  <a:pt x="4718" y="3433"/>
                </a:cubicBezTo>
                <a:cubicBezTo>
                  <a:pt x="4698" y="3433"/>
                  <a:pt x="4671" y="3452"/>
                  <a:pt x="4645" y="3479"/>
                </a:cubicBezTo>
                <a:cubicBezTo>
                  <a:pt x="4602" y="3501"/>
                  <a:pt x="4559" y="3532"/>
                  <a:pt x="4538" y="3532"/>
                </a:cubicBezTo>
                <a:cubicBezTo>
                  <a:pt x="4516" y="3543"/>
                  <a:pt x="4452" y="3586"/>
                  <a:pt x="4409" y="3629"/>
                </a:cubicBezTo>
                <a:cubicBezTo>
                  <a:pt x="4248" y="3790"/>
                  <a:pt x="4205" y="3833"/>
                  <a:pt x="4163" y="3844"/>
                </a:cubicBezTo>
                <a:cubicBezTo>
                  <a:pt x="4141" y="3854"/>
                  <a:pt x="4087" y="3897"/>
                  <a:pt x="4034" y="3951"/>
                </a:cubicBezTo>
                <a:cubicBezTo>
                  <a:pt x="3991" y="3994"/>
                  <a:pt x="3948" y="4026"/>
                  <a:pt x="3937" y="4026"/>
                </a:cubicBezTo>
                <a:cubicBezTo>
                  <a:pt x="3927" y="4026"/>
                  <a:pt x="3862" y="4069"/>
                  <a:pt x="3808" y="4123"/>
                </a:cubicBezTo>
                <a:cubicBezTo>
                  <a:pt x="3744" y="4176"/>
                  <a:pt x="3669" y="4240"/>
                  <a:pt x="3626" y="4262"/>
                </a:cubicBezTo>
                <a:cubicBezTo>
                  <a:pt x="3583" y="4283"/>
                  <a:pt x="3540" y="4316"/>
                  <a:pt x="3529" y="4326"/>
                </a:cubicBezTo>
                <a:cubicBezTo>
                  <a:pt x="3519" y="4348"/>
                  <a:pt x="3476" y="4369"/>
                  <a:pt x="3443" y="4390"/>
                </a:cubicBezTo>
                <a:cubicBezTo>
                  <a:pt x="3412" y="4402"/>
                  <a:pt x="3369" y="4433"/>
                  <a:pt x="3358" y="4455"/>
                </a:cubicBezTo>
                <a:cubicBezTo>
                  <a:pt x="3336" y="4487"/>
                  <a:pt x="3262" y="4573"/>
                  <a:pt x="3176" y="4648"/>
                </a:cubicBezTo>
                <a:cubicBezTo>
                  <a:pt x="3090" y="4734"/>
                  <a:pt x="3026" y="4809"/>
                  <a:pt x="3026" y="4819"/>
                </a:cubicBezTo>
                <a:cubicBezTo>
                  <a:pt x="3026" y="4831"/>
                  <a:pt x="3014" y="4841"/>
                  <a:pt x="3004" y="4852"/>
                </a:cubicBezTo>
                <a:cubicBezTo>
                  <a:pt x="2993" y="4862"/>
                  <a:pt x="2971" y="4895"/>
                  <a:pt x="2961" y="4938"/>
                </a:cubicBezTo>
                <a:cubicBezTo>
                  <a:pt x="2950" y="4970"/>
                  <a:pt x="2940" y="5002"/>
                  <a:pt x="2918" y="5002"/>
                </a:cubicBezTo>
                <a:cubicBezTo>
                  <a:pt x="2897" y="5013"/>
                  <a:pt x="2778" y="5238"/>
                  <a:pt x="2778" y="5281"/>
                </a:cubicBezTo>
                <a:cubicBezTo>
                  <a:pt x="2778" y="5303"/>
                  <a:pt x="2757" y="5367"/>
                  <a:pt x="2725" y="5410"/>
                </a:cubicBezTo>
                <a:cubicBezTo>
                  <a:pt x="2661" y="5527"/>
                  <a:pt x="2628" y="5603"/>
                  <a:pt x="2639" y="5678"/>
                </a:cubicBezTo>
                <a:cubicBezTo>
                  <a:pt x="2650" y="5699"/>
                  <a:pt x="2650" y="5732"/>
                  <a:pt x="2639" y="5732"/>
                </a:cubicBezTo>
                <a:cubicBezTo>
                  <a:pt x="2628" y="5742"/>
                  <a:pt x="2554" y="5946"/>
                  <a:pt x="2532" y="6021"/>
                </a:cubicBezTo>
                <a:cubicBezTo>
                  <a:pt x="2532" y="6042"/>
                  <a:pt x="2511" y="6075"/>
                  <a:pt x="2489" y="6075"/>
                </a:cubicBezTo>
                <a:cubicBezTo>
                  <a:pt x="2468" y="6085"/>
                  <a:pt x="2457" y="6107"/>
                  <a:pt x="2446" y="6161"/>
                </a:cubicBezTo>
                <a:cubicBezTo>
                  <a:pt x="2446" y="6204"/>
                  <a:pt x="2425" y="6257"/>
                  <a:pt x="2382" y="6300"/>
                </a:cubicBezTo>
                <a:cubicBezTo>
                  <a:pt x="2328" y="6364"/>
                  <a:pt x="2328" y="6364"/>
                  <a:pt x="2349" y="6428"/>
                </a:cubicBezTo>
                <a:cubicBezTo>
                  <a:pt x="2371" y="6504"/>
                  <a:pt x="2339" y="6590"/>
                  <a:pt x="2264" y="6707"/>
                </a:cubicBezTo>
                <a:cubicBezTo>
                  <a:pt x="2232" y="6750"/>
                  <a:pt x="2210" y="6793"/>
                  <a:pt x="2210" y="6815"/>
                </a:cubicBezTo>
                <a:cubicBezTo>
                  <a:pt x="2210" y="6836"/>
                  <a:pt x="2210" y="6869"/>
                  <a:pt x="2199" y="6879"/>
                </a:cubicBezTo>
                <a:cubicBezTo>
                  <a:pt x="2146" y="6922"/>
                  <a:pt x="2070" y="7105"/>
                  <a:pt x="2070" y="7158"/>
                </a:cubicBezTo>
                <a:cubicBezTo>
                  <a:pt x="2070" y="7222"/>
                  <a:pt x="2028" y="7286"/>
                  <a:pt x="1985" y="7286"/>
                </a:cubicBezTo>
                <a:cubicBezTo>
                  <a:pt x="1953" y="7286"/>
                  <a:pt x="1953" y="7286"/>
                  <a:pt x="1910" y="7512"/>
                </a:cubicBezTo>
                <a:cubicBezTo>
                  <a:pt x="1889" y="7598"/>
                  <a:pt x="1856" y="7684"/>
                  <a:pt x="1846" y="7694"/>
                </a:cubicBezTo>
                <a:cubicBezTo>
                  <a:pt x="1824" y="7716"/>
                  <a:pt x="1824" y="7748"/>
                  <a:pt x="1834" y="7813"/>
                </a:cubicBezTo>
                <a:cubicBezTo>
                  <a:pt x="1846" y="7887"/>
                  <a:pt x="1834" y="7898"/>
                  <a:pt x="1803" y="7920"/>
                </a:cubicBezTo>
                <a:cubicBezTo>
                  <a:pt x="1770" y="7941"/>
                  <a:pt x="1770" y="7952"/>
                  <a:pt x="1792" y="8006"/>
                </a:cubicBezTo>
                <a:cubicBezTo>
                  <a:pt x="1803" y="8059"/>
                  <a:pt x="1803" y="8080"/>
                  <a:pt x="1781" y="8134"/>
                </a:cubicBezTo>
                <a:cubicBezTo>
                  <a:pt x="1770" y="8166"/>
                  <a:pt x="1760" y="8209"/>
                  <a:pt x="1770" y="8242"/>
                </a:cubicBezTo>
                <a:cubicBezTo>
                  <a:pt x="1781" y="8316"/>
                  <a:pt x="1781" y="8638"/>
                  <a:pt x="1760" y="8681"/>
                </a:cubicBezTo>
                <a:cubicBezTo>
                  <a:pt x="1749" y="8724"/>
                  <a:pt x="1781" y="8928"/>
                  <a:pt x="1813" y="8992"/>
                </a:cubicBezTo>
                <a:cubicBezTo>
                  <a:pt x="1824" y="9014"/>
                  <a:pt x="1824" y="9046"/>
                  <a:pt x="1813" y="9067"/>
                </a:cubicBezTo>
                <a:cubicBezTo>
                  <a:pt x="1813" y="9089"/>
                  <a:pt x="1813" y="9121"/>
                  <a:pt x="1824" y="9143"/>
                </a:cubicBezTo>
                <a:cubicBezTo>
                  <a:pt x="1834" y="9153"/>
                  <a:pt x="1846" y="9217"/>
                  <a:pt x="1846" y="9282"/>
                </a:cubicBezTo>
                <a:cubicBezTo>
                  <a:pt x="1846" y="9336"/>
                  <a:pt x="1856" y="9400"/>
                  <a:pt x="1867" y="9421"/>
                </a:cubicBezTo>
                <a:cubicBezTo>
                  <a:pt x="1910" y="9529"/>
                  <a:pt x="1996" y="9754"/>
                  <a:pt x="1996" y="9765"/>
                </a:cubicBezTo>
                <a:cubicBezTo>
                  <a:pt x="2006" y="9775"/>
                  <a:pt x="2006" y="9818"/>
                  <a:pt x="2017" y="9872"/>
                </a:cubicBezTo>
                <a:cubicBezTo>
                  <a:pt x="2017" y="9925"/>
                  <a:pt x="2017" y="9979"/>
                  <a:pt x="2039" y="9990"/>
                </a:cubicBezTo>
                <a:cubicBezTo>
                  <a:pt x="2060" y="10011"/>
                  <a:pt x="2060" y="10075"/>
                  <a:pt x="2039" y="10086"/>
                </a:cubicBezTo>
                <a:cubicBezTo>
                  <a:pt x="2017" y="10097"/>
                  <a:pt x="2028" y="10151"/>
                  <a:pt x="2070" y="10215"/>
                </a:cubicBezTo>
                <a:cubicBezTo>
                  <a:pt x="2092" y="10247"/>
                  <a:pt x="2125" y="10322"/>
                  <a:pt x="2135" y="10365"/>
                </a:cubicBezTo>
                <a:cubicBezTo>
                  <a:pt x="2156" y="10483"/>
                  <a:pt x="2178" y="10516"/>
                  <a:pt x="2210" y="10516"/>
                </a:cubicBezTo>
                <a:cubicBezTo>
                  <a:pt x="2221" y="10516"/>
                  <a:pt x="2232" y="10537"/>
                  <a:pt x="2232" y="10569"/>
                </a:cubicBezTo>
                <a:cubicBezTo>
                  <a:pt x="2232" y="10666"/>
                  <a:pt x="2275" y="10848"/>
                  <a:pt x="2318" y="10933"/>
                </a:cubicBezTo>
                <a:cubicBezTo>
                  <a:pt x="2339" y="10976"/>
                  <a:pt x="2361" y="11030"/>
                  <a:pt x="2361" y="11052"/>
                </a:cubicBezTo>
                <a:cubicBezTo>
                  <a:pt x="2361" y="11062"/>
                  <a:pt x="2371" y="11095"/>
                  <a:pt x="2382" y="11105"/>
                </a:cubicBezTo>
                <a:cubicBezTo>
                  <a:pt x="2392" y="11116"/>
                  <a:pt x="2414" y="11148"/>
                  <a:pt x="2414" y="11169"/>
                </a:cubicBezTo>
                <a:cubicBezTo>
                  <a:pt x="2425" y="11191"/>
                  <a:pt x="2446" y="11234"/>
                  <a:pt x="2478" y="11277"/>
                </a:cubicBezTo>
                <a:cubicBezTo>
                  <a:pt x="2500" y="11309"/>
                  <a:pt x="2521" y="11352"/>
                  <a:pt x="2521" y="11374"/>
                </a:cubicBezTo>
                <a:cubicBezTo>
                  <a:pt x="2521" y="11395"/>
                  <a:pt x="2564" y="11459"/>
                  <a:pt x="2618" y="11524"/>
                </a:cubicBezTo>
                <a:cubicBezTo>
                  <a:pt x="2671" y="11588"/>
                  <a:pt x="2735" y="11663"/>
                  <a:pt x="2757" y="11706"/>
                </a:cubicBezTo>
                <a:cubicBezTo>
                  <a:pt x="2821" y="11792"/>
                  <a:pt x="2854" y="11824"/>
                  <a:pt x="2950" y="11899"/>
                </a:cubicBezTo>
                <a:cubicBezTo>
                  <a:pt x="2993" y="11931"/>
                  <a:pt x="3026" y="11974"/>
                  <a:pt x="3026" y="11996"/>
                </a:cubicBezTo>
                <a:cubicBezTo>
                  <a:pt x="3026" y="12006"/>
                  <a:pt x="3036" y="12028"/>
                  <a:pt x="3047" y="12039"/>
                </a:cubicBezTo>
                <a:cubicBezTo>
                  <a:pt x="3068" y="12049"/>
                  <a:pt x="3079" y="12070"/>
                  <a:pt x="3079" y="12082"/>
                </a:cubicBezTo>
                <a:cubicBezTo>
                  <a:pt x="3079" y="12113"/>
                  <a:pt x="3133" y="12199"/>
                  <a:pt x="3219" y="12296"/>
                </a:cubicBezTo>
                <a:cubicBezTo>
                  <a:pt x="3262" y="12349"/>
                  <a:pt x="3283" y="12382"/>
                  <a:pt x="3283" y="12392"/>
                </a:cubicBezTo>
                <a:cubicBezTo>
                  <a:pt x="3283" y="12403"/>
                  <a:pt x="3315" y="12435"/>
                  <a:pt x="3358" y="12468"/>
                </a:cubicBezTo>
                <a:cubicBezTo>
                  <a:pt x="3401" y="12511"/>
                  <a:pt x="3455" y="12575"/>
                  <a:pt x="3486" y="12650"/>
                </a:cubicBezTo>
                <a:cubicBezTo>
                  <a:pt x="3529" y="12735"/>
                  <a:pt x="3562" y="12778"/>
                  <a:pt x="3594" y="12778"/>
                </a:cubicBezTo>
                <a:cubicBezTo>
                  <a:pt x="3615" y="12790"/>
                  <a:pt x="3626" y="12800"/>
                  <a:pt x="3626" y="12811"/>
                </a:cubicBezTo>
                <a:cubicBezTo>
                  <a:pt x="3626" y="12821"/>
                  <a:pt x="3648" y="12843"/>
                  <a:pt x="3669" y="12864"/>
                </a:cubicBezTo>
                <a:cubicBezTo>
                  <a:pt x="3691" y="12897"/>
                  <a:pt x="3701" y="12918"/>
                  <a:pt x="3701" y="12940"/>
                </a:cubicBezTo>
                <a:cubicBezTo>
                  <a:pt x="3691" y="12971"/>
                  <a:pt x="3701" y="12993"/>
                  <a:pt x="3755" y="13025"/>
                </a:cubicBezTo>
                <a:cubicBezTo>
                  <a:pt x="3787" y="13047"/>
                  <a:pt x="3819" y="13079"/>
                  <a:pt x="3819" y="13090"/>
                </a:cubicBezTo>
                <a:cubicBezTo>
                  <a:pt x="3819" y="13100"/>
                  <a:pt x="3872" y="13154"/>
                  <a:pt x="3927" y="13207"/>
                </a:cubicBezTo>
                <a:cubicBezTo>
                  <a:pt x="3980" y="13261"/>
                  <a:pt x="4044" y="13347"/>
                  <a:pt x="4066" y="13379"/>
                </a:cubicBezTo>
                <a:cubicBezTo>
                  <a:pt x="4077" y="13422"/>
                  <a:pt x="4120" y="13465"/>
                  <a:pt x="4141" y="13476"/>
                </a:cubicBezTo>
                <a:cubicBezTo>
                  <a:pt x="4163" y="13497"/>
                  <a:pt x="4184" y="13519"/>
                  <a:pt x="4184" y="13540"/>
                </a:cubicBezTo>
                <a:cubicBezTo>
                  <a:pt x="4184" y="13572"/>
                  <a:pt x="4216" y="13615"/>
                  <a:pt x="4280" y="13691"/>
                </a:cubicBezTo>
                <a:cubicBezTo>
                  <a:pt x="4387" y="13787"/>
                  <a:pt x="4441" y="13872"/>
                  <a:pt x="4463" y="13958"/>
                </a:cubicBezTo>
                <a:cubicBezTo>
                  <a:pt x="4463" y="13980"/>
                  <a:pt x="4495" y="14023"/>
                  <a:pt x="4538" y="14055"/>
                </a:cubicBezTo>
                <a:cubicBezTo>
                  <a:pt x="4570" y="14087"/>
                  <a:pt x="4602" y="14120"/>
                  <a:pt x="4602" y="14130"/>
                </a:cubicBezTo>
                <a:cubicBezTo>
                  <a:pt x="4602" y="14141"/>
                  <a:pt x="4623" y="14173"/>
                  <a:pt x="4656" y="14205"/>
                </a:cubicBezTo>
                <a:cubicBezTo>
                  <a:pt x="4677" y="14227"/>
                  <a:pt x="4709" y="14270"/>
                  <a:pt x="4709" y="14280"/>
                </a:cubicBezTo>
                <a:cubicBezTo>
                  <a:pt x="4709" y="14313"/>
                  <a:pt x="4731" y="14334"/>
                  <a:pt x="4785" y="14366"/>
                </a:cubicBezTo>
                <a:cubicBezTo>
                  <a:pt x="4828" y="14387"/>
                  <a:pt x="4870" y="14430"/>
                  <a:pt x="4892" y="14473"/>
                </a:cubicBezTo>
                <a:cubicBezTo>
                  <a:pt x="4902" y="14506"/>
                  <a:pt x="4935" y="14537"/>
                  <a:pt x="4956" y="14537"/>
                </a:cubicBezTo>
                <a:cubicBezTo>
                  <a:pt x="4978" y="14537"/>
                  <a:pt x="5009" y="14570"/>
                  <a:pt x="5031" y="14602"/>
                </a:cubicBezTo>
                <a:cubicBezTo>
                  <a:pt x="5052" y="14623"/>
                  <a:pt x="5106" y="14666"/>
                  <a:pt x="5149" y="14688"/>
                </a:cubicBezTo>
                <a:cubicBezTo>
                  <a:pt x="5192" y="14709"/>
                  <a:pt x="5278" y="14763"/>
                  <a:pt x="5342" y="14816"/>
                </a:cubicBezTo>
                <a:cubicBezTo>
                  <a:pt x="5460" y="14924"/>
                  <a:pt x="5557" y="14988"/>
                  <a:pt x="5632" y="15021"/>
                </a:cubicBezTo>
                <a:cubicBezTo>
                  <a:pt x="5653" y="15021"/>
                  <a:pt x="5686" y="15042"/>
                  <a:pt x="5686" y="15042"/>
                </a:cubicBezTo>
                <a:cubicBezTo>
                  <a:pt x="5696" y="15052"/>
                  <a:pt x="5814" y="15106"/>
                  <a:pt x="5889" y="15138"/>
                </a:cubicBezTo>
                <a:cubicBezTo>
                  <a:pt x="5922" y="15149"/>
                  <a:pt x="5953" y="15181"/>
                  <a:pt x="5965" y="15214"/>
                </a:cubicBezTo>
                <a:cubicBezTo>
                  <a:pt x="5986" y="15257"/>
                  <a:pt x="5996" y="15267"/>
                  <a:pt x="6061" y="15278"/>
                </a:cubicBezTo>
                <a:cubicBezTo>
                  <a:pt x="6104" y="15278"/>
                  <a:pt x="6136" y="15299"/>
                  <a:pt x="6146" y="15310"/>
                </a:cubicBezTo>
                <a:cubicBezTo>
                  <a:pt x="6158" y="15310"/>
                  <a:pt x="6189" y="15321"/>
                  <a:pt x="6222" y="15321"/>
                </a:cubicBezTo>
                <a:cubicBezTo>
                  <a:pt x="6243" y="15321"/>
                  <a:pt x="6297" y="15342"/>
                  <a:pt x="6329" y="15364"/>
                </a:cubicBezTo>
                <a:cubicBezTo>
                  <a:pt x="6361" y="15385"/>
                  <a:pt x="6404" y="15407"/>
                  <a:pt x="6436" y="15407"/>
                </a:cubicBezTo>
                <a:cubicBezTo>
                  <a:pt x="6458" y="15407"/>
                  <a:pt x="6501" y="15417"/>
                  <a:pt x="6522" y="15428"/>
                </a:cubicBezTo>
                <a:cubicBezTo>
                  <a:pt x="6541" y="15441"/>
                  <a:pt x="6559" y="15446"/>
                  <a:pt x="6580" y="15446"/>
                </a:cubicBezTo>
                <a:cubicBezTo>
                  <a:pt x="6595" y="15446"/>
                  <a:pt x="6612" y="15443"/>
                  <a:pt x="6630" y="15438"/>
                </a:cubicBezTo>
                <a:cubicBezTo>
                  <a:pt x="6672" y="15438"/>
                  <a:pt x="6704" y="15438"/>
                  <a:pt x="6737" y="15460"/>
                </a:cubicBezTo>
                <a:cubicBezTo>
                  <a:pt x="6762" y="15473"/>
                  <a:pt x="6780" y="15478"/>
                  <a:pt x="6797" y="15478"/>
                </a:cubicBezTo>
                <a:cubicBezTo>
                  <a:pt x="6809" y="15478"/>
                  <a:pt x="6820" y="15475"/>
                  <a:pt x="6833" y="15471"/>
                </a:cubicBezTo>
                <a:cubicBezTo>
                  <a:pt x="6849" y="15460"/>
                  <a:pt x="6863" y="15455"/>
                  <a:pt x="6878" y="15455"/>
                </a:cubicBezTo>
                <a:cubicBezTo>
                  <a:pt x="6892" y="15455"/>
                  <a:pt x="6908" y="15460"/>
                  <a:pt x="6930" y="15471"/>
                </a:cubicBezTo>
                <a:cubicBezTo>
                  <a:pt x="6953" y="15487"/>
                  <a:pt x="6982" y="15497"/>
                  <a:pt x="7005" y="15497"/>
                </a:cubicBezTo>
                <a:cubicBezTo>
                  <a:pt x="7013" y="15497"/>
                  <a:pt x="7020" y="15495"/>
                  <a:pt x="7026" y="15493"/>
                </a:cubicBezTo>
                <a:lnTo>
                  <a:pt x="7069" y="15493"/>
                </a:lnTo>
                <a:cubicBezTo>
                  <a:pt x="7069" y="15503"/>
                  <a:pt x="7123" y="15514"/>
                  <a:pt x="7187" y="15524"/>
                </a:cubicBezTo>
                <a:cubicBezTo>
                  <a:pt x="7241" y="15524"/>
                  <a:pt x="7316" y="15535"/>
                  <a:pt x="7337" y="15557"/>
                </a:cubicBezTo>
                <a:cubicBezTo>
                  <a:pt x="7350" y="15561"/>
                  <a:pt x="7364" y="15564"/>
                  <a:pt x="7380" y="15564"/>
                </a:cubicBezTo>
                <a:cubicBezTo>
                  <a:pt x="7405" y="15564"/>
                  <a:pt x="7437" y="15558"/>
                  <a:pt x="7488" y="15546"/>
                </a:cubicBezTo>
                <a:cubicBezTo>
                  <a:pt x="7523" y="15542"/>
                  <a:pt x="7548" y="15540"/>
                  <a:pt x="7569" y="15540"/>
                </a:cubicBezTo>
                <a:cubicBezTo>
                  <a:pt x="7608" y="15540"/>
                  <a:pt x="7636" y="15547"/>
                  <a:pt x="7691" y="15567"/>
                </a:cubicBezTo>
                <a:cubicBezTo>
                  <a:pt x="7745" y="15578"/>
                  <a:pt x="7809" y="15600"/>
                  <a:pt x="7831" y="15600"/>
                </a:cubicBezTo>
                <a:cubicBezTo>
                  <a:pt x="7852" y="15600"/>
                  <a:pt x="7917" y="15610"/>
                  <a:pt x="7960" y="15621"/>
                </a:cubicBezTo>
                <a:cubicBezTo>
                  <a:pt x="7986" y="15626"/>
                  <a:pt x="8010" y="15629"/>
                  <a:pt x="8030" y="15629"/>
                </a:cubicBezTo>
                <a:cubicBezTo>
                  <a:pt x="8050" y="15629"/>
                  <a:pt x="8066" y="15626"/>
                  <a:pt x="8077" y="15621"/>
                </a:cubicBezTo>
                <a:cubicBezTo>
                  <a:pt x="8088" y="15616"/>
                  <a:pt x="8112" y="15613"/>
                  <a:pt x="8146" y="15613"/>
                </a:cubicBezTo>
                <a:cubicBezTo>
                  <a:pt x="8179" y="15613"/>
                  <a:pt x="8222" y="15616"/>
                  <a:pt x="8270" y="15621"/>
                </a:cubicBezTo>
                <a:cubicBezTo>
                  <a:pt x="8305" y="15624"/>
                  <a:pt x="8333" y="15625"/>
                  <a:pt x="8357" y="15625"/>
                </a:cubicBezTo>
                <a:cubicBezTo>
                  <a:pt x="8415" y="15625"/>
                  <a:pt x="8450" y="15618"/>
                  <a:pt x="8496" y="15610"/>
                </a:cubicBezTo>
                <a:cubicBezTo>
                  <a:pt x="8535" y="15594"/>
                  <a:pt x="8574" y="15585"/>
                  <a:pt x="8610" y="15585"/>
                </a:cubicBezTo>
                <a:cubicBezTo>
                  <a:pt x="8622" y="15585"/>
                  <a:pt x="8635" y="15586"/>
                  <a:pt x="8646" y="15589"/>
                </a:cubicBezTo>
                <a:cubicBezTo>
                  <a:pt x="8660" y="15592"/>
                  <a:pt x="8673" y="15593"/>
                  <a:pt x="8685" y="15593"/>
                </a:cubicBezTo>
                <a:cubicBezTo>
                  <a:pt x="8718" y="15593"/>
                  <a:pt x="8746" y="15583"/>
                  <a:pt x="8785" y="15567"/>
                </a:cubicBezTo>
                <a:cubicBezTo>
                  <a:pt x="8808" y="15560"/>
                  <a:pt x="8831" y="15552"/>
                  <a:pt x="8849" y="15552"/>
                </a:cubicBezTo>
                <a:cubicBezTo>
                  <a:pt x="8857" y="15552"/>
                  <a:pt x="8865" y="15554"/>
                  <a:pt x="8871" y="15557"/>
                </a:cubicBezTo>
                <a:cubicBezTo>
                  <a:pt x="8882" y="15557"/>
                  <a:pt x="8925" y="15557"/>
                  <a:pt x="8978" y="15535"/>
                </a:cubicBezTo>
                <a:cubicBezTo>
                  <a:pt x="9021" y="15524"/>
                  <a:pt x="9097" y="15514"/>
                  <a:pt x="9128" y="15514"/>
                </a:cubicBezTo>
                <a:lnTo>
                  <a:pt x="9321" y="15514"/>
                </a:lnTo>
                <a:cubicBezTo>
                  <a:pt x="9333" y="15514"/>
                  <a:pt x="9386" y="15514"/>
                  <a:pt x="9429" y="15503"/>
                </a:cubicBezTo>
                <a:cubicBezTo>
                  <a:pt x="9460" y="15490"/>
                  <a:pt x="9484" y="15485"/>
                  <a:pt x="9507" y="15485"/>
                </a:cubicBezTo>
                <a:cubicBezTo>
                  <a:pt x="9523" y="15485"/>
                  <a:pt x="9539" y="15488"/>
                  <a:pt x="9557" y="15493"/>
                </a:cubicBezTo>
                <a:cubicBezTo>
                  <a:pt x="9570" y="15501"/>
                  <a:pt x="9582" y="15504"/>
                  <a:pt x="9597" y="15504"/>
                </a:cubicBezTo>
                <a:cubicBezTo>
                  <a:pt x="9622" y="15504"/>
                  <a:pt x="9654" y="15495"/>
                  <a:pt x="9708" y="15481"/>
                </a:cubicBezTo>
                <a:cubicBezTo>
                  <a:pt x="9772" y="15460"/>
                  <a:pt x="9847" y="15438"/>
                  <a:pt x="9869" y="15428"/>
                </a:cubicBezTo>
                <a:cubicBezTo>
                  <a:pt x="9891" y="15420"/>
                  <a:pt x="9920" y="15413"/>
                  <a:pt x="9942" y="15413"/>
                </a:cubicBezTo>
                <a:cubicBezTo>
                  <a:pt x="9951" y="15413"/>
                  <a:pt x="9959" y="15414"/>
                  <a:pt x="9965" y="15417"/>
                </a:cubicBezTo>
                <a:cubicBezTo>
                  <a:pt x="9986" y="15417"/>
                  <a:pt x="10029" y="15407"/>
                  <a:pt x="10051" y="15396"/>
                </a:cubicBezTo>
                <a:cubicBezTo>
                  <a:pt x="10083" y="15374"/>
                  <a:pt x="10115" y="15374"/>
                  <a:pt x="10126" y="15374"/>
                </a:cubicBezTo>
                <a:cubicBezTo>
                  <a:pt x="10133" y="15377"/>
                  <a:pt x="10140" y="15379"/>
                  <a:pt x="10147" y="15379"/>
                </a:cubicBezTo>
                <a:cubicBezTo>
                  <a:pt x="10166" y="15379"/>
                  <a:pt x="10186" y="15371"/>
                  <a:pt x="10201" y="15364"/>
                </a:cubicBezTo>
                <a:cubicBezTo>
                  <a:pt x="10265" y="15353"/>
                  <a:pt x="10384" y="15331"/>
                  <a:pt x="10544" y="15310"/>
                </a:cubicBezTo>
                <a:cubicBezTo>
                  <a:pt x="10587" y="15299"/>
                  <a:pt x="10663" y="15288"/>
                  <a:pt x="10694" y="15278"/>
                </a:cubicBezTo>
                <a:cubicBezTo>
                  <a:pt x="10737" y="15267"/>
                  <a:pt x="10791" y="15257"/>
                  <a:pt x="10823" y="15257"/>
                </a:cubicBezTo>
                <a:cubicBezTo>
                  <a:pt x="10856" y="15257"/>
                  <a:pt x="10909" y="15235"/>
                  <a:pt x="10942" y="15214"/>
                </a:cubicBezTo>
                <a:cubicBezTo>
                  <a:pt x="10979" y="15189"/>
                  <a:pt x="11002" y="15178"/>
                  <a:pt x="11021" y="15178"/>
                </a:cubicBezTo>
                <a:cubicBezTo>
                  <a:pt x="11035" y="15178"/>
                  <a:pt x="11046" y="15183"/>
                  <a:pt x="11059" y="15192"/>
                </a:cubicBezTo>
                <a:cubicBezTo>
                  <a:pt x="11065" y="15195"/>
                  <a:pt x="11071" y="15196"/>
                  <a:pt x="11079" y="15196"/>
                </a:cubicBezTo>
                <a:cubicBezTo>
                  <a:pt x="11099" y="15196"/>
                  <a:pt x="11127" y="15186"/>
                  <a:pt x="11166" y="15171"/>
                </a:cubicBezTo>
                <a:cubicBezTo>
                  <a:pt x="11206" y="15155"/>
                  <a:pt x="11245" y="15145"/>
                  <a:pt x="11280" y="15145"/>
                </a:cubicBezTo>
                <a:cubicBezTo>
                  <a:pt x="11293" y="15145"/>
                  <a:pt x="11305" y="15146"/>
                  <a:pt x="11316" y="15149"/>
                </a:cubicBezTo>
                <a:cubicBezTo>
                  <a:pt x="11328" y="15151"/>
                  <a:pt x="11340" y="15152"/>
                  <a:pt x="11351" y="15152"/>
                </a:cubicBezTo>
                <a:cubicBezTo>
                  <a:pt x="11412" y="15152"/>
                  <a:pt x="11467" y="15128"/>
                  <a:pt x="11521" y="15074"/>
                </a:cubicBezTo>
                <a:cubicBezTo>
                  <a:pt x="11574" y="15031"/>
                  <a:pt x="11660" y="15009"/>
                  <a:pt x="11810" y="14988"/>
                </a:cubicBezTo>
                <a:lnTo>
                  <a:pt x="11896" y="14967"/>
                </a:lnTo>
                <a:cubicBezTo>
                  <a:pt x="11907" y="14956"/>
                  <a:pt x="11928" y="14945"/>
                  <a:pt x="11960" y="14945"/>
                </a:cubicBezTo>
                <a:cubicBezTo>
                  <a:pt x="12046" y="14945"/>
                  <a:pt x="12175" y="14913"/>
                  <a:pt x="12218" y="14870"/>
                </a:cubicBezTo>
                <a:cubicBezTo>
                  <a:pt x="12239" y="14849"/>
                  <a:pt x="12272" y="14838"/>
                  <a:pt x="12293" y="14838"/>
                </a:cubicBezTo>
                <a:cubicBezTo>
                  <a:pt x="12314" y="14838"/>
                  <a:pt x="12357" y="14816"/>
                  <a:pt x="12400" y="14795"/>
                </a:cubicBezTo>
                <a:cubicBezTo>
                  <a:pt x="12443" y="14773"/>
                  <a:pt x="12475" y="14773"/>
                  <a:pt x="12508" y="14773"/>
                </a:cubicBezTo>
                <a:cubicBezTo>
                  <a:pt x="12513" y="14776"/>
                  <a:pt x="12520" y="14778"/>
                  <a:pt x="12528" y="14778"/>
                </a:cubicBezTo>
                <a:cubicBezTo>
                  <a:pt x="12551" y="14778"/>
                  <a:pt x="12585" y="14765"/>
                  <a:pt x="12625" y="14742"/>
                </a:cubicBezTo>
                <a:cubicBezTo>
                  <a:pt x="12668" y="14709"/>
                  <a:pt x="12711" y="14688"/>
                  <a:pt x="12722" y="14688"/>
                </a:cubicBezTo>
                <a:cubicBezTo>
                  <a:pt x="12722" y="14688"/>
                  <a:pt x="12744" y="14677"/>
                  <a:pt x="12765" y="14656"/>
                </a:cubicBezTo>
                <a:cubicBezTo>
                  <a:pt x="12775" y="14634"/>
                  <a:pt x="12797" y="14623"/>
                  <a:pt x="12818" y="14623"/>
                </a:cubicBezTo>
                <a:cubicBezTo>
                  <a:pt x="12829" y="14623"/>
                  <a:pt x="12851" y="14602"/>
                  <a:pt x="12872" y="14592"/>
                </a:cubicBezTo>
                <a:cubicBezTo>
                  <a:pt x="12898" y="14574"/>
                  <a:pt x="12925" y="14556"/>
                  <a:pt x="12946" y="14556"/>
                </a:cubicBezTo>
                <a:cubicBezTo>
                  <a:pt x="12950" y="14556"/>
                  <a:pt x="12954" y="14557"/>
                  <a:pt x="12958" y="14559"/>
                </a:cubicBezTo>
                <a:cubicBezTo>
                  <a:pt x="13001" y="14559"/>
                  <a:pt x="13033" y="14549"/>
                  <a:pt x="13076" y="14506"/>
                </a:cubicBezTo>
                <a:cubicBezTo>
                  <a:pt x="13108" y="14473"/>
                  <a:pt x="13140" y="14441"/>
                  <a:pt x="13151" y="14441"/>
                </a:cubicBezTo>
                <a:cubicBezTo>
                  <a:pt x="13183" y="14441"/>
                  <a:pt x="13548" y="14151"/>
                  <a:pt x="13548" y="14120"/>
                </a:cubicBezTo>
                <a:cubicBezTo>
                  <a:pt x="13548" y="14108"/>
                  <a:pt x="13580" y="14055"/>
                  <a:pt x="13633" y="14012"/>
                </a:cubicBezTo>
                <a:lnTo>
                  <a:pt x="13730" y="13915"/>
                </a:lnTo>
                <a:cubicBezTo>
                  <a:pt x="13741" y="13905"/>
                  <a:pt x="13784" y="13830"/>
                  <a:pt x="13826" y="13744"/>
                </a:cubicBezTo>
                <a:cubicBezTo>
                  <a:pt x="13869" y="13648"/>
                  <a:pt x="13923" y="13562"/>
                  <a:pt x="13934" y="13540"/>
                </a:cubicBezTo>
                <a:cubicBezTo>
                  <a:pt x="13945" y="13508"/>
                  <a:pt x="13988" y="13443"/>
                  <a:pt x="14020" y="13390"/>
                </a:cubicBezTo>
                <a:cubicBezTo>
                  <a:pt x="14052" y="13326"/>
                  <a:pt x="14105" y="13261"/>
                  <a:pt x="14127" y="13250"/>
                </a:cubicBezTo>
                <a:cubicBezTo>
                  <a:pt x="14148" y="13219"/>
                  <a:pt x="14159" y="13197"/>
                  <a:pt x="14159" y="13176"/>
                </a:cubicBezTo>
                <a:cubicBezTo>
                  <a:pt x="14159" y="13164"/>
                  <a:pt x="14170" y="13133"/>
                  <a:pt x="14191" y="13111"/>
                </a:cubicBezTo>
                <a:cubicBezTo>
                  <a:pt x="14213" y="13100"/>
                  <a:pt x="14234" y="13068"/>
                  <a:pt x="14234" y="13068"/>
                </a:cubicBezTo>
                <a:cubicBezTo>
                  <a:pt x="14234" y="13057"/>
                  <a:pt x="14267" y="12993"/>
                  <a:pt x="14310" y="12940"/>
                </a:cubicBezTo>
                <a:cubicBezTo>
                  <a:pt x="14352" y="12875"/>
                  <a:pt x="14384" y="12821"/>
                  <a:pt x="14384" y="12811"/>
                </a:cubicBezTo>
                <a:cubicBezTo>
                  <a:pt x="14384" y="12790"/>
                  <a:pt x="14427" y="12735"/>
                  <a:pt x="14470" y="12693"/>
                </a:cubicBezTo>
                <a:cubicBezTo>
                  <a:pt x="14513" y="12639"/>
                  <a:pt x="14567" y="12575"/>
                  <a:pt x="14577" y="12554"/>
                </a:cubicBezTo>
                <a:cubicBezTo>
                  <a:pt x="14599" y="12521"/>
                  <a:pt x="14631" y="12478"/>
                  <a:pt x="14653" y="12457"/>
                </a:cubicBezTo>
                <a:cubicBezTo>
                  <a:pt x="14674" y="12425"/>
                  <a:pt x="14696" y="12382"/>
                  <a:pt x="14696" y="12371"/>
                </a:cubicBezTo>
                <a:cubicBezTo>
                  <a:pt x="14696" y="12349"/>
                  <a:pt x="14727" y="12318"/>
                  <a:pt x="14760" y="12296"/>
                </a:cubicBezTo>
                <a:cubicBezTo>
                  <a:pt x="14792" y="12275"/>
                  <a:pt x="14835" y="12221"/>
                  <a:pt x="14846" y="12167"/>
                </a:cubicBezTo>
                <a:cubicBezTo>
                  <a:pt x="14867" y="12124"/>
                  <a:pt x="14889" y="12092"/>
                  <a:pt x="14910" y="12092"/>
                </a:cubicBezTo>
                <a:cubicBezTo>
                  <a:pt x="14921" y="12092"/>
                  <a:pt x="14932" y="12070"/>
                  <a:pt x="14942" y="12049"/>
                </a:cubicBezTo>
                <a:cubicBezTo>
                  <a:pt x="14953" y="12039"/>
                  <a:pt x="14985" y="11996"/>
                  <a:pt x="15017" y="11974"/>
                </a:cubicBezTo>
                <a:cubicBezTo>
                  <a:pt x="15060" y="11931"/>
                  <a:pt x="15071" y="11899"/>
                  <a:pt x="15082" y="11856"/>
                </a:cubicBezTo>
                <a:cubicBezTo>
                  <a:pt x="15082" y="11824"/>
                  <a:pt x="15103" y="11749"/>
                  <a:pt x="15125" y="11695"/>
                </a:cubicBezTo>
                <a:cubicBezTo>
                  <a:pt x="15156" y="11641"/>
                  <a:pt x="15168" y="11577"/>
                  <a:pt x="15168" y="11545"/>
                </a:cubicBezTo>
                <a:cubicBezTo>
                  <a:pt x="15168" y="11513"/>
                  <a:pt x="15189" y="11481"/>
                  <a:pt x="15211" y="11459"/>
                </a:cubicBezTo>
                <a:cubicBezTo>
                  <a:pt x="15232" y="11438"/>
                  <a:pt x="15242" y="11417"/>
                  <a:pt x="15232" y="11374"/>
                </a:cubicBezTo>
                <a:cubicBezTo>
                  <a:pt x="15221" y="11331"/>
                  <a:pt x="15199" y="11223"/>
                  <a:pt x="15199" y="11181"/>
                </a:cubicBezTo>
                <a:cubicBezTo>
                  <a:pt x="15199" y="11181"/>
                  <a:pt x="15199" y="11159"/>
                  <a:pt x="15211" y="11148"/>
                </a:cubicBezTo>
                <a:cubicBezTo>
                  <a:pt x="15242" y="11062"/>
                  <a:pt x="15253" y="10837"/>
                  <a:pt x="15221" y="10794"/>
                </a:cubicBezTo>
                <a:cubicBezTo>
                  <a:pt x="15199" y="10773"/>
                  <a:pt x="15178" y="10601"/>
                  <a:pt x="15199" y="10601"/>
                </a:cubicBezTo>
                <a:cubicBezTo>
                  <a:pt x="15221" y="10601"/>
                  <a:pt x="15232" y="10473"/>
                  <a:pt x="15242" y="10311"/>
                </a:cubicBezTo>
                <a:cubicBezTo>
                  <a:pt x="15242" y="10258"/>
                  <a:pt x="15242" y="9958"/>
                  <a:pt x="15232" y="9775"/>
                </a:cubicBezTo>
                <a:lnTo>
                  <a:pt x="15232" y="9507"/>
                </a:lnTo>
                <a:cubicBezTo>
                  <a:pt x="15242" y="9014"/>
                  <a:pt x="15221" y="8381"/>
                  <a:pt x="15199" y="8327"/>
                </a:cubicBezTo>
                <a:cubicBezTo>
                  <a:pt x="15189" y="8306"/>
                  <a:pt x="15189" y="8263"/>
                  <a:pt x="15199" y="8230"/>
                </a:cubicBezTo>
                <a:cubicBezTo>
                  <a:pt x="15221" y="8177"/>
                  <a:pt x="15211" y="8145"/>
                  <a:pt x="15189" y="8037"/>
                </a:cubicBezTo>
                <a:cubicBezTo>
                  <a:pt x="15156" y="7930"/>
                  <a:pt x="15156" y="7898"/>
                  <a:pt x="15168" y="7770"/>
                </a:cubicBezTo>
                <a:cubicBezTo>
                  <a:pt x="15189" y="7598"/>
                  <a:pt x="15178" y="7437"/>
                  <a:pt x="15146" y="7222"/>
                </a:cubicBezTo>
                <a:cubicBezTo>
                  <a:pt x="15135" y="7136"/>
                  <a:pt x="15125" y="7051"/>
                  <a:pt x="15125" y="7019"/>
                </a:cubicBezTo>
                <a:cubicBezTo>
                  <a:pt x="15125" y="6997"/>
                  <a:pt x="15114" y="6965"/>
                  <a:pt x="15103" y="6954"/>
                </a:cubicBezTo>
                <a:cubicBezTo>
                  <a:pt x="15092" y="6943"/>
                  <a:pt x="15082" y="6890"/>
                  <a:pt x="15071" y="6847"/>
                </a:cubicBezTo>
                <a:cubicBezTo>
                  <a:pt x="15060" y="6793"/>
                  <a:pt x="15039" y="6729"/>
                  <a:pt x="15017" y="6697"/>
                </a:cubicBezTo>
                <a:cubicBezTo>
                  <a:pt x="14996" y="6654"/>
                  <a:pt x="14975" y="6611"/>
                  <a:pt x="14963" y="6525"/>
                </a:cubicBezTo>
                <a:cubicBezTo>
                  <a:pt x="14963" y="6471"/>
                  <a:pt x="14953" y="6397"/>
                  <a:pt x="14932" y="6375"/>
                </a:cubicBezTo>
                <a:cubicBezTo>
                  <a:pt x="14878" y="6278"/>
                  <a:pt x="14856" y="6204"/>
                  <a:pt x="14846" y="6118"/>
                </a:cubicBezTo>
                <a:cubicBezTo>
                  <a:pt x="14835" y="6075"/>
                  <a:pt x="14824" y="6021"/>
                  <a:pt x="14803" y="5999"/>
                </a:cubicBezTo>
                <a:cubicBezTo>
                  <a:pt x="14792" y="5978"/>
                  <a:pt x="14782" y="5935"/>
                  <a:pt x="14782" y="5903"/>
                </a:cubicBezTo>
                <a:cubicBezTo>
                  <a:pt x="14782" y="5860"/>
                  <a:pt x="14770" y="5828"/>
                  <a:pt x="14749" y="5806"/>
                </a:cubicBezTo>
                <a:cubicBezTo>
                  <a:pt x="14727" y="5785"/>
                  <a:pt x="14727" y="5742"/>
                  <a:pt x="14727" y="5678"/>
                </a:cubicBezTo>
                <a:cubicBezTo>
                  <a:pt x="14727" y="5592"/>
                  <a:pt x="14706" y="5549"/>
                  <a:pt x="14674" y="5463"/>
                </a:cubicBezTo>
                <a:cubicBezTo>
                  <a:pt x="14631" y="5388"/>
                  <a:pt x="14620" y="5345"/>
                  <a:pt x="14631" y="5313"/>
                </a:cubicBezTo>
                <a:cubicBezTo>
                  <a:pt x="14631" y="5291"/>
                  <a:pt x="14631" y="5260"/>
                  <a:pt x="14610" y="5227"/>
                </a:cubicBezTo>
                <a:cubicBezTo>
                  <a:pt x="14599" y="5206"/>
                  <a:pt x="14577" y="5163"/>
                  <a:pt x="14567" y="5131"/>
                </a:cubicBezTo>
                <a:cubicBezTo>
                  <a:pt x="14556" y="5098"/>
                  <a:pt x="14524" y="5045"/>
                  <a:pt x="14491" y="5002"/>
                </a:cubicBezTo>
                <a:cubicBezTo>
                  <a:pt x="14460" y="4959"/>
                  <a:pt x="14438" y="4916"/>
                  <a:pt x="14438" y="4895"/>
                </a:cubicBezTo>
                <a:cubicBezTo>
                  <a:pt x="14438" y="4874"/>
                  <a:pt x="14417" y="4831"/>
                  <a:pt x="14384" y="4788"/>
                </a:cubicBezTo>
                <a:cubicBezTo>
                  <a:pt x="14352" y="4745"/>
                  <a:pt x="14320" y="4691"/>
                  <a:pt x="14320" y="4669"/>
                </a:cubicBezTo>
                <a:cubicBezTo>
                  <a:pt x="14310" y="4648"/>
                  <a:pt x="14298" y="4626"/>
                  <a:pt x="14288" y="4616"/>
                </a:cubicBezTo>
                <a:cubicBezTo>
                  <a:pt x="14277" y="4605"/>
                  <a:pt x="14245" y="4573"/>
                  <a:pt x="14234" y="4530"/>
                </a:cubicBezTo>
                <a:cubicBezTo>
                  <a:pt x="14213" y="4498"/>
                  <a:pt x="14159" y="4433"/>
                  <a:pt x="14116" y="4402"/>
                </a:cubicBezTo>
                <a:cubicBezTo>
                  <a:pt x="14062" y="4359"/>
                  <a:pt x="14031" y="4316"/>
                  <a:pt x="14020" y="4273"/>
                </a:cubicBezTo>
                <a:cubicBezTo>
                  <a:pt x="14009" y="4230"/>
                  <a:pt x="13977" y="4197"/>
                  <a:pt x="13955" y="4187"/>
                </a:cubicBezTo>
                <a:cubicBezTo>
                  <a:pt x="13934" y="4176"/>
                  <a:pt x="13912" y="4154"/>
                  <a:pt x="13902" y="4133"/>
                </a:cubicBezTo>
                <a:cubicBezTo>
                  <a:pt x="13891" y="4112"/>
                  <a:pt x="13848" y="4058"/>
                  <a:pt x="13805" y="4004"/>
                </a:cubicBezTo>
                <a:cubicBezTo>
                  <a:pt x="13773" y="3951"/>
                  <a:pt x="13719" y="3887"/>
                  <a:pt x="13698" y="3854"/>
                </a:cubicBezTo>
                <a:cubicBezTo>
                  <a:pt x="13666" y="3822"/>
                  <a:pt x="13633" y="3779"/>
                  <a:pt x="13602" y="3768"/>
                </a:cubicBezTo>
                <a:cubicBezTo>
                  <a:pt x="13580" y="3747"/>
                  <a:pt x="13473" y="3651"/>
                  <a:pt x="13366" y="3554"/>
                </a:cubicBezTo>
                <a:cubicBezTo>
                  <a:pt x="13269" y="3458"/>
                  <a:pt x="13173" y="3372"/>
                  <a:pt x="13161" y="3372"/>
                </a:cubicBezTo>
                <a:cubicBezTo>
                  <a:pt x="13151" y="3372"/>
                  <a:pt x="13119" y="3339"/>
                  <a:pt x="13097" y="3286"/>
                </a:cubicBezTo>
                <a:cubicBezTo>
                  <a:pt x="13065" y="3211"/>
                  <a:pt x="13033" y="3179"/>
                  <a:pt x="12979" y="3157"/>
                </a:cubicBezTo>
                <a:cubicBezTo>
                  <a:pt x="12904" y="3103"/>
                  <a:pt x="12829" y="3017"/>
                  <a:pt x="12797" y="2953"/>
                </a:cubicBezTo>
                <a:cubicBezTo>
                  <a:pt x="12786" y="2921"/>
                  <a:pt x="12754" y="2867"/>
                  <a:pt x="12701" y="2836"/>
                </a:cubicBezTo>
                <a:cubicBezTo>
                  <a:pt x="12647" y="2781"/>
                  <a:pt x="12625" y="2760"/>
                  <a:pt x="12636" y="2739"/>
                </a:cubicBezTo>
                <a:cubicBezTo>
                  <a:pt x="12636" y="2717"/>
                  <a:pt x="12625" y="2685"/>
                  <a:pt x="12582" y="2653"/>
                </a:cubicBezTo>
                <a:cubicBezTo>
                  <a:pt x="12486" y="2557"/>
                  <a:pt x="12432" y="2492"/>
                  <a:pt x="12400" y="2438"/>
                </a:cubicBezTo>
                <a:cubicBezTo>
                  <a:pt x="12389" y="2406"/>
                  <a:pt x="12357" y="2385"/>
                  <a:pt x="12336" y="2374"/>
                </a:cubicBezTo>
                <a:cubicBezTo>
                  <a:pt x="12314" y="2374"/>
                  <a:pt x="12282" y="2342"/>
                  <a:pt x="12260" y="2310"/>
                </a:cubicBezTo>
                <a:cubicBezTo>
                  <a:pt x="12229" y="2278"/>
                  <a:pt x="12207" y="2256"/>
                  <a:pt x="12196" y="2256"/>
                </a:cubicBezTo>
                <a:cubicBezTo>
                  <a:pt x="12186" y="2256"/>
                  <a:pt x="12143" y="2224"/>
                  <a:pt x="12100" y="2192"/>
                </a:cubicBezTo>
                <a:cubicBezTo>
                  <a:pt x="12064" y="2156"/>
                  <a:pt x="12036" y="2135"/>
                  <a:pt x="12021" y="2135"/>
                </a:cubicBezTo>
                <a:cubicBezTo>
                  <a:pt x="12018" y="2135"/>
                  <a:pt x="12016" y="2136"/>
                  <a:pt x="12014" y="2138"/>
                </a:cubicBezTo>
                <a:cubicBezTo>
                  <a:pt x="11993" y="2138"/>
                  <a:pt x="11950" y="2116"/>
                  <a:pt x="11896" y="2074"/>
                </a:cubicBezTo>
                <a:cubicBezTo>
                  <a:pt x="11853" y="2042"/>
                  <a:pt x="11800" y="2009"/>
                  <a:pt x="11788" y="2009"/>
                </a:cubicBezTo>
                <a:cubicBezTo>
                  <a:pt x="11767" y="2009"/>
                  <a:pt x="11746" y="1999"/>
                  <a:pt x="11735" y="1988"/>
                </a:cubicBezTo>
                <a:cubicBezTo>
                  <a:pt x="11714" y="1977"/>
                  <a:pt x="11638" y="1956"/>
                  <a:pt x="11564" y="1945"/>
                </a:cubicBezTo>
                <a:cubicBezTo>
                  <a:pt x="11456" y="1923"/>
                  <a:pt x="11413" y="1913"/>
                  <a:pt x="11392" y="1880"/>
                </a:cubicBezTo>
                <a:cubicBezTo>
                  <a:pt x="11359" y="1838"/>
                  <a:pt x="11156" y="1816"/>
                  <a:pt x="10415" y="1806"/>
                </a:cubicBezTo>
                <a:lnTo>
                  <a:pt x="9869" y="1806"/>
                </a:lnTo>
                <a:cubicBezTo>
                  <a:pt x="9697" y="1806"/>
                  <a:pt x="9472" y="1816"/>
                  <a:pt x="9440" y="1838"/>
                </a:cubicBezTo>
                <a:cubicBezTo>
                  <a:pt x="9429" y="1843"/>
                  <a:pt x="9418" y="1846"/>
                  <a:pt x="9409" y="1846"/>
                </a:cubicBezTo>
                <a:cubicBezTo>
                  <a:pt x="9400" y="1846"/>
                  <a:pt x="9391" y="1843"/>
                  <a:pt x="9386" y="1838"/>
                </a:cubicBezTo>
                <a:cubicBezTo>
                  <a:pt x="9371" y="1830"/>
                  <a:pt x="9356" y="1823"/>
                  <a:pt x="9337" y="1823"/>
                </a:cubicBezTo>
                <a:cubicBezTo>
                  <a:pt x="9329" y="1823"/>
                  <a:pt x="9320" y="1824"/>
                  <a:pt x="9311" y="1827"/>
                </a:cubicBezTo>
                <a:cubicBezTo>
                  <a:pt x="9290" y="1827"/>
                  <a:pt x="9225" y="1849"/>
                  <a:pt x="9161" y="1859"/>
                </a:cubicBezTo>
                <a:cubicBezTo>
                  <a:pt x="9107" y="1870"/>
                  <a:pt x="9032" y="1875"/>
                  <a:pt x="8966" y="1875"/>
                </a:cubicBezTo>
                <a:cubicBezTo>
                  <a:pt x="8901" y="1875"/>
                  <a:pt x="8844" y="1870"/>
                  <a:pt x="8828" y="1859"/>
                </a:cubicBezTo>
                <a:cubicBezTo>
                  <a:pt x="8818" y="1859"/>
                  <a:pt x="8764" y="1859"/>
                  <a:pt x="8721" y="1870"/>
                </a:cubicBezTo>
                <a:cubicBezTo>
                  <a:pt x="8665" y="1889"/>
                  <a:pt x="8587" y="1900"/>
                  <a:pt x="8517" y="1900"/>
                </a:cubicBezTo>
                <a:cubicBezTo>
                  <a:pt x="8466" y="1900"/>
                  <a:pt x="8420" y="1894"/>
                  <a:pt x="8389" y="1880"/>
                </a:cubicBezTo>
                <a:cubicBezTo>
                  <a:pt x="8356" y="1880"/>
                  <a:pt x="8313" y="1880"/>
                  <a:pt x="8270" y="1892"/>
                </a:cubicBezTo>
                <a:cubicBezTo>
                  <a:pt x="8227" y="1892"/>
                  <a:pt x="8163" y="1902"/>
                  <a:pt x="8131" y="1902"/>
                </a:cubicBezTo>
                <a:cubicBezTo>
                  <a:pt x="8088" y="1902"/>
                  <a:pt x="8045" y="1902"/>
                  <a:pt x="8034" y="1913"/>
                </a:cubicBezTo>
                <a:cubicBezTo>
                  <a:pt x="8024" y="1923"/>
                  <a:pt x="7927" y="1923"/>
                  <a:pt x="7820" y="1923"/>
                </a:cubicBezTo>
                <a:cubicBezTo>
                  <a:pt x="7691" y="1923"/>
                  <a:pt x="7605" y="1935"/>
                  <a:pt x="7595" y="1945"/>
                </a:cubicBezTo>
                <a:cubicBezTo>
                  <a:pt x="7575" y="1958"/>
                  <a:pt x="7509" y="1968"/>
                  <a:pt x="7454" y="1968"/>
                </a:cubicBezTo>
                <a:cubicBezTo>
                  <a:pt x="7421" y="1968"/>
                  <a:pt x="7392" y="1964"/>
                  <a:pt x="7380" y="1956"/>
                </a:cubicBezTo>
                <a:cubicBezTo>
                  <a:pt x="7369" y="1956"/>
                  <a:pt x="7337" y="1956"/>
                  <a:pt x="7305" y="1966"/>
                </a:cubicBezTo>
                <a:cubicBezTo>
                  <a:pt x="7234" y="1992"/>
                  <a:pt x="7186" y="2007"/>
                  <a:pt x="7157" y="2007"/>
                </a:cubicBezTo>
                <a:cubicBezTo>
                  <a:pt x="7138" y="2007"/>
                  <a:pt x="7127" y="2001"/>
                  <a:pt x="7123" y="1988"/>
                </a:cubicBezTo>
                <a:cubicBezTo>
                  <a:pt x="7118" y="1978"/>
                  <a:pt x="7092" y="1973"/>
                  <a:pt x="7035" y="1973"/>
                </a:cubicBezTo>
                <a:cubicBezTo>
                  <a:pt x="6966" y="1973"/>
                  <a:pt x="6850" y="1981"/>
                  <a:pt x="6672" y="1999"/>
                </a:cubicBezTo>
                <a:cubicBezTo>
                  <a:pt x="6587" y="1999"/>
                  <a:pt x="6458" y="2009"/>
                  <a:pt x="6382" y="2009"/>
                </a:cubicBezTo>
                <a:cubicBezTo>
                  <a:pt x="6351" y="2006"/>
                  <a:pt x="6326" y="2005"/>
                  <a:pt x="6306" y="2005"/>
                </a:cubicBezTo>
                <a:cubicBezTo>
                  <a:pt x="6258" y="2005"/>
                  <a:pt x="6237" y="2012"/>
                  <a:pt x="6222" y="2020"/>
                </a:cubicBezTo>
                <a:cubicBezTo>
                  <a:pt x="6209" y="2033"/>
                  <a:pt x="6197" y="2038"/>
                  <a:pt x="6176" y="2038"/>
                </a:cubicBezTo>
                <a:cubicBezTo>
                  <a:pt x="6161" y="2038"/>
                  <a:pt x="6142" y="2035"/>
                  <a:pt x="6115" y="2031"/>
                </a:cubicBezTo>
                <a:cubicBezTo>
                  <a:pt x="6062" y="2021"/>
                  <a:pt x="6028" y="2016"/>
                  <a:pt x="6003" y="2016"/>
                </a:cubicBezTo>
                <a:cubicBezTo>
                  <a:pt x="5973" y="2016"/>
                  <a:pt x="5956" y="2024"/>
                  <a:pt x="5932" y="2042"/>
                </a:cubicBezTo>
                <a:cubicBezTo>
                  <a:pt x="5910" y="2063"/>
                  <a:pt x="5868" y="2074"/>
                  <a:pt x="5825" y="2074"/>
                </a:cubicBezTo>
                <a:cubicBezTo>
                  <a:pt x="5793" y="2085"/>
                  <a:pt x="5717" y="2085"/>
                  <a:pt x="5664" y="2106"/>
                </a:cubicBezTo>
                <a:cubicBezTo>
                  <a:pt x="5610" y="2116"/>
                  <a:pt x="5524" y="2128"/>
                  <a:pt x="5471" y="2128"/>
                </a:cubicBezTo>
                <a:cubicBezTo>
                  <a:pt x="5407" y="2128"/>
                  <a:pt x="5374" y="2138"/>
                  <a:pt x="5364" y="2149"/>
                </a:cubicBezTo>
                <a:cubicBezTo>
                  <a:pt x="5364" y="2171"/>
                  <a:pt x="5321" y="2192"/>
                  <a:pt x="5267" y="2213"/>
                </a:cubicBezTo>
                <a:cubicBezTo>
                  <a:pt x="5225" y="2234"/>
                  <a:pt x="5201" y="2246"/>
                  <a:pt x="5181" y="2246"/>
                </a:cubicBezTo>
                <a:cubicBezTo>
                  <a:pt x="5170" y="2246"/>
                  <a:pt x="5161" y="2242"/>
                  <a:pt x="5149" y="2235"/>
                </a:cubicBezTo>
                <a:cubicBezTo>
                  <a:pt x="5142" y="2231"/>
                  <a:pt x="5136" y="2229"/>
                  <a:pt x="5129" y="2229"/>
                </a:cubicBezTo>
                <a:cubicBezTo>
                  <a:pt x="5114" y="2229"/>
                  <a:pt x="5095" y="2238"/>
                  <a:pt x="5052" y="2267"/>
                </a:cubicBezTo>
                <a:cubicBezTo>
                  <a:pt x="5009" y="2299"/>
                  <a:pt x="4967" y="2321"/>
                  <a:pt x="4956" y="2321"/>
                </a:cubicBezTo>
                <a:cubicBezTo>
                  <a:pt x="4935" y="2321"/>
                  <a:pt x="4881" y="2352"/>
                  <a:pt x="4828" y="2385"/>
                </a:cubicBezTo>
                <a:cubicBezTo>
                  <a:pt x="4765" y="2420"/>
                  <a:pt x="4725" y="2441"/>
                  <a:pt x="4701" y="2441"/>
                </a:cubicBezTo>
                <a:cubicBezTo>
                  <a:pt x="4696" y="2441"/>
                  <a:pt x="4691" y="2440"/>
                  <a:pt x="4688" y="2438"/>
                </a:cubicBezTo>
                <a:cubicBezTo>
                  <a:pt x="4683" y="2437"/>
                  <a:pt x="4679" y="2437"/>
                  <a:pt x="4674" y="2437"/>
                </a:cubicBezTo>
                <a:cubicBezTo>
                  <a:pt x="4632" y="2437"/>
                  <a:pt x="4572" y="2478"/>
                  <a:pt x="4495" y="2545"/>
                </a:cubicBezTo>
                <a:cubicBezTo>
                  <a:pt x="4463" y="2578"/>
                  <a:pt x="4420" y="2600"/>
                  <a:pt x="4377" y="2600"/>
                </a:cubicBezTo>
                <a:cubicBezTo>
                  <a:pt x="4334" y="2610"/>
                  <a:pt x="4237" y="2653"/>
                  <a:pt x="4163" y="2696"/>
                </a:cubicBezTo>
                <a:cubicBezTo>
                  <a:pt x="4077" y="2739"/>
                  <a:pt x="4001" y="2771"/>
                  <a:pt x="3980" y="2771"/>
                </a:cubicBezTo>
                <a:cubicBezTo>
                  <a:pt x="3958" y="2771"/>
                  <a:pt x="3819" y="2836"/>
                  <a:pt x="3722" y="2878"/>
                </a:cubicBezTo>
                <a:cubicBezTo>
                  <a:pt x="3691" y="2900"/>
                  <a:pt x="3637" y="2910"/>
                  <a:pt x="3583" y="2910"/>
                </a:cubicBezTo>
                <a:cubicBezTo>
                  <a:pt x="3519" y="2910"/>
                  <a:pt x="3497" y="2910"/>
                  <a:pt x="3476" y="2932"/>
                </a:cubicBezTo>
                <a:cubicBezTo>
                  <a:pt x="3457" y="2961"/>
                  <a:pt x="3378" y="2998"/>
                  <a:pt x="3339" y="2998"/>
                </a:cubicBezTo>
                <a:cubicBezTo>
                  <a:pt x="3334" y="2998"/>
                  <a:pt x="3329" y="2997"/>
                  <a:pt x="3326" y="2996"/>
                </a:cubicBezTo>
                <a:cubicBezTo>
                  <a:pt x="3324" y="2994"/>
                  <a:pt x="3321" y="2993"/>
                  <a:pt x="3317" y="2993"/>
                </a:cubicBezTo>
                <a:cubicBezTo>
                  <a:pt x="3297" y="2993"/>
                  <a:pt x="3254" y="3013"/>
                  <a:pt x="3219" y="3039"/>
                </a:cubicBezTo>
                <a:cubicBezTo>
                  <a:pt x="3165" y="3060"/>
                  <a:pt x="3100" y="3082"/>
                  <a:pt x="3068" y="3082"/>
                </a:cubicBezTo>
                <a:cubicBezTo>
                  <a:pt x="3036" y="3082"/>
                  <a:pt x="3004" y="3103"/>
                  <a:pt x="2983" y="3125"/>
                </a:cubicBezTo>
                <a:cubicBezTo>
                  <a:pt x="2940" y="3168"/>
                  <a:pt x="2875" y="3200"/>
                  <a:pt x="2725" y="3265"/>
                </a:cubicBezTo>
                <a:cubicBezTo>
                  <a:pt x="2704" y="3275"/>
                  <a:pt x="2682" y="3296"/>
                  <a:pt x="2671" y="3318"/>
                </a:cubicBezTo>
                <a:cubicBezTo>
                  <a:pt x="2671" y="3350"/>
                  <a:pt x="2639" y="3372"/>
                  <a:pt x="2564" y="3415"/>
                </a:cubicBezTo>
                <a:cubicBezTo>
                  <a:pt x="2478" y="3468"/>
                  <a:pt x="2457" y="3489"/>
                  <a:pt x="2446" y="3522"/>
                </a:cubicBezTo>
                <a:cubicBezTo>
                  <a:pt x="2446" y="3554"/>
                  <a:pt x="2425" y="3586"/>
                  <a:pt x="2392" y="3597"/>
                </a:cubicBezTo>
                <a:cubicBezTo>
                  <a:pt x="2318" y="3640"/>
                  <a:pt x="2178" y="3790"/>
                  <a:pt x="2167" y="3844"/>
                </a:cubicBezTo>
                <a:cubicBezTo>
                  <a:pt x="2167" y="3876"/>
                  <a:pt x="2146" y="3918"/>
                  <a:pt x="2125" y="3940"/>
                </a:cubicBezTo>
                <a:cubicBezTo>
                  <a:pt x="2070" y="4004"/>
                  <a:pt x="1803" y="4498"/>
                  <a:pt x="1803" y="4541"/>
                </a:cubicBezTo>
                <a:cubicBezTo>
                  <a:pt x="1803" y="4552"/>
                  <a:pt x="1781" y="4595"/>
                  <a:pt x="1749" y="4638"/>
                </a:cubicBezTo>
                <a:cubicBezTo>
                  <a:pt x="1717" y="4680"/>
                  <a:pt x="1695" y="4723"/>
                  <a:pt x="1695" y="4755"/>
                </a:cubicBezTo>
                <a:cubicBezTo>
                  <a:pt x="1695" y="4788"/>
                  <a:pt x="1674" y="4841"/>
                  <a:pt x="1653" y="4884"/>
                </a:cubicBezTo>
                <a:cubicBezTo>
                  <a:pt x="1631" y="4927"/>
                  <a:pt x="1610" y="4970"/>
                  <a:pt x="1610" y="4991"/>
                </a:cubicBezTo>
                <a:cubicBezTo>
                  <a:pt x="1610" y="5013"/>
                  <a:pt x="1599" y="5034"/>
                  <a:pt x="1588" y="5055"/>
                </a:cubicBezTo>
                <a:cubicBezTo>
                  <a:pt x="1577" y="5077"/>
                  <a:pt x="1567" y="5109"/>
                  <a:pt x="1567" y="5141"/>
                </a:cubicBezTo>
                <a:cubicBezTo>
                  <a:pt x="1567" y="5195"/>
                  <a:pt x="1556" y="5206"/>
                  <a:pt x="1470" y="5388"/>
                </a:cubicBezTo>
                <a:cubicBezTo>
                  <a:pt x="1438" y="5453"/>
                  <a:pt x="1417" y="5506"/>
                  <a:pt x="1427" y="5527"/>
                </a:cubicBezTo>
                <a:cubicBezTo>
                  <a:pt x="1427" y="5549"/>
                  <a:pt x="1417" y="5592"/>
                  <a:pt x="1384" y="5646"/>
                </a:cubicBezTo>
                <a:cubicBezTo>
                  <a:pt x="1331" y="5720"/>
                  <a:pt x="1331" y="5753"/>
                  <a:pt x="1320" y="5839"/>
                </a:cubicBezTo>
                <a:cubicBezTo>
                  <a:pt x="1320" y="5914"/>
                  <a:pt x="1309" y="5956"/>
                  <a:pt x="1288" y="5999"/>
                </a:cubicBezTo>
                <a:cubicBezTo>
                  <a:pt x="1266" y="6032"/>
                  <a:pt x="1255" y="6064"/>
                  <a:pt x="1255" y="6075"/>
                </a:cubicBezTo>
                <a:cubicBezTo>
                  <a:pt x="1255" y="6085"/>
                  <a:pt x="1234" y="6118"/>
                  <a:pt x="1212" y="6139"/>
                </a:cubicBezTo>
                <a:cubicBezTo>
                  <a:pt x="1181" y="6182"/>
                  <a:pt x="1169" y="6204"/>
                  <a:pt x="1181" y="6246"/>
                </a:cubicBezTo>
                <a:cubicBezTo>
                  <a:pt x="1191" y="6300"/>
                  <a:pt x="1191" y="6311"/>
                  <a:pt x="1148" y="6332"/>
                </a:cubicBezTo>
                <a:cubicBezTo>
                  <a:pt x="1116" y="6354"/>
                  <a:pt x="1105" y="6375"/>
                  <a:pt x="1105" y="6418"/>
                </a:cubicBezTo>
                <a:cubicBezTo>
                  <a:pt x="1105" y="6450"/>
                  <a:pt x="1105" y="6493"/>
                  <a:pt x="1095" y="6525"/>
                </a:cubicBezTo>
                <a:cubicBezTo>
                  <a:pt x="1084" y="6547"/>
                  <a:pt x="1062" y="6611"/>
                  <a:pt x="1052" y="6676"/>
                </a:cubicBezTo>
                <a:cubicBezTo>
                  <a:pt x="1041" y="6740"/>
                  <a:pt x="1019" y="6826"/>
                  <a:pt x="1009" y="6869"/>
                </a:cubicBezTo>
                <a:cubicBezTo>
                  <a:pt x="988" y="6912"/>
                  <a:pt x="976" y="6965"/>
                  <a:pt x="988" y="6986"/>
                </a:cubicBezTo>
                <a:cubicBezTo>
                  <a:pt x="988" y="7019"/>
                  <a:pt x="988" y="7051"/>
                  <a:pt x="976" y="7062"/>
                </a:cubicBezTo>
                <a:cubicBezTo>
                  <a:pt x="955" y="7072"/>
                  <a:pt x="955" y="7126"/>
                  <a:pt x="966" y="7448"/>
                </a:cubicBezTo>
                <a:cubicBezTo>
                  <a:pt x="966" y="7544"/>
                  <a:pt x="945" y="7758"/>
                  <a:pt x="923" y="7844"/>
                </a:cubicBezTo>
                <a:cubicBezTo>
                  <a:pt x="912" y="7877"/>
                  <a:pt x="912" y="7930"/>
                  <a:pt x="923" y="8006"/>
                </a:cubicBezTo>
                <a:cubicBezTo>
                  <a:pt x="933" y="8059"/>
                  <a:pt x="945" y="8123"/>
                  <a:pt x="945" y="8156"/>
                </a:cubicBezTo>
                <a:cubicBezTo>
                  <a:pt x="933" y="8199"/>
                  <a:pt x="923" y="8552"/>
                  <a:pt x="912" y="8895"/>
                </a:cubicBezTo>
                <a:cubicBezTo>
                  <a:pt x="912" y="8938"/>
                  <a:pt x="912" y="9078"/>
                  <a:pt x="923" y="9217"/>
                </a:cubicBezTo>
                <a:cubicBezTo>
                  <a:pt x="933" y="9486"/>
                  <a:pt x="933" y="9722"/>
                  <a:pt x="923" y="9743"/>
                </a:cubicBezTo>
                <a:cubicBezTo>
                  <a:pt x="912" y="9754"/>
                  <a:pt x="923" y="9796"/>
                  <a:pt x="933" y="9861"/>
                </a:cubicBezTo>
                <a:cubicBezTo>
                  <a:pt x="945" y="9915"/>
                  <a:pt x="955" y="10011"/>
                  <a:pt x="955" y="10075"/>
                </a:cubicBezTo>
                <a:cubicBezTo>
                  <a:pt x="966" y="10215"/>
                  <a:pt x="998" y="10376"/>
                  <a:pt x="1030" y="10419"/>
                </a:cubicBezTo>
                <a:cubicBezTo>
                  <a:pt x="1052" y="10430"/>
                  <a:pt x="1062" y="10473"/>
                  <a:pt x="1062" y="10516"/>
                </a:cubicBezTo>
                <a:cubicBezTo>
                  <a:pt x="1062" y="10547"/>
                  <a:pt x="1073" y="10612"/>
                  <a:pt x="1095" y="10655"/>
                </a:cubicBezTo>
                <a:cubicBezTo>
                  <a:pt x="1116" y="10687"/>
                  <a:pt x="1116" y="10740"/>
                  <a:pt x="1116" y="10752"/>
                </a:cubicBezTo>
                <a:cubicBezTo>
                  <a:pt x="1116" y="10762"/>
                  <a:pt x="1116" y="10794"/>
                  <a:pt x="1138" y="10816"/>
                </a:cubicBezTo>
                <a:cubicBezTo>
                  <a:pt x="1148" y="10837"/>
                  <a:pt x="1159" y="10880"/>
                  <a:pt x="1159" y="10902"/>
                </a:cubicBezTo>
                <a:cubicBezTo>
                  <a:pt x="1159" y="10933"/>
                  <a:pt x="1169" y="10966"/>
                  <a:pt x="1191" y="10987"/>
                </a:cubicBezTo>
                <a:cubicBezTo>
                  <a:pt x="1266" y="11095"/>
                  <a:pt x="1309" y="11234"/>
                  <a:pt x="1288" y="11277"/>
                </a:cubicBezTo>
                <a:cubicBezTo>
                  <a:pt x="1266" y="11309"/>
                  <a:pt x="1266" y="11331"/>
                  <a:pt x="1341" y="11556"/>
                </a:cubicBezTo>
                <a:cubicBezTo>
                  <a:pt x="1363" y="11610"/>
                  <a:pt x="1384" y="11674"/>
                  <a:pt x="1395" y="11684"/>
                </a:cubicBezTo>
                <a:cubicBezTo>
                  <a:pt x="1405" y="11695"/>
                  <a:pt x="1417" y="11738"/>
                  <a:pt x="1427" y="11770"/>
                </a:cubicBezTo>
                <a:cubicBezTo>
                  <a:pt x="1448" y="11910"/>
                  <a:pt x="1491" y="12049"/>
                  <a:pt x="1502" y="12070"/>
                </a:cubicBezTo>
                <a:cubicBezTo>
                  <a:pt x="1524" y="12092"/>
                  <a:pt x="1534" y="12135"/>
                  <a:pt x="1545" y="12167"/>
                </a:cubicBezTo>
                <a:cubicBezTo>
                  <a:pt x="1556" y="12210"/>
                  <a:pt x="1588" y="12253"/>
                  <a:pt x="1599" y="12263"/>
                </a:cubicBezTo>
                <a:cubicBezTo>
                  <a:pt x="1620" y="12275"/>
                  <a:pt x="1631" y="12296"/>
                  <a:pt x="1620" y="12306"/>
                </a:cubicBezTo>
                <a:cubicBezTo>
                  <a:pt x="1620" y="12318"/>
                  <a:pt x="1631" y="12360"/>
                  <a:pt x="1663" y="12403"/>
                </a:cubicBezTo>
                <a:cubicBezTo>
                  <a:pt x="1770" y="12532"/>
                  <a:pt x="1846" y="12661"/>
                  <a:pt x="1856" y="12714"/>
                </a:cubicBezTo>
                <a:cubicBezTo>
                  <a:pt x="1867" y="12747"/>
                  <a:pt x="1899" y="12790"/>
                  <a:pt x="1920" y="12821"/>
                </a:cubicBezTo>
                <a:cubicBezTo>
                  <a:pt x="1953" y="12854"/>
                  <a:pt x="1963" y="12875"/>
                  <a:pt x="1963" y="12897"/>
                </a:cubicBezTo>
                <a:cubicBezTo>
                  <a:pt x="1953" y="12907"/>
                  <a:pt x="1963" y="12929"/>
                  <a:pt x="1985" y="12961"/>
                </a:cubicBezTo>
                <a:cubicBezTo>
                  <a:pt x="2006" y="12983"/>
                  <a:pt x="2039" y="13036"/>
                  <a:pt x="2049" y="13057"/>
                </a:cubicBezTo>
                <a:cubicBezTo>
                  <a:pt x="2070" y="13090"/>
                  <a:pt x="2092" y="13111"/>
                  <a:pt x="2113" y="13122"/>
                </a:cubicBezTo>
                <a:cubicBezTo>
                  <a:pt x="2125" y="13122"/>
                  <a:pt x="2135" y="13143"/>
                  <a:pt x="2135" y="13154"/>
                </a:cubicBezTo>
                <a:cubicBezTo>
                  <a:pt x="2135" y="13176"/>
                  <a:pt x="2156" y="13207"/>
                  <a:pt x="2178" y="13240"/>
                </a:cubicBezTo>
                <a:cubicBezTo>
                  <a:pt x="2210" y="13261"/>
                  <a:pt x="2253" y="13315"/>
                  <a:pt x="2275" y="13347"/>
                </a:cubicBezTo>
                <a:cubicBezTo>
                  <a:pt x="2296" y="13390"/>
                  <a:pt x="2339" y="13443"/>
                  <a:pt x="2371" y="13476"/>
                </a:cubicBezTo>
                <a:cubicBezTo>
                  <a:pt x="2403" y="13508"/>
                  <a:pt x="2425" y="13551"/>
                  <a:pt x="2425" y="13562"/>
                </a:cubicBezTo>
                <a:cubicBezTo>
                  <a:pt x="2425" y="13572"/>
                  <a:pt x="2446" y="13615"/>
                  <a:pt x="2468" y="13636"/>
                </a:cubicBezTo>
                <a:cubicBezTo>
                  <a:pt x="2489" y="13669"/>
                  <a:pt x="2521" y="13722"/>
                  <a:pt x="2554" y="13765"/>
                </a:cubicBezTo>
                <a:cubicBezTo>
                  <a:pt x="2564" y="13808"/>
                  <a:pt x="2596" y="13841"/>
                  <a:pt x="2607" y="13841"/>
                </a:cubicBezTo>
                <a:cubicBezTo>
                  <a:pt x="2639" y="13841"/>
                  <a:pt x="2832" y="14055"/>
                  <a:pt x="2864" y="14130"/>
                </a:cubicBezTo>
                <a:cubicBezTo>
                  <a:pt x="2886" y="14184"/>
                  <a:pt x="2907" y="14205"/>
                  <a:pt x="2950" y="14227"/>
                </a:cubicBezTo>
                <a:cubicBezTo>
                  <a:pt x="2983" y="14248"/>
                  <a:pt x="3014" y="14280"/>
                  <a:pt x="3026" y="14301"/>
                </a:cubicBezTo>
                <a:cubicBezTo>
                  <a:pt x="3043" y="14337"/>
                  <a:pt x="3068" y="14358"/>
                  <a:pt x="3095" y="14358"/>
                </a:cubicBezTo>
                <a:cubicBezTo>
                  <a:pt x="3101" y="14358"/>
                  <a:pt x="3106" y="14357"/>
                  <a:pt x="3111" y="14356"/>
                </a:cubicBezTo>
                <a:cubicBezTo>
                  <a:pt x="3122" y="14356"/>
                  <a:pt x="3143" y="14366"/>
                  <a:pt x="3154" y="14387"/>
                </a:cubicBezTo>
                <a:cubicBezTo>
                  <a:pt x="3165" y="14409"/>
                  <a:pt x="3219" y="14463"/>
                  <a:pt x="3283" y="14516"/>
                </a:cubicBezTo>
                <a:cubicBezTo>
                  <a:pt x="3347" y="14570"/>
                  <a:pt x="3401" y="14623"/>
                  <a:pt x="3412" y="14645"/>
                </a:cubicBezTo>
                <a:cubicBezTo>
                  <a:pt x="3422" y="14656"/>
                  <a:pt x="3443" y="14677"/>
                  <a:pt x="3455" y="14677"/>
                </a:cubicBezTo>
                <a:cubicBezTo>
                  <a:pt x="3508" y="14677"/>
                  <a:pt x="3626" y="14742"/>
                  <a:pt x="3615" y="14763"/>
                </a:cubicBezTo>
                <a:cubicBezTo>
                  <a:pt x="3605" y="14785"/>
                  <a:pt x="3808" y="14945"/>
                  <a:pt x="3841" y="14945"/>
                </a:cubicBezTo>
                <a:cubicBezTo>
                  <a:pt x="3841" y="14945"/>
                  <a:pt x="3851" y="14967"/>
                  <a:pt x="3862" y="14978"/>
                </a:cubicBezTo>
                <a:cubicBezTo>
                  <a:pt x="3862" y="14999"/>
                  <a:pt x="3884" y="15021"/>
                  <a:pt x="3915" y="15031"/>
                </a:cubicBezTo>
                <a:cubicBezTo>
                  <a:pt x="3937" y="15042"/>
                  <a:pt x="3991" y="15074"/>
                  <a:pt x="4023" y="15106"/>
                </a:cubicBezTo>
                <a:cubicBezTo>
                  <a:pt x="4055" y="15138"/>
                  <a:pt x="4108" y="15160"/>
                  <a:pt x="4130" y="15171"/>
                </a:cubicBezTo>
                <a:cubicBezTo>
                  <a:pt x="4163" y="15171"/>
                  <a:pt x="4184" y="15192"/>
                  <a:pt x="4184" y="15202"/>
                </a:cubicBezTo>
                <a:cubicBezTo>
                  <a:pt x="4184" y="15235"/>
                  <a:pt x="4302" y="15310"/>
                  <a:pt x="4398" y="15342"/>
                </a:cubicBezTo>
                <a:cubicBezTo>
                  <a:pt x="4463" y="15364"/>
                  <a:pt x="4484" y="15385"/>
                  <a:pt x="4495" y="15407"/>
                </a:cubicBezTo>
                <a:cubicBezTo>
                  <a:pt x="4495" y="15438"/>
                  <a:pt x="4527" y="15450"/>
                  <a:pt x="4645" y="15493"/>
                </a:cubicBezTo>
                <a:cubicBezTo>
                  <a:pt x="4731" y="15524"/>
                  <a:pt x="4806" y="15557"/>
                  <a:pt x="4816" y="15567"/>
                </a:cubicBezTo>
                <a:cubicBezTo>
                  <a:pt x="4828" y="15589"/>
                  <a:pt x="4849" y="15610"/>
                  <a:pt x="4881" y="15621"/>
                </a:cubicBezTo>
                <a:cubicBezTo>
                  <a:pt x="4913" y="15632"/>
                  <a:pt x="4956" y="15664"/>
                  <a:pt x="4988" y="15696"/>
                </a:cubicBezTo>
                <a:cubicBezTo>
                  <a:pt x="5009" y="15717"/>
                  <a:pt x="5042" y="15739"/>
                  <a:pt x="5064" y="15739"/>
                </a:cubicBezTo>
                <a:cubicBezTo>
                  <a:pt x="5074" y="15739"/>
                  <a:pt x="5106" y="15771"/>
                  <a:pt x="5138" y="15814"/>
                </a:cubicBezTo>
                <a:cubicBezTo>
                  <a:pt x="5181" y="15857"/>
                  <a:pt x="5224" y="15889"/>
                  <a:pt x="5300" y="15922"/>
                </a:cubicBezTo>
                <a:cubicBezTo>
                  <a:pt x="5374" y="15953"/>
                  <a:pt x="5428" y="15986"/>
                  <a:pt x="5493" y="16050"/>
                </a:cubicBezTo>
                <a:cubicBezTo>
                  <a:pt x="5535" y="16093"/>
                  <a:pt x="5589" y="16136"/>
                  <a:pt x="5600" y="16136"/>
                </a:cubicBezTo>
                <a:cubicBezTo>
                  <a:pt x="5621" y="16136"/>
                  <a:pt x="5696" y="16168"/>
                  <a:pt x="5771" y="16200"/>
                </a:cubicBezTo>
                <a:cubicBezTo>
                  <a:pt x="5857" y="16243"/>
                  <a:pt x="5943" y="16275"/>
                  <a:pt x="5965" y="16275"/>
                </a:cubicBezTo>
                <a:cubicBezTo>
                  <a:pt x="5996" y="16275"/>
                  <a:pt x="6050" y="16297"/>
                  <a:pt x="6082" y="16308"/>
                </a:cubicBezTo>
                <a:cubicBezTo>
                  <a:pt x="6157" y="16354"/>
                  <a:pt x="6280" y="16385"/>
                  <a:pt x="6346" y="16385"/>
                </a:cubicBezTo>
                <a:cubicBezTo>
                  <a:pt x="6356" y="16385"/>
                  <a:pt x="6365" y="16384"/>
                  <a:pt x="6372" y="16382"/>
                </a:cubicBezTo>
                <a:cubicBezTo>
                  <a:pt x="6381" y="16379"/>
                  <a:pt x="6390" y="16378"/>
                  <a:pt x="6397" y="16378"/>
                </a:cubicBezTo>
                <a:cubicBezTo>
                  <a:pt x="6415" y="16378"/>
                  <a:pt x="6425" y="16386"/>
                  <a:pt x="6425" y="16394"/>
                </a:cubicBezTo>
                <a:cubicBezTo>
                  <a:pt x="6436" y="16415"/>
                  <a:pt x="6490" y="16436"/>
                  <a:pt x="6565" y="16447"/>
                </a:cubicBezTo>
                <a:cubicBezTo>
                  <a:pt x="6630" y="16468"/>
                  <a:pt x="6715" y="16490"/>
                  <a:pt x="6737" y="16501"/>
                </a:cubicBezTo>
                <a:cubicBezTo>
                  <a:pt x="6762" y="16513"/>
                  <a:pt x="6783" y="16518"/>
                  <a:pt x="6807" y="16518"/>
                </a:cubicBezTo>
                <a:cubicBezTo>
                  <a:pt x="6824" y="16518"/>
                  <a:pt x="6843" y="16516"/>
                  <a:pt x="6866" y="16511"/>
                </a:cubicBezTo>
                <a:cubicBezTo>
                  <a:pt x="6914" y="16500"/>
                  <a:pt x="7042" y="16495"/>
                  <a:pt x="7164" y="16495"/>
                </a:cubicBezTo>
                <a:cubicBezTo>
                  <a:pt x="7286" y="16495"/>
                  <a:pt x="7402" y="16500"/>
                  <a:pt x="7423" y="16511"/>
                </a:cubicBezTo>
                <a:cubicBezTo>
                  <a:pt x="7429" y="16524"/>
                  <a:pt x="7447" y="16529"/>
                  <a:pt x="7471" y="16529"/>
                </a:cubicBezTo>
                <a:cubicBezTo>
                  <a:pt x="7488" y="16529"/>
                  <a:pt x="7508" y="16526"/>
                  <a:pt x="7531" y="16522"/>
                </a:cubicBezTo>
                <a:cubicBezTo>
                  <a:pt x="7545" y="16519"/>
                  <a:pt x="7562" y="16517"/>
                  <a:pt x="7579" y="16517"/>
                </a:cubicBezTo>
                <a:cubicBezTo>
                  <a:pt x="7614" y="16517"/>
                  <a:pt x="7652" y="16522"/>
                  <a:pt x="7681" y="16522"/>
                </a:cubicBezTo>
                <a:cubicBezTo>
                  <a:pt x="7724" y="16533"/>
                  <a:pt x="7841" y="16544"/>
                  <a:pt x="7948" y="16544"/>
                </a:cubicBezTo>
                <a:cubicBezTo>
                  <a:pt x="8056" y="16544"/>
                  <a:pt x="8153" y="16554"/>
                  <a:pt x="8163" y="16554"/>
                </a:cubicBezTo>
                <a:cubicBezTo>
                  <a:pt x="8163" y="16565"/>
                  <a:pt x="8238" y="16575"/>
                  <a:pt x="8335" y="16575"/>
                </a:cubicBezTo>
                <a:cubicBezTo>
                  <a:pt x="8432" y="16587"/>
                  <a:pt x="8506" y="16597"/>
                  <a:pt x="8517" y="16608"/>
                </a:cubicBezTo>
                <a:cubicBezTo>
                  <a:pt x="8528" y="16608"/>
                  <a:pt x="8592" y="16618"/>
                  <a:pt x="8656" y="16618"/>
                </a:cubicBezTo>
                <a:cubicBezTo>
                  <a:pt x="8732" y="16618"/>
                  <a:pt x="8807" y="16630"/>
                  <a:pt x="8828" y="16640"/>
                </a:cubicBezTo>
                <a:cubicBezTo>
                  <a:pt x="8875" y="16653"/>
                  <a:pt x="8938" y="16663"/>
                  <a:pt x="8992" y="16663"/>
                </a:cubicBezTo>
                <a:cubicBezTo>
                  <a:pt x="9025" y="16663"/>
                  <a:pt x="9055" y="16659"/>
                  <a:pt x="9075" y="16651"/>
                </a:cubicBezTo>
                <a:cubicBezTo>
                  <a:pt x="9118" y="16640"/>
                  <a:pt x="9139" y="16640"/>
                  <a:pt x="9161" y="16640"/>
                </a:cubicBezTo>
                <a:cubicBezTo>
                  <a:pt x="9177" y="16651"/>
                  <a:pt x="9193" y="16656"/>
                  <a:pt x="9213" y="16656"/>
                </a:cubicBezTo>
                <a:cubicBezTo>
                  <a:pt x="9233" y="16656"/>
                  <a:pt x="9257" y="16651"/>
                  <a:pt x="9290" y="16640"/>
                </a:cubicBezTo>
                <a:cubicBezTo>
                  <a:pt x="9343" y="16630"/>
                  <a:pt x="9418" y="16618"/>
                  <a:pt x="9461" y="16618"/>
                </a:cubicBezTo>
                <a:cubicBezTo>
                  <a:pt x="9643" y="16618"/>
                  <a:pt x="9901" y="16608"/>
                  <a:pt x="10072" y="16587"/>
                </a:cubicBezTo>
                <a:cubicBezTo>
                  <a:pt x="10201" y="16575"/>
                  <a:pt x="10265" y="16554"/>
                  <a:pt x="10330" y="16522"/>
                </a:cubicBezTo>
                <a:cubicBezTo>
                  <a:pt x="10380" y="16497"/>
                  <a:pt x="10405" y="16487"/>
                  <a:pt x="10421" y="16487"/>
                </a:cubicBezTo>
                <a:cubicBezTo>
                  <a:pt x="10432" y="16487"/>
                  <a:pt x="10439" y="16492"/>
                  <a:pt x="10448" y="16501"/>
                </a:cubicBezTo>
                <a:cubicBezTo>
                  <a:pt x="10464" y="16517"/>
                  <a:pt x="10472" y="16525"/>
                  <a:pt x="10483" y="16525"/>
                </a:cubicBezTo>
                <a:cubicBezTo>
                  <a:pt x="10493" y="16525"/>
                  <a:pt x="10507" y="16517"/>
                  <a:pt x="10534" y="16501"/>
                </a:cubicBezTo>
                <a:cubicBezTo>
                  <a:pt x="10555" y="16490"/>
                  <a:pt x="10598" y="16468"/>
                  <a:pt x="10620" y="16468"/>
                </a:cubicBezTo>
                <a:cubicBezTo>
                  <a:pt x="10641" y="16468"/>
                  <a:pt x="10684" y="16458"/>
                  <a:pt x="10706" y="16447"/>
                </a:cubicBezTo>
                <a:cubicBezTo>
                  <a:pt x="10737" y="16425"/>
                  <a:pt x="10780" y="16425"/>
                  <a:pt x="10823" y="16425"/>
                </a:cubicBezTo>
                <a:cubicBezTo>
                  <a:pt x="10835" y="16428"/>
                  <a:pt x="10846" y="16429"/>
                  <a:pt x="10856" y="16429"/>
                </a:cubicBezTo>
                <a:cubicBezTo>
                  <a:pt x="10890" y="16429"/>
                  <a:pt x="10918" y="16413"/>
                  <a:pt x="10984" y="16372"/>
                </a:cubicBezTo>
                <a:cubicBezTo>
                  <a:pt x="11038" y="16339"/>
                  <a:pt x="11092" y="16318"/>
                  <a:pt x="11102" y="16318"/>
                </a:cubicBezTo>
                <a:cubicBezTo>
                  <a:pt x="11108" y="16321"/>
                  <a:pt x="11116" y="16322"/>
                  <a:pt x="11126" y="16322"/>
                </a:cubicBezTo>
                <a:cubicBezTo>
                  <a:pt x="11192" y="16322"/>
                  <a:pt x="11333" y="16268"/>
                  <a:pt x="11371" y="16222"/>
                </a:cubicBezTo>
                <a:cubicBezTo>
                  <a:pt x="11403" y="16197"/>
                  <a:pt x="11417" y="16185"/>
                  <a:pt x="11445" y="16185"/>
                </a:cubicBezTo>
                <a:cubicBezTo>
                  <a:pt x="11454" y="16185"/>
                  <a:pt x="11464" y="16187"/>
                  <a:pt x="11478" y="16189"/>
                </a:cubicBezTo>
                <a:cubicBezTo>
                  <a:pt x="11487" y="16193"/>
                  <a:pt x="11496" y="16194"/>
                  <a:pt x="11504" y="16194"/>
                </a:cubicBezTo>
                <a:cubicBezTo>
                  <a:pt x="11522" y="16194"/>
                  <a:pt x="11537" y="16186"/>
                  <a:pt x="11552" y="16179"/>
                </a:cubicBezTo>
                <a:cubicBezTo>
                  <a:pt x="11561" y="16163"/>
                  <a:pt x="11574" y="16153"/>
                  <a:pt x="11585" y="16153"/>
                </a:cubicBezTo>
                <a:cubicBezTo>
                  <a:pt x="11589" y="16153"/>
                  <a:pt x="11593" y="16155"/>
                  <a:pt x="11595" y="16158"/>
                </a:cubicBezTo>
                <a:cubicBezTo>
                  <a:pt x="11617" y="16158"/>
                  <a:pt x="11649" y="16146"/>
                  <a:pt x="11671" y="16136"/>
                </a:cubicBezTo>
                <a:cubicBezTo>
                  <a:pt x="11692" y="16115"/>
                  <a:pt x="11714" y="16103"/>
                  <a:pt x="11724" y="16103"/>
                </a:cubicBezTo>
                <a:cubicBezTo>
                  <a:pt x="11724" y="16103"/>
                  <a:pt x="11757" y="16082"/>
                  <a:pt x="11788" y="16050"/>
                </a:cubicBezTo>
                <a:cubicBezTo>
                  <a:pt x="11831" y="16029"/>
                  <a:pt x="11864" y="16007"/>
                  <a:pt x="11864" y="16007"/>
                </a:cubicBezTo>
                <a:cubicBezTo>
                  <a:pt x="11874" y="16007"/>
                  <a:pt x="11928" y="15975"/>
                  <a:pt x="11982" y="15953"/>
                </a:cubicBezTo>
                <a:cubicBezTo>
                  <a:pt x="12036" y="15932"/>
                  <a:pt x="12089" y="15900"/>
                  <a:pt x="12110" y="15900"/>
                </a:cubicBezTo>
                <a:cubicBezTo>
                  <a:pt x="12121" y="15900"/>
                  <a:pt x="12164" y="15879"/>
                  <a:pt x="12196" y="15846"/>
                </a:cubicBezTo>
                <a:cubicBezTo>
                  <a:pt x="12239" y="15814"/>
                  <a:pt x="12293" y="15793"/>
                  <a:pt x="12314" y="15782"/>
                </a:cubicBezTo>
                <a:cubicBezTo>
                  <a:pt x="12346" y="15782"/>
                  <a:pt x="12389" y="15760"/>
                  <a:pt x="12422" y="15739"/>
                </a:cubicBezTo>
                <a:cubicBezTo>
                  <a:pt x="12453" y="15728"/>
                  <a:pt x="12486" y="15707"/>
                  <a:pt x="12496" y="15707"/>
                </a:cubicBezTo>
                <a:cubicBezTo>
                  <a:pt x="12508" y="15707"/>
                  <a:pt x="12539" y="15696"/>
                  <a:pt x="12561" y="15674"/>
                </a:cubicBezTo>
                <a:cubicBezTo>
                  <a:pt x="12582" y="15664"/>
                  <a:pt x="12625" y="15643"/>
                  <a:pt x="12647" y="15643"/>
                </a:cubicBezTo>
                <a:cubicBezTo>
                  <a:pt x="12689" y="15643"/>
                  <a:pt x="12861" y="15589"/>
                  <a:pt x="12904" y="15557"/>
                </a:cubicBezTo>
                <a:cubicBezTo>
                  <a:pt x="12915" y="15535"/>
                  <a:pt x="12958" y="15524"/>
                  <a:pt x="13001" y="15524"/>
                </a:cubicBezTo>
                <a:cubicBezTo>
                  <a:pt x="13054" y="15524"/>
                  <a:pt x="13097" y="15503"/>
                  <a:pt x="13161" y="15460"/>
                </a:cubicBezTo>
                <a:cubicBezTo>
                  <a:pt x="13215" y="15428"/>
                  <a:pt x="13258" y="15396"/>
                  <a:pt x="13258" y="15385"/>
                </a:cubicBezTo>
                <a:cubicBezTo>
                  <a:pt x="13264" y="15380"/>
                  <a:pt x="13269" y="15377"/>
                  <a:pt x="13276" y="15377"/>
                </a:cubicBezTo>
                <a:cubicBezTo>
                  <a:pt x="13282" y="15377"/>
                  <a:pt x="13291" y="15380"/>
                  <a:pt x="13301" y="15385"/>
                </a:cubicBezTo>
                <a:cubicBezTo>
                  <a:pt x="13312" y="15385"/>
                  <a:pt x="13344" y="15374"/>
                  <a:pt x="13354" y="15353"/>
                </a:cubicBezTo>
                <a:cubicBezTo>
                  <a:pt x="13376" y="15331"/>
                  <a:pt x="13397" y="15321"/>
                  <a:pt x="13409" y="15321"/>
                </a:cubicBezTo>
                <a:cubicBezTo>
                  <a:pt x="13419" y="15321"/>
                  <a:pt x="13483" y="15278"/>
                  <a:pt x="13548" y="15235"/>
                </a:cubicBezTo>
                <a:cubicBezTo>
                  <a:pt x="13612" y="15181"/>
                  <a:pt x="13676" y="15138"/>
                  <a:pt x="13698" y="15138"/>
                </a:cubicBezTo>
                <a:cubicBezTo>
                  <a:pt x="13719" y="15138"/>
                  <a:pt x="13773" y="15117"/>
                  <a:pt x="13945" y="14999"/>
                </a:cubicBezTo>
                <a:cubicBezTo>
                  <a:pt x="13977" y="14978"/>
                  <a:pt x="13998" y="14956"/>
                  <a:pt x="13998" y="14945"/>
                </a:cubicBezTo>
                <a:cubicBezTo>
                  <a:pt x="13998" y="14913"/>
                  <a:pt x="14213" y="14731"/>
                  <a:pt x="14277" y="14699"/>
                </a:cubicBezTo>
                <a:cubicBezTo>
                  <a:pt x="14310" y="14677"/>
                  <a:pt x="14341" y="14656"/>
                  <a:pt x="14341" y="14645"/>
                </a:cubicBezTo>
                <a:cubicBezTo>
                  <a:pt x="14341" y="14623"/>
                  <a:pt x="14384" y="14580"/>
                  <a:pt x="14427" y="14527"/>
                </a:cubicBezTo>
                <a:cubicBezTo>
                  <a:pt x="14481" y="14484"/>
                  <a:pt x="14567" y="14377"/>
                  <a:pt x="14610" y="14301"/>
                </a:cubicBezTo>
                <a:cubicBezTo>
                  <a:pt x="14663" y="14216"/>
                  <a:pt x="14727" y="14130"/>
                  <a:pt x="14749" y="14098"/>
                </a:cubicBezTo>
                <a:cubicBezTo>
                  <a:pt x="14760" y="14065"/>
                  <a:pt x="14782" y="14012"/>
                  <a:pt x="14782" y="13991"/>
                </a:cubicBezTo>
                <a:cubicBezTo>
                  <a:pt x="14782" y="13969"/>
                  <a:pt x="14792" y="13937"/>
                  <a:pt x="14803" y="13937"/>
                </a:cubicBezTo>
                <a:cubicBezTo>
                  <a:pt x="14813" y="13937"/>
                  <a:pt x="14856" y="13872"/>
                  <a:pt x="14910" y="13808"/>
                </a:cubicBezTo>
                <a:cubicBezTo>
                  <a:pt x="14953" y="13744"/>
                  <a:pt x="15006" y="13669"/>
                  <a:pt x="15028" y="13636"/>
                </a:cubicBezTo>
                <a:cubicBezTo>
                  <a:pt x="15060" y="13594"/>
                  <a:pt x="15071" y="13572"/>
                  <a:pt x="15071" y="13540"/>
                </a:cubicBezTo>
                <a:cubicBezTo>
                  <a:pt x="15060" y="13497"/>
                  <a:pt x="15071" y="13476"/>
                  <a:pt x="15125" y="13433"/>
                </a:cubicBezTo>
                <a:cubicBezTo>
                  <a:pt x="15168" y="13390"/>
                  <a:pt x="15189" y="13358"/>
                  <a:pt x="15178" y="13336"/>
                </a:cubicBezTo>
                <a:cubicBezTo>
                  <a:pt x="15168" y="13315"/>
                  <a:pt x="15178" y="13293"/>
                  <a:pt x="15199" y="13272"/>
                </a:cubicBezTo>
                <a:cubicBezTo>
                  <a:pt x="15211" y="13261"/>
                  <a:pt x="15221" y="13229"/>
                  <a:pt x="15211" y="13219"/>
                </a:cubicBezTo>
                <a:cubicBezTo>
                  <a:pt x="15211" y="13197"/>
                  <a:pt x="15221" y="13164"/>
                  <a:pt x="15242" y="13133"/>
                </a:cubicBezTo>
                <a:cubicBezTo>
                  <a:pt x="15264" y="13111"/>
                  <a:pt x="15285" y="13068"/>
                  <a:pt x="15285" y="13047"/>
                </a:cubicBezTo>
                <a:cubicBezTo>
                  <a:pt x="15285" y="13036"/>
                  <a:pt x="15307" y="13004"/>
                  <a:pt x="15328" y="12983"/>
                </a:cubicBezTo>
                <a:cubicBezTo>
                  <a:pt x="15350" y="12961"/>
                  <a:pt x="15361" y="12929"/>
                  <a:pt x="15361" y="12918"/>
                </a:cubicBezTo>
                <a:cubicBezTo>
                  <a:pt x="15361" y="12875"/>
                  <a:pt x="15392" y="12821"/>
                  <a:pt x="15457" y="12757"/>
                </a:cubicBezTo>
                <a:cubicBezTo>
                  <a:pt x="15489" y="12714"/>
                  <a:pt x="15511" y="12682"/>
                  <a:pt x="15511" y="12671"/>
                </a:cubicBezTo>
                <a:cubicBezTo>
                  <a:pt x="15511" y="12650"/>
                  <a:pt x="15521" y="12618"/>
                  <a:pt x="15543" y="12596"/>
                </a:cubicBezTo>
                <a:cubicBezTo>
                  <a:pt x="15564" y="12564"/>
                  <a:pt x="15575" y="12532"/>
                  <a:pt x="15575" y="12521"/>
                </a:cubicBezTo>
                <a:cubicBezTo>
                  <a:pt x="15575" y="12511"/>
                  <a:pt x="15597" y="12457"/>
                  <a:pt x="15628" y="12403"/>
                </a:cubicBezTo>
                <a:cubicBezTo>
                  <a:pt x="15661" y="12360"/>
                  <a:pt x="15725" y="12221"/>
                  <a:pt x="15779" y="12103"/>
                </a:cubicBezTo>
                <a:cubicBezTo>
                  <a:pt x="15864" y="11920"/>
                  <a:pt x="15886" y="11856"/>
                  <a:pt x="15897" y="11749"/>
                </a:cubicBezTo>
                <a:cubicBezTo>
                  <a:pt x="15918" y="11653"/>
                  <a:pt x="15929" y="11610"/>
                  <a:pt x="15950" y="11577"/>
                </a:cubicBezTo>
                <a:cubicBezTo>
                  <a:pt x="15972" y="11556"/>
                  <a:pt x="15983" y="11524"/>
                  <a:pt x="15983" y="11491"/>
                </a:cubicBezTo>
                <a:cubicBezTo>
                  <a:pt x="15983" y="11438"/>
                  <a:pt x="16036" y="11223"/>
                  <a:pt x="16069" y="11159"/>
                </a:cubicBezTo>
                <a:cubicBezTo>
                  <a:pt x="16112" y="11062"/>
                  <a:pt x="16122" y="10998"/>
                  <a:pt x="16133" y="10902"/>
                </a:cubicBezTo>
                <a:cubicBezTo>
                  <a:pt x="16143" y="10837"/>
                  <a:pt x="16154" y="10773"/>
                  <a:pt x="16176" y="10752"/>
                </a:cubicBezTo>
                <a:cubicBezTo>
                  <a:pt x="16186" y="10719"/>
                  <a:pt x="16197" y="10687"/>
                  <a:pt x="16197" y="10666"/>
                </a:cubicBezTo>
                <a:cubicBezTo>
                  <a:pt x="16197" y="10644"/>
                  <a:pt x="16208" y="10612"/>
                  <a:pt x="16219" y="10590"/>
                </a:cubicBezTo>
                <a:cubicBezTo>
                  <a:pt x="16240" y="10558"/>
                  <a:pt x="16240" y="10537"/>
                  <a:pt x="16229" y="10494"/>
                </a:cubicBezTo>
                <a:cubicBezTo>
                  <a:pt x="16229" y="10451"/>
                  <a:pt x="16219" y="10311"/>
                  <a:pt x="16219" y="10172"/>
                </a:cubicBezTo>
                <a:cubicBezTo>
                  <a:pt x="16219" y="10011"/>
                  <a:pt x="16208" y="9893"/>
                  <a:pt x="16197" y="9861"/>
                </a:cubicBezTo>
                <a:cubicBezTo>
                  <a:pt x="16176" y="9808"/>
                  <a:pt x="16186" y="9743"/>
                  <a:pt x="16219" y="9700"/>
                </a:cubicBezTo>
                <a:cubicBezTo>
                  <a:pt x="16240" y="9679"/>
                  <a:pt x="16240" y="9668"/>
                  <a:pt x="16219" y="9615"/>
                </a:cubicBezTo>
                <a:cubicBezTo>
                  <a:pt x="16208" y="9582"/>
                  <a:pt x="16186" y="9486"/>
                  <a:pt x="16186" y="9400"/>
                </a:cubicBezTo>
                <a:cubicBezTo>
                  <a:pt x="16186" y="9314"/>
                  <a:pt x="16165" y="9228"/>
                  <a:pt x="16154" y="9207"/>
                </a:cubicBezTo>
                <a:cubicBezTo>
                  <a:pt x="16133" y="9164"/>
                  <a:pt x="16122" y="8949"/>
                  <a:pt x="16133" y="8842"/>
                </a:cubicBezTo>
                <a:cubicBezTo>
                  <a:pt x="16133" y="8788"/>
                  <a:pt x="16112" y="8423"/>
                  <a:pt x="16100" y="8349"/>
                </a:cubicBezTo>
                <a:cubicBezTo>
                  <a:pt x="16100" y="8316"/>
                  <a:pt x="16090" y="8220"/>
                  <a:pt x="16090" y="8145"/>
                </a:cubicBezTo>
                <a:cubicBezTo>
                  <a:pt x="16090" y="8059"/>
                  <a:pt x="16069" y="7963"/>
                  <a:pt x="16069" y="7930"/>
                </a:cubicBezTo>
                <a:cubicBezTo>
                  <a:pt x="15983" y="7630"/>
                  <a:pt x="15993" y="7651"/>
                  <a:pt x="16004" y="7512"/>
                </a:cubicBezTo>
                <a:cubicBezTo>
                  <a:pt x="16015" y="7415"/>
                  <a:pt x="16015" y="7362"/>
                  <a:pt x="15983" y="7265"/>
                </a:cubicBezTo>
                <a:cubicBezTo>
                  <a:pt x="15961" y="7169"/>
                  <a:pt x="15961" y="7126"/>
                  <a:pt x="15972" y="7115"/>
                </a:cubicBezTo>
                <a:cubicBezTo>
                  <a:pt x="15983" y="7093"/>
                  <a:pt x="15983" y="7083"/>
                  <a:pt x="15929" y="6804"/>
                </a:cubicBezTo>
                <a:cubicBezTo>
                  <a:pt x="15907" y="6729"/>
                  <a:pt x="15897" y="6654"/>
                  <a:pt x="15897" y="6633"/>
                </a:cubicBezTo>
                <a:cubicBezTo>
                  <a:pt x="15897" y="6611"/>
                  <a:pt x="15897" y="6579"/>
                  <a:pt x="15886" y="6557"/>
                </a:cubicBezTo>
                <a:cubicBezTo>
                  <a:pt x="15876" y="6547"/>
                  <a:pt x="15864" y="6428"/>
                  <a:pt x="15864" y="6311"/>
                </a:cubicBezTo>
                <a:cubicBezTo>
                  <a:pt x="15854" y="6139"/>
                  <a:pt x="15854" y="6075"/>
                  <a:pt x="15822" y="6032"/>
                </a:cubicBezTo>
                <a:cubicBezTo>
                  <a:pt x="15811" y="5999"/>
                  <a:pt x="15800" y="5946"/>
                  <a:pt x="15800" y="5860"/>
                </a:cubicBezTo>
                <a:cubicBezTo>
                  <a:pt x="15790" y="5775"/>
                  <a:pt x="15779" y="5710"/>
                  <a:pt x="15757" y="5667"/>
                </a:cubicBezTo>
                <a:cubicBezTo>
                  <a:pt x="15747" y="5624"/>
                  <a:pt x="15714" y="5570"/>
                  <a:pt x="15704" y="5539"/>
                </a:cubicBezTo>
                <a:cubicBezTo>
                  <a:pt x="15693" y="5506"/>
                  <a:pt x="15683" y="5453"/>
                  <a:pt x="15671" y="5431"/>
                </a:cubicBezTo>
                <a:cubicBezTo>
                  <a:pt x="15661" y="5399"/>
                  <a:pt x="15640" y="5367"/>
                  <a:pt x="15628" y="5345"/>
                </a:cubicBezTo>
                <a:cubicBezTo>
                  <a:pt x="15618" y="5313"/>
                  <a:pt x="15586" y="5249"/>
                  <a:pt x="15554" y="5195"/>
                </a:cubicBezTo>
                <a:cubicBezTo>
                  <a:pt x="15532" y="5131"/>
                  <a:pt x="15500" y="5077"/>
                  <a:pt x="15489" y="5077"/>
                </a:cubicBezTo>
                <a:cubicBezTo>
                  <a:pt x="15468" y="5067"/>
                  <a:pt x="15468" y="5055"/>
                  <a:pt x="15468" y="5034"/>
                </a:cubicBezTo>
                <a:cubicBezTo>
                  <a:pt x="15468" y="5024"/>
                  <a:pt x="15447" y="4991"/>
                  <a:pt x="15435" y="4970"/>
                </a:cubicBezTo>
                <a:cubicBezTo>
                  <a:pt x="15414" y="4948"/>
                  <a:pt x="15404" y="4916"/>
                  <a:pt x="15404" y="4895"/>
                </a:cubicBezTo>
                <a:cubicBezTo>
                  <a:pt x="15404" y="4884"/>
                  <a:pt x="15382" y="4841"/>
                  <a:pt x="15371" y="4819"/>
                </a:cubicBezTo>
                <a:cubicBezTo>
                  <a:pt x="15350" y="4788"/>
                  <a:pt x="15328" y="4723"/>
                  <a:pt x="15307" y="4669"/>
                </a:cubicBezTo>
                <a:cubicBezTo>
                  <a:pt x="15264" y="4509"/>
                  <a:pt x="15253" y="4498"/>
                  <a:pt x="15211" y="4498"/>
                </a:cubicBezTo>
                <a:cubicBezTo>
                  <a:pt x="15168" y="4487"/>
                  <a:pt x="15168" y="4476"/>
                  <a:pt x="15168" y="4444"/>
                </a:cubicBezTo>
                <a:cubicBezTo>
                  <a:pt x="15168" y="4423"/>
                  <a:pt x="15146" y="4390"/>
                  <a:pt x="15135" y="4369"/>
                </a:cubicBezTo>
                <a:cubicBezTo>
                  <a:pt x="15114" y="4359"/>
                  <a:pt x="15103" y="4337"/>
                  <a:pt x="15103" y="4326"/>
                </a:cubicBezTo>
                <a:cubicBezTo>
                  <a:pt x="15103" y="4316"/>
                  <a:pt x="15082" y="4283"/>
                  <a:pt x="15060" y="4262"/>
                </a:cubicBezTo>
                <a:cubicBezTo>
                  <a:pt x="15028" y="4230"/>
                  <a:pt x="15006" y="4197"/>
                  <a:pt x="15006" y="4176"/>
                </a:cubicBezTo>
                <a:cubicBezTo>
                  <a:pt x="15006" y="4144"/>
                  <a:pt x="14835" y="3951"/>
                  <a:pt x="14792" y="3940"/>
                </a:cubicBezTo>
                <a:cubicBezTo>
                  <a:pt x="14760" y="3918"/>
                  <a:pt x="14653" y="3790"/>
                  <a:pt x="14653" y="3747"/>
                </a:cubicBezTo>
                <a:cubicBezTo>
                  <a:pt x="14653" y="3725"/>
                  <a:pt x="14642" y="3704"/>
                  <a:pt x="14631" y="3682"/>
                </a:cubicBezTo>
                <a:cubicBezTo>
                  <a:pt x="14620" y="3672"/>
                  <a:pt x="14599" y="3629"/>
                  <a:pt x="14588" y="3597"/>
                </a:cubicBezTo>
                <a:cubicBezTo>
                  <a:pt x="14577" y="3554"/>
                  <a:pt x="14556" y="3522"/>
                  <a:pt x="14534" y="3511"/>
                </a:cubicBezTo>
                <a:cubicBezTo>
                  <a:pt x="14524" y="3511"/>
                  <a:pt x="14503" y="3489"/>
                  <a:pt x="14491" y="3458"/>
                </a:cubicBezTo>
                <a:cubicBezTo>
                  <a:pt x="14417" y="3318"/>
                  <a:pt x="14384" y="3253"/>
                  <a:pt x="14363" y="3232"/>
                </a:cubicBezTo>
                <a:cubicBezTo>
                  <a:pt x="14320" y="3189"/>
                  <a:pt x="14277" y="3125"/>
                  <a:pt x="14277" y="3082"/>
                </a:cubicBezTo>
                <a:cubicBezTo>
                  <a:pt x="14277" y="3072"/>
                  <a:pt x="14255" y="3039"/>
                  <a:pt x="14234" y="3029"/>
                </a:cubicBezTo>
                <a:cubicBezTo>
                  <a:pt x="14213" y="3017"/>
                  <a:pt x="14138" y="2953"/>
                  <a:pt x="14084" y="2889"/>
                </a:cubicBezTo>
                <a:cubicBezTo>
                  <a:pt x="14031" y="2824"/>
                  <a:pt x="13966" y="2750"/>
                  <a:pt x="13955" y="2739"/>
                </a:cubicBezTo>
                <a:lnTo>
                  <a:pt x="13912" y="2696"/>
                </a:lnTo>
                <a:cubicBezTo>
                  <a:pt x="13816" y="2588"/>
                  <a:pt x="13451" y="2288"/>
                  <a:pt x="13409" y="2288"/>
                </a:cubicBezTo>
                <a:cubicBezTo>
                  <a:pt x="13387" y="2288"/>
                  <a:pt x="13226" y="2149"/>
                  <a:pt x="13226" y="2128"/>
                </a:cubicBezTo>
                <a:cubicBezTo>
                  <a:pt x="13226" y="2095"/>
                  <a:pt x="13215" y="2074"/>
                  <a:pt x="13140" y="2020"/>
                </a:cubicBezTo>
                <a:cubicBezTo>
                  <a:pt x="13087" y="1999"/>
                  <a:pt x="13033" y="1956"/>
                  <a:pt x="13022" y="1935"/>
                </a:cubicBezTo>
                <a:cubicBezTo>
                  <a:pt x="13001" y="1913"/>
                  <a:pt x="12979" y="1902"/>
                  <a:pt x="12968" y="1902"/>
                </a:cubicBezTo>
                <a:cubicBezTo>
                  <a:pt x="12958" y="1902"/>
                  <a:pt x="12915" y="1870"/>
                  <a:pt x="12894" y="1849"/>
                </a:cubicBezTo>
                <a:cubicBezTo>
                  <a:pt x="12861" y="1816"/>
                  <a:pt x="12808" y="1773"/>
                  <a:pt x="12775" y="1752"/>
                </a:cubicBezTo>
                <a:cubicBezTo>
                  <a:pt x="12732" y="1720"/>
                  <a:pt x="12679" y="1677"/>
                  <a:pt x="12658" y="1656"/>
                </a:cubicBezTo>
                <a:cubicBezTo>
                  <a:pt x="12636" y="1634"/>
                  <a:pt x="12593" y="1602"/>
                  <a:pt x="12572" y="1602"/>
                </a:cubicBezTo>
                <a:cubicBezTo>
                  <a:pt x="12550" y="1591"/>
                  <a:pt x="12508" y="1559"/>
                  <a:pt x="12486" y="1537"/>
                </a:cubicBezTo>
                <a:cubicBezTo>
                  <a:pt x="12453" y="1505"/>
                  <a:pt x="12432" y="1473"/>
                  <a:pt x="12422" y="1473"/>
                </a:cubicBezTo>
                <a:cubicBezTo>
                  <a:pt x="12400" y="1473"/>
                  <a:pt x="12260" y="1377"/>
                  <a:pt x="12186" y="1312"/>
                </a:cubicBezTo>
                <a:cubicBezTo>
                  <a:pt x="12164" y="1291"/>
                  <a:pt x="12121" y="1258"/>
                  <a:pt x="12100" y="1258"/>
                </a:cubicBezTo>
                <a:cubicBezTo>
                  <a:pt x="12067" y="1237"/>
                  <a:pt x="12046" y="1227"/>
                  <a:pt x="12046" y="1205"/>
                </a:cubicBezTo>
                <a:cubicBezTo>
                  <a:pt x="12036" y="1194"/>
                  <a:pt x="12003" y="1173"/>
                  <a:pt x="11971" y="1162"/>
                </a:cubicBezTo>
                <a:cubicBezTo>
                  <a:pt x="11939" y="1141"/>
                  <a:pt x="11843" y="1098"/>
                  <a:pt x="11757" y="1055"/>
                </a:cubicBezTo>
                <a:cubicBezTo>
                  <a:pt x="11681" y="1022"/>
                  <a:pt x="11595" y="991"/>
                  <a:pt x="11574" y="991"/>
                </a:cubicBezTo>
                <a:cubicBezTo>
                  <a:pt x="11564" y="991"/>
                  <a:pt x="11531" y="979"/>
                  <a:pt x="11521" y="979"/>
                </a:cubicBezTo>
                <a:cubicBezTo>
                  <a:pt x="11510" y="958"/>
                  <a:pt x="11371" y="937"/>
                  <a:pt x="11306" y="937"/>
                </a:cubicBezTo>
                <a:cubicBezTo>
                  <a:pt x="11285" y="937"/>
                  <a:pt x="11242" y="926"/>
                  <a:pt x="11220" y="905"/>
                </a:cubicBezTo>
                <a:cubicBezTo>
                  <a:pt x="11174" y="874"/>
                  <a:pt x="11062" y="849"/>
                  <a:pt x="10987" y="849"/>
                </a:cubicBezTo>
                <a:cubicBezTo>
                  <a:pt x="10957" y="849"/>
                  <a:pt x="10932" y="853"/>
                  <a:pt x="10920" y="862"/>
                </a:cubicBezTo>
                <a:cubicBezTo>
                  <a:pt x="10913" y="869"/>
                  <a:pt x="10890" y="873"/>
                  <a:pt x="10865" y="873"/>
                </a:cubicBezTo>
                <a:cubicBezTo>
                  <a:pt x="10818" y="873"/>
                  <a:pt x="10759" y="861"/>
                  <a:pt x="10759" y="840"/>
                </a:cubicBezTo>
                <a:cubicBezTo>
                  <a:pt x="10759" y="833"/>
                  <a:pt x="10742" y="829"/>
                  <a:pt x="10717" y="829"/>
                </a:cubicBezTo>
                <a:cubicBezTo>
                  <a:pt x="10671" y="829"/>
                  <a:pt x="10596" y="841"/>
                  <a:pt x="10534" y="862"/>
                </a:cubicBezTo>
                <a:cubicBezTo>
                  <a:pt x="10505" y="872"/>
                  <a:pt x="10487" y="877"/>
                  <a:pt x="10473" y="877"/>
                </a:cubicBezTo>
                <a:cubicBezTo>
                  <a:pt x="10455" y="877"/>
                  <a:pt x="10444" y="869"/>
                  <a:pt x="10427" y="851"/>
                </a:cubicBezTo>
                <a:cubicBezTo>
                  <a:pt x="10405" y="819"/>
                  <a:pt x="10384" y="819"/>
                  <a:pt x="10373" y="819"/>
                </a:cubicBezTo>
                <a:cubicBezTo>
                  <a:pt x="10334" y="835"/>
                  <a:pt x="10231" y="844"/>
                  <a:pt x="10153" y="844"/>
                </a:cubicBezTo>
                <a:cubicBezTo>
                  <a:pt x="10125" y="844"/>
                  <a:pt x="10101" y="843"/>
                  <a:pt x="10083" y="840"/>
                </a:cubicBezTo>
                <a:cubicBezTo>
                  <a:pt x="10041" y="840"/>
                  <a:pt x="9986" y="840"/>
                  <a:pt x="9944" y="851"/>
                </a:cubicBezTo>
                <a:cubicBezTo>
                  <a:pt x="9901" y="851"/>
                  <a:pt x="9805" y="862"/>
                  <a:pt x="9719" y="862"/>
                </a:cubicBezTo>
                <a:cubicBezTo>
                  <a:pt x="9681" y="859"/>
                  <a:pt x="9650" y="857"/>
                  <a:pt x="9625" y="857"/>
                </a:cubicBezTo>
                <a:cubicBezTo>
                  <a:pt x="9567" y="857"/>
                  <a:pt x="9541" y="865"/>
                  <a:pt x="9526" y="872"/>
                </a:cubicBezTo>
                <a:cubicBezTo>
                  <a:pt x="9505" y="893"/>
                  <a:pt x="9386" y="905"/>
                  <a:pt x="9273" y="905"/>
                </a:cubicBezTo>
                <a:cubicBezTo>
                  <a:pt x="9210" y="905"/>
                  <a:pt x="9149" y="901"/>
                  <a:pt x="9107" y="894"/>
                </a:cubicBezTo>
                <a:cubicBezTo>
                  <a:pt x="9083" y="886"/>
                  <a:pt x="9064" y="882"/>
                  <a:pt x="9047" y="882"/>
                </a:cubicBezTo>
                <a:cubicBezTo>
                  <a:pt x="9017" y="882"/>
                  <a:pt x="8989" y="891"/>
                  <a:pt x="8935" y="905"/>
                </a:cubicBezTo>
                <a:cubicBezTo>
                  <a:pt x="8842" y="942"/>
                  <a:pt x="8643" y="971"/>
                  <a:pt x="8551" y="971"/>
                </a:cubicBezTo>
                <a:cubicBezTo>
                  <a:pt x="8537" y="971"/>
                  <a:pt x="8526" y="970"/>
                  <a:pt x="8517" y="969"/>
                </a:cubicBezTo>
                <a:cubicBezTo>
                  <a:pt x="8506" y="966"/>
                  <a:pt x="8496" y="965"/>
                  <a:pt x="8487" y="965"/>
                </a:cubicBezTo>
                <a:cubicBezTo>
                  <a:pt x="8461" y="965"/>
                  <a:pt x="8441" y="975"/>
                  <a:pt x="8410" y="991"/>
                </a:cubicBezTo>
                <a:cubicBezTo>
                  <a:pt x="8383" y="1011"/>
                  <a:pt x="8364" y="1018"/>
                  <a:pt x="8351" y="1018"/>
                </a:cubicBezTo>
                <a:cubicBezTo>
                  <a:pt x="8344" y="1018"/>
                  <a:pt x="8339" y="1016"/>
                  <a:pt x="8335" y="1012"/>
                </a:cubicBezTo>
                <a:cubicBezTo>
                  <a:pt x="8330" y="998"/>
                  <a:pt x="8320" y="992"/>
                  <a:pt x="8304" y="992"/>
                </a:cubicBezTo>
                <a:cubicBezTo>
                  <a:pt x="8281" y="992"/>
                  <a:pt x="8245" y="1004"/>
                  <a:pt x="8196" y="1022"/>
                </a:cubicBezTo>
                <a:cubicBezTo>
                  <a:pt x="8161" y="1043"/>
                  <a:pt x="8140" y="1051"/>
                  <a:pt x="8121" y="1051"/>
                </a:cubicBezTo>
                <a:cubicBezTo>
                  <a:pt x="8110" y="1051"/>
                  <a:pt x="8100" y="1048"/>
                  <a:pt x="8088" y="1044"/>
                </a:cubicBezTo>
                <a:cubicBezTo>
                  <a:pt x="8074" y="1034"/>
                  <a:pt x="8061" y="1029"/>
                  <a:pt x="8047" y="1029"/>
                </a:cubicBezTo>
                <a:cubicBezTo>
                  <a:pt x="8030" y="1029"/>
                  <a:pt x="8010" y="1037"/>
                  <a:pt x="7981" y="1055"/>
                </a:cubicBezTo>
                <a:cubicBezTo>
                  <a:pt x="7917" y="1076"/>
                  <a:pt x="7874" y="1087"/>
                  <a:pt x="7681" y="1087"/>
                </a:cubicBezTo>
                <a:cubicBezTo>
                  <a:pt x="7640" y="1084"/>
                  <a:pt x="7604" y="1082"/>
                  <a:pt x="7573" y="1082"/>
                </a:cubicBezTo>
                <a:cubicBezTo>
                  <a:pt x="7496" y="1082"/>
                  <a:pt x="7446" y="1090"/>
                  <a:pt x="7423" y="1098"/>
                </a:cubicBezTo>
                <a:cubicBezTo>
                  <a:pt x="7373" y="1126"/>
                  <a:pt x="7124" y="1145"/>
                  <a:pt x="6944" y="1145"/>
                </a:cubicBezTo>
                <a:cubicBezTo>
                  <a:pt x="6853" y="1145"/>
                  <a:pt x="6780" y="1141"/>
                  <a:pt x="6758" y="1130"/>
                </a:cubicBezTo>
                <a:cubicBezTo>
                  <a:pt x="6755" y="1127"/>
                  <a:pt x="6749" y="1125"/>
                  <a:pt x="6742" y="1125"/>
                </a:cubicBezTo>
                <a:cubicBezTo>
                  <a:pt x="6723" y="1125"/>
                  <a:pt x="6695" y="1133"/>
                  <a:pt x="6672" y="1141"/>
                </a:cubicBezTo>
                <a:cubicBezTo>
                  <a:pt x="6655" y="1145"/>
                  <a:pt x="6639" y="1147"/>
                  <a:pt x="6624" y="1147"/>
                </a:cubicBezTo>
                <a:cubicBezTo>
                  <a:pt x="6601" y="1147"/>
                  <a:pt x="6579" y="1142"/>
                  <a:pt x="6554" y="1130"/>
                </a:cubicBezTo>
                <a:cubicBezTo>
                  <a:pt x="6532" y="1125"/>
                  <a:pt x="6516" y="1123"/>
                  <a:pt x="6502" y="1123"/>
                </a:cubicBezTo>
                <a:cubicBezTo>
                  <a:pt x="6481" y="1123"/>
                  <a:pt x="6466" y="1128"/>
                  <a:pt x="6447" y="1141"/>
                </a:cubicBezTo>
                <a:cubicBezTo>
                  <a:pt x="6412" y="1161"/>
                  <a:pt x="6328" y="1173"/>
                  <a:pt x="6247" y="1173"/>
                </a:cubicBezTo>
                <a:cubicBezTo>
                  <a:pt x="6202" y="1173"/>
                  <a:pt x="6159" y="1170"/>
                  <a:pt x="6125" y="1162"/>
                </a:cubicBezTo>
                <a:cubicBezTo>
                  <a:pt x="6095" y="1154"/>
                  <a:pt x="6070" y="1147"/>
                  <a:pt x="6050" y="1147"/>
                </a:cubicBezTo>
                <a:cubicBezTo>
                  <a:pt x="6042" y="1147"/>
                  <a:pt x="6035" y="1148"/>
                  <a:pt x="6029" y="1151"/>
                </a:cubicBezTo>
                <a:cubicBezTo>
                  <a:pt x="6007" y="1162"/>
                  <a:pt x="5975" y="1173"/>
                  <a:pt x="5943" y="1173"/>
                </a:cubicBezTo>
                <a:cubicBezTo>
                  <a:pt x="5922" y="1173"/>
                  <a:pt x="5879" y="1184"/>
                  <a:pt x="5868" y="1194"/>
                </a:cubicBezTo>
                <a:cubicBezTo>
                  <a:pt x="5825" y="1227"/>
                  <a:pt x="5643" y="1248"/>
                  <a:pt x="5450" y="1248"/>
                </a:cubicBezTo>
                <a:lnTo>
                  <a:pt x="5085" y="1248"/>
                </a:lnTo>
                <a:cubicBezTo>
                  <a:pt x="5052" y="1248"/>
                  <a:pt x="5031" y="1258"/>
                  <a:pt x="5009" y="1269"/>
                </a:cubicBezTo>
                <a:cubicBezTo>
                  <a:pt x="4999" y="1280"/>
                  <a:pt x="4935" y="1291"/>
                  <a:pt x="4870" y="1301"/>
                </a:cubicBezTo>
                <a:cubicBezTo>
                  <a:pt x="4806" y="1312"/>
                  <a:pt x="4720" y="1334"/>
                  <a:pt x="4666" y="1355"/>
                </a:cubicBezTo>
                <a:cubicBezTo>
                  <a:pt x="4617" y="1384"/>
                  <a:pt x="4591" y="1393"/>
                  <a:pt x="4572" y="1393"/>
                </a:cubicBezTo>
                <a:cubicBezTo>
                  <a:pt x="4563" y="1393"/>
                  <a:pt x="4556" y="1391"/>
                  <a:pt x="4549" y="1387"/>
                </a:cubicBezTo>
                <a:cubicBezTo>
                  <a:pt x="4538" y="1376"/>
                  <a:pt x="4527" y="1371"/>
                  <a:pt x="4514" y="1371"/>
                </a:cubicBezTo>
                <a:cubicBezTo>
                  <a:pt x="4500" y="1371"/>
                  <a:pt x="4484" y="1376"/>
                  <a:pt x="4463" y="1387"/>
                </a:cubicBezTo>
                <a:cubicBezTo>
                  <a:pt x="4441" y="1398"/>
                  <a:pt x="4377" y="1420"/>
                  <a:pt x="4344" y="1420"/>
                </a:cubicBezTo>
                <a:cubicBezTo>
                  <a:pt x="4302" y="1430"/>
                  <a:pt x="4248" y="1441"/>
                  <a:pt x="4227" y="1451"/>
                </a:cubicBezTo>
                <a:cubicBezTo>
                  <a:pt x="4205" y="1463"/>
                  <a:pt x="4141" y="1484"/>
                  <a:pt x="4087" y="1494"/>
                </a:cubicBezTo>
                <a:cubicBezTo>
                  <a:pt x="4034" y="1505"/>
                  <a:pt x="3980" y="1516"/>
                  <a:pt x="3958" y="1527"/>
                </a:cubicBezTo>
                <a:cubicBezTo>
                  <a:pt x="3927" y="1537"/>
                  <a:pt x="3862" y="1559"/>
                  <a:pt x="3755" y="1570"/>
                </a:cubicBezTo>
                <a:cubicBezTo>
                  <a:pt x="3712" y="1580"/>
                  <a:pt x="3658" y="1602"/>
                  <a:pt x="3648" y="1613"/>
                </a:cubicBezTo>
                <a:cubicBezTo>
                  <a:pt x="3626" y="1623"/>
                  <a:pt x="3605" y="1644"/>
                  <a:pt x="3594" y="1644"/>
                </a:cubicBezTo>
                <a:cubicBezTo>
                  <a:pt x="3572" y="1644"/>
                  <a:pt x="3551" y="1656"/>
                  <a:pt x="3540" y="1677"/>
                </a:cubicBezTo>
                <a:cubicBezTo>
                  <a:pt x="3519" y="1687"/>
                  <a:pt x="3497" y="1709"/>
                  <a:pt x="3476" y="1709"/>
                </a:cubicBezTo>
                <a:cubicBezTo>
                  <a:pt x="3465" y="1709"/>
                  <a:pt x="3443" y="1720"/>
                  <a:pt x="3433" y="1730"/>
                </a:cubicBezTo>
                <a:cubicBezTo>
                  <a:pt x="3422" y="1741"/>
                  <a:pt x="3401" y="1752"/>
                  <a:pt x="3379" y="1752"/>
                </a:cubicBezTo>
                <a:cubicBezTo>
                  <a:pt x="3347" y="1752"/>
                  <a:pt x="3133" y="1859"/>
                  <a:pt x="3111" y="1880"/>
                </a:cubicBezTo>
                <a:cubicBezTo>
                  <a:pt x="3111" y="1892"/>
                  <a:pt x="3090" y="1902"/>
                  <a:pt x="3068" y="1902"/>
                </a:cubicBezTo>
                <a:cubicBezTo>
                  <a:pt x="3047" y="1902"/>
                  <a:pt x="3014" y="1913"/>
                  <a:pt x="2993" y="1935"/>
                </a:cubicBezTo>
                <a:cubicBezTo>
                  <a:pt x="2961" y="1945"/>
                  <a:pt x="2940" y="1966"/>
                  <a:pt x="2940" y="1966"/>
                </a:cubicBezTo>
                <a:cubicBezTo>
                  <a:pt x="2940" y="1966"/>
                  <a:pt x="2907" y="1977"/>
                  <a:pt x="2886" y="1988"/>
                </a:cubicBezTo>
                <a:cubicBezTo>
                  <a:pt x="2864" y="1999"/>
                  <a:pt x="2821" y="1999"/>
                  <a:pt x="2800" y="1999"/>
                </a:cubicBezTo>
                <a:cubicBezTo>
                  <a:pt x="2778" y="1999"/>
                  <a:pt x="2757" y="2009"/>
                  <a:pt x="2747" y="2031"/>
                </a:cubicBezTo>
                <a:cubicBezTo>
                  <a:pt x="2725" y="2063"/>
                  <a:pt x="2704" y="2074"/>
                  <a:pt x="2693" y="2074"/>
                </a:cubicBezTo>
                <a:cubicBezTo>
                  <a:pt x="2682" y="2074"/>
                  <a:pt x="2661" y="2095"/>
                  <a:pt x="2639" y="2116"/>
                </a:cubicBezTo>
                <a:cubicBezTo>
                  <a:pt x="2628" y="2138"/>
                  <a:pt x="2596" y="2159"/>
                  <a:pt x="2575" y="2171"/>
                </a:cubicBezTo>
                <a:cubicBezTo>
                  <a:pt x="2554" y="2171"/>
                  <a:pt x="2500" y="2202"/>
                  <a:pt x="2468" y="2224"/>
                </a:cubicBezTo>
                <a:cubicBezTo>
                  <a:pt x="2435" y="2235"/>
                  <a:pt x="2403" y="2256"/>
                  <a:pt x="2392" y="2256"/>
                </a:cubicBezTo>
                <a:cubicBezTo>
                  <a:pt x="2371" y="2256"/>
                  <a:pt x="2178" y="2449"/>
                  <a:pt x="2146" y="2492"/>
                </a:cubicBezTo>
                <a:cubicBezTo>
                  <a:pt x="2135" y="2514"/>
                  <a:pt x="2113" y="2535"/>
                  <a:pt x="2092" y="2535"/>
                </a:cubicBezTo>
                <a:cubicBezTo>
                  <a:pt x="2070" y="2535"/>
                  <a:pt x="2039" y="2545"/>
                  <a:pt x="2017" y="2578"/>
                </a:cubicBezTo>
                <a:cubicBezTo>
                  <a:pt x="2000" y="2604"/>
                  <a:pt x="1982" y="2624"/>
                  <a:pt x="1976" y="2624"/>
                </a:cubicBezTo>
                <a:cubicBezTo>
                  <a:pt x="1975" y="2624"/>
                  <a:pt x="1974" y="2623"/>
                  <a:pt x="1974" y="2621"/>
                </a:cubicBezTo>
                <a:cubicBezTo>
                  <a:pt x="1963" y="2621"/>
                  <a:pt x="1942" y="2631"/>
                  <a:pt x="1931" y="2642"/>
                </a:cubicBezTo>
                <a:cubicBezTo>
                  <a:pt x="1824" y="2760"/>
                  <a:pt x="1792" y="2793"/>
                  <a:pt x="1770" y="2836"/>
                </a:cubicBezTo>
                <a:cubicBezTo>
                  <a:pt x="1738" y="2889"/>
                  <a:pt x="1599" y="3017"/>
                  <a:pt x="1567" y="3017"/>
                </a:cubicBezTo>
                <a:cubicBezTo>
                  <a:pt x="1556" y="3017"/>
                  <a:pt x="1545" y="3039"/>
                  <a:pt x="1534" y="3050"/>
                </a:cubicBezTo>
                <a:cubicBezTo>
                  <a:pt x="1524" y="3114"/>
                  <a:pt x="1460" y="3189"/>
                  <a:pt x="1395" y="3232"/>
                </a:cubicBezTo>
                <a:cubicBezTo>
                  <a:pt x="1363" y="3253"/>
                  <a:pt x="1331" y="3286"/>
                  <a:pt x="1331" y="3307"/>
                </a:cubicBezTo>
                <a:cubicBezTo>
                  <a:pt x="1320" y="3339"/>
                  <a:pt x="1309" y="3372"/>
                  <a:pt x="1288" y="3382"/>
                </a:cubicBezTo>
                <a:cubicBezTo>
                  <a:pt x="1277" y="3404"/>
                  <a:pt x="1255" y="3446"/>
                  <a:pt x="1245" y="3479"/>
                </a:cubicBezTo>
                <a:lnTo>
                  <a:pt x="1191" y="3586"/>
                </a:lnTo>
                <a:cubicBezTo>
                  <a:pt x="1169" y="3618"/>
                  <a:pt x="1159" y="3651"/>
                  <a:pt x="1159" y="3672"/>
                </a:cubicBezTo>
                <a:cubicBezTo>
                  <a:pt x="1169" y="3694"/>
                  <a:pt x="1159" y="3704"/>
                  <a:pt x="1148" y="3704"/>
                </a:cubicBezTo>
                <a:cubicBezTo>
                  <a:pt x="1116" y="3704"/>
                  <a:pt x="1095" y="3737"/>
                  <a:pt x="1084" y="3822"/>
                </a:cubicBezTo>
                <a:cubicBezTo>
                  <a:pt x="1084" y="3854"/>
                  <a:pt x="1052" y="3908"/>
                  <a:pt x="1030" y="3951"/>
                </a:cubicBezTo>
                <a:cubicBezTo>
                  <a:pt x="998" y="4004"/>
                  <a:pt x="976" y="4047"/>
                  <a:pt x="966" y="4123"/>
                </a:cubicBezTo>
                <a:cubicBezTo>
                  <a:pt x="955" y="4176"/>
                  <a:pt x="933" y="4240"/>
                  <a:pt x="923" y="4262"/>
                </a:cubicBezTo>
                <a:cubicBezTo>
                  <a:pt x="902" y="4294"/>
                  <a:pt x="880" y="4326"/>
                  <a:pt x="880" y="4359"/>
                </a:cubicBezTo>
                <a:lnTo>
                  <a:pt x="837" y="4444"/>
                </a:lnTo>
                <a:cubicBezTo>
                  <a:pt x="816" y="4455"/>
                  <a:pt x="794" y="4509"/>
                  <a:pt x="783" y="4541"/>
                </a:cubicBezTo>
                <a:cubicBezTo>
                  <a:pt x="762" y="4583"/>
                  <a:pt x="740" y="4626"/>
                  <a:pt x="719" y="4638"/>
                </a:cubicBezTo>
                <a:cubicBezTo>
                  <a:pt x="698" y="4659"/>
                  <a:pt x="676" y="4712"/>
                  <a:pt x="666" y="4766"/>
                </a:cubicBezTo>
                <a:cubicBezTo>
                  <a:pt x="644" y="4819"/>
                  <a:pt x="623" y="4874"/>
                  <a:pt x="612" y="4884"/>
                </a:cubicBezTo>
                <a:cubicBezTo>
                  <a:pt x="601" y="4905"/>
                  <a:pt x="590" y="4927"/>
                  <a:pt x="590" y="4948"/>
                </a:cubicBezTo>
                <a:cubicBezTo>
                  <a:pt x="601" y="5024"/>
                  <a:pt x="590" y="5055"/>
                  <a:pt x="537" y="5098"/>
                </a:cubicBezTo>
                <a:cubicBezTo>
                  <a:pt x="504" y="5131"/>
                  <a:pt x="494" y="5152"/>
                  <a:pt x="494" y="5195"/>
                </a:cubicBezTo>
                <a:cubicBezTo>
                  <a:pt x="504" y="5281"/>
                  <a:pt x="473" y="5410"/>
                  <a:pt x="440" y="5442"/>
                </a:cubicBezTo>
                <a:cubicBezTo>
                  <a:pt x="430" y="5463"/>
                  <a:pt x="408" y="5506"/>
                  <a:pt x="397" y="5549"/>
                </a:cubicBezTo>
                <a:cubicBezTo>
                  <a:pt x="387" y="5592"/>
                  <a:pt x="365" y="5635"/>
                  <a:pt x="354" y="5656"/>
                </a:cubicBezTo>
                <a:cubicBezTo>
                  <a:pt x="323" y="5710"/>
                  <a:pt x="311" y="5806"/>
                  <a:pt x="333" y="5839"/>
                </a:cubicBezTo>
                <a:cubicBezTo>
                  <a:pt x="344" y="5849"/>
                  <a:pt x="344" y="5871"/>
                  <a:pt x="323" y="5903"/>
                </a:cubicBezTo>
                <a:cubicBezTo>
                  <a:pt x="290" y="5968"/>
                  <a:pt x="280" y="6021"/>
                  <a:pt x="268" y="6204"/>
                </a:cubicBezTo>
                <a:cubicBezTo>
                  <a:pt x="268" y="6278"/>
                  <a:pt x="258" y="6343"/>
                  <a:pt x="247" y="6354"/>
                </a:cubicBezTo>
                <a:cubicBezTo>
                  <a:pt x="237" y="6364"/>
                  <a:pt x="237" y="6385"/>
                  <a:pt x="247" y="6407"/>
                </a:cubicBezTo>
                <a:cubicBezTo>
                  <a:pt x="247" y="6440"/>
                  <a:pt x="247" y="6450"/>
                  <a:pt x="215" y="6482"/>
                </a:cubicBezTo>
                <a:cubicBezTo>
                  <a:pt x="183" y="6504"/>
                  <a:pt x="172" y="6525"/>
                  <a:pt x="151" y="6707"/>
                </a:cubicBezTo>
                <a:cubicBezTo>
                  <a:pt x="140" y="6815"/>
                  <a:pt x="129" y="6965"/>
                  <a:pt x="129" y="7040"/>
                </a:cubicBezTo>
                <a:cubicBezTo>
                  <a:pt x="129" y="7115"/>
                  <a:pt x="118" y="7212"/>
                  <a:pt x="108" y="7244"/>
                </a:cubicBezTo>
                <a:cubicBezTo>
                  <a:pt x="108" y="7286"/>
                  <a:pt x="108" y="7319"/>
                  <a:pt x="118" y="7351"/>
                </a:cubicBezTo>
                <a:cubicBezTo>
                  <a:pt x="151" y="7394"/>
                  <a:pt x="118" y="7684"/>
                  <a:pt x="75" y="7727"/>
                </a:cubicBezTo>
                <a:cubicBezTo>
                  <a:pt x="54" y="7748"/>
                  <a:pt x="54" y="7770"/>
                  <a:pt x="65" y="7855"/>
                </a:cubicBezTo>
                <a:cubicBezTo>
                  <a:pt x="75" y="7941"/>
                  <a:pt x="75" y="7973"/>
                  <a:pt x="54" y="8006"/>
                </a:cubicBezTo>
                <a:cubicBezTo>
                  <a:pt x="44" y="8027"/>
                  <a:pt x="32" y="8091"/>
                  <a:pt x="22" y="8199"/>
                </a:cubicBezTo>
                <a:cubicBezTo>
                  <a:pt x="22" y="8284"/>
                  <a:pt x="11" y="8392"/>
                  <a:pt x="11" y="8435"/>
                </a:cubicBezTo>
                <a:cubicBezTo>
                  <a:pt x="1" y="8520"/>
                  <a:pt x="1" y="8531"/>
                  <a:pt x="1" y="8885"/>
                </a:cubicBezTo>
                <a:cubicBezTo>
                  <a:pt x="1" y="9024"/>
                  <a:pt x="11" y="9153"/>
                  <a:pt x="22" y="9164"/>
                </a:cubicBezTo>
                <a:cubicBezTo>
                  <a:pt x="32" y="9174"/>
                  <a:pt x="32" y="9303"/>
                  <a:pt x="32" y="9443"/>
                </a:cubicBezTo>
                <a:cubicBezTo>
                  <a:pt x="32" y="9625"/>
                  <a:pt x="32" y="9732"/>
                  <a:pt x="54" y="9775"/>
                </a:cubicBezTo>
                <a:cubicBezTo>
                  <a:pt x="75" y="9839"/>
                  <a:pt x="65" y="10011"/>
                  <a:pt x="44" y="10065"/>
                </a:cubicBezTo>
                <a:cubicBezTo>
                  <a:pt x="32" y="10075"/>
                  <a:pt x="32" y="10097"/>
                  <a:pt x="44" y="10129"/>
                </a:cubicBezTo>
                <a:cubicBezTo>
                  <a:pt x="75" y="10204"/>
                  <a:pt x="87" y="10387"/>
                  <a:pt x="65" y="10419"/>
                </a:cubicBezTo>
                <a:cubicBezTo>
                  <a:pt x="54" y="10440"/>
                  <a:pt x="54" y="10461"/>
                  <a:pt x="75" y="10504"/>
                </a:cubicBezTo>
                <a:cubicBezTo>
                  <a:pt x="87" y="10526"/>
                  <a:pt x="108" y="10590"/>
                  <a:pt x="108" y="10633"/>
                </a:cubicBezTo>
                <a:cubicBezTo>
                  <a:pt x="108" y="10687"/>
                  <a:pt x="108" y="10730"/>
                  <a:pt x="140" y="10762"/>
                </a:cubicBezTo>
                <a:cubicBezTo>
                  <a:pt x="172" y="10805"/>
                  <a:pt x="172" y="10837"/>
                  <a:pt x="183" y="10933"/>
                </a:cubicBezTo>
                <a:cubicBezTo>
                  <a:pt x="183" y="11030"/>
                  <a:pt x="183" y="11062"/>
                  <a:pt x="204" y="11073"/>
                </a:cubicBezTo>
                <a:cubicBezTo>
                  <a:pt x="226" y="11084"/>
                  <a:pt x="237" y="11116"/>
                  <a:pt x="237" y="11191"/>
                </a:cubicBezTo>
                <a:cubicBezTo>
                  <a:pt x="237" y="11266"/>
                  <a:pt x="247" y="11309"/>
                  <a:pt x="280" y="11341"/>
                </a:cubicBezTo>
                <a:cubicBezTo>
                  <a:pt x="344" y="11427"/>
                  <a:pt x="365" y="11470"/>
                  <a:pt x="344" y="11502"/>
                </a:cubicBezTo>
                <a:cubicBezTo>
                  <a:pt x="323" y="11534"/>
                  <a:pt x="344" y="11610"/>
                  <a:pt x="397" y="11717"/>
                </a:cubicBezTo>
                <a:cubicBezTo>
                  <a:pt x="473" y="11846"/>
                  <a:pt x="504" y="11910"/>
                  <a:pt x="526" y="12006"/>
                </a:cubicBezTo>
                <a:cubicBezTo>
                  <a:pt x="537" y="12049"/>
                  <a:pt x="559" y="12103"/>
                  <a:pt x="569" y="12124"/>
                </a:cubicBezTo>
                <a:cubicBezTo>
                  <a:pt x="580" y="12156"/>
                  <a:pt x="590" y="12189"/>
                  <a:pt x="590" y="12210"/>
                </a:cubicBezTo>
                <a:cubicBezTo>
                  <a:pt x="590" y="12221"/>
                  <a:pt x="612" y="12285"/>
                  <a:pt x="644" y="12339"/>
                </a:cubicBezTo>
                <a:cubicBezTo>
                  <a:pt x="676" y="12403"/>
                  <a:pt x="709" y="12457"/>
                  <a:pt x="709" y="12468"/>
                </a:cubicBezTo>
                <a:cubicBezTo>
                  <a:pt x="709" y="12478"/>
                  <a:pt x="719" y="12511"/>
                  <a:pt x="730" y="12532"/>
                </a:cubicBezTo>
                <a:cubicBezTo>
                  <a:pt x="752" y="12554"/>
                  <a:pt x="762" y="12575"/>
                  <a:pt x="762" y="12596"/>
                </a:cubicBezTo>
                <a:cubicBezTo>
                  <a:pt x="752" y="12618"/>
                  <a:pt x="762" y="12650"/>
                  <a:pt x="794" y="12682"/>
                </a:cubicBezTo>
                <a:cubicBezTo>
                  <a:pt x="816" y="12714"/>
                  <a:pt x="837" y="12747"/>
                  <a:pt x="826" y="12757"/>
                </a:cubicBezTo>
                <a:cubicBezTo>
                  <a:pt x="826" y="12778"/>
                  <a:pt x="837" y="12821"/>
                  <a:pt x="880" y="12875"/>
                </a:cubicBezTo>
                <a:cubicBezTo>
                  <a:pt x="933" y="12929"/>
                  <a:pt x="955" y="12971"/>
                  <a:pt x="976" y="13057"/>
                </a:cubicBezTo>
                <a:cubicBezTo>
                  <a:pt x="988" y="13122"/>
                  <a:pt x="1009" y="13176"/>
                  <a:pt x="1019" y="13186"/>
                </a:cubicBezTo>
                <a:cubicBezTo>
                  <a:pt x="1030" y="13186"/>
                  <a:pt x="1041" y="13207"/>
                  <a:pt x="1041" y="13207"/>
                </a:cubicBezTo>
                <a:cubicBezTo>
                  <a:pt x="1041" y="13229"/>
                  <a:pt x="1138" y="13390"/>
                  <a:pt x="1191" y="13476"/>
                </a:cubicBezTo>
                <a:cubicBezTo>
                  <a:pt x="1212" y="13497"/>
                  <a:pt x="1224" y="13540"/>
                  <a:pt x="1224" y="13562"/>
                </a:cubicBezTo>
                <a:cubicBezTo>
                  <a:pt x="1224" y="13583"/>
                  <a:pt x="1245" y="13615"/>
                  <a:pt x="1266" y="13636"/>
                </a:cubicBezTo>
                <a:cubicBezTo>
                  <a:pt x="1320" y="13669"/>
                  <a:pt x="1438" y="13851"/>
                  <a:pt x="1438" y="13905"/>
                </a:cubicBezTo>
                <a:cubicBezTo>
                  <a:pt x="1438" y="13915"/>
                  <a:pt x="1448" y="13958"/>
                  <a:pt x="1470" y="13980"/>
                </a:cubicBezTo>
                <a:cubicBezTo>
                  <a:pt x="1481" y="14012"/>
                  <a:pt x="1502" y="14044"/>
                  <a:pt x="1502" y="14065"/>
                </a:cubicBezTo>
                <a:cubicBezTo>
                  <a:pt x="1502" y="14077"/>
                  <a:pt x="1534" y="14130"/>
                  <a:pt x="1577" y="14173"/>
                </a:cubicBezTo>
                <a:cubicBezTo>
                  <a:pt x="1620" y="14216"/>
                  <a:pt x="1663" y="14259"/>
                  <a:pt x="1663" y="14270"/>
                </a:cubicBezTo>
                <a:cubicBezTo>
                  <a:pt x="1663" y="14280"/>
                  <a:pt x="1674" y="14313"/>
                  <a:pt x="1695" y="14334"/>
                </a:cubicBezTo>
                <a:cubicBezTo>
                  <a:pt x="1717" y="14356"/>
                  <a:pt x="1727" y="14387"/>
                  <a:pt x="1727" y="14387"/>
                </a:cubicBezTo>
                <a:cubicBezTo>
                  <a:pt x="1717" y="14420"/>
                  <a:pt x="1760" y="14506"/>
                  <a:pt x="1813" y="14527"/>
                </a:cubicBezTo>
                <a:cubicBezTo>
                  <a:pt x="1846" y="14549"/>
                  <a:pt x="1877" y="14592"/>
                  <a:pt x="1910" y="14666"/>
                </a:cubicBezTo>
                <a:cubicBezTo>
                  <a:pt x="1963" y="14773"/>
                  <a:pt x="1974" y="14795"/>
                  <a:pt x="2103" y="14924"/>
                </a:cubicBezTo>
                <a:cubicBezTo>
                  <a:pt x="2135" y="14967"/>
                  <a:pt x="2167" y="15009"/>
                  <a:pt x="2167" y="15021"/>
                </a:cubicBezTo>
                <a:cubicBezTo>
                  <a:pt x="2167" y="15031"/>
                  <a:pt x="2189" y="15063"/>
                  <a:pt x="2210" y="15085"/>
                </a:cubicBezTo>
                <a:cubicBezTo>
                  <a:pt x="2242" y="15106"/>
                  <a:pt x="2275" y="15149"/>
                  <a:pt x="2285" y="15181"/>
                </a:cubicBezTo>
                <a:cubicBezTo>
                  <a:pt x="2296" y="15214"/>
                  <a:pt x="2328" y="15245"/>
                  <a:pt x="2349" y="15257"/>
                </a:cubicBezTo>
                <a:cubicBezTo>
                  <a:pt x="2371" y="15267"/>
                  <a:pt x="2425" y="15321"/>
                  <a:pt x="2468" y="15385"/>
                </a:cubicBezTo>
                <a:cubicBezTo>
                  <a:pt x="2511" y="15450"/>
                  <a:pt x="2564" y="15514"/>
                  <a:pt x="2575" y="15514"/>
                </a:cubicBezTo>
                <a:cubicBezTo>
                  <a:pt x="2596" y="15524"/>
                  <a:pt x="2618" y="15557"/>
                  <a:pt x="2628" y="15578"/>
                </a:cubicBezTo>
                <a:cubicBezTo>
                  <a:pt x="2639" y="15610"/>
                  <a:pt x="2661" y="15632"/>
                  <a:pt x="2693" y="15632"/>
                </a:cubicBezTo>
                <a:cubicBezTo>
                  <a:pt x="2725" y="15632"/>
                  <a:pt x="2747" y="15653"/>
                  <a:pt x="2790" y="15728"/>
                </a:cubicBezTo>
                <a:cubicBezTo>
                  <a:pt x="2821" y="15771"/>
                  <a:pt x="2864" y="15825"/>
                  <a:pt x="2886" y="15857"/>
                </a:cubicBezTo>
                <a:cubicBezTo>
                  <a:pt x="2918" y="15879"/>
                  <a:pt x="2993" y="15953"/>
                  <a:pt x="3057" y="16018"/>
                </a:cubicBezTo>
                <a:cubicBezTo>
                  <a:pt x="3122" y="16082"/>
                  <a:pt x="3176" y="16136"/>
                  <a:pt x="3186" y="16136"/>
                </a:cubicBezTo>
                <a:cubicBezTo>
                  <a:pt x="3219" y="16136"/>
                  <a:pt x="3379" y="16222"/>
                  <a:pt x="3412" y="16254"/>
                </a:cubicBezTo>
                <a:cubicBezTo>
                  <a:pt x="3422" y="16275"/>
                  <a:pt x="3497" y="16308"/>
                  <a:pt x="3572" y="16339"/>
                </a:cubicBezTo>
                <a:cubicBezTo>
                  <a:pt x="3637" y="16361"/>
                  <a:pt x="3712" y="16382"/>
                  <a:pt x="3722" y="16394"/>
                </a:cubicBezTo>
                <a:cubicBezTo>
                  <a:pt x="3722" y="16404"/>
                  <a:pt x="3776" y="16415"/>
                  <a:pt x="3819" y="16425"/>
                </a:cubicBezTo>
                <a:cubicBezTo>
                  <a:pt x="3862" y="16436"/>
                  <a:pt x="3927" y="16468"/>
                  <a:pt x="3980" y="16501"/>
                </a:cubicBezTo>
                <a:cubicBezTo>
                  <a:pt x="4023" y="16533"/>
                  <a:pt x="4066" y="16554"/>
                  <a:pt x="4077" y="16554"/>
                </a:cubicBezTo>
                <a:cubicBezTo>
                  <a:pt x="4098" y="16554"/>
                  <a:pt x="4130" y="16575"/>
                  <a:pt x="4163" y="16608"/>
                </a:cubicBezTo>
                <a:cubicBezTo>
                  <a:pt x="4184" y="16630"/>
                  <a:pt x="4248" y="16661"/>
                  <a:pt x="4280" y="16683"/>
                </a:cubicBezTo>
                <a:cubicBezTo>
                  <a:pt x="4323" y="16694"/>
                  <a:pt x="4377" y="16715"/>
                  <a:pt x="4409" y="16737"/>
                </a:cubicBezTo>
                <a:cubicBezTo>
                  <a:pt x="4430" y="16747"/>
                  <a:pt x="4473" y="16769"/>
                  <a:pt x="4495" y="16769"/>
                </a:cubicBezTo>
                <a:cubicBezTo>
                  <a:pt x="4504" y="16767"/>
                  <a:pt x="4515" y="16766"/>
                  <a:pt x="4526" y="16766"/>
                </a:cubicBezTo>
                <a:cubicBezTo>
                  <a:pt x="4576" y="16766"/>
                  <a:pt x="4634" y="16783"/>
                  <a:pt x="4634" y="16801"/>
                </a:cubicBezTo>
                <a:cubicBezTo>
                  <a:pt x="4634" y="16833"/>
                  <a:pt x="4666" y="16844"/>
                  <a:pt x="4731" y="16844"/>
                </a:cubicBezTo>
                <a:cubicBezTo>
                  <a:pt x="4752" y="16844"/>
                  <a:pt x="4785" y="16865"/>
                  <a:pt x="4806" y="16876"/>
                </a:cubicBezTo>
                <a:cubicBezTo>
                  <a:pt x="4828" y="16897"/>
                  <a:pt x="4859" y="16908"/>
                  <a:pt x="4881" y="16908"/>
                </a:cubicBezTo>
                <a:cubicBezTo>
                  <a:pt x="4902" y="16908"/>
                  <a:pt x="4924" y="16919"/>
                  <a:pt x="4935" y="16930"/>
                </a:cubicBezTo>
                <a:cubicBezTo>
                  <a:pt x="4956" y="16940"/>
                  <a:pt x="5171" y="17026"/>
                  <a:pt x="5235" y="17047"/>
                </a:cubicBezTo>
                <a:cubicBezTo>
                  <a:pt x="5278" y="17069"/>
                  <a:pt x="5493" y="17187"/>
                  <a:pt x="5503" y="17209"/>
                </a:cubicBezTo>
                <a:cubicBezTo>
                  <a:pt x="5503" y="17209"/>
                  <a:pt x="5535" y="17219"/>
                  <a:pt x="5557" y="17219"/>
                </a:cubicBezTo>
                <a:cubicBezTo>
                  <a:pt x="5589" y="17219"/>
                  <a:pt x="5621" y="17230"/>
                  <a:pt x="5643" y="17262"/>
                </a:cubicBezTo>
                <a:cubicBezTo>
                  <a:pt x="5674" y="17295"/>
                  <a:pt x="5686" y="17305"/>
                  <a:pt x="5793" y="17305"/>
                </a:cubicBezTo>
                <a:cubicBezTo>
                  <a:pt x="5932" y="17305"/>
                  <a:pt x="6018" y="17326"/>
                  <a:pt x="6061" y="17369"/>
                </a:cubicBezTo>
                <a:cubicBezTo>
                  <a:pt x="6082" y="17402"/>
                  <a:pt x="6115" y="17412"/>
                  <a:pt x="6222" y="17423"/>
                </a:cubicBezTo>
                <a:cubicBezTo>
                  <a:pt x="6286" y="17434"/>
                  <a:pt x="6382" y="17434"/>
                  <a:pt x="6425" y="17434"/>
                </a:cubicBezTo>
                <a:cubicBezTo>
                  <a:pt x="6468" y="17434"/>
                  <a:pt x="6554" y="17434"/>
                  <a:pt x="6597" y="17445"/>
                </a:cubicBezTo>
                <a:cubicBezTo>
                  <a:pt x="6651" y="17455"/>
                  <a:pt x="6715" y="17466"/>
                  <a:pt x="6747" y="17466"/>
                </a:cubicBezTo>
                <a:cubicBezTo>
                  <a:pt x="6790" y="17466"/>
                  <a:pt x="6833" y="17476"/>
                  <a:pt x="6887" y="17498"/>
                </a:cubicBezTo>
                <a:cubicBezTo>
                  <a:pt x="6935" y="17522"/>
                  <a:pt x="6965" y="17534"/>
                  <a:pt x="6986" y="17534"/>
                </a:cubicBezTo>
                <a:cubicBezTo>
                  <a:pt x="6993" y="17534"/>
                  <a:pt x="6999" y="17533"/>
                  <a:pt x="7005" y="17531"/>
                </a:cubicBezTo>
                <a:cubicBezTo>
                  <a:pt x="7015" y="17525"/>
                  <a:pt x="7026" y="17522"/>
                  <a:pt x="7039" y="17522"/>
                </a:cubicBezTo>
                <a:cubicBezTo>
                  <a:pt x="7053" y="17522"/>
                  <a:pt x="7069" y="17525"/>
                  <a:pt x="7090" y="17531"/>
                </a:cubicBezTo>
                <a:cubicBezTo>
                  <a:pt x="7112" y="17541"/>
                  <a:pt x="7198" y="17552"/>
                  <a:pt x="7262" y="17552"/>
                </a:cubicBezTo>
                <a:cubicBezTo>
                  <a:pt x="7380" y="17562"/>
                  <a:pt x="7519" y="17584"/>
                  <a:pt x="7573" y="17616"/>
                </a:cubicBezTo>
                <a:cubicBezTo>
                  <a:pt x="7584" y="17616"/>
                  <a:pt x="7670" y="17627"/>
                  <a:pt x="7755" y="17627"/>
                </a:cubicBezTo>
                <a:cubicBezTo>
                  <a:pt x="7831" y="17627"/>
                  <a:pt x="7927" y="17638"/>
                  <a:pt x="7948" y="17648"/>
                </a:cubicBezTo>
                <a:lnTo>
                  <a:pt x="8056" y="17648"/>
                </a:lnTo>
                <a:cubicBezTo>
                  <a:pt x="8087" y="17636"/>
                  <a:pt x="8118" y="17630"/>
                  <a:pt x="8149" y="17630"/>
                </a:cubicBezTo>
                <a:cubicBezTo>
                  <a:pt x="8172" y="17630"/>
                  <a:pt x="8194" y="17633"/>
                  <a:pt x="8217" y="17638"/>
                </a:cubicBezTo>
                <a:cubicBezTo>
                  <a:pt x="8239" y="17642"/>
                  <a:pt x="8255" y="17644"/>
                  <a:pt x="8269" y="17644"/>
                </a:cubicBezTo>
                <a:cubicBezTo>
                  <a:pt x="8290" y="17644"/>
                  <a:pt x="8305" y="17639"/>
                  <a:pt x="8324" y="17627"/>
                </a:cubicBezTo>
                <a:cubicBezTo>
                  <a:pt x="8342" y="17609"/>
                  <a:pt x="8353" y="17601"/>
                  <a:pt x="8365" y="17601"/>
                </a:cubicBezTo>
                <a:cubicBezTo>
                  <a:pt x="8375" y="17601"/>
                  <a:pt x="8385" y="17607"/>
                  <a:pt x="8399" y="17616"/>
                </a:cubicBezTo>
                <a:cubicBezTo>
                  <a:pt x="8434" y="17634"/>
                  <a:pt x="8618" y="17642"/>
                  <a:pt x="8797" y="17642"/>
                </a:cubicBezTo>
                <a:cubicBezTo>
                  <a:pt x="8943" y="17642"/>
                  <a:pt x="9086" y="17636"/>
                  <a:pt x="9139" y="17627"/>
                </a:cubicBezTo>
                <a:cubicBezTo>
                  <a:pt x="9166" y="17621"/>
                  <a:pt x="9188" y="17619"/>
                  <a:pt x="9209" y="17619"/>
                </a:cubicBezTo>
                <a:cubicBezTo>
                  <a:pt x="9230" y="17619"/>
                  <a:pt x="9252" y="17621"/>
                  <a:pt x="9279" y="17627"/>
                </a:cubicBezTo>
                <a:cubicBezTo>
                  <a:pt x="9300" y="17632"/>
                  <a:pt x="9316" y="17635"/>
                  <a:pt x="9331" y="17635"/>
                </a:cubicBezTo>
                <a:cubicBezTo>
                  <a:pt x="9346" y="17635"/>
                  <a:pt x="9359" y="17632"/>
                  <a:pt x="9375" y="17627"/>
                </a:cubicBezTo>
                <a:cubicBezTo>
                  <a:pt x="9386" y="17616"/>
                  <a:pt x="9429" y="17605"/>
                  <a:pt x="9450" y="17605"/>
                </a:cubicBezTo>
                <a:cubicBezTo>
                  <a:pt x="9483" y="17605"/>
                  <a:pt x="9526" y="17605"/>
                  <a:pt x="9547" y="17595"/>
                </a:cubicBezTo>
                <a:cubicBezTo>
                  <a:pt x="9557" y="17584"/>
                  <a:pt x="9600" y="17573"/>
                  <a:pt x="9622" y="17573"/>
                </a:cubicBezTo>
                <a:cubicBezTo>
                  <a:pt x="9654" y="17573"/>
                  <a:pt x="9686" y="17562"/>
                  <a:pt x="9708" y="17562"/>
                </a:cubicBezTo>
                <a:cubicBezTo>
                  <a:pt x="9716" y="17554"/>
                  <a:pt x="9722" y="17551"/>
                  <a:pt x="9729" y="17551"/>
                </a:cubicBezTo>
                <a:cubicBezTo>
                  <a:pt x="9739" y="17551"/>
                  <a:pt x="9748" y="17560"/>
                  <a:pt x="9762" y="17573"/>
                </a:cubicBezTo>
                <a:cubicBezTo>
                  <a:pt x="9777" y="17584"/>
                  <a:pt x="9788" y="17590"/>
                  <a:pt x="9802" y="17590"/>
                </a:cubicBezTo>
                <a:cubicBezTo>
                  <a:pt x="9815" y="17590"/>
                  <a:pt x="9831" y="17584"/>
                  <a:pt x="9858" y="17573"/>
                </a:cubicBezTo>
                <a:cubicBezTo>
                  <a:pt x="9921" y="17542"/>
                  <a:pt x="10029" y="17522"/>
                  <a:pt x="10121" y="17522"/>
                </a:cubicBezTo>
                <a:cubicBezTo>
                  <a:pt x="10155" y="17522"/>
                  <a:pt x="10186" y="17525"/>
                  <a:pt x="10212" y="17531"/>
                </a:cubicBezTo>
                <a:cubicBezTo>
                  <a:pt x="10224" y="17534"/>
                  <a:pt x="10234" y="17537"/>
                  <a:pt x="10244" y="17537"/>
                </a:cubicBezTo>
                <a:cubicBezTo>
                  <a:pt x="10261" y="17537"/>
                  <a:pt x="10277" y="17529"/>
                  <a:pt x="10298" y="17509"/>
                </a:cubicBezTo>
                <a:cubicBezTo>
                  <a:pt x="10319" y="17498"/>
                  <a:pt x="10362" y="17476"/>
                  <a:pt x="10384" y="17476"/>
                </a:cubicBezTo>
                <a:cubicBezTo>
                  <a:pt x="10415" y="17476"/>
                  <a:pt x="10470" y="17476"/>
                  <a:pt x="10512" y="17466"/>
                </a:cubicBezTo>
                <a:cubicBezTo>
                  <a:pt x="10555" y="17466"/>
                  <a:pt x="10651" y="17466"/>
                  <a:pt x="10727" y="17455"/>
                </a:cubicBezTo>
                <a:cubicBezTo>
                  <a:pt x="10813" y="17455"/>
                  <a:pt x="10909" y="17445"/>
                  <a:pt x="10952" y="17434"/>
                </a:cubicBezTo>
                <a:cubicBezTo>
                  <a:pt x="10995" y="17423"/>
                  <a:pt x="11049" y="17412"/>
                  <a:pt x="11081" y="17412"/>
                </a:cubicBezTo>
                <a:cubicBezTo>
                  <a:pt x="11123" y="17412"/>
                  <a:pt x="11166" y="17402"/>
                  <a:pt x="11209" y="17369"/>
                </a:cubicBezTo>
                <a:cubicBezTo>
                  <a:pt x="11252" y="17348"/>
                  <a:pt x="11295" y="17326"/>
                  <a:pt x="11371" y="17326"/>
                </a:cubicBezTo>
                <a:cubicBezTo>
                  <a:pt x="11467" y="17316"/>
                  <a:pt x="11510" y="17305"/>
                  <a:pt x="11552" y="17262"/>
                </a:cubicBezTo>
                <a:cubicBezTo>
                  <a:pt x="11564" y="17240"/>
                  <a:pt x="11585" y="17240"/>
                  <a:pt x="11607" y="17240"/>
                </a:cubicBezTo>
                <a:cubicBezTo>
                  <a:pt x="11617" y="17246"/>
                  <a:pt x="11631" y="17249"/>
                  <a:pt x="11643" y="17249"/>
                </a:cubicBezTo>
                <a:cubicBezTo>
                  <a:pt x="11655" y="17249"/>
                  <a:pt x="11665" y="17246"/>
                  <a:pt x="11671" y="17240"/>
                </a:cubicBezTo>
                <a:cubicBezTo>
                  <a:pt x="11681" y="17230"/>
                  <a:pt x="11703" y="17230"/>
                  <a:pt x="11724" y="17230"/>
                </a:cubicBezTo>
                <a:cubicBezTo>
                  <a:pt x="11726" y="17232"/>
                  <a:pt x="11728" y="17232"/>
                  <a:pt x="11732" y="17232"/>
                </a:cubicBezTo>
                <a:cubicBezTo>
                  <a:pt x="11754" y="17232"/>
                  <a:pt x="11817" y="17204"/>
                  <a:pt x="11864" y="17176"/>
                </a:cubicBezTo>
                <a:cubicBezTo>
                  <a:pt x="11928" y="17144"/>
                  <a:pt x="11993" y="17123"/>
                  <a:pt x="12014" y="17123"/>
                </a:cubicBezTo>
                <a:cubicBezTo>
                  <a:pt x="12057" y="17123"/>
                  <a:pt x="12196" y="17080"/>
                  <a:pt x="12293" y="17026"/>
                </a:cubicBezTo>
                <a:cubicBezTo>
                  <a:pt x="12324" y="17010"/>
                  <a:pt x="12362" y="17000"/>
                  <a:pt x="12379" y="17000"/>
                </a:cubicBezTo>
                <a:cubicBezTo>
                  <a:pt x="12385" y="17000"/>
                  <a:pt x="12389" y="17002"/>
                  <a:pt x="12389" y="17004"/>
                </a:cubicBezTo>
                <a:cubicBezTo>
                  <a:pt x="12400" y="17004"/>
                  <a:pt x="12432" y="16994"/>
                  <a:pt x="12465" y="16973"/>
                </a:cubicBezTo>
                <a:cubicBezTo>
                  <a:pt x="12496" y="16951"/>
                  <a:pt x="12539" y="16930"/>
                  <a:pt x="12572" y="16919"/>
                </a:cubicBezTo>
                <a:cubicBezTo>
                  <a:pt x="12593" y="16919"/>
                  <a:pt x="12647" y="16876"/>
                  <a:pt x="12679" y="16844"/>
                </a:cubicBezTo>
                <a:cubicBezTo>
                  <a:pt x="12722" y="16801"/>
                  <a:pt x="12775" y="16758"/>
                  <a:pt x="12818" y="16737"/>
                </a:cubicBezTo>
                <a:cubicBezTo>
                  <a:pt x="12851" y="16726"/>
                  <a:pt x="12925" y="16683"/>
                  <a:pt x="12990" y="16640"/>
                </a:cubicBezTo>
                <a:cubicBezTo>
                  <a:pt x="13044" y="16597"/>
                  <a:pt x="13119" y="16554"/>
                  <a:pt x="13151" y="16533"/>
                </a:cubicBezTo>
                <a:cubicBezTo>
                  <a:pt x="13173" y="16522"/>
                  <a:pt x="13204" y="16501"/>
                  <a:pt x="13204" y="16490"/>
                </a:cubicBezTo>
                <a:cubicBezTo>
                  <a:pt x="13215" y="16468"/>
                  <a:pt x="13247" y="16447"/>
                  <a:pt x="13290" y="16436"/>
                </a:cubicBezTo>
                <a:cubicBezTo>
                  <a:pt x="13333" y="16425"/>
                  <a:pt x="13354" y="16415"/>
                  <a:pt x="13366" y="16372"/>
                </a:cubicBezTo>
                <a:cubicBezTo>
                  <a:pt x="13376" y="16351"/>
                  <a:pt x="13397" y="16318"/>
                  <a:pt x="13430" y="16308"/>
                </a:cubicBezTo>
                <a:cubicBezTo>
                  <a:pt x="13451" y="16297"/>
                  <a:pt x="13494" y="16275"/>
                  <a:pt x="13526" y="16243"/>
                </a:cubicBezTo>
                <a:cubicBezTo>
                  <a:pt x="13548" y="16222"/>
                  <a:pt x="13580" y="16200"/>
                  <a:pt x="13590" y="16200"/>
                </a:cubicBezTo>
                <a:cubicBezTo>
                  <a:pt x="13602" y="16200"/>
                  <a:pt x="13645" y="16179"/>
                  <a:pt x="13687" y="16146"/>
                </a:cubicBezTo>
                <a:cubicBezTo>
                  <a:pt x="13730" y="16115"/>
                  <a:pt x="13773" y="16082"/>
                  <a:pt x="13795" y="16072"/>
                </a:cubicBezTo>
                <a:cubicBezTo>
                  <a:pt x="13869" y="16029"/>
                  <a:pt x="14041" y="15879"/>
                  <a:pt x="14084" y="15814"/>
                </a:cubicBezTo>
                <a:cubicBezTo>
                  <a:pt x="14116" y="15782"/>
                  <a:pt x="14181" y="15739"/>
                  <a:pt x="14213" y="15717"/>
                </a:cubicBezTo>
                <a:cubicBezTo>
                  <a:pt x="14245" y="15707"/>
                  <a:pt x="14277" y="15686"/>
                  <a:pt x="14277" y="15674"/>
                </a:cubicBezTo>
                <a:cubicBezTo>
                  <a:pt x="14277" y="15653"/>
                  <a:pt x="14438" y="15481"/>
                  <a:pt x="14491" y="15450"/>
                </a:cubicBezTo>
                <a:cubicBezTo>
                  <a:pt x="14513" y="15428"/>
                  <a:pt x="14534" y="15407"/>
                  <a:pt x="14534" y="15385"/>
                </a:cubicBezTo>
                <a:cubicBezTo>
                  <a:pt x="14534" y="15374"/>
                  <a:pt x="14546" y="15353"/>
                  <a:pt x="14567" y="15353"/>
                </a:cubicBezTo>
                <a:cubicBezTo>
                  <a:pt x="14577" y="15342"/>
                  <a:pt x="14599" y="15310"/>
                  <a:pt x="14610" y="15288"/>
                </a:cubicBezTo>
                <a:cubicBezTo>
                  <a:pt x="14631" y="15224"/>
                  <a:pt x="14706" y="15149"/>
                  <a:pt x="14749" y="15138"/>
                </a:cubicBezTo>
                <a:lnTo>
                  <a:pt x="14803" y="15085"/>
                </a:lnTo>
                <a:cubicBezTo>
                  <a:pt x="14846" y="15009"/>
                  <a:pt x="15039" y="14816"/>
                  <a:pt x="15114" y="14763"/>
                </a:cubicBezTo>
                <a:cubicBezTo>
                  <a:pt x="15178" y="14731"/>
                  <a:pt x="15189" y="14709"/>
                  <a:pt x="15189" y="14666"/>
                </a:cubicBezTo>
                <a:cubicBezTo>
                  <a:pt x="15178" y="14613"/>
                  <a:pt x="15189" y="14592"/>
                  <a:pt x="15221" y="14570"/>
                </a:cubicBezTo>
                <a:cubicBezTo>
                  <a:pt x="15242" y="14559"/>
                  <a:pt x="15264" y="14537"/>
                  <a:pt x="15275" y="14537"/>
                </a:cubicBezTo>
                <a:cubicBezTo>
                  <a:pt x="15285" y="14537"/>
                  <a:pt x="15318" y="14516"/>
                  <a:pt x="15339" y="14495"/>
                </a:cubicBezTo>
                <a:cubicBezTo>
                  <a:pt x="15371" y="14463"/>
                  <a:pt x="15414" y="14430"/>
                  <a:pt x="15447" y="14409"/>
                </a:cubicBezTo>
                <a:cubicBezTo>
                  <a:pt x="15468" y="14387"/>
                  <a:pt x="15500" y="14356"/>
                  <a:pt x="15511" y="14323"/>
                </a:cubicBezTo>
                <a:cubicBezTo>
                  <a:pt x="15521" y="14291"/>
                  <a:pt x="15543" y="14248"/>
                  <a:pt x="15575" y="14237"/>
                </a:cubicBezTo>
                <a:cubicBezTo>
                  <a:pt x="15597" y="14216"/>
                  <a:pt x="15628" y="14162"/>
                  <a:pt x="15650" y="14120"/>
                </a:cubicBezTo>
                <a:cubicBezTo>
                  <a:pt x="15671" y="14077"/>
                  <a:pt x="15714" y="14012"/>
                  <a:pt x="15736" y="13991"/>
                </a:cubicBezTo>
                <a:cubicBezTo>
                  <a:pt x="15757" y="13958"/>
                  <a:pt x="15800" y="13905"/>
                  <a:pt x="15822" y="13872"/>
                </a:cubicBezTo>
                <a:cubicBezTo>
                  <a:pt x="15864" y="13808"/>
                  <a:pt x="15897" y="13765"/>
                  <a:pt x="15961" y="13722"/>
                </a:cubicBezTo>
                <a:cubicBezTo>
                  <a:pt x="15972" y="13712"/>
                  <a:pt x="15993" y="13658"/>
                  <a:pt x="16004" y="13605"/>
                </a:cubicBezTo>
                <a:cubicBezTo>
                  <a:pt x="16026" y="13529"/>
                  <a:pt x="16047" y="13497"/>
                  <a:pt x="16112" y="13443"/>
                </a:cubicBezTo>
                <a:cubicBezTo>
                  <a:pt x="16165" y="13390"/>
                  <a:pt x="16197" y="13347"/>
                  <a:pt x="16208" y="13293"/>
                </a:cubicBezTo>
                <a:cubicBezTo>
                  <a:pt x="16219" y="13250"/>
                  <a:pt x="16240" y="13219"/>
                  <a:pt x="16262" y="13207"/>
                </a:cubicBezTo>
                <a:cubicBezTo>
                  <a:pt x="16305" y="13186"/>
                  <a:pt x="16326" y="13164"/>
                  <a:pt x="16326" y="13122"/>
                </a:cubicBezTo>
                <a:cubicBezTo>
                  <a:pt x="16326" y="13090"/>
                  <a:pt x="16348" y="13036"/>
                  <a:pt x="16455" y="12800"/>
                </a:cubicBezTo>
                <a:cubicBezTo>
                  <a:pt x="16465" y="12757"/>
                  <a:pt x="16487" y="12714"/>
                  <a:pt x="16498" y="12693"/>
                </a:cubicBezTo>
                <a:cubicBezTo>
                  <a:pt x="16498" y="12682"/>
                  <a:pt x="16519" y="12650"/>
                  <a:pt x="16529" y="12639"/>
                </a:cubicBezTo>
                <a:cubicBezTo>
                  <a:pt x="16541" y="12628"/>
                  <a:pt x="16551" y="12607"/>
                  <a:pt x="16551" y="12585"/>
                </a:cubicBezTo>
                <a:cubicBezTo>
                  <a:pt x="16551" y="12564"/>
                  <a:pt x="16562" y="12521"/>
                  <a:pt x="16584" y="12489"/>
                </a:cubicBezTo>
                <a:cubicBezTo>
                  <a:pt x="16594" y="12468"/>
                  <a:pt x="16615" y="12403"/>
                  <a:pt x="16626" y="12371"/>
                </a:cubicBezTo>
                <a:cubicBezTo>
                  <a:pt x="16626" y="12328"/>
                  <a:pt x="16648" y="12263"/>
                  <a:pt x="16669" y="12232"/>
                </a:cubicBezTo>
                <a:cubicBezTo>
                  <a:pt x="16680" y="12189"/>
                  <a:pt x="16691" y="12135"/>
                  <a:pt x="16691" y="12082"/>
                </a:cubicBezTo>
                <a:cubicBezTo>
                  <a:pt x="16680" y="12017"/>
                  <a:pt x="16691" y="11985"/>
                  <a:pt x="16723" y="11910"/>
                </a:cubicBezTo>
                <a:cubicBezTo>
                  <a:pt x="16755" y="11846"/>
                  <a:pt x="16777" y="11803"/>
                  <a:pt x="16765" y="11781"/>
                </a:cubicBezTo>
                <a:cubicBezTo>
                  <a:pt x="16765" y="11760"/>
                  <a:pt x="16765" y="11749"/>
                  <a:pt x="16777" y="11749"/>
                </a:cubicBezTo>
                <a:cubicBezTo>
                  <a:pt x="16787" y="11749"/>
                  <a:pt x="16798" y="11727"/>
                  <a:pt x="16798" y="11695"/>
                </a:cubicBezTo>
                <a:cubicBezTo>
                  <a:pt x="16798" y="11641"/>
                  <a:pt x="16798" y="11620"/>
                  <a:pt x="16841" y="11513"/>
                </a:cubicBezTo>
                <a:cubicBezTo>
                  <a:pt x="16851" y="11502"/>
                  <a:pt x="16873" y="11405"/>
                  <a:pt x="16894" y="11309"/>
                </a:cubicBezTo>
                <a:cubicBezTo>
                  <a:pt x="16927" y="11212"/>
                  <a:pt x="16948" y="11116"/>
                  <a:pt x="16970" y="11073"/>
                </a:cubicBezTo>
                <a:cubicBezTo>
                  <a:pt x="16980" y="11041"/>
                  <a:pt x="16991" y="11009"/>
                  <a:pt x="16980" y="10998"/>
                </a:cubicBezTo>
                <a:cubicBezTo>
                  <a:pt x="16980" y="10976"/>
                  <a:pt x="16980" y="10955"/>
                  <a:pt x="16991" y="10945"/>
                </a:cubicBezTo>
                <a:cubicBezTo>
                  <a:pt x="17013" y="10923"/>
                  <a:pt x="17066" y="10719"/>
                  <a:pt x="17077" y="10644"/>
                </a:cubicBezTo>
                <a:cubicBezTo>
                  <a:pt x="17087" y="10504"/>
                  <a:pt x="17109" y="10387"/>
                  <a:pt x="17120" y="10387"/>
                </a:cubicBezTo>
                <a:cubicBezTo>
                  <a:pt x="17141" y="10387"/>
                  <a:pt x="17184" y="10237"/>
                  <a:pt x="17184" y="10183"/>
                </a:cubicBezTo>
                <a:cubicBezTo>
                  <a:pt x="17184" y="10161"/>
                  <a:pt x="17194" y="10118"/>
                  <a:pt x="17206" y="10086"/>
                </a:cubicBezTo>
                <a:cubicBezTo>
                  <a:pt x="17216" y="10044"/>
                  <a:pt x="17216" y="10022"/>
                  <a:pt x="17206" y="9990"/>
                </a:cubicBezTo>
                <a:cubicBezTo>
                  <a:pt x="17184" y="9958"/>
                  <a:pt x="17184" y="9947"/>
                  <a:pt x="17194" y="9925"/>
                </a:cubicBezTo>
                <a:cubicBezTo>
                  <a:pt x="17206" y="9915"/>
                  <a:pt x="17216" y="9893"/>
                  <a:pt x="17216" y="9861"/>
                </a:cubicBezTo>
                <a:cubicBezTo>
                  <a:pt x="17216" y="9839"/>
                  <a:pt x="17227" y="9796"/>
                  <a:pt x="17237" y="9765"/>
                </a:cubicBezTo>
                <a:cubicBezTo>
                  <a:pt x="17270" y="9700"/>
                  <a:pt x="17280" y="9453"/>
                  <a:pt x="17259" y="9239"/>
                </a:cubicBezTo>
                <a:cubicBezTo>
                  <a:pt x="17237" y="9003"/>
                  <a:pt x="17237" y="8949"/>
                  <a:pt x="17227" y="8907"/>
                </a:cubicBezTo>
                <a:cubicBezTo>
                  <a:pt x="17216" y="8874"/>
                  <a:pt x="17227" y="8831"/>
                  <a:pt x="17237" y="8778"/>
                </a:cubicBezTo>
                <a:cubicBezTo>
                  <a:pt x="17270" y="8702"/>
                  <a:pt x="17270" y="8692"/>
                  <a:pt x="17249" y="8617"/>
                </a:cubicBezTo>
                <a:cubicBezTo>
                  <a:pt x="17227" y="8585"/>
                  <a:pt x="17216" y="8509"/>
                  <a:pt x="17216" y="8456"/>
                </a:cubicBezTo>
                <a:cubicBezTo>
                  <a:pt x="17216" y="8413"/>
                  <a:pt x="17206" y="8370"/>
                  <a:pt x="17194" y="8370"/>
                </a:cubicBezTo>
                <a:cubicBezTo>
                  <a:pt x="17184" y="8359"/>
                  <a:pt x="17184" y="8327"/>
                  <a:pt x="17194" y="8273"/>
                </a:cubicBezTo>
                <a:cubicBezTo>
                  <a:pt x="17206" y="8209"/>
                  <a:pt x="17194" y="8188"/>
                  <a:pt x="17173" y="8166"/>
                </a:cubicBezTo>
                <a:cubicBezTo>
                  <a:pt x="17152" y="8145"/>
                  <a:pt x="17141" y="8091"/>
                  <a:pt x="17130" y="7952"/>
                </a:cubicBezTo>
                <a:cubicBezTo>
                  <a:pt x="17130" y="7844"/>
                  <a:pt x="17109" y="7737"/>
                  <a:pt x="17098" y="7705"/>
                </a:cubicBezTo>
                <a:cubicBezTo>
                  <a:pt x="17087" y="7662"/>
                  <a:pt x="17077" y="7619"/>
                  <a:pt x="17066" y="7598"/>
                </a:cubicBezTo>
                <a:cubicBezTo>
                  <a:pt x="17066" y="7577"/>
                  <a:pt x="17066" y="7544"/>
                  <a:pt x="17055" y="7534"/>
                </a:cubicBezTo>
                <a:cubicBezTo>
                  <a:pt x="17044" y="7534"/>
                  <a:pt x="17034" y="7469"/>
                  <a:pt x="17034" y="7405"/>
                </a:cubicBezTo>
                <a:cubicBezTo>
                  <a:pt x="17023" y="7351"/>
                  <a:pt x="17013" y="7265"/>
                  <a:pt x="17001" y="7233"/>
                </a:cubicBezTo>
                <a:cubicBezTo>
                  <a:pt x="16991" y="7190"/>
                  <a:pt x="16980" y="7126"/>
                  <a:pt x="16970" y="7083"/>
                </a:cubicBezTo>
                <a:cubicBezTo>
                  <a:pt x="16970" y="7019"/>
                  <a:pt x="16970" y="6997"/>
                  <a:pt x="16937" y="6976"/>
                </a:cubicBezTo>
                <a:cubicBezTo>
                  <a:pt x="16927" y="6954"/>
                  <a:pt x="16905" y="6912"/>
                  <a:pt x="16905" y="6826"/>
                </a:cubicBezTo>
                <a:cubicBezTo>
                  <a:pt x="16894" y="6750"/>
                  <a:pt x="16873" y="6676"/>
                  <a:pt x="16862" y="6654"/>
                </a:cubicBezTo>
                <a:cubicBezTo>
                  <a:pt x="16841" y="6621"/>
                  <a:pt x="16830" y="6590"/>
                  <a:pt x="16841" y="6579"/>
                </a:cubicBezTo>
                <a:cubicBezTo>
                  <a:pt x="16841" y="6568"/>
                  <a:pt x="16830" y="6525"/>
                  <a:pt x="16798" y="6471"/>
                </a:cubicBezTo>
                <a:cubicBezTo>
                  <a:pt x="16777" y="6428"/>
                  <a:pt x="16765" y="6364"/>
                  <a:pt x="16765" y="6343"/>
                </a:cubicBezTo>
                <a:cubicBezTo>
                  <a:pt x="16765" y="6311"/>
                  <a:pt x="16755" y="6278"/>
                  <a:pt x="16744" y="6257"/>
                </a:cubicBezTo>
                <a:cubicBezTo>
                  <a:pt x="16734" y="6235"/>
                  <a:pt x="16723" y="6204"/>
                  <a:pt x="16723" y="6171"/>
                </a:cubicBezTo>
                <a:cubicBezTo>
                  <a:pt x="16723" y="6139"/>
                  <a:pt x="16712" y="6118"/>
                  <a:pt x="16691" y="6085"/>
                </a:cubicBezTo>
                <a:cubicBezTo>
                  <a:pt x="16658" y="6064"/>
                  <a:pt x="16648" y="6042"/>
                  <a:pt x="16648" y="5946"/>
                </a:cubicBezTo>
                <a:cubicBezTo>
                  <a:pt x="16648" y="5871"/>
                  <a:pt x="16637" y="5817"/>
                  <a:pt x="16626" y="5796"/>
                </a:cubicBezTo>
                <a:cubicBezTo>
                  <a:pt x="16605" y="5775"/>
                  <a:pt x="16594" y="5720"/>
                  <a:pt x="16594" y="5667"/>
                </a:cubicBezTo>
                <a:cubicBezTo>
                  <a:pt x="16584" y="5613"/>
                  <a:pt x="16584" y="5549"/>
                  <a:pt x="16572" y="5539"/>
                </a:cubicBezTo>
                <a:cubicBezTo>
                  <a:pt x="16562" y="5517"/>
                  <a:pt x="16551" y="5484"/>
                  <a:pt x="16551" y="5463"/>
                </a:cubicBezTo>
                <a:cubicBezTo>
                  <a:pt x="16551" y="5453"/>
                  <a:pt x="16541" y="5410"/>
                  <a:pt x="16541" y="5377"/>
                </a:cubicBezTo>
                <a:cubicBezTo>
                  <a:pt x="16529" y="5356"/>
                  <a:pt x="16519" y="5291"/>
                  <a:pt x="16498" y="5249"/>
                </a:cubicBezTo>
                <a:cubicBezTo>
                  <a:pt x="16498" y="5206"/>
                  <a:pt x="16476" y="5163"/>
                  <a:pt x="16465" y="5141"/>
                </a:cubicBezTo>
                <a:cubicBezTo>
                  <a:pt x="16444" y="5131"/>
                  <a:pt x="16433" y="5067"/>
                  <a:pt x="16422" y="5013"/>
                </a:cubicBezTo>
                <a:cubicBezTo>
                  <a:pt x="16412" y="4959"/>
                  <a:pt x="16390" y="4905"/>
                  <a:pt x="16369" y="4884"/>
                </a:cubicBezTo>
                <a:cubicBezTo>
                  <a:pt x="16336" y="4852"/>
                  <a:pt x="16305" y="4734"/>
                  <a:pt x="16315" y="4712"/>
                </a:cubicBezTo>
                <a:cubicBezTo>
                  <a:pt x="16326" y="4702"/>
                  <a:pt x="16305" y="4669"/>
                  <a:pt x="16283" y="4638"/>
                </a:cubicBezTo>
                <a:cubicBezTo>
                  <a:pt x="16262" y="4605"/>
                  <a:pt x="16251" y="4573"/>
                  <a:pt x="16251" y="4562"/>
                </a:cubicBezTo>
                <a:cubicBezTo>
                  <a:pt x="16251" y="4552"/>
                  <a:pt x="16229" y="4476"/>
                  <a:pt x="16197" y="4412"/>
                </a:cubicBezTo>
                <a:cubicBezTo>
                  <a:pt x="16154" y="4337"/>
                  <a:pt x="16133" y="4262"/>
                  <a:pt x="16133" y="4240"/>
                </a:cubicBezTo>
                <a:cubicBezTo>
                  <a:pt x="16133" y="4219"/>
                  <a:pt x="16122" y="4197"/>
                  <a:pt x="16112" y="4197"/>
                </a:cubicBezTo>
                <a:cubicBezTo>
                  <a:pt x="16100" y="4187"/>
                  <a:pt x="16100" y="4176"/>
                  <a:pt x="16100" y="4166"/>
                </a:cubicBezTo>
                <a:cubicBezTo>
                  <a:pt x="16100" y="4133"/>
                  <a:pt x="16026" y="4015"/>
                  <a:pt x="15961" y="3930"/>
                </a:cubicBezTo>
                <a:cubicBezTo>
                  <a:pt x="15940" y="3908"/>
                  <a:pt x="15918" y="3865"/>
                  <a:pt x="15918" y="3854"/>
                </a:cubicBezTo>
                <a:cubicBezTo>
                  <a:pt x="15929" y="3844"/>
                  <a:pt x="15907" y="3801"/>
                  <a:pt x="15886" y="3768"/>
                </a:cubicBezTo>
                <a:cubicBezTo>
                  <a:pt x="15854" y="3725"/>
                  <a:pt x="15822" y="3661"/>
                  <a:pt x="15811" y="3608"/>
                </a:cubicBezTo>
                <a:cubicBezTo>
                  <a:pt x="15790" y="3511"/>
                  <a:pt x="15747" y="3446"/>
                  <a:pt x="15714" y="3425"/>
                </a:cubicBezTo>
                <a:cubicBezTo>
                  <a:pt x="15704" y="3415"/>
                  <a:pt x="15693" y="3393"/>
                  <a:pt x="15693" y="3372"/>
                </a:cubicBezTo>
                <a:cubicBezTo>
                  <a:pt x="15693" y="3361"/>
                  <a:pt x="15661" y="3318"/>
                  <a:pt x="15628" y="3296"/>
                </a:cubicBezTo>
                <a:cubicBezTo>
                  <a:pt x="15586" y="3265"/>
                  <a:pt x="15564" y="3232"/>
                  <a:pt x="15575" y="3222"/>
                </a:cubicBezTo>
                <a:cubicBezTo>
                  <a:pt x="15575" y="3200"/>
                  <a:pt x="15532" y="3136"/>
                  <a:pt x="15435" y="3039"/>
                </a:cubicBezTo>
                <a:cubicBezTo>
                  <a:pt x="15361" y="2964"/>
                  <a:pt x="15296" y="2878"/>
                  <a:pt x="15285" y="2857"/>
                </a:cubicBezTo>
                <a:cubicBezTo>
                  <a:pt x="15275" y="2836"/>
                  <a:pt x="15253" y="2824"/>
                  <a:pt x="15242" y="2824"/>
                </a:cubicBezTo>
                <a:cubicBezTo>
                  <a:pt x="15221" y="2824"/>
                  <a:pt x="15156" y="2760"/>
                  <a:pt x="15156" y="2728"/>
                </a:cubicBezTo>
                <a:cubicBezTo>
                  <a:pt x="15156" y="2717"/>
                  <a:pt x="15114" y="2664"/>
                  <a:pt x="15060" y="2610"/>
                </a:cubicBezTo>
                <a:cubicBezTo>
                  <a:pt x="15006" y="2567"/>
                  <a:pt x="14963" y="2514"/>
                  <a:pt x="14963" y="2503"/>
                </a:cubicBezTo>
                <a:cubicBezTo>
                  <a:pt x="14963" y="2481"/>
                  <a:pt x="14942" y="2460"/>
                  <a:pt x="14910" y="2449"/>
                </a:cubicBezTo>
                <a:cubicBezTo>
                  <a:pt x="14889" y="2438"/>
                  <a:pt x="14856" y="2406"/>
                  <a:pt x="14835" y="2385"/>
                </a:cubicBezTo>
                <a:cubicBezTo>
                  <a:pt x="14824" y="2364"/>
                  <a:pt x="14792" y="2331"/>
                  <a:pt x="14760" y="2321"/>
                </a:cubicBezTo>
                <a:cubicBezTo>
                  <a:pt x="14717" y="2310"/>
                  <a:pt x="14685" y="2278"/>
                  <a:pt x="14663" y="2245"/>
                </a:cubicBezTo>
                <a:cubicBezTo>
                  <a:pt x="14642" y="2213"/>
                  <a:pt x="14588" y="2159"/>
                  <a:pt x="14556" y="2116"/>
                </a:cubicBezTo>
                <a:cubicBezTo>
                  <a:pt x="14513" y="2085"/>
                  <a:pt x="14449" y="2031"/>
                  <a:pt x="14406" y="1999"/>
                </a:cubicBezTo>
                <a:cubicBezTo>
                  <a:pt x="14374" y="1966"/>
                  <a:pt x="14331" y="1935"/>
                  <a:pt x="14320" y="1935"/>
                </a:cubicBezTo>
                <a:cubicBezTo>
                  <a:pt x="14310" y="1935"/>
                  <a:pt x="14277" y="1913"/>
                  <a:pt x="14267" y="1880"/>
                </a:cubicBezTo>
                <a:cubicBezTo>
                  <a:pt x="14245" y="1859"/>
                  <a:pt x="14191" y="1816"/>
                  <a:pt x="14159" y="1806"/>
                </a:cubicBezTo>
                <a:cubicBezTo>
                  <a:pt x="14127" y="1784"/>
                  <a:pt x="14052" y="1741"/>
                  <a:pt x="14009" y="1699"/>
                </a:cubicBezTo>
                <a:cubicBezTo>
                  <a:pt x="13912" y="1623"/>
                  <a:pt x="13826" y="1559"/>
                  <a:pt x="13784" y="1559"/>
                </a:cubicBezTo>
                <a:cubicBezTo>
                  <a:pt x="13773" y="1559"/>
                  <a:pt x="13752" y="1548"/>
                  <a:pt x="13741" y="1537"/>
                </a:cubicBezTo>
                <a:cubicBezTo>
                  <a:pt x="13730" y="1527"/>
                  <a:pt x="13709" y="1505"/>
                  <a:pt x="13687" y="1505"/>
                </a:cubicBezTo>
                <a:cubicBezTo>
                  <a:pt x="13655" y="1505"/>
                  <a:pt x="13537" y="1451"/>
                  <a:pt x="13473" y="1398"/>
                </a:cubicBezTo>
                <a:cubicBezTo>
                  <a:pt x="13387" y="1334"/>
                  <a:pt x="13226" y="1237"/>
                  <a:pt x="13204" y="1237"/>
                </a:cubicBezTo>
                <a:cubicBezTo>
                  <a:pt x="13194" y="1237"/>
                  <a:pt x="13151" y="1215"/>
                  <a:pt x="13130" y="1194"/>
                </a:cubicBezTo>
                <a:cubicBezTo>
                  <a:pt x="13097" y="1173"/>
                  <a:pt x="13065" y="1151"/>
                  <a:pt x="13054" y="1151"/>
                </a:cubicBezTo>
                <a:cubicBezTo>
                  <a:pt x="13044" y="1151"/>
                  <a:pt x="13022" y="1130"/>
                  <a:pt x="12990" y="1108"/>
                </a:cubicBezTo>
                <a:cubicBezTo>
                  <a:pt x="12968" y="1087"/>
                  <a:pt x="12925" y="1076"/>
                  <a:pt x="12904" y="1076"/>
                </a:cubicBezTo>
                <a:cubicBezTo>
                  <a:pt x="12851" y="1076"/>
                  <a:pt x="12797" y="1044"/>
                  <a:pt x="12797" y="1012"/>
                </a:cubicBezTo>
                <a:cubicBezTo>
                  <a:pt x="12797" y="1001"/>
                  <a:pt x="12786" y="991"/>
                  <a:pt x="12775" y="979"/>
                </a:cubicBezTo>
                <a:cubicBezTo>
                  <a:pt x="12754" y="979"/>
                  <a:pt x="12701" y="948"/>
                  <a:pt x="12647" y="926"/>
                </a:cubicBezTo>
                <a:cubicBezTo>
                  <a:pt x="12593" y="905"/>
                  <a:pt x="12529" y="872"/>
                  <a:pt x="12518" y="872"/>
                </a:cubicBezTo>
                <a:cubicBezTo>
                  <a:pt x="12496" y="862"/>
                  <a:pt x="12475" y="851"/>
                  <a:pt x="12475" y="840"/>
                </a:cubicBezTo>
                <a:cubicBezTo>
                  <a:pt x="12475" y="821"/>
                  <a:pt x="12389" y="785"/>
                  <a:pt x="12356" y="785"/>
                </a:cubicBezTo>
                <a:cubicBezTo>
                  <a:pt x="12352" y="785"/>
                  <a:pt x="12348" y="785"/>
                  <a:pt x="12346" y="786"/>
                </a:cubicBezTo>
                <a:cubicBezTo>
                  <a:pt x="12343" y="790"/>
                  <a:pt x="12339" y="791"/>
                  <a:pt x="12334" y="791"/>
                </a:cubicBezTo>
                <a:cubicBezTo>
                  <a:pt x="12323" y="791"/>
                  <a:pt x="12308" y="783"/>
                  <a:pt x="12293" y="776"/>
                </a:cubicBezTo>
                <a:cubicBezTo>
                  <a:pt x="12272" y="755"/>
                  <a:pt x="12239" y="743"/>
                  <a:pt x="12218" y="743"/>
                </a:cubicBezTo>
                <a:cubicBezTo>
                  <a:pt x="12196" y="743"/>
                  <a:pt x="12175" y="733"/>
                  <a:pt x="12164" y="722"/>
                </a:cubicBezTo>
                <a:cubicBezTo>
                  <a:pt x="12153" y="712"/>
                  <a:pt x="12143" y="701"/>
                  <a:pt x="12132" y="701"/>
                </a:cubicBezTo>
                <a:cubicBezTo>
                  <a:pt x="12121" y="701"/>
                  <a:pt x="12089" y="679"/>
                  <a:pt x="12057" y="658"/>
                </a:cubicBezTo>
                <a:cubicBezTo>
                  <a:pt x="11928" y="572"/>
                  <a:pt x="11767" y="486"/>
                  <a:pt x="11724" y="476"/>
                </a:cubicBezTo>
                <a:cubicBezTo>
                  <a:pt x="11692" y="476"/>
                  <a:pt x="11638" y="443"/>
                  <a:pt x="11595" y="411"/>
                </a:cubicBezTo>
                <a:cubicBezTo>
                  <a:pt x="11542" y="390"/>
                  <a:pt x="11478" y="357"/>
                  <a:pt x="11445" y="347"/>
                </a:cubicBezTo>
                <a:cubicBezTo>
                  <a:pt x="11413" y="326"/>
                  <a:pt x="11371" y="314"/>
                  <a:pt x="11349" y="304"/>
                </a:cubicBezTo>
                <a:cubicBezTo>
                  <a:pt x="11328" y="293"/>
                  <a:pt x="11263" y="261"/>
                  <a:pt x="11188" y="240"/>
                </a:cubicBezTo>
                <a:cubicBezTo>
                  <a:pt x="11123" y="218"/>
                  <a:pt x="11059" y="197"/>
                  <a:pt x="11049" y="186"/>
                </a:cubicBezTo>
                <a:cubicBezTo>
                  <a:pt x="11027" y="175"/>
                  <a:pt x="10973" y="154"/>
                  <a:pt x="10920" y="133"/>
                </a:cubicBezTo>
                <a:cubicBezTo>
                  <a:pt x="10856" y="121"/>
                  <a:pt x="10791" y="100"/>
                  <a:pt x="10780" y="90"/>
                </a:cubicBezTo>
                <a:cubicBezTo>
                  <a:pt x="10759" y="78"/>
                  <a:pt x="10706" y="68"/>
                  <a:pt x="10651" y="68"/>
                </a:cubicBezTo>
                <a:cubicBezTo>
                  <a:pt x="10609" y="68"/>
                  <a:pt x="10544" y="57"/>
                  <a:pt x="10523" y="47"/>
                </a:cubicBezTo>
                <a:cubicBezTo>
                  <a:pt x="10493" y="29"/>
                  <a:pt x="10428" y="21"/>
                  <a:pt x="10366" y="21"/>
                </a:cubicBezTo>
                <a:cubicBezTo>
                  <a:pt x="10316" y="21"/>
                  <a:pt x="10268" y="26"/>
                  <a:pt x="10244" y="36"/>
                </a:cubicBezTo>
                <a:cubicBezTo>
                  <a:pt x="10231" y="40"/>
                  <a:pt x="10219" y="43"/>
                  <a:pt x="10209" y="43"/>
                </a:cubicBezTo>
                <a:cubicBezTo>
                  <a:pt x="10194" y="43"/>
                  <a:pt x="10182" y="38"/>
                  <a:pt x="10169" y="25"/>
                </a:cubicBezTo>
                <a:cubicBezTo>
                  <a:pt x="10153" y="9"/>
                  <a:pt x="10118" y="1"/>
                  <a:pt x="10082" y="1"/>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68" name="Google Shape;168;p17"/>
          <p:cNvGrpSpPr/>
          <p:nvPr/>
        </p:nvGrpSpPr>
        <p:grpSpPr>
          <a:xfrm>
            <a:off x="8884089" y="2973866"/>
            <a:ext cx="259900" cy="216223"/>
            <a:chOff x="3893825" y="3449700"/>
            <a:chExt cx="845204" cy="703164"/>
          </a:xfrm>
        </p:grpSpPr>
        <p:sp>
          <p:nvSpPr>
            <p:cNvPr id="169" name="Google Shape;169;p17"/>
            <p:cNvSpPr/>
            <p:nvPr/>
          </p:nvSpPr>
          <p:spPr>
            <a:xfrm>
              <a:off x="3893825" y="3449700"/>
              <a:ext cx="845204" cy="703164"/>
            </a:xfrm>
            <a:custGeom>
              <a:rect b="b" l="l" r="r" t="t"/>
              <a:pathLst>
                <a:path extrusionOk="0" h="10688" w="12847">
                  <a:moveTo>
                    <a:pt x="3537" y="1"/>
                  </a:moveTo>
                  <a:cubicBezTo>
                    <a:pt x="2189" y="1"/>
                    <a:pt x="921" y="1053"/>
                    <a:pt x="480" y="2363"/>
                  </a:cubicBezTo>
                  <a:cubicBezTo>
                    <a:pt x="1" y="3819"/>
                    <a:pt x="412" y="5464"/>
                    <a:pt x="1200" y="6782"/>
                  </a:cubicBezTo>
                  <a:cubicBezTo>
                    <a:pt x="2004" y="8101"/>
                    <a:pt x="3392" y="9831"/>
                    <a:pt x="5927" y="10687"/>
                  </a:cubicBezTo>
                  <a:cubicBezTo>
                    <a:pt x="7691" y="10447"/>
                    <a:pt x="10038" y="8906"/>
                    <a:pt x="11082" y="7759"/>
                  </a:cubicBezTo>
                  <a:cubicBezTo>
                    <a:pt x="12127" y="6628"/>
                    <a:pt x="12847" y="5103"/>
                    <a:pt x="12658" y="3562"/>
                  </a:cubicBezTo>
                  <a:cubicBezTo>
                    <a:pt x="12470" y="2038"/>
                    <a:pt x="11168" y="616"/>
                    <a:pt x="9627" y="599"/>
                  </a:cubicBezTo>
                  <a:cubicBezTo>
                    <a:pt x="8718" y="599"/>
                    <a:pt x="7845" y="1079"/>
                    <a:pt x="7229" y="1746"/>
                  </a:cubicBezTo>
                  <a:cubicBezTo>
                    <a:pt x="6955" y="2038"/>
                    <a:pt x="6766" y="2260"/>
                    <a:pt x="6629" y="2466"/>
                  </a:cubicBezTo>
                  <a:cubicBezTo>
                    <a:pt x="6509" y="2226"/>
                    <a:pt x="6372" y="1986"/>
                    <a:pt x="6167" y="1643"/>
                  </a:cubicBezTo>
                  <a:cubicBezTo>
                    <a:pt x="5687" y="873"/>
                    <a:pt x="4934" y="222"/>
                    <a:pt x="4043" y="51"/>
                  </a:cubicBezTo>
                  <a:cubicBezTo>
                    <a:pt x="3874" y="17"/>
                    <a:pt x="3705" y="1"/>
                    <a:pt x="353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17"/>
            <p:cNvSpPr/>
            <p:nvPr/>
          </p:nvSpPr>
          <p:spPr>
            <a:xfrm>
              <a:off x="3926457" y="3670495"/>
              <a:ext cx="764085" cy="335858"/>
            </a:xfrm>
            <a:custGeom>
              <a:rect b="b" l="l" r="r" t="t"/>
              <a:pathLst>
                <a:path extrusionOk="0" h="5105" w="11614">
                  <a:moveTo>
                    <a:pt x="1" y="1799"/>
                  </a:moveTo>
                  <a:cubicBezTo>
                    <a:pt x="1" y="1816"/>
                    <a:pt x="19" y="1816"/>
                    <a:pt x="87" y="1816"/>
                  </a:cubicBezTo>
                  <a:cubicBezTo>
                    <a:pt x="19" y="1799"/>
                    <a:pt x="1" y="1799"/>
                    <a:pt x="1" y="1799"/>
                  </a:cubicBezTo>
                  <a:close/>
                  <a:moveTo>
                    <a:pt x="6715" y="0"/>
                  </a:moveTo>
                  <a:lnTo>
                    <a:pt x="6664" y="87"/>
                  </a:lnTo>
                  <a:cubicBezTo>
                    <a:pt x="6092" y="860"/>
                    <a:pt x="5569" y="1584"/>
                    <a:pt x="5081" y="2259"/>
                  </a:cubicBezTo>
                  <a:lnTo>
                    <a:pt x="5081" y="2259"/>
                  </a:lnTo>
                  <a:cubicBezTo>
                    <a:pt x="3584" y="2123"/>
                    <a:pt x="2309" y="2004"/>
                    <a:pt x="1405" y="1919"/>
                  </a:cubicBezTo>
                  <a:cubicBezTo>
                    <a:pt x="978" y="1884"/>
                    <a:pt x="617" y="1850"/>
                    <a:pt x="361" y="1834"/>
                  </a:cubicBezTo>
                  <a:cubicBezTo>
                    <a:pt x="258" y="1816"/>
                    <a:pt x="156" y="1816"/>
                    <a:pt x="87" y="1816"/>
                  </a:cubicBezTo>
                  <a:cubicBezTo>
                    <a:pt x="156" y="1834"/>
                    <a:pt x="241" y="1850"/>
                    <a:pt x="361" y="1850"/>
                  </a:cubicBezTo>
                  <a:cubicBezTo>
                    <a:pt x="617" y="1884"/>
                    <a:pt x="960" y="1919"/>
                    <a:pt x="1405" y="1971"/>
                  </a:cubicBezTo>
                  <a:cubicBezTo>
                    <a:pt x="2314" y="2073"/>
                    <a:pt x="3581" y="2210"/>
                    <a:pt x="5089" y="2364"/>
                  </a:cubicBezTo>
                  <a:lnTo>
                    <a:pt x="5123" y="2364"/>
                  </a:lnTo>
                  <a:lnTo>
                    <a:pt x="5139" y="2347"/>
                  </a:lnTo>
                  <a:cubicBezTo>
                    <a:pt x="5602" y="1687"/>
                    <a:pt x="6128" y="978"/>
                    <a:pt x="6672" y="221"/>
                  </a:cubicBezTo>
                  <a:lnTo>
                    <a:pt x="6672" y="221"/>
                  </a:lnTo>
                  <a:cubicBezTo>
                    <a:pt x="6764" y="581"/>
                    <a:pt x="6844" y="944"/>
                    <a:pt x="6938" y="1320"/>
                  </a:cubicBezTo>
                  <a:cubicBezTo>
                    <a:pt x="7247" y="2621"/>
                    <a:pt x="7555" y="3855"/>
                    <a:pt x="7811" y="4967"/>
                  </a:cubicBezTo>
                  <a:lnTo>
                    <a:pt x="7845" y="5104"/>
                  </a:lnTo>
                  <a:lnTo>
                    <a:pt x="7898" y="4967"/>
                  </a:lnTo>
                  <a:cubicBezTo>
                    <a:pt x="8219" y="4137"/>
                    <a:pt x="8509" y="3372"/>
                    <a:pt x="8763" y="2709"/>
                  </a:cubicBezTo>
                  <a:lnTo>
                    <a:pt x="8763" y="2709"/>
                  </a:lnTo>
                  <a:cubicBezTo>
                    <a:pt x="9625" y="2794"/>
                    <a:pt x="10335" y="2862"/>
                    <a:pt x="10844" y="2912"/>
                  </a:cubicBezTo>
                  <a:cubicBezTo>
                    <a:pt x="11083" y="2930"/>
                    <a:pt x="11271" y="2946"/>
                    <a:pt x="11408" y="2946"/>
                  </a:cubicBezTo>
                  <a:cubicBezTo>
                    <a:pt x="11460" y="2964"/>
                    <a:pt x="11511" y="2964"/>
                    <a:pt x="11563" y="2964"/>
                  </a:cubicBezTo>
                  <a:lnTo>
                    <a:pt x="11614" y="2964"/>
                  </a:lnTo>
                  <a:cubicBezTo>
                    <a:pt x="11614" y="2964"/>
                    <a:pt x="11597" y="2964"/>
                    <a:pt x="11563" y="2946"/>
                  </a:cubicBezTo>
                  <a:cubicBezTo>
                    <a:pt x="11511" y="2946"/>
                    <a:pt x="11460" y="2946"/>
                    <a:pt x="11408" y="2930"/>
                  </a:cubicBezTo>
                  <a:cubicBezTo>
                    <a:pt x="11271" y="2912"/>
                    <a:pt x="11083" y="2896"/>
                    <a:pt x="10844" y="2861"/>
                  </a:cubicBezTo>
                  <a:cubicBezTo>
                    <a:pt x="10330" y="2809"/>
                    <a:pt x="9627" y="2741"/>
                    <a:pt x="8736" y="2638"/>
                  </a:cubicBezTo>
                  <a:lnTo>
                    <a:pt x="8720" y="2638"/>
                  </a:lnTo>
                  <a:lnTo>
                    <a:pt x="8702" y="2656"/>
                  </a:lnTo>
                  <a:cubicBezTo>
                    <a:pt x="8459" y="3287"/>
                    <a:pt x="8185" y="4012"/>
                    <a:pt x="7866" y="4799"/>
                  </a:cubicBezTo>
                  <a:lnTo>
                    <a:pt x="7866" y="4799"/>
                  </a:lnTo>
                  <a:cubicBezTo>
                    <a:pt x="7616" y="3735"/>
                    <a:pt x="7336" y="2534"/>
                    <a:pt x="7023" y="1285"/>
                  </a:cubicBezTo>
                  <a:cubicBezTo>
                    <a:pt x="6938" y="891"/>
                    <a:pt x="6836" y="480"/>
                    <a:pt x="6749" y="103"/>
                  </a:cubicBezTo>
                  <a:lnTo>
                    <a:pt x="6715" y="0"/>
                  </a:ln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1" name="Google Shape;171;p17"/>
          <p:cNvGrpSpPr/>
          <p:nvPr/>
        </p:nvGrpSpPr>
        <p:grpSpPr>
          <a:xfrm>
            <a:off x="4622839" y="4919704"/>
            <a:ext cx="259900" cy="216223"/>
            <a:chOff x="3893825" y="3449700"/>
            <a:chExt cx="845204" cy="703164"/>
          </a:xfrm>
        </p:grpSpPr>
        <p:sp>
          <p:nvSpPr>
            <p:cNvPr id="172" name="Google Shape;172;p17"/>
            <p:cNvSpPr/>
            <p:nvPr/>
          </p:nvSpPr>
          <p:spPr>
            <a:xfrm>
              <a:off x="3893825" y="3449700"/>
              <a:ext cx="845204" cy="703164"/>
            </a:xfrm>
            <a:custGeom>
              <a:rect b="b" l="l" r="r" t="t"/>
              <a:pathLst>
                <a:path extrusionOk="0" h="10688" w="12847">
                  <a:moveTo>
                    <a:pt x="3537" y="1"/>
                  </a:moveTo>
                  <a:cubicBezTo>
                    <a:pt x="2189" y="1"/>
                    <a:pt x="921" y="1053"/>
                    <a:pt x="480" y="2363"/>
                  </a:cubicBezTo>
                  <a:cubicBezTo>
                    <a:pt x="1" y="3819"/>
                    <a:pt x="412" y="5464"/>
                    <a:pt x="1200" y="6782"/>
                  </a:cubicBezTo>
                  <a:cubicBezTo>
                    <a:pt x="2004" y="8101"/>
                    <a:pt x="3392" y="9831"/>
                    <a:pt x="5927" y="10687"/>
                  </a:cubicBezTo>
                  <a:cubicBezTo>
                    <a:pt x="7691" y="10447"/>
                    <a:pt x="10038" y="8906"/>
                    <a:pt x="11082" y="7759"/>
                  </a:cubicBezTo>
                  <a:cubicBezTo>
                    <a:pt x="12127" y="6628"/>
                    <a:pt x="12847" y="5103"/>
                    <a:pt x="12658" y="3562"/>
                  </a:cubicBezTo>
                  <a:cubicBezTo>
                    <a:pt x="12470" y="2038"/>
                    <a:pt x="11168" y="616"/>
                    <a:pt x="9627" y="599"/>
                  </a:cubicBezTo>
                  <a:cubicBezTo>
                    <a:pt x="8718" y="599"/>
                    <a:pt x="7845" y="1079"/>
                    <a:pt x="7229" y="1746"/>
                  </a:cubicBezTo>
                  <a:cubicBezTo>
                    <a:pt x="6955" y="2038"/>
                    <a:pt x="6766" y="2260"/>
                    <a:pt x="6629" y="2466"/>
                  </a:cubicBezTo>
                  <a:cubicBezTo>
                    <a:pt x="6509" y="2226"/>
                    <a:pt x="6372" y="1986"/>
                    <a:pt x="6167" y="1643"/>
                  </a:cubicBezTo>
                  <a:cubicBezTo>
                    <a:pt x="5687" y="873"/>
                    <a:pt x="4934" y="222"/>
                    <a:pt x="4043" y="51"/>
                  </a:cubicBezTo>
                  <a:cubicBezTo>
                    <a:pt x="3874" y="17"/>
                    <a:pt x="3705" y="1"/>
                    <a:pt x="353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17"/>
            <p:cNvSpPr/>
            <p:nvPr/>
          </p:nvSpPr>
          <p:spPr>
            <a:xfrm>
              <a:off x="3926457" y="3670495"/>
              <a:ext cx="764085" cy="335858"/>
            </a:xfrm>
            <a:custGeom>
              <a:rect b="b" l="l" r="r" t="t"/>
              <a:pathLst>
                <a:path extrusionOk="0" h="5105" w="11614">
                  <a:moveTo>
                    <a:pt x="1" y="1799"/>
                  </a:moveTo>
                  <a:cubicBezTo>
                    <a:pt x="1" y="1816"/>
                    <a:pt x="19" y="1816"/>
                    <a:pt x="87" y="1816"/>
                  </a:cubicBezTo>
                  <a:cubicBezTo>
                    <a:pt x="19" y="1799"/>
                    <a:pt x="1" y="1799"/>
                    <a:pt x="1" y="1799"/>
                  </a:cubicBezTo>
                  <a:close/>
                  <a:moveTo>
                    <a:pt x="6715" y="0"/>
                  </a:moveTo>
                  <a:lnTo>
                    <a:pt x="6664" y="87"/>
                  </a:lnTo>
                  <a:cubicBezTo>
                    <a:pt x="6092" y="860"/>
                    <a:pt x="5569" y="1584"/>
                    <a:pt x="5081" y="2259"/>
                  </a:cubicBezTo>
                  <a:lnTo>
                    <a:pt x="5081" y="2259"/>
                  </a:lnTo>
                  <a:cubicBezTo>
                    <a:pt x="3584" y="2123"/>
                    <a:pt x="2309" y="2004"/>
                    <a:pt x="1405" y="1919"/>
                  </a:cubicBezTo>
                  <a:cubicBezTo>
                    <a:pt x="978" y="1884"/>
                    <a:pt x="617" y="1850"/>
                    <a:pt x="361" y="1834"/>
                  </a:cubicBezTo>
                  <a:cubicBezTo>
                    <a:pt x="258" y="1816"/>
                    <a:pt x="156" y="1816"/>
                    <a:pt x="87" y="1816"/>
                  </a:cubicBezTo>
                  <a:cubicBezTo>
                    <a:pt x="156" y="1834"/>
                    <a:pt x="241" y="1850"/>
                    <a:pt x="361" y="1850"/>
                  </a:cubicBezTo>
                  <a:cubicBezTo>
                    <a:pt x="617" y="1884"/>
                    <a:pt x="960" y="1919"/>
                    <a:pt x="1405" y="1971"/>
                  </a:cubicBezTo>
                  <a:cubicBezTo>
                    <a:pt x="2314" y="2073"/>
                    <a:pt x="3581" y="2210"/>
                    <a:pt x="5089" y="2364"/>
                  </a:cubicBezTo>
                  <a:lnTo>
                    <a:pt x="5123" y="2364"/>
                  </a:lnTo>
                  <a:lnTo>
                    <a:pt x="5139" y="2347"/>
                  </a:lnTo>
                  <a:cubicBezTo>
                    <a:pt x="5602" y="1687"/>
                    <a:pt x="6128" y="978"/>
                    <a:pt x="6672" y="221"/>
                  </a:cubicBezTo>
                  <a:lnTo>
                    <a:pt x="6672" y="221"/>
                  </a:lnTo>
                  <a:cubicBezTo>
                    <a:pt x="6764" y="581"/>
                    <a:pt x="6844" y="944"/>
                    <a:pt x="6938" y="1320"/>
                  </a:cubicBezTo>
                  <a:cubicBezTo>
                    <a:pt x="7247" y="2621"/>
                    <a:pt x="7555" y="3855"/>
                    <a:pt x="7811" y="4967"/>
                  </a:cubicBezTo>
                  <a:lnTo>
                    <a:pt x="7845" y="5104"/>
                  </a:lnTo>
                  <a:lnTo>
                    <a:pt x="7898" y="4967"/>
                  </a:lnTo>
                  <a:cubicBezTo>
                    <a:pt x="8219" y="4137"/>
                    <a:pt x="8509" y="3372"/>
                    <a:pt x="8763" y="2709"/>
                  </a:cubicBezTo>
                  <a:lnTo>
                    <a:pt x="8763" y="2709"/>
                  </a:lnTo>
                  <a:cubicBezTo>
                    <a:pt x="9625" y="2794"/>
                    <a:pt x="10335" y="2862"/>
                    <a:pt x="10844" y="2912"/>
                  </a:cubicBezTo>
                  <a:cubicBezTo>
                    <a:pt x="11083" y="2930"/>
                    <a:pt x="11271" y="2946"/>
                    <a:pt x="11408" y="2946"/>
                  </a:cubicBezTo>
                  <a:cubicBezTo>
                    <a:pt x="11460" y="2964"/>
                    <a:pt x="11511" y="2964"/>
                    <a:pt x="11563" y="2964"/>
                  </a:cubicBezTo>
                  <a:lnTo>
                    <a:pt x="11614" y="2964"/>
                  </a:lnTo>
                  <a:cubicBezTo>
                    <a:pt x="11614" y="2964"/>
                    <a:pt x="11597" y="2964"/>
                    <a:pt x="11563" y="2946"/>
                  </a:cubicBezTo>
                  <a:cubicBezTo>
                    <a:pt x="11511" y="2946"/>
                    <a:pt x="11460" y="2946"/>
                    <a:pt x="11408" y="2930"/>
                  </a:cubicBezTo>
                  <a:cubicBezTo>
                    <a:pt x="11271" y="2912"/>
                    <a:pt x="11083" y="2896"/>
                    <a:pt x="10844" y="2861"/>
                  </a:cubicBezTo>
                  <a:cubicBezTo>
                    <a:pt x="10330" y="2809"/>
                    <a:pt x="9627" y="2741"/>
                    <a:pt x="8736" y="2638"/>
                  </a:cubicBezTo>
                  <a:lnTo>
                    <a:pt x="8720" y="2638"/>
                  </a:lnTo>
                  <a:lnTo>
                    <a:pt x="8702" y="2656"/>
                  </a:lnTo>
                  <a:cubicBezTo>
                    <a:pt x="8459" y="3287"/>
                    <a:pt x="8185" y="4012"/>
                    <a:pt x="7866" y="4799"/>
                  </a:cubicBezTo>
                  <a:lnTo>
                    <a:pt x="7866" y="4799"/>
                  </a:lnTo>
                  <a:cubicBezTo>
                    <a:pt x="7616" y="3735"/>
                    <a:pt x="7336" y="2534"/>
                    <a:pt x="7023" y="1285"/>
                  </a:cubicBezTo>
                  <a:cubicBezTo>
                    <a:pt x="6938" y="891"/>
                    <a:pt x="6836" y="480"/>
                    <a:pt x="6749" y="103"/>
                  </a:cubicBezTo>
                  <a:lnTo>
                    <a:pt x="6715" y="0"/>
                  </a:ln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4" name="Google Shape;174;p17"/>
          <p:cNvGrpSpPr/>
          <p:nvPr/>
        </p:nvGrpSpPr>
        <p:grpSpPr>
          <a:xfrm flipH="1" rot="10800000">
            <a:off x="-3" y="2485958"/>
            <a:ext cx="160920" cy="161339"/>
            <a:chOff x="6704800" y="389825"/>
            <a:chExt cx="259883" cy="260518"/>
          </a:xfrm>
        </p:grpSpPr>
        <p:sp>
          <p:nvSpPr>
            <p:cNvPr id="175" name="Google Shape;175;p17"/>
            <p:cNvSpPr/>
            <p:nvPr/>
          </p:nvSpPr>
          <p:spPr>
            <a:xfrm>
              <a:off x="6805588" y="389825"/>
              <a:ext cx="58302" cy="260518"/>
            </a:xfrm>
            <a:custGeom>
              <a:rect b="b" l="l" r="r" t="t"/>
              <a:pathLst>
                <a:path extrusionOk="0" h="4102" w="918">
                  <a:moveTo>
                    <a:pt x="0" y="1"/>
                  </a:moveTo>
                  <a:lnTo>
                    <a:pt x="0" y="4102"/>
                  </a:lnTo>
                  <a:lnTo>
                    <a:pt x="917" y="4102"/>
                  </a:lnTo>
                  <a:lnTo>
                    <a:pt x="91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17"/>
            <p:cNvSpPr/>
            <p:nvPr/>
          </p:nvSpPr>
          <p:spPr>
            <a:xfrm>
              <a:off x="6704800" y="490550"/>
              <a:ext cx="259883" cy="58366"/>
            </a:xfrm>
            <a:custGeom>
              <a:rect b="b" l="l" r="r" t="t"/>
              <a:pathLst>
                <a:path extrusionOk="0" h="919" w="4092">
                  <a:moveTo>
                    <a:pt x="0" y="1"/>
                  </a:moveTo>
                  <a:lnTo>
                    <a:pt x="0" y="919"/>
                  </a:lnTo>
                  <a:lnTo>
                    <a:pt x="4091" y="919"/>
                  </a:lnTo>
                  <a:lnTo>
                    <a:pt x="409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7" name="Google Shape;177;p17"/>
          <p:cNvGrpSpPr/>
          <p:nvPr/>
        </p:nvGrpSpPr>
        <p:grpSpPr>
          <a:xfrm flipH="1" rot="10800000">
            <a:off x="3631022" y="35021"/>
            <a:ext cx="160920" cy="161339"/>
            <a:chOff x="6704800" y="389825"/>
            <a:chExt cx="259883" cy="260518"/>
          </a:xfrm>
        </p:grpSpPr>
        <p:sp>
          <p:nvSpPr>
            <p:cNvPr id="178" name="Google Shape;178;p17"/>
            <p:cNvSpPr/>
            <p:nvPr/>
          </p:nvSpPr>
          <p:spPr>
            <a:xfrm>
              <a:off x="6805588" y="389825"/>
              <a:ext cx="58302" cy="260518"/>
            </a:xfrm>
            <a:custGeom>
              <a:rect b="b" l="l" r="r" t="t"/>
              <a:pathLst>
                <a:path extrusionOk="0" h="4102" w="918">
                  <a:moveTo>
                    <a:pt x="0" y="1"/>
                  </a:moveTo>
                  <a:lnTo>
                    <a:pt x="0" y="4102"/>
                  </a:lnTo>
                  <a:lnTo>
                    <a:pt x="917" y="4102"/>
                  </a:lnTo>
                  <a:lnTo>
                    <a:pt x="91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17"/>
            <p:cNvSpPr/>
            <p:nvPr/>
          </p:nvSpPr>
          <p:spPr>
            <a:xfrm>
              <a:off x="6704800" y="490550"/>
              <a:ext cx="259883" cy="58366"/>
            </a:xfrm>
            <a:custGeom>
              <a:rect b="b" l="l" r="r" t="t"/>
              <a:pathLst>
                <a:path extrusionOk="0" h="919" w="4092">
                  <a:moveTo>
                    <a:pt x="0" y="1"/>
                  </a:moveTo>
                  <a:lnTo>
                    <a:pt x="0" y="919"/>
                  </a:lnTo>
                  <a:lnTo>
                    <a:pt x="4091" y="919"/>
                  </a:lnTo>
                  <a:lnTo>
                    <a:pt x="409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0" name="Google Shape;180;p17"/>
          <p:cNvGrpSpPr/>
          <p:nvPr/>
        </p:nvGrpSpPr>
        <p:grpSpPr>
          <a:xfrm flipH="1" rot="10800000">
            <a:off x="8933585" y="3693483"/>
            <a:ext cx="160920" cy="161339"/>
            <a:chOff x="6704800" y="389825"/>
            <a:chExt cx="259883" cy="260518"/>
          </a:xfrm>
        </p:grpSpPr>
        <p:sp>
          <p:nvSpPr>
            <p:cNvPr id="181" name="Google Shape;181;p17"/>
            <p:cNvSpPr/>
            <p:nvPr/>
          </p:nvSpPr>
          <p:spPr>
            <a:xfrm>
              <a:off x="6805588" y="389825"/>
              <a:ext cx="58302" cy="260518"/>
            </a:xfrm>
            <a:custGeom>
              <a:rect b="b" l="l" r="r" t="t"/>
              <a:pathLst>
                <a:path extrusionOk="0" h="4102" w="918">
                  <a:moveTo>
                    <a:pt x="0" y="1"/>
                  </a:moveTo>
                  <a:lnTo>
                    <a:pt x="0" y="4102"/>
                  </a:lnTo>
                  <a:lnTo>
                    <a:pt x="917" y="4102"/>
                  </a:lnTo>
                  <a:lnTo>
                    <a:pt x="91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17"/>
            <p:cNvSpPr/>
            <p:nvPr/>
          </p:nvSpPr>
          <p:spPr>
            <a:xfrm>
              <a:off x="6704800" y="490550"/>
              <a:ext cx="259883" cy="58366"/>
            </a:xfrm>
            <a:custGeom>
              <a:rect b="b" l="l" r="r" t="t"/>
              <a:pathLst>
                <a:path extrusionOk="0" h="919" w="4092">
                  <a:moveTo>
                    <a:pt x="0" y="1"/>
                  </a:moveTo>
                  <a:lnTo>
                    <a:pt x="0" y="919"/>
                  </a:lnTo>
                  <a:lnTo>
                    <a:pt x="4091" y="919"/>
                  </a:lnTo>
                  <a:lnTo>
                    <a:pt x="409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83" name="Google Shape;183;p17"/>
          <p:cNvSpPr/>
          <p:nvPr/>
        </p:nvSpPr>
        <p:spPr>
          <a:xfrm>
            <a:off x="316650" y="306150"/>
            <a:ext cx="8510700" cy="4531200"/>
          </a:xfrm>
          <a:prstGeom prst="roundRect">
            <a:avLst>
              <a:gd fmla="val 3708" name="adj"/>
            </a:avLst>
          </a:prstGeom>
          <a:solidFill>
            <a:schemeClr val="lt1"/>
          </a:solidFill>
          <a:ln>
            <a:noFill/>
          </a:ln>
          <a:effectLst>
            <a:outerShdw blurRad="57150" rotWithShape="0" algn="bl" dir="4200000" dist="19050">
              <a:schemeClr val="dk1">
                <a:alpha val="3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17"/>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300"/>
              <a:buNone/>
              <a:defRPr sz="31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185" name="Google Shape;185;p17"/>
          <p:cNvSpPr txBox="1"/>
          <p:nvPr>
            <p:ph idx="1" type="subTitle"/>
          </p:nvPr>
        </p:nvSpPr>
        <p:spPr>
          <a:xfrm>
            <a:off x="5055305" y="3750074"/>
            <a:ext cx="25056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0"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86" name="Google Shape;186;p17"/>
          <p:cNvSpPr txBox="1"/>
          <p:nvPr>
            <p:ph idx="2" type="subTitle"/>
          </p:nvPr>
        </p:nvSpPr>
        <p:spPr>
          <a:xfrm>
            <a:off x="1583320" y="3750074"/>
            <a:ext cx="25056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0"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87" name="Google Shape;187;p17"/>
          <p:cNvSpPr txBox="1"/>
          <p:nvPr>
            <p:ph idx="3" type="subTitle"/>
          </p:nvPr>
        </p:nvSpPr>
        <p:spPr>
          <a:xfrm>
            <a:off x="5055296" y="3442050"/>
            <a:ext cx="2505600" cy="3945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Bebas Neue"/>
              <a:buNone/>
              <a:defRPr sz="1800">
                <a:solidFill>
                  <a:schemeClr val="dk1"/>
                </a:solidFill>
                <a:latin typeface="Bakbak One"/>
                <a:ea typeface="Bakbak One"/>
                <a:cs typeface="Bakbak One"/>
                <a:sym typeface="Bakbak One"/>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188" name="Google Shape;188;p17"/>
          <p:cNvSpPr txBox="1"/>
          <p:nvPr>
            <p:ph idx="4" type="subTitle"/>
          </p:nvPr>
        </p:nvSpPr>
        <p:spPr>
          <a:xfrm>
            <a:off x="1583095" y="3442050"/>
            <a:ext cx="2505600" cy="3945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Bebas Neue"/>
              <a:buNone/>
              <a:defRPr sz="1800">
                <a:solidFill>
                  <a:schemeClr val="dk1"/>
                </a:solidFill>
                <a:latin typeface="Bakbak One"/>
                <a:ea typeface="Bakbak One"/>
                <a:cs typeface="Bakbak One"/>
                <a:sym typeface="Bakbak One"/>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89" name="Shape 189"/>
        <p:cNvGrpSpPr/>
        <p:nvPr/>
      </p:nvGrpSpPr>
      <p:grpSpPr>
        <a:xfrm>
          <a:off x="0" y="0"/>
          <a:ext cx="0" cy="0"/>
          <a:chOff x="0" y="0"/>
          <a:chExt cx="0" cy="0"/>
        </a:xfrm>
      </p:grpSpPr>
      <p:sp>
        <p:nvSpPr>
          <p:cNvPr id="190" name="Google Shape;190;p18"/>
          <p:cNvSpPr/>
          <p:nvPr/>
        </p:nvSpPr>
        <p:spPr>
          <a:xfrm>
            <a:off x="6363838" y="-977925"/>
            <a:ext cx="1652884" cy="1688083"/>
          </a:xfrm>
          <a:custGeom>
            <a:rect b="b" l="l" r="r" t="t"/>
            <a:pathLst>
              <a:path extrusionOk="0" h="17649" w="17281">
                <a:moveTo>
                  <a:pt x="10082" y="1"/>
                </a:moveTo>
                <a:cubicBezTo>
                  <a:pt x="10045" y="1"/>
                  <a:pt x="10008" y="9"/>
                  <a:pt x="9986" y="25"/>
                </a:cubicBezTo>
                <a:cubicBezTo>
                  <a:pt x="9976" y="30"/>
                  <a:pt x="9954" y="33"/>
                  <a:pt x="9926" y="33"/>
                </a:cubicBezTo>
                <a:cubicBezTo>
                  <a:pt x="9898" y="33"/>
                  <a:pt x="9863" y="30"/>
                  <a:pt x="9826" y="25"/>
                </a:cubicBezTo>
                <a:cubicBezTo>
                  <a:pt x="9729" y="25"/>
                  <a:pt x="9697" y="25"/>
                  <a:pt x="9676" y="47"/>
                </a:cubicBezTo>
                <a:cubicBezTo>
                  <a:pt x="9665" y="57"/>
                  <a:pt x="9657" y="63"/>
                  <a:pt x="9649" y="63"/>
                </a:cubicBezTo>
                <a:cubicBezTo>
                  <a:pt x="9641" y="63"/>
                  <a:pt x="9632" y="57"/>
                  <a:pt x="9622" y="47"/>
                </a:cubicBezTo>
                <a:cubicBezTo>
                  <a:pt x="9611" y="41"/>
                  <a:pt x="9603" y="38"/>
                  <a:pt x="9594" y="38"/>
                </a:cubicBezTo>
                <a:cubicBezTo>
                  <a:pt x="9584" y="38"/>
                  <a:pt x="9574" y="41"/>
                  <a:pt x="9557" y="47"/>
                </a:cubicBezTo>
                <a:cubicBezTo>
                  <a:pt x="9536" y="57"/>
                  <a:pt x="9440" y="68"/>
                  <a:pt x="9364" y="78"/>
                </a:cubicBezTo>
                <a:cubicBezTo>
                  <a:pt x="9279" y="78"/>
                  <a:pt x="9171" y="100"/>
                  <a:pt x="9128" y="111"/>
                </a:cubicBezTo>
                <a:cubicBezTo>
                  <a:pt x="9064" y="135"/>
                  <a:pt x="8976" y="147"/>
                  <a:pt x="8783" y="147"/>
                </a:cubicBezTo>
                <a:cubicBezTo>
                  <a:pt x="8718" y="147"/>
                  <a:pt x="8641" y="146"/>
                  <a:pt x="8549" y="143"/>
                </a:cubicBezTo>
                <a:cubicBezTo>
                  <a:pt x="8335" y="143"/>
                  <a:pt x="8292" y="154"/>
                  <a:pt x="8270" y="164"/>
                </a:cubicBezTo>
                <a:cubicBezTo>
                  <a:pt x="8264" y="177"/>
                  <a:pt x="8258" y="182"/>
                  <a:pt x="8249" y="182"/>
                </a:cubicBezTo>
                <a:cubicBezTo>
                  <a:pt x="8243" y="182"/>
                  <a:pt x="8236" y="180"/>
                  <a:pt x="8227" y="175"/>
                </a:cubicBezTo>
                <a:cubicBezTo>
                  <a:pt x="8222" y="170"/>
                  <a:pt x="8214" y="167"/>
                  <a:pt x="8201" y="167"/>
                </a:cubicBezTo>
                <a:cubicBezTo>
                  <a:pt x="8187" y="167"/>
                  <a:pt x="8169" y="170"/>
                  <a:pt x="8142" y="175"/>
                </a:cubicBezTo>
                <a:cubicBezTo>
                  <a:pt x="8110" y="186"/>
                  <a:pt x="8013" y="197"/>
                  <a:pt x="7906" y="197"/>
                </a:cubicBezTo>
                <a:cubicBezTo>
                  <a:pt x="7798" y="197"/>
                  <a:pt x="7712" y="197"/>
                  <a:pt x="7712" y="207"/>
                </a:cubicBezTo>
                <a:cubicBezTo>
                  <a:pt x="7702" y="218"/>
                  <a:pt x="7681" y="229"/>
                  <a:pt x="7648" y="229"/>
                </a:cubicBezTo>
                <a:cubicBezTo>
                  <a:pt x="7584" y="229"/>
                  <a:pt x="7391" y="272"/>
                  <a:pt x="7369" y="293"/>
                </a:cubicBezTo>
                <a:cubicBezTo>
                  <a:pt x="7359" y="304"/>
                  <a:pt x="7326" y="304"/>
                  <a:pt x="7305" y="304"/>
                </a:cubicBezTo>
                <a:cubicBezTo>
                  <a:pt x="7273" y="304"/>
                  <a:pt x="7241" y="314"/>
                  <a:pt x="7230" y="326"/>
                </a:cubicBezTo>
                <a:cubicBezTo>
                  <a:pt x="7219" y="347"/>
                  <a:pt x="7166" y="357"/>
                  <a:pt x="7112" y="368"/>
                </a:cubicBezTo>
                <a:cubicBezTo>
                  <a:pt x="7059" y="390"/>
                  <a:pt x="6983" y="411"/>
                  <a:pt x="6951" y="433"/>
                </a:cubicBezTo>
                <a:cubicBezTo>
                  <a:pt x="6897" y="465"/>
                  <a:pt x="6887" y="476"/>
                  <a:pt x="6887" y="550"/>
                </a:cubicBezTo>
                <a:cubicBezTo>
                  <a:pt x="6887" y="626"/>
                  <a:pt x="6897" y="636"/>
                  <a:pt x="6930" y="647"/>
                </a:cubicBezTo>
                <a:cubicBezTo>
                  <a:pt x="6951" y="647"/>
                  <a:pt x="6983" y="669"/>
                  <a:pt x="6994" y="679"/>
                </a:cubicBezTo>
                <a:cubicBezTo>
                  <a:pt x="7008" y="700"/>
                  <a:pt x="7021" y="707"/>
                  <a:pt x="7043" y="707"/>
                </a:cubicBezTo>
                <a:cubicBezTo>
                  <a:pt x="7055" y="707"/>
                  <a:pt x="7071" y="705"/>
                  <a:pt x="7090" y="701"/>
                </a:cubicBezTo>
                <a:lnTo>
                  <a:pt x="7219" y="658"/>
                </a:lnTo>
                <a:cubicBezTo>
                  <a:pt x="7252" y="647"/>
                  <a:pt x="7316" y="636"/>
                  <a:pt x="7348" y="636"/>
                </a:cubicBezTo>
                <a:cubicBezTo>
                  <a:pt x="7380" y="636"/>
                  <a:pt x="7434" y="626"/>
                  <a:pt x="7466" y="615"/>
                </a:cubicBezTo>
                <a:cubicBezTo>
                  <a:pt x="7552" y="572"/>
                  <a:pt x="7798" y="519"/>
                  <a:pt x="7884" y="519"/>
                </a:cubicBezTo>
                <a:cubicBezTo>
                  <a:pt x="7927" y="519"/>
                  <a:pt x="7960" y="519"/>
                  <a:pt x="7970" y="508"/>
                </a:cubicBezTo>
                <a:cubicBezTo>
                  <a:pt x="7981" y="486"/>
                  <a:pt x="8088" y="486"/>
                  <a:pt x="8335" y="486"/>
                </a:cubicBezTo>
                <a:cubicBezTo>
                  <a:pt x="8432" y="486"/>
                  <a:pt x="8517" y="486"/>
                  <a:pt x="8528" y="476"/>
                </a:cubicBezTo>
                <a:cubicBezTo>
                  <a:pt x="8539" y="476"/>
                  <a:pt x="8613" y="465"/>
                  <a:pt x="8710" y="465"/>
                </a:cubicBezTo>
                <a:cubicBezTo>
                  <a:pt x="9107" y="443"/>
                  <a:pt x="9236" y="433"/>
                  <a:pt x="9333" y="422"/>
                </a:cubicBezTo>
                <a:cubicBezTo>
                  <a:pt x="9397" y="411"/>
                  <a:pt x="9450" y="411"/>
                  <a:pt x="9461" y="411"/>
                </a:cubicBezTo>
                <a:cubicBezTo>
                  <a:pt x="9461" y="414"/>
                  <a:pt x="9465" y="416"/>
                  <a:pt x="9471" y="416"/>
                </a:cubicBezTo>
                <a:cubicBezTo>
                  <a:pt x="9487" y="416"/>
                  <a:pt x="9520" y="408"/>
                  <a:pt x="9557" y="400"/>
                </a:cubicBezTo>
                <a:cubicBezTo>
                  <a:pt x="9611" y="379"/>
                  <a:pt x="9697" y="379"/>
                  <a:pt x="9815" y="379"/>
                </a:cubicBezTo>
                <a:cubicBezTo>
                  <a:pt x="9912" y="379"/>
                  <a:pt x="10019" y="368"/>
                  <a:pt x="10062" y="357"/>
                </a:cubicBezTo>
                <a:cubicBezTo>
                  <a:pt x="10090" y="351"/>
                  <a:pt x="10136" y="348"/>
                  <a:pt x="10187" y="348"/>
                </a:cubicBezTo>
                <a:cubicBezTo>
                  <a:pt x="10311" y="348"/>
                  <a:pt x="10468" y="364"/>
                  <a:pt x="10491" y="379"/>
                </a:cubicBezTo>
                <a:cubicBezTo>
                  <a:pt x="10498" y="387"/>
                  <a:pt x="10517" y="394"/>
                  <a:pt x="10535" y="394"/>
                </a:cubicBezTo>
                <a:cubicBezTo>
                  <a:pt x="10542" y="394"/>
                  <a:pt x="10549" y="393"/>
                  <a:pt x="10555" y="390"/>
                </a:cubicBezTo>
                <a:cubicBezTo>
                  <a:pt x="10641" y="390"/>
                  <a:pt x="10995" y="508"/>
                  <a:pt x="11285" y="647"/>
                </a:cubicBezTo>
                <a:cubicBezTo>
                  <a:pt x="11349" y="679"/>
                  <a:pt x="11413" y="701"/>
                  <a:pt x="11413" y="701"/>
                </a:cubicBezTo>
                <a:cubicBezTo>
                  <a:pt x="11413" y="701"/>
                  <a:pt x="11456" y="712"/>
                  <a:pt x="11488" y="733"/>
                </a:cubicBezTo>
                <a:cubicBezTo>
                  <a:pt x="11531" y="743"/>
                  <a:pt x="11638" y="786"/>
                  <a:pt x="11724" y="829"/>
                </a:cubicBezTo>
                <a:cubicBezTo>
                  <a:pt x="11821" y="862"/>
                  <a:pt x="11907" y="905"/>
                  <a:pt x="11917" y="905"/>
                </a:cubicBezTo>
                <a:cubicBezTo>
                  <a:pt x="11928" y="915"/>
                  <a:pt x="11982" y="937"/>
                  <a:pt x="12036" y="958"/>
                </a:cubicBezTo>
                <a:cubicBezTo>
                  <a:pt x="12110" y="991"/>
                  <a:pt x="12143" y="1012"/>
                  <a:pt x="12143" y="1034"/>
                </a:cubicBezTo>
                <a:cubicBezTo>
                  <a:pt x="12153" y="1055"/>
                  <a:pt x="12175" y="1076"/>
                  <a:pt x="12229" y="1098"/>
                </a:cubicBezTo>
                <a:cubicBezTo>
                  <a:pt x="12272" y="1108"/>
                  <a:pt x="12325" y="1141"/>
                  <a:pt x="12346" y="1151"/>
                </a:cubicBezTo>
                <a:cubicBezTo>
                  <a:pt x="12368" y="1173"/>
                  <a:pt x="12389" y="1184"/>
                  <a:pt x="12400" y="1184"/>
                </a:cubicBezTo>
                <a:cubicBezTo>
                  <a:pt x="12411" y="1184"/>
                  <a:pt x="12432" y="1194"/>
                  <a:pt x="12443" y="1205"/>
                </a:cubicBezTo>
                <a:cubicBezTo>
                  <a:pt x="12465" y="1227"/>
                  <a:pt x="12529" y="1258"/>
                  <a:pt x="12604" y="1280"/>
                </a:cubicBezTo>
                <a:cubicBezTo>
                  <a:pt x="12668" y="1301"/>
                  <a:pt x="12765" y="1355"/>
                  <a:pt x="12808" y="1387"/>
                </a:cubicBezTo>
                <a:cubicBezTo>
                  <a:pt x="12851" y="1420"/>
                  <a:pt x="12915" y="1451"/>
                  <a:pt x="12947" y="1463"/>
                </a:cubicBezTo>
                <a:cubicBezTo>
                  <a:pt x="12979" y="1473"/>
                  <a:pt x="13033" y="1494"/>
                  <a:pt x="13065" y="1516"/>
                </a:cubicBezTo>
                <a:cubicBezTo>
                  <a:pt x="13169" y="1582"/>
                  <a:pt x="13239" y="1615"/>
                  <a:pt x="13262" y="1615"/>
                </a:cubicBezTo>
                <a:cubicBezTo>
                  <a:pt x="13265" y="1615"/>
                  <a:pt x="13267" y="1614"/>
                  <a:pt x="13269" y="1613"/>
                </a:cubicBezTo>
                <a:cubicBezTo>
                  <a:pt x="13269" y="1613"/>
                  <a:pt x="13301" y="1623"/>
                  <a:pt x="13323" y="1644"/>
                </a:cubicBezTo>
                <a:cubicBezTo>
                  <a:pt x="13344" y="1656"/>
                  <a:pt x="13387" y="1677"/>
                  <a:pt x="13397" y="1677"/>
                </a:cubicBezTo>
                <a:cubicBezTo>
                  <a:pt x="13419" y="1677"/>
                  <a:pt x="13483" y="1720"/>
                  <a:pt x="13537" y="1763"/>
                </a:cubicBezTo>
                <a:cubicBezTo>
                  <a:pt x="13676" y="1880"/>
                  <a:pt x="13838" y="1977"/>
                  <a:pt x="13859" y="1977"/>
                </a:cubicBezTo>
                <a:cubicBezTo>
                  <a:pt x="13859" y="1977"/>
                  <a:pt x="13869" y="1988"/>
                  <a:pt x="13869" y="1999"/>
                </a:cubicBezTo>
                <a:lnTo>
                  <a:pt x="13955" y="2063"/>
                </a:lnTo>
                <a:cubicBezTo>
                  <a:pt x="14009" y="2085"/>
                  <a:pt x="14062" y="2128"/>
                  <a:pt x="14074" y="2138"/>
                </a:cubicBezTo>
                <a:cubicBezTo>
                  <a:pt x="14095" y="2159"/>
                  <a:pt x="14105" y="2171"/>
                  <a:pt x="14116" y="2171"/>
                </a:cubicBezTo>
                <a:cubicBezTo>
                  <a:pt x="14127" y="2171"/>
                  <a:pt x="14191" y="2224"/>
                  <a:pt x="14267" y="2299"/>
                </a:cubicBezTo>
                <a:cubicBezTo>
                  <a:pt x="14341" y="2364"/>
                  <a:pt x="14417" y="2417"/>
                  <a:pt x="14438" y="2438"/>
                </a:cubicBezTo>
                <a:cubicBezTo>
                  <a:pt x="14460" y="2438"/>
                  <a:pt x="14470" y="2471"/>
                  <a:pt x="14470" y="2481"/>
                </a:cubicBezTo>
                <a:cubicBezTo>
                  <a:pt x="14470" y="2503"/>
                  <a:pt x="14503" y="2524"/>
                  <a:pt x="14534" y="2545"/>
                </a:cubicBezTo>
                <a:cubicBezTo>
                  <a:pt x="14567" y="2567"/>
                  <a:pt x="14588" y="2588"/>
                  <a:pt x="14588" y="2610"/>
                </a:cubicBezTo>
                <a:cubicBezTo>
                  <a:pt x="14588" y="2631"/>
                  <a:pt x="14599" y="2642"/>
                  <a:pt x="14599" y="2642"/>
                </a:cubicBezTo>
                <a:cubicBezTo>
                  <a:pt x="14610" y="2642"/>
                  <a:pt x="14674" y="2696"/>
                  <a:pt x="14739" y="2760"/>
                </a:cubicBezTo>
                <a:cubicBezTo>
                  <a:pt x="14803" y="2824"/>
                  <a:pt x="14889" y="2900"/>
                  <a:pt x="14910" y="2921"/>
                </a:cubicBezTo>
                <a:cubicBezTo>
                  <a:pt x="14942" y="2943"/>
                  <a:pt x="14975" y="2975"/>
                  <a:pt x="14985" y="2986"/>
                </a:cubicBezTo>
                <a:cubicBezTo>
                  <a:pt x="15017" y="3050"/>
                  <a:pt x="15146" y="3211"/>
                  <a:pt x="15221" y="3296"/>
                </a:cubicBezTo>
                <a:cubicBezTo>
                  <a:pt x="15264" y="3350"/>
                  <a:pt x="15296" y="3393"/>
                  <a:pt x="15296" y="3404"/>
                </a:cubicBezTo>
                <a:cubicBezTo>
                  <a:pt x="15296" y="3415"/>
                  <a:pt x="15318" y="3436"/>
                  <a:pt x="15339" y="3458"/>
                </a:cubicBezTo>
                <a:cubicBezTo>
                  <a:pt x="15361" y="3468"/>
                  <a:pt x="15414" y="3554"/>
                  <a:pt x="15457" y="3629"/>
                </a:cubicBezTo>
                <a:cubicBezTo>
                  <a:pt x="15500" y="3704"/>
                  <a:pt x="15543" y="3779"/>
                  <a:pt x="15564" y="3801"/>
                </a:cubicBezTo>
                <a:cubicBezTo>
                  <a:pt x="15575" y="3811"/>
                  <a:pt x="15597" y="3833"/>
                  <a:pt x="15597" y="3844"/>
                </a:cubicBezTo>
                <a:cubicBezTo>
                  <a:pt x="15597" y="3854"/>
                  <a:pt x="15607" y="3887"/>
                  <a:pt x="15628" y="3908"/>
                </a:cubicBezTo>
                <a:cubicBezTo>
                  <a:pt x="15650" y="3930"/>
                  <a:pt x="15671" y="3973"/>
                  <a:pt x="15683" y="3994"/>
                </a:cubicBezTo>
                <a:cubicBezTo>
                  <a:pt x="15704" y="4112"/>
                  <a:pt x="15725" y="4166"/>
                  <a:pt x="15736" y="4176"/>
                </a:cubicBezTo>
                <a:cubicBezTo>
                  <a:pt x="15747" y="4187"/>
                  <a:pt x="15757" y="4208"/>
                  <a:pt x="15757" y="4219"/>
                </a:cubicBezTo>
                <a:cubicBezTo>
                  <a:pt x="15757" y="4230"/>
                  <a:pt x="15768" y="4262"/>
                  <a:pt x="15790" y="4283"/>
                </a:cubicBezTo>
                <a:cubicBezTo>
                  <a:pt x="15822" y="4326"/>
                  <a:pt x="15864" y="4466"/>
                  <a:pt x="15864" y="4498"/>
                </a:cubicBezTo>
                <a:cubicBezTo>
                  <a:pt x="15864" y="4509"/>
                  <a:pt x="15886" y="4541"/>
                  <a:pt x="15907" y="4573"/>
                </a:cubicBezTo>
                <a:cubicBezTo>
                  <a:pt x="15929" y="4616"/>
                  <a:pt x="15950" y="4659"/>
                  <a:pt x="15950" y="4669"/>
                </a:cubicBezTo>
                <a:cubicBezTo>
                  <a:pt x="15950" y="4680"/>
                  <a:pt x="15961" y="4723"/>
                  <a:pt x="15983" y="4745"/>
                </a:cubicBezTo>
                <a:cubicBezTo>
                  <a:pt x="16026" y="4819"/>
                  <a:pt x="16057" y="4916"/>
                  <a:pt x="16090" y="5055"/>
                </a:cubicBezTo>
                <a:cubicBezTo>
                  <a:pt x="16100" y="5109"/>
                  <a:pt x="16122" y="5174"/>
                  <a:pt x="16133" y="5195"/>
                </a:cubicBezTo>
                <a:cubicBezTo>
                  <a:pt x="16154" y="5217"/>
                  <a:pt x="16165" y="5260"/>
                  <a:pt x="16165" y="5303"/>
                </a:cubicBezTo>
                <a:cubicBezTo>
                  <a:pt x="16165" y="5356"/>
                  <a:pt x="16229" y="5624"/>
                  <a:pt x="16251" y="5667"/>
                </a:cubicBezTo>
                <a:cubicBezTo>
                  <a:pt x="16272" y="5699"/>
                  <a:pt x="16326" y="5914"/>
                  <a:pt x="16326" y="5968"/>
                </a:cubicBezTo>
                <a:cubicBezTo>
                  <a:pt x="16326" y="5999"/>
                  <a:pt x="16336" y="6042"/>
                  <a:pt x="16348" y="6075"/>
                </a:cubicBezTo>
                <a:cubicBezTo>
                  <a:pt x="16369" y="6107"/>
                  <a:pt x="16379" y="6171"/>
                  <a:pt x="16379" y="6225"/>
                </a:cubicBezTo>
                <a:cubicBezTo>
                  <a:pt x="16379" y="6278"/>
                  <a:pt x="16390" y="6332"/>
                  <a:pt x="16412" y="6354"/>
                </a:cubicBezTo>
                <a:cubicBezTo>
                  <a:pt x="16433" y="6385"/>
                  <a:pt x="16444" y="6428"/>
                  <a:pt x="16444" y="6461"/>
                </a:cubicBezTo>
                <a:cubicBezTo>
                  <a:pt x="16444" y="6493"/>
                  <a:pt x="16465" y="6547"/>
                  <a:pt x="16487" y="6590"/>
                </a:cubicBezTo>
                <a:cubicBezTo>
                  <a:pt x="16498" y="6633"/>
                  <a:pt x="16529" y="6718"/>
                  <a:pt x="16541" y="6793"/>
                </a:cubicBezTo>
                <a:cubicBezTo>
                  <a:pt x="16562" y="6869"/>
                  <a:pt x="16584" y="6943"/>
                  <a:pt x="16605" y="6965"/>
                </a:cubicBezTo>
                <a:cubicBezTo>
                  <a:pt x="16626" y="6997"/>
                  <a:pt x="16637" y="7051"/>
                  <a:pt x="16637" y="7126"/>
                </a:cubicBezTo>
                <a:cubicBezTo>
                  <a:pt x="16648" y="7190"/>
                  <a:pt x="16669" y="7286"/>
                  <a:pt x="16691" y="7341"/>
                </a:cubicBezTo>
                <a:cubicBezTo>
                  <a:pt x="16723" y="7437"/>
                  <a:pt x="16734" y="7534"/>
                  <a:pt x="16777" y="7877"/>
                </a:cubicBezTo>
                <a:cubicBezTo>
                  <a:pt x="16787" y="7952"/>
                  <a:pt x="16798" y="8059"/>
                  <a:pt x="16808" y="8113"/>
                </a:cubicBezTo>
                <a:cubicBezTo>
                  <a:pt x="16819" y="8177"/>
                  <a:pt x="16819" y="8252"/>
                  <a:pt x="16819" y="8295"/>
                </a:cubicBezTo>
                <a:lnTo>
                  <a:pt x="16819" y="8381"/>
                </a:lnTo>
                <a:cubicBezTo>
                  <a:pt x="16841" y="8402"/>
                  <a:pt x="16862" y="8606"/>
                  <a:pt x="16862" y="8756"/>
                </a:cubicBezTo>
                <a:cubicBezTo>
                  <a:pt x="16873" y="8810"/>
                  <a:pt x="16873" y="8842"/>
                  <a:pt x="16894" y="8853"/>
                </a:cubicBezTo>
                <a:cubicBezTo>
                  <a:pt x="16916" y="8874"/>
                  <a:pt x="16927" y="8895"/>
                  <a:pt x="16927" y="9046"/>
                </a:cubicBezTo>
                <a:cubicBezTo>
                  <a:pt x="16927" y="9153"/>
                  <a:pt x="16916" y="9217"/>
                  <a:pt x="16905" y="9217"/>
                </a:cubicBezTo>
                <a:cubicBezTo>
                  <a:pt x="16894" y="9217"/>
                  <a:pt x="16894" y="9271"/>
                  <a:pt x="16894" y="9336"/>
                </a:cubicBezTo>
                <a:cubicBezTo>
                  <a:pt x="16894" y="9529"/>
                  <a:pt x="16894" y="9625"/>
                  <a:pt x="16873" y="9722"/>
                </a:cubicBezTo>
                <a:cubicBezTo>
                  <a:pt x="16862" y="9786"/>
                  <a:pt x="16862" y="9818"/>
                  <a:pt x="16873" y="9851"/>
                </a:cubicBezTo>
                <a:cubicBezTo>
                  <a:pt x="16894" y="9872"/>
                  <a:pt x="16894" y="9893"/>
                  <a:pt x="16862" y="9958"/>
                </a:cubicBezTo>
                <a:cubicBezTo>
                  <a:pt x="16830" y="10001"/>
                  <a:pt x="16819" y="10075"/>
                  <a:pt x="16798" y="10215"/>
                </a:cubicBezTo>
                <a:cubicBezTo>
                  <a:pt x="16787" y="10365"/>
                  <a:pt x="16765" y="10461"/>
                  <a:pt x="16723" y="10590"/>
                </a:cubicBezTo>
                <a:cubicBezTo>
                  <a:pt x="16691" y="10697"/>
                  <a:pt x="16669" y="10783"/>
                  <a:pt x="16669" y="10805"/>
                </a:cubicBezTo>
                <a:cubicBezTo>
                  <a:pt x="16680" y="10837"/>
                  <a:pt x="16658" y="10891"/>
                  <a:pt x="16637" y="10945"/>
                </a:cubicBezTo>
                <a:cubicBezTo>
                  <a:pt x="16594" y="11041"/>
                  <a:pt x="16594" y="11062"/>
                  <a:pt x="16541" y="11309"/>
                </a:cubicBezTo>
                <a:cubicBezTo>
                  <a:pt x="16529" y="11384"/>
                  <a:pt x="16508" y="11459"/>
                  <a:pt x="16498" y="11481"/>
                </a:cubicBezTo>
                <a:cubicBezTo>
                  <a:pt x="16498" y="11491"/>
                  <a:pt x="16487" y="11556"/>
                  <a:pt x="16476" y="11610"/>
                </a:cubicBezTo>
                <a:cubicBezTo>
                  <a:pt x="16476" y="11674"/>
                  <a:pt x="16455" y="11738"/>
                  <a:pt x="16444" y="11770"/>
                </a:cubicBezTo>
                <a:cubicBezTo>
                  <a:pt x="16422" y="11792"/>
                  <a:pt x="16412" y="11834"/>
                  <a:pt x="16422" y="11856"/>
                </a:cubicBezTo>
                <a:cubicBezTo>
                  <a:pt x="16422" y="11888"/>
                  <a:pt x="16412" y="11920"/>
                  <a:pt x="16401" y="11920"/>
                </a:cubicBezTo>
                <a:cubicBezTo>
                  <a:pt x="16390" y="11931"/>
                  <a:pt x="16369" y="11963"/>
                  <a:pt x="16369" y="11996"/>
                </a:cubicBezTo>
                <a:cubicBezTo>
                  <a:pt x="16348" y="12092"/>
                  <a:pt x="16272" y="12328"/>
                  <a:pt x="16262" y="12339"/>
                </a:cubicBezTo>
                <a:cubicBezTo>
                  <a:pt x="16251" y="12349"/>
                  <a:pt x="16219" y="12478"/>
                  <a:pt x="16219" y="12499"/>
                </a:cubicBezTo>
                <a:cubicBezTo>
                  <a:pt x="16229" y="12511"/>
                  <a:pt x="16197" y="12575"/>
                  <a:pt x="16165" y="12650"/>
                </a:cubicBezTo>
                <a:cubicBezTo>
                  <a:pt x="16122" y="12735"/>
                  <a:pt x="16100" y="12811"/>
                  <a:pt x="16100" y="12821"/>
                </a:cubicBezTo>
                <a:cubicBezTo>
                  <a:pt x="16100" y="12832"/>
                  <a:pt x="16079" y="12843"/>
                  <a:pt x="16057" y="12854"/>
                </a:cubicBezTo>
                <a:cubicBezTo>
                  <a:pt x="16026" y="12864"/>
                  <a:pt x="16015" y="12886"/>
                  <a:pt x="16004" y="12940"/>
                </a:cubicBezTo>
                <a:cubicBezTo>
                  <a:pt x="15993" y="12983"/>
                  <a:pt x="15972" y="13025"/>
                  <a:pt x="15961" y="13025"/>
                </a:cubicBezTo>
                <a:cubicBezTo>
                  <a:pt x="15950" y="13036"/>
                  <a:pt x="15929" y="13068"/>
                  <a:pt x="15918" y="13100"/>
                </a:cubicBezTo>
                <a:cubicBezTo>
                  <a:pt x="15907" y="13133"/>
                  <a:pt x="15876" y="13197"/>
                  <a:pt x="15843" y="13229"/>
                </a:cubicBezTo>
                <a:cubicBezTo>
                  <a:pt x="15811" y="13261"/>
                  <a:pt x="15790" y="13304"/>
                  <a:pt x="15800" y="13315"/>
                </a:cubicBezTo>
                <a:cubicBezTo>
                  <a:pt x="15800" y="13336"/>
                  <a:pt x="15800" y="13336"/>
                  <a:pt x="15779" y="13336"/>
                </a:cubicBezTo>
                <a:cubicBezTo>
                  <a:pt x="15747" y="13336"/>
                  <a:pt x="15736" y="13358"/>
                  <a:pt x="15714" y="13412"/>
                </a:cubicBezTo>
                <a:cubicBezTo>
                  <a:pt x="15704" y="13455"/>
                  <a:pt x="15661" y="13508"/>
                  <a:pt x="15640" y="13529"/>
                </a:cubicBezTo>
                <a:cubicBezTo>
                  <a:pt x="15618" y="13562"/>
                  <a:pt x="15575" y="13615"/>
                  <a:pt x="15564" y="13658"/>
                </a:cubicBezTo>
                <a:cubicBezTo>
                  <a:pt x="15543" y="13701"/>
                  <a:pt x="15489" y="13765"/>
                  <a:pt x="15457" y="13798"/>
                </a:cubicBezTo>
                <a:cubicBezTo>
                  <a:pt x="15425" y="13830"/>
                  <a:pt x="15392" y="13872"/>
                  <a:pt x="15382" y="13894"/>
                </a:cubicBezTo>
                <a:cubicBezTo>
                  <a:pt x="15361" y="13937"/>
                  <a:pt x="15296" y="14012"/>
                  <a:pt x="15178" y="14130"/>
                </a:cubicBezTo>
                <a:cubicBezTo>
                  <a:pt x="15125" y="14184"/>
                  <a:pt x="15082" y="14237"/>
                  <a:pt x="15082" y="14259"/>
                </a:cubicBezTo>
                <a:cubicBezTo>
                  <a:pt x="15082" y="14270"/>
                  <a:pt x="15071" y="14291"/>
                  <a:pt x="15060" y="14301"/>
                </a:cubicBezTo>
                <a:cubicBezTo>
                  <a:pt x="15049" y="14313"/>
                  <a:pt x="15039" y="14334"/>
                  <a:pt x="15039" y="14344"/>
                </a:cubicBezTo>
                <a:cubicBezTo>
                  <a:pt x="15039" y="14377"/>
                  <a:pt x="14975" y="14441"/>
                  <a:pt x="14899" y="14473"/>
                </a:cubicBezTo>
                <a:cubicBezTo>
                  <a:pt x="14835" y="14516"/>
                  <a:pt x="14770" y="14570"/>
                  <a:pt x="14770" y="14602"/>
                </a:cubicBezTo>
                <a:cubicBezTo>
                  <a:pt x="14770" y="14634"/>
                  <a:pt x="14449" y="14978"/>
                  <a:pt x="14105" y="15299"/>
                </a:cubicBezTo>
                <a:cubicBezTo>
                  <a:pt x="14020" y="15385"/>
                  <a:pt x="13912" y="15481"/>
                  <a:pt x="13880" y="15514"/>
                </a:cubicBezTo>
                <a:cubicBezTo>
                  <a:pt x="13848" y="15546"/>
                  <a:pt x="13784" y="15600"/>
                  <a:pt x="13730" y="15643"/>
                </a:cubicBezTo>
                <a:cubicBezTo>
                  <a:pt x="13505" y="15825"/>
                  <a:pt x="13397" y="15910"/>
                  <a:pt x="13397" y="15922"/>
                </a:cubicBezTo>
                <a:cubicBezTo>
                  <a:pt x="13397" y="15932"/>
                  <a:pt x="13354" y="15953"/>
                  <a:pt x="13312" y="15986"/>
                </a:cubicBezTo>
                <a:cubicBezTo>
                  <a:pt x="13258" y="16018"/>
                  <a:pt x="13204" y="16050"/>
                  <a:pt x="13194" y="16061"/>
                </a:cubicBezTo>
                <a:lnTo>
                  <a:pt x="13087" y="16115"/>
                </a:lnTo>
                <a:cubicBezTo>
                  <a:pt x="13044" y="16136"/>
                  <a:pt x="12990" y="16158"/>
                  <a:pt x="12990" y="16179"/>
                </a:cubicBezTo>
                <a:cubicBezTo>
                  <a:pt x="12979" y="16200"/>
                  <a:pt x="12937" y="16232"/>
                  <a:pt x="12894" y="16265"/>
                </a:cubicBezTo>
                <a:cubicBezTo>
                  <a:pt x="12861" y="16286"/>
                  <a:pt x="12775" y="16351"/>
                  <a:pt x="12711" y="16415"/>
                </a:cubicBezTo>
                <a:cubicBezTo>
                  <a:pt x="12615" y="16490"/>
                  <a:pt x="12572" y="16522"/>
                  <a:pt x="12508" y="16544"/>
                </a:cubicBezTo>
                <a:cubicBezTo>
                  <a:pt x="12453" y="16554"/>
                  <a:pt x="12411" y="16575"/>
                  <a:pt x="12400" y="16575"/>
                </a:cubicBezTo>
                <a:cubicBezTo>
                  <a:pt x="12389" y="16575"/>
                  <a:pt x="12346" y="16587"/>
                  <a:pt x="12314" y="16608"/>
                </a:cubicBezTo>
                <a:cubicBezTo>
                  <a:pt x="12282" y="16630"/>
                  <a:pt x="12239" y="16651"/>
                  <a:pt x="12229" y="16651"/>
                </a:cubicBezTo>
                <a:lnTo>
                  <a:pt x="12143" y="16694"/>
                </a:lnTo>
                <a:cubicBezTo>
                  <a:pt x="12024" y="16747"/>
                  <a:pt x="11885" y="16801"/>
                  <a:pt x="11831" y="16801"/>
                </a:cubicBezTo>
                <a:cubicBezTo>
                  <a:pt x="11767" y="16811"/>
                  <a:pt x="11574" y="16897"/>
                  <a:pt x="11564" y="16919"/>
                </a:cubicBezTo>
                <a:cubicBezTo>
                  <a:pt x="11552" y="16930"/>
                  <a:pt x="11531" y="16940"/>
                  <a:pt x="11510" y="16940"/>
                </a:cubicBezTo>
                <a:cubicBezTo>
                  <a:pt x="11478" y="16940"/>
                  <a:pt x="11349" y="16983"/>
                  <a:pt x="11231" y="17037"/>
                </a:cubicBezTo>
                <a:cubicBezTo>
                  <a:pt x="11199" y="17059"/>
                  <a:pt x="11113" y="17080"/>
                  <a:pt x="11049" y="17080"/>
                </a:cubicBezTo>
                <a:cubicBezTo>
                  <a:pt x="10984" y="17090"/>
                  <a:pt x="10887" y="17101"/>
                  <a:pt x="10845" y="17123"/>
                </a:cubicBezTo>
                <a:cubicBezTo>
                  <a:pt x="10745" y="17151"/>
                  <a:pt x="10555" y="17170"/>
                  <a:pt x="10395" y="17170"/>
                </a:cubicBezTo>
                <a:cubicBezTo>
                  <a:pt x="10314" y="17170"/>
                  <a:pt x="10241" y="17166"/>
                  <a:pt x="10191" y="17155"/>
                </a:cubicBezTo>
                <a:cubicBezTo>
                  <a:pt x="10169" y="17150"/>
                  <a:pt x="10150" y="17148"/>
                  <a:pt x="10133" y="17148"/>
                </a:cubicBezTo>
                <a:cubicBezTo>
                  <a:pt x="10109" y="17148"/>
                  <a:pt x="10087" y="17153"/>
                  <a:pt x="10062" y="17166"/>
                </a:cubicBezTo>
                <a:cubicBezTo>
                  <a:pt x="10032" y="17178"/>
                  <a:pt x="10013" y="17186"/>
                  <a:pt x="9994" y="17186"/>
                </a:cubicBezTo>
                <a:cubicBezTo>
                  <a:pt x="9978" y="17186"/>
                  <a:pt x="9963" y="17180"/>
                  <a:pt x="9944" y="17166"/>
                </a:cubicBezTo>
                <a:cubicBezTo>
                  <a:pt x="9932" y="17158"/>
                  <a:pt x="9925" y="17153"/>
                  <a:pt x="9911" y="17153"/>
                </a:cubicBezTo>
                <a:cubicBezTo>
                  <a:pt x="9887" y="17153"/>
                  <a:pt x="9845" y="17168"/>
                  <a:pt x="9729" y="17209"/>
                </a:cubicBezTo>
                <a:cubicBezTo>
                  <a:pt x="9682" y="17224"/>
                  <a:pt x="9658" y="17234"/>
                  <a:pt x="9640" y="17234"/>
                </a:cubicBezTo>
                <a:cubicBezTo>
                  <a:pt x="9633" y="17234"/>
                  <a:pt x="9627" y="17233"/>
                  <a:pt x="9622" y="17230"/>
                </a:cubicBezTo>
                <a:cubicBezTo>
                  <a:pt x="9607" y="17219"/>
                  <a:pt x="9575" y="17214"/>
                  <a:pt x="9534" y="17214"/>
                </a:cubicBezTo>
                <a:cubicBezTo>
                  <a:pt x="9454" y="17214"/>
                  <a:pt x="9343" y="17233"/>
                  <a:pt x="9279" y="17262"/>
                </a:cubicBezTo>
                <a:cubicBezTo>
                  <a:pt x="9247" y="17275"/>
                  <a:pt x="9219" y="17280"/>
                  <a:pt x="9188" y="17280"/>
                </a:cubicBezTo>
                <a:cubicBezTo>
                  <a:pt x="9167" y="17280"/>
                  <a:pt x="9144" y="17277"/>
                  <a:pt x="9118" y="17273"/>
                </a:cubicBezTo>
                <a:cubicBezTo>
                  <a:pt x="9064" y="17262"/>
                  <a:pt x="9000" y="17262"/>
                  <a:pt x="8978" y="17262"/>
                </a:cubicBezTo>
                <a:cubicBezTo>
                  <a:pt x="8946" y="17262"/>
                  <a:pt x="8818" y="17273"/>
                  <a:pt x="8678" y="17273"/>
                </a:cubicBezTo>
                <a:cubicBezTo>
                  <a:pt x="8539" y="17273"/>
                  <a:pt x="8410" y="17283"/>
                  <a:pt x="8399" y="17295"/>
                </a:cubicBezTo>
                <a:cubicBezTo>
                  <a:pt x="8378" y="17295"/>
                  <a:pt x="8313" y="17295"/>
                  <a:pt x="8249" y="17273"/>
                </a:cubicBezTo>
                <a:cubicBezTo>
                  <a:pt x="8198" y="17260"/>
                  <a:pt x="8166" y="17255"/>
                  <a:pt x="8129" y="17255"/>
                </a:cubicBezTo>
                <a:cubicBezTo>
                  <a:pt x="8103" y="17255"/>
                  <a:pt x="8074" y="17258"/>
                  <a:pt x="8034" y="17262"/>
                </a:cubicBezTo>
                <a:cubicBezTo>
                  <a:pt x="7997" y="17270"/>
                  <a:pt x="7963" y="17275"/>
                  <a:pt x="7923" y="17275"/>
                </a:cubicBezTo>
                <a:cubicBezTo>
                  <a:pt x="7860" y="17275"/>
                  <a:pt x="7784" y="17263"/>
                  <a:pt x="7659" y="17230"/>
                </a:cubicBezTo>
                <a:cubicBezTo>
                  <a:pt x="7616" y="17219"/>
                  <a:pt x="7552" y="17219"/>
                  <a:pt x="7519" y="17209"/>
                </a:cubicBezTo>
                <a:cubicBezTo>
                  <a:pt x="7476" y="17209"/>
                  <a:pt x="7445" y="17209"/>
                  <a:pt x="7434" y="17198"/>
                </a:cubicBezTo>
                <a:cubicBezTo>
                  <a:pt x="7402" y="17176"/>
                  <a:pt x="7187" y="17144"/>
                  <a:pt x="7123" y="17144"/>
                </a:cubicBezTo>
                <a:cubicBezTo>
                  <a:pt x="7090" y="17144"/>
                  <a:pt x="7026" y="17123"/>
                  <a:pt x="6983" y="17101"/>
                </a:cubicBezTo>
                <a:cubicBezTo>
                  <a:pt x="6943" y="17088"/>
                  <a:pt x="6920" y="17079"/>
                  <a:pt x="6900" y="17079"/>
                </a:cubicBezTo>
                <a:cubicBezTo>
                  <a:pt x="6888" y="17079"/>
                  <a:pt x="6878" y="17082"/>
                  <a:pt x="6866" y="17090"/>
                </a:cubicBezTo>
                <a:cubicBezTo>
                  <a:pt x="6844" y="17101"/>
                  <a:pt x="6801" y="17101"/>
                  <a:pt x="6737" y="17101"/>
                </a:cubicBezTo>
                <a:cubicBezTo>
                  <a:pt x="6683" y="17090"/>
                  <a:pt x="6618" y="17090"/>
                  <a:pt x="6587" y="17090"/>
                </a:cubicBezTo>
                <a:cubicBezTo>
                  <a:pt x="6565" y="17090"/>
                  <a:pt x="6501" y="17080"/>
                  <a:pt x="6447" y="17059"/>
                </a:cubicBezTo>
                <a:cubicBezTo>
                  <a:pt x="6382" y="17037"/>
                  <a:pt x="6308" y="17026"/>
                  <a:pt x="6201" y="17026"/>
                </a:cubicBezTo>
                <a:cubicBezTo>
                  <a:pt x="6050" y="17026"/>
                  <a:pt x="6050" y="17026"/>
                  <a:pt x="6018" y="16973"/>
                </a:cubicBezTo>
                <a:cubicBezTo>
                  <a:pt x="5986" y="16940"/>
                  <a:pt x="5965" y="16930"/>
                  <a:pt x="5922" y="16930"/>
                </a:cubicBezTo>
                <a:cubicBezTo>
                  <a:pt x="5836" y="16930"/>
                  <a:pt x="5729" y="16897"/>
                  <a:pt x="5643" y="16833"/>
                </a:cubicBezTo>
                <a:cubicBezTo>
                  <a:pt x="5589" y="16811"/>
                  <a:pt x="5535" y="16780"/>
                  <a:pt x="5524" y="16780"/>
                </a:cubicBezTo>
                <a:cubicBezTo>
                  <a:pt x="5493" y="16780"/>
                  <a:pt x="5385" y="16737"/>
                  <a:pt x="5385" y="16715"/>
                </a:cubicBezTo>
                <a:cubicBezTo>
                  <a:pt x="5385" y="16694"/>
                  <a:pt x="5214" y="16608"/>
                  <a:pt x="5128" y="16587"/>
                </a:cubicBezTo>
                <a:cubicBezTo>
                  <a:pt x="5085" y="16575"/>
                  <a:pt x="5042" y="16554"/>
                  <a:pt x="5021" y="16533"/>
                </a:cubicBezTo>
                <a:cubicBezTo>
                  <a:pt x="4978" y="16490"/>
                  <a:pt x="4913" y="16458"/>
                  <a:pt x="4816" y="16447"/>
                </a:cubicBezTo>
                <a:cubicBezTo>
                  <a:pt x="4752" y="16447"/>
                  <a:pt x="4666" y="16404"/>
                  <a:pt x="4538" y="16339"/>
                </a:cubicBezTo>
                <a:cubicBezTo>
                  <a:pt x="4506" y="16318"/>
                  <a:pt x="4430" y="16297"/>
                  <a:pt x="4387" y="16286"/>
                </a:cubicBezTo>
                <a:cubicBezTo>
                  <a:pt x="4334" y="16286"/>
                  <a:pt x="4291" y="16275"/>
                  <a:pt x="4280" y="16265"/>
                </a:cubicBezTo>
                <a:cubicBezTo>
                  <a:pt x="4270" y="16243"/>
                  <a:pt x="4012" y="16115"/>
                  <a:pt x="4001" y="16115"/>
                </a:cubicBezTo>
                <a:cubicBezTo>
                  <a:pt x="3991" y="16115"/>
                  <a:pt x="3969" y="16093"/>
                  <a:pt x="3937" y="16072"/>
                </a:cubicBezTo>
                <a:cubicBezTo>
                  <a:pt x="3915" y="16050"/>
                  <a:pt x="3894" y="16039"/>
                  <a:pt x="3884" y="16039"/>
                </a:cubicBezTo>
                <a:cubicBezTo>
                  <a:pt x="3872" y="16039"/>
                  <a:pt x="3851" y="16018"/>
                  <a:pt x="3830" y="15996"/>
                </a:cubicBezTo>
                <a:cubicBezTo>
                  <a:pt x="3808" y="15986"/>
                  <a:pt x="3744" y="15953"/>
                  <a:pt x="3679" y="15932"/>
                </a:cubicBezTo>
                <a:cubicBezTo>
                  <a:pt x="3615" y="15910"/>
                  <a:pt x="3562" y="15879"/>
                  <a:pt x="3562" y="15868"/>
                </a:cubicBezTo>
                <a:cubicBezTo>
                  <a:pt x="3562" y="15857"/>
                  <a:pt x="3529" y="15836"/>
                  <a:pt x="3486" y="15825"/>
                </a:cubicBezTo>
                <a:cubicBezTo>
                  <a:pt x="3455" y="15803"/>
                  <a:pt x="3390" y="15760"/>
                  <a:pt x="3347" y="15717"/>
                </a:cubicBezTo>
                <a:cubicBezTo>
                  <a:pt x="3304" y="15674"/>
                  <a:pt x="3262" y="15643"/>
                  <a:pt x="3250" y="15643"/>
                </a:cubicBezTo>
                <a:cubicBezTo>
                  <a:pt x="3240" y="15643"/>
                  <a:pt x="3197" y="15610"/>
                  <a:pt x="3154" y="15567"/>
                </a:cubicBezTo>
                <a:cubicBezTo>
                  <a:pt x="3122" y="15535"/>
                  <a:pt x="3079" y="15503"/>
                  <a:pt x="3057" y="15503"/>
                </a:cubicBezTo>
                <a:cubicBezTo>
                  <a:pt x="3036" y="15503"/>
                  <a:pt x="2950" y="15417"/>
                  <a:pt x="2918" y="15342"/>
                </a:cubicBezTo>
                <a:cubicBezTo>
                  <a:pt x="2907" y="15321"/>
                  <a:pt x="2875" y="15278"/>
                  <a:pt x="2854" y="15257"/>
                </a:cubicBezTo>
                <a:cubicBezTo>
                  <a:pt x="2671" y="15052"/>
                  <a:pt x="2618" y="14999"/>
                  <a:pt x="2585" y="14935"/>
                </a:cubicBezTo>
                <a:cubicBezTo>
                  <a:pt x="2564" y="14902"/>
                  <a:pt x="2532" y="14859"/>
                  <a:pt x="2521" y="14859"/>
                </a:cubicBezTo>
                <a:cubicBezTo>
                  <a:pt x="2500" y="14849"/>
                  <a:pt x="2478" y="14827"/>
                  <a:pt x="2457" y="14806"/>
                </a:cubicBezTo>
                <a:cubicBezTo>
                  <a:pt x="2446" y="14773"/>
                  <a:pt x="2414" y="14742"/>
                  <a:pt x="2392" y="14709"/>
                </a:cubicBezTo>
                <a:cubicBezTo>
                  <a:pt x="2339" y="14645"/>
                  <a:pt x="2178" y="14387"/>
                  <a:pt x="2178" y="14377"/>
                </a:cubicBezTo>
                <a:cubicBezTo>
                  <a:pt x="2178" y="14377"/>
                  <a:pt x="2167" y="14356"/>
                  <a:pt x="2146" y="14334"/>
                </a:cubicBezTo>
                <a:cubicBezTo>
                  <a:pt x="2125" y="14323"/>
                  <a:pt x="2092" y="14270"/>
                  <a:pt x="2070" y="14227"/>
                </a:cubicBezTo>
                <a:cubicBezTo>
                  <a:pt x="2049" y="14184"/>
                  <a:pt x="2017" y="14141"/>
                  <a:pt x="1996" y="14141"/>
                </a:cubicBezTo>
                <a:cubicBezTo>
                  <a:pt x="1963" y="14120"/>
                  <a:pt x="1953" y="14108"/>
                  <a:pt x="1953" y="14065"/>
                </a:cubicBezTo>
                <a:cubicBezTo>
                  <a:pt x="1953" y="14034"/>
                  <a:pt x="1942" y="14001"/>
                  <a:pt x="1931" y="13991"/>
                </a:cubicBezTo>
                <a:cubicBezTo>
                  <a:pt x="1910" y="13980"/>
                  <a:pt x="1867" y="13915"/>
                  <a:pt x="1824" y="13851"/>
                </a:cubicBezTo>
                <a:cubicBezTo>
                  <a:pt x="1792" y="13798"/>
                  <a:pt x="1738" y="13744"/>
                  <a:pt x="1727" y="13733"/>
                </a:cubicBezTo>
                <a:cubicBezTo>
                  <a:pt x="1684" y="13722"/>
                  <a:pt x="1599" y="13583"/>
                  <a:pt x="1610" y="13551"/>
                </a:cubicBezTo>
                <a:cubicBezTo>
                  <a:pt x="1610" y="13529"/>
                  <a:pt x="1588" y="13486"/>
                  <a:pt x="1556" y="13455"/>
                </a:cubicBezTo>
                <a:cubicBezTo>
                  <a:pt x="1491" y="13358"/>
                  <a:pt x="1341" y="13090"/>
                  <a:pt x="1298" y="12950"/>
                </a:cubicBezTo>
                <a:cubicBezTo>
                  <a:pt x="1288" y="12897"/>
                  <a:pt x="1266" y="12854"/>
                  <a:pt x="1255" y="12854"/>
                </a:cubicBezTo>
                <a:cubicBezTo>
                  <a:pt x="1245" y="12854"/>
                  <a:pt x="1245" y="12843"/>
                  <a:pt x="1245" y="12821"/>
                </a:cubicBezTo>
                <a:cubicBezTo>
                  <a:pt x="1245" y="12800"/>
                  <a:pt x="1224" y="12747"/>
                  <a:pt x="1202" y="12714"/>
                </a:cubicBezTo>
                <a:cubicBezTo>
                  <a:pt x="1181" y="12671"/>
                  <a:pt x="1159" y="12639"/>
                  <a:pt x="1169" y="12628"/>
                </a:cubicBezTo>
                <a:cubicBezTo>
                  <a:pt x="1169" y="12618"/>
                  <a:pt x="1169" y="12596"/>
                  <a:pt x="1159" y="12585"/>
                </a:cubicBezTo>
                <a:cubicBezTo>
                  <a:pt x="1148" y="12575"/>
                  <a:pt x="1116" y="12521"/>
                  <a:pt x="1095" y="12468"/>
                </a:cubicBezTo>
                <a:cubicBezTo>
                  <a:pt x="1062" y="12414"/>
                  <a:pt x="1030" y="12360"/>
                  <a:pt x="1019" y="12349"/>
                </a:cubicBezTo>
                <a:cubicBezTo>
                  <a:pt x="1009" y="12339"/>
                  <a:pt x="1009" y="12318"/>
                  <a:pt x="1009" y="12306"/>
                </a:cubicBezTo>
                <a:cubicBezTo>
                  <a:pt x="1009" y="12296"/>
                  <a:pt x="955" y="12167"/>
                  <a:pt x="880" y="12028"/>
                </a:cubicBezTo>
                <a:cubicBezTo>
                  <a:pt x="783" y="11834"/>
                  <a:pt x="752" y="11738"/>
                  <a:pt x="752" y="11695"/>
                </a:cubicBezTo>
                <a:cubicBezTo>
                  <a:pt x="752" y="11653"/>
                  <a:pt x="730" y="11588"/>
                  <a:pt x="687" y="11502"/>
                </a:cubicBezTo>
                <a:cubicBezTo>
                  <a:pt x="633" y="11384"/>
                  <a:pt x="623" y="11362"/>
                  <a:pt x="644" y="11331"/>
                </a:cubicBezTo>
                <a:cubicBezTo>
                  <a:pt x="655" y="11298"/>
                  <a:pt x="644" y="11277"/>
                  <a:pt x="612" y="11191"/>
                </a:cubicBezTo>
                <a:cubicBezTo>
                  <a:pt x="590" y="11138"/>
                  <a:pt x="569" y="11084"/>
                  <a:pt x="569" y="11073"/>
                </a:cubicBezTo>
                <a:cubicBezTo>
                  <a:pt x="569" y="11062"/>
                  <a:pt x="569" y="11052"/>
                  <a:pt x="547" y="11041"/>
                </a:cubicBezTo>
                <a:cubicBezTo>
                  <a:pt x="537" y="11030"/>
                  <a:pt x="537" y="10998"/>
                  <a:pt x="537" y="10933"/>
                </a:cubicBezTo>
                <a:cubicBezTo>
                  <a:pt x="547" y="10869"/>
                  <a:pt x="537" y="10837"/>
                  <a:pt x="526" y="10816"/>
                </a:cubicBezTo>
                <a:cubicBezTo>
                  <a:pt x="473" y="10752"/>
                  <a:pt x="462" y="10719"/>
                  <a:pt x="473" y="10633"/>
                </a:cubicBezTo>
                <a:cubicBezTo>
                  <a:pt x="483" y="10558"/>
                  <a:pt x="483" y="10526"/>
                  <a:pt x="451" y="10451"/>
                </a:cubicBezTo>
                <a:cubicBezTo>
                  <a:pt x="440" y="10408"/>
                  <a:pt x="419" y="10322"/>
                  <a:pt x="419" y="10268"/>
                </a:cubicBezTo>
                <a:cubicBezTo>
                  <a:pt x="419" y="10151"/>
                  <a:pt x="397" y="9947"/>
                  <a:pt x="387" y="9915"/>
                </a:cubicBezTo>
                <a:cubicBezTo>
                  <a:pt x="376" y="9893"/>
                  <a:pt x="376" y="9732"/>
                  <a:pt x="354" y="9057"/>
                </a:cubicBezTo>
                <a:cubicBezTo>
                  <a:pt x="354" y="8895"/>
                  <a:pt x="354" y="8745"/>
                  <a:pt x="365" y="8735"/>
                </a:cubicBezTo>
                <a:cubicBezTo>
                  <a:pt x="376" y="8735"/>
                  <a:pt x="376" y="8692"/>
                  <a:pt x="365" y="8649"/>
                </a:cubicBezTo>
                <a:cubicBezTo>
                  <a:pt x="354" y="8606"/>
                  <a:pt x="354" y="8445"/>
                  <a:pt x="354" y="8284"/>
                </a:cubicBezTo>
                <a:cubicBezTo>
                  <a:pt x="354" y="8037"/>
                  <a:pt x="365" y="7994"/>
                  <a:pt x="387" y="7973"/>
                </a:cubicBezTo>
                <a:cubicBezTo>
                  <a:pt x="408" y="7963"/>
                  <a:pt x="408" y="7930"/>
                  <a:pt x="408" y="7801"/>
                </a:cubicBezTo>
                <a:cubicBezTo>
                  <a:pt x="408" y="7716"/>
                  <a:pt x="419" y="7598"/>
                  <a:pt x="430" y="7534"/>
                </a:cubicBezTo>
                <a:cubicBezTo>
                  <a:pt x="494" y="7276"/>
                  <a:pt x="494" y="7222"/>
                  <a:pt x="516" y="7062"/>
                </a:cubicBezTo>
                <a:cubicBezTo>
                  <a:pt x="516" y="6965"/>
                  <a:pt x="526" y="6772"/>
                  <a:pt x="537" y="6633"/>
                </a:cubicBezTo>
                <a:cubicBezTo>
                  <a:pt x="537" y="6471"/>
                  <a:pt x="547" y="6343"/>
                  <a:pt x="569" y="6300"/>
                </a:cubicBezTo>
                <a:cubicBezTo>
                  <a:pt x="580" y="6257"/>
                  <a:pt x="601" y="6150"/>
                  <a:pt x="623" y="6064"/>
                </a:cubicBezTo>
                <a:cubicBezTo>
                  <a:pt x="644" y="5978"/>
                  <a:pt x="676" y="5860"/>
                  <a:pt x="698" y="5817"/>
                </a:cubicBezTo>
                <a:cubicBezTo>
                  <a:pt x="740" y="5753"/>
                  <a:pt x="740" y="5710"/>
                  <a:pt x="752" y="5592"/>
                </a:cubicBezTo>
                <a:cubicBezTo>
                  <a:pt x="762" y="5442"/>
                  <a:pt x="762" y="5431"/>
                  <a:pt x="805" y="5420"/>
                </a:cubicBezTo>
                <a:cubicBezTo>
                  <a:pt x="837" y="5399"/>
                  <a:pt x="848" y="5377"/>
                  <a:pt x="848" y="5303"/>
                </a:cubicBezTo>
                <a:cubicBezTo>
                  <a:pt x="869" y="5163"/>
                  <a:pt x="891" y="5088"/>
                  <a:pt x="945" y="5013"/>
                </a:cubicBezTo>
                <a:cubicBezTo>
                  <a:pt x="966" y="4981"/>
                  <a:pt x="998" y="4916"/>
                  <a:pt x="998" y="4884"/>
                </a:cubicBezTo>
                <a:cubicBezTo>
                  <a:pt x="1009" y="4841"/>
                  <a:pt x="1019" y="4809"/>
                  <a:pt x="1030" y="4798"/>
                </a:cubicBezTo>
                <a:cubicBezTo>
                  <a:pt x="1030" y="4788"/>
                  <a:pt x="1052" y="4745"/>
                  <a:pt x="1073" y="4691"/>
                </a:cubicBezTo>
                <a:cubicBezTo>
                  <a:pt x="1148" y="4498"/>
                  <a:pt x="1234" y="4326"/>
                  <a:pt x="1266" y="4316"/>
                </a:cubicBezTo>
                <a:cubicBezTo>
                  <a:pt x="1288" y="4305"/>
                  <a:pt x="1309" y="4283"/>
                  <a:pt x="1309" y="4262"/>
                </a:cubicBezTo>
                <a:cubicBezTo>
                  <a:pt x="1320" y="4208"/>
                  <a:pt x="1374" y="4112"/>
                  <a:pt x="1395" y="4080"/>
                </a:cubicBezTo>
                <a:cubicBezTo>
                  <a:pt x="1405" y="4069"/>
                  <a:pt x="1427" y="4015"/>
                  <a:pt x="1438" y="3973"/>
                </a:cubicBezTo>
                <a:cubicBezTo>
                  <a:pt x="1448" y="3918"/>
                  <a:pt x="1470" y="3854"/>
                  <a:pt x="1491" y="3822"/>
                </a:cubicBezTo>
                <a:cubicBezTo>
                  <a:pt x="1534" y="3768"/>
                  <a:pt x="1631" y="3586"/>
                  <a:pt x="1631" y="3565"/>
                </a:cubicBezTo>
                <a:cubicBezTo>
                  <a:pt x="1631" y="3554"/>
                  <a:pt x="1663" y="3511"/>
                  <a:pt x="1706" y="3458"/>
                </a:cubicBezTo>
                <a:cubicBezTo>
                  <a:pt x="1738" y="3415"/>
                  <a:pt x="1770" y="3372"/>
                  <a:pt x="1770" y="3361"/>
                </a:cubicBezTo>
                <a:cubicBezTo>
                  <a:pt x="1770" y="3350"/>
                  <a:pt x="1813" y="3318"/>
                  <a:pt x="1867" y="3286"/>
                </a:cubicBezTo>
                <a:cubicBezTo>
                  <a:pt x="1910" y="3253"/>
                  <a:pt x="1953" y="3222"/>
                  <a:pt x="1953" y="3211"/>
                </a:cubicBezTo>
                <a:cubicBezTo>
                  <a:pt x="1953" y="3189"/>
                  <a:pt x="1963" y="3179"/>
                  <a:pt x="1974" y="3179"/>
                </a:cubicBezTo>
                <a:cubicBezTo>
                  <a:pt x="2006" y="3179"/>
                  <a:pt x="2125" y="3050"/>
                  <a:pt x="2221" y="2921"/>
                </a:cubicBezTo>
                <a:cubicBezTo>
                  <a:pt x="2264" y="2857"/>
                  <a:pt x="2306" y="2803"/>
                  <a:pt x="2318" y="2803"/>
                </a:cubicBezTo>
                <a:cubicBezTo>
                  <a:pt x="2328" y="2803"/>
                  <a:pt x="2361" y="2781"/>
                  <a:pt x="2392" y="2760"/>
                </a:cubicBezTo>
                <a:cubicBezTo>
                  <a:pt x="2425" y="2728"/>
                  <a:pt x="2468" y="2707"/>
                  <a:pt x="2478" y="2707"/>
                </a:cubicBezTo>
                <a:cubicBezTo>
                  <a:pt x="2489" y="2707"/>
                  <a:pt x="2521" y="2685"/>
                  <a:pt x="2542" y="2664"/>
                </a:cubicBezTo>
                <a:cubicBezTo>
                  <a:pt x="2564" y="2631"/>
                  <a:pt x="2628" y="2578"/>
                  <a:pt x="2693" y="2535"/>
                </a:cubicBezTo>
                <a:cubicBezTo>
                  <a:pt x="2747" y="2503"/>
                  <a:pt x="2800" y="2460"/>
                  <a:pt x="2811" y="2449"/>
                </a:cubicBezTo>
                <a:cubicBezTo>
                  <a:pt x="2811" y="2444"/>
                  <a:pt x="2816" y="2441"/>
                  <a:pt x="2823" y="2441"/>
                </a:cubicBezTo>
                <a:cubicBezTo>
                  <a:pt x="2830" y="2441"/>
                  <a:pt x="2838" y="2444"/>
                  <a:pt x="2843" y="2449"/>
                </a:cubicBezTo>
                <a:cubicBezTo>
                  <a:pt x="2854" y="2449"/>
                  <a:pt x="2886" y="2428"/>
                  <a:pt x="2929" y="2395"/>
                </a:cubicBezTo>
                <a:cubicBezTo>
                  <a:pt x="3004" y="2321"/>
                  <a:pt x="3047" y="2299"/>
                  <a:pt x="3176" y="2245"/>
                </a:cubicBezTo>
                <a:cubicBezTo>
                  <a:pt x="3229" y="2224"/>
                  <a:pt x="3272" y="2202"/>
                  <a:pt x="3283" y="2192"/>
                </a:cubicBezTo>
                <a:cubicBezTo>
                  <a:pt x="3293" y="2181"/>
                  <a:pt x="3336" y="2159"/>
                  <a:pt x="3379" y="2149"/>
                </a:cubicBezTo>
                <a:cubicBezTo>
                  <a:pt x="3412" y="2128"/>
                  <a:pt x="3465" y="2095"/>
                  <a:pt x="3497" y="2063"/>
                </a:cubicBezTo>
                <a:cubicBezTo>
                  <a:pt x="3523" y="2037"/>
                  <a:pt x="3557" y="2017"/>
                  <a:pt x="3574" y="2017"/>
                </a:cubicBezTo>
                <a:cubicBezTo>
                  <a:pt x="3578" y="2017"/>
                  <a:pt x="3581" y="2018"/>
                  <a:pt x="3583" y="2020"/>
                </a:cubicBezTo>
                <a:cubicBezTo>
                  <a:pt x="3594" y="2020"/>
                  <a:pt x="3637" y="2009"/>
                  <a:pt x="3669" y="1977"/>
                </a:cubicBezTo>
                <a:cubicBezTo>
                  <a:pt x="3701" y="1956"/>
                  <a:pt x="3765" y="1935"/>
                  <a:pt x="3808" y="1923"/>
                </a:cubicBezTo>
                <a:cubicBezTo>
                  <a:pt x="3862" y="1923"/>
                  <a:pt x="3915" y="1902"/>
                  <a:pt x="3948" y="1870"/>
                </a:cubicBezTo>
                <a:cubicBezTo>
                  <a:pt x="3991" y="1849"/>
                  <a:pt x="4044" y="1827"/>
                  <a:pt x="4108" y="1816"/>
                </a:cubicBezTo>
                <a:cubicBezTo>
                  <a:pt x="4173" y="1816"/>
                  <a:pt x="4237" y="1795"/>
                  <a:pt x="4270" y="1784"/>
                </a:cubicBezTo>
                <a:cubicBezTo>
                  <a:pt x="4291" y="1773"/>
                  <a:pt x="4344" y="1773"/>
                  <a:pt x="4377" y="1773"/>
                </a:cubicBezTo>
                <a:cubicBezTo>
                  <a:pt x="4420" y="1773"/>
                  <a:pt x="4484" y="1763"/>
                  <a:pt x="4527" y="1752"/>
                </a:cubicBezTo>
                <a:cubicBezTo>
                  <a:pt x="4720" y="1687"/>
                  <a:pt x="4935" y="1623"/>
                  <a:pt x="4978" y="1623"/>
                </a:cubicBezTo>
                <a:cubicBezTo>
                  <a:pt x="5031" y="1623"/>
                  <a:pt x="5300" y="1580"/>
                  <a:pt x="5331" y="1559"/>
                </a:cubicBezTo>
                <a:cubicBezTo>
                  <a:pt x="5353" y="1548"/>
                  <a:pt x="5439" y="1537"/>
                  <a:pt x="5524" y="1537"/>
                </a:cubicBezTo>
                <a:cubicBezTo>
                  <a:pt x="5610" y="1527"/>
                  <a:pt x="5707" y="1516"/>
                  <a:pt x="5739" y="1516"/>
                </a:cubicBezTo>
                <a:cubicBezTo>
                  <a:pt x="5760" y="1511"/>
                  <a:pt x="5801" y="1508"/>
                  <a:pt x="5849" y="1508"/>
                </a:cubicBezTo>
                <a:cubicBezTo>
                  <a:pt x="5897" y="1508"/>
                  <a:pt x="5954" y="1511"/>
                  <a:pt x="6007" y="1516"/>
                </a:cubicBezTo>
                <a:cubicBezTo>
                  <a:pt x="6158" y="1516"/>
                  <a:pt x="6211" y="1516"/>
                  <a:pt x="6222" y="1505"/>
                </a:cubicBezTo>
                <a:cubicBezTo>
                  <a:pt x="6240" y="1487"/>
                  <a:pt x="6324" y="1475"/>
                  <a:pt x="6406" y="1475"/>
                </a:cubicBezTo>
                <a:cubicBezTo>
                  <a:pt x="6465" y="1475"/>
                  <a:pt x="6523" y="1481"/>
                  <a:pt x="6554" y="1494"/>
                </a:cubicBezTo>
                <a:cubicBezTo>
                  <a:pt x="6575" y="1500"/>
                  <a:pt x="6592" y="1503"/>
                  <a:pt x="6606" y="1503"/>
                </a:cubicBezTo>
                <a:cubicBezTo>
                  <a:pt x="6621" y="1503"/>
                  <a:pt x="6635" y="1500"/>
                  <a:pt x="6651" y="1494"/>
                </a:cubicBezTo>
                <a:cubicBezTo>
                  <a:pt x="6704" y="1463"/>
                  <a:pt x="6983" y="1441"/>
                  <a:pt x="7337" y="1441"/>
                </a:cubicBezTo>
                <a:cubicBezTo>
                  <a:pt x="7519" y="1430"/>
                  <a:pt x="7670" y="1430"/>
                  <a:pt x="7691" y="1420"/>
                </a:cubicBezTo>
                <a:cubicBezTo>
                  <a:pt x="7698" y="1420"/>
                  <a:pt x="7734" y="1415"/>
                  <a:pt x="7776" y="1415"/>
                </a:cubicBezTo>
                <a:cubicBezTo>
                  <a:pt x="7797" y="1415"/>
                  <a:pt x="7820" y="1416"/>
                  <a:pt x="7841" y="1420"/>
                </a:cubicBezTo>
                <a:cubicBezTo>
                  <a:pt x="7867" y="1422"/>
                  <a:pt x="7888" y="1424"/>
                  <a:pt x="7907" y="1424"/>
                </a:cubicBezTo>
                <a:cubicBezTo>
                  <a:pt x="7958" y="1424"/>
                  <a:pt x="7990" y="1414"/>
                  <a:pt x="8045" y="1398"/>
                </a:cubicBezTo>
                <a:cubicBezTo>
                  <a:pt x="8085" y="1385"/>
                  <a:pt x="8109" y="1375"/>
                  <a:pt x="8126" y="1375"/>
                </a:cubicBezTo>
                <a:cubicBezTo>
                  <a:pt x="8136" y="1375"/>
                  <a:pt x="8145" y="1379"/>
                  <a:pt x="8153" y="1387"/>
                </a:cubicBezTo>
                <a:cubicBezTo>
                  <a:pt x="8162" y="1392"/>
                  <a:pt x="8172" y="1394"/>
                  <a:pt x="8187" y="1394"/>
                </a:cubicBezTo>
                <a:cubicBezTo>
                  <a:pt x="8206" y="1394"/>
                  <a:pt x="8233" y="1389"/>
                  <a:pt x="8270" y="1377"/>
                </a:cubicBezTo>
                <a:cubicBezTo>
                  <a:pt x="8313" y="1355"/>
                  <a:pt x="8356" y="1355"/>
                  <a:pt x="8367" y="1355"/>
                </a:cubicBezTo>
                <a:cubicBezTo>
                  <a:pt x="8373" y="1358"/>
                  <a:pt x="8381" y="1360"/>
                  <a:pt x="8388" y="1360"/>
                </a:cubicBezTo>
                <a:cubicBezTo>
                  <a:pt x="8407" y="1360"/>
                  <a:pt x="8430" y="1352"/>
                  <a:pt x="8453" y="1344"/>
                </a:cubicBezTo>
                <a:cubicBezTo>
                  <a:pt x="8496" y="1323"/>
                  <a:pt x="8549" y="1312"/>
                  <a:pt x="8582" y="1312"/>
                </a:cubicBezTo>
                <a:cubicBezTo>
                  <a:pt x="8613" y="1312"/>
                  <a:pt x="8668" y="1301"/>
                  <a:pt x="8699" y="1291"/>
                </a:cubicBezTo>
                <a:cubicBezTo>
                  <a:pt x="8732" y="1269"/>
                  <a:pt x="8775" y="1269"/>
                  <a:pt x="8861" y="1269"/>
                </a:cubicBezTo>
                <a:cubicBezTo>
                  <a:pt x="8882" y="1272"/>
                  <a:pt x="8902" y="1274"/>
                  <a:pt x="8921" y="1274"/>
                </a:cubicBezTo>
                <a:cubicBezTo>
                  <a:pt x="8967" y="1274"/>
                  <a:pt x="9005" y="1266"/>
                  <a:pt x="9043" y="1258"/>
                </a:cubicBezTo>
                <a:cubicBezTo>
                  <a:pt x="9138" y="1219"/>
                  <a:pt x="9275" y="1197"/>
                  <a:pt x="9413" y="1197"/>
                </a:cubicBezTo>
                <a:cubicBezTo>
                  <a:pt x="9462" y="1197"/>
                  <a:pt x="9510" y="1200"/>
                  <a:pt x="9557" y="1205"/>
                </a:cubicBezTo>
                <a:lnTo>
                  <a:pt x="9750" y="1205"/>
                </a:lnTo>
                <a:cubicBezTo>
                  <a:pt x="9762" y="1194"/>
                  <a:pt x="9890" y="1194"/>
                  <a:pt x="10041" y="1194"/>
                </a:cubicBezTo>
                <a:cubicBezTo>
                  <a:pt x="10101" y="1197"/>
                  <a:pt x="10148" y="1198"/>
                  <a:pt x="10187" y="1198"/>
                </a:cubicBezTo>
                <a:cubicBezTo>
                  <a:pt x="10292" y="1198"/>
                  <a:pt x="10331" y="1188"/>
                  <a:pt x="10394" y="1173"/>
                </a:cubicBezTo>
                <a:cubicBezTo>
                  <a:pt x="10441" y="1155"/>
                  <a:pt x="10469" y="1147"/>
                  <a:pt x="10486" y="1147"/>
                </a:cubicBezTo>
                <a:cubicBezTo>
                  <a:pt x="10500" y="1147"/>
                  <a:pt x="10507" y="1153"/>
                  <a:pt x="10512" y="1162"/>
                </a:cubicBezTo>
                <a:cubicBezTo>
                  <a:pt x="10518" y="1175"/>
                  <a:pt x="10528" y="1180"/>
                  <a:pt x="10561" y="1180"/>
                </a:cubicBezTo>
                <a:cubicBezTo>
                  <a:pt x="10584" y="1180"/>
                  <a:pt x="10619" y="1177"/>
                  <a:pt x="10673" y="1173"/>
                </a:cubicBezTo>
                <a:cubicBezTo>
                  <a:pt x="10775" y="1162"/>
                  <a:pt x="10831" y="1156"/>
                  <a:pt x="10868" y="1156"/>
                </a:cubicBezTo>
                <a:cubicBezTo>
                  <a:pt x="10904" y="1156"/>
                  <a:pt x="10920" y="1162"/>
                  <a:pt x="10942" y="1173"/>
                </a:cubicBezTo>
                <a:cubicBezTo>
                  <a:pt x="10965" y="1188"/>
                  <a:pt x="10994" y="1198"/>
                  <a:pt x="11041" y="1198"/>
                </a:cubicBezTo>
                <a:cubicBezTo>
                  <a:pt x="11059" y="1198"/>
                  <a:pt x="11079" y="1197"/>
                  <a:pt x="11102" y="1194"/>
                </a:cubicBezTo>
                <a:cubicBezTo>
                  <a:pt x="11242" y="1194"/>
                  <a:pt x="11371" y="1227"/>
                  <a:pt x="11478" y="1301"/>
                </a:cubicBezTo>
                <a:cubicBezTo>
                  <a:pt x="11521" y="1323"/>
                  <a:pt x="11617" y="1366"/>
                  <a:pt x="11681" y="1398"/>
                </a:cubicBezTo>
                <a:cubicBezTo>
                  <a:pt x="11746" y="1430"/>
                  <a:pt x="11821" y="1473"/>
                  <a:pt x="11853" y="1494"/>
                </a:cubicBezTo>
                <a:cubicBezTo>
                  <a:pt x="11874" y="1527"/>
                  <a:pt x="11907" y="1537"/>
                  <a:pt x="11928" y="1537"/>
                </a:cubicBezTo>
                <a:cubicBezTo>
                  <a:pt x="11950" y="1537"/>
                  <a:pt x="12100" y="1634"/>
                  <a:pt x="12143" y="1677"/>
                </a:cubicBezTo>
                <a:cubicBezTo>
                  <a:pt x="12153" y="1687"/>
                  <a:pt x="12207" y="1720"/>
                  <a:pt x="12250" y="1741"/>
                </a:cubicBezTo>
                <a:cubicBezTo>
                  <a:pt x="12293" y="1773"/>
                  <a:pt x="12325" y="1795"/>
                  <a:pt x="12325" y="1806"/>
                </a:cubicBezTo>
                <a:cubicBezTo>
                  <a:pt x="12325" y="1827"/>
                  <a:pt x="12346" y="1838"/>
                  <a:pt x="12368" y="1849"/>
                </a:cubicBezTo>
                <a:cubicBezTo>
                  <a:pt x="12389" y="1859"/>
                  <a:pt x="12443" y="1892"/>
                  <a:pt x="12486" y="1935"/>
                </a:cubicBezTo>
                <a:cubicBezTo>
                  <a:pt x="12529" y="1966"/>
                  <a:pt x="12604" y="2020"/>
                  <a:pt x="12658" y="2052"/>
                </a:cubicBezTo>
                <a:cubicBezTo>
                  <a:pt x="12711" y="2085"/>
                  <a:pt x="12765" y="2138"/>
                  <a:pt x="12786" y="2159"/>
                </a:cubicBezTo>
                <a:cubicBezTo>
                  <a:pt x="12861" y="2256"/>
                  <a:pt x="12883" y="2267"/>
                  <a:pt x="12990" y="2331"/>
                </a:cubicBezTo>
                <a:cubicBezTo>
                  <a:pt x="13054" y="2364"/>
                  <a:pt x="13108" y="2395"/>
                  <a:pt x="13108" y="2406"/>
                </a:cubicBezTo>
                <a:cubicBezTo>
                  <a:pt x="13108" y="2406"/>
                  <a:pt x="13130" y="2428"/>
                  <a:pt x="13151" y="2438"/>
                </a:cubicBezTo>
                <a:cubicBezTo>
                  <a:pt x="13183" y="2449"/>
                  <a:pt x="13226" y="2481"/>
                  <a:pt x="13247" y="2514"/>
                </a:cubicBezTo>
                <a:cubicBezTo>
                  <a:pt x="13269" y="2545"/>
                  <a:pt x="13323" y="2600"/>
                  <a:pt x="13366" y="2631"/>
                </a:cubicBezTo>
                <a:cubicBezTo>
                  <a:pt x="13494" y="2728"/>
                  <a:pt x="13891" y="3125"/>
                  <a:pt x="13891" y="3146"/>
                </a:cubicBezTo>
                <a:cubicBezTo>
                  <a:pt x="13891" y="3168"/>
                  <a:pt x="13934" y="3222"/>
                  <a:pt x="13988" y="3286"/>
                </a:cubicBezTo>
                <a:cubicBezTo>
                  <a:pt x="14052" y="3339"/>
                  <a:pt x="14105" y="3415"/>
                  <a:pt x="14116" y="3436"/>
                </a:cubicBezTo>
                <a:cubicBezTo>
                  <a:pt x="14127" y="3458"/>
                  <a:pt x="14148" y="3501"/>
                  <a:pt x="14170" y="3532"/>
                </a:cubicBezTo>
                <a:cubicBezTo>
                  <a:pt x="14191" y="3554"/>
                  <a:pt x="14213" y="3597"/>
                  <a:pt x="14224" y="3618"/>
                </a:cubicBezTo>
                <a:cubicBezTo>
                  <a:pt x="14288" y="3747"/>
                  <a:pt x="14331" y="3811"/>
                  <a:pt x="14384" y="3865"/>
                </a:cubicBezTo>
                <a:cubicBezTo>
                  <a:pt x="14534" y="4004"/>
                  <a:pt x="14567" y="4069"/>
                  <a:pt x="14556" y="4112"/>
                </a:cubicBezTo>
                <a:cubicBezTo>
                  <a:pt x="14556" y="4144"/>
                  <a:pt x="14567" y="4176"/>
                  <a:pt x="14620" y="4240"/>
                </a:cubicBezTo>
                <a:cubicBezTo>
                  <a:pt x="14663" y="4283"/>
                  <a:pt x="14706" y="4348"/>
                  <a:pt x="14727" y="4380"/>
                </a:cubicBezTo>
                <a:cubicBezTo>
                  <a:pt x="14749" y="4412"/>
                  <a:pt x="14813" y="4476"/>
                  <a:pt x="14856" y="4530"/>
                </a:cubicBezTo>
                <a:cubicBezTo>
                  <a:pt x="14910" y="4583"/>
                  <a:pt x="14953" y="4648"/>
                  <a:pt x="14953" y="4669"/>
                </a:cubicBezTo>
                <a:cubicBezTo>
                  <a:pt x="14975" y="4777"/>
                  <a:pt x="14996" y="4831"/>
                  <a:pt x="15028" y="4831"/>
                </a:cubicBezTo>
                <a:cubicBezTo>
                  <a:pt x="15049" y="4841"/>
                  <a:pt x="15103" y="4916"/>
                  <a:pt x="15135" y="5002"/>
                </a:cubicBezTo>
                <a:cubicBezTo>
                  <a:pt x="15146" y="5034"/>
                  <a:pt x="15156" y="5067"/>
                  <a:pt x="15168" y="5088"/>
                </a:cubicBezTo>
                <a:cubicBezTo>
                  <a:pt x="15178" y="5109"/>
                  <a:pt x="15199" y="5163"/>
                  <a:pt x="15211" y="5217"/>
                </a:cubicBezTo>
                <a:cubicBezTo>
                  <a:pt x="15232" y="5270"/>
                  <a:pt x="15275" y="5388"/>
                  <a:pt x="15318" y="5484"/>
                </a:cubicBezTo>
                <a:cubicBezTo>
                  <a:pt x="15361" y="5570"/>
                  <a:pt x="15404" y="5667"/>
                  <a:pt x="15404" y="5689"/>
                </a:cubicBezTo>
                <a:cubicBezTo>
                  <a:pt x="15404" y="5710"/>
                  <a:pt x="15425" y="5775"/>
                  <a:pt x="15447" y="5828"/>
                </a:cubicBezTo>
                <a:cubicBezTo>
                  <a:pt x="15500" y="5925"/>
                  <a:pt x="15511" y="5968"/>
                  <a:pt x="15478" y="5999"/>
                </a:cubicBezTo>
                <a:cubicBezTo>
                  <a:pt x="15468" y="6011"/>
                  <a:pt x="15468" y="6032"/>
                  <a:pt x="15478" y="6064"/>
                </a:cubicBezTo>
                <a:cubicBezTo>
                  <a:pt x="15489" y="6085"/>
                  <a:pt x="15500" y="6161"/>
                  <a:pt x="15511" y="6235"/>
                </a:cubicBezTo>
                <a:cubicBezTo>
                  <a:pt x="15511" y="6300"/>
                  <a:pt x="15521" y="6375"/>
                  <a:pt x="15543" y="6397"/>
                </a:cubicBezTo>
                <a:cubicBezTo>
                  <a:pt x="15554" y="6418"/>
                  <a:pt x="15564" y="6450"/>
                  <a:pt x="15554" y="6482"/>
                </a:cubicBezTo>
                <a:cubicBezTo>
                  <a:pt x="15554" y="6504"/>
                  <a:pt x="15554" y="6547"/>
                  <a:pt x="15575" y="6590"/>
                </a:cubicBezTo>
                <a:cubicBezTo>
                  <a:pt x="15586" y="6621"/>
                  <a:pt x="15597" y="6707"/>
                  <a:pt x="15597" y="6804"/>
                </a:cubicBezTo>
                <a:cubicBezTo>
                  <a:pt x="15607" y="6890"/>
                  <a:pt x="15618" y="6997"/>
                  <a:pt x="15628" y="7040"/>
                </a:cubicBezTo>
                <a:cubicBezTo>
                  <a:pt x="15640" y="7083"/>
                  <a:pt x="15650" y="7169"/>
                  <a:pt x="15650" y="7222"/>
                </a:cubicBezTo>
                <a:cubicBezTo>
                  <a:pt x="15661" y="7383"/>
                  <a:pt x="15693" y="7598"/>
                  <a:pt x="15714" y="7630"/>
                </a:cubicBezTo>
                <a:cubicBezTo>
                  <a:pt x="15725" y="7641"/>
                  <a:pt x="15736" y="7684"/>
                  <a:pt x="15736" y="7727"/>
                </a:cubicBezTo>
                <a:cubicBezTo>
                  <a:pt x="15736" y="7952"/>
                  <a:pt x="15757" y="8209"/>
                  <a:pt x="15779" y="8316"/>
                </a:cubicBezTo>
                <a:cubicBezTo>
                  <a:pt x="15790" y="8392"/>
                  <a:pt x="15790" y="8509"/>
                  <a:pt x="15790" y="8595"/>
                </a:cubicBezTo>
                <a:cubicBezTo>
                  <a:pt x="15790" y="8692"/>
                  <a:pt x="15790" y="8767"/>
                  <a:pt x="15811" y="8810"/>
                </a:cubicBezTo>
                <a:cubicBezTo>
                  <a:pt x="15843" y="8895"/>
                  <a:pt x="15864" y="9024"/>
                  <a:pt x="15854" y="9110"/>
                </a:cubicBezTo>
                <a:cubicBezTo>
                  <a:pt x="15843" y="9228"/>
                  <a:pt x="15854" y="9379"/>
                  <a:pt x="15864" y="9443"/>
                </a:cubicBezTo>
                <a:cubicBezTo>
                  <a:pt x="15876" y="9486"/>
                  <a:pt x="15876" y="9507"/>
                  <a:pt x="15864" y="9518"/>
                </a:cubicBezTo>
                <a:cubicBezTo>
                  <a:pt x="15854" y="9539"/>
                  <a:pt x="15854" y="9560"/>
                  <a:pt x="15864" y="9625"/>
                </a:cubicBezTo>
                <a:cubicBezTo>
                  <a:pt x="15907" y="9808"/>
                  <a:pt x="15918" y="9893"/>
                  <a:pt x="15907" y="9968"/>
                </a:cubicBezTo>
                <a:cubicBezTo>
                  <a:pt x="15897" y="10022"/>
                  <a:pt x="15897" y="10065"/>
                  <a:pt x="15907" y="10097"/>
                </a:cubicBezTo>
                <a:cubicBezTo>
                  <a:pt x="15918" y="10172"/>
                  <a:pt x="15918" y="10322"/>
                  <a:pt x="15897" y="10344"/>
                </a:cubicBezTo>
                <a:cubicBezTo>
                  <a:pt x="15897" y="10354"/>
                  <a:pt x="15886" y="10430"/>
                  <a:pt x="15876" y="10516"/>
                </a:cubicBezTo>
                <a:cubicBezTo>
                  <a:pt x="15876" y="10601"/>
                  <a:pt x="15864" y="10697"/>
                  <a:pt x="15843" y="10730"/>
                </a:cubicBezTo>
                <a:cubicBezTo>
                  <a:pt x="15822" y="10794"/>
                  <a:pt x="15790" y="10891"/>
                  <a:pt x="15779" y="10976"/>
                </a:cubicBezTo>
                <a:cubicBezTo>
                  <a:pt x="15768" y="11084"/>
                  <a:pt x="15714" y="11255"/>
                  <a:pt x="15704" y="11266"/>
                </a:cubicBezTo>
                <a:cubicBezTo>
                  <a:pt x="15693" y="11266"/>
                  <a:pt x="15683" y="11341"/>
                  <a:pt x="15661" y="11427"/>
                </a:cubicBezTo>
                <a:cubicBezTo>
                  <a:pt x="15650" y="11524"/>
                  <a:pt x="15618" y="11631"/>
                  <a:pt x="15575" y="11727"/>
                </a:cubicBezTo>
                <a:cubicBezTo>
                  <a:pt x="15543" y="11803"/>
                  <a:pt x="15511" y="11888"/>
                  <a:pt x="15500" y="11920"/>
                </a:cubicBezTo>
                <a:cubicBezTo>
                  <a:pt x="15500" y="11942"/>
                  <a:pt x="15468" y="12017"/>
                  <a:pt x="15425" y="12092"/>
                </a:cubicBezTo>
                <a:cubicBezTo>
                  <a:pt x="15392" y="12156"/>
                  <a:pt x="15361" y="12221"/>
                  <a:pt x="15361" y="12232"/>
                </a:cubicBezTo>
                <a:cubicBezTo>
                  <a:pt x="15361" y="12242"/>
                  <a:pt x="15361" y="12253"/>
                  <a:pt x="15350" y="12253"/>
                </a:cubicBezTo>
                <a:cubicBezTo>
                  <a:pt x="15339" y="12253"/>
                  <a:pt x="15318" y="12285"/>
                  <a:pt x="15307" y="12318"/>
                </a:cubicBezTo>
                <a:cubicBezTo>
                  <a:pt x="15296" y="12349"/>
                  <a:pt x="15275" y="12382"/>
                  <a:pt x="15264" y="12403"/>
                </a:cubicBezTo>
                <a:cubicBezTo>
                  <a:pt x="15253" y="12414"/>
                  <a:pt x="15232" y="12446"/>
                  <a:pt x="15221" y="12478"/>
                </a:cubicBezTo>
                <a:cubicBezTo>
                  <a:pt x="15211" y="12511"/>
                  <a:pt x="15189" y="12554"/>
                  <a:pt x="15168" y="12585"/>
                </a:cubicBezTo>
                <a:cubicBezTo>
                  <a:pt x="15135" y="12618"/>
                  <a:pt x="15114" y="12682"/>
                  <a:pt x="15092" y="12735"/>
                </a:cubicBezTo>
                <a:cubicBezTo>
                  <a:pt x="15082" y="12790"/>
                  <a:pt x="15060" y="12832"/>
                  <a:pt x="15060" y="12843"/>
                </a:cubicBezTo>
                <a:cubicBezTo>
                  <a:pt x="15049" y="12854"/>
                  <a:pt x="15039" y="12875"/>
                  <a:pt x="15039" y="12886"/>
                </a:cubicBezTo>
                <a:cubicBezTo>
                  <a:pt x="15039" y="12907"/>
                  <a:pt x="15028" y="12940"/>
                  <a:pt x="14996" y="12971"/>
                </a:cubicBezTo>
                <a:cubicBezTo>
                  <a:pt x="14975" y="13004"/>
                  <a:pt x="14963" y="13047"/>
                  <a:pt x="14963" y="13057"/>
                </a:cubicBezTo>
                <a:cubicBezTo>
                  <a:pt x="14963" y="13068"/>
                  <a:pt x="14921" y="13133"/>
                  <a:pt x="14878" y="13207"/>
                </a:cubicBezTo>
                <a:cubicBezTo>
                  <a:pt x="14824" y="13272"/>
                  <a:pt x="14803" y="13336"/>
                  <a:pt x="14803" y="13347"/>
                </a:cubicBezTo>
                <a:cubicBezTo>
                  <a:pt x="14813" y="13358"/>
                  <a:pt x="14782" y="13400"/>
                  <a:pt x="14749" y="13455"/>
                </a:cubicBezTo>
                <a:cubicBezTo>
                  <a:pt x="14717" y="13497"/>
                  <a:pt x="14685" y="13540"/>
                  <a:pt x="14685" y="13562"/>
                </a:cubicBezTo>
                <a:cubicBezTo>
                  <a:pt x="14685" y="13583"/>
                  <a:pt x="14663" y="13626"/>
                  <a:pt x="14642" y="13658"/>
                </a:cubicBezTo>
                <a:cubicBezTo>
                  <a:pt x="14620" y="13679"/>
                  <a:pt x="14599" y="13733"/>
                  <a:pt x="14588" y="13765"/>
                </a:cubicBezTo>
                <a:cubicBezTo>
                  <a:pt x="14577" y="13798"/>
                  <a:pt x="14556" y="13830"/>
                  <a:pt x="14556" y="13830"/>
                </a:cubicBezTo>
                <a:cubicBezTo>
                  <a:pt x="14534" y="13830"/>
                  <a:pt x="14406" y="14012"/>
                  <a:pt x="14320" y="14141"/>
                </a:cubicBezTo>
                <a:cubicBezTo>
                  <a:pt x="14298" y="14162"/>
                  <a:pt x="14255" y="14227"/>
                  <a:pt x="14213" y="14280"/>
                </a:cubicBezTo>
                <a:cubicBezTo>
                  <a:pt x="14170" y="14323"/>
                  <a:pt x="14127" y="14377"/>
                  <a:pt x="14127" y="14377"/>
                </a:cubicBezTo>
                <a:cubicBezTo>
                  <a:pt x="14127" y="14387"/>
                  <a:pt x="14105" y="14409"/>
                  <a:pt x="14074" y="14430"/>
                </a:cubicBezTo>
                <a:cubicBezTo>
                  <a:pt x="14041" y="14441"/>
                  <a:pt x="13988" y="14506"/>
                  <a:pt x="13955" y="14549"/>
                </a:cubicBezTo>
                <a:cubicBezTo>
                  <a:pt x="13912" y="14602"/>
                  <a:pt x="13880" y="14634"/>
                  <a:pt x="13869" y="14634"/>
                </a:cubicBezTo>
                <a:cubicBezTo>
                  <a:pt x="13859" y="14634"/>
                  <a:pt x="13838" y="14656"/>
                  <a:pt x="13826" y="14666"/>
                </a:cubicBezTo>
                <a:cubicBezTo>
                  <a:pt x="13805" y="14677"/>
                  <a:pt x="13773" y="14709"/>
                  <a:pt x="13741" y="14720"/>
                </a:cubicBezTo>
                <a:cubicBezTo>
                  <a:pt x="13698" y="14742"/>
                  <a:pt x="13666" y="14763"/>
                  <a:pt x="13666" y="14763"/>
                </a:cubicBezTo>
                <a:cubicBezTo>
                  <a:pt x="13655" y="14773"/>
                  <a:pt x="13623" y="14795"/>
                  <a:pt x="13590" y="14816"/>
                </a:cubicBezTo>
                <a:cubicBezTo>
                  <a:pt x="13569" y="14827"/>
                  <a:pt x="13526" y="14870"/>
                  <a:pt x="13494" y="14881"/>
                </a:cubicBezTo>
                <a:cubicBezTo>
                  <a:pt x="13451" y="14924"/>
                  <a:pt x="13354" y="14999"/>
                  <a:pt x="13344" y="14999"/>
                </a:cubicBezTo>
                <a:cubicBezTo>
                  <a:pt x="13333" y="14999"/>
                  <a:pt x="13301" y="15021"/>
                  <a:pt x="13258" y="15052"/>
                </a:cubicBezTo>
                <a:cubicBezTo>
                  <a:pt x="13215" y="15085"/>
                  <a:pt x="13151" y="15106"/>
                  <a:pt x="13119" y="15117"/>
                </a:cubicBezTo>
                <a:cubicBezTo>
                  <a:pt x="13087" y="15128"/>
                  <a:pt x="13001" y="15160"/>
                  <a:pt x="12925" y="15202"/>
                </a:cubicBezTo>
                <a:cubicBezTo>
                  <a:pt x="12861" y="15235"/>
                  <a:pt x="12775" y="15278"/>
                  <a:pt x="12744" y="15278"/>
                </a:cubicBezTo>
                <a:cubicBezTo>
                  <a:pt x="12711" y="15288"/>
                  <a:pt x="12658" y="15310"/>
                  <a:pt x="12625" y="15321"/>
                </a:cubicBezTo>
                <a:cubicBezTo>
                  <a:pt x="12602" y="15337"/>
                  <a:pt x="12578" y="15346"/>
                  <a:pt x="12563" y="15346"/>
                </a:cubicBezTo>
                <a:cubicBezTo>
                  <a:pt x="12558" y="15346"/>
                  <a:pt x="12553" y="15345"/>
                  <a:pt x="12550" y="15342"/>
                </a:cubicBezTo>
                <a:cubicBezTo>
                  <a:pt x="12529" y="15342"/>
                  <a:pt x="12508" y="15342"/>
                  <a:pt x="12496" y="15353"/>
                </a:cubicBezTo>
                <a:cubicBezTo>
                  <a:pt x="12475" y="15364"/>
                  <a:pt x="12453" y="15374"/>
                  <a:pt x="12422" y="15374"/>
                </a:cubicBezTo>
                <a:cubicBezTo>
                  <a:pt x="12400" y="15385"/>
                  <a:pt x="12346" y="15407"/>
                  <a:pt x="12293" y="15438"/>
                </a:cubicBezTo>
                <a:cubicBezTo>
                  <a:pt x="12239" y="15474"/>
                  <a:pt x="12193" y="15495"/>
                  <a:pt x="12166" y="15495"/>
                </a:cubicBezTo>
                <a:cubicBezTo>
                  <a:pt x="12161" y="15495"/>
                  <a:pt x="12157" y="15494"/>
                  <a:pt x="12153" y="15493"/>
                </a:cubicBezTo>
                <a:cubicBezTo>
                  <a:pt x="12121" y="15493"/>
                  <a:pt x="12089" y="15503"/>
                  <a:pt x="12024" y="15546"/>
                </a:cubicBezTo>
                <a:cubicBezTo>
                  <a:pt x="11982" y="15567"/>
                  <a:pt x="11928" y="15600"/>
                  <a:pt x="11907" y="15610"/>
                </a:cubicBezTo>
                <a:cubicBezTo>
                  <a:pt x="11896" y="15610"/>
                  <a:pt x="11853" y="15632"/>
                  <a:pt x="11821" y="15653"/>
                </a:cubicBezTo>
                <a:cubicBezTo>
                  <a:pt x="11788" y="15674"/>
                  <a:pt x="11746" y="15696"/>
                  <a:pt x="11735" y="15696"/>
                </a:cubicBezTo>
                <a:cubicBezTo>
                  <a:pt x="11714" y="15696"/>
                  <a:pt x="11692" y="15707"/>
                  <a:pt x="11671" y="15717"/>
                </a:cubicBezTo>
                <a:cubicBezTo>
                  <a:pt x="11663" y="15725"/>
                  <a:pt x="11645" y="15733"/>
                  <a:pt x="11631" y="15733"/>
                </a:cubicBezTo>
                <a:cubicBezTo>
                  <a:pt x="11625" y="15733"/>
                  <a:pt x="11620" y="15731"/>
                  <a:pt x="11617" y="15728"/>
                </a:cubicBezTo>
                <a:cubicBezTo>
                  <a:pt x="11595" y="15728"/>
                  <a:pt x="11574" y="15739"/>
                  <a:pt x="11564" y="15760"/>
                </a:cubicBezTo>
                <a:cubicBezTo>
                  <a:pt x="11542" y="15782"/>
                  <a:pt x="11521" y="15793"/>
                  <a:pt x="11499" y="15793"/>
                </a:cubicBezTo>
                <a:cubicBezTo>
                  <a:pt x="11488" y="15793"/>
                  <a:pt x="11456" y="15803"/>
                  <a:pt x="11445" y="15825"/>
                </a:cubicBezTo>
                <a:cubicBezTo>
                  <a:pt x="11435" y="15836"/>
                  <a:pt x="11392" y="15868"/>
                  <a:pt x="11371" y="15879"/>
                </a:cubicBezTo>
                <a:cubicBezTo>
                  <a:pt x="11338" y="15889"/>
                  <a:pt x="11306" y="15900"/>
                  <a:pt x="11285" y="15922"/>
                </a:cubicBezTo>
                <a:cubicBezTo>
                  <a:pt x="11274" y="15932"/>
                  <a:pt x="11220" y="15953"/>
                  <a:pt x="11166" y="15964"/>
                </a:cubicBezTo>
                <a:cubicBezTo>
                  <a:pt x="11113" y="15975"/>
                  <a:pt x="11049" y="15996"/>
                  <a:pt x="11027" y="16018"/>
                </a:cubicBezTo>
                <a:cubicBezTo>
                  <a:pt x="11008" y="16030"/>
                  <a:pt x="10993" y="16036"/>
                  <a:pt x="10979" y="16036"/>
                </a:cubicBezTo>
                <a:cubicBezTo>
                  <a:pt x="10969" y="16036"/>
                  <a:pt x="10961" y="16033"/>
                  <a:pt x="10952" y="16029"/>
                </a:cubicBezTo>
                <a:cubicBezTo>
                  <a:pt x="10944" y="16021"/>
                  <a:pt x="10936" y="16018"/>
                  <a:pt x="10927" y="16018"/>
                </a:cubicBezTo>
                <a:cubicBezTo>
                  <a:pt x="10910" y="16018"/>
                  <a:pt x="10886" y="16029"/>
                  <a:pt x="10845" y="16050"/>
                </a:cubicBezTo>
                <a:cubicBezTo>
                  <a:pt x="10751" y="16096"/>
                  <a:pt x="10642" y="16127"/>
                  <a:pt x="10594" y="16127"/>
                </a:cubicBezTo>
                <a:cubicBezTo>
                  <a:pt x="10587" y="16127"/>
                  <a:pt x="10581" y="16126"/>
                  <a:pt x="10577" y="16125"/>
                </a:cubicBezTo>
                <a:cubicBezTo>
                  <a:pt x="10570" y="16123"/>
                  <a:pt x="10562" y="16122"/>
                  <a:pt x="10553" y="16122"/>
                </a:cubicBezTo>
                <a:cubicBezTo>
                  <a:pt x="10509" y="16122"/>
                  <a:pt x="10450" y="16143"/>
                  <a:pt x="10405" y="16179"/>
                </a:cubicBezTo>
                <a:cubicBezTo>
                  <a:pt x="10394" y="16189"/>
                  <a:pt x="10341" y="16200"/>
                  <a:pt x="10255" y="16200"/>
                </a:cubicBezTo>
                <a:cubicBezTo>
                  <a:pt x="10191" y="16211"/>
                  <a:pt x="10051" y="16222"/>
                  <a:pt x="9955" y="16243"/>
                </a:cubicBezTo>
                <a:cubicBezTo>
                  <a:pt x="9812" y="16272"/>
                  <a:pt x="9617" y="16291"/>
                  <a:pt x="9496" y="16291"/>
                </a:cubicBezTo>
                <a:cubicBezTo>
                  <a:pt x="9435" y="16291"/>
                  <a:pt x="9393" y="16286"/>
                  <a:pt x="9386" y="16275"/>
                </a:cubicBezTo>
                <a:cubicBezTo>
                  <a:pt x="9375" y="16270"/>
                  <a:pt x="9364" y="16267"/>
                  <a:pt x="9350" y="16267"/>
                </a:cubicBezTo>
                <a:cubicBezTo>
                  <a:pt x="9335" y="16267"/>
                  <a:pt x="9316" y="16270"/>
                  <a:pt x="9290" y="16275"/>
                </a:cubicBezTo>
                <a:cubicBezTo>
                  <a:pt x="9257" y="16286"/>
                  <a:pt x="9236" y="16291"/>
                  <a:pt x="9220" y="16291"/>
                </a:cubicBezTo>
                <a:cubicBezTo>
                  <a:pt x="9204" y="16291"/>
                  <a:pt x="9193" y="16286"/>
                  <a:pt x="9182" y="16275"/>
                </a:cubicBezTo>
                <a:cubicBezTo>
                  <a:pt x="9177" y="16270"/>
                  <a:pt x="9166" y="16267"/>
                  <a:pt x="9150" y="16267"/>
                </a:cubicBezTo>
                <a:cubicBezTo>
                  <a:pt x="9134" y="16267"/>
                  <a:pt x="9112" y="16270"/>
                  <a:pt x="9085" y="16275"/>
                </a:cubicBezTo>
                <a:cubicBezTo>
                  <a:pt x="9048" y="16286"/>
                  <a:pt x="9021" y="16291"/>
                  <a:pt x="8994" y="16291"/>
                </a:cubicBezTo>
                <a:cubicBezTo>
                  <a:pt x="8968" y="16291"/>
                  <a:pt x="8941" y="16286"/>
                  <a:pt x="8904" y="16275"/>
                </a:cubicBezTo>
                <a:cubicBezTo>
                  <a:pt x="8861" y="16254"/>
                  <a:pt x="8732" y="16243"/>
                  <a:pt x="8625" y="16232"/>
                </a:cubicBezTo>
                <a:cubicBezTo>
                  <a:pt x="8517" y="16222"/>
                  <a:pt x="8410" y="16200"/>
                  <a:pt x="8389" y="16200"/>
                </a:cubicBezTo>
                <a:cubicBezTo>
                  <a:pt x="8378" y="16189"/>
                  <a:pt x="8324" y="16189"/>
                  <a:pt x="8281" y="16189"/>
                </a:cubicBezTo>
                <a:cubicBezTo>
                  <a:pt x="8251" y="16197"/>
                  <a:pt x="8226" y="16205"/>
                  <a:pt x="8210" y="16205"/>
                </a:cubicBezTo>
                <a:cubicBezTo>
                  <a:pt x="8203" y="16205"/>
                  <a:pt x="8199" y="16203"/>
                  <a:pt x="8196" y="16200"/>
                </a:cubicBezTo>
                <a:cubicBezTo>
                  <a:pt x="8189" y="16187"/>
                  <a:pt x="8057" y="16178"/>
                  <a:pt x="7944" y="16178"/>
                </a:cubicBezTo>
                <a:cubicBezTo>
                  <a:pt x="7875" y="16178"/>
                  <a:pt x="7812" y="16181"/>
                  <a:pt x="7788" y="16189"/>
                </a:cubicBezTo>
                <a:cubicBezTo>
                  <a:pt x="7761" y="16195"/>
                  <a:pt x="7740" y="16198"/>
                  <a:pt x="7723" y="16198"/>
                </a:cubicBezTo>
                <a:cubicBezTo>
                  <a:pt x="7707" y="16198"/>
                  <a:pt x="7697" y="16195"/>
                  <a:pt x="7691" y="16189"/>
                </a:cubicBezTo>
                <a:cubicBezTo>
                  <a:pt x="7676" y="16182"/>
                  <a:pt x="7597" y="16174"/>
                  <a:pt x="7491" y="16174"/>
                </a:cubicBezTo>
                <a:cubicBezTo>
                  <a:pt x="7447" y="16174"/>
                  <a:pt x="7398" y="16176"/>
                  <a:pt x="7348" y="16179"/>
                </a:cubicBezTo>
                <a:cubicBezTo>
                  <a:pt x="7069" y="16179"/>
                  <a:pt x="7026" y="16179"/>
                  <a:pt x="7016" y="16146"/>
                </a:cubicBezTo>
                <a:cubicBezTo>
                  <a:pt x="6994" y="16136"/>
                  <a:pt x="6962" y="16125"/>
                  <a:pt x="6866" y="16125"/>
                </a:cubicBezTo>
                <a:cubicBezTo>
                  <a:pt x="6672" y="16125"/>
                  <a:pt x="6501" y="16103"/>
                  <a:pt x="6415" y="16061"/>
                </a:cubicBezTo>
                <a:cubicBezTo>
                  <a:pt x="6372" y="16050"/>
                  <a:pt x="6308" y="16029"/>
                  <a:pt x="6265" y="16029"/>
                </a:cubicBezTo>
                <a:cubicBezTo>
                  <a:pt x="6189" y="16018"/>
                  <a:pt x="6007" y="15932"/>
                  <a:pt x="5943" y="15879"/>
                </a:cubicBezTo>
                <a:cubicBezTo>
                  <a:pt x="5922" y="15857"/>
                  <a:pt x="5868" y="15825"/>
                  <a:pt x="5814" y="15814"/>
                </a:cubicBezTo>
                <a:cubicBezTo>
                  <a:pt x="5771" y="15793"/>
                  <a:pt x="5707" y="15760"/>
                  <a:pt x="5674" y="15739"/>
                </a:cubicBezTo>
                <a:cubicBezTo>
                  <a:pt x="5643" y="15717"/>
                  <a:pt x="5600" y="15696"/>
                  <a:pt x="5567" y="15674"/>
                </a:cubicBezTo>
                <a:cubicBezTo>
                  <a:pt x="5546" y="15664"/>
                  <a:pt x="5481" y="15610"/>
                  <a:pt x="5417" y="15557"/>
                </a:cubicBezTo>
                <a:cubicBezTo>
                  <a:pt x="5331" y="15481"/>
                  <a:pt x="5288" y="15450"/>
                  <a:pt x="5235" y="15450"/>
                </a:cubicBezTo>
                <a:cubicBezTo>
                  <a:pt x="5203" y="15438"/>
                  <a:pt x="5171" y="15428"/>
                  <a:pt x="5160" y="15407"/>
                </a:cubicBezTo>
                <a:cubicBezTo>
                  <a:pt x="5160" y="15396"/>
                  <a:pt x="5095" y="15364"/>
                  <a:pt x="5031" y="15331"/>
                </a:cubicBezTo>
                <a:cubicBezTo>
                  <a:pt x="4945" y="15288"/>
                  <a:pt x="4913" y="15267"/>
                  <a:pt x="4913" y="15245"/>
                </a:cubicBezTo>
                <a:cubicBezTo>
                  <a:pt x="4913" y="15202"/>
                  <a:pt x="4892" y="15192"/>
                  <a:pt x="4785" y="15149"/>
                </a:cubicBezTo>
                <a:cubicBezTo>
                  <a:pt x="4731" y="15128"/>
                  <a:pt x="4677" y="15085"/>
                  <a:pt x="4656" y="15063"/>
                </a:cubicBezTo>
                <a:cubicBezTo>
                  <a:pt x="4634" y="15042"/>
                  <a:pt x="4559" y="14999"/>
                  <a:pt x="4473" y="14956"/>
                </a:cubicBezTo>
                <a:cubicBezTo>
                  <a:pt x="4377" y="14902"/>
                  <a:pt x="4291" y="14849"/>
                  <a:pt x="4248" y="14806"/>
                </a:cubicBezTo>
                <a:cubicBezTo>
                  <a:pt x="4216" y="14773"/>
                  <a:pt x="4163" y="14731"/>
                  <a:pt x="4130" y="14731"/>
                </a:cubicBezTo>
                <a:cubicBezTo>
                  <a:pt x="4108" y="14720"/>
                  <a:pt x="4055" y="14688"/>
                  <a:pt x="4012" y="14645"/>
                </a:cubicBezTo>
                <a:cubicBezTo>
                  <a:pt x="3927" y="14580"/>
                  <a:pt x="3862" y="14537"/>
                  <a:pt x="3798" y="14516"/>
                </a:cubicBezTo>
                <a:cubicBezTo>
                  <a:pt x="3787" y="14516"/>
                  <a:pt x="3776" y="14506"/>
                  <a:pt x="3776" y="14495"/>
                </a:cubicBezTo>
                <a:cubicBezTo>
                  <a:pt x="3776" y="14441"/>
                  <a:pt x="3401" y="14087"/>
                  <a:pt x="3347" y="14087"/>
                </a:cubicBezTo>
                <a:cubicBezTo>
                  <a:pt x="3336" y="14087"/>
                  <a:pt x="3336" y="14077"/>
                  <a:pt x="3336" y="14055"/>
                </a:cubicBezTo>
                <a:cubicBezTo>
                  <a:pt x="3336" y="14023"/>
                  <a:pt x="3240" y="13926"/>
                  <a:pt x="3207" y="13926"/>
                </a:cubicBezTo>
                <a:cubicBezTo>
                  <a:pt x="3197" y="13926"/>
                  <a:pt x="3176" y="13905"/>
                  <a:pt x="3165" y="13884"/>
                </a:cubicBezTo>
                <a:cubicBezTo>
                  <a:pt x="3145" y="13844"/>
                  <a:pt x="3078" y="13775"/>
                  <a:pt x="3069" y="13775"/>
                </a:cubicBezTo>
                <a:cubicBezTo>
                  <a:pt x="3069" y="13775"/>
                  <a:pt x="3068" y="13776"/>
                  <a:pt x="3068" y="13776"/>
                </a:cubicBezTo>
                <a:cubicBezTo>
                  <a:pt x="3067" y="13779"/>
                  <a:pt x="3065" y="13780"/>
                  <a:pt x="3062" y="13780"/>
                </a:cubicBezTo>
                <a:cubicBezTo>
                  <a:pt x="3043" y="13780"/>
                  <a:pt x="2992" y="13717"/>
                  <a:pt x="2907" y="13605"/>
                </a:cubicBezTo>
                <a:cubicBezTo>
                  <a:pt x="2843" y="13519"/>
                  <a:pt x="2778" y="13433"/>
                  <a:pt x="2757" y="13422"/>
                </a:cubicBezTo>
                <a:cubicBezTo>
                  <a:pt x="2704" y="13390"/>
                  <a:pt x="2575" y="13207"/>
                  <a:pt x="2564" y="13143"/>
                </a:cubicBezTo>
                <a:cubicBezTo>
                  <a:pt x="2554" y="13122"/>
                  <a:pt x="2532" y="13090"/>
                  <a:pt x="2511" y="13068"/>
                </a:cubicBezTo>
                <a:cubicBezTo>
                  <a:pt x="2478" y="13025"/>
                  <a:pt x="2318" y="12778"/>
                  <a:pt x="2285" y="12714"/>
                </a:cubicBezTo>
                <a:cubicBezTo>
                  <a:pt x="2275" y="12693"/>
                  <a:pt x="2253" y="12671"/>
                  <a:pt x="2242" y="12671"/>
                </a:cubicBezTo>
                <a:cubicBezTo>
                  <a:pt x="2221" y="12671"/>
                  <a:pt x="2189" y="12628"/>
                  <a:pt x="2167" y="12575"/>
                </a:cubicBezTo>
                <a:cubicBezTo>
                  <a:pt x="2135" y="12511"/>
                  <a:pt x="2103" y="12457"/>
                  <a:pt x="2082" y="12446"/>
                </a:cubicBezTo>
                <a:cubicBezTo>
                  <a:pt x="2070" y="12435"/>
                  <a:pt x="2049" y="12403"/>
                  <a:pt x="2039" y="12371"/>
                </a:cubicBezTo>
                <a:cubicBezTo>
                  <a:pt x="2039" y="12349"/>
                  <a:pt x="2006" y="12285"/>
                  <a:pt x="1974" y="12242"/>
                </a:cubicBezTo>
                <a:cubicBezTo>
                  <a:pt x="1942" y="12199"/>
                  <a:pt x="1920" y="12156"/>
                  <a:pt x="1920" y="12146"/>
                </a:cubicBezTo>
                <a:cubicBezTo>
                  <a:pt x="1920" y="12103"/>
                  <a:pt x="1792" y="11727"/>
                  <a:pt x="1760" y="11674"/>
                </a:cubicBezTo>
                <a:cubicBezTo>
                  <a:pt x="1738" y="11641"/>
                  <a:pt x="1727" y="11598"/>
                  <a:pt x="1727" y="11567"/>
                </a:cubicBezTo>
                <a:cubicBezTo>
                  <a:pt x="1727" y="11502"/>
                  <a:pt x="1641" y="11255"/>
                  <a:pt x="1599" y="11191"/>
                </a:cubicBezTo>
                <a:cubicBezTo>
                  <a:pt x="1567" y="11159"/>
                  <a:pt x="1556" y="11116"/>
                  <a:pt x="1556" y="11062"/>
                </a:cubicBezTo>
                <a:cubicBezTo>
                  <a:pt x="1556" y="11019"/>
                  <a:pt x="1545" y="10966"/>
                  <a:pt x="1534" y="10945"/>
                </a:cubicBezTo>
                <a:cubicBezTo>
                  <a:pt x="1524" y="10912"/>
                  <a:pt x="1502" y="10859"/>
                  <a:pt x="1502" y="10816"/>
                </a:cubicBezTo>
                <a:cubicBezTo>
                  <a:pt x="1502" y="10773"/>
                  <a:pt x="1491" y="10730"/>
                  <a:pt x="1481" y="10709"/>
                </a:cubicBezTo>
                <a:cubicBezTo>
                  <a:pt x="1460" y="10697"/>
                  <a:pt x="1448" y="10676"/>
                  <a:pt x="1448" y="10666"/>
                </a:cubicBezTo>
                <a:cubicBezTo>
                  <a:pt x="1448" y="10655"/>
                  <a:pt x="1427" y="10590"/>
                  <a:pt x="1405" y="10526"/>
                </a:cubicBezTo>
                <a:cubicBezTo>
                  <a:pt x="1374" y="10461"/>
                  <a:pt x="1352" y="10376"/>
                  <a:pt x="1352" y="10344"/>
                </a:cubicBezTo>
                <a:cubicBezTo>
                  <a:pt x="1352" y="10301"/>
                  <a:pt x="1352" y="10204"/>
                  <a:pt x="1341" y="10129"/>
                </a:cubicBezTo>
                <a:cubicBezTo>
                  <a:pt x="1298" y="9775"/>
                  <a:pt x="1266" y="9174"/>
                  <a:pt x="1298" y="9100"/>
                </a:cubicBezTo>
                <a:cubicBezTo>
                  <a:pt x="1309" y="9078"/>
                  <a:pt x="1298" y="9014"/>
                  <a:pt x="1288" y="8949"/>
                </a:cubicBezTo>
                <a:cubicBezTo>
                  <a:pt x="1277" y="8874"/>
                  <a:pt x="1277" y="8767"/>
                  <a:pt x="1288" y="8692"/>
                </a:cubicBezTo>
                <a:cubicBezTo>
                  <a:pt x="1288" y="8617"/>
                  <a:pt x="1298" y="8478"/>
                  <a:pt x="1298" y="8381"/>
                </a:cubicBezTo>
                <a:cubicBezTo>
                  <a:pt x="1298" y="8284"/>
                  <a:pt x="1298" y="8199"/>
                  <a:pt x="1309" y="8199"/>
                </a:cubicBezTo>
                <a:cubicBezTo>
                  <a:pt x="1320" y="8199"/>
                  <a:pt x="1320" y="8145"/>
                  <a:pt x="1320" y="8080"/>
                </a:cubicBezTo>
                <a:cubicBezTo>
                  <a:pt x="1309" y="7994"/>
                  <a:pt x="1309" y="7930"/>
                  <a:pt x="1331" y="7855"/>
                </a:cubicBezTo>
                <a:cubicBezTo>
                  <a:pt x="1352" y="7780"/>
                  <a:pt x="1352" y="7758"/>
                  <a:pt x="1341" y="7737"/>
                </a:cubicBezTo>
                <a:cubicBezTo>
                  <a:pt x="1309" y="7705"/>
                  <a:pt x="1309" y="7405"/>
                  <a:pt x="1341" y="7372"/>
                </a:cubicBezTo>
                <a:cubicBezTo>
                  <a:pt x="1363" y="7351"/>
                  <a:pt x="1374" y="7298"/>
                  <a:pt x="1374" y="7201"/>
                </a:cubicBezTo>
                <a:cubicBezTo>
                  <a:pt x="1384" y="7008"/>
                  <a:pt x="1427" y="6729"/>
                  <a:pt x="1460" y="6664"/>
                </a:cubicBezTo>
                <a:cubicBezTo>
                  <a:pt x="1481" y="6633"/>
                  <a:pt x="1491" y="6579"/>
                  <a:pt x="1491" y="6482"/>
                </a:cubicBezTo>
                <a:cubicBezTo>
                  <a:pt x="1491" y="6364"/>
                  <a:pt x="1491" y="6354"/>
                  <a:pt x="1534" y="6289"/>
                </a:cubicBezTo>
                <a:cubicBezTo>
                  <a:pt x="1577" y="6235"/>
                  <a:pt x="1577" y="6214"/>
                  <a:pt x="1577" y="6161"/>
                </a:cubicBezTo>
                <a:cubicBezTo>
                  <a:pt x="1567" y="6118"/>
                  <a:pt x="1567" y="6096"/>
                  <a:pt x="1588" y="6096"/>
                </a:cubicBezTo>
                <a:cubicBezTo>
                  <a:pt x="1599" y="6085"/>
                  <a:pt x="1620" y="6064"/>
                  <a:pt x="1620" y="6032"/>
                </a:cubicBezTo>
                <a:cubicBezTo>
                  <a:pt x="1631" y="5999"/>
                  <a:pt x="1663" y="5925"/>
                  <a:pt x="1706" y="5860"/>
                </a:cubicBezTo>
                <a:cubicBezTo>
                  <a:pt x="1738" y="5796"/>
                  <a:pt x="1770" y="5720"/>
                  <a:pt x="1770" y="5699"/>
                </a:cubicBezTo>
                <a:cubicBezTo>
                  <a:pt x="1770" y="5678"/>
                  <a:pt x="1803" y="5613"/>
                  <a:pt x="1834" y="5560"/>
                </a:cubicBezTo>
                <a:cubicBezTo>
                  <a:pt x="1867" y="5506"/>
                  <a:pt x="1889" y="5442"/>
                  <a:pt x="1889" y="5431"/>
                </a:cubicBezTo>
                <a:cubicBezTo>
                  <a:pt x="1877" y="5410"/>
                  <a:pt x="1889" y="5388"/>
                  <a:pt x="1899" y="5377"/>
                </a:cubicBezTo>
                <a:cubicBezTo>
                  <a:pt x="1910" y="5367"/>
                  <a:pt x="1931" y="5313"/>
                  <a:pt x="1942" y="5238"/>
                </a:cubicBezTo>
                <a:cubicBezTo>
                  <a:pt x="1953" y="5174"/>
                  <a:pt x="1985" y="5077"/>
                  <a:pt x="2017" y="5024"/>
                </a:cubicBezTo>
                <a:cubicBezTo>
                  <a:pt x="2049" y="4970"/>
                  <a:pt x="2070" y="4905"/>
                  <a:pt x="2070" y="4895"/>
                </a:cubicBezTo>
                <a:cubicBezTo>
                  <a:pt x="2070" y="4874"/>
                  <a:pt x="2092" y="4831"/>
                  <a:pt x="2113" y="4798"/>
                </a:cubicBezTo>
                <a:cubicBezTo>
                  <a:pt x="2135" y="4755"/>
                  <a:pt x="2146" y="4712"/>
                  <a:pt x="2146" y="4691"/>
                </a:cubicBezTo>
                <a:cubicBezTo>
                  <a:pt x="2135" y="4669"/>
                  <a:pt x="2167" y="4583"/>
                  <a:pt x="2242" y="4455"/>
                </a:cubicBezTo>
                <a:cubicBezTo>
                  <a:pt x="2382" y="4176"/>
                  <a:pt x="2414" y="4133"/>
                  <a:pt x="2414" y="4112"/>
                </a:cubicBezTo>
                <a:cubicBezTo>
                  <a:pt x="2414" y="4101"/>
                  <a:pt x="2446" y="4069"/>
                  <a:pt x="2478" y="4037"/>
                </a:cubicBezTo>
                <a:cubicBezTo>
                  <a:pt x="2521" y="4004"/>
                  <a:pt x="2585" y="3930"/>
                  <a:pt x="2628" y="3865"/>
                </a:cubicBezTo>
                <a:cubicBezTo>
                  <a:pt x="2671" y="3801"/>
                  <a:pt x="2714" y="3747"/>
                  <a:pt x="2735" y="3737"/>
                </a:cubicBezTo>
                <a:cubicBezTo>
                  <a:pt x="2757" y="3725"/>
                  <a:pt x="2800" y="3704"/>
                  <a:pt x="2832" y="3672"/>
                </a:cubicBezTo>
                <a:cubicBezTo>
                  <a:pt x="2864" y="3651"/>
                  <a:pt x="2940" y="3608"/>
                  <a:pt x="3004" y="3586"/>
                </a:cubicBezTo>
                <a:cubicBezTo>
                  <a:pt x="3068" y="3554"/>
                  <a:pt x="3133" y="3522"/>
                  <a:pt x="3154" y="3501"/>
                </a:cubicBezTo>
                <a:cubicBezTo>
                  <a:pt x="3165" y="3489"/>
                  <a:pt x="3207" y="3468"/>
                  <a:pt x="3229" y="3458"/>
                </a:cubicBezTo>
                <a:cubicBezTo>
                  <a:pt x="3262" y="3446"/>
                  <a:pt x="3336" y="3404"/>
                  <a:pt x="3401" y="3361"/>
                </a:cubicBezTo>
                <a:cubicBezTo>
                  <a:pt x="3497" y="3286"/>
                  <a:pt x="3529" y="3275"/>
                  <a:pt x="3626" y="3265"/>
                </a:cubicBezTo>
                <a:cubicBezTo>
                  <a:pt x="3679" y="3265"/>
                  <a:pt x="3744" y="3253"/>
                  <a:pt x="3755" y="3243"/>
                </a:cubicBezTo>
                <a:cubicBezTo>
                  <a:pt x="3755" y="3222"/>
                  <a:pt x="3808" y="3211"/>
                  <a:pt x="3851" y="3211"/>
                </a:cubicBezTo>
                <a:cubicBezTo>
                  <a:pt x="3915" y="3200"/>
                  <a:pt x="3980" y="3179"/>
                  <a:pt x="4055" y="3146"/>
                </a:cubicBezTo>
                <a:cubicBezTo>
                  <a:pt x="4117" y="3111"/>
                  <a:pt x="4171" y="3090"/>
                  <a:pt x="4195" y="3090"/>
                </a:cubicBezTo>
                <a:cubicBezTo>
                  <a:pt x="4200" y="3090"/>
                  <a:pt x="4203" y="3091"/>
                  <a:pt x="4205" y="3093"/>
                </a:cubicBezTo>
                <a:cubicBezTo>
                  <a:pt x="4208" y="3094"/>
                  <a:pt x="4211" y="3094"/>
                  <a:pt x="4214" y="3094"/>
                </a:cubicBezTo>
                <a:cubicBezTo>
                  <a:pt x="4257" y="3094"/>
                  <a:pt x="4383" y="3034"/>
                  <a:pt x="4463" y="2975"/>
                </a:cubicBezTo>
                <a:cubicBezTo>
                  <a:pt x="4506" y="2932"/>
                  <a:pt x="4538" y="2921"/>
                  <a:pt x="4592" y="2921"/>
                </a:cubicBezTo>
                <a:cubicBezTo>
                  <a:pt x="4634" y="2921"/>
                  <a:pt x="4666" y="2910"/>
                  <a:pt x="4720" y="2878"/>
                </a:cubicBezTo>
                <a:cubicBezTo>
                  <a:pt x="4752" y="2857"/>
                  <a:pt x="4828" y="2814"/>
                  <a:pt x="4870" y="2793"/>
                </a:cubicBezTo>
                <a:cubicBezTo>
                  <a:pt x="4913" y="2771"/>
                  <a:pt x="4967" y="2750"/>
                  <a:pt x="4988" y="2728"/>
                </a:cubicBezTo>
                <a:cubicBezTo>
                  <a:pt x="5021" y="2707"/>
                  <a:pt x="5042" y="2696"/>
                  <a:pt x="5064" y="2696"/>
                </a:cubicBezTo>
                <a:cubicBezTo>
                  <a:pt x="5065" y="2697"/>
                  <a:pt x="5068" y="2697"/>
                  <a:pt x="5072" y="2697"/>
                </a:cubicBezTo>
                <a:cubicBezTo>
                  <a:pt x="5106" y="2697"/>
                  <a:pt x="5206" y="2650"/>
                  <a:pt x="5235" y="2621"/>
                </a:cubicBezTo>
                <a:cubicBezTo>
                  <a:pt x="5267" y="2588"/>
                  <a:pt x="5428" y="2535"/>
                  <a:pt x="5546" y="2524"/>
                </a:cubicBezTo>
                <a:cubicBezTo>
                  <a:pt x="5610" y="2514"/>
                  <a:pt x="5664" y="2503"/>
                  <a:pt x="5686" y="2481"/>
                </a:cubicBezTo>
                <a:cubicBezTo>
                  <a:pt x="5712" y="2454"/>
                  <a:pt x="5914" y="2412"/>
                  <a:pt x="6035" y="2412"/>
                </a:cubicBezTo>
                <a:cubicBezTo>
                  <a:pt x="6058" y="2412"/>
                  <a:pt x="6078" y="2413"/>
                  <a:pt x="6093" y="2417"/>
                </a:cubicBezTo>
                <a:cubicBezTo>
                  <a:pt x="6158" y="2417"/>
                  <a:pt x="6179" y="2417"/>
                  <a:pt x="6201" y="2395"/>
                </a:cubicBezTo>
                <a:cubicBezTo>
                  <a:pt x="6216" y="2380"/>
                  <a:pt x="6232" y="2370"/>
                  <a:pt x="6273" y="2370"/>
                </a:cubicBezTo>
                <a:cubicBezTo>
                  <a:pt x="6288" y="2370"/>
                  <a:pt x="6306" y="2371"/>
                  <a:pt x="6329" y="2374"/>
                </a:cubicBezTo>
                <a:cubicBezTo>
                  <a:pt x="6365" y="2379"/>
                  <a:pt x="6392" y="2381"/>
                  <a:pt x="6412" y="2381"/>
                </a:cubicBezTo>
                <a:cubicBezTo>
                  <a:pt x="6440" y="2381"/>
                  <a:pt x="6456" y="2376"/>
                  <a:pt x="6468" y="2364"/>
                </a:cubicBezTo>
                <a:cubicBezTo>
                  <a:pt x="6481" y="2351"/>
                  <a:pt x="6494" y="2346"/>
                  <a:pt x="6524" y="2346"/>
                </a:cubicBezTo>
                <a:cubicBezTo>
                  <a:pt x="6545" y="2346"/>
                  <a:pt x="6575" y="2348"/>
                  <a:pt x="6618" y="2352"/>
                </a:cubicBezTo>
                <a:cubicBezTo>
                  <a:pt x="6691" y="2363"/>
                  <a:pt x="6760" y="2368"/>
                  <a:pt x="6825" y="2368"/>
                </a:cubicBezTo>
                <a:cubicBezTo>
                  <a:pt x="6960" y="2368"/>
                  <a:pt x="7072" y="2346"/>
                  <a:pt x="7144" y="2310"/>
                </a:cubicBezTo>
                <a:cubicBezTo>
                  <a:pt x="7158" y="2301"/>
                  <a:pt x="7167" y="2297"/>
                  <a:pt x="7175" y="2297"/>
                </a:cubicBezTo>
                <a:cubicBezTo>
                  <a:pt x="7185" y="2297"/>
                  <a:pt x="7192" y="2304"/>
                  <a:pt x="7198" y="2310"/>
                </a:cubicBezTo>
                <a:cubicBezTo>
                  <a:pt x="7203" y="2326"/>
                  <a:pt x="7209" y="2334"/>
                  <a:pt x="7223" y="2334"/>
                </a:cubicBezTo>
                <a:cubicBezTo>
                  <a:pt x="7238" y="2334"/>
                  <a:pt x="7262" y="2326"/>
                  <a:pt x="7305" y="2310"/>
                </a:cubicBezTo>
                <a:cubicBezTo>
                  <a:pt x="7369" y="2299"/>
                  <a:pt x="7476" y="2278"/>
                  <a:pt x="7584" y="2278"/>
                </a:cubicBezTo>
                <a:cubicBezTo>
                  <a:pt x="7691" y="2278"/>
                  <a:pt x="7841" y="2267"/>
                  <a:pt x="7917" y="2256"/>
                </a:cubicBezTo>
                <a:cubicBezTo>
                  <a:pt x="7974" y="2256"/>
                  <a:pt x="8064" y="2251"/>
                  <a:pt x="8153" y="2251"/>
                </a:cubicBezTo>
                <a:cubicBezTo>
                  <a:pt x="8198" y="2251"/>
                  <a:pt x="8242" y="2253"/>
                  <a:pt x="8281" y="2256"/>
                </a:cubicBezTo>
                <a:cubicBezTo>
                  <a:pt x="8420" y="2256"/>
                  <a:pt x="8506" y="2245"/>
                  <a:pt x="8539" y="2235"/>
                </a:cubicBezTo>
                <a:cubicBezTo>
                  <a:pt x="8552" y="2230"/>
                  <a:pt x="8562" y="2227"/>
                  <a:pt x="8570" y="2227"/>
                </a:cubicBezTo>
                <a:cubicBezTo>
                  <a:pt x="8582" y="2227"/>
                  <a:pt x="8591" y="2233"/>
                  <a:pt x="8603" y="2245"/>
                </a:cubicBezTo>
                <a:cubicBezTo>
                  <a:pt x="8608" y="2260"/>
                  <a:pt x="8622" y="2268"/>
                  <a:pt x="8655" y="2268"/>
                </a:cubicBezTo>
                <a:cubicBezTo>
                  <a:pt x="8692" y="2268"/>
                  <a:pt x="8752" y="2258"/>
                  <a:pt x="8849" y="2235"/>
                </a:cubicBezTo>
                <a:cubicBezTo>
                  <a:pt x="8892" y="2235"/>
                  <a:pt x="9011" y="2224"/>
                  <a:pt x="9118" y="2213"/>
                </a:cubicBezTo>
                <a:cubicBezTo>
                  <a:pt x="9386" y="2202"/>
                  <a:pt x="9418" y="2192"/>
                  <a:pt x="9504" y="2181"/>
                </a:cubicBezTo>
                <a:cubicBezTo>
                  <a:pt x="9531" y="2176"/>
                  <a:pt x="9552" y="2173"/>
                  <a:pt x="9572" y="2173"/>
                </a:cubicBezTo>
                <a:cubicBezTo>
                  <a:pt x="9593" y="2173"/>
                  <a:pt x="9611" y="2176"/>
                  <a:pt x="9633" y="2181"/>
                </a:cubicBezTo>
                <a:cubicBezTo>
                  <a:pt x="9655" y="2185"/>
                  <a:pt x="9674" y="2188"/>
                  <a:pt x="9694" y="2188"/>
                </a:cubicBezTo>
                <a:cubicBezTo>
                  <a:pt x="9723" y="2188"/>
                  <a:pt x="9755" y="2183"/>
                  <a:pt x="9805" y="2171"/>
                </a:cubicBezTo>
                <a:cubicBezTo>
                  <a:pt x="9858" y="2159"/>
                  <a:pt x="10072" y="2149"/>
                  <a:pt x="10351" y="2149"/>
                </a:cubicBezTo>
                <a:cubicBezTo>
                  <a:pt x="10598" y="2149"/>
                  <a:pt x="10802" y="2138"/>
                  <a:pt x="10823" y="2138"/>
                </a:cubicBezTo>
                <a:cubicBezTo>
                  <a:pt x="10887" y="2138"/>
                  <a:pt x="11102" y="2171"/>
                  <a:pt x="11123" y="2181"/>
                </a:cubicBezTo>
                <a:cubicBezTo>
                  <a:pt x="11135" y="2192"/>
                  <a:pt x="11199" y="2192"/>
                  <a:pt x="11263" y="2192"/>
                </a:cubicBezTo>
                <a:cubicBezTo>
                  <a:pt x="11359" y="2192"/>
                  <a:pt x="11392" y="2202"/>
                  <a:pt x="11402" y="2213"/>
                </a:cubicBezTo>
                <a:cubicBezTo>
                  <a:pt x="11402" y="2224"/>
                  <a:pt x="11435" y="2245"/>
                  <a:pt x="11456" y="2245"/>
                </a:cubicBezTo>
                <a:cubicBezTo>
                  <a:pt x="11521" y="2267"/>
                  <a:pt x="11831" y="2417"/>
                  <a:pt x="11928" y="2481"/>
                </a:cubicBezTo>
                <a:cubicBezTo>
                  <a:pt x="12057" y="2578"/>
                  <a:pt x="12121" y="2621"/>
                  <a:pt x="12143" y="2653"/>
                </a:cubicBezTo>
                <a:cubicBezTo>
                  <a:pt x="12164" y="2674"/>
                  <a:pt x="12196" y="2707"/>
                  <a:pt x="12218" y="2717"/>
                </a:cubicBezTo>
                <a:cubicBezTo>
                  <a:pt x="12229" y="2739"/>
                  <a:pt x="12250" y="2771"/>
                  <a:pt x="12250" y="2771"/>
                </a:cubicBezTo>
                <a:cubicBezTo>
                  <a:pt x="12250" y="2781"/>
                  <a:pt x="12282" y="2824"/>
                  <a:pt x="12325" y="2857"/>
                </a:cubicBezTo>
                <a:cubicBezTo>
                  <a:pt x="12379" y="2900"/>
                  <a:pt x="12443" y="2986"/>
                  <a:pt x="12496" y="3072"/>
                </a:cubicBezTo>
                <a:cubicBezTo>
                  <a:pt x="12539" y="3157"/>
                  <a:pt x="12593" y="3222"/>
                  <a:pt x="12604" y="3222"/>
                </a:cubicBezTo>
                <a:cubicBezTo>
                  <a:pt x="12625" y="3232"/>
                  <a:pt x="12636" y="3243"/>
                  <a:pt x="12636" y="3253"/>
                </a:cubicBezTo>
                <a:cubicBezTo>
                  <a:pt x="12636" y="3275"/>
                  <a:pt x="12668" y="3318"/>
                  <a:pt x="12711" y="3350"/>
                </a:cubicBezTo>
                <a:cubicBezTo>
                  <a:pt x="12744" y="3393"/>
                  <a:pt x="12797" y="3446"/>
                  <a:pt x="12818" y="3489"/>
                </a:cubicBezTo>
                <a:cubicBezTo>
                  <a:pt x="12840" y="3522"/>
                  <a:pt x="12872" y="3554"/>
                  <a:pt x="12894" y="3554"/>
                </a:cubicBezTo>
                <a:cubicBezTo>
                  <a:pt x="12904" y="3554"/>
                  <a:pt x="12990" y="3618"/>
                  <a:pt x="13065" y="3704"/>
                </a:cubicBezTo>
                <a:cubicBezTo>
                  <a:pt x="13151" y="3790"/>
                  <a:pt x="13258" y="3887"/>
                  <a:pt x="13301" y="3918"/>
                </a:cubicBezTo>
                <a:cubicBezTo>
                  <a:pt x="13344" y="3951"/>
                  <a:pt x="13397" y="4004"/>
                  <a:pt x="13409" y="4026"/>
                </a:cubicBezTo>
                <a:cubicBezTo>
                  <a:pt x="13430" y="4058"/>
                  <a:pt x="13483" y="4123"/>
                  <a:pt x="13548" y="4187"/>
                </a:cubicBezTo>
                <a:cubicBezTo>
                  <a:pt x="13612" y="4240"/>
                  <a:pt x="13666" y="4294"/>
                  <a:pt x="13666" y="4305"/>
                </a:cubicBezTo>
                <a:cubicBezTo>
                  <a:pt x="13666" y="4316"/>
                  <a:pt x="13698" y="4359"/>
                  <a:pt x="13752" y="4412"/>
                </a:cubicBezTo>
                <a:cubicBezTo>
                  <a:pt x="13805" y="4466"/>
                  <a:pt x="13838" y="4498"/>
                  <a:pt x="13838" y="4530"/>
                </a:cubicBezTo>
                <a:cubicBezTo>
                  <a:pt x="13838" y="4552"/>
                  <a:pt x="13859" y="4595"/>
                  <a:pt x="13891" y="4616"/>
                </a:cubicBezTo>
                <a:cubicBezTo>
                  <a:pt x="13912" y="4648"/>
                  <a:pt x="13934" y="4680"/>
                  <a:pt x="13934" y="4691"/>
                </a:cubicBezTo>
                <a:cubicBezTo>
                  <a:pt x="13934" y="4702"/>
                  <a:pt x="13955" y="4734"/>
                  <a:pt x="13988" y="4766"/>
                </a:cubicBezTo>
                <a:cubicBezTo>
                  <a:pt x="14009" y="4798"/>
                  <a:pt x="14031" y="4831"/>
                  <a:pt x="14031" y="4841"/>
                </a:cubicBezTo>
                <a:cubicBezTo>
                  <a:pt x="14031" y="4852"/>
                  <a:pt x="14052" y="4884"/>
                  <a:pt x="14084" y="4927"/>
                </a:cubicBezTo>
                <a:cubicBezTo>
                  <a:pt x="14105" y="4959"/>
                  <a:pt x="14138" y="5024"/>
                  <a:pt x="14148" y="5067"/>
                </a:cubicBezTo>
                <a:cubicBezTo>
                  <a:pt x="14202" y="5195"/>
                  <a:pt x="14267" y="5345"/>
                  <a:pt x="14298" y="5388"/>
                </a:cubicBezTo>
                <a:cubicBezTo>
                  <a:pt x="14310" y="5410"/>
                  <a:pt x="14331" y="5453"/>
                  <a:pt x="14331" y="5463"/>
                </a:cubicBezTo>
                <a:cubicBezTo>
                  <a:pt x="14331" y="5484"/>
                  <a:pt x="14352" y="5570"/>
                  <a:pt x="14384" y="5656"/>
                </a:cubicBezTo>
                <a:cubicBezTo>
                  <a:pt x="14438" y="5806"/>
                  <a:pt x="14470" y="5935"/>
                  <a:pt x="14470" y="5989"/>
                </a:cubicBezTo>
                <a:cubicBezTo>
                  <a:pt x="14470" y="5999"/>
                  <a:pt x="14481" y="6032"/>
                  <a:pt x="14503" y="6064"/>
                </a:cubicBezTo>
                <a:cubicBezTo>
                  <a:pt x="14513" y="6085"/>
                  <a:pt x="14524" y="6150"/>
                  <a:pt x="14534" y="6192"/>
                </a:cubicBezTo>
                <a:cubicBezTo>
                  <a:pt x="14546" y="6246"/>
                  <a:pt x="14567" y="6311"/>
                  <a:pt x="14577" y="6332"/>
                </a:cubicBezTo>
                <a:cubicBezTo>
                  <a:pt x="14599" y="6354"/>
                  <a:pt x="14610" y="6418"/>
                  <a:pt x="14620" y="6493"/>
                </a:cubicBezTo>
                <a:cubicBezTo>
                  <a:pt x="14631" y="6557"/>
                  <a:pt x="14642" y="6621"/>
                  <a:pt x="14653" y="6633"/>
                </a:cubicBezTo>
                <a:cubicBezTo>
                  <a:pt x="14685" y="6676"/>
                  <a:pt x="14727" y="6826"/>
                  <a:pt x="14727" y="6890"/>
                </a:cubicBezTo>
                <a:cubicBezTo>
                  <a:pt x="14727" y="6922"/>
                  <a:pt x="14749" y="6986"/>
                  <a:pt x="14760" y="7029"/>
                </a:cubicBezTo>
                <a:cubicBezTo>
                  <a:pt x="14782" y="7115"/>
                  <a:pt x="14835" y="7341"/>
                  <a:pt x="14835" y="7394"/>
                </a:cubicBezTo>
                <a:lnTo>
                  <a:pt x="14835" y="7491"/>
                </a:lnTo>
                <a:cubicBezTo>
                  <a:pt x="14824" y="7608"/>
                  <a:pt x="14846" y="7780"/>
                  <a:pt x="14867" y="7801"/>
                </a:cubicBezTo>
                <a:cubicBezTo>
                  <a:pt x="14899" y="7834"/>
                  <a:pt x="14899" y="7952"/>
                  <a:pt x="14878" y="7952"/>
                </a:cubicBezTo>
                <a:cubicBezTo>
                  <a:pt x="14867" y="7963"/>
                  <a:pt x="14856" y="7984"/>
                  <a:pt x="14856" y="8006"/>
                </a:cubicBezTo>
                <a:cubicBezTo>
                  <a:pt x="14856" y="8080"/>
                  <a:pt x="14878" y="8349"/>
                  <a:pt x="14889" y="8359"/>
                </a:cubicBezTo>
                <a:cubicBezTo>
                  <a:pt x="14889" y="8359"/>
                  <a:pt x="14889" y="8423"/>
                  <a:pt x="14878" y="8488"/>
                </a:cubicBezTo>
                <a:cubicBezTo>
                  <a:pt x="14878" y="8552"/>
                  <a:pt x="14878" y="8628"/>
                  <a:pt x="14889" y="8671"/>
                </a:cubicBezTo>
                <a:cubicBezTo>
                  <a:pt x="14899" y="8724"/>
                  <a:pt x="14899" y="8810"/>
                  <a:pt x="14889" y="9035"/>
                </a:cubicBezTo>
                <a:cubicBezTo>
                  <a:pt x="14867" y="9293"/>
                  <a:pt x="14867" y="9346"/>
                  <a:pt x="14889" y="9410"/>
                </a:cubicBezTo>
                <a:cubicBezTo>
                  <a:pt x="14910" y="9464"/>
                  <a:pt x="14910" y="9507"/>
                  <a:pt x="14899" y="9603"/>
                </a:cubicBezTo>
                <a:cubicBezTo>
                  <a:pt x="14889" y="9679"/>
                  <a:pt x="14889" y="9775"/>
                  <a:pt x="14899" y="9851"/>
                </a:cubicBezTo>
                <a:cubicBezTo>
                  <a:pt x="14921" y="10001"/>
                  <a:pt x="14921" y="10022"/>
                  <a:pt x="14899" y="10097"/>
                </a:cubicBezTo>
                <a:cubicBezTo>
                  <a:pt x="14878" y="10183"/>
                  <a:pt x="14889" y="10387"/>
                  <a:pt x="14921" y="10569"/>
                </a:cubicBezTo>
                <a:cubicBezTo>
                  <a:pt x="14942" y="10697"/>
                  <a:pt x="14942" y="10719"/>
                  <a:pt x="14910" y="10837"/>
                </a:cubicBezTo>
                <a:cubicBezTo>
                  <a:pt x="14878" y="10976"/>
                  <a:pt x="14867" y="11062"/>
                  <a:pt x="14899" y="11073"/>
                </a:cubicBezTo>
                <a:cubicBezTo>
                  <a:pt x="14921" y="11095"/>
                  <a:pt x="14910" y="11181"/>
                  <a:pt x="14889" y="11202"/>
                </a:cubicBezTo>
                <a:cubicBezTo>
                  <a:pt x="14867" y="11212"/>
                  <a:pt x="14867" y="11245"/>
                  <a:pt x="14878" y="11352"/>
                </a:cubicBezTo>
                <a:cubicBezTo>
                  <a:pt x="14889" y="11524"/>
                  <a:pt x="14846" y="11641"/>
                  <a:pt x="14739" y="11749"/>
                </a:cubicBezTo>
                <a:cubicBezTo>
                  <a:pt x="14685" y="11803"/>
                  <a:pt x="14663" y="11834"/>
                  <a:pt x="14663" y="11867"/>
                </a:cubicBezTo>
                <a:cubicBezTo>
                  <a:pt x="14663" y="11899"/>
                  <a:pt x="14642" y="11942"/>
                  <a:pt x="14567" y="12028"/>
                </a:cubicBezTo>
                <a:cubicBezTo>
                  <a:pt x="14503" y="12092"/>
                  <a:pt x="14460" y="12146"/>
                  <a:pt x="14460" y="12156"/>
                </a:cubicBezTo>
                <a:cubicBezTo>
                  <a:pt x="14460" y="12178"/>
                  <a:pt x="14438" y="12199"/>
                  <a:pt x="14406" y="12232"/>
                </a:cubicBezTo>
                <a:cubicBezTo>
                  <a:pt x="14384" y="12253"/>
                  <a:pt x="14341" y="12306"/>
                  <a:pt x="14320" y="12339"/>
                </a:cubicBezTo>
                <a:cubicBezTo>
                  <a:pt x="14288" y="12382"/>
                  <a:pt x="14255" y="12414"/>
                  <a:pt x="14245" y="12425"/>
                </a:cubicBezTo>
                <a:cubicBezTo>
                  <a:pt x="14213" y="12468"/>
                  <a:pt x="14181" y="12542"/>
                  <a:pt x="14191" y="12564"/>
                </a:cubicBezTo>
                <a:cubicBezTo>
                  <a:pt x="14191" y="12575"/>
                  <a:pt x="14159" y="12628"/>
                  <a:pt x="14105" y="12682"/>
                </a:cubicBezTo>
                <a:cubicBezTo>
                  <a:pt x="14062" y="12725"/>
                  <a:pt x="13998" y="12811"/>
                  <a:pt x="13966" y="12864"/>
                </a:cubicBezTo>
                <a:cubicBezTo>
                  <a:pt x="13945" y="12918"/>
                  <a:pt x="13891" y="12993"/>
                  <a:pt x="13859" y="13025"/>
                </a:cubicBezTo>
                <a:cubicBezTo>
                  <a:pt x="13773" y="13100"/>
                  <a:pt x="13580" y="13455"/>
                  <a:pt x="13505" y="13669"/>
                </a:cubicBezTo>
                <a:cubicBezTo>
                  <a:pt x="13462" y="13776"/>
                  <a:pt x="13451" y="13787"/>
                  <a:pt x="13130" y="14001"/>
                </a:cubicBezTo>
                <a:cubicBezTo>
                  <a:pt x="13054" y="14055"/>
                  <a:pt x="12947" y="14130"/>
                  <a:pt x="12894" y="14173"/>
                </a:cubicBezTo>
                <a:cubicBezTo>
                  <a:pt x="12783" y="14264"/>
                  <a:pt x="12672" y="14335"/>
                  <a:pt x="12641" y="14335"/>
                </a:cubicBezTo>
                <a:cubicBezTo>
                  <a:pt x="12639" y="14335"/>
                  <a:pt x="12638" y="14335"/>
                  <a:pt x="12636" y="14334"/>
                </a:cubicBezTo>
                <a:cubicBezTo>
                  <a:pt x="12625" y="14334"/>
                  <a:pt x="12529" y="14377"/>
                  <a:pt x="12422" y="14430"/>
                </a:cubicBezTo>
                <a:cubicBezTo>
                  <a:pt x="12303" y="14484"/>
                  <a:pt x="12196" y="14527"/>
                  <a:pt x="12110" y="14549"/>
                </a:cubicBezTo>
                <a:cubicBezTo>
                  <a:pt x="11896" y="14602"/>
                  <a:pt x="11864" y="14602"/>
                  <a:pt x="11821" y="14634"/>
                </a:cubicBezTo>
                <a:cubicBezTo>
                  <a:pt x="11810" y="14656"/>
                  <a:pt x="11767" y="14677"/>
                  <a:pt x="11746" y="14677"/>
                </a:cubicBezTo>
                <a:cubicBezTo>
                  <a:pt x="11714" y="14677"/>
                  <a:pt x="11660" y="14688"/>
                  <a:pt x="11617" y="14699"/>
                </a:cubicBezTo>
                <a:cubicBezTo>
                  <a:pt x="11564" y="14731"/>
                  <a:pt x="11488" y="14742"/>
                  <a:pt x="11359" y="14742"/>
                </a:cubicBezTo>
                <a:cubicBezTo>
                  <a:pt x="11231" y="14742"/>
                  <a:pt x="11166" y="14752"/>
                  <a:pt x="11135" y="14773"/>
                </a:cubicBezTo>
                <a:cubicBezTo>
                  <a:pt x="11070" y="14816"/>
                  <a:pt x="10899" y="14870"/>
                  <a:pt x="10791" y="14870"/>
                </a:cubicBezTo>
                <a:cubicBezTo>
                  <a:pt x="10737" y="14870"/>
                  <a:pt x="10663" y="14870"/>
                  <a:pt x="10620" y="14881"/>
                </a:cubicBezTo>
                <a:cubicBezTo>
                  <a:pt x="10587" y="14892"/>
                  <a:pt x="10512" y="14902"/>
                  <a:pt x="10458" y="14913"/>
                </a:cubicBezTo>
                <a:cubicBezTo>
                  <a:pt x="10415" y="14924"/>
                  <a:pt x="10319" y="14945"/>
                  <a:pt x="10255" y="14956"/>
                </a:cubicBezTo>
                <a:cubicBezTo>
                  <a:pt x="10201" y="14967"/>
                  <a:pt x="10126" y="14988"/>
                  <a:pt x="10094" y="14988"/>
                </a:cubicBezTo>
                <a:cubicBezTo>
                  <a:pt x="10072" y="14988"/>
                  <a:pt x="9998" y="15009"/>
                  <a:pt x="9944" y="15042"/>
                </a:cubicBezTo>
                <a:cubicBezTo>
                  <a:pt x="9879" y="15063"/>
                  <a:pt x="9826" y="15074"/>
                  <a:pt x="9805" y="15074"/>
                </a:cubicBezTo>
                <a:cubicBezTo>
                  <a:pt x="9799" y="15071"/>
                  <a:pt x="9789" y="15070"/>
                  <a:pt x="9777" y="15070"/>
                </a:cubicBezTo>
                <a:cubicBezTo>
                  <a:pt x="9743" y="15070"/>
                  <a:pt x="9688" y="15079"/>
                  <a:pt x="9633" y="15095"/>
                </a:cubicBezTo>
                <a:cubicBezTo>
                  <a:pt x="9407" y="15149"/>
                  <a:pt x="9300" y="15171"/>
                  <a:pt x="9150" y="15171"/>
                </a:cubicBezTo>
                <a:cubicBezTo>
                  <a:pt x="9064" y="15171"/>
                  <a:pt x="8968" y="15171"/>
                  <a:pt x="8935" y="15181"/>
                </a:cubicBezTo>
                <a:cubicBezTo>
                  <a:pt x="8919" y="15187"/>
                  <a:pt x="8906" y="15189"/>
                  <a:pt x="8895" y="15189"/>
                </a:cubicBezTo>
                <a:cubicBezTo>
                  <a:pt x="8885" y="15189"/>
                  <a:pt x="8876" y="15187"/>
                  <a:pt x="8871" y="15181"/>
                </a:cubicBezTo>
                <a:cubicBezTo>
                  <a:pt x="8860" y="15176"/>
                  <a:pt x="8847" y="15173"/>
                  <a:pt x="8828" y="15173"/>
                </a:cubicBezTo>
                <a:cubicBezTo>
                  <a:pt x="8810" y="15173"/>
                  <a:pt x="8786" y="15176"/>
                  <a:pt x="8753" y="15181"/>
                </a:cubicBezTo>
                <a:cubicBezTo>
                  <a:pt x="8699" y="15202"/>
                  <a:pt x="8603" y="15214"/>
                  <a:pt x="8539" y="15224"/>
                </a:cubicBezTo>
                <a:cubicBezTo>
                  <a:pt x="8474" y="15235"/>
                  <a:pt x="8389" y="15245"/>
                  <a:pt x="8346" y="15267"/>
                </a:cubicBezTo>
                <a:cubicBezTo>
                  <a:pt x="8315" y="15275"/>
                  <a:pt x="8285" y="15282"/>
                  <a:pt x="8262" y="15282"/>
                </a:cubicBezTo>
                <a:cubicBezTo>
                  <a:pt x="8253" y="15282"/>
                  <a:pt x="8245" y="15281"/>
                  <a:pt x="8238" y="15278"/>
                </a:cubicBezTo>
                <a:cubicBezTo>
                  <a:pt x="8217" y="15278"/>
                  <a:pt x="8120" y="15267"/>
                  <a:pt x="8034" y="15245"/>
                </a:cubicBezTo>
                <a:cubicBezTo>
                  <a:pt x="7712" y="15202"/>
                  <a:pt x="7648" y="15181"/>
                  <a:pt x="7627" y="15171"/>
                </a:cubicBezTo>
                <a:cubicBezTo>
                  <a:pt x="7608" y="15158"/>
                  <a:pt x="7488" y="15153"/>
                  <a:pt x="7360" y="15153"/>
                </a:cubicBezTo>
                <a:cubicBezTo>
                  <a:pt x="7271" y="15153"/>
                  <a:pt x="7178" y="15155"/>
                  <a:pt x="7112" y="15160"/>
                </a:cubicBezTo>
                <a:cubicBezTo>
                  <a:pt x="7054" y="15168"/>
                  <a:pt x="7019" y="15174"/>
                  <a:pt x="6989" y="15174"/>
                </a:cubicBezTo>
                <a:cubicBezTo>
                  <a:pt x="6947" y="15174"/>
                  <a:pt x="6917" y="15163"/>
                  <a:pt x="6854" y="15138"/>
                </a:cubicBezTo>
                <a:cubicBezTo>
                  <a:pt x="6801" y="15117"/>
                  <a:pt x="6737" y="15095"/>
                  <a:pt x="6715" y="15095"/>
                </a:cubicBezTo>
                <a:cubicBezTo>
                  <a:pt x="6704" y="15095"/>
                  <a:pt x="6672" y="15074"/>
                  <a:pt x="6651" y="15063"/>
                </a:cubicBezTo>
                <a:cubicBezTo>
                  <a:pt x="6618" y="15042"/>
                  <a:pt x="6587" y="15031"/>
                  <a:pt x="6533" y="15031"/>
                </a:cubicBezTo>
                <a:cubicBezTo>
                  <a:pt x="6490" y="15031"/>
                  <a:pt x="6447" y="15021"/>
                  <a:pt x="6447" y="15009"/>
                </a:cubicBezTo>
                <a:cubicBezTo>
                  <a:pt x="6447" y="15009"/>
                  <a:pt x="6436" y="14988"/>
                  <a:pt x="6404" y="14988"/>
                </a:cubicBezTo>
                <a:cubicBezTo>
                  <a:pt x="6382" y="14978"/>
                  <a:pt x="6351" y="14967"/>
                  <a:pt x="6340" y="14956"/>
                </a:cubicBezTo>
                <a:cubicBezTo>
                  <a:pt x="6318" y="14935"/>
                  <a:pt x="6189" y="14902"/>
                  <a:pt x="6136" y="14902"/>
                </a:cubicBezTo>
                <a:cubicBezTo>
                  <a:pt x="6104" y="14902"/>
                  <a:pt x="5889" y="14795"/>
                  <a:pt x="5889" y="14785"/>
                </a:cubicBezTo>
                <a:cubicBezTo>
                  <a:pt x="5879" y="14773"/>
                  <a:pt x="5836" y="14742"/>
                  <a:pt x="5793" y="14709"/>
                </a:cubicBezTo>
                <a:cubicBezTo>
                  <a:pt x="5653" y="14623"/>
                  <a:pt x="5481" y="14473"/>
                  <a:pt x="5481" y="14441"/>
                </a:cubicBezTo>
                <a:cubicBezTo>
                  <a:pt x="5481" y="14430"/>
                  <a:pt x="5450" y="14398"/>
                  <a:pt x="5428" y="14387"/>
                </a:cubicBezTo>
                <a:cubicBezTo>
                  <a:pt x="5331" y="14334"/>
                  <a:pt x="5214" y="14237"/>
                  <a:pt x="5181" y="14173"/>
                </a:cubicBezTo>
                <a:cubicBezTo>
                  <a:pt x="5171" y="14141"/>
                  <a:pt x="5138" y="14108"/>
                  <a:pt x="5117" y="14098"/>
                </a:cubicBezTo>
                <a:cubicBezTo>
                  <a:pt x="5042" y="14065"/>
                  <a:pt x="4956" y="13991"/>
                  <a:pt x="4913" y="13905"/>
                </a:cubicBezTo>
                <a:cubicBezTo>
                  <a:pt x="4881" y="13862"/>
                  <a:pt x="4828" y="13798"/>
                  <a:pt x="4785" y="13765"/>
                </a:cubicBezTo>
                <a:cubicBezTo>
                  <a:pt x="4720" y="13712"/>
                  <a:pt x="4645" y="13615"/>
                  <a:pt x="4645" y="13572"/>
                </a:cubicBezTo>
                <a:cubicBezTo>
                  <a:pt x="4645" y="13562"/>
                  <a:pt x="4602" y="13508"/>
                  <a:pt x="4549" y="13455"/>
                </a:cubicBezTo>
                <a:cubicBezTo>
                  <a:pt x="4495" y="13390"/>
                  <a:pt x="4452" y="13336"/>
                  <a:pt x="4452" y="13326"/>
                </a:cubicBezTo>
                <a:cubicBezTo>
                  <a:pt x="4452" y="13326"/>
                  <a:pt x="4430" y="13293"/>
                  <a:pt x="4387" y="13261"/>
                </a:cubicBezTo>
                <a:lnTo>
                  <a:pt x="4323" y="13197"/>
                </a:lnTo>
                <a:cubicBezTo>
                  <a:pt x="4323" y="13186"/>
                  <a:pt x="4302" y="13143"/>
                  <a:pt x="4270" y="13111"/>
                </a:cubicBezTo>
                <a:cubicBezTo>
                  <a:pt x="4194" y="13014"/>
                  <a:pt x="4163" y="12940"/>
                  <a:pt x="4173" y="12907"/>
                </a:cubicBezTo>
                <a:cubicBezTo>
                  <a:pt x="4173" y="12886"/>
                  <a:pt x="4151" y="12854"/>
                  <a:pt x="4108" y="12811"/>
                </a:cubicBezTo>
                <a:cubicBezTo>
                  <a:pt x="4012" y="12714"/>
                  <a:pt x="3894" y="12564"/>
                  <a:pt x="3830" y="12457"/>
                </a:cubicBezTo>
                <a:cubicBezTo>
                  <a:pt x="3808" y="12414"/>
                  <a:pt x="3776" y="12371"/>
                  <a:pt x="3755" y="12360"/>
                </a:cubicBezTo>
                <a:cubicBezTo>
                  <a:pt x="3733" y="12349"/>
                  <a:pt x="3722" y="12328"/>
                  <a:pt x="3722" y="12318"/>
                </a:cubicBezTo>
                <a:cubicBezTo>
                  <a:pt x="3722" y="12306"/>
                  <a:pt x="3701" y="12275"/>
                  <a:pt x="3679" y="12253"/>
                </a:cubicBezTo>
                <a:cubicBezTo>
                  <a:pt x="3658" y="12232"/>
                  <a:pt x="3605" y="12167"/>
                  <a:pt x="3572" y="12113"/>
                </a:cubicBezTo>
                <a:cubicBezTo>
                  <a:pt x="3540" y="12060"/>
                  <a:pt x="3465" y="11963"/>
                  <a:pt x="3401" y="11899"/>
                </a:cubicBezTo>
                <a:cubicBezTo>
                  <a:pt x="3336" y="11846"/>
                  <a:pt x="3283" y="11770"/>
                  <a:pt x="3283" y="11749"/>
                </a:cubicBezTo>
                <a:cubicBezTo>
                  <a:pt x="3272" y="11727"/>
                  <a:pt x="3240" y="11663"/>
                  <a:pt x="3197" y="11610"/>
                </a:cubicBezTo>
                <a:cubicBezTo>
                  <a:pt x="2971" y="11331"/>
                  <a:pt x="2897" y="11234"/>
                  <a:pt x="2864" y="11181"/>
                </a:cubicBezTo>
                <a:cubicBezTo>
                  <a:pt x="2843" y="11148"/>
                  <a:pt x="2821" y="11127"/>
                  <a:pt x="2811" y="11116"/>
                </a:cubicBezTo>
                <a:cubicBezTo>
                  <a:pt x="2800" y="11116"/>
                  <a:pt x="2800" y="11095"/>
                  <a:pt x="2800" y="11084"/>
                </a:cubicBezTo>
                <a:cubicBezTo>
                  <a:pt x="2800" y="11062"/>
                  <a:pt x="2778" y="11019"/>
                  <a:pt x="2768" y="10987"/>
                </a:cubicBezTo>
                <a:cubicBezTo>
                  <a:pt x="2704" y="10869"/>
                  <a:pt x="2639" y="10709"/>
                  <a:pt x="2639" y="10666"/>
                </a:cubicBezTo>
                <a:cubicBezTo>
                  <a:pt x="2639" y="10601"/>
                  <a:pt x="2607" y="10537"/>
                  <a:pt x="2554" y="10473"/>
                </a:cubicBezTo>
                <a:cubicBezTo>
                  <a:pt x="2511" y="10419"/>
                  <a:pt x="2511" y="10397"/>
                  <a:pt x="2500" y="10280"/>
                </a:cubicBezTo>
                <a:cubicBezTo>
                  <a:pt x="2500" y="10183"/>
                  <a:pt x="2478" y="10129"/>
                  <a:pt x="2446" y="10075"/>
                </a:cubicBezTo>
                <a:cubicBezTo>
                  <a:pt x="2425" y="10032"/>
                  <a:pt x="2403" y="9947"/>
                  <a:pt x="2382" y="9872"/>
                </a:cubicBezTo>
                <a:cubicBezTo>
                  <a:pt x="2371" y="9808"/>
                  <a:pt x="2349" y="9722"/>
                  <a:pt x="2339" y="9700"/>
                </a:cubicBezTo>
                <a:cubicBezTo>
                  <a:pt x="2339" y="9668"/>
                  <a:pt x="2328" y="9636"/>
                  <a:pt x="2339" y="9625"/>
                </a:cubicBezTo>
                <a:cubicBezTo>
                  <a:pt x="2339" y="9603"/>
                  <a:pt x="2339" y="9572"/>
                  <a:pt x="2328" y="9550"/>
                </a:cubicBezTo>
                <a:cubicBezTo>
                  <a:pt x="2318" y="9529"/>
                  <a:pt x="2306" y="9486"/>
                  <a:pt x="2306" y="9453"/>
                </a:cubicBezTo>
                <a:cubicBezTo>
                  <a:pt x="2306" y="9432"/>
                  <a:pt x="2306" y="9389"/>
                  <a:pt x="2296" y="9379"/>
                </a:cubicBezTo>
                <a:cubicBezTo>
                  <a:pt x="2264" y="9314"/>
                  <a:pt x="2199" y="9057"/>
                  <a:pt x="2189" y="8971"/>
                </a:cubicBezTo>
                <a:cubicBezTo>
                  <a:pt x="2189" y="8917"/>
                  <a:pt x="2167" y="8810"/>
                  <a:pt x="2156" y="8735"/>
                </a:cubicBezTo>
                <a:cubicBezTo>
                  <a:pt x="2103" y="8423"/>
                  <a:pt x="2092" y="8359"/>
                  <a:pt x="2135" y="8242"/>
                </a:cubicBezTo>
                <a:cubicBezTo>
                  <a:pt x="2156" y="8166"/>
                  <a:pt x="2156" y="8102"/>
                  <a:pt x="2156" y="8037"/>
                </a:cubicBezTo>
                <a:cubicBezTo>
                  <a:pt x="2146" y="7984"/>
                  <a:pt x="2156" y="7952"/>
                  <a:pt x="2167" y="7952"/>
                </a:cubicBezTo>
                <a:cubicBezTo>
                  <a:pt x="2178" y="7941"/>
                  <a:pt x="2178" y="7898"/>
                  <a:pt x="2178" y="7866"/>
                </a:cubicBezTo>
                <a:cubicBezTo>
                  <a:pt x="2178" y="7780"/>
                  <a:pt x="2199" y="7716"/>
                  <a:pt x="2242" y="7684"/>
                </a:cubicBezTo>
                <a:cubicBezTo>
                  <a:pt x="2264" y="7662"/>
                  <a:pt x="2285" y="7608"/>
                  <a:pt x="2306" y="7544"/>
                </a:cubicBezTo>
                <a:cubicBezTo>
                  <a:pt x="2318" y="7491"/>
                  <a:pt x="2339" y="7415"/>
                  <a:pt x="2339" y="7394"/>
                </a:cubicBezTo>
                <a:cubicBezTo>
                  <a:pt x="2349" y="7362"/>
                  <a:pt x="2371" y="7319"/>
                  <a:pt x="2392" y="7298"/>
                </a:cubicBezTo>
                <a:cubicBezTo>
                  <a:pt x="2446" y="7212"/>
                  <a:pt x="2500" y="7105"/>
                  <a:pt x="2521" y="6997"/>
                </a:cubicBezTo>
                <a:cubicBezTo>
                  <a:pt x="2532" y="6943"/>
                  <a:pt x="2554" y="6869"/>
                  <a:pt x="2575" y="6836"/>
                </a:cubicBezTo>
                <a:cubicBezTo>
                  <a:pt x="2585" y="6804"/>
                  <a:pt x="2607" y="6761"/>
                  <a:pt x="2607" y="6740"/>
                </a:cubicBezTo>
                <a:cubicBezTo>
                  <a:pt x="2607" y="6676"/>
                  <a:pt x="2628" y="6611"/>
                  <a:pt x="2714" y="6514"/>
                </a:cubicBezTo>
                <a:cubicBezTo>
                  <a:pt x="2747" y="6461"/>
                  <a:pt x="2778" y="6418"/>
                  <a:pt x="2790" y="6407"/>
                </a:cubicBezTo>
                <a:lnTo>
                  <a:pt x="2790" y="6343"/>
                </a:lnTo>
                <a:cubicBezTo>
                  <a:pt x="2800" y="6235"/>
                  <a:pt x="2821" y="6150"/>
                  <a:pt x="2886" y="6032"/>
                </a:cubicBezTo>
                <a:cubicBezTo>
                  <a:pt x="2918" y="5956"/>
                  <a:pt x="2940" y="5892"/>
                  <a:pt x="2940" y="5882"/>
                </a:cubicBezTo>
                <a:cubicBezTo>
                  <a:pt x="2940" y="5871"/>
                  <a:pt x="2971" y="5817"/>
                  <a:pt x="3004" y="5763"/>
                </a:cubicBezTo>
                <a:cubicBezTo>
                  <a:pt x="3036" y="5699"/>
                  <a:pt x="3090" y="5603"/>
                  <a:pt x="3122" y="5527"/>
                </a:cubicBezTo>
                <a:cubicBezTo>
                  <a:pt x="3154" y="5453"/>
                  <a:pt x="3186" y="5367"/>
                  <a:pt x="3207" y="5334"/>
                </a:cubicBezTo>
                <a:cubicBezTo>
                  <a:pt x="3219" y="5291"/>
                  <a:pt x="3250" y="5217"/>
                  <a:pt x="3272" y="5163"/>
                </a:cubicBezTo>
                <a:cubicBezTo>
                  <a:pt x="3304" y="5098"/>
                  <a:pt x="3347" y="5034"/>
                  <a:pt x="3390" y="4991"/>
                </a:cubicBezTo>
                <a:cubicBezTo>
                  <a:pt x="3422" y="4948"/>
                  <a:pt x="3465" y="4916"/>
                  <a:pt x="3476" y="4895"/>
                </a:cubicBezTo>
                <a:cubicBezTo>
                  <a:pt x="3486" y="4884"/>
                  <a:pt x="3529" y="4841"/>
                  <a:pt x="3572" y="4809"/>
                </a:cubicBezTo>
                <a:cubicBezTo>
                  <a:pt x="3615" y="4766"/>
                  <a:pt x="3658" y="4712"/>
                  <a:pt x="3669" y="4691"/>
                </a:cubicBezTo>
                <a:cubicBezTo>
                  <a:pt x="3691" y="4659"/>
                  <a:pt x="3733" y="4616"/>
                  <a:pt x="3787" y="4595"/>
                </a:cubicBezTo>
                <a:cubicBezTo>
                  <a:pt x="3841" y="4562"/>
                  <a:pt x="3894" y="4530"/>
                  <a:pt x="3915" y="4509"/>
                </a:cubicBezTo>
                <a:cubicBezTo>
                  <a:pt x="3937" y="4476"/>
                  <a:pt x="3958" y="4466"/>
                  <a:pt x="3980" y="4466"/>
                </a:cubicBezTo>
                <a:cubicBezTo>
                  <a:pt x="3991" y="4466"/>
                  <a:pt x="4055" y="4423"/>
                  <a:pt x="4120" y="4359"/>
                </a:cubicBezTo>
                <a:cubicBezTo>
                  <a:pt x="4495" y="4026"/>
                  <a:pt x="4516" y="4015"/>
                  <a:pt x="4773" y="3887"/>
                </a:cubicBezTo>
                <a:cubicBezTo>
                  <a:pt x="4806" y="3876"/>
                  <a:pt x="4849" y="3844"/>
                  <a:pt x="4881" y="3822"/>
                </a:cubicBezTo>
                <a:cubicBezTo>
                  <a:pt x="4902" y="3801"/>
                  <a:pt x="4956" y="3768"/>
                  <a:pt x="4999" y="3747"/>
                </a:cubicBezTo>
                <a:cubicBezTo>
                  <a:pt x="5042" y="3725"/>
                  <a:pt x="5095" y="3704"/>
                  <a:pt x="5106" y="3694"/>
                </a:cubicBezTo>
                <a:cubicBezTo>
                  <a:pt x="5117" y="3682"/>
                  <a:pt x="5171" y="3661"/>
                  <a:pt x="5224" y="3651"/>
                </a:cubicBezTo>
                <a:cubicBezTo>
                  <a:pt x="5278" y="3640"/>
                  <a:pt x="5331" y="3629"/>
                  <a:pt x="5342" y="3618"/>
                </a:cubicBezTo>
                <a:cubicBezTo>
                  <a:pt x="5417" y="3586"/>
                  <a:pt x="5524" y="3554"/>
                  <a:pt x="5589" y="3543"/>
                </a:cubicBezTo>
                <a:cubicBezTo>
                  <a:pt x="5632" y="3543"/>
                  <a:pt x="5707" y="3522"/>
                  <a:pt x="5771" y="3501"/>
                </a:cubicBezTo>
                <a:cubicBezTo>
                  <a:pt x="5857" y="3458"/>
                  <a:pt x="5910" y="3458"/>
                  <a:pt x="6061" y="3446"/>
                </a:cubicBezTo>
                <a:cubicBezTo>
                  <a:pt x="6119" y="3443"/>
                  <a:pt x="6159" y="3440"/>
                  <a:pt x="6188" y="3440"/>
                </a:cubicBezTo>
                <a:cubicBezTo>
                  <a:pt x="6238" y="3440"/>
                  <a:pt x="6251" y="3448"/>
                  <a:pt x="6265" y="3468"/>
                </a:cubicBezTo>
                <a:cubicBezTo>
                  <a:pt x="6271" y="3481"/>
                  <a:pt x="6277" y="3486"/>
                  <a:pt x="6288" y="3486"/>
                </a:cubicBezTo>
                <a:cubicBezTo>
                  <a:pt x="6296" y="3486"/>
                  <a:pt x="6305" y="3483"/>
                  <a:pt x="6318" y="3479"/>
                </a:cubicBezTo>
                <a:cubicBezTo>
                  <a:pt x="6340" y="3479"/>
                  <a:pt x="6415" y="3468"/>
                  <a:pt x="6479" y="3468"/>
                </a:cubicBezTo>
                <a:cubicBezTo>
                  <a:pt x="6554" y="3458"/>
                  <a:pt x="6694" y="3458"/>
                  <a:pt x="6790" y="3446"/>
                </a:cubicBezTo>
                <a:cubicBezTo>
                  <a:pt x="6862" y="3446"/>
                  <a:pt x="6943" y="3442"/>
                  <a:pt x="7005" y="3442"/>
                </a:cubicBezTo>
                <a:cubicBezTo>
                  <a:pt x="7036" y="3442"/>
                  <a:pt x="7062" y="3443"/>
                  <a:pt x="7080" y="3446"/>
                </a:cubicBezTo>
                <a:lnTo>
                  <a:pt x="7219" y="3446"/>
                </a:lnTo>
                <a:cubicBezTo>
                  <a:pt x="7241" y="3436"/>
                  <a:pt x="7359" y="3436"/>
                  <a:pt x="7488" y="3436"/>
                </a:cubicBezTo>
                <a:cubicBezTo>
                  <a:pt x="7531" y="3440"/>
                  <a:pt x="7579" y="3441"/>
                  <a:pt x="7629" y="3441"/>
                </a:cubicBezTo>
                <a:cubicBezTo>
                  <a:pt x="7727" y="3441"/>
                  <a:pt x="7827" y="3436"/>
                  <a:pt x="7884" y="3436"/>
                </a:cubicBezTo>
                <a:cubicBezTo>
                  <a:pt x="7981" y="3436"/>
                  <a:pt x="8077" y="3446"/>
                  <a:pt x="8099" y="3458"/>
                </a:cubicBezTo>
                <a:cubicBezTo>
                  <a:pt x="8116" y="3462"/>
                  <a:pt x="8130" y="3464"/>
                  <a:pt x="8143" y="3464"/>
                </a:cubicBezTo>
                <a:cubicBezTo>
                  <a:pt x="8163" y="3464"/>
                  <a:pt x="8181" y="3459"/>
                  <a:pt x="8206" y="3446"/>
                </a:cubicBezTo>
                <a:cubicBezTo>
                  <a:pt x="8231" y="3434"/>
                  <a:pt x="8248" y="3429"/>
                  <a:pt x="8274" y="3429"/>
                </a:cubicBezTo>
                <a:cubicBezTo>
                  <a:pt x="8292" y="3429"/>
                  <a:pt x="8314" y="3432"/>
                  <a:pt x="8346" y="3436"/>
                </a:cubicBezTo>
                <a:cubicBezTo>
                  <a:pt x="8379" y="3444"/>
                  <a:pt x="8402" y="3450"/>
                  <a:pt x="8440" y="3450"/>
                </a:cubicBezTo>
                <a:cubicBezTo>
                  <a:pt x="8499" y="3450"/>
                  <a:pt x="8594" y="3437"/>
                  <a:pt x="8818" y="3404"/>
                </a:cubicBezTo>
                <a:cubicBezTo>
                  <a:pt x="9011" y="3382"/>
                  <a:pt x="9085" y="3372"/>
                  <a:pt x="9290" y="3372"/>
                </a:cubicBezTo>
                <a:cubicBezTo>
                  <a:pt x="9407" y="3361"/>
                  <a:pt x="9472" y="3350"/>
                  <a:pt x="9493" y="3329"/>
                </a:cubicBezTo>
                <a:cubicBezTo>
                  <a:pt x="9514" y="3318"/>
                  <a:pt x="9569" y="3307"/>
                  <a:pt x="9697" y="3307"/>
                </a:cubicBezTo>
                <a:cubicBezTo>
                  <a:pt x="9869" y="3296"/>
                  <a:pt x="10137" y="3265"/>
                  <a:pt x="10169" y="3232"/>
                </a:cubicBezTo>
                <a:cubicBezTo>
                  <a:pt x="10180" y="3232"/>
                  <a:pt x="10287" y="3222"/>
                  <a:pt x="10394" y="3222"/>
                </a:cubicBezTo>
                <a:cubicBezTo>
                  <a:pt x="10462" y="3217"/>
                  <a:pt x="10510" y="3214"/>
                  <a:pt x="10544" y="3214"/>
                </a:cubicBezTo>
                <a:cubicBezTo>
                  <a:pt x="10591" y="3214"/>
                  <a:pt x="10609" y="3220"/>
                  <a:pt x="10609" y="3232"/>
                </a:cubicBezTo>
                <a:cubicBezTo>
                  <a:pt x="10609" y="3238"/>
                  <a:pt x="10619" y="3240"/>
                  <a:pt x="10642" y="3240"/>
                </a:cubicBezTo>
                <a:cubicBezTo>
                  <a:pt x="10665" y="3240"/>
                  <a:pt x="10700" y="3238"/>
                  <a:pt x="10748" y="3232"/>
                </a:cubicBezTo>
                <a:cubicBezTo>
                  <a:pt x="10856" y="3232"/>
                  <a:pt x="10887" y="3232"/>
                  <a:pt x="10887" y="3243"/>
                </a:cubicBezTo>
                <a:cubicBezTo>
                  <a:pt x="10887" y="3275"/>
                  <a:pt x="11049" y="3329"/>
                  <a:pt x="11123" y="3329"/>
                </a:cubicBezTo>
                <a:cubicBezTo>
                  <a:pt x="11188" y="3329"/>
                  <a:pt x="11285" y="3361"/>
                  <a:pt x="11306" y="3382"/>
                </a:cubicBezTo>
                <a:cubicBezTo>
                  <a:pt x="11316" y="3404"/>
                  <a:pt x="11445" y="3479"/>
                  <a:pt x="11531" y="3501"/>
                </a:cubicBezTo>
                <a:cubicBezTo>
                  <a:pt x="11564" y="3511"/>
                  <a:pt x="11595" y="3543"/>
                  <a:pt x="11607" y="3554"/>
                </a:cubicBezTo>
                <a:cubicBezTo>
                  <a:pt x="11628" y="3597"/>
                  <a:pt x="11788" y="3715"/>
                  <a:pt x="11885" y="3768"/>
                </a:cubicBezTo>
                <a:cubicBezTo>
                  <a:pt x="11907" y="3779"/>
                  <a:pt x="11928" y="3811"/>
                  <a:pt x="11939" y="3833"/>
                </a:cubicBezTo>
                <a:cubicBezTo>
                  <a:pt x="11939" y="3844"/>
                  <a:pt x="11971" y="3887"/>
                  <a:pt x="12024" y="3918"/>
                </a:cubicBezTo>
                <a:cubicBezTo>
                  <a:pt x="12078" y="3951"/>
                  <a:pt x="12132" y="4004"/>
                  <a:pt x="12164" y="4058"/>
                </a:cubicBezTo>
                <a:cubicBezTo>
                  <a:pt x="12196" y="4101"/>
                  <a:pt x="12229" y="4144"/>
                  <a:pt x="12250" y="4154"/>
                </a:cubicBezTo>
                <a:cubicBezTo>
                  <a:pt x="12272" y="4166"/>
                  <a:pt x="12368" y="4262"/>
                  <a:pt x="12453" y="4369"/>
                </a:cubicBezTo>
                <a:cubicBezTo>
                  <a:pt x="12550" y="4476"/>
                  <a:pt x="12647" y="4583"/>
                  <a:pt x="12679" y="4605"/>
                </a:cubicBezTo>
                <a:cubicBezTo>
                  <a:pt x="12711" y="4626"/>
                  <a:pt x="12744" y="4669"/>
                  <a:pt x="12765" y="4702"/>
                </a:cubicBezTo>
                <a:cubicBezTo>
                  <a:pt x="12775" y="4723"/>
                  <a:pt x="12829" y="4798"/>
                  <a:pt x="12883" y="4852"/>
                </a:cubicBezTo>
                <a:cubicBezTo>
                  <a:pt x="12937" y="4905"/>
                  <a:pt x="12979" y="4959"/>
                  <a:pt x="12979" y="4970"/>
                </a:cubicBezTo>
                <a:cubicBezTo>
                  <a:pt x="12979" y="4981"/>
                  <a:pt x="13033" y="5034"/>
                  <a:pt x="13087" y="5098"/>
                </a:cubicBezTo>
                <a:cubicBezTo>
                  <a:pt x="13151" y="5174"/>
                  <a:pt x="13215" y="5270"/>
                  <a:pt x="13247" y="5334"/>
                </a:cubicBezTo>
                <a:cubicBezTo>
                  <a:pt x="13280" y="5399"/>
                  <a:pt x="13333" y="5484"/>
                  <a:pt x="13354" y="5527"/>
                </a:cubicBezTo>
                <a:cubicBezTo>
                  <a:pt x="13387" y="5581"/>
                  <a:pt x="13440" y="5689"/>
                  <a:pt x="13473" y="5775"/>
                </a:cubicBezTo>
                <a:cubicBezTo>
                  <a:pt x="13505" y="5860"/>
                  <a:pt x="13537" y="5946"/>
                  <a:pt x="13548" y="5978"/>
                </a:cubicBezTo>
                <a:cubicBezTo>
                  <a:pt x="13559" y="5999"/>
                  <a:pt x="13569" y="6032"/>
                  <a:pt x="13569" y="6042"/>
                </a:cubicBezTo>
                <a:cubicBezTo>
                  <a:pt x="13569" y="6085"/>
                  <a:pt x="13623" y="6257"/>
                  <a:pt x="13645" y="6311"/>
                </a:cubicBezTo>
                <a:cubicBezTo>
                  <a:pt x="13655" y="6321"/>
                  <a:pt x="13687" y="6428"/>
                  <a:pt x="13730" y="6536"/>
                </a:cubicBezTo>
                <a:cubicBezTo>
                  <a:pt x="13762" y="6654"/>
                  <a:pt x="13795" y="6750"/>
                  <a:pt x="13805" y="6750"/>
                </a:cubicBezTo>
                <a:cubicBezTo>
                  <a:pt x="13838" y="6772"/>
                  <a:pt x="13859" y="6836"/>
                  <a:pt x="13838" y="6857"/>
                </a:cubicBezTo>
                <a:cubicBezTo>
                  <a:pt x="13826" y="6879"/>
                  <a:pt x="13826" y="6912"/>
                  <a:pt x="13848" y="6986"/>
                </a:cubicBezTo>
                <a:cubicBezTo>
                  <a:pt x="13859" y="7040"/>
                  <a:pt x="13880" y="7115"/>
                  <a:pt x="13880" y="7169"/>
                </a:cubicBezTo>
                <a:cubicBezTo>
                  <a:pt x="13880" y="7212"/>
                  <a:pt x="13891" y="7265"/>
                  <a:pt x="13902" y="7298"/>
                </a:cubicBezTo>
                <a:cubicBezTo>
                  <a:pt x="13912" y="7319"/>
                  <a:pt x="13923" y="7383"/>
                  <a:pt x="13934" y="7415"/>
                </a:cubicBezTo>
                <a:cubicBezTo>
                  <a:pt x="13934" y="7458"/>
                  <a:pt x="13955" y="7544"/>
                  <a:pt x="13966" y="7587"/>
                </a:cubicBezTo>
                <a:cubicBezTo>
                  <a:pt x="13988" y="7641"/>
                  <a:pt x="13998" y="7705"/>
                  <a:pt x="13998" y="7727"/>
                </a:cubicBezTo>
                <a:cubicBezTo>
                  <a:pt x="13988" y="7748"/>
                  <a:pt x="13998" y="7801"/>
                  <a:pt x="14009" y="7844"/>
                </a:cubicBezTo>
                <a:cubicBezTo>
                  <a:pt x="14020" y="7887"/>
                  <a:pt x="14031" y="7920"/>
                  <a:pt x="14020" y="7930"/>
                </a:cubicBezTo>
                <a:cubicBezTo>
                  <a:pt x="14009" y="7930"/>
                  <a:pt x="14009" y="7963"/>
                  <a:pt x="14031" y="8006"/>
                </a:cubicBezTo>
                <a:cubicBezTo>
                  <a:pt x="14041" y="8037"/>
                  <a:pt x="14052" y="8102"/>
                  <a:pt x="14062" y="8166"/>
                </a:cubicBezTo>
                <a:cubicBezTo>
                  <a:pt x="14062" y="8230"/>
                  <a:pt x="14074" y="8295"/>
                  <a:pt x="14084" y="8316"/>
                </a:cubicBezTo>
                <a:cubicBezTo>
                  <a:pt x="14116" y="8370"/>
                  <a:pt x="14159" y="8702"/>
                  <a:pt x="14148" y="8821"/>
                </a:cubicBezTo>
                <a:lnTo>
                  <a:pt x="14148" y="8938"/>
                </a:lnTo>
                <a:lnTo>
                  <a:pt x="14148" y="9250"/>
                </a:lnTo>
                <a:cubicBezTo>
                  <a:pt x="14148" y="9496"/>
                  <a:pt x="14148" y="9529"/>
                  <a:pt x="14181" y="9539"/>
                </a:cubicBezTo>
                <a:cubicBezTo>
                  <a:pt x="14202" y="9560"/>
                  <a:pt x="14202" y="9560"/>
                  <a:pt x="14181" y="9657"/>
                </a:cubicBezTo>
                <a:cubicBezTo>
                  <a:pt x="14159" y="9722"/>
                  <a:pt x="14159" y="9775"/>
                  <a:pt x="14159" y="9786"/>
                </a:cubicBezTo>
                <a:cubicBezTo>
                  <a:pt x="14170" y="9796"/>
                  <a:pt x="14170" y="9818"/>
                  <a:pt x="14159" y="9839"/>
                </a:cubicBezTo>
                <a:cubicBezTo>
                  <a:pt x="14159" y="9851"/>
                  <a:pt x="14148" y="9893"/>
                  <a:pt x="14159" y="9936"/>
                </a:cubicBezTo>
                <a:cubicBezTo>
                  <a:pt x="14170" y="10044"/>
                  <a:pt x="14170" y="10354"/>
                  <a:pt x="14159" y="10440"/>
                </a:cubicBezTo>
                <a:cubicBezTo>
                  <a:pt x="14148" y="10473"/>
                  <a:pt x="14127" y="10547"/>
                  <a:pt x="14105" y="10590"/>
                </a:cubicBezTo>
                <a:cubicBezTo>
                  <a:pt x="14084" y="10633"/>
                  <a:pt x="14052" y="10719"/>
                  <a:pt x="14031" y="10783"/>
                </a:cubicBezTo>
                <a:cubicBezTo>
                  <a:pt x="14009" y="10848"/>
                  <a:pt x="13966" y="10945"/>
                  <a:pt x="13934" y="11009"/>
                </a:cubicBezTo>
                <a:cubicBezTo>
                  <a:pt x="13902" y="11062"/>
                  <a:pt x="13869" y="11138"/>
                  <a:pt x="13859" y="11181"/>
                </a:cubicBezTo>
                <a:cubicBezTo>
                  <a:pt x="13859" y="11223"/>
                  <a:pt x="13838" y="11266"/>
                  <a:pt x="13805" y="11298"/>
                </a:cubicBezTo>
                <a:cubicBezTo>
                  <a:pt x="13773" y="11331"/>
                  <a:pt x="13590" y="11695"/>
                  <a:pt x="13590" y="11738"/>
                </a:cubicBezTo>
                <a:cubicBezTo>
                  <a:pt x="13590" y="11749"/>
                  <a:pt x="13559" y="11803"/>
                  <a:pt x="13526" y="11867"/>
                </a:cubicBezTo>
                <a:cubicBezTo>
                  <a:pt x="13483" y="11931"/>
                  <a:pt x="13451" y="11996"/>
                  <a:pt x="13451" y="11996"/>
                </a:cubicBezTo>
                <a:cubicBezTo>
                  <a:pt x="13451" y="12006"/>
                  <a:pt x="13419" y="12049"/>
                  <a:pt x="13397" y="12092"/>
                </a:cubicBezTo>
                <a:cubicBezTo>
                  <a:pt x="13366" y="12146"/>
                  <a:pt x="13333" y="12189"/>
                  <a:pt x="13333" y="12199"/>
                </a:cubicBezTo>
                <a:cubicBezTo>
                  <a:pt x="13333" y="12232"/>
                  <a:pt x="13258" y="12318"/>
                  <a:pt x="13226" y="12318"/>
                </a:cubicBezTo>
                <a:cubicBezTo>
                  <a:pt x="13215" y="12318"/>
                  <a:pt x="13173" y="12371"/>
                  <a:pt x="13119" y="12446"/>
                </a:cubicBezTo>
                <a:cubicBezTo>
                  <a:pt x="13022" y="12575"/>
                  <a:pt x="12958" y="12650"/>
                  <a:pt x="12861" y="12735"/>
                </a:cubicBezTo>
                <a:cubicBezTo>
                  <a:pt x="12829" y="12768"/>
                  <a:pt x="12754" y="12843"/>
                  <a:pt x="12701" y="12886"/>
                </a:cubicBezTo>
                <a:cubicBezTo>
                  <a:pt x="12658" y="12940"/>
                  <a:pt x="12593" y="12993"/>
                  <a:pt x="12561" y="13014"/>
                </a:cubicBezTo>
                <a:cubicBezTo>
                  <a:pt x="12539" y="13025"/>
                  <a:pt x="12465" y="13079"/>
                  <a:pt x="12389" y="13133"/>
                </a:cubicBezTo>
                <a:cubicBezTo>
                  <a:pt x="12325" y="13176"/>
                  <a:pt x="12239" y="13240"/>
                  <a:pt x="12196" y="13261"/>
                </a:cubicBezTo>
                <a:cubicBezTo>
                  <a:pt x="12164" y="13293"/>
                  <a:pt x="12089" y="13347"/>
                  <a:pt x="12057" y="13379"/>
                </a:cubicBezTo>
                <a:cubicBezTo>
                  <a:pt x="11982" y="13455"/>
                  <a:pt x="11810" y="13572"/>
                  <a:pt x="11778" y="13572"/>
                </a:cubicBezTo>
                <a:cubicBezTo>
                  <a:pt x="11757" y="13572"/>
                  <a:pt x="11552" y="13658"/>
                  <a:pt x="11371" y="13755"/>
                </a:cubicBezTo>
                <a:cubicBezTo>
                  <a:pt x="11285" y="13798"/>
                  <a:pt x="11209" y="13830"/>
                  <a:pt x="11199" y="13830"/>
                </a:cubicBezTo>
                <a:cubicBezTo>
                  <a:pt x="11177" y="13830"/>
                  <a:pt x="11156" y="13830"/>
                  <a:pt x="11156" y="13841"/>
                </a:cubicBezTo>
                <a:cubicBezTo>
                  <a:pt x="11145" y="13851"/>
                  <a:pt x="11059" y="13884"/>
                  <a:pt x="10973" y="13915"/>
                </a:cubicBezTo>
                <a:cubicBezTo>
                  <a:pt x="10887" y="13948"/>
                  <a:pt x="10791" y="13980"/>
                  <a:pt x="10759" y="13991"/>
                </a:cubicBezTo>
                <a:cubicBezTo>
                  <a:pt x="10737" y="14001"/>
                  <a:pt x="10684" y="14012"/>
                  <a:pt x="10641" y="14023"/>
                </a:cubicBezTo>
                <a:cubicBezTo>
                  <a:pt x="10609" y="14034"/>
                  <a:pt x="10566" y="14055"/>
                  <a:pt x="10544" y="14065"/>
                </a:cubicBezTo>
                <a:cubicBezTo>
                  <a:pt x="10534" y="14087"/>
                  <a:pt x="10491" y="14108"/>
                  <a:pt x="10470" y="14108"/>
                </a:cubicBezTo>
                <a:cubicBezTo>
                  <a:pt x="10437" y="14120"/>
                  <a:pt x="10405" y="14130"/>
                  <a:pt x="10405" y="14141"/>
                </a:cubicBezTo>
                <a:cubicBezTo>
                  <a:pt x="10394" y="14162"/>
                  <a:pt x="10373" y="14173"/>
                  <a:pt x="10351" y="14173"/>
                </a:cubicBezTo>
                <a:cubicBezTo>
                  <a:pt x="10319" y="14173"/>
                  <a:pt x="10255" y="14184"/>
                  <a:pt x="10212" y="14205"/>
                </a:cubicBezTo>
                <a:cubicBezTo>
                  <a:pt x="10165" y="14223"/>
                  <a:pt x="10140" y="14231"/>
                  <a:pt x="10121" y="14231"/>
                </a:cubicBezTo>
                <a:cubicBezTo>
                  <a:pt x="10105" y="14231"/>
                  <a:pt x="10092" y="14225"/>
                  <a:pt x="10072" y="14216"/>
                </a:cubicBezTo>
                <a:cubicBezTo>
                  <a:pt x="10061" y="14208"/>
                  <a:pt x="10052" y="14203"/>
                  <a:pt x="10039" y="14203"/>
                </a:cubicBezTo>
                <a:cubicBezTo>
                  <a:pt x="10018" y="14203"/>
                  <a:pt x="9986" y="14218"/>
                  <a:pt x="9912" y="14259"/>
                </a:cubicBezTo>
                <a:cubicBezTo>
                  <a:pt x="9815" y="14313"/>
                  <a:pt x="9783" y="14323"/>
                  <a:pt x="9719" y="14323"/>
                </a:cubicBezTo>
                <a:cubicBezTo>
                  <a:pt x="9676" y="14323"/>
                  <a:pt x="9590" y="14334"/>
                  <a:pt x="9526" y="14344"/>
                </a:cubicBezTo>
                <a:cubicBezTo>
                  <a:pt x="9472" y="14366"/>
                  <a:pt x="9364" y="14377"/>
                  <a:pt x="9300" y="14387"/>
                </a:cubicBezTo>
                <a:cubicBezTo>
                  <a:pt x="9247" y="14387"/>
                  <a:pt x="9171" y="14409"/>
                  <a:pt x="9139" y="14420"/>
                </a:cubicBezTo>
                <a:cubicBezTo>
                  <a:pt x="9107" y="14441"/>
                  <a:pt x="9021" y="14452"/>
                  <a:pt x="8914" y="14463"/>
                </a:cubicBezTo>
                <a:cubicBezTo>
                  <a:pt x="8818" y="14473"/>
                  <a:pt x="8668" y="14484"/>
                  <a:pt x="8582" y="14495"/>
                </a:cubicBezTo>
                <a:cubicBezTo>
                  <a:pt x="8453" y="14495"/>
                  <a:pt x="8432" y="14495"/>
                  <a:pt x="8410" y="14473"/>
                </a:cubicBezTo>
                <a:cubicBezTo>
                  <a:pt x="8398" y="14461"/>
                  <a:pt x="8389" y="14455"/>
                  <a:pt x="8373" y="14455"/>
                </a:cubicBezTo>
                <a:cubicBezTo>
                  <a:pt x="8362" y="14455"/>
                  <a:pt x="8347" y="14458"/>
                  <a:pt x="8324" y="14463"/>
                </a:cubicBezTo>
                <a:cubicBezTo>
                  <a:pt x="8299" y="14470"/>
                  <a:pt x="8261" y="14474"/>
                  <a:pt x="8216" y="14474"/>
                </a:cubicBezTo>
                <a:cubicBezTo>
                  <a:pt x="8065" y="14474"/>
                  <a:pt x="7833" y="14437"/>
                  <a:pt x="7734" y="14387"/>
                </a:cubicBezTo>
                <a:cubicBezTo>
                  <a:pt x="7727" y="14387"/>
                  <a:pt x="7701" y="14383"/>
                  <a:pt x="7668" y="14383"/>
                </a:cubicBezTo>
                <a:cubicBezTo>
                  <a:pt x="7652" y="14383"/>
                  <a:pt x="7634" y="14384"/>
                  <a:pt x="7616" y="14387"/>
                </a:cubicBezTo>
                <a:cubicBezTo>
                  <a:pt x="7595" y="14390"/>
                  <a:pt x="7577" y="14391"/>
                  <a:pt x="7562" y="14391"/>
                </a:cubicBezTo>
                <a:cubicBezTo>
                  <a:pt x="7516" y="14391"/>
                  <a:pt x="7490" y="14379"/>
                  <a:pt x="7434" y="14356"/>
                </a:cubicBezTo>
                <a:cubicBezTo>
                  <a:pt x="7391" y="14334"/>
                  <a:pt x="7316" y="14313"/>
                  <a:pt x="7283" y="14313"/>
                </a:cubicBezTo>
                <a:cubicBezTo>
                  <a:pt x="7209" y="14301"/>
                  <a:pt x="7155" y="14280"/>
                  <a:pt x="7155" y="14270"/>
                </a:cubicBezTo>
                <a:cubicBezTo>
                  <a:pt x="7155" y="14248"/>
                  <a:pt x="6908" y="14173"/>
                  <a:pt x="6811" y="14151"/>
                </a:cubicBezTo>
                <a:cubicBezTo>
                  <a:pt x="6769" y="14151"/>
                  <a:pt x="6683" y="14108"/>
                  <a:pt x="6597" y="14055"/>
                </a:cubicBezTo>
                <a:cubicBezTo>
                  <a:pt x="6522" y="14001"/>
                  <a:pt x="6447" y="13958"/>
                  <a:pt x="6425" y="13948"/>
                </a:cubicBezTo>
                <a:cubicBezTo>
                  <a:pt x="6308" y="13872"/>
                  <a:pt x="6297" y="13862"/>
                  <a:pt x="6286" y="13830"/>
                </a:cubicBezTo>
                <a:cubicBezTo>
                  <a:pt x="6286" y="13819"/>
                  <a:pt x="6243" y="13787"/>
                  <a:pt x="6201" y="13776"/>
                </a:cubicBezTo>
                <a:cubicBezTo>
                  <a:pt x="6136" y="13755"/>
                  <a:pt x="6093" y="13722"/>
                  <a:pt x="6061" y="13679"/>
                </a:cubicBezTo>
                <a:cubicBezTo>
                  <a:pt x="6029" y="13636"/>
                  <a:pt x="5975" y="13594"/>
                  <a:pt x="5953" y="13583"/>
                </a:cubicBezTo>
                <a:cubicBezTo>
                  <a:pt x="5922" y="13572"/>
                  <a:pt x="5900" y="13551"/>
                  <a:pt x="5900" y="13529"/>
                </a:cubicBezTo>
                <a:cubicBezTo>
                  <a:pt x="5900" y="13519"/>
                  <a:pt x="5846" y="13455"/>
                  <a:pt x="5793" y="13390"/>
                </a:cubicBezTo>
                <a:cubicBezTo>
                  <a:pt x="5729" y="13336"/>
                  <a:pt x="5653" y="13250"/>
                  <a:pt x="5610" y="13207"/>
                </a:cubicBezTo>
                <a:cubicBezTo>
                  <a:pt x="5578" y="13154"/>
                  <a:pt x="5524" y="13100"/>
                  <a:pt x="5503" y="13068"/>
                </a:cubicBezTo>
                <a:cubicBezTo>
                  <a:pt x="5471" y="13047"/>
                  <a:pt x="5439" y="13004"/>
                  <a:pt x="5417" y="12971"/>
                </a:cubicBezTo>
                <a:cubicBezTo>
                  <a:pt x="5396" y="12940"/>
                  <a:pt x="5342" y="12875"/>
                  <a:pt x="5310" y="12832"/>
                </a:cubicBezTo>
                <a:cubicBezTo>
                  <a:pt x="5267" y="12790"/>
                  <a:pt x="5214" y="12735"/>
                  <a:pt x="5192" y="12693"/>
                </a:cubicBezTo>
                <a:cubicBezTo>
                  <a:pt x="5160" y="12661"/>
                  <a:pt x="5128" y="12628"/>
                  <a:pt x="5117" y="12628"/>
                </a:cubicBezTo>
                <a:cubicBezTo>
                  <a:pt x="5085" y="12628"/>
                  <a:pt x="5042" y="12575"/>
                  <a:pt x="5042" y="12542"/>
                </a:cubicBezTo>
                <a:cubicBezTo>
                  <a:pt x="5042" y="12521"/>
                  <a:pt x="4999" y="12468"/>
                  <a:pt x="4956" y="12425"/>
                </a:cubicBezTo>
                <a:cubicBezTo>
                  <a:pt x="4913" y="12382"/>
                  <a:pt x="4870" y="12318"/>
                  <a:pt x="4849" y="12285"/>
                </a:cubicBezTo>
                <a:cubicBezTo>
                  <a:pt x="4828" y="12253"/>
                  <a:pt x="4763" y="12189"/>
                  <a:pt x="4709" y="12124"/>
                </a:cubicBezTo>
                <a:cubicBezTo>
                  <a:pt x="4656" y="12070"/>
                  <a:pt x="4592" y="11996"/>
                  <a:pt x="4570" y="11953"/>
                </a:cubicBezTo>
                <a:cubicBezTo>
                  <a:pt x="4549" y="11910"/>
                  <a:pt x="4495" y="11834"/>
                  <a:pt x="4463" y="11792"/>
                </a:cubicBezTo>
                <a:cubicBezTo>
                  <a:pt x="4430" y="11749"/>
                  <a:pt x="4387" y="11663"/>
                  <a:pt x="4356" y="11610"/>
                </a:cubicBezTo>
                <a:cubicBezTo>
                  <a:pt x="4323" y="11545"/>
                  <a:pt x="4291" y="11502"/>
                  <a:pt x="4270" y="11491"/>
                </a:cubicBezTo>
                <a:cubicBezTo>
                  <a:pt x="4248" y="11481"/>
                  <a:pt x="4227" y="11459"/>
                  <a:pt x="4227" y="11448"/>
                </a:cubicBezTo>
                <a:cubicBezTo>
                  <a:pt x="4227" y="11438"/>
                  <a:pt x="4205" y="11395"/>
                  <a:pt x="4184" y="11352"/>
                </a:cubicBezTo>
                <a:cubicBezTo>
                  <a:pt x="4151" y="11309"/>
                  <a:pt x="4108" y="11223"/>
                  <a:pt x="4077" y="11159"/>
                </a:cubicBezTo>
                <a:cubicBezTo>
                  <a:pt x="4044" y="11095"/>
                  <a:pt x="4012" y="11019"/>
                  <a:pt x="3991" y="10987"/>
                </a:cubicBezTo>
                <a:cubicBezTo>
                  <a:pt x="3980" y="10955"/>
                  <a:pt x="3948" y="10923"/>
                  <a:pt x="3937" y="10923"/>
                </a:cubicBezTo>
                <a:cubicBezTo>
                  <a:pt x="3915" y="10923"/>
                  <a:pt x="3851" y="10837"/>
                  <a:pt x="3862" y="10826"/>
                </a:cubicBezTo>
                <a:cubicBezTo>
                  <a:pt x="3872" y="10816"/>
                  <a:pt x="3851" y="10783"/>
                  <a:pt x="3830" y="10740"/>
                </a:cubicBezTo>
                <a:cubicBezTo>
                  <a:pt x="3808" y="10709"/>
                  <a:pt x="3776" y="10633"/>
                  <a:pt x="3765" y="10569"/>
                </a:cubicBezTo>
                <a:cubicBezTo>
                  <a:pt x="3755" y="10516"/>
                  <a:pt x="3712" y="10408"/>
                  <a:pt x="3679" y="10333"/>
                </a:cubicBezTo>
                <a:cubicBezTo>
                  <a:pt x="3637" y="10258"/>
                  <a:pt x="3615" y="10194"/>
                  <a:pt x="3615" y="10183"/>
                </a:cubicBezTo>
                <a:cubicBezTo>
                  <a:pt x="3615" y="10172"/>
                  <a:pt x="3605" y="10151"/>
                  <a:pt x="3583" y="10151"/>
                </a:cubicBezTo>
                <a:cubicBezTo>
                  <a:pt x="3572" y="10140"/>
                  <a:pt x="3562" y="10097"/>
                  <a:pt x="3562" y="10065"/>
                </a:cubicBezTo>
                <a:cubicBezTo>
                  <a:pt x="3551" y="10032"/>
                  <a:pt x="3529" y="9979"/>
                  <a:pt x="3519" y="9947"/>
                </a:cubicBezTo>
                <a:cubicBezTo>
                  <a:pt x="3379" y="9657"/>
                  <a:pt x="3304" y="9464"/>
                  <a:pt x="3293" y="9357"/>
                </a:cubicBezTo>
                <a:cubicBezTo>
                  <a:pt x="3283" y="9314"/>
                  <a:pt x="3272" y="9260"/>
                  <a:pt x="3262" y="9239"/>
                </a:cubicBezTo>
                <a:cubicBezTo>
                  <a:pt x="3250" y="9217"/>
                  <a:pt x="3240" y="9164"/>
                  <a:pt x="3229" y="9121"/>
                </a:cubicBezTo>
                <a:cubicBezTo>
                  <a:pt x="3229" y="9067"/>
                  <a:pt x="3207" y="8971"/>
                  <a:pt x="3197" y="8895"/>
                </a:cubicBezTo>
                <a:cubicBezTo>
                  <a:pt x="3176" y="8745"/>
                  <a:pt x="3176" y="8563"/>
                  <a:pt x="3207" y="8423"/>
                </a:cubicBezTo>
                <a:cubicBezTo>
                  <a:pt x="3219" y="8381"/>
                  <a:pt x="3219" y="8327"/>
                  <a:pt x="3219" y="8306"/>
                </a:cubicBezTo>
                <a:cubicBezTo>
                  <a:pt x="3207" y="8295"/>
                  <a:pt x="3219" y="8199"/>
                  <a:pt x="3240" y="8102"/>
                </a:cubicBezTo>
                <a:cubicBezTo>
                  <a:pt x="3262" y="7963"/>
                  <a:pt x="3272" y="7909"/>
                  <a:pt x="3293" y="7887"/>
                </a:cubicBezTo>
                <a:cubicBezTo>
                  <a:pt x="3326" y="7866"/>
                  <a:pt x="3336" y="7823"/>
                  <a:pt x="3347" y="7748"/>
                </a:cubicBezTo>
                <a:cubicBezTo>
                  <a:pt x="3347" y="7694"/>
                  <a:pt x="3358" y="7641"/>
                  <a:pt x="3369" y="7641"/>
                </a:cubicBezTo>
                <a:cubicBezTo>
                  <a:pt x="3379" y="7641"/>
                  <a:pt x="3433" y="7501"/>
                  <a:pt x="3465" y="7415"/>
                </a:cubicBezTo>
                <a:cubicBezTo>
                  <a:pt x="3476" y="7383"/>
                  <a:pt x="3497" y="7329"/>
                  <a:pt x="3508" y="7308"/>
                </a:cubicBezTo>
                <a:cubicBezTo>
                  <a:pt x="3529" y="7276"/>
                  <a:pt x="3551" y="7222"/>
                  <a:pt x="3551" y="7190"/>
                </a:cubicBezTo>
                <a:cubicBezTo>
                  <a:pt x="3551" y="7158"/>
                  <a:pt x="3562" y="7115"/>
                  <a:pt x="3583" y="7083"/>
                </a:cubicBezTo>
                <a:cubicBezTo>
                  <a:pt x="3594" y="7062"/>
                  <a:pt x="3615" y="7008"/>
                  <a:pt x="3615" y="6976"/>
                </a:cubicBezTo>
                <a:cubicBezTo>
                  <a:pt x="3626" y="6943"/>
                  <a:pt x="3648" y="6912"/>
                  <a:pt x="3658" y="6890"/>
                </a:cubicBezTo>
                <a:cubicBezTo>
                  <a:pt x="3679" y="6879"/>
                  <a:pt x="3701" y="6815"/>
                  <a:pt x="3712" y="6750"/>
                </a:cubicBezTo>
                <a:cubicBezTo>
                  <a:pt x="3733" y="6686"/>
                  <a:pt x="3755" y="6621"/>
                  <a:pt x="3765" y="6611"/>
                </a:cubicBezTo>
                <a:cubicBezTo>
                  <a:pt x="3776" y="6590"/>
                  <a:pt x="3798" y="6536"/>
                  <a:pt x="3819" y="6482"/>
                </a:cubicBezTo>
                <a:cubicBezTo>
                  <a:pt x="3830" y="6428"/>
                  <a:pt x="3872" y="6364"/>
                  <a:pt x="3905" y="6321"/>
                </a:cubicBezTo>
                <a:cubicBezTo>
                  <a:pt x="3937" y="6278"/>
                  <a:pt x="3991" y="6204"/>
                  <a:pt x="4023" y="6139"/>
                </a:cubicBezTo>
                <a:cubicBezTo>
                  <a:pt x="4055" y="6075"/>
                  <a:pt x="4098" y="6021"/>
                  <a:pt x="4108" y="6011"/>
                </a:cubicBezTo>
                <a:cubicBezTo>
                  <a:pt x="4130" y="5999"/>
                  <a:pt x="4151" y="5956"/>
                  <a:pt x="4173" y="5914"/>
                </a:cubicBezTo>
                <a:cubicBezTo>
                  <a:pt x="4194" y="5860"/>
                  <a:pt x="4216" y="5839"/>
                  <a:pt x="4270" y="5806"/>
                </a:cubicBezTo>
                <a:cubicBezTo>
                  <a:pt x="4441" y="5720"/>
                  <a:pt x="4645" y="5570"/>
                  <a:pt x="4677" y="5506"/>
                </a:cubicBezTo>
                <a:cubicBezTo>
                  <a:pt x="4688" y="5484"/>
                  <a:pt x="4742" y="5431"/>
                  <a:pt x="4785" y="5399"/>
                </a:cubicBezTo>
                <a:cubicBezTo>
                  <a:pt x="4892" y="5313"/>
                  <a:pt x="5031" y="5206"/>
                  <a:pt x="5117" y="5120"/>
                </a:cubicBezTo>
                <a:cubicBezTo>
                  <a:pt x="5149" y="5088"/>
                  <a:pt x="5224" y="5034"/>
                  <a:pt x="5288" y="5002"/>
                </a:cubicBezTo>
                <a:cubicBezTo>
                  <a:pt x="5342" y="4970"/>
                  <a:pt x="5417" y="4916"/>
                  <a:pt x="5450" y="4884"/>
                </a:cubicBezTo>
                <a:cubicBezTo>
                  <a:pt x="5567" y="4777"/>
                  <a:pt x="5696" y="4702"/>
                  <a:pt x="5803" y="4702"/>
                </a:cubicBezTo>
                <a:cubicBezTo>
                  <a:pt x="5846" y="4691"/>
                  <a:pt x="5932" y="4680"/>
                  <a:pt x="5986" y="4659"/>
                </a:cubicBezTo>
                <a:cubicBezTo>
                  <a:pt x="6029" y="4648"/>
                  <a:pt x="6093" y="4626"/>
                  <a:pt x="6125" y="4616"/>
                </a:cubicBezTo>
                <a:cubicBezTo>
                  <a:pt x="6146" y="4616"/>
                  <a:pt x="6179" y="4595"/>
                  <a:pt x="6179" y="4583"/>
                </a:cubicBezTo>
                <a:cubicBezTo>
                  <a:pt x="6189" y="4573"/>
                  <a:pt x="6222" y="4562"/>
                  <a:pt x="6286" y="4562"/>
                </a:cubicBezTo>
                <a:cubicBezTo>
                  <a:pt x="6340" y="4552"/>
                  <a:pt x="6415" y="4530"/>
                  <a:pt x="6479" y="4509"/>
                </a:cubicBezTo>
                <a:cubicBezTo>
                  <a:pt x="6533" y="4476"/>
                  <a:pt x="6608" y="4455"/>
                  <a:pt x="6661" y="4455"/>
                </a:cubicBezTo>
                <a:cubicBezTo>
                  <a:pt x="6715" y="4455"/>
                  <a:pt x="6780" y="4444"/>
                  <a:pt x="6811" y="4423"/>
                </a:cubicBezTo>
                <a:cubicBezTo>
                  <a:pt x="6844" y="4412"/>
                  <a:pt x="6897" y="4402"/>
                  <a:pt x="6919" y="4402"/>
                </a:cubicBezTo>
                <a:cubicBezTo>
                  <a:pt x="6940" y="4402"/>
                  <a:pt x="6994" y="4390"/>
                  <a:pt x="7037" y="4369"/>
                </a:cubicBezTo>
                <a:cubicBezTo>
                  <a:pt x="7069" y="4359"/>
                  <a:pt x="7133" y="4348"/>
                  <a:pt x="7166" y="4348"/>
                </a:cubicBezTo>
                <a:cubicBezTo>
                  <a:pt x="7209" y="4348"/>
                  <a:pt x="7230" y="4337"/>
                  <a:pt x="7241" y="4326"/>
                </a:cubicBezTo>
                <a:cubicBezTo>
                  <a:pt x="7241" y="4306"/>
                  <a:pt x="7249" y="4298"/>
                  <a:pt x="7281" y="4298"/>
                </a:cubicBezTo>
                <a:cubicBezTo>
                  <a:pt x="7299" y="4298"/>
                  <a:pt x="7324" y="4301"/>
                  <a:pt x="7359" y="4305"/>
                </a:cubicBezTo>
                <a:lnTo>
                  <a:pt x="7605" y="4305"/>
                </a:lnTo>
                <a:cubicBezTo>
                  <a:pt x="7712" y="4294"/>
                  <a:pt x="7734" y="4294"/>
                  <a:pt x="7755" y="4273"/>
                </a:cubicBezTo>
                <a:cubicBezTo>
                  <a:pt x="7767" y="4240"/>
                  <a:pt x="7788" y="4240"/>
                  <a:pt x="7917" y="4240"/>
                </a:cubicBezTo>
                <a:cubicBezTo>
                  <a:pt x="8034" y="4240"/>
                  <a:pt x="8067" y="4230"/>
                  <a:pt x="8131" y="4197"/>
                </a:cubicBezTo>
                <a:cubicBezTo>
                  <a:pt x="8170" y="4182"/>
                  <a:pt x="8192" y="4172"/>
                  <a:pt x="8210" y="4172"/>
                </a:cubicBezTo>
                <a:cubicBezTo>
                  <a:pt x="8216" y="4172"/>
                  <a:pt x="8222" y="4173"/>
                  <a:pt x="8227" y="4176"/>
                </a:cubicBezTo>
                <a:cubicBezTo>
                  <a:pt x="8236" y="4181"/>
                  <a:pt x="8249" y="4183"/>
                  <a:pt x="8267" y="4183"/>
                </a:cubicBezTo>
                <a:cubicBezTo>
                  <a:pt x="8292" y="4183"/>
                  <a:pt x="8328" y="4178"/>
                  <a:pt x="8378" y="4166"/>
                </a:cubicBezTo>
                <a:cubicBezTo>
                  <a:pt x="8456" y="4140"/>
                  <a:pt x="8589" y="4125"/>
                  <a:pt x="8682" y="4125"/>
                </a:cubicBezTo>
                <a:cubicBezTo>
                  <a:pt x="8742" y="4125"/>
                  <a:pt x="8785" y="4131"/>
                  <a:pt x="8785" y="4144"/>
                </a:cubicBezTo>
                <a:cubicBezTo>
                  <a:pt x="8785" y="4144"/>
                  <a:pt x="8849" y="4154"/>
                  <a:pt x="8925" y="4154"/>
                </a:cubicBezTo>
                <a:cubicBezTo>
                  <a:pt x="9011" y="4154"/>
                  <a:pt x="9085" y="4166"/>
                  <a:pt x="9097" y="4176"/>
                </a:cubicBezTo>
                <a:cubicBezTo>
                  <a:pt x="9118" y="4187"/>
                  <a:pt x="9225" y="4197"/>
                  <a:pt x="9343" y="4197"/>
                </a:cubicBezTo>
                <a:cubicBezTo>
                  <a:pt x="9461" y="4197"/>
                  <a:pt x="9590" y="4208"/>
                  <a:pt x="9622" y="4219"/>
                </a:cubicBezTo>
                <a:cubicBezTo>
                  <a:pt x="9665" y="4230"/>
                  <a:pt x="9740" y="4251"/>
                  <a:pt x="9805" y="4251"/>
                </a:cubicBezTo>
                <a:cubicBezTo>
                  <a:pt x="9858" y="4262"/>
                  <a:pt x="9922" y="4273"/>
                  <a:pt x="9933" y="4283"/>
                </a:cubicBezTo>
                <a:cubicBezTo>
                  <a:pt x="9955" y="4294"/>
                  <a:pt x="10041" y="4294"/>
                  <a:pt x="10126" y="4294"/>
                </a:cubicBezTo>
                <a:cubicBezTo>
                  <a:pt x="10255" y="4294"/>
                  <a:pt x="10276" y="4294"/>
                  <a:pt x="10298" y="4326"/>
                </a:cubicBezTo>
                <a:cubicBezTo>
                  <a:pt x="10319" y="4348"/>
                  <a:pt x="10437" y="4369"/>
                  <a:pt x="10684" y="4412"/>
                </a:cubicBezTo>
                <a:cubicBezTo>
                  <a:pt x="10727" y="4423"/>
                  <a:pt x="10802" y="4444"/>
                  <a:pt x="10845" y="4466"/>
                </a:cubicBezTo>
                <a:cubicBezTo>
                  <a:pt x="10887" y="4498"/>
                  <a:pt x="10942" y="4509"/>
                  <a:pt x="10952" y="4509"/>
                </a:cubicBezTo>
                <a:cubicBezTo>
                  <a:pt x="11016" y="4509"/>
                  <a:pt x="11123" y="4552"/>
                  <a:pt x="11199" y="4616"/>
                </a:cubicBezTo>
                <a:cubicBezTo>
                  <a:pt x="11242" y="4648"/>
                  <a:pt x="11295" y="4680"/>
                  <a:pt x="11328" y="4691"/>
                </a:cubicBezTo>
                <a:cubicBezTo>
                  <a:pt x="11371" y="4702"/>
                  <a:pt x="11392" y="4723"/>
                  <a:pt x="11392" y="4745"/>
                </a:cubicBezTo>
                <a:cubicBezTo>
                  <a:pt x="11392" y="4755"/>
                  <a:pt x="11402" y="4777"/>
                  <a:pt x="11424" y="4798"/>
                </a:cubicBezTo>
                <a:cubicBezTo>
                  <a:pt x="11499" y="4841"/>
                  <a:pt x="11767" y="5120"/>
                  <a:pt x="11810" y="5195"/>
                </a:cubicBezTo>
                <a:cubicBezTo>
                  <a:pt x="11843" y="5238"/>
                  <a:pt x="11864" y="5270"/>
                  <a:pt x="11874" y="5270"/>
                </a:cubicBezTo>
                <a:cubicBezTo>
                  <a:pt x="11885" y="5270"/>
                  <a:pt x="11917" y="5334"/>
                  <a:pt x="11960" y="5410"/>
                </a:cubicBezTo>
                <a:cubicBezTo>
                  <a:pt x="12014" y="5517"/>
                  <a:pt x="12057" y="5581"/>
                  <a:pt x="12143" y="5667"/>
                </a:cubicBezTo>
                <a:cubicBezTo>
                  <a:pt x="12218" y="5742"/>
                  <a:pt x="12282" y="5828"/>
                  <a:pt x="12314" y="5892"/>
                </a:cubicBezTo>
                <a:cubicBezTo>
                  <a:pt x="12346" y="5968"/>
                  <a:pt x="12379" y="6011"/>
                  <a:pt x="12400" y="6011"/>
                </a:cubicBezTo>
                <a:cubicBezTo>
                  <a:pt x="12432" y="6011"/>
                  <a:pt x="12453" y="6032"/>
                  <a:pt x="12465" y="6107"/>
                </a:cubicBezTo>
                <a:cubicBezTo>
                  <a:pt x="12475" y="6139"/>
                  <a:pt x="12496" y="6182"/>
                  <a:pt x="12518" y="6214"/>
                </a:cubicBezTo>
                <a:cubicBezTo>
                  <a:pt x="12604" y="6364"/>
                  <a:pt x="12786" y="6750"/>
                  <a:pt x="12797" y="6804"/>
                </a:cubicBezTo>
                <a:cubicBezTo>
                  <a:pt x="12808" y="6847"/>
                  <a:pt x="12818" y="6912"/>
                  <a:pt x="12829" y="6965"/>
                </a:cubicBezTo>
                <a:cubicBezTo>
                  <a:pt x="12840" y="7008"/>
                  <a:pt x="12872" y="7083"/>
                  <a:pt x="12894" y="7136"/>
                </a:cubicBezTo>
                <a:cubicBezTo>
                  <a:pt x="12937" y="7212"/>
                  <a:pt x="12937" y="7244"/>
                  <a:pt x="12937" y="7319"/>
                </a:cubicBezTo>
                <a:cubicBezTo>
                  <a:pt x="12925" y="7383"/>
                  <a:pt x="12937" y="7415"/>
                  <a:pt x="12947" y="7437"/>
                </a:cubicBezTo>
                <a:cubicBezTo>
                  <a:pt x="12990" y="7469"/>
                  <a:pt x="13001" y="7534"/>
                  <a:pt x="12979" y="7555"/>
                </a:cubicBezTo>
                <a:cubicBezTo>
                  <a:pt x="12968" y="7565"/>
                  <a:pt x="12968" y="7598"/>
                  <a:pt x="12990" y="7641"/>
                </a:cubicBezTo>
                <a:cubicBezTo>
                  <a:pt x="13001" y="7684"/>
                  <a:pt x="13011" y="7748"/>
                  <a:pt x="13022" y="7791"/>
                </a:cubicBezTo>
                <a:cubicBezTo>
                  <a:pt x="13033" y="7844"/>
                  <a:pt x="13044" y="7898"/>
                  <a:pt x="13054" y="7920"/>
                </a:cubicBezTo>
                <a:cubicBezTo>
                  <a:pt x="13076" y="7952"/>
                  <a:pt x="13087" y="8006"/>
                  <a:pt x="13076" y="8199"/>
                </a:cubicBezTo>
                <a:cubicBezTo>
                  <a:pt x="13076" y="8338"/>
                  <a:pt x="13087" y="8456"/>
                  <a:pt x="13087" y="8456"/>
                </a:cubicBezTo>
                <a:cubicBezTo>
                  <a:pt x="13097" y="8478"/>
                  <a:pt x="13108" y="8681"/>
                  <a:pt x="13108" y="8928"/>
                </a:cubicBezTo>
                <a:cubicBezTo>
                  <a:pt x="13119" y="9314"/>
                  <a:pt x="13108" y="9389"/>
                  <a:pt x="13087" y="9453"/>
                </a:cubicBezTo>
                <a:cubicBezTo>
                  <a:pt x="13076" y="9496"/>
                  <a:pt x="13054" y="9560"/>
                  <a:pt x="13054" y="9582"/>
                </a:cubicBezTo>
                <a:cubicBezTo>
                  <a:pt x="13044" y="9646"/>
                  <a:pt x="13001" y="9786"/>
                  <a:pt x="12947" y="9904"/>
                </a:cubicBezTo>
                <a:cubicBezTo>
                  <a:pt x="12925" y="9968"/>
                  <a:pt x="12915" y="10011"/>
                  <a:pt x="12925" y="10044"/>
                </a:cubicBezTo>
                <a:cubicBezTo>
                  <a:pt x="12925" y="10075"/>
                  <a:pt x="12925" y="10097"/>
                  <a:pt x="12915" y="10118"/>
                </a:cubicBezTo>
                <a:cubicBezTo>
                  <a:pt x="12894" y="10129"/>
                  <a:pt x="12872" y="10183"/>
                  <a:pt x="12861" y="10247"/>
                </a:cubicBezTo>
                <a:cubicBezTo>
                  <a:pt x="12851" y="10301"/>
                  <a:pt x="12818" y="10397"/>
                  <a:pt x="12786" y="10451"/>
                </a:cubicBezTo>
                <a:cubicBezTo>
                  <a:pt x="12765" y="10504"/>
                  <a:pt x="12732" y="10569"/>
                  <a:pt x="12732" y="10590"/>
                </a:cubicBezTo>
                <a:cubicBezTo>
                  <a:pt x="12732" y="10644"/>
                  <a:pt x="12689" y="10762"/>
                  <a:pt x="12647" y="10848"/>
                </a:cubicBezTo>
                <a:cubicBezTo>
                  <a:pt x="12615" y="10891"/>
                  <a:pt x="12604" y="10923"/>
                  <a:pt x="12615" y="10966"/>
                </a:cubicBezTo>
                <a:cubicBezTo>
                  <a:pt x="12625" y="11009"/>
                  <a:pt x="12615" y="11030"/>
                  <a:pt x="12572" y="11095"/>
                </a:cubicBezTo>
                <a:cubicBezTo>
                  <a:pt x="12550" y="11148"/>
                  <a:pt x="12508" y="11191"/>
                  <a:pt x="12496" y="11202"/>
                </a:cubicBezTo>
                <a:cubicBezTo>
                  <a:pt x="12486" y="11212"/>
                  <a:pt x="12465" y="11245"/>
                  <a:pt x="12453" y="11277"/>
                </a:cubicBezTo>
                <a:cubicBezTo>
                  <a:pt x="12443" y="11309"/>
                  <a:pt x="12400" y="11362"/>
                  <a:pt x="12379" y="11384"/>
                </a:cubicBezTo>
                <a:cubicBezTo>
                  <a:pt x="12346" y="11417"/>
                  <a:pt x="12314" y="11481"/>
                  <a:pt x="12293" y="11513"/>
                </a:cubicBezTo>
                <a:cubicBezTo>
                  <a:pt x="12282" y="11556"/>
                  <a:pt x="12229" y="11620"/>
                  <a:pt x="12186" y="11663"/>
                </a:cubicBezTo>
                <a:cubicBezTo>
                  <a:pt x="12143" y="11695"/>
                  <a:pt x="12100" y="11738"/>
                  <a:pt x="12100" y="11749"/>
                </a:cubicBezTo>
                <a:cubicBezTo>
                  <a:pt x="12100" y="11792"/>
                  <a:pt x="11950" y="12017"/>
                  <a:pt x="11917" y="12028"/>
                </a:cubicBezTo>
                <a:cubicBezTo>
                  <a:pt x="11896" y="12039"/>
                  <a:pt x="11831" y="12103"/>
                  <a:pt x="11778" y="12167"/>
                </a:cubicBezTo>
                <a:cubicBezTo>
                  <a:pt x="11649" y="12306"/>
                  <a:pt x="11660" y="12296"/>
                  <a:pt x="11607" y="12339"/>
                </a:cubicBezTo>
                <a:cubicBezTo>
                  <a:pt x="11585" y="12360"/>
                  <a:pt x="11552" y="12392"/>
                  <a:pt x="11552" y="12414"/>
                </a:cubicBezTo>
                <a:cubicBezTo>
                  <a:pt x="11542" y="12435"/>
                  <a:pt x="11521" y="12446"/>
                  <a:pt x="11510" y="12446"/>
                </a:cubicBezTo>
                <a:cubicBezTo>
                  <a:pt x="11499" y="12446"/>
                  <a:pt x="11456" y="12489"/>
                  <a:pt x="11424" y="12542"/>
                </a:cubicBezTo>
                <a:cubicBezTo>
                  <a:pt x="11381" y="12596"/>
                  <a:pt x="11316" y="12661"/>
                  <a:pt x="11285" y="12693"/>
                </a:cubicBezTo>
                <a:cubicBezTo>
                  <a:pt x="11252" y="12725"/>
                  <a:pt x="11220" y="12757"/>
                  <a:pt x="11220" y="12768"/>
                </a:cubicBezTo>
                <a:cubicBezTo>
                  <a:pt x="11220" y="12800"/>
                  <a:pt x="11027" y="12918"/>
                  <a:pt x="10866" y="12983"/>
                </a:cubicBezTo>
                <a:cubicBezTo>
                  <a:pt x="10770" y="13014"/>
                  <a:pt x="10684" y="13068"/>
                  <a:pt x="10663" y="13090"/>
                </a:cubicBezTo>
                <a:cubicBezTo>
                  <a:pt x="10626" y="13135"/>
                  <a:pt x="10498" y="13180"/>
                  <a:pt x="10439" y="13180"/>
                </a:cubicBezTo>
                <a:cubicBezTo>
                  <a:pt x="10429" y="13180"/>
                  <a:pt x="10421" y="13179"/>
                  <a:pt x="10415" y="13176"/>
                </a:cubicBezTo>
                <a:cubicBezTo>
                  <a:pt x="10412" y="13172"/>
                  <a:pt x="10406" y="13169"/>
                  <a:pt x="10398" y="13169"/>
                </a:cubicBezTo>
                <a:cubicBezTo>
                  <a:pt x="10384" y="13169"/>
                  <a:pt x="10360" y="13177"/>
                  <a:pt x="10319" y="13197"/>
                </a:cubicBezTo>
                <a:cubicBezTo>
                  <a:pt x="10180" y="13261"/>
                  <a:pt x="9998" y="13336"/>
                  <a:pt x="9986" y="13336"/>
                </a:cubicBezTo>
                <a:cubicBezTo>
                  <a:pt x="9976" y="13336"/>
                  <a:pt x="9901" y="13369"/>
                  <a:pt x="9815" y="13412"/>
                </a:cubicBezTo>
                <a:cubicBezTo>
                  <a:pt x="9729" y="13455"/>
                  <a:pt x="9633" y="13497"/>
                  <a:pt x="9590" y="13497"/>
                </a:cubicBezTo>
                <a:cubicBezTo>
                  <a:pt x="9557" y="13508"/>
                  <a:pt x="9493" y="13540"/>
                  <a:pt x="9450" y="13572"/>
                </a:cubicBezTo>
                <a:cubicBezTo>
                  <a:pt x="9397" y="13594"/>
                  <a:pt x="9343" y="13626"/>
                  <a:pt x="9311" y="13636"/>
                </a:cubicBezTo>
                <a:cubicBezTo>
                  <a:pt x="9279" y="13636"/>
                  <a:pt x="9204" y="13658"/>
                  <a:pt x="9161" y="13669"/>
                </a:cubicBezTo>
                <a:cubicBezTo>
                  <a:pt x="9112" y="13685"/>
                  <a:pt x="9086" y="13693"/>
                  <a:pt x="9068" y="13693"/>
                </a:cubicBezTo>
                <a:cubicBezTo>
                  <a:pt x="9051" y="13693"/>
                  <a:pt x="9043" y="13685"/>
                  <a:pt x="9032" y="13669"/>
                </a:cubicBezTo>
                <a:cubicBezTo>
                  <a:pt x="9022" y="13658"/>
                  <a:pt x="9011" y="13653"/>
                  <a:pt x="8997" y="13653"/>
                </a:cubicBezTo>
                <a:cubicBezTo>
                  <a:pt x="8984" y="13653"/>
                  <a:pt x="8968" y="13658"/>
                  <a:pt x="8946" y="13669"/>
                </a:cubicBezTo>
                <a:cubicBezTo>
                  <a:pt x="8918" y="13679"/>
                  <a:pt x="8854" y="13684"/>
                  <a:pt x="8792" y="13684"/>
                </a:cubicBezTo>
                <a:cubicBezTo>
                  <a:pt x="8716" y="13684"/>
                  <a:pt x="8641" y="13676"/>
                  <a:pt x="8635" y="13658"/>
                </a:cubicBezTo>
                <a:cubicBezTo>
                  <a:pt x="8635" y="13653"/>
                  <a:pt x="8630" y="13650"/>
                  <a:pt x="8612" y="13650"/>
                </a:cubicBezTo>
                <a:cubicBezTo>
                  <a:pt x="8595" y="13650"/>
                  <a:pt x="8565" y="13653"/>
                  <a:pt x="8517" y="13658"/>
                </a:cubicBezTo>
                <a:cubicBezTo>
                  <a:pt x="8453" y="13669"/>
                  <a:pt x="8378" y="13679"/>
                  <a:pt x="8356" y="13679"/>
                </a:cubicBezTo>
                <a:cubicBezTo>
                  <a:pt x="8281" y="13679"/>
                  <a:pt x="8099" y="13626"/>
                  <a:pt x="8013" y="13583"/>
                </a:cubicBezTo>
                <a:cubicBezTo>
                  <a:pt x="7970" y="13562"/>
                  <a:pt x="7895" y="13529"/>
                  <a:pt x="7841" y="13508"/>
                </a:cubicBezTo>
                <a:cubicBezTo>
                  <a:pt x="7788" y="13497"/>
                  <a:pt x="7712" y="13455"/>
                  <a:pt x="7670" y="13433"/>
                </a:cubicBezTo>
                <a:cubicBezTo>
                  <a:pt x="7573" y="13358"/>
                  <a:pt x="7498" y="13326"/>
                  <a:pt x="7466" y="13326"/>
                </a:cubicBezTo>
                <a:cubicBezTo>
                  <a:pt x="7445" y="13326"/>
                  <a:pt x="7380" y="13293"/>
                  <a:pt x="7316" y="13240"/>
                </a:cubicBezTo>
                <a:cubicBezTo>
                  <a:pt x="7241" y="13197"/>
                  <a:pt x="7176" y="13164"/>
                  <a:pt x="7166" y="13164"/>
                </a:cubicBezTo>
                <a:cubicBezTo>
                  <a:pt x="7144" y="13164"/>
                  <a:pt x="7133" y="13154"/>
                  <a:pt x="7123" y="13143"/>
                </a:cubicBezTo>
                <a:cubicBezTo>
                  <a:pt x="7123" y="13133"/>
                  <a:pt x="6790" y="12971"/>
                  <a:pt x="6769" y="12971"/>
                </a:cubicBezTo>
                <a:cubicBezTo>
                  <a:pt x="6747" y="12971"/>
                  <a:pt x="6630" y="12875"/>
                  <a:pt x="6597" y="12832"/>
                </a:cubicBezTo>
                <a:cubicBezTo>
                  <a:pt x="6565" y="12800"/>
                  <a:pt x="6511" y="12757"/>
                  <a:pt x="6458" y="12725"/>
                </a:cubicBezTo>
                <a:cubicBezTo>
                  <a:pt x="6361" y="12671"/>
                  <a:pt x="6286" y="12596"/>
                  <a:pt x="6211" y="12499"/>
                </a:cubicBezTo>
                <a:cubicBezTo>
                  <a:pt x="6189" y="12468"/>
                  <a:pt x="6158" y="12446"/>
                  <a:pt x="6146" y="12446"/>
                </a:cubicBezTo>
                <a:cubicBezTo>
                  <a:pt x="6125" y="12446"/>
                  <a:pt x="6093" y="12414"/>
                  <a:pt x="6072" y="12382"/>
                </a:cubicBezTo>
                <a:cubicBezTo>
                  <a:pt x="6050" y="12349"/>
                  <a:pt x="6007" y="12306"/>
                  <a:pt x="5986" y="12296"/>
                </a:cubicBezTo>
                <a:cubicBezTo>
                  <a:pt x="5965" y="12275"/>
                  <a:pt x="5953" y="12253"/>
                  <a:pt x="5953" y="12232"/>
                </a:cubicBezTo>
                <a:cubicBezTo>
                  <a:pt x="5953" y="12221"/>
                  <a:pt x="5922" y="12189"/>
                  <a:pt x="5900" y="12167"/>
                </a:cubicBezTo>
                <a:cubicBezTo>
                  <a:pt x="5868" y="12146"/>
                  <a:pt x="5825" y="12092"/>
                  <a:pt x="5793" y="12049"/>
                </a:cubicBezTo>
                <a:cubicBezTo>
                  <a:pt x="5771" y="12006"/>
                  <a:pt x="5729" y="11931"/>
                  <a:pt x="5696" y="11888"/>
                </a:cubicBezTo>
                <a:cubicBezTo>
                  <a:pt x="5674" y="11856"/>
                  <a:pt x="5610" y="11770"/>
                  <a:pt x="5578" y="11706"/>
                </a:cubicBezTo>
                <a:cubicBezTo>
                  <a:pt x="5535" y="11641"/>
                  <a:pt x="5503" y="11588"/>
                  <a:pt x="5493" y="11588"/>
                </a:cubicBezTo>
                <a:cubicBezTo>
                  <a:pt x="5493" y="11588"/>
                  <a:pt x="5450" y="11534"/>
                  <a:pt x="5396" y="11459"/>
                </a:cubicBezTo>
                <a:cubicBezTo>
                  <a:pt x="5353" y="11384"/>
                  <a:pt x="5310" y="11331"/>
                  <a:pt x="5300" y="11331"/>
                </a:cubicBezTo>
                <a:cubicBezTo>
                  <a:pt x="5288" y="11331"/>
                  <a:pt x="5278" y="11298"/>
                  <a:pt x="5257" y="11266"/>
                </a:cubicBezTo>
                <a:cubicBezTo>
                  <a:pt x="5245" y="11234"/>
                  <a:pt x="5203" y="11169"/>
                  <a:pt x="5160" y="11127"/>
                </a:cubicBezTo>
                <a:cubicBezTo>
                  <a:pt x="5117" y="11084"/>
                  <a:pt x="5085" y="11041"/>
                  <a:pt x="5085" y="11030"/>
                </a:cubicBezTo>
                <a:cubicBezTo>
                  <a:pt x="5085" y="11019"/>
                  <a:pt x="5074" y="10987"/>
                  <a:pt x="5042" y="10955"/>
                </a:cubicBezTo>
                <a:cubicBezTo>
                  <a:pt x="5021" y="10933"/>
                  <a:pt x="5009" y="10902"/>
                  <a:pt x="5009" y="10880"/>
                </a:cubicBezTo>
                <a:cubicBezTo>
                  <a:pt x="5009" y="10869"/>
                  <a:pt x="4988" y="10826"/>
                  <a:pt x="4956" y="10794"/>
                </a:cubicBezTo>
                <a:cubicBezTo>
                  <a:pt x="4935" y="10773"/>
                  <a:pt x="4913" y="10730"/>
                  <a:pt x="4913" y="10709"/>
                </a:cubicBezTo>
                <a:cubicBezTo>
                  <a:pt x="4913" y="10655"/>
                  <a:pt x="4849" y="10526"/>
                  <a:pt x="4773" y="10440"/>
                </a:cubicBezTo>
                <a:cubicBezTo>
                  <a:pt x="4634" y="10247"/>
                  <a:pt x="4580" y="10151"/>
                  <a:pt x="4549" y="10001"/>
                </a:cubicBezTo>
                <a:cubicBezTo>
                  <a:pt x="4516" y="9915"/>
                  <a:pt x="4484" y="9818"/>
                  <a:pt x="4463" y="9775"/>
                </a:cubicBezTo>
                <a:cubicBezTo>
                  <a:pt x="4430" y="9722"/>
                  <a:pt x="4420" y="9679"/>
                  <a:pt x="4420" y="9550"/>
                </a:cubicBezTo>
                <a:cubicBezTo>
                  <a:pt x="4409" y="9453"/>
                  <a:pt x="4398" y="9357"/>
                  <a:pt x="4387" y="9336"/>
                </a:cubicBezTo>
                <a:cubicBezTo>
                  <a:pt x="4356" y="9282"/>
                  <a:pt x="4313" y="9046"/>
                  <a:pt x="4334" y="9014"/>
                </a:cubicBezTo>
                <a:cubicBezTo>
                  <a:pt x="4334" y="9003"/>
                  <a:pt x="4323" y="8928"/>
                  <a:pt x="4302" y="8853"/>
                </a:cubicBezTo>
                <a:cubicBezTo>
                  <a:pt x="4280" y="8756"/>
                  <a:pt x="4270" y="8702"/>
                  <a:pt x="4291" y="8692"/>
                </a:cubicBezTo>
                <a:cubicBezTo>
                  <a:pt x="4291" y="8671"/>
                  <a:pt x="4302" y="8585"/>
                  <a:pt x="4302" y="8499"/>
                </a:cubicBezTo>
                <a:cubicBezTo>
                  <a:pt x="4291" y="8402"/>
                  <a:pt x="4302" y="8295"/>
                  <a:pt x="4313" y="8242"/>
                </a:cubicBezTo>
                <a:cubicBezTo>
                  <a:pt x="4323" y="8199"/>
                  <a:pt x="4344" y="8113"/>
                  <a:pt x="4344" y="8059"/>
                </a:cubicBezTo>
                <a:cubicBezTo>
                  <a:pt x="4366" y="7844"/>
                  <a:pt x="4398" y="7758"/>
                  <a:pt x="4495" y="7544"/>
                </a:cubicBezTo>
                <a:cubicBezTo>
                  <a:pt x="4570" y="7405"/>
                  <a:pt x="4613" y="7298"/>
                  <a:pt x="4613" y="7233"/>
                </a:cubicBezTo>
                <a:cubicBezTo>
                  <a:pt x="4634" y="7136"/>
                  <a:pt x="4656" y="7083"/>
                  <a:pt x="4731" y="7008"/>
                </a:cubicBezTo>
                <a:cubicBezTo>
                  <a:pt x="4859" y="6869"/>
                  <a:pt x="4913" y="6804"/>
                  <a:pt x="4956" y="6718"/>
                </a:cubicBezTo>
                <a:cubicBezTo>
                  <a:pt x="4978" y="6676"/>
                  <a:pt x="4999" y="6621"/>
                  <a:pt x="5021" y="6611"/>
                </a:cubicBezTo>
                <a:cubicBezTo>
                  <a:pt x="5042" y="6590"/>
                  <a:pt x="5074" y="6536"/>
                  <a:pt x="5095" y="6493"/>
                </a:cubicBezTo>
                <a:cubicBezTo>
                  <a:pt x="5171" y="6354"/>
                  <a:pt x="5417" y="6128"/>
                  <a:pt x="5589" y="6032"/>
                </a:cubicBezTo>
                <a:cubicBezTo>
                  <a:pt x="5674" y="5989"/>
                  <a:pt x="5760" y="5956"/>
                  <a:pt x="5793" y="5956"/>
                </a:cubicBezTo>
                <a:cubicBezTo>
                  <a:pt x="5825" y="5956"/>
                  <a:pt x="5889" y="5946"/>
                  <a:pt x="5943" y="5935"/>
                </a:cubicBezTo>
                <a:cubicBezTo>
                  <a:pt x="5996" y="5914"/>
                  <a:pt x="6061" y="5903"/>
                  <a:pt x="6082" y="5892"/>
                </a:cubicBezTo>
                <a:cubicBezTo>
                  <a:pt x="6115" y="5882"/>
                  <a:pt x="6179" y="5860"/>
                  <a:pt x="6222" y="5839"/>
                </a:cubicBezTo>
                <a:cubicBezTo>
                  <a:pt x="6275" y="5817"/>
                  <a:pt x="6351" y="5785"/>
                  <a:pt x="6404" y="5785"/>
                </a:cubicBezTo>
                <a:cubicBezTo>
                  <a:pt x="6447" y="5775"/>
                  <a:pt x="6501" y="5763"/>
                  <a:pt x="6522" y="5763"/>
                </a:cubicBezTo>
                <a:cubicBezTo>
                  <a:pt x="6565" y="5732"/>
                  <a:pt x="6715" y="5699"/>
                  <a:pt x="6811" y="5678"/>
                </a:cubicBezTo>
                <a:cubicBezTo>
                  <a:pt x="6866" y="5678"/>
                  <a:pt x="6919" y="5656"/>
                  <a:pt x="6930" y="5646"/>
                </a:cubicBezTo>
                <a:cubicBezTo>
                  <a:pt x="6946" y="5630"/>
                  <a:pt x="6961" y="5620"/>
                  <a:pt x="6989" y="5620"/>
                </a:cubicBezTo>
                <a:cubicBezTo>
                  <a:pt x="7000" y="5620"/>
                  <a:pt x="7012" y="5621"/>
                  <a:pt x="7026" y="5624"/>
                </a:cubicBezTo>
                <a:cubicBezTo>
                  <a:pt x="7038" y="5627"/>
                  <a:pt x="7052" y="5629"/>
                  <a:pt x="7066" y="5629"/>
                </a:cubicBezTo>
                <a:cubicBezTo>
                  <a:pt x="7099" y="5629"/>
                  <a:pt x="7135" y="5621"/>
                  <a:pt x="7166" y="5613"/>
                </a:cubicBezTo>
                <a:cubicBezTo>
                  <a:pt x="7198" y="5603"/>
                  <a:pt x="7241" y="5592"/>
                  <a:pt x="7273" y="5592"/>
                </a:cubicBezTo>
                <a:cubicBezTo>
                  <a:pt x="7295" y="5592"/>
                  <a:pt x="7369" y="5581"/>
                  <a:pt x="7423" y="5570"/>
                </a:cubicBezTo>
                <a:cubicBezTo>
                  <a:pt x="7488" y="5560"/>
                  <a:pt x="7605" y="5549"/>
                  <a:pt x="7702" y="5549"/>
                </a:cubicBezTo>
                <a:cubicBezTo>
                  <a:pt x="7809" y="5549"/>
                  <a:pt x="7895" y="5539"/>
                  <a:pt x="7917" y="5527"/>
                </a:cubicBezTo>
                <a:cubicBezTo>
                  <a:pt x="7948" y="5517"/>
                  <a:pt x="7991" y="5506"/>
                  <a:pt x="8013" y="5496"/>
                </a:cubicBezTo>
                <a:cubicBezTo>
                  <a:pt x="8034" y="5496"/>
                  <a:pt x="8077" y="5474"/>
                  <a:pt x="8120" y="5463"/>
                </a:cubicBezTo>
                <a:cubicBezTo>
                  <a:pt x="8151" y="5451"/>
                  <a:pt x="8172" y="5445"/>
                  <a:pt x="8190" y="5445"/>
                </a:cubicBezTo>
                <a:cubicBezTo>
                  <a:pt x="8203" y="5445"/>
                  <a:pt x="8214" y="5448"/>
                  <a:pt x="8227" y="5453"/>
                </a:cubicBezTo>
                <a:cubicBezTo>
                  <a:pt x="8244" y="5463"/>
                  <a:pt x="8260" y="5469"/>
                  <a:pt x="8279" y="5469"/>
                </a:cubicBezTo>
                <a:cubicBezTo>
                  <a:pt x="8297" y="5469"/>
                  <a:pt x="8319" y="5463"/>
                  <a:pt x="8346" y="5453"/>
                </a:cubicBezTo>
                <a:cubicBezTo>
                  <a:pt x="8389" y="5442"/>
                  <a:pt x="8453" y="5431"/>
                  <a:pt x="8496" y="5431"/>
                </a:cubicBezTo>
                <a:cubicBezTo>
                  <a:pt x="8539" y="5420"/>
                  <a:pt x="8603" y="5410"/>
                  <a:pt x="8656" y="5399"/>
                </a:cubicBezTo>
                <a:cubicBezTo>
                  <a:pt x="8678" y="5394"/>
                  <a:pt x="8713" y="5391"/>
                  <a:pt x="8753" y="5391"/>
                </a:cubicBezTo>
                <a:cubicBezTo>
                  <a:pt x="8793" y="5391"/>
                  <a:pt x="8839" y="5394"/>
                  <a:pt x="8882" y="5399"/>
                </a:cubicBezTo>
                <a:cubicBezTo>
                  <a:pt x="9021" y="5399"/>
                  <a:pt x="9343" y="5377"/>
                  <a:pt x="9461" y="5356"/>
                </a:cubicBezTo>
                <a:cubicBezTo>
                  <a:pt x="9477" y="5351"/>
                  <a:pt x="9493" y="5348"/>
                  <a:pt x="9505" y="5348"/>
                </a:cubicBezTo>
                <a:cubicBezTo>
                  <a:pt x="9517" y="5348"/>
                  <a:pt x="9526" y="5351"/>
                  <a:pt x="9526" y="5356"/>
                </a:cubicBezTo>
                <a:cubicBezTo>
                  <a:pt x="9536" y="5367"/>
                  <a:pt x="9557" y="5377"/>
                  <a:pt x="9579" y="5377"/>
                </a:cubicBezTo>
                <a:cubicBezTo>
                  <a:pt x="9611" y="5377"/>
                  <a:pt x="9633" y="5377"/>
                  <a:pt x="9643" y="5388"/>
                </a:cubicBezTo>
                <a:cubicBezTo>
                  <a:pt x="9654" y="5399"/>
                  <a:pt x="9667" y="5404"/>
                  <a:pt x="9692" y="5404"/>
                </a:cubicBezTo>
                <a:cubicBezTo>
                  <a:pt x="9716" y="5404"/>
                  <a:pt x="9751" y="5399"/>
                  <a:pt x="9805" y="5388"/>
                </a:cubicBezTo>
                <a:lnTo>
                  <a:pt x="9955" y="5367"/>
                </a:lnTo>
                <a:lnTo>
                  <a:pt x="9986" y="5410"/>
                </a:lnTo>
                <a:cubicBezTo>
                  <a:pt x="10019" y="5453"/>
                  <a:pt x="10029" y="5453"/>
                  <a:pt x="10169" y="5463"/>
                </a:cubicBezTo>
                <a:cubicBezTo>
                  <a:pt x="10276" y="5474"/>
                  <a:pt x="10362" y="5496"/>
                  <a:pt x="10437" y="5527"/>
                </a:cubicBezTo>
                <a:cubicBezTo>
                  <a:pt x="10501" y="5549"/>
                  <a:pt x="10587" y="5581"/>
                  <a:pt x="10641" y="5592"/>
                </a:cubicBezTo>
                <a:cubicBezTo>
                  <a:pt x="10694" y="5592"/>
                  <a:pt x="10737" y="5613"/>
                  <a:pt x="10759" y="5635"/>
                </a:cubicBezTo>
                <a:cubicBezTo>
                  <a:pt x="10770" y="5646"/>
                  <a:pt x="10813" y="5667"/>
                  <a:pt x="10845" y="5678"/>
                </a:cubicBezTo>
                <a:cubicBezTo>
                  <a:pt x="10877" y="5689"/>
                  <a:pt x="10920" y="5710"/>
                  <a:pt x="10930" y="5732"/>
                </a:cubicBezTo>
                <a:cubicBezTo>
                  <a:pt x="10942" y="5742"/>
                  <a:pt x="10995" y="5775"/>
                  <a:pt x="11027" y="5785"/>
                </a:cubicBezTo>
                <a:cubicBezTo>
                  <a:pt x="11070" y="5796"/>
                  <a:pt x="11135" y="5839"/>
                  <a:pt x="11166" y="5871"/>
                </a:cubicBezTo>
                <a:cubicBezTo>
                  <a:pt x="11285" y="5978"/>
                  <a:pt x="11402" y="6096"/>
                  <a:pt x="11445" y="6150"/>
                </a:cubicBezTo>
                <a:cubicBezTo>
                  <a:pt x="11467" y="6182"/>
                  <a:pt x="11521" y="6225"/>
                  <a:pt x="11552" y="6257"/>
                </a:cubicBezTo>
                <a:cubicBezTo>
                  <a:pt x="11585" y="6278"/>
                  <a:pt x="11628" y="6332"/>
                  <a:pt x="11649" y="6375"/>
                </a:cubicBezTo>
                <a:cubicBezTo>
                  <a:pt x="11671" y="6418"/>
                  <a:pt x="11681" y="6440"/>
                  <a:pt x="11692" y="6440"/>
                </a:cubicBezTo>
                <a:cubicBezTo>
                  <a:pt x="11703" y="6440"/>
                  <a:pt x="11757" y="6482"/>
                  <a:pt x="11800" y="6514"/>
                </a:cubicBezTo>
                <a:cubicBezTo>
                  <a:pt x="11874" y="6579"/>
                  <a:pt x="11896" y="6600"/>
                  <a:pt x="11885" y="6633"/>
                </a:cubicBezTo>
                <a:cubicBezTo>
                  <a:pt x="11874" y="6654"/>
                  <a:pt x="11896" y="6676"/>
                  <a:pt x="11928" y="6718"/>
                </a:cubicBezTo>
                <a:lnTo>
                  <a:pt x="11993" y="6783"/>
                </a:lnTo>
                <a:cubicBezTo>
                  <a:pt x="11993" y="6793"/>
                  <a:pt x="12014" y="6836"/>
                  <a:pt x="12036" y="6869"/>
                </a:cubicBezTo>
                <a:cubicBezTo>
                  <a:pt x="12067" y="6900"/>
                  <a:pt x="12089" y="6943"/>
                  <a:pt x="12089" y="6954"/>
                </a:cubicBezTo>
                <a:cubicBezTo>
                  <a:pt x="12089" y="6965"/>
                  <a:pt x="12110" y="7019"/>
                  <a:pt x="12143" y="7072"/>
                </a:cubicBezTo>
                <a:cubicBezTo>
                  <a:pt x="12175" y="7115"/>
                  <a:pt x="12207" y="7190"/>
                  <a:pt x="12218" y="7233"/>
                </a:cubicBezTo>
                <a:cubicBezTo>
                  <a:pt x="12239" y="7265"/>
                  <a:pt x="12260" y="7319"/>
                  <a:pt x="12272" y="7341"/>
                </a:cubicBezTo>
                <a:cubicBezTo>
                  <a:pt x="12282" y="7372"/>
                  <a:pt x="12303" y="7437"/>
                  <a:pt x="12314" y="7480"/>
                </a:cubicBezTo>
                <a:cubicBezTo>
                  <a:pt x="12325" y="7534"/>
                  <a:pt x="12346" y="7608"/>
                  <a:pt x="12368" y="7641"/>
                </a:cubicBezTo>
                <a:cubicBezTo>
                  <a:pt x="12389" y="7705"/>
                  <a:pt x="12422" y="7855"/>
                  <a:pt x="12432" y="8070"/>
                </a:cubicBezTo>
                <a:cubicBezTo>
                  <a:pt x="12443" y="8113"/>
                  <a:pt x="12453" y="8199"/>
                  <a:pt x="12475" y="8242"/>
                </a:cubicBezTo>
                <a:cubicBezTo>
                  <a:pt x="12496" y="8327"/>
                  <a:pt x="12496" y="8327"/>
                  <a:pt x="12475" y="8349"/>
                </a:cubicBezTo>
                <a:cubicBezTo>
                  <a:pt x="12443" y="8370"/>
                  <a:pt x="12443" y="8381"/>
                  <a:pt x="12475" y="8488"/>
                </a:cubicBezTo>
                <a:cubicBezTo>
                  <a:pt x="12508" y="8606"/>
                  <a:pt x="12508" y="8606"/>
                  <a:pt x="12475" y="8628"/>
                </a:cubicBezTo>
                <a:cubicBezTo>
                  <a:pt x="12443" y="8649"/>
                  <a:pt x="12443" y="8649"/>
                  <a:pt x="12465" y="8714"/>
                </a:cubicBezTo>
                <a:cubicBezTo>
                  <a:pt x="12486" y="8810"/>
                  <a:pt x="12486" y="9153"/>
                  <a:pt x="12465" y="9207"/>
                </a:cubicBezTo>
                <a:cubicBezTo>
                  <a:pt x="12443" y="9250"/>
                  <a:pt x="12411" y="9421"/>
                  <a:pt x="12411" y="9486"/>
                </a:cubicBezTo>
                <a:cubicBezTo>
                  <a:pt x="12411" y="9539"/>
                  <a:pt x="12346" y="9754"/>
                  <a:pt x="12282" y="9925"/>
                </a:cubicBezTo>
                <a:cubicBezTo>
                  <a:pt x="12260" y="9968"/>
                  <a:pt x="12250" y="10022"/>
                  <a:pt x="12250" y="10054"/>
                </a:cubicBezTo>
                <a:cubicBezTo>
                  <a:pt x="12250" y="10097"/>
                  <a:pt x="12239" y="10118"/>
                  <a:pt x="12218" y="10129"/>
                </a:cubicBezTo>
                <a:cubicBezTo>
                  <a:pt x="12196" y="10140"/>
                  <a:pt x="12186" y="10151"/>
                  <a:pt x="12186" y="10161"/>
                </a:cubicBezTo>
                <a:cubicBezTo>
                  <a:pt x="12186" y="10172"/>
                  <a:pt x="12143" y="10237"/>
                  <a:pt x="12089" y="10301"/>
                </a:cubicBezTo>
                <a:cubicBezTo>
                  <a:pt x="12003" y="10408"/>
                  <a:pt x="11971" y="10473"/>
                  <a:pt x="11864" y="10644"/>
                </a:cubicBezTo>
                <a:cubicBezTo>
                  <a:pt x="11864" y="10655"/>
                  <a:pt x="11831" y="10687"/>
                  <a:pt x="11810" y="10709"/>
                </a:cubicBezTo>
                <a:cubicBezTo>
                  <a:pt x="11800" y="10730"/>
                  <a:pt x="11757" y="10794"/>
                  <a:pt x="11724" y="10848"/>
                </a:cubicBezTo>
                <a:cubicBezTo>
                  <a:pt x="11660" y="10966"/>
                  <a:pt x="11638" y="11009"/>
                  <a:pt x="11595" y="11009"/>
                </a:cubicBezTo>
                <a:cubicBezTo>
                  <a:pt x="11585" y="11009"/>
                  <a:pt x="11521" y="11062"/>
                  <a:pt x="11456" y="11138"/>
                </a:cubicBezTo>
                <a:cubicBezTo>
                  <a:pt x="11381" y="11202"/>
                  <a:pt x="11328" y="11266"/>
                  <a:pt x="11316" y="11266"/>
                </a:cubicBezTo>
                <a:cubicBezTo>
                  <a:pt x="11306" y="11266"/>
                  <a:pt x="11274" y="11298"/>
                  <a:pt x="11242" y="11352"/>
                </a:cubicBezTo>
                <a:cubicBezTo>
                  <a:pt x="11166" y="11448"/>
                  <a:pt x="10920" y="11706"/>
                  <a:pt x="10834" y="11770"/>
                </a:cubicBezTo>
                <a:cubicBezTo>
                  <a:pt x="10802" y="11792"/>
                  <a:pt x="10770" y="11824"/>
                  <a:pt x="10759" y="11834"/>
                </a:cubicBezTo>
                <a:cubicBezTo>
                  <a:pt x="10759" y="11846"/>
                  <a:pt x="10706" y="11877"/>
                  <a:pt x="10651" y="11910"/>
                </a:cubicBezTo>
                <a:cubicBezTo>
                  <a:pt x="10587" y="11942"/>
                  <a:pt x="10534" y="11974"/>
                  <a:pt x="10534" y="11996"/>
                </a:cubicBezTo>
                <a:cubicBezTo>
                  <a:pt x="10512" y="12028"/>
                  <a:pt x="10458" y="12070"/>
                  <a:pt x="10427" y="12070"/>
                </a:cubicBezTo>
                <a:cubicBezTo>
                  <a:pt x="10415" y="12070"/>
                  <a:pt x="10362" y="12124"/>
                  <a:pt x="10319" y="12178"/>
                </a:cubicBezTo>
                <a:cubicBezTo>
                  <a:pt x="10271" y="12236"/>
                  <a:pt x="10231" y="12276"/>
                  <a:pt x="10216" y="12276"/>
                </a:cubicBezTo>
                <a:cubicBezTo>
                  <a:pt x="10215" y="12276"/>
                  <a:pt x="10213" y="12276"/>
                  <a:pt x="10212" y="12275"/>
                </a:cubicBezTo>
                <a:cubicBezTo>
                  <a:pt x="10191" y="12275"/>
                  <a:pt x="10126" y="12306"/>
                  <a:pt x="9955" y="12425"/>
                </a:cubicBezTo>
                <a:cubicBezTo>
                  <a:pt x="9933" y="12446"/>
                  <a:pt x="9879" y="12478"/>
                  <a:pt x="9847" y="12499"/>
                </a:cubicBezTo>
                <a:cubicBezTo>
                  <a:pt x="9815" y="12521"/>
                  <a:pt x="9772" y="12554"/>
                  <a:pt x="9750" y="12585"/>
                </a:cubicBezTo>
                <a:cubicBezTo>
                  <a:pt x="9710" y="12618"/>
                  <a:pt x="9688" y="12632"/>
                  <a:pt x="9656" y="12632"/>
                </a:cubicBezTo>
                <a:cubicBezTo>
                  <a:pt x="9646" y="12632"/>
                  <a:pt x="9635" y="12631"/>
                  <a:pt x="9622" y="12628"/>
                </a:cubicBezTo>
                <a:cubicBezTo>
                  <a:pt x="9611" y="12628"/>
                  <a:pt x="9557" y="12650"/>
                  <a:pt x="9514" y="12682"/>
                </a:cubicBezTo>
                <a:cubicBezTo>
                  <a:pt x="9471" y="12700"/>
                  <a:pt x="9435" y="12717"/>
                  <a:pt x="9417" y="12717"/>
                </a:cubicBezTo>
                <a:cubicBezTo>
                  <a:pt x="9413" y="12717"/>
                  <a:pt x="9409" y="12716"/>
                  <a:pt x="9407" y="12714"/>
                </a:cubicBezTo>
                <a:cubicBezTo>
                  <a:pt x="9407" y="12714"/>
                  <a:pt x="9364" y="12735"/>
                  <a:pt x="9311" y="12757"/>
                </a:cubicBezTo>
                <a:cubicBezTo>
                  <a:pt x="9257" y="12790"/>
                  <a:pt x="9204" y="12811"/>
                  <a:pt x="9193" y="12811"/>
                </a:cubicBezTo>
                <a:cubicBezTo>
                  <a:pt x="9182" y="12811"/>
                  <a:pt x="9139" y="12821"/>
                  <a:pt x="9085" y="12843"/>
                </a:cubicBezTo>
                <a:cubicBezTo>
                  <a:pt x="8957" y="12907"/>
                  <a:pt x="8849" y="12940"/>
                  <a:pt x="8753" y="12940"/>
                </a:cubicBezTo>
                <a:cubicBezTo>
                  <a:pt x="8699" y="12940"/>
                  <a:pt x="8646" y="12940"/>
                  <a:pt x="8625" y="12950"/>
                </a:cubicBezTo>
                <a:cubicBezTo>
                  <a:pt x="8614" y="12956"/>
                  <a:pt x="8603" y="12958"/>
                  <a:pt x="8588" y="12958"/>
                </a:cubicBezTo>
                <a:cubicBezTo>
                  <a:pt x="8574" y="12958"/>
                  <a:pt x="8555" y="12956"/>
                  <a:pt x="8528" y="12950"/>
                </a:cubicBezTo>
                <a:cubicBezTo>
                  <a:pt x="8496" y="12929"/>
                  <a:pt x="8453" y="12918"/>
                  <a:pt x="8432" y="12918"/>
                </a:cubicBezTo>
                <a:cubicBezTo>
                  <a:pt x="8420" y="12918"/>
                  <a:pt x="8356" y="12897"/>
                  <a:pt x="8303" y="12864"/>
                </a:cubicBezTo>
                <a:cubicBezTo>
                  <a:pt x="8260" y="12832"/>
                  <a:pt x="8174" y="12800"/>
                  <a:pt x="8120" y="12778"/>
                </a:cubicBezTo>
                <a:cubicBezTo>
                  <a:pt x="8067" y="12768"/>
                  <a:pt x="8024" y="12747"/>
                  <a:pt x="8024" y="12735"/>
                </a:cubicBezTo>
                <a:cubicBezTo>
                  <a:pt x="8024" y="12714"/>
                  <a:pt x="7991" y="12704"/>
                  <a:pt x="7948" y="12682"/>
                </a:cubicBezTo>
                <a:cubicBezTo>
                  <a:pt x="7906" y="12671"/>
                  <a:pt x="7831" y="12628"/>
                  <a:pt x="7777" y="12596"/>
                </a:cubicBezTo>
                <a:cubicBezTo>
                  <a:pt x="7734" y="12564"/>
                  <a:pt x="7638" y="12499"/>
                  <a:pt x="7562" y="12457"/>
                </a:cubicBezTo>
                <a:cubicBezTo>
                  <a:pt x="7476" y="12414"/>
                  <a:pt x="7423" y="12382"/>
                  <a:pt x="7423" y="12360"/>
                </a:cubicBezTo>
                <a:cubicBezTo>
                  <a:pt x="7423" y="12349"/>
                  <a:pt x="7391" y="12318"/>
                  <a:pt x="7348" y="12296"/>
                </a:cubicBezTo>
                <a:cubicBezTo>
                  <a:pt x="7316" y="12275"/>
                  <a:pt x="7273" y="12242"/>
                  <a:pt x="7262" y="12221"/>
                </a:cubicBezTo>
                <a:cubicBezTo>
                  <a:pt x="7241" y="12199"/>
                  <a:pt x="7209" y="12178"/>
                  <a:pt x="7187" y="12178"/>
                </a:cubicBezTo>
                <a:cubicBezTo>
                  <a:pt x="7166" y="12178"/>
                  <a:pt x="7123" y="12156"/>
                  <a:pt x="7090" y="12113"/>
                </a:cubicBezTo>
                <a:cubicBezTo>
                  <a:pt x="6866" y="11888"/>
                  <a:pt x="6597" y="11641"/>
                  <a:pt x="6522" y="11598"/>
                </a:cubicBezTo>
                <a:cubicBezTo>
                  <a:pt x="6479" y="11577"/>
                  <a:pt x="6436" y="11545"/>
                  <a:pt x="6436" y="11534"/>
                </a:cubicBezTo>
                <a:cubicBezTo>
                  <a:pt x="6436" y="11524"/>
                  <a:pt x="6415" y="11502"/>
                  <a:pt x="6382" y="11481"/>
                </a:cubicBezTo>
                <a:cubicBezTo>
                  <a:pt x="6361" y="11470"/>
                  <a:pt x="6318" y="11417"/>
                  <a:pt x="6286" y="11374"/>
                </a:cubicBezTo>
                <a:cubicBezTo>
                  <a:pt x="6215" y="11263"/>
                  <a:pt x="6136" y="11190"/>
                  <a:pt x="6090" y="11190"/>
                </a:cubicBezTo>
                <a:cubicBezTo>
                  <a:pt x="6088" y="11190"/>
                  <a:pt x="6085" y="11190"/>
                  <a:pt x="6082" y="11191"/>
                </a:cubicBezTo>
                <a:cubicBezTo>
                  <a:pt x="6076" y="11194"/>
                  <a:pt x="6070" y="11196"/>
                  <a:pt x="6066" y="11196"/>
                </a:cubicBezTo>
                <a:cubicBezTo>
                  <a:pt x="6055" y="11196"/>
                  <a:pt x="6050" y="11188"/>
                  <a:pt x="6050" y="11181"/>
                </a:cubicBezTo>
                <a:cubicBezTo>
                  <a:pt x="6050" y="11169"/>
                  <a:pt x="6018" y="11116"/>
                  <a:pt x="5975" y="11062"/>
                </a:cubicBezTo>
                <a:cubicBezTo>
                  <a:pt x="5932" y="11009"/>
                  <a:pt x="5879" y="10923"/>
                  <a:pt x="5857" y="10869"/>
                </a:cubicBezTo>
                <a:cubicBezTo>
                  <a:pt x="5825" y="10826"/>
                  <a:pt x="5771" y="10740"/>
                  <a:pt x="5717" y="10697"/>
                </a:cubicBezTo>
                <a:cubicBezTo>
                  <a:pt x="5664" y="10644"/>
                  <a:pt x="5621" y="10590"/>
                  <a:pt x="5621" y="10580"/>
                </a:cubicBezTo>
                <a:cubicBezTo>
                  <a:pt x="5621" y="10569"/>
                  <a:pt x="5610" y="10537"/>
                  <a:pt x="5578" y="10516"/>
                </a:cubicBezTo>
                <a:cubicBezTo>
                  <a:pt x="5535" y="10440"/>
                  <a:pt x="5503" y="10333"/>
                  <a:pt x="5481" y="10140"/>
                </a:cubicBezTo>
                <a:cubicBezTo>
                  <a:pt x="5460" y="9968"/>
                  <a:pt x="5439" y="9861"/>
                  <a:pt x="5396" y="9765"/>
                </a:cubicBezTo>
                <a:cubicBezTo>
                  <a:pt x="5385" y="9722"/>
                  <a:pt x="5364" y="9625"/>
                  <a:pt x="5364" y="9529"/>
                </a:cubicBezTo>
                <a:cubicBezTo>
                  <a:pt x="5342" y="9260"/>
                  <a:pt x="5310" y="9035"/>
                  <a:pt x="5288" y="9024"/>
                </a:cubicBezTo>
                <a:cubicBezTo>
                  <a:pt x="5257" y="9003"/>
                  <a:pt x="5278" y="8810"/>
                  <a:pt x="5331" y="8638"/>
                </a:cubicBezTo>
                <a:cubicBezTo>
                  <a:pt x="5353" y="8574"/>
                  <a:pt x="5364" y="8509"/>
                  <a:pt x="5374" y="8478"/>
                </a:cubicBezTo>
                <a:cubicBezTo>
                  <a:pt x="5374" y="8445"/>
                  <a:pt x="5385" y="8413"/>
                  <a:pt x="5385" y="8402"/>
                </a:cubicBezTo>
                <a:cubicBezTo>
                  <a:pt x="5396" y="8392"/>
                  <a:pt x="5428" y="8209"/>
                  <a:pt x="5439" y="8091"/>
                </a:cubicBezTo>
                <a:cubicBezTo>
                  <a:pt x="5439" y="8048"/>
                  <a:pt x="5471" y="7973"/>
                  <a:pt x="5546" y="7844"/>
                </a:cubicBezTo>
                <a:cubicBezTo>
                  <a:pt x="5643" y="7694"/>
                  <a:pt x="5686" y="7641"/>
                  <a:pt x="5814" y="7522"/>
                </a:cubicBezTo>
                <a:cubicBezTo>
                  <a:pt x="5900" y="7437"/>
                  <a:pt x="6029" y="7329"/>
                  <a:pt x="6082" y="7286"/>
                </a:cubicBezTo>
                <a:cubicBezTo>
                  <a:pt x="6146" y="7233"/>
                  <a:pt x="6232" y="7158"/>
                  <a:pt x="6286" y="7115"/>
                </a:cubicBezTo>
                <a:cubicBezTo>
                  <a:pt x="6329" y="7072"/>
                  <a:pt x="6394" y="7019"/>
                  <a:pt x="6425" y="7008"/>
                </a:cubicBezTo>
                <a:cubicBezTo>
                  <a:pt x="6468" y="6997"/>
                  <a:pt x="6511" y="6976"/>
                  <a:pt x="6533" y="6954"/>
                </a:cubicBezTo>
                <a:cubicBezTo>
                  <a:pt x="6554" y="6944"/>
                  <a:pt x="6568" y="6938"/>
                  <a:pt x="6578" y="6938"/>
                </a:cubicBezTo>
                <a:cubicBezTo>
                  <a:pt x="6589" y="6938"/>
                  <a:pt x="6597" y="6944"/>
                  <a:pt x="6608" y="6954"/>
                </a:cubicBezTo>
                <a:cubicBezTo>
                  <a:pt x="6620" y="6958"/>
                  <a:pt x="6630" y="6961"/>
                  <a:pt x="6641" y="6961"/>
                </a:cubicBezTo>
                <a:cubicBezTo>
                  <a:pt x="6660" y="6961"/>
                  <a:pt x="6681" y="6953"/>
                  <a:pt x="6715" y="6933"/>
                </a:cubicBezTo>
                <a:cubicBezTo>
                  <a:pt x="6747" y="6912"/>
                  <a:pt x="6790" y="6900"/>
                  <a:pt x="6811" y="6900"/>
                </a:cubicBezTo>
                <a:cubicBezTo>
                  <a:pt x="6823" y="6900"/>
                  <a:pt x="6887" y="6879"/>
                  <a:pt x="6951" y="6847"/>
                </a:cubicBezTo>
                <a:cubicBezTo>
                  <a:pt x="7005" y="6826"/>
                  <a:pt x="7059" y="6804"/>
                  <a:pt x="7069" y="6804"/>
                </a:cubicBezTo>
                <a:cubicBezTo>
                  <a:pt x="7069" y="6806"/>
                  <a:pt x="7070" y="6807"/>
                  <a:pt x="7073" y="6807"/>
                </a:cubicBezTo>
                <a:cubicBezTo>
                  <a:pt x="7085" y="6807"/>
                  <a:pt x="7121" y="6789"/>
                  <a:pt x="7166" y="6772"/>
                </a:cubicBezTo>
                <a:cubicBezTo>
                  <a:pt x="7230" y="6740"/>
                  <a:pt x="7283" y="6718"/>
                  <a:pt x="7295" y="6718"/>
                </a:cubicBezTo>
                <a:cubicBezTo>
                  <a:pt x="7305" y="6718"/>
                  <a:pt x="7326" y="6707"/>
                  <a:pt x="7348" y="6697"/>
                </a:cubicBezTo>
                <a:cubicBezTo>
                  <a:pt x="7369" y="6676"/>
                  <a:pt x="7423" y="6664"/>
                  <a:pt x="7476" y="6654"/>
                </a:cubicBezTo>
                <a:cubicBezTo>
                  <a:pt x="7541" y="6654"/>
                  <a:pt x="7595" y="6633"/>
                  <a:pt x="7616" y="6621"/>
                </a:cubicBezTo>
                <a:cubicBezTo>
                  <a:pt x="7652" y="6586"/>
                  <a:pt x="7709" y="6565"/>
                  <a:pt x="7758" y="6565"/>
                </a:cubicBezTo>
                <a:cubicBezTo>
                  <a:pt x="7768" y="6565"/>
                  <a:pt x="7778" y="6566"/>
                  <a:pt x="7788" y="6568"/>
                </a:cubicBezTo>
                <a:cubicBezTo>
                  <a:pt x="7856" y="6580"/>
                  <a:pt x="7927" y="6586"/>
                  <a:pt x="7993" y="6586"/>
                </a:cubicBezTo>
                <a:cubicBezTo>
                  <a:pt x="8102" y="6586"/>
                  <a:pt x="8194" y="6569"/>
                  <a:pt x="8227" y="6536"/>
                </a:cubicBezTo>
                <a:cubicBezTo>
                  <a:pt x="8235" y="6532"/>
                  <a:pt x="8243" y="6530"/>
                  <a:pt x="8257" y="6530"/>
                </a:cubicBezTo>
                <a:cubicBezTo>
                  <a:pt x="8283" y="6530"/>
                  <a:pt x="8329" y="6537"/>
                  <a:pt x="8432" y="6557"/>
                </a:cubicBezTo>
                <a:cubicBezTo>
                  <a:pt x="8463" y="6562"/>
                  <a:pt x="8489" y="6565"/>
                  <a:pt x="8514" y="6565"/>
                </a:cubicBezTo>
                <a:cubicBezTo>
                  <a:pt x="8550" y="6565"/>
                  <a:pt x="8585" y="6559"/>
                  <a:pt x="8635" y="6547"/>
                </a:cubicBezTo>
                <a:cubicBezTo>
                  <a:pt x="8691" y="6540"/>
                  <a:pt x="8728" y="6534"/>
                  <a:pt x="8769" y="6534"/>
                </a:cubicBezTo>
                <a:cubicBezTo>
                  <a:pt x="8799" y="6534"/>
                  <a:pt x="8830" y="6538"/>
                  <a:pt x="8871" y="6547"/>
                </a:cubicBezTo>
                <a:cubicBezTo>
                  <a:pt x="8919" y="6552"/>
                  <a:pt x="8949" y="6555"/>
                  <a:pt x="8968" y="6555"/>
                </a:cubicBezTo>
                <a:cubicBezTo>
                  <a:pt x="8987" y="6555"/>
                  <a:pt x="8994" y="6552"/>
                  <a:pt x="9000" y="6547"/>
                </a:cubicBezTo>
                <a:cubicBezTo>
                  <a:pt x="9005" y="6536"/>
                  <a:pt x="9013" y="6531"/>
                  <a:pt x="9029" y="6531"/>
                </a:cubicBezTo>
                <a:cubicBezTo>
                  <a:pt x="9046" y="6531"/>
                  <a:pt x="9070" y="6536"/>
                  <a:pt x="9107" y="6547"/>
                </a:cubicBezTo>
                <a:cubicBezTo>
                  <a:pt x="9139" y="6552"/>
                  <a:pt x="9163" y="6555"/>
                  <a:pt x="9181" y="6555"/>
                </a:cubicBezTo>
                <a:cubicBezTo>
                  <a:pt x="9198" y="6555"/>
                  <a:pt x="9209" y="6552"/>
                  <a:pt x="9214" y="6547"/>
                </a:cubicBezTo>
                <a:cubicBezTo>
                  <a:pt x="9229" y="6539"/>
                  <a:pt x="9239" y="6531"/>
                  <a:pt x="9244" y="6531"/>
                </a:cubicBezTo>
                <a:cubicBezTo>
                  <a:pt x="9246" y="6531"/>
                  <a:pt x="9247" y="6533"/>
                  <a:pt x="9247" y="6536"/>
                </a:cubicBezTo>
                <a:cubicBezTo>
                  <a:pt x="9252" y="6546"/>
                  <a:pt x="9311" y="6552"/>
                  <a:pt x="9394" y="6552"/>
                </a:cubicBezTo>
                <a:cubicBezTo>
                  <a:pt x="9477" y="6552"/>
                  <a:pt x="9584" y="6546"/>
                  <a:pt x="9686" y="6536"/>
                </a:cubicBezTo>
                <a:cubicBezTo>
                  <a:pt x="9739" y="6531"/>
                  <a:pt x="9772" y="6529"/>
                  <a:pt x="9792" y="6529"/>
                </a:cubicBezTo>
                <a:cubicBezTo>
                  <a:pt x="9822" y="6529"/>
                  <a:pt x="9826" y="6534"/>
                  <a:pt x="9826" y="6547"/>
                </a:cubicBezTo>
                <a:cubicBezTo>
                  <a:pt x="9826" y="6567"/>
                  <a:pt x="9835" y="6574"/>
                  <a:pt x="9871" y="6574"/>
                </a:cubicBezTo>
                <a:cubicBezTo>
                  <a:pt x="9892" y="6574"/>
                  <a:pt x="9922" y="6572"/>
                  <a:pt x="9965" y="6568"/>
                </a:cubicBezTo>
                <a:cubicBezTo>
                  <a:pt x="9994" y="6565"/>
                  <a:pt x="10017" y="6564"/>
                  <a:pt x="10037" y="6564"/>
                </a:cubicBezTo>
                <a:cubicBezTo>
                  <a:pt x="10089" y="6564"/>
                  <a:pt x="10111" y="6574"/>
                  <a:pt x="10126" y="6590"/>
                </a:cubicBezTo>
                <a:cubicBezTo>
                  <a:pt x="10137" y="6600"/>
                  <a:pt x="10191" y="6611"/>
                  <a:pt x="10265" y="6611"/>
                </a:cubicBezTo>
                <a:cubicBezTo>
                  <a:pt x="10319" y="6621"/>
                  <a:pt x="10405" y="6633"/>
                  <a:pt x="10448" y="6643"/>
                </a:cubicBezTo>
                <a:cubicBezTo>
                  <a:pt x="10479" y="6659"/>
                  <a:pt x="10511" y="6669"/>
                  <a:pt x="10538" y="6669"/>
                </a:cubicBezTo>
                <a:cubicBezTo>
                  <a:pt x="10548" y="6669"/>
                  <a:pt x="10557" y="6667"/>
                  <a:pt x="10566" y="6664"/>
                </a:cubicBezTo>
                <a:cubicBezTo>
                  <a:pt x="10579" y="6662"/>
                  <a:pt x="10590" y="6661"/>
                  <a:pt x="10601" y="6661"/>
                </a:cubicBezTo>
                <a:cubicBezTo>
                  <a:pt x="10633" y="6661"/>
                  <a:pt x="10657" y="6672"/>
                  <a:pt x="10706" y="6697"/>
                </a:cubicBezTo>
                <a:cubicBezTo>
                  <a:pt x="10748" y="6718"/>
                  <a:pt x="10802" y="6740"/>
                  <a:pt x="10813" y="6740"/>
                </a:cubicBezTo>
                <a:cubicBezTo>
                  <a:pt x="10834" y="6740"/>
                  <a:pt x="10877" y="6761"/>
                  <a:pt x="10920" y="6804"/>
                </a:cubicBezTo>
                <a:cubicBezTo>
                  <a:pt x="10973" y="6836"/>
                  <a:pt x="11038" y="6890"/>
                  <a:pt x="11081" y="6922"/>
                </a:cubicBezTo>
                <a:cubicBezTo>
                  <a:pt x="11123" y="6965"/>
                  <a:pt x="11156" y="6997"/>
                  <a:pt x="11156" y="7008"/>
                </a:cubicBezTo>
                <a:cubicBezTo>
                  <a:pt x="11156" y="7019"/>
                  <a:pt x="11188" y="7062"/>
                  <a:pt x="11220" y="7105"/>
                </a:cubicBezTo>
                <a:cubicBezTo>
                  <a:pt x="11263" y="7147"/>
                  <a:pt x="11295" y="7212"/>
                  <a:pt x="11316" y="7244"/>
                </a:cubicBezTo>
                <a:cubicBezTo>
                  <a:pt x="11328" y="7286"/>
                  <a:pt x="11359" y="7351"/>
                  <a:pt x="11392" y="7405"/>
                </a:cubicBezTo>
                <a:cubicBezTo>
                  <a:pt x="11488" y="7544"/>
                  <a:pt x="11542" y="7673"/>
                  <a:pt x="11521" y="7705"/>
                </a:cubicBezTo>
                <a:cubicBezTo>
                  <a:pt x="11510" y="7716"/>
                  <a:pt x="11510" y="7758"/>
                  <a:pt x="11542" y="7834"/>
                </a:cubicBezTo>
                <a:cubicBezTo>
                  <a:pt x="11564" y="7898"/>
                  <a:pt x="11585" y="7984"/>
                  <a:pt x="11585" y="8048"/>
                </a:cubicBezTo>
                <a:cubicBezTo>
                  <a:pt x="11595" y="8102"/>
                  <a:pt x="11607" y="8156"/>
                  <a:pt x="11617" y="8177"/>
                </a:cubicBezTo>
                <a:cubicBezTo>
                  <a:pt x="11638" y="8209"/>
                  <a:pt x="11628" y="8220"/>
                  <a:pt x="11607" y="8284"/>
                </a:cubicBezTo>
                <a:cubicBezTo>
                  <a:pt x="11585" y="8327"/>
                  <a:pt x="11564" y="8381"/>
                  <a:pt x="11564" y="8423"/>
                </a:cubicBezTo>
                <a:cubicBezTo>
                  <a:pt x="11564" y="8466"/>
                  <a:pt x="11564" y="8520"/>
                  <a:pt x="11552" y="8542"/>
                </a:cubicBezTo>
                <a:cubicBezTo>
                  <a:pt x="11542" y="8563"/>
                  <a:pt x="11531" y="8638"/>
                  <a:pt x="11521" y="8692"/>
                </a:cubicBezTo>
                <a:cubicBezTo>
                  <a:pt x="11521" y="8778"/>
                  <a:pt x="11499" y="8831"/>
                  <a:pt x="11445" y="8938"/>
                </a:cubicBezTo>
                <a:cubicBezTo>
                  <a:pt x="11402" y="9003"/>
                  <a:pt x="11371" y="9089"/>
                  <a:pt x="11359" y="9131"/>
                </a:cubicBezTo>
                <a:cubicBezTo>
                  <a:pt x="11359" y="9174"/>
                  <a:pt x="11338" y="9196"/>
                  <a:pt x="11316" y="9207"/>
                </a:cubicBezTo>
                <a:cubicBezTo>
                  <a:pt x="11295" y="9207"/>
                  <a:pt x="11274" y="9228"/>
                  <a:pt x="11274" y="9250"/>
                </a:cubicBezTo>
                <a:cubicBezTo>
                  <a:pt x="11274" y="9260"/>
                  <a:pt x="11252" y="9336"/>
                  <a:pt x="11220" y="9421"/>
                </a:cubicBezTo>
                <a:cubicBezTo>
                  <a:pt x="11199" y="9507"/>
                  <a:pt x="11177" y="9582"/>
                  <a:pt x="11177" y="9615"/>
                </a:cubicBezTo>
                <a:cubicBezTo>
                  <a:pt x="11188" y="9646"/>
                  <a:pt x="11177" y="9668"/>
                  <a:pt x="11166" y="9668"/>
                </a:cubicBezTo>
                <a:cubicBezTo>
                  <a:pt x="11135" y="9679"/>
                  <a:pt x="11059" y="9839"/>
                  <a:pt x="11016" y="9990"/>
                </a:cubicBezTo>
                <a:cubicBezTo>
                  <a:pt x="10995" y="10075"/>
                  <a:pt x="10963" y="10118"/>
                  <a:pt x="10920" y="10172"/>
                </a:cubicBezTo>
                <a:cubicBezTo>
                  <a:pt x="10866" y="10215"/>
                  <a:pt x="10856" y="10247"/>
                  <a:pt x="10856" y="10290"/>
                </a:cubicBezTo>
                <a:cubicBezTo>
                  <a:pt x="10856" y="10365"/>
                  <a:pt x="10834" y="10387"/>
                  <a:pt x="10706" y="10516"/>
                </a:cubicBezTo>
                <a:cubicBezTo>
                  <a:pt x="10651" y="10558"/>
                  <a:pt x="10609" y="10612"/>
                  <a:pt x="10587" y="10655"/>
                </a:cubicBezTo>
                <a:cubicBezTo>
                  <a:pt x="10566" y="10687"/>
                  <a:pt x="10512" y="10740"/>
                  <a:pt x="10470" y="10773"/>
                </a:cubicBezTo>
                <a:cubicBezTo>
                  <a:pt x="10415" y="10805"/>
                  <a:pt x="10351" y="10869"/>
                  <a:pt x="10319" y="10912"/>
                </a:cubicBezTo>
                <a:cubicBezTo>
                  <a:pt x="10276" y="10955"/>
                  <a:pt x="10234" y="10987"/>
                  <a:pt x="10212" y="10987"/>
                </a:cubicBezTo>
                <a:cubicBezTo>
                  <a:pt x="10201" y="10987"/>
                  <a:pt x="10169" y="11019"/>
                  <a:pt x="10148" y="11052"/>
                </a:cubicBezTo>
                <a:cubicBezTo>
                  <a:pt x="10083" y="11159"/>
                  <a:pt x="10041" y="11202"/>
                  <a:pt x="9998" y="11202"/>
                </a:cubicBezTo>
                <a:cubicBezTo>
                  <a:pt x="9965" y="11202"/>
                  <a:pt x="9944" y="11223"/>
                  <a:pt x="9912" y="11298"/>
                </a:cubicBezTo>
                <a:cubicBezTo>
                  <a:pt x="9847" y="11427"/>
                  <a:pt x="9815" y="11459"/>
                  <a:pt x="9772" y="11459"/>
                </a:cubicBezTo>
                <a:cubicBezTo>
                  <a:pt x="9750" y="11459"/>
                  <a:pt x="9719" y="11470"/>
                  <a:pt x="9697" y="11491"/>
                </a:cubicBezTo>
                <a:cubicBezTo>
                  <a:pt x="9676" y="11513"/>
                  <a:pt x="9654" y="11524"/>
                  <a:pt x="9643" y="11524"/>
                </a:cubicBezTo>
                <a:cubicBezTo>
                  <a:pt x="9633" y="11524"/>
                  <a:pt x="9590" y="11545"/>
                  <a:pt x="9557" y="11577"/>
                </a:cubicBezTo>
                <a:cubicBezTo>
                  <a:pt x="9514" y="11598"/>
                  <a:pt x="9483" y="11620"/>
                  <a:pt x="9472" y="11620"/>
                </a:cubicBezTo>
                <a:cubicBezTo>
                  <a:pt x="9468" y="11619"/>
                  <a:pt x="9462" y="11618"/>
                  <a:pt x="9455" y="11618"/>
                </a:cubicBezTo>
                <a:cubicBezTo>
                  <a:pt x="9408" y="11618"/>
                  <a:pt x="9298" y="11648"/>
                  <a:pt x="9204" y="11695"/>
                </a:cubicBezTo>
                <a:cubicBezTo>
                  <a:pt x="9131" y="11728"/>
                  <a:pt x="9099" y="11741"/>
                  <a:pt x="9081" y="11741"/>
                </a:cubicBezTo>
                <a:cubicBezTo>
                  <a:pt x="9069" y="11741"/>
                  <a:pt x="9062" y="11736"/>
                  <a:pt x="9054" y="11727"/>
                </a:cubicBezTo>
                <a:cubicBezTo>
                  <a:pt x="9041" y="11715"/>
                  <a:pt x="9031" y="11709"/>
                  <a:pt x="9017" y="11709"/>
                </a:cubicBezTo>
                <a:cubicBezTo>
                  <a:pt x="8996" y="11709"/>
                  <a:pt x="8964" y="11723"/>
                  <a:pt x="8892" y="11749"/>
                </a:cubicBezTo>
                <a:cubicBezTo>
                  <a:pt x="8808" y="11782"/>
                  <a:pt x="8753" y="11798"/>
                  <a:pt x="8719" y="11798"/>
                </a:cubicBezTo>
                <a:cubicBezTo>
                  <a:pt x="8687" y="11798"/>
                  <a:pt x="8672" y="11785"/>
                  <a:pt x="8668" y="11760"/>
                </a:cubicBezTo>
                <a:cubicBezTo>
                  <a:pt x="8656" y="11727"/>
                  <a:pt x="8646" y="11717"/>
                  <a:pt x="8528" y="11717"/>
                </a:cubicBezTo>
                <a:cubicBezTo>
                  <a:pt x="8399" y="11706"/>
                  <a:pt x="8303" y="11684"/>
                  <a:pt x="8303" y="11653"/>
                </a:cubicBezTo>
                <a:cubicBezTo>
                  <a:pt x="8303" y="11641"/>
                  <a:pt x="8184" y="11588"/>
                  <a:pt x="8088" y="11556"/>
                </a:cubicBezTo>
                <a:cubicBezTo>
                  <a:pt x="8056" y="11545"/>
                  <a:pt x="7981" y="11502"/>
                  <a:pt x="7938" y="11470"/>
                </a:cubicBezTo>
                <a:cubicBezTo>
                  <a:pt x="7884" y="11427"/>
                  <a:pt x="7831" y="11395"/>
                  <a:pt x="7831" y="11395"/>
                </a:cubicBezTo>
                <a:cubicBezTo>
                  <a:pt x="7809" y="11395"/>
                  <a:pt x="7670" y="11309"/>
                  <a:pt x="7476" y="11169"/>
                </a:cubicBezTo>
                <a:cubicBezTo>
                  <a:pt x="7445" y="11154"/>
                  <a:pt x="7425" y="11144"/>
                  <a:pt x="7408" y="11144"/>
                </a:cubicBezTo>
                <a:cubicBezTo>
                  <a:pt x="7402" y="11144"/>
                  <a:pt x="7396" y="11145"/>
                  <a:pt x="7391" y="11148"/>
                </a:cubicBezTo>
                <a:cubicBezTo>
                  <a:pt x="7387" y="11152"/>
                  <a:pt x="7381" y="11154"/>
                  <a:pt x="7373" y="11154"/>
                </a:cubicBezTo>
                <a:cubicBezTo>
                  <a:pt x="7340" y="11154"/>
                  <a:pt x="7282" y="11119"/>
                  <a:pt x="7273" y="11084"/>
                </a:cubicBezTo>
                <a:lnTo>
                  <a:pt x="7219" y="11030"/>
                </a:lnTo>
                <a:cubicBezTo>
                  <a:pt x="7187" y="11009"/>
                  <a:pt x="7166" y="10987"/>
                  <a:pt x="7155" y="10966"/>
                </a:cubicBezTo>
                <a:cubicBezTo>
                  <a:pt x="7144" y="10933"/>
                  <a:pt x="7026" y="10837"/>
                  <a:pt x="6994" y="10837"/>
                </a:cubicBezTo>
                <a:cubicBezTo>
                  <a:pt x="6962" y="10837"/>
                  <a:pt x="6908" y="10752"/>
                  <a:pt x="6908" y="10709"/>
                </a:cubicBezTo>
                <a:cubicBezTo>
                  <a:pt x="6908" y="10687"/>
                  <a:pt x="6887" y="10655"/>
                  <a:pt x="6866" y="10644"/>
                </a:cubicBezTo>
                <a:cubicBezTo>
                  <a:pt x="6780" y="10580"/>
                  <a:pt x="6511" y="10301"/>
                  <a:pt x="6511" y="10258"/>
                </a:cubicBezTo>
                <a:cubicBezTo>
                  <a:pt x="6501" y="10237"/>
                  <a:pt x="6468" y="10183"/>
                  <a:pt x="6436" y="10151"/>
                </a:cubicBezTo>
                <a:cubicBezTo>
                  <a:pt x="6340" y="10044"/>
                  <a:pt x="6286" y="9968"/>
                  <a:pt x="6286" y="9936"/>
                </a:cubicBezTo>
                <a:cubicBezTo>
                  <a:pt x="6286" y="9925"/>
                  <a:pt x="6265" y="9872"/>
                  <a:pt x="6222" y="9829"/>
                </a:cubicBezTo>
                <a:cubicBezTo>
                  <a:pt x="6189" y="9775"/>
                  <a:pt x="6158" y="9732"/>
                  <a:pt x="6158" y="9722"/>
                </a:cubicBezTo>
                <a:cubicBezTo>
                  <a:pt x="6158" y="9722"/>
                  <a:pt x="6146" y="9689"/>
                  <a:pt x="6125" y="9657"/>
                </a:cubicBezTo>
                <a:cubicBezTo>
                  <a:pt x="6072" y="9582"/>
                  <a:pt x="6039" y="9303"/>
                  <a:pt x="6050" y="9035"/>
                </a:cubicBezTo>
                <a:cubicBezTo>
                  <a:pt x="6061" y="8864"/>
                  <a:pt x="6072" y="8821"/>
                  <a:pt x="6115" y="8735"/>
                </a:cubicBezTo>
                <a:cubicBezTo>
                  <a:pt x="6136" y="8681"/>
                  <a:pt x="6158" y="8628"/>
                  <a:pt x="6158" y="8617"/>
                </a:cubicBezTo>
                <a:cubicBezTo>
                  <a:pt x="6158" y="8595"/>
                  <a:pt x="6243" y="8509"/>
                  <a:pt x="6265" y="8509"/>
                </a:cubicBezTo>
                <a:cubicBezTo>
                  <a:pt x="6275" y="8509"/>
                  <a:pt x="6308" y="8478"/>
                  <a:pt x="6340" y="8435"/>
                </a:cubicBezTo>
                <a:cubicBezTo>
                  <a:pt x="6361" y="8392"/>
                  <a:pt x="6404" y="8349"/>
                  <a:pt x="6415" y="8338"/>
                </a:cubicBezTo>
                <a:cubicBezTo>
                  <a:pt x="6436" y="8338"/>
                  <a:pt x="6468" y="8295"/>
                  <a:pt x="6501" y="8252"/>
                </a:cubicBezTo>
                <a:cubicBezTo>
                  <a:pt x="6533" y="8220"/>
                  <a:pt x="6575" y="8166"/>
                  <a:pt x="6618" y="8145"/>
                </a:cubicBezTo>
                <a:cubicBezTo>
                  <a:pt x="6651" y="8134"/>
                  <a:pt x="6694" y="8091"/>
                  <a:pt x="6715" y="8070"/>
                </a:cubicBezTo>
                <a:cubicBezTo>
                  <a:pt x="6769" y="8006"/>
                  <a:pt x="6854" y="7952"/>
                  <a:pt x="6897" y="7952"/>
                </a:cubicBezTo>
                <a:cubicBezTo>
                  <a:pt x="6908" y="7952"/>
                  <a:pt x="6973" y="7909"/>
                  <a:pt x="7016" y="7866"/>
                </a:cubicBezTo>
                <a:cubicBezTo>
                  <a:pt x="7090" y="7801"/>
                  <a:pt x="7155" y="7758"/>
                  <a:pt x="7283" y="7705"/>
                </a:cubicBezTo>
                <a:cubicBezTo>
                  <a:pt x="7369" y="7673"/>
                  <a:pt x="7466" y="7641"/>
                  <a:pt x="7476" y="7641"/>
                </a:cubicBezTo>
                <a:cubicBezTo>
                  <a:pt x="7488" y="7641"/>
                  <a:pt x="7541" y="7630"/>
                  <a:pt x="7595" y="7619"/>
                </a:cubicBezTo>
                <a:cubicBezTo>
                  <a:pt x="7648" y="7598"/>
                  <a:pt x="7755" y="7587"/>
                  <a:pt x="7841" y="7587"/>
                </a:cubicBezTo>
                <a:cubicBezTo>
                  <a:pt x="8088" y="7577"/>
                  <a:pt x="8292" y="7555"/>
                  <a:pt x="8367" y="7522"/>
                </a:cubicBezTo>
                <a:cubicBezTo>
                  <a:pt x="8397" y="7515"/>
                  <a:pt x="8433" y="7508"/>
                  <a:pt x="8470" y="7508"/>
                </a:cubicBezTo>
                <a:cubicBezTo>
                  <a:pt x="8486" y="7508"/>
                  <a:pt x="8501" y="7509"/>
                  <a:pt x="8517" y="7512"/>
                </a:cubicBezTo>
                <a:cubicBezTo>
                  <a:pt x="8571" y="7512"/>
                  <a:pt x="8625" y="7512"/>
                  <a:pt x="8635" y="7501"/>
                </a:cubicBezTo>
                <a:cubicBezTo>
                  <a:pt x="8658" y="7494"/>
                  <a:pt x="8702" y="7486"/>
                  <a:pt x="8853" y="7486"/>
                </a:cubicBezTo>
                <a:cubicBezTo>
                  <a:pt x="8917" y="7486"/>
                  <a:pt x="8999" y="7487"/>
                  <a:pt x="9107" y="7491"/>
                </a:cubicBezTo>
                <a:cubicBezTo>
                  <a:pt x="9236" y="7491"/>
                  <a:pt x="9279" y="7501"/>
                  <a:pt x="9300" y="7522"/>
                </a:cubicBezTo>
                <a:cubicBezTo>
                  <a:pt x="9343" y="7565"/>
                  <a:pt x="9375" y="7577"/>
                  <a:pt x="9514" y="7587"/>
                </a:cubicBezTo>
                <a:cubicBezTo>
                  <a:pt x="9643" y="7598"/>
                  <a:pt x="9719" y="7630"/>
                  <a:pt x="9847" y="7716"/>
                </a:cubicBezTo>
                <a:cubicBezTo>
                  <a:pt x="9890" y="7748"/>
                  <a:pt x="9944" y="7758"/>
                  <a:pt x="10019" y="7770"/>
                </a:cubicBezTo>
                <a:lnTo>
                  <a:pt x="10137" y="7780"/>
                </a:lnTo>
                <a:lnTo>
                  <a:pt x="10373" y="8016"/>
                </a:lnTo>
                <a:cubicBezTo>
                  <a:pt x="10598" y="8242"/>
                  <a:pt x="10694" y="8359"/>
                  <a:pt x="10694" y="8445"/>
                </a:cubicBezTo>
                <a:cubicBezTo>
                  <a:pt x="10694" y="8466"/>
                  <a:pt x="10706" y="8509"/>
                  <a:pt x="10727" y="8542"/>
                </a:cubicBezTo>
                <a:cubicBezTo>
                  <a:pt x="10770" y="8606"/>
                  <a:pt x="10770" y="8649"/>
                  <a:pt x="10770" y="8745"/>
                </a:cubicBezTo>
                <a:cubicBezTo>
                  <a:pt x="10770" y="8756"/>
                  <a:pt x="10770" y="8864"/>
                  <a:pt x="10780" y="8971"/>
                </a:cubicBezTo>
                <a:cubicBezTo>
                  <a:pt x="10780" y="9121"/>
                  <a:pt x="10780" y="9185"/>
                  <a:pt x="10759" y="9239"/>
                </a:cubicBezTo>
                <a:cubicBezTo>
                  <a:pt x="10748" y="9282"/>
                  <a:pt x="10737" y="9336"/>
                  <a:pt x="10737" y="9379"/>
                </a:cubicBezTo>
                <a:cubicBezTo>
                  <a:pt x="10737" y="9464"/>
                  <a:pt x="10630" y="9679"/>
                  <a:pt x="10587" y="9679"/>
                </a:cubicBezTo>
                <a:cubicBezTo>
                  <a:pt x="10566" y="9689"/>
                  <a:pt x="10555" y="9689"/>
                  <a:pt x="10555" y="9689"/>
                </a:cubicBezTo>
                <a:cubicBezTo>
                  <a:pt x="10555" y="9700"/>
                  <a:pt x="10534" y="9722"/>
                  <a:pt x="10501" y="9754"/>
                </a:cubicBezTo>
                <a:cubicBezTo>
                  <a:pt x="10480" y="9786"/>
                  <a:pt x="10458" y="9839"/>
                  <a:pt x="10448" y="9861"/>
                </a:cubicBezTo>
                <a:cubicBezTo>
                  <a:pt x="10437" y="9882"/>
                  <a:pt x="10415" y="9904"/>
                  <a:pt x="10394" y="9915"/>
                </a:cubicBezTo>
                <a:cubicBezTo>
                  <a:pt x="10373" y="9925"/>
                  <a:pt x="10341" y="9958"/>
                  <a:pt x="10319" y="9990"/>
                </a:cubicBezTo>
                <a:cubicBezTo>
                  <a:pt x="10298" y="10022"/>
                  <a:pt x="10265" y="10054"/>
                  <a:pt x="10244" y="10065"/>
                </a:cubicBezTo>
                <a:cubicBezTo>
                  <a:pt x="10222" y="10086"/>
                  <a:pt x="10180" y="10129"/>
                  <a:pt x="10158" y="10183"/>
                </a:cubicBezTo>
                <a:cubicBezTo>
                  <a:pt x="10115" y="10247"/>
                  <a:pt x="10083" y="10290"/>
                  <a:pt x="10041" y="10311"/>
                </a:cubicBezTo>
                <a:cubicBezTo>
                  <a:pt x="9955" y="10354"/>
                  <a:pt x="9879" y="10419"/>
                  <a:pt x="9879" y="10451"/>
                </a:cubicBezTo>
                <a:cubicBezTo>
                  <a:pt x="9879" y="10494"/>
                  <a:pt x="9805" y="10547"/>
                  <a:pt x="9762" y="10547"/>
                </a:cubicBezTo>
                <a:cubicBezTo>
                  <a:pt x="9740" y="10547"/>
                  <a:pt x="9676" y="10569"/>
                  <a:pt x="9622" y="10601"/>
                </a:cubicBezTo>
                <a:cubicBezTo>
                  <a:pt x="9566" y="10622"/>
                  <a:pt x="9533" y="10634"/>
                  <a:pt x="9511" y="10634"/>
                </a:cubicBezTo>
                <a:cubicBezTo>
                  <a:pt x="9499" y="10634"/>
                  <a:pt x="9490" y="10630"/>
                  <a:pt x="9483" y="10623"/>
                </a:cubicBezTo>
                <a:cubicBezTo>
                  <a:pt x="9477" y="10620"/>
                  <a:pt x="9471" y="10619"/>
                  <a:pt x="9463" y="10619"/>
                </a:cubicBezTo>
                <a:cubicBezTo>
                  <a:pt x="9440" y="10619"/>
                  <a:pt x="9402" y="10631"/>
                  <a:pt x="9321" y="10655"/>
                </a:cubicBezTo>
                <a:cubicBezTo>
                  <a:pt x="9251" y="10670"/>
                  <a:pt x="9203" y="10680"/>
                  <a:pt x="9183" y="10680"/>
                </a:cubicBezTo>
                <a:cubicBezTo>
                  <a:pt x="9175" y="10680"/>
                  <a:pt x="9171" y="10679"/>
                  <a:pt x="9171" y="10676"/>
                </a:cubicBezTo>
                <a:cubicBezTo>
                  <a:pt x="9161" y="10671"/>
                  <a:pt x="9150" y="10668"/>
                  <a:pt x="9138" y="10668"/>
                </a:cubicBezTo>
                <a:cubicBezTo>
                  <a:pt x="9126" y="10668"/>
                  <a:pt x="9112" y="10671"/>
                  <a:pt x="9097" y="10676"/>
                </a:cubicBezTo>
                <a:cubicBezTo>
                  <a:pt x="9064" y="10687"/>
                  <a:pt x="8978" y="10697"/>
                  <a:pt x="8904" y="10709"/>
                </a:cubicBezTo>
                <a:cubicBezTo>
                  <a:pt x="8796" y="10709"/>
                  <a:pt x="8742" y="10709"/>
                  <a:pt x="8710" y="10687"/>
                </a:cubicBezTo>
                <a:cubicBezTo>
                  <a:pt x="8689" y="10676"/>
                  <a:pt x="8613" y="10655"/>
                  <a:pt x="8549" y="10644"/>
                </a:cubicBezTo>
                <a:cubicBezTo>
                  <a:pt x="8496" y="10623"/>
                  <a:pt x="8432" y="10601"/>
                  <a:pt x="8420" y="10590"/>
                </a:cubicBezTo>
                <a:cubicBezTo>
                  <a:pt x="8367" y="10547"/>
                  <a:pt x="8292" y="10516"/>
                  <a:pt x="8238" y="10516"/>
                </a:cubicBezTo>
                <a:cubicBezTo>
                  <a:pt x="8196" y="10516"/>
                  <a:pt x="8163" y="10504"/>
                  <a:pt x="8120" y="10461"/>
                </a:cubicBezTo>
                <a:cubicBezTo>
                  <a:pt x="8088" y="10440"/>
                  <a:pt x="8013" y="10397"/>
                  <a:pt x="7960" y="10387"/>
                </a:cubicBezTo>
                <a:cubicBezTo>
                  <a:pt x="7906" y="10365"/>
                  <a:pt x="7852" y="10344"/>
                  <a:pt x="7841" y="10322"/>
                </a:cubicBezTo>
                <a:cubicBezTo>
                  <a:pt x="7831" y="10311"/>
                  <a:pt x="7777" y="10280"/>
                  <a:pt x="7724" y="10258"/>
                </a:cubicBezTo>
                <a:cubicBezTo>
                  <a:pt x="7670" y="10237"/>
                  <a:pt x="7616" y="10204"/>
                  <a:pt x="7584" y="10183"/>
                </a:cubicBezTo>
                <a:cubicBezTo>
                  <a:pt x="7531" y="10129"/>
                  <a:pt x="7262" y="9936"/>
                  <a:pt x="7241" y="9936"/>
                </a:cubicBezTo>
                <a:cubicBezTo>
                  <a:pt x="7230" y="9936"/>
                  <a:pt x="7230" y="9925"/>
                  <a:pt x="7241" y="9904"/>
                </a:cubicBezTo>
                <a:cubicBezTo>
                  <a:pt x="7241" y="9893"/>
                  <a:pt x="7219" y="9851"/>
                  <a:pt x="7155" y="9796"/>
                </a:cubicBezTo>
                <a:cubicBezTo>
                  <a:pt x="7112" y="9743"/>
                  <a:pt x="7069" y="9689"/>
                  <a:pt x="7059" y="9657"/>
                </a:cubicBezTo>
                <a:cubicBezTo>
                  <a:pt x="7047" y="9636"/>
                  <a:pt x="7026" y="9582"/>
                  <a:pt x="7016" y="9539"/>
                </a:cubicBezTo>
                <a:cubicBezTo>
                  <a:pt x="6983" y="9486"/>
                  <a:pt x="6973" y="9443"/>
                  <a:pt x="6973" y="9357"/>
                </a:cubicBezTo>
                <a:cubicBezTo>
                  <a:pt x="6973" y="9250"/>
                  <a:pt x="6983" y="9217"/>
                  <a:pt x="7047" y="9078"/>
                </a:cubicBezTo>
                <a:cubicBezTo>
                  <a:pt x="7080" y="8992"/>
                  <a:pt x="7112" y="8917"/>
                  <a:pt x="7112" y="8895"/>
                </a:cubicBezTo>
                <a:cubicBezTo>
                  <a:pt x="7112" y="8864"/>
                  <a:pt x="7219" y="8702"/>
                  <a:pt x="7241" y="8702"/>
                </a:cubicBezTo>
                <a:cubicBezTo>
                  <a:pt x="7252" y="8702"/>
                  <a:pt x="7273" y="8681"/>
                  <a:pt x="7283" y="8671"/>
                </a:cubicBezTo>
                <a:cubicBezTo>
                  <a:pt x="7295" y="8649"/>
                  <a:pt x="7316" y="8638"/>
                  <a:pt x="7326" y="8638"/>
                </a:cubicBezTo>
                <a:cubicBezTo>
                  <a:pt x="7380" y="8638"/>
                  <a:pt x="7391" y="8628"/>
                  <a:pt x="7445" y="8542"/>
                </a:cubicBezTo>
                <a:cubicBezTo>
                  <a:pt x="7498" y="8445"/>
                  <a:pt x="7509" y="8435"/>
                  <a:pt x="7584" y="8413"/>
                </a:cubicBezTo>
                <a:cubicBezTo>
                  <a:pt x="7638" y="8402"/>
                  <a:pt x="7734" y="8359"/>
                  <a:pt x="7798" y="8327"/>
                </a:cubicBezTo>
                <a:cubicBezTo>
                  <a:pt x="7895" y="8284"/>
                  <a:pt x="7948" y="8273"/>
                  <a:pt x="8088" y="8252"/>
                </a:cubicBezTo>
                <a:cubicBezTo>
                  <a:pt x="8184" y="8252"/>
                  <a:pt x="8270" y="8230"/>
                  <a:pt x="8270" y="8230"/>
                </a:cubicBezTo>
                <a:cubicBezTo>
                  <a:pt x="8270" y="8220"/>
                  <a:pt x="8356" y="8209"/>
                  <a:pt x="8442" y="8199"/>
                </a:cubicBezTo>
                <a:cubicBezTo>
                  <a:pt x="8582" y="8199"/>
                  <a:pt x="8603" y="8199"/>
                  <a:pt x="8625" y="8220"/>
                </a:cubicBezTo>
                <a:cubicBezTo>
                  <a:pt x="8646" y="8242"/>
                  <a:pt x="8678" y="8242"/>
                  <a:pt x="8742" y="8242"/>
                </a:cubicBezTo>
                <a:cubicBezTo>
                  <a:pt x="8882" y="8242"/>
                  <a:pt x="9150" y="8284"/>
                  <a:pt x="9290" y="8327"/>
                </a:cubicBezTo>
                <a:cubicBezTo>
                  <a:pt x="9343" y="8349"/>
                  <a:pt x="9440" y="8370"/>
                  <a:pt x="9493" y="8381"/>
                </a:cubicBezTo>
                <a:cubicBezTo>
                  <a:pt x="9557" y="8392"/>
                  <a:pt x="9579" y="8413"/>
                  <a:pt x="9590" y="8435"/>
                </a:cubicBezTo>
                <a:cubicBezTo>
                  <a:pt x="9590" y="8456"/>
                  <a:pt x="9622" y="8488"/>
                  <a:pt x="9654" y="8520"/>
                </a:cubicBezTo>
                <a:cubicBezTo>
                  <a:pt x="9686" y="8552"/>
                  <a:pt x="9729" y="8606"/>
                  <a:pt x="9750" y="8638"/>
                </a:cubicBezTo>
                <a:cubicBezTo>
                  <a:pt x="9762" y="8671"/>
                  <a:pt x="9805" y="8724"/>
                  <a:pt x="9836" y="8767"/>
                </a:cubicBezTo>
                <a:cubicBezTo>
                  <a:pt x="9869" y="8799"/>
                  <a:pt x="9901" y="8853"/>
                  <a:pt x="9901" y="8885"/>
                </a:cubicBezTo>
                <a:cubicBezTo>
                  <a:pt x="9912" y="8907"/>
                  <a:pt x="9922" y="8938"/>
                  <a:pt x="9933" y="8949"/>
                </a:cubicBezTo>
                <a:cubicBezTo>
                  <a:pt x="9944" y="8949"/>
                  <a:pt x="9955" y="8981"/>
                  <a:pt x="9955" y="9014"/>
                </a:cubicBezTo>
                <a:cubicBezTo>
                  <a:pt x="9955" y="9046"/>
                  <a:pt x="9976" y="9110"/>
                  <a:pt x="9998" y="9153"/>
                </a:cubicBezTo>
                <a:cubicBezTo>
                  <a:pt x="10019" y="9207"/>
                  <a:pt x="10041" y="9260"/>
                  <a:pt x="10041" y="9271"/>
                </a:cubicBezTo>
                <a:cubicBezTo>
                  <a:pt x="10041" y="9314"/>
                  <a:pt x="9944" y="9550"/>
                  <a:pt x="9922" y="9572"/>
                </a:cubicBezTo>
                <a:cubicBezTo>
                  <a:pt x="9901" y="9582"/>
                  <a:pt x="9879" y="9625"/>
                  <a:pt x="9858" y="9657"/>
                </a:cubicBezTo>
                <a:cubicBezTo>
                  <a:pt x="9826" y="9743"/>
                  <a:pt x="9708" y="9861"/>
                  <a:pt x="9654" y="9872"/>
                </a:cubicBezTo>
                <a:cubicBezTo>
                  <a:pt x="9633" y="9882"/>
                  <a:pt x="9611" y="9904"/>
                  <a:pt x="9600" y="9925"/>
                </a:cubicBezTo>
                <a:cubicBezTo>
                  <a:pt x="9579" y="9979"/>
                  <a:pt x="9514" y="10022"/>
                  <a:pt x="9429" y="10022"/>
                </a:cubicBezTo>
                <a:cubicBezTo>
                  <a:pt x="9386" y="10022"/>
                  <a:pt x="9300" y="10044"/>
                  <a:pt x="9247" y="10065"/>
                </a:cubicBezTo>
                <a:cubicBezTo>
                  <a:pt x="9200" y="10078"/>
                  <a:pt x="9171" y="10087"/>
                  <a:pt x="9152" y="10087"/>
                </a:cubicBezTo>
                <a:cubicBezTo>
                  <a:pt x="9140" y="10087"/>
                  <a:pt x="9133" y="10084"/>
                  <a:pt x="9128" y="10075"/>
                </a:cubicBezTo>
                <a:cubicBezTo>
                  <a:pt x="9107" y="10065"/>
                  <a:pt x="9054" y="10065"/>
                  <a:pt x="8957" y="10065"/>
                </a:cubicBezTo>
                <a:cubicBezTo>
                  <a:pt x="8849" y="10065"/>
                  <a:pt x="8796" y="10065"/>
                  <a:pt x="8764" y="10044"/>
                </a:cubicBezTo>
                <a:cubicBezTo>
                  <a:pt x="8732" y="10022"/>
                  <a:pt x="8699" y="10011"/>
                  <a:pt x="8689" y="10011"/>
                </a:cubicBezTo>
                <a:cubicBezTo>
                  <a:pt x="8646" y="10011"/>
                  <a:pt x="8367" y="9872"/>
                  <a:pt x="8324" y="9818"/>
                </a:cubicBezTo>
                <a:cubicBezTo>
                  <a:pt x="8249" y="9743"/>
                  <a:pt x="8174" y="9603"/>
                  <a:pt x="8142" y="9475"/>
                </a:cubicBezTo>
                <a:cubicBezTo>
                  <a:pt x="8120" y="9379"/>
                  <a:pt x="8120" y="9367"/>
                  <a:pt x="8142" y="9324"/>
                </a:cubicBezTo>
                <a:cubicBezTo>
                  <a:pt x="8184" y="9271"/>
                  <a:pt x="8389" y="9121"/>
                  <a:pt x="8463" y="9089"/>
                </a:cubicBezTo>
                <a:cubicBezTo>
                  <a:pt x="8496" y="9078"/>
                  <a:pt x="8539" y="9078"/>
                  <a:pt x="8549" y="9078"/>
                </a:cubicBezTo>
                <a:cubicBezTo>
                  <a:pt x="8555" y="9081"/>
                  <a:pt x="8562" y="9082"/>
                  <a:pt x="8571" y="9082"/>
                </a:cubicBezTo>
                <a:cubicBezTo>
                  <a:pt x="8594" y="9082"/>
                  <a:pt x="8628" y="9073"/>
                  <a:pt x="8668" y="9057"/>
                </a:cubicBezTo>
                <a:cubicBezTo>
                  <a:pt x="8709" y="9039"/>
                  <a:pt x="8731" y="9031"/>
                  <a:pt x="8756" y="9031"/>
                </a:cubicBezTo>
                <a:cubicBezTo>
                  <a:pt x="8777" y="9031"/>
                  <a:pt x="8801" y="9036"/>
                  <a:pt x="8839" y="9046"/>
                </a:cubicBezTo>
                <a:cubicBezTo>
                  <a:pt x="8914" y="9067"/>
                  <a:pt x="8946" y="9089"/>
                  <a:pt x="8989" y="9143"/>
                </a:cubicBezTo>
                <a:cubicBezTo>
                  <a:pt x="9054" y="9207"/>
                  <a:pt x="9161" y="9432"/>
                  <a:pt x="9161" y="9475"/>
                </a:cubicBezTo>
                <a:cubicBezTo>
                  <a:pt x="9161" y="9486"/>
                  <a:pt x="9139" y="9507"/>
                  <a:pt x="9118" y="9518"/>
                </a:cubicBezTo>
                <a:cubicBezTo>
                  <a:pt x="9099" y="9532"/>
                  <a:pt x="9089" y="9540"/>
                  <a:pt x="9075" y="9540"/>
                </a:cubicBezTo>
                <a:cubicBezTo>
                  <a:pt x="9057" y="9540"/>
                  <a:pt x="9033" y="9527"/>
                  <a:pt x="8978" y="9496"/>
                </a:cubicBezTo>
                <a:cubicBezTo>
                  <a:pt x="8925" y="9464"/>
                  <a:pt x="8849" y="9443"/>
                  <a:pt x="8807" y="9432"/>
                </a:cubicBezTo>
                <a:cubicBezTo>
                  <a:pt x="8732" y="9432"/>
                  <a:pt x="8721" y="9432"/>
                  <a:pt x="8656" y="9496"/>
                </a:cubicBezTo>
                <a:lnTo>
                  <a:pt x="8582" y="9560"/>
                </a:lnTo>
                <a:lnTo>
                  <a:pt x="8613" y="9603"/>
                </a:lnTo>
                <a:cubicBezTo>
                  <a:pt x="8635" y="9636"/>
                  <a:pt x="8646" y="9668"/>
                  <a:pt x="8635" y="9689"/>
                </a:cubicBezTo>
                <a:cubicBezTo>
                  <a:pt x="8625" y="9722"/>
                  <a:pt x="8635" y="9732"/>
                  <a:pt x="8775" y="9839"/>
                </a:cubicBezTo>
                <a:cubicBezTo>
                  <a:pt x="8871" y="9915"/>
                  <a:pt x="8914" y="9936"/>
                  <a:pt x="8957" y="9936"/>
                </a:cubicBezTo>
                <a:cubicBezTo>
                  <a:pt x="8989" y="9936"/>
                  <a:pt x="9021" y="9936"/>
                  <a:pt x="9032" y="9947"/>
                </a:cubicBezTo>
                <a:cubicBezTo>
                  <a:pt x="9036" y="9954"/>
                  <a:pt x="9049" y="9957"/>
                  <a:pt x="9068" y="9957"/>
                </a:cubicBezTo>
                <a:cubicBezTo>
                  <a:pt x="9105" y="9957"/>
                  <a:pt x="9165" y="9943"/>
                  <a:pt x="9214" y="9915"/>
                </a:cubicBezTo>
                <a:cubicBezTo>
                  <a:pt x="9247" y="9904"/>
                  <a:pt x="9279" y="9882"/>
                  <a:pt x="9300" y="9882"/>
                </a:cubicBezTo>
                <a:cubicBezTo>
                  <a:pt x="9343" y="9882"/>
                  <a:pt x="9536" y="9689"/>
                  <a:pt x="9536" y="9646"/>
                </a:cubicBezTo>
                <a:cubicBezTo>
                  <a:pt x="9536" y="9593"/>
                  <a:pt x="9557" y="9560"/>
                  <a:pt x="9579" y="9560"/>
                </a:cubicBezTo>
                <a:cubicBezTo>
                  <a:pt x="9590" y="9560"/>
                  <a:pt x="9600" y="9539"/>
                  <a:pt x="9600" y="9518"/>
                </a:cubicBezTo>
                <a:cubicBezTo>
                  <a:pt x="9600" y="9453"/>
                  <a:pt x="9557" y="9250"/>
                  <a:pt x="9536" y="9228"/>
                </a:cubicBezTo>
                <a:cubicBezTo>
                  <a:pt x="9526" y="9217"/>
                  <a:pt x="9514" y="9164"/>
                  <a:pt x="9493" y="9110"/>
                </a:cubicBezTo>
                <a:cubicBezTo>
                  <a:pt x="9472" y="9014"/>
                  <a:pt x="9450" y="8971"/>
                  <a:pt x="9407" y="8971"/>
                </a:cubicBezTo>
                <a:cubicBezTo>
                  <a:pt x="9397" y="8971"/>
                  <a:pt x="9354" y="8938"/>
                  <a:pt x="9321" y="8907"/>
                </a:cubicBezTo>
                <a:cubicBezTo>
                  <a:pt x="9290" y="8864"/>
                  <a:pt x="9247" y="8831"/>
                  <a:pt x="9225" y="8831"/>
                </a:cubicBezTo>
                <a:cubicBezTo>
                  <a:pt x="9193" y="8821"/>
                  <a:pt x="9182" y="8810"/>
                  <a:pt x="9182" y="8778"/>
                </a:cubicBezTo>
                <a:cubicBezTo>
                  <a:pt x="9171" y="8692"/>
                  <a:pt x="9097" y="8638"/>
                  <a:pt x="8968" y="8606"/>
                </a:cubicBezTo>
                <a:cubicBezTo>
                  <a:pt x="8904" y="8595"/>
                  <a:pt x="8828" y="8585"/>
                  <a:pt x="8796" y="8585"/>
                </a:cubicBezTo>
                <a:lnTo>
                  <a:pt x="8699" y="8585"/>
                </a:lnTo>
                <a:cubicBezTo>
                  <a:pt x="8678" y="8585"/>
                  <a:pt x="8635" y="8595"/>
                  <a:pt x="8603" y="8617"/>
                </a:cubicBezTo>
                <a:cubicBezTo>
                  <a:pt x="8571" y="8638"/>
                  <a:pt x="8528" y="8638"/>
                  <a:pt x="8517" y="8638"/>
                </a:cubicBezTo>
                <a:cubicBezTo>
                  <a:pt x="8515" y="8637"/>
                  <a:pt x="8511" y="8636"/>
                  <a:pt x="8508" y="8636"/>
                </a:cubicBezTo>
                <a:cubicBezTo>
                  <a:pt x="8480" y="8636"/>
                  <a:pt x="8420" y="8669"/>
                  <a:pt x="8335" y="8735"/>
                </a:cubicBezTo>
                <a:cubicBezTo>
                  <a:pt x="8292" y="8756"/>
                  <a:pt x="8238" y="8778"/>
                  <a:pt x="8206" y="8778"/>
                </a:cubicBezTo>
                <a:cubicBezTo>
                  <a:pt x="8184" y="8778"/>
                  <a:pt x="8153" y="8788"/>
                  <a:pt x="8142" y="8810"/>
                </a:cubicBezTo>
                <a:cubicBezTo>
                  <a:pt x="8131" y="8821"/>
                  <a:pt x="8088" y="8853"/>
                  <a:pt x="8056" y="8874"/>
                </a:cubicBezTo>
                <a:cubicBezTo>
                  <a:pt x="8013" y="8895"/>
                  <a:pt x="7938" y="8981"/>
                  <a:pt x="7884" y="9057"/>
                </a:cubicBezTo>
                <a:cubicBezTo>
                  <a:pt x="7798" y="9164"/>
                  <a:pt x="7788" y="9196"/>
                  <a:pt x="7788" y="9250"/>
                </a:cubicBezTo>
                <a:cubicBezTo>
                  <a:pt x="7788" y="9282"/>
                  <a:pt x="7777" y="9324"/>
                  <a:pt x="7767" y="9324"/>
                </a:cubicBezTo>
                <a:cubicBezTo>
                  <a:pt x="7755" y="9324"/>
                  <a:pt x="7755" y="9357"/>
                  <a:pt x="7755" y="9389"/>
                </a:cubicBezTo>
                <a:cubicBezTo>
                  <a:pt x="7755" y="9421"/>
                  <a:pt x="7745" y="9443"/>
                  <a:pt x="7734" y="9443"/>
                </a:cubicBezTo>
                <a:cubicBezTo>
                  <a:pt x="7691" y="9443"/>
                  <a:pt x="7745" y="9668"/>
                  <a:pt x="7841" y="9861"/>
                </a:cubicBezTo>
                <a:cubicBezTo>
                  <a:pt x="7884" y="9958"/>
                  <a:pt x="7917" y="10011"/>
                  <a:pt x="7948" y="10022"/>
                </a:cubicBezTo>
                <a:cubicBezTo>
                  <a:pt x="7991" y="10044"/>
                  <a:pt x="8013" y="10065"/>
                  <a:pt x="8163" y="10204"/>
                </a:cubicBezTo>
                <a:cubicBezTo>
                  <a:pt x="8217" y="10247"/>
                  <a:pt x="8260" y="10290"/>
                  <a:pt x="8270" y="10290"/>
                </a:cubicBezTo>
                <a:cubicBezTo>
                  <a:pt x="8281" y="10290"/>
                  <a:pt x="8324" y="10311"/>
                  <a:pt x="8367" y="10333"/>
                </a:cubicBezTo>
                <a:cubicBezTo>
                  <a:pt x="8420" y="10354"/>
                  <a:pt x="8474" y="10376"/>
                  <a:pt x="8506" y="10376"/>
                </a:cubicBezTo>
                <a:cubicBezTo>
                  <a:pt x="8528" y="10376"/>
                  <a:pt x="8592" y="10397"/>
                  <a:pt x="8646" y="10419"/>
                </a:cubicBezTo>
                <a:cubicBezTo>
                  <a:pt x="8711" y="10451"/>
                  <a:pt x="8727" y="10466"/>
                  <a:pt x="8811" y="10466"/>
                </a:cubicBezTo>
                <a:cubicBezTo>
                  <a:pt x="8838" y="10466"/>
                  <a:pt x="8871" y="10464"/>
                  <a:pt x="8914" y="10461"/>
                </a:cubicBezTo>
                <a:cubicBezTo>
                  <a:pt x="9011" y="10451"/>
                  <a:pt x="9118" y="10440"/>
                  <a:pt x="9161" y="10430"/>
                </a:cubicBezTo>
                <a:cubicBezTo>
                  <a:pt x="9192" y="10417"/>
                  <a:pt x="9213" y="10412"/>
                  <a:pt x="9229" y="10412"/>
                </a:cubicBezTo>
                <a:cubicBezTo>
                  <a:pt x="9239" y="10412"/>
                  <a:pt x="9248" y="10414"/>
                  <a:pt x="9257" y="10419"/>
                </a:cubicBezTo>
                <a:cubicBezTo>
                  <a:pt x="9265" y="10427"/>
                  <a:pt x="9274" y="10430"/>
                  <a:pt x="9283" y="10430"/>
                </a:cubicBezTo>
                <a:cubicBezTo>
                  <a:pt x="9298" y="10430"/>
                  <a:pt x="9317" y="10421"/>
                  <a:pt x="9343" y="10408"/>
                </a:cubicBezTo>
                <a:cubicBezTo>
                  <a:pt x="9364" y="10397"/>
                  <a:pt x="9418" y="10387"/>
                  <a:pt x="9440" y="10387"/>
                </a:cubicBezTo>
                <a:cubicBezTo>
                  <a:pt x="9472" y="10387"/>
                  <a:pt x="9504" y="10376"/>
                  <a:pt x="9526" y="10354"/>
                </a:cubicBezTo>
                <a:cubicBezTo>
                  <a:pt x="9569" y="10322"/>
                  <a:pt x="9654" y="10290"/>
                  <a:pt x="9708" y="10290"/>
                </a:cubicBezTo>
                <a:cubicBezTo>
                  <a:pt x="9729" y="10290"/>
                  <a:pt x="9762" y="10268"/>
                  <a:pt x="9783" y="10247"/>
                </a:cubicBezTo>
                <a:cubicBezTo>
                  <a:pt x="9793" y="10237"/>
                  <a:pt x="9847" y="10204"/>
                  <a:pt x="9879" y="10194"/>
                </a:cubicBezTo>
                <a:cubicBezTo>
                  <a:pt x="9955" y="10172"/>
                  <a:pt x="10008" y="10129"/>
                  <a:pt x="10008" y="10108"/>
                </a:cubicBezTo>
                <a:cubicBezTo>
                  <a:pt x="10008" y="10075"/>
                  <a:pt x="10051" y="10044"/>
                  <a:pt x="10105" y="10032"/>
                </a:cubicBezTo>
                <a:cubicBezTo>
                  <a:pt x="10169" y="10022"/>
                  <a:pt x="10180" y="10011"/>
                  <a:pt x="10319" y="9722"/>
                </a:cubicBezTo>
                <a:cubicBezTo>
                  <a:pt x="10373" y="9603"/>
                  <a:pt x="10405" y="9529"/>
                  <a:pt x="10405" y="9475"/>
                </a:cubicBezTo>
                <a:cubicBezTo>
                  <a:pt x="10405" y="9432"/>
                  <a:pt x="10415" y="9367"/>
                  <a:pt x="10427" y="9346"/>
                </a:cubicBezTo>
                <a:cubicBezTo>
                  <a:pt x="10427" y="9324"/>
                  <a:pt x="10427" y="9282"/>
                  <a:pt x="10415" y="9260"/>
                </a:cubicBezTo>
                <a:cubicBezTo>
                  <a:pt x="10405" y="9228"/>
                  <a:pt x="10405" y="9217"/>
                  <a:pt x="10427" y="9185"/>
                </a:cubicBezTo>
                <a:lnTo>
                  <a:pt x="10458" y="9143"/>
                </a:lnTo>
                <a:lnTo>
                  <a:pt x="10405" y="9024"/>
                </a:lnTo>
                <a:cubicBezTo>
                  <a:pt x="10373" y="8960"/>
                  <a:pt x="10351" y="8885"/>
                  <a:pt x="10351" y="8864"/>
                </a:cubicBezTo>
                <a:cubicBezTo>
                  <a:pt x="10351" y="8842"/>
                  <a:pt x="10330" y="8799"/>
                  <a:pt x="10298" y="8756"/>
                </a:cubicBezTo>
                <a:cubicBezTo>
                  <a:pt x="10244" y="8671"/>
                  <a:pt x="10126" y="8466"/>
                  <a:pt x="10094" y="8402"/>
                </a:cubicBezTo>
                <a:cubicBezTo>
                  <a:pt x="10072" y="8370"/>
                  <a:pt x="10051" y="8349"/>
                  <a:pt x="10029" y="8338"/>
                </a:cubicBezTo>
                <a:cubicBezTo>
                  <a:pt x="10008" y="8327"/>
                  <a:pt x="9986" y="8306"/>
                  <a:pt x="9986" y="8295"/>
                </a:cubicBezTo>
                <a:cubicBezTo>
                  <a:pt x="9986" y="8284"/>
                  <a:pt x="9933" y="8252"/>
                  <a:pt x="9869" y="8220"/>
                </a:cubicBezTo>
                <a:cubicBezTo>
                  <a:pt x="9793" y="8188"/>
                  <a:pt x="9750" y="8156"/>
                  <a:pt x="9750" y="8145"/>
                </a:cubicBezTo>
                <a:cubicBezTo>
                  <a:pt x="9750" y="8123"/>
                  <a:pt x="9740" y="8113"/>
                  <a:pt x="9719" y="8113"/>
                </a:cubicBezTo>
                <a:cubicBezTo>
                  <a:pt x="9708" y="8113"/>
                  <a:pt x="9686" y="8102"/>
                  <a:pt x="9686" y="8080"/>
                </a:cubicBezTo>
                <a:cubicBezTo>
                  <a:pt x="9676" y="8048"/>
                  <a:pt x="9643" y="8027"/>
                  <a:pt x="9579" y="8006"/>
                </a:cubicBezTo>
                <a:cubicBezTo>
                  <a:pt x="9536" y="7994"/>
                  <a:pt x="9483" y="7973"/>
                  <a:pt x="9461" y="7973"/>
                </a:cubicBezTo>
                <a:cubicBezTo>
                  <a:pt x="9450" y="7963"/>
                  <a:pt x="9397" y="7952"/>
                  <a:pt x="9354" y="7930"/>
                </a:cubicBezTo>
                <a:cubicBezTo>
                  <a:pt x="9321" y="7930"/>
                  <a:pt x="9279" y="7909"/>
                  <a:pt x="9268" y="7909"/>
                </a:cubicBezTo>
                <a:cubicBezTo>
                  <a:pt x="9257" y="7898"/>
                  <a:pt x="9214" y="7887"/>
                  <a:pt x="9161" y="7887"/>
                </a:cubicBezTo>
                <a:cubicBezTo>
                  <a:pt x="9118" y="7877"/>
                  <a:pt x="9064" y="7866"/>
                  <a:pt x="9064" y="7855"/>
                </a:cubicBezTo>
                <a:cubicBezTo>
                  <a:pt x="9054" y="7844"/>
                  <a:pt x="9021" y="7844"/>
                  <a:pt x="9000" y="7844"/>
                </a:cubicBezTo>
                <a:cubicBezTo>
                  <a:pt x="8978" y="7844"/>
                  <a:pt x="8946" y="7834"/>
                  <a:pt x="8946" y="7823"/>
                </a:cubicBezTo>
                <a:cubicBezTo>
                  <a:pt x="8935" y="7813"/>
                  <a:pt x="8904" y="7813"/>
                  <a:pt x="8849" y="7813"/>
                </a:cubicBezTo>
                <a:cubicBezTo>
                  <a:pt x="8807" y="7823"/>
                  <a:pt x="8592" y="7823"/>
                  <a:pt x="8389" y="7834"/>
                </a:cubicBezTo>
                <a:cubicBezTo>
                  <a:pt x="8142" y="7844"/>
                  <a:pt x="7991" y="7844"/>
                  <a:pt x="7981" y="7855"/>
                </a:cubicBezTo>
                <a:cubicBezTo>
                  <a:pt x="7970" y="7866"/>
                  <a:pt x="7938" y="7877"/>
                  <a:pt x="7906" y="7887"/>
                </a:cubicBezTo>
                <a:cubicBezTo>
                  <a:pt x="7777" y="7887"/>
                  <a:pt x="7734" y="7898"/>
                  <a:pt x="7681" y="7930"/>
                </a:cubicBezTo>
                <a:cubicBezTo>
                  <a:pt x="7648" y="7952"/>
                  <a:pt x="7595" y="7973"/>
                  <a:pt x="7552" y="7984"/>
                </a:cubicBezTo>
                <a:cubicBezTo>
                  <a:pt x="7434" y="7994"/>
                  <a:pt x="7326" y="8059"/>
                  <a:pt x="7316" y="8113"/>
                </a:cubicBezTo>
                <a:cubicBezTo>
                  <a:pt x="7305" y="8166"/>
                  <a:pt x="7305" y="8166"/>
                  <a:pt x="7219" y="8166"/>
                </a:cubicBezTo>
                <a:cubicBezTo>
                  <a:pt x="7187" y="8177"/>
                  <a:pt x="7166" y="8188"/>
                  <a:pt x="7133" y="8242"/>
                </a:cubicBezTo>
                <a:cubicBezTo>
                  <a:pt x="7112" y="8284"/>
                  <a:pt x="7080" y="8327"/>
                  <a:pt x="7069" y="8338"/>
                </a:cubicBezTo>
                <a:cubicBezTo>
                  <a:pt x="7047" y="8359"/>
                  <a:pt x="7026" y="8392"/>
                  <a:pt x="7026" y="8423"/>
                </a:cubicBezTo>
                <a:cubicBezTo>
                  <a:pt x="7016" y="8466"/>
                  <a:pt x="7005" y="8478"/>
                  <a:pt x="6973" y="8488"/>
                </a:cubicBezTo>
                <a:cubicBezTo>
                  <a:pt x="6951" y="8488"/>
                  <a:pt x="6919" y="8520"/>
                  <a:pt x="6887" y="8563"/>
                </a:cubicBezTo>
                <a:cubicBezTo>
                  <a:pt x="6854" y="8606"/>
                  <a:pt x="6823" y="8659"/>
                  <a:pt x="6801" y="8671"/>
                </a:cubicBezTo>
                <a:cubicBezTo>
                  <a:pt x="6683" y="8788"/>
                  <a:pt x="6608" y="8960"/>
                  <a:pt x="6608" y="9121"/>
                </a:cubicBezTo>
                <a:cubicBezTo>
                  <a:pt x="6608" y="9143"/>
                  <a:pt x="6608" y="9174"/>
                  <a:pt x="6597" y="9174"/>
                </a:cubicBezTo>
                <a:cubicBezTo>
                  <a:pt x="6587" y="9174"/>
                  <a:pt x="6575" y="9196"/>
                  <a:pt x="6587" y="9260"/>
                </a:cubicBezTo>
                <a:cubicBezTo>
                  <a:pt x="6597" y="9303"/>
                  <a:pt x="6587" y="9400"/>
                  <a:pt x="6587" y="9464"/>
                </a:cubicBezTo>
                <a:cubicBezTo>
                  <a:pt x="6565" y="9572"/>
                  <a:pt x="6565" y="9582"/>
                  <a:pt x="6597" y="9636"/>
                </a:cubicBezTo>
                <a:cubicBezTo>
                  <a:pt x="6618" y="9657"/>
                  <a:pt x="6630" y="9700"/>
                  <a:pt x="6630" y="9711"/>
                </a:cubicBezTo>
                <a:cubicBezTo>
                  <a:pt x="6630" y="9732"/>
                  <a:pt x="6661" y="9775"/>
                  <a:pt x="6694" y="9818"/>
                </a:cubicBezTo>
                <a:cubicBezTo>
                  <a:pt x="6737" y="9872"/>
                  <a:pt x="6747" y="9893"/>
                  <a:pt x="6737" y="9936"/>
                </a:cubicBezTo>
                <a:cubicBezTo>
                  <a:pt x="6726" y="9990"/>
                  <a:pt x="6737" y="10001"/>
                  <a:pt x="6769" y="10022"/>
                </a:cubicBezTo>
                <a:cubicBezTo>
                  <a:pt x="6930" y="10140"/>
                  <a:pt x="6962" y="10161"/>
                  <a:pt x="6951" y="10194"/>
                </a:cubicBezTo>
                <a:cubicBezTo>
                  <a:pt x="6940" y="10225"/>
                  <a:pt x="6962" y="10247"/>
                  <a:pt x="7059" y="10301"/>
                </a:cubicBezTo>
                <a:cubicBezTo>
                  <a:pt x="7102" y="10322"/>
                  <a:pt x="7133" y="10354"/>
                  <a:pt x="7144" y="10376"/>
                </a:cubicBezTo>
                <a:cubicBezTo>
                  <a:pt x="7155" y="10387"/>
                  <a:pt x="7198" y="10419"/>
                  <a:pt x="7241" y="10430"/>
                </a:cubicBezTo>
                <a:cubicBezTo>
                  <a:pt x="7283" y="10451"/>
                  <a:pt x="7348" y="10494"/>
                  <a:pt x="7380" y="10526"/>
                </a:cubicBezTo>
                <a:cubicBezTo>
                  <a:pt x="7423" y="10547"/>
                  <a:pt x="7488" y="10590"/>
                  <a:pt x="7519" y="10601"/>
                </a:cubicBezTo>
                <a:cubicBezTo>
                  <a:pt x="7562" y="10612"/>
                  <a:pt x="7627" y="10644"/>
                  <a:pt x="7670" y="10676"/>
                </a:cubicBezTo>
                <a:cubicBezTo>
                  <a:pt x="7702" y="10709"/>
                  <a:pt x="7745" y="10730"/>
                  <a:pt x="7755" y="10730"/>
                </a:cubicBezTo>
                <a:cubicBezTo>
                  <a:pt x="7809" y="10730"/>
                  <a:pt x="7895" y="10762"/>
                  <a:pt x="7927" y="10794"/>
                </a:cubicBezTo>
                <a:cubicBezTo>
                  <a:pt x="7948" y="10816"/>
                  <a:pt x="7981" y="10837"/>
                  <a:pt x="8013" y="10837"/>
                </a:cubicBezTo>
                <a:cubicBezTo>
                  <a:pt x="8067" y="10837"/>
                  <a:pt x="8120" y="10869"/>
                  <a:pt x="8196" y="10923"/>
                </a:cubicBezTo>
                <a:cubicBezTo>
                  <a:pt x="8249" y="10955"/>
                  <a:pt x="8270" y="10966"/>
                  <a:pt x="8335" y="10966"/>
                </a:cubicBezTo>
                <a:cubicBezTo>
                  <a:pt x="8420" y="10966"/>
                  <a:pt x="8517" y="10998"/>
                  <a:pt x="8646" y="11062"/>
                </a:cubicBezTo>
                <a:cubicBezTo>
                  <a:pt x="8703" y="11095"/>
                  <a:pt x="8729" y="11109"/>
                  <a:pt x="8772" y="11109"/>
                </a:cubicBezTo>
                <a:cubicBezTo>
                  <a:pt x="8785" y="11109"/>
                  <a:pt x="8800" y="11108"/>
                  <a:pt x="8818" y="11105"/>
                </a:cubicBezTo>
                <a:cubicBezTo>
                  <a:pt x="8839" y="11101"/>
                  <a:pt x="8858" y="11098"/>
                  <a:pt x="8874" y="11098"/>
                </a:cubicBezTo>
                <a:cubicBezTo>
                  <a:pt x="8897" y="11098"/>
                  <a:pt x="8917" y="11104"/>
                  <a:pt x="8935" y="11116"/>
                </a:cubicBezTo>
                <a:cubicBezTo>
                  <a:pt x="8957" y="11127"/>
                  <a:pt x="8970" y="11132"/>
                  <a:pt x="8989" y="11132"/>
                </a:cubicBezTo>
                <a:cubicBezTo>
                  <a:pt x="9008" y="11132"/>
                  <a:pt x="9032" y="11127"/>
                  <a:pt x="9075" y="11116"/>
                </a:cubicBezTo>
                <a:cubicBezTo>
                  <a:pt x="9128" y="11095"/>
                  <a:pt x="9225" y="11084"/>
                  <a:pt x="9290" y="11073"/>
                </a:cubicBezTo>
                <a:cubicBezTo>
                  <a:pt x="9364" y="11073"/>
                  <a:pt x="9418" y="11052"/>
                  <a:pt x="9472" y="11030"/>
                </a:cubicBezTo>
                <a:cubicBezTo>
                  <a:pt x="9504" y="11009"/>
                  <a:pt x="9557" y="10987"/>
                  <a:pt x="9590" y="10987"/>
                </a:cubicBezTo>
                <a:cubicBezTo>
                  <a:pt x="9665" y="10987"/>
                  <a:pt x="9901" y="10880"/>
                  <a:pt x="9944" y="10826"/>
                </a:cubicBezTo>
                <a:cubicBezTo>
                  <a:pt x="9965" y="10794"/>
                  <a:pt x="9986" y="10773"/>
                  <a:pt x="10008" y="10773"/>
                </a:cubicBezTo>
                <a:cubicBezTo>
                  <a:pt x="10019" y="10773"/>
                  <a:pt x="10072" y="10752"/>
                  <a:pt x="10105" y="10719"/>
                </a:cubicBezTo>
                <a:cubicBezTo>
                  <a:pt x="10148" y="10697"/>
                  <a:pt x="10212" y="10655"/>
                  <a:pt x="10244" y="10633"/>
                </a:cubicBezTo>
                <a:cubicBezTo>
                  <a:pt x="10298" y="10601"/>
                  <a:pt x="10319" y="10590"/>
                  <a:pt x="10319" y="10558"/>
                </a:cubicBezTo>
                <a:cubicBezTo>
                  <a:pt x="10319" y="10516"/>
                  <a:pt x="10330" y="10504"/>
                  <a:pt x="10362" y="10504"/>
                </a:cubicBezTo>
                <a:cubicBezTo>
                  <a:pt x="10394" y="10504"/>
                  <a:pt x="10427" y="10483"/>
                  <a:pt x="10470" y="10419"/>
                </a:cubicBezTo>
                <a:cubicBezTo>
                  <a:pt x="10501" y="10376"/>
                  <a:pt x="10544" y="10344"/>
                  <a:pt x="10555" y="10344"/>
                </a:cubicBezTo>
                <a:cubicBezTo>
                  <a:pt x="10566" y="10344"/>
                  <a:pt x="10587" y="10311"/>
                  <a:pt x="10598" y="10280"/>
                </a:cubicBezTo>
                <a:cubicBezTo>
                  <a:pt x="10620" y="10247"/>
                  <a:pt x="10651" y="10194"/>
                  <a:pt x="10684" y="10161"/>
                </a:cubicBezTo>
                <a:cubicBezTo>
                  <a:pt x="10737" y="10097"/>
                  <a:pt x="10780" y="10044"/>
                  <a:pt x="10920" y="9754"/>
                </a:cubicBezTo>
                <a:cubicBezTo>
                  <a:pt x="10973" y="9636"/>
                  <a:pt x="11016" y="9582"/>
                  <a:pt x="11059" y="9572"/>
                </a:cubicBezTo>
                <a:cubicBezTo>
                  <a:pt x="11102" y="9550"/>
                  <a:pt x="11123" y="9475"/>
                  <a:pt x="11123" y="9367"/>
                </a:cubicBezTo>
                <a:cubicBezTo>
                  <a:pt x="11123" y="9303"/>
                  <a:pt x="11135" y="9282"/>
                  <a:pt x="11156" y="9271"/>
                </a:cubicBezTo>
                <a:cubicBezTo>
                  <a:pt x="11177" y="9260"/>
                  <a:pt x="11177" y="9228"/>
                  <a:pt x="11177" y="9121"/>
                </a:cubicBezTo>
                <a:cubicBezTo>
                  <a:pt x="11177" y="9046"/>
                  <a:pt x="11188" y="8981"/>
                  <a:pt x="11188" y="8960"/>
                </a:cubicBezTo>
                <a:cubicBezTo>
                  <a:pt x="11209" y="8938"/>
                  <a:pt x="11199" y="8907"/>
                  <a:pt x="11166" y="8788"/>
                </a:cubicBezTo>
                <a:cubicBezTo>
                  <a:pt x="11113" y="8574"/>
                  <a:pt x="11113" y="8552"/>
                  <a:pt x="11135" y="8520"/>
                </a:cubicBezTo>
                <a:cubicBezTo>
                  <a:pt x="11145" y="8499"/>
                  <a:pt x="11145" y="8478"/>
                  <a:pt x="11092" y="8402"/>
                </a:cubicBezTo>
                <a:cubicBezTo>
                  <a:pt x="11059" y="8359"/>
                  <a:pt x="11027" y="8306"/>
                  <a:pt x="11027" y="8295"/>
                </a:cubicBezTo>
                <a:cubicBezTo>
                  <a:pt x="11027" y="8295"/>
                  <a:pt x="11016" y="8273"/>
                  <a:pt x="10995" y="8252"/>
                </a:cubicBezTo>
                <a:cubicBezTo>
                  <a:pt x="10963" y="8220"/>
                  <a:pt x="10887" y="8080"/>
                  <a:pt x="10887" y="8048"/>
                </a:cubicBezTo>
                <a:cubicBezTo>
                  <a:pt x="10887" y="8037"/>
                  <a:pt x="10845" y="7994"/>
                  <a:pt x="10802" y="7941"/>
                </a:cubicBezTo>
                <a:cubicBezTo>
                  <a:pt x="10759" y="7898"/>
                  <a:pt x="10706" y="7823"/>
                  <a:pt x="10694" y="7801"/>
                </a:cubicBezTo>
                <a:cubicBezTo>
                  <a:pt x="10684" y="7770"/>
                  <a:pt x="10641" y="7727"/>
                  <a:pt x="10609" y="7705"/>
                </a:cubicBezTo>
                <a:cubicBezTo>
                  <a:pt x="10577" y="7684"/>
                  <a:pt x="10512" y="7619"/>
                  <a:pt x="10458" y="7577"/>
                </a:cubicBezTo>
                <a:cubicBezTo>
                  <a:pt x="10384" y="7501"/>
                  <a:pt x="10373" y="7491"/>
                  <a:pt x="10308" y="7491"/>
                </a:cubicBezTo>
                <a:cubicBezTo>
                  <a:pt x="10255" y="7491"/>
                  <a:pt x="10244" y="7491"/>
                  <a:pt x="10234" y="7458"/>
                </a:cubicBezTo>
                <a:cubicBezTo>
                  <a:pt x="10234" y="7415"/>
                  <a:pt x="10180" y="7383"/>
                  <a:pt x="10126" y="7383"/>
                </a:cubicBezTo>
                <a:cubicBezTo>
                  <a:pt x="10106" y="7386"/>
                  <a:pt x="10088" y="7387"/>
                  <a:pt x="10071" y="7387"/>
                </a:cubicBezTo>
                <a:cubicBezTo>
                  <a:pt x="10016" y="7387"/>
                  <a:pt x="9976" y="7373"/>
                  <a:pt x="9944" y="7341"/>
                </a:cubicBezTo>
                <a:cubicBezTo>
                  <a:pt x="9920" y="7316"/>
                  <a:pt x="9895" y="7304"/>
                  <a:pt x="9871" y="7304"/>
                </a:cubicBezTo>
                <a:cubicBezTo>
                  <a:pt x="9863" y="7304"/>
                  <a:pt x="9855" y="7305"/>
                  <a:pt x="9847" y="7308"/>
                </a:cubicBezTo>
                <a:cubicBezTo>
                  <a:pt x="9843" y="7309"/>
                  <a:pt x="9837" y="7309"/>
                  <a:pt x="9832" y="7309"/>
                </a:cubicBezTo>
                <a:cubicBezTo>
                  <a:pt x="9777" y="7309"/>
                  <a:pt x="9697" y="7262"/>
                  <a:pt x="9697" y="7233"/>
                </a:cubicBezTo>
                <a:cubicBezTo>
                  <a:pt x="9697" y="7201"/>
                  <a:pt x="9686" y="7190"/>
                  <a:pt x="9526" y="7179"/>
                </a:cubicBezTo>
                <a:cubicBezTo>
                  <a:pt x="9418" y="7169"/>
                  <a:pt x="9386" y="7158"/>
                  <a:pt x="9354" y="7126"/>
                </a:cubicBezTo>
                <a:cubicBezTo>
                  <a:pt x="9343" y="7105"/>
                  <a:pt x="9311" y="7093"/>
                  <a:pt x="9290" y="7093"/>
                </a:cubicBezTo>
                <a:cubicBezTo>
                  <a:pt x="9257" y="7093"/>
                  <a:pt x="9247" y="7083"/>
                  <a:pt x="9247" y="7072"/>
                </a:cubicBezTo>
                <a:cubicBezTo>
                  <a:pt x="9247" y="7067"/>
                  <a:pt x="9241" y="7064"/>
                  <a:pt x="9229" y="7064"/>
                </a:cubicBezTo>
                <a:cubicBezTo>
                  <a:pt x="9217" y="7064"/>
                  <a:pt x="9198" y="7067"/>
                  <a:pt x="9171" y="7072"/>
                </a:cubicBezTo>
                <a:cubicBezTo>
                  <a:pt x="9128" y="7072"/>
                  <a:pt x="8989" y="7083"/>
                  <a:pt x="8861" y="7083"/>
                </a:cubicBezTo>
                <a:cubicBezTo>
                  <a:pt x="8732" y="7083"/>
                  <a:pt x="8613" y="7105"/>
                  <a:pt x="8592" y="7105"/>
                </a:cubicBezTo>
                <a:cubicBezTo>
                  <a:pt x="8577" y="7112"/>
                  <a:pt x="8551" y="7120"/>
                  <a:pt x="8526" y="7120"/>
                </a:cubicBezTo>
                <a:cubicBezTo>
                  <a:pt x="8516" y="7120"/>
                  <a:pt x="8505" y="7118"/>
                  <a:pt x="8496" y="7115"/>
                </a:cubicBezTo>
                <a:cubicBezTo>
                  <a:pt x="8484" y="7112"/>
                  <a:pt x="8475" y="7111"/>
                  <a:pt x="8466" y="7111"/>
                </a:cubicBezTo>
                <a:cubicBezTo>
                  <a:pt x="8442" y="7111"/>
                  <a:pt x="8426" y="7121"/>
                  <a:pt x="8410" y="7136"/>
                </a:cubicBezTo>
                <a:cubicBezTo>
                  <a:pt x="8399" y="7147"/>
                  <a:pt x="8391" y="7152"/>
                  <a:pt x="8383" y="7152"/>
                </a:cubicBezTo>
                <a:cubicBezTo>
                  <a:pt x="8375" y="7152"/>
                  <a:pt x="8367" y="7147"/>
                  <a:pt x="8356" y="7136"/>
                </a:cubicBezTo>
                <a:cubicBezTo>
                  <a:pt x="8345" y="7131"/>
                  <a:pt x="8332" y="7129"/>
                  <a:pt x="8315" y="7129"/>
                </a:cubicBezTo>
                <a:cubicBezTo>
                  <a:pt x="8297" y="7129"/>
                  <a:pt x="8276" y="7131"/>
                  <a:pt x="8249" y="7136"/>
                </a:cubicBezTo>
                <a:cubicBezTo>
                  <a:pt x="8206" y="7147"/>
                  <a:pt x="8153" y="7158"/>
                  <a:pt x="8120" y="7158"/>
                </a:cubicBezTo>
                <a:cubicBezTo>
                  <a:pt x="8088" y="7158"/>
                  <a:pt x="8034" y="7169"/>
                  <a:pt x="8013" y="7179"/>
                </a:cubicBezTo>
                <a:cubicBezTo>
                  <a:pt x="7968" y="7207"/>
                  <a:pt x="7756" y="7249"/>
                  <a:pt x="7684" y="7249"/>
                </a:cubicBezTo>
                <a:cubicBezTo>
                  <a:pt x="7670" y="7249"/>
                  <a:pt x="7661" y="7247"/>
                  <a:pt x="7659" y="7244"/>
                </a:cubicBezTo>
                <a:cubicBezTo>
                  <a:pt x="7648" y="7244"/>
                  <a:pt x="7605" y="7255"/>
                  <a:pt x="7573" y="7265"/>
                </a:cubicBezTo>
                <a:cubicBezTo>
                  <a:pt x="7498" y="7298"/>
                  <a:pt x="7348" y="7319"/>
                  <a:pt x="7273" y="7319"/>
                </a:cubicBezTo>
                <a:cubicBezTo>
                  <a:pt x="7252" y="7319"/>
                  <a:pt x="7198" y="7341"/>
                  <a:pt x="7144" y="7362"/>
                </a:cubicBezTo>
                <a:cubicBezTo>
                  <a:pt x="7102" y="7383"/>
                  <a:pt x="7047" y="7405"/>
                  <a:pt x="7026" y="7405"/>
                </a:cubicBezTo>
                <a:cubicBezTo>
                  <a:pt x="7005" y="7405"/>
                  <a:pt x="6983" y="7415"/>
                  <a:pt x="6962" y="7437"/>
                </a:cubicBezTo>
                <a:cubicBezTo>
                  <a:pt x="6946" y="7452"/>
                  <a:pt x="6930" y="7463"/>
                  <a:pt x="6911" y="7463"/>
                </a:cubicBezTo>
                <a:cubicBezTo>
                  <a:pt x="6903" y="7463"/>
                  <a:pt x="6896" y="7461"/>
                  <a:pt x="6887" y="7458"/>
                </a:cubicBezTo>
                <a:cubicBezTo>
                  <a:pt x="6877" y="7456"/>
                  <a:pt x="6869" y="7455"/>
                  <a:pt x="6862" y="7455"/>
                </a:cubicBezTo>
                <a:cubicBezTo>
                  <a:pt x="6836" y="7455"/>
                  <a:pt x="6819" y="7470"/>
                  <a:pt x="6769" y="7512"/>
                </a:cubicBezTo>
                <a:cubicBezTo>
                  <a:pt x="6661" y="7619"/>
                  <a:pt x="6618" y="7662"/>
                  <a:pt x="6587" y="7673"/>
                </a:cubicBezTo>
                <a:cubicBezTo>
                  <a:pt x="6565" y="7673"/>
                  <a:pt x="6533" y="7705"/>
                  <a:pt x="6511" y="7727"/>
                </a:cubicBezTo>
                <a:cubicBezTo>
                  <a:pt x="6501" y="7748"/>
                  <a:pt x="6436" y="7801"/>
                  <a:pt x="6382" y="7834"/>
                </a:cubicBezTo>
                <a:cubicBezTo>
                  <a:pt x="6318" y="7866"/>
                  <a:pt x="6254" y="7920"/>
                  <a:pt x="6232" y="7952"/>
                </a:cubicBezTo>
                <a:cubicBezTo>
                  <a:pt x="6211" y="7984"/>
                  <a:pt x="6179" y="8016"/>
                  <a:pt x="6158" y="8027"/>
                </a:cubicBezTo>
                <a:cubicBezTo>
                  <a:pt x="6115" y="8048"/>
                  <a:pt x="6007" y="8199"/>
                  <a:pt x="5943" y="8327"/>
                </a:cubicBezTo>
                <a:cubicBezTo>
                  <a:pt x="5922" y="8359"/>
                  <a:pt x="5900" y="8392"/>
                  <a:pt x="5879" y="8402"/>
                </a:cubicBezTo>
                <a:cubicBezTo>
                  <a:pt x="5868" y="8402"/>
                  <a:pt x="5846" y="8423"/>
                  <a:pt x="5846" y="8456"/>
                </a:cubicBezTo>
                <a:cubicBezTo>
                  <a:pt x="5836" y="8478"/>
                  <a:pt x="5814" y="8520"/>
                  <a:pt x="5793" y="8542"/>
                </a:cubicBezTo>
                <a:cubicBezTo>
                  <a:pt x="5771" y="8563"/>
                  <a:pt x="5750" y="8606"/>
                  <a:pt x="5750" y="8628"/>
                </a:cubicBezTo>
                <a:cubicBezTo>
                  <a:pt x="5750" y="8659"/>
                  <a:pt x="5739" y="8692"/>
                  <a:pt x="5717" y="8714"/>
                </a:cubicBezTo>
                <a:cubicBezTo>
                  <a:pt x="5707" y="8735"/>
                  <a:pt x="5686" y="8767"/>
                  <a:pt x="5686" y="8767"/>
                </a:cubicBezTo>
                <a:cubicBezTo>
                  <a:pt x="5686" y="8778"/>
                  <a:pt x="5674" y="8799"/>
                  <a:pt x="5664" y="8810"/>
                </a:cubicBezTo>
                <a:cubicBezTo>
                  <a:pt x="5643" y="8831"/>
                  <a:pt x="5643" y="8895"/>
                  <a:pt x="5643" y="9078"/>
                </a:cubicBezTo>
                <a:cubicBezTo>
                  <a:pt x="5632" y="9336"/>
                  <a:pt x="5643" y="9421"/>
                  <a:pt x="5664" y="9475"/>
                </a:cubicBezTo>
                <a:cubicBezTo>
                  <a:pt x="5686" y="9496"/>
                  <a:pt x="5686" y="9550"/>
                  <a:pt x="5686" y="9593"/>
                </a:cubicBezTo>
                <a:cubicBezTo>
                  <a:pt x="5686" y="9668"/>
                  <a:pt x="5696" y="9689"/>
                  <a:pt x="5739" y="9754"/>
                </a:cubicBezTo>
                <a:cubicBezTo>
                  <a:pt x="5782" y="9818"/>
                  <a:pt x="5793" y="9818"/>
                  <a:pt x="5760" y="9851"/>
                </a:cubicBezTo>
                <a:cubicBezTo>
                  <a:pt x="5729" y="9893"/>
                  <a:pt x="5729" y="9925"/>
                  <a:pt x="5803" y="10011"/>
                </a:cubicBezTo>
                <a:cubicBezTo>
                  <a:pt x="5836" y="10044"/>
                  <a:pt x="5868" y="10086"/>
                  <a:pt x="5868" y="10097"/>
                </a:cubicBezTo>
                <a:cubicBezTo>
                  <a:pt x="5868" y="10118"/>
                  <a:pt x="5889" y="10151"/>
                  <a:pt x="5910" y="10172"/>
                </a:cubicBezTo>
                <a:cubicBezTo>
                  <a:pt x="5932" y="10204"/>
                  <a:pt x="5953" y="10247"/>
                  <a:pt x="5953" y="10280"/>
                </a:cubicBezTo>
                <a:cubicBezTo>
                  <a:pt x="5953" y="10311"/>
                  <a:pt x="5965" y="10333"/>
                  <a:pt x="6029" y="10387"/>
                </a:cubicBezTo>
                <a:cubicBezTo>
                  <a:pt x="6072" y="10430"/>
                  <a:pt x="6115" y="10461"/>
                  <a:pt x="6115" y="10483"/>
                </a:cubicBezTo>
                <a:cubicBezTo>
                  <a:pt x="6115" y="10494"/>
                  <a:pt x="6146" y="10526"/>
                  <a:pt x="6179" y="10558"/>
                </a:cubicBezTo>
                <a:cubicBezTo>
                  <a:pt x="6243" y="10612"/>
                  <a:pt x="6254" y="10623"/>
                  <a:pt x="6243" y="10655"/>
                </a:cubicBezTo>
                <a:cubicBezTo>
                  <a:pt x="6222" y="10676"/>
                  <a:pt x="6232" y="10697"/>
                  <a:pt x="6286" y="10740"/>
                </a:cubicBezTo>
                <a:cubicBezTo>
                  <a:pt x="6329" y="10783"/>
                  <a:pt x="6351" y="10816"/>
                  <a:pt x="6351" y="10837"/>
                </a:cubicBezTo>
                <a:cubicBezTo>
                  <a:pt x="6351" y="10859"/>
                  <a:pt x="6436" y="10923"/>
                  <a:pt x="6468" y="10923"/>
                </a:cubicBezTo>
                <a:lnTo>
                  <a:pt x="6554" y="10987"/>
                </a:lnTo>
                <a:cubicBezTo>
                  <a:pt x="6587" y="11019"/>
                  <a:pt x="6640" y="11052"/>
                  <a:pt x="6661" y="11052"/>
                </a:cubicBezTo>
                <a:cubicBezTo>
                  <a:pt x="6694" y="11062"/>
                  <a:pt x="6704" y="11073"/>
                  <a:pt x="6704" y="11116"/>
                </a:cubicBezTo>
                <a:cubicBezTo>
                  <a:pt x="6715" y="11159"/>
                  <a:pt x="6726" y="11169"/>
                  <a:pt x="6769" y="11191"/>
                </a:cubicBezTo>
                <a:cubicBezTo>
                  <a:pt x="6801" y="11202"/>
                  <a:pt x="6844" y="11245"/>
                  <a:pt x="6866" y="11266"/>
                </a:cubicBezTo>
                <a:cubicBezTo>
                  <a:pt x="6897" y="11320"/>
                  <a:pt x="6919" y="11331"/>
                  <a:pt x="6962" y="11331"/>
                </a:cubicBezTo>
                <a:cubicBezTo>
                  <a:pt x="7005" y="11331"/>
                  <a:pt x="7037" y="11341"/>
                  <a:pt x="7112" y="11427"/>
                </a:cubicBezTo>
                <a:cubicBezTo>
                  <a:pt x="7166" y="11470"/>
                  <a:pt x="7230" y="11545"/>
                  <a:pt x="7262" y="11588"/>
                </a:cubicBezTo>
                <a:cubicBezTo>
                  <a:pt x="7295" y="11620"/>
                  <a:pt x="7326" y="11653"/>
                  <a:pt x="7337" y="11653"/>
                </a:cubicBezTo>
                <a:cubicBezTo>
                  <a:pt x="7348" y="11653"/>
                  <a:pt x="7380" y="11674"/>
                  <a:pt x="7412" y="11706"/>
                </a:cubicBezTo>
                <a:cubicBezTo>
                  <a:pt x="7445" y="11727"/>
                  <a:pt x="7509" y="11760"/>
                  <a:pt x="7541" y="11781"/>
                </a:cubicBezTo>
                <a:cubicBezTo>
                  <a:pt x="7584" y="11792"/>
                  <a:pt x="7648" y="11834"/>
                  <a:pt x="7702" y="11867"/>
                </a:cubicBezTo>
                <a:cubicBezTo>
                  <a:pt x="7745" y="11910"/>
                  <a:pt x="7809" y="11953"/>
                  <a:pt x="7841" y="11963"/>
                </a:cubicBezTo>
                <a:cubicBezTo>
                  <a:pt x="7863" y="11963"/>
                  <a:pt x="7927" y="11985"/>
                  <a:pt x="7970" y="12006"/>
                </a:cubicBezTo>
                <a:cubicBezTo>
                  <a:pt x="8013" y="12017"/>
                  <a:pt x="8067" y="12049"/>
                  <a:pt x="8088" y="12060"/>
                </a:cubicBezTo>
                <a:cubicBezTo>
                  <a:pt x="8112" y="12076"/>
                  <a:pt x="8141" y="12086"/>
                  <a:pt x="8172" y="12086"/>
                </a:cubicBezTo>
                <a:cubicBezTo>
                  <a:pt x="8183" y="12086"/>
                  <a:pt x="8194" y="12084"/>
                  <a:pt x="8206" y="12082"/>
                </a:cubicBezTo>
                <a:cubicBezTo>
                  <a:pt x="8260" y="12082"/>
                  <a:pt x="8281" y="12092"/>
                  <a:pt x="8303" y="12124"/>
                </a:cubicBezTo>
                <a:cubicBezTo>
                  <a:pt x="8335" y="12156"/>
                  <a:pt x="8346" y="12156"/>
                  <a:pt x="8506" y="12156"/>
                </a:cubicBezTo>
                <a:cubicBezTo>
                  <a:pt x="8807" y="12156"/>
                  <a:pt x="8807" y="12156"/>
                  <a:pt x="8849" y="12189"/>
                </a:cubicBezTo>
                <a:cubicBezTo>
                  <a:pt x="8865" y="12201"/>
                  <a:pt x="8871" y="12210"/>
                  <a:pt x="8886" y="12210"/>
                </a:cubicBezTo>
                <a:cubicBezTo>
                  <a:pt x="8912" y="12210"/>
                  <a:pt x="8964" y="12184"/>
                  <a:pt x="9139" y="12103"/>
                </a:cubicBezTo>
                <a:cubicBezTo>
                  <a:pt x="9190" y="12074"/>
                  <a:pt x="9216" y="12065"/>
                  <a:pt x="9234" y="12065"/>
                </a:cubicBezTo>
                <a:cubicBezTo>
                  <a:pt x="9243" y="12065"/>
                  <a:pt x="9250" y="12067"/>
                  <a:pt x="9257" y="12070"/>
                </a:cubicBezTo>
                <a:cubicBezTo>
                  <a:pt x="9265" y="12075"/>
                  <a:pt x="9278" y="12078"/>
                  <a:pt x="9295" y="12078"/>
                </a:cubicBezTo>
                <a:cubicBezTo>
                  <a:pt x="9387" y="12078"/>
                  <a:pt x="9582" y="12009"/>
                  <a:pt x="9600" y="11963"/>
                </a:cubicBezTo>
                <a:cubicBezTo>
                  <a:pt x="9608" y="11947"/>
                  <a:pt x="9616" y="11938"/>
                  <a:pt x="9633" y="11938"/>
                </a:cubicBezTo>
                <a:cubicBezTo>
                  <a:pt x="9639" y="11938"/>
                  <a:pt x="9646" y="11939"/>
                  <a:pt x="9654" y="11942"/>
                </a:cubicBezTo>
                <a:cubicBezTo>
                  <a:pt x="9656" y="11942"/>
                  <a:pt x="9659" y="11942"/>
                  <a:pt x="9661" y="11942"/>
                </a:cubicBezTo>
                <a:cubicBezTo>
                  <a:pt x="9717" y="11942"/>
                  <a:pt x="9923" y="11832"/>
                  <a:pt x="9933" y="11781"/>
                </a:cubicBezTo>
                <a:cubicBezTo>
                  <a:pt x="9944" y="11770"/>
                  <a:pt x="9965" y="11727"/>
                  <a:pt x="9998" y="11695"/>
                </a:cubicBezTo>
                <a:cubicBezTo>
                  <a:pt x="10041" y="11663"/>
                  <a:pt x="10051" y="11653"/>
                  <a:pt x="10115" y="11653"/>
                </a:cubicBezTo>
                <a:cubicBezTo>
                  <a:pt x="10131" y="11655"/>
                  <a:pt x="10143" y="11657"/>
                  <a:pt x="10153" y="11657"/>
                </a:cubicBezTo>
                <a:cubicBezTo>
                  <a:pt x="10182" y="11657"/>
                  <a:pt x="10190" y="11639"/>
                  <a:pt x="10222" y="11567"/>
                </a:cubicBezTo>
                <a:cubicBezTo>
                  <a:pt x="10265" y="11491"/>
                  <a:pt x="10287" y="11459"/>
                  <a:pt x="10330" y="11448"/>
                </a:cubicBezTo>
                <a:cubicBezTo>
                  <a:pt x="10362" y="11438"/>
                  <a:pt x="10384" y="11417"/>
                  <a:pt x="10405" y="11362"/>
                </a:cubicBezTo>
                <a:cubicBezTo>
                  <a:pt x="10437" y="11320"/>
                  <a:pt x="10458" y="11288"/>
                  <a:pt x="10501" y="11277"/>
                </a:cubicBezTo>
                <a:cubicBezTo>
                  <a:pt x="10534" y="11255"/>
                  <a:pt x="10555" y="11234"/>
                  <a:pt x="10555" y="11223"/>
                </a:cubicBezTo>
                <a:cubicBezTo>
                  <a:pt x="10555" y="11223"/>
                  <a:pt x="10609" y="11169"/>
                  <a:pt x="10663" y="11105"/>
                </a:cubicBezTo>
                <a:cubicBezTo>
                  <a:pt x="10877" y="10891"/>
                  <a:pt x="10995" y="10752"/>
                  <a:pt x="10995" y="10709"/>
                </a:cubicBezTo>
                <a:cubicBezTo>
                  <a:pt x="10995" y="10697"/>
                  <a:pt x="11016" y="10666"/>
                  <a:pt x="11027" y="10644"/>
                </a:cubicBezTo>
                <a:cubicBezTo>
                  <a:pt x="11049" y="10623"/>
                  <a:pt x="11059" y="10590"/>
                  <a:pt x="11059" y="10590"/>
                </a:cubicBezTo>
                <a:cubicBezTo>
                  <a:pt x="11059" y="10580"/>
                  <a:pt x="11123" y="10516"/>
                  <a:pt x="11188" y="10451"/>
                </a:cubicBezTo>
                <a:cubicBezTo>
                  <a:pt x="11306" y="10333"/>
                  <a:pt x="11316" y="10322"/>
                  <a:pt x="11316" y="10280"/>
                </a:cubicBezTo>
                <a:cubicBezTo>
                  <a:pt x="11306" y="10237"/>
                  <a:pt x="11306" y="10225"/>
                  <a:pt x="11338" y="10215"/>
                </a:cubicBezTo>
                <a:cubicBezTo>
                  <a:pt x="11371" y="10204"/>
                  <a:pt x="11456" y="9958"/>
                  <a:pt x="11467" y="9829"/>
                </a:cubicBezTo>
                <a:cubicBezTo>
                  <a:pt x="11467" y="9786"/>
                  <a:pt x="11478" y="9754"/>
                  <a:pt x="11488" y="9754"/>
                </a:cubicBezTo>
                <a:cubicBezTo>
                  <a:pt x="11499" y="9754"/>
                  <a:pt x="11521" y="9722"/>
                  <a:pt x="11542" y="9679"/>
                </a:cubicBezTo>
                <a:cubicBezTo>
                  <a:pt x="11564" y="9636"/>
                  <a:pt x="11595" y="9593"/>
                  <a:pt x="11607" y="9582"/>
                </a:cubicBezTo>
                <a:cubicBezTo>
                  <a:pt x="11617" y="9582"/>
                  <a:pt x="11628" y="9560"/>
                  <a:pt x="11628" y="9518"/>
                </a:cubicBezTo>
                <a:cubicBezTo>
                  <a:pt x="11628" y="9453"/>
                  <a:pt x="11671" y="9367"/>
                  <a:pt x="11757" y="9196"/>
                </a:cubicBezTo>
                <a:cubicBezTo>
                  <a:pt x="11810" y="9100"/>
                  <a:pt x="11821" y="9057"/>
                  <a:pt x="11821" y="9003"/>
                </a:cubicBezTo>
                <a:cubicBezTo>
                  <a:pt x="11821" y="8949"/>
                  <a:pt x="11831" y="8917"/>
                  <a:pt x="11853" y="8874"/>
                </a:cubicBezTo>
                <a:cubicBezTo>
                  <a:pt x="11874" y="8853"/>
                  <a:pt x="11896" y="8788"/>
                  <a:pt x="11907" y="8745"/>
                </a:cubicBezTo>
                <a:cubicBezTo>
                  <a:pt x="11917" y="8702"/>
                  <a:pt x="11939" y="8649"/>
                  <a:pt x="11950" y="8628"/>
                </a:cubicBezTo>
                <a:cubicBezTo>
                  <a:pt x="11993" y="8552"/>
                  <a:pt x="12003" y="8263"/>
                  <a:pt x="11971" y="8220"/>
                </a:cubicBezTo>
                <a:cubicBezTo>
                  <a:pt x="11950" y="8199"/>
                  <a:pt x="11950" y="8027"/>
                  <a:pt x="11971" y="7920"/>
                </a:cubicBezTo>
                <a:cubicBezTo>
                  <a:pt x="11982" y="7877"/>
                  <a:pt x="11971" y="7844"/>
                  <a:pt x="11950" y="7770"/>
                </a:cubicBezTo>
                <a:cubicBezTo>
                  <a:pt x="11928" y="7716"/>
                  <a:pt x="11907" y="7662"/>
                  <a:pt x="11907" y="7651"/>
                </a:cubicBezTo>
                <a:cubicBezTo>
                  <a:pt x="11907" y="7641"/>
                  <a:pt x="11885" y="7577"/>
                  <a:pt x="11853" y="7512"/>
                </a:cubicBezTo>
                <a:cubicBezTo>
                  <a:pt x="11821" y="7448"/>
                  <a:pt x="11800" y="7372"/>
                  <a:pt x="11800" y="7362"/>
                </a:cubicBezTo>
                <a:cubicBezTo>
                  <a:pt x="11810" y="7341"/>
                  <a:pt x="11778" y="7286"/>
                  <a:pt x="11724" y="7212"/>
                </a:cubicBezTo>
                <a:cubicBezTo>
                  <a:pt x="11681" y="7136"/>
                  <a:pt x="11638" y="7062"/>
                  <a:pt x="11638" y="7029"/>
                </a:cubicBezTo>
                <a:cubicBezTo>
                  <a:pt x="11628" y="6986"/>
                  <a:pt x="11607" y="6943"/>
                  <a:pt x="11585" y="6922"/>
                </a:cubicBezTo>
                <a:cubicBezTo>
                  <a:pt x="11564" y="6890"/>
                  <a:pt x="11521" y="6836"/>
                  <a:pt x="11488" y="6804"/>
                </a:cubicBezTo>
                <a:cubicBezTo>
                  <a:pt x="11424" y="6697"/>
                  <a:pt x="11263" y="6557"/>
                  <a:pt x="11231" y="6557"/>
                </a:cubicBezTo>
                <a:cubicBezTo>
                  <a:pt x="11209" y="6557"/>
                  <a:pt x="11166" y="6536"/>
                  <a:pt x="11135" y="6504"/>
                </a:cubicBezTo>
                <a:cubicBezTo>
                  <a:pt x="11081" y="6461"/>
                  <a:pt x="11038" y="6450"/>
                  <a:pt x="10984" y="6440"/>
                </a:cubicBezTo>
                <a:cubicBezTo>
                  <a:pt x="10930" y="6428"/>
                  <a:pt x="10887" y="6407"/>
                  <a:pt x="10856" y="6385"/>
                </a:cubicBezTo>
                <a:cubicBezTo>
                  <a:pt x="10823" y="6364"/>
                  <a:pt x="10791" y="6343"/>
                  <a:pt x="10770" y="6343"/>
                </a:cubicBezTo>
                <a:cubicBezTo>
                  <a:pt x="10748" y="6343"/>
                  <a:pt x="10684" y="6321"/>
                  <a:pt x="10609" y="6278"/>
                </a:cubicBezTo>
                <a:cubicBezTo>
                  <a:pt x="10501" y="6225"/>
                  <a:pt x="10470" y="6214"/>
                  <a:pt x="10362" y="6214"/>
                </a:cubicBezTo>
                <a:cubicBezTo>
                  <a:pt x="10298" y="6214"/>
                  <a:pt x="10234" y="6214"/>
                  <a:pt x="10234" y="6204"/>
                </a:cubicBezTo>
                <a:cubicBezTo>
                  <a:pt x="10214" y="6191"/>
                  <a:pt x="10162" y="6186"/>
                  <a:pt x="10088" y="6186"/>
                </a:cubicBezTo>
                <a:cubicBezTo>
                  <a:pt x="10038" y="6186"/>
                  <a:pt x="9977" y="6188"/>
                  <a:pt x="9912" y="6192"/>
                </a:cubicBezTo>
                <a:cubicBezTo>
                  <a:pt x="9826" y="6192"/>
                  <a:pt x="9793" y="6192"/>
                  <a:pt x="9772" y="6171"/>
                </a:cubicBezTo>
                <a:cubicBezTo>
                  <a:pt x="9762" y="6161"/>
                  <a:pt x="9729" y="6150"/>
                  <a:pt x="9708" y="6150"/>
                </a:cubicBezTo>
                <a:cubicBezTo>
                  <a:pt x="9686" y="6150"/>
                  <a:pt x="9665" y="6139"/>
                  <a:pt x="9654" y="6139"/>
                </a:cubicBezTo>
                <a:cubicBezTo>
                  <a:pt x="9654" y="6131"/>
                  <a:pt x="9638" y="6124"/>
                  <a:pt x="9621" y="6124"/>
                </a:cubicBezTo>
                <a:cubicBezTo>
                  <a:pt x="9614" y="6124"/>
                  <a:pt x="9607" y="6125"/>
                  <a:pt x="9600" y="6128"/>
                </a:cubicBezTo>
                <a:cubicBezTo>
                  <a:pt x="9569" y="6128"/>
                  <a:pt x="9536" y="6128"/>
                  <a:pt x="9526" y="6118"/>
                </a:cubicBezTo>
                <a:cubicBezTo>
                  <a:pt x="9520" y="6112"/>
                  <a:pt x="9507" y="6109"/>
                  <a:pt x="9485" y="6109"/>
                </a:cubicBezTo>
                <a:cubicBezTo>
                  <a:pt x="9464" y="6109"/>
                  <a:pt x="9434" y="6112"/>
                  <a:pt x="9397" y="6118"/>
                </a:cubicBezTo>
                <a:cubicBezTo>
                  <a:pt x="9349" y="6127"/>
                  <a:pt x="9314" y="6133"/>
                  <a:pt x="9274" y="6133"/>
                </a:cubicBezTo>
                <a:cubicBezTo>
                  <a:pt x="9225" y="6133"/>
                  <a:pt x="9170" y="6125"/>
                  <a:pt x="9075" y="6107"/>
                </a:cubicBezTo>
                <a:cubicBezTo>
                  <a:pt x="9021" y="6107"/>
                  <a:pt x="9000" y="6107"/>
                  <a:pt x="9000" y="6118"/>
                </a:cubicBezTo>
                <a:cubicBezTo>
                  <a:pt x="9000" y="6127"/>
                  <a:pt x="8989" y="6133"/>
                  <a:pt x="8971" y="6133"/>
                </a:cubicBezTo>
                <a:cubicBezTo>
                  <a:pt x="8950" y="6133"/>
                  <a:pt x="8918" y="6125"/>
                  <a:pt x="8882" y="6107"/>
                </a:cubicBezTo>
                <a:cubicBezTo>
                  <a:pt x="8852" y="6099"/>
                  <a:pt x="8832" y="6092"/>
                  <a:pt x="8816" y="6092"/>
                </a:cubicBezTo>
                <a:cubicBezTo>
                  <a:pt x="8809" y="6092"/>
                  <a:pt x="8803" y="6093"/>
                  <a:pt x="8796" y="6096"/>
                </a:cubicBezTo>
                <a:cubicBezTo>
                  <a:pt x="8781" y="6104"/>
                  <a:pt x="8766" y="6111"/>
                  <a:pt x="8758" y="6111"/>
                </a:cubicBezTo>
                <a:cubicBezTo>
                  <a:pt x="8755" y="6111"/>
                  <a:pt x="8753" y="6110"/>
                  <a:pt x="8753" y="6107"/>
                </a:cubicBezTo>
                <a:cubicBezTo>
                  <a:pt x="8742" y="6107"/>
                  <a:pt x="8710" y="6118"/>
                  <a:pt x="8656" y="6128"/>
                </a:cubicBezTo>
                <a:cubicBezTo>
                  <a:pt x="8619" y="6139"/>
                  <a:pt x="8595" y="6144"/>
                  <a:pt x="8557" y="6144"/>
                </a:cubicBezTo>
                <a:cubicBezTo>
                  <a:pt x="8520" y="6144"/>
                  <a:pt x="8469" y="6139"/>
                  <a:pt x="8378" y="6128"/>
                </a:cubicBezTo>
                <a:cubicBezTo>
                  <a:pt x="8362" y="6124"/>
                  <a:pt x="8351" y="6122"/>
                  <a:pt x="8342" y="6122"/>
                </a:cubicBezTo>
                <a:cubicBezTo>
                  <a:pt x="8326" y="6122"/>
                  <a:pt x="8317" y="6129"/>
                  <a:pt x="8303" y="6150"/>
                </a:cubicBezTo>
                <a:cubicBezTo>
                  <a:pt x="8297" y="6168"/>
                  <a:pt x="8274" y="6176"/>
                  <a:pt x="8250" y="6176"/>
                </a:cubicBezTo>
                <a:cubicBezTo>
                  <a:pt x="8231" y="6176"/>
                  <a:pt x="8210" y="6170"/>
                  <a:pt x="8196" y="6161"/>
                </a:cubicBezTo>
                <a:cubicBezTo>
                  <a:pt x="8188" y="6157"/>
                  <a:pt x="8174" y="6155"/>
                  <a:pt x="8157" y="6155"/>
                </a:cubicBezTo>
                <a:cubicBezTo>
                  <a:pt x="8076" y="6155"/>
                  <a:pt x="7914" y="6192"/>
                  <a:pt x="7852" y="6235"/>
                </a:cubicBezTo>
                <a:cubicBezTo>
                  <a:pt x="7777" y="6278"/>
                  <a:pt x="7691" y="6300"/>
                  <a:pt x="7498" y="6300"/>
                </a:cubicBezTo>
                <a:cubicBezTo>
                  <a:pt x="7402" y="6300"/>
                  <a:pt x="7348" y="6300"/>
                  <a:pt x="7326" y="6321"/>
                </a:cubicBezTo>
                <a:cubicBezTo>
                  <a:pt x="7293" y="6346"/>
                  <a:pt x="7215" y="6371"/>
                  <a:pt x="7172" y="6371"/>
                </a:cubicBezTo>
                <a:cubicBezTo>
                  <a:pt x="7159" y="6371"/>
                  <a:pt x="7149" y="6369"/>
                  <a:pt x="7144" y="6364"/>
                </a:cubicBezTo>
                <a:cubicBezTo>
                  <a:pt x="7137" y="6356"/>
                  <a:pt x="7129" y="6353"/>
                  <a:pt x="7121" y="6353"/>
                </a:cubicBezTo>
                <a:cubicBezTo>
                  <a:pt x="7105" y="6353"/>
                  <a:pt x="7086" y="6365"/>
                  <a:pt x="7059" y="6385"/>
                </a:cubicBezTo>
                <a:cubicBezTo>
                  <a:pt x="7026" y="6397"/>
                  <a:pt x="6973" y="6418"/>
                  <a:pt x="6951" y="6418"/>
                </a:cubicBezTo>
                <a:cubicBezTo>
                  <a:pt x="6947" y="6416"/>
                  <a:pt x="6942" y="6415"/>
                  <a:pt x="6936" y="6415"/>
                </a:cubicBezTo>
                <a:cubicBezTo>
                  <a:pt x="6910" y="6415"/>
                  <a:pt x="6868" y="6432"/>
                  <a:pt x="6833" y="6450"/>
                </a:cubicBezTo>
                <a:cubicBezTo>
                  <a:pt x="6801" y="6471"/>
                  <a:pt x="6747" y="6493"/>
                  <a:pt x="6726" y="6493"/>
                </a:cubicBezTo>
                <a:cubicBezTo>
                  <a:pt x="6704" y="6493"/>
                  <a:pt x="6651" y="6525"/>
                  <a:pt x="6597" y="6557"/>
                </a:cubicBezTo>
                <a:cubicBezTo>
                  <a:pt x="6544" y="6590"/>
                  <a:pt x="6479" y="6621"/>
                  <a:pt x="6468" y="6621"/>
                </a:cubicBezTo>
                <a:cubicBezTo>
                  <a:pt x="6458" y="6621"/>
                  <a:pt x="6394" y="6654"/>
                  <a:pt x="6340" y="6686"/>
                </a:cubicBezTo>
                <a:cubicBezTo>
                  <a:pt x="6275" y="6723"/>
                  <a:pt x="6226" y="6752"/>
                  <a:pt x="6200" y="6752"/>
                </a:cubicBezTo>
                <a:cubicBezTo>
                  <a:pt x="6196" y="6752"/>
                  <a:pt x="6192" y="6752"/>
                  <a:pt x="6189" y="6750"/>
                </a:cubicBezTo>
                <a:cubicBezTo>
                  <a:pt x="6158" y="6750"/>
                  <a:pt x="6125" y="6772"/>
                  <a:pt x="6104" y="6783"/>
                </a:cubicBezTo>
                <a:cubicBezTo>
                  <a:pt x="6072" y="6804"/>
                  <a:pt x="6050" y="6815"/>
                  <a:pt x="6039" y="6815"/>
                </a:cubicBezTo>
                <a:cubicBezTo>
                  <a:pt x="6018" y="6815"/>
                  <a:pt x="5803" y="6976"/>
                  <a:pt x="5803" y="6997"/>
                </a:cubicBezTo>
                <a:cubicBezTo>
                  <a:pt x="5803" y="7019"/>
                  <a:pt x="5653" y="7158"/>
                  <a:pt x="5535" y="7244"/>
                </a:cubicBezTo>
                <a:cubicBezTo>
                  <a:pt x="5524" y="7255"/>
                  <a:pt x="5493" y="7286"/>
                  <a:pt x="5471" y="7319"/>
                </a:cubicBezTo>
                <a:cubicBezTo>
                  <a:pt x="5450" y="7341"/>
                  <a:pt x="5407" y="7405"/>
                  <a:pt x="5364" y="7458"/>
                </a:cubicBezTo>
                <a:cubicBezTo>
                  <a:pt x="5278" y="7577"/>
                  <a:pt x="5171" y="7758"/>
                  <a:pt x="5171" y="7813"/>
                </a:cubicBezTo>
                <a:cubicBezTo>
                  <a:pt x="5171" y="7823"/>
                  <a:pt x="5160" y="7844"/>
                  <a:pt x="5149" y="7844"/>
                </a:cubicBezTo>
                <a:cubicBezTo>
                  <a:pt x="5149" y="7855"/>
                  <a:pt x="5138" y="7877"/>
                  <a:pt x="5138" y="7909"/>
                </a:cubicBezTo>
                <a:cubicBezTo>
                  <a:pt x="5138" y="7930"/>
                  <a:pt x="5128" y="7952"/>
                  <a:pt x="5128" y="7952"/>
                </a:cubicBezTo>
                <a:cubicBezTo>
                  <a:pt x="5117" y="7952"/>
                  <a:pt x="5095" y="7984"/>
                  <a:pt x="5085" y="8016"/>
                </a:cubicBezTo>
                <a:cubicBezTo>
                  <a:pt x="5064" y="8048"/>
                  <a:pt x="5042" y="8091"/>
                  <a:pt x="5031" y="8113"/>
                </a:cubicBezTo>
                <a:cubicBezTo>
                  <a:pt x="5021" y="8134"/>
                  <a:pt x="5009" y="8177"/>
                  <a:pt x="5009" y="8199"/>
                </a:cubicBezTo>
                <a:cubicBezTo>
                  <a:pt x="5009" y="8230"/>
                  <a:pt x="4988" y="8273"/>
                  <a:pt x="4978" y="8306"/>
                </a:cubicBezTo>
                <a:cubicBezTo>
                  <a:pt x="4956" y="8349"/>
                  <a:pt x="4945" y="8392"/>
                  <a:pt x="4945" y="8423"/>
                </a:cubicBezTo>
                <a:cubicBezTo>
                  <a:pt x="4945" y="8456"/>
                  <a:pt x="4935" y="8488"/>
                  <a:pt x="4924" y="8499"/>
                </a:cubicBezTo>
                <a:cubicBezTo>
                  <a:pt x="4902" y="8542"/>
                  <a:pt x="4902" y="8649"/>
                  <a:pt x="4924" y="8788"/>
                </a:cubicBezTo>
                <a:cubicBezTo>
                  <a:pt x="4935" y="8938"/>
                  <a:pt x="4935" y="9003"/>
                  <a:pt x="4913" y="9153"/>
                </a:cubicBezTo>
                <a:cubicBezTo>
                  <a:pt x="4902" y="9250"/>
                  <a:pt x="4892" y="9293"/>
                  <a:pt x="4913" y="9314"/>
                </a:cubicBezTo>
                <a:cubicBezTo>
                  <a:pt x="4924" y="9336"/>
                  <a:pt x="4935" y="9410"/>
                  <a:pt x="4935" y="9486"/>
                </a:cubicBezTo>
                <a:cubicBezTo>
                  <a:pt x="4945" y="9582"/>
                  <a:pt x="4956" y="9625"/>
                  <a:pt x="4978" y="9657"/>
                </a:cubicBezTo>
                <a:cubicBezTo>
                  <a:pt x="5009" y="9679"/>
                  <a:pt x="5009" y="9689"/>
                  <a:pt x="4988" y="9711"/>
                </a:cubicBezTo>
                <a:cubicBezTo>
                  <a:pt x="4978" y="9732"/>
                  <a:pt x="4978" y="9754"/>
                  <a:pt x="4988" y="9808"/>
                </a:cubicBezTo>
                <a:cubicBezTo>
                  <a:pt x="4999" y="9839"/>
                  <a:pt x="5021" y="9936"/>
                  <a:pt x="5031" y="10011"/>
                </a:cubicBezTo>
                <a:cubicBezTo>
                  <a:pt x="5064" y="10161"/>
                  <a:pt x="5106" y="10311"/>
                  <a:pt x="5117" y="10333"/>
                </a:cubicBezTo>
                <a:cubicBezTo>
                  <a:pt x="5128" y="10344"/>
                  <a:pt x="5138" y="10365"/>
                  <a:pt x="5138" y="10387"/>
                </a:cubicBezTo>
                <a:cubicBezTo>
                  <a:pt x="5149" y="10419"/>
                  <a:pt x="5171" y="10440"/>
                  <a:pt x="5192" y="10440"/>
                </a:cubicBezTo>
                <a:cubicBezTo>
                  <a:pt x="5224" y="10451"/>
                  <a:pt x="5257" y="10526"/>
                  <a:pt x="5245" y="10558"/>
                </a:cubicBezTo>
                <a:cubicBezTo>
                  <a:pt x="5235" y="10580"/>
                  <a:pt x="5267" y="10633"/>
                  <a:pt x="5310" y="10697"/>
                </a:cubicBezTo>
                <a:cubicBezTo>
                  <a:pt x="5396" y="10794"/>
                  <a:pt x="5407" y="10826"/>
                  <a:pt x="5385" y="10848"/>
                </a:cubicBezTo>
                <a:lnTo>
                  <a:pt x="5364" y="10869"/>
                </a:lnTo>
                <a:cubicBezTo>
                  <a:pt x="5364" y="10902"/>
                  <a:pt x="5524" y="11127"/>
                  <a:pt x="5643" y="11245"/>
                </a:cubicBezTo>
                <a:cubicBezTo>
                  <a:pt x="5717" y="11320"/>
                  <a:pt x="5793" y="11405"/>
                  <a:pt x="5803" y="11438"/>
                </a:cubicBezTo>
                <a:cubicBezTo>
                  <a:pt x="5814" y="11459"/>
                  <a:pt x="5857" y="11534"/>
                  <a:pt x="5910" y="11598"/>
                </a:cubicBezTo>
                <a:cubicBezTo>
                  <a:pt x="5986" y="11706"/>
                  <a:pt x="5996" y="11717"/>
                  <a:pt x="6082" y="11749"/>
                </a:cubicBezTo>
                <a:cubicBezTo>
                  <a:pt x="6146" y="11770"/>
                  <a:pt x="6168" y="11781"/>
                  <a:pt x="6168" y="11813"/>
                </a:cubicBezTo>
                <a:cubicBezTo>
                  <a:pt x="6168" y="11834"/>
                  <a:pt x="6211" y="11888"/>
                  <a:pt x="6318" y="11974"/>
                </a:cubicBezTo>
                <a:cubicBezTo>
                  <a:pt x="6404" y="12049"/>
                  <a:pt x="6490" y="12124"/>
                  <a:pt x="6501" y="12135"/>
                </a:cubicBezTo>
                <a:cubicBezTo>
                  <a:pt x="6533" y="12178"/>
                  <a:pt x="6618" y="12221"/>
                  <a:pt x="6651" y="12221"/>
                </a:cubicBezTo>
                <a:cubicBezTo>
                  <a:pt x="6661" y="12221"/>
                  <a:pt x="6683" y="12232"/>
                  <a:pt x="6694" y="12253"/>
                </a:cubicBezTo>
                <a:cubicBezTo>
                  <a:pt x="6704" y="12263"/>
                  <a:pt x="6737" y="12296"/>
                  <a:pt x="6758" y="12296"/>
                </a:cubicBezTo>
                <a:cubicBezTo>
                  <a:pt x="6790" y="12306"/>
                  <a:pt x="6833" y="12339"/>
                  <a:pt x="6866" y="12371"/>
                </a:cubicBezTo>
                <a:cubicBezTo>
                  <a:pt x="6897" y="12403"/>
                  <a:pt x="6930" y="12435"/>
                  <a:pt x="6951" y="12435"/>
                </a:cubicBezTo>
                <a:cubicBezTo>
                  <a:pt x="6962" y="12435"/>
                  <a:pt x="6983" y="12457"/>
                  <a:pt x="6994" y="12489"/>
                </a:cubicBezTo>
                <a:cubicBezTo>
                  <a:pt x="7037" y="12564"/>
                  <a:pt x="7069" y="12596"/>
                  <a:pt x="7112" y="12596"/>
                </a:cubicBezTo>
                <a:cubicBezTo>
                  <a:pt x="7144" y="12596"/>
                  <a:pt x="7187" y="12618"/>
                  <a:pt x="7241" y="12693"/>
                </a:cubicBezTo>
                <a:cubicBezTo>
                  <a:pt x="7295" y="12735"/>
                  <a:pt x="7402" y="12821"/>
                  <a:pt x="7476" y="12864"/>
                </a:cubicBezTo>
                <a:cubicBezTo>
                  <a:pt x="7552" y="12918"/>
                  <a:pt x="7627" y="12961"/>
                  <a:pt x="7648" y="12983"/>
                </a:cubicBezTo>
                <a:cubicBezTo>
                  <a:pt x="7659" y="13004"/>
                  <a:pt x="7702" y="13014"/>
                  <a:pt x="7745" y="13025"/>
                </a:cubicBezTo>
                <a:cubicBezTo>
                  <a:pt x="7777" y="13025"/>
                  <a:pt x="7841" y="13057"/>
                  <a:pt x="7874" y="13079"/>
                </a:cubicBezTo>
                <a:cubicBezTo>
                  <a:pt x="7970" y="13143"/>
                  <a:pt x="8153" y="13229"/>
                  <a:pt x="8206" y="13229"/>
                </a:cubicBezTo>
                <a:cubicBezTo>
                  <a:pt x="8227" y="13229"/>
                  <a:pt x="8313" y="13250"/>
                  <a:pt x="8389" y="13283"/>
                </a:cubicBezTo>
                <a:cubicBezTo>
                  <a:pt x="8469" y="13307"/>
                  <a:pt x="8513" y="13319"/>
                  <a:pt x="8539" y="13319"/>
                </a:cubicBezTo>
                <a:cubicBezTo>
                  <a:pt x="8548" y="13319"/>
                  <a:pt x="8555" y="13317"/>
                  <a:pt x="8560" y="13315"/>
                </a:cubicBezTo>
                <a:cubicBezTo>
                  <a:pt x="8571" y="13310"/>
                  <a:pt x="8582" y="13307"/>
                  <a:pt x="8591" y="13307"/>
                </a:cubicBezTo>
                <a:cubicBezTo>
                  <a:pt x="8600" y="13307"/>
                  <a:pt x="8608" y="13310"/>
                  <a:pt x="8613" y="13315"/>
                </a:cubicBezTo>
                <a:cubicBezTo>
                  <a:pt x="8627" y="13319"/>
                  <a:pt x="8675" y="13322"/>
                  <a:pt x="8727" y="13322"/>
                </a:cubicBezTo>
                <a:cubicBezTo>
                  <a:pt x="8801" y="13322"/>
                  <a:pt x="8885" y="13317"/>
                  <a:pt x="8904" y="13304"/>
                </a:cubicBezTo>
                <a:cubicBezTo>
                  <a:pt x="8925" y="13304"/>
                  <a:pt x="8935" y="13283"/>
                  <a:pt x="8935" y="13272"/>
                </a:cubicBezTo>
                <a:cubicBezTo>
                  <a:pt x="8935" y="13250"/>
                  <a:pt x="9075" y="13197"/>
                  <a:pt x="9139" y="13197"/>
                </a:cubicBezTo>
                <a:cubicBezTo>
                  <a:pt x="9161" y="13197"/>
                  <a:pt x="9204" y="13186"/>
                  <a:pt x="9247" y="13176"/>
                </a:cubicBezTo>
                <a:cubicBezTo>
                  <a:pt x="9279" y="13154"/>
                  <a:pt x="9333" y="13154"/>
                  <a:pt x="9343" y="13154"/>
                </a:cubicBezTo>
                <a:cubicBezTo>
                  <a:pt x="9348" y="13157"/>
                  <a:pt x="9354" y="13158"/>
                  <a:pt x="9361" y="13158"/>
                </a:cubicBezTo>
                <a:cubicBezTo>
                  <a:pt x="9380" y="13158"/>
                  <a:pt x="9405" y="13146"/>
                  <a:pt x="9429" y="13122"/>
                </a:cubicBezTo>
                <a:cubicBezTo>
                  <a:pt x="9461" y="13100"/>
                  <a:pt x="9504" y="13079"/>
                  <a:pt x="9536" y="13079"/>
                </a:cubicBezTo>
                <a:cubicBezTo>
                  <a:pt x="9557" y="13079"/>
                  <a:pt x="9622" y="13057"/>
                  <a:pt x="9686" y="13004"/>
                </a:cubicBezTo>
                <a:cubicBezTo>
                  <a:pt x="9750" y="12950"/>
                  <a:pt x="9815" y="12918"/>
                  <a:pt x="9815" y="12918"/>
                </a:cubicBezTo>
                <a:cubicBezTo>
                  <a:pt x="9826" y="12918"/>
                  <a:pt x="9890" y="12897"/>
                  <a:pt x="9944" y="12864"/>
                </a:cubicBezTo>
                <a:cubicBezTo>
                  <a:pt x="10008" y="12843"/>
                  <a:pt x="10094" y="12800"/>
                  <a:pt x="10137" y="12790"/>
                </a:cubicBezTo>
                <a:cubicBezTo>
                  <a:pt x="10180" y="12768"/>
                  <a:pt x="10255" y="12704"/>
                  <a:pt x="10330" y="12628"/>
                </a:cubicBezTo>
                <a:cubicBezTo>
                  <a:pt x="10405" y="12554"/>
                  <a:pt x="10458" y="12511"/>
                  <a:pt x="10480" y="12511"/>
                </a:cubicBezTo>
                <a:cubicBezTo>
                  <a:pt x="10501" y="12511"/>
                  <a:pt x="10544" y="12489"/>
                  <a:pt x="10577" y="12457"/>
                </a:cubicBezTo>
                <a:cubicBezTo>
                  <a:pt x="10651" y="12371"/>
                  <a:pt x="10759" y="12296"/>
                  <a:pt x="10856" y="12263"/>
                </a:cubicBezTo>
                <a:cubicBezTo>
                  <a:pt x="10920" y="12242"/>
                  <a:pt x="11027" y="12135"/>
                  <a:pt x="11027" y="12103"/>
                </a:cubicBezTo>
                <a:cubicBezTo>
                  <a:pt x="11027" y="12092"/>
                  <a:pt x="11059" y="12082"/>
                  <a:pt x="11092" y="12060"/>
                </a:cubicBezTo>
                <a:cubicBezTo>
                  <a:pt x="11123" y="12049"/>
                  <a:pt x="11156" y="12017"/>
                  <a:pt x="11166" y="11996"/>
                </a:cubicBezTo>
                <a:cubicBezTo>
                  <a:pt x="11188" y="11953"/>
                  <a:pt x="11445" y="11717"/>
                  <a:pt x="11467" y="11717"/>
                </a:cubicBezTo>
                <a:cubicBezTo>
                  <a:pt x="11478" y="11717"/>
                  <a:pt x="11499" y="11695"/>
                  <a:pt x="11521" y="11653"/>
                </a:cubicBezTo>
                <a:cubicBezTo>
                  <a:pt x="11531" y="11620"/>
                  <a:pt x="11585" y="11556"/>
                  <a:pt x="11638" y="11502"/>
                </a:cubicBezTo>
                <a:cubicBezTo>
                  <a:pt x="11746" y="11405"/>
                  <a:pt x="11843" y="11266"/>
                  <a:pt x="11843" y="11212"/>
                </a:cubicBezTo>
                <a:cubicBezTo>
                  <a:pt x="11843" y="11191"/>
                  <a:pt x="11907" y="11138"/>
                  <a:pt x="11960" y="11116"/>
                </a:cubicBezTo>
                <a:cubicBezTo>
                  <a:pt x="11971" y="11105"/>
                  <a:pt x="12024" y="11041"/>
                  <a:pt x="12078" y="10966"/>
                </a:cubicBezTo>
                <a:cubicBezTo>
                  <a:pt x="12121" y="10891"/>
                  <a:pt x="12186" y="10816"/>
                  <a:pt x="12196" y="10816"/>
                </a:cubicBezTo>
                <a:cubicBezTo>
                  <a:pt x="12229" y="10805"/>
                  <a:pt x="12293" y="10709"/>
                  <a:pt x="12293" y="10666"/>
                </a:cubicBezTo>
                <a:cubicBezTo>
                  <a:pt x="12293" y="10655"/>
                  <a:pt x="12336" y="10580"/>
                  <a:pt x="12389" y="10516"/>
                </a:cubicBezTo>
                <a:cubicBezTo>
                  <a:pt x="12465" y="10419"/>
                  <a:pt x="12486" y="10376"/>
                  <a:pt x="12486" y="10344"/>
                </a:cubicBezTo>
                <a:cubicBezTo>
                  <a:pt x="12475" y="10301"/>
                  <a:pt x="12518" y="10204"/>
                  <a:pt x="12550" y="10204"/>
                </a:cubicBezTo>
                <a:cubicBezTo>
                  <a:pt x="12604" y="10204"/>
                  <a:pt x="12722" y="9893"/>
                  <a:pt x="12754" y="9679"/>
                </a:cubicBezTo>
                <a:cubicBezTo>
                  <a:pt x="12754" y="9625"/>
                  <a:pt x="12775" y="9560"/>
                  <a:pt x="12786" y="9539"/>
                </a:cubicBezTo>
                <a:cubicBezTo>
                  <a:pt x="12797" y="9496"/>
                  <a:pt x="12808" y="9379"/>
                  <a:pt x="12818" y="9143"/>
                </a:cubicBezTo>
                <a:cubicBezTo>
                  <a:pt x="12818" y="9121"/>
                  <a:pt x="12829" y="9089"/>
                  <a:pt x="12829" y="9078"/>
                </a:cubicBezTo>
                <a:cubicBezTo>
                  <a:pt x="12851" y="9067"/>
                  <a:pt x="12851" y="9024"/>
                  <a:pt x="12840" y="8971"/>
                </a:cubicBezTo>
                <a:cubicBezTo>
                  <a:pt x="12829" y="8907"/>
                  <a:pt x="12840" y="8885"/>
                  <a:pt x="12861" y="8864"/>
                </a:cubicBezTo>
                <a:cubicBezTo>
                  <a:pt x="12872" y="8842"/>
                  <a:pt x="12883" y="8810"/>
                  <a:pt x="12872" y="8788"/>
                </a:cubicBezTo>
                <a:cubicBezTo>
                  <a:pt x="12840" y="8595"/>
                  <a:pt x="12840" y="8574"/>
                  <a:pt x="12861" y="8563"/>
                </a:cubicBezTo>
                <a:cubicBezTo>
                  <a:pt x="12883" y="8542"/>
                  <a:pt x="12883" y="8531"/>
                  <a:pt x="12861" y="8466"/>
                </a:cubicBezTo>
                <a:cubicBezTo>
                  <a:pt x="12840" y="8423"/>
                  <a:pt x="12829" y="8359"/>
                  <a:pt x="12829" y="8316"/>
                </a:cubicBezTo>
                <a:cubicBezTo>
                  <a:pt x="12829" y="8113"/>
                  <a:pt x="12818" y="7941"/>
                  <a:pt x="12808" y="7909"/>
                </a:cubicBezTo>
                <a:cubicBezTo>
                  <a:pt x="12797" y="7898"/>
                  <a:pt x="12775" y="7813"/>
                  <a:pt x="12754" y="7716"/>
                </a:cubicBezTo>
                <a:cubicBezTo>
                  <a:pt x="12701" y="7491"/>
                  <a:pt x="12625" y="7255"/>
                  <a:pt x="12582" y="7222"/>
                </a:cubicBezTo>
                <a:cubicBezTo>
                  <a:pt x="12572" y="7201"/>
                  <a:pt x="12561" y="7179"/>
                  <a:pt x="12561" y="7169"/>
                </a:cubicBezTo>
                <a:cubicBezTo>
                  <a:pt x="12572" y="7136"/>
                  <a:pt x="12518" y="6943"/>
                  <a:pt x="12475" y="6879"/>
                </a:cubicBezTo>
                <a:cubicBezTo>
                  <a:pt x="12465" y="6847"/>
                  <a:pt x="12443" y="6815"/>
                  <a:pt x="12443" y="6793"/>
                </a:cubicBezTo>
                <a:cubicBezTo>
                  <a:pt x="12443" y="6783"/>
                  <a:pt x="12422" y="6740"/>
                  <a:pt x="12389" y="6697"/>
                </a:cubicBezTo>
                <a:cubicBezTo>
                  <a:pt x="12368" y="6654"/>
                  <a:pt x="12336" y="6600"/>
                  <a:pt x="12336" y="6579"/>
                </a:cubicBezTo>
                <a:cubicBezTo>
                  <a:pt x="12336" y="6557"/>
                  <a:pt x="12314" y="6514"/>
                  <a:pt x="12282" y="6493"/>
                </a:cubicBezTo>
                <a:cubicBezTo>
                  <a:pt x="12260" y="6482"/>
                  <a:pt x="12229" y="6450"/>
                  <a:pt x="12218" y="6440"/>
                </a:cubicBezTo>
                <a:cubicBezTo>
                  <a:pt x="12207" y="6418"/>
                  <a:pt x="12175" y="6397"/>
                  <a:pt x="12153" y="6375"/>
                </a:cubicBezTo>
                <a:cubicBezTo>
                  <a:pt x="12132" y="6354"/>
                  <a:pt x="12121" y="6321"/>
                  <a:pt x="12121" y="6300"/>
                </a:cubicBezTo>
                <a:cubicBezTo>
                  <a:pt x="12121" y="6278"/>
                  <a:pt x="12089" y="6246"/>
                  <a:pt x="12046" y="6214"/>
                </a:cubicBezTo>
                <a:cubicBezTo>
                  <a:pt x="12003" y="6182"/>
                  <a:pt x="11971" y="6139"/>
                  <a:pt x="11960" y="6107"/>
                </a:cubicBezTo>
                <a:cubicBezTo>
                  <a:pt x="11939" y="6075"/>
                  <a:pt x="11917" y="6042"/>
                  <a:pt x="11874" y="6011"/>
                </a:cubicBezTo>
                <a:cubicBezTo>
                  <a:pt x="11831" y="5989"/>
                  <a:pt x="11735" y="5903"/>
                  <a:pt x="11649" y="5817"/>
                </a:cubicBezTo>
                <a:cubicBezTo>
                  <a:pt x="11531" y="5699"/>
                  <a:pt x="11478" y="5646"/>
                  <a:pt x="11445" y="5646"/>
                </a:cubicBezTo>
                <a:cubicBezTo>
                  <a:pt x="11413" y="5646"/>
                  <a:pt x="11359" y="5603"/>
                  <a:pt x="11328" y="5539"/>
                </a:cubicBezTo>
                <a:cubicBezTo>
                  <a:pt x="11316" y="5517"/>
                  <a:pt x="11274" y="5496"/>
                  <a:pt x="11242" y="5484"/>
                </a:cubicBezTo>
                <a:cubicBezTo>
                  <a:pt x="11199" y="5474"/>
                  <a:pt x="11156" y="5453"/>
                  <a:pt x="11135" y="5431"/>
                </a:cubicBezTo>
                <a:cubicBezTo>
                  <a:pt x="11113" y="5399"/>
                  <a:pt x="11059" y="5377"/>
                  <a:pt x="10984" y="5356"/>
                </a:cubicBezTo>
                <a:cubicBezTo>
                  <a:pt x="10920" y="5334"/>
                  <a:pt x="10856" y="5313"/>
                  <a:pt x="10845" y="5303"/>
                </a:cubicBezTo>
                <a:cubicBezTo>
                  <a:pt x="10845" y="5281"/>
                  <a:pt x="10813" y="5270"/>
                  <a:pt x="10791" y="5270"/>
                </a:cubicBezTo>
                <a:cubicBezTo>
                  <a:pt x="10759" y="5270"/>
                  <a:pt x="10694" y="5260"/>
                  <a:pt x="10630" y="5238"/>
                </a:cubicBezTo>
                <a:cubicBezTo>
                  <a:pt x="10577" y="5217"/>
                  <a:pt x="10491" y="5184"/>
                  <a:pt x="10448" y="5174"/>
                </a:cubicBezTo>
                <a:cubicBezTo>
                  <a:pt x="10405" y="5163"/>
                  <a:pt x="10362" y="5141"/>
                  <a:pt x="10341" y="5131"/>
                </a:cubicBezTo>
                <a:cubicBezTo>
                  <a:pt x="10325" y="5106"/>
                  <a:pt x="10260" y="5095"/>
                  <a:pt x="10169" y="5095"/>
                </a:cubicBezTo>
                <a:cubicBezTo>
                  <a:pt x="10139" y="5095"/>
                  <a:pt x="10107" y="5096"/>
                  <a:pt x="10072" y="5098"/>
                </a:cubicBezTo>
                <a:cubicBezTo>
                  <a:pt x="10041" y="5098"/>
                  <a:pt x="10019" y="5088"/>
                  <a:pt x="10019" y="5077"/>
                </a:cubicBezTo>
                <a:cubicBezTo>
                  <a:pt x="10008" y="5067"/>
                  <a:pt x="9986" y="5067"/>
                  <a:pt x="9965" y="5067"/>
                </a:cubicBezTo>
                <a:cubicBezTo>
                  <a:pt x="9944" y="5067"/>
                  <a:pt x="9922" y="5045"/>
                  <a:pt x="9901" y="5034"/>
                </a:cubicBezTo>
                <a:cubicBezTo>
                  <a:pt x="9887" y="5014"/>
                  <a:pt x="9878" y="5006"/>
                  <a:pt x="9862" y="5006"/>
                </a:cubicBezTo>
                <a:cubicBezTo>
                  <a:pt x="9853" y="5006"/>
                  <a:pt x="9842" y="5009"/>
                  <a:pt x="9826" y="5013"/>
                </a:cubicBezTo>
                <a:cubicBezTo>
                  <a:pt x="9769" y="5025"/>
                  <a:pt x="9708" y="5030"/>
                  <a:pt x="9619" y="5030"/>
                </a:cubicBezTo>
                <a:cubicBezTo>
                  <a:pt x="9557" y="5030"/>
                  <a:pt x="9482" y="5028"/>
                  <a:pt x="9386" y="5024"/>
                </a:cubicBezTo>
                <a:cubicBezTo>
                  <a:pt x="9233" y="5019"/>
                  <a:pt x="9116" y="5016"/>
                  <a:pt x="9029" y="5016"/>
                </a:cubicBezTo>
                <a:cubicBezTo>
                  <a:pt x="8909" y="5016"/>
                  <a:pt x="8847" y="5022"/>
                  <a:pt x="8828" y="5034"/>
                </a:cubicBezTo>
                <a:cubicBezTo>
                  <a:pt x="8807" y="5045"/>
                  <a:pt x="8721" y="5045"/>
                  <a:pt x="8571" y="5045"/>
                </a:cubicBezTo>
                <a:cubicBezTo>
                  <a:pt x="8522" y="5042"/>
                  <a:pt x="8483" y="5041"/>
                  <a:pt x="8451" y="5041"/>
                </a:cubicBezTo>
                <a:cubicBezTo>
                  <a:pt x="8365" y="5041"/>
                  <a:pt x="8331" y="5051"/>
                  <a:pt x="8292" y="5067"/>
                </a:cubicBezTo>
                <a:cubicBezTo>
                  <a:pt x="8260" y="5077"/>
                  <a:pt x="8196" y="5098"/>
                  <a:pt x="8163" y="5098"/>
                </a:cubicBezTo>
                <a:cubicBezTo>
                  <a:pt x="8120" y="5098"/>
                  <a:pt x="8067" y="5109"/>
                  <a:pt x="8034" y="5120"/>
                </a:cubicBezTo>
                <a:cubicBezTo>
                  <a:pt x="8016" y="5132"/>
                  <a:pt x="8000" y="5138"/>
                  <a:pt x="7984" y="5138"/>
                </a:cubicBezTo>
                <a:cubicBezTo>
                  <a:pt x="7973" y="5138"/>
                  <a:pt x="7962" y="5135"/>
                  <a:pt x="7948" y="5131"/>
                </a:cubicBezTo>
                <a:cubicBezTo>
                  <a:pt x="7938" y="5120"/>
                  <a:pt x="7927" y="5115"/>
                  <a:pt x="7914" y="5115"/>
                </a:cubicBezTo>
                <a:cubicBezTo>
                  <a:pt x="7900" y="5115"/>
                  <a:pt x="7884" y="5120"/>
                  <a:pt x="7863" y="5131"/>
                </a:cubicBezTo>
                <a:cubicBezTo>
                  <a:pt x="7847" y="5136"/>
                  <a:pt x="7828" y="5139"/>
                  <a:pt x="7808" y="5139"/>
                </a:cubicBezTo>
                <a:cubicBezTo>
                  <a:pt x="7788" y="5139"/>
                  <a:pt x="7767" y="5136"/>
                  <a:pt x="7745" y="5131"/>
                </a:cubicBezTo>
                <a:cubicBezTo>
                  <a:pt x="7702" y="5131"/>
                  <a:pt x="7681" y="5131"/>
                  <a:pt x="7659" y="5152"/>
                </a:cubicBezTo>
                <a:cubicBezTo>
                  <a:pt x="7638" y="5163"/>
                  <a:pt x="7584" y="5184"/>
                  <a:pt x="7541" y="5184"/>
                </a:cubicBezTo>
                <a:cubicBezTo>
                  <a:pt x="7488" y="5195"/>
                  <a:pt x="7412" y="5206"/>
                  <a:pt x="7369" y="5217"/>
                </a:cubicBezTo>
                <a:cubicBezTo>
                  <a:pt x="7326" y="5238"/>
                  <a:pt x="7273" y="5238"/>
                  <a:pt x="7241" y="5238"/>
                </a:cubicBezTo>
                <a:cubicBezTo>
                  <a:pt x="7229" y="5235"/>
                  <a:pt x="7217" y="5234"/>
                  <a:pt x="7206" y="5234"/>
                </a:cubicBezTo>
                <a:cubicBezTo>
                  <a:pt x="7174" y="5234"/>
                  <a:pt x="7143" y="5244"/>
                  <a:pt x="7112" y="5260"/>
                </a:cubicBezTo>
                <a:cubicBezTo>
                  <a:pt x="7080" y="5281"/>
                  <a:pt x="7005" y="5303"/>
                  <a:pt x="6951" y="5303"/>
                </a:cubicBezTo>
                <a:cubicBezTo>
                  <a:pt x="6694" y="5313"/>
                  <a:pt x="6640" y="5324"/>
                  <a:pt x="6511" y="5367"/>
                </a:cubicBezTo>
                <a:cubicBezTo>
                  <a:pt x="6436" y="5388"/>
                  <a:pt x="6340" y="5399"/>
                  <a:pt x="6286" y="5399"/>
                </a:cubicBezTo>
                <a:cubicBezTo>
                  <a:pt x="6189" y="5399"/>
                  <a:pt x="6072" y="5442"/>
                  <a:pt x="5836" y="5539"/>
                </a:cubicBezTo>
                <a:cubicBezTo>
                  <a:pt x="5771" y="5560"/>
                  <a:pt x="5707" y="5581"/>
                  <a:pt x="5696" y="5581"/>
                </a:cubicBezTo>
                <a:cubicBezTo>
                  <a:pt x="5686" y="5581"/>
                  <a:pt x="5664" y="5603"/>
                  <a:pt x="5653" y="5613"/>
                </a:cubicBezTo>
                <a:cubicBezTo>
                  <a:pt x="5643" y="5635"/>
                  <a:pt x="5621" y="5646"/>
                  <a:pt x="5600" y="5646"/>
                </a:cubicBezTo>
                <a:cubicBezTo>
                  <a:pt x="5578" y="5646"/>
                  <a:pt x="5557" y="5656"/>
                  <a:pt x="5535" y="5678"/>
                </a:cubicBezTo>
                <a:cubicBezTo>
                  <a:pt x="5514" y="5689"/>
                  <a:pt x="5493" y="5699"/>
                  <a:pt x="5471" y="5699"/>
                </a:cubicBezTo>
                <a:cubicBezTo>
                  <a:pt x="5450" y="5699"/>
                  <a:pt x="5407" y="5710"/>
                  <a:pt x="5374" y="5720"/>
                </a:cubicBezTo>
                <a:cubicBezTo>
                  <a:pt x="5342" y="5742"/>
                  <a:pt x="5300" y="5753"/>
                  <a:pt x="5278" y="5753"/>
                </a:cubicBezTo>
                <a:cubicBezTo>
                  <a:pt x="5181" y="5763"/>
                  <a:pt x="4978" y="5946"/>
                  <a:pt x="4924" y="6064"/>
                </a:cubicBezTo>
                <a:cubicBezTo>
                  <a:pt x="4902" y="6107"/>
                  <a:pt x="4870" y="6139"/>
                  <a:pt x="4849" y="6150"/>
                </a:cubicBezTo>
                <a:cubicBezTo>
                  <a:pt x="4828" y="6161"/>
                  <a:pt x="4795" y="6204"/>
                  <a:pt x="4763" y="6268"/>
                </a:cubicBezTo>
                <a:cubicBezTo>
                  <a:pt x="4731" y="6332"/>
                  <a:pt x="4699" y="6385"/>
                  <a:pt x="4677" y="6397"/>
                </a:cubicBezTo>
                <a:cubicBezTo>
                  <a:pt x="4666" y="6407"/>
                  <a:pt x="4634" y="6450"/>
                  <a:pt x="4602" y="6493"/>
                </a:cubicBezTo>
                <a:cubicBezTo>
                  <a:pt x="4580" y="6547"/>
                  <a:pt x="4549" y="6600"/>
                  <a:pt x="4538" y="6621"/>
                </a:cubicBezTo>
                <a:cubicBezTo>
                  <a:pt x="4516" y="6643"/>
                  <a:pt x="4506" y="6686"/>
                  <a:pt x="4495" y="6707"/>
                </a:cubicBezTo>
                <a:cubicBezTo>
                  <a:pt x="4484" y="6729"/>
                  <a:pt x="4463" y="6761"/>
                  <a:pt x="4441" y="6793"/>
                </a:cubicBezTo>
                <a:cubicBezTo>
                  <a:pt x="4420" y="6815"/>
                  <a:pt x="4409" y="6847"/>
                  <a:pt x="4409" y="6869"/>
                </a:cubicBezTo>
                <a:cubicBezTo>
                  <a:pt x="4420" y="6912"/>
                  <a:pt x="4334" y="7072"/>
                  <a:pt x="4313" y="7072"/>
                </a:cubicBezTo>
                <a:cubicBezTo>
                  <a:pt x="4280" y="7072"/>
                  <a:pt x="4173" y="7308"/>
                  <a:pt x="4173" y="7362"/>
                </a:cubicBezTo>
                <a:cubicBezTo>
                  <a:pt x="4173" y="7394"/>
                  <a:pt x="4163" y="7448"/>
                  <a:pt x="4151" y="7491"/>
                </a:cubicBezTo>
                <a:cubicBezTo>
                  <a:pt x="4141" y="7522"/>
                  <a:pt x="4108" y="7608"/>
                  <a:pt x="4098" y="7673"/>
                </a:cubicBezTo>
                <a:cubicBezTo>
                  <a:pt x="4077" y="7737"/>
                  <a:pt x="4055" y="7813"/>
                  <a:pt x="4034" y="7834"/>
                </a:cubicBezTo>
                <a:cubicBezTo>
                  <a:pt x="4012" y="7844"/>
                  <a:pt x="4001" y="7877"/>
                  <a:pt x="4001" y="7898"/>
                </a:cubicBezTo>
                <a:cubicBezTo>
                  <a:pt x="4001" y="7920"/>
                  <a:pt x="3991" y="7941"/>
                  <a:pt x="3980" y="7941"/>
                </a:cubicBezTo>
                <a:cubicBezTo>
                  <a:pt x="3969" y="7952"/>
                  <a:pt x="3958" y="8059"/>
                  <a:pt x="3927" y="8295"/>
                </a:cubicBezTo>
                <a:cubicBezTo>
                  <a:pt x="3927" y="8349"/>
                  <a:pt x="3905" y="8413"/>
                  <a:pt x="3884" y="8456"/>
                </a:cubicBezTo>
                <a:lnTo>
                  <a:pt x="3851" y="8520"/>
                </a:lnTo>
                <a:lnTo>
                  <a:pt x="3884" y="8585"/>
                </a:lnTo>
                <a:cubicBezTo>
                  <a:pt x="3905" y="8638"/>
                  <a:pt x="3915" y="8671"/>
                  <a:pt x="3905" y="8681"/>
                </a:cubicBezTo>
                <a:cubicBezTo>
                  <a:pt x="3894" y="8702"/>
                  <a:pt x="3894" y="8735"/>
                  <a:pt x="3905" y="8756"/>
                </a:cubicBezTo>
                <a:cubicBezTo>
                  <a:pt x="3915" y="8788"/>
                  <a:pt x="3915" y="8810"/>
                  <a:pt x="3905" y="8842"/>
                </a:cubicBezTo>
                <a:cubicBezTo>
                  <a:pt x="3884" y="8874"/>
                  <a:pt x="3884" y="8885"/>
                  <a:pt x="3905" y="8928"/>
                </a:cubicBezTo>
                <a:cubicBezTo>
                  <a:pt x="3927" y="8971"/>
                  <a:pt x="3927" y="9014"/>
                  <a:pt x="3927" y="9078"/>
                </a:cubicBezTo>
                <a:cubicBezTo>
                  <a:pt x="3915" y="9153"/>
                  <a:pt x="3915" y="9174"/>
                  <a:pt x="3948" y="9207"/>
                </a:cubicBezTo>
                <a:cubicBezTo>
                  <a:pt x="3969" y="9228"/>
                  <a:pt x="3969" y="9250"/>
                  <a:pt x="3958" y="9282"/>
                </a:cubicBezTo>
                <a:cubicBezTo>
                  <a:pt x="3948" y="9336"/>
                  <a:pt x="4001" y="9518"/>
                  <a:pt x="4055" y="9625"/>
                </a:cubicBezTo>
                <a:cubicBezTo>
                  <a:pt x="4066" y="9646"/>
                  <a:pt x="4087" y="9711"/>
                  <a:pt x="4087" y="9765"/>
                </a:cubicBezTo>
                <a:cubicBezTo>
                  <a:pt x="4098" y="9882"/>
                  <a:pt x="4173" y="10129"/>
                  <a:pt x="4216" y="10161"/>
                </a:cubicBezTo>
                <a:cubicBezTo>
                  <a:pt x="4227" y="10172"/>
                  <a:pt x="4248" y="10215"/>
                  <a:pt x="4259" y="10237"/>
                </a:cubicBezTo>
                <a:cubicBezTo>
                  <a:pt x="4270" y="10268"/>
                  <a:pt x="4291" y="10333"/>
                  <a:pt x="4313" y="10376"/>
                </a:cubicBezTo>
                <a:cubicBezTo>
                  <a:pt x="4334" y="10419"/>
                  <a:pt x="4366" y="10494"/>
                  <a:pt x="4377" y="10526"/>
                </a:cubicBezTo>
                <a:cubicBezTo>
                  <a:pt x="4387" y="10558"/>
                  <a:pt x="4409" y="10612"/>
                  <a:pt x="4430" y="10644"/>
                </a:cubicBezTo>
                <a:cubicBezTo>
                  <a:pt x="4473" y="10697"/>
                  <a:pt x="4549" y="10848"/>
                  <a:pt x="4549" y="10880"/>
                </a:cubicBezTo>
                <a:cubicBezTo>
                  <a:pt x="4549" y="10891"/>
                  <a:pt x="4580" y="10923"/>
                  <a:pt x="4602" y="10955"/>
                </a:cubicBezTo>
                <a:cubicBezTo>
                  <a:pt x="4634" y="10987"/>
                  <a:pt x="4656" y="11019"/>
                  <a:pt x="4656" y="11030"/>
                </a:cubicBezTo>
                <a:cubicBezTo>
                  <a:pt x="4656" y="11041"/>
                  <a:pt x="4688" y="11084"/>
                  <a:pt x="4731" y="11138"/>
                </a:cubicBezTo>
                <a:cubicBezTo>
                  <a:pt x="4806" y="11234"/>
                  <a:pt x="4816" y="11245"/>
                  <a:pt x="4816" y="11298"/>
                </a:cubicBezTo>
                <a:cubicBezTo>
                  <a:pt x="4806" y="11309"/>
                  <a:pt x="4828" y="11341"/>
                  <a:pt x="4859" y="11362"/>
                </a:cubicBezTo>
                <a:cubicBezTo>
                  <a:pt x="4881" y="11395"/>
                  <a:pt x="4913" y="11438"/>
                  <a:pt x="4935" y="11470"/>
                </a:cubicBezTo>
                <a:cubicBezTo>
                  <a:pt x="4945" y="11502"/>
                  <a:pt x="4967" y="11524"/>
                  <a:pt x="4978" y="11534"/>
                </a:cubicBezTo>
                <a:cubicBezTo>
                  <a:pt x="4999" y="11534"/>
                  <a:pt x="5031" y="11577"/>
                  <a:pt x="5052" y="11631"/>
                </a:cubicBezTo>
                <a:cubicBezTo>
                  <a:pt x="5085" y="11674"/>
                  <a:pt x="5128" y="11727"/>
                  <a:pt x="5149" y="11760"/>
                </a:cubicBezTo>
                <a:cubicBezTo>
                  <a:pt x="5181" y="11781"/>
                  <a:pt x="5214" y="11846"/>
                  <a:pt x="5235" y="11899"/>
                </a:cubicBezTo>
                <a:cubicBezTo>
                  <a:pt x="5257" y="11953"/>
                  <a:pt x="5278" y="11996"/>
                  <a:pt x="5288" y="12006"/>
                </a:cubicBezTo>
                <a:cubicBezTo>
                  <a:pt x="5288" y="12006"/>
                  <a:pt x="5310" y="12039"/>
                  <a:pt x="5331" y="12082"/>
                </a:cubicBezTo>
                <a:cubicBezTo>
                  <a:pt x="5353" y="12113"/>
                  <a:pt x="5374" y="12135"/>
                  <a:pt x="5385" y="12135"/>
                </a:cubicBezTo>
                <a:cubicBezTo>
                  <a:pt x="5396" y="12135"/>
                  <a:pt x="5428" y="12189"/>
                  <a:pt x="5460" y="12242"/>
                </a:cubicBezTo>
                <a:cubicBezTo>
                  <a:pt x="5493" y="12318"/>
                  <a:pt x="5535" y="12360"/>
                  <a:pt x="5589" y="12403"/>
                </a:cubicBezTo>
                <a:cubicBezTo>
                  <a:pt x="5674" y="12468"/>
                  <a:pt x="5782" y="12564"/>
                  <a:pt x="5814" y="12628"/>
                </a:cubicBezTo>
                <a:cubicBezTo>
                  <a:pt x="5825" y="12661"/>
                  <a:pt x="5857" y="12682"/>
                  <a:pt x="5879" y="12693"/>
                </a:cubicBezTo>
                <a:cubicBezTo>
                  <a:pt x="5900" y="12704"/>
                  <a:pt x="5932" y="12735"/>
                  <a:pt x="5943" y="12768"/>
                </a:cubicBezTo>
                <a:cubicBezTo>
                  <a:pt x="5965" y="12800"/>
                  <a:pt x="5986" y="12821"/>
                  <a:pt x="6018" y="12843"/>
                </a:cubicBezTo>
                <a:cubicBezTo>
                  <a:pt x="6061" y="12854"/>
                  <a:pt x="6115" y="12907"/>
                  <a:pt x="6125" y="12940"/>
                </a:cubicBezTo>
                <a:lnTo>
                  <a:pt x="6125" y="12983"/>
                </a:lnTo>
                <a:cubicBezTo>
                  <a:pt x="6125" y="12993"/>
                  <a:pt x="6158" y="13014"/>
                  <a:pt x="6201" y="13036"/>
                </a:cubicBezTo>
                <a:cubicBezTo>
                  <a:pt x="6232" y="13057"/>
                  <a:pt x="6286" y="13100"/>
                  <a:pt x="6308" y="13122"/>
                </a:cubicBezTo>
                <a:cubicBezTo>
                  <a:pt x="6329" y="13143"/>
                  <a:pt x="6394" y="13176"/>
                  <a:pt x="6447" y="13197"/>
                </a:cubicBezTo>
                <a:lnTo>
                  <a:pt x="6533" y="13240"/>
                </a:lnTo>
                <a:cubicBezTo>
                  <a:pt x="6511" y="13283"/>
                  <a:pt x="6715" y="13422"/>
                  <a:pt x="6811" y="13433"/>
                </a:cubicBezTo>
                <a:lnTo>
                  <a:pt x="6866" y="13433"/>
                </a:lnTo>
                <a:cubicBezTo>
                  <a:pt x="6876" y="13433"/>
                  <a:pt x="6919" y="13465"/>
                  <a:pt x="6940" y="13486"/>
                </a:cubicBezTo>
                <a:cubicBezTo>
                  <a:pt x="6973" y="13519"/>
                  <a:pt x="7016" y="13540"/>
                  <a:pt x="7026" y="13540"/>
                </a:cubicBezTo>
                <a:cubicBezTo>
                  <a:pt x="7047" y="13540"/>
                  <a:pt x="7069" y="13551"/>
                  <a:pt x="7102" y="13572"/>
                </a:cubicBezTo>
                <a:cubicBezTo>
                  <a:pt x="7123" y="13583"/>
                  <a:pt x="7155" y="13605"/>
                  <a:pt x="7166" y="13605"/>
                </a:cubicBezTo>
                <a:cubicBezTo>
                  <a:pt x="7198" y="13605"/>
                  <a:pt x="7402" y="13701"/>
                  <a:pt x="7445" y="13744"/>
                </a:cubicBezTo>
                <a:cubicBezTo>
                  <a:pt x="7466" y="13755"/>
                  <a:pt x="7509" y="13776"/>
                  <a:pt x="7562" y="13776"/>
                </a:cubicBezTo>
                <a:cubicBezTo>
                  <a:pt x="7605" y="13776"/>
                  <a:pt x="7659" y="13787"/>
                  <a:pt x="7681" y="13808"/>
                </a:cubicBezTo>
                <a:cubicBezTo>
                  <a:pt x="7810" y="13888"/>
                  <a:pt x="7940" y="13949"/>
                  <a:pt x="7983" y="13949"/>
                </a:cubicBezTo>
                <a:cubicBezTo>
                  <a:pt x="7986" y="13949"/>
                  <a:pt x="7989" y="13949"/>
                  <a:pt x="7991" y="13948"/>
                </a:cubicBezTo>
                <a:cubicBezTo>
                  <a:pt x="8013" y="13948"/>
                  <a:pt x="8056" y="13948"/>
                  <a:pt x="8088" y="13958"/>
                </a:cubicBezTo>
                <a:cubicBezTo>
                  <a:pt x="8131" y="13969"/>
                  <a:pt x="8206" y="13980"/>
                  <a:pt x="8260" y="13991"/>
                </a:cubicBezTo>
                <a:cubicBezTo>
                  <a:pt x="8335" y="14001"/>
                  <a:pt x="8367" y="14012"/>
                  <a:pt x="8378" y="14034"/>
                </a:cubicBezTo>
                <a:cubicBezTo>
                  <a:pt x="8391" y="14054"/>
                  <a:pt x="8401" y="14061"/>
                  <a:pt x="8445" y="14061"/>
                </a:cubicBezTo>
                <a:cubicBezTo>
                  <a:pt x="8470" y="14061"/>
                  <a:pt x="8506" y="14059"/>
                  <a:pt x="8560" y="14055"/>
                </a:cubicBezTo>
                <a:cubicBezTo>
                  <a:pt x="8668" y="14055"/>
                  <a:pt x="8753" y="14055"/>
                  <a:pt x="8796" y="14065"/>
                </a:cubicBezTo>
                <a:cubicBezTo>
                  <a:pt x="8825" y="14074"/>
                  <a:pt x="8845" y="14079"/>
                  <a:pt x="8865" y="14079"/>
                </a:cubicBezTo>
                <a:cubicBezTo>
                  <a:pt x="8897" y="14079"/>
                  <a:pt x="8932" y="14066"/>
                  <a:pt x="9011" y="14034"/>
                </a:cubicBezTo>
                <a:cubicBezTo>
                  <a:pt x="9097" y="14001"/>
                  <a:pt x="9171" y="13980"/>
                  <a:pt x="9193" y="13980"/>
                </a:cubicBezTo>
                <a:cubicBezTo>
                  <a:pt x="9214" y="13980"/>
                  <a:pt x="9290" y="13958"/>
                  <a:pt x="9343" y="13948"/>
                </a:cubicBezTo>
                <a:cubicBezTo>
                  <a:pt x="9398" y="13932"/>
                  <a:pt x="9436" y="13922"/>
                  <a:pt x="9456" y="13922"/>
                </a:cubicBezTo>
                <a:cubicBezTo>
                  <a:pt x="9464" y="13922"/>
                  <a:pt x="9469" y="13923"/>
                  <a:pt x="9472" y="13926"/>
                </a:cubicBezTo>
                <a:cubicBezTo>
                  <a:pt x="9477" y="13932"/>
                  <a:pt x="9483" y="13934"/>
                  <a:pt x="9491" y="13934"/>
                </a:cubicBezTo>
                <a:cubicBezTo>
                  <a:pt x="9499" y="13934"/>
                  <a:pt x="9509" y="13932"/>
                  <a:pt x="9526" y="13926"/>
                </a:cubicBezTo>
                <a:cubicBezTo>
                  <a:pt x="9536" y="13915"/>
                  <a:pt x="9569" y="13905"/>
                  <a:pt x="9590" y="13894"/>
                </a:cubicBezTo>
                <a:cubicBezTo>
                  <a:pt x="9611" y="13894"/>
                  <a:pt x="9676" y="13872"/>
                  <a:pt x="9740" y="13841"/>
                </a:cubicBezTo>
                <a:cubicBezTo>
                  <a:pt x="9805" y="13819"/>
                  <a:pt x="9858" y="13798"/>
                  <a:pt x="9858" y="13798"/>
                </a:cubicBezTo>
                <a:cubicBezTo>
                  <a:pt x="9858" y="13800"/>
                  <a:pt x="9859" y="13800"/>
                  <a:pt x="9862" y="13800"/>
                </a:cubicBezTo>
                <a:cubicBezTo>
                  <a:pt x="9877" y="13800"/>
                  <a:pt x="9919" y="13783"/>
                  <a:pt x="9955" y="13765"/>
                </a:cubicBezTo>
                <a:cubicBezTo>
                  <a:pt x="10105" y="13691"/>
                  <a:pt x="10255" y="13626"/>
                  <a:pt x="10287" y="13626"/>
                </a:cubicBezTo>
                <a:cubicBezTo>
                  <a:pt x="10288" y="13627"/>
                  <a:pt x="10290" y="13627"/>
                  <a:pt x="10292" y="13627"/>
                </a:cubicBezTo>
                <a:cubicBezTo>
                  <a:pt x="10339" y="13627"/>
                  <a:pt x="10556" y="13518"/>
                  <a:pt x="10566" y="13486"/>
                </a:cubicBezTo>
                <a:cubicBezTo>
                  <a:pt x="10577" y="13476"/>
                  <a:pt x="10663" y="13443"/>
                  <a:pt x="10909" y="13369"/>
                </a:cubicBezTo>
                <a:cubicBezTo>
                  <a:pt x="10973" y="13347"/>
                  <a:pt x="11038" y="13336"/>
                  <a:pt x="11038" y="13326"/>
                </a:cubicBezTo>
                <a:cubicBezTo>
                  <a:pt x="11049" y="13315"/>
                  <a:pt x="11092" y="13293"/>
                  <a:pt x="11135" y="13272"/>
                </a:cubicBezTo>
                <a:cubicBezTo>
                  <a:pt x="11188" y="13250"/>
                  <a:pt x="11231" y="13219"/>
                  <a:pt x="11231" y="13207"/>
                </a:cubicBezTo>
                <a:cubicBezTo>
                  <a:pt x="11242" y="13197"/>
                  <a:pt x="11285" y="13176"/>
                  <a:pt x="11328" y="13154"/>
                </a:cubicBezTo>
                <a:cubicBezTo>
                  <a:pt x="11371" y="13133"/>
                  <a:pt x="11435" y="13079"/>
                  <a:pt x="11467" y="13047"/>
                </a:cubicBezTo>
                <a:cubicBezTo>
                  <a:pt x="11499" y="13014"/>
                  <a:pt x="11542" y="12983"/>
                  <a:pt x="11542" y="12983"/>
                </a:cubicBezTo>
                <a:cubicBezTo>
                  <a:pt x="11564" y="12983"/>
                  <a:pt x="11671" y="12864"/>
                  <a:pt x="11703" y="12811"/>
                </a:cubicBezTo>
                <a:cubicBezTo>
                  <a:pt x="11735" y="12757"/>
                  <a:pt x="11896" y="12575"/>
                  <a:pt x="11917" y="12575"/>
                </a:cubicBezTo>
                <a:cubicBezTo>
                  <a:pt x="11928" y="12575"/>
                  <a:pt x="11950" y="12554"/>
                  <a:pt x="11950" y="12521"/>
                </a:cubicBezTo>
                <a:cubicBezTo>
                  <a:pt x="11960" y="12489"/>
                  <a:pt x="11982" y="12468"/>
                  <a:pt x="11993" y="12468"/>
                </a:cubicBezTo>
                <a:cubicBezTo>
                  <a:pt x="12036" y="12457"/>
                  <a:pt x="12078" y="12414"/>
                  <a:pt x="12110" y="12339"/>
                </a:cubicBezTo>
                <a:cubicBezTo>
                  <a:pt x="12121" y="12318"/>
                  <a:pt x="12153" y="12275"/>
                  <a:pt x="12186" y="12253"/>
                </a:cubicBezTo>
                <a:cubicBezTo>
                  <a:pt x="12207" y="12232"/>
                  <a:pt x="12229" y="12210"/>
                  <a:pt x="12229" y="12199"/>
                </a:cubicBezTo>
                <a:cubicBezTo>
                  <a:pt x="12229" y="12178"/>
                  <a:pt x="12336" y="12070"/>
                  <a:pt x="12357" y="12070"/>
                </a:cubicBezTo>
                <a:cubicBezTo>
                  <a:pt x="12368" y="12070"/>
                  <a:pt x="12389" y="12039"/>
                  <a:pt x="12400" y="12006"/>
                </a:cubicBezTo>
                <a:cubicBezTo>
                  <a:pt x="12411" y="11963"/>
                  <a:pt x="12453" y="11910"/>
                  <a:pt x="12486" y="11867"/>
                </a:cubicBezTo>
                <a:cubicBezTo>
                  <a:pt x="12518" y="11834"/>
                  <a:pt x="12539" y="11792"/>
                  <a:pt x="12539" y="11770"/>
                </a:cubicBezTo>
                <a:cubicBezTo>
                  <a:pt x="12539" y="11738"/>
                  <a:pt x="12647" y="11588"/>
                  <a:pt x="12689" y="11567"/>
                </a:cubicBezTo>
                <a:cubicBezTo>
                  <a:pt x="12689" y="11556"/>
                  <a:pt x="12711" y="11524"/>
                  <a:pt x="12722" y="11491"/>
                </a:cubicBezTo>
                <a:cubicBezTo>
                  <a:pt x="12732" y="11459"/>
                  <a:pt x="12765" y="11405"/>
                  <a:pt x="12786" y="11374"/>
                </a:cubicBezTo>
                <a:cubicBezTo>
                  <a:pt x="12808" y="11341"/>
                  <a:pt x="12851" y="11266"/>
                  <a:pt x="12861" y="11212"/>
                </a:cubicBezTo>
                <a:cubicBezTo>
                  <a:pt x="12883" y="11159"/>
                  <a:pt x="12925" y="11073"/>
                  <a:pt x="12958" y="11019"/>
                </a:cubicBezTo>
                <a:cubicBezTo>
                  <a:pt x="13022" y="10945"/>
                  <a:pt x="13044" y="10891"/>
                  <a:pt x="13011" y="10869"/>
                </a:cubicBezTo>
                <a:cubicBezTo>
                  <a:pt x="13001" y="10859"/>
                  <a:pt x="13011" y="10826"/>
                  <a:pt x="13033" y="10783"/>
                </a:cubicBezTo>
                <a:cubicBezTo>
                  <a:pt x="13054" y="10740"/>
                  <a:pt x="13076" y="10697"/>
                  <a:pt x="13076" y="10676"/>
                </a:cubicBezTo>
                <a:cubicBezTo>
                  <a:pt x="13076" y="10666"/>
                  <a:pt x="13087" y="10623"/>
                  <a:pt x="13108" y="10590"/>
                </a:cubicBezTo>
                <a:cubicBezTo>
                  <a:pt x="13130" y="10547"/>
                  <a:pt x="13140" y="10516"/>
                  <a:pt x="13130" y="10494"/>
                </a:cubicBezTo>
                <a:cubicBezTo>
                  <a:pt x="13130" y="10461"/>
                  <a:pt x="13130" y="10440"/>
                  <a:pt x="13140" y="10430"/>
                </a:cubicBezTo>
                <a:cubicBezTo>
                  <a:pt x="13151" y="10408"/>
                  <a:pt x="13173" y="10365"/>
                  <a:pt x="13173" y="10322"/>
                </a:cubicBezTo>
                <a:cubicBezTo>
                  <a:pt x="13183" y="10280"/>
                  <a:pt x="13226" y="10172"/>
                  <a:pt x="13258" y="10097"/>
                </a:cubicBezTo>
                <a:cubicBezTo>
                  <a:pt x="13301" y="10022"/>
                  <a:pt x="13333" y="9936"/>
                  <a:pt x="13333" y="9904"/>
                </a:cubicBezTo>
                <a:cubicBezTo>
                  <a:pt x="13333" y="9882"/>
                  <a:pt x="13344" y="9829"/>
                  <a:pt x="13366" y="9786"/>
                </a:cubicBezTo>
                <a:cubicBezTo>
                  <a:pt x="13387" y="9743"/>
                  <a:pt x="13397" y="9700"/>
                  <a:pt x="13397" y="9679"/>
                </a:cubicBezTo>
                <a:cubicBezTo>
                  <a:pt x="13397" y="9657"/>
                  <a:pt x="13419" y="9615"/>
                  <a:pt x="13430" y="9572"/>
                </a:cubicBezTo>
                <a:cubicBezTo>
                  <a:pt x="13462" y="9496"/>
                  <a:pt x="13462" y="9464"/>
                  <a:pt x="13430" y="9357"/>
                </a:cubicBezTo>
                <a:cubicBezTo>
                  <a:pt x="13430" y="9346"/>
                  <a:pt x="13430" y="9282"/>
                  <a:pt x="13440" y="9207"/>
                </a:cubicBezTo>
                <a:cubicBezTo>
                  <a:pt x="13451" y="9143"/>
                  <a:pt x="13451" y="9078"/>
                  <a:pt x="13451" y="9067"/>
                </a:cubicBezTo>
                <a:cubicBezTo>
                  <a:pt x="13451" y="9057"/>
                  <a:pt x="13440" y="8960"/>
                  <a:pt x="13440" y="8842"/>
                </a:cubicBezTo>
                <a:cubicBezTo>
                  <a:pt x="13440" y="8735"/>
                  <a:pt x="13430" y="8606"/>
                  <a:pt x="13419" y="8552"/>
                </a:cubicBezTo>
                <a:cubicBezTo>
                  <a:pt x="13419" y="8509"/>
                  <a:pt x="13419" y="8423"/>
                  <a:pt x="13430" y="8381"/>
                </a:cubicBezTo>
                <a:cubicBezTo>
                  <a:pt x="13451" y="8295"/>
                  <a:pt x="13440" y="8209"/>
                  <a:pt x="13387" y="8037"/>
                </a:cubicBezTo>
                <a:cubicBezTo>
                  <a:pt x="13376" y="8016"/>
                  <a:pt x="13376" y="7909"/>
                  <a:pt x="13376" y="7813"/>
                </a:cubicBezTo>
                <a:cubicBezTo>
                  <a:pt x="13387" y="7662"/>
                  <a:pt x="13376" y="7630"/>
                  <a:pt x="13344" y="7577"/>
                </a:cubicBezTo>
                <a:cubicBezTo>
                  <a:pt x="13323" y="7522"/>
                  <a:pt x="13312" y="7480"/>
                  <a:pt x="13312" y="7351"/>
                </a:cubicBezTo>
                <a:cubicBezTo>
                  <a:pt x="13312" y="7222"/>
                  <a:pt x="13301" y="7179"/>
                  <a:pt x="13280" y="7169"/>
                </a:cubicBezTo>
                <a:cubicBezTo>
                  <a:pt x="13269" y="7158"/>
                  <a:pt x="13258" y="7136"/>
                  <a:pt x="13269" y="7115"/>
                </a:cubicBezTo>
                <a:cubicBezTo>
                  <a:pt x="13269" y="7093"/>
                  <a:pt x="13247" y="7040"/>
                  <a:pt x="13226" y="6976"/>
                </a:cubicBezTo>
                <a:cubicBezTo>
                  <a:pt x="13194" y="6922"/>
                  <a:pt x="13173" y="6857"/>
                  <a:pt x="13173" y="6847"/>
                </a:cubicBezTo>
                <a:cubicBezTo>
                  <a:pt x="13173" y="6793"/>
                  <a:pt x="13151" y="6772"/>
                  <a:pt x="13119" y="6750"/>
                </a:cubicBezTo>
                <a:cubicBezTo>
                  <a:pt x="13087" y="6740"/>
                  <a:pt x="13076" y="6718"/>
                  <a:pt x="13076" y="6707"/>
                </a:cubicBezTo>
                <a:cubicBezTo>
                  <a:pt x="13076" y="6654"/>
                  <a:pt x="13011" y="6461"/>
                  <a:pt x="12990" y="6450"/>
                </a:cubicBezTo>
                <a:cubicBezTo>
                  <a:pt x="12990" y="6450"/>
                  <a:pt x="12979" y="6428"/>
                  <a:pt x="12979" y="6397"/>
                </a:cubicBezTo>
                <a:cubicBezTo>
                  <a:pt x="12979" y="6375"/>
                  <a:pt x="12958" y="6332"/>
                  <a:pt x="12937" y="6300"/>
                </a:cubicBezTo>
                <a:cubicBezTo>
                  <a:pt x="12915" y="6268"/>
                  <a:pt x="12894" y="6235"/>
                  <a:pt x="12894" y="6214"/>
                </a:cubicBezTo>
                <a:cubicBezTo>
                  <a:pt x="12894" y="6204"/>
                  <a:pt x="12861" y="6128"/>
                  <a:pt x="12818" y="6042"/>
                </a:cubicBezTo>
                <a:cubicBezTo>
                  <a:pt x="12765" y="5935"/>
                  <a:pt x="12732" y="5903"/>
                  <a:pt x="12711" y="5892"/>
                </a:cubicBezTo>
                <a:cubicBezTo>
                  <a:pt x="12679" y="5892"/>
                  <a:pt x="12668" y="5871"/>
                  <a:pt x="12647" y="5817"/>
                </a:cubicBezTo>
                <a:cubicBezTo>
                  <a:pt x="12593" y="5678"/>
                  <a:pt x="12593" y="5667"/>
                  <a:pt x="12572" y="5667"/>
                </a:cubicBezTo>
                <a:cubicBezTo>
                  <a:pt x="12550" y="5667"/>
                  <a:pt x="12529" y="5646"/>
                  <a:pt x="12508" y="5613"/>
                </a:cubicBezTo>
                <a:cubicBezTo>
                  <a:pt x="12475" y="5570"/>
                  <a:pt x="12443" y="5527"/>
                  <a:pt x="12357" y="5367"/>
                </a:cubicBezTo>
                <a:cubicBezTo>
                  <a:pt x="12336" y="5345"/>
                  <a:pt x="12314" y="5303"/>
                  <a:pt x="12293" y="5260"/>
                </a:cubicBezTo>
                <a:cubicBezTo>
                  <a:pt x="12272" y="5217"/>
                  <a:pt x="12250" y="5184"/>
                  <a:pt x="12229" y="5184"/>
                </a:cubicBezTo>
                <a:cubicBezTo>
                  <a:pt x="12218" y="5174"/>
                  <a:pt x="12196" y="5174"/>
                  <a:pt x="12196" y="5163"/>
                </a:cubicBezTo>
                <a:cubicBezTo>
                  <a:pt x="12196" y="5152"/>
                  <a:pt x="12175" y="5131"/>
                  <a:pt x="12153" y="5098"/>
                </a:cubicBezTo>
                <a:cubicBezTo>
                  <a:pt x="12121" y="5067"/>
                  <a:pt x="12089" y="5013"/>
                  <a:pt x="12067" y="4981"/>
                </a:cubicBezTo>
                <a:cubicBezTo>
                  <a:pt x="12046" y="4948"/>
                  <a:pt x="12024" y="4916"/>
                  <a:pt x="12014" y="4905"/>
                </a:cubicBezTo>
                <a:cubicBezTo>
                  <a:pt x="12003" y="4905"/>
                  <a:pt x="11982" y="4884"/>
                  <a:pt x="11982" y="4862"/>
                </a:cubicBezTo>
                <a:cubicBezTo>
                  <a:pt x="11971" y="4841"/>
                  <a:pt x="11950" y="4809"/>
                  <a:pt x="11928" y="4777"/>
                </a:cubicBezTo>
                <a:cubicBezTo>
                  <a:pt x="11907" y="4755"/>
                  <a:pt x="11853" y="4691"/>
                  <a:pt x="11821" y="4648"/>
                </a:cubicBezTo>
                <a:cubicBezTo>
                  <a:pt x="11778" y="4605"/>
                  <a:pt x="11714" y="4552"/>
                  <a:pt x="11649" y="4519"/>
                </a:cubicBezTo>
                <a:cubicBezTo>
                  <a:pt x="11595" y="4498"/>
                  <a:pt x="11552" y="4466"/>
                  <a:pt x="11552" y="4444"/>
                </a:cubicBezTo>
                <a:cubicBezTo>
                  <a:pt x="11552" y="4433"/>
                  <a:pt x="11510" y="4402"/>
                  <a:pt x="11456" y="4369"/>
                </a:cubicBezTo>
                <a:cubicBezTo>
                  <a:pt x="11359" y="4305"/>
                  <a:pt x="11316" y="4283"/>
                  <a:pt x="11145" y="4208"/>
                </a:cubicBezTo>
                <a:cubicBezTo>
                  <a:pt x="11081" y="4187"/>
                  <a:pt x="11027" y="4154"/>
                  <a:pt x="11006" y="4133"/>
                </a:cubicBezTo>
                <a:cubicBezTo>
                  <a:pt x="10963" y="4101"/>
                  <a:pt x="10942" y="4090"/>
                  <a:pt x="10780" y="4090"/>
                </a:cubicBezTo>
                <a:cubicBezTo>
                  <a:pt x="10716" y="4090"/>
                  <a:pt x="10684" y="4080"/>
                  <a:pt x="10663" y="4058"/>
                </a:cubicBezTo>
                <a:cubicBezTo>
                  <a:pt x="10629" y="4033"/>
                  <a:pt x="10507" y="4008"/>
                  <a:pt x="10427" y="4008"/>
                </a:cubicBezTo>
                <a:cubicBezTo>
                  <a:pt x="10404" y="4008"/>
                  <a:pt x="10385" y="4011"/>
                  <a:pt x="10373" y="4015"/>
                </a:cubicBezTo>
                <a:cubicBezTo>
                  <a:pt x="10367" y="4018"/>
                  <a:pt x="10361" y="4019"/>
                  <a:pt x="10353" y="4019"/>
                </a:cubicBezTo>
                <a:cubicBezTo>
                  <a:pt x="10329" y="4019"/>
                  <a:pt x="10295" y="4007"/>
                  <a:pt x="10255" y="3983"/>
                </a:cubicBezTo>
                <a:cubicBezTo>
                  <a:pt x="10212" y="3961"/>
                  <a:pt x="10158" y="3940"/>
                  <a:pt x="10126" y="3940"/>
                </a:cubicBezTo>
                <a:cubicBezTo>
                  <a:pt x="10094" y="3940"/>
                  <a:pt x="10041" y="3930"/>
                  <a:pt x="9998" y="3908"/>
                </a:cubicBezTo>
                <a:cubicBezTo>
                  <a:pt x="9972" y="3895"/>
                  <a:pt x="9954" y="3890"/>
                  <a:pt x="9937" y="3890"/>
                </a:cubicBezTo>
                <a:cubicBezTo>
                  <a:pt x="9925" y="3890"/>
                  <a:pt x="9914" y="3893"/>
                  <a:pt x="9901" y="3897"/>
                </a:cubicBezTo>
                <a:cubicBezTo>
                  <a:pt x="9879" y="3897"/>
                  <a:pt x="9858" y="3902"/>
                  <a:pt x="9840" y="3902"/>
                </a:cubicBezTo>
                <a:cubicBezTo>
                  <a:pt x="9830" y="3902"/>
                  <a:pt x="9822" y="3901"/>
                  <a:pt x="9815" y="3897"/>
                </a:cubicBezTo>
                <a:lnTo>
                  <a:pt x="9611" y="3897"/>
                </a:lnTo>
                <a:cubicBezTo>
                  <a:pt x="9526" y="3897"/>
                  <a:pt x="9429" y="3887"/>
                  <a:pt x="9418" y="3876"/>
                </a:cubicBezTo>
                <a:cubicBezTo>
                  <a:pt x="9397" y="3865"/>
                  <a:pt x="9300" y="3844"/>
                  <a:pt x="9204" y="3833"/>
                </a:cubicBezTo>
                <a:cubicBezTo>
                  <a:pt x="9079" y="3820"/>
                  <a:pt x="9041" y="3815"/>
                  <a:pt x="8969" y="3815"/>
                </a:cubicBezTo>
                <a:cubicBezTo>
                  <a:pt x="8916" y="3815"/>
                  <a:pt x="8845" y="3818"/>
                  <a:pt x="8710" y="3822"/>
                </a:cubicBezTo>
                <a:cubicBezTo>
                  <a:pt x="8560" y="3822"/>
                  <a:pt x="8432" y="3822"/>
                  <a:pt x="8420" y="3811"/>
                </a:cubicBezTo>
                <a:cubicBezTo>
                  <a:pt x="8415" y="3806"/>
                  <a:pt x="8405" y="3803"/>
                  <a:pt x="8390" y="3803"/>
                </a:cubicBezTo>
                <a:cubicBezTo>
                  <a:pt x="8375" y="3803"/>
                  <a:pt x="8356" y="3806"/>
                  <a:pt x="8335" y="3811"/>
                </a:cubicBezTo>
                <a:cubicBezTo>
                  <a:pt x="8303" y="3833"/>
                  <a:pt x="8260" y="3833"/>
                  <a:pt x="8238" y="3844"/>
                </a:cubicBezTo>
                <a:cubicBezTo>
                  <a:pt x="8217" y="3844"/>
                  <a:pt x="8184" y="3844"/>
                  <a:pt x="8174" y="3854"/>
                </a:cubicBezTo>
                <a:cubicBezTo>
                  <a:pt x="8165" y="3859"/>
                  <a:pt x="8158" y="3861"/>
                  <a:pt x="8153" y="3861"/>
                </a:cubicBezTo>
                <a:cubicBezTo>
                  <a:pt x="8145" y="3861"/>
                  <a:pt x="8142" y="3856"/>
                  <a:pt x="8142" y="3844"/>
                </a:cubicBezTo>
                <a:cubicBezTo>
                  <a:pt x="8142" y="3834"/>
                  <a:pt x="8131" y="3829"/>
                  <a:pt x="8115" y="3829"/>
                </a:cubicBezTo>
                <a:cubicBezTo>
                  <a:pt x="8096" y="3829"/>
                  <a:pt x="8069" y="3837"/>
                  <a:pt x="8045" y="3854"/>
                </a:cubicBezTo>
                <a:cubicBezTo>
                  <a:pt x="8034" y="3865"/>
                  <a:pt x="7981" y="3876"/>
                  <a:pt x="7927" y="3876"/>
                </a:cubicBezTo>
                <a:cubicBezTo>
                  <a:pt x="7874" y="3876"/>
                  <a:pt x="7820" y="3887"/>
                  <a:pt x="7777" y="3918"/>
                </a:cubicBezTo>
                <a:cubicBezTo>
                  <a:pt x="7747" y="3936"/>
                  <a:pt x="7731" y="3945"/>
                  <a:pt x="7715" y="3945"/>
                </a:cubicBezTo>
                <a:cubicBezTo>
                  <a:pt x="7702" y="3945"/>
                  <a:pt x="7689" y="3939"/>
                  <a:pt x="7670" y="3930"/>
                </a:cubicBezTo>
                <a:cubicBezTo>
                  <a:pt x="7636" y="3920"/>
                  <a:pt x="7604" y="3915"/>
                  <a:pt x="7577" y="3915"/>
                </a:cubicBezTo>
                <a:cubicBezTo>
                  <a:pt x="7543" y="3915"/>
                  <a:pt x="7516" y="3922"/>
                  <a:pt x="7498" y="3940"/>
                </a:cubicBezTo>
                <a:cubicBezTo>
                  <a:pt x="7488" y="3951"/>
                  <a:pt x="7455" y="3961"/>
                  <a:pt x="7434" y="3961"/>
                </a:cubicBezTo>
                <a:cubicBezTo>
                  <a:pt x="7402" y="3961"/>
                  <a:pt x="7369" y="3973"/>
                  <a:pt x="7359" y="3983"/>
                </a:cubicBezTo>
                <a:cubicBezTo>
                  <a:pt x="7348" y="3994"/>
                  <a:pt x="7283" y="4004"/>
                  <a:pt x="7155" y="4004"/>
                </a:cubicBezTo>
                <a:cubicBezTo>
                  <a:pt x="6887" y="4004"/>
                  <a:pt x="6790" y="4015"/>
                  <a:pt x="6737" y="4047"/>
                </a:cubicBezTo>
                <a:cubicBezTo>
                  <a:pt x="6704" y="4058"/>
                  <a:pt x="6661" y="4080"/>
                  <a:pt x="6630" y="4080"/>
                </a:cubicBezTo>
                <a:cubicBezTo>
                  <a:pt x="6597" y="4090"/>
                  <a:pt x="6554" y="4112"/>
                  <a:pt x="6533" y="4133"/>
                </a:cubicBezTo>
                <a:cubicBezTo>
                  <a:pt x="6520" y="4146"/>
                  <a:pt x="6507" y="4151"/>
                  <a:pt x="6492" y="4151"/>
                </a:cubicBezTo>
                <a:cubicBezTo>
                  <a:pt x="6482" y="4151"/>
                  <a:pt x="6471" y="4148"/>
                  <a:pt x="6458" y="4144"/>
                </a:cubicBezTo>
                <a:cubicBezTo>
                  <a:pt x="6450" y="4140"/>
                  <a:pt x="6441" y="4137"/>
                  <a:pt x="6428" y="4137"/>
                </a:cubicBezTo>
                <a:cubicBezTo>
                  <a:pt x="6407" y="4137"/>
                  <a:pt x="6376" y="4145"/>
                  <a:pt x="6329" y="4166"/>
                </a:cubicBezTo>
                <a:cubicBezTo>
                  <a:pt x="6168" y="4230"/>
                  <a:pt x="6039" y="4273"/>
                  <a:pt x="5986" y="4273"/>
                </a:cubicBezTo>
                <a:cubicBezTo>
                  <a:pt x="5953" y="4273"/>
                  <a:pt x="5900" y="4283"/>
                  <a:pt x="5857" y="4305"/>
                </a:cubicBezTo>
                <a:cubicBezTo>
                  <a:pt x="5814" y="4316"/>
                  <a:pt x="5771" y="4337"/>
                  <a:pt x="5750" y="4337"/>
                </a:cubicBezTo>
                <a:cubicBezTo>
                  <a:pt x="5729" y="4337"/>
                  <a:pt x="5696" y="4359"/>
                  <a:pt x="5674" y="4380"/>
                </a:cubicBezTo>
                <a:cubicBezTo>
                  <a:pt x="5653" y="4412"/>
                  <a:pt x="5621" y="4433"/>
                  <a:pt x="5610" y="4433"/>
                </a:cubicBezTo>
                <a:cubicBezTo>
                  <a:pt x="5589" y="4433"/>
                  <a:pt x="5546" y="4444"/>
                  <a:pt x="5503" y="4476"/>
                </a:cubicBezTo>
                <a:cubicBezTo>
                  <a:pt x="5471" y="4498"/>
                  <a:pt x="5417" y="4509"/>
                  <a:pt x="5396" y="4509"/>
                </a:cubicBezTo>
                <a:cubicBezTo>
                  <a:pt x="5385" y="4509"/>
                  <a:pt x="5364" y="4519"/>
                  <a:pt x="5353" y="4530"/>
                </a:cubicBezTo>
                <a:cubicBezTo>
                  <a:pt x="5353" y="4541"/>
                  <a:pt x="5331" y="4541"/>
                  <a:pt x="5321" y="4541"/>
                </a:cubicBezTo>
                <a:cubicBezTo>
                  <a:pt x="5288" y="4541"/>
                  <a:pt x="5042" y="4691"/>
                  <a:pt x="5021" y="4723"/>
                </a:cubicBezTo>
                <a:cubicBezTo>
                  <a:pt x="5009" y="4734"/>
                  <a:pt x="4967" y="4766"/>
                  <a:pt x="4924" y="4788"/>
                </a:cubicBezTo>
                <a:cubicBezTo>
                  <a:pt x="4881" y="4819"/>
                  <a:pt x="4838" y="4852"/>
                  <a:pt x="4816" y="4884"/>
                </a:cubicBezTo>
                <a:cubicBezTo>
                  <a:pt x="4806" y="4916"/>
                  <a:pt x="4773" y="4938"/>
                  <a:pt x="4763" y="4948"/>
                </a:cubicBezTo>
                <a:cubicBezTo>
                  <a:pt x="4742" y="4948"/>
                  <a:pt x="4720" y="4970"/>
                  <a:pt x="4699" y="4991"/>
                </a:cubicBezTo>
                <a:cubicBezTo>
                  <a:pt x="4677" y="5024"/>
                  <a:pt x="4634" y="5055"/>
                  <a:pt x="4602" y="5077"/>
                </a:cubicBezTo>
                <a:cubicBezTo>
                  <a:pt x="4527" y="5131"/>
                  <a:pt x="4495" y="5152"/>
                  <a:pt x="4430" y="5227"/>
                </a:cubicBezTo>
                <a:cubicBezTo>
                  <a:pt x="4398" y="5249"/>
                  <a:pt x="4356" y="5281"/>
                  <a:pt x="4323" y="5291"/>
                </a:cubicBezTo>
                <a:cubicBezTo>
                  <a:pt x="4302" y="5303"/>
                  <a:pt x="4270" y="5324"/>
                  <a:pt x="4259" y="5345"/>
                </a:cubicBezTo>
                <a:cubicBezTo>
                  <a:pt x="4248" y="5356"/>
                  <a:pt x="4205" y="5399"/>
                  <a:pt x="4163" y="5420"/>
                </a:cubicBezTo>
                <a:cubicBezTo>
                  <a:pt x="4120" y="5453"/>
                  <a:pt x="4077" y="5496"/>
                  <a:pt x="4055" y="5527"/>
                </a:cubicBezTo>
                <a:cubicBezTo>
                  <a:pt x="4023" y="5581"/>
                  <a:pt x="4012" y="5592"/>
                  <a:pt x="3948" y="5603"/>
                </a:cubicBezTo>
                <a:cubicBezTo>
                  <a:pt x="3884" y="5603"/>
                  <a:pt x="3884" y="5613"/>
                  <a:pt x="3862" y="5678"/>
                </a:cubicBezTo>
                <a:cubicBezTo>
                  <a:pt x="3851" y="5710"/>
                  <a:pt x="3830" y="5742"/>
                  <a:pt x="3819" y="5753"/>
                </a:cubicBezTo>
                <a:cubicBezTo>
                  <a:pt x="3765" y="5796"/>
                  <a:pt x="3594" y="6107"/>
                  <a:pt x="3572" y="6192"/>
                </a:cubicBezTo>
                <a:cubicBezTo>
                  <a:pt x="3562" y="6225"/>
                  <a:pt x="3551" y="6246"/>
                  <a:pt x="3529" y="6257"/>
                </a:cubicBezTo>
                <a:cubicBezTo>
                  <a:pt x="3508" y="6257"/>
                  <a:pt x="3497" y="6289"/>
                  <a:pt x="3486" y="6343"/>
                </a:cubicBezTo>
                <a:cubicBezTo>
                  <a:pt x="3465" y="6385"/>
                  <a:pt x="3443" y="6440"/>
                  <a:pt x="3412" y="6471"/>
                </a:cubicBezTo>
                <a:cubicBezTo>
                  <a:pt x="3369" y="6514"/>
                  <a:pt x="3347" y="6536"/>
                  <a:pt x="3336" y="6611"/>
                </a:cubicBezTo>
                <a:cubicBezTo>
                  <a:pt x="3315" y="6718"/>
                  <a:pt x="3229" y="6976"/>
                  <a:pt x="3207" y="6997"/>
                </a:cubicBezTo>
                <a:cubicBezTo>
                  <a:pt x="3197" y="7008"/>
                  <a:pt x="3186" y="7040"/>
                  <a:pt x="3186" y="7062"/>
                </a:cubicBezTo>
                <a:cubicBezTo>
                  <a:pt x="3186" y="7083"/>
                  <a:pt x="3176" y="7115"/>
                  <a:pt x="3154" y="7136"/>
                </a:cubicBezTo>
                <a:cubicBezTo>
                  <a:pt x="3133" y="7158"/>
                  <a:pt x="3111" y="7222"/>
                  <a:pt x="3100" y="7286"/>
                </a:cubicBezTo>
                <a:cubicBezTo>
                  <a:pt x="3079" y="7351"/>
                  <a:pt x="3068" y="7415"/>
                  <a:pt x="3057" y="7437"/>
                </a:cubicBezTo>
                <a:cubicBezTo>
                  <a:pt x="3047" y="7448"/>
                  <a:pt x="3047" y="7480"/>
                  <a:pt x="3047" y="7491"/>
                </a:cubicBezTo>
                <a:cubicBezTo>
                  <a:pt x="3047" y="7512"/>
                  <a:pt x="3036" y="7534"/>
                  <a:pt x="3026" y="7534"/>
                </a:cubicBezTo>
                <a:cubicBezTo>
                  <a:pt x="3004" y="7544"/>
                  <a:pt x="2993" y="7608"/>
                  <a:pt x="2971" y="7705"/>
                </a:cubicBezTo>
                <a:cubicBezTo>
                  <a:pt x="2961" y="7791"/>
                  <a:pt x="2940" y="7898"/>
                  <a:pt x="2918" y="7941"/>
                </a:cubicBezTo>
                <a:cubicBezTo>
                  <a:pt x="2897" y="7994"/>
                  <a:pt x="2875" y="8048"/>
                  <a:pt x="2864" y="8070"/>
                </a:cubicBezTo>
                <a:cubicBezTo>
                  <a:pt x="2864" y="8102"/>
                  <a:pt x="2843" y="8134"/>
                  <a:pt x="2832" y="8156"/>
                </a:cubicBezTo>
                <a:cubicBezTo>
                  <a:pt x="2811" y="8177"/>
                  <a:pt x="2800" y="8209"/>
                  <a:pt x="2800" y="8295"/>
                </a:cubicBezTo>
                <a:cubicBezTo>
                  <a:pt x="2800" y="8349"/>
                  <a:pt x="2800" y="8413"/>
                  <a:pt x="2790" y="8435"/>
                </a:cubicBezTo>
                <a:cubicBezTo>
                  <a:pt x="2768" y="8456"/>
                  <a:pt x="2778" y="8488"/>
                  <a:pt x="2790" y="8552"/>
                </a:cubicBezTo>
                <a:cubicBezTo>
                  <a:pt x="2811" y="8628"/>
                  <a:pt x="2811" y="8649"/>
                  <a:pt x="2800" y="8692"/>
                </a:cubicBezTo>
                <a:cubicBezTo>
                  <a:pt x="2790" y="8735"/>
                  <a:pt x="2778" y="8767"/>
                  <a:pt x="2800" y="8831"/>
                </a:cubicBezTo>
                <a:cubicBezTo>
                  <a:pt x="2821" y="8949"/>
                  <a:pt x="2832" y="9057"/>
                  <a:pt x="2832" y="9143"/>
                </a:cubicBezTo>
                <a:cubicBezTo>
                  <a:pt x="2832" y="9185"/>
                  <a:pt x="2832" y="9228"/>
                  <a:pt x="2843" y="9239"/>
                </a:cubicBezTo>
                <a:cubicBezTo>
                  <a:pt x="2854" y="9250"/>
                  <a:pt x="2864" y="9324"/>
                  <a:pt x="2875" y="9400"/>
                </a:cubicBezTo>
                <a:cubicBezTo>
                  <a:pt x="2886" y="9518"/>
                  <a:pt x="2897" y="9550"/>
                  <a:pt x="2918" y="9593"/>
                </a:cubicBezTo>
                <a:cubicBezTo>
                  <a:pt x="2940" y="9625"/>
                  <a:pt x="2971" y="9700"/>
                  <a:pt x="2993" y="9765"/>
                </a:cubicBezTo>
                <a:cubicBezTo>
                  <a:pt x="3036" y="9893"/>
                  <a:pt x="3122" y="10108"/>
                  <a:pt x="3143" y="10108"/>
                </a:cubicBezTo>
                <a:cubicBezTo>
                  <a:pt x="3154" y="10108"/>
                  <a:pt x="3176" y="10183"/>
                  <a:pt x="3197" y="10247"/>
                </a:cubicBezTo>
                <a:cubicBezTo>
                  <a:pt x="3197" y="10268"/>
                  <a:pt x="3219" y="10290"/>
                  <a:pt x="3240" y="10301"/>
                </a:cubicBezTo>
                <a:cubicBezTo>
                  <a:pt x="3262" y="10311"/>
                  <a:pt x="3272" y="10322"/>
                  <a:pt x="3272" y="10365"/>
                </a:cubicBezTo>
                <a:cubicBezTo>
                  <a:pt x="3272" y="10397"/>
                  <a:pt x="3283" y="10451"/>
                  <a:pt x="3304" y="10483"/>
                </a:cubicBezTo>
                <a:cubicBezTo>
                  <a:pt x="3315" y="10516"/>
                  <a:pt x="3347" y="10590"/>
                  <a:pt x="3369" y="10655"/>
                </a:cubicBezTo>
                <a:cubicBezTo>
                  <a:pt x="3390" y="10719"/>
                  <a:pt x="3422" y="10794"/>
                  <a:pt x="3455" y="10837"/>
                </a:cubicBezTo>
                <a:cubicBezTo>
                  <a:pt x="3540" y="10945"/>
                  <a:pt x="3594" y="11052"/>
                  <a:pt x="3615" y="11234"/>
                </a:cubicBezTo>
                <a:cubicBezTo>
                  <a:pt x="3626" y="11266"/>
                  <a:pt x="3637" y="11309"/>
                  <a:pt x="3658" y="11320"/>
                </a:cubicBezTo>
                <a:cubicBezTo>
                  <a:pt x="3679" y="11341"/>
                  <a:pt x="3701" y="11374"/>
                  <a:pt x="3712" y="11405"/>
                </a:cubicBezTo>
                <a:cubicBezTo>
                  <a:pt x="3722" y="11438"/>
                  <a:pt x="3744" y="11470"/>
                  <a:pt x="3755" y="11481"/>
                </a:cubicBezTo>
                <a:cubicBezTo>
                  <a:pt x="3787" y="11491"/>
                  <a:pt x="3830" y="11545"/>
                  <a:pt x="3894" y="11653"/>
                </a:cubicBezTo>
                <a:cubicBezTo>
                  <a:pt x="3905" y="11663"/>
                  <a:pt x="3927" y="11695"/>
                  <a:pt x="3937" y="11717"/>
                </a:cubicBezTo>
                <a:cubicBezTo>
                  <a:pt x="3948" y="11738"/>
                  <a:pt x="3969" y="11792"/>
                  <a:pt x="3980" y="11824"/>
                </a:cubicBezTo>
                <a:cubicBezTo>
                  <a:pt x="3991" y="11856"/>
                  <a:pt x="4034" y="11931"/>
                  <a:pt x="4077" y="11974"/>
                </a:cubicBezTo>
                <a:cubicBezTo>
                  <a:pt x="4163" y="12082"/>
                  <a:pt x="4216" y="12146"/>
                  <a:pt x="4259" y="12232"/>
                </a:cubicBezTo>
                <a:cubicBezTo>
                  <a:pt x="4280" y="12263"/>
                  <a:pt x="4323" y="12339"/>
                  <a:pt x="4377" y="12382"/>
                </a:cubicBezTo>
                <a:cubicBezTo>
                  <a:pt x="4516" y="12532"/>
                  <a:pt x="4527" y="12554"/>
                  <a:pt x="4559" y="12607"/>
                </a:cubicBezTo>
                <a:cubicBezTo>
                  <a:pt x="4570" y="12628"/>
                  <a:pt x="4602" y="12661"/>
                  <a:pt x="4634" y="12671"/>
                </a:cubicBezTo>
                <a:cubicBezTo>
                  <a:pt x="4709" y="12704"/>
                  <a:pt x="4795" y="12790"/>
                  <a:pt x="4859" y="12907"/>
                </a:cubicBezTo>
                <a:cubicBezTo>
                  <a:pt x="4924" y="13025"/>
                  <a:pt x="5031" y="13164"/>
                  <a:pt x="5138" y="13272"/>
                </a:cubicBezTo>
                <a:cubicBezTo>
                  <a:pt x="5171" y="13304"/>
                  <a:pt x="5214" y="13358"/>
                  <a:pt x="5235" y="13400"/>
                </a:cubicBezTo>
                <a:cubicBezTo>
                  <a:pt x="5257" y="13433"/>
                  <a:pt x="5300" y="13486"/>
                  <a:pt x="5331" y="13519"/>
                </a:cubicBezTo>
                <a:cubicBezTo>
                  <a:pt x="5364" y="13540"/>
                  <a:pt x="5396" y="13583"/>
                  <a:pt x="5407" y="13605"/>
                </a:cubicBezTo>
                <a:cubicBezTo>
                  <a:pt x="5407" y="13626"/>
                  <a:pt x="5439" y="13658"/>
                  <a:pt x="5481" y="13691"/>
                </a:cubicBezTo>
                <a:cubicBezTo>
                  <a:pt x="5524" y="13712"/>
                  <a:pt x="5632" y="13808"/>
                  <a:pt x="5729" y="13905"/>
                </a:cubicBezTo>
                <a:cubicBezTo>
                  <a:pt x="5910" y="14077"/>
                  <a:pt x="5932" y="14098"/>
                  <a:pt x="6082" y="14173"/>
                </a:cubicBezTo>
                <a:cubicBezTo>
                  <a:pt x="6136" y="14194"/>
                  <a:pt x="6211" y="14248"/>
                  <a:pt x="6265" y="14301"/>
                </a:cubicBezTo>
                <a:cubicBezTo>
                  <a:pt x="6318" y="14356"/>
                  <a:pt x="6372" y="14398"/>
                  <a:pt x="6404" y="14409"/>
                </a:cubicBezTo>
                <a:cubicBezTo>
                  <a:pt x="6425" y="14409"/>
                  <a:pt x="6458" y="14430"/>
                  <a:pt x="6479" y="14441"/>
                </a:cubicBezTo>
                <a:cubicBezTo>
                  <a:pt x="6490" y="14452"/>
                  <a:pt x="6522" y="14463"/>
                  <a:pt x="6533" y="14463"/>
                </a:cubicBezTo>
                <a:cubicBezTo>
                  <a:pt x="6554" y="14463"/>
                  <a:pt x="6565" y="14473"/>
                  <a:pt x="6565" y="14484"/>
                </a:cubicBezTo>
                <a:cubicBezTo>
                  <a:pt x="6565" y="14516"/>
                  <a:pt x="6608" y="14537"/>
                  <a:pt x="6694" y="14549"/>
                </a:cubicBezTo>
                <a:cubicBezTo>
                  <a:pt x="6747" y="14559"/>
                  <a:pt x="6790" y="14570"/>
                  <a:pt x="6801" y="14580"/>
                </a:cubicBezTo>
                <a:cubicBezTo>
                  <a:pt x="6801" y="14602"/>
                  <a:pt x="6833" y="14602"/>
                  <a:pt x="6866" y="14602"/>
                </a:cubicBezTo>
                <a:cubicBezTo>
                  <a:pt x="6887" y="14602"/>
                  <a:pt x="6940" y="14623"/>
                  <a:pt x="6973" y="14634"/>
                </a:cubicBezTo>
                <a:cubicBezTo>
                  <a:pt x="7016" y="14656"/>
                  <a:pt x="7059" y="14666"/>
                  <a:pt x="7123" y="14666"/>
                </a:cubicBezTo>
                <a:cubicBezTo>
                  <a:pt x="7176" y="14666"/>
                  <a:pt x="7230" y="14677"/>
                  <a:pt x="7273" y="14699"/>
                </a:cubicBezTo>
                <a:cubicBezTo>
                  <a:pt x="7316" y="14720"/>
                  <a:pt x="7369" y="14742"/>
                  <a:pt x="7402" y="14742"/>
                </a:cubicBezTo>
                <a:cubicBezTo>
                  <a:pt x="7434" y="14742"/>
                  <a:pt x="7455" y="14742"/>
                  <a:pt x="7466" y="14752"/>
                </a:cubicBezTo>
                <a:cubicBezTo>
                  <a:pt x="7466" y="14763"/>
                  <a:pt x="7509" y="14773"/>
                  <a:pt x="7552" y="14773"/>
                </a:cubicBezTo>
                <a:cubicBezTo>
                  <a:pt x="7605" y="14785"/>
                  <a:pt x="7691" y="14795"/>
                  <a:pt x="7755" y="14806"/>
                </a:cubicBezTo>
                <a:cubicBezTo>
                  <a:pt x="7843" y="14819"/>
                  <a:pt x="7905" y="14824"/>
                  <a:pt x="7948" y="14824"/>
                </a:cubicBezTo>
                <a:cubicBezTo>
                  <a:pt x="7979" y="14824"/>
                  <a:pt x="8000" y="14821"/>
                  <a:pt x="8013" y="14816"/>
                </a:cubicBezTo>
                <a:cubicBezTo>
                  <a:pt x="8022" y="14812"/>
                  <a:pt x="8034" y="14810"/>
                  <a:pt x="8049" y="14810"/>
                </a:cubicBezTo>
                <a:cubicBezTo>
                  <a:pt x="8071" y="14810"/>
                  <a:pt x="8099" y="14815"/>
                  <a:pt x="8131" y="14827"/>
                </a:cubicBezTo>
                <a:cubicBezTo>
                  <a:pt x="8169" y="14840"/>
                  <a:pt x="8202" y="14845"/>
                  <a:pt x="8230" y="14845"/>
                </a:cubicBezTo>
                <a:cubicBezTo>
                  <a:pt x="8250" y="14845"/>
                  <a:pt x="8268" y="14842"/>
                  <a:pt x="8281" y="14838"/>
                </a:cubicBezTo>
                <a:cubicBezTo>
                  <a:pt x="8313" y="14838"/>
                  <a:pt x="8496" y="14827"/>
                  <a:pt x="8689" y="14827"/>
                </a:cubicBezTo>
                <a:cubicBezTo>
                  <a:pt x="8761" y="14830"/>
                  <a:pt x="8821" y="14832"/>
                  <a:pt x="8871" y="14832"/>
                </a:cubicBezTo>
                <a:cubicBezTo>
                  <a:pt x="8994" y="14832"/>
                  <a:pt x="9054" y="14824"/>
                  <a:pt x="9054" y="14816"/>
                </a:cubicBezTo>
                <a:cubicBezTo>
                  <a:pt x="9064" y="14806"/>
                  <a:pt x="9085" y="14806"/>
                  <a:pt x="9107" y="14806"/>
                </a:cubicBezTo>
                <a:cubicBezTo>
                  <a:pt x="9128" y="14806"/>
                  <a:pt x="9150" y="14795"/>
                  <a:pt x="9150" y="14785"/>
                </a:cubicBezTo>
                <a:cubicBezTo>
                  <a:pt x="9161" y="14773"/>
                  <a:pt x="9225" y="14763"/>
                  <a:pt x="9311" y="14763"/>
                </a:cubicBezTo>
                <a:cubicBezTo>
                  <a:pt x="9386" y="14752"/>
                  <a:pt x="9461" y="14742"/>
                  <a:pt x="9493" y="14731"/>
                </a:cubicBezTo>
                <a:cubicBezTo>
                  <a:pt x="9514" y="14720"/>
                  <a:pt x="9569" y="14699"/>
                  <a:pt x="9622" y="14677"/>
                </a:cubicBezTo>
                <a:cubicBezTo>
                  <a:pt x="9676" y="14666"/>
                  <a:pt x="9740" y="14645"/>
                  <a:pt x="9750" y="14634"/>
                </a:cubicBezTo>
                <a:cubicBezTo>
                  <a:pt x="9785" y="14613"/>
                  <a:pt x="9846" y="14602"/>
                  <a:pt x="9894" y="14602"/>
                </a:cubicBezTo>
                <a:cubicBezTo>
                  <a:pt x="9921" y="14602"/>
                  <a:pt x="9943" y="14605"/>
                  <a:pt x="9955" y="14613"/>
                </a:cubicBezTo>
                <a:cubicBezTo>
                  <a:pt x="9965" y="14616"/>
                  <a:pt x="9973" y="14619"/>
                  <a:pt x="9982" y="14619"/>
                </a:cubicBezTo>
                <a:cubicBezTo>
                  <a:pt x="10000" y="14619"/>
                  <a:pt x="10019" y="14609"/>
                  <a:pt x="10062" y="14580"/>
                </a:cubicBezTo>
                <a:cubicBezTo>
                  <a:pt x="10094" y="14549"/>
                  <a:pt x="10158" y="14516"/>
                  <a:pt x="10191" y="14506"/>
                </a:cubicBezTo>
                <a:cubicBezTo>
                  <a:pt x="10234" y="14495"/>
                  <a:pt x="10308" y="14473"/>
                  <a:pt x="10362" y="14452"/>
                </a:cubicBezTo>
                <a:cubicBezTo>
                  <a:pt x="10415" y="14430"/>
                  <a:pt x="10491" y="14409"/>
                  <a:pt x="10534" y="14409"/>
                </a:cubicBezTo>
                <a:cubicBezTo>
                  <a:pt x="10566" y="14409"/>
                  <a:pt x="10641" y="14398"/>
                  <a:pt x="10673" y="14387"/>
                </a:cubicBezTo>
                <a:cubicBezTo>
                  <a:pt x="10706" y="14377"/>
                  <a:pt x="10759" y="14366"/>
                  <a:pt x="10780" y="14366"/>
                </a:cubicBezTo>
                <a:cubicBezTo>
                  <a:pt x="10802" y="14366"/>
                  <a:pt x="10856" y="14344"/>
                  <a:pt x="10887" y="14323"/>
                </a:cubicBezTo>
                <a:cubicBezTo>
                  <a:pt x="10920" y="14301"/>
                  <a:pt x="10973" y="14280"/>
                  <a:pt x="11027" y="14270"/>
                </a:cubicBezTo>
                <a:cubicBezTo>
                  <a:pt x="11070" y="14259"/>
                  <a:pt x="11113" y="14237"/>
                  <a:pt x="11135" y="14216"/>
                </a:cubicBezTo>
                <a:cubicBezTo>
                  <a:pt x="11166" y="14194"/>
                  <a:pt x="11242" y="14173"/>
                  <a:pt x="11413" y="14130"/>
                </a:cubicBezTo>
                <a:cubicBezTo>
                  <a:pt x="11478" y="14120"/>
                  <a:pt x="11531" y="14098"/>
                  <a:pt x="11542" y="14087"/>
                </a:cubicBezTo>
                <a:cubicBezTo>
                  <a:pt x="11552" y="14077"/>
                  <a:pt x="11574" y="14077"/>
                  <a:pt x="11595" y="14077"/>
                </a:cubicBezTo>
                <a:cubicBezTo>
                  <a:pt x="11617" y="14077"/>
                  <a:pt x="11638" y="14055"/>
                  <a:pt x="11649" y="14044"/>
                </a:cubicBezTo>
                <a:cubicBezTo>
                  <a:pt x="11660" y="14034"/>
                  <a:pt x="11681" y="14023"/>
                  <a:pt x="11703" y="14012"/>
                </a:cubicBezTo>
                <a:lnTo>
                  <a:pt x="11810" y="13958"/>
                </a:lnTo>
                <a:cubicBezTo>
                  <a:pt x="11843" y="13926"/>
                  <a:pt x="11874" y="13905"/>
                  <a:pt x="11885" y="13905"/>
                </a:cubicBezTo>
                <a:cubicBezTo>
                  <a:pt x="11896" y="13905"/>
                  <a:pt x="11917" y="13884"/>
                  <a:pt x="11950" y="13862"/>
                </a:cubicBezTo>
                <a:cubicBezTo>
                  <a:pt x="11971" y="13830"/>
                  <a:pt x="12036" y="13787"/>
                  <a:pt x="12078" y="13755"/>
                </a:cubicBezTo>
                <a:cubicBezTo>
                  <a:pt x="12121" y="13733"/>
                  <a:pt x="12175" y="13701"/>
                  <a:pt x="12186" y="13691"/>
                </a:cubicBezTo>
                <a:cubicBezTo>
                  <a:pt x="12196" y="13679"/>
                  <a:pt x="12218" y="13669"/>
                  <a:pt x="12229" y="13669"/>
                </a:cubicBezTo>
                <a:cubicBezTo>
                  <a:pt x="12239" y="13669"/>
                  <a:pt x="12282" y="13636"/>
                  <a:pt x="12336" y="13594"/>
                </a:cubicBezTo>
                <a:cubicBezTo>
                  <a:pt x="12379" y="13551"/>
                  <a:pt x="12432" y="13519"/>
                  <a:pt x="12443" y="13519"/>
                </a:cubicBezTo>
                <a:cubicBezTo>
                  <a:pt x="12453" y="13519"/>
                  <a:pt x="12486" y="13497"/>
                  <a:pt x="12508" y="13476"/>
                </a:cubicBezTo>
                <a:cubicBezTo>
                  <a:pt x="12572" y="13422"/>
                  <a:pt x="12604" y="13400"/>
                  <a:pt x="12711" y="13336"/>
                </a:cubicBezTo>
                <a:cubicBezTo>
                  <a:pt x="12744" y="13304"/>
                  <a:pt x="12786" y="13283"/>
                  <a:pt x="12797" y="13261"/>
                </a:cubicBezTo>
                <a:cubicBezTo>
                  <a:pt x="12808" y="13250"/>
                  <a:pt x="12829" y="13240"/>
                  <a:pt x="12851" y="13240"/>
                </a:cubicBezTo>
                <a:cubicBezTo>
                  <a:pt x="12883" y="13229"/>
                  <a:pt x="13054" y="13057"/>
                  <a:pt x="13130" y="12961"/>
                </a:cubicBezTo>
                <a:cubicBezTo>
                  <a:pt x="13151" y="12929"/>
                  <a:pt x="13183" y="12897"/>
                  <a:pt x="13215" y="12875"/>
                </a:cubicBezTo>
                <a:cubicBezTo>
                  <a:pt x="13247" y="12854"/>
                  <a:pt x="13280" y="12821"/>
                  <a:pt x="13290" y="12800"/>
                </a:cubicBezTo>
                <a:cubicBezTo>
                  <a:pt x="13301" y="12778"/>
                  <a:pt x="13333" y="12747"/>
                  <a:pt x="13354" y="12714"/>
                </a:cubicBezTo>
                <a:cubicBezTo>
                  <a:pt x="13397" y="12671"/>
                  <a:pt x="13483" y="12532"/>
                  <a:pt x="13483" y="12499"/>
                </a:cubicBezTo>
                <a:cubicBezTo>
                  <a:pt x="13483" y="12489"/>
                  <a:pt x="13505" y="12457"/>
                  <a:pt x="13537" y="12425"/>
                </a:cubicBezTo>
                <a:cubicBezTo>
                  <a:pt x="13559" y="12403"/>
                  <a:pt x="13612" y="12318"/>
                  <a:pt x="13645" y="12253"/>
                </a:cubicBezTo>
                <a:cubicBezTo>
                  <a:pt x="13676" y="12189"/>
                  <a:pt x="13709" y="12113"/>
                  <a:pt x="13730" y="12092"/>
                </a:cubicBezTo>
                <a:cubicBezTo>
                  <a:pt x="13773" y="12039"/>
                  <a:pt x="13805" y="11953"/>
                  <a:pt x="13805" y="11910"/>
                </a:cubicBezTo>
                <a:cubicBezTo>
                  <a:pt x="13805" y="11899"/>
                  <a:pt x="13826" y="11856"/>
                  <a:pt x="13859" y="11813"/>
                </a:cubicBezTo>
                <a:cubicBezTo>
                  <a:pt x="13977" y="11674"/>
                  <a:pt x="13998" y="11631"/>
                  <a:pt x="14041" y="11524"/>
                </a:cubicBezTo>
                <a:cubicBezTo>
                  <a:pt x="14052" y="11448"/>
                  <a:pt x="14084" y="11395"/>
                  <a:pt x="14095" y="11384"/>
                </a:cubicBezTo>
                <a:cubicBezTo>
                  <a:pt x="14105" y="11384"/>
                  <a:pt x="14116" y="11362"/>
                  <a:pt x="14116" y="11341"/>
                </a:cubicBezTo>
                <a:cubicBezTo>
                  <a:pt x="14116" y="11331"/>
                  <a:pt x="14127" y="11309"/>
                  <a:pt x="14148" y="11288"/>
                </a:cubicBezTo>
                <a:cubicBezTo>
                  <a:pt x="14181" y="11255"/>
                  <a:pt x="14298" y="11062"/>
                  <a:pt x="14320" y="11009"/>
                </a:cubicBezTo>
                <a:cubicBezTo>
                  <a:pt x="14320" y="10976"/>
                  <a:pt x="14352" y="10923"/>
                  <a:pt x="14384" y="10869"/>
                </a:cubicBezTo>
                <a:cubicBezTo>
                  <a:pt x="14417" y="10816"/>
                  <a:pt x="14438" y="10773"/>
                  <a:pt x="14427" y="10762"/>
                </a:cubicBezTo>
                <a:cubicBezTo>
                  <a:pt x="14427" y="10752"/>
                  <a:pt x="14438" y="10730"/>
                  <a:pt x="14449" y="10709"/>
                </a:cubicBezTo>
                <a:cubicBezTo>
                  <a:pt x="14470" y="10666"/>
                  <a:pt x="14470" y="10655"/>
                  <a:pt x="14460" y="10590"/>
                </a:cubicBezTo>
                <a:cubicBezTo>
                  <a:pt x="14449" y="10537"/>
                  <a:pt x="14449" y="10504"/>
                  <a:pt x="14460" y="10451"/>
                </a:cubicBezTo>
                <a:cubicBezTo>
                  <a:pt x="14481" y="10408"/>
                  <a:pt x="14491" y="10311"/>
                  <a:pt x="14491" y="10225"/>
                </a:cubicBezTo>
                <a:cubicBezTo>
                  <a:pt x="14503" y="10140"/>
                  <a:pt x="14513" y="10065"/>
                  <a:pt x="14524" y="10054"/>
                </a:cubicBezTo>
                <a:cubicBezTo>
                  <a:pt x="14534" y="10032"/>
                  <a:pt x="14534" y="10011"/>
                  <a:pt x="14524" y="9968"/>
                </a:cubicBezTo>
                <a:cubicBezTo>
                  <a:pt x="14513" y="9925"/>
                  <a:pt x="14503" y="9851"/>
                  <a:pt x="14513" y="9754"/>
                </a:cubicBezTo>
                <a:cubicBezTo>
                  <a:pt x="14524" y="9636"/>
                  <a:pt x="14513" y="9615"/>
                  <a:pt x="14503" y="9603"/>
                </a:cubicBezTo>
                <a:cubicBezTo>
                  <a:pt x="14470" y="9593"/>
                  <a:pt x="14470" y="9539"/>
                  <a:pt x="14503" y="9475"/>
                </a:cubicBezTo>
                <a:cubicBezTo>
                  <a:pt x="14513" y="9443"/>
                  <a:pt x="14513" y="9410"/>
                  <a:pt x="14503" y="9271"/>
                </a:cubicBezTo>
                <a:cubicBezTo>
                  <a:pt x="14491" y="9185"/>
                  <a:pt x="14491" y="9089"/>
                  <a:pt x="14503" y="9067"/>
                </a:cubicBezTo>
                <a:cubicBezTo>
                  <a:pt x="14503" y="9046"/>
                  <a:pt x="14491" y="8981"/>
                  <a:pt x="14481" y="8938"/>
                </a:cubicBezTo>
                <a:cubicBezTo>
                  <a:pt x="14460" y="8885"/>
                  <a:pt x="14460" y="8821"/>
                  <a:pt x="14460" y="8778"/>
                </a:cubicBezTo>
                <a:cubicBezTo>
                  <a:pt x="14470" y="8745"/>
                  <a:pt x="14460" y="8681"/>
                  <a:pt x="14460" y="8617"/>
                </a:cubicBezTo>
                <a:cubicBezTo>
                  <a:pt x="14449" y="8563"/>
                  <a:pt x="14438" y="8402"/>
                  <a:pt x="14438" y="8273"/>
                </a:cubicBezTo>
                <a:cubicBezTo>
                  <a:pt x="14427" y="8048"/>
                  <a:pt x="14427" y="8016"/>
                  <a:pt x="14395" y="7963"/>
                </a:cubicBezTo>
                <a:cubicBezTo>
                  <a:pt x="14363" y="7920"/>
                  <a:pt x="14363" y="7898"/>
                  <a:pt x="14374" y="7877"/>
                </a:cubicBezTo>
                <a:cubicBezTo>
                  <a:pt x="14395" y="7866"/>
                  <a:pt x="14384" y="7844"/>
                  <a:pt x="14363" y="7813"/>
                </a:cubicBezTo>
                <a:cubicBezTo>
                  <a:pt x="14352" y="7780"/>
                  <a:pt x="14341" y="7737"/>
                  <a:pt x="14341" y="7716"/>
                </a:cubicBezTo>
                <a:cubicBezTo>
                  <a:pt x="14341" y="7651"/>
                  <a:pt x="14320" y="7501"/>
                  <a:pt x="14298" y="7448"/>
                </a:cubicBezTo>
                <a:cubicBezTo>
                  <a:pt x="14288" y="7415"/>
                  <a:pt x="14277" y="7362"/>
                  <a:pt x="14277" y="7329"/>
                </a:cubicBezTo>
                <a:cubicBezTo>
                  <a:pt x="14277" y="7286"/>
                  <a:pt x="14267" y="7222"/>
                  <a:pt x="14234" y="7179"/>
                </a:cubicBezTo>
                <a:cubicBezTo>
                  <a:pt x="14213" y="7126"/>
                  <a:pt x="14202" y="7093"/>
                  <a:pt x="14213" y="7072"/>
                </a:cubicBezTo>
                <a:cubicBezTo>
                  <a:pt x="14224" y="7029"/>
                  <a:pt x="14181" y="6847"/>
                  <a:pt x="14148" y="6815"/>
                </a:cubicBezTo>
                <a:cubicBezTo>
                  <a:pt x="14148" y="6804"/>
                  <a:pt x="14138" y="6761"/>
                  <a:pt x="14138" y="6729"/>
                </a:cubicBezTo>
                <a:cubicBezTo>
                  <a:pt x="14138" y="6697"/>
                  <a:pt x="14127" y="6654"/>
                  <a:pt x="14116" y="6643"/>
                </a:cubicBezTo>
                <a:cubicBezTo>
                  <a:pt x="14105" y="6633"/>
                  <a:pt x="14095" y="6579"/>
                  <a:pt x="14095" y="6547"/>
                </a:cubicBezTo>
                <a:cubicBezTo>
                  <a:pt x="14084" y="6504"/>
                  <a:pt x="14052" y="6407"/>
                  <a:pt x="14020" y="6332"/>
                </a:cubicBezTo>
                <a:cubicBezTo>
                  <a:pt x="13977" y="6246"/>
                  <a:pt x="13955" y="6150"/>
                  <a:pt x="13955" y="6118"/>
                </a:cubicBezTo>
                <a:cubicBezTo>
                  <a:pt x="13955" y="6085"/>
                  <a:pt x="13945" y="6042"/>
                  <a:pt x="13923" y="6021"/>
                </a:cubicBezTo>
                <a:cubicBezTo>
                  <a:pt x="13902" y="5989"/>
                  <a:pt x="13880" y="5935"/>
                  <a:pt x="13869" y="5860"/>
                </a:cubicBezTo>
                <a:cubicBezTo>
                  <a:pt x="13859" y="5796"/>
                  <a:pt x="13838" y="5699"/>
                  <a:pt x="13805" y="5635"/>
                </a:cubicBezTo>
                <a:cubicBezTo>
                  <a:pt x="13784" y="5581"/>
                  <a:pt x="13762" y="5527"/>
                  <a:pt x="13762" y="5517"/>
                </a:cubicBezTo>
                <a:cubicBezTo>
                  <a:pt x="13762" y="5506"/>
                  <a:pt x="13719" y="5453"/>
                  <a:pt x="13687" y="5377"/>
                </a:cubicBezTo>
                <a:cubicBezTo>
                  <a:pt x="13633" y="5313"/>
                  <a:pt x="13580" y="5217"/>
                  <a:pt x="13559" y="5184"/>
                </a:cubicBezTo>
                <a:cubicBezTo>
                  <a:pt x="13537" y="5141"/>
                  <a:pt x="13505" y="5098"/>
                  <a:pt x="13483" y="5088"/>
                </a:cubicBezTo>
                <a:cubicBezTo>
                  <a:pt x="13451" y="5077"/>
                  <a:pt x="13387" y="4981"/>
                  <a:pt x="13387" y="4948"/>
                </a:cubicBezTo>
                <a:cubicBezTo>
                  <a:pt x="13387" y="4938"/>
                  <a:pt x="13333" y="4884"/>
                  <a:pt x="13280" y="4819"/>
                </a:cubicBezTo>
                <a:cubicBezTo>
                  <a:pt x="13226" y="4766"/>
                  <a:pt x="13173" y="4712"/>
                  <a:pt x="13173" y="4702"/>
                </a:cubicBezTo>
                <a:cubicBezTo>
                  <a:pt x="13173" y="4691"/>
                  <a:pt x="13140" y="4648"/>
                  <a:pt x="13087" y="4605"/>
                </a:cubicBezTo>
                <a:cubicBezTo>
                  <a:pt x="12979" y="4498"/>
                  <a:pt x="12947" y="4455"/>
                  <a:pt x="12947" y="4423"/>
                </a:cubicBezTo>
                <a:cubicBezTo>
                  <a:pt x="12947" y="4412"/>
                  <a:pt x="12925" y="4390"/>
                  <a:pt x="12894" y="4359"/>
                </a:cubicBezTo>
                <a:cubicBezTo>
                  <a:pt x="12872" y="4337"/>
                  <a:pt x="12818" y="4273"/>
                  <a:pt x="12786" y="4230"/>
                </a:cubicBezTo>
                <a:cubicBezTo>
                  <a:pt x="12744" y="4187"/>
                  <a:pt x="12658" y="4090"/>
                  <a:pt x="12593" y="4015"/>
                </a:cubicBezTo>
                <a:cubicBezTo>
                  <a:pt x="12529" y="3951"/>
                  <a:pt x="12453" y="3865"/>
                  <a:pt x="12443" y="3833"/>
                </a:cubicBezTo>
                <a:cubicBezTo>
                  <a:pt x="12422" y="3801"/>
                  <a:pt x="12400" y="3779"/>
                  <a:pt x="12368" y="3779"/>
                </a:cubicBezTo>
                <a:cubicBezTo>
                  <a:pt x="12346" y="3779"/>
                  <a:pt x="12325" y="3768"/>
                  <a:pt x="12314" y="3747"/>
                </a:cubicBezTo>
                <a:cubicBezTo>
                  <a:pt x="12303" y="3737"/>
                  <a:pt x="12250" y="3694"/>
                  <a:pt x="12207" y="3661"/>
                </a:cubicBezTo>
                <a:cubicBezTo>
                  <a:pt x="12153" y="3640"/>
                  <a:pt x="12121" y="3608"/>
                  <a:pt x="12121" y="3597"/>
                </a:cubicBezTo>
                <a:cubicBezTo>
                  <a:pt x="12121" y="3597"/>
                  <a:pt x="12089" y="3575"/>
                  <a:pt x="12057" y="3543"/>
                </a:cubicBezTo>
                <a:cubicBezTo>
                  <a:pt x="12014" y="3522"/>
                  <a:pt x="11993" y="3501"/>
                  <a:pt x="11993" y="3479"/>
                </a:cubicBezTo>
                <a:cubicBezTo>
                  <a:pt x="11993" y="3458"/>
                  <a:pt x="11821" y="3329"/>
                  <a:pt x="11778" y="3329"/>
                </a:cubicBezTo>
                <a:cubicBezTo>
                  <a:pt x="11746" y="3329"/>
                  <a:pt x="11681" y="3286"/>
                  <a:pt x="11681" y="3253"/>
                </a:cubicBezTo>
                <a:cubicBezTo>
                  <a:pt x="11681" y="3222"/>
                  <a:pt x="11445" y="3103"/>
                  <a:pt x="11359" y="3093"/>
                </a:cubicBezTo>
                <a:cubicBezTo>
                  <a:pt x="11328" y="3093"/>
                  <a:pt x="11306" y="3072"/>
                  <a:pt x="11295" y="3050"/>
                </a:cubicBezTo>
                <a:cubicBezTo>
                  <a:pt x="11285" y="3029"/>
                  <a:pt x="11263" y="3017"/>
                  <a:pt x="11242" y="3017"/>
                </a:cubicBezTo>
                <a:cubicBezTo>
                  <a:pt x="11220" y="3017"/>
                  <a:pt x="11188" y="3007"/>
                  <a:pt x="11177" y="2996"/>
                </a:cubicBezTo>
                <a:cubicBezTo>
                  <a:pt x="11166" y="2986"/>
                  <a:pt x="11102" y="2975"/>
                  <a:pt x="10952" y="2964"/>
                </a:cubicBezTo>
                <a:cubicBezTo>
                  <a:pt x="10877" y="2964"/>
                  <a:pt x="10877" y="2964"/>
                  <a:pt x="10856" y="2910"/>
                </a:cubicBezTo>
                <a:cubicBezTo>
                  <a:pt x="10845" y="2889"/>
                  <a:pt x="10823" y="2878"/>
                  <a:pt x="10748" y="2878"/>
                </a:cubicBezTo>
                <a:cubicBezTo>
                  <a:pt x="10706" y="2878"/>
                  <a:pt x="10620" y="2878"/>
                  <a:pt x="10555" y="2867"/>
                </a:cubicBezTo>
                <a:cubicBezTo>
                  <a:pt x="10537" y="2864"/>
                  <a:pt x="10517" y="2863"/>
                  <a:pt x="10497" y="2863"/>
                </a:cubicBezTo>
                <a:cubicBezTo>
                  <a:pt x="10447" y="2863"/>
                  <a:pt x="10394" y="2871"/>
                  <a:pt x="10341" y="2878"/>
                </a:cubicBezTo>
                <a:cubicBezTo>
                  <a:pt x="10287" y="2900"/>
                  <a:pt x="10180" y="2900"/>
                  <a:pt x="10115" y="2900"/>
                </a:cubicBezTo>
                <a:cubicBezTo>
                  <a:pt x="9955" y="2900"/>
                  <a:pt x="9740" y="2921"/>
                  <a:pt x="9708" y="2953"/>
                </a:cubicBezTo>
                <a:cubicBezTo>
                  <a:pt x="9697" y="2964"/>
                  <a:pt x="9676" y="2964"/>
                  <a:pt x="9665" y="2964"/>
                </a:cubicBezTo>
                <a:cubicBezTo>
                  <a:pt x="9662" y="2961"/>
                  <a:pt x="9658" y="2960"/>
                  <a:pt x="9653" y="2960"/>
                </a:cubicBezTo>
                <a:cubicBezTo>
                  <a:pt x="9641" y="2960"/>
                  <a:pt x="9623" y="2967"/>
                  <a:pt x="9600" y="2975"/>
                </a:cubicBezTo>
                <a:cubicBezTo>
                  <a:pt x="9557" y="2996"/>
                  <a:pt x="9504" y="3007"/>
                  <a:pt x="9300" y="3007"/>
                </a:cubicBezTo>
                <a:cubicBezTo>
                  <a:pt x="9247" y="3007"/>
                  <a:pt x="9150" y="3017"/>
                  <a:pt x="9075" y="3029"/>
                </a:cubicBezTo>
                <a:cubicBezTo>
                  <a:pt x="8978" y="3050"/>
                  <a:pt x="8871" y="3050"/>
                  <a:pt x="8775" y="3050"/>
                </a:cubicBezTo>
                <a:cubicBezTo>
                  <a:pt x="8668" y="3050"/>
                  <a:pt x="8592" y="3060"/>
                  <a:pt x="8539" y="3072"/>
                </a:cubicBezTo>
                <a:cubicBezTo>
                  <a:pt x="8507" y="3084"/>
                  <a:pt x="8484" y="3089"/>
                  <a:pt x="8454" y="3089"/>
                </a:cubicBezTo>
                <a:cubicBezTo>
                  <a:pt x="8433" y="3089"/>
                  <a:pt x="8409" y="3086"/>
                  <a:pt x="8378" y="3082"/>
                </a:cubicBezTo>
                <a:cubicBezTo>
                  <a:pt x="8339" y="3072"/>
                  <a:pt x="8316" y="3067"/>
                  <a:pt x="8299" y="3067"/>
                </a:cubicBezTo>
                <a:cubicBezTo>
                  <a:pt x="8278" y="3067"/>
                  <a:pt x="8267" y="3075"/>
                  <a:pt x="8249" y="3093"/>
                </a:cubicBezTo>
                <a:cubicBezTo>
                  <a:pt x="8233" y="3109"/>
                  <a:pt x="8225" y="3117"/>
                  <a:pt x="8210" y="3117"/>
                </a:cubicBezTo>
                <a:cubicBezTo>
                  <a:pt x="8196" y="3117"/>
                  <a:pt x="8174" y="3109"/>
                  <a:pt x="8131" y="3093"/>
                </a:cubicBezTo>
                <a:cubicBezTo>
                  <a:pt x="8087" y="3080"/>
                  <a:pt x="8061" y="3075"/>
                  <a:pt x="8043" y="3075"/>
                </a:cubicBezTo>
                <a:cubicBezTo>
                  <a:pt x="8030" y="3075"/>
                  <a:pt x="8022" y="3078"/>
                  <a:pt x="8013" y="3082"/>
                </a:cubicBezTo>
                <a:cubicBezTo>
                  <a:pt x="7991" y="3103"/>
                  <a:pt x="7938" y="3103"/>
                  <a:pt x="7798" y="3103"/>
                </a:cubicBezTo>
                <a:cubicBezTo>
                  <a:pt x="7562" y="3103"/>
                  <a:pt x="7295" y="3093"/>
                  <a:pt x="7047" y="3072"/>
                </a:cubicBezTo>
                <a:cubicBezTo>
                  <a:pt x="6985" y="3067"/>
                  <a:pt x="6937" y="3064"/>
                  <a:pt x="6894" y="3064"/>
                </a:cubicBezTo>
                <a:cubicBezTo>
                  <a:pt x="6836" y="3064"/>
                  <a:pt x="6788" y="3069"/>
                  <a:pt x="6726" y="3082"/>
                </a:cubicBezTo>
                <a:cubicBezTo>
                  <a:pt x="6680" y="3090"/>
                  <a:pt x="6649" y="3094"/>
                  <a:pt x="6624" y="3094"/>
                </a:cubicBezTo>
                <a:cubicBezTo>
                  <a:pt x="6583" y="3094"/>
                  <a:pt x="6557" y="3085"/>
                  <a:pt x="6511" y="3072"/>
                </a:cubicBezTo>
                <a:cubicBezTo>
                  <a:pt x="6458" y="3061"/>
                  <a:pt x="6420" y="3055"/>
                  <a:pt x="6392" y="3055"/>
                </a:cubicBezTo>
                <a:cubicBezTo>
                  <a:pt x="6364" y="3055"/>
                  <a:pt x="6345" y="3061"/>
                  <a:pt x="6329" y="3072"/>
                </a:cubicBezTo>
                <a:cubicBezTo>
                  <a:pt x="6318" y="3093"/>
                  <a:pt x="6254" y="3103"/>
                  <a:pt x="6168" y="3114"/>
                </a:cubicBezTo>
                <a:cubicBezTo>
                  <a:pt x="6082" y="3114"/>
                  <a:pt x="5996" y="3125"/>
                  <a:pt x="5965" y="3146"/>
                </a:cubicBezTo>
                <a:cubicBezTo>
                  <a:pt x="5942" y="3151"/>
                  <a:pt x="5927" y="3154"/>
                  <a:pt x="5916" y="3154"/>
                </a:cubicBezTo>
                <a:cubicBezTo>
                  <a:pt x="5900" y="3154"/>
                  <a:pt x="5891" y="3148"/>
                  <a:pt x="5879" y="3136"/>
                </a:cubicBezTo>
                <a:cubicBezTo>
                  <a:pt x="5868" y="3130"/>
                  <a:pt x="5857" y="3127"/>
                  <a:pt x="5847" y="3127"/>
                </a:cubicBezTo>
                <a:cubicBezTo>
                  <a:pt x="5836" y="3127"/>
                  <a:pt x="5825" y="3130"/>
                  <a:pt x="5814" y="3136"/>
                </a:cubicBezTo>
                <a:cubicBezTo>
                  <a:pt x="5806" y="3140"/>
                  <a:pt x="5797" y="3143"/>
                  <a:pt x="5788" y="3143"/>
                </a:cubicBezTo>
                <a:cubicBezTo>
                  <a:pt x="5775" y="3143"/>
                  <a:pt x="5763" y="3137"/>
                  <a:pt x="5750" y="3125"/>
                </a:cubicBezTo>
                <a:cubicBezTo>
                  <a:pt x="5734" y="3109"/>
                  <a:pt x="5726" y="3101"/>
                  <a:pt x="5715" y="3101"/>
                </a:cubicBezTo>
                <a:cubicBezTo>
                  <a:pt x="5704" y="3101"/>
                  <a:pt x="5691" y="3109"/>
                  <a:pt x="5664" y="3125"/>
                </a:cubicBezTo>
                <a:cubicBezTo>
                  <a:pt x="5632" y="3136"/>
                  <a:pt x="5578" y="3146"/>
                  <a:pt x="5546" y="3146"/>
                </a:cubicBezTo>
                <a:cubicBezTo>
                  <a:pt x="5514" y="3146"/>
                  <a:pt x="5471" y="3157"/>
                  <a:pt x="5439" y="3179"/>
                </a:cubicBezTo>
                <a:cubicBezTo>
                  <a:pt x="5407" y="3189"/>
                  <a:pt x="5364" y="3211"/>
                  <a:pt x="5321" y="3211"/>
                </a:cubicBezTo>
                <a:cubicBezTo>
                  <a:pt x="5235" y="3232"/>
                  <a:pt x="5042" y="3296"/>
                  <a:pt x="5021" y="3329"/>
                </a:cubicBezTo>
                <a:cubicBezTo>
                  <a:pt x="5009" y="3339"/>
                  <a:pt x="4988" y="3339"/>
                  <a:pt x="4978" y="3339"/>
                </a:cubicBezTo>
                <a:cubicBezTo>
                  <a:pt x="4967" y="3339"/>
                  <a:pt x="4913" y="3361"/>
                  <a:pt x="4859" y="3393"/>
                </a:cubicBezTo>
                <a:cubicBezTo>
                  <a:pt x="4795" y="3415"/>
                  <a:pt x="4742" y="3436"/>
                  <a:pt x="4731" y="3436"/>
                </a:cubicBezTo>
                <a:cubicBezTo>
                  <a:pt x="4727" y="3434"/>
                  <a:pt x="4722" y="3433"/>
                  <a:pt x="4718" y="3433"/>
                </a:cubicBezTo>
                <a:cubicBezTo>
                  <a:pt x="4698" y="3433"/>
                  <a:pt x="4671" y="3452"/>
                  <a:pt x="4645" y="3479"/>
                </a:cubicBezTo>
                <a:cubicBezTo>
                  <a:pt x="4602" y="3501"/>
                  <a:pt x="4559" y="3532"/>
                  <a:pt x="4538" y="3532"/>
                </a:cubicBezTo>
                <a:cubicBezTo>
                  <a:pt x="4516" y="3543"/>
                  <a:pt x="4452" y="3586"/>
                  <a:pt x="4409" y="3629"/>
                </a:cubicBezTo>
                <a:cubicBezTo>
                  <a:pt x="4248" y="3790"/>
                  <a:pt x="4205" y="3833"/>
                  <a:pt x="4163" y="3844"/>
                </a:cubicBezTo>
                <a:cubicBezTo>
                  <a:pt x="4141" y="3854"/>
                  <a:pt x="4087" y="3897"/>
                  <a:pt x="4034" y="3951"/>
                </a:cubicBezTo>
                <a:cubicBezTo>
                  <a:pt x="3991" y="3994"/>
                  <a:pt x="3948" y="4026"/>
                  <a:pt x="3937" y="4026"/>
                </a:cubicBezTo>
                <a:cubicBezTo>
                  <a:pt x="3927" y="4026"/>
                  <a:pt x="3862" y="4069"/>
                  <a:pt x="3808" y="4123"/>
                </a:cubicBezTo>
                <a:cubicBezTo>
                  <a:pt x="3744" y="4176"/>
                  <a:pt x="3669" y="4240"/>
                  <a:pt x="3626" y="4262"/>
                </a:cubicBezTo>
                <a:cubicBezTo>
                  <a:pt x="3583" y="4283"/>
                  <a:pt x="3540" y="4316"/>
                  <a:pt x="3529" y="4326"/>
                </a:cubicBezTo>
                <a:cubicBezTo>
                  <a:pt x="3519" y="4348"/>
                  <a:pt x="3476" y="4369"/>
                  <a:pt x="3443" y="4390"/>
                </a:cubicBezTo>
                <a:cubicBezTo>
                  <a:pt x="3412" y="4402"/>
                  <a:pt x="3369" y="4433"/>
                  <a:pt x="3358" y="4455"/>
                </a:cubicBezTo>
                <a:cubicBezTo>
                  <a:pt x="3336" y="4487"/>
                  <a:pt x="3262" y="4573"/>
                  <a:pt x="3176" y="4648"/>
                </a:cubicBezTo>
                <a:cubicBezTo>
                  <a:pt x="3090" y="4734"/>
                  <a:pt x="3026" y="4809"/>
                  <a:pt x="3026" y="4819"/>
                </a:cubicBezTo>
                <a:cubicBezTo>
                  <a:pt x="3026" y="4831"/>
                  <a:pt x="3014" y="4841"/>
                  <a:pt x="3004" y="4852"/>
                </a:cubicBezTo>
                <a:cubicBezTo>
                  <a:pt x="2993" y="4862"/>
                  <a:pt x="2971" y="4895"/>
                  <a:pt x="2961" y="4938"/>
                </a:cubicBezTo>
                <a:cubicBezTo>
                  <a:pt x="2950" y="4970"/>
                  <a:pt x="2940" y="5002"/>
                  <a:pt x="2918" y="5002"/>
                </a:cubicBezTo>
                <a:cubicBezTo>
                  <a:pt x="2897" y="5013"/>
                  <a:pt x="2778" y="5238"/>
                  <a:pt x="2778" y="5281"/>
                </a:cubicBezTo>
                <a:cubicBezTo>
                  <a:pt x="2778" y="5303"/>
                  <a:pt x="2757" y="5367"/>
                  <a:pt x="2725" y="5410"/>
                </a:cubicBezTo>
                <a:cubicBezTo>
                  <a:pt x="2661" y="5527"/>
                  <a:pt x="2628" y="5603"/>
                  <a:pt x="2639" y="5678"/>
                </a:cubicBezTo>
                <a:cubicBezTo>
                  <a:pt x="2650" y="5699"/>
                  <a:pt x="2650" y="5732"/>
                  <a:pt x="2639" y="5732"/>
                </a:cubicBezTo>
                <a:cubicBezTo>
                  <a:pt x="2628" y="5742"/>
                  <a:pt x="2554" y="5946"/>
                  <a:pt x="2532" y="6021"/>
                </a:cubicBezTo>
                <a:cubicBezTo>
                  <a:pt x="2532" y="6042"/>
                  <a:pt x="2511" y="6075"/>
                  <a:pt x="2489" y="6075"/>
                </a:cubicBezTo>
                <a:cubicBezTo>
                  <a:pt x="2468" y="6085"/>
                  <a:pt x="2457" y="6107"/>
                  <a:pt x="2446" y="6161"/>
                </a:cubicBezTo>
                <a:cubicBezTo>
                  <a:pt x="2446" y="6204"/>
                  <a:pt x="2425" y="6257"/>
                  <a:pt x="2382" y="6300"/>
                </a:cubicBezTo>
                <a:cubicBezTo>
                  <a:pt x="2328" y="6364"/>
                  <a:pt x="2328" y="6364"/>
                  <a:pt x="2349" y="6428"/>
                </a:cubicBezTo>
                <a:cubicBezTo>
                  <a:pt x="2371" y="6504"/>
                  <a:pt x="2339" y="6590"/>
                  <a:pt x="2264" y="6707"/>
                </a:cubicBezTo>
                <a:cubicBezTo>
                  <a:pt x="2232" y="6750"/>
                  <a:pt x="2210" y="6793"/>
                  <a:pt x="2210" y="6815"/>
                </a:cubicBezTo>
                <a:cubicBezTo>
                  <a:pt x="2210" y="6836"/>
                  <a:pt x="2210" y="6869"/>
                  <a:pt x="2199" y="6879"/>
                </a:cubicBezTo>
                <a:cubicBezTo>
                  <a:pt x="2146" y="6922"/>
                  <a:pt x="2070" y="7105"/>
                  <a:pt x="2070" y="7158"/>
                </a:cubicBezTo>
                <a:cubicBezTo>
                  <a:pt x="2070" y="7222"/>
                  <a:pt x="2028" y="7286"/>
                  <a:pt x="1985" y="7286"/>
                </a:cubicBezTo>
                <a:cubicBezTo>
                  <a:pt x="1953" y="7286"/>
                  <a:pt x="1953" y="7286"/>
                  <a:pt x="1910" y="7512"/>
                </a:cubicBezTo>
                <a:cubicBezTo>
                  <a:pt x="1889" y="7598"/>
                  <a:pt x="1856" y="7684"/>
                  <a:pt x="1846" y="7694"/>
                </a:cubicBezTo>
                <a:cubicBezTo>
                  <a:pt x="1824" y="7716"/>
                  <a:pt x="1824" y="7748"/>
                  <a:pt x="1834" y="7813"/>
                </a:cubicBezTo>
                <a:cubicBezTo>
                  <a:pt x="1846" y="7887"/>
                  <a:pt x="1834" y="7898"/>
                  <a:pt x="1803" y="7920"/>
                </a:cubicBezTo>
                <a:cubicBezTo>
                  <a:pt x="1770" y="7941"/>
                  <a:pt x="1770" y="7952"/>
                  <a:pt x="1792" y="8006"/>
                </a:cubicBezTo>
                <a:cubicBezTo>
                  <a:pt x="1803" y="8059"/>
                  <a:pt x="1803" y="8080"/>
                  <a:pt x="1781" y="8134"/>
                </a:cubicBezTo>
                <a:cubicBezTo>
                  <a:pt x="1770" y="8166"/>
                  <a:pt x="1760" y="8209"/>
                  <a:pt x="1770" y="8242"/>
                </a:cubicBezTo>
                <a:cubicBezTo>
                  <a:pt x="1781" y="8316"/>
                  <a:pt x="1781" y="8638"/>
                  <a:pt x="1760" y="8681"/>
                </a:cubicBezTo>
                <a:cubicBezTo>
                  <a:pt x="1749" y="8724"/>
                  <a:pt x="1781" y="8928"/>
                  <a:pt x="1813" y="8992"/>
                </a:cubicBezTo>
                <a:cubicBezTo>
                  <a:pt x="1824" y="9014"/>
                  <a:pt x="1824" y="9046"/>
                  <a:pt x="1813" y="9067"/>
                </a:cubicBezTo>
                <a:cubicBezTo>
                  <a:pt x="1813" y="9089"/>
                  <a:pt x="1813" y="9121"/>
                  <a:pt x="1824" y="9143"/>
                </a:cubicBezTo>
                <a:cubicBezTo>
                  <a:pt x="1834" y="9153"/>
                  <a:pt x="1846" y="9217"/>
                  <a:pt x="1846" y="9282"/>
                </a:cubicBezTo>
                <a:cubicBezTo>
                  <a:pt x="1846" y="9336"/>
                  <a:pt x="1856" y="9400"/>
                  <a:pt x="1867" y="9421"/>
                </a:cubicBezTo>
                <a:cubicBezTo>
                  <a:pt x="1910" y="9529"/>
                  <a:pt x="1996" y="9754"/>
                  <a:pt x="1996" y="9765"/>
                </a:cubicBezTo>
                <a:cubicBezTo>
                  <a:pt x="2006" y="9775"/>
                  <a:pt x="2006" y="9818"/>
                  <a:pt x="2017" y="9872"/>
                </a:cubicBezTo>
                <a:cubicBezTo>
                  <a:pt x="2017" y="9925"/>
                  <a:pt x="2017" y="9979"/>
                  <a:pt x="2039" y="9990"/>
                </a:cubicBezTo>
                <a:cubicBezTo>
                  <a:pt x="2060" y="10011"/>
                  <a:pt x="2060" y="10075"/>
                  <a:pt x="2039" y="10086"/>
                </a:cubicBezTo>
                <a:cubicBezTo>
                  <a:pt x="2017" y="10097"/>
                  <a:pt x="2028" y="10151"/>
                  <a:pt x="2070" y="10215"/>
                </a:cubicBezTo>
                <a:cubicBezTo>
                  <a:pt x="2092" y="10247"/>
                  <a:pt x="2125" y="10322"/>
                  <a:pt x="2135" y="10365"/>
                </a:cubicBezTo>
                <a:cubicBezTo>
                  <a:pt x="2156" y="10483"/>
                  <a:pt x="2178" y="10516"/>
                  <a:pt x="2210" y="10516"/>
                </a:cubicBezTo>
                <a:cubicBezTo>
                  <a:pt x="2221" y="10516"/>
                  <a:pt x="2232" y="10537"/>
                  <a:pt x="2232" y="10569"/>
                </a:cubicBezTo>
                <a:cubicBezTo>
                  <a:pt x="2232" y="10666"/>
                  <a:pt x="2275" y="10848"/>
                  <a:pt x="2318" y="10933"/>
                </a:cubicBezTo>
                <a:cubicBezTo>
                  <a:pt x="2339" y="10976"/>
                  <a:pt x="2361" y="11030"/>
                  <a:pt x="2361" y="11052"/>
                </a:cubicBezTo>
                <a:cubicBezTo>
                  <a:pt x="2361" y="11062"/>
                  <a:pt x="2371" y="11095"/>
                  <a:pt x="2382" y="11105"/>
                </a:cubicBezTo>
                <a:cubicBezTo>
                  <a:pt x="2392" y="11116"/>
                  <a:pt x="2414" y="11148"/>
                  <a:pt x="2414" y="11169"/>
                </a:cubicBezTo>
                <a:cubicBezTo>
                  <a:pt x="2425" y="11191"/>
                  <a:pt x="2446" y="11234"/>
                  <a:pt x="2478" y="11277"/>
                </a:cubicBezTo>
                <a:cubicBezTo>
                  <a:pt x="2500" y="11309"/>
                  <a:pt x="2521" y="11352"/>
                  <a:pt x="2521" y="11374"/>
                </a:cubicBezTo>
                <a:cubicBezTo>
                  <a:pt x="2521" y="11395"/>
                  <a:pt x="2564" y="11459"/>
                  <a:pt x="2618" y="11524"/>
                </a:cubicBezTo>
                <a:cubicBezTo>
                  <a:pt x="2671" y="11588"/>
                  <a:pt x="2735" y="11663"/>
                  <a:pt x="2757" y="11706"/>
                </a:cubicBezTo>
                <a:cubicBezTo>
                  <a:pt x="2821" y="11792"/>
                  <a:pt x="2854" y="11824"/>
                  <a:pt x="2950" y="11899"/>
                </a:cubicBezTo>
                <a:cubicBezTo>
                  <a:pt x="2993" y="11931"/>
                  <a:pt x="3026" y="11974"/>
                  <a:pt x="3026" y="11996"/>
                </a:cubicBezTo>
                <a:cubicBezTo>
                  <a:pt x="3026" y="12006"/>
                  <a:pt x="3036" y="12028"/>
                  <a:pt x="3047" y="12039"/>
                </a:cubicBezTo>
                <a:cubicBezTo>
                  <a:pt x="3068" y="12049"/>
                  <a:pt x="3079" y="12070"/>
                  <a:pt x="3079" y="12082"/>
                </a:cubicBezTo>
                <a:cubicBezTo>
                  <a:pt x="3079" y="12113"/>
                  <a:pt x="3133" y="12199"/>
                  <a:pt x="3219" y="12296"/>
                </a:cubicBezTo>
                <a:cubicBezTo>
                  <a:pt x="3262" y="12349"/>
                  <a:pt x="3283" y="12382"/>
                  <a:pt x="3283" y="12392"/>
                </a:cubicBezTo>
                <a:cubicBezTo>
                  <a:pt x="3283" y="12403"/>
                  <a:pt x="3315" y="12435"/>
                  <a:pt x="3358" y="12468"/>
                </a:cubicBezTo>
                <a:cubicBezTo>
                  <a:pt x="3401" y="12511"/>
                  <a:pt x="3455" y="12575"/>
                  <a:pt x="3486" y="12650"/>
                </a:cubicBezTo>
                <a:cubicBezTo>
                  <a:pt x="3529" y="12735"/>
                  <a:pt x="3562" y="12778"/>
                  <a:pt x="3594" y="12778"/>
                </a:cubicBezTo>
                <a:cubicBezTo>
                  <a:pt x="3615" y="12790"/>
                  <a:pt x="3626" y="12800"/>
                  <a:pt x="3626" y="12811"/>
                </a:cubicBezTo>
                <a:cubicBezTo>
                  <a:pt x="3626" y="12821"/>
                  <a:pt x="3648" y="12843"/>
                  <a:pt x="3669" y="12864"/>
                </a:cubicBezTo>
                <a:cubicBezTo>
                  <a:pt x="3691" y="12897"/>
                  <a:pt x="3701" y="12918"/>
                  <a:pt x="3701" y="12940"/>
                </a:cubicBezTo>
                <a:cubicBezTo>
                  <a:pt x="3691" y="12971"/>
                  <a:pt x="3701" y="12993"/>
                  <a:pt x="3755" y="13025"/>
                </a:cubicBezTo>
                <a:cubicBezTo>
                  <a:pt x="3787" y="13047"/>
                  <a:pt x="3819" y="13079"/>
                  <a:pt x="3819" y="13090"/>
                </a:cubicBezTo>
                <a:cubicBezTo>
                  <a:pt x="3819" y="13100"/>
                  <a:pt x="3872" y="13154"/>
                  <a:pt x="3927" y="13207"/>
                </a:cubicBezTo>
                <a:cubicBezTo>
                  <a:pt x="3980" y="13261"/>
                  <a:pt x="4044" y="13347"/>
                  <a:pt x="4066" y="13379"/>
                </a:cubicBezTo>
                <a:cubicBezTo>
                  <a:pt x="4077" y="13422"/>
                  <a:pt x="4120" y="13465"/>
                  <a:pt x="4141" y="13476"/>
                </a:cubicBezTo>
                <a:cubicBezTo>
                  <a:pt x="4163" y="13497"/>
                  <a:pt x="4184" y="13519"/>
                  <a:pt x="4184" y="13540"/>
                </a:cubicBezTo>
                <a:cubicBezTo>
                  <a:pt x="4184" y="13572"/>
                  <a:pt x="4216" y="13615"/>
                  <a:pt x="4280" y="13691"/>
                </a:cubicBezTo>
                <a:cubicBezTo>
                  <a:pt x="4387" y="13787"/>
                  <a:pt x="4441" y="13872"/>
                  <a:pt x="4463" y="13958"/>
                </a:cubicBezTo>
                <a:cubicBezTo>
                  <a:pt x="4463" y="13980"/>
                  <a:pt x="4495" y="14023"/>
                  <a:pt x="4538" y="14055"/>
                </a:cubicBezTo>
                <a:cubicBezTo>
                  <a:pt x="4570" y="14087"/>
                  <a:pt x="4602" y="14120"/>
                  <a:pt x="4602" y="14130"/>
                </a:cubicBezTo>
                <a:cubicBezTo>
                  <a:pt x="4602" y="14141"/>
                  <a:pt x="4623" y="14173"/>
                  <a:pt x="4656" y="14205"/>
                </a:cubicBezTo>
                <a:cubicBezTo>
                  <a:pt x="4677" y="14227"/>
                  <a:pt x="4709" y="14270"/>
                  <a:pt x="4709" y="14280"/>
                </a:cubicBezTo>
                <a:cubicBezTo>
                  <a:pt x="4709" y="14313"/>
                  <a:pt x="4731" y="14334"/>
                  <a:pt x="4785" y="14366"/>
                </a:cubicBezTo>
                <a:cubicBezTo>
                  <a:pt x="4828" y="14387"/>
                  <a:pt x="4870" y="14430"/>
                  <a:pt x="4892" y="14473"/>
                </a:cubicBezTo>
                <a:cubicBezTo>
                  <a:pt x="4902" y="14506"/>
                  <a:pt x="4935" y="14537"/>
                  <a:pt x="4956" y="14537"/>
                </a:cubicBezTo>
                <a:cubicBezTo>
                  <a:pt x="4978" y="14537"/>
                  <a:pt x="5009" y="14570"/>
                  <a:pt x="5031" y="14602"/>
                </a:cubicBezTo>
                <a:cubicBezTo>
                  <a:pt x="5052" y="14623"/>
                  <a:pt x="5106" y="14666"/>
                  <a:pt x="5149" y="14688"/>
                </a:cubicBezTo>
                <a:cubicBezTo>
                  <a:pt x="5192" y="14709"/>
                  <a:pt x="5278" y="14763"/>
                  <a:pt x="5342" y="14816"/>
                </a:cubicBezTo>
                <a:cubicBezTo>
                  <a:pt x="5460" y="14924"/>
                  <a:pt x="5557" y="14988"/>
                  <a:pt x="5632" y="15021"/>
                </a:cubicBezTo>
                <a:cubicBezTo>
                  <a:pt x="5653" y="15021"/>
                  <a:pt x="5686" y="15042"/>
                  <a:pt x="5686" y="15042"/>
                </a:cubicBezTo>
                <a:cubicBezTo>
                  <a:pt x="5696" y="15052"/>
                  <a:pt x="5814" y="15106"/>
                  <a:pt x="5889" y="15138"/>
                </a:cubicBezTo>
                <a:cubicBezTo>
                  <a:pt x="5922" y="15149"/>
                  <a:pt x="5953" y="15181"/>
                  <a:pt x="5965" y="15214"/>
                </a:cubicBezTo>
                <a:cubicBezTo>
                  <a:pt x="5986" y="15257"/>
                  <a:pt x="5996" y="15267"/>
                  <a:pt x="6061" y="15278"/>
                </a:cubicBezTo>
                <a:cubicBezTo>
                  <a:pt x="6104" y="15278"/>
                  <a:pt x="6136" y="15299"/>
                  <a:pt x="6146" y="15310"/>
                </a:cubicBezTo>
                <a:cubicBezTo>
                  <a:pt x="6158" y="15310"/>
                  <a:pt x="6189" y="15321"/>
                  <a:pt x="6222" y="15321"/>
                </a:cubicBezTo>
                <a:cubicBezTo>
                  <a:pt x="6243" y="15321"/>
                  <a:pt x="6297" y="15342"/>
                  <a:pt x="6329" y="15364"/>
                </a:cubicBezTo>
                <a:cubicBezTo>
                  <a:pt x="6361" y="15385"/>
                  <a:pt x="6404" y="15407"/>
                  <a:pt x="6436" y="15407"/>
                </a:cubicBezTo>
                <a:cubicBezTo>
                  <a:pt x="6458" y="15407"/>
                  <a:pt x="6501" y="15417"/>
                  <a:pt x="6522" y="15428"/>
                </a:cubicBezTo>
                <a:cubicBezTo>
                  <a:pt x="6541" y="15441"/>
                  <a:pt x="6559" y="15446"/>
                  <a:pt x="6580" y="15446"/>
                </a:cubicBezTo>
                <a:cubicBezTo>
                  <a:pt x="6595" y="15446"/>
                  <a:pt x="6612" y="15443"/>
                  <a:pt x="6630" y="15438"/>
                </a:cubicBezTo>
                <a:cubicBezTo>
                  <a:pt x="6672" y="15438"/>
                  <a:pt x="6704" y="15438"/>
                  <a:pt x="6737" y="15460"/>
                </a:cubicBezTo>
                <a:cubicBezTo>
                  <a:pt x="6762" y="15473"/>
                  <a:pt x="6780" y="15478"/>
                  <a:pt x="6797" y="15478"/>
                </a:cubicBezTo>
                <a:cubicBezTo>
                  <a:pt x="6809" y="15478"/>
                  <a:pt x="6820" y="15475"/>
                  <a:pt x="6833" y="15471"/>
                </a:cubicBezTo>
                <a:cubicBezTo>
                  <a:pt x="6849" y="15460"/>
                  <a:pt x="6863" y="15455"/>
                  <a:pt x="6878" y="15455"/>
                </a:cubicBezTo>
                <a:cubicBezTo>
                  <a:pt x="6892" y="15455"/>
                  <a:pt x="6908" y="15460"/>
                  <a:pt x="6930" y="15471"/>
                </a:cubicBezTo>
                <a:cubicBezTo>
                  <a:pt x="6953" y="15487"/>
                  <a:pt x="6982" y="15497"/>
                  <a:pt x="7005" y="15497"/>
                </a:cubicBezTo>
                <a:cubicBezTo>
                  <a:pt x="7013" y="15497"/>
                  <a:pt x="7020" y="15495"/>
                  <a:pt x="7026" y="15493"/>
                </a:cubicBezTo>
                <a:lnTo>
                  <a:pt x="7069" y="15493"/>
                </a:lnTo>
                <a:cubicBezTo>
                  <a:pt x="7069" y="15503"/>
                  <a:pt x="7123" y="15514"/>
                  <a:pt x="7187" y="15524"/>
                </a:cubicBezTo>
                <a:cubicBezTo>
                  <a:pt x="7241" y="15524"/>
                  <a:pt x="7316" y="15535"/>
                  <a:pt x="7337" y="15557"/>
                </a:cubicBezTo>
                <a:cubicBezTo>
                  <a:pt x="7350" y="15561"/>
                  <a:pt x="7364" y="15564"/>
                  <a:pt x="7380" y="15564"/>
                </a:cubicBezTo>
                <a:cubicBezTo>
                  <a:pt x="7405" y="15564"/>
                  <a:pt x="7437" y="15558"/>
                  <a:pt x="7488" y="15546"/>
                </a:cubicBezTo>
                <a:cubicBezTo>
                  <a:pt x="7523" y="15542"/>
                  <a:pt x="7548" y="15540"/>
                  <a:pt x="7569" y="15540"/>
                </a:cubicBezTo>
                <a:cubicBezTo>
                  <a:pt x="7608" y="15540"/>
                  <a:pt x="7636" y="15547"/>
                  <a:pt x="7691" y="15567"/>
                </a:cubicBezTo>
                <a:cubicBezTo>
                  <a:pt x="7745" y="15578"/>
                  <a:pt x="7809" y="15600"/>
                  <a:pt x="7831" y="15600"/>
                </a:cubicBezTo>
                <a:cubicBezTo>
                  <a:pt x="7852" y="15600"/>
                  <a:pt x="7917" y="15610"/>
                  <a:pt x="7960" y="15621"/>
                </a:cubicBezTo>
                <a:cubicBezTo>
                  <a:pt x="7986" y="15626"/>
                  <a:pt x="8010" y="15629"/>
                  <a:pt x="8030" y="15629"/>
                </a:cubicBezTo>
                <a:cubicBezTo>
                  <a:pt x="8050" y="15629"/>
                  <a:pt x="8066" y="15626"/>
                  <a:pt x="8077" y="15621"/>
                </a:cubicBezTo>
                <a:cubicBezTo>
                  <a:pt x="8088" y="15616"/>
                  <a:pt x="8112" y="15613"/>
                  <a:pt x="8146" y="15613"/>
                </a:cubicBezTo>
                <a:cubicBezTo>
                  <a:pt x="8179" y="15613"/>
                  <a:pt x="8222" y="15616"/>
                  <a:pt x="8270" y="15621"/>
                </a:cubicBezTo>
                <a:cubicBezTo>
                  <a:pt x="8305" y="15624"/>
                  <a:pt x="8333" y="15625"/>
                  <a:pt x="8357" y="15625"/>
                </a:cubicBezTo>
                <a:cubicBezTo>
                  <a:pt x="8415" y="15625"/>
                  <a:pt x="8450" y="15618"/>
                  <a:pt x="8496" y="15610"/>
                </a:cubicBezTo>
                <a:cubicBezTo>
                  <a:pt x="8535" y="15594"/>
                  <a:pt x="8574" y="15585"/>
                  <a:pt x="8610" y="15585"/>
                </a:cubicBezTo>
                <a:cubicBezTo>
                  <a:pt x="8622" y="15585"/>
                  <a:pt x="8635" y="15586"/>
                  <a:pt x="8646" y="15589"/>
                </a:cubicBezTo>
                <a:cubicBezTo>
                  <a:pt x="8660" y="15592"/>
                  <a:pt x="8673" y="15593"/>
                  <a:pt x="8685" y="15593"/>
                </a:cubicBezTo>
                <a:cubicBezTo>
                  <a:pt x="8718" y="15593"/>
                  <a:pt x="8746" y="15583"/>
                  <a:pt x="8785" y="15567"/>
                </a:cubicBezTo>
                <a:cubicBezTo>
                  <a:pt x="8808" y="15560"/>
                  <a:pt x="8831" y="15552"/>
                  <a:pt x="8849" y="15552"/>
                </a:cubicBezTo>
                <a:cubicBezTo>
                  <a:pt x="8857" y="15552"/>
                  <a:pt x="8865" y="15554"/>
                  <a:pt x="8871" y="15557"/>
                </a:cubicBezTo>
                <a:cubicBezTo>
                  <a:pt x="8882" y="15557"/>
                  <a:pt x="8925" y="15557"/>
                  <a:pt x="8978" y="15535"/>
                </a:cubicBezTo>
                <a:cubicBezTo>
                  <a:pt x="9021" y="15524"/>
                  <a:pt x="9097" y="15514"/>
                  <a:pt x="9128" y="15514"/>
                </a:cubicBezTo>
                <a:lnTo>
                  <a:pt x="9321" y="15514"/>
                </a:lnTo>
                <a:cubicBezTo>
                  <a:pt x="9333" y="15514"/>
                  <a:pt x="9386" y="15514"/>
                  <a:pt x="9429" y="15503"/>
                </a:cubicBezTo>
                <a:cubicBezTo>
                  <a:pt x="9460" y="15490"/>
                  <a:pt x="9484" y="15485"/>
                  <a:pt x="9507" y="15485"/>
                </a:cubicBezTo>
                <a:cubicBezTo>
                  <a:pt x="9523" y="15485"/>
                  <a:pt x="9539" y="15488"/>
                  <a:pt x="9557" y="15493"/>
                </a:cubicBezTo>
                <a:cubicBezTo>
                  <a:pt x="9570" y="15501"/>
                  <a:pt x="9582" y="15504"/>
                  <a:pt x="9597" y="15504"/>
                </a:cubicBezTo>
                <a:cubicBezTo>
                  <a:pt x="9622" y="15504"/>
                  <a:pt x="9654" y="15495"/>
                  <a:pt x="9708" y="15481"/>
                </a:cubicBezTo>
                <a:cubicBezTo>
                  <a:pt x="9772" y="15460"/>
                  <a:pt x="9847" y="15438"/>
                  <a:pt x="9869" y="15428"/>
                </a:cubicBezTo>
                <a:cubicBezTo>
                  <a:pt x="9891" y="15420"/>
                  <a:pt x="9920" y="15413"/>
                  <a:pt x="9942" y="15413"/>
                </a:cubicBezTo>
                <a:cubicBezTo>
                  <a:pt x="9951" y="15413"/>
                  <a:pt x="9959" y="15414"/>
                  <a:pt x="9965" y="15417"/>
                </a:cubicBezTo>
                <a:cubicBezTo>
                  <a:pt x="9986" y="15417"/>
                  <a:pt x="10029" y="15407"/>
                  <a:pt x="10051" y="15396"/>
                </a:cubicBezTo>
                <a:cubicBezTo>
                  <a:pt x="10083" y="15374"/>
                  <a:pt x="10115" y="15374"/>
                  <a:pt x="10126" y="15374"/>
                </a:cubicBezTo>
                <a:cubicBezTo>
                  <a:pt x="10133" y="15377"/>
                  <a:pt x="10140" y="15379"/>
                  <a:pt x="10147" y="15379"/>
                </a:cubicBezTo>
                <a:cubicBezTo>
                  <a:pt x="10166" y="15379"/>
                  <a:pt x="10186" y="15371"/>
                  <a:pt x="10201" y="15364"/>
                </a:cubicBezTo>
                <a:cubicBezTo>
                  <a:pt x="10265" y="15353"/>
                  <a:pt x="10384" y="15331"/>
                  <a:pt x="10544" y="15310"/>
                </a:cubicBezTo>
                <a:cubicBezTo>
                  <a:pt x="10587" y="15299"/>
                  <a:pt x="10663" y="15288"/>
                  <a:pt x="10694" y="15278"/>
                </a:cubicBezTo>
                <a:cubicBezTo>
                  <a:pt x="10737" y="15267"/>
                  <a:pt x="10791" y="15257"/>
                  <a:pt x="10823" y="15257"/>
                </a:cubicBezTo>
                <a:cubicBezTo>
                  <a:pt x="10856" y="15257"/>
                  <a:pt x="10909" y="15235"/>
                  <a:pt x="10942" y="15214"/>
                </a:cubicBezTo>
                <a:cubicBezTo>
                  <a:pt x="10979" y="15189"/>
                  <a:pt x="11002" y="15178"/>
                  <a:pt x="11021" y="15178"/>
                </a:cubicBezTo>
                <a:cubicBezTo>
                  <a:pt x="11035" y="15178"/>
                  <a:pt x="11046" y="15183"/>
                  <a:pt x="11059" y="15192"/>
                </a:cubicBezTo>
                <a:cubicBezTo>
                  <a:pt x="11065" y="15195"/>
                  <a:pt x="11071" y="15196"/>
                  <a:pt x="11079" y="15196"/>
                </a:cubicBezTo>
                <a:cubicBezTo>
                  <a:pt x="11099" y="15196"/>
                  <a:pt x="11127" y="15186"/>
                  <a:pt x="11166" y="15171"/>
                </a:cubicBezTo>
                <a:cubicBezTo>
                  <a:pt x="11206" y="15155"/>
                  <a:pt x="11245" y="15145"/>
                  <a:pt x="11280" y="15145"/>
                </a:cubicBezTo>
                <a:cubicBezTo>
                  <a:pt x="11293" y="15145"/>
                  <a:pt x="11305" y="15146"/>
                  <a:pt x="11316" y="15149"/>
                </a:cubicBezTo>
                <a:cubicBezTo>
                  <a:pt x="11328" y="15151"/>
                  <a:pt x="11340" y="15152"/>
                  <a:pt x="11351" y="15152"/>
                </a:cubicBezTo>
                <a:cubicBezTo>
                  <a:pt x="11412" y="15152"/>
                  <a:pt x="11467" y="15128"/>
                  <a:pt x="11521" y="15074"/>
                </a:cubicBezTo>
                <a:cubicBezTo>
                  <a:pt x="11574" y="15031"/>
                  <a:pt x="11660" y="15009"/>
                  <a:pt x="11810" y="14988"/>
                </a:cubicBezTo>
                <a:lnTo>
                  <a:pt x="11896" y="14967"/>
                </a:lnTo>
                <a:cubicBezTo>
                  <a:pt x="11907" y="14956"/>
                  <a:pt x="11928" y="14945"/>
                  <a:pt x="11960" y="14945"/>
                </a:cubicBezTo>
                <a:cubicBezTo>
                  <a:pt x="12046" y="14945"/>
                  <a:pt x="12175" y="14913"/>
                  <a:pt x="12218" y="14870"/>
                </a:cubicBezTo>
                <a:cubicBezTo>
                  <a:pt x="12239" y="14849"/>
                  <a:pt x="12272" y="14838"/>
                  <a:pt x="12293" y="14838"/>
                </a:cubicBezTo>
                <a:cubicBezTo>
                  <a:pt x="12314" y="14838"/>
                  <a:pt x="12357" y="14816"/>
                  <a:pt x="12400" y="14795"/>
                </a:cubicBezTo>
                <a:cubicBezTo>
                  <a:pt x="12443" y="14773"/>
                  <a:pt x="12475" y="14773"/>
                  <a:pt x="12508" y="14773"/>
                </a:cubicBezTo>
                <a:cubicBezTo>
                  <a:pt x="12513" y="14776"/>
                  <a:pt x="12520" y="14778"/>
                  <a:pt x="12528" y="14778"/>
                </a:cubicBezTo>
                <a:cubicBezTo>
                  <a:pt x="12551" y="14778"/>
                  <a:pt x="12585" y="14765"/>
                  <a:pt x="12625" y="14742"/>
                </a:cubicBezTo>
                <a:cubicBezTo>
                  <a:pt x="12668" y="14709"/>
                  <a:pt x="12711" y="14688"/>
                  <a:pt x="12722" y="14688"/>
                </a:cubicBezTo>
                <a:cubicBezTo>
                  <a:pt x="12722" y="14688"/>
                  <a:pt x="12744" y="14677"/>
                  <a:pt x="12765" y="14656"/>
                </a:cubicBezTo>
                <a:cubicBezTo>
                  <a:pt x="12775" y="14634"/>
                  <a:pt x="12797" y="14623"/>
                  <a:pt x="12818" y="14623"/>
                </a:cubicBezTo>
                <a:cubicBezTo>
                  <a:pt x="12829" y="14623"/>
                  <a:pt x="12851" y="14602"/>
                  <a:pt x="12872" y="14592"/>
                </a:cubicBezTo>
                <a:cubicBezTo>
                  <a:pt x="12898" y="14574"/>
                  <a:pt x="12925" y="14556"/>
                  <a:pt x="12946" y="14556"/>
                </a:cubicBezTo>
                <a:cubicBezTo>
                  <a:pt x="12950" y="14556"/>
                  <a:pt x="12954" y="14557"/>
                  <a:pt x="12958" y="14559"/>
                </a:cubicBezTo>
                <a:cubicBezTo>
                  <a:pt x="13001" y="14559"/>
                  <a:pt x="13033" y="14549"/>
                  <a:pt x="13076" y="14506"/>
                </a:cubicBezTo>
                <a:cubicBezTo>
                  <a:pt x="13108" y="14473"/>
                  <a:pt x="13140" y="14441"/>
                  <a:pt x="13151" y="14441"/>
                </a:cubicBezTo>
                <a:cubicBezTo>
                  <a:pt x="13183" y="14441"/>
                  <a:pt x="13548" y="14151"/>
                  <a:pt x="13548" y="14120"/>
                </a:cubicBezTo>
                <a:cubicBezTo>
                  <a:pt x="13548" y="14108"/>
                  <a:pt x="13580" y="14055"/>
                  <a:pt x="13633" y="14012"/>
                </a:cubicBezTo>
                <a:lnTo>
                  <a:pt x="13730" y="13915"/>
                </a:lnTo>
                <a:cubicBezTo>
                  <a:pt x="13741" y="13905"/>
                  <a:pt x="13784" y="13830"/>
                  <a:pt x="13826" y="13744"/>
                </a:cubicBezTo>
                <a:cubicBezTo>
                  <a:pt x="13869" y="13648"/>
                  <a:pt x="13923" y="13562"/>
                  <a:pt x="13934" y="13540"/>
                </a:cubicBezTo>
                <a:cubicBezTo>
                  <a:pt x="13945" y="13508"/>
                  <a:pt x="13988" y="13443"/>
                  <a:pt x="14020" y="13390"/>
                </a:cubicBezTo>
                <a:cubicBezTo>
                  <a:pt x="14052" y="13326"/>
                  <a:pt x="14105" y="13261"/>
                  <a:pt x="14127" y="13250"/>
                </a:cubicBezTo>
                <a:cubicBezTo>
                  <a:pt x="14148" y="13219"/>
                  <a:pt x="14159" y="13197"/>
                  <a:pt x="14159" y="13176"/>
                </a:cubicBezTo>
                <a:cubicBezTo>
                  <a:pt x="14159" y="13164"/>
                  <a:pt x="14170" y="13133"/>
                  <a:pt x="14191" y="13111"/>
                </a:cubicBezTo>
                <a:cubicBezTo>
                  <a:pt x="14213" y="13100"/>
                  <a:pt x="14234" y="13068"/>
                  <a:pt x="14234" y="13068"/>
                </a:cubicBezTo>
                <a:cubicBezTo>
                  <a:pt x="14234" y="13057"/>
                  <a:pt x="14267" y="12993"/>
                  <a:pt x="14310" y="12940"/>
                </a:cubicBezTo>
                <a:cubicBezTo>
                  <a:pt x="14352" y="12875"/>
                  <a:pt x="14384" y="12821"/>
                  <a:pt x="14384" y="12811"/>
                </a:cubicBezTo>
                <a:cubicBezTo>
                  <a:pt x="14384" y="12790"/>
                  <a:pt x="14427" y="12735"/>
                  <a:pt x="14470" y="12693"/>
                </a:cubicBezTo>
                <a:cubicBezTo>
                  <a:pt x="14513" y="12639"/>
                  <a:pt x="14567" y="12575"/>
                  <a:pt x="14577" y="12554"/>
                </a:cubicBezTo>
                <a:cubicBezTo>
                  <a:pt x="14599" y="12521"/>
                  <a:pt x="14631" y="12478"/>
                  <a:pt x="14653" y="12457"/>
                </a:cubicBezTo>
                <a:cubicBezTo>
                  <a:pt x="14674" y="12425"/>
                  <a:pt x="14696" y="12382"/>
                  <a:pt x="14696" y="12371"/>
                </a:cubicBezTo>
                <a:cubicBezTo>
                  <a:pt x="14696" y="12349"/>
                  <a:pt x="14727" y="12318"/>
                  <a:pt x="14760" y="12296"/>
                </a:cubicBezTo>
                <a:cubicBezTo>
                  <a:pt x="14792" y="12275"/>
                  <a:pt x="14835" y="12221"/>
                  <a:pt x="14846" y="12167"/>
                </a:cubicBezTo>
                <a:cubicBezTo>
                  <a:pt x="14867" y="12124"/>
                  <a:pt x="14889" y="12092"/>
                  <a:pt x="14910" y="12092"/>
                </a:cubicBezTo>
                <a:cubicBezTo>
                  <a:pt x="14921" y="12092"/>
                  <a:pt x="14932" y="12070"/>
                  <a:pt x="14942" y="12049"/>
                </a:cubicBezTo>
                <a:cubicBezTo>
                  <a:pt x="14953" y="12039"/>
                  <a:pt x="14985" y="11996"/>
                  <a:pt x="15017" y="11974"/>
                </a:cubicBezTo>
                <a:cubicBezTo>
                  <a:pt x="15060" y="11931"/>
                  <a:pt x="15071" y="11899"/>
                  <a:pt x="15082" y="11856"/>
                </a:cubicBezTo>
                <a:cubicBezTo>
                  <a:pt x="15082" y="11824"/>
                  <a:pt x="15103" y="11749"/>
                  <a:pt x="15125" y="11695"/>
                </a:cubicBezTo>
                <a:cubicBezTo>
                  <a:pt x="15156" y="11641"/>
                  <a:pt x="15168" y="11577"/>
                  <a:pt x="15168" y="11545"/>
                </a:cubicBezTo>
                <a:cubicBezTo>
                  <a:pt x="15168" y="11513"/>
                  <a:pt x="15189" y="11481"/>
                  <a:pt x="15211" y="11459"/>
                </a:cubicBezTo>
                <a:cubicBezTo>
                  <a:pt x="15232" y="11438"/>
                  <a:pt x="15242" y="11417"/>
                  <a:pt x="15232" y="11374"/>
                </a:cubicBezTo>
                <a:cubicBezTo>
                  <a:pt x="15221" y="11331"/>
                  <a:pt x="15199" y="11223"/>
                  <a:pt x="15199" y="11181"/>
                </a:cubicBezTo>
                <a:cubicBezTo>
                  <a:pt x="15199" y="11181"/>
                  <a:pt x="15199" y="11159"/>
                  <a:pt x="15211" y="11148"/>
                </a:cubicBezTo>
                <a:cubicBezTo>
                  <a:pt x="15242" y="11062"/>
                  <a:pt x="15253" y="10837"/>
                  <a:pt x="15221" y="10794"/>
                </a:cubicBezTo>
                <a:cubicBezTo>
                  <a:pt x="15199" y="10773"/>
                  <a:pt x="15178" y="10601"/>
                  <a:pt x="15199" y="10601"/>
                </a:cubicBezTo>
                <a:cubicBezTo>
                  <a:pt x="15221" y="10601"/>
                  <a:pt x="15232" y="10473"/>
                  <a:pt x="15242" y="10311"/>
                </a:cubicBezTo>
                <a:cubicBezTo>
                  <a:pt x="15242" y="10258"/>
                  <a:pt x="15242" y="9958"/>
                  <a:pt x="15232" y="9775"/>
                </a:cubicBezTo>
                <a:lnTo>
                  <a:pt x="15232" y="9507"/>
                </a:lnTo>
                <a:cubicBezTo>
                  <a:pt x="15242" y="9014"/>
                  <a:pt x="15221" y="8381"/>
                  <a:pt x="15199" y="8327"/>
                </a:cubicBezTo>
                <a:cubicBezTo>
                  <a:pt x="15189" y="8306"/>
                  <a:pt x="15189" y="8263"/>
                  <a:pt x="15199" y="8230"/>
                </a:cubicBezTo>
                <a:cubicBezTo>
                  <a:pt x="15221" y="8177"/>
                  <a:pt x="15211" y="8145"/>
                  <a:pt x="15189" y="8037"/>
                </a:cubicBezTo>
                <a:cubicBezTo>
                  <a:pt x="15156" y="7930"/>
                  <a:pt x="15156" y="7898"/>
                  <a:pt x="15168" y="7770"/>
                </a:cubicBezTo>
                <a:cubicBezTo>
                  <a:pt x="15189" y="7598"/>
                  <a:pt x="15178" y="7437"/>
                  <a:pt x="15146" y="7222"/>
                </a:cubicBezTo>
                <a:cubicBezTo>
                  <a:pt x="15135" y="7136"/>
                  <a:pt x="15125" y="7051"/>
                  <a:pt x="15125" y="7019"/>
                </a:cubicBezTo>
                <a:cubicBezTo>
                  <a:pt x="15125" y="6997"/>
                  <a:pt x="15114" y="6965"/>
                  <a:pt x="15103" y="6954"/>
                </a:cubicBezTo>
                <a:cubicBezTo>
                  <a:pt x="15092" y="6943"/>
                  <a:pt x="15082" y="6890"/>
                  <a:pt x="15071" y="6847"/>
                </a:cubicBezTo>
                <a:cubicBezTo>
                  <a:pt x="15060" y="6793"/>
                  <a:pt x="15039" y="6729"/>
                  <a:pt x="15017" y="6697"/>
                </a:cubicBezTo>
                <a:cubicBezTo>
                  <a:pt x="14996" y="6654"/>
                  <a:pt x="14975" y="6611"/>
                  <a:pt x="14963" y="6525"/>
                </a:cubicBezTo>
                <a:cubicBezTo>
                  <a:pt x="14963" y="6471"/>
                  <a:pt x="14953" y="6397"/>
                  <a:pt x="14932" y="6375"/>
                </a:cubicBezTo>
                <a:cubicBezTo>
                  <a:pt x="14878" y="6278"/>
                  <a:pt x="14856" y="6204"/>
                  <a:pt x="14846" y="6118"/>
                </a:cubicBezTo>
                <a:cubicBezTo>
                  <a:pt x="14835" y="6075"/>
                  <a:pt x="14824" y="6021"/>
                  <a:pt x="14803" y="5999"/>
                </a:cubicBezTo>
                <a:cubicBezTo>
                  <a:pt x="14792" y="5978"/>
                  <a:pt x="14782" y="5935"/>
                  <a:pt x="14782" y="5903"/>
                </a:cubicBezTo>
                <a:cubicBezTo>
                  <a:pt x="14782" y="5860"/>
                  <a:pt x="14770" y="5828"/>
                  <a:pt x="14749" y="5806"/>
                </a:cubicBezTo>
                <a:cubicBezTo>
                  <a:pt x="14727" y="5785"/>
                  <a:pt x="14727" y="5742"/>
                  <a:pt x="14727" y="5678"/>
                </a:cubicBezTo>
                <a:cubicBezTo>
                  <a:pt x="14727" y="5592"/>
                  <a:pt x="14706" y="5549"/>
                  <a:pt x="14674" y="5463"/>
                </a:cubicBezTo>
                <a:cubicBezTo>
                  <a:pt x="14631" y="5388"/>
                  <a:pt x="14620" y="5345"/>
                  <a:pt x="14631" y="5313"/>
                </a:cubicBezTo>
                <a:cubicBezTo>
                  <a:pt x="14631" y="5291"/>
                  <a:pt x="14631" y="5260"/>
                  <a:pt x="14610" y="5227"/>
                </a:cubicBezTo>
                <a:cubicBezTo>
                  <a:pt x="14599" y="5206"/>
                  <a:pt x="14577" y="5163"/>
                  <a:pt x="14567" y="5131"/>
                </a:cubicBezTo>
                <a:cubicBezTo>
                  <a:pt x="14556" y="5098"/>
                  <a:pt x="14524" y="5045"/>
                  <a:pt x="14491" y="5002"/>
                </a:cubicBezTo>
                <a:cubicBezTo>
                  <a:pt x="14460" y="4959"/>
                  <a:pt x="14438" y="4916"/>
                  <a:pt x="14438" y="4895"/>
                </a:cubicBezTo>
                <a:cubicBezTo>
                  <a:pt x="14438" y="4874"/>
                  <a:pt x="14417" y="4831"/>
                  <a:pt x="14384" y="4788"/>
                </a:cubicBezTo>
                <a:cubicBezTo>
                  <a:pt x="14352" y="4745"/>
                  <a:pt x="14320" y="4691"/>
                  <a:pt x="14320" y="4669"/>
                </a:cubicBezTo>
                <a:cubicBezTo>
                  <a:pt x="14310" y="4648"/>
                  <a:pt x="14298" y="4626"/>
                  <a:pt x="14288" y="4616"/>
                </a:cubicBezTo>
                <a:cubicBezTo>
                  <a:pt x="14277" y="4605"/>
                  <a:pt x="14245" y="4573"/>
                  <a:pt x="14234" y="4530"/>
                </a:cubicBezTo>
                <a:cubicBezTo>
                  <a:pt x="14213" y="4498"/>
                  <a:pt x="14159" y="4433"/>
                  <a:pt x="14116" y="4402"/>
                </a:cubicBezTo>
                <a:cubicBezTo>
                  <a:pt x="14062" y="4359"/>
                  <a:pt x="14031" y="4316"/>
                  <a:pt x="14020" y="4273"/>
                </a:cubicBezTo>
                <a:cubicBezTo>
                  <a:pt x="14009" y="4230"/>
                  <a:pt x="13977" y="4197"/>
                  <a:pt x="13955" y="4187"/>
                </a:cubicBezTo>
                <a:cubicBezTo>
                  <a:pt x="13934" y="4176"/>
                  <a:pt x="13912" y="4154"/>
                  <a:pt x="13902" y="4133"/>
                </a:cubicBezTo>
                <a:cubicBezTo>
                  <a:pt x="13891" y="4112"/>
                  <a:pt x="13848" y="4058"/>
                  <a:pt x="13805" y="4004"/>
                </a:cubicBezTo>
                <a:cubicBezTo>
                  <a:pt x="13773" y="3951"/>
                  <a:pt x="13719" y="3887"/>
                  <a:pt x="13698" y="3854"/>
                </a:cubicBezTo>
                <a:cubicBezTo>
                  <a:pt x="13666" y="3822"/>
                  <a:pt x="13633" y="3779"/>
                  <a:pt x="13602" y="3768"/>
                </a:cubicBezTo>
                <a:cubicBezTo>
                  <a:pt x="13580" y="3747"/>
                  <a:pt x="13473" y="3651"/>
                  <a:pt x="13366" y="3554"/>
                </a:cubicBezTo>
                <a:cubicBezTo>
                  <a:pt x="13269" y="3458"/>
                  <a:pt x="13173" y="3372"/>
                  <a:pt x="13161" y="3372"/>
                </a:cubicBezTo>
                <a:cubicBezTo>
                  <a:pt x="13151" y="3372"/>
                  <a:pt x="13119" y="3339"/>
                  <a:pt x="13097" y="3286"/>
                </a:cubicBezTo>
                <a:cubicBezTo>
                  <a:pt x="13065" y="3211"/>
                  <a:pt x="13033" y="3179"/>
                  <a:pt x="12979" y="3157"/>
                </a:cubicBezTo>
                <a:cubicBezTo>
                  <a:pt x="12904" y="3103"/>
                  <a:pt x="12829" y="3017"/>
                  <a:pt x="12797" y="2953"/>
                </a:cubicBezTo>
                <a:cubicBezTo>
                  <a:pt x="12786" y="2921"/>
                  <a:pt x="12754" y="2867"/>
                  <a:pt x="12701" y="2836"/>
                </a:cubicBezTo>
                <a:cubicBezTo>
                  <a:pt x="12647" y="2781"/>
                  <a:pt x="12625" y="2760"/>
                  <a:pt x="12636" y="2739"/>
                </a:cubicBezTo>
                <a:cubicBezTo>
                  <a:pt x="12636" y="2717"/>
                  <a:pt x="12625" y="2685"/>
                  <a:pt x="12582" y="2653"/>
                </a:cubicBezTo>
                <a:cubicBezTo>
                  <a:pt x="12486" y="2557"/>
                  <a:pt x="12432" y="2492"/>
                  <a:pt x="12400" y="2438"/>
                </a:cubicBezTo>
                <a:cubicBezTo>
                  <a:pt x="12389" y="2406"/>
                  <a:pt x="12357" y="2385"/>
                  <a:pt x="12336" y="2374"/>
                </a:cubicBezTo>
                <a:cubicBezTo>
                  <a:pt x="12314" y="2374"/>
                  <a:pt x="12282" y="2342"/>
                  <a:pt x="12260" y="2310"/>
                </a:cubicBezTo>
                <a:cubicBezTo>
                  <a:pt x="12229" y="2278"/>
                  <a:pt x="12207" y="2256"/>
                  <a:pt x="12196" y="2256"/>
                </a:cubicBezTo>
                <a:cubicBezTo>
                  <a:pt x="12186" y="2256"/>
                  <a:pt x="12143" y="2224"/>
                  <a:pt x="12100" y="2192"/>
                </a:cubicBezTo>
                <a:cubicBezTo>
                  <a:pt x="12064" y="2156"/>
                  <a:pt x="12036" y="2135"/>
                  <a:pt x="12021" y="2135"/>
                </a:cubicBezTo>
                <a:cubicBezTo>
                  <a:pt x="12018" y="2135"/>
                  <a:pt x="12016" y="2136"/>
                  <a:pt x="12014" y="2138"/>
                </a:cubicBezTo>
                <a:cubicBezTo>
                  <a:pt x="11993" y="2138"/>
                  <a:pt x="11950" y="2116"/>
                  <a:pt x="11896" y="2074"/>
                </a:cubicBezTo>
                <a:cubicBezTo>
                  <a:pt x="11853" y="2042"/>
                  <a:pt x="11800" y="2009"/>
                  <a:pt x="11788" y="2009"/>
                </a:cubicBezTo>
                <a:cubicBezTo>
                  <a:pt x="11767" y="2009"/>
                  <a:pt x="11746" y="1999"/>
                  <a:pt x="11735" y="1988"/>
                </a:cubicBezTo>
                <a:cubicBezTo>
                  <a:pt x="11714" y="1977"/>
                  <a:pt x="11638" y="1956"/>
                  <a:pt x="11564" y="1945"/>
                </a:cubicBezTo>
                <a:cubicBezTo>
                  <a:pt x="11456" y="1923"/>
                  <a:pt x="11413" y="1913"/>
                  <a:pt x="11392" y="1880"/>
                </a:cubicBezTo>
                <a:cubicBezTo>
                  <a:pt x="11359" y="1838"/>
                  <a:pt x="11156" y="1816"/>
                  <a:pt x="10415" y="1806"/>
                </a:cubicBezTo>
                <a:lnTo>
                  <a:pt x="9869" y="1806"/>
                </a:lnTo>
                <a:cubicBezTo>
                  <a:pt x="9697" y="1806"/>
                  <a:pt x="9472" y="1816"/>
                  <a:pt x="9440" y="1838"/>
                </a:cubicBezTo>
                <a:cubicBezTo>
                  <a:pt x="9429" y="1843"/>
                  <a:pt x="9418" y="1846"/>
                  <a:pt x="9409" y="1846"/>
                </a:cubicBezTo>
                <a:cubicBezTo>
                  <a:pt x="9400" y="1846"/>
                  <a:pt x="9391" y="1843"/>
                  <a:pt x="9386" y="1838"/>
                </a:cubicBezTo>
                <a:cubicBezTo>
                  <a:pt x="9371" y="1830"/>
                  <a:pt x="9356" y="1823"/>
                  <a:pt x="9337" y="1823"/>
                </a:cubicBezTo>
                <a:cubicBezTo>
                  <a:pt x="9329" y="1823"/>
                  <a:pt x="9320" y="1824"/>
                  <a:pt x="9311" y="1827"/>
                </a:cubicBezTo>
                <a:cubicBezTo>
                  <a:pt x="9290" y="1827"/>
                  <a:pt x="9225" y="1849"/>
                  <a:pt x="9161" y="1859"/>
                </a:cubicBezTo>
                <a:cubicBezTo>
                  <a:pt x="9107" y="1870"/>
                  <a:pt x="9032" y="1875"/>
                  <a:pt x="8966" y="1875"/>
                </a:cubicBezTo>
                <a:cubicBezTo>
                  <a:pt x="8901" y="1875"/>
                  <a:pt x="8844" y="1870"/>
                  <a:pt x="8828" y="1859"/>
                </a:cubicBezTo>
                <a:cubicBezTo>
                  <a:pt x="8818" y="1859"/>
                  <a:pt x="8764" y="1859"/>
                  <a:pt x="8721" y="1870"/>
                </a:cubicBezTo>
                <a:cubicBezTo>
                  <a:pt x="8665" y="1889"/>
                  <a:pt x="8587" y="1900"/>
                  <a:pt x="8517" y="1900"/>
                </a:cubicBezTo>
                <a:cubicBezTo>
                  <a:pt x="8466" y="1900"/>
                  <a:pt x="8420" y="1894"/>
                  <a:pt x="8389" y="1880"/>
                </a:cubicBezTo>
                <a:cubicBezTo>
                  <a:pt x="8356" y="1880"/>
                  <a:pt x="8313" y="1880"/>
                  <a:pt x="8270" y="1892"/>
                </a:cubicBezTo>
                <a:cubicBezTo>
                  <a:pt x="8227" y="1892"/>
                  <a:pt x="8163" y="1902"/>
                  <a:pt x="8131" y="1902"/>
                </a:cubicBezTo>
                <a:cubicBezTo>
                  <a:pt x="8088" y="1902"/>
                  <a:pt x="8045" y="1902"/>
                  <a:pt x="8034" y="1913"/>
                </a:cubicBezTo>
                <a:cubicBezTo>
                  <a:pt x="8024" y="1923"/>
                  <a:pt x="7927" y="1923"/>
                  <a:pt x="7820" y="1923"/>
                </a:cubicBezTo>
                <a:cubicBezTo>
                  <a:pt x="7691" y="1923"/>
                  <a:pt x="7605" y="1935"/>
                  <a:pt x="7595" y="1945"/>
                </a:cubicBezTo>
                <a:cubicBezTo>
                  <a:pt x="7575" y="1958"/>
                  <a:pt x="7509" y="1968"/>
                  <a:pt x="7454" y="1968"/>
                </a:cubicBezTo>
                <a:cubicBezTo>
                  <a:pt x="7421" y="1968"/>
                  <a:pt x="7392" y="1964"/>
                  <a:pt x="7380" y="1956"/>
                </a:cubicBezTo>
                <a:cubicBezTo>
                  <a:pt x="7369" y="1956"/>
                  <a:pt x="7337" y="1956"/>
                  <a:pt x="7305" y="1966"/>
                </a:cubicBezTo>
                <a:cubicBezTo>
                  <a:pt x="7234" y="1992"/>
                  <a:pt x="7186" y="2007"/>
                  <a:pt x="7157" y="2007"/>
                </a:cubicBezTo>
                <a:cubicBezTo>
                  <a:pt x="7138" y="2007"/>
                  <a:pt x="7127" y="2001"/>
                  <a:pt x="7123" y="1988"/>
                </a:cubicBezTo>
                <a:cubicBezTo>
                  <a:pt x="7118" y="1978"/>
                  <a:pt x="7092" y="1973"/>
                  <a:pt x="7035" y="1973"/>
                </a:cubicBezTo>
                <a:cubicBezTo>
                  <a:pt x="6966" y="1973"/>
                  <a:pt x="6850" y="1981"/>
                  <a:pt x="6672" y="1999"/>
                </a:cubicBezTo>
                <a:cubicBezTo>
                  <a:pt x="6587" y="1999"/>
                  <a:pt x="6458" y="2009"/>
                  <a:pt x="6382" y="2009"/>
                </a:cubicBezTo>
                <a:cubicBezTo>
                  <a:pt x="6351" y="2006"/>
                  <a:pt x="6326" y="2005"/>
                  <a:pt x="6306" y="2005"/>
                </a:cubicBezTo>
                <a:cubicBezTo>
                  <a:pt x="6258" y="2005"/>
                  <a:pt x="6237" y="2012"/>
                  <a:pt x="6222" y="2020"/>
                </a:cubicBezTo>
                <a:cubicBezTo>
                  <a:pt x="6209" y="2033"/>
                  <a:pt x="6197" y="2038"/>
                  <a:pt x="6176" y="2038"/>
                </a:cubicBezTo>
                <a:cubicBezTo>
                  <a:pt x="6161" y="2038"/>
                  <a:pt x="6142" y="2035"/>
                  <a:pt x="6115" y="2031"/>
                </a:cubicBezTo>
                <a:cubicBezTo>
                  <a:pt x="6062" y="2021"/>
                  <a:pt x="6028" y="2016"/>
                  <a:pt x="6003" y="2016"/>
                </a:cubicBezTo>
                <a:cubicBezTo>
                  <a:pt x="5973" y="2016"/>
                  <a:pt x="5956" y="2024"/>
                  <a:pt x="5932" y="2042"/>
                </a:cubicBezTo>
                <a:cubicBezTo>
                  <a:pt x="5910" y="2063"/>
                  <a:pt x="5868" y="2074"/>
                  <a:pt x="5825" y="2074"/>
                </a:cubicBezTo>
                <a:cubicBezTo>
                  <a:pt x="5793" y="2085"/>
                  <a:pt x="5717" y="2085"/>
                  <a:pt x="5664" y="2106"/>
                </a:cubicBezTo>
                <a:cubicBezTo>
                  <a:pt x="5610" y="2116"/>
                  <a:pt x="5524" y="2128"/>
                  <a:pt x="5471" y="2128"/>
                </a:cubicBezTo>
                <a:cubicBezTo>
                  <a:pt x="5407" y="2128"/>
                  <a:pt x="5374" y="2138"/>
                  <a:pt x="5364" y="2149"/>
                </a:cubicBezTo>
                <a:cubicBezTo>
                  <a:pt x="5364" y="2171"/>
                  <a:pt x="5321" y="2192"/>
                  <a:pt x="5267" y="2213"/>
                </a:cubicBezTo>
                <a:cubicBezTo>
                  <a:pt x="5225" y="2234"/>
                  <a:pt x="5201" y="2246"/>
                  <a:pt x="5181" y="2246"/>
                </a:cubicBezTo>
                <a:cubicBezTo>
                  <a:pt x="5170" y="2246"/>
                  <a:pt x="5161" y="2242"/>
                  <a:pt x="5149" y="2235"/>
                </a:cubicBezTo>
                <a:cubicBezTo>
                  <a:pt x="5142" y="2231"/>
                  <a:pt x="5136" y="2229"/>
                  <a:pt x="5129" y="2229"/>
                </a:cubicBezTo>
                <a:cubicBezTo>
                  <a:pt x="5114" y="2229"/>
                  <a:pt x="5095" y="2238"/>
                  <a:pt x="5052" y="2267"/>
                </a:cubicBezTo>
                <a:cubicBezTo>
                  <a:pt x="5009" y="2299"/>
                  <a:pt x="4967" y="2321"/>
                  <a:pt x="4956" y="2321"/>
                </a:cubicBezTo>
                <a:cubicBezTo>
                  <a:pt x="4935" y="2321"/>
                  <a:pt x="4881" y="2352"/>
                  <a:pt x="4828" y="2385"/>
                </a:cubicBezTo>
                <a:cubicBezTo>
                  <a:pt x="4765" y="2420"/>
                  <a:pt x="4725" y="2441"/>
                  <a:pt x="4701" y="2441"/>
                </a:cubicBezTo>
                <a:cubicBezTo>
                  <a:pt x="4696" y="2441"/>
                  <a:pt x="4691" y="2440"/>
                  <a:pt x="4688" y="2438"/>
                </a:cubicBezTo>
                <a:cubicBezTo>
                  <a:pt x="4683" y="2437"/>
                  <a:pt x="4679" y="2437"/>
                  <a:pt x="4674" y="2437"/>
                </a:cubicBezTo>
                <a:cubicBezTo>
                  <a:pt x="4632" y="2437"/>
                  <a:pt x="4572" y="2478"/>
                  <a:pt x="4495" y="2545"/>
                </a:cubicBezTo>
                <a:cubicBezTo>
                  <a:pt x="4463" y="2578"/>
                  <a:pt x="4420" y="2600"/>
                  <a:pt x="4377" y="2600"/>
                </a:cubicBezTo>
                <a:cubicBezTo>
                  <a:pt x="4334" y="2610"/>
                  <a:pt x="4237" y="2653"/>
                  <a:pt x="4163" y="2696"/>
                </a:cubicBezTo>
                <a:cubicBezTo>
                  <a:pt x="4077" y="2739"/>
                  <a:pt x="4001" y="2771"/>
                  <a:pt x="3980" y="2771"/>
                </a:cubicBezTo>
                <a:cubicBezTo>
                  <a:pt x="3958" y="2771"/>
                  <a:pt x="3819" y="2836"/>
                  <a:pt x="3722" y="2878"/>
                </a:cubicBezTo>
                <a:cubicBezTo>
                  <a:pt x="3691" y="2900"/>
                  <a:pt x="3637" y="2910"/>
                  <a:pt x="3583" y="2910"/>
                </a:cubicBezTo>
                <a:cubicBezTo>
                  <a:pt x="3519" y="2910"/>
                  <a:pt x="3497" y="2910"/>
                  <a:pt x="3476" y="2932"/>
                </a:cubicBezTo>
                <a:cubicBezTo>
                  <a:pt x="3457" y="2961"/>
                  <a:pt x="3378" y="2998"/>
                  <a:pt x="3339" y="2998"/>
                </a:cubicBezTo>
                <a:cubicBezTo>
                  <a:pt x="3334" y="2998"/>
                  <a:pt x="3329" y="2997"/>
                  <a:pt x="3326" y="2996"/>
                </a:cubicBezTo>
                <a:cubicBezTo>
                  <a:pt x="3324" y="2994"/>
                  <a:pt x="3321" y="2993"/>
                  <a:pt x="3317" y="2993"/>
                </a:cubicBezTo>
                <a:cubicBezTo>
                  <a:pt x="3297" y="2993"/>
                  <a:pt x="3254" y="3013"/>
                  <a:pt x="3219" y="3039"/>
                </a:cubicBezTo>
                <a:cubicBezTo>
                  <a:pt x="3165" y="3060"/>
                  <a:pt x="3100" y="3082"/>
                  <a:pt x="3068" y="3082"/>
                </a:cubicBezTo>
                <a:cubicBezTo>
                  <a:pt x="3036" y="3082"/>
                  <a:pt x="3004" y="3103"/>
                  <a:pt x="2983" y="3125"/>
                </a:cubicBezTo>
                <a:cubicBezTo>
                  <a:pt x="2940" y="3168"/>
                  <a:pt x="2875" y="3200"/>
                  <a:pt x="2725" y="3265"/>
                </a:cubicBezTo>
                <a:cubicBezTo>
                  <a:pt x="2704" y="3275"/>
                  <a:pt x="2682" y="3296"/>
                  <a:pt x="2671" y="3318"/>
                </a:cubicBezTo>
                <a:cubicBezTo>
                  <a:pt x="2671" y="3350"/>
                  <a:pt x="2639" y="3372"/>
                  <a:pt x="2564" y="3415"/>
                </a:cubicBezTo>
                <a:cubicBezTo>
                  <a:pt x="2478" y="3468"/>
                  <a:pt x="2457" y="3489"/>
                  <a:pt x="2446" y="3522"/>
                </a:cubicBezTo>
                <a:cubicBezTo>
                  <a:pt x="2446" y="3554"/>
                  <a:pt x="2425" y="3586"/>
                  <a:pt x="2392" y="3597"/>
                </a:cubicBezTo>
                <a:cubicBezTo>
                  <a:pt x="2318" y="3640"/>
                  <a:pt x="2178" y="3790"/>
                  <a:pt x="2167" y="3844"/>
                </a:cubicBezTo>
                <a:cubicBezTo>
                  <a:pt x="2167" y="3876"/>
                  <a:pt x="2146" y="3918"/>
                  <a:pt x="2125" y="3940"/>
                </a:cubicBezTo>
                <a:cubicBezTo>
                  <a:pt x="2070" y="4004"/>
                  <a:pt x="1803" y="4498"/>
                  <a:pt x="1803" y="4541"/>
                </a:cubicBezTo>
                <a:cubicBezTo>
                  <a:pt x="1803" y="4552"/>
                  <a:pt x="1781" y="4595"/>
                  <a:pt x="1749" y="4638"/>
                </a:cubicBezTo>
                <a:cubicBezTo>
                  <a:pt x="1717" y="4680"/>
                  <a:pt x="1695" y="4723"/>
                  <a:pt x="1695" y="4755"/>
                </a:cubicBezTo>
                <a:cubicBezTo>
                  <a:pt x="1695" y="4788"/>
                  <a:pt x="1674" y="4841"/>
                  <a:pt x="1653" y="4884"/>
                </a:cubicBezTo>
                <a:cubicBezTo>
                  <a:pt x="1631" y="4927"/>
                  <a:pt x="1610" y="4970"/>
                  <a:pt x="1610" y="4991"/>
                </a:cubicBezTo>
                <a:cubicBezTo>
                  <a:pt x="1610" y="5013"/>
                  <a:pt x="1599" y="5034"/>
                  <a:pt x="1588" y="5055"/>
                </a:cubicBezTo>
                <a:cubicBezTo>
                  <a:pt x="1577" y="5077"/>
                  <a:pt x="1567" y="5109"/>
                  <a:pt x="1567" y="5141"/>
                </a:cubicBezTo>
                <a:cubicBezTo>
                  <a:pt x="1567" y="5195"/>
                  <a:pt x="1556" y="5206"/>
                  <a:pt x="1470" y="5388"/>
                </a:cubicBezTo>
                <a:cubicBezTo>
                  <a:pt x="1438" y="5453"/>
                  <a:pt x="1417" y="5506"/>
                  <a:pt x="1427" y="5527"/>
                </a:cubicBezTo>
                <a:cubicBezTo>
                  <a:pt x="1427" y="5549"/>
                  <a:pt x="1417" y="5592"/>
                  <a:pt x="1384" y="5646"/>
                </a:cubicBezTo>
                <a:cubicBezTo>
                  <a:pt x="1331" y="5720"/>
                  <a:pt x="1331" y="5753"/>
                  <a:pt x="1320" y="5839"/>
                </a:cubicBezTo>
                <a:cubicBezTo>
                  <a:pt x="1320" y="5914"/>
                  <a:pt x="1309" y="5956"/>
                  <a:pt x="1288" y="5999"/>
                </a:cubicBezTo>
                <a:cubicBezTo>
                  <a:pt x="1266" y="6032"/>
                  <a:pt x="1255" y="6064"/>
                  <a:pt x="1255" y="6075"/>
                </a:cubicBezTo>
                <a:cubicBezTo>
                  <a:pt x="1255" y="6085"/>
                  <a:pt x="1234" y="6118"/>
                  <a:pt x="1212" y="6139"/>
                </a:cubicBezTo>
                <a:cubicBezTo>
                  <a:pt x="1181" y="6182"/>
                  <a:pt x="1169" y="6204"/>
                  <a:pt x="1181" y="6246"/>
                </a:cubicBezTo>
                <a:cubicBezTo>
                  <a:pt x="1191" y="6300"/>
                  <a:pt x="1191" y="6311"/>
                  <a:pt x="1148" y="6332"/>
                </a:cubicBezTo>
                <a:cubicBezTo>
                  <a:pt x="1116" y="6354"/>
                  <a:pt x="1105" y="6375"/>
                  <a:pt x="1105" y="6418"/>
                </a:cubicBezTo>
                <a:cubicBezTo>
                  <a:pt x="1105" y="6450"/>
                  <a:pt x="1105" y="6493"/>
                  <a:pt x="1095" y="6525"/>
                </a:cubicBezTo>
                <a:cubicBezTo>
                  <a:pt x="1084" y="6547"/>
                  <a:pt x="1062" y="6611"/>
                  <a:pt x="1052" y="6676"/>
                </a:cubicBezTo>
                <a:cubicBezTo>
                  <a:pt x="1041" y="6740"/>
                  <a:pt x="1019" y="6826"/>
                  <a:pt x="1009" y="6869"/>
                </a:cubicBezTo>
                <a:cubicBezTo>
                  <a:pt x="988" y="6912"/>
                  <a:pt x="976" y="6965"/>
                  <a:pt x="988" y="6986"/>
                </a:cubicBezTo>
                <a:cubicBezTo>
                  <a:pt x="988" y="7019"/>
                  <a:pt x="988" y="7051"/>
                  <a:pt x="976" y="7062"/>
                </a:cubicBezTo>
                <a:cubicBezTo>
                  <a:pt x="955" y="7072"/>
                  <a:pt x="955" y="7126"/>
                  <a:pt x="966" y="7448"/>
                </a:cubicBezTo>
                <a:cubicBezTo>
                  <a:pt x="966" y="7544"/>
                  <a:pt x="945" y="7758"/>
                  <a:pt x="923" y="7844"/>
                </a:cubicBezTo>
                <a:cubicBezTo>
                  <a:pt x="912" y="7877"/>
                  <a:pt x="912" y="7930"/>
                  <a:pt x="923" y="8006"/>
                </a:cubicBezTo>
                <a:cubicBezTo>
                  <a:pt x="933" y="8059"/>
                  <a:pt x="945" y="8123"/>
                  <a:pt x="945" y="8156"/>
                </a:cubicBezTo>
                <a:cubicBezTo>
                  <a:pt x="933" y="8199"/>
                  <a:pt x="923" y="8552"/>
                  <a:pt x="912" y="8895"/>
                </a:cubicBezTo>
                <a:cubicBezTo>
                  <a:pt x="912" y="8938"/>
                  <a:pt x="912" y="9078"/>
                  <a:pt x="923" y="9217"/>
                </a:cubicBezTo>
                <a:cubicBezTo>
                  <a:pt x="933" y="9486"/>
                  <a:pt x="933" y="9722"/>
                  <a:pt x="923" y="9743"/>
                </a:cubicBezTo>
                <a:cubicBezTo>
                  <a:pt x="912" y="9754"/>
                  <a:pt x="923" y="9796"/>
                  <a:pt x="933" y="9861"/>
                </a:cubicBezTo>
                <a:cubicBezTo>
                  <a:pt x="945" y="9915"/>
                  <a:pt x="955" y="10011"/>
                  <a:pt x="955" y="10075"/>
                </a:cubicBezTo>
                <a:cubicBezTo>
                  <a:pt x="966" y="10215"/>
                  <a:pt x="998" y="10376"/>
                  <a:pt x="1030" y="10419"/>
                </a:cubicBezTo>
                <a:cubicBezTo>
                  <a:pt x="1052" y="10430"/>
                  <a:pt x="1062" y="10473"/>
                  <a:pt x="1062" y="10516"/>
                </a:cubicBezTo>
                <a:cubicBezTo>
                  <a:pt x="1062" y="10547"/>
                  <a:pt x="1073" y="10612"/>
                  <a:pt x="1095" y="10655"/>
                </a:cubicBezTo>
                <a:cubicBezTo>
                  <a:pt x="1116" y="10687"/>
                  <a:pt x="1116" y="10740"/>
                  <a:pt x="1116" y="10752"/>
                </a:cubicBezTo>
                <a:cubicBezTo>
                  <a:pt x="1116" y="10762"/>
                  <a:pt x="1116" y="10794"/>
                  <a:pt x="1138" y="10816"/>
                </a:cubicBezTo>
                <a:cubicBezTo>
                  <a:pt x="1148" y="10837"/>
                  <a:pt x="1159" y="10880"/>
                  <a:pt x="1159" y="10902"/>
                </a:cubicBezTo>
                <a:cubicBezTo>
                  <a:pt x="1159" y="10933"/>
                  <a:pt x="1169" y="10966"/>
                  <a:pt x="1191" y="10987"/>
                </a:cubicBezTo>
                <a:cubicBezTo>
                  <a:pt x="1266" y="11095"/>
                  <a:pt x="1309" y="11234"/>
                  <a:pt x="1288" y="11277"/>
                </a:cubicBezTo>
                <a:cubicBezTo>
                  <a:pt x="1266" y="11309"/>
                  <a:pt x="1266" y="11331"/>
                  <a:pt x="1341" y="11556"/>
                </a:cubicBezTo>
                <a:cubicBezTo>
                  <a:pt x="1363" y="11610"/>
                  <a:pt x="1384" y="11674"/>
                  <a:pt x="1395" y="11684"/>
                </a:cubicBezTo>
                <a:cubicBezTo>
                  <a:pt x="1405" y="11695"/>
                  <a:pt x="1417" y="11738"/>
                  <a:pt x="1427" y="11770"/>
                </a:cubicBezTo>
                <a:cubicBezTo>
                  <a:pt x="1448" y="11910"/>
                  <a:pt x="1491" y="12049"/>
                  <a:pt x="1502" y="12070"/>
                </a:cubicBezTo>
                <a:cubicBezTo>
                  <a:pt x="1524" y="12092"/>
                  <a:pt x="1534" y="12135"/>
                  <a:pt x="1545" y="12167"/>
                </a:cubicBezTo>
                <a:cubicBezTo>
                  <a:pt x="1556" y="12210"/>
                  <a:pt x="1588" y="12253"/>
                  <a:pt x="1599" y="12263"/>
                </a:cubicBezTo>
                <a:cubicBezTo>
                  <a:pt x="1620" y="12275"/>
                  <a:pt x="1631" y="12296"/>
                  <a:pt x="1620" y="12306"/>
                </a:cubicBezTo>
                <a:cubicBezTo>
                  <a:pt x="1620" y="12318"/>
                  <a:pt x="1631" y="12360"/>
                  <a:pt x="1663" y="12403"/>
                </a:cubicBezTo>
                <a:cubicBezTo>
                  <a:pt x="1770" y="12532"/>
                  <a:pt x="1846" y="12661"/>
                  <a:pt x="1856" y="12714"/>
                </a:cubicBezTo>
                <a:cubicBezTo>
                  <a:pt x="1867" y="12747"/>
                  <a:pt x="1899" y="12790"/>
                  <a:pt x="1920" y="12821"/>
                </a:cubicBezTo>
                <a:cubicBezTo>
                  <a:pt x="1953" y="12854"/>
                  <a:pt x="1963" y="12875"/>
                  <a:pt x="1963" y="12897"/>
                </a:cubicBezTo>
                <a:cubicBezTo>
                  <a:pt x="1953" y="12907"/>
                  <a:pt x="1963" y="12929"/>
                  <a:pt x="1985" y="12961"/>
                </a:cubicBezTo>
                <a:cubicBezTo>
                  <a:pt x="2006" y="12983"/>
                  <a:pt x="2039" y="13036"/>
                  <a:pt x="2049" y="13057"/>
                </a:cubicBezTo>
                <a:cubicBezTo>
                  <a:pt x="2070" y="13090"/>
                  <a:pt x="2092" y="13111"/>
                  <a:pt x="2113" y="13122"/>
                </a:cubicBezTo>
                <a:cubicBezTo>
                  <a:pt x="2125" y="13122"/>
                  <a:pt x="2135" y="13143"/>
                  <a:pt x="2135" y="13154"/>
                </a:cubicBezTo>
                <a:cubicBezTo>
                  <a:pt x="2135" y="13176"/>
                  <a:pt x="2156" y="13207"/>
                  <a:pt x="2178" y="13240"/>
                </a:cubicBezTo>
                <a:cubicBezTo>
                  <a:pt x="2210" y="13261"/>
                  <a:pt x="2253" y="13315"/>
                  <a:pt x="2275" y="13347"/>
                </a:cubicBezTo>
                <a:cubicBezTo>
                  <a:pt x="2296" y="13390"/>
                  <a:pt x="2339" y="13443"/>
                  <a:pt x="2371" y="13476"/>
                </a:cubicBezTo>
                <a:cubicBezTo>
                  <a:pt x="2403" y="13508"/>
                  <a:pt x="2425" y="13551"/>
                  <a:pt x="2425" y="13562"/>
                </a:cubicBezTo>
                <a:cubicBezTo>
                  <a:pt x="2425" y="13572"/>
                  <a:pt x="2446" y="13615"/>
                  <a:pt x="2468" y="13636"/>
                </a:cubicBezTo>
                <a:cubicBezTo>
                  <a:pt x="2489" y="13669"/>
                  <a:pt x="2521" y="13722"/>
                  <a:pt x="2554" y="13765"/>
                </a:cubicBezTo>
                <a:cubicBezTo>
                  <a:pt x="2564" y="13808"/>
                  <a:pt x="2596" y="13841"/>
                  <a:pt x="2607" y="13841"/>
                </a:cubicBezTo>
                <a:cubicBezTo>
                  <a:pt x="2639" y="13841"/>
                  <a:pt x="2832" y="14055"/>
                  <a:pt x="2864" y="14130"/>
                </a:cubicBezTo>
                <a:cubicBezTo>
                  <a:pt x="2886" y="14184"/>
                  <a:pt x="2907" y="14205"/>
                  <a:pt x="2950" y="14227"/>
                </a:cubicBezTo>
                <a:cubicBezTo>
                  <a:pt x="2983" y="14248"/>
                  <a:pt x="3014" y="14280"/>
                  <a:pt x="3026" y="14301"/>
                </a:cubicBezTo>
                <a:cubicBezTo>
                  <a:pt x="3043" y="14337"/>
                  <a:pt x="3068" y="14358"/>
                  <a:pt x="3095" y="14358"/>
                </a:cubicBezTo>
                <a:cubicBezTo>
                  <a:pt x="3101" y="14358"/>
                  <a:pt x="3106" y="14357"/>
                  <a:pt x="3111" y="14356"/>
                </a:cubicBezTo>
                <a:cubicBezTo>
                  <a:pt x="3122" y="14356"/>
                  <a:pt x="3143" y="14366"/>
                  <a:pt x="3154" y="14387"/>
                </a:cubicBezTo>
                <a:cubicBezTo>
                  <a:pt x="3165" y="14409"/>
                  <a:pt x="3219" y="14463"/>
                  <a:pt x="3283" y="14516"/>
                </a:cubicBezTo>
                <a:cubicBezTo>
                  <a:pt x="3347" y="14570"/>
                  <a:pt x="3401" y="14623"/>
                  <a:pt x="3412" y="14645"/>
                </a:cubicBezTo>
                <a:cubicBezTo>
                  <a:pt x="3422" y="14656"/>
                  <a:pt x="3443" y="14677"/>
                  <a:pt x="3455" y="14677"/>
                </a:cubicBezTo>
                <a:cubicBezTo>
                  <a:pt x="3508" y="14677"/>
                  <a:pt x="3626" y="14742"/>
                  <a:pt x="3615" y="14763"/>
                </a:cubicBezTo>
                <a:cubicBezTo>
                  <a:pt x="3605" y="14785"/>
                  <a:pt x="3808" y="14945"/>
                  <a:pt x="3841" y="14945"/>
                </a:cubicBezTo>
                <a:cubicBezTo>
                  <a:pt x="3841" y="14945"/>
                  <a:pt x="3851" y="14967"/>
                  <a:pt x="3862" y="14978"/>
                </a:cubicBezTo>
                <a:cubicBezTo>
                  <a:pt x="3862" y="14999"/>
                  <a:pt x="3884" y="15021"/>
                  <a:pt x="3915" y="15031"/>
                </a:cubicBezTo>
                <a:cubicBezTo>
                  <a:pt x="3937" y="15042"/>
                  <a:pt x="3991" y="15074"/>
                  <a:pt x="4023" y="15106"/>
                </a:cubicBezTo>
                <a:cubicBezTo>
                  <a:pt x="4055" y="15138"/>
                  <a:pt x="4108" y="15160"/>
                  <a:pt x="4130" y="15171"/>
                </a:cubicBezTo>
                <a:cubicBezTo>
                  <a:pt x="4163" y="15171"/>
                  <a:pt x="4184" y="15192"/>
                  <a:pt x="4184" y="15202"/>
                </a:cubicBezTo>
                <a:cubicBezTo>
                  <a:pt x="4184" y="15235"/>
                  <a:pt x="4302" y="15310"/>
                  <a:pt x="4398" y="15342"/>
                </a:cubicBezTo>
                <a:cubicBezTo>
                  <a:pt x="4463" y="15364"/>
                  <a:pt x="4484" y="15385"/>
                  <a:pt x="4495" y="15407"/>
                </a:cubicBezTo>
                <a:cubicBezTo>
                  <a:pt x="4495" y="15438"/>
                  <a:pt x="4527" y="15450"/>
                  <a:pt x="4645" y="15493"/>
                </a:cubicBezTo>
                <a:cubicBezTo>
                  <a:pt x="4731" y="15524"/>
                  <a:pt x="4806" y="15557"/>
                  <a:pt x="4816" y="15567"/>
                </a:cubicBezTo>
                <a:cubicBezTo>
                  <a:pt x="4828" y="15589"/>
                  <a:pt x="4849" y="15610"/>
                  <a:pt x="4881" y="15621"/>
                </a:cubicBezTo>
                <a:cubicBezTo>
                  <a:pt x="4913" y="15632"/>
                  <a:pt x="4956" y="15664"/>
                  <a:pt x="4988" y="15696"/>
                </a:cubicBezTo>
                <a:cubicBezTo>
                  <a:pt x="5009" y="15717"/>
                  <a:pt x="5042" y="15739"/>
                  <a:pt x="5064" y="15739"/>
                </a:cubicBezTo>
                <a:cubicBezTo>
                  <a:pt x="5074" y="15739"/>
                  <a:pt x="5106" y="15771"/>
                  <a:pt x="5138" y="15814"/>
                </a:cubicBezTo>
                <a:cubicBezTo>
                  <a:pt x="5181" y="15857"/>
                  <a:pt x="5224" y="15889"/>
                  <a:pt x="5300" y="15922"/>
                </a:cubicBezTo>
                <a:cubicBezTo>
                  <a:pt x="5374" y="15953"/>
                  <a:pt x="5428" y="15986"/>
                  <a:pt x="5493" y="16050"/>
                </a:cubicBezTo>
                <a:cubicBezTo>
                  <a:pt x="5535" y="16093"/>
                  <a:pt x="5589" y="16136"/>
                  <a:pt x="5600" y="16136"/>
                </a:cubicBezTo>
                <a:cubicBezTo>
                  <a:pt x="5621" y="16136"/>
                  <a:pt x="5696" y="16168"/>
                  <a:pt x="5771" y="16200"/>
                </a:cubicBezTo>
                <a:cubicBezTo>
                  <a:pt x="5857" y="16243"/>
                  <a:pt x="5943" y="16275"/>
                  <a:pt x="5965" y="16275"/>
                </a:cubicBezTo>
                <a:cubicBezTo>
                  <a:pt x="5996" y="16275"/>
                  <a:pt x="6050" y="16297"/>
                  <a:pt x="6082" y="16308"/>
                </a:cubicBezTo>
                <a:cubicBezTo>
                  <a:pt x="6157" y="16354"/>
                  <a:pt x="6280" y="16385"/>
                  <a:pt x="6346" y="16385"/>
                </a:cubicBezTo>
                <a:cubicBezTo>
                  <a:pt x="6356" y="16385"/>
                  <a:pt x="6365" y="16384"/>
                  <a:pt x="6372" y="16382"/>
                </a:cubicBezTo>
                <a:cubicBezTo>
                  <a:pt x="6381" y="16379"/>
                  <a:pt x="6390" y="16378"/>
                  <a:pt x="6397" y="16378"/>
                </a:cubicBezTo>
                <a:cubicBezTo>
                  <a:pt x="6415" y="16378"/>
                  <a:pt x="6425" y="16386"/>
                  <a:pt x="6425" y="16394"/>
                </a:cubicBezTo>
                <a:cubicBezTo>
                  <a:pt x="6436" y="16415"/>
                  <a:pt x="6490" y="16436"/>
                  <a:pt x="6565" y="16447"/>
                </a:cubicBezTo>
                <a:cubicBezTo>
                  <a:pt x="6630" y="16468"/>
                  <a:pt x="6715" y="16490"/>
                  <a:pt x="6737" y="16501"/>
                </a:cubicBezTo>
                <a:cubicBezTo>
                  <a:pt x="6762" y="16513"/>
                  <a:pt x="6783" y="16518"/>
                  <a:pt x="6807" y="16518"/>
                </a:cubicBezTo>
                <a:cubicBezTo>
                  <a:pt x="6824" y="16518"/>
                  <a:pt x="6843" y="16516"/>
                  <a:pt x="6866" y="16511"/>
                </a:cubicBezTo>
                <a:cubicBezTo>
                  <a:pt x="6914" y="16500"/>
                  <a:pt x="7042" y="16495"/>
                  <a:pt x="7164" y="16495"/>
                </a:cubicBezTo>
                <a:cubicBezTo>
                  <a:pt x="7286" y="16495"/>
                  <a:pt x="7402" y="16500"/>
                  <a:pt x="7423" y="16511"/>
                </a:cubicBezTo>
                <a:cubicBezTo>
                  <a:pt x="7429" y="16524"/>
                  <a:pt x="7447" y="16529"/>
                  <a:pt x="7471" y="16529"/>
                </a:cubicBezTo>
                <a:cubicBezTo>
                  <a:pt x="7488" y="16529"/>
                  <a:pt x="7508" y="16526"/>
                  <a:pt x="7531" y="16522"/>
                </a:cubicBezTo>
                <a:cubicBezTo>
                  <a:pt x="7545" y="16519"/>
                  <a:pt x="7562" y="16517"/>
                  <a:pt x="7579" y="16517"/>
                </a:cubicBezTo>
                <a:cubicBezTo>
                  <a:pt x="7614" y="16517"/>
                  <a:pt x="7652" y="16522"/>
                  <a:pt x="7681" y="16522"/>
                </a:cubicBezTo>
                <a:cubicBezTo>
                  <a:pt x="7724" y="16533"/>
                  <a:pt x="7841" y="16544"/>
                  <a:pt x="7948" y="16544"/>
                </a:cubicBezTo>
                <a:cubicBezTo>
                  <a:pt x="8056" y="16544"/>
                  <a:pt x="8153" y="16554"/>
                  <a:pt x="8163" y="16554"/>
                </a:cubicBezTo>
                <a:cubicBezTo>
                  <a:pt x="8163" y="16565"/>
                  <a:pt x="8238" y="16575"/>
                  <a:pt x="8335" y="16575"/>
                </a:cubicBezTo>
                <a:cubicBezTo>
                  <a:pt x="8432" y="16587"/>
                  <a:pt x="8506" y="16597"/>
                  <a:pt x="8517" y="16608"/>
                </a:cubicBezTo>
                <a:cubicBezTo>
                  <a:pt x="8528" y="16608"/>
                  <a:pt x="8592" y="16618"/>
                  <a:pt x="8656" y="16618"/>
                </a:cubicBezTo>
                <a:cubicBezTo>
                  <a:pt x="8732" y="16618"/>
                  <a:pt x="8807" y="16630"/>
                  <a:pt x="8828" y="16640"/>
                </a:cubicBezTo>
                <a:cubicBezTo>
                  <a:pt x="8875" y="16653"/>
                  <a:pt x="8938" y="16663"/>
                  <a:pt x="8992" y="16663"/>
                </a:cubicBezTo>
                <a:cubicBezTo>
                  <a:pt x="9025" y="16663"/>
                  <a:pt x="9055" y="16659"/>
                  <a:pt x="9075" y="16651"/>
                </a:cubicBezTo>
                <a:cubicBezTo>
                  <a:pt x="9118" y="16640"/>
                  <a:pt x="9139" y="16640"/>
                  <a:pt x="9161" y="16640"/>
                </a:cubicBezTo>
                <a:cubicBezTo>
                  <a:pt x="9177" y="16651"/>
                  <a:pt x="9193" y="16656"/>
                  <a:pt x="9213" y="16656"/>
                </a:cubicBezTo>
                <a:cubicBezTo>
                  <a:pt x="9233" y="16656"/>
                  <a:pt x="9257" y="16651"/>
                  <a:pt x="9290" y="16640"/>
                </a:cubicBezTo>
                <a:cubicBezTo>
                  <a:pt x="9343" y="16630"/>
                  <a:pt x="9418" y="16618"/>
                  <a:pt x="9461" y="16618"/>
                </a:cubicBezTo>
                <a:cubicBezTo>
                  <a:pt x="9643" y="16618"/>
                  <a:pt x="9901" y="16608"/>
                  <a:pt x="10072" y="16587"/>
                </a:cubicBezTo>
                <a:cubicBezTo>
                  <a:pt x="10201" y="16575"/>
                  <a:pt x="10265" y="16554"/>
                  <a:pt x="10330" y="16522"/>
                </a:cubicBezTo>
                <a:cubicBezTo>
                  <a:pt x="10380" y="16497"/>
                  <a:pt x="10405" y="16487"/>
                  <a:pt x="10421" y="16487"/>
                </a:cubicBezTo>
                <a:cubicBezTo>
                  <a:pt x="10432" y="16487"/>
                  <a:pt x="10439" y="16492"/>
                  <a:pt x="10448" y="16501"/>
                </a:cubicBezTo>
                <a:cubicBezTo>
                  <a:pt x="10464" y="16517"/>
                  <a:pt x="10472" y="16525"/>
                  <a:pt x="10483" y="16525"/>
                </a:cubicBezTo>
                <a:cubicBezTo>
                  <a:pt x="10493" y="16525"/>
                  <a:pt x="10507" y="16517"/>
                  <a:pt x="10534" y="16501"/>
                </a:cubicBezTo>
                <a:cubicBezTo>
                  <a:pt x="10555" y="16490"/>
                  <a:pt x="10598" y="16468"/>
                  <a:pt x="10620" y="16468"/>
                </a:cubicBezTo>
                <a:cubicBezTo>
                  <a:pt x="10641" y="16468"/>
                  <a:pt x="10684" y="16458"/>
                  <a:pt x="10706" y="16447"/>
                </a:cubicBezTo>
                <a:cubicBezTo>
                  <a:pt x="10737" y="16425"/>
                  <a:pt x="10780" y="16425"/>
                  <a:pt x="10823" y="16425"/>
                </a:cubicBezTo>
                <a:cubicBezTo>
                  <a:pt x="10835" y="16428"/>
                  <a:pt x="10846" y="16429"/>
                  <a:pt x="10856" y="16429"/>
                </a:cubicBezTo>
                <a:cubicBezTo>
                  <a:pt x="10890" y="16429"/>
                  <a:pt x="10918" y="16413"/>
                  <a:pt x="10984" y="16372"/>
                </a:cubicBezTo>
                <a:cubicBezTo>
                  <a:pt x="11038" y="16339"/>
                  <a:pt x="11092" y="16318"/>
                  <a:pt x="11102" y="16318"/>
                </a:cubicBezTo>
                <a:cubicBezTo>
                  <a:pt x="11108" y="16321"/>
                  <a:pt x="11116" y="16322"/>
                  <a:pt x="11126" y="16322"/>
                </a:cubicBezTo>
                <a:cubicBezTo>
                  <a:pt x="11192" y="16322"/>
                  <a:pt x="11333" y="16268"/>
                  <a:pt x="11371" y="16222"/>
                </a:cubicBezTo>
                <a:cubicBezTo>
                  <a:pt x="11403" y="16197"/>
                  <a:pt x="11417" y="16185"/>
                  <a:pt x="11445" y="16185"/>
                </a:cubicBezTo>
                <a:cubicBezTo>
                  <a:pt x="11454" y="16185"/>
                  <a:pt x="11464" y="16187"/>
                  <a:pt x="11478" y="16189"/>
                </a:cubicBezTo>
                <a:cubicBezTo>
                  <a:pt x="11487" y="16193"/>
                  <a:pt x="11496" y="16194"/>
                  <a:pt x="11504" y="16194"/>
                </a:cubicBezTo>
                <a:cubicBezTo>
                  <a:pt x="11522" y="16194"/>
                  <a:pt x="11537" y="16186"/>
                  <a:pt x="11552" y="16179"/>
                </a:cubicBezTo>
                <a:cubicBezTo>
                  <a:pt x="11561" y="16163"/>
                  <a:pt x="11574" y="16153"/>
                  <a:pt x="11585" y="16153"/>
                </a:cubicBezTo>
                <a:cubicBezTo>
                  <a:pt x="11589" y="16153"/>
                  <a:pt x="11593" y="16155"/>
                  <a:pt x="11595" y="16158"/>
                </a:cubicBezTo>
                <a:cubicBezTo>
                  <a:pt x="11617" y="16158"/>
                  <a:pt x="11649" y="16146"/>
                  <a:pt x="11671" y="16136"/>
                </a:cubicBezTo>
                <a:cubicBezTo>
                  <a:pt x="11692" y="16115"/>
                  <a:pt x="11714" y="16103"/>
                  <a:pt x="11724" y="16103"/>
                </a:cubicBezTo>
                <a:cubicBezTo>
                  <a:pt x="11724" y="16103"/>
                  <a:pt x="11757" y="16082"/>
                  <a:pt x="11788" y="16050"/>
                </a:cubicBezTo>
                <a:cubicBezTo>
                  <a:pt x="11831" y="16029"/>
                  <a:pt x="11864" y="16007"/>
                  <a:pt x="11864" y="16007"/>
                </a:cubicBezTo>
                <a:cubicBezTo>
                  <a:pt x="11874" y="16007"/>
                  <a:pt x="11928" y="15975"/>
                  <a:pt x="11982" y="15953"/>
                </a:cubicBezTo>
                <a:cubicBezTo>
                  <a:pt x="12036" y="15932"/>
                  <a:pt x="12089" y="15900"/>
                  <a:pt x="12110" y="15900"/>
                </a:cubicBezTo>
                <a:cubicBezTo>
                  <a:pt x="12121" y="15900"/>
                  <a:pt x="12164" y="15879"/>
                  <a:pt x="12196" y="15846"/>
                </a:cubicBezTo>
                <a:cubicBezTo>
                  <a:pt x="12239" y="15814"/>
                  <a:pt x="12293" y="15793"/>
                  <a:pt x="12314" y="15782"/>
                </a:cubicBezTo>
                <a:cubicBezTo>
                  <a:pt x="12346" y="15782"/>
                  <a:pt x="12389" y="15760"/>
                  <a:pt x="12422" y="15739"/>
                </a:cubicBezTo>
                <a:cubicBezTo>
                  <a:pt x="12453" y="15728"/>
                  <a:pt x="12486" y="15707"/>
                  <a:pt x="12496" y="15707"/>
                </a:cubicBezTo>
                <a:cubicBezTo>
                  <a:pt x="12508" y="15707"/>
                  <a:pt x="12539" y="15696"/>
                  <a:pt x="12561" y="15674"/>
                </a:cubicBezTo>
                <a:cubicBezTo>
                  <a:pt x="12582" y="15664"/>
                  <a:pt x="12625" y="15643"/>
                  <a:pt x="12647" y="15643"/>
                </a:cubicBezTo>
                <a:cubicBezTo>
                  <a:pt x="12689" y="15643"/>
                  <a:pt x="12861" y="15589"/>
                  <a:pt x="12904" y="15557"/>
                </a:cubicBezTo>
                <a:cubicBezTo>
                  <a:pt x="12915" y="15535"/>
                  <a:pt x="12958" y="15524"/>
                  <a:pt x="13001" y="15524"/>
                </a:cubicBezTo>
                <a:cubicBezTo>
                  <a:pt x="13054" y="15524"/>
                  <a:pt x="13097" y="15503"/>
                  <a:pt x="13161" y="15460"/>
                </a:cubicBezTo>
                <a:cubicBezTo>
                  <a:pt x="13215" y="15428"/>
                  <a:pt x="13258" y="15396"/>
                  <a:pt x="13258" y="15385"/>
                </a:cubicBezTo>
                <a:cubicBezTo>
                  <a:pt x="13264" y="15380"/>
                  <a:pt x="13269" y="15377"/>
                  <a:pt x="13276" y="15377"/>
                </a:cubicBezTo>
                <a:cubicBezTo>
                  <a:pt x="13282" y="15377"/>
                  <a:pt x="13291" y="15380"/>
                  <a:pt x="13301" y="15385"/>
                </a:cubicBezTo>
                <a:cubicBezTo>
                  <a:pt x="13312" y="15385"/>
                  <a:pt x="13344" y="15374"/>
                  <a:pt x="13354" y="15353"/>
                </a:cubicBezTo>
                <a:cubicBezTo>
                  <a:pt x="13376" y="15331"/>
                  <a:pt x="13397" y="15321"/>
                  <a:pt x="13409" y="15321"/>
                </a:cubicBezTo>
                <a:cubicBezTo>
                  <a:pt x="13419" y="15321"/>
                  <a:pt x="13483" y="15278"/>
                  <a:pt x="13548" y="15235"/>
                </a:cubicBezTo>
                <a:cubicBezTo>
                  <a:pt x="13612" y="15181"/>
                  <a:pt x="13676" y="15138"/>
                  <a:pt x="13698" y="15138"/>
                </a:cubicBezTo>
                <a:cubicBezTo>
                  <a:pt x="13719" y="15138"/>
                  <a:pt x="13773" y="15117"/>
                  <a:pt x="13945" y="14999"/>
                </a:cubicBezTo>
                <a:cubicBezTo>
                  <a:pt x="13977" y="14978"/>
                  <a:pt x="13998" y="14956"/>
                  <a:pt x="13998" y="14945"/>
                </a:cubicBezTo>
                <a:cubicBezTo>
                  <a:pt x="13998" y="14913"/>
                  <a:pt x="14213" y="14731"/>
                  <a:pt x="14277" y="14699"/>
                </a:cubicBezTo>
                <a:cubicBezTo>
                  <a:pt x="14310" y="14677"/>
                  <a:pt x="14341" y="14656"/>
                  <a:pt x="14341" y="14645"/>
                </a:cubicBezTo>
                <a:cubicBezTo>
                  <a:pt x="14341" y="14623"/>
                  <a:pt x="14384" y="14580"/>
                  <a:pt x="14427" y="14527"/>
                </a:cubicBezTo>
                <a:cubicBezTo>
                  <a:pt x="14481" y="14484"/>
                  <a:pt x="14567" y="14377"/>
                  <a:pt x="14610" y="14301"/>
                </a:cubicBezTo>
                <a:cubicBezTo>
                  <a:pt x="14663" y="14216"/>
                  <a:pt x="14727" y="14130"/>
                  <a:pt x="14749" y="14098"/>
                </a:cubicBezTo>
                <a:cubicBezTo>
                  <a:pt x="14760" y="14065"/>
                  <a:pt x="14782" y="14012"/>
                  <a:pt x="14782" y="13991"/>
                </a:cubicBezTo>
                <a:cubicBezTo>
                  <a:pt x="14782" y="13969"/>
                  <a:pt x="14792" y="13937"/>
                  <a:pt x="14803" y="13937"/>
                </a:cubicBezTo>
                <a:cubicBezTo>
                  <a:pt x="14813" y="13937"/>
                  <a:pt x="14856" y="13872"/>
                  <a:pt x="14910" y="13808"/>
                </a:cubicBezTo>
                <a:cubicBezTo>
                  <a:pt x="14953" y="13744"/>
                  <a:pt x="15006" y="13669"/>
                  <a:pt x="15028" y="13636"/>
                </a:cubicBezTo>
                <a:cubicBezTo>
                  <a:pt x="15060" y="13594"/>
                  <a:pt x="15071" y="13572"/>
                  <a:pt x="15071" y="13540"/>
                </a:cubicBezTo>
                <a:cubicBezTo>
                  <a:pt x="15060" y="13497"/>
                  <a:pt x="15071" y="13476"/>
                  <a:pt x="15125" y="13433"/>
                </a:cubicBezTo>
                <a:cubicBezTo>
                  <a:pt x="15168" y="13390"/>
                  <a:pt x="15189" y="13358"/>
                  <a:pt x="15178" y="13336"/>
                </a:cubicBezTo>
                <a:cubicBezTo>
                  <a:pt x="15168" y="13315"/>
                  <a:pt x="15178" y="13293"/>
                  <a:pt x="15199" y="13272"/>
                </a:cubicBezTo>
                <a:cubicBezTo>
                  <a:pt x="15211" y="13261"/>
                  <a:pt x="15221" y="13229"/>
                  <a:pt x="15211" y="13219"/>
                </a:cubicBezTo>
                <a:cubicBezTo>
                  <a:pt x="15211" y="13197"/>
                  <a:pt x="15221" y="13164"/>
                  <a:pt x="15242" y="13133"/>
                </a:cubicBezTo>
                <a:cubicBezTo>
                  <a:pt x="15264" y="13111"/>
                  <a:pt x="15285" y="13068"/>
                  <a:pt x="15285" y="13047"/>
                </a:cubicBezTo>
                <a:cubicBezTo>
                  <a:pt x="15285" y="13036"/>
                  <a:pt x="15307" y="13004"/>
                  <a:pt x="15328" y="12983"/>
                </a:cubicBezTo>
                <a:cubicBezTo>
                  <a:pt x="15350" y="12961"/>
                  <a:pt x="15361" y="12929"/>
                  <a:pt x="15361" y="12918"/>
                </a:cubicBezTo>
                <a:cubicBezTo>
                  <a:pt x="15361" y="12875"/>
                  <a:pt x="15392" y="12821"/>
                  <a:pt x="15457" y="12757"/>
                </a:cubicBezTo>
                <a:cubicBezTo>
                  <a:pt x="15489" y="12714"/>
                  <a:pt x="15511" y="12682"/>
                  <a:pt x="15511" y="12671"/>
                </a:cubicBezTo>
                <a:cubicBezTo>
                  <a:pt x="15511" y="12650"/>
                  <a:pt x="15521" y="12618"/>
                  <a:pt x="15543" y="12596"/>
                </a:cubicBezTo>
                <a:cubicBezTo>
                  <a:pt x="15564" y="12564"/>
                  <a:pt x="15575" y="12532"/>
                  <a:pt x="15575" y="12521"/>
                </a:cubicBezTo>
                <a:cubicBezTo>
                  <a:pt x="15575" y="12511"/>
                  <a:pt x="15597" y="12457"/>
                  <a:pt x="15628" y="12403"/>
                </a:cubicBezTo>
                <a:cubicBezTo>
                  <a:pt x="15661" y="12360"/>
                  <a:pt x="15725" y="12221"/>
                  <a:pt x="15779" y="12103"/>
                </a:cubicBezTo>
                <a:cubicBezTo>
                  <a:pt x="15864" y="11920"/>
                  <a:pt x="15886" y="11856"/>
                  <a:pt x="15897" y="11749"/>
                </a:cubicBezTo>
                <a:cubicBezTo>
                  <a:pt x="15918" y="11653"/>
                  <a:pt x="15929" y="11610"/>
                  <a:pt x="15950" y="11577"/>
                </a:cubicBezTo>
                <a:cubicBezTo>
                  <a:pt x="15972" y="11556"/>
                  <a:pt x="15983" y="11524"/>
                  <a:pt x="15983" y="11491"/>
                </a:cubicBezTo>
                <a:cubicBezTo>
                  <a:pt x="15983" y="11438"/>
                  <a:pt x="16036" y="11223"/>
                  <a:pt x="16069" y="11159"/>
                </a:cubicBezTo>
                <a:cubicBezTo>
                  <a:pt x="16112" y="11062"/>
                  <a:pt x="16122" y="10998"/>
                  <a:pt x="16133" y="10902"/>
                </a:cubicBezTo>
                <a:cubicBezTo>
                  <a:pt x="16143" y="10837"/>
                  <a:pt x="16154" y="10773"/>
                  <a:pt x="16176" y="10752"/>
                </a:cubicBezTo>
                <a:cubicBezTo>
                  <a:pt x="16186" y="10719"/>
                  <a:pt x="16197" y="10687"/>
                  <a:pt x="16197" y="10666"/>
                </a:cubicBezTo>
                <a:cubicBezTo>
                  <a:pt x="16197" y="10644"/>
                  <a:pt x="16208" y="10612"/>
                  <a:pt x="16219" y="10590"/>
                </a:cubicBezTo>
                <a:cubicBezTo>
                  <a:pt x="16240" y="10558"/>
                  <a:pt x="16240" y="10537"/>
                  <a:pt x="16229" y="10494"/>
                </a:cubicBezTo>
                <a:cubicBezTo>
                  <a:pt x="16229" y="10451"/>
                  <a:pt x="16219" y="10311"/>
                  <a:pt x="16219" y="10172"/>
                </a:cubicBezTo>
                <a:cubicBezTo>
                  <a:pt x="16219" y="10011"/>
                  <a:pt x="16208" y="9893"/>
                  <a:pt x="16197" y="9861"/>
                </a:cubicBezTo>
                <a:cubicBezTo>
                  <a:pt x="16176" y="9808"/>
                  <a:pt x="16186" y="9743"/>
                  <a:pt x="16219" y="9700"/>
                </a:cubicBezTo>
                <a:cubicBezTo>
                  <a:pt x="16240" y="9679"/>
                  <a:pt x="16240" y="9668"/>
                  <a:pt x="16219" y="9615"/>
                </a:cubicBezTo>
                <a:cubicBezTo>
                  <a:pt x="16208" y="9582"/>
                  <a:pt x="16186" y="9486"/>
                  <a:pt x="16186" y="9400"/>
                </a:cubicBezTo>
                <a:cubicBezTo>
                  <a:pt x="16186" y="9314"/>
                  <a:pt x="16165" y="9228"/>
                  <a:pt x="16154" y="9207"/>
                </a:cubicBezTo>
                <a:cubicBezTo>
                  <a:pt x="16133" y="9164"/>
                  <a:pt x="16122" y="8949"/>
                  <a:pt x="16133" y="8842"/>
                </a:cubicBezTo>
                <a:cubicBezTo>
                  <a:pt x="16133" y="8788"/>
                  <a:pt x="16112" y="8423"/>
                  <a:pt x="16100" y="8349"/>
                </a:cubicBezTo>
                <a:cubicBezTo>
                  <a:pt x="16100" y="8316"/>
                  <a:pt x="16090" y="8220"/>
                  <a:pt x="16090" y="8145"/>
                </a:cubicBezTo>
                <a:cubicBezTo>
                  <a:pt x="16090" y="8059"/>
                  <a:pt x="16069" y="7963"/>
                  <a:pt x="16069" y="7930"/>
                </a:cubicBezTo>
                <a:cubicBezTo>
                  <a:pt x="15983" y="7630"/>
                  <a:pt x="15993" y="7651"/>
                  <a:pt x="16004" y="7512"/>
                </a:cubicBezTo>
                <a:cubicBezTo>
                  <a:pt x="16015" y="7415"/>
                  <a:pt x="16015" y="7362"/>
                  <a:pt x="15983" y="7265"/>
                </a:cubicBezTo>
                <a:cubicBezTo>
                  <a:pt x="15961" y="7169"/>
                  <a:pt x="15961" y="7126"/>
                  <a:pt x="15972" y="7115"/>
                </a:cubicBezTo>
                <a:cubicBezTo>
                  <a:pt x="15983" y="7093"/>
                  <a:pt x="15983" y="7083"/>
                  <a:pt x="15929" y="6804"/>
                </a:cubicBezTo>
                <a:cubicBezTo>
                  <a:pt x="15907" y="6729"/>
                  <a:pt x="15897" y="6654"/>
                  <a:pt x="15897" y="6633"/>
                </a:cubicBezTo>
                <a:cubicBezTo>
                  <a:pt x="15897" y="6611"/>
                  <a:pt x="15897" y="6579"/>
                  <a:pt x="15886" y="6557"/>
                </a:cubicBezTo>
                <a:cubicBezTo>
                  <a:pt x="15876" y="6547"/>
                  <a:pt x="15864" y="6428"/>
                  <a:pt x="15864" y="6311"/>
                </a:cubicBezTo>
                <a:cubicBezTo>
                  <a:pt x="15854" y="6139"/>
                  <a:pt x="15854" y="6075"/>
                  <a:pt x="15822" y="6032"/>
                </a:cubicBezTo>
                <a:cubicBezTo>
                  <a:pt x="15811" y="5999"/>
                  <a:pt x="15800" y="5946"/>
                  <a:pt x="15800" y="5860"/>
                </a:cubicBezTo>
                <a:cubicBezTo>
                  <a:pt x="15790" y="5775"/>
                  <a:pt x="15779" y="5710"/>
                  <a:pt x="15757" y="5667"/>
                </a:cubicBezTo>
                <a:cubicBezTo>
                  <a:pt x="15747" y="5624"/>
                  <a:pt x="15714" y="5570"/>
                  <a:pt x="15704" y="5539"/>
                </a:cubicBezTo>
                <a:cubicBezTo>
                  <a:pt x="15693" y="5506"/>
                  <a:pt x="15683" y="5453"/>
                  <a:pt x="15671" y="5431"/>
                </a:cubicBezTo>
                <a:cubicBezTo>
                  <a:pt x="15661" y="5399"/>
                  <a:pt x="15640" y="5367"/>
                  <a:pt x="15628" y="5345"/>
                </a:cubicBezTo>
                <a:cubicBezTo>
                  <a:pt x="15618" y="5313"/>
                  <a:pt x="15586" y="5249"/>
                  <a:pt x="15554" y="5195"/>
                </a:cubicBezTo>
                <a:cubicBezTo>
                  <a:pt x="15532" y="5131"/>
                  <a:pt x="15500" y="5077"/>
                  <a:pt x="15489" y="5077"/>
                </a:cubicBezTo>
                <a:cubicBezTo>
                  <a:pt x="15468" y="5067"/>
                  <a:pt x="15468" y="5055"/>
                  <a:pt x="15468" y="5034"/>
                </a:cubicBezTo>
                <a:cubicBezTo>
                  <a:pt x="15468" y="5024"/>
                  <a:pt x="15447" y="4991"/>
                  <a:pt x="15435" y="4970"/>
                </a:cubicBezTo>
                <a:cubicBezTo>
                  <a:pt x="15414" y="4948"/>
                  <a:pt x="15404" y="4916"/>
                  <a:pt x="15404" y="4895"/>
                </a:cubicBezTo>
                <a:cubicBezTo>
                  <a:pt x="15404" y="4884"/>
                  <a:pt x="15382" y="4841"/>
                  <a:pt x="15371" y="4819"/>
                </a:cubicBezTo>
                <a:cubicBezTo>
                  <a:pt x="15350" y="4788"/>
                  <a:pt x="15328" y="4723"/>
                  <a:pt x="15307" y="4669"/>
                </a:cubicBezTo>
                <a:cubicBezTo>
                  <a:pt x="15264" y="4509"/>
                  <a:pt x="15253" y="4498"/>
                  <a:pt x="15211" y="4498"/>
                </a:cubicBezTo>
                <a:cubicBezTo>
                  <a:pt x="15168" y="4487"/>
                  <a:pt x="15168" y="4476"/>
                  <a:pt x="15168" y="4444"/>
                </a:cubicBezTo>
                <a:cubicBezTo>
                  <a:pt x="15168" y="4423"/>
                  <a:pt x="15146" y="4390"/>
                  <a:pt x="15135" y="4369"/>
                </a:cubicBezTo>
                <a:cubicBezTo>
                  <a:pt x="15114" y="4359"/>
                  <a:pt x="15103" y="4337"/>
                  <a:pt x="15103" y="4326"/>
                </a:cubicBezTo>
                <a:cubicBezTo>
                  <a:pt x="15103" y="4316"/>
                  <a:pt x="15082" y="4283"/>
                  <a:pt x="15060" y="4262"/>
                </a:cubicBezTo>
                <a:cubicBezTo>
                  <a:pt x="15028" y="4230"/>
                  <a:pt x="15006" y="4197"/>
                  <a:pt x="15006" y="4176"/>
                </a:cubicBezTo>
                <a:cubicBezTo>
                  <a:pt x="15006" y="4144"/>
                  <a:pt x="14835" y="3951"/>
                  <a:pt x="14792" y="3940"/>
                </a:cubicBezTo>
                <a:cubicBezTo>
                  <a:pt x="14760" y="3918"/>
                  <a:pt x="14653" y="3790"/>
                  <a:pt x="14653" y="3747"/>
                </a:cubicBezTo>
                <a:cubicBezTo>
                  <a:pt x="14653" y="3725"/>
                  <a:pt x="14642" y="3704"/>
                  <a:pt x="14631" y="3682"/>
                </a:cubicBezTo>
                <a:cubicBezTo>
                  <a:pt x="14620" y="3672"/>
                  <a:pt x="14599" y="3629"/>
                  <a:pt x="14588" y="3597"/>
                </a:cubicBezTo>
                <a:cubicBezTo>
                  <a:pt x="14577" y="3554"/>
                  <a:pt x="14556" y="3522"/>
                  <a:pt x="14534" y="3511"/>
                </a:cubicBezTo>
                <a:cubicBezTo>
                  <a:pt x="14524" y="3511"/>
                  <a:pt x="14503" y="3489"/>
                  <a:pt x="14491" y="3458"/>
                </a:cubicBezTo>
                <a:cubicBezTo>
                  <a:pt x="14417" y="3318"/>
                  <a:pt x="14384" y="3253"/>
                  <a:pt x="14363" y="3232"/>
                </a:cubicBezTo>
                <a:cubicBezTo>
                  <a:pt x="14320" y="3189"/>
                  <a:pt x="14277" y="3125"/>
                  <a:pt x="14277" y="3082"/>
                </a:cubicBezTo>
                <a:cubicBezTo>
                  <a:pt x="14277" y="3072"/>
                  <a:pt x="14255" y="3039"/>
                  <a:pt x="14234" y="3029"/>
                </a:cubicBezTo>
                <a:cubicBezTo>
                  <a:pt x="14213" y="3017"/>
                  <a:pt x="14138" y="2953"/>
                  <a:pt x="14084" y="2889"/>
                </a:cubicBezTo>
                <a:cubicBezTo>
                  <a:pt x="14031" y="2824"/>
                  <a:pt x="13966" y="2750"/>
                  <a:pt x="13955" y="2739"/>
                </a:cubicBezTo>
                <a:lnTo>
                  <a:pt x="13912" y="2696"/>
                </a:lnTo>
                <a:cubicBezTo>
                  <a:pt x="13816" y="2588"/>
                  <a:pt x="13451" y="2288"/>
                  <a:pt x="13409" y="2288"/>
                </a:cubicBezTo>
                <a:cubicBezTo>
                  <a:pt x="13387" y="2288"/>
                  <a:pt x="13226" y="2149"/>
                  <a:pt x="13226" y="2128"/>
                </a:cubicBezTo>
                <a:cubicBezTo>
                  <a:pt x="13226" y="2095"/>
                  <a:pt x="13215" y="2074"/>
                  <a:pt x="13140" y="2020"/>
                </a:cubicBezTo>
                <a:cubicBezTo>
                  <a:pt x="13087" y="1999"/>
                  <a:pt x="13033" y="1956"/>
                  <a:pt x="13022" y="1935"/>
                </a:cubicBezTo>
                <a:cubicBezTo>
                  <a:pt x="13001" y="1913"/>
                  <a:pt x="12979" y="1902"/>
                  <a:pt x="12968" y="1902"/>
                </a:cubicBezTo>
                <a:cubicBezTo>
                  <a:pt x="12958" y="1902"/>
                  <a:pt x="12915" y="1870"/>
                  <a:pt x="12894" y="1849"/>
                </a:cubicBezTo>
                <a:cubicBezTo>
                  <a:pt x="12861" y="1816"/>
                  <a:pt x="12808" y="1773"/>
                  <a:pt x="12775" y="1752"/>
                </a:cubicBezTo>
                <a:cubicBezTo>
                  <a:pt x="12732" y="1720"/>
                  <a:pt x="12679" y="1677"/>
                  <a:pt x="12658" y="1656"/>
                </a:cubicBezTo>
                <a:cubicBezTo>
                  <a:pt x="12636" y="1634"/>
                  <a:pt x="12593" y="1602"/>
                  <a:pt x="12572" y="1602"/>
                </a:cubicBezTo>
                <a:cubicBezTo>
                  <a:pt x="12550" y="1591"/>
                  <a:pt x="12508" y="1559"/>
                  <a:pt x="12486" y="1537"/>
                </a:cubicBezTo>
                <a:cubicBezTo>
                  <a:pt x="12453" y="1505"/>
                  <a:pt x="12432" y="1473"/>
                  <a:pt x="12422" y="1473"/>
                </a:cubicBezTo>
                <a:cubicBezTo>
                  <a:pt x="12400" y="1473"/>
                  <a:pt x="12260" y="1377"/>
                  <a:pt x="12186" y="1312"/>
                </a:cubicBezTo>
                <a:cubicBezTo>
                  <a:pt x="12164" y="1291"/>
                  <a:pt x="12121" y="1258"/>
                  <a:pt x="12100" y="1258"/>
                </a:cubicBezTo>
                <a:cubicBezTo>
                  <a:pt x="12067" y="1237"/>
                  <a:pt x="12046" y="1227"/>
                  <a:pt x="12046" y="1205"/>
                </a:cubicBezTo>
                <a:cubicBezTo>
                  <a:pt x="12036" y="1194"/>
                  <a:pt x="12003" y="1173"/>
                  <a:pt x="11971" y="1162"/>
                </a:cubicBezTo>
                <a:cubicBezTo>
                  <a:pt x="11939" y="1141"/>
                  <a:pt x="11843" y="1098"/>
                  <a:pt x="11757" y="1055"/>
                </a:cubicBezTo>
                <a:cubicBezTo>
                  <a:pt x="11681" y="1022"/>
                  <a:pt x="11595" y="991"/>
                  <a:pt x="11574" y="991"/>
                </a:cubicBezTo>
                <a:cubicBezTo>
                  <a:pt x="11564" y="991"/>
                  <a:pt x="11531" y="979"/>
                  <a:pt x="11521" y="979"/>
                </a:cubicBezTo>
                <a:cubicBezTo>
                  <a:pt x="11510" y="958"/>
                  <a:pt x="11371" y="937"/>
                  <a:pt x="11306" y="937"/>
                </a:cubicBezTo>
                <a:cubicBezTo>
                  <a:pt x="11285" y="937"/>
                  <a:pt x="11242" y="926"/>
                  <a:pt x="11220" y="905"/>
                </a:cubicBezTo>
                <a:cubicBezTo>
                  <a:pt x="11174" y="874"/>
                  <a:pt x="11062" y="849"/>
                  <a:pt x="10987" y="849"/>
                </a:cubicBezTo>
                <a:cubicBezTo>
                  <a:pt x="10957" y="849"/>
                  <a:pt x="10932" y="853"/>
                  <a:pt x="10920" y="862"/>
                </a:cubicBezTo>
                <a:cubicBezTo>
                  <a:pt x="10913" y="869"/>
                  <a:pt x="10890" y="873"/>
                  <a:pt x="10865" y="873"/>
                </a:cubicBezTo>
                <a:cubicBezTo>
                  <a:pt x="10818" y="873"/>
                  <a:pt x="10759" y="861"/>
                  <a:pt x="10759" y="840"/>
                </a:cubicBezTo>
                <a:cubicBezTo>
                  <a:pt x="10759" y="833"/>
                  <a:pt x="10742" y="829"/>
                  <a:pt x="10717" y="829"/>
                </a:cubicBezTo>
                <a:cubicBezTo>
                  <a:pt x="10671" y="829"/>
                  <a:pt x="10596" y="841"/>
                  <a:pt x="10534" y="862"/>
                </a:cubicBezTo>
                <a:cubicBezTo>
                  <a:pt x="10505" y="872"/>
                  <a:pt x="10487" y="877"/>
                  <a:pt x="10473" y="877"/>
                </a:cubicBezTo>
                <a:cubicBezTo>
                  <a:pt x="10455" y="877"/>
                  <a:pt x="10444" y="869"/>
                  <a:pt x="10427" y="851"/>
                </a:cubicBezTo>
                <a:cubicBezTo>
                  <a:pt x="10405" y="819"/>
                  <a:pt x="10384" y="819"/>
                  <a:pt x="10373" y="819"/>
                </a:cubicBezTo>
                <a:cubicBezTo>
                  <a:pt x="10334" y="835"/>
                  <a:pt x="10231" y="844"/>
                  <a:pt x="10153" y="844"/>
                </a:cubicBezTo>
                <a:cubicBezTo>
                  <a:pt x="10125" y="844"/>
                  <a:pt x="10101" y="843"/>
                  <a:pt x="10083" y="840"/>
                </a:cubicBezTo>
                <a:cubicBezTo>
                  <a:pt x="10041" y="840"/>
                  <a:pt x="9986" y="840"/>
                  <a:pt x="9944" y="851"/>
                </a:cubicBezTo>
                <a:cubicBezTo>
                  <a:pt x="9901" y="851"/>
                  <a:pt x="9805" y="862"/>
                  <a:pt x="9719" y="862"/>
                </a:cubicBezTo>
                <a:cubicBezTo>
                  <a:pt x="9681" y="859"/>
                  <a:pt x="9650" y="857"/>
                  <a:pt x="9625" y="857"/>
                </a:cubicBezTo>
                <a:cubicBezTo>
                  <a:pt x="9567" y="857"/>
                  <a:pt x="9541" y="865"/>
                  <a:pt x="9526" y="872"/>
                </a:cubicBezTo>
                <a:cubicBezTo>
                  <a:pt x="9505" y="893"/>
                  <a:pt x="9386" y="905"/>
                  <a:pt x="9273" y="905"/>
                </a:cubicBezTo>
                <a:cubicBezTo>
                  <a:pt x="9210" y="905"/>
                  <a:pt x="9149" y="901"/>
                  <a:pt x="9107" y="894"/>
                </a:cubicBezTo>
                <a:cubicBezTo>
                  <a:pt x="9083" y="886"/>
                  <a:pt x="9064" y="882"/>
                  <a:pt x="9047" y="882"/>
                </a:cubicBezTo>
                <a:cubicBezTo>
                  <a:pt x="9017" y="882"/>
                  <a:pt x="8989" y="891"/>
                  <a:pt x="8935" y="905"/>
                </a:cubicBezTo>
                <a:cubicBezTo>
                  <a:pt x="8842" y="942"/>
                  <a:pt x="8643" y="971"/>
                  <a:pt x="8551" y="971"/>
                </a:cubicBezTo>
                <a:cubicBezTo>
                  <a:pt x="8537" y="971"/>
                  <a:pt x="8526" y="970"/>
                  <a:pt x="8517" y="969"/>
                </a:cubicBezTo>
                <a:cubicBezTo>
                  <a:pt x="8506" y="966"/>
                  <a:pt x="8496" y="965"/>
                  <a:pt x="8487" y="965"/>
                </a:cubicBezTo>
                <a:cubicBezTo>
                  <a:pt x="8461" y="965"/>
                  <a:pt x="8441" y="975"/>
                  <a:pt x="8410" y="991"/>
                </a:cubicBezTo>
                <a:cubicBezTo>
                  <a:pt x="8383" y="1011"/>
                  <a:pt x="8364" y="1018"/>
                  <a:pt x="8351" y="1018"/>
                </a:cubicBezTo>
                <a:cubicBezTo>
                  <a:pt x="8344" y="1018"/>
                  <a:pt x="8339" y="1016"/>
                  <a:pt x="8335" y="1012"/>
                </a:cubicBezTo>
                <a:cubicBezTo>
                  <a:pt x="8330" y="998"/>
                  <a:pt x="8320" y="992"/>
                  <a:pt x="8304" y="992"/>
                </a:cubicBezTo>
                <a:cubicBezTo>
                  <a:pt x="8281" y="992"/>
                  <a:pt x="8245" y="1004"/>
                  <a:pt x="8196" y="1022"/>
                </a:cubicBezTo>
                <a:cubicBezTo>
                  <a:pt x="8161" y="1043"/>
                  <a:pt x="8140" y="1051"/>
                  <a:pt x="8121" y="1051"/>
                </a:cubicBezTo>
                <a:cubicBezTo>
                  <a:pt x="8110" y="1051"/>
                  <a:pt x="8100" y="1048"/>
                  <a:pt x="8088" y="1044"/>
                </a:cubicBezTo>
                <a:cubicBezTo>
                  <a:pt x="8074" y="1034"/>
                  <a:pt x="8061" y="1029"/>
                  <a:pt x="8047" y="1029"/>
                </a:cubicBezTo>
                <a:cubicBezTo>
                  <a:pt x="8030" y="1029"/>
                  <a:pt x="8010" y="1037"/>
                  <a:pt x="7981" y="1055"/>
                </a:cubicBezTo>
                <a:cubicBezTo>
                  <a:pt x="7917" y="1076"/>
                  <a:pt x="7874" y="1087"/>
                  <a:pt x="7681" y="1087"/>
                </a:cubicBezTo>
                <a:cubicBezTo>
                  <a:pt x="7640" y="1084"/>
                  <a:pt x="7604" y="1082"/>
                  <a:pt x="7573" y="1082"/>
                </a:cubicBezTo>
                <a:cubicBezTo>
                  <a:pt x="7496" y="1082"/>
                  <a:pt x="7446" y="1090"/>
                  <a:pt x="7423" y="1098"/>
                </a:cubicBezTo>
                <a:cubicBezTo>
                  <a:pt x="7373" y="1126"/>
                  <a:pt x="7124" y="1145"/>
                  <a:pt x="6944" y="1145"/>
                </a:cubicBezTo>
                <a:cubicBezTo>
                  <a:pt x="6853" y="1145"/>
                  <a:pt x="6780" y="1141"/>
                  <a:pt x="6758" y="1130"/>
                </a:cubicBezTo>
                <a:cubicBezTo>
                  <a:pt x="6755" y="1127"/>
                  <a:pt x="6749" y="1125"/>
                  <a:pt x="6742" y="1125"/>
                </a:cubicBezTo>
                <a:cubicBezTo>
                  <a:pt x="6723" y="1125"/>
                  <a:pt x="6695" y="1133"/>
                  <a:pt x="6672" y="1141"/>
                </a:cubicBezTo>
                <a:cubicBezTo>
                  <a:pt x="6655" y="1145"/>
                  <a:pt x="6639" y="1147"/>
                  <a:pt x="6624" y="1147"/>
                </a:cubicBezTo>
                <a:cubicBezTo>
                  <a:pt x="6601" y="1147"/>
                  <a:pt x="6579" y="1142"/>
                  <a:pt x="6554" y="1130"/>
                </a:cubicBezTo>
                <a:cubicBezTo>
                  <a:pt x="6532" y="1125"/>
                  <a:pt x="6516" y="1123"/>
                  <a:pt x="6502" y="1123"/>
                </a:cubicBezTo>
                <a:cubicBezTo>
                  <a:pt x="6481" y="1123"/>
                  <a:pt x="6466" y="1128"/>
                  <a:pt x="6447" y="1141"/>
                </a:cubicBezTo>
                <a:cubicBezTo>
                  <a:pt x="6412" y="1161"/>
                  <a:pt x="6328" y="1173"/>
                  <a:pt x="6247" y="1173"/>
                </a:cubicBezTo>
                <a:cubicBezTo>
                  <a:pt x="6202" y="1173"/>
                  <a:pt x="6159" y="1170"/>
                  <a:pt x="6125" y="1162"/>
                </a:cubicBezTo>
                <a:cubicBezTo>
                  <a:pt x="6095" y="1154"/>
                  <a:pt x="6070" y="1147"/>
                  <a:pt x="6050" y="1147"/>
                </a:cubicBezTo>
                <a:cubicBezTo>
                  <a:pt x="6042" y="1147"/>
                  <a:pt x="6035" y="1148"/>
                  <a:pt x="6029" y="1151"/>
                </a:cubicBezTo>
                <a:cubicBezTo>
                  <a:pt x="6007" y="1162"/>
                  <a:pt x="5975" y="1173"/>
                  <a:pt x="5943" y="1173"/>
                </a:cubicBezTo>
                <a:cubicBezTo>
                  <a:pt x="5922" y="1173"/>
                  <a:pt x="5879" y="1184"/>
                  <a:pt x="5868" y="1194"/>
                </a:cubicBezTo>
                <a:cubicBezTo>
                  <a:pt x="5825" y="1227"/>
                  <a:pt x="5643" y="1248"/>
                  <a:pt x="5450" y="1248"/>
                </a:cubicBezTo>
                <a:lnTo>
                  <a:pt x="5085" y="1248"/>
                </a:lnTo>
                <a:cubicBezTo>
                  <a:pt x="5052" y="1248"/>
                  <a:pt x="5031" y="1258"/>
                  <a:pt x="5009" y="1269"/>
                </a:cubicBezTo>
                <a:cubicBezTo>
                  <a:pt x="4999" y="1280"/>
                  <a:pt x="4935" y="1291"/>
                  <a:pt x="4870" y="1301"/>
                </a:cubicBezTo>
                <a:cubicBezTo>
                  <a:pt x="4806" y="1312"/>
                  <a:pt x="4720" y="1334"/>
                  <a:pt x="4666" y="1355"/>
                </a:cubicBezTo>
                <a:cubicBezTo>
                  <a:pt x="4617" y="1384"/>
                  <a:pt x="4591" y="1393"/>
                  <a:pt x="4572" y="1393"/>
                </a:cubicBezTo>
                <a:cubicBezTo>
                  <a:pt x="4563" y="1393"/>
                  <a:pt x="4556" y="1391"/>
                  <a:pt x="4549" y="1387"/>
                </a:cubicBezTo>
                <a:cubicBezTo>
                  <a:pt x="4538" y="1376"/>
                  <a:pt x="4527" y="1371"/>
                  <a:pt x="4514" y="1371"/>
                </a:cubicBezTo>
                <a:cubicBezTo>
                  <a:pt x="4500" y="1371"/>
                  <a:pt x="4484" y="1376"/>
                  <a:pt x="4463" y="1387"/>
                </a:cubicBezTo>
                <a:cubicBezTo>
                  <a:pt x="4441" y="1398"/>
                  <a:pt x="4377" y="1420"/>
                  <a:pt x="4344" y="1420"/>
                </a:cubicBezTo>
                <a:cubicBezTo>
                  <a:pt x="4302" y="1430"/>
                  <a:pt x="4248" y="1441"/>
                  <a:pt x="4227" y="1451"/>
                </a:cubicBezTo>
                <a:cubicBezTo>
                  <a:pt x="4205" y="1463"/>
                  <a:pt x="4141" y="1484"/>
                  <a:pt x="4087" y="1494"/>
                </a:cubicBezTo>
                <a:cubicBezTo>
                  <a:pt x="4034" y="1505"/>
                  <a:pt x="3980" y="1516"/>
                  <a:pt x="3958" y="1527"/>
                </a:cubicBezTo>
                <a:cubicBezTo>
                  <a:pt x="3927" y="1537"/>
                  <a:pt x="3862" y="1559"/>
                  <a:pt x="3755" y="1570"/>
                </a:cubicBezTo>
                <a:cubicBezTo>
                  <a:pt x="3712" y="1580"/>
                  <a:pt x="3658" y="1602"/>
                  <a:pt x="3648" y="1613"/>
                </a:cubicBezTo>
                <a:cubicBezTo>
                  <a:pt x="3626" y="1623"/>
                  <a:pt x="3605" y="1644"/>
                  <a:pt x="3594" y="1644"/>
                </a:cubicBezTo>
                <a:cubicBezTo>
                  <a:pt x="3572" y="1644"/>
                  <a:pt x="3551" y="1656"/>
                  <a:pt x="3540" y="1677"/>
                </a:cubicBezTo>
                <a:cubicBezTo>
                  <a:pt x="3519" y="1687"/>
                  <a:pt x="3497" y="1709"/>
                  <a:pt x="3476" y="1709"/>
                </a:cubicBezTo>
                <a:cubicBezTo>
                  <a:pt x="3465" y="1709"/>
                  <a:pt x="3443" y="1720"/>
                  <a:pt x="3433" y="1730"/>
                </a:cubicBezTo>
                <a:cubicBezTo>
                  <a:pt x="3422" y="1741"/>
                  <a:pt x="3401" y="1752"/>
                  <a:pt x="3379" y="1752"/>
                </a:cubicBezTo>
                <a:cubicBezTo>
                  <a:pt x="3347" y="1752"/>
                  <a:pt x="3133" y="1859"/>
                  <a:pt x="3111" y="1880"/>
                </a:cubicBezTo>
                <a:cubicBezTo>
                  <a:pt x="3111" y="1892"/>
                  <a:pt x="3090" y="1902"/>
                  <a:pt x="3068" y="1902"/>
                </a:cubicBezTo>
                <a:cubicBezTo>
                  <a:pt x="3047" y="1902"/>
                  <a:pt x="3014" y="1913"/>
                  <a:pt x="2993" y="1935"/>
                </a:cubicBezTo>
                <a:cubicBezTo>
                  <a:pt x="2961" y="1945"/>
                  <a:pt x="2940" y="1966"/>
                  <a:pt x="2940" y="1966"/>
                </a:cubicBezTo>
                <a:cubicBezTo>
                  <a:pt x="2940" y="1966"/>
                  <a:pt x="2907" y="1977"/>
                  <a:pt x="2886" y="1988"/>
                </a:cubicBezTo>
                <a:cubicBezTo>
                  <a:pt x="2864" y="1999"/>
                  <a:pt x="2821" y="1999"/>
                  <a:pt x="2800" y="1999"/>
                </a:cubicBezTo>
                <a:cubicBezTo>
                  <a:pt x="2778" y="1999"/>
                  <a:pt x="2757" y="2009"/>
                  <a:pt x="2747" y="2031"/>
                </a:cubicBezTo>
                <a:cubicBezTo>
                  <a:pt x="2725" y="2063"/>
                  <a:pt x="2704" y="2074"/>
                  <a:pt x="2693" y="2074"/>
                </a:cubicBezTo>
                <a:cubicBezTo>
                  <a:pt x="2682" y="2074"/>
                  <a:pt x="2661" y="2095"/>
                  <a:pt x="2639" y="2116"/>
                </a:cubicBezTo>
                <a:cubicBezTo>
                  <a:pt x="2628" y="2138"/>
                  <a:pt x="2596" y="2159"/>
                  <a:pt x="2575" y="2171"/>
                </a:cubicBezTo>
                <a:cubicBezTo>
                  <a:pt x="2554" y="2171"/>
                  <a:pt x="2500" y="2202"/>
                  <a:pt x="2468" y="2224"/>
                </a:cubicBezTo>
                <a:cubicBezTo>
                  <a:pt x="2435" y="2235"/>
                  <a:pt x="2403" y="2256"/>
                  <a:pt x="2392" y="2256"/>
                </a:cubicBezTo>
                <a:cubicBezTo>
                  <a:pt x="2371" y="2256"/>
                  <a:pt x="2178" y="2449"/>
                  <a:pt x="2146" y="2492"/>
                </a:cubicBezTo>
                <a:cubicBezTo>
                  <a:pt x="2135" y="2514"/>
                  <a:pt x="2113" y="2535"/>
                  <a:pt x="2092" y="2535"/>
                </a:cubicBezTo>
                <a:cubicBezTo>
                  <a:pt x="2070" y="2535"/>
                  <a:pt x="2039" y="2545"/>
                  <a:pt x="2017" y="2578"/>
                </a:cubicBezTo>
                <a:cubicBezTo>
                  <a:pt x="2000" y="2604"/>
                  <a:pt x="1982" y="2624"/>
                  <a:pt x="1976" y="2624"/>
                </a:cubicBezTo>
                <a:cubicBezTo>
                  <a:pt x="1975" y="2624"/>
                  <a:pt x="1974" y="2623"/>
                  <a:pt x="1974" y="2621"/>
                </a:cubicBezTo>
                <a:cubicBezTo>
                  <a:pt x="1963" y="2621"/>
                  <a:pt x="1942" y="2631"/>
                  <a:pt x="1931" y="2642"/>
                </a:cubicBezTo>
                <a:cubicBezTo>
                  <a:pt x="1824" y="2760"/>
                  <a:pt x="1792" y="2793"/>
                  <a:pt x="1770" y="2836"/>
                </a:cubicBezTo>
                <a:cubicBezTo>
                  <a:pt x="1738" y="2889"/>
                  <a:pt x="1599" y="3017"/>
                  <a:pt x="1567" y="3017"/>
                </a:cubicBezTo>
                <a:cubicBezTo>
                  <a:pt x="1556" y="3017"/>
                  <a:pt x="1545" y="3039"/>
                  <a:pt x="1534" y="3050"/>
                </a:cubicBezTo>
                <a:cubicBezTo>
                  <a:pt x="1524" y="3114"/>
                  <a:pt x="1460" y="3189"/>
                  <a:pt x="1395" y="3232"/>
                </a:cubicBezTo>
                <a:cubicBezTo>
                  <a:pt x="1363" y="3253"/>
                  <a:pt x="1331" y="3286"/>
                  <a:pt x="1331" y="3307"/>
                </a:cubicBezTo>
                <a:cubicBezTo>
                  <a:pt x="1320" y="3339"/>
                  <a:pt x="1309" y="3372"/>
                  <a:pt x="1288" y="3382"/>
                </a:cubicBezTo>
                <a:cubicBezTo>
                  <a:pt x="1277" y="3404"/>
                  <a:pt x="1255" y="3446"/>
                  <a:pt x="1245" y="3479"/>
                </a:cubicBezTo>
                <a:lnTo>
                  <a:pt x="1191" y="3586"/>
                </a:lnTo>
                <a:cubicBezTo>
                  <a:pt x="1169" y="3618"/>
                  <a:pt x="1159" y="3651"/>
                  <a:pt x="1159" y="3672"/>
                </a:cubicBezTo>
                <a:cubicBezTo>
                  <a:pt x="1169" y="3694"/>
                  <a:pt x="1159" y="3704"/>
                  <a:pt x="1148" y="3704"/>
                </a:cubicBezTo>
                <a:cubicBezTo>
                  <a:pt x="1116" y="3704"/>
                  <a:pt x="1095" y="3737"/>
                  <a:pt x="1084" y="3822"/>
                </a:cubicBezTo>
                <a:cubicBezTo>
                  <a:pt x="1084" y="3854"/>
                  <a:pt x="1052" y="3908"/>
                  <a:pt x="1030" y="3951"/>
                </a:cubicBezTo>
                <a:cubicBezTo>
                  <a:pt x="998" y="4004"/>
                  <a:pt x="976" y="4047"/>
                  <a:pt x="966" y="4123"/>
                </a:cubicBezTo>
                <a:cubicBezTo>
                  <a:pt x="955" y="4176"/>
                  <a:pt x="933" y="4240"/>
                  <a:pt x="923" y="4262"/>
                </a:cubicBezTo>
                <a:cubicBezTo>
                  <a:pt x="902" y="4294"/>
                  <a:pt x="880" y="4326"/>
                  <a:pt x="880" y="4359"/>
                </a:cubicBezTo>
                <a:lnTo>
                  <a:pt x="837" y="4444"/>
                </a:lnTo>
                <a:cubicBezTo>
                  <a:pt x="816" y="4455"/>
                  <a:pt x="794" y="4509"/>
                  <a:pt x="783" y="4541"/>
                </a:cubicBezTo>
                <a:cubicBezTo>
                  <a:pt x="762" y="4583"/>
                  <a:pt x="740" y="4626"/>
                  <a:pt x="719" y="4638"/>
                </a:cubicBezTo>
                <a:cubicBezTo>
                  <a:pt x="698" y="4659"/>
                  <a:pt x="676" y="4712"/>
                  <a:pt x="666" y="4766"/>
                </a:cubicBezTo>
                <a:cubicBezTo>
                  <a:pt x="644" y="4819"/>
                  <a:pt x="623" y="4874"/>
                  <a:pt x="612" y="4884"/>
                </a:cubicBezTo>
                <a:cubicBezTo>
                  <a:pt x="601" y="4905"/>
                  <a:pt x="590" y="4927"/>
                  <a:pt x="590" y="4948"/>
                </a:cubicBezTo>
                <a:cubicBezTo>
                  <a:pt x="601" y="5024"/>
                  <a:pt x="590" y="5055"/>
                  <a:pt x="537" y="5098"/>
                </a:cubicBezTo>
                <a:cubicBezTo>
                  <a:pt x="504" y="5131"/>
                  <a:pt x="494" y="5152"/>
                  <a:pt x="494" y="5195"/>
                </a:cubicBezTo>
                <a:cubicBezTo>
                  <a:pt x="504" y="5281"/>
                  <a:pt x="473" y="5410"/>
                  <a:pt x="440" y="5442"/>
                </a:cubicBezTo>
                <a:cubicBezTo>
                  <a:pt x="430" y="5463"/>
                  <a:pt x="408" y="5506"/>
                  <a:pt x="397" y="5549"/>
                </a:cubicBezTo>
                <a:cubicBezTo>
                  <a:pt x="387" y="5592"/>
                  <a:pt x="365" y="5635"/>
                  <a:pt x="354" y="5656"/>
                </a:cubicBezTo>
                <a:cubicBezTo>
                  <a:pt x="323" y="5710"/>
                  <a:pt x="311" y="5806"/>
                  <a:pt x="333" y="5839"/>
                </a:cubicBezTo>
                <a:cubicBezTo>
                  <a:pt x="344" y="5849"/>
                  <a:pt x="344" y="5871"/>
                  <a:pt x="323" y="5903"/>
                </a:cubicBezTo>
                <a:cubicBezTo>
                  <a:pt x="290" y="5968"/>
                  <a:pt x="280" y="6021"/>
                  <a:pt x="268" y="6204"/>
                </a:cubicBezTo>
                <a:cubicBezTo>
                  <a:pt x="268" y="6278"/>
                  <a:pt x="258" y="6343"/>
                  <a:pt x="247" y="6354"/>
                </a:cubicBezTo>
                <a:cubicBezTo>
                  <a:pt x="237" y="6364"/>
                  <a:pt x="237" y="6385"/>
                  <a:pt x="247" y="6407"/>
                </a:cubicBezTo>
                <a:cubicBezTo>
                  <a:pt x="247" y="6440"/>
                  <a:pt x="247" y="6450"/>
                  <a:pt x="215" y="6482"/>
                </a:cubicBezTo>
                <a:cubicBezTo>
                  <a:pt x="183" y="6504"/>
                  <a:pt x="172" y="6525"/>
                  <a:pt x="151" y="6707"/>
                </a:cubicBezTo>
                <a:cubicBezTo>
                  <a:pt x="140" y="6815"/>
                  <a:pt x="129" y="6965"/>
                  <a:pt x="129" y="7040"/>
                </a:cubicBezTo>
                <a:cubicBezTo>
                  <a:pt x="129" y="7115"/>
                  <a:pt x="118" y="7212"/>
                  <a:pt x="108" y="7244"/>
                </a:cubicBezTo>
                <a:cubicBezTo>
                  <a:pt x="108" y="7286"/>
                  <a:pt x="108" y="7319"/>
                  <a:pt x="118" y="7351"/>
                </a:cubicBezTo>
                <a:cubicBezTo>
                  <a:pt x="151" y="7394"/>
                  <a:pt x="118" y="7684"/>
                  <a:pt x="75" y="7727"/>
                </a:cubicBezTo>
                <a:cubicBezTo>
                  <a:pt x="54" y="7748"/>
                  <a:pt x="54" y="7770"/>
                  <a:pt x="65" y="7855"/>
                </a:cubicBezTo>
                <a:cubicBezTo>
                  <a:pt x="75" y="7941"/>
                  <a:pt x="75" y="7973"/>
                  <a:pt x="54" y="8006"/>
                </a:cubicBezTo>
                <a:cubicBezTo>
                  <a:pt x="44" y="8027"/>
                  <a:pt x="32" y="8091"/>
                  <a:pt x="22" y="8199"/>
                </a:cubicBezTo>
                <a:cubicBezTo>
                  <a:pt x="22" y="8284"/>
                  <a:pt x="11" y="8392"/>
                  <a:pt x="11" y="8435"/>
                </a:cubicBezTo>
                <a:cubicBezTo>
                  <a:pt x="1" y="8520"/>
                  <a:pt x="1" y="8531"/>
                  <a:pt x="1" y="8885"/>
                </a:cubicBezTo>
                <a:cubicBezTo>
                  <a:pt x="1" y="9024"/>
                  <a:pt x="11" y="9153"/>
                  <a:pt x="22" y="9164"/>
                </a:cubicBezTo>
                <a:cubicBezTo>
                  <a:pt x="32" y="9174"/>
                  <a:pt x="32" y="9303"/>
                  <a:pt x="32" y="9443"/>
                </a:cubicBezTo>
                <a:cubicBezTo>
                  <a:pt x="32" y="9625"/>
                  <a:pt x="32" y="9732"/>
                  <a:pt x="54" y="9775"/>
                </a:cubicBezTo>
                <a:cubicBezTo>
                  <a:pt x="75" y="9839"/>
                  <a:pt x="65" y="10011"/>
                  <a:pt x="44" y="10065"/>
                </a:cubicBezTo>
                <a:cubicBezTo>
                  <a:pt x="32" y="10075"/>
                  <a:pt x="32" y="10097"/>
                  <a:pt x="44" y="10129"/>
                </a:cubicBezTo>
                <a:cubicBezTo>
                  <a:pt x="75" y="10204"/>
                  <a:pt x="87" y="10387"/>
                  <a:pt x="65" y="10419"/>
                </a:cubicBezTo>
                <a:cubicBezTo>
                  <a:pt x="54" y="10440"/>
                  <a:pt x="54" y="10461"/>
                  <a:pt x="75" y="10504"/>
                </a:cubicBezTo>
                <a:cubicBezTo>
                  <a:pt x="87" y="10526"/>
                  <a:pt x="108" y="10590"/>
                  <a:pt x="108" y="10633"/>
                </a:cubicBezTo>
                <a:cubicBezTo>
                  <a:pt x="108" y="10687"/>
                  <a:pt x="108" y="10730"/>
                  <a:pt x="140" y="10762"/>
                </a:cubicBezTo>
                <a:cubicBezTo>
                  <a:pt x="172" y="10805"/>
                  <a:pt x="172" y="10837"/>
                  <a:pt x="183" y="10933"/>
                </a:cubicBezTo>
                <a:cubicBezTo>
                  <a:pt x="183" y="11030"/>
                  <a:pt x="183" y="11062"/>
                  <a:pt x="204" y="11073"/>
                </a:cubicBezTo>
                <a:cubicBezTo>
                  <a:pt x="226" y="11084"/>
                  <a:pt x="237" y="11116"/>
                  <a:pt x="237" y="11191"/>
                </a:cubicBezTo>
                <a:cubicBezTo>
                  <a:pt x="237" y="11266"/>
                  <a:pt x="247" y="11309"/>
                  <a:pt x="280" y="11341"/>
                </a:cubicBezTo>
                <a:cubicBezTo>
                  <a:pt x="344" y="11427"/>
                  <a:pt x="365" y="11470"/>
                  <a:pt x="344" y="11502"/>
                </a:cubicBezTo>
                <a:cubicBezTo>
                  <a:pt x="323" y="11534"/>
                  <a:pt x="344" y="11610"/>
                  <a:pt x="397" y="11717"/>
                </a:cubicBezTo>
                <a:cubicBezTo>
                  <a:pt x="473" y="11846"/>
                  <a:pt x="504" y="11910"/>
                  <a:pt x="526" y="12006"/>
                </a:cubicBezTo>
                <a:cubicBezTo>
                  <a:pt x="537" y="12049"/>
                  <a:pt x="559" y="12103"/>
                  <a:pt x="569" y="12124"/>
                </a:cubicBezTo>
                <a:cubicBezTo>
                  <a:pt x="580" y="12156"/>
                  <a:pt x="590" y="12189"/>
                  <a:pt x="590" y="12210"/>
                </a:cubicBezTo>
                <a:cubicBezTo>
                  <a:pt x="590" y="12221"/>
                  <a:pt x="612" y="12285"/>
                  <a:pt x="644" y="12339"/>
                </a:cubicBezTo>
                <a:cubicBezTo>
                  <a:pt x="676" y="12403"/>
                  <a:pt x="709" y="12457"/>
                  <a:pt x="709" y="12468"/>
                </a:cubicBezTo>
                <a:cubicBezTo>
                  <a:pt x="709" y="12478"/>
                  <a:pt x="719" y="12511"/>
                  <a:pt x="730" y="12532"/>
                </a:cubicBezTo>
                <a:cubicBezTo>
                  <a:pt x="752" y="12554"/>
                  <a:pt x="762" y="12575"/>
                  <a:pt x="762" y="12596"/>
                </a:cubicBezTo>
                <a:cubicBezTo>
                  <a:pt x="752" y="12618"/>
                  <a:pt x="762" y="12650"/>
                  <a:pt x="794" y="12682"/>
                </a:cubicBezTo>
                <a:cubicBezTo>
                  <a:pt x="816" y="12714"/>
                  <a:pt x="837" y="12747"/>
                  <a:pt x="826" y="12757"/>
                </a:cubicBezTo>
                <a:cubicBezTo>
                  <a:pt x="826" y="12778"/>
                  <a:pt x="837" y="12821"/>
                  <a:pt x="880" y="12875"/>
                </a:cubicBezTo>
                <a:cubicBezTo>
                  <a:pt x="933" y="12929"/>
                  <a:pt x="955" y="12971"/>
                  <a:pt x="976" y="13057"/>
                </a:cubicBezTo>
                <a:cubicBezTo>
                  <a:pt x="988" y="13122"/>
                  <a:pt x="1009" y="13176"/>
                  <a:pt x="1019" y="13186"/>
                </a:cubicBezTo>
                <a:cubicBezTo>
                  <a:pt x="1030" y="13186"/>
                  <a:pt x="1041" y="13207"/>
                  <a:pt x="1041" y="13207"/>
                </a:cubicBezTo>
                <a:cubicBezTo>
                  <a:pt x="1041" y="13229"/>
                  <a:pt x="1138" y="13390"/>
                  <a:pt x="1191" y="13476"/>
                </a:cubicBezTo>
                <a:cubicBezTo>
                  <a:pt x="1212" y="13497"/>
                  <a:pt x="1224" y="13540"/>
                  <a:pt x="1224" y="13562"/>
                </a:cubicBezTo>
                <a:cubicBezTo>
                  <a:pt x="1224" y="13583"/>
                  <a:pt x="1245" y="13615"/>
                  <a:pt x="1266" y="13636"/>
                </a:cubicBezTo>
                <a:cubicBezTo>
                  <a:pt x="1320" y="13669"/>
                  <a:pt x="1438" y="13851"/>
                  <a:pt x="1438" y="13905"/>
                </a:cubicBezTo>
                <a:cubicBezTo>
                  <a:pt x="1438" y="13915"/>
                  <a:pt x="1448" y="13958"/>
                  <a:pt x="1470" y="13980"/>
                </a:cubicBezTo>
                <a:cubicBezTo>
                  <a:pt x="1481" y="14012"/>
                  <a:pt x="1502" y="14044"/>
                  <a:pt x="1502" y="14065"/>
                </a:cubicBezTo>
                <a:cubicBezTo>
                  <a:pt x="1502" y="14077"/>
                  <a:pt x="1534" y="14130"/>
                  <a:pt x="1577" y="14173"/>
                </a:cubicBezTo>
                <a:cubicBezTo>
                  <a:pt x="1620" y="14216"/>
                  <a:pt x="1663" y="14259"/>
                  <a:pt x="1663" y="14270"/>
                </a:cubicBezTo>
                <a:cubicBezTo>
                  <a:pt x="1663" y="14280"/>
                  <a:pt x="1674" y="14313"/>
                  <a:pt x="1695" y="14334"/>
                </a:cubicBezTo>
                <a:cubicBezTo>
                  <a:pt x="1717" y="14356"/>
                  <a:pt x="1727" y="14387"/>
                  <a:pt x="1727" y="14387"/>
                </a:cubicBezTo>
                <a:cubicBezTo>
                  <a:pt x="1717" y="14420"/>
                  <a:pt x="1760" y="14506"/>
                  <a:pt x="1813" y="14527"/>
                </a:cubicBezTo>
                <a:cubicBezTo>
                  <a:pt x="1846" y="14549"/>
                  <a:pt x="1877" y="14592"/>
                  <a:pt x="1910" y="14666"/>
                </a:cubicBezTo>
                <a:cubicBezTo>
                  <a:pt x="1963" y="14773"/>
                  <a:pt x="1974" y="14795"/>
                  <a:pt x="2103" y="14924"/>
                </a:cubicBezTo>
                <a:cubicBezTo>
                  <a:pt x="2135" y="14967"/>
                  <a:pt x="2167" y="15009"/>
                  <a:pt x="2167" y="15021"/>
                </a:cubicBezTo>
                <a:cubicBezTo>
                  <a:pt x="2167" y="15031"/>
                  <a:pt x="2189" y="15063"/>
                  <a:pt x="2210" y="15085"/>
                </a:cubicBezTo>
                <a:cubicBezTo>
                  <a:pt x="2242" y="15106"/>
                  <a:pt x="2275" y="15149"/>
                  <a:pt x="2285" y="15181"/>
                </a:cubicBezTo>
                <a:cubicBezTo>
                  <a:pt x="2296" y="15214"/>
                  <a:pt x="2328" y="15245"/>
                  <a:pt x="2349" y="15257"/>
                </a:cubicBezTo>
                <a:cubicBezTo>
                  <a:pt x="2371" y="15267"/>
                  <a:pt x="2425" y="15321"/>
                  <a:pt x="2468" y="15385"/>
                </a:cubicBezTo>
                <a:cubicBezTo>
                  <a:pt x="2511" y="15450"/>
                  <a:pt x="2564" y="15514"/>
                  <a:pt x="2575" y="15514"/>
                </a:cubicBezTo>
                <a:cubicBezTo>
                  <a:pt x="2596" y="15524"/>
                  <a:pt x="2618" y="15557"/>
                  <a:pt x="2628" y="15578"/>
                </a:cubicBezTo>
                <a:cubicBezTo>
                  <a:pt x="2639" y="15610"/>
                  <a:pt x="2661" y="15632"/>
                  <a:pt x="2693" y="15632"/>
                </a:cubicBezTo>
                <a:cubicBezTo>
                  <a:pt x="2725" y="15632"/>
                  <a:pt x="2747" y="15653"/>
                  <a:pt x="2790" y="15728"/>
                </a:cubicBezTo>
                <a:cubicBezTo>
                  <a:pt x="2821" y="15771"/>
                  <a:pt x="2864" y="15825"/>
                  <a:pt x="2886" y="15857"/>
                </a:cubicBezTo>
                <a:cubicBezTo>
                  <a:pt x="2918" y="15879"/>
                  <a:pt x="2993" y="15953"/>
                  <a:pt x="3057" y="16018"/>
                </a:cubicBezTo>
                <a:cubicBezTo>
                  <a:pt x="3122" y="16082"/>
                  <a:pt x="3176" y="16136"/>
                  <a:pt x="3186" y="16136"/>
                </a:cubicBezTo>
                <a:cubicBezTo>
                  <a:pt x="3219" y="16136"/>
                  <a:pt x="3379" y="16222"/>
                  <a:pt x="3412" y="16254"/>
                </a:cubicBezTo>
                <a:cubicBezTo>
                  <a:pt x="3422" y="16275"/>
                  <a:pt x="3497" y="16308"/>
                  <a:pt x="3572" y="16339"/>
                </a:cubicBezTo>
                <a:cubicBezTo>
                  <a:pt x="3637" y="16361"/>
                  <a:pt x="3712" y="16382"/>
                  <a:pt x="3722" y="16394"/>
                </a:cubicBezTo>
                <a:cubicBezTo>
                  <a:pt x="3722" y="16404"/>
                  <a:pt x="3776" y="16415"/>
                  <a:pt x="3819" y="16425"/>
                </a:cubicBezTo>
                <a:cubicBezTo>
                  <a:pt x="3862" y="16436"/>
                  <a:pt x="3927" y="16468"/>
                  <a:pt x="3980" y="16501"/>
                </a:cubicBezTo>
                <a:cubicBezTo>
                  <a:pt x="4023" y="16533"/>
                  <a:pt x="4066" y="16554"/>
                  <a:pt x="4077" y="16554"/>
                </a:cubicBezTo>
                <a:cubicBezTo>
                  <a:pt x="4098" y="16554"/>
                  <a:pt x="4130" y="16575"/>
                  <a:pt x="4163" y="16608"/>
                </a:cubicBezTo>
                <a:cubicBezTo>
                  <a:pt x="4184" y="16630"/>
                  <a:pt x="4248" y="16661"/>
                  <a:pt x="4280" y="16683"/>
                </a:cubicBezTo>
                <a:cubicBezTo>
                  <a:pt x="4323" y="16694"/>
                  <a:pt x="4377" y="16715"/>
                  <a:pt x="4409" y="16737"/>
                </a:cubicBezTo>
                <a:cubicBezTo>
                  <a:pt x="4430" y="16747"/>
                  <a:pt x="4473" y="16769"/>
                  <a:pt x="4495" y="16769"/>
                </a:cubicBezTo>
                <a:cubicBezTo>
                  <a:pt x="4504" y="16767"/>
                  <a:pt x="4515" y="16766"/>
                  <a:pt x="4526" y="16766"/>
                </a:cubicBezTo>
                <a:cubicBezTo>
                  <a:pt x="4576" y="16766"/>
                  <a:pt x="4634" y="16783"/>
                  <a:pt x="4634" y="16801"/>
                </a:cubicBezTo>
                <a:cubicBezTo>
                  <a:pt x="4634" y="16833"/>
                  <a:pt x="4666" y="16844"/>
                  <a:pt x="4731" y="16844"/>
                </a:cubicBezTo>
                <a:cubicBezTo>
                  <a:pt x="4752" y="16844"/>
                  <a:pt x="4785" y="16865"/>
                  <a:pt x="4806" y="16876"/>
                </a:cubicBezTo>
                <a:cubicBezTo>
                  <a:pt x="4828" y="16897"/>
                  <a:pt x="4859" y="16908"/>
                  <a:pt x="4881" y="16908"/>
                </a:cubicBezTo>
                <a:cubicBezTo>
                  <a:pt x="4902" y="16908"/>
                  <a:pt x="4924" y="16919"/>
                  <a:pt x="4935" y="16930"/>
                </a:cubicBezTo>
                <a:cubicBezTo>
                  <a:pt x="4956" y="16940"/>
                  <a:pt x="5171" y="17026"/>
                  <a:pt x="5235" y="17047"/>
                </a:cubicBezTo>
                <a:cubicBezTo>
                  <a:pt x="5278" y="17069"/>
                  <a:pt x="5493" y="17187"/>
                  <a:pt x="5503" y="17209"/>
                </a:cubicBezTo>
                <a:cubicBezTo>
                  <a:pt x="5503" y="17209"/>
                  <a:pt x="5535" y="17219"/>
                  <a:pt x="5557" y="17219"/>
                </a:cubicBezTo>
                <a:cubicBezTo>
                  <a:pt x="5589" y="17219"/>
                  <a:pt x="5621" y="17230"/>
                  <a:pt x="5643" y="17262"/>
                </a:cubicBezTo>
                <a:cubicBezTo>
                  <a:pt x="5674" y="17295"/>
                  <a:pt x="5686" y="17305"/>
                  <a:pt x="5793" y="17305"/>
                </a:cubicBezTo>
                <a:cubicBezTo>
                  <a:pt x="5932" y="17305"/>
                  <a:pt x="6018" y="17326"/>
                  <a:pt x="6061" y="17369"/>
                </a:cubicBezTo>
                <a:cubicBezTo>
                  <a:pt x="6082" y="17402"/>
                  <a:pt x="6115" y="17412"/>
                  <a:pt x="6222" y="17423"/>
                </a:cubicBezTo>
                <a:cubicBezTo>
                  <a:pt x="6286" y="17434"/>
                  <a:pt x="6382" y="17434"/>
                  <a:pt x="6425" y="17434"/>
                </a:cubicBezTo>
                <a:cubicBezTo>
                  <a:pt x="6468" y="17434"/>
                  <a:pt x="6554" y="17434"/>
                  <a:pt x="6597" y="17445"/>
                </a:cubicBezTo>
                <a:cubicBezTo>
                  <a:pt x="6651" y="17455"/>
                  <a:pt x="6715" y="17466"/>
                  <a:pt x="6747" y="17466"/>
                </a:cubicBezTo>
                <a:cubicBezTo>
                  <a:pt x="6790" y="17466"/>
                  <a:pt x="6833" y="17476"/>
                  <a:pt x="6887" y="17498"/>
                </a:cubicBezTo>
                <a:cubicBezTo>
                  <a:pt x="6935" y="17522"/>
                  <a:pt x="6965" y="17534"/>
                  <a:pt x="6986" y="17534"/>
                </a:cubicBezTo>
                <a:cubicBezTo>
                  <a:pt x="6993" y="17534"/>
                  <a:pt x="6999" y="17533"/>
                  <a:pt x="7005" y="17531"/>
                </a:cubicBezTo>
                <a:cubicBezTo>
                  <a:pt x="7015" y="17525"/>
                  <a:pt x="7026" y="17522"/>
                  <a:pt x="7039" y="17522"/>
                </a:cubicBezTo>
                <a:cubicBezTo>
                  <a:pt x="7053" y="17522"/>
                  <a:pt x="7069" y="17525"/>
                  <a:pt x="7090" y="17531"/>
                </a:cubicBezTo>
                <a:cubicBezTo>
                  <a:pt x="7112" y="17541"/>
                  <a:pt x="7198" y="17552"/>
                  <a:pt x="7262" y="17552"/>
                </a:cubicBezTo>
                <a:cubicBezTo>
                  <a:pt x="7380" y="17562"/>
                  <a:pt x="7519" y="17584"/>
                  <a:pt x="7573" y="17616"/>
                </a:cubicBezTo>
                <a:cubicBezTo>
                  <a:pt x="7584" y="17616"/>
                  <a:pt x="7670" y="17627"/>
                  <a:pt x="7755" y="17627"/>
                </a:cubicBezTo>
                <a:cubicBezTo>
                  <a:pt x="7831" y="17627"/>
                  <a:pt x="7927" y="17638"/>
                  <a:pt x="7948" y="17648"/>
                </a:cubicBezTo>
                <a:lnTo>
                  <a:pt x="8056" y="17648"/>
                </a:lnTo>
                <a:cubicBezTo>
                  <a:pt x="8087" y="17636"/>
                  <a:pt x="8118" y="17630"/>
                  <a:pt x="8149" y="17630"/>
                </a:cubicBezTo>
                <a:cubicBezTo>
                  <a:pt x="8172" y="17630"/>
                  <a:pt x="8194" y="17633"/>
                  <a:pt x="8217" y="17638"/>
                </a:cubicBezTo>
                <a:cubicBezTo>
                  <a:pt x="8239" y="17642"/>
                  <a:pt x="8255" y="17644"/>
                  <a:pt x="8269" y="17644"/>
                </a:cubicBezTo>
                <a:cubicBezTo>
                  <a:pt x="8290" y="17644"/>
                  <a:pt x="8305" y="17639"/>
                  <a:pt x="8324" y="17627"/>
                </a:cubicBezTo>
                <a:cubicBezTo>
                  <a:pt x="8342" y="17609"/>
                  <a:pt x="8353" y="17601"/>
                  <a:pt x="8365" y="17601"/>
                </a:cubicBezTo>
                <a:cubicBezTo>
                  <a:pt x="8375" y="17601"/>
                  <a:pt x="8385" y="17607"/>
                  <a:pt x="8399" y="17616"/>
                </a:cubicBezTo>
                <a:cubicBezTo>
                  <a:pt x="8434" y="17634"/>
                  <a:pt x="8618" y="17642"/>
                  <a:pt x="8797" y="17642"/>
                </a:cubicBezTo>
                <a:cubicBezTo>
                  <a:pt x="8943" y="17642"/>
                  <a:pt x="9086" y="17636"/>
                  <a:pt x="9139" y="17627"/>
                </a:cubicBezTo>
                <a:cubicBezTo>
                  <a:pt x="9166" y="17621"/>
                  <a:pt x="9188" y="17619"/>
                  <a:pt x="9209" y="17619"/>
                </a:cubicBezTo>
                <a:cubicBezTo>
                  <a:pt x="9230" y="17619"/>
                  <a:pt x="9252" y="17621"/>
                  <a:pt x="9279" y="17627"/>
                </a:cubicBezTo>
                <a:cubicBezTo>
                  <a:pt x="9300" y="17632"/>
                  <a:pt x="9316" y="17635"/>
                  <a:pt x="9331" y="17635"/>
                </a:cubicBezTo>
                <a:cubicBezTo>
                  <a:pt x="9346" y="17635"/>
                  <a:pt x="9359" y="17632"/>
                  <a:pt x="9375" y="17627"/>
                </a:cubicBezTo>
                <a:cubicBezTo>
                  <a:pt x="9386" y="17616"/>
                  <a:pt x="9429" y="17605"/>
                  <a:pt x="9450" y="17605"/>
                </a:cubicBezTo>
                <a:cubicBezTo>
                  <a:pt x="9483" y="17605"/>
                  <a:pt x="9526" y="17605"/>
                  <a:pt x="9547" y="17595"/>
                </a:cubicBezTo>
                <a:cubicBezTo>
                  <a:pt x="9557" y="17584"/>
                  <a:pt x="9600" y="17573"/>
                  <a:pt x="9622" y="17573"/>
                </a:cubicBezTo>
                <a:cubicBezTo>
                  <a:pt x="9654" y="17573"/>
                  <a:pt x="9686" y="17562"/>
                  <a:pt x="9708" y="17562"/>
                </a:cubicBezTo>
                <a:cubicBezTo>
                  <a:pt x="9716" y="17554"/>
                  <a:pt x="9722" y="17551"/>
                  <a:pt x="9729" y="17551"/>
                </a:cubicBezTo>
                <a:cubicBezTo>
                  <a:pt x="9739" y="17551"/>
                  <a:pt x="9748" y="17560"/>
                  <a:pt x="9762" y="17573"/>
                </a:cubicBezTo>
                <a:cubicBezTo>
                  <a:pt x="9777" y="17584"/>
                  <a:pt x="9788" y="17590"/>
                  <a:pt x="9802" y="17590"/>
                </a:cubicBezTo>
                <a:cubicBezTo>
                  <a:pt x="9815" y="17590"/>
                  <a:pt x="9831" y="17584"/>
                  <a:pt x="9858" y="17573"/>
                </a:cubicBezTo>
                <a:cubicBezTo>
                  <a:pt x="9921" y="17542"/>
                  <a:pt x="10029" y="17522"/>
                  <a:pt x="10121" y="17522"/>
                </a:cubicBezTo>
                <a:cubicBezTo>
                  <a:pt x="10155" y="17522"/>
                  <a:pt x="10186" y="17525"/>
                  <a:pt x="10212" y="17531"/>
                </a:cubicBezTo>
                <a:cubicBezTo>
                  <a:pt x="10224" y="17534"/>
                  <a:pt x="10234" y="17537"/>
                  <a:pt x="10244" y="17537"/>
                </a:cubicBezTo>
                <a:cubicBezTo>
                  <a:pt x="10261" y="17537"/>
                  <a:pt x="10277" y="17529"/>
                  <a:pt x="10298" y="17509"/>
                </a:cubicBezTo>
                <a:cubicBezTo>
                  <a:pt x="10319" y="17498"/>
                  <a:pt x="10362" y="17476"/>
                  <a:pt x="10384" y="17476"/>
                </a:cubicBezTo>
                <a:cubicBezTo>
                  <a:pt x="10415" y="17476"/>
                  <a:pt x="10470" y="17476"/>
                  <a:pt x="10512" y="17466"/>
                </a:cubicBezTo>
                <a:cubicBezTo>
                  <a:pt x="10555" y="17466"/>
                  <a:pt x="10651" y="17466"/>
                  <a:pt x="10727" y="17455"/>
                </a:cubicBezTo>
                <a:cubicBezTo>
                  <a:pt x="10813" y="17455"/>
                  <a:pt x="10909" y="17445"/>
                  <a:pt x="10952" y="17434"/>
                </a:cubicBezTo>
                <a:cubicBezTo>
                  <a:pt x="10995" y="17423"/>
                  <a:pt x="11049" y="17412"/>
                  <a:pt x="11081" y="17412"/>
                </a:cubicBezTo>
                <a:cubicBezTo>
                  <a:pt x="11123" y="17412"/>
                  <a:pt x="11166" y="17402"/>
                  <a:pt x="11209" y="17369"/>
                </a:cubicBezTo>
                <a:cubicBezTo>
                  <a:pt x="11252" y="17348"/>
                  <a:pt x="11295" y="17326"/>
                  <a:pt x="11371" y="17326"/>
                </a:cubicBezTo>
                <a:cubicBezTo>
                  <a:pt x="11467" y="17316"/>
                  <a:pt x="11510" y="17305"/>
                  <a:pt x="11552" y="17262"/>
                </a:cubicBezTo>
                <a:cubicBezTo>
                  <a:pt x="11564" y="17240"/>
                  <a:pt x="11585" y="17240"/>
                  <a:pt x="11607" y="17240"/>
                </a:cubicBezTo>
                <a:cubicBezTo>
                  <a:pt x="11617" y="17246"/>
                  <a:pt x="11631" y="17249"/>
                  <a:pt x="11643" y="17249"/>
                </a:cubicBezTo>
                <a:cubicBezTo>
                  <a:pt x="11655" y="17249"/>
                  <a:pt x="11665" y="17246"/>
                  <a:pt x="11671" y="17240"/>
                </a:cubicBezTo>
                <a:cubicBezTo>
                  <a:pt x="11681" y="17230"/>
                  <a:pt x="11703" y="17230"/>
                  <a:pt x="11724" y="17230"/>
                </a:cubicBezTo>
                <a:cubicBezTo>
                  <a:pt x="11726" y="17232"/>
                  <a:pt x="11728" y="17232"/>
                  <a:pt x="11732" y="17232"/>
                </a:cubicBezTo>
                <a:cubicBezTo>
                  <a:pt x="11754" y="17232"/>
                  <a:pt x="11817" y="17204"/>
                  <a:pt x="11864" y="17176"/>
                </a:cubicBezTo>
                <a:cubicBezTo>
                  <a:pt x="11928" y="17144"/>
                  <a:pt x="11993" y="17123"/>
                  <a:pt x="12014" y="17123"/>
                </a:cubicBezTo>
                <a:cubicBezTo>
                  <a:pt x="12057" y="17123"/>
                  <a:pt x="12196" y="17080"/>
                  <a:pt x="12293" y="17026"/>
                </a:cubicBezTo>
                <a:cubicBezTo>
                  <a:pt x="12324" y="17010"/>
                  <a:pt x="12362" y="17000"/>
                  <a:pt x="12379" y="17000"/>
                </a:cubicBezTo>
                <a:cubicBezTo>
                  <a:pt x="12385" y="17000"/>
                  <a:pt x="12389" y="17002"/>
                  <a:pt x="12389" y="17004"/>
                </a:cubicBezTo>
                <a:cubicBezTo>
                  <a:pt x="12400" y="17004"/>
                  <a:pt x="12432" y="16994"/>
                  <a:pt x="12465" y="16973"/>
                </a:cubicBezTo>
                <a:cubicBezTo>
                  <a:pt x="12496" y="16951"/>
                  <a:pt x="12539" y="16930"/>
                  <a:pt x="12572" y="16919"/>
                </a:cubicBezTo>
                <a:cubicBezTo>
                  <a:pt x="12593" y="16919"/>
                  <a:pt x="12647" y="16876"/>
                  <a:pt x="12679" y="16844"/>
                </a:cubicBezTo>
                <a:cubicBezTo>
                  <a:pt x="12722" y="16801"/>
                  <a:pt x="12775" y="16758"/>
                  <a:pt x="12818" y="16737"/>
                </a:cubicBezTo>
                <a:cubicBezTo>
                  <a:pt x="12851" y="16726"/>
                  <a:pt x="12925" y="16683"/>
                  <a:pt x="12990" y="16640"/>
                </a:cubicBezTo>
                <a:cubicBezTo>
                  <a:pt x="13044" y="16597"/>
                  <a:pt x="13119" y="16554"/>
                  <a:pt x="13151" y="16533"/>
                </a:cubicBezTo>
                <a:cubicBezTo>
                  <a:pt x="13173" y="16522"/>
                  <a:pt x="13204" y="16501"/>
                  <a:pt x="13204" y="16490"/>
                </a:cubicBezTo>
                <a:cubicBezTo>
                  <a:pt x="13215" y="16468"/>
                  <a:pt x="13247" y="16447"/>
                  <a:pt x="13290" y="16436"/>
                </a:cubicBezTo>
                <a:cubicBezTo>
                  <a:pt x="13333" y="16425"/>
                  <a:pt x="13354" y="16415"/>
                  <a:pt x="13366" y="16372"/>
                </a:cubicBezTo>
                <a:cubicBezTo>
                  <a:pt x="13376" y="16351"/>
                  <a:pt x="13397" y="16318"/>
                  <a:pt x="13430" y="16308"/>
                </a:cubicBezTo>
                <a:cubicBezTo>
                  <a:pt x="13451" y="16297"/>
                  <a:pt x="13494" y="16275"/>
                  <a:pt x="13526" y="16243"/>
                </a:cubicBezTo>
                <a:cubicBezTo>
                  <a:pt x="13548" y="16222"/>
                  <a:pt x="13580" y="16200"/>
                  <a:pt x="13590" y="16200"/>
                </a:cubicBezTo>
                <a:cubicBezTo>
                  <a:pt x="13602" y="16200"/>
                  <a:pt x="13645" y="16179"/>
                  <a:pt x="13687" y="16146"/>
                </a:cubicBezTo>
                <a:cubicBezTo>
                  <a:pt x="13730" y="16115"/>
                  <a:pt x="13773" y="16082"/>
                  <a:pt x="13795" y="16072"/>
                </a:cubicBezTo>
                <a:cubicBezTo>
                  <a:pt x="13869" y="16029"/>
                  <a:pt x="14041" y="15879"/>
                  <a:pt x="14084" y="15814"/>
                </a:cubicBezTo>
                <a:cubicBezTo>
                  <a:pt x="14116" y="15782"/>
                  <a:pt x="14181" y="15739"/>
                  <a:pt x="14213" y="15717"/>
                </a:cubicBezTo>
                <a:cubicBezTo>
                  <a:pt x="14245" y="15707"/>
                  <a:pt x="14277" y="15686"/>
                  <a:pt x="14277" y="15674"/>
                </a:cubicBezTo>
                <a:cubicBezTo>
                  <a:pt x="14277" y="15653"/>
                  <a:pt x="14438" y="15481"/>
                  <a:pt x="14491" y="15450"/>
                </a:cubicBezTo>
                <a:cubicBezTo>
                  <a:pt x="14513" y="15428"/>
                  <a:pt x="14534" y="15407"/>
                  <a:pt x="14534" y="15385"/>
                </a:cubicBezTo>
                <a:cubicBezTo>
                  <a:pt x="14534" y="15374"/>
                  <a:pt x="14546" y="15353"/>
                  <a:pt x="14567" y="15353"/>
                </a:cubicBezTo>
                <a:cubicBezTo>
                  <a:pt x="14577" y="15342"/>
                  <a:pt x="14599" y="15310"/>
                  <a:pt x="14610" y="15288"/>
                </a:cubicBezTo>
                <a:cubicBezTo>
                  <a:pt x="14631" y="15224"/>
                  <a:pt x="14706" y="15149"/>
                  <a:pt x="14749" y="15138"/>
                </a:cubicBezTo>
                <a:lnTo>
                  <a:pt x="14803" y="15085"/>
                </a:lnTo>
                <a:cubicBezTo>
                  <a:pt x="14846" y="15009"/>
                  <a:pt x="15039" y="14816"/>
                  <a:pt x="15114" y="14763"/>
                </a:cubicBezTo>
                <a:cubicBezTo>
                  <a:pt x="15178" y="14731"/>
                  <a:pt x="15189" y="14709"/>
                  <a:pt x="15189" y="14666"/>
                </a:cubicBezTo>
                <a:cubicBezTo>
                  <a:pt x="15178" y="14613"/>
                  <a:pt x="15189" y="14592"/>
                  <a:pt x="15221" y="14570"/>
                </a:cubicBezTo>
                <a:cubicBezTo>
                  <a:pt x="15242" y="14559"/>
                  <a:pt x="15264" y="14537"/>
                  <a:pt x="15275" y="14537"/>
                </a:cubicBezTo>
                <a:cubicBezTo>
                  <a:pt x="15285" y="14537"/>
                  <a:pt x="15318" y="14516"/>
                  <a:pt x="15339" y="14495"/>
                </a:cubicBezTo>
                <a:cubicBezTo>
                  <a:pt x="15371" y="14463"/>
                  <a:pt x="15414" y="14430"/>
                  <a:pt x="15447" y="14409"/>
                </a:cubicBezTo>
                <a:cubicBezTo>
                  <a:pt x="15468" y="14387"/>
                  <a:pt x="15500" y="14356"/>
                  <a:pt x="15511" y="14323"/>
                </a:cubicBezTo>
                <a:cubicBezTo>
                  <a:pt x="15521" y="14291"/>
                  <a:pt x="15543" y="14248"/>
                  <a:pt x="15575" y="14237"/>
                </a:cubicBezTo>
                <a:cubicBezTo>
                  <a:pt x="15597" y="14216"/>
                  <a:pt x="15628" y="14162"/>
                  <a:pt x="15650" y="14120"/>
                </a:cubicBezTo>
                <a:cubicBezTo>
                  <a:pt x="15671" y="14077"/>
                  <a:pt x="15714" y="14012"/>
                  <a:pt x="15736" y="13991"/>
                </a:cubicBezTo>
                <a:cubicBezTo>
                  <a:pt x="15757" y="13958"/>
                  <a:pt x="15800" y="13905"/>
                  <a:pt x="15822" y="13872"/>
                </a:cubicBezTo>
                <a:cubicBezTo>
                  <a:pt x="15864" y="13808"/>
                  <a:pt x="15897" y="13765"/>
                  <a:pt x="15961" y="13722"/>
                </a:cubicBezTo>
                <a:cubicBezTo>
                  <a:pt x="15972" y="13712"/>
                  <a:pt x="15993" y="13658"/>
                  <a:pt x="16004" y="13605"/>
                </a:cubicBezTo>
                <a:cubicBezTo>
                  <a:pt x="16026" y="13529"/>
                  <a:pt x="16047" y="13497"/>
                  <a:pt x="16112" y="13443"/>
                </a:cubicBezTo>
                <a:cubicBezTo>
                  <a:pt x="16165" y="13390"/>
                  <a:pt x="16197" y="13347"/>
                  <a:pt x="16208" y="13293"/>
                </a:cubicBezTo>
                <a:cubicBezTo>
                  <a:pt x="16219" y="13250"/>
                  <a:pt x="16240" y="13219"/>
                  <a:pt x="16262" y="13207"/>
                </a:cubicBezTo>
                <a:cubicBezTo>
                  <a:pt x="16305" y="13186"/>
                  <a:pt x="16326" y="13164"/>
                  <a:pt x="16326" y="13122"/>
                </a:cubicBezTo>
                <a:cubicBezTo>
                  <a:pt x="16326" y="13090"/>
                  <a:pt x="16348" y="13036"/>
                  <a:pt x="16455" y="12800"/>
                </a:cubicBezTo>
                <a:cubicBezTo>
                  <a:pt x="16465" y="12757"/>
                  <a:pt x="16487" y="12714"/>
                  <a:pt x="16498" y="12693"/>
                </a:cubicBezTo>
                <a:cubicBezTo>
                  <a:pt x="16498" y="12682"/>
                  <a:pt x="16519" y="12650"/>
                  <a:pt x="16529" y="12639"/>
                </a:cubicBezTo>
                <a:cubicBezTo>
                  <a:pt x="16541" y="12628"/>
                  <a:pt x="16551" y="12607"/>
                  <a:pt x="16551" y="12585"/>
                </a:cubicBezTo>
                <a:cubicBezTo>
                  <a:pt x="16551" y="12564"/>
                  <a:pt x="16562" y="12521"/>
                  <a:pt x="16584" y="12489"/>
                </a:cubicBezTo>
                <a:cubicBezTo>
                  <a:pt x="16594" y="12468"/>
                  <a:pt x="16615" y="12403"/>
                  <a:pt x="16626" y="12371"/>
                </a:cubicBezTo>
                <a:cubicBezTo>
                  <a:pt x="16626" y="12328"/>
                  <a:pt x="16648" y="12263"/>
                  <a:pt x="16669" y="12232"/>
                </a:cubicBezTo>
                <a:cubicBezTo>
                  <a:pt x="16680" y="12189"/>
                  <a:pt x="16691" y="12135"/>
                  <a:pt x="16691" y="12082"/>
                </a:cubicBezTo>
                <a:cubicBezTo>
                  <a:pt x="16680" y="12017"/>
                  <a:pt x="16691" y="11985"/>
                  <a:pt x="16723" y="11910"/>
                </a:cubicBezTo>
                <a:cubicBezTo>
                  <a:pt x="16755" y="11846"/>
                  <a:pt x="16777" y="11803"/>
                  <a:pt x="16765" y="11781"/>
                </a:cubicBezTo>
                <a:cubicBezTo>
                  <a:pt x="16765" y="11760"/>
                  <a:pt x="16765" y="11749"/>
                  <a:pt x="16777" y="11749"/>
                </a:cubicBezTo>
                <a:cubicBezTo>
                  <a:pt x="16787" y="11749"/>
                  <a:pt x="16798" y="11727"/>
                  <a:pt x="16798" y="11695"/>
                </a:cubicBezTo>
                <a:cubicBezTo>
                  <a:pt x="16798" y="11641"/>
                  <a:pt x="16798" y="11620"/>
                  <a:pt x="16841" y="11513"/>
                </a:cubicBezTo>
                <a:cubicBezTo>
                  <a:pt x="16851" y="11502"/>
                  <a:pt x="16873" y="11405"/>
                  <a:pt x="16894" y="11309"/>
                </a:cubicBezTo>
                <a:cubicBezTo>
                  <a:pt x="16927" y="11212"/>
                  <a:pt x="16948" y="11116"/>
                  <a:pt x="16970" y="11073"/>
                </a:cubicBezTo>
                <a:cubicBezTo>
                  <a:pt x="16980" y="11041"/>
                  <a:pt x="16991" y="11009"/>
                  <a:pt x="16980" y="10998"/>
                </a:cubicBezTo>
                <a:cubicBezTo>
                  <a:pt x="16980" y="10976"/>
                  <a:pt x="16980" y="10955"/>
                  <a:pt x="16991" y="10945"/>
                </a:cubicBezTo>
                <a:cubicBezTo>
                  <a:pt x="17013" y="10923"/>
                  <a:pt x="17066" y="10719"/>
                  <a:pt x="17077" y="10644"/>
                </a:cubicBezTo>
                <a:cubicBezTo>
                  <a:pt x="17087" y="10504"/>
                  <a:pt x="17109" y="10387"/>
                  <a:pt x="17120" y="10387"/>
                </a:cubicBezTo>
                <a:cubicBezTo>
                  <a:pt x="17141" y="10387"/>
                  <a:pt x="17184" y="10237"/>
                  <a:pt x="17184" y="10183"/>
                </a:cubicBezTo>
                <a:cubicBezTo>
                  <a:pt x="17184" y="10161"/>
                  <a:pt x="17194" y="10118"/>
                  <a:pt x="17206" y="10086"/>
                </a:cubicBezTo>
                <a:cubicBezTo>
                  <a:pt x="17216" y="10044"/>
                  <a:pt x="17216" y="10022"/>
                  <a:pt x="17206" y="9990"/>
                </a:cubicBezTo>
                <a:cubicBezTo>
                  <a:pt x="17184" y="9958"/>
                  <a:pt x="17184" y="9947"/>
                  <a:pt x="17194" y="9925"/>
                </a:cubicBezTo>
                <a:cubicBezTo>
                  <a:pt x="17206" y="9915"/>
                  <a:pt x="17216" y="9893"/>
                  <a:pt x="17216" y="9861"/>
                </a:cubicBezTo>
                <a:cubicBezTo>
                  <a:pt x="17216" y="9839"/>
                  <a:pt x="17227" y="9796"/>
                  <a:pt x="17237" y="9765"/>
                </a:cubicBezTo>
                <a:cubicBezTo>
                  <a:pt x="17270" y="9700"/>
                  <a:pt x="17280" y="9453"/>
                  <a:pt x="17259" y="9239"/>
                </a:cubicBezTo>
                <a:cubicBezTo>
                  <a:pt x="17237" y="9003"/>
                  <a:pt x="17237" y="8949"/>
                  <a:pt x="17227" y="8907"/>
                </a:cubicBezTo>
                <a:cubicBezTo>
                  <a:pt x="17216" y="8874"/>
                  <a:pt x="17227" y="8831"/>
                  <a:pt x="17237" y="8778"/>
                </a:cubicBezTo>
                <a:cubicBezTo>
                  <a:pt x="17270" y="8702"/>
                  <a:pt x="17270" y="8692"/>
                  <a:pt x="17249" y="8617"/>
                </a:cubicBezTo>
                <a:cubicBezTo>
                  <a:pt x="17227" y="8585"/>
                  <a:pt x="17216" y="8509"/>
                  <a:pt x="17216" y="8456"/>
                </a:cubicBezTo>
                <a:cubicBezTo>
                  <a:pt x="17216" y="8413"/>
                  <a:pt x="17206" y="8370"/>
                  <a:pt x="17194" y="8370"/>
                </a:cubicBezTo>
                <a:cubicBezTo>
                  <a:pt x="17184" y="8359"/>
                  <a:pt x="17184" y="8327"/>
                  <a:pt x="17194" y="8273"/>
                </a:cubicBezTo>
                <a:cubicBezTo>
                  <a:pt x="17206" y="8209"/>
                  <a:pt x="17194" y="8188"/>
                  <a:pt x="17173" y="8166"/>
                </a:cubicBezTo>
                <a:cubicBezTo>
                  <a:pt x="17152" y="8145"/>
                  <a:pt x="17141" y="8091"/>
                  <a:pt x="17130" y="7952"/>
                </a:cubicBezTo>
                <a:cubicBezTo>
                  <a:pt x="17130" y="7844"/>
                  <a:pt x="17109" y="7737"/>
                  <a:pt x="17098" y="7705"/>
                </a:cubicBezTo>
                <a:cubicBezTo>
                  <a:pt x="17087" y="7662"/>
                  <a:pt x="17077" y="7619"/>
                  <a:pt x="17066" y="7598"/>
                </a:cubicBezTo>
                <a:cubicBezTo>
                  <a:pt x="17066" y="7577"/>
                  <a:pt x="17066" y="7544"/>
                  <a:pt x="17055" y="7534"/>
                </a:cubicBezTo>
                <a:cubicBezTo>
                  <a:pt x="17044" y="7534"/>
                  <a:pt x="17034" y="7469"/>
                  <a:pt x="17034" y="7405"/>
                </a:cubicBezTo>
                <a:cubicBezTo>
                  <a:pt x="17023" y="7351"/>
                  <a:pt x="17013" y="7265"/>
                  <a:pt x="17001" y="7233"/>
                </a:cubicBezTo>
                <a:cubicBezTo>
                  <a:pt x="16991" y="7190"/>
                  <a:pt x="16980" y="7126"/>
                  <a:pt x="16970" y="7083"/>
                </a:cubicBezTo>
                <a:cubicBezTo>
                  <a:pt x="16970" y="7019"/>
                  <a:pt x="16970" y="6997"/>
                  <a:pt x="16937" y="6976"/>
                </a:cubicBezTo>
                <a:cubicBezTo>
                  <a:pt x="16927" y="6954"/>
                  <a:pt x="16905" y="6912"/>
                  <a:pt x="16905" y="6826"/>
                </a:cubicBezTo>
                <a:cubicBezTo>
                  <a:pt x="16894" y="6750"/>
                  <a:pt x="16873" y="6676"/>
                  <a:pt x="16862" y="6654"/>
                </a:cubicBezTo>
                <a:cubicBezTo>
                  <a:pt x="16841" y="6621"/>
                  <a:pt x="16830" y="6590"/>
                  <a:pt x="16841" y="6579"/>
                </a:cubicBezTo>
                <a:cubicBezTo>
                  <a:pt x="16841" y="6568"/>
                  <a:pt x="16830" y="6525"/>
                  <a:pt x="16798" y="6471"/>
                </a:cubicBezTo>
                <a:cubicBezTo>
                  <a:pt x="16777" y="6428"/>
                  <a:pt x="16765" y="6364"/>
                  <a:pt x="16765" y="6343"/>
                </a:cubicBezTo>
                <a:cubicBezTo>
                  <a:pt x="16765" y="6311"/>
                  <a:pt x="16755" y="6278"/>
                  <a:pt x="16744" y="6257"/>
                </a:cubicBezTo>
                <a:cubicBezTo>
                  <a:pt x="16734" y="6235"/>
                  <a:pt x="16723" y="6204"/>
                  <a:pt x="16723" y="6171"/>
                </a:cubicBezTo>
                <a:cubicBezTo>
                  <a:pt x="16723" y="6139"/>
                  <a:pt x="16712" y="6118"/>
                  <a:pt x="16691" y="6085"/>
                </a:cubicBezTo>
                <a:cubicBezTo>
                  <a:pt x="16658" y="6064"/>
                  <a:pt x="16648" y="6042"/>
                  <a:pt x="16648" y="5946"/>
                </a:cubicBezTo>
                <a:cubicBezTo>
                  <a:pt x="16648" y="5871"/>
                  <a:pt x="16637" y="5817"/>
                  <a:pt x="16626" y="5796"/>
                </a:cubicBezTo>
                <a:cubicBezTo>
                  <a:pt x="16605" y="5775"/>
                  <a:pt x="16594" y="5720"/>
                  <a:pt x="16594" y="5667"/>
                </a:cubicBezTo>
                <a:cubicBezTo>
                  <a:pt x="16584" y="5613"/>
                  <a:pt x="16584" y="5549"/>
                  <a:pt x="16572" y="5539"/>
                </a:cubicBezTo>
                <a:cubicBezTo>
                  <a:pt x="16562" y="5517"/>
                  <a:pt x="16551" y="5484"/>
                  <a:pt x="16551" y="5463"/>
                </a:cubicBezTo>
                <a:cubicBezTo>
                  <a:pt x="16551" y="5453"/>
                  <a:pt x="16541" y="5410"/>
                  <a:pt x="16541" y="5377"/>
                </a:cubicBezTo>
                <a:cubicBezTo>
                  <a:pt x="16529" y="5356"/>
                  <a:pt x="16519" y="5291"/>
                  <a:pt x="16498" y="5249"/>
                </a:cubicBezTo>
                <a:cubicBezTo>
                  <a:pt x="16498" y="5206"/>
                  <a:pt x="16476" y="5163"/>
                  <a:pt x="16465" y="5141"/>
                </a:cubicBezTo>
                <a:cubicBezTo>
                  <a:pt x="16444" y="5131"/>
                  <a:pt x="16433" y="5067"/>
                  <a:pt x="16422" y="5013"/>
                </a:cubicBezTo>
                <a:cubicBezTo>
                  <a:pt x="16412" y="4959"/>
                  <a:pt x="16390" y="4905"/>
                  <a:pt x="16369" y="4884"/>
                </a:cubicBezTo>
                <a:cubicBezTo>
                  <a:pt x="16336" y="4852"/>
                  <a:pt x="16305" y="4734"/>
                  <a:pt x="16315" y="4712"/>
                </a:cubicBezTo>
                <a:cubicBezTo>
                  <a:pt x="16326" y="4702"/>
                  <a:pt x="16305" y="4669"/>
                  <a:pt x="16283" y="4638"/>
                </a:cubicBezTo>
                <a:cubicBezTo>
                  <a:pt x="16262" y="4605"/>
                  <a:pt x="16251" y="4573"/>
                  <a:pt x="16251" y="4562"/>
                </a:cubicBezTo>
                <a:cubicBezTo>
                  <a:pt x="16251" y="4552"/>
                  <a:pt x="16229" y="4476"/>
                  <a:pt x="16197" y="4412"/>
                </a:cubicBezTo>
                <a:cubicBezTo>
                  <a:pt x="16154" y="4337"/>
                  <a:pt x="16133" y="4262"/>
                  <a:pt x="16133" y="4240"/>
                </a:cubicBezTo>
                <a:cubicBezTo>
                  <a:pt x="16133" y="4219"/>
                  <a:pt x="16122" y="4197"/>
                  <a:pt x="16112" y="4197"/>
                </a:cubicBezTo>
                <a:cubicBezTo>
                  <a:pt x="16100" y="4187"/>
                  <a:pt x="16100" y="4176"/>
                  <a:pt x="16100" y="4166"/>
                </a:cubicBezTo>
                <a:cubicBezTo>
                  <a:pt x="16100" y="4133"/>
                  <a:pt x="16026" y="4015"/>
                  <a:pt x="15961" y="3930"/>
                </a:cubicBezTo>
                <a:cubicBezTo>
                  <a:pt x="15940" y="3908"/>
                  <a:pt x="15918" y="3865"/>
                  <a:pt x="15918" y="3854"/>
                </a:cubicBezTo>
                <a:cubicBezTo>
                  <a:pt x="15929" y="3844"/>
                  <a:pt x="15907" y="3801"/>
                  <a:pt x="15886" y="3768"/>
                </a:cubicBezTo>
                <a:cubicBezTo>
                  <a:pt x="15854" y="3725"/>
                  <a:pt x="15822" y="3661"/>
                  <a:pt x="15811" y="3608"/>
                </a:cubicBezTo>
                <a:cubicBezTo>
                  <a:pt x="15790" y="3511"/>
                  <a:pt x="15747" y="3446"/>
                  <a:pt x="15714" y="3425"/>
                </a:cubicBezTo>
                <a:cubicBezTo>
                  <a:pt x="15704" y="3415"/>
                  <a:pt x="15693" y="3393"/>
                  <a:pt x="15693" y="3372"/>
                </a:cubicBezTo>
                <a:cubicBezTo>
                  <a:pt x="15693" y="3361"/>
                  <a:pt x="15661" y="3318"/>
                  <a:pt x="15628" y="3296"/>
                </a:cubicBezTo>
                <a:cubicBezTo>
                  <a:pt x="15586" y="3265"/>
                  <a:pt x="15564" y="3232"/>
                  <a:pt x="15575" y="3222"/>
                </a:cubicBezTo>
                <a:cubicBezTo>
                  <a:pt x="15575" y="3200"/>
                  <a:pt x="15532" y="3136"/>
                  <a:pt x="15435" y="3039"/>
                </a:cubicBezTo>
                <a:cubicBezTo>
                  <a:pt x="15361" y="2964"/>
                  <a:pt x="15296" y="2878"/>
                  <a:pt x="15285" y="2857"/>
                </a:cubicBezTo>
                <a:cubicBezTo>
                  <a:pt x="15275" y="2836"/>
                  <a:pt x="15253" y="2824"/>
                  <a:pt x="15242" y="2824"/>
                </a:cubicBezTo>
                <a:cubicBezTo>
                  <a:pt x="15221" y="2824"/>
                  <a:pt x="15156" y="2760"/>
                  <a:pt x="15156" y="2728"/>
                </a:cubicBezTo>
                <a:cubicBezTo>
                  <a:pt x="15156" y="2717"/>
                  <a:pt x="15114" y="2664"/>
                  <a:pt x="15060" y="2610"/>
                </a:cubicBezTo>
                <a:cubicBezTo>
                  <a:pt x="15006" y="2567"/>
                  <a:pt x="14963" y="2514"/>
                  <a:pt x="14963" y="2503"/>
                </a:cubicBezTo>
                <a:cubicBezTo>
                  <a:pt x="14963" y="2481"/>
                  <a:pt x="14942" y="2460"/>
                  <a:pt x="14910" y="2449"/>
                </a:cubicBezTo>
                <a:cubicBezTo>
                  <a:pt x="14889" y="2438"/>
                  <a:pt x="14856" y="2406"/>
                  <a:pt x="14835" y="2385"/>
                </a:cubicBezTo>
                <a:cubicBezTo>
                  <a:pt x="14824" y="2364"/>
                  <a:pt x="14792" y="2331"/>
                  <a:pt x="14760" y="2321"/>
                </a:cubicBezTo>
                <a:cubicBezTo>
                  <a:pt x="14717" y="2310"/>
                  <a:pt x="14685" y="2278"/>
                  <a:pt x="14663" y="2245"/>
                </a:cubicBezTo>
                <a:cubicBezTo>
                  <a:pt x="14642" y="2213"/>
                  <a:pt x="14588" y="2159"/>
                  <a:pt x="14556" y="2116"/>
                </a:cubicBezTo>
                <a:cubicBezTo>
                  <a:pt x="14513" y="2085"/>
                  <a:pt x="14449" y="2031"/>
                  <a:pt x="14406" y="1999"/>
                </a:cubicBezTo>
                <a:cubicBezTo>
                  <a:pt x="14374" y="1966"/>
                  <a:pt x="14331" y="1935"/>
                  <a:pt x="14320" y="1935"/>
                </a:cubicBezTo>
                <a:cubicBezTo>
                  <a:pt x="14310" y="1935"/>
                  <a:pt x="14277" y="1913"/>
                  <a:pt x="14267" y="1880"/>
                </a:cubicBezTo>
                <a:cubicBezTo>
                  <a:pt x="14245" y="1859"/>
                  <a:pt x="14191" y="1816"/>
                  <a:pt x="14159" y="1806"/>
                </a:cubicBezTo>
                <a:cubicBezTo>
                  <a:pt x="14127" y="1784"/>
                  <a:pt x="14052" y="1741"/>
                  <a:pt x="14009" y="1699"/>
                </a:cubicBezTo>
                <a:cubicBezTo>
                  <a:pt x="13912" y="1623"/>
                  <a:pt x="13826" y="1559"/>
                  <a:pt x="13784" y="1559"/>
                </a:cubicBezTo>
                <a:cubicBezTo>
                  <a:pt x="13773" y="1559"/>
                  <a:pt x="13752" y="1548"/>
                  <a:pt x="13741" y="1537"/>
                </a:cubicBezTo>
                <a:cubicBezTo>
                  <a:pt x="13730" y="1527"/>
                  <a:pt x="13709" y="1505"/>
                  <a:pt x="13687" y="1505"/>
                </a:cubicBezTo>
                <a:cubicBezTo>
                  <a:pt x="13655" y="1505"/>
                  <a:pt x="13537" y="1451"/>
                  <a:pt x="13473" y="1398"/>
                </a:cubicBezTo>
                <a:cubicBezTo>
                  <a:pt x="13387" y="1334"/>
                  <a:pt x="13226" y="1237"/>
                  <a:pt x="13204" y="1237"/>
                </a:cubicBezTo>
                <a:cubicBezTo>
                  <a:pt x="13194" y="1237"/>
                  <a:pt x="13151" y="1215"/>
                  <a:pt x="13130" y="1194"/>
                </a:cubicBezTo>
                <a:cubicBezTo>
                  <a:pt x="13097" y="1173"/>
                  <a:pt x="13065" y="1151"/>
                  <a:pt x="13054" y="1151"/>
                </a:cubicBezTo>
                <a:cubicBezTo>
                  <a:pt x="13044" y="1151"/>
                  <a:pt x="13022" y="1130"/>
                  <a:pt x="12990" y="1108"/>
                </a:cubicBezTo>
                <a:cubicBezTo>
                  <a:pt x="12968" y="1087"/>
                  <a:pt x="12925" y="1076"/>
                  <a:pt x="12904" y="1076"/>
                </a:cubicBezTo>
                <a:cubicBezTo>
                  <a:pt x="12851" y="1076"/>
                  <a:pt x="12797" y="1044"/>
                  <a:pt x="12797" y="1012"/>
                </a:cubicBezTo>
                <a:cubicBezTo>
                  <a:pt x="12797" y="1001"/>
                  <a:pt x="12786" y="991"/>
                  <a:pt x="12775" y="979"/>
                </a:cubicBezTo>
                <a:cubicBezTo>
                  <a:pt x="12754" y="979"/>
                  <a:pt x="12701" y="948"/>
                  <a:pt x="12647" y="926"/>
                </a:cubicBezTo>
                <a:cubicBezTo>
                  <a:pt x="12593" y="905"/>
                  <a:pt x="12529" y="872"/>
                  <a:pt x="12518" y="872"/>
                </a:cubicBezTo>
                <a:cubicBezTo>
                  <a:pt x="12496" y="862"/>
                  <a:pt x="12475" y="851"/>
                  <a:pt x="12475" y="840"/>
                </a:cubicBezTo>
                <a:cubicBezTo>
                  <a:pt x="12475" y="821"/>
                  <a:pt x="12389" y="785"/>
                  <a:pt x="12356" y="785"/>
                </a:cubicBezTo>
                <a:cubicBezTo>
                  <a:pt x="12352" y="785"/>
                  <a:pt x="12348" y="785"/>
                  <a:pt x="12346" y="786"/>
                </a:cubicBezTo>
                <a:cubicBezTo>
                  <a:pt x="12343" y="790"/>
                  <a:pt x="12339" y="791"/>
                  <a:pt x="12334" y="791"/>
                </a:cubicBezTo>
                <a:cubicBezTo>
                  <a:pt x="12323" y="791"/>
                  <a:pt x="12308" y="783"/>
                  <a:pt x="12293" y="776"/>
                </a:cubicBezTo>
                <a:cubicBezTo>
                  <a:pt x="12272" y="755"/>
                  <a:pt x="12239" y="743"/>
                  <a:pt x="12218" y="743"/>
                </a:cubicBezTo>
                <a:cubicBezTo>
                  <a:pt x="12196" y="743"/>
                  <a:pt x="12175" y="733"/>
                  <a:pt x="12164" y="722"/>
                </a:cubicBezTo>
                <a:cubicBezTo>
                  <a:pt x="12153" y="712"/>
                  <a:pt x="12143" y="701"/>
                  <a:pt x="12132" y="701"/>
                </a:cubicBezTo>
                <a:cubicBezTo>
                  <a:pt x="12121" y="701"/>
                  <a:pt x="12089" y="679"/>
                  <a:pt x="12057" y="658"/>
                </a:cubicBezTo>
                <a:cubicBezTo>
                  <a:pt x="11928" y="572"/>
                  <a:pt x="11767" y="486"/>
                  <a:pt x="11724" y="476"/>
                </a:cubicBezTo>
                <a:cubicBezTo>
                  <a:pt x="11692" y="476"/>
                  <a:pt x="11638" y="443"/>
                  <a:pt x="11595" y="411"/>
                </a:cubicBezTo>
                <a:cubicBezTo>
                  <a:pt x="11542" y="390"/>
                  <a:pt x="11478" y="357"/>
                  <a:pt x="11445" y="347"/>
                </a:cubicBezTo>
                <a:cubicBezTo>
                  <a:pt x="11413" y="326"/>
                  <a:pt x="11371" y="314"/>
                  <a:pt x="11349" y="304"/>
                </a:cubicBezTo>
                <a:cubicBezTo>
                  <a:pt x="11328" y="293"/>
                  <a:pt x="11263" y="261"/>
                  <a:pt x="11188" y="240"/>
                </a:cubicBezTo>
                <a:cubicBezTo>
                  <a:pt x="11123" y="218"/>
                  <a:pt x="11059" y="197"/>
                  <a:pt x="11049" y="186"/>
                </a:cubicBezTo>
                <a:cubicBezTo>
                  <a:pt x="11027" y="175"/>
                  <a:pt x="10973" y="154"/>
                  <a:pt x="10920" y="133"/>
                </a:cubicBezTo>
                <a:cubicBezTo>
                  <a:pt x="10856" y="121"/>
                  <a:pt x="10791" y="100"/>
                  <a:pt x="10780" y="90"/>
                </a:cubicBezTo>
                <a:cubicBezTo>
                  <a:pt x="10759" y="78"/>
                  <a:pt x="10706" y="68"/>
                  <a:pt x="10651" y="68"/>
                </a:cubicBezTo>
                <a:cubicBezTo>
                  <a:pt x="10609" y="68"/>
                  <a:pt x="10544" y="57"/>
                  <a:pt x="10523" y="47"/>
                </a:cubicBezTo>
                <a:cubicBezTo>
                  <a:pt x="10493" y="29"/>
                  <a:pt x="10428" y="21"/>
                  <a:pt x="10366" y="21"/>
                </a:cubicBezTo>
                <a:cubicBezTo>
                  <a:pt x="10316" y="21"/>
                  <a:pt x="10268" y="26"/>
                  <a:pt x="10244" y="36"/>
                </a:cubicBezTo>
                <a:cubicBezTo>
                  <a:pt x="10231" y="40"/>
                  <a:pt x="10219" y="43"/>
                  <a:pt x="10209" y="43"/>
                </a:cubicBezTo>
                <a:cubicBezTo>
                  <a:pt x="10194" y="43"/>
                  <a:pt x="10182" y="38"/>
                  <a:pt x="10169" y="25"/>
                </a:cubicBezTo>
                <a:cubicBezTo>
                  <a:pt x="10153" y="9"/>
                  <a:pt x="10118" y="1"/>
                  <a:pt x="10082" y="1"/>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18"/>
          <p:cNvSpPr/>
          <p:nvPr/>
        </p:nvSpPr>
        <p:spPr>
          <a:xfrm>
            <a:off x="2037025" y="-1159784"/>
            <a:ext cx="2974109" cy="2483151"/>
          </a:xfrm>
          <a:custGeom>
            <a:rect b="b" l="l" r="r" t="t"/>
            <a:pathLst>
              <a:path extrusionOk="0" h="9018" w="10801">
                <a:moveTo>
                  <a:pt x="7735" y="0"/>
                </a:moveTo>
                <a:cubicBezTo>
                  <a:pt x="6870" y="0"/>
                  <a:pt x="6008" y="322"/>
                  <a:pt x="5299" y="827"/>
                </a:cubicBezTo>
                <a:cubicBezTo>
                  <a:pt x="4698" y="1256"/>
                  <a:pt x="4194" y="1803"/>
                  <a:pt x="3561" y="2178"/>
                </a:cubicBezTo>
                <a:cubicBezTo>
                  <a:pt x="2896" y="2565"/>
                  <a:pt x="2113" y="2747"/>
                  <a:pt x="1523" y="3241"/>
                </a:cubicBezTo>
                <a:cubicBezTo>
                  <a:pt x="761" y="3906"/>
                  <a:pt x="0" y="6147"/>
                  <a:pt x="601" y="7102"/>
                </a:cubicBezTo>
                <a:cubicBezTo>
                  <a:pt x="997" y="7713"/>
                  <a:pt x="3679" y="8292"/>
                  <a:pt x="4494" y="8604"/>
                </a:cubicBezTo>
                <a:cubicBezTo>
                  <a:pt x="5140" y="8846"/>
                  <a:pt x="5862" y="9018"/>
                  <a:pt x="6554" y="9018"/>
                </a:cubicBezTo>
                <a:cubicBezTo>
                  <a:pt x="7240" y="9018"/>
                  <a:pt x="7896" y="8849"/>
                  <a:pt x="8420" y="8411"/>
                </a:cubicBezTo>
                <a:cubicBezTo>
                  <a:pt x="8839" y="8068"/>
                  <a:pt x="9117" y="7596"/>
                  <a:pt x="9364" y="7112"/>
                </a:cubicBezTo>
                <a:cubicBezTo>
                  <a:pt x="9836" y="6190"/>
                  <a:pt x="10211" y="5214"/>
                  <a:pt x="10479" y="4206"/>
                </a:cubicBezTo>
                <a:cubicBezTo>
                  <a:pt x="10672" y="3477"/>
                  <a:pt x="10801" y="2704"/>
                  <a:pt x="10586" y="1975"/>
                </a:cubicBezTo>
                <a:cubicBezTo>
                  <a:pt x="10286" y="967"/>
                  <a:pt x="9321" y="226"/>
                  <a:pt x="8281" y="44"/>
                </a:cubicBezTo>
                <a:cubicBezTo>
                  <a:pt x="8100" y="14"/>
                  <a:pt x="7917" y="0"/>
                  <a:pt x="7735"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18"/>
          <p:cNvSpPr/>
          <p:nvPr/>
        </p:nvSpPr>
        <p:spPr>
          <a:xfrm>
            <a:off x="1688784" y="4222389"/>
            <a:ext cx="1652877" cy="1380025"/>
          </a:xfrm>
          <a:custGeom>
            <a:rect b="b" l="l" r="r" t="t"/>
            <a:pathLst>
              <a:path extrusionOk="0" h="9018" w="10801">
                <a:moveTo>
                  <a:pt x="7735" y="0"/>
                </a:moveTo>
                <a:cubicBezTo>
                  <a:pt x="6870" y="0"/>
                  <a:pt x="6008" y="322"/>
                  <a:pt x="5299" y="827"/>
                </a:cubicBezTo>
                <a:cubicBezTo>
                  <a:pt x="4698" y="1256"/>
                  <a:pt x="4194" y="1803"/>
                  <a:pt x="3561" y="2178"/>
                </a:cubicBezTo>
                <a:cubicBezTo>
                  <a:pt x="2896" y="2565"/>
                  <a:pt x="2113" y="2747"/>
                  <a:pt x="1523" y="3241"/>
                </a:cubicBezTo>
                <a:cubicBezTo>
                  <a:pt x="761" y="3906"/>
                  <a:pt x="0" y="6147"/>
                  <a:pt x="601" y="7102"/>
                </a:cubicBezTo>
                <a:cubicBezTo>
                  <a:pt x="997" y="7713"/>
                  <a:pt x="3679" y="8292"/>
                  <a:pt x="4494" y="8604"/>
                </a:cubicBezTo>
                <a:cubicBezTo>
                  <a:pt x="5140" y="8846"/>
                  <a:pt x="5862" y="9018"/>
                  <a:pt x="6554" y="9018"/>
                </a:cubicBezTo>
                <a:cubicBezTo>
                  <a:pt x="7240" y="9018"/>
                  <a:pt x="7896" y="8849"/>
                  <a:pt x="8420" y="8411"/>
                </a:cubicBezTo>
                <a:cubicBezTo>
                  <a:pt x="8839" y="8068"/>
                  <a:pt x="9117" y="7596"/>
                  <a:pt x="9364" y="7112"/>
                </a:cubicBezTo>
                <a:cubicBezTo>
                  <a:pt x="9836" y="6190"/>
                  <a:pt x="10211" y="5214"/>
                  <a:pt x="10479" y="4206"/>
                </a:cubicBezTo>
                <a:cubicBezTo>
                  <a:pt x="10672" y="3477"/>
                  <a:pt x="10801" y="2704"/>
                  <a:pt x="10586" y="1975"/>
                </a:cubicBezTo>
                <a:cubicBezTo>
                  <a:pt x="10286" y="967"/>
                  <a:pt x="9321" y="226"/>
                  <a:pt x="8281" y="44"/>
                </a:cubicBezTo>
                <a:cubicBezTo>
                  <a:pt x="8100" y="14"/>
                  <a:pt x="7917" y="0"/>
                  <a:pt x="7735"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18"/>
          <p:cNvSpPr/>
          <p:nvPr/>
        </p:nvSpPr>
        <p:spPr>
          <a:xfrm rot="10800000">
            <a:off x="5518275" y="3353909"/>
            <a:ext cx="4229726" cy="2248516"/>
          </a:xfrm>
          <a:custGeom>
            <a:rect b="b" l="l" r="r" t="t"/>
            <a:pathLst>
              <a:path extrusionOk="0" h="7436" w="13988">
                <a:moveTo>
                  <a:pt x="43" y="0"/>
                </a:moveTo>
                <a:cubicBezTo>
                  <a:pt x="0" y="279"/>
                  <a:pt x="54" y="611"/>
                  <a:pt x="43" y="815"/>
                </a:cubicBezTo>
                <a:cubicBezTo>
                  <a:pt x="43" y="1180"/>
                  <a:pt x="11" y="1534"/>
                  <a:pt x="162" y="1867"/>
                </a:cubicBezTo>
                <a:cubicBezTo>
                  <a:pt x="258" y="2081"/>
                  <a:pt x="408" y="2263"/>
                  <a:pt x="569" y="2424"/>
                </a:cubicBezTo>
                <a:cubicBezTo>
                  <a:pt x="563" y="2422"/>
                  <a:pt x="558" y="2421"/>
                  <a:pt x="552" y="2421"/>
                </a:cubicBezTo>
                <a:cubicBezTo>
                  <a:pt x="507" y="2421"/>
                  <a:pt x="478" y="2493"/>
                  <a:pt x="526" y="2532"/>
                </a:cubicBezTo>
                <a:cubicBezTo>
                  <a:pt x="773" y="2692"/>
                  <a:pt x="1009" y="2864"/>
                  <a:pt x="1116" y="3154"/>
                </a:cubicBezTo>
                <a:cubicBezTo>
                  <a:pt x="1245" y="3497"/>
                  <a:pt x="1213" y="3893"/>
                  <a:pt x="1202" y="4248"/>
                </a:cubicBezTo>
                <a:cubicBezTo>
                  <a:pt x="1180" y="4805"/>
                  <a:pt x="1245" y="5342"/>
                  <a:pt x="1513" y="5846"/>
                </a:cubicBezTo>
                <a:cubicBezTo>
                  <a:pt x="2060" y="6875"/>
                  <a:pt x="3283" y="7390"/>
                  <a:pt x="4398" y="7433"/>
                </a:cubicBezTo>
                <a:cubicBezTo>
                  <a:pt x="4447" y="7435"/>
                  <a:pt x="4497" y="7436"/>
                  <a:pt x="4546" y="7436"/>
                </a:cubicBezTo>
                <a:cubicBezTo>
                  <a:pt x="5624" y="7436"/>
                  <a:pt x="6696" y="6990"/>
                  <a:pt x="7444" y="6221"/>
                </a:cubicBezTo>
                <a:cubicBezTo>
                  <a:pt x="7820" y="5824"/>
                  <a:pt x="8109" y="5352"/>
                  <a:pt x="8335" y="4859"/>
                </a:cubicBezTo>
                <a:cubicBezTo>
                  <a:pt x="8614" y="4215"/>
                  <a:pt x="8882" y="3454"/>
                  <a:pt x="9568" y="3132"/>
                </a:cubicBezTo>
                <a:cubicBezTo>
                  <a:pt x="9804" y="3025"/>
                  <a:pt x="10062" y="2949"/>
                  <a:pt x="10276" y="2778"/>
                </a:cubicBezTo>
                <a:cubicBezTo>
                  <a:pt x="10469" y="2617"/>
                  <a:pt x="10609" y="2403"/>
                  <a:pt x="10759" y="2199"/>
                </a:cubicBezTo>
                <a:cubicBezTo>
                  <a:pt x="11145" y="1619"/>
                  <a:pt x="11821" y="1512"/>
                  <a:pt x="12454" y="1340"/>
                </a:cubicBezTo>
                <a:cubicBezTo>
                  <a:pt x="13000" y="1201"/>
                  <a:pt x="13430" y="976"/>
                  <a:pt x="13730" y="482"/>
                </a:cubicBezTo>
                <a:cubicBezTo>
                  <a:pt x="13784" y="386"/>
                  <a:pt x="13923" y="193"/>
                  <a:pt x="13987"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18"/>
          <p:cNvSpPr/>
          <p:nvPr/>
        </p:nvSpPr>
        <p:spPr>
          <a:xfrm rot="-5400000">
            <a:off x="-1335025" y="340847"/>
            <a:ext cx="4229726" cy="2248516"/>
          </a:xfrm>
          <a:custGeom>
            <a:rect b="b" l="l" r="r" t="t"/>
            <a:pathLst>
              <a:path extrusionOk="0" h="7436" w="13988">
                <a:moveTo>
                  <a:pt x="43" y="0"/>
                </a:moveTo>
                <a:cubicBezTo>
                  <a:pt x="0" y="279"/>
                  <a:pt x="54" y="611"/>
                  <a:pt x="43" y="815"/>
                </a:cubicBezTo>
                <a:cubicBezTo>
                  <a:pt x="43" y="1180"/>
                  <a:pt x="11" y="1534"/>
                  <a:pt x="162" y="1867"/>
                </a:cubicBezTo>
                <a:cubicBezTo>
                  <a:pt x="258" y="2081"/>
                  <a:pt x="408" y="2263"/>
                  <a:pt x="569" y="2424"/>
                </a:cubicBezTo>
                <a:cubicBezTo>
                  <a:pt x="563" y="2422"/>
                  <a:pt x="558" y="2421"/>
                  <a:pt x="552" y="2421"/>
                </a:cubicBezTo>
                <a:cubicBezTo>
                  <a:pt x="507" y="2421"/>
                  <a:pt x="478" y="2493"/>
                  <a:pt x="526" y="2532"/>
                </a:cubicBezTo>
                <a:cubicBezTo>
                  <a:pt x="773" y="2692"/>
                  <a:pt x="1009" y="2864"/>
                  <a:pt x="1116" y="3154"/>
                </a:cubicBezTo>
                <a:cubicBezTo>
                  <a:pt x="1245" y="3497"/>
                  <a:pt x="1213" y="3893"/>
                  <a:pt x="1202" y="4248"/>
                </a:cubicBezTo>
                <a:cubicBezTo>
                  <a:pt x="1180" y="4805"/>
                  <a:pt x="1245" y="5342"/>
                  <a:pt x="1513" y="5846"/>
                </a:cubicBezTo>
                <a:cubicBezTo>
                  <a:pt x="2060" y="6875"/>
                  <a:pt x="3283" y="7390"/>
                  <a:pt x="4398" y="7433"/>
                </a:cubicBezTo>
                <a:cubicBezTo>
                  <a:pt x="4447" y="7435"/>
                  <a:pt x="4497" y="7436"/>
                  <a:pt x="4546" y="7436"/>
                </a:cubicBezTo>
                <a:cubicBezTo>
                  <a:pt x="5624" y="7436"/>
                  <a:pt x="6696" y="6990"/>
                  <a:pt x="7444" y="6221"/>
                </a:cubicBezTo>
                <a:cubicBezTo>
                  <a:pt x="7820" y="5824"/>
                  <a:pt x="8109" y="5352"/>
                  <a:pt x="8335" y="4859"/>
                </a:cubicBezTo>
                <a:cubicBezTo>
                  <a:pt x="8614" y="4215"/>
                  <a:pt x="8882" y="3454"/>
                  <a:pt x="9568" y="3132"/>
                </a:cubicBezTo>
                <a:cubicBezTo>
                  <a:pt x="9804" y="3025"/>
                  <a:pt x="10062" y="2949"/>
                  <a:pt x="10276" y="2778"/>
                </a:cubicBezTo>
                <a:cubicBezTo>
                  <a:pt x="10469" y="2617"/>
                  <a:pt x="10609" y="2403"/>
                  <a:pt x="10759" y="2199"/>
                </a:cubicBezTo>
                <a:cubicBezTo>
                  <a:pt x="11145" y="1619"/>
                  <a:pt x="11821" y="1512"/>
                  <a:pt x="12454" y="1340"/>
                </a:cubicBezTo>
                <a:cubicBezTo>
                  <a:pt x="13000" y="1201"/>
                  <a:pt x="13430" y="976"/>
                  <a:pt x="13730" y="482"/>
                </a:cubicBezTo>
                <a:cubicBezTo>
                  <a:pt x="13784" y="386"/>
                  <a:pt x="13923" y="193"/>
                  <a:pt x="13987"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95" name="Google Shape;195;p18"/>
          <p:cNvGrpSpPr/>
          <p:nvPr/>
        </p:nvGrpSpPr>
        <p:grpSpPr>
          <a:xfrm>
            <a:off x="1428864" y="5216"/>
            <a:ext cx="259900" cy="216223"/>
            <a:chOff x="3893825" y="3449700"/>
            <a:chExt cx="845204" cy="703164"/>
          </a:xfrm>
        </p:grpSpPr>
        <p:sp>
          <p:nvSpPr>
            <p:cNvPr id="196" name="Google Shape;196;p18"/>
            <p:cNvSpPr/>
            <p:nvPr/>
          </p:nvSpPr>
          <p:spPr>
            <a:xfrm>
              <a:off x="3893825" y="3449700"/>
              <a:ext cx="845204" cy="703164"/>
            </a:xfrm>
            <a:custGeom>
              <a:rect b="b" l="l" r="r" t="t"/>
              <a:pathLst>
                <a:path extrusionOk="0" h="10688" w="12847">
                  <a:moveTo>
                    <a:pt x="3537" y="1"/>
                  </a:moveTo>
                  <a:cubicBezTo>
                    <a:pt x="2189" y="1"/>
                    <a:pt x="921" y="1053"/>
                    <a:pt x="480" y="2363"/>
                  </a:cubicBezTo>
                  <a:cubicBezTo>
                    <a:pt x="1" y="3819"/>
                    <a:pt x="412" y="5464"/>
                    <a:pt x="1200" y="6782"/>
                  </a:cubicBezTo>
                  <a:cubicBezTo>
                    <a:pt x="2004" y="8101"/>
                    <a:pt x="3392" y="9831"/>
                    <a:pt x="5927" y="10687"/>
                  </a:cubicBezTo>
                  <a:cubicBezTo>
                    <a:pt x="7691" y="10447"/>
                    <a:pt x="10038" y="8906"/>
                    <a:pt x="11082" y="7759"/>
                  </a:cubicBezTo>
                  <a:cubicBezTo>
                    <a:pt x="12127" y="6628"/>
                    <a:pt x="12847" y="5103"/>
                    <a:pt x="12658" y="3562"/>
                  </a:cubicBezTo>
                  <a:cubicBezTo>
                    <a:pt x="12470" y="2038"/>
                    <a:pt x="11168" y="616"/>
                    <a:pt x="9627" y="599"/>
                  </a:cubicBezTo>
                  <a:cubicBezTo>
                    <a:pt x="8718" y="599"/>
                    <a:pt x="7845" y="1079"/>
                    <a:pt x="7229" y="1746"/>
                  </a:cubicBezTo>
                  <a:cubicBezTo>
                    <a:pt x="6955" y="2038"/>
                    <a:pt x="6766" y="2260"/>
                    <a:pt x="6629" y="2466"/>
                  </a:cubicBezTo>
                  <a:cubicBezTo>
                    <a:pt x="6509" y="2226"/>
                    <a:pt x="6372" y="1986"/>
                    <a:pt x="6167" y="1643"/>
                  </a:cubicBezTo>
                  <a:cubicBezTo>
                    <a:pt x="5687" y="873"/>
                    <a:pt x="4934" y="222"/>
                    <a:pt x="4043" y="51"/>
                  </a:cubicBezTo>
                  <a:cubicBezTo>
                    <a:pt x="3874" y="17"/>
                    <a:pt x="3705" y="1"/>
                    <a:pt x="353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18"/>
            <p:cNvSpPr/>
            <p:nvPr/>
          </p:nvSpPr>
          <p:spPr>
            <a:xfrm>
              <a:off x="3926457" y="3670495"/>
              <a:ext cx="764085" cy="335858"/>
            </a:xfrm>
            <a:custGeom>
              <a:rect b="b" l="l" r="r" t="t"/>
              <a:pathLst>
                <a:path extrusionOk="0" h="5105" w="11614">
                  <a:moveTo>
                    <a:pt x="1" y="1799"/>
                  </a:moveTo>
                  <a:cubicBezTo>
                    <a:pt x="1" y="1816"/>
                    <a:pt x="19" y="1816"/>
                    <a:pt x="87" y="1816"/>
                  </a:cubicBezTo>
                  <a:cubicBezTo>
                    <a:pt x="19" y="1799"/>
                    <a:pt x="1" y="1799"/>
                    <a:pt x="1" y="1799"/>
                  </a:cubicBezTo>
                  <a:close/>
                  <a:moveTo>
                    <a:pt x="6715" y="0"/>
                  </a:moveTo>
                  <a:lnTo>
                    <a:pt x="6664" y="87"/>
                  </a:lnTo>
                  <a:cubicBezTo>
                    <a:pt x="6092" y="860"/>
                    <a:pt x="5569" y="1584"/>
                    <a:pt x="5081" y="2259"/>
                  </a:cubicBezTo>
                  <a:lnTo>
                    <a:pt x="5081" y="2259"/>
                  </a:lnTo>
                  <a:cubicBezTo>
                    <a:pt x="3584" y="2123"/>
                    <a:pt x="2309" y="2004"/>
                    <a:pt x="1405" y="1919"/>
                  </a:cubicBezTo>
                  <a:cubicBezTo>
                    <a:pt x="978" y="1884"/>
                    <a:pt x="617" y="1850"/>
                    <a:pt x="361" y="1834"/>
                  </a:cubicBezTo>
                  <a:cubicBezTo>
                    <a:pt x="258" y="1816"/>
                    <a:pt x="156" y="1816"/>
                    <a:pt x="87" y="1816"/>
                  </a:cubicBezTo>
                  <a:cubicBezTo>
                    <a:pt x="156" y="1834"/>
                    <a:pt x="241" y="1850"/>
                    <a:pt x="361" y="1850"/>
                  </a:cubicBezTo>
                  <a:cubicBezTo>
                    <a:pt x="617" y="1884"/>
                    <a:pt x="960" y="1919"/>
                    <a:pt x="1405" y="1971"/>
                  </a:cubicBezTo>
                  <a:cubicBezTo>
                    <a:pt x="2314" y="2073"/>
                    <a:pt x="3581" y="2210"/>
                    <a:pt x="5089" y="2364"/>
                  </a:cubicBezTo>
                  <a:lnTo>
                    <a:pt x="5123" y="2364"/>
                  </a:lnTo>
                  <a:lnTo>
                    <a:pt x="5139" y="2347"/>
                  </a:lnTo>
                  <a:cubicBezTo>
                    <a:pt x="5602" y="1687"/>
                    <a:pt x="6128" y="978"/>
                    <a:pt x="6672" y="221"/>
                  </a:cubicBezTo>
                  <a:lnTo>
                    <a:pt x="6672" y="221"/>
                  </a:lnTo>
                  <a:cubicBezTo>
                    <a:pt x="6764" y="581"/>
                    <a:pt x="6844" y="944"/>
                    <a:pt x="6938" y="1320"/>
                  </a:cubicBezTo>
                  <a:cubicBezTo>
                    <a:pt x="7247" y="2621"/>
                    <a:pt x="7555" y="3855"/>
                    <a:pt x="7811" y="4967"/>
                  </a:cubicBezTo>
                  <a:lnTo>
                    <a:pt x="7845" y="5104"/>
                  </a:lnTo>
                  <a:lnTo>
                    <a:pt x="7898" y="4967"/>
                  </a:lnTo>
                  <a:cubicBezTo>
                    <a:pt x="8219" y="4137"/>
                    <a:pt x="8509" y="3372"/>
                    <a:pt x="8763" y="2709"/>
                  </a:cubicBezTo>
                  <a:lnTo>
                    <a:pt x="8763" y="2709"/>
                  </a:lnTo>
                  <a:cubicBezTo>
                    <a:pt x="9625" y="2794"/>
                    <a:pt x="10335" y="2862"/>
                    <a:pt x="10844" y="2912"/>
                  </a:cubicBezTo>
                  <a:cubicBezTo>
                    <a:pt x="11083" y="2930"/>
                    <a:pt x="11271" y="2946"/>
                    <a:pt x="11408" y="2946"/>
                  </a:cubicBezTo>
                  <a:cubicBezTo>
                    <a:pt x="11460" y="2964"/>
                    <a:pt x="11511" y="2964"/>
                    <a:pt x="11563" y="2964"/>
                  </a:cubicBezTo>
                  <a:lnTo>
                    <a:pt x="11614" y="2964"/>
                  </a:lnTo>
                  <a:cubicBezTo>
                    <a:pt x="11614" y="2964"/>
                    <a:pt x="11597" y="2964"/>
                    <a:pt x="11563" y="2946"/>
                  </a:cubicBezTo>
                  <a:cubicBezTo>
                    <a:pt x="11511" y="2946"/>
                    <a:pt x="11460" y="2946"/>
                    <a:pt x="11408" y="2930"/>
                  </a:cubicBezTo>
                  <a:cubicBezTo>
                    <a:pt x="11271" y="2912"/>
                    <a:pt x="11083" y="2896"/>
                    <a:pt x="10844" y="2861"/>
                  </a:cubicBezTo>
                  <a:cubicBezTo>
                    <a:pt x="10330" y="2809"/>
                    <a:pt x="9627" y="2741"/>
                    <a:pt x="8736" y="2638"/>
                  </a:cubicBezTo>
                  <a:lnTo>
                    <a:pt x="8720" y="2638"/>
                  </a:lnTo>
                  <a:lnTo>
                    <a:pt x="8702" y="2656"/>
                  </a:lnTo>
                  <a:cubicBezTo>
                    <a:pt x="8459" y="3287"/>
                    <a:pt x="8185" y="4012"/>
                    <a:pt x="7866" y="4799"/>
                  </a:cubicBezTo>
                  <a:lnTo>
                    <a:pt x="7866" y="4799"/>
                  </a:lnTo>
                  <a:cubicBezTo>
                    <a:pt x="7616" y="3735"/>
                    <a:pt x="7336" y="2534"/>
                    <a:pt x="7023" y="1285"/>
                  </a:cubicBezTo>
                  <a:cubicBezTo>
                    <a:pt x="6938" y="891"/>
                    <a:pt x="6836" y="480"/>
                    <a:pt x="6749" y="103"/>
                  </a:cubicBezTo>
                  <a:lnTo>
                    <a:pt x="6715" y="0"/>
                  </a:ln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98" name="Google Shape;198;p18"/>
          <p:cNvSpPr/>
          <p:nvPr/>
        </p:nvSpPr>
        <p:spPr>
          <a:xfrm rot="-1536787">
            <a:off x="-66503" y="3797665"/>
            <a:ext cx="423899" cy="309707"/>
          </a:xfrm>
          <a:custGeom>
            <a:rect b="b" l="l" r="r" t="t"/>
            <a:pathLst>
              <a:path extrusionOk="0" h="4891" w="6694">
                <a:moveTo>
                  <a:pt x="3911" y="1976"/>
                </a:moveTo>
                <a:cubicBezTo>
                  <a:pt x="3913" y="1976"/>
                  <a:pt x="3914" y="1977"/>
                  <a:pt x="3915" y="1978"/>
                </a:cubicBezTo>
                <a:cubicBezTo>
                  <a:pt x="3927" y="1978"/>
                  <a:pt x="3927" y="2000"/>
                  <a:pt x="3915" y="2021"/>
                </a:cubicBezTo>
                <a:cubicBezTo>
                  <a:pt x="3894" y="2183"/>
                  <a:pt x="3884" y="2290"/>
                  <a:pt x="3894" y="2300"/>
                </a:cubicBezTo>
                <a:cubicBezTo>
                  <a:pt x="3905" y="2311"/>
                  <a:pt x="3905" y="2322"/>
                  <a:pt x="3905" y="2322"/>
                </a:cubicBezTo>
                <a:lnTo>
                  <a:pt x="3905" y="2429"/>
                </a:lnTo>
                <a:cubicBezTo>
                  <a:pt x="3915" y="2493"/>
                  <a:pt x="3905" y="2558"/>
                  <a:pt x="3905" y="2590"/>
                </a:cubicBezTo>
                <a:cubicBezTo>
                  <a:pt x="3894" y="2622"/>
                  <a:pt x="3894" y="2665"/>
                  <a:pt x="3894" y="2676"/>
                </a:cubicBezTo>
                <a:cubicBezTo>
                  <a:pt x="3905" y="2697"/>
                  <a:pt x="3905" y="2697"/>
                  <a:pt x="3884" y="2708"/>
                </a:cubicBezTo>
                <a:cubicBezTo>
                  <a:pt x="3851" y="2708"/>
                  <a:pt x="3851" y="2719"/>
                  <a:pt x="3862" y="2826"/>
                </a:cubicBezTo>
                <a:lnTo>
                  <a:pt x="3862" y="2933"/>
                </a:lnTo>
                <a:cubicBezTo>
                  <a:pt x="3851" y="2955"/>
                  <a:pt x="3851" y="2976"/>
                  <a:pt x="3851" y="2987"/>
                </a:cubicBezTo>
                <a:cubicBezTo>
                  <a:pt x="3851" y="2998"/>
                  <a:pt x="3851" y="3008"/>
                  <a:pt x="3830" y="3019"/>
                </a:cubicBezTo>
                <a:cubicBezTo>
                  <a:pt x="3819" y="3030"/>
                  <a:pt x="3819" y="3051"/>
                  <a:pt x="3808" y="3148"/>
                </a:cubicBezTo>
                <a:cubicBezTo>
                  <a:pt x="3808" y="3223"/>
                  <a:pt x="3798" y="3255"/>
                  <a:pt x="3787" y="3266"/>
                </a:cubicBezTo>
                <a:cubicBezTo>
                  <a:pt x="3776" y="3277"/>
                  <a:pt x="3744" y="3351"/>
                  <a:pt x="3733" y="3427"/>
                </a:cubicBezTo>
                <a:cubicBezTo>
                  <a:pt x="3722" y="3470"/>
                  <a:pt x="3722" y="3480"/>
                  <a:pt x="3701" y="3480"/>
                </a:cubicBezTo>
                <a:cubicBezTo>
                  <a:pt x="3695" y="3483"/>
                  <a:pt x="3690" y="3484"/>
                  <a:pt x="3685" y="3484"/>
                </a:cubicBezTo>
                <a:cubicBezTo>
                  <a:pt x="3669" y="3484"/>
                  <a:pt x="3653" y="3472"/>
                  <a:pt x="3637" y="3448"/>
                </a:cubicBezTo>
                <a:cubicBezTo>
                  <a:pt x="3605" y="3416"/>
                  <a:pt x="3594" y="3394"/>
                  <a:pt x="3583" y="3298"/>
                </a:cubicBezTo>
                <a:cubicBezTo>
                  <a:pt x="3572" y="3191"/>
                  <a:pt x="3583" y="3148"/>
                  <a:pt x="3615" y="3126"/>
                </a:cubicBezTo>
                <a:cubicBezTo>
                  <a:pt x="3637" y="3105"/>
                  <a:pt x="3637" y="3094"/>
                  <a:pt x="3626" y="3019"/>
                </a:cubicBezTo>
                <a:cubicBezTo>
                  <a:pt x="3615" y="2955"/>
                  <a:pt x="3626" y="2901"/>
                  <a:pt x="3626" y="2869"/>
                </a:cubicBezTo>
                <a:cubicBezTo>
                  <a:pt x="3637" y="2836"/>
                  <a:pt x="3637" y="2805"/>
                  <a:pt x="3637" y="2794"/>
                </a:cubicBezTo>
                <a:cubicBezTo>
                  <a:pt x="3637" y="2783"/>
                  <a:pt x="3648" y="2729"/>
                  <a:pt x="3669" y="2665"/>
                </a:cubicBezTo>
                <a:cubicBezTo>
                  <a:pt x="3701" y="2600"/>
                  <a:pt x="3712" y="2547"/>
                  <a:pt x="3701" y="2536"/>
                </a:cubicBezTo>
                <a:cubicBezTo>
                  <a:pt x="3701" y="2526"/>
                  <a:pt x="3701" y="2515"/>
                  <a:pt x="3712" y="2515"/>
                </a:cubicBezTo>
                <a:cubicBezTo>
                  <a:pt x="3722" y="2504"/>
                  <a:pt x="3733" y="2493"/>
                  <a:pt x="3733" y="2461"/>
                </a:cubicBezTo>
                <a:cubicBezTo>
                  <a:pt x="3733" y="2429"/>
                  <a:pt x="3755" y="2386"/>
                  <a:pt x="3787" y="2311"/>
                </a:cubicBezTo>
                <a:cubicBezTo>
                  <a:pt x="3808" y="2257"/>
                  <a:pt x="3841" y="2171"/>
                  <a:pt x="3862" y="2118"/>
                </a:cubicBezTo>
                <a:cubicBezTo>
                  <a:pt x="3890" y="2007"/>
                  <a:pt x="3902" y="1976"/>
                  <a:pt x="3911" y="1976"/>
                </a:cubicBezTo>
                <a:close/>
                <a:moveTo>
                  <a:pt x="2047" y="1571"/>
                </a:moveTo>
                <a:cubicBezTo>
                  <a:pt x="2066" y="1571"/>
                  <a:pt x="2091" y="1609"/>
                  <a:pt x="2125" y="1689"/>
                </a:cubicBezTo>
                <a:cubicBezTo>
                  <a:pt x="2156" y="1785"/>
                  <a:pt x="2167" y="1861"/>
                  <a:pt x="2146" y="1914"/>
                </a:cubicBezTo>
                <a:cubicBezTo>
                  <a:pt x="2146" y="1925"/>
                  <a:pt x="2146" y="1990"/>
                  <a:pt x="2156" y="2064"/>
                </a:cubicBezTo>
                <a:cubicBezTo>
                  <a:pt x="2167" y="2140"/>
                  <a:pt x="2167" y="2214"/>
                  <a:pt x="2167" y="2225"/>
                </a:cubicBezTo>
                <a:cubicBezTo>
                  <a:pt x="2156" y="2247"/>
                  <a:pt x="2167" y="2290"/>
                  <a:pt x="2167" y="2343"/>
                </a:cubicBezTo>
                <a:cubicBezTo>
                  <a:pt x="2178" y="2386"/>
                  <a:pt x="2178" y="2450"/>
                  <a:pt x="2178" y="2472"/>
                </a:cubicBezTo>
                <a:cubicBezTo>
                  <a:pt x="2178" y="2504"/>
                  <a:pt x="2189" y="2558"/>
                  <a:pt x="2189" y="2579"/>
                </a:cubicBezTo>
                <a:cubicBezTo>
                  <a:pt x="2210" y="2655"/>
                  <a:pt x="2199" y="2697"/>
                  <a:pt x="2178" y="2708"/>
                </a:cubicBezTo>
                <a:cubicBezTo>
                  <a:pt x="2167" y="2719"/>
                  <a:pt x="2167" y="2729"/>
                  <a:pt x="2167" y="2762"/>
                </a:cubicBezTo>
                <a:lnTo>
                  <a:pt x="2167" y="2891"/>
                </a:lnTo>
                <a:cubicBezTo>
                  <a:pt x="2156" y="2933"/>
                  <a:pt x="2156" y="2976"/>
                  <a:pt x="2167" y="2987"/>
                </a:cubicBezTo>
                <a:cubicBezTo>
                  <a:pt x="2167" y="3008"/>
                  <a:pt x="2156" y="3126"/>
                  <a:pt x="2135" y="3158"/>
                </a:cubicBezTo>
                <a:cubicBezTo>
                  <a:pt x="2125" y="3180"/>
                  <a:pt x="2125" y="3277"/>
                  <a:pt x="2135" y="3341"/>
                </a:cubicBezTo>
                <a:lnTo>
                  <a:pt x="2135" y="3437"/>
                </a:lnTo>
                <a:cubicBezTo>
                  <a:pt x="2125" y="3480"/>
                  <a:pt x="2113" y="3523"/>
                  <a:pt x="2113" y="3544"/>
                </a:cubicBezTo>
                <a:cubicBezTo>
                  <a:pt x="2113" y="3556"/>
                  <a:pt x="2103" y="3620"/>
                  <a:pt x="2092" y="3673"/>
                </a:cubicBezTo>
                <a:cubicBezTo>
                  <a:pt x="2070" y="3737"/>
                  <a:pt x="2060" y="3792"/>
                  <a:pt x="2060" y="3856"/>
                </a:cubicBezTo>
                <a:cubicBezTo>
                  <a:pt x="2060" y="3931"/>
                  <a:pt x="2049" y="3942"/>
                  <a:pt x="2028" y="3995"/>
                </a:cubicBezTo>
                <a:cubicBezTo>
                  <a:pt x="1985" y="4059"/>
                  <a:pt x="1963" y="4135"/>
                  <a:pt x="1974" y="4156"/>
                </a:cubicBezTo>
                <a:cubicBezTo>
                  <a:pt x="1974" y="4167"/>
                  <a:pt x="1974" y="4188"/>
                  <a:pt x="1963" y="4199"/>
                </a:cubicBezTo>
                <a:cubicBezTo>
                  <a:pt x="1931" y="4242"/>
                  <a:pt x="1867" y="4381"/>
                  <a:pt x="1824" y="4467"/>
                </a:cubicBezTo>
                <a:lnTo>
                  <a:pt x="1792" y="4531"/>
                </a:lnTo>
                <a:lnTo>
                  <a:pt x="1738" y="4553"/>
                </a:lnTo>
                <a:cubicBezTo>
                  <a:pt x="1720" y="4555"/>
                  <a:pt x="1705" y="4557"/>
                  <a:pt x="1692" y="4557"/>
                </a:cubicBezTo>
                <a:cubicBezTo>
                  <a:pt x="1649" y="4557"/>
                  <a:pt x="1628" y="4542"/>
                  <a:pt x="1620" y="4510"/>
                </a:cubicBezTo>
                <a:cubicBezTo>
                  <a:pt x="1620" y="4488"/>
                  <a:pt x="1599" y="4424"/>
                  <a:pt x="1577" y="4371"/>
                </a:cubicBezTo>
                <a:cubicBezTo>
                  <a:pt x="1534" y="4274"/>
                  <a:pt x="1524" y="4231"/>
                  <a:pt x="1513" y="4081"/>
                </a:cubicBezTo>
                <a:lnTo>
                  <a:pt x="1491" y="3909"/>
                </a:lnTo>
                <a:cubicBezTo>
                  <a:pt x="1481" y="3909"/>
                  <a:pt x="1481" y="3888"/>
                  <a:pt x="1481" y="3866"/>
                </a:cubicBezTo>
                <a:cubicBezTo>
                  <a:pt x="1481" y="3845"/>
                  <a:pt x="1470" y="3802"/>
                  <a:pt x="1470" y="3770"/>
                </a:cubicBezTo>
                <a:cubicBezTo>
                  <a:pt x="1460" y="3716"/>
                  <a:pt x="1460" y="3684"/>
                  <a:pt x="1470" y="3663"/>
                </a:cubicBezTo>
                <a:cubicBezTo>
                  <a:pt x="1470" y="3641"/>
                  <a:pt x="1481" y="3609"/>
                  <a:pt x="1481" y="3587"/>
                </a:cubicBezTo>
                <a:cubicBezTo>
                  <a:pt x="1481" y="3566"/>
                  <a:pt x="1481" y="3523"/>
                  <a:pt x="1491" y="3501"/>
                </a:cubicBezTo>
                <a:cubicBezTo>
                  <a:pt x="1502" y="3448"/>
                  <a:pt x="1513" y="3330"/>
                  <a:pt x="1513" y="3234"/>
                </a:cubicBezTo>
                <a:cubicBezTo>
                  <a:pt x="1513" y="3191"/>
                  <a:pt x="1524" y="3148"/>
                  <a:pt x="1545" y="3072"/>
                </a:cubicBezTo>
                <a:cubicBezTo>
                  <a:pt x="1577" y="2998"/>
                  <a:pt x="1577" y="2976"/>
                  <a:pt x="1567" y="2955"/>
                </a:cubicBezTo>
                <a:cubicBezTo>
                  <a:pt x="1556" y="2933"/>
                  <a:pt x="1577" y="2772"/>
                  <a:pt x="1599" y="2697"/>
                </a:cubicBezTo>
                <a:cubicBezTo>
                  <a:pt x="1610" y="2676"/>
                  <a:pt x="1653" y="2569"/>
                  <a:pt x="1674" y="2483"/>
                </a:cubicBezTo>
                <a:cubicBezTo>
                  <a:pt x="1717" y="2354"/>
                  <a:pt x="1727" y="2311"/>
                  <a:pt x="1727" y="2300"/>
                </a:cubicBezTo>
                <a:cubicBezTo>
                  <a:pt x="1717" y="2279"/>
                  <a:pt x="1717" y="2268"/>
                  <a:pt x="1738" y="2225"/>
                </a:cubicBezTo>
                <a:cubicBezTo>
                  <a:pt x="1760" y="2193"/>
                  <a:pt x="1770" y="2150"/>
                  <a:pt x="1792" y="2097"/>
                </a:cubicBezTo>
                <a:cubicBezTo>
                  <a:pt x="1792" y="2043"/>
                  <a:pt x="1813" y="1990"/>
                  <a:pt x="1835" y="1957"/>
                </a:cubicBezTo>
                <a:cubicBezTo>
                  <a:pt x="1846" y="1925"/>
                  <a:pt x="1856" y="1893"/>
                  <a:pt x="1867" y="1893"/>
                </a:cubicBezTo>
                <a:cubicBezTo>
                  <a:pt x="1867" y="1882"/>
                  <a:pt x="1877" y="1839"/>
                  <a:pt x="1889" y="1807"/>
                </a:cubicBezTo>
                <a:cubicBezTo>
                  <a:pt x="1910" y="1732"/>
                  <a:pt x="1910" y="1721"/>
                  <a:pt x="1953" y="1678"/>
                </a:cubicBezTo>
                <a:cubicBezTo>
                  <a:pt x="1985" y="1657"/>
                  <a:pt x="2006" y="1625"/>
                  <a:pt x="2017" y="1614"/>
                </a:cubicBezTo>
                <a:cubicBezTo>
                  <a:pt x="2025" y="1585"/>
                  <a:pt x="2035" y="1571"/>
                  <a:pt x="2047" y="1571"/>
                </a:cubicBezTo>
                <a:close/>
                <a:moveTo>
                  <a:pt x="3502" y="0"/>
                </a:moveTo>
                <a:cubicBezTo>
                  <a:pt x="3483" y="0"/>
                  <a:pt x="3452" y="8"/>
                  <a:pt x="3422" y="16"/>
                </a:cubicBezTo>
                <a:cubicBezTo>
                  <a:pt x="3369" y="26"/>
                  <a:pt x="3326" y="26"/>
                  <a:pt x="3315" y="26"/>
                </a:cubicBezTo>
                <a:cubicBezTo>
                  <a:pt x="3309" y="23"/>
                  <a:pt x="3303" y="22"/>
                  <a:pt x="3295" y="22"/>
                </a:cubicBezTo>
                <a:cubicBezTo>
                  <a:pt x="3275" y="22"/>
                  <a:pt x="3247" y="32"/>
                  <a:pt x="3207" y="48"/>
                </a:cubicBezTo>
                <a:cubicBezTo>
                  <a:pt x="3165" y="69"/>
                  <a:pt x="3111" y="91"/>
                  <a:pt x="3079" y="102"/>
                </a:cubicBezTo>
                <a:cubicBezTo>
                  <a:pt x="3047" y="102"/>
                  <a:pt x="3026" y="112"/>
                  <a:pt x="3014" y="133"/>
                </a:cubicBezTo>
                <a:cubicBezTo>
                  <a:pt x="3001" y="154"/>
                  <a:pt x="2996" y="162"/>
                  <a:pt x="2989" y="162"/>
                </a:cubicBezTo>
                <a:cubicBezTo>
                  <a:pt x="2984" y="162"/>
                  <a:pt x="2979" y="159"/>
                  <a:pt x="2971" y="155"/>
                </a:cubicBezTo>
                <a:cubicBezTo>
                  <a:pt x="2961" y="148"/>
                  <a:pt x="2954" y="145"/>
                  <a:pt x="2945" y="145"/>
                </a:cubicBezTo>
                <a:cubicBezTo>
                  <a:pt x="2926" y="145"/>
                  <a:pt x="2905" y="161"/>
                  <a:pt x="2854" y="198"/>
                </a:cubicBezTo>
                <a:cubicBezTo>
                  <a:pt x="2832" y="219"/>
                  <a:pt x="2778" y="252"/>
                  <a:pt x="2757" y="252"/>
                </a:cubicBezTo>
                <a:cubicBezTo>
                  <a:pt x="2725" y="262"/>
                  <a:pt x="2693" y="284"/>
                  <a:pt x="2671" y="305"/>
                </a:cubicBezTo>
                <a:cubicBezTo>
                  <a:pt x="2661" y="327"/>
                  <a:pt x="2618" y="359"/>
                  <a:pt x="2596" y="381"/>
                </a:cubicBezTo>
                <a:cubicBezTo>
                  <a:pt x="2564" y="391"/>
                  <a:pt x="2532" y="412"/>
                  <a:pt x="2532" y="423"/>
                </a:cubicBezTo>
                <a:cubicBezTo>
                  <a:pt x="2532" y="423"/>
                  <a:pt x="2511" y="434"/>
                  <a:pt x="2489" y="434"/>
                </a:cubicBezTo>
                <a:cubicBezTo>
                  <a:pt x="2468" y="445"/>
                  <a:pt x="2446" y="455"/>
                  <a:pt x="2425" y="488"/>
                </a:cubicBezTo>
                <a:cubicBezTo>
                  <a:pt x="2403" y="520"/>
                  <a:pt x="2361" y="552"/>
                  <a:pt x="2339" y="562"/>
                </a:cubicBezTo>
                <a:cubicBezTo>
                  <a:pt x="2318" y="574"/>
                  <a:pt x="2296" y="595"/>
                  <a:pt x="2285" y="605"/>
                </a:cubicBezTo>
                <a:cubicBezTo>
                  <a:pt x="2285" y="638"/>
                  <a:pt x="2199" y="724"/>
                  <a:pt x="2125" y="798"/>
                </a:cubicBezTo>
                <a:cubicBezTo>
                  <a:pt x="2081" y="835"/>
                  <a:pt x="2067" y="852"/>
                  <a:pt x="2055" y="852"/>
                </a:cubicBezTo>
                <a:cubicBezTo>
                  <a:pt x="2050" y="852"/>
                  <a:pt x="2046" y="848"/>
                  <a:pt x="2039" y="841"/>
                </a:cubicBezTo>
                <a:cubicBezTo>
                  <a:pt x="2039" y="831"/>
                  <a:pt x="2028" y="820"/>
                  <a:pt x="2039" y="810"/>
                </a:cubicBezTo>
                <a:cubicBezTo>
                  <a:pt x="2039" y="777"/>
                  <a:pt x="2028" y="767"/>
                  <a:pt x="1963" y="745"/>
                </a:cubicBezTo>
                <a:cubicBezTo>
                  <a:pt x="1931" y="734"/>
                  <a:pt x="1899" y="713"/>
                  <a:pt x="1877" y="681"/>
                </a:cubicBezTo>
                <a:cubicBezTo>
                  <a:pt x="1846" y="648"/>
                  <a:pt x="1835" y="648"/>
                  <a:pt x="1781" y="638"/>
                </a:cubicBezTo>
                <a:cubicBezTo>
                  <a:pt x="1749" y="627"/>
                  <a:pt x="1684" y="605"/>
                  <a:pt x="1641" y="595"/>
                </a:cubicBezTo>
                <a:lnTo>
                  <a:pt x="1556" y="552"/>
                </a:lnTo>
                <a:lnTo>
                  <a:pt x="1460" y="584"/>
                </a:lnTo>
                <a:cubicBezTo>
                  <a:pt x="1405" y="595"/>
                  <a:pt x="1352" y="627"/>
                  <a:pt x="1331" y="638"/>
                </a:cubicBezTo>
                <a:cubicBezTo>
                  <a:pt x="1320" y="648"/>
                  <a:pt x="1298" y="659"/>
                  <a:pt x="1288" y="659"/>
                </a:cubicBezTo>
                <a:cubicBezTo>
                  <a:pt x="1277" y="659"/>
                  <a:pt x="1266" y="659"/>
                  <a:pt x="1255" y="670"/>
                </a:cubicBezTo>
                <a:cubicBezTo>
                  <a:pt x="1245" y="681"/>
                  <a:pt x="1224" y="681"/>
                  <a:pt x="1224" y="681"/>
                </a:cubicBezTo>
                <a:cubicBezTo>
                  <a:pt x="1212" y="681"/>
                  <a:pt x="1202" y="681"/>
                  <a:pt x="1181" y="691"/>
                </a:cubicBezTo>
                <a:cubicBezTo>
                  <a:pt x="1173" y="691"/>
                  <a:pt x="1161" y="696"/>
                  <a:pt x="1154" y="696"/>
                </a:cubicBezTo>
                <a:cubicBezTo>
                  <a:pt x="1150" y="696"/>
                  <a:pt x="1148" y="695"/>
                  <a:pt x="1148" y="691"/>
                </a:cubicBezTo>
                <a:cubicBezTo>
                  <a:pt x="1138" y="691"/>
                  <a:pt x="1116" y="713"/>
                  <a:pt x="1084" y="734"/>
                </a:cubicBezTo>
                <a:cubicBezTo>
                  <a:pt x="1052" y="745"/>
                  <a:pt x="1009" y="777"/>
                  <a:pt x="988" y="788"/>
                </a:cubicBezTo>
                <a:cubicBezTo>
                  <a:pt x="955" y="810"/>
                  <a:pt x="945" y="831"/>
                  <a:pt x="933" y="853"/>
                </a:cubicBezTo>
                <a:cubicBezTo>
                  <a:pt x="923" y="874"/>
                  <a:pt x="912" y="895"/>
                  <a:pt x="880" y="906"/>
                </a:cubicBezTo>
                <a:cubicBezTo>
                  <a:pt x="826" y="949"/>
                  <a:pt x="794" y="992"/>
                  <a:pt x="773" y="1046"/>
                </a:cubicBezTo>
                <a:cubicBezTo>
                  <a:pt x="762" y="1077"/>
                  <a:pt x="730" y="1131"/>
                  <a:pt x="719" y="1163"/>
                </a:cubicBezTo>
                <a:cubicBezTo>
                  <a:pt x="698" y="1196"/>
                  <a:pt x="676" y="1239"/>
                  <a:pt x="676" y="1239"/>
                </a:cubicBezTo>
                <a:cubicBezTo>
                  <a:pt x="676" y="1260"/>
                  <a:pt x="666" y="1260"/>
                  <a:pt x="655" y="1270"/>
                </a:cubicBezTo>
                <a:cubicBezTo>
                  <a:pt x="623" y="1270"/>
                  <a:pt x="623" y="1282"/>
                  <a:pt x="612" y="1324"/>
                </a:cubicBezTo>
                <a:cubicBezTo>
                  <a:pt x="601" y="1399"/>
                  <a:pt x="580" y="1442"/>
                  <a:pt x="547" y="1475"/>
                </a:cubicBezTo>
                <a:cubicBezTo>
                  <a:pt x="526" y="1496"/>
                  <a:pt x="516" y="1506"/>
                  <a:pt x="526" y="1528"/>
                </a:cubicBezTo>
                <a:cubicBezTo>
                  <a:pt x="526" y="1549"/>
                  <a:pt x="516" y="1582"/>
                  <a:pt x="516" y="1614"/>
                </a:cubicBezTo>
                <a:cubicBezTo>
                  <a:pt x="504" y="1657"/>
                  <a:pt x="504" y="1668"/>
                  <a:pt x="473" y="1678"/>
                </a:cubicBezTo>
                <a:cubicBezTo>
                  <a:pt x="440" y="1689"/>
                  <a:pt x="440" y="1699"/>
                  <a:pt x="440" y="1742"/>
                </a:cubicBezTo>
                <a:cubicBezTo>
                  <a:pt x="430" y="1775"/>
                  <a:pt x="419" y="1796"/>
                  <a:pt x="397" y="1828"/>
                </a:cubicBezTo>
                <a:cubicBezTo>
                  <a:pt x="376" y="1871"/>
                  <a:pt x="376" y="1882"/>
                  <a:pt x="376" y="1925"/>
                </a:cubicBezTo>
                <a:cubicBezTo>
                  <a:pt x="387" y="1978"/>
                  <a:pt x="365" y="2032"/>
                  <a:pt x="311" y="2161"/>
                </a:cubicBezTo>
                <a:cubicBezTo>
                  <a:pt x="290" y="2204"/>
                  <a:pt x="280" y="2236"/>
                  <a:pt x="290" y="2247"/>
                </a:cubicBezTo>
                <a:cubicBezTo>
                  <a:pt x="290" y="2268"/>
                  <a:pt x="280" y="2311"/>
                  <a:pt x="258" y="2354"/>
                </a:cubicBezTo>
                <a:cubicBezTo>
                  <a:pt x="226" y="2407"/>
                  <a:pt x="226" y="2429"/>
                  <a:pt x="237" y="2450"/>
                </a:cubicBezTo>
                <a:cubicBezTo>
                  <a:pt x="247" y="2472"/>
                  <a:pt x="237" y="2526"/>
                  <a:pt x="215" y="2536"/>
                </a:cubicBezTo>
                <a:cubicBezTo>
                  <a:pt x="172" y="2558"/>
                  <a:pt x="118" y="2772"/>
                  <a:pt x="129" y="2848"/>
                </a:cubicBezTo>
                <a:cubicBezTo>
                  <a:pt x="140" y="2869"/>
                  <a:pt x="129" y="2869"/>
                  <a:pt x="118" y="2879"/>
                </a:cubicBezTo>
                <a:cubicBezTo>
                  <a:pt x="97" y="2891"/>
                  <a:pt x="87" y="2901"/>
                  <a:pt x="75" y="2944"/>
                </a:cubicBezTo>
                <a:cubicBezTo>
                  <a:pt x="75" y="2965"/>
                  <a:pt x="65" y="3008"/>
                  <a:pt x="65" y="3030"/>
                </a:cubicBezTo>
                <a:cubicBezTo>
                  <a:pt x="32" y="3105"/>
                  <a:pt x="32" y="3169"/>
                  <a:pt x="32" y="3169"/>
                </a:cubicBezTo>
                <a:cubicBezTo>
                  <a:pt x="54" y="3191"/>
                  <a:pt x="44" y="3266"/>
                  <a:pt x="22" y="3320"/>
                </a:cubicBezTo>
                <a:cubicBezTo>
                  <a:pt x="11" y="3351"/>
                  <a:pt x="1" y="3384"/>
                  <a:pt x="11" y="3416"/>
                </a:cubicBezTo>
                <a:lnTo>
                  <a:pt x="11" y="3513"/>
                </a:lnTo>
                <a:cubicBezTo>
                  <a:pt x="1" y="3577"/>
                  <a:pt x="1" y="3695"/>
                  <a:pt x="11" y="3716"/>
                </a:cubicBezTo>
                <a:cubicBezTo>
                  <a:pt x="11" y="3727"/>
                  <a:pt x="44" y="3749"/>
                  <a:pt x="65" y="3770"/>
                </a:cubicBezTo>
                <a:cubicBezTo>
                  <a:pt x="87" y="3780"/>
                  <a:pt x="118" y="3802"/>
                  <a:pt x="129" y="3813"/>
                </a:cubicBezTo>
                <a:cubicBezTo>
                  <a:pt x="132" y="3816"/>
                  <a:pt x="135" y="3817"/>
                  <a:pt x="138" y="3817"/>
                </a:cubicBezTo>
                <a:cubicBezTo>
                  <a:pt x="146" y="3817"/>
                  <a:pt x="157" y="3807"/>
                  <a:pt x="172" y="3792"/>
                </a:cubicBezTo>
                <a:cubicBezTo>
                  <a:pt x="194" y="3770"/>
                  <a:pt x="226" y="3759"/>
                  <a:pt x="237" y="3759"/>
                </a:cubicBezTo>
                <a:cubicBezTo>
                  <a:pt x="268" y="3759"/>
                  <a:pt x="268" y="3749"/>
                  <a:pt x="280" y="3727"/>
                </a:cubicBezTo>
                <a:cubicBezTo>
                  <a:pt x="280" y="3706"/>
                  <a:pt x="290" y="3663"/>
                  <a:pt x="290" y="3620"/>
                </a:cubicBezTo>
                <a:cubicBezTo>
                  <a:pt x="301" y="3587"/>
                  <a:pt x="311" y="3523"/>
                  <a:pt x="311" y="3480"/>
                </a:cubicBezTo>
                <a:cubicBezTo>
                  <a:pt x="311" y="3448"/>
                  <a:pt x="333" y="3384"/>
                  <a:pt x="344" y="3341"/>
                </a:cubicBezTo>
                <a:cubicBezTo>
                  <a:pt x="376" y="3212"/>
                  <a:pt x="408" y="3084"/>
                  <a:pt x="408" y="3019"/>
                </a:cubicBezTo>
                <a:cubicBezTo>
                  <a:pt x="408" y="2987"/>
                  <a:pt x="419" y="2955"/>
                  <a:pt x="430" y="2933"/>
                </a:cubicBezTo>
                <a:cubicBezTo>
                  <a:pt x="451" y="2891"/>
                  <a:pt x="483" y="2751"/>
                  <a:pt x="483" y="2665"/>
                </a:cubicBezTo>
                <a:cubicBezTo>
                  <a:pt x="483" y="2622"/>
                  <a:pt x="494" y="2600"/>
                  <a:pt x="504" y="2600"/>
                </a:cubicBezTo>
                <a:cubicBezTo>
                  <a:pt x="516" y="2590"/>
                  <a:pt x="516" y="2579"/>
                  <a:pt x="516" y="2558"/>
                </a:cubicBezTo>
                <a:cubicBezTo>
                  <a:pt x="526" y="2536"/>
                  <a:pt x="526" y="2515"/>
                  <a:pt x="623" y="2247"/>
                </a:cubicBezTo>
                <a:cubicBezTo>
                  <a:pt x="644" y="2183"/>
                  <a:pt x="655" y="2118"/>
                  <a:pt x="655" y="2107"/>
                </a:cubicBezTo>
                <a:cubicBezTo>
                  <a:pt x="655" y="2075"/>
                  <a:pt x="687" y="1990"/>
                  <a:pt x="719" y="1968"/>
                </a:cubicBezTo>
                <a:cubicBezTo>
                  <a:pt x="740" y="1957"/>
                  <a:pt x="773" y="1871"/>
                  <a:pt x="762" y="1807"/>
                </a:cubicBezTo>
                <a:cubicBezTo>
                  <a:pt x="762" y="1785"/>
                  <a:pt x="762" y="1742"/>
                  <a:pt x="773" y="1732"/>
                </a:cubicBezTo>
                <a:cubicBezTo>
                  <a:pt x="783" y="1699"/>
                  <a:pt x="848" y="1614"/>
                  <a:pt x="869" y="1592"/>
                </a:cubicBezTo>
                <a:cubicBezTo>
                  <a:pt x="880" y="1592"/>
                  <a:pt x="891" y="1560"/>
                  <a:pt x="902" y="1518"/>
                </a:cubicBezTo>
                <a:cubicBezTo>
                  <a:pt x="912" y="1475"/>
                  <a:pt x="923" y="1432"/>
                  <a:pt x="933" y="1432"/>
                </a:cubicBezTo>
                <a:cubicBezTo>
                  <a:pt x="955" y="1399"/>
                  <a:pt x="1041" y="1260"/>
                  <a:pt x="1052" y="1239"/>
                </a:cubicBezTo>
                <a:cubicBezTo>
                  <a:pt x="1052" y="1228"/>
                  <a:pt x="1084" y="1206"/>
                  <a:pt x="1105" y="1174"/>
                </a:cubicBezTo>
                <a:cubicBezTo>
                  <a:pt x="1148" y="1142"/>
                  <a:pt x="1202" y="1077"/>
                  <a:pt x="1202" y="1056"/>
                </a:cubicBezTo>
                <a:cubicBezTo>
                  <a:pt x="1202" y="1046"/>
                  <a:pt x="1212" y="1034"/>
                  <a:pt x="1224" y="1034"/>
                </a:cubicBezTo>
                <a:cubicBezTo>
                  <a:pt x="1255" y="1013"/>
                  <a:pt x="1320" y="949"/>
                  <a:pt x="1320" y="927"/>
                </a:cubicBezTo>
                <a:cubicBezTo>
                  <a:pt x="1320" y="910"/>
                  <a:pt x="1348" y="892"/>
                  <a:pt x="1376" y="892"/>
                </a:cubicBezTo>
                <a:cubicBezTo>
                  <a:pt x="1382" y="892"/>
                  <a:pt x="1389" y="893"/>
                  <a:pt x="1395" y="895"/>
                </a:cubicBezTo>
                <a:cubicBezTo>
                  <a:pt x="1400" y="901"/>
                  <a:pt x="1408" y="903"/>
                  <a:pt x="1420" y="903"/>
                </a:cubicBezTo>
                <a:cubicBezTo>
                  <a:pt x="1432" y="903"/>
                  <a:pt x="1448" y="901"/>
                  <a:pt x="1470" y="895"/>
                </a:cubicBezTo>
                <a:cubicBezTo>
                  <a:pt x="1485" y="893"/>
                  <a:pt x="1502" y="892"/>
                  <a:pt x="1520" y="892"/>
                </a:cubicBezTo>
                <a:cubicBezTo>
                  <a:pt x="1599" y="892"/>
                  <a:pt x="1688" y="912"/>
                  <a:pt x="1706" y="938"/>
                </a:cubicBezTo>
                <a:cubicBezTo>
                  <a:pt x="1706" y="949"/>
                  <a:pt x="1727" y="960"/>
                  <a:pt x="1738" y="970"/>
                </a:cubicBezTo>
                <a:cubicBezTo>
                  <a:pt x="1792" y="992"/>
                  <a:pt x="1877" y="1067"/>
                  <a:pt x="1899" y="1099"/>
                </a:cubicBezTo>
                <a:cubicBezTo>
                  <a:pt x="1910" y="1131"/>
                  <a:pt x="1910" y="1142"/>
                  <a:pt x="1889" y="1185"/>
                </a:cubicBezTo>
                <a:cubicBezTo>
                  <a:pt x="1867" y="1217"/>
                  <a:pt x="1846" y="1260"/>
                  <a:pt x="1835" y="1270"/>
                </a:cubicBezTo>
                <a:cubicBezTo>
                  <a:pt x="1824" y="1282"/>
                  <a:pt x="1813" y="1303"/>
                  <a:pt x="1803" y="1313"/>
                </a:cubicBezTo>
                <a:cubicBezTo>
                  <a:pt x="1792" y="1324"/>
                  <a:pt x="1781" y="1346"/>
                  <a:pt x="1770" y="1346"/>
                </a:cubicBezTo>
                <a:cubicBezTo>
                  <a:pt x="1749" y="1356"/>
                  <a:pt x="1738" y="1367"/>
                  <a:pt x="1738" y="1389"/>
                </a:cubicBezTo>
                <a:cubicBezTo>
                  <a:pt x="1738" y="1410"/>
                  <a:pt x="1717" y="1442"/>
                  <a:pt x="1695" y="1475"/>
                </a:cubicBezTo>
                <a:cubicBezTo>
                  <a:pt x="1641" y="1528"/>
                  <a:pt x="1631" y="1539"/>
                  <a:pt x="1663" y="1582"/>
                </a:cubicBezTo>
                <a:lnTo>
                  <a:pt x="1684" y="1625"/>
                </a:lnTo>
                <a:lnTo>
                  <a:pt x="1641" y="1635"/>
                </a:lnTo>
                <a:cubicBezTo>
                  <a:pt x="1610" y="1657"/>
                  <a:pt x="1610" y="1657"/>
                  <a:pt x="1610" y="1711"/>
                </a:cubicBezTo>
                <a:cubicBezTo>
                  <a:pt x="1599" y="1754"/>
                  <a:pt x="1599" y="1764"/>
                  <a:pt x="1545" y="1861"/>
                </a:cubicBezTo>
                <a:cubicBezTo>
                  <a:pt x="1524" y="1914"/>
                  <a:pt x="1470" y="2011"/>
                  <a:pt x="1448" y="2075"/>
                </a:cubicBezTo>
                <a:cubicBezTo>
                  <a:pt x="1405" y="2161"/>
                  <a:pt x="1395" y="2183"/>
                  <a:pt x="1405" y="2204"/>
                </a:cubicBezTo>
                <a:cubicBezTo>
                  <a:pt x="1417" y="2225"/>
                  <a:pt x="1405" y="2236"/>
                  <a:pt x="1395" y="2257"/>
                </a:cubicBezTo>
                <a:cubicBezTo>
                  <a:pt x="1341" y="2333"/>
                  <a:pt x="1331" y="2354"/>
                  <a:pt x="1341" y="2386"/>
                </a:cubicBezTo>
                <a:cubicBezTo>
                  <a:pt x="1352" y="2407"/>
                  <a:pt x="1341" y="2440"/>
                  <a:pt x="1298" y="2569"/>
                </a:cubicBezTo>
                <a:cubicBezTo>
                  <a:pt x="1288" y="2600"/>
                  <a:pt x="1277" y="2655"/>
                  <a:pt x="1288" y="2676"/>
                </a:cubicBezTo>
                <a:cubicBezTo>
                  <a:pt x="1288" y="2697"/>
                  <a:pt x="1277" y="2729"/>
                  <a:pt x="1277" y="2740"/>
                </a:cubicBezTo>
                <a:cubicBezTo>
                  <a:pt x="1266" y="2740"/>
                  <a:pt x="1266" y="2772"/>
                  <a:pt x="1266" y="2794"/>
                </a:cubicBezTo>
                <a:cubicBezTo>
                  <a:pt x="1277" y="2826"/>
                  <a:pt x="1266" y="2848"/>
                  <a:pt x="1255" y="2858"/>
                </a:cubicBezTo>
                <a:cubicBezTo>
                  <a:pt x="1245" y="2858"/>
                  <a:pt x="1245" y="2879"/>
                  <a:pt x="1245" y="2891"/>
                </a:cubicBezTo>
                <a:cubicBezTo>
                  <a:pt x="1245" y="2912"/>
                  <a:pt x="1224" y="2944"/>
                  <a:pt x="1202" y="2976"/>
                </a:cubicBezTo>
                <a:cubicBezTo>
                  <a:pt x="1169" y="3041"/>
                  <a:pt x="1169" y="3041"/>
                  <a:pt x="1191" y="3072"/>
                </a:cubicBezTo>
                <a:cubicBezTo>
                  <a:pt x="1202" y="3094"/>
                  <a:pt x="1202" y="3126"/>
                  <a:pt x="1191" y="3158"/>
                </a:cubicBezTo>
                <a:cubicBezTo>
                  <a:pt x="1169" y="3234"/>
                  <a:pt x="1159" y="3341"/>
                  <a:pt x="1159" y="3373"/>
                </a:cubicBezTo>
                <a:lnTo>
                  <a:pt x="1159" y="3427"/>
                </a:lnTo>
                <a:cubicBezTo>
                  <a:pt x="1138" y="3470"/>
                  <a:pt x="1138" y="3534"/>
                  <a:pt x="1159" y="3556"/>
                </a:cubicBezTo>
                <a:cubicBezTo>
                  <a:pt x="1181" y="3577"/>
                  <a:pt x="1181" y="3673"/>
                  <a:pt x="1159" y="3716"/>
                </a:cubicBezTo>
                <a:cubicBezTo>
                  <a:pt x="1138" y="3737"/>
                  <a:pt x="1138" y="3759"/>
                  <a:pt x="1148" y="3823"/>
                </a:cubicBezTo>
                <a:lnTo>
                  <a:pt x="1148" y="3909"/>
                </a:lnTo>
                <a:cubicBezTo>
                  <a:pt x="1138" y="3920"/>
                  <a:pt x="1138" y="3931"/>
                  <a:pt x="1138" y="3952"/>
                </a:cubicBezTo>
                <a:lnTo>
                  <a:pt x="1138" y="4038"/>
                </a:lnTo>
                <a:cubicBezTo>
                  <a:pt x="1138" y="4070"/>
                  <a:pt x="1138" y="4113"/>
                  <a:pt x="1148" y="4135"/>
                </a:cubicBezTo>
                <a:cubicBezTo>
                  <a:pt x="1148" y="4156"/>
                  <a:pt x="1159" y="4209"/>
                  <a:pt x="1159" y="4263"/>
                </a:cubicBezTo>
                <a:cubicBezTo>
                  <a:pt x="1169" y="4306"/>
                  <a:pt x="1181" y="4371"/>
                  <a:pt x="1202" y="4392"/>
                </a:cubicBezTo>
                <a:lnTo>
                  <a:pt x="1224" y="4457"/>
                </a:lnTo>
                <a:cubicBezTo>
                  <a:pt x="1224" y="4457"/>
                  <a:pt x="1234" y="4499"/>
                  <a:pt x="1255" y="4542"/>
                </a:cubicBezTo>
                <a:cubicBezTo>
                  <a:pt x="1277" y="4585"/>
                  <a:pt x="1288" y="4638"/>
                  <a:pt x="1298" y="4660"/>
                </a:cubicBezTo>
                <a:cubicBezTo>
                  <a:pt x="1298" y="4693"/>
                  <a:pt x="1309" y="4703"/>
                  <a:pt x="1352" y="4703"/>
                </a:cubicBezTo>
                <a:cubicBezTo>
                  <a:pt x="1384" y="4714"/>
                  <a:pt x="1395" y="4724"/>
                  <a:pt x="1395" y="4735"/>
                </a:cubicBezTo>
                <a:cubicBezTo>
                  <a:pt x="1395" y="4746"/>
                  <a:pt x="1405" y="4757"/>
                  <a:pt x="1427" y="4767"/>
                </a:cubicBezTo>
                <a:cubicBezTo>
                  <a:pt x="1448" y="4778"/>
                  <a:pt x="1481" y="4810"/>
                  <a:pt x="1481" y="4832"/>
                </a:cubicBezTo>
                <a:lnTo>
                  <a:pt x="1502" y="4864"/>
                </a:lnTo>
                <a:lnTo>
                  <a:pt x="1556" y="4853"/>
                </a:lnTo>
                <a:cubicBezTo>
                  <a:pt x="1599" y="4853"/>
                  <a:pt x="1631" y="4864"/>
                  <a:pt x="1653" y="4874"/>
                </a:cubicBezTo>
                <a:cubicBezTo>
                  <a:pt x="1663" y="4885"/>
                  <a:pt x="1674" y="4891"/>
                  <a:pt x="1687" y="4891"/>
                </a:cubicBezTo>
                <a:cubicBezTo>
                  <a:pt x="1701" y="4891"/>
                  <a:pt x="1717" y="4885"/>
                  <a:pt x="1738" y="4874"/>
                </a:cubicBezTo>
                <a:cubicBezTo>
                  <a:pt x="1781" y="4864"/>
                  <a:pt x="1835" y="4843"/>
                  <a:pt x="1867" y="4821"/>
                </a:cubicBezTo>
                <a:cubicBezTo>
                  <a:pt x="1931" y="4800"/>
                  <a:pt x="1931" y="4789"/>
                  <a:pt x="1953" y="4746"/>
                </a:cubicBezTo>
                <a:cubicBezTo>
                  <a:pt x="1972" y="4700"/>
                  <a:pt x="1998" y="4669"/>
                  <a:pt x="2026" y="4669"/>
                </a:cubicBezTo>
                <a:cubicBezTo>
                  <a:pt x="2030" y="4669"/>
                  <a:pt x="2034" y="4670"/>
                  <a:pt x="2039" y="4671"/>
                </a:cubicBezTo>
                <a:cubicBezTo>
                  <a:pt x="2039" y="4675"/>
                  <a:pt x="2040" y="4676"/>
                  <a:pt x="2042" y="4676"/>
                </a:cubicBezTo>
                <a:cubicBezTo>
                  <a:pt x="2046" y="4676"/>
                  <a:pt x="2053" y="4671"/>
                  <a:pt x="2060" y="4671"/>
                </a:cubicBezTo>
                <a:cubicBezTo>
                  <a:pt x="2082" y="4660"/>
                  <a:pt x="2156" y="4510"/>
                  <a:pt x="2189" y="4435"/>
                </a:cubicBezTo>
                <a:cubicBezTo>
                  <a:pt x="2242" y="4306"/>
                  <a:pt x="2253" y="4295"/>
                  <a:pt x="2242" y="4285"/>
                </a:cubicBezTo>
                <a:cubicBezTo>
                  <a:pt x="2242" y="4274"/>
                  <a:pt x="2253" y="4231"/>
                  <a:pt x="2285" y="4156"/>
                </a:cubicBezTo>
                <a:lnTo>
                  <a:pt x="2339" y="4038"/>
                </a:lnTo>
                <a:lnTo>
                  <a:pt x="2318" y="4006"/>
                </a:lnTo>
                <a:cubicBezTo>
                  <a:pt x="2306" y="3973"/>
                  <a:pt x="2306" y="3973"/>
                  <a:pt x="2328" y="3963"/>
                </a:cubicBezTo>
                <a:cubicBezTo>
                  <a:pt x="2349" y="3952"/>
                  <a:pt x="2349" y="3952"/>
                  <a:pt x="2349" y="3888"/>
                </a:cubicBezTo>
                <a:cubicBezTo>
                  <a:pt x="2349" y="3845"/>
                  <a:pt x="2361" y="3792"/>
                  <a:pt x="2371" y="3759"/>
                </a:cubicBezTo>
                <a:cubicBezTo>
                  <a:pt x="2392" y="3716"/>
                  <a:pt x="2392" y="3695"/>
                  <a:pt x="2382" y="3673"/>
                </a:cubicBezTo>
                <a:cubicBezTo>
                  <a:pt x="2371" y="3663"/>
                  <a:pt x="2371" y="3641"/>
                  <a:pt x="2382" y="3630"/>
                </a:cubicBezTo>
                <a:cubicBezTo>
                  <a:pt x="2382" y="3609"/>
                  <a:pt x="2392" y="3577"/>
                  <a:pt x="2392" y="3556"/>
                </a:cubicBezTo>
                <a:cubicBezTo>
                  <a:pt x="2403" y="3534"/>
                  <a:pt x="2403" y="3491"/>
                  <a:pt x="2403" y="3459"/>
                </a:cubicBezTo>
                <a:cubicBezTo>
                  <a:pt x="2414" y="3427"/>
                  <a:pt x="2425" y="3416"/>
                  <a:pt x="2435" y="3394"/>
                </a:cubicBezTo>
                <a:cubicBezTo>
                  <a:pt x="2457" y="3384"/>
                  <a:pt x="2457" y="3373"/>
                  <a:pt x="2457" y="3308"/>
                </a:cubicBezTo>
                <a:cubicBezTo>
                  <a:pt x="2446" y="3266"/>
                  <a:pt x="2446" y="3201"/>
                  <a:pt x="2457" y="3169"/>
                </a:cubicBezTo>
                <a:cubicBezTo>
                  <a:pt x="2457" y="3126"/>
                  <a:pt x="2468" y="3072"/>
                  <a:pt x="2457" y="3041"/>
                </a:cubicBezTo>
                <a:cubicBezTo>
                  <a:pt x="2457" y="3008"/>
                  <a:pt x="2468" y="2965"/>
                  <a:pt x="2468" y="2944"/>
                </a:cubicBezTo>
                <a:cubicBezTo>
                  <a:pt x="2489" y="2901"/>
                  <a:pt x="2489" y="2772"/>
                  <a:pt x="2457" y="2708"/>
                </a:cubicBezTo>
                <a:cubicBezTo>
                  <a:pt x="2446" y="2686"/>
                  <a:pt x="2457" y="2665"/>
                  <a:pt x="2468" y="2622"/>
                </a:cubicBezTo>
                <a:cubicBezTo>
                  <a:pt x="2478" y="2590"/>
                  <a:pt x="2489" y="2547"/>
                  <a:pt x="2478" y="2536"/>
                </a:cubicBezTo>
                <a:cubicBezTo>
                  <a:pt x="2478" y="2515"/>
                  <a:pt x="2478" y="2472"/>
                  <a:pt x="2489" y="2450"/>
                </a:cubicBezTo>
                <a:cubicBezTo>
                  <a:pt x="2500" y="2397"/>
                  <a:pt x="2500" y="2376"/>
                  <a:pt x="2468" y="2247"/>
                </a:cubicBezTo>
                <a:cubicBezTo>
                  <a:pt x="2457" y="2204"/>
                  <a:pt x="2457" y="2150"/>
                  <a:pt x="2457" y="2118"/>
                </a:cubicBezTo>
                <a:cubicBezTo>
                  <a:pt x="2468" y="2032"/>
                  <a:pt x="2468" y="2000"/>
                  <a:pt x="2446" y="1957"/>
                </a:cubicBezTo>
                <a:cubicBezTo>
                  <a:pt x="2446" y="1935"/>
                  <a:pt x="2435" y="1904"/>
                  <a:pt x="2435" y="1882"/>
                </a:cubicBezTo>
                <a:cubicBezTo>
                  <a:pt x="2435" y="1861"/>
                  <a:pt x="2425" y="1839"/>
                  <a:pt x="2414" y="1828"/>
                </a:cubicBezTo>
                <a:cubicBezTo>
                  <a:pt x="2392" y="1807"/>
                  <a:pt x="2382" y="1742"/>
                  <a:pt x="2392" y="1689"/>
                </a:cubicBezTo>
                <a:cubicBezTo>
                  <a:pt x="2403" y="1668"/>
                  <a:pt x="2392" y="1625"/>
                  <a:pt x="2382" y="1582"/>
                </a:cubicBezTo>
                <a:cubicBezTo>
                  <a:pt x="2371" y="1539"/>
                  <a:pt x="2361" y="1463"/>
                  <a:pt x="2361" y="1432"/>
                </a:cubicBezTo>
                <a:cubicBezTo>
                  <a:pt x="2361" y="1356"/>
                  <a:pt x="2361" y="1356"/>
                  <a:pt x="2306" y="1292"/>
                </a:cubicBezTo>
                <a:cubicBezTo>
                  <a:pt x="2275" y="1260"/>
                  <a:pt x="2264" y="1196"/>
                  <a:pt x="2285" y="1142"/>
                </a:cubicBezTo>
                <a:cubicBezTo>
                  <a:pt x="2296" y="1120"/>
                  <a:pt x="2328" y="1077"/>
                  <a:pt x="2361" y="1046"/>
                </a:cubicBezTo>
                <a:cubicBezTo>
                  <a:pt x="2392" y="1003"/>
                  <a:pt x="2446" y="949"/>
                  <a:pt x="2468" y="917"/>
                </a:cubicBezTo>
                <a:cubicBezTo>
                  <a:pt x="2500" y="884"/>
                  <a:pt x="2542" y="831"/>
                  <a:pt x="2575" y="788"/>
                </a:cubicBezTo>
                <a:cubicBezTo>
                  <a:pt x="2607" y="756"/>
                  <a:pt x="2661" y="713"/>
                  <a:pt x="2682" y="681"/>
                </a:cubicBezTo>
                <a:cubicBezTo>
                  <a:pt x="2704" y="648"/>
                  <a:pt x="2725" y="627"/>
                  <a:pt x="2747" y="617"/>
                </a:cubicBezTo>
                <a:cubicBezTo>
                  <a:pt x="2768" y="617"/>
                  <a:pt x="2800" y="584"/>
                  <a:pt x="2821" y="562"/>
                </a:cubicBezTo>
                <a:cubicBezTo>
                  <a:pt x="2854" y="531"/>
                  <a:pt x="2886" y="509"/>
                  <a:pt x="2897" y="509"/>
                </a:cubicBezTo>
                <a:cubicBezTo>
                  <a:pt x="2918" y="509"/>
                  <a:pt x="2961" y="488"/>
                  <a:pt x="2993" y="466"/>
                </a:cubicBezTo>
                <a:cubicBezTo>
                  <a:pt x="3052" y="417"/>
                  <a:pt x="3156" y="368"/>
                  <a:pt x="3190" y="368"/>
                </a:cubicBezTo>
                <a:cubicBezTo>
                  <a:pt x="3193" y="368"/>
                  <a:pt x="3195" y="369"/>
                  <a:pt x="3197" y="369"/>
                </a:cubicBezTo>
                <a:cubicBezTo>
                  <a:pt x="3207" y="369"/>
                  <a:pt x="3240" y="369"/>
                  <a:pt x="3262" y="359"/>
                </a:cubicBezTo>
                <a:cubicBezTo>
                  <a:pt x="3293" y="338"/>
                  <a:pt x="3315" y="338"/>
                  <a:pt x="3326" y="338"/>
                </a:cubicBezTo>
                <a:lnTo>
                  <a:pt x="3422" y="338"/>
                </a:lnTo>
                <a:cubicBezTo>
                  <a:pt x="3444" y="334"/>
                  <a:pt x="3459" y="331"/>
                  <a:pt x="3473" y="331"/>
                </a:cubicBezTo>
                <a:cubicBezTo>
                  <a:pt x="3501" y="331"/>
                  <a:pt x="3523" y="341"/>
                  <a:pt x="3572" y="369"/>
                </a:cubicBezTo>
                <a:cubicBezTo>
                  <a:pt x="3679" y="423"/>
                  <a:pt x="3691" y="434"/>
                  <a:pt x="3787" y="691"/>
                </a:cubicBezTo>
                <a:cubicBezTo>
                  <a:pt x="3830" y="810"/>
                  <a:pt x="3830" y="841"/>
                  <a:pt x="3819" y="863"/>
                </a:cubicBezTo>
                <a:cubicBezTo>
                  <a:pt x="3819" y="874"/>
                  <a:pt x="3819" y="917"/>
                  <a:pt x="3830" y="949"/>
                </a:cubicBezTo>
                <a:cubicBezTo>
                  <a:pt x="3851" y="981"/>
                  <a:pt x="3862" y="1046"/>
                  <a:pt x="3862" y="1077"/>
                </a:cubicBezTo>
                <a:cubicBezTo>
                  <a:pt x="3862" y="1120"/>
                  <a:pt x="3872" y="1217"/>
                  <a:pt x="3894" y="1292"/>
                </a:cubicBezTo>
                <a:lnTo>
                  <a:pt x="3927" y="1432"/>
                </a:lnTo>
                <a:lnTo>
                  <a:pt x="3884" y="1485"/>
                </a:lnTo>
                <a:cubicBezTo>
                  <a:pt x="3862" y="1506"/>
                  <a:pt x="3841" y="1528"/>
                  <a:pt x="3830" y="1528"/>
                </a:cubicBezTo>
                <a:cubicBezTo>
                  <a:pt x="3808" y="1528"/>
                  <a:pt x="3798" y="1539"/>
                  <a:pt x="3755" y="1625"/>
                </a:cubicBezTo>
                <a:cubicBezTo>
                  <a:pt x="3701" y="1732"/>
                  <a:pt x="3669" y="1796"/>
                  <a:pt x="3637" y="1828"/>
                </a:cubicBezTo>
                <a:cubicBezTo>
                  <a:pt x="3615" y="1839"/>
                  <a:pt x="3605" y="1850"/>
                  <a:pt x="3605" y="1861"/>
                </a:cubicBezTo>
                <a:cubicBezTo>
                  <a:pt x="3605" y="1861"/>
                  <a:pt x="3594" y="1871"/>
                  <a:pt x="3572" y="1882"/>
                </a:cubicBezTo>
                <a:cubicBezTo>
                  <a:pt x="3551" y="1893"/>
                  <a:pt x="3540" y="1904"/>
                  <a:pt x="3540" y="1935"/>
                </a:cubicBezTo>
                <a:cubicBezTo>
                  <a:pt x="3529" y="1957"/>
                  <a:pt x="3519" y="1978"/>
                  <a:pt x="3508" y="1978"/>
                </a:cubicBezTo>
                <a:cubicBezTo>
                  <a:pt x="3508" y="1978"/>
                  <a:pt x="3486" y="2021"/>
                  <a:pt x="3465" y="2086"/>
                </a:cubicBezTo>
                <a:cubicBezTo>
                  <a:pt x="3443" y="2150"/>
                  <a:pt x="3412" y="2214"/>
                  <a:pt x="3401" y="2225"/>
                </a:cubicBezTo>
                <a:cubicBezTo>
                  <a:pt x="3390" y="2236"/>
                  <a:pt x="3390" y="2268"/>
                  <a:pt x="3390" y="2300"/>
                </a:cubicBezTo>
                <a:cubicBezTo>
                  <a:pt x="3390" y="2354"/>
                  <a:pt x="3390" y="2376"/>
                  <a:pt x="3336" y="2504"/>
                </a:cubicBezTo>
                <a:cubicBezTo>
                  <a:pt x="3283" y="2655"/>
                  <a:pt x="3272" y="2655"/>
                  <a:pt x="3293" y="2686"/>
                </a:cubicBezTo>
                <a:cubicBezTo>
                  <a:pt x="3315" y="2719"/>
                  <a:pt x="3293" y="2815"/>
                  <a:pt x="3262" y="2858"/>
                </a:cubicBezTo>
                <a:cubicBezTo>
                  <a:pt x="3229" y="2901"/>
                  <a:pt x="3229" y="2901"/>
                  <a:pt x="3250" y="2987"/>
                </a:cubicBezTo>
                <a:cubicBezTo>
                  <a:pt x="3262" y="3030"/>
                  <a:pt x="3262" y="3072"/>
                  <a:pt x="3262" y="3084"/>
                </a:cubicBezTo>
                <a:cubicBezTo>
                  <a:pt x="3250" y="3105"/>
                  <a:pt x="3262" y="3191"/>
                  <a:pt x="3272" y="3201"/>
                </a:cubicBezTo>
                <a:cubicBezTo>
                  <a:pt x="3283" y="3212"/>
                  <a:pt x="3315" y="3373"/>
                  <a:pt x="3315" y="3470"/>
                </a:cubicBezTo>
                <a:cubicBezTo>
                  <a:pt x="3326" y="3501"/>
                  <a:pt x="3379" y="3598"/>
                  <a:pt x="3401" y="3609"/>
                </a:cubicBezTo>
                <a:cubicBezTo>
                  <a:pt x="3412" y="3609"/>
                  <a:pt x="3455" y="3706"/>
                  <a:pt x="3455" y="3727"/>
                </a:cubicBezTo>
                <a:cubicBezTo>
                  <a:pt x="3443" y="3727"/>
                  <a:pt x="3486" y="3749"/>
                  <a:pt x="3540" y="3770"/>
                </a:cubicBezTo>
                <a:lnTo>
                  <a:pt x="3626" y="3802"/>
                </a:lnTo>
                <a:lnTo>
                  <a:pt x="3701" y="3770"/>
                </a:lnTo>
                <a:cubicBezTo>
                  <a:pt x="3808" y="3737"/>
                  <a:pt x="3915" y="3663"/>
                  <a:pt x="3937" y="3609"/>
                </a:cubicBezTo>
                <a:lnTo>
                  <a:pt x="3969" y="3577"/>
                </a:lnTo>
                <a:cubicBezTo>
                  <a:pt x="4001" y="3566"/>
                  <a:pt x="4012" y="3556"/>
                  <a:pt x="4023" y="3513"/>
                </a:cubicBezTo>
                <a:cubicBezTo>
                  <a:pt x="4023" y="3491"/>
                  <a:pt x="4034" y="3448"/>
                  <a:pt x="4044" y="3416"/>
                </a:cubicBezTo>
                <a:cubicBezTo>
                  <a:pt x="4055" y="3384"/>
                  <a:pt x="4066" y="3341"/>
                  <a:pt x="4066" y="3320"/>
                </a:cubicBezTo>
                <a:cubicBezTo>
                  <a:pt x="4077" y="3287"/>
                  <a:pt x="4077" y="3277"/>
                  <a:pt x="4098" y="3277"/>
                </a:cubicBezTo>
                <a:cubicBezTo>
                  <a:pt x="4120" y="3277"/>
                  <a:pt x="4130" y="3255"/>
                  <a:pt x="4120" y="3201"/>
                </a:cubicBezTo>
                <a:cubicBezTo>
                  <a:pt x="4120" y="3094"/>
                  <a:pt x="4120" y="3051"/>
                  <a:pt x="4130" y="3041"/>
                </a:cubicBezTo>
                <a:cubicBezTo>
                  <a:pt x="4130" y="3041"/>
                  <a:pt x="4141" y="3019"/>
                  <a:pt x="4141" y="2998"/>
                </a:cubicBezTo>
                <a:cubicBezTo>
                  <a:pt x="4141" y="2955"/>
                  <a:pt x="4141" y="2944"/>
                  <a:pt x="4151" y="2933"/>
                </a:cubicBezTo>
                <a:cubicBezTo>
                  <a:pt x="4184" y="2912"/>
                  <a:pt x="4184" y="2901"/>
                  <a:pt x="4151" y="2762"/>
                </a:cubicBezTo>
                <a:cubicBezTo>
                  <a:pt x="4141" y="2708"/>
                  <a:pt x="4151" y="2676"/>
                  <a:pt x="4163" y="2633"/>
                </a:cubicBezTo>
                <a:cubicBezTo>
                  <a:pt x="4184" y="2590"/>
                  <a:pt x="4184" y="2536"/>
                  <a:pt x="4194" y="2440"/>
                </a:cubicBezTo>
                <a:cubicBezTo>
                  <a:pt x="4194" y="2343"/>
                  <a:pt x="4205" y="2290"/>
                  <a:pt x="4227" y="2247"/>
                </a:cubicBezTo>
                <a:cubicBezTo>
                  <a:pt x="4237" y="2193"/>
                  <a:pt x="4248" y="2171"/>
                  <a:pt x="4227" y="2150"/>
                </a:cubicBezTo>
                <a:cubicBezTo>
                  <a:pt x="4216" y="2129"/>
                  <a:pt x="4216" y="2107"/>
                  <a:pt x="4227" y="2086"/>
                </a:cubicBezTo>
                <a:cubicBezTo>
                  <a:pt x="4237" y="2064"/>
                  <a:pt x="4237" y="2043"/>
                  <a:pt x="4227" y="2021"/>
                </a:cubicBezTo>
                <a:cubicBezTo>
                  <a:pt x="4205" y="1990"/>
                  <a:pt x="4205" y="1935"/>
                  <a:pt x="4216" y="1904"/>
                </a:cubicBezTo>
                <a:cubicBezTo>
                  <a:pt x="4227" y="1893"/>
                  <a:pt x="4227" y="1871"/>
                  <a:pt x="4227" y="1850"/>
                </a:cubicBezTo>
                <a:cubicBezTo>
                  <a:pt x="4216" y="1828"/>
                  <a:pt x="4216" y="1796"/>
                  <a:pt x="4227" y="1785"/>
                </a:cubicBezTo>
                <a:lnTo>
                  <a:pt x="4227" y="1742"/>
                </a:lnTo>
                <a:cubicBezTo>
                  <a:pt x="4216" y="1721"/>
                  <a:pt x="4216" y="1689"/>
                  <a:pt x="4216" y="1668"/>
                </a:cubicBezTo>
                <a:cubicBezTo>
                  <a:pt x="4227" y="1603"/>
                  <a:pt x="4237" y="1571"/>
                  <a:pt x="4313" y="1528"/>
                </a:cubicBezTo>
                <a:cubicBezTo>
                  <a:pt x="4344" y="1496"/>
                  <a:pt x="4387" y="1463"/>
                  <a:pt x="4409" y="1453"/>
                </a:cubicBezTo>
                <a:cubicBezTo>
                  <a:pt x="4420" y="1432"/>
                  <a:pt x="4441" y="1410"/>
                  <a:pt x="4463" y="1389"/>
                </a:cubicBezTo>
                <a:cubicBezTo>
                  <a:pt x="4473" y="1378"/>
                  <a:pt x="4495" y="1356"/>
                  <a:pt x="4495" y="1346"/>
                </a:cubicBezTo>
                <a:cubicBezTo>
                  <a:pt x="4506" y="1324"/>
                  <a:pt x="4666" y="1228"/>
                  <a:pt x="4763" y="1174"/>
                </a:cubicBezTo>
                <a:cubicBezTo>
                  <a:pt x="4892" y="1120"/>
                  <a:pt x="4913" y="1120"/>
                  <a:pt x="4988" y="1120"/>
                </a:cubicBezTo>
                <a:cubicBezTo>
                  <a:pt x="5138" y="1131"/>
                  <a:pt x="5267" y="1185"/>
                  <a:pt x="5353" y="1260"/>
                </a:cubicBezTo>
                <a:cubicBezTo>
                  <a:pt x="5374" y="1292"/>
                  <a:pt x="5428" y="1378"/>
                  <a:pt x="5450" y="1432"/>
                </a:cubicBezTo>
                <a:cubicBezTo>
                  <a:pt x="5450" y="1442"/>
                  <a:pt x="5471" y="1475"/>
                  <a:pt x="5481" y="1506"/>
                </a:cubicBezTo>
                <a:cubicBezTo>
                  <a:pt x="5535" y="1582"/>
                  <a:pt x="5535" y="1614"/>
                  <a:pt x="5493" y="1689"/>
                </a:cubicBezTo>
                <a:cubicBezTo>
                  <a:pt x="5471" y="1732"/>
                  <a:pt x="5450" y="1764"/>
                  <a:pt x="5450" y="1785"/>
                </a:cubicBezTo>
                <a:cubicBezTo>
                  <a:pt x="5450" y="1807"/>
                  <a:pt x="5439" y="1839"/>
                  <a:pt x="5428" y="1861"/>
                </a:cubicBezTo>
                <a:cubicBezTo>
                  <a:pt x="5417" y="1882"/>
                  <a:pt x="5407" y="1904"/>
                  <a:pt x="5417" y="1925"/>
                </a:cubicBezTo>
                <a:cubicBezTo>
                  <a:pt x="5417" y="1935"/>
                  <a:pt x="5417" y="1968"/>
                  <a:pt x="5396" y="2011"/>
                </a:cubicBezTo>
                <a:cubicBezTo>
                  <a:pt x="5385" y="2054"/>
                  <a:pt x="5374" y="2097"/>
                  <a:pt x="5374" y="2118"/>
                </a:cubicBezTo>
                <a:cubicBezTo>
                  <a:pt x="5374" y="2183"/>
                  <a:pt x="5353" y="2290"/>
                  <a:pt x="5331" y="2322"/>
                </a:cubicBezTo>
                <a:cubicBezTo>
                  <a:pt x="5321" y="2333"/>
                  <a:pt x="5321" y="2365"/>
                  <a:pt x="5342" y="2407"/>
                </a:cubicBezTo>
                <a:cubicBezTo>
                  <a:pt x="5342" y="2440"/>
                  <a:pt x="5353" y="2472"/>
                  <a:pt x="5353" y="2483"/>
                </a:cubicBezTo>
                <a:cubicBezTo>
                  <a:pt x="5342" y="2493"/>
                  <a:pt x="5353" y="2515"/>
                  <a:pt x="5364" y="2536"/>
                </a:cubicBezTo>
                <a:cubicBezTo>
                  <a:pt x="5374" y="2558"/>
                  <a:pt x="5385" y="2600"/>
                  <a:pt x="5396" y="2622"/>
                </a:cubicBezTo>
                <a:cubicBezTo>
                  <a:pt x="5396" y="2676"/>
                  <a:pt x="5407" y="2686"/>
                  <a:pt x="5514" y="2697"/>
                </a:cubicBezTo>
                <a:cubicBezTo>
                  <a:pt x="5550" y="2700"/>
                  <a:pt x="5578" y="2702"/>
                  <a:pt x="5600" y="2702"/>
                </a:cubicBezTo>
                <a:cubicBezTo>
                  <a:pt x="5663" y="2702"/>
                  <a:pt x="5674" y="2686"/>
                  <a:pt x="5674" y="2622"/>
                </a:cubicBezTo>
                <a:cubicBezTo>
                  <a:pt x="5674" y="2579"/>
                  <a:pt x="5686" y="2569"/>
                  <a:pt x="5717" y="2526"/>
                </a:cubicBezTo>
                <a:cubicBezTo>
                  <a:pt x="5750" y="2483"/>
                  <a:pt x="5760" y="2461"/>
                  <a:pt x="5760" y="2429"/>
                </a:cubicBezTo>
                <a:cubicBezTo>
                  <a:pt x="5750" y="2407"/>
                  <a:pt x="5760" y="2322"/>
                  <a:pt x="5771" y="2300"/>
                </a:cubicBezTo>
                <a:cubicBezTo>
                  <a:pt x="5782" y="2268"/>
                  <a:pt x="5803" y="2236"/>
                  <a:pt x="5836" y="2129"/>
                </a:cubicBezTo>
                <a:cubicBezTo>
                  <a:pt x="5857" y="2043"/>
                  <a:pt x="5868" y="2011"/>
                  <a:pt x="5868" y="1957"/>
                </a:cubicBezTo>
                <a:cubicBezTo>
                  <a:pt x="5857" y="1925"/>
                  <a:pt x="5857" y="1882"/>
                  <a:pt x="5868" y="1871"/>
                </a:cubicBezTo>
                <a:cubicBezTo>
                  <a:pt x="5868" y="1850"/>
                  <a:pt x="5857" y="1828"/>
                  <a:pt x="5857" y="1807"/>
                </a:cubicBezTo>
                <a:cubicBezTo>
                  <a:pt x="5846" y="1775"/>
                  <a:pt x="5836" y="1775"/>
                  <a:pt x="5900" y="1668"/>
                </a:cubicBezTo>
                <a:cubicBezTo>
                  <a:pt x="5922" y="1625"/>
                  <a:pt x="5953" y="1582"/>
                  <a:pt x="5965" y="1571"/>
                </a:cubicBezTo>
                <a:cubicBezTo>
                  <a:pt x="5975" y="1560"/>
                  <a:pt x="5996" y="1528"/>
                  <a:pt x="6018" y="1475"/>
                </a:cubicBezTo>
                <a:cubicBezTo>
                  <a:pt x="6050" y="1389"/>
                  <a:pt x="6050" y="1389"/>
                  <a:pt x="6093" y="1367"/>
                </a:cubicBezTo>
                <a:cubicBezTo>
                  <a:pt x="6125" y="1346"/>
                  <a:pt x="6168" y="1324"/>
                  <a:pt x="6189" y="1303"/>
                </a:cubicBezTo>
                <a:cubicBezTo>
                  <a:pt x="6232" y="1270"/>
                  <a:pt x="6232" y="1270"/>
                  <a:pt x="6222" y="1228"/>
                </a:cubicBezTo>
                <a:cubicBezTo>
                  <a:pt x="6222" y="1196"/>
                  <a:pt x="6222" y="1196"/>
                  <a:pt x="6275" y="1153"/>
                </a:cubicBezTo>
                <a:cubicBezTo>
                  <a:pt x="6308" y="1131"/>
                  <a:pt x="6329" y="1110"/>
                  <a:pt x="6340" y="1110"/>
                </a:cubicBezTo>
                <a:cubicBezTo>
                  <a:pt x="6340" y="1110"/>
                  <a:pt x="6351" y="1131"/>
                  <a:pt x="6361" y="1163"/>
                </a:cubicBezTo>
                <a:cubicBezTo>
                  <a:pt x="6382" y="1228"/>
                  <a:pt x="6382" y="1239"/>
                  <a:pt x="6436" y="1270"/>
                </a:cubicBezTo>
                <a:lnTo>
                  <a:pt x="6490" y="1292"/>
                </a:lnTo>
                <a:lnTo>
                  <a:pt x="6576" y="1260"/>
                </a:lnTo>
                <a:cubicBezTo>
                  <a:pt x="6694" y="1206"/>
                  <a:pt x="6694" y="1196"/>
                  <a:pt x="6683" y="1120"/>
                </a:cubicBezTo>
                <a:cubicBezTo>
                  <a:pt x="6672" y="1099"/>
                  <a:pt x="6672" y="1046"/>
                  <a:pt x="6661" y="1024"/>
                </a:cubicBezTo>
                <a:cubicBezTo>
                  <a:pt x="6661" y="981"/>
                  <a:pt x="6651" y="960"/>
                  <a:pt x="6618" y="938"/>
                </a:cubicBezTo>
                <a:cubicBezTo>
                  <a:pt x="6608" y="927"/>
                  <a:pt x="6576" y="895"/>
                  <a:pt x="6565" y="863"/>
                </a:cubicBezTo>
                <a:cubicBezTo>
                  <a:pt x="6533" y="831"/>
                  <a:pt x="6522" y="820"/>
                  <a:pt x="6490" y="810"/>
                </a:cubicBezTo>
                <a:cubicBezTo>
                  <a:pt x="6458" y="810"/>
                  <a:pt x="6447" y="798"/>
                  <a:pt x="6447" y="788"/>
                </a:cubicBezTo>
                <a:cubicBezTo>
                  <a:pt x="6442" y="778"/>
                  <a:pt x="6435" y="773"/>
                  <a:pt x="6420" y="773"/>
                </a:cubicBezTo>
                <a:cubicBezTo>
                  <a:pt x="6402" y="773"/>
                  <a:pt x="6371" y="781"/>
                  <a:pt x="6318" y="798"/>
                </a:cubicBezTo>
                <a:cubicBezTo>
                  <a:pt x="6265" y="820"/>
                  <a:pt x="6211" y="853"/>
                  <a:pt x="6189" y="874"/>
                </a:cubicBezTo>
                <a:cubicBezTo>
                  <a:pt x="6168" y="895"/>
                  <a:pt x="6136" y="917"/>
                  <a:pt x="6125" y="917"/>
                </a:cubicBezTo>
                <a:lnTo>
                  <a:pt x="6082" y="960"/>
                </a:lnTo>
                <a:cubicBezTo>
                  <a:pt x="6061" y="970"/>
                  <a:pt x="6039" y="992"/>
                  <a:pt x="6029" y="992"/>
                </a:cubicBezTo>
                <a:cubicBezTo>
                  <a:pt x="6029" y="992"/>
                  <a:pt x="6007" y="1003"/>
                  <a:pt x="5986" y="1024"/>
                </a:cubicBezTo>
                <a:cubicBezTo>
                  <a:pt x="5975" y="1034"/>
                  <a:pt x="5932" y="1056"/>
                  <a:pt x="5910" y="1067"/>
                </a:cubicBezTo>
                <a:cubicBezTo>
                  <a:pt x="5846" y="1099"/>
                  <a:pt x="5836" y="1120"/>
                  <a:pt x="5846" y="1174"/>
                </a:cubicBezTo>
                <a:cubicBezTo>
                  <a:pt x="5846" y="1193"/>
                  <a:pt x="5838" y="1219"/>
                  <a:pt x="5822" y="1219"/>
                </a:cubicBezTo>
                <a:cubicBezTo>
                  <a:pt x="5820" y="1219"/>
                  <a:pt x="5817" y="1219"/>
                  <a:pt x="5814" y="1217"/>
                </a:cubicBezTo>
                <a:cubicBezTo>
                  <a:pt x="5803" y="1217"/>
                  <a:pt x="5782" y="1228"/>
                  <a:pt x="5771" y="1228"/>
                </a:cubicBezTo>
                <a:cubicBezTo>
                  <a:pt x="5768" y="1231"/>
                  <a:pt x="5764" y="1234"/>
                  <a:pt x="5760" y="1234"/>
                </a:cubicBezTo>
                <a:cubicBezTo>
                  <a:pt x="5751" y="1234"/>
                  <a:pt x="5739" y="1224"/>
                  <a:pt x="5717" y="1196"/>
                </a:cubicBezTo>
                <a:cubicBezTo>
                  <a:pt x="5696" y="1163"/>
                  <a:pt x="5664" y="1120"/>
                  <a:pt x="5632" y="1099"/>
                </a:cubicBezTo>
                <a:lnTo>
                  <a:pt x="5557" y="1024"/>
                </a:lnTo>
                <a:cubicBezTo>
                  <a:pt x="5514" y="949"/>
                  <a:pt x="5493" y="938"/>
                  <a:pt x="5245" y="831"/>
                </a:cubicBezTo>
                <a:cubicBezTo>
                  <a:pt x="5181" y="802"/>
                  <a:pt x="5155" y="793"/>
                  <a:pt x="5138" y="793"/>
                </a:cubicBezTo>
                <a:cubicBezTo>
                  <a:pt x="5130" y="793"/>
                  <a:pt x="5124" y="795"/>
                  <a:pt x="5117" y="798"/>
                </a:cubicBezTo>
                <a:cubicBezTo>
                  <a:pt x="5112" y="804"/>
                  <a:pt x="5101" y="807"/>
                  <a:pt x="5087" y="807"/>
                </a:cubicBezTo>
                <a:cubicBezTo>
                  <a:pt x="5074" y="807"/>
                  <a:pt x="5058" y="804"/>
                  <a:pt x="5042" y="798"/>
                </a:cubicBezTo>
                <a:cubicBezTo>
                  <a:pt x="5021" y="798"/>
                  <a:pt x="4988" y="788"/>
                  <a:pt x="4967" y="788"/>
                </a:cubicBezTo>
                <a:lnTo>
                  <a:pt x="4913" y="788"/>
                </a:lnTo>
                <a:cubicBezTo>
                  <a:pt x="4902" y="788"/>
                  <a:pt x="4870" y="798"/>
                  <a:pt x="4859" y="820"/>
                </a:cubicBezTo>
                <a:cubicBezTo>
                  <a:pt x="4838" y="841"/>
                  <a:pt x="4816" y="853"/>
                  <a:pt x="4763" y="853"/>
                </a:cubicBezTo>
                <a:lnTo>
                  <a:pt x="4688" y="853"/>
                </a:lnTo>
                <a:cubicBezTo>
                  <a:pt x="4677" y="853"/>
                  <a:pt x="4602" y="874"/>
                  <a:pt x="4592" y="895"/>
                </a:cubicBezTo>
                <a:cubicBezTo>
                  <a:pt x="4592" y="906"/>
                  <a:pt x="4549" y="927"/>
                  <a:pt x="4323" y="1034"/>
                </a:cubicBezTo>
                <a:cubicBezTo>
                  <a:pt x="4291" y="1046"/>
                  <a:pt x="4259" y="1067"/>
                  <a:pt x="4237" y="1110"/>
                </a:cubicBezTo>
                <a:lnTo>
                  <a:pt x="4184" y="1163"/>
                </a:lnTo>
                <a:cubicBezTo>
                  <a:pt x="4173" y="1163"/>
                  <a:pt x="4163" y="1013"/>
                  <a:pt x="4173" y="992"/>
                </a:cubicBezTo>
                <a:cubicBezTo>
                  <a:pt x="4173" y="981"/>
                  <a:pt x="4163" y="927"/>
                  <a:pt x="4141" y="884"/>
                </a:cubicBezTo>
                <a:cubicBezTo>
                  <a:pt x="4108" y="810"/>
                  <a:pt x="4098" y="788"/>
                  <a:pt x="4108" y="767"/>
                </a:cubicBezTo>
                <a:cubicBezTo>
                  <a:pt x="4120" y="745"/>
                  <a:pt x="4120" y="724"/>
                  <a:pt x="4098" y="691"/>
                </a:cubicBezTo>
                <a:cubicBezTo>
                  <a:pt x="4087" y="670"/>
                  <a:pt x="4077" y="627"/>
                  <a:pt x="4077" y="605"/>
                </a:cubicBezTo>
                <a:cubicBezTo>
                  <a:pt x="4066" y="531"/>
                  <a:pt x="3991" y="381"/>
                  <a:pt x="3937" y="316"/>
                </a:cubicBezTo>
                <a:cubicBezTo>
                  <a:pt x="3915" y="295"/>
                  <a:pt x="3884" y="252"/>
                  <a:pt x="3862" y="219"/>
                </a:cubicBezTo>
                <a:cubicBezTo>
                  <a:pt x="3851" y="198"/>
                  <a:pt x="3841" y="176"/>
                  <a:pt x="3830" y="176"/>
                </a:cubicBezTo>
                <a:cubicBezTo>
                  <a:pt x="3830" y="176"/>
                  <a:pt x="3819" y="166"/>
                  <a:pt x="3819" y="145"/>
                </a:cubicBezTo>
                <a:cubicBezTo>
                  <a:pt x="3808" y="123"/>
                  <a:pt x="3798" y="123"/>
                  <a:pt x="3712" y="91"/>
                </a:cubicBezTo>
                <a:cubicBezTo>
                  <a:pt x="3658" y="80"/>
                  <a:pt x="3605" y="69"/>
                  <a:pt x="3594" y="69"/>
                </a:cubicBezTo>
                <a:cubicBezTo>
                  <a:pt x="3583" y="69"/>
                  <a:pt x="3572" y="59"/>
                  <a:pt x="3551" y="37"/>
                </a:cubicBezTo>
                <a:cubicBezTo>
                  <a:pt x="3540" y="16"/>
                  <a:pt x="3529" y="5"/>
                  <a:pt x="3519" y="5"/>
                </a:cubicBezTo>
                <a:cubicBezTo>
                  <a:pt x="3516" y="2"/>
                  <a:pt x="3510" y="0"/>
                  <a:pt x="3502"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18"/>
          <p:cNvSpPr/>
          <p:nvPr/>
        </p:nvSpPr>
        <p:spPr>
          <a:xfrm rot="-1536787">
            <a:off x="610622" y="-41523"/>
            <a:ext cx="423899" cy="309707"/>
          </a:xfrm>
          <a:custGeom>
            <a:rect b="b" l="l" r="r" t="t"/>
            <a:pathLst>
              <a:path extrusionOk="0" h="4891" w="6694">
                <a:moveTo>
                  <a:pt x="3911" y="1976"/>
                </a:moveTo>
                <a:cubicBezTo>
                  <a:pt x="3913" y="1976"/>
                  <a:pt x="3914" y="1977"/>
                  <a:pt x="3915" y="1978"/>
                </a:cubicBezTo>
                <a:cubicBezTo>
                  <a:pt x="3927" y="1978"/>
                  <a:pt x="3927" y="2000"/>
                  <a:pt x="3915" y="2021"/>
                </a:cubicBezTo>
                <a:cubicBezTo>
                  <a:pt x="3894" y="2183"/>
                  <a:pt x="3884" y="2290"/>
                  <a:pt x="3894" y="2300"/>
                </a:cubicBezTo>
                <a:cubicBezTo>
                  <a:pt x="3905" y="2311"/>
                  <a:pt x="3905" y="2322"/>
                  <a:pt x="3905" y="2322"/>
                </a:cubicBezTo>
                <a:lnTo>
                  <a:pt x="3905" y="2429"/>
                </a:lnTo>
                <a:cubicBezTo>
                  <a:pt x="3915" y="2493"/>
                  <a:pt x="3905" y="2558"/>
                  <a:pt x="3905" y="2590"/>
                </a:cubicBezTo>
                <a:cubicBezTo>
                  <a:pt x="3894" y="2622"/>
                  <a:pt x="3894" y="2665"/>
                  <a:pt x="3894" y="2676"/>
                </a:cubicBezTo>
                <a:cubicBezTo>
                  <a:pt x="3905" y="2697"/>
                  <a:pt x="3905" y="2697"/>
                  <a:pt x="3884" y="2708"/>
                </a:cubicBezTo>
                <a:cubicBezTo>
                  <a:pt x="3851" y="2708"/>
                  <a:pt x="3851" y="2719"/>
                  <a:pt x="3862" y="2826"/>
                </a:cubicBezTo>
                <a:lnTo>
                  <a:pt x="3862" y="2933"/>
                </a:lnTo>
                <a:cubicBezTo>
                  <a:pt x="3851" y="2955"/>
                  <a:pt x="3851" y="2976"/>
                  <a:pt x="3851" y="2987"/>
                </a:cubicBezTo>
                <a:cubicBezTo>
                  <a:pt x="3851" y="2998"/>
                  <a:pt x="3851" y="3008"/>
                  <a:pt x="3830" y="3019"/>
                </a:cubicBezTo>
                <a:cubicBezTo>
                  <a:pt x="3819" y="3030"/>
                  <a:pt x="3819" y="3051"/>
                  <a:pt x="3808" y="3148"/>
                </a:cubicBezTo>
                <a:cubicBezTo>
                  <a:pt x="3808" y="3223"/>
                  <a:pt x="3798" y="3255"/>
                  <a:pt x="3787" y="3266"/>
                </a:cubicBezTo>
                <a:cubicBezTo>
                  <a:pt x="3776" y="3277"/>
                  <a:pt x="3744" y="3351"/>
                  <a:pt x="3733" y="3427"/>
                </a:cubicBezTo>
                <a:cubicBezTo>
                  <a:pt x="3722" y="3470"/>
                  <a:pt x="3722" y="3480"/>
                  <a:pt x="3701" y="3480"/>
                </a:cubicBezTo>
                <a:cubicBezTo>
                  <a:pt x="3695" y="3483"/>
                  <a:pt x="3690" y="3484"/>
                  <a:pt x="3685" y="3484"/>
                </a:cubicBezTo>
                <a:cubicBezTo>
                  <a:pt x="3669" y="3484"/>
                  <a:pt x="3653" y="3472"/>
                  <a:pt x="3637" y="3448"/>
                </a:cubicBezTo>
                <a:cubicBezTo>
                  <a:pt x="3605" y="3416"/>
                  <a:pt x="3594" y="3394"/>
                  <a:pt x="3583" y="3298"/>
                </a:cubicBezTo>
                <a:cubicBezTo>
                  <a:pt x="3572" y="3191"/>
                  <a:pt x="3583" y="3148"/>
                  <a:pt x="3615" y="3126"/>
                </a:cubicBezTo>
                <a:cubicBezTo>
                  <a:pt x="3637" y="3105"/>
                  <a:pt x="3637" y="3094"/>
                  <a:pt x="3626" y="3019"/>
                </a:cubicBezTo>
                <a:cubicBezTo>
                  <a:pt x="3615" y="2955"/>
                  <a:pt x="3626" y="2901"/>
                  <a:pt x="3626" y="2869"/>
                </a:cubicBezTo>
                <a:cubicBezTo>
                  <a:pt x="3637" y="2836"/>
                  <a:pt x="3637" y="2805"/>
                  <a:pt x="3637" y="2794"/>
                </a:cubicBezTo>
                <a:cubicBezTo>
                  <a:pt x="3637" y="2783"/>
                  <a:pt x="3648" y="2729"/>
                  <a:pt x="3669" y="2665"/>
                </a:cubicBezTo>
                <a:cubicBezTo>
                  <a:pt x="3701" y="2600"/>
                  <a:pt x="3712" y="2547"/>
                  <a:pt x="3701" y="2536"/>
                </a:cubicBezTo>
                <a:cubicBezTo>
                  <a:pt x="3701" y="2526"/>
                  <a:pt x="3701" y="2515"/>
                  <a:pt x="3712" y="2515"/>
                </a:cubicBezTo>
                <a:cubicBezTo>
                  <a:pt x="3722" y="2504"/>
                  <a:pt x="3733" y="2493"/>
                  <a:pt x="3733" y="2461"/>
                </a:cubicBezTo>
                <a:cubicBezTo>
                  <a:pt x="3733" y="2429"/>
                  <a:pt x="3755" y="2386"/>
                  <a:pt x="3787" y="2311"/>
                </a:cubicBezTo>
                <a:cubicBezTo>
                  <a:pt x="3808" y="2257"/>
                  <a:pt x="3841" y="2171"/>
                  <a:pt x="3862" y="2118"/>
                </a:cubicBezTo>
                <a:cubicBezTo>
                  <a:pt x="3890" y="2007"/>
                  <a:pt x="3902" y="1976"/>
                  <a:pt x="3911" y="1976"/>
                </a:cubicBezTo>
                <a:close/>
                <a:moveTo>
                  <a:pt x="2047" y="1571"/>
                </a:moveTo>
                <a:cubicBezTo>
                  <a:pt x="2066" y="1571"/>
                  <a:pt x="2091" y="1609"/>
                  <a:pt x="2125" y="1689"/>
                </a:cubicBezTo>
                <a:cubicBezTo>
                  <a:pt x="2156" y="1785"/>
                  <a:pt x="2167" y="1861"/>
                  <a:pt x="2146" y="1914"/>
                </a:cubicBezTo>
                <a:cubicBezTo>
                  <a:pt x="2146" y="1925"/>
                  <a:pt x="2146" y="1990"/>
                  <a:pt x="2156" y="2064"/>
                </a:cubicBezTo>
                <a:cubicBezTo>
                  <a:pt x="2167" y="2140"/>
                  <a:pt x="2167" y="2214"/>
                  <a:pt x="2167" y="2225"/>
                </a:cubicBezTo>
                <a:cubicBezTo>
                  <a:pt x="2156" y="2247"/>
                  <a:pt x="2167" y="2290"/>
                  <a:pt x="2167" y="2343"/>
                </a:cubicBezTo>
                <a:cubicBezTo>
                  <a:pt x="2178" y="2386"/>
                  <a:pt x="2178" y="2450"/>
                  <a:pt x="2178" y="2472"/>
                </a:cubicBezTo>
                <a:cubicBezTo>
                  <a:pt x="2178" y="2504"/>
                  <a:pt x="2189" y="2558"/>
                  <a:pt x="2189" y="2579"/>
                </a:cubicBezTo>
                <a:cubicBezTo>
                  <a:pt x="2210" y="2655"/>
                  <a:pt x="2199" y="2697"/>
                  <a:pt x="2178" y="2708"/>
                </a:cubicBezTo>
                <a:cubicBezTo>
                  <a:pt x="2167" y="2719"/>
                  <a:pt x="2167" y="2729"/>
                  <a:pt x="2167" y="2762"/>
                </a:cubicBezTo>
                <a:lnTo>
                  <a:pt x="2167" y="2891"/>
                </a:lnTo>
                <a:cubicBezTo>
                  <a:pt x="2156" y="2933"/>
                  <a:pt x="2156" y="2976"/>
                  <a:pt x="2167" y="2987"/>
                </a:cubicBezTo>
                <a:cubicBezTo>
                  <a:pt x="2167" y="3008"/>
                  <a:pt x="2156" y="3126"/>
                  <a:pt x="2135" y="3158"/>
                </a:cubicBezTo>
                <a:cubicBezTo>
                  <a:pt x="2125" y="3180"/>
                  <a:pt x="2125" y="3277"/>
                  <a:pt x="2135" y="3341"/>
                </a:cubicBezTo>
                <a:lnTo>
                  <a:pt x="2135" y="3437"/>
                </a:lnTo>
                <a:cubicBezTo>
                  <a:pt x="2125" y="3480"/>
                  <a:pt x="2113" y="3523"/>
                  <a:pt x="2113" y="3544"/>
                </a:cubicBezTo>
                <a:cubicBezTo>
                  <a:pt x="2113" y="3556"/>
                  <a:pt x="2103" y="3620"/>
                  <a:pt x="2092" y="3673"/>
                </a:cubicBezTo>
                <a:cubicBezTo>
                  <a:pt x="2070" y="3737"/>
                  <a:pt x="2060" y="3792"/>
                  <a:pt x="2060" y="3856"/>
                </a:cubicBezTo>
                <a:cubicBezTo>
                  <a:pt x="2060" y="3931"/>
                  <a:pt x="2049" y="3942"/>
                  <a:pt x="2028" y="3995"/>
                </a:cubicBezTo>
                <a:cubicBezTo>
                  <a:pt x="1985" y="4059"/>
                  <a:pt x="1963" y="4135"/>
                  <a:pt x="1974" y="4156"/>
                </a:cubicBezTo>
                <a:cubicBezTo>
                  <a:pt x="1974" y="4167"/>
                  <a:pt x="1974" y="4188"/>
                  <a:pt x="1963" y="4199"/>
                </a:cubicBezTo>
                <a:cubicBezTo>
                  <a:pt x="1931" y="4242"/>
                  <a:pt x="1867" y="4381"/>
                  <a:pt x="1824" y="4467"/>
                </a:cubicBezTo>
                <a:lnTo>
                  <a:pt x="1792" y="4531"/>
                </a:lnTo>
                <a:lnTo>
                  <a:pt x="1738" y="4553"/>
                </a:lnTo>
                <a:cubicBezTo>
                  <a:pt x="1720" y="4555"/>
                  <a:pt x="1705" y="4557"/>
                  <a:pt x="1692" y="4557"/>
                </a:cubicBezTo>
                <a:cubicBezTo>
                  <a:pt x="1649" y="4557"/>
                  <a:pt x="1628" y="4542"/>
                  <a:pt x="1620" y="4510"/>
                </a:cubicBezTo>
                <a:cubicBezTo>
                  <a:pt x="1620" y="4488"/>
                  <a:pt x="1599" y="4424"/>
                  <a:pt x="1577" y="4371"/>
                </a:cubicBezTo>
                <a:cubicBezTo>
                  <a:pt x="1534" y="4274"/>
                  <a:pt x="1524" y="4231"/>
                  <a:pt x="1513" y="4081"/>
                </a:cubicBezTo>
                <a:lnTo>
                  <a:pt x="1491" y="3909"/>
                </a:lnTo>
                <a:cubicBezTo>
                  <a:pt x="1481" y="3909"/>
                  <a:pt x="1481" y="3888"/>
                  <a:pt x="1481" y="3866"/>
                </a:cubicBezTo>
                <a:cubicBezTo>
                  <a:pt x="1481" y="3845"/>
                  <a:pt x="1470" y="3802"/>
                  <a:pt x="1470" y="3770"/>
                </a:cubicBezTo>
                <a:cubicBezTo>
                  <a:pt x="1460" y="3716"/>
                  <a:pt x="1460" y="3684"/>
                  <a:pt x="1470" y="3663"/>
                </a:cubicBezTo>
                <a:cubicBezTo>
                  <a:pt x="1470" y="3641"/>
                  <a:pt x="1481" y="3609"/>
                  <a:pt x="1481" y="3587"/>
                </a:cubicBezTo>
                <a:cubicBezTo>
                  <a:pt x="1481" y="3566"/>
                  <a:pt x="1481" y="3523"/>
                  <a:pt x="1491" y="3501"/>
                </a:cubicBezTo>
                <a:cubicBezTo>
                  <a:pt x="1502" y="3448"/>
                  <a:pt x="1513" y="3330"/>
                  <a:pt x="1513" y="3234"/>
                </a:cubicBezTo>
                <a:cubicBezTo>
                  <a:pt x="1513" y="3191"/>
                  <a:pt x="1524" y="3148"/>
                  <a:pt x="1545" y="3072"/>
                </a:cubicBezTo>
                <a:cubicBezTo>
                  <a:pt x="1577" y="2998"/>
                  <a:pt x="1577" y="2976"/>
                  <a:pt x="1567" y="2955"/>
                </a:cubicBezTo>
                <a:cubicBezTo>
                  <a:pt x="1556" y="2933"/>
                  <a:pt x="1577" y="2772"/>
                  <a:pt x="1599" y="2697"/>
                </a:cubicBezTo>
                <a:cubicBezTo>
                  <a:pt x="1610" y="2676"/>
                  <a:pt x="1653" y="2569"/>
                  <a:pt x="1674" y="2483"/>
                </a:cubicBezTo>
                <a:cubicBezTo>
                  <a:pt x="1717" y="2354"/>
                  <a:pt x="1727" y="2311"/>
                  <a:pt x="1727" y="2300"/>
                </a:cubicBezTo>
                <a:cubicBezTo>
                  <a:pt x="1717" y="2279"/>
                  <a:pt x="1717" y="2268"/>
                  <a:pt x="1738" y="2225"/>
                </a:cubicBezTo>
                <a:cubicBezTo>
                  <a:pt x="1760" y="2193"/>
                  <a:pt x="1770" y="2150"/>
                  <a:pt x="1792" y="2097"/>
                </a:cubicBezTo>
                <a:cubicBezTo>
                  <a:pt x="1792" y="2043"/>
                  <a:pt x="1813" y="1990"/>
                  <a:pt x="1835" y="1957"/>
                </a:cubicBezTo>
                <a:cubicBezTo>
                  <a:pt x="1846" y="1925"/>
                  <a:pt x="1856" y="1893"/>
                  <a:pt x="1867" y="1893"/>
                </a:cubicBezTo>
                <a:cubicBezTo>
                  <a:pt x="1867" y="1882"/>
                  <a:pt x="1877" y="1839"/>
                  <a:pt x="1889" y="1807"/>
                </a:cubicBezTo>
                <a:cubicBezTo>
                  <a:pt x="1910" y="1732"/>
                  <a:pt x="1910" y="1721"/>
                  <a:pt x="1953" y="1678"/>
                </a:cubicBezTo>
                <a:cubicBezTo>
                  <a:pt x="1985" y="1657"/>
                  <a:pt x="2006" y="1625"/>
                  <a:pt x="2017" y="1614"/>
                </a:cubicBezTo>
                <a:cubicBezTo>
                  <a:pt x="2025" y="1585"/>
                  <a:pt x="2035" y="1571"/>
                  <a:pt x="2047" y="1571"/>
                </a:cubicBezTo>
                <a:close/>
                <a:moveTo>
                  <a:pt x="3502" y="0"/>
                </a:moveTo>
                <a:cubicBezTo>
                  <a:pt x="3483" y="0"/>
                  <a:pt x="3452" y="8"/>
                  <a:pt x="3422" y="16"/>
                </a:cubicBezTo>
                <a:cubicBezTo>
                  <a:pt x="3369" y="26"/>
                  <a:pt x="3326" y="26"/>
                  <a:pt x="3315" y="26"/>
                </a:cubicBezTo>
                <a:cubicBezTo>
                  <a:pt x="3309" y="23"/>
                  <a:pt x="3303" y="22"/>
                  <a:pt x="3295" y="22"/>
                </a:cubicBezTo>
                <a:cubicBezTo>
                  <a:pt x="3275" y="22"/>
                  <a:pt x="3247" y="32"/>
                  <a:pt x="3207" y="48"/>
                </a:cubicBezTo>
                <a:cubicBezTo>
                  <a:pt x="3165" y="69"/>
                  <a:pt x="3111" y="91"/>
                  <a:pt x="3079" y="102"/>
                </a:cubicBezTo>
                <a:cubicBezTo>
                  <a:pt x="3047" y="102"/>
                  <a:pt x="3026" y="112"/>
                  <a:pt x="3014" y="133"/>
                </a:cubicBezTo>
                <a:cubicBezTo>
                  <a:pt x="3001" y="154"/>
                  <a:pt x="2996" y="162"/>
                  <a:pt x="2989" y="162"/>
                </a:cubicBezTo>
                <a:cubicBezTo>
                  <a:pt x="2984" y="162"/>
                  <a:pt x="2979" y="159"/>
                  <a:pt x="2971" y="155"/>
                </a:cubicBezTo>
                <a:cubicBezTo>
                  <a:pt x="2961" y="148"/>
                  <a:pt x="2954" y="145"/>
                  <a:pt x="2945" y="145"/>
                </a:cubicBezTo>
                <a:cubicBezTo>
                  <a:pt x="2926" y="145"/>
                  <a:pt x="2905" y="161"/>
                  <a:pt x="2854" y="198"/>
                </a:cubicBezTo>
                <a:cubicBezTo>
                  <a:pt x="2832" y="219"/>
                  <a:pt x="2778" y="252"/>
                  <a:pt x="2757" y="252"/>
                </a:cubicBezTo>
                <a:cubicBezTo>
                  <a:pt x="2725" y="262"/>
                  <a:pt x="2693" y="284"/>
                  <a:pt x="2671" y="305"/>
                </a:cubicBezTo>
                <a:cubicBezTo>
                  <a:pt x="2661" y="327"/>
                  <a:pt x="2618" y="359"/>
                  <a:pt x="2596" y="381"/>
                </a:cubicBezTo>
                <a:cubicBezTo>
                  <a:pt x="2564" y="391"/>
                  <a:pt x="2532" y="412"/>
                  <a:pt x="2532" y="423"/>
                </a:cubicBezTo>
                <a:cubicBezTo>
                  <a:pt x="2532" y="423"/>
                  <a:pt x="2511" y="434"/>
                  <a:pt x="2489" y="434"/>
                </a:cubicBezTo>
                <a:cubicBezTo>
                  <a:pt x="2468" y="445"/>
                  <a:pt x="2446" y="455"/>
                  <a:pt x="2425" y="488"/>
                </a:cubicBezTo>
                <a:cubicBezTo>
                  <a:pt x="2403" y="520"/>
                  <a:pt x="2361" y="552"/>
                  <a:pt x="2339" y="562"/>
                </a:cubicBezTo>
                <a:cubicBezTo>
                  <a:pt x="2318" y="574"/>
                  <a:pt x="2296" y="595"/>
                  <a:pt x="2285" y="605"/>
                </a:cubicBezTo>
                <a:cubicBezTo>
                  <a:pt x="2285" y="638"/>
                  <a:pt x="2199" y="724"/>
                  <a:pt x="2125" y="798"/>
                </a:cubicBezTo>
                <a:cubicBezTo>
                  <a:pt x="2081" y="835"/>
                  <a:pt x="2067" y="852"/>
                  <a:pt x="2055" y="852"/>
                </a:cubicBezTo>
                <a:cubicBezTo>
                  <a:pt x="2050" y="852"/>
                  <a:pt x="2046" y="848"/>
                  <a:pt x="2039" y="841"/>
                </a:cubicBezTo>
                <a:cubicBezTo>
                  <a:pt x="2039" y="831"/>
                  <a:pt x="2028" y="820"/>
                  <a:pt x="2039" y="810"/>
                </a:cubicBezTo>
                <a:cubicBezTo>
                  <a:pt x="2039" y="777"/>
                  <a:pt x="2028" y="767"/>
                  <a:pt x="1963" y="745"/>
                </a:cubicBezTo>
                <a:cubicBezTo>
                  <a:pt x="1931" y="734"/>
                  <a:pt x="1899" y="713"/>
                  <a:pt x="1877" y="681"/>
                </a:cubicBezTo>
                <a:cubicBezTo>
                  <a:pt x="1846" y="648"/>
                  <a:pt x="1835" y="648"/>
                  <a:pt x="1781" y="638"/>
                </a:cubicBezTo>
                <a:cubicBezTo>
                  <a:pt x="1749" y="627"/>
                  <a:pt x="1684" y="605"/>
                  <a:pt x="1641" y="595"/>
                </a:cubicBezTo>
                <a:lnTo>
                  <a:pt x="1556" y="552"/>
                </a:lnTo>
                <a:lnTo>
                  <a:pt x="1460" y="584"/>
                </a:lnTo>
                <a:cubicBezTo>
                  <a:pt x="1405" y="595"/>
                  <a:pt x="1352" y="627"/>
                  <a:pt x="1331" y="638"/>
                </a:cubicBezTo>
                <a:cubicBezTo>
                  <a:pt x="1320" y="648"/>
                  <a:pt x="1298" y="659"/>
                  <a:pt x="1288" y="659"/>
                </a:cubicBezTo>
                <a:cubicBezTo>
                  <a:pt x="1277" y="659"/>
                  <a:pt x="1266" y="659"/>
                  <a:pt x="1255" y="670"/>
                </a:cubicBezTo>
                <a:cubicBezTo>
                  <a:pt x="1245" y="681"/>
                  <a:pt x="1224" y="681"/>
                  <a:pt x="1224" y="681"/>
                </a:cubicBezTo>
                <a:cubicBezTo>
                  <a:pt x="1212" y="681"/>
                  <a:pt x="1202" y="681"/>
                  <a:pt x="1181" y="691"/>
                </a:cubicBezTo>
                <a:cubicBezTo>
                  <a:pt x="1173" y="691"/>
                  <a:pt x="1161" y="696"/>
                  <a:pt x="1154" y="696"/>
                </a:cubicBezTo>
                <a:cubicBezTo>
                  <a:pt x="1150" y="696"/>
                  <a:pt x="1148" y="695"/>
                  <a:pt x="1148" y="691"/>
                </a:cubicBezTo>
                <a:cubicBezTo>
                  <a:pt x="1138" y="691"/>
                  <a:pt x="1116" y="713"/>
                  <a:pt x="1084" y="734"/>
                </a:cubicBezTo>
                <a:cubicBezTo>
                  <a:pt x="1052" y="745"/>
                  <a:pt x="1009" y="777"/>
                  <a:pt x="988" y="788"/>
                </a:cubicBezTo>
                <a:cubicBezTo>
                  <a:pt x="955" y="810"/>
                  <a:pt x="945" y="831"/>
                  <a:pt x="933" y="853"/>
                </a:cubicBezTo>
                <a:cubicBezTo>
                  <a:pt x="923" y="874"/>
                  <a:pt x="912" y="895"/>
                  <a:pt x="880" y="906"/>
                </a:cubicBezTo>
                <a:cubicBezTo>
                  <a:pt x="826" y="949"/>
                  <a:pt x="794" y="992"/>
                  <a:pt x="773" y="1046"/>
                </a:cubicBezTo>
                <a:cubicBezTo>
                  <a:pt x="762" y="1077"/>
                  <a:pt x="730" y="1131"/>
                  <a:pt x="719" y="1163"/>
                </a:cubicBezTo>
                <a:cubicBezTo>
                  <a:pt x="698" y="1196"/>
                  <a:pt x="676" y="1239"/>
                  <a:pt x="676" y="1239"/>
                </a:cubicBezTo>
                <a:cubicBezTo>
                  <a:pt x="676" y="1260"/>
                  <a:pt x="666" y="1260"/>
                  <a:pt x="655" y="1270"/>
                </a:cubicBezTo>
                <a:cubicBezTo>
                  <a:pt x="623" y="1270"/>
                  <a:pt x="623" y="1282"/>
                  <a:pt x="612" y="1324"/>
                </a:cubicBezTo>
                <a:cubicBezTo>
                  <a:pt x="601" y="1399"/>
                  <a:pt x="580" y="1442"/>
                  <a:pt x="547" y="1475"/>
                </a:cubicBezTo>
                <a:cubicBezTo>
                  <a:pt x="526" y="1496"/>
                  <a:pt x="516" y="1506"/>
                  <a:pt x="526" y="1528"/>
                </a:cubicBezTo>
                <a:cubicBezTo>
                  <a:pt x="526" y="1549"/>
                  <a:pt x="516" y="1582"/>
                  <a:pt x="516" y="1614"/>
                </a:cubicBezTo>
                <a:cubicBezTo>
                  <a:pt x="504" y="1657"/>
                  <a:pt x="504" y="1668"/>
                  <a:pt x="473" y="1678"/>
                </a:cubicBezTo>
                <a:cubicBezTo>
                  <a:pt x="440" y="1689"/>
                  <a:pt x="440" y="1699"/>
                  <a:pt x="440" y="1742"/>
                </a:cubicBezTo>
                <a:cubicBezTo>
                  <a:pt x="430" y="1775"/>
                  <a:pt x="419" y="1796"/>
                  <a:pt x="397" y="1828"/>
                </a:cubicBezTo>
                <a:cubicBezTo>
                  <a:pt x="376" y="1871"/>
                  <a:pt x="376" y="1882"/>
                  <a:pt x="376" y="1925"/>
                </a:cubicBezTo>
                <a:cubicBezTo>
                  <a:pt x="387" y="1978"/>
                  <a:pt x="365" y="2032"/>
                  <a:pt x="311" y="2161"/>
                </a:cubicBezTo>
                <a:cubicBezTo>
                  <a:pt x="290" y="2204"/>
                  <a:pt x="280" y="2236"/>
                  <a:pt x="290" y="2247"/>
                </a:cubicBezTo>
                <a:cubicBezTo>
                  <a:pt x="290" y="2268"/>
                  <a:pt x="280" y="2311"/>
                  <a:pt x="258" y="2354"/>
                </a:cubicBezTo>
                <a:cubicBezTo>
                  <a:pt x="226" y="2407"/>
                  <a:pt x="226" y="2429"/>
                  <a:pt x="237" y="2450"/>
                </a:cubicBezTo>
                <a:cubicBezTo>
                  <a:pt x="247" y="2472"/>
                  <a:pt x="237" y="2526"/>
                  <a:pt x="215" y="2536"/>
                </a:cubicBezTo>
                <a:cubicBezTo>
                  <a:pt x="172" y="2558"/>
                  <a:pt x="118" y="2772"/>
                  <a:pt x="129" y="2848"/>
                </a:cubicBezTo>
                <a:cubicBezTo>
                  <a:pt x="140" y="2869"/>
                  <a:pt x="129" y="2869"/>
                  <a:pt x="118" y="2879"/>
                </a:cubicBezTo>
                <a:cubicBezTo>
                  <a:pt x="97" y="2891"/>
                  <a:pt x="87" y="2901"/>
                  <a:pt x="75" y="2944"/>
                </a:cubicBezTo>
                <a:cubicBezTo>
                  <a:pt x="75" y="2965"/>
                  <a:pt x="65" y="3008"/>
                  <a:pt x="65" y="3030"/>
                </a:cubicBezTo>
                <a:cubicBezTo>
                  <a:pt x="32" y="3105"/>
                  <a:pt x="32" y="3169"/>
                  <a:pt x="32" y="3169"/>
                </a:cubicBezTo>
                <a:cubicBezTo>
                  <a:pt x="54" y="3191"/>
                  <a:pt x="44" y="3266"/>
                  <a:pt x="22" y="3320"/>
                </a:cubicBezTo>
                <a:cubicBezTo>
                  <a:pt x="11" y="3351"/>
                  <a:pt x="1" y="3384"/>
                  <a:pt x="11" y="3416"/>
                </a:cubicBezTo>
                <a:lnTo>
                  <a:pt x="11" y="3513"/>
                </a:lnTo>
                <a:cubicBezTo>
                  <a:pt x="1" y="3577"/>
                  <a:pt x="1" y="3695"/>
                  <a:pt x="11" y="3716"/>
                </a:cubicBezTo>
                <a:cubicBezTo>
                  <a:pt x="11" y="3727"/>
                  <a:pt x="44" y="3749"/>
                  <a:pt x="65" y="3770"/>
                </a:cubicBezTo>
                <a:cubicBezTo>
                  <a:pt x="87" y="3780"/>
                  <a:pt x="118" y="3802"/>
                  <a:pt x="129" y="3813"/>
                </a:cubicBezTo>
                <a:cubicBezTo>
                  <a:pt x="132" y="3816"/>
                  <a:pt x="135" y="3817"/>
                  <a:pt x="138" y="3817"/>
                </a:cubicBezTo>
                <a:cubicBezTo>
                  <a:pt x="146" y="3817"/>
                  <a:pt x="157" y="3807"/>
                  <a:pt x="172" y="3792"/>
                </a:cubicBezTo>
                <a:cubicBezTo>
                  <a:pt x="194" y="3770"/>
                  <a:pt x="226" y="3759"/>
                  <a:pt x="237" y="3759"/>
                </a:cubicBezTo>
                <a:cubicBezTo>
                  <a:pt x="268" y="3759"/>
                  <a:pt x="268" y="3749"/>
                  <a:pt x="280" y="3727"/>
                </a:cubicBezTo>
                <a:cubicBezTo>
                  <a:pt x="280" y="3706"/>
                  <a:pt x="290" y="3663"/>
                  <a:pt x="290" y="3620"/>
                </a:cubicBezTo>
                <a:cubicBezTo>
                  <a:pt x="301" y="3587"/>
                  <a:pt x="311" y="3523"/>
                  <a:pt x="311" y="3480"/>
                </a:cubicBezTo>
                <a:cubicBezTo>
                  <a:pt x="311" y="3448"/>
                  <a:pt x="333" y="3384"/>
                  <a:pt x="344" y="3341"/>
                </a:cubicBezTo>
                <a:cubicBezTo>
                  <a:pt x="376" y="3212"/>
                  <a:pt x="408" y="3084"/>
                  <a:pt x="408" y="3019"/>
                </a:cubicBezTo>
                <a:cubicBezTo>
                  <a:pt x="408" y="2987"/>
                  <a:pt x="419" y="2955"/>
                  <a:pt x="430" y="2933"/>
                </a:cubicBezTo>
                <a:cubicBezTo>
                  <a:pt x="451" y="2891"/>
                  <a:pt x="483" y="2751"/>
                  <a:pt x="483" y="2665"/>
                </a:cubicBezTo>
                <a:cubicBezTo>
                  <a:pt x="483" y="2622"/>
                  <a:pt x="494" y="2600"/>
                  <a:pt x="504" y="2600"/>
                </a:cubicBezTo>
                <a:cubicBezTo>
                  <a:pt x="516" y="2590"/>
                  <a:pt x="516" y="2579"/>
                  <a:pt x="516" y="2558"/>
                </a:cubicBezTo>
                <a:cubicBezTo>
                  <a:pt x="526" y="2536"/>
                  <a:pt x="526" y="2515"/>
                  <a:pt x="623" y="2247"/>
                </a:cubicBezTo>
                <a:cubicBezTo>
                  <a:pt x="644" y="2183"/>
                  <a:pt x="655" y="2118"/>
                  <a:pt x="655" y="2107"/>
                </a:cubicBezTo>
                <a:cubicBezTo>
                  <a:pt x="655" y="2075"/>
                  <a:pt x="687" y="1990"/>
                  <a:pt x="719" y="1968"/>
                </a:cubicBezTo>
                <a:cubicBezTo>
                  <a:pt x="740" y="1957"/>
                  <a:pt x="773" y="1871"/>
                  <a:pt x="762" y="1807"/>
                </a:cubicBezTo>
                <a:cubicBezTo>
                  <a:pt x="762" y="1785"/>
                  <a:pt x="762" y="1742"/>
                  <a:pt x="773" y="1732"/>
                </a:cubicBezTo>
                <a:cubicBezTo>
                  <a:pt x="783" y="1699"/>
                  <a:pt x="848" y="1614"/>
                  <a:pt x="869" y="1592"/>
                </a:cubicBezTo>
                <a:cubicBezTo>
                  <a:pt x="880" y="1592"/>
                  <a:pt x="891" y="1560"/>
                  <a:pt x="902" y="1518"/>
                </a:cubicBezTo>
                <a:cubicBezTo>
                  <a:pt x="912" y="1475"/>
                  <a:pt x="923" y="1432"/>
                  <a:pt x="933" y="1432"/>
                </a:cubicBezTo>
                <a:cubicBezTo>
                  <a:pt x="955" y="1399"/>
                  <a:pt x="1041" y="1260"/>
                  <a:pt x="1052" y="1239"/>
                </a:cubicBezTo>
                <a:cubicBezTo>
                  <a:pt x="1052" y="1228"/>
                  <a:pt x="1084" y="1206"/>
                  <a:pt x="1105" y="1174"/>
                </a:cubicBezTo>
                <a:cubicBezTo>
                  <a:pt x="1148" y="1142"/>
                  <a:pt x="1202" y="1077"/>
                  <a:pt x="1202" y="1056"/>
                </a:cubicBezTo>
                <a:cubicBezTo>
                  <a:pt x="1202" y="1046"/>
                  <a:pt x="1212" y="1034"/>
                  <a:pt x="1224" y="1034"/>
                </a:cubicBezTo>
                <a:cubicBezTo>
                  <a:pt x="1255" y="1013"/>
                  <a:pt x="1320" y="949"/>
                  <a:pt x="1320" y="927"/>
                </a:cubicBezTo>
                <a:cubicBezTo>
                  <a:pt x="1320" y="910"/>
                  <a:pt x="1348" y="892"/>
                  <a:pt x="1376" y="892"/>
                </a:cubicBezTo>
                <a:cubicBezTo>
                  <a:pt x="1382" y="892"/>
                  <a:pt x="1389" y="893"/>
                  <a:pt x="1395" y="895"/>
                </a:cubicBezTo>
                <a:cubicBezTo>
                  <a:pt x="1400" y="901"/>
                  <a:pt x="1408" y="903"/>
                  <a:pt x="1420" y="903"/>
                </a:cubicBezTo>
                <a:cubicBezTo>
                  <a:pt x="1432" y="903"/>
                  <a:pt x="1448" y="901"/>
                  <a:pt x="1470" y="895"/>
                </a:cubicBezTo>
                <a:cubicBezTo>
                  <a:pt x="1485" y="893"/>
                  <a:pt x="1502" y="892"/>
                  <a:pt x="1520" y="892"/>
                </a:cubicBezTo>
                <a:cubicBezTo>
                  <a:pt x="1599" y="892"/>
                  <a:pt x="1688" y="912"/>
                  <a:pt x="1706" y="938"/>
                </a:cubicBezTo>
                <a:cubicBezTo>
                  <a:pt x="1706" y="949"/>
                  <a:pt x="1727" y="960"/>
                  <a:pt x="1738" y="970"/>
                </a:cubicBezTo>
                <a:cubicBezTo>
                  <a:pt x="1792" y="992"/>
                  <a:pt x="1877" y="1067"/>
                  <a:pt x="1899" y="1099"/>
                </a:cubicBezTo>
                <a:cubicBezTo>
                  <a:pt x="1910" y="1131"/>
                  <a:pt x="1910" y="1142"/>
                  <a:pt x="1889" y="1185"/>
                </a:cubicBezTo>
                <a:cubicBezTo>
                  <a:pt x="1867" y="1217"/>
                  <a:pt x="1846" y="1260"/>
                  <a:pt x="1835" y="1270"/>
                </a:cubicBezTo>
                <a:cubicBezTo>
                  <a:pt x="1824" y="1282"/>
                  <a:pt x="1813" y="1303"/>
                  <a:pt x="1803" y="1313"/>
                </a:cubicBezTo>
                <a:cubicBezTo>
                  <a:pt x="1792" y="1324"/>
                  <a:pt x="1781" y="1346"/>
                  <a:pt x="1770" y="1346"/>
                </a:cubicBezTo>
                <a:cubicBezTo>
                  <a:pt x="1749" y="1356"/>
                  <a:pt x="1738" y="1367"/>
                  <a:pt x="1738" y="1389"/>
                </a:cubicBezTo>
                <a:cubicBezTo>
                  <a:pt x="1738" y="1410"/>
                  <a:pt x="1717" y="1442"/>
                  <a:pt x="1695" y="1475"/>
                </a:cubicBezTo>
                <a:cubicBezTo>
                  <a:pt x="1641" y="1528"/>
                  <a:pt x="1631" y="1539"/>
                  <a:pt x="1663" y="1582"/>
                </a:cubicBezTo>
                <a:lnTo>
                  <a:pt x="1684" y="1625"/>
                </a:lnTo>
                <a:lnTo>
                  <a:pt x="1641" y="1635"/>
                </a:lnTo>
                <a:cubicBezTo>
                  <a:pt x="1610" y="1657"/>
                  <a:pt x="1610" y="1657"/>
                  <a:pt x="1610" y="1711"/>
                </a:cubicBezTo>
                <a:cubicBezTo>
                  <a:pt x="1599" y="1754"/>
                  <a:pt x="1599" y="1764"/>
                  <a:pt x="1545" y="1861"/>
                </a:cubicBezTo>
                <a:cubicBezTo>
                  <a:pt x="1524" y="1914"/>
                  <a:pt x="1470" y="2011"/>
                  <a:pt x="1448" y="2075"/>
                </a:cubicBezTo>
                <a:cubicBezTo>
                  <a:pt x="1405" y="2161"/>
                  <a:pt x="1395" y="2183"/>
                  <a:pt x="1405" y="2204"/>
                </a:cubicBezTo>
                <a:cubicBezTo>
                  <a:pt x="1417" y="2225"/>
                  <a:pt x="1405" y="2236"/>
                  <a:pt x="1395" y="2257"/>
                </a:cubicBezTo>
                <a:cubicBezTo>
                  <a:pt x="1341" y="2333"/>
                  <a:pt x="1331" y="2354"/>
                  <a:pt x="1341" y="2386"/>
                </a:cubicBezTo>
                <a:cubicBezTo>
                  <a:pt x="1352" y="2407"/>
                  <a:pt x="1341" y="2440"/>
                  <a:pt x="1298" y="2569"/>
                </a:cubicBezTo>
                <a:cubicBezTo>
                  <a:pt x="1288" y="2600"/>
                  <a:pt x="1277" y="2655"/>
                  <a:pt x="1288" y="2676"/>
                </a:cubicBezTo>
                <a:cubicBezTo>
                  <a:pt x="1288" y="2697"/>
                  <a:pt x="1277" y="2729"/>
                  <a:pt x="1277" y="2740"/>
                </a:cubicBezTo>
                <a:cubicBezTo>
                  <a:pt x="1266" y="2740"/>
                  <a:pt x="1266" y="2772"/>
                  <a:pt x="1266" y="2794"/>
                </a:cubicBezTo>
                <a:cubicBezTo>
                  <a:pt x="1277" y="2826"/>
                  <a:pt x="1266" y="2848"/>
                  <a:pt x="1255" y="2858"/>
                </a:cubicBezTo>
                <a:cubicBezTo>
                  <a:pt x="1245" y="2858"/>
                  <a:pt x="1245" y="2879"/>
                  <a:pt x="1245" y="2891"/>
                </a:cubicBezTo>
                <a:cubicBezTo>
                  <a:pt x="1245" y="2912"/>
                  <a:pt x="1224" y="2944"/>
                  <a:pt x="1202" y="2976"/>
                </a:cubicBezTo>
                <a:cubicBezTo>
                  <a:pt x="1169" y="3041"/>
                  <a:pt x="1169" y="3041"/>
                  <a:pt x="1191" y="3072"/>
                </a:cubicBezTo>
                <a:cubicBezTo>
                  <a:pt x="1202" y="3094"/>
                  <a:pt x="1202" y="3126"/>
                  <a:pt x="1191" y="3158"/>
                </a:cubicBezTo>
                <a:cubicBezTo>
                  <a:pt x="1169" y="3234"/>
                  <a:pt x="1159" y="3341"/>
                  <a:pt x="1159" y="3373"/>
                </a:cubicBezTo>
                <a:lnTo>
                  <a:pt x="1159" y="3427"/>
                </a:lnTo>
                <a:cubicBezTo>
                  <a:pt x="1138" y="3470"/>
                  <a:pt x="1138" y="3534"/>
                  <a:pt x="1159" y="3556"/>
                </a:cubicBezTo>
                <a:cubicBezTo>
                  <a:pt x="1181" y="3577"/>
                  <a:pt x="1181" y="3673"/>
                  <a:pt x="1159" y="3716"/>
                </a:cubicBezTo>
                <a:cubicBezTo>
                  <a:pt x="1138" y="3737"/>
                  <a:pt x="1138" y="3759"/>
                  <a:pt x="1148" y="3823"/>
                </a:cubicBezTo>
                <a:lnTo>
                  <a:pt x="1148" y="3909"/>
                </a:lnTo>
                <a:cubicBezTo>
                  <a:pt x="1138" y="3920"/>
                  <a:pt x="1138" y="3931"/>
                  <a:pt x="1138" y="3952"/>
                </a:cubicBezTo>
                <a:lnTo>
                  <a:pt x="1138" y="4038"/>
                </a:lnTo>
                <a:cubicBezTo>
                  <a:pt x="1138" y="4070"/>
                  <a:pt x="1138" y="4113"/>
                  <a:pt x="1148" y="4135"/>
                </a:cubicBezTo>
                <a:cubicBezTo>
                  <a:pt x="1148" y="4156"/>
                  <a:pt x="1159" y="4209"/>
                  <a:pt x="1159" y="4263"/>
                </a:cubicBezTo>
                <a:cubicBezTo>
                  <a:pt x="1169" y="4306"/>
                  <a:pt x="1181" y="4371"/>
                  <a:pt x="1202" y="4392"/>
                </a:cubicBezTo>
                <a:lnTo>
                  <a:pt x="1224" y="4457"/>
                </a:lnTo>
                <a:cubicBezTo>
                  <a:pt x="1224" y="4457"/>
                  <a:pt x="1234" y="4499"/>
                  <a:pt x="1255" y="4542"/>
                </a:cubicBezTo>
                <a:cubicBezTo>
                  <a:pt x="1277" y="4585"/>
                  <a:pt x="1288" y="4638"/>
                  <a:pt x="1298" y="4660"/>
                </a:cubicBezTo>
                <a:cubicBezTo>
                  <a:pt x="1298" y="4693"/>
                  <a:pt x="1309" y="4703"/>
                  <a:pt x="1352" y="4703"/>
                </a:cubicBezTo>
                <a:cubicBezTo>
                  <a:pt x="1384" y="4714"/>
                  <a:pt x="1395" y="4724"/>
                  <a:pt x="1395" y="4735"/>
                </a:cubicBezTo>
                <a:cubicBezTo>
                  <a:pt x="1395" y="4746"/>
                  <a:pt x="1405" y="4757"/>
                  <a:pt x="1427" y="4767"/>
                </a:cubicBezTo>
                <a:cubicBezTo>
                  <a:pt x="1448" y="4778"/>
                  <a:pt x="1481" y="4810"/>
                  <a:pt x="1481" y="4832"/>
                </a:cubicBezTo>
                <a:lnTo>
                  <a:pt x="1502" y="4864"/>
                </a:lnTo>
                <a:lnTo>
                  <a:pt x="1556" y="4853"/>
                </a:lnTo>
                <a:cubicBezTo>
                  <a:pt x="1599" y="4853"/>
                  <a:pt x="1631" y="4864"/>
                  <a:pt x="1653" y="4874"/>
                </a:cubicBezTo>
                <a:cubicBezTo>
                  <a:pt x="1663" y="4885"/>
                  <a:pt x="1674" y="4891"/>
                  <a:pt x="1687" y="4891"/>
                </a:cubicBezTo>
                <a:cubicBezTo>
                  <a:pt x="1701" y="4891"/>
                  <a:pt x="1717" y="4885"/>
                  <a:pt x="1738" y="4874"/>
                </a:cubicBezTo>
                <a:cubicBezTo>
                  <a:pt x="1781" y="4864"/>
                  <a:pt x="1835" y="4843"/>
                  <a:pt x="1867" y="4821"/>
                </a:cubicBezTo>
                <a:cubicBezTo>
                  <a:pt x="1931" y="4800"/>
                  <a:pt x="1931" y="4789"/>
                  <a:pt x="1953" y="4746"/>
                </a:cubicBezTo>
                <a:cubicBezTo>
                  <a:pt x="1972" y="4700"/>
                  <a:pt x="1998" y="4669"/>
                  <a:pt x="2026" y="4669"/>
                </a:cubicBezTo>
                <a:cubicBezTo>
                  <a:pt x="2030" y="4669"/>
                  <a:pt x="2034" y="4670"/>
                  <a:pt x="2039" y="4671"/>
                </a:cubicBezTo>
                <a:cubicBezTo>
                  <a:pt x="2039" y="4675"/>
                  <a:pt x="2040" y="4676"/>
                  <a:pt x="2042" y="4676"/>
                </a:cubicBezTo>
                <a:cubicBezTo>
                  <a:pt x="2046" y="4676"/>
                  <a:pt x="2053" y="4671"/>
                  <a:pt x="2060" y="4671"/>
                </a:cubicBezTo>
                <a:cubicBezTo>
                  <a:pt x="2082" y="4660"/>
                  <a:pt x="2156" y="4510"/>
                  <a:pt x="2189" y="4435"/>
                </a:cubicBezTo>
                <a:cubicBezTo>
                  <a:pt x="2242" y="4306"/>
                  <a:pt x="2253" y="4295"/>
                  <a:pt x="2242" y="4285"/>
                </a:cubicBezTo>
                <a:cubicBezTo>
                  <a:pt x="2242" y="4274"/>
                  <a:pt x="2253" y="4231"/>
                  <a:pt x="2285" y="4156"/>
                </a:cubicBezTo>
                <a:lnTo>
                  <a:pt x="2339" y="4038"/>
                </a:lnTo>
                <a:lnTo>
                  <a:pt x="2318" y="4006"/>
                </a:lnTo>
                <a:cubicBezTo>
                  <a:pt x="2306" y="3973"/>
                  <a:pt x="2306" y="3973"/>
                  <a:pt x="2328" y="3963"/>
                </a:cubicBezTo>
                <a:cubicBezTo>
                  <a:pt x="2349" y="3952"/>
                  <a:pt x="2349" y="3952"/>
                  <a:pt x="2349" y="3888"/>
                </a:cubicBezTo>
                <a:cubicBezTo>
                  <a:pt x="2349" y="3845"/>
                  <a:pt x="2361" y="3792"/>
                  <a:pt x="2371" y="3759"/>
                </a:cubicBezTo>
                <a:cubicBezTo>
                  <a:pt x="2392" y="3716"/>
                  <a:pt x="2392" y="3695"/>
                  <a:pt x="2382" y="3673"/>
                </a:cubicBezTo>
                <a:cubicBezTo>
                  <a:pt x="2371" y="3663"/>
                  <a:pt x="2371" y="3641"/>
                  <a:pt x="2382" y="3630"/>
                </a:cubicBezTo>
                <a:cubicBezTo>
                  <a:pt x="2382" y="3609"/>
                  <a:pt x="2392" y="3577"/>
                  <a:pt x="2392" y="3556"/>
                </a:cubicBezTo>
                <a:cubicBezTo>
                  <a:pt x="2403" y="3534"/>
                  <a:pt x="2403" y="3491"/>
                  <a:pt x="2403" y="3459"/>
                </a:cubicBezTo>
                <a:cubicBezTo>
                  <a:pt x="2414" y="3427"/>
                  <a:pt x="2425" y="3416"/>
                  <a:pt x="2435" y="3394"/>
                </a:cubicBezTo>
                <a:cubicBezTo>
                  <a:pt x="2457" y="3384"/>
                  <a:pt x="2457" y="3373"/>
                  <a:pt x="2457" y="3308"/>
                </a:cubicBezTo>
                <a:cubicBezTo>
                  <a:pt x="2446" y="3266"/>
                  <a:pt x="2446" y="3201"/>
                  <a:pt x="2457" y="3169"/>
                </a:cubicBezTo>
                <a:cubicBezTo>
                  <a:pt x="2457" y="3126"/>
                  <a:pt x="2468" y="3072"/>
                  <a:pt x="2457" y="3041"/>
                </a:cubicBezTo>
                <a:cubicBezTo>
                  <a:pt x="2457" y="3008"/>
                  <a:pt x="2468" y="2965"/>
                  <a:pt x="2468" y="2944"/>
                </a:cubicBezTo>
                <a:cubicBezTo>
                  <a:pt x="2489" y="2901"/>
                  <a:pt x="2489" y="2772"/>
                  <a:pt x="2457" y="2708"/>
                </a:cubicBezTo>
                <a:cubicBezTo>
                  <a:pt x="2446" y="2686"/>
                  <a:pt x="2457" y="2665"/>
                  <a:pt x="2468" y="2622"/>
                </a:cubicBezTo>
                <a:cubicBezTo>
                  <a:pt x="2478" y="2590"/>
                  <a:pt x="2489" y="2547"/>
                  <a:pt x="2478" y="2536"/>
                </a:cubicBezTo>
                <a:cubicBezTo>
                  <a:pt x="2478" y="2515"/>
                  <a:pt x="2478" y="2472"/>
                  <a:pt x="2489" y="2450"/>
                </a:cubicBezTo>
                <a:cubicBezTo>
                  <a:pt x="2500" y="2397"/>
                  <a:pt x="2500" y="2376"/>
                  <a:pt x="2468" y="2247"/>
                </a:cubicBezTo>
                <a:cubicBezTo>
                  <a:pt x="2457" y="2204"/>
                  <a:pt x="2457" y="2150"/>
                  <a:pt x="2457" y="2118"/>
                </a:cubicBezTo>
                <a:cubicBezTo>
                  <a:pt x="2468" y="2032"/>
                  <a:pt x="2468" y="2000"/>
                  <a:pt x="2446" y="1957"/>
                </a:cubicBezTo>
                <a:cubicBezTo>
                  <a:pt x="2446" y="1935"/>
                  <a:pt x="2435" y="1904"/>
                  <a:pt x="2435" y="1882"/>
                </a:cubicBezTo>
                <a:cubicBezTo>
                  <a:pt x="2435" y="1861"/>
                  <a:pt x="2425" y="1839"/>
                  <a:pt x="2414" y="1828"/>
                </a:cubicBezTo>
                <a:cubicBezTo>
                  <a:pt x="2392" y="1807"/>
                  <a:pt x="2382" y="1742"/>
                  <a:pt x="2392" y="1689"/>
                </a:cubicBezTo>
                <a:cubicBezTo>
                  <a:pt x="2403" y="1668"/>
                  <a:pt x="2392" y="1625"/>
                  <a:pt x="2382" y="1582"/>
                </a:cubicBezTo>
                <a:cubicBezTo>
                  <a:pt x="2371" y="1539"/>
                  <a:pt x="2361" y="1463"/>
                  <a:pt x="2361" y="1432"/>
                </a:cubicBezTo>
                <a:cubicBezTo>
                  <a:pt x="2361" y="1356"/>
                  <a:pt x="2361" y="1356"/>
                  <a:pt x="2306" y="1292"/>
                </a:cubicBezTo>
                <a:cubicBezTo>
                  <a:pt x="2275" y="1260"/>
                  <a:pt x="2264" y="1196"/>
                  <a:pt x="2285" y="1142"/>
                </a:cubicBezTo>
                <a:cubicBezTo>
                  <a:pt x="2296" y="1120"/>
                  <a:pt x="2328" y="1077"/>
                  <a:pt x="2361" y="1046"/>
                </a:cubicBezTo>
                <a:cubicBezTo>
                  <a:pt x="2392" y="1003"/>
                  <a:pt x="2446" y="949"/>
                  <a:pt x="2468" y="917"/>
                </a:cubicBezTo>
                <a:cubicBezTo>
                  <a:pt x="2500" y="884"/>
                  <a:pt x="2542" y="831"/>
                  <a:pt x="2575" y="788"/>
                </a:cubicBezTo>
                <a:cubicBezTo>
                  <a:pt x="2607" y="756"/>
                  <a:pt x="2661" y="713"/>
                  <a:pt x="2682" y="681"/>
                </a:cubicBezTo>
                <a:cubicBezTo>
                  <a:pt x="2704" y="648"/>
                  <a:pt x="2725" y="627"/>
                  <a:pt x="2747" y="617"/>
                </a:cubicBezTo>
                <a:cubicBezTo>
                  <a:pt x="2768" y="617"/>
                  <a:pt x="2800" y="584"/>
                  <a:pt x="2821" y="562"/>
                </a:cubicBezTo>
                <a:cubicBezTo>
                  <a:pt x="2854" y="531"/>
                  <a:pt x="2886" y="509"/>
                  <a:pt x="2897" y="509"/>
                </a:cubicBezTo>
                <a:cubicBezTo>
                  <a:pt x="2918" y="509"/>
                  <a:pt x="2961" y="488"/>
                  <a:pt x="2993" y="466"/>
                </a:cubicBezTo>
                <a:cubicBezTo>
                  <a:pt x="3052" y="417"/>
                  <a:pt x="3156" y="368"/>
                  <a:pt x="3190" y="368"/>
                </a:cubicBezTo>
                <a:cubicBezTo>
                  <a:pt x="3193" y="368"/>
                  <a:pt x="3195" y="369"/>
                  <a:pt x="3197" y="369"/>
                </a:cubicBezTo>
                <a:cubicBezTo>
                  <a:pt x="3207" y="369"/>
                  <a:pt x="3240" y="369"/>
                  <a:pt x="3262" y="359"/>
                </a:cubicBezTo>
                <a:cubicBezTo>
                  <a:pt x="3293" y="338"/>
                  <a:pt x="3315" y="338"/>
                  <a:pt x="3326" y="338"/>
                </a:cubicBezTo>
                <a:lnTo>
                  <a:pt x="3422" y="338"/>
                </a:lnTo>
                <a:cubicBezTo>
                  <a:pt x="3444" y="334"/>
                  <a:pt x="3459" y="331"/>
                  <a:pt x="3473" y="331"/>
                </a:cubicBezTo>
                <a:cubicBezTo>
                  <a:pt x="3501" y="331"/>
                  <a:pt x="3523" y="341"/>
                  <a:pt x="3572" y="369"/>
                </a:cubicBezTo>
                <a:cubicBezTo>
                  <a:pt x="3679" y="423"/>
                  <a:pt x="3691" y="434"/>
                  <a:pt x="3787" y="691"/>
                </a:cubicBezTo>
                <a:cubicBezTo>
                  <a:pt x="3830" y="810"/>
                  <a:pt x="3830" y="841"/>
                  <a:pt x="3819" y="863"/>
                </a:cubicBezTo>
                <a:cubicBezTo>
                  <a:pt x="3819" y="874"/>
                  <a:pt x="3819" y="917"/>
                  <a:pt x="3830" y="949"/>
                </a:cubicBezTo>
                <a:cubicBezTo>
                  <a:pt x="3851" y="981"/>
                  <a:pt x="3862" y="1046"/>
                  <a:pt x="3862" y="1077"/>
                </a:cubicBezTo>
                <a:cubicBezTo>
                  <a:pt x="3862" y="1120"/>
                  <a:pt x="3872" y="1217"/>
                  <a:pt x="3894" y="1292"/>
                </a:cubicBezTo>
                <a:lnTo>
                  <a:pt x="3927" y="1432"/>
                </a:lnTo>
                <a:lnTo>
                  <a:pt x="3884" y="1485"/>
                </a:lnTo>
                <a:cubicBezTo>
                  <a:pt x="3862" y="1506"/>
                  <a:pt x="3841" y="1528"/>
                  <a:pt x="3830" y="1528"/>
                </a:cubicBezTo>
                <a:cubicBezTo>
                  <a:pt x="3808" y="1528"/>
                  <a:pt x="3798" y="1539"/>
                  <a:pt x="3755" y="1625"/>
                </a:cubicBezTo>
                <a:cubicBezTo>
                  <a:pt x="3701" y="1732"/>
                  <a:pt x="3669" y="1796"/>
                  <a:pt x="3637" y="1828"/>
                </a:cubicBezTo>
                <a:cubicBezTo>
                  <a:pt x="3615" y="1839"/>
                  <a:pt x="3605" y="1850"/>
                  <a:pt x="3605" y="1861"/>
                </a:cubicBezTo>
                <a:cubicBezTo>
                  <a:pt x="3605" y="1861"/>
                  <a:pt x="3594" y="1871"/>
                  <a:pt x="3572" y="1882"/>
                </a:cubicBezTo>
                <a:cubicBezTo>
                  <a:pt x="3551" y="1893"/>
                  <a:pt x="3540" y="1904"/>
                  <a:pt x="3540" y="1935"/>
                </a:cubicBezTo>
                <a:cubicBezTo>
                  <a:pt x="3529" y="1957"/>
                  <a:pt x="3519" y="1978"/>
                  <a:pt x="3508" y="1978"/>
                </a:cubicBezTo>
                <a:cubicBezTo>
                  <a:pt x="3508" y="1978"/>
                  <a:pt x="3486" y="2021"/>
                  <a:pt x="3465" y="2086"/>
                </a:cubicBezTo>
                <a:cubicBezTo>
                  <a:pt x="3443" y="2150"/>
                  <a:pt x="3412" y="2214"/>
                  <a:pt x="3401" y="2225"/>
                </a:cubicBezTo>
                <a:cubicBezTo>
                  <a:pt x="3390" y="2236"/>
                  <a:pt x="3390" y="2268"/>
                  <a:pt x="3390" y="2300"/>
                </a:cubicBezTo>
                <a:cubicBezTo>
                  <a:pt x="3390" y="2354"/>
                  <a:pt x="3390" y="2376"/>
                  <a:pt x="3336" y="2504"/>
                </a:cubicBezTo>
                <a:cubicBezTo>
                  <a:pt x="3283" y="2655"/>
                  <a:pt x="3272" y="2655"/>
                  <a:pt x="3293" y="2686"/>
                </a:cubicBezTo>
                <a:cubicBezTo>
                  <a:pt x="3315" y="2719"/>
                  <a:pt x="3293" y="2815"/>
                  <a:pt x="3262" y="2858"/>
                </a:cubicBezTo>
                <a:cubicBezTo>
                  <a:pt x="3229" y="2901"/>
                  <a:pt x="3229" y="2901"/>
                  <a:pt x="3250" y="2987"/>
                </a:cubicBezTo>
                <a:cubicBezTo>
                  <a:pt x="3262" y="3030"/>
                  <a:pt x="3262" y="3072"/>
                  <a:pt x="3262" y="3084"/>
                </a:cubicBezTo>
                <a:cubicBezTo>
                  <a:pt x="3250" y="3105"/>
                  <a:pt x="3262" y="3191"/>
                  <a:pt x="3272" y="3201"/>
                </a:cubicBezTo>
                <a:cubicBezTo>
                  <a:pt x="3283" y="3212"/>
                  <a:pt x="3315" y="3373"/>
                  <a:pt x="3315" y="3470"/>
                </a:cubicBezTo>
                <a:cubicBezTo>
                  <a:pt x="3326" y="3501"/>
                  <a:pt x="3379" y="3598"/>
                  <a:pt x="3401" y="3609"/>
                </a:cubicBezTo>
                <a:cubicBezTo>
                  <a:pt x="3412" y="3609"/>
                  <a:pt x="3455" y="3706"/>
                  <a:pt x="3455" y="3727"/>
                </a:cubicBezTo>
                <a:cubicBezTo>
                  <a:pt x="3443" y="3727"/>
                  <a:pt x="3486" y="3749"/>
                  <a:pt x="3540" y="3770"/>
                </a:cubicBezTo>
                <a:lnTo>
                  <a:pt x="3626" y="3802"/>
                </a:lnTo>
                <a:lnTo>
                  <a:pt x="3701" y="3770"/>
                </a:lnTo>
                <a:cubicBezTo>
                  <a:pt x="3808" y="3737"/>
                  <a:pt x="3915" y="3663"/>
                  <a:pt x="3937" y="3609"/>
                </a:cubicBezTo>
                <a:lnTo>
                  <a:pt x="3969" y="3577"/>
                </a:lnTo>
                <a:cubicBezTo>
                  <a:pt x="4001" y="3566"/>
                  <a:pt x="4012" y="3556"/>
                  <a:pt x="4023" y="3513"/>
                </a:cubicBezTo>
                <a:cubicBezTo>
                  <a:pt x="4023" y="3491"/>
                  <a:pt x="4034" y="3448"/>
                  <a:pt x="4044" y="3416"/>
                </a:cubicBezTo>
                <a:cubicBezTo>
                  <a:pt x="4055" y="3384"/>
                  <a:pt x="4066" y="3341"/>
                  <a:pt x="4066" y="3320"/>
                </a:cubicBezTo>
                <a:cubicBezTo>
                  <a:pt x="4077" y="3287"/>
                  <a:pt x="4077" y="3277"/>
                  <a:pt x="4098" y="3277"/>
                </a:cubicBezTo>
                <a:cubicBezTo>
                  <a:pt x="4120" y="3277"/>
                  <a:pt x="4130" y="3255"/>
                  <a:pt x="4120" y="3201"/>
                </a:cubicBezTo>
                <a:cubicBezTo>
                  <a:pt x="4120" y="3094"/>
                  <a:pt x="4120" y="3051"/>
                  <a:pt x="4130" y="3041"/>
                </a:cubicBezTo>
                <a:cubicBezTo>
                  <a:pt x="4130" y="3041"/>
                  <a:pt x="4141" y="3019"/>
                  <a:pt x="4141" y="2998"/>
                </a:cubicBezTo>
                <a:cubicBezTo>
                  <a:pt x="4141" y="2955"/>
                  <a:pt x="4141" y="2944"/>
                  <a:pt x="4151" y="2933"/>
                </a:cubicBezTo>
                <a:cubicBezTo>
                  <a:pt x="4184" y="2912"/>
                  <a:pt x="4184" y="2901"/>
                  <a:pt x="4151" y="2762"/>
                </a:cubicBezTo>
                <a:cubicBezTo>
                  <a:pt x="4141" y="2708"/>
                  <a:pt x="4151" y="2676"/>
                  <a:pt x="4163" y="2633"/>
                </a:cubicBezTo>
                <a:cubicBezTo>
                  <a:pt x="4184" y="2590"/>
                  <a:pt x="4184" y="2536"/>
                  <a:pt x="4194" y="2440"/>
                </a:cubicBezTo>
                <a:cubicBezTo>
                  <a:pt x="4194" y="2343"/>
                  <a:pt x="4205" y="2290"/>
                  <a:pt x="4227" y="2247"/>
                </a:cubicBezTo>
                <a:cubicBezTo>
                  <a:pt x="4237" y="2193"/>
                  <a:pt x="4248" y="2171"/>
                  <a:pt x="4227" y="2150"/>
                </a:cubicBezTo>
                <a:cubicBezTo>
                  <a:pt x="4216" y="2129"/>
                  <a:pt x="4216" y="2107"/>
                  <a:pt x="4227" y="2086"/>
                </a:cubicBezTo>
                <a:cubicBezTo>
                  <a:pt x="4237" y="2064"/>
                  <a:pt x="4237" y="2043"/>
                  <a:pt x="4227" y="2021"/>
                </a:cubicBezTo>
                <a:cubicBezTo>
                  <a:pt x="4205" y="1990"/>
                  <a:pt x="4205" y="1935"/>
                  <a:pt x="4216" y="1904"/>
                </a:cubicBezTo>
                <a:cubicBezTo>
                  <a:pt x="4227" y="1893"/>
                  <a:pt x="4227" y="1871"/>
                  <a:pt x="4227" y="1850"/>
                </a:cubicBezTo>
                <a:cubicBezTo>
                  <a:pt x="4216" y="1828"/>
                  <a:pt x="4216" y="1796"/>
                  <a:pt x="4227" y="1785"/>
                </a:cubicBezTo>
                <a:lnTo>
                  <a:pt x="4227" y="1742"/>
                </a:lnTo>
                <a:cubicBezTo>
                  <a:pt x="4216" y="1721"/>
                  <a:pt x="4216" y="1689"/>
                  <a:pt x="4216" y="1668"/>
                </a:cubicBezTo>
                <a:cubicBezTo>
                  <a:pt x="4227" y="1603"/>
                  <a:pt x="4237" y="1571"/>
                  <a:pt x="4313" y="1528"/>
                </a:cubicBezTo>
                <a:cubicBezTo>
                  <a:pt x="4344" y="1496"/>
                  <a:pt x="4387" y="1463"/>
                  <a:pt x="4409" y="1453"/>
                </a:cubicBezTo>
                <a:cubicBezTo>
                  <a:pt x="4420" y="1432"/>
                  <a:pt x="4441" y="1410"/>
                  <a:pt x="4463" y="1389"/>
                </a:cubicBezTo>
                <a:cubicBezTo>
                  <a:pt x="4473" y="1378"/>
                  <a:pt x="4495" y="1356"/>
                  <a:pt x="4495" y="1346"/>
                </a:cubicBezTo>
                <a:cubicBezTo>
                  <a:pt x="4506" y="1324"/>
                  <a:pt x="4666" y="1228"/>
                  <a:pt x="4763" y="1174"/>
                </a:cubicBezTo>
                <a:cubicBezTo>
                  <a:pt x="4892" y="1120"/>
                  <a:pt x="4913" y="1120"/>
                  <a:pt x="4988" y="1120"/>
                </a:cubicBezTo>
                <a:cubicBezTo>
                  <a:pt x="5138" y="1131"/>
                  <a:pt x="5267" y="1185"/>
                  <a:pt x="5353" y="1260"/>
                </a:cubicBezTo>
                <a:cubicBezTo>
                  <a:pt x="5374" y="1292"/>
                  <a:pt x="5428" y="1378"/>
                  <a:pt x="5450" y="1432"/>
                </a:cubicBezTo>
                <a:cubicBezTo>
                  <a:pt x="5450" y="1442"/>
                  <a:pt x="5471" y="1475"/>
                  <a:pt x="5481" y="1506"/>
                </a:cubicBezTo>
                <a:cubicBezTo>
                  <a:pt x="5535" y="1582"/>
                  <a:pt x="5535" y="1614"/>
                  <a:pt x="5493" y="1689"/>
                </a:cubicBezTo>
                <a:cubicBezTo>
                  <a:pt x="5471" y="1732"/>
                  <a:pt x="5450" y="1764"/>
                  <a:pt x="5450" y="1785"/>
                </a:cubicBezTo>
                <a:cubicBezTo>
                  <a:pt x="5450" y="1807"/>
                  <a:pt x="5439" y="1839"/>
                  <a:pt x="5428" y="1861"/>
                </a:cubicBezTo>
                <a:cubicBezTo>
                  <a:pt x="5417" y="1882"/>
                  <a:pt x="5407" y="1904"/>
                  <a:pt x="5417" y="1925"/>
                </a:cubicBezTo>
                <a:cubicBezTo>
                  <a:pt x="5417" y="1935"/>
                  <a:pt x="5417" y="1968"/>
                  <a:pt x="5396" y="2011"/>
                </a:cubicBezTo>
                <a:cubicBezTo>
                  <a:pt x="5385" y="2054"/>
                  <a:pt x="5374" y="2097"/>
                  <a:pt x="5374" y="2118"/>
                </a:cubicBezTo>
                <a:cubicBezTo>
                  <a:pt x="5374" y="2183"/>
                  <a:pt x="5353" y="2290"/>
                  <a:pt x="5331" y="2322"/>
                </a:cubicBezTo>
                <a:cubicBezTo>
                  <a:pt x="5321" y="2333"/>
                  <a:pt x="5321" y="2365"/>
                  <a:pt x="5342" y="2407"/>
                </a:cubicBezTo>
                <a:cubicBezTo>
                  <a:pt x="5342" y="2440"/>
                  <a:pt x="5353" y="2472"/>
                  <a:pt x="5353" y="2483"/>
                </a:cubicBezTo>
                <a:cubicBezTo>
                  <a:pt x="5342" y="2493"/>
                  <a:pt x="5353" y="2515"/>
                  <a:pt x="5364" y="2536"/>
                </a:cubicBezTo>
                <a:cubicBezTo>
                  <a:pt x="5374" y="2558"/>
                  <a:pt x="5385" y="2600"/>
                  <a:pt x="5396" y="2622"/>
                </a:cubicBezTo>
                <a:cubicBezTo>
                  <a:pt x="5396" y="2676"/>
                  <a:pt x="5407" y="2686"/>
                  <a:pt x="5514" y="2697"/>
                </a:cubicBezTo>
                <a:cubicBezTo>
                  <a:pt x="5550" y="2700"/>
                  <a:pt x="5578" y="2702"/>
                  <a:pt x="5600" y="2702"/>
                </a:cubicBezTo>
                <a:cubicBezTo>
                  <a:pt x="5663" y="2702"/>
                  <a:pt x="5674" y="2686"/>
                  <a:pt x="5674" y="2622"/>
                </a:cubicBezTo>
                <a:cubicBezTo>
                  <a:pt x="5674" y="2579"/>
                  <a:pt x="5686" y="2569"/>
                  <a:pt x="5717" y="2526"/>
                </a:cubicBezTo>
                <a:cubicBezTo>
                  <a:pt x="5750" y="2483"/>
                  <a:pt x="5760" y="2461"/>
                  <a:pt x="5760" y="2429"/>
                </a:cubicBezTo>
                <a:cubicBezTo>
                  <a:pt x="5750" y="2407"/>
                  <a:pt x="5760" y="2322"/>
                  <a:pt x="5771" y="2300"/>
                </a:cubicBezTo>
                <a:cubicBezTo>
                  <a:pt x="5782" y="2268"/>
                  <a:pt x="5803" y="2236"/>
                  <a:pt x="5836" y="2129"/>
                </a:cubicBezTo>
                <a:cubicBezTo>
                  <a:pt x="5857" y="2043"/>
                  <a:pt x="5868" y="2011"/>
                  <a:pt x="5868" y="1957"/>
                </a:cubicBezTo>
                <a:cubicBezTo>
                  <a:pt x="5857" y="1925"/>
                  <a:pt x="5857" y="1882"/>
                  <a:pt x="5868" y="1871"/>
                </a:cubicBezTo>
                <a:cubicBezTo>
                  <a:pt x="5868" y="1850"/>
                  <a:pt x="5857" y="1828"/>
                  <a:pt x="5857" y="1807"/>
                </a:cubicBezTo>
                <a:cubicBezTo>
                  <a:pt x="5846" y="1775"/>
                  <a:pt x="5836" y="1775"/>
                  <a:pt x="5900" y="1668"/>
                </a:cubicBezTo>
                <a:cubicBezTo>
                  <a:pt x="5922" y="1625"/>
                  <a:pt x="5953" y="1582"/>
                  <a:pt x="5965" y="1571"/>
                </a:cubicBezTo>
                <a:cubicBezTo>
                  <a:pt x="5975" y="1560"/>
                  <a:pt x="5996" y="1528"/>
                  <a:pt x="6018" y="1475"/>
                </a:cubicBezTo>
                <a:cubicBezTo>
                  <a:pt x="6050" y="1389"/>
                  <a:pt x="6050" y="1389"/>
                  <a:pt x="6093" y="1367"/>
                </a:cubicBezTo>
                <a:cubicBezTo>
                  <a:pt x="6125" y="1346"/>
                  <a:pt x="6168" y="1324"/>
                  <a:pt x="6189" y="1303"/>
                </a:cubicBezTo>
                <a:cubicBezTo>
                  <a:pt x="6232" y="1270"/>
                  <a:pt x="6232" y="1270"/>
                  <a:pt x="6222" y="1228"/>
                </a:cubicBezTo>
                <a:cubicBezTo>
                  <a:pt x="6222" y="1196"/>
                  <a:pt x="6222" y="1196"/>
                  <a:pt x="6275" y="1153"/>
                </a:cubicBezTo>
                <a:cubicBezTo>
                  <a:pt x="6308" y="1131"/>
                  <a:pt x="6329" y="1110"/>
                  <a:pt x="6340" y="1110"/>
                </a:cubicBezTo>
                <a:cubicBezTo>
                  <a:pt x="6340" y="1110"/>
                  <a:pt x="6351" y="1131"/>
                  <a:pt x="6361" y="1163"/>
                </a:cubicBezTo>
                <a:cubicBezTo>
                  <a:pt x="6382" y="1228"/>
                  <a:pt x="6382" y="1239"/>
                  <a:pt x="6436" y="1270"/>
                </a:cubicBezTo>
                <a:lnTo>
                  <a:pt x="6490" y="1292"/>
                </a:lnTo>
                <a:lnTo>
                  <a:pt x="6576" y="1260"/>
                </a:lnTo>
                <a:cubicBezTo>
                  <a:pt x="6694" y="1206"/>
                  <a:pt x="6694" y="1196"/>
                  <a:pt x="6683" y="1120"/>
                </a:cubicBezTo>
                <a:cubicBezTo>
                  <a:pt x="6672" y="1099"/>
                  <a:pt x="6672" y="1046"/>
                  <a:pt x="6661" y="1024"/>
                </a:cubicBezTo>
                <a:cubicBezTo>
                  <a:pt x="6661" y="981"/>
                  <a:pt x="6651" y="960"/>
                  <a:pt x="6618" y="938"/>
                </a:cubicBezTo>
                <a:cubicBezTo>
                  <a:pt x="6608" y="927"/>
                  <a:pt x="6576" y="895"/>
                  <a:pt x="6565" y="863"/>
                </a:cubicBezTo>
                <a:cubicBezTo>
                  <a:pt x="6533" y="831"/>
                  <a:pt x="6522" y="820"/>
                  <a:pt x="6490" y="810"/>
                </a:cubicBezTo>
                <a:cubicBezTo>
                  <a:pt x="6458" y="810"/>
                  <a:pt x="6447" y="798"/>
                  <a:pt x="6447" y="788"/>
                </a:cubicBezTo>
                <a:cubicBezTo>
                  <a:pt x="6442" y="778"/>
                  <a:pt x="6435" y="773"/>
                  <a:pt x="6420" y="773"/>
                </a:cubicBezTo>
                <a:cubicBezTo>
                  <a:pt x="6402" y="773"/>
                  <a:pt x="6371" y="781"/>
                  <a:pt x="6318" y="798"/>
                </a:cubicBezTo>
                <a:cubicBezTo>
                  <a:pt x="6265" y="820"/>
                  <a:pt x="6211" y="853"/>
                  <a:pt x="6189" y="874"/>
                </a:cubicBezTo>
                <a:cubicBezTo>
                  <a:pt x="6168" y="895"/>
                  <a:pt x="6136" y="917"/>
                  <a:pt x="6125" y="917"/>
                </a:cubicBezTo>
                <a:lnTo>
                  <a:pt x="6082" y="960"/>
                </a:lnTo>
                <a:cubicBezTo>
                  <a:pt x="6061" y="970"/>
                  <a:pt x="6039" y="992"/>
                  <a:pt x="6029" y="992"/>
                </a:cubicBezTo>
                <a:cubicBezTo>
                  <a:pt x="6029" y="992"/>
                  <a:pt x="6007" y="1003"/>
                  <a:pt x="5986" y="1024"/>
                </a:cubicBezTo>
                <a:cubicBezTo>
                  <a:pt x="5975" y="1034"/>
                  <a:pt x="5932" y="1056"/>
                  <a:pt x="5910" y="1067"/>
                </a:cubicBezTo>
                <a:cubicBezTo>
                  <a:pt x="5846" y="1099"/>
                  <a:pt x="5836" y="1120"/>
                  <a:pt x="5846" y="1174"/>
                </a:cubicBezTo>
                <a:cubicBezTo>
                  <a:pt x="5846" y="1193"/>
                  <a:pt x="5838" y="1219"/>
                  <a:pt x="5822" y="1219"/>
                </a:cubicBezTo>
                <a:cubicBezTo>
                  <a:pt x="5820" y="1219"/>
                  <a:pt x="5817" y="1219"/>
                  <a:pt x="5814" y="1217"/>
                </a:cubicBezTo>
                <a:cubicBezTo>
                  <a:pt x="5803" y="1217"/>
                  <a:pt x="5782" y="1228"/>
                  <a:pt x="5771" y="1228"/>
                </a:cubicBezTo>
                <a:cubicBezTo>
                  <a:pt x="5768" y="1231"/>
                  <a:pt x="5764" y="1234"/>
                  <a:pt x="5760" y="1234"/>
                </a:cubicBezTo>
                <a:cubicBezTo>
                  <a:pt x="5751" y="1234"/>
                  <a:pt x="5739" y="1224"/>
                  <a:pt x="5717" y="1196"/>
                </a:cubicBezTo>
                <a:cubicBezTo>
                  <a:pt x="5696" y="1163"/>
                  <a:pt x="5664" y="1120"/>
                  <a:pt x="5632" y="1099"/>
                </a:cubicBezTo>
                <a:lnTo>
                  <a:pt x="5557" y="1024"/>
                </a:lnTo>
                <a:cubicBezTo>
                  <a:pt x="5514" y="949"/>
                  <a:pt x="5493" y="938"/>
                  <a:pt x="5245" y="831"/>
                </a:cubicBezTo>
                <a:cubicBezTo>
                  <a:pt x="5181" y="802"/>
                  <a:pt x="5155" y="793"/>
                  <a:pt x="5138" y="793"/>
                </a:cubicBezTo>
                <a:cubicBezTo>
                  <a:pt x="5130" y="793"/>
                  <a:pt x="5124" y="795"/>
                  <a:pt x="5117" y="798"/>
                </a:cubicBezTo>
                <a:cubicBezTo>
                  <a:pt x="5112" y="804"/>
                  <a:pt x="5101" y="807"/>
                  <a:pt x="5087" y="807"/>
                </a:cubicBezTo>
                <a:cubicBezTo>
                  <a:pt x="5074" y="807"/>
                  <a:pt x="5058" y="804"/>
                  <a:pt x="5042" y="798"/>
                </a:cubicBezTo>
                <a:cubicBezTo>
                  <a:pt x="5021" y="798"/>
                  <a:pt x="4988" y="788"/>
                  <a:pt x="4967" y="788"/>
                </a:cubicBezTo>
                <a:lnTo>
                  <a:pt x="4913" y="788"/>
                </a:lnTo>
                <a:cubicBezTo>
                  <a:pt x="4902" y="788"/>
                  <a:pt x="4870" y="798"/>
                  <a:pt x="4859" y="820"/>
                </a:cubicBezTo>
                <a:cubicBezTo>
                  <a:pt x="4838" y="841"/>
                  <a:pt x="4816" y="853"/>
                  <a:pt x="4763" y="853"/>
                </a:cubicBezTo>
                <a:lnTo>
                  <a:pt x="4688" y="853"/>
                </a:lnTo>
                <a:cubicBezTo>
                  <a:pt x="4677" y="853"/>
                  <a:pt x="4602" y="874"/>
                  <a:pt x="4592" y="895"/>
                </a:cubicBezTo>
                <a:cubicBezTo>
                  <a:pt x="4592" y="906"/>
                  <a:pt x="4549" y="927"/>
                  <a:pt x="4323" y="1034"/>
                </a:cubicBezTo>
                <a:cubicBezTo>
                  <a:pt x="4291" y="1046"/>
                  <a:pt x="4259" y="1067"/>
                  <a:pt x="4237" y="1110"/>
                </a:cubicBezTo>
                <a:lnTo>
                  <a:pt x="4184" y="1163"/>
                </a:lnTo>
                <a:cubicBezTo>
                  <a:pt x="4173" y="1163"/>
                  <a:pt x="4163" y="1013"/>
                  <a:pt x="4173" y="992"/>
                </a:cubicBezTo>
                <a:cubicBezTo>
                  <a:pt x="4173" y="981"/>
                  <a:pt x="4163" y="927"/>
                  <a:pt x="4141" y="884"/>
                </a:cubicBezTo>
                <a:cubicBezTo>
                  <a:pt x="4108" y="810"/>
                  <a:pt x="4098" y="788"/>
                  <a:pt x="4108" y="767"/>
                </a:cubicBezTo>
                <a:cubicBezTo>
                  <a:pt x="4120" y="745"/>
                  <a:pt x="4120" y="724"/>
                  <a:pt x="4098" y="691"/>
                </a:cubicBezTo>
                <a:cubicBezTo>
                  <a:pt x="4087" y="670"/>
                  <a:pt x="4077" y="627"/>
                  <a:pt x="4077" y="605"/>
                </a:cubicBezTo>
                <a:cubicBezTo>
                  <a:pt x="4066" y="531"/>
                  <a:pt x="3991" y="381"/>
                  <a:pt x="3937" y="316"/>
                </a:cubicBezTo>
                <a:cubicBezTo>
                  <a:pt x="3915" y="295"/>
                  <a:pt x="3884" y="252"/>
                  <a:pt x="3862" y="219"/>
                </a:cubicBezTo>
                <a:cubicBezTo>
                  <a:pt x="3851" y="198"/>
                  <a:pt x="3841" y="176"/>
                  <a:pt x="3830" y="176"/>
                </a:cubicBezTo>
                <a:cubicBezTo>
                  <a:pt x="3830" y="176"/>
                  <a:pt x="3819" y="166"/>
                  <a:pt x="3819" y="145"/>
                </a:cubicBezTo>
                <a:cubicBezTo>
                  <a:pt x="3808" y="123"/>
                  <a:pt x="3798" y="123"/>
                  <a:pt x="3712" y="91"/>
                </a:cubicBezTo>
                <a:cubicBezTo>
                  <a:pt x="3658" y="80"/>
                  <a:pt x="3605" y="69"/>
                  <a:pt x="3594" y="69"/>
                </a:cubicBezTo>
                <a:cubicBezTo>
                  <a:pt x="3583" y="69"/>
                  <a:pt x="3572" y="59"/>
                  <a:pt x="3551" y="37"/>
                </a:cubicBezTo>
                <a:cubicBezTo>
                  <a:pt x="3540" y="16"/>
                  <a:pt x="3529" y="5"/>
                  <a:pt x="3519" y="5"/>
                </a:cubicBezTo>
                <a:cubicBezTo>
                  <a:pt x="3516" y="2"/>
                  <a:pt x="3510" y="0"/>
                  <a:pt x="3502"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18"/>
          <p:cNvSpPr/>
          <p:nvPr/>
        </p:nvSpPr>
        <p:spPr>
          <a:xfrm rot="4545434">
            <a:off x="4991730" y="-196440"/>
            <a:ext cx="847936" cy="619548"/>
          </a:xfrm>
          <a:custGeom>
            <a:rect b="b" l="l" r="r" t="t"/>
            <a:pathLst>
              <a:path extrusionOk="0" h="4891" w="6694">
                <a:moveTo>
                  <a:pt x="3911" y="1976"/>
                </a:moveTo>
                <a:cubicBezTo>
                  <a:pt x="3913" y="1976"/>
                  <a:pt x="3914" y="1977"/>
                  <a:pt x="3915" y="1978"/>
                </a:cubicBezTo>
                <a:cubicBezTo>
                  <a:pt x="3927" y="1978"/>
                  <a:pt x="3927" y="2000"/>
                  <a:pt x="3915" y="2021"/>
                </a:cubicBezTo>
                <a:cubicBezTo>
                  <a:pt x="3894" y="2183"/>
                  <a:pt x="3884" y="2290"/>
                  <a:pt x="3894" y="2300"/>
                </a:cubicBezTo>
                <a:cubicBezTo>
                  <a:pt x="3905" y="2311"/>
                  <a:pt x="3905" y="2322"/>
                  <a:pt x="3905" y="2322"/>
                </a:cubicBezTo>
                <a:lnTo>
                  <a:pt x="3905" y="2429"/>
                </a:lnTo>
                <a:cubicBezTo>
                  <a:pt x="3915" y="2493"/>
                  <a:pt x="3905" y="2558"/>
                  <a:pt x="3905" y="2590"/>
                </a:cubicBezTo>
                <a:cubicBezTo>
                  <a:pt x="3894" y="2622"/>
                  <a:pt x="3894" y="2665"/>
                  <a:pt x="3894" y="2676"/>
                </a:cubicBezTo>
                <a:cubicBezTo>
                  <a:pt x="3905" y="2697"/>
                  <a:pt x="3905" y="2697"/>
                  <a:pt x="3884" y="2708"/>
                </a:cubicBezTo>
                <a:cubicBezTo>
                  <a:pt x="3851" y="2708"/>
                  <a:pt x="3851" y="2719"/>
                  <a:pt x="3862" y="2826"/>
                </a:cubicBezTo>
                <a:lnTo>
                  <a:pt x="3862" y="2933"/>
                </a:lnTo>
                <a:cubicBezTo>
                  <a:pt x="3851" y="2955"/>
                  <a:pt x="3851" y="2976"/>
                  <a:pt x="3851" y="2987"/>
                </a:cubicBezTo>
                <a:cubicBezTo>
                  <a:pt x="3851" y="2998"/>
                  <a:pt x="3851" y="3008"/>
                  <a:pt x="3830" y="3019"/>
                </a:cubicBezTo>
                <a:cubicBezTo>
                  <a:pt x="3819" y="3030"/>
                  <a:pt x="3819" y="3051"/>
                  <a:pt x="3808" y="3148"/>
                </a:cubicBezTo>
                <a:cubicBezTo>
                  <a:pt x="3808" y="3223"/>
                  <a:pt x="3798" y="3255"/>
                  <a:pt x="3787" y="3266"/>
                </a:cubicBezTo>
                <a:cubicBezTo>
                  <a:pt x="3776" y="3277"/>
                  <a:pt x="3744" y="3351"/>
                  <a:pt x="3733" y="3427"/>
                </a:cubicBezTo>
                <a:cubicBezTo>
                  <a:pt x="3722" y="3470"/>
                  <a:pt x="3722" y="3480"/>
                  <a:pt x="3701" y="3480"/>
                </a:cubicBezTo>
                <a:cubicBezTo>
                  <a:pt x="3695" y="3483"/>
                  <a:pt x="3690" y="3484"/>
                  <a:pt x="3685" y="3484"/>
                </a:cubicBezTo>
                <a:cubicBezTo>
                  <a:pt x="3669" y="3484"/>
                  <a:pt x="3653" y="3472"/>
                  <a:pt x="3637" y="3448"/>
                </a:cubicBezTo>
                <a:cubicBezTo>
                  <a:pt x="3605" y="3416"/>
                  <a:pt x="3594" y="3394"/>
                  <a:pt x="3583" y="3298"/>
                </a:cubicBezTo>
                <a:cubicBezTo>
                  <a:pt x="3572" y="3191"/>
                  <a:pt x="3583" y="3148"/>
                  <a:pt x="3615" y="3126"/>
                </a:cubicBezTo>
                <a:cubicBezTo>
                  <a:pt x="3637" y="3105"/>
                  <a:pt x="3637" y="3094"/>
                  <a:pt x="3626" y="3019"/>
                </a:cubicBezTo>
                <a:cubicBezTo>
                  <a:pt x="3615" y="2955"/>
                  <a:pt x="3626" y="2901"/>
                  <a:pt x="3626" y="2869"/>
                </a:cubicBezTo>
                <a:cubicBezTo>
                  <a:pt x="3637" y="2836"/>
                  <a:pt x="3637" y="2805"/>
                  <a:pt x="3637" y="2794"/>
                </a:cubicBezTo>
                <a:cubicBezTo>
                  <a:pt x="3637" y="2783"/>
                  <a:pt x="3648" y="2729"/>
                  <a:pt x="3669" y="2665"/>
                </a:cubicBezTo>
                <a:cubicBezTo>
                  <a:pt x="3701" y="2600"/>
                  <a:pt x="3712" y="2547"/>
                  <a:pt x="3701" y="2536"/>
                </a:cubicBezTo>
                <a:cubicBezTo>
                  <a:pt x="3701" y="2526"/>
                  <a:pt x="3701" y="2515"/>
                  <a:pt x="3712" y="2515"/>
                </a:cubicBezTo>
                <a:cubicBezTo>
                  <a:pt x="3722" y="2504"/>
                  <a:pt x="3733" y="2493"/>
                  <a:pt x="3733" y="2461"/>
                </a:cubicBezTo>
                <a:cubicBezTo>
                  <a:pt x="3733" y="2429"/>
                  <a:pt x="3755" y="2386"/>
                  <a:pt x="3787" y="2311"/>
                </a:cubicBezTo>
                <a:cubicBezTo>
                  <a:pt x="3808" y="2257"/>
                  <a:pt x="3841" y="2171"/>
                  <a:pt x="3862" y="2118"/>
                </a:cubicBezTo>
                <a:cubicBezTo>
                  <a:pt x="3890" y="2007"/>
                  <a:pt x="3902" y="1976"/>
                  <a:pt x="3911" y="1976"/>
                </a:cubicBezTo>
                <a:close/>
                <a:moveTo>
                  <a:pt x="2047" y="1571"/>
                </a:moveTo>
                <a:cubicBezTo>
                  <a:pt x="2066" y="1571"/>
                  <a:pt x="2091" y="1609"/>
                  <a:pt x="2125" y="1689"/>
                </a:cubicBezTo>
                <a:cubicBezTo>
                  <a:pt x="2156" y="1785"/>
                  <a:pt x="2167" y="1861"/>
                  <a:pt x="2146" y="1914"/>
                </a:cubicBezTo>
                <a:cubicBezTo>
                  <a:pt x="2146" y="1925"/>
                  <a:pt x="2146" y="1990"/>
                  <a:pt x="2156" y="2064"/>
                </a:cubicBezTo>
                <a:cubicBezTo>
                  <a:pt x="2167" y="2140"/>
                  <a:pt x="2167" y="2214"/>
                  <a:pt x="2167" y="2225"/>
                </a:cubicBezTo>
                <a:cubicBezTo>
                  <a:pt x="2156" y="2247"/>
                  <a:pt x="2167" y="2290"/>
                  <a:pt x="2167" y="2343"/>
                </a:cubicBezTo>
                <a:cubicBezTo>
                  <a:pt x="2178" y="2386"/>
                  <a:pt x="2178" y="2450"/>
                  <a:pt x="2178" y="2472"/>
                </a:cubicBezTo>
                <a:cubicBezTo>
                  <a:pt x="2178" y="2504"/>
                  <a:pt x="2189" y="2558"/>
                  <a:pt x="2189" y="2579"/>
                </a:cubicBezTo>
                <a:cubicBezTo>
                  <a:pt x="2210" y="2655"/>
                  <a:pt x="2199" y="2697"/>
                  <a:pt x="2178" y="2708"/>
                </a:cubicBezTo>
                <a:cubicBezTo>
                  <a:pt x="2167" y="2719"/>
                  <a:pt x="2167" y="2729"/>
                  <a:pt x="2167" y="2762"/>
                </a:cubicBezTo>
                <a:lnTo>
                  <a:pt x="2167" y="2891"/>
                </a:lnTo>
                <a:cubicBezTo>
                  <a:pt x="2156" y="2933"/>
                  <a:pt x="2156" y="2976"/>
                  <a:pt x="2167" y="2987"/>
                </a:cubicBezTo>
                <a:cubicBezTo>
                  <a:pt x="2167" y="3008"/>
                  <a:pt x="2156" y="3126"/>
                  <a:pt x="2135" y="3158"/>
                </a:cubicBezTo>
                <a:cubicBezTo>
                  <a:pt x="2125" y="3180"/>
                  <a:pt x="2125" y="3277"/>
                  <a:pt x="2135" y="3341"/>
                </a:cubicBezTo>
                <a:lnTo>
                  <a:pt x="2135" y="3437"/>
                </a:lnTo>
                <a:cubicBezTo>
                  <a:pt x="2125" y="3480"/>
                  <a:pt x="2113" y="3523"/>
                  <a:pt x="2113" y="3544"/>
                </a:cubicBezTo>
                <a:cubicBezTo>
                  <a:pt x="2113" y="3556"/>
                  <a:pt x="2103" y="3620"/>
                  <a:pt x="2092" y="3673"/>
                </a:cubicBezTo>
                <a:cubicBezTo>
                  <a:pt x="2070" y="3737"/>
                  <a:pt x="2060" y="3792"/>
                  <a:pt x="2060" y="3856"/>
                </a:cubicBezTo>
                <a:cubicBezTo>
                  <a:pt x="2060" y="3931"/>
                  <a:pt x="2049" y="3942"/>
                  <a:pt x="2028" y="3995"/>
                </a:cubicBezTo>
                <a:cubicBezTo>
                  <a:pt x="1985" y="4059"/>
                  <a:pt x="1963" y="4135"/>
                  <a:pt x="1974" y="4156"/>
                </a:cubicBezTo>
                <a:cubicBezTo>
                  <a:pt x="1974" y="4167"/>
                  <a:pt x="1974" y="4188"/>
                  <a:pt x="1963" y="4199"/>
                </a:cubicBezTo>
                <a:cubicBezTo>
                  <a:pt x="1931" y="4242"/>
                  <a:pt x="1867" y="4381"/>
                  <a:pt x="1824" y="4467"/>
                </a:cubicBezTo>
                <a:lnTo>
                  <a:pt x="1792" y="4531"/>
                </a:lnTo>
                <a:lnTo>
                  <a:pt x="1738" y="4553"/>
                </a:lnTo>
                <a:cubicBezTo>
                  <a:pt x="1720" y="4555"/>
                  <a:pt x="1705" y="4557"/>
                  <a:pt x="1692" y="4557"/>
                </a:cubicBezTo>
                <a:cubicBezTo>
                  <a:pt x="1649" y="4557"/>
                  <a:pt x="1628" y="4542"/>
                  <a:pt x="1620" y="4510"/>
                </a:cubicBezTo>
                <a:cubicBezTo>
                  <a:pt x="1620" y="4488"/>
                  <a:pt x="1599" y="4424"/>
                  <a:pt x="1577" y="4371"/>
                </a:cubicBezTo>
                <a:cubicBezTo>
                  <a:pt x="1534" y="4274"/>
                  <a:pt x="1524" y="4231"/>
                  <a:pt x="1513" y="4081"/>
                </a:cubicBezTo>
                <a:lnTo>
                  <a:pt x="1491" y="3909"/>
                </a:lnTo>
                <a:cubicBezTo>
                  <a:pt x="1481" y="3909"/>
                  <a:pt x="1481" y="3888"/>
                  <a:pt x="1481" y="3866"/>
                </a:cubicBezTo>
                <a:cubicBezTo>
                  <a:pt x="1481" y="3845"/>
                  <a:pt x="1470" y="3802"/>
                  <a:pt x="1470" y="3770"/>
                </a:cubicBezTo>
                <a:cubicBezTo>
                  <a:pt x="1460" y="3716"/>
                  <a:pt x="1460" y="3684"/>
                  <a:pt x="1470" y="3663"/>
                </a:cubicBezTo>
                <a:cubicBezTo>
                  <a:pt x="1470" y="3641"/>
                  <a:pt x="1481" y="3609"/>
                  <a:pt x="1481" y="3587"/>
                </a:cubicBezTo>
                <a:cubicBezTo>
                  <a:pt x="1481" y="3566"/>
                  <a:pt x="1481" y="3523"/>
                  <a:pt x="1491" y="3501"/>
                </a:cubicBezTo>
                <a:cubicBezTo>
                  <a:pt x="1502" y="3448"/>
                  <a:pt x="1513" y="3330"/>
                  <a:pt x="1513" y="3234"/>
                </a:cubicBezTo>
                <a:cubicBezTo>
                  <a:pt x="1513" y="3191"/>
                  <a:pt x="1524" y="3148"/>
                  <a:pt x="1545" y="3072"/>
                </a:cubicBezTo>
                <a:cubicBezTo>
                  <a:pt x="1577" y="2998"/>
                  <a:pt x="1577" y="2976"/>
                  <a:pt x="1567" y="2955"/>
                </a:cubicBezTo>
                <a:cubicBezTo>
                  <a:pt x="1556" y="2933"/>
                  <a:pt x="1577" y="2772"/>
                  <a:pt x="1599" y="2697"/>
                </a:cubicBezTo>
                <a:cubicBezTo>
                  <a:pt x="1610" y="2676"/>
                  <a:pt x="1653" y="2569"/>
                  <a:pt x="1674" y="2483"/>
                </a:cubicBezTo>
                <a:cubicBezTo>
                  <a:pt x="1717" y="2354"/>
                  <a:pt x="1727" y="2311"/>
                  <a:pt x="1727" y="2300"/>
                </a:cubicBezTo>
                <a:cubicBezTo>
                  <a:pt x="1717" y="2279"/>
                  <a:pt x="1717" y="2268"/>
                  <a:pt x="1738" y="2225"/>
                </a:cubicBezTo>
                <a:cubicBezTo>
                  <a:pt x="1760" y="2193"/>
                  <a:pt x="1770" y="2150"/>
                  <a:pt x="1792" y="2097"/>
                </a:cubicBezTo>
                <a:cubicBezTo>
                  <a:pt x="1792" y="2043"/>
                  <a:pt x="1813" y="1990"/>
                  <a:pt x="1835" y="1957"/>
                </a:cubicBezTo>
                <a:cubicBezTo>
                  <a:pt x="1846" y="1925"/>
                  <a:pt x="1856" y="1893"/>
                  <a:pt x="1867" y="1893"/>
                </a:cubicBezTo>
                <a:cubicBezTo>
                  <a:pt x="1867" y="1882"/>
                  <a:pt x="1877" y="1839"/>
                  <a:pt x="1889" y="1807"/>
                </a:cubicBezTo>
                <a:cubicBezTo>
                  <a:pt x="1910" y="1732"/>
                  <a:pt x="1910" y="1721"/>
                  <a:pt x="1953" y="1678"/>
                </a:cubicBezTo>
                <a:cubicBezTo>
                  <a:pt x="1985" y="1657"/>
                  <a:pt x="2006" y="1625"/>
                  <a:pt x="2017" y="1614"/>
                </a:cubicBezTo>
                <a:cubicBezTo>
                  <a:pt x="2025" y="1585"/>
                  <a:pt x="2035" y="1571"/>
                  <a:pt x="2047" y="1571"/>
                </a:cubicBezTo>
                <a:close/>
                <a:moveTo>
                  <a:pt x="3502" y="0"/>
                </a:moveTo>
                <a:cubicBezTo>
                  <a:pt x="3483" y="0"/>
                  <a:pt x="3452" y="8"/>
                  <a:pt x="3422" y="16"/>
                </a:cubicBezTo>
                <a:cubicBezTo>
                  <a:pt x="3369" y="26"/>
                  <a:pt x="3326" y="26"/>
                  <a:pt x="3315" y="26"/>
                </a:cubicBezTo>
                <a:cubicBezTo>
                  <a:pt x="3309" y="23"/>
                  <a:pt x="3303" y="22"/>
                  <a:pt x="3295" y="22"/>
                </a:cubicBezTo>
                <a:cubicBezTo>
                  <a:pt x="3275" y="22"/>
                  <a:pt x="3247" y="32"/>
                  <a:pt x="3207" y="48"/>
                </a:cubicBezTo>
                <a:cubicBezTo>
                  <a:pt x="3165" y="69"/>
                  <a:pt x="3111" y="91"/>
                  <a:pt x="3079" y="102"/>
                </a:cubicBezTo>
                <a:cubicBezTo>
                  <a:pt x="3047" y="102"/>
                  <a:pt x="3026" y="112"/>
                  <a:pt x="3014" y="133"/>
                </a:cubicBezTo>
                <a:cubicBezTo>
                  <a:pt x="3001" y="154"/>
                  <a:pt x="2996" y="162"/>
                  <a:pt x="2989" y="162"/>
                </a:cubicBezTo>
                <a:cubicBezTo>
                  <a:pt x="2984" y="162"/>
                  <a:pt x="2979" y="159"/>
                  <a:pt x="2971" y="155"/>
                </a:cubicBezTo>
                <a:cubicBezTo>
                  <a:pt x="2961" y="148"/>
                  <a:pt x="2954" y="145"/>
                  <a:pt x="2945" y="145"/>
                </a:cubicBezTo>
                <a:cubicBezTo>
                  <a:pt x="2926" y="145"/>
                  <a:pt x="2905" y="161"/>
                  <a:pt x="2854" y="198"/>
                </a:cubicBezTo>
                <a:cubicBezTo>
                  <a:pt x="2832" y="219"/>
                  <a:pt x="2778" y="252"/>
                  <a:pt x="2757" y="252"/>
                </a:cubicBezTo>
                <a:cubicBezTo>
                  <a:pt x="2725" y="262"/>
                  <a:pt x="2693" y="284"/>
                  <a:pt x="2671" y="305"/>
                </a:cubicBezTo>
                <a:cubicBezTo>
                  <a:pt x="2661" y="327"/>
                  <a:pt x="2618" y="359"/>
                  <a:pt x="2596" y="381"/>
                </a:cubicBezTo>
                <a:cubicBezTo>
                  <a:pt x="2564" y="391"/>
                  <a:pt x="2532" y="412"/>
                  <a:pt x="2532" y="423"/>
                </a:cubicBezTo>
                <a:cubicBezTo>
                  <a:pt x="2532" y="423"/>
                  <a:pt x="2511" y="434"/>
                  <a:pt x="2489" y="434"/>
                </a:cubicBezTo>
                <a:cubicBezTo>
                  <a:pt x="2468" y="445"/>
                  <a:pt x="2446" y="455"/>
                  <a:pt x="2425" y="488"/>
                </a:cubicBezTo>
                <a:cubicBezTo>
                  <a:pt x="2403" y="520"/>
                  <a:pt x="2361" y="552"/>
                  <a:pt x="2339" y="562"/>
                </a:cubicBezTo>
                <a:cubicBezTo>
                  <a:pt x="2318" y="574"/>
                  <a:pt x="2296" y="595"/>
                  <a:pt x="2285" y="605"/>
                </a:cubicBezTo>
                <a:cubicBezTo>
                  <a:pt x="2285" y="638"/>
                  <a:pt x="2199" y="724"/>
                  <a:pt x="2125" y="798"/>
                </a:cubicBezTo>
                <a:cubicBezTo>
                  <a:pt x="2081" y="835"/>
                  <a:pt x="2067" y="852"/>
                  <a:pt x="2055" y="852"/>
                </a:cubicBezTo>
                <a:cubicBezTo>
                  <a:pt x="2050" y="852"/>
                  <a:pt x="2046" y="848"/>
                  <a:pt x="2039" y="841"/>
                </a:cubicBezTo>
                <a:cubicBezTo>
                  <a:pt x="2039" y="831"/>
                  <a:pt x="2028" y="820"/>
                  <a:pt x="2039" y="810"/>
                </a:cubicBezTo>
                <a:cubicBezTo>
                  <a:pt x="2039" y="777"/>
                  <a:pt x="2028" y="767"/>
                  <a:pt x="1963" y="745"/>
                </a:cubicBezTo>
                <a:cubicBezTo>
                  <a:pt x="1931" y="734"/>
                  <a:pt x="1899" y="713"/>
                  <a:pt x="1877" y="681"/>
                </a:cubicBezTo>
                <a:cubicBezTo>
                  <a:pt x="1846" y="648"/>
                  <a:pt x="1835" y="648"/>
                  <a:pt x="1781" y="638"/>
                </a:cubicBezTo>
                <a:cubicBezTo>
                  <a:pt x="1749" y="627"/>
                  <a:pt x="1684" y="605"/>
                  <a:pt x="1641" y="595"/>
                </a:cubicBezTo>
                <a:lnTo>
                  <a:pt x="1556" y="552"/>
                </a:lnTo>
                <a:lnTo>
                  <a:pt x="1460" y="584"/>
                </a:lnTo>
                <a:cubicBezTo>
                  <a:pt x="1405" y="595"/>
                  <a:pt x="1352" y="627"/>
                  <a:pt x="1331" y="638"/>
                </a:cubicBezTo>
                <a:cubicBezTo>
                  <a:pt x="1320" y="648"/>
                  <a:pt x="1298" y="659"/>
                  <a:pt x="1288" y="659"/>
                </a:cubicBezTo>
                <a:cubicBezTo>
                  <a:pt x="1277" y="659"/>
                  <a:pt x="1266" y="659"/>
                  <a:pt x="1255" y="670"/>
                </a:cubicBezTo>
                <a:cubicBezTo>
                  <a:pt x="1245" y="681"/>
                  <a:pt x="1224" y="681"/>
                  <a:pt x="1224" y="681"/>
                </a:cubicBezTo>
                <a:cubicBezTo>
                  <a:pt x="1212" y="681"/>
                  <a:pt x="1202" y="681"/>
                  <a:pt x="1181" y="691"/>
                </a:cubicBezTo>
                <a:cubicBezTo>
                  <a:pt x="1173" y="691"/>
                  <a:pt x="1161" y="696"/>
                  <a:pt x="1154" y="696"/>
                </a:cubicBezTo>
                <a:cubicBezTo>
                  <a:pt x="1150" y="696"/>
                  <a:pt x="1148" y="695"/>
                  <a:pt x="1148" y="691"/>
                </a:cubicBezTo>
                <a:cubicBezTo>
                  <a:pt x="1138" y="691"/>
                  <a:pt x="1116" y="713"/>
                  <a:pt x="1084" y="734"/>
                </a:cubicBezTo>
                <a:cubicBezTo>
                  <a:pt x="1052" y="745"/>
                  <a:pt x="1009" y="777"/>
                  <a:pt x="988" y="788"/>
                </a:cubicBezTo>
                <a:cubicBezTo>
                  <a:pt x="955" y="810"/>
                  <a:pt x="945" y="831"/>
                  <a:pt x="933" y="853"/>
                </a:cubicBezTo>
                <a:cubicBezTo>
                  <a:pt x="923" y="874"/>
                  <a:pt x="912" y="895"/>
                  <a:pt x="880" y="906"/>
                </a:cubicBezTo>
                <a:cubicBezTo>
                  <a:pt x="826" y="949"/>
                  <a:pt x="794" y="992"/>
                  <a:pt x="773" y="1046"/>
                </a:cubicBezTo>
                <a:cubicBezTo>
                  <a:pt x="762" y="1077"/>
                  <a:pt x="730" y="1131"/>
                  <a:pt x="719" y="1163"/>
                </a:cubicBezTo>
                <a:cubicBezTo>
                  <a:pt x="698" y="1196"/>
                  <a:pt x="676" y="1239"/>
                  <a:pt x="676" y="1239"/>
                </a:cubicBezTo>
                <a:cubicBezTo>
                  <a:pt x="676" y="1260"/>
                  <a:pt x="666" y="1260"/>
                  <a:pt x="655" y="1270"/>
                </a:cubicBezTo>
                <a:cubicBezTo>
                  <a:pt x="623" y="1270"/>
                  <a:pt x="623" y="1282"/>
                  <a:pt x="612" y="1324"/>
                </a:cubicBezTo>
                <a:cubicBezTo>
                  <a:pt x="601" y="1399"/>
                  <a:pt x="580" y="1442"/>
                  <a:pt x="547" y="1475"/>
                </a:cubicBezTo>
                <a:cubicBezTo>
                  <a:pt x="526" y="1496"/>
                  <a:pt x="516" y="1506"/>
                  <a:pt x="526" y="1528"/>
                </a:cubicBezTo>
                <a:cubicBezTo>
                  <a:pt x="526" y="1549"/>
                  <a:pt x="516" y="1582"/>
                  <a:pt x="516" y="1614"/>
                </a:cubicBezTo>
                <a:cubicBezTo>
                  <a:pt x="504" y="1657"/>
                  <a:pt x="504" y="1668"/>
                  <a:pt x="473" y="1678"/>
                </a:cubicBezTo>
                <a:cubicBezTo>
                  <a:pt x="440" y="1689"/>
                  <a:pt x="440" y="1699"/>
                  <a:pt x="440" y="1742"/>
                </a:cubicBezTo>
                <a:cubicBezTo>
                  <a:pt x="430" y="1775"/>
                  <a:pt x="419" y="1796"/>
                  <a:pt x="397" y="1828"/>
                </a:cubicBezTo>
                <a:cubicBezTo>
                  <a:pt x="376" y="1871"/>
                  <a:pt x="376" y="1882"/>
                  <a:pt x="376" y="1925"/>
                </a:cubicBezTo>
                <a:cubicBezTo>
                  <a:pt x="387" y="1978"/>
                  <a:pt x="365" y="2032"/>
                  <a:pt x="311" y="2161"/>
                </a:cubicBezTo>
                <a:cubicBezTo>
                  <a:pt x="290" y="2204"/>
                  <a:pt x="280" y="2236"/>
                  <a:pt x="290" y="2247"/>
                </a:cubicBezTo>
                <a:cubicBezTo>
                  <a:pt x="290" y="2268"/>
                  <a:pt x="280" y="2311"/>
                  <a:pt x="258" y="2354"/>
                </a:cubicBezTo>
                <a:cubicBezTo>
                  <a:pt x="226" y="2407"/>
                  <a:pt x="226" y="2429"/>
                  <a:pt x="237" y="2450"/>
                </a:cubicBezTo>
                <a:cubicBezTo>
                  <a:pt x="247" y="2472"/>
                  <a:pt x="237" y="2526"/>
                  <a:pt x="215" y="2536"/>
                </a:cubicBezTo>
                <a:cubicBezTo>
                  <a:pt x="172" y="2558"/>
                  <a:pt x="118" y="2772"/>
                  <a:pt x="129" y="2848"/>
                </a:cubicBezTo>
                <a:cubicBezTo>
                  <a:pt x="140" y="2869"/>
                  <a:pt x="129" y="2869"/>
                  <a:pt x="118" y="2879"/>
                </a:cubicBezTo>
                <a:cubicBezTo>
                  <a:pt x="97" y="2891"/>
                  <a:pt x="87" y="2901"/>
                  <a:pt x="75" y="2944"/>
                </a:cubicBezTo>
                <a:cubicBezTo>
                  <a:pt x="75" y="2965"/>
                  <a:pt x="65" y="3008"/>
                  <a:pt x="65" y="3030"/>
                </a:cubicBezTo>
                <a:cubicBezTo>
                  <a:pt x="32" y="3105"/>
                  <a:pt x="32" y="3169"/>
                  <a:pt x="32" y="3169"/>
                </a:cubicBezTo>
                <a:cubicBezTo>
                  <a:pt x="54" y="3191"/>
                  <a:pt x="44" y="3266"/>
                  <a:pt x="22" y="3320"/>
                </a:cubicBezTo>
                <a:cubicBezTo>
                  <a:pt x="11" y="3351"/>
                  <a:pt x="1" y="3384"/>
                  <a:pt x="11" y="3416"/>
                </a:cubicBezTo>
                <a:lnTo>
                  <a:pt x="11" y="3513"/>
                </a:lnTo>
                <a:cubicBezTo>
                  <a:pt x="1" y="3577"/>
                  <a:pt x="1" y="3695"/>
                  <a:pt x="11" y="3716"/>
                </a:cubicBezTo>
                <a:cubicBezTo>
                  <a:pt x="11" y="3727"/>
                  <a:pt x="44" y="3749"/>
                  <a:pt x="65" y="3770"/>
                </a:cubicBezTo>
                <a:cubicBezTo>
                  <a:pt x="87" y="3780"/>
                  <a:pt x="118" y="3802"/>
                  <a:pt x="129" y="3813"/>
                </a:cubicBezTo>
                <a:cubicBezTo>
                  <a:pt x="132" y="3816"/>
                  <a:pt x="135" y="3817"/>
                  <a:pt x="138" y="3817"/>
                </a:cubicBezTo>
                <a:cubicBezTo>
                  <a:pt x="146" y="3817"/>
                  <a:pt x="157" y="3807"/>
                  <a:pt x="172" y="3792"/>
                </a:cubicBezTo>
                <a:cubicBezTo>
                  <a:pt x="194" y="3770"/>
                  <a:pt x="226" y="3759"/>
                  <a:pt x="237" y="3759"/>
                </a:cubicBezTo>
                <a:cubicBezTo>
                  <a:pt x="268" y="3759"/>
                  <a:pt x="268" y="3749"/>
                  <a:pt x="280" y="3727"/>
                </a:cubicBezTo>
                <a:cubicBezTo>
                  <a:pt x="280" y="3706"/>
                  <a:pt x="290" y="3663"/>
                  <a:pt x="290" y="3620"/>
                </a:cubicBezTo>
                <a:cubicBezTo>
                  <a:pt x="301" y="3587"/>
                  <a:pt x="311" y="3523"/>
                  <a:pt x="311" y="3480"/>
                </a:cubicBezTo>
                <a:cubicBezTo>
                  <a:pt x="311" y="3448"/>
                  <a:pt x="333" y="3384"/>
                  <a:pt x="344" y="3341"/>
                </a:cubicBezTo>
                <a:cubicBezTo>
                  <a:pt x="376" y="3212"/>
                  <a:pt x="408" y="3084"/>
                  <a:pt x="408" y="3019"/>
                </a:cubicBezTo>
                <a:cubicBezTo>
                  <a:pt x="408" y="2987"/>
                  <a:pt x="419" y="2955"/>
                  <a:pt x="430" y="2933"/>
                </a:cubicBezTo>
                <a:cubicBezTo>
                  <a:pt x="451" y="2891"/>
                  <a:pt x="483" y="2751"/>
                  <a:pt x="483" y="2665"/>
                </a:cubicBezTo>
                <a:cubicBezTo>
                  <a:pt x="483" y="2622"/>
                  <a:pt x="494" y="2600"/>
                  <a:pt x="504" y="2600"/>
                </a:cubicBezTo>
                <a:cubicBezTo>
                  <a:pt x="516" y="2590"/>
                  <a:pt x="516" y="2579"/>
                  <a:pt x="516" y="2558"/>
                </a:cubicBezTo>
                <a:cubicBezTo>
                  <a:pt x="526" y="2536"/>
                  <a:pt x="526" y="2515"/>
                  <a:pt x="623" y="2247"/>
                </a:cubicBezTo>
                <a:cubicBezTo>
                  <a:pt x="644" y="2183"/>
                  <a:pt x="655" y="2118"/>
                  <a:pt x="655" y="2107"/>
                </a:cubicBezTo>
                <a:cubicBezTo>
                  <a:pt x="655" y="2075"/>
                  <a:pt x="687" y="1990"/>
                  <a:pt x="719" y="1968"/>
                </a:cubicBezTo>
                <a:cubicBezTo>
                  <a:pt x="740" y="1957"/>
                  <a:pt x="773" y="1871"/>
                  <a:pt x="762" y="1807"/>
                </a:cubicBezTo>
                <a:cubicBezTo>
                  <a:pt x="762" y="1785"/>
                  <a:pt x="762" y="1742"/>
                  <a:pt x="773" y="1732"/>
                </a:cubicBezTo>
                <a:cubicBezTo>
                  <a:pt x="783" y="1699"/>
                  <a:pt x="848" y="1614"/>
                  <a:pt x="869" y="1592"/>
                </a:cubicBezTo>
                <a:cubicBezTo>
                  <a:pt x="880" y="1592"/>
                  <a:pt x="891" y="1560"/>
                  <a:pt x="902" y="1518"/>
                </a:cubicBezTo>
                <a:cubicBezTo>
                  <a:pt x="912" y="1475"/>
                  <a:pt x="923" y="1432"/>
                  <a:pt x="933" y="1432"/>
                </a:cubicBezTo>
                <a:cubicBezTo>
                  <a:pt x="955" y="1399"/>
                  <a:pt x="1041" y="1260"/>
                  <a:pt x="1052" y="1239"/>
                </a:cubicBezTo>
                <a:cubicBezTo>
                  <a:pt x="1052" y="1228"/>
                  <a:pt x="1084" y="1206"/>
                  <a:pt x="1105" y="1174"/>
                </a:cubicBezTo>
                <a:cubicBezTo>
                  <a:pt x="1148" y="1142"/>
                  <a:pt x="1202" y="1077"/>
                  <a:pt x="1202" y="1056"/>
                </a:cubicBezTo>
                <a:cubicBezTo>
                  <a:pt x="1202" y="1046"/>
                  <a:pt x="1212" y="1034"/>
                  <a:pt x="1224" y="1034"/>
                </a:cubicBezTo>
                <a:cubicBezTo>
                  <a:pt x="1255" y="1013"/>
                  <a:pt x="1320" y="949"/>
                  <a:pt x="1320" y="927"/>
                </a:cubicBezTo>
                <a:cubicBezTo>
                  <a:pt x="1320" y="910"/>
                  <a:pt x="1348" y="892"/>
                  <a:pt x="1376" y="892"/>
                </a:cubicBezTo>
                <a:cubicBezTo>
                  <a:pt x="1382" y="892"/>
                  <a:pt x="1389" y="893"/>
                  <a:pt x="1395" y="895"/>
                </a:cubicBezTo>
                <a:cubicBezTo>
                  <a:pt x="1400" y="901"/>
                  <a:pt x="1408" y="903"/>
                  <a:pt x="1420" y="903"/>
                </a:cubicBezTo>
                <a:cubicBezTo>
                  <a:pt x="1432" y="903"/>
                  <a:pt x="1448" y="901"/>
                  <a:pt x="1470" y="895"/>
                </a:cubicBezTo>
                <a:cubicBezTo>
                  <a:pt x="1485" y="893"/>
                  <a:pt x="1502" y="892"/>
                  <a:pt x="1520" y="892"/>
                </a:cubicBezTo>
                <a:cubicBezTo>
                  <a:pt x="1599" y="892"/>
                  <a:pt x="1688" y="912"/>
                  <a:pt x="1706" y="938"/>
                </a:cubicBezTo>
                <a:cubicBezTo>
                  <a:pt x="1706" y="949"/>
                  <a:pt x="1727" y="960"/>
                  <a:pt x="1738" y="970"/>
                </a:cubicBezTo>
                <a:cubicBezTo>
                  <a:pt x="1792" y="992"/>
                  <a:pt x="1877" y="1067"/>
                  <a:pt x="1899" y="1099"/>
                </a:cubicBezTo>
                <a:cubicBezTo>
                  <a:pt x="1910" y="1131"/>
                  <a:pt x="1910" y="1142"/>
                  <a:pt x="1889" y="1185"/>
                </a:cubicBezTo>
                <a:cubicBezTo>
                  <a:pt x="1867" y="1217"/>
                  <a:pt x="1846" y="1260"/>
                  <a:pt x="1835" y="1270"/>
                </a:cubicBezTo>
                <a:cubicBezTo>
                  <a:pt x="1824" y="1282"/>
                  <a:pt x="1813" y="1303"/>
                  <a:pt x="1803" y="1313"/>
                </a:cubicBezTo>
                <a:cubicBezTo>
                  <a:pt x="1792" y="1324"/>
                  <a:pt x="1781" y="1346"/>
                  <a:pt x="1770" y="1346"/>
                </a:cubicBezTo>
                <a:cubicBezTo>
                  <a:pt x="1749" y="1356"/>
                  <a:pt x="1738" y="1367"/>
                  <a:pt x="1738" y="1389"/>
                </a:cubicBezTo>
                <a:cubicBezTo>
                  <a:pt x="1738" y="1410"/>
                  <a:pt x="1717" y="1442"/>
                  <a:pt x="1695" y="1475"/>
                </a:cubicBezTo>
                <a:cubicBezTo>
                  <a:pt x="1641" y="1528"/>
                  <a:pt x="1631" y="1539"/>
                  <a:pt x="1663" y="1582"/>
                </a:cubicBezTo>
                <a:lnTo>
                  <a:pt x="1684" y="1625"/>
                </a:lnTo>
                <a:lnTo>
                  <a:pt x="1641" y="1635"/>
                </a:lnTo>
                <a:cubicBezTo>
                  <a:pt x="1610" y="1657"/>
                  <a:pt x="1610" y="1657"/>
                  <a:pt x="1610" y="1711"/>
                </a:cubicBezTo>
                <a:cubicBezTo>
                  <a:pt x="1599" y="1754"/>
                  <a:pt x="1599" y="1764"/>
                  <a:pt x="1545" y="1861"/>
                </a:cubicBezTo>
                <a:cubicBezTo>
                  <a:pt x="1524" y="1914"/>
                  <a:pt x="1470" y="2011"/>
                  <a:pt x="1448" y="2075"/>
                </a:cubicBezTo>
                <a:cubicBezTo>
                  <a:pt x="1405" y="2161"/>
                  <a:pt x="1395" y="2183"/>
                  <a:pt x="1405" y="2204"/>
                </a:cubicBezTo>
                <a:cubicBezTo>
                  <a:pt x="1417" y="2225"/>
                  <a:pt x="1405" y="2236"/>
                  <a:pt x="1395" y="2257"/>
                </a:cubicBezTo>
                <a:cubicBezTo>
                  <a:pt x="1341" y="2333"/>
                  <a:pt x="1331" y="2354"/>
                  <a:pt x="1341" y="2386"/>
                </a:cubicBezTo>
                <a:cubicBezTo>
                  <a:pt x="1352" y="2407"/>
                  <a:pt x="1341" y="2440"/>
                  <a:pt x="1298" y="2569"/>
                </a:cubicBezTo>
                <a:cubicBezTo>
                  <a:pt x="1288" y="2600"/>
                  <a:pt x="1277" y="2655"/>
                  <a:pt x="1288" y="2676"/>
                </a:cubicBezTo>
                <a:cubicBezTo>
                  <a:pt x="1288" y="2697"/>
                  <a:pt x="1277" y="2729"/>
                  <a:pt x="1277" y="2740"/>
                </a:cubicBezTo>
                <a:cubicBezTo>
                  <a:pt x="1266" y="2740"/>
                  <a:pt x="1266" y="2772"/>
                  <a:pt x="1266" y="2794"/>
                </a:cubicBezTo>
                <a:cubicBezTo>
                  <a:pt x="1277" y="2826"/>
                  <a:pt x="1266" y="2848"/>
                  <a:pt x="1255" y="2858"/>
                </a:cubicBezTo>
                <a:cubicBezTo>
                  <a:pt x="1245" y="2858"/>
                  <a:pt x="1245" y="2879"/>
                  <a:pt x="1245" y="2891"/>
                </a:cubicBezTo>
                <a:cubicBezTo>
                  <a:pt x="1245" y="2912"/>
                  <a:pt x="1224" y="2944"/>
                  <a:pt x="1202" y="2976"/>
                </a:cubicBezTo>
                <a:cubicBezTo>
                  <a:pt x="1169" y="3041"/>
                  <a:pt x="1169" y="3041"/>
                  <a:pt x="1191" y="3072"/>
                </a:cubicBezTo>
                <a:cubicBezTo>
                  <a:pt x="1202" y="3094"/>
                  <a:pt x="1202" y="3126"/>
                  <a:pt x="1191" y="3158"/>
                </a:cubicBezTo>
                <a:cubicBezTo>
                  <a:pt x="1169" y="3234"/>
                  <a:pt x="1159" y="3341"/>
                  <a:pt x="1159" y="3373"/>
                </a:cubicBezTo>
                <a:lnTo>
                  <a:pt x="1159" y="3427"/>
                </a:lnTo>
                <a:cubicBezTo>
                  <a:pt x="1138" y="3470"/>
                  <a:pt x="1138" y="3534"/>
                  <a:pt x="1159" y="3556"/>
                </a:cubicBezTo>
                <a:cubicBezTo>
                  <a:pt x="1181" y="3577"/>
                  <a:pt x="1181" y="3673"/>
                  <a:pt x="1159" y="3716"/>
                </a:cubicBezTo>
                <a:cubicBezTo>
                  <a:pt x="1138" y="3737"/>
                  <a:pt x="1138" y="3759"/>
                  <a:pt x="1148" y="3823"/>
                </a:cubicBezTo>
                <a:lnTo>
                  <a:pt x="1148" y="3909"/>
                </a:lnTo>
                <a:cubicBezTo>
                  <a:pt x="1138" y="3920"/>
                  <a:pt x="1138" y="3931"/>
                  <a:pt x="1138" y="3952"/>
                </a:cubicBezTo>
                <a:lnTo>
                  <a:pt x="1138" y="4038"/>
                </a:lnTo>
                <a:cubicBezTo>
                  <a:pt x="1138" y="4070"/>
                  <a:pt x="1138" y="4113"/>
                  <a:pt x="1148" y="4135"/>
                </a:cubicBezTo>
                <a:cubicBezTo>
                  <a:pt x="1148" y="4156"/>
                  <a:pt x="1159" y="4209"/>
                  <a:pt x="1159" y="4263"/>
                </a:cubicBezTo>
                <a:cubicBezTo>
                  <a:pt x="1169" y="4306"/>
                  <a:pt x="1181" y="4371"/>
                  <a:pt x="1202" y="4392"/>
                </a:cubicBezTo>
                <a:lnTo>
                  <a:pt x="1224" y="4457"/>
                </a:lnTo>
                <a:cubicBezTo>
                  <a:pt x="1224" y="4457"/>
                  <a:pt x="1234" y="4499"/>
                  <a:pt x="1255" y="4542"/>
                </a:cubicBezTo>
                <a:cubicBezTo>
                  <a:pt x="1277" y="4585"/>
                  <a:pt x="1288" y="4638"/>
                  <a:pt x="1298" y="4660"/>
                </a:cubicBezTo>
                <a:cubicBezTo>
                  <a:pt x="1298" y="4693"/>
                  <a:pt x="1309" y="4703"/>
                  <a:pt x="1352" y="4703"/>
                </a:cubicBezTo>
                <a:cubicBezTo>
                  <a:pt x="1384" y="4714"/>
                  <a:pt x="1395" y="4724"/>
                  <a:pt x="1395" y="4735"/>
                </a:cubicBezTo>
                <a:cubicBezTo>
                  <a:pt x="1395" y="4746"/>
                  <a:pt x="1405" y="4757"/>
                  <a:pt x="1427" y="4767"/>
                </a:cubicBezTo>
                <a:cubicBezTo>
                  <a:pt x="1448" y="4778"/>
                  <a:pt x="1481" y="4810"/>
                  <a:pt x="1481" y="4832"/>
                </a:cubicBezTo>
                <a:lnTo>
                  <a:pt x="1502" y="4864"/>
                </a:lnTo>
                <a:lnTo>
                  <a:pt x="1556" y="4853"/>
                </a:lnTo>
                <a:cubicBezTo>
                  <a:pt x="1599" y="4853"/>
                  <a:pt x="1631" y="4864"/>
                  <a:pt x="1653" y="4874"/>
                </a:cubicBezTo>
                <a:cubicBezTo>
                  <a:pt x="1663" y="4885"/>
                  <a:pt x="1674" y="4891"/>
                  <a:pt x="1687" y="4891"/>
                </a:cubicBezTo>
                <a:cubicBezTo>
                  <a:pt x="1701" y="4891"/>
                  <a:pt x="1717" y="4885"/>
                  <a:pt x="1738" y="4874"/>
                </a:cubicBezTo>
                <a:cubicBezTo>
                  <a:pt x="1781" y="4864"/>
                  <a:pt x="1835" y="4843"/>
                  <a:pt x="1867" y="4821"/>
                </a:cubicBezTo>
                <a:cubicBezTo>
                  <a:pt x="1931" y="4800"/>
                  <a:pt x="1931" y="4789"/>
                  <a:pt x="1953" y="4746"/>
                </a:cubicBezTo>
                <a:cubicBezTo>
                  <a:pt x="1972" y="4700"/>
                  <a:pt x="1998" y="4669"/>
                  <a:pt x="2026" y="4669"/>
                </a:cubicBezTo>
                <a:cubicBezTo>
                  <a:pt x="2030" y="4669"/>
                  <a:pt x="2034" y="4670"/>
                  <a:pt x="2039" y="4671"/>
                </a:cubicBezTo>
                <a:cubicBezTo>
                  <a:pt x="2039" y="4675"/>
                  <a:pt x="2040" y="4676"/>
                  <a:pt x="2042" y="4676"/>
                </a:cubicBezTo>
                <a:cubicBezTo>
                  <a:pt x="2046" y="4676"/>
                  <a:pt x="2053" y="4671"/>
                  <a:pt x="2060" y="4671"/>
                </a:cubicBezTo>
                <a:cubicBezTo>
                  <a:pt x="2082" y="4660"/>
                  <a:pt x="2156" y="4510"/>
                  <a:pt x="2189" y="4435"/>
                </a:cubicBezTo>
                <a:cubicBezTo>
                  <a:pt x="2242" y="4306"/>
                  <a:pt x="2253" y="4295"/>
                  <a:pt x="2242" y="4285"/>
                </a:cubicBezTo>
                <a:cubicBezTo>
                  <a:pt x="2242" y="4274"/>
                  <a:pt x="2253" y="4231"/>
                  <a:pt x="2285" y="4156"/>
                </a:cubicBezTo>
                <a:lnTo>
                  <a:pt x="2339" y="4038"/>
                </a:lnTo>
                <a:lnTo>
                  <a:pt x="2318" y="4006"/>
                </a:lnTo>
                <a:cubicBezTo>
                  <a:pt x="2306" y="3973"/>
                  <a:pt x="2306" y="3973"/>
                  <a:pt x="2328" y="3963"/>
                </a:cubicBezTo>
                <a:cubicBezTo>
                  <a:pt x="2349" y="3952"/>
                  <a:pt x="2349" y="3952"/>
                  <a:pt x="2349" y="3888"/>
                </a:cubicBezTo>
                <a:cubicBezTo>
                  <a:pt x="2349" y="3845"/>
                  <a:pt x="2361" y="3792"/>
                  <a:pt x="2371" y="3759"/>
                </a:cubicBezTo>
                <a:cubicBezTo>
                  <a:pt x="2392" y="3716"/>
                  <a:pt x="2392" y="3695"/>
                  <a:pt x="2382" y="3673"/>
                </a:cubicBezTo>
                <a:cubicBezTo>
                  <a:pt x="2371" y="3663"/>
                  <a:pt x="2371" y="3641"/>
                  <a:pt x="2382" y="3630"/>
                </a:cubicBezTo>
                <a:cubicBezTo>
                  <a:pt x="2382" y="3609"/>
                  <a:pt x="2392" y="3577"/>
                  <a:pt x="2392" y="3556"/>
                </a:cubicBezTo>
                <a:cubicBezTo>
                  <a:pt x="2403" y="3534"/>
                  <a:pt x="2403" y="3491"/>
                  <a:pt x="2403" y="3459"/>
                </a:cubicBezTo>
                <a:cubicBezTo>
                  <a:pt x="2414" y="3427"/>
                  <a:pt x="2425" y="3416"/>
                  <a:pt x="2435" y="3394"/>
                </a:cubicBezTo>
                <a:cubicBezTo>
                  <a:pt x="2457" y="3384"/>
                  <a:pt x="2457" y="3373"/>
                  <a:pt x="2457" y="3308"/>
                </a:cubicBezTo>
                <a:cubicBezTo>
                  <a:pt x="2446" y="3266"/>
                  <a:pt x="2446" y="3201"/>
                  <a:pt x="2457" y="3169"/>
                </a:cubicBezTo>
                <a:cubicBezTo>
                  <a:pt x="2457" y="3126"/>
                  <a:pt x="2468" y="3072"/>
                  <a:pt x="2457" y="3041"/>
                </a:cubicBezTo>
                <a:cubicBezTo>
                  <a:pt x="2457" y="3008"/>
                  <a:pt x="2468" y="2965"/>
                  <a:pt x="2468" y="2944"/>
                </a:cubicBezTo>
                <a:cubicBezTo>
                  <a:pt x="2489" y="2901"/>
                  <a:pt x="2489" y="2772"/>
                  <a:pt x="2457" y="2708"/>
                </a:cubicBezTo>
                <a:cubicBezTo>
                  <a:pt x="2446" y="2686"/>
                  <a:pt x="2457" y="2665"/>
                  <a:pt x="2468" y="2622"/>
                </a:cubicBezTo>
                <a:cubicBezTo>
                  <a:pt x="2478" y="2590"/>
                  <a:pt x="2489" y="2547"/>
                  <a:pt x="2478" y="2536"/>
                </a:cubicBezTo>
                <a:cubicBezTo>
                  <a:pt x="2478" y="2515"/>
                  <a:pt x="2478" y="2472"/>
                  <a:pt x="2489" y="2450"/>
                </a:cubicBezTo>
                <a:cubicBezTo>
                  <a:pt x="2500" y="2397"/>
                  <a:pt x="2500" y="2376"/>
                  <a:pt x="2468" y="2247"/>
                </a:cubicBezTo>
                <a:cubicBezTo>
                  <a:pt x="2457" y="2204"/>
                  <a:pt x="2457" y="2150"/>
                  <a:pt x="2457" y="2118"/>
                </a:cubicBezTo>
                <a:cubicBezTo>
                  <a:pt x="2468" y="2032"/>
                  <a:pt x="2468" y="2000"/>
                  <a:pt x="2446" y="1957"/>
                </a:cubicBezTo>
                <a:cubicBezTo>
                  <a:pt x="2446" y="1935"/>
                  <a:pt x="2435" y="1904"/>
                  <a:pt x="2435" y="1882"/>
                </a:cubicBezTo>
                <a:cubicBezTo>
                  <a:pt x="2435" y="1861"/>
                  <a:pt x="2425" y="1839"/>
                  <a:pt x="2414" y="1828"/>
                </a:cubicBezTo>
                <a:cubicBezTo>
                  <a:pt x="2392" y="1807"/>
                  <a:pt x="2382" y="1742"/>
                  <a:pt x="2392" y="1689"/>
                </a:cubicBezTo>
                <a:cubicBezTo>
                  <a:pt x="2403" y="1668"/>
                  <a:pt x="2392" y="1625"/>
                  <a:pt x="2382" y="1582"/>
                </a:cubicBezTo>
                <a:cubicBezTo>
                  <a:pt x="2371" y="1539"/>
                  <a:pt x="2361" y="1463"/>
                  <a:pt x="2361" y="1432"/>
                </a:cubicBezTo>
                <a:cubicBezTo>
                  <a:pt x="2361" y="1356"/>
                  <a:pt x="2361" y="1356"/>
                  <a:pt x="2306" y="1292"/>
                </a:cubicBezTo>
                <a:cubicBezTo>
                  <a:pt x="2275" y="1260"/>
                  <a:pt x="2264" y="1196"/>
                  <a:pt x="2285" y="1142"/>
                </a:cubicBezTo>
                <a:cubicBezTo>
                  <a:pt x="2296" y="1120"/>
                  <a:pt x="2328" y="1077"/>
                  <a:pt x="2361" y="1046"/>
                </a:cubicBezTo>
                <a:cubicBezTo>
                  <a:pt x="2392" y="1003"/>
                  <a:pt x="2446" y="949"/>
                  <a:pt x="2468" y="917"/>
                </a:cubicBezTo>
                <a:cubicBezTo>
                  <a:pt x="2500" y="884"/>
                  <a:pt x="2542" y="831"/>
                  <a:pt x="2575" y="788"/>
                </a:cubicBezTo>
                <a:cubicBezTo>
                  <a:pt x="2607" y="756"/>
                  <a:pt x="2661" y="713"/>
                  <a:pt x="2682" y="681"/>
                </a:cubicBezTo>
                <a:cubicBezTo>
                  <a:pt x="2704" y="648"/>
                  <a:pt x="2725" y="627"/>
                  <a:pt x="2747" y="617"/>
                </a:cubicBezTo>
                <a:cubicBezTo>
                  <a:pt x="2768" y="617"/>
                  <a:pt x="2800" y="584"/>
                  <a:pt x="2821" y="562"/>
                </a:cubicBezTo>
                <a:cubicBezTo>
                  <a:pt x="2854" y="531"/>
                  <a:pt x="2886" y="509"/>
                  <a:pt x="2897" y="509"/>
                </a:cubicBezTo>
                <a:cubicBezTo>
                  <a:pt x="2918" y="509"/>
                  <a:pt x="2961" y="488"/>
                  <a:pt x="2993" y="466"/>
                </a:cubicBezTo>
                <a:cubicBezTo>
                  <a:pt x="3052" y="417"/>
                  <a:pt x="3156" y="368"/>
                  <a:pt x="3190" y="368"/>
                </a:cubicBezTo>
                <a:cubicBezTo>
                  <a:pt x="3193" y="368"/>
                  <a:pt x="3195" y="369"/>
                  <a:pt x="3197" y="369"/>
                </a:cubicBezTo>
                <a:cubicBezTo>
                  <a:pt x="3207" y="369"/>
                  <a:pt x="3240" y="369"/>
                  <a:pt x="3262" y="359"/>
                </a:cubicBezTo>
                <a:cubicBezTo>
                  <a:pt x="3293" y="338"/>
                  <a:pt x="3315" y="338"/>
                  <a:pt x="3326" y="338"/>
                </a:cubicBezTo>
                <a:lnTo>
                  <a:pt x="3422" y="338"/>
                </a:lnTo>
                <a:cubicBezTo>
                  <a:pt x="3444" y="334"/>
                  <a:pt x="3459" y="331"/>
                  <a:pt x="3473" y="331"/>
                </a:cubicBezTo>
                <a:cubicBezTo>
                  <a:pt x="3501" y="331"/>
                  <a:pt x="3523" y="341"/>
                  <a:pt x="3572" y="369"/>
                </a:cubicBezTo>
                <a:cubicBezTo>
                  <a:pt x="3679" y="423"/>
                  <a:pt x="3691" y="434"/>
                  <a:pt x="3787" y="691"/>
                </a:cubicBezTo>
                <a:cubicBezTo>
                  <a:pt x="3830" y="810"/>
                  <a:pt x="3830" y="841"/>
                  <a:pt x="3819" y="863"/>
                </a:cubicBezTo>
                <a:cubicBezTo>
                  <a:pt x="3819" y="874"/>
                  <a:pt x="3819" y="917"/>
                  <a:pt x="3830" y="949"/>
                </a:cubicBezTo>
                <a:cubicBezTo>
                  <a:pt x="3851" y="981"/>
                  <a:pt x="3862" y="1046"/>
                  <a:pt x="3862" y="1077"/>
                </a:cubicBezTo>
                <a:cubicBezTo>
                  <a:pt x="3862" y="1120"/>
                  <a:pt x="3872" y="1217"/>
                  <a:pt x="3894" y="1292"/>
                </a:cubicBezTo>
                <a:lnTo>
                  <a:pt x="3927" y="1432"/>
                </a:lnTo>
                <a:lnTo>
                  <a:pt x="3884" y="1485"/>
                </a:lnTo>
                <a:cubicBezTo>
                  <a:pt x="3862" y="1506"/>
                  <a:pt x="3841" y="1528"/>
                  <a:pt x="3830" y="1528"/>
                </a:cubicBezTo>
                <a:cubicBezTo>
                  <a:pt x="3808" y="1528"/>
                  <a:pt x="3798" y="1539"/>
                  <a:pt x="3755" y="1625"/>
                </a:cubicBezTo>
                <a:cubicBezTo>
                  <a:pt x="3701" y="1732"/>
                  <a:pt x="3669" y="1796"/>
                  <a:pt x="3637" y="1828"/>
                </a:cubicBezTo>
                <a:cubicBezTo>
                  <a:pt x="3615" y="1839"/>
                  <a:pt x="3605" y="1850"/>
                  <a:pt x="3605" y="1861"/>
                </a:cubicBezTo>
                <a:cubicBezTo>
                  <a:pt x="3605" y="1861"/>
                  <a:pt x="3594" y="1871"/>
                  <a:pt x="3572" y="1882"/>
                </a:cubicBezTo>
                <a:cubicBezTo>
                  <a:pt x="3551" y="1893"/>
                  <a:pt x="3540" y="1904"/>
                  <a:pt x="3540" y="1935"/>
                </a:cubicBezTo>
                <a:cubicBezTo>
                  <a:pt x="3529" y="1957"/>
                  <a:pt x="3519" y="1978"/>
                  <a:pt x="3508" y="1978"/>
                </a:cubicBezTo>
                <a:cubicBezTo>
                  <a:pt x="3508" y="1978"/>
                  <a:pt x="3486" y="2021"/>
                  <a:pt x="3465" y="2086"/>
                </a:cubicBezTo>
                <a:cubicBezTo>
                  <a:pt x="3443" y="2150"/>
                  <a:pt x="3412" y="2214"/>
                  <a:pt x="3401" y="2225"/>
                </a:cubicBezTo>
                <a:cubicBezTo>
                  <a:pt x="3390" y="2236"/>
                  <a:pt x="3390" y="2268"/>
                  <a:pt x="3390" y="2300"/>
                </a:cubicBezTo>
                <a:cubicBezTo>
                  <a:pt x="3390" y="2354"/>
                  <a:pt x="3390" y="2376"/>
                  <a:pt x="3336" y="2504"/>
                </a:cubicBezTo>
                <a:cubicBezTo>
                  <a:pt x="3283" y="2655"/>
                  <a:pt x="3272" y="2655"/>
                  <a:pt x="3293" y="2686"/>
                </a:cubicBezTo>
                <a:cubicBezTo>
                  <a:pt x="3315" y="2719"/>
                  <a:pt x="3293" y="2815"/>
                  <a:pt x="3262" y="2858"/>
                </a:cubicBezTo>
                <a:cubicBezTo>
                  <a:pt x="3229" y="2901"/>
                  <a:pt x="3229" y="2901"/>
                  <a:pt x="3250" y="2987"/>
                </a:cubicBezTo>
                <a:cubicBezTo>
                  <a:pt x="3262" y="3030"/>
                  <a:pt x="3262" y="3072"/>
                  <a:pt x="3262" y="3084"/>
                </a:cubicBezTo>
                <a:cubicBezTo>
                  <a:pt x="3250" y="3105"/>
                  <a:pt x="3262" y="3191"/>
                  <a:pt x="3272" y="3201"/>
                </a:cubicBezTo>
                <a:cubicBezTo>
                  <a:pt x="3283" y="3212"/>
                  <a:pt x="3315" y="3373"/>
                  <a:pt x="3315" y="3470"/>
                </a:cubicBezTo>
                <a:cubicBezTo>
                  <a:pt x="3326" y="3501"/>
                  <a:pt x="3379" y="3598"/>
                  <a:pt x="3401" y="3609"/>
                </a:cubicBezTo>
                <a:cubicBezTo>
                  <a:pt x="3412" y="3609"/>
                  <a:pt x="3455" y="3706"/>
                  <a:pt x="3455" y="3727"/>
                </a:cubicBezTo>
                <a:cubicBezTo>
                  <a:pt x="3443" y="3727"/>
                  <a:pt x="3486" y="3749"/>
                  <a:pt x="3540" y="3770"/>
                </a:cubicBezTo>
                <a:lnTo>
                  <a:pt x="3626" y="3802"/>
                </a:lnTo>
                <a:lnTo>
                  <a:pt x="3701" y="3770"/>
                </a:lnTo>
                <a:cubicBezTo>
                  <a:pt x="3808" y="3737"/>
                  <a:pt x="3915" y="3663"/>
                  <a:pt x="3937" y="3609"/>
                </a:cubicBezTo>
                <a:lnTo>
                  <a:pt x="3969" y="3577"/>
                </a:lnTo>
                <a:cubicBezTo>
                  <a:pt x="4001" y="3566"/>
                  <a:pt x="4012" y="3556"/>
                  <a:pt x="4023" y="3513"/>
                </a:cubicBezTo>
                <a:cubicBezTo>
                  <a:pt x="4023" y="3491"/>
                  <a:pt x="4034" y="3448"/>
                  <a:pt x="4044" y="3416"/>
                </a:cubicBezTo>
                <a:cubicBezTo>
                  <a:pt x="4055" y="3384"/>
                  <a:pt x="4066" y="3341"/>
                  <a:pt x="4066" y="3320"/>
                </a:cubicBezTo>
                <a:cubicBezTo>
                  <a:pt x="4077" y="3287"/>
                  <a:pt x="4077" y="3277"/>
                  <a:pt x="4098" y="3277"/>
                </a:cubicBezTo>
                <a:cubicBezTo>
                  <a:pt x="4120" y="3277"/>
                  <a:pt x="4130" y="3255"/>
                  <a:pt x="4120" y="3201"/>
                </a:cubicBezTo>
                <a:cubicBezTo>
                  <a:pt x="4120" y="3094"/>
                  <a:pt x="4120" y="3051"/>
                  <a:pt x="4130" y="3041"/>
                </a:cubicBezTo>
                <a:cubicBezTo>
                  <a:pt x="4130" y="3041"/>
                  <a:pt x="4141" y="3019"/>
                  <a:pt x="4141" y="2998"/>
                </a:cubicBezTo>
                <a:cubicBezTo>
                  <a:pt x="4141" y="2955"/>
                  <a:pt x="4141" y="2944"/>
                  <a:pt x="4151" y="2933"/>
                </a:cubicBezTo>
                <a:cubicBezTo>
                  <a:pt x="4184" y="2912"/>
                  <a:pt x="4184" y="2901"/>
                  <a:pt x="4151" y="2762"/>
                </a:cubicBezTo>
                <a:cubicBezTo>
                  <a:pt x="4141" y="2708"/>
                  <a:pt x="4151" y="2676"/>
                  <a:pt x="4163" y="2633"/>
                </a:cubicBezTo>
                <a:cubicBezTo>
                  <a:pt x="4184" y="2590"/>
                  <a:pt x="4184" y="2536"/>
                  <a:pt x="4194" y="2440"/>
                </a:cubicBezTo>
                <a:cubicBezTo>
                  <a:pt x="4194" y="2343"/>
                  <a:pt x="4205" y="2290"/>
                  <a:pt x="4227" y="2247"/>
                </a:cubicBezTo>
                <a:cubicBezTo>
                  <a:pt x="4237" y="2193"/>
                  <a:pt x="4248" y="2171"/>
                  <a:pt x="4227" y="2150"/>
                </a:cubicBezTo>
                <a:cubicBezTo>
                  <a:pt x="4216" y="2129"/>
                  <a:pt x="4216" y="2107"/>
                  <a:pt x="4227" y="2086"/>
                </a:cubicBezTo>
                <a:cubicBezTo>
                  <a:pt x="4237" y="2064"/>
                  <a:pt x="4237" y="2043"/>
                  <a:pt x="4227" y="2021"/>
                </a:cubicBezTo>
                <a:cubicBezTo>
                  <a:pt x="4205" y="1990"/>
                  <a:pt x="4205" y="1935"/>
                  <a:pt x="4216" y="1904"/>
                </a:cubicBezTo>
                <a:cubicBezTo>
                  <a:pt x="4227" y="1893"/>
                  <a:pt x="4227" y="1871"/>
                  <a:pt x="4227" y="1850"/>
                </a:cubicBezTo>
                <a:cubicBezTo>
                  <a:pt x="4216" y="1828"/>
                  <a:pt x="4216" y="1796"/>
                  <a:pt x="4227" y="1785"/>
                </a:cubicBezTo>
                <a:lnTo>
                  <a:pt x="4227" y="1742"/>
                </a:lnTo>
                <a:cubicBezTo>
                  <a:pt x="4216" y="1721"/>
                  <a:pt x="4216" y="1689"/>
                  <a:pt x="4216" y="1668"/>
                </a:cubicBezTo>
                <a:cubicBezTo>
                  <a:pt x="4227" y="1603"/>
                  <a:pt x="4237" y="1571"/>
                  <a:pt x="4313" y="1528"/>
                </a:cubicBezTo>
                <a:cubicBezTo>
                  <a:pt x="4344" y="1496"/>
                  <a:pt x="4387" y="1463"/>
                  <a:pt x="4409" y="1453"/>
                </a:cubicBezTo>
                <a:cubicBezTo>
                  <a:pt x="4420" y="1432"/>
                  <a:pt x="4441" y="1410"/>
                  <a:pt x="4463" y="1389"/>
                </a:cubicBezTo>
                <a:cubicBezTo>
                  <a:pt x="4473" y="1378"/>
                  <a:pt x="4495" y="1356"/>
                  <a:pt x="4495" y="1346"/>
                </a:cubicBezTo>
                <a:cubicBezTo>
                  <a:pt x="4506" y="1324"/>
                  <a:pt x="4666" y="1228"/>
                  <a:pt x="4763" y="1174"/>
                </a:cubicBezTo>
                <a:cubicBezTo>
                  <a:pt x="4892" y="1120"/>
                  <a:pt x="4913" y="1120"/>
                  <a:pt x="4988" y="1120"/>
                </a:cubicBezTo>
                <a:cubicBezTo>
                  <a:pt x="5138" y="1131"/>
                  <a:pt x="5267" y="1185"/>
                  <a:pt x="5353" y="1260"/>
                </a:cubicBezTo>
                <a:cubicBezTo>
                  <a:pt x="5374" y="1292"/>
                  <a:pt x="5428" y="1378"/>
                  <a:pt x="5450" y="1432"/>
                </a:cubicBezTo>
                <a:cubicBezTo>
                  <a:pt x="5450" y="1442"/>
                  <a:pt x="5471" y="1475"/>
                  <a:pt x="5481" y="1506"/>
                </a:cubicBezTo>
                <a:cubicBezTo>
                  <a:pt x="5535" y="1582"/>
                  <a:pt x="5535" y="1614"/>
                  <a:pt x="5493" y="1689"/>
                </a:cubicBezTo>
                <a:cubicBezTo>
                  <a:pt x="5471" y="1732"/>
                  <a:pt x="5450" y="1764"/>
                  <a:pt x="5450" y="1785"/>
                </a:cubicBezTo>
                <a:cubicBezTo>
                  <a:pt x="5450" y="1807"/>
                  <a:pt x="5439" y="1839"/>
                  <a:pt x="5428" y="1861"/>
                </a:cubicBezTo>
                <a:cubicBezTo>
                  <a:pt x="5417" y="1882"/>
                  <a:pt x="5407" y="1904"/>
                  <a:pt x="5417" y="1925"/>
                </a:cubicBezTo>
                <a:cubicBezTo>
                  <a:pt x="5417" y="1935"/>
                  <a:pt x="5417" y="1968"/>
                  <a:pt x="5396" y="2011"/>
                </a:cubicBezTo>
                <a:cubicBezTo>
                  <a:pt x="5385" y="2054"/>
                  <a:pt x="5374" y="2097"/>
                  <a:pt x="5374" y="2118"/>
                </a:cubicBezTo>
                <a:cubicBezTo>
                  <a:pt x="5374" y="2183"/>
                  <a:pt x="5353" y="2290"/>
                  <a:pt x="5331" y="2322"/>
                </a:cubicBezTo>
                <a:cubicBezTo>
                  <a:pt x="5321" y="2333"/>
                  <a:pt x="5321" y="2365"/>
                  <a:pt x="5342" y="2407"/>
                </a:cubicBezTo>
                <a:cubicBezTo>
                  <a:pt x="5342" y="2440"/>
                  <a:pt x="5353" y="2472"/>
                  <a:pt x="5353" y="2483"/>
                </a:cubicBezTo>
                <a:cubicBezTo>
                  <a:pt x="5342" y="2493"/>
                  <a:pt x="5353" y="2515"/>
                  <a:pt x="5364" y="2536"/>
                </a:cubicBezTo>
                <a:cubicBezTo>
                  <a:pt x="5374" y="2558"/>
                  <a:pt x="5385" y="2600"/>
                  <a:pt x="5396" y="2622"/>
                </a:cubicBezTo>
                <a:cubicBezTo>
                  <a:pt x="5396" y="2676"/>
                  <a:pt x="5407" y="2686"/>
                  <a:pt x="5514" y="2697"/>
                </a:cubicBezTo>
                <a:cubicBezTo>
                  <a:pt x="5550" y="2700"/>
                  <a:pt x="5578" y="2702"/>
                  <a:pt x="5600" y="2702"/>
                </a:cubicBezTo>
                <a:cubicBezTo>
                  <a:pt x="5663" y="2702"/>
                  <a:pt x="5674" y="2686"/>
                  <a:pt x="5674" y="2622"/>
                </a:cubicBezTo>
                <a:cubicBezTo>
                  <a:pt x="5674" y="2579"/>
                  <a:pt x="5686" y="2569"/>
                  <a:pt x="5717" y="2526"/>
                </a:cubicBezTo>
                <a:cubicBezTo>
                  <a:pt x="5750" y="2483"/>
                  <a:pt x="5760" y="2461"/>
                  <a:pt x="5760" y="2429"/>
                </a:cubicBezTo>
                <a:cubicBezTo>
                  <a:pt x="5750" y="2407"/>
                  <a:pt x="5760" y="2322"/>
                  <a:pt x="5771" y="2300"/>
                </a:cubicBezTo>
                <a:cubicBezTo>
                  <a:pt x="5782" y="2268"/>
                  <a:pt x="5803" y="2236"/>
                  <a:pt x="5836" y="2129"/>
                </a:cubicBezTo>
                <a:cubicBezTo>
                  <a:pt x="5857" y="2043"/>
                  <a:pt x="5868" y="2011"/>
                  <a:pt x="5868" y="1957"/>
                </a:cubicBezTo>
                <a:cubicBezTo>
                  <a:pt x="5857" y="1925"/>
                  <a:pt x="5857" y="1882"/>
                  <a:pt x="5868" y="1871"/>
                </a:cubicBezTo>
                <a:cubicBezTo>
                  <a:pt x="5868" y="1850"/>
                  <a:pt x="5857" y="1828"/>
                  <a:pt x="5857" y="1807"/>
                </a:cubicBezTo>
                <a:cubicBezTo>
                  <a:pt x="5846" y="1775"/>
                  <a:pt x="5836" y="1775"/>
                  <a:pt x="5900" y="1668"/>
                </a:cubicBezTo>
                <a:cubicBezTo>
                  <a:pt x="5922" y="1625"/>
                  <a:pt x="5953" y="1582"/>
                  <a:pt x="5965" y="1571"/>
                </a:cubicBezTo>
                <a:cubicBezTo>
                  <a:pt x="5975" y="1560"/>
                  <a:pt x="5996" y="1528"/>
                  <a:pt x="6018" y="1475"/>
                </a:cubicBezTo>
                <a:cubicBezTo>
                  <a:pt x="6050" y="1389"/>
                  <a:pt x="6050" y="1389"/>
                  <a:pt x="6093" y="1367"/>
                </a:cubicBezTo>
                <a:cubicBezTo>
                  <a:pt x="6125" y="1346"/>
                  <a:pt x="6168" y="1324"/>
                  <a:pt x="6189" y="1303"/>
                </a:cubicBezTo>
                <a:cubicBezTo>
                  <a:pt x="6232" y="1270"/>
                  <a:pt x="6232" y="1270"/>
                  <a:pt x="6222" y="1228"/>
                </a:cubicBezTo>
                <a:cubicBezTo>
                  <a:pt x="6222" y="1196"/>
                  <a:pt x="6222" y="1196"/>
                  <a:pt x="6275" y="1153"/>
                </a:cubicBezTo>
                <a:cubicBezTo>
                  <a:pt x="6308" y="1131"/>
                  <a:pt x="6329" y="1110"/>
                  <a:pt x="6340" y="1110"/>
                </a:cubicBezTo>
                <a:cubicBezTo>
                  <a:pt x="6340" y="1110"/>
                  <a:pt x="6351" y="1131"/>
                  <a:pt x="6361" y="1163"/>
                </a:cubicBezTo>
                <a:cubicBezTo>
                  <a:pt x="6382" y="1228"/>
                  <a:pt x="6382" y="1239"/>
                  <a:pt x="6436" y="1270"/>
                </a:cubicBezTo>
                <a:lnTo>
                  <a:pt x="6490" y="1292"/>
                </a:lnTo>
                <a:lnTo>
                  <a:pt x="6576" y="1260"/>
                </a:lnTo>
                <a:cubicBezTo>
                  <a:pt x="6694" y="1206"/>
                  <a:pt x="6694" y="1196"/>
                  <a:pt x="6683" y="1120"/>
                </a:cubicBezTo>
                <a:cubicBezTo>
                  <a:pt x="6672" y="1099"/>
                  <a:pt x="6672" y="1046"/>
                  <a:pt x="6661" y="1024"/>
                </a:cubicBezTo>
                <a:cubicBezTo>
                  <a:pt x="6661" y="981"/>
                  <a:pt x="6651" y="960"/>
                  <a:pt x="6618" y="938"/>
                </a:cubicBezTo>
                <a:cubicBezTo>
                  <a:pt x="6608" y="927"/>
                  <a:pt x="6576" y="895"/>
                  <a:pt x="6565" y="863"/>
                </a:cubicBezTo>
                <a:cubicBezTo>
                  <a:pt x="6533" y="831"/>
                  <a:pt x="6522" y="820"/>
                  <a:pt x="6490" y="810"/>
                </a:cubicBezTo>
                <a:cubicBezTo>
                  <a:pt x="6458" y="810"/>
                  <a:pt x="6447" y="798"/>
                  <a:pt x="6447" y="788"/>
                </a:cubicBezTo>
                <a:cubicBezTo>
                  <a:pt x="6442" y="778"/>
                  <a:pt x="6435" y="773"/>
                  <a:pt x="6420" y="773"/>
                </a:cubicBezTo>
                <a:cubicBezTo>
                  <a:pt x="6402" y="773"/>
                  <a:pt x="6371" y="781"/>
                  <a:pt x="6318" y="798"/>
                </a:cubicBezTo>
                <a:cubicBezTo>
                  <a:pt x="6265" y="820"/>
                  <a:pt x="6211" y="853"/>
                  <a:pt x="6189" y="874"/>
                </a:cubicBezTo>
                <a:cubicBezTo>
                  <a:pt x="6168" y="895"/>
                  <a:pt x="6136" y="917"/>
                  <a:pt x="6125" y="917"/>
                </a:cubicBezTo>
                <a:lnTo>
                  <a:pt x="6082" y="960"/>
                </a:lnTo>
                <a:cubicBezTo>
                  <a:pt x="6061" y="970"/>
                  <a:pt x="6039" y="992"/>
                  <a:pt x="6029" y="992"/>
                </a:cubicBezTo>
                <a:cubicBezTo>
                  <a:pt x="6029" y="992"/>
                  <a:pt x="6007" y="1003"/>
                  <a:pt x="5986" y="1024"/>
                </a:cubicBezTo>
                <a:cubicBezTo>
                  <a:pt x="5975" y="1034"/>
                  <a:pt x="5932" y="1056"/>
                  <a:pt x="5910" y="1067"/>
                </a:cubicBezTo>
                <a:cubicBezTo>
                  <a:pt x="5846" y="1099"/>
                  <a:pt x="5836" y="1120"/>
                  <a:pt x="5846" y="1174"/>
                </a:cubicBezTo>
                <a:cubicBezTo>
                  <a:pt x="5846" y="1193"/>
                  <a:pt x="5838" y="1219"/>
                  <a:pt x="5822" y="1219"/>
                </a:cubicBezTo>
                <a:cubicBezTo>
                  <a:pt x="5820" y="1219"/>
                  <a:pt x="5817" y="1219"/>
                  <a:pt x="5814" y="1217"/>
                </a:cubicBezTo>
                <a:cubicBezTo>
                  <a:pt x="5803" y="1217"/>
                  <a:pt x="5782" y="1228"/>
                  <a:pt x="5771" y="1228"/>
                </a:cubicBezTo>
                <a:cubicBezTo>
                  <a:pt x="5768" y="1231"/>
                  <a:pt x="5764" y="1234"/>
                  <a:pt x="5760" y="1234"/>
                </a:cubicBezTo>
                <a:cubicBezTo>
                  <a:pt x="5751" y="1234"/>
                  <a:pt x="5739" y="1224"/>
                  <a:pt x="5717" y="1196"/>
                </a:cubicBezTo>
                <a:cubicBezTo>
                  <a:pt x="5696" y="1163"/>
                  <a:pt x="5664" y="1120"/>
                  <a:pt x="5632" y="1099"/>
                </a:cubicBezTo>
                <a:lnTo>
                  <a:pt x="5557" y="1024"/>
                </a:lnTo>
                <a:cubicBezTo>
                  <a:pt x="5514" y="949"/>
                  <a:pt x="5493" y="938"/>
                  <a:pt x="5245" y="831"/>
                </a:cubicBezTo>
                <a:cubicBezTo>
                  <a:pt x="5181" y="802"/>
                  <a:pt x="5155" y="793"/>
                  <a:pt x="5138" y="793"/>
                </a:cubicBezTo>
                <a:cubicBezTo>
                  <a:pt x="5130" y="793"/>
                  <a:pt x="5124" y="795"/>
                  <a:pt x="5117" y="798"/>
                </a:cubicBezTo>
                <a:cubicBezTo>
                  <a:pt x="5112" y="804"/>
                  <a:pt x="5101" y="807"/>
                  <a:pt x="5087" y="807"/>
                </a:cubicBezTo>
                <a:cubicBezTo>
                  <a:pt x="5074" y="807"/>
                  <a:pt x="5058" y="804"/>
                  <a:pt x="5042" y="798"/>
                </a:cubicBezTo>
                <a:cubicBezTo>
                  <a:pt x="5021" y="798"/>
                  <a:pt x="4988" y="788"/>
                  <a:pt x="4967" y="788"/>
                </a:cubicBezTo>
                <a:lnTo>
                  <a:pt x="4913" y="788"/>
                </a:lnTo>
                <a:cubicBezTo>
                  <a:pt x="4902" y="788"/>
                  <a:pt x="4870" y="798"/>
                  <a:pt x="4859" y="820"/>
                </a:cubicBezTo>
                <a:cubicBezTo>
                  <a:pt x="4838" y="841"/>
                  <a:pt x="4816" y="853"/>
                  <a:pt x="4763" y="853"/>
                </a:cubicBezTo>
                <a:lnTo>
                  <a:pt x="4688" y="853"/>
                </a:lnTo>
                <a:cubicBezTo>
                  <a:pt x="4677" y="853"/>
                  <a:pt x="4602" y="874"/>
                  <a:pt x="4592" y="895"/>
                </a:cubicBezTo>
                <a:cubicBezTo>
                  <a:pt x="4592" y="906"/>
                  <a:pt x="4549" y="927"/>
                  <a:pt x="4323" y="1034"/>
                </a:cubicBezTo>
                <a:cubicBezTo>
                  <a:pt x="4291" y="1046"/>
                  <a:pt x="4259" y="1067"/>
                  <a:pt x="4237" y="1110"/>
                </a:cubicBezTo>
                <a:lnTo>
                  <a:pt x="4184" y="1163"/>
                </a:lnTo>
                <a:cubicBezTo>
                  <a:pt x="4173" y="1163"/>
                  <a:pt x="4163" y="1013"/>
                  <a:pt x="4173" y="992"/>
                </a:cubicBezTo>
                <a:cubicBezTo>
                  <a:pt x="4173" y="981"/>
                  <a:pt x="4163" y="927"/>
                  <a:pt x="4141" y="884"/>
                </a:cubicBezTo>
                <a:cubicBezTo>
                  <a:pt x="4108" y="810"/>
                  <a:pt x="4098" y="788"/>
                  <a:pt x="4108" y="767"/>
                </a:cubicBezTo>
                <a:cubicBezTo>
                  <a:pt x="4120" y="745"/>
                  <a:pt x="4120" y="724"/>
                  <a:pt x="4098" y="691"/>
                </a:cubicBezTo>
                <a:cubicBezTo>
                  <a:pt x="4087" y="670"/>
                  <a:pt x="4077" y="627"/>
                  <a:pt x="4077" y="605"/>
                </a:cubicBezTo>
                <a:cubicBezTo>
                  <a:pt x="4066" y="531"/>
                  <a:pt x="3991" y="381"/>
                  <a:pt x="3937" y="316"/>
                </a:cubicBezTo>
                <a:cubicBezTo>
                  <a:pt x="3915" y="295"/>
                  <a:pt x="3884" y="252"/>
                  <a:pt x="3862" y="219"/>
                </a:cubicBezTo>
                <a:cubicBezTo>
                  <a:pt x="3851" y="198"/>
                  <a:pt x="3841" y="176"/>
                  <a:pt x="3830" y="176"/>
                </a:cubicBezTo>
                <a:cubicBezTo>
                  <a:pt x="3830" y="176"/>
                  <a:pt x="3819" y="166"/>
                  <a:pt x="3819" y="145"/>
                </a:cubicBezTo>
                <a:cubicBezTo>
                  <a:pt x="3808" y="123"/>
                  <a:pt x="3798" y="123"/>
                  <a:pt x="3712" y="91"/>
                </a:cubicBezTo>
                <a:cubicBezTo>
                  <a:pt x="3658" y="80"/>
                  <a:pt x="3605" y="69"/>
                  <a:pt x="3594" y="69"/>
                </a:cubicBezTo>
                <a:cubicBezTo>
                  <a:pt x="3583" y="69"/>
                  <a:pt x="3572" y="59"/>
                  <a:pt x="3551" y="37"/>
                </a:cubicBezTo>
                <a:cubicBezTo>
                  <a:pt x="3540" y="16"/>
                  <a:pt x="3529" y="5"/>
                  <a:pt x="3519" y="5"/>
                </a:cubicBezTo>
                <a:cubicBezTo>
                  <a:pt x="3516" y="2"/>
                  <a:pt x="3510" y="0"/>
                  <a:pt x="3502"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18"/>
          <p:cNvSpPr/>
          <p:nvPr/>
        </p:nvSpPr>
        <p:spPr>
          <a:xfrm>
            <a:off x="7919665" y="-373836"/>
            <a:ext cx="1652877" cy="1380025"/>
          </a:xfrm>
          <a:custGeom>
            <a:rect b="b" l="l" r="r" t="t"/>
            <a:pathLst>
              <a:path extrusionOk="0" h="9018" w="10801">
                <a:moveTo>
                  <a:pt x="7735" y="0"/>
                </a:moveTo>
                <a:cubicBezTo>
                  <a:pt x="6870" y="0"/>
                  <a:pt x="6008" y="322"/>
                  <a:pt x="5299" y="827"/>
                </a:cubicBezTo>
                <a:cubicBezTo>
                  <a:pt x="4698" y="1256"/>
                  <a:pt x="4194" y="1803"/>
                  <a:pt x="3561" y="2178"/>
                </a:cubicBezTo>
                <a:cubicBezTo>
                  <a:pt x="2896" y="2565"/>
                  <a:pt x="2113" y="2747"/>
                  <a:pt x="1523" y="3241"/>
                </a:cubicBezTo>
                <a:cubicBezTo>
                  <a:pt x="761" y="3906"/>
                  <a:pt x="0" y="6147"/>
                  <a:pt x="601" y="7102"/>
                </a:cubicBezTo>
                <a:cubicBezTo>
                  <a:pt x="997" y="7713"/>
                  <a:pt x="3679" y="8292"/>
                  <a:pt x="4494" y="8604"/>
                </a:cubicBezTo>
                <a:cubicBezTo>
                  <a:pt x="5140" y="8846"/>
                  <a:pt x="5862" y="9018"/>
                  <a:pt x="6554" y="9018"/>
                </a:cubicBezTo>
                <a:cubicBezTo>
                  <a:pt x="7240" y="9018"/>
                  <a:pt x="7896" y="8849"/>
                  <a:pt x="8420" y="8411"/>
                </a:cubicBezTo>
                <a:cubicBezTo>
                  <a:pt x="8839" y="8068"/>
                  <a:pt x="9117" y="7596"/>
                  <a:pt x="9364" y="7112"/>
                </a:cubicBezTo>
                <a:cubicBezTo>
                  <a:pt x="9836" y="6190"/>
                  <a:pt x="10211" y="5214"/>
                  <a:pt x="10479" y="4206"/>
                </a:cubicBezTo>
                <a:cubicBezTo>
                  <a:pt x="10672" y="3477"/>
                  <a:pt x="10801" y="2704"/>
                  <a:pt x="10586" y="1975"/>
                </a:cubicBezTo>
                <a:cubicBezTo>
                  <a:pt x="10286" y="967"/>
                  <a:pt x="9321" y="226"/>
                  <a:pt x="8281" y="44"/>
                </a:cubicBezTo>
                <a:cubicBezTo>
                  <a:pt x="8100" y="14"/>
                  <a:pt x="7917" y="0"/>
                  <a:pt x="7735"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18"/>
          <p:cNvSpPr/>
          <p:nvPr/>
        </p:nvSpPr>
        <p:spPr>
          <a:xfrm>
            <a:off x="8590075" y="1911350"/>
            <a:ext cx="847946" cy="619555"/>
          </a:xfrm>
          <a:custGeom>
            <a:rect b="b" l="l" r="r" t="t"/>
            <a:pathLst>
              <a:path extrusionOk="0" h="4891" w="6694">
                <a:moveTo>
                  <a:pt x="3911" y="1976"/>
                </a:moveTo>
                <a:cubicBezTo>
                  <a:pt x="3913" y="1976"/>
                  <a:pt x="3914" y="1977"/>
                  <a:pt x="3915" y="1978"/>
                </a:cubicBezTo>
                <a:cubicBezTo>
                  <a:pt x="3927" y="1978"/>
                  <a:pt x="3927" y="2000"/>
                  <a:pt x="3915" y="2021"/>
                </a:cubicBezTo>
                <a:cubicBezTo>
                  <a:pt x="3894" y="2183"/>
                  <a:pt x="3884" y="2290"/>
                  <a:pt x="3894" y="2300"/>
                </a:cubicBezTo>
                <a:cubicBezTo>
                  <a:pt x="3905" y="2311"/>
                  <a:pt x="3905" y="2322"/>
                  <a:pt x="3905" y="2322"/>
                </a:cubicBezTo>
                <a:lnTo>
                  <a:pt x="3905" y="2429"/>
                </a:lnTo>
                <a:cubicBezTo>
                  <a:pt x="3915" y="2493"/>
                  <a:pt x="3905" y="2558"/>
                  <a:pt x="3905" y="2590"/>
                </a:cubicBezTo>
                <a:cubicBezTo>
                  <a:pt x="3894" y="2622"/>
                  <a:pt x="3894" y="2665"/>
                  <a:pt x="3894" y="2676"/>
                </a:cubicBezTo>
                <a:cubicBezTo>
                  <a:pt x="3905" y="2697"/>
                  <a:pt x="3905" y="2697"/>
                  <a:pt x="3884" y="2708"/>
                </a:cubicBezTo>
                <a:cubicBezTo>
                  <a:pt x="3851" y="2708"/>
                  <a:pt x="3851" y="2719"/>
                  <a:pt x="3862" y="2826"/>
                </a:cubicBezTo>
                <a:lnTo>
                  <a:pt x="3862" y="2933"/>
                </a:lnTo>
                <a:cubicBezTo>
                  <a:pt x="3851" y="2955"/>
                  <a:pt x="3851" y="2976"/>
                  <a:pt x="3851" y="2987"/>
                </a:cubicBezTo>
                <a:cubicBezTo>
                  <a:pt x="3851" y="2998"/>
                  <a:pt x="3851" y="3008"/>
                  <a:pt x="3830" y="3019"/>
                </a:cubicBezTo>
                <a:cubicBezTo>
                  <a:pt x="3819" y="3030"/>
                  <a:pt x="3819" y="3051"/>
                  <a:pt x="3808" y="3148"/>
                </a:cubicBezTo>
                <a:cubicBezTo>
                  <a:pt x="3808" y="3223"/>
                  <a:pt x="3798" y="3255"/>
                  <a:pt x="3787" y="3266"/>
                </a:cubicBezTo>
                <a:cubicBezTo>
                  <a:pt x="3776" y="3277"/>
                  <a:pt x="3744" y="3351"/>
                  <a:pt x="3733" y="3427"/>
                </a:cubicBezTo>
                <a:cubicBezTo>
                  <a:pt x="3722" y="3470"/>
                  <a:pt x="3722" y="3480"/>
                  <a:pt x="3701" y="3480"/>
                </a:cubicBezTo>
                <a:cubicBezTo>
                  <a:pt x="3695" y="3483"/>
                  <a:pt x="3690" y="3484"/>
                  <a:pt x="3685" y="3484"/>
                </a:cubicBezTo>
                <a:cubicBezTo>
                  <a:pt x="3669" y="3484"/>
                  <a:pt x="3653" y="3472"/>
                  <a:pt x="3637" y="3448"/>
                </a:cubicBezTo>
                <a:cubicBezTo>
                  <a:pt x="3605" y="3416"/>
                  <a:pt x="3594" y="3394"/>
                  <a:pt x="3583" y="3298"/>
                </a:cubicBezTo>
                <a:cubicBezTo>
                  <a:pt x="3572" y="3191"/>
                  <a:pt x="3583" y="3148"/>
                  <a:pt x="3615" y="3126"/>
                </a:cubicBezTo>
                <a:cubicBezTo>
                  <a:pt x="3637" y="3105"/>
                  <a:pt x="3637" y="3094"/>
                  <a:pt x="3626" y="3019"/>
                </a:cubicBezTo>
                <a:cubicBezTo>
                  <a:pt x="3615" y="2955"/>
                  <a:pt x="3626" y="2901"/>
                  <a:pt x="3626" y="2869"/>
                </a:cubicBezTo>
                <a:cubicBezTo>
                  <a:pt x="3637" y="2836"/>
                  <a:pt x="3637" y="2805"/>
                  <a:pt x="3637" y="2794"/>
                </a:cubicBezTo>
                <a:cubicBezTo>
                  <a:pt x="3637" y="2783"/>
                  <a:pt x="3648" y="2729"/>
                  <a:pt x="3669" y="2665"/>
                </a:cubicBezTo>
                <a:cubicBezTo>
                  <a:pt x="3701" y="2600"/>
                  <a:pt x="3712" y="2547"/>
                  <a:pt x="3701" y="2536"/>
                </a:cubicBezTo>
                <a:cubicBezTo>
                  <a:pt x="3701" y="2526"/>
                  <a:pt x="3701" y="2515"/>
                  <a:pt x="3712" y="2515"/>
                </a:cubicBezTo>
                <a:cubicBezTo>
                  <a:pt x="3722" y="2504"/>
                  <a:pt x="3733" y="2493"/>
                  <a:pt x="3733" y="2461"/>
                </a:cubicBezTo>
                <a:cubicBezTo>
                  <a:pt x="3733" y="2429"/>
                  <a:pt x="3755" y="2386"/>
                  <a:pt x="3787" y="2311"/>
                </a:cubicBezTo>
                <a:cubicBezTo>
                  <a:pt x="3808" y="2257"/>
                  <a:pt x="3841" y="2171"/>
                  <a:pt x="3862" y="2118"/>
                </a:cubicBezTo>
                <a:cubicBezTo>
                  <a:pt x="3890" y="2007"/>
                  <a:pt x="3902" y="1976"/>
                  <a:pt x="3911" y="1976"/>
                </a:cubicBezTo>
                <a:close/>
                <a:moveTo>
                  <a:pt x="2047" y="1571"/>
                </a:moveTo>
                <a:cubicBezTo>
                  <a:pt x="2066" y="1571"/>
                  <a:pt x="2091" y="1609"/>
                  <a:pt x="2125" y="1689"/>
                </a:cubicBezTo>
                <a:cubicBezTo>
                  <a:pt x="2156" y="1785"/>
                  <a:pt x="2167" y="1861"/>
                  <a:pt x="2146" y="1914"/>
                </a:cubicBezTo>
                <a:cubicBezTo>
                  <a:pt x="2146" y="1925"/>
                  <a:pt x="2146" y="1990"/>
                  <a:pt x="2156" y="2064"/>
                </a:cubicBezTo>
                <a:cubicBezTo>
                  <a:pt x="2167" y="2140"/>
                  <a:pt x="2167" y="2214"/>
                  <a:pt x="2167" y="2225"/>
                </a:cubicBezTo>
                <a:cubicBezTo>
                  <a:pt x="2156" y="2247"/>
                  <a:pt x="2167" y="2290"/>
                  <a:pt x="2167" y="2343"/>
                </a:cubicBezTo>
                <a:cubicBezTo>
                  <a:pt x="2178" y="2386"/>
                  <a:pt x="2178" y="2450"/>
                  <a:pt x="2178" y="2472"/>
                </a:cubicBezTo>
                <a:cubicBezTo>
                  <a:pt x="2178" y="2504"/>
                  <a:pt x="2189" y="2558"/>
                  <a:pt x="2189" y="2579"/>
                </a:cubicBezTo>
                <a:cubicBezTo>
                  <a:pt x="2210" y="2655"/>
                  <a:pt x="2199" y="2697"/>
                  <a:pt x="2178" y="2708"/>
                </a:cubicBezTo>
                <a:cubicBezTo>
                  <a:pt x="2167" y="2719"/>
                  <a:pt x="2167" y="2729"/>
                  <a:pt x="2167" y="2762"/>
                </a:cubicBezTo>
                <a:lnTo>
                  <a:pt x="2167" y="2891"/>
                </a:lnTo>
                <a:cubicBezTo>
                  <a:pt x="2156" y="2933"/>
                  <a:pt x="2156" y="2976"/>
                  <a:pt x="2167" y="2987"/>
                </a:cubicBezTo>
                <a:cubicBezTo>
                  <a:pt x="2167" y="3008"/>
                  <a:pt x="2156" y="3126"/>
                  <a:pt x="2135" y="3158"/>
                </a:cubicBezTo>
                <a:cubicBezTo>
                  <a:pt x="2125" y="3180"/>
                  <a:pt x="2125" y="3277"/>
                  <a:pt x="2135" y="3341"/>
                </a:cubicBezTo>
                <a:lnTo>
                  <a:pt x="2135" y="3437"/>
                </a:lnTo>
                <a:cubicBezTo>
                  <a:pt x="2125" y="3480"/>
                  <a:pt x="2113" y="3523"/>
                  <a:pt x="2113" y="3544"/>
                </a:cubicBezTo>
                <a:cubicBezTo>
                  <a:pt x="2113" y="3556"/>
                  <a:pt x="2103" y="3620"/>
                  <a:pt x="2092" y="3673"/>
                </a:cubicBezTo>
                <a:cubicBezTo>
                  <a:pt x="2070" y="3737"/>
                  <a:pt x="2060" y="3792"/>
                  <a:pt x="2060" y="3856"/>
                </a:cubicBezTo>
                <a:cubicBezTo>
                  <a:pt x="2060" y="3931"/>
                  <a:pt x="2049" y="3942"/>
                  <a:pt x="2028" y="3995"/>
                </a:cubicBezTo>
                <a:cubicBezTo>
                  <a:pt x="1985" y="4059"/>
                  <a:pt x="1963" y="4135"/>
                  <a:pt x="1974" y="4156"/>
                </a:cubicBezTo>
                <a:cubicBezTo>
                  <a:pt x="1974" y="4167"/>
                  <a:pt x="1974" y="4188"/>
                  <a:pt x="1963" y="4199"/>
                </a:cubicBezTo>
                <a:cubicBezTo>
                  <a:pt x="1931" y="4242"/>
                  <a:pt x="1867" y="4381"/>
                  <a:pt x="1824" y="4467"/>
                </a:cubicBezTo>
                <a:lnTo>
                  <a:pt x="1792" y="4531"/>
                </a:lnTo>
                <a:lnTo>
                  <a:pt x="1738" y="4553"/>
                </a:lnTo>
                <a:cubicBezTo>
                  <a:pt x="1720" y="4555"/>
                  <a:pt x="1705" y="4557"/>
                  <a:pt x="1692" y="4557"/>
                </a:cubicBezTo>
                <a:cubicBezTo>
                  <a:pt x="1649" y="4557"/>
                  <a:pt x="1628" y="4542"/>
                  <a:pt x="1620" y="4510"/>
                </a:cubicBezTo>
                <a:cubicBezTo>
                  <a:pt x="1620" y="4488"/>
                  <a:pt x="1599" y="4424"/>
                  <a:pt x="1577" y="4371"/>
                </a:cubicBezTo>
                <a:cubicBezTo>
                  <a:pt x="1534" y="4274"/>
                  <a:pt x="1524" y="4231"/>
                  <a:pt x="1513" y="4081"/>
                </a:cubicBezTo>
                <a:lnTo>
                  <a:pt x="1491" y="3909"/>
                </a:lnTo>
                <a:cubicBezTo>
                  <a:pt x="1481" y="3909"/>
                  <a:pt x="1481" y="3888"/>
                  <a:pt x="1481" y="3866"/>
                </a:cubicBezTo>
                <a:cubicBezTo>
                  <a:pt x="1481" y="3845"/>
                  <a:pt x="1470" y="3802"/>
                  <a:pt x="1470" y="3770"/>
                </a:cubicBezTo>
                <a:cubicBezTo>
                  <a:pt x="1460" y="3716"/>
                  <a:pt x="1460" y="3684"/>
                  <a:pt x="1470" y="3663"/>
                </a:cubicBezTo>
                <a:cubicBezTo>
                  <a:pt x="1470" y="3641"/>
                  <a:pt x="1481" y="3609"/>
                  <a:pt x="1481" y="3587"/>
                </a:cubicBezTo>
                <a:cubicBezTo>
                  <a:pt x="1481" y="3566"/>
                  <a:pt x="1481" y="3523"/>
                  <a:pt x="1491" y="3501"/>
                </a:cubicBezTo>
                <a:cubicBezTo>
                  <a:pt x="1502" y="3448"/>
                  <a:pt x="1513" y="3330"/>
                  <a:pt x="1513" y="3234"/>
                </a:cubicBezTo>
                <a:cubicBezTo>
                  <a:pt x="1513" y="3191"/>
                  <a:pt x="1524" y="3148"/>
                  <a:pt x="1545" y="3072"/>
                </a:cubicBezTo>
                <a:cubicBezTo>
                  <a:pt x="1577" y="2998"/>
                  <a:pt x="1577" y="2976"/>
                  <a:pt x="1567" y="2955"/>
                </a:cubicBezTo>
                <a:cubicBezTo>
                  <a:pt x="1556" y="2933"/>
                  <a:pt x="1577" y="2772"/>
                  <a:pt x="1599" y="2697"/>
                </a:cubicBezTo>
                <a:cubicBezTo>
                  <a:pt x="1610" y="2676"/>
                  <a:pt x="1653" y="2569"/>
                  <a:pt x="1674" y="2483"/>
                </a:cubicBezTo>
                <a:cubicBezTo>
                  <a:pt x="1717" y="2354"/>
                  <a:pt x="1727" y="2311"/>
                  <a:pt x="1727" y="2300"/>
                </a:cubicBezTo>
                <a:cubicBezTo>
                  <a:pt x="1717" y="2279"/>
                  <a:pt x="1717" y="2268"/>
                  <a:pt x="1738" y="2225"/>
                </a:cubicBezTo>
                <a:cubicBezTo>
                  <a:pt x="1760" y="2193"/>
                  <a:pt x="1770" y="2150"/>
                  <a:pt x="1792" y="2097"/>
                </a:cubicBezTo>
                <a:cubicBezTo>
                  <a:pt x="1792" y="2043"/>
                  <a:pt x="1813" y="1990"/>
                  <a:pt x="1835" y="1957"/>
                </a:cubicBezTo>
                <a:cubicBezTo>
                  <a:pt x="1846" y="1925"/>
                  <a:pt x="1856" y="1893"/>
                  <a:pt x="1867" y="1893"/>
                </a:cubicBezTo>
                <a:cubicBezTo>
                  <a:pt x="1867" y="1882"/>
                  <a:pt x="1877" y="1839"/>
                  <a:pt x="1889" y="1807"/>
                </a:cubicBezTo>
                <a:cubicBezTo>
                  <a:pt x="1910" y="1732"/>
                  <a:pt x="1910" y="1721"/>
                  <a:pt x="1953" y="1678"/>
                </a:cubicBezTo>
                <a:cubicBezTo>
                  <a:pt x="1985" y="1657"/>
                  <a:pt x="2006" y="1625"/>
                  <a:pt x="2017" y="1614"/>
                </a:cubicBezTo>
                <a:cubicBezTo>
                  <a:pt x="2025" y="1585"/>
                  <a:pt x="2035" y="1571"/>
                  <a:pt x="2047" y="1571"/>
                </a:cubicBezTo>
                <a:close/>
                <a:moveTo>
                  <a:pt x="3502" y="0"/>
                </a:moveTo>
                <a:cubicBezTo>
                  <a:pt x="3483" y="0"/>
                  <a:pt x="3452" y="8"/>
                  <a:pt x="3422" y="16"/>
                </a:cubicBezTo>
                <a:cubicBezTo>
                  <a:pt x="3369" y="26"/>
                  <a:pt x="3326" y="26"/>
                  <a:pt x="3315" y="26"/>
                </a:cubicBezTo>
                <a:cubicBezTo>
                  <a:pt x="3309" y="23"/>
                  <a:pt x="3303" y="22"/>
                  <a:pt x="3295" y="22"/>
                </a:cubicBezTo>
                <a:cubicBezTo>
                  <a:pt x="3275" y="22"/>
                  <a:pt x="3247" y="32"/>
                  <a:pt x="3207" y="48"/>
                </a:cubicBezTo>
                <a:cubicBezTo>
                  <a:pt x="3165" y="69"/>
                  <a:pt x="3111" y="91"/>
                  <a:pt x="3079" y="102"/>
                </a:cubicBezTo>
                <a:cubicBezTo>
                  <a:pt x="3047" y="102"/>
                  <a:pt x="3026" y="112"/>
                  <a:pt x="3014" y="133"/>
                </a:cubicBezTo>
                <a:cubicBezTo>
                  <a:pt x="3001" y="154"/>
                  <a:pt x="2996" y="162"/>
                  <a:pt x="2989" y="162"/>
                </a:cubicBezTo>
                <a:cubicBezTo>
                  <a:pt x="2984" y="162"/>
                  <a:pt x="2979" y="159"/>
                  <a:pt x="2971" y="155"/>
                </a:cubicBezTo>
                <a:cubicBezTo>
                  <a:pt x="2961" y="148"/>
                  <a:pt x="2954" y="145"/>
                  <a:pt x="2945" y="145"/>
                </a:cubicBezTo>
                <a:cubicBezTo>
                  <a:pt x="2926" y="145"/>
                  <a:pt x="2905" y="161"/>
                  <a:pt x="2854" y="198"/>
                </a:cubicBezTo>
                <a:cubicBezTo>
                  <a:pt x="2832" y="219"/>
                  <a:pt x="2778" y="252"/>
                  <a:pt x="2757" y="252"/>
                </a:cubicBezTo>
                <a:cubicBezTo>
                  <a:pt x="2725" y="262"/>
                  <a:pt x="2693" y="284"/>
                  <a:pt x="2671" y="305"/>
                </a:cubicBezTo>
                <a:cubicBezTo>
                  <a:pt x="2661" y="327"/>
                  <a:pt x="2618" y="359"/>
                  <a:pt x="2596" y="381"/>
                </a:cubicBezTo>
                <a:cubicBezTo>
                  <a:pt x="2564" y="391"/>
                  <a:pt x="2532" y="412"/>
                  <a:pt x="2532" y="423"/>
                </a:cubicBezTo>
                <a:cubicBezTo>
                  <a:pt x="2532" y="423"/>
                  <a:pt x="2511" y="434"/>
                  <a:pt x="2489" y="434"/>
                </a:cubicBezTo>
                <a:cubicBezTo>
                  <a:pt x="2468" y="445"/>
                  <a:pt x="2446" y="455"/>
                  <a:pt x="2425" y="488"/>
                </a:cubicBezTo>
                <a:cubicBezTo>
                  <a:pt x="2403" y="520"/>
                  <a:pt x="2361" y="552"/>
                  <a:pt x="2339" y="562"/>
                </a:cubicBezTo>
                <a:cubicBezTo>
                  <a:pt x="2318" y="574"/>
                  <a:pt x="2296" y="595"/>
                  <a:pt x="2285" y="605"/>
                </a:cubicBezTo>
                <a:cubicBezTo>
                  <a:pt x="2285" y="638"/>
                  <a:pt x="2199" y="724"/>
                  <a:pt x="2125" y="798"/>
                </a:cubicBezTo>
                <a:cubicBezTo>
                  <a:pt x="2081" y="835"/>
                  <a:pt x="2067" y="852"/>
                  <a:pt x="2055" y="852"/>
                </a:cubicBezTo>
                <a:cubicBezTo>
                  <a:pt x="2050" y="852"/>
                  <a:pt x="2046" y="848"/>
                  <a:pt x="2039" y="841"/>
                </a:cubicBezTo>
                <a:cubicBezTo>
                  <a:pt x="2039" y="831"/>
                  <a:pt x="2028" y="820"/>
                  <a:pt x="2039" y="810"/>
                </a:cubicBezTo>
                <a:cubicBezTo>
                  <a:pt x="2039" y="777"/>
                  <a:pt x="2028" y="767"/>
                  <a:pt x="1963" y="745"/>
                </a:cubicBezTo>
                <a:cubicBezTo>
                  <a:pt x="1931" y="734"/>
                  <a:pt x="1899" y="713"/>
                  <a:pt x="1877" y="681"/>
                </a:cubicBezTo>
                <a:cubicBezTo>
                  <a:pt x="1846" y="648"/>
                  <a:pt x="1835" y="648"/>
                  <a:pt x="1781" y="638"/>
                </a:cubicBezTo>
                <a:cubicBezTo>
                  <a:pt x="1749" y="627"/>
                  <a:pt x="1684" y="605"/>
                  <a:pt x="1641" y="595"/>
                </a:cubicBezTo>
                <a:lnTo>
                  <a:pt x="1556" y="552"/>
                </a:lnTo>
                <a:lnTo>
                  <a:pt x="1460" y="584"/>
                </a:lnTo>
                <a:cubicBezTo>
                  <a:pt x="1405" y="595"/>
                  <a:pt x="1352" y="627"/>
                  <a:pt x="1331" y="638"/>
                </a:cubicBezTo>
                <a:cubicBezTo>
                  <a:pt x="1320" y="648"/>
                  <a:pt x="1298" y="659"/>
                  <a:pt x="1288" y="659"/>
                </a:cubicBezTo>
                <a:cubicBezTo>
                  <a:pt x="1277" y="659"/>
                  <a:pt x="1266" y="659"/>
                  <a:pt x="1255" y="670"/>
                </a:cubicBezTo>
                <a:cubicBezTo>
                  <a:pt x="1245" y="681"/>
                  <a:pt x="1224" y="681"/>
                  <a:pt x="1224" y="681"/>
                </a:cubicBezTo>
                <a:cubicBezTo>
                  <a:pt x="1212" y="681"/>
                  <a:pt x="1202" y="681"/>
                  <a:pt x="1181" y="691"/>
                </a:cubicBezTo>
                <a:cubicBezTo>
                  <a:pt x="1173" y="691"/>
                  <a:pt x="1161" y="696"/>
                  <a:pt x="1154" y="696"/>
                </a:cubicBezTo>
                <a:cubicBezTo>
                  <a:pt x="1150" y="696"/>
                  <a:pt x="1148" y="695"/>
                  <a:pt x="1148" y="691"/>
                </a:cubicBezTo>
                <a:cubicBezTo>
                  <a:pt x="1138" y="691"/>
                  <a:pt x="1116" y="713"/>
                  <a:pt x="1084" y="734"/>
                </a:cubicBezTo>
                <a:cubicBezTo>
                  <a:pt x="1052" y="745"/>
                  <a:pt x="1009" y="777"/>
                  <a:pt x="988" y="788"/>
                </a:cubicBezTo>
                <a:cubicBezTo>
                  <a:pt x="955" y="810"/>
                  <a:pt x="945" y="831"/>
                  <a:pt x="933" y="853"/>
                </a:cubicBezTo>
                <a:cubicBezTo>
                  <a:pt x="923" y="874"/>
                  <a:pt x="912" y="895"/>
                  <a:pt x="880" y="906"/>
                </a:cubicBezTo>
                <a:cubicBezTo>
                  <a:pt x="826" y="949"/>
                  <a:pt x="794" y="992"/>
                  <a:pt x="773" y="1046"/>
                </a:cubicBezTo>
                <a:cubicBezTo>
                  <a:pt x="762" y="1077"/>
                  <a:pt x="730" y="1131"/>
                  <a:pt x="719" y="1163"/>
                </a:cubicBezTo>
                <a:cubicBezTo>
                  <a:pt x="698" y="1196"/>
                  <a:pt x="676" y="1239"/>
                  <a:pt x="676" y="1239"/>
                </a:cubicBezTo>
                <a:cubicBezTo>
                  <a:pt x="676" y="1260"/>
                  <a:pt x="666" y="1260"/>
                  <a:pt x="655" y="1270"/>
                </a:cubicBezTo>
                <a:cubicBezTo>
                  <a:pt x="623" y="1270"/>
                  <a:pt x="623" y="1282"/>
                  <a:pt x="612" y="1324"/>
                </a:cubicBezTo>
                <a:cubicBezTo>
                  <a:pt x="601" y="1399"/>
                  <a:pt x="580" y="1442"/>
                  <a:pt x="547" y="1475"/>
                </a:cubicBezTo>
                <a:cubicBezTo>
                  <a:pt x="526" y="1496"/>
                  <a:pt x="516" y="1506"/>
                  <a:pt x="526" y="1528"/>
                </a:cubicBezTo>
                <a:cubicBezTo>
                  <a:pt x="526" y="1549"/>
                  <a:pt x="516" y="1582"/>
                  <a:pt x="516" y="1614"/>
                </a:cubicBezTo>
                <a:cubicBezTo>
                  <a:pt x="504" y="1657"/>
                  <a:pt x="504" y="1668"/>
                  <a:pt x="473" y="1678"/>
                </a:cubicBezTo>
                <a:cubicBezTo>
                  <a:pt x="440" y="1689"/>
                  <a:pt x="440" y="1699"/>
                  <a:pt x="440" y="1742"/>
                </a:cubicBezTo>
                <a:cubicBezTo>
                  <a:pt x="430" y="1775"/>
                  <a:pt x="419" y="1796"/>
                  <a:pt x="397" y="1828"/>
                </a:cubicBezTo>
                <a:cubicBezTo>
                  <a:pt x="376" y="1871"/>
                  <a:pt x="376" y="1882"/>
                  <a:pt x="376" y="1925"/>
                </a:cubicBezTo>
                <a:cubicBezTo>
                  <a:pt x="387" y="1978"/>
                  <a:pt x="365" y="2032"/>
                  <a:pt x="311" y="2161"/>
                </a:cubicBezTo>
                <a:cubicBezTo>
                  <a:pt x="290" y="2204"/>
                  <a:pt x="280" y="2236"/>
                  <a:pt x="290" y="2247"/>
                </a:cubicBezTo>
                <a:cubicBezTo>
                  <a:pt x="290" y="2268"/>
                  <a:pt x="280" y="2311"/>
                  <a:pt x="258" y="2354"/>
                </a:cubicBezTo>
                <a:cubicBezTo>
                  <a:pt x="226" y="2407"/>
                  <a:pt x="226" y="2429"/>
                  <a:pt x="237" y="2450"/>
                </a:cubicBezTo>
                <a:cubicBezTo>
                  <a:pt x="247" y="2472"/>
                  <a:pt x="237" y="2526"/>
                  <a:pt x="215" y="2536"/>
                </a:cubicBezTo>
                <a:cubicBezTo>
                  <a:pt x="172" y="2558"/>
                  <a:pt x="118" y="2772"/>
                  <a:pt x="129" y="2848"/>
                </a:cubicBezTo>
                <a:cubicBezTo>
                  <a:pt x="140" y="2869"/>
                  <a:pt x="129" y="2869"/>
                  <a:pt x="118" y="2879"/>
                </a:cubicBezTo>
                <a:cubicBezTo>
                  <a:pt x="97" y="2891"/>
                  <a:pt x="87" y="2901"/>
                  <a:pt x="75" y="2944"/>
                </a:cubicBezTo>
                <a:cubicBezTo>
                  <a:pt x="75" y="2965"/>
                  <a:pt x="65" y="3008"/>
                  <a:pt x="65" y="3030"/>
                </a:cubicBezTo>
                <a:cubicBezTo>
                  <a:pt x="32" y="3105"/>
                  <a:pt x="32" y="3169"/>
                  <a:pt x="32" y="3169"/>
                </a:cubicBezTo>
                <a:cubicBezTo>
                  <a:pt x="54" y="3191"/>
                  <a:pt x="44" y="3266"/>
                  <a:pt x="22" y="3320"/>
                </a:cubicBezTo>
                <a:cubicBezTo>
                  <a:pt x="11" y="3351"/>
                  <a:pt x="1" y="3384"/>
                  <a:pt x="11" y="3416"/>
                </a:cubicBezTo>
                <a:lnTo>
                  <a:pt x="11" y="3513"/>
                </a:lnTo>
                <a:cubicBezTo>
                  <a:pt x="1" y="3577"/>
                  <a:pt x="1" y="3695"/>
                  <a:pt x="11" y="3716"/>
                </a:cubicBezTo>
                <a:cubicBezTo>
                  <a:pt x="11" y="3727"/>
                  <a:pt x="44" y="3749"/>
                  <a:pt x="65" y="3770"/>
                </a:cubicBezTo>
                <a:cubicBezTo>
                  <a:pt x="87" y="3780"/>
                  <a:pt x="118" y="3802"/>
                  <a:pt x="129" y="3813"/>
                </a:cubicBezTo>
                <a:cubicBezTo>
                  <a:pt x="132" y="3816"/>
                  <a:pt x="135" y="3817"/>
                  <a:pt x="138" y="3817"/>
                </a:cubicBezTo>
                <a:cubicBezTo>
                  <a:pt x="146" y="3817"/>
                  <a:pt x="157" y="3807"/>
                  <a:pt x="172" y="3792"/>
                </a:cubicBezTo>
                <a:cubicBezTo>
                  <a:pt x="194" y="3770"/>
                  <a:pt x="226" y="3759"/>
                  <a:pt x="237" y="3759"/>
                </a:cubicBezTo>
                <a:cubicBezTo>
                  <a:pt x="268" y="3759"/>
                  <a:pt x="268" y="3749"/>
                  <a:pt x="280" y="3727"/>
                </a:cubicBezTo>
                <a:cubicBezTo>
                  <a:pt x="280" y="3706"/>
                  <a:pt x="290" y="3663"/>
                  <a:pt x="290" y="3620"/>
                </a:cubicBezTo>
                <a:cubicBezTo>
                  <a:pt x="301" y="3587"/>
                  <a:pt x="311" y="3523"/>
                  <a:pt x="311" y="3480"/>
                </a:cubicBezTo>
                <a:cubicBezTo>
                  <a:pt x="311" y="3448"/>
                  <a:pt x="333" y="3384"/>
                  <a:pt x="344" y="3341"/>
                </a:cubicBezTo>
                <a:cubicBezTo>
                  <a:pt x="376" y="3212"/>
                  <a:pt x="408" y="3084"/>
                  <a:pt x="408" y="3019"/>
                </a:cubicBezTo>
                <a:cubicBezTo>
                  <a:pt x="408" y="2987"/>
                  <a:pt x="419" y="2955"/>
                  <a:pt x="430" y="2933"/>
                </a:cubicBezTo>
                <a:cubicBezTo>
                  <a:pt x="451" y="2891"/>
                  <a:pt x="483" y="2751"/>
                  <a:pt x="483" y="2665"/>
                </a:cubicBezTo>
                <a:cubicBezTo>
                  <a:pt x="483" y="2622"/>
                  <a:pt x="494" y="2600"/>
                  <a:pt x="504" y="2600"/>
                </a:cubicBezTo>
                <a:cubicBezTo>
                  <a:pt x="516" y="2590"/>
                  <a:pt x="516" y="2579"/>
                  <a:pt x="516" y="2558"/>
                </a:cubicBezTo>
                <a:cubicBezTo>
                  <a:pt x="526" y="2536"/>
                  <a:pt x="526" y="2515"/>
                  <a:pt x="623" y="2247"/>
                </a:cubicBezTo>
                <a:cubicBezTo>
                  <a:pt x="644" y="2183"/>
                  <a:pt x="655" y="2118"/>
                  <a:pt x="655" y="2107"/>
                </a:cubicBezTo>
                <a:cubicBezTo>
                  <a:pt x="655" y="2075"/>
                  <a:pt x="687" y="1990"/>
                  <a:pt x="719" y="1968"/>
                </a:cubicBezTo>
                <a:cubicBezTo>
                  <a:pt x="740" y="1957"/>
                  <a:pt x="773" y="1871"/>
                  <a:pt x="762" y="1807"/>
                </a:cubicBezTo>
                <a:cubicBezTo>
                  <a:pt x="762" y="1785"/>
                  <a:pt x="762" y="1742"/>
                  <a:pt x="773" y="1732"/>
                </a:cubicBezTo>
                <a:cubicBezTo>
                  <a:pt x="783" y="1699"/>
                  <a:pt x="848" y="1614"/>
                  <a:pt x="869" y="1592"/>
                </a:cubicBezTo>
                <a:cubicBezTo>
                  <a:pt x="880" y="1592"/>
                  <a:pt x="891" y="1560"/>
                  <a:pt x="902" y="1518"/>
                </a:cubicBezTo>
                <a:cubicBezTo>
                  <a:pt x="912" y="1475"/>
                  <a:pt x="923" y="1432"/>
                  <a:pt x="933" y="1432"/>
                </a:cubicBezTo>
                <a:cubicBezTo>
                  <a:pt x="955" y="1399"/>
                  <a:pt x="1041" y="1260"/>
                  <a:pt x="1052" y="1239"/>
                </a:cubicBezTo>
                <a:cubicBezTo>
                  <a:pt x="1052" y="1228"/>
                  <a:pt x="1084" y="1206"/>
                  <a:pt x="1105" y="1174"/>
                </a:cubicBezTo>
                <a:cubicBezTo>
                  <a:pt x="1148" y="1142"/>
                  <a:pt x="1202" y="1077"/>
                  <a:pt x="1202" y="1056"/>
                </a:cubicBezTo>
                <a:cubicBezTo>
                  <a:pt x="1202" y="1046"/>
                  <a:pt x="1212" y="1034"/>
                  <a:pt x="1224" y="1034"/>
                </a:cubicBezTo>
                <a:cubicBezTo>
                  <a:pt x="1255" y="1013"/>
                  <a:pt x="1320" y="949"/>
                  <a:pt x="1320" y="927"/>
                </a:cubicBezTo>
                <a:cubicBezTo>
                  <a:pt x="1320" y="910"/>
                  <a:pt x="1348" y="892"/>
                  <a:pt x="1376" y="892"/>
                </a:cubicBezTo>
                <a:cubicBezTo>
                  <a:pt x="1382" y="892"/>
                  <a:pt x="1389" y="893"/>
                  <a:pt x="1395" y="895"/>
                </a:cubicBezTo>
                <a:cubicBezTo>
                  <a:pt x="1400" y="901"/>
                  <a:pt x="1408" y="903"/>
                  <a:pt x="1420" y="903"/>
                </a:cubicBezTo>
                <a:cubicBezTo>
                  <a:pt x="1432" y="903"/>
                  <a:pt x="1448" y="901"/>
                  <a:pt x="1470" y="895"/>
                </a:cubicBezTo>
                <a:cubicBezTo>
                  <a:pt x="1485" y="893"/>
                  <a:pt x="1502" y="892"/>
                  <a:pt x="1520" y="892"/>
                </a:cubicBezTo>
                <a:cubicBezTo>
                  <a:pt x="1599" y="892"/>
                  <a:pt x="1688" y="912"/>
                  <a:pt x="1706" y="938"/>
                </a:cubicBezTo>
                <a:cubicBezTo>
                  <a:pt x="1706" y="949"/>
                  <a:pt x="1727" y="960"/>
                  <a:pt x="1738" y="970"/>
                </a:cubicBezTo>
                <a:cubicBezTo>
                  <a:pt x="1792" y="992"/>
                  <a:pt x="1877" y="1067"/>
                  <a:pt x="1899" y="1099"/>
                </a:cubicBezTo>
                <a:cubicBezTo>
                  <a:pt x="1910" y="1131"/>
                  <a:pt x="1910" y="1142"/>
                  <a:pt x="1889" y="1185"/>
                </a:cubicBezTo>
                <a:cubicBezTo>
                  <a:pt x="1867" y="1217"/>
                  <a:pt x="1846" y="1260"/>
                  <a:pt x="1835" y="1270"/>
                </a:cubicBezTo>
                <a:cubicBezTo>
                  <a:pt x="1824" y="1282"/>
                  <a:pt x="1813" y="1303"/>
                  <a:pt x="1803" y="1313"/>
                </a:cubicBezTo>
                <a:cubicBezTo>
                  <a:pt x="1792" y="1324"/>
                  <a:pt x="1781" y="1346"/>
                  <a:pt x="1770" y="1346"/>
                </a:cubicBezTo>
                <a:cubicBezTo>
                  <a:pt x="1749" y="1356"/>
                  <a:pt x="1738" y="1367"/>
                  <a:pt x="1738" y="1389"/>
                </a:cubicBezTo>
                <a:cubicBezTo>
                  <a:pt x="1738" y="1410"/>
                  <a:pt x="1717" y="1442"/>
                  <a:pt x="1695" y="1475"/>
                </a:cubicBezTo>
                <a:cubicBezTo>
                  <a:pt x="1641" y="1528"/>
                  <a:pt x="1631" y="1539"/>
                  <a:pt x="1663" y="1582"/>
                </a:cubicBezTo>
                <a:lnTo>
                  <a:pt x="1684" y="1625"/>
                </a:lnTo>
                <a:lnTo>
                  <a:pt x="1641" y="1635"/>
                </a:lnTo>
                <a:cubicBezTo>
                  <a:pt x="1610" y="1657"/>
                  <a:pt x="1610" y="1657"/>
                  <a:pt x="1610" y="1711"/>
                </a:cubicBezTo>
                <a:cubicBezTo>
                  <a:pt x="1599" y="1754"/>
                  <a:pt x="1599" y="1764"/>
                  <a:pt x="1545" y="1861"/>
                </a:cubicBezTo>
                <a:cubicBezTo>
                  <a:pt x="1524" y="1914"/>
                  <a:pt x="1470" y="2011"/>
                  <a:pt x="1448" y="2075"/>
                </a:cubicBezTo>
                <a:cubicBezTo>
                  <a:pt x="1405" y="2161"/>
                  <a:pt x="1395" y="2183"/>
                  <a:pt x="1405" y="2204"/>
                </a:cubicBezTo>
                <a:cubicBezTo>
                  <a:pt x="1417" y="2225"/>
                  <a:pt x="1405" y="2236"/>
                  <a:pt x="1395" y="2257"/>
                </a:cubicBezTo>
                <a:cubicBezTo>
                  <a:pt x="1341" y="2333"/>
                  <a:pt x="1331" y="2354"/>
                  <a:pt x="1341" y="2386"/>
                </a:cubicBezTo>
                <a:cubicBezTo>
                  <a:pt x="1352" y="2407"/>
                  <a:pt x="1341" y="2440"/>
                  <a:pt x="1298" y="2569"/>
                </a:cubicBezTo>
                <a:cubicBezTo>
                  <a:pt x="1288" y="2600"/>
                  <a:pt x="1277" y="2655"/>
                  <a:pt x="1288" y="2676"/>
                </a:cubicBezTo>
                <a:cubicBezTo>
                  <a:pt x="1288" y="2697"/>
                  <a:pt x="1277" y="2729"/>
                  <a:pt x="1277" y="2740"/>
                </a:cubicBezTo>
                <a:cubicBezTo>
                  <a:pt x="1266" y="2740"/>
                  <a:pt x="1266" y="2772"/>
                  <a:pt x="1266" y="2794"/>
                </a:cubicBezTo>
                <a:cubicBezTo>
                  <a:pt x="1277" y="2826"/>
                  <a:pt x="1266" y="2848"/>
                  <a:pt x="1255" y="2858"/>
                </a:cubicBezTo>
                <a:cubicBezTo>
                  <a:pt x="1245" y="2858"/>
                  <a:pt x="1245" y="2879"/>
                  <a:pt x="1245" y="2891"/>
                </a:cubicBezTo>
                <a:cubicBezTo>
                  <a:pt x="1245" y="2912"/>
                  <a:pt x="1224" y="2944"/>
                  <a:pt x="1202" y="2976"/>
                </a:cubicBezTo>
                <a:cubicBezTo>
                  <a:pt x="1169" y="3041"/>
                  <a:pt x="1169" y="3041"/>
                  <a:pt x="1191" y="3072"/>
                </a:cubicBezTo>
                <a:cubicBezTo>
                  <a:pt x="1202" y="3094"/>
                  <a:pt x="1202" y="3126"/>
                  <a:pt x="1191" y="3158"/>
                </a:cubicBezTo>
                <a:cubicBezTo>
                  <a:pt x="1169" y="3234"/>
                  <a:pt x="1159" y="3341"/>
                  <a:pt x="1159" y="3373"/>
                </a:cubicBezTo>
                <a:lnTo>
                  <a:pt x="1159" y="3427"/>
                </a:lnTo>
                <a:cubicBezTo>
                  <a:pt x="1138" y="3470"/>
                  <a:pt x="1138" y="3534"/>
                  <a:pt x="1159" y="3556"/>
                </a:cubicBezTo>
                <a:cubicBezTo>
                  <a:pt x="1181" y="3577"/>
                  <a:pt x="1181" y="3673"/>
                  <a:pt x="1159" y="3716"/>
                </a:cubicBezTo>
                <a:cubicBezTo>
                  <a:pt x="1138" y="3737"/>
                  <a:pt x="1138" y="3759"/>
                  <a:pt x="1148" y="3823"/>
                </a:cubicBezTo>
                <a:lnTo>
                  <a:pt x="1148" y="3909"/>
                </a:lnTo>
                <a:cubicBezTo>
                  <a:pt x="1138" y="3920"/>
                  <a:pt x="1138" y="3931"/>
                  <a:pt x="1138" y="3952"/>
                </a:cubicBezTo>
                <a:lnTo>
                  <a:pt x="1138" y="4038"/>
                </a:lnTo>
                <a:cubicBezTo>
                  <a:pt x="1138" y="4070"/>
                  <a:pt x="1138" y="4113"/>
                  <a:pt x="1148" y="4135"/>
                </a:cubicBezTo>
                <a:cubicBezTo>
                  <a:pt x="1148" y="4156"/>
                  <a:pt x="1159" y="4209"/>
                  <a:pt x="1159" y="4263"/>
                </a:cubicBezTo>
                <a:cubicBezTo>
                  <a:pt x="1169" y="4306"/>
                  <a:pt x="1181" y="4371"/>
                  <a:pt x="1202" y="4392"/>
                </a:cubicBezTo>
                <a:lnTo>
                  <a:pt x="1224" y="4457"/>
                </a:lnTo>
                <a:cubicBezTo>
                  <a:pt x="1224" y="4457"/>
                  <a:pt x="1234" y="4499"/>
                  <a:pt x="1255" y="4542"/>
                </a:cubicBezTo>
                <a:cubicBezTo>
                  <a:pt x="1277" y="4585"/>
                  <a:pt x="1288" y="4638"/>
                  <a:pt x="1298" y="4660"/>
                </a:cubicBezTo>
                <a:cubicBezTo>
                  <a:pt x="1298" y="4693"/>
                  <a:pt x="1309" y="4703"/>
                  <a:pt x="1352" y="4703"/>
                </a:cubicBezTo>
                <a:cubicBezTo>
                  <a:pt x="1384" y="4714"/>
                  <a:pt x="1395" y="4724"/>
                  <a:pt x="1395" y="4735"/>
                </a:cubicBezTo>
                <a:cubicBezTo>
                  <a:pt x="1395" y="4746"/>
                  <a:pt x="1405" y="4757"/>
                  <a:pt x="1427" y="4767"/>
                </a:cubicBezTo>
                <a:cubicBezTo>
                  <a:pt x="1448" y="4778"/>
                  <a:pt x="1481" y="4810"/>
                  <a:pt x="1481" y="4832"/>
                </a:cubicBezTo>
                <a:lnTo>
                  <a:pt x="1502" y="4864"/>
                </a:lnTo>
                <a:lnTo>
                  <a:pt x="1556" y="4853"/>
                </a:lnTo>
                <a:cubicBezTo>
                  <a:pt x="1599" y="4853"/>
                  <a:pt x="1631" y="4864"/>
                  <a:pt x="1653" y="4874"/>
                </a:cubicBezTo>
                <a:cubicBezTo>
                  <a:pt x="1663" y="4885"/>
                  <a:pt x="1674" y="4891"/>
                  <a:pt x="1687" y="4891"/>
                </a:cubicBezTo>
                <a:cubicBezTo>
                  <a:pt x="1701" y="4891"/>
                  <a:pt x="1717" y="4885"/>
                  <a:pt x="1738" y="4874"/>
                </a:cubicBezTo>
                <a:cubicBezTo>
                  <a:pt x="1781" y="4864"/>
                  <a:pt x="1835" y="4843"/>
                  <a:pt x="1867" y="4821"/>
                </a:cubicBezTo>
                <a:cubicBezTo>
                  <a:pt x="1931" y="4800"/>
                  <a:pt x="1931" y="4789"/>
                  <a:pt x="1953" y="4746"/>
                </a:cubicBezTo>
                <a:cubicBezTo>
                  <a:pt x="1972" y="4700"/>
                  <a:pt x="1998" y="4669"/>
                  <a:pt x="2026" y="4669"/>
                </a:cubicBezTo>
                <a:cubicBezTo>
                  <a:pt x="2030" y="4669"/>
                  <a:pt x="2034" y="4670"/>
                  <a:pt x="2039" y="4671"/>
                </a:cubicBezTo>
                <a:cubicBezTo>
                  <a:pt x="2039" y="4675"/>
                  <a:pt x="2040" y="4676"/>
                  <a:pt x="2042" y="4676"/>
                </a:cubicBezTo>
                <a:cubicBezTo>
                  <a:pt x="2046" y="4676"/>
                  <a:pt x="2053" y="4671"/>
                  <a:pt x="2060" y="4671"/>
                </a:cubicBezTo>
                <a:cubicBezTo>
                  <a:pt x="2082" y="4660"/>
                  <a:pt x="2156" y="4510"/>
                  <a:pt x="2189" y="4435"/>
                </a:cubicBezTo>
                <a:cubicBezTo>
                  <a:pt x="2242" y="4306"/>
                  <a:pt x="2253" y="4295"/>
                  <a:pt x="2242" y="4285"/>
                </a:cubicBezTo>
                <a:cubicBezTo>
                  <a:pt x="2242" y="4274"/>
                  <a:pt x="2253" y="4231"/>
                  <a:pt x="2285" y="4156"/>
                </a:cubicBezTo>
                <a:lnTo>
                  <a:pt x="2339" y="4038"/>
                </a:lnTo>
                <a:lnTo>
                  <a:pt x="2318" y="4006"/>
                </a:lnTo>
                <a:cubicBezTo>
                  <a:pt x="2306" y="3973"/>
                  <a:pt x="2306" y="3973"/>
                  <a:pt x="2328" y="3963"/>
                </a:cubicBezTo>
                <a:cubicBezTo>
                  <a:pt x="2349" y="3952"/>
                  <a:pt x="2349" y="3952"/>
                  <a:pt x="2349" y="3888"/>
                </a:cubicBezTo>
                <a:cubicBezTo>
                  <a:pt x="2349" y="3845"/>
                  <a:pt x="2361" y="3792"/>
                  <a:pt x="2371" y="3759"/>
                </a:cubicBezTo>
                <a:cubicBezTo>
                  <a:pt x="2392" y="3716"/>
                  <a:pt x="2392" y="3695"/>
                  <a:pt x="2382" y="3673"/>
                </a:cubicBezTo>
                <a:cubicBezTo>
                  <a:pt x="2371" y="3663"/>
                  <a:pt x="2371" y="3641"/>
                  <a:pt x="2382" y="3630"/>
                </a:cubicBezTo>
                <a:cubicBezTo>
                  <a:pt x="2382" y="3609"/>
                  <a:pt x="2392" y="3577"/>
                  <a:pt x="2392" y="3556"/>
                </a:cubicBezTo>
                <a:cubicBezTo>
                  <a:pt x="2403" y="3534"/>
                  <a:pt x="2403" y="3491"/>
                  <a:pt x="2403" y="3459"/>
                </a:cubicBezTo>
                <a:cubicBezTo>
                  <a:pt x="2414" y="3427"/>
                  <a:pt x="2425" y="3416"/>
                  <a:pt x="2435" y="3394"/>
                </a:cubicBezTo>
                <a:cubicBezTo>
                  <a:pt x="2457" y="3384"/>
                  <a:pt x="2457" y="3373"/>
                  <a:pt x="2457" y="3308"/>
                </a:cubicBezTo>
                <a:cubicBezTo>
                  <a:pt x="2446" y="3266"/>
                  <a:pt x="2446" y="3201"/>
                  <a:pt x="2457" y="3169"/>
                </a:cubicBezTo>
                <a:cubicBezTo>
                  <a:pt x="2457" y="3126"/>
                  <a:pt x="2468" y="3072"/>
                  <a:pt x="2457" y="3041"/>
                </a:cubicBezTo>
                <a:cubicBezTo>
                  <a:pt x="2457" y="3008"/>
                  <a:pt x="2468" y="2965"/>
                  <a:pt x="2468" y="2944"/>
                </a:cubicBezTo>
                <a:cubicBezTo>
                  <a:pt x="2489" y="2901"/>
                  <a:pt x="2489" y="2772"/>
                  <a:pt x="2457" y="2708"/>
                </a:cubicBezTo>
                <a:cubicBezTo>
                  <a:pt x="2446" y="2686"/>
                  <a:pt x="2457" y="2665"/>
                  <a:pt x="2468" y="2622"/>
                </a:cubicBezTo>
                <a:cubicBezTo>
                  <a:pt x="2478" y="2590"/>
                  <a:pt x="2489" y="2547"/>
                  <a:pt x="2478" y="2536"/>
                </a:cubicBezTo>
                <a:cubicBezTo>
                  <a:pt x="2478" y="2515"/>
                  <a:pt x="2478" y="2472"/>
                  <a:pt x="2489" y="2450"/>
                </a:cubicBezTo>
                <a:cubicBezTo>
                  <a:pt x="2500" y="2397"/>
                  <a:pt x="2500" y="2376"/>
                  <a:pt x="2468" y="2247"/>
                </a:cubicBezTo>
                <a:cubicBezTo>
                  <a:pt x="2457" y="2204"/>
                  <a:pt x="2457" y="2150"/>
                  <a:pt x="2457" y="2118"/>
                </a:cubicBezTo>
                <a:cubicBezTo>
                  <a:pt x="2468" y="2032"/>
                  <a:pt x="2468" y="2000"/>
                  <a:pt x="2446" y="1957"/>
                </a:cubicBezTo>
                <a:cubicBezTo>
                  <a:pt x="2446" y="1935"/>
                  <a:pt x="2435" y="1904"/>
                  <a:pt x="2435" y="1882"/>
                </a:cubicBezTo>
                <a:cubicBezTo>
                  <a:pt x="2435" y="1861"/>
                  <a:pt x="2425" y="1839"/>
                  <a:pt x="2414" y="1828"/>
                </a:cubicBezTo>
                <a:cubicBezTo>
                  <a:pt x="2392" y="1807"/>
                  <a:pt x="2382" y="1742"/>
                  <a:pt x="2392" y="1689"/>
                </a:cubicBezTo>
                <a:cubicBezTo>
                  <a:pt x="2403" y="1668"/>
                  <a:pt x="2392" y="1625"/>
                  <a:pt x="2382" y="1582"/>
                </a:cubicBezTo>
                <a:cubicBezTo>
                  <a:pt x="2371" y="1539"/>
                  <a:pt x="2361" y="1463"/>
                  <a:pt x="2361" y="1432"/>
                </a:cubicBezTo>
                <a:cubicBezTo>
                  <a:pt x="2361" y="1356"/>
                  <a:pt x="2361" y="1356"/>
                  <a:pt x="2306" y="1292"/>
                </a:cubicBezTo>
                <a:cubicBezTo>
                  <a:pt x="2275" y="1260"/>
                  <a:pt x="2264" y="1196"/>
                  <a:pt x="2285" y="1142"/>
                </a:cubicBezTo>
                <a:cubicBezTo>
                  <a:pt x="2296" y="1120"/>
                  <a:pt x="2328" y="1077"/>
                  <a:pt x="2361" y="1046"/>
                </a:cubicBezTo>
                <a:cubicBezTo>
                  <a:pt x="2392" y="1003"/>
                  <a:pt x="2446" y="949"/>
                  <a:pt x="2468" y="917"/>
                </a:cubicBezTo>
                <a:cubicBezTo>
                  <a:pt x="2500" y="884"/>
                  <a:pt x="2542" y="831"/>
                  <a:pt x="2575" y="788"/>
                </a:cubicBezTo>
                <a:cubicBezTo>
                  <a:pt x="2607" y="756"/>
                  <a:pt x="2661" y="713"/>
                  <a:pt x="2682" y="681"/>
                </a:cubicBezTo>
                <a:cubicBezTo>
                  <a:pt x="2704" y="648"/>
                  <a:pt x="2725" y="627"/>
                  <a:pt x="2747" y="617"/>
                </a:cubicBezTo>
                <a:cubicBezTo>
                  <a:pt x="2768" y="617"/>
                  <a:pt x="2800" y="584"/>
                  <a:pt x="2821" y="562"/>
                </a:cubicBezTo>
                <a:cubicBezTo>
                  <a:pt x="2854" y="531"/>
                  <a:pt x="2886" y="509"/>
                  <a:pt x="2897" y="509"/>
                </a:cubicBezTo>
                <a:cubicBezTo>
                  <a:pt x="2918" y="509"/>
                  <a:pt x="2961" y="488"/>
                  <a:pt x="2993" y="466"/>
                </a:cubicBezTo>
                <a:cubicBezTo>
                  <a:pt x="3052" y="417"/>
                  <a:pt x="3156" y="368"/>
                  <a:pt x="3190" y="368"/>
                </a:cubicBezTo>
                <a:cubicBezTo>
                  <a:pt x="3193" y="368"/>
                  <a:pt x="3195" y="369"/>
                  <a:pt x="3197" y="369"/>
                </a:cubicBezTo>
                <a:cubicBezTo>
                  <a:pt x="3207" y="369"/>
                  <a:pt x="3240" y="369"/>
                  <a:pt x="3262" y="359"/>
                </a:cubicBezTo>
                <a:cubicBezTo>
                  <a:pt x="3293" y="338"/>
                  <a:pt x="3315" y="338"/>
                  <a:pt x="3326" y="338"/>
                </a:cubicBezTo>
                <a:lnTo>
                  <a:pt x="3422" y="338"/>
                </a:lnTo>
                <a:cubicBezTo>
                  <a:pt x="3444" y="334"/>
                  <a:pt x="3459" y="331"/>
                  <a:pt x="3473" y="331"/>
                </a:cubicBezTo>
                <a:cubicBezTo>
                  <a:pt x="3501" y="331"/>
                  <a:pt x="3523" y="341"/>
                  <a:pt x="3572" y="369"/>
                </a:cubicBezTo>
                <a:cubicBezTo>
                  <a:pt x="3679" y="423"/>
                  <a:pt x="3691" y="434"/>
                  <a:pt x="3787" y="691"/>
                </a:cubicBezTo>
                <a:cubicBezTo>
                  <a:pt x="3830" y="810"/>
                  <a:pt x="3830" y="841"/>
                  <a:pt x="3819" y="863"/>
                </a:cubicBezTo>
                <a:cubicBezTo>
                  <a:pt x="3819" y="874"/>
                  <a:pt x="3819" y="917"/>
                  <a:pt x="3830" y="949"/>
                </a:cubicBezTo>
                <a:cubicBezTo>
                  <a:pt x="3851" y="981"/>
                  <a:pt x="3862" y="1046"/>
                  <a:pt x="3862" y="1077"/>
                </a:cubicBezTo>
                <a:cubicBezTo>
                  <a:pt x="3862" y="1120"/>
                  <a:pt x="3872" y="1217"/>
                  <a:pt x="3894" y="1292"/>
                </a:cubicBezTo>
                <a:lnTo>
                  <a:pt x="3927" y="1432"/>
                </a:lnTo>
                <a:lnTo>
                  <a:pt x="3884" y="1485"/>
                </a:lnTo>
                <a:cubicBezTo>
                  <a:pt x="3862" y="1506"/>
                  <a:pt x="3841" y="1528"/>
                  <a:pt x="3830" y="1528"/>
                </a:cubicBezTo>
                <a:cubicBezTo>
                  <a:pt x="3808" y="1528"/>
                  <a:pt x="3798" y="1539"/>
                  <a:pt x="3755" y="1625"/>
                </a:cubicBezTo>
                <a:cubicBezTo>
                  <a:pt x="3701" y="1732"/>
                  <a:pt x="3669" y="1796"/>
                  <a:pt x="3637" y="1828"/>
                </a:cubicBezTo>
                <a:cubicBezTo>
                  <a:pt x="3615" y="1839"/>
                  <a:pt x="3605" y="1850"/>
                  <a:pt x="3605" y="1861"/>
                </a:cubicBezTo>
                <a:cubicBezTo>
                  <a:pt x="3605" y="1861"/>
                  <a:pt x="3594" y="1871"/>
                  <a:pt x="3572" y="1882"/>
                </a:cubicBezTo>
                <a:cubicBezTo>
                  <a:pt x="3551" y="1893"/>
                  <a:pt x="3540" y="1904"/>
                  <a:pt x="3540" y="1935"/>
                </a:cubicBezTo>
                <a:cubicBezTo>
                  <a:pt x="3529" y="1957"/>
                  <a:pt x="3519" y="1978"/>
                  <a:pt x="3508" y="1978"/>
                </a:cubicBezTo>
                <a:cubicBezTo>
                  <a:pt x="3508" y="1978"/>
                  <a:pt x="3486" y="2021"/>
                  <a:pt x="3465" y="2086"/>
                </a:cubicBezTo>
                <a:cubicBezTo>
                  <a:pt x="3443" y="2150"/>
                  <a:pt x="3412" y="2214"/>
                  <a:pt x="3401" y="2225"/>
                </a:cubicBezTo>
                <a:cubicBezTo>
                  <a:pt x="3390" y="2236"/>
                  <a:pt x="3390" y="2268"/>
                  <a:pt x="3390" y="2300"/>
                </a:cubicBezTo>
                <a:cubicBezTo>
                  <a:pt x="3390" y="2354"/>
                  <a:pt x="3390" y="2376"/>
                  <a:pt x="3336" y="2504"/>
                </a:cubicBezTo>
                <a:cubicBezTo>
                  <a:pt x="3283" y="2655"/>
                  <a:pt x="3272" y="2655"/>
                  <a:pt x="3293" y="2686"/>
                </a:cubicBezTo>
                <a:cubicBezTo>
                  <a:pt x="3315" y="2719"/>
                  <a:pt x="3293" y="2815"/>
                  <a:pt x="3262" y="2858"/>
                </a:cubicBezTo>
                <a:cubicBezTo>
                  <a:pt x="3229" y="2901"/>
                  <a:pt x="3229" y="2901"/>
                  <a:pt x="3250" y="2987"/>
                </a:cubicBezTo>
                <a:cubicBezTo>
                  <a:pt x="3262" y="3030"/>
                  <a:pt x="3262" y="3072"/>
                  <a:pt x="3262" y="3084"/>
                </a:cubicBezTo>
                <a:cubicBezTo>
                  <a:pt x="3250" y="3105"/>
                  <a:pt x="3262" y="3191"/>
                  <a:pt x="3272" y="3201"/>
                </a:cubicBezTo>
                <a:cubicBezTo>
                  <a:pt x="3283" y="3212"/>
                  <a:pt x="3315" y="3373"/>
                  <a:pt x="3315" y="3470"/>
                </a:cubicBezTo>
                <a:cubicBezTo>
                  <a:pt x="3326" y="3501"/>
                  <a:pt x="3379" y="3598"/>
                  <a:pt x="3401" y="3609"/>
                </a:cubicBezTo>
                <a:cubicBezTo>
                  <a:pt x="3412" y="3609"/>
                  <a:pt x="3455" y="3706"/>
                  <a:pt x="3455" y="3727"/>
                </a:cubicBezTo>
                <a:cubicBezTo>
                  <a:pt x="3443" y="3727"/>
                  <a:pt x="3486" y="3749"/>
                  <a:pt x="3540" y="3770"/>
                </a:cubicBezTo>
                <a:lnTo>
                  <a:pt x="3626" y="3802"/>
                </a:lnTo>
                <a:lnTo>
                  <a:pt x="3701" y="3770"/>
                </a:lnTo>
                <a:cubicBezTo>
                  <a:pt x="3808" y="3737"/>
                  <a:pt x="3915" y="3663"/>
                  <a:pt x="3937" y="3609"/>
                </a:cubicBezTo>
                <a:lnTo>
                  <a:pt x="3969" y="3577"/>
                </a:lnTo>
                <a:cubicBezTo>
                  <a:pt x="4001" y="3566"/>
                  <a:pt x="4012" y="3556"/>
                  <a:pt x="4023" y="3513"/>
                </a:cubicBezTo>
                <a:cubicBezTo>
                  <a:pt x="4023" y="3491"/>
                  <a:pt x="4034" y="3448"/>
                  <a:pt x="4044" y="3416"/>
                </a:cubicBezTo>
                <a:cubicBezTo>
                  <a:pt x="4055" y="3384"/>
                  <a:pt x="4066" y="3341"/>
                  <a:pt x="4066" y="3320"/>
                </a:cubicBezTo>
                <a:cubicBezTo>
                  <a:pt x="4077" y="3287"/>
                  <a:pt x="4077" y="3277"/>
                  <a:pt x="4098" y="3277"/>
                </a:cubicBezTo>
                <a:cubicBezTo>
                  <a:pt x="4120" y="3277"/>
                  <a:pt x="4130" y="3255"/>
                  <a:pt x="4120" y="3201"/>
                </a:cubicBezTo>
                <a:cubicBezTo>
                  <a:pt x="4120" y="3094"/>
                  <a:pt x="4120" y="3051"/>
                  <a:pt x="4130" y="3041"/>
                </a:cubicBezTo>
                <a:cubicBezTo>
                  <a:pt x="4130" y="3041"/>
                  <a:pt x="4141" y="3019"/>
                  <a:pt x="4141" y="2998"/>
                </a:cubicBezTo>
                <a:cubicBezTo>
                  <a:pt x="4141" y="2955"/>
                  <a:pt x="4141" y="2944"/>
                  <a:pt x="4151" y="2933"/>
                </a:cubicBezTo>
                <a:cubicBezTo>
                  <a:pt x="4184" y="2912"/>
                  <a:pt x="4184" y="2901"/>
                  <a:pt x="4151" y="2762"/>
                </a:cubicBezTo>
                <a:cubicBezTo>
                  <a:pt x="4141" y="2708"/>
                  <a:pt x="4151" y="2676"/>
                  <a:pt x="4163" y="2633"/>
                </a:cubicBezTo>
                <a:cubicBezTo>
                  <a:pt x="4184" y="2590"/>
                  <a:pt x="4184" y="2536"/>
                  <a:pt x="4194" y="2440"/>
                </a:cubicBezTo>
                <a:cubicBezTo>
                  <a:pt x="4194" y="2343"/>
                  <a:pt x="4205" y="2290"/>
                  <a:pt x="4227" y="2247"/>
                </a:cubicBezTo>
                <a:cubicBezTo>
                  <a:pt x="4237" y="2193"/>
                  <a:pt x="4248" y="2171"/>
                  <a:pt x="4227" y="2150"/>
                </a:cubicBezTo>
                <a:cubicBezTo>
                  <a:pt x="4216" y="2129"/>
                  <a:pt x="4216" y="2107"/>
                  <a:pt x="4227" y="2086"/>
                </a:cubicBezTo>
                <a:cubicBezTo>
                  <a:pt x="4237" y="2064"/>
                  <a:pt x="4237" y="2043"/>
                  <a:pt x="4227" y="2021"/>
                </a:cubicBezTo>
                <a:cubicBezTo>
                  <a:pt x="4205" y="1990"/>
                  <a:pt x="4205" y="1935"/>
                  <a:pt x="4216" y="1904"/>
                </a:cubicBezTo>
                <a:cubicBezTo>
                  <a:pt x="4227" y="1893"/>
                  <a:pt x="4227" y="1871"/>
                  <a:pt x="4227" y="1850"/>
                </a:cubicBezTo>
                <a:cubicBezTo>
                  <a:pt x="4216" y="1828"/>
                  <a:pt x="4216" y="1796"/>
                  <a:pt x="4227" y="1785"/>
                </a:cubicBezTo>
                <a:lnTo>
                  <a:pt x="4227" y="1742"/>
                </a:lnTo>
                <a:cubicBezTo>
                  <a:pt x="4216" y="1721"/>
                  <a:pt x="4216" y="1689"/>
                  <a:pt x="4216" y="1668"/>
                </a:cubicBezTo>
                <a:cubicBezTo>
                  <a:pt x="4227" y="1603"/>
                  <a:pt x="4237" y="1571"/>
                  <a:pt x="4313" y="1528"/>
                </a:cubicBezTo>
                <a:cubicBezTo>
                  <a:pt x="4344" y="1496"/>
                  <a:pt x="4387" y="1463"/>
                  <a:pt x="4409" y="1453"/>
                </a:cubicBezTo>
                <a:cubicBezTo>
                  <a:pt x="4420" y="1432"/>
                  <a:pt x="4441" y="1410"/>
                  <a:pt x="4463" y="1389"/>
                </a:cubicBezTo>
                <a:cubicBezTo>
                  <a:pt x="4473" y="1378"/>
                  <a:pt x="4495" y="1356"/>
                  <a:pt x="4495" y="1346"/>
                </a:cubicBezTo>
                <a:cubicBezTo>
                  <a:pt x="4506" y="1324"/>
                  <a:pt x="4666" y="1228"/>
                  <a:pt x="4763" y="1174"/>
                </a:cubicBezTo>
                <a:cubicBezTo>
                  <a:pt x="4892" y="1120"/>
                  <a:pt x="4913" y="1120"/>
                  <a:pt x="4988" y="1120"/>
                </a:cubicBezTo>
                <a:cubicBezTo>
                  <a:pt x="5138" y="1131"/>
                  <a:pt x="5267" y="1185"/>
                  <a:pt x="5353" y="1260"/>
                </a:cubicBezTo>
                <a:cubicBezTo>
                  <a:pt x="5374" y="1292"/>
                  <a:pt x="5428" y="1378"/>
                  <a:pt x="5450" y="1432"/>
                </a:cubicBezTo>
                <a:cubicBezTo>
                  <a:pt x="5450" y="1442"/>
                  <a:pt x="5471" y="1475"/>
                  <a:pt x="5481" y="1506"/>
                </a:cubicBezTo>
                <a:cubicBezTo>
                  <a:pt x="5535" y="1582"/>
                  <a:pt x="5535" y="1614"/>
                  <a:pt x="5493" y="1689"/>
                </a:cubicBezTo>
                <a:cubicBezTo>
                  <a:pt x="5471" y="1732"/>
                  <a:pt x="5450" y="1764"/>
                  <a:pt x="5450" y="1785"/>
                </a:cubicBezTo>
                <a:cubicBezTo>
                  <a:pt x="5450" y="1807"/>
                  <a:pt x="5439" y="1839"/>
                  <a:pt x="5428" y="1861"/>
                </a:cubicBezTo>
                <a:cubicBezTo>
                  <a:pt x="5417" y="1882"/>
                  <a:pt x="5407" y="1904"/>
                  <a:pt x="5417" y="1925"/>
                </a:cubicBezTo>
                <a:cubicBezTo>
                  <a:pt x="5417" y="1935"/>
                  <a:pt x="5417" y="1968"/>
                  <a:pt x="5396" y="2011"/>
                </a:cubicBezTo>
                <a:cubicBezTo>
                  <a:pt x="5385" y="2054"/>
                  <a:pt x="5374" y="2097"/>
                  <a:pt x="5374" y="2118"/>
                </a:cubicBezTo>
                <a:cubicBezTo>
                  <a:pt x="5374" y="2183"/>
                  <a:pt x="5353" y="2290"/>
                  <a:pt x="5331" y="2322"/>
                </a:cubicBezTo>
                <a:cubicBezTo>
                  <a:pt x="5321" y="2333"/>
                  <a:pt x="5321" y="2365"/>
                  <a:pt x="5342" y="2407"/>
                </a:cubicBezTo>
                <a:cubicBezTo>
                  <a:pt x="5342" y="2440"/>
                  <a:pt x="5353" y="2472"/>
                  <a:pt x="5353" y="2483"/>
                </a:cubicBezTo>
                <a:cubicBezTo>
                  <a:pt x="5342" y="2493"/>
                  <a:pt x="5353" y="2515"/>
                  <a:pt x="5364" y="2536"/>
                </a:cubicBezTo>
                <a:cubicBezTo>
                  <a:pt x="5374" y="2558"/>
                  <a:pt x="5385" y="2600"/>
                  <a:pt x="5396" y="2622"/>
                </a:cubicBezTo>
                <a:cubicBezTo>
                  <a:pt x="5396" y="2676"/>
                  <a:pt x="5407" y="2686"/>
                  <a:pt x="5514" y="2697"/>
                </a:cubicBezTo>
                <a:cubicBezTo>
                  <a:pt x="5550" y="2700"/>
                  <a:pt x="5578" y="2702"/>
                  <a:pt x="5600" y="2702"/>
                </a:cubicBezTo>
                <a:cubicBezTo>
                  <a:pt x="5663" y="2702"/>
                  <a:pt x="5674" y="2686"/>
                  <a:pt x="5674" y="2622"/>
                </a:cubicBezTo>
                <a:cubicBezTo>
                  <a:pt x="5674" y="2579"/>
                  <a:pt x="5686" y="2569"/>
                  <a:pt x="5717" y="2526"/>
                </a:cubicBezTo>
                <a:cubicBezTo>
                  <a:pt x="5750" y="2483"/>
                  <a:pt x="5760" y="2461"/>
                  <a:pt x="5760" y="2429"/>
                </a:cubicBezTo>
                <a:cubicBezTo>
                  <a:pt x="5750" y="2407"/>
                  <a:pt x="5760" y="2322"/>
                  <a:pt x="5771" y="2300"/>
                </a:cubicBezTo>
                <a:cubicBezTo>
                  <a:pt x="5782" y="2268"/>
                  <a:pt x="5803" y="2236"/>
                  <a:pt x="5836" y="2129"/>
                </a:cubicBezTo>
                <a:cubicBezTo>
                  <a:pt x="5857" y="2043"/>
                  <a:pt x="5868" y="2011"/>
                  <a:pt x="5868" y="1957"/>
                </a:cubicBezTo>
                <a:cubicBezTo>
                  <a:pt x="5857" y="1925"/>
                  <a:pt x="5857" y="1882"/>
                  <a:pt x="5868" y="1871"/>
                </a:cubicBezTo>
                <a:cubicBezTo>
                  <a:pt x="5868" y="1850"/>
                  <a:pt x="5857" y="1828"/>
                  <a:pt x="5857" y="1807"/>
                </a:cubicBezTo>
                <a:cubicBezTo>
                  <a:pt x="5846" y="1775"/>
                  <a:pt x="5836" y="1775"/>
                  <a:pt x="5900" y="1668"/>
                </a:cubicBezTo>
                <a:cubicBezTo>
                  <a:pt x="5922" y="1625"/>
                  <a:pt x="5953" y="1582"/>
                  <a:pt x="5965" y="1571"/>
                </a:cubicBezTo>
                <a:cubicBezTo>
                  <a:pt x="5975" y="1560"/>
                  <a:pt x="5996" y="1528"/>
                  <a:pt x="6018" y="1475"/>
                </a:cubicBezTo>
                <a:cubicBezTo>
                  <a:pt x="6050" y="1389"/>
                  <a:pt x="6050" y="1389"/>
                  <a:pt x="6093" y="1367"/>
                </a:cubicBezTo>
                <a:cubicBezTo>
                  <a:pt x="6125" y="1346"/>
                  <a:pt x="6168" y="1324"/>
                  <a:pt x="6189" y="1303"/>
                </a:cubicBezTo>
                <a:cubicBezTo>
                  <a:pt x="6232" y="1270"/>
                  <a:pt x="6232" y="1270"/>
                  <a:pt x="6222" y="1228"/>
                </a:cubicBezTo>
                <a:cubicBezTo>
                  <a:pt x="6222" y="1196"/>
                  <a:pt x="6222" y="1196"/>
                  <a:pt x="6275" y="1153"/>
                </a:cubicBezTo>
                <a:cubicBezTo>
                  <a:pt x="6308" y="1131"/>
                  <a:pt x="6329" y="1110"/>
                  <a:pt x="6340" y="1110"/>
                </a:cubicBezTo>
                <a:cubicBezTo>
                  <a:pt x="6340" y="1110"/>
                  <a:pt x="6351" y="1131"/>
                  <a:pt x="6361" y="1163"/>
                </a:cubicBezTo>
                <a:cubicBezTo>
                  <a:pt x="6382" y="1228"/>
                  <a:pt x="6382" y="1239"/>
                  <a:pt x="6436" y="1270"/>
                </a:cubicBezTo>
                <a:lnTo>
                  <a:pt x="6490" y="1292"/>
                </a:lnTo>
                <a:lnTo>
                  <a:pt x="6576" y="1260"/>
                </a:lnTo>
                <a:cubicBezTo>
                  <a:pt x="6694" y="1206"/>
                  <a:pt x="6694" y="1196"/>
                  <a:pt x="6683" y="1120"/>
                </a:cubicBezTo>
                <a:cubicBezTo>
                  <a:pt x="6672" y="1099"/>
                  <a:pt x="6672" y="1046"/>
                  <a:pt x="6661" y="1024"/>
                </a:cubicBezTo>
                <a:cubicBezTo>
                  <a:pt x="6661" y="981"/>
                  <a:pt x="6651" y="960"/>
                  <a:pt x="6618" y="938"/>
                </a:cubicBezTo>
                <a:cubicBezTo>
                  <a:pt x="6608" y="927"/>
                  <a:pt x="6576" y="895"/>
                  <a:pt x="6565" y="863"/>
                </a:cubicBezTo>
                <a:cubicBezTo>
                  <a:pt x="6533" y="831"/>
                  <a:pt x="6522" y="820"/>
                  <a:pt x="6490" y="810"/>
                </a:cubicBezTo>
                <a:cubicBezTo>
                  <a:pt x="6458" y="810"/>
                  <a:pt x="6447" y="798"/>
                  <a:pt x="6447" y="788"/>
                </a:cubicBezTo>
                <a:cubicBezTo>
                  <a:pt x="6442" y="778"/>
                  <a:pt x="6435" y="773"/>
                  <a:pt x="6420" y="773"/>
                </a:cubicBezTo>
                <a:cubicBezTo>
                  <a:pt x="6402" y="773"/>
                  <a:pt x="6371" y="781"/>
                  <a:pt x="6318" y="798"/>
                </a:cubicBezTo>
                <a:cubicBezTo>
                  <a:pt x="6265" y="820"/>
                  <a:pt x="6211" y="853"/>
                  <a:pt x="6189" y="874"/>
                </a:cubicBezTo>
                <a:cubicBezTo>
                  <a:pt x="6168" y="895"/>
                  <a:pt x="6136" y="917"/>
                  <a:pt x="6125" y="917"/>
                </a:cubicBezTo>
                <a:lnTo>
                  <a:pt x="6082" y="960"/>
                </a:lnTo>
                <a:cubicBezTo>
                  <a:pt x="6061" y="970"/>
                  <a:pt x="6039" y="992"/>
                  <a:pt x="6029" y="992"/>
                </a:cubicBezTo>
                <a:cubicBezTo>
                  <a:pt x="6029" y="992"/>
                  <a:pt x="6007" y="1003"/>
                  <a:pt x="5986" y="1024"/>
                </a:cubicBezTo>
                <a:cubicBezTo>
                  <a:pt x="5975" y="1034"/>
                  <a:pt x="5932" y="1056"/>
                  <a:pt x="5910" y="1067"/>
                </a:cubicBezTo>
                <a:cubicBezTo>
                  <a:pt x="5846" y="1099"/>
                  <a:pt x="5836" y="1120"/>
                  <a:pt x="5846" y="1174"/>
                </a:cubicBezTo>
                <a:cubicBezTo>
                  <a:pt x="5846" y="1193"/>
                  <a:pt x="5838" y="1219"/>
                  <a:pt x="5822" y="1219"/>
                </a:cubicBezTo>
                <a:cubicBezTo>
                  <a:pt x="5820" y="1219"/>
                  <a:pt x="5817" y="1219"/>
                  <a:pt x="5814" y="1217"/>
                </a:cubicBezTo>
                <a:cubicBezTo>
                  <a:pt x="5803" y="1217"/>
                  <a:pt x="5782" y="1228"/>
                  <a:pt x="5771" y="1228"/>
                </a:cubicBezTo>
                <a:cubicBezTo>
                  <a:pt x="5768" y="1231"/>
                  <a:pt x="5764" y="1234"/>
                  <a:pt x="5760" y="1234"/>
                </a:cubicBezTo>
                <a:cubicBezTo>
                  <a:pt x="5751" y="1234"/>
                  <a:pt x="5739" y="1224"/>
                  <a:pt x="5717" y="1196"/>
                </a:cubicBezTo>
                <a:cubicBezTo>
                  <a:pt x="5696" y="1163"/>
                  <a:pt x="5664" y="1120"/>
                  <a:pt x="5632" y="1099"/>
                </a:cubicBezTo>
                <a:lnTo>
                  <a:pt x="5557" y="1024"/>
                </a:lnTo>
                <a:cubicBezTo>
                  <a:pt x="5514" y="949"/>
                  <a:pt x="5493" y="938"/>
                  <a:pt x="5245" y="831"/>
                </a:cubicBezTo>
                <a:cubicBezTo>
                  <a:pt x="5181" y="802"/>
                  <a:pt x="5155" y="793"/>
                  <a:pt x="5138" y="793"/>
                </a:cubicBezTo>
                <a:cubicBezTo>
                  <a:pt x="5130" y="793"/>
                  <a:pt x="5124" y="795"/>
                  <a:pt x="5117" y="798"/>
                </a:cubicBezTo>
                <a:cubicBezTo>
                  <a:pt x="5112" y="804"/>
                  <a:pt x="5101" y="807"/>
                  <a:pt x="5087" y="807"/>
                </a:cubicBezTo>
                <a:cubicBezTo>
                  <a:pt x="5074" y="807"/>
                  <a:pt x="5058" y="804"/>
                  <a:pt x="5042" y="798"/>
                </a:cubicBezTo>
                <a:cubicBezTo>
                  <a:pt x="5021" y="798"/>
                  <a:pt x="4988" y="788"/>
                  <a:pt x="4967" y="788"/>
                </a:cubicBezTo>
                <a:lnTo>
                  <a:pt x="4913" y="788"/>
                </a:lnTo>
                <a:cubicBezTo>
                  <a:pt x="4902" y="788"/>
                  <a:pt x="4870" y="798"/>
                  <a:pt x="4859" y="820"/>
                </a:cubicBezTo>
                <a:cubicBezTo>
                  <a:pt x="4838" y="841"/>
                  <a:pt x="4816" y="853"/>
                  <a:pt x="4763" y="853"/>
                </a:cubicBezTo>
                <a:lnTo>
                  <a:pt x="4688" y="853"/>
                </a:lnTo>
                <a:cubicBezTo>
                  <a:pt x="4677" y="853"/>
                  <a:pt x="4602" y="874"/>
                  <a:pt x="4592" y="895"/>
                </a:cubicBezTo>
                <a:cubicBezTo>
                  <a:pt x="4592" y="906"/>
                  <a:pt x="4549" y="927"/>
                  <a:pt x="4323" y="1034"/>
                </a:cubicBezTo>
                <a:cubicBezTo>
                  <a:pt x="4291" y="1046"/>
                  <a:pt x="4259" y="1067"/>
                  <a:pt x="4237" y="1110"/>
                </a:cubicBezTo>
                <a:lnTo>
                  <a:pt x="4184" y="1163"/>
                </a:lnTo>
                <a:cubicBezTo>
                  <a:pt x="4173" y="1163"/>
                  <a:pt x="4163" y="1013"/>
                  <a:pt x="4173" y="992"/>
                </a:cubicBezTo>
                <a:cubicBezTo>
                  <a:pt x="4173" y="981"/>
                  <a:pt x="4163" y="927"/>
                  <a:pt x="4141" y="884"/>
                </a:cubicBezTo>
                <a:cubicBezTo>
                  <a:pt x="4108" y="810"/>
                  <a:pt x="4098" y="788"/>
                  <a:pt x="4108" y="767"/>
                </a:cubicBezTo>
                <a:cubicBezTo>
                  <a:pt x="4120" y="745"/>
                  <a:pt x="4120" y="724"/>
                  <a:pt x="4098" y="691"/>
                </a:cubicBezTo>
                <a:cubicBezTo>
                  <a:pt x="4087" y="670"/>
                  <a:pt x="4077" y="627"/>
                  <a:pt x="4077" y="605"/>
                </a:cubicBezTo>
                <a:cubicBezTo>
                  <a:pt x="4066" y="531"/>
                  <a:pt x="3991" y="381"/>
                  <a:pt x="3937" y="316"/>
                </a:cubicBezTo>
                <a:cubicBezTo>
                  <a:pt x="3915" y="295"/>
                  <a:pt x="3884" y="252"/>
                  <a:pt x="3862" y="219"/>
                </a:cubicBezTo>
                <a:cubicBezTo>
                  <a:pt x="3851" y="198"/>
                  <a:pt x="3841" y="176"/>
                  <a:pt x="3830" y="176"/>
                </a:cubicBezTo>
                <a:cubicBezTo>
                  <a:pt x="3830" y="176"/>
                  <a:pt x="3819" y="166"/>
                  <a:pt x="3819" y="145"/>
                </a:cubicBezTo>
                <a:cubicBezTo>
                  <a:pt x="3808" y="123"/>
                  <a:pt x="3798" y="123"/>
                  <a:pt x="3712" y="91"/>
                </a:cubicBezTo>
                <a:cubicBezTo>
                  <a:pt x="3658" y="80"/>
                  <a:pt x="3605" y="69"/>
                  <a:pt x="3594" y="69"/>
                </a:cubicBezTo>
                <a:cubicBezTo>
                  <a:pt x="3583" y="69"/>
                  <a:pt x="3572" y="59"/>
                  <a:pt x="3551" y="37"/>
                </a:cubicBezTo>
                <a:cubicBezTo>
                  <a:pt x="3540" y="16"/>
                  <a:pt x="3529" y="5"/>
                  <a:pt x="3519" y="5"/>
                </a:cubicBezTo>
                <a:cubicBezTo>
                  <a:pt x="3516" y="2"/>
                  <a:pt x="3510" y="0"/>
                  <a:pt x="3502"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18"/>
          <p:cNvSpPr/>
          <p:nvPr/>
        </p:nvSpPr>
        <p:spPr>
          <a:xfrm>
            <a:off x="-253475" y="4183763"/>
            <a:ext cx="1652884" cy="1688083"/>
          </a:xfrm>
          <a:custGeom>
            <a:rect b="b" l="l" r="r" t="t"/>
            <a:pathLst>
              <a:path extrusionOk="0" h="17649" w="17281">
                <a:moveTo>
                  <a:pt x="10082" y="1"/>
                </a:moveTo>
                <a:cubicBezTo>
                  <a:pt x="10045" y="1"/>
                  <a:pt x="10008" y="9"/>
                  <a:pt x="9986" y="25"/>
                </a:cubicBezTo>
                <a:cubicBezTo>
                  <a:pt x="9976" y="30"/>
                  <a:pt x="9954" y="33"/>
                  <a:pt x="9926" y="33"/>
                </a:cubicBezTo>
                <a:cubicBezTo>
                  <a:pt x="9898" y="33"/>
                  <a:pt x="9863" y="30"/>
                  <a:pt x="9826" y="25"/>
                </a:cubicBezTo>
                <a:cubicBezTo>
                  <a:pt x="9729" y="25"/>
                  <a:pt x="9697" y="25"/>
                  <a:pt x="9676" y="47"/>
                </a:cubicBezTo>
                <a:cubicBezTo>
                  <a:pt x="9665" y="57"/>
                  <a:pt x="9657" y="63"/>
                  <a:pt x="9649" y="63"/>
                </a:cubicBezTo>
                <a:cubicBezTo>
                  <a:pt x="9641" y="63"/>
                  <a:pt x="9632" y="57"/>
                  <a:pt x="9622" y="47"/>
                </a:cubicBezTo>
                <a:cubicBezTo>
                  <a:pt x="9611" y="41"/>
                  <a:pt x="9603" y="38"/>
                  <a:pt x="9594" y="38"/>
                </a:cubicBezTo>
                <a:cubicBezTo>
                  <a:pt x="9584" y="38"/>
                  <a:pt x="9574" y="41"/>
                  <a:pt x="9557" y="47"/>
                </a:cubicBezTo>
                <a:cubicBezTo>
                  <a:pt x="9536" y="57"/>
                  <a:pt x="9440" y="68"/>
                  <a:pt x="9364" y="78"/>
                </a:cubicBezTo>
                <a:cubicBezTo>
                  <a:pt x="9279" y="78"/>
                  <a:pt x="9171" y="100"/>
                  <a:pt x="9128" y="111"/>
                </a:cubicBezTo>
                <a:cubicBezTo>
                  <a:pt x="9064" y="135"/>
                  <a:pt x="8976" y="147"/>
                  <a:pt x="8783" y="147"/>
                </a:cubicBezTo>
                <a:cubicBezTo>
                  <a:pt x="8718" y="147"/>
                  <a:pt x="8641" y="146"/>
                  <a:pt x="8549" y="143"/>
                </a:cubicBezTo>
                <a:cubicBezTo>
                  <a:pt x="8335" y="143"/>
                  <a:pt x="8292" y="154"/>
                  <a:pt x="8270" y="164"/>
                </a:cubicBezTo>
                <a:cubicBezTo>
                  <a:pt x="8264" y="177"/>
                  <a:pt x="8258" y="182"/>
                  <a:pt x="8249" y="182"/>
                </a:cubicBezTo>
                <a:cubicBezTo>
                  <a:pt x="8243" y="182"/>
                  <a:pt x="8236" y="180"/>
                  <a:pt x="8227" y="175"/>
                </a:cubicBezTo>
                <a:cubicBezTo>
                  <a:pt x="8222" y="170"/>
                  <a:pt x="8214" y="167"/>
                  <a:pt x="8201" y="167"/>
                </a:cubicBezTo>
                <a:cubicBezTo>
                  <a:pt x="8187" y="167"/>
                  <a:pt x="8169" y="170"/>
                  <a:pt x="8142" y="175"/>
                </a:cubicBezTo>
                <a:cubicBezTo>
                  <a:pt x="8110" y="186"/>
                  <a:pt x="8013" y="197"/>
                  <a:pt x="7906" y="197"/>
                </a:cubicBezTo>
                <a:cubicBezTo>
                  <a:pt x="7798" y="197"/>
                  <a:pt x="7712" y="197"/>
                  <a:pt x="7712" y="207"/>
                </a:cubicBezTo>
                <a:cubicBezTo>
                  <a:pt x="7702" y="218"/>
                  <a:pt x="7681" y="229"/>
                  <a:pt x="7648" y="229"/>
                </a:cubicBezTo>
                <a:cubicBezTo>
                  <a:pt x="7584" y="229"/>
                  <a:pt x="7391" y="272"/>
                  <a:pt x="7369" y="293"/>
                </a:cubicBezTo>
                <a:cubicBezTo>
                  <a:pt x="7359" y="304"/>
                  <a:pt x="7326" y="304"/>
                  <a:pt x="7305" y="304"/>
                </a:cubicBezTo>
                <a:cubicBezTo>
                  <a:pt x="7273" y="304"/>
                  <a:pt x="7241" y="314"/>
                  <a:pt x="7230" y="326"/>
                </a:cubicBezTo>
                <a:cubicBezTo>
                  <a:pt x="7219" y="347"/>
                  <a:pt x="7166" y="357"/>
                  <a:pt x="7112" y="368"/>
                </a:cubicBezTo>
                <a:cubicBezTo>
                  <a:pt x="7059" y="390"/>
                  <a:pt x="6983" y="411"/>
                  <a:pt x="6951" y="433"/>
                </a:cubicBezTo>
                <a:cubicBezTo>
                  <a:pt x="6897" y="465"/>
                  <a:pt x="6887" y="476"/>
                  <a:pt x="6887" y="550"/>
                </a:cubicBezTo>
                <a:cubicBezTo>
                  <a:pt x="6887" y="626"/>
                  <a:pt x="6897" y="636"/>
                  <a:pt x="6930" y="647"/>
                </a:cubicBezTo>
                <a:cubicBezTo>
                  <a:pt x="6951" y="647"/>
                  <a:pt x="6983" y="669"/>
                  <a:pt x="6994" y="679"/>
                </a:cubicBezTo>
                <a:cubicBezTo>
                  <a:pt x="7008" y="700"/>
                  <a:pt x="7021" y="707"/>
                  <a:pt x="7043" y="707"/>
                </a:cubicBezTo>
                <a:cubicBezTo>
                  <a:pt x="7055" y="707"/>
                  <a:pt x="7071" y="705"/>
                  <a:pt x="7090" y="701"/>
                </a:cubicBezTo>
                <a:lnTo>
                  <a:pt x="7219" y="658"/>
                </a:lnTo>
                <a:cubicBezTo>
                  <a:pt x="7252" y="647"/>
                  <a:pt x="7316" y="636"/>
                  <a:pt x="7348" y="636"/>
                </a:cubicBezTo>
                <a:cubicBezTo>
                  <a:pt x="7380" y="636"/>
                  <a:pt x="7434" y="626"/>
                  <a:pt x="7466" y="615"/>
                </a:cubicBezTo>
                <a:cubicBezTo>
                  <a:pt x="7552" y="572"/>
                  <a:pt x="7798" y="519"/>
                  <a:pt x="7884" y="519"/>
                </a:cubicBezTo>
                <a:cubicBezTo>
                  <a:pt x="7927" y="519"/>
                  <a:pt x="7960" y="519"/>
                  <a:pt x="7970" y="508"/>
                </a:cubicBezTo>
                <a:cubicBezTo>
                  <a:pt x="7981" y="486"/>
                  <a:pt x="8088" y="486"/>
                  <a:pt x="8335" y="486"/>
                </a:cubicBezTo>
                <a:cubicBezTo>
                  <a:pt x="8432" y="486"/>
                  <a:pt x="8517" y="486"/>
                  <a:pt x="8528" y="476"/>
                </a:cubicBezTo>
                <a:cubicBezTo>
                  <a:pt x="8539" y="476"/>
                  <a:pt x="8613" y="465"/>
                  <a:pt x="8710" y="465"/>
                </a:cubicBezTo>
                <a:cubicBezTo>
                  <a:pt x="9107" y="443"/>
                  <a:pt x="9236" y="433"/>
                  <a:pt x="9333" y="422"/>
                </a:cubicBezTo>
                <a:cubicBezTo>
                  <a:pt x="9397" y="411"/>
                  <a:pt x="9450" y="411"/>
                  <a:pt x="9461" y="411"/>
                </a:cubicBezTo>
                <a:cubicBezTo>
                  <a:pt x="9461" y="414"/>
                  <a:pt x="9465" y="416"/>
                  <a:pt x="9471" y="416"/>
                </a:cubicBezTo>
                <a:cubicBezTo>
                  <a:pt x="9487" y="416"/>
                  <a:pt x="9520" y="408"/>
                  <a:pt x="9557" y="400"/>
                </a:cubicBezTo>
                <a:cubicBezTo>
                  <a:pt x="9611" y="379"/>
                  <a:pt x="9697" y="379"/>
                  <a:pt x="9815" y="379"/>
                </a:cubicBezTo>
                <a:cubicBezTo>
                  <a:pt x="9912" y="379"/>
                  <a:pt x="10019" y="368"/>
                  <a:pt x="10062" y="357"/>
                </a:cubicBezTo>
                <a:cubicBezTo>
                  <a:pt x="10090" y="351"/>
                  <a:pt x="10136" y="348"/>
                  <a:pt x="10187" y="348"/>
                </a:cubicBezTo>
                <a:cubicBezTo>
                  <a:pt x="10311" y="348"/>
                  <a:pt x="10468" y="364"/>
                  <a:pt x="10491" y="379"/>
                </a:cubicBezTo>
                <a:cubicBezTo>
                  <a:pt x="10498" y="387"/>
                  <a:pt x="10517" y="394"/>
                  <a:pt x="10535" y="394"/>
                </a:cubicBezTo>
                <a:cubicBezTo>
                  <a:pt x="10542" y="394"/>
                  <a:pt x="10549" y="393"/>
                  <a:pt x="10555" y="390"/>
                </a:cubicBezTo>
                <a:cubicBezTo>
                  <a:pt x="10641" y="390"/>
                  <a:pt x="10995" y="508"/>
                  <a:pt x="11285" y="647"/>
                </a:cubicBezTo>
                <a:cubicBezTo>
                  <a:pt x="11349" y="679"/>
                  <a:pt x="11413" y="701"/>
                  <a:pt x="11413" y="701"/>
                </a:cubicBezTo>
                <a:cubicBezTo>
                  <a:pt x="11413" y="701"/>
                  <a:pt x="11456" y="712"/>
                  <a:pt x="11488" y="733"/>
                </a:cubicBezTo>
                <a:cubicBezTo>
                  <a:pt x="11531" y="743"/>
                  <a:pt x="11638" y="786"/>
                  <a:pt x="11724" y="829"/>
                </a:cubicBezTo>
                <a:cubicBezTo>
                  <a:pt x="11821" y="862"/>
                  <a:pt x="11907" y="905"/>
                  <a:pt x="11917" y="905"/>
                </a:cubicBezTo>
                <a:cubicBezTo>
                  <a:pt x="11928" y="915"/>
                  <a:pt x="11982" y="937"/>
                  <a:pt x="12036" y="958"/>
                </a:cubicBezTo>
                <a:cubicBezTo>
                  <a:pt x="12110" y="991"/>
                  <a:pt x="12143" y="1012"/>
                  <a:pt x="12143" y="1034"/>
                </a:cubicBezTo>
                <a:cubicBezTo>
                  <a:pt x="12153" y="1055"/>
                  <a:pt x="12175" y="1076"/>
                  <a:pt x="12229" y="1098"/>
                </a:cubicBezTo>
                <a:cubicBezTo>
                  <a:pt x="12272" y="1108"/>
                  <a:pt x="12325" y="1141"/>
                  <a:pt x="12346" y="1151"/>
                </a:cubicBezTo>
                <a:cubicBezTo>
                  <a:pt x="12368" y="1173"/>
                  <a:pt x="12389" y="1184"/>
                  <a:pt x="12400" y="1184"/>
                </a:cubicBezTo>
                <a:cubicBezTo>
                  <a:pt x="12411" y="1184"/>
                  <a:pt x="12432" y="1194"/>
                  <a:pt x="12443" y="1205"/>
                </a:cubicBezTo>
                <a:cubicBezTo>
                  <a:pt x="12465" y="1227"/>
                  <a:pt x="12529" y="1258"/>
                  <a:pt x="12604" y="1280"/>
                </a:cubicBezTo>
                <a:cubicBezTo>
                  <a:pt x="12668" y="1301"/>
                  <a:pt x="12765" y="1355"/>
                  <a:pt x="12808" y="1387"/>
                </a:cubicBezTo>
                <a:cubicBezTo>
                  <a:pt x="12851" y="1420"/>
                  <a:pt x="12915" y="1451"/>
                  <a:pt x="12947" y="1463"/>
                </a:cubicBezTo>
                <a:cubicBezTo>
                  <a:pt x="12979" y="1473"/>
                  <a:pt x="13033" y="1494"/>
                  <a:pt x="13065" y="1516"/>
                </a:cubicBezTo>
                <a:cubicBezTo>
                  <a:pt x="13169" y="1582"/>
                  <a:pt x="13239" y="1615"/>
                  <a:pt x="13262" y="1615"/>
                </a:cubicBezTo>
                <a:cubicBezTo>
                  <a:pt x="13265" y="1615"/>
                  <a:pt x="13267" y="1614"/>
                  <a:pt x="13269" y="1613"/>
                </a:cubicBezTo>
                <a:cubicBezTo>
                  <a:pt x="13269" y="1613"/>
                  <a:pt x="13301" y="1623"/>
                  <a:pt x="13323" y="1644"/>
                </a:cubicBezTo>
                <a:cubicBezTo>
                  <a:pt x="13344" y="1656"/>
                  <a:pt x="13387" y="1677"/>
                  <a:pt x="13397" y="1677"/>
                </a:cubicBezTo>
                <a:cubicBezTo>
                  <a:pt x="13419" y="1677"/>
                  <a:pt x="13483" y="1720"/>
                  <a:pt x="13537" y="1763"/>
                </a:cubicBezTo>
                <a:cubicBezTo>
                  <a:pt x="13676" y="1880"/>
                  <a:pt x="13838" y="1977"/>
                  <a:pt x="13859" y="1977"/>
                </a:cubicBezTo>
                <a:cubicBezTo>
                  <a:pt x="13859" y="1977"/>
                  <a:pt x="13869" y="1988"/>
                  <a:pt x="13869" y="1999"/>
                </a:cubicBezTo>
                <a:lnTo>
                  <a:pt x="13955" y="2063"/>
                </a:lnTo>
                <a:cubicBezTo>
                  <a:pt x="14009" y="2085"/>
                  <a:pt x="14062" y="2128"/>
                  <a:pt x="14074" y="2138"/>
                </a:cubicBezTo>
                <a:cubicBezTo>
                  <a:pt x="14095" y="2159"/>
                  <a:pt x="14105" y="2171"/>
                  <a:pt x="14116" y="2171"/>
                </a:cubicBezTo>
                <a:cubicBezTo>
                  <a:pt x="14127" y="2171"/>
                  <a:pt x="14191" y="2224"/>
                  <a:pt x="14267" y="2299"/>
                </a:cubicBezTo>
                <a:cubicBezTo>
                  <a:pt x="14341" y="2364"/>
                  <a:pt x="14417" y="2417"/>
                  <a:pt x="14438" y="2438"/>
                </a:cubicBezTo>
                <a:cubicBezTo>
                  <a:pt x="14460" y="2438"/>
                  <a:pt x="14470" y="2471"/>
                  <a:pt x="14470" y="2481"/>
                </a:cubicBezTo>
                <a:cubicBezTo>
                  <a:pt x="14470" y="2503"/>
                  <a:pt x="14503" y="2524"/>
                  <a:pt x="14534" y="2545"/>
                </a:cubicBezTo>
                <a:cubicBezTo>
                  <a:pt x="14567" y="2567"/>
                  <a:pt x="14588" y="2588"/>
                  <a:pt x="14588" y="2610"/>
                </a:cubicBezTo>
                <a:cubicBezTo>
                  <a:pt x="14588" y="2631"/>
                  <a:pt x="14599" y="2642"/>
                  <a:pt x="14599" y="2642"/>
                </a:cubicBezTo>
                <a:cubicBezTo>
                  <a:pt x="14610" y="2642"/>
                  <a:pt x="14674" y="2696"/>
                  <a:pt x="14739" y="2760"/>
                </a:cubicBezTo>
                <a:cubicBezTo>
                  <a:pt x="14803" y="2824"/>
                  <a:pt x="14889" y="2900"/>
                  <a:pt x="14910" y="2921"/>
                </a:cubicBezTo>
                <a:cubicBezTo>
                  <a:pt x="14942" y="2943"/>
                  <a:pt x="14975" y="2975"/>
                  <a:pt x="14985" y="2986"/>
                </a:cubicBezTo>
                <a:cubicBezTo>
                  <a:pt x="15017" y="3050"/>
                  <a:pt x="15146" y="3211"/>
                  <a:pt x="15221" y="3296"/>
                </a:cubicBezTo>
                <a:cubicBezTo>
                  <a:pt x="15264" y="3350"/>
                  <a:pt x="15296" y="3393"/>
                  <a:pt x="15296" y="3404"/>
                </a:cubicBezTo>
                <a:cubicBezTo>
                  <a:pt x="15296" y="3415"/>
                  <a:pt x="15318" y="3436"/>
                  <a:pt x="15339" y="3458"/>
                </a:cubicBezTo>
                <a:cubicBezTo>
                  <a:pt x="15361" y="3468"/>
                  <a:pt x="15414" y="3554"/>
                  <a:pt x="15457" y="3629"/>
                </a:cubicBezTo>
                <a:cubicBezTo>
                  <a:pt x="15500" y="3704"/>
                  <a:pt x="15543" y="3779"/>
                  <a:pt x="15564" y="3801"/>
                </a:cubicBezTo>
                <a:cubicBezTo>
                  <a:pt x="15575" y="3811"/>
                  <a:pt x="15597" y="3833"/>
                  <a:pt x="15597" y="3844"/>
                </a:cubicBezTo>
                <a:cubicBezTo>
                  <a:pt x="15597" y="3854"/>
                  <a:pt x="15607" y="3887"/>
                  <a:pt x="15628" y="3908"/>
                </a:cubicBezTo>
                <a:cubicBezTo>
                  <a:pt x="15650" y="3930"/>
                  <a:pt x="15671" y="3973"/>
                  <a:pt x="15683" y="3994"/>
                </a:cubicBezTo>
                <a:cubicBezTo>
                  <a:pt x="15704" y="4112"/>
                  <a:pt x="15725" y="4166"/>
                  <a:pt x="15736" y="4176"/>
                </a:cubicBezTo>
                <a:cubicBezTo>
                  <a:pt x="15747" y="4187"/>
                  <a:pt x="15757" y="4208"/>
                  <a:pt x="15757" y="4219"/>
                </a:cubicBezTo>
                <a:cubicBezTo>
                  <a:pt x="15757" y="4230"/>
                  <a:pt x="15768" y="4262"/>
                  <a:pt x="15790" y="4283"/>
                </a:cubicBezTo>
                <a:cubicBezTo>
                  <a:pt x="15822" y="4326"/>
                  <a:pt x="15864" y="4466"/>
                  <a:pt x="15864" y="4498"/>
                </a:cubicBezTo>
                <a:cubicBezTo>
                  <a:pt x="15864" y="4509"/>
                  <a:pt x="15886" y="4541"/>
                  <a:pt x="15907" y="4573"/>
                </a:cubicBezTo>
                <a:cubicBezTo>
                  <a:pt x="15929" y="4616"/>
                  <a:pt x="15950" y="4659"/>
                  <a:pt x="15950" y="4669"/>
                </a:cubicBezTo>
                <a:cubicBezTo>
                  <a:pt x="15950" y="4680"/>
                  <a:pt x="15961" y="4723"/>
                  <a:pt x="15983" y="4745"/>
                </a:cubicBezTo>
                <a:cubicBezTo>
                  <a:pt x="16026" y="4819"/>
                  <a:pt x="16057" y="4916"/>
                  <a:pt x="16090" y="5055"/>
                </a:cubicBezTo>
                <a:cubicBezTo>
                  <a:pt x="16100" y="5109"/>
                  <a:pt x="16122" y="5174"/>
                  <a:pt x="16133" y="5195"/>
                </a:cubicBezTo>
                <a:cubicBezTo>
                  <a:pt x="16154" y="5217"/>
                  <a:pt x="16165" y="5260"/>
                  <a:pt x="16165" y="5303"/>
                </a:cubicBezTo>
                <a:cubicBezTo>
                  <a:pt x="16165" y="5356"/>
                  <a:pt x="16229" y="5624"/>
                  <a:pt x="16251" y="5667"/>
                </a:cubicBezTo>
                <a:cubicBezTo>
                  <a:pt x="16272" y="5699"/>
                  <a:pt x="16326" y="5914"/>
                  <a:pt x="16326" y="5968"/>
                </a:cubicBezTo>
                <a:cubicBezTo>
                  <a:pt x="16326" y="5999"/>
                  <a:pt x="16336" y="6042"/>
                  <a:pt x="16348" y="6075"/>
                </a:cubicBezTo>
                <a:cubicBezTo>
                  <a:pt x="16369" y="6107"/>
                  <a:pt x="16379" y="6171"/>
                  <a:pt x="16379" y="6225"/>
                </a:cubicBezTo>
                <a:cubicBezTo>
                  <a:pt x="16379" y="6278"/>
                  <a:pt x="16390" y="6332"/>
                  <a:pt x="16412" y="6354"/>
                </a:cubicBezTo>
                <a:cubicBezTo>
                  <a:pt x="16433" y="6385"/>
                  <a:pt x="16444" y="6428"/>
                  <a:pt x="16444" y="6461"/>
                </a:cubicBezTo>
                <a:cubicBezTo>
                  <a:pt x="16444" y="6493"/>
                  <a:pt x="16465" y="6547"/>
                  <a:pt x="16487" y="6590"/>
                </a:cubicBezTo>
                <a:cubicBezTo>
                  <a:pt x="16498" y="6633"/>
                  <a:pt x="16529" y="6718"/>
                  <a:pt x="16541" y="6793"/>
                </a:cubicBezTo>
                <a:cubicBezTo>
                  <a:pt x="16562" y="6869"/>
                  <a:pt x="16584" y="6943"/>
                  <a:pt x="16605" y="6965"/>
                </a:cubicBezTo>
                <a:cubicBezTo>
                  <a:pt x="16626" y="6997"/>
                  <a:pt x="16637" y="7051"/>
                  <a:pt x="16637" y="7126"/>
                </a:cubicBezTo>
                <a:cubicBezTo>
                  <a:pt x="16648" y="7190"/>
                  <a:pt x="16669" y="7286"/>
                  <a:pt x="16691" y="7341"/>
                </a:cubicBezTo>
                <a:cubicBezTo>
                  <a:pt x="16723" y="7437"/>
                  <a:pt x="16734" y="7534"/>
                  <a:pt x="16777" y="7877"/>
                </a:cubicBezTo>
                <a:cubicBezTo>
                  <a:pt x="16787" y="7952"/>
                  <a:pt x="16798" y="8059"/>
                  <a:pt x="16808" y="8113"/>
                </a:cubicBezTo>
                <a:cubicBezTo>
                  <a:pt x="16819" y="8177"/>
                  <a:pt x="16819" y="8252"/>
                  <a:pt x="16819" y="8295"/>
                </a:cubicBezTo>
                <a:lnTo>
                  <a:pt x="16819" y="8381"/>
                </a:lnTo>
                <a:cubicBezTo>
                  <a:pt x="16841" y="8402"/>
                  <a:pt x="16862" y="8606"/>
                  <a:pt x="16862" y="8756"/>
                </a:cubicBezTo>
                <a:cubicBezTo>
                  <a:pt x="16873" y="8810"/>
                  <a:pt x="16873" y="8842"/>
                  <a:pt x="16894" y="8853"/>
                </a:cubicBezTo>
                <a:cubicBezTo>
                  <a:pt x="16916" y="8874"/>
                  <a:pt x="16927" y="8895"/>
                  <a:pt x="16927" y="9046"/>
                </a:cubicBezTo>
                <a:cubicBezTo>
                  <a:pt x="16927" y="9153"/>
                  <a:pt x="16916" y="9217"/>
                  <a:pt x="16905" y="9217"/>
                </a:cubicBezTo>
                <a:cubicBezTo>
                  <a:pt x="16894" y="9217"/>
                  <a:pt x="16894" y="9271"/>
                  <a:pt x="16894" y="9336"/>
                </a:cubicBezTo>
                <a:cubicBezTo>
                  <a:pt x="16894" y="9529"/>
                  <a:pt x="16894" y="9625"/>
                  <a:pt x="16873" y="9722"/>
                </a:cubicBezTo>
                <a:cubicBezTo>
                  <a:pt x="16862" y="9786"/>
                  <a:pt x="16862" y="9818"/>
                  <a:pt x="16873" y="9851"/>
                </a:cubicBezTo>
                <a:cubicBezTo>
                  <a:pt x="16894" y="9872"/>
                  <a:pt x="16894" y="9893"/>
                  <a:pt x="16862" y="9958"/>
                </a:cubicBezTo>
                <a:cubicBezTo>
                  <a:pt x="16830" y="10001"/>
                  <a:pt x="16819" y="10075"/>
                  <a:pt x="16798" y="10215"/>
                </a:cubicBezTo>
                <a:cubicBezTo>
                  <a:pt x="16787" y="10365"/>
                  <a:pt x="16765" y="10461"/>
                  <a:pt x="16723" y="10590"/>
                </a:cubicBezTo>
                <a:cubicBezTo>
                  <a:pt x="16691" y="10697"/>
                  <a:pt x="16669" y="10783"/>
                  <a:pt x="16669" y="10805"/>
                </a:cubicBezTo>
                <a:cubicBezTo>
                  <a:pt x="16680" y="10837"/>
                  <a:pt x="16658" y="10891"/>
                  <a:pt x="16637" y="10945"/>
                </a:cubicBezTo>
                <a:cubicBezTo>
                  <a:pt x="16594" y="11041"/>
                  <a:pt x="16594" y="11062"/>
                  <a:pt x="16541" y="11309"/>
                </a:cubicBezTo>
                <a:cubicBezTo>
                  <a:pt x="16529" y="11384"/>
                  <a:pt x="16508" y="11459"/>
                  <a:pt x="16498" y="11481"/>
                </a:cubicBezTo>
                <a:cubicBezTo>
                  <a:pt x="16498" y="11491"/>
                  <a:pt x="16487" y="11556"/>
                  <a:pt x="16476" y="11610"/>
                </a:cubicBezTo>
                <a:cubicBezTo>
                  <a:pt x="16476" y="11674"/>
                  <a:pt x="16455" y="11738"/>
                  <a:pt x="16444" y="11770"/>
                </a:cubicBezTo>
                <a:cubicBezTo>
                  <a:pt x="16422" y="11792"/>
                  <a:pt x="16412" y="11834"/>
                  <a:pt x="16422" y="11856"/>
                </a:cubicBezTo>
                <a:cubicBezTo>
                  <a:pt x="16422" y="11888"/>
                  <a:pt x="16412" y="11920"/>
                  <a:pt x="16401" y="11920"/>
                </a:cubicBezTo>
                <a:cubicBezTo>
                  <a:pt x="16390" y="11931"/>
                  <a:pt x="16369" y="11963"/>
                  <a:pt x="16369" y="11996"/>
                </a:cubicBezTo>
                <a:cubicBezTo>
                  <a:pt x="16348" y="12092"/>
                  <a:pt x="16272" y="12328"/>
                  <a:pt x="16262" y="12339"/>
                </a:cubicBezTo>
                <a:cubicBezTo>
                  <a:pt x="16251" y="12349"/>
                  <a:pt x="16219" y="12478"/>
                  <a:pt x="16219" y="12499"/>
                </a:cubicBezTo>
                <a:cubicBezTo>
                  <a:pt x="16229" y="12511"/>
                  <a:pt x="16197" y="12575"/>
                  <a:pt x="16165" y="12650"/>
                </a:cubicBezTo>
                <a:cubicBezTo>
                  <a:pt x="16122" y="12735"/>
                  <a:pt x="16100" y="12811"/>
                  <a:pt x="16100" y="12821"/>
                </a:cubicBezTo>
                <a:cubicBezTo>
                  <a:pt x="16100" y="12832"/>
                  <a:pt x="16079" y="12843"/>
                  <a:pt x="16057" y="12854"/>
                </a:cubicBezTo>
                <a:cubicBezTo>
                  <a:pt x="16026" y="12864"/>
                  <a:pt x="16015" y="12886"/>
                  <a:pt x="16004" y="12940"/>
                </a:cubicBezTo>
                <a:cubicBezTo>
                  <a:pt x="15993" y="12983"/>
                  <a:pt x="15972" y="13025"/>
                  <a:pt x="15961" y="13025"/>
                </a:cubicBezTo>
                <a:cubicBezTo>
                  <a:pt x="15950" y="13036"/>
                  <a:pt x="15929" y="13068"/>
                  <a:pt x="15918" y="13100"/>
                </a:cubicBezTo>
                <a:cubicBezTo>
                  <a:pt x="15907" y="13133"/>
                  <a:pt x="15876" y="13197"/>
                  <a:pt x="15843" y="13229"/>
                </a:cubicBezTo>
                <a:cubicBezTo>
                  <a:pt x="15811" y="13261"/>
                  <a:pt x="15790" y="13304"/>
                  <a:pt x="15800" y="13315"/>
                </a:cubicBezTo>
                <a:cubicBezTo>
                  <a:pt x="15800" y="13336"/>
                  <a:pt x="15800" y="13336"/>
                  <a:pt x="15779" y="13336"/>
                </a:cubicBezTo>
                <a:cubicBezTo>
                  <a:pt x="15747" y="13336"/>
                  <a:pt x="15736" y="13358"/>
                  <a:pt x="15714" y="13412"/>
                </a:cubicBezTo>
                <a:cubicBezTo>
                  <a:pt x="15704" y="13455"/>
                  <a:pt x="15661" y="13508"/>
                  <a:pt x="15640" y="13529"/>
                </a:cubicBezTo>
                <a:cubicBezTo>
                  <a:pt x="15618" y="13562"/>
                  <a:pt x="15575" y="13615"/>
                  <a:pt x="15564" y="13658"/>
                </a:cubicBezTo>
                <a:cubicBezTo>
                  <a:pt x="15543" y="13701"/>
                  <a:pt x="15489" y="13765"/>
                  <a:pt x="15457" y="13798"/>
                </a:cubicBezTo>
                <a:cubicBezTo>
                  <a:pt x="15425" y="13830"/>
                  <a:pt x="15392" y="13872"/>
                  <a:pt x="15382" y="13894"/>
                </a:cubicBezTo>
                <a:cubicBezTo>
                  <a:pt x="15361" y="13937"/>
                  <a:pt x="15296" y="14012"/>
                  <a:pt x="15178" y="14130"/>
                </a:cubicBezTo>
                <a:cubicBezTo>
                  <a:pt x="15125" y="14184"/>
                  <a:pt x="15082" y="14237"/>
                  <a:pt x="15082" y="14259"/>
                </a:cubicBezTo>
                <a:cubicBezTo>
                  <a:pt x="15082" y="14270"/>
                  <a:pt x="15071" y="14291"/>
                  <a:pt x="15060" y="14301"/>
                </a:cubicBezTo>
                <a:cubicBezTo>
                  <a:pt x="15049" y="14313"/>
                  <a:pt x="15039" y="14334"/>
                  <a:pt x="15039" y="14344"/>
                </a:cubicBezTo>
                <a:cubicBezTo>
                  <a:pt x="15039" y="14377"/>
                  <a:pt x="14975" y="14441"/>
                  <a:pt x="14899" y="14473"/>
                </a:cubicBezTo>
                <a:cubicBezTo>
                  <a:pt x="14835" y="14516"/>
                  <a:pt x="14770" y="14570"/>
                  <a:pt x="14770" y="14602"/>
                </a:cubicBezTo>
                <a:cubicBezTo>
                  <a:pt x="14770" y="14634"/>
                  <a:pt x="14449" y="14978"/>
                  <a:pt x="14105" y="15299"/>
                </a:cubicBezTo>
                <a:cubicBezTo>
                  <a:pt x="14020" y="15385"/>
                  <a:pt x="13912" y="15481"/>
                  <a:pt x="13880" y="15514"/>
                </a:cubicBezTo>
                <a:cubicBezTo>
                  <a:pt x="13848" y="15546"/>
                  <a:pt x="13784" y="15600"/>
                  <a:pt x="13730" y="15643"/>
                </a:cubicBezTo>
                <a:cubicBezTo>
                  <a:pt x="13505" y="15825"/>
                  <a:pt x="13397" y="15910"/>
                  <a:pt x="13397" y="15922"/>
                </a:cubicBezTo>
                <a:cubicBezTo>
                  <a:pt x="13397" y="15932"/>
                  <a:pt x="13354" y="15953"/>
                  <a:pt x="13312" y="15986"/>
                </a:cubicBezTo>
                <a:cubicBezTo>
                  <a:pt x="13258" y="16018"/>
                  <a:pt x="13204" y="16050"/>
                  <a:pt x="13194" y="16061"/>
                </a:cubicBezTo>
                <a:lnTo>
                  <a:pt x="13087" y="16115"/>
                </a:lnTo>
                <a:cubicBezTo>
                  <a:pt x="13044" y="16136"/>
                  <a:pt x="12990" y="16158"/>
                  <a:pt x="12990" y="16179"/>
                </a:cubicBezTo>
                <a:cubicBezTo>
                  <a:pt x="12979" y="16200"/>
                  <a:pt x="12937" y="16232"/>
                  <a:pt x="12894" y="16265"/>
                </a:cubicBezTo>
                <a:cubicBezTo>
                  <a:pt x="12861" y="16286"/>
                  <a:pt x="12775" y="16351"/>
                  <a:pt x="12711" y="16415"/>
                </a:cubicBezTo>
                <a:cubicBezTo>
                  <a:pt x="12615" y="16490"/>
                  <a:pt x="12572" y="16522"/>
                  <a:pt x="12508" y="16544"/>
                </a:cubicBezTo>
                <a:cubicBezTo>
                  <a:pt x="12453" y="16554"/>
                  <a:pt x="12411" y="16575"/>
                  <a:pt x="12400" y="16575"/>
                </a:cubicBezTo>
                <a:cubicBezTo>
                  <a:pt x="12389" y="16575"/>
                  <a:pt x="12346" y="16587"/>
                  <a:pt x="12314" y="16608"/>
                </a:cubicBezTo>
                <a:cubicBezTo>
                  <a:pt x="12282" y="16630"/>
                  <a:pt x="12239" y="16651"/>
                  <a:pt x="12229" y="16651"/>
                </a:cubicBezTo>
                <a:lnTo>
                  <a:pt x="12143" y="16694"/>
                </a:lnTo>
                <a:cubicBezTo>
                  <a:pt x="12024" y="16747"/>
                  <a:pt x="11885" y="16801"/>
                  <a:pt x="11831" y="16801"/>
                </a:cubicBezTo>
                <a:cubicBezTo>
                  <a:pt x="11767" y="16811"/>
                  <a:pt x="11574" y="16897"/>
                  <a:pt x="11564" y="16919"/>
                </a:cubicBezTo>
                <a:cubicBezTo>
                  <a:pt x="11552" y="16930"/>
                  <a:pt x="11531" y="16940"/>
                  <a:pt x="11510" y="16940"/>
                </a:cubicBezTo>
                <a:cubicBezTo>
                  <a:pt x="11478" y="16940"/>
                  <a:pt x="11349" y="16983"/>
                  <a:pt x="11231" y="17037"/>
                </a:cubicBezTo>
                <a:cubicBezTo>
                  <a:pt x="11199" y="17059"/>
                  <a:pt x="11113" y="17080"/>
                  <a:pt x="11049" y="17080"/>
                </a:cubicBezTo>
                <a:cubicBezTo>
                  <a:pt x="10984" y="17090"/>
                  <a:pt x="10887" y="17101"/>
                  <a:pt x="10845" y="17123"/>
                </a:cubicBezTo>
                <a:cubicBezTo>
                  <a:pt x="10745" y="17151"/>
                  <a:pt x="10555" y="17170"/>
                  <a:pt x="10395" y="17170"/>
                </a:cubicBezTo>
                <a:cubicBezTo>
                  <a:pt x="10314" y="17170"/>
                  <a:pt x="10241" y="17166"/>
                  <a:pt x="10191" y="17155"/>
                </a:cubicBezTo>
                <a:cubicBezTo>
                  <a:pt x="10169" y="17150"/>
                  <a:pt x="10150" y="17148"/>
                  <a:pt x="10133" y="17148"/>
                </a:cubicBezTo>
                <a:cubicBezTo>
                  <a:pt x="10109" y="17148"/>
                  <a:pt x="10087" y="17153"/>
                  <a:pt x="10062" y="17166"/>
                </a:cubicBezTo>
                <a:cubicBezTo>
                  <a:pt x="10032" y="17178"/>
                  <a:pt x="10013" y="17186"/>
                  <a:pt x="9994" y="17186"/>
                </a:cubicBezTo>
                <a:cubicBezTo>
                  <a:pt x="9978" y="17186"/>
                  <a:pt x="9963" y="17180"/>
                  <a:pt x="9944" y="17166"/>
                </a:cubicBezTo>
                <a:cubicBezTo>
                  <a:pt x="9932" y="17158"/>
                  <a:pt x="9925" y="17153"/>
                  <a:pt x="9911" y="17153"/>
                </a:cubicBezTo>
                <a:cubicBezTo>
                  <a:pt x="9887" y="17153"/>
                  <a:pt x="9845" y="17168"/>
                  <a:pt x="9729" y="17209"/>
                </a:cubicBezTo>
                <a:cubicBezTo>
                  <a:pt x="9682" y="17224"/>
                  <a:pt x="9658" y="17234"/>
                  <a:pt x="9640" y="17234"/>
                </a:cubicBezTo>
                <a:cubicBezTo>
                  <a:pt x="9633" y="17234"/>
                  <a:pt x="9627" y="17233"/>
                  <a:pt x="9622" y="17230"/>
                </a:cubicBezTo>
                <a:cubicBezTo>
                  <a:pt x="9607" y="17219"/>
                  <a:pt x="9575" y="17214"/>
                  <a:pt x="9534" y="17214"/>
                </a:cubicBezTo>
                <a:cubicBezTo>
                  <a:pt x="9454" y="17214"/>
                  <a:pt x="9343" y="17233"/>
                  <a:pt x="9279" y="17262"/>
                </a:cubicBezTo>
                <a:cubicBezTo>
                  <a:pt x="9247" y="17275"/>
                  <a:pt x="9219" y="17280"/>
                  <a:pt x="9188" y="17280"/>
                </a:cubicBezTo>
                <a:cubicBezTo>
                  <a:pt x="9167" y="17280"/>
                  <a:pt x="9144" y="17277"/>
                  <a:pt x="9118" y="17273"/>
                </a:cubicBezTo>
                <a:cubicBezTo>
                  <a:pt x="9064" y="17262"/>
                  <a:pt x="9000" y="17262"/>
                  <a:pt x="8978" y="17262"/>
                </a:cubicBezTo>
                <a:cubicBezTo>
                  <a:pt x="8946" y="17262"/>
                  <a:pt x="8818" y="17273"/>
                  <a:pt x="8678" y="17273"/>
                </a:cubicBezTo>
                <a:cubicBezTo>
                  <a:pt x="8539" y="17273"/>
                  <a:pt x="8410" y="17283"/>
                  <a:pt x="8399" y="17295"/>
                </a:cubicBezTo>
                <a:cubicBezTo>
                  <a:pt x="8378" y="17295"/>
                  <a:pt x="8313" y="17295"/>
                  <a:pt x="8249" y="17273"/>
                </a:cubicBezTo>
                <a:cubicBezTo>
                  <a:pt x="8198" y="17260"/>
                  <a:pt x="8166" y="17255"/>
                  <a:pt x="8129" y="17255"/>
                </a:cubicBezTo>
                <a:cubicBezTo>
                  <a:pt x="8103" y="17255"/>
                  <a:pt x="8074" y="17258"/>
                  <a:pt x="8034" y="17262"/>
                </a:cubicBezTo>
                <a:cubicBezTo>
                  <a:pt x="7997" y="17270"/>
                  <a:pt x="7963" y="17275"/>
                  <a:pt x="7923" y="17275"/>
                </a:cubicBezTo>
                <a:cubicBezTo>
                  <a:pt x="7860" y="17275"/>
                  <a:pt x="7784" y="17263"/>
                  <a:pt x="7659" y="17230"/>
                </a:cubicBezTo>
                <a:cubicBezTo>
                  <a:pt x="7616" y="17219"/>
                  <a:pt x="7552" y="17219"/>
                  <a:pt x="7519" y="17209"/>
                </a:cubicBezTo>
                <a:cubicBezTo>
                  <a:pt x="7476" y="17209"/>
                  <a:pt x="7445" y="17209"/>
                  <a:pt x="7434" y="17198"/>
                </a:cubicBezTo>
                <a:cubicBezTo>
                  <a:pt x="7402" y="17176"/>
                  <a:pt x="7187" y="17144"/>
                  <a:pt x="7123" y="17144"/>
                </a:cubicBezTo>
                <a:cubicBezTo>
                  <a:pt x="7090" y="17144"/>
                  <a:pt x="7026" y="17123"/>
                  <a:pt x="6983" y="17101"/>
                </a:cubicBezTo>
                <a:cubicBezTo>
                  <a:pt x="6943" y="17088"/>
                  <a:pt x="6920" y="17079"/>
                  <a:pt x="6900" y="17079"/>
                </a:cubicBezTo>
                <a:cubicBezTo>
                  <a:pt x="6888" y="17079"/>
                  <a:pt x="6878" y="17082"/>
                  <a:pt x="6866" y="17090"/>
                </a:cubicBezTo>
                <a:cubicBezTo>
                  <a:pt x="6844" y="17101"/>
                  <a:pt x="6801" y="17101"/>
                  <a:pt x="6737" y="17101"/>
                </a:cubicBezTo>
                <a:cubicBezTo>
                  <a:pt x="6683" y="17090"/>
                  <a:pt x="6618" y="17090"/>
                  <a:pt x="6587" y="17090"/>
                </a:cubicBezTo>
                <a:cubicBezTo>
                  <a:pt x="6565" y="17090"/>
                  <a:pt x="6501" y="17080"/>
                  <a:pt x="6447" y="17059"/>
                </a:cubicBezTo>
                <a:cubicBezTo>
                  <a:pt x="6382" y="17037"/>
                  <a:pt x="6308" y="17026"/>
                  <a:pt x="6201" y="17026"/>
                </a:cubicBezTo>
                <a:cubicBezTo>
                  <a:pt x="6050" y="17026"/>
                  <a:pt x="6050" y="17026"/>
                  <a:pt x="6018" y="16973"/>
                </a:cubicBezTo>
                <a:cubicBezTo>
                  <a:pt x="5986" y="16940"/>
                  <a:pt x="5965" y="16930"/>
                  <a:pt x="5922" y="16930"/>
                </a:cubicBezTo>
                <a:cubicBezTo>
                  <a:pt x="5836" y="16930"/>
                  <a:pt x="5729" y="16897"/>
                  <a:pt x="5643" y="16833"/>
                </a:cubicBezTo>
                <a:cubicBezTo>
                  <a:pt x="5589" y="16811"/>
                  <a:pt x="5535" y="16780"/>
                  <a:pt x="5524" y="16780"/>
                </a:cubicBezTo>
                <a:cubicBezTo>
                  <a:pt x="5493" y="16780"/>
                  <a:pt x="5385" y="16737"/>
                  <a:pt x="5385" y="16715"/>
                </a:cubicBezTo>
                <a:cubicBezTo>
                  <a:pt x="5385" y="16694"/>
                  <a:pt x="5214" y="16608"/>
                  <a:pt x="5128" y="16587"/>
                </a:cubicBezTo>
                <a:cubicBezTo>
                  <a:pt x="5085" y="16575"/>
                  <a:pt x="5042" y="16554"/>
                  <a:pt x="5021" y="16533"/>
                </a:cubicBezTo>
                <a:cubicBezTo>
                  <a:pt x="4978" y="16490"/>
                  <a:pt x="4913" y="16458"/>
                  <a:pt x="4816" y="16447"/>
                </a:cubicBezTo>
                <a:cubicBezTo>
                  <a:pt x="4752" y="16447"/>
                  <a:pt x="4666" y="16404"/>
                  <a:pt x="4538" y="16339"/>
                </a:cubicBezTo>
                <a:cubicBezTo>
                  <a:pt x="4506" y="16318"/>
                  <a:pt x="4430" y="16297"/>
                  <a:pt x="4387" y="16286"/>
                </a:cubicBezTo>
                <a:cubicBezTo>
                  <a:pt x="4334" y="16286"/>
                  <a:pt x="4291" y="16275"/>
                  <a:pt x="4280" y="16265"/>
                </a:cubicBezTo>
                <a:cubicBezTo>
                  <a:pt x="4270" y="16243"/>
                  <a:pt x="4012" y="16115"/>
                  <a:pt x="4001" y="16115"/>
                </a:cubicBezTo>
                <a:cubicBezTo>
                  <a:pt x="3991" y="16115"/>
                  <a:pt x="3969" y="16093"/>
                  <a:pt x="3937" y="16072"/>
                </a:cubicBezTo>
                <a:cubicBezTo>
                  <a:pt x="3915" y="16050"/>
                  <a:pt x="3894" y="16039"/>
                  <a:pt x="3884" y="16039"/>
                </a:cubicBezTo>
                <a:cubicBezTo>
                  <a:pt x="3872" y="16039"/>
                  <a:pt x="3851" y="16018"/>
                  <a:pt x="3830" y="15996"/>
                </a:cubicBezTo>
                <a:cubicBezTo>
                  <a:pt x="3808" y="15986"/>
                  <a:pt x="3744" y="15953"/>
                  <a:pt x="3679" y="15932"/>
                </a:cubicBezTo>
                <a:cubicBezTo>
                  <a:pt x="3615" y="15910"/>
                  <a:pt x="3562" y="15879"/>
                  <a:pt x="3562" y="15868"/>
                </a:cubicBezTo>
                <a:cubicBezTo>
                  <a:pt x="3562" y="15857"/>
                  <a:pt x="3529" y="15836"/>
                  <a:pt x="3486" y="15825"/>
                </a:cubicBezTo>
                <a:cubicBezTo>
                  <a:pt x="3455" y="15803"/>
                  <a:pt x="3390" y="15760"/>
                  <a:pt x="3347" y="15717"/>
                </a:cubicBezTo>
                <a:cubicBezTo>
                  <a:pt x="3304" y="15674"/>
                  <a:pt x="3262" y="15643"/>
                  <a:pt x="3250" y="15643"/>
                </a:cubicBezTo>
                <a:cubicBezTo>
                  <a:pt x="3240" y="15643"/>
                  <a:pt x="3197" y="15610"/>
                  <a:pt x="3154" y="15567"/>
                </a:cubicBezTo>
                <a:cubicBezTo>
                  <a:pt x="3122" y="15535"/>
                  <a:pt x="3079" y="15503"/>
                  <a:pt x="3057" y="15503"/>
                </a:cubicBezTo>
                <a:cubicBezTo>
                  <a:pt x="3036" y="15503"/>
                  <a:pt x="2950" y="15417"/>
                  <a:pt x="2918" y="15342"/>
                </a:cubicBezTo>
                <a:cubicBezTo>
                  <a:pt x="2907" y="15321"/>
                  <a:pt x="2875" y="15278"/>
                  <a:pt x="2854" y="15257"/>
                </a:cubicBezTo>
                <a:cubicBezTo>
                  <a:pt x="2671" y="15052"/>
                  <a:pt x="2618" y="14999"/>
                  <a:pt x="2585" y="14935"/>
                </a:cubicBezTo>
                <a:cubicBezTo>
                  <a:pt x="2564" y="14902"/>
                  <a:pt x="2532" y="14859"/>
                  <a:pt x="2521" y="14859"/>
                </a:cubicBezTo>
                <a:cubicBezTo>
                  <a:pt x="2500" y="14849"/>
                  <a:pt x="2478" y="14827"/>
                  <a:pt x="2457" y="14806"/>
                </a:cubicBezTo>
                <a:cubicBezTo>
                  <a:pt x="2446" y="14773"/>
                  <a:pt x="2414" y="14742"/>
                  <a:pt x="2392" y="14709"/>
                </a:cubicBezTo>
                <a:cubicBezTo>
                  <a:pt x="2339" y="14645"/>
                  <a:pt x="2178" y="14387"/>
                  <a:pt x="2178" y="14377"/>
                </a:cubicBezTo>
                <a:cubicBezTo>
                  <a:pt x="2178" y="14377"/>
                  <a:pt x="2167" y="14356"/>
                  <a:pt x="2146" y="14334"/>
                </a:cubicBezTo>
                <a:cubicBezTo>
                  <a:pt x="2125" y="14323"/>
                  <a:pt x="2092" y="14270"/>
                  <a:pt x="2070" y="14227"/>
                </a:cubicBezTo>
                <a:cubicBezTo>
                  <a:pt x="2049" y="14184"/>
                  <a:pt x="2017" y="14141"/>
                  <a:pt x="1996" y="14141"/>
                </a:cubicBezTo>
                <a:cubicBezTo>
                  <a:pt x="1963" y="14120"/>
                  <a:pt x="1953" y="14108"/>
                  <a:pt x="1953" y="14065"/>
                </a:cubicBezTo>
                <a:cubicBezTo>
                  <a:pt x="1953" y="14034"/>
                  <a:pt x="1942" y="14001"/>
                  <a:pt x="1931" y="13991"/>
                </a:cubicBezTo>
                <a:cubicBezTo>
                  <a:pt x="1910" y="13980"/>
                  <a:pt x="1867" y="13915"/>
                  <a:pt x="1824" y="13851"/>
                </a:cubicBezTo>
                <a:cubicBezTo>
                  <a:pt x="1792" y="13798"/>
                  <a:pt x="1738" y="13744"/>
                  <a:pt x="1727" y="13733"/>
                </a:cubicBezTo>
                <a:cubicBezTo>
                  <a:pt x="1684" y="13722"/>
                  <a:pt x="1599" y="13583"/>
                  <a:pt x="1610" y="13551"/>
                </a:cubicBezTo>
                <a:cubicBezTo>
                  <a:pt x="1610" y="13529"/>
                  <a:pt x="1588" y="13486"/>
                  <a:pt x="1556" y="13455"/>
                </a:cubicBezTo>
                <a:cubicBezTo>
                  <a:pt x="1491" y="13358"/>
                  <a:pt x="1341" y="13090"/>
                  <a:pt x="1298" y="12950"/>
                </a:cubicBezTo>
                <a:cubicBezTo>
                  <a:pt x="1288" y="12897"/>
                  <a:pt x="1266" y="12854"/>
                  <a:pt x="1255" y="12854"/>
                </a:cubicBezTo>
                <a:cubicBezTo>
                  <a:pt x="1245" y="12854"/>
                  <a:pt x="1245" y="12843"/>
                  <a:pt x="1245" y="12821"/>
                </a:cubicBezTo>
                <a:cubicBezTo>
                  <a:pt x="1245" y="12800"/>
                  <a:pt x="1224" y="12747"/>
                  <a:pt x="1202" y="12714"/>
                </a:cubicBezTo>
                <a:cubicBezTo>
                  <a:pt x="1181" y="12671"/>
                  <a:pt x="1159" y="12639"/>
                  <a:pt x="1169" y="12628"/>
                </a:cubicBezTo>
                <a:cubicBezTo>
                  <a:pt x="1169" y="12618"/>
                  <a:pt x="1169" y="12596"/>
                  <a:pt x="1159" y="12585"/>
                </a:cubicBezTo>
                <a:cubicBezTo>
                  <a:pt x="1148" y="12575"/>
                  <a:pt x="1116" y="12521"/>
                  <a:pt x="1095" y="12468"/>
                </a:cubicBezTo>
                <a:cubicBezTo>
                  <a:pt x="1062" y="12414"/>
                  <a:pt x="1030" y="12360"/>
                  <a:pt x="1019" y="12349"/>
                </a:cubicBezTo>
                <a:cubicBezTo>
                  <a:pt x="1009" y="12339"/>
                  <a:pt x="1009" y="12318"/>
                  <a:pt x="1009" y="12306"/>
                </a:cubicBezTo>
                <a:cubicBezTo>
                  <a:pt x="1009" y="12296"/>
                  <a:pt x="955" y="12167"/>
                  <a:pt x="880" y="12028"/>
                </a:cubicBezTo>
                <a:cubicBezTo>
                  <a:pt x="783" y="11834"/>
                  <a:pt x="752" y="11738"/>
                  <a:pt x="752" y="11695"/>
                </a:cubicBezTo>
                <a:cubicBezTo>
                  <a:pt x="752" y="11653"/>
                  <a:pt x="730" y="11588"/>
                  <a:pt x="687" y="11502"/>
                </a:cubicBezTo>
                <a:cubicBezTo>
                  <a:pt x="633" y="11384"/>
                  <a:pt x="623" y="11362"/>
                  <a:pt x="644" y="11331"/>
                </a:cubicBezTo>
                <a:cubicBezTo>
                  <a:pt x="655" y="11298"/>
                  <a:pt x="644" y="11277"/>
                  <a:pt x="612" y="11191"/>
                </a:cubicBezTo>
                <a:cubicBezTo>
                  <a:pt x="590" y="11138"/>
                  <a:pt x="569" y="11084"/>
                  <a:pt x="569" y="11073"/>
                </a:cubicBezTo>
                <a:cubicBezTo>
                  <a:pt x="569" y="11062"/>
                  <a:pt x="569" y="11052"/>
                  <a:pt x="547" y="11041"/>
                </a:cubicBezTo>
                <a:cubicBezTo>
                  <a:pt x="537" y="11030"/>
                  <a:pt x="537" y="10998"/>
                  <a:pt x="537" y="10933"/>
                </a:cubicBezTo>
                <a:cubicBezTo>
                  <a:pt x="547" y="10869"/>
                  <a:pt x="537" y="10837"/>
                  <a:pt x="526" y="10816"/>
                </a:cubicBezTo>
                <a:cubicBezTo>
                  <a:pt x="473" y="10752"/>
                  <a:pt x="462" y="10719"/>
                  <a:pt x="473" y="10633"/>
                </a:cubicBezTo>
                <a:cubicBezTo>
                  <a:pt x="483" y="10558"/>
                  <a:pt x="483" y="10526"/>
                  <a:pt x="451" y="10451"/>
                </a:cubicBezTo>
                <a:cubicBezTo>
                  <a:pt x="440" y="10408"/>
                  <a:pt x="419" y="10322"/>
                  <a:pt x="419" y="10268"/>
                </a:cubicBezTo>
                <a:cubicBezTo>
                  <a:pt x="419" y="10151"/>
                  <a:pt x="397" y="9947"/>
                  <a:pt x="387" y="9915"/>
                </a:cubicBezTo>
                <a:cubicBezTo>
                  <a:pt x="376" y="9893"/>
                  <a:pt x="376" y="9732"/>
                  <a:pt x="354" y="9057"/>
                </a:cubicBezTo>
                <a:cubicBezTo>
                  <a:pt x="354" y="8895"/>
                  <a:pt x="354" y="8745"/>
                  <a:pt x="365" y="8735"/>
                </a:cubicBezTo>
                <a:cubicBezTo>
                  <a:pt x="376" y="8735"/>
                  <a:pt x="376" y="8692"/>
                  <a:pt x="365" y="8649"/>
                </a:cubicBezTo>
                <a:cubicBezTo>
                  <a:pt x="354" y="8606"/>
                  <a:pt x="354" y="8445"/>
                  <a:pt x="354" y="8284"/>
                </a:cubicBezTo>
                <a:cubicBezTo>
                  <a:pt x="354" y="8037"/>
                  <a:pt x="365" y="7994"/>
                  <a:pt x="387" y="7973"/>
                </a:cubicBezTo>
                <a:cubicBezTo>
                  <a:pt x="408" y="7963"/>
                  <a:pt x="408" y="7930"/>
                  <a:pt x="408" y="7801"/>
                </a:cubicBezTo>
                <a:cubicBezTo>
                  <a:pt x="408" y="7716"/>
                  <a:pt x="419" y="7598"/>
                  <a:pt x="430" y="7534"/>
                </a:cubicBezTo>
                <a:cubicBezTo>
                  <a:pt x="494" y="7276"/>
                  <a:pt x="494" y="7222"/>
                  <a:pt x="516" y="7062"/>
                </a:cubicBezTo>
                <a:cubicBezTo>
                  <a:pt x="516" y="6965"/>
                  <a:pt x="526" y="6772"/>
                  <a:pt x="537" y="6633"/>
                </a:cubicBezTo>
                <a:cubicBezTo>
                  <a:pt x="537" y="6471"/>
                  <a:pt x="547" y="6343"/>
                  <a:pt x="569" y="6300"/>
                </a:cubicBezTo>
                <a:cubicBezTo>
                  <a:pt x="580" y="6257"/>
                  <a:pt x="601" y="6150"/>
                  <a:pt x="623" y="6064"/>
                </a:cubicBezTo>
                <a:cubicBezTo>
                  <a:pt x="644" y="5978"/>
                  <a:pt x="676" y="5860"/>
                  <a:pt x="698" y="5817"/>
                </a:cubicBezTo>
                <a:cubicBezTo>
                  <a:pt x="740" y="5753"/>
                  <a:pt x="740" y="5710"/>
                  <a:pt x="752" y="5592"/>
                </a:cubicBezTo>
                <a:cubicBezTo>
                  <a:pt x="762" y="5442"/>
                  <a:pt x="762" y="5431"/>
                  <a:pt x="805" y="5420"/>
                </a:cubicBezTo>
                <a:cubicBezTo>
                  <a:pt x="837" y="5399"/>
                  <a:pt x="848" y="5377"/>
                  <a:pt x="848" y="5303"/>
                </a:cubicBezTo>
                <a:cubicBezTo>
                  <a:pt x="869" y="5163"/>
                  <a:pt x="891" y="5088"/>
                  <a:pt x="945" y="5013"/>
                </a:cubicBezTo>
                <a:cubicBezTo>
                  <a:pt x="966" y="4981"/>
                  <a:pt x="998" y="4916"/>
                  <a:pt x="998" y="4884"/>
                </a:cubicBezTo>
                <a:cubicBezTo>
                  <a:pt x="1009" y="4841"/>
                  <a:pt x="1019" y="4809"/>
                  <a:pt x="1030" y="4798"/>
                </a:cubicBezTo>
                <a:cubicBezTo>
                  <a:pt x="1030" y="4788"/>
                  <a:pt x="1052" y="4745"/>
                  <a:pt x="1073" y="4691"/>
                </a:cubicBezTo>
                <a:cubicBezTo>
                  <a:pt x="1148" y="4498"/>
                  <a:pt x="1234" y="4326"/>
                  <a:pt x="1266" y="4316"/>
                </a:cubicBezTo>
                <a:cubicBezTo>
                  <a:pt x="1288" y="4305"/>
                  <a:pt x="1309" y="4283"/>
                  <a:pt x="1309" y="4262"/>
                </a:cubicBezTo>
                <a:cubicBezTo>
                  <a:pt x="1320" y="4208"/>
                  <a:pt x="1374" y="4112"/>
                  <a:pt x="1395" y="4080"/>
                </a:cubicBezTo>
                <a:cubicBezTo>
                  <a:pt x="1405" y="4069"/>
                  <a:pt x="1427" y="4015"/>
                  <a:pt x="1438" y="3973"/>
                </a:cubicBezTo>
                <a:cubicBezTo>
                  <a:pt x="1448" y="3918"/>
                  <a:pt x="1470" y="3854"/>
                  <a:pt x="1491" y="3822"/>
                </a:cubicBezTo>
                <a:cubicBezTo>
                  <a:pt x="1534" y="3768"/>
                  <a:pt x="1631" y="3586"/>
                  <a:pt x="1631" y="3565"/>
                </a:cubicBezTo>
                <a:cubicBezTo>
                  <a:pt x="1631" y="3554"/>
                  <a:pt x="1663" y="3511"/>
                  <a:pt x="1706" y="3458"/>
                </a:cubicBezTo>
                <a:cubicBezTo>
                  <a:pt x="1738" y="3415"/>
                  <a:pt x="1770" y="3372"/>
                  <a:pt x="1770" y="3361"/>
                </a:cubicBezTo>
                <a:cubicBezTo>
                  <a:pt x="1770" y="3350"/>
                  <a:pt x="1813" y="3318"/>
                  <a:pt x="1867" y="3286"/>
                </a:cubicBezTo>
                <a:cubicBezTo>
                  <a:pt x="1910" y="3253"/>
                  <a:pt x="1953" y="3222"/>
                  <a:pt x="1953" y="3211"/>
                </a:cubicBezTo>
                <a:cubicBezTo>
                  <a:pt x="1953" y="3189"/>
                  <a:pt x="1963" y="3179"/>
                  <a:pt x="1974" y="3179"/>
                </a:cubicBezTo>
                <a:cubicBezTo>
                  <a:pt x="2006" y="3179"/>
                  <a:pt x="2125" y="3050"/>
                  <a:pt x="2221" y="2921"/>
                </a:cubicBezTo>
                <a:cubicBezTo>
                  <a:pt x="2264" y="2857"/>
                  <a:pt x="2306" y="2803"/>
                  <a:pt x="2318" y="2803"/>
                </a:cubicBezTo>
                <a:cubicBezTo>
                  <a:pt x="2328" y="2803"/>
                  <a:pt x="2361" y="2781"/>
                  <a:pt x="2392" y="2760"/>
                </a:cubicBezTo>
                <a:cubicBezTo>
                  <a:pt x="2425" y="2728"/>
                  <a:pt x="2468" y="2707"/>
                  <a:pt x="2478" y="2707"/>
                </a:cubicBezTo>
                <a:cubicBezTo>
                  <a:pt x="2489" y="2707"/>
                  <a:pt x="2521" y="2685"/>
                  <a:pt x="2542" y="2664"/>
                </a:cubicBezTo>
                <a:cubicBezTo>
                  <a:pt x="2564" y="2631"/>
                  <a:pt x="2628" y="2578"/>
                  <a:pt x="2693" y="2535"/>
                </a:cubicBezTo>
                <a:cubicBezTo>
                  <a:pt x="2747" y="2503"/>
                  <a:pt x="2800" y="2460"/>
                  <a:pt x="2811" y="2449"/>
                </a:cubicBezTo>
                <a:cubicBezTo>
                  <a:pt x="2811" y="2444"/>
                  <a:pt x="2816" y="2441"/>
                  <a:pt x="2823" y="2441"/>
                </a:cubicBezTo>
                <a:cubicBezTo>
                  <a:pt x="2830" y="2441"/>
                  <a:pt x="2838" y="2444"/>
                  <a:pt x="2843" y="2449"/>
                </a:cubicBezTo>
                <a:cubicBezTo>
                  <a:pt x="2854" y="2449"/>
                  <a:pt x="2886" y="2428"/>
                  <a:pt x="2929" y="2395"/>
                </a:cubicBezTo>
                <a:cubicBezTo>
                  <a:pt x="3004" y="2321"/>
                  <a:pt x="3047" y="2299"/>
                  <a:pt x="3176" y="2245"/>
                </a:cubicBezTo>
                <a:cubicBezTo>
                  <a:pt x="3229" y="2224"/>
                  <a:pt x="3272" y="2202"/>
                  <a:pt x="3283" y="2192"/>
                </a:cubicBezTo>
                <a:cubicBezTo>
                  <a:pt x="3293" y="2181"/>
                  <a:pt x="3336" y="2159"/>
                  <a:pt x="3379" y="2149"/>
                </a:cubicBezTo>
                <a:cubicBezTo>
                  <a:pt x="3412" y="2128"/>
                  <a:pt x="3465" y="2095"/>
                  <a:pt x="3497" y="2063"/>
                </a:cubicBezTo>
                <a:cubicBezTo>
                  <a:pt x="3523" y="2037"/>
                  <a:pt x="3557" y="2017"/>
                  <a:pt x="3574" y="2017"/>
                </a:cubicBezTo>
                <a:cubicBezTo>
                  <a:pt x="3578" y="2017"/>
                  <a:pt x="3581" y="2018"/>
                  <a:pt x="3583" y="2020"/>
                </a:cubicBezTo>
                <a:cubicBezTo>
                  <a:pt x="3594" y="2020"/>
                  <a:pt x="3637" y="2009"/>
                  <a:pt x="3669" y="1977"/>
                </a:cubicBezTo>
                <a:cubicBezTo>
                  <a:pt x="3701" y="1956"/>
                  <a:pt x="3765" y="1935"/>
                  <a:pt x="3808" y="1923"/>
                </a:cubicBezTo>
                <a:cubicBezTo>
                  <a:pt x="3862" y="1923"/>
                  <a:pt x="3915" y="1902"/>
                  <a:pt x="3948" y="1870"/>
                </a:cubicBezTo>
                <a:cubicBezTo>
                  <a:pt x="3991" y="1849"/>
                  <a:pt x="4044" y="1827"/>
                  <a:pt x="4108" y="1816"/>
                </a:cubicBezTo>
                <a:cubicBezTo>
                  <a:pt x="4173" y="1816"/>
                  <a:pt x="4237" y="1795"/>
                  <a:pt x="4270" y="1784"/>
                </a:cubicBezTo>
                <a:cubicBezTo>
                  <a:pt x="4291" y="1773"/>
                  <a:pt x="4344" y="1773"/>
                  <a:pt x="4377" y="1773"/>
                </a:cubicBezTo>
                <a:cubicBezTo>
                  <a:pt x="4420" y="1773"/>
                  <a:pt x="4484" y="1763"/>
                  <a:pt x="4527" y="1752"/>
                </a:cubicBezTo>
                <a:cubicBezTo>
                  <a:pt x="4720" y="1687"/>
                  <a:pt x="4935" y="1623"/>
                  <a:pt x="4978" y="1623"/>
                </a:cubicBezTo>
                <a:cubicBezTo>
                  <a:pt x="5031" y="1623"/>
                  <a:pt x="5300" y="1580"/>
                  <a:pt x="5331" y="1559"/>
                </a:cubicBezTo>
                <a:cubicBezTo>
                  <a:pt x="5353" y="1548"/>
                  <a:pt x="5439" y="1537"/>
                  <a:pt x="5524" y="1537"/>
                </a:cubicBezTo>
                <a:cubicBezTo>
                  <a:pt x="5610" y="1527"/>
                  <a:pt x="5707" y="1516"/>
                  <a:pt x="5739" y="1516"/>
                </a:cubicBezTo>
                <a:cubicBezTo>
                  <a:pt x="5760" y="1511"/>
                  <a:pt x="5801" y="1508"/>
                  <a:pt x="5849" y="1508"/>
                </a:cubicBezTo>
                <a:cubicBezTo>
                  <a:pt x="5897" y="1508"/>
                  <a:pt x="5954" y="1511"/>
                  <a:pt x="6007" y="1516"/>
                </a:cubicBezTo>
                <a:cubicBezTo>
                  <a:pt x="6158" y="1516"/>
                  <a:pt x="6211" y="1516"/>
                  <a:pt x="6222" y="1505"/>
                </a:cubicBezTo>
                <a:cubicBezTo>
                  <a:pt x="6240" y="1487"/>
                  <a:pt x="6324" y="1475"/>
                  <a:pt x="6406" y="1475"/>
                </a:cubicBezTo>
                <a:cubicBezTo>
                  <a:pt x="6465" y="1475"/>
                  <a:pt x="6523" y="1481"/>
                  <a:pt x="6554" y="1494"/>
                </a:cubicBezTo>
                <a:cubicBezTo>
                  <a:pt x="6575" y="1500"/>
                  <a:pt x="6592" y="1503"/>
                  <a:pt x="6606" y="1503"/>
                </a:cubicBezTo>
                <a:cubicBezTo>
                  <a:pt x="6621" y="1503"/>
                  <a:pt x="6635" y="1500"/>
                  <a:pt x="6651" y="1494"/>
                </a:cubicBezTo>
                <a:cubicBezTo>
                  <a:pt x="6704" y="1463"/>
                  <a:pt x="6983" y="1441"/>
                  <a:pt x="7337" y="1441"/>
                </a:cubicBezTo>
                <a:cubicBezTo>
                  <a:pt x="7519" y="1430"/>
                  <a:pt x="7670" y="1430"/>
                  <a:pt x="7691" y="1420"/>
                </a:cubicBezTo>
                <a:cubicBezTo>
                  <a:pt x="7698" y="1420"/>
                  <a:pt x="7734" y="1415"/>
                  <a:pt x="7776" y="1415"/>
                </a:cubicBezTo>
                <a:cubicBezTo>
                  <a:pt x="7797" y="1415"/>
                  <a:pt x="7820" y="1416"/>
                  <a:pt x="7841" y="1420"/>
                </a:cubicBezTo>
                <a:cubicBezTo>
                  <a:pt x="7867" y="1422"/>
                  <a:pt x="7888" y="1424"/>
                  <a:pt x="7907" y="1424"/>
                </a:cubicBezTo>
                <a:cubicBezTo>
                  <a:pt x="7958" y="1424"/>
                  <a:pt x="7990" y="1414"/>
                  <a:pt x="8045" y="1398"/>
                </a:cubicBezTo>
                <a:cubicBezTo>
                  <a:pt x="8085" y="1385"/>
                  <a:pt x="8109" y="1375"/>
                  <a:pt x="8126" y="1375"/>
                </a:cubicBezTo>
                <a:cubicBezTo>
                  <a:pt x="8136" y="1375"/>
                  <a:pt x="8145" y="1379"/>
                  <a:pt x="8153" y="1387"/>
                </a:cubicBezTo>
                <a:cubicBezTo>
                  <a:pt x="8162" y="1392"/>
                  <a:pt x="8172" y="1394"/>
                  <a:pt x="8187" y="1394"/>
                </a:cubicBezTo>
                <a:cubicBezTo>
                  <a:pt x="8206" y="1394"/>
                  <a:pt x="8233" y="1389"/>
                  <a:pt x="8270" y="1377"/>
                </a:cubicBezTo>
                <a:cubicBezTo>
                  <a:pt x="8313" y="1355"/>
                  <a:pt x="8356" y="1355"/>
                  <a:pt x="8367" y="1355"/>
                </a:cubicBezTo>
                <a:cubicBezTo>
                  <a:pt x="8373" y="1358"/>
                  <a:pt x="8381" y="1360"/>
                  <a:pt x="8388" y="1360"/>
                </a:cubicBezTo>
                <a:cubicBezTo>
                  <a:pt x="8407" y="1360"/>
                  <a:pt x="8430" y="1352"/>
                  <a:pt x="8453" y="1344"/>
                </a:cubicBezTo>
                <a:cubicBezTo>
                  <a:pt x="8496" y="1323"/>
                  <a:pt x="8549" y="1312"/>
                  <a:pt x="8582" y="1312"/>
                </a:cubicBezTo>
                <a:cubicBezTo>
                  <a:pt x="8613" y="1312"/>
                  <a:pt x="8668" y="1301"/>
                  <a:pt x="8699" y="1291"/>
                </a:cubicBezTo>
                <a:cubicBezTo>
                  <a:pt x="8732" y="1269"/>
                  <a:pt x="8775" y="1269"/>
                  <a:pt x="8861" y="1269"/>
                </a:cubicBezTo>
                <a:cubicBezTo>
                  <a:pt x="8882" y="1272"/>
                  <a:pt x="8902" y="1274"/>
                  <a:pt x="8921" y="1274"/>
                </a:cubicBezTo>
                <a:cubicBezTo>
                  <a:pt x="8967" y="1274"/>
                  <a:pt x="9005" y="1266"/>
                  <a:pt x="9043" y="1258"/>
                </a:cubicBezTo>
                <a:cubicBezTo>
                  <a:pt x="9138" y="1219"/>
                  <a:pt x="9275" y="1197"/>
                  <a:pt x="9413" y="1197"/>
                </a:cubicBezTo>
                <a:cubicBezTo>
                  <a:pt x="9462" y="1197"/>
                  <a:pt x="9510" y="1200"/>
                  <a:pt x="9557" y="1205"/>
                </a:cubicBezTo>
                <a:lnTo>
                  <a:pt x="9750" y="1205"/>
                </a:lnTo>
                <a:cubicBezTo>
                  <a:pt x="9762" y="1194"/>
                  <a:pt x="9890" y="1194"/>
                  <a:pt x="10041" y="1194"/>
                </a:cubicBezTo>
                <a:cubicBezTo>
                  <a:pt x="10101" y="1197"/>
                  <a:pt x="10148" y="1198"/>
                  <a:pt x="10187" y="1198"/>
                </a:cubicBezTo>
                <a:cubicBezTo>
                  <a:pt x="10292" y="1198"/>
                  <a:pt x="10331" y="1188"/>
                  <a:pt x="10394" y="1173"/>
                </a:cubicBezTo>
                <a:cubicBezTo>
                  <a:pt x="10441" y="1155"/>
                  <a:pt x="10469" y="1147"/>
                  <a:pt x="10486" y="1147"/>
                </a:cubicBezTo>
                <a:cubicBezTo>
                  <a:pt x="10500" y="1147"/>
                  <a:pt x="10507" y="1153"/>
                  <a:pt x="10512" y="1162"/>
                </a:cubicBezTo>
                <a:cubicBezTo>
                  <a:pt x="10518" y="1175"/>
                  <a:pt x="10528" y="1180"/>
                  <a:pt x="10561" y="1180"/>
                </a:cubicBezTo>
                <a:cubicBezTo>
                  <a:pt x="10584" y="1180"/>
                  <a:pt x="10619" y="1177"/>
                  <a:pt x="10673" y="1173"/>
                </a:cubicBezTo>
                <a:cubicBezTo>
                  <a:pt x="10775" y="1162"/>
                  <a:pt x="10831" y="1156"/>
                  <a:pt x="10868" y="1156"/>
                </a:cubicBezTo>
                <a:cubicBezTo>
                  <a:pt x="10904" y="1156"/>
                  <a:pt x="10920" y="1162"/>
                  <a:pt x="10942" y="1173"/>
                </a:cubicBezTo>
                <a:cubicBezTo>
                  <a:pt x="10965" y="1188"/>
                  <a:pt x="10994" y="1198"/>
                  <a:pt x="11041" y="1198"/>
                </a:cubicBezTo>
                <a:cubicBezTo>
                  <a:pt x="11059" y="1198"/>
                  <a:pt x="11079" y="1197"/>
                  <a:pt x="11102" y="1194"/>
                </a:cubicBezTo>
                <a:cubicBezTo>
                  <a:pt x="11242" y="1194"/>
                  <a:pt x="11371" y="1227"/>
                  <a:pt x="11478" y="1301"/>
                </a:cubicBezTo>
                <a:cubicBezTo>
                  <a:pt x="11521" y="1323"/>
                  <a:pt x="11617" y="1366"/>
                  <a:pt x="11681" y="1398"/>
                </a:cubicBezTo>
                <a:cubicBezTo>
                  <a:pt x="11746" y="1430"/>
                  <a:pt x="11821" y="1473"/>
                  <a:pt x="11853" y="1494"/>
                </a:cubicBezTo>
                <a:cubicBezTo>
                  <a:pt x="11874" y="1527"/>
                  <a:pt x="11907" y="1537"/>
                  <a:pt x="11928" y="1537"/>
                </a:cubicBezTo>
                <a:cubicBezTo>
                  <a:pt x="11950" y="1537"/>
                  <a:pt x="12100" y="1634"/>
                  <a:pt x="12143" y="1677"/>
                </a:cubicBezTo>
                <a:cubicBezTo>
                  <a:pt x="12153" y="1687"/>
                  <a:pt x="12207" y="1720"/>
                  <a:pt x="12250" y="1741"/>
                </a:cubicBezTo>
                <a:cubicBezTo>
                  <a:pt x="12293" y="1773"/>
                  <a:pt x="12325" y="1795"/>
                  <a:pt x="12325" y="1806"/>
                </a:cubicBezTo>
                <a:cubicBezTo>
                  <a:pt x="12325" y="1827"/>
                  <a:pt x="12346" y="1838"/>
                  <a:pt x="12368" y="1849"/>
                </a:cubicBezTo>
                <a:cubicBezTo>
                  <a:pt x="12389" y="1859"/>
                  <a:pt x="12443" y="1892"/>
                  <a:pt x="12486" y="1935"/>
                </a:cubicBezTo>
                <a:cubicBezTo>
                  <a:pt x="12529" y="1966"/>
                  <a:pt x="12604" y="2020"/>
                  <a:pt x="12658" y="2052"/>
                </a:cubicBezTo>
                <a:cubicBezTo>
                  <a:pt x="12711" y="2085"/>
                  <a:pt x="12765" y="2138"/>
                  <a:pt x="12786" y="2159"/>
                </a:cubicBezTo>
                <a:cubicBezTo>
                  <a:pt x="12861" y="2256"/>
                  <a:pt x="12883" y="2267"/>
                  <a:pt x="12990" y="2331"/>
                </a:cubicBezTo>
                <a:cubicBezTo>
                  <a:pt x="13054" y="2364"/>
                  <a:pt x="13108" y="2395"/>
                  <a:pt x="13108" y="2406"/>
                </a:cubicBezTo>
                <a:cubicBezTo>
                  <a:pt x="13108" y="2406"/>
                  <a:pt x="13130" y="2428"/>
                  <a:pt x="13151" y="2438"/>
                </a:cubicBezTo>
                <a:cubicBezTo>
                  <a:pt x="13183" y="2449"/>
                  <a:pt x="13226" y="2481"/>
                  <a:pt x="13247" y="2514"/>
                </a:cubicBezTo>
                <a:cubicBezTo>
                  <a:pt x="13269" y="2545"/>
                  <a:pt x="13323" y="2600"/>
                  <a:pt x="13366" y="2631"/>
                </a:cubicBezTo>
                <a:cubicBezTo>
                  <a:pt x="13494" y="2728"/>
                  <a:pt x="13891" y="3125"/>
                  <a:pt x="13891" y="3146"/>
                </a:cubicBezTo>
                <a:cubicBezTo>
                  <a:pt x="13891" y="3168"/>
                  <a:pt x="13934" y="3222"/>
                  <a:pt x="13988" y="3286"/>
                </a:cubicBezTo>
                <a:cubicBezTo>
                  <a:pt x="14052" y="3339"/>
                  <a:pt x="14105" y="3415"/>
                  <a:pt x="14116" y="3436"/>
                </a:cubicBezTo>
                <a:cubicBezTo>
                  <a:pt x="14127" y="3458"/>
                  <a:pt x="14148" y="3501"/>
                  <a:pt x="14170" y="3532"/>
                </a:cubicBezTo>
                <a:cubicBezTo>
                  <a:pt x="14191" y="3554"/>
                  <a:pt x="14213" y="3597"/>
                  <a:pt x="14224" y="3618"/>
                </a:cubicBezTo>
                <a:cubicBezTo>
                  <a:pt x="14288" y="3747"/>
                  <a:pt x="14331" y="3811"/>
                  <a:pt x="14384" y="3865"/>
                </a:cubicBezTo>
                <a:cubicBezTo>
                  <a:pt x="14534" y="4004"/>
                  <a:pt x="14567" y="4069"/>
                  <a:pt x="14556" y="4112"/>
                </a:cubicBezTo>
                <a:cubicBezTo>
                  <a:pt x="14556" y="4144"/>
                  <a:pt x="14567" y="4176"/>
                  <a:pt x="14620" y="4240"/>
                </a:cubicBezTo>
                <a:cubicBezTo>
                  <a:pt x="14663" y="4283"/>
                  <a:pt x="14706" y="4348"/>
                  <a:pt x="14727" y="4380"/>
                </a:cubicBezTo>
                <a:cubicBezTo>
                  <a:pt x="14749" y="4412"/>
                  <a:pt x="14813" y="4476"/>
                  <a:pt x="14856" y="4530"/>
                </a:cubicBezTo>
                <a:cubicBezTo>
                  <a:pt x="14910" y="4583"/>
                  <a:pt x="14953" y="4648"/>
                  <a:pt x="14953" y="4669"/>
                </a:cubicBezTo>
                <a:cubicBezTo>
                  <a:pt x="14975" y="4777"/>
                  <a:pt x="14996" y="4831"/>
                  <a:pt x="15028" y="4831"/>
                </a:cubicBezTo>
                <a:cubicBezTo>
                  <a:pt x="15049" y="4841"/>
                  <a:pt x="15103" y="4916"/>
                  <a:pt x="15135" y="5002"/>
                </a:cubicBezTo>
                <a:cubicBezTo>
                  <a:pt x="15146" y="5034"/>
                  <a:pt x="15156" y="5067"/>
                  <a:pt x="15168" y="5088"/>
                </a:cubicBezTo>
                <a:cubicBezTo>
                  <a:pt x="15178" y="5109"/>
                  <a:pt x="15199" y="5163"/>
                  <a:pt x="15211" y="5217"/>
                </a:cubicBezTo>
                <a:cubicBezTo>
                  <a:pt x="15232" y="5270"/>
                  <a:pt x="15275" y="5388"/>
                  <a:pt x="15318" y="5484"/>
                </a:cubicBezTo>
                <a:cubicBezTo>
                  <a:pt x="15361" y="5570"/>
                  <a:pt x="15404" y="5667"/>
                  <a:pt x="15404" y="5689"/>
                </a:cubicBezTo>
                <a:cubicBezTo>
                  <a:pt x="15404" y="5710"/>
                  <a:pt x="15425" y="5775"/>
                  <a:pt x="15447" y="5828"/>
                </a:cubicBezTo>
                <a:cubicBezTo>
                  <a:pt x="15500" y="5925"/>
                  <a:pt x="15511" y="5968"/>
                  <a:pt x="15478" y="5999"/>
                </a:cubicBezTo>
                <a:cubicBezTo>
                  <a:pt x="15468" y="6011"/>
                  <a:pt x="15468" y="6032"/>
                  <a:pt x="15478" y="6064"/>
                </a:cubicBezTo>
                <a:cubicBezTo>
                  <a:pt x="15489" y="6085"/>
                  <a:pt x="15500" y="6161"/>
                  <a:pt x="15511" y="6235"/>
                </a:cubicBezTo>
                <a:cubicBezTo>
                  <a:pt x="15511" y="6300"/>
                  <a:pt x="15521" y="6375"/>
                  <a:pt x="15543" y="6397"/>
                </a:cubicBezTo>
                <a:cubicBezTo>
                  <a:pt x="15554" y="6418"/>
                  <a:pt x="15564" y="6450"/>
                  <a:pt x="15554" y="6482"/>
                </a:cubicBezTo>
                <a:cubicBezTo>
                  <a:pt x="15554" y="6504"/>
                  <a:pt x="15554" y="6547"/>
                  <a:pt x="15575" y="6590"/>
                </a:cubicBezTo>
                <a:cubicBezTo>
                  <a:pt x="15586" y="6621"/>
                  <a:pt x="15597" y="6707"/>
                  <a:pt x="15597" y="6804"/>
                </a:cubicBezTo>
                <a:cubicBezTo>
                  <a:pt x="15607" y="6890"/>
                  <a:pt x="15618" y="6997"/>
                  <a:pt x="15628" y="7040"/>
                </a:cubicBezTo>
                <a:cubicBezTo>
                  <a:pt x="15640" y="7083"/>
                  <a:pt x="15650" y="7169"/>
                  <a:pt x="15650" y="7222"/>
                </a:cubicBezTo>
                <a:cubicBezTo>
                  <a:pt x="15661" y="7383"/>
                  <a:pt x="15693" y="7598"/>
                  <a:pt x="15714" y="7630"/>
                </a:cubicBezTo>
                <a:cubicBezTo>
                  <a:pt x="15725" y="7641"/>
                  <a:pt x="15736" y="7684"/>
                  <a:pt x="15736" y="7727"/>
                </a:cubicBezTo>
                <a:cubicBezTo>
                  <a:pt x="15736" y="7952"/>
                  <a:pt x="15757" y="8209"/>
                  <a:pt x="15779" y="8316"/>
                </a:cubicBezTo>
                <a:cubicBezTo>
                  <a:pt x="15790" y="8392"/>
                  <a:pt x="15790" y="8509"/>
                  <a:pt x="15790" y="8595"/>
                </a:cubicBezTo>
                <a:cubicBezTo>
                  <a:pt x="15790" y="8692"/>
                  <a:pt x="15790" y="8767"/>
                  <a:pt x="15811" y="8810"/>
                </a:cubicBezTo>
                <a:cubicBezTo>
                  <a:pt x="15843" y="8895"/>
                  <a:pt x="15864" y="9024"/>
                  <a:pt x="15854" y="9110"/>
                </a:cubicBezTo>
                <a:cubicBezTo>
                  <a:pt x="15843" y="9228"/>
                  <a:pt x="15854" y="9379"/>
                  <a:pt x="15864" y="9443"/>
                </a:cubicBezTo>
                <a:cubicBezTo>
                  <a:pt x="15876" y="9486"/>
                  <a:pt x="15876" y="9507"/>
                  <a:pt x="15864" y="9518"/>
                </a:cubicBezTo>
                <a:cubicBezTo>
                  <a:pt x="15854" y="9539"/>
                  <a:pt x="15854" y="9560"/>
                  <a:pt x="15864" y="9625"/>
                </a:cubicBezTo>
                <a:cubicBezTo>
                  <a:pt x="15907" y="9808"/>
                  <a:pt x="15918" y="9893"/>
                  <a:pt x="15907" y="9968"/>
                </a:cubicBezTo>
                <a:cubicBezTo>
                  <a:pt x="15897" y="10022"/>
                  <a:pt x="15897" y="10065"/>
                  <a:pt x="15907" y="10097"/>
                </a:cubicBezTo>
                <a:cubicBezTo>
                  <a:pt x="15918" y="10172"/>
                  <a:pt x="15918" y="10322"/>
                  <a:pt x="15897" y="10344"/>
                </a:cubicBezTo>
                <a:cubicBezTo>
                  <a:pt x="15897" y="10354"/>
                  <a:pt x="15886" y="10430"/>
                  <a:pt x="15876" y="10516"/>
                </a:cubicBezTo>
                <a:cubicBezTo>
                  <a:pt x="15876" y="10601"/>
                  <a:pt x="15864" y="10697"/>
                  <a:pt x="15843" y="10730"/>
                </a:cubicBezTo>
                <a:cubicBezTo>
                  <a:pt x="15822" y="10794"/>
                  <a:pt x="15790" y="10891"/>
                  <a:pt x="15779" y="10976"/>
                </a:cubicBezTo>
                <a:cubicBezTo>
                  <a:pt x="15768" y="11084"/>
                  <a:pt x="15714" y="11255"/>
                  <a:pt x="15704" y="11266"/>
                </a:cubicBezTo>
                <a:cubicBezTo>
                  <a:pt x="15693" y="11266"/>
                  <a:pt x="15683" y="11341"/>
                  <a:pt x="15661" y="11427"/>
                </a:cubicBezTo>
                <a:cubicBezTo>
                  <a:pt x="15650" y="11524"/>
                  <a:pt x="15618" y="11631"/>
                  <a:pt x="15575" y="11727"/>
                </a:cubicBezTo>
                <a:cubicBezTo>
                  <a:pt x="15543" y="11803"/>
                  <a:pt x="15511" y="11888"/>
                  <a:pt x="15500" y="11920"/>
                </a:cubicBezTo>
                <a:cubicBezTo>
                  <a:pt x="15500" y="11942"/>
                  <a:pt x="15468" y="12017"/>
                  <a:pt x="15425" y="12092"/>
                </a:cubicBezTo>
                <a:cubicBezTo>
                  <a:pt x="15392" y="12156"/>
                  <a:pt x="15361" y="12221"/>
                  <a:pt x="15361" y="12232"/>
                </a:cubicBezTo>
                <a:cubicBezTo>
                  <a:pt x="15361" y="12242"/>
                  <a:pt x="15361" y="12253"/>
                  <a:pt x="15350" y="12253"/>
                </a:cubicBezTo>
                <a:cubicBezTo>
                  <a:pt x="15339" y="12253"/>
                  <a:pt x="15318" y="12285"/>
                  <a:pt x="15307" y="12318"/>
                </a:cubicBezTo>
                <a:cubicBezTo>
                  <a:pt x="15296" y="12349"/>
                  <a:pt x="15275" y="12382"/>
                  <a:pt x="15264" y="12403"/>
                </a:cubicBezTo>
                <a:cubicBezTo>
                  <a:pt x="15253" y="12414"/>
                  <a:pt x="15232" y="12446"/>
                  <a:pt x="15221" y="12478"/>
                </a:cubicBezTo>
                <a:cubicBezTo>
                  <a:pt x="15211" y="12511"/>
                  <a:pt x="15189" y="12554"/>
                  <a:pt x="15168" y="12585"/>
                </a:cubicBezTo>
                <a:cubicBezTo>
                  <a:pt x="15135" y="12618"/>
                  <a:pt x="15114" y="12682"/>
                  <a:pt x="15092" y="12735"/>
                </a:cubicBezTo>
                <a:cubicBezTo>
                  <a:pt x="15082" y="12790"/>
                  <a:pt x="15060" y="12832"/>
                  <a:pt x="15060" y="12843"/>
                </a:cubicBezTo>
                <a:cubicBezTo>
                  <a:pt x="15049" y="12854"/>
                  <a:pt x="15039" y="12875"/>
                  <a:pt x="15039" y="12886"/>
                </a:cubicBezTo>
                <a:cubicBezTo>
                  <a:pt x="15039" y="12907"/>
                  <a:pt x="15028" y="12940"/>
                  <a:pt x="14996" y="12971"/>
                </a:cubicBezTo>
                <a:cubicBezTo>
                  <a:pt x="14975" y="13004"/>
                  <a:pt x="14963" y="13047"/>
                  <a:pt x="14963" y="13057"/>
                </a:cubicBezTo>
                <a:cubicBezTo>
                  <a:pt x="14963" y="13068"/>
                  <a:pt x="14921" y="13133"/>
                  <a:pt x="14878" y="13207"/>
                </a:cubicBezTo>
                <a:cubicBezTo>
                  <a:pt x="14824" y="13272"/>
                  <a:pt x="14803" y="13336"/>
                  <a:pt x="14803" y="13347"/>
                </a:cubicBezTo>
                <a:cubicBezTo>
                  <a:pt x="14813" y="13358"/>
                  <a:pt x="14782" y="13400"/>
                  <a:pt x="14749" y="13455"/>
                </a:cubicBezTo>
                <a:cubicBezTo>
                  <a:pt x="14717" y="13497"/>
                  <a:pt x="14685" y="13540"/>
                  <a:pt x="14685" y="13562"/>
                </a:cubicBezTo>
                <a:cubicBezTo>
                  <a:pt x="14685" y="13583"/>
                  <a:pt x="14663" y="13626"/>
                  <a:pt x="14642" y="13658"/>
                </a:cubicBezTo>
                <a:cubicBezTo>
                  <a:pt x="14620" y="13679"/>
                  <a:pt x="14599" y="13733"/>
                  <a:pt x="14588" y="13765"/>
                </a:cubicBezTo>
                <a:cubicBezTo>
                  <a:pt x="14577" y="13798"/>
                  <a:pt x="14556" y="13830"/>
                  <a:pt x="14556" y="13830"/>
                </a:cubicBezTo>
                <a:cubicBezTo>
                  <a:pt x="14534" y="13830"/>
                  <a:pt x="14406" y="14012"/>
                  <a:pt x="14320" y="14141"/>
                </a:cubicBezTo>
                <a:cubicBezTo>
                  <a:pt x="14298" y="14162"/>
                  <a:pt x="14255" y="14227"/>
                  <a:pt x="14213" y="14280"/>
                </a:cubicBezTo>
                <a:cubicBezTo>
                  <a:pt x="14170" y="14323"/>
                  <a:pt x="14127" y="14377"/>
                  <a:pt x="14127" y="14377"/>
                </a:cubicBezTo>
                <a:cubicBezTo>
                  <a:pt x="14127" y="14387"/>
                  <a:pt x="14105" y="14409"/>
                  <a:pt x="14074" y="14430"/>
                </a:cubicBezTo>
                <a:cubicBezTo>
                  <a:pt x="14041" y="14441"/>
                  <a:pt x="13988" y="14506"/>
                  <a:pt x="13955" y="14549"/>
                </a:cubicBezTo>
                <a:cubicBezTo>
                  <a:pt x="13912" y="14602"/>
                  <a:pt x="13880" y="14634"/>
                  <a:pt x="13869" y="14634"/>
                </a:cubicBezTo>
                <a:cubicBezTo>
                  <a:pt x="13859" y="14634"/>
                  <a:pt x="13838" y="14656"/>
                  <a:pt x="13826" y="14666"/>
                </a:cubicBezTo>
                <a:cubicBezTo>
                  <a:pt x="13805" y="14677"/>
                  <a:pt x="13773" y="14709"/>
                  <a:pt x="13741" y="14720"/>
                </a:cubicBezTo>
                <a:cubicBezTo>
                  <a:pt x="13698" y="14742"/>
                  <a:pt x="13666" y="14763"/>
                  <a:pt x="13666" y="14763"/>
                </a:cubicBezTo>
                <a:cubicBezTo>
                  <a:pt x="13655" y="14773"/>
                  <a:pt x="13623" y="14795"/>
                  <a:pt x="13590" y="14816"/>
                </a:cubicBezTo>
                <a:cubicBezTo>
                  <a:pt x="13569" y="14827"/>
                  <a:pt x="13526" y="14870"/>
                  <a:pt x="13494" y="14881"/>
                </a:cubicBezTo>
                <a:cubicBezTo>
                  <a:pt x="13451" y="14924"/>
                  <a:pt x="13354" y="14999"/>
                  <a:pt x="13344" y="14999"/>
                </a:cubicBezTo>
                <a:cubicBezTo>
                  <a:pt x="13333" y="14999"/>
                  <a:pt x="13301" y="15021"/>
                  <a:pt x="13258" y="15052"/>
                </a:cubicBezTo>
                <a:cubicBezTo>
                  <a:pt x="13215" y="15085"/>
                  <a:pt x="13151" y="15106"/>
                  <a:pt x="13119" y="15117"/>
                </a:cubicBezTo>
                <a:cubicBezTo>
                  <a:pt x="13087" y="15128"/>
                  <a:pt x="13001" y="15160"/>
                  <a:pt x="12925" y="15202"/>
                </a:cubicBezTo>
                <a:cubicBezTo>
                  <a:pt x="12861" y="15235"/>
                  <a:pt x="12775" y="15278"/>
                  <a:pt x="12744" y="15278"/>
                </a:cubicBezTo>
                <a:cubicBezTo>
                  <a:pt x="12711" y="15288"/>
                  <a:pt x="12658" y="15310"/>
                  <a:pt x="12625" y="15321"/>
                </a:cubicBezTo>
                <a:cubicBezTo>
                  <a:pt x="12602" y="15337"/>
                  <a:pt x="12578" y="15346"/>
                  <a:pt x="12563" y="15346"/>
                </a:cubicBezTo>
                <a:cubicBezTo>
                  <a:pt x="12558" y="15346"/>
                  <a:pt x="12553" y="15345"/>
                  <a:pt x="12550" y="15342"/>
                </a:cubicBezTo>
                <a:cubicBezTo>
                  <a:pt x="12529" y="15342"/>
                  <a:pt x="12508" y="15342"/>
                  <a:pt x="12496" y="15353"/>
                </a:cubicBezTo>
                <a:cubicBezTo>
                  <a:pt x="12475" y="15364"/>
                  <a:pt x="12453" y="15374"/>
                  <a:pt x="12422" y="15374"/>
                </a:cubicBezTo>
                <a:cubicBezTo>
                  <a:pt x="12400" y="15385"/>
                  <a:pt x="12346" y="15407"/>
                  <a:pt x="12293" y="15438"/>
                </a:cubicBezTo>
                <a:cubicBezTo>
                  <a:pt x="12239" y="15474"/>
                  <a:pt x="12193" y="15495"/>
                  <a:pt x="12166" y="15495"/>
                </a:cubicBezTo>
                <a:cubicBezTo>
                  <a:pt x="12161" y="15495"/>
                  <a:pt x="12157" y="15494"/>
                  <a:pt x="12153" y="15493"/>
                </a:cubicBezTo>
                <a:cubicBezTo>
                  <a:pt x="12121" y="15493"/>
                  <a:pt x="12089" y="15503"/>
                  <a:pt x="12024" y="15546"/>
                </a:cubicBezTo>
                <a:cubicBezTo>
                  <a:pt x="11982" y="15567"/>
                  <a:pt x="11928" y="15600"/>
                  <a:pt x="11907" y="15610"/>
                </a:cubicBezTo>
                <a:cubicBezTo>
                  <a:pt x="11896" y="15610"/>
                  <a:pt x="11853" y="15632"/>
                  <a:pt x="11821" y="15653"/>
                </a:cubicBezTo>
                <a:cubicBezTo>
                  <a:pt x="11788" y="15674"/>
                  <a:pt x="11746" y="15696"/>
                  <a:pt x="11735" y="15696"/>
                </a:cubicBezTo>
                <a:cubicBezTo>
                  <a:pt x="11714" y="15696"/>
                  <a:pt x="11692" y="15707"/>
                  <a:pt x="11671" y="15717"/>
                </a:cubicBezTo>
                <a:cubicBezTo>
                  <a:pt x="11663" y="15725"/>
                  <a:pt x="11645" y="15733"/>
                  <a:pt x="11631" y="15733"/>
                </a:cubicBezTo>
                <a:cubicBezTo>
                  <a:pt x="11625" y="15733"/>
                  <a:pt x="11620" y="15731"/>
                  <a:pt x="11617" y="15728"/>
                </a:cubicBezTo>
                <a:cubicBezTo>
                  <a:pt x="11595" y="15728"/>
                  <a:pt x="11574" y="15739"/>
                  <a:pt x="11564" y="15760"/>
                </a:cubicBezTo>
                <a:cubicBezTo>
                  <a:pt x="11542" y="15782"/>
                  <a:pt x="11521" y="15793"/>
                  <a:pt x="11499" y="15793"/>
                </a:cubicBezTo>
                <a:cubicBezTo>
                  <a:pt x="11488" y="15793"/>
                  <a:pt x="11456" y="15803"/>
                  <a:pt x="11445" y="15825"/>
                </a:cubicBezTo>
                <a:cubicBezTo>
                  <a:pt x="11435" y="15836"/>
                  <a:pt x="11392" y="15868"/>
                  <a:pt x="11371" y="15879"/>
                </a:cubicBezTo>
                <a:cubicBezTo>
                  <a:pt x="11338" y="15889"/>
                  <a:pt x="11306" y="15900"/>
                  <a:pt x="11285" y="15922"/>
                </a:cubicBezTo>
                <a:cubicBezTo>
                  <a:pt x="11274" y="15932"/>
                  <a:pt x="11220" y="15953"/>
                  <a:pt x="11166" y="15964"/>
                </a:cubicBezTo>
                <a:cubicBezTo>
                  <a:pt x="11113" y="15975"/>
                  <a:pt x="11049" y="15996"/>
                  <a:pt x="11027" y="16018"/>
                </a:cubicBezTo>
                <a:cubicBezTo>
                  <a:pt x="11008" y="16030"/>
                  <a:pt x="10993" y="16036"/>
                  <a:pt x="10979" y="16036"/>
                </a:cubicBezTo>
                <a:cubicBezTo>
                  <a:pt x="10969" y="16036"/>
                  <a:pt x="10961" y="16033"/>
                  <a:pt x="10952" y="16029"/>
                </a:cubicBezTo>
                <a:cubicBezTo>
                  <a:pt x="10944" y="16021"/>
                  <a:pt x="10936" y="16018"/>
                  <a:pt x="10927" y="16018"/>
                </a:cubicBezTo>
                <a:cubicBezTo>
                  <a:pt x="10910" y="16018"/>
                  <a:pt x="10886" y="16029"/>
                  <a:pt x="10845" y="16050"/>
                </a:cubicBezTo>
                <a:cubicBezTo>
                  <a:pt x="10751" y="16096"/>
                  <a:pt x="10642" y="16127"/>
                  <a:pt x="10594" y="16127"/>
                </a:cubicBezTo>
                <a:cubicBezTo>
                  <a:pt x="10587" y="16127"/>
                  <a:pt x="10581" y="16126"/>
                  <a:pt x="10577" y="16125"/>
                </a:cubicBezTo>
                <a:cubicBezTo>
                  <a:pt x="10570" y="16123"/>
                  <a:pt x="10562" y="16122"/>
                  <a:pt x="10553" y="16122"/>
                </a:cubicBezTo>
                <a:cubicBezTo>
                  <a:pt x="10509" y="16122"/>
                  <a:pt x="10450" y="16143"/>
                  <a:pt x="10405" y="16179"/>
                </a:cubicBezTo>
                <a:cubicBezTo>
                  <a:pt x="10394" y="16189"/>
                  <a:pt x="10341" y="16200"/>
                  <a:pt x="10255" y="16200"/>
                </a:cubicBezTo>
                <a:cubicBezTo>
                  <a:pt x="10191" y="16211"/>
                  <a:pt x="10051" y="16222"/>
                  <a:pt x="9955" y="16243"/>
                </a:cubicBezTo>
                <a:cubicBezTo>
                  <a:pt x="9812" y="16272"/>
                  <a:pt x="9617" y="16291"/>
                  <a:pt x="9496" y="16291"/>
                </a:cubicBezTo>
                <a:cubicBezTo>
                  <a:pt x="9435" y="16291"/>
                  <a:pt x="9393" y="16286"/>
                  <a:pt x="9386" y="16275"/>
                </a:cubicBezTo>
                <a:cubicBezTo>
                  <a:pt x="9375" y="16270"/>
                  <a:pt x="9364" y="16267"/>
                  <a:pt x="9350" y="16267"/>
                </a:cubicBezTo>
                <a:cubicBezTo>
                  <a:pt x="9335" y="16267"/>
                  <a:pt x="9316" y="16270"/>
                  <a:pt x="9290" y="16275"/>
                </a:cubicBezTo>
                <a:cubicBezTo>
                  <a:pt x="9257" y="16286"/>
                  <a:pt x="9236" y="16291"/>
                  <a:pt x="9220" y="16291"/>
                </a:cubicBezTo>
                <a:cubicBezTo>
                  <a:pt x="9204" y="16291"/>
                  <a:pt x="9193" y="16286"/>
                  <a:pt x="9182" y="16275"/>
                </a:cubicBezTo>
                <a:cubicBezTo>
                  <a:pt x="9177" y="16270"/>
                  <a:pt x="9166" y="16267"/>
                  <a:pt x="9150" y="16267"/>
                </a:cubicBezTo>
                <a:cubicBezTo>
                  <a:pt x="9134" y="16267"/>
                  <a:pt x="9112" y="16270"/>
                  <a:pt x="9085" y="16275"/>
                </a:cubicBezTo>
                <a:cubicBezTo>
                  <a:pt x="9048" y="16286"/>
                  <a:pt x="9021" y="16291"/>
                  <a:pt x="8994" y="16291"/>
                </a:cubicBezTo>
                <a:cubicBezTo>
                  <a:pt x="8968" y="16291"/>
                  <a:pt x="8941" y="16286"/>
                  <a:pt x="8904" y="16275"/>
                </a:cubicBezTo>
                <a:cubicBezTo>
                  <a:pt x="8861" y="16254"/>
                  <a:pt x="8732" y="16243"/>
                  <a:pt x="8625" y="16232"/>
                </a:cubicBezTo>
                <a:cubicBezTo>
                  <a:pt x="8517" y="16222"/>
                  <a:pt x="8410" y="16200"/>
                  <a:pt x="8389" y="16200"/>
                </a:cubicBezTo>
                <a:cubicBezTo>
                  <a:pt x="8378" y="16189"/>
                  <a:pt x="8324" y="16189"/>
                  <a:pt x="8281" y="16189"/>
                </a:cubicBezTo>
                <a:cubicBezTo>
                  <a:pt x="8251" y="16197"/>
                  <a:pt x="8226" y="16205"/>
                  <a:pt x="8210" y="16205"/>
                </a:cubicBezTo>
                <a:cubicBezTo>
                  <a:pt x="8203" y="16205"/>
                  <a:pt x="8199" y="16203"/>
                  <a:pt x="8196" y="16200"/>
                </a:cubicBezTo>
                <a:cubicBezTo>
                  <a:pt x="8189" y="16187"/>
                  <a:pt x="8057" y="16178"/>
                  <a:pt x="7944" y="16178"/>
                </a:cubicBezTo>
                <a:cubicBezTo>
                  <a:pt x="7875" y="16178"/>
                  <a:pt x="7812" y="16181"/>
                  <a:pt x="7788" y="16189"/>
                </a:cubicBezTo>
                <a:cubicBezTo>
                  <a:pt x="7761" y="16195"/>
                  <a:pt x="7740" y="16198"/>
                  <a:pt x="7723" y="16198"/>
                </a:cubicBezTo>
                <a:cubicBezTo>
                  <a:pt x="7707" y="16198"/>
                  <a:pt x="7697" y="16195"/>
                  <a:pt x="7691" y="16189"/>
                </a:cubicBezTo>
                <a:cubicBezTo>
                  <a:pt x="7676" y="16182"/>
                  <a:pt x="7597" y="16174"/>
                  <a:pt x="7491" y="16174"/>
                </a:cubicBezTo>
                <a:cubicBezTo>
                  <a:pt x="7447" y="16174"/>
                  <a:pt x="7398" y="16176"/>
                  <a:pt x="7348" y="16179"/>
                </a:cubicBezTo>
                <a:cubicBezTo>
                  <a:pt x="7069" y="16179"/>
                  <a:pt x="7026" y="16179"/>
                  <a:pt x="7016" y="16146"/>
                </a:cubicBezTo>
                <a:cubicBezTo>
                  <a:pt x="6994" y="16136"/>
                  <a:pt x="6962" y="16125"/>
                  <a:pt x="6866" y="16125"/>
                </a:cubicBezTo>
                <a:cubicBezTo>
                  <a:pt x="6672" y="16125"/>
                  <a:pt x="6501" y="16103"/>
                  <a:pt x="6415" y="16061"/>
                </a:cubicBezTo>
                <a:cubicBezTo>
                  <a:pt x="6372" y="16050"/>
                  <a:pt x="6308" y="16029"/>
                  <a:pt x="6265" y="16029"/>
                </a:cubicBezTo>
                <a:cubicBezTo>
                  <a:pt x="6189" y="16018"/>
                  <a:pt x="6007" y="15932"/>
                  <a:pt x="5943" y="15879"/>
                </a:cubicBezTo>
                <a:cubicBezTo>
                  <a:pt x="5922" y="15857"/>
                  <a:pt x="5868" y="15825"/>
                  <a:pt x="5814" y="15814"/>
                </a:cubicBezTo>
                <a:cubicBezTo>
                  <a:pt x="5771" y="15793"/>
                  <a:pt x="5707" y="15760"/>
                  <a:pt x="5674" y="15739"/>
                </a:cubicBezTo>
                <a:cubicBezTo>
                  <a:pt x="5643" y="15717"/>
                  <a:pt x="5600" y="15696"/>
                  <a:pt x="5567" y="15674"/>
                </a:cubicBezTo>
                <a:cubicBezTo>
                  <a:pt x="5546" y="15664"/>
                  <a:pt x="5481" y="15610"/>
                  <a:pt x="5417" y="15557"/>
                </a:cubicBezTo>
                <a:cubicBezTo>
                  <a:pt x="5331" y="15481"/>
                  <a:pt x="5288" y="15450"/>
                  <a:pt x="5235" y="15450"/>
                </a:cubicBezTo>
                <a:cubicBezTo>
                  <a:pt x="5203" y="15438"/>
                  <a:pt x="5171" y="15428"/>
                  <a:pt x="5160" y="15407"/>
                </a:cubicBezTo>
                <a:cubicBezTo>
                  <a:pt x="5160" y="15396"/>
                  <a:pt x="5095" y="15364"/>
                  <a:pt x="5031" y="15331"/>
                </a:cubicBezTo>
                <a:cubicBezTo>
                  <a:pt x="4945" y="15288"/>
                  <a:pt x="4913" y="15267"/>
                  <a:pt x="4913" y="15245"/>
                </a:cubicBezTo>
                <a:cubicBezTo>
                  <a:pt x="4913" y="15202"/>
                  <a:pt x="4892" y="15192"/>
                  <a:pt x="4785" y="15149"/>
                </a:cubicBezTo>
                <a:cubicBezTo>
                  <a:pt x="4731" y="15128"/>
                  <a:pt x="4677" y="15085"/>
                  <a:pt x="4656" y="15063"/>
                </a:cubicBezTo>
                <a:cubicBezTo>
                  <a:pt x="4634" y="15042"/>
                  <a:pt x="4559" y="14999"/>
                  <a:pt x="4473" y="14956"/>
                </a:cubicBezTo>
                <a:cubicBezTo>
                  <a:pt x="4377" y="14902"/>
                  <a:pt x="4291" y="14849"/>
                  <a:pt x="4248" y="14806"/>
                </a:cubicBezTo>
                <a:cubicBezTo>
                  <a:pt x="4216" y="14773"/>
                  <a:pt x="4163" y="14731"/>
                  <a:pt x="4130" y="14731"/>
                </a:cubicBezTo>
                <a:cubicBezTo>
                  <a:pt x="4108" y="14720"/>
                  <a:pt x="4055" y="14688"/>
                  <a:pt x="4012" y="14645"/>
                </a:cubicBezTo>
                <a:cubicBezTo>
                  <a:pt x="3927" y="14580"/>
                  <a:pt x="3862" y="14537"/>
                  <a:pt x="3798" y="14516"/>
                </a:cubicBezTo>
                <a:cubicBezTo>
                  <a:pt x="3787" y="14516"/>
                  <a:pt x="3776" y="14506"/>
                  <a:pt x="3776" y="14495"/>
                </a:cubicBezTo>
                <a:cubicBezTo>
                  <a:pt x="3776" y="14441"/>
                  <a:pt x="3401" y="14087"/>
                  <a:pt x="3347" y="14087"/>
                </a:cubicBezTo>
                <a:cubicBezTo>
                  <a:pt x="3336" y="14087"/>
                  <a:pt x="3336" y="14077"/>
                  <a:pt x="3336" y="14055"/>
                </a:cubicBezTo>
                <a:cubicBezTo>
                  <a:pt x="3336" y="14023"/>
                  <a:pt x="3240" y="13926"/>
                  <a:pt x="3207" y="13926"/>
                </a:cubicBezTo>
                <a:cubicBezTo>
                  <a:pt x="3197" y="13926"/>
                  <a:pt x="3176" y="13905"/>
                  <a:pt x="3165" y="13884"/>
                </a:cubicBezTo>
                <a:cubicBezTo>
                  <a:pt x="3145" y="13844"/>
                  <a:pt x="3078" y="13775"/>
                  <a:pt x="3069" y="13775"/>
                </a:cubicBezTo>
                <a:cubicBezTo>
                  <a:pt x="3069" y="13775"/>
                  <a:pt x="3068" y="13776"/>
                  <a:pt x="3068" y="13776"/>
                </a:cubicBezTo>
                <a:cubicBezTo>
                  <a:pt x="3067" y="13779"/>
                  <a:pt x="3065" y="13780"/>
                  <a:pt x="3062" y="13780"/>
                </a:cubicBezTo>
                <a:cubicBezTo>
                  <a:pt x="3043" y="13780"/>
                  <a:pt x="2992" y="13717"/>
                  <a:pt x="2907" y="13605"/>
                </a:cubicBezTo>
                <a:cubicBezTo>
                  <a:pt x="2843" y="13519"/>
                  <a:pt x="2778" y="13433"/>
                  <a:pt x="2757" y="13422"/>
                </a:cubicBezTo>
                <a:cubicBezTo>
                  <a:pt x="2704" y="13390"/>
                  <a:pt x="2575" y="13207"/>
                  <a:pt x="2564" y="13143"/>
                </a:cubicBezTo>
                <a:cubicBezTo>
                  <a:pt x="2554" y="13122"/>
                  <a:pt x="2532" y="13090"/>
                  <a:pt x="2511" y="13068"/>
                </a:cubicBezTo>
                <a:cubicBezTo>
                  <a:pt x="2478" y="13025"/>
                  <a:pt x="2318" y="12778"/>
                  <a:pt x="2285" y="12714"/>
                </a:cubicBezTo>
                <a:cubicBezTo>
                  <a:pt x="2275" y="12693"/>
                  <a:pt x="2253" y="12671"/>
                  <a:pt x="2242" y="12671"/>
                </a:cubicBezTo>
                <a:cubicBezTo>
                  <a:pt x="2221" y="12671"/>
                  <a:pt x="2189" y="12628"/>
                  <a:pt x="2167" y="12575"/>
                </a:cubicBezTo>
                <a:cubicBezTo>
                  <a:pt x="2135" y="12511"/>
                  <a:pt x="2103" y="12457"/>
                  <a:pt x="2082" y="12446"/>
                </a:cubicBezTo>
                <a:cubicBezTo>
                  <a:pt x="2070" y="12435"/>
                  <a:pt x="2049" y="12403"/>
                  <a:pt x="2039" y="12371"/>
                </a:cubicBezTo>
                <a:cubicBezTo>
                  <a:pt x="2039" y="12349"/>
                  <a:pt x="2006" y="12285"/>
                  <a:pt x="1974" y="12242"/>
                </a:cubicBezTo>
                <a:cubicBezTo>
                  <a:pt x="1942" y="12199"/>
                  <a:pt x="1920" y="12156"/>
                  <a:pt x="1920" y="12146"/>
                </a:cubicBezTo>
                <a:cubicBezTo>
                  <a:pt x="1920" y="12103"/>
                  <a:pt x="1792" y="11727"/>
                  <a:pt x="1760" y="11674"/>
                </a:cubicBezTo>
                <a:cubicBezTo>
                  <a:pt x="1738" y="11641"/>
                  <a:pt x="1727" y="11598"/>
                  <a:pt x="1727" y="11567"/>
                </a:cubicBezTo>
                <a:cubicBezTo>
                  <a:pt x="1727" y="11502"/>
                  <a:pt x="1641" y="11255"/>
                  <a:pt x="1599" y="11191"/>
                </a:cubicBezTo>
                <a:cubicBezTo>
                  <a:pt x="1567" y="11159"/>
                  <a:pt x="1556" y="11116"/>
                  <a:pt x="1556" y="11062"/>
                </a:cubicBezTo>
                <a:cubicBezTo>
                  <a:pt x="1556" y="11019"/>
                  <a:pt x="1545" y="10966"/>
                  <a:pt x="1534" y="10945"/>
                </a:cubicBezTo>
                <a:cubicBezTo>
                  <a:pt x="1524" y="10912"/>
                  <a:pt x="1502" y="10859"/>
                  <a:pt x="1502" y="10816"/>
                </a:cubicBezTo>
                <a:cubicBezTo>
                  <a:pt x="1502" y="10773"/>
                  <a:pt x="1491" y="10730"/>
                  <a:pt x="1481" y="10709"/>
                </a:cubicBezTo>
                <a:cubicBezTo>
                  <a:pt x="1460" y="10697"/>
                  <a:pt x="1448" y="10676"/>
                  <a:pt x="1448" y="10666"/>
                </a:cubicBezTo>
                <a:cubicBezTo>
                  <a:pt x="1448" y="10655"/>
                  <a:pt x="1427" y="10590"/>
                  <a:pt x="1405" y="10526"/>
                </a:cubicBezTo>
                <a:cubicBezTo>
                  <a:pt x="1374" y="10461"/>
                  <a:pt x="1352" y="10376"/>
                  <a:pt x="1352" y="10344"/>
                </a:cubicBezTo>
                <a:cubicBezTo>
                  <a:pt x="1352" y="10301"/>
                  <a:pt x="1352" y="10204"/>
                  <a:pt x="1341" y="10129"/>
                </a:cubicBezTo>
                <a:cubicBezTo>
                  <a:pt x="1298" y="9775"/>
                  <a:pt x="1266" y="9174"/>
                  <a:pt x="1298" y="9100"/>
                </a:cubicBezTo>
                <a:cubicBezTo>
                  <a:pt x="1309" y="9078"/>
                  <a:pt x="1298" y="9014"/>
                  <a:pt x="1288" y="8949"/>
                </a:cubicBezTo>
                <a:cubicBezTo>
                  <a:pt x="1277" y="8874"/>
                  <a:pt x="1277" y="8767"/>
                  <a:pt x="1288" y="8692"/>
                </a:cubicBezTo>
                <a:cubicBezTo>
                  <a:pt x="1288" y="8617"/>
                  <a:pt x="1298" y="8478"/>
                  <a:pt x="1298" y="8381"/>
                </a:cubicBezTo>
                <a:cubicBezTo>
                  <a:pt x="1298" y="8284"/>
                  <a:pt x="1298" y="8199"/>
                  <a:pt x="1309" y="8199"/>
                </a:cubicBezTo>
                <a:cubicBezTo>
                  <a:pt x="1320" y="8199"/>
                  <a:pt x="1320" y="8145"/>
                  <a:pt x="1320" y="8080"/>
                </a:cubicBezTo>
                <a:cubicBezTo>
                  <a:pt x="1309" y="7994"/>
                  <a:pt x="1309" y="7930"/>
                  <a:pt x="1331" y="7855"/>
                </a:cubicBezTo>
                <a:cubicBezTo>
                  <a:pt x="1352" y="7780"/>
                  <a:pt x="1352" y="7758"/>
                  <a:pt x="1341" y="7737"/>
                </a:cubicBezTo>
                <a:cubicBezTo>
                  <a:pt x="1309" y="7705"/>
                  <a:pt x="1309" y="7405"/>
                  <a:pt x="1341" y="7372"/>
                </a:cubicBezTo>
                <a:cubicBezTo>
                  <a:pt x="1363" y="7351"/>
                  <a:pt x="1374" y="7298"/>
                  <a:pt x="1374" y="7201"/>
                </a:cubicBezTo>
                <a:cubicBezTo>
                  <a:pt x="1384" y="7008"/>
                  <a:pt x="1427" y="6729"/>
                  <a:pt x="1460" y="6664"/>
                </a:cubicBezTo>
                <a:cubicBezTo>
                  <a:pt x="1481" y="6633"/>
                  <a:pt x="1491" y="6579"/>
                  <a:pt x="1491" y="6482"/>
                </a:cubicBezTo>
                <a:cubicBezTo>
                  <a:pt x="1491" y="6364"/>
                  <a:pt x="1491" y="6354"/>
                  <a:pt x="1534" y="6289"/>
                </a:cubicBezTo>
                <a:cubicBezTo>
                  <a:pt x="1577" y="6235"/>
                  <a:pt x="1577" y="6214"/>
                  <a:pt x="1577" y="6161"/>
                </a:cubicBezTo>
                <a:cubicBezTo>
                  <a:pt x="1567" y="6118"/>
                  <a:pt x="1567" y="6096"/>
                  <a:pt x="1588" y="6096"/>
                </a:cubicBezTo>
                <a:cubicBezTo>
                  <a:pt x="1599" y="6085"/>
                  <a:pt x="1620" y="6064"/>
                  <a:pt x="1620" y="6032"/>
                </a:cubicBezTo>
                <a:cubicBezTo>
                  <a:pt x="1631" y="5999"/>
                  <a:pt x="1663" y="5925"/>
                  <a:pt x="1706" y="5860"/>
                </a:cubicBezTo>
                <a:cubicBezTo>
                  <a:pt x="1738" y="5796"/>
                  <a:pt x="1770" y="5720"/>
                  <a:pt x="1770" y="5699"/>
                </a:cubicBezTo>
                <a:cubicBezTo>
                  <a:pt x="1770" y="5678"/>
                  <a:pt x="1803" y="5613"/>
                  <a:pt x="1834" y="5560"/>
                </a:cubicBezTo>
                <a:cubicBezTo>
                  <a:pt x="1867" y="5506"/>
                  <a:pt x="1889" y="5442"/>
                  <a:pt x="1889" y="5431"/>
                </a:cubicBezTo>
                <a:cubicBezTo>
                  <a:pt x="1877" y="5410"/>
                  <a:pt x="1889" y="5388"/>
                  <a:pt x="1899" y="5377"/>
                </a:cubicBezTo>
                <a:cubicBezTo>
                  <a:pt x="1910" y="5367"/>
                  <a:pt x="1931" y="5313"/>
                  <a:pt x="1942" y="5238"/>
                </a:cubicBezTo>
                <a:cubicBezTo>
                  <a:pt x="1953" y="5174"/>
                  <a:pt x="1985" y="5077"/>
                  <a:pt x="2017" y="5024"/>
                </a:cubicBezTo>
                <a:cubicBezTo>
                  <a:pt x="2049" y="4970"/>
                  <a:pt x="2070" y="4905"/>
                  <a:pt x="2070" y="4895"/>
                </a:cubicBezTo>
                <a:cubicBezTo>
                  <a:pt x="2070" y="4874"/>
                  <a:pt x="2092" y="4831"/>
                  <a:pt x="2113" y="4798"/>
                </a:cubicBezTo>
                <a:cubicBezTo>
                  <a:pt x="2135" y="4755"/>
                  <a:pt x="2146" y="4712"/>
                  <a:pt x="2146" y="4691"/>
                </a:cubicBezTo>
                <a:cubicBezTo>
                  <a:pt x="2135" y="4669"/>
                  <a:pt x="2167" y="4583"/>
                  <a:pt x="2242" y="4455"/>
                </a:cubicBezTo>
                <a:cubicBezTo>
                  <a:pt x="2382" y="4176"/>
                  <a:pt x="2414" y="4133"/>
                  <a:pt x="2414" y="4112"/>
                </a:cubicBezTo>
                <a:cubicBezTo>
                  <a:pt x="2414" y="4101"/>
                  <a:pt x="2446" y="4069"/>
                  <a:pt x="2478" y="4037"/>
                </a:cubicBezTo>
                <a:cubicBezTo>
                  <a:pt x="2521" y="4004"/>
                  <a:pt x="2585" y="3930"/>
                  <a:pt x="2628" y="3865"/>
                </a:cubicBezTo>
                <a:cubicBezTo>
                  <a:pt x="2671" y="3801"/>
                  <a:pt x="2714" y="3747"/>
                  <a:pt x="2735" y="3737"/>
                </a:cubicBezTo>
                <a:cubicBezTo>
                  <a:pt x="2757" y="3725"/>
                  <a:pt x="2800" y="3704"/>
                  <a:pt x="2832" y="3672"/>
                </a:cubicBezTo>
                <a:cubicBezTo>
                  <a:pt x="2864" y="3651"/>
                  <a:pt x="2940" y="3608"/>
                  <a:pt x="3004" y="3586"/>
                </a:cubicBezTo>
                <a:cubicBezTo>
                  <a:pt x="3068" y="3554"/>
                  <a:pt x="3133" y="3522"/>
                  <a:pt x="3154" y="3501"/>
                </a:cubicBezTo>
                <a:cubicBezTo>
                  <a:pt x="3165" y="3489"/>
                  <a:pt x="3207" y="3468"/>
                  <a:pt x="3229" y="3458"/>
                </a:cubicBezTo>
                <a:cubicBezTo>
                  <a:pt x="3262" y="3446"/>
                  <a:pt x="3336" y="3404"/>
                  <a:pt x="3401" y="3361"/>
                </a:cubicBezTo>
                <a:cubicBezTo>
                  <a:pt x="3497" y="3286"/>
                  <a:pt x="3529" y="3275"/>
                  <a:pt x="3626" y="3265"/>
                </a:cubicBezTo>
                <a:cubicBezTo>
                  <a:pt x="3679" y="3265"/>
                  <a:pt x="3744" y="3253"/>
                  <a:pt x="3755" y="3243"/>
                </a:cubicBezTo>
                <a:cubicBezTo>
                  <a:pt x="3755" y="3222"/>
                  <a:pt x="3808" y="3211"/>
                  <a:pt x="3851" y="3211"/>
                </a:cubicBezTo>
                <a:cubicBezTo>
                  <a:pt x="3915" y="3200"/>
                  <a:pt x="3980" y="3179"/>
                  <a:pt x="4055" y="3146"/>
                </a:cubicBezTo>
                <a:cubicBezTo>
                  <a:pt x="4117" y="3111"/>
                  <a:pt x="4171" y="3090"/>
                  <a:pt x="4195" y="3090"/>
                </a:cubicBezTo>
                <a:cubicBezTo>
                  <a:pt x="4200" y="3090"/>
                  <a:pt x="4203" y="3091"/>
                  <a:pt x="4205" y="3093"/>
                </a:cubicBezTo>
                <a:cubicBezTo>
                  <a:pt x="4208" y="3094"/>
                  <a:pt x="4211" y="3094"/>
                  <a:pt x="4214" y="3094"/>
                </a:cubicBezTo>
                <a:cubicBezTo>
                  <a:pt x="4257" y="3094"/>
                  <a:pt x="4383" y="3034"/>
                  <a:pt x="4463" y="2975"/>
                </a:cubicBezTo>
                <a:cubicBezTo>
                  <a:pt x="4506" y="2932"/>
                  <a:pt x="4538" y="2921"/>
                  <a:pt x="4592" y="2921"/>
                </a:cubicBezTo>
                <a:cubicBezTo>
                  <a:pt x="4634" y="2921"/>
                  <a:pt x="4666" y="2910"/>
                  <a:pt x="4720" y="2878"/>
                </a:cubicBezTo>
                <a:cubicBezTo>
                  <a:pt x="4752" y="2857"/>
                  <a:pt x="4828" y="2814"/>
                  <a:pt x="4870" y="2793"/>
                </a:cubicBezTo>
                <a:cubicBezTo>
                  <a:pt x="4913" y="2771"/>
                  <a:pt x="4967" y="2750"/>
                  <a:pt x="4988" y="2728"/>
                </a:cubicBezTo>
                <a:cubicBezTo>
                  <a:pt x="5021" y="2707"/>
                  <a:pt x="5042" y="2696"/>
                  <a:pt x="5064" y="2696"/>
                </a:cubicBezTo>
                <a:cubicBezTo>
                  <a:pt x="5065" y="2697"/>
                  <a:pt x="5068" y="2697"/>
                  <a:pt x="5072" y="2697"/>
                </a:cubicBezTo>
                <a:cubicBezTo>
                  <a:pt x="5106" y="2697"/>
                  <a:pt x="5206" y="2650"/>
                  <a:pt x="5235" y="2621"/>
                </a:cubicBezTo>
                <a:cubicBezTo>
                  <a:pt x="5267" y="2588"/>
                  <a:pt x="5428" y="2535"/>
                  <a:pt x="5546" y="2524"/>
                </a:cubicBezTo>
                <a:cubicBezTo>
                  <a:pt x="5610" y="2514"/>
                  <a:pt x="5664" y="2503"/>
                  <a:pt x="5686" y="2481"/>
                </a:cubicBezTo>
                <a:cubicBezTo>
                  <a:pt x="5712" y="2454"/>
                  <a:pt x="5914" y="2412"/>
                  <a:pt x="6035" y="2412"/>
                </a:cubicBezTo>
                <a:cubicBezTo>
                  <a:pt x="6058" y="2412"/>
                  <a:pt x="6078" y="2413"/>
                  <a:pt x="6093" y="2417"/>
                </a:cubicBezTo>
                <a:cubicBezTo>
                  <a:pt x="6158" y="2417"/>
                  <a:pt x="6179" y="2417"/>
                  <a:pt x="6201" y="2395"/>
                </a:cubicBezTo>
                <a:cubicBezTo>
                  <a:pt x="6216" y="2380"/>
                  <a:pt x="6232" y="2370"/>
                  <a:pt x="6273" y="2370"/>
                </a:cubicBezTo>
                <a:cubicBezTo>
                  <a:pt x="6288" y="2370"/>
                  <a:pt x="6306" y="2371"/>
                  <a:pt x="6329" y="2374"/>
                </a:cubicBezTo>
                <a:cubicBezTo>
                  <a:pt x="6365" y="2379"/>
                  <a:pt x="6392" y="2381"/>
                  <a:pt x="6412" y="2381"/>
                </a:cubicBezTo>
                <a:cubicBezTo>
                  <a:pt x="6440" y="2381"/>
                  <a:pt x="6456" y="2376"/>
                  <a:pt x="6468" y="2364"/>
                </a:cubicBezTo>
                <a:cubicBezTo>
                  <a:pt x="6481" y="2351"/>
                  <a:pt x="6494" y="2346"/>
                  <a:pt x="6524" y="2346"/>
                </a:cubicBezTo>
                <a:cubicBezTo>
                  <a:pt x="6545" y="2346"/>
                  <a:pt x="6575" y="2348"/>
                  <a:pt x="6618" y="2352"/>
                </a:cubicBezTo>
                <a:cubicBezTo>
                  <a:pt x="6691" y="2363"/>
                  <a:pt x="6760" y="2368"/>
                  <a:pt x="6825" y="2368"/>
                </a:cubicBezTo>
                <a:cubicBezTo>
                  <a:pt x="6960" y="2368"/>
                  <a:pt x="7072" y="2346"/>
                  <a:pt x="7144" y="2310"/>
                </a:cubicBezTo>
                <a:cubicBezTo>
                  <a:pt x="7158" y="2301"/>
                  <a:pt x="7167" y="2297"/>
                  <a:pt x="7175" y="2297"/>
                </a:cubicBezTo>
                <a:cubicBezTo>
                  <a:pt x="7185" y="2297"/>
                  <a:pt x="7192" y="2304"/>
                  <a:pt x="7198" y="2310"/>
                </a:cubicBezTo>
                <a:cubicBezTo>
                  <a:pt x="7203" y="2326"/>
                  <a:pt x="7209" y="2334"/>
                  <a:pt x="7223" y="2334"/>
                </a:cubicBezTo>
                <a:cubicBezTo>
                  <a:pt x="7238" y="2334"/>
                  <a:pt x="7262" y="2326"/>
                  <a:pt x="7305" y="2310"/>
                </a:cubicBezTo>
                <a:cubicBezTo>
                  <a:pt x="7369" y="2299"/>
                  <a:pt x="7476" y="2278"/>
                  <a:pt x="7584" y="2278"/>
                </a:cubicBezTo>
                <a:cubicBezTo>
                  <a:pt x="7691" y="2278"/>
                  <a:pt x="7841" y="2267"/>
                  <a:pt x="7917" y="2256"/>
                </a:cubicBezTo>
                <a:cubicBezTo>
                  <a:pt x="7974" y="2256"/>
                  <a:pt x="8064" y="2251"/>
                  <a:pt x="8153" y="2251"/>
                </a:cubicBezTo>
                <a:cubicBezTo>
                  <a:pt x="8198" y="2251"/>
                  <a:pt x="8242" y="2253"/>
                  <a:pt x="8281" y="2256"/>
                </a:cubicBezTo>
                <a:cubicBezTo>
                  <a:pt x="8420" y="2256"/>
                  <a:pt x="8506" y="2245"/>
                  <a:pt x="8539" y="2235"/>
                </a:cubicBezTo>
                <a:cubicBezTo>
                  <a:pt x="8552" y="2230"/>
                  <a:pt x="8562" y="2227"/>
                  <a:pt x="8570" y="2227"/>
                </a:cubicBezTo>
                <a:cubicBezTo>
                  <a:pt x="8582" y="2227"/>
                  <a:pt x="8591" y="2233"/>
                  <a:pt x="8603" y="2245"/>
                </a:cubicBezTo>
                <a:cubicBezTo>
                  <a:pt x="8608" y="2260"/>
                  <a:pt x="8622" y="2268"/>
                  <a:pt x="8655" y="2268"/>
                </a:cubicBezTo>
                <a:cubicBezTo>
                  <a:pt x="8692" y="2268"/>
                  <a:pt x="8752" y="2258"/>
                  <a:pt x="8849" y="2235"/>
                </a:cubicBezTo>
                <a:cubicBezTo>
                  <a:pt x="8892" y="2235"/>
                  <a:pt x="9011" y="2224"/>
                  <a:pt x="9118" y="2213"/>
                </a:cubicBezTo>
                <a:cubicBezTo>
                  <a:pt x="9386" y="2202"/>
                  <a:pt x="9418" y="2192"/>
                  <a:pt x="9504" y="2181"/>
                </a:cubicBezTo>
                <a:cubicBezTo>
                  <a:pt x="9531" y="2176"/>
                  <a:pt x="9552" y="2173"/>
                  <a:pt x="9572" y="2173"/>
                </a:cubicBezTo>
                <a:cubicBezTo>
                  <a:pt x="9593" y="2173"/>
                  <a:pt x="9611" y="2176"/>
                  <a:pt x="9633" y="2181"/>
                </a:cubicBezTo>
                <a:cubicBezTo>
                  <a:pt x="9655" y="2185"/>
                  <a:pt x="9674" y="2188"/>
                  <a:pt x="9694" y="2188"/>
                </a:cubicBezTo>
                <a:cubicBezTo>
                  <a:pt x="9723" y="2188"/>
                  <a:pt x="9755" y="2183"/>
                  <a:pt x="9805" y="2171"/>
                </a:cubicBezTo>
                <a:cubicBezTo>
                  <a:pt x="9858" y="2159"/>
                  <a:pt x="10072" y="2149"/>
                  <a:pt x="10351" y="2149"/>
                </a:cubicBezTo>
                <a:cubicBezTo>
                  <a:pt x="10598" y="2149"/>
                  <a:pt x="10802" y="2138"/>
                  <a:pt x="10823" y="2138"/>
                </a:cubicBezTo>
                <a:cubicBezTo>
                  <a:pt x="10887" y="2138"/>
                  <a:pt x="11102" y="2171"/>
                  <a:pt x="11123" y="2181"/>
                </a:cubicBezTo>
                <a:cubicBezTo>
                  <a:pt x="11135" y="2192"/>
                  <a:pt x="11199" y="2192"/>
                  <a:pt x="11263" y="2192"/>
                </a:cubicBezTo>
                <a:cubicBezTo>
                  <a:pt x="11359" y="2192"/>
                  <a:pt x="11392" y="2202"/>
                  <a:pt x="11402" y="2213"/>
                </a:cubicBezTo>
                <a:cubicBezTo>
                  <a:pt x="11402" y="2224"/>
                  <a:pt x="11435" y="2245"/>
                  <a:pt x="11456" y="2245"/>
                </a:cubicBezTo>
                <a:cubicBezTo>
                  <a:pt x="11521" y="2267"/>
                  <a:pt x="11831" y="2417"/>
                  <a:pt x="11928" y="2481"/>
                </a:cubicBezTo>
                <a:cubicBezTo>
                  <a:pt x="12057" y="2578"/>
                  <a:pt x="12121" y="2621"/>
                  <a:pt x="12143" y="2653"/>
                </a:cubicBezTo>
                <a:cubicBezTo>
                  <a:pt x="12164" y="2674"/>
                  <a:pt x="12196" y="2707"/>
                  <a:pt x="12218" y="2717"/>
                </a:cubicBezTo>
                <a:cubicBezTo>
                  <a:pt x="12229" y="2739"/>
                  <a:pt x="12250" y="2771"/>
                  <a:pt x="12250" y="2771"/>
                </a:cubicBezTo>
                <a:cubicBezTo>
                  <a:pt x="12250" y="2781"/>
                  <a:pt x="12282" y="2824"/>
                  <a:pt x="12325" y="2857"/>
                </a:cubicBezTo>
                <a:cubicBezTo>
                  <a:pt x="12379" y="2900"/>
                  <a:pt x="12443" y="2986"/>
                  <a:pt x="12496" y="3072"/>
                </a:cubicBezTo>
                <a:cubicBezTo>
                  <a:pt x="12539" y="3157"/>
                  <a:pt x="12593" y="3222"/>
                  <a:pt x="12604" y="3222"/>
                </a:cubicBezTo>
                <a:cubicBezTo>
                  <a:pt x="12625" y="3232"/>
                  <a:pt x="12636" y="3243"/>
                  <a:pt x="12636" y="3253"/>
                </a:cubicBezTo>
                <a:cubicBezTo>
                  <a:pt x="12636" y="3275"/>
                  <a:pt x="12668" y="3318"/>
                  <a:pt x="12711" y="3350"/>
                </a:cubicBezTo>
                <a:cubicBezTo>
                  <a:pt x="12744" y="3393"/>
                  <a:pt x="12797" y="3446"/>
                  <a:pt x="12818" y="3489"/>
                </a:cubicBezTo>
                <a:cubicBezTo>
                  <a:pt x="12840" y="3522"/>
                  <a:pt x="12872" y="3554"/>
                  <a:pt x="12894" y="3554"/>
                </a:cubicBezTo>
                <a:cubicBezTo>
                  <a:pt x="12904" y="3554"/>
                  <a:pt x="12990" y="3618"/>
                  <a:pt x="13065" y="3704"/>
                </a:cubicBezTo>
                <a:cubicBezTo>
                  <a:pt x="13151" y="3790"/>
                  <a:pt x="13258" y="3887"/>
                  <a:pt x="13301" y="3918"/>
                </a:cubicBezTo>
                <a:cubicBezTo>
                  <a:pt x="13344" y="3951"/>
                  <a:pt x="13397" y="4004"/>
                  <a:pt x="13409" y="4026"/>
                </a:cubicBezTo>
                <a:cubicBezTo>
                  <a:pt x="13430" y="4058"/>
                  <a:pt x="13483" y="4123"/>
                  <a:pt x="13548" y="4187"/>
                </a:cubicBezTo>
                <a:cubicBezTo>
                  <a:pt x="13612" y="4240"/>
                  <a:pt x="13666" y="4294"/>
                  <a:pt x="13666" y="4305"/>
                </a:cubicBezTo>
                <a:cubicBezTo>
                  <a:pt x="13666" y="4316"/>
                  <a:pt x="13698" y="4359"/>
                  <a:pt x="13752" y="4412"/>
                </a:cubicBezTo>
                <a:cubicBezTo>
                  <a:pt x="13805" y="4466"/>
                  <a:pt x="13838" y="4498"/>
                  <a:pt x="13838" y="4530"/>
                </a:cubicBezTo>
                <a:cubicBezTo>
                  <a:pt x="13838" y="4552"/>
                  <a:pt x="13859" y="4595"/>
                  <a:pt x="13891" y="4616"/>
                </a:cubicBezTo>
                <a:cubicBezTo>
                  <a:pt x="13912" y="4648"/>
                  <a:pt x="13934" y="4680"/>
                  <a:pt x="13934" y="4691"/>
                </a:cubicBezTo>
                <a:cubicBezTo>
                  <a:pt x="13934" y="4702"/>
                  <a:pt x="13955" y="4734"/>
                  <a:pt x="13988" y="4766"/>
                </a:cubicBezTo>
                <a:cubicBezTo>
                  <a:pt x="14009" y="4798"/>
                  <a:pt x="14031" y="4831"/>
                  <a:pt x="14031" y="4841"/>
                </a:cubicBezTo>
                <a:cubicBezTo>
                  <a:pt x="14031" y="4852"/>
                  <a:pt x="14052" y="4884"/>
                  <a:pt x="14084" y="4927"/>
                </a:cubicBezTo>
                <a:cubicBezTo>
                  <a:pt x="14105" y="4959"/>
                  <a:pt x="14138" y="5024"/>
                  <a:pt x="14148" y="5067"/>
                </a:cubicBezTo>
                <a:cubicBezTo>
                  <a:pt x="14202" y="5195"/>
                  <a:pt x="14267" y="5345"/>
                  <a:pt x="14298" y="5388"/>
                </a:cubicBezTo>
                <a:cubicBezTo>
                  <a:pt x="14310" y="5410"/>
                  <a:pt x="14331" y="5453"/>
                  <a:pt x="14331" y="5463"/>
                </a:cubicBezTo>
                <a:cubicBezTo>
                  <a:pt x="14331" y="5484"/>
                  <a:pt x="14352" y="5570"/>
                  <a:pt x="14384" y="5656"/>
                </a:cubicBezTo>
                <a:cubicBezTo>
                  <a:pt x="14438" y="5806"/>
                  <a:pt x="14470" y="5935"/>
                  <a:pt x="14470" y="5989"/>
                </a:cubicBezTo>
                <a:cubicBezTo>
                  <a:pt x="14470" y="5999"/>
                  <a:pt x="14481" y="6032"/>
                  <a:pt x="14503" y="6064"/>
                </a:cubicBezTo>
                <a:cubicBezTo>
                  <a:pt x="14513" y="6085"/>
                  <a:pt x="14524" y="6150"/>
                  <a:pt x="14534" y="6192"/>
                </a:cubicBezTo>
                <a:cubicBezTo>
                  <a:pt x="14546" y="6246"/>
                  <a:pt x="14567" y="6311"/>
                  <a:pt x="14577" y="6332"/>
                </a:cubicBezTo>
                <a:cubicBezTo>
                  <a:pt x="14599" y="6354"/>
                  <a:pt x="14610" y="6418"/>
                  <a:pt x="14620" y="6493"/>
                </a:cubicBezTo>
                <a:cubicBezTo>
                  <a:pt x="14631" y="6557"/>
                  <a:pt x="14642" y="6621"/>
                  <a:pt x="14653" y="6633"/>
                </a:cubicBezTo>
                <a:cubicBezTo>
                  <a:pt x="14685" y="6676"/>
                  <a:pt x="14727" y="6826"/>
                  <a:pt x="14727" y="6890"/>
                </a:cubicBezTo>
                <a:cubicBezTo>
                  <a:pt x="14727" y="6922"/>
                  <a:pt x="14749" y="6986"/>
                  <a:pt x="14760" y="7029"/>
                </a:cubicBezTo>
                <a:cubicBezTo>
                  <a:pt x="14782" y="7115"/>
                  <a:pt x="14835" y="7341"/>
                  <a:pt x="14835" y="7394"/>
                </a:cubicBezTo>
                <a:lnTo>
                  <a:pt x="14835" y="7491"/>
                </a:lnTo>
                <a:cubicBezTo>
                  <a:pt x="14824" y="7608"/>
                  <a:pt x="14846" y="7780"/>
                  <a:pt x="14867" y="7801"/>
                </a:cubicBezTo>
                <a:cubicBezTo>
                  <a:pt x="14899" y="7834"/>
                  <a:pt x="14899" y="7952"/>
                  <a:pt x="14878" y="7952"/>
                </a:cubicBezTo>
                <a:cubicBezTo>
                  <a:pt x="14867" y="7963"/>
                  <a:pt x="14856" y="7984"/>
                  <a:pt x="14856" y="8006"/>
                </a:cubicBezTo>
                <a:cubicBezTo>
                  <a:pt x="14856" y="8080"/>
                  <a:pt x="14878" y="8349"/>
                  <a:pt x="14889" y="8359"/>
                </a:cubicBezTo>
                <a:cubicBezTo>
                  <a:pt x="14889" y="8359"/>
                  <a:pt x="14889" y="8423"/>
                  <a:pt x="14878" y="8488"/>
                </a:cubicBezTo>
                <a:cubicBezTo>
                  <a:pt x="14878" y="8552"/>
                  <a:pt x="14878" y="8628"/>
                  <a:pt x="14889" y="8671"/>
                </a:cubicBezTo>
                <a:cubicBezTo>
                  <a:pt x="14899" y="8724"/>
                  <a:pt x="14899" y="8810"/>
                  <a:pt x="14889" y="9035"/>
                </a:cubicBezTo>
                <a:cubicBezTo>
                  <a:pt x="14867" y="9293"/>
                  <a:pt x="14867" y="9346"/>
                  <a:pt x="14889" y="9410"/>
                </a:cubicBezTo>
                <a:cubicBezTo>
                  <a:pt x="14910" y="9464"/>
                  <a:pt x="14910" y="9507"/>
                  <a:pt x="14899" y="9603"/>
                </a:cubicBezTo>
                <a:cubicBezTo>
                  <a:pt x="14889" y="9679"/>
                  <a:pt x="14889" y="9775"/>
                  <a:pt x="14899" y="9851"/>
                </a:cubicBezTo>
                <a:cubicBezTo>
                  <a:pt x="14921" y="10001"/>
                  <a:pt x="14921" y="10022"/>
                  <a:pt x="14899" y="10097"/>
                </a:cubicBezTo>
                <a:cubicBezTo>
                  <a:pt x="14878" y="10183"/>
                  <a:pt x="14889" y="10387"/>
                  <a:pt x="14921" y="10569"/>
                </a:cubicBezTo>
                <a:cubicBezTo>
                  <a:pt x="14942" y="10697"/>
                  <a:pt x="14942" y="10719"/>
                  <a:pt x="14910" y="10837"/>
                </a:cubicBezTo>
                <a:cubicBezTo>
                  <a:pt x="14878" y="10976"/>
                  <a:pt x="14867" y="11062"/>
                  <a:pt x="14899" y="11073"/>
                </a:cubicBezTo>
                <a:cubicBezTo>
                  <a:pt x="14921" y="11095"/>
                  <a:pt x="14910" y="11181"/>
                  <a:pt x="14889" y="11202"/>
                </a:cubicBezTo>
                <a:cubicBezTo>
                  <a:pt x="14867" y="11212"/>
                  <a:pt x="14867" y="11245"/>
                  <a:pt x="14878" y="11352"/>
                </a:cubicBezTo>
                <a:cubicBezTo>
                  <a:pt x="14889" y="11524"/>
                  <a:pt x="14846" y="11641"/>
                  <a:pt x="14739" y="11749"/>
                </a:cubicBezTo>
                <a:cubicBezTo>
                  <a:pt x="14685" y="11803"/>
                  <a:pt x="14663" y="11834"/>
                  <a:pt x="14663" y="11867"/>
                </a:cubicBezTo>
                <a:cubicBezTo>
                  <a:pt x="14663" y="11899"/>
                  <a:pt x="14642" y="11942"/>
                  <a:pt x="14567" y="12028"/>
                </a:cubicBezTo>
                <a:cubicBezTo>
                  <a:pt x="14503" y="12092"/>
                  <a:pt x="14460" y="12146"/>
                  <a:pt x="14460" y="12156"/>
                </a:cubicBezTo>
                <a:cubicBezTo>
                  <a:pt x="14460" y="12178"/>
                  <a:pt x="14438" y="12199"/>
                  <a:pt x="14406" y="12232"/>
                </a:cubicBezTo>
                <a:cubicBezTo>
                  <a:pt x="14384" y="12253"/>
                  <a:pt x="14341" y="12306"/>
                  <a:pt x="14320" y="12339"/>
                </a:cubicBezTo>
                <a:cubicBezTo>
                  <a:pt x="14288" y="12382"/>
                  <a:pt x="14255" y="12414"/>
                  <a:pt x="14245" y="12425"/>
                </a:cubicBezTo>
                <a:cubicBezTo>
                  <a:pt x="14213" y="12468"/>
                  <a:pt x="14181" y="12542"/>
                  <a:pt x="14191" y="12564"/>
                </a:cubicBezTo>
                <a:cubicBezTo>
                  <a:pt x="14191" y="12575"/>
                  <a:pt x="14159" y="12628"/>
                  <a:pt x="14105" y="12682"/>
                </a:cubicBezTo>
                <a:cubicBezTo>
                  <a:pt x="14062" y="12725"/>
                  <a:pt x="13998" y="12811"/>
                  <a:pt x="13966" y="12864"/>
                </a:cubicBezTo>
                <a:cubicBezTo>
                  <a:pt x="13945" y="12918"/>
                  <a:pt x="13891" y="12993"/>
                  <a:pt x="13859" y="13025"/>
                </a:cubicBezTo>
                <a:cubicBezTo>
                  <a:pt x="13773" y="13100"/>
                  <a:pt x="13580" y="13455"/>
                  <a:pt x="13505" y="13669"/>
                </a:cubicBezTo>
                <a:cubicBezTo>
                  <a:pt x="13462" y="13776"/>
                  <a:pt x="13451" y="13787"/>
                  <a:pt x="13130" y="14001"/>
                </a:cubicBezTo>
                <a:cubicBezTo>
                  <a:pt x="13054" y="14055"/>
                  <a:pt x="12947" y="14130"/>
                  <a:pt x="12894" y="14173"/>
                </a:cubicBezTo>
                <a:cubicBezTo>
                  <a:pt x="12783" y="14264"/>
                  <a:pt x="12672" y="14335"/>
                  <a:pt x="12641" y="14335"/>
                </a:cubicBezTo>
                <a:cubicBezTo>
                  <a:pt x="12639" y="14335"/>
                  <a:pt x="12638" y="14335"/>
                  <a:pt x="12636" y="14334"/>
                </a:cubicBezTo>
                <a:cubicBezTo>
                  <a:pt x="12625" y="14334"/>
                  <a:pt x="12529" y="14377"/>
                  <a:pt x="12422" y="14430"/>
                </a:cubicBezTo>
                <a:cubicBezTo>
                  <a:pt x="12303" y="14484"/>
                  <a:pt x="12196" y="14527"/>
                  <a:pt x="12110" y="14549"/>
                </a:cubicBezTo>
                <a:cubicBezTo>
                  <a:pt x="11896" y="14602"/>
                  <a:pt x="11864" y="14602"/>
                  <a:pt x="11821" y="14634"/>
                </a:cubicBezTo>
                <a:cubicBezTo>
                  <a:pt x="11810" y="14656"/>
                  <a:pt x="11767" y="14677"/>
                  <a:pt x="11746" y="14677"/>
                </a:cubicBezTo>
                <a:cubicBezTo>
                  <a:pt x="11714" y="14677"/>
                  <a:pt x="11660" y="14688"/>
                  <a:pt x="11617" y="14699"/>
                </a:cubicBezTo>
                <a:cubicBezTo>
                  <a:pt x="11564" y="14731"/>
                  <a:pt x="11488" y="14742"/>
                  <a:pt x="11359" y="14742"/>
                </a:cubicBezTo>
                <a:cubicBezTo>
                  <a:pt x="11231" y="14742"/>
                  <a:pt x="11166" y="14752"/>
                  <a:pt x="11135" y="14773"/>
                </a:cubicBezTo>
                <a:cubicBezTo>
                  <a:pt x="11070" y="14816"/>
                  <a:pt x="10899" y="14870"/>
                  <a:pt x="10791" y="14870"/>
                </a:cubicBezTo>
                <a:cubicBezTo>
                  <a:pt x="10737" y="14870"/>
                  <a:pt x="10663" y="14870"/>
                  <a:pt x="10620" y="14881"/>
                </a:cubicBezTo>
                <a:cubicBezTo>
                  <a:pt x="10587" y="14892"/>
                  <a:pt x="10512" y="14902"/>
                  <a:pt x="10458" y="14913"/>
                </a:cubicBezTo>
                <a:cubicBezTo>
                  <a:pt x="10415" y="14924"/>
                  <a:pt x="10319" y="14945"/>
                  <a:pt x="10255" y="14956"/>
                </a:cubicBezTo>
                <a:cubicBezTo>
                  <a:pt x="10201" y="14967"/>
                  <a:pt x="10126" y="14988"/>
                  <a:pt x="10094" y="14988"/>
                </a:cubicBezTo>
                <a:cubicBezTo>
                  <a:pt x="10072" y="14988"/>
                  <a:pt x="9998" y="15009"/>
                  <a:pt x="9944" y="15042"/>
                </a:cubicBezTo>
                <a:cubicBezTo>
                  <a:pt x="9879" y="15063"/>
                  <a:pt x="9826" y="15074"/>
                  <a:pt x="9805" y="15074"/>
                </a:cubicBezTo>
                <a:cubicBezTo>
                  <a:pt x="9799" y="15071"/>
                  <a:pt x="9789" y="15070"/>
                  <a:pt x="9777" y="15070"/>
                </a:cubicBezTo>
                <a:cubicBezTo>
                  <a:pt x="9743" y="15070"/>
                  <a:pt x="9688" y="15079"/>
                  <a:pt x="9633" y="15095"/>
                </a:cubicBezTo>
                <a:cubicBezTo>
                  <a:pt x="9407" y="15149"/>
                  <a:pt x="9300" y="15171"/>
                  <a:pt x="9150" y="15171"/>
                </a:cubicBezTo>
                <a:cubicBezTo>
                  <a:pt x="9064" y="15171"/>
                  <a:pt x="8968" y="15171"/>
                  <a:pt x="8935" y="15181"/>
                </a:cubicBezTo>
                <a:cubicBezTo>
                  <a:pt x="8919" y="15187"/>
                  <a:pt x="8906" y="15189"/>
                  <a:pt x="8895" y="15189"/>
                </a:cubicBezTo>
                <a:cubicBezTo>
                  <a:pt x="8885" y="15189"/>
                  <a:pt x="8876" y="15187"/>
                  <a:pt x="8871" y="15181"/>
                </a:cubicBezTo>
                <a:cubicBezTo>
                  <a:pt x="8860" y="15176"/>
                  <a:pt x="8847" y="15173"/>
                  <a:pt x="8828" y="15173"/>
                </a:cubicBezTo>
                <a:cubicBezTo>
                  <a:pt x="8810" y="15173"/>
                  <a:pt x="8786" y="15176"/>
                  <a:pt x="8753" y="15181"/>
                </a:cubicBezTo>
                <a:cubicBezTo>
                  <a:pt x="8699" y="15202"/>
                  <a:pt x="8603" y="15214"/>
                  <a:pt x="8539" y="15224"/>
                </a:cubicBezTo>
                <a:cubicBezTo>
                  <a:pt x="8474" y="15235"/>
                  <a:pt x="8389" y="15245"/>
                  <a:pt x="8346" y="15267"/>
                </a:cubicBezTo>
                <a:cubicBezTo>
                  <a:pt x="8315" y="15275"/>
                  <a:pt x="8285" y="15282"/>
                  <a:pt x="8262" y="15282"/>
                </a:cubicBezTo>
                <a:cubicBezTo>
                  <a:pt x="8253" y="15282"/>
                  <a:pt x="8245" y="15281"/>
                  <a:pt x="8238" y="15278"/>
                </a:cubicBezTo>
                <a:cubicBezTo>
                  <a:pt x="8217" y="15278"/>
                  <a:pt x="8120" y="15267"/>
                  <a:pt x="8034" y="15245"/>
                </a:cubicBezTo>
                <a:cubicBezTo>
                  <a:pt x="7712" y="15202"/>
                  <a:pt x="7648" y="15181"/>
                  <a:pt x="7627" y="15171"/>
                </a:cubicBezTo>
                <a:cubicBezTo>
                  <a:pt x="7608" y="15158"/>
                  <a:pt x="7488" y="15153"/>
                  <a:pt x="7360" y="15153"/>
                </a:cubicBezTo>
                <a:cubicBezTo>
                  <a:pt x="7271" y="15153"/>
                  <a:pt x="7178" y="15155"/>
                  <a:pt x="7112" y="15160"/>
                </a:cubicBezTo>
                <a:cubicBezTo>
                  <a:pt x="7054" y="15168"/>
                  <a:pt x="7019" y="15174"/>
                  <a:pt x="6989" y="15174"/>
                </a:cubicBezTo>
                <a:cubicBezTo>
                  <a:pt x="6947" y="15174"/>
                  <a:pt x="6917" y="15163"/>
                  <a:pt x="6854" y="15138"/>
                </a:cubicBezTo>
                <a:cubicBezTo>
                  <a:pt x="6801" y="15117"/>
                  <a:pt x="6737" y="15095"/>
                  <a:pt x="6715" y="15095"/>
                </a:cubicBezTo>
                <a:cubicBezTo>
                  <a:pt x="6704" y="15095"/>
                  <a:pt x="6672" y="15074"/>
                  <a:pt x="6651" y="15063"/>
                </a:cubicBezTo>
                <a:cubicBezTo>
                  <a:pt x="6618" y="15042"/>
                  <a:pt x="6587" y="15031"/>
                  <a:pt x="6533" y="15031"/>
                </a:cubicBezTo>
                <a:cubicBezTo>
                  <a:pt x="6490" y="15031"/>
                  <a:pt x="6447" y="15021"/>
                  <a:pt x="6447" y="15009"/>
                </a:cubicBezTo>
                <a:cubicBezTo>
                  <a:pt x="6447" y="15009"/>
                  <a:pt x="6436" y="14988"/>
                  <a:pt x="6404" y="14988"/>
                </a:cubicBezTo>
                <a:cubicBezTo>
                  <a:pt x="6382" y="14978"/>
                  <a:pt x="6351" y="14967"/>
                  <a:pt x="6340" y="14956"/>
                </a:cubicBezTo>
                <a:cubicBezTo>
                  <a:pt x="6318" y="14935"/>
                  <a:pt x="6189" y="14902"/>
                  <a:pt x="6136" y="14902"/>
                </a:cubicBezTo>
                <a:cubicBezTo>
                  <a:pt x="6104" y="14902"/>
                  <a:pt x="5889" y="14795"/>
                  <a:pt x="5889" y="14785"/>
                </a:cubicBezTo>
                <a:cubicBezTo>
                  <a:pt x="5879" y="14773"/>
                  <a:pt x="5836" y="14742"/>
                  <a:pt x="5793" y="14709"/>
                </a:cubicBezTo>
                <a:cubicBezTo>
                  <a:pt x="5653" y="14623"/>
                  <a:pt x="5481" y="14473"/>
                  <a:pt x="5481" y="14441"/>
                </a:cubicBezTo>
                <a:cubicBezTo>
                  <a:pt x="5481" y="14430"/>
                  <a:pt x="5450" y="14398"/>
                  <a:pt x="5428" y="14387"/>
                </a:cubicBezTo>
                <a:cubicBezTo>
                  <a:pt x="5331" y="14334"/>
                  <a:pt x="5214" y="14237"/>
                  <a:pt x="5181" y="14173"/>
                </a:cubicBezTo>
                <a:cubicBezTo>
                  <a:pt x="5171" y="14141"/>
                  <a:pt x="5138" y="14108"/>
                  <a:pt x="5117" y="14098"/>
                </a:cubicBezTo>
                <a:cubicBezTo>
                  <a:pt x="5042" y="14065"/>
                  <a:pt x="4956" y="13991"/>
                  <a:pt x="4913" y="13905"/>
                </a:cubicBezTo>
                <a:cubicBezTo>
                  <a:pt x="4881" y="13862"/>
                  <a:pt x="4828" y="13798"/>
                  <a:pt x="4785" y="13765"/>
                </a:cubicBezTo>
                <a:cubicBezTo>
                  <a:pt x="4720" y="13712"/>
                  <a:pt x="4645" y="13615"/>
                  <a:pt x="4645" y="13572"/>
                </a:cubicBezTo>
                <a:cubicBezTo>
                  <a:pt x="4645" y="13562"/>
                  <a:pt x="4602" y="13508"/>
                  <a:pt x="4549" y="13455"/>
                </a:cubicBezTo>
                <a:cubicBezTo>
                  <a:pt x="4495" y="13390"/>
                  <a:pt x="4452" y="13336"/>
                  <a:pt x="4452" y="13326"/>
                </a:cubicBezTo>
                <a:cubicBezTo>
                  <a:pt x="4452" y="13326"/>
                  <a:pt x="4430" y="13293"/>
                  <a:pt x="4387" y="13261"/>
                </a:cubicBezTo>
                <a:lnTo>
                  <a:pt x="4323" y="13197"/>
                </a:lnTo>
                <a:cubicBezTo>
                  <a:pt x="4323" y="13186"/>
                  <a:pt x="4302" y="13143"/>
                  <a:pt x="4270" y="13111"/>
                </a:cubicBezTo>
                <a:cubicBezTo>
                  <a:pt x="4194" y="13014"/>
                  <a:pt x="4163" y="12940"/>
                  <a:pt x="4173" y="12907"/>
                </a:cubicBezTo>
                <a:cubicBezTo>
                  <a:pt x="4173" y="12886"/>
                  <a:pt x="4151" y="12854"/>
                  <a:pt x="4108" y="12811"/>
                </a:cubicBezTo>
                <a:cubicBezTo>
                  <a:pt x="4012" y="12714"/>
                  <a:pt x="3894" y="12564"/>
                  <a:pt x="3830" y="12457"/>
                </a:cubicBezTo>
                <a:cubicBezTo>
                  <a:pt x="3808" y="12414"/>
                  <a:pt x="3776" y="12371"/>
                  <a:pt x="3755" y="12360"/>
                </a:cubicBezTo>
                <a:cubicBezTo>
                  <a:pt x="3733" y="12349"/>
                  <a:pt x="3722" y="12328"/>
                  <a:pt x="3722" y="12318"/>
                </a:cubicBezTo>
                <a:cubicBezTo>
                  <a:pt x="3722" y="12306"/>
                  <a:pt x="3701" y="12275"/>
                  <a:pt x="3679" y="12253"/>
                </a:cubicBezTo>
                <a:cubicBezTo>
                  <a:pt x="3658" y="12232"/>
                  <a:pt x="3605" y="12167"/>
                  <a:pt x="3572" y="12113"/>
                </a:cubicBezTo>
                <a:cubicBezTo>
                  <a:pt x="3540" y="12060"/>
                  <a:pt x="3465" y="11963"/>
                  <a:pt x="3401" y="11899"/>
                </a:cubicBezTo>
                <a:cubicBezTo>
                  <a:pt x="3336" y="11846"/>
                  <a:pt x="3283" y="11770"/>
                  <a:pt x="3283" y="11749"/>
                </a:cubicBezTo>
                <a:cubicBezTo>
                  <a:pt x="3272" y="11727"/>
                  <a:pt x="3240" y="11663"/>
                  <a:pt x="3197" y="11610"/>
                </a:cubicBezTo>
                <a:cubicBezTo>
                  <a:pt x="2971" y="11331"/>
                  <a:pt x="2897" y="11234"/>
                  <a:pt x="2864" y="11181"/>
                </a:cubicBezTo>
                <a:cubicBezTo>
                  <a:pt x="2843" y="11148"/>
                  <a:pt x="2821" y="11127"/>
                  <a:pt x="2811" y="11116"/>
                </a:cubicBezTo>
                <a:cubicBezTo>
                  <a:pt x="2800" y="11116"/>
                  <a:pt x="2800" y="11095"/>
                  <a:pt x="2800" y="11084"/>
                </a:cubicBezTo>
                <a:cubicBezTo>
                  <a:pt x="2800" y="11062"/>
                  <a:pt x="2778" y="11019"/>
                  <a:pt x="2768" y="10987"/>
                </a:cubicBezTo>
                <a:cubicBezTo>
                  <a:pt x="2704" y="10869"/>
                  <a:pt x="2639" y="10709"/>
                  <a:pt x="2639" y="10666"/>
                </a:cubicBezTo>
                <a:cubicBezTo>
                  <a:pt x="2639" y="10601"/>
                  <a:pt x="2607" y="10537"/>
                  <a:pt x="2554" y="10473"/>
                </a:cubicBezTo>
                <a:cubicBezTo>
                  <a:pt x="2511" y="10419"/>
                  <a:pt x="2511" y="10397"/>
                  <a:pt x="2500" y="10280"/>
                </a:cubicBezTo>
                <a:cubicBezTo>
                  <a:pt x="2500" y="10183"/>
                  <a:pt x="2478" y="10129"/>
                  <a:pt x="2446" y="10075"/>
                </a:cubicBezTo>
                <a:cubicBezTo>
                  <a:pt x="2425" y="10032"/>
                  <a:pt x="2403" y="9947"/>
                  <a:pt x="2382" y="9872"/>
                </a:cubicBezTo>
                <a:cubicBezTo>
                  <a:pt x="2371" y="9808"/>
                  <a:pt x="2349" y="9722"/>
                  <a:pt x="2339" y="9700"/>
                </a:cubicBezTo>
                <a:cubicBezTo>
                  <a:pt x="2339" y="9668"/>
                  <a:pt x="2328" y="9636"/>
                  <a:pt x="2339" y="9625"/>
                </a:cubicBezTo>
                <a:cubicBezTo>
                  <a:pt x="2339" y="9603"/>
                  <a:pt x="2339" y="9572"/>
                  <a:pt x="2328" y="9550"/>
                </a:cubicBezTo>
                <a:cubicBezTo>
                  <a:pt x="2318" y="9529"/>
                  <a:pt x="2306" y="9486"/>
                  <a:pt x="2306" y="9453"/>
                </a:cubicBezTo>
                <a:cubicBezTo>
                  <a:pt x="2306" y="9432"/>
                  <a:pt x="2306" y="9389"/>
                  <a:pt x="2296" y="9379"/>
                </a:cubicBezTo>
                <a:cubicBezTo>
                  <a:pt x="2264" y="9314"/>
                  <a:pt x="2199" y="9057"/>
                  <a:pt x="2189" y="8971"/>
                </a:cubicBezTo>
                <a:cubicBezTo>
                  <a:pt x="2189" y="8917"/>
                  <a:pt x="2167" y="8810"/>
                  <a:pt x="2156" y="8735"/>
                </a:cubicBezTo>
                <a:cubicBezTo>
                  <a:pt x="2103" y="8423"/>
                  <a:pt x="2092" y="8359"/>
                  <a:pt x="2135" y="8242"/>
                </a:cubicBezTo>
                <a:cubicBezTo>
                  <a:pt x="2156" y="8166"/>
                  <a:pt x="2156" y="8102"/>
                  <a:pt x="2156" y="8037"/>
                </a:cubicBezTo>
                <a:cubicBezTo>
                  <a:pt x="2146" y="7984"/>
                  <a:pt x="2156" y="7952"/>
                  <a:pt x="2167" y="7952"/>
                </a:cubicBezTo>
                <a:cubicBezTo>
                  <a:pt x="2178" y="7941"/>
                  <a:pt x="2178" y="7898"/>
                  <a:pt x="2178" y="7866"/>
                </a:cubicBezTo>
                <a:cubicBezTo>
                  <a:pt x="2178" y="7780"/>
                  <a:pt x="2199" y="7716"/>
                  <a:pt x="2242" y="7684"/>
                </a:cubicBezTo>
                <a:cubicBezTo>
                  <a:pt x="2264" y="7662"/>
                  <a:pt x="2285" y="7608"/>
                  <a:pt x="2306" y="7544"/>
                </a:cubicBezTo>
                <a:cubicBezTo>
                  <a:pt x="2318" y="7491"/>
                  <a:pt x="2339" y="7415"/>
                  <a:pt x="2339" y="7394"/>
                </a:cubicBezTo>
                <a:cubicBezTo>
                  <a:pt x="2349" y="7362"/>
                  <a:pt x="2371" y="7319"/>
                  <a:pt x="2392" y="7298"/>
                </a:cubicBezTo>
                <a:cubicBezTo>
                  <a:pt x="2446" y="7212"/>
                  <a:pt x="2500" y="7105"/>
                  <a:pt x="2521" y="6997"/>
                </a:cubicBezTo>
                <a:cubicBezTo>
                  <a:pt x="2532" y="6943"/>
                  <a:pt x="2554" y="6869"/>
                  <a:pt x="2575" y="6836"/>
                </a:cubicBezTo>
                <a:cubicBezTo>
                  <a:pt x="2585" y="6804"/>
                  <a:pt x="2607" y="6761"/>
                  <a:pt x="2607" y="6740"/>
                </a:cubicBezTo>
                <a:cubicBezTo>
                  <a:pt x="2607" y="6676"/>
                  <a:pt x="2628" y="6611"/>
                  <a:pt x="2714" y="6514"/>
                </a:cubicBezTo>
                <a:cubicBezTo>
                  <a:pt x="2747" y="6461"/>
                  <a:pt x="2778" y="6418"/>
                  <a:pt x="2790" y="6407"/>
                </a:cubicBezTo>
                <a:lnTo>
                  <a:pt x="2790" y="6343"/>
                </a:lnTo>
                <a:cubicBezTo>
                  <a:pt x="2800" y="6235"/>
                  <a:pt x="2821" y="6150"/>
                  <a:pt x="2886" y="6032"/>
                </a:cubicBezTo>
                <a:cubicBezTo>
                  <a:pt x="2918" y="5956"/>
                  <a:pt x="2940" y="5892"/>
                  <a:pt x="2940" y="5882"/>
                </a:cubicBezTo>
                <a:cubicBezTo>
                  <a:pt x="2940" y="5871"/>
                  <a:pt x="2971" y="5817"/>
                  <a:pt x="3004" y="5763"/>
                </a:cubicBezTo>
                <a:cubicBezTo>
                  <a:pt x="3036" y="5699"/>
                  <a:pt x="3090" y="5603"/>
                  <a:pt x="3122" y="5527"/>
                </a:cubicBezTo>
                <a:cubicBezTo>
                  <a:pt x="3154" y="5453"/>
                  <a:pt x="3186" y="5367"/>
                  <a:pt x="3207" y="5334"/>
                </a:cubicBezTo>
                <a:cubicBezTo>
                  <a:pt x="3219" y="5291"/>
                  <a:pt x="3250" y="5217"/>
                  <a:pt x="3272" y="5163"/>
                </a:cubicBezTo>
                <a:cubicBezTo>
                  <a:pt x="3304" y="5098"/>
                  <a:pt x="3347" y="5034"/>
                  <a:pt x="3390" y="4991"/>
                </a:cubicBezTo>
                <a:cubicBezTo>
                  <a:pt x="3422" y="4948"/>
                  <a:pt x="3465" y="4916"/>
                  <a:pt x="3476" y="4895"/>
                </a:cubicBezTo>
                <a:cubicBezTo>
                  <a:pt x="3486" y="4884"/>
                  <a:pt x="3529" y="4841"/>
                  <a:pt x="3572" y="4809"/>
                </a:cubicBezTo>
                <a:cubicBezTo>
                  <a:pt x="3615" y="4766"/>
                  <a:pt x="3658" y="4712"/>
                  <a:pt x="3669" y="4691"/>
                </a:cubicBezTo>
                <a:cubicBezTo>
                  <a:pt x="3691" y="4659"/>
                  <a:pt x="3733" y="4616"/>
                  <a:pt x="3787" y="4595"/>
                </a:cubicBezTo>
                <a:cubicBezTo>
                  <a:pt x="3841" y="4562"/>
                  <a:pt x="3894" y="4530"/>
                  <a:pt x="3915" y="4509"/>
                </a:cubicBezTo>
                <a:cubicBezTo>
                  <a:pt x="3937" y="4476"/>
                  <a:pt x="3958" y="4466"/>
                  <a:pt x="3980" y="4466"/>
                </a:cubicBezTo>
                <a:cubicBezTo>
                  <a:pt x="3991" y="4466"/>
                  <a:pt x="4055" y="4423"/>
                  <a:pt x="4120" y="4359"/>
                </a:cubicBezTo>
                <a:cubicBezTo>
                  <a:pt x="4495" y="4026"/>
                  <a:pt x="4516" y="4015"/>
                  <a:pt x="4773" y="3887"/>
                </a:cubicBezTo>
                <a:cubicBezTo>
                  <a:pt x="4806" y="3876"/>
                  <a:pt x="4849" y="3844"/>
                  <a:pt x="4881" y="3822"/>
                </a:cubicBezTo>
                <a:cubicBezTo>
                  <a:pt x="4902" y="3801"/>
                  <a:pt x="4956" y="3768"/>
                  <a:pt x="4999" y="3747"/>
                </a:cubicBezTo>
                <a:cubicBezTo>
                  <a:pt x="5042" y="3725"/>
                  <a:pt x="5095" y="3704"/>
                  <a:pt x="5106" y="3694"/>
                </a:cubicBezTo>
                <a:cubicBezTo>
                  <a:pt x="5117" y="3682"/>
                  <a:pt x="5171" y="3661"/>
                  <a:pt x="5224" y="3651"/>
                </a:cubicBezTo>
                <a:cubicBezTo>
                  <a:pt x="5278" y="3640"/>
                  <a:pt x="5331" y="3629"/>
                  <a:pt x="5342" y="3618"/>
                </a:cubicBezTo>
                <a:cubicBezTo>
                  <a:pt x="5417" y="3586"/>
                  <a:pt x="5524" y="3554"/>
                  <a:pt x="5589" y="3543"/>
                </a:cubicBezTo>
                <a:cubicBezTo>
                  <a:pt x="5632" y="3543"/>
                  <a:pt x="5707" y="3522"/>
                  <a:pt x="5771" y="3501"/>
                </a:cubicBezTo>
                <a:cubicBezTo>
                  <a:pt x="5857" y="3458"/>
                  <a:pt x="5910" y="3458"/>
                  <a:pt x="6061" y="3446"/>
                </a:cubicBezTo>
                <a:cubicBezTo>
                  <a:pt x="6119" y="3443"/>
                  <a:pt x="6159" y="3440"/>
                  <a:pt x="6188" y="3440"/>
                </a:cubicBezTo>
                <a:cubicBezTo>
                  <a:pt x="6238" y="3440"/>
                  <a:pt x="6251" y="3448"/>
                  <a:pt x="6265" y="3468"/>
                </a:cubicBezTo>
                <a:cubicBezTo>
                  <a:pt x="6271" y="3481"/>
                  <a:pt x="6277" y="3486"/>
                  <a:pt x="6288" y="3486"/>
                </a:cubicBezTo>
                <a:cubicBezTo>
                  <a:pt x="6296" y="3486"/>
                  <a:pt x="6305" y="3483"/>
                  <a:pt x="6318" y="3479"/>
                </a:cubicBezTo>
                <a:cubicBezTo>
                  <a:pt x="6340" y="3479"/>
                  <a:pt x="6415" y="3468"/>
                  <a:pt x="6479" y="3468"/>
                </a:cubicBezTo>
                <a:cubicBezTo>
                  <a:pt x="6554" y="3458"/>
                  <a:pt x="6694" y="3458"/>
                  <a:pt x="6790" y="3446"/>
                </a:cubicBezTo>
                <a:cubicBezTo>
                  <a:pt x="6862" y="3446"/>
                  <a:pt x="6943" y="3442"/>
                  <a:pt x="7005" y="3442"/>
                </a:cubicBezTo>
                <a:cubicBezTo>
                  <a:pt x="7036" y="3442"/>
                  <a:pt x="7062" y="3443"/>
                  <a:pt x="7080" y="3446"/>
                </a:cubicBezTo>
                <a:lnTo>
                  <a:pt x="7219" y="3446"/>
                </a:lnTo>
                <a:cubicBezTo>
                  <a:pt x="7241" y="3436"/>
                  <a:pt x="7359" y="3436"/>
                  <a:pt x="7488" y="3436"/>
                </a:cubicBezTo>
                <a:cubicBezTo>
                  <a:pt x="7531" y="3440"/>
                  <a:pt x="7579" y="3441"/>
                  <a:pt x="7629" y="3441"/>
                </a:cubicBezTo>
                <a:cubicBezTo>
                  <a:pt x="7727" y="3441"/>
                  <a:pt x="7827" y="3436"/>
                  <a:pt x="7884" y="3436"/>
                </a:cubicBezTo>
                <a:cubicBezTo>
                  <a:pt x="7981" y="3436"/>
                  <a:pt x="8077" y="3446"/>
                  <a:pt x="8099" y="3458"/>
                </a:cubicBezTo>
                <a:cubicBezTo>
                  <a:pt x="8116" y="3462"/>
                  <a:pt x="8130" y="3464"/>
                  <a:pt x="8143" y="3464"/>
                </a:cubicBezTo>
                <a:cubicBezTo>
                  <a:pt x="8163" y="3464"/>
                  <a:pt x="8181" y="3459"/>
                  <a:pt x="8206" y="3446"/>
                </a:cubicBezTo>
                <a:cubicBezTo>
                  <a:pt x="8231" y="3434"/>
                  <a:pt x="8248" y="3429"/>
                  <a:pt x="8274" y="3429"/>
                </a:cubicBezTo>
                <a:cubicBezTo>
                  <a:pt x="8292" y="3429"/>
                  <a:pt x="8314" y="3432"/>
                  <a:pt x="8346" y="3436"/>
                </a:cubicBezTo>
                <a:cubicBezTo>
                  <a:pt x="8379" y="3444"/>
                  <a:pt x="8402" y="3450"/>
                  <a:pt x="8440" y="3450"/>
                </a:cubicBezTo>
                <a:cubicBezTo>
                  <a:pt x="8499" y="3450"/>
                  <a:pt x="8594" y="3437"/>
                  <a:pt x="8818" y="3404"/>
                </a:cubicBezTo>
                <a:cubicBezTo>
                  <a:pt x="9011" y="3382"/>
                  <a:pt x="9085" y="3372"/>
                  <a:pt x="9290" y="3372"/>
                </a:cubicBezTo>
                <a:cubicBezTo>
                  <a:pt x="9407" y="3361"/>
                  <a:pt x="9472" y="3350"/>
                  <a:pt x="9493" y="3329"/>
                </a:cubicBezTo>
                <a:cubicBezTo>
                  <a:pt x="9514" y="3318"/>
                  <a:pt x="9569" y="3307"/>
                  <a:pt x="9697" y="3307"/>
                </a:cubicBezTo>
                <a:cubicBezTo>
                  <a:pt x="9869" y="3296"/>
                  <a:pt x="10137" y="3265"/>
                  <a:pt x="10169" y="3232"/>
                </a:cubicBezTo>
                <a:cubicBezTo>
                  <a:pt x="10180" y="3232"/>
                  <a:pt x="10287" y="3222"/>
                  <a:pt x="10394" y="3222"/>
                </a:cubicBezTo>
                <a:cubicBezTo>
                  <a:pt x="10462" y="3217"/>
                  <a:pt x="10510" y="3214"/>
                  <a:pt x="10544" y="3214"/>
                </a:cubicBezTo>
                <a:cubicBezTo>
                  <a:pt x="10591" y="3214"/>
                  <a:pt x="10609" y="3220"/>
                  <a:pt x="10609" y="3232"/>
                </a:cubicBezTo>
                <a:cubicBezTo>
                  <a:pt x="10609" y="3238"/>
                  <a:pt x="10619" y="3240"/>
                  <a:pt x="10642" y="3240"/>
                </a:cubicBezTo>
                <a:cubicBezTo>
                  <a:pt x="10665" y="3240"/>
                  <a:pt x="10700" y="3238"/>
                  <a:pt x="10748" y="3232"/>
                </a:cubicBezTo>
                <a:cubicBezTo>
                  <a:pt x="10856" y="3232"/>
                  <a:pt x="10887" y="3232"/>
                  <a:pt x="10887" y="3243"/>
                </a:cubicBezTo>
                <a:cubicBezTo>
                  <a:pt x="10887" y="3275"/>
                  <a:pt x="11049" y="3329"/>
                  <a:pt x="11123" y="3329"/>
                </a:cubicBezTo>
                <a:cubicBezTo>
                  <a:pt x="11188" y="3329"/>
                  <a:pt x="11285" y="3361"/>
                  <a:pt x="11306" y="3382"/>
                </a:cubicBezTo>
                <a:cubicBezTo>
                  <a:pt x="11316" y="3404"/>
                  <a:pt x="11445" y="3479"/>
                  <a:pt x="11531" y="3501"/>
                </a:cubicBezTo>
                <a:cubicBezTo>
                  <a:pt x="11564" y="3511"/>
                  <a:pt x="11595" y="3543"/>
                  <a:pt x="11607" y="3554"/>
                </a:cubicBezTo>
                <a:cubicBezTo>
                  <a:pt x="11628" y="3597"/>
                  <a:pt x="11788" y="3715"/>
                  <a:pt x="11885" y="3768"/>
                </a:cubicBezTo>
                <a:cubicBezTo>
                  <a:pt x="11907" y="3779"/>
                  <a:pt x="11928" y="3811"/>
                  <a:pt x="11939" y="3833"/>
                </a:cubicBezTo>
                <a:cubicBezTo>
                  <a:pt x="11939" y="3844"/>
                  <a:pt x="11971" y="3887"/>
                  <a:pt x="12024" y="3918"/>
                </a:cubicBezTo>
                <a:cubicBezTo>
                  <a:pt x="12078" y="3951"/>
                  <a:pt x="12132" y="4004"/>
                  <a:pt x="12164" y="4058"/>
                </a:cubicBezTo>
                <a:cubicBezTo>
                  <a:pt x="12196" y="4101"/>
                  <a:pt x="12229" y="4144"/>
                  <a:pt x="12250" y="4154"/>
                </a:cubicBezTo>
                <a:cubicBezTo>
                  <a:pt x="12272" y="4166"/>
                  <a:pt x="12368" y="4262"/>
                  <a:pt x="12453" y="4369"/>
                </a:cubicBezTo>
                <a:cubicBezTo>
                  <a:pt x="12550" y="4476"/>
                  <a:pt x="12647" y="4583"/>
                  <a:pt x="12679" y="4605"/>
                </a:cubicBezTo>
                <a:cubicBezTo>
                  <a:pt x="12711" y="4626"/>
                  <a:pt x="12744" y="4669"/>
                  <a:pt x="12765" y="4702"/>
                </a:cubicBezTo>
                <a:cubicBezTo>
                  <a:pt x="12775" y="4723"/>
                  <a:pt x="12829" y="4798"/>
                  <a:pt x="12883" y="4852"/>
                </a:cubicBezTo>
                <a:cubicBezTo>
                  <a:pt x="12937" y="4905"/>
                  <a:pt x="12979" y="4959"/>
                  <a:pt x="12979" y="4970"/>
                </a:cubicBezTo>
                <a:cubicBezTo>
                  <a:pt x="12979" y="4981"/>
                  <a:pt x="13033" y="5034"/>
                  <a:pt x="13087" y="5098"/>
                </a:cubicBezTo>
                <a:cubicBezTo>
                  <a:pt x="13151" y="5174"/>
                  <a:pt x="13215" y="5270"/>
                  <a:pt x="13247" y="5334"/>
                </a:cubicBezTo>
                <a:cubicBezTo>
                  <a:pt x="13280" y="5399"/>
                  <a:pt x="13333" y="5484"/>
                  <a:pt x="13354" y="5527"/>
                </a:cubicBezTo>
                <a:cubicBezTo>
                  <a:pt x="13387" y="5581"/>
                  <a:pt x="13440" y="5689"/>
                  <a:pt x="13473" y="5775"/>
                </a:cubicBezTo>
                <a:cubicBezTo>
                  <a:pt x="13505" y="5860"/>
                  <a:pt x="13537" y="5946"/>
                  <a:pt x="13548" y="5978"/>
                </a:cubicBezTo>
                <a:cubicBezTo>
                  <a:pt x="13559" y="5999"/>
                  <a:pt x="13569" y="6032"/>
                  <a:pt x="13569" y="6042"/>
                </a:cubicBezTo>
                <a:cubicBezTo>
                  <a:pt x="13569" y="6085"/>
                  <a:pt x="13623" y="6257"/>
                  <a:pt x="13645" y="6311"/>
                </a:cubicBezTo>
                <a:cubicBezTo>
                  <a:pt x="13655" y="6321"/>
                  <a:pt x="13687" y="6428"/>
                  <a:pt x="13730" y="6536"/>
                </a:cubicBezTo>
                <a:cubicBezTo>
                  <a:pt x="13762" y="6654"/>
                  <a:pt x="13795" y="6750"/>
                  <a:pt x="13805" y="6750"/>
                </a:cubicBezTo>
                <a:cubicBezTo>
                  <a:pt x="13838" y="6772"/>
                  <a:pt x="13859" y="6836"/>
                  <a:pt x="13838" y="6857"/>
                </a:cubicBezTo>
                <a:cubicBezTo>
                  <a:pt x="13826" y="6879"/>
                  <a:pt x="13826" y="6912"/>
                  <a:pt x="13848" y="6986"/>
                </a:cubicBezTo>
                <a:cubicBezTo>
                  <a:pt x="13859" y="7040"/>
                  <a:pt x="13880" y="7115"/>
                  <a:pt x="13880" y="7169"/>
                </a:cubicBezTo>
                <a:cubicBezTo>
                  <a:pt x="13880" y="7212"/>
                  <a:pt x="13891" y="7265"/>
                  <a:pt x="13902" y="7298"/>
                </a:cubicBezTo>
                <a:cubicBezTo>
                  <a:pt x="13912" y="7319"/>
                  <a:pt x="13923" y="7383"/>
                  <a:pt x="13934" y="7415"/>
                </a:cubicBezTo>
                <a:cubicBezTo>
                  <a:pt x="13934" y="7458"/>
                  <a:pt x="13955" y="7544"/>
                  <a:pt x="13966" y="7587"/>
                </a:cubicBezTo>
                <a:cubicBezTo>
                  <a:pt x="13988" y="7641"/>
                  <a:pt x="13998" y="7705"/>
                  <a:pt x="13998" y="7727"/>
                </a:cubicBezTo>
                <a:cubicBezTo>
                  <a:pt x="13988" y="7748"/>
                  <a:pt x="13998" y="7801"/>
                  <a:pt x="14009" y="7844"/>
                </a:cubicBezTo>
                <a:cubicBezTo>
                  <a:pt x="14020" y="7887"/>
                  <a:pt x="14031" y="7920"/>
                  <a:pt x="14020" y="7930"/>
                </a:cubicBezTo>
                <a:cubicBezTo>
                  <a:pt x="14009" y="7930"/>
                  <a:pt x="14009" y="7963"/>
                  <a:pt x="14031" y="8006"/>
                </a:cubicBezTo>
                <a:cubicBezTo>
                  <a:pt x="14041" y="8037"/>
                  <a:pt x="14052" y="8102"/>
                  <a:pt x="14062" y="8166"/>
                </a:cubicBezTo>
                <a:cubicBezTo>
                  <a:pt x="14062" y="8230"/>
                  <a:pt x="14074" y="8295"/>
                  <a:pt x="14084" y="8316"/>
                </a:cubicBezTo>
                <a:cubicBezTo>
                  <a:pt x="14116" y="8370"/>
                  <a:pt x="14159" y="8702"/>
                  <a:pt x="14148" y="8821"/>
                </a:cubicBezTo>
                <a:lnTo>
                  <a:pt x="14148" y="8938"/>
                </a:lnTo>
                <a:lnTo>
                  <a:pt x="14148" y="9250"/>
                </a:lnTo>
                <a:cubicBezTo>
                  <a:pt x="14148" y="9496"/>
                  <a:pt x="14148" y="9529"/>
                  <a:pt x="14181" y="9539"/>
                </a:cubicBezTo>
                <a:cubicBezTo>
                  <a:pt x="14202" y="9560"/>
                  <a:pt x="14202" y="9560"/>
                  <a:pt x="14181" y="9657"/>
                </a:cubicBezTo>
                <a:cubicBezTo>
                  <a:pt x="14159" y="9722"/>
                  <a:pt x="14159" y="9775"/>
                  <a:pt x="14159" y="9786"/>
                </a:cubicBezTo>
                <a:cubicBezTo>
                  <a:pt x="14170" y="9796"/>
                  <a:pt x="14170" y="9818"/>
                  <a:pt x="14159" y="9839"/>
                </a:cubicBezTo>
                <a:cubicBezTo>
                  <a:pt x="14159" y="9851"/>
                  <a:pt x="14148" y="9893"/>
                  <a:pt x="14159" y="9936"/>
                </a:cubicBezTo>
                <a:cubicBezTo>
                  <a:pt x="14170" y="10044"/>
                  <a:pt x="14170" y="10354"/>
                  <a:pt x="14159" y="10440"/>
                </a:cubicBezTo>
                <a:cubicBezTo>
                  <a:pt x="14148" y="10473"/>
                  <a:pt x="14127" y="10547"/>
                  <a:pt x="14105" y="10590"/>
                </a:cubicBezTo>
                <a:cubicBezTo>
                  <a:pt x="14084" y="10633"/>
                  <a:pt x="14052" y="10719"/>
                  <a:pt x="14031" y="10783"/>
                </a:cubicBezTo>
                <a:cubicBezTo>
                  <a:pt x="14009" y="10848"/>
                  <a:pt x="13966" y="10945"/>
                  <a:pt x="13934" y="11009"/>
                </a:cubicBezTo>
                <a:cubicBezTo>
                  <a:pt x="13902" y="11062"/>
                  <a:pt x="13869" y="11138"/>
                  <a:pt x="13859" y="11181"/>
                </a:cubicBezTo>
                <a:cubicBezTo>
                  <a:pt x="13859" y="11223"/>
                  <a:pt x="13838" y="11266"/>
                  <a:pt x="13805" y="11298"/>
                </a:cubicBezTo>
                <a:cubicBezTo>
                  <a:pt x="13773" y="11331"/>
                  <a:pt x="13590" y="11695"/>
                  <a:pt x="13590" y="11738"/>
                </a:cubicBezTo>
                <a:cubicBezTo>
                  <a:pt x="13590" y="11749"/>
                  <a:pt x="13559" y="11803"/>
                  <a:pt x="13526" y="11867"/>
                </a:cubicBezTo>
                <a:cubicBezTo>
                  <a:pt x="13483" y="11931"/>
                  <a:pt x="13451" y="11996"/>
                  <a:pt x="13451" y="11996"/>
                </a:cubicBezTo>
                <a:cubicBezTo>
                  <a:pt x="13451" y="12006"/>
                  <a:pt x="13419" y="12049"/>
                  <a:pt x="13397" y="12092"/>
                </a:cubicBezTo>
                <a:cubicBezTo>
                  <a:pt x="13366" y="12146"/>
                  <a:pt x="13333" y="12189"/>
                  <a:pt x="13333" y="12199"/>
                </a:cubicBezTo>
                <a:cubicBezTo>
                  <a:pt x="13333" y="12232"/>
                  <a:pt x="13258" y="12318"/>
                  <a:pt x="13226" y="12318"/>
                </a:cubicBezTo>
                <a:cubicBezTo>
                  <a:pt x="13215" y="12318"/>
                  <a:pt x="13173" y="12371"/>
                  <a:pt x="13119" y="12446"/>
                </a:cubicBezTo>
                <a:cubicBezTo>
                  <a:pt x="13022" y="12575"/>
                  <a:pt x="12958" y="12650"/>
                  <a:pt x="12861" y="12735"/>
                </a:cubicBezTo>
                <a:cubicBezTo>
                  <a:pt x="12829" y="12768"/>
                  <a:pt x="12754" y="12843"/>
                  <a:pt x="12701" y="12886"/>
                </a:cubicBezTo>
                <a:cubicBezTo>
                  <a:pt x="12658" y="12940"/>
                  <a:pt x="12593" y="12993"/>
                  <a:pt x="12561" y="13014"/>
                </a:cubicBezTo>
                <a:cubicBezTo>
                  <a:pt x="12539" y="13025"/>
                  <a:pt x="12465" y="13079"/>
                  <a:pt x="12389" y="13133"/>
                </a:cubicBezTo>
                <a:cubicBezTo>
                  <a:pt x="12325" y="13176"/>
                  <a:pt x="12239" y="13240"/>
                  <a:pt x="12196" y="13261"/>
                </a:cubicBezTo>
                <a:cubicBezTo>
                  <a:pt x="12164" y="13293"/>
                  <a:pt x="12089" y="13347"/>
                  <a:pt x="12057" y="13379"/>
                </a:cubicBezTo>
                <a:cubicBezTo>
                  <a:pt x="11982" y="13455"/>
                  <a:pt x="11810" y="13572"/>
                  <a:pt x="11778" y="13572"/>
                </a:cubicBezTo>
                <a:cubicBezTo>
                  <a:pt x="11757" y="13572"/>
                  <a:pt x="11552" y="13658"/>
                  <a:pt x="11371" y="13755"/>
                </a:cubicBezTo>
                <a:cubicBezTo>
                  <a:pt x="11285" y="13798"/>
                  <a:pt x="11209" y="13830"/>
                  <a:pt x="11199" y="13830"/>
                </a:cubicBezTo>
                <a:cubicBezTo>
                  <a:pt x="11177" y="13830"/>
                  <a:pt x="11156" y="13830"/>
                  <a:pt x="11156" y="13841"/>
                </a:cubicBezTo>
                <a:cubicBezTo>
                  <a:pt x="11145" y="13851"/>
                  <a:pt x="11059" y="13884"/>
                  <a:pt x="10973" y="13915"/>
                </a:cubicBezTo>
                <a:cubicBezTo>
                  <a:pt x="10887" y="13948"/>
                  <a:pt x="10791" y="13980"/>
                  <a:pt x="10759" y="13991"/>
                </a:cubicBezTo>
                <a:cubicBezTo>
                  <a:pt x="10737" y="14001"/>
                  <a:pt x="10684" y="14012"/>
                  <a:pt x="10641" y="14023"/>
                </a:cubicBezTo>
                <a:cubicBezTo>
                  <a:pt x="10609" y="14034"/>
                  <a:pt x="10566" y="14055"/>
                  <a:pt x="10544" y="14065"/>
                </a:cubicBezTo>
                <a:cubicBezTo>
                  <a:pt x="10534" y="14087"/>
                  <a:pt x="10491" y="14108"/>
                  <a:pt x="10470" y="14108"/>
                </a:cubicBezTo>
                <a:cubicBezTo>
                  <a:pt x="10437" y="14120"/>
                  <a:pt x="10405" y="14130"/>
                  <a:pt x="10405" y="14141"/>
                </a:cubicBezTo>
                <a:cubicBezTo>
                  <a:pt x="10394" y="14162"/>
                  <a:pt x="10373" y="14173"/>
                  <a:pt x="10351" y="14173"/>
                </a:cubicBezTo>
                <a:cubicBezTo>
                  <a:pt x="10319" y="14173"/>
                  <a:pt x="10255" y="14184"/>
                  <a:pt x="10212" y="14205"/>
                </a:cubicBezTo>
                <a:cubicBezTo>
                  <a:pt x="10165" y="14223"/>
                  <a:pt x="10140" y="14231"/>
                  <a:pt x="10121" y="14231"/>
                </a:cubicBezTo>
                <a:cubicBezTo>
                  <a:pt x="10105" y="14231"/>
                  <a:pt x="10092" y="14225"/>
                  <a:pt x="10072" y="14216"/>
                </a:cubicBezTo>
                <a:cubicBezTo>
                  <a:pt x="10061" y="14208"/>
                  <a:pt x="10052" y="14203"/>
                  <a:pt x="10039" y="14203"/>
                </a:cubicBezTo>
                <a:cubicBezTo>
                  <a:pt x="10018" y="14203"/>
                  <a:pt x="9986" y="14218"/>
                  <a:pt x="9912" y="14259"/>
                </a:cubicBezTo>
                <a:cubicBezTo>
                  <a:pt x="9815" y="14313"/>
                  <a:pt x="9783" y="14323"/>
                  <a:pt x="9719" y="14323"/>
                </a:cubicBezTo>
                <a:cubicBezTo>
                  <a:pt x="9676" y="14323"/>
                  <a:pt x="9590" y="14334"/>
                  <a:pt x="9526" y="14344"/>
                </a:cubicBezTo>
                <a:cubicBezTo>
                  <a:pt x="9472" y="14366"/>
                  <a:pt x="9364" y="14377"/>
                  <a:pt x="9300" y="14387"/>
                </a:cubicBezTo>
                <a:cubicBezTo>
                  <a:pt x="9247" y="14387"/>
                  <a:pt x="9171" y="14409"/>
                  <a:pt x="9139" y="14420"/>
                </a:cubicBezTo>
                <a:cubicBezTo>
                  <a:pt x="9107" y="14441"/>
                  <a:pt x="9021" y="14452"/>
                  <a:pt x="8914" y="14463"/>
                </a:cubicBezTo>
                <a:cubicBezTo>
                  <a:pt x="8818" y="14473"/>
                  <a:pt x="8668" y="14484"/>
                  <a:pt x="8582" y="14495"/>
                </a:cubicBezTo>
                <a:cubicBezTo>
                  <a:pt x="8453" y="14495"/>
                  <a:pt x="8432" y="14495"/>
                  <a:pt x="8410" y="14473"/>
                </a:cubicBezTo>
                <a:cubicBezTo>
                  <a:pt x="8398" y="14461"/>
                  <a:pt x="8389" y="14455"/>
                  <a:pt x="8373" y="14455"/>
                </a:cubicBezTo>
                <a:cubicBezTo>
                  <a:pt x="8362" y="14455"/>
                  <a:pt x="8347" y="14458"/>
                  <a:pt x="8324" y="14463"/>
                </a:cubicBezTo>
                <a:cubicBezTo>
                  <a:pt x="8299" y="14470"/>
                  <a:pt x="8261" y="14474"/>
                  <a:pt x="8216" y="14474"/>
                </a:cubicBezTo>
                <a:cubicBezTo>
                  <a:pt x="8065" y="14474"/>
                  <a:pt x="7833" y="14437"/>
                  <a:pt x="7734" y="14387"/>
                </a:cubicBezTo>
                <a:cubicBezTo>
                  <a:pt x="7727" y="14387"/>
                  <a:pt x="7701" y="14383"/>
                  <a:pt x="7668" y="14383"/>
                </a:cubicBezTo>
                <a:cubicBezTo>
                  <a:pt x="7652" y="14383"/>
                  <a:pt x="7634" y="14384"/>
                  <a:pt x="7616" y="14387"/>
                </a:cubicBezTo>
                <a:cubicBezTo>
                  <a:pt x="7595" y="14390"/>
                  <a:pt x="7577" y="14391"/>
                  <a:pt x="7562" y="14391"/>
                </a:cubicBezTo>
                <a:cubicBezTo>
                  <a:pt x="7516" y="14391"/>
                  <a:pt x="7490" y="14379"/>
                  <a:pt x="7434" y="14356"/>
                </a:cubicBezTo>
                <a:cubicBezTo>
                  <a:pt x="7391" y="14334"/>
                  <a:pt x="7316" y="14313"/>
                  <a:pt x="7283" y="14313"/>
                </a:cubicBezTo>
                <a:cubicBezTo>
                  <a:pt x="7209" y="14301"/>
                  <a:pt x="7155" y="14280"/>
                  <a:pt x="7155" y="14270"/>
                </a:cubicBezTo>
                <a:cubicBezTo>
                  <a:pt x="7155" y="14248"/>
                  <a:pt x="6908" y="14173"/>
                  <a:pt x="6811" y="14151"/>
                </a:cubicBezTo>
                <a:cubicBezTo>
                  <a:pt x="6769" y="14151"/>
                  <a:pt x="6683" y="14108"/>
                  <a:pt x="6597" y="14055"/>
                </a:cubicBezTo>
                <a:cubicBezTo>
                  <a:pt x="6522" y="14001"/>
                  <a:pt x="6447" y="13958"/>
                  <a:pt x="6425" y="13948"/>
                </a:cubicBezTo>
                <a:cubicBezTo>
                  <a:pt x="6308" y="13872"/>
                  <a:pt x="6297" y="13862"/>
                  <a:pt x="6286" y="13830"/>
                </a:cubicBezTo>
                <a:cubicBezTo>
                  <a:pt x="6286" y="13819"/>
                  <a:pt x="6243" y="13787"/>
                  <a:pt x="6201" y="13776"/>
                </a:cubicBezTo>
                <a:cubicBezTo>
                  <a:pt x="6136" y="13755"/>
                  <a:pt x="6093" y="13722"/>
                  <a:pt x="6061" y="13679"/>
                </a:cubicBezTo>
                <a:cubicBezTo>
                  <a:pt x="6029" y="13636"/>
                  <a:pt x="5975" y="13594"/>
                  <a:pt x="5953" y="13583"/>
                </a:cubicBezTo>
                <a:cubicBezTo>
                  <a:pt x="5922" y="13572"/>
                  <a:pt x="5900" y="13551"/>
                  <a:pt x="5900" y="13529"/>
                </a:cubicBezTo>
                <a:cubicBezTo>
                  <a:pt x="5900" y="13519"/>
                  <a:pt x="5846" y="13455"/>
                  <a:pt x="5793" y="13390"/>
                </a:cubicBezTo>
                <a:cubicBezTo>
                  <a:pt x="5729" y="13336"/>
                  <a:pt x="5653" y="13250"/>
                  <a:pt x="5610" y="13207"/>
                </a:cubicBezTo>
                <a:cubicBezTo>
                  <a:pt x="5578" y="13154"/>
                  <a:pt x="5524" y="13100"/>
                  <a:pt x="5503" y="13068"/>
                </a:cubicBezTo>
                <a:cubicBezTo>
                  <a:pt x="5471" y="13047"/>
                  <a:pt x="5439" y="13004"/>
                  <a:pt x="5417" y="12971"/>
                </a:cubicBezTo>
                <a:cubicBezTo>
                  <a:pt x="5396" y="12940"/>
                  <a:pt x="5342" y="12875"/>
                  <a:pt x="5310" y="12832"/>
                </a:cubicBezTo>
                <a:cubicBezTo>
                  <a:pt x="5267" y="12790"/>
                  <a:pt x="5214" y="12735"/>
                  <a:pt x="5192" y="12693"/>
                </a:cubicBezTo>
                <a:cubicBezTo>
                  <a:pt x="5160" y="12661"/>
                  <a:pt x="5128" y="12628"/>
                  <a:pt x="5117" y="12628"/>
                </a:cubicBezTo>
                <a:cubicBezTo>
                  <a:pt x="5085" y="12628"/>
                  <a:pt x="5042" y="12575"/>
                  <a:pt x="5042" y="12542"/>
                </a:cubicBezTo>
                <a:cubicBezTo>
                  <a:pt x="5042" y="12521"/>
                  <a:pt x="4999" y="12468"/>
                  <a:pt x="4956" y="12425"/>
                </a:cubicBezTo>
                <a:cubicBezTo>
                  <a:pt x="4913" y="12382"/>
                  <a:pt x="4870" y="12318"/>
                  <a:pt x="4849" y="12285"/>
                </a:cubicBezTo>
                <a:cubicBezTo>
                  <a:pt x="4828" y="12253"/>
                  <a:pt x="4763" y="12189"/>
                  <a:pt x="4709" y="12124"/>
                </a:cubicBezTo>
                <a:cubicBezTo>
                  <a:pt x="4656" y="12070"/>
                  <a:pt x="4592" y="11996"/>
                  <a:pt x="4570" y="11953"/>
                </a:cubicBezTo>
                <a:cubicBezTo>
                  <a:pt x="4549" y="11910"/>
                  <a:pt x="4495" y="11834"/>
                  <a:pt x="4463" y="11792"/>
                </a:cubicBezTo>
                <a:cubicBezTo>
                  <a:pt x="4430" y="11749"/>
                  <a:pt x="4387" y="11663"/>
                  <a:pt x="4356" y="11610"/>
                </a:cubicBezTo>
                <a:cubicBezTo>
                  <a:pt x="4323" y="11545"/>
                  <a:pt x="4291" y="11502"/>
                  <a:pt x="4270" y="11491"/>
                </a:cubicBezTo>
                <a:cubicBezTo>
                  <a:pt x="4248" y="11481"/>
                  <a:pt x="4227" y="11459"/>
                  <a:pt x="4227" y="11448"/>
                </a:cubicBezTo>
                <a:cubicBezTo>
                  <a:pt x="4227" y="11438"/>
                  <a:pt x="4205" y="11395"/>
                  <a:pt x="4184" y="11352"/>
                </a:cubicBezTo>
                <a:cubicBezTo>
                  <a:pt x="4151" y="11309"/>
                  <a:pt x="4108" y="11223"/>
                  <a:pt x="4077" y="11159"/>
                </a:cubicBezTo>
                <a:cubicBezTo>
                  <a:pt x="4044" y="11095"/>
                  <a:pt x="4012" y="11019"/>
                  <a:pt x="3991" y="10987"/>
                </a:cubicBezTo>
                <a:cubicBezTo>
                  <a:pt x="3980" y="10955"/>
                  <a:pt x="3948" y="10923"/>
                  <a:pt x="3937" y="10923"/>
                </a:cubicBezTo>
                <a:cubicBezTo>
                  <a:pt x="3915" y="10923"/>
                  <a:pt x="3851" y="10837"/>
                  <a:pt x="3862" y="10826"/>
                </a:cubicBezTo>
                <a:cubicBezTo>
                  <a:pt x="3872" y="10816"/>
                  <a:pt x="3851" y="10783"/>
                  <a:pt x="3830" y="10740"/>
                </a:cubicBezTo>
                <a:cubicBezTo>
                  <a:pt x="3808" y="10709"/>
                  <a:pt x="3776" y="10633"/>
                  <a:pt x="3765" y="10569"/>
                </a:cubicBezTo>
                <a:cubicBezTo>
                  <a:pt x="3755" y="10516"/>
                  <a:pt x="3712" y="10408"/>
                  <a:pt x="3679" y="10333"/>
                </a:cubicBezTo>
                <a:cubicBezTo>
                  <a:pt x="3637" y="10258"/>
                  <a:pt x="3615" y="10194"/>
                  <a:pt x="3615" y="10183"/>
                </a:cubicBezTo>
                <a:cubicBezTo>
                  <a:pt x="3615" y="10172"/>
                  <a:pt x="3605" y="10151"/>
                  <a:pt x="3583" y="10151"/>
                </a:cubicBezTo>
                <a:cubicBezTo>
                  <a:pt x="3572" y="10140"/>
                  <a:pt x="3562" y="10097"/>
                  <a:pt x="3562" y="10065"/>
                </a:cubicBezTo>
                <a:cubicBezTo>
                  <a:pt x="3551" y="10032"/>
                  <a:pt x="3529" y="9979"/>
                  <a:pt x="3519" y="9947"/>
                </a:cubicBezTo>
                <a:cubicBezTo>
                  <a:pt x="3379" y="9657"/>
                  <a:pt x="3304" y="9464"/>
                  <a:pt x="3293" y="9357"/>
                </a:cubicBezTo>
                <a:cubicBezTo>
                  <a:pt x="3283" y="9314"/>
                  <a:pt x="3272" y="9260"/>
                  <a:pt x="3262" y="9239"/>
                </a:cubicBezTo>
                <a:cubicBezTo>
                  <a:pt x="3250" y="9217"/>
                  <a:pt x="3240" y="9164"/>
                  <a:pt x="3229" y="9121"/>
                </a:cubicBezTo>
                <a:cubicBezTo>
                  <a:pt x="3229" y="9067"/>
                  <a:pt x="3207" y="8971"/>
                  <a:pt x="3197" y="8895"/>
                </a:cubicBezTo>
                <a:cubicBezTo>
                  <a:pt x="3176" y="8745"/>
                  <a:pt x="3176" y="8563"/>
                  <a:pt x="3207" y="8423"/>
                </a:cubicBezTo>
                <a:cubicBezTo>
                  <a:pt x="3219" y="8381"/>
                  <a:pt x="3219" y="8327"/>
                  <a:pt x="3219" y="8306"/>
                </a:cubicBezTo>
                <a:cubicBezTo>
                  <a:pt x="3207" y="8295"/>
                  <a:pt x="3219" y="8199"/>
                  <a:pt x="3240" y="8102"/>
                </a:cubicBezTo>
                <a:cubicBezTo>
                  <a:pt x="3262" y="7963"/>
                  <a:pt x="3272" y="7909"/>
                  <a:pt x="3293" y="7887"/>
                </a:cubicBezTo>
                <a:cubicBezTo>
                  <a:pt x="3326" y="7866"/>
                  <a:pt x="3336" y="7823"/>
                  <a:pt x="3347" y="7748"/>
                </a:cubicBezTo>
                <a:cubicBezTo>
                  <a:pt x="3347" y="7694"/>
                  <a:pt x="3358" y="7641"/>
                  <a:pt x="3369" y="7641"/>
                </a:cubicBezTo>
                <a:cubicBezTo>
                  <a:pt x="3379" y="7641"/>
                  <a:pt x="3433" y="7501"/>
                  <a:pt x="3465" y="7415"/>
                </a:cubicBezTo>
                <a:cubicBezTo>
                  <a:pt x="3476" y="7383"/>
                  <a:pt x="3497" y="7329"/>
                  <a:pt x="3508" y="7308"/>
                </a:cubicBezTo>
                <a:cubicBezTo>
                  <a:pt x="3529" y="7276"/>
                  <a:pt x="3551" y="7222"/>
                  <a:pt x="3551" y="7190"/>
                </a:cubicBezTo>
                <a:cubicBezTo>
                  <a:pt x="3551" y="7158"/>
                  <a:pt x="3562" y="7115"/>
                  <a:pt x="3583" y="7083"/>
                </a:cubicBezTo>
                <a:cubicBezTo>
                  <a:pt x="3594" y="7062"/>
                  <a:pt x="3615" y="7008"/>
                  <a:pt x="3615" y="6976"/>
                </a:cubicBezTo>
                <a:cubicBezTo>
                  <a:pt x="3626" y="6943"/>
                  <a:pt x="3648" y="6912"/>
                  <a:pt x="3658" y="6890"/>
                </a:cubicBezTo>
                <a:cubicBezTo>
                  <a:pt x="3679" y="6879"/>
                  <a:pt x="3701" y="6815"/>
                  <a:pt x="3712" y="6750"/>
                </a:cubicBezTo>
                <a:cubicBezTo>
                  <a:pt x="3733" y="6686"/>
                  <a:pt x="3755" y="6621"/>
                  <a:pt x="3765" y="6611"/>
                </a:cubicBezTo>
                <a:cubicBezTo>
                  <a:pt x="3776" y="6590"/>
                  <a:pt x="3798" y="6536"/>
                  <a:pt x="3819" y="6482"/>
                </a:cubicBezTo>
                <a:cubicBezTo>
                  <a:pt x="3830" y="6428"/>
                  <a:pt x="3872" y="6364"/>
                  <a:pt x="3905" y="6321"/>
                </a:cubicBezTo>
                <a:cubicBezTo>
                  <a:pt x="3937" y="6278"/>
                  <a:pt x="3991" y="6204"/>
                  <a:pt x="4023" y="6139"/>
                </a:cubicBezTo>
                <a:cubicBezTo>
                  <a:pt x="4055" y="6075"/>
                  <a:pt x="4098" y="6021"/>
                  <a:pt x="4108" y="6011"/>
                </a:cubicBezTo>
                <a:cubicBezTo>
                  <a:pt x="4130" y="5999"/>
                  <a:pt x="4151" y="5956"/>
                  <a:pt x="4173" y="5914"/>
                </a:cubicBezTo>
                <a:cubicBezTo>
                  <a:pt x="4194" y="5860"/>
                  <a:pt x="4216" y="5839"/>
                  <a:pt x="4270" y="5806"/>
                </a:cubicBezTo>
                <a:cubicBezTo>
                  <a:pt x="4441" y="5720"/>
                  <a:pt x="4645" y="5570"/>
                  <a:pt x="4677" y="5506"/>
                </a:cubicBezTo>
                <a:cubicBezTo>
                  <a:pt x="4688" y="5484"/>
                  <a:pt x="4742" y="5431"/>
                  <a:pt x="4785" y="5399"/>
                </a:cubicBezTo>
                <a:cubicBezTo>
                  <a:pt x="4892" y="5313"/>
                  <a:pt x="5031" y="5206"/>
                  <a:pt x="5117" y="5120"/>
                </a:cubicBezTo>
                <a:cubicBezTo>
                  <a:pt x="5149" y="5088"/>
                  <a:pt x="5224" y="5034"/>
                  <a:pt x="5288" y="5002"/>
                </a:cubicBezTo>
                <a:cubicBezTo>
                  <a:pt x="5342" y="4970"/>
                  <a:pt x="5417" y="4916"/>
                  <a:pt x="5450" y="4884"/>
                </a:cubicBezTo>
                <a:cubicBezTo>
                  <a:pt x="5567" y="4777"/>
                  <a:pt x="5696" y="4702"/>
                  <a:pt x="5803" y="4702"/>
                </a:cubicBezTo>
                <a:cubicBezTo>
                  <a:pt x="5846" y="4691"/>
                  <a:pt x="5932" y="4680"/>
                  <a:pt x="5986" y="4659"/>
                </a:cubicBezTo>
                <a:cubicBezTo>
                  <a:pt x="6029" y="4648"/>
                  <a:pt x="6093" y="4626"/>
                  <a:pt x="6125" y="4616"/>
                </a:cubicBezTo>
                <a:cubicBezTo>
                  <a:pt x="6146" y="4616"/>
                  <a:pt x="6179" y="4595"/>
                  <a:pt x="6179" y="4583"/>
                </a:cubicBezTo>
                <a:cubicBezTo>
                  <a:pt x="6189" y="4573"/>
                  <a:pt x="6222" y="4562"/>
                  <a:pt x="6286" y="4562"/>
                </a:cubicBezTo>
                <a:cubicBezTo>
                  <a:pt x="6340" y="4552"/>
                  <a:pt x="6415" y="4530"/>
                  <a:pt x="6479" y="4509"/>
                </a:cubicBezTo>
                <a:cubicBezTo>
                  <a:pt x="6533" y="4476"/>
                  <a:pt x="6608" y="4455"/>
                  <a:pt x="6661" y="4455"/>
                </a:cubicBezTo>
                <a:cubicBezTo>
                  <a:pt x="6715" y="4455"/>
                  <a:pt x="6780" y="4444"/>
                  <a:pt x="6811" y="4423"/>
                </a:cubicBezTo>
                <a:cubicBezTo>
                  <a:pt x="6844" y="4412"/>
                  <a:pt x="6897" y="4402"/>
                  <a:pt x="6919" y="4402"/>
                </a:cubicBezTo>
                <a:cubicBezTo>
                  <a:pt x="6940" y="4402"/>
                  <a:pt x="6994" y="4390"/>
                  <a:pt x="7037" y="4369"/>
                </a:cubicBezTo>
                <a:cubicBezTo>
                  <a:pt x="7069" y="4359"/>
                  <a:pt x="7133" y="4348"/>
                  <a:pt x="7166" y="4348"/>
                </a:cubicBezTo>
                <a:cubicBezTo>
                  <a:pt x="7209" y="4348"/>
                  <a:pt x="7230" y="4337"/>
                  <a:pt x="7241" y="4326"/>
                </a:cubicBezTo>
                <a:cubicBezTo>
                  <a:pt x="7241" y="4306"/>
                  <a:pt x="7249" y="4298"/>
                  <a:pt x="7281" y="4298"/>
                </a:cubicBezTo>
                <a:cubicBezTo>
                  <a:pt x="7299" y="4298"/>
                  <a:pt x="7324" y="4301"/>
                  <a:pt x="7359" y="4305"/>
                </a:cubicBezTo>
                <a:lnTo>
                  <a:pt x="7605" y="4305"/>
                </a:lnTo>
                <a:cubicBezTo>
                  <a:pt x="7712" y="4294"/>
                  <a:pt x="7734" y="4294"/>
                  <a:pt x="7755" y="4273"/>
                </a:cubicBezTo>
                <a:cubicBezTo>
                  <a:pt x="7767" y="4240"/>
                  <a:pt x="7788" y="4240"/>
                  <a:pt x="7917" y="4240"/>
                </a:cubicBezTo>
                <a:cubicBezTo>
                  <a:pt x="8034" y="4240"/>
                  <a:pt x="8067" y="4230"/>
                  <a:pt x="8131" y="4197"/>
                </a:cubicBezTo>
                <a:cubicBezTo>
                  <a:pt x="8170" y="4182"/>
                  <a:pt x="8192" y="4172"/>
                  <a:pt x="8210" y="4172"/>
                </a:cubicBezTo>
                <a:cubicBezTo>
                  <a:pt x="8216" y="4172"/>
                  <a:pt x="8222" y="4173"/>
                  <a:pt x="8227" y="4176"/>
                </a:cubicBezTo>
                <a:cubicBezTo>
                  <a:pt x="8236" y="4181"/>
                  <a:pt x="8249" y="4183"/>
                  <a:pt x="8267" y="4183"/>
                </a:cubicBezTo>
                <a:cubicBezTo>
                  <a:pt x="8292" y="4183"/>
                  <a:pt x="8328" y="4178"/>
                  <a:pt x="8378" y="4166"/>
                </a:cubicBezTo>
                <a:cubicBezTo>
                  <a:pt x="8456" y="4140"/>
                  <a:pt x="8589" y="4125"/>
                  <a:pt x="8682" y="4125"/>
                </a:cubicBezTo>
                <a:cubicBezTo>
                  <a:pt x="8742" y="4125"/>
                  <a:pt x="8785" y="4131"/>
                  <a:pt x="8785" y="4144"/>
                </a:cubicBezTo>
                <a:cubicBezTo>
                  <a:pt x="8785" y="4144"/>
                  <a:pt x="8849" y="4154"/>
                  <a:pt x="8925" y="4154"/>
                </a:cubicBezTo>
                <a:cubicBezTo>
                  <a:pt x="9011" y="4154"/>
                  <a:pt x="9085" y="4166"/>
                  <a:pt x="9097" y="4176"/>
                </a:cubicBezTo>
                <a:cubicBezTo>
                  <a:pt x="9118" y="4187"/>
                  <a:pt x="9225" y="4197"/>
                  <a:pt x="9343" y="4197"/>
                </a:cubicBezTo>
                <a:cubicBezTo>
                  <a:pt x="9461" y="4197"/>
                  <a:pt x="9590" y="4208"/>
                  <a:pt x="9622" y="4219"/>
                </a:cubicBezTo>
                <a:cubicBezTo>
                  <a:pt x="9665" y="4230"/>
                  <a:pt x="9740" y="4251"/>
                  <a:pt x="9805" y="4251"/>
                </a:cubicBezTo>
                <a:cubicBezTo>
                  <a:pt x="9858" y="4262"/>
                  <a:pt x="9922" y="4273"/>
                  <a:pt x="9933" y="4283"/>
                </a:cubicBezTo>
                <a:cubicBezTo>
                  <a:pt x="9955" y="4294"/>
                  <a:pt x="10041" y="4294"/>
                  <a:pt x="10126" y="4294"/>
                </a:cubicBezTo>
                <a:cubicBezTo>
                  <a:pt x="10255" y="4294"/>
                  <a:pt x="10276" y="4294"/>
                  <a:pt x="10298" y="4326"/>
                </a:cubicBezTo>
                <a:cubicBezTo>
                  <a:pt x="10319" y="4348"/>
                  <a:pt x="10437" y="4369"/>
                  <a:pt x="10684" y="4412"/>
                </a:cubicBezTo>
                <a:cubicBezTo>
                  <a:pt x="10727" y="4423"/>
                  <a:pt x="10802" y="4444"/>
                  <a:pt x="10845" y="4466"/>
                </a:cubicBezTo>
                <a:cubicBezTo>
                  <a:pt x="10887" y="4498"/>
                  <a:pt x="10942" y="4509"/>
                  <a:pt x="10952" y="4509"/>
                </a:cubicBezTo>
                <a:cubicBezTo>
                  <a:pt x="11016" y="4509"/>
                  <a:pt x="11123" y="4552"/>
                  <a:pt x="11199" y="4616"/>
                </a:cubicBezTo>
                <a:cubicBezTo>
                  <a:pt x="11242" y="4648"/>
                  <a:pt x="11295" y="4680"/>
                  <a:pt x="11328" y="4691"/>
                </a:cubicBezTo>
                <a:cubicBezTo>
                  <a:pt x="11371" y="4702"/>
                  <a:pt x="11392" y="4723"/>
                  <a:pt x="11392" y="4745"/>
                </a:cubicBezTo>
                <a:cubicBezTo>
                  <a:pt x="11392" y="4755"/>
                  <a:pt x="11402" y="4777"/>
                  <a:pt x="11424" y="4798"/>
                </a:cubicBezTo>
                <a:cubicBezTo>
                  <a:pt x="11499" y="4841"/>
                  <a:pt x="11767" y="5120"/>
                  <a:pt x="11810" y="5195"/>
                </a:cubicBezTo>
                <a:cubicBezTo>
                  <a:pt x="11843" y="5238"/>
                  <a:pt x="11864" y="5270"/>
                  <a:pt x="11874" y="5270"/>
                </a:cubicBezTo>
                <a:cubicBezTo>
                  <a:pt x="11885" y="5270"/>
                  <a:pt x="11917" y="5334"/>
                  <a:pt x="11960" y="5410"/>
                </a:cubicBezTo>
                <a:cubicBezTo>
                  <a:pt x="12014" y="5517"/>
                  <a:pt x="12057" y="5581"/>
                  <a:pt x="12143" y="5667"/>
                </a:cubicBezTo>
                <a:cubicBezTo>
                  <a:pt x="12218" y="5742"/>
                  <a:pt x="12282" y="5828"/>
                  <a:pt x="12314" y="5892"/>
                </a:cubicBezTo>
                <a:cubicBezTo>
                  <a:pt x="12346" y="5968"/>
                  <a:pt x="12379" y="6011"/>
                  <a:pt x="12400" y="6011"/>
                </a:cubicBezTo>
                <a:cubicBezTo>
                  <a:pt x="12432" y="6011"/>
                  <a:pt x="12453" y="6032"/>
                  <a:pt x="12465" y="6107"/>
                </a:cubicBezTo>
                <a:cubicBezTo>
                  <a:pt x="12475" y="6139"/>
                  <a:pt x="12496" y="6182"/>
                  <a:pt x="12518" y="6214"/>
                </a:cubicBezTo>
                <a:cubicBezTo>
                  <a:pt x="12604" y="6364"/>
                  <a:pt x="12786" y="6750"/>
                  <a:pt x="12797" y="6804"/>
                </a:cubicBezTo>
                <a:cubicBezTo>
                  <a:pt x="12808" y="6847"/>
                  <a:pt x="12818" y="6912"/>
                  <a:pt x="12829" y="6965"/>
                </a:cubicBezTo>
                <a:cubicBezTo>
                  <a:pt x="12840" y="7008"/>
                  <a:pt x="12872" y="7083"/>
                  <a:pt x="12894" y="7136"/>
                </a:cubicBezTo>
                <a:cubicBezTo>
                  <a:pt x="12937" y="7212"/>
                  <a:pt x="12937" y="7244"/>
                  <a:pt x="12937" y="7319"/>
                </a:cubicBezTo>
                <a:cubicBezTo>
                  <a:pt x="12925" y="7383"/>
                  <a:pt x="12937" y="7415"/>
                  <a:pt x="12947" y="7437"/>
                </a:cubicBezTo>
                <a:cubicBezTo>
                  <a:pt x="12990" y="7469"/>
                  <a:pt x="13001" y="7534"/>
                  <a:pt x="12979" y="7555"/>
                </a:cubicBezTo>
                <a:cubicBezTo>
                  <a:pt x="12968" y="7565"/>
                  <a:pt x="12968" y="7598"/>
                  <a:pt x="12990" y="7641"/>
                </a:cubicBezTo>
                <a:cubicBezTo>
                  <a:pt x="13001" y="7684"/>
                  <a:pt x="13011" y="7748"/>
                  <a:pt x="13022" y="7791"/>
                </a:cubicBezTo>
                <a:cubicBezTo>
                  <a:pt x="13033" y="7844"/>
                  <a:pt x="13044" y="7898"/>
                  <a:pt x="13054" y="7920"/>
                </a:cubicBezTo>
                <a:cubicBezTo>
                  <a:pt x="13076" y="7952"/>
                  <a:pt x="13087" y="8006"/>
                  <a:pt x="13076" y="8199"/>
                </a:cubicBezTo>
                <a:cubicBezTo>
                  <a:pt x="13076" y="8338"/>
                  <a:pt x="13087" y="8456"/>
                  <a:pt x="13087" y="8456"/>
                </a:cubicBezTo>
                <a:cubicBezTo>
                  <a:pt x="13097" y="8478"/>
                  <a:pt x="13108" y="8681"/>
                  <a:pt x="13108" y="8928"/>
                </a:cubicBezTo>
                <a:cubicBezTo>
                  <a:pt x="13119" y="9314"/>
                  <a:pt x="13108" y="9389"/>
                  <a:pt x="13087" y="9453"/>
                </a:cubicBezTo>
                <a:cubicBezTo>
                  <a:pt x="13076" y="9496"/>
                  <a:pt x="13054" y="9560"/>
                  <a:pt x="13054" y="9582"/>
                </a:cubicBezTo>
                <a:cubicBezTo>
                  <a:pt x="13044" y="9646"/>
                  <a:pt x="13001" y="9786"/>
                  <a:pt x="12947" y="9904"/>
                </a:cubicBezTo>
                <a:cubicBezTo>
                  <a:pt x="12925" y="9968"/>
                  <a:pt x="12915" y="10011"/>
                  <a:pt x="12925" y="10044"/>
                </a:cubicBezTo>
                <a:cubicBezTo>
                  <a:pt x="12925" y="10075"/>
                  <a:pt x="12925" y="10097"/>
                  <a:pt x="12915" y="10118"/>
                </a:cubicBezTo>
                <a:cubicBezTo>
                  <a:pt x="12894" y="10129"/>
                  <a:pt x="12872" y="10183"/>
                  <a:pt x="12861" y="10247"/>
                </a:cubicBezTo>
                <a:cubicBezTo>
                  <a:pt x="12851" y="10301"/>
                  <a:pt x="12818" y="10397"/>
                  <a:pt x="12786" y="10451"/>
                </a:cubicBezTo>
                <a:cubicBezTo>
                  <a:pt x="12765" y="10504"/>
                  <a:pt x="12732" y="10569"/>
                  <a:pt x="12732" y="10590"/>
                </a:cubicBezTo>
                <a:cubicBezTo>
                  <a:pt x="12732" y="10644"/>
                  <a:pt x="12689" y="10762"/>
                  <a:pt x="12647" y="10848"/>
                </a:cubicBezTo>
                <a:cubicBezTo>
                  <a:pt x="12615" y="10891"/>
                  <a:pt x="12604" y="10923"/>
                  <a:pt x="12615" y="10966"/>
                </a:cubicBezTo>
                <a:cubicBezTo>
                  <a:pt x="12625" y="11009"/>
                  <a:pt x="12615" y="11030"/>
                  <a:pt x="12572" y="11095"/>
                </a:cubicBezTo>
                <a:cubicBezTo>
                  <a:pt x="12550" y="11148"/>
                  <a:pt x="12508" y="11191"/>
                  <a:pt x="12496" y="11202"/>
                </a:cubicBezTo>
                <a:cubicBezTo>
                  <a:pt x="12486" y="11212"/>
                  <a:pt x="12465" y="11245"/>
                  <a:pt x="12453" y="11277"/>
                </a:cubicBezTo>
                <a:cubicBezTo>
                  <a:pt x="12443" y="11309"/>
                  <a:pt x="12400" y="11362"/>
                  <a:pt x="12379" y="11384"/>
                </a:cubicBezTo>
                <a:cubicBezTo>
                  <a:pt x="12346" y="11417"/>
                  <a:pt x="12314" y="11481"/>
                  <a:pt x="12293" y="11513"/>
                </a:cubicBezTo>
                <a:cubicBezTo>
                  <a:pt x="12282" y="11556"/>
                  <a:pt x="12229" y="11620"/>
                  <a:pt x="12186" y="11663"/>
                </a:cubicBezTo>
                <a:cubicBezTo>
                  <a:pt x="12143" y="11695"/>
                  <a:pt x="12100" y="11738"/>
                  <a:pt x="12100" y="11749"/>
                </a:cubicBezTo>
                <a:cubicBezTo>
                  <a:pt x="12100" y="11792"/>
                  <a:pt x="11950" y="12017"/>
                  <a:pt x="11917" y="12028"/>
                </a:cubicBezTo>
                <a:cubicBezTo>
                  <a:pt x="11896" y="12039"/>
                  <a:pt x="11831" y="12103"/>
                  <a:pt x="11778" y="12167"/>
                </a:cubicBezTo>
                <a:cubicBezTo>
                  <a:pt x="11649" y="12306"/>
                  <a:pt x="11660" y="12296"/>
                  <a:pt x="11607" y="12339"/>
                </a:cubicBezTo>
                <a:cubicBezTo>
                  <a:pt x="11585" y="12360"/>
                  <a:pt x="11552" y="12392"/>
                  <a:pt x="11552" y="12414"/>
                </a:cubicBezTo>
                <a:cubicBezTo>
                  <a:pt x="11542" y="12435"/>
                  <a:pt x="11521" y="12446"/>
                  <a:pt x="11510" y="12446"/>
                </a:cubicBezTo>
                <a:cubicBezTo>
                  <a:pt x="11499" y="12446"/>
                  <a:pt x="11456" y="12489"/>
                  <a:pt x="11424" y="12542"/>
                </a:cubicBezTo>
                <a:cubicBezTo>
                  <a:pt x="11381" y="12596"/>
                  <a:pt x="11316" y="12661"/>
                  <a:pt x="11285" y="12693"/>
                </a:cubicBezTo>
                <a:cubicBezTo>
                  <a:pt x="11252" y="12725"/>
                  <a:pt x="11220" y="12757"/>
                  <a:pt x="11220" y="12768"/>
                </a:cubicBezTo>
                <a:cubicBezTo>
                  <a:pt x="11220" y="12800"/>
                  <a:pt x="11027" y="12918"/>
                  <a:pt x="10866" y="12983"/>
                </a:cubicBezTo>
                <a:cubicBezTo>
                  <a:pt x="10770" y="13014"/>
                  <a:pt x="10684" y="13068"/>
                  <a:pt x="10663" y="13090"/>
                </a:cubicBezTo>
                <a:cubicBezTo>
                  <a:pt x="10626" y="13135"/>
                  <a:pt x="10498" y="13180"/>
                  <a:pt x="10439" y="13180"/>
                </a:cubicBezTo>
                <a:cubicBezTo>
                  <a:pt x="10429" y="13180"/>
                  <a:pt x="10421" y="13179"/>
                  <a:pt x="10415" y="13176"/>
                </a:cubicBezTo>
                <a:cubicBezTo>
                  <a:pt x="10412" y="13172"/>
                  <a:pt x="10406" y="13169"/>
                  <a:pt x="10398" y="13169"/>
                </a:cubicBezTo>
                <a:cubicBezTo>
                  <a:pt x="10384" y="13169"/>
                  <a:pt x="10360" y="13177"/>
                  <a:pt x="10319" y="13197"/>
                </a:cubicBezTo>
                <a:cubicBezTo>
                  <a:pt x="10180" y="13261"/>
                  <a:pt x="9998" y="13336"/>
                  <a:pt x="9986" y="13336"/>
                </a:cubicBezTo>
                <a:cubicBezTo>
                  <a:pt x="9976" y="13336"/>
                  <a:pt x="9901" y="13369"/>
                  <a:pt x="9815" y="13412"/>
                </a:cubicBezTo>
                <a:cubicBezTo>
                  <a:pt x="9729" y="13455"/>
                  <a:pt x="9633" y="13497"/>
                  <a:pt x="9590" y="13497"/>
                </a:cubicBezTo>
                <a:cubicBezTo>
                  <a:pt x="9557" y="13508"/>
                  <a:pt x="9493" y="13540"/>
                  <a:pt x="9450" y="13572"/>
                </a:cubicBezTo>
                <a:cubicBezTo>
                  <a:pt x="9397" y="13594"/>
                  <a:pt x="9343" y="13626"/>
                  <a:pt x="9311" y="13636"/>
                </a:cubicBezTo>
                <a:cubicBezTo>
                  <a:pt x="9279" y="13636"/>
                  <a:pt x="9204" y="13658"/>
                  <a:pt x="9161" y="13669"/>
                </a:cubicBezTo>
                <a:cubicBezTo>
                  <a:pt x="9112" y="13685"/>
                  <a:pt x="9086" y="13693"/>
                  <a:pt x="9068" y="13693"/>
                </a:cubicBezTo>
                <a:cubicBezTo>
                  <a:pt x="9051" y="13693"/>
                  <a:pt x="9043" y="13685"/>
                  <a:pt x="9032" y="13669"/>
                </a:cubicBezTo>
                <a:cubicBezTo>
                  <a:pt x="9022" y="13658"/>
                  <a:pt x="9011" y="13653"/>
                  <a:pt x="8997" y="13653"/>
                </a:cubicBezTo>
                <a:cubicBezTo>
                  <a:pt x="8984" y="13653"/>
                  <a:pt x="8968" y="13658"/>
                  <a:pt x="8946" y="13669"/>
                </a:cubicBezTo>
                <a:cubicBezTo>
                  <a:pt x="8918" y="13679"/>
                  <a:pt x="8854" y="13684"/>
                  <a:pt x="8792" y="13684"/>
                </a:cubicBezTo>
                <a:cubicBezTo>
                  <a:pt x="8716" y="13684"/>
                  <a:pt x="8641" y="13676"/>
                  <a:pt x="8635" y="13658"/>
                </a:cubicBezTo>
                <a:cubicBezTo>
                  <a:pt x="8635" y="13653"/>
                  <a:pt x="8630" y="13650"/>
                  <a:pt x="8612" y="13650"/>
                </a:cubicBezTo>
                <a:cubicBezTo>
                  <a:pt x="8595" y="13650"/>
                  <a:pt x="8565" y="13653"/>
                  <a:pt x="8517" y="13658"/>
                </a:cubicBezTo>
                <a:cubicBezTo>
                  <a:pt x="8453" y="13669"/>
                  <a:pt x="8378" y="13679"/>
                  <a:pt x="8356" y="13679"/>
                </a:cubicBezTo>
                <a:cubicBezTo>
                  <a:pt x="8281" y="13679"/>
                  <a:pt x="8099" y="13626"/>
                  <a:pt x="8013" y="13583"/>
                </a:cubicBezTo>
                <a:cubicBezTo>
                  <a:pt x="7970" y="13562"/>
                  <a:pt x="7895" y="13529"/>
                  <a:pt x="7841" y="13508"/>
                </a:cubicBezTo>
                <a:cubicBezTo>
                  <a:pt x="7788" y="13497"/>
                  <a:pt x="7712" y="13455"/>
                  <a:pt x="7670" y="13433"/>
                </a:cubicBezTo>
                <a:cubicBezTo>
                  <a:pt x="7573" y="13358"/>
                  <a:pt x="7498" y="13326"/>
                  <a:pt x="7466" y="13326"/>
                </a:cubicBezTo>
                <a:cubicBezTo>
                  <a:pt x="7445" y="13326"/>
                  <a:pt x="7380" y="13293"/>
                  <a:pt x="7316" y="13240"/>
                </a:cubicBezTo>
                <a:cubicBezTo>
                  <a:pt x="7241" y="13197"/>
                  <a:pt x="7176" y="13164"/>
                  <a:pt x="7166" y="13164"/>
                </a:cubicBezTo>
                <a:cubicBezTo>
                  <a:pt x="7144" y="13164"/>
                  <a:pt x="7133" y="13154"/>
                  <a:pt x="7123" y="13143"/>
                </a:cubicBezTo>
                <a:cubicBezTo>
                  <a:pt x="7123" y="13133"/>
                  <a:pt x="6790" y="12971"/>
                  <a:pt x="6769" y="12971"/>
                </a:cubicBezTo>
                <a:cubicBezTo>
                  <a:pt x="6747" y="12971"/>
                  <a:pt x="6630" y="12875"/>
                  <a:pt x="6597" y="12832"/>
                </a:cubicBezTo>
                <a:cubicBezTo>
                  <a:pt x="6565" y="12800"/>
                  <a:pt x="6511" y="12757"/>
                  <a:pt x="6458" y="12725"/>
                </a:cubicBezTo>
                <a:cubicBezTo>
                  <a:pt x="6361" y="12671"/>
                  <a:pt x="6286" y="12596"/>
                  <a:pt x="6211" y="12499"/>
                </a:cubicBezTo>
                <a:cubicBezTo>
                  <a:pt x="6189" y="12468"/>
                  <a:pt x="6158" y="12446"/>
                  <a:pt x="6146" y="12446"/>
                </a:cubicBezTo>
                <a:cubicBezTo>
                  <a:pt x="6125" y="12446"/>
                  <a:pt x="6093" y="12414"/>
                  <a:pt x="6072" y="12382"/>
                </a:cubicBezTo>
                <a:cubicBezTo>
                  <a:pt x="6050" y="12349"/>
                  <a:pt x="6007" y="12306"/>
                  <a:pt x="5986" y="12296"/>
                </a:cubicBezTo>
                <a:cubicBezTo>
                  <a:pt x="5965" y="12275"/>
                  <a:pt x="5953" y="12253"/>
                  <a:pt x="5953" y="12232"/>
                </a:cubicBezTo>
                <a:cubicBezTo>
                  <a:pt x="5953" y="12221"/>
                  <a:pt x="5922" y="12189"/>
                  <a:pt x="5900" y="12167"/>
                </a:cubicBezTo>
                <a:cubicBezTo>
                  <a:pt x="5868" y="12146"/>
                  <a:pt x="5825" y="12092"/>
                  <a:pt x="5793" y="12049"/>
                </a:cubicBezTo>
                <a:cubicBezTo>
                  <a:pt x="5771" y="12006"/>
                  <a:pt x="5729" y="11931"/>
                  <a:pt x="5696" y="11888"/>
                </a:cubicBezTo>
                <a:cubicBezTo>
                  <a:pt x="5674" y="11856"/>
                  <a:pt x="5610" y="11770"/>
                  <a:pt x="5578" y="11706"/>
                </a:cubicBezTo>
                <a:cubicBezTo>
                  <a:pt x="5535" y="11641"/>
                  <a:pt x="5503" y="11588"/>
                  <a:pt x="5493" y="11588"/>
                </a:cubicBezTo>
                <a:cubicBezTo>
                  <a:pt x="5493" y="11588"/>
                  <a:pt x="5450" y="11534"/>
                  <a:pt x="5396" y="11459"/>
                </a:cubicBezTo>
                <a:cubicBezTo>
                  <a:pt x="5353" y="11384"/>
                  <a:pt x="5310" y="11331"/>
                  <a:pt x="5300" y="11331"/>
                </a:cubicBezTo>
                <a:cubicBezTo>
                  <a:pt x="5288" y="11331"/>
                  <a:pt x="5278" y="11298"/>
                  <a:pt x="5257" y="11266"/>
                </a:cubicBezTo>
                <a:cubicBezTo>
                  <a:pt x="5245" y="11234"/>
                  <a:pt x="5203" y="11169"/>
                  <a:pt x="5160" y="11127"/>
                </a:cubicBezTo>
                <a:cubicBezTo>
                  <a:pt x="5117" y="11084"/>
                  <a:pt x="5085" y="11041"/>
                  <a:pt x="5085" y="11030"/>
                </a:cubicBezTo>
                <a:cubicBezTo>
                  <a:pt x="5085" y="11019"/>
                  <a:pt x="5074" y="10987"/>
                  <a:pt x="5042" y="10955"/>
                </a:cubicBezTo>
                <a:cubicBezTo>
                  <a:pt x="5021" y="10933"/>
                  <a:pt x="5009" y="10902"/>
                  <a:pt x="5009" y="10880"/>
                </a:cubicBezTo>
                <a:cubicBezTo>
                  <a:pt x="5009" y="10869"/>
                  <a:pt x="4988" y="10826"/>
                  <a:pt x="4956" y="10794"/>
                </a:cubicBezTo>
                <a:cubicBezTo>
                  <a:pt x="4935" y="10773"/>
                  <a:pt x="4913" y="10730"/>
                  <a:pt x="4913" y="10709"/>
                </a:cubicBezTo>
                <a:cubicBezTo>
                  <a:pt x="4913" y="10655"/>
                  <a:pt x="4849" y="10526"/>
                  <a:pt x="4773" y="10440"/>
                </a:cubicBezTo>
                <a:cubicBezTo>
                  <a:pt x="4634" y="10247"/>
                  <a:pt x="4580" y="10151"/>
                  <a:pt x="4549" y="10001"/>
                </a:cubicBezTo>
                <a:cubicBezTo>
                  <a:pt x="4516" y="9915"/>
                  <a:pt x="4484" y="9818"/>
                  <a:pt x="4463" y="9775"/>
                </a:cubicBezTo>
                <a:cubicBezTo>
                  <a:pt x="4430" y="9722"/>
                  <a:pt x="4420" y="9679"/>
                  <a:pt x="4420" y="9550"/>
                </a:cubicBezTo>
                <a:cubicBezTo>
                  <a:pt x="4409" y="9453"/>
                  <a:pt x="4398" y="9357"/>
                  <a:pt x="4387" y="9336"/>
                </a:cubicBezTo>
                <a:cubicBezTo>
                  <a:pt x="4356" y="9282"/>
                  <a:pt x="4313" y="9046"/>
                  <a:pt x="4334" y="9014"/>
                </a:cubicBezTo>
                <a:cubicBezTo>
                  <a:pt x="4334" y="9003"/>
                  <a:pt x="4323" y="8928"/>
                  <a:pt x="4302" y="8853"/>
                </a:cubicBezTo>
                <a:cubicBezTo>
                  <a:pt x="4280" y="8756"/>
                  <a:pt x="4270" y="8702"/>
                  <a:pt x="4291" y="8692"/>
                </a:cubicBezTo>
                <a:cubicBezTo>
                  <a:pt x="4291" y="8671"/>
                  <a:pt x="4302" y="8585"/>
                  <a:pt x="4302" y="8499"/>
                </a:cubicBezTo>
                <a:cubicBezTo>
                  <a:pt x="4291" y="8402"/>
                  <a:pt x="4302" y="8295"/>
                  <a:pt x="4313" y="8242"/>
                </a:cubicBezTo>
                <a:cubicBezTo>
                  <a:pt x="4323" y="8199"/>
                  <a:pt x="4344" y="8113"/>
                  <a:pt x="4344" y="8059"/>
                </a:cubicBezTo>
                <a:cubicBezTo>
                  <a:pt x="4366" y="7844"/>
                  <a:pt x="4398" y="7758"/>
                  <a:pt x="4495" y="7544"/>
                </a:cubicBezTo>
                <a:cubicBezTo>
                  <a:pt x="4570" y="7405"/>
                  <a:pt x="4613" y="7298"/>
                  <a:pt x="4613" y="7233"/>
                </a:cubicBezTo>
                <a:cubicBezTo>
                  <a:pt x="4634" y="7136"/>
                  <a:pt x="4656" y="7083"/>
                  <a:pt x="4731" y="7008"/>
                </a:cubicBezTo>
                <a:cubicBezTo>
                  <a:pt x="4859" y="6869"/>
                  <a:pt x="4913" y="6804"/>
                  <a:pt x="4956" y="6718"/>
                </a:cubicBezTo>
                <a:cubicBezTo>
                  <a:pt x="4978" y="6676"/>
                  <a:pt x="4999" y="6621"/>
                  <a:pt x="5021" y="6611"/>
                </a:cubicBezTo>
                <a:cubicBezTo>
                  <a:pt x="5042" y="6590"/>
                  <a:pt x="5074" y="6536"/>
                  <a:pt x="5095" y="6493"/>
                </a:cubicBezTo>
                <a:cubicBezTo>
                  <a:pt x="5171" y="6354"/>
                  <a:pt x="5417" y="6128"/>
                  <a:pt x="5589" y="6032"/>
                </a:cubicBezTo>
                <a:cubicBezTo>
                  <a:pt x="5674" y="5989"/>
                  <a:pt x="5760" y="5956"/>
                  <a:pt x="5793" y="5956"/>
                </a:cubicBezTo>
                <a:cubicBezTo>
                  <a:pt x="5825" y="5956"/>
                  <a:pt x="5889" y="5946"/>
                  <a:pt x="5943" y="5935"/>
                </a:cubicBezTo>
                <a:cubicBezTo>
                  <a:pt x="5996" y="5914"/>
                  <a:pt x="6061" y="5903"/>
                  <a:pt x="6082" y="5892"/>
                </a:cubicBezTo>
                <a:cubicBezTo>
                  <a:pt x="6115" y="5882"/>
                  <a:pt x="6179" y="5860"/>
                  <a:pt x="6222" y="5839"/>
                </a:cubicBezTo>
                <a:cubicBezTo>
                  <a:pt x="6275" y="5817"/>
                  <a:pt x="6351" y="5785"/>
                  <a:pt x="6404" y="5785"/>
                </a:cubicBezTo>
                <a:cubicBezTo>
                  <a:pt x="6447" y="5775"/>
                  <a:pt x="6501" y="5763"/>
                  <a:pt x="6522" y="5763"/>
                </a:cubicBezTo>
                <a:cubicBezTo>
                  <a:pt x="6565" y="5732"/>
                  <a:pt x="6715" y="5699"/>
                  <a:pt x="6811" y="5678"/>
                </a:cubicBezTo>
                <a:cubicBezTo>
                  <a:pt x="6866" y="5678"/>
                  <a:pt x="6919" y="5656"/>
                  <a:pt x="6930" y="5646"/>
                </a:cubicBezTo>
                <a:cubicBezTo>
                  <a:pt x="6946" y="5630"/>
                  <a:pt x="6961" y="5620"/>
                  <a:pt x="6989" y="5620"/>
                </a:cubicBezTo>
                <a:cubicBezTo>
                  <a:pt x="7000" y="5620"/>
                  <a:pt x="7012" y="5621"/>
                  <a:pt x="7026" y="5624"/>
                </a:cubicBezTo>
                <a:cubicBezTo>
                  <a:pt x="7038" y="5627"/>
                  <a:pt x="7052" y="5629"/>
                  <a:pt x="7066" y="5629"/>
                </a:cubicBezTo>
                <a:cubicBezTo>
                  <a:pt x="7099" y="5629"/>
                  <a:pt x="7135" y="5621"/>
                  <a:pt x="7166" y="5613"/>
                </a:cubicBezTo>
                <a:cubicBezTo>
                  <a:pt x="7198" y="5603"/>
                  <a:pt x="7241" y="5592"/>
                  <a:pt x="7273" y="5592"/>
                </a:cubicBezTo>
                <a:cubicBezTo>
                  <a:pt x="7295" y="5592"/>
                  <a:pt x="7369" y="5581"/>
                  <a:pt x="7423" y="5570"/>
                </a:cubicBezTo>
                <a:cubicBezTo>
                  <a:pt x="7488" y="5560"/>
                  <a:pt x="7605" y="5549"/>
                  <a:pt x="7702" y="5549"/>
                </a:cubicBezTo>
                <a:cubicBezTo>
                  <a:pt x="7809" y="5549"/>
                  <a:pt x="7895" y="5539"/>
                  <a:pt x="7917" y="5527"/>
                </a:cubicBezTo>
                <a:cubicBezTo>
                  <a:pt x="7948" y="5517"/>
                  <a:pt x="7991" y="5506"/>
                  <a:pt x="8013" y="5496"/>
                </a:cubicBezTo>
                <a:cubicBezTo>
                  <a:pt x="8034" y="5496"/>
                  <a:pt x="8077" y="5474"/>
                  <a:pt x="8120" y="5463"/>
                </a:cubicBezTo>
                <a:cubicBezTo>
                  <a:pt x="8151" y="5451"/>
                  <a:pt x="8172" y="5445"/>
                  <a:pt x="8190" y="5445"/>
                </a:cubicBezTo>
                <a:cubicBezTo>
                  <a:pt x="8203" y="5445"/>
                  <a:pt x="8214" y="5448"/>
                  <a:pt x="8227" y="5453"/>
                </a:cubicBezTo>
                <a:cubicBezTo>
                  <a:pt x="8244" y="5463"/>
                  <a:pt x="8260" y="5469"/>
                  <a:pt x="8279" y="5469"/>
                </a:cubicBezTo>
                <a:cubicBezTo>
                  <a:pt x="8297" y="5469"/>
                  <a:pt x="8319" y="5463"/>
                  <a:pt x="8346" y="5453"/>
                </a:cubicBezTo>
                <a:cubicBezTo>
                  <a:pt x="8389" y="5442"/>
                  <a:pt x="8453" y="5431"/>
                  <a:pt x="8496" y="5431"/>
                </a:cubicBezTo>
                <a:cubicBezTo>
                  <a:pt x="8539" y="5420"/>
                  <a:pt x="8603" y="5410"/>
                  <a:pt x="8656" y="5399"/>
                </a:cubicBezTo>
                <a:cubicBezTo>
                  <a:pt x="8678" y="5394"/>
                  <a:pt x="8713" y="5391"/>
                  <a:pt x="8753" y="5391"/>
                </a:cubicBezTo>
                <a:cubicBezTo>
                  <a:pt x="8793" y="5391"/>
                  <a:pt x="8839" y="5394"/>
                  <a:pt x="8882" y="5399"/>
                </a:cubicBezTo>
                <a:cubicBezTo>
                  <a:pt x="9021" y="5399"/>
                  <a:pt x="9343" y="5377"/>
                  <a:pt x="9461" y="5356"/>
                </a:cubicBezTo>
                <a:cubicBezTo>
                  <a:pt x="9477" y="5351"/>
                  <a:pt x="9493" y="5348"/>
                  <a:pt x="9505" y="5348"/>
                </a:cubicBezTo>
                <a:cubicBezTo>
                  <a:pt x="9517" y="5348"/>
                  <a:pt x="9526" y="5351"/>
                  <a:pt x="9526" y="5356"/>
                </a:cubicBezTo>
                <a:cubicBezTo>
                  <a:pt x="9536" y="5367"/>
                  <a:pt x="9557" y="5377"/>
                  <a:pt x="9579" y="5377"/>
                </a:cubicBezTo>
                <a:cubicBezTo>
                  <a:pt x="9611" y="5377"/>
                  <a:pt x="9633" y="5377"/>
                  <a:pt x="9643" y="5388"/>
                </a:cubicBezTo>
                <a:cubicBezTo>
                  <a:pt x="9654" y="5399"/>
                  <a:pt x="9667" y="5404"/>
                  <a:pt x="9692" y="5404"/>
                </a:cubicBezTo>
                <a:cubicBezTo>
                  <a:pt x="9716" y="5404"/>
                  <a:pt x="9751" y="5399"/>
                  <a:pt x="9805" y="5388"/>
                </a:cubicBezTo>
                <a:lnTo>
                  <a:pt x="9955" y="5367"/>
                </a:lnTo>
                <a:lnTo>
                  <a:pt x="9986" y="5410"/>
                </a:lnTo>
                <a:cubicBezTo>
                  <a:pt x="10019" y="5453"/>
                  <a:pt x="10029" y="5453"/>
                  <a:pt x="10169" y="5463"/>
                </a:cubicBezTo>
                <a:cubicBezTo>
                  <a:pt x="10276" y="5474"/>
                  <a:pt x="10362" y="5496"/>
                  <a:pt x="10437" y="5527"/>
                </a:cubicBezTo>
                <a:cubicBezTo>
                  <a:pt x="10501" y="5549"/>
                  <a:pt x="10587" y="5581"/>
                  <a:pt x="10641" y="5592"/>
                </a:cubicBezTo>
                <a:cubicBezTo>
                  <a:pt x="10694" y="5592"/>
                  <a:pt x="10737" y="5613"/>
                  <a:pt x="10759" y="5635"/>
                </a:cubicBezTo>
                <a:cubicBezTo>
                  <a:pt x="10770" y="5646"/>
                  <a:pt x="10813" y="5667"/>
                  <a:pt x="10845" y="5678"/>
                </a:cubicBezTo>
                <a:cubicBezTo>
                  <a:pt x="10877" y="5689"/>
                  <a:pt x="10920" y="5710"/>
                  <a:pt x="10930" y="5732"/>
                </a:cubicBezTo>
                <a:cubicBezTo>
                  <a:pt x="10942" y="5742"/>
                  <a:pt x="10995" y="5775"/>
                  <a:pt x="11027" y="5785"/>
                </a:cubicBezTo>
                <a:cubicBezTo>
                  <a:pt x="11070" y="5796"/>
                  <a:pt x="11135" y="5839"/>
                  <a:pt x="11166" y="5871"/>
                </a:cubicBezTo>
                <a:cubicBezTo>
                  <a:pt x="11285" y="5978"/>
                  <a:pt x="11402" y="6096"/>
                  <a:pt x="11445" y="6150"/>
                </a:cubicBezTo>
                <a:cubicBezTo>
                  <a:pt x="11467" y="6182"/>
                  <a:pt x="11521" y="6225"/>
                  <a:pt x="11552" y="6257"/>
                </a:cubicBezTo>
                <a:cubicBezTo>
                  <a:pt x="11585" y="6278"/>
                  <a:pt x="11628" y="6332"/>
                  <a:pt x="11649" y="6375"/>
                </a:cubicBezTo>
                <a:cubicBezTo>
                  <a:pt x="11671" y="6418"/>
                  <a:pt x="11681" y="6440"/>
                  <a:pt x="11692" y="6440"/>
                </a:cubicBezTo>
                <a:cubicBezTo>
                  <a:pt x="11703" y="6440"/>
                  <a:pt x="11757" y="6482"/>
                  <a:pt x="11800" y="6514"/>
                </a:cubicBezTo>
                <a:cubicBezTo>
                  <a:pt x="11874" y="6579"/>
                  <a:pt x="11896" y="6600"/>
                  <a:pt x="11885" y="6633"/>
                </a:cubicBezTo>
                <a:cubicBezTo>
                  <a:pt x="11874" y="6654"/>
                  <a:pt x="11896" y="6676"/>
                  <a:pt x="11928" y="6718"/>
                </a:cubicBezTo>
                <a:lnTo>
                  <a:pt x="11993" y="6783"/>
                </a:lnTo>
                <a:cubicBezTo>
                  <a:pt x="11993" y="6793"/>
                  <a:pt x="12014" y="6836"/>
                  <a:pt x="12036" y="6869"/>
                </a:cubicBezTo>
                <a:cubicBezTo>
                  <a:pt x="12067" y="6900"/>
                  <a:pt x="12089" y="6943"/>
                  <a:pt x="12089" y="6954"/>
                </a:cubicBezTo>
                <a:cubicBezTo>
                  <a:pt x="12089" y="6965"/>
                  <a:pt x="12110" y="7019"/>
                  <a:pt x="12143" y="7072"/>
                </a:cubicBezTo>
                <a:cubicBezTo>
                  <a:pt x="12175" y="7115"/>
                  <a:pt x="12207" y="7190"/>
                  <a:pt x="12218" y="7233"/>
                </a:cubicBezTo>
                <a:cubicBezTo>
                  <a:pt x="12239" y="7265"/>
                  <a:pt x="12260" y="7319"/>
                  <a:pt x="12272" y="7341"/>
                </a:cubicBezTo>
                <a:cubicBezTo>
                  <a:pt x="12282" y="7372"/>
                  <a:pt x="12303" y="7437"/>
                  <a:pt x="12314" y="7480"/>
                </a:cubicBezTo>
                <a:cubicBezTo>
                  <a:pt x="12325" y="7534"/>
                  <a:pt x="12346" y="7608"/>
                  <a:pt x="12368" y="7641"/>
                </a:cubicBezTo>
                <a:cubicBezTo>
                  <a:pt x="12389" y="7705"/>
                  <a:pt x="12422" y="7855"/>
                  <a:pt x="12432" y="8070"/>
                </a:cubicBezTo>
                <a:cubicBezTo>
                  <a:pt x="12443" y="8113"/>
                  <a:pt x="12453" y="8199"/>
                  <a:pt x="12475" y="8242"/>
                </a:cubicBezTo>
                <a:cubicBezTo>
                  <a:pt x="12496" y="8327"/>
                  <a:pt x="12496" y="8327"/>
                  <a:pt x="12475" y="8349"/>
                </a:cubicBezTo>
                <a:cubicBezTo>
                  <a:pt x="12443" y="8370"/>
                  <a:pt x="12443" y="8381"/>
                  <a:pt x="12475" y="8488"/>
                </a:cubicBezTo>
                <a:cubicBezTo>
                  <a:pt x="12508" y="8606"/>
                  <a:pt x="12508" y="8606"/>
                  <a:pt x="12475" y="8628"/>
                </a:cubicBezTo>
                <a:cubicBezTo>
                  <a:pt x="12443" y="8649"/>
                  <a:pt x="12443" y="8649"/>
                  <a:pt x="12465" y="8714"/>
                </a:cubicBezTo>
                <a:cubicBezTo>
                  <a:pt x="12486" y="8810"/>
                  <a:pt x="12486" y="9153"/>
                  <a:pt x="12465" y="9207"/>
                </a:cubicBezTo>
                <a:cubicBezTo>
                  <a:pt x="12443" y="9250"/>
                  <a:pt x="12411" y="9421"/>
                  <a:pt x="12411" y="9486"/>
                </a:cubicBezTo>
                <a:cubicBezTo>
                  <a:pt x="12411" y="9539"/>
                  <a:pt x="12346" y="9754"/>
                  <a:pt x="12282" y="9925"/>
                </a:cubicBezTo>
                <a:cubicBezTo>
                  <a:pt x="12260" y="9968"/>
                  <a:pt x="12250" y="10022"/>
                  <a:pt x="12250" y="10054"/>
                </a:cubicBezTo>
                <a:cubicBezTo>
                  <a:pt x="12250" y="10097"/>
                  <a:pt x="12239" y="10118"/>
                  <a:pt x="12218" y="10129"/>
                </a:cubicBezTo>
                <a:cubicBezTo>
                  <a:pt x="12196" y="10140"/>
                  <a:pt x="12186" y="10151"/>
                  <a:pt x="12186" y="10161"/>
                </a:cubicBezTo>
                <a:cubicBezTo>
                  <a:pt x="12186" y="10172"/>
                  <a:pt x="12143" y="10237"/>
                  <a:pt x="12089" y="10301"/>
                </a:cubicBezTo>
                <a:cubicBezTo>
                  <a:pt x="12003" y="10408"/>
                  <a:pt x="11971" y="10473"/>
                  <a:pt x="11864" y="10644"/>
                </a:cubicBezTo>
                <a:cubicBezTo>
                  <a:pt x="11864" y="10655"/>
                  <a:pt x="11831" y="10687"/>
                  <a:pt x="11810" y="10709"/>
                </a:cubicBezTo>
                <a:cubicBezTo>
                  <a:pt x="11800" y="10730"/>
                  <a:pt x="11757" y="10794"/>
                  <a:pt x="11724" y="10848"/>
                </a:cubicBezTo>
                <a:cubicBezTo>
                  <a:pt x="11660" y="10966"/>
                  <a:pt x="11638" y="11009"/>
                  <a:pt x="11595" y="11009"/>
                </a:cubicBezTo>
                <a:cubicBezTo>
                  <a:pt x="11585" y="11009"/>
                  <a:pt x="11521" y="11062"/>
                  <a:pt x="11456" y="11138"/>
                </a:cubicBezTo>
                <a:cubicBezTo>
                  <a:pt x="11381" y="11202"/>
                  <a:pt x="11328" y="11266"/>
                  <a:pt x="11316" y="11266"/>
                </a:cubicBezTo>
                <a:cubicBezTo>
                  <a:pt x="11306" y="11266"/>
                  <a:pt x="11274" y="11298"/>
                  <a:pt x="11242" y="11352"/>
                </a:cubicBezTo>
                <a:cubicBezTo>
                  <a:pt x="11166" y="11448"/>
                  <a:pt x="10920" y="11706"/>
                  <a:pt x="10834" y="11770"/>
                </a:cubicBezTo>
                <a:cubicBezTo>
                  <a:pt x="10802" y="11792"/>
                  <a:pt x="10770" y="11824"/>
                  <a:pt x="10759" y="11834"/>
                </a:cubicBezTo>
                <a:cubicBezTo>
                  <a:pt x="10759" y="11846"/>
                  <a:pt x="10706" y="11877"/>
                  <a:pt x="10651" y="11910"/>
                </a:cubicBezTo>
                <a:cubicBezTo>
                  <a:pt x="10587" y="11942"/>
                  <a:pt x="10534" y="11974"/>
                  <a:pt x="10534" y="11996"/>
                </a:cubicBezTo>
                <a:cubicBezTo>
                  <a:pt x="10512" y="12028"/>
                  <a:pt x="10458" y="12070"/>
                  <a:pt x="10427" y="12070"/>
                </a:cubicBezTo>
                <a:cubicBezTo>
                  <a:pt x="10415" y="12070"/>
                  <a:pt x="10362" y="12124"/>
                  <a:pt x="10319" y="12178"/>
                </a:cubicBezTo>
                <a:cubicBezTo>
                  <a:pt x="10271" y="12236"/>
                  <a:pt x="10231" y="12276"/>
                  <a:pt x="10216" y="12276"/>
                </a:cubicBezTo>
                <a:cubicBezTo>
                  <a:pt x="10215" y="12276"/>
                  <a:pt x="10213" y="12276"/>
                  <a:pt x="10212" y="12275"/>
                </a:cubicBezTo>
                <a:cubicBezTo>
                  <a:pt x="10191" y="12275"/>
                  <a:pt x="10126" y="12306"/>
                  <a:pt x="9955" y="12425"/>
                </a:cubicBezTo>
                <a:cubicBezTo>
                  <a:pt x="9933" y="12446"/>
                  <a:pt x="9879" y="12478"/>
                  <a:pt x="9847" y="12499"/>
                </a:cubicBezTo>
                <a:cubicBezTo>
                  <a:pt x="9815" y="12521"/>
                  <a:pt x="9772" y="12554"/>
                  <a:pt x="9750" y="12585"/>
                </a:cubicBezTo>
                <a:cubicBezTo>
                  <a:pt x="9710" y="12618"/>
                  <a:pt x="9688" y="12632"/>
                  <a:pt x="9656" y="12632"/>
                </a:cubicBezTo>
                <a:cubicBezTo>
                  <a:pt x="9646" y="12632"/>
                  <a:pt x="9635" y="12631"/>
                  <a:pt x="9622" y="12628"/>
                </a:cubicBezTo>
                <a:cubicBezTo>
                  <a:pt x="9611" y="12628"/>
                  <a:pt x="9557" y="12650"/>
                  <a:pt x="9514" y="12682"/>
                </a:cubicBezTo>
                <a:cubicBezTo>
                  <a:pt x="9471" y="12700"/>
                  <a:pt x="9435" y="12717"/>
                  <a:pt x="9417" y="12717"/>
                </a:cubicBezTo>
                <a:cubicBezTo>
                  <a:pt x="9413" y="12717"/>
                  <a:pt x="9409" y="12716"/>
                  <a:pt x="9407" y="12714"/>
                </a:cubicBezTo>
                <a:cubicBezTo>
                  <a:pt x="9407" y="12714"/>
                  <a:pt x="9364" y="12735"/>
                  <a:pt x="9311" y="12757"/>
                </a:cubicBezTo>
                <a:cubicBezTo>
                  <a:pt x="9257" y="12790"/>
                  <a:pt x="9204" y="12811"/>
                  <a:pt x="9193" y="12811"/>
                </a:cubicBezTo>
                <a:cubicBezTo>
                  <a:pt x="9182" y="12811"/>
                  <a:pt x="9139" y="12821"/>
                  <a:pt x="9085" y="12843"/>
                </a:cubicBezTo>
                <a:cubicBezTo>
                  <a:pt x="8957" y="12907"/>
                  <a:pt x="8849" y="12940"/>
                  <a:pt x="8753" y="12940"/>
                </a:cubicBezTo>
                <a:cubicBezTo>
                  <a:pt x="8699" y="12940"/>
                  <a:pt x="8646" y="12940"/>
                  <a:pt x="8625" y="12950"/>
                </a:cubicBezTo>
                <a:cubicBezTo>
                  <a:pt x="8614" y="12956"/>
                  <a:pt x="8603" y="12958"/>
                  <a:pt x="8588" y="12958"/>
                </a:cubicBezTo>
                <a:cubicBezTo>
                  <a:pt x="8574" y="12958"/>
                  <a:pt x="8555" y="12956"/>
                  <a:pt x="8528" y="12950"/>
                </a:cubicBezTo>
                <a:cubicBezTo>
                  <a:pt x="8496" y="12929"/>
                  <a:pt x="8453" y="12918"/>
                  <a:pt x="8432" y="12918"/>
                </a:cubicBezTo>
                <a:cubicBezTo>
                  <a:pt x="8420" y="12918"/>
                  <a:pt x="8356" y="12897"/>
                  <a:pt x="8303" y="12864"/>
                </a:cubicBezTo>
                <a:cubicBezTo>
                  <a:pt x="8260" y="12832"/>
                  <a:pt x="8174" y="12800"/>
                  <a:pt x="8120" y="12778"/>
                </a:cubicBezTo>
                <a:cubicBezTo>
                  <a:pt x="8067" y="12768"/>
                  <a:pt x="8024" y="12747"/>
                  <a:pt x="8024" y="12735"/>
                </a:cubicBezTo>
                <a:cubicBezTo>
                  <a:pt x="8024" y="12714"/>
                  <a:pt x="7991" y="12704"/>
                  <a:pt x="7948" y="12682"/>
                </a:cubicBezTo>
                <a:cubicBezTo>
                  <a:pt x="7906" y="12671"/>
                  <a:pt x="7831" y="12628"/>
                  <a:pt x="7777" y="12596"/>
                </a:cubicBezTo>
                <a:cubicBezTo>
                  <a:pt x="7734" y="12564"/>
                  <a:pt x="7638" y="12499"/>
                  <a:pt x="7562" y="12457"/>
                </a:cubicBezTo>
                <a:cubicBezTo>
                  <a:pt x="7476" y="12414"/>
                  <a:pt x="7423" y="12382"/>
                  <a:pt x="7423" y="12360"/>
                </a:cubicBezTo>
                <a:cubicBezTo>
                  <a:pt x="7423" y="12349"/>
                  <a:pt x="7391" y="12318"/>
                  <a:pt x="7348" y="12296"/>
                </a:cubicBezTo>
                <a:cubicBezTo>
                  <a:pt x="7316" y="12275"/>
                  <a:pt x="7273" y="12242"/>
                  <a:pt x="7262" y="12221"/>
                </a:cubicBezTo>
                <a:cubicBezTo>
                  <a:pt x="7241" y="12199"/>
                  <a:pt x="7209" y="12178"/>
                  <a:pt x="7187" y="12178"/>
                </a:cubicBezTo>
                <a:cubicBezTo>
                  <a:pt x="7166" y="12178"/>
                  <a:pt x="7123" y="12156"/>
                  <a:pt x="7090" y="12113"/>
                </a:cubicBezTo>
                <a:cubicBezTo>
                  <a:pt x="6866" y="11888"/>
                  <a:pt x="6597" y="11641"/>
                  <a:pt x="6522" y="11598"/>
                </a:cubicBezTo>
                <a:cubicBezTo>
                  <a:pt x="6479" y="11577"/>
                  <a:pt x="6436" y="11545"/>
                  <a:pt x="6436" y="11534"/>
                </a:cubicBezTo>
                <a:cubicBezTo>
                  <a:pt x="6436" y="11524"/>
                  <a:pt x="6415" y="11502"/>
                  <a:pt x="6382" y="11481"/>
                </a:cubicBezTo>
                <a:cubicBezTo>
                  <a:pt x="6361" y="11470"/>
                  <a:pt x="6318" y="11417"/>
                  <a:pt x="6286" y="11374"/>
                </a:cubicBezTo>
                <a:cubicBezTo>
                  <a:pt x="6215" y="11263"/>
                  <a:pt x="6136" y="11190"/>
                  <a:pt x="6090" y="11190"/>
                </a:cubicBezTo>
                <a:cubicBezTo>
                  <a:pt x="6088" y="11190"/>
                  <a:pt x="6085" y="11190"/>
                  <a:pt x="6082" y="11191"/>
                </a:cubicBezTo>
                <a:cubicBezTo>
                  <a:pt x="6076" y="11194"/>
                  <a:pt x="6070" y="11196"/>
                  <a:pt x="6066" y="11196"/>
                </a:cubicBezTo>
                <a:cubicBezTo>
                  <a:pt x="6055" y="11196"/>
                  <a:pt x="6050" y="11188"/>
                  <a:pt x="6050" y="11181"/>
                </a:cubicBezTo>
                <a:cubicBezTo>
                  <a:pt x="6050" y="11169"/>
                  <a:pt x="6018" y="11116"/>
                  <a:pt x="5975" y="11062"/>
                </a:cubicBezTo>
                <a:cubicBezTo>
                  <a:pt x="5932" y="11009"/>
                  <a:pt x="5879" y="10923"/>
                  <a:pt x="5857" y="10869"/>
                </a:cubicBezTo>
                <a:cubicBezTo>
                  <a:pt x="5825" y="10826"/>
                  <a:pt x="5771" y="10740"/>
                  <a:pt x="5717" y="10697"/>
                </a:cubicBezTo>
                <a:cubicBezTo>
                  <a:pt x="5664" y="10644"/>
                  <a:pt x="5621" y="10590"/>
                  <a:pt x="5621" y="10580"/>
                </a:cubicBezTo>
                <a:cubicBezTo>
                  <a:pt x="5621" y="10569"/>
                  <a:pt x="5610" y="10537"/>
                  <a:pt x="5578" y="10516"/>
                </a:cubicBezTo>
                <a:cubicBezTo>
                  <a:pt x="5535" y="10440"/>
                  <a:pt x="5503" y="10333"/>
                  <a:pt x="5481" y="10140"/>
                </a:cubicBezTo>
                <a:cubicBezTo>
                  <a:pt x="5460" y="9968"/>
                  <a:pt x="5439" y="9861"/>
                  <a:pt x="5396" y="9765"/>
                </a:cubicBezTo>
                <a:cubicBezTo>
                  <a:pt x="5385" y="9722"/>
                  <a:pt x="5364" y="9625"/>
                  <a:pt x="5364" y="9529"/>
                </a:cubicBezTo>
                <a:cubicBezTo>
                  <a:pt x="5342" y="9260"/>
                  <a:pt x="5310" y="9035"/>
                  <a:pt x="5288" y="9024"/>
                </a:cubicBezTo>
                <a:cubicBezTo>
                  <a:pt x="5257" y="9003"/>
                  <a:pt x="5278" y="8810"/>
                  <a:pt x="5331" y="8638"/>
                </a:cubicBezTo>
                <a:cubicBezTo>
                  <a:pt x="5353" y="8574"/>
                  <a:pt x="5364" y="8509"/>
                  <a:pt x="5374" y="8478"/>
                </a:cubicBezTo>
                <a:cubicBezTo>
                  <a:pt x="5374" y="8445"/>
                  <a:pt x="5385" y="8413"/>
                  <a:pt x="5385" y="8402"/>
                </a:cubicBezTo>
                <a:cubicBezTo>
                  <a:pt x="5396" y="8392"/>
                  <a:pt x="5428" y="8209"/>
                  <a:pt x="5439" y="8091"/>
                </a:cubicBezTo>
                <a:cubicBezTo>
                  <a:pt x="5439" y="8048"/>
                  <a:pt x="5471" y="7973"/>
                  <a:pt x="5546" y="7844"/>
                </a:cubicBezTo>
                <a:cubicBezTo>
                  <a:pt x="5643" y="7694"/>
                  <a:pt x="5686" y="7641"/>
                  <a:pt x="5814" y="7522"/>
                </a:cubicBezTo>
                <a:cubicBezTo>
                  <a:pt x="5900" y="7437"/>
                  <a:pt x="6029" y="7329"/>
                  <a:pt x="6082" y="7286"/>
                </a:cubicBezTo>
                <a:cubicBezTo>
                  <a:pt x="6146" y="7233"/>
                  <a:pt x="6232" y="7158"/>
                  <a:pt x="6286" y="7115"/>
                </a:cubicBezTo>
                <a:cubicBezTo>
                  <a:pt x="6329" y="7072"/>
                  <a:pt x="6394" y="7019"/>
                  <a:pt x="6425" y="7008"/>
                </a:cubicBezTo>
                <a:cubicBezTo>
                  <a:pt x="6468" y="6997"/>
                  <a:pt x="6511" y="6976"/>
                  <a:pt x="6533" y="6954"/>
                </a:cubicBezTo>
                <a:cubicBezTo>
                  <a:pt x="6554" y="6944"/>
                  <a:pt x="6568" y="6938"/>
                  <a:pt x="6578" y="6938"/>
                </a:cubicBezTo>
                <a:cubicBezTo>
                  <a:pt x="6589" y="6938"/>
                  <a:pt x="6597" y="6944"/>
                  <a:pt x="6608" y="6954"/>
                </a:cubicBezTo>
                <a:cubicBezTo>
                  <a:pt x="6620" y="6958"/>
                  <a:pt x="6630" y="6961"/>
                  <a:pt x="6641" y="6961"/>
                </a:cubicBezTo>
                <a:cubicBezTo>
                  <a:pt x="6660" y="6961"/>
                  <a:pt x="6681" y="6953"/>
                  <a:pt x="6715" y="6933"/>
                </a:cubicBezTo>
                <a:cubicBezTo>
                  <a:pt x="6747" y="6912"/>
                  <a:pt x="6790" y="6900"/>
                  <a:pt x="6811" y="6900"/>
                </a:cubicBezTo>
                <a:cubicBezTo>
                  <a:pt x="6823" y="6900"/>
                  <a:pt x="6887" y="6879"/>
                  <a:pt x="6951" y="6847"/>
                </a:cubicBezTo>
                <a:cubicBezTo>
                  <a:pt x="7005" y="6826"/>
                  <a:pt x="7059" y="6804"/>
                  <a:pt x="7069" y="6804"/>
                </a:cubicBezTo>
                <a:cubicBezTo>
                  <a:pt x="7069" y="6806"/>
                  <a:pt x="7070" y="6807"/>
                  <a:pt x="7073" y="6807"/>
                </a:cubicBezTo>
                <a:cubicBezTo>
                  <a:pt x="7085" y="6807"/>
                  <a:pt x="7121" y="6789"/>
                  <a:pt x="7166" y="6772"/>
                </a:cubicBezTo>
                <a:cubicBezTo>
                  <a:pt x="7230" y="6740"/>
                  <a:pt x="7283" y="6718"/>
                  <a:pt x="7295" y="6718"/>
                </a:cubicBezTo>
                <a:cubicBezTo>
                  <a:pt x="7305" y="6718"/>
                  <a:pt x="7326" y="6707"/>
                  <a:pt x="7348" y="6697"/>
                </a:cubicBezTo>
                <a:cubicBezTo>
                  <a:pt x="7369" y="6676"/>
                  <a:pt x="7423" y="6664"/>
                  <a:pt x="7476" y="6654"/>
                </a:cubicBezTo>
                <a:cubicBezTo>
                  <a:pt x="7541" y="6654"/>
                  <a:pt x="7595" y="6633"/>
                  <a:pt x="7616" y="6621"/>
                </a:cubicBezTo>
                <a:cubicBezTo>
                  <a:pt x="7652" y="6586"/>
                  <a:pt x="7709" y="6565"/>
                  <a:pt x="7758" y="6565"/>
                </a:cubicBezTo>
                <a:cubicBezTo>
                  <a:pt x="7768" y="6565"/>
                  <a:pt x="7778" y="6566"/>
                  <a:pt x="7788" y="6568"/>
                </a:cubicBezTo>
                <a:cubicBezTo>
                  <a:pt x="7856" y="6580"/>
                  <a:pt x="7927" y="6586"/>
                  <a:pt x="7993" y="6586"/>
                </a:cubicBezTo>
                <a:cubicBezTo>
                  <a:pt x="8102" y="6586"/>
                  <a:pt x="8194" y="6569"/>
                  <a:pt x="8227" y="6536"/>
                </a:cubicBezTo>
                <a:cubicBezTo>
                  <a:pt x="8235" y="6532"/>
                  <a:pt x="8243" y="6530"/>
                  <a:pt x="8257" y="6530"/>
                </a:cubicBezTo>
                <a:cubicBezTo>
                  <a:pt x="8283" y="6530"/>
                  <a:pt x="8329" y="6537"/>
                  <a:pt x="8432" y="6557"/>
                </a:cubicBezTo>
                <a:cubicBezTo>
                  <a:pt x="8463" y="6562"/>
                  <a:pt x="8489" y="6565"/>
                  <a:pt x="8514" y="6565"/>
                </a:cubicBezTo>
                <a:cubicBezTo>
                  <a:pt x="8550" y="6565"/>
                  <a:pt x="8585" y="6559"/>
                  <a:pt x="8635" y="6547"/>
                </a:cubicBezTo>
                <a:cubicBezTo>
                  <a:pt x="8691" y="6540"/>
                  <a:pt x="8728" y="6534"/>
                  <a:pt x="8769" y="6534"/>
                </a:cubicBezTo>
                <a:cubicBezTo>
                  <a:pt x="8799" y="6534"/>
                  <a:pt x="8830" y="6538"/>
                  <a:pt x="8871" y="6547"/>
                </a:cubicBezTo>
                <a:cubicBezTo>
                  <a:pt x="8919" y="6552"/>
                  <a:pt x="8949" y="6555"/>
                  <a:pt x="8968" y="6555"/>
                </a:cubicBezTo>
                <a:cubicBezTo>
                  <a:pt x="8987" y="6555"/>
                  <a:pt x="8994" y="6552"/>
                  <a:pt x="9000" y="6547"/>
                </a:cubicBezTo>
                <a:cubicBezTo>
                  <a:pt x="9005" y="6536"/>
                  <a:pt x="9013" y="6531"/>
                  <a:pt x="9029" y="6531"/>
                </a:cubicBezTo>
                <a:cubicBezTo>
                  <a:pt x="9046" y="6531"/>
                  <a:pt x="9070" y="6536"/>
                  <a:pt x="9107" y="6547"/>
                </a:cubicBezTo>
                <a:cubicBezTo>
                  <a:pt x="9139" y="6552"/>
                  <a:pt x="9163" y="6555"/>
                  <a:pt x="9181" y="6555"/>
                </a:cubicBezTo>
                <a:cubicBezTo>
                  <a:pt x="9198" y="6555"/>
                  <a:pt x="9209" y="6552"/>
                  <a:pt x="9214" y="6547"/>
                </a:cubicBezTo>
                <a:cubicBezTo>
                  <a:pt x="9229" y="6539"/>
                  <a:pt x="9239" y="6531"/>
                  <a:pt x="9244" y="6531"/>
                </a:cubicBezTo>
                <a:cubicBezTo>
                  <a:pt x="9246" y="6531"/>
                  <a:pt x="9247" y="6533"/>
                  <a:pt x="9247" y="6536"/>
                </a:cubicBezTo>
                <a:cubicBezTo>
                  <a:pt x="9252" y="6546"/>
                  <a:pt x="9311" y="6552"/>
                  <a:pt x="9394" y="6552"/>
                </a:cubicBezTo>
                <a:cubicBezTo>
                  <a:pt x="9477" y="6552"/>
                  <a:pt x="9584" y="6546"/>
                  <a:pt x="9686" y="6536"/>
                </a:cubicBezTo>
                <a:cubicBezTo>
                  <a:pt x="9739" y="6531"/>
                  <a:pt x="9772" y="6529"/>
                  <a:pt x="9792" y="6529"/>
                </a:cubicBezTo>
                <a:cubicBezTo>
                  <a:pt x="9822" y="6529"/>
                  <a:pt x="9826" y="6534"/>
                  <a:pt x="9826" y="6547"/>
                </a:cubicBezTo>
                <a:cubicBezTo>
                  <a:pt x="9826" y="6567"/>
                  <a:pt x="9835" y="6574"/>
                  <a:pt x="9871" y="6574"/>
                </a:cubicBezTo>
                <a:cubicBezTo>
                  <a:pt x="9892" y="6574"/>
                  <a:pt x="9922" y="6572"/>
                  <a:pt x="9965" y="6568"/>
                </a:cubicBezTo>
                <a:cubicBezTo>
                  <a:pt x="9994" y="6565"/>
                  <a:pt x="10017" y="6564"/>
                  <a:pt x="10037" y="6564"/>
                </a:cubicBezTo>
                <a:cubicBezTo>
                  <a:pt x="10089" y="6564"/>
                  <a:pt x="10111" y="6574"/>
                  <a:pt x="10126" y="6590"/>
                </a:cubicBezTo>
                <a:cubicBezTo>
                  <a:pt x="10137" y="6600"/>
                  <a:pt x="10191" y="6611"/>
                  <a:pt x="10265" y="6611"/>
                </a:cubicBezTo>
                <a:cubicBezTo>
                  <a:pt x="10319" y="6621"/>
                  <a:pt x="10405" y="6633"/>
                  <a:pt x="10448" y="6643"/>
                </a:cubicBezTo>
                <a:cubicBezTo>
                  <a:pt x="10479" y="6659"/>
                  <a:pt x="10511" y="6669"/>
                  <a:pt x="10538" y="6669"/>
                </a:cubicBezTo>
                <a:cubicBezTo>
                  <a:pt x="10548" y="6669"/>
                  <a:pt x="10557" y="6667"/>
                  <a:pt x="10566" y="6664"/>
                </a:cubicBezTo>
                <a:cubicBezTo>
                  <a:pt x="10579" y="6662"/>
                  <a:pt x="10590" y="6661"/>
                  <a:pt x="10601" y="6661"/>
                </a:cubicBezTo>
                <a:cubicBezTo>
                  <a:pt x="10633" y="6661"/>
                  <a:pt x="10657" y="6672"/>
                  <a:pt x="10706" y="6697"/>
                </a:cubicBezTo>
                <a:cubicBezTo>
                  <a:pt x="10748" y="6718"/>
                  <a:pt x="10802" y="6740"/>
                  <a:pt x="10813" y="6740"/>
                </a:cubicBezTo>
                <a:cubicBezTo>
                  <a:pt x="10834" y="6740"/>
                  <a:pt x="10877" y="6761"/>
                  <a:pt x="10920" y="6804"/>
                </a:cubicBezTo>
                <a:cubicBezTo>
                  <a:pt x="10973" y="6836"/>
                  <a:pt x="11038" y="6890"/>
                  <a:pt x="11081" y="6922"/>
                </a:cubicBezTo>
                <a:cubicBezTo>
                  <a:pt x="11123" y="6965"/>
                  <a:pt x="11156" y="6997"/>
                  <a:pt x="11156" y="7008"/>
                </a:cubicBezTo>
                <a:cubicBezTo>
                  <a:pt x="11156" y="7019"/>
                  <a:pt x="11188" y="7062"/>
                  <a:pt x="11220" y="7105"/>
                </a:cubicBezTo>
                <a:cubicBezTo>
                  <a:pt x="11263" y="7147"/>
                  <a:pt x="11295" y="7212"/>
                  <a:pt x="11316" y="7244"/>
                </a:cubicBezTo>
                <a:cubicBezTo>
                  <a:pt x="11328" y="7286"/>
                  <a:pt x="11359" y="7351"/>
                  <a:pt x="11392" y="7405"/>
                </a:cubicBezTo>
                <a:cubicBezTo>
                  <a:pt x="11488" y="7544"/>
                  <a:pt x="11542" y="7673"/>
                  <a:pt x="11521" y="7705"/>
                </a:cubicBezTo>
                <a:cubicBezTo>
                  <a:pt x="11510" y="7716"/>
                  <a:pt x="11510" y="7758"/>
                  <a:pt x="11542" y="7834"/>
                </a:cubicBezTo>
                <a:cubicBezTo>
                  <a:pt x="11564" y="7898"/>
                  <a:pt x="11585" y="7984"/>
                  <a:pt x="11585" y="8048"/>
                </a:cubicBezTo>
                <a:cubicBezTo>
                  <a:pt x="11595" y="8102"/>
                  <a:pt x="11607" y="8156"/>
                  <a:pt x="11617" y="8177"/>
                </a:cubicBezTo>
                <a:cubicBezTo>
                  <a:pt x="11638" y="8209"/>
                  <a:pt x="11628" y="8220"/>
                  <a:pt x="11607" y="8284"/>
                </a:cubicBezTo>
                <a:cubicBezTo>
                  <a:pt x="11585" y="8327"/>
                  <a:pt x="11564" y="8381"/>
                  <a:pt x="11564" y="8423"/>
                </a:cubicBezTo>
                <a:cubicBezTo>
                  <a:pt x="11564" y="8466"/>
                  <a:pt x="11564" y="8520"/>
                  <a:pt x="11552" y="8542"/>
                </a:cubicBezTo>
                <a:cubicBezTo>
                  <a:pt x="11542" y="8563"/>
                  <a:pt x="11531" y="8638"/>
                  <a:pt x="11521" y="8692"/>
                </a:cubicBezTo>
                <a:cubicBezTo>
                  <a:pt x="11521" y="8778"/>
                  <a:pt x="11499" y="8831"/>
                  <a:pt x="11445" y="8938"/>
                </a:cubicBezTo>
                <a:cubicBezTo>
                  <a:pt x="11402" y="9003"/>
                  <a:pt x="11371" y="9089"/>
                  <a:pt x="11359" y="9131"/>
                </a:cubicBezTo>
                <a:cubicBezTo>
                  <a:pt x="11359" y="9174"/>
                  <a:pt x="11338" y="9196"/>
                  <a:pt x="11316" y="9207"/>
                </a:cubicBezTo>
                <a:cubicBezTo>
                  <a:pt x="11295" y="9207"/>
                  <a:pt x="11274" y="9228"/>
                  <a:pt x="11274" y="9250"/>
                </a:cubicBezTo>
                <a:cubicBezTo>
                  <a:pt x="11274" y="9260"/>
                  <a:pt x="11252" y="9336"/>
                  <a:pt x="11220" y="9421"/>
                </a:cubicBezTo>
                <a:cubicBezTo>
                  <a:pt x="11199" y="9507"/>
                  <a:pt x="11177" y="9582"/>
                  <a:pt x="11177" y="9615"/>
                </a:cubicBezTo>
                <a:cubicBezTo>
                  <a:pt x="11188" y="9646"/>
                  <a:pt x="11177" y="9668"/>
                  <a:pt x="11166" y="9668"/>
                </a:cubicBezTo>
                <a:cubicBezTo>
                  <a:pt x="11135" y="9679"/>
                  <a:pt x="11059" y="9839"/>
                  <a:pt x="11016" y="9990"/>
                </a:cubicBezTo>
                <a:cubicBezTo>
                  <a:pt x="10995" y="10075"/>
                  <a:pt x="10963" y="10118"/>
                  <a:pt x="10920" y="10172"/>
                </a:cubicBezTo>
                <a:cubicBezTo>
                  <a:pt x="10866" y="10215"/>
                  <a:pt x="10856" y="10247"/>
                  <a:pt x="10856" y="10290"/>
                </a:cubicBezTo>
                <a:cubicBezTo>
                  <a:pt x="10856" y="10365"/>
                  <a:pt x="10834" y="10387"/>
                  <a:pt x="10706" y="10516"/>
                </a:cubicBezTo>
                <a:cubicBezTo>
                  <a:pt x="10651" y="10558"/>
                  <a:pt x="10609" y="10612"/>
                  <a:pt x="10587" y="10655"/>
                </a:cubicBezTo>
                <a:cubicBezTo>
                  <a:pt x="10566" y="10687"/>
                  <a:pt x="10512" y="10740"/>
                  <a:pt x="10470" y="10773"/>
                </a:cubicBezTo>
                <a:cubicBezTo>
                  <a:pt x="10415" y="10805"/>
                  <a:pt x="10351" y="10869"/>
                  <a:pt x="10319" y="10912"/>
                </a:cubicBezTo>
                <a:cubicBezTo>
                  <a:pt x="10276" y="10955"/>
                  <a:pt x="10234" y="10987"/>
                  <a:pt x="10212" y="10987"/>
                </a:cubicBezTo>
                <a:cubicBezTo>
                  <a:pt x="10201" y="10987"/>
                  <a:pt x="10169" y="11019"/>
                  <a:pt x="10148" y="11052"/>
                </a:cubicBezTo>
                <a:cubicBezTo>
                  <a:pt x="10083" y="11159"/>
                  <a:pt x="10041" y="11202"/>
                  <a:pt x="9998" y="11202"/>
                </a:cubicBezTo>
                <a:cubicBezTo>
                  <a:pt x="9965" y="11202"/>
                  <a:pt x="9944" y="11223"/>
                  <a:pt x="9912" y="11298"/>
                </a:cubicBezTo>
                <a:cubicBezTo>
                  <a:pt x="9847" y="11427"/>
                  <a:pt x="9815" y="11459"/>
                  <a:pt x="9772" y="11459"/>
                </a:cubicBezTo>
                <a:cubicBezTo>
                  <a:pt x="9750" y="11459"/>
                  <a:pt x="9719" y="11470"/>
                  <a:pt x="9697" y="11491"/>
                </a:cubicBezTo>
                <a:cubicBezTo>
                  <a:pt x="9676" y="11513"/>
                  <a:pt x="9654" y="11524"/>
                  <a:pt x="9643" y="11524"/>
                </a:cubicBezTo>
                <a:cubicBezTo>
                  <a:pt x="9633" y="11524"/>
                  <a:pt x="9590" y="11545"/>
                  <a:pt x="9557" y="11577"/>
                </a:cubicBezTo>
                <a:cubicBezTo>
                  <a:pt x="9514" y="11598"/>
                  <a:pt x="9483" y="11620"/>
                  <a:pt x="9472" y="11620"/>
                </a:cubicBezTo>
                <a:cubicBezTo>
                  <a:pt x="9468" y="11619"/>
                  <a:pt x="9462" y="11618"/>
                  <a:pt x="9455" y="11618"/>
                </a:cubicBezTo>
                <a:cubicBezTo>
                  <a:pt x="9408" y="11618"/>
                  <a:pt x="9298" y="11648"/>
                  <a:pt x="9204" y="11695"/>
                </a:cubicBezTo>
                <a:cubicBezTo>
                  <a:pt x="9131" y="11728"/>
                  <a:pt x="9099" y="11741"/>
                  <a:pt x="9081" y="11741"/>
                </a:cubicBezTo>
                <a:cubicBezTo>
                  <a:pt x="9069" y="11741"/>
                  <a:pt x="9062" y="11736"/>
                  <a:pt x="9054" y="11727"/>
                </a:cubicBezTo>
                <a:cubicBezTo>
                  <a:pt x="9041" y="11715"/>
                  <a:pt x="9031" y="11709"/>
                  <a:pt x="9017" y="11709"/>
                </a:cubicBezTo>
                <a:cubicBezTo>
                  <a:pt x="8996" y="11709"/>
                  <a:pt x="8964" y="11723"/>
                  <a:pt x="8892" y="11749"/>
                </a:cubicBezTo>
                <a:cubicBezTo>
                  <a:pt x="8808" y="11782"/>
                  <a:pt x="8753" y="11798"/>
                  <a:pt x="8719" y="11798"/>
                </a:cubicBezTo>
                <a:cubicBezTo>
                  <a:pt x="8687" y="11798"/>
                  <a:pt x="8672" y="11785"/>
                  <a:pt x="8668" y="11760"/>
                </a:cubicBezTo>
                <a:cubicBezTo>
                  <a:pt x="8656" y="11727"/>
                  <a:pt x="8646" y="11717"/>
                  <a:pt x="8528" y="11717"/>
                </a:cubicBezTo>
                <a:cubicBezTo>
                  <a:pt x="8399" y="11706"/>
                  <a:pt x="8303" y="11684"/>
                  <a:pt x="8303" y="11653"/>
                </a:cubicBezTo>
                <a:cubicBezTo>
                  <a:pt x="8303" y="11641"/>
                  <a:pt x="8184" y="11588"/>
                  <a:pt x="8088" y="11556"/>
                </a:cubicBezTo>
                <a:cubicBezTo>
                  <a:pt x="8056" y="11545"/>
                  <a:pt x="7981" y="11502"/>
                  <a:pt x="7938" y="11470"/>
                </a:cubicBezTo>
                <a:cubicBezTo>
                  <a:pt x="7884" y="11427"/>
                  <a:pt x="7831" y="11395"/>
                  <a:pt x="7831" y="11395"/>
                </a:cubicBezTo>
                <a:cubicBezTo>
                  <a:pt x="7809" y="11395"/>
                  <a:pt x="7670" y="11309"/>
                  <a:pt x="7476" y="11169"/>
                </a:cubicBezTo>
                <a:cubicBezTo>
                  <a:pt x="7445" y="11154"/>
                  <a:pt x="7425" y="11144"/>
                  <a:pt x="7408" y="11144"/>
                </a:cubicBezTo>
                <a:cubicBezTo>
                  <a:pt x="7402" y="11144"/>
                  <a:pt x="7396" y="11145"/>
                  <a:pt x="7391" y="11148"/>
                </a:cubicBezTo>
                <a:cubicBezTo>
                  <a:pt x="7387" y="11152"/>
                  <a:pt x="7381" y="11154"/>
                  <a:pt x="7373" y="11154"/>
                </a:cubicBezTo>
                <a:cubicBezTo>
                  <a:pt x="7340" y="11154"/>
                  <a:pt x="7282" y="11119"/>
                  <a:pt x="7273" y="11084"/>
                </a:cubicBezTo>
                <a:lnTo>
                  <a:pt x="7219" y="11030"/>
                </a:lnTo>
                <a:cubicBezTo>
                  <a:pt x="7187" y="11009"/>
                  <a:pt x="7166" y="10987"/>
                  <a:pt x="7155" y="10966"/>
                </a:cubicBezTo>
                <a:cubicBezTo>
                  <a:pt x="7144" y="10933"/>
                  <a:pt x="7026" y="10837"/>
                  <a:pt x="6994" y="10837"/>
                </a:cubicBezTo>
                <a:cubicBezTo>
                  <a:pt x="6962" y="10837"/>
                  <a:pt x="6908" y="10752"/>
                  <a:pt x="6908" y="10709"/>
                </a:cubicBezTo>
                <a:cubicBezTo>
                  <a:pt x="6908" y="10687"/>
                  <a:pt x="6887" y="10655"/>
                  <a:pt x="6866" y="10644"/>
                </a:cubicBezTo>
                <a:cubicBezTo>
                  <a:pt x="6780" y="10580"/>
                  <a:pt x="6511" y="10301"/>
                  <a:pt x="6511" y="10258"/>
                </a:cubicBezTo>
                <a:cubicBezTo>
                  <a:pt x="6501" y="10237"/>
                  <a:pt x="6468" y="10183"/>
                  <a:pt x="6436" y="10151"/>
                </a:cubicBezTo>
                <a:cubicBezTo>
                  <a:pt x="6340" y="10044"/>
                  <a:pt x="6286" y="9968"/>
                  <a:pt x="6286" y="9936"/>
                </a:cubicBezTo>
                <a:cubicBezTo>
                  <a:pt x="6286" y="9925"/>
                  <a:pt x="6265" y="9872"/>
                  <a:pt x="6222" y="9829"/>
                </a:cubicBezTo>
                <a:cubicBezTo>
                  <a:pt x="6189" y="9775"/>
                  <a:pt x="6158" y="9732"/>
                  <a:pt x="6158" y="9722"/>
                </a:cubicBezTo>
                <a:cubicBezTo>
                  <a:pt x="6158" y="9722"/>
                  <a:pt x="6146" y="9689"/>
                  <a:pt x="6125" y="9657"/>
                </a:cubicBezTo>
                <a:cubicBezTo>
                  <a:pt x="6072" y="9582"/>
                  <a:pt x="6039" y="9303"/>
                  <a:pt x="6050" y="9035"/>
                </a:cubicBezTo>
                <a:cubicBezTo>
                  <a:pt x="6061" y="8864"/>
                  <a:pt x="6072" y="8821"/>
                  <a:pt x="6115" y="8735"/>
                </a:cubicBezTo>
                <a:cubicBezTo>
                  <a:pt x="6136" y="8681"/>
                  <a:pt x="6158" y="8628"/>
                  <a:pt x="6158" y="8617"/>
                </a:cubicBezTo>
                <a:cubicBezTo>
                  <a:pt x="6158" y="8595"/>
                  <a:pt x="6243" y="8509"/>
                  <a:pt x="6265" y="8509"/>
                </a:cubicBezTo>
                <a:cubicBezTo>
                  <a:pt x="6275" y="8509"/>
                  <a:pt x="6308" y="8478"/>
                  <a:pt x="6340" y="8435"/>
                </a:cubicBezTo>
                <a:cubicBezTo>
                  <a:pt x="6361" y="8392"/>
                  <a:pt x="6404" y="8349"/>
                  <a:pt x="6415" y="8338"/>
                </a:cubicBezTo>
                <a:cubicBezTo>
                  <a:pt x="6436" y="8338"/>
                  <a:pt x="6468" y="8295"/>
                  <a:pt x="6501" y="8252"/>
                </a:cubicBezTo>
                <a:cubicBezTo>
                  <a:pt x="6533" y="8220"/>
                  <a:pt x="6575" y="8166"/>
                  <a:pt x="6618" y="8145"/>
                </a:cubicBezTo>
                <a:cubicBezTo>
                  <a:pt x="6651" y="8134"/>
                  <a:pt x="6694" y="8091"/>
                  <a:pt x="6715" y="8070"/>
                </a:cubicBezTo>
                <a:cubicBezTo>
                  <a:pt x="6769" y="8006"/>
                  <a:pt x="6854" y="7952"/>
                  <a:pt x="6897" y="7952"/>
                </a:cubicBezTo>
                <a:cubicBezTo>
                  <a:pt x="6908" y="7952"/>
                  <a:pt x="6973" y="7909"/>
                  <a:pt x="7016" y="7866"/>
                </a:cubicBezTo>
                <a:cubicBezTo>
                  <a:pt x="7090" y="7801"/>
                  <a:pt x="7155" y="7758"/>
                  <a:pt x="7283" y="7705"/>
                </a:cubicBezTo>
                <a:cubicBezTo>
                  <a:pt x="7369" y="7673"/>
                  <a:pt x="7466" y="7641"/>
                  <a:pt x="7476" y="7641"/>
                </a:cubicBezTo>
                <a:cubicBezTo>
                  <a:pt x="7488" y="7641"/>
                  <a:pt x="7541" y="7630"/>
                  <a:pt x="7595" y="7619"/>
                </a:cubicBezTo>
                <a:cubicBezTo>
                  <a:pt x="7648" y="7598"/>
                  <a:pt x="7755" y="7587"/>
                  <a:pt x="7841" y="7587"/>
                </a:cubicBezTo>
                <a:cubicBezTo>
                  <a:pt x="8088" y="7577"/>
                  <a:pt x="8292" y="7555"/>
                  <a:pt x="8367" y="7522"/>
                </a:cubicBezTo>
                <a:cubicBezTo>
                  <a:pt x="8397" y="7515"/>
                  <a:pt x="8433" y="7508"/>
                  <a:pt x="8470" y="7508"/>
                </a:cubicBezTo>
                <a:cubicBezTo>
                  <a:pt x="8486" y="7508"/>
                  <a:pt x="8501" y="7509"/>
                  <a:pt x="8517" y="7512"/>
                </a:cubicBezTo>
                <a:cubicBezTo>
                  <a:pt x="8571" y="7512"/>
                  <a:pt x="8625" y="7512"/>
                  <a:pt x="8635" y="7501"/>
                </a:cubicBezTo>
                <a:cubicBezTo>
                  <a:pt x="8658" y="7494"/>
                  <a:pt x="8702" y="7486"/>
                  <a:pt x="8853" y="7486"/>
                </a:cubicBezTo>
                <a:cubicBezTo>
                  <a:pt x="8917" y="7486"/>
                  <a:pt x="8999" y="7487"/>
                  <a:pt x="9107" y="7491"/>
                </a:cubicBezTo>
                <a:cubicBezTo>
                  <a:pt x="9236" y="7491"/>
                  <a:pt x="9279" y="7501"/>
                  <a:pt x="9300" y="7522"/>
                </a:cubicBezTo>
                <a:cubicBezTo>
                  <a:pt x="9343" y="7565"/>
                  <a:pt x="9375" y="7577"/>
                  <a:pt x="9514" y="7587"/>
                </a:cubicBezTo>
                <a:cubicBezTo>
                  <a:pt x="9643" y="7598"/>
                  <a:pt x="9719" y="7630"/>
                  <a:pt x="9847" y="7716"/>
                </a:cubicBezTo>
                <a:cubicBezTo>
                  <a:pt x="9890" y="7748"/>
                  <a:pt x="9944" y="7758"/>
                  <a:pt x="10019" y="7770"/>
                </a:cubicBezTo>
                <a:lnTo>
                  <a:pt x="10137" y="7780"/>
                </a:lnTo>
                <a:lnTo>
                  <a:pt x="10373" y="8016"/>
                </a:lnTo>
                <a:cubicBezTo>
                  <a:pt x="10598" y="8242"/>
                  <a:pt x="10694" y="8359"/>
                  <a:pt x="10694" y="8445"/>
                </a:cubicBezTo>
                <a:cubicBezTo>
                  <a:pt x="10694" y="8466"/>
                  <a:pt x="10706" y="8509"/>
                  <a:pt x="10727" y="8542"/>
                </a:cubicBezTo>
                <a:cubicBezTo>
                  <a:pt x="10770" y="8606"/>
                  <a:pt x="10770" y="8649"/>
                  <a:pt x="10770" y="8745"/>
                </a:cubicBezTo>
                <a:cubicBezTo>
                  <a:pt x="10770" y="8756"/>
                  <a:pt x="10770" y="8864"/>
                  <a:pt x="10780" y="8971"/>
                </a:cubicBezTo>
                <a:cubicBezTo>
                  <a:pt x="10780" y="9121"/>
                  <a:pt x="10780" y="9185"/>
                  <a:pt x="10759" y="9239"/>
                </a:cubicBezTo>
                <a:cubicBezTo>
                  <a:pt x="10748" y="9282"/>
                  <a:pt x="10737" y="9336"/>
                  <a:pt x="10737" y="9379"/>
                </a:cubicBezTo>
                <a:cubicBezTo>
                  <a:pt x="10737" y="9464"/>
                  <a:pt x="10630" y="9679"/>
                  <a:pt x="10587" y="9679"/>
                </a:cubicBezTo>
                <a:cubicBezTo>
                  <a:pt x="10566" y="9689"/>
                  <a:pt x="10555" y="9689"/>
                  <a:pt x="10555" y="9689"/>
                </a:cubicBezTo>
                <a:cubicBezTo>
                  <a:pt x="10555" y="9700"/>
                  <a:pt x="10534" y="9722"/>
                  <a:pt x="10501" y="9754"/>
                </a:cubicBezTo>
                <a:cubicBezTo>
                  <a:pt x="10480" y="9786"/>
                  <a:pt x="10458" y="9839"/>
                  <a:pt x="10448" y="9861"/>
                </a:cubicBezTo>
                <a:cubicBezTo>
                  <a:pt x="10437" y="9882"/>
                  <a:pt x="10415" y="9904"/>
                  <a:pt x="10394" y="9915"/>
                </a:cubicBezTo>
                <a:cubicBezTo>
                  <a:pt x="10373" y="9925"/>
                  <a:pt x="10341" y="9958"/>
                  <a:pt x="10319" y="9990"/>
                </a:cubicBezTo>
                <a:cubicBezTo>
                  <a:pt x="10298" y="10022"/>
                  <a:pt x="10265" y="10054"/>
                  <a:pt x="10244" y="10065"/>
                </a:cubicBezTo>
                <a:cubicBezTo>
                  <a:pt x="10222" y="10086"/>
                  <a:pt x="10180" y="10129"/>
                  <a:pt x="10158" y="10183"/>
                </a:cubicBezTo>
                <a:cubicBezTo>
                  <a:pt x="10115" y="10247"/>
                  <a:pt x="10083" y="10290"/>
                  <a:pt x="10041" y="10311"/>
                </a:cubicBezTo>
                <a:cubicBezTo>
                  <a:pt x="9955" y="10354"/>
                  <a:pt x="9879" y="10419"/>
                  <a:pt x="9879" y="10451"/>
                </a:cubicBezTo>
                <a:cubicBezTo>
                  <a:pt x="9879" y="10494"/>
                  <a:pt x="9805" y="10547"/>
                  <a:pt x="9762" y="10547"/>
                </a:cubicBezTo>
                <a:cubicBezTo>
                  <a:pt x="9740" y="10547"/>
                  <a:pt x="9676" y="10569"/>
                  <a:pt x="9622" y="10601"/>
                </a:cubicBezTo>
                <a:cubicBezTo>
                  <a:pt x="9566" y="10622"/>
                  <a:pt x="9533" y="10634"/>
                  <a:pt x="9511" y="10634"/>
                </a:cubicBezTo>
                <a:cubicBezTo>
                  <a:pt x="9499" y="10634"/>
                  <a:pt x="9490" y="10630"/>
                  <a:pt x="9483" y="10623"/>
                </a:cubicBezTo>
                <a:cubicBezTo>
                  <a:pt x="9477" y="10620"/>
                  <a:pt x="9471" y="10619"/>
                  <a:pt x="9463" y="10619"/>
                </a:cubicBezTo>
                <a:cubicBezTo>
                  <a:pt x="9440" y="10619"/>
                  <a:pt x="9402" y="10631"/>
                  <a:pt x="9321" y="10655"/>
                </a:cubicBezTo>
                <a:cubicBezTo>
                  <a:pt x="9251" y="10670"/>
                  <a:pt x="9203" y="10680"/>
                  <a:pt x="9183" y="10680"/>
                </a:cubicBezTo>
                <a:cubicBezTo>
                  <a:pt x="9175" y="10680"/>
                  <a:pt x="9171" y="10679"/>
                  <a:pt x="9171" y="10676"/>
                </a:cubicBezTo>
                <a:cubicBezTo>
                  <a:pt x="9161" y="10671"/>
                  <a:pt x="9150" y="10668"/>
                  <a:pt x="9138" y="10668"/>
                </a:cubicBezTo>
                <a:cubicBezTo>
                  <a:pt x="9126" y="10668"/>
                  <a:pt x="9112" y="10671"/>
                  <a:pt x="9097" y="10676"/>
                </a:cubicBezTo>
                <a:cubicBezTo>
                  <a:pt x="9064" y="10687"/>
                  <a:pt x="8978" y="10697"/>
                  <a:pt x="8904" y="10709"/>
                </a:cubicBezTo>
                <a:cubicBezTo>
                  <a:pt x="8796" y="10709"/>
                  <a:pt x="8742" y="10709"/>
                  <a:pt x="8710" y="10687"/>
                </a:cubicBezTo>
                <a:cubicBezTo>
                  <a:pt x="8689" y="10676"/>
                  <a:pt x="8613" y="10655"/>
                  <a:pt x="8549" y="10644"/>
                </a:cubicBezTo>
                <a:cubicBezTo>
                  <a:pt x="8496" y="10623"/>
                  <a:pt x="8432" y="10601"/>
                  <a:pt x="8420" y="10590"/>
                </a:cubicBezTo>
                <a:cubicBezTo>
                  <a:pt x="8367" y="10547"/>
                  <a:pt x="8292" y="10516"/>
                  <a:pt x="8238" y="10516"/>
                </a:cubicBezTo>
                <a:cubicBezTo>
                  <a:pt x="8196" y="10516"/>
                  <a:pt x="8163" y="10504"/>
                  <a:pt x="8120" y="10461"/>
                </a:cubicBezTo>
                <a:cubicBezTo>
                  <a:pt x="8088" y="10440"/>
                  <a:pt x="8013" y="10397"/>
                  <a:pt x="7960" y="10387"/>
                </a:cubicBezTo>
                <a:cubicBezTo>
                  <a:pt x="7906" y="10365"/>
                  <a:pt x="7852" y="10344"/>
                  <a:pt x="7841" y="10322"/>
                </a:cubicBezTo>
                <a:cubicBezTo>
                  <a:pt x="7831" y="10311"/>
                  <a:pt x="7777" y="10280"/>
                  <a:pt x="7724" y="10258"/>
                </a:cubicBezTo>
                <a:cubicBezTo>
                  <a:pt x="7670" y="10237"/>
                  <a:pt x="7616" y="10204"/>
                  <a:pt x="7584" y="10183"/>
                </a:cubicBezTo>
                <a:cubicBezTo>
                  <a:pt x="7531" y="10129"/>
                  <a:pt x="7262" y="9936"/>
                  <a:pt x="7241" y="9936"/>
                </a:cubicBezTo>
                <a:cubicBezTo>
                  <a:pt x="7230" y="9936"/>
                  <a:pt x="7230" y="9925"/>
                  <a:pt x="7241" y="9904"/>
                </a:cubicBezTo>
                <a:cubicBezTo>
                  <a:pt x="7241" y="9893"/>
                  <a:pt x="7219" y="9851"/>
                  <a:pt x="7155" y="9796"/>
                </a:cubicBezTo>
                <a:cubicBezTo>
                  <a:pt x="7112" y="9743"/>
                  <a:pt x="7069" y="9689"/>
                  <a:pt x="7059" y="9657"/>
                </a:cubicBezTo>
                <a:cubicBezTo>
                  <a:pt x="7047" y="9636"/>
                  <a:pt x="7026" y="9582"/>
                  <a:pt x="7016" y="9539"/>
                </a:cubicBezTo>
                <a:cubicBezTo>
                  <a:pt x="6983" y="9486"/>
                  <a:pt x="6973" y="9443"/>
                  <a:pt x="6973" y="9357"/>
                </a:cubicBezTo>
                <a:cubicBezTo>
                  <a:pt x="6973" y="9250"/>
                  <a:pt x="6983" y="9217"/>
                  <a:pt x="7047" y="9078"/>
                </a:cubicBezTo>
                <a:cubicBezTo>
                  <a:pt x="7080" y="8992"/>
                  <a:pt x="7112" y="8917"/>
                  <a:pt x="7112" y="8895"/>
                </a:cubicBezTo>
                <a:cubicBezTo>
                  <a:pt x="7112" y="8864"/>
                  <a:pt x="7219" y="8702"/>
                  <a:pt x="7241" y="8702"/>
                </a:cubicBezTo>
                <a:cubicBezTo>
                  <a:pt x="7252" y="8702"/>
                  <a:pt x="7273" y="8681"/>
                  <a:pt x="7283" y="8671"/>
                </a:cubicBezTo>
                <a:cubicBezTo>
                  <a:pt x="7295" y="8649"/>
                  <a:pt x="7316" y="8638"/>
                  <a:pt x="7326" y="8638"/>
                </a:cubicBezTo>
                <a:cubicBezTo>
                  <a:pt x="7380" y="8638"/>
                  <a:pt x="7391" y="8628"/>
                  <a:pt x="7445" y="8542"/>
                </a:cubicBezTo>
                <a:cubicBezTo>
                  <a:pt x="7498" y="8445"/>
                  <a:pt x="7509" y="8435"/>
                  <a:pt x="7584" y="8413"/>
                </a:cubicBezTo>
                <a:cubicBezTo>
                  <a:pt x="7638" y="8402"/>
                  <a:pt x="7734" y="8359"/>
                  <a:pt x="7798" y="8327"/>
                </a:cubicBezTo>
                <a:cubicBezTo>
                  <a:pt x="7895" y="8284"/>
                  <a:pt x="7948" y="8273"/>
                  <a:pt x="8088" y="8252"/>
                </a:cubicBezTo>
                <a:cubicBezTo>
                  <a:pt x="8184" y="8252"/>
                  <a:pt x="8270" y="8230"/>
                  <a:pt x="8270" y="8230"/>
                </a:cubicBezTo>
                <a:cubicBezTo>
                  <a:pt x="8270" y="8220"/>
                  <a:pt x="8356" y="8209"/>
                  <a:pt x="8442" y="8199"/>
                </a:cubicBezTo>
                <a:cubicBezTo>
                  <a:pt x="8582" y="8199"/>
                  <a:pt x="8603" y="8199"/>
                  <a:pt x="8625" y="8220"/>
                </a:cubicBezTo>
                <a:cubicBezTo>
                  <a:pt x="8646" y="8242"/>
                  <a:pt x="8678" y="8242"/>
                  <a:pt x="8742" y="8242"/>
                </a:cubicBezTo>
                <a:cubicBezTo>
                  <a:pt x="8882" y="8242"/>
                  <a:pt x="9150" y="8284"/>
                  <a:pt x="9290" y="8327"/>
                </a:cubicBezTo>
                <a:cubicBezTo>
                  <a:pt x="9343" y="8349"/>
                  <a:pt x="9440" y="8370"/>
                  <a:pt x="9493" y="8381"/>
                </a:cubicBezTo>
                <a:cubicBezTo>
                  <a:pt x="9557" y="8392"/>
                  <a:pt x="9579" y="8413"/>
                  <a:pt x="9590" y="8435"/>
                </a:cubicBezTo>
                <a:cubicBezTo>
                  <a:pt x="9590" y="8456"/>
                  <a:pt x="9622" y="8488"/>
                  <a:pt x="9654" y="8520"/>
                </a:cubicBezTo>
                <a:cubicBezTo>
                  <a:pt x="9686" y="8552"/>
                  <a:pt x="9729" y="8606"/>
                  <a:pt x="9750" y="8638"/>
                </a:cubicBezTo>
                <a:cubicBezTo>
                  <a:pt x="9762" y="8671"/>
                  <a:pt x="9805" y="8724"/>
                  <a:pt x="9836" y="8767"/>
                </a:cubicBezTo>
                <a:cubicBezTo>
                  <a:pt x="9869" y="8799"/>
                  <a:pt x="9901" y="8853"/>
                  <a:pt x="9901" y="8885"/>
                </a:cubicBezTo>
                <a:cubicBezTo>
                  <a:pt x="9912" y="8907"/>
                  <a:pt x="9922" y="8938"/>
                  <a:pt x="9933" y="8949"/>
                </a:cubicBezTo>
                <a:cubicBezTo>
                  <a:pt x="9944" y="8949"/>
                  <a:pt x="9955" y="8981"/>
                  <a:pt x="9955" y="9014"/>
                </a:cubicBezTo>
                <a:cubicBezTo>
                  <a:pt x="9955" y="9046"/>
                  <a:pt x="9976" y="9110"/>
                  <a:pt x="9998" y="9153"/>
                </a:cubicBezTo>
                <a:cubicBezTo>
                  <a:pt x="10019" y="9207"/>
                  <a:pt x="10041" y="9260"/>
                  <a:pt x="10041" y="9271"/>
                </a:cubicBezTo>
                <a:cubicBezTo>
                  <a:pt x="10041" y="9314"/>
                  <a:pt x="9944" y="9550"/>
                  <a:pt x="9922" y="9572"/>
                </a:cubicBezTo>
                <a:cubicBezTo>
                  <a:pt x="9901" y="9582"/>
                  <a:pt x="9879" y="9625"/>
                  <a:pt x="9858" y="9657"/>
                </a:cubicBezTo>
                <a:cubicBezTo>
                  <a:pt x="9826" y="9743"/>
                  <a:pt x="9708" y="9861"/>
                  <a:pt x="9654" y="9872"/>
                </a:cubicBezTo>
                <a:cubicBezTo>
                  <a:pt x="9633" y="9882"/>
                  <a:pt x="9611" y="9904"/>
                  <a:pt x="9600" y="9925"/>
                </a:cubicBezTo>
                <a:cubicBezTo>
                  <a:pt x="9579" y="9979"/>
                  <a:pt x="9514" y="10022"/>
                  <a:pt x="9429" y="10022"/>
                </a:cubicBezTo>
                <a:cubicBezTo>
                  <a:pt x="9386" y="10022"/>
                  <a:pt x="9300" y="10044"/>
                  <a:pt x="9247" y="10065"/>
                </a:cubicBezTo>
                <a:cubicBezTo>
                  <a:pt x="9200" y="10078"/>
                  <a:pt x="9171" y="10087"/>
                  <a:pt x="9152" y="10087"/>
                </a:cubicBezTo>
                <a:cubicBezTo>
                  <a:pt x="9140" y="10087"/>
                  <a:pt x="9133" y="10084"/>
                  <a:pt x="9128" y="10075"/>
                </a:cubicBezTo>
                <a:cubicBezTo>
                  <a:pt x="9107" y="10065"/>
                  <a:pt x="9054" y="10065"/>
                  <a:pt x="8957" y="10065"/>
                </a:cubicBezTo>
                <a:cubicBezTo>
                  <a:pt x="8849" y="10065"/>
                  <a:pt x="8796" y="10065"/>
                  <a:pt x="8764" y="10044"/>
                </a:cubicBezTo>
                <a:cubicBezTo>
                  <a:pt x="8732" y="10022"/>
                  <a:pt x="8699" y="10011"/>
                  <a:pt x="8689" y="10011"/>
                </a:cubicBezTo>
                <a:cubicBezTo>
                  <a:pt x="8646" y="10011"/>
                  <a:pt x="8367" y="9872"/>
                  <a:pt x="8324" y="9818"/>
                </a:cubicBezTo>
                <a:cubicBezTo>
                  <a:pt x="8249" y="9743"/>
                  <a:pt x="8174" y="9603"/>
                  <a:pt x="8142" y="9475"/>
                </a:cubicBezTo>
                <a:cubicBezTo>
                  <a:pt x="8120" y="9379"/>
                  <a:pt x="8120" y="9367"/>
                  <a:pt x="8142" y="9324"/>
                </a:cubicBezTo>
                <a:cubicBezTo>
                  <a:pt x="8184" y="9271"/>
                  <a:pt x="8389" y="9121"/>
                  <a:pt x="8463" y="9089"/>
                </a:cubicBezTo>
                <a:cubicBezTo>
                  <a:pt x="8496" y="9078"/>
                  <a:pt x="8539" y="9078"/>
                  <a:pt x="8549" y="9078"/>
                </a:cubicBezTo>
                <a:cubicBezTo>
                  <a:pt x="8555" y="9081"/>
                  <a:pt x="8562" y="9082"/>
                  <a:pt x="8571" y="9082"/>
                </a:cubicBezTo>
                <a:cubicBezTo>
                  <a:pt x="8594" y="9082"/>
                  <a:pt x="8628" y="9073"/>
                  <a:pt x="8668" y="9057"/>
                </a:cubicBezTo>
                <a:cubicBezTo>
                  <a:pt x="8709" y="9039"/>
                  <a:pt x="8731" y="9031"/>
                  <a:pt x="8756" y="9031"/>
                </a:cubicBezTo>
                <a:cubicBezTo>
                  <a:pt x="8777" y="9031"/>
                  <a:pt x="8801" y="9036"/>
                  <a:pt x="8839" y="9046"/>
                </a:cubicBezTo>
                <a:cubicBezTo>
                  <a:pt x="8914" y="9067"/>
                  <a:pt x="8946" y="9089"/>
                  <a:pt x="8989" y="9143"/>
                </a:cubicBezTo>
                <a:cubicBezTo>
                  <a:pt x="9054" y="9207"/>
                  <a:pt x="9161" y="9432"/>
                  <a:pt x="9161" y="9475"/>
                </a:cubicBezTo>
                <a:cubicBezTo>
                  <a:pt x="9161" y="9486"/>
                  <a:pt x="9139" y="9507"/>
                  <a:pt x="9118" y="9518"/>
                </a:cubicBezTo>
                <a:cubicBezTo>
                  <a:pt x="9099" y="9532"/>
                  <a:pt x="9089" y="9540"/>
                  <a:pt x="9075" y="9540"/>
                </a:cubicBezTo>
                <a:cubicBezTo>
                  <a:pt x="9057" y="9540"/>
                  <a:pt x="9033" y="9527"/>
                  <a:pt x="8978" y="9496"/>
                </a:cubicBezTo>
                <a:cubicBezTo>
                  <a:pt x="8925" y="9464"/>
                  <a:pt x="8849" y="9443"/>
                  <a:pt x="8807" y="9432"/>
                </a:cubicBezTo>
                <a:cubicBezTo>
                  <a:pt x="8732" y="9432"/>
                  <a:pt x="8721" y="9432"/>
                  <a:pt x="8656" y="9496"/>
                </a:cubicBezTo>
                <a:lnTo>
                  <a:pt x="8582" y="9560"/>
                </a:lnTo>
                <a:lnTo>
                  <a:pt x="8613" y="9603"/>
                </a:lnTo>
                <a:cubicBezTo>
                  <a:pt x="8635" y="9636"/>
                  <a:pt x="8646" y="9668"/>
                  <a:pt x="8635" y="9689"/>
                </a:cubicBezTo>
                <a:cubicBezTo>
                  <a:pt x="8625" y="9722"/>
                  <a:pt x="8635" y="9732"/>
                  <a:pt x="8775" y="9839"/>
                </a:cubicBezTo>
                <a:cubicBezTo>
                  <a:pt x="8871" y="9915"/>
                  <a:pt x="8914" y="9936"/>
                  <a:pt x="8957" y="9936"/>
                </a:cubicBezTo>
                <a:cubicBezTo>
                  <a:pt x="8989" y="9936"/>
                  <a:pt x="9021" y="9936"/>
                  <a:pt x="9032" y="9947"/>
                </a:cubicBezTo>
                <a:cubicBezTo>
                  <a:pt x="9036" y="9954"/>
                  <a:pt x="9049" y="9957"/>
                  <a:pt x="9068" y="9957"/>
                </a:cubicBezTo>
                <a:cubicBezTo>
                  <a:pt x="9105" y="9957"/>
                  <a:pt x="9165" y="9943"/>
                  <a:pt x="9214" y="9915"/>
                </a:cubicBezTo>
                <a:cubicBezTo>
                  <a:pt x="9247" y="9904"/>
                  <a:pt x="9279" y="9882"/>
                  <a:pt x="9300" y="9882"/>
                </a:cubicBezTo>
                <a:cubicBezTo>
                  <a:pt x="9343" y="9882"/>
                  <a:pt x="9536" y="9689"/>
                  <a:pt x="9536" y="9646"/>
                </a:cubicBezTo>
                <a:cubicBezTo>
                  <a:pt x="9536" y="9593"/>
                  <a:pt x="9557" y="9560"/>
                  <a:pt x="9579" y="9560"/>
                </a:cubicBezTo>
                <a:cubicBezTo>
                  <a:pt x="9590" y="9560"/>
                  <a:pt x="9600" y="9539"/>
                  <a:pt x="9600" y="9518"/>
                </a:cubicBezTo>
                <a:cubicBezTo>
                  <a:pt x="9600" y="9453"/>
                  <a:pt x="9557" y="9250"/>
                  <a:pt x="9536" y="9228"/>
                </a:cubicBezTo>
                <a:cubicBezTo>
                  <a:pt x="9526" y="9217"/>
                  <a:pt x="9514" y="9164"/>
                  <a:pt x="9493" y="9110"/>
                </a:cubicBezTo>
                <a:cubicBezTo>
                  <a:pt x="9472" y="9014"/>
                  <a:pt x="9450" y="8971"/>
                  <a:pt x="9407" y="8971"/>
                </a:cubicBezTo>
                <a:cubicBezTo>
                  <a:pt x="9397" y="8971"/>
                  <a:pt x="9354" y="8938"/>
                  <a:pt x="9321" y="8907"/>
                </a:cubicBezTo>
                <a:cubicBezTo>
                  <a:pt x="9290" y="8864"/>
                  <a:pt x="9247" y="8831"/>
                  <a:pt x="9225" y="8831"/>
                </a:cubicBezTo>
                <a:cubicBezTo>
                  <a:pt x="9193" y="8821"/>
                  <a:pt x="9182" y="8810"/>
                  <a:pt x="9182" y="8778"/>
                </a:cubicBezTo>
                <a:cubicBezTo>
                  <a:pt x="9171" y="8692"/>
                  <a:pt x="9097" y="8638"/>
                  <a:pt x="8968" y="8606"/>
                </a:cubicBezTo>
                <a:cubicBezTo>
                  <a:pt x="8904" y="8595"/>
                  <a:pt x="8828" y="8585"/>
                  <a:pt x="8796" y="8585"/>
                </a:cubicBezTo>
                <a:lnTo>
                  <a:pt x="8699" y="8585"/>
                </a:lnTo>
                <a:cubicBezTo>
                  <a:pt x="8678" y="8585"/>
                  <a:pt x="8635" y="8595"/>
                  <a:pt x="8603" y="8617"/>
                </a:cubicBezTo>
                <a:cubicBezTo>
                  <a:pt x="8571" y="8638"/>
                  <a:pt x="8528" y="8638"/>
                  <a:pt x="8517" y="8638"/>
                </a:cubicBezTo>
                <a:cubicBezTo>
                  <a:pt x="8515" y="8637"/>
                  <a:pt x="8511" y="8636"/>
                  <a:pt x="8508" y="8636"/>
                </a:cubicBezTo>
                <a:cubicBezTo>
                  <a:pt x="8480" y="8636"/>
                  <a:pt x="8420" y="8669"/>
                  <a:pt x="8335" y="8735"/>
                </a:cubicBezTo>
                <a:cubicBezTo>
                  <a:pt x="8292" y="8756"/>
                  <a:pt x="8238" y="8778"/>
                  <a:pt x="8206" y="8778"/>
                </a:cubicBezTo>
                <a:cubicBezTo>
                  <a:pt x="8184" y="8778"/>
                  <a:pt x="8153" y="8788"/>
                  <a:pt x="8142" y="8810"/>
                </a:cubicBezTo>
                <a:cubicBezTo>
                  <a:pt x="8131" y="8821"/>
                  <a:pt x="8088" y="8853"/>
                  <a:pt x="8056" y="8874"/>
                </a:cubicBezTo>
                <a:cubicBezTo>
                  <a:pt x="8013" y="8895"/>
                  <a:pt x="7938" y="8981"/>
                  <a:pt x="7884" y="9057"/>
                </a:cubicBezTo>
                <a:cubicBezTo>
                  <a:pt x="7798" y="9164"/>
                  <a:pt x="7788" y="9196"/>
                  <a:pt x="7788" y="9250"/>
                </a:cubicBezTo>
                <a:cubicBezTo>
                  <a:pt x="7788" y="9282"/>
                  <a:pt x="7777" y="9324"/>
                  <a:pt x="7767" y="9324"/>
                </a:cubicBezTo>
                <a:cubicBezTo>
                  <a:pt x="7755" y="9324"/>
                  <a:pt x="7755" y="9357"/>
                  <a:pt x="7755" y="9389"/>
                </a:cubicBezTo>
                <a:cubicBezTo>
                  <a:pt x="7755" y="9421"/>
                  <a:pt x="7745" y="9443"/>
                  <a:pt x="7734" y="9443"/>
                </a:cubicBezTo>
                <a:cubicBezTo>
                  <a:pt x="7691" y="9443"/>
                  <a:pt x="7745" y="9668"/>
                  <a:pt x="7841" y="9861"/>
                </a:cubicBezTo>
                <a:cubicBezTo>
                  <a:pt x="7884" y="9958"/>
                  <a:pt x="7917" y="10011"/>
                  <a:pt x="7948" y="10022"/>
                </a:cubicBezTo>
                <a:cubicBezTo>
                  <a:pt x="7991" y="10044"/>
                  <a:pt x="8013" y="10065"/>
                  <a:pt x="8163" y="10204"/>
                </a:cubicBezTo>
                <a:cubicBezTo>
                  <a:pt x="8217" y="10247"/>
                  <a:pt x="8260" y="10290"/>
                  <a:pt x="8270" y="10290"/>
                </a:cubicBezTo>
                <a:cubicBezTo>
                  <a:pt x="8281" y="10290"/>
                  <a:pt x="8324" y="10311"/>
                  <a:pt x="8367" y="10333"/>
                </a:cubicBezTo>
                <a:cubicBezTo>
                  <a:pt x="8420" y="10354"/>
                  <a:pt x="8474" y="10376"/>
                  <a:pt x="8506" y="10376"/>
                </a:cubicBezTo>
                <a:cubicBezTo>
                  <a:pt x="8528" y="10376"/>
                  <a:pt x="8592" y="10397"/>
                  <a:pt x="8646" y="10419"/>
                </a:cubicBezTo>
                <a:cubicBezTo>
                  <a:pt x="8711" y="10451"/>
                  <a:pt x="8727" y="10466"/>
                  <a:pt x="8811" y="10466"/>
                </a:cubicBezTo>
                <a:cubicBezTo>
                  <a:pt x="8838" y="10466"/>
                  <a:pt x="8871" y="10464"/>
                  <a:pt x="8914" y="10461"/>
                </a:cubicBezTo>
                <a:cubicBezTo>
                  <a:pt x="9011" y="10451"/>
                  <a:pt x="9118" y="10440"/>
                  <a:pt x="9161" y="10430"/>
                </a:cubicBezTo>
                <a:cubicBezTo>
                  <a:pt x="9192" y="10417"/>
                  <a:pt x="9213" y="10412"/>
                  <a:pt x="9229" y="10412"/>
                </a:cubicBezTo>
                <a:cubicBezTo>
                  <a:pt x="9239" y="10412"/>
                  <a:pt x="9248" y="10414"/>
                  <a:pt x="9257" y="10419"/>
                </a:cubicBezTo>
                <a:cubicBezTo>
                  <a:pt x="9265" y="10427"/>
                  <a:pt x="9274" y="10430"/>
                  <a:pt x="9283" y="10430"/>
                </a:cubicBezTo>
                <a:cubicBezTo>
                  <a:pt x="9298" y="10430"/>
                  <a:pt x="9317" y="10421"/>
                  <a:pt x="9343" y="10408"/>
                </a:cubicBezTo>
                <a:cubicBezTo>
                  <a:pt x="9364" y="10397"/>
                  <a:pt x="9418" y="10387"/>
                  <a:pt x="9440" y="10387"/>
                </a:cubicBezTo>
                <a:cubicBezTo>
                  <a:pt x="9472" y="10387"/>
                  <a:pt x="9504" y="10376"/>
                  <a:pt x="9526" y="10354"/>
                </a:cubicBezTo>
                <a:cubicBezTo>
                  <a:pt x="9569" y="10322"/>
                  <a:pt x="9654" y="10290"/>
                  <a:pt x="9708" y="10290"/>
                </a:cubicBezTo>
                <a:cubicBezTo>
                  <a:pt x="9729" y="10290"/>
                  <a:pt x="9762" y="10268"/>
                  <a:pt x="9783" y="10247"/>
                </a:cubicBezTo>
                <a:cubicBezTo>
                  <a:pt x="9793" y="10237"/>
                  <a:pt x="9847" y="10204"/>
                  <a:pt x="9879" y="10194"/>
                </a:cubicBezTo>
                <a:cubicBezTo>
                  <a:pt x="9955" y="10172"/>
                  <a:pt x="10008" y="10129"/>
                  <a:pt x="10008" y="10108"/>
                </a:cubicBezTo>
                <a:cubicBezTo>
                  <a:pt x="10008" y="10075"/>
                  <a:pt x="10051" y="10044"/>
                  <a:pt x="10105" y="10032"/>
                </a:cubicBezTo>
                <a:cubicBezTo>
                  <a:pt x="10169" y="10022"/>
                  <a:pt x="10180" y="10011"/>
                  <a:pt x="10319" y="9722"/>
                </a:cubicBezTo>
                <a:cubicBezTo>
                  <a:pt x="10373" y="9603"/>
                  <a:pt x="10405" y="9529"/>
                  <a:pt x="10405" y="9475"/>
                </a:cubicBezTo>
                <a:cubicBezTo>
                  <a:pt x="10405" y="9432"/>
                  <a:pt x="10415" y="9367"/>
                  <a:pt x="10427" y="9346"/>
                </a:cubicBezTo>
                <a:cubicBezTo>
                  <a:pt x="10427" y="9324"/>
                  <a:pt x="10427" y="9282"/>
                  <a:pt x="10415" y="9260"/>
                </a:cubicBezTo>
                <a:cubicBezTo>
                  <a:pt x="10405" y="9228"/>
                  <a:pt x="10405" y="9217"/>
                  <a:pt x="10427" y="9185"/>
                </a:cubicBezTo>
                <a:lnTo>
                  <a:pt x="10458" y="9143"/>
                </a:lnTo>
                <a:lnTo>
                  <a:pt x="10405" y="9024"/>
                </a:lnTo>
                <a:cubicBezTo>
                  <a:pt x="10373" y="8960"/>
                  <a:pt x="10351" y="8885"/>
                  <a:pt x="10351" y="8864"/>
                </a:cubicBezTo>
                <a:cubicBezTo>
                  <a:pt x="10351" y="8842"/>
                  <a:pt x="10330" y="8799"/>
                  <a:pt x="10298" y="8756"/>
                </a:cubicBezTo>
                <a:cubicBezTo>
                  <a:pt x="10244" y="8671"/>
                  <a:pt x="10126" y="8466"/>
                  <a:pt x="10094" y="8402"/>
                </a:cubicBezTo>
                <a:cubicBezTo>
                  <a:pt x="10072" y="8370"/>
                  <a:pt x="10051" y="8349"/>
                  <a:pt x="10029" y="8338"/>
                </a:cubicBezTo>
                <a:cubicBezTo>
                  <a:pt x="10008" y="8327"/>
                  <a:pt x="9986" y="8306"/>
                  <a:pt x="9986" y="8295"/>
                </a:cubicBezTo>
                <a:cubicBezTo>
                  <a:pt x="9986" y="8284"/>
                  <a:pt x="9933" y="8252"/>
                  <a:pt x="9869" y="8220"/>
                </a:cubicBezTo>
                <a:cubicBezTo>
                  <a:pt x="9793" y="8188"/>
                  <a:pt x="9750" y="8156"/>
                  <a:pt x="9750" y="8145"/>
                </a:cubicBezTo>
                <a:cubicBezTo>
                  <a:pt x="9750" y="8123"/>
                  <a:pt x="9740" y="8113"/>
                  <a:pt x="9719" y="8113"/>
                </a:cubicBezTo>
                <a:cubicBezTo>
                  <a:pt x="9708" y="8113"/>
                  <a:pt x="9686" y="8102"/>
                  <a:pt x="9686" y="8080"/>
                </a:cubicBezTo>
                <a:cubicBezTo>
                  <a:pt x="9676" y="8048"/>
                  <a:pt x="9643" y="8027"/>
                  <a:pt x="9579" y="8006"/>
                </a:cubicBezTo>
                <a:cubicBezTo>
                  <a:pt x="9536" y="7994"/>
                  <a:pt x="9483" y="7973"/>
                  <a:pt x="9461" y="7973"/>
                </a:cubicBezTo>
                <a:cubicBezTo>
                  <a:pt x="9450" y="7963"/>
                  <a:pt x="9397" y="7952"/>
                  <a:pt x="9354" y="7930"/>
                </a:cubicBezTo>
                <a:cubicBezTo>
                  <a:pt x="9321" y="7930"/>
                  <a:pt x="9279" y="7909"/>
                  <a:pt x="9268" y="7909"/>
                </a:cubicBezTo>
                <a:cubicBezTo>
                  <a:pt x="9257" y="7898"/>
                  <a:pt x="9214" y="7887"/>
                  <a:pt x="9161" y="7887"/>
                </a:cubicBezTo>
                <a:cubicBezTo>
                  <a:pt x="9118" y="7877"/>
                  <a:pt x="9064" y="7866"/>
                  <a:pt x="9064" y="7855"/>
                </a:cubicBezTo>
                <a:cubicBezTo>
                  <a:pt x="9054" y="7844"/>
                  <a:pt x="9021" y="7844"/>
                  <a:pt x="9000" y="7844"/>
                </a:cubicBezTo>
                <a:cubicBezTo>
                  <a:pt x="8978" y="7844"/>
                  <a:pt x="8946" y="7834"/>
                  <a:pt x="8946" y="7823"/>
                </a:cubicBezTo>
                <a:cubicBezTo>
                  <a:pt x="8935" y="7813"/>
                  <a:pt x="8904" y="7813"/>
                  <a:pt x="8849" y="7813"/>
                </a:cubicBezTo>
                <a:cubicBezTo>
                  <a:pt x="8807" y="7823"/>
                  <a:pt x="8592" y="7823"/>
                  <a:pt x="8389" y="7834"/>
                </a:cubicBezTo>
                <a:cubicBezTo>
                  <a:pt x="8142" y="7844"/>
                  <a:pt x="7991" y="7844"/>
                  <a:pt x="7981" y="7855"/>
                </a:cubicBezTo>
                <a:cubicBezTo>
                  <a:pt x="7970" y="7866"/>
                  <a:pt x="7938" y="7877"/>
                  <a:pt x="7906" y="7887"/>
                </a:cubicBezTo>
                <a:cubicBezTo>
                  <a:pt x="7777" y="7887"/>
                  <a:pt x="7734" y="7898"/>
                  <a:pt x="7681" y="7930"/>
                </a:cubicBezTo>
                <a:cubicBezTo>
                  <a:pt x="7648" y="7952"/>
                  <a:pt x="7595" y="7973"/>
                  <a:pt x="7552" y="7984"/>
                </a:cubicBezTo>
                <a:cubicBezTo>
                  <a:pt x="7434" y="7994"/>
                  <a:pt x="7326" y="8059"/>
                  <a:pt x="7316" y="8113"/>
                </a:cubicBezTo>
                <a:cubicBezTo>
                  <a:pt x="7305" y="8166"/>
                  <a:pt x="7305" y="8166"/>
                  <a:pt x="7219" y="8166"/>
                </a:cubicBezTo>
                <a:cubicBezTo>
                  <a:pt x="7187" y="8177"/>
                  <a:pt x="7166" y="8188"/>
                  <a:pt x="7133" y="8242"/>
                </a:cubicBezTo>
                <a:cubicBezTo>
                  <a:pt x="7112" y="8284"/>
                  <a:pt x="7080" y="8327"/>
                  <a:pt x="7069" y="8338"/>
                </a:cubicBezTo>
                <a:cubicBezTo>
                  <a:pt x="7047" y="8359"/>
                  <a:pt x="7026" y="8392"/>
                  <a:pt x="7026" y="8423"/>
                </a:cubicBezTo>
                <a:cubicBezTo>
                  <a:pt x="7016" y="8466"/>
                  <a:pt x="7005" y="8478"/>
                  <a:pt x="6973" y="8488"/>
                </a:cubicBezTo>
                <a:cubicBezTo>
                  <a:pt x="6951" y="8488"/>
                  <a:pt x="6919" y="8520"/>
                  <a:pt x="6887" y="8563"/>
                </a:cubicBezTo>
                <a:cubicBezTo>
                  <a:pt x="6854" y="8606"/>
                  <a:pt x="6823" y="8659"/>
                  <a:pt x="6801" y="8671"/>
                </a:cubicBezTo>
                <a:cubicBezTo>
                  <a:pt x="6683" y="8788"/>
                  <a:pt x="6608" y="8960"/>
                  <a:pt x="6608" y="9121"/>
                </a:cubicBezTo>
                <a:cubicBezTo>
                  <a:pt x="6608" y="9143"/>
                  <a:pt x="6608" y="9174"/>
                  <a:pt x="6597" y="9174"/>
                </a:cubicBezTo>
                <a:cubicBezTo>
                  <a:pt x="6587" y="9174"/>
                  <a:pt x="6575" y="9196"/>
                  <a:pt x="6587" y="9260"/>
                </a:cubicBezTo>
                <a:cubicBezTo>
                  <a:pt x="6597" y="9303"/>
                  <a:pt x="6587" y="9400"/>
                  <a:pt x="6587" y="9464"/>
                </a:cubicBezTo>
                <a:cubicBezTo>
                  <a:pt x="6565" y="9572"/>
                  <a:pt x="6565" y="9582"/>
                  <a:pt x="6597" y="9636"/>
                </a:cubicBezTo>
                <a:cubicBezTo>
                  <a:pt x="6618" y="9657"/>
                  <a:pt x="6630" y="9700"/>
                  <a:pt x="6630" y="9711"/>
                </a:cubicBezTo>
                <a:cubicBezTo>
                  <a:pt x="6630" y="9732"/>
                  <a:pt x="6661" y="9775"/>
                  <a:pt x="6694" y="9818"/>
                </a:cubicBezTo>
                <a:cubicBezTo>
                  <a:pt x="6737" y="9872"/>
                  <a:pt x="6747" y="9893"/>
                  <a:pt x="6737" y="9936"/>
                </a:cubicBezTo>
                <a:cubicBezTo>
                  <a:pt x="6726" y="9990"/>
                  <a:pt x="6737" y="10001"/>
                  <a:pt x="6769" y="10022"/>
                </a:cubicBezTo>
                <a:cubicBezTo>
                  <a:pt x="6930" y="10140"/>
                  <a:pt x="6962" y="10161"/>
                  <a:pt x="6951" y="10194"/>
                </a:cubicBezTo>
                <a:cubicBezTo>
                  <a:pt x="6940" y="10225"/>
                  <a:pt x="6962" y="10247"/>
                  <a:pt x="7059" y="10301"/>
                </a:cubicBezTo>
                <a:cubicBezTo>
                  <a:pt x="7102" y="10322"/>
                  <a:pt x="7133" y="10354"/>
                  <a:pt x="7144" y="10376"/>
                </a:cubicBezTo>
                <a:cubicBezTo>
                  <a:pt x="7155" y="10387"/>
                  <a:pt x="7198" y="10419"/>
                  <a:pt x="7241" y="10430"/>
                </a:cubicBezTo>
                <a:cubicBezTo>
                  <a:pt x="7283" y="10451"/>
                  <a:pt x="7348" y="10494"/>
                  <a:pt x="7380" y="10526"/>
                </a:cubicBezTo>
                <a:cubicBezTo>
                  <a:pt x="7423" y="10547"/>
                  <a:pt x="7488" y="10590"/>
                  <a:pt x="7519" y="10601"/>
                </a:cubicBezTo>
                <a:cubicBezTo>
                  <a:pt x="7562" y="10612"/>
                  <a:pt x="7627" y="10644"/>
                  <a:pt x="7670" y="10676"/>
                </a:cubicBezTo>
                <a:cubicBezTo>
                  <a:pt x="7702" y="10709"/>
                  <a:pt x="7745" y="10730"/>
                  <a:pt x="7755" y="10730"/>
                </a:cubicBezTo>
                <a:cubicBezTo>
                  <a:pt x="7809" y="10730"/>
                  <a:pt x="7895" y="10762"/>
                  <a:pt x="7927" y="10794"/>
                </a:cubicBezTo>
                <a:cubicBezTo>
                  <a:pt x="7948" y="10816"/>
                  <a:pt x="7981" y="10837"/>
                  <a:pt x="8013" y="10837"/>
                </a:cubicBezTo>
                <a:cubicBezTo>
                  <a:pt x="8067" y="10837"/>
                  <a:pt x="8120" y="10869"/>
                  <a:pt x="8196" y="10923"/>
                </a:cubicBezTo>
                <a:cubicBezTo>
                  <a:pt x="8249" y="10955"/>
                  <a:pt x="8270" y="10966"/>
                  <a:pt x="8335" y="10966"/>
                </a:cubicBezTo>
                <a:cubicBezTo>
                  <a:pt x="8420" y="10966"/>
                  <a:pt x="8517" y="10998"/>
                  <a:pt x="8646" y="11062"/>
                </a:cubicBezTo>
                <a:cubicBezTo>
                  <a:pt x="8703" y="11095"/>
                  <a:pt x="8729" y="11109"/>
                  <a:pt x="8772" y="11109"/>
                </a:cubicBezTo>
                <a:cubicBezTo>
                  <a:pt x="8785" y="11109"/>
                  <a:pt x="8800" y="11108"/>
                  <a:pt x="8818" y="11105"/>
                </a:cubicBezTo>
                <a:cubicBezTo>
                  <a:pt x="8839" y="11101"/>
                  <a:pt x="8858" y="11098"/>
                  <a:pt x="8874" y="11098"/>
                </a:cubicBezTo>
                <a:cubicBezTo>
                  <a:pt x="8897" y="11098"/>
                  <a:pt x="8917" y="11104"/>
                  <a:pt x="8935" y="11116"/>
                </a:cubicBezTo>
                <a:cubicBezTo>
                  <a:pt x="8957" y="11127"/>
                  <a:pt x="8970" y="11132"/>
                  <a:pt x="8989" y="11132"/>
                </a:cubicBezTo>
                <a:cubicBezTo>
                  <a:pt x="9008" y="11132"/>
                  <a:pt x="9032" y="11127"/>
                  <a:pt x="9075" y="11116"/>
                </a:cubicBezTo>
                <a:cubicBezTo>
                  <a:pt x="9128" y="11095"/>
                  <a:pt x="9225" y="11084"/>
                  <a:pt x="9290" y="11073"/>
                </a:cubicBezTo>
                <a:cubicBezTo>
                  <a:pt x="9364" y="11073"/>
                  <a:pt x="9418" y="11052"/>
                  <a:pt x="9472" y="11030"/>
                </a:cubicBezTo>
                <a:cubicBezTo>
                  <a:pt x="9504" y="11009"/>
                  <a:pt x="9557" y="10987"/>
                  <a:pt x="9590" y="10987"/>
                </a:cubicBezTo>
                <a:cubicBezTo>
                  <a:pt x="9665" y="10987"/>
                  <a:pt x="9901" y="10880"/>
                  <a:pt x="9944" y="10826"/>
                </a:cubicBezTo>
                <a:cubicBezTo>
                  <a:pt x="9965" y="10794"/>
                  <a:pt x="9986" y="10773"/>
                  <a:pt x="10008" y="10773"/>
                </a:cubicBezTo>
                <a:cubicBezTo>
                  <a:pt x="10019" y="10773"/>
                  <a:pt x="10072" y="10752"/>
                  <a:pt x="10105" y="10719"/>
                </a:cubicBezTo>
                <a:cubicBezTo>
                  <a:pt x="10148" y="10697"/>
                  <a:pt x="10212" y="10655"/>
                  <a:pt x="10244" y="10633"/>
                </a:cubicBezTo>
                <a:cubicBezTo>
                  <a:pt x="10298" y="10601"/>
                  <a:pt x="10319" y="10590"/>
                  <a:pt x="10319" y="10558"/>
                </a:cubicBezTo>
                <a:cubicBezTo>
                  <a:pt x="10319" y="10516"/>
                  <a:pt x="10330" y="10504"/>
                  <a:pt x="10362" y="10504"/>
                </a:cubicBezTo>
                <a:cubicBezTo>
                  <a:pt x="10394" y="10504"/>
                  <a:pt x="10427" y="10483"/>
                  <a:pt x="10470" y="10419"/>
                </a:cubicBezTo>
                <a:cubicBezTo>
                  <a:pt x="10501" y="10376"/>
                  <a:pt x="10544" y="10344"/>
                  <a:pt x="10555" y="10344"/>
                </a:cubicBezTo>
                <a:cubicBezTo>
                  <a:pt x="10566" y="10344"/>
                  <a:pt x="10587" y="10311"/>
                  <a:pt x="10598" y="10280"/>
                </a:cubicBezTo>
                <a:cubicBezTo>
                  <a:pt x="10620" y="10247"/>
                  <a:pt x="10651" y="10194"/>
                  <a:pt x="10684" y="10161"/>
                </a:cubicBezTo>
                <a:cubicBezTo>
                  <a:pt x="10737" y="10097"/>
                  <a:pt x="10780" y="10044"/>
                  <a:pt x="10920" y="9754"/>
                </a:cubicBezTo>
                <a:cubicBezTo>
                  <a:pt x="10973" y="9636"/>
                  <a:pt x="11016" y="9582"/>
                  <a:pt x="11059" y="9572"/>
                </a:cubicBezTo>
                <a:cubicBezTo>
                  <a:pt x="11102" y="9550"/>
                  <a:pt x="11123" y="9475"/>
                  <a:pt x="11123" y="9367"/>
                </a:cubicBezTo>
                <a:cubicBezTo>
                  <a:pt x="11123" y="9303"/>
                  <a:pt x="11135" y="9282"/>
                  <a:pt x="11156" y="9271"/>
                </a:cubicBezTo>
                <a:cubicBezTo>
                  <a:pt x="11177" y="9260"/>
                  <a:pt x="11177" y="9228"/>
                  <a:pt x="11177" y="9121"/>
                </a:cubicBezTo>
                <a:cubicBezTo>
                  <a:pt x="11177" y="9046"/>
                  <a:pt x="11188" y="8981"/>
                  <a:pt x="11188" y="8960"/>
                </a:cubicBezTo>
                <a:cubicBezTo>
                  <a:pt x="11209" y="8938"/>
                  <a:pt x="11199" y="8907"/>
                  <a:pt x="11166" y="8788"/>
                </a:cubicBezTo>
                <a:cubicBezTo>
                  <a:pt x="11113" y="8574"/>
                  <a:pt x="11113" y="8552"/>
                  <a:pt x="11135" y="8520"/>
                </a:cubicBezTo>
                <a:cubicBezTo>
                  <a:pt x="11145" y="8499"/>
                  <a:pt x="11145" y="8478"/>
                  <a:pt x="11092" y="8402"/>
                </a:cubicBezTo>
                <a:cubicBezTo>
                  <a:pt x="11059" y="8359"/>
                  <a:pt x="11027" y="8306"/>
                  <a:pt x="11027" y="8295"/>
                </a:cubicBezTo>
                <a:cubicBezTo>
                  <a:pt x="11027" y="8295"/>
                  <a:pt x="11016" y="8273"/>
                  <a:pt x="10995" y="8252"/>
                </a:cubicBezTo>
                <a:cubicBezTo>
                  <a:pt x="10963" y="8220"/>
                  <a:pt x="10887" y="8080"/>
                  <a:pt x="10887" y="8048"/>
                </a:cubicBezTo>
                <a:cubicBezTo>
                  <a:pt x="10887" y="8037"/>
                  <a:pt x="10845" y="7994"/>
                  <a:pt x="10802" y="7941"/>
                </a:cubicBezTo>
                <a:cubicBezTo>
                  <a:pt x="10759" y="7898"/>
                  <a:pt x="10706" y="7823"/>
                  <a:pt x="10694" y="7801"/>
                </a:cubicBezTo>
                <a:cubicBezTo>
                  <a:pt x="10684" y="7770"/>
                  <a:pt x="10641" y="7727"/>
                  <a:pt x="10609" y="7705"/>
                </a:cubicBezTo>
                <a:cubicBezTo>
                  <a:pt x="10577" y="7684"/>
                  <a:pt x="10512" y="7619"/>
                  <a:pt x="10458" y="7577"/>
                </a:cubicBezTo>
                <a:cubicBezTo>
                  <a:pt x="10384" y="7501"/>
                  <a:pt x="10373" y="7491"/>
                  <a:pt x="10308" y="7491"/>
                </a:cubicBezTo>
                <a:cubicBezTo>
                  <a:pt x="10255" y="7491"/>
                  <a:pt x="10244" y="7491"/>
                  <a:pt x="10234" y="7458"/>
                </a:cubicBezTo>
                <a:cubicBezTo>
                  <a:pt x="10234" y="7415"/>
                  <a:pt x="10180" y="7383"/>
                  <a:pt x="10126" y="7383"/>
                </a:cubicBezTo>
                <a:cubicBezTo>
                  <a:pt x="10106" y="7386"/>
                  <a:pt x="10088" y="7387"/>
                  <a:pt x="10071" y="7387"/>
                </a:cubicBezTo>
                <a:cubicBezTo>
                  <a:pt x="10016" y="7387"/>
                  <a:pt x="9976" y="7373"/>
                  <a:pt x="9944" y="7341"/>
                </a:cubicBezTo>
                <a:cubicBezTo>
                  <a:pt x="9920" y="7316"/>
                  <a:pt x="9895" y="7304"/>
                  <a:pt x="9871" y="7304"/>
                </a:cubicBezTo>
                <a:cubicBezTo>
                  <a:pt x="9863" y="7304"/>
                  <a:pt x="9855" y="7305"/>
                  <a:pt x="9847" y="7308"/>
                </a:cubicBezTo>
                <a:cubicBezTo>
                  <a:pt x="9843" y="7309"/>
                  <a:pt x="9837" y="7309"/>
                  <a:pt x="9832" y="7309"/>
                </a:cubicBezTo>
                <a:cubicBezTo>
                  <a:pt x="9777" y="7309"/>
                  <a:pt x="9697" y="7262"/>
                  <a:pt x="9697" y="7233"/>
                </a:cubicBezTo>
                <a:cubicBezTo>
                  <a:pt x="9697" y="7201"/>
                  <a:pt x="9686" y="7190"/>
                  <a:pt x="9526" y="7179"/>
                </a:cubicBezTo>
                <a:cubicBezTo>
                  <a:pt x="9418" y="7169"/>
                  <a:pt x="9386" y="7158"/>
                  <a:pt x="9354" y="7126"/>
                </a:cubicBezTo>
                <a:cubicBezTo>
                  <a:pt x="9343" y="7105"/>
                  <a:pt x="9311" y="7093"/>
                  <a:pt x="9290" y="7093"/>
                </a:cubicBezTo>
                <a:cubicBezTo>
                  <a:pt x="9257" y="7093"/>
                  <a:pt x="9247" y="7083"/>
                  <a:pt x="9247" y="7072"/>
                </a:cubicBezTo>
                <a:cubicBezTo>
                  <a:pt x="9247" y="7067"/>
                  <a:pt x="9241" y="7064"/>
                  <a:pt x="9229" y="7064"/>
                </a:cubicBezTo>
                <a:cubicBezTo>
                  <a:pt x="9217" y="7064"/>
                  <a:pt x="9198" y="7067"/>
                  <a:pt x="9171" y="7072"/>
                </a:cubicBezTo>
                <a:cubicBezTo>
                  <a:pt x="9128" y="7072"/>
                  <a:pt x="8989" y="7083"/>
                  <a:pt x="8861" y="7083"/>
                </a:cubicBezTo>
                <a:cubicBezTo>
                  <a:pt x="8732" y="7083"/>
                  <a:pt x="8613" y="7105"/>
                  <a:pt x="8592" y="7105"/>
                </a:cubicBezTo>
                <a:cubicBezTo>
                  <a:pt x="8577" y="7112"/>
                  <a:pt x="8551" y="7120"/>
                  <a:pt x="8526" y="7120"/>
                </a:cubicBezTo>
                <a:cubicBezTo>
                  <a:pt x="8516" y="7120"/>
                  <a:pt x="8505" y="7118"/>
                  <a:pt x="8496" y="7115"/>
                </a:cubicBezTo>
                <a:cubicBezTo>
                  <a:pt x="8484" y="7112"/>
                  <a:pt x="8475" y="7111"/>
                  <a:pt x="8466" y="7111"/>
                </a:cubicBezTo>
                <a:cubicBezTo>
                  <a:pt x="8442" y="7111"/>
                  <a:pt x="8426" y="7121"/>
                  <a:pt x="8410" y="7136"/>
                </a:cubicBezTo>
                <a:cubicBezTo>
                  <a:pt x="8399" y="7147"/>
                  <a:pt x="8391" y="7152"/>
                  <a:pt x="8383" y="7152"/>
                </a:cubicBezTo>
                <a:cubicBezTo>
                  <a:pt x="8375" y="7152"/>
                  <a:pt x="8367" y="7147"/>
                  <a:pt x="8356" y="7136"/>
                </a:cubicBezTo>
                <a:cubicBezTo>
                  <a:pt x="8345" y="7131"/>
                  <a:pt x="8332" y="7129"/>
                  <a:pt x="8315" y="7129"/>
                </a:cubicBezTo>
                <a:cubicBezTo>
                  <a:pt x="8297" y="7129"/>
                  <a:pt x="8276" y="7131"/>
                  <a:pt x="8249" y="7136"/>
                </a:cubicBezTo>
                <a:cubicBezTo>
                  <a:pt x="8206" y="7147"/>
                  <a:pt x="8153" y="7158"/>
                  <a:pt x="8120" y="7158"/>
                </a:cubicBezTo>
                <a:cubicBezTo>
                  <a:pt x="8088" y="7158"/>
                  <a:pt x="8034" y="7169"/>
                  <a:pt x="8013" y="7179"/>
                </a:cubicBezTo>
                <a:cubicBezTo>
                  <a:pt x="7968" y="7207"/>
                  <a:pt x="7756" y="7249"/>
                  <a:pt x="7684" y="7249"/>
                </a:cubicBezTo>
                <a:cubicBezTo>
                  <a:pt x="7670" y="7249"/>
                  <a:pt x="7661" y="7247"/>
                  <a:pt x="7659" y="7244"/>
                </a:cubicBezTo>
                <a:cubicBezTo>
                  <a:pt x="7648" y="7244"/>
                  <a:pt x="7605" y="7255"/>
                  <a:pt x="7573" y="7265"/>
                </a:cubicBezTo>
                <a:cubicBezTo>
                  <a:pt x="7498" y="7298"/>
                  <a:pt x="7348" y="7319"/>
                  <a:pt x="7273" y="7319"/>
                </a:cubicBezTo>
                <a:cubicBezTo>
                  <a:pt x="7252" y="7319"/>
                  <a:pt x="7198" y="7341"/>
                  <a:pt x="7144" y="7362"/>
                </a:cubicBezTo>
                <a:cubicBezTo>
                  <a:pt x="7102" y="7383"/>
                  <a:pt x="7047" y="7405"/>
                  <a:pt x="7026" y="7405"/>
                </a:cubicBezTo>
                <a:cubicBezTo>
                  <a:pt x="7005" y="7405"/>
                  <a:pt x="6983" y="7415"/>
                  <a:pt x="6962" y="7437"/>
                </a:cubicBezTo>
                <a:cubicBezTo>
                  <a:pt x="6946" y="7452"/>
                  <a:pt x="6930" y="7463"/>
                  <a:pt x="6911" y="7463"/>
                </a:cubicBezTo>
                <a:cubicBezTo>
                  <a:pt x="6903" y="7463"/>
                  <a:pt x="6896" y="7461"/>
                  <a:pt x="6887" y="7458"/>
                </a:cubicBezTo>
                <a:cubicBezTo>
                  <a:pt x="6877" y="7456"/>
                  <a:pt x="6869" y="7455"/>
                  <a:pt x="6862" y="7455"/>
                </a:cubicBezTo>
                <a:cubicBezTo>
                  <a:pt x="6836" y="7455"/>
                  <a:pt x="6819" y="7470"/>
                  <a:pt x="6769" y="7512"/>
                </a:cubicBezTo>
                <a:cubicBezTo>
                  <a:pt x="6661" y="7619"/>
                  <a:pt x="6618" y="7662"/>
                  <a:pt x="6587" y="7673"/>
                </a:cubicBezTo>
                <a:cubicBezTo>
                  <a:pt x="6565" y="7673"/>
                  <a:pt x="6533" y="7705"/>
                  <a:pt x="6511" y="7727"/>
                </a:cubicBezTo>
                <a:cubicBezTo>
                  <a:pt x="6501" y="7748"/>
                  <a:pt x="6436" y="7801"/>
                  <a:pt x="6382" y="7834"/>
                </a:cubicBezTo>
                <a:cubicBezTo>
                  <a:pt x="6318" y="7866"/>
                  <a:pt x="6254" y="7920"/>
                  <a:pt x="6232" y="7952"/>
                </a:cubicBezTo>
                <a:cubicBezTo>
                  <a:pt x="6211" y="7984"/>
                  <a:pt x="6179" y="8016"/>
                  <a:pt x="6158" y="8027"/>
                </a:cubicBezTo>
                <a:cubicBezTo>
                  <a:pt x="6115" y="8048"/>
                  <a:pt x="6007" y="8199"/>
                  <a:pt x="5943" y="8327"/>
                </a:cubicBezTo>
                <a:cubicBezTo>
                  <a:pt x="5922" y="8359"/>
                  <a:pt x="5900" y="8392"/>
                  <a:pt x="5879" y="8402"/>
                </a:cubicBezTo>
                <a:cubicBezTo>
                  <a:pt x="5868" y="8402"/>
                  <a:pt x="5846" y="8423"/>
                  <a:pt x="5846" y="8456"/>
                </a:cubicBezTo>
                <a:cubicBezTo>
                  <a:pt x="5836" y="8478"/>
                  <a:pt x="5814" y="8520"/>
                  <a:pt x="5793" y="8542"/>
                </a:cubicBezTo>
                <a:cubicBezTo>
                  <a:pt x="5771" y="8563"/>
                  <a:pt x="5750" y="8606"/>
                  <a:pt x="5750" y="8628"/>
                </a:cubicBezTo>
                <a:cubicBezTo>
                  <a:pt x="5750" y="8659"/>
                  <a:pt x="5739" y="8692"/>
                  <a:pt x="5717" y="8714"/>
                </a:cubicBezTo>
                <a:cubicBezTo>
                  <a:pt x="5707" y="8735"/>
                  <a:pt x="5686" y="8767"/>
                  <a:pt x="5686" y="8767"/>
                </a:cubicBezTo>
                <a:cubicBezTo>
                  <a:pt x="5686" y="8778"/>
                  <a:pt x="5674" y="8799"/>
                  <a:pt x="5664" y="8810"/>
                </a:cubicBezTo>
                <a:cubicBezTo>
                  <a:pt x="5643" y="8831"/>
                  <a:pt x="5643" y="8895"/>
                  <a:pt x="5643" y="9078"/>
                </a:cubicBezTo>
                <a:cubicBezTo>
                  <a:pt x="5632" y="9336"/>
                  <a:pt x="5643" y="9421"/>
                  <a:pt x="5664" y="9475"/>
                </a:cubicBezTo>
                <a:cubicBezTo>
                  <a:pt x="5686" y="9496"/>
                  <a:pt x="5686" y="9550"/>
                  <a:pt x="5686" y="9593"/>
                </a:cubicBezTo>
                <a:cubicBezTo>
                  <a:pt x="5686" y="9668"/>
                  <a:pt x="5696" y="9689"/>
                  <a:pt x="5739" y="9754"/>
                </a:cubicBezTo>
                <a:cubicBezTo>
                  <a:pt x="5782" y="9818"/>
                  <a:pt x="5793" y="9818"/>
                  <a:pt x="5760" y="9851"/>
                </a:cubicBezTo>
                <a:cubicBezTo>
                  <a:pt x="5729" y="9893"/>
                  <a:pt x="5729" y="9925"/>
                  <a:pt x="5803" y="10011"/>
                </a:cubicBezTo>
                <a:cubicBezTo>
                  <a:pt x="5836" y="10044"/>
                  <a:pt x="5868" y="10086"/>
                  <a:pt x="5868" y="10097"/>
                </a:cubicBezTo>
                <a:cubicBezTo>
                  <a:pt x="5868" y="10118"/>
                  <a:pt x="5889" y="10151"/>
                  <a:pt x="5910" y="10172"/>
                </a:cubicBezTo>
                <a:cubicBezTo>
                  <a:pt x="5932" y="10204"/>
                  <a:pt x="5953" y="10247"/>
                  <a:pt x="5953" y="10280"/>
                </a:cubicBezTo>
                <a:cubicBezTo>
                  <a:pt x="5953" y="10311"/>
                  <a:pt x="5965" y="10333"/>
                  <a:pt x="6029" y="10387"/>
                </a:cubicBezTo>
                <a:cubicBezTo>
                  <a:pt x="6072" y="10430"/>
                  <a:pt x="6115" y="10461"/>
                  <a:pt x="6115" y="10483"/>
                </a:cubicBezTo>
                <a:cubicBezTo>
                  <a:pt x="6115" y="10494"/>
                  <a:pt x="6146" y="10526"/>
                  <a:pt x="6179" y="10558"/>
                </a:cubicBezTo>
                <a:cubicBezTo>
                  <a:pt x="6243" y="10612"/>
                  <a:pt x="6254" y="10623"/>
                  <a:pt x="6243" y="10655"/>
                </a:cubicBezTo>
                <a:cubicBezTo>
                  <a:pt x="6222" y="10676"/>
                  <a:pt x="6232" y="10697"/>
                  <a:pt x="6286" y="10740"/>
                </a:cubicBezTo>
                <a:cubicBezTo>
                  <a:pt x="6329" y="10783"/>
                  <a:pt x="6351" y="10816"/>
                  <a:pt x="6351" y="10837"/>
                </a:cubicBezTo>
                <a:cubicBezTo>
                  <a:pt x="6351" y="10859"/>
                  <a:pt x="6436" y="10923"/>
                  <a:pt x="6468" y="10923"/>
                </a:cubicBezTo>
                <a:lnTo>
                  <a:pt x="6554" y="10987"/>
                </a:lnTo>
                <a:cubicBezTo>
                  <a:pt x="6587" y="11019"/>
                  <a:pt x="6640" y="11052"/>
                  <a:pt x="6661" y="11052"/>
                </a:cubicBezTo>
                <a:cubicBezTo>
                  <a:pt x="6694" y="11062"/>
                  <a:pt x="6704" y="11073"/>
                  <a:pt x="6704" y="11116"/>
                </a:cubicBezTo>
                <a:cubicBezTo>
                  <a:pt x="6715" y="11159"/>
                  <a:pt x="6726" y="11169"/>
                  <a:pt x="6769" y="11191"/>
                </a:cubicBezTo>
                <a:cubicBezTo>
                  <a:pt x="6801" y="11202"/>
                  <a:pt x="6844" y="11245"/>
                  <a:pt x="6866" y="11266"/>
                </a:cubicBezTo>
                <a:cubicBezTo>
                  <a:pt x="6897" y="11320"/>
                  <a:pt x="6919" y="11331"/>
                  <a:pt x="6962" y="11331"/>
                </a:cubicBezTo>
                <a:cubicBezTo>
                  <a:pt x="7005" y="11331"/>
                  <a:pt x="7037" y="11341"/>
                  <a:pt x="7112" y="11427"/>
                </a:cubicBezTo>
                <a:cubicBezTo>
                  <a:pt x="7166" y="11470"/>
                  <a:pt x="7230" y="11545"/>
                  <a:pt x="7262" y="11588"/>
                </a:cubicBezTo>
                <a:cubicBezTo>
                  <a:pt x="7295" y="11620"/>
                  <a:pt x="7326" y="11653"/>
                  <a:pt x="7337" y="11653"/>
                </a:cubicBezTo>
                <a:cubicBezTo>
                  <a:pt x="7348" y="11653"/>
                  <a:pt x="7380" y="11674"/>
                  <a:pt x="7412" y="11706"/>
                </a:cubicBezTo>
                <a:cubicBezTo>
                  <a:pt x="7445" y="11727"/>
                  <a:pt x="7509" y="11760"/>
                  <a:pt x="7541" y="11781"/>
                </a:cubicBezTo>
                <a:cubicBezTo>
                  <a:pt x="7584" y="11792"/>
                  <a:pt x="7648" y="11834"/>
                  <a:pt x="7702" y="11867"/>
                </a:cubicBezTo>
                <a:cubicBezTo>
                  <a:pt x="7745" y="11910"/>
                  <a:pt x="7809" y="11953"/>
                  <a:pt x="7841" y="11963"/>
                </a:cubicBezTo>
                <a:cubicBezTo>
                  <a:pt x="7863" y="11963"/>
                  <a:pt x="7927" y="11985"/>
                  <a:pt x="7970" y="12006"/>
                </a:cubicBezTo>
                <a:cubicBezTo>
                  <a:pt x="8013" y="12017"/>
                  <a:pt x="8067" y="12049"/>
                  <a:pt x="8088" y="12060"/>
                </a:cubicBezTo>
                <a:cubicBezTo>
                  <a:pt x="8112" y="12076"/>
                  <a:pt x="8141" y="12086"/>
                  <a:pt x="8172" y="12086"/>
                </a:cubicBezTo>
                <a:cubicBezTo>
                  <a:pt x="8183" y="12086"/>
                  <a:pt x="8194" y="12084"/>
                  <a:pt x="8206" y="12082"/>
                </a:cubicBezTo>
                <a:cubicBezTo>
                  <a:pt x="8260" y="12082"/>
                  <a:pt x="8281" y="12092"/>
                  <a:pt x="8303" y="12124"/>
                </a:cubicBezTo>
                <a:cubicBezTo>
                  <a:pt x="8335" y="12156"/>
                  <a:pt x="8346" y="12156"/>
                  <a:pt x="8506" y="12156"/>
                </a:cubicBezTo>
                <a:cubicBezTo>
                  <a:pt x="8807" y="12156"/>
                  <a:pt x="8807" y="12156"/>
                  <a:pt x="8849" y="12189"/>
                </a:cubicBezTo>
                <a:cubicBezTo>
                  <a:pt x="8865" y="12201"/>
                  <a:pt x="8871" y="12210"/>
                  <a:pt x="8886" y="12210"/>
                </a:cubicBezTo>
                <a:cubicBezTo>
                  <a:pt x="8912" y="12210"/>
                  <a:pt x="8964" y="12184"/>
                  <a:pt x="9139" y="12103"/>
                </a:cubicBezTo>
                <a:cubicBezTo>
                  <a:pt x="9190" y="12074"/>
                  <a:pt x="9216" y="12065"/>
                  <a:pt x="9234" y="12065"/>
                </a:cubicBezTo>
                <a:cubicBezTo>
                  <a:pt x="9243" y="12065"/>
                  <a:pt x="9250" y="12067"/>
                  <a:pt x="9257" y="12070"/>
                </a:cubicBezTo>
                <a:cubicBezTo>
                  <a:pt x="9265" y="12075"/>
                  <a:pt x="9278" y="12078"/>
                  <a:pt x="9295" y="12078"/>
                </a:cubicBezTo>
                <a:cubicBezTo>
                  <a:pt x="9387" y="12078"/>
                  <a:pt x="9582" y="12009"/>
                  <a:pt x="9600" y="11963"/>
                </a:cubicBezTo>
                <a:cubicBezTo>
                  <a:pt x="9608" y="11947"/>
                  <a:pt x="9616" y="11938"/>
                  <a:pt x="9633" y="11938"/>
                </a:cubicBezTo>
                <a:cubicBezTo>
                  <a:pt x="9639" y="11938"/>
                  <a:pt x="9646" y="11939"/>
                  <a:pt x="9654" y="11942"/>
                </a:cubicBezTo>
                <a:cubicBezTo>
                  <a:pt x="9656" y="11942"/>
                  <a:pt x="9659" y="11942"/>
                  <a:pt x="9661" y="11942"/>
                </a:cubicBezTo>
                <a:cubicBezTo>
                  <a:pt x="9717" y="11942"/>
                  <a:pt x="9923" y="11832"/>
                  <a:pt x="9933" y="11781"/>
                </a:cubicBezTo>
                <a:cubicBezTo>
                  <a:pt x="9944" y="11770"/>
                  <a:pt x="9965" y="11727"/>
                  <a:pt x="9998" y="11695"/>
                </a:cubicBezTo>
                <a:cubicBezTo>
                  <a:pt x="10041" y="11663"/>
                  <a:pt x="10051" y="11653"/>
                  <a:pt x="10115" y="11653"/>
                </a:cubicBezTo>
                <a:cubicBezTo>
                  <a:pt x="10131" y="11655"/>
                  <a:pt x="10143" y="11657"/>
                  <a:pt x="10153" y="11657"/>
                </a:cubicBezTo>
                <a:cubicBezTo>
                  <a:pt x="10182" y="11657"/>
                  <a:pt x="10190" y="11639"/>
                  <a:pt x="10222" y="11567"/>
                </a:cubicBezTo>
                <a:cubicBezTo>
                  <a:pt x="10265" y="11491"/>
                  <a:pt x="10287" y="11459"/>
                  <a:pt x="10330" y="11448"/>
                </a:cubicBezTo>
                <a:cubicBezTo>
                  <a:pt x="10362" y="11438"/>
                  <a:pt x="10384" y="11417"/>
                  <a:pt x="10405" y="11362"/>
                </a:cubicBezTo>
                <a:cubicBezTo>
                  <a:pt x="10437" y="11320"/>
                  <a:pt x="10458" y="11288"/>
                  <a:pt x="10501" y="11277"/>
                </a:cubicBezTo>
                <a:cubicBezTo>
                  <a:pt x="10534" y="11255"/>
                  <a:pt x="10555" y="11234"/>
                  <a:pt x="10555" y="11223"/>
                </a:cubicBezTo>
                <a:cubicBezTo>
                  <a:pt x="10555" y="11223"/>
                  <a:pt x="10609" y="11169"/>
                  <a:pt x="10663" y="11105"/>
                </a:cubicBezTo>
                <a:cubicBezTo>
                  <a:pt x="10877" y="10891"/>
                  <a:pt x="10995" y="10752"/>
                  <a:pt x="10995" y="10709"/>
                </a:cubicBezTo>
                <a:cubicBezTo>
                  <a:pt x="10995" y="10697"/>
                  <a:pt x="11016" y="10666"/>
                  <a:pt x="11027" y="10644"/>
                </a:cubicBezTo>
                <a:cubicBezTo>
                  <a:pt x="11049" y="10623"/>
                  <a:pt x="11059" y="10590"/>
                  <a:pt x="11059" y="10590"/>
                </a:cubicBezTo>
                <a:cubicBezTo>
                  <a:pt x="11059" y="10580"/>
                  <a:pt x="11123" y="10516"/>
                  <a:pt x="11188" y="10451"/>
                </a:cubicBezTo>
                <a:cubicBezTo>
                  <a:pt x="11306" y="10333"/>
                  <a:pt x="11316" y="10322"/>
                  <a:pt x="11316" y="10280"/>
                </a:cubicBezTo>
                <a:cubicBezTo>
                  <a:pt x="11306" y="10237"/>
                  <a:pt x="11306" y="10225"/>
                  <a:pt x="11338" y="10215"/>
                </a:cubicBezTo>
                <a:cubicBezTo>
                  <a:pt x="11371" y="10204"/>
                  <a:pt x="11456" y="9958"/>
                  <a:pt x="11467" y="9829"/>
                </a:cubicBezTo>
                <a:cubicBezTo>
                  <a:pt x="11467" y="9786"/>
                  <a:pt x="11478" y="9754"/>
                  <a:pt x="11488" y="9754"/>
                </a:cubicBezTo>
                <a:cubicBezTo>
                  <a:pt x="11499" y="9754"/>
                  <a:pt x="11521" y="9722"/>
                  <a:pt x="11542" y="9679"/>
                </a:cubicBezTo>
                <a:cubicBezTo>
                  <a:pt x="11564" y="9636"/>
                  <a:pt x="11595" y="9593"/>
                  <a:pt x="11607" y="9582"/>
                </a:cubicBezTo>
                <a:cubicBezTo>
                  <a:pt x="11617" y="9582"/>
                  <a:pt x="11628" y="9560"/>
                  <a:pt x="11628" y="9518"/>
                </a:cubicBezTo>
                <a:cubicBezTo>
                  <a:pt x="11628" y="9453"/>
                  <a:pt x="11671" y="9367"/>
                  <a:pt x="11757" y="9196"/>
                </a:cubicBezTo>
                <a:cubicBezTo>
                  <a:pt x="11810" y="9100"/>
                  <a:pt x="11821" y="9057"/>
                  <a:pt x="11821" y="9003"/>
                </a:cubicBezTo>
                <a:cubicBezTo>
                  <a:pt x="11821" y="8949"/>
                  <a:pt x="11831" y="8917"/>
                  <a:pt x="11853" y="8874"/>
                </a:cubicBezTo>
                <a:cubicBezTo>
                  <a:pt x="11874" y="8853"/>
                  <a:pt x="11896" y="8788"/>
                  <a:pt x="11907" y="8745"/>
                </a:cubicBezTo>
                <a:cubicBezTo>
                  <a:pt x="11917" y="8702"/>
                  <a:pt x="11939" y="8649"/>
                  <a:pt x="11950" y="8628"/>
                </a:cubicBezTo>
                <a:cubicBezTo>
                  <a:pt x="11993" y="8552"/>
                  <a:pt x="12003" y="8263"/>
                  <a:pt x="11971" y="8220"/>
                </a:cubicBezTo>
                <a:cubicBezTo>
                  <a:pt x="11950" y="8199"/>
                  <a:pt x="11950" y="8027"/>
                  <a:pt x="11971" y="7920"/>
                </a:cubicBezTo>
                <a:cubicBezTo>
                  <a:pt x="11982" y="7877"/>
                  <a:pt x="11971" y="7844"/>
                  <a:pt x="11950" y="7770"/>
                </a:cubicBezTo>
                <a:cubicBezTo>
                  <a:pt x="11928" y="7716"/>
                  <a:pt x="11907" y="7662"/>
                  <a:pt x="11907" y="7651"/>
                </a:cubicBezTo>
                <a:cubicBezTo>
                  <a:pt x="11907" y="7641"/>
                  <a:pt x="11885" y="7577"/>
                  <a:pt x="11853" y="7512"/>
                </a:cubicBezTo>
                <a:cubicBezTo>
                  <a:pt x="11821" y="7448"/>
                  <a:pt x="11800" y="7372"/>
                  <a:pt x="11800" y="7362"/>
                </a:cubicBezTo>
                <a:cubicBezTo>
                  <a:pt x="11810" y="7341"/>
                  <a:pt x="11778" y="7286"/>
                  <a:pt x="11724" y="7212"/>
                </a:cubicBezTo>
                <a:cubicBezTo>
                  <a:pt x="11681" y="7136"/>
                  <a:pt x="11638" y="7062"/>
                  <a:pt x="11638" y="7029"/>
                </a:cubicBezTo>
                <a:cubicBezTo>
                  <a:pt x="11628" y="6986"/>
                  <a:pt x="11607" y="6943"/>
                  <a:pt x="11585" y="6922"/>
                </a:cubicBezTo>
                <a:cubicBezTo>
                  <a:pt x="11564" y="6890"/>
                  <a:pt x="11521" y="6836"/>
                  <a:pt x="11488" y="6804"/>
                </a:cubicBezTo>
                <a:cubicBezTo>
                  <a:pt x="11424" y="6697"/>
                  <a:pt x="11263" y="6557"/>
                  <a:pt x="11231" y="6557"/>
                </a:cubicBezTo>
                <a:cubicBezTo>
                  <a:pt x="11209" y="6557"/>
                  <a:pt x="11166" y="6536"/>
                  <a:pt x="11135" y="6504"/>
                </a:cubicBezTo>
                <a:cubicBezTo>
                  <a:pt x="11081" y="6461"/>
                  <a:pt x="11038" y="6450"/>
                  <a:pt x="10984" y="6440"/>
                </a:cubicBezTo>
                <a:cubicBezTo>
                  <a:pt x="10930" y="6428"/>
                  <a:pt x="10887" y="6407"/>
                  <a:pt x="10856" y="6385"/>
                </a:cubicBezTo>
                <a:cubicBezTo>
                  <a:pt x="10823" y="6364"/>
                  <a:pt x="10791" y="6343"/>
                  <a:pt x="10770" y="6343"/>
                </a:cubicBezTo>
                <a:cubicBezTo>
                  <a:pt x="10748" y="6343"/>
                  <a:pt x="10684" y="6321"/>
                  <a:pt x="10609" y="6278"/>
                </a:cubicBezTo>
                <a:cubicBezTo>
                  <a:pt x="10501" y="6225"/>
                  <a:pt x="10470" y="6214"/>
                  <a:pt x="10362" y="6214"/>
                </a:cubicBezTo>
                <a:cubicBezTo>
                  <a:pt x="10298" y="6214"/>
                  <a:pt x="10234" y="6214"/>
                  <a:pt x="10234" y="6204"/>
                </a:cubicBezTo>
                <a:cubicBezTo>
                  <a:pt x="10214" y="6191"/>
                  <a:pt x="10162" y="6186"/>
                  <a:pt x="10088" y="6186"/>
                </a:cubicBezTo>
                <a:cubicBezTo>
                  <a:pt x="10038" y="6186"/>
                  <a:pt x="9977" y="6188"/>
                  <a:pt x="9912" y="6192"/>
                </a:cubicBezTo>
                <a:cubicBezTo>
                  <a:pt x="9826" y="6192"/>
                  <a:pt x="9793" y="6192"/>
                  <a:pt x="9772" y="6171"/>
                </a:cubicBezTo>
                <a:cubicBezTo>
                  <a:pt x="9762" y="6161"/>
                  <a:pt x="9729" y="6150"/>
                  <a:pt x="9708" y="6150"/>
                </a:cubicBezTo>
                <a:cubicBezTo>
                  <a:pt x="9686" y="6150"/>
                  <a:pt x="9665" y="6139"/>
                  <a:pt x="9654" y="6139"/>
                </a:cubicBezTo>
                <a:cubicBezTo>
                  <a:pt x="9654" y="6131"/>
                  <a:pt x="9638" y="6124"/>
                  <a:pt x="9621" y="6124"/>
                </a:cubicBezTo>
                <a:cubicBezTo>
                  <a:pt x="9614" y="6124"/>
                  <a:pt x="9607" y="6125"/>
                  <a:pt x="9600" y="6128"/>
                </a:cubicBezTo>
                <a:cubicBezTo>
                  <a:pt x="9569" y="6128"/>
                  <a:pt x="9536" y="6128"/>
                  <a:pt x="9526" y="6118"/>
                </a:cubicBezTo>
                <a:cubicBezTo>
                  <a:pt x="9520" y="6112"/>
                  <a:pt x="9507" y="6109"/>
                  <a:pt x="9485" y="6109"/>
                </a:cubicBezTo>
                <a:cubicBezTo>
                  <a:pt x="9464" y="6109"/>
                  <a:pt x="9434" y="6112"/>
                  <a:pt x="9397" y="6118"/>
                </a:cubicBezTo>
                <a:cubicBezTo>
                  <a:pt x="9349" y="6127"/>
                  <a:pt x="9314" y="6133"/>
                  <a:pt x="9274" y="6133"/>
                </a:cubicBezTo>
                <a:cubicBezTo>
                  <a:pt x="9225" y="6133"/>
                  <a:pt x="9170" y="6125"/>
                  <a:pt x="9075" y="6107"/>
                </a:cubicBezTo>
                <a:cubicBezTo>
                  <a:pt x="9021" y="6107"/>
                  <a:pt x="9000" y="6107"/>
                  <a:pt x="9000" y="6118"/>
                </a:cubicBezTo>
                <a:cubicBezTo>
                  <a:pt x="9000" y="6127"/>
                  <a:pt x="8989" y="6133"/>
                  <a:pt x="8971" y="6133"/>
                </a:cubicBezTo>
                <a:cubicBezTo>
                  <a:pt x="8950" y="6133"/>
                  <a:pt x="8918" y="6125"/>
                  <a:pt x="8882" y="6107"/>
                </a:cubicBezTo>
                <a:cubicBezTo>
                  <a:pt x="8852" y="6099"/>
                  <a:pt x="8832" y="6092"/>
                  <a:pt x="8816" y="6092"/>
                </a:cubicBezTo>
                <a:cubicBezTo>
                  <a:pt x="8809" y="6092"/>
                  <a:pt x="8803" y="6093"/>
                  <a:pt x="8796" y="6096"/>
                </a:cubicBezTo>
                <a:cubicBezTo>
                  <a:pt x="8781" y="6104"/>
                  <a:pt x="8766" y="6111"/>
                  <a:pt x="8758" y="6111"/>
                </a:cubicBezTo>
                <a:cubicBezTo>
                  <a:pt x="8755" y="6111"/>
                  <a:pt x="8753" y="6110"/>
                  <a:pt x="8753" y="6107"/>
                </a:cubicBezTo>
                <a:cubicBezTo>
                  <a:pt x="8742" y="6107"/>
                  <a:pt x="8710" y="6118"/>
                  <a:pt x="8656" y="6128"/>
                </a:cubicBezTo>
                <a:cubicBezTo>
                  <a:pt x="8619" y="6139"/>
                  <a:pt x="8595" y="6144"/>
                  <a:pt x="8557" y="6144"/>
                </a:cubicBezTo>
                <a:cubicBezTo>
                  <a:pt x="8520" y="6144"/>
                  <a:pt x="8469" y="6139"/>
                  <a:pt x="8378" y="6128"/>
                </a:cubicBezTo>
                <a:cubicBezTo>
                  <a:pt x="8362" y="6124"/>
                  <a:pt x="8351" y="6122"/>
                  <a:pt x="8342" y="6122"/>
                </a:cubicBezTo>
                <a:cubicBezTo>
                  <a:pt x="8326" y="6122"/>
                  <a:pt x="8317" y="6129"/>
                  <a:pt x="8303" y="6150"/>
                </a:cubicBezTo>
                <a:cubicBezTo>
                  <a:pt x="8297" y="6168"/>
                  <a:pt x="8274" y="6176"/>
                  <a:pt x="8250" y="6176"/>
                </a:cubicBezTo>
                <a:cubicBezTo>
                  <a:pt x="8231" y="6176"/>
                  <a:pt x="8210" y="6170"/>
                  <a:pt x="8196" y="6161"/>
                </a:cubicBezTo>
                <a:cubicBezTo>
                  <a:pt x="8188" y="6157"/>
                  <a:pt x="8174" y="6155"/>
                  <a:pt x="8157" y="6155"/>
                </a:cubicBezTo>
                <a:cubicBezTo>
                  <a:pt x="8076" y="6155"/>
                  <a:pt x="7914" y="6192"/>
                  <a:pt x="7852" y="6235"/>
                </a:cubicBezTo>
                <a:cubicBezTo>
                  <a:pt x="7777" y="6278"/>
                  <a:pt x="7691" y="6300"/>
                  <a:pt x="7498" y="6300"/>
                </a:cubicBezTo>
                <a:cubicBezTo>
                  <a:pt x="7402" y="6300"/>
                  <a:pt x="7348" y="6300"/>
                  <a:pt x="7326" y="6321"/>
                </a:cubicBezTo>
                <a:cubicBezTo>
                  <a:pt x="7293" y="6346"/>
                  <a:pt x="7215" y="6371"/>
                  <a:pt x="7172" y="6371"/>
                </a:cubicBezTo>
                <a:cubicBezTo>
                  <a:pt x="7159" y="6371"/>
                  <a:pt x="7149" y="6369"/>
                  <a:pt x="7144" y="6364"/>
                </a:cubicBezTo>
                <a:cubicBezTo>
                  <a:pt x="7137" y="6356"/>
                  <a:pt x="7129" y="6353"/>
                  <a:pt x="7121" y="6353"/>
                </a:cubicBezTo>
                <a:cubicBezTo>
                  <a:pt x="7105" y="6353"/>
                  <a:pt x="7086" y="6365"/>
                  <a:pt x="7059" y="6385"/>
                </a:cubicBezTo>
                <a:cubicBezTo>
                  <a:pt x="7026" y="6397"/>
                  <a:pt x="6973" y="6418"/>
                  <a:pt x="6951" y="6418"/>
                </a:cubicBezTo>
                <a:cubicBezTo>
                  <a:pt x="6947" y="6416"/>
                  <a:pt x="6942" y="6415"/>
                  <a:pt x="6936" y="6415"/>
                </a:cubicBezTo>
                <a:cubicBezTo>
                  <a:pt x="6910" y="6415"/>
                  <a:pt x="6868" y="6432"/>
                  <a:pt x="6833" y="6450"/>
                </a:cubicBezTo>
                <a:cubicBezTo>
                  <a:pt x="6801" y="6471"/>
                  <a:pt x="6747" y="6493"/>
                  <a:pt x="6726" y="6493"/>
                </a:cubicBezTo>
                <a:cubicBezTo>
                  <a:pt x="6704" y="6493"/>
                  <a:pt x="6651" y="6525"/>
                  <a:pt x="6597" y="6557"/>
                </a:cubicBezTo>
                <a:cubicBezTo>
                  <a:pt x="6544" y="6590"/>
                  <a:pt x="6479" y="6621"/>
                  <a:pt x="6468" y="6621"/>
                </a:cubicBezTo>
                <a:cubicBezTo>
                  <a:pt x="6458" y="6621"/>
                  <a:pt x="6394" y="6654"/>
                  <a:pt x="6340" y="6686"/>
                </a:cubicBezTo>
                <a:cubicBezTo>
                  <a:pt x="6275" y="6723"/>
                  <a:pt x="6226" y="6752"/>
                  <a:pt x="6200" y="6752"/>
                </a:cubicBezTo>
                <a:cubicBezTo>
                  <a:pt x="6196" y="6752"/>
                  <a:pt x="6192" y="6752"/>
                  <a:pt x="6189" y="6750"/>
                </a:cubicBezTo>
                <a:cubicBezTo>
                  <a:pt x="6158" y="6750"/>
                  <a:pt x="6125" y="6772"/>
                  <a:pt x="6104" y="6783"/>
                </a:cubicBezTo>
                <a:cubicBezTo>
                  <a:pt x="6072" y="6804"/>
                  <a:pt x="6050" y="6815"/>
                  <a:pt x="6039" y="6815"/>
                </a:cubicBezTo>
                <a:cubicBezTo>
                  <a:pt x="6018" y="6815"/>
                  <a:pt x="5803" y="6976"/>
                  <a:pt x="5803" y="6997"/>
                </a:cubicBezTo>
                <a:cubicBezTo>
                  <a:pt x="5803" y="7019"/>
                  <a:pt x="5653" y="7158"/>
                  <a:pt x="5535" y="7244"/>
                </a:cubicBezTo>
                <a:cubicBezTo>
                  <a:pt x="5524" y="7255"/>
                  <a:pt x="5493" y="7286"/>
                  <a:pt x="5471" y="7319"/>
                </a:cubicBezTo>
                <a:cubicBezTo>
                  <a:pt x="5450" y="7341"/>
                  <a:pt x="5407" y="7405"/>
                  <a:pt x="5364" y="7458"/>
                </a:cubicBezTo>
                <a:cubicBezTo>
                  <a:pt x="5278" y="7577"/>
                  <a:pt x="5171" y="7758"/>
                  <a:pt x="5171" y="7813"/>
                </a:cubicBezTo>
                <a:cubicBezTo>
                  <a:pt x="5171" y="7823"/>
                  <a:pt x="5160" y="7844"/>
                  <a:pt x="5149" y="7844"/>
                </a:cubicBezTo>
                <a:cubicBezTo>
                  <a:pt x="5149" y="7855"/>
                  <a:pt x="5138" y="7877"/>
                  <a:pt x="5138" y="7909"/>
                </a:cubicBezTo>
                <a:cubicBezTo>
                  <a:pt x="5138" y="7930"/>
                  <a:pt x="5128" y="7952"/>
                  <a:pt x="5128" y="7952"/>
                </a:cubicBezTo>
                <a:cubicBezTo>
                  <a:pt x="5117" y="7952"/>
                  <a:pt x="5095" y="7984"/>
                  <a:pt x="5085" y="8016"/>
                </a:cubicBezTo>
                <a:cubicBezTo>
                  <a:pt x="5064" y="8048"/>
                  <a:pt x="5042" y="8091"/>
                  <a:pt x="5031" y="8113"/>
                </a:cubicBezTo>
                <a:cubicBezTo>
                  <a:pt x="5021" y="8134"/>
                  <a:pt x="5009" y="8177"/>
                  <a:pt x="5009" y="8199"/>
                </a:cubicBezTo>
                <a:cubicBezTo>
                  <a:pt x="5009" y="8230"/>
                  <a:pt x="4988" y="8273"/>
                  <a:pt x="4978" y="8306"/>
                </a:cubicBezTo>
                <a:cubicBezTo>
                  <a:pt x="4956" y="8349"/>
                  <a:pt x="4945" y="8392"/>
                  <a:pt x="4945" y="8423"/>
                </a:cubicBezTo>
                <a:cubicBezTo>
                  <a:pt x="4945" y="8456"/>
                  <a:pt x="4935" y="8488"/>
                  <a:pt x="4924" y="8499"/>
                </a:cubicBezTo>
                <a:cubicBezTo>
                  <a:pt x="4902" y="8542"/>
                  <a:pt x="4902" y="8649"/>
                  <a:pt x="4924" y="8788"/>
                </a:cubicBezTo>
                <a:cubicBezTo>
                  <a:pt x="4935" y="8938"/>
                  <a:pt x="4935" y="9003"/>
                  <a:pt x="4913" y="9153"/>
                </a:cubicBezTo>
                <a:cubicBezTo>
                  <a:pt x="4902" y="9250"/>
                  <a:pt x="4892" y="9293"/>
                  <a:pt x="4913" y="9314"/>
                </a:cubicBezTo>
                <a:cubicBezTo>
                  <a:pt x="4924" y="9336"/>
                  <a:pt x="4935" y="9410"/>
                  <a:pt x="4935" y="9486"/>
                </a:cubicBezTo>
                <a:cubicBezTo>
                  <a:pt x="4945" y="9582"/>
                  <a:pt x="4956" y="9625"/>
                  <a:pt x="4978" y="9657"/>
                </a:cubicBezTo>
                <a:cubicBezTo>
                  <a:pt x="5009" y="9679"/>
                  <a:pt x="5009" y="9689"/>
                  <a:pt x="4988" y="9711"/>
                </a:cubicBezTo>
                <a:cubicBezTo>
                  <a:pt x="4978" y="9732"/>
                  <a:pt x="4978" y="9754"/>
                  <a:pt x="4988" y="9808"/>
                </a:cubicBezTo>
                <a:cubicBezTo>
                  <a:pt x="4999" y="9839"/>
                  <a:pt x="5021" y="9936"/>
                  <a:pt x="5031" y="10011"/>
                </a:cubicBezTo>
                <a:cubicBezTo>
                  <a:pt x="5064" y="10161"/>
                  <a:pt x="5106" y="10311"/>
                  <a:pt x="5117" y="10333"/>
                </a:cubicBezTo>
                <a:cubicBezTo>
                  <a:pt x="5128" y="10344"/>
                  <a:pt x="5138" y="10365"/>
                  <a:pt x="5138" y="10387"/>
                </a:cubicBezTo>
                <a:cubicBezTo>
                  <a:pt x="5149" y="10419"/>
                  <a:pt x="5171" y="10440"/>
                  <a:pt x="5192" y="10440"/>
                </a:cubicBezTo>
                <a:cubicBezTo>
                  <a:pt x="5224" y="10451"/>
                  <a:pt x="5257" y="10526"/>
                  <a:pt x="5245" y="10558"/>
                </a:cubicBezTo>
                <a:cubicBezTo>
                  <a:pt x="5235" y="10580"/>
                  <a:pt x="5267" y="10633"/>
                  <a:pt x="5310" y="10697"/>
                </a:cubicBezTo>
                <a:cubicBezTo>
                  <a:pt x="5396" y="10794"/>
                  <a:pt x="5407" y="10826"/>
                  <a:pt x="5385" y="10848"/>
                </a:cubicBezTo>
                <a:lnTo>
                  <a:pt x="5364" y="10869"/>
                </a:lnTo>
                <a:cubicBezTo>
                  <a:pt x="5364" y="10902"/>
                  <a:pt x="5524" y="11127"/>
                  <a:pt x="5643" y="11245"/>
                </a:cubicBezTo>
                <a:cubicBezTo>
                  <a:pt x="5717" y="11320"/>
                  <a:pt x="5793" y="11405"/>
                  <a:pt x="5803" y="11438"/>
                </a:cubicBezTo>
                <a:cubicBezTo>
                  <a:pt x="5814" y="11459"/>
                  <a:pt x="5857" y="11534"/>
                  <a:pt x="5910" y="11598"/>
                </a:cubicBezTo>
                <a:cubicBezTo>
                  <a:pt x="5986" y="11706"/>
                  <a:pt x="5996" y="11717"/>
                  <a:pt x="6082" y="11749"/>
                </a:cubicBezTo>
                <a:cubicBezTo>
                  <a:pt x="6146" y="11770"/>
                  <a:pt x="6168" y="11781"/>
                  <a:pt x="6168" y="11813"/>
                </a:cubicBezTo>
                <a:cubicBezTo>
                  <a:pt x="6168" y="11834"/>
                  <a:pt x="6211" y="11888"/>
                  <a:pt x="6318" y="11974"/>
                </a:cubicBezTo>
                <a:cubicBezTo>
                  <a:pt x="6404" y="12049"/>
                  <a:pt x="6490" y="12124"/>
                  <a:pt x="6501" y="12135"/>
                </a:cubicBezTo>
                <a:cubicBezTo>
                  <a:pt x="6533" y="12178"/>
                  <a:pt x="6618" y="12221"/>
                  <a:pt x="6651" y="12221"/>
                </a:cubicBezTo>
                <a:cubicBezTo>
                  <a:pt x="6661" y="12221"/>
                  <a:pt x="6683" y="12232"/>
                  <a:pt x="6694" y="12253"/>
                </a:cubicBezTo>
                <a:cubicBezTo>
                  <a:pt x="6704" y="12263"/>
                  <a:pt x="6737" y="12296"/>
                  <a:pt x="6758" y="12296"/>
                </a:cubicBezTo>
                <a:cubicBezTo>
                  <a:pt x="6790" y="12306"/>
                  <a:pt x="6833" y="12339"/>
                  <a:pt x="6866" y="12371"/>
                </a:cubicBezTo>
                <a:cubicBezTo>
                  <a:pt x="6897" y="12403"/>
                  <a:pt x="6930" y="12435"/>
                  <a:pt x="6951" y="12435"/>
                </a:cubicBezTo>
                <a:cubicBezTo>
                  <a:pt x="6962" y="12435"/>
                  <a:pt x="6983" y="12457"/>
                  <a:pt x="6994" y="12489"/>
                </a:cubicBezTo>
                <a:cubicBezTo>
                  <a:pt x="7037" y="12564"/>
                  <a:pt x="7069" y="12596"/>
                  <a:pt x="7112" y="12596"/>
                </a:cubicBezTo>
                <a:cubicBezTo>
                  <a:pt x="7144" y="12596"/>
                  <a:pt x="7187" y="12618"/>
                  <a:pt x="7241" y="12693"/>
                </a:cubicBezTo>
                <a:cubicBezTo>
                  <a:pt x="7295" y="12735"/>
                  <a:pt x="7402" y="12821"/>
                  <a:pt x="7476" y="12864"/>
                </a:cubicBezTo>
                <a:cubicBezTo>
                  <a:pt x="7552" y="12918"/>
                  <a:pt x="7627" y="12961"/>
                  <a:pt x="7648" y="12983"/>
                </a:cubicBezTo>
                <a:cubicBezTo>
                  <a:pt x="7659" y="13004"/>
                  <a:pt x="7702" y="13014"/>
                  <a:pt x="7745" y="13025"/>
                </a:cubicBezTo>
                <a:cubicBezTo>
                  <a:pt x="7777" y="13025"/>
                  <a:pt x="7841" y="13057"/>
                  <a:pt x="7874" y="13079"/>
                </a:cubicBezTo>
                <a:cubicBezTo>
                  <a:pt x="7970" y="13143"/>
                  <a:pt x="8153" y="13229"/>
                  <a:pt x="8206" y="13229"/>
                </a:cubicBezTo>
                <a:cubicBezTo>
                  <a:pt x="8227" y="13229"/>
                  <a:pt x="8313" y="13250"/>
                  <a:pt x="8389" y="13283"/>
                </a:cubicBezTo>
                <a:cubicBezTo>
                  <a:pt x="8469" y="13307"/>
                  <a:pt x="8513" y="13319"/>
                  <a:pt x="8539" y="13319"/>
                </a:cubicBezTo>
                <a:cubicBezTo>
                  <a:pt x="8548" y="13319"/>
                  <a:pt x="8555" y="13317"/>
                  <a:pt x="8560" y="13315"/>
                </a:cubicBezTo>
                <a:cubicBezTo>
                  <a:pt x="8571" y="13310"/>
                  <a:pt x="8582" y="13307"/>
                  <a:pt x="8591" y="13307"/>
                </a:cubicBezTo>
                <a:cubicBezTo>
                  <a:pt x="8600" y="13307"/>
                  <a:pt x="8608" y="13310"/>
                  <a:pt x="8613" y="13315"/>
                </a:cubicBezTo>
                <a:cubicBezTo>
                  <a:pt x="8627" y="13319"/>
                  <a:pt x="8675" y="13322"/>
                  <a:pt x="8727" y="13322"/>
                </a:cubicBezTo>
                <a:cubicBezTo>
                  <a:pt x="8801" y="13322"/>
                  <a:pt x="8885" y="13317"/>
                  <a:pt x="8904" y="13304"/>
                </a:cubicBezTo>
                <a:cubicBezTo>
                  <a:pt x="8925" y="13304"/>
                  <a:pt x="8935" y="13283"/>
                  <a:pt x="8935" y="13272"/>
                </a:cubicBezTo>
                <a:cubicBezTo>
                  <a:pt x="8935" y="13250"/>
                  <a:pt x="9075" y="13197"/>
                  <a:pt x="9139" y="13197"/>
                </a:cubicBezTo>
                <a:cubicBezTo>
                  <a:pt x="9161" y="13197"/>
                  <a:pt x="9204" y="13186"/>
                  <a:pt x="9247" y="13176"/>
                </a:cubicBezTo>
                <a:cubicBezTo>
                  <a:pt x="9279" y="13154"/>
                  <a:pt x="9333" y="13154"/>
                  <a:pt x="9343" y="13154"/>
                </a:cubicBezTo>
                <a:cubicBezTo>
                  <a:pt x="9348" y="13157"/>
                  <a:pt x="9354" y="13158"/>
                  <a:pt x="9361" y="13158"/>
                </a:cubicBezTo>
                <a:cubicBezTo>
                  <a:pt x="9380" y="13158"/>
                  <a:pt x="9405" y="13146"/>
                  <a:pt x="9429" y="13122"/>
                </a:cubicBezTo>
                <a:cubicBezTo>
                  <a:pt x="9461" y="13100"/>
                  <a:pt x="9504" y="13079"/>
                  <a:pt x="9536" y="13079"/>
                </a:cubicBezTo>
                <a:cubicBezTo>
                  <a:pt x="9557" y="13079"/>
                  <a:pt x="9622" y="13057"/>
                  <a:pt x="9686" y="13004"/>
                </a:cubicBezTo>
                <a:cubicBezTo>
                  <a:pt x="9750" y="12950"/>
                  <a:pt x="9815" y="12918"/>
                  <a:pt x="9815" y="12918"/>
                </a:cubicBezTo>
                <a:cubicBezTo>
                  <a:pt x="9826" y="12918"/>
                  <a:pt x="9890" y="12897"/>
                  <a:pt x="9944" y="12864"/>
                </a:cubicBezTo>
                <a:cubicBezTo>
                  <a:pt x="10008" y="12843"/>
                  <a:pt x="10094" y="12800"/>
                  <a:pt x="10137" y="12790"/>
                </a:cubicBezTo>
                <a:cubicBezTo>
                  <a:pt x="10180" y="12768"/>
                  <a:pt x="10255" y="12704"/>
                  <a:pt x="10330" y="12628"/>
                </a:cubicBezTo>
                <a:cubicBezTo>
                  <a:pt x="10405" y="12554"/>
                  <a:pt x="10458" y="12511"/>
                  <a:pt x="10480" y="12511"/>
                </a:cubicBezTo>
                <a:cubicBezTo>
                  <a:pt x="10501" y="12511"/>
                  <a:pt x="10544" y="12489"/>
                  <a:pt x="10577" y="12457"/>
                </a:cubicBezTo>
                <a:cubicBezTo>
                  <a:pt x="10651" y="12371"/>
                  <a:pt x="10759" y="12296"/>
                  <a:pt x="10856" y="12263"/>
                </a:cubicBezTo>
                <a:cubicBezTo>
                  <a:pt x="10920" y="12242"/>
                  <a:pt x="11027" y="12135"/>
                  <a:pt x="11027" y="12103"/>
                </a:cubicBezTo>
                <a:cubicBezTo>
                  <a:pt x="11027" y="12092"/>
                  <a:pt x="11059" y="12082"/>
                  <a:pt x="11092" y="12060"/>
                </a:cubicBezTo>
                <a:cubicBezTo>
                  <a:pt x="11123" y="12049"/>
                  <a:pt x="11156" y="12017"/>
                  <a:pt x="11166" y="11996"/>
                </a:cubicBezTo>
                <a:cubicBezTo>
                  <a:pt x="11188" y="11953"/>
                  <a:pt x="11445" y="11717"/>
                  <a:pt x="11467" y="11717"/>
                </a:cubicBezTo>
                <a:cubicBezTo>
                  <a:pt x="11478" y="11717"/>
                  <a:pt x="11499" y="11695"/>
                  <a:pt x="11521" y="11653"/>
                </a:cubicBezTo>
                <a:cubicBezTo>
                  <a:pt x="11531" y="11620"/>
                  <a:pt x="11585" y="11556"/>
                  <a:pt x="11638" y="11502"/>
                </a:cubicBezTo>
                <a:cubicBezTo>
                  <a:pt x="11746" y="11405"/>
                  <a:pt x="11843" y="11266"/>
                  <a:pt x="11843" y="11212"/>
                </a:cubicBezTo>
                <a:cubicBezTo>
                  <a:pt x="11843" y="11191"/>
                  <a:pt x="11907" y="11138"/>
                  <a:pt x="11960" y="11116"/>
                </a:cubicBezTo>
                <a:cubicBezTo>
                  <a:pt x="11971" y="11105"/>
                  <a:pt x="12024" y="11041"/>
                  <a:pt x="12078" y="10966"/>
                </a:cubicBezTo>
                <a:cubicBezTo>
                  <a:pt x="12121" y="10891"/>
                  <a:pt x="12186" y="10816"/>
                  <a:pt x="12196" y="10816"/>
                </a:cubicBezTo>
                <a:cubicBezTo>
                  <a:pt x="12229" y="10805"/>
                  <a:pt x="12293" y="10709"/>
                  <a:pt x="12293" y="10666"/>
                </a:cubicBezTo>
                <a:cubicBezTo>
                  <a:pt x="12293" y="10655"/>
                  <a:pt x="12336" y="10580"/>
                  <a:pt x="12389" y="10516"/>
                </a:cubicBezTo>
                <a:cubicBezTo>
                  <a:pt x="12465" y="10419"/>
                  <a:pt x="12486" y="10376"/>
                  <a:pt x="12486" y="10344"/>
                </a:cubicBezTo>
                <a:cubicBezTo>
                  <a:pt x="12475" y="10301"/>
                  <a:pt x="12518" y="10204"/>
                  <a:pt x="12550" y="10204"/>
                </a:cubicBezTo>
                <a:cubicBezTo>
                  <a:pt x="12604" y="10204"/>
                  <a:pt x="12722" y="9893"/>
                  <a:pt x="12754" y="9679"/>
                </a:cubicBezTo>
                <a:cubicBezTo>
                  <a:pt x="12754" y="9625"/>
                  <a:pt x="12775" y="9560"/>
                  <a:pt x="12786" y="9539"/>
                </a:cubicBezTo>
                <a:cubicBezTo>
                  <a:pt x="12797" y="9496"/>
                  <a:pt x="12808" y="9379"/>
                  <a:pt x="12818" y="9143"/>
                </a:cubicBezTo>
                <a:cubicBezTo>
                  <a:pt x="12818" y="9121"/>
                  <a:pt x="12829" y="9089"/>
                  <a:pt x="12829" y="9078"/>
                </a:cubicBezTo>
                <a:cubicBezTo>
                  <a:pt x="12851" y="9067"/>
                  <a:pt x="12851" y="9024"/>
                  <a:pt x="12840" y="8971"/>
                </a:cubicBezTo>
                <a:cubicBezTo>
                  <a:pt x="12829" y="8907"/>
                  <a:pt x="12840" y="8885"/>
                  <a:pt x="12861" y="8864"/>
                </a:cubicBezTo>
                <a:cubicBezTo>
                  <a:pt x="12872" y="8842"/>
                  <a:pt x="12883" y="8810"/>
                  <a:pt x="12872" y="8788"/>
                </a:cubicBezTo>
                <a:cubicBezTo>
                  <a:pt x="12840" y="8595"/>
                  <a:pt x="12840" y="8574"/>
                  <a:pt x="12861" y="8563"/>
                </a:cubicBezTo>
                <a:cubicBezTo>
                  <a:pt x="12883" y="8542"/>
                  <a:pt x="12883" y="8531"/>
                  <a:pt x="12861" y="8466"/>
                </a:cubicBezTo>
                <a:cubicBezTo>
                  <a:pt x="12840" y="8423"/>
                  <a:pt x="12829" y="8359"/>
                  <a:pt x="12829" y="8316"/>
                </a:cubicBezTo>
                <a:cubicBezTo>
                  <a:pt x="12829" y="8113"/>
                  <a:pt x="12818" y="7941"/>
                  <a:pt x="12808" y="7909"/>
                </a:cubicBezTo>
                <a:cubicBezTo>
                  <a:pt x="12797" y="7898"/>
                  <a:pt x="12775" y="7813"/>
                  <a:pt x="12754" y="7716"/>
                </a:cubicBezTo>
                <a:cubicBezTo>
                  <a:pt x="12701" y="7491"/>
                  <a:pt x="12625" y="7255"/>
                  <a:pt x="12582" y="7222"/>
                </a:cubicBezTo>
                <a:cubicBezTo>
                  <a:pt x="12572" y="7201"/>
                  <a:pt x="12561" y="7179"/>
                  <a:pt x="12561" y="7169"/>
                </a:cubicBezTo>
                <a:cubicBezTo>
                  <a:pt x="12572" y="7136"/>
                  <a:pt x="12518" y="6943"/>
                  <a:pt x="12475" y="6879"/>
                </a:cubicBezTo>
                <a:cubicBezTo>
                  <a:pt x="12465" y="6847"/>
                  <a:pt x="12443" y="6815"/>
                  <a:pt x="12443" y="6793"/>
                </a:cubicBezTo>
                <a:cubicBezTo>
                  <a:pt x="12443" y="6783"/>
                  <a:pt x="12422" y="6740"/>
                  <a:pt x="12389" y="6697"/>
                </a:cubicBezTo>
                <a:cubicBezTo>
                  <a:pt x="12368" y="6654"/>
                  <a:pt x="12336" y="6600"/>
                  <a:pt x="12336" y="6579"/>
                </a:cubicBezTo>
                <a:cubicBezTo>
                  <a:pt x="12336" y="6557"/>
                  <a:pt x="12314" y="6514"/>
                  <a:pt x="12282" y="6493"/>
                </a:cubicBezTo>
                <a:cubicBezTo>
                  <a:pt x="12260" y="6482"/>
                  <a:pt x="12229" y="6450"/>
                  <a:pt x="12218" y="6440"/>
                </a:cubicBezTo>
                <a:cubicBezTo>
                  <a:pt x="12207" y="6418"/>
                  <a:pt x="12175" y="6397"/>
                  <a:pt x="12153" y="6375"/>
                </a:cubicBezTo>
                <a:cubicBezTo>
                  <a:pt x="12132" y="6354"/>
                  <a:pt x="12121" y="6321"/>
                  <a:pt x="12121" y="6300"/>
                </a:cubicBezTo>
                <a:cubicBezTo>
                  <a:pt x="12121" y="6278"/>
                  <a:pt x="12089" y="6246"/>
                  <a:pt x="12046" y="6214"/>
                </a:cubicBezTo>
                <a:cubicBezTo>
                  <a:pt x="12003" y="6182"/>
                  <a:pt x="11971" y="6139"/>
                  <a:pt x="11960" y="6107"/>
                </a:cubicBezTo>
                <a:cubicBezTo>
                  <a:pt x="11939" y="6075"/>
                  <a:pt x="11917" y="6042"/>
                  <a:pt x="11874" y="6011"/>
                </a:cubicBezTo>
                <a:cubicBezTo>
                  <a:pt x="11831" y="5989"/>
                  <a:pt x="11735" y="5903"/>
                  <a:pt x="11649" y="5817"/>
                </a:cubicBezTo>
                <a:cubicBezTo>
                  <a:pt x="11531" y="5699"/>
                  <a:pt x="11478" y="5646"/>
                  <a:pt x="11445" y="5646"/>
                </a:cubicBezTo>
                <a:cubicBezTo>
                  <a:pt x="11413" y="5646"/>
                  <a:pt x="11359" y="5603"/>
                  <a:pt x="11328" y="5539"/>
                </a:cubicBezTo>
                <a:cubicBezTo>
                  <a:pt x="11316" y="5517"/>
                  <a:pt x="11274" y="5496"/>
                  <a:pt x="11242" y="5484"/>
                </a:cubicBezTo>
                <a:cubicBezTo>
                  <a:pt x="11199" y="5474"/>
                  <a:pt x="11156" y="5453"/>
                  <a:pt x="11135" y="5431"/>
                </a:cubicBezTo>
                <a:cubicBezTo>
                  <a:pt x="11113" y="5399"/>
                  <a:pt x="11059" y="5377"/>
                  <a:pt x="10984" y="5356"/>
                </a:cubicBezTo>
                <a:cubicBezTo>
                  <a:pt x="10920" y="5334"/>
                  <a:pt x="10856" y="5313"/>
                  <a:pt x="10845" y="5303"/>
                </a:cubicBezTo>
                <a:cubicBezTo>
                  <a:pt x="10845" y="5281"/>
                  <a:pt x="10813" y="5270"/>
                  <a:pt x="10791" y="5270"/>
                </a:cubicBezTo>
                <a:cubicBezTo>
                  <a:pt x="10759" y="5270"/>
                  <a:pt x="10694" y="5260"/>
                  <a:pt x="10630" y="5238"/>
                </a:cubicBezTo>
                <a:cubicBezTo>
                  <a:pt x="10577" y="5217"/>
                  <a:pt x="10491" y="5184"/>
                  <a:pt x="10448" y="5174"/>
                </a:cubicBezTo>
                <a:cubicBezTo>
                  <a:pt x="10405" y="5163"/>
                  <a:pt x="10362" y="5141"/>
                  <a:pt x="10341" y="5131"/>
                </a:cubicBezTo>
                <a:cubicBezTo>
                  <a:pt x="10325" y="5106"/>
                  <a:pt x="10260" y="5095"/>
                  <a:pt x="10169" y="5095"/>
                </a:cubicBezTo>
                <a:cubicBezTo>
                  <a:pt x="10139" y="5095"/>
                  <a:pt x="10107" y="5096"/>
                  <a:pt x="10072" y="5098"/>
                </a:cubicBezTo>
                <a:cubicBezTo>
                  <a:pt x="10041" y="5098"/>
                  <a:pt x="10019" y="5088"/>
                  <a:pt x="10019" y="5077"/>
                </a:cubicBezTo>
                <a:cubicBezTo>
                  <a:pt x="10008" y="5067"/>
                  <a:pt x="9986" y="5067"/>
                  <a:pt x="9965" y="5067"/>
                </a:cubicBezTo>
                <a:cubicBezTo>
                  <a:pt x="9944" y="5067"/>
                  <a:pt x="9922" y="5045"/>
                  <a:pt x="9901" y="5034"/>
                </a:cubicBezTo>
                <a:cubicBezTo>
                  <a:pt x="9887" y="5014"/>
                  <a:pt x="9878" y="5006"/>
                  <a:pt x="9862" y="5006"/>
                </a:cubicBezTo>
                <a:cubicBezTo>
                  <a:pt x="9853" y="5006"/>
                  <a:pt x="9842" y="5009"/>
                  <a:pt x="9826" y="5013"/>
                </a:cubicBezTo>
                <a:cubicBezTo>
                  <a:pt x="9769" y="5025"/>
                  <a:pt x="9708" y="5030"/>
                  <a:pt x="9619" y="5030"/>
                </a:cubicBezTo>
                <a:cubicBezTo>
                  <a:pt x="9557" y="5030"/>
                  <a:pt x="9482" y="5028"/>
                  <a:pt x="9386" y="5024"/>
                </a:cubicBezTo>
                <a:cubicBezTo>
                  <a:pt x="9233" y="5019"/>
                  <a:pt x="9116" y="5016"/>
                  <a:pt x="9029" y="5016"/>
                </a:cubicBezTo>
                <a:cubicBezTo>
                  <a:pt x="8909" y="5016"/>
                  <a:pt x="8847" y="5022"/>
                  <a:pt x="8828" y="5034"/>
                </a:cubicBezTo>
                <a:cubicBezTo>
                  <a:pt x="8807" y="5045"/>
                  <a:pt x="8721" y="5045"/>
                  <a:pt x="8571" y="5045"/>
                </a:cubicBezTo>
                <a:cubicBezTo>
                  <a:pt x="8522" y="5042"/>
                  <a:pt x="8483" y="5041"/>
                  <a:pt x="8451" y="5041"/>
                </a:cubicBezTo>
                <a:cubicBezTo>
                  <a:pt x="8365" y="5041"/>
                  <a:pt x="8331" y="5051"/>
                  <a:pt x="8292" y="5067"/>
                </a:cubicBezTo>
                <a:cubicBezTo>
                  <a:pt x="8260" y="5077"/>
                  <a:pt x="8196" y="5098"/>
                  <a:pt x="8163" y="5098"/>
                </a:cubicBezTo>
                <a:cubicBezTo>
                  <a:pt x="8120" y="5098"/>
                  <a:pt x="8067" y="5109"/>
                  <a:pt x="8034" y="5120"/>
                </a:cubicBezTo>
                <a:cubicBezTo>
                  <a:pt x="8016" y="5132"/>
                  <a:pt x="8000" y="5138"/>
                  <a:pt x="7984" y="5138"/>
                </a:cubicBezTo>
                <a:cubicBezTo>
                  <a:pt x="7973" y="5138"/>
                  <a:pt x="7962" y="5135"/>
                  <a:pt x="7948" y="5131"/>
                </a:cubicBezTo>
                <a:cubicBezTo>
                  <a:pt x="7938" y="5120"/>
                  <a:pt x="7927" y="5115"/>
                  <a:pt x="7914" y="5115"/>
                </a:cubicBezTo>
                <a:cubicBezTo>
                  <a:pt x="7900" y="5115"/>
                  <a:pt x="7884" y="5120"/>
                  <a:pt x="7863" y="5131"/>
                </a:cubicBezTo>
                <a:cubicBezTo>
                  <a:pt x="7847" y="5136"/>
                  <a:pt x="7828" y="5139"/>
                  <a:pt x="7808" y="5139"/>
                </a:cubicBezTo>
                <a:cubicBezTo>
                  <a:pt x="7788" y="5139"/>
                  <a:pt x="7767" y="5136"/>
                  <a:pt x="7745" y="5131"/>
                </a:cubicBezTo>
                <a:cubicBezTo>
                  <a:pt x="7702" y="5131"/>
                  <a:pt x="7681" y="5131"/>
                  <a:pt x="7659" y="5152"/>
                </a:cubicBezTo>
                <a:cubicBezTo>
                  <a:pt x="7638" y="5163"/>
                  <a:pt x="7584" y="5184"/>
                  <a:pt x="7541" y="5184"/>
                </a:cubicBezTo>
                <a:cubicBezTo>
                  <a:pt x="7488" y="5195"/>
                  <a:pt x="7412" y="5206"/>
                  <a:pt x="7369" y="5217"/>
                </a:cubicBezTo>
                <a:cubicBezTo>
                  <a:pt x="7326" y="5238"/>
                  <a:pt x="7273" y="5238"/>
                  <a:pt x="7241" y="5238"/>
                </a:cubicBezTo>
                <a:cubicBezTo>
                  <a:pt x="7229" y="5235"/>
                  <a:pt x="7217" y="5234"/>
                  <a:pt x="7206" y="5234"/>
                </a:cubicBezTo>
                <a:cubicBezTo>
                  <a:pt x="7174" y="5234"/>
                  <a:pt x="7143" y="5244"/>
                  <a:pt x="7112" y="5260"/>
                </a:cubicBezTo>
                <a:cubicBezTo>
                  <a:pt x="7080" y="5281"/>
                  <a:pt x="7005" y="5303"/>
                  <a:pt x="6951" y="5303"/>
                </a:cubicBezTo>
                <a:cubicBezTo>
                  <a:pt x="6694" y="5313"/>
                  <a:pt x="6640" y="5324"/>
                  <a:pt x="6511" y="5367"/>
                </a:cubicBezTo>
                <a:cubicBezTo>
                  <a:pt x="6436" y="5388"/>
                  <a:pt x="6340" y="5399"/>
                  <a:pt x="6286" y="5399"/>
                </a:cubicBezTo>
                <a:cubicBezTo>
                  <a:pt x="6189" y="5399"/>
                  <a:pt x="6072" y="5442"/>
                  <a:pt x="5836" y="5539"/>
                </a:cubicBezTo>
                <a:cubicBezTo>
                  <a:pt x="5771" y="5560"/>
                  <a:pt x="5707" y="5581"/>
                  <a:pt x="5696" y="5581"/>
                </a:cubicBezTo>
                <a:cubicBezTo>
                  <a:pt x="5686" y="5581"/>
                  <a:pt x="5664" y="5603"/>
                  <a:pt x="5653" y="5613"/>
                </a:cubicBezTo>
                <a:cubicBezTo>
                  <a:pt x="5643" y="5635"/>
                  <a:pt x="5621" y="5646"/>
                  <a:pt x="5600" y="5646"/>
                </a:cubicBezTo>
                <a:cubicBezTo>
                  <a:pt x="5578" y="5646"/>
                  <a:pt x="5557" y="5656"/>
                  <a:pt x="5535" y="5678"/>
                </a:cubicBezTo>
                <a:cubicBezTo>
                  <a:pt x="5514" y="5689"/>
                  <a:pt x="5493" y="5699"/>
                  <a:pt x="5471" y="5699"/>
                </a:cubicBezTo>
                <a:cubicBezTo>
                  <a:pt x="5450" y="5699"/>
                  <a:pt x="5407" y="5710"/>
                  <a:pt x="5374" y="5720"/>
                </a:cubicBezTo>
                <a:cubicBezTo>
                  <a:pt x="5342" y="5742"/>
                  <a:pt x="5300" y="5753"/>
                  <a:pt x="5278" y="5753"/>
                </a:cubicBezTo>
                <a:cubicBezTo>
                  <a:pt x="5181" y="5763"/>
                  <a:pt x="4978" y="5946"/>
                  <a:pt x="4924" y="6064"/>
                </a:cubicBezTo>
                <a:cubicBezTo>
                  <a:pt x="4902" y="6107"/>
                  <a:pt x="4870" y="6139"/>
                  <a:pt x="4849" y="6150"/>
                </a:cubicBezTo>
                <a:cubicBezTo>
                  <a:pt x="4828" y="6161"/>
                  <a:pt x="4795" y="6204"/>
                  <a:pt x="4763" y="6268"/>
                </a:cubicBezTo>
                <a:cubicBezTo>
                  <a:pt x="4731" y="6332"/>
                  <a:pt x="4699" y="6385"/>
                  <a:pt x="4677" y="6397"/>
                </a:cubicBezTo>
                <a:cubicBezTo>
                  <a:pt x="4666" y="6407"/>
                  <a:pt x="4634" y="6450"/>
                  <a:pt x="4602" y="6493"/>
                </a:cubicBezTo>
                <a:cubicBezTo>
                  <a:pt x="4580" y="6547"/>
                  <a:pt x="4549" y="6600"/>
                  <a:pt x="4538" y="6621"/>
                </a:cubicBezTo>
                <a:cubicBezTo>
                  <a:pt x="4516" y="6643"/>
                  <a:pt x="4506" y="6686"/>
                  <a:pt x="4495" y="6707"/>
                </a:cubicBezTo>
                <a:cubicBezTo>
                  <a:pt x="4484" y="6729"/>
                  <a:pt x="4463" y="6761"/>
                  <a:pt x="4441" y="6793"/>
                </a:cubicBezTo>
                <a:cubicBezTo>
                  <a:pt x="4420" y="6815"/>
                  <a:pt x="4409" y="6847"/>
                  <a:pt x="4409" y="6869"/>
                </a:cubicBezTo>
                <a:cubicBezTo>
                  <a:pt x="4420" y="6912"/>
                  <a:pt x="4334" y="7072"/>
                  <a:pt x="4313" y="7072"/>
                </a:cubicBezTo>
                <a:cubicBezTo>
                  <a:pt x="4280" y="7072"/>
                  <a:pt x="4173" y="7308"/>
                  <a:pt x="4173" y="7362"/>
                </a:cubicBezTo>
                <a:cubicBezTo>
                  <a:pt x="4173" y="7394"/>
                  <a:pt x="4163" y="7448"/>
                  <a:pt x="4151" y="7491"/>
                </a:cubicBezTo>
                <a:cubicBezTo>
                  <a:pt x="4141" y="7522"/>
                  <a:pt x="4108" y="7608"/>
                  <a:pt x="4098" y="7673"/>
                </a:cubicBezTo>
                <a:cubicBezTo>
                  <a:pt x="4077" y="7737"/>
                  <a:pt x="4055" y="7813"/>
                  <a:pt x="4034" y="7834"/>
                </a:cubicBezTo>
                <a:cubicBezTo>
                  <a:pt x="4012" y="7844"/>
                  <a:pt x="4001" y="7877"/>
                  <a:pt x="4001" y="7898"/>
                </a:cubicBezTo>
                <a:cubicBezTo>
                  <a:pt x="4001" y="7920"/>
                  <a:pt x="3991" y="7941"/>
                  <a:pt x="3980" y="7941"/>
                </a:cubicBezTo>
                <a:cubicBezTo>
                  <a:pt x="3969" y="7952"/>
                  <a:pt x="3958" y="8059"/>
                  <a:pt x="3927" y="8295"/>
                </a:cubicBezTo>
                <a:cubicBezTo>
                  <a:pt x="3927" y="8349"/>
                  <a:pt x="3905" y="8413"/>
                  <a:pt x="3884" y="8456"/>
                </a:cubicBezTo>
                <a:lnTo>
                  <a:pt x="3851" y="8520"/>
                </a:lnTo>
                <a:lnTo>
                  <a:pt x="3884" y="8585"/>
                </a:lnTo>
                <a:cubicBezTo>
                  <a:pt x="3905" y="8638"/>
                  <a:pt x="3915" y="8671"/>
                  <a:pt x="3905" y="8681"/>
                </a:cubicBezTo>
                <a:cubicBezTo>
                  <a:pt x="3894" y="8702"/>
                  <a:pt x="3894" y="8735"/>
                  <a:pt x="3905" y="8756"/>
                </a:cubicBezTo>
                <a:cubicBezTo>
                  <a:pt x="3915" y="8788"/>
                  <a:pt x="3915" y="8810"/>
                  <a:pt x="3905" y="8842"/>
                </a:cubicBezTo>
                <a:cubicBezTo>
                  <a:pt x="3884" y="8874"/>
                  <a:pt x="3884" y="8885"/>
                  <a:pt x="3905" y="8928"/>
                </a:cubicBezTo>
                <a:cubicBezTo>
                  <a:pt x="3927" y="8971"/>
                  <a:pt x="3927" y="9014"/>
                  <a:pt x="3927" y="9078"/>
                </a:cubicBezTo>
                <a:cubicBezTo>
                  <a:pt x="3915" y="9153"/>
                  <a:pt x="3915" y="9174"/>
                  <a:pt x="3948" y="9207"/>
                </a:cubicBezTo>
                <a:cubicBezTo>
                  <a:pt x="3969" y="9228"/>
                  <a:pt x="3969" y="9250"/>
                  <a:pt x="3958" y="9282"/>
                </a:cubicBezTo>
                <a:cubicBezTo>
                  <a:pt x="3948" y="9336"/>
                  <a:pt x="4001" y="9518"/>
                  <a:pt x="4055" y="9625"/>
                </a:cubicBezTo>
                <a:cubicBezTo>
                  <a:pt x="4066" y="9646"/>
                  <a:pt x="4087" y="9711"/>
                  <a:pt x="4087" y="9765"/>
                </a:cubicBezTo>
                <a:cubicBezTo>
                  <a:pt x="4098" y="9882"/>
                  <a:pt x="4173" y="10129"/>
                  <a:pt x="4216" y="10161"/>
                </a:cubicBezTo>
                <a:cubicBezTo>
                  <a:pt x="4227" y="10172"/>
                  <a:pt x="4248" y="10215"/>
                  <a:pt x="4259" y="10237"/>
                </a:cubicBezTo>
                <a:cubicBezTo>
                  <a:pt x="4270" y="10268"/>
                  <a:pt x="4291" y="10333"/>
                  <a:pt x="4313" y="10376"/>
                </a:cubicBezTo>
                <a:cubicBezTo>
                  <a:pt x="4334" y="10419"/>
                  <a:pt x="4366" y="10494"/>
                  <a:pt x="4377" y="10526"/>
                </a:cubicBezTo>
                <a:cubicBezTo>
                  <a:pt x="4387" y="10558"/>
                  <a:pt x="4409" y="10612"/>
                  <a:pt x="4430" y="10644"/>
                </a:cubicBezTo>
                <a:cubicBezTo>
                  <a:pt x="4473" y="10697"/>
                  <a:pt x="4549" y="10848"/>
                  <a:pt x="4549" y="10880"/>
                </a:cubicBezTo>
                <a:cubicBezTo>
                  <a:pt x="4549" y="10891"/>
                  <a:pt x="4580" y="10923"/>
                  <a:pt x="4602" y="10955"/>
                </a:cubicBezTo>
                <a:cubicBezTo>
                  <a:pt x="4634" y="10987"/>
                  <a:pt x="4656" y="11019"/>
                  <a:pt x="4656" y="11030"/>
                </a:cubicBezTo>
                <a:cubicBezTo>
                  <a:pt x="4656" y="11041"/>
                  <a:pt x="4688" y="11084"/>
                  <a:pt x="4731" y="11138"/>
                </a:cubicBezTo>
                <a:cubicBezTo>
                  <a:pt x="4806" y="11234"/>
                  <a:pt x="4816" y="11245"/>
                  <a:pt x="4816" y="11298"/>
                </a:cubicBezTo>
                <a:cubicBezTo>
                  <a:pt x="4806" y="11309"/>
                  <a:pt x="4828" y="11341"/>
                  <a:pt x="4859" y="11362"/>
                </a:cubicBezTo>
                <a:cubicBezTo>
                  <a:pt x="4881" y="11395"/>
                  <a:pt x="4913" y="11438"/>
                  <a:pt x="4935" y="11470"/>
                </a:cubicBezTo>
                <a:cubicBezTo>
                  <a:pt x="4945" y="11502"/>
                  <a:pt x="4967" y="11524"/>
                  <a:pt x="4978" y="11534"/>
                </a:cubicBezTo>
                <a:cubicBezTo>
                  <a:pt x="4999" y="11534"/>
                  <a:pt x="5031" y="11577"/>
                  <a:pt x="5052" y="11631"/>
                </a:cubicBezTo>
                <a:cubicBezTo>
                  <a:pt x="5085" y="11674"/>
                  <a:pt x="5128" y="11727"/>
                  <a:pt x="5149" y="11760"/>
                </a:cubicBezTo>
                <a:cubicBezTo>
                  <a:pt x="5181" y="11781"/>
                  <a:pt x="5214" y="11846"/>
                  <a:pt x="5235" y="11899"/>
                </a:cubicBezTo>
                <a:cubicBezTo>
                  <a:pt x="5257" y="11953"/>
                  <a:pt x="5278" y="11996"/>
                  <a:pt x="5288" y="12006"/>
                </a:cubicBezTo>
                <a:cubicBezTo>
                  <a:pt x="5288" y="12006"/>
                  <a:pt x="5310" y="12039"/>
                  <a:pt x="5331" y="12082"/>
                </a:cubicBezTo>
                <a:cubicBezTo>
                  <a:pt x="5353" y="12113"/>
                  <a:pt x="5374" y="12135"/>
                  <a:pt x="5385" y="12135"/>
                </a:cubicBezTo>
                <a:cubicBezTo>
                  <a:pt x="5396" y="12135"/>
                  <a:pt x="5428" y="12189"/>
                  <a:pt x="5460" y="12242"/>
                </a:cubicBezTo>
                <a:cubicBezTo>
                  <a:pt x="5493" y="12318"/>
                  <a:pt x="5535" y="12360"/>
                  <a:pt x="5589" y="12403"/>
                </a:cubicBezTo>
                <a:cubicBezTo>
                  <a:pt x="5674" y="12468"/>
                  <a:pt x="5782" y="12564"/>
                  <a:pt x="5814" y="12628"/>
                </a:cubicBezTo>
                <a:cubicBezTo>
                  <a:pt x="5825" y="12661"/>
                  <a:pt x="5857" y="12682"/>
                  <a:pt x="5879" y="12693"/>
                </a:cubicBezTo>
                <a:cubicBezTo>
                  <a:pt x="5900" y="12704"/>
                  <a:pt x="5932" y="12735"/>
                  <a:pt x="5943" y="12768"/>
                </a:cubicBezTo>
                <a:cubicBezTo>
                  <a:pt x="5965" y="12800"/>
                  <a:pt x="5986" y="12821"/>
                  <a:pt x="6018" y="12843"/>
                </a:cubicBezTo>
                <a:cubicBezTo>
                  <a:pt x="6061" y="12854"/>
                  <a:pt x="6115" y="12907"/>
                  <a:pt x="6125" y="12940"/>
                </a:cubicBezTo>
                <a:lnTo>
                  <a:pt x="6125" y="12983"/>
                </a:lnTo>
                <a:cubicBezTo>
                  <a:pt x="6125" y="12993"/>
                  <a:pt x="6158" y="13014"/>
                  <a:pt x="6201" y="13036"/>
                </a:cubicBezTo>
                <a:cubicBezTo>
                  <a:pt x="6232" y="13057"/>
                  <a:pt x="6286" y="13100"/>
                  <a:pt x="6308" y="13122"/>
                </a:cubicBezTo>
                <a:cubicBezTo>
                  <a:pt x="6329" y="13143"/>
                  <a:pt x="6394" y="13176"/>
                  <a:pt x="6447" y="13197"/>
                </a:cubicBezTo>
                <a:lnTo>
                  <a:pt x="6533" y="13240"/>
                </a:lnTo>
                <a:cubicBezTo>
                  <a:pt x="6511" y="13283"/>
                  <a:pt x="6715" y="13422"/>
                  <a:pt x="6811" y="13433"/>
                </a:cubicBezTo>
                <a:lnTo>
                  <a:pt x="6866" y="13433"/>
                </a:lnTo>
                <a:cubicBezTo>
                  <a:pt x="6876" y="13433"/>
                  <a:pt x="6919" y="13465"/>
                  <a:pt x="6940" y="13486"/>
                </a:cubicBezTo>
                <a:cubicBezTo>
                  <a:pt x="6973" y="13519"/>
                  <a:pt x="7016" y="13540"/>
                  <a:pt x="7026" y="13540"/>
                </a:cubicBezTo>
                <a:cubicBezTo>
                  <a:pt x="7047" y="13540"/>
                  <a:pt x="7069" y="13551"/>
                  <a:pt x="7102" y="13572"/>
                </a:cubicBezTo>
                <a:cubicBezTo>
                  <a:pt x="7123" y="13583"/>
                  <a:pt x="7155" y="13605"/>
                  <a:pt x="7166" y="13605"/>
                </a:cubicBezTo>
                <a:cubicBezTo>
                  <a:pt x="7198" y="13605"/>
                  <a:pt x="7402" y="13701"/>
                  <a:pt x="7445" y="13744"/>
                </a:cubicBezTo>
                <a:cubicBezTo>
                  <a:pt x="7466" y="13755"/>
                  <a:pt x="7509" y="13776"/>
                  <a:pt x="7562" y="13776"/>
                </a:cubicBezTo>
                <a:cubicBezTo>
                  <a:pt x="7605" y="13776"/>
                  <a:pt x="7659" y="13787"/>
                  <a:pt x="7681" y="13808"/>
                </a:cubicBezTo>
                <a:cubicBezTo>
                  <a:pt x="7810" y="13888"/>
                  <a:pt x="7940" y="13949"/>
                  <a:pt x="7983" y="13949"/>
                </a:cubicBezTo>
                <a:cubicBezTo>
                  <a:pt x="7986" y="13949"/>
                  <a:pt x="7989" y="13949"/>
                  <a:pt x="7991" y="13948"/>
                </a:cubicBezTo>
                <a:cubicBezTo>
                  <a:pt x="8013" y="13948"/>
                  <a:pt x="8056" y="13948"/>
                  <a:pt x="8088" y="13958"/>
                </a:cubicBezTo>
                <a:cubicBezTo>
                  <a:pt x="8131" y="13969"/>
                  <a:pt x="8206" y="13980"/>
                  <a:pt x="8260" y="13991"/>
                </a:cubicBezTo>
                <a:cubicBezTo>
                  <a:pt x="8335" y="14001"/>
                  <a:pt x="8367" y="14012"/>
                  <a:pt x="8378" y="14034"/>
                </a:cubicBezTo>
                <a:cubicBezTo>
                  <a:pt x="8391" y="14054"/>
                  <a:pt x="8401" y="14061"/>
                  <a:pt x="8445" y="14061"/>
                </a:cubicBezTo>
                <a:cubicBezTo>
                  <a:pt x="8470" y="14061"/>
                  <a:pt x="8506" y="14059"/>
                  <a:pt x="8560" y="14055"/>
                </a:cubicBezTo>
                <a:cubicBezTo>
                  <a:pt x="8668" y="14055"/>
                  <a:pt x="8753" y="14055"/>
                  <a:pt x="8796" y="14065"/>
                </a:cubicBezTo>
                <a:cubicBezTo>
                  <a:pt x="8825" y="14074"/>
                  <a:pt x="8845" y="14079"/>
                  <a:pt x="8865" y="14079"/>
                </a:cubicBezTo>
                <a:cubicBezTo>
                  <a:pt x="8897" y="14079"/>
                  <a:pt x="8932" y="14066"/>
                  <a:pt x="9011" y="14034"/>
                </a:cubicBezTo>
                <a:cubicBezTo>
                  <a:pt x="9097" y="14001"/>
                  <a:pt x="9171" y="13980"/>
                  <a:pt x="9193" y="13980"/>
                </a:cubicBezTo>
                <a:cubicBezTo>
                  <a:pt x="9214" y="13980"/>
                  <a:pt x="9290" y="13958"/>
                  <a:pt x="9343" y="13948"/>
                </a:cubicBezTo>
                <a:cubicBezTo>
                  <a:pt x="9398" y="13932"/>
                  <a:pt x="9436" y="13922"/>
                  <a:pt x="9456" y="13922"/>
                </a:cubicBezTo>
                <a:cubicBezTo>
                  <a:pt x="9464" y="13922"/>
                  <a:pt x="9469" y="13923"/>
                  <a:pt x="9472" y="13926"/>
                </a:cubicBezTo>
                <a:cubicBezTo>
                  <a:pt x="9477" y="13932"/>
                  <a:pt x="9483" y="13934"/>
                  <a:pt x="9491" y="13934"/>
                </a:cubicBezTo>
                <a:cubicBezTo>
                  <a:pt x="9499" y="13934"/>
                  <a:pt x="9509" y="13932"/>
                  <a:pt x="9526" y="13926"/>
                </a:cubicBezTo>
                <a:cubicBezTo>
                  <a:pt x="9536" y="13915"/>
                  <a:pt x="9569" y="13905"/>
                  <a:pt x="9590" y="13894"/>
                </a:cubicBezTo>
                <a:cubicBezTo>
                  <a:pt x="9611" y="13894"/>
                  <a:pt x="9676" y="13872"/>
                  <a:pt x="9740" y="13841"/>
                </a:cubicBezTo>
                <a:cubicBezTo>
                  <a:pt x="9805" y="13819"/>
                  <a:pt x="9858" y="13798"/>
                  <a:pt x="9858" y="13798"/>
                </a:cubicBezTo>
                <a:cubicBezTo>
                  <a:pt x="9858" y="13800"/>
                  <a:pt x="9859" y="13800"/>
                  <a:pt x="9862" y="13800"/>
                </a:cubicBezTo>
                <a:cubicBezTo>
                  <a:pt x="9877" y="13800"/>
                  <a:pt x="9919" y="13783"/>
                  <a:pt x="9955" y="13765"/>
                </a:cubicBezTo>
                <a:cubicBezTo>
                  <a:pt x="10105" y="13691"/>
                  <a:pt x="10255" y="13626"/>
                  <a:pt x="10287" y="13626"/>
                </a:cubicBezTo>
                <a:cubicBezTo>
                  <a:pt x="10288" y="13627"/>
                  <a:pt x="10290" y="13627"/>
                  <a:pt x="10292" y="13627"/>
                </a:cubicBezTo>
                <a:cubicBezTo>
                  <a:pt x="10339" y="13627"/>
                  <a:pt x="10556" y="13518"/>
                  <a:pt x="10566" y="13486"/>
                </a:cubicBezTo>
                <a:cubicBezTo>
                  <a:pt x="10577" y="13476"/>
                  <a:pt x="10663" y="13443"/>
                  <a:pt x="10909" y="13369"/>
                </a:cubicBezTo>
                <a:cubicBezTo>
                  <a:pt x="10973" y="13347"/>
                  <a:pt x="11038" y="13336"/>
                  <a:pt x="11038" y="13326"/>
                </a:cubicBezTo>
                <a:cubicBezTo>
                  <a:pt x="11049" y="13315"/>
                  <a:pt x="11092" y="13293"/>
                  <a:pt x="11135" y="13272"/>
                </a:cubicBezTo>
                <a:cubicBezTo>
                  <a:pt x="11188" y="13250"/>
                  <a:pt x="11231" y="13219"/>
                  <a:pt x="11231" y="13207"/>
                </a:cubicBezTo>
                <a:cubicBezTo>
                  <a:pt x="11242" y="13197"/>
                  <a:pt x="11285" y="13176"/>
                  <a:pt x="11328" y="13154"/>
                </a:cubicBezTo>
                <a:cubicBezTo>
                  <a:pt x="11371" y="13133"/>
                  <a:pt x="11435" y="13079"/>
                  <a:pt x="11467" y="13047"/>
                </a:cubicBezTo>
                <a:cubicBezTo>
                  <a:pt x="11499" y="13014"/>
                  <a:pt x="11542" y="12983"/>
                  <a:pt x="11542" y="12983"/>
                </a:cubicBezTo>
                <a:cubicBezTo>
                  <a:pt x="11564" y="12983"/>
                  <a:pt x="11671" y="12864"/>
                  <a:pt x="11703" y="12811"/>
                </a:cubicBezTo>
                <a:cubicBezTo>
                  <a:pt x="11735" y="12757"/>
                  <a:pt x="11896" y="12575"/>
                  <a:pt x="11917" y="12575"/>
                </a:cubicBezTo>
                <a:cubicBezTo>
                  <a:pt x="11928" y="12575"/>
                  <a:pt x="11950" y="12554"/>
                  <a:pt x="11950" y="12521"/>
                </a:cubicBezTo>
                <a:cubicBezTo>
                  <a:pt x="11960" y="12489"/>
                  <a:pt x="11982" y="12468"/>
                  <a:pt x="11993" y="12468"/>
                </a:cubicBezTo>
                <a:cubicBezTo>
                  <a:pt x="12036" y="12457"/>
                  <a:pt x="12078" y="12414"/>
                  <a:pt x="12110" y="12339"/>
                </a:cubicBezTo>
                <a:cubicBezTo>
                  <a:pt x="12121" y="12318"/>
                  <a:pt x="12153" y="12275"/>
                  <a:pt x="12186" y="12253"/>
                </a:cubicBezTo>
                <a:cubicBezTo>
                  <a:pt x="12207" y="12232"/>
                  <a:pt x="12229" y="12210"/>
                  <a:pt x="12229" y="12199"/>
                </a:cubicBezTo>
                <a:cubicBezTo>
                  <a:pt x="12229" y="12178"/>
                  <a:pt x="12336" y="12070"/>
                  <a:pt x="12357" y="12070"/>
                </a:cubicBezTo>
                <a:cubicBezTo>
                  <a:pt x="12368" y="12070"/>
                  <a:pt x="12389" y="12039"/>
                  <a:pt x="12400" y="12006"/>
                </a:cubicBezTo>
                <a:cubicBezTo>
                  <a:pt x="12411" y="11963"/>
                  <a:pt x="12453" y="11910"/>
                  <a:pt x="12486" y="11867"/>
                </a:cubicBezTo>
                <a:cubicBezTo>
                  <a:pt x="12518" y="11834"/>
                  <a:pt x="12539" y="11792"/>
                  <a:pt x="12539" y="11770"/>
                </a:cubicBezTo>
                <a:cubicBezTo>
                  <a:pt x="12539" y="11738"/>
                  <a:pt x="12647" y="11588"/>
                  <a:pt x="12689" y="11567"/>
                </a:cubicBezTo>
                <a:cubicBezTo>
                  <a:pt x="12689" y="11556"/>
                  <a:pt x="12711" y="11524"/>
                  <a:pt x="12722" y="11491"/>
                </a:cubicBezTo>
                <a:cubicBezTo>
                  <a:pt x="12732" y="11459"/>
                  <a:pt x="12765" y="11405"/>
                  <a:pt x="12786" y="11374"/>
                </a:cubicBezTo>
                <a:cubicBezTo>
                  <a:pt x="12808" y="11341"/>
                  <a:pt x="12851" y="11266"/>
                  <a:pt x="12861" y="11212"/>
                </a:cubicBezTo>
                <a:cubicBezTo>
                  <a:pt x="12883" y="11159"/>
                  <a:pt x="12925" y="11073"/>
                  <a:pt x="12958" y="11019"/>
                </a:cubicBezTo>
                <a:cubicBezTo>
                  <a:pt x="13022" y="10945"/>
                  <a:pt x="13044" y="10891"/>
                  <a:pt x="13011" y="10869"/>
                </a:cubicBezTo>
                <a:cubicBezTo>
                  <a:pt x="13001" y="10859"/>
                  <a:pt x="13011" y="10826"/>
                  <a:pt x="13033" y="10783"/>
                </a:cubicBezTo>
                <a:cubicBezTo>
                  <a:pt x="13054" y="10740"/>
                  <a:pt x="13076" y="10697"/>
                  <a:pt x="13076" y="10676"/>
                </a:cubicBezTo>
                <a:cubicBezTo>
                  <a:pt x="13076" y="10666"/>
                  <a:pt x="13087" y="10623"/>
                  <a:pt x="13108" y="10590"/>
                </a:cubicBezTo>
                <a:cubicBezTo>
                  <a:pt x="13130" y="10547"/>
                  <a:pt x="13140" y="10516"/>
                  <a:pt x="13130" y="10494"/>
                </a:cubicBezTo>
                <a:cubicBezTo>
                  <a:pt x="13130" y="10461"/>
                  <a:pt x="13130" y="10440"/>
                  <a:pt x="13140" y="10430"/>
                </a:cubicBezTo>
                <a:cubicBezTo>
                  <a:pt x="13151" y="10408"/>
                  <a:pt x="13173" y="10365"/>
                  <a:pt x="13173" y="10322"/>
                </a:cubicBezTo>
                <a:cubicBezTo>
                  <a:pt x="13183" y="10280"/>
                  <a:pt x="13226" y="10172"/>
                  <a:pt x="13258" y="10097"/>
                </a:cubicBezTo>
                <a:cubicBezTo>
                  <a:pt x="13301" y="10022"/>
                  <a:pt x="13333" y="9936"/>
                  <a:pt x="13333" y="9904"/>
                </a:cubicBezTo>
                <a:cubicBezTo>
                  <a:pt x="13333" y="9882"/>
                  <a:pt x="13344" y="9829"/>
                  <a:pt x="13366" y="9786"/>
                </a:cubicBezTo>
                <a:cubicBezTo>
                  <a:pt x="13387" y="9743"/>
                  <a:pt x="13397" y="9700"/>
                  <a:pt x="13397" y="9679"/>
                </a:cubicBezTo>
                <a:cubicBezTo>
                  <a:pt x="13397" y="9657"/>
                  <a:pt x="13419" y="9615"/>
                  <a:pt x="13430" y="9572"/>
                </a:cubicBezTo>
                <a:cubicBezTo>
                  <a:pt x="13462" y="9496"/>
                  <a:pt x="13462" y="9464"/>
                  <a:pt x="13430" y="9357"/>
                </a:cubicBezTo>
                <a:cubicBezTo>
                  <a:pt x="13430" y="9346"/>
                  <a:pt x="13430" y="9282"/>
                  <a:pt x="13440" y="9207"/>
                </a:cubicBezTo>
                <a:cubicBezTo>
                  <a:pt x="13451" y="9143"/>
                  <a:pt x="13451" y="9078"/>
                  <a:pt x="13451" y="9067"/>
                </a:cubicBezTo>
                <a:cubicBezTo>
                  <a:pt x="13451" y="9057"/>
                  <a:pt x="13440" y="8960"/>
                  <a:pt x="13440" y="8842"/>
                </a:cubicBezTo>
                <a:cubicBezTo>
                  <a:pt x="13440" y="8735"/>
                  <a:pt x="13430" y="8606"/>
                  <a:pt x="13419" y="8552"/>
                </a:cubicBezTo>
                <a:cubicBezTo>
                  <a:pt x="13419" y="8509"/>
                  <a:pt x="13419" y="8423"/>
                  <a:pt x="13430" y="8381"/>
                </a:cubicBezTo>
                <a:cubicBezTo>
                  <a:pt x="13451" y="8295"/>
                  <a:pt x="13440" y="8209"/>
                  <a:pt x="13387" y="8037"/>
                </a:cubicBezTo>
                <a:cubicBezTo>
                  <a:pt x="13376" y="8016"/>
                  <a:pt x="13376" y="7909"/>
                  <a:pt x="13376" y="7813"/>
                </a:cubicBezTo>
                <a:cubicBezTo>
                  <a:pt x="13387" y="7662"/>
                  <a:pt x="13376" y="7630"/>
                  <a:pt x="13344" y="7577"/>
                </a:cubicBezTo>
                <a:cubicBezTo>
                  <a:pt x="13323" y="7522"/>
                  <a:pt x="13312" y="7480"/>
                  <a:pt x="13312" y="7351"/>
                </a:cubicBezTo>
                <a:cubicBezTo>
                  <a:pt x="13312" y="7222"/>
                  <a:pt x="13301" y="7179"/>
                  <a:pt x="13280" y="7169"/>
                </a:cubicBezTo>
                <a:cubicBezTo>
                  <a:pt x="13269" y="7158"/>
                  <a:pt x="13258" y="7136"/>
                  <a:pt x="13269" y="7115"/>
                </a:cubicBezTo>
                <a:cubicBezTo>
                  <a:pt x="13269" y="7093"/>
                  <a:pt x="13247" y="7040"/>
                  <a:pt x="13226" y="6976"/>
                </a:cubicBezTo>
                <a:cubicBezTo>
                  <a:pt x="13194" y="6922"/>
                  <a:pt x="13173" y="6857"/>
                  <a:pt x="13173" y="6847"/>
                </a:cubicBezTo>
                <a:cubicBezTo>
                  <a:pt x="13173" y="6793"/>
                  <a:pt x="13151" y="6772"/>
                  <a:pt x="13119" y="6750"/>
                </a:cubicBezTo>
                <a:cubicBezTo>
                  <a:pt x="13087" y="6740"/>
                  <a:pt x="13076" y="6718"/>
                  <a:pt x="13076" y="6707"/>
                </a:cubicBezTo>
                <a:cubicBezTo>
                  <a:pt x="13076" y="6654"/>
                  <a:pt x="13011" y="6461"/>
                  <a:pt x="12990" y="6450"/>
                </a:cubicBezTo>
                <a:cubicBezTo>
                  <a:pt x="12990" y="6450"/>
                  <a:pt x="12979" y="6428"/>
                  <a:pt x="12979" y="6397"/>
                </a:cubicBezTo>
                <a:cubicBezTo>
                  <a:pt x="12979" y="6375"/>
                  <a:pt x="12958" y="6332"/>
                  <a:pt x="12937" y="6300"/>
                </a:cubicBezTo>
                <a:cubicBezTo>
                  <a:pt x="12915" y="6268"/>
                  <a:pt x="12894" y="6235"/>
                  <a:pt x="12894" y="6214"/>
                </a:cubicBezTo>
                <a:cubicBezTo>
                  <a:pt x="12894" y="6204"/>
                  <a:pt x="12861" y="6128"/>
                  <a:pt x="12818" y="6042"/>
                </a:cubicBezTo>
                <a:cubicBezTo>
                  <a:pt x="12765" y="5935"/>
                  <a:pt x="12732" y="5903"/>
                  <a:pt x="12711" y="5892"/>
                </a:cubicBezTo>
                <a:cubicBezTo>
                  <a:pt x="12679" y="5892"/>
                  <a:pt x="12668" y="5871"/>
                  <a:pt x="12647" y="5817"/>
                </a:cubicBezTo>
                <a:cubicBezTo>
                  <a:pt x="12593" y="5678"/>
                  <a:pt x="12593" y="5667"/>
                  <a:pt x="12572" y="5667"/>
                </a:cubicBezTo>
                <a:cubicBezTo>
                  <a:pt x="12550" y="5667"/>
                  <a:pt x="12529" y="5646"/>
                  <a:pt x="12508" y="5613"/>
                </a:cubicBezTo>
                <a:cubicBezTo>
                  <a:pt x="12475" y="5570"/>
                  <a:pt x="12443" y="5527"/>
                  <a:pt x="12357" y="5367"/>
                </a:cubicBezTo>
                <a:cubicBezTo>
                  <a:pt x="12336" y="5345"/>
                  <a:pt x="12314" y="5303"/>
                  <a:pt x="12293" y="5260"/>
                </a:cubicBezTo>
                <a:cubicBezTo>
                  <a:pt x="12272" y="5217"/>
                  <a:pt x="12250" y="5184"/>
                  <a:pt x="12229" y="5184"/>
                </a:cubicBezTo>
                <a:cubicBezTo>
                  <a:pt x="12218" y="5174"/>
                  <a:pt x="12196" y="5174"/>
                  <a:pt x="12196" y="5163"/>
                </a:cubicBezTo>
                <a:cubicBezTo>
                  <a:pt x="12196" y="5152"/>
                  <a:pt x="12175" y="5131"/>
                  <a:pt x="12153" y="5098"/>
                </a:cubicBezTo>
                <a:cubicBezTo>
                  <a:pt x="12121" y="5067"/>
                  <a:pt x="12089" y="5013"/>
                  <a:pt x="12067" y="4981"/>
                </a:cubicBezTo>
                <a:cubicBezTo>
                  <a:pt x="12046" y="4948"/>
                  <a:pt x="12024" y="4916"/>
                  <a:pt x="12014" y="4905"/>
                </a:cubicBezTo>
                <a:cubicBezTo>
                  <a:pt x="12003" y="4905"/>
                  <a:pt x="11982" y="4884"/>
                  <a:pt x="11982" y="4862"/>
                </a:cubicBezTo>
                <a:cubicBezTo>
                  <a:pt x="11971" y="4841"/>
                  <a:pt x="11950" y="4809"/>
                  <a:pt x="11928" y="4777"/>
                </a:cubicBezTo>
                <a:cubicBezTo>
                  <a:pt x="11907" y="4755"/>
                  <a:pt x="11853" y="4691"/>
                  <a:pt x="11821" y="4648"/>
                </a:cubicBezTo>
                <a:cubicBezTo>
                  <a:pt x="11778" y="4605"/>
                  <a:pt x="11714" y="4552"/>
                  <a:pt x="11649" y="4519"/>
                </a:cubicBezTo>
                <a:cubicBezTo>
                  <a:pt x="11595" y="4498"/>
                  <a:pt x="11552" y="4466"/>
                  <a:pt x="11552" y="4444"/>
                </a:cubicBezTo>
                <a:cubicBezTo>
                  <a:pt x="11552" y="4433"/>
                  <a:pt x="11510" y="4402"/>
                  <a:pt x="11456" y="4369"/>
                </a:cubicBezTo>
                <a:cubicBezTo>
                  <a:pt x="11359" y="4305"/>
                  <a:pt x="11316" y="4283"/>
                  <a:pt x="11145" y="4208"/>
                </a:cubicBezTo>
                <a:cubicBezTo>
                  <a:pt x="11081" y="4187"/>
                  <a:pt x="11027" y="4154"/>
                  <a:pt x="11006" y="4133"/>
                </a:cubicBezTo>
                <a:cubicBezTo>
                  <a:pt x="10963" y="4101"/>
                  <a:pt x="10942" y="4090"/>
                  <a:pt x="10780" y="4090"/>
                </a:cubicBezTo>
                <a:cubicBezTo>
                  <a:pt x="10716" y="4090"/>
                  <a:pt x="10684" y="4080"/>
                  <a:pt x="10663" y="4058"/>
                </a:cubicBezTo>
                <a:cubicBezTo>
                  <a:pt x="10629" y="4033"/>
                  <a:pt x="10507" y="4008"/>
                  <a:pt x="10427" y="4008"/>
                </a:cubicBezTo>
                <a:cubicBezTo>
                  <a:pt x="10404" y="4008"/>
                  <a:pt x="10385" y="4011"/>
                  <a:pt x="10373" y="4015"/>
                </a:cubicBezTo>
                <a:cubicBezTo>
                  <a:pt x="10367" y="4018"/>
                  <a:pt x="10361" y="4019"/>
                  <a:pt x="10353" y="4019"/>
                </a:cubicBezTo>
                <a:cubicBezTo>
                  <a:pt x="10329" y="4019"/>
                  <a:pt x="10295" y="4007"/>
                  <a:pt x="10255" y="3983"/>
                </a:cubicBezTo>
                <a:cubicBezTo>
                  <a:pt x="10212" y="3961"/>
                  <a:pt x="10158" y="3940"/>
                  <a:pt x="10126" y="3940"/>
                </a:cubicBezTo>
                <a:cubicBezTo>
                  <a:pt x="10094" y="3940"/>
                  <a:pt x="10041" y="3930"/>
                  <a:pt x="9998" y="3908"/>
                </a:cubicBezTo>
                <a:cubicBezTo>
                  <a:pt x="9972" y="3895"/>
                  <a:pt x="9954" y="3890"/>
                  <a:pt x="9937" y="3890"/>
                </a:cubicBezTo>
                <a:cubicBezTo>
                  <a:pt x="9925" y="3890"/>
                  <a:pt x="9914" y="3893"/>
                  <a:pt x="9901" y="3897"/>
                </a:cubicBezTo>
                <a:cubicBezTo>
                  <a:pt x="9879" y="3897"/>
                  <a:pt x="9858" y="3902"/>
                  <a:pt x="9840" y="3902"/>
                </a:cubicBezTo>
                <a:cubicBezTo>
                  <a:pt x="9830" y="3902"/>
                  <a:pt x="9822" y="3901"/>
                  <a:pt x="9815" y="3897"/>
                </a:cubicBezTo>
                <a:lnTo>
                  <a:pt x="9611" y="3897"/>
                </a:lnTo>
                <a:cubicBezTo>
                  <a:pt x="9526" y="3897"/>
                  <a:pt x="9429" y="3887"/>
                  <a:pt x="9418" y="3876"/>
                </a:cubicBezTo>
                <a:cubicBezTo>
                  <a:pt x="9397" y="3865"/>
                  <a:pt x="9300" y="3844"/>
                  <a:pt x="9204" y="3833"/>
                </a:cubicBezTo>
                <a:cubicBezTo>
                  <a:pt x="9079" y="3820"/>
                  <a:pt x="9041" y="3815"/>
                  <a:pt x="8969" y="3815"/>
                </a:cubicBezTo>
                <a:cubicBezTo>
                  <a:pt x="8916" y="3815"/>
                  <a:pt x="8845" y="3818"/>
                  <a:pt x="8710" y="3822"/>
                </a:cubicBezTo>
                <a:cubicBezTo>
                  <a:pt x="8560" y="3822"/>
                  <a:pt x="8432" y="3822"/>
                  <a:pt x="8420" y="3811"/>
                </a:cubicBezTo>
                <a:cubicBezTo>
                  <a:pt x="8415" y="3806"/>
                  <a:pt x="8405" y="3803"/>
                  <a:pt x="8390" y="3803"/>
                </a:cubicBezTo>
                <a:cubicBezTo>
                  <a:pt x="8375" y="3803"/>
                  <a:pt x="8356" y="3806"/>
                  <a:pt x="8335" y="3811"/>
                </a:cubicBezTo>
                <a:cubicBezTo>
                  <a:pt x="8303" y="3833"/>
                  <a:pt x="8260" y="3833"/>
                  <a:pt x="8238" y="3844"/>
                </a:cubicBezTo>
                <a:cubicBezTo>
                  <a:pt x="8217" y="3844"/>
                  <a:pt x="8184" y="3844"/>
                  <a:pt x="8174" y="3854"/>
                </a:cubicBezTo>
                <a:cubicBezTo>
                  <a:pt x="8165" y="3859"/>
                  <a:pt x="8158" y="3861"/>
                  <a:pt x="8153" y="3861"/>
                </a:cubicBezTo>
                <a:cubicBezTo>
                  <a:pt x="8145" y="3861"/>
                  <a:pt x="8142" y="3856"/>
                  <a:pt x="8142" y="3844"/>
                </a:cubicBezTo>
                <a:cubicBezTo>
                  <a:pt x="8142" y="3834"/>
                  <a:pt x="8131" y="3829"/>
                  <a:pt x="8115" y="3829"/>
                </a:cubicBezTo>
                <a:cubicBezTo>
                  <a:pt x="8096" y="3829"/>
                  <a:pt x="8069" y="3837"/>
                  <a:pt x="8045" y="3854"/>
                </a:cubicBezTo>
                <a:cubicBezTo>
                  <a:pt x="8034" y="3865"/>
                  <a:pt x="7981" y="3876"/>
                  <a:pt x="7927" y="3876"/>
                </a:cubicBezTo>
                <a:cubicBezTo>
                  <a:pt x="7874" y="3876"/>
                  <a:pt x="7820" y="3887"/>
                  <a:pt x="7777" y="3918"/>
                </a:cubicBezTo>
                <a:cubicBezTo>
                  <a:pt x="7747" y="3936"/>
                  <a:pt x="7731" y="3945"/>
                  <a:pt x="7715" y="3945"/>
                </a:cubicBezTo>
                <a:cubicBezTo>
                  <a:pt x="7702" y="3945"/>
                  <a:pt x="7689" y="3939"/>
                  <a:pt x="7670" y="3930"/>
                </a:cubicBezTo>
                <a:cubicBezTo>
                  <a:pt x="7636" y="3920"/>
                  <a:pt x="7604" y="3915"/>
                  <a:pt x="7577" y="3915"/>
                </a:cubicBezTo>
                <a:cubicBezTo>
                  <a:pt x="7543" y="3915"/>
                  <a:pt x="7516" y="3922"/>
                  <a:pt x="7498" y="3940"/>
                </a:cubicBezTo>
                <a:cubicBezTo>
                  <a:pt x="7488" y="3951"/>
                  <a:pt x="7455" y="3961"/>
                  <a:pt x="7434" y="3961"/>
                </a:cubicBezTo>
                <a:cubicBezTo>
                  <a:pt x="7402" y="3961"/>
                  <a:pt x="7369" y="3973"/>
                  <a:pt x="7359" y="3983"/>
                </a:cubicBezTo>
                <a:cubicBezTo>
                  <a:pt x="7348" y="3994"/>
                  <a:pt x="7283" y="4004"/>
                  <a:pt x="7155" y="4004"/>
                </a:cubicBezTo>
                <a:cubicBezTo>
                  <a:pt x="6887" y="4004"/>
                  <a:pt x="6790" y="4015"/>
                  <a:pt x="6737" y="4047"/>
                </a:cubicBezTo>
                <a:cubicBezTo>
                  <a:pt x="6704" y="4058"/>
                  <a:pt x="6661" y="4080"/>
                  <a:pt x="6630" y="4080"/>
                </a:cubicBezTo>
                <a:cubicBezTo>
                  <a:pt x="6597" y="4090"/>
                  <a:pt x="6554" y="4112"/>
                  <a:pt x="6533" y="4133"/>
                </a:cubicBezTo>
                <a:cubicBezTo>
                  <a:pt x="6520" y="4146"/>
                  <a:pt x="6507" y="4151"/>
                  <a:pt x="6492" y="4151"/>
                </a:cubicBezTo>
                <a:cubicBezTo>
                  <a:pt x="6482" y="4151"/>
                  <a:pt x="6471" y="4148"/>
                  <a:pt x="6458" y="4144"/>
                </a:cubicBezTo>
                <a:cubicBezTo>
                  <a:pt x="6450" y="4140"/>
                  <a:pt x="6441" y="4137"/>
                  <a:pt x="6428" y="4137"/>
                </a:cubicBezTo>
                <a:cubicBezTo>
                  <a:pt x="6407" y="4137"/>
                  <a:pt x="6376" y="4145"/>
                  <a:pt x="6329" y="4166"/>
                </a:cubicBezTo>
                <a:cubicBezTo>
                  <a:pt x="6168" y="4230"/>
                  <a:pt x="6039" y="4273"/>
                  <a:pt x="5986" y="4273"/>
                </a:cubicBezTo>
                <a:cubicBezTo>
                  <a:pt x="5953" y="4273"/>
                  <a:pt x="5900" y="4283"/>
                  <a:pt x="5857" y="4305"/>
                </a:cubicBezTo>
                <a:cubicBezTo>
                  <a:pt x="5814" y="4316"/>
                  <a:pt x="5771" y="4337"/>
                  <a:pt x="5750" y="4337"/>
                </a:cubicBezTo>
                <a:cubicBezTo>
                  <a:pt x="5729" y="4337"/>
                  <a:pt x="5696" y="4359"/>
                  <a:pt x="5674" y="4380"/>
                </a:cubicBezTo>
                <a:cubicBezTo>
                  <a:pt x="5653" y="4412"/>
                  <a:pt x="5621" y="4433"/>
                  <a:pt x="5610" y="4433"/>
                </a:cubicBezTo>
                <a:cubicBezTo>
                  <a:pt x="5589" y="4433"/>
                  <a:pt x="5546" y="4444"/>
                  <a:pt x="5503" y="4476"/>
                </a:cubicBezTo>
                <a:cubicBezTo>
                  <a:pt x="5471" y="4498"/>
                  <a:pt x="5417" y="4509"/>
                  <a:pt x="5396" y="4509"/>
                </a:cubicBezTo>
                <a:cubicBezTo>
                  <a:pt x="5385" y="4509"/>
                  <a:pt x="5364" y="4519"/>
                  <a:pt x="5353" y="4530"/>
                </a:cubicBezTo>
                <a:cubicBezTo>
                  <a:pt x="5353" y="4541"/>
                  <a:pt x="5331" y="4541"/>
                  <a:pt x="5321" y="4541"/>
                </a:cubicBezTo>
                <a:cubicBezTo>
                  <a:pt x="5288" y="4541"/>
                  <a:pt x="5042" y="4691"/>
                  <a:pt x="5021" y="4723"/>
                </a:cubicBezTo>
                <a:cubicBezTo>
                  <a:pt x="5009" y="4734"/>
                  <a:pt x="4967" y="4766"/>
                  <a:pt x="4924" y="4788"/>
                </a:cubicBezTo>
                <a:cubicBezTo>
                  <a:pt x="4881" y="4819"/>
                  <a:pt x="4838" y="4852"/>
                  <a:pt x="4816" y="4884"/>
                </a:cubicBezTo>
                <a:cubicBezTo>
                  <a:pt x="4806" y="4916"/>
                  <a:pt x="4773" y="4938"/>
                  <a:pt x="4763" y="4948"/>
                </a:cubicBezTo>
                <a:cubicBezTo>
                  <a:pt x="4742" y="4948"/>
                  <a:pt x="4720" y="4970"/>
                  <a:pt x="4699" y="4991"/>
                </a:cubicBezTo>
                <a:cubicBezTo>
                  <a:pt x="4677" y="5024"/>
                  <a:pt x="4634" y="5055"/>
                  <a:pt x="4602" y="5077"/>
                </a:cubicBezTo>
                <a:cubicBezTo>
                  <a:pt x="4527" y="5131"/>
                  <a:pt x="4495" y="5152"/>
                  <a:pt x="4430" y="5227"/>
                </a:cubicBezTo>
                <a:cubicBezTo>
                  <a:pt x="4398" y="5249"/>
                  <a:pt x="4356" y="5281"/>
                  <a:pt x="4323" y="5291"/>
                </a:cubicBezTo>
                <a:cubicBezTo>
                  <a:pt x="4302" y="5303"/>
                  <a:pt x="4270" y="5324"/>
                  <a:pt x="4259" y="5345"/>
                </a:cubicBezTo>
                <a:cubicBezTo>
                  <a:pt x="4248" y="5356"/>
                  <a:pt x="4205" y="5399"/>
                  <a:pt x="4163" y="5420"/>
                </a:cubicBezTo>
                <a:cubicBezTo>
                  <a:pt x="4120" y="5453"/>
                  <a:pt x="4077" y="5496"/>
                  <a:pt x="4055" y="5527"/>
                </a:cubicBezTo>
                <a:cubicBezTo>
                  <a:pt x="4023" y="5581"/>
                  <a:pt x="4012" y="5592"/>
                  <a:pt x="3948" y="5603"/>
                </a:cubicBezTo>
                <a:cubicBezTo>
                  <a:pt x="3884" y="5603"/>
                  <a:pt x="3884" y="5613"/>
                  <a:pt x="3862" y="5678"/>
                </a:cubicBezTo>
                <a:cubicBezTo>
                  <a:pt x="3851" y="5710"/>
                  <a:pt x="3830" y="5742"/>
                  <a:pt x="3819" y="5753"/>
                </a:cubicBezTo>
                <a:cubicBezTo>
                  <a:pt x="3765" y="5796"/>
                  <a:pt x="3594" y="6107"/>
                  <a:pt x="3572" y="6192"/>
                </a:cubicBezTo>
                <a:cubicBezTo>
                  <a:pt x="3562" y="6225"/>
                  <a:pt x="3551" y="6246"/>
                  <a:pt x="3529" y="6257"/>
                </a:cubicBezTo>
                <a:cubicBezTo>
                  <a:pt x="3508" y="6257"/>
                  <a:pt x="3497" y="6289"/>
                  <a:pt x="3486" y="6343"/>
                </a:cubicBezTo>
                <a:cubicBezTo>
                  <a:pt x="3465" y="6385"/>
                  <a:pt x="3443" y="6440"/>
                  <a:pt x="3412" y="6471"/>
                </a:cubicBezTo>
                <a:cubicBezTo>
                  <a:pt x="3369" y="6514"/>
                  <a:pt x="3347" y="6536"/>
                  <a:pt x="3336" y="6611"/>
                </a:cubicBezTo>
                <a:cubicBezTo>
                  <a:pt x="3315" y="6718"/>
                  <a:pt x="3229" y="6976"/>
                  <a:pt x="3207" y="6997"/>
                </a:cubicBezTo>
                <a:cubicBezTo>
                  <a:pt x="3197" y="7008"/>
                  <a:pt x="3186" y="7040"/>
                  <a:pt x="3186" y="7062"/>
                </a:cubicBezTo>
                <a:cubicBezTo>
                  <a:pt x="3186" y="7083"/>
                  <a:pt x="3176" y="7115"/>
                  <a:pt x="3154" y="7136"/>
                </a:cubicBezTo>
                <a:cubicBezTo>
                  <a:pt x="3133" y="7158"/>
                  <a:pt x="3111" y="7222"/>
                  <a:pt x="3100" y="7286"/>
                </a:cubicBezTo>
                <a:cubicBezTo>
                  <a:pt x="3079" y="7351"/>
                  <a:pt x="3068" y="7415"/>
                  <a:pt x="3057" y="7437"/>
                </a:cubicBezTo>
                <a:cubicBezTo>
                  <a:pt x="3047" y="7448"/>
                  <a:pt x="3047" y="7480"/>
                  <a:pt x="3047" y="7491"/>
                </a:cubicBezTo>
                <a:cubicBezTo>
                  <a:pt x="3047" y="7512"/>
                  <a:pt x="3036" y="7534"/>
                  <a:pt x="3026" y="7534"/>
                </a:cubicBezTo>
                <a:cubicBezTo>
                  <a:pt x="3004" y="7544"/>
                  <a:pt x="2993" y="7608"/>
                  <a:pt x="2971" y="7705"/>
                </a:cubicBezTo>
                <a:cubicBezTo>
                  <a:pt x="2961" y="7791"/>
                  <a:pt x="2940" y="7898"/>
                  <a:pt x="2918" y="7941"/>
                </a:cubicBezTo>
                <a:cubicBezTo>
                  <a:pt x="2897" y="7994"/>
                  <a:pt x="2875" y="8048"/>
                  <a:pt x="2864" y="8070"/>
                </a:cubicBezTo>
                <a:cubicBezTo>
                  <a:pt x="2864" y="8102"/>
                  <a:pt x="2843" y="8134"/>
                  <a:pt x="2832" y="8156"/>
                </a:cubicBezTo>
                <a:cubicBezTo>
                  <a:pt x="2811" y="8177"/>
                  <a:pt x="2800" y="8209"/>
                  <a:pt x="2800" y="8295"/>
                </a:cubicBezTo>
                <a:cubicBezTo>
                  <a:pt x="2800" y="8349"/>
                  <a:pt x="2800" y="8413"/>
                  <a:pt x="2790" y="8435"/>
                </a:cubicBezTo>
                <a:cubicBezTo>
                  <a:pt x="2768" y="8456"/>
                  <a:pt x="2778" y="8488"/>
                  <a:pt x="2790" y="8552"/>
                </a:cubicBezTo>
                <a:cubicBezTo>
                  <a:pt x="2811" y="8628"/>
                  <a:pt x="2811" y="8649"/>
                  <a:pt x="2800" y="8692"/>
                </a:cubicBezTo>
                <a:cubicBezTo>
                  <a:pt x="2790" y="8735"/>
                  <a:pt x="2778" y="8767"/>
                  <a:pt x="2800" y="8831"/>
                </a:cubicBezTo>
                <a:cubicBezTo>
                  <a:pt x="2821" y="8949"/>
                  <a:pt x="2832" y="9057"/>
                  <a:pt x="2832" y="9143"/>
                </a:cubicBezTo>
                <a:cubicBezTo>
                  <a:pt x="2832" y="9185"/>
                  <a:pt x="2832" y="9228"/>
                  <a:pt x="2843" y="9239"/>
                </a:cubicBezTo>
                <a:cubicBezTo>
                  <a:pt x="2854" y="9250"/>
                  <a:pt x="2864" y="9324"/>
                  <a:pt x="2875" y="9400"/>
                </a:cubicBezTo>
                <a:cubicBezTo>
                  <a:pt x="2886" y="9518"/>
                  <a:pt x="2897" y="9550"/>
                  <a:pt x="2918" y="9593"/>
                </a:cubicBezTo>
                <a:cubicBezTo>
                  <a:pt x="2940" y="9625"/>
                  <a:pt x="2971" y="9700"/>
                  <a:pt x="2993" y="9765"/>
                </a:cubicBezTo>
                <a:cubicBezTo>
                  <a:pt x="3036" y="9893"/>
                  <a:pt x="3122" y="10108"/>
                  <a:pt x="3143" y="10108"/>
                </a:cubicBezTo>
                <a:cubicBezTo>
                  <a:pt x="3154" y="10108"/>
                  <a:pt x="3176" y="10183"/>
                  <a:pt x="3197" y="10247"/>
                </a:cubicBezTo>
                <a:cubicBezTo>
                  <a:pt x="3197" y="10268"/>
                  <a:pt x="3219" y="10290"/>
                  <a:pt x="3240" y="10301"/>
                </a:cubicBezTo>
                <a:cubicBezTo>
                  <a:pt x="3262" y="10311"/>
                  <a:pt x="3272" y="10322"/>
                  <a:pt x="3272" y="10365"/>
                </a:cubicBezTo>
                <a:cubicBezTo>
                  <a:pt x="3272" y="10397"/>
                  <a:pt x="3283" y="10451"/>
                  <a:pt x="3304" y="10483"/>
                </a:cubicBezTo>
                <a:cubicBezTo>
                  <a:pt x="3315" y="10516"/>
                  <a:pt x="3347" y="10590"/>
                  <a:pt x="3369" y="10655"/>
                </a:cubicBezTo>
                <a:cubicBezTo>
                  <a:pt x="3390" y="10719"/>
                  <a:pt x="3422" y="10794"/>
                  <a:pt x="3455" y="10837"/>
                </a:cubicBezTo>
                <a:cubicBezTo>
                  <a:pt x="3540" y="10945"/>
                  <a:pt x="3594" y="11052"/>
                  <a:pt x="3615" y="11234"/>
                </a:cubicBezTo>
                <a:cubicBezTo>
                  <a:pt x="3626" y="11266"/>
                  <a:pt x="3637" y="11309"/>
                  <a:pt x="3658" y="11320"/>
                </a:cubicBezTo>
                <a:cubicBezTo>
                  <a:pt x="3679" y="11341"/>
                  <a:pt x="3701" y="11374"/>
                  <a:pt x="3712" y="11405"/>
                </a:cubicBezTo>
                <a:cubicBezTo>
                  <a:pt x="3722" y="11438"/>
                  <a:pt x="3744" y="11470"/>
                  <a:pt x="3755" y="11481"/>
                </a:cubicBezTo>
                <a:cubicBezTo>
                  <a:pt x="3787" y="11491"/>
                  <a:pt x="3830" y="11545"/>
                  <a:pt x="3894" y="11653"/>
                </a:cubicBezTo>
                <a:cubicBezTo>
                  <a:pt x="3905" y="11663"/>
                  <a:pt x="3927" y="11695"/>
                  <a:pt x="3937" y="11717"/>
                </a:cubicBezTo>
                <a:cubicBezTo>
                  <a:pt x="3948" y="11738"/>
                  <a:pt x="3969" y="11792"/>
                  <a:pt x="3980" y="11824"/>
                </a:cubicBezTo>
                <a:cubicBezTo>
                  <a:pt x="3991" y="11856"/>
                  <a:pt x="4034" y="11931"/>
                  <a:pt x="4077" y="11974"/>
                </a:cubicBezTo>
                <a:cubicBezTo>
                  <a:pt x="4163" y="12082"/>
                  <a:pt x="4216" y="12146"/>
                  <a:pt x="4259" y="12232"/>
                </a:cubicBezTo>
                <a:cubicBezTo>
                  <a:pt x="4280" y="12263"/>
                  <a:pt x="4323" y="12339"/>
                  <a:pt x="4377" y="12382"/>
                </a:cubicBezTo>
                <a:cubicBezTo>
                  <a:pt x="4516" y="12532"/>
                  <a:pt x="4527" y="12554"/>
                  <a:pt x="4559" y="12607"/>
                </a:cubicBezTo>
                <a:cubicBezTo>
                  <a:pt x="4570" y="12628"/>
                  <a:pt x="4602" y="12661"/>
                  <a:pt x="4634" y="12671"/>
                </a:cubicBezTo>
                <a:cubicBezTo>
                  <a:pt x="4709" y="12704"/>
                  <a:pt x="4795" y="12790"/>
                  <a:pt x="4859" y="12907"/>
                </a:cubicBezTo>
                <a:cubicBezTo>
                  <a:pt x="4924" y="13025"/>
                  <a:pt x="5031" y="13164"/>
                  <a:pt x="5138" y="13272"/>
                </a:cubicBezTo>
                <a:cubicBezTo>
                  <a:pt x="5171" y="13304"/>
                  <a:pt x="5214" y="13358"/>
                  <a:pt x="5235" y="13400"/>
                </a:cubicBezTo>
                <a:cubicBezTo>
                  <a:pt x="5257" y="13433"/>
                  <a:pt x="5300" y="13486"/>
                  <a:pt x="5331" y="13519"/>
                </a:cubicBezTo>
                <a:cubicBezTo>
                  <a:pt x="5364" y="13540"/>
                  <a:pt x="5396" y="13583"/>
                  <a:pt x="5407" y="13605"/>
                </a:cubicBezTo>
                <a:cubicBezTo>
                  <a:pt x="5407" y="13626"/>
                  <a:pt x="5439" y="13658"/>
                  <a:pt x="5481" y="13691"/>
                </a:cubicBezTo>
                <a:cubicBezTo>
                  <a:pt x="5524" y="13712"/>
                  <a:pt x="5632" y="13808"/>
                  <a:pt x="5729" y="13905"/>
                </a:cubicBezTo>
                <a:cubicBezTo>
                  <a:pt x="5910" y="14077"/>
                  <a:pt x="5932" y="14098"/>
                  <a:pt x="6082" y="14173"/>
                </a:cubicBezTo>
                <a:cubicBezTo>
                  <a:pt x="6136" y="14194"/>
                  <a:pt x="6211" y="14248"/>
                  <a:pt x="6265" y="14301"/>
                </a:cubicBezTo>
                <a:cubicBezTo>
                  <a:pt x="6318" y="14356"/>
                  <a:pt x="6372" y="14398"/>
                  <a:pt x="6404" y="14409"/>
                </a:cubicBezTo>
                <a:cubicBezTo>
                  <a:pt x="6425" y="14409"/>
                  <a:pt x="6458" y="14430"/>
                  <a:pt x="6479" y="14441"/>
                </a:cubicBezTo>
                <a:cubicBezTo>
                  <a:pt x="6490" y="14452"/>
                  <a:pt x="6522" y="14463"/>
                  <a:pt x="6533" y="14463"/>
                </a:cubicBezTo>
                <a:cubicBezTo>
                  <a:pt x="6554" y="14463"/>
                  <a:pt x="6565" y="14473"/>
                  <a:pt x="6565" y="14484"/>
                </a:cubicBezTo>
                <a:cubicBezTo>
                  <a:pt x="6565" y="14516"/>
                  <a:pt x="6608" y="14537"/>
                  <a:pt x="6694" y="14549"/>
                </a:cubicBezTo>
                <a:cubicBezTo>
                  <a:pt x="6747" y="14559"/>
                  <a:pt x="6790" y="14570"/>
                  <a:pt x="6801" y="14580"/>
                </a:cubicBezTo>
                <a:cubicBezTo>
                  <a:pt x="6801" y="14602"/>
                  <a:pt x="6833" y="14602"/>
                  <a:pt x="6866" y="14602"/>
                </a:cubicBezTo>
                <a:cubicBezTo>
                  <a:pt x="6887" y="14602"/>
                  <a:pt x="6940" y="14623"/>
                  <a:pt x="6973" y="14634"/>
                </a:cubicBezTo>
                <a:cubicBezTo>
                  <a:pt x="7016" y="14656"/>
                  <a:pt x="7059" y="14666"/>
                  <a:pt x="7123" y="14666"/>
                </a:cubicBezTo>
                <a:cubicBezTo>
                  <a:pt x="7176" y="14666"/>
                  <a:pt x="7230" y="14677"/>
                  <a:pt x="7273" y="14699"/>
                </a:cubicBezTo>
                <a:cubicBezTo>
                  <a:pt x="7316" y="14720"/>
                  <a:pt x="7369" y="14742"/>
                  <a:pt x="7402" y="14742"/>
                </a:cubicBezTo>
                <a:cubicBezTo>
                  <a:pt x="7434" y="14742"/>
                  <a:pt x="7455" y="14742"/>
                  <a:pt x="7466" y="14752"/>
                </a:cubicBezTo>
                <a:cubicBezTo>
                  <a:pt x="7466" y="14763"/>
                  <a:pt x="7509" y="14773"/>
                  <a:pt x="7552" y="14773"/>
                </a:cubicBezTo>
                <a:cubicBezTo>
                  <a:pt x="7605" y="14785"/>
                  <a:pt x="7691" y="14795"/>
                  <a:pt x="7755" y="14806"/>
                </a:cubicBezTo>
                <a:cubicBezTo>
                  <a:pt x="7843" y="14819"/>
                  <a:pt x="7905" y="14824"/>
                  <a:pt x="7948" y="14824"/>
                </a:cubicBezTo>
                <a:cubicBezTo>
                  <a:pt x="7979" y="14824"/>
                  <a:pt x="8000" y="14821"/>
                  <a:pt x="8013" y="14816"/>
                </a:cubicBezTo>
                <a:cubicBezTo>
                  <a:pt x="8022" y="14812"/>
                  <a:pt x="8034" y="14810"/>
                  <a:pt x="8049" y="14810"/>
                </a:cubicBezTo>
                <a:cubicBezTo>
                  <a:pt x="8071" y="14810"/>
                  <a:pt x="8099" y="14815"/>
                  <a:pt x="8131" y="14827"/>
                </a:cubicBezTo>
                <a:cubicBezTo>
                  <a:pt x="8169" y="14840"/>
                  <a:pt x="8202" y="14845"/>
                  <a:pt x="8230" y="14845"/>
                </a:cubicBezTo>
                <a:cubicBezTo>
                  <a:pt x="8250" y="14845"/>
                  <a:pt x="8268" y="14842"/>
                  <a:pt x="8281" y="14838"/>
                </a:cubicBezTo>
                <a:cubicBezTo>
                  <a:pt x="8313" y="14838"/>
                  <a:pt x="8496" y="14827"/>
                  <a:pt x="8689" y="14827"/>
                </a:cubicBezTo>
                <a:cubicBezTo>
                  <a:pt x="8761" y="14830"/>
                  <a:pt x="8821" y="14832"/>
                  <a:pt x="8871" y="14832"/>
                </a:cubicBezTo>
                <a:cubicBezTo>
                  <a:pt x="8994" y="14832"/>
                  <a:pt x="9054" y="14824"/>
                  <a:pt x="9054" y="14816"/>
                </a:cubicBezTo>
                <a:cubicBezTo>
                  <a:pt x="9064" y="14806"/>
                  <a:pt x="9085" y="14806"/>
                  <a:pt x="9107" y="14806"/>
                </a:cubicBezTo>
                <a:cubicBezTo>
                  <a:pt x="9128" y="14806"/>
                  <a:pt x="9150" y="14795"/>
                  <a:pt x="9150" y="14785"/>
                </a:cubicBezTo>
                <a:cubicBezTo>
                  <a:pt x="9161" y="14773"/>
                  <a:pt x="9225" y="14763"/>
                  <a:pt x="9311" y="14763"/>
                </a:cubicBezTo>
                <a:cubicBezTo>
                  <a:pt x="9386" y="14752"/>
                  <a:pt x="9461" y="14742"/>
                  <a:pt x="9493" y="14731"/>
                </a:cubicBezTo>
                <a:cubicBezTo>
                  <a:pt x="9514" y="14720"/>
                  <a:pt x="9569" y="14699"/>
                  <a:pt x="9622" y="14677"/>
                </a:cubicBezTo>
                <a:cubicBezTo>
                  <a:pt x="9676" y="14666"/>
                  <a:pt x="9740" y="14645"/>
                  <a:pt x="9750" y="14634"/>
                </a:cubicBezTo>
                <a:cubicBezTo>
                  <a:pt x="9785" y="14613"/>
                  <a:pt x="9846" y="14602"/>
                  <a:pt x="9894" y="14602"/>
                </a:cubicBezTo>
                <a:cubicBezTo>
                  <a:pt x="9921" y="14602"/>
                  <a:pt x="9943" y="14605"/>
                  <a:pt x="9955" y="14613"/>
                </a:cubicBezTo>
                <a:cubicBezTo>
                  <a:pt x="9965" y="14616"/>
                  <a:pt x="9973" y="14619"/>
                  <a:pt x="9982" y="14619"/>
                </a:cubicBezTo>
                <a:cubicBezTo>
                  <a:pt x="10000" y="14619"/>
                  <a:pt x="10019" y="14609"/>
                  <a:pt x="10062" y="14580"/>
                </a:cubicBezTo>
                <a:cubicBezTo>
                  <a:pt x="10094" y="14549"/>
                  <a:pt x="10158" y="14516"/>
                  <a:pt x="10191" y="14506"/>
                </a:cubicBezTo>
                <a:cubicBezTo>
                  <a:pt x="10234" y="14495"/>
                  <a:pt x="10308" y="14473"/>
                  <a:pt x="10362" y="14452"/>
                </a:cubicBezTo>
                <a:cubicBezTo>
                  <a:pt x="10415" y="14430"/>
                  <a:pt x="10491" y="14409"/>
                  <a:pt x="10534" y="14409"/>
                </a:cubicBezTo>
                <a:cubicBezTo>
                  <a:pt x="10566" y="14409"/>
                  <a:pt x="10641" y="14398"/>
                  <a:pt x="10673" y="14387"/>
                </a:cubicBezTo>
                <a:cubicBezTo>
                  <a:pt x="10706" y="14377"/>
                  <a:pt x="10759" y="14366"/>
                  <a:pt x="10780" y="14366"/>
                </a:cubicBezTo>
                <a:cubicBezTo>
                  <a:pt x="10802" y="14366"/>
                  <a:pt x="10856" y="14344"/>
                  <a:pt x="10887" y="14323"/>
                </a:cubicBezTo>
                <a:cubicBezTo>
                  <a:pt x="10920" y="14301"/>
                  <a:pt x="10973" y="14280"/>
                  <a:pt x="11027" y="14270"/>
                </a:cubicBezTo>
                <a:cubicBezTo>
                  <a:pt x="11070" y="14259"/>
                  <a:pt x="11113" y="14237"/>
                  <a:pt x="11135" y="14216"/>
                </a:cubicBezTo>
                <a:cubicBezTo>
                  <a:pt x="11166" y="14194"/>
                  <a:pt x="11242" y="14173"/>
                  <a:pt x="11413" y="14130"/>
                </a:cubicBezTo>
                <a:cubicBezTo>
                  <a:pt x="11478" y="14120"/>
                  <a:pt x="11531" y="14098"/>
                  <a:pt x="11542" y="14087"/>
                </a:cubicBezTo>
                <a:cubicBezTo>
                  <a:pt x="11552" y="14077"/>
                  <a:pt x="11574" y="14077"/>
                  <a:pt x="11595" y="14077"/>
                </a:cubicBezTo>
                <a:cubicBezTo>
                  <a:pt x="11617" y="14077"/>
                  <a:pt x="11638" y="14055"/>
                  <a:pt x="11649" y="14044"/>
                </a:cubicBezTo>
                <a:cubicBezTo>
                  <a:pt x="11660" y="14034"/>
                  <a:pt x="11681" y="14023"/>
                  <a:pt x="11703" y="14012"/>
                </a:cubicBezTo>
                <a:lnTo>
                  <a:pt x="11810" y="13958"/>
                </a:lnTo>
                <a:cubicBezTo>
                  <a:pt x="11843" y="13926"/>
                  <a:pt x="11874" y="13905"/>
                  <a:pt x="11885" y="13905"/>
                </a:cubicBezTo>
                <a:cubicBezTo>
                  <a:pt x="11896" y="13905"/>
                  <a:pt x="11917" y="13884"/>
                  <a:pt x="11950" y="13862"/>
                </a:cubicBezTo>
                <a:cubicBezTo>
                  <a:pt x="11971" y="13830"/>
                  <a:pt x="12036" y="13787"/>
                  <a:pt x="12078" y="13755"/>
                </a:cubicBezTo>
                <a:cubicBezTo>
                  <a:pt x="12121" y="13733"/>
                  <a:pt x="12175" y="13701"/>
                  <a:pt x="12186" y="13691"/>
                </a:cubicBezTo>
                <a:cubicBezTo>
                  <a:pt x="12196" y="13679"/>
                  <a:pt x="12218" y="13669"/>
                  <a:pt x="12229" y="13669"/>
                </a:cubicBezTo>
                <a:cubicBezTo>
                  <a:pt x="12239" y="13669"/>
                  <a:pt x="12282" y="13636"/>
                  <a:pt x="12336" y="13594"/>
                </a:cubicBezTo>
                <a:cubicBezTo>
                  <a:pt x="12379" y="13551"/>
                  <a:pt x="12432" y="13519"/>
                  <a:pt x="12443" y="13519"/>
                </a:cubicBezTo>
                <a:cubicBezTo>
                  <a:pt x="12453" y="13519"/>
                  <a:pt x="12486" y="13497"/>
                  <a:pt x="12508" y="13476"/>
                </a:cubicBezTo>
                <a:cubicBezTo>
                  <a:pt x="12572" y="13422"/>
                  <a:pt x="12604" y="13400"/>
                  <a:pt x="12711" y="13336"/>
                </a:cubicBezTo>
                <a:cubicBezTo>
                  <a:pt x="12744" y="13304"/>
                  <a:pt x="12786" y="13283"/>
                  <a:pt x="12797" y="13261"/>
                </a:cubicBezTo>
                <a:cubicBezTo>
                  <a:pt x="12808" y="13250"/>
                  <a:pt x="12829" y="13240"/>
                  <a:pt x="12851" y="13240"/>
                </a:cubicBezTo>
                <a:cubicBezTo>
                  <a:pt x="12883" y="13229"/>
                  <a:pt x="13054" y="13057"/>
                  <a:pt x="13130" y="12961"/>
                </a:cubicBezTo>
                <a:cubicBezTo>
                  <a:pt x="13151" y="12929"/>
                  <a:pt x="13183" y="12897"/>
                  <a:pt x="13215" y="12875"/>
                </a:cubicBezTo>
                <a:cubicBezTo>
                  <a:pt x="13247" y="12854"/>
                  <a:pt x="13280" y="12821"/>
                  <a:pt x="13290" y="12800"/>
                </a:cubicBezTo>
                <a:cubicBezTo>
                  <a:pt x="13301" y="12778"/>
                  <a:pt x="13333" y="12747"/>
                  <a:pt x="13354" y="12714"/>
                </a:cubicBezTo>
                <a:cubicBezTo>
                  <a:pt x="13397" y="12671"/>
                  <a:pt x="13483" y="12532"/>
                  <a:pt x="13483" y="12499"/>
                </a:cubicBezTo>
                <a:cubicBezTo>
                  <a:pt x="13483" y="12489"/>
                  <a:pt x="13505" y="12457"/>
                  <a:pt x="13537" y="12425"/>
                </a:cubicBezTo>
                <a:cubicBezTo>
                  <a:pt x="13559" y="12403"/>
                  <a:pt x="13612" y="12318"/>
                  <a:pt x="13645" y="12253"/>
                </a:cubicBezTo>
                <a:cubicBezTo>
                  <a:pt x="13676" y="12189"/>
                  <a:pt x="13709" y="12113"/>
                  <a:pt x="13730" y="12092"/>
                </a:cubicBezTo>
                <a:cubicBezTo>
                  <a:pt x="13773" y="12039"/>
                  <a:pt x="13805" y="11953"/>
                  <a:pt x="13805" y="11910"/>
                </a:cubicBezTo>
                <a:cubicBezTo>
                  <a:pt x="13805" y="11899"/>
                  <a:pt x="13826" y="11856"/>
                  <a:pt x="13859" y="11813"/>
                </a:cubicBezTo>
                <a:cubicBezTo>
                  <a:pt x="13977" y="11674"/>
                  <a:pt x="13998" y="11631"/>
                  <a:pt x="14041" y="11524"/>
                </a:cubicBezTo>
                <a:cubicBezTo>
                  <a:pt x="14052" y="11448"/>
                  <a:pt x="14084" y="11395"/>
                  <a:pt x="14095" y="11384"/>
                </a:cubicBezTo>
                <a:cubicBezTo>
                  <a:pt x="14105" y="11384"/>
                  <a:pt x="14116" y="11362"/>
                  <a:pt x="14116" y="11341"/>
                </a:cubicBezTo>
                <a:cubicBezTo>
                  <a:pt x="14116" y="11331"/>
                  <a:pt x="14127" y="11309"/>
                  <a:pt x="14148" y="11288"/>
                </a:cubicBezTo>
                <a:cubicBezTo>
                  <a:pt x="14181" y="11255"/>
                  <a:pt x="14298" y="11062"/>
                  <a:pt x="14320" y="11009"/>
                </a:cubicBezTo>
                <a:cubicBezTo>
                  <a:pt x="14320" y="10976"/>
                  <a:pt x="14352" y="10923"/>
                  <a:pt x="14384" y="10869"/>
                </a:cubicBezTo>
                <a:cubicBezTo>
                  <a:pt x="14417" y="10816"/>
                  <a:pt x="14438" y="10773"/>
                  <a:pt x="14427" y="10762"/>
                </a:cubicBezTo>
                <a:cubicBezTo>
                  <a:pt x="14427" y="10752"/>
                  <a:pt x="14438" y="10730"/>
                  <a:pt x="14449" y="10709"/>
                </a:cubicBezTo>
                <a:cubicBezTo>
                  <a:pt x="14470" y="10666"/>
                  <a:pt x="14470" y="10655"/>
                  <a:pt x="14460" y="10590"/>
                </a:cubicBezTo>
                <a:cubicBezTo>
                  <a:pt x="14449" y="10537"/>
                  <a:pt x="14449" y="10504"/>
                  <a:pt x="14460" y="10451"/>
                </a:cubicBezTo>
                <a:cubicBezTo>
                  <a:pt x="14481" y="10408"/>
                  <a:pt x="14491" y="10311"/>
                  <a:pt x="14491" y="10225"/>
                </a:cubicBezTo>
                <a:cubicBezTo>
                  <a:pt x="14503" y="10140"/>
                  <a:pt x="14513" y="10065"/>
                  <a:pt x="14524" y="10054"/>
                </a:cubicBezTo>
                <a:cubicBezTo>
                  <a:pt x="14534" y="10032"/>
                  <a:pt x="14534" y="10011"/>
                  <a:pt x="14524" y="9968"/>
                </a:cubicBezTo>
                <a:cubicBezTo>
                  <a:pt x="14513" y="9925"/>
                  <a:pt x="14503" y="9851"/>
                  <a:pt x="14513" y="9754"/>
                </a:cubicBezTo>
                <a:cubicBezTo>
                  <a:pt x="14524" y="9636"/>
                  <a:pt x="14513" y="9615"/>
                  <a:pt x="14503" y="9603"/>
                </a:cubicBezTo>
                <a:cubicBezTo>
                  <a:pt x="14470" y="9593"/>
                  <a:pt x="14470" y="9539"/>
                  <a:pt x="14503" y="9475"/>
                </a:cubicBezTo>
                <a:cubicBezTo>
                  <a:pt x="14513" y="9443"/>
                  <a:pt x="14513" y="9410"/>
                  <a:pt x="14503" y="9271"/>
                </a:cubicBezTo>
                <a:cubicBezTo>
                  <a:pt x="14491" y="9185"/>
                  <a:pt x="14491" y="9089"/>
                  <a:pt x="14503" y="9067"/>
                </a:cubicBezTo>
                <a:cubicBezTo>
                  <a:pt x="14503" y="9046"/>
                  <a:pt x="14491" y="8981"/>
                  <a:pt x="14481" y="8938"/>
                </a:cubicBezTo>
                <a:cubicBezTo>
                  <a:pt x="14460" y="8885"/>
                  <a:pt x="14460" y="8821"/>
                  <a:pt x="14460" y="8778"/>
                </a:cubicBezTo>
                <a:cubicBezTo>
                  <a:pt x="14470" y="8745"/>
                  <a:pt x="14460" y="8681"/>
                  <a:pt x="14460" y="8617"/>
                </a:cubicBezTo>
                <a:cubicBezTo>
                  <a:pt x="14449" y="8563"/>
                  <a:pt x="14438" y="8402"/>
                  <a:pt x="14438" y="8273"/>
                </a:cubicBezTo>
                <a:cubicBezTo>
                  <a:pt x="14427" y="8048"/>
                  <a:pt x="14427" y="8016"/>
                  <a:pt x="14395" y="7963"/>
                </a:cubicBezTo>
                <a:cubicBezTo>
                  <a:pt x="14363" y="7920"/>
                  <a:pt x="14363" y="7898"/>
                  <a:pt x="14374" y="7877"/>
                </a:cubicBezTo>
                <a:cubicBezTo>
                  <a:pt x="14395" y="7866"/>
                  <a:pt x="14384" y="7844"/>
                  <a:pt x="14363" y="7813"/>
                </a:cubicBezTo>
                <a:cubicBezTo>
                  <a:pt x="14352" y="7780"/>
                  <a:pt x="14341" y="7737"/>
                  <a:pt x="14341" y="7716"/>
                </a:cubicBezTo>
                <a:cubicBezTo>
                  <a:pt x="14341" y="7651"/>
                  <a:pt x="14320" y="7501"/>
                  <a:pt x="14298" y="7448"/>
                </a:cubicBezTo>
                <a:cubicBezTo>
                  <a:pt x="14288" y="7415"/>
                  <a:pt x="14277" y="7362"/>
                  <a:pt x="14277" y="7329"/>
                </a:cubicBezTo>
                <a:cubicBezTo>
                  <a:pt x="14277" y="7286"/>
                  <a:pt x="14267" y="7222"/>
                  <a:pt x="14234" y="7179"/>
                </a:cubicBezTo>
                <a:cubicBezTo>
                  <a:pt x="14213" y="7126"/>
                  <a:pt x="14202" y="7093"/>
                  <a:pt x="14213" y="7072"/>
                </a:cubicBezTo>
                <a:cubicBezTo>
                  <a:pt x="14224" y="7029"/>
                  <a:pt x="14181" y="6847"/>
                  <a:pt x="14148" y="6815"/>
                </a:cubicBezTo>
                <a:cubicBezTo>
                  <a:pt x="14148" y="6804"/>
                  <a:pt x="14138" y="6761"/>
                  <a:pt x="14138" y="6729"/>
                </a:cubicBezTo>
                <a:cubicBezTo>
                  <a:pt x="14138" y="6697"/>
                  <a:pt x="14127" y="6654"/>
                  <a:pt x="14116" y="6643"/>
                </a:cubicBezTo>
                <a:cubicBezTo>
                  <a:pt x="14105" y="6633"/>
                  <a:pt x="14095" y="6579"/>
                  <a:pt x="14095" y="6547"/>
                </a:cubicBezTo>
                <a:cubicBezTo>
                  <a:pt x="14084" y="6504"/>
                  <a:pt x="14052" y="6407"/>
                  <a:pt x="14020" y="6332"/>
                </a:cubicBezTo>
                <a:cubicBezTo>
                  <a:pt x="13977" y="6246"/>
                  <a:pt x="13955" y="6150"/>
                  <a:pt x="13955" y="6118"/>
                </a:cubicBezTo>
                <a:cubicBezTo>
                  <a:pt x="13955" y="6085"/>
                  <a:pt x="13945" y="6042"/>
                  <a:pt x="13923" y="6021"/>
                </a:cubicBezTo>
                <a:cubicBezTo>
                  <a:pt x="13902" y="5989"/>
                  <a:pt x="13880" y="5935"/>
                  <a:pt x="13869" y="5860"/>
                </a:cubicBezTo>
                <a:cubicBezTo>
                  <a:pt x="13859" y="5796"/>
                  <a:pt x="13838" y="5699"/>
                  <a:pt x="13805" y="5635"/>
                </a:cubicBezTo>
                <a:cubicBezTo>
                  <a:pt x="13784" y="5581"/>
                  <a:pt x="13762" y="5527"/>
                  <a:pt x="13762" y="5517"/>
                </a:cubicBezTo>
                <a:cubicBezTo>
                  <a:pt x="13762" y="5506"/>
                  <a:pt x="13719" y="5453"/>
                  <a:pt x="13687" y="5377"/>
                </a:cubicBezTo>
                <a:cubicBezTo>
                  <a:pt x="13633" y="5313"/>
                  <a:pt x="13580" y="5217"/>
                  <a:pt x="13559" y="5184"/>
                </a:cubicBezTo>
                <a:cubicBezTo>
                  <a:pt x="13537" y="5141"/>
                  <a:pt x="13505" y="5098"/>
                  <a:pt x="13483" y="5088"/>
                </a:cubicBezTo>
                <a:cubicBezTo>
                  <a:pt x="13451" y="5077"/>
                  <a:pt x="13387" y="4981"/>
                  <a:pt x="13387" y="4948"/>
                </a:cubicBezTo>
                <a:cubicBezTo>
                  <a:pt x="13387" y="4938"/>
                  <a:pt x="13333" y="4884"/>
                  <a:pt x="13280" y="4819"/>
                </a:cubicBezTo>
                <a:cubicBezTo>
                  <a:pt x="13226" y="4766"/>
                  <a:pt x="13173" y="4712"/>
                  <a:pt x="13173" y="4702"/>
                </a:cubicBezTo>
                <a:cubicBezTo>
                  <a:pt x="13173" y="4691"/>
                  <a:pt x="13140" y="4648"/>
                  <a:pt x="13087" y="4605"/>
                </a:cubicBezTo>
                <a:cubicBezTo>
                  <a:pt x="12979" y="4498"/>
                  <a:pt x="12947" y="4455"/>
                  <a:pt x="12947" y="4423"/>
                </a:cubicBezTo>
                <a:cubicBezTo>
                  <a:pt x="12947" y="4412"/>
                  <a:pt x="12925" y="4390"/>
                  <a:pt x="12894" y="4359"/>
                </a:cubicBezTo>
                <a:cubicBezTo>
                  <a:pt x="12872" y="4337"/>
                  <a:pt x="12818" y="4273"/>
                  <a:pt x="12786" y="4230"/>
                </a:cubicBezTo>
                <a:cubicBezTo>
                  <a:pt x="12744" y="4187"/>
                  <a:pt x="12658" y="4090"/>
                  <a:pt x="12593" y="4015"/>
                </a:cubicBezTo>
                <a:cubicBezTo>
                  <a:pt x="12529" y="3951"/>
                  <a:pt x="12453" y="3865"/>
                  <a:pt x="12443" y="3833"/>
                </a:cubicBezTo>
                <a:cubicBezTo>
                  <a:pt x="12422" y="3801"/>
                  <a:pt x="12400" y="3779"/>
                  <a:pt x="12368" y="3779"/>
                </a:cubicBezTo>
                <a:cubicBezTo>
                  <a:pt x="12346" y="3779"/>
                  <a:pt x="12325" y="3768"/>
                  <a:pt x="12314" y="3747"/>
                </a:cubicBezTo>
                <a:cubicBezTo>
                  <a:pt x="12303" y="3737"/>
                  <a:pt x="12250" y="3694"/>
                  <a:pt x="12207" y="3661"/>
                </a:cubicBezTo>
                <a:cubicBezTo>
                  <a:pt x="12153" y="3640"/>
                  <a:pt x="12121" y="3608"/>
                  <a:pt x="12121" y="3597"/>
                </a:cubicBezTo>
                <a:cubicBezTo>
                  <a:pt x="12121" y="3597"/>
                  <a:pt x="12089" y="3575"/>
                  <a:pt x="12057" y="3543"/>
                </a:cubicBezTo>
                <a:cubicBezTo>
                  <a:pt x="12014" y="3522"/>
                  <a:pt x="11993" y="3501"/>
                  <a:pt x="11993" y="3479"/>
                </a:cubicBezTo>
                <a:cubicBezTo>
                  <a:pt x="11993" y="3458"/>
                  <a:pt x="11821" y="3329"/>
                  <a:pt x="11778" y="3329"/>
                </a:cubicBezTo>
                <a:cubicBezTo>
                  <a:pt x="11746" y="3329"/>
                  <a:pt x="11681" y="3286"/>
                  <a:pt x="11681" y="3253"/>
                </a:cubicBezTo>
                <a:cubicBezTo>
                  <a:pt x="11681" y="3222"/>
                  <a:pt x="11445" y="3103"/>
                  <a:pt x="11359" y="3093"/>
                </a:cubicBezTo>
                <a:cubicBezTo>
                  <a:pt x="11328" y="3093"/>
                  <a:pt x="11306" y="3072"/>
                  <a:pt x="11295" y="3050"/>
                </a:cubicBezTo>
                <a:cubicBezTo>
                  <a:pt x="11285" y="3029"/>
                  <a:pt x="11263" y="3017"/>
                  <a:pt x="11242" y="3017"/>
                </a:cubicBezTo>
                <a:cubicBezTo>
                  <a:pt x="11220" y="3017"/>
                  <a:pt x="11188" y="3007"/>
                  <a:pt x="11177" y="2996"/>
                </a:cubicBezTo>
                <a:cubicBezTo>
                  <a:pt x="11166" y="2986"/>
                  <a:pt x="11102" y="2975"/>
                  <a:pt x="10952" y="2964"/>
                </a:cubicBezTo>
                <a:cubicBezTo>
                  <a:pt x="10877" y="2964"/>
                  <a:pt x="10877" y="2964"/>
                  <a:pt x="10856" y="2910"/>
                </a:cubicBezTo>
                <a:cubicBezTo>
                  <a:pt x="10845" y="2889"/>
                  <a:pt x="10823" y="2878"/>
                  <a:pt x="10748" y="2878"/>
                </a:cubicBezTo>
                <a:cubicBezTo>
                  <a:pt x="10706" y="2878"/>
                  <a:pt x="10620" y="2878"/>
                  <a:pt x="10555" y="2867"/>
                </a:cubicBezTo>
                <a:cubicBezTo>
                  <a:pt x="10537" y="2864"/>
                  <a:pt x="10517" y="2863"/>
                  <a:pt x="10497" y="2863"/>
                </a:cubicBezTo>
                <a:cubicBezTo>
                  <a:pt x="10447" y="2863"/>
                  <a:pt x="10394" y="2871"/>
                  <a:pt x="10341" y="2878"/>
                </a:cubicBezTo>
                <a:cubicBezTo>
                  <a:pt x="10287" y="2900"/>
                  <a:pt x="10180" y="2900"/>
                  <a:pt x="10115" y="2900"/>
                </a:cubicBezTo>
                <a:cubicBezTo>
                  <a:pt x="9955" y="2900"/>
                  <a:pt x="9740" y="2921"/>
                  <a:pt x="9708" y="2953"/>
                </a:cubicBezTo>
                <a:cubicBezTo>
                  <a:pt x="9697" y="2964"/>
                  <a:pt x="9676" y="2964"/>
                  <a:pt x="9665" y="2964"/>
                </a:cubicBezTo>
                <a:cubicBezTo>
                  <a:pt x="9662" y="2961"/>
                  <a:pt x="9658" y="2960"/>
                  <a:pt x="9653" y="2960"/>
                </a:cubicBezTo>
                <a:cubicBezTo>
                  <a:pt x="9641" y="2960"/>
                  <a:pt x="9623" y="2967"/>
                  <a:pt x="9600" y="2975"/>
                </a:cubicBezTo>
                <a:cubicBezTo>
                  <a:pt x="9557" y="2996"/>
                  <a:pt x="9504" y="3007"/>
                  <a:pt x="9300" y="3007"/>
                </a:cubicBezTo>
                <a:cubicBezTo>
                  <a:pt x="9247" y="3007"/>
                  <a:pt x="9150" y="3017"/>
                  <a:pt x="9075" y="3029"/>
                </a:cubicBezTo>
                <a:cubicBezTo>
                  <a:pt x="8978" y="3050"/>
                  <a:pt x="8871" y="3050"/>
                  <a:pt x="8775" y="3050"/>
                </a:cubicBezTo>
                <a:cubicBezTo>
                  <a:pt x="8668" y="3050"/>
                  <a:pt x="8592" y="3060"/>
                  <a:pt x="8539" y="3072"/>
                </a:cubicBezTo>
                <a:cubicBezTo>
                  <a:pt x="8507" y="3084"/>
                  <a:pt x="8484" y="3089"/>
                  <a:pt x="8454" y="3089"/>
                </a:cubicBezTo>
                <a:cubicBezTo>
                  <a:pt x="8433" y="3089"/>
                  <a:pt x="8409" y="3086"/>
                  <a:pt x="8378" y="3082"/>
                </a:cubicBezTo>
                <a:cubicBezTo>
                  <a:pt x="8339" y="3072"/>
                  <a:pt x="8316" y="3067"/>
                  <a:pt x="8299" y="3067"/>
                </a:cubicBezTo>
                <a:cubicBezTo>
                  <a:pt x="8278" y="3067"/>
                  <a:pt x="8267" y="3075"/>
                  <a:pt x="8249" y="3093"/>
                </a:cubicBezTo>
                <a:cubicBezTo>
                  <a:pt x="8233" y="3109"/>
                  <a:pt x="8225" y="3117"/>
                  <a:pt x="8210" y="3117"/>
                </a:cubicBezTo>
                <a:cubicBezTo>
                  <a:pt x="8196" y="3117"/>
                  <a:pt x="8174" y="3109"/>
                  <a:pt x="8131" y="3093"/>
                </a:cubicBezTo>
                <a:cubicBezTo>
                  <a:pt x="8087" y="3080"/>
                  <a:pt x="8061" y="3075"/>
                  <a:pt x="8043" y="3075"/>
                </a:cubicBezTo>
                <a:cubicBezTo>
                  <a:pt x="8030" y="3075"/>
                  <a:pt x="8022" y="3078"/>
                  <a:pt x="8013" y="3082"/>
                </a:cubicBezTo>
                <a:cubicBezTo>
                  <a:pt x="7991" y="3103"/>
                  <a:pt x="7938" y="3103"/>
                  <a:pt x="7798" y="3103"/>
                </a:cubicBezTo>
                <a:cubicBezTo>
                  <a:pt x="7562" y="3103"/>
                  <a:pt x="7295" y="3093"/>
                  <a:pt x="7047" y="3072"/>
                </a:cubicBezTo>
                <a:cubicBezTo>
                  <a:pt x="6985" y="3067"/>
                  <a:pt x="6937" y="3064"/>
                  <a:pt x="6894" y="3064"/>
                </a:cubicBezTo>
                <a:cubicBezTo>
                  <a:pt x="6836" y="3064"/>
                  <a:pt x="6788" y="3069"/>
                  <a:pt x="6726" y="3082"/>
                </a:cubicBezTo>
                <a:cubicBezTo>
                  <a:pt x="6680" y="3090"/>
                  <a:pt x="6649" y="3094"/>
                  <a:pt x="6624" y="3094"/>
                </a:cubicBezTo>
                <a:cubicBezTo>
                  <a:pt x="6583" y="3094"/>
                  <a:pt x="6557" y="3085"/>
                  <a:pt x="6511" y="3072"/>
                </a:cubicBezTo>
                <a:cubicBezTo>
                  <a:pt x="6458" y="3061"/>
                  <a:pt x="6420" y="3055"/>
                  <a:pt x="6392" y="3055"/>
                </a:cubicBezTo>
                <a:cubicBezTo>
                  <a:pt x="6364" y="3055"/>
                  <a:pt x="6345" y="3061"/>
                  <a:pt x="6329" y="3072"/>
                </a:cubicBezTo>
                <a:cubicBezTo>
                  <a:pt x="6318" y="3093"/>
                  <a:pt x="6254" y="3103"/>
                  <a:pt x="6168" y="3114"/>
                </a:cubicBezTo>
                <a:cubicBezTo>
                  <a:pt x="6082" y="3114"/>
                  <a:pt x="5996" y="3125"/>
                  <a:pt x="5965" y="3146"/>
                </a:cubicBezTo>
                <a:cubicBezTo>
                  <a:pt x="5942" y="3151"/>
                  <a:pt x="5927" y="3154"/>
                  <a:pt x="5916" y="3154"/>
                </a:cubicBezTo>
                <a:cubicBezTo>
                  <a:pt x="5900" y="3154"/>
                  <a:pt x="5891" y="3148"/>
                  <a:pt x="5879" y="3136"/>
                </a:cubicBezTo>
                <a:cubicBezTo>
                  <a:pt x="5868" y="3130"/>
                  <a:pt x="5857" y="3127"/>
                  <a:pt x="5847" y="3127"/>
                </a:cubicBezTo>
                <a:cubicBezTo>
                  <a:pt x="5836" y="3127"/>
                  <a:pt x="5825" y="3130"/>
                  <a:pt x="5814" y="3136"/>
                </a:cubicBezTo>
                <a:cubicBezTo>
                  <a:pt x="5806" y="3140"/>
                  <a:pt x="5797" y="3143"/>
                  <a:pt x="5788" y="3143"/>
                </a:cubicBezTo>
                <a:cubicBezTo>
                  <a:pt x="5775" y="3143"/>
                  <a:pt x="5763" y="3137"/>
                  <a:pt x="5750" y="3125"/>
                </a:cubicBezTo>
                <a:cubicBezTo>
                  <a:pt x="5734" y="3109"/>
                  <a:pt x="5726" y="3101"/>
                  <a:pt x="5715" y="3101"/>
                </a:cubicBezTo>
                <a:cubicBezTo>
                  <a:pt x="5704" y="3101"/>
                  <a:pt x="5691" y="3109"/>
                  <a:pt x="5664" y="3125"/>
                </a:cubicBezTo>
                <a:cubicBezTo>
                  <a:pt x="5632" y="3136"/>
                  <a:pt x="5578" y="3146"/>
                  <a:pt x="5546" y="3146"/>
                </a:cubicBezTo>
                <a:cubicBezTo>
                  <a:pt x="5514" y="3146"/>
                  <a:pt x="5471" y="3157"/>
                  <a:pt x="5439" y="3179"/>
                </a:cubicBezTo>
                <a:cubicBezTo>
                  <a:pt x="5407" y="3189"/>
                  <a:pt x="5364" y="3211"/>
                  <a:pt x="5321" y="3211"/>
                </a:cubicBezTo>
                <a:cubicBezTo>
                  <a:pt x="5235" y="3232"/>
                  <a:pt x="5042" y="3296"/>
                  <a:pt x="5021" y="3329"/>
                </a:cubicBezTo>
                <a:cubicBezTo>
                  <a:pt x="5009" y="3339"/>
                  <a:pt x="4988" y="3339"/>
                  <a:pt x="4978" y="3339"/>
                </a:cubicBezTo>
                <a:cubicBezTo>
                  <a:pt x="4967" y="3339"/>
                  <a:pt x="4913" y="3361"/>
                  <a:pt x="4859" y="3393"/>
                </a:cubicBezTo>
                <a:cubicBezTo>
                  <a:pt x="4795" y="3415"/>
                  <a:pt x="4742" y="3436"/>
                  <a:pt x="4731" y="3436"/>
                </a:cubicBezTo>
                <a:cubicBezTo>
                  <a:pt x="4727" y="3434"/>
                  <a:pt x="4722" y="3433"/>
                  <a:pt x="4718" y="3433"/>
                </a:cubicBezTo>
                <a:cubicBezTo>
                  <a:pt x="4698" y="3433"/>
                  <a:pt x="4671" y="3452"/>
                  <a:pt x="4645" y="3479"/>
                </a:cubicBezTo>
                <a:cubicBezTo>
                  <a:pt x="4602" y="3501"/>
                  <a:pt x="4559" y="3532"/>
                  <a:pt x="4538" y="3532"/>
                </a:cubicBezTo>
                <a:cubicBezTo>
                  <a:pt x="4516" y="3543"/>
                  <a:pt x="4452" y="3586"/>
                  <a:pt x="4409" y="3629"/>
                </a:cubicBezTo>
                <a:cubicBezTo>
                  <a:pt x="4248" y="3790"/>
                  <a:pt x="4205" y="3833"/>
                  <a:pt x="4163" y="3844"/>
                </a:cubicBezTo>
                <a:cubicBezTo>
                  <a:pt x="4141" y="3854"/>
                  <a:pt x="4087" y="3897"/>
                  <a:pt x="4034" y="3951"/>
                </a:cubicBezTo>
                <a:cubicBezTo>
                  <a:pt x="3991" y="3994"/>
                  <a:pt x="3948" y="4026"/>
                  <a:pt x="3937" y="4026"/>
                </a:cubicBezTo>
                <a:cubicBezTo>
                  <a:pt x="3927" y="4026"/>
                  <a:pt x="3862" y="4069"/>
                  <a:pt x="3808" y="4123"/>
                </a:cubicBezTo>
                <a:cubicBezTo>
                  <a:pt x="3744" y="4176"/>
                  <a:pt x="3669" y="4240"/>
                  <a:pt x="3626" y="4262"/>
                </a:cubicBezTo>
                <a:cubicBezTo>
                  <a:pt x="3583" y="4283"/>
                  <a:pt x="3540" y="4316"/>
                  <a:pt x="3529" y="4326"/>
                </a:cubicBezTo>
                <a:cubicBezTo>
                  <a:pt x="3519" y="4348"/>
                  <a:pt x="3476" y="4369"/>
                  <a:pt x="3443" y="4390"/>
                </a:cubicBezTo>
                <a:cubicBezTo>
                  <a:pt x="3412" y="4402"/>
                  <a:pt x="3369" y="4433"/>
                  <a:pt x="3358" y="4455"/>
                </a:cubicBezTo>
                <a:cubicBezTo>
                  <a:pt x="3336" y="4487"/>
                  <a:pt x="3262" y="4573"/>
                  <a:pt x="3176" y="4648"/>
                </a:cubicBezTo>
                <a:cubicBezTo>
                  <a:pt x="3090" y="4734"/>
                  <a:pt x="3026" y="4809"/>
                  <a:pt x="3026" y="4819"/>
                </a:cubicBezTo>
                <a:cubicBezTo>
                  <a:pt x="3026" y="4831"/>
                  <a:pt x="3014" y="4841"/>
                  <a:pt x="3004" y="4852"/>
                </a:cubicBezTo>
                <a:cubicBezTo>
                  <a:pt x="2993" y="4862"/>
                  <a:pt x="2971" y="4895"/>
                  <a:pt x="2961" y="4938"/>
                </a:cubicBezTo>
                <a:cubicBezTo>
                  <a:pt x="2950" y="4970"/>
                  <a:pt x="2940" y="5002"/>
                  <a:pt x="2918" y="5002"/>
                </a:cubicBezTo>
                <a:cubicBezTo>
                  <a:pt x="2897" y="5013"/>
                  <a:pt x="2778" y="5238"/>
                  <a:pt x="2778" y="5281"/>
                </a:cubicBezTo>
                <a:cubicBezTo>
                  <a:pt x="2778" y="5303"/>
                  <a:pt x="2757" y="5367"/>
                  <a:pt x="2725" y="5410"/>
                </a:cubicBezTo>
                <a:cubicBezTo>
                  <a:pt x="2661" y="5527"/>
                  <a:pt x="2628" y="5603"/>
                  <a:pt x="2639" y="5678"/>
                </a:cubicBezTo>
                <a:cubicBezTo>
                  <a:pt x="2650" y="5699"/>
                  <a:pt x="2650" y="5732"/>
                  <a:pt x="2639" y="5732"/>
                </a:cubicBezTo>
                <a:cubicBezTo>
                  <a:pt x="2628" y="5742"/>
                  <a:pt x="2554" y="5946"/>
                  <a:pt x="2532" y="6021"/>
                </a:cubicBezTo>
                <a:cubicBezTo>
                  <a:pt x="2532" y="6042"/>
                  <a:pt x="2511" y="6075"/>
                  <a:pt x="2489" y="6075"/>
                </a:cubicBezTo>
                <a:cubicBezTo>
                  <a:pt x="2468" y="6085"/>
                  <a:pt x="2457" y="6107"/>
                  <a:pt x="2446" y="6161"/>
                </a:cubicBezTo>
                <a:cubicBezTo>
                  <a:pt x="2446" y="6204"/>
                  <a:pt x="2425" y="6257"/>
                  <a:pt x="2382" y="6300"/>
                </a:cubicBezTo>
                <a:cubicBezTo>
                  <a:pt x="2328" y="6364"/>
                  <a:pt x="2328" y="6364"/>
                  <a:pt x="2349" y="6428"/>
                </a:cubicBezTo>
                <a:cubicBezTo>
                  <a:pt x="2371" y="6504"/>
                  <a:pt x="2339" y="6590"/>
                  <a:pt x="2264" y="6707"/>
                </a:cubicBezTo>
                <a:cubicBezTo>
                  <a:pt x="2232" y="6750"/>
                  <a:pt x="2210" y="6793"/>
                  <a:pt x="2210" y="6815"/>
                </a:cubicBezTo>
                <a:cubicBezTo>
                  <a:pt x="2210" y="6836"/>
                  <a:pt x="2210" y="6869"/>
                  <a:pt x="2199" y="6879"/>
                </a:cubicBezTo>
                <a:cubicBezTo>
                  <a:pt x="2146" y="6922"/>
                  <a:pt x="2070" y="7105"/>
                  <a:pt x="2070" y="7158"/>
                </a:cubicBezTo>
                <a:cubicBezTo>
                  <a:pt x="2070" y="7222"/>
                  <a:pt x="2028" y="7286"/>
                  <a:pt x="1985" y="7286"/>
                </a:cubicBezTo>
                <a:cubicBezTo>
                  <a:pt x="1953" y="7286"/>
                  <a:pt x="1953" y="7286"/>
                  <a:pt x="1910" y="7512"/>
                </a:cubicBezTo>
                <a:cubicBezTo>
                  <a:pt x="1889" y="7598"/>
                  <a:pt x="1856" y="7684"/>
                  <a:pt x="1846" y="7694"/>
                </a:cubicBezTo>
                <a:cubicBezTo>
                  <a:pt x="1824" y="7716"/>
                  <a:pt x="1824" y="7748"/>
                  <a:pt x="1834" y="7813"/>
                </a:cubicBezTo>
                <a:cubicBezTo>
                  <a:pt x="1846" y="7887"/>
                  <a:pt x="1834" y="7898"/>
                  <a:pt x="1803" y="7920"/>
                </a:cubicBezTo>
                <a:cubicBezTo>
                  <a:pt x="1770" y="7941"/>
                  <a:pt x="1770" y="7952"/>
                  <a:pt x="1792" y="8006"/>
                </a:cubicBezTo>
                <a:cubicBezTo>
                  <a:pt x="1803" y="8059"/>
                  <a:pt x="1803" y="8080"/>
                  <a:pt x="1781" y="8134"/>
                </a:cubicBezTo>
                <a:cubicBezTo>
                  <a:pt x="1770" y="8166"/>
                  <a:pt x="1760" y="8209"/>
                  <a:pt x="1770" y="8242"/>
                </a:cubicBezTo>
                <a:cubicBezTo>
                  <a:pt x="1781" y="8316"/>
                  <a:pt x="1781" y="8638"/>
                  <a:pt x="1760" y="8681"/>
                </a:cubicBezTo>
                <a:cubicBezTo>
                  <a:pt x="1749" y="8724"/>
                  <a:pt x="1781" y="8928"/>
                  <a:pt x="1813" y="8992"/>
                </a:cubicBezTo>
                <a:cubicBezTo>
                  <a:pt x="1824" y="9014"/>
                  <a:pt x="1824" y="9046"/>
                  <a:pt x="1813" y="9067"/>
                </a:cubicBezTo>
                <a:cubicBezTo>
                  <a:pt x="1813" y="9089"/>
                  <a:pt x="1813" y="9121"/>
                  <a:pt x="1824" y="9143"/>
                </a:cubicBezTo>
                <a:cubicBezTo>
                  <a:pt x="1834" y="9153"/>
                  <a:pt x="1846" y="9217"/>
                  <a:pt x="1846" y="9282"/>
                </a:cubicBezTo>
                <a:cubicBezTo>
                  <a:pt x="1846" y="9336"/>
                  <a:pt x="1856" y="9400"/>
                  <a:pt x="1867" y="9421"/>
                </a:cubicBezTo>
                <a:cubicBezTo>
                  <a:pt x="1910" y="9529"/>
                  <a:pt x="1996" y="9754"/>
                  <a:pt x="1996" y="9765"/>
                </a:cubicBezTo>
                <a:cubicBezTo>
                  <a:pt x="2006" y="9775"/>
                  <a:pt x="2006" y="9818"/>
                  <a:pt x="2017" y="9872"/>
                </a:cubicBezTo>
                <a:cubicBezTo>
                  <a:pt x="2017" y="9925"/>
                  <a:pt x="2017" y="9979"/>
                  <a:pt x="2039" y="9990"/>
                </a:cubicBezTo>
                <a:cubicBezTo>
                  <a:pt x="2060" y="10011"/>
                  <a:pt x="2060" y="10075"/>
                  <a:pt x="2039" y="10086"/>
                </a:cubicBezTo>
                <a:cubicBezTo>
                  <a:pt x="2017" y="10097"/>
                  <a:pt x="2028" y="10151"/>
                  <a:pt x="2070" y="10215"/>
                </a:cubicBezTo>
                <a:cubicBezTo>
                  <a:pt x="2092" y="10247"/>
                  <a:pt x="2125" y="10322"/>
                  <a:pt x="2135" y="10365"/>
                </a:cubicBezTo>
                <a:cubicBezTo>
                  <a:pt x="2156" y="10483"/>
                  <a:pt x="2178" y="10516"/>
                  <a:pt x="2210" y="10516"/>
                </a:cubicBezTo>
                <a:cubicBezTo>
                  <a:pt x="2221" y="10516"/>
                  <a:pt x="2232" y="10537"/>
                  <a:pt x="2232" y="10569"/>
                </a:cubicBezTo>
                <a:cubicBezTo>
                  <a:pt x="2232" y="10666"/>
                  <a:pt x="2275" y="10848"/>
                  <a:pt x="2318" y="10933"/>
                </a:cubicBezTo>
                <a:cubicBezTo>
                  <a:pt x="2339" y="10976"/>
                  <a:pt x="2361" y="11030"/>
                  <a:pt x="2361" y="11052"/>
                </a:cubicBezTo>
                <a:cubicBezTo>
                  <a:pt x="2361" y="11062"/>
                  <a:pt x="2371" y="11095"/>
                  <a:pt x="2382" y="11105"/>
                </a:cubicBezTo>
                <a:cubicBezTo>
                  <a:pt x="2392" y="11116"/>
                  <a:pt x="2414" y="11148"/>
                  <a:pt x="2414" y="11169"/>
                </a:cubicBezTo>
                <a:cubicBezTo>
                  <a:pt x="2425" y="11191"/>
                  <a:pt x="2446" y="11234"/>
                  <a:pt x="2478" y="11277"/>
                </a:cubicBezTo>
                <a:cubicBezTo>
                  <a:pt x="2500" y="11309"/>
                  <a:pt x="2521" y="11352"/>
                  <a:pt x="2521" y="11374"/>
                </a:cubicBezTo>
                <a:cubicBezTo>
                  <a:pt x="2521" y="11395"/>
                  <a:pt x="2564" y="11459"/>
                  <a:pt x="2618" y="11524"/>
                </a:cubicBezTo>
                <a:cubicBezTo>
                  <a:pt x="2671" y="11588"/>
                  <a:pt x="2735" y="11663"/>
                  <a:pt x="2757" y="11706"/>
                </a:cubicBezTo>
                <a:cubicBezTo>
                  <a:pt x="2821" y="11792"/>
                  <a:pt x="2854" y="11824"/>
                  <a:pt x="2950" y="11899"/>
                </a:cubicBezTo>
                <a:cubicBezTo>
                  <a:pt x="2993" y="11931"/>
                  <a:pt x="3026" y="11974"/>
                  <a:pt x="3026" y="11996"/>
                </a:cubicBezTo>
                <a:cubicBezTo>
                  <a:pt x="3026" y="12006"/>
                  <a:pt x="3036" y="12028"/>
                  <a:pt x="3047" y="12039"/>
                </a:cubicBezTo>
                <a:cubicBezTo>
                  <a:pt x="3068" y="12049"/>
                  <a:pt x="3079" y="12070"/>
                  <a:pt x="3079" y="12082"/>
                </a:cubicBezTo>
                <a:cubicBezTo>
                  <a:pt x="3079" y="12113"/>
                  <a:pt x="3133" y="12199"/>
                  <a:pt x="3219" y="12296"/>
                </a:cubicBezTo>
                <a:cubicBezTo>
                  <a:pt x="3262" y="12349"/>
                  <a:pt x="3283" y="12382"/>
                  <a:pt x="3283" y="12392"/>
                </a:cubicBezTo>
                <a:cubicBezTo>
                  <a:pt x="3283" y="12403"/>
                  <a:pt x="3315" y="12435"/>
                  <a:pt x="3358" y="12468"/>
                </a:cubicBezTo>
                <a:cubicBezTo>
                  <a:pt x="3401" y="12511"/>
                  <a:pt x="3455" y="12575"/>
                  <a:pt x="3486" y="12650"/>
                </a:cubicBezTo>
                <a:cubicBezTo>
                  <a:pt x="3529" y="12735"/>
                  <a:pt x="3562" y="12778"/>
                  <a:pt x="3594" y="12778"/>
                </a:cubicBezTo>
                <a:cubicBezTo>
                  <a:pt x="3615" y="12790"/>
                  <a:pt x="3626" y="12800"/>
                  <a:pt x="3626" y="12811"/>
                </a:cubicBezTo>
                <a:cubicBezTo>
                  <a:pt x="3626" y="12821"/>
                  <a:pt x="3648" y="12843"/>
                  <a:pt x="3669" y="12864"/>
                </a:cubicBezTo>
                <a:cubicBezTo>
                  <a:pt x="3691" y="12897"/>
                  <a:pt x="3701" y="12918"/>
                  <a:pt x="3701" y="12940"/>
                </a:cubicBezTo>
                <a:cubicBezTo>
                  <a:pt x="3691" y="12971"/>
                  <a:pt x="3701" y="12993"/>
                  <a:pt x="3755" y="13025"/>
                </a:cubicBezTo>
                <a:cubicBezTo>
                  <a:pt x="3787" y="13047"/>
                  <a:pt x="3819" y="13079"/>
                  <a:pt x="3819" y="13090"/>
                </a:cubicBezTo>
                <a:cubicBezTo>
                  <a:pt x="3819" y="13100"/>
                  <a:pt x="3872" y="13154"/>
                  <a:pt x="3927" y="13207"/>
                </a:cubicBezTo>
                <a:cubicBezTo>
                  <a:pt x="3980" y="13261"/>
                  <a:pt x="4044" y="13347"/>
                  <a:pt x="4066" y="13379"/>
                </a:cubicBezTo>
                <a:cubicBezTo>
                  <a:pt x="4077" y="13422"/>
                  <a:pt x="4120" y="13465"/>
                  <a:pt x="4141" y="13476"/>
                </a:cubicBezTo>
                <a:cubicBezTo>
                  <a:pt x="4163" y="13497"/>
                  <a:pt x="4184" y="13519"/>
                  <a:pt x="4184" y="13540"/>
                </a:cubicBezTo>
                <a:cubicBezTo>
                  <a:pt x="4184" y="13572"/>
                  <a:pt x="4216" y="13615"/>
                  <a:pt x="4280" y="13691"/>
                </a:cubicBezTo>
                <a:cubicBezTo>
                  <a:pt x="4387" y="13787"/>
                  <a:pt x="4441" y="13872"/>
                  <a:pt x="4463" y="13958"/>
                </a:cubicBezTo>
                <a:cubicBezTo>
                  <a:pt x="4463" y="13980"/>
                  <a:pt x="4495" y="14023"/>
                  <a:pt x="4538" y="14055"/>
                </a:cubicBezTo>
                <a:cubicBezTo>
                  <a:pt x="4570" y="14087"/>
                  <a:pt x="4602" y="14120"/>
                  <a:pt x="4602" y="14130"/>
                </a:cubicBezTo>
                <a:cubicBezTo>
                  <a:pt x="4602" y="14141"/>
                  <a:pt x="4623" y="14173"/>
                  <a:pt x="4656" y="14205"/>
                </a:cubicBezTo>
                <a:cubicBezTo>
                  <a:pt x="4677" y="14227"/>
                  <a:pt x="4709" y="14270"/>
                  <a:pt x="4709" y="14280"/>
                </a:cubicBezTo>
                <a:cubicBezTo>
                  <a:pt x="4709" y="14313"/>
                  <a:pt x="4731" y="14334"/>
                  <a:pt x="4785" y="14366"/>
                </a:cubicBezTo>
                <a:cubicBezTo>
                  <a:pt x="4828" y="14387"/>
                  <a:pt x="4870" y="14430"/>
                  <a:pt x="4892" y="14473"/>
                </a:cubicBezTo>
                <a:cubicBezTo>
                  <a:pt x="4902" y="14506"/>
                  <a:pt x="4935" y="14537"/>
                  <a:pt x="4956" y="14537"/>
                </a:cubicBezTo>
                <a:cubicBezTo>
                  <a:pt x="4978" y="14537"/>
                  <a:pt x="5009" y="14570"/>
                  <a:pt x="5031" y="14602"/>
                </a:cubicBezTo>
                <a:cubicBezTo>
                  <a:pt x="5052" y="14623"/>
                  <a:pt x="5106" y="14666"/>
                  <a:pt x="5149" y="14688"/>
                </a:cubicBezTo>
                <a:cubicBezTo>
                  <a:pt x="5192" y="14709"/>
                  <a:pt x="5278" y="14763"/>
                  <a:pt x="5342" y="14816"/>
                </a:cubicBezTo>
                <a:cubicBezTo>
                  <a:pt x="5460" y="14924"/>
                  <a:pt x="5557" y="14988"/>
                  <a:pt x="5632" y="15021"/>
                </a:cubicBezTo>
                <a:cubicBezTo>
                  <a:pt x="5653" y="15021"/>
                  <a:pt x="5686" y="15042"/>
                  <a:pt x="5686" y="15042"/>
                </a:cubicBezTo>
                <a:cubicBezTo>
                  <a:pt x="5696" y="15052"/>
                  <a:pt x="5814" y="15106"/>
                  <a:pt x="5889" y="15138"/>
                </a:cubicBezTo>
                <a:cubicBezTo>
                  <a:pt x="5922" y="15149"/>
                  <a:pt x="5953" y="15181"/>
                  <a:pt x="5965" y="15214"/>
                </a:cubicBezTo>
                <a:cubicBezTo>
                  <a:pt x="5986" y="15257"/>
                  <a:pt x="5996" y="15267"/>
                  <a:pt x="6061" y="15278"/>
                </a:cubicBezTo>
                <a:cubicBezTo>
                  <a:pt x="6104" y="15278"/>
                  <a:pt x="6136" y="15299"/>
                  <a:pt x="6146" y="15310"/>
                </a:cubicBezTo>
                <a:cubicBezTo>
                  <a:pt x="6158" y="15310"/>
                  <a:pt x="6189" y="15321"/>
                  <a:pt x="6222" y="15321"/>
                </a:cubicBezTo>
                <a:cubicBezTo>
                  <a:pt x="6243" y="15321"/>
                  <a:pt x="6297" y="15342"/>
                  <a:pt x="6329" y="15364"/>
                </a:cubicBezTo>
                <a:cubicBezTo>
                  <a:pt x="6361" y="15385"/>
                  <a:pt x="6404" y="15407"/>
                  <a:pt x="6436" y="15407"/>
                </a:cubicBezTo>
                <a:cubicBezTo>
                  <a:pt x="6458" y="15407"/>
                  <a:pt x="6501" y="15417"/>
                  <a:pt x="6522" y="15428"/>
                </a:cubicBezTo>
                <a:cubicBezTo>
                  <a:pt x="6541" y="15441"/>
                  <a:pt x="6559" y="15446"/>
                  <a:pt x="6580" y="15446"/>
                </a:cubicBezTo>
                <a:cubicBezTo>
                  <a:pt x="6595" y="15446"/>
                  <a:pt x="6612" y="15443"/>
                  <a:pt x="6630" y="15438"/>
                </a:cubicBezTo>
                <a:cubicBezTo>
                  <a:pt x="6672" y="15438"/>
                  <a:pt x="6704" y="15438"/>
                  <a:pt x="6737" y="15460"/>
                </a:cubicBezTo>
                <a:cubicBezTo>
                  <a:pt x="6762" y="15473"/>
                  <a:pt x="6780" y="15478"/>
                  <a:pt x="6797" y="15478"/>
                </a:cubicBezTo>
                <a:cubicBezTo>
                  <a:pt x="6809" y="15478"/>
                  <a:pt x="6820" y="15475"/>
                  <a:pt x="6833" y="15471"/>
                </a:cubicBezTo>
                <a:cubicBezTo>
                  <a:pt x="6849" y="15460"/>
                  <a:pt x="6863" y="15455"/>
                  <a:pt x="6878" y="15455"/>
                </a:cubicBezTo>
                <a:cubicBezTo>
                  <a:pt x="6892" y="15455"/>
                  <a:pt x="6908" y="15460"/>
                  <a:pt x="6930" y="15471"/>
                </a:cubicBezTo>
                <a:cubicBezTo>
                  <a:pt x="6953" y="15487"/>
                  <a:pt x="6982" y="15497"/>
                  <a:pt x="7005" y="15497"/>
                </a:cubicBezTo>
                <a:cubicBezTo>
                  <a:pt x="7013" y="15497"/>
                  <a:pt x="7020" y="15495"/>
                  <a:pt x="7026" y="15493"/>
                </a:cubicBezTo>
                <a:lnTo>
                  <a:pt x="7069" y="15493"/>
                </a:lnTo>
                <a:cubicBezTo>
                  <a:pt x="7069" y="15503"/>
                  <a:pt x="7123" y="15514"/>
                  <a:pt x="7187" y="15524"/>
                </a:cubicBezTo>
                <a:cubicBezTo>
                  <a:pt x="7241" y="15524"/>
                  <a:pt x="7316" y="15535"/>
                  <a:pt x="7337" y="15557"/>
                </a:cubicBezTo>
                <a:cubicBezTo>
                  <a:pt x="7350" y="15561"/>
                  <a:pt x="7364" y="15564"/>
                  <a:pt x="7380" y="15564"/>
                </a:cubicBezTo>
                <a:cubicBezTo>
                  <a:pt x="7405" y="15564"/>
                  <a:pt x="7437" y="15558"/>
                  <a:pt x="7488" y="15546"/>
                </a:cubicBezTo>
                <a:cubicBezTo>
                  <a:pt x="7523" y="15542"/>
                  <a:pt x="7548" y="15540"/>
                  <a:pt x="7569" y="15540"/>
                </a:cubicBezTo>
                <a:cubicBezTo>
                  <a:pt x="7608" y="15540"/>
                  <a:pt x="7636" y="15547"/>
                  <a:pt x="7691" y="15567"/>
                </a:cubicBezTo>
                <a:cubicBezTo>
                  <a:pt x="7745" y="15578"/>
                  <a:pt x="7809" y="15600"/>
                  <a:pt x="7831" y="15600"/>
                </a:cubicBezTo>
                <a:cubicBezTo>
                  <a:pt x="7852" y="15600"/>
                  <a:pt x="7917" y="15610"/>
                  <a:pt x="7960" y="15621"/>
                </a:cubicBezTo>
                <a:cubicBezTo>
                  <a:pt x="7986" y="15626"/>
                  <a:pt x="8010" y="15629"/>
                  <a:pt x="8030" y="15629"/>
                </a:cubicBezTo>
                <a:cubicBezTo>
                  <a:pt x="8050" y="15629"/>
                  <a:pt x="8066" y="15626"/>
                  <a:pt x="8077" y="15621"/>
                </a:cubicBezTo>
                <a:cubicBezTo>
                  <a:pt x="8088" y="15616"/>
                  <a:pt x="8112" y="15613"/>
                  <a:pt x="8146" y="15613"/>
                </a:cubicBezTo>
                <a:cubicBezTo>
                  <a:pt x="8179" y="15613"/>
                  <a:pt x="8222" y="15616"/>
                  <a:pt x="8270" y="15621"/>
                </a:cubicBezTo>
                <a:cubicBezTo>
                  <a:pt x="8305" y="15624"/>
                  <a:pt x="8333" y="15625"/>
                  <a:pt x="8357" y="15625"/>
                </a:cubicBezTo>
                <a:cubicBezTo>
                  <a:pt x="8415" y="15625"/>
                  <a:pt x="8450" y="15618"/>
                  <a:pt x="8496" y="15610"/>
                </a:cubicBezTo>
                <a:cubicBezTo>
                  <a:pt x="8535" y="15594"/>
                  <a:pt x="8574" y="15585"/>
                  <a:pt x="8610" y="15585"/>
                </a:cubicBezTo>
                <a:cubicBezTo>
                  <a:pt x="8622" y="15585"/>
                  <a:pt x="8635" y="15586"/>
                  <a:pt x="8646" y="15589"/>
                </a:cubicBezTo>
                <a:cubicBezTo>
                  <a:pt x="8660" y="15592"/>
                  <a:pt x="8673" y="15593"/>
                  <a:pt x="8685" y="15593"/>
                </a:cubicBezTo>
                <a:cubicBezTo>
                  <a:pt x="8718" y="15593"/>
                  <a:pt x="8746" y="15583"/>
                  <a:pt x="8785" y="15567"/>
                </a:cubicBezTo>
                <a:cubicBezTo>
                  <a:pt x="8808" y="15560"/>
                  <a:pt x="8831" y="15552"/>
                  <a:pt x="8849" y="15552"/>
                </a:cubicBezTo>
                <a:cubicBezTo>
                  <a:pt x="8857" y="15552"/>
                  <a:pt x="8865" y="15554"/>
                  <a:pt x="8871" y="15557"/>
                </a:cubicBezTo>
                <a:cubicBezTo>
                  <a:pt x="8882" y="15557"/>
                  <a:pt x="8925" y="15557"/>
                  <a:pt x="8978" y="15535"/>
                </a:cubicBezTo>
                <a:cubicBezTo>
                  <a:pt x="9021" y="15524"/>
                  <a:pt x="9097" y="15514"/>
                  <a:pt x="9128" y="15514"/>
                </a:cubicBezTo>
                <a:lnTo>
                  <a:pt x="9321" y="15514"/>
                </a:lnTo>
                <a:cubicBezTo>
                  <a:pt x="9333" y="15514"/>
                  <a:pt x="9386" y="15514"/>
                  <a:pt x="9429" y="15503"/>
                </a:cubicBezTo>
                <a:cubicBezTo>
                  <a:pt x="9460" y="15490"/>
                  <a:pt x="9484" y="15485"/>
                  <a:pt x="9507" y="15485"/>
                </a:cubicBezTo>
                <a:cubicBezTo>
                  <a:pt x="9523" y="15485"/>
                  <a:pt x="9539" y="15488"/>
                  <a:pt x="9557" y="15493"/>
                </a:cubicBezTo>
                <a:cubicBezTo>
                  <a:pt x="9570" y="15501"/>
                  <a:pt x="9582" y="15504"/>
                  <a:pt x="9597" y="15504"/>
                </a:cubicBezTo>
                <a:cubicBezTo>
                  <a:pt x="9622" y="15504"/>
                  <a:pt x="9654" y="15495"/>
                  <a:pt x="9708" y="15481"/>
                </a:cubicBezTo>
                <a:cubicBezTo>
                  <a:pt x="9772" y="15460"/>
                  <a:pt x="9847" y="15438"/>
                  <a:pt x="9869" y="15428"/>
                </a:cubicBezTo>
                <a:cubicBezTo>
                  <a:pt x="9891" y="15420"/>
                  <a:pt x="9920" y="15413"/>
                  <a:pt x="9942" y="15413"/>
                </a:cubicBezTo>
                <a:cubicBezTo>
                  <a:pt x="9951" y="15413"/>
                  <a:pt x="9959" y="15414"/>
                  <a:pt x="9965" y="15417"/>
                </a:cubicBezTo>
                <a:cubicBezTo>
                  <a:pt x="9986" y="15417"/>
                  <a:pt x="10029" y="15407"/>
                  <a:pt x="10051" y="15396"/>
                </a:cubicBezTo>
                <a:cubicBezTo>
                  <a:pt x="10083" y="15374"/>
                  <a:pt x="10115" y="15374"/>
                  <a:pt x="10126" y="15374"/>
                </a:cubicBezTo>
                <a:cubicBezTo>
                  <a:pt x="10133" y="15377"/>
                  <a:pt x="10140" y="15379"/>
                  <a:pt x="10147" y="15379"/>
                </a:cubicBezTo>
                <a:cubicBezTo>
                  <a:pt x="10166" y="15379"/>
                  <a:pt x="10186" y="15371"/>
                  <a:pt x="10201" y="15364"/>
                </a:cubicBezTo>
                <a:cubicBezTo>
                  <a:pt x="10265" y="15353"/>
                  <a:pt x="10384" y="15331"/>
                  <a:pt x="10544" y="15310"/>
                </a:cubicBezTo>
                <a:cubicBezTo>
                  <a:pt x="10587" y="15299"/>
                  <a:pt x="10663" y="15288"/>
                  <a:pt x="10694" y="15278"/>
                </a:cubicBezTo>
                <a:cubicBezTo>
                  <a:pt x="10737" y="15267"/>
                  <a:pt x="10791" y="15257"/>
                  <a:pt x="10823" y="15257"/>
                </a:cubicBezTo>
                <a:cubicBezTo>
                  <a:pt x="10856" y="15257"/>
                  <a:pt x="10909" y="15235"/>
                  <a:pt x="10942" y="15214"/>
                </a:cubicBezTo>
                <a:cubicBezTo>
                  <a:pt x="10979" y="15189"/>
                  <a:pt x="11002" y="15178"/>
                  <a:pt x="11021" y="15178"/>
                </a:cubicBezTo>
                <a:cubicBezTo>
                  <a:pt x="11035" y="15178"/>
                  <a:pt x="11046" y="15183"/>
                  <a:pt x="11059" y="15192"/>
                </a:cubicBezTo>
                <a:cubicBezTo>
                  <a:pt x="11065" y="15195"/>
                  <a:pt x="11071" y="15196"/>
                  <a:pt x="11079" y="15196"/>
                </a:cubicBezTo>
                <a:cubicBezTo>
                  <a:pt x="11099" y="15196"/>
                  <a:pt x="11127" y="15186"/>
                  <a:pt x="11166" y="15171"/>
                </a:cubicBezTo>
                <a:cubicBezTo>
                  <a:pt x="11206" y="15155"/>
                  <a:pt x="11245" y="15145"/>
                  <a:pt x="11280" y="15145"/>
                </a:cubicBezTo>
                <a:cubicBezTo>
                  <a:pt x="11293" y="15145"/>
                  <a:pt x="11305" y="15146"/>
                  <a:pt x="11316" y="15149"/>
                </a:cubicBezTo>
                <a:cubicBezTo>
                  <a:pt x="11328" y="15151"/>
                  <a:pt x="11340" y="15152"/>
                  <a:pt x="11351" y="15152"/>
                </a:cubicBezTo>
                <a:cubicBezTo>
                  <a:pt x="11412" y="15152"/>
                  <a:pt x="11467" y="15128"/>
                  <a:pt x="11521" y="15074"/>
                </a:cubicBezTo>
                <a:cubicBezTo>
                  <a:pt x="11574" y="15031"/>
                  <a:pt x="11660" y="15009"/>
                  <a:pt x="11810" y="14988"/>
                </a:cubicBezTo>
                <a:lnTo>
                  <a:pt x="11896" y="14967"/>
                </a:lnTo>
                <a:cubicBezTo>
                  <a:pt x="11907" y="14956"/>
                  <a:pt x="11928" y="14945"/>
                  <a:pt x="11960" y="14945"/>
                </a:cubicBezTo>
                <a:cubicBezTo>
                  <a:pt x="12046" y="14945"/>
                  <a:pt x="12175" y="14913"/>
                  <a:pt x="12218" y="14870"/>
                </a:cubicBezTo>
                <a:cubicBezTo>
                  <a:pt x="12239" y="14849"/>
                  <a:pt x="12272" y="14838"/>
                  <a:pt x="12293" y="14838"/>
                </a:cubicBezTo>
                <a:cubicBezTo>
                  <a:pt x="12314" y="14838"/>
                  <a:pt x="12357" y="14816"/>
                  <a:pt x="12400" y="14795"/>
                </a:cubicBezTo>
                <a:cubicBezTo>
                  <a:pt x="12443" y="14773"/>
                  <a:pt x="12475" y="14773"/>
                  <a:pt x="12508" y="14773"/>
                </a:cubicBezTo>
                <a:cubicBezTo>
                  <a:pt x="12513" y="14776"/>
                  <a:pt x="12520" y="14778"/>
                  <a:pt x="12528" y="14778"/>
                </a:cubicBezTo>
                <a:cubicBezTo>
                  <a:pt x="12551" y="14778"/>
                  <a:pt x="12585" y="14765"/>
                  <a:pt x="12625" y="14742"/>
                </a:cubicBezTo>
                <a:cubicBezTo>
                  <a:pt x="12668" y="14709"/>
                  <a:pt x="12711" y="14688"/>
                  <a:pt x="12722" y="14688"/>
                </a:cubicBezTo>
                <a:cubicBezTo>
                  <a:pt x="12722" y="14688"/>
                  <a:pt x="12744" y="14677"/>
                  <a:pt x="12765" y="14656"/>
                </a:cubicBezTo>
                <a:cubicBezTo>
                  <a:pt x="12775" y="14634"/>
                  <a:pt x="12797" y="14623"/>
                  <a:pt x="12818" y="14623"/>
                </a:cubicBezTo>
                <a:cubicBezTo>
                  <a:pt x="12829" y="14623"/>
                  <a:pt x="12851" y="14602"/>
                  <a:pt x="12872" y="14592"/>
                </a:cubicBezTo>
                <a:cubicBezTo>
                  <a:pt x="12898" y="14574"/>
                  <a:pt x="12925" y="14556"/>
                  <a:pt x="12946" y="14556"/>
                </a:cubicBezTo>
                <a:cubicBezTo>
                  <a:pt x="12950" y="14556"/>
                  <a:pt x="12954" y="14557"/>
                  <a:pt x="12958" y="14559"/>
                </a:cubicBezTo>
                <a:cubicBezTo>
                  <a:pt x="13001" y="14559"/>
                  <a:pt x="13033" y="14549"/>
                  <a:pt x="13076" y="14506"/>
                </a:cubicBezTo>
                <a:cubicBezTo>
                  <a:pt x="13108" y="14473"/>
                  <a:pt x="13140" y="14441"/>
                  <a:pt x="13151" y="14441"/>
                </a:cubicBezTo>
                <a:cubicBezTo>
                  <a:pt x="13183" y="14441"/>
                  <a:pt x="13548" y="14151"/>
                  <a:pt x="13548" y="14120"/>
                </a:cubicBezTo>
                <a:cubicBezTo>
                  <a:pt x="13548" y="14108"/>
                  <a:pt x="13580" y="14055"/>
                  <a:pt x="13633" y="14012"/>
                </a:cubicBezTo>
                <a:lnTo>
                  <a:pt x="13730" y="13915"/>
                </a:lnTo>
                <a:cubicBezTo>
                  <a:pt x="13741" y="13905"/>
                  <a:pt x="13784" y="13830"/>
                  <a:pt x="13826" y="13744"/>
                </a:cubicBezTo>
                <a:cubicBezTo>
                  <a:pt x="13869" y="13648"/>
                  <a:pt x="13923" y="13562"/>
                  <a:pt x="13934" y="13540"/>
                </a:cubicBezTo>
                <a:cubicBezTo>
                  <a:pt x="13945" y="13508"/>
                  <a:pt x="13988" y="13443"/>
                  <a:pt x="14020" y="13390"/>
                </a:cubicBezTo>
                <a:cubicBezTo>
                  <a:pt x="14052" y="13326"/>
                  <a:pt x="14105" y="13261"/>
                  <a:pt x="14127" y="13250"/>
                </a:cubicBezTo>
                <a:cubicBezTo>
                  <a:pt x="14148" y="13219"/>
                  <a:pt x="14159" y="13197"/>
                  <a:pt x="14159" y="13176"/>
                </a:cubicBezTo>
                <a:cubicBezTo>
                  <a:pt x="14159" y="13164"/>
                  <a:pt x="14170" y="13133"/>
                  <a:pt x="14191" y="13111"/>
                </a:cubicBezTo>
                <a:cubicBezTo>
                  <a:pt x="14213" y="13100"/>
                  <a:pt x="14234" y="13068"/>
                  <a:pt x="14234" y="13068"/>
                </a:cubicBezTo>
                <a:cubicBezTo>
                  <a:pt x="14234" y="13057"/>
                  <a:pt x="14267" y="12993"/>
                  <a:pt x="14310" y="12940"/>
                </a:cubicBezTo>
                <a:cubicBezTo>
                  <a:pt x="14352" y="12875"/>
                  <a:pt x="14384" y="12821"/>
                  <a:pt x="14384" y="12811"/>
                </a:cubicBezTo>
                <a:cubicBezTo>
                  <a:pt x="14384" y="12790"/>
                  <a:pt x="14427" y="12735"/>
                  <a:pt x="14470" y="12693"/>
                </a:cubicBezTo>
                <a:cubicBezTo>
                  <a:pt x="14513" y="12639"/>
                  <a:pt x="14567" y="12575"/>
                  <a:pt x="14577" y="12554"/>
                </a:cubicBezTo>
                <a:cubicBezTo>
                  <a:pt x="14599" y="12521"/>
                  <a:pt x="14631" y="12478"/>
                  <a:pt x="14653" y="12457"/>
                </a:cubicBezTo>
                <a:cubicBezTo>
                  <a:pt x="14674" y="12425"/>
                  <a:pt x="14696" y="12382"/>
                  <a:pt x="14696" y="12371"/>
                </a:cubicBezTo>
                <a:cubicBezTo>
                  <a:pt x="14696" y="12349"/>
                  <a:pt x="14727" y="12318"/>
                  <a:pt x="14760" y="12296"/>
                </a:cubicBezTo>
                <a:cubicBezTo>
                  <a:pt x="14792" y="12275"/>
                  <a:pt x="14835" y="12221"/>
                  <a:pt x="14846" y="12167"/>
                </a:cubicBezTo>
                <a:cubicBezTo>
                  <a:pt x="14867" y="12124"/>
                  <a:pt x="14889" y="12092"/>
                  <a:pt x="14910" y="12092"/>
                </a:cubicBezTo>
                <a:cubicBezTo>
                  <a:pt x="14921" y="12092"/>
                  <a:pt x="14932" y="12070"/>
                  <a:pt x="14942" y="12049"/>
                </a:cubicBezTo>
                <a:cubicBezTo>
                  <a:pt x="14953" y="12039"/>
                  <a:pt x="14985" y="11996"/>
                  <a:pt x="15017" y="11974"/>
                </a:cubicBezTo>
                <a:cubicBezTo>
                  <a:pt x="15060" y="11931"/>
                  <a:pt x="15071" y="11899"/>
                  <a:pt x="15082" y="11856"/>
                </a:cubicBezTo>
                <a:cubicBezTo>
                  <a:pt x="15082" y="11824"/>
                  <a:pt x="15103" y="11749"/>
                  <a:pt x="15125" y="11695"/>
                </a:cubicBezTo>
                <a:cubicBezTo>
                  <a:pt x="15156" y="11641"/>
                  <a:pt x="15168" y="11577"/>
                  <a:pt x="15168" y="11545"/>
                </a:cubicBezTo>
                <a:cubicBezTo>
                  <a:pt x="15168" y="11513"/>
                  <a:pt x="15189" y="11481"/>
                  <a:pt x="15211" y="11459"/>
                </a:cubicBezTo>
                <a:cubicBezTo>
                  <a:pt x="15232" y="11438"/>
                  <a:pt x="15242" y="11417"/>
                  <a:pt x="15232" y="11374"/>
                </a:cubicBezTo>
                <a:cubicBezTo>
                  <a:pt x="15221" y="11331"/>
                  <a:pt x="15199" y="11223"/>
                  <a:pt x="15199" y="11181"/>
                </a:cubicBezTo>
                <a:cubicBezTo>
                  <a:pt x="15199" y="11181"/>
                  <a:pt x="15199" y="11159"/>
                  <a:pt x="15211" y="11148"/>
                </a:cubicBezTo>
                <a:cubicBezTo>
                  <a:pt x="15242" y="11062"/>
                  <a:pt x="15253" y="10837"/>
                  <a:pt x="15221" y="10794"/>
                </a:cubicBezTo>
                <a:cubicBezTo>
                  <a:pt x="15199" y="10773"/>
                  <a:pt x="15178" y="10601"/>
                  <a:pt x="15199" y="10601"/>
                </a:cubicBezTo>
                <a:cubicBezTo>
                  <a:pt x="15221" y="10601"/>
                  <a:pt x="15232" y="10473"/>
                  <a:pt x="15242" y="10311"/>
                </a:cubicBezTo>
                <a:cubicBezTo>
                  <a:pt x="15242" y="10258"/>
                  <a:pt x="15242" y="9958"/>
                  <a:pt x="15232" y="9775"/>
                </a:cubicBezTo>
                <a:lnTo>
                  <a:pt x="15232" y="9507"/>
                </a:lnTo>
                <a:cubicBezTo>
                  <a:pt x="15242" y="9014"/>
                  <a:pt x="15221" y="8381"/>
                  <a:pt x="15199" y="8327"/>
                </a:cubicBezTo>
                <a:cubicBezTo>
                  <a:pt x="15189" y="8306"/>
                  <a:pt x="15189" y="8263"/>
                  <a:pt x="15199" y="8230"/>
                </a:cubicBezTo>
                <a:cubicBezTo>
                  <a:pt x="15221" y="8177"/>
                  <a:pt x="15211" y="8145"/>
                  <a:pt x="15189" y="8037"/>
                </a:cubicBezTo>
                <a:cubicBezTo>
                  <a:pt x="15156" y="7930"/>
                  <a:pt x="15156" y="7898"/>
                  <a:pt x="15168" y="7770"/>
                </a:cubicBezTo>
                <a:cubicBezTo>
                  <a:pt x="15189" y="7598"/>
                  <a:pt x="15178" y="7437"/>
                  <a:pt x="15146" y="7222"/>
                </a:cubicBezTo>
                <a:cubicBezTo>
                  <a:pt x="15135" y="7136"/>
                  <a:pt x="15125" y="7051"/>
                  <a:pt x="15125" y="7019"/>
                </a:cubicBezTo>
                <a:cubicBezTo>
                  <a:pt x="15125" y="6997"/>
                  <a:pt x="15114" y="6965"/>
                  <a:pt x="15103" y="6954"/>
                </a:cubicBezTo>
                <a:cubicBezTo>
                  <a:pt x="15092" y="6943"/>
                  <a:pt x="15082" y="6890"/>
                  <a:pt x="15071" y="6847"/>
                </a:cubicBezTo>
                <a:cubicBezTo>
                  <a:pt x="15060" y="6793"/>
                  <a:pt x="15039" y="6729"/>
                  <a:pt x="15017" y="6697"/>
                </a:cubicBezTo>
                <a:cubicBezTo>
                  <a:pt x="14996" y="6654"/>
                  <a:pt x="14975" y="6611"/>
                  <a:pt x="14963" y="6525"/>
                </a:cubicBezTo>
                <a:cubicBezTo>
                  <a:pt x="14963" y="6471"/>
                  <a:pt x="14953" y="6397"/>
                  <a:pt x="14932" y="6375"/>
                </a:cubicBezTo>
                <a:cubicBezTo>
                  <a:pt x="14878" y="6278"/>
                  <a:pt x="14856" y="6204"/>
                  <a:pt x="14846" y="6118"/>
                </a:cubicBezTo>
                <a:cubicBezTo>
                  <a:pt x="14835" y="6075"/>
                  <a:pt x="14824" y="6021"/>
                  <a:pt x="14803" y="5999"/>
                </a:cubicBezTo>
                <a:cubicBezTo>
                  <a:pt x="14792" y="5978"/>
                  <a:pt x="14782" y="5935"/>
                  <a:pt x="14782" y="5903"/>
                </a:cubicBezTo>
                <a:cubicBezTo>
                  <a:pt x="14782" y="5860"/>
                  <a:pt x="14770" y="5828"/>
                  <a:pt x="14749" y="5806"/>
                </a:cubicBezTo>
                <a:cubicBezTo>
                  <a:pt x="14727" y="5785"/>
                  <a:pt x="14727" y="5742"/>
                  <a:pt x="14727" y="5678"/>
                </a:cubicBezTo>
                <a:cubicBezTo>
                  <a:pt x="14727" y="5592"/>
                  <a:pt x="14706" y="5549"/>
                  <a:pt x="14674" y="5463"/>
                </a:cubicBezTo>
                <a:cubicBezTo>
                  <a:pt x="14631" y="5388"/>
                  <a:pt x="14620" y="5345"/>
                  <a:pt x="14631" y="5313"/>
                </a:cubicBezTo>
                <a:cubicBezTo>
                  <a:pt x="14631" y="5291"/>
                  <a:pt x="14631" y="5260"/>
                  <a:pt x="14610" y="5227"/>
                </a:cubicBezTo>
                <a:cubicBezTo>
                  <a:pt x="14599" y="5206"/>
                  <a:pt x="14577" y="5163"/>
                  <a:pt x="14567" y="5131"/>
                </a:cubicBezTo>
                <a:cubicBezTo>
                  <a:pt x="14556" y="5098"/>
                  <a:pt x="14524" y="5045"/>
                  <a:pt x="14491" y="5002"/>
                </a:cubicBezTo>
                <a:cubicBezTo>
                  <a:pt x="14460" y="4959"/>
                  <a:pt x="14438" y="4916"/>
                  <a:pt x="14438" y="4895"/>
                </a:cubicBezTo>
                <a:cubicBezTo>
                  <a:pt x="14438" y="4874"/>
                  <a:pt x="14417" y="4831"/>
                  <a:pt x="14384" y="4788"/>
                </a:cubicBezTo>
                <a:cubicBezTo>
                  <a:pt x="14352" y="4745"/>
                  <a:pt x="14320" y="4691"/>
                  <a:pt x="14320" y="4669"/>
                </a:cubicBezTo>
                <a:cubicBezTo>
                  <a:pt x="14310" y="4648"/>
                  <a:pt x="14298" y="4626"/>
                  <a:pt x="14288" y="4616"/>
                </a:cubicBezTo>
                <a:cubicBezTo>
                  <a:pt x="14277" y="4605"/>
                  <a:pt x="14245" y="4573"/>
                  <a:pt x="14234" y="4530"/>
                </a:cubicBezTo>
                <a:cubicBezTo>
                  <a:pt x="14213" y="4498"/>
                  <a:pt x="14159" y="4433"/>
                  <a:pt x="14116" y="4402"/>
                </a:cubicBezTo>
                <a:cubicBezTo>
                  <a:pt x="14062" y="4359"/>
                  <a:pt x="14031" y="4316"/>
                  <a:pt x="14020" y="4273"/>
                </a:cubicBezTo>
                <a:cubicBezTo>
                  <a:pt x="14009" y="4230"/>
                  <a:pt x="13977" y="4197"/>
                  <a:pt x="13955" y="4187"/>
                </a:cubicBezTo>
                <a:cubicBezTo>
                  <a:pt x="13934" y="4176"/>
                  <a:pt x="13912" y="4154"/>
                  <a:pt x="13902" y="4133"/>
                </a:cubicBezTo>
                <a:cubicBezTo>
                  <a:pt x="13891" y="4112"/>
                  <a:pt x="13848" y="4058"/>
                  <a:pt x="13805" y="4004"/>
                </a:cubicBezTo>
                <a:cubicBezTo>
                  <a:pt x="13773" y="3951"/>
                  <a:pt x="13719" y="3887"/>
                  <a:pt x="13698" y="3854"/>
                </a:cubicBezTo>
                <a:cubicBezTo>
                  <a:pt x="13666" y="3822"/>
                  <a:pt x="13633" y="3779"/>
                  <a:pt x="13602" y="3768"/>
                </a:cubicBezTo>
                <a:cubicBezTo>
                  <a:pt x="13580" y="3747"/>
                  <a:pt x="13473" y="3651"/>
                  <a:pt x="13366" y="3554"/>
                </a:cubicBezTo>
                <a:cubicBezTo>
                  <a:pt x="13269" y="3458"/>
                  <a:pt x="13173" y="3372"/>
                  <a:pt x="13161" y="3372"/>
                </a:cubicBezTo>
                <a:cubicBezTo>
                  <a:pt x="13151" y="3372"/>
                  <a:pt x="13119" y="3339"/>
                  <a:pt x="13097" y="3286"/>
                </a:cubicBezTo>
                <a:cubicBezTo>
                  <a:pt x="13065" y="3211"/>
                  <a:pt x="13033" y="3179"/>
                  <a:pt x="12979" y="3157"/>
                </a:cubicBezTo>
                <a:cubicBezTo>
                  <a:pt x="12904" y="3103"/>
                  <a:pt x="12829" y="3017"/>
                  <a:pt x="12797" y="2953"/>
                </a:cubicBezTo>
                <a:cubicBezTo>
                  <a:pt x="12786" y="2921"/>
                  <a:pt x="12754" y="2867"/>
                  <a:pt x="12701" y="2836"/>
                </a:cubicBezTo>
                <a:cubicBezTo>
                  <a:pt x="12647" y="2781"/>
                  <a:pt x="12625" y="2760"/>
                  <a:pt x="12636" y="2739"/>
                </a:cubicBezTo>
                <a:cubicBezTo>
                  <a:pt x="12636" y="2717"/>
                  <a:pt x="12625" y="2685"/>
                  <a:pt x="12582" y="2653"/>
                </a:cubicBezTo>
                <a:cubicBezTo>
                  <a:pt x="12486" y="2557"/>
                  <a:pt x="12432" y="2492"/>
                  <a:pt x="12400" y="2438"/>
                </a:cubicBezTo>
                <a:cubicBezTo>
                  <a:pt x="12389" y="2406"/>
                  <a:pt x="12357" y="2385"/>
                  <a:pt x="12336" y="2374"/>
                </a:cubicBezTo>
                <a:cubicBezTo>
                  <a:pt x="12314" y="2374"/>
                  <a:pt x="12282" y="2342"/>
                  <a:pt x="12260" y="2310"/>
                </a:cubicBezTo>
                <a:cubicBezTo>
                  <a:pt x="12229" y="2278"/>
                  <a:pt x="12207" y="2256"/>
                  <a:pt x="12196" y="2256"/>
                </a:cubicBezTo>
                <a:cubicBezTo>
                  <a:pt x="12186" y="2256"/>
                  <a:pt x="12143" y="2224"/>
                  <a:pt x="12100" y="2192"/>
                </a:cubicBezTo>
                <a:cubicBezTo>
                  <a:pt x="12064" y="2156"/>
                  <a:pt x="12036" y="2135"/>
                  <a:pt x="12021" y="2135"/>
                </a:cubicBezTo>
                <a:cubicBezTo>
                  <a:pt x="12018" y="2135"/>
                  <a:pt x="12016" y="2136"/>
                  <a:pt x="12014" y="2138"/>
                </a:cubicBezTo>
                <a:cubicBezTo>
                  <a:pt x="11993" y="2138"/>
                  <a:pt x="11950" y="2116"/>
                  <a:pt x="11896" y="2074"/>
                </a:cubicBezTo>
                <a:cubicBezTo>
                  <a:pt x="11853" y="2042"/>
                  <a:pt x="11800" y="2009"/>
                  <a:pt x="11788" y="2009"/>
                </a:cubicBezTo>
                <a:cubicBezTo>
                  <a:pt x="11767" y="2009"/>
                  <a:pt x="11746" y="1999"/>
                  <a:pt x="11735" y="1988"/>
                </a:cubicBezTo>
                <a:cubicBezTo>
                  <a:pt x="11714" y="1977"/>
                  <a:pt x="11638" y="1956"/>
                  <a:pt x="11564" y="1945"/>
                </a:cubicBezTo>
                <a:cubicBezTo>
                  <a:pt x="11456" y="1923"/>
                  <a:pt x="11413" y="1913"/>
                  <a:pt x="11392" y="1880"/>
                </a:cubicBezTo>
                <a:cubicBezTo>
                  <a:pt x="11359" y="1838"/>
                  <a:pt x="11156" y="1816"/>
                  <a:pt x="10415" y="1806"/>
                </a:cubicBezTo>
                <a:lnTo>
                  <a:pt x="9869" y="1806"/>
                </a:lnTo>
                <a:cubicBezTo>
                  <a:pt x="9697" y="1806"/>
                  <a:pt x="9472" y="1816"/>
                  <a:pt x="9440" y="1838"/>
                </a:cubicBezTo>
                <a:cubicBezTo>
                  <a:pt x="9429" y="1843"/>
                  <a:pt x="9418" y="1846"/>
                  <a:pt x="9409" y="1846"/>
                </a:cubicBezTo>
                <a:cubicBezTo>
                  <a:pt x="9400" y="1846"/>
                  <a:pt x="9391" y="1843"/>
                  <a:pt x="9386" y="1838"/>
                </a:cubicBezTo>
                <a:cubicBezTo>
                  <a:pt x="9371" y="1830"/>
                  <a:pt x="9356" y="1823"/>
                  <a:pt x="9337" y="1823"/>
                </a:cubicBezTo>
                <a:cubicBezTo>
                  <a:pt x="9329" y="1823"/>
                  <a:pt x="9320" y="1824"/>
                  <a:pt x="9311" y="1827"/>
                </a:cubicBezTo>
                <a:cubicBezTo>
                  <a:pt x="9290" y="1827"/>
                  <a:pt x="9225" y="1849"/>
                  <a:pt x="9161" y="1859"/>
                </a:cubicBezTo>
                <a:cubicBezTo>
                  <a:pt x="9107" y="1870"/>
                  <a:pt x="9032" y="1875"/>
                  <a:pt x="8966" y="1875"/>
                </a:cubicBezTo>
                <a:cubicBezTo>
                  <a:pt x="8901" y="1875"/>
                  <a:pt x="8844" y="1870"/>
                  <a:pt x="8828" y="1859"/>
                </a:cubicBezTo>
                <a:cubicBezTo>
                  <a:pt x="8818" y="1859"/>
                  <a:pt x="8764" y="1859"/>
                  <a:pt x="8721" y="1870"/>
                </a:cubicBezTo>
                <a:cubicBezTo>
                  <a:pt x="8665" y="1889"/>
                  <a:pt x="8587" y="1900"/>
                  <a:pt x="8517" y="1900"/>
                </a:cubicBezTo>
                <a:cubicBezTo>
                  <a:pt x="8466" y="1900"/>
                  <a:pt x="8420" y="1894"/>
                  <a:pt x="8389" y="1880"/>
                </a:cubicBezTo>
                <a:cubicBezTo>
                  <a:pt x="8356" y="1880"/>
                  <a:pt x="8313" y="1880"/>
                  <a:pt x="8270" y="1892"/>
                </a:cubicBezTo>
                <a:cubicBezTo>
                  <a:pt x="8227" y="1892"/>
                  <a:pt x="8163" y="1902"/>
                  <a:pt x="8131" y="1902"/>
                </a:cubicBezTo>
                <a:cubicBezTo>
                  <a:pt x="8088" y="1902"/>
                  <a:pt x="8045" y="1902"/>
                  <a:pt x="8034" y="1913"/>
                </a:cubicBezTo>
                <a:cubicBezTo>
                  <a:pt x="8024" y="1923"/>
                  <a:pt x="7927" y="1923"/>
                  <a:pt x="7820" y="1923"/>
                </a:cubicBezTo>
                <a:cubicBezTo>
                  <a:pt x="7691" y="1923"/>
                  <a:pt x="7605" y="1935"/>
                  <a:pt x="7595" y="1945"/>
                </a:cubicBezTo>
                <a:cubicBezTo>
                  <a:pt x="7575" y="1958"/>
                  <a:pt x="7509" y="1968"/>
                  <a:pt x="7454" y="1968"/>
                </a:cubicBezTo>
                <a:cubicBezTo>
                  <a:pt x="7421" y="1968"/>
                  <a:pt x="7392" y="1964"/>
                  <a:pt x="7380" y="1956"/>
                </a:cubicBezTo>
                <a:cubicBezTo>
                  <a:pt x="7369" y="1956"/>
                  <a:pt x="7337" y="1956"/>
                  <a:pt x="7305" y="1966"/>
                </a:cubicBezTo>
                <a:cubicBezTo>
                  <a:pt x="7234" y="1992"/>
                  <a:pt x="7186" y="2007"/>
                  <a:pt x="7157" y="2007"/>
                </a:cubicBezTo>
                <a:cubicBezTo>
                  <a:pt x="7138" y="2007"/>
                  <a:pt x="7127" y="2001"/>
                  <a:pt x="7123" y="1988"/>
                </a:cubicBezTo>
                <a:cubicBezTo>
                  <a:pt x="7118" y="1978"/>
                  <a:pt x="7092" y="1973"/>
                  <a:pt x="7035" y="1973"/>
                </a:cubicBezTo>
                <a:cubicBezTo>
                  <a:pt x="6966" y="1973"/>
                  <a:pt x="6850" y="1981"/>
                  <a:pt x="6672" y="1999"/>
                </a:cubicBezTo>
                <a:cubicBezTo>
                  <a:pt x="6587" y="1999"/>
                  <a:pt x="6458" y="2009"/>
                  <a:pt x="6382" y="2009"/>
                </a:cubicBezTo>
                <a:cubicBezTo>
                  <a:pt x="6351" y="2006"/>
                  <a:pt x="6326" y="2005"/>
                  <a:pt x="6306" y="2005"/>
                </a:cubicBezTo>
                <a:cubicBezTo>
                  <a:pt x="6258" y="2005"/>
                  <a:pt x="6237" y="2012"/>
                  <a:pt x="6222" y="2020"/>
                </a:cubicBezTo>
                <a:cubicBezTo>
                  <a:pt x="6209" y="2033"/>
                  <a:pt x="6197" y="2038"/>
                  <a:pt x="6176" y="2038"/>
                </a:cubicBezTo>
                <a:cubicBezTo>
                  <a:pt x="6161" y="2038"/>
                  <a:pt x="6142" y="2035"/>
                  <a:pt x="6115" y="2031"/>
                </a:cubicBezTo>
                <a:cubicBezTo>
                  <a:pt x="6062" y="2021"/>
                  <a:pt x="6028" y="2016"/>
                  <a:pt x="6003" y="2016"/>
                </a:cubicBezTo>
                <a:cubicBezTo>
                  <a:pt x="5973" y="2016"/>
                  <a:pt x="5956" y="2024"/>
                  <a:pt x="5932" y="2042"/>
                </a:cubicBezTo>
                <a:cubicBezTo>
                  <a:pt x="5910" y="2063"/>
                  <a:pt x="5868" y="2074"/>
                  <a:pt x="5825" y="2074"/>
                </a:cubicBezTo>
                <a:cubicBezTo>
                  <a:pt x="5793" y="2085"/>
                  <a:pt x="5717" y="2085"/>
                  <a:pt x="5664" y="2106"/>
                </a:cubicBezTo>
                <a:cubicBezTo>
                  <a:pt x="5610" y="2116"/>
                  <a:pt x="5524" y="2128"/>
                  <a:pt x="5471" y="2128"/>
                </a:cubicBezTo>
                <a:cubicBezTo>
                  <a:pt x="5407" y="2128"/>
                  <a:pt x="5374" y="2138"/>
                  <a:pt x="5364" y="2149"/>
                </a:cubicBezTo>
                <a:cubicBezTo>
                  <a:pt x="5364" y="2171"/>
                  <a:pt x="5321" y="2192"/>
                  <a:pt x="5267" y="2213"/>
                </a:cubicBezTo>
                <a:cubicBezTo>
                  <a:pt x="5225" y="2234"/>
                  <a:pt x="5201" y="2246"/>
                  <a:pt x="5181" y="2246"/>
                </a:cubicBezTo>
                <a:cubicBezTo>
                  <a:pt x="5170" y="2246"/>
                  <a:pt x="5161" y="2242"/>
                  <a:pt x="5149" y="2235"/>
                </a:cubicBezTo>
                <a:cubicBezTo>
                  <a:pt x="5142" y="2231"/>
                  <a:pt x="5136" y="2229"/>
                  <a:pt x="5129" y="2229"/>
                </a:cubicBezTo>
                <a:cubicBezTo>
                  <a:pt x="5114" y="2229"/>
                  <a:pt x="5095" y="2238"/>
                  <a:pt x="5052" y="2267"/>
                </a:cubicBezTo>
                <a:cubicBezTo>
                  <a:pt x="5009" y="2299"/>
                  <a:pt x="4967" y="2321"/>
                  <a:pt x="4956" y="2321"/>
                </a:cubicBezTo>
                <a:cubicBezTo>
                  <a:pt x="4935" y="2321"/>
                  <a:pt x="4881" y="2352"/>
                  <a:pt x="4828" y="2385"/>
                </a:cubicBezTo>
                <a:cubicBezTo>
                  <a:pt x="4765" y="2420"/>
                  <a:pt x="4725" y="2441"/>
                  <a:pt x="4701" y="2441"/>
                </a:cubicBezTo>
                <a:cubicBezTo>
                  <a:pt x="4696" y="2441"/>
                  <a:pt x="4691" y="2440"/>
                  <a:pt x="4688" y="2438"/>
                </a:cubicBezTo>
                <a:cubicBezTo>
                  <a:pt x="4683" y="2437"/>
                  <a:pt x="4679" y="2437"/>
                  <a:pt x="4674" y="2437"/>
                </a:cubicBezTo>
                <a:cubicBezTo>
                  <a:pt x="4632" y="2437"/>
                  <a:pt x="4572" y="2478"/>
                  <a:pt x="4495" y="2545"/>
                </a:cubicBezTo>
                <a:cubicBezTo>
                  <a:pt x="4463" y="2578"/>
                  <a:pt x="4420" y="2600"/>
                  <a:pt x="4377" y="2600"/>
                </a:cubicBezTo>
                <a:cubicBezTo>
                  <a:pt x="4334" y="2610"/>
                  <a:pt x="4237" y="2653"/>
                  <a:pt x="4163" y="2696"/>
                </a:cubicBezTo>
                <a:cubicBezTo>
                  <a:pt x="4077" y="2739"/>
                  <a:pt x="4001" y="2771"/>
                  <a:pt x="3980" y="2771"/>
                </a:cubicBezTo>
                <a:cubicBezTo>
                  <a:pt x="3958" y="2771"/>
                  <a:pt x="3819" y="2836"/>
                  <a:pt x="3722" y="2878"/>
                </a:cubicBezTo>
                <a:cubicBezTo>
                  <a:pt x="3691" y="2900"/>
                  <a:pt x="3637" y="2910"/>
                  <a:pt x="3583" y="2910"/>
                </a:cubicBezTo>
                <a:cubicBezTo>
                  <a:pt x="3519" y="2910"/>
                  <a:pt x="3497" y="2910"/>
                  <a:pt x="3476" y="2932"/>
                </a:cubicBezTo>
                <a:cubicBezTo>
                  <a:pt x="3457" y="2961"/>
                  <a:pt x="3378" y="2998"/>
                  <a:pt x="3339" y="2998"/>
                </a:cubicBezTo>
                <a:cubicBezTo>
                  <a:pt x="3334" y="2998"/>
                  <a:pt x="3329" y="2997"/>
                  <a:pt x="3326" y="2996"/>
                </a:cubicBezTo>
                <a:cubicBezTo>
                  <a:pt x="3324" y="2994"/>
                  <a:pt x="3321" y="2993"/>
                  <a:pt x="3317" y="2993"/>
                </a:cubicBezTo>
                <a:cubicBezTo>
                  <a:pt x="3297" y="2993"/>
                  <a:pt x="3254" y="3013"/>
                  <a:pt x="3219" y="3039"/>
                </a:cubicBezTo>
                <a:cubicBezTo>
                  <a:pt x="3165" y="3060"/>
                  <a:pt x="3100" y="3082"/>
                  <a:pt x="3068" y="3082"/>
                </a:cubicBezTo>
                <a:cubicBezTo>
                  <a:pt x="3036" y="3082"/>
                  <a:pt x="3004" y="3103"/>
                  <a:pt x="2983" y="3125"/>
                </a:cubicBezTo>
                <a:cubicBezTo>
                  <a:pt x="2940" y="3168"/>
                  <a:pt x="2875" y="3200"/>
                  <a:pt x="2725" y="3265"/>
                </a:cubicBezTo>
                <a:cubicBezTo>
                  <a:pt x="2704" y="3275"/>
                  <a:pt x="2682" y="3296"/>
                  <a:pt x="2671" y="3318"/>
                </a:cubicBezTo>
                <a:cubicBezTo>
                  <a:pt x="2671" y="3350"/>
                  <a:pt x="2639" y="3372"/>
                  <a:pt x="2564" y="3415"/>
                </a:cubicBezTo>
                <a:cubicBezTo>
                  <a:pt x="2478" y="3468"/>
                  <a:pt x="2457" y="3489"/>
                  <a:pt x="2446" y="3522"/>
                </a:cubicBezTo>
                <a:cubicBezTo>
                  <a:pt x="2446" y="3554"/>
                  <a:pt x="2425" y="3586"/>
                  <a:pt x="2392" y="3597"/>
                </a:cubicBezTo>
                <a:cubicBezTo>
                  <a:pt x="2318" y="3640"/>
                  <a:pt x="2178" y="3790"/>
                  <a:pt x="2167" y="3844"/>
                </a:cubicBezTo>
                <a:cubicBezTo>
                  <a:pt x="2167" y="3876"/>
                  <a:pt x="2146" y="3918"/>
                  <a:pt x="2125" y="3940"/>
                </a:cubicBezTo>
                <a:cubicBezTo>
                  <a:pt x="2070" y="4004"/>
                  <a:pt x="1803" y="4498"/>
                  <a:pt x="1803" y="4541"/>
                </a:cubicBezTo>
                <a:cubicBezTo>
                  <a:pt x="1803" y="4552"/>
                  <a:pt x="1781" y="4595"/>
                  <a:pt x="1749" y="4638"/>
                </a:cubicBezTo>
                <a:cubicBezTo>
                  <a:pt x="1717" y="4680"/>
                  <a:pt x="1695" y="4723"/>
                  <a:pt x="1695" y="4755"/>
                </a:cubicBezTo>
                <a:cubicBezTo>
                  <a:pt x="1695" y="4788"/>
                  <a:pt x="1674" y="4841"/>
                  <a:pt x="1653" y="4884"/>
                </a:cubicBezTo>
                <a:cubicBezTo>
                  <a:pt x="1631" y="4927"/>
                  <a:pt x="1610" y="4970"/>
                  <a:pt x="1610" y="4991"/>
                </a:cubicBezTo>
                <a:cubicBezTo>
                  <a:pt x="1610" y="5013"/>
                  <a:pt x="1599" y="5034"/>
                  <a:pt x="1588" y="5055"/>
                </a:cubicBezTo>
                <a:cubicBezTo>
                  <a:pt x="1577" y="5077"/>
                  <a:pt x="1567" y="5109"/>
                  <a:pt x="1567" y="5141"/>
                </a:cubicBezTo>
                <a:cubicBezTo>
                  <a:pt x="1567" y="5195"/>
                  <a:pt x="1556" y="5206"/>
                  <a:pt x="1470" y="5388"/>
                </a:cubicBezTo>
                <a:cubicBezTo>
                  <a:pt x="1438" y="5453"/>
                  <a:pt x="1417" y="5506"/>
                  <a:pt x="1427" y="5527"/>
                </a:cubicBezTo>
                <a:cubicBezTo>
                  <a:pt x="1427" y="5549"/>
                  <a:pt x="1417" y="5592"/>
                  <a:pt x="1384" y="5646"/>
                </a:cubicBezTo>
                <a:cubicBezTo>
                  <a:pt x="1331" y="5720"/>
                  <a:pt x="1331" y="5753"/>
                  <a:pt x="1320" y="5839"/>
                </a:cubicBezTo>
                <a:cubicBezTo>
                  <a:pt x="1320" y="5914"/>
                  <a:pt x="1309" y="5956"/>
                  <a:pt x="1288" y="5999"/>
                </a:cubicBezTo>
                <a:cubicBezTo>
                  <a:pt x="1266" y="6032"/>
                  <a:pt x="1255" y="6064"/>
                  <a:pt x="1255" y="6075"/>
                </a:cubicBezTo>
                <a:cubicBezTo>
                  <a:pt x="1255" y="6085"/>
                  <a:pt x="1234" y="6118"/>
                  <a:pt x="1212" y="6139"/>
                </a:cubicBezTo>
                <a:cubicBezTo>
                  <a:pt x="1181" y="6182"/>
                  <a:pt x="1169" y="6204"/>
                  <a:pt x="1181" y="6246"/>
                </a:cubicBezTo>
                <a:cubicBezTo>
                  <a:pt x="1191" y="6300"/>
                  <a:pt x="1191" y="6311"/>
                  <a:pt x="1148" y="6332"/>
                </a:cubicBezTo>
                <a:cubicBezTo>
                  <a:pt x="1116" y="6354"/>
                  <a:pt x="1105" y="6375"/>
                  <a:pt x="1105" y="6418"/>
                </a:cubicBezTo>
                <a:cubicBezTo>
                  <a:pt x="1105" y="6450"/>
                  <a:pt x="1105" y="6493"/>
                  <a:pt x="1095" y="6525"/>
                </a:cubicBezTo>
                <a:cubicBezTo>
                  <a:pt x="1084" y="6547"/>
                  <a:pt x="1062" y="6611"/>
                  <a:pt x="1052" y="6676"/>
                </a:cubicBezTo>
                <a:cubicBezTo>
                  <a:pt x="1041" y="6740"/>
                  <a:pt x="1019" y="6826"/>
                  <a:pt x="1009" y="6869"/>
                </a:cubicBezTo>
                <a:cubicBezTo>
                  <a:pt x="988" y="6912"/>
                  <a:pt x="976" y="6965"/>
                  <a:pt x="988" y="6986"/>
                </a:cubicBezTo>
                <a:cubicBezTo>
                  <a:pt x="988" y="7019"/>
                  <a:pt x="988" y="7051"/>
                  <a:pt x="976" y="7062"/>
                </a:cubicBezTo>
                <a:cubicBezTo>
                  <a:pt x="955" y="7072"/>
                  <a:pt x="955" y="7126"/>
                  <a:pt x="966" y="7448"/>
                </a:cubicBezTo>
                <a:cubicBezTo>
                  <a:pt x="966" y="7544"/>
                  <a:pt x="945" y="7758"/>
                  <a:pt x="923" y="7844"/>
                </a:cubicBezTo>
                <a:cubicBezTo>
                  <a:pt x="912" y="7877"/>
                  <a:pt x="912" y="7930"/>
                  <a:pt x="923" y="8006"/>
                </a:cubicBezTo>
                <a:cubicBezTo>
                  <a:pt x="933" y="8059"/>
                  <a:pt x="945" y="8123"/>
                  <a:pt x="945" y="8156"/>
                </a:cubicBezTo>
                <a:cubicBezTo>
                  <a:pt x="933" y="8199"/>
                  <a:pt x="923" y="8552"/>
                  <a:pt x="912" y="8895"/>
                </a:cubicBezTo>
                <a:cubicBezTo>
                  <a:pt x="912" y="8938"/>
                  <a:pt x="912" y="9078"/>
                  <a:pt x="923" y="9217"/>
                </a:cubicBezTo>
                <a:cubicBezTo>
                  <a:pt x="933" y="9486"/>
                  <a:pt x="933" y="9722"/>
                  <a:pt x="923" y="9743"/>
                </a:cubicBezTo>
                <a:cubicBezTo>
                  <a:pt x="912" y="9754"/>
                  <a:pt x="923" y="9796"/>
                  <a:pt x="933" y="9861"/>
                </a:cubicBezTo>
                <a:cubicBezTo>
                  <a:pt x="945" y="9915"/>
                  <a:pt x="955" y="10011"/>
                  <a:pt x="955" y="10075"/>
                </a:cubicBezTo>
                <a:cubicBezTo>
                  <a:pt x="966" y="10215"/>
                  <a:pt x="998" y="10376"/>
                  <a:pt x="1030" y="10419"/>
                </a:cubicBezTo>
                <a:cubicBezTo>
                  <a:pt x="1052" y="10430"/>
                  <a:pt x="1062" y="10473"/>
                  <a:pt x="1062" y="10516"/>
                </a:cubicBezTo>
                <a:cubicBezTo>
                  <a:pt x="1062" y="10547"/>
                  <a:pt x="1073" y="10612"/>
                  <a:pt x="1095" y="10655"/>
                </a:cubicBezTo>
                <a:cubicBezTo>
                  <a:pt x="1116" y="10687"/>
                  <a:pt x="1116" y="10740"/>
                  <a:pt x="1116" y="10752"/>
                </a:cubicBezTo>
                <a:cubicBezTo>
                  <a:pt x="1116" y="10762"/>
                  <a:pt x="1116" y="10794"/>
                  <a:pt x="1138" y="10816"/>
                </a:cubicBezTo>
                <a:cubicBezTo>
                  <a:pt x="1148" y="10837"/>
                  <a:pt x="1159" y="10880"/>
                  <a:pt x="1159" y="10902"/>
                </a:cubicBezTo>
                <a:cubicBezTo>
                  <a:pt x="1159" y="10933"/>
                  <a:pt x="1169" y="10966"/>
                  <a:pt x="1191" y="10987"/>
                </a:cubicBezTo>
                <a:cubicBezTo>
                  <a:pt x="1266" y="11095"/>
                  <a:pt x="1309" y="11234"/>
                  <a:pt x="1288" y="11277"/>
                </a:cubicBezTo>
                <a:cubicBezTo>
                  <a:pt x="1266" y="11309"/>
                  <a:pt x="1266" y="11331"/>
                  <a:pt x="1341" y="11556"/>
                </a:cubicBezTo>
                <a:cubicBezTo>
                  <a:pt x="1363" y="11610"/>
                  <a:pt x="1384" y="11674"/>
                  <a:pt x="1395" y="11684"/>
                </a:cubicBezTo>
                <a:cubicBezTo>
                  <a:pt x="1405" y="11695"/>
                  <a:pt x="1417" y="11738"/>
                  <a:pt x="1427" y="11770"/>
                </a:cubicBezTo>
                <a:cubicBezTo>
                  <a:pt x="1448" y="11910"/>
                  <a:pt x="1491" y="12049"/>
                  <a:pt x="1502" y="12070"/>
                </a:cubicBezTo>
                <a:cubicBezTo>
                  <a:pt x="1524" y="12092"/>
                  <a:pt x="1534" y="12135"/>
                  <a:pt x="1545" y="12167"/>
                </a:cubicBezTo>
                <a:cubicBezTo>
                  <a:pt x="1556" y="12210"/>
                  <a:pt x="1588" y="12253"/>
                  <a:pt x="1599" y="12263"/>
                </a:cubicBezTo>
                <a:cubicBezTo>
                  <a:pt x="1620" y="12275"/>
                  <a:pt x="1631" y="12296"/>
                  <a:pt x="1620" y="12306"/>
                </a:cubicBezTo>
                <a:cubicBezTo>
                  <a:pt x="1620" y="12318"/>
                  <a:pt x="1631" y="12360"/>
                  <a:pt x="1663" y="12403"/>
                </a:cubicBezTo>
                <a:cubicBezTo>
                  <a:pt x="1770" y="12532"/>
                  <a:pt x="1846" y="12661"/>
                  <a:pt x="1856" y="12714"/>
                </a:cubicBezTo>
                <a:cubicBezTo>
                  <a:pt x="1867" y="12747"/>
                  <a:pt x="1899" y="12790"/>
                  <a:pt x="1920" y="12821"/>
                </a:cubicBezTo>
                <a:cubicBezTo>
                  <a:pt x="1953" y="12854"/>
                  <a:pt x="1963" y="12875"/>
                  <a:pt x="1963" y="12897"/>
                </a:cubicBezTo>
                <a:cubicBezTo>
                  <a:pt x="1953" y="12907"/>
                  <a:pt x="1963" y="12929"/>
                  <a:pt x="1985" y="12961"/>
                </a:cubicBezTo>
                <a:cubicBezTo>
                  <a:pt x="2006" y="12983"/>
                  <a:pt x="2039" y="13036"/>
                  <a:pt x="2049" y="13057"/>
                </a:cubicBezTo>
                <a:cubicBezTo>
                  <a:pt x="2070" y="13090"/>
                  <a:pt x="2092" y="13111"/>
                  <a:pt x="2113" y="13122"/>
                </a:cubicBezTo>
                <a:cubicBezTo>
                  <a:pt x="2125" y="13122"/>
                  <a:pt x="2135" y="13143"/>
                  <a:pt x="2135" y="13154"/>
                </a:cubicBezTo>
                <a:cubicBezTo>
                  <a:pt x="2135" y="13176"/>
                  <a:pt x="2156" y="13207"/>
                  <a:pt x="2178" y="13240"/>
                </a:cubicBezTo>
                <a:cubicBezTo>
                  <a:pt x="2210" y="13261"/>
                  <a:pt x="2253" y="13315"/>
                  <a:pt x="2275" y="13347"/>
                </a:cubicBezTo>
                <a:cubicBezTo>
                  <a:pt x="2296" y="13390"/>
                  <a:pt x="2339" y="13443"/>
                  <a:pt x="2371" y="13476"/>
                </a:cubicBezTo>
                <a:cubicBezTo>
                  <a:pt x="2403" y="13508"/>
                  <a:pt x="2425" y="13551"/>
                  <a:pt x="2425" y="13562"/>
                </a:cubicBezTo>
                <a:cubicBezTo>
                  <a:pt x="2425" y="13572"/>
                  <a:pt x="2446" y="13615"/>
                  <a:pt x="2468" y="13636"/>
                </a:cubicBezTo>
                <a:cubicBezTo>
                  <a:pt x="2489" y="13669"/>
                  <a:pt x="2521" y="13722"/>
                  <a:pt x="2554" y="13765"/>
                </a:cubicBezTo>
                <a:cubicBezTo>
                  <a:pt x="2564" y="13808"/>
                  <a:pt x="2596" y="13841"/>
                  <a:pt x="2607" y="13841"/>
                </a:cubicBezTo>
                <a:cubicBezTo>
                  <a:pt x="2639" y="13841"/>
                  <a:pt x="2832" y="14055"/>
                  <a:pt x="2864" y="14130"/>
                </a:cubicBezTo>
                <a:cubicBezTo>
                  <a:pt x="2886" y="14184"/>
                  <a:pt x="2907" y="14205"/>
                  <a:pt x="2950" y="14227"/>
                </a:cubicBezTo>
                <a:cubicBezTo>
                  <a:pt x="2983" y="14248"/>
                  <a:pt x="3014" y="14280"/>
                  <a:pt x="3026" y="14301"/>
                </a:cubicBezTo>
                <a:cubicBezTo>
                  <a:pt x="3043" y="14337"/>
                  <a:pt x="3068" y="14358"/>
                  <a:pt x="3095" y="14358"/>
                </a:cubicBezTo>
                <a:cubicBezTo>
                  <a:pt x="3101" y="14358"/>
                  <a:pt x="3106" y="14357"/>
                  <a:pt x="3111" y="14356"/>
                </a:cubicBezTo>
                <a:cubicBezTo>
                  <a:pt x="3122" y="14356"/>
                  <a:pt x="3143" y="14366"/>
                  <a:pt x="3154" y="14387"/>
                </a:cubicBezTo>
                <a:cubicBezTo>
                  <a:pt x="3165" y="14409"/>
                  <a:pt x="3219" y="14463"/>
                  <a:pt x="3283" y="14516"/>
                </a:cubicBezTo>
                <a:cubicBezTo>
                  <a:pt x="3347" y="14570"/>
                  <a:pt x="3401" y="14623"/>
                  <a:pt x="3412" y="14645"/>
                </a:cubicBezTo>
                <a:cubicBezTo>
                  <a:pt x="3422" y="14656"/>
                  <a:pt x="3443" y="14677"/>
                  <a:pt x="3455" y="14677"/>
                </a:cubicBezTo>
                <a:cubicBezTo>
                  <a:pt x="3508" y="14677"/>
                  <a:pt x="3626" y="14742"/>
                  <a:pt x="3615" y="14763"/>
                </a:cubicBezTo>
                <a:cubicBezTo>
                  <a:pt x="3605" y="14785"/>
                  <a:pt x="3808" y="14945"/>
                  <a:pt x="3841" y="14945"/>
                </a:cubicBezTo>
                <a:cubicBezTo>
                  <a:pt x="3841" y="14945"/>
                  <a:pt x="3851" y="14967"/>
                  <a:pt x="3862" y="14978"/>
                </a:cubicBezTo>
                <a:cubicBezTo>
                  <a:pt x="3862" y="14999"/>
                  <a:pt x="3884" y="15021"/>
                  <a:pt x="3915" y="15031"/>
                </a:cubicBezTo>
                <a:cubicBezTo>
                  <a:pt x="3937" y="15042"/>
                  <a:pt x="3991" y="15074"/>
                  <a:pt x="4023" y="15106"/>
                </a:cubicBezTo>
                <a:cubicBezTo>
                  <a:pt x="4055" y="15138"/>
                  <a:pt x="4108" y="15160"/>
                  <a:pt x="4130" y="15171"/>
                </a:cubicBezTo>
                <a:cubicBezTo>
                  <a:pt x="4163" y="15171"/>
                  <a:pt x="4184" y="15192"/>
                  <a:pt x="4184" y="15202"/>
                </a:cubicBezTo>
                <a:cubicBezTo>
                  <a:pt x="4184" y="15235"/>
                  <a:pt x="4302" y="15310"/>
                  <a:pt x="4398" y="15342"/>
                </a:cubicBezTo>
                <a:cubicBezTo>
                  <a:pt x="4463" y="15364"/>
                  <a:pt x="4484" y="15385"/>
                  <a:pt x="4495" y="15407"/>
                </a:cubicBezTo>
                <a:cubicBezTo>
                  <a:pt x="4495" y="15438"/>
                  <a:pt x="4527" y="15450"/>
                  <a:pt x="4645" y="15493"/>
                </a:cubicBezTo>
                <a:cubicBezTo>
                  <a:pt x="4731" y="15524"/>
                  <a:pt x="4806" y="15557"/>
                  <a:pt x="4816" y="15567"/>
                </a:cubicBezTo>
                <a:cubicBezTo>
                  <a:pt x="4828" y="15589"/>
                  <a:pt x="4849" y="15610"/>
                  <a:pt x="4881" y="15621"/>
                </a:cubicBezTo>
                <a:cubicBezTo>
                  <a:pt x="4913" y="15632"/>
                  <a:pt x="4956" y="15664"/>
                  <a:pt x="4988" y="15696"/>
                </a:cubicBezTo>
                <a:cubicBezTo>
                  <a:pt x="5009" y="15717"/>
                  <a:pt x="5042" y="15739"/>
                  <a:pt x="5064" y="15739"/>
                </a:cubicBezTo>
                <a:cubicBezTo>
                  <a:pt x="5074" y="15739"/>
                  <a:pt x="5106" y="15771"/>
                  <a:pt x="5138" y="15814"/>
                </a:cubicBezTo>
                <a:cubicBezTo>
                  <a:pt x="5181" y="15857"/>
                  <a:pt x="5224" y="15889"/>
                  <a:pt x="5300" y="15922"/>
                </a:cubicBezTo>
                <a:cubicBezTo>
                  <a:pt x="5374" y="15953"/>
                  <a:pt x="5428" y="15986"/>
                  <a:pt x="5493" y="16050"/>
                </a:cubicBezTo>
                <a:cubicBezTo>
                  <a:pt x="5535" y="16093"/>
                  <a:pt x="5589" y="16136"/>
                  <a:pt x="5600" y="16136"/>
                </a:cubicBezTo>
                <a:cubicBezTo>
                  <a:pt x="5621" y="16136"/>
                  <a:pt x="5696" y="16168"/>
                  <a:pt x="5771" y="16200"/>
                </a:cubicBezTo>
                <a:cubicBezTo>
                  <a:pt x="5857" y="16243"/>
                  <a:pt x="5943" y="16275"/>
                  <a:pt x="5965" y="16275"/>
                </a:cubicBezTo>
                <a:cubicBezTo>
                  <a:pt x="5996" y="16275"/>
                  <a:pt x="6050" y="16297"/>
                  <a:pt x="6082" y="16308"/>
                </a:cubicBezTo>
                <a:cubicBezTo>
                  <a:pt x="6157" y="16354"/>
                  <a:pt x="6280" y="16385"/>
                  <a:pt x="6346" y="16385"/>
                </a:cubicBezTo>
                <a:cubicBezTo>
                  <a:pt x="6356" y="16385"/>
                  <a:pt x="6365" y="16384"/>
                  <a:pt x="6372" y="16382"/>
                </a:cubicBezTo>
                <a:cubicBezTo>
                  <a:pt x="6381" y="16379"/>
                  <a:pt x="6390" y="16378"/>
                  <a:pt x="6397" y="16378"/>
                </a:cubicBezTo>
                <a:cubicBezTo>
                  <a:pt x="6415" y="16378"/>
                  <a:pt x="6425" y="16386"/>
                  <a:pt x="6425" y="16394"/>
                </a:cubicBezTo>
                <a:cubicBezTo>
                  <a:pt x="6436" y="16415"/>
                  <a:pt x="6490" y="16436"/>
                  <a:pt x="6565" y="16447"/>
                </a:cubicBezTo>
                <a:cubicBezTo>
                  <a:pt x="6630" y="16468"/>
                  <a:pt x="6715" y="16490"/>
                  <a:pt x="6737" y="16501"/>
                </a:cubicBezTo>
                <a:cubicBezTo>
                  <a:pt x="6762" y="16513"/>
                  <a:pt x="6783" y="16518"/>
                  <a:pt x="6807" y="16518"/>
                </a:cubicBezTo>
                <a:cubicBezTo>
                  <a:pt x="6824" y="16518"/>
                  <a:pt x="6843" y="16516"/>
                  <a:pt x="6866" y="16511"/>
                </a:cubicBezTo>
                <a:cubicBezTo>
                  <a:pt x="6914" y="16500"/>
                  <a:pt x="7042" y="16495"/>
                  <a:pt x="7164" y="16495"/>
                </a:cubicBezTo>
                <a:cubicBezTo>
                  <a:pt x="7286" y="16495"/>
                  <a:pt x="7402" y="16500"/>
                  <a:pt x="7423" y="16511"/>
                </a:cubicBezTo>
                <a:cubicBezTo>
                  <a:pt x="7429" y="16524"/>
                  <a:pt x="7447" y="16529"/>
                  <a:pt x="7471" y="16529"/>
                </a:cubicBezTo>
                <a:cubicBezTo>
                  <a:pt x="7488" y="16529"/>
                  <a:pt x="7508" y="16526"/>
                  <a:pt x="7531" y="16522"/>
                </a:cubicBezTo>
                <a:cubicBezTo>
                  <a:pt x="7545" y="16519"/>
                  <a:pt x="7562" y="16517"/>
                  <a:pt x="7579" y="16517"/>
                </a:cubicBezTo>
                <a:cubicBezTo>
                  <a:pt x="7614" y="16517"/>
                  <a:pt x="7652" y="16522"/>
                  <a:pt x="7681" y="16522"/>
                </a:cubicBezTo>
                <a:cubicBezTo>
                  <a:pt x="7724" y="16533"/>
                  <a:pt x="7841" y="16544"/>
                  <a:pt x="7948" y="16544"/>
                </a:cubicBezTo>
                <a:cubicBezTo>
                  <a:pt x="8056" y="16544"/>
                  <a:pt x="8153" y="16554"/>
                  <a:pt x="8163" y="16554"/>
                </a:cubicBezTo>
                <a:cubicBezTo>
                  <a:pt x="8163" y="16565"/>
                  <a:pt x="8238" y="16575"/>
                  <a:pt x="8335" y="16575"/>
                </a:cubicBezTo>
                <a:cubicBezTo>
                  <a:pt x="8432" y="16587"/>
                  <a:pt x="8506" y="16597"/>
                  <a:pt x="8517" y="16608"/>
                </a:cubicBezTo>
                <a:cubicBezTo>
                  <a:pt x="8528" y="16608"/>
                  <a:pt x="8592" y="16618"/>
                  <a:pt x="8656" y="16618"/>
                </a:cubicBezTo>
                <a:cubicBezTo>
                  <a:pt x="8732" y="16618"/>
                  <a:pt x="8807" y="16630"/>
                  <a:pt x="8828" y="16640"/>
                </a:cubicBezTo>
                <a:cubicBezTo>
                  <a:pt x="8875" y="16653"/>
                  <a:pt x="8938" y="16663"/>
                  <a:pt x="8992" y="16663"/>
                </a:cubicBezTo>
                <a:cubicBezTo>
                  <a:pt x="9025" y="16663"/>
                  <a:pt x="9055" y="16659"/>
                  <a:pt x="9075" y="16651"/>
                </a:cubicBezTo>
                <a:cubicBezTo>
                  <a:pt x="9118" y="16640"/>
                  <a:pt x="9139" y="16640"/>
                  <a:pt x="9161" y="16640"/>
                </a:cubicBezTo>
                <a:cubicBezTo>
                  <a:pt x="9177" y="16651"/>
                  <a:pt x="9193" y="16656"/>
                  <a:pt x="9213" y="16656"/>
                </a:cubicBezTo>
                <a:cubicBezTo>
                  <a:pt x="9233" y="16656"/>
                  <a:pt x="9257" y="16651"/>
                  <a:pt x="9290" y="16640"/>
                </a:cubicBezTo>
                <a:cubicBezTo>
                  <a:pt x="9343" y="16630"/>
                  <a:pt x="9418" y="16618"/>
                  <a:pt x="9461" y="16618"/>
                </a:cubicBezTo>
                <a:cubicBezTo>
                  <a:pt x="9643" y="16618"/>
                  <a:pt x="9901" y="16608"/>
                  <a:pt x="10072" y="16587"/>
                </a:cubicBezTo>
                <a:cubicBezTo>
                  <a:pt x="10201" y="16575"/>
                  <a:pt x="10265" y="16554"/>
                  <a:pt x="10330" y="16522"/>
                </a:cubicBezTo>
                <a:cubicBezTo>
                  <a:pt x="10380" y="16497"/>
                  <a:pt x="10405" y="16487"/>
                  <a:pt x="10421" y="16487"/>
                </a:cubicBezTo>
                <a:cubicBezTo>
                  <a:pt x="10432" y="16487"/>
                  <a:pt x="10439" y="16492"/>
                  <a:pt x="10448" y="16501"/>
                </a:cubicBezTo>
                <a:cubicBezTo>
                  <a:pt x="10464" y="16517"/>
                  <a:pt x="10472" y="16525"/>
                  <a:pt x="10483" y="16525"/>
                </a:cubicBezTo>
                <a:cubicBezTo>
                  <a:pt x="10493" y="16525"/>
                  <a:pt x="10507" y="16517"/>
                  <a:pt x="10534" y="16501"/>
                </a:cubicBezTo>
                <a:cubicBezTo>
                  <a:pt x="10555" y="16490"/>
                  <a:pt x="10598" y="16468"/>
                  <a:pt x="10620" y="16468"/>
                </a:cubicBezTo>
                <a:cubicBezTo>
                  <a:pt x="10641" y="16468"/>
                  <a:pt x="10684" y="16458"/>
                  <a:pt x="10706" y="16447"/>
                </a:cubicBezTo>
                <a:cubicBezTo>
                  <a:pt x="10737" y="16425"/>
                  <a:pt x="10780" y="16425"/>
                  <a:pt x="10823" y="16425"/>
                </a:cubicBezTo>
                <a:cubicBezTo>
                  <a:pt x="10835" y="16428"/>
                  <a:pt x="10846" y="16429"/>
                  <a:pt x="10856" y="16429"/>
                </a:cubicBezTo>
                <a:cubicBezTo>
                  <a:pt x="10890" y="16429"/>
                  <a:pt x="10918" y="16413"/>
                  <a:pt x="10984" y="16372"/>
                </a:cubicBezTo>
                <a:cubicBezTo>
                  <a:pt x="11038" y="16339"/>
                  <a:pt x="11092" y="16318"/>
                  <a:pt x="11102" y="16318"/>
                </a:cubicBezTo>
                <a:cubicBezTo>
                  <a:pt x="11108" y="16321"/>
                  <a:pt x="11116" y="16322"/>
                  <a:pt x="11126" y="16322"/>
                </a:cubicBezTo>
                <a:cubicBezTo>
                  <a:pt x="11192" y="16322"/>
                  <a:pt x="11333" y="16268"/>
                  <a:pt x="11371" y="16222"/>
                </a:cubicBezTo>
                <a:cubicBezTo>
                  <a:pt x="11403" y="16197"/>
                  <a:pt x="11417" y="16185"/>
                  <a:pt x="11445" y="16185"/>
                </a:cubicBezTo>
                <a:cubicBezTo>
                  <a:pt x="11454" y="16185"/>
                  <a:pt x="11464" y="16187"/>
                  <a:pt x="11478" y="16189"/>
                </a:cubicBezTo>
                <a:cubicBezTo>
                  <a:pt x="11487" y="16193"/>
                  <a:pt x="11496" y="16194"/>
                  <a:pt x="11504" y="16194"/>
                </a:cubicBezTo>
                <a:cubicBezTo>
                  <a:pt x="11522" y="16194"/>
                  <a:pt x="11537" y="16186"/>
                  <a:pt x="11552" y="16179"/>
                </a:cubicBezTo>
                <a:cubicBezTo>
                  <a:pt x="11561" y="16163"/>
                  <a:pt x="11574" y="16153"/>
                  <a:pt x="11585" y="16153"/>
                </a:cubicBezTo>
                <a:cubicBezTo>
                  <a:pt x="11589" y="16153"/>
                  <a:pt x="11593" y="16155"/>
                  <a:pt x="11595" y="16158"/>
                </a:cubicBezTo>
                <a:cubicBezTo>
                  <a:pt x="11617" y="16158"/>
                  <a:pt x="11649" y="16146"/>
                  <a:pt x="11671" y="16136"/>
                </a:cubicBezTo>
                <a:cubicBezTo>
                  <a:pt x="11692" y="16115"/>
                  <a:pt x="11714" y="16103"/>
                  <a:pt x="11724" y="16103"/>
                </a:cubicBezTo>
                <a:cubicBezTo>
                  <a:pt x="11724" y="16103"/>
                  <a:pt x="11757" y="16082"/>
                  <a:pt x="11788" y="16050"/>
                </a:cubicBezTo>
                <a:cubicBezTo>
                  <a:pt x="11831" y="16029"/>
                  <a:pt x="11864" y="16007"/>
                  <a:pt x="11864" y="16007"/>
                </a:cubicBezTo>
                <a:cubicBezTo>
                  <a:pt x="11874" y="16007"/>
                  <a:pt x="11928" y="15975"/>
                  <a:pt x="11982" y="15953"/>
                </a:cubicBezTo>
                <a:cubicBezTo>
                  <a:pt x="12036" y="15932"/>
                  <a:pt x="12089" y="15900"/>
                  <a:pt x="12110" y="15900"/>
                </a:cubicBezTo>
                <a:cubicBezTo>
                  <a:pt x="12121" y="15900"/>
                  <a:pt x="12164" y="15879"/>
                  <a:pt x="12196" y="15846"/>
                </a:cubicBezTo>
                <a:cubicBezTo>
                  <a:pt x="12239" y="15814"/>
                  <a:pt x="12293" y="15793"/>
                  <a:pt x="12314" y="15782"/>
                </a:cubicBezTo>
                <a:cubicBezTo>
                  <a:pt x="12346" y="15782"/>
                  <a:pt x="12389" y="15760"/>
                  <a:pt x="12422" y="15739"/>
                </a:cubicBezTo>
                <a:cubicBezTo>
                  <a:pt x="12453" y="15728"/>
                  <a:pt x="12486" y="15707"/>
                  <a:pt x="12496" y="15707"/>
                </a:cubicBezTo>
                <a:cubicBezTo>
                  <a:pt x="12508" y="15707"/>
                  <a:pt x="12539" y="15696"/>
                  <a:pt x="12561" y="15674"/>
                </a:cubicBezTo>
                <a:cubicBezTo>
                  <a:pt x="12582" y="15664"/>
                  <a:pt x="12625" y="15643"/>
                  <a:pt x="12647" y="15643"/>
                </a:cubicBezTo>
                <a:cubicBezTo>
                  <a:pt x="12689" y="15643"/>
                  <a:pt x="12861" y="15589"/>
                  <a:pt x="12904" y="15557"/>
                </a:cubicBezTo>
                <a:cubicBezTo>
                  <a:pt x="12915" y="15535"/>
                  <a:pt x="12958" y="15524"/>
                  <a:pt x="13001" y="15524"/>
                </a:cubicBezTo>
                <a:cubicBezTo>
                  <a:pt x="13054" y="15524"/>
                  <a:pt x="13097" y="15503"/>
                  <a:pt x="13161" y="15460"/>
                </a:cubicBezTo>
                <a:cubicBezTo>
                  <a:pt x="13215" y="15428"/>
                  <a:pt x="13258" y="15396"/>
                  <a:pt x="13258" y="15385"/>
                </a:cubicBezTo>
                <a:cubicBezTo>
                  <a:pt x="13264" y="15380"/>
                  <a:pt x="13269" y="15377"/>
                  <a:pt x="13276" y="15377"/>
                </a:cubicBezTo>
                <a:cubicBezTo>
                  <a:pt x="13282" y="15377"/>
                  <a:pt x="13291" y="15380"/>
                  <a:pt x="13301" y="15385"/>
                </a:cubicBezTo>
                <a:cubicBezTo>
                  <a:pt x="13312" y="15385"/>
                  <a:pt x="13344" y="15374"/>
                  <a:pt x="13354" y="15353"/>
                </a:cubicBezTo>
                <a:cubicBezTo>
                  <a:pt x="13376" y="15331"/>
                  <a:pt x="13397" y="15321"/>
                  <a:pt x="13409" y="15321"/>
                </a:cubicBezTo>
                <a:cubicBezTo>
                  <a:pt x="13419" y="15321"/>
                  <a:pt x="13483" y="15278"/>
                  <a:pt x="13548" y="15235"/>
                </a:cubicBezTo>
                <a:cubicBezTo>
                  <a:pt x="13612" y="15181"/>
                  <a:pt x="13676" y="15138"/>
                  <a:pt x="13698" y="15138"/>
                </a:cubicBezTo>
                <a:cubicBezTo>
                  <a:pt x="13719" y="15138"/>
                  <a:pt x="13773" y="15117"/>
                  <a:pt x="13945" y="14999"/>
                </a:cubicBezTo>
                <a:cubicBezTo>
                  <a:pt x="13977" y="14978"/>
                  <a:pt x="13998" y="14956"/>
                  <a:pt x="13998" y="14945"/>
                </a:cubicBezTo>
                <a:cubicBezTo>
                  <a:pt x="13998" y="14913"/>
                  <a:pt x="14213" y="14731"/>
                  <a:pt x="14277" y="14699"/>
                </a:cubicBezTo>
                <a:cubicBezTo>
                  <a:pt x="14310" y="14677"/>
                  <a:pt x="14341" y="14656"/>
                  <a:pt x="14341" y="14645"/>
                </a:cubicBezTo>
                <a:cubicBezTo>
                  <a:pt x="14341" y="14623"/>
                  <a:pt x="14384" y="14580"/>
                  <a:pt x="14427" y="14527"/>
                </a:cubicBezTo>
                <a:cubicBezTo>
                  <a:pt x="14481" y="14484"/>
                  <a:pt x="14567" y="14377"/>
                  <a:pt x="14610" y="14301"/>
                </a:cubicBezTo>
                <a:cubicBezTo>
                  <a:pt x="14663" y="14216"/>
                  <a:pt x="14727" y="14130"/>
                  <a:pt x="14749" y="14098"/>
                </a:cubicBezTo>
                <a:cubicBezTo>
                  <a:pt x="14760" y="14065"/>
                  <a:pt x="14782" y="14012"/>
                  <a:pt x="14782" y="13991"/>
                </a:cubicBezTo>
                <a:cubicBezTo>
                  <a:pt x="14782" y="13969"/>
                  <a:pt x="14792" y="13937"/>
                  <a:pt x="14803" y="13937"/>
                </a:cubicBezTo>
                <a:cubicBezTo>
                  <a:pt x="14813" y="13937"/>
                  <a:pt x="14856" y="13872"/>
                  <a:pt x="14910" y="13808"/>
                </a:cubicBezTo>
                <a:cubicBezTo>
                  <a:pt x="14953" y="13744"/>
                  <a:pt x="15006" y="13669"/>
                  <a:pt x="15028" y="13636"/>
                </a:cubicBezTo>
                <a:cubicBezTo>
                  <a:pt x="15060" y="13594"/>
                  <a:pt x="15071" y="13572"/>
                  <a:pt x="15071" y="13540"/>
                </a:cubicBezTo>
                <a:cubicBezTo>
                  <a:pt x="15060" y="13497"/>
                  <a:pt x="15071" y="13476"/>
                  <a:pt x="15125" y="13433"/>
                </a:cubicBezTo>
                <a:cubicBezTo>
                  <a:pt x="15168" y="13390"/>
                  <a:pt x="15189" y="13358"/>
                  <a:pt x="15178" y="13336"/>
                </a:cubicBezTo>
                <a:cubicBezTo>
                  <a:pt x="15168" y="13315"/>
                  <a:pt x="15178" y="13293"/>
                  <a:pt x="15199" y="13272"/>
                </a:cubicBezTo>
                <a:cubicBezTo>
                  <a:pt x="15211" y="13261"/>
                  <a:pt x="15221" y="13229"/>
                  <a:pt x="15211" y="13219"/>
                </a:cubicBezTo>
                <a:cubicBezTo>
                  <a:pt x="15211" y="13197"/>
                  <a:pt x="15221" y="13164"/>
                  <a:pt x="15242" y="13133"/>
                </a:cubicBezTo>
                <a:cubicBezTo>
                  <a:pt x="15264" y="13111"/>
                  <a:pt x="15285" y="13068"/>
                  <a:pt x="15285" y="13047"/>
                </a:cubicBezTo>
                <a:cubicBezTo>
                  <a:pt x="15285" y="13036"/>
                  <a:pt x="15307" y="13004"/>
                  <a:pt x="15328" y="12983"/>
                </a:cubicBezTo>
                <a:cubicBezTo>
                  <a:pt x="15350" y="12961"/>
                  <a:pt x="15361" y="12929"/>
                  <a:pt x="15361" y="12918"/>
                </a:cubicBezTo>
                <a:cubicBezTo>
                  <a:pt x="15361" y="12875"/>
                  <a:pt x="15392" y="12821"/>
                  <a:pt x="15457" y="12757"/>
                </a:cubicBezTo>
                <a:cubicBezTo>
                  <a:pt x="15489" y="12714"/>
                  <a:pt x="15511" y="12682"/>
                  <a:pt x="15511" y="12671"/>
                </a:cubicBezTo>
                <a:cubicBezTo>
                  <a:pt x="15511" y="12650"/>
                  <a:pt x="15521" y="12618"/>
                  <a:pt x="15543" y="12596"/>
                </a:cubicBezTo>
                <a:cubicBezTo>
                  <a:pt x="15564" y="12564"/>
                  <a:pt x="15575" y="12532"/>
                  <a:pt x="15575" y="12521"/>
                </a:cubicBezTo>
                <a:cubicBezTo>
                  <a:pt x="15575" y="12511"/>
                  <a:pt x="15597" y="12457"/>
                  <a:pt x="15628" y="12403"/>
                </a:cubicBezTo>
                <a:cubicBezTo>
                  <a:pt x="15661" y="12360"/>
                  <a:pt x="15725" y="12221"/>
                  <a:pt x="15779" y="12103"/>
                </a:cubicBezTo>
                <a:cubicBezTo>
                  <a:pt x="15864" y="11920"/>
                  <a:pt x="15886" y="11856"/>
                  <a:pt x="15897" y="11749"/>
                </a:cubicBezTo>
                <a:cubicBezTo>
                  <a:pt x="15918" y="11653"/>
                  <a:pt x="15929" y="11610"/>
                  <a:pt x="15950" y="11577"/>
                </a:cubicBezTo>
                <a:cubicBezTo>
                  <a:pt x="15972" y="11556"/>
                  <a:pt x="15983" y="11524"/>
                  <a:pt x="15983" y="11491"/>
                </a:cubicBezTo>
                <a:cubicBezTo>
                  <a:pt x="15983" y="11438"/>
                  <a:pt x="16036" y="11223"/>
                  <a:pt x="16069" y="11159"/>
                </a:cubicBezTo>
                <a:cubicBezTo>
                  <a:pt x="16112" y="11062"/>
                  <a:pt x="16122" y="10998"/>
                  <a:pt x="16133" y="10902"/>
                </a:cubicBezTo>
                <a:cubicBezTo>
                  <a:pt x="16143" y="10837"/>
                  <a:pt x="16154" y="10773"/>
                  <a:pt x="16176" y="10752"/>
                </a:cubicBezTo>
                <a:cubicBezTo>
                  <a:pt x="16186" y="10719"/>
                  <a:pt x="16197" y="10687"/>
                  <a:pt x="16197" y="10666"/>
                </a:cubicBezTo>
                <a:cubicBezTo>
                  <a:pt x="16197" y="10644"/>
                  <a:pt x="16208" y="10612"/>
                  <a:pt x="16219" y="10590"/>
                </a:cubicBezTo>
                <a:cubicBezTo>
                  <a:pt x="16240" y="10558"/>
                  <a:pt x="16240" y="10537"/>
                  <a:pt x="16229" y="10494"/>
                </a:cubicBezTo>
                <a:cubicBezTo>
                  <a:pt x="16229" y="10451"/>
                  <a:pt x="16219" y="10311"/>
                  <a:pt x="16219" y="10172"/>
                </a:cubicBezTo>
                <a:cubicBezTo>
                  <a:pt x="16219" y="10011"/>
                  <a:pt x="16208" y="9893"/>
                  <a:pt x="16197" y="9861"/>
                </a:cubicBezTo>
                <a:cubicBezTo>
                  <a:pt x="16176" y="9808"/>
                  <a:pt x="16186" y="9743"/>
                  <a:pt x="16219" y="9700"/>
                </a:cubicBezTo>
                <a:cubicBezTo>
                  <a:pt x="16240" y="9679"/>
                  <a:pt x="16240" y="9668"/>
                  <a:pt x="16219" y="9615"/>
                </a:cubicBezTo>
                <a:cubicBezTo>
                  <a:pt x="16208" y="9582"/>
                  <a:pt x="16186" y="9486"/>
                  <a:pt x="16186" y="9400"/>
                </a:cubicBezTo>
                <a:cubicBezTo>
                  <a:pt x="16186" y="9314"/>
                  <a:pt x="16165" y="9228"/>
                  <a:pt x="16154" y="9207"/>
                </a:cubicBezTo>
                <a:cubicBezTo>
                  <a:pt x="16133" y="9164"/>
                  <a:pt x="16122" y="8949"/>
                  <a:pt x="16133" y="8842"/>
                </a:cubicBezTo>
                <a:cubicBezTo>
                  <a:pt x="16133" y="8788"/>
                  <a:pt x="16112" y="8423"/>
                  <a:pt x="16100" y="8349"/>
                </a:cubicBezTo>
                <a:cubicBezTo>
                  <a:pt x="16100" y="8316"/>
                  <a:pt x="16090" y="8220"/>
                  <a:pt x="16090" y="8145"/>
                </a:cubicBezTo>
                <a:cubicBezTo>
                  <a:pt x="16090" y="8059"/>
                  <a:pt x="16069" y="7963"/>
                  <a:pt x="16069" y="7930"/>
                </a:cubicBezTo>
                <a:cubicBezTo>
                  <a:pt x="15983" y="7630"/>
                  <a:pt x="15993" y="7651"/>
                  <a:pt x="16004" y="7512"/>
                </a:cubicBezTo>
                <a:cubicBezTo>
                  <a:pt x="16015" y="7415"/>
                  <a:pt x="16015" y="7362"/>
                  <a:pt x="15983" y="7265"/>
                </a:cubicBezTo>
                <a:cubicBezTo>
                  <a:pt x="15961" y="7169"/>
                  <a:pt x="15961" y="7126"/>
                  <a:pt x="15972" y="7115"/>
                </a:cubicBezTo>
                <a:cubicBezTo>
                  <a:pt x="15983" y="7093"/>
                  <a:pt x="15983" y="7083"/>
                  <a:pt x="15929" y="6804"/>
                </a:cubicBezTo>
                <a:cubicBezTo>
                  <a:pt x="15907" y="6729"/>
                  <a:pt x="15897" y="6654"/>
                  <a:pt x="15897" y="6633"/>
                </a:cubicBezTo>
                <a:cubicBezTo>
                  <a:pt x="15897" y="6611"/>
                  <a:pt x="15897" y="6579"/>
                  <a:pt x="15886" y="6557"/>
                </a:cubicBezTo>
                <a:cubicBezTo>
                  <a:pt x="15876" y="6547"/>
                  <a:pt x="15864" y="6428"/>
                  <a:pt x="15864" y="6311"/>
                </a:cubicBezTo>
                <a:cubicBezTo>
                  <a:pt x="15854" y="6139"/>
                  <a:pt x="15854" y="6075"/>
                  <a:pt x="15822" y="6032"/>
                </a:cubicBezTo>
                <a:cubicBezTo>
                  <a:pt x="15811" y="5999"/>
                  <a:pt x="15800" y="5946"/>
                  <a:pt x="15800" y="5860"/>
                </a:cubicBezTo>
                <a:cubicBezTo>
                  <a:pt x="15790" y="5775"/>
                  <a:pt x="15779" y="5710"/>
                  <a:pt x="15757" y="5667"/>
                </a:cubicBezTo>
                <a:cubicBezTo>
                  <a:pt x="15747" y="5624"/>
                  <a:pt x="15714" y="5570"/>
                  <a:pt x="15704" y="5539"/>
                </a:cubicBezTo>
                <a:cubicBezTo>
                  <a:pt x="15693" y="5506"/>
                  <a:pt x="15683" y="5453"/>
                  <a:pt x="15671" y="5431"/>
                </a:cubicBezTo>
                <a:cubicBezTo>
                  <a:pt x="15661" y="5399"/>
                  <a:pt x="15640" y="5367"/>
                  <a:pt x="15628" y="5345"/>
                </a:cubicBezTo>
                <a:cubicBezTo>
                  <a:pt x="15618" y="5313"/>
                  <a:pt x="15586" y="5249"/>
                  <a:pt x="15554" y="5195"/>
                </a:cubicBezTo>
                <a:cubicBezTo>
                  <a:pt x="15532" y="5131"/>
                  <a:pt x="15500" y="5077"/>
                  <a:pt x="15489" y="5077"/>
                </a:cubicBezTo>
                <a:cubicBezTo>
                  <a:pt x="15468" y="5067"/>
                  <a:pt x="15468" y="5055"/>
                  <a:pt x="15468" y="5034"/>
                </a:cubicBezTo>
                <a:cubicBezTo>
                  <a:pt x="15468" y="5024"/>
                  <a:pt x="15447" y="4991"/>
                  <a:pt x="15435" y="4970"/>
                </a:cubicBezTo>
                <a:cubicBezTo>
                  <a:pt x="15414" y="4948"/>
                  <a:pt x="15404" y="4916"/>
                  <a:pt x="15404" y="4895"/>
                </a:cubicBezTo>
                <a:cubicBezTo>
                  <a:pt x="15404" y="4884"/>
                  <a:pt x="15382" y="4841"/>
                  <a:pt x="15371" y="4819"/>
                </a:cubicBezTo>
                <a:cubicBezTo>
                  <a:pt x="15350" y="4788"/>
                  <a:pt x="15328" y="4723"/>
                  <a:pt x="15307" y="4669"/>
                </a:cubicBezTo>
                <a:cubicBezTo>
                  <a:pt x="15264" y="4509"/>
                  <a:pt x="15253" y="4498"/>
                  <a:pt x="15211" y="4498"/>
                </a:cubicBezTo>
                <a:cubicBezTo>
                  <a:pt x="15168" y="4487"/>
                  <a:pt x="15168" y="4476"/>
                  <a:pt x="15168" y="4444"/>
                </a:cubicBezTo>
                <a:cubicBezTo>
                  <a:pt x="15168" y="4423"/>
                  <a:pt x="15146" y="4390"/>
                  <a:pt x="15135" y="4369"/>
                </a:cubicBezTo>
                <a:cubicBezTo>
                  <a:pt x="15114" y="4359"/>
                  <a:pt x="15103" y="4337"/>
                  <a:pt x="15103" y="4326"/>
                </a:cubicBezTo>
                <a:cubicBezTo>
                  <a:pt x="15103" y="4316"/>
                  <a:pt x="15082" y="4283"/>
                  <a:pt x="15060" y="4262"/>
                </a:cubicBezTo>
                <a:cubicBezTo>
                  <a:pt x="15028" y="4230"/>
                  <a:pt x="15006" y="4197"/>
                  <a:pt x="15006" y="4176"/>
                </a:cubicBezTo>
                <a:cubicBezTo>
                  <a:pt x="15006" y="4144"/>
                  <a:pt x="14835" y="3951"/>
                  <a:pt x="14792" y="3940"/>
                </a:cubicBezTo>
                <a:cubicBezTo>
                  <a:pt x="14760" y="3918"/>
                  <a:pt x="14653" y="3790"/>
                  <a:pt x="14653" y="3747"/>
                </a:cubicBezTo>
                <a:cubicBezTo>
                  <a:pt x="14653" y="3725"/>
                  <a:pt x="14642" y="3704"/>
                  <a:pt x="14631" y="3682"/>
                </a:cubicBezTo>
                <a:cubicBezTo>
                  <a:pt x="14620" y="3672"/>
                  <a:pt x="14599" y="3629"/>
                  <a:pt x="14588" y="3597"/>
                </a:cubicBezTo>
                <a:cubicBezTo>
                  <a:pt x="14577" y="3554"/>
                  <a:pt x="14556" y="3522"/>
                  <a:pt x="14534" y="3511"/>
                </a:cubicBezTo>
                <a:cubicBezTo>
                  <a:pt x="14524" y="3511"/>
                  <a:pt x="14503" y="3489"/>
                  <a:pt x="14491" y="3458"/>
                </a:cubicBezTo>
                <a:cubicBezTo>
                  <a:pt x="14417" y="3318"/>
                  <a:pt x="14384" y="3253"/>
                  <a:pt x="14363" y="3232"/>
                </a:cubicBezTo>
                <a:cubicBezTo>
                  <a:pt x="14320" y="3189"/>
                  <a:pt x="14277" y="3125"/>
                  <a:pt x="14277" y="3082"/>
                </a:cubicBezTo>
                <a:cubicBezTo>
                  <a:pt x="14277" y="3072"/>
                  <a:pt x="14255" y="3039"/>
                  <a:pt x="14234" y="3029"/>
                </a:cubicBezTo>
                <a:cubicBezTo>
                  <a:pt x="14213" y="3017"/>
                  <a:pt x="14138" y="2953"/>
                  <a:pt x="14084" y="2889"/>
                </a:cubicBezTo>
                <a:cubicBezTo>
                  <a:pt x="14031" y="2824"/>
                  <a:pt x="13966" y="2750"/>
                  <a:pt x="13955" y="2739"/>
                </a:cubicBezTo>
                <a:lnTo>
                  <a:pt x="13912" y="2696"/>
                </a:lnTo>
                <a:cubicBezTo>
                  <a:pt x="13816" y="2588"/>
                  <a:pt x="13451" y="2288"/>
                  <a:pt x="13409" y="2288"/>
                </a:cubicBezTo>
                <a:cubicBezTo>
                  <a:pt x="13387" y="2288"/>
                  <a:pt x="13226" y="2149"/>
                  <a:pt x="13226" y="2128"/>
                </a:cubicBezTo>
                <a:cubicBezTo>
                  <a:pt x="13226" y="2095"/>
                  <a:pt x="13215" y="2074"/>
                  <a:pt x="13140" y="2020"/>
                </a:cubicBezTo>
                <a:cubicBezTo>
                  <a:pt x="13087" y="1999"/>
                  <a:pt x="13033" y="1956"/>
                  <a:pt x="13022" y="1935"/>
                </a:cubicBezTo>
                <a:cubicBezTo>
                  <a:pt x="13001" y="1913"/>
                  <a:pt x="12979" y="1902"/>
                  <a:pt x="12968" y="1902"/>
                </a:cubicBezTo>
                <a:cubicBezTo>
                  <a:pt x="12958" y="1902"/>
                  <a:pt x="12915" y="1870"/>
                  <a:pt x="12894" y="1849"/>
                </a:cubicBezTo>
                <a:cubicBezTo>
                  <a:pt x="12861" y="1816"/>
                  <a:pt x="12808" y="1773"/>
                  <a:pt x="12775" y="1752"/>
                </a:cubicBezTo>
                <a:cubicBezTo>
                  <a:pt x="12732" y="1720"/>
                  <a:pt x="12679" y="1677"/>
                  <a:pt x="12658" y="1656"/>
                </a:cubicBezTo>
                <a:cubicBezTo>
                  <a:pt x="12636" y="1634"/>
                  <a:pt x="12593" y="1602"/>
                  <a:pt x="12572" y="1602"/>
                </a:cubicBezTo>
                <a:cubicBezTo>
                  <a:pt x="12550" y="1591"/>
                  <a:pt x="12508" y="1559"/>
                  <a:pt x="12486" y="1537"/>
                </a:cubicBezTo>
                <a:cubicBezTo>
                  <a:pt x="12453" y="1505"/>
                  <a:pt x="12432" y="1473"/>
                  <a:pt x="12422" y="1473"/>
                </a:cubicBezTo>
                <a:cubicBezTo>
                  <a:pt x="12400" y="1473"/>
                  <a:pt x="12260" y="1377"/>
                  <a:pt x="12186" y="1312"/>
                </a:cubicBezTo>
                <a:cubicBezTo>
                  <a:pt x="12164" y="1291"/>
                  <a:pt x="12121" y="1258"/>
                  <a:pt x="12100" y="1258"/>
                </a:cubicBezTo>
                <a:cubicBezTo>
                  <a:pt x="12067" y="1237"/>
                  <a:pt x="12046" y="1227"/>
                  <a:pt x="12046" y="1205"/>
                </a:cubicBezTo>
                <a:cubicBezTo>
                  <a:pt x="12036" y="1194"/>
                  <a:pt x="12003" y="1173"/>
                  <a:pt x="11971" y="1162"/>
                </a:cubicBezTo>
                <a:cubicBezTo>
                  <a:pt x="11939" y="1141"/>
                  <a:pt x="11843" y="1098"/>
                  <a:pt x="11757" y="1055"/>
                </a:cubicBezTo>
                <a:cubicBezTo>
                  <a:pt x="11681" y="1022"/>
                  <a:pt x="11595" y="991"/>
                  <a:pt x="11574" y="991"/>
                </a:cubicBezTo>
                <a:cubicBezTo>
                  <a:pt x="11564" y="991"/>
                  <a:pt x="11531" y="979"/>
                  <a:pt x="11521" y="979"/>
                </a:cubicBezTo>
                <a:cubicBezTo>
                  <a:pt x="11510" y="958"/>
                  <a:pt x="11371" y="937"/>
                  <a:pt x="11306" y="937"/>
                </a:cubicBezTo>
                <a:cubicBezTo>
                  <a:pt x="11285" y="937"/>
                  <a:pt x="11242" y="926"/>
                  <a:pt x="11220" y="905"/>
                </a:cubicBezTo>
                <a:cubicBezTo>
                  <a:pt x="11174" y="874"/>
                  <a:pt x="11062" y="849"/>
                  <a:pt x="10987" y="849"/>
                </a:cubicBezTo>
                <a:cubicBezTo>
                  <a:pt x="10957" y="849"/>
                  <a:pt x="10932" y="853"/>
                  <a:pt x="10920" y="862"/>
                </a:cubicBezTo>
                <a:cubicBezTo>
                  <a:pt x="10913" y="869"/>
                  <a:pt x="10890" y="873"/>
                  <a:pt x="10865" y="873"/>
                </a:cubicBezTo>
                <a:cubicBezTo>
                  <a:pt x="10818" y="873"/>
                  <a:pt x="10759" y="861"/>
                  <a:pt x="10759" y="840"/>
                </a:cubicBezTo>
                <a:cubicBezTo>
                  <a:pt x="10759" y="833"/>
                  <a:pt x="10742" y="829"/>
                  <a:pt x="10717" y="829"/>
                </a:cubicBezTo>
                <a:cubicBezTo>
                  <a:pt x="10671" y="829"/>
                  <a:pt x="10596" y="841"/>
                  <a:pt x="10534" y="862"/>
                </a:cubicBezTo>
                <a:cubicBezTo>
                  <a:pt x="10505" y="872"/>
                  <a:pt x="10487" y="877"/>
                  <a:pt x="10473" y="877"/>
                </a:cubicBezTo>
                <a:cubicBezTo>
                  <a:pt x="10455" y="877"/>
                  <a:pt x="10444" y="869"/>
                  <a:pt x="10427" y="851"/>
                </a:cubicBezTo>
                <a:cubicBezTo>
                  <a:pt x="10405" y="819"/>
                  <a:pt x="10384" y="819"/>
                  <a:pt x="10373" y="819"/>
                </a:cubicBezTo>
                <a:cubicBezTo>
                  <a:pt x="10334" y="835"/>
                  <a:pt x="10231" y="844"/>
                  <a:pt x="10153" y="844"/>
                </a:cubicBezTo>
                <a:cubicBezTo>
                  <a:pt x="10125" y="844"/>
                  <a:pt x="10101" y="843"/>
                  <a:pt x="10083" y="840"/>
                </a:cubicBezTo>
                <a:cubicBezTo>
                  <a:pt x="10041" y="840"/>
                  <a:pt x="9986" y="840"/>
                  <a:pt x="9944" y="851"/>
                </a:cubicBezTo>
                <a:cubicBezTo>
                  <a:pt x="9901" y="851"/>
                  <a:pt x="9805" y="862"/>
                  <a:pt x="9719" y="862"/>
                </a:cubicBezTo>
                <a:cubicBezTo>
                  <a:pt x="9681" y="859"/>
                  <a:pt x="9650" y="857"/>
                  <a:pt x="9625" y="857"/>
                </a:cubicBezTo>
                <a:cubicBezTo>
                  <a:pt x="9567" y="857"/>
                  <a:pt x="9541" y="865"/>
                  <a:pt x="9526" y="872"/>
                </a:cubicBezTo>
                <a:cubicBezTo>
                  <a:pt x="9505" y="893"/>
                  <a:pt x="9386" y="905"/>
                  <a:pt x="9273" y="905"/>
                </a:cubicBezTo>
                <a:cubicBezTo>
                  <a:pt x="9210" y="905"/>
                  <a:pt x="9149" y="901"/>
                  <a:pt x="9107" y="894"/>
                </a:cubicBezTo>
                <a:cubicBezTo>
                  <a:pt x="9083" y="886"/>
                  <a:pt x="9064" y="882"/>
                  <a:pt x="9047" y="882"/>
                </a:cubicBezTo>
                <a:cubicBezTo>
                  <a:pt x="9017" y="882"/>
                  <a:pt x="8989" y="891"/>
                  <a:pt x="8935" y="905"/>
                </a:cubicBezTo>
                <a:cubicBezTo>
                  <a:pt x="8842" y="942"/>
                  <a:pt x="8643" y="971"/>
                  <a:pt x="8551" y="971"/>
                </a:cubicBezTo>
                <a:cubicBezTo>
                  <a:pt x="8537" y="971"/>
                  <a:pt x="8526" y="970"/>
                  <a:pt x="8517" y="969"/>
                </a:cubicBezTo>
                <a:cubicBezTo>
                  <a:pt x="8506" y="966"/>
                  <a:pt x="8496" y="965"/>
                  <a:pt x="8487" y="965"/>
                </a:cubicBezTo>
                <a:cubicBezTo>
                  <a:pt x="8461" y="965"/>
                  <a:pt x="8441" y="975"/>
                  <a:pt x="8410" y="991"/>
                </a:cubicBezTo>
                <a:cubicBezTo>
                  <a:pt x="8383" y="1011"/>
                  <a:pt x="8364" y="1018"/>
                  <a:pt x="8351" y="1018"/>
                </a:cubicBezTo>
                <a:cubicBezTo>
                  <a:pt x="8344" y="1018"/>
                  <a:pt x="8339" y="1016"/>
                  <a:pt x="8335" y="1012"/>
                </a:cubicBezTo>
                <a:cubicBezTo>
                  <a:pt x="8330" y="998"/>
                  <a:pt x="8320" y="992"/>
                  <a:pt x="8304" y="992"/>
                </a:cubicBezTo>
                <a:cubicBezTo>
                  <a:pt x="8281" y="992"/>
                  <a:pt x="8245" y="1004"/>
                  <a:pt x="8196" y="1022"/>
                </a:cubicBezTo>
                <a:cubicBezTo>
                  <a:pt x="8161" y="1043"/>
                  <a:pt x="8140" y="1051"/>
                  <a:pt x="8121" y="1051"/>
                </a:cubicBezTo>
                <a:cubicBezTo>
                  <a:pt x="8110" y="1051"/>
                  <a:pt x="8100" y="1048"/>
                  <a:pt x="8088" y="1044"/>
                </a:cubicBezTo>
                <a:cubicBezTo>
                  <a:pt x="8074" y="1034"/>
                  <a:pt x="8061" y="1029"/>
                  <a:pt x="8047" y="1029"/>
                </a:cubicBezTo>
                <a:cubicBezTo>
                  <a:pt x="8030" y="1029"/>
                  <a:pt x="8010" y="1037"/>
                  <a:pt x="7981" y="1055"/>
                </a:cubicBezTo>
                <a:cubicBezTo>
                  <a:pt x="7917" y="1076"/>
                  <a:pt x="7874" y="1087"/>
                  <a:pt x="7681" y="1087"/>
                </a:cubicBezTo>
                <a:cubicBezTo>
                  <a:pt x="7640" y="1084"/>
                  <a:pt x="7604" y="1082"/>
                  <a:pt x="7573" y="1082"/>
                </a:cubicBezTo>
                <a:cubicBezTo>
                  <a:pt x="7496" y="1082"/>
                  <a:pt x="7446" y="1090"/>
                  <a:pt x="7423" y="1098"/>
                </a:cubicBezTo>
                <a:cubicBezTo>
                  <a:pt x="7373" y="1126"/>
                  <a:pt x="7124" y="1145"/>
                  <a:pt x="6944" y="1145"/>
                </a:cubicBezTo>
                <a:cubicBezTo>
                  <a:pt x="6853" y="1145"/>
                  <a:pt x="6780" y="1141"/>
                  <a:pt x="6758" y="1130"/>
                </a:cubicBezTo>
                <a:cubicBezTo>
                  <a:pt x="6755" y="1127"/>
                  <a:pt x="6749" y="1125"/>
                  <a:pt x="6742" y="1125"/>
                </a:cubicBezTo>
                <a:cubicBezTo>
                  <a:pt x="6723" y="1125"/>
                  <a:pt x="6695" y="1133"/>
                  <a:pt x="6672" y="1141"/>
                </a:cubicBezTo>
                <a:cubicBezTo>
                  <a:pt x="6655" y="1145"/>
                  <a:pt x="6639" y="1147"/>
                  <a:pt x="6624" y="1147"/>
                </a:cubicBezTo>
                <a:cubicBezTo>
                  <a:pt x="6601" y="1147"/>
                  <a:pt x="6579" y="1142"/>
                  <a:pt x="6554" y="1130"/>
                </a:cubicBezTo>
                <a:cubicBezTo>
                  <a:pt x="6532" y="1125"/>
                  <a:pt x="6516" y="1123"/>
                  <a:pt x="6502" y="1123"/>
                </a:cubicBezTo>
                <a:cubicBezTo>
                  <a:pt x="6481" y="1123"/>
                  <a:pt x="6466" y="1128"/>
                  <a:pt x="6447" y="1141"/>
                </a:cubicBezTo>
                <a:cubicBezTo>
                  <a:pt x="6412" y="1161"/>
                  <a:pt x="6328" y="1173"/>
                  <a:pt x="6247" y="1173"/>
                </a:cubicBezTo>
                <a:cubicBezTo>
                  <a:pt x="6202" y="1173"/>
                  <a:pt x="6159" y="1170"/>
                  <a:pt x="6125" y="1162"/>
                </a:cubicBezTo>
                <a:cubicBezTo>
                  <a:pt x="6095" y="1154"/>
                  <a:pt x="6070" y="1147"/>
                  <a:pt x="6050" y="1147"/>
                </a:cubicBezTo>
                <a:cubicBezTo>
                  <a:pt x="6042" y="1147"/>
                  <a:pt x="6035" y="1148"/>
                  <a:pt x="6029" y="1151"/>
                </a:cubicBezTo>
                <a:cubicBezTo>
                  <a:pt x="6007" y="1162"/>
                  <a:pt x="5975" y="1173"/>
                  <a:pt x="5943" y="1173"/>
                </a:cubicBezTo>
                <a:cubicBezTo>
                  <a:pt x="5922" y="1173"/>
                  <a:pt x="5879" y="1184"/>
                  <a:pt x="5868" y="1194"/>
                </a:cubicBezTo>
                <a:cubicBezTo>
                  <a:pt x="5825" y="1227"/>
                  <a:pt x="5643" y="1248"/>
                  <a:pt x="5450" y="1248"/>
                </a:cubicBezTo>
                <a:lnTo>
                  <a:pt x="5085" y="1248"/>
                </a:lnTo>
                <a:cubicBezTo>
                  <a:pt x="5052" y="1248"/>
                  <a:pt x="5031" y="1258"/>
                  <a:pt x="5009" y="1269"/>
                </a:cubicBezTo>
                <a:cubicBezTo>
                  <a:pt x="4999" y="1280"/>
                  <a:pt x="4935" y="1291"/>
                  <a:pt x="4870" y="1301"/>
                </a:cubicBezTo>
                <a:cubicBezTo>
                  <a:pt x="4806" y="1312"/>
                  <a:pt x="4720" y="1334"/>
                  <a:pt x="4666" y="1355"/>
                </a:cubicBezTo>
                <a:cubicBezTo>
                  <a:pt x="4617" y="1384"/>
                  <a:pt x="4591" y="1393"/>
                  <a:pt x="4572" y="1393"/>
                </a:cubicBezTo>
                <a:cubicBezTo>
                  <a:pt x="4563" y="1393"/>
                  <a:pt x="4556" y="1391"/>
                  <a:pt x="4549" y="1387"/>
                </a:cubicBezTo>
                <a:cubicBezTo>
                  <a:pt x="4538" y="1376"/>
                  <a:pt x="4527" y="1371"/>
                  <a:pt x="4514" y="1371"/>
                </a:cubicBezTo>
                <a:cubicBezTo>
                  <a:pt x="4500" y="1371"/>
                  <a:pt x="4484" y="1376"/>
                  <a:pt x="4463" y="1387"/>
                </a:cubicBezTo>
                <a:cubicBezTo>
                  <a:pt x="4441" y="1398"/>
                  <a:pt x="4377" y="1420"/>
                  <a:pt x="4344" y="1420"/>
                </a:cubicBezTo>
                <a:cubicBezTo>
                  <a:pt x="4302" y="1430"/>
                  <a:pt x="4248" y="1441"/>
                  <a:pt x="4227" y="1451"/>
                </a:cubicBezTo>
                <a:cubicBezTo>
                  <a:pt x="4205" y="1463"/>
                  <a:pt x="4141" y="1484"/>
                  <a:pt x="4087" y="1494"/>
                </a:cubicBezTo>
                <a:cubicBezTo>
                  <a:pt x="4034" y="1505"/>
                  <a:pt x="3980" y="1516"/>
                  <a:pt x="3958" y="1527"/>
                </a:cubicBezTo>
                <a:cubicBezTo>
                  <a:pt x="3927" y="1537"/>
                  <a:pt x="3862" y="1559"/>
                  <a:pt x="3755" y="1570"/>
                </a:cubicBezTo>
                <a:cubicBezTo>
                  <a:pt x="3712" y="1580"/>
                  <a:pt x="3658" y="1602"/>
                  <a:pt x="3648" y="1613"/>
                </a:cubicBezTo>
                <a:cubicBezTo>
                  <a:pt x="3626" y="1623"/>
                  <a:pt x="3605" y="1644"/>
                  <a:pt x="3594" y="1644"/>
                </a:cubicBezTo>
                <a:cubicBezTo>
                  <a:pt x="3572" y="1644"/>
                  <a:pt x="3551" y="1656"/>
                  <a:pt x="3540" y="1677"/>
                </a:cubicBezTo>
                <a:cubicBezTo>
                  <a:pt x="3519" y="1687"/>
                  <a:pt x="3497" y="1709"/>
                  <a:pt x="3476" y="1709"/>
                </a:cubicBezTo>
                <a:cubicBezTo>
                  <a:pt x="3465" y="1709"/>
                  <a:pt x="3443" y="1720"/>
                  <a:pt x="3433" y="1730"/>
                </a:cubicBezTo>
                <a:cubicBezTo>
                  <a:pt x="3422" y="1741"/>
                  <a:pt x="3401" y="1752"/>
                  <a:pt x="3379" y="1752"/>
                </a:cubicBezTo>
                <a:cubicBezTo>
                  <a:pt x="3347" y="1752"/>
                  <a:pt x="3133" y="1859"/>
                  <a:pt x="3111" y="1880"/>
                </a:cubicBezTo>
                <a:cubicBezTo>
                  <a:pt x="3111" y="1892"/>
                  <a:pt x="3090" y="1902"/>
                  <a:pt x="3068" y="1902"/>
                </a:cubicBezTo>
                <a:cubicBezTo>
                  <a:pt x="3047" y="1902"/>
                  <a:pt x="3014" y="1913"/>
                  <a:pt x="2993" y="1935"/>
                </a:cubicBezTo>
                <a:cubicBezTo>
                  <a:pt x="2961" y="1945"/>
                  <a:pt x="2940" y="1966"/>
                  <a:pt x="2940" y="1966"/>
                </a:cubicBezTo>
                <a:cubicBezTo>
                  <a:pt x="2940" y="1966"/>
                  <a:pt x="2907" y="1977"/>
                  <a:pt x="2886" y="1988"/>
                </a:cubicBezTo>
                <a:cubicBezTo>
                  <a:pt x="2864" y="1999"/>
                  <a:pt x="2821" y="1999"/>
                  <a:pt x="2800" y="1999"/>
                </a:cubicBezTo>
                <a:cubicBezTo>
                  <a:pt x="2778" y="1999"/>
                  <a:pt x="2757" y="2009"/>
                  <a:pt x="2747" y="2031"/>
                </a:cubicBezTo>
                <a:cubicBezTo>
                  <a:pt x="2725" y="2063"/>
                  <a:pt x="2704" y="2074"/>
                  <a:pt x="2693" y="2074"/>
                </a:cubicBezTo>
                <a:cubicBezTo>
                  <a:pt x="2682" y="2074"/>
                  <a:pt x="2661" y="2095"/>
                  <a:pt x="2639" y="2116"/>
                </a:cubicBezTo>
                <a:cubicBezTo>
                  <a:pt x="2628" y="2138"/>
                  <a:pt x="2596" y="2159"/>
                  <a:pt x="2575" y="2171"/>
                </a:cubicBezTo>
                <a:cubicBezTo>
                  <a:pt x="2554" y="2171"/>
                  <a:pt x="2500" y="2202"/>
                  <a:pt x="2468" y="2224"/>
                </a:cubicBezTo>
                <a:cubicBezTo>
                  <a:pt x="2435" y="2235"/>
                  <a:pt x="2403" y="2256"/>
                  <a:pt x="2392" y="2256"/>
                </a:cubicBezTo>
                <a:cubicBezTo>
                  <a:pt x="2371" y="2256"/>
                  <a:pt x="2178" y="2449"/>
                  <a:pt x="2146" y="2492"/>
                </a:cubicBezTo>
                <a:cubicBezTo>
                  <a:pt x="2135" y="2514"/>
                  <a:pt x="2113" y="2535"/>
                  <a:pt x="2092" y="2535"/>
                </a:cubicBezTo>
                <a:cubicBezTo>
                  <a:pt x="2070" y="2535"/>
                  <a:pt x="2039" y="2545"/>
                  <a:pt x="2017" y="2578"/>
                </a:cubicBezTo>
                <a:cubicBezTo>
                  <a:pt x="2000" y="2604"/>
                  <a:pt x="1982" y="2624"/>
                  <a:pt x="1976" y="2624"/>
                </a:cubicBezTo>
                <a:cubicBezTo>
                  <a:pt x="1975" y="2624"/>
                  <a:pt x="1974" y="2623"/>
                  <a:pt x="1974" y="2621"/>
                </a:cubicBezTo>
                <a:cubicBezTo>
                  <a:pt x="1963" y="2621"/>
                  <a:pt x="1942" y="2631"/>
                  <a:pt x="1931" y="2642"/>
                </a:cubicBezTo>
                <a:cubicBezTo>
                  <a:pt x="1824" y="2760"/>
                  <a:pt x="1792" y="2793"/>
                  <a:pt x="1770" y="2836"/>
                </a:cubicBezTo>
                <a:cubicBezTo>
                  <a:pt x="1738" y="2889"/>
                  <a:pt x="1599" y="3017"/>
                  <a:pt x="1567" y="3017"/>
                </a:cubicBezTo>
                <a:cubicBezTo>
                  <a:pt x="1556" y="3017"/>
                  <a:pt x="1545" y="3039"/>
                  <a:pt x="1534" y="3050"/>
                </a:cubicBezTo>
                <a:cubicBezTo>
                  <a:pt x="1524" y="3114"/>
                  <a:pt x="1460" y="3189"/>
                  <a:pt x="1395" y="3232"/>
                </a:cubicBezTo>
                <a:cubicBezTo>
                  <a:pt x="1363" y="3253"/>
                  <a:pt x="1331" y="3286"/>
                  <a:pt x="1331" y="3307"/>
                </a:cubicBezTo>
                <a:cubicBezTo>
                  <a:pt x="1320" y="3339"/>
                  <a:pt x="1309" y="3372"/>
                  <a:pt x="1288" y="3382"/>
                </a:cubicBezTo>
                <a:cubicBezTo>
                  <a:pt x="1277" y="3404"/>
                  <a:pt x="1255" y="3446"/>
                  <a:pt x="1245" y="3479"/>
                </a:cubicBezTo>
                <a:lnTo>
                  <a:pt x="1191" y="3586"/>
                </a:lnTo>
                <a:cubicBezTo>
                  <a:pt x="1169" y="3618"/>
                  <a:pt x="1159" y="3651"/>
                  <a:pt x="1159" y="3672"/>
                </a:cubicBezTo>
                <a:cubicBezTo>
                  <a:pt x="1169" y="3694"/>
                  <a:pt x="1159" y="3704"/>
                  <a:pt x="1148" y="3704"/>
                </a:cubicBezTo>
                <a:cubicBezTo>
                  <a:pt x="1116" y="3704"/>
                  <a:pt x="1095" y="3737"/>
                  <a:pt x="1084" y="3822"/>
                </a:cubicBezTo>
                <a:cubicBezTo>
                  <a:pt x="1084" y="3854"/>
                  <a:pt x="1052" y="3908"/>
                  <a:pt x="1030" y="3951"/>
                </a:cubicBezTo>
                <a:cubicBezTo>
                  <a:pt x="998" y="4004"/>
                  <a:pt x="976" y="4047"/>
                  <a:pt x="966" y="4123"/>
                </a:cubicBezTo>
                <a:cubicBezTo>
                  <a:pt x="955" y="4176"/>
                  <a:pt x="933" y="4240"/>
                  <a:pt x="923" y="4262"/>
                </a:cubicBezTo>
                <a:cubicBezTo>
                  <a:pt x="902" y="4294"/>
                  <a:pt x="880" y="4326"/>
                  <a:pt x="880" y="4359"/>
                </a:cubicBezTo>
                <a:lnTo>
                  <a:pt x="837" y="4444"/>
                </a:lnTo>
                <a:cubicBezTo>
                  <a:pt x="816" y="4455"/>
                  <a:pt x="794" y="4509"/>
                  <a:pt x="783" y="4541"/>
                </a:cubicBezTo>
                <a:cubicBezTo>
                  <a:pt x="762" y="4583"/>
                  <a:pt x="740" y="4626"/>
                  <a:pt x="719" y="4638"/>
                </a:cubicBezTo>
                <a:cubicBezTo>
                  <a:pt x="698" y="4659"/>
                  <a:pt x="676" y="4712"/>
                  <a:pt x="666" y="4766"/>
                </a:cubicBezTo>
                <a:cubicBezTo>
                  <a:pt x="644" y="4819"/>
                  <a:pt x="623" y="4874"/>
                  <a:pt x="612" y="4884"/>
                </a:cubicBezTo>
                <a:cubicBezTo>
                  <a:pt x="601" y="4905"/>
                  <a:pt x="590" y="4927"/>
                  <a:pt x="590" y="4948"/>
                </a:cubicBezTo>
                <a:cubicBezTo>
                  <a:pt x="601" y="5024"/>
                  <a:pt x="590" y="5055"/>
                  <a:pt x="537" y="5098"/>
                </a:cubicBezTo>
                <a:cubicBezTo>
                  <a:pt x="504" y="5131"/>
                  <a:pt x="494" y="5152"/>
                  <a:pt x="494" y="5195"/>
                </a:cubicBezTo>
                <a:cubicBezTo>
                  <a:pt x="504" y="5281"/>
                  <a:pt x="473" y="5410"/>
                  <a:pt x="440" y="5442"/>
                </a:cubicBezTo>
                <a:cubicBezTo>
                  <a:pt x="430" y="5463"/>
                  <a:pt x="408" y="5506"/>
                  <a:pt x="397" y="5549"/>
                </a:cubicBezTo>
                <a:cubicBezTo>
                  <a:pt x="387" y="5592"/>
                  <a:pt x="365" y="5635"/>
                  <a:pt x="354" y="5656"/>
                </a:cubicBezTo>
                <a:cubicBezTo>
                  <a:pt x="323" y="5710"/>
                  <a:pt x="311" y="5806"/>
                  <a:pt x="333" y="5839"/>
                </a:cubicBezTo>
                <a:cubicBezTo>
                  <a:pt x="344" y="5849"/>
                  <a:pt x="344" y="5871"/>
                  <a:pt x="323" y="5903"/>
                </a:cubicBezTo>
                <a:cubicBezTo>
                  <a:pt x="290" y="5968"/>
                  <a:pt x="280" y="6021"/>
                  <a:pt x="268" y="6204"/>
                </a:cubicBezTo>
                <a:cubicBezTo>
                  <a:pt x="268" y="6278"/>
                  <a:pt x="258" y="6343"/>
                  <a:pt x="247" y="6354"/>
                </a:cubicBezTo>
                <a:cubicBezTo>
                  <a:pt x="237" y="6364"/>
                  <a:pt x="237" y="6385"/>
                  <a:pt x="247" y="6407"/>
                </a:cubicBezTo>
                <a:cubicBezTo>
                  <a:pt x="247" y="6440"/>
                  <a:pt x="247" y="6450"/>
                  <a:pt x="215" y="6482"/>
                </a:cubicBezTo>
                <a:cubicBezTo>
                  <a:pt x="183" y="6504"/>
                  <a:pt x="172" y="6525"/>
                  <a:pt x="151" y="6707"/>
                </a:cubicBezTo>
                <a:cubicBezTo>
                  <a:pt x="140" y="6815"/>
                  <a:pt x="129" y="6965"/>
                  <a:pt x="129" y="7040"/>
                </a:cubicBezTo>
                <a:cubicBezTo>
                  <a:pt x="129" y="7115"/>
                  <a:pt x="118" y="7212"/>
                  <a:pt x="108" y="7244"/>
                </a:cubicBezTo>
                <a:cubicBezTo>
                  <a:pt x="108" y="7286"/>
                  <a:pt x="108" y="7319"/>
                  <a:pt x="118" y="7351"/>
                </a:cubicBezTo>
                <a:cubicBezTo>
                  <a:pt x="151" y="7394"/>
                  <a:pt x="118" y="7684"/>
                  <a:pt x="75" y="7727"/>
                </a:cubicBezTo>
                <a:cubicBezTo>
                  <a:pt x="54" y="7748"/>
                  <a:pt x="54" y="7770"/>
                  <a:pt x="65" y="7855"/>
                </a:cubicBezTo>
                <a:cubicBezTo>
                  <a:pt x="75" y="7941"/>
                  <a:pt x="75" y="7973"/>
                  <a:pt x="54" y="8006"/>
                </a:cubicBezTo>
                <a:cubicBezTo>
                  <a:pt x="44" y="8027"/>
                  <a:pt x="32" y="8091"/>
                  <a:pt x="22" y="8199"/>
                </a:cubicBezTo>
                <a:cubicBezTo>
                  <a:pt x="22" y="8284"/>
                  <a:pt x="11" y="8392"/>
                  <a:pt x="11" y="8435"/>
                </a:cubicBezTo>
                <a:cubicBezTo>
                  <a:pt x="1" y="8520"/>
                  <a:pt x="1" y="8531"/>
                  <a:pt x="1" y="8885"/>
                </a:cubicBezTo>
                <a:cubicBezTo>
                  <a:pt x="1" y="9024"/>
                  <a:pt x="11" y="9153"/>
                  <a:pt x="22" y="9164"/>
                </a:cubicBezTo>
                <a:cubicBezTo>
                  <a:pt x="32" y="9174"/>
                  <a:pt x="32" y="9303"/>
                  <a:pt x="32" y="9443"/>
                </a:cubicBezTo>
                <a:cubicBezTo>
                  <a:pt x="32" y="9625"/>
                  <a:pt x="32" y="9732"/>
                  <a:pt x="54" y="9775"/>
                </a:cubicBezTo>
                <a:cubicBezTo>
                  <a:pt x="75" y="9839"/>
                  <a:pt x="65" y="10011"/>
                  <a:pt x="44" y="10065"/>
                </a:cubicBezTo>
                <a:cubicBezTo>
                  <a:pt x="32" y="10075"/>
                  <a:pt x="32" y="10097"/>
                  <a:pt x="44" y="10129"/>
                </a:cubicBezTo>
                <a:cubicBezTo>
                  <a:pt x="75" y="10204"/>
                  <a:pt x="87" y="10387"/>
                  <a:pt x="65" y="10419"/>
                </a:cubicBezTo>
                <a:cubicBezTo>
                  <a:pt x="54" y="10440"/>
                  <a:pt x="54" y="10461"/>
                  <a:pt x="75" y="10504"/>
                </a:cubicBezTo>
                <a:cubicBezTo>
                  <a:pt x="87" y="10526"/>
                  <a:pt x="108" y="10590"/>
                  <a:pt x="108" y="10633"/>
                </a:cubicBezTo>
                <a:cubicBezTo>
                  <a:pt x="108" y="10687"/>
                  <a:pt x="108" y="10730"/>
                  <a:pt x="140" y="10762"/>
                </a:cubicBezTo>
                <a:cubicBezTo>
                  <a:pt x="172" y="10805"/>
                  <a:pt x="172" y="10837"/>
                  <a:pt x="183" y="10933"/>
                </a:cubicBezTo>
                <a:cubicBezTo>
                  <a:pt x="183" y="11030"/>
                  <a:pt x="183" y="11062"/>
                  <a:pt x="204" y="11073"/>
                </a:cubicBezTo>
                <a:cubicBezTo>
                  <a:pt x="226" y="11084"/>
                  <a:pt x="237" y="11116"/>
                  <a:pt x="237" y="11191"/>
                </a:cubicBezTo>
                <a:cubicBezTo>
                  <a:pt x="237" y="11266"/>
                  <a:pt x="247" y="11309"/>
                  <a:pt x="280" y="11341"/>
                </a:cubicBezTo>
                <a:cubicBezTo>
                  <a:pt x="344" y="11427"/>
                  <a:pt x="365" y="11470"/>
                  <a:pt x="344" y="11502"/>
                </a:cubicBezTo>
                <a:cubicBezTo>
                  <a:pt x="323" y="11534"/>
                  <a:pt x="344" y="11610"/>
                  <a:pt x="397" y="11717"/>
                </a:cubicBezTo>
                <a:cubicBezTo>
                  <a:pt x="473" y="11846"/>
                  <a:pt x="504" y="11910"/>
                  <a:pt x="526" y="12006"/>
                </a:cubicBezTo>
                <a:cubicBezTo>
                  <a:pt x="537" y="12049"/>
                  <a:pt x="559" y="12103"/>
                  <a:pt x="569" y="12124"/>
                </a:cubicBezTo>
                <a:cubicBezTo>
                  <a:pt x="580" y="12156"/>
                  <a:pt x="590" y="12189"/>
                  <a:pt x="590" y="12210"/>
                </a:cubicBezTo>
                <a:cubicBezTo>
                  <a:pt x="590" y="12221"/>
                  <a:pt x="612" y="12285"/>
                  <a:pt x="644" y="12339"/>
                </a:cubicBezTo>
                <a:cubicBezTo>
                  <a:pt x="676" y="12403"/>
                  <a:pt x="709" y="12457"/>
                  <a:pt x="709" y="12468"/>
                </a:cubicBezTo>
                <a:cubicBezTo>
                  <a:pt x="709" y="12478"/>
                  <a:pt x="719" y="12511"/>
                  <a:pt x="730" y="12532"/>
                </a:cubicBezTo>
                <a:cubicBezTo>
                  <a:pt x="752" y="12554"/>
                  <a:pt x="762" y="12575"/>
                  <a:pt x="762" y="12596"/>
                </a:cubicBezTo>
                <a:cubicBezTo>
                  <a:pt x="752" y="12618"/>
                  <a:pt x="762" y="12650"/>
                  <a:pt x="794" y="12682"/>
                </a:cubicBezTo>
                <a:cubicBezTo>
                  <a:pt x="816" y="12714"/>
                  <a:pt x="837" y="12747"/>
                  <a:pt x="826" y="12757"/>
                </a:cubicBezTo>
                <a:cubicBezTo>
                  <a:pt x="826" y="12778"/>
                  <a:pt x="837" y="12821"/>
                  <a:pt x="880" y="12875"/>
                </a:cubicBezTo>
                <a:cubicBezTo>
                  <a:pt x="933" y="12929"/>
                  <a:pt x="955" y="12971"/>
                  <a:pt x="976" y="13057"/>
                </a:cubicBezTo>
                <a:cubicBezTo>
                  <a:pt x="988" y="13122"/>
                  <a:pt x="1009" y="13176"/>
                  <a:pt x="1019" y="13186"/>
                </a:cubicBezTo>
                <a:cubicBezTo>
                  <a:pt x="1030" y="13186"/>
                  <a:pt x="1041" y="13207"/>
                  <a:pt x="1041" y="13207"/>
                </a:cubicBezTo>
                <a:cubicBezTo>
                  <a:pt x="1041" y="13229"/>
                  <a:pt x="1138" y="13390"/>
                  <a:pt x="1191" y="13476"/>
                </a:cubicBezTo>
                <a:cubicBezTo>
                  <a:pt x="1212" y="13497"/>
                  <a:pt x="1224" y="13540"/>
                  <a:pt x="1224" y="13562"/>
                </a:cubicBezTo>
                <a:cubicBezTo>
                  <a:pt x="1224" y="13583"/>
                  <a:pt x="1245" y="13615"/>
                  <a:pt x="1266" y="13636"/>
                </a:cubicBezTo>
                <a:cubicBezTo>
                  <a:pt x="1320" y="13669"/>
                  <a:pt x="1438" y="13851"/>
                  <a:pt x="1438" y="13905"/>
                </a:cubicBezTo>
                <a:cubicBezTo>
                  <a:pt x="1438" y="13915"/>
                  <a:pt x="1448" y="13958"/>
                  <a:pt x="1470" y="13980"/>
                </a:cubicBezTo>
                <a:cubicBezTo>
                  <a:pt x="1481" y="14012"/>
                  <a:pt x="1502" y="14044"/>
                  <a:pt x="1502" y="14065"/>
                </a:cubicBezTo>
                <a:cubicBezTo>
                  <a:pt x="1502" y="14077"/>
                  <a:pt x="1534" y="14130"/>
                  <a:pt x="1577" y="14173"/>
                </a:cubicBezTo>
                <a:cubicBezTo>
                  <a:pt x="1620" y="14216"/>
                  <a:pt x="1663" y="14259"/>
                  <a:pt x="1663" y="14270"/>
                </a:cubicBezTo>
                <a:cubicBezTo>
                  <a:pt x="1663" y="14280"/>
                  <a:pt x="1674" y="14313"/>
                  <a:pt x="1695" y="14334"/>
                </a:cubicBezTo>
                <a:cubicBezTo>
                  <a:pt x="1717" y="14356"/>
                  <a:pt x="1727" y="14387"/>
                  <a:pt x="1727" y="14387"/>
                </a:cubicBezTo>
                <a:cubicBezTo>
                  <a:pt x="1717" y="14420"/>
                  <a:pt x="1760" y="14506"/>
                  <a:pt x="1813" y="14527"/>
                </a:cubicBezTo>
                <a:cubicBezTo>
                  <a:pt x="1846" y="14549"/>
                  <a:pt x="1877" y="14592"/>
                  <a:pt x="1910" y="14666"/>
                </a:cubicBezTo>
                <a:cubicBezTo>
                  <a:pt x="1963" y="14773"/>
                  <a:pt x="1974" y="14795"/>
                  <a:pt x="2103" y="14924"/>
                </a:cubicBezTo>
                <a:cubicBezTo>
                  <a:pt x="2135" y="14967"/>
                  <a:pt x="2167" y="15009"/>
                  <a:pt x="2167" y="15021"/>
                </a:cubicBezTo>
                <a:cubicBezTo>
                  <a:pt x="2167" y="15031"/>
                  <a:pt x="2189" y="15063"/>
                  <a:pt x="2210" y="15085"/>
                </a:cubicBezTo>
                <a:cubicBezTo>
                  <a:pt x="2242" y="15106"/>
                  <a:pt x="2275" y="15149"/>
                  <a:pt x="2285" y="15181"/>
                </a:cubicBezTo>
                <a:cubicBezTo>
                  <a:pt x="2296" y="15214"/>
                  <a:pt x="2328" y="15245"/>
                  <a:pt x="2349" y="15257"/>
                </a:cubicBezTo>
                <a:cubicBezTo>
                  <a:pt x="2371" y="15267"/>
                  <a:pt x="2425" y="15321"/>
                  <a:pt x="2468" y="15385"/>
                </a:cubicBezTo>
                <a:cubicBezTo>
                  <a:pt x="2511" y="15450"/>
                  <a:pt x="2564" y="15514"/>
                  <a:pt x="2575" y="15514"/>
                </a:cubicBezTo>
                <a:cubicBezTo>
                  <a:pt x="2596" y="15524"/>
                  <a:pt x="2618" y="15557"/>
                  <a:pt x="2628" y="15578"/>
                </a:cubicBezTo>
                <a:cubicBezTo>
                  <a:pt x="2639" y="15610"/>
                  <a:pt x="2661" y="15632"/>
                  <a:pt x="2693" y="15632"/>
                </a:cubicBezTo>
                <a:cubicBezTo>
                  <a:pt x="2725" y="15632"/>
                  <a:pt x="2747" y="15653"/>
                  <a:pt x="2790" y="15728"/>
                </a:cubicBezTo>
                <a:cubicBezTo>
                  <a:pt x="2821" y="15771"/>
                  <a:pt x="2864" y="15825"/>
                  <a:pt x="2886" y="15857"/>
                </a:cubicBezTo>
                <a:cubicBezTo>
                  <a:pt x="2918" y="15879"/>
                  <a:pt x="2993" y="15953"/>
                  <a:pt x="3057" y="16018"/>
                </a:cubicBezTo>
                <a:cubicBezTo>
                  <a:pt x="3122" y="16082"/>
                  <a:pt x="3176" y="16136"/>
                  <a:pt x="3186" y="16136"/>
                </a:cubicBezTo>
                <a:cubicBezTo>
                  <a:pt x="3219" y="16136"/>
                  <a:pt x="3379" y="16222"/>
                  <a:pt x="3412" y="16254"/>
                </a:cubicBezTo>
                <a:cubicBezTo>
                  <a:pt x="3422" y="16275"/>
                  <a:pt x="3497" y="16308"/>
                  <a:pt x="3572" y="16339"/>
                </a:cubicBezTo>
                <a:cubicBezTo>
                  <a:pt x="3637" y="16361"/>
                  <a:pt x="3712" y="16382"/>
                  <a:pt x="3722" y="16394"/>
                </a:cubicBezTo>
                <a:cubicBezTo>
                  <a:pt x="3722" y="16404"/>
                  <a:pt x="3776" y="16415"/>
                  <a:pt x="3819" y="16425"/>
                </a:cubicBezTo>
                <a:cubicBezTo>
                  <a:pt x="3862" y="16436"/>
                  <a:pt x="3927" y="16468"/>
                  <a:pt x="3980" y="16501"/>
                </a:cubicBezTo>
                <a:cubicBezTo>
                  <a:pt x="4023" y="16533"/>
                  <a:pt x="4066" y="16554"/>
                  <a:pt x="4077" y="16554"/>
                </a:cubicBezTo>
                <a:cubicBezTo>
                  <a:pt x="4098" y="16554"/>
                  <a:pt x="4130" y="16575"/>
                  <a:pt x="4163" y="16608"/>
                </a:cubicBezTo>
                <a:cubicBezTo>
                  <a:pt x="4184" y="16630"/>
                  <a:pt x="4248" y="16661"/>
                  <a:pt x="4280" y="16683"/>
                </a:cubicBezTo>
                <a:cubicBezTo>
                  <a:pt x="4323" y="16694"/>
                  <a:pt x="4377" y="16715"/>
                  <a:pt x="4409" y="16737"/>
                </a:cubicBezTo>
                <a:cubicBezTo>
                  <a:pt x="4430" y="16747"/>
                  <a:pt x="4473" y="16769"/>
                  <a:pt x="4495" y="16769"/>
                </a:cubicBezTo>
                <a:cubicBezTo>
                  <a:pt x="4504" y="16767"/>
                  <a:pt x="4515" y="16766"/>
                  <a:pt x="4526" y="16766"/>
                </a:cubicBezTo>
                <a:cubicBezTo>
                  <a:pt x="4576" y="16766"/>
                  <a:pt x="4634" y="16783"/>
                  <a:pt x="4634" y="16801"/>
                </a:cubicBezTo>
                <a:cubicBezTo>
                  <a:pt x="4634" y="16833"/>
                  <a:pt x="4666" y="16844"/>
                  <a:pt x="4731" y="16844"/>
                </a:cubicBezTo>
                <a:cubicBezTo>
                  <a:pt x="4752" y="16844"/>
                  <a:pt x="4785" y="16865"/>
                  <a:pt x="4806" y="16876"/>
                </a:cubicBezTo>
                <a:cubicBezTo>
                  <a:pt x="4828" y="16897"/>
                  <a:pt x="4859" y="16908"/>
                  <a:pt x="4881" y="16908"/>
                </a:cubicBezTo>
                <a:cubicBezTo>
                  <a:pt x="4902" y="16908"/>
                  <a:pt x="4924" y="16919"/>
                  <a:pt x="4935" y="16930"/>
                </a:cubicBezTo>
                <a:cubicBezTo>
                  <a:pt x="4956" y="16940"/>
                  <a:pt x="5171" y="17026"/>
                  <a:pt x="5235" y="17047"/>
                </a:cubicBezTo>
                <a:cubicBezTo>
                  <a:pt x="5278" y="17069"/>
                  <a:pt x="5493" y="17187"/>
                  <a:pt x="5503" y="17209"/>
                </a:cubicBezTo>
                <a:cubicBezTo>
                  <a:pt x="5503" y="17209"/>
                  <a:pt x="5535" y="17219"/>
                  <a:pt x="5557" y="17219"/>
                </a:cubicBezTo>
                <a:cubicBezTo>
                  <a:pt x="5589" y="17219"/>
                  <a:pt x="5621" y="17230"/>
                  <a:pt x="5643" y="17262"/>
                </a:cubicBezTo>
                <a:cubicBezTo>
                  <a:pt x="5674" y="17295"/>
                  <a:pt x="5686" y="17305"/>
                  <a:pt x="5793" y="17305"/>
                </a:cubicBezTo>
                <a:cubicBezTo>
                  <a:pt x="5932" y="17305"/>
                  <a:pt x="6018" y="17326"/>
                  <a:pt x="6061" y="17369"/>
                </a:cubicBezTo>
                <a:cubicBezTo>
                  <a:pt x="6082" y="17402"/>
                  <a:pt x="6115" y="17412"/>
                  <a:pt x="6222" y="17423"/>
                </a:cubicBezTo>
                <a:cubicBezTo>
                  <a:pt x="6286" y="17434"/>
                  <a:pt x="6382" y="17434"/>
                  <a:pt x="6425" y="17434"/>
                </a:cubicBezTo>
                <a:cubicBezTo>
                  <a:pt x="6468" y="17434"/>
                  <a:pt x="6554" y="17434"/>
                  <a:pt x="6597" y="17445"/>
                </a:cubicBezTo>
                <a:cubicBezTo>
                  <a:pt x="6651" y="17455"/>
                  <a:pt x="6715" y="17466"/>
                  <a:pt x="6747" y="17466"/>
                </a:cubicBezTo>
                <a:cubicBezTo>
                  <a:pt x="6790" y="17466"/>
                  <a:pt x="6833" y="17476"/>
                  <a:pt x="6887" y="17498"/>
                </a:cubicBezTo>
                <a:cubicBezTo>
                  <a:pt x="6935" y="17522"/>
                  <a:pt x="6965" y="17534"/>
                  <a:pt x="6986" y="17534"/>
                </a:cubicBezTo>
                <a:cubicBezTo>
                  <a:pt x="6993" y="17534"/>
                  <a:pt x="6999" y="17533"/>
                  <a:pt x="7005" y="17531"/>
                </a:cubicBezTo>
                <a:cubicBezTo>
                  <a:pt x="7015" y="17525"/>
                  <a:pt x="7026" y="17522"/>
                  <a:pt x="7039" y="17522"/>
                </a:cubicBezTo>
                <a:cubicBezTo>
                  <a:pt x="7053" y="17522"/>
                  <a:pt x="7069" y="17525"/>
                  <a:pt x="7090" y="17531"/>
                </a:cubicBezTo>
                <a:cubicBezTo>
                  <a:pt x="7112" y="17541"/>
                  <a:pt x="7198" y="17552"/>
                  <a:pt x="7262" y="17552"/>
                </a:cubicBezTo>
                <a:cubicBezTo>
                  <a:pt x="7380" y="17562"/>
                  <a:pt x="7519" y="17584"/>
                  <a:pt x="7573" y="17616"/>
                </a:cubicBezTo>
                <a:cubicBezTo>
                  <a:pt x="7584" y="17616"/>
                  <a:pt x="7670" y="17627"/>
                  <a:pt x="7755" y="17627"/>
                </a:cubicBezTo>
                <a:cubicBezTo>
                  <a:pt x="7831" y="17627"/>
                  <a:pt x="7927" y="17638"/>
                  <a:pt x="7948" y="17648"/>
                </a:cubicBezTo>
                <a:lnTo>
                  <a:pt x="8056" y="17648"/>
                </a:lnTo>
                <a:cubicBezTo>
                  <a:pt x="8087" y="17636"/>
                  <a:pt x="8118" y="17630"/>
                  <a:pt x="8149" y="17630"/>
                </a:cubicBezTo>
                <a:cubicBezTo>
                  <a:pt x="8172" y="17630"/>
                  <a:pt x="8194" y="17633"/>
                  <a:pt x="8217" y="17638"/>
                </a:cubicBezTo>
                <a:cubicBezTo>
                  <a:pt x="8239" y="17642"/>
                  <a:pt x="8255" y="17644"/>
                  <a:pt x="8269" y="17644"/>
                </a:cubicBezTo>
                <a:cubicBezTo>
                  <a:pt x="8290" y="17644"/>
                  <a:pt x="8305" y="17639"/>
                  <a:pt x="8324" y="17627"/>
                </a:cubicBezTo>
                <a:cubicBezTo>
                  <a:pt x="8342" y="17609"/>
                  <a:pt x="8353" y="17601"/>
                  <a:pt x="8365" y="17601"/>
                </a:cubicBezTo>
                <a:cubicBezTo>
                  <a:pt x="8375" y="17601"/>
                  <a:pt x="8385" y="17607"/>
                  <a:pt x="8399" y="17616"/>
                </a:cubicBezTo>
                <a:cubicBezTo>
                  <a:pt x="8434" y="17634"/>
                  <a:pt x="8618" y="17642"/>
                  <a:pt x="8797" y="17642"/>
                </a:cubicBezTo>
                <a:cubicBezTo>
                  <a:pt x="8943" y="17642"/>
                  <a:pt x="9086" y="17636"/>
                  <a:pt x="9139" y="17627"/>
                </a:cubicBezTo>
                <a:cubicBezTo>
                  <a:pt x="9166" y="17621"/>
                  <a:pt x="9188" y="17619"/>
                  <a:pt x="9209" y="17619"/>
                </a:cubicBezTo>
                <a:cubicBezTo>
                  <a:pt x="9230" y="17619"/>
                  <a:pt x="9252" y="17621"/>
                  <a:pt x="9279" y="17627"/>
                </a:cubicBezTo>
                <a:cubicBezTo>
                  <a:pt x="9300" y="17632"/>
                  <a:pt x="9316" y="17635"/>
                  <a:pt x="9331" y="17635"/>
                </a:cubicBezTo>
                <a:cubicBezTo>
                  <a:pt x="9346" y="17635"/>
                  <a:pt x="9359" y="17632"/>
                  <a:pt x="9375" y="17627"/>
                </a:cubicBezTo>
                <a:cubicBezTo>
                  <a:pt x="9386" y="17616"/>
                  <a:pt x="9429" y="17605"/>
                  <a:pt x="9450" y="17605"/>
                </a:cubicBezTo>
                <a:cubicBezTo>
                  <a:pt x="9483" y="17605"/>
                  <a:pt x="9526" y="17605"/>
                  <a:pt x="9547" y="17595"/>
                </a:cubicBezTo>
                <a:cubicBezTo>
                  <a:pt x="9557" y="17584"/>
                  <a:pt x="9600" y="17573"/>
                  <a:pt x="9622" y="17573"/>
                </a:cubicBezTo>
                <a:cubicBezTo>
                  <a:pt x="9654" y="17573"/>
                  <a:pt x="9686" y="17562"/>
                  <a:pt x="9708" y="17562"/>
                </a:cubicBezTo>
                <a:cubicBezTo>
                  <a:pt x="9716" y="17554"/>
                  <a:pt x="9722" y="17551"/>
                  <a:pt x="9729" y="17551"/>
                </a:cubicBezTo>
                <a:cubicBezTo>
                  <a:pt x="9739" y="17551"/>
                  <a:pt x="9748" y="17560"/>
                  <a:pt x="9762" y="17573"/>
                </a:cubicBezTo>
                <a:cubicBezTo>
                  <a:pt x="9777" y="17584"/>
                  <a:pt x="9788" y="17590"/>
                  <a:pt x="9802" y="17590"/>
                </a:cubicBezTo>
                <a:cubicBezTo>
                  <a:pt x="9815" y="17590"/>
                  <a:pt x="9831" y="17584"/>
                  <a:pt x="9858" y="17573"/>
                </a:cubicBezTo>
                <a:cubicBezTo>
                  <a:pt x="9921" y="17542"/>
                  <a:pt x="10029" y="17522"/>
                  <a:pt x="10121" y="17522"/>
                </a:cubicBezTo>
                <a:cubicBezTo>
                  <a:pt x="10155" y="17522"/>
                  <a:pt x="10186" y="17525"/>
                  <a:pt x="10212" y="17531"/>
                </a:cubicBezTo>
                <a:cubicBezTo>
                  <a:pt x="10224" y="17534"/>
                  <a:pt x="10234" y="17537"/>
                  <a:pt x="10244" y="17537"/>
                </a:cubicBezTo>
                <a:cubicBezTo>
                  <a:pt x="10261" y="17537"/>
                  <a:pt x="10277" y="17529"/>
                  <a:pt x="10298" y="17509"/>
                </a:cubicBezTo>
                <a:cubicBezTo>
                  <a:pt x="10319" y="17498"/>
                  <a:pt x="10362" y="17476"/>
                  <a:pt x="10384" y="17476"/>
                </a:cubicBezTo>
                <a:cubicBezTo>
                  <a:pt x="10415" y="17476"/>
                  <a:pt x="10470" y="17476"/>
                  <a:pt x="10512" y="17466"/>
                </a:cubicBezTo>
                <a:cubicBezTo>
                  <a:pt x="10555" y="17466"/>
                  <a:pt x="10651" y="17466"/>
                  <a:pt x="10727" y="17455"/>
                </a:cubicBezTo>
                <a:cubicBezTo>
                  <a:pt x="10813" y="17455"/>
                  <a:pt x="10909" y="17445"/>
                  <a:pt x="10952" y="17434"/>
                </a:cubicBezTo>
                <a:cubicBezTo>
                  <a:pt x="10995" y="17423"/>
                  <a:pt x="11049" y="17412"/>
                  <a:pt x="11081" y="17412"/>
                </a:cubicBezTo>
                <a:cubicBezTo>
                  <a:pt x="11123" y="17412"/>
                  <a:pt x="11166" y="17402"/>
                  <a:pt x="11209" y="17369"/>
                </a:cubicBezTo>
                <a:cubicBezTo>
                  <a:pt x="11252" y="17348"/>
                  <a:pt x="11295" y="17326"/>
                  <a:pt x="11371" y="17326"/>
                </a:cubicBezTo>
                <a:cubicBezTo>
                  <a:pt x="11467" y="17316"/>
                  <a:pt x="11510" y="17305"/>
                  <a:pt x="11552" y="17262"/>
                </a:cubicBezTo>
                <a:cubicBezTo>
                  <a:pt x="11564" y="17240"/>
                  <a:pt x="11585" y="17240"/>
                  <a:pt x="11607" y="17240"/>
                </a:cubicBezTo>
                <a:cubicBezTo>
                  <a:pt x="11617" y="17246"/>
                  <a:pt x="11631" y="17249"/>
                  <a:pt x="11643" y="17249"/>
                </a:cubicBezTo>
                <a:cubicBezTo>
                  <a:pt x="11655" y="17249"/>
                  <a:pt x="11665" y="17246"/>
                  <a:pt x="11671" y="17240"/>
                </a:cubicBezTo>
                <a:cubicBezTo>
                  <a:pt x="11681" y="17230"/>
                  <a:pt x="11703" y="17230"/>
                  <a:pt x="11724" y="17230"/>
                </a:cubicBezTo>
                <a:cubicBezTo>
                  <a:pt x="11726" y="17232"/>
                  <a:pt x="11728" y="17232"/>
                  <a:pt x="11732" y="17232"/>
                </a:cubicBezTo>
                <a:cubicBezTo>
                  <a:pt x="11754" y="17232"/>
                  <a:pt x="11817" y="17204"/>
                  <a:pt x="11864" y="17176"/>
                </a:cubicBezTo>
                <a:cubicBezTo>
                  <a:pt x="11928" y="17144"/>
                  <a:pt x="11993" y="17123"/>
                  <a:pt x="12014" y="17123"/>
                </a:cubicBezTo>
                <a:cubicBezTo>
                  <a:pt x="12057" y="17123"/>
                  <a:pt x="12196" y="17080"/>
                  <a:pt x="12293" y="17026"/>
                </a:cubicBezTo>
                <a:cubicBezTo>
                  <a:pt x="12324" y="17010"/>
                  <a:pt x="12362" y="17000"/>
                  <a:pt x="12379" y="17000"/>
                </a:cubicBezTo>
                <a:cubicBezTo>
                  <a:pt x="12385" y="17000"/>
                  <a:pt x="12389" y="17002"/>
                  <a:pt x="12389" y="17004"/>
                </a:cubicBezTo>
                <a:cubicBezTo>
                  <a:pt x="12400" y="17004"/>
                  <a:pt x="12432" y="16994"/>
                  <a:pt x="12465" y="16973"/>
                </a:cubicBezTo>
                <a:cubicBezTo>
                  <a:pt x="12496" y="16951"/>
                  <a:pt x="12539" y="16930"/>
                  <a:pt x="12572" y="16919"/>
                </a:cubicBezTo>
                <a:cubicBezTo>
                  <a:pt x="12593" y="16919"/>
                  <a:pt x="12647" y="16876"/>
                  <a:pt x="12679" y="16844"/>
                </a:cubicBezTo>
                <a:cubicBezTo>
                  <a:pt x="12722" y="16801"/>
                  <a:pt x="12775" y="16758"/>
                  <a:pt x="12818" y="16737"/>
                </a:cubicBezTo>
                <a:cubicBezTo>
                  <a:pt x="12851" y="16726"/>
                  <a:pt x="12925" y="16683"/>
                  <a:pt x="12990" y="16640"/>
                </a:cubicBezTo>
                <a:cubicBezTo>
                  <a:pt x="13044" y="16597"/>
                  <a:pt x="13119" y="16554"/>
                  <a:pt x="13151" y="16533"/>
                </a:cubicBezTo>
                <a:cubicBezTo>
                  <a:pt x="13173" y="16522"/>
                  <a:pt x="13204" y="16501"/>
                  <a:pt x="13204" y="16490"/>
                </a:cubicBezTo>
                <a:cubicBezTo>
                  <a:pt x="13215" y="16468"/>
                  <a:pt x="13247" y="16447"/>
                  <a:pt x="13290" y="16436"/>
                </a:cubicBezTo>
                <a:cubicBezTo>
                  <a:pt x="13333" y="16425"/>
                  <a:pt x="13354" y="16415"/>
                  <a:pt x="13366" y="16372"/>
                </a:cubicBezTo>
                <a:cubicBezTo>
                  <a:pt x="13376" y="16351"/>
                  <a:pt x="13397" y="16318"/>
                  <a:pt x="13430" y="16308"/>
                </a:cubicBezTo>
                <a:cubicBezTo>
                  <a:pt x="13451" y="16297"/>
                  <a:pt x="13494" y="16275"/>
                  <a:pt x="13526" y="16243"/>
                </a:cubicBezTo>
                <a:cubicBezTo>
                  <a:pt x="13548" y="16222"/>
                  <a:pt x="13580" y="16200"/>
                  <a:pt x="13590" y="16200"/>
                </a:cubicBezTo>
                <a:cubicBezTo>
                  <a:pt x="13602" y="16200"/>
                  <a:pt x="13645" y="16179"/>
                  <a:pt x="13687" y="16146"/>
                </a:cubicBezTo>
                <a:cubicBezTo>
                  <a:pt x="13730" y="16115"/>
                  <a:pt x="13773" y="16082"/>
                  <a:pt x="13795" y="16072"/>
                </a:cubicBezTo>
                <a:cubicBezTo>
                  <a:pt x="13869" y="16029"/>
                  <a:pt x="14041" y="15879"/>
                  <a:pt x="14084" y="15814"/>
                </a:cubicBezTo>
                <a:cubicBezTo>
                  <a:pt x="14116" y="15782"/>
                  <a:pt x="14181" y="15739"/>
                  <a:pt x="14213" y="15717"/>
                </a:cubicBezTo>
                <a:cubicBezTo>
                  <a:pt x="14245" y="15707"/>
                  <a:pt x="14277" y="15686"/>
                  <a:pt x="14277" y="15674"/>
                </a:cubicBezTo>
                <a:cubicBezTo>
                  <a:pt x="14277" y="15653"/>
                  <a:pt x="14438" y="15481"/>
                  <a:pt x="14491" y="15450"/>
                </a:cubicBezTo>
                <a:cubicBezTo>
                  <a:pt x="14513" y="15428"/>
                  <a:pt x="14534" y="15407"/>
                  <a:pt x="14534" y="15385"/>
                </a:cubicBezTo>
                <a:cubicBezTo>
                  <a:pt x="14534" y="15374"/>
                  <a:pt x="14546" y="15353"/>
                  <a:pt x="14567" y="15353"/>
                </a:cubicBezTo>
                <a:cubicBezTo>
                  <a:pt x="14577" y="15342"/>
                  <a:pt x="14599" y="15310"/>
                  <a:pt x="14610" y="15288"/>
                </a:cubicBezTo>
                <a:cubicBezTo>
                  <a:pt x="14631" y="15224"/>
                  <a:pt x="14706" y="15149"/>
                  <a:pt x="14749" y="15138"/>
                </a:cubicBezTo>
                <a:lnTo>
                  <a:pt x="14803" y="15085"/>
                </a:lnTo>
                <a:cubicBezTo>
                  <a:pt x="14846" y="15009"/>
                  <a:pt x="15039" y="14816"/>
                  <a:pt x="15114" y="14763"/>
                </a:cubicBezTo>
                <a:cubicBezTo>
                  <a:pt x="15178" y="14731"/>
                  <a:pt x="15189" y="14709"/>
                  <a:pt x="15189" y="14666"/>
                </a:cubicBezTo>
                <a:cubicBezTo>
                  <a:pt x="15178" y="14613"/>
                  <a:pt x="15189" y="14592"/>
                  <a:pt x="15221" y="14570"/>
                </a:cubicBezTo>
                <a:cubicBezTo>
                  <a:pt x="15242" y="14559"/>
                  <a:pt x="15264" y="14537"/>
                  <a:pt x="15275" y="14537"/>
                </a:cubicBezTo>
                <a:cubicBezTo>
                  <a:pt x="15285" y="14537"/>
                  <a:pt x="15318" y="14516"/>
                  <a:pt x="15339" y="14495"/>
                </a:cubicBezTo>
                <a:cubicBezTo>
                  <a:pt x="15371" y="14463"/>
                  <a:pt x="15414" y="14430"/>
                  <a:pt x="15447" y="14409"/>
                </a:cubicBezTo>
                <a:cubicBezTo>
                  <a:pt x="15468" y="14387"/>
                  <a:pt x="15500" y="14356"/>
                  <a:pt x="15511" y="14323"/>
                </a:cubicBezTo>
                <a:cubicBezTo>
                  <a:pt x="15521" y="14291"/>
                  <a:pt x="15543" y="14248"/>
                  <a:pt x="15575" y="14237"/>
                </a:cubicBezTo>
                <a:cubicBezTo>
                  <a:pt x="15597" y="14216"/>
                  <a:pt x="15628" y="14162"/>
                  <a:pt x="15650" y="14120"/>
                </a:cubicBezTo>
                <a:cubicBezTo>
                  <a:pt x="15671" y="14077"/>
                  <a:pt x="15714" y="14012"/>
                  <a:pt x="15736" y="13991"/>
                </a:cubicBezTo>
                <a:cubicBezTo>
                  <a:pt x="15757" y="13958"/>
                  <a:pt x="15800" y="13905"/>
                  <a:pt x="15822" y="13872"/>
                </a:cubicBezTo>
                <a:cubicBezTo>
                  <a:pt x="15864" y="13808"/>
                  <a:pt x="15897" y="13765"/>
                  <a:pt x="15961" y="13722"/>
                </a:cubicBezTo>
                <a:cubicBezTo>
                  <a:pt x="15972" y="13712"/>
                  <a:pt x="15993" y="13658"/>
                  <a:pt x="16004" y="13605"/>
                </a:cubicBezTo>
                <a:cubicBezTo>
                  <a:pt x="16026" y="13529"/>
                  <a:pt x="16047" y="13497"/>
                  <a:pt x="16112" y="13443"/>
                </a:cubicBezTo>
                <a:cubicBezTo>
                  <a:pt x="16165" y="13390"/>
                  <a:pt x="16197" y="13347"/>
                  <a:pt x="16208" y="13293"/>
                </a:cubicBezTo>
                <a:cubicBezTo>
                  <a:pt x="16219" y="13250"/>
                  <a:pt x="16240" y="13219"/>
                  <a:pt x="16262" y="13207"/>
                </a:cubicBezTo>
                <a:cubicBezTo>
                  <a:pt x="16305" y="13186"/>
                  <a:pt x="16326" y="13164"/>
                  <a:pt x="16326" y="13122"/>
                </a:cubicBezTo>
                <a:cubicBezTo>
                  <a:pt x="16326" y="13090"/>
                  <a:pt x="16348" y="13036"/>
                  <a:pt x="16455" y="12800"/>
                </a:cubicBezTo>
                <a:cubicBezTo>
                  <a:pt x="16465" y="12757"/>
                  <a:pt x="16487" y="12714"/>
                  <a:pt x="16498" y="12693"/>
                </a:cubicBezTo>
                <a:cubicBezTo>
                  <a:pt x="16498" y="12682"/>
                  <a:pt x="16519" y="12650"/>
                  <a:pt x="16529" y="12639"/>
                </a:cubicBezTo>
                <a:cubicBezTo>
                  <a:pt x="16541" y="12628"/>
                  <a:pt x="16551" y="12607"/>
                  <a:pt x="16551" y="12585"/>
                </a:cubicBezTo>
                <a:cubicBezTo>
                  <a:pt x="16551" y="12564"/>
                  <a:pt x="16562" y="12521"/>
                  <a:pt x="16584" y="12489"/>
                </a:cubicBezTo>
                <a:cubicBezTo>
                  <a:pt x="16594" y="12468"/>
                  <a:pt x="16615" y="12403"/>
                  <a:pt x="16626" y="12371"/>
                </a:cubicBezTo>
                <a:cubicBezTo>
                  <a:pt x="16626" y="12328"/>
                  <a:pt x="16648" y="12263"/>
                  <a:pt x="16669" y="12232"/>
                </a:cubicBezTo>
                <a:cubicBezTo>
                  <a:pt x="16680" y="12189"/>
                  <a:pt x="16691" y="12135"/>
                  <a:pt x="16691" y="12082"/>
                </a:cubicBezTo>
                <a:cubicBezTo>
                  <a:pt x="16680" y="12017"/>
                  <a:pt x="16691" y="11985"/>
                  <a:pt x="16723" y="11910"/>
                </a:cubicBezTo>
                <a:cubicBezTo>
                  <a:pt x="16755" y="11846"/>
                  <a:pt x="16777" y="11803"/>
                  <a:pt x="16765" y="11781"/>
                </a:cubicBezTo>
                <a:cubicBezTo>
                  <a:pt x="16765" y="11760"/>
                  <a:pt x="16765" y="11749"/>
                  <a:pt x="16777" y="11749"/>
                </a:cubicBezTo>
                <a:cubicBezTo>
                  <a:pt x="16787" y="11749"/>
                  <a:pt x="16798" y="11727"/>
                  <a:pt x="16798" y="11695"/>
                </a:cubicBezTo>
                <a:cubicBezTo>
                  <a:pt x="16798" y="11641"/>
                  <a:pt x="16798" y="11620"/>
                  <a:pt x="16841" y="11513"/>
                </a:cubicBezTo>
                <a:cubicBezTo>
                  <a:pt x="16851" y="11502"/>
                  <a:pt x="16873" y="11405"/>
                  <a:pt x="16894" y="11309"/>
                </a:cubicBezTo>
                <a:cubicBezTo>
                  <a:pt x="16927" y="11212"/>
                  <a:pt x="16948" y="11116"/>
                  <a:pt x="16970" y="11073"/>
                </a:cubicBezTo>
                <a:cubicBezTo>
                  <a:pt x="16980" y="11041"/>
                  <a:pt x="16991" y="11009"/>
                  <a:pt x="16980" y="10998"/>
                </a:cubicBezTo>
                <a:cubicBezTo>
                  <a:pt x="16980" y="10976"/>
                  <a:pt x="16980" y="10955"/>
                  <a:pt x="16991" y="10945"/>
                </a:cubicBezTo>
                <a:cubicBezTo>
                  <a:pt x="17013" y="10923"/>
                  <a:pt x="17066" y="10719"/>
                  <a:pt x="17077" y="10644"/>
                </a:cubicBezTo>
                <a:cubicBezTo>
                  <a:pt x="17087" y="10504"/>
                  <a:pt x="17109" y="10387"/>
                  <a:pt x="17120" y="10387"/>
                </a:cubicBezTo>
                <a:cubicBezTo>
                  <a:pt x="17141" y="10387"/>
                  <a:pt x="17184" y="10237"/>
                  <a:pt x="17184" y="10183"/>
                </a:cubicBezTo>
                <a:cubicBezTo>
                  <a:pt x="17184" y="10161"/>
                  <a:pt x="17194" y="10118"/>
                  <a:pt x="17206" y="10086"/>
                </a:cubicBezTo>
                <a:cubicBezTo>
                  <a:pt x="17216" y="10044"/>
                  <a:pt x="17216" y="10022"/>
                  <a:pt x="17206" y="9990"/>
                </a:cubicBezTo>
                <a:cubicBezTo>
                  <a:pt x="17184" y="9958"/>
                  <a:pt x="17184" y="9947"/>
                  <a:pt x="17194" y="9925"/>
                </a:cubicBezTo>
                <a:cubicBezTo>
                  <a:pt x="17206" y="9915"/>
                  <a:pt x="17216" y="9893"/>
                  <a:pt x="17216" y="9861"/>
                </a:cubicBezTo>
                <a:cubicBezTo>
                  <a:pt x="17216" y="9839"/>
                  <a:pt x="17227" y="9796"/>
                  <a:pt x="17237" y="9765"/>
                </a:cubicBezTo>
                <a:cubicBezTo>
                  <a:pt x="17270" y="9700"/>
                  <a:pt x="17280" y="9453"/>
                  <a:pt x="17259" y="9239"/>
                </a:cubicBezTo>
                <a:cubicBezTo>
                  <a:pt x="17237" y="9003"/>
                  <a:pt x="17237" y="8949"/>
                  <a:pt x="17227" y="8907"/>
                </a:cubicBezTo>
                <a:cubicBezTo>
                  <a:pt x="17216" y="8874"/>
                  <a:pt x="17227" y="8831"/>
                  <a:pt x="17237" y="8778"/>
                </a:cubicBezTo>
                <a:cubicBezTo>
                  <a:pt x="17270" y="8702"/>
                  <a:pt x="17270" y="8692"/>
                  <a:pt x="17249" y="8617"/>
                </a:cubicBezTo>
                <a:cubicBezTo>
                  <a:pt x="17227" y="8585"/>
                  <a:pt x="17216" y="8509"/>
                  <a:pt x="17216" y="8456"/>
                </a:cubicBezTo>
                <a:cubicBezTo>
                  <a:pt x="17216" y="8413"/>
                  <a:pt x="17206" y="8370"/>
                  <a:pt x="17194" y="8370"/>
                </a:cubicBezTo>
                <a:cubicBezTo>
                  <a:pt x="17184" y="8359"/>
                  <a:pt x="17184" y="8327"/>
                  <a:pt x="17194" y="8273"/>
                </a:cubicBezTo>
                <a:cubicBezTo>
                  <a:pt x="17206" y="8209"/>
                  <a:pt x="17194" y="8188"/>
                  <a:pt x="17173" y="8166"/>
                </a:cubicBezTo>
                <a:cubicBezTo>
                  <a:pt x="17152" y="8145"/>
                  <a:pt x="17141" y="8091"/>
                  <a:pt x="17130" y="7952"/>
                </a:cubicBezTo>
                <a:cubicBezTo>
                  <a:pt x="17130" y="7844"/>
                  <a:pt x="17109" y="7737"/>
                  <a:pt x="17098" y="7705"/>
                </a:cubicBezTo>
                <a:cubicBezTo>
                  <a:pt x="17087" y="7662"/>
                  <a:pt x="17077" y="7619"/>
                  <a:pt x="17066" y="7598"/>
                </a:cubicBezTo>
                <a:cubicBezTo>
                  <a:pt x="17066" y="7577"/>
                  <a:pt x="17066" y="7544"/>
                  <a:pt x="17055" y="7534"/>
                </a:cubicBezTo>
                <a:cubicBezTo>
                  <a:pt x="17044" y="7534"/>
                  <a:pt x="17034" y="7469"/>
                  <a:pt x="17034" y="7405"/>
                </a:cubicBezTo>
                <a:cubicBezTo>
                  <a:pt x="17023" y="7351"/>
                  <a:pt x="17013" y="7265"/>
                  <a:pt x="17001" y="7233"/>
                </a:cubicBezTo>
                <a:cubicBezTo>
                  <a:pt x="16991" y="7190"/>
                  <a:pt x="16980" y="7126"/>
                  <a:pt x="16970" y="7083"/>
                </a:cubicBezTo>
                <a:cubicBezTo>
                  <a:pt x="16970" y="7019"/>
                  <a:pt x="16970" y="6997"/>
                  <a:pt x="16937" y="6976"/>
                </a:cubicBezTo>
                <a:cubicBezTo>
                  <a:pt x="16927" y="6954"/>
                  <a:pt x="16905" y="6912"/>
                  <a:pt x="16905" y="6826"/>
                </a:cubicBezTo>
                <a:cubicBezTo>
                  <a:pt x="16894" y="6750"/>
                  <a:pt x="16873" y="6676"/>
                  <a:pt x="16862" y="6654"/>
                </a:cubicBezTo>
                <a:cubicBezTo>
                  <a:pt x="16841" y="6621"/>
                  <a:pt x="16830" y="6590"/>
                  <a:pt x="16841" y="6579"/>
                </a:cubicBezTo>
                <a:cubicBezTo>
                  <a:pt x="16841" y="6568"/>
                  <a:pt x="16830" y="6525"/>
                  <a:pt x="16798" y="6471"/>
                </a:cubicBezTo>
                <a:cubicBezTo>
                  <a:pt x="16777" y="6428"/>
                  <a:pt x="16765" y="6364"/>
                  <a:pt x="16765" y="6343"/>
                </a:cubicBezTo>
                <a:cubicBezTo>
                  <a:pt x="16765" y="6311"/>
                  <a:pt x="16755" y="6278"/>
                  <a:pt x="16744" y="6257"/>
                </a:cubicBezTo>
                <a:cubicBezTo>
                  <a:pt x="16734" y="6235"/>
                  <a:pt x="16723" y="6204"/>
                  <a:pt x="16723" y="6171"/>
                </a:cubicBezTo>
                <a:cubicBezTo>
                  <a:pt x="16723" y="6139"/>
                  <a:pt x="16712" y="6118"/>
                  <a:pt x="16691" y="6085"/>
                </a:cubicBezTo>
                <a:cubicBezTo>
                  <a:pt x="16658" y="6064"/>
                  <a:pt x="16648" y="6042"/>
                  <a:pt x="16648" y="5946"/>
                </a:cubicBezTo>
                <a:cubicBezTo>
                  <a:pt x="16648" y="5871"/>
                  <a:pt x="16637" y="5817"/>
                  <a:pt x="16626" y="5796"/>
                </a:cubicBezTo>
                <a:cubicBezTo>
                  <a:pt x="16605" y="5775"/>
                  <a:pt x="16594" y="5720"/>
                  <a:pt x="16594" y="5667"/>
                </a:cubicBezTo>
                <a:cubicBezTo>
                  <a:pt x="16584" y="5613"/>
                  <a:pt x="16584" y="5549"/>
                  <a:pt x="16572" y="5539"/>
                </a:cubicBezTo>
                <a:cubicBezTo>
                  <a:pt x="16562" y="5517"/>
                  <a:pt x="16551" y="5484"/>
                  <a:pt x="16551" y="5463"/>
                </a:cubicBezTo>
                <a:cubicBezTo>
                  <a:pt x="16551" y="5453"/>
                  <a:pt x="16541" y="5410"/>
                  <a:pt x="16541" y="5377"/>
                </a:cubicBezTo>
                <a:cubicBezTo>
                  <a:pt x="16529" y="5356"/>
                  <a:pt x="16519" y="5291"/>
                  <a:pt x="16498" y="5249"/>
                </a:cubicBezTo>
                <a:cubicBezTo>
                  <a:pt x="16498" y="5206"/>
                  <a:pt x="16476" y="5163"/>
                  <a:pt x="16465" y="5141"/>
                </a:cubicBezTo>
                <a:cubicBezTo>
                  <a:pt x="16444" y="5131"/>
                  <a:pt x="16433" y="5067"/>
                  <a:pt x="16422" y="5013"/>
                </a:cubicBezTo>
                <a:cubicBezTo>
                  <a:pt x="16412" y="4959"/>
                  <a:pt x="16390" y="4905"/>
                  <a:pt x="16369" y="4884"/>
                </a:cubicBezTo>
                <a:cubicBezTo>
                  <a:pt x="16336" y="4852"/>
                  <a:pt x="16305" y="4734"/>
                  <a:pt x="16315" y="4712"/>
                </a:cubicBezTo>
                <a:cubicBezTo>
                  <a:pt x="16326" y="4702"/>
                  <a:pt x="16305" y="4669"/>
                  <a:pt x="16283" y="4638"/>
                </a:cubicBezTo>
                <a:cubicBezTo>
                  <a:pt x="16262" y="4605"/>
                  <a:pt x="16251" y="4573"/>
                  <a:pt x="16251" y="4562"/>
                </a:cubicBezTo>
                <a:cubicBezTo>
                  <a:pt x="16251" y="4552"/>
                  <a:pt x="16229" y="4476"/>
                  <a:pt x="16197" y="4412"/>
                </a:cubicBezTo>
                <a:cubicBezTo>
                  <a:pt x="16154" y="4337"/>
                  <a:pt x="16133" y="4262"/>
                  <a:pt x="16133" y="4240"/>
                </a:cubicBezTo>
                <a:cubicBezTo>
                  <a:pt x="16133" y="4219"/>
                  <a:pt x="16122" y="4197"/>
                  <a:pt x="16112" y="4197"/>
                </a:cubicBezTo>
                <a:cubicBezTo>
                  <a:pt x="16100" y="4187"/>
                  <a:pt x="16100" y="4176"/>
                  <a:pt x="16100" y="4166"/>
                </a:cubicBezTo>
                <a:cubicBezTo>
                  <a:pt x="16100" y="4133"/>
                  <a:pt x="16026" y="4015"/>
                  <a:pt x="15961" y="3930"/>
                </a:cubicBezTo>
                <a:cubicBezTo>
                  <a:pt x="15940" y="3908"/>
                  <a:pt x="15918" y="3865"/>
                  <a:pt x="15918" y="3854"/>
                </a:cubicBezTo>
                <a:cubicBezTo>
                  <a:pt x="15929" y="3844"/>
                  <a:pt x="15907" y="3801"/>
                  <a:pt x="15886" y="3768"/>
                </a:cubicBezTo>
                <a:cubicBezTo>
                  <a:pt x="15854" y="3725"/>
                  <a:pt x="15822" y="3661"/>
                  <a:pt x="15811" y="3608"/>
                </a:cubicBezTo>
                <a:cubicBezTo>
                  <a:pt x="15790" y="3511"/>
                  <a:pt x="15747" y="3446"/>
                  <a:pt x="15714" y="3425"/>
                </a:cubicBezTo>
                <a:cubicBezTo>
                  <a:pt x="15704" y="3415"/>
                  <a:pt x="15693" y="3393"/>
                  <a:pt x="15693" y="3372"/>
                </a:cubicBezTo>
                <a:cubicBezTo>
                  <a:pt x="15693" y="3361"/>
                  <a:pt x="15661" y="3318"/>
                  <a:pt x="15628" y="3296"/>
                </a:cubicBezTo>
                <a:cubicBezTo>
                  <a:pt x="15586" y="3265"/>
                  <a:pt x="15564" y="3232"/>
                  <a:pt x="15575" y="3222"/>
                </a:cubicBezTo>
                <a:cubicBezTo>
                  <a:pt x="15575" y="3200"/>
                  <a:pt x="15532" y="3136"/>
                  <a:pt x="15435" y="3039"/>
                </a:cubicBezTo>
                <a:cubicBezTo>
                  <a:pt x="15361" y="2964"/>
                  <a:pt x="15296" y="2878"/>
                  <a:pt x="15285" y="2857"/>
                </a:cubicBezTo>
                <a:cubicBezTo>
                  <a:pt x="15275" y="2836"/>
                  <a:pt x="15253" y="2824"/>
                  <a:pt x="15242" y="2824"/>
                </a:cubicBezTo>
                <a:cubicBezTo>
                  <a:pt x="15221" y="2824"/>
                  <a:pt x="15156" y="2760"/>
                  <a:pt x="15156" y="2728"/>
                </a:cubicBezTo>
                <a:cubicBezTo>
                  <a:pt x="15156" y="2717"/>
                  <a:pt x="15114" y="2664"/>
                  <a:pt x="15060" y="2610"/>
                </a:cubicBezTo>
                <a:cubicBezTo>
                  <a:pt x="15006" y="2567"/>
                  <a:pt x="14963" y="2514"/>
                  <a:pt x="14963" y="2503"/>
                </a:cubicBezTo>
                <a:cubicBezTo>
                  <a:pt x="14963" y="2481"/>
                  <a:pt x="14942" y="2460"/>
                  <a:pt x="14910" y="2449"/>
                </a:cubicBezTo>
                <a:cubicBezTo>
                  <a:pt x="14889" y="2438"/>
                  <a:pt x="14856" y="2406"/>
                  <a:pt x="14835" y="2385"/>
                </a:cubicBezTo>
                <a:cubicBezTo>
                  <a:pt x="14824" y="2364"/>
                  <a:pt x="14792" y="2331"/>
                  <a:pt x="14760" y="2321"/>
                </a:cubicBezTo>
                <a:cubicBezTo>
                  <a:pt x="14717" y="2310"/>
                  <a:pt x="14685" y="2278"/>
                  <a:pt x="14663" y="2245"/>
                </a:cubicBezTo>
                <a:cubicBezTo>
                  <a:pt x="14642" y="2213"/>
                  <a:pt x="14588" y="2159"/>
                  <a:pt x="14556" y="2116"/>
                </a:cubicBezTo>
                <a:cubicBezTo>
                  <a:pt x="14513" y="2085"/>
                  <a:pt x="14449" y="2031"/>
                  <a:pt x="14406" y="1999"/>
                </a:cubicBezTo>
                <a:cubicBezTo>
                  <a:pt x="14374" y="1966"/>
                  <a:pt x="14331" y="1935"/>
                  <a:pt x="14320" y="1935"/>
                </a:cubicBezTo>
                <a:cubicBezTo>
                  <a:pt x="14310" y="1935"/>
                  <a:pt x="14277" y="1913"/>
                  <a:pt x="14267" y="1880"/>
                </a:cubicBezTo>
                <a:cubicBezTo>
                  <a:pt x="14245" y="1859"/>
                  <a:pt x="14191" y="1816"/>
                  <a:pt x="14159" y="1806"/>
                </a:cubicBezTo>
                <a:cubicBezTo>
                  <a:pt x="14127" y="1784"/>
                  <a:pt x="14052" y="1741"/>
                  <a:pt x="14009" y="1699"/>
                </a:cubicBezTo>
                <a:cubicBezTo>
                  <a:pt x="13912" y="1623"/>
                  <a:pt x="13826" y="1559"/>
                  <a:pt x="13784" y="1559"/>
                </a:cubicBezTo>
                <a:cubicBezTo>
                  <a:pt x="13773" y="1559"/>
                  <a:pt x="13752" y="1548"/>
                  <a:pt x="13741" y="1537"/>
                </a:cubicBezTo>
                <a:cubicBezTo>
                  <a:pt x="13730" y="1527"/>
                  <a:pt x="13709" y="1505"/>
                  <a:pt x="13687" y="1505"/>
                </a:cubicBezTo>
                <a:cubicBezTo>
                  <a:pt x="13655" y="1505"/>
                  <a:pt x="13537" y="1451"/>
                  <a:pt x="13473" y="1398"/>
                </a:cubicBezTo>
                <a:cubicBezTo>
                  <a:pt x="13387" y="1334"/>
                  <a:pt x="13226" y="1237"/>
                  <a:pt x="13204" y="1237"/>
                </a:cubicBezTo>
                <a:cubicBezTo>
                  <a:pt x="13194" y="1237"/>
                  <a:pt x="13151" y="1215"/>
                  <a:pt x="13130" y="1194"/>
                </a:cubicBezTo>
                <a:cubicBezTo>
                  <a:pt x="13097" y="1173"/>
                  <a:pt x="13065" y="1151"/>
                  <a:pt x="13054" y="1151"/>
                </a:cubicBezTo>
                <a:cubicBezTo>
                  <a:pt x="13044" y="1151"/>
                  <a:pt x="13022" y="1130"/>
                  <a:pt x="12990" y="1108"/>
                </a:cubicBezTo>
                <a:cubicBezTo>
                  <a:pt x="12968" y="1087"/>
                  <a:pt x="12925" y="1076"/>
                  <a:pt x="12904" y="1076"/>
                </a:cubicBezTo>
                <a:cubicBezTo>
                  <a:pt x="12851" y="1076"/>
                  <a:pt x="12797" y="1044"/>
                  <a:pt x="12797" y="1012"/>
                </a:cubicBezTo>
                <a:cubicBezTo>
                  <a:pt x="12797" y="1001"/>
                  <a:pt x="12786" y="991"/>
                  <a:pt x="12775" y="979"/>
                </a:cubicBezTo>
                <a:cubicBezTo>
                  <a:pt x="12754" y="979"/>
                  <a:pt x="12701" y="948"/>
                  <a:pt x="12647" y="926"/>
                </a:cubicBezTo>
                <a:cubicBezTo>
                  <a:pt x="12593" y="905"/>
                  <a:pt x="12529" y="872"/>
                  <a:pt x="12518" y="872"/>
                </a:cubicBezTo>
                <a:cubicBezTo>
                  <a:pt x="12496" y="862"/>
                  <a:pt x="12475" y="851"/>
                  <a:pt x="12475" y="840"/>
                </a:cubicBezTo>
                <a:cubicBezTo>
                  <a:pt x="12475" y="821"/>
                  <a:pt x="12389" y="785"/>
                  <a:pt x="12356" y="785"/>
                </a:cubicBezTo>
                <a:cubicBezTo>
                  <a:pt x="12352" y="785"/>
                  <a:pt x="12348" y="785"/>
                  <a:pt x="12346" y="786"/>
                </a:cubicBezTo>
                <a:cubicBezTo>
                  <a:pt x="12343" y="790"/>
                  <a:pt x="12339" y="791"/>
                  <a:pt x="12334" y="791"/>
                </a:cubicBezTo>
                <a:cubicBezTo>
                  <a:pt x="12323" y="791"/>
                  <a:pt x="12308" y="783"/>
                  <a:pt x="12293" y="776"/>
                </a:cubicBezTo>
                <a:cubicBezTo>
                  <a:pt x="12272" y="755"/>
                  <a:pt x="12239" y="743"/>
                  <a:pt x="12218" y="743"/>
                </a:cubicBezTo>
                <a:cubicBezTo>
                  <a:pt x="12196" y="743"/>
                  <a:pt x="12175" y="733"/>
                  <a:pt x="12164" y="722"/>
                </a:cubicBezTo>
                <a:cubicBezTo>
                  <a:pt x="12153" y="712"/>
                  <a:pt x="12143" y="701"/>
                  <a:pt x="12132" y="701"/>
                </a:cubicBezTo>
                <a:cubicBezTo>
                  <a:pt x="12121" y="701"/>
                  <a:pt x="12089" y="679"/>
                  <a:pt x="12057" y="658"/>
                </a:cubicBezTo>
                <a:cubicBezTo>
                  <a:pt x="11928" y="572"/>
                  <a:pt x="11767" y="486"/>
                  <a:pt x="11724" y="476"/>
                </a:cubicBezTo>
                <a:cubicBezTo>
                  <a:pt x="11692" y="476"/>
                  <a:pt x="11638" y="443"/>
                  <a:pt x="11595" y="411"/>
                </a:cubicBezTo>
                <a:cubicBezTo>
                  <a:pt x="11542" y="390"/>
                  <a:pt x="11478" y="357"/>
                  <a:pt x="11445" y="347"/>
                </a:cubicBezTo>
                <a:cubicBezTo>
                  <a:pt x="11413" y="326"/>
                  <a:pt x="11371" y="314"/>
                  <a:pt x="11349" y="304"/>
                </a:cubicBezTo>
                <a:cubicBezTo>
                  <a:pt x="11328" y="293"/>
                  <a:pt x="11263" y="261"/>
                  <a:pt x="11188" y="240"/>
                </a:cubicBezTo>
                <a:cubicBezTo>
                  <a:pt x="11123" y="218"/>
                  <a:pt x="11059" y="197"/>
                  <a:pt x="11049" y="186"/>
                </a:cubicBezTo>
                <a:cubicBezTo>
                  <a:pt x="11027" y="175"/>
                  <a:pt x="10973" y="154"/>
                  <a:pt x="10920" y="133"/>
                </a:cubicBezTo>
                <a:cubicBezTo>
                  <a:pt x="10856" y="121"/>
                  <a:pt x="10791" y="100"/>
                  <a:pt x="10780" y="90"/>
                </a:cubicBezTo>
                <a:cubicBezTo>
                  <a:pt x="10759" y="78"/>
                  <a:pt x="10706" y="68"/>
                  <a:pt x="10651" y="68"/>
                </a:cubicBezTo>
                <a:cubicBezTo>
                  <a:pt x="10609" y="68"/>
                  <a:pt x="10544" y="57"/>
                  <a:pt x="10523" y="47"/>
                </a:cubicBezTo>
                <a:cubicBezTo>
                  <a:pt x="10493" y="29"/>
                  <a:pt x="10428" y="21"/>
                  <a:pt x="10366" y="21"/>
                </a:cubicBezTo>
                <a:cubicBezTo>
                  <a:pt x="10316" y="21"/>
                  <a:pt x="10268" y="26"/>
                  <a:pt x="10244" y="36"/>
                </a:cubicBezTo>
                <a:cubicBezTo>
                  <a:pt x="10231" y="40"/>
                  <a:pt x="10219" y="43"/>
                  <a:pt x="10209" y="43"/>
                </a:cubicBezTo>
                <a:cubicBezTo>
                  <a:pt x="10194" y="43"/>
                  <a:pt x="10182" y="38"/>
                  <a:pt x="10169" y="25"/>
                </a:cubicBezTo>
                <a:cubicBezTo>
                  <a:pt x="10153" y="9"/>
                  <a:pt x="10118" y="1"/>
                  <a:pt x="10082" y="1"/>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04" name="Google Shape;204;p18"/>
          <p:cNvGrpSpPr/>
          <p:nvPr/>
        </p:nvGrpSpPr>
        <p:grpSpPr>
          <a:xfrm>
            <a:off x="8884089" y="2973866"/>
            <a:ext cx="259900" cy="216223"/>
            <a:chOff x="3893825" y="3449700"/>
            <a:chExt cx="845204" cy="703164"/>
          </a:xfrm>
        </p:grpSpPr>
        <p:sp>
          <p:nvSpPr>
            <p:cNvPr id="205" name="Google Shape;205;p18"/>
            <p:cNvSpPr/>
            <p:nvPr/>
          </p:nvSpPr>
          <p:spPr>
            <a:xfrm>
              <a:off x="3893825" y="3449700"/>
              <a:ext cx="845204" cy="703164"/>
            </a:xfrm>
            <a:custGeom>
              <a:rect b="b" l="l" r="r" t="t"/>
              <a:pathLst>
                <a:path extrusionOk="0" h="10688" w="12847">
                  <a:moveTo>
                    <a:pt x="3537" y="1"/>
                  </a:moveTo>
                  <a:cubicBezTo>
                    <a:pt x="2189" y="1"/>
                    <a:pt x="921" y="1053"/>
                    <a:pt x="480" y="2363"/>
                  </a:cubicBezTo>
                  <a:cubicBezTo>
                    <a:pt x="1" y="3819"/>
                    <a:pt x="412" y="5464"/>
                    <a:pt x="1200" y="6782"/>
                  </a:cubicBezTo>
                  <a:cubicBezTo>
                    <a:pt x="2004" y="8101"/>
                    <a:pt x="3392" y="9831"/>
                    <a:pt x="5927" y="10687"/>
                  </a:cubicBezTo>
                  <a:cubicBezTo>
                    <a:pt x="7691" y="10447"/>
                    <a:pt x="10038" y="8906"/>
                    <a:pt x="11082" y="7759"/>
                  </a:cubicBezTo>
                  <a:cubicBezTo>
                    <a:pt x="12127" y="6628"/>
                    <a:pt x="12847" y="5103"/>
                    <a:pt x="12658" y="3562"/>
                  </a:cubicBezTo>
                  <a:cubicBezTo>
                    <a:pt x="12470" y="2038"/>
                    <a:pt x="11168" y="616"/>
                    <a:pt x="9627" y="599"/>
                  </a:cubicBezTo>
                  <a:cubicBezTo>
                    <a:pt x="8718" y="599"/>
                    <a:pt x="7845" y="1079"/>
                    <a:pt x="7229" y="1746"/>
                  </a:cubicBezTo>
                  <a:cubicBezTo>
                    <a:pt x="6955" y="2038"/>
                    <a:pt x="6766" y="2260"/>
                    <a:pt x="6629" y="2466"/>
                  </a:cubicBezTo>
                  <a:cubicBezTo>
                    <a:pt x="6509" y="2226"/>
                    <a:pt x="6372" y="1986"/>
                    <a:pt x="6167" y="1643"/>
                  </a:cubicBezTo>
                  <a:cubicBezTo>
                    <a:pt x="5687" y="873"/>
                    <a:pt x="4934" y="222"/>
                    <a:pt x="4043" y="51"/>
                  </a:cubicBezTo>
                  <a:cubicBezTo>
                    <a:pt x="3874" y="17"/>
                    <a:pt x="3705" y="1"/>
                    <a:pt x="353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18"/>
            <p:cNvSpPr/>
            <p:nvPr/>
          </p:nvSpPr>
          <p:spPr>
            <a:xfrm>
              <a:off x="3926457" y="3670495"/>
              <a:ext cx="764085" cy="335858"/>
            </a:xfrm>
            <a:custGeom>
              <a:rect b="b" l="l" r="r" t="t"/>
              <a:pathLst>
                <a:path extrusionOk="0" h="5105" w="11614">
                  <a:moveTo>
                    <a:pt x="1" y="1799"/>
                  </a:moveTo>
                  <a:cubicBezTo>
                    <a:pt x="1" y="1816"/>
                    <a:pt x="19" y="1816"/>
                    <a:pt x="87" y="1816"/>
                  </a:cubicBezTo>
                  <a:cubicBezTo>
                    <a:pt x="19" y="1799"/>
                    <a:pt x="1" y="1799"/>
                    <a:pt x="1" y="1799"/>
                  </a:cubicBezTo>
                  <a:close/>
                  <a:moveTo>
                    <a:pt x="6715" y="0"/>
                  </a:moveTo>
                  <a:lnTo>
                    <a:pt x="6664" y="87"/>
                  </a:lnTo>
                  <a:cubicBezTo>
                    <a:pt x="6092" y="860"/>
                    <a:pt x="5569" y="1584"/>
                    <a:pt x="5081" y="2259"/>
                  </a:cubicBezTo>
                  <a:lnTo>
                    <a:pt x="5081" y="2259"/>
                  </a:lnTo>
                  <a:cubicBezTo>
                    <a:pt x="3584" y="2123"/>
                    <a:pt x="2309" y="2004"/>
                    <a:pt x="1405" y="1919"/>
                  </a:cubicBezTo>
                  <a:cubicBezTo>
                    <a:pt x="978" y="1884"/>
                    <a:pt x="617" y="1850"/>
                    <a:pt x="361" y="1834"/>
                  </a:cubicBezTo>
                  <a:cubicBezTo>
                    <a:pt x="258" y="1816"/>
                    <a:pt x="156" y="1816"/>
                    <a:pt x="87" y="1816"/>
                  </a:cubicBezTo>
                  <a:cubicBezTo>
                    <a:pt x="156" y="1834"/>
                    <a:pt x="241" y="1850"/>
                    <a:pt x="361" y="1850"/>
                  </a:cubicBezTo>
                  <a:cubicBezTo>
                    <a:pt x="617" y="1884"/>
                    <a:pt x="960" y="1919"/>
                    <a:pt x="1405" y="1971"/>
                  </a:cubicBezTo>
                  <a:cubicBezTo>
                    <a:pt x="2314" y="2073"/>
                    <a:pt x="3581" y="2210"/>
                    <a:pt x="5089" y="2364"/>
                  </a:cubicBezTo>
                  <a:lnTo>
                    <a:pt x="5123" y="2364"/>
                  </a:lnTo>
                  <a:lnTo>
                    <a:pt x="5139" y="2347"/>
                  </a:lnTo>
                  <a:cubicBezTo>
                    <a:pt x="5602" y="1687"/>
                    <a:pt x="6128" y="978"/>
                    <a:pt x="6672" y="221"/>
                  </a:cubicBezTo>
                  <a:lnTo>
                    <a:pt x="6672" y="221"/>
                  </a:lnTo>
                  <a:cubicBezTo>
                    <a:pt x="6764" y="581"/>
                    <a:pt x="6844" y="944"/>
                    <a:pt x="6938" y="1320"/>
                  </a:cubicBezTo>
                  <a:cubicBezTo>
                    <a:pt x="7247" y="2621"/>
                    <a:pt x="7555" y="3855"/>
                    <a:pt x="7811" y="4967"/>
                  </a:cubicBezTo>
                  <a:lnTo>
                    <a:pt x="7845" y="5104"/>
                  </a:lnTo>
                  <a:lnTo>
                    <a:pt x="7898" y="4967"/>
                  </a:lnTo>
                  <a:cubicBezTo>
                    <a:pt x="8219" y="4137"/>
                    <a:pt x="8509" y="3372"/>
                    <a:pt x="8763" y="2709"/>
                  </a:cubicBezTo>
                  <a:lnTo>
                    <a:pt x="8763" y="2709"/>
                  </a:lnTo>
                  <a:cubicBezTo>
                    <a:pt x="9625" y="2794"/>
                    <a:pt x="10335" y="2862"/>
                    <a:pt x="10844" y="2912"/>
                  </a:cubicBezTo>
                  <a:cubicBezTo>
                    <a:pt x="11083" y="2930"/>
                    <a:pt x="11271" y="2946"/>
                    <a:pt x="11408" y="2946"/>
                  </a:cubicBezTo>
                  <a:cubicBezTo>
                    <a:pt x="11460" y="2964"/>
                    <a:pt x="11511" y="2964"/>
                    <a:pt x="11563" y="2964"/>
                  </a:cubicBezTo>
                  <a:lnTo>
                    <a:pt x="11614" y="2964"/>
                  </a:lnTo>
                  <a:cubicBezTo>
                    <a:pt x="11614" y="2964"/>
                    <a:pt x="11597" y="2964"/>
                    <a:pt x="11563" y="2946"/>
                  </a:cubicBezTo>
                  <a:cubicBezTo>
                    <a:pt x="11511" y="2946"/>
                    <a:pt x="11460" y="2946"/>
                    <a:pt x="11408" y="2930"/>
                  </a:cubicBezTo>
                  <a:cubicBezTo>
                    <a:pt x="11271" y="2912"/>
                    <a:pt x="11083" y="2896"/>
                    <a:pt x="10844" y="2861"/>
                  </a:cubicBezTo>
                  <a:cubicBezTo>
                    <a:pt x="10330" y="2809"/>
                    <a:pt x="9627" y="2741"/>
                    <a:pt x="8736" y="2638"/>
                  </a:cubicBezTo>
                  <a:lnTo>
                    <a:pt x="8720" y="2638"/>
                  </a:lnTo>
                  <a:lnTo>
                    <a:pt x="8702" y="2656"/>
                  </a:lnTo>
                  <a:cubicBezTo>
                    <a:pt x="8459" y="3287"/>
                    <a:pt x="8185" y="4012"/>
                    <a:pt x="7866" y="4799"/>
                  </a:cubicBezTo>
                  <a:lnTo>
                    <a:pt x="7866" y="4799"/>
                  </a:lnTo>
                  <a:cubicBezTo>
                    <a:pt x="7616" y="3735"/>
                    <a:pt x="7336" y="2534"/>
                    <a:pt x="7023" y="1285"/>
                  </a:cubicBezTo>
                  <a:cubicBezTo>
                    <a:pt x="6938" y="891"/>
                    <a:pt x="6836" y="480"/>
                    <a:pt x="6749" y="103"/>
                  </a:cubicBezTo>
                  <a:lnTo>
                    <a:pt x="6715" y="0"/>
                  </a:ln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7" name="Google Shape;207;p18"/>
          <p:cNvGrpSpPr/>
          <p:nvPr/>
        </p:nvGrpSpPr>
        <p:grpSpPr>
          <a:xfrm>
            <a:off x="4622839" y="4919704"/>
            <a:ext cx="259900" cy="216223"/>
            <a:chOff x="3893825" y="3449700"/>
            <a:chExt cx="845204" cy="703164"/>
          </a:xfrm>
        </p:grpSpPr>
        <p:sp>
          <p:nvSpPr>
            <p:cNvPr id="208" name="Google Shape;208;p18"/>
            <p:cNvSpPr/>
            <p:nvPr/>
          </p:nvSpPr>
          <p:spPr>
            <a:xfrm>
              <a:off x="3893825" y="3449700"/>
              <a:ext cx="845204" cy="703164"/>
            </a:xfrm>
            <a:custGeom>
              <a:rect b="b" l="l" r="r" t="t"/>
              <a:pathLst>
                <a:path extrusionOk="0" h="10688" w="12847">
                  <a:moveTo>
                    <a:pt x="3537" y="1"/>
                  </a:moveTo>
                  <a:cubicBezTo>
                    <a:pt x="2189" y="1"/>
                    <a:pt x="921" y="1053"/>
                    <a:pt x="480" y="2363"/>
                  </a:cubicBezTo>
                  <a:cubicBezTo>
                    <a:pt x="1" y="3819"/>
                    <a:pt x="412" y="5464"/>
                    <a:pt x="1200" y="6782"/>
                  </a:cubicBezTo>
                  <a:cubicBezTo>
                    <a:pt x="2004" y="8101"/>
                    <a:pt x="3392" y="9831"/>
                    <a:pt x="5927" y="10687"/>
                  </a:cubicBezTo>
                  <a:cubicBezTo>
                    <a:pt x="7691" y="10447"/>
                    <a:pt x="10038" y="8906"/>
                    <a:pt x="11082" y="7759"/>
                  </a:cubicBezTo>
                  <a:cubicBezTo>
                    <a:pt x="12127" y="6628"/>
                    <a:pt x="12847" y="5103"/>
                    <a:pt x="12658" y="3562"/>
                  </a:cubicBezTo>
                  <a:cubicBezTo>
                    <a:pt x="12470" y="2038"/>
                    <a:pt x="11168" y="616"/>
                    <a:pt x="9627" y="599"/>
                  </a:cubicBezTo>
                  <a:cubicBezTo>
                    <a:pt x="8718" y="599"/>
                    <a:pt x="7845" y="1079"/>
                    <a:pt x="7229" y="1746"/>
                  </a:cubicBezTo>
                  <a:cubicBezTo>
                    <a:pt x="6955" y="2038"/>
                    <a:pt x="6766" y="2260"/>
                    <a:pt x="6629" y="2466"/>
                  </a:cubicBezTo>
                  <a:cubicBezTo>
                    <a:pt x="6509" y="2226"/>
                    <a:pt x="6372" y="1986"/>
                    <a:pt x="6167" y="1643"/>
                  </a:cubicBezTo>
                  <a:cubicBezTo>
                    <a:pt x="5687" y="873"/>
                    <a:pt x="4934" y="222"/>
                    <a:pt x="4043" y="51"/>
                  </a:cubicBezTo>
                  <a:cubicBezTo>
                    <a:pt x="3874" y="17"/>
                    <a:pt x="3705" y="1"/>
                    <a:pt x="353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18"/>
            <p:cNvSpPr/>
            <p:nvPr/>
          </p:nvSpPr>
          <p:spPr>
            <a:xfrm>
              <a:off x="3926457" y="3670495"/>
              <a:ext cx="764085" cy="335858"/>
            </a:xfrm>
            <a:custGeom>
              <a:rect b="b" l="l" r="r" t="t"/>
              <a:pathLst>
                <a:path extrusionOk="0" h="5105" w="11614">
                  <a:moveTo>
                    <a:pt x="1" y="1799"/>
                  </a:moveTo>
                  <a:cubicBezTo>
                    <a:pt x="1" y="1816"/>
                    <a:pt x="19" y="1816"/>
                    <a:pt x="87" y="1816"/>
                  </a:cubicBezTo>
                  <a:cubicBezTo>
                    <a:pt x="19" y="1799"/>
                    <a:pt x="1" y="1799"/>
                    <a:pt x="1" y="1799"/>
                  </a:cubicBezTo>
                  <a:close/>
                  <a:moveTo>
                    <a:pt x="6715" y="0"/>
                  </a:moveTo>
                  <a:lnTo>
                    <a:pt x="6664" y="87"/>
                  </a:lnTo>
                  <a:cubicBezTo>
                    <a:pt x="6092" y="860"/>
                    <a:pt x="5569" y="1584"/>
                    <a:pt x="5081" y="2259"/>
                  </a:cubicBezTo>
                  <a:lnTo>
                    <a:pt x="5081" y="2259"/>
                  </a:lnTo>
                  <a:cubicBezTo>
                    <a:pt x="3584" y="2123"/>
                    <a:pt x="2309" y="2004"/>
                    <a:pt x="1405" y="1919"/>
                  </a:cubicBezTo>
                  <a:cubicBezTo>
                    <a:pt x="978" y="1884"/>
                    <a:pt x="617" y="1850"/>
                    <a:pt x="361" y="1834"/>
                  </a:cubicBezTo>
                  <a:cubicBezTo>
                    <a:pt x="258" y="1816"/>
                    <a:pt x="156" y="1816"/>
                    <a:pt x="87" y="1816"/>
                  </a:cubicBezTo>
                  <a:cubicBezTo>
                    <a:pt x="156" y="1834"/>
                    <a:pt x="241" y="1850"/>
                    <a:pt x="361" y="1850"/>
                  </a:cubicBezTo>
                  <a:cubicBezTo>
                    <a:pt x="617" y="1884"/>
                    <a:pt x="960" y="1919"/>
                    <a:pt x="1405" y="1971"/>
                  </a:cubicBezTo>
                  <a:cubicBezTo>
                    <a:pt x="2314" y="2073"/>
                    <a:pt x="3581" y="2210"/>
                    <a:pt x="5089" y="2364"/>
                  </a:cubicBezTo>
                  <a:lnTo>
                    <a:pt x="5123" y="2364"/>
                  </a:lnTo>
                  <a:lnTo>
                    <a:pt x="5139" y="2347"/>
                  </a:lnTo>
                  <a:cubicBezTo>
                    <a:pt x="5602" y="1687"/>
                    <a:pt x="6128" y="978"/>
                    <a:pt x="6672" y="221"/>
                  </a:cubicBezTo>
                  <a:lnTo>
                    <a:pt x="6672" y="221"/>
                  </a:lnTo>
                  <a:cubicBezTo>
                    <a:pt x="6764" y="581"/>
                    <a:pt x="6844" y="944"/>
                    <a:pt x="6938" y="1320"/>
                  </a:cubicBezTo>
                  <a:cubicBezTo>
                    <a:pt x="7247" y="2621"/>
                    <a:pt x="7555" y="3855"/>
                    <a:pt x="7811" y="4967"/>
                  </a:cubicBezTo>
                  <a:lnTo>
                    <a:pt x="7845" y="5104"/>
                  </a:lnTo>
                  <a:lnTo>
                    <a:pt x="7898" y="4967"/>
                  </a:lnTo>
                  <a:cubicBezTo>
                    <a:pt x="8219" y="4137"/>
                    <a:pt x="8509" y="3372"/>
                    <a:pt x="8763" y="2709"/>
                  </a:cubicBezTo>
                  <a:lnTo>
                    <a:pt x="8763" y="2709"/>
                  </a:lnTo>
                  <a:cubicBezTo>
                    <a:pt x="9625" y="2794"/>
                    <a:pt x="10335" y="2862"/>
                    <a:pt x="10844" y="2912"/>
                  </a:cubicBezTo>
                  <a:cubicBezTo>
                    <a:pt x="11083" y="2930"/>
                    <a:pt x="11271" y="2946"/>
                    <a:pt x="11408" y="2946"/>
                  </a:cubicBezTo>
                  <a:cubicBezTo>
                    <a:pt x="11460" y="2964"/>
                    <a:pt x="11511" y="2964"/>
                    <a:pt x="11563" y="2964"/>
                  </a:cubicBezTo>
                  <a:lnTo>
                    <a:pt x="11614" y="2964"/>
                  </a:lnTo>
                  <a:cubicBezTo>
                    <a:pt x="11614" y="2964"/>
                    <a:pt x="11597" y="2964"/>
                    <a:pt x="11563" y="2946"/>
                  </a:cubicBezTo>
                  <a:cubicBezTo>
                    <a:pt x="11511" y="2946"/>
                    <a:pt x="11460" y="2946"/>
                    <a:pt x="11408" y="2930"/>
                  </a:cubicBezTo>
                  <a:cubicBezTo>
                    <a:pt x="11271" y="2912"/>
                    <a:pt x="11083" y="2896"/>
                    <a:pt x="10844" y="2861"/>
                  </a:cubicBezTo>
                  <a:cubicBezTo>
                    <a:pt x="10330" y="2809"/>
                    <a:pt x="9627" y="2741"/>
                    <a:pt x="8736" y="2638"/>
                  </a:cubicBezTo>
                  <a:lnTo>
                    <a:pt x="8720" y="2638"/>
                  </a:lnTo>
                  <a:lnTo>
                    <a:pt x="8702" y="2656"/>
                  </a:lnTo>
                  <a:cubicBezTo>
                    <a:pt x="8459" y="3287"/>
                    <a:pt x="8185" y="4012"/>
                    <a:pt x="7866" y="4799"/>
                  </a:cubicBezTo>
                  <a:lnTo>
                    <a:pt x="7866" y="4799"/>
                  </a:lnTo>
                  <a:cubicBezTo>
                    <a:pt x="7616" y="3735"/>
                    <a:pt x="7336" y="2534"/>
                    <a:pt x="7023" y="1285"/>
                  </a:cubicBezTo>
                  <a:cubicBezTo>
                    <a:pt x="6938" y="891"/>
                    <a:pt x="6836" y="480"/>
                    <a:pt x="6749" y="103"/>
                  </a:cubicBezTo>
                  <a:lnTo>
                    <a:pt x="6715" y="0"/>
                  </a:ln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0" name="Google Shape;210;p18"/>
          <p:cNvSpPr/>
          <p:nvPr/>
        </p:nvSpPr>
        <p:spPr>
          <a:xfrm>
            <a:off x="316650" y="306150"/>
            <a:ext cx="8510700" cy="4531200"/>
          </a:xfrm>
          <a:prstGeom prst="roundRect">
            <a:avLst>
              <a:gd fmla="val 3708" name="adj"/>
            </a:avLst>
          </a:prstGeom>
          <a:solidFill>
            <a:schemeClr val="lt1"/>
          </a:solidFill>
          <a:ln>
            <a:noFill/>
          </a:ln>
          <a:effectLst>
            <a:outerShdw blurRad="57150" rotWithShape="0" algn="bl" dir="4200000" dist="19050">
              <a:schemeClr val="dk1">
                <a:alpha val="3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18"/>
          <p:cNvSpPr txBox="1"/>
          <p:nvPr>
            <p:ph type="title"/>
          </p:nvPr>
        </p:nvSpPr>
        <p:spPr>
          <a:xfrm>
            <a:off x="457200" y="502491"/>
            <a:ext cx="8184000" cy="572700"/>
          </a:xfrm>
          <a:prstGeom prst="rect">
            <a:avLst/>
          </a:prstGeom>
        </p:spPr>
        <p:txBody>
          <a:bodyPr anchorCtr="0" anchor="t" bIns="91425" lIns="91425" spcFirstLastPara="1" rIns="91425" wrap="square" tIns="91425">
            <a:noAutofit/>
          </a:bodyPr>
          <a:lstStyle>
            <a:lvl1pPr lvl="0" rtl="0">
              <a:lnSpc>
                <a:spcPct val="90000"/>
              </a:lnSpc>
              <a:spcBef>
                <a:spcPts val="0"/>
              </a:spcBef>
              <a:spcAft>
                <a:spcPts val="0"/>
              </a:spcAft>
              <a:buSzPts val="2100"/>
              <a:buNone/>
              <a:defRPr sz="29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grpSp>
        <p:nvGrpSpPr>
          <p:cNvPr id="212" name="Google Shape;212;p18"/>
          <p:cNvGrpSpPr/>
          <p:nvPr/>
        </p:nvGrpSpPr>
        <p:grpSpPr>
          <a:xfrm>
            <a:off x="-3" y="2369564"/>
            <a:ext cx="160920" cy="161339"/>
            <a:chOff x="6704800" y="389825"/>
            <a:chExt cx="259883" cy="260518"/>
          </a:xfrm>
        </p:grpSpPr>
        <p:sp>
          <p:nvSpPr>
            <p:cNvPr id="213" name="Google Shape;213;p18"/>
            <p:cNvSpPr/>
            <p:nvPr/>
          </p:nvSpPr>
          <p:spPr>
            <a:xfrm>
              <a:off x="6805588" y="389825"/>
              <a:ext cx="58302" cy="260518"/>
            </a:xfrm>
            <a:custGeom>
              <a:rect b="b" l="l" r="r" t="t"/>
              <a:pathLst>
                <a:path extrusionOk="0" h="4102" w="918">
                  <a:moveTo>
                    <a:pt x="0" y="1"/>
                  </a:moveTo>
                  <a:lnTo>
                    <a:pt x="0" y="4102"/>
                  </a:lnTo>
                  <a:lnTo>
                    <a:pt x="917" y="4102"/>
                  </a:lnTo>
                  <a:lnTo>
                    <a:pt x="91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18"/>
            <p:cNvSpPr/>
            <p:nvPr/>
          </p:nvSpPr>
          <p:spPr>
            <a:xfrm>
              <a:off x="6704800" y="490550"/>
              <a:ext cx="259883" cy="58366"/>
            </a:xfrm>
            <a:custGeom>
              <a:rect b="b" l="l" r="r" t="t"/>
              <a:pathLst>
                <a:path extrusionOk="0" h="919" w="4092">
                  <a:moveTo>
                    <a:pt x="0" y="1"/>
                  </a:moveTo>
                  <a:lnTo>
                    <a:pt x="0" y="919"/>
                  </a:lnTo>
                  <a:lnTo>
                    <a:pt x="4091" y="919"/>
                  </a:lnTo>
                  <a:lnTo>
                    <a:pt x="409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5" name="Google Shape;215;p18"/>
          <p:cNvGrpSpPr/>
          <p:nvPr/>
        </p:nvGrpSpPr>
        <p:grpSpPr>
          <a:xfrm>
            <a:off x="3631022" y="4947139"/>
            <a:ext cx="160920" cy="161339"/>
            <a:chOff x="6704800" y="389825"/>
            <a:chExt cx="259883" cy="260518"/>
          </a:xfrm>
        </p:grpSpPr>
        <p:sp>
          <p:nvSpPr>
            <p:cNvPr id="216" name="Google Shape;216;p18"/>
            <p:cNvSpPr/>
            <p:nvPr/>
          </p:nvSpPr>
          <p:spPr>
            <a:xfrm>
              <a:off x="6805588" y="389825"/>
              <a:ext cx="58302" cy="260518"/>
            </a:xfrm>
            <a:custGeom>
              <a:rect b="b" l="l" r="r" t="t"/>
              <a:pathLst>
                <a:path extrusionOk="0" h="4102" w="918">
                  <a:moveTo>
                    <a:pt x="0" y="1"/>
                  </a:moveTo>
                  <a:lnTo>
                    <a:pt x="0" y="4102"/>
                  </a:lnTo>
                  <a:lnTo>
                    <a:pt x="917" y="4102"/>
                  </a:lnTo>
                  <a:lnTo>
                    <a:pt x="91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18"/>
            <p:cNvSpPr/>
            <p:nvPr/>
          </p:nvSpPr>
          <p:spPr>
            <a:xfrm>
              <a:off x="6704800" y="490550"/>
              <a:ext cx="259883" cy="58366"/>
            </a:xfrm>
            <a:custGeom>
              <a:rect b="b" l="l" r="r" t="t"/>
              <a:pathLst>
                <a:path extrusionOk="0" h="919" w="4092">
                  <a:moveTo>
                    <a:pt x="0" y="1"/>
                  </a:moveTo>
                  <a:lnTo>
                    <a:pt x="0" y="919"/>
                  </a:lnTo>
                  <a:lnTo>
                    <a:pt x="4091" y="919"/>
                  </a:lnTo>
                  <a:lnTo>
                    <a:pt x="409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8" name="Google Shape;218;p18"/>
          <p:cNvGrpSpPr/>
          <p:nvPr/>
        </p:nvGrpSpPr>
        <p:grpSpPr>
          <a:xfrm>
            <a:off x="8933585" y="1162039"/>
            <a:ext cx="160920" cy="161339"/>
            <a:chOff x="6704800" y="389825"/>
            <a:chExt cx="259883" cy="260518"/>
          </a:xfrm>
        </p:grpSpPr>
        <p:sp>
          <p:nvSpPr>
            <p:cNvPr id="219" name="Google Shape;219;p18"/>
            <p:cNvSpPr/>
            <p:nvPr/>
          </p:nvSpPr>
          <p:spPr>
            <a:xfrm>
              <a:off x="6805588" y="389825"/>
              <a:ext cx="58302" cy="260518"/>
            </a:xfrm>
            <a:custGeom>
              <a:rect b="b" l="l" r="r" t="t"/>
              <a:pathLst>
                <a:path extrusionOk="0" h="4102" w="918">
                  <a:moveTo>
                    <a:pt x="0" y="1"/>
                  </a:moveTo>
                  <a:lnTo>
                    <a:pt x="0" y="4102"/>
                  </a:lnTo>
                  <a:lnTo>
                    <a:pt x="917" y="4102"/>
                  </a:lnTo>
                  <a:lnTo>
                    <a:pt x="91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18"/>
            <p:cNvSpPr/>
            <p:nvPr/>
          </p:nvSpPr>
          <p:spPr>
            <a:xfrm>
              <a:off x="6704800" y="490550"/>
              <a:ext cx="259883" cy="58366"/>
            </a:xfrm>
            <a:custGeom>
              <a:rect b="b" l="l" r="r" t="t"/>
              <a:pathLst>
                <a:path extrusionOk="0" h="919" w="4092">
                  <a:moveTo>
                    <a:pt x="0" y="1"/>
                  </a:moveTo>
                  <a:lnTo>
                    <a:pt x="0" y="919"/>
                  </a:lnTo>
                  <a:lnTo>
                    <a:pt x="4091" y="919"/>
                  </a:lnTo>
                  <a:lnTo>
                    <a:pt x="409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21" name="Shape 221"/>
        <p:cNvGrpSpPr/>
        <p:nvPr/>
      </p:nvGrpSpPr>
      <p:grpSpPr>
        <a:xfrm>
          <a:off x="0" y="0"/>
          <a:ext cx="0" cy="0"/>
          <a:chOff x="0" y="0"/>
          <a:chExt cx="0" cy="0"/>
        </a:xfrm>
      </p:grpSpPr>
      <p:sp>
        <p:nvSpPr>
          <p:cNvPr id="222" name="Google Shape;222;p19"/>
          <p:cNvSpPr/>
          <p:nvPr/>
        </p:nvSpPr>
        <p:spPr>
          <a:xfrm>
            <a:off x="7295925" y="4604000"/>
            <a:ext cx="1652884" cy="1688083"/>
          </a:xfrm>
          <a:custGeom>
            <a:rect b="b" l="l" r="r" t="t"/>
            <a:pathLst>
              <a:path extrusionOk="0" h="17649" w="17281">
                <a:moveTo>
                  <a:pt x="10082" y="1"/>
                </a:moveTo>
                <a:cubicBezTo>
                  <a:pt x="10045" y="1"/>
                  <a:pt x="10008" y="9"/>
                  <a:pt x="9986" y="25"/>
                </a:cubicBezTo>
                <a:cubicBezTo>
                  <a:pt x="9976" y="30"/>
                  <a:pt x="9954" y="33"/>
                  <a:pt x="9926" y="33"/>
                </a:cubicBezTo>
                <a:cubicBezTo>
                  <a:pt x="9898" y="33"/>
                  <a:pt x="9863" y="30"/>
                  <a:pt x="9826" y="25"/>
                </a:cubicBezTo>
                <a:cubicBezTo>
                  <a:pt x="9729" y="25"/>
                  <a:pt x="9697" y="25"/>
                  <a:pt x="9676" y="47"/>
                </a:cubicBezTo>
                <a:cubicBezTo>
                  <a:pt x="9665" y="57"/>
                  <a:pt x="9657" y="63"/>
                  <a:pt x="9649" y="63"/>
                </a:cubicBezTo>
                <a:cubicBezTo>
                  <a:pt x="9641" y="63"/>
                  <a:pt x="9632" y="57"/>
                  <a:pt x="9622" y="47"/>
                </a:cubicBezTo>
                <a:cubicBezTo>
                  <a:pt x="9611" y="41"/>
                  <a:pt x="9603" y="38"/>
                  <a:pt x="9594" y="38"/>
                </a:cubicBezTo>
                <a:cubicBezTo>
                  <a:pt x="9584" y="38"/>
                  <a:pt x="9574" y="41"/>
                  <a:pt x="9557" y="47"/>
                </a:cubicBezTo>
                <a:cubicBezTo>
                  <a:pt x="9536" y="57"/>
                  <a:pt x="9440" y="68"/>
                  <a:pt x="9364" y="78"/>
                </a:cubicBezTo>
                <a:cubicBezTo>
                  <a:pt x="9279" y="78"/>
                  <a:pt x="9171" y="100"/>
                  <a:pt x="9128" y="111"/>
                </a:cubicBezTo>
                <a:cubicBezTo>
                  <a:pt x="9064" y="135"/>
                  <a:pt x="8976" y="147"/>
                  <a:pt x="8783" y="147"/>
                </a:cubicBezTo>
                <a:cubicBezTo>
                  <a:pt x="8718" y="147"/>
                  <a:pt x="8641" y="146"/>
                  <a:pt x="8549" y="143"/>
                </a:cubicBezTo>
                <a:cubicBezTo>
                  <a:pt x="8335" y="143"/>
                  <a:pt x="8292" y="154"/>
                  <a:pt x="8270" y="164"/>
                </a:cubicBezTo>
                <a:cubicBezTo>
                  <a:pt x="8264" y="177"/>
                  <a:pt x="8258" y="182"/>
                  <a:pt x="8249" y="182"/>
                </a:cubicBezTo>
                <a:cubicBezTo>
                  <a:pt x="8243" y="182"/>
                  <a:pt x="8236" y="180"/>
                  <a:pt x="8227" y="175"/>
                </a:cubicBezTo>
                <a:cubicBezTo>
                  <a:pt x="8222" y="170"/>
                  <a:pt x="8214" y="167"/>
                  <a:pt x="8201" y="167"/>
                </a:cubicBezTo>
                <a:cubicBezTo>
                  <a:pt x="8187" y="167"/>
                  <a:pt x="8169" y="170"/>
                  <a:pt x="8142" y="175"/>
                </a:cubicBezTo>
                <a:cubicBezTo>
                  <a:pt x="8110" y="186"/>
                  <a:pt x="8013" y="197"/>
                  <a:pt x="7906" y="197"/>
                </a:cubicBezTo>
                <a:cubicBezTo>
                  <a:pt x="7798" y="197"/>
                  <a:pt x="7712" y="197"/>
                  <a:pt x="7712" y="207"/>
                </a:cubicBezTo>
                <a:cubicBezTo>
                  <a:pt x="7702" y="218"/>
                  <a:pt x="7681" y="229"/>
                  <a:pt x="7648" y="229"/>
                </a:cubicBezTo>
                <a:cubicBezTo>
                  <a:pt x="7584" y="229"/>
                  <a:pt x="7391" y="272"/>
                  <a:pt x="7369" y="293"/>
                </a:cubicBezTo>
                <a:cubicBezTo>
                  <a:pt x="7359" y="304"/>
                  <a:pt x="7326" y="304"/>
                  <a:pt x="7305" y="304"/>
                </a:cubicBezTo>
                <a:cubicBezTo>
                  <a:pt x="7273" y="304"/>
                  <a:pt x="7241" y="314"/>
                  <a:pt x="7230" y="326"/>
                </a:cubicBezTo>
                <a:cubicBezTo>
                  <a:pt x="7219" y="347"/>
                  <a:pt x="7166" y="357"/>
                  <a:pt x="7112" y="368"/>
                </a:cubicBezTo>
                <a:cubicBezTo>
                  <a:pt x="7059" y="390"/>
                  <a:pt x="6983" y="411"/>
                  <a:pt x="6951" y="433"/>
                </a:cubicBezTo>
                <a:cubicBezTo>
                  <a:pt x="6897" y="465"/>
                  <a:pt x="6887" y="476"/>
                  <a:pt x="6887" y="550"/>
                </a:cubicBezTo>
                <a:cubicBezTo>
                  <a:pt x="6887" y="626"/>
                  <a:pt x="6897" y="636"/>
                  <a:pt x="6930" y="647"/>
                </a:cubicBezTo>
                <a:cubicBezTo>
                  <a:pt x="6951" y="647"/>
                  <a:pt x="6983" y="669"/>
                  <a:pt x="6994" y="679"/>
                </a:cubicBezTo>
                <a:cubicBezTo>
                  <a:pt x="7008" y="700"/>
                  <a:pt x="7021" y="707"/>
                  <a:pt x="7043" y="707"/>
                </a:cubicBezTo>
                <a:cubicBezTo>
                  <a:pt x="7055" y="707"/>
                  <a:pt x="7071" y="705"/>
                  <a:pt x="7090" y="701"/>
                </a:cubicBezTo>
                <a:lnTo>
                  <a:pt x="7219" y="658"/>
                </a:lnTo>
                <a:cubicBezTo>
                  <a:pt x="7252" y="647"/>
                  <a:pt x="7316" y="636"/>
                  <a:pt x="7348" y="636"/>
                </a:cubicBezTo>
                <a:cubicBezTo>
                  <a:pt x="7380" y="636"/>
                  <a:pt x="7434" y="626"/>
                  <a:pt x="7466" y="615"/>
                </a:cubicBezTo>
                <a:cubicBezTo>
                  <a:pt x="7552" y="572"/>
                  <a:pt x="7798" y="519"/>
                  <a:pt x="7884" y="519"/>
                </a:cubicBezTo>
                <a:cubicBezTo>
                  <a:pt x="7927" y="519"/>
                  <a:pt x="7960" y="519"/>
                  <a:pt x="7970" y="508"/>
                </a:cubicBezTo>
                <a:cubicBezTo>
                  <a:pt x="7981" y="486"/>
                  <a:pt x="8088" y="486"/>
                  <a:pt x="8335" y="486"/>
                </a:cubicBezTo>
                <a:cubicBezTo>
                  <a:pt x="8432" y="486"/>
                  <a:pt x="8517" y="486"/>
                  <a:pt x="8528" y="476"/>
                </a:cubicBezTo>
                <a:cubicBezTo>
                  <a:pt x="8539" y="476"/>
                  <a:pt x="8613" y="465"/>
                  <a:pt x="8710" y="465"/>
                </a:cubicBezTo>
                <a:cubicBezTo>
                  <a:pt x="9107" y="443"/>
                  <a:pt x="9236" y="433"/>
                  <a:pt x="9333" y="422"/>
                </a:cubicBezTo>
                <a:cubicBezTo>
                  <a:pt x="9397" y="411"/>
                  <a:pt x="9450" y="411"/>
                  <a:pt x="9461" y="411"/>
                </a:cubicBezTo>
                <a:cubicBezTo>
                  <a:pt x="9461" y="414"/>
                  <a:pt x="9465" y="416"/>
                  <a:pt x="9471" y="416"/>
                </a:cubicBezTo>
                <a:cubicBezTo>
                  <a:pt x="9487" y="416"/>
                  <a:pt x="9520" y="408"/>
                  <a:pt x="9557" y="400"/>
                </a:cubicBezTo>
                <a:cubicBezTo>
                  <a:pt x="9611" y="379"/>
                  <a:pt x="9697" y="379"/>
                  <a:pt x="9815" y="379"/>
                </a:cubicBezTo>
                <a:cubicBezTo>
                  <a:pt x="9912" y="379"/>
                  <a:pt x="10019" y="368"/>
                  <a:pt x="10062" y="357"/>
                </a:cubicBezTo>
                <a:cubicBezTo>
                  <a:pt x="10090" y="351"/>
                  <a:pt x="10136" y="348"/>
                  <a:pt x="10187" y="348"/>
                </a:cubicBezTo>
                <a:cubicBezTo>
                  <a:pt x="10311" y="348"/>
                  <a:pt x="10468" y="364"/>
                  <a:pt x="10491" y="379"/>
                </a:cubicBezTo>
                <a:cubicBezTo>
                  <a:pt x="10498" y="387"/>
                  <a:pt x="10517" y="394"/>
                  <a:pt x="10535" y="394"/>
                </a:cubicBezTo>
                <a:cubicBezTo>
                  <a:pt x="10542" y="394"/>
                  <a:pt x="10549" y="393"/>
                  <a:pt x="10555" y="390"/>
                </a:cubicBezTo>
                <a:cubicBezTo>
                  <a:pt x="10641" y="390"/>
                  <a:pt x="10995" y="508"/>
                  <a:pt x="11285" y="647"/>
                </a:cubicBezTo>
                <a:cubicBezTo>
                  <a:pt x="11349" y="679"/>
                  <a:pt x="11413" y="701"/>
                  <a:pt x="11413" y="701"/>
                </a:cubicBezTo>
                <a:cubicBezTo>
                  <a:pt x="11413" y="701"/>
                  <a:pt x="11456" y="712"/>
                  <a:pt x="11488" y="733"/>
                </a:cubicBezTo>
                <a:cubicBezTo>
                  <a:pt x="11531" y="743"/>
                  <a:pt x="11638" y="786"/>
                  <a:pt x="11724" y="829"/>
                </a:cubicBezTo>
                <a:cubicBezTo>
                  <a:pt x="11821" y="862"/>
                  <a:pt x="11907" y="905"/>
                  <a:pt x="11917" y="905"/>
                </a:cubicBezTo>
                <a:cubicBezTo>
                  <a:pt x="11928" y="915"/>
                  <a:pt x="11982" y="937"/>
                  <a:pt x="12036" y="958"/>
                </a:cubicBezTo>
                <a:cubicBezTo>
                  <a:pt x="12110" y="991"/>
                  <a:pt x="12143" y="1012"/>
                  <a:pt x="12143" y="1034"/>
                </a:cubicBezTo>
                <a:cubicBezTo>
                  <a:pt x="12153" y="1055"/>
                  <a:pt x="12175" y="1076"/>
                  <a:pt x="12229" y="1098"/>
                </a:cubicBezTo>
                <a:cubicBezTo>
                  <a:pt x="12272" y="1108"/>
                  <a:pt x="12325" y="1141"/>
                  <a:pt x="12346" y="1151"/>
                </a:cubicBezTo>
                <a:cubicBezTo>
                  <a:pt x="12368" y="1173"/>
                  <a:pt x="12389" y="1184"/>
                  <a:pt x="12400" y="1184"/>
                </a:cubicBezTo>
                <a:cubicBezTo>
                  <a:pt x="12411" y="1184"/>
                  <a:pt x="12432" y="1194"/>
                  <a:pt x="12443" y="1205"/>
                </a:cubicBezTo>
                <a:cubicBezTo>
                  <a:pt x="12465" y="1227"/>
                  <a:pt x="12529" y="1258"/>
                  <a:pt x="12604" y="1280"/>
                </a:cubicBezTo>
                <a:cubicBezTo>
                  <a:pt x="12668" y="1301"/>
                  <a:pt x="12765" y="1355"/>
                  <a:pt x="12808" y="1387"/>
                </a:cubicBezTo>
                <a:cubicBezTo>
                  <a:pt x="12851" y="1420"/>
                  <a:pt x="12915" y="1451"/>
                  <a:pt x="12947" y="1463"/>
                </a:cubicBezTo>
                <a:cubicBezTo>
                  <a:pt x="12979" y="1473"/>
                  <a:pt x="13033" y="1494"/>
                  <a:pt x="13065" y="1516"/>
                </a:cubicBezTo>
                <a:cubicBezTo>
                  <a:pt x="13169" y="1582"/>
                  <a:pt x="13239" y="1615"/>
                  <a:pt x="13262" y="1615"/>
                </a:cubicBezTo>
                <a:cubicBezTo>
                  <a:pt x="13265" y="1615"/>
                  <a:pt x="13267" y="1614"/>
                  <a:pt x="13269" y="1613"/>
                </a:cubicBezTo>
                <a:cubicBezTo>
                  <a:pt x="13269" y="1613"/>
                  <a:pt x="13301" y="1623"/>
                  <a:pt x="13323" y="1644"/>
                </a:cubicBezTo>
                <a:cubicBezTo>
                  <a:pt x="13344" y="1656"/>
                  <a:pt x="13387" y="1677"/>
                  <a:pt x="13397" y="1677"/>
                </a:cubicBezTo>
                <a:cubicBezTo>
                  <a:pt x="13419" y="1677"/>
                  <a:pt x="13483" y="1720"/>
                  <a:pt x="13537" y="1763"/>
                </a:cubicBezTo>
                <a:cubicBezTo>
                  <a:pt x="13676" y="1880"/>
                  <a:pt x="13838" y="1977"/>
                  <a:pt x="13859" y="1977"/>
                </a:cubicBezTo>
                <a:cubicBezTo>
                  <a:pt x="13859" y="1977"/>
                  <a:pt x="13869" y="1988"/>
                  <a:pt x="13869" y="1999"/>
                </a:cubicBezTo>
                <a:lnTo>
                  <a:pt x="13955" y="2063"/>
                </a:lnTo>
                <a:cubicBezTo>
                  <a:pt x="14009" y="2085"/>
                  <a:pt x="14062" y="2128"/>
                  <a:pt x="14074" y="2138"/>
                </a:cubicBezTo>
                <a:cubicBezTo>
                  <a:pt x="14095" y="2159"/>
                  <a:pt x="14105" y="2171"/>
                  <a:pt x="14116" y="2171"/>
                </a:cubicBezTo>
                <a:cubicBezTo>
                  <a:pt x="14127" y="2171"/>
                  <a:pt x="14191" y="2224"/>
                  <a:pt x="14267" y="2299"/>
                </a:cubicBezTo>
                <a:cubicBezTo>
                  <a:pt x="14341" y="2364"/>
                  <a:pt x="14417" y="2417"/>
                  <a:pt x="14438" y="2438"/>
                </a:cubicBezTo>
                <a:cubicBezTo>
                  <a:pt x="14460" y="2438"/>
                  <a:pt x="14470" y="2471"/>
                  <a:pt x="14470" y="2481"/>
                </a:cubicBezTo>
                <a:cubicBezTo>
                  <a:pt x="14470" y="2503"/>
                  <a:pt x="14503" y="2524"/>
                  <a:pt x="14534" y="2545"/>
                </a:cubicBezTo>
                <a:cubicBezTo>
                  <a:pt x="14567" y="2567"/>
                  <a:pt x="14588" y="2588"/>
                  <a:pt x="14588" y="2610"/>
                </a:cubicBezTo>
                <a:cubicBezTo>
                  <a:pt x="14588" y="2631"/>
                  <a:pt x="14599" y="2642"/>
                  <a:pt x="14599" y="2642"/>
                </a:cubicBezTo>
                <a:cubicBezTo>
                  <a:pt x="14610" y="2642"/>
                  <a:pt x="14674" y="2696"/>
                  <a:pt x="14739" y="2760"/>
                </a:cubicBezTo>
                <a:cubicBezTo>
                  <a:pt x="14803" y="2824"/>
                  <a:pt x="14889" y="2900"/>
                  <a:pt x="14910" y="2921"/>
                </a:cubicBezTo>
                <a:cubicBezTo>
                  <a:pt x="14942" y="2943"/>
                  <a:pt x="14975" y="2975"/>
                  <a:pt x="14985" y="2986"/>
                </a:cubicBezTo>
                <a:cubicBezTo>
                  <a:pt x="15017" y="3050"/>
                  <a:pt x="15146" y="3211"/>
                  <a:pt x="15221" y="3296"/>
                </a:cubicBezTo>
                <a:cubicBezTo>
                  <a:pt x="15264" y="3350"/>
                  <a:pt x="15296" y="3393"/>
                  <a:pt x="15296" y="3404"/>
                </a:cubicBezTo>
                <a:cubicBezTo>
                  <a:pt x="15296" y="3415"/>
                  <a:pt x="15318" y="3436"/>
                  <a:pt x="15339" y="3458"/>
                </a:cubicBezTo>
                <a:cubicBezTo>
                  <a:pt x="15361" y="3468"/>
                  <a:pt x="15414" y="3554"/>
                  <a:pt x="15457" y="3629"/>
                </a:cubicBezTo>
                <a:cubicBezTo>
                  <a:pt x="15500" y="3704"/>
                  <a:pt x="15543" y="3779"/>
                  <a:pt x="15564" y="3801"/>
                </a:cubicBezTo>
                <a:cubicBezTo>
                  <a:pt x="15575" y="3811"/>
                  <a:pt x="15597" y="3833"/>
                  <a:pt x="15597" y="3844"/>
                </a:cubicBezTo>
                <a:cubicBezTo>
                  <a:pt x="15597" y="3854"/>
                  <a:pt x="15607" y="3887"/>
                  <a:pt x="15628" y="3908"/>
                </a:cubicBezTo>
                <a:cubicBezTo>
                  <a:pt x="15650" y="3930"/>
                  <a:pt x="15671" y="3973"/>
                  <a:pt x="15683" y="3994"/>
                </a:cubicBezTo>
                <a:cubicBezTo>
                  <a:pt x="15704" y="4112"/>
                  <a:pt x="15725" y="4166"/>
                  <a:pt x="15736" y="4176"/>
                </a:cubicBezTo>
                <a:cubicBezTo>
                  <a:pt x="15747" y="4187"/>
                  <a:pt x="15757" y="4208"/>
                  <a:pt x="15757" y="4219"/>
                </a:cubicBezTo>
                <a:cubicBezTo>
                  <a:pt x="15757" y="4230"/>
                  <a:pt x="15768" y="4262"/>
                  <a:pt x="15790" y="4283"/>
                </a:cubicBezTo>
                <a:cubicBezTo>
                  <a:pt x="15822" y="4326"/>
                  <a:pt x="15864" y="4466"/>
                  <a:pt x="15864" y="4498"/>
                </a:cubicBezTo>
                <a:cubicBezTo>
                  <a:pt x="15864" y="4509"/>
                  <a:pt x="15886" y="4541"/>
                  <a:pt x="15907" y="4573"/>
                </a:cubicBezTo>
                <a:cubicBezTo>
                  <a:pt x="15929" y="4616"/>
                  <a:pt x="15950" y="4659"/>
                  <a:pt x="15950" y="4669"/>
                </a:cubicBezTo>
                <a:cubicBezTo>
                  <a:pt x="15950" y="4680"/>
                  <a:pt x="15961" y="4723"/>
                  <a:pt x="15983" y="4745"/>
                </a:cubicBezTo>
                <a:cubicBezTo>
                  <a:pt x="16026" y="4819"/>
                  <a:pt x="16057" y="4916"/>
                  <a:pt x="16090" y="5055"/>
                </a:cubicBezTo>
                <a:cubicBezTo>
                  <a:pt x="16100" y="5109"/>
                  <a:pt x="16122" y="5174"/>
                  <a:pt x="16133" y="5195"/>
                </a:cubicBezTo>
                <a:cubicBezTo>
                  <a:pt x="16154" y="5217"/>
                  <a:pt x="16165" y="5260"/>
                  <a:pt x="16165" y="5303"/>
                </a:cubicBezTo>
                <a:cubicBezTo>
                  <a:pt x="16165" y="5356"/>
                  <a:pt x="16229" y="5624"/>
                  <a:pt x="16251" y="5667"/>
                </a:cubicBezTo>
                <a:cubicBezTo>
                  <a:pt x="16272" y="5699"/>
                  <a:pt x="16326" y="5914"/>
                  <a:pt x="16326" y="5968"/>
                </a:cubicBezTo>
                <a:cubicBezTo>
                  <a:pt x="16326" y="5999"/>
                  <a:pt x="16336" y="6042"/>
                  <a:pt x="16348" y="6075"/>
                </a:cubicBezTo>
                <a:cubicBezTo>
                  <a:pt x="16369" y="6107"/>
                  <a:pt x="16379" y="6171"/>
                  <a:pt x="16379" y="6225"/>
                </a:cubicBezTo>
                <a:cubicBezTo>
                  <a:pt x="16379" y="6278"/>
                  <a:pt x="16390" y="6332"/>
                  <a:pt x="16412" y="6354"/>
                </a:cubicBezTo>
                <a:cubicBezTo>
                  <a:pt x="16433" y="6385"/>
                  <a:pt x="16444" y="6428"/>
                  <a:pt x="16444" y="6461"/>
                </a:cubicBezTo>
                <a:cubicBezTo>
                  <a:pt x="16444" y="6493"/>
                  <a:pt x="16465" y="6547"/>
                  <a:pt x="16487" y="6590"/>
                </a:cubicBezTo>
                <a:cubicBezTo>
                  <a:pt x="16498" y="6633"/>
                  <a:pt x="16529" y="6718"/>
                  <a:pt x="16541" y="6793"/>
                </a:cubicBezTo>
                <a:cubicBezTo>
                  <a:pt x="16562" y="6869"/>
                  <a:pt x="16584" y="6943"/>
                  <a:pt x="16605" y="6965"/>
                </a:cubicBezTo>
                <a:cubicBezTo>
                  <a:pt x="16626" y="6997"/>
                  <a:pt x="16637" y="7051"/>
                  <a:pt x="16637" y="7126"/>
                </a:cubicBezTo>
                <a:cubicBezTo>
                  <a:pt x="16648" y="7190"/>
                  <a:pt x="16669" y="7286"/>
                  <a:pt x="16691" y="7341"/>
                </a:cubicBezTo>
                <a:cubicBezTo>
                  <a:pt x="16723" y="7437"/>
                  <a:pt x="16734" y="7534"/>
                  <a:pt x="16777" y="7877"/>
                </a:cubicBezTo>
                <a:cubicBezTo>
                  <a:pt x="16787" y="7952"/>
                  <a:pt x="16798" y="8059"/>
                  <a:pt x="16808" y="8113"/>
                </a:cubicBezTo>
                <a:cubicBezTo>
                  <a:pt x="16819" y="8177"/>
                  <a:pt x="16819" y="8252"/>
                  <a:pt x="16819" y="8295"/>
                </a:cubicBezTo>
                <a:lnTo>
                  <a:pt x="16819" y="8381"/>
                </a:lnTo>
                <a:cubicBezTo>
                  <a:pt x="16841" y="8402"/>
                  <a:pt x="16862" y="8606"/>
                  <a:pt x="16862" y="8756"/>
                </a:cubicBezTo>
                <a:cubicBezTo>
                  <a:pt x="16873" y="8810"/>
                  <a:pt x="16873" y="8842"/>
                  <a:pt x="16894" y="8853"/>
                </a:cubicBezTo>
                <a:cubicBezTo>
                  <a:pt x="16916" y="8874"/>
                  <a:pt x="16927" y="8895"/>
                  <a:pt x="16927" y="9046"/>
                </a:cubicBezTo>
                <a:cubicBezTo>
                  <a:pt x="16927" y="9153"/>
                  <a:pt x="16916" y="9217"/>
                  <a:pt x="16905" y="9217"/>
                </a:cubicBezTo>
                <a:cubicBezTo>
                  <a:pt x="16894" y="9217"/>
                  <a:pt x="16894" y="9271"/>
                  <a:pt x="16894" y="9336"/>
                </a:cubicBezTo>
                <a:cubicBezTo>
                  <a:pt x="16894" y="9529"/>
                  <a:pt x="16894" y="9625"/>
                  <a:pt x="16873" y="9722"/>
                </a:cubicBezTo>
                <a:cubicBezTo>
                  <a:pt x="16862" y="9786"/>
                  <a:pt x="16862" y="9818"/>
                  <a:pt x="16873" y="9851"/>
                </a:cubicBezTo>
                <a:cubicBezTo>
                  <a:pt x="16894" y="9872"/>
                  <a:pt x="16894" y="9893"/>
                  <a:pt x="16862" y="9958"/>
                </a:cubicBezTo>
                <a:cubicBezTo>
                  <a:pt x="16830" y="10001"/>
                  <a:pt x="16819" y="10075"/>
                  <a:pt x="16798" y="10215"/>
                </a:cubicBezTo>
                <a:cubicBezTo>
                  <a:pt x="16787" y="10365"/>
                  <a:pt x="16765" y="10461"/>
                  <a:pt x="16723" y="10590"/>
                </a:cubicBezTo>
                <a:cubicBezTo>
                  <a:pt x="16691" y="10697"/>
                  <a:pt x="16669" y="10783"/>
                  <a:pt x="16669" y="10805"/>
                </a:cubicBezTo>
                <a:cubicBezTo>
                  <a:pt x="16680" y="10837"/>
                  <a:pt x="16658" y="10891"/>
                  <a:pt x="16637" y="10945"/>
                </a:cubicBezTo>
                <a:cubicBezTo>
                  <a:pt x="16594" y="11041"/>
                  <a:pt x="16594" y="11062"/>
                  <a:pt x="16541" y="11309"/>
                </a:cubicBezTo>
                <a:cubicBezTo>
                  <a:pt x="16529" y="11384"/>
                  <a:pt x="16508" y="11459"/>
                  <a:pt x="16498" y="11481"/>
                </a:cubicBezTo>
                <a:cubicBezTo>
                  <a:pt x="16498" y="11491"/>
                  <a:pt x="16487" y="11556"/>
                  <a:pt x="16476" y="11610"/>
                </a:cubicBezTo>
                <a:cubicBezTo>
                  <a:pt x="16476" y="11674"/>
                  <a:pt x="16455" y="11738"/>
                  <a:pt x="16444" y="11770"/>
                </a:cubicBezTo>
                <a:cubicBezTo>
                  <a:pt x="16422" y="11792"/>
                  <a:pt x="16412" y="11834"/>
                  <a:pt x="16422" y="11856"/>
                </a:cubicBezTo>
                <a:cubicBezTo>
                  <a:pt x="16422" y="11888"/>
                  <a:pt x="16412" y="11920"/>
                  <a:pt x="16401" y="11920"/>
                </a:cubicBezTo>
                <a:cubicBezTo>
                  <a:pt x="16390" y="11931"/>
                  <a:pt x="16369" y="11963"/>
                  <a:pt x="16369" y="11996"/>
                </a:cubicBezTo>
                <a:cubicBezTo>
                  <a:pt x="16348" y="12092"/>
                  <a:pt x="16272" y="12328"/>
                  <a:pt x="16262" y="12339"/>
                </a:cubicBezTo>
                <a:cubicBezTo>
                  <a:pt x="16251" y="12349"/>
                  <a:pt x="16219" y="12478"/>
                  <a:pt x="16219" y="12499"/>
                </a:cubicBezTo>
                <a:cubicBezTo>
                  <a:pt x="16229" y="12511"/>
                  <a:pt x="16197" y="12575"/>
                  <a:pt x="16165" y="12650"/>
                </a:cubicBezTo>
                <a:cubicBezTo>
                  <a:pt x="16122" y="12735"/>
                  <a:pt x="16100" y="12811"/>
                  <a:pt x="16100" y="12821"/>
                </a:cubicBezTo>
                <a:cubicBezTo>
                  <a:pt x="16100" y="12832"/>
                  <a:pt x="16079" y="12843"/>
                  <a:pt x="16057" y="12854"/>
                </a:cubicBezTo>
                <a:cubicBezTo>
                  <a:pt x="16026" y="12864"/>
                  <a:pt x="16015" y="12886"/>
                  <a:pt x="16004" y="12940"/>
                </a:cubicBezTo>
                <a:cubicBezTo>
                  <a:pt x="15993" y="12983"/>
                  <a:pt x="15972" y="13025"/>
                  <a:pt x="15961" y="13025"/>
                </a:cubicBezTo>
                <a:cubicBezTo>
                  <a:pt x="15950" y="13036"/>
                  <a:pt x="15929" y="13068"/>
                  <a:pt x="15918" y="13100"/>
                </a:cubicBezTo>
                <a:cubicBezTo>
                  <a:pt x="15907" y="13133"/>
                  <a:pt x="15876" y="13197"/>
                  <a:pt x="15843" y="13229"/>
                </a:cubicBezTo>
                <a:cubicBezTo>
                  <a:pt x="15811" y="13261"/>
                  <a:pt x="15790" y="13304"/>
                  <a:pt x="15800" y="13315"/>
                </a:cubicBezTo>
                <a:cubicBezTo>
                  <a:pt x="15800" y="13336"/>
                  <a:pt x="15800" y="13336"/>
                  <a:pt x="15779" y="13336"/>
                </a:cubicBezTo>
                <a:cubicBezTo>
                  <a:pt x="15747" y="13336"/>
                  <a:pt x="15736" y="13358"/>
                  <a:pt x="15714" y="13412"/>
                </a:cubicBezTo>
                <a:cubicBezTo>
                  <a:pt x="15704" y="13455"/>
                  <a:pt x="15661" y="13508"/>
                  <a:pt x="15640" y="13529"/>
                </a:cubicBezTo>
                <a:cubicBezTo>
                  <a:pt x="15618" y="13562"/>
                  <a:pt x="15575" y="13615"/>
                  <a:pt x="15564" y="13658"/>
                </a:cubicBezTo>
                <a:cubicBezTo>
                  <a:pt x="15543" y="13701"/>
                  <a:pt x="15489" y="13765"/>
                  <a:pt x="15457" y="13798"/>
                </a:cubicBezTo>
                <a:cubicBezTo>
                  <a:pt x="15425" y="13830"/>
                  <a:pt x="15392" y="13872"/>
                  <a:pt x="15382" y="13894"/>
                </a:cubicBezTo>
                <a:cubicBezTo>
                  <a:pt x="15361" y="13937"/>
                  <a:pt x="15296" y="14012"/>
                  <a:pt x="15178" y="14130"/>
                </a:cubicBezTo>
                <a:cubicBezTo>
                  <a:pt x="15125" y="14184"/>
                  <a:pt x="15082" y="14237"/>
                  <a:pt x="15082" y="14259"/>
                </a:cubicBezTo>
                <a:cubicBezTo>
                  <a:pt x="15082" y="14270"/>
                  <a:pt x="15071" y="14291"/>
                  <a:pt x="15060" y="14301"/>
                </a:cubicBezTo>
                <a:cubicBezTo>
                  <a:pt x="15049" y="14313"/>
                  <a:pt x="15039" y="14334"/>
                  <a:pt x="15039" y="14344"/>
                </a:cubicBezTo>
                <a:cubicBezTo>
                  <a:pt x="15039" y="14377"/>
                  <a:pt x="14975" y="14441"/>
                  <a:pt x="14899" y="14473"/>
                </a:cubicBezTo>
                <a:cubicBezTo>
                  <a:pt x="14835" y="14516"/>
                  <a:pt x="14770" y="14570"/>
                  <a:pt x="14770" y="14602"/>
                </a:cubicBezTo>
                <a:cubicBezTo>
                  <a:pt x="14770" y="14634"/>
                  <a:pt x="14449" y="14978"/>
                  <a:pt x="14105" y="15299"/>
                </a:cubicBezTo>
                <a:cubicBezTo>
                  <a:pt x="14020" y="15385"/>
                  <a:pt x="13912" y="15481"/>
                  <a:pt x="13880" y="15514"/>
                </a:cubicBezTo>
                <a:cubicBezTo>
                  <a:pt x="13848" y="15546"/>
                  <a:pt x="13784" y="15600"/>
                  <a:pt x="13730" y="15643"/>
                </a:cubicBezTo>
                <a:cubicBezTo>
                  <a:pt x="13505" y="15825"/>
                  <a:pt x="13397" y="15910"/>
                  <a:pt x="13397" y="15922"/>
                </a:cubicBezTo>
                <a:cubicBezTo>
                  <a:pt x="13397" y="15932"/>
                  <a:pt x="13354" y="15953"/>
                  <a:pt x="13312" y="15986"/>
                </a:cubicBezTo>
                <a:cubicBezTo>
                  <a:pt x="13258" y="16018"/>
                  <a:pt x="13204" y="16050"/>
                  <a:pt x="13194" y="16061"/>
                </a:cubicBezTo>
                <a:lnTo>
                  <a:pt x="13087" y="16115"/>
                </a:lnTo>
                <a:cubicBezTo>
                  <a:pt x="13044" y="16136"/>
                  <a:pt x="12990" y="16158"/>
                  <a:pt x="12990" y="16179"/>
                </a:cubicBezTo>
                <a:cubicBezTo>
                  <a:pt x="12979" y="16200"/>
                  <a:pt x="12937" y="16232"/>
                  <a:pt x="12894" y="16265"/>
                </a:cubicBezTo>
                <a:cubicBezTo>
                  <a:pt x="12861" y="16286"/>
                  <a:pt x="12775" y="16351"/>
                  <a:pt x="12711" y="16415"/>
                </a:cubicBezTo>
                <a:cubicBezTo>
                  <a:pt x="12615" y="16490"/>
                  <a:pt x="12572" y="16522"/>
                  <a:pt x="12508" y="16544"/>
                </a:cubicBezTo>
                <a:cubicBezTo>
                  <a:pt x="12453" y="16554"/>
                  <a:pt x="12411" y="16575"/>
                  <a:pt x="12400" y="16575"/>
                </a:cubicBezTo>
                <a:cubicBezTo>
                  <a:pt x="12389" y="16575"/>
                  <a:pt x="12346" y="16587"/>
                  <a:pt x="12314" y="16608"/>
                </a:cubicBezTo>
                <a:cubicBezTo>
                  <a:pt x="12282" y="16630"/>
                  <a:pt x="12239" y="16651"/>
                  <a:pt x="12229" y="16651"/>
                </a:cubicBezTo>
                <a:lnTo>
                  <a:pt x="12143" y="16694"/>
                </a:lnTo>
                <a:cubicBezTo>
                  <a:pt x="12024" y="16747"/>
                  <a:pt x="11885" y="16801"/>
                  <a:pt x="11831" y="16801"/>
                </a:cubicBezTo>
                <a:cubicBezTo>
                  <a:pt x="11767" y="16811"/>
                  <a:pt x="11574" y="16897"/>
                  <a:pt x="11564" y="16919"/>
                </a:cubicBezTo>
                <a:cubicBezTo>
                  <a:pt x="11552" y="16930"/>
                  <a:pt x="11531" y="16940"/>
                  <a:pt x="11510" y="16940"/>
                </a:cubicBezTo>
                <a:cubicBezTo>
                  <a:pt x="11478" y="16940"/>
                  <a:pt x="11349" y="16983"/>
                  <a:pt x="11231" y="17037"/>
                </a:cubicBezTo>
                <a:cubicBezTo>
                  <a:pt x="11199" y="17059"/>
                  <a:pt x="11113" y="17080"/>
                  <a:pt x="11049" y="17080"/>
                </a:cubicBezTo>
                <a:cubicBezTo>
                  <a:pt x="10984" y="17090"/>
                  <a:pt x="10887" y="17101"/>
                  <a:pt x="10845" y="17123"/>
                </a:cubicBezTo>
                <a:cubicBezTo>
                  <a:pt x="10745" y="17151"/>
                  <a:pt x="10555" y="17170"/>
                  <a:pt x="10395" y="17170"/>
                </a:cubicBezTo>
                <a:cubicBezTo>
                  <a:pt x="10314" y="17170"/>
                  <a:pt x="10241" y="17166"/>
                  <a:pt x="10191" y="17155"/>
                </a:cubicBezTo>
                <a:cubicBezTo>
                  <a:pt x="10169" y="17150"/>
                  <a:pt x="10150" y="17148"/>
                  <a:pt x="10133" y="17148"/>
                </a:cubicBezTo>
                <a:cubicBezTo>
                  <a:pt x="10109" y="17148"/>
                  <a:pt x="10087" y="17153"/>
                  <a:pt x="10062" y="17166"/>
                </a:cubicBezTo>
                <a:cubicBezTo>
                  <a:pt x="10032" y="17178"/>
                  <a:pt x="10013" y="17186"/>
                  <a:pt x="9994" y="17186"/>
                </a:cubicBezTo>
                <a:cubicBezTo>
                  <a:pt x="9978" y="17186"/>
                  <a:pt x="9963" y="17180"/>
                  <a:pt x="9944" y="17166"/>
                </a:cubicBezTo>
                <a:cubicBezTo>
                  <a:pt x="9932" y="17158"/>
                  <a:pt x="9925" y="17153"/>
                  <a:pt x="9911" y="17153"/>
                </a:cubicBezTo>
                <a:cubicBezTo>
                  <a:pt x="9887" y="17153"/>
                  <a:pt x="9845" y="17168"/>
                  <a:pt x="9729" y="17209"/>
                </a:cubicBezTo>
                <a:cubicBezTo>
                  <a:pt x="9682" y="17224"/>
                  <a:pt x="9658" y="17234"/>
                  <a:pt x="9640" y="17234"/>
                </a:cubicBezTo>
                <a:cubicBezTo>
                  <a:pt x="9633" y="17234"/>
                  <a:pt x="9627" y="17233"/>
                  <a:pt x="9622" y="17230"/>
                </a:cubicBezTo>
                <a:cubicBezTo>
                  <a:pt x="9607" y="17219"/>
                  <a:pt x="9575" y="17214"/>
                  <a:pt x="9534" y="17214"/>
                </a:cubicBezTo>
                <a:cubicBezTo>
                  <a:pt x="9454" y="17214"/>
                  <a:pt x="9343" y="17233"/>
                  <a:pt x="9279" y="17262"/>
                </a:cubicBezTo>
                <a:cubicBezTo>
                  <a:pt x="9247" y="17275"/>
                  <a:pt x="9219" y="17280"/>
                  <a:pt x="9188" y="17280"/>
                </a:cubicBezTo>
                <a:cubicBezTo>
                  <a:pt x="9167" y="17280"/>
                  <a:pt x="9144" y="17277"/>
                  <a:pt x="9118" y="17273"/>
                </a:cubicBezTo>
                <a:cubicBezTo>
                  <a:pt x="9064" y="17262"/>
                  <a:pt x="9000" y="17262"/>
                  <a:pt x="8978" y="17262"/>
                </a:cubicBezTo>
                <a:cubicBezTo>
                  <a:pt x="8946" y="17262"/>
                  <a:pt x="8818" y="17273"/>
                  <a:pt x="8678" y="17273"/>
                </a:cubicBezTo>
                <a:cubicBezTo>
                  <a:pt x="8539" y="17273"/>
                  <a:pt x="8410" y="17283"/>
                  <a:pt x="8399" y="17295"/>
                </a:cubicBezTo>
                <a:cubicBezTo>
                  <a:pt x="8378" y="17295"/>
                  <a:pt x="8313" y="17295"/>
                  <a:pt x="8249" y="17273"/>
                </a:cubicBezTo>
                <a:cubicBezTo>
                  <a:pt x="8198" y="17260"/>
                  <a:pt x="8166" y="17255"/>
                  <a:pt x="8129" y="17255"/>
                </a:cubicBezTo>
                <a:cubicBezTo>
                  <a:pt x="8103" y="17255"/>
                  <a:pt x="8074" y="17258"/>
                  <a:pt x="8034" y="17262"/>
                </a:cubicBezTo>
                <a:cubicBezTo>
                  <a:pt x="7997" y="17270"/>
                  <a:pt x="7963" y="17275"/>
                  <a:pt x="7923" y="17275"/>
                </a:cubicBezTo>
                <a:cubicBezTo>
                  <a:pt x="7860" y="17275"/>
                  <a:pt x="7784" y="17263"/>
                  <a:pt x="7659" y="17230"/>
                </a:cubicBezTo>
                <a:cubicBezTo>
                  <a:pt x="7616" y="17219"/>
                  <a:pt x="7552" y="17219"/>
                  <a:pt x="7519" y="17209"/>
                </a:cubicBezTo>
                <a:cubicBezTo>
                  <a:pt x="7476" y="17209"/>
                  <a:pt x="7445" y="17209"/>
                  <a:pt x="7434" y="17198"/>
                </a:cubicBezTo>
                <a:cubicBezTo>
                  <a:pt x="7402" y="17176"/>
                  <a:pt x="7187" y="17144"/>
                  <a:pt x="7123" y="17144"/>
                </a:cubicBezTo>
                <a:cubicBezTo>
                  <a:pt x="7090" y="17144"/>
                  <a:pt x="7026" y="17123"/>
                  <a:pt x="6983" y="17101"/>
                </a:cubicBezTo>
                <a:cubicBezTo>
                  <a:pt x="6943" y="17088"/>
                  <a:pt x="6920" y="17079"/>
                  <a:pt x="6900" y="17079"/>
                </a:cubicBezTo>
                <a:cubicBezTo>
                  <a:pt x="6888" y="17079"/>
                  <a:pt x="6878" y="17082"/>
                  <a:pt x="6866" y="17090"/>
                </a:cubicBezTo>
                <a:cubicBezTo>
                  <a:pt x="6844" y="17101"/>
                  <a:pt x="6801" y="17101"/>
                  <a:pt x="6737" y="17101"/>
                </a:cubicBezTo>
                <a:cubicBezTo>
                  <a:pt x="6683" y="17090"/>
                  <a:pt x="6618" y="17090"/>
                  <a:pt x="6587" y="17090"/>
                </a:cubicBezTo>
                <a:cubicBezTo>
                  <a:pt x="6565" y="17090"/>
                  <a:pt x="6501" y="17080"/>
                  <a:pt x="6447" y="17059"/>
                </a:cubicBezTo>
                <a:cubicBezTo>
                  <a:pt x="6382" y="17037"/>
                  <a:pt x="6308" y="17026"/>
                  <a:pt x="6201" y="17026"/>
                </a:cubicBezTo>
                <a:cubicBezTo>
                  <a:pt x="6050" y="17026"/>
                  <a:pt x="6050" y="17026"/>
                  <a:pt x="6018" y="16973"/>
                </a:cubicBezTo>
                <a:cubicBezTo>
                  <a:pt x="5986" y="16940"/>
                  <a:pt x="5965" y="16930"/>
                  <a:pt x="5922" y="16930"/>
                </a:cubicBezTo>
                <a:cubicBezTo>
                  <a:pt x="5836" y="16930"/>
                  <a:pt x="5729" y="16897"/>
                  <a:pt x="5643" y="16833"/>
                </a:cubicBezTo>
                <a:cubicBezTo>
                  <a:pt x="5589" y="16811"/>
                  <a:pt x="5535" y="16780"/>
                  <a:pt x="5524" y="16780"/>
                </a:cubicBezTo>
                <a:cubicBezTo>
                  <a:pt x="5493" y="16780"/>
                  <a:pt x="5385" y="16737"/>
                  <a:pt x="5385" y="16715"/>
                </a:cubicBezTo>
                <a:cubicBezTo>
                  <a:pt x="5385" y="16694"/>
                  <a:pt x="5214" y="16608"/>
                  <a:pt x="5128" y="16587"/>
                </a:cubicBezTo>
                <a:cubicBezTo>
                  <a:pt x="5085" y="16575"/>
                  <a:pt x="5042" y="16554"/>
                  <a:pt x="5021" y="16533"/>
                </a:cubicBezTo>
                <a:cubicBezTo>
                  <a:pt x="4978" y="16490"/>
                  <a:pt x="4913" y="16458"/>
                  <a:pt x="4816" y="16447"/>
                </a:cubicBezTo>
                <a:cubicBezTo>
                  <a:pt x="4752" y="16447"/>
                  <a:pt x="4666" y="16404"/>
                  <a:pt x="4538" y="16339"/>
                </a:cubicBezTo>
                <a:cubicBezTo>
                  <a:pt x="4506" y="16318"/>
                  <a:pt x="4430" y="16297"/>
                  <a:pt x="4387" y="16286"/>
                </a:cubicBezTo>
                <a:cubicBezTo>
                  <a:pt x="4334" y="16286"/>
                  <a:pt x="4291" y="16275"/>
                  <a:pt x="4280" y="16265"/>
                </a:cubicBezTo>
                <a:cubicBezTo>
                  <a:pt x="4270" y="16243"/>
                  <a:pt x="4012" y="16115"/>
                  <a:pt x="4001" y="16115"/>
                </a:cubicBezTo>
                <a:cubicBezTo>
                  <a:pt x="3991" y="16115"/>
                  <a:pt x="3969" y="16093"/>
                  <a:pt x="3937" y="16072"/>
                </a:cubicBezTo>
                <a:cubicBezTo>
                  <a:pt x="3915" y="16050"/>
                  <a:pt x="3894" y="16039"/>
                  <a:pt x="3884" y="16039"/>
                </a:cubicBezTo>
                <a:cubicBezTo>
                  <a:pt x="3872" y="16039"/>
                  <a:pt x="3851" y="16018"/>
                  <a:pt x="3830" y="15996"/>
                </a:cubicBezTo>
                <a:cubicBezTo>
                  <a:pt x="3808" y="15986"/>
                  <a:pt x="3744" y="15953"/>
                  <a:pt x="3679" y="15932"/>
                </a:cubicBezTo>
                <a:cubicBezTo>
                  <a:pt x="3615" y="15910"/>
                  <a:pt x="3562" y="15879"/>
                  <a:pt x="3562" y="15868"/>
                </a:cubicBezTo>
                <a:cubicBezTo>
                  <a:pt x="3562" y="15857"/>
                  <a:pt x="3529" y="15836"/>
                  <a:pt x="3486" y="15825"/>
                </a:cubicBezTo>
                <a:cubicBezTo>
                  <a:pt x="3455" y="15803"/>
                  <a:pt x="3390" y="15760"/>
                  <a:pt x="3347" y="15717"/>
                </a:cubicBezTo>
                <a:cubicBezTo>
                  <a:pt x="3304" y="15674"/>
                  <a:pt x="3262" y="15643"/>
                  <a:pt x="3250" y="15643"/>
                </a:cubicBezTo>
                <a:cubicBezTo>
                  <a:pt x="3240" y="15643"/>
                  <a:pt x="3197" y="15610"/>
                  <a:pt x="3154" y="15567"/>
                </a:cubicBezTo>
                <a:cubicBezTo>
                  <a:pt x="3122" y="15535"/>
                  <a:pt x="3079" y="15503"/>
                  <a:pt x="3057" y="15503"/>
                </a:cubicBezTo>
                <a:cubicBezTo>
                  <a:pt x="3036" y="15503"/>
                  <a:pt x="2950" y="15417"/>
                  <a:pt x="2918" y="15342"/>
                </a:cubicBezTo>
                <a:cubicBezTo>
                  <a:pt x="2907" y="15321"/>
                  <a:pt x="2875" y="15278"/>
                  <a:pt x="2854" y="15257"/>
                </a:cubicBezTo>
                <a:cubicBezTo>
                  <a:pt x="2671" y="15052"/>
                  <a:pt x="2618" y="14999"/>
                  <a:pt x="2585" y="14935"/>
                </a:cubicBezTo>
                <a:cubicBezTo>
                  <a:pt x="2564" y="14902"/>
                  <a:pt x="2532" y="14859"/>
                  <a:pt x="2521" y="14859"/>
                </a:cubicBezTo>
                <a:cubicBezTo>
                  <a:pt x="2500" y="14849"/>
                  <a:pt x="2478" y="14827"/>
                  <a:pt x="2457" y="14806"/>
                </a:cubicBezTo>
                <a:cubicBezTo>
                  <a:pt x="2446" y="14773"/>
                  <a:pt x="2414" y="14742"/>
                  <a:pt x="2392" y="14709"/>
                </a:cubicBezTo>
                <a:cubicBezTo>
                  <a:pt x="2339" y="14645"/>
                  <a:pt x="2178" y="14387"/>
                  <a:pt x="2178" y="14377"/>
                </a:cubicBezTo>
                <a:cubicBezTo>
                  <a:pt x="2178" y="14377"/>
                  <a:pt x="2167" y="14356"/>
                  <a:pt x="2146" y="14334"/>
                </a:cubicBezTo>
                <a:cubicBezTo>
                  <a:pt x="2125" y="14323"/>
                  <a:pt x="2092" y="14270"/>
                  <a:pt x="2070" y="14227"/>
                </a:cubicBezTo>
                <a:cubicBezTo>
                  <a:pt x="2049" y="14184"/>
                  <a:pt x="2017" y="14141"/>
                  <a:pt x="1996" y="14141"/>
                </a:cubicBezTo>
                <a:cubicBezTo>
                  <a:pt x="1963" y="14120"/>
                  <a:pt x="1953" y="14108"/>
                  <a:pt x="1953" y="14065"/>
                </a:cubicBezTo>
                <a:cubicBezTo>
                  <a:pt x="1953" y="14034"/>
                  <a:pt x="1942" y="14001"/>
                  <a:pt x="1931" y="13991"/>
                </a:cubicBezTo>
                <a:cubicBezTo>
                  <a:pt x="1910" y="13980"/>
                  <a:pt x="1867" y="13915"/>
                  <a:pt x="1824" y="13851"/>
                </a:cubicBezTo>
                <a:cubicBezTo>
                  <a:pt x="1792" y="13798"/>
                  <a:pt x="1738" y="13744"/>
                  <a:pt x="1727" y="13733"/>
                </a:cubicBezTo>
                <a:cubicBezTo>
                  <a:pt x="1684" y="13722"/>
                  <a:pt x="1599" y="13583"/>
                  <a:pt x="1610" y="13551"/>
                </a:cubicBezTo>
                <a:cubicBezTo>
                  <a:pt x="1610" y="13529"/>
                  <a:pt x="1588" y="13486"/>
                  <a:pt x="1556" y="13455"/>
                </a:cubicBezTo>
                <a:cubicBezTo>
                  <a:pt x="1491" y="13358"/>
                  <a:pt x="1341" y="13090"/>
                  <a:pt x="1298" y="12950"/>
                </a:cubicBezTo>
                <a:cubicBezTo>
                  <a:pt x="1288" y="12897"/>
                  <a:pt x="1266" y="12854"/>
                  <a:pt x="1255" y="12854"/>
                </a:cubicBezTo>
                <a:cubicBezTo>
                  <a:pt x="1245" y="12854"/>
                  <a:pt x="1245" y="12843"/>
                  <a:pt x="1245" y="12821"/>
                </a:cubicBezTo>
                <a:cubicBezTo>
                  <a:pt x="1245" y="12800"/>
                  <a:pt x="1224" y="12747"/>
                  <a:pt x="1202" y="12714"/>
                </a:cubicBezTo>
                <a:cubicBezTo>
                  <a:pt x="1181" y="12671"/>
                  <a:pt x="1159" y="12639"/>
                  <a:pt x="1169" y="12628"/>
                </a:cubicBezTo>
                <a:cubicBezTo>
                  <a:pt x="1169" y="12618"/>
                  <a:pt x="1169" y="12596"/>
                  <a:pt x="1159" y="12585"/>
                </a:cubicBezTo>
                <a:cubicBezTo>
                  <a:pt x="1148" y="12575"/>
                  <a:pt x="1116" y="12521"/>
                  <a:pt x="1095" y="12468"/>
                </a:cubicBezTo>
                <a:cubicBezTo>
                  <a:pt x="1062" y="12414"/>
                  <a:pt x="1030" y="12360"/>
                  <a:pt x="1019" y="12349"/>
                </a:cubicBezTo>
                <a:cubicBezTo>
                  <a:pt x="1009" y="12339"/>
                  <a:pt x="1009" y="12318"/>
                  <a:pt x="1009" y="12306"/>
                </a:cubicBezTo>
                <a:cubicBezTo>
                  <a:pt x="1009" y="12296"/>
                  <a:pt x="955" y="12167"/>
                  <a:pt x="880" y="12028"/>
                </a:cubicBezTo>
                <a:cubicBezTo>
                  <a:pt x="783" y="11834"/>
                  <a:pt x="752" y="11738"/>
                  <a:pt x="752" y="11695"/>
                </a:cubicBezTo>
                <a:cubicBezTo>
                  <a:pt x="752" y="11653"/>
                  <a:pt x="730" y="11588"/>
                  <a:pt x="687" y="11502"/>
                </a:cubicBezTo>
                <a:cubicBezTo>
                  <a:pt x="633" y="11384"/>
                  <a:pt x="623" y="11362"/>
                  <a:pt x="644" y="11331"/>
                </a:cubicBezTo>
                <a:cubicBezTo>
                  <a:pt x="655" y="11298"/>
                  <a:pt x="644" y="11277"/>
                  <a:pt x="612" y="11191"/>
                </a:cubicBezTo>
                <a:cubicBezTo>
                  <a:pt x="590" y="11138"/>
                  <a:pt x="569" y="11084"/>
                  <a:pt x="569" y="11073"/>
                </a:cubicBezTo>
                <a:cubicBezTo>
                  <a:pt x="569" y="11062"/>
                  <a:pt x="569" y="11052"/>
                  <a:pt x="547" y="11041"/>
                </a:cubicBezTo>
                <a:cubicBezTo>
                  <a:pt x="537" y="11030"/>
                  <a:pt x="537" y="10998"/>
                  <a:pt x="537" y="10933"/>
                </a:cubicBezTo>
                <a:cubicBezTo>
                  <a:pt x="547" y="10869"/>
                  <a:pt x="537" y="10837"/>
                  <a:pt x="526" y="10816"/>
                </a:cubicBezTo>
                <a:cubicBezTo>
                  <a:pt x="473" y="10752"/>
                  <a:pt x="462" y="10719"/>
                  <a:pt x="473" y="10633"/>
                </a:cubicBezTo>
                <a:cubicBezTo>
                  <a:pt x="483" y="10558"/>
                  <a:pt x="483" y="10526"/>
                  <a:pt x="451" y="10451"/>
                </a:cubicBezTo>
                <a:cubicBezTo>
                  <a:pt x="440" y="10408"/>
                  <a:pt x="419" y="10322"/>
                  <a:pt x="419" y="10268"/>
                </a:cubicBezTo>
                <a:cubicBezTo>
                  <a:pt x="419" y="10151"/>
                  <a:pt x="397" y="9947"/>
                  <a:pt x="387" y="9915"/>
                </a:cubicBezTo>
                <a:cubicBezTo>
                  <a:pt x="376" y="9893"/>
                  <a:pt x="376" y="9732"/>
                  <a:pt x="354" y="9057"/>
                </a:cubicBezTo>
                <a:cubicBezTo>
                  <a:pt x="354" y="8895"/>
                  <a:pt x="354" y="8745"/>
                  <a:pt x="365" y="8735"/>
                </a:cubicBezTo>
                <a:cubicBezTo>
                  <a:pt x="376" y="8735"/>
                  <a:pt x="376" y="8692"/>
                  <a:pt x="365" y="8649"/>
                </a:cubicBezTo>
                <a:cubicBezTo>
                  <a:pt x="354" y="8606"/>
                  <a:pt x="354" y="8445"/>
                  <a:pt x="354" y="8284"/>
                </a:cubicBezTo>
                <a:cubicBezTo>
                  <a:pt x="354" y="8037"/>
                  <a:pt x="365" y="7994"/>
                  <a:pt x="387" y="7973"/>
                </a:cubicBezTo>
                <a:cubicBezTo>
                  <a:pt x="408" y="7963"/>
                  <a:pt x="408" y="7930"/>
                  <a:pt x="408" y="7801"/>
                </a:cubicBezTo>
                <a:cubicBezTo>
                  <a:pt x="408" y="7716"/>
                  <a:pt x="419" y="7598"/>
                  <a:pt x="430" y="7534"/>
                </a:cubicBezTo>
                <a:cubicBezTo>
                  <a:pt x="494" y="7276"/>
                  <a:pt x="494" y="7222"/>
                  <a:pt x="516" y="7062"/>
                </a:cubicBezTo>
                <a:cubicBezTo>
                  <a:pt x="516" y="6965"/>
                  <a:pt x="526" y="6772"/>
                  <a:pt x="537" y="6633"/>
                </a:cubicBezTo>
                <a:cubicBezTo>
                  <a:pt x="537" y="6471"/>
                  <a:pt x="547" y="6343"/>
                  <a:pt x="569" y="6300"/>
                </a:cubicBezTo>
                <a:cubicBezTo>
                  <a:pt x="580" y="6257"/>
                  <a:pt x="601" y="6150"/>
                  <a:pt x="623" y="6064"/>
                </a:cubicBezTo>
                <a:cubicBezTo>
                  <a:pt x="644" y="5978"/>
                  <a:pt x="676" y="5860"/>
                  <a:pt x="698" y="5817"/>
                </a:cubicBezTo>
                <a:cubicBezTo>
                  <a:pt x="740" y="5753"/>
                  <a:pt x="740" y="5710"/>
                  <a:pt x="752" y="5592"/>
                </a:cubicBezTo>
                <a:cubicBezTo>
                  <a:pt x="762" y="5442"/>
                  <a:pt x="762" y="5431"/>
                  <a:pt x="805" y="5420"/>
                </a:cubicBezTo>
                <a:cubicBezTo>
                  <a:pt x="837" y="5399"/>
                  <a:pt x="848" y="5377"/>
                  <a:pt x="848" y="5303"/>
                </a:cubicBezTo>
                <a:cubicBezTo>
                  <a:pt x="869" y="5163"/>
                  <a:pt x="891" y="5088"/>
                  <a:pt x="945" y="5013"/>
                </a:cubicBezTo>
                <a:cubicBezTo>
                  <a:pt x="966" y="4981"/>
                  <a:pt x="998" y="4916"/>
                  <a:pt x="998" y="4884"/>
                </a:cubicBezTo>
                <a:cubicBezTo>
                  <a:pt x="1009" y="4841"/>
                  <a:pt x="1019" y="4809"/>
                  <a:pt x="1030" y="4798"/>
                </a:cubicBezTo>
                <a:cubicBezTo>
                  <a:pt x="1030" y="4788"/>
                  <a:pt x="1052" y="4745"/>
                  <a:pt x="1073" y="4691"/>
                </a:cubicBezTo>
                <a:cubicBezTo>
                  <a:pt x="1148" y="4498"/>
                  <a:pt x="1234" y="4326"/>
                  <a:pt x="1266" y="4316"/>
                </a:cubicBezTo>
                <a:cubicBezTo>
                  <a:pt x="1288" y="4305"/>
                  <a:pt x="1309" y="4283"/>
                  <a:pt x="1309" y="4262"/>
                </a:cubicBezTo>
                <a:cubicBezTo>
                  <a:pt x="1320" y="4208"/>
                  <a:pt x="1374" y="4112"/>
                  <a:pt x="1395" y="4080"/>
                </a:cubicBezTo>
                <a:cubicBezTo>
                  <a:pt x="1405" y="4069"/>
                  <a:pt x="1427" y="4015"/>
                  <a:pt x="1438" y="3973"/>
                </a:cubicBezTo>
                <a:cubicBezTo>
                  <a:pt x="1448" y="3918"/>
                  <a:pt x="1470" y="3854"/>
                  <a:pt x="1491" y="3822"/>
                </a:cubicBezTo>
                <a:cubicBezTo>
                  <a:pt x="1534" y="3768"/>
                  <a:pt x="1631" y="3586"/>
                  <a:pt x="1631" y="3565"/>
                </a:cubicBezTo>
                <a:cubicBezTo>
                  <a:pt x="1631" y="3554"/>
                  <a:pt x="1663" y="3511"/>
                  <a:pt x="1706" y="3458"/>
                </a:cubicBezTo>
                <a:cubicBezTo>
                  <a:pt x="1738" y="3415"/>
                  <a:pt x="1770" y="3372"/>
                  <a:pt x="1770" y="3361"/>
                </a:cubicBezTo>
                <a:cubicBezTo>
                  <a:pt x="1770" y="3350"/>
                  <a:pt x="1813" y="3318"/>
                  <a:pt x="1867" y="3286"/>
                </a:cubicBezTo>
                <a:cubicBezTo>
                  <a:pt x="1910" y="3253"/>
                  <a:pt x="1953" y="3222"/>
                  <a:pt x="1953" y="3211"/>
                </a:cubicBezTo>
                <a:cubicBezTo>
                  <a:pt x="1953" y="3189"/>
                  <a:pt x="1963" y="3179"/>
                  <a:pt x="1974" y="3179"/>
                </a:cubicBezTo>
                <a:cubicBezTo>
                  <a:pt x="2006" y="3179"/>
                  <a:pt x="2125" y="3050"/>
                  <a:pt x="2221" y="2921"/>
                </a:cubicBezTo>
                <a:cubicBezTo>
                  <a:pt x="2264" y="2857"/>
                  <a:pt x="2306" y="2803"/>
                  <a:pt x="2318" y="2803"/>
                </a:cubicBezTo>
                <a:cubicBezTo>
                  <a:pt x="2328" y="2803"/>
                  <a:pt x="2361" y="2781"/>
                  <a:pt x="2392" y="2760"/>
                </a:cubicBezTo>
                <a:cubicBezTo>
                  <a:pt x="2425" y="2728"/>
                  <a:pt x="2468" y="2707"/>
                  <a:pt x="2478" y="2707"/>
                </a:cubicBezTo>
                <a:cubicBezTo>
                  <a:pt x="2489" y="2707"/>
                  <a:pt x="2521" y="2685"/>
                  <a:pt x="2542" y="2664"/>
                </a:cubicBezTo>
                <a:cubicBezTo>
                  <a:pt x="2564" y="2631"/>
                  <a:pt x="2628" y="2578"/>
                  <a:pt x="2693" y="2535"/>
                </a:cubicBezTo>
                <a:cubicBezTo>
                  <a:pt x="2747" y="2503"/>
                  <a:pt x="2800" y="2460"/>
                  <a:pt x="2811" y="2449"/>
                </a:cubicBezTo>
                <a:cubicBezTo>
                  <a:pt x="2811" y="2444"/>
                  <a:pt x="2816" y="2441"/>
                  <a:pt x="2823" y="2441"/>
                </a:cubicBezTo>
                <a:cubicBezTo>
                  <a:pt x="2830" y="2441"/>
                  <a:pt x="2838" y="2444"/>
                  <a:pt x="2843" y="2449"/>
                </a:cubicBezTo>
                <a:cubicBezTo>
                  <a:pt x="2854" y="2449"/>
                  <a:pt x="2886" y="2428"/>
                  <a:pt x="2929" y="2395"/>
                </a:cubicBezTo>
                <a:cubicBezTo>
                  <a:pt x="3004" y="2321"/>
                  <a:pt x="3047" y="2299"/>
                  <a:pt x="3176" y="2245"/>
                </a:cubicBezTo>
                <a:cubicBezTo>
                  <a:pt x="3229" y="2224"/>
                  <a:pt x="3272" y="2202"/>
                  <a:pt x="3283" y="2192"/>
                </a:cubicBezTo>
                <a:cubicBezTo>
                  <a:pt x="3293" y="2181"/>
                  <a:pt x="3336" y="2159"/>
                  <a:pt x="3379" y="2149"/>
                </a:cubicBezTo>
                <a:cubicBezTo>
                  <a:pt x="3412" y="2128"/>
                  <a:pt x="3465" y="2095"/>
                  <a:pt x="3497" y="2063"/>
                </a:cubicBezTo>
                <a:cubicBezTo>
                  <a:pt x="3523" y="2037"/>
                  <a:pt x="3557" y="2017"/>
                  <a:pt x="3574" y="2017"/>
                </a:cubicBezTo>
                <a:cubicBezTo>
                  <a:pt x="3578" y="2017"/>
                  <a:pt x="3581" y="2018"/>
                  <a:pt x="3583" y="2020"/>
                </a:cubicBezTo>
                <a:cubicBezTo>
                  <a:pt x="3594" y="2020"/>
                  <a:pt x="3637" y="2009"/>
                  <a:pt x="3669" y="1977"/>
                </a:cubicBezTo>
                <a:cubicBezTo>
                  <a:pt x="3701" y="1956"/>
                  <a:pt x="3765" y="1935"/>
                  <a:pt x="3808" y="1923"/>
                </a:cubicBezTo>
                <a:cubicBezTo>
                  <a:pt x="3862" y="1923"/>
                  <a:pt x="3915" y="1902"/>
                  <a:pt x="3948" y="1870"/>
                </a:cubicBezTo>
                <a:cubicBezTo>
                  <a:pt x="3991" y="1849"/>
                  <a:pt x="4044" y="1827"/>
                  <a:pt x="4108" y="1816"/>
                </a:cubicBezTo>
                <a:cubicBezTo>
                  <a:pt x="4173" y="1816"/>
                  <a:pt x="4237" y="1795"/>
                  <a:pt x="4270" y="1784"/>
                </a:cubicBezTo>
                <a:cubicBezTo>
                  <a:pt x="4291" y="1773"/>
                  <a:pt x="4344" y="1773"/>
                  <a:pt x="4377" y="1773"/>
                </a:cubicBezTo>
                <a:cubicBezTo>
                  <a:pt x="4420" y="1773"/>
                  <a:pt x="4484" y="1763"/>
                  <a:pt x="4527" y="1752"/>
                </a:cubicBezTo>
                <a:cubicBezTo>
                  <a:pt x="4720" y="1687"/>
                  <a:pt x="4935" y="1623"/>
                  <a:pt x="4978" y="1623"/>
                </a:cubicBezTo>
                <a:cubicBezTo>
                  <a:pt x="5031" y="1623"/>
                  <a:pt x="5300" y="1580"/>
                  <a:pt x="5331" y="1559"/>
                </a:cubicBezTo>
                <a:cubicBezTo>
                  <a:pt x="5353" y="1548"/>
                  <a:pt x="5439" y="1537"/>
                  <a:pt x="5524" y="1537"/>
                </a:cubicBezTo>
                <a:cubicBezTo>
                  <a:pt x="5610" y="1527"/>
                  <a:pt x="5707" y="1516"/>
                  <a:pt x="5739" y="1516"/>
                </a:cubicBezTo>
                <a:cubicBezTo>
                  <a:pt x="5760" y="1511"/>
                  <a:pt x="5801" y="1508"/>
                  <a:pt x="5849" y="1508"/>
                </a:cubicBezTo>
                <a:cubicBezTo>
                  <a:pt x="5897" y="1508"/>
                  <a:pt x="5954" y="1511"/>
                  <a:pt x="6007" y="1516"/>
                </a:cubicBezTo>
                <a:cubicBezTo>
                  <a:pt x="6158" y="1516"/>
                  <a:pt x="6211" y="1516"/>
                  <a:pt x="6222" y="1505"/>
                </a:cubicBezTo>
                <a:cubicBezTo>
                  <a:pt x="6240" y="1487"/>
                  <a:pt x="6324" y="1475"/>
                  <a:pt x="6406" y="1475"/>
                </a:cubicBezTo>
                <a:cubicBezTo>
                  <a:pt x="6465" y="1475"/>
                  <a:pt x="6523" y="1481"/>
                  <a:pt x="6554" y="1494"/>
                </a:cubicBezTo>
                <a:cubicBezTo>
                  <a:pt x="6575" y="1500"/>
                  <a:pt x="6592" y="1503"/>
                  <a:pt x="6606" y="1503"/>
                </a:cubicBezTo>
                <a:cubicBezTo>
                  <a:pt x="6621" y="1503"/>
                  <a:pt x="6635" y="1500"/>
                  <a:pt x="6651" y="1494"/>
                </a:cubicBezTo>
                <a:cubicBezTo>
                  <a:pt x="6704" y="1463"/>
                  <a:pt x="6983" y="1441"/>
                  <a:pt x="7337" y="1441"/>
                </a:cubicBezTo>
                <a:cubicBezTo>
                  <a:pt x="7519" y="1430"/>
                  <a:pt x="7670" y="1430"/>
                  <a:pt x="7691" y="1420"/>
                </a:cubicBezTo>
                <a:cubicBezTo>
                  <a:pt x="7698" y="1420"/>
                  <a:pt x="7734" y="1415"/>
                  <a:pt x="7776" y="1415"/>
                </a:cubicBezTo>
                <a:cubicBezTo>
                  <a:pt x="7797" y="1415"/>
                  <a:pt x="7820" y="1416"/>
                  <a:pt x="7841" y="1420"/>
                </a:cubicBezTo>
                <a:cubicBezTo>
                  <a:pt x="7867" y="1422"/>
                  <a:pt x="7888" y="1424"/>
                  <a:pt x="7907" y="1424"/>
                </a:cubicBezTo>
                <a:cubicBezTo>
                  <a:pt x="7958" y="1424"/>
                  <a:pt x="7990" y="1414"/>
                  <a:pt x="8045" y="1398"/>
                </a:cubicBezTo>
                <a:cubicBezTo>
                  <a:pt x="8085" y="1385"/>
                  <a:pt x="8109" y="1375"/>
                  <a:pt x="8126" y="1375"/>
                </a:cubicBezTo>
                <a:cubicBezTo>
                  <a:pt x="8136" y="1375"/>
                  <a:pt x="8145" y="1379"/>
                  <a:pt x="8153" y="1387"/>
                </a:cubicBezTo>
                <a:cubicBezTo>
                  <a:pt x="8162" y="1392"/>
                  <a:pt x="8172" y="1394"/>
                  <a:pt x="8187" y="1394"/>
                </a:cubicBezTo>
                <a:cubicBezTo>
                  <a:pt x="8206" y="1394"/>
                  <a:pt x="8233" y="1389"/>
                  <a:pt x="8270" y="1377"/>
                </a:cubicBezTo>
                <a:cubicBezTo>
                  <a:pt x="8313" y="1355"/>
                  <a:pt x="8356" y="1355"/>
                  <a:pt x="8367" y="1355"/>
                </a:cubicBezTo>
                <a:cubicBezTo>
                  <a:pt x="8373" y="1358"/>
                  <a:pt x="8381" y="1360"/>
                  <a:pt x="8388" y="1360"/>
                </a:cubicBezTo>
                <a:cubicBezTo>
                  <a:pt x="8407" y="1360"/>
                  <a:pt x="8430" y="1352"/>
                  <a:pt x="8453" y="1344"/>
                </a:cubicBezTo>
                <a:cubicBezTo>
                  <a:pt x="8496" y="1323"/>
                  <a:pt x="8549" y="1312"/>
                  <a:pt x="8582" y="1312"/>
                </a:cubicBezTo>
                <a:cubicBezTo>
                  <a:pt x="8613" y="1312"/>
                  <a:pt x="8668" y="1301"/>
                  <a:pt x="8699" y="1291"/>
                </a:cubicBezTo>
                <a:cubicBezTo>
                  <a:pt x="8732" y="1269"/>
                  <a:pt x="8775" y="1269"/>
                  <a:pt x="8861" y="1269"/>
                </a:cubicBezTo>
                <a:cubicBezTo>
                  <a:pt x="8882" y="1272"/>
                  <a:pt x="8902" y="1274"/>
                  <a:pt x="8921" y="1274"/>
                </a:cubicBezTo>
                <a:cubicBezTo>
                  <a:pt x="8967" y="1274"/>
                  <a:pt x="9005" y="1266"/>
                  <a:pt x="9043" y="1258"/>
                </a:cubicBezTo>
                <a:cubicBezTo>
                  <a:pt x="9138" y="1219"/>
                  <a:pt x="9275" y="1197"/>
                  <a:pt x="9413" y="1197"/>
                </a:cubicBezTo>
                <a:cubicBezTo>
                  <a:pt x="9462" y="1197"/>
                  <a:pt x="9510" y="1200"/>
                  <a:pt x="9557" y="1205"/>
                </a:cubicBezTo>
                <a:lnTo>
                  <a:pt x="9750" y="1205"/>
                </a:lnTo>
                <a:cubicBezTo>
                  <a:pt x="9762" y="1194"/>
                  <a:pt x="9890" y="1194"/>
                  <a:pt x="10041" y="1194"/>
                </a:cubicBezTo>
                <a:cubicBezTo>
                  <a:pt x="10101" y="1197"/>
                  <a:pt x="10148" y="1198"/>
                  <a:pt x="10187" y="1198"/>
                </a:cubicBezTo>
                <a:cubicBezTo>
                  <a:pt x="10292" y="1198"/>
                  <a:pt x="10331" y="1188"/>
                  <a:pt x="10394" y="1173"/>
                </a:cubicBezTo>
                <a:cubicBezTo>
                  <a:pt x="10441" y="1155"/>
                  <a:pt x="10469" y="1147"/>
                  <a:pt x="10486" y="1147"/>
                </a:cubicBezTo>
                <a:cubicBezTo>
                  <a:pt x="10500" y="1147"/>
                  <a:pt x="10507" y="1153"/>
                  <a:pt x="10512" y="1162"/>
                </a:cubicBezTo>
                <a:cubicBezTo>
                  <a:pt x="10518" y="1175"/>
                  <a:pt x="10528" y="1180"/>
                  <a:pt x="10561" y="1180"/>
                </a:cubicBezTo>
                <a:cubicBezTo>
                  <a:pt x="10584" y="1180"/>
                  <a:pt x="10619" y="1177"/>
                  <a:pt x="10673" y="1173"/>
                </a:cubicBezTo>
                <a:cubicBezTo>
                  <a:pt x="10775" y="1162"/>
                  <a:pt x="10831" y="1156"/>
                  <a:pt x="10868" y="1156"/>
                </a:cubicBezTo>
                <a:cubicBezTo>
                  <a:pt x="10904" y="1156"/>
                  <a:pt x="10920" y="1162"/>
                  <a:pt x="10942" y="1173"/>
                </a:cubicBezTo>
                <a:cubicBezTo>
                  <a:pt x="10965" y="1188"/>
                  <a:pt x="10994" y="1198"/>
                  <a:pt x="11041" y="1198"/>
                </a:cubicBezTo>
                <a:cubicBezTo>
                  <a:pt x="11059" y="1198"/>
                  <a:pt x="11079" y="1197"/>
                  <a:pt x="11102" y="1194"/>
                </a:cubicBezTo>
                <a:cubicBezTo>
                  <a:pt x="11242" y="1194"/>
                  <a:pt x="11371" y="1227"/>
                  <a:pt x="11478" y="1301"/>
                </a:cubicBezTo>
                <a:cubicBezTo>
                  <a:pt x="11521" y="1323"/>
                  <a:pt x="11617" y="1366"/>
                  <a:pt x="11681" y="1398"/>
                </a:cubicBezTo>
                <a:cubicBezTo>
                  <a:pt x="11746" y="1430"/>
                  <a:pt x="11821" y="1473"/>
                  <a:pt x="11853" y="1494"/>
                </a:cubicBezTo>
                <a:cubicBezTo>
                  <a:pt x="11874" y="1527"/>
                  <a:pt x="11907" y="1537"/>
                  <a:pt x="11928" y="1537"/>
                </a:cubicBezTo>
                <a:cubicBezTo>
                  <a:pt x="11950" y="1537"/>
                  <a:pt x="12100" y="1634"/>
                  <a:pt x="12143" y="1677"/>
                </a:cubicBezTo>
                <a:cubicBezTo>
                  <a:pt x="12153" y="1687"/>
                  <a:pt x="12207" y="1720"/>
                  <a:pt x="12250" y="1741"/>
                </a:cubicBezTo>
                <a:cubicBezTo>
                  <a:pt x="12293" y="1773"/>
                  <a:pt x="12325" y="1795"/>
                  <a:pt x="12325" y="1806"/>
                </a:cubicBezTo>
                <a:cubicBezTo>
                  <a:pt x="12325" y="1827"/>
                  <a:pt x="12346" y="1838"/>
                  <a:pt x="12368" y="1849"/>
                </a:cubicBezTo>
                <a:cubicBezTo>
                  <a:pt x="12389" y="1859"/>
                  <a:pt x="12443" y="1892"/>
                  <a:pt x="12486" y="1935"/>
                </a:cubicBezTo>
                <a:cubicBezTo>
                  <a:pt x="12529" y="1966"/>
                  <a:pt x="12604" y="2020"/>
                  <a:pt x="12658" y="2052"/>
                </a:cubicBezTo>
                <a:cubicBezTo>
                  <a:pt x="12711" y="2085"/>
                  <a:pt x="12765" y="2138"/>
                  <a:pt x="12786" y="2159"/>
                </a:cubicBezTo>
                <a:cubicBezTo>
                  <a:pt x="12861" y="2256"/>
                  <a:pt x="12883" y="2267"/>
                  <a:pt x="12990" y="2331"/>
                </a:cubicBezTo>
                <a:cubicBezTo>
                  <a:pt x="13054" y="2364"/>
                  <a:pt x="13108" y="2395"/>
                  <a:pt x="13108" y="2406"/>
                </a:cubicBezTo>
                <a:cubicBezTo>
                  <a:pt x="13108" y="2406"/>
                  <a:pt x="13130" y="2428"/>
                  <a:pt x="13151" y="2438"/>
                </a:cubicBezTo>
                <a:cubicBezTo>
                  <a:pt x="13183" y="2449"/>
                  <a:pt x="13226" y="2481"/>
                  <a:pt x="13247" y="2514"/>
                </a:cubicBezTo>
                <a:cubicBezTo>
                  <a:pt x="13269" y="2545"/>
                  <a:pt x="13323" y="2600"/>
                  <a:pt x="13366" y="2631"/>
                </a:cubicBezTo>
                <a:cubicBezTo>
                  <a:pt x="13494" y="2728"/>
                  <a:pt x="13891" y="3125"/>
                  <a:pt x="13891" y="3146"/>
                </a:cubicBezTo>
                <a:cubicBezTo>
                  <a:pt x="13891" y="3168"/>
                  <a:pt x="13934" y="3222"/>
                  <a:pt x="13988" y="3286"/>
                </a:cubicBezTo>
                <a:cubicBezTo>
                  <a:pt x="14052" y="3339"/>
                  <a:pt x="14105" y="3415"/>
                  <a:pt x="14116" y="3436"/>
                </a:cubicBezTo>
                <a:cubicBezTo>
                  <a:pt x="14127" y="3458"/>
                  <a:pt x="14148" y="3501"/>
                  <a:pt x="14170" y="3532"/>
                </a:cubicBezTo>
                <a:cubicBezTo>
                  <a:pt x="14191" y="3554"/>
                  <a:pt x="14213" y="3597"/>
                  <a:pt x="14224" y="3618"/>
                </a:cubicBezTo>
                <a:cubicBezTo>
                  <a:pt x="14288" y="3747"/>
                  <a:pt x="14331" y="3811"/>
                  <a:pt x="14384" y="3865"/>
                </a:cubicBezTo>
                <a:cubicBezTo>
                  <a:pt x="14534" y="4004"/>
                  <a:pt x="14567" y="4069"/>
                  <a:pt x="14556" y="4112"/>
                </a:cubicBezTo>
                <a:cubicBezTo>
                  <a:pt x="14556" y="4144"/>
                  <a:pt x="14567" y="4176"/>
                  <a:pt x="14620" y="4240"/>
                </a:cubicBezTo>
                <a:cubicBezTo>
                  <a:pt x="14663" y="4283"/>
                  <a:pt x="14706" y="4348"/>
                  <a:pt x="14727" y="4380"/>
                </a:cubicBezTo>
                <a:cubicBezTo>
                  <a:pt x="14749" y="4412"/>
                  <a:pt x="14813" y="4476"/>
                  <a:pt x="14856" y="4530"/>
                </a:cubicBezTo>
                <a:cubicBezTo>
                  <a:pt x="14910" y="4583"/>
                  <a:pt x="14953" y="4648"/>
                  <a:pt x="14953" y="4669"/>
                </a:cubicBezTo>
                <a:cubicBezTo>
                  <a:pt x="14975" y="4777"/>
                  <a:pt x="14996" y="4831"/>
                  <a:pt x="15028" y="4831"/>
                </a:cubicBezTo>
                <a:cubicBezTo>
                  <a:pt x="15049" y="4841"/>
                  <a:pt x="15103" y="4916"/>
                  <a:pt x="15135" y="5002"/>
                </a:cubicBezTo>
                <a:cubicBezTo>
                  <a:pt x="15146" y="5034"/>
                  <a:pt x="15156" y="5067"/>
                  <a:pt x="15168" y="5088"/>
                </a:cubicBezTo>
                <a:cubicBezTo>
                  <a:pt x="15178" y="5109"/>
                  <a:pt x="15199" y="5163"/>
                  <a:pt x="15211" y="5217"/>
                </a:cubicBezTo>
                <a:cubicBezTo>
                  <a:pt x="15232" y="5270"/>
                  <a:pt x="15275" y="5388"/>
                  <a:pt x="15318" y="5484"/>
                </a:cubicBezTo>
                <a:cubicBezTo>
                  <a:pt x="15361" y="5570"/>
                  <a:pt x="15404" y="5667"/>
                  <a:pt x="15404" y="5689"/>
                </a:cubicBezTo>
                <a:cubicBezTo>
                  <a:pt x="15404" y="5710"/>
                  <a:pt x="15425" y="5775"/>
                  <a:pt x="15447" y="5828"/>
                </a:cubicBezTo>
                <a:cubicBezTo>
                  <a:pt x="15500" y="5925"/>
                  <a:pt x="15511" y="5968"/>
                  <a:pt x="15478" y="5999"/>
                </a:cubicBezTo>
                <a:cubicBezTo>
                  <a:pt x="15468" y="6011"/>
                  <a:pt x="15468" y="6032"/>
                  <a:pt x="15478" y="6064"/>
                </a:cubicBezTo>
                <a:cubicBezTo>
                  <a:pt x="15489" y="6085"/>
                  <a:pt x="15500" y="6161"/>
                  <a:pt x="15511" y="6235"/>
                </a:cubicBezTo>
                <a:cubicBezTo>
                  <a:pt x="15511" y="6300"/>
                  <a:pt x="15521" y="6375"/>
                  <a:pt x="15543" y="6397"/>
                </a:cubicBezTo>
                <a:cubicBezTo>
                  <a:pt x="15554" y="6418"/>
                  <a:pt x="15564" y="6450"/>
                  <a:pt x="15554" y="6482"/>
                </a:cubicBezTo>
                <a:cubicBezTo>
                  <a:pt x="15554" y="6504"/>
                  <a:pt x="15554" y="6547"/>
                  <a:pt x="15575" y="6590"/>
                </a:cubicBezTo>
                <a:cubicBezTo>
                  <a:pt x="15586" y="6621"/>
                  <a:pt x="15597" y="6707"/>
                  <a:pt x="15597" y="6804"/>
                </a:cubicBezTo>
                <a:cubicBezTo>
                  <a:pt x="15607" y="6890"/>
                  <a:pt x="15618" y="6997"/>
                  <a:pt x="15628" y="7040"/>
                </a:cubicBezTo>
                <a:cubicBezTo>
                  <a:pt x="15640" y="7083"/>
                  <a:pt x="15650" y="7169"/>
                  <a:pt x="15650" y="7222"/>
                </a:cubicBezTo>
                <a:cubicBezTo>
                  <a:pt x="15661" y="7383"/>
                  <a:pt x="15693" y="7598"/>
                  <a:pt x="15714" y="7630"/>
                </a:cubicBezTo>
                <a:cubicBezTo>
                  <a:pt x="15725" y="7641"/>
                  <a:pt x="15736" y="7684"/>
                  <a:pt x="15736" y="7727"/>
                </a:cubicBezTo>
                <a:cubicBezTo>
                  <a:pt x="15736" y="7952"/>
                  <a:pt x="15757" y="8209"/>
                  <a:pt x="15779" y="8316"/>
                </a:cubicBezTo>
                <a:cubicBezTo>
                  <a:pt x="15790" y="8392"/>
                  <a:pt x="15790" y="8509"/>
                  <a:pt x="15790" y="8595"/>
                </a:cubicBezTo>
                <a:cubicBezTo>
                  <a:pt x="15790" y="8692"/>
                  <a:pt x="15790" y="8767"/>
                  <a:pt x="15811" y="8810"/>
                </a:cubicBezTo>
                <a:cubicBezTo>
                  <a:pt x="15843" y="8895"/>
                  <a:pt x="15864" y="9024"/>
                  <a:pt x="15854" y="9110"/>
                </a:cubicBezTo>
                <a:cubicBezTo>
                  <a:pt x="15843" y="9228"/>
                  <a:pt x="15854" y="9379"/>
                  <a:pt x="15864" y="9443"/>
                </a:cubicBezTo>
                <a:cubicBezTo>
                  <a:pt x="15876" y="9486"/>
                  <a:pt x="15876" y="9507"/>
                  <a:pt x="15864" y="9518"/>
                </a:cubicBezTo>
                <a:cubicBezTo>
                  <a:pt x="15854" y="9539"/>
                  <a:pt x="15854" y="9560"/>
                  <a:pt x="15864" y="9625"/>
                </a:cubicBezTo>
                <a:cubicBezTo>
                  <a:pt x="15907" y="9808"/>
                  <a:pt x="15918" y="9893"/>
                  <a:pt x="15907" y="9968"/>
                </a:cubicBezTo>
                <a:cubicBezTo>
                  <a:pt x="15897" y="10022"/>
                  <a:pt x="15897" y="10065"/>
                  <a:pt x="15907" y="10097"/>
                </a:cubicBezTo>
                <a:cubicBezTo>
                  <a:pt x="15918" y="10172"/>
                  <a:pt x="15918" y="10322"/>
                  <a:pt x="15897" y="10344"/>
                </a:cubicBezTo>
                <a:cubicBezTo>
                  <a:pt x="15897" y="10354"/>
                  <a:pt x="15886" y="10430"/>
                  <a:pt x="15876" y="10516"/>
                </a:cubicBezTo>
                <a:cubicBezTo>
                  <a:pt x="15876" y="10601"/>
                  <a:pt x="15864" y="10697"/>
                  <a:pt x="15843" y="10730"/>
                </a:cubicBezTo>
                <a:cubicBezTo>
                  <a:pt x="15822" y="10794"/>
                  <a:pt x="15790" y="10891"/>
                  <a:pt x="15779" y="10976"/>
                </a:cubicBezTo>
                <a:cubicBezTo>
                  <a:pt x="15768" y="11084"/>
                  <a:pt x="15714" y="11255"/>
                  <a:pt x="15704" y="11266"/>
                </a:cubicBezTo>
                <a:cubicBezTo>
                  <a:pt x="15693" y="11266"/>
                  <a:pt x="15683" y="11341"/>
                  <a:pt x="15661" y="11427"/>
                </a:cubicBezTo>
                <a:cubicBezTo>
                  <a:pt x="15650" y="11524"/>
                  <a:pt x="15618" y="11631"/>
                  <a:pt x="15575" y="11727"/>
                </a:cubicBezTo>
                <a:cubicBezTo>
                  <a:pt x="15543" y="11803"/>
                  <a:pt x="15511" y="11888"/>
                  <a:pt x="15500" y="11920"/>
                </a:cubicBezTo>
                <a:cubicBezTo>
                  <a:pt x="15500" y="11942"/>
                  <a:pt x="15468" y="12017"/>
                  <a:pt x="15425" y="12092"/>
                </a:cubicBezTo>
                <a:cubicBezTo>
                  <a:pt x="15392" y="12156"/>
                  <a:pt x="15361" y="12221"/>
                  <a:pt x="15361" y="12232"/>
                </a:cubicBezTo>
                <a:cubicBezTo>
                  <a:pt x="15361" y="12242"/>
                  <a:pt x="15361" y="12253"/>
                  <a:pt x="15350" y="12253"/>
                </a:cubicBezTo>
                <a:cubicBezTo>
                  <a:pt x="15339" y="12253"/>
                  <a:pt x="15318" y="12285"/>
                  <a:pt x="15307" y="12318"/>
                </a:cubicBezTo>
                <a:cubicBezTo>
                  <a:pt x="15296" y="12349"/>
                  <a:pt x="15275" y="12382"/>
                  <a:pt x="15264" y="12403"/>
                </a:cubicBezTo>
                <a:cubicBezTo>
                  <a:pt x="15253" y="12414"/>
                  <a:pt x="15232" y="12446"/>
                  <a:pt x="15221" y="12478"/>
                </a:cubicBezTo>
                <a:cubicBezTo>
                  <a:pt x="15211" y="12511"/>
                  <a:pt x="15189" y="12554"/>
                  <a:pt x="15168" y="12585"/>
                </a:cubicBezTo>
                <a:cubicBezTo>
                  <a:pt x="15135" y="12618"/>
                  <a:pt x="15114" y="12682"/>
                  <a:pt x="15092" y="12735"/>
                </a:cubicBezTo>
                <a:cubicBezTo>
                  <a:pt x="15082" y="12790"/>
                  <a:pt x="15060" y="12832"/>
                  <a:pt x="15060" y="12843"/>
                </a:cubicBezTo>
                <a:cubicBezTo>
                  <a:pt x="15049" y="12854"/>
                  <a:pt x="15039" y="12875"/>
                  <a:pt x="15039" y="12886"/>
                </a:cubicBezTo>
                <a:cubicBezTo>
                  <a:pt x="15039" y="12907"/>
                  <a:pt x="15028" y="12940"/>
                  <a:pt x="14996" y="12971"/>
                </a:cubicBezTo>
                <a:cubicBezTo>
                  <a:pt x="14975" y="13004"/>
                  <a:pt x="14963" y="13047"/>
                  <a:pt x="14963" y="13057"/>
                </a:cubicBezTo>
                <a:cubicBezTo>
                  <a:pt x="14963" y="13068"/>
                  <a:pt x="14921" y="13133"/>
                  <a:pt x="14878" y="13207"/>
                </a:cubicBezTo>
                <a:cubicBezTo>
                  <a:pt x="14824" y="13272"/>
                  <a:pt x="14803" y="13336"/>
                  <a:pt x="14803" y="13347"/>
                </a:cubicBezTo>
                <a:cubicBezTo>
                  <a:pt x="14813" y="13358"/>
                  <a:pt x="14782" y="13400"/>
                  <a:pt x="14749" y="13455"/>
                </a:cubicBezTo>
                <a:cubicBezTo>
                  <a:pt x="14717" y="13497"/>
                  <a:pt x="14685" y="13540"/>
                  <a:pt x="14685" y="13562"/>
                </a:cubicBezTo>
                <a:cubicBezTo>
                  <a:pt x="14685" y="13583"/>
                  <a:pt x="14663" y="13626"/>
                  <a:pt x="14642" y="13658"/>
                </a:cubicBezTo>
                <a:cubicBezTo>
                  <a:pt x="14620" y="13679"/>
                  <a:pt x="14599" y="13733"/>
                  <a:pt x="14588" y="13765"/>
                </a:cubicBezTo>
                <a:cubicBezTo>
                  <a:pt x="14577" y="13798"/>
                  <a:pt x="14556" y="13830"/>
                  <a:pt x="14556" y="13830"/>
                </a:cubicBezTo>
                <a:cubicBezTo>
                  <a:pt x="14534" y="13830"/>
                  <a:pt x="14406" y="14012"/>
                  <a:pt x="14320" y="14141"/>
                </a:cubicBezTo>
                <a:cubicBezTo>
                  <a:pt x="14298" y="14162"/>
                  <a:pt x="14255" y="14227"/>
                  <a:pt x="14213" y="14280"/>
                </a:cubicBezTo>
                <a:cubicBezTo>
                  <a:pt x="14170" y="14323"/>
                  <a:pt x="14127" y="14377"/>
                  <a:pt x="14127" y="14377"/>
                </a:cubicBezTo>
                <a:cubicBezTo>
                  <a:pt x="14127" y="14387"/>
                  <a:pt x="14105" y="14409"/>
                  <a:pt x="14074" y="14430"/>
                </a:cubicBezTo>
                <a:cubicBezTo>
                  <a:pt x="14041" y="14441"/>
                  <a:pt x="13988" y="14506"/>
                  <a:pt x="13955" y="14549"/>
                </a:cubicBezTo>
                <a:cubicBezTo>
                  <a:pt x="13912" y="14602"/>
                  <a:pt x="13880" y="14634"/>
                  <a:pt x="13869" y="14634"/>
                </a:cubicBezTo>
                <a:cubicBezTo>
                  <a:pt x="13859" y="14634"/>
                  <a:pt x="13838" y="14656"/>
                  <a:pt x="13826" y="14666"/>
                </a:cubicBezTo>
                <a:cubicBezTo>
                  <a:pt x="13805" y="14677"/>
                  <a:pt x="13773" y="14709"/>
                  <a:pt x="13741" y="14720"/>
                </a:cubicBezTo>
                <a:cubicBezTo>
                  <a:pt x="13698" y="14742"/>
                  <a:pt x="13666" y="14763"/>
                  <a:pt x="13666" y="14763"/>
                </a:cubicBezTo>
                <a:cubicBezTo>
                  <a:pt x="13655" y="14773"/>
                  <a:pt x="13623" y="14795"/>
                  <a:pt x="13590" y="14816"/>
                </a:cubicBezTo>
                <a:cubicBezTo>
                  <a:pt x="13569" y="14827"/>
                  <a:pt x="13526" y="14870"/>
                  <a:pt x="13494" y="14881"/>
                </a:cubicBezTo>
                <a:cubicBezTo>
                  <a:pt x="13451" y="14924"/>
                  <a:pt x="13354" y="14999"/>
                  <a:pt x="13344" y="14999"/>
                </a:cubicBezTo>
                <a:cubicBezTo>
                  <a:pt x="13333" y="14999"/>
                  <a:pt x="13301" y="15021"/>
                  <a:pt x="13258" y="15052"/>
                </a:cubicBezTo>
                <a:cubicBezTo>
                  <a:pt x="13215" y="15085"/>
                  <a:pt x="13151" y="15106"/>
                  <a:pt x="13119" y="15117"/>
                </a:cubicBezTo>
                <a:cubicBezTo>
                  <a:pt x="13087" y="15128"/>
                  <a:pt x="13001" y="15160"/>
                  <a:pt x="12925" y="15202"/>
                </a:cubicBezTo>
                <a:cubicBezTo>
                  <a:pt x="12861" y="15235"/>
                  <a:pt x="12775" y="15278"/>
                  <a:pt x="12744" y="15278"/>
                </a:cubicBezTo>
                <a:cubicBezTo>
                  <a:pt x="12711" y="15288"/>
                  <a:pt x="12658" y="15310"/>
                  <a:pt x="12625" y="15321"/>
                </a:cubicBezTo>
                <a:cubicBezTo>
                  <a:pt x="12602" y="15337"/>
                  <a:pt x="12578" y="15346"/>
                  <a:pt x="12563" y="15346"/>
                </a:cubicBezTo>
                <a:cubicBezTo>
                  <a:pt x="12558" y="15346"/>
                  <a:pt x="12553" y="15345"/>
                  <a:pt x="12550" y="15342"/>
                </a:cubicBezTo>
                <a:cubicBezTo>
                  <a:pt x="12529" y="15342"/>
                  <a:pt x="12508" y="15342"/>
                  <a:pt x="12496" y="15353"/>
                </a:cubicBezTo>
                <a:cubicBezTo>
                  <a:pt x="12475" y="15364"/>
                  <a:pt x="12453" y="15374"/>
                  <a:pt x="12422" y="15374"/>
                </a:cubicBezTo>
                <a:cubicBezTo>
                  <a:pt x="12400" y="15385"/>
                  <a:pt x="12346" y="15407"/>
                  <a:pt x="12293" y="15438"/>
                </a:cubicBezTo>
                <a:cubicBezTo>
                  <a:pt x="12239" y="15474"/>
                  <a:pt x="12193" y="15495"/>
                  <a:pt x="12166" y="15495"/>
                </a:cubicBezTo>
                <a:cubicBezTo>
                  <a:pt x="12161" y="15495"/>
                  <a:pt x="12157" y="15494"/>
                  <a:pt x="12153" y="15493"/>
                </a:cubicBezTo>
                <a:cubicBezTo>
                  <a:pt x="12121" y="15493"/>
                  <a:pt x="12089" y="15503"/>
                  <a:pt x="12024" y="15546"/>
                </a:cubicBezTo>
                <a:cubicBezTo>
                  <a:pt x="11982" y="15567"/>
                  <a:pt x="11928" y="15600"/>
                  <a:pt x="11907" y="15610"/>
                </a:cubicBezTo>
                <a:cubicBezTo>
                  <a:pt x="11896" y="15610"/>
                  <a:pt x="11853" y="15632"/>
                  <a:pt x="11821" y="15653"/>
                </a:cubicBezTo>
                <a:cubicBezTo>
                  <a:pt x="11788" y="15674"/>
                  <a:pt x="11746" y="15696"/>
                  <a:pt x="11735" y="15696"/>
                </a:cubicBezTo>
                <a:cubicBezTo>
                  <a:pt x="11714" y="15696"/>
                  <a:pt x="11692" y="15707"/>
                  <a:pt x="11671" y="15717"/>
                </a:cubicBezTo>
                <a:cubicBezTo>
                  <a:pt x="11663" y="15725"/>
                  <a:pt x="11645" y="15733"/>
                  <a:pt x="11631" y="15733"/>
                </a:cubicBezTo>
                <a:cubicBezTo>
                  <a:pt x="11625" y="15733"/>
                  <a:pt x="11620" y="15731"/>
                  <a:pt x="11617" y="15728"/>
                </a:cubicBezTo>
                <a:cubicBezTo>
                  <a:pt x="11595" y="15728"/>
                  <a:pt x="11574" y="15739"/>
                  <a:pt x="11564" y="15760"/>
                </a:cubicBezTo>
                <a:cubicBezTo>
                  <a:pt x="11542" y="15782"/>
                  <a:pt x="11521" y="15793"/>
                  <a:pt x="11499" y="15793"/>
                </a:cubicBezTo>
                <a:cubicBezTo>
                  <a:pt x="11488" y="15793"/>
                  <a:pt x="11456" y="15803"/>
                  <a:pt x="11445" y="15825"/>
                </a:cubicBezTo>
                <a:cubicBezTo>
                  <a:pt x="11435" y="15836"/>
                  <a:pt x="11392" y="15868"/>
                  <a:pt x="11371" y="15879"/>
                </a:cubicBezTo>
                <a:cubicBezTo>
                  <a:pt x="11338" y="15889"/>
                  <a:pt x="11306" y="15900"/>
                  <a:pt x="11285" y="15922"/>
                </a:cubicBezTo>
                <a:cubicBezTo>
                  <a:pt x="11274" y="15932"/>
                  <a:pt x="11220" y="15953"/>
                  <a:pt x="11166" y="15964"/>
                </a:cubicBezTo>
                <a:cubicBezTo>
                  <a:pt x="11113" y="15975"/>
                  <a:pt x="11049" y="15996"/>
                  <a:pt x="11027" y="16018"/>
                </a:cubicBezTo>
                <a:cubicBezTo>
                  <a:pt x="11008" y="16030"/>
                  <a:pt x="10993" y="16036"/>
                  <a:pt x="10979" y="16036"/>
                </a:cubicBezTo>
                <a:cubicBezTo>
                  <a:pt x="10969" y="16036"/>
                  <a:pt x="10961" y="16033"/>
                  <a:pt x="10952" y="16029"/>
                </a:cubicBezTo>
                <a:cubicBezTo>
                  <a:pt x="10944" y="16021"/>
                  <a:pt x="10936" y="16018"/>
                  <a:pt x="10927" y="16018"/>
                </a:cubicBezTo>
                <a:cubicBezTo>
                  <a:pt x="10910" y="16018"/>
                  <a:pt x="10886" y="16029"/>
                  <a:pt x="10845" y="16050"/>
                </a:cubicBezTo>
                <a:cubicBezTo>
                  <a:pt x="10751" y="16096"/>
                  <a:pt x="10642" y="16127"/>
                  <a:pt x="10594" y="16127"/>
                </a:cubicBezTo>
                <a:cubicBezTo>
                  <a:pt x="10587" y="16127"/>
                  <a:pt x="10581" y="16126"/>
                  <a:pt x="10577" y="16125"/>
                </a:cubicBezTo>
                <a:cubicBezTo>
                  <a:pt x="10570" y="16123"/>
                  <a:pt x="10562" y="16122"/>
                  <a:pt x="10553" y="16122"/>
                </a:cubicBezTo>
                <a:cubicBezTo>
                  <a:pt x="10509" y="16122"/>
                  <a:pt x="10450" y="16143"/>
                  <a:pt x="10405" y="16179"/>
                </a:cubicBezTo>
                <a:cubicBezTo>
                  <a:pt x="10394" y="16189"/>
                  <a:pt x="10341" y="16200"/>
                  <a:pt x="10255" y="16200"/>
                </a:cubicBezTo>
                <a:cubicBezTo>
                  <a:pt x="10191" y="16211"/>
                  <a:pt x="10051" y="16222"/>
                  <a:pt x="9955" y="16243"/>
                </a:cubicBezTo>
                <a:cubicBezTo>
                  <a:pt x="9812" y="16272"/>
                  <a:pt x="9617" y="16291"/>
                  <a:pt x="9496" y="16291"/>
                </a:cubicBezTo>
                <a:cubicBezTo>
                  <a:pt x="9435" y="16291"/>
                  <a:pt x="9393" y="16286"/>
                  <a:pt x="9386" y="16275"/>
                </a:cubicBezTo>
                <a:cubicBezTo>
                  <a:pt x="9375" y="16270"/>
                  <a:pt x="9364" y="16267"/>
                  <a:pt x="9350" y="16267"/>
                </a:cubicBezTo>
                <a:cubicBezTo>
                  <a:pt x="9335" y="16267"/>
                  <a:pt x="9316" y="16270"/>
                  <a:pt x="9290" y="16275"/>
                </a:cubicBezTo>
                <a:cubicBezTo>
                  <a:pt x="9257" y="16286"/>
                  <a:pt x="9236" y="16291"/>
                  <a:pt x="9220" y="16291"/>
                </a:cubicBezTo>
                <a:cubicBezTo>
                  <a:pt x="9204" y="16291"/>
                  <a:pt x="9193" y="16286"/>
                  <a:pt x="9182" y="16275"/>
                </a:cubicBezTo>
                <a:cubicBezTo>
                  <a:pt x="9177" y="16270"/>
                  <a:pt x="9166" y="16267"/>
                  <a:pt x="9150" y="16267"/>
                </a:cubicBezTo>
                <a:cubicBezTo>
                  <a:pt x="9134" y="16267"/>
                  <a:pt x="9112" y="16270"/>
                  <a:pt x="9085" y="16275"/>
                </a:cubicBezTo>
                <a:cubicBezTo>
                  <a:pt x="9048" y="16286"/>
                  <a:pt x="9021" y="16291"/>
                  <a:pt x="8994" y="16291"/>
                </a:cubicBezTo>
                <a:cubicBezTo>
                  <a:pt x="8968" y="16291"/>
                  <a:pt x="8941" y="16286"/>
                  <a:pt x="8904" y="16275"/>
                </a:cubicBezTo>
                <a:cubicBezTo>
                  <a:pt x="8861" y="16254"/>
                  <a:pt x="8732" y="16243"/>
                  <a:pt x="8625" y="16232"/>
                </a:cubicBezTo>
                <a:cubicBezTo>
                  <a:pt x="8517" y="16222"/>
                  <a:pt x="8410" y="16200"/>
                  <a:pt x="8389" y="16200"/>
                </a:cubicBezTo>
                <a:cubicBezTo>
                  <a:pt x="8378" y="16189"/>
                  <a:pt x="8324" y="16189"/>
                  <a:pt x="8281" y="16189"/>
                </a:cubicBezTo>
                <a:cubicBezTo>
                  <a:pt x="8251" y="16197"/>
                  <a:pt x="8226" y="16205"/>
                  <a:pt x="8210" y="16205"/>
                </a:cubicBezTo>
                <a:cubicBezTo>
                  <a:pt x="8203" y="16205"/>
                  <a:pt x="8199" y="16203"/>
                  <a:pt x="8196" y="16200"/>
                </a:cubicBezTo>
                <a:cubicBezTo>
                  <a:pt x="8189" y="16187"/>
                  <a:pt x="8057" y="16178"/>
                  <a:pt x="7944" y="16178"/>
                </a:cubicBezTo>
                <a:cubicBezTo>
                  <a:pt x="7875" y="16178"/>
                  <a:pt x="7812" y="16181"/>
                  <a:pt x="7788" y="16189"/>
                </a:cubicBezTo>
                <a:cubicBezTo>
                  <a:pt x="7761" y="16195"/>
                  <a:pt x="7740" y="16198"/>
                  <a:pt x="7723" y="16198"/>
                </a:cubicBezTo>
                <a:cubicBezTo>
                  <a:pt x="7707" y="16198"/>
                  <a:pt x="7697" y="16195"/>
                  <a:pt x="7691" y="16189"/>
                </a:cubicBezTo>
                <a:cubicBezTo>
                  <a:pt x="7676" y="16182"/>
                  <a:pt x="7597" y="16174"/>
                  <a:pt x="7491" y="16174"/>
                </a:cubicBezTo>
                <a:cubicBezTo>
                  <a:pt x="7447" y="16174"/>
                  <a:pt x="7398" y="16176"/>
                  <a:pt x="7348" y="16179"/>
                </a:cubicBezTo>
                <a:cubicBezTo>
                  <a:pt x="7069" y="16179"/>
                  <a:pt x="7026" y="16179"/>
                  <a:pt x="7016" y="16146"/>
                </a:cubicBezTo>
                <a:cubicBezTo>
                  <a:pt x="6994" y="16136"/>
                  <a:pt x="6962" y="16125"/>
                  <a:pt x="6866" y="16125"/>
                </a:cubicBezTo>
                <a:cubicBezTo>
                  <a:pt x="6672" y="16125"/>
                  <a:pt x="6501" y="16103"/>
                  <a:pt x="6415" y="16061"/>
                </a:cubicBezTo>
                <a:cubicBezTo>
                  <a:pt x="6372" y="16050"/>
                  <a:pt x="6308" y="16029"/>
                  <a:pt x="6265" y="16029"/>
                </a:cubicBezTo>
                <a:cubicBezTo>
                  <a:pt x="6189" y="16018"/>
                  <a:pt x="6007" y="15932"/>
                  <a:pt x="5943" y="15879"/>
                </a:cubicBezTo>
                <a:cubicBezTo>
                  <a:pt x="5922" y="15857"/>
                  <a:pt x="5868" y="15825"/>
                  <a:pt x="5814" y="15814"/>
                </a:cubicBezTo>
                <a:cubicBezTo>
                  <a:pt x="5771" y="15793"/>
                  <a:pt x="5707" y="15760"/>
                  <a:pt x="5674" y="15739"/>
                </a:cubicBezTo>
                <a:cubicBezTo>
                  <a:pt x="5643" y="15717"/>
                  <a:pt x="5600" y="15696"/>
                  <a:pt x="5567" y="15674"/>
                </a:cubicBezTo>
                <a:cubicBezTo>
                  <a:pt x="5546" y="15664"/>
                  <a:pt x="5481" y="15610"/>
                  <a:pt x="5417" y="15557"/>
                </a:cubicBezTo>
                <a:cubicBezTo>
                  <a:pt x="5331" y="15481"/>
                  <a:pt x="5288" y="15450"/>
                  <a:pt x="5235" y="15450"/>
                </a:cubicBezTo>
                <a:cubicBezTo>
                  <a:pt x="5203" y="15438"/>
                  <a:pt x="5171" y="15428"/>
                  <a:pt x="5160" y="15407"/>
                </a:cubicBezTo>
                <a:cubicBezTo>
                  <a:pt x="5160" y="15396"/>
                  <a:pt x="5095" y="15364"/>
                  <a:pt x="5031" y="15331"/>
                </a:cubicBezTo>
                <a:cubicBezTo>
                  <a:pt x="4945" y="15288"/>
                  <a:pt x="4913" y="15267"/>
                  <a:pt x="4913" y="15245"/>
                </a:cubicBezTo>
                <a:cubicBezTo>
                  <a:pt x="4913" y="15202"/>
                  <a:pt x="4892" y="15192"/>
                  <a:pt x="4785" y="15149"/>
                </a:cubicBezTo>
                <a:cubicBezTo>
                  <a:pt x="4731" y="15128"/>
                  <a:pt x="4677" y="15085"/>
                  <a:pt x="4656" y="15063"/>
                </a:cubicBezTo>
                <a:cubicBezTo>
                  <a:pt x="4634" y="15042"/>
                  <a:pt x="4559" y="14999"/>
                  <a:pt x="4473" y="14956"/>
                </a:cubicBezTo>
                <a:cubicBezTo>
                  <a:pt x="4377" y="14902"/>
                  <a:pt x="4291" y="14849"/>
                  <a:pt x="4248" y="14806"/>
                </a:cubicBezTo>
                <a:cubicBezTo>
                  <a:pt x="4216" y="14773"/>
                  <a:pt x="4163" y="14731"/>
                  <a:pt x="4130" y="14731"/>
                </a:cubicBezTo>
                <a:cubicBezTo>
                  <a:pt x="4108" y="14720"/>
                  <a:pt x="4055" y="14688"/>
                  <a:pt x="4012" y="14645"/>
                </a:cubicBezTo>
                <a:cubicBezTo>
                  <a:pt x="3927" y="14580"/>
                  <a:pt x="3862" y="14537"/>
                  <a:pt x="3798" y="14516"/>
                </a:cubicBezTo>
                <a:cubicBezTo>
                  <a:pt x="3787" y="14516"/>
                  <a:pt x="3776" y="14506"/>
                  <a:pt x="3776" y="14495"/>
                </a:cubicBezTo>
                <a:cubicBezTo>
                  <a:pt x="3776" y="14441"/>
                  <a:pt x="3401" y="14087"/>
                  <a:pt x="3347" y="14087"/>
                </a:cubicBezTo>
                <a:cubicBezTo>
                  <a:pt x="3336" y="14087"/>
                  <a:pt x="3336" y="14077"/>
                  <a:pt x="3336" y="14055"/>
                </a:cubicBezTo>
                <a:cubicBezTo>
                  <a:pt x="3336" y="14023"/>
                  <a:pt x="3240" y="13926"/>
                  <a:pt x="3207" y="13926"/>
                </a:cubicBezTo>
                <a:cubicBezTo>
                  <a:pt x="3197" y="13926"/>
                  <a:pt x="3176" y="13905"/>
                  <a:pt x="3165" y="13884"/>
                </a:cubicBezTo>
                <a:cubicBezTo>
                  <a:pt x="3145" y="13844"/>
                  <a:pt x="3078" y="13775"/>
                  <a:pt x="3069" y="13775"/>
                </a:cubicBezTo>
                <a:cubicBezTo>
                  <a:pt x="3069" y="13775"/>
                  <a:pt x="3068" y="13776"/>
                  <a:pt x="3068" y="13776"/>
                </a:cubicBezTo>
                <a:cubicBezTo>
                  <a:pt x="3067" y="13779"/>
                  <a:pt x="3065" y="13780"/>
                  <a:pt x="3062" y="13780"/>
                </a:cubicBezTo>
                <a:cubicBezTo>
                  <a:pt x="3043" y="13780"/>
                  <a:pt x="2992" y="13717"/>
                  <a:pt x="2907" y="13605"/>
                </a:cubicBezTo>
                <a:cubicBezTo>
                  <a:pt x="2843" y="13519"/>
                  <a:pt x="2778" y="13433"/>
                  <a:pt x="2757" y="13422"/>
                </a:cubicBezTo>
                <a:cubicBezTo>
                  <a:pt x="2704" y="13390"/>
                  <a:pt x="2575" y="13207"/>
                  <a:pt x="2564" y="13143"/>
                </a:cubicBezTo>
                <a:cubicBezTo>
                  <a:pt x="2554" y="13122"/>
                  <a:pt x="2532" y="13090"/>
                  <a:pt x="2511" y="13068"/>
                </a:cubicBezTo>
                <a:cubicBezTo>
                  <a:pt x="2478" y="13025"/>
                  <a:pt x="2318" y="12778"/>
                  <a:pt x="2285" y="12714"/>
                </a:cubicBezTo>
                <a:cubicBezTo>
                  <a:pt x="2275" y="12693"/>
                  <a:pt x="2253" y="12671"/>
                  <a:pt x="2242" y="12671"/>
                </a:cubicBezTo>
                <a:cubicBezTo>
                  <a:pt x="2221" y="12671"/>
                  <a:pt x="2189" y="12628"/>
                  <a:pt x="2167" y="12575"/>
                </a:cubicBezTo>
                <a:cubicBezTo>
                  <a:pt x="2135" y="12511"/>
                  <a:pt x="2103" y="12457"/>
                  <a:pt x="2082" y="12446"/>
                </a:cubicBezTo>
                <a:cubicBezTo>
                  <a:pt x="2070" y="12435"/>
                  <a:pt x="2049" y="12403"/>
                  <a:pt x="2039" y="12371"/>
                </a:cubicBezTo>
                <a:cubicBezTo>
                  <a:pt x="2039" y="12349"/>
                  <a:pt x="2006" y="12285"/>
                  <a:pt x="1974" y="12242"/>
                </a:cubicBezTo>
                <a:cubicBezTo>
                  <a:pt x="1942" y="12199"/>
                  <a:pt x="1920" y="12156"/>
                  <a:pt x="1920" y="12146"/>
                </a:cubicBezTo>
                <a:cubicBezTo>
                  <a:pt x="1920" y="12103"/>
                  <a:pt x="1792" y="11727"/>
                  <a:pt x="1760" y="11674"/>
                </a:cubicBezTo>
                <a:cubicBezTo>
                  <a:pt x="1738" y="11641"/>
                  <a:pt x="1727" y="11598"/>
                  <a:pt x="1727" y="11567"/>
                </a:cubicBezTo>
                <a:cubicBezTo>
                  <a:pt x="1727" y="11502"/>
                  <a:pt x="1641" y="11255"/>
                  <a:pt x="1599" y="11191"/>
                </a:cubicBezTo>
                <a:cubicBezTo>
                  <a:pt x="1567" y="11159"/>
                  <a:pt x="1556" y="11116"/>
                  <a:pt x="1556" y="11062"/>
                </a:cubicBezTo>
                <a:cubicBezTo>
                  <a:pt x="1556" y="11019"/>
                  <a:pt x="1545" y="10966"/>
                  <a:pt x="1534" y="10945"/>
                </a:cubicBezTo>
                <a:cubicBezTo>
                  <a:pt x="1524" y="10912"/>
                  <a:pt x="1502" y="10859"/>
                  <a:pt x="1502" y="10816"/>
                </a:cubicBezTo>
                <a:cubicBezTo>
                  <a:pt x="1502" y="10773"/>
                  <a:pt x="1491" y="10730"/>
                  <a:pt x="1481" y="10709"/>
                </a:cubicBezTo>
                <a:cubicBezTo>
                  <a:pt x="1460" y="10697"/>
                  <a:pt x="1448" y="10676"/>
                  <a:pt x="1448" y="10666"/>
                </a:cubicBezTo>
                <a:cubicBezTo>
                  <a:pt x="1448" y="10655"/>
                  <a:pt x="1427" y="10590"/>
                  <a:pt x="1405" y="10526"/>
                </a:cubicBezTo>
                <a:cubicBezTo>
                  <a:pt x="1374" y="10461"/>
                  <a:pt x="1352" y="10376"/>
                  <a:pt x="1352" y="10344"/>
                </a:cubicBezTo>
                <a:cubicBezTo>
                  <a:pt x="1352" y="10301"/>
                  <a:pt x="1352" y="10204"/>
                  <a:pt x="1341" y="10129"/>
                </a:cubicBezTo>
                <a:cubicBezTo>
                  <a:pt x="1298" y="9775"/>
                  <a:pt x="1266" y="9174"/>
                  <a:pt x="1298" y="9100"/>
                </a:cubicBezTo>
                <a:cubicBezTo>
                  <a:pt x="1309" y="9078"/>
                  <a:pt x="1298" y="9014"/>
                  <a:pt x="1288" y="8949"/>
                </a:cubicBezTo>
                <a:cubicBezTo>
                  <a:pt x="1277" y="8874"/>
                  <a:pt x="1277" y="8767"/>
                  <a:pt x="1288" y="8692"/>
                </a:cubicBezTo>
                <a:cubicBezTo>
                  <a:pt x="1288" y="8617"/>
                  <a:pt x="1298" y="8478"/>
                  <a:pt x="1298" y="8381"/>
                </a:cubicBezTo>
                <a:cubicBezTo>
                  <a:pt x="1298" y="8284"/>
                  <a:pt x="1298" y="8199"/>
                  <a:pt x="1309" y="8199"/>
                </a:cubicBezTo>
                <a:cubicBezTo>
                  <a:pt x="1320" y="8199"/>
                  <a:pt x="1320" y="8145"/>
                  <a:pt x="1320" y="8080"/>
                </a:cubicBezTo>
                <a:cubicBezTo>
                  <a:pt x="1309" y="7994"/>
                  <a:pt x="1309" y="7930"/>
                  <a:pt x="1331" y="7855"/>
                </a:cubicBezTo>
                <a:cubicBezTo>
                  <a:pt x="1352" y="7780"/>
                  <a:pt x="1352" y="7758"/>
                  <a:pt x="1341" y="7737"/>
                </a:cubicBezTo>
                <a:cubicBezTo>
                  <a:pt x="1309" y="7705"/>
                  <a:pt x="1309" y="7405"/>
                  <a:pt x="1341" y="7372"/>
                </a:cubicBezTo>
                <a:cubicBezTo>
                  <a:pt x="1363" y="7351"/>
                  <a:pt x="1374" y="7298"/>
                  <a:pt x="1374" y="7201"/>
                </a:cubicBezTo>
                <a:cubicBezTo>
                  <a:pt x="1384" y="7008"/>
                  <a:pt x="1427" y="6729"/>
                  <a:pt x="1460" y="6664"/>
                </a:cubicBezTo>
                <a:cubicBezTo>
                  <a:pt x="1481" y="6633"/>
                  <a:pt x="1491" y="6579"/>
                  <a:pt x="1491" y="6482"/>
                </a:cubicBezTo>
                <a:cubicBezTo>
                  <a:pt x="1491" y="6364"/>
                  <a:pt x="1491" y="6354"/>
                  <a:pt x="1534" y="6289"/>
                </a:cubicBezTo>
                <a:cubicBezTo>
                  <a:pt x="1577" y="6235"/>
                  <a:pt x="1577" y="6214"/>
                  <a:pt x="1577" y="6161"/>
                </a:cubicBezTo>
                <a:cubicBezTo>
                  <a:pt x="1567" y="6118"/>
                  <a:pt x="1567" y="6096"/>
                  <a:pt x="1588" y="6096"/>
                </a:cubicBezTo>
                <a:cubicBezTo>
                  <a:pt x="1599" y="6085"/>
                  <a:pt x="1620" y="6064"/>
                  <a:pt x="1620" y="6032"/>
                </a:cubicBezTo>
                <a:cubicBezTo>
                  <a:pt x="1631" y="5999"/>
                  <a:pt x="1663" y="5925"/>
                  <a:pt x="1706" y="5860"/>
                </a:cubicBezTo>
                <a:cubicBezTo>
                  <a:pt x="1738" y="5796"/>
                  <a:pt x="1770" y="5720"/>
                  <a:pt x="1770" y="5699"/>
                </a:cubicBezTo>
                <a:cubicBezTo>
                  <a:pt x="1770" y="5678"/>
                  <a:pt x="1803" y="5613"/>
                  <a:pt x="1834" y="5560"/>
                </a:cubicBezTo>
                <a:cubicBezTo>
                  <a:pt x="1867" y="5506"/>
                  <a:pt x="1889" y="5442"/>
                  <a:pt x="1889" y="5431"/>
                </a:cubicBezTo>
                <a:cubicBezTo>
                  <a:pt x="1877" y="5410"/>
                  <a:pt x="1889" y="5388"/>
                  <a:pt x="1899" y="5377"/>
                </a:cubicBezTo>
                <a:cubicBezTo>
                  <a:pt x="1910" y="5367"/>
                  <a:pt x="1931" y="5313"/>
                  <a:pt x="1942" y="5238"/>
                </a:cubicBezTo>
                <a:cubicBezTo>
                  <a:pt x="1953" y="5174"/>
                  <a:pt x="1985" y="5077"/>
                  <a:pt x="2017" y="5024"/>
                </a:cubicBezTo>
                <a:cubicBezTo>
                  <a:pt x="2049" y="4970"/>
                  <a:pt x="2070" y="4905"/>
                  <a:pt x="2070" y="4895"/>
                </a:cubicBezTo>
                <a:cubicBezTo>
                  <a:pt x="2070" y="4874"/>
                  <a:pt x="2092" y="4831"/>
                  <a:pt x="2113" y="4798"/>
                </a:cubicBezTo>
                <a:cubicBezTo>
                  <a:pt x="2135" y="4755"/>
                  <a:pt x="2146" y="4712"/>
                  <a:pt x="2146" y="4691"/>
                </a:cubicBezTo>
                <a:cubicBezTo>
                  <a:pt x="2135" y="4669"/>
                  <a:pt x="2167" y="4583"/>
                  <a:pt x="2242" y="4455"/>
                </a:cubicBezTo>
                <a:cubicBezTo>
                  <a:pt x="2382" y="4176"/>
                  <a:pt x="2414" y="4133"/>
                  <a:pt x="2414" y="4112"/>
                </a:cubicBezTo>
                <a:cubicBezTo>
                  <a:pt x="2414" y="4101"/>
                  <a:pt x="2446" y="4069"/>
                  <a:pt x="2478" y="4037"/>
                </a:cubicBezTo>
                <a:cubicBezTo>
                  <a:pt x="2521" y="4004"/>
                  <a:pt x="2585" y="3930"/>
                  <a:pt x="2628" y="3865"/>
                </a:cubicBezTo>
                <a:cubicBezTo>
                  <a:pt x="2671" y="3801"/>
                  <a:pt x="2714" y="3747"/>
                  <a:pt x="2735" y="3737"/>
                </a:cubicBezTo>
                <a:cubicBezTo>
                  <a:pt x="2757" y="3725"/>
                  <a:pt x="2800" y="3704"/>
                  <a:pt x="2832" y="3672"/>
                </a:cubicBezTo>
                <a:cubicBezTo>
                  <a:pt x="2864" y="3651"/>
                  <a:pt x="2940" y="3608"/>
                  <a:pt x="3004" y="3586"/>
                </a:cubicBezTo>
                <a:cubicBezTo>
                  <a:pt x="3068" y="3554"/>
                  <a:pt x="3133" y="3522"/>
                  <a:pt x="3154" y="3501"/>
                </a:cubicBezTo>
                <a:cubicBezTo>
                  <a:pt x="3165" y="3489"/>
                  <a:pt x="3207" y="3468"/>
                  <a:pt x="3229" y="3458"/>
                </a:cubicBezTo>
                <a:cubicBezTo>
                  <a:pt x="3262" y="3446"/>
                  <a:pt x="3336" y="3404"/>
                  <a:pt x="3401" y="3361"/>
                </a:cubicBezTo>
                <a:cubicBezTo>
                  <a:pt x="3497" y="3286"/>
                  <a:pt x="3529" y="3275"/>
                  <a:pt x="3626" y="3265"/>
                </a:cubicBezTo>
                <a:cubicBezTo>
                  <a:pt x="3679" y="3265"/>
                  <a:pt x="3744" y="3253"/>
                  <a:pt x="3755" y="3243"/>
                </a:cubicBezTo>
                <a:cubicBezTo>
                  <a:pt x="3755" y="3222"/>
                  <a:pt x="3808" y="3211"/>
                  <a:pt x="3851" y="3211"/>
                </a:cubicBezTo>
                <a:cubicBezTo>
                  <a:pt x="3915" y="3200"/>
                  <a:pt x="3980" y="3179"/>
                  <a:pt x="4055" y="3146"/>
                </a:cubicBezTo>
                <a:cubicBezTo>
                  <a:pt x="4117" y="3111"/>
                  <a:pt x="4171" y="3090"/>
                  <a:pt x="4195" y="3090"/>
                </a:cubicBezTo>
                <a:cubicBezTo>
                  <a:pt x="4200" y="3090"/>
                  <a:pt x="4203" y="3091"/>
                  <a:pt x="4205" y="3093"/>
                </a:cubicBezTo>
                <a:cubicBezTo>
                  <a:pt x="4208" y="3094"/>
                  <a:pt x="4211" y="3094"/>
                  <a:pt x="4214" y="3094"/>
                </a:cubicBezTo>
                <a:cubicBezTo>
                  <a:pt x="4257" y="3094"/>
                  <a:pt x="4383" y="3034"/>
                  <a:pt x="4463" y="2975"/>
                </a:cubicBezTo>
                <a:cubicBezTo>
                  <a:pt x="4506" y="2932"/>
                  <a:pt x="4538" y="2921"/>
                  <a:pt x="4592" y="2921"/>
                </a:cubicBezTo>
                <a:cubicBezTo>
                  <a:pt x="4634" y="2921"/>
                  <a:pt x="4666" y="2910"/>
                  <a:pt x="4720" y="2878"/>
                </a:cubicBezTo>
                <a:cubicBezTo>
                  <a:pt x="4752" y="2857"/>
                  <a:pt x="4828" y="2814"/>
                  <a:pt x="4870" y="2793"/>
                </a:cubicBezTo>
                <a:cubicBezTo>
                  <a:pt x="4913" y="2771"/>
                  <a:pt x="4967" y="2750"/>
                  <a:pt x="4988" y="2728"/>
                </a:cubicBezTo>
                <a:cubicBezTo>
                  <a:pt x="5021" y="2707"/>
                  <a:pt x="5042" y="2696"/>
                  <a:pt x="5064" y="2696"/>
                </a:cubicBezTo>
                <a:cubicBezTo>
                  <a:pt x="5065" y="2697"/>
                  <a:pt x="5068" y="2697"/>
                  <a:pt x="5072" y="2697"/>
                </a:cubicBezTo>
                <a:cubicBezTo>
                  <a:pt x="5106" y="2697"/>
                  <a:pt x="5206" y="2650"/>
                  <a:pt x="5235" y="2621"/>
                </a:cubicBezTo>
                <a:cubicBezTo>
                  <a:pt x="5267" y="2588"/>
                  <a:pt x="5428" y="2535"/>
                  <a:pt x="5546" y="2524"/>
                </a:cubicBezTo>
                <a:cubicBezTo>
                  <a:pt x="5610" y="2514"/>
                  <a:pt x="5664" y="2503"/>
                  <a:pt x="5686" y="2481"/>
                </a:cubicBezTo>
                <a:cubicBezTo>
                  <a:pt x="5712" y="2454"/>
                  <a:pt x="5914" y="2412"/>
                  <a:pt x="6035" y="2412"/>
                </a:cubicBezTo>
                <a:cubicBezTo>
                  <a:pt x="6058" y="2412"/>
                  <a:pt x="6078" y="2413"/>
                  <a:pt x="6093" y="2417"/>
                </a:cubicBezTo>
                <a:cubicBezTo>
                  <a:pt x="6158" y="2417"/>
                  <a:pt x="6179" y="2417"/>
                  <a:pt x="6201" y="2395"/>
                </a:cubicBezTo>
                <a:cubicBezTo>
                  <a:pt x="6216" y="2380"/>
                  <a:pt x="6232" y="2370"/>
                  <a:pt x="6273" y="2370"/>
                </a:cubicBezTo>
                <a:cubicBezTo>
                  <a:pt x="6288" y="2370"/>
                  <a:pt x="6306" y="2371"/>
                  <a:pt x="6329" y="2374"/>
                </a:cubicBezTo>
                <a:cubicBezTo>
                  <a:pt x="6365" y="2379"/>
                  <a:pt x="6392" y="2381"/>
                  <a:pt x="6412" y="2381"/>
                </a:cubicBezTo>
                <a:cubicBezTo>
                  <a:pt x="6440" y="2381"/>
                  <a:pt x="6456" y="2376"/>
                  <a:pt x="6468" y="2364"/>
                </a:cubicBezTo>
                <a:cubicBezTo>
                  <a:pt x="6481" y="2351"/>
                  <a:pt x="6494" y="2346"/>
                  <a:pt x="6524" y="2346"/>
                </a:cubicBezTo>
                <a:cubicBezTo>
                  <a:pt x="6545" y="2346"/>
                  <a:pt x="6575" y="2348"/>
                  <a:pt x="6618" y="2352"/>
                </a:cubicBezTo>
                <a:cubicBezTo>
                  <a:pt x="6691" y="2363"/>
                  <a:pt x="6760" y="2368"/>
                  <a:pt x="6825" y="2368"/>
                </a:cubicBezTo>
                <a:cubicBezTo>
                  <a:pt x="6960" y="2368"/>
                  <a:pt x="7072" y="2346"/>
                  <a:pt x="7144" y="2310"/>
                </a:cubicBezTo>
                <a:cubicBezTo>
                  <a:pt x="7158" y="2301"/>
                  <a:pt x="7167" y="2297"/>
                  <a:pt x="7175" y="2297"/>
                </a:cubicBezTo>
                <a:cubicBezTo>
                  <a:pt x="7185" y="2297"/>
                  <a:pt x="7192" y="2304"/>
                  <a:pt x="7198" y="2310"/>
                </a:cubicBezTo>
                <a:cubicBezTo>
                  <a:pt x="7203" y="2326"/>
                  <a:pt x="7209" y="2334"/>
                  <a:pt x="7223" y="2334"/>
                </a:cubicBezTo>
                <a:cubicBezTo>
                  <a:pt x="7238" y="2334"/>
                  <a:pt x="7262" y="2326"/>
                  <a:pt x="7305" y="2310"/>
                </a:cubicBezTo>
                <a:cubicBezTo>
                  <a:pt x="7369" y="2299"/>
                  <a:pt x="7476" y="2278"/>
                  <a:pt x="7584" y="2278"/>
                </a:cubicBezTo>
                <a:cubicBezTo>
                  <a:pt x="7691" y="2278"/>
                  <a:pt x="7841" y="2267"/>
                  <a:pt x="7917" y="2256"/>
                </a:cubicBezTo>
                <a:cubicBezTo>
                  <a:pt x="7974" y="2256"/>
                  <a:pt x="8064" y="2251"/>
                  <a:pt x="8153" y="2251"/>
                </a:cubicBezTo>
                <a:cubicBezTo>
                  <a:pt x="8198" y="2251"/>
                  <a:pt x="8242" y="2253"/>
                  <a:pt x="8281" y="2256"/>
                </a:cubicBezTo>
                <a:cubicBezTo>
                  <a:pt x="8420" y="2256"/>
                  <a:pt x="8506" y="2245"/>
                  <a:pt x="8539" y="2235"/>
                </a:cubicBezTo>
                <a:cubicBezTo>
                  <a:pt x="8552" y="2230"/>
                  <a:pt x="8562" y="2227"/>
                  <a:pt x="8570" y="2227"/>
                </a:cubicBezTo>
                <a:cubicBezTo>
                  <a:pt x="8582" y="2227"/>
                  <a:pt x="8591" y="2233"/>
                  <a:pt x="8603" y="2245"/>
                </a:cubicBezTo>
                <a:cubicBezTo>
                  <a:pt x="8608" y="2260"/>
                  <a:pt x="8622" y="2268"/>
                  <a:pt x="8655" y="2268"/>
                </a:cubicBezTo>
                <a:cubicBezTo>
                  <a:pt x="8692" y="2268"/>
                  <a:pt x="8752" y="2258"/>
                  <a:pt x="8849" y="2235"/>
                </a:cubicBezTo>
                <a:cubicBezTo>
                  <a:pt x="8892" y="2235"/>
                  <a:pt x="9011" y="2224"/>
                  <a:pt x="9118" y="2213"/>
                </a:cubicBezTo>
                <a:cubicBezTo>
                  <a:pt x="9386" y="2202"/>
                  <a:pt x="9418" y="2192"/>
                  <a:pt x="9504" y="2181"/>
                </a:cubicBezTo>
                <a:cubicBezTo>
                  <a:pt x="9531" y="2176"/>
                  <a:pt x="9552" y="2173"/>
                  <a:pt x="9572" y="2173"/>
                </a:cubicBezTo>
                <a:cubicBezTo>
                  <a:pt x="9593" y="2173"/>
                  <a:pt x="9611" y="2176"/>
                  <a:pt x="9633" y="2181"/>
                </a:cubicBezTo>
                <a:cubicBezTo>
                  <a:pt x="9655" y="2185"/>
                  <a:pt x="9674" y="2188"/>
                  <a:pt x="9694" y="2188"/>
                </a:cubicBezTo>
                <a:cubicBezTo>
                  <a:pt x="9723" y="2188"/>
                  <a:pt x="9755" y="2183"/>
                  <a:pt x="9805" y="2171"/>
                </a:cubicBezTo>
                <a:cubicBezTo>
                  <a:pt x="9858" y="2159"/>
                  <a:pt x="10072" y="2149"/>
                  <a:pt x="10351" y="2149"/>
                </a:cubicBezTo>
                <a:cubicBezTo>
                  <a:pt x="10598" y="2149"/>
                  <a:pt x="10802" y="2138"/>
                  <a:pt x="10823" y="2138"/>
                </a:cubicBezTo>
                <a:cubicBezTo>
                  <a:pt x="10887" y="2138"/>
                  <a:pt x="11102" y="2171"/>
                  <a:pt x="11123" y="2181"/>
                </a:cubicBezTo>
                <a:cubicBezTo>
                  <a:pt x="11135" y="2192"/>
                  <a:pt x="11199" y="2192"/>
                  <a:pt x="11263" y="2192"/>
                </a:cubicBezTo>
                <a:cubicBezTo>
                  <a:pt x="11359" y="2192"/>
                  <a:pt x="11392" y="2202"/>
                  <a:pt x="11402" y="2213"/>
                </a:cubicBezTo>
                <a:cubicBezTo>
                  <a:pt x="11402" y="2224"/>
                  <a:pt x="11435" y="2245"/>
                  <a:pt x="11456" y="2245"/>
                </a:cubicBezTo>
                <a:cubicBezTo>
                  <a:pt x="11521" y="2267"/>
                  <a:pt x="11831" y="2417"/>
                  <a:pt x="11928" y="2481"/>
                </a:cubicBezTo>
                <a:cubicBezTo>
                  <a:pt x="12057" y="2578"/>
                  <a:pt x="12121" y="2621"/>
                  <a:pt x="12143" y="2653"/>
                </a:cubicBezTo>
                <a:cubicBezTo>
                  <a:pt x="12164" y="2674"/>
                  <a:pt x="12196" y="2707"/>
                  <a:pt x="12218" y="2717"/>
                </a:cubicBezTo>
                <a:cubicBezTo>
                  <a:pt x="12229" y="2739"/>
                  <a:pt x="12250" y="2771"/>
                  <a:pt x="12250" y="2771"/>
                </a:cubicBezTo>
                <a:cubicBezTo>
                  <a:pt x="12250" y="2781"/>
                  <a:pt x="12282" y="2824"/>
                  <a:pt x="12325" y="2857"/>
                </a:cubicBezTo>
                <a:cubicBezTo>
                  <a:pt x="12379" y="2900"/>
                  <a:pt x="12443" y="2986"/>
                  <a:pt x="12496" y="3072"/>
                </a:cubicBezTo>
                <a:cubicBezTo>
                  <a:pt x="12539" y="3157"/>
                  <a:pt x="12593" y="3222"/>
                  <a:pt x="12604" y="3222"/>
                </a:cubicBezTo>
                <a:cubicBezTo>
                  <a:pt x="12625" y="3232"/>
                  <a:pt x="12636" y="3243"/>
                  <a:pt x="12636" y="3253"/>
                </a:cubicBezTo>
                <a:cubicBezTo>
                  <a:pt x="12636" y="3275"/>
                  <a:pt x="12668" y="3318"/>
                  <a:pt x="12711" y="3350"/>
                </a:cubicBezTo>
                <a:cubicBezTo>
                  <a:pt x="12744" y="3393"/>
                  <a:pt x="12797" y="3446"/>
                  <a:pt x="12818" y="3489"/>
                </a:cubicBezTo>
                <a:cubicBezTo>
                  <a:pt x="12840" y="3522"/>
                  <a:pt x="12872" y="3554"/>
                  <a:pt x="12894" y="3554"/>
                </a:cubicBezTo>
                <a:cubicBezTo>
                  <a:pt x="12904" y="3554"/>
                  <a:pt x="12990" y="3618"/>
                  <a:pt x="13065" y="3704"/>
                </a:cubicBezTo>
                <a:cubicBezTo>
                  <a:pt x="13151" y="3790"/>
                  <a:pt x="13258" y="3887"/>
                  <a:pt x="13301" y="3918"/>
                </a:cubicBezTo>
                <a:cubicBezTo>
                  <a:pt x="13344" y="3951"/>
                  <a:pt x="13397" y="4004"/>
                  <a:pt x="13409" y="4026"/>
                </a:cubicBezTo>
                <a:cubicBezTo>
                  <a:pt x="13430" y="4058"/>
                  <a:pt x="13483" y="4123"/>
                  <a:pt x="13548" y="4187"/>
                </a:cubicBezTo>
                <a:cubicBezTo>
                  <a:pt x="13612" y="4240"/>
                  <a:pt x="13666" y="4294"/>
                  <a:pt x="13666" y="4305"/>
                </a:cubicBezTo>
                <a:cubicBezTo>
                  <a:pt x="13666" y="4316"/>
                  <a:pt x="13698" y="4359"/>
                  <a:pt x="13752" y="4412"/>
                </a:cubicBezTo>
                <a:cubicBezTo>
                  <a:pt x="13805" y="4466"/>
                  <a:pt x="13838" y="4498"/>
                  <a:pt x="13838" y="4530"/>
                </a:cubicBezTo>
                <a:cubicBezTo>
                  <a:pt x="13838" y="4552"/>
                  <a:pt x="13859" y="4595"/>
                  <a:pt x="13891" y="4616"/>
                </a:cubicBezTo>
                <a:cubicBezTo>
                  <a:pt x="13912" y="4648"/>
                  <a:pt x="13934" y="4680"/>
                  <a:pt x="13934" y="4691"/>
                </a:cubicBezTo>
                <a:cubicBezTo>
                  <a:pt x="13934" y="4702"/>
                  <a:pt x="13955" y="4734"/>
                  <a:pt x="13988" y="4766"/>
                </a:cubicBezTo>
                <a:cubicBezTo>
                  <a:pt x="14009" y="4798"/>
                  <a:pt x="14031" y="4831"/>
                  <a:pt x="14031" y="4841"/>
                </a:cubicBezTo>
                <a:cubicBezTo>
                  <a:pt x="14031" y="4852"/>
                  <a:pt x="14052" y="4884"/>
                  <a:pt x="14084" y="4927"/>
                </a:cubicBezTo>
                <a:cubicBezTo>
                  <a:pt x="14105" y="4959"/>
                  <a:pt x="14138" y="5024"/>
                  <a:pt x="14148" y="5067"/>
                </a:cubicBezTo>
                <a:cubicBezTo>
                  <a:pt x="14202" y="5195"/>
                  <a:pt x="14267" y="5345"/>
                  <a:pt x="14298" y="5388"/>
                </a:cubicBezTo>
                <a:cubicBezTo>
                  <a:pt x="14310" y="5410"/>
                  <a:pt x="14331" y="5453"/>
                  <a:pt x="14331" y="5463"/>
                </a:cubicBezTo>
                <a:cubicBezTo>
                  <a:pt x="14331" y="5484"/>
                  <a:pt x="14352" y="5570"/>
                  <a:pt x="14384" y="5656"/>
                </a:cubicBezTo>
                <a:cubicBezTo>
                  <a:pt x="14438" y="5806"/>
                  <a:pt x="14470" y="5935"/>
                  <a:pt x="14470" y="5989"/>
                </a:cubicBezTo>
                <a:cubicBezTo>
                  <a:pt x="14470" y="5999"/>
                  <a:pt x="14481" y="6032"/>
                  <a:pt x="14503" y="6064"/>
                </a:cubicBezTo>
                <a:cubicBezTo>
                  <a:pt x="14513" y="6085"/>
                  <a:pt x="14524" y="6150"/>
                  <a:pt x="14534" y="6192"/>
                </a:cubicBezTo>
                <a:cubicBezTo>
                  <a:pt x="14546" y="6246"/>
                  <a:pt x="14567" y="6311"/>
                  <a:pt x="14577" y="6332"/>
                </a:cubicBezTo>
                <a:cubicBezTo>
                  <a:pt x="14599" y="6354"/>
                  <a:pt x="14610" y="6418"/>
                  <a:pt x="14620" y="6493"/>
                </a:cubicBezTo>
                <a:cubicBezTo>
                  <a:pt x="14631" y="6557"/>
                  <a:pt x="14642" y="6621"/>
                  <a:pt x="14653" y="6633"/>
                </a:cubicBezTo>
                <a:cubicBezTo>
                  <a:pt x="14685" y="6676"/>
                  <a:pt x="14727" y="6826"/>
                  <a:pt x="14727" y="6890"/>
                </a:cubicBezTo>
                <a:cubicBezTo>
                  <a:pt x="14727" y="6922"/>
                  <a:pt x="14749" y="6986"/>
                  <a:pt x="14760" y="7029"/>
                </a:cubicBezTo>
                <a:cubicBezTo>
                  <a:pt x="14782" y="7115"/>
                  <a:pt x="14835" y="7341"/>
                  <a:pt x="14835" y="7394"/>
                </a:cubicBezTo>
                <a:lnTo>
                  <a:pt x="14835" y="7491"/>
                </a:lnTo>
                <a:cubicBezTo>
                  <a:pt x="14824" y="7608"/>
                  <a:pt x="14846" y="7780"/>
                  <a:pt x="14867" y="7801"/>
                </a:cubicBezTo>
                <a:cubicBezTo>
                  <a:pt x="14899" y="7834"/>
                  <a:pt x="14899" y="7952"/>
                  <a:pt x="14878" y="7952"/>
                </a:cubicBezTo>
                <a:cubicBezTo>
                  <a:pt x="14867" y="7963"/>
                  <a:pt x="14856" y="7984"/>
                  <a:pt x="14856" y="8006"/>
                </a:cubicBezTo>
                <a:cubicBezTo>
                  <a:pt x="14856" y="8080"/>
                  <a:pt x="14878" y="8349"/>
                  <a:pt x="14889" y="8359"/>
                </a:cubicBezTo>
                <a:cubicBezTo>
                  <a:pt x="14889" y="8359"/>
                  <a:pt x="14889" y="8423"/>
                  <a:pt x="14878" y="8488"/>
                </a:cubicBezTo>
                <a:cubicBezTo>
                  <a:pt x="14878" y="8552"/>
                  <a:pt x="14878" y="8628"/>
                  <a:pt x="14889" y="8671"/>
                </a:cubicBezTo>
                <a:cubicBezTo>
                  <a:pt x="14899" y="8724"/>
                  <a:pt x="14899" y="8810"/>
                  <a:pt x="14889" y="9035"/>
                </a:cubicBezTo>
                <a:cubicBezTo>
                  <a:pt x="14867" y="9293"/>
                  <a:pt x="14867" y="9346"/>
                  <a:pt x="14889" y="9410"/>
                </a:cubicBezTo>
                <a:cubicBezTo>
                  <a:pt x="14910" y="9464"/>
                  <a:pt x="14910" y="9507"/>
                  <a:pt x="14899" y="9603"/>
                </a:cubicBezTo>
                <a:cubicBezTo>
                  <a:pt x="14889" y="9679"/>
                  <a:pt x="14889" y="9775"/>
                  <a:pt x="14899" y="9851"/>
                </a:cubicBezTo>
                <a:cubicBezTo>
                  <a:pt x="14921" y="10001"/>
                  <a:pt x="14921" y="10022"/>
                  <a:pt x="14899" y="10097"/>
                </a:cubicBezTo>
                <a:cubicBezTo>
                  <a:pt x="14878" y="10183"/>
                  <a:pt x="14889" y="10387"/>
                  <a:pt x="14921" y="10569"/>
                </a:cubicBezTo>
                <a:cubicBezTo>
                  <a:pt x="14942" y="10697"/>
                  <a:pt x="14942" y="10719"/>
                  <a:pt x="14910" y="10837"/>
                </a:cubicBezTo>
                <a:cubicBezTo>
                  <a:pt x="14878" y="10976"/>
                  <a:pt x="14867" y="11062"/>
                  <a:pt x="14899" y="11073"/>
                </a:cubicBezTo>
                <a:cubicBezTo>
                  <a:pt x="14921" y="11095"/>
                  <a:pt x="14910" y="11181"/>
                  <a:pt x="14889" y="11202"/>
                </a:cubicBezTo>
                <a:cubicBezTo>
                  <a:pt x="14867" y="11212"/>
                  <a:pt x="14867" y="11245"/>
                  <a:pt x="14878" y="11352"/>
                </a:cubicBezTo>
                <a:cubicBezTo>
                  <a:pt x="14889" y="11524"/>
                  <a:pt x="14846" y="11641"/>
                  <a:pt x="14739" y="11749"/>
                </a:cubicBezTo>
                <a:cubicBezTo>
                  <a:pt x="14685" y="11803"/>
                  <a:pt x="14663" y="11834"/>
                  <a:pt x="14663" y="11867"/>
                </a:cubicBezTo>
                <a:cubicBezTo>
                  <a:pt x="14663" y="11899"/>
                  <a:pt x="14642" y="11942"/>
                  <a:pt x="14567" y="12028"/>
                </a:cubicBezTo>
                <a:cubicBezTo>
                  <a:pt x="14503" y="12092"/>
                  <a:pt x="14460" y="12146"/>
                  <a:pt x="14460" y="12156"/>
                </a:cubicBezTo>
                <a:cubicBezTo>
                  <a:pt x="14460" y="12178"/>
                  <a:pt x="14438" y="12199"/>
                  <a:pt x="14406" y="12232"/>
                </a:cubicBezTo>
                <a:cubicBezTo>
                  <a:pt x="14384" y="12253"/>
                  <a:pt x="14341" y="12306"/>
                  <a:pt x="14320" y="12339"/>
                </a:cubicBezTo>
                <a:cubicBezTo>
                  <a:pt x="14288" y="12382"/>
                  <a:pt x="14255" y="12414"/>
                  <a:pt x="14245" y="12425"/>
                </a:cubicBezTo>
                <a:cubicBezTo>
                  <a:pt x="14213" y="12468"/>
                  <a:pt x="14181" y="12542"/>
                  <a:pt x="14191" y="12564"/>
                </a:cubicBezTo>
                <a:cubicBezTo>
                  <a:pt x="14191" y="12575"/>
                  <a:pt x="14159" y="12628"/>
                  <a:pt x="14105" y="12682"/>
                </a:cubicBezTo>
                <a:cubicBezTo>
                  <a:pt x="14062" y="12725"/>
                  <a:pt x="13998" y="12811"/>
                  <a:pt x="13966" y="12864"/>
                </a:cubicBezTo>
                <a:cubicBezTo>
                  <a:pt x="13945" y="12918"/>
                  <a:pt x="13891" y="12993"/>
                  <a:pt x="13859" y="13025"/>
                </a:cubicBezTo>
                <a:cubicBezTo>
                  <a:pt x="13773" y="13100"/>
                  <a:pt x="13580" y="13455"/>
                  <a:pt x="13505" y="13669"/>
                </a:cubicBezTo>
                <a:cubicBezTo>
                  <a:pt x="13462" y="13776"/>
                  <a:pt x="13451" y="13787"/>
                  <a:pt x="13130" y="14001"/>
                </a:cubicBezTo>
                <a:cubicBezTo>
                  <a:pt x="13054" y="14055"/>
                  <a:pt x="12947" y="14130"/>
                  <a:pt x="12894" y="14173"/>
                </a:cubicBezTo>
                <a:cubicBezTo>
                  <a:pt x="12783" y="14264"/>
                  <a:pt x="12672" y="14335"/>
                  <a:pt x="12641" y="14335"/>
                </a:cubicBezTo>
                <a:cubicBezTo>
                  <a:pt x="12639" y="14335"/>
                  <a:pt x="12638" y="14335"/>
                  <a:pt x="12636" y="14334"/>
                </a:cubicBezTo>
                <a:cubicBezTo>
                  <a:pt x="12625" y="14334"/>
                  <a:pt x="12529" y="14377"/>
                  <a:pt x="12422" y="14430"/>
                </a:cubicBezTo>
                <a:cubicBezTo>
                  <a:pt x="12303" y="14484"/>
                  <a:pt x="12196" y="14527"/>
                  <a:pt x="12110" y="14549"/>
                </a:cubicBezTo>
                <a:cubicBezTo>
                  <a:pt x="11896" y="14602"/>
                  <a:pt x="11864" y="14602"/>
                  <a:pt x="11821" y="14634"/>
                </a:cubicBezTo>
                <a:cubicBezTo>
                  <a:pt x="11810" y="14656"/>
                  <a:pt x="11767" y="14677"/>
                  <a:pt x="11746" y="14677"/>
                </a:cubicBezTo>
                <a:cubicBezTo>
                  <a:pt x="11714" y="14677"/>
                  <a:pt x="11660" y="14688"/>
                  <a:pt x="11617" y="14699"/>
                </a:cubicBezTo>
                <a:cubicBezTo>
                  <a:pt x="11564" y="14731"/>
                  <a:pt x="11488" y="14742"/>
                  <a:pt x="11359" y="14742"/>
                </a:cubicBezTo>
                <a:cubicBezTo>
                  <a:pt x="11231" y="14742"/>
                  <a:pt x="11166" y="14752"/>
                  <a:pt x="11135" y="14773"/>
                </a:cubicBezTo>
                <a:cubicBezTo>
                  <a:pt x="11070" y="14816"/>
                  <a:pt x="10899" y="14870"/>
                  <a:pt x="10791" y="14870"/>
                </a:cubicBezTo>
                <a:cubicBezTo>
                  <a:pt x="10737" y="14870"/>
                  <a:pt x="10663" y="14870"/>
                  <a:pt x="10620" y="14881"/>
                </a:cubicBezTo>
                <a:cubicBezTo>
                  <a:pt x="10587" y="14892"/>
                  <a:pt x="10512" y="14902"/>
                  <a:pt x="10458" y="14913"/>
                </a:cubicBezTo>
                <a:cubicBezTo>
                  <a:pt x="10415" y="14924"/>
                  <a:pt x="10319" y="14945"/>
                  <a:pt x="10255" y="14956"/>
                </a:cubicBezTo>
                <a:cubicBezTo>
                  <a:pt x="10201" y="14967"/>
                  <a:pt x="10126" y="14988"/>
                  <a:pt x="10094" y="14988"/>
                </a:cubicBezTo>
                <a:cubicBezTo>
                  <a:pt x="10072" y="14988"/>
                  <a:pt x="9998" y="15009"/>
                  <a:pt x="9944" y="15042"/>
                </a:cubicBezTo>
                <a:cubicBezTo>
                  <a:pt x="9879" y="15063"/>
                  <a:pt x="9826" y="15074"/>
                  <a:pt x="9805" y="15074"/>
                </a:cubicBezTo>
                <a:cubicBezTo>
                  <a:pt x="9799" y="15071"/>
                  <a:pt x="9789" y="15070"/>
                  <a:pt x="9777" y="15070"/>
                </a:cubicBezTo>
                <a:cubicBezTo>
                  <a:pt x="9743" y="15070"/>
                  <a:pt x="9688" y="15079"/>
                  <a:pt x="9633" y="15095"/>
                </a:cubicBezTo>
                <a:cubicBezTo>
                  <a:pt x="9407" y="15149"/>
                  <a:pt x="9300" y="15171"/>
                  <a:pt x="9150" y="15171"/>
                </a:cubicBezTo>
                <a:cubicBezTo>
                  <a:pt x="9064" y="15171"/>
                  <a:pt x="8968" y="15171"/>
                  <a:pt x="8935" y="15181"/>
                </a:cubicBezTo>
                <a:cubicBezTo>
                  <a:pt x="8919" y="15187"/>
                  <a:pt x="8906" y="15189"/>
                  <a:pt x="8895" y="15189"/>
                </a:cubicBezTo>
                <a:cubicBezTo>
                  <a:pt x="8885" y="15189"/>
                  <a:pt x="8876" y="15187"/>
                  <a:pt x="8871" y="15181"/>
                </a:cubicBezTo>
                <a:cubicBezTo>
                  <a:pt x="8860" y="15176"/>
                  <a:pt x="8847" y="15173"/>
                  <a:pt x="8828" y="15173"/>
                </a:cubicBezTo>
                <a:cubicBezTo>
                  <a:pt x="8810" y="15173"/>
                  <a:pt x="8786" y="15176"/>
                  <a:pt x="8753" y="15181"/>
                </a:cubicBezTo>
                <a:cubicBezTo>
                  <a:pt x="8699" y="15202"/>
                  <a:pt x="8603" y="15214"/>
                  <a:pt x="8539" y="15224"/>
                </a:cubicBezTo>
                <a:cubicBezTo>
                  <a:pt x="8474" y="15235"/>
                  <a:pt x="8389" y="15245"/>
                  <a:pt x="8346" y="15267"/>
                </a:cubicBezTo>
                <a:cubicBezTo>
                  <a:pt x="8315" y="15275"/>
                  <a:pt x="8285" y="15282"/>
                  <a:pt x="8262" y="15282"/>
                </a:cubicBezTo>
                <a:cubicBezTo>
                  <a:pt x="8253" y="15282"/>
                  <a:pt x="8245" y="15281"/>
                  <a:pt x="8238" y="15278"/>
                </a:cubicBezTo>
                <a:cubicBezTo>
                  <a:pt x="8217" y="15278"/>
                  <a:pt x="8120" y="15267"/>
                  <a:pt x="8034" y="15245"/>
                </a:cubicBezTo>
                <a:cubicBezTo>
                  <a:pt x="7712" y="15202"/>
                  <a:pt x="7648" y="15181"/>
                  <a:pt x="7627" y="15171"/>
                </a:cubicBezTo>
                <a:cubicBezTo>
                  <a:pt x="7608" y="15158"/>
                  <a:pt x="7488" y="15153"/>
                  <a:pt x="7360" y="15153"/>
                </a:cubicBezTo>
                <a:cubicBezTo>
                  <a:pt x="7271" y="15153"/>
                  <a:pt x="7178" y="15155"/>
                  <a:pt x="7112" y="15160"/>
                </a:cubicBezTo>
                <a:cubicBezTo>
                  <a:pt x="7054" y="15168"/>
                  <a:pt x="7019" y="15174"/>
                  <a:pt x="6989" y="15174"/>
                </a:cubicBezTo>
                <a:cubicBezTo>
                  <a:pt x="6947" y="15174"/>
                  <a:pt x="6917" y="15163"/>
                  <a:pt x="6854" y="15138"/>
                </a:cubicBezTo>
                <a:cubicBezTo>
                  <a:pt x="6801" y="15117"/>
                  <a:pt x="6737" y="15095"/>
                  <a:pt x="6715" y="15095"/>
                </a:cubicBezTo>
                <a:cubicBezTo>
                  <a:pt x="6704" y="15095"/>
                  <a:pt x="6672" y="15074"/>
                  <a:pt x="6651" y="15063"/>
                </a:cubicBezTo>
                <a:cubicBezTo>
                  <a:pt x="6618" y="15042"/>
                  <a:pt x="6587" y="15031"/>
                  <a:pt x="6533" y="15031"/>
                </a:cubicBezTo>
                <a:cubicBezTo>
                  <a:pt x="6490" y="15031"/>
                  <a:pt x="6447" y="15021"/>
                  <a:pt x="6447" y="15009"/>
                </a:cubicBezTo>
                <a:cubicBezTo>
                  <a:pt x="6447" y="15009"/>
                  <a:pt x="6436" y="14988"/>
                  <a:pt x="6404" y="14988"/>
                </a:cubicBezTo>
                <a:cubicBezTo>
                  <a:pt x="6382" y="14978"/>
                  <a:pt x="6351" y="14967"/>
                  <a:pt x="6340" y="14956"/>
                </a:cubicBezTo>
                <a:cubicBezTo>
                  <a:pt x="6318" y="14935"/>
                  <a:pt x="6189" y="14902"/>
                  <a:pt x="6136" y="14902"/>
                </a:cubicBezTo>
                <a:cubicBezTo>
                  <a:pt x="6104" y="14902"/>
                  <a:pt x="5889" y="14795"/>
                  <a:pt x="5889" y="14785"/>
                </a:cubicBezTo>
                <a:cubicBezTo>
                  <a:pt x="5879" y="14773"/>
                  <a:pt x="5836" y="14742"/>
                  <a:pt x="5793" y="14709"/>
                </a:cubicBezTo>
                <a:cubicBezTo>
                  <a:pt x="5653" y="14623"/>
                  <a:pt x="5481" y="14473"/>
                  <a:pt x="5481" y="14441"/>
                </a:cubicBezTo>
                <a:cubicBezTo>
                  <a:pt x="5481" y="14430"/>
                  <a:pt x="5450" y="14398"/>
                  <a:pt x="5428" y="14387"/>
                </a:cubicBezTo>
                <a:cubicBezTo>
                  <a:pt x="5331" y="14334"/>
                  <a:pt x="5214" y="14237"/>
                  <a:pt x="5181" y="14173"/>
                </a:cubicBezTo>
                <a:cubicBezTo>
                  <a:pt x="5171" y="14141"/>
                  <a:pt x="5138" y="14108"/>
                  <a:pt x="5117" y="14098"/>
                </a:cubicBezTo>
                <a:cubicBezTo>
                  <a:pt x="5042" y="14065"/>
                  <a:pt x="4956" y="13991"/>
                  <a:pt x="4913" y="13905"/>
                </a:cubicBezTo>
                <a:cubicBezTo>
                  <a:pt x="4881" y="13862"/>
                  <a:pt x="4828" y="13798"/>
                  <a:pt x="4785" y="13765"/>
                </a:cubicBezTo>
                <a:cubicBezTo>
                  <a:pt x="4720" y="13712"/>
                  <a:pt x="4645" y="13615"/>
                  <a:pt x="4645" y="13572"/>
                </a:cubicBezTo>
                <a:cubicBezTo>
                  <a:pt x="4645" y="13562"/>
                  <a:pt x="4602" y="13508"/>
                  <a:pt x="4549" y="13455"/>
                </a:cubicBezTo>
                <a:cubicBezTo>
                  <a:pt x="4495" y="13390"/>
                  <a:pt x="4452" y="13336"/>
                  <a:pt x="4452" y="13326"/>
                </a:cubicBezTo>
                <a:cubicBezTo>
                  <a:pt x="4452" y="13326"/>
                  <a:pt x="4430" y="13293"/>
                  <a:pt x="4387" y="13261"/>
                </a:cubicBezTo>
                <a:lnTo>
                  <a:pt x="4323" y="13197"/>
                </a:lnTo>
                <a:cubicBezTo>
                  <a:pt x="4323" y="13186"/>
                  <a:pt x="4302" y="13143"/>
                  <a:pt x="4270" y="13111"/>
                </a:cubicBezTo>
                <a:cubicBezTo>
                  <a:pt x="4194" y="13014"/>
                  <a:pt x="4163" y="12940"/>
                  <a:pt x="4173" y="12907"/>
                </a:cubicBezTo>
                <a:cubicBezTo>
                  <a:pt x="4173" y="12886"/>
                  <a:pt x="4151" y="12854"/>
                  <a:pt x="4108" y="12811"/>
                </a:cubicBezTo>
                <a:cubicBezTo>
                  <a:pt x="4012" y="12714"/>
                  <a:pt x="3894" y="12564"/>
                  <a:pt x="3830" y="12457"/>
                </a:cubicBezTo>
                <a:cubicBezTo>
                  <a:pt x="3808" y="12414"/>
                  <a:pt x="3776" y="12371"/>
                  <a:pt x="3755" y="12360"/>
                </a:cubicBezTo>
                <a:cubicBezTo>
                  <a:pt x="3733" y="12349"/>
                  <a:pt x="3722" y="12328"/>
                  <a:pt x="3722" y="12318"/>
                </a:cubicBezTo>
                <a:cubicBezTo>
                  <a:pt x="3722" y="12306"/>
                  <a:pt x="3701" y="12275"/>
                  <a:pt x="3679" y="12253"/>
                </a:cubicBezTo>
                <a:cubicBezTo>
                  <a:pt x="3658" y="12232"/>
                  <a:pt x="3605" y="12167"/>
                  <a:pt x="3572" y="12113"/>
                </a:cubicBezTo>
                <a:cubicBezTo>
                  <a:pt x="3540" y="12060"/>
                  <a:pt x="3465" y="11963"/>
                  <a:pt x="3401" y="11899"/>
                </a:cubicBezTo>
                <a:cubicBezTo>
                  <a:pt x="3336" y="11846"/>
                  <a:pt x="3283" y="11770"/>
                  <a:pt x="3283" y="11749"/>
                </a:cubicBezTo>
                <a:cubicBezTo>
                  <a:pt x="3272" y="11727"/>
                  <a:pt x="3240" y="11663"/>
                  <a:pt x="3197" y="11610"/>
                </a:cubicBezTo>
                <a:cubicBezTo>
                  <a:pt x="2971" y="11331"/>
                  <a:pt x="2897" y="11234"/>
                  <a:pt x="2864" y="11181"/>
                </a:cubicBezTo>
                <a:cubicBezTo>
                  <a:pt x="2843" y="11148"/>
                  <a:pt x="2821" y="11127"/>
                  <a:pt x="2811" y="11116"/>
                </a:cubicBezTo>
                <a:cubicBezTo>
                  <a:pt x="2800" y="11116"/>
                  <a:pt x="2800" y="11095"/>
                  <a:pt x="2800" y="11084"/>
                </a:cubicBezTo>
                <a:cubicBezTo>
                  <a:pt x="2800" y="11062"/>
                  <a:pt x="2778" y="11019"/>
                  <a:pt x="2768" y="10987"/>
                </a:cubicBezTo>
                <a:cubicBezTo>
                  <a:pt x="2704" y="10869"/>
                  <a:pt x="2639" y="10709"/>
                  <a:pt x="2639" y="10666"/>
                </a:cubicBezTo>
                <a:cubicBezTo>
                  <a:pt x="2639" y="10601"/>
                  <a:pt x="2607" y="10537"/>
                  <a:pt x="2554" y="10473"/>
                </a:cubicBezTo>
                <a:cubicBezTo>
                  <a:pt x="2511" y="10419"/>
                  <a:pt x="2511" y="10397"/>
                  <a:pt x="2500" y="10280"/>
                </a:cubicBezTo>
                <a:cubicBezTo>
                  <a:pt x="2500" y="10183"/>
                  <a:pt x="2478" y="10129"/>
                  <a:pt x="2446" y="10075"/>
                </a:cubicBezTo>
                <a:cubicBezTo>
                  <a:pt x="2425" y="10032"/>
                  <a:pt x="2403" y="9947"/>
                  <a:pt x="2382" y="9872"/>
                </a:cubicBezTo>
                <a:cubicBezTo>
                  <a:pt x="2371" y="9808"/>
                  <a:pt x="2349" y="9722"/>
                  <a:pt x="2339" y="9700"/>
                </a:cubicBezTo>
                <a:cubicBezTo>
                  <a:pt x="2339" y="9668"/>
                  <a:pt x="2328" y="9636"/>
                  <a:pt x="2339" y="9625"/>
                </a:cubicBezTo>
                <a:cubicBezTo>
                  <a:pt x="2339" y="9603"/>
                  <a:pt x="2339" y="9572"/>
                  <a:pt x="2328" y="9550"/>
                </a:cubicBezTo>
                <a:cubicBezTo>
                  <a:pt x="2318" y="9529"/>
                  <a:pt x="2306" y="9486"/>
                  <a:pt x="2306" y="9453"/>
                </a:cubicBezTo>
                <a:cubicBezTo>
                  <a:pt x="2306" y="9432"/>
                  <a:pt x="2306" y="9389"/>
                  <a:pt x="2296" y="9379"/>
                </a:cubicBezTo>
                <a:cubicBezTo>
                  <a:pt x="2264" y="9314"/>
                  <a:pt x="2199" y="9057"/>
                  <a:pt x="2189" y="8971"/>
                </a:cubicBezTo>
                <a:cubicBezTo>
                  <a:pt x="2189" y="8917"/>
                  <a:pt x="2167" y="8810"/>
                  <a:pt x="2156" y="8735"/>
                </a:cubicBezTo>
                <a:cubicBezTo>
                  <a:pt x="2103" y="8423"/>
                  <a:pt x="2092" y="8359"/>
                  <a:pt x="2135" y="8242"/>
                </a:cubicBezTo>
                <a:cubicBezTo>
                  <a:pt x="2156" y="8166"/>
                  <a:pt x="2156" y="8102"/>
                  <a:pt x="2156" y="8037"/>
                </a:cubicBezTo>
                <a:cubicBezTo>
                  <a:pt x="2146" y="7984"/>
                  <a:pt x="2156" y="7952"/>
                  <a:pt x="2167" y="7952"/>
                </a:cubicBezTo>
                <a:cubicBezTo>
                  <a:pt x="2178" y="7941"/>
                  <a:pt x="2178" y="7898"/>
                  <a:pt x="2178" y="7866"/>
                </a:cubicBezTo>
                <a:cubicBezTo>
                  <a:pt x="2178" y="7780"/>
                  <a:pt x="2199" y="7716"/>
                  <a:pt x="2242" y="7684"/>
                </a:cubicBezTo>
                <a:cubicBezTo>
                  <a:pt x="2264" y="7662"/>
                  <a:pt x="2285" y="7608"/>
                  <a:pt x="2306" y="7544"/>
                </a:cubicBezTo>
                <a:cubicBezTo>
                  <a:pt x="2318" y="7491"/>
                  <a:pt x="2339" y="7415"/>
                  <a:pt x="2339" y="7394"/>
                </a:cubicBezTo>
                <a:cubicBezTo>
                  <a:pt x="2349" y="7362"/>
                  <a:pt x="2371" y="7319"/>
                  <a:pt x="2392" y="7298"/>
                </a:cubicBezTo>
                <a:cubicBezTo>
                  <a:pt x="2446" y="7212"/>
                  <a:pt x="2500" y="7105"/>
                  <a:pt x="2521" y="6997"/>
                </a:cubicBezTo>
                <a:cubicBezTo>
                  <a:pt x="2532" y="6943"/>
                  <a:pt x="2554" y="6869"/>
                  <a:pt x="2575" y="6836"/>
                </a:cubicBezTo>
                <a:cubicBezTo>
                  <a:pt x="2585" y="6804"/>
                  <a:pt x="2607" y="6761"/>
                  <a:pt x="2607" y="6740"/>
                </a:cubicBezTo>
                <a:cubicBezTo>
                  <a:pt x="2607" y="6676"/>
                  <a:pt x="2628" y="6611"/>
                  <a:pt x="2714" y="6514"/>
                </a:cubicBezTo>
                <a:cubicBezTo>
                  <a:pt x="2747" y="6461"/>
                  <a:pt x="2778" y="6418"/>
                  <a:pt x="2790" y="6407"/>
                </a:cubicBezTo>
                <a:lnTo>
                  <a:pt x="2790" y="6343"/>
                </a:lnTo>
                <a:cubicBezTo>
                  <a:pt x="2800" y="6235"/>
                  <a:pt x="2821" y="6150"/>
                  <a:pt x="2886" y="6032"/>
                </a:cubicBezTo>
                <a:cubicBezTo>
                  <a:pt x="2918" y="5956"/>
                  <a:pt x="2940" y="5892"/>
                  <a:pt x="2940" y="5882"/>
                </a:cubicBezTo>
                <a:cubicBezTo>
                  <a:pt x="2940" y="5871"/>
                  <a:pt x="2971" y="5817"/>
                  <a:pt x="3004" y="5763"/>
                </a:cubicBezTo>
                <a:cubicBezTo>
                  <a:pt x="3036" y="5699"/>
                  <a:pt x="3090" y="5603"/>
                  <a:pt x="3122" y="5527"/>
                </a:cubicBezTo>
                <a:cubicBezTo>
                  <a:pt x="3154" y="5453"/>
                  <a:pt x="3186" y="5367"/>
                  <a:pt x="3207" y="5334"/>
                </a:cubicBezTo>
                <a:cubicBezTo>
                  <a:pt x="3219" y="5291"/>
                  <a:pt x="3250" y="5217"/>
                  <a:pt x="3272" y="5163"/>
                </a:cubicBezTo>
                <a:cubicBezTo>
                  <a:pt x="3304" y="5098"/>
                  <a:pt x="3347" y="5034"/>
                  <a:pt x="3390" y="4991"/>
                </a:cubicBezTo>
                <a:cubicBezTo>
                  <a:pt x="3422" y="4948"/>
                  <a:pt x="3465" y="4916"/>
                  <a:pt x="3476" y="4895"/>
                </a:cubicBezTo>
                <a:cubicBezTo>
                  <a:pt x="3486" y="4884"/>
                  <a:pt x="3529" y="4841"/>
                  <a:pt x="3572" y="4809"/>
                </a:cubicBezTo>
                <a:cubicBezTo>
                  <a:pt x="3615" y="4766"/>
                  <a:pt x="3658" y="4712"/>
                  <a:pt x="3669" y="4691"/>
                </a:cubicBezTo>
                <a:cubicBezTo>
                  <a:pt x="3691" y="4659"/>
                  <a:pt x="3733" y="4616"/>
                  <a:pt x="3787" y="4595"/>
                </a:cubicBezTo>
                <a:cubicBezTo>
                  <a:pt x="3841" y="4562"/>
                  <a:pt x="3894" y="4530"/>
                  <a:pt x="3915" y="4509"/>
                </a:cubicBezTo>
                <a:cubicBezTo>
                  <a:pt x="3937" y="4476"/>
                  <a:pt x="3958" y="4466"/>
                  <a:pt x="3980" y="4466"/>
                </a:cubicBezTo>
                <a:cubicBezTo>
                  <a:pt x="3991" y="4466"/>
                  <a:pt x="4055" y="4423"/>
                  <a:pt x="4120" y="4359"/>
                </a:cubicBezTo>
                <a:cubicBezTo>
                  <a:pt x="4495" y="4026"/>
                  <a:pt x="4516" y="4015"/>
                  <a:pt x="4773" y="3887"/>
                </a:cubicBezTo>
                <a:cubicBezTo>
                  <a:pt x="4806" y="3876"/>
                  <a:pt x="4849" y="3844"/>
                  <a:pt x="4881" y="3822"/>
                </a:cubicBezTo>
                <a:cubicBezTo>
                  <a:pt x="4902" y="3801"/>
                  <a:pt x="4956" y="3768"/>
                  <a:pt x="4999" y="3747"/>
                </a:cubicBezTo>
                <a:cubicBezTo>
                  <a:pt x="5042" y="3725"/>
                  <a:pt x="5095" y="3704"/>
                  <a:pt x="5106" y="3694"/>
                </a:cubicBezTo>
                <a:cubicBezTo>
                  <a:pt x="5117" y="3682"/>
                  <a:pt x="5171" y="3661"/>
                  <a:pt x="5224" y="3651"/>
                </a:cubicBezTo>
                <a:cubicBezTo>
                  <a:pt x="5278" y="3640"/>
                  <a:pt x="5331" y="3629"/>
                  <a:pt x="5342" y="3618"/>
                </a:cubicBezTo>
                <a:cubicBezTo>
                  <a:pt x="5417" y="3586"/>
                  <a:pt x="5524" y="3554"/>
                  <a:pt x="5589" y="3543"/>
                </a:cubicBezTo>
                <a:cubicBezTo>
                  <a:pt x="5632" y="3543"/>
                  <a:pt x="5707" y="3522"/>
                  <a:pt x="5771" y="3501"/>
                </a:cubicBezTo>
                <a:cubicBezTo>
                  <a:pt x="5857" y="3458"/>
                  <a:pt x="5910" y="3458"/>
                  <a:pt x="6061" y="3446"/>
                </a:cubicBezTo>
                <a:cubicBezTo>
                  <a:pt x="6119" y="3443"/>
                  <a:pt x="6159" y="3440"/>
                  <a:pt x="6188" y="3440"/>
                </a:cubicBezTo>
                <a:cubicBezTo>
                  <a:pt x="6238" y="3440"/>
                  <a:pt x="6251" y="3448"/>
                  <a:pt x="6265" y="3468"/>
                </a:cubicBezTo>
                <a:cubicBezTo>
                  <a:pt x="6271" y="3481"/>
                  <a:pt x="6277" y="3486"/>
                  <a:pt x="6288" y="3486"/>
                </a:cubicBezTo>
                <a:cubicBezTo>
                  <a:pt x="6296" y="3486"/>
                  <a:pt x="6305" y="3483"/>
                  <a:pt x="6318" y="3479"/>
                </a:cubicBezTo>
                <a:cubicBezTo>
                  <a:pt x="6340" y="3479"/>
                  <a:pt x="6415" y="3468"/>
                  <a:pt x="6479" y="3468"/>
                </a:cubicBezTo>
                <a:cubicBezTo>
                  <a:pt x="6554" y="3458"/>
                  <a:pt x="6694" y="3458"/>
                  <a:pt x="6790" y="3446"/>
                </a:cubicBezTo>
                <a:cubicBezTo>
                  <a:pt x="6862" y="3446"/>
                  <a:pt x="6943" y="3442"/>
                  <a:pt x="7005" y="3442"/>
                </a:cubicBezTo>
                <a:cubicBezTo>
                  <a:pt x="7036" y="3442"/>
                  <a:pt x="7062" y="3443"/>
                  <a:pt x="7080" y="3446"/>
                </a:cubicBezTo>
                <a:lnTo>
                  <a:pt x="7219" y="3446"/>
                </a:lnTo>
                <a:cubicBezTo>
                  <a:pt x="7241" y="3436"/>
                  <a:pt x="7359" y="3436"/>
                  <a:pt x="7488" y="3436"/>
                </a:cubicBezTo>
                <a:cubicBezTo>
                  <a:pt x="7531" y="3440"/>
                  <a:pt x="7579" y="3441"/>
                  <a:pt x="7629" y="3441"/>
                </a:cubicBezTo>
                <a:cubicBezTo>
                  <a:pt x="7727" y="3441"/>
                  <a:pt x="7827" y="3436"/>
                  <a:pt x="7884" y="3436"/>
                </a:cubicBezTo>
                <a:cubicBezTo>
                  <a:pt x="7981" y="3436"/>
                  <a:pt x="8077" y="3446"/>
                  <a:pt x="8099" y="3458"/>
                </a:cubicBezTo>
                <a:cubicBezTo>
                  <a:pt x="8116" y="3462"/>
                  <a:pt x="8130" y="3464"/>
                  <a:pt x="8143" y="3464"/>
                </a:cubicBezTo>
                <a:cubicBezTo>
                  <a:pt x="8163" y="3464"/>
                  <a:pt x="8181" y="3459"/>
                  <a:pt x="8206" y="3446"/>
                </a:cubicBezTo>
                <a:cubicBezTo>
                  <a:pt x="8231" y="3434"/>
                  <a:pt x="8248" y="3429"/>
                  <a:pt x="8274" y="3429"/>
                </a:cubicBezTo>
                <a:cubicBezTo>
                  <a:pt x="8292" y="3429"/>
                  <a:pt x="8314" y="3432"/>
                  <a:pt x="8346" y="3436"/>
                </a:cubicBezTo>
                <a:cubicBezTo>
                  <a:pt x="8379" y="3444"/>
                  <a:pt x="8402" y="3450"/>
                  <a:pt x="8440" y="3450"/>
                </a:cubicBezTo>
                <a:cubicBezTo>
                  <a:pt x="8499" y="3450"/>
                  <a:pt x="8594" y="3437"/>
                  <a:pt x="8818" y="3404"/>
                </a:cubicBezTo>
                <a:cubicBezTo>
                  <a:pt x="9011" y="3382"/>
                  <a:pt x="9085" y="3372"/>
                  <a:pt x="9290" y="3372"/>
                </a:cubicBezTo>
                <a:cubicBezTo>
                  <a:pt x="9407" y="3361"/>
                  <a:pt x="9472" y="3350"/>
                  <a:pt x="9493" y="3329"/>
                </a:cubicBezTo>
                <a:cubicBezTo>
                  <a:pt x="9514" y="3318"/>
                  <a:pt x="9569" y="3307"/>
                  <a:pt x="9697" y="3307"/>
                </a:cubicBezTo>
                <a:cubicBezTo>
                  <a:pt x="9869" y="3296"/>
                  <a:pt x="10137" y="3265"/>
                  <a:pt x="10169" y="3232"/>
                </a:cubicBezTo>
                <a:cubicBezTo>
                  <a:pt x="10180" y="3232"/>
                  <a:pt x="10287" y="3222"/>
                  <a:pt x="10394" y="3222"/>
                </a:cubicBezTo>
                <a:cubicBezTo>
                  <a:pt x="10462" y="3217"/>
                  <a:pt x="10510" y="3214"/>
                  <a:pt x="10544" y="3214"/>
                </a:cubicBezTo>
                <a:cubicBezTo>
                  <a:pt x="10591" y="3214"/>
                  <a:pt x="10609" y="3220"/>
                  <a:pt x="10609" y="3232"/>
                </a:cubicBezTo>
                <a:cubicBezTo>
                  <a:pt x="10609" y="3238"/>
                  <a:pt x="10619" y="3240"/>
                  <a:pt x="10642" y="3240"/>
                </a:cubicBezTo>
                <a:cubicBezTo>
                  <a:pt x="10665" y="3240"/>
                  <a:pt x="10700" y="3238"/>
                  <a:pt x="10748" y="3232"/>
                </a:cubicBezTo>
                <a:cubicBezTo>
                  <a:pt x="10856" y="3232"/>
                  <a:pt x="10887" y="3232"/>
                  <a:pt x="10887" y="3243"/>
                </a:cubicBezTo>
                <a:cubicBezTo>
                  <a:pt x="10887" y="3275"/>
                  <a:pt x="11049" y="3329"/>
                  <a:pt x="11123" y="3329"/>
                </a:cubicBezTo>
                <a:cubicBezTo>
                  <a:pt x="11188" y="3329"/>
                  <a:pt x="11285" y="3361"/>
                  <a:pt x="11306" y="3382"/>
                </a:cubicBezTo>
                <a:cubicBezTo>
                  <a:pt x="11316" y="3404"/>
                  <a:pt x="11445" y="3479"/>
                  <a:pt x="11531" y="3501"/>
                </a:cubicBezTo>
                <a:cubicBezTo>
                  <a:pt x="11564" y="3511"/>
                  <a:pt x="11595" y="3543"/>
                  <a:pt x="11607" y="3554"/>
                </a:cubicBezTo>
                <a:cubicBezTo>
                  <a:pt x="11628" y="3597"/>
                  <a:pt x="11788" y="3715"/>
                  <a:pt x="11885" y="3768"/>
                </a:cubicBezTo>
                <a:cubicBezTo>
                  <a:pt x="11907" y="3779"/>
                  <a:pt x="11928" y="3811"/>
                  <a:pt x="11939" y="3833"/>
                </a:cubicBezTo>
                <a:cubicBezTo>
                  <a:pt x="11939" y="3844"/>
                  <a:pt x="11971" y="3887"/>
                  <a:pt x="12024" y="3918"/>
                </a:cubicBezTo>
                <a:cubicBezTo>
                  <a:pt x="12078" y="3951"/>
                  <a:pt x="12132" y="4004"/>
                  <a:pt x="12164" y="4058"/>
                </a:cubicBezTo>
                <a:cubicBezTo>
                  <a:pt x="12196" y="4101"/>
                  <a:pt x="12229" y="4144"/>
                  <a:pt x="12250" y="4154"/>
                </a:cubicBezTo>
                <a:cubicBezTo>
                  <a:pt x="12272" y="4166"/>
                  <a:pt x="12368" y="4262"/>
                  <a:pt x="12453" y="4369"/>
                </a:cubicBezTo>
                <a:cubicBezTo>
                  <a:pt x="12550" y="4476"/>
                  <a:pt x="12647" y="4583"/>
                  <a:pt x="12679" y="4605"/>
                </a:cubicBezTo>
                <a:cubicBezTo>
                  <a:pt x="12711" y="4626"/>
                  <a:pt x="12744" y="4669"/>
                  <a:pt x="12765" y="4702"/>
                </a:cubicBezTo>
                <a:cubicBezTo>
                  <a:pt x="12775" y="4723"/>
                  <a:pt x="12829" y="4798"/>
                  <a:pt x="12883" y="4852"/>
                </a:cubicBezTo>
                <a:cubicBezTo>
                  <a:pt x="12937" y="4905"/>
                  <a:pt x="12979" y="4959"/>
                  <a:pt x="12979" y="4970"/>
                </a:cubicBezTo>
                <a:cubicBezTo>
                  <a:pt x="12979" y="4981"/>
                  <a:pt x="13033" y="5034"/>
                  <a:pt x="13087" y="5098"/>
                </a:cubicBezTo>
                <a:cubicBezTo>
                  <a:pt x="13151" y="5174"/>
                  <a:pt x="13215" y="5270"/>
                  <a:pt x="13247" y="5334"/>
                </a:cubicBezTo>
                <a:cubicBezTo>
                  <a:pt x="13280" y="5399"/>
                  <a:pt x="13333" y="5484"/>
                  <a:pt x="13354" y="5527"/>
                </a:cubicBezTo>
                <a:cubicBezTo>
                  <a:pt x="13387" y="5581"/>
                  <a:pt x="13440" y="5689"/>
                  <a:pt x="13473" y="5775"/>
                </a:cubicBezTo>
                <a:cubicBezTo>
                  <a:pt x="13505" y="5860"/>
                  <a:pt x="13537" y="5946"/>
                  <a:pt x="13548" y="5978"/>
                </a:cubicBezTo>
                <a:cubicBezTo>
                  <a:pt x="13559" y="5999"/>
                  <a:pt x="13569" y="6032"/>
                  <a:pt x="13569" y="6042"/>
                </a:cubicBezTo>
                <a:cubicBezTo>
                  <a:pt x="13569" y="6085"/>
                  <a:pt x="13623" y="6257"/>
                  <a:pt x="13645" y="6311"/>
                </a:cubicBezTo>
                <a:cubicBezTo>
                  <a:pt x="13655" y="6321"/>
                  <a:pt x="13687" y="6428"/>
                  <a:pt x="13730" y="6536"/>
                </a:cubicBezTo>
                <a:cubicBezTo>
                  <a:pt x="13762" y="6654"/>
                  <a:pt x="13795" y="6750"/>
                  <a:pt x="13805" y="6750"/>
                </a:cubicBezTo>
                <a:cubicBezTo>
                  <a:pt x="13838" y="6772"/>
                  <a:pt x="13859" y="6836"/>
                  <a:pt x="13838" y="6857"/>
                </a:cubicBezTo>
                <a:cubicBezTo>
                  <a:pt x="13826" y="6879"/>
                  <a:pt x="13826" y="6912"/>
                  <a:pt x="13848" y="6986"/>
                </a:cubicBezTo>
                <a:cubicBezTo>
                  <a:pt x="13859" y="7040"/>
                  <a:pt x="13880" y="7115"/>
                  <a:pt x="13880" y="7169"/>
                </a:cubicBezTo>
                <a:cubicBezTo>
                  <a:pt x="13880" y="7212"/>
                  <a:pt x="13891" y="7265"/>
                  <a:pt x="13902" y="7298"/>
                </a:cubicBezTo>
                <a:cubicBezTo>
                  <a:pt x="13912" y="7319"/>
                  <a:pt x="13923" y="7383"/>
                  <a:pt x="13934" y="7415"/>
                </a:cubicBezTo>
                <a:cubicBezTo>
                  <a:pt x="13934" y="7458"/>
                  <a:pt x="13955" y="7544"/>
                  <a:pt x="13966" y="7587"/>
                </a:cubicBezTo>
                <a:cubicBezTo>
                  <a:pt x="13988" y="7641"/>
                  <a:pt x="13998" y="7705"/>
                  <a:pt x="13998" y="7727"/>
                </a:cubicBezTo>
                <a:cubicBezTo>
                  <a:pt x="13988" y="7748"/>
                  <a:pt x="13998" y="7801"/>
                  <a:pt x="14009" y="7844"/>
                </a:cubicBezTo>
                <a:cubicBezTo>
                  <a:pt x="14020" y="7887"/>
                  <a:pt x="14031" y="7920"/>
                  <a:pt x="14020" y="7930"/>
                </a:cubicBezTo>
                <a:cubicBezTo>
                  <a:pt x="14009" y="7930"/>
                  <a:pt x="14009" y="7963"/>
                  <a:pt x="14031" y="8006"/>
                </a:cubicBezTo>
                <a:cubicBezTo>
                  <a:pt x="14041" y="8037"/>
                  <a:pt x="14052" y="8102"/>
                  <a:pt x="14062" y="8166"/>
                </a:cubicBezTo>
                <a:cubicBezTo>
                  <a:pt x="14062" y="8230"/>
                  <a:pt x="14074" y="8295"/>
                  <a:pt x="14084" y="8316"/>
                </a:cubicBezTo>
                <a:cubicBezTo>
                  <a:pt x="14116" y="8370"/>
                  <a:pt x="14159" y="8702"/>
                  <a:pt x="14148" y="8821"/>
                </a:cubicBezTo>
                <a:lnTo>
                  <a:pt x="14148" y="8938"/>
                </a:lnTo>
                <a:lnTo>
                  <a:pt x="14148" y="9250"/>
                </a:lnTo>
                <a:cubicBezTo>
                  <a:pt x="14148" y="9496"/>
                  <a:pt x="14148" y="9529"/>
                  <a:pt x="14181" y="9539"/>
                </a:cubicBezTo>
                <a:cubicBezTo>
                  <a:pt x="14202" y="9560"/>
                  <a:pt x="14202" y="9560"/>
                  <a:pt x="14181" y="9657"/>
                </a:cubicBezTo>
                <a:cubicBezTo>
                  <a:pt x="14159" y="9722"/>
                  <a:pt x="14159" y="9775"/>
                  <a:pt x="14159" y="9786"/>
                </a:cubicBezTo>
                <a:cubicBezTo>
                  <a:pt x="14170" y="9796"/>
                  <a:pt x="14170" y="9818"/>
                  <a:pt x="14159" y="9839"/>
                </a:cubicBezTo>
                <a:cubicBezTo>
                  <a:pt x="14159" y="9851"/>
                  <a:pt x="14148" y="9893"/>
                  <a:pt x="14159" y="9936"/>
                </a:cubicBezTo>
                <a:cubicBezTo>
                  <a:pt x="14170" y="10044"/>
                  <a:pt x="14170" y="10354"/>
                  <a:pt x="14159" y="10440"/>
                </a:cubicBezTo>
                <a:cubicBezTo>
                  <a:pt x="14148" y="10473"/>
                  <a:pt x="14127" y="10547"/>
                  <a:pt x="14105" y="10590"/>
                </a:cubicBezTo>
                <a:cubicBezTo>
                  <a:pt x="14084" y="10633"/>
                  <a:pt x="14052" y="10719"/>
                  <a:pt x="14031" y="10783"/>
                </a:cubicBezTo>
                <a:cubicBezTo>
                  <a:pt x="14009" y="10848"/>
                  <a:pt x="13966" y="10945"/>
                  <a:pt x="13934" y="11009"/>
                </a:cubicBezTo>
                <a:cubicBezTo>
                  <a:pt x="13902" y="11062"/>
                  <a:pt x="13869" y="11138"/>
                  <a:pt x="13859" y="11181"/>
                </a:cubicBezTo>
                <a:cubicBezTo>
                  <a:pt x="13859" y="11223"/>
                  <a:pt x="13838" y="11266"/>
                  <a:pt x="13805" y="11298"/>
                </a:cubicBezTo>
                <a:cubicBezTo>
                  <a:pt x="13773" y="11331"/>
                  <a:pt x="13590" y="11695"/>
                  <a:pt x="13590" y="11738"/>
                </a:cubicBezTo>
                <a:cubicBezTo>
                  <a:pt x="13590" y="11749"/>
                  <a:pt x="13559" y="11803"/>
                  <a:pt x="13526" y="11867"/>
                </a:cubicBezTo>
                <a:cubicBezTo>
                  <a:pt x="13483" y="11931"/>
                  <a:pt x="13451" y="11996"/>
                  <a:pt x="13451" y="11996"/>
                </a:cubicBezTo>
                <a:cubicBezTo>
                  <a:pt x="13451" y="12006"/>
                  <a:pt x="13419" y="12049"/>
                  <a:pt x="13397" y="12092"/>
                </a:cubicBezTo>
                <a:cubicBezTo>
                  <a:pt x="13366" y="12146"/>
                  <a:pt x="13333" y="12189"/>
                  <a:pt x="13333" y="12199"/>
                </a:cubicBezTo>
                <a:cubicBezTo>
                  <a:pt x="13333" y="12232"/>
                  <a:pt x="13258" y="12318"/>
                  <a:pt x="13226" y="12318"/>
                </a:cubicBezTo>
                <a:cubicBezTo>
                  <a:pt x="13215" y="12318"/>
                  <a:pt x="13173" y="12371"/>
                  <a:pt x="13119" y="12446"/>
                </a:cubicBezTo>
                <a:cubicBezTo>
                  <a:pt x="13022" y="12575"/>
                  <a:pt x="12958" y="12650"/>
                  <a:pt x="12861" y="12735"/>
                </a:cubicBezTo>
                <a:cubicBezTo>
                  <a:pt x="12829" y="12768"/>
                  <a:pt x="12754" y="12843"/>
                  <a:pt x="12701" y="12886"/>
                </a:cubicBezTo>
                <a:cubicBezTo>
                  <a:pt x="12658" y="12940"/>
                  <a:pt x="12593" y="12993"/>
                  <a:pt x="12561" y="13014"/>
                </a:cubicBezTo>
                <a:cubicBezTo>
                  <a:pt x="12539" y="13025"/>
                  <a:pt x="12465" y="13079"/>
                  <a:pt x="12389" y="13133"/>
                </a:cubicBezTo>
                <a:cubicBezTo>
                  <a:pt x="12325" y="13176"/>
                  <a:pt x="12239" y="13240"/>
                  <a:pt x="12196" y="13261"/>
                </a:cubicBezTo>
                <a:cubicBezTo>
                  <a:pt x="12164" y="13293"/>
                  <a:pt x="12089" y="13347"/>
                  <a:pt x="12057" y="13379"/>
                </a:cubicBezTo>
                <a:cubicBezTo>
                  <a:pt x="11982" y="13455"/>
                  <a:pt x="11810" y="13572"/>
                  <a:pt x="11778" y="13572"/>
                </a:cubicBezTo>
                <a:cubicBezTo>
                  <a:pt x="11757" y="13572"/>
                  <a:pt x="11552" y="13658"/>
                  <a:pt x="11371" y="13755"/>
                </a:cubicBezTo>
                <a:cubicBezTo>
                  <a:pt x="11285" y="13798"/>
                  <a:pt x="11209" y="13830"/>
                  <a:pt x="11199" y="13830"/>
                </a:cubicBezTo>
                <a:cubicBezTo>
                  <a:pt x="11177" y="13830"/>
                  <a:pt x="11156" y="13830"/>
                  <a:pt x="11156" y="13841"/>
                </a:cubicBezTo>
                <a:cubicBezTo>
                  <a:pt x="11145" y="13851"/>
                  <a:pt x="11059" y="13884"/>
                  <a:pt x="10973" y="13915"/>
                </a:cubicBezTo>
                <a:cubicBezTo>
                  <a:pt x="10887" y="13948"/>
                  <a:pt x="10791" y="13980"/>
                  <a:pt x="10759" y="13991"/>
                </a:cubicBezTo>
                <a:cubicBezTo>
                  <a:pt x="10737" y="14001"/>
                  <a:pt x="10684" y="14012"/>
                  <a:pt x="10641" y="14023"/>
                </a:cubicBezTo>
                <a:cubicBezTo>
                  <a:pt x="10609" y="14034"/>
                  <a:pt x="10566" y="14055"/>
                  <a:pt x="10544" y="14065"/>
                </a:cubicBezTo>
                <a:cubicBezTo>
                  <a:pt x="10534" y="14087"/>
                  <a:pt x="10491" y="14108"/>
                  <a:pt x="10470" y="14108"/>
                </a:cubicBezTo>
                <a:cubicBezTo>
                  <a:pt x="10437" y="14120"/>
                  <a:pt x="10405" y="14130"/>
                  <a:pt x="10405" y="14141"/>
                </a:cubicBezTo>
                <a:cubicBezTo>
                  <a:pt x="10394" y="14162"/>
                  <a:pt x="10373" y="14173"/>
                  <a:pt x="10351" y="14173"/>
                </a:cubicBezTo>
                <a:cubicBezTo>
                  <a:pt x="10319" y="14173"/>
                  <a:pt x="10255" y="14184"/>
                  <a:pt x="10212" y="14205"/>
                </a:cubicBezTo>
                <a:cubicBezTo>
                  <a:pt x="10165" y="14223"/>
                  <a:pt x="10140" y="14231"/>
                  <a:pt x="10121" y="14231"/>
                </a:cubicBezTo>
                <a:cubicBezTo>
                  <a:pt x="10105" y="14231"/>
                  <a:pt x="10092" y="14225"/>
                  <a:pt x="10072" y="14216"/>
                </a:cubicBezTo>
                <a:cubicBezTo>
                  <a:pt x="10061" y="14208"/>
                  <a:pt x="10052" y="14203"/>
                  <a:pt x="10039" y="14203"/>
                </a:cubicBezTo>
                <a:cubicBezTo>
                  <a:pt x="10018" y="14203"/>
                  <a:pt x="9986" y="14218"/>
                  <a:pt x="9912" y="14259"/>
                </a:cubicBezTo>
                <a:cubicBezTo>
                  <a:pt x="9815" y="14313"/>
                  <a:pt x="9783" y="14323"/>
                  <a:pt x="9719" y="14323"/>
                </a:cubicBezTo>
                <a:cubicBezTo>
                  <a:pt x="9676" y="14323"/>
                  <a:pt x="9590" y="14334"/>
                  <a:pt x="9526" y="14344"/>
                </a:cubicBezTo>
                <a:cubicBezTo>
                  <a:pt x="9472" y="14366"/>
                  <a:pt x="9364" y="14377"/>
                  <a:pt x="9300" y="14387"/>
                </a:cubicBezTo>
                <a:cubicBezTo>
                  <a:pt x="9247" y="14387"/>
                  <a:pt x="9171" y="14409"/>
                  <a:pt x="9139" y="14420"/>
                </a:cubicBezTo>
                <a:cubicBezTo>
                  <a:pt x="9107" y="14441"/>
                  <a:pt x="9021" y="14452"/>
                  <a:pt x="8914" y="14463"/>
                </a:cubicBezTo>
                <a:cubicBezTo>
                  <a:pt x="8818" y="14473"/>
                  <a:pt x="8668" y="14484"/>
                  <a:pt x="8582" y="14495"/>
                </a:cubicBezTo>
                <a:cubicBezTo>
                  <a:pt x="8453" y="14495"/>
                  <a:pt x="8432" y="14495"/>
                  <a:pt x="8410" y="14473"/>
                </a:cubicBezTo>
                <a:cubicBezTo>
                  <a:pt x="8398" y="14461"/>
                  <a:pt x="8389" y="14455"/>
                  <a:pt x="8373" y="14455"/>
                </a:cubicBezTo>
                <a:cubicBezTo>
                  <a:pt x="8362" y="14455"/>
                  <a:pt x="8347" y="14458"/>
                  <a:pt x="8324" y="14463"/>
                </a:cubicBezTo>
                <a:cubicBezTo>
                  <a:pt x="8299" y="14470"/>
                  <a:pt x="8261" y="14474"/>
                  <a:pt x="8216" y="14474"/>
                </a:cubicBezTo>
                <a:cubicBezTo>
                  <a:pt x="8065" y="14474"/>
                  <a:pt x="7833" y="14437"/>
                  <a:pt x="7734" y="14387"/>
                </a:cubicBezTo>
                <a:cubicBezTo>
                  <a:pt x="7727" y="14387"/>
                  <a:pt x="7701" y="14383"/>
                  <a:pt x="7668" y="14383"/>
                </a:cubicBezTo>
                <a:cubicBezTo>
                  <a:pt x="7652" y="14383"/>
                  <a:pt x="7634" y="14384"/>
                  <a:pt x="7616" y="14387"/>
                </a:cubicBezTo>
                <a:cubicBezTo>
                  <a:pt x="7595" y="14390"/>
                  <a:pt x="7577" y="14391"/>
                  <a:pt x="7562" y="14391"/>
                </a:cubicBezTo>
                <a:cubicBezTo>
                  <a:pt x="7516" y="14391"/>
                  <a:pt x="7490" y="14379"/>
                  <a:pt x="7434" y="14356"/>
                </a:cubicBezTo>
                <a:cubicBezTo>
                  <a:pt x="7391" y="14334"/>
                  <a:pt x="7316" y="14313"/>
                  <a:pt x="7283" y="14313"/>
                </a:cubicBezTo>
                <a:cubicBezTo>
                  <a:pt x="7209" y="14301"/>
                  <a:pt x="7155" y="14280"/>
                  <a:pt x="7155" y="14270"/>
                </a:cubicBezTo>
                <a:cubicBezTo>
                  <a:pt x="7155" y="14248"/>
                  <a:pt x="6908" y="14173"/>
                  <a:pt x="6811" y="14151"/>
                </a:cubicBezTo>
                <a:cubicBezTo>
                  <a:pt x="6769" y="14151"/>
                  <a:pt x="6683" y="14108"/>
                  <a:pt x="6597" y="14055"/>
                </a:cubicBezTo>
                <a:cubicBezTo>
                  <a:pt x="6522" y="14001"/>
                  <a:pt x="6447" y="13958"/>
                  <a:pt x="6425" y="13948"/>
                </a:cubicBezTo>
                <a:cubicBezTo>
                  <a:pt x="6308" y="13872"/>
                  <a:pt x="6297" y="13862"/>
                  <a:pt x="6286" y="13830"/>
                </a:cubicBezTo>
                <a:cubicBezTo>
                  <a:pt x="6286" y="13819"/>
                  <a:pt x="6243" y="13787"/>
                  <a:pt x="6201" y="13776"/>
                </a:cubicBezTo>
                <a:cubicBezTo>
                  <a:pt x="6136" y="13755"/>
                  <a:pt x="6093" y="13722"/>
                  <a:pt x="6061" y="13679"/>
                </a:cubicBezTo>
                <a:cubicBezTo>
                  <a:pt x="6029" y="13636"/>
                  <a:pt x="5975" y="13594"/>
                  <a:pt x="5953" y="13583"/>
                </a:cubicBezTo>
                <a:cubicBezTo>
                  <a:pt x="5922" y="13572"/>
                  <a:pt x="5900" y="13551"/>
                  <a:pt x="5900" y="13529"/>
                </a:cubicBezTo>
                <a:cubicBezTo>
                  <a:pt x="5900" y="13519"/>
                  <a:pt x="5846" y="13455"/>
                  <a:pt x="5793" y="13390"/>
                </a:cubicBezTo>
                <a:cubicBezTo>
                  <a:pt x="5729" y="13336"/>
                  <a:pt x="5653" y="13250"/>
                  <a:pt x="5610" y="13207"/>
                </a:cubicBezTo>
                <a:cubicBezTo>
                  <a:pt x="5578" y="13154"/>
                  <a:pt x="5524" y="13100"/>
                  <a:pt x="5503" y="13068"/>
                </a:cubicBezTo>
                <a:cubicBezTo>
                  <a:pt x="5471" y="13047"/>
                  <a:pt x="5439" y="13004"/>
                  <a:pt x="5417" y="12971"/>
                </a:cubicBezTo>
                <a:cubicBezTo>
                  <a:pt x="5396" y="12940"/>
                  <a:pt x="5342" y="12875"/>
                  <a:pt x="5310" y="12832"/>
                </a:cubicBezTo>
                <a:cubicBezTo>
                  <a:pt x="5267" y="12790"/>
                  <a:pt x="5214" y="12735"/>
                  <a:pt x="5192" y="12693"/>
                </a:cubicBezTo>
                <a:cubicBezTo>
                  <a:pt x="5160" y="12661"/>
                  <a:pt x="5128" y="12628"/>
                  <a:pt x="5117" y="12628"/>
                </a:cubicBezTo>
                <a:cubicBezTo>
                  <a:pt x="5085" y="12628"/>
                  <a:pt x="5042" y="12575"/>
                  <a:pt x="5042" y="12542"/>
                </a:cubicBezTo>
                <a:cubicBezTo>
                  <a:pt x="5042" y="12521"/>
                  <a:pt x="4999" y="12468"/>
                  <a:pt x="4956" y="12425"/>
                </a:cubicBezTo>
                <a:cubicBezTo>
                  <a:pt x="4913" y="12382"/>
                  <a:pt x="4870" y="12318"/>
                  <a:pt x="4849" y="12285"/>
                </a:cubicBezTo>
                <a:cubicBezTo>
                  <a:pt x="4828" y="12253"/>
                  <a:pt x="4763" y="12189"/>
                  <a:pt x="4709" y="12124"/>
                </a:cubicBezTo>
                <a:cubicBezTo>
                  <a:pt x="4656" y="12070"/>
                  <a:pt x="4592" y="11996"/>
                  <a:pt x="4570" y="11953"/>
                </a:cubicBezTo>
                <a:cubicBezTo>
                  <a:pt x="4549" y="11910"/>
                  <a:pt x="4495" y="11834"/>
                  <a:pt x="4463" y="11792"/>
                </a:cubicBezTo>
                <a:cubicBezTo>
                  <a:pt x="4430" y="11749"/>
                  <a:pt x="4387" y="11663"/>
                  <a:pt x="4356" y="11610"/>
                </a:cubicBezTo>
                <a:cubicBezTo>
                  <a:pt x="4323" y="11545"/>
                  <a:pt x="4291" y="11502"/>
                  <a:pt x="4270" y="11491"/>
                </a:cubicBezTo>
                <a:cubicBezTo>
                  <a:pt x="4248" y="11481"/>
                  <a:pt x="4227" y="11459"/>
                  <a:pt x="4227" y="11448"/>
                </a:cubicBezTo>
                <a:cubicBezTo>
                  <a:pt x="4227" y="11438"/>
                  <a:pt x="4205" y="11395"/>
                  <a:pt x="4184" y="11352"/>
                </a:cubicBezTo>
                <a:cubicBezTo>
                  <a:pt x="4151" y="11309"/>
                  <a:pt x="4108" y="11223"/>
                  <a:pt x="4077" y="11159"/>
                </a:cubicBezTo>
                <a:cubicBezTo>
                  <a:pt x="4044" y="11095"/>
                  <a:pt x="4012" y="11019"/>
                  <a:pt x="3991" y="10987"/>
                </a:cubicBezTo>
                <a:cubicBezTo>
                  <a:pt x="3980" y="10955"/>
                  <a:pt x="3948" y="10923"/>
                  <a:pt x="3937" y="10923"/>
                </a:cubicBezTo>
                <a:cubicBezTo>
                  <a:pt x="3915" y="10923"/>
                  <a:pt x="3851" y="10837"/>
                  <a:pt x="3862" y="10826"/>
                </a:cubicBezTo>
                <a:cubicBezTo>
                  <a:pt x="3872" y="10816"/>
                  <a:pt x="3851" y="10783"/>
                  <a:pt x="3830" y="10740"/>
                </a:cubicBezTo>
                <a:cubicBezTo>
                  <a:pt x="3808" y="10709"/>
                  <a:pt x="3776" y="10633"/>
                  <a:pt x="3765" y="10569"/>
                </a:cubicBezTo>
                <a:cubicBezTo>
                  <a:pt x="3755" y="10516"/>
                  <a:pt x="3712" y="10408"/>
                  <a:pt x="3679" y="10333"/>
                </a:cubicBezTo>
                <a:cubicBezTo>
                  <a:pt x="3637" y="10258"/>
                  <a:pt x="3615" y="10194"/>
                  <a:pt x="3615" y="10183"/>
                </a:cubicBezTo>
                <a:cubicBezTo>
                  <a:pt x="3615" y="10172"/>
                  <a:pt x="3605" y="10151"/>
                  <a:pt x="3583" y="10151"/>
                </a:cubicBezTo>
                <a:cubicBezTo>
                  <a:pt x="3572" y="10140"/>
                  <a:pt x="3562" y="10097"/>
                  <a:pt x="3562" y="10065"/>
                </a:cubicBezTo>
                <a:cubicBezTo>
                  <a:pt x="3551" y="10032"/>
                  <a:pt x="3529" y="9979"/>
                  <a:pt x="3519" y="9947"/>
                </a:cubicBezTo>
                <a:cubicBezTo>
                  <a:pt x="3379" y="9657"/>
                  <a:pt x="3304" y="9464"/>
                  <a:pt x="3293" y="9357"/>
                </a:cubicBezTo>
                <a:cubicBezTo>
                  <a:pt x="3283" y="9314"/>
                  <a:pt x="3272" y="9260"/>
                  <a:pt x="3262" y="9239"/>
                </a:cubicBezTo>
                <a:cubicBezTo>
                  <a:pt x="3250" y="9217"/>
                  <a:pt x="3240" y="9164"/>
                  <a:pt x="3229" y="9121"/>
                </a:cubicBezTo>
                <a:cubicBezTo>
                  <a:pt x="3229" y="9067"/>
                  <a:pt x="3207" y="8971"/>
                  <a:pt x="3197" y="8895"/>
                </a:cubicBezTo>
                <a:cubicBezTo>
                  <a:pt x="3176" y="8745"/>
                  <a:pt x="3176" y="8563"/>
                  <a:pt x="3207" y="8423"/>
                </a:cubicBezTo>
                <a:cubicBezTo>
                  <a:pt x="3219" y="8381"/>
                  <a:pt x="3219" y="8327"/>
                  <a:pt x="3219" y="8306"/>
                </a:cubicBezTo>
                <a:cubicBezTo>
                  <a:pt x="3207" y="8295"/>
                  <a:pt x="3219" y="8199"/>
                  <a:pt x="3240" y="8102"/>
                </a:cubicBezTo>
                <a:cubicBezTo>
                  <a:pt x="3262" y="7963"/>
                  <a:pt x="3272" y="7909"/>
                  <a:pt x="3293" y="7887"/>
                </a:cubicBezTo>
                <a:cubicBezTo>
                  <a:pt x="3326" y="7866"/>
                  <a:pt x="3336" y="7823"/>
                  <a:pt x="3347" y="7748"/>
                </a:cubicBezTo>
                <a:cubicBezTo>
                  <a:pt x="3347" y="7694"/>
                  <a:pt x="3358" y="7641"/>
                  <a:pt x="3369" y="7641"/>
                </a:cubicBezTo>
                <a:cubicBezTo>
                  <a:pt x="3379" y="7641"/>
                  <a:pt x="3433" y="7501"/>
                  <a:pt x="3465" y="7415"/>
                </a:cubicBezTo>
                <a:cubicBezTo>
                  <a:pt x="3476" y="7383"/>
                  <a:pt x="3497" y="7329"/>
                  <a:pt x="3508" y="7308"/>
                </a:cubicBezTo>
                <a:cubicBezTo>
                  <a:pt x="3529" y="7276"/>
                  <a:pt x="3551" y="7222"/>
                  <a:pt x="3551" y="7190"/>
                </a:cubicBezTo>
                <a:cubicBezTo>
                  <a:pt x="3551" y="7158"/>
                  <a:pt x="3562" y="7115"/>
                  <a:pt x="3583" y="7083"/>
                </a:cubicBezTo>
                <a:cubicBezTo>
                  <a:pt x="3594" y="7062"/>
                  <a:pt x="3615" y="7008"/>
                  <a:pt x="3615" y="6976"/>
                </a:cubicBezTo>
                <a:cubicBezTo>
                  <a:pt x="3626" y="6943"/>
                  <a:pt x="3648" y="6912"/>
                  <a:pt x="3658" y="6890"/>
                </a:cubicBezTo>
                <a:cubicBezTo>
                  <a:pt x="3679" y="6879"/>
                  <a:pt x="3701" y="6815"/>
                  <a:pt x="3712" y="6750"/>
                </a:cubicBezTo>
                <a:cubicBezTo>
                  <a:pt x="3733" y="6686"/>
                  <a:pt x="3755" y="6621"/>
                  <a:pt x="3765" y="6611"/>
                </a:cubicBezTo>
                <a:cubicBezTo>
                  <a:pt x="3776" y="6590"/>
                  <a:pt x="3798" y="6536"/>
                  <a:pt x="3819" y="6482"/>
                </a:cubicBezTo>
                <a:cubicBezTo>
                  <a:pt x="3830" y="6428"/>
                  <a:pt x="3872" y="6364"/>
                  <a:pt x="3905" y="6321"/>
                </a:cubicBezTo>
                <a:cubicBezTo>
                  <a:pt x="3937" y="6278"/>
                  <a:pt x="3991" y="6204"/>
                  <a:pt x="4023" y="6139"/>
                </a:cubicBezTo>
                <a:cubicBezTo>
                  <a:pt x="4055" y="6075"/>
                  <a:pt x="4098" y="6021"/>
                  <a:pt x="4108" y="6011"/>
                </a:cubicBezTo>
                <a:cubicBezTo>
                  <a:pt x="4130" y="5999"/>
                  <a:pt x="4151" y="5956"/>
                  <a:pt x="4173" y="5914"/>
                </a:cubicBezTo>
                <a:cubicBezTo>
                  <a:pt x="4194" y="5860"/>
                  <a:pt x="4216" y="5839"/>
                  <a:pt x="4270" y="5806"/>
                </a:cubicBezTo>
                <a:cubicBezTo>
                  <a:pt x="4441" y="5720"/>
                  <a:pt x="4645" y="5570"/>
                  <a:pt x="4677" y="5506"/>
                </a:cubicBezTo>
                <a:cubicBezTo>
                  <a:pt x="4688" y="5484"/>
                  <a:pt x="4742" y="5431"/>
                  <a:pt x="4785" y="5399"/>
                </a:cubicBezTo>
                <a:cubicBezTo>
                  <a:pt x="4892" y="5313"/>
                  <a:pt x="5031" y="5206"/>
                  <a:pt x="5117" y="5120"/>
                </a:cubicBezTo>
                <a:cubicBezTo>
                  <a:pt x="5149" y="5088"/>
                  <a:pt x="5224" y="5034"/>
                  <a:pt x="5288" y="5002"/>
                </a:cubicBezTo>
                <a:cubicBezTo>
                  <a:pt x="5342" y="4970"/>
                  <a:pt x="5417" y="4916"/>
                  <a:pt x="5450" y="4884"/>
                </a:cubicBezTo>
                <a:cubicBezTo>
                  <a:pt x="5567" y="4777"/>
                  <a:pt x="5696" y="4702"/>
                  <a:pt x="5803" y="4702"/>
                </a:cubicBezTo>
                <a:cubicBezTo>
                  <a:pt x="5846" y="4691"/>
                  <a:pt x="5932" y="4680"/>
                  <a:pt x="5986" y="4659"/>
                </a:cubicBezTo>
                <a:cubicBezTo>
                  <a:pt x="6029" y="4648"/>
                  <a:pt x="6093" y="4626"/>
                  <a:pt x="6125" y="4616"/>
                </a:cubicBezTo>
                <a:cubicBezTo>
                  <a:pt x="6146" y="4616"/>
                  <a:pt x="6179" y="4595"/>
                  <a:pt x="6179" y="4583"/>
                </a:cubicBezTo>
                <a:cubicBezTo>
                  <a:pt x="6189" y="4573"/>
                  <a:pt x="6222" y="4562"/>
                  <a:pt x="6286" y="4562"/>
                </a:cubicBezTo>
                <a:cubicBezTo>
                  <a:pt x="6340" y="4552"/>
                  <a:pt x="6415" y="4530"/>
                  <a:pt x="6479" y="4509"/>
                </a:cubicBezTo>
                <a:cubicBezTo>
                  <a:pt x="6533" y="4476"/>
                  <a:pt x="6608" y="4455"/>
                  <a:pt x="6661" y="4455"/>
                </a:cubicBezTo>
                <a:cubicBezTo>
                  <a:pt x="6715" y="4455"/>
                  <a:pt x="6780" y="4444"/>
                  <a:pt x="6811" y="4423"/>
                </a:cubicBezTo>
                <a:cubicBezTo>
                  <a:pt x="6844" y="4412"/>
                  <a:pt x="6897" y="4402"/>
                  <a:pt x="6919" y="4402"/>
                </a:cubicBezTo>
                <a:cubicBezTo>
                  <a:pt x="6940" y="4402"/>
                  <a:pt x="6994" y="4390"/>
                  <a:pt x="7037" y="4369"/>
                </a:cubicBezTo>
                <a:cubicBezTo>
                  <a:pt x="7069" y="4359"/>
                  <a:pt x="7133" y="4348"/>
                  <a:pt x="7166" y="4348"/>
                </a:cubicBezTo>
                <a:cubicBezTo>
                  <a:pt x="7209" y="4348"/>
                  <a:pt x="7230" y="4337"/>
                  <a:pt x="7241" y="4326"/>
                </a:cubicBezTo>
                <a:cubicBezTo>
                  <a:pt x="7241" y="4306"/>
                  <a:pt x="7249" y="4298"/>
                  <a:pt x="7281" y="4298"/>
                </a:cubicBezTo>
                <a:cubicBezTo>
                  <a:pt x="7299" y="4298"/>
                  <a:pt x="7324" y="4301"/>
                  <a:pt x="7359" y="4305"/>
                </a:cubicBezTo>
                <a:lnTo>
                  <a:pt x="7605" y="4305"/>
                </a:lnTo>
                <a:cubicBezTo>
                  <a:pt x="7712" y="4294"/>
                  <a:pt x="7734" y="4294"/>
                  <a:pt x="7755" y="4273"/>
                </a:cubicBezTo>
                <a:cubicBezTo>
                  <a:pt x="7767" y="4240"/>
                  <a:pt x="7788" y="4240"/>
                  <a:pt x="7917" y="4240"/>
                </a:cubicBezTo>
                <a:cubicBezTo>
                  <a:pt x="8034" y="4240"/>
                  <a:pt x="8067" y="4230"/>
                  <a:pt x="8131" y="4197"/>
                </a:cubicBezTo>
                <a:cubicBezTo>
                  <a:pt x="8170" y="4182"/>
                  <a:pt x="8192" y="4172"/>
                  <a:pt x="8210" y="4172"/>
                </a:cubicBezTo>
                <a:cubicBezTo>
                  <a:pt x="8216" y="4172"/>
                  <a:pt x="8222" y="4173"/>
                  <a:pt x="8227" y="4176"/>
                </a:cubicBezTo>
                <a:cubicBezTo>
                  <a:pt x="8236" y="4181"/>
                  <a:pt x="8249" y="4183"/>
                  <a:pt x="8267" y="4183"/>
                </a:cubicBezTo>
                <a:cubicBezTo>
                  <a:pt x="8292" y="4183"/>
                  <a:pt x="8328" y="4178"/>
                  <a:pt x="8378" y="4166"/>
                </a:cubicBezTo>
                <a:cubicBezTo>
                  <a:pt x="8456" y="4140"/>
                  <a:pt x="8589" y="4125"/>
                  <a:pt x="8682" y="4125"/>
                </a:cubicBezTo>
                <a:cubicBezTo>
                  <a:pt x="8742" y="4125"/>
                  <a:pt x="8785" y="4131"/>
                  <a:pt x="8785" y="4144"/>
                </a:cubicBezTo>
                <a:cubicBezTo>
                  <a:pt x="8785" y="4144"/>
                  <a:pt x="8849" y="4154"/>
                  <a:pt x="8925" y="4154"/>
                </a:cubicBezTo>
                <a:cubicBezTo>
                  <a:pt x="9011" y="4154"/>
                  <a:pt x="9085" y="4166"/>
                  <a:pt x="9097" y="4176"/>
                </a:cubicBezTo>
                <a:cubicBezTo>
                  <a:pt x="9118" y="4187"/>
                  <a:pt x="9225" y="4197"/>
                  <a:pt x="9343" y="4197"/>
                </a:cubicBezTo>
                <a:cubicBezTo>
                  <a:pt x="9461" y="4197"/>
                  <a:pt x="9590" y="4208"/>
                  <a:pt x="9622" y="4219"/>
                </a:cubicBezTo>
                <a:cubicBezTo>
                  <a:pt x="9665" y="4230"/>
                  <a:pt x="9740" y="4251"/>
                  <a:pt x="9805" y="4251"/>
                </a:cubicBezTo>
                <a:cubicBezTo>
                  <a:pt x="9858" y="4262"/>
                  <a:pt x="9922" y="4273"/>
                  <a:pt x="9933" y="4283"/>
                </a:cubicBezTo>
                <a:cubicBezTo>
                  <a:pt x="9955" y="4294"/>
                  <a:pt x="10041" y="4294"/>
                  <a:pt x="10126" y="4294"/>
                </a:cubicBezTo>
                <a:cubicBezTo>
                  <a:pt x="10255" y="4294"/>
                  <a:pt x="10276" y="4294"/>
                  <a:pt x="10298" y="4326"/>
                </a:cubicBezTo>
                <a:cubicBezTo>
                  <a:pt x="10319" y="4348"/>
                  <a:pt x="10437" y="4369"/>
                  <a:pt x="10684" y="4412"/>
                </a:cubicBezTo>
                <a:cubicBezTo>
                  <a:pt x="10727" y="4423"/>
                  <a:pt x="10802" y="4444"/>
                  <a:pt x="10845" y="4466"/>
                </a:cubicBezTo>
                <a:cubicBezTo>
                  <a:pt x="10887" y="4498"/>
                  <a:pt x="10942" y="4509"/>
                  <a:pt x="10952" y="4509"/>
                </a:cubicBezTo>
                <a:cubicBezTo>
                  <a:pt x="11016" y="4509"/>
                  <a:pt x="11123" y="4552"/>
                  <a:pt x="11199" y="4616"/>
                </a:cubicBezTo>
                <a:cubicBezTo>
                  <a:pt x="11242" y="4648"/>
                  <a:pt x="11295" y="4680"/>
                  <a:pt x="11328" y="4691"/>
                </a:cubicBezTo>
                <a:cubicBezTo>
                  <a:pt x="11371" y="4702"/>
                  <a:pt x="11392" y="4723"/>
                  <a:pt x="11392" y="4745"/>
                </a:cubicBezTo>
                <a:cubicBezTo>
                  <a:pt x="11392" y="4755"/>
                  <a:pt x="11402" y="4777"/>
                  <a:pt x="11424" y="4798"/>
                </a:cubicBezTo>
                <a:cubicBezTo>
                  <a:pt x="11499" y="4841"/>
                  <a:pt x="11767" y="5120"/>
                  <a:pt x="11810" y="5195"/>
                </a:cubicBezTo>
                <a:cubicBezTo>
                  <a:pt x="11843" y="5238"/>
                  <a:pt x="11864" y="5270"/>
                  <a:pt x="11874" y="5270"/>
                </a:cubicBezTo>
                <a:cubicBezTo>
                  <a:pt x="11885" y="5270"/>
                  <a:pt x="11917" y="5334"/>
                  <a:pt x="11960" y="5410"/>
                </a:cubicBezTo>
                <a:cubicBezTo>
                  <a:pt x="12014" y="5517"/>
                  <a:pt x="12057" y="5581"/>
                  <a:pt x="12143" y="5667"/>
                </a:cubicBezTo>
                <a:cubicBezTo>
                  <a:pt x="12218" y="5742"/>
                  <a:pt x="12282" y="5828"/>
                  <a:pt x="12314" y="5892"/>
                </a:cubicBezTo>
                <a:cubicBezTo>
                  <a:pt x="12346" y="5968"/>
                  <a:pt x="12379" y="6011"/>
                  <a:pt x="12400" y="6011"/>
                </a:cubicBezTo>
                <a:cubicBezTo>
                  <a:pt x="12432" y="6011"/>
                  <a:pt x="12453" y="6032"/>
                  <a:pt x="12465" y="6107"/>
                </a:cubicBezTo>
                <a:cubicBezTo>
                  <a:pt x="12475" y="6139"/>
                  <a:pt x="12496" y="6182"/>
                  <a:pt x="12518" y="6214"/>
                </a:cubicBezTo>
                <a:cubicBezTo>
                  <a:pt x="12604" y="6364"/>
                  <a:pt x="12786" y="6750"/>
                  <a:pt x="12797" y="6804"/>
                </a:cubicBezTo>
                <a:cubicBezTo>
                  <a:pt x="12808" y="6847"/>
                  <a:pt x="12818" y="6912"/>
                  <a:pt x="12829" y="6965"/>
                </a:cubicBezTo>
                <a:cubicBezTo>
                  <a:pt x="12840" y="7008"/>
                  <a:pt x="12872" y="7083"/>
                  <a:pt x="12894" y="7136"/>
                </a:cubicBezTo>
                <a:cubicBezTo>
                  <a:pt x="12937" y="7212"/>
                  <a:pt x="12937" y="7244"/>
                  <a:pt x="12937" y="7319"/>
                </a:cubicBezTo>
                <a:cubicBezTo>
                  <a:pt x="12925" y="7383"/>
                  <a:pt x="12937" y="7415"/>
                  <a:pt x="12947" y="7437"/>
                </a:cubicBezTo>
                <a:cubicBezTo>
                  <a:pt x="12990" y="7469"/>
                  <a:pt x="13001" y="7534"/>
                  <a:pt x="12979" y="7555"/>
                </a:cubicBezTo>
                <a:cubicBezTo>
                  <a:pt x="12968" y="7565"/>
                  <a:pt x="12968" y="7598"/>
                  <a:pt x="12990" y="7641"/>
                </a:cubicBezTo>
                <a:cubicBezTo>
                  <a:pt x="13001" y="7684"/>
                  <a:pt x="13011" y="7748"/>
                  <a:pt x="13022" y="7791"/>
                </a:cubicBezTo>
                <a:cubicBezTo>
                  <a:pt x="13033" y="7844"/>
                  <a:pt x="13044" y="7898"/>
                  <a:pt x="13054" y="7920"/>
                </a:cubicBezTo>
                <a:cubicBezTo>
                  <a:pt x="13076" y="7952"/>
                  <a:pt x="13087" y="8006"/>
                  <a:pt x="13076" y="8199"/>
                </a:cubicBezTo>
                <a:cubicBezTo>
                  <a:pt x="13076" y="8338"/>
                  <a:pt x="13087" y="8456"/>
                  <a:pt x="13087" y="8456"/>
                </a:cubicBezTo>
                <a:cubicBezTo>
                  <a:pt x="13097" y="8478"/>
                  <a:pt x="13108" y="8681"/>
                  <a:pt x="13108" y="8928"/>
                </a:cubicBezTo>
                <a:cubicBezTo>
                  <a:pt x="13119" y="9314"/>
                  <a:pt x="13108" y="9389"/>
                  <a:pt x="13087" y="9453"/>
                </a:cubicBezTo>
                <a:cubicBezTo>
                  <a:pt x="13076" y="9496"/>
                  <a:pt x="13054" y="9560"/>
                  <a:pt x="13054" y="9582"/>
                </a:cubicBezTo>
                <a:cubicBezTo>
                  <a:pt x="13044" y="9646"/>
                  <a:pt x="13001" y="9786"/>
                  <a:pt x="12947" y="9904"/>
                </a:cubicBezTo>
                <a:cubicBezTo>
                  <a:pt x="12925" y="9968"/>
                  <a:pt x="12915" y="10011"/>
                  <a:pt x="12925" y="10044"/>
                </a:cubicBezTo>
                <a:cubicBezTo>
                  <a:pt x="12925" y="10075"/>
                  <a:pt x="12925" y="10097"/>
                  <a:pt x="12915" y="10118"/>
                </a:cubicBezTo>
                <a:cubicBezTo>
                  <a:pt x="12894" y="10129"/>
                  <a:pt x="12872" y="10183"/>
                  <a:pt x="12861" y="10247"/>
                </a:cubicBezTo>
                <a:cubicBezTo>
                  <a:pt x="12851" y="10301"/>
                  <a:pt x="12818" y="10397"/>
                  <a:pt x="12786" y="10451"/>
                </a:cubicBezTo>
                <a:cubicBezTo>
                  <a:pt x="12765" y="10504"/>
                  <a:pt x="12732" y="10569"/>
                  <a:pt x="12732" y="10590"/>
                </a:cubicBezTo>
                <a:cubicBezTo>
                  <a:pt x="12732" y="10644"/>
                  <a:pt x="12689" y="10762"/>
                  <a:pt x="12647" y="10848"/>
                </a:cubicBezTo>
                <a:cubicBezTo>
                  <a:pt x="12615" y="10891"/>
                  <a:pt x="12604" y="10923"/>
                  <a:pt x="12615" y="10966"/>
                </a:cubicBezTo>
                <a:cubicBezTo>
                  <a:pt x="12625" y="11009"/>
                  <a:pt x="12615" y="11030"/>
                  <a:pt x="12572" y="11095"/>
                </a:cubicBezTo>
                <a:cubicBezTo>
                  <a:pt x="12550" y="11148"/>
                  <a:pt x="12508" y="11191"/>
                  <a:pt x="12496" y="11202"/>
                </a:cubicBezTo>
                <a:cubicBezTo>
                  <a:pt x="12486" y="11212"/>
                  <a:pt x="12465" y="11245"/>
                  <a:pt x="12453" y="11277"/>
                </a:cubicBezTo>
                <a:cubicBezTo>
                  <a:pt x="12443" y="11309"/>
                  <a:pt x="12400" y="11362"/>
                  <a:pt x="12379" y="11384"/>
                </a:cubicBezTo>
                <a:cubicBezTo>
                  <a:pt x="12346" y="11417"/>
                  <a:pt x="12314" y="11481"/>
                  <a:pt x="12293" y="11513"/>
                </a:cubicBezTo>
                <a:cubicBezTo>
                  <a:pt x="12282" y="11556"/>
                  <a:pt x="12229" y="11620"/>
                  <a:pt x="12186" y="11663"/>
                </a:cubicBezTo>
                <a:cubicBezTo>
                  <a:pt x="12143" y="11695"/>
                  <a:pt x="12100" y="11738"/>
                  <a:pt x="12100" y="11749"/>
                </a:cubicBezTo>
                <a:cubicBezTo>
                  <a:pt x="12100" y="11792"/>
                  <a:pt x="11950" y="12017"/>
                  <a:pt x="11917" y="12028"/>
                </a:cubicBezTo>
                <a:cubicBezTo>
                  <a:pt x="11896" y="12039"/>
                  <a:pt x="11831" y="12103"/>
                  <a:pt x="11778" y="12167"/>
                </a:cubicBezTo>
                <a:cubicBezTo>
                  <a:pt x="11649" y="12306"/>
                  <a:pt x="11660" y="12296"/>
                  <a:pt x="11607" y="12339"/>
                </a:cubicBezTo>
                <a:cubicBezTo>
                  <a:pt x="11585" y="12360"/>
                  <a:pt x="11552" y="12392"/>
                  <a:pt x="11552" y="12414"/>
                </a:cubicBezTo>
                <a:cubicBezTo>
                  <a:pt x="11542" y="12435"/>
                  <a:pt x="11521" y="12446"/>
                  <a:pt x="11510" y="12446"/>
                </a:cubicBezTo>
                <a:cubicBezTo>
                  <a:pt x="11499" y="12446"/>
                  <a:pt x="11456" y="12489"/>
                  <a:pt x="11424" y="12542"/>
                </a:cubicBezTo>
                <a:cubicBezTo>
                  <a:pt x="11381" y="12596"/>
                  <a:pt x="11316" y="12661"/>
                  <a:pt x="11285" y="12693"/>
                </a:cubicBezTo>
                <a:cubicBezTo>
                  <a:pt x="11252" y="12725"/>
                  <a:pt x="11220" y="12757"/>
                  <a:pt x="11220" y="12768"/>
                </a:cubicBezTo>
                <a:cubicBezTo>
                  <a:pt x="11220" y="12800"/>
                  <a:pt x="11027" y="12918"/>
                  <a:pt x="10866" y="12983"/>
                </a:cubicBezTo>
                <a:cubicBezTo>
                  <a:pt x="10770" y="13014"/>
                  <a:pt x="10684" y="13068"/>
                  <a:pt x="10663" y="13090"/>
                </a:cubicBezTo>
                <a:cubicBezTo>
                  <a:pt x="10626" y="13135"/>
                  <a:pt x="10498" y="13180"/>
                  <a:pt x="10439" y="13180"/>
                </a:cubicBezTo>
                <a:cubicBezTo>
                  <a:pt x="10429" y="13180"/>
                  <a:pt x="10421" y="13179"/>
                  <a:pt x="10415" y="13176"/>
                </a:cubicBezTo>
                <a:cubicBezTo>
                  <a:pt x="10412" y="13172"/>
                  <a:pt x="10406" y="13169"/>
                  <a:pt x="10398" y="13169"/>
                </a:cubicBezTo>
                <a:cubicBezTo>
                  <a:pt x="10384" y="13169"/>
                  <a:pt x="10360" y="13177"/>
                  <a:pt x="10319" y="13197"/>
                </a:cubicBezTo>
                <a:cubicBezTo>
                  <a:pt x="10180" y="13261"/>
                  <a:pt x="9998" y="13336"/>
                  <a:pt x="9986" y="13336"/>
                </a:cubicBezTo>
                <a:cubicBezTo>
                  <a:pt x="9976" y="13336"/>
                  <a:pt x="9901" y="13369"/>
                  <a:pt x="9815" y="13412"/>
                </a:cubicBezTo>
                <a:cubicBezTo>
                  <a:pt x="9729" y="13455"/>
                  <a:pt x="9633" y="13497"/>
                  <a:pt x="9590" y="13497"/>
                </a:cubicBezTo>
                <a:cubicBezTo>
                  <a:pt x="9557" y="13508"/>
                  <a:pt x="9493" y="13540"/>
                  <a:pt x="9450" y="13572"/>
                </a:cubicBezTo>
                <a:cubicBezTo>
                  <a:pt x="9397" y="13594"/>
                  <a:pt x="9343" y="13626"/>
                  <a:pt x="9311" y="13636"/>
                </a:cubicBezTo>
                <a:cubicBezTo>
                  <a:pt x="9279" y="13636"/>
                  <a:pt x="9204" y="13658"/>
                  <a:pt x="9161" y="13669"/>
                </a:cubicBezTo>
                <a:cubicBezTo>
                  <a:pt x="9112" y="13685"/>
                  <a:pt x="9086" y="13693"/>
                  <a:pt x="9068" y="13693"/>
                </a:cubicBezTo>
                <a:cubicBezTo>
                  <a:pt x="9051" y="13693"/>
                  <a:pt x="9043" y="13685"/>
                  <a:pt x="9032" y="13669"/>
                </a:cubicBezTo>
                <a:cubicBezTo>
                  <a:pt x="9022" y="13658"/>
                  <a:pt x="9011" y="13653"/>
                  <a:pt x="8997" y="13653"/>
                </a:cubicBezTo>
                <a:cubicBezTo>
                  <a:pt x="8984" y="13653"/>
                  <a:pt x="8968" y="13658"/>
                  <a:pt x="8946" y="13669"/>
                </a:cubicBezTo>
                <a:cubicBezTo>
                  <a:pt x="8918" y="13679"/>
                  <a:pt x="8854" y="13684"/>
                  <a:pt x="8792" y="13684"/>
                </a:cubicBezTo>
                <a:cubicBezTo>
                  <a:pt x="8716" y="13684"/>
                  <a:pt x="8641" y="13676"/>
                  <a:pt x="8635" y="13658"/>
                </a:cubicBezTo>
                <a:cubicBezTo>
                  <a:pt x="8635" y="13653"/>
                  <a:pt x="8630" y="13650"/>
                  <a:pt x="8612" y="13650"/>
                </a:cubicBezTo>
                <a:cubicBezTo>
                  <a:pt x="8595" y="13650"/>
                  <a:pt x="8565" y="13653"/>
                  <a:pt x="8517" y="13658"/>
                </a:cubicBezTo>
                <a:cubicBezTo>
                  <a:pt x="8453" y="13669"/>
                  <a:pt x="8378" y="13679"/>
                  <a:pt x="8356" y="13679"/>
                </a:cubicBezTo>
                <a:cubicBezTo>
                  <a:pt x="8281" y="13679"/>
                  <a:pt x="8099" y="13626"/>
                  <a:pt x="8013" y="13583"/>
                </a:cubicBezTo>
                <a:cubicBezTo>
                  <a:pt x="7970" y="13562"/>
                  <a:pt x="7895" y="13529"/>
                  <a:pt x="7841" y="13508"/>
                </a:cubicBezTo>
                <a:cubicBezTo>
                  <a:pt x="7788" y="13497"/>
                  <a:pt x="7712" y="13455"/>
                  <a:pt x="7670" y="13433"/>
                </a:cubicBezTo>
                <a:cubicBezTo>
                  <a:pt x="7573" y="13358"/>
                  <a:pt x="7498" y="13326"/>
                  <a:pt x="7466" y="13326"/>
                </a:cubicBezTo>
                <a:cubicBezTo>
                  <a:pt x="7445" y="13326"/>
                  <a:pt x="7380" y="13293"/>
                  <a:pt x="7316" y="13240"/>
                </a:cubicBezTo>
                <a:cubicBezTo>
                  <a:pt x="7241" y="13197"/>
                  <a:pt x="7176" y="13164"/>
                  <a:pt x="7166" y="13164"/>
                </a:cubicBezTo>
                <a:cubicBezTo>
                  <a:pt x="7144" y="13164"/>
                  <a:pt x="7133" y="13154"/>
                  <a:pt x="7123" y="13143"/>
                </a:cubicBezTo>
                <a:cubicBezTo>
                  <a:pt x="7123" y="13133"/>
                  <a:pt x="6790" y="12971"/>
                  <a:pt x="6769" y="12971"/>
                </a:cubicBezTo>
                <a:cubicBezTo>
                  <a:pt x="6747" y="12971"/>
                  <a:pt x="6630" y="12875"/>
                  <a:pt x="6597" y="12832"/>
                </a:cubicBezTo>
                <a:cubicBezTo>
                  <a:pt x="6565" y="12800"/>
                  <a:pt x="6511" y="12757"/>
                  <a:pt x="6458" y="12725"/>
                </a:cubicBezTo>
                <a:cubicBezTo>
                  <a:pt x="6361" y="12671"/>
                  <a:pt x="6286" y="12596"/>
                  <a:pt x="6211" y="12499"/>
                </a:cubicBezTo>
                <a:cubicBezTo>
                  <a:pt x="6189" y="12468"/>
                  <a:pt x="6158" y="12446"/>
                  <a:pt x="6146" y="12446"/>
                </a:cubicBezTo>
                <a:cubicBezTo>
                  <a:pt x="6125" y="12446"/>
                  <a:pt x="6093" y="12414"/>
                  <a:pt x="6072" y="12382"/>
                </a:cubicBezTo>
                <a:cubicBezTo>
                  <a:pt x="6050" y="12349"/>
                  <a:pt x="6007" y="12306"/>
                  <a:pt x="5986" y="12296"/>
                </a:cubicBezTo>
                <a:cubicBezTo>
                  <a:pt x="5965" y="12275"/>
                  <a:pt x="5953" y="12253"/>
                  <a:pt x="5953" y="12232"/>
                </a:cubicBezTo>
                <a:cubicBezTo>
                  <a:pt x="5953" y="12221"/>
                  <a:pt x="5922" y="12189"/>
                  <a:pt x="5900" y="12167"/>
                </a:cubicBezTo>
                <a:cubicBezTo>
                  <a:pt x="5868" y="12146"/>
                  <a:pt x="5825" y="12092"/>
                  <a:pt x="5793" y="12049"/>
                </a:cubicBezTo>
                <a:cubicBezTo>
                  <a:pt x="5771" y="12006"/>
                  <a:pt x="5729" y="11931"/>
                  <a:pt x="5696" y="11888"/>
                </a:cubicBezTo>
                <a:cubicBezTo>
                  <a:pt x="5674" y="11856"/>
                  <a:pt x="5610" y="11770"/>
                  <a:pt x="5578" y="11706"/>
                </a:cubicBezTo>
                <a:cubicBezTo>
                  <a:pt x="5535" y="11641"/>
                  <a:pt x="5503" y="11588"/>
                  <a:pt x="5493" y="11588"/>
                </a:cubicBezTo>
                <a:cubicBezTo>
                  <a:pt x="5493" y="11588"/>
                  <a:pt x="5450" y="11534"/>
                  <a:pt x="5396" y="11459"/>
                </a:cubicBezTo>
                <a:cubicBezTo>
                  <a:pt x="5353" y="11384"/>
                  <a:pt x="5310" y="11331"/>
                  <a:pt x="5300" y="11331"/>
                </a:cubicBezTo>
                <a:cubicBezTo>
                  <a:pt x="5288" y="11331"/>
                  <a:pt x="5278" y="11298"/>
                  <a:pt x="5257" y="11266"/>
                </a:cubicBezTo>
                <a:cubicBezTo>
                  <a:pt x="5245" y="11234"/>
                  <a:pt x="5203" y="11169"/>
                  <a:pt x="5160" y="11127"/>
                </a:cubicBezTo>
                <a:cubicBezTo>
                  <a:pt x="5117" y="11084"/>
                  <a:pt x="5085" y="11041"/>
                  <a:pt x="5085" y="11030"/>
                </a:cubicBezTo>
                <a:cubicBezTo>
                  <a:pt x="5085" y="11019"/>
                  <a:pt x="5074" y="10987"/>
                  <a:pt x="5042" y="10955"/>
                </a:cubicBezTo>
                <a:cubicBezTo>
                  <a:pt x="5021" y="10933"/>
                  <a:pt x="5009" y="10902"/>
                  <a:pt x="5009" y="10880"/>
                </a:cubicBezTo>
                <a:cubicBezTo>
                  <a:pt x="5009" y="10869"/>
                  <a:pt x="4988" y="10826"/>
                  <a:pt x="4956" y="10794"/>
                </a:cubicBezTo>
                <a:cubicBezTo>
                  <a:pt x="4935" y="10773"/>
                  <a:pt x="4913" y="10730"/>
                  <a:pt x="4913" y="10709"/>
                </a:cubicBezTo>
                <a:cubicBezTo>
                  <a:pt x="4913" y="10655"/>
                  <a:pt x="4849" y="10526"/>
                  <a:pt x="4773" y="10440"/>
                </a:cubicBezTo>
                <a:cubicBezTo>
                  <a:pt x="4634" y="10247"/>
                  <a:pt x="4580" y="10151"/>
                  <a:pt x="4549" y="10001"/>
                </a:cubicBezTo>
                <a:cubicBezTo>
                  <a:pt x="4516" y="9915"/>
                  <a:pt x="4484" y="9818"/>
                  <a:pt x="4463" y="9775"/>
                </a:cubicBezTo>
                <a:cubicBezTo>
                  <a:pt x="4430" y="9722"/>
                  <a:pt x="4420" y="9679"/>
                  <a:pt x="4420" y="9550"/>
                </a:cubicBezTo>
                <a:cubicBezTo>
                  <a:pt x="4409" y="9453"/>
                  <a:pt x="4398" y="9357"/>
                  <a:pt x="4387" y="9336"/>
                </a:cubicBezTo>
                <a:cubicBezTo>
                  <a:pt x="4356" y="9282"/>
                  <a:pt x="4313" y="9046"/>
                  <a:pt x="4334" y="9014"/>
                </a:cubicBezTo>
                <a:cubicBezTo>
                  <a:pt x="4334" y="9003"/>
                  <a:pt x="4323" y="8928"/>
                  <a:pt x="4302" y="8853"/>
                </a:cubicBezTo>
                <a:cubicBezTo>
                  <a:pt x="4280" y="8756"/>
                  <a:pt x="4270" y="8702"/>
                  <a:pt x="4291" y="8692"/>
                </a:cubicBezTo>
                <a:cubicBezTo>
                  <a:pt x="4291" y="8671"/>
                  <a:pt x="4302" y="8585"/>
                  <a:pt x="4302" y="8499"/>
                </a:cubicBezTo>
                <a:cubicBezTo>
                  <a:pt x="4291" y="8402"/>
                  <a:pt x="4302" y="8295"/>
                  <a:pt x="4313" y="8242"/>
                </a:cubicBezTo>
                <a:cubicBezTo>
                  <a:pt x="4323" y="8199"/>
                  <a:pt x="4344" y="8113"/>
                  <a:pt x="4344" y="8059"/>
                </a:cubicBezTo>
                <a:cubicBezTo>
                  <a:pt x="4366" y="7844"/>
                  <a:pt x="4398" y="7758"/>
                  <a:pt x="4495" y="7544"/>
                </a:cubicBezTo>
                <a:cubicBezTo>
                  <a:pt x="4570" y="7405"/>
                  <a:pt x="4613" y="7298"/>
                  <a:pt x="4613" y="7233"/>
                </a:cubicBezTo>
                <a:cubicBezTo>
                  <a:pt x="4634" y="7136"/>
                  <a:pt x="4656" y="7083"/>
                  <a:pt x="4731" y="7008"/>
                </a:cubicBezTo>
                <a:cubicBezTo>
                  <a:pt x="4859" y="6869"/>
                  <a:pt x="4913" y="6804"/>
                  <a:pt x="4956" y="6718"/>
                </a:cubicBezTo>
                <a:cubicBezTo>
                  <a:pt x="4978" y="6676"/>
                  <a:pt x="4999" y="6621"/>
                  <a:pt x="5021" y="6611"/>
                </a:cubicBezTo>
                <a:cubicBezTo>
                  <a:pt x="5042" y="6590"/>
                  <a:pt x="5074" y="6536"/>
                  <a:pt x="5095" y="6493"/>
                </a:cubicBezTo>
                <a:cubicBezTo>
                  <a:pt x="5171" y="6354"/>
                  <a:pt x="5417" y="6128"/>
                  <a:pt x="5589" y="6032"/>
                </a:cubicBezTo>
                <a:cubicBezTo>
                  <a:pt x="5674" y="5989"/>
                  <a:pt x="5760" y="5956"/>
                  <a:pt x="5793" y="5956"/>
                </a:cubicBezTo>
                <a:cubicBezTo>
                  <a:pt x="5825" y="5956"/>
                  <a:pt x="5889" y="5946"/>
                  <a:pt x="5943" y="5935"/>
                </a:cubicBezTo>
                <a:cubicBezTo>
                  <a:pt x="5996" y="5914"/>
                  <a:pt x="6061" y="5903"/>
                  <a:pt x="6082" y="5892"/>
                </a:cubicBezTo>
                <a:cubicBezTo>
                  <a:pt x="6115" y="5882"/>
                  <a:pt x="6179" y="5860"/>
                  <a:pt x="6222" y="5839"/>
                </a:cubicBezTo>
                <a:cubicBezTo>
                  <a:pt x="6275" y="5817"/>
                  <a:pt x="6351" y="5785"/>
                  <a:pt x="6404" y="5785"/>
                </a:cubicBezTo>
                <a:cubicBezTo>
                  <a:pt x="6447" y="5775"/>
                  <a:pt x="6501" y="5763"/>
                  <a:pt x="6522" y="5763"/>
                </a:cubicBezTo>
                <a:cubicBezTo>
                  <a:pt x="6565" y="5732"/>
                  <a:pt x="6715" y="5699"/>
                  <a:pt x="6811" y="5678"/>
                </a:cubicBezTo>
                <a:cubicBezTo>
                  <a:pt x="6866" y="5678"/>
                  <a:pt x="6919" y="5656"/>
                  <a:pt x="6930" y="5646"/>
                </a:cubicBezTo>
                <a:cubicBezTo>
                  <a:pt x="6946" y="5630"/>
                  <a:pt x="6961" y="5620"/>
                  <a:pt x="6989" y="5620"/>
                </a:cubicBezTo>
                <a:cubicBezTo>
                  <a:pt x="7000" y="5620"/>
                  <a:pt x="7012" y="5621"/>
                  <a:pt x="7026" y="5624"/>
                </a:cubicBezTo>
                <a:cubicBezTo>
                  <a:pt x="7038" y="5627"/>
                  <a:pt x="7052" y="5629"/>
                  <a:pt x="7066" y="5629"/>
                </a:cubicBezTo>
                <a:cubicBezTo>
                  <a:pt x="7099" y="5629"/>
                  <a:pt x="7135" y="5621"/>
                  <a:pt x="7166" y="5613"/>
                </a:cubicBezTo>
                <a:cubicBezTo>
                  <a:pt x="7198" y="5603"/>
                  <a:pt x="7241" y="5592"/>
                  <a:pt x="7273" y="5592"/>
                </a:cubicBezTo>
                <a:cubicBezTo>
                  <a:pt x="7295" y="5592"/>
                  <a:pt x="7369" y="5581"/>
                  <a:pt x="7423" y="5570"/>
                </a:cubicBezTo>
                <a:cubicBezTo>
                  <a:pt x="7488" y="5560"/>
                  <a:pt x="7605" y="5549"/>
                  <a:pt x="7702" y="5549"/>
                </a:cubicBezTo>
                <a:cubicBezTo>
                  <a:pt x="7809" y="5549"/>
                  <a:pt x="7895" y="5539"/>
                  <a:pt x="7917" y="5527"/>
                </a:cubicBezTo>
                <a:cubicBezTo>
                  <a:pt x="7948" y="5517"/>
                  <a:pt x="7991" y="5506"/>
                  <a:pt x="8013" y="5496"/>
                </a:cubicBezTo>
                <a:cubicBezTo>
                  <a:pt x="8034" y="5496"/>
                  <a:pt x="8077" y="5474"/>
                  <a:pt x="8120" y="5463"/>
                </a:cubicBezTo>
                <a:cubicBezTo>
                  <a:pt x="8151" y="5451"/>
                  <a:pt x="8172" y="5445"/>
                  <a:pt x="8190" y="5445"/>
                </a:cubicBezTo>
                <a:cubicBezTo>
                  <a:pt x="8203" y="5445"/>
                  <a:pt x="8214" y="5448"/>
                  <a:pt x="8227" y="5453"/>
                </a:cubicBezTo>
                <a:cubicBezTo>
                  <a:pt x="8244" y="5463"/>
                  <a:pt x="8260" y="5469"/>
                  <a:pt x="8279" y="5469"/>
                </a:cubicBezTo>
                <a:cubicBezTo>
                  <a:pt x="8297" y="5469"/>
                  <a:pt x="8319" y="5463"/>
                  <a:pt x="8346" y="5453"/>
                </a:cubicBezTo>
                <a:cubicBezTo>
                  <a:pt x="8389" y="5442"/>
                  <a:pt x="8453" y="5431"/>
                  <a:pt x="8496" y="5431"/>
                </a:cubicBezTo>
                <a:cubicBezTo>
                  <a:pt x="8539" y="5420"/>
                  <a:pt x="8603" y="5410"/>
                  <a:pt x="8656" y="5399"/>
                </a:cubicBezTo>
                <a:cubicBezTo>
                  <a:pt x="8678" y="5394"/>
                  <a:pt x="8713" y="5391"/>
                  <a:pt x="8753" y="5391"/>
                </a:cubicBezTo>
                <a:cubicBezTo>
                  <a:pt x="8793" y="5391"/>
                  <a:pt x="8839" y="5394"/>
                  <a:pt x="8882" y="5399"/>
                </a:cubicBezTo>
                <a:cubicBezTo>
                  <a:pt x="9021" y="5399"/>
                  <a:pt x="9343" y="5377"/>
                  <a:pt x="9461" y="5356"/>
                </a:cubicBezTo>
                <a:cubicBezTo>
                  <a:pt x="9477" y="5351"/>
                  <a:pt x="9493" y="5348"/>
                  <a:pt x="9505" y="5348"/>
                </a:cubicBezTo>
                <a:cubicBezTo>
                  <a:pt x="9517" y="5348"/>
                  <a:pt x="9526" y="5351"/>
                  <a:pt x="9526" y="5356"/>
                </a:cubicBezTo>
                <a:cubicBezTo>
                  <a:pt x="9536" y="5367"/>
                  <a:pt x="9557" y="5377"/>
                  <a:pt x="9579" y="5377"/>
                </a:cubicBezTo>
                <a:cubicBezTo>
                  <a:pt x="9611" y="5377"/>
                  <a:pt x="9633" y="5377"/>
                  <a:pt x="9643" y="5388"/>
                </a:cubicBezTo>
                <a:cubicBezTo>
                  <a:pt x="9654" y="5399"/>
                  <a:pt x="9667" y="5404"/>
                  <a:pt x="9692" y="5404"/>
                </a:cubicBezTo>
                <a:cubicBezTo>
                  <a:pt x="9716" y="5404"/>
                  <a:pt x="9751" y="5399"/>
                  <a:pt x="9805" y="5388"/>
                </a:cubicBezTo>
                <a:lnTo>
                  <a:pt x="9955" y="5367"/>
                </a:lnTo>
                <a:lnTo>
                  <a:pt x="9986" y="5410"/>
                </a:lnTo>
                <a:cubicBezTo>
                  <a:pt x="10019" y="5453"/>
                  <a:pt x="10029" y="5453"/>
                  <a:pt x="10169" y="5463"/>
                </a:cubicBezTo>
                <a:cubicBezTo>
                  <a:pt x="10276" y="5474"/>
                  <a:pt x="10362" y="5496"/>
                  <a:pt x="10437" y="5527"/>
                </a:cubicBezTo>
                <a:cubicBezTo>
                  <a:pt x="10501" y="5549"/>
                  <a:pt x="10587" y="5581"/>
                  <a:pt x="10641" y="5592"/>
                </a:cubicBezTo>
                <a:cubicBezTo>
                  <a:pt x="10694" y="5592"/>
                  <a:pt x="10737" y="5613"/>
                  <a:pt x="10759" y="5635"/>
                </a:cubicBezTo>
                <a:cubicBezTo>
                  <a:pt x="10770" y="5646"/>
                  <a:pt x="10813" y="5667"/>
                  <a:pt x="10845" y="5678"/>
                </a:cubicBezTo>
                <a:cubicBezTo>
                  <a:pt x="10877" y="5689"/>
                  <a:pt x="10920" y="5710"/>
                  <a:pt x="10930" y="5732"/>
                </a:cubicBezTo>
                <a:cubicBezTo>
                  <a:pt x="10942" y="5742"/>
                  <a:pt x="10995" y="5775"/>
                  <a:pt x="11027" y="5785"/>
                </a:cubicBezTo>
                <a:cubicBezTo>
                  <a:pt x="11070" y="5796"/>
                  <a:pt x="11135" y="5839"/>
                  <a:pt x="11166" y="5871"/>
                </a:cubicBezTo>
                <a:cubicBezTo>
                  <a:pt x="11285" y="5978"/>
                  <a:pt x="11402" y="6096"/>
                  <a:pt x="11445" y="6150"/>
                </a:cubicBezTo>
                <a:cubicBezTo>
                  <a:pt x="11467" y="6182"/>
                  <a:pt x="11521" y="6225"/>
                  <a:pt x="11552" y="6257"/>
                </a:cubicBezTo>
                <a:cubicBezTo>
                  <a:pt x="11585" y="6278"/>
                  <a:pt x="11628" y="6332"/>
                  <a:pt x="11649" y="6375"/>
                </a:cubicBezTo>
                <a:cubicBezTo>
                  <a:pt x="11671" y="6418"/>
                  <a:pt x="11681" y="6440"/>
                  <a:pt x="11692" y="6440"/>
                </a:cubicBezTo>
                <a:cubicBezTo>
                  <a:pt x="11703" y="6440"/>
                  <a:pt x="11757" y="6482"/>
                  <a:pt x="11800" y="6514"/>
                </a:cubicBezTo>
                <a:cubicBezTo>
                  <a:pt x="11874" y="6579"/>
                  <a:pt x="11896" y="6600"/>
                  <a:pt x="11885" y="6633"/>
                </a:cubicBezTo>
                <a:cubicBezTo>
                  <a:pt x="11874" y="6654"/>
                  <a:pt x="11896" y="6676"/>
                  <a:pt x="11928" y="6718"/>
                </a:cubicBezTo>
                <a:lnTo>
                  <a:pt x="11993" y="6783"/>
                </a:lnTo>
                <a:cubicBezTo>
                  <a:pt x="11993" y="6793"/>
                  <a:pt x="12014" y="6836"/>
                  <a:pt x="12036" y="6869"/>
                </a:cubicBezTo>
                <a:cubicBezTo>
                  <a:pt x="12067" y="6900"/>
                  <a:pt x="12089" y="6943"/>
                  <a:pt x="12089" y="6954"/>
                </a:cubicBezTo>
                <a:cubicBezTo>
                  <a:pt x="12089" y="6965"/>
                  <a:pt x="12110" y="7019"/>
                  <a:pt x="12143" y="7072"/>
                </a:cubicBezTo>
                <a:cubicBezTo>
                  <a:pt x="12175" y="7115"/>
                  <a:pt x="12207" y="7190"/>
                  <a:pt x="12218" y="7233"/>
                </a:cubicBezTo>
                <a:cubicBezTo>
                  <a:pt x="12239" y="7265"/>
                  <a:pt x="12260" y="7319"/>
                  <a:pt x="12272" y="7341"/>
                </a:cubicBezTo>
                <a:cubicBezTo>
                  <a:pt x="12282" y="7372"/>
                  <a:pt x="12303" y="7437"/>
                  <a:pt x="12314" y="7480"/>
                </a:cubicBezTo>
                <a:cubicBezTo>
                  <a:pt x="12325" y="7534"/>
                  <a:pt x="12346" y="7608"/>
                  <a:pt x="12368" y="7641"/>
                </a:cubicBezTo>
                <a:cubicBezTo>
                  <a:pt x="12389" y="7705"/>
                  <a:pt x="12422" y="7855"/>
                  <a:pt x="12432" y="8070"/>
                </a:cubicBezTo>
                <a:cubicBezTo>
                  <a:pt x="12443" y="8113"/>
                  <a:pt x="12453" y="8199"/>
                  <a:pt x="12475" y="8242"/>
                </a:cubicBezTo>
                <a:cubicBezTo>
                  <a:pt x="12496" y="8327"/>
                  <a:pt x="12496" y="8327"/>
                  <a:pt x="12475" y="8349"/>
                </a:cubicBezTo>
                <a:cubicBezTo>
                  <a:pt x="12443" y="8370"/>
                  <a:pt x="12443" y="8381"/>
                  <a:pt x="12475" y="8488"/>
                </a:cubicBezTo>
                <a:cubicBezTo>
                  <a:pt x="12508" y="8606"/>
                  <a:pt x="12508" y="8606"/>
                  <a:pt x="12475" y="8628"/>
                </a:cubicBezTo>
                <a:cubicBezTo>
                  <a:pt x="12443" y="8649"/>
                  <a:pt x="12443" y="8649"/>
                  <a:pt x="12465" y="8714"/>
                </a:cubicBezTo>
                <a:cubicBezTo>
                  <a:pt x="12486" y="8810"/>
                  <a:pt x="12486" y="9153"/>
                  <a:pt x="12465" y="9207"/>
                </a:cubicBezTo>
                <a:cubicBezTo>
                  <a:pt x="12443" y="9250"/>
                  <a:pt x="12411" y="9421"/>
                  <a:pt x="12411" y="9486"/>
                </a:cubicBezTo>
                <a:cubicBezTo>
                  <a:pt x="12411" y="9539"/>
                  <a:pt x="12346" y="9754"/>
                  <a:pt x="12282" y="9925"/>
                </a:cubicBezTo>
                <a:cubicBezTo>
                  <a:pt x="12260" y="9968"/>
                  <a:pt x="12250" y="10022"/>
                  <a:pt x="12250" y="10054"/>
                </a:cubicBezTo>
                <a:cubicBezTo>
                  <a:pt x="12250" y="10097"/>
                  <a:pt x="12239" y="10118"/>
                  <a:pt x="12218" y="10129"/>
                </a:cubicBezTo>
                <a:cubicBezTo>
                  <a:pt x="12196" y="10140"/>
                  <a:pt x="12186" y="10151"/>
                  <a:pt x="12186" y="10161"/>
                </a:cubicBezTo>
                <a:cubicBezTo>
                  <a:pt x="12186" y="10172"/>
                  <a:pt x="12143" y="10237"/>
                  <a:pt x="12089" y="10301"/>
                </a:cubicBezTo>
                <a:cubicBezTo>
                  <a:pt x="12003" y="10408"/>
                  <a:pt x="11971" y="10473"/>
                  <a:pt x="11864" y="10644"/>
                </a:cubicBezTo>
                <a:cubicBezTo>
                  <a:pt x="11864" y="10655"/>
                  <a:pt x="11831" y="10687"/>
                  <a:pt x="11810" y="10709"/>
                </a:cubicBezTo>
                <a:cubicBezTo>
                  <a:pt x="11800" y="10730"/>
                  <a:pt x="11757" y="10794"/>
                  <a:pt x="11724" y="10848"/>
                </a:cubicBezTo>
                <a:cubicBezTo>
                  <a:pt x="11660" y="10966"/>
                  <a:pt x="11638" y="11009"/>
                  <a:pt x="11595" y="11009"/>
                </a:cubicBezTo>
                <a:cubicBezTo>
                  <a:pt x="11585" y="11009"/>
                  <a:pt x="11521" y="11062"/>
                  <a:pt x="11456" y="11138"/>
                </a:cubicBezTo>
                <a:cubicBezTo>
                  <a:pt x="11381" y="11202"/>
                  <a:pt x="11328" y="11266"/>
                  <a:pt x="11316" y="11266"/>
                </a:cubicBezTo>
                <a:cubicBezTo>
                  <a:pt x="11306" y="11266"/>
                  <a:pt x="11274" y="11298"/>
                  <a:pt x="11242" y="11352"/>
                </a:cubicBezTo>
                <a:cubicBezTo>
                  <a:pt x="11166" y="11448"/>
                  <a:pt x="10920" y="11706"/>
                  <a:pt x="10834" y="11770"/>
                </a:cubicBezTo>
                <a:cubicBezTo>
                  <a:pt x="10802" y="11792"/>
                  <a:pt x="10770" y="11824"/>
                  <a:pt x="10759" y="11834"/>
                </a:cubicBezTo>
                <a:cubicBezTo>
                  <a:pt x="10759" y="11846"/>
                  <a:pt x="10706" y="11877"/>
                  <a:pt x="10651" y="11910"/>
                </a:cubicBezTo>
                <a:cubicBezTo>
                  <a:pt x="10587" y="11942"/>
                  <a:pt x="10534" y="11974"/>
                  <a:pt x="10534" y="11996"/>
                </a:cubicBezTo>
                <a:cubicBezTo>
                  <a:pt x="10512" y="12028"/>
                  <a:pt x="10458" y="12070"/>
                  <a:pt x="10427" y="12070"/>
                </a:cubicBezTo>
                <a:cubicBezTo>
                  <a:pt x="10415" y="12070"/>
                  <a:pt x="10362" y="12124"/>
                  <a:pt x="10319" y="12178"/>
                </a:cubicBezTo>
                <a:cubicBezTo>
                  <a:pt x="10271" y="12236"/>
                  <a:pt x="10231" y="12276"/>
                  <a:pt x="10216" y="12276"/>
                </a:cubicBezTo>
                <a:cubicBezTo>
                  <a:pt x="10215" y="12276"/>
                  <a:pt x="10213" y="12276"/>
                  <a:pt x="10212" y="12275"/>
                </a:cubicBezTo>
                <a:cubicBezTo>
                  <a:pt x="10191" y="12275"/>
                  <a:pt x="10126" y="12306"/>
                  <a:pt x="9955" y="12425"/>
                </a:cubicBezTo>
                <a:cubicBezTo>
                  <a:pt x="9933" y="12446"/>
                  <a:pt x="9879" y="12478"/>
                  <a:pt x="9847" y="12499"/>
                </a:cubicBezTo>
                <a:cubicBezTo>
                  <a:pt x="9815" y="12521"/>
                  <a:pt x="9772" y="12554"/>
                  <a:pt x="9750" y="12585"/>
                </a:cubicBezTo>
                <a:cubicBezTo>
                  <a:pt x="9710" y="12618"/>
                  <a:pt x="9688" y="12632"/>
                  <a:pt x="9656" y="12632"/>
                </a:cubicBezTo>
                <a:cubicBezTo>
                  <a:pt x="9646" y="12632"/>
                  <a:pt x="9635" y="12631"/>
                  <a:pt x="9622" y="12628"/>
                </a:cubicBezTo>
                <a:cubicBezTo>
                  <a:pt x="9611" y="12628"/>
                  <a:pt x="9557" y="12650"/>
                  <a:pt x="9514" y="12682"/>
                </a:cubicBezTo>
                <a:cubicBezTo>
                  <a:pt x="9471" y="12700"/>
                  <a:pt x="9435" y="12717"/>
                  <a:pt x="9417" y="12717"/>
                </a:cubicBezTo>
                <a:cubicBezTo>
                  <a:pt x="9413" y="12717"/>
                  <a:pt x="9409" y="12716"/>
                  <a:pt x="9407" y="12714"/>
                </a:cubicBezTo>
                <a:cubicBezTo>
                  <a:pt x="9407" y="12714"/>
                  <a:pt x="9364" y="12735"/>
                  <a:pt x="9311" y="12757"/>
                </a:cubicBezTo>
                <a:cubicBezTo>
                  <a:pt x="9257" y="12790"/>
                  <a:pt x="9204" y="12811"/>
                  <a:pt x="9193" y="12811"/>
                </a:cubicBezTo>
                <a:cubicBezTo>
                  <a:pt x="9182" y="12811"/>
                  <a:pt x="9139" y="12821"/>
                  <a:pt x="9085" y="12843"/>
                </a:cubicBezTo>
                <a:cubicBezTo>
                  <a:pt x="8957" y="12907"/>
                  <a:pt x="8849" y="12940"/>
                  <a:pt x="8753" y="12940"/>
                </a:cubicBezTo>
                <a:cubicBezTo>
                  <a:pt x="8699" y="12940"/>
                  <a:pt x="8646" y="12940"/>
                  <a:pt x="8625" y="12950"/>
                </a:cubicBezTo>
                <a:cubicBezTo>
                  <a:pt x="8614" y="12956"/>
                  <a:pt x="8603" y="12958"/>
                  <a:pt x="8588" y="12958"/>
                </a:cubicBezTo>
                <a:cubicBezTo>
                  <a:pt x="8574" y="12958"/>
                  <a:pt x="8555" y="12956"/>
                  <a:pt x="8528" y="12950"/>
                </a:cubicBezTo>
                <a:cubicBezTo>
                  <a:pt x="8496" y="12929"/>
                  <a:pt x="8453" y="12918"/>
                  <a:pt x="8432" y="12918"/>
                </a:cubicBezTo>
                <a:cubicBezTo>
                  <a:pt x="8420" y="12918"/>
                  <a:pt x="8356" y="12897"/>
                  <a:pt x="8303" y="12864"/>
                </a:cubicBezTo>
                <a:cubicBezTo>
                  <a:pt x="8260" y="12832"/>
                  <a:pt x="8174" y="12800"/>
                  <a:pt x="8120" y="12778"/>
                </a:cubicBezTo>
                <a:cubicBezTo>
                  <a:pt x="8067" y="12768"/>
                  <a:pt x="8024" y="12747"/>
                  <a:pt x="8024" y="12735"/>
                </a:cubicBezTo>
                <a:cubicBezTo>
                  <a:pt x="8024" y="12714"/>
                  <a:pt x="7991" y="12704"/>
                  <a:pt x="7948" y="12682"/>
                </a:cubicBezTo>
                <a:cubicBezTo>
                  <a:pt x="7906" y="12671"/>
                  <a:pt x="7831" y="12628"/>
                  <a:pt x="7777" y="12596"/>
                </a:cubicBezTo>
                <a:cubicBezTo>
                  <a:pt x="7734" y="12564"/>
                  <a:pt x="7638" y="12499"/>
                  <a:pt x="7562" y="12457"/>
                </a:cubicBezTo>
                <a:cubicBezTo>
                  <a:pt x="7476" y="12414"/>
                  <a:pt x="7423" y="12382"/>
                  <a:pt x="7423" y="12360"/>
                </a:cubicBezTo>
                <a:cubicBezTo>
                  <a:pt x="7423" y="12349"/>
                  <a:pt x="7391" y="12318"/>
                  <a:pt x="7348" y="12296"/>
                </a:cubicBezTo>
                <a:cubicBezTo>
                  <a:pt x="7316" y="12275"/>
                  <a:pt x="7273" y="12242"/>
                  <a:pt x="7262" y="12221"/>
                </a:cubicBezTo>
                <a:cubicBezTo>
                  <a:pt x="7241" y="12199"/>
                  <a:pt x="7209" y="12178"/>
                  <a:pt x="7187" y="12178"/>
                </a:cubicBezTo>
                <a:cubicBezTo>
                  <a:pt x="7166" y="12178"/>
                  <a:pt x="7123" y="12156"/>
                  <a:pt x="7090" y="12113"/>
                </a:cubicBezTo>
                <a:cubicBezTo>
                  <a:pt x="6866" y="11888"/>
                  <a:pt x="6597" y="11641"/>
                  <a:pt x="6522" y="11598"/>
                </a:cubicBezTo>
                <a:cubicBezTo>
                  <a:pt x="6479" y="11577"/>
                  <a:pt x="6436" y="11545"/>
                  <a:pt x="6436" y="11534"/>
                </a:cubicBezTo>
                <a:cubicBezTo>
                  <a:pt x="6436" y="11524"/>
                  <a:pt x="6415" y="11502"/>
                  <a:pt x="6382" y="11481"/>
                </a:cubicBezTo>
                <a:cubicBezTo>
                  <a:pt x="6361" y="11470"/>
                  <a:pt x="6318" y="11417"/>
                  <a:pt x="6286" y="11374"/>
                </a:cubicBezTo>
                <a:cubicBezTo>
                  <a:pt x="6215" y="11263"/>
                  <a:pt x="6136" y="11190"/>
                  <a:pt x="6090" y="11190"/>
                </a:cubicBezTo>
                <a:cubicBezTo>
                  <a:pt x="6088" y="11190"/>
                  <a:pt x="6085" y="11190"/>
                  <a:pt x="6082" y="11191"/>
                </a:cubicBezTo>
                <a:cubicBezTo>
                  <a:pt x="6076" y="11194"/>
                  <a:pt x="6070" y="11196"/>
                  <a:pt x="6066" y="11196"/>
                </a:cubicBezTo>
                <a:cubicBezTo>
                  <a:pt x="6055" y="11196"/>
                  <a:pt x="6050" y="11188"/>
                  <a:pt x="6050" y="11181"/>
                </a:cubicBezTo>
                <a:cubicBezTo>
                  <a:pt x="6050" y="11169"/>
                  <a:pt x="6018" y="11116"/>
                  <a:pt x="5975" y="11062"/>
                </a:cubicBezTo>
                <a:cubicBezTo>
                  <a:pt x="5932" y="11009"/>
                  <a:pt x="5879" y="10923"/>
                  <a:pt x="5857" y="10869"/>
                </a:cubicBezTo>
                <a:cubicBezTo>
                  <a:pt x="5825" y="10826"/>
                  <a:pt x="5771" y="10740"/>
                  <a:pt x="5717" y="10697"/>
                </a:cubicBezTo>
                <a:cubicBezTo>
                  <a:pt x="5664" y="10644"/>
                  <a:pt x="5621" y="10590"/>
                  <a:pt x="5621" y="10580"/>
                </a:cubicBezTo>
                <a:cubicBezTo>
                  <a:pt x="5621" y="10569"/>
                  <a:pt x="5610" y="10537"/>
                  <a:pt x="5578" y="10516"/>
                </a:cubicBezTo>
                <a:cubicBezTo>
                  <a:pt x="5535" y="10440"/>
                  <a:pt x="5503" y="10333"/>
                  <a:pt x="5481" y="10140"/>
                </a:cubicBezTo>
                <a:cubicBezTo>
                  <a:pt x="5460" y="9968"/>
                  <a:pt x="5439" y="9861"/>
                  <a:pt x="5396" y="9765"/>
                </a:cubicBezTo>
                <a:cubicBezTo>
                  <a:pt x="5385" y="9722"/>
                  <a:pt x="5364" y="9625"/>
                  <a:pt x="5364" y="9529"/>
                </a:cubicBezTo>
                <a:cubicBezTo>
                  <a:pt x="5342" y="9260"/>
                  <a:pt x="5310" y="9035"/>
                  <a:pt x="5288" y="9024"/>
                </a:cubicBezTo>
                <a:cubicBezTo>
                  <a:pt x="5257" y="9003"/>
                  <a:pt x="5278" y="8810"/>
                  <a:pt x="5331" y="8638"/>
                </a:cubicBezTo>
                <a:cubicBezTo>
                  <a:pt x="5353" y="8574"/>
                  <a:pt x="5364" y="8509"/>
                  <a:pt x="5374" y="8478"/>
                </a:cubicBezTo>
                <a:cubicBezTo>
                  <a:pt x="5374" y="8445"/>
                  <a:pt x="5385" y="8413"/>
                  <a:pt x="5385" y="8402"/>
                </a:cubicBezTo>
                <a:cubicBezTo>
                  <a:pt x="5396" y="8392"/>
                  <a:pt x="5428" y="8209"/>
                  <a:pt x="5439" y="8091"/>
                </a:cubicBezTo>
                <a:cubicBezTo>
                  <a:pt x="5439" y="8048"/>
                  <a:pt x="5471" y="7973"/>
                  <a:pt x="5546" y="7844"/>
                </a:cubicBezTo>
                <a:cubicBezTo>
                  <a:pt x="5643" y="7694"/>
                  <a:pt x="5686" y="7641"/>
                  <a:pt x="5814" y="7522"/>
                </a:cubicBezTo>
                <a:cubicBezTo>
                  <a:pt x="5900" y="7437"/>
                  <a:pt x="6029" y="7329"/>
                  <a:pt x="6082" y="7286"/>
                </a:cubicBezTo>
                <a:cubicBezTo>
                  <a:pt x="6146" y="7233"/>
                  <a:pt x="6232" y="7158"/>
                  <a:pt x="6286" y="7115"/>
                </a:cubicBezTo>
                <a:cubicBezTo>
                  <a:pt x="6329" y="7072"/>
                  <a:pt x="6394" y="7019"/>
                  <a:pt x="6425" y="7008"/>
                </a:cubicBezTo>
                <a:cubicBezTo>
                  <a:pt x="6468" y="6997"/>
                  <a:pt x="6511" y="6976"/>
                  <a:pt x="6533" y="6954"/>
                </a:cubicBezTo>
                <a:cubicBezTo>
                  <a:pt x="6554" y="6944"/>
                  <a:pt x="6568" y="6938"/>
                  <a:pt x="6578" y="6938"/>
                </a:cubicBezTo>
                <a:cubicBezTo>
                  <a:pt x="6589" y="6938"/>
                  <a:pt x="6597" y="6944"/>
                  <a:pt x="6608" y="6954"/>
                </a:cubicBezTo>
                <a:cubicBezTo>
                  <a:pt x="6620" y="6958"/>
                  <a:pt x="6630" y="6961"/>
                  <a:pt x="6641" y="6961"/>
                </a:cubicBezTo>
                <a:cubicBezTo>
                  <a:pt x="6660" y="6961"/>
                  <a:pt x="6681" y="6953"/>
                  <a:pt x="6715" y="6933"/>
                </a:cubicBezTo>
                <a:cubicBezTo>
                  <a:pt x="6747" y="6912"/>
                  <a:pt x="6790" y="6900"/>
                  <a:pt x="6811" y="6900"/>
                </a:cubicBezTo>
                <a:cubicBezTo>
                  <a:pt x="6823" y="6900"/>
                  <a:pt x="6887" y="6879"/>
                  <a:pt x="6951" y="6847"/>
                </a:cubicBezTo>
                <a:cubicBezTo>
                  <a:pt x="7005" y="6826"/>
                  <a:pt x="7059" y="6804"/>
                  <a:pt x="7069" y="6804"/>
                </a:cubicBezTo>
                <a:cubicBezTo>
                  <a:pt x="7069" y="6806"/>
                  <a:pt x="7070" y="6807"/>
                  <a:pt x="7073" y="6807"/>
                </a:cubicBezTo>
                <a:cubicBezTo>
                  <a:pt x="7085" y="6807"/>
                  <a:pt x="7121" y="6789"/>
                  <a:pt x="7166" y="6772"/>
                </a:cubicBezTo>
                <a:cubicBezTo>
                  <a:pt x="7230" y="6740"/>
                  <a:pt x="7283" y="6718"/>
                  <a:pt x="7295" y="6718"/>
                </a:cubicBezTo>
                <a:cubicBezTo>
                  <a:pt x="7305" y="6718"/>
                  <a:pt x="7326" y="6707"/>
                  <a:pt x="7348" y="6697"/>
                </a:cubicBezTo>
                <a:cubicBezTo>
                  <a:pt x="7369" y="6676"/>
                  <a:pt x="7423" y="6664"/>
                  <a:pt x="7476" y="6654"/>
                </a:cubicBezTo>
                <a:cubicBezTo>
                  <a:pt x="7541" y="6654"/>
                  <a:pt x="7595" y="6633"/>
                  <a:pt x="7616" y="6621"/>
                </a:cubicBezTo>
                <a:cubicBezTo>
                  <a:pt x="7652" y="6586"/>
                  <a:pt x="7709" y="6565"/>
                  <a:pt x="7758" y="6565"/>
                </a:cubicBezTo>
                <a:cubicBezTo>
                  <a:pt x="7768" y="6565"/>
                  <a:pt x="7778" y="6566"/>
                  <a:pt x="7788" y="6568"/>
                </a:cubicBezTo>
                <a:cubicBezTo>
                  <a:pt x="7856" y="6580"/>
                  <a:pt x="7927" y="6586"/>
                  <a:pt x="7993" y="6586"/>
                </a:cubicBezTo>
                <a:cubicBezTo>
                  <a:pt x="8102" y="6586"/>
                  <a:pt x="8194" y="6569"/>
                  <a:pt x="8227" y="6536"/>
                </a:cubicBezTo>
                <a:cubicBezTo>
                  <a:pt x="8235" y="6532"/>
                  <a:pt x="8243" y="6530"/>
                  <a:pt x="8257" y="6530"/>
                </a:cubicBezTo>
                <a:cubicBezTo>
                  <a:pt x="8283" y="6530"/>
                  <a:pt x="8329" y="6537"/>
                  <a:pt x="8432" y="6557"/>
                </a:cubicBezTo>
                <a:cubicBezTo>
                  <a:pt x="8463" y="6562"/>
                  <a:pt x="8489" y="6565"/>
                  <a:pt x="8514" y="6565"/>
                </a:cubicBezTo>
                <a:cubicBezTo>
                  <a:pt x="8550" y="6565"/>
                  <a:pt x="8585" y="6559"/>
                  <a:pt x="8635" y="6547"/>
                </a:cubicBezTo>
                <a:cubicBezTo>
                  <a:pt x="8691" y="6540"/>
                  <a:pt x="8728" y="6534"/>
                  <a:pt x="8769" y="6534"/>
                </a:cubicBezTo>
                <a:cubicBezTo>
                  <a:pt x="8799" y="6534"/>
                  <a:pt x="8830" y="6538"/>
                  <a:pt x="8871" y="6547"/>
                </a:cubicBezTo>
                <a:cubicBezTo>
                  <a:pt x="8919" y="6552"/>
                  <a:pt x="8949" y="6555"/>
                  <a:pt x="8968" y="6555"/>
                </a:cubicBezTo>
                <a:cubicBezTo>
                  <a:pt x="8987" y="6555"/>
                  <a:pt x="8994" y="6552"/>
                  <a:pt x="9000" y="6547"/>
                </a:cubicBezTo>
                <a:cubicBezTo>
                  <a:pt x="9005" y="6536"/>
                  <a:pt x="9013" y="6531"/>
                  <a:pt x="9029" y="6531"/>
                </a:cubicBezTo>
                <a:cubicBezTo>
                  <a:pt x="9046" y="6531"/>
                  <a:pt x="9070" y="6536"/>
                  <a:pt x="9107" y="6547"/>
                </a:cubicBezTo>
                <a:cubicBezTo>
                  <a:pt x="9139" y="6552"/>
                  <a:pt x="9163" y="6555"/>
                  <a:pt x="9181" y="6555"/>
                </a:cubicBezTo>
                <a:cubicBezTo>
                  <a:pt x="9198" y="6555"/>
                  <a:pt x="9209" y="6552"/>
                  <a:pt x="9214" y="6547"/>
                </a:cubicBezTo>
                <a:cubicBezTo>
                  <a:pt x="9229" y="6539"/>
                  <a:pt x="9239" y="6531"/>
                  <a:pt x="9244" y="6531"/>
                </a:cubicBezTo>
                <a:cubicBezTo>
                  <a:pt x="9246" y="6531"/>
                  <a:pt x="9247" y="6533"/>
                  <a:pt x="9247" y="6536"/>
                </a:cubicBezTo>
                <a:cubicBezTo>
                  <a:pt x="9252" y="6546"/>
                  <a:pt x="9311" y="6552"/>
                  <a:pt x="9394" y="6552"/>
                </a:cubicBezTo>
                <a:cubicBezTo>
                  <a:pt x="9477" y="6552"/>
                  <a:pt x="9584" y="6546"/>
                  <a:pt x="9686" y="6536"/>
                </a:cubicBezTo>
                <a:cubicBezTo>
                  <a:pt x="9739" y="6531"/>
                  <a:pt x="9772" y="6529"/>
                  <a:pt x="9792" y="6529"/>
                </a:cubicBezTo>
                <a:cubicBezTo>
                  <a:pt x="9822" y="6529"/>
                  <a:pt x="9826" y="6534"/>
                  <a:pt x="9826" y="6547"/>
                </a:cubicBezTo>
                <a:cubicBezTo>
                  <a:pt x="9826" y="6567"/>
                  <a:pt x="9835" y="6574"/>
                  <a:pt x="9871" y="6574"/>
                </a:cubicBezTo>
                <a:cubicBezTo>
                  <a:pt x="9892" y="6574"/>
                  <a:pt x="9922" y="6572"/>
                  <a:pt x="9965" y="6568"/>
                </a:cubicBezTo>
                <a:cubicBezTo>
                  <a:pt x="9994" y="6565"/>
                  <a:pt x="10017" y="6564"/>
                  <a:pt x="10037" y="6564"/>
                </a:cubicBezTo>
                <a:cubicBezTo>
                  <a:pt x="10089" y="6564"/>
                  <a:pt x="10111" y="6574"/>
                  <a:pt x="10126" y="6590"/>
                </a:cubicBezTo>
                <a:cubicBezTo>
                  <a:pt x="10137" y="6600"/>
                  <a:pt x="10191" y="6611"/>
                  <a:pt x="10265" y="6611"/>
                </a:cubicBezTo>
                <a:cubicBezTo>
                  <a:pt x="10319" y="6621"/>
                  <a:pt x="10405" y="6633"/>
                  <a:pt x="10448" y="6643"/>
                </a:cubicBezTo>
                <a:cubicBezTo>
                  <a:pt x="10479" y="6659"/>
                  <a:pt x="10511" y="6669"/>
                  <a:pt x="10538" y="6669"/>
                </a:cubicBezTo>
                <a:cubicBezTo>
                  <a:pt x="10548" y="6669"/>
                  <a:pt x="10557" y="6667"/>
                  <a:pt x="10566" y="6664"/>
                </a:cubicBezTo>
                <a:cubicBezTo>
                  <a:pt x="10579" y="6662"/>
                  <a:pt x="10590" y="6661"/>
                  <a:pt x="10601" y="6661"/>
                </a:cubicBezTo>
                <a:cubicBezTo>
                  <a:pt x="10633" y="6661"/>
                  <a:pt x="10657" y="6672"/>
                  <a:pt x="10706" y="6697"/>
                </a:cubicBezTo>
                <a:cubicBezTo>
                  <a:pt x="10748" y="6718"/>
                  <a:pt x="10802" y="6740"/>
                  <a:pt x="10813" y="6740"/>
                </a:cubicBezTo>
                <a:cubicBezTo>
                  <a:pt x="10834" y="6740"/>
                  <a:pt x="10877" y="6761"/>
                  <a:pt x="10920" y="6804"/>
                </a:cubicBezTo>
                <a:cubicBezTo>
                  <a:pt x="10973" y="6836"/>
                  <a:pt x="11038" y="6890"/>
                  <a:pt x="11081" y="6922"/>
                </a:cubicBezTo>
                <a:cubicBezTo>
                  <a:pt x="11123" y="6965"/>
                  <a:pt x="11156" y="6997"/>
                  <a:pt x="11156" y="7008"/>
                </a:cubicBezTo>
                <a:cubicBezTo>
                  <a:pt x="11156" y="7019"/>
                  <a:pt x="11188" y="7062"/>
                  <a:pt x="11220" y="7105"/>
                </a:cubicBezTo>
                <a:cubicBezTo>
                  <a:pt x="11263" y="7147"/>
                  <a:pt x="11295" y="7212"/>
                  <a:pt x="11316" y="7244"/>
                </a:cubicBezTo>
                <a:cubicBezTo>
                  <a:pt x="11328" y="7286"/>
                  <a:pt x="11359" y="7351"/>
                  <a:pt x="11392" y="7405"/>
                </a:cubicBezTo>
                <a:cubicBezTo>
                  <a:pt x="11488" y="7544"/>
                  <a:pt x="11542" y="7673"/>
                  <a:pt x="11521" y="7705"/>
                </a:cubicBezTo>
                <a:cubicBezTo>
                  <a:pt x="11510" y="7716"/>
                  <a:pt x="11510" y="7758"/>
                  <a:pt x="11542" y="7834"/>
                </a:cubicBezTo>
                <a:cubicBezTo>
                  <a:pt x="11564" y="7898"/>
                  <a:pt x="11585" y="7984"/>
                  <a:pt x="11585" y="8048"/>
                </a:cubicBezTo>
                <a:cubicBezTo>
                  <a:pt x="11595" y="8102"/>
                  <a:pt x="11607" y="8156"/>
                  <a:pt x="11617" y="8177"/>
                </a:cubicBezTo>
                <a:cubicBezTo>
                  <a:pt x="11638" y="8209"/>
                  <a:pt x="11628" y="8220"/>
                  <a:pt x="11607" y="8284"/>
                </a:cubicBezTo>
                <a:cubicBezTo>
                  <a:pt x="11585" y="8327"/>
                  <a:pt x="11564" y="8381"/>
                  <a:pt x="11564" y="8423"/>
                </a:cubicBezTo>
                <a:cubicBezTo>
                  <a:pt x="11564" y="8466"/>
                  <a:pt x="11564" y="8520"/>
                  <a:pt x="11552" y="8542"/>
                </a:cubicBezTo>
                <a:cubicBezTo>
                  <a:pt x="11542" y="8563"/>
                  <a:pt x="11531" y="8638"/>
                  <a:pt x="11521" y="8692"/>
                </a:cubicBezTo>
                <a:cubicBezTo>
                  <a:pt x="11521" y="8778"/>
                  <a:pt x="11499" y="8831"/>
                  <a:pt x="11445" y="8938"/>
                </a:cubicBezTo>
                <a:cubicBezTo>
                  <a:pt x="11402" y="9003"/>
                  <a:pt x="11371" y="9089"/>
                  <a:pt x="11359" y="9131"/>
                </a:cubicBezTo>
                <a:cubicBezTo>
                  <a:pt x="11359" y="9174"/>
                  <a:pt x="11338" y="9196"/>
                  <a:pt x="11316" y="9207"/>
                </a:cubicBezTo>
                <a:cubicBezTo>
                  <a:pt x="11295" y="9207"/>
                  <a:pt x="11274" y="9228"/>
                  <a:pt x="11274" y="9250"/>
                </a:cubicBezTo>
                <a:cubicBezTo>
                  <a:pt x="11274" y="9260"/>
                  <a:pt x="11252" y="9336"/>
                  <a:pt x="11220" y="9421"/>
                </a:cubicBezTo>
                <a:cubicBezTo>
                  <a:pt x="11199" y="9507"/>
                  <a:pt x="11177" y="9582"/>
                  <a:pt x="11177" y="9615"/>
                </a:cubicBezTo>
                <a:cubicBezTo>
                  <a:pt x="11188" y="9646"/>
                  <a:pt x="11177" y="9668"/>
                  <a:pt x="11166" y="9668"/>
                </a:cubicBezTo>
                <a:cubicBezTo>
                  <a:pt x="11135" y="9679"/>
                  <a:pt x="11059" y="9839"/>
                  <a:pt x="11016" y="9990"/>
                </a:cubicBezTo>
                <a:cubicBezTo>
                  <a:pt x="10995" y="10075"/>
                  <a:pt x="10963" y="10118"/>
                  <a:pt x="10920" y="10172"/>
                </a:cubicBezTo>
                <a:cubicBezTo>
                  <a:pt x="10866" y="10215"/>
                  <a:pt x="10856" y="10247"/>
                  <a:pt x="10856" y="10290"/>
                </a:cubicBezTo>
                <a:cubicBezTo>
                  <a:pt x="10856" y="10365"/>
                  <a:pt x="10834" y="10387"/>
                  <a:pt x="10706" y="10516"/>
                </a:cubicBezTo>
                <a:cubicBezTo>
                  <a:pt x="10651" y="10558"/>
                  <a:pt x="10609" y="10612"/>
                  <a:pt x="10587" y="10655"/>
                </a:cubicBezTo>
                <a:cubicBezTo>
                  <a:pt x="10566" y="10687"/>
                  <a:pt x="10512" y="10740"/>
                  <a:pt x="10470" y="10773"/>
                </a:cubicBezTo>
                <a:cubicBezTo>
                  <a:pt x="10415" y="10805"/>
                  <a:pt x="10351" y="10869"/>
                  <a:pt x="10319" y="10912"/>
                </a:cubicBezTo>
                <a:cubicBezTo>
                  <a:pt x="10276" y="10955"/>
                  <a:pt x="10234" y="10987"/>
                  <a:pt x="10212" y="10987"/>
                </a:cubicBezTo>
                <a:cubicBezTo>
                  <a:pt x="10201" y="10987"/>
                  <a:pt x="10169" y="11019"/>
                  <a:pt x="10148" y="11052"/>
                </a:cubicBezTo>
                <a:cubicBezTo>
                  <a:pt x="10083" y="11159"/>
                  <a:pt x="10041" y="11202"/>
                  <a:pt x="9998" y="11202"/>
                </a:cubicBezTo>
                <a:cubicBezTo>
                  <a:pt x="9965" y="11202"/>
                  <a:pt x="9944" y="11223"/>
                  <a:pt x="9912" y="11298"/>
                </a:cubicBezTo>
                <a:cubicBezTo>
                  <a:pt x="9847" y="11427"/>
                  <a:pt x="9815" y="11459"/>
                  <a:pt x="9772" y="11459"/>
                </a:cubicBezTo>
                <a:cubicBezTo>
                  <a:pt x="9750" y="11459"/>
                  <a:pt x="9719" y="11470"/>
                  <a:pt x="9697" y="11491"/>
                </a:cubicBezTo>
                <a:cubicBezTo>
                  <a:pt x="9676" y="11513"/>
                  <a:pt x="9654" y="11524"/>
                  <a:pt x="9643" y="11524"/>
                </a:cubicBezTo>
                <a:cubicBezTo>
                  <a:pt x="9633" y="11524"/>
                  <a:pt x="9590" y="11545"/>
                  <a:pt x="9557" y="11577"/>
                </a:cubicBezTo>
                <a:cubicBezTo>
                  <a:pt x="9514" y="11598"/>
                  <a:pt x="9483" y="11620"/>
                  <a:pt x="9472" y="11620"/>
                </a:cubicBezTo>
                <a:cubicBezTo>
                  <a:pt x="9468" y="11619"/>
                  <a:pt x="9462" y="11618"/>
                  <a:pt x="9455" y="11618"/>
                </a:cubicBezTo>
                <a:cubicBezTo>
                  <a:pt x="9408" y="11618"/>
                  <a:pt x="9298" y="11648"/>
                  <a:pt x="9204" y="11695"/>
                </a:cubicBezTo>
                <a:cubicBezTo>
                  <a:pt x="9131" y="11728"/>
                  <a:pt x="9099" y="11741"/>
                  <a:pt x="9081" y="11741"/>
                </a:cubicBezTo>
                <a:cubicBezTo>
                  <a:pt x="9069" y="11741"/>
                  <a:pt x="9062" y="11736"/>
                  <a:pt x="9054" y="11727"/>
                </a:cubicBezTo>
                <a:cubicBezTo>
                  <a:pt x="9041" y="11715"/>
                  <a:pt x="9031" y="11709"/>
                  <a:pt x="9017" y="11709"/>
                </a:cubicBezTo>
                <a:cubicBezTo>
                  <a:pt x="8996" y="11709"/>
                  <a:pt x="8964" y="11723"/>
                  <a:pt x="8892" y="11749"/>
                </a:cubicBezTo>
                <a:cubicBezTo>
                  <a:pt x="8808" y="11782"/>
                  <a:pt x="8753" y="11798"/>
                  <a:pt x="8719" y="11798"/>
                </a:cubicBezTo>
                <a:cubicBezTo>
                  <a:pt x="8687" y="11798"/>
                  <a:pt x="8672" y="11785"/>
                  <a:pt x="8668" y="11760"/>
                </a:cubicBezTo>
                <a:cubicBezTo>
                  <a:pt x="8656" y="11727"/>
                  <a:pt x="8646" y="11717"/>
                  <a:pt x="8528" y="11717"/>
                </a:cubicBezTo>
                <a:cubicBezTo>
                  <a:pt x="8399" y="11706"/>
                  <a:pt x="8303" y="11684"/>
                  <a:pt x="8303" y="11653"/>
                </a:cubicBezTo>
                <a:cubicBezTo>
                  <a:pt x="8303" y="11641"/>
                  <a:pt x="8184" y="11588"/>
                  <a:pt x="8088" y="11556"/>
                </a:cubicBezTo>
                <a:cubicBezTo>
                  <a:pt x="8056" y="11545"/>
                  <a:pt x="7981" y="11502"/>
                  <a:pt x="7938" y="11470"/>
                </a:cubicBezTo>
                <a:cubicBezTo>
                  <a:pt x="7884" y="11427"/>
                  <a:pt x="7831" y="11395"/>
                  <a:pt x="7831" y="11395"/>
                </a:cubicBezTo>
                <a:cubicBezTo>
                  <a:pt x="7809" y="11395"/>
                  <a:pt x="7670" y="11309"/>
                  <a:pt x="7476" y="11169"/>
                </a:cubicBezTo>
                <a:cubicBezTo>
                  <a:pt x="7445" y="11154"/>
                  <a:pt x="7425" y="11144"/>
                  <a:pt x="7408" y="11144"/>
                </a:cubicBezTo>
                <a:cubicBezTo>
                  <a:pt x="7402" y="11144"/>
                  <a:pt x="7396" y="11145"/>
                  <a:pt x="7391" y="11148"/>
                </a:cubicBezTo>
                <a:cubicBezTo>
                  <a:pt x="7387" y="11152"/>
                  <a:pt x="7381" y="11154"/>
                  <a:pt x="7373" y="11154"/>
                </a:cubicBezTo>
                <a:cubicBezTo>
                  <a:pt x="7340" y="11154"/>
                  <a:pt x="7282" y="11119"/>
                  <a:pt x="7273" y="11084"/>
                </a:cubicBezTo>
                <a:lnTo>
                  <a:pt x="7219" y="11030"/>
                </a:lnTo>
                <a:cubicBezTo>
                  <a:pt x="7187" y="11009"/>
                  <a:pt x="7166" y="10987"/>
                  <a:pt x="7155" y="10966"/>
                </a:cubicBezTo>
                <a:cubicBezTo>
                  <a:pt x="7144" y="10933"/>
                  <a:pt x="7026" y="10837"/>
                  <a:pt x="6994" y="10837"/>
                </a:cubicBezTo>
                <a:cubicBezTo>
                  <a:pt x="6962" y="10837"/>
                  <a:pt x="6908" y="10752"/>
                  <a:pt x="6908" y="10709"/>
                </a:cubicBezTo>
                <a:cubicBezTo>
                  <a:pt x="6908" y="10687"/>
                  <a:pt x="6887" y="10655"/>
                  <a:pt x="6866" y="10644"/>
                </a:cubicBezTo>
                <a:cubicBezTo>
                  <a:pt x="6780" y="10580"/>
                  <a:pt x="6511" y="10301"/>
                  <a:pt x="6511" y="10258"/>
                </a:cubicBezTo>
                <a:cubicBezTo>
                  <a:pt x="6501" y="10237"/>
                  <a:pt x="6468" y="10183"/>
                  <a:pt x="6436" y="10151"/>
                </a:cubicBezTo>
                <a:cubicBezTo>
                  <a:pt x="6340" y="10044"/>
                  <a:pt x="6286" y="9968"/>
                  <a:pt x="6286" y="9936"/>
                </a:cubicBezTo>
                <a:cubicBezTo>
                  <a:pt x="6286" y="9925"/>
                  <a:pt x="6265" y="9872"/>
                  <a:pt x="6222" y="9829"/>
                </a:cubicBezTo>
                <a:cubicBezTo>
                  <a:pt x="6189" y="9775"/>
                  <a:pt x="6158" y="9732"/>
                  <a:pt x="6158" y="9722"/>
                </a:cubicBezTo>
                <a:cubicBezTo>
                  <a:pt x="6158" y="9722"/>
                  <a:pt x="6146" y="9689"/>
                  <a:pt x="6125" y="9657"/>
                </a:cubicBezTo>
                <a:cubicBezTo>
                  <a:pt x="6072" y="9582"/>
                  <a:pt x="6039" y="9303"/>
                  <a:pt x="6050" y="9035"/>
                </a:cubicBezTo>
                <a:cubicBezTo>
                  <a:pt x="6061" y="8864"/>
                  <a:pt x="6072" y="8821"/>
                  <a:pt x="6115" y="8735"/>
                </a:cubicBezTo>
                <a:cubicBezTo>
                  <a:pt x="6136" y="8681"/>
                  <a:pt x="6158" y="8628"/>
                  <a:pt x="6158" y="8617"/>
                </a:cubicBezTo>
                <a:cubicBezTo>
                  <a:pt x="6158" y="8595"/>
                  <a:pt x="6243" y="8509"/>
                  <a:pt x="6265" y="8509"/>
                </a:cubicBezTo>
                <a:cubicBezTo>
                  <a:pt x="6275" y="8509"/>
                  <a:pt x="6308" y="8478"/>
                  <a:pt x="6340" y="8435"/>
                </a:cubicBezTo>
                <a:cubicBezTo>
                  <a:pt x="6361" y="8392"/>
                  <a:pt x="6404" y="8349"/>
                  <a:pt x="6415" y="8338"/>
                </a:cubicBezTo>
                <a:cubicBezTo>
                  <a:pt x="6436" y="8338"/>
                  <a:pt x="6468" y="8295"/>
                  <a:pt x="6501" y="8252"/>
                </a:cubicBezTo>
                <a:cubicBezTo>
                  <a:pt x="6533" y="8220"/>
                  <a:pt x="6575" y="8166"/>
                  <a:pt x="6618" y="8145"/>
                </a:cubicBezTo>
                <a:cubicBezTo>
                  <a:pt x="6651" y="8134"/>
                  <a:pt x="6694" y="8091"/>
                  <a:pt x="6715" y="8070"/>
                </a:cubicBezTo>
                <a:cubicBezTo>
                  <a:pt x="6769" y="8006"/>
                  <a:pt x="6854" y="7952"/>
                  <a:pt x="6897" y="7952"/>
                </a:cubicBezTo>
                <a:cubicBezTo>
                  <a:pt x="6908" y="7952"/>
                  <a:pt x="6973" y="7909"/>
                  <a:pt x="7016" y="7866"/>
                </a:cubicBezTo>
                <a:cubicBezTo>
                  <a:pt x="7090" y="7801"/>
                  <a:pt x="7155" y="7758"/>
                  <a:pt x="7283" y="7705"/>
                </a:cubicBezTo>
                <a:cubicBezTo>
                  <a:pt x="7369" y="7673"/>
                  <a:pt x="7466" y="7641"/>
                  <a:pt x="7476" y="7641"/>
                </a:cubicBezTo>
                <a:cubicBezTo>
                  <a:pt x="7488" y="7641"/>
                  <a:pt x="7541" y="7630"/>
                  <a:pt x="7595" y="7619"/>
                </a:cubicBezTo>
                <a:cubicBezTo>
                  <a:pt x="7648" y="7598"/>
                  <a:pt x="7755" y="7587"/>
                  <a:pt x="7841" y="7587"/>
                </a:cubicBezTo>
                <a:cubicBezTo>
                  <a:pt x="8088" y="7577"/>
                  <a:pt x="8292" y="7555"/>
                  <a:pt x="8367" y="7522"/>
                </a:cubicBezTo>
                <a:cubicBezTo>
                  <a:pt x="8397" y="7515"/>
                  <a:pt x="8433" y="7508"/>
                  <a:pt x="8470" y="7508"/>
                </a:cubicBezTo>
                <a:cubicBezTo>
                  <a:pt x="8486" y="7508"/>
                  <a:pt x="8501" y="7509"/>
                  <a:pt x="8517" y="7512"/>
                </a:cubicBezTo>
                <a:cubicBezTo>
                  <a:pt x="8571" y="7512"/>
                  <a:pt x="8625" y="7512"/>
                  <a:pt x="8635" y="7501"/>
                </a:cubicBezTo>
                <a:cubicBezTo>
                  <a:pt x="8658" y="7494"/>
                  <a:pt x="8702" y="7486"/>
                  <a:pt x="8853" y="7486"/>
                </a:cubicBezTo>
                <a:cubicBezTo>
                  <a:pt x="8917" y="7486"/>
                  <a:pt x="8999" y="7487"/>
                  <a:pt x="9107" y="7491"/>
                </a:cubicBezTo>
                <a:cubicBezTo>
                  <a:pt x="9236" y="7491"/>
                  <a:pt x="9279" y="7501"/>
                  <a:pt x="9300" y="7522"/>
                </a:cubicBezTo>
                <a:cubicBezTo>
                  <a:pt x="9343" y="7565"/>
                  <a:pt x="9375" y="7577"/>
                  <a:pt x="9514" y="7587"/>
                </a:cubicBezTo>
                <a:cubicBezTo>
                  <a:pt x="9643" y="7598"/>
                  <a:pt x="9719" y="7630"/>
                  <a:pt x="9847" y="7716"/>
                </a:cubicBezTo>
                <a:cubicBezTo>
                  <a:pt x="9890" y="7748"/>
                  <a:pt x="9944" y="7758"/>
                  <a:pt x="10019" y="7770"/>
                </a:cubicBezTo>
                <a:lnTo>
                  <a:pt x="10137" y="7780"/>
                </a:lnTo>
                <a:lnTo>
                  <a:pt x="10373" y="8016"/>
                </a:lnTo>
                <a:cubicBezTo>
                  <a:pt x="10598" y="8242"/>
                  <a:pt x="10694" y="8359"/>
                  <a:pt x="10694" y="8445"/>
                </a:cubicBezTo>
                <a:cubicBezTo>
                  <a:pt x="10694" y="8466"/>
                  <a:pt x="10706" y="8509"/>
                  <a:pt x="10727" y="8542"/>
                </a:cubicBezTo>
                <a:cubicBezTo>
                  <a:pt x="10770" y="8606"/>
                  <a:pt x="10770" y="8649"/>
                  <a:pt x="10770" y="8745"/>
                </a:cubicBezTo>
                <a:cubicBezTo>
                  <a:pt x="10770" y="8756"/>
                  <a:pt x="10770" y="8864"/>
                  <a:pt x="10780" y="8971"/>
                </a:cubicBezTo>
                <a:cubicBezTo>
                  <a:pt x="10780" y="9121"/>
                  <a:pt x="10780" y="9185"/>
                  <a:pt x="10759" y="9239"/>
                </a:cubicBezTo>
                <a:cubicBezTo>
                  <a:pt x="10748" y="9282"/>
                  <a:pt x="10737" y="9336"/>
                  <a:pt x="10737" y="9379"/>
                </a:cubicBezTo>
                <a:cubicBezTo>
                  <a:pt x="10737" y="9464"/>
                  <a:pt x="10630" y="9679"/>
                  <a:pt x="10587" y="9679"/>
                </a:cubicBezTo>
                <a:cubicBezTo>
                  <a:pt x="10566" y="9689"/>
                  <a:pt x="10555" y="9689"/>
                  <a:pt x="10555" y="9689"/>
                </a:cubicBezTo>
                <a:cubicBezTo>
                  <a:pt x="10555" y="9700"/>
                  <a:pt x="10534" y="9722"/>
                  <a:pt x="10501" y="9754"/>
                </a:cubicBezTo>
                <a:cubicBezTo>
                  <a:pt x="10480" y="9786"/>
                  <a:pt x="10458" y="9839"/>
                  <a:pt x="10448" y="9861"/>
                </a:cubicBezTo>
                <a:cubicBezTo>
                  <a:pt x="10437" y="9882"/>
                  <a:pt x="10415" y="9904"/>
                  <a:pt x="10394" y="9915"/>
                </a:cubicBezTo>
                <a:cubicBezTo>
                  <a:pt x="10373" y="9925"/>
                  <a:pt x="10341" y="9958"/>
                  <a:pt x="10319" y="9990"/>
                </a:cubicBezTo>
                <a:cubicBezTo>
                  <a:pt x="10298" y="10022"/>
                  <a:pt x="10265" y="10054"/>
                  <a:pt x="10244" y="10065"/>
                </a:cubicBezTo>
                <a:cubicBezTo>
                  <a:pt x="10222" y="10086"/>
                  <a:pt x="10180" y="10129"/>
                  <a:pt x="10158" y="10183"/>
                </a:cubicBezTo>
                <a:cubicBezTo>
                  <a:pt x="10115" y="10247"/>
                  <a:pt x="10083" y="10290"/>
                  <a:pt x="10041" y="10311"/>
                </a:cubicBezTo>
                <a:cubicBezTo>
                  <a:pt x="9955" y="10354"/>
                  <a:pt x="9879" y="10419"/>
                  <a:pt x="9879" y="10451"/>
                </a:cubicBezTo>
                <a:cubicBezTo>
                  <a:pt x="9879" y="10494"/>
                  <a:pt x="9805" y="10547"/>
                  <a:pt x="9762" y="10547"/>
                </a:cubicBezTo>
                <a:cubicBezTo>
                  <a:pt x="9740" y="10547"/>
                  <a:pt x="9676" y="10569"/>
                  <a:pt x="9622" y="10601"/>
                </a:cubicBezTo>
                <a:cubicBezTo>
                  <a:pt x="9566" y="10622"/>
                  <a:pt x="9533" y="10634"/>
                  <a:pt x="9511" y="10634"/>
                </a:cubicBezTo>
                <a:cubicBezTo>
                  <a:pt x="9499" y="10634"/>
                  <a:pt x="9490" y="10630"/>
                  <a:pt x="9483" y="10623"/>
                </a:cubicBezTo>
                <a:cubicBezTo>
                  <a:pt x="9477" y="10620"/>
                  <a:pt x="9471" y="10619"/>
                  <a:pt x="9463" y="10619"/>
                </a:cubicBezTo>
                <a:cubicBezTo>
                  <a:pt x="9440" y="10619"/>
                  <a:pt x="9402" y="10631"/>
                  <a:pt x="9321" y="10655"/>
                </a:cubicBezTo>
                <a:cubicBezTo>
                  <a:pt x="9251" y="10670"/>
                  <a:pt x="9203" y="10680"/>
                  <a:pt x="9183" y="10680"/>
                </a:cubicBezTo>
                <a:cubicBezTo>
                  <a:pt x="9175" y="10680"/>
                  <a:pt x="9171" y="10679"/>
                  <a:pt x="9171" y="10676"/>
                </a:cubicBezTo>
                <a:cubicBezTo>
                  <a:pt x="9161" y="10671"/>
                  <a:pt x="9150" y="10668"/>
                  <a:pt x="9138" y="10668"/>
                </a:cubicBezTo>
                <a:cubicBezTo>
                  <a:pt x="9126" y="10668"/>
                  <a:pt x="9112" y="10671"/>
                  <a:pt x="9097" y="10676"/>
                </a:cubicBezTo>
                <a:cubicBezTo>
                  <a:pt x="9064" y="10687"/>
                  <a:pt x="8978" y="10697"/>
                  <a:pt x="8904" y="10709"/>
                </a:cubicBezTo>
                <a:cubicBezTo>
                  <a:pt x="8796" y="10709"/>
                  <a:pt x="8742" y="10709"/>
                  <a:pt x="8710" y="10687"/>
                </a:cubicBezTo>
                <a:cubicBezTo>
                  <a:pt x="8689" y="10676"/>
                  <a:pt x="8613" y="10655"/>
                  <a:pt x="8549" y="10644"/>
                </a:cubicBezTo>
                <a:cubicBezTo>
                  <a:pt x="8496" y="10623"/>
                  <a:pt x="8432" y="10601"/>
                  <a:pt x="8420" y="10590"/>
                </a:cubicBezTo>
                <a:cubicBezTo>
                  <a:pt x="8367" y="10547"/>
                  <a:pt x="8292" y="10516"/>
                  <a:pt x="8238" y="10516"/>
                </a:cubicBezTo>
                <a:cubicBezTo>
                  <a:pt x="8196" y="10516"/>
                  <a:pt x="8163" y="10504"/>
                  <a:pt x="8120" y="10461"/>
                </a:cubicBezTo>
                <a:cubicBezTo>
                  <a:pt x="8088" y="10440"/>
                  <a:pt x="8013" y="10397"/>
                  <a:pt x="7960" y="10387"/>
                </a:cubicBezTo>
                <a:cubicBezTo>
                  <a:pt x="7906" y="10365"/>
                  <a:pt x="7852" y="10344"/>
                  <a:pt x="7841" y="10322"/>
                </a:cubicBezTo>
                <a:cubicBezTo>
                  <a:pt x="7831" y="10311"/>
                  <a:pt x="7777" y="10280"/>
                  <a:pt x="7724" y="10258"/>
                </a:cubicBezTo>
                <a:cubicBezTo>
                  <a:pt x="7670" y="10237"/>
                  <a:pt x="7616" y="10204"/>
                  <a:pt x="7584" y="10183"/>
                </a:cubicBezTo>
                <a:cubicBezTo>
                  <a:pt x="7531" y="10129"/>
                  <a:pt x="7262" y="9936"/>
                  <a:pt x="7241" y="9936"/>
                </a:cubicBezTo>
                <a:cubicBezTo>
                  <a:pt x="7230" y="9936"/>
                  <a:pt x="7230" y="9925"/>
                  <a:pt x="7241" y="9904"/>
                </a:cubicBezTo>
                <a:cubicBezTo>
                  <a:pt x="7241" y="9893"/>
                  <a:pt x="7219" y="9851"/>
                  <a:pt x="7155" y="9796"/>
                </a:cubicBezTo>
                <a:cubicBezTo>
                  <a:pt x="7112" y="9743"/>
                  <a:pt x="7069" y="9689"/>
                  <a:pt x="7059" y="9657"/>
                </a:cubicBezTo>
                <a:cubicBezTo>
                  <a:pt x="7047" y="9636"/>
                  <a:pt x="7026" y="9582"/>
                  <a:pt x="7016" y="9539"/>
                </a:cubicBezTo>
                <a:cubicBezTo>
                  <a:pt x="6983" y="9486"/>
                  <a:pt x="6973" y="9443"/>
                  <a:pt x="6973" y="9357"/>
                </a:cubicBezTo>
                <a:cubicBezTo>
                  <a:pt x="6973" y="9250"/>
                  <a:pt x="6983" y="9217"/>
                  <a:pt x="7047" y="9078"/>
                </a:cubicBezTo>
                <a:cubicBezTo>
                  <a:pt x="7080" y="8992"/>
                  <a:pt x="7112" y="8917"/>
                  <a:pt x="7112" y="8895"/>
                </a:cubicBezTo>
                <a:cubicBezTo>
                  <a:pt x="7112" y="8864"/>
                  <a:pt x="7219" y="8702"/>
                  <a:pt x="7241" y="8702"/>
                </a:cubicBezTo>
                <a:cubicBezTo>
                  <a:pt x="7252" y="8702"/>
                  <a:pt x="7273" y="8681"/>
                  <a:pt x="7283" y="8671"/>
                </a:cubicBezTo>
                <a:cubicBezTo>
                  <a:pt x="7295" y="8649"/>
                  <a:pt x="7316" y="8638"/>
                  <a:pt x="7326" y="8638"/>
                </a:cubicBezTo>
                <a:cubicBezTo>
                  <a:pt x="7380" y="8638"/>
                  <a:pt x="7391" y="8628"/>
                  <a:pt x="7445" y="8542"/>
                </a:cubicBezTo>
                <a:cubicBezTo>
                  <a:pt x="7498" y="8445"/>
                  <a:pt x="7509" y="8435"/>
                  <a:pt x="7584" y="8413"/>
                </a:cubicBezTo>
                <a:cubicBezTo>
                  <a:pt x="7638" y="8402"/>
                  <a:pt x="7734" y="8359"/>
                  <a:pt x="7798" y="8327"/>
                </a:cubicBezTo>
                <a:cubicBezTo>
                  <a:pt x="7895" y="8284"/>
                  <a:pt x="7948" y="8273"/>
                  <a:pt x="8088" y="8252"/>
                </a:cubicBezTo>
                <a:cubicBezTo>
                  <a:pt x="8184" y="8252"/>
                  <a:pt x="8270" y="8230"/>
                  <a:pt x="8270" y="8230"/>
                </a:cubicBezTo>
                <a:cubicBezTo>
                  <a:pt x="8270" y="8220"/>
                  <a:pt x="8356" y="8209"/>
                  <a:pt x="8442" y="8199"/>
                </a:cubicBezTo>
                <a:cubicBezTo>
                  <a:pt x="8582" y="8199"/>
                  <a:pt x="8603" y="8199"/>
                  <a:pt x="8625" y="8220"/>
                </a:cubicBezTo>
                <a:cubicBezTo>
                  <a:pt x="8646" y="8242"/>
                  <a:pt x="8678" y="8242"/>
                  <a:pt x="8742" y="8242"/>
                </a:cubicBezTo>
                <a:cubicBezTo>
                  <a:pt x="8882" y="8242"/>
                  <a:pt x="9150" y="8284"/>
                  <a:pt x="9290" y="8327"/>
                </a:cubicBezTo>
                <a:cubicBezTo>
                  <a:pt x="9343" y="8349"/>
                  <a:pt x="9440" y="8370"/>
                  <a:pt x="9493" y="8381"/>
                </a:cubicBezTo>
                <a:cubicBezTo>
                  <a:pt x="9557" y="8392"/>
                  <a:pt x="9579" y="8413"/>
                  <a:pt x="9590" y="8435"/>
                </a:cubicBezTo>
                <a:cubicBezTo>
                  <a:pt x="9590" y="8456"/>
                  <a:pt x="9622" y="8488"/>
                  <a:pt x="9654" y="8520"/>
                </a:cubicBezTo>
                <a:cubicBezTo>
                  <a:pt x="9686" y="8552"/>
                  <a:pt x="9729" y="8606"/>
                  <a:pt x="9750" y="8638"/>
                </a:cubicBezTo>
                <a:cubicBezTo>
                  <a:pt x="9762" y="8671"/>
                  <a:pt x="9805" y="8724"/>
                  <a:pt x="9836" y="8767"/>
                </a:cubicBezTo>
                <a:cubicBezTo>
                  <a:pt x="9869" y="8799"/>
                  <a:pt x="9901" y="8853"/>
                  <a:pt x="9901" y="8885"/>
                </a:cubicBezTo>
                <a:cubicBezTo>
                  <a:pt x="9912" y="8907"/>
                  <a:pt x="9922" y="8938"/>
                  <a:pt x="9933" y="8949"/>
                </a:cubicBezTo>
                <a:cubicBezTo>
                  <a:pt x="9944" y="8949"/>
                  <a:pt x="9955" y="8981"/>
                  <a:pt x="9955" y="9014"/>
                </a:cubicBezTo>
                <a:cubicBezTo>
                  <a:pt x="9955" y="9046"/>
                  <a:pt x="9976" y="9110"/>
                  <a:pt x="9998" y="9153"/>
                </a:cubicBezTo>
                <a:cubicBezTo>
                  <a:pt x="10019" y="9207"/>
                  <a:pt x="10041" y="9260"/>
                  <a:pt x="10041" y="9271"/>
                </a:cubicBezTo>
                <a:cubicBezTo>
                  <a:pt x="10041" y="9314"/>
                  <a:pt x="9944" y="9550"/>
                  <a:pt x="9922" y="9572"/>
                </a:cubicBezTo>
                <a:cubicBezTo>
                  <a:pt x="9901" y="9582"/>
                  <a:pt x="9879" y="9625"/>
                  <a:pt x="9858" y="9657"/>
                </a:cubicBezTo>
                <a:cubicBezTo>
                  <a:pt x="9826" y="9743"/>
                  <a:pt x="9708" y="9861"/>
                  <a:pt x="9654" y="9872"/>
                </a:cubicBezTo>
                <a:cubicBezTo>
                  <a:pt x="9633" y="9882"/>
                  <a:pt x="9611" y="9904"/>
                  <a:pt x="9600" y="9925"/>
                </a:cubicBezTo>
                <a:cubicBezTo>
                  <a:pt x="9579" y="9979"/>
                  <a:pt x="9514" y="10022"/>
                  <a:pt x="9429" y="10022"/>
                </a:cubicBezTo>
                <a:cubicBezTo>
                  <a:pt x="9386" y="10022"/>
                  <a:pt x="9300" y="10044"/>
                  <a:pt x="9247" y="10065"/>
                </a:cubicBezTo>
                <a:cubicBezTo>
                  <a:pt x="9200" y="10078"/>
                  <a:pt x="9171" y="10087"/>
                  <a:pt x="9152" y="10087"/>
                </a:cubicBezTo>
                <a:cubicBezTo>
                  <a:pt x="9140" y="10087"/>
                  <a:pt x="9133" y="10084"/>
                  <a:pt x="9128" y="10075"/>
                </a:cubicBezTo>
                <a:cubicBezTo>
                  <a:pt x="9107" y="10065"/>
                  <a:pt x="9054" y="10065"/>
                  <a:pt x="8957" y="10065"/>
                </a:cubicBezTo>
                <a:cubicBezTo>
                  <a:pt x="8849" y="10065"/>
                  <a:pt x="8796" y="10065"/>
                  <a:pt x="8764" y="10044"/>
                </a:cubicBezTo>
                <a:cubicBezTo>
                  <a:pt x="8732" y="10022"/>
                  <a:pt x="8699" y="10011"/>
                  <a:pt x="8689" y="10011"/>
                </a:cubicBezTo>
                <a:cubicBezTo>
                  <a:pt x="8646" y="10011"/>
                  <a:pt x="8367" y="9872"/>
                  <a:pt x="8324" y="9818"/>
                </a:cubicBezTo>
                <a:cubicBezTo>
                  <a:pt x="8249" y="9743"/>
                  <a:pt x="8174" y="9603"/>
                  <a:pt x="8142" y="9475"/>
                </a:cubicBezTo>
                <a:cubicBezTo>
                  <a:pt x="8120" y="9379"/>
                  <a:pt x="8120" y="9367"/>
                  <a:pt x="8142" y="9324"/>
                </a:cubicBezTo>
                <a:cubicBezTo>
                  <a:pt x="8184" y="9271"/>
                  <a:pt x="8389" y="9121"/>
                  <a:pt x="8463" y="9089"/>
                </a:cubicBezTo>
                <a:cubicBezTo>
                  <a:pt x="8496" y="9078"/>
                  <a:pt x="8539" y="9078"/>
                  <a:pt x="8549" y="9078"/>
                </a:cubicBezTo>
                <a:cubicBezTo>
                  <a:pt x="8555" y="9081"/>
                  <a:pt x="8562" y="9082"/>
                  <a:pt x="8571" y="9082"/>
                </a:cubicBezTo>
                <a:cubicBezTo>
                  <a:pt x="8594" y="9082"/>
                  <a:pt x="8628" y="9073"/>
                  <a:pt x="8668" y="9057"/>
                </a:cubicBezTo>
                <a:cubicBezTo>
                  <a:pt x="8709" y="9039"/>
                  <a:pt x="8731" y="9031"/>
                  <a:pt x="8756" y="9031"/>
                </a:cubicBezTo>
                <a:cubicBezTo>
                  <a:pt x="8777" y="9031"/>
                  <a:pt x="8801" y="9036"/>
                  <a:pt x="8839" y="9046"/>
                </a:cubicBezTo>
                <a:cubicBezTo>
                  <a:pt x="8914" y="9067"/>
                  <a:pt x="8946" y="9089"/>
                  <a:pt x="8989" y="9143"/>
                </a:cubicBezTo>
                <a:cubicBezTo>
                  <a:pt x="9054" y="9207"/>
                  <a:pt x="9161" y="9432"/>
                  <a:pt x="9161" y="9475"/>
                </a:cubicBezTo>
                <a:cubicBezTo>
                  <a:pt x="9161" y="9486"/>
                  <a:pt x="9139" y="9507"/>
                  <a:pt x="9118" y="9518"/>
                </a:cubicBezTo>
                <a:cubicBezTo>
                  <a:pt x="9099" y="9532"/>
                  <a:pt x="9089" y="9540"/>
                  <a:pt x="9075" y="9540"/>
                </a:cubicBezTo>
                <a:cubicBezTo>
                  <a:pt x="9057" y="9540"/>
                  <a:pt x="9033" y="9527"/>
                  <a:pt x="8978" y="9496"/>
                </a:cubicBezTo>
                <a:cubicBezTo>
                  <a:pt x="8925" y="9464"/>
                  <a:pt x="8849" y="9443"/>
                  <a:pt x="8807" y="9432"/>
                </a:cubicBezTo>
                <a:cubicBezTo>
                  <a:pt x="8732" y="9432"/>
                  <a:pt x="8721" y="9432"/>
                  <a:pt x="8656" y="9496"/>
                </a:cubicBezTo>
                <a:lnTo>
                  <a:pt x="8582" y="9560"/>
                </a:lnTo>
                <a:lnTo>
                  <a:pt x="8613" y="9603"/>
                </a:lnTo>
                <a:cubicBezTo>
                  <a:pt x="8635" y="9636"/>
                  <a:pt x="8646" y="9668"/>
                  <a:pt x="8635" y="9689"/>
                </a:cubicBezTo>
                <a:cubicBezTo>
                  <a:pt x="8625" y="9722"/>
                  <a:pt x="8635" y="9732"/>
                  <a:pt x="8775" y="9839"/>
                </a:cubicBezTo>
                <a:cubicBezTo>
                  <a:pt x="8871" y="9915"/>
                  <a:pt x="8914" y="9936"/>
                  <a:pt x="8957" y="9936"/>
                </a:cubicBezTo>
                <a:cubicBezTo>
                  <a:pt x="8989" y="9936"/>
                  <a:pt x="9021" y="9936"/>
                  <a:pt x="9032" y="9947"/>
                </a:cubicBezTo>
                <a:cubicBezTo>
                  <a:pt x="9036" y="9954"/>
                  <a:pt x="9049" y="9957"/>
                  <a:pt x="9068" y="9957"/>
                </a:cubicBezTo>
                <a:cubicBezTo>
                  <a:pt x="9105" y="9957"/>
                  <a:pt x="9165" y="9943"/>
                  <a:pt x="9214" y="9915"/>
                </a:cubicBezTo>
                <a:cubicBezTo>
                  <a:pt x="9247" y="9904"/>
                  <a:pt x="9279" y="9882"/>
                  <a:pt x="9300" y="9882"/>
                </a:cubicBezTo>
                <a:cubicBezTo>
                  <a:pt x="9343" y="9882"/>
                  <a:pt x="9536" y="9689"/>
                  <a:pt x="9536" y="9646"/>
                </a:cubicBezTo>
                <a:cubicBezTo>
                  <a:pt x="9536" y="9593"/>
                  <a:pt x="9557" y="9560"/>
                  <a:pt x="9579" y="9560"/>
                </a:cubicBezTo>
                <a:cubicBezTo>
                  <a:pt x="9590" y="9560"/>
                  <a:pt x="9600" y="9539"/>
                  <a:pt x="9600" y="9518"/>
                </a:cubicBezTo>
                <a:cubicBezTo>
                  <a:pt x="9600" y="9453"/>
                  <a:pt x="9557" y="9250"/>
                  <a:pt x="9536" y="9228"/>
                </a:cubicBezTo>
                <a:cubicBezTo>
                  <a:pt x="9526" y="9217"/>
                  <a:pt x="9514" y="9164"/>
                  <a:pt x="9493" y="9110"/>
                </a:cubicBezTo>
                <a:cubicBezTo>
                  <a:pt x="9472" y="9014"/>
                  <a:pt x="9450" y="8971"/>
                  <a:pt x="9407" y="8971"/>
                </a:cubicBezTo>
                <a:cubicBezTo>
                  <a:pt x="9397" y="8971"/>
                  <a:pt x="9354" y="8938"/>
                  <a:pt x="9321" y="8907"/>
                </a:cubicBezTo>
                <a:cubicBezTo>
                  <a:pt x="9290" y="8864"/>
                  <a:pt x="9247" y="8831"/>
                  <a:pt x="9225" y="8831"/>
                </a:cubicBezTo>
                <a:cubicBezTo>
                  <a:pt x="9193" y="8821"/>
                  <a:pt x="9182" y="8810"/>
                  <a:pt x="9182" y="8778"/>
                </a:cubicBezTo>
                <a:cubicBezTo>
                  <a:pt x="9171" y="8692"/>
                  <a:pt x="9097" y="8638"/>
                  <a:pt x="8968" y="8606"/>
                </a:cubicBezTo>
                <a:cubicBezTo>
                  <a:pt x="8904" y="8595"/>
                  <a:pt x="8828" y="8585"/>
                  <a:pt x="8796" y="8585"/>
                </a:cubicBezTo>
                <a:lnTo>
                  <a:pt x="8699" y="8585"/>
                </a:lnTo>
                <a:cubicBezTo>
                  <a:pt x="8678" y="8585"/>
                  <a:pt x="8635" y="8595"/>
                  <a:pt x="8603" y="8617"/>
                </a:cubicBezTo>
                <a:cubicBezTo>
                  <a:pt x="8571" y="8638"/>
                  <a:pt x="8528" y="8638"/>
                  <a:pt x="8517" y="8638"/>
                </a:cubicBezTo>
                <a:cubicBezTo>
                  <a:pt x="8515" y="8637"/>
                  <a:pt x="8511" y="8636"/>
                  <a:pt x="8508" y="8636"/>
                </a:cubicBezTo>
                <a:cubicBezTo>
                  <a:pt x="8480" y="8636"/>
                  <a:pt x="8420" y="8669"/>
                  <a:pt x="8335" y="8735"/>
                </a:cubicBezTo>
                <a:cubicBezTo>
                  <a:pt x="8292" y="8756"/>
                  <a:pt x="8238" y="8778"/>
                  <a:pt x="8206" y="8778"/>
                </a:cubicBezTo>
                <a:cubicBezTo>
                  <a:pt x="8184" y="8778"/>
                  <a:pt x="8153" y="8788"/>
                  <a:pt x="8142" y="8810"/>
                </a:cubicBezTo>
                <a:cubicBezTo>
                  <a:pt x="8131" y="8821"/>
                  <a:pt x="8088" y="8853"/>
                  <a:pt x="8056" y="8874"/>
                </a:cubicBezTo>
                <a:cubicBezTo>
                  <a:pt x="8013" y="8895"/>
                  <a:pt x="7938" y="8981"/>
                  <a:pt x="7884" y="9057"/>
                </a:cubicBezTo>
                <a:cubicBezTo>
                  <a:pt x="7798" y="9164"/>
                  <a:pt x="7788" y="9196"/>
                  <a:pt x="7788" y="9250"/>
                </a:cubicBezTo>
                <a:cubicBezTo>
                  <a:pt x="7788" y="9282"/>
                  <a:pt x="7777" y="9324"/>
                  <a:pt x="7767" y="9324"/>
                </a:cubicBezTo>
                <a:cubicBezTo>
                  <a:pt x="7755" y="9324"/>
                  <a:pt x="7755" y="9357"/>
                  <a:pt x="7755" y="9389"/>
                </a:cubicBezTo>
                <a:cubicBezTo>
                  <a:pt x="7755" y="9421"/>
                  <a:pt x="7745" y="9443"/>
                  <a:pt x="7734" y="9443"/>
                </a:cubicBezTo>
                <a:cubicBezTo>
                  <a:pt x="7691" y="9443"/>
                  <a:pt x="7745" y="9668"/>
                  <a:pt x="7841" y="9861"/>
                </a:cubicBezTo>
                <a:cubicBezTo>
                  <a:pt x="7884" y="9958"/>
                  <a:pt x="7917" y="10011"/>
                  <a:pt x="7948" y="10022"/>
                </a:cubicBezTo>
                <a:cubicBezTo>
                  <a:pt x="7991" y="10044"/>
                  <a:pt x="8013" y="10065"/>
                  <a:pt x="8163" y="10204"/>
                </a:cubicBezTo>
                <a:cubicBezTo>
                  <a:pt x="8217" y="10247"/>
                  <a:pt x="8260" y="10290"/>
                  <a:pt x="8270" y="10290"/>
                </a:cubicBezTo>
                <a:cubicBezTo>
                  <a:pt x="8281" y="10290"/>
                  <a:pt x="8324" y="10311"/>
                  <a:pt x="8367" y="10333"/>
                </a:cubicBezTo>
                <a:cubicBezTo>
                  <a:pt x="8420" y="10354"/>
                  <a:pt x="8474" y="10376"/>
                  <a:pt x="8506" y="10376"/>
                </a:cubicBezTo>
                <a:cubicBezTo>
                  <a:pt x="8528" y="10376"/>
                  <a:pt x="8592" y="10397"/>
                  <a:pt x="8646" y="10419"/>
                </a:cubicBezTo>
                <a:cubicBezTo>
                  <a:pt x="8711" y="10451"/>
                  <a:pt x="8727" y="10466"/>
                  <a:pt x="8811" y="10466"/>
                </a:cubicBezTo>
                <a:cubicBezTo>
                  <a:pt x="8838" y="10466"/>
                  <a:pt x="8871" y="10464"/>
                  <a:pt x="8914" y="10461"/>
                </a:cubicBezTo>
                <a:cubicBezTo>
                  <a:pt x="9011" y="10451"/>
                  <a:pt x="9118" y="10440"/>
                  <a:pt x="9161" y="10430"/>
                </a:cubicBezTo>
                <a:cubicBezTo>
                  <a:pt x="9192" y="10417"/>
                  <a:pt x="9213" y="10412"/>
                  <a:pt x="9229" y="10412"/>
                </a:cubicBezTo>
                <a:cubicBezTo>
                  <a:pt x="9239" y="10412"/>
                  <a:pt x="9248" y="10414"/>
                  <a:pt x="9257" y="10419"/>
                </a:cubicBezTo>
                <a:cubicBezTo>
                  <a:pt x="9265" y="10427"/>
                  <a:pt x="9274" y="10430"/>
                  <a:pt x="9283" y="10430"/>
                </a:cubicBezTo>
                <a:cubicBezTo>
                  <a:pt x="9298" y="10430"/>
                  <a:pt x="9317" y="10421"/>
                  <a:pt x="9343" y="10408"/>
                </a:cubicBezTo>
                <a:cubicBezTo>
                  <a:pt x="9364" y="10397"/>
                  <a:pt x="9418" y="10387"/>
                  <a:pt x="9440" y="10387"/>
                </a:cubicBezTo>
                <a:cubicBezTo>
                  <a:pt x="9472" y="10387"/>
                  <a:pt x="9504" y="10376"/>
                  <a:pt x="9526" y="10354"/>
                </a:cubicBezTo>
                <a:cubicBezTo>
                  <a:pt x="9569" y="10322"/>
                  <a:pt x="9654" y="10290"/>
                  <a:pt x="9708" y="10290"/>
                </a:cubicBezTo>
                <a:cubicBezTo>
                  <a:pt x="9729" y="10290"/>
                  <a:pt x="9762" y="10268"/>
                  <a:pt x="9783" y="10247"/>
                </a:cubicBezTo>
                <a:cubicBezTo>
                  <a:pt x="9793" y="10237"/>
                  <a:pt x="9847" y="10204"/>
                  <a:pt x="9879" y="10194"/>
                </a:cubicBezTo>
                <a:cubicBezTo>
                  <a:pt x="9955" y="10172"/>
                  <a:pt x="10008" y="10129"/>
                  <a:pt x="10008" y="10108"/>
                </a:cubicBezTo>
                <a:cubicBezTo>
                  <a:pt x="10008" y="10075"/>
                  <a:pt x="10051" y="10044"/>
                  <a:pt x="10105" y="10032"/>
                </a:cubicBezTo>
                <a:cubicBezTo>
                  <a:pt x="10169" y="10022"/>
                  <a:pt x="10180" y="10011"/>
                  <a:pt x="10319" y="9722"/>
                </a:cubicBezTo>
                <a:cubicBezTo>
                  <a:pt x="10373" y="9603"/>
                  <a:pt x="10405" y="9529"/>
                  <a:pt x="10405" y="9475"/>
                </a:cubicBezTo>
                <a:cubicBezTo>
                  <a:pt x="10405" y="9432"/>
                  <a:pt x="10415" y="9367"/>
                  <a:pt x="10427" y="9346"/>
                </a:cubicBezTo>
                <a:cubicBezTo>
                  <a:pt x="10427" y="9324"/>
                  <a:pt x="10427" y="9282"/>
                  <a:pt x="10415" y="9260"/>
                </a:cubicBezTo>
                <a:cubicBezTo>
                  <a:pt x="10405" y="9228"/>
                  <a:pt x="10405" y="9217"/>
                  <a:pt x="10427" y="9185"/>
                </a:cubicBezTo>
                <a:lnTo>
                  <a:pt x="10458" y="9143"/>
                </a:lnTo>
                <a:lnTo>
                  <a:pt x="10405" y="9024"/>
                </a:lnTo>
                <a:cubicBezTo>
                  <a:pt x="10373" y="8960"/>
                  <a:pt x="10351" y="8885"/>
                  <a:pt x="10351" y="8864"/>
                </a:cubicBezTo>
                <a:cubicBezTo>
                  <a:pt x="10351" y="8842"/>
                  <a:pt x="10330" y="8799"/>
                  <a:pt x="10298" y="8756"/>
                </a:cubicBezTo>
                <a:cubicBezTo>
                  <a:pt x="10244" y="8671"/>
                  <a:pt x="10126" y="8466"/>
                  <a:pt x="10094" y="8402"/>
                </a:cubicBezTo>
                <a:cubicBezTo>
                  <a:pt x="10072" y="8370"/>
                  <a:pt x="10051" y="8349"/>
                  <a:pt x="10029" y="8338"/>
                </a:cubicBezTo>
                <a:cubicBezTo>
                  <a:pt x="10008" y="8327"/>
                  <a:pt x="9986" y="8306"/>
                  <a:pt x="9986" y="8295"/>
                </a:cubicBezTo>
                <a:cubicBezTo>
                  <a:pt x="9986" y="8284"/>
                  <a:pt x="9933" y="8252"/>
                  <a:pt x="9869" y="8220"/>
                </a:cubicBezTo>
                <a:cubicBezTo>
                  <a:pt x="9793" y="8188"/>
                  <a:pt x="9750" y="8156"/>
                  <a:pt x="9750" y="8145"/>
                </a:cubicBezTo>
                <a:cubicBezTo>
                  <a:pt x="9750" y="8123"/>
                  <a:pt x="9740" y="8113"/>
                  <a:pt x="9719" y="8113"/>
                </a:cubicBezTo>
                <a:cubicBezTo>
                  <a:pt x="9708" y="8113"/>
                  <a:pt x="9686" y="8102"/>
                  <a:pt x="9686" y="8080"/>
                </a:cubicBezTo>
                <a:cubicBezTo>
                  <a:pt x="9676" y="8048"/>
                  <a:pt x="9643" y="8027"/>
                  <a:pt x="9579" y="8006"/>
                </a:cubicBezTo>
                <a:cubicBezTo>
                  <a:pt x="9536" y="7994"/>
                  <a:pt x="9483" y="7973"/>
                  <a:pt x="9461" y="7973"/>
                </a:cubicBezTo>
                <a:cubicBezTo>
                  <a:pt x="9450" y="7963"/>
                  <a:pt x="9397" y="7952"/>
                  <a:pt x="9354" y="7930"/>
                </a:cubicBezTo>
                <a:cubicBezTo>
                  <a:pt x="9321" y="7930"/>
                  <a:pt x="9279" y="7909"/>
                  <a:pt x="9268" y="7909"/>
                </a:cubicBezTo>
                <a:cubicBezTo>
                  <a:pt x="9257" y="7898"/>
                  <a:pt x="9214" y="7887"/>
                  <a:pt x="9161" y="7887"/>
                </a:cubicBezTo>
                <a:cubicBezTo>
                  <a:pt x="9118" y="7877"/>
                  <a:pt x="9064" y="7866"/>
                  <a:pt x="9064" y="7855"/>
                </a:cubicBezTo>
                <a:cubicBezTo>
                  <a:pt x="9054" y="7844"/>
                  <a:pt x="9021" y="7844"/>
                  <a:pt x="9000" y="7844"/>
                </a:cubicBezTo>
                <a:cubicBezTo>
                  <a:pt x="8978" y="7844"/>
                  <a:pt x="8946" y="7834"/>
                  <a:pt x="8946" y="7823"/>
                </a:cubicBezTo>
                <a:cubicBezTo>
                  <a:pt x="8935" y="7813"/>
                  <a:pt x="8904" y="7813"/>
                  <a:pt x="8849" y="7813"/>
                </a:cubicBezTo>
                <a:cubicBezTo>
                  <a:pt x="8807" y="7823"/>
                  <a:pt x="8592" y="7823"/>
                  <a:pt x="8389" y="7834"/>
                </a:cubicBezTo>
                <a:cubicBezTo>
                  <a:pt x="8142" y="7844"/>
                  <a:pt x="7991" y="7844"/>
                  <a:pt x="7981" y="7855"/>
                </a:cubicBezTo>
                <a:cubicBezTo>
                  <a:pt x="7970" y="7866"/>
                  <a:pt x="7938" y="7877"/>
                  <a:pt x="7906" y="7887"/>
                </a:cubicBezTo>
                <a:cubicBezTo>
                  <a:pt x="7777" y="7887"/>
                  <a:pt x="7734" y="7898"/>
                  <a:pt x="7681" y="7930"/>
                </a:cubicBezTo>
                <a:cubicBezTo>
                  <a:pt x="7648" y="7952"/>
                  <a:pt x="7595" y="7973"/>
                  <a:pt x="7552" y="7984"/>
                </a:cubicBezTo>
                <a:cubicBezTo>
                  <a:pt x="7434" y="7994"/>
                  <a:pt x="7326" y="8059"/>
                  <a:pt x="7316" y="8113"/>
                </a:cubicBezTo>
                <a:cubicBezTo>
                  <a:pt x="7305" y="8166"/>
                  <a:pt x="7305" y="8166"/>
                  <a:pt x="7219" y="8166"/>
                </a:cubicBezTo>
                <a:cubicBezTo>
                  <a:pt x="7187" y="8177"/>
                  <a:pt x="7166" y="8188"/>
                  <a:pt x="7133" y="8242"/>
                </a:cubicBezTo>
                <a:cubicBezTo>
                  <a:pt x="7112" y="8284"/>
                  <a:pt x="7080" y="8327"/>
                  <a:pt x="7069" y="8338"/>
                </a:cubicBezTo>
                <a:cubicBezTo>
                  <a:pt x="7047" y="8359"/>
                  <a:pt x="7026" y="8392"/>
                  <a:pt x="7026" y="8423"/>
                </a:cubicBezTo>
                <a:cubicBezTo>
                  <a:pt x="7016" y="8466"/>
                  <a:pt x="7005" y="8478"/>
                  <a:pt x="6973" y="8488"/>
                </a:cubicBezTo>
                <a:cubicBezTo>
                  <a:pt x="6951" y="8488"/>
                  <a:pt x="6919" y="8520"/>
                  <a:pt x="6887" y="8563"/>
                </a:cubicBezTo>
                <a:cubicBezTo>
                  <a:pt x="6854" y="8606"/>
                  <a:pt x="6823" y="8659"/>
                  <a:pt x="6801" y="8671"/>
                </a:cubicBezTo>
                <a:cubicBezTo>
                  <a:pt x="6683" y="8788"/>
                  <a:pt x="6608" y="8960"/>
                  <a:pt x="6608" y="9121"/>
                </a:cubicBezTo>
                <a:cubicBezTo>
                  <a:pt x="6608" y="9143"/>
                  <a:pt x="6608" y="9174"/>
                  <a:pt x="6597" y="9174"/>
                </a:cubicBezTo>
                <a:cubicBezTo>
                  <a:pt x="6587" y="9174"/>
                  <a:pt x="6575" y="9196"/>
                  <a:pt x="6587" y="9260"/>
                </a:cubicBezTo>
                <a:cubicBezTo>
                  <a:pt x="6597" y="9303"/>
                  <a:pt x="6587" y="9400"/>
                  <a:pt x="6587" y="9464"/>
                </a:cubicBezTo>
                <a:cubicBezTo>
                  <a:pt x="6565" y="9572"/>
                  <a:pt x="6565" y="9582"/>
                  <a:pt x="6597" y="9636"/>
                </a:cubicBezTo>
                <a:cubicBezTo>
                  <a:pt x="6618" y="9657"/>
                  <a:pt x="6630" y="9700"/>
                  <a:pt x="6630" y="9711"/>
                </a:cubicBezTo>
                <a:cubicBezTo>
                  <a:pt x="6630" y="9732"/>
                  <a:pt x="6661" y="9775"/>
                  <a:pt x="6694" y="9818"/>
                </a:cubicBezTo>
                <a:cubicBezTo>
                  <a:pt x="6737" y="9872"/>
                  <a:pt x="6747" y="9893"/>
                  <a:pt x="6737" y="9936"/>
                </a:cubicBezTo>
                <a:cubicBezTo>
                  <a:pt x="6726" y="9990"/>
                  <a:pt x="6737" y="10001"/>
                  <a:pt x="6769" y="10022"/>
                </a:cubicBezTo>
                <a:cubicBezTo>
                  <a:pt x="6930" y="10140"/>
                  <a:pt x="6962" y="10161"/>
                  <a:pt x="6951" y="10194"/>
                </a:cubicBezTo>
                <a:cubicBezTo>
                  <a:pt x="6940" y="10225"/>
                  <a:pt x="6962" y="10247"/>
                  <a:pt x="7059" y="10301"/>
                </a:cubicBezTo>
                <a:cubicBezTo>
                  <a:pt x="7102" y="10322"/>
                  <a:pt x="7133" y="10354"/>
                  <a:pt x="7144" y="10376"/>
                </a:cubicBezTo>
                <a:cubicBezTo>
                  <a:pt x="7155" y="10387"/>
                  <a:pt x="7198" y="10419"/>
                  <a:pt x="7241" y="10430"/>
                </a:cubicBezTo>
                <a:cubicBezTo>
                  <a:pt x="7283" y="10451"/>
                  <a:pt x="7348" y="10494"/>
                  <a:pt x="7380" y="10526"/>
                </a:cubicBezTo>
                <a:cubicBezTo>
                  <a:pt x="7423" y="10547"/>
                  <a:pt x="7488" y="10590"/>
                  <a:pt x="7519" y="10601"/>
                </a:cubicBezTo>
                <a:cubicBezTo>
                  <a:pt x="7562" y="10612"/>
                  <a:pt x="7627" y="10644"/>
                  <a:pt x="7670" y="10676"/>
                </a:cubicBezTo>
                <a:cubicBezTo>
                  <a:pt x="7702" y="10709"/>
                  <a:pt x="7745" y="10730"/>
                  <a:pt x="7755" y="10730"/>
                </a:cubicBezTo>
                <a:cubicBezTo>
                  <a:pt x="7809" y="10730"/>
                  <a:pt x="7895" y="10762"/>
                  <a:pt x="7927" y="10794"/>
                </a:cubicBezTo>
                <a:cubicBezTo>
                  <a:pt x="7948" y="10816"/>
                  <a:pt x="7981" y="10837"/>
                  <a:pt x="8013" y="10837"/>
                </a:cubicBezTo>
                <a:cubicBezTo>
                  <a:pt x="8067" y="10837"/>
                  <a:pt x="8120" y="10869"/>
                  <a:pt x="8196" y="10923"/>
                </a:cubicBezTo>
                <a:cubicBezTo>
                  <a:pt x="8249" y="10955"/>
                  <a:pt x="8270" y="10966"/>
                  <a:pt x="8335" y="10966"/>
                </a:cubicBezTo>
                <a:cubicBezTo>
                  <a:pt x="8420" y="10966"/>
                  <a:pt x="8517" y="10998"/>
                  <a:pt x="8646" y="11062"/>
                </a:cubicBezTo>
                <a:cubicBezTo>
                  <a:pt x="8703" y="11095"/>
                  <a:pt x="8729" y="11109"/>
                  <a:pt x="8772" y="11109"/>
                </a:cubicBezTo>
                <a:cubicBezTo>
                  <a:pt x="8785" y="11109"/>
                  <a:pt x="8800" y="11108"/>
                  <a:pt x="8818" y="11105"/>
                </a:cubicBezTo>
                <a:cubicBezTo>
                  <a:pt x="8839" y="11101"/>
                  <a:pt x="8858" y="11098"/>
                  <a:pt x="8874" y="11098"/>
                </a:cubicBezTo>
                <a:cubicBezTo>
                  <a:pt x="8897" y="11098"/>
                  <a:pt x="8917" y="11104"/>
                  <a:pt x="8935" y="11116"/>
                </a:cubicBezTo>
                <a:cubicBezTo>
                  <a:pt x="8957" y="11127"/>
                  <a:pt x="8970" y="11132"/>
                  <a:pt x="8989" y="11132"/>
                </a:cubicBezTo>
                <a:cubicBezTo>
                  <a:pt x="9008" y="11132"/>
                  <a:pt x="9032" y="11127"/>
                  <a:pt x="9075" y="11116"/>
                </a:cubicBezTo>
                <a:cubicBezTo>
                  <a:pt x="9128" y="11095"/>
                  <a:pt x="9225" y="11084"/>
                  <a:pt x="9290" y="11073"/>
                </a:cubicBezTo>
                <a:cubicBezTo>
                  <a:pt x="9364" y="11073"/>
                  <a:pt x="9418" y="11052"/>
                  <a:pt x="9472" y="11030"/>
                </a:cubicBezTo>
                <a:cubicBezTo>
                  <a:pt x="9504" y="11009"/>
                  <a:pt x="9557" y="10987"/>
                  <a:pt x="9590" y="10987"/>
                </a:cubicBezTo>
                <a:cubicBezTo>
                  <a:pt x="9665" y="10987"/>
                  <a:pt x="9901" y="10880"/>
                  <a:pt x="9944" y="10826"/>
                </a:cubicBezTo>
                <a:cubicBezTo>
                  <a:pt x="9965" y="10794"/>
                  <a:pt x="9986" y="10773"/>
                  <a:pt x="10008" y="10773"/>
                </a:cubicBezTo>
                <a:cubicBezTo>
                  <a:pt x="10019" y="10773"/>
                  <a:pt x="10072" y="10752"/>
                  <a:pt x="10105" y="10719"/>
                </a:cubicBezTo>
                <a:cubicBezTo>
                  <a:pt x="10148" y="10697"/>
                  <a:pt x="10212" y="10655"/>
                  <a:pt x="10244" y="10633"/>
                </a:cubicBezTo>
                <a:cubicBezTo>
                  <a:pt x="10298" y="10601"/>
                  <a:pt x="10319" y="10590"/>
                  <a:pt x="10319" y="10558"/>
                </a:cubicBezTo>
                <a:cubicBezTo>
                  <a:pt x="10319" y="10516"/>
                  <a:pt x="10330" y="10504"/>
                  <a:pt x="10362" y="10504"/>
                </a:cubicBezTo>
                <a:cubicBezTo>
                  <a:pt x="10394" y="10504"/>
                  <a:pt x="10427" y="10483"/>
                  <a:pt x="10470" y="10419"/>
                </a:cubicBezTo>
                <a:cubicBezTo>
                  <a:pt x="10501" y="10376"/>
                  <a:pt x="10544" y="10344"/>
                  <a:pt x="10555" y="10344"/>
                </a:cubicBezTo>
                <a:cubicBezTo>
                  <a:pt x="10566" y="10344"/>
                  <a:pt x="10587" y="10311"/>
                  <a:pt x="10598" y="10280"/>
                </a:cubicBezTo>
                <a:cubicBezTo>
                  <a:pt x="10620" y="10247"/>
                  <a:pt x="10651" y="10194"/>
                  <a:pt x="10684" y="10161"/>
                </a:cubicBezTo>
                <a:cubicBezTo>
                  <a:pt x="10737" y="10097"/>
                  <a:pt x="10780" y="10044"/>
                  <a:pt x="10920" y="9754"/>
                </a:cubicBezTo>
                <a:cubicBezTo>
                  <a:pt x="10973" y="9636"/>
                  <a:pt x="11016" y="9582"/>
                  <a:pt x="11059" y="9572"/>
                </a:cubicBezTo>
                <a:cubicBezTo>
                  <a:pt x="11102" y="9550"/>
                  <a:pt x="11123" y="9475"/>
                  <a:pt x="11123" y="9367"/>
                </a:cubicBezTo>
                <a:cubicBezTo>
                  <a:pt x="11123" y="9303"/>
                  <a:pt x="11135" y="9282"/>
                  <a:pt x="11156" y="9271"/>
                </a:cubicBezTo>
                <a:cubicBezTo>
                  <a:pt x="11177" y="9260"/>
                  <a:pt x="11177" y="9228"/>
                  <a:pt x="11177" y="9121"/>
                </a:cubicBezTo>
                <a:cubicBezTo>
                  <a:pt x="11177" y="9046"/>
                  <a:pt x="11188" y="8981"/>
                  <a:pt x="11188" y="8960"/>
                </a:cubicBezTo>
                <a:cubicBezTo>
                  <a:pt x="11209" y="8938"/>
                  <a:pt x="11199" y="8907"/>
                  <a:pt x="11166" y="8788"/>
                </a:cubicBezTo>
                <a:cubicBezTo>
                  <a:pt x="11113" y="8574"/>
                  <a:pt x="11113" y="8552"/>
                  <a:pt x="11135" y="8520"/>
                </a:cubicBezTo>
                <a:cubicBezTo>
                  <a:pt x="11145" y="8499"/>
                  <a:pt x="11145" y="8478"/>
                  <a:pt x="11092" y="8402"/>
                </a:cubicBezTo>
                <a:cubicBezTo>
                  <a:pt x="11059" y="8359"/>
                  <a:pt x="11027" y="8306"/>
                  <a:pt x="11027" y="8295"/>
                </a:cubicBezTo>
                <a:cubicBezTo>
                  <a:pt x="11027" y="8295"/>
                  <a:pt x="11016" y="8273"/>
                  <a:pt x="10995" y="8252"/>
                </a:cubicBezTo>
                <a:cubicBezTo>
                  <a:pt x="10963" y="8220"/>
                  <a:pt x="10887" y="8080"/>
                  <a:pt x="10887" y="8048"/>
                </a:cubicBezTo>
                <a:cubicBezTo>
                  <a:pt x="10887" y="8037"/>
                  <a:pt x="10845" y="7994"/>
                  <a:pt x="10802" y="7941"/>
                </a:cubicBezTo>
                <a:cubicBezTo>
                  <a:pt x="10759" y="7898"/>
                  <a:pt x="10706" y="7823"/>
                  <a:pt x="10694" y="7801"/>
                </a:cubicBezTo>
                <a:cubicBezTo>
                  <a:pt x="10684" y="7770"/>
                  <a:pt x="10641" y="7727"/>
                  <a:pt x="10609" y="7705"/>
                </a:cubicBezTo>
                <a:cubicBezTo>
                  <a:pt x="10577" y="7684"/>
                  <a:pt x="10512" y="7619"/>
                  <a:pt x="10458" y="7577"/>
                </a:cubicBezTo>
                <a:cubicBezTo>
                  <a:pt x="10384" y="7501"/>
                  <a:pt x="10373" y="7491"/>
                  <a:pt x="10308" y="7491"/>
                </a:cubicBezTo>
                <a:cubicBezTo>
                  <a:pt x="10255" y="7491"/>
                  <a:pt x="10244" y="7491"/>
                  <a:pt x="10234" y="7458"/>
                </a:cubicBezTo>
                <a:cubicBezTo>
                  <a:pt x="10234" y="7415"/>
                  <a:pt x="10180" y="7383"/>
                  <a:pt x="10126" y="7383"/>
                </a:cubicBezTo>
                <a:cubicBezTo>
                  <a:pt x="10106" y="7386"/>
                  <a:pt x="10088" y="7387"/>
                  <a:pt x="10071" y="7387"/>
                </a:cubicBezTo>
                <a:cubicBezTo>
                  <a:pt x="10016" y="7387"/>
                  <a:pt x="9976" y="7373"/>
                  <a:pt x="9944" y="7341"/>
                </a:cubicBezTo>
                <a:cubicBezTo>
                  <a:pt x="9920" y="7316"/>
                  <a:pt x="9895" y="7304"/>
                  <a:pt x="9871" y="7304"/>
                </a:cubicBezTo>
                <a:cubicBezTo>
                  <a:pt x="9863" y="7304"/>
                  <a:pt x="9855" y="7305"/>
                  <a:pt x="9847" y="7308"/>
                </a:cubicBezTo>
                <a:cubicBezTo>
                  <a:pt x="9843" y="7309"/>
                  <a:pt x="9837" y="7309"/>
                  <a:pt x="9832" y="7309"/>
                </a:cubicBezTo>
                <a:cubicBezTo>
                  <a:pt x="9777" y="7309"/>
                  <a:pt x="9697" y="7262"/>
                  <a:pt x="9697" y="7233"/>
                </a:cubicBezTo>
                <a:cubicBezTo>
                  <a:pt x="9697" y="7201"/>
                  <a:pt x="9686" y="7190"/>
                  <a:pt x="9526" y="7179"/>
                </a:cubicBezTo>
                <a:cubicBezTo>
                  <a:pt x="9418" y="7169"/>
                  <a:pt x="9386" y="7158"/>
                  <a:pt x="9354" y="7126"/>
                </a:cubicBezTo>
                <a:cubicBezTo>
                  <a:pt x="9343" y="7105"/>
                  <a:pt x="9311" y="7093"/>
                  <a:pt x="9290" y="7093"/>
                </a:cubicBezTo>
                <a:cubicBezTo>
                  <a:pt x="9257" y="7093"/>
                  <a:pt x="9247" y="7083"/>
                  <a:pt x="9247" y="7072"/>
                </a:cubicBezTo>
                <a:cubicBezTo>
                  <a:pt x="9247" y="7067"/>
                  <a:pt x="9241" y="7064"/>
                  <a:pt x="9229" y="7064"/>
                </a:cubicBezTo>
                <a:cubicBezTo>
                  <a:pt x="9217" y="7064"/>
                  <a:pt x="9198" y="7067"/>
                  <a:pt x="9171" y="7072"/>
                </a:cubicBezTo>
                <a:cubicBezTo>
                  <a:pt x="9128" y="7072"/>
                  <a:pt x="8989" y="7083"/>
                  <a:pt x="8861" y="7083"/>
                </a:cubicBezTo>
                <a:cubicBezTo>
                  <a:pt x="8732" y="7083"/>
                  <a:pt x="8613" y="7105"/>
                  <a:pt x="8592" y="7105"/>
                </a:cubicBezTo>
                <a:cubicBezTo>
                  <a:pt x="8577" y="7112"/>
                  <a:pt x="8551" y="7120"/>
                  <a:pt x="8526" y="7120"/>
                </a:cubicBezTo>
                <a:cubicBezTo>
                  <a:pt x="8516" y="7120"/>
                  <a:pt x="8505" y="7118"/>
                  <a:pt x="8496" y="7115"/>
                </a:cubicBezTo>
                <a:cubicBezTo>
                  <a:pt x="8484" y="7112"/>
                  <a:pt x="8475" y="7111"/>
                  <a:pt x="8466" y="7111"/>
                </a:cubicBezTo>
                <a:cubicBezTo>
                  <a:pt x="8442" y="7111"/>
                  <a:pt x="8426" y="7121"/>
                  <a:pt x="8410" y="7136"/>
                </a:cubicBezTo>
                <a:cubicBezTo>
                  <a:pt x="8399" y="7147"/>
                  <a:pt x="8391" y="7152"/>
                  <a:pt x="8383" y="7152"/>
                </a:cubicBezTo>
                <a:cubicBezTo>
                  <a:pt x="8375" y="7152"/>
                  <a:pt x="8367" y="7147"/>
                  <a:pt x="8356" y="7136"/>
                </a:cubicBezTo>
                <a:cubicBezTo>
                  <a:pt x="8345" y="7131"/>
                  <a:pt x="8332" y="7129"/>
                  <a:pt x="8315" y="7129"/>
                </a:cubicBezTo>
                <a:cubicBezTo>
                  <a:pt x="8297" y="7129"/>
                  <a:pt x="8276" y="7131"/>
                  <a:pt x="8249" y="7136"/>
                </a:cubicBezTo>
                <a:cubicBezTo>
                  <a:pt x="8206" y="7147"/>
                  <a:pt x="8153" y="7158"/>
                  <a:pt x="8120" y="7158"/>
                </a:cubicBezTo>
                <a:cubicBezTo>
                  <a:pt x="8088" y="7158"/>
                  <a:pt x="8034" y="7169"/>
                  <a:pt x="8013" y="7179"/>
                </a:cubicBezTo>
                <a:cubicBezTo>
                  <a:pt x="7968" y="7207"/>
                  <a:pt x="7756" y="7249"/>
                  <a:pt x="7684" y="7249"/>
                </a:cubicBezTo>
                <a:cubicBezTo>
                  <a:pt x="7670" y="7249"/>
                  <a:pt x="7661" y="7247"/>
                  <a:pt x="7659" y="7244"/>
                </a:cubicBezTo>
                <a:cubicBezTo>
                  <a:pt x="7648" y="7244"/>
                  <a:pt x="7605" y="7255"/>
                  <a:pt x="7573" y="7265"/>
                </a:cubicBezTo>
                <a:cubicBezTo>
                  <a:pt x="7498" y="7298"/>
                  <a:pt x="7348" y="7319"/>
                  <a:pt x="7273" y="7319"/>
                </a:cubicBezTo>
                <a:cubicBezTo>
                  <a:pt x="7252" y="7319"/>
                  <a:pt x="7198" y="7341"/>
                  <a:pt x="7144" y="7362"/>
                </a:cubicBezTo>
                <a:cubicBezTo>
                  <a:pt x="7102" y="7383"/>
                  <a:pt x="7047" y="7405"/>
                  <a:pt x="7026" y="7405"/>
                </a:cubicBezTo>
                <a:cubicBezTo>
                  <a:pt x="7005" y="7405"/>
                  <a:pt x="6983" y="7415"/>
                  <a:pt x="6962" y="7437"/>
                </a:cubicBezTo>
                <a:cubicBezTo>
                  <a:pt x="6946" y="7452"/>
                  <a:pt x="6930" y="7463"/>
                  <a:pt x="6911" y="7463"/>
                </a:cubicBezTo>
                <a:cubicBezTo>
                  <a:pt x="6903" y="7463"/>
                  <a:pt x="6896" y="7461"/>
                  <a:pt x="6887" y="7458"/>
                </a:cubicBezTo>
                <a:cubicBezTo>
                  <a:pt x="6877" y="7456"/>
                  <a:pt x="6869" y="7455"/>
                  <a:pt x="6862" y="7455"/>
                </a:cubicBezTo>
                <a:cubicBezTo>
                  <a:pt x="6836" y="7455"/>
                  <a:pt x="6819" y="7470"/>
                  <a:pt x="6769" y="7512"/>
                </a:cubicBezTo>
                <a:cubicBezTo>
                  <a:pt x="6661" y="7619"/>
                  <a:pt x="6618" y="7662"/>
                  <a:pt x="6587" y="7673"/>
                </a:cubicBezTo>
                <a:cubicBezTo>
                  <a:pt x="6565" y="7673"/>
                  <a:pt x="6533" y="7705"/>
                  <a:pt x="6511" y="7727"/>
                </a:cubicBezTo>
                <a:cubicBezTo>
                  <a:pt x="6501" y="7748"/>
                  <a:pt x="6436" y="7801"/>
                  <a:pt x="6382" y="7834"/>
                </a:cubicBezTo>
                <a:cubicBezTo>
                  <a:pt x="6318" y="7866"/>
                  <a:pt x="6254" y="7920"/>
                  <a:pt x="6232" y="7952"/>
                </a:cubicBezTo>
                <a:cubicBezTo>
                  <a:pt x="6211" y="7984"/>
                  <a:pt x="6179" y="8016"/>
                  <a:pt x="6158" y="8027"/>
                </a:cubicBezTo>
                <a:cubicBezTo>
                  <a:pt x="6115" y="8048"/>
                  <a:pt x="6007" y="8199"/>
                  <a:pt x="5943" y="8327"/>
                </a:cubicBezTo>
                <a:cubicBezTo>
                  <a:pt x="5922" y="8359"/>
                  <a:pt x="5900" y="8392"/>
                  <a:pt x="5879" y="8402"/>
                </a:cubicBezTo>
                <a:cubicBezTo>
                  <a:pt x="5868" y="8402"/>
                  <a:pt x="5846" y="8423"/>
                  <a:pt x="5846" y="8456"/>
                </a:cubicBezTo>
                <a:cubicBezTo>
                  <a:pt x="5836" y="8478"/>
                  <a:pt x="5814" y="8520"/>
                  <a:pt x="5793" y="8542"/>
                </a:cubicBezTo>
                <a:cubicBezTo>
                  <a:pt x="5771" y="8563"/>
                  <a:pt x="5750" y="8606"/>
                  <a:pt x="5750" y="8628"/>
                </a:cubicBezTo>
                <a:cubicBezTo>
                  <a:pt x="5750" y="8659"/>
                  <a:pt x="5739" y="8692"/>
                  <a:pt x="5717" y="8714"/>
                </a:cubicBezTo>
                <a:cubicBezTo>
                  <a:pt x="5707" y="8735"/>
                  <a:pt x="5686" y="8767"/>
                  <a:pt x="5686" y="8767"/>
                </a:cubicBezTo>
                <a:cubicBezTo>
                  <a:pt x="5686" y="8778"/>
                  <a:pt x="5674" y="8799"/>
                  <a:pt x="5664" y="8810"/>
                </a:cubicBezTo>
                <a:cubicBezTo>
                  <a:pt x="5643" y="8831"/>
                  <a:pt x="5643" y="8895"/>
                  <a:pt x="5643" y="9078"/>
                </a:cubicBezTo>
                <a:cubicBezTo>
                  <a:pt x="5632" y="9336"/>
                  <a:pt x="5643" y="9421"/>
                  <a:pt x="5664" y="9475"/>
                </a:cubicBezTo>
                <a:cubicBezTo>
                  <a:pt x="5686" y="9496"/>
                  <a:pt x="5686" y="9550"/>
                  <a:pt x="5686" y="9593"/>
                </a:cubicBezTo>
                <a:cubicBezTo>
                  <a:pt x="5686" y="9668"/>
                  <a:pt x="5696" y="9689"/>
                  <a:pt x="5739" y="9754"/>
                </a:cubicBezTo>
                <a:cubicBezTo>
                  <a:pt x="5782" y="9818"/>
                  <a:pt x="5793" y="9818"/>
                  <a:pt x="5760" y="9851"/>
                </a:cubicBezTo>
                <a:cubicBezTo>
                  <a:pt x="5729" y="9893"/>
                  <a:pt x="5729" y="9925"/>
                  <a:pt x="5803" y="10011"/>
                </a:cubicBezTo>
                <a:cubicBezTo>
                  <a:pt x="5836" y="10044"/>
                  <a:pt x="5868" y="10086"/>
                  <a:pt x="5868" y="10097"/>
                </a:cubicBezTo>
                <a:cubicBezTo>
                  <a:pt x="5868" y="10118"/>
                  <a:pt x="5889" y="10151"/>
                  <a:pt x="5910" y="10172"/>
                </a:cubicBezTo>
                <a:cubicBezTo>
                  <a:pt x="5932" y="10204"/>
                  <a:pt x="5953" y="10247"/>
                  <a:pt x="5953" y="10280"/>
                </a:cubicBezTo>
                <a:cubicBezTo>
                  <a:pt x="5953" y="10311"/>
                  <a:pt x="5965" y="10333"/>
                  <a:pt x="6029" y="10387"/>
                </a:cubicBezTo>
                <a:cubicBezTo>
                  <a:pt x="6072" y="10430"/>
                  <a:pt x="6115" y="10461"/>
                  <a:pt x="6115" y="10483"/>
                </a:cubicBezTo>
                <a:cubicBezTo>
                  <a:pt x="6115" y="10494"/>
                  <a:pt x="6146" y="10526"/>
                  <a:pt x="6179" y="10558"/>
                </a:cubicBezTo>
                <a:cubicBezTo>
                  <a:pt x="6243" y="10612"/>
                  <a:pt x="6254" y="10623"/>
                  <a:pt x="6243" y="10655"/>
                </a:cubicBezTo>
                <a:cubicBezTo>
                  <a:pt x="6222" y="10676"/>
                  <a:pt x="6232" y="10697"/>
                  <a:pt x="6286" y="10740"/>
                </a:cubicBezTo>
                <a:cubicBezTo>
                  <a:pt x="6329" y="10783"/>
                  <a:pt x="6351" y="10816"/>
                  <a:pt x="6351" y="10837"/>
                </a:cubicBezTo>
                <a:cubicBezTo>
                  <a:pt x="6351" y="10859"/>
                  <a:pt x="6436" y="10923"/>
                  <a:pt x="6468" y="10923"/>
                </a:cubicBezTo>
                <a:lnTo>
                  <a:pt x="6554" y="10987"/>
                </a:lnTo>
                <a:cubicBezTo>
                  <a:pt x="6587" y="11019"/>
                  <a:pt x="6640" y="11052"/>
                  <a:pt x="6661" y="11052"/>
                </a:cubicBezTo>
                <a:cubicBezTo>
                  <a:pt x="6694" y="11062"/>
                  <a:pt x="6704" y="11073"/>
                  <a:pt x="6704" y="11116"/>
                </a:cubicBezTo>
                <a:cubicBezTo>
                  <a:pt x="6715" y="11159"/>
                  <a:pt x="6726" y="11169"/>
                  <a:pt x="6769" y="11191"/>
                </a:cubicBezTo>
                <a:cubicBezTo>
                  <a:pt x="6801" y="11202"/>
                  <a:pt x="6844" y="11245"/>
                  <a:pt x="6866" y="11266"/>
                </a:cubicBezTo>
                <a:cubicBezTo>
                  <a:pt x="6897" y="11320"/>
                  <a:pt x="6919" y="11331"/>
                  <a:pt x="6962" y="11331"/>
                </a:cubicBezTo>
                <a:cubicBezTo>
                  <a:pt x="7005" y="11331"/>
                  <a:pt x="7037" y="11341"/>
                  <a:pt x="7112" y="11427"/>
                </a:cubicBezTo>
                <a:cubicBezTo>
                  <a:pt x="7166" y="11470"/>
                  <a:pt x="7230" y="11545"/>
                  <a:pt x="7262" y="11588"/>
                </a:cubicBezTo>
                <a:cubicBezTo>
                  <a:pt x="7295" y="11620"/>
                  <a:pt x="7326" y="11653"/>
                  <a:pt x="7337" y="11653"/>
                </a:cubicBezTo>
                <a:cubicBezTo>
                  <a:pt x="7348" y="11653"/>
                  <a:pt x="7380" y="11674"/>
                  <a:pt x="7412" y="11706"/>
                </a:cubicBezTo>
                <a:cubicBezTo>
                  <a:pt x="7445" y="11727"/>
                  <a:pt x="7509" y="11760"/>
                  <a:pt x="7541" y="11781"/>
                </a:cubicBezTo>
                <a:cubicBezTo>
                  <a:pt x="7584" y="11792"/>
                  <a:pt x="7648" y="11834"/>
                  <a:pt x="7702" y="11867"/>
                </a:cubicBezTo>
                <a:cubicBezTo>
                  <a:pt x="7745" y="11910"/>
                  <a:pt x="7809" y="11953"/>
                  <a:pt x="7841" y="11963"/>
                </a:cubicBezTo>
                <a:cubicBezTo>
                  <a:pt x="7863" y="11963"/>
                  <a:pt x="7927" y="11985"/>
                  <a:pt x="7970" y="12006"/>
                </a:cubicBezTo>
                <a:cubicBezTo>
                  <a:pt x="8013" y="12017"/>
                  <a:pt x="8067" y="12049"/>
                  <a:pt x="8088" y="12060"/>
                </a:cubicBezTo>
                <a:cubicBezTo>
                  <a:pt x="8112" y="12076"/>
                  <a:pt x="8141" y="12086"/>
                  <a:pt x="8172" y="12086"/>
                </a:cubicBezTo>
                <a:cubicBezTo>
                  <a:pt x="8183" y="12086"/>
                  <a:pt x="8194" y="12084"/>
                  <a:pt x="8206" y="12082"/>
                </a:cubicBezTo>
                <a:cubicBezTo>
                  <a:pt x="8260" y="12082"/>
                  <a:pt x="8281" y="12092"/>
                  <a:pt x="8303" y="12124"/>
                </a:cubicBezTo>
                <a:cubicBezTo>
                  <a:pt x="8335" y="12156"/>
                  <a:pt x="8346" y="12156"/>
                  <a:pt x="8506" y="12156"/>
                </a:cubicBezTo>
                <a:cubicBezTo>
                  <a:pt x="8807" y="12156"/>
                  <a:pt x="8807" y="12156"/>
                  <a:pt x="8849" y="12189"/>
                </a:cubicBezTo>
                <a:cubicBezTo>
                  <a:pt x="8865" y="12201"/>
                  <a:pt x="8871" y="12210"/>
                  <a:pt x="8886" y="12210"/>
                </a:cubicBezTo>
                <a:cubicBezTo>
                  <a:pt x="8912" y="12210"/>
                  <a:pt x="8964" y="12184"/>
                  <a:pt x="9139" y="12103"/>
                </a:cubicBezTo>
                <a:cubicBezTo>
                  <a:pt x="9190" y="12074"/>
                  <a:pt x="9216" y="12065"/>
                  <a:pt x="9234" y="12065"/>
                </a:cubicBezTo>
                <a:cubicBezTo>
                  <a:pt x="9243" y="12065"/>
                  <a:pt x="9250" y="12067"/>
                  <a:pt x="9257" y="12070"/>
                </a:cubicBezTo>
                <a:cubicBezTo>
                  <a:pt x="9265" y="12075"/>
                  <a:pt x="9278" y="12078"/>
                  <a:pt x="9295" y="12078"/>
                </a:cubicBezTo>
                <a:cubicBezTo>
                  <a:pt x="9387" y="12078"/>
                  <a:pt x="9582" y="12009"/>
                  <a:pt x="9600" y="11963"/>
                </a:cubicBezTo>
                <a:cubicBezTo>
                  <a:pt x="9608" y="11947"/>
                  <a:pt x="9616" y="11938"/>
                  <a:pt x="9633" y="11938"/>
                </a:cubicBezTo>
                <a:cubicBezTo>
                  <a:pt x="9639" y="11938"/>
                  <a:pt x="9646" y="11939"/>
                  <a:pt x="9654" y="11942"/>
                </a:cubicBezTo>
                <a:cubicBezTo>
                  <a:pt x="9656" y="11942"/>
                  <a:pt x="9659" y="11942"/>
                  <a:pt x="9661" y="11942"/>
                </a:cubicBezTo>
                <a:cubicBezTo>
                  <a:pt x="9717" y="11942"/>
                  <a:pt x="9923" y="11832"/>
                  <a:pt x="9933" y="11781"/>
                </a:cubicBezTo>
                <a:cubicBezTo>
                  <a:pt x="9944" y="11770"/>
                  <a:pt x="9965" y="11727"/>
                  <a:pt x="9998" y="11695"/>
                </a:cubicBezTo>
                <a:cubicBezTo>
                  <a:pt x="10041" y="11663"/>
                  <a:pt x="10051" y="11653"/>
                  <a:pt x="10115" y="11653"/>
                </a:cubicBezTo>
                <a:cubicBezTo>
                  <a:pt x="10131" y="11655"/>
                  <a:pt x="10143" y="11657"/>
                  <a:pt x="10153" y="11657"/>
                </a:cubicBezTo>
                <a:cubicBezTo>
                  <a:pt x="10182" y="11657"/>
                  <a:pt x="10190" y="11639"/>
                  <a:pt x="10222" y="11567"/>
                </a:cubicBezTo>
                <a:cubicBezTo>
                  <a:pt x="10265" y="11491"/>
                  <a:pt x="10287" y="11459"/>
                  <a:pt x="10330" y="11448"/>
                </a:cubicBezTo>
                <a:cubicBezTo>
                  <a:pt x="10362" y="11438"/>
                  <a:pt x="10384" y="11417"/>
                  <a:pt x="10405" y="11362"/>
                </a:cubicBezTo>
                <a:cubicBezTo>
                  <a:pt x="10437" y="11320"/>
                  <a:pt x="10458" y="11288"/>
                  <a:pt x="10501" y="11277"/>
                </a:cubicBezTo>
                <a:cubicBezTo>
                  <a:pt x="10534" y="11255"/>
                  <a:pt x="10555" y="11234"/>
                  <a:pt x="10555" y="11223"/>
                </a:cubicBezTo>
                <a:cubicBezTo>
                  <a:pt x="10555" y="11223"/>
                  <a:pt x="10609" y="11169"/>
                  <a:pt x="10663" y="11105"/>
                </a:cubicBezTo>
                <a:cubicBezTo>
                  <a:pt x="10877" y="10891"/>
                  <a:pt x="10995" y="10752"/>
                  <a:pt x="10995" y="10709"/>
                </a:cubicBezTo>
                <a:cubicBezTo>
                  <a:pt x="10995" y="10697"/>
                  <a:pt x="11016" y="10666"/>
                  <a:pt x="11027" y="10644"/>
                </a:cubicBezTo>
                <a:cubicBezTo>
                  <a:pt x="11049" y="10623"/>
                  <a:pt x="11059" y="10590"/>
                  <a:pt x="11059" y="10590"/>
                </a:cubicBezTo>
                <a:cubicBezTo>
                  <a:pt x="11059" y="10580"/>
                  <a:pt x="11123" y="10516"/>
                  <a:pt x="11188" y="10451"/>
                </a:cubicBezTo>
                <a:cubicBezTo>
                  <a:pt x="11306" y="10333"/>
                  <a:pt x="11316" y="10322"/>
                  <a:pt x="11316" y="10280"/>
                </a:cubicBezTo>
                <a:cubicBezTo>
                  <a:pt x="11306" y="10237"/>
                  <a:pt x="11306" y="10225"/>
                  <a:pt x="11338" y="10215"/>
                </a:cubicBezTo>
                <a:cubicBezTo>
                  <a:pt x="11371" y="10204"/>
                  <a:pt x="11456" y="9958"/>
                  <a:pt x="11467" y="9829"/>
                </a:cubicBezTo>
                <a:cubicBezTo>
                  <a:pt x="11467" y="9786"/>
                  <a:pt x="11478" y="9754"/>
                  <a:pt x="11488" y="9754"/>
                </a:cubicBezTo>
                <a:cubicBezTo>
                  <a:pt x="11499" y="9754"/>
                  <a:pt x="11521" y="9722"/>
                  <a:pt x="11542" y="9679"/>
                </a:cubicBezTo>
                <a:cubicBezTo>
                  <a:pt x="11564" y="9636"/>
                  <a:pt x="11595" y="9593"/>
                  <a:pt x="11607" y="9582"/>
                </a:cubicBezTo>
                <a:cubicBezTo>
                  <a:pt x="11617" y="9582"/>
                  <a:pt x="11628" y="9560"/>
                  <a:pt x="11628" y="9518"/>
                </a:cubicBezTo>
                <a:cubicBezTo>
                  <a:pt x="11628" y="9453"/>
                  <a:pt x="11671" y="9367"/>
                  <a:pt x="11757" y="9196"/>
                </a:cubicBezTo>
                <a:cubicBezTo>
                  <a:pt x="11810" y="9100"/>
                  <a:pt x="11821" y="9057"/>
                  <a:pt x="11821" y="9003"/>
                </a:cubicBezTo>
                <a:cubicBezTo>
                  <a:pt x="11821" y="8949"/>
                  <a:pt x="11831" y="8917"/>
                  <a:pt x="11853" y="8874"/>
                </a:cubicBezTo>
                <a:cubicBezTo>
                  <a:pt x="11874" y="8853"/>
                  <a:pt x="11896" y="8788"/>
                  <a:pt x="11907" y="8745"/>
                </a:cubicBezTo>
                <a:cubicBezTo>
                  <a:pt x="11917" y="8702"/>
                  <a:pt x="11939" y="8649"/>
                  <a:pt x="11950" y="8628"/>
                </a:cubicBezTo>
                <a:cubicBezTo>
                  <a:pt x="11993" y="8552"/>
                  <a:pt x="12003" y="8263"/>
                  <a:pt x="11971" y="8220"/>
                </a:cubicBezTo>
                <a:cubicBezTo>
                  <a:pt x="11950" y="8199"/>
                  <a:pt x="11950" y="8027"/>
                  <a:pt x="11971" y="7920"/>
                </a:cubicBezTo>
                <a:cubicBezTo>
                  <a:pt x="11982" y="7877"/>
                  <a:pt x="11971" y="7844"/>
                  <a:pt x="11950" y="7770"/>
                </a:cubicBezTo>
                <a:cubicBezTo>
                  <a:pt x="11928" y="7716"/>
                  <a:pt x="11907" y="7662"/>
                  <a:pt x="11907" y="7651"/>
                </a:cubicBezTo>
                <a:cubicBezTo>
                  <a:pt x="11907" y="7641"/>
                  <a:pt x="11885" y="7577"/>
                  <a:pt x="11853" y="7512"/>
                </a:cubicBezTo>
                <a:cubicBezTo>
                  <a:pt x="11821" y="7448"/>
                  <a:pt x="11800" y="7372"/>
                  <a:pt x="11800" y="7362"/>
                </a:cubicBezTo>
                <a:cubicBezTo>
                  <a:pt x="11810" y="7341"/>
                  <a:pt x="11778" y="7286"/>
                  <a:pt x="11724" y="7212"/>
                </a:cubicBezTo>
                <a:cubicBezTo>
                  <a:pt x="11681" y="7136"/>
                  <a:pt x="11638" y="7062"/>
                  <a:pt x="11638" y="7029"/>
                </a:cubicBezTo>
                <a:cubicBezTo>
                  <a:pt x="11628" y="6986"/>
                  <a:pt x="11607" y="6943"/>
                  <a:pt x="11585" y="6922"/>
                </a:cubicBezTo>
                <a:cubicBezTo>
                  <a:pt x="11564" y="6890"/>
                  <a:pt x="11521" y="6836"/>
                  <a:pt x="11488" y="6804"/>
                </a:cubicBezTo>
                <a:cubicBezTo>
                  <a:pt x="11424" y="6697"/>
                  <a:pt x="11263" y="6557"/>
                  <a:pt x="11231" y="6557"/>
                </a:cubicBezTo>
                <a:cubicBezTo>
                  <a:pt x="11209" y="6557"/>
                  <a:pt x="11166" y="6536"/>
                  <a:pt x="11135" y="6504"/>
                </a:cubicBezTo>
                <a:cubicBezTo>
                  <a:pt x="11081" y="6461"/>
                  <a:pt x="11038" y="6450"/>
                  <a:pt x="10984" y="6440"/>
                </a:cubicBezTo>
                <a:cubicBezTo>
                  <a:pt x="10930" y="6428"/>
                  <a:pt x="10887" y="6407"/>
                  <a:pt x="10856" y="6385"/>
                </a:cubicBezTo>
                <a:cubicBezTo>
                  <a:pt x="10823" y="6364"/>
                  <a:pt x="10791" y="6343"/>
                  <a:pt x="10770" y="6343"/>
                </a:cubicBezTo>
                <a:cubicBezTo>
                  <a:pt x="10748" y="6343"/>
                  <a:pt x="10684" y="6321"/>
                  <a:pt x="10609" y="6278"/>
                </a:cubicBezTo>
                <a:cubicBezTo>
                  <a:pt x="10501" y="6225"/>
                  <a:pt x="10470" y="6214"/>
                  <a:pt x="10362" y="6214"/>
                </a:cubicBezTo>
                <a:cubicBezTo>
                  <a:pt x="10298" y="6214"/>
                  <a:pt x="10234" y="6214"/>
                  <a:pt x="10234" y="6204"/>
                </a:cubicBezTo>
                <a:cubicBezTo>
                  <a:pt x="10214" y="6191"/>
                  <a:pt x="10162" y="6186"/>
                  <a:pt x="10088" y="6186"/>
                </a:cubicBezTo>
                <a:cubicBezTo>
                  <a:pt x="10038" y="6186"/>
                  <a:pt x="9977" y="6188"/>
                  <a:pt x="9912" y="6192"/>
                </a:cubicBezTo>
                <a:cubicBezTo>
                  <a:pt x="9826" y="6192"/>
                  <a:pt x="9793" y="6192"/>
                  <a:pt x="9772" y="6171"/>
                </a:cubicBezTo>
                <a:cubicBezTo>
                  <a:pt x="9762" y="6161"/>
                  <a:pt x="9729" y="6150"/>
                  <a:pt x="9708" y="6150"/>
                </a:cubicBezTo>
                <a:cubicBezTo>
                  <a:pt x="9686" y="6150"/>
                  <a:pt x="9665" y="6139"/>
                  <a:pt x="9654" y="6139"/>
                </a:cubicBezTo>
                <a:cubicBezTo>
                  <a:pt x="9654" y="6131"/>
                  <a:pt x="9638" y="6124"/>
                  <a:pt x="9621" y="6124"/>
                </a:cubicBezTo>
                <a:cubicBezTo>
                  <a:pt x="9614" y="6124"/>
                  <a:pt x="9607" y="6125"/>
                  <a:pt x="9600" y="6128"/>
                </a:cubicBezTo>
                <a:cubicBezTo>
                  <a:pt x="9569" y="6128"/>
                  <a:pt x="9536" y="6128"/>
                  <a:pt x="9526" y="6118"/>
                </a:cubicBezTo>
                <a:cubicBezTo>
                  <a:pt x="9520" y="6112"/>
                  <a:pt x="9507" y="6109"/>
                  <a:pt x="9485" y="6109"/>
                </a:cubicBezTo>
                <a:cubicBezTo>
                  <a:pt x="9464" y="6109"/>
                  <a:pt x="9434" y="6112"/>
                  <a:pt x="9397" y="6118"/>
                </a:cubicBezTo>
                <a:cubicBezTo>
                  <a:pt x="9349" y="6127"/>
                  <a:pt x="9314" y="6133"/>
                  <a:pt x="9274" y="6133"/>
                </a:cubicBezTo>
                <a:cubicBezTo>
                  <a:pt x="9225" y="6133"/>
                  <a:pt x="9170" y="6125"/>
                  <a:pt x="9075" y="6107"/>
                </a:cubicBezTo>
                <a:cubicBezTo>
                  <a:pt x="9021" y="6107"/>
                  <a:pt x="9000" y="6107"/>
                  <a:pt x="9000" y="6118"/>
                </a:cubicBezTo>
                <a:cubicBezTo>
                  <a:pt x="9000" y="6127"/>
                  <a:pt x="8989" y="6133"/>
                  <a:pt x="8971" y="6133"/>
                </a:cubicBezTo>
                <a:cubicBezTo>
                  <a:pt x="8950" y="6133"/>
                  <a:pt x="8918" y="6125"/>
                  <a:pt x="8882" y="6107"/>
                </a:cubicBezTo>
                <a:cubicBezTo>
                  <a:pt x="8852" y="6099"/>
                  <a:pt x="8832" y="6092"/>
                  <a:pt x="8816" y="6092"/>
                </a:cubicBezTo>
                <a:cubicBezTo>
                  <a:pt x="8809" y="6092"/>
                  <a:pt x="8803" y="6093"/>
                  <a:pt x="8796" y="6096"/>
                </a:cubicBezTo>
                <a:cubicBezTo>
                  <a:pt x="8781" y="6104"/>
                  <a:pt x="8766" y="6111"/>
                  <a:pt x="8758" y="6111"/>
                </a:cubicBezTo>
                <a:cubicBezTo>
                  <a:pt x="8755" y="6111"/>
                  <a:pt x="8753" y="6110"/>
                  <a:pt x="8753" y="6107"/>
                </a:cubicBezTo>
                <a:cubicBezTo>
                  <a:pt x="8742" y="6107"/>
                  <a:pt x="8710" y="6118"/>
                  <a:pt x="8656" y="6128"/>
                </a:cubicBezTo>
                <a:cubicBezTo>
                  <a:pt x="8619" y="6139"/>
                  <a:pt x="8595" y="6144"/>
                  <a:pt x="8557" y="6144"/>
                </a:cubicBezTo>
                <a:cubicBezTo>
                  <a:pt x="8520" y="6144"/>
                  <a:pt x="8469" y="6139"/>
                  <a:pt x="8378" y="6128"/>
                </a:cubicBezTo>
                <a:cubicBezTo>
                  <a:pt x="8362" y="6124"/>
                  <a:pt x="8351" y="6122"/>
                  <a:pt x="8342" y="6122"/>
                </a:cubicBezTo>
                <a:cubicBezTo>
                  <a:pt x="8326" y="6122"/>
                  <a:pt x="8317" y="6129"/>
                  <a:pt x="8303" y="6150"/>
                </a:cubicBezTo>
                <a:cubicBezTo>
                  <a:pt x="8297" y="6168"/>
                  <a:pt x="8274" y="6176"/>
                  <a:pt x="8250" y="6176"/>
                </a:cubicBezTo>
                <a:cubicBezTo>
                  <a:pt x="8231" y="6176"/>
                  <a:pt x="8210" y="6170"/>
                  <a:pt x="8196" y="6161"/>
                </a:cubicBezTo>
                <a:cubicBezTo>
                  <a:pt x="8188" y="6157"/>
                  <a:pt x="8174" y="6155"/>
                  <a:pt x="8157" y="6155"/>
                </a:cubicBezTo>
                <a:cubicBezTo>
                  <a:pt x="8076" y="6155"/>
                  <a:pt x="7914" y="6192"/>
                  <a:pt x="7852" y="6235"/>
                </a:cubicBezTo>
                <a:cubicBezTo>
                  <a:pt x="7777" y="6278"/>
                  <a:pt x="7691" y="6300"/>
                  <a:pt x="7498" y="6300"/>
                </a:cubicBezTo>
                <a:cubicBezTo>
                  <a:pt x="7402" y="6300"/>
                  <a:pt x="7348" y="6300"/>
                  <a:pt x="7326" y="6321"/>
                </a:cubicBezTo>
                <a:cubicBezTo>
                  <a:pt x="7293" y="6346"/>
                  <a:pt x="7215" y="6371"/>
                  <a:pt x="7172" y="6371"/>
                </a:cubicBezTo>
                <a:cubicBezTo>
                  <a:pt x="7159" y="6371"/>
                  <a:pt x="7149" y="6369"/>
                  <a:pt x="7144" y="6364"/>
                </a:cubicBezTo>
                <a:cubicBezTo>
                  <a:pt x="7137" y="6356"/>
                  <a:pt x="7129" y="6353"/>
                  <a:pt x="7121" y="6353"/>
                </a:cubicBezTo>
                <a:cubicBezTo>
                  <a:pt x="7105" y="6353"/>
                  <a:pt x="7086" y="6365"/>
                  <a:pt x="7059" y="6385"/>
                </a:cubicBezTo>
                <a:cubicBezTo>
                  <a:pt x="7026" y="6397"/>
                  <a:pt x="6973" y="6418"/>
                  <a:pt x="6951" y="6418"/>
                </a:cubicBezTo>
                <a:cubicBezTo>
                  <a:pt x="6947" y="6416"/>
                  <a:pt x="6942" y="6415"/>
                  <a:pt x="6936" y="6415"/>
                </a:cubicBezTo>
                <a:cubicBezTo>
                  <a:pt x="6910" y="6415"/>
                  <a:pt x="6868" y="6432"/>
                  <a:pt x="6833" y="6450"/>
                </a:cubicBezTo>
                <a:cubicBezTo>
                  <a:pt x="6801" y="6471"/>
                  <a:pt x="6747" y="6493"/>
                  <a:pt x="6726" y="6493"/>
                </a:cubicBezTo>
                <a:cubicBezTo>
                  <a:pt x="6704" y="6493"/>
                  <a:pt x="6651" y="6525"/>
                  <a:pt x="6597" y="6557"/>
                </a:cubicBezTo>
                <a:cubicBezTo>
                  <a:pt x="6544" y="6590"/>
                  <a:pt x="6479" y="6621"/>
                  <a:pt x="6468" y="6621"/>
                </a:cubicBezTo>
                <a:cubicBezTo>
                  <a:pt x="6458" y="6621"/>
                  <a:pt x="6394" y="6654"/>
                  <a:pt x="6340" y="6686"/>
                </a:cubicBezTo>
                <a:cubicBezTo>
                  <a:pt x="6275" y="6723"/>
                  <a:pt x="6226" y="6752"/>
                  <a:pt x="6200" y="6752"/>
                </a:cubicBezTo>
                <a:cubicBezTo>
                  <a:pt x="6196" y="6752"/>
                  <a:pt x="6192" y="6752"/>
                  <a:pt x="6189" y="6750"/>
                </a:cubicBezTo>
                <a:cubicBezTo>
                  <a:pt x="6158" y="6750"/>
                  <a:pt x="6125" y="6772"/>
                  <a:pt x="6104" y="6783"/>
                </a:cubicBezTo>
                <a:cubicBezTo>
                  <a:pt x="6072" y="6804"/>
                  <a:pt x="6050" y="6815"/>
                  <a:pt x="6039" y="6815"/>
                </a:cubicBezTo>
                <a:cubicBezTo>
                  <a:pt x="6018" y="6815"/>
                  <a:pt x="5803" y="6976"/>
                  <a:pt x="5803" y="6997"/>
                </a:cubicBezTo>
                <a:cubicBezTo>
                  <a:pt x="5803" y="7019"/>
                  <a:pt x="5653" y="7158"/>
                  <a:pt x="5535" y="7244"/>
                </a:cubicBezTo>
                <a:cubicBezTo>
                  <a:pt x="5524" y="7255"/>
                  <a:pt x="5493" y="7286"/>
                  <a:pt x="5471" y="7319"/>
                </a:cubicBezTo>
                <a:cubicBezTo>
                  <a:pt x="5450" y="7341"/>
                  <a:pt x="5407" y="7405"/>
                  <a:pt x="5364" y="7458"/>
                </a:cubicBezTo>
                <a:cubicBezTo>
                  <a:pt x="5278" y="7577"/>
                  <a:pt x="5171" y="7758"/>
                  <a:pt x="5171" y="7813"/>
                </a:cubicBezTo>
                <a:cubicBezTo>
                  <a:pt x="5171" y="7823"/>
                  <a:pt x="5160" y="7844"/>
                  <a:pt x="5149" y="7844"/>
                </a:cubicBezTo>
                <a:cubicBezTo>
                  <a:pt x="5149" y="7855"/>
                  <a:pt x="5138" y="7877"/>
                  <a:pt x="5138" y="7909"/>
                </a:cubicBezTo>
                <a:cubicBezTo>
                  <a:pt x="5138" y="7930"/>
                  <a:pt x="5128" y="7952"/>
                  <a:pt x="5128" y="7952"/>
                </a:cubicBezTo>
                <a:cubicBezTo>
                  <a:pt x="5117" y="7952"/>
                  <a:pt x="5095" y="7984"/>
                  <a:pt x="5085" y="8016"/>
                </a:cubicBezTo>
                <a:cubicBezTo>
                  <a:pt x="5064" y="8048"/>
                  <a:pt x="5042" y="8091"/>
                  <a:pt x="5031" y="8113"/>
                </a:cubicBezTo>
                <a:cubicBezTo>
                  <a:pt x="5021" y="8134"/>
                  <a:pt x="5009" y="8177"/>
                  <a:pt x="5009" y="8199"/>
                </a:cubicBezTo>
                <a:cubicBezTo>
                  <a:pt x="5009" y="8230"/>
                  <a:pt x="4988" y="8273"/>
                  <a:pt x="4978" y="8306"/>
                </a:cubicBezTo>
                <a:cubicBezTo>
                  <a:pt x="4956" y="8349"/>
                  <a:pt x="4945" y="8392"/>
                  <a:pt x="4945" y="8423"/>
                </a:cubicBezTo>
                <a:cubicBezTo>
                  <a:pt x="4945" y="8456"/>
                  <a:pt x="4935" y="8488"/>
                  <a:pt x="4924" y="8499"/>
                </a:cubicBezTo>
                <a:cubicBezTo>
                  <a:pt x="4902" y="8542"/>
                  <a:pt x="4902" y="8649"/>
                  <a:pt x="4924" y="8788"/>
                </a:cubicBezTo>
                <a:cubicBezTo>
                  <a:pt x="4935" y="8938"/>
                  <a:pt x="4935" y="9003"/>
                  <a:pt x="4913" y="9153"/>
                </a:cubicBezTo>
                <a:cubicBezTo>
                  <a:pt x="4902" y="9250"/>
                  <a:pt x="4892" y="9293"/>
                  <a:pt x="4913" y="9314"/>
                </a:cubicBezTo>
                <a:cubicBezTo>
                  <a:pt x="4924" y="9336"/>
                  <a:pt x="4935" y="9410"/>
                  <a:pt x="4935" y="9486"/>
                </a:cubicBezTo>
                <a:cubicBezTo>
                  <a:pt x="4945" y="9582"/>
                  <a:pt x="4956" y="9625"/>
                  <a:pt x="4978" y="9657"/>
                </a:cubicBezTo>
                <a:cubicBezTo>
                  <a:pt x="5009" y="9679"/>
                  <a:pt x="5009" y="9689"/>
                  <a:pt x="4988" y="9711"/>
                </a:cubicBezTo>
                <a:cubicBezTo>
                  <a:pt x="4978" y="9732"/>
                  <a:pt x="4978" y="9754"/>
                  <a:pt x="4988" y="9808"/>
                </a:cubicBezTo>
                <a:cubicBezTo>
                  <a:pt x="4999" y="9839"/>
                  <a:pt x="5021" y="9936"/>
                  <a:pt x="5031" y="10011"/>
                </a:cubicBezTo>
                <a:cubicBezTo>
                  <a:pt x="5064" y="10161"/>
                  <a:pt x="5106" y="10311"/>
                  <a:pt x="5117" y="10333"/>
                </a:cubicBezTo>
                <a:cubicBezTo>
                  <a:pt x="5128" y="10344"/>
                  <a:pt x="5138" y="10365"/>
                  <a:pt x="5138" y="10387"/>
                </a:cubicBezTo>
                <a:cubicBezTo>
                  <a:pt x="5149" y="10419"/>
                  <a:pt x="5171" y="10440"/>
                  <a:pt x="5192" y="10440"/>
                </a:cubicBezTo>
                <a:cubicBezTo>
                  <a:pt x="5224" y="10451"/>
                  <a:pt x="5257" y="10526"/>
                  <a:pt x="5245" y="10558"/>
                </a:cubicBezTo>
                <a:cubicBezTo>
                  <a:pt x="5235" y="10580"/>
                  <a:pt x="5267" y="10633"/>
                  <a:pt x="5310" y="10697"/>
                </a:cubicBezTo>
                <a:cubicBezTo>
                  <a:pt x="5396" y="10794"/>
                  <a:pt x="5407" y="10826"/>
                  <a:pt x="5385" y="10848"/>
                </a:cubicBezTo>
                <a:lnTo>
                  <a:pt x="5364" y="10869"/>
                </a:lnTo>
                <a:cubicBezTo>
                  <a:pt x="5364" y="10902"/>
                  <a:pt x="5524" y="11127"/>
                  <a:pt x="5643" y="11245"/>
                </a:cubicBezTo>
                <a:cubicBezTo>
                  <a:pt x="5717" y="11320"/>
                  <a:pt x="5793" y="11405"/>
                  <a:pt x="5803" y="11438"/>
                </a:cubicBezTo>
                <a:cubicBezTo>
                  <a:pt x="5814" y="11459"/>
                  <a:pt x="5857" y="11534"/>
                  <a:pt x="5910" y="11598"/>
                </a:cubicBezTo>
                <a:cubicBezTo>
                  <a:pt x="5986" y="11706"/>
                  <a:pt x="5996" y="11717"/>
                  <a:pt x="6082" y="11749"/>
                </a:cubicBezTo>
                <a:cubicBezTo>
                  <a:pt x="6146" y="11770"/>
                  <a:pt x="6168" y="11781"/>
                  <a:pt x="6168" y="11813"/>
                </a:cubicBezTo>
                <a:cubicBezTo>
                  <a:pt x="6168" y="11834"/>
                  <a:pt x="6211" y="11888"/>
                  <a:pt x="6318" y="11974"/>
                </a:cubicBezTo>
                <a:cubicBezTo>
                  <a:pt x="6404" y="12049"/>
                  <a:pt x="6490" y="12124"/>
                  <a:pt x="6501" y="12135"/>
                </a:cubicBezTo>
                <a:cubicBezTo>
                  <a:pt x="6533" y="12178"/>
                  <a:pt x="6618" y="12221"/>
                  <a:pt x="6651" y="12221"/>
                </a:cubicBezTo>
                <a:cubicBezTo>
                  <a:pt x="6661" y="12221"/>
                  <a:pt x="6683" y="12232"/>
                  <a:pt x="6694" y="12253"/>
                </a:cubicBezTo>
                <a:cubicBezTo>
                  <a:pt x="6704" y="12263"/>
                  <a:pt x="6737" y="12296"/>
                  <a:pt x="6758" y="12296"/>
                </a:cubicBezTo>
                <a:cubicBezTo>
                  <a:pt x="6790" y="12306"/>
                  <a:pt x="6833" y="12339"/>
                  <a:pt x="6866" y="12371"/>
                </a:cubicBezTo>
                <a:cubicBezTo>
                  <a:pt x="6897" y="12403"/>
                  <a:pt x="6930" y="12435"/>
                  <a:pt x="6951" y="12435"/>
                </a:cubicBezTo>
                <a:cubicBezTo>
                  <a:pt x="6962" y="12435"/>
                  <a:pt x="6983" y="12457"/>
                  <a:pt x="6994" y="12489"/>
                </a:cubicBezTo>
                <a:cubicBezTo>
                  <a:pt x="7037" y="12564"/>
                  <a:pt x="7069" y="12596"/>
                  <a:pt x="7112" y="12596"/>
                </a:cubicBezTo>
                <a:cubicBezTo>
                  <a:pt x="7144" y="12596"/>
                  <a:pt x="7187" y="12618"/>
                  <a:pt x="7241" y="12693"/>
                </a:cubicBezTo>
                <a:cubicBezTo>
                  <a:pt x="7295" y="12735"/>
                  <a:pt x="7402" y="12821"/>
                  <a:pt x="7476" y="12864"/>
                </a:cubicBezTo>
                <a:cubicBezTo>
                  <a:pt x="7552" y="12918"/>
                  <a:pt x="7627" y="12961"/>
                  <a:pt x="7648" y="12983"/>
                </a:cubicBezTo>
                <a:cubicBezTo>
                  <a:pt x="7659" y="13004"/>
                  <a:pt x="7702" y="13014"/>
                  <a:pt x="7745" y="13025"/>
                </a:cubicBezTo>
                <a:cubicBezTo>
                  <a:pt x="7777" y="13025"/>
                  <a:pt x="7841" y="13057"/>
                  <a:pt x="7874" y="13079"/>
                </a:cubicBezTo>
                <a:cubicBezTo>
                  <a:pt x="7970" y="13143"/>
                  <a:pt x="8153" y="13229"/>
                  <a:pt x="8206" y="13229"/>
                </a:cubicBezTo>
                <a:cubicBezTo>
                  <a:pt x="8227" y="13229"/>
                  <a:pt x="8313" y="13250"/>
                  <a:pt x="8389" y="13283"/>
                </a:cubicBezTo>
                <a:cubicBezTo>
                  <a:pt x="8469" y="13307"/>
                  <a:pt x="8513" y="13319"/>
                  <a:pt x="8539" y="13319"/>
                </a:cubicBezTo>
                <a:cubicBezTo>
                  <a:pt x="8548" y="13319"/>
                  <a:pt x="8555" y="13317"/>
                  <a:pt x="8560" y="13315"/>
                </a:cubicBezTo>
                <a:cubicBezTo>
                  <a:pt x="8571" y="13310"/>
                  <a:pt x="8582" y="13307"/>
                  <a:pt x="8591" y="13307"/>
                </a:cubicBezTo>
                <a:cubicBezTo>
                  <a:pt x="8600" y="13307"/>
                  <a:pt x="8608" y="13310"/>
                  <a:pt x="8613" y="13315"/>
                </a:cubicBezTo>
                <a:cubicBezTo>
                  <a:pt x="8627" y="13319"/>
                  <a:pt x="8675" y="13322"/>
                  <a:pt x="8727" y="13322"/>
                </a:cubicBezTo>
                <a:cubicBezTo>
                  <a:pt x="8801" y="13322"/>
                  <a:pt x="8885" y="13317"/>
                  <a:pt x="8904" y="13304"/>
                </a:cubicBezTo>
                <a:cubicBezTo>
                  <a:pt x="8925" y="13304"/>
                  <a:pt x="8935" y="13283"/>
                  <a:pt x="8935" y="13272"/>
                </a:cubicBezTo>
                <a:cubicBezTo>
                  <a:pt x="8935" y="13250"/>
                  <a:pt x="9075" y="13197"/>
                  <a:pt x="9139" y="13197"/>
                </a:cubicBezTo>
                <a:cubicBezTo>
                  <a:pt x="9161" y="13197"/>
                  <a:pt x="9204" y="13186"/>
                  <a:pt x="9247" y="13176"/>
                </a:cubicBezTo>
                <a:cubicBezTo>
                  <a:pt x="9279" y="13154"/>
                  <a:pt x="9333" y="13154"/>
                  <a:pt x="9343" y="13154"/>
                </a:cubicBezTo>
                <a:cubicBezTo>
                  <a:pt x="9348" y="13157"/>
                  <a:pt x="9354" y="13158"/>
                  <a:pt x="9361" y="13158"/>
                </a:cubicBezTo>
                <a:cubicBezTo>
                  <a:pt x="9380" y="13158"/>
                  <a:pt x="9405" y="13146"/>
                  <a:pt x="9429" y="13122"/>
                </a:cubicBezTo>
                <a:cubicBezTo>
                  <a:pt x="9461" y="13100"/>
                  <a:pt x="9504" y="13079"/>
                  <a:pt x="9536" y="13079"/>
                </a:cubicBezTo>
                <a:cubicBezTo>
                  <a:pt x="9557" y="13079"/>
                  <a:pt x="9622" y="13057"/>
                  <a:pt x="9686" y="13004"/>
                </a:cubicBezTo>
                <a:cubicBezTo>
                  <a:pt x="9750" y="12950"/>
                  <a:pt x="9815" y="12918"/>
                  <a:pt x="9815" y="12918"/>
                </a:cubicBezTo>
                <a:cubicBezTo>
                  <a:pt x="9826" y="12918"/>
                  <a:pt x="9890" y="12897"/>
                  <a:pt x="9944" y="12864"/>
                </a:cubicBezTo>
                <a:cubicBezTo>
                  <a:pt x="10008" y="12843"/>
                  <a:pt x="10094" y="12800"/>
                  <a:pt x="10137" y="12790"/>
                </a:cubicBezTo>
                <a:cubicBezTo>
                  <a:pt x="10180" y="12768"/>
                  <a:pt x="10255" y="12704"/>
                  <a:pt x="10330" y="12628"/>
                </a:cubicBezTo>
                <a:cubicBezTo>
                  <a:pt x="10405" y="12554"/>
                  <a:pt x="10458" y="12511"/>
                  <a:pt x="10480" y="12511"/>
                </a:cubicBezTo>
                <a:cubicBezTo>
                  <a:pt x="10501" y="12511"/>
                  <a:pt x="10544" y="12489"/>
                  <a:pt x="10577" y="12457"/>
                </a:cubicBezTo>
                <a:cubicBezTo>
                  <a:pt x="10651" y="12371"/>
                  <a:pt x="10759" y="12296"/>
                  <a:pt x="10856" y="12263"/>
                </a:cubicBezTo>
                <a:cubicBezTo>
                  <a:pt x="10920" y="12242"/>
                  <a:pt x="11027" y="12135"/>
                  <a:pt x="11027" y="12103"/>
                </a:cubicBezTo>
                <a:cubicBezTo>
                  <a:pt x="11027" y="12092"/>
                  <a:pt x="11059" y="12082"/>
                  <a:pt x="11092" y="12060"/>
                </a:cubicBezTo>
                <a:cubicBezTo>
                  <a:pt x="11123" y="12049"/>
                  <a:pt x="11156" y="12017"/>
                  <a:pt x="11166" y="11996"/>
                </a:cubicBezTo>
                <a:cubicBezTo>
                  <a:pt x="11188" y="11953"/>
                  <a:pt x="11445" y="11717"/>
                  <a:pt x="11467" y="11717"/>
                </a:cubicBezTo>
                <a:cubicBezTo>
                  <a:pt x="11478" y="11717"/>
                  <a:pt x="11499" y="11695"/>
                  <a:pt x="11521" y="11653"/>
                </a:cubicBezTo>
                <a:cubicBezTo>
                  <a:pt x="11531" y="11620"/>
                  <a:pt x="11585" y="11556"/>
                  <a:pt x="11638" y="11502"/>
                </a:cubicBezTo>
                <a:cubicBezTo>
                  <a:pt x="11746" y="11405"/>
                  <a:pt x="11843" y="11266"/>
                  <a:pt x="11843" y="11212"/>
                </a:cubicBezTo>
                <a:cubicBezTo>
                  <a:pt x="11843" y="11191"/>
                  <a:pt x="11907" y="11138"/>
                  <a:pt x="11960" y="11116"/>
                </a:cubicBezTo>
                <a:cubicBezTo>
                  <a:pt x="11971" y="11105"/>
                  <a:pt x="12024" y="11041"/>
                  <a:pt x="12078" y="10966"/>
                </a:cubicBezTo>
                <a:cubicBezTo>
                  <a:pt x="12121" y="10891"/>
                  <a:pt x="12186" y="10816"/>
                  <a:pt x="12196" y="10816"/>
                </a:cubicBezTo>
                <a:cubicBezTo>
                  <a:pt x="12229" y="10805"/>
                  <a:pt x="12293" y="10709"/>
                  <a:pt x="12293" y="10666"/>
                </a:cubicBezTo>
                <a:cubicBezTo>
                  <a:pt x="12293" y="10655"/>
                  <a:pt x="12336" y="10580"/>
                  <a:pt x="12389" y="10516"/>
                </a:cubicBezTo>
                <a:cubicBezTo>
                  <a:pt x="12465" y="10419"/>
                  <a:pt x="12486" y="10376"/>
                  <a:pt x="12486" y="10344"/>
                </a:cubicBezTo>
                <a:cubicBezTo>
                  <a:pt x="12475" y="10301"/>
                  <a:pt x="12518" y="10204"/>
                  <a:pt x="12550" y="10204"/>
                </a:cubicBezTo>
                <a:cubicBezTo>
                  <a:pt x="12604" y="10204"/>
                  <a:pt x="12722" y="9893"/>
                  <a:pt x="12754" y="9679"/>
                </a:cubicBezTo>
                <a:cubicBezTo>
                  <a:pt x="12754" y="9625"/>
                  <a:pt x="12775" y="9560"/>
                  <a:pt x="12786" y="9539"/>
                </a:cubicBezTo>
                <a:cubicBezTo>
                  <a:pt x="12797" y="9496"/>
                  <a:pt x="12808" y="9379"/>
                  <a:pt x="12818" y="9143"/>
                </a:cubicBezTo>
                <a:cubicBezTo>
                  <a:pt x="12818" y="9121"/>
                  <a:pt x="12829" y="9089"/>
                  <a:pt x="12829" y="9078"/>
                </a:cubicBezTo>
                <a:cubicBezTo>
                  <a:pt x="12851" y="9067"/>
                  <a:pt x="12851" y="9024"/>
                  <a:pt x="12840" y="8971"/>
                </a:cubicBezTo>
                <a:cubicBezTo>
                  <a:pt x="12829" y="8907"/>
                  <a:pt x="12840" y="8885"/>
                  <a:pt x="12861" y="8864"/>
                </a:cubicBezTo>
                <a:cubicBezTo>
                  <a:pt x="12872" y="8842"/>
                  <a:pt x="12883" y="8810"/>
                  <a:pt x="12872" y="8788"/>
                </a:cubicBezTo>
                <a:cubicBezTo>
                  <a:pt x="12840" y="8595"/>
                  <a:pt x="12840" y="8574"/>
                  <a:pt x="12861" y="8563"/>
                </a:cubicBezTo>
                <a:cubicBezTo>
                  <a:pt x="12883" y="8542"/>
                  <a:pt x="12883" y="8531"/>
                  <a:pt x="12861" y="8466"/>
                </a:cubicBezTo>
                <a:cubicBezTo>
                  <a:pt x="12840" y="8423"/>
                  <a:pt x="12829" y="8359"/>
                  <a:pt x="12829" y="8316"/>
                </a:cubicBezTo>
                <a:cubicBezTo>
                  <a:pt x="12829" y="8113"/>
                  <a:pt x="12818" y="7941"/>
                  <a:pt x="12808" y="7909"/>
                </a:cubicBezTo>
                <a:cubicBezTo>
                  <a:pt x="12797" y="7898"/>
                  <a:pt x="12775" y="7813"/>
                  <a:pt x="12754" y="7716"/>
                </a:cubicBezTo>
                <a:cubicBezTo>
                  <a:pt x="12701" y="7491"/>
                  <a:pt x="12625" y="7255"/>
                  <a:pt x="12582" y="7222"/>
                </a:cubicBezTo>
                <a:cubicBezTo>
                  <a:pt x="12572" y="7201"/>
                  <a:pt x="12561" y="7179"/>
                  <a:pt x="12561" y="7169"/>
                </a:cubicBezTo>
                <a:cubicBezTo>
                  <a:pt x="12572" y="7136"/>
                  <a:pt x="12518" y="6943"/>
                  <a:pt x="12475" y="6879"/>
                </a:cubicBezTo>
                <a:cubicBezTo>
                  <a:pt x="12465" y="6847"/>
                  <a:pt x="12443" y="6815"/>
                  <a:pt x="12443" y="6793"/>
                </a:cubicBezTo>
                <a:cubicBezTo>
                  <a:pt x="12443" y="6783"/>
                  <a:pt x="12422" y="6740"/>
                  <a:pt x="12389" y="6697"/>
                </a:cubicBezTo>
                <a:cubicBezTo>
                  <a:pt x="12368" y="6654"/>
                  <a:pt x="12336" y="6600"/>
                  <a:pt x="12336" y="6579"/>
                </a:cubicBezTo>
                <a:cubicBezTo>
                  <a:pt x="12336" y="6557"/>
                  <a:pt x="12314" y="6514"/>
                  <a:pt x="12282" y="6493"/>
                </a:cubicBezTo>
                <a:cubicBezTo>
                  <a:pt x="12260" y="6482"/>
                  <a:pt x="12229" y="6450"/>
                  <a:pt x="12218" y="6440"/>
                </a:cubicBezTo>
                <a:cubicBezTo>
                  <a:pt x="12207" y="6418"/>
                  <a:pt x="12175" y="6397"/>
                  <a:pt x="12153" y="6375"/>
                </a:cubicBezTo>
                <a:cubicBezTo>
                  <a:pt x="12132" y="6354"/>
                  <a:pt x="12121" y="6321"/>
                  <a:pt x="12121" y="6300"/>
                </a:cubicBezTo>
                <a:cubicBezTo>
                  <a:pt x="12121" y="6278"/>
                  <a:pt x="12089" y="6246"/>
                  <a:pt x="12046" y="6214"/>
                </a:cubicBezTo>
                <a:cubicBezTo>
                  <a:pt x="12003" y="6182"/>
                  <a:pt x="11971" y="6139"/>
                  <a:pt x="11960" y="6107"/>
                </a:cubicBezTo>
                <a:cubicBezTo>
                  <a:pt x="11939" y="6075"/>
                  <a:pt x="11917" y="6042"/>
                  <a:pt x="11874" y="6011"/>
                </a:cubicBezTo>
                <a:cubicBezTo>
                  <a:pt x="11831" y="5989"/>
                  <a:pt x="11735" y="5903"/>
                  <a:pt x="11649" y="5817"/>
                </a:cubicBezTo>
                <a:cubicBezTo>
                  <a:pt x="11531" y="5699"/>
                  <a:pt x="11478" y="5646"/>
                  <a:pt x="11445" y="5646"/>
                </a:cubicBezTo>
                <a:cubicBezTo>
                  <a:pt x="11413" y="5646"/>
                  <a:pt x="11359" y="5603"/>
                  <a:pt x="11328" y="5539"/>
                </a:cubicBezTo>
                <a:cubicBezTo>
                  <a:pt x="11316" y="5517"/>
                  <a:pt x="11274" y="5496"/>
                  <a:pt x="11242" y="5484"/>
                </a:cubicBezTo>
                <a:cubicBezTo>
                  <a:pt x="11199" y="5474"/>
                  <a:pt x="11156" y="5453"/>
                  <a:pt x="11135" y="5431"/>
                </a:cubicBezTo>
                <a:cubicBezTo>
                  <a:pt x="11113" y="5399"/>
                  <a:pt x="11059" y="5377"/>
                  <a:pt x="10984" y="5356"/>
                </a:cubicBezTo>
                <a:cubicBezTo>
                  <a:pt x="10920" y="5334"/>
                  <a:pt x="10856" y="5313"/>
                  <a:pt x="10845" y="5303"/>
                </a:cubicBezTo>
                <a:cubicBezTo>
                  <a:pt x="10845" y="5281"/>
                  <a:pt x="10813" y="5270"/>
                  <a:pt x="10791" y="5270"/>
                </a:cubicBezTo>
                <a:cubicBezTo>
                  <a:pt x="10759" y="5270"/>
                  <a:pt x="10694" y="5260"/>
                  <a:pt x="10630" y="5238"/>
                </a:cubicBezTo>
                <a:cubicBezTo>
                  <a:pt x="10577" y="5217"/>
                  <a:pt x="10491" y="5184"/>
                  <a:pt x="10448" y="5174"/>
                </a:cubicBezTo>
                <a:cubicBezTo>
                  <a:pt x="10405" y="5163"/>
                  <a:pt x="10362" y="5141"/>
                  <a:pt x="10341" y="5131"/>
                </a:cubicBezTo>
                <a:cubicBezTo>
                  <a:pt x="10325" y="5106"/>
                  <a:pt x="10260" y="5095"/>
                  <a:pt x="10169" y="5095"/>
                </a:cubicBezTo>
                <a:cubicBezTo>
                  <a:pt x="10139" y="5095"/>
                  <a:pt x="10107" y="5096"/>
                  <a:pt x="10072" y="5098"/>
                </a:cubicBezTo>
                <a:cubicBezTo>
                  <a:pt x="10041" y="5098"/>
                  <a:pt x="10019" y="5088"/>
                  <a:pt x="10019" y="5077"/>
                </a:cubicBezTo>
                <a:cubicBezTo>
                  <a:pt x="10008" y="5067"/>
                  <a:pt x="9986" y="5067"/>
                  <a:pt x="9965" y="5067"/>
                </a:cubicBezTo>
                <a:cubicBezTo>
                  <a:pt x="9944" y="5067"/>
                  <a:pt x="9922" y="5045"/>
                  <a:pt x="9901" y="5034"/>
                </a:cubicBezTo>
                <a:cubicBezTo>
                  <a:pt x="9887" y="5014"/>
                  <a:pt x="9878" y="5006"/>
                  <a:pt x="9862" y="5006"/>
                </a:cubicBezTo>
                <a:cubicBezTo>
                  <a:pt x="9853" y="5006"/>
                  <a:pt x="9842" y="5009"/>
                  <a:pt x="9826" y="5013"/>
                </a:cubicBezTo>
                <a:cubicBezTo>
                  <a:pt x="9769" y="5025"/>
                  <a:pt x="9708" y="5030"/>
                  <a:pt x="9619" y="5030"/>
                </a:cubicBezTo>
                <a:cubicBezTo>
                  <a:pt x="9557" y="5030"/>
                  <a:pt x="9482" y="5028"/>
                  <a:pt x="9386" y="5024"/>
                </a:cubicBezTo>
                <a:cubicBezTo>
                  <a:pt x="9233" y="5019"/>
                  <a:pt x="9116" y="5016"/>
                  <a:pt x="9029" y="5016"/>
                </a:cubicBezTo>
                <a:cubicBezTo>
                  <a:pt x="8909" y="5016"/>
                  <a:pt x="8847" y="5022"/>
                  <a:pt x="8828" y="5034"/>
                </a:cubicBezTo>
                <a:cubicBezTo>
                  <a:pt x="8807" y="5045"/>
                  <a:pt x="8721" y="5045"/>
                  <a:pt x="8571" y="5045"/>
                </a:cubicBezTo>
                <a:cubicBezTo>
                  <a:pt x="8522" y="5042"/>
                  <a:pt x="8483" y="5041"/>
                  <a:pt x="8451" y="5041"/>
                </a:cubicBezTo>
                <a:cubicBezTo>
                  <a:pt x="8365" y="5041"/>
                  <a:pt x="8331" y="5051"/>
                  <a:pt x="8292" y="5067"/>
                </a:cubicBezTo>
                <a:cubicBezTo>
                  <a:pt x="8260" y="5077"/>
                  <a:pt x="8196" y="5098"/>
                  <a:pt x="8163" y="5098"/>
                </a:cubicBezTo>
                <a:cubicBezTo>
                  <a:pt x="8120" y="5098"/>
                  <a:pt x="8067" y="5109"/>
                  <a:pt x="8034" y="5120"/>
                </a:cubicBezTo>
                <a:cubicBezTo>
                  <a:pt x="8016" y="5132"/>
                  <a:pt x="8000" y="5138"/>
                  <a:pt x="7984" y="5138"/>
                </a:cubicBezTo>
                <a:cubicBezTo>
                  <a:pt x="7973" y="5138"/>
                  <a:pt x="7962" y="5135"/>
                  <a:pt x="7948" y="5131"/>
                </a:cubicBezTo>
                <a:cubicBezTo>
                  <a:pt x="7938" y="5120"/>
                  <a:pt x="7927" y="5115"/>
                  <a:pt x="7914" y="5115"/>
                </a:cubicBezTo>
                <a:cubicBezTo>
                  <a:pt x="7900" y="5115"/>
                  <a:pt x="7884" y="5120"/>
                  <a:pt x="7863" y="5131"/>
                </a:cubicBezTo>
                <a:cubicBezTo>
                  <a:pt x="7847" y="5136"/>
                  <a:pt x="7828" y="5139"/>
                  <a:pt x="7808" y="5139"/>
                </a:cubicBezTo>
                <a:cubicBezTo>
                  <a:pt x="7788" y="5139"/>
                  <a:pt x="7767" y="5136"/>
                  <a:pt x="7745" y="5131"/>
                </a:cubicBezTo>
                <a:cubicBezTo>
                  <a:pt x="7702" y="5131"/>
                  <a:pt x="7681" y="5131"/>
                  <a:pt x="7659" y="5152"/>
                </a:cubicBezTo>
                <a:cubicBezTo>
                  <a:pt x="7638" y="5163"/>
                  <a:pt x="7584" y="5184"/>
                  <a:pt x="7541" y="5184"/>
                </a:cubicBezTo>
                <a:cubicBezTo>
                  <a:pt x="7488" y="5195"/>
                  <a:pt x="7412" y="5206"/>
                  <a:pt x="7369" y="5217"/>
                </a:cubicBezTo>
                <a:cubicBezTo>
                  <a:pt x="7326" y="5238"/>
                  <a:pt x="7273" y="5238"/>
                  <a:pt x="7241" y="5238"/>
                </a:cubicBezTo>
                <a:cubicBezTo>
                  <a:pt x="7229" y="5235"/>
                  <a:pt x="7217" y="5234"/>
                  <a:pt x="7206" y="5234"/>
                </a:cubicBezTo>
                <a:cubicBezTo>
                  <a:pt x="7174" y="5234"/>
                  <a:pt x="7143" y="5244"/>
                  <a:pt x="7112" y="5260"/>
                </a:cubicBezTo>
                <a:cubicBezTo>
                  <a:pt x="7080" y="5281"/>
                  <a:pt x="7005" y="5303"/>
                  <a:pt x="6951" y="5303"/>
                </a:cubicBezTo>
                <a:cubicBezTo>
                  <a:pt x="6694" y="5313"/>
                  <a:pt x="6640" y="5324"/>
                  <a:pt x="6511" y="5367"/>
                </a:cubicBezTo>
                <a:cubicBezTo>
                  <a:pt x="6436" y="5388"/>
                  <a:pt x="6340" y="5399"/>
                  <a:pt x="6286" y="5399"/>
                </a:cubicBezTo>
                <a:cubicBezTo>
                  <a:pt x="6189" y="5399"/>
                  <a:pt x="6072" y="5442"/>
                  <a:pt x="5836" y="5539"/>
                </a:cubicBezTo>
                <a:cubicBezTo>
                  <a:pt x="5771" y="5560"/>
                  <a:pt x="5707" y="5581"/>
                  <a:pt x="5696" y="5581"/>
                </a:cubicBezTo>
                <a:cubicBezTo>
                  <a:pt x="5686" y="5581"/>
                  <a:pt x="5664" y="5603"/>
                  <a:pt x="5653" y="5613"/>
                </a:cubicBezTo>
                <a:cubicBezTo>
                  <a:pt x="5643" y="5635"/>
                  <a:pt x="5621" y="5646"/>
                  <a:pt x="5600" y="5646"/>
                </a:cubicBezTo>
                <a:cubicBezTo>
                  <a:pt x="5578" y="5646"/>
                  <a:pt x="5557" y="5656"/>
                  <a:pt x="5535" y="5678"/>
                </a:cubicBezTo>
                <a:cubicBezTo>
                  <a:pt x="5514" y="5689"/>
                  <a:pt x="5493" y="5699"/>
                  <a:pt x="5471" y="5699"/>
                </a:cubicBezTo>
                <a:cubicBezTo>
                  <a:pt x="5450" y="5699"/>
                  <a:pt x="5407" y="5710"/>
                  <a:pt x="5374" y="5720"/>
                </a:cubicBezTo>
                <a:cubicBezTo>
                  <a:pt x="5342" y="5742"/>
                  <a:pt x="5300" y="5753"/>
                  <a:pt x="5278" y="5753"/>
                </a:cubicBezTo>
                <a:cubicBezTo>
                  <a:pt x="5181" y="5763"/>
                  <a:pt x="4978" y="5946"/>
                  <a:pt x="4924" y="6064"/>
                </a:cubicBezTo>
                <a:cubicBezTo>
                  <a:pt x="4902" y="6107"/>
                  <a:pt x="4870" y="6139"/>
                  <a:pt x="4849" y="6150"/>
                </a:cubicBezTo>
                <a:cubicBezTo>
                  <a:pt x="4828" y="6161"/>
                  <a:pt x="4795" y="6204"/>
                  <a:pt x="4763" y="6268"/>
                </a:cubicBezTo>
                <a:cubicBezTo>
                  <a:pt x="4731" y="6332"/>
                  <a:pt x="4699" y="6385"/>
                  <a:pt x="4677" y="6397"/>
                </a:cubicBezTo>
                <a:cubicBezTo>
                  <a:pt x="4666" y="6407"/>
                  <a:pt x="4634" y="6450"/>
                  <a:pt x="4602" y="6493"/>
                </a:cubicBezTo>
                <a:cubicBezTo>
                  <a:pt x="4580" y="6547"/>
                  <a:pt x="4549" y="6600"/>
                  <a:pt x="4538" y="6621"/>
                </a:cubicBezTo>
                <a:cubicBezTo>
                  <a:pt x="4516" y="6643"/>
                  <a:pt x="4506" y="6686"/>
                  <a:pt x="4495" y="6707"/>
                </a:cubicBezTo>
                <a:cubicBezTo>
                  <a:pt x="4484" y="6729"/>
                  <a:pt x="4463" y="6761"/>
                  <a:pt x="4441" y="6793"/>
                </a:cubicBezTo>
                <a:cubicBezTo>
                  <a:pt x="4420" y="6815"/>
                  <a:pt x="4409" y="6847"/>
                  <a:pt x="4409" y="6869"/>
                </a:cubicBezTo>
                <a:cubicBezTo>
                  <a:pt x="4420" y="6912"/>
                  <a:pt x="4334" y="7072"/>
                  <a:pt x="4313" y="7072"/>
                </a:cubicBezTo>
                <a:cubicBezTo>
                  <a:pt x="4280" y="7072"/>
                  <a:pt x="4173" y="7308"/>
                  <a:pt x="4173" y="7362"/>
                </a:cubicBezTo>
                <a:cubicBezTo>
                  <a:pt x="4173" y="7394"/>
                  <a:pt x="4163" y="7448"/>
                  <a:pt x="4151" y="7491"/>
                </a:cubicBezTo>
                <a:cubicBezTo>
                  <a:pt x="4141" y="7522"/>
                  <a:pt x="4108" y="7608"/>
                  <a:pt x="4098" y="7673"/>
                </a:cubicBezTo>
                <a:cubicBezTo>
                  <a:pt x="4077" y="7737"/>
                  <a:pt x="4055" y="7813"/>
                  <a:pt x="4034" y="7834"/>
                </a:cubicBezTo>
                <a:cubicBezTo>
                  <a:pt x="4012" y="7844"/>
                  <a:pt x="4001" y="7877"/>
                  <a:pt x="4001" y="7898"/>
                </a:cubicBezTo>
                <a:cubicBezTo>
                  <a:pt x="4001" y="7920"/>
                  <a:pt x="3991" y="7941"/>
                  <a:pt x="3980" y="7941"/>
                </a:cubicBezTo>
                <a:cubicBezTo>
                  <a:pt x="3969" y="7952"/>
                  <a:pt x="3958" y="8059"/>
                  <a:pt x="3927" y="8295"/>
                </a:cubicBezTo>
                <a:cubicBezTo>
                  <a:pt x="3927" y="8349"/>
                  <a:pt x="3905" y="8413"/>
                  <a:pt x="3884" y="8456"/>
                </a:cubicBezTo>
                <a:lnTo>
                  <a:pt x="3851" y="8520"/>
                </a:lnTo>
                <a:lnTo>
                  <a:pt x="3884" y="8585"/>
                </a:lnTo>
                <a:cubicBezTo>
                  <a:pt x="3905" y="8638"/>
                  <a:pt x="3915" y="8671"/>
                  <a:pt x="3905" y="8681"/>
                </a:cubicBezTo>
                <a:cubicBezTo>
                  <a:pt x="3894" y="8702"/>
                  <a:pt x="3894" y="8735"/>
                  <a:pt x="3905" y="8756"/>
                </a:cubicBezTo>
                <a:cubicBezTo>
                  <a:pt x="3915" y="8788"/>
                  <a:pt x="3915" y="8810"/>
                  <a:pt x="3905" y="8842"/>
                </a:cubicBezTo>
                <a:cubicBezTo>
                  <a:pt x="3884" y="8874"/>
                  <a:pt x="3884" y="8885"/>
                  <a:pt x="3905" y="8928"/>
                </a:cubicBezTo>
                <a:cubicBezTo>
                  <a:pt x="3927" y="8971"/>
                  <a:pt x="3927" y="9014"/>
                  <a:pt x="3927" y="9078"/>
                </a:cubicBezTo>
                <a:cubicBezTo>
                  <a:pt x="3915" y="9153"/>
                  <a:pt x="3915" y="9174"/>
                  <a:pt x="3948" y="9207"/>
                </a:cubicBezTo>
                <a:cubicBezTo>
                  <a:pt x="3969" y="9228"/>
                  <a:pt x="3969" y="9250"/>
                  <a:pt x="3958" y="9282"/>
                </a:cubicBezTo>
                <a:cubicBezTo>
                  <a:pt x="3948" y="9336"/>
                  <a:pt x="4001" y="9518"/>
                  <a:pt x="4055" y="9625"/>
                </a:cubicBezTo>
                <a:cubicBezTo>
                  <a:pt x="4066" y="9646"/>
                  <a:pt x="4087" y="9711"/>
                  <a:pt x="4087" y="9765"/>
                </a:cubicBezTo>
                <a:cubicBezTo>
                  <a:pt x="4098" y="9882"/>
                  <a:pt x="4173" y="10129"/>
                  <a:pt x="4216" y="10161"/>
                </a:cubicBezTo>
                <a:cubicBezTo>
                  <a:pt x="4227" y="10172"/>
                  <a:pt x="4248" y="10215"/>
                  <a:pt x="4259" y="10237"/>
                </a:cubicBezTo>
                <a:cubicBezTo>
                  <a:pt x="4270" y="10268"/>
                  <a:pt x="4291" y="10333"/>
                  <a:pt x="4313" y="10376"/>
                </a:cubicBezTo>
                <a:cubicBezTo>
                  <a:pt x="4334" y="10419"/>
                  <a:pt x="4366" y="10494"/>
                  <a:pt x="4377" y="10526"/>
                </a:cubicBezTo>
                <a:cubicBezTo>
                  <a:pt x="4387" y="10558"/>
                  <a:pt x="4409" y="10612"/>
                  <a:pt x="4430" y="10644"/>
                </a:cubicBezTo>
                <a:cubicBezTo>
                  <a:pt x="4473" y="10697"/>
                  <a:pt x="4549" y="10848"/>
                  <a:pt x="4549" y="10880"/>
                </a:cubicBezTo>
                <a:cubicBezTo>
                  <a:pt x="4549" y="10891"/>
                  <a:pt x="4580" y="10923"/>
                  <a:pt x="4602" y="10955"/>
                </a:cubicBezTo>
                <a:cubicBezTo>
                  <a:pt x="4634" y="10987"/>
                  <a:pt x="4656" y="11019"/>
                  <a:pt x="4656" y="11030"/>
                </a:cubicBezTo>
                <a:cubicBezTo>
                  <a:pt x="4656" y="11041"/>
                  <a:pt x="4688" y="11084"/>
                  <a:pt x="4731" y="11138"/>
                </a:cubicBezTo>
                <a:cubicBezTo>
                  <a:pt x="4806" y="11234"/>
                  <a:pt x="4816" y="11245"/>
                  <a:pt x="4816" y="11298"/>
                </a:cubicBezTo>
                <a:cubicBezTo>
                  <a:pt x="4806" y="11309"/>
                  <a:pt x="4828" y="11341"/>
                  <a:pt x="4859" y="11362"/>
                </a:cubicBezTo>
                <a:cubicBezTo>
                  <a:pt x="4881" y="11395"/>
                  <a:pt x="4913" y="11438"/>
                  <a:pt x="4935" y="11470"/>
                </a:cubicBezTo>
                <a:cubicBezTo>
                  <a:pt x="4945" y="11502"/>
                  <a:pt x="4967" y="11524"/>
                  <a:pt x="4978" y="11534"/>
                </a:cubicBezTo>
                <a:cubicBezTo>
                  <a:pt x="4999" y="11534"/>
                  <a:pt x="5031" y="11577"/>
                  <a:pt x="5052" y="11631"/>
                </a:cubicBezTo>
                <a:cubicBezTo>
                  <a:pt x="5085" y="11674"/>
                  <a:pt x="5128" y="11727"/>
                  <a:pt x="5149" y="11760"/>
                </a:cubicBezTo>
                <a:cubicBezTo>
                  <a:pt x="5181" y="11781"/>
                  <a:pt x="5214" y="11846"/>
                  <a:pt x="5235" y="11899"/>
                </a:cubicBezTo>
                <a:cubicBezTo>
                  <a:pt x="5257" y="11953"/>
                  <a:pt x="5278" y="11996"/>
                  <a:pt x="5288" y="12006"/>
                </a:cubicBezTo>
                <a:cubicBezTo>
                  <a:pt x="5288" y="12006"/>
                  <a:pt x="5310" y="12039"/>
                  <a:pt x="5331" y="12082"/>
                </a:cubicBezTo>
                <a:cubicBezTo>
                  <a:pt x="5353" y="12113"/>
                  <a:pt x="5374" y="12135"/>
                  <a:pt x="5385" y="12135"/>
                </a:cubicBezTo>
                <a:cubicBezTo>
                  <a:pt x="5396" y="12135"/>
                  <a:pt x="5428" y="12189"/>
                  <a:pt x="5460" y="12242"/>
                </a:cubicBezTo>
                <a:cubicBezTo>
                  <a:pt x="5493" y="12318"/>
                  <a:pt x="5535" y="12360"/>
                  <a:pt x="5589" y="12403"/>
                </a:cubicBezTo>
                <a:cubicBezTo>
                  <a:pt x="5674" y="12468"/>
                  <a:pt x="5782" y="12564"/>
                  <a:pt x="5814" y="12628"/>
                </a:cubicBezTo>
                <a:cubicBezTo>
                  <a:pt x="5825" y="12661"/>
                  <a:pt x="5857" y="12682"/>
                  <a:pt x="5879" y="12693"/>
                </a:cubicBezTo>
                <a:cubicBezTo>
                  <a:pt x="5900" y="12704"/>
                  <a:pt x="5932" y="12735"/>
                  <a:pt x="5943" y="12768"/>
                </a:cubicBezTo>
                <a:cubicBezTo>
                  <a:pt x="5965" y="12800"/>
                  <a:pt x="5986" y="12821"/>
                  <a:pt x="6018" y="12843"/>
                </a:cubicBezTo>
                <a:cubicBezTo>
                  <a:pt x="6061" y="12854"/>
                  <a:pt x="6115" y="12907"/>
                  <a:pt x="6125" y="12940"/>
                </a:cubicBezTo>
                <a:lnTo>
                  <a:pt x="6125" y="12983"/>
                </a:lnTo>
                <a:cubicBezTo>
                  <a:pt x="6125" y="12993"/>
                  <a:pt x="6158" y="13014"/>
                  <a:pt x="6201" y="13036"/>
                </a:cubicBezTo>
                <a:cubicBezTo>
                  <a:pt x="6232" y="13057"/>
                  <a:pt x="6286" y="13100"/>
                  <a:pt x="6308" y="13122"/>
                </a:cubicBezTo>
                <a:cubicBezTo>
                  <a:pt x="6329" y="13143"/>
                  <a:pt x="6394" y="13176"/>
                  <a:pt x="6447" y="13197"/>
                </a:cubicBezTo>
                <a:lnTo>
                  <a:pt x="6533" y="13240"/>
                </a:lnTo>
                <a:cubicBezTo>
                  <a:pt x="6511" y="13283"/>
                  <a:pt x="6715" y="13422"/>
                  <a:pt x="6811" y="13433"/>
                </a:cubicBezTo>
                <a:lnTo>
                  <a:pt x="6866" y="13433"/>
                </a:lnTo>
                <a:cubicBezTo>
                  <a:pt x="6876" y="13433"/>
                  <a:pt x="6919" y="13465"/>
                  <a:pt x="6940" y="13486"/>
                </a:cubicBezTo>
                <a:cubicBezTo>
                  <a:pt x="6973" y="13519"/>
                  <a:pt x="7016" y="13540"/>
                  <a:pt x="7026" y="13540"/>
                </a:cubicBezTo>
                <a:cubicBezTo>
                  <a:pt x="7047" y="13540"/>
                  <a:pt x="7069" y="13551"/>
                  <a:pt x="7102" y="13572"/>
                </a:cubicBezTo>
                <a:cubicBezTo>
                  <a:pt x="7123" y="13583"/>
                  <a:pt x="7155" y="13605"/>
                  <a:pt x="7166" y="13605"/>
                </a:cubicBezTo>
                <a:cubicBezTo>
                  <a:pt x="7198" y="13605"/>
                  <a:pt x="7402" y="13701"/>
                  <a:pt x="7445" y="13744"/>
                </a:cubicBezTo>
                <a:cubicBezTo>
                  <a:pt x="7466" y="13755"/>
                  <a:pt x="7509" y="13776"/>
                  <a:pt x="7562" y="13776"/>
                </a:cubicBezTo>
                <a:cubicBezTo>
                  <a:pt x="7605" y="13776"/>
                  <a:pt x="7659" y="13787"/>
                  <a:pt x="7681" y="13808"/>
                </a:cubicBezTo>
                <a:cubicBezTo>
                  <a:pt x="7810" y="13888"/>
                  <a:pt x="7940" y="13949"/>
                  <a:pt x="7983" y="13949"/>
                </a:cubicBezTo>
                <a:cubicBezTo>
                  <a:pt x="7986" y="13949"/>
                  <a:pt x="7989" y="13949"/>
                  <a:pt x="7991" y="13948"/>
                </a:cubicBezTo>
                <a:cubicBezTo>
                  <a:pt x="8013" y="13948"/>
                  <a:pt x="8056" y="13948"/>
                  <a:pt x="8088" y="13958"/>
                </a:cubicBezTo>
                <a:cubicBezTo>
                  <a:pt x="8131" y="13969"/>
                  <a:pt x="8206" y="13980"/>
                  <a:pt x="8260" y="13991"/>
                </a:cubicBezTo>
                <a:cubicBezTo>
                  <a:pt x="8335" y="14001"/>
                  <a:pt x="8367" y="14012"/>
                  <a:pt x="8378" y="14034"/>
                </a:cubicBezTo>
                <a:cubicBezTo>
                  <a:pt x="8391" y="14054"/>
                  <a:pt x="8401" y="14061"/>
                  <a:pt x="8445" y="14061"/>
                </a:cubicBezTo>
                <a:cubicBezTo>
                  <a:pt x="8470" y="14061"/>
                  <a:pt x="8506" y="14059"/>
                  <a:pt x="8560" y="14055"/>
                </a:cubicBezTo>
                <a:cubicBezTo>
                  <a:pt x="8668" y="14055"/>
                  <a:pt x="8753" y="14055"/>
                  <a:pt x="8796" y="14065"/>
                </a:cubicBezTo>
                <a:cubicBezTo>
                  <a:pt x="8825" y="14074"/>
                  <a:pt x="8845" y="14079"/>
                  <a:pt x="8865" y="14079"/>
                </a:cubicBezTo>
                <a:cubicBezTo>
                  <a:pt x="8897" y="14079"/>
                  <a:pt x="8932" y="14066"/>
                  <a:pt x="9011" y="14034"/>
                </a:cubicBezTo>
                <a:cubicBezTo>
                  <a:pt x="9097" y="14001"/>
                  <a:pt x="9171" y="13980"/>
                  <a:pt x="9193" y="13980"/>
                </a:cubicBezTo>
                <a:cubicBezTo>
                  <a:pt x="9214" y="13980"/>
                  <a:pt x="9290" y="13958"/>
                  <a:pt x="9343" y="13948"/>
                </a:cubicBezTo>
                <a:cubicBezTo>
                  <a:pt x="9398" y="13932"/>
                  <a:pt x="9436" y="13922"/>
                  <a:pt x="9456" y="13922"/>
                </a:cubicBezTo>
                <a:cubicBezTo>
                  <a:pt x="9464" y="13922"/>
                  <a:pt x="9469" y="13923"/>
                  <a:pt x="9472" y="13926"/>
                </a:cubicBezTo>
                <a:cubicBezTo>
                  <a:pt x="9477" y="13932"/>
                  <a:pt x="9483" y="13934"/>
                  <a:pt x="9491" y="13934"/>
                </a:cubicBezTo>
                <a:cubicBezTo>
                  <a:pt x="9499" y="13934"/>
                  <a:pt x="9509" y="13932"/>
                  <a:pt x="9526" y="13926"/>
                </a:cubicBezTo>
                <a:cubicBezTo>
                  <a:pt x="9536" y="13915"/>
                  <a:pt x="9569" y="13905"/>
                  <a:pt x="9590" y="13894"/>
                </a:cubicBezTo>
                <a:cubicBezTo>
                  <a:pt x="9611" y="13894"/>
                  <a:pt x="9676" y="13872"/>
                  <a:pt x="9740" y="13841"/>
                </a:cubicBezTo>
                <a:cubicBezTo>
                  <a:pt x="9805" y="13819"/>
                  <a:pt x="9858" y="13798"/>
                  <a:pt x="9858" y="13798"/>
                </a:cubicBezTo>
                <a:cubicBezTo>
                  <a:pt x="9858" y="13800"/>
                  <a:pt x="9859" y="13800"/>
                  <a:pt x="9862" y="13800"/>
                </a:cubicBezTo>
                <a:cubicBezTo>
                  <a:pt x="9877" y="13800"/>
                  <a:pt x="9919" y="13783"/>
                  <a:pt x="9955" y="13765"/>
                </a:cubicBezTo>
                <a:cubicBezTo>
                  <a:pt x="10105" y="13691"/>
                  <a:pt x="10255" y="13626"/>
                  <a:pt x="10287" y="13626"/>
                </a:cubicBezTo>
                <a:cubicBezTo>
                  <a:pt x="10288" y="13627"/>
                  <a:pt x="10290" y="13627"/>
                  <a:pt x="10292" y="13627"/>
                </a:cubicBezTo>
                <a:cubicBezTo>
                  <a:pt x="10339" y="13627"/>
                  <a:pt x="10556" y="13518"/>
                  <a:pt x="10566" y="13486"/>
                </a:cubicBezTo>
                <a:cubicBezTo>
                  <a:pt x="10577" y="13476"/>
                  <a:pt x="10663" y="13443"/>
                  <a:pt x="10909" y="13369"/>
                </a:cubicBezTo>
                <a:cubicBezTo>
                  <a:pt x="10973" y="13347"/>
                  <a:pt x="11038" y="13336"/>
                  <a:pt x="11038" y="13326"/>
                </a:cubicBezTo>
                <a:cubicBezTo>
                  <a:pt x="11049" y="13315"/>
                  <a:pt x="11092" y="13293"/>
                  <a:pt x="11135" y="13272"/>
                </a:cubicBezTo>
                <a:cubicBezTo>
                  <a:pt x="11188" y="13250"/>
                  <a:pt x="11231" y="13219"/>
                  <a:pt x="11231" y="13207"/>
                </a:cubicBezTo>
                <a:cubicBezTo>
                  <a:pt x="11242" y="13197"/>
                  <a:pt x="11285" y="13176"/>
                  <a:pt x="11328" y="13154"/>
                </a:cubicBezTo>
                <a:cubicBezTo>
                  <a:pt x="11371" y="13133"/>
                  <a:pt x="11435" y="13079"/>
                  <a:pt x="11467" y="13047"/>
                </a:cubicBezTo>
                <a:cubicBezTo>
                  <a:pt x="11499" y="13014"/>
                  <a:pt x="11542" y="12983"/>
                  <a:pt x="11542" y="12983"/>
                </a:cubicBezTo>
                <a:cubicBezTo>
                  <a:pt x="11564" y="12983"/>
                  <a:pt x="11671" y="12864"/>
                  <a:pt x="11703" y="12811"/>
                </a:cubicBezTo>
                <a:cubicBezTo>
                  <a:pt x="11735" y="12757"/>
                  <a:pt x="11896" y="12575"/>
                  <a:pt x="11917" y="12575"/>
                </a:cubicBezTo>
                <a:cubicBezTo>
                  <a:pt x="11928" y="12575"/>
                  <a:pt x="11950" y="12554"/>
                  <a:pt x="11950" y="12521"/>
                </a:cubicBezTo>
                <a:cubicBezTo>
                  <a:pt x="11960" y="12489"/>
                  <a:pt x="11982" y="12468"/>
                  <a:pt x="11993" y="12468"/>
                </a:cubicBezTo>
                <a:cubicBezTo>
                  <a:pt x="12036" y="12457"/>
                  <a:pt x="12078" y="12414"/>
                  <a:pt x="12110" y="12339"/>
                </a:cubicBezTo>
                <a:cubicBezTo>
                  <a:pt x="12121" y="12318"/>
                  <a:pt x="12153" y="12275"/>
                  <a:pt x="12186" y="12253"/>
                </a:cubicBezTo>
                <a:cubicBezTo>
                  <a:pt x="12207" y="12232"/>
                  <a:pt x="12229" y="12210"/>
                  <a:pt x="12229" y="12199"/>
                </a:cubicBezTo>
                <a:cubicBezTo>
                  <a:pt x="12229" y="12178"/>
                  <a:pt x="12336" y="12070"/>
                  <a:pt x="12357" y="12070"/>
                </a:cubicBezTo>
                <a:cubicBezTo>
                  <a:pt x="12368" y="12070"/>
                  <a:pt x="12389" y="12039"/>
                  <a:pt x="12400" y="12006"/>
                </a:cubicBezTo>
                <a:cubicBezTo>
                  <a:pt x="12411" y="11963"/>
                  <a:pt x="12453" y="11910"/>
                  <a:pt x="12486" y="11867"/>
                </a:cubicBezTo>
                <a:cubicBezTo>
                  <a:pt x="12518" y="11834"/>
                  <a:pt x="12539" y="11792"/>
                  <a:pt x="12539" y="11770"/>
                </a:cubicBezTo>
                <a:cubicBezTo>
                  <a:pt x="12539" y="11738"/>
                  <a:pt x="12647" y="11588"/>
                  <a:pt x="12689" y="11567"/>
                </a:cubicBezTo>
                <a:cubicBezTo>
                  <a:pt x="12689" y="11556"/>
                  <a:pt x="12711" y="11524"/>
                  <a:pt x="12722" y="11491"/>
                </a:cubicBezTo>
                <a:cubicBezTo>
                  <a:pt x="12732" y="11459"/>
                  <a:pt x="12765" y="11405"/>
                  <a:pt x="12786" y="11374"/>
                </a:cubicBezTo>
                <a:cubicBezTo>
                  <a:pt x="12808" y="11341"/>
                  <a:pt x="12851" y="11266"/>
                  <a:pt x="12861" y="11212"/>
                </a:cubicBezTo>
                <a:cubicBezTo>
                  <a:pt x="12883" y="11159"/>
                  <a:pt x="12925" y="11073"/>
                  <a:pt x="12958" y="11019"/>
                </a:cubicBezTo>
                <a:cubicBezTo>
                  <a:pt x="13022" y="10945"/>
                  <a:pt x="13044" y="10891"/>
                  <a:pt x="13011" y="10869"/>
                </a:cubicBezTo>
                <a:cubicBezTo>
                  <a:pt x="13001" y="10859"/>
                  <a:pt x="13011" y="10826"/>
                  <a:pt x="13033" y="10783"/>
                </a:cubicBezTo>
                <a:cubicBezTo>
                  <a:pt x="13054" y="10740"/>
                  <a:pt x="13076" y="10697"/>
                  <a:pt x="13076" y="10676"/>
                </a:cubicBezTo>
                <a:cubicBezTo>
                  <a:pt x="13076" y="10666"/>
                  <a:pt x="13087" y="10623"/>
                  <a:pt x="13108" y="10590"/>
                </a:cubicBezTo>
                <a:cubicBezTo>
                  <a:pt x="13130" y="10547"/>
                  <a:pt x="13140" y="10516"/>
                  <a:pt x="13130" y="10494"/>
                </a:cubicBezTo>
                <a:cubicBezTo>
                  <a:pt x="13130" y="10461"/>
                  <a:pt x="13130" y="10440"/>
                  <a:pt x="13140" y="10430"/>
                </a:cubicBezTo>
                <a:cubicBezTo>
                  <a:pt x="13151" y="10408"/>
                  <a:pt x="13173" y="10365"/>
                  <a:pt x="13173" y="10322"/>
                </a:cubicBezTo>
                <a:cubicBezTo>
                  <a:pt x="13183" y="10280"/>
                  <a:pt x="13226" y="10172"/>
                  <a:pt x="13258" y="10097"/>
                </a:cubicBezTo>
                <a:cubicBezTo>
                  <a:pt x="13301" y="10022"/>
                  <a:pt x="13333" y="9936"/>
                  <a:pt x="13333" y="9904"/>
                </a:cubicBezTo>
                <a:cubicBezTo>
                  <a:pt x="13333" y="9882"/>
                  <a:pt x="13344" y="9829"/>
                  <a:pt x="13366" y="9786"/>
                </a:cubicBezTo>
                <a:cubicBezTo>
                  <a:pt x="13387" y="9743"/>
                  <a:pt x="13397" y="9700"/>
                  <a:pt x="13397" y="9679"/>
                </a:cubicBezTo>
                <a:cubicBezTo>
                  <a:pt x="13397" y="9657"/>
                  <a:pt x="13419" y="9615"/>
                  <a:pt x="13430" y="9572"/>
                </a:cubicBezTo>
                <a:cubicBezTo>
                  <a:pt x="13462" y="9496"/>
                  <a:pt x="13462" y="9464"/>
                  <a:pt x="13430" y="9357"/>
                </a:cubicBezTo>
                <a:cubicBezTo>
                  <a:pt x="13430" y="9346"/>
                  <a:pt x="13430" y="9282"/>
                  <a:pt x="13440" y="9207"/>
                </a:cubicBezTo>
                <a:cubicBezTo>
                  <a:pt x="13451" y="9143"/>
                  <a:pt x="13451" y="9078"/>
                  <a:pt x="13451" y="9067"/>
                </a:cubicBezTo>
                <a:cubicBezTo>
                  <a:pt x="13451" y="9057"/>
                  <a:pt x="13440" y="8960"/>
                  <a:pt x="13440" y="8842"/>
                </a:cubicBezTo>
                <a:cubicBezTo>
                  <a:pt x="13440" y="8735"/>
                  <a:pt x="13430" y="8606"/>
                  <a:pt x="13419" y="8552"/>
                </a:cubicBezTo>
                <a:cubicBezTo>
                  <a:pt x="13419" y="8509"/>
                  <a:pt x="13419" y="8423"/>
                  <a:pt x="13430" y="8381"/>
                </a:cubicBezTo>
                <a:cubicBezTo>
                  <a:pt x="13451" y="8295"/>
                  <a:pt x="13440" y="8209"/>
                  <a:pt x="13387" y="8037"/>
                </a:cubicBezTo>
                <a:cubicBezTo>
                  <a:pt x="13376" y="8016"/>
                  <a:pt x="13376" y="7909"/>
                  <a:pt x="13376" y="7813"/>
                </a:cubicBezTo>
                <a:cubicBezTo>
                  <a:pt x="13387" y="7662"/>
                  <a:pt x="13376" y="7630"/>
                  <a:pt x="13344" y="7577"/>
                </a:cubicBezTo>
                <a:cubicBezTo>
                  <a:pt x="13323" y="7522"/>
                  <a:pt x="13312" y="7480"/>
                  <a:pt x="13312" y="7351"/>
                </a:cubicBezTo>
                <a:cubicBezTo>
                  <a:pt x="13312" y="7222"/>
                  <a:pt x="13301" y="7179"/>
                  <a:pt x="13280" y="7169"/>
                </a:cubicBezTo>
                <a:cubicBezTo>
                  <a:pt x="13269" y="7158"/>
                  <a:pt x="13258" y="7136"/>
                  <a:pt x="13269" y="7115"/>
                </a:cubicBezTo>
                <a:cubicBezTo>
                  <a:pt x="13269" y="7093"/>
                  <a:pt x="13247" y="7040"/>
                  <a:pt x="13226" y="6976"/>
                </a:cubicBezTo>
                <a:cubicBezTo>
                  <a:pt x="13194" y="6922"/>
                  <a:pt x="13173" y="6857"/>
                  <a:pt x="13173" y="6847"/>
                </a:cubicBezTo>
                <a:cubicBezTo>
                  <a:pt x="13173" y="6793"/>
                  <a:pt x="13151" y="6772"/>
                  <a:pt x="13119" y="6750"/>
                </a:cubicBezTo>
                <a:cubicBezTo>
                  <a:pt x="13087" y="6740"/>
                  <a:pt x="13076" y="6718"/>
                  <a:pt x="13076" y="6707"/>
                </a:cubicBezTo>
                <a:cubicBezTo>
                  <a:pt x="13076" y="6654"/>
                  <a:pt x="13011" y="6461"/>
                  <a:pt x="12990" y="6450"/>
                </a:cubicBezTo>
                <a:cubicBezTo>
                  <a:pt x="12990" y="6450"/>
                  <a:pt x="12979" y="6428"/>
                  <a:pt x="12979" y="6397"/>
                </a:cubicBezTo>
                <a:cubicBezTo>
                  <a:pt x="12979" y="6375"/>
                  <a:pt x="12958" y="6332"/>
                  <a:pt x="12937" y="6300"/>
                </a:cubicBezTo>
                <a:cubicBezTo>
                  <a:pt x="12915" y="6268"/>
                  <a:pt x="12894" y="6235"/>
                  <a:pt x="12894" y="6214"/>
                </a:cubicBezTo>
                <a:cubicBezTo>
                  <a:pt x="12894" y="6204"/>
                  <a:pt x="12861" y="6128"/>
                  <a:pt x="12818" y="6042"/>
                </a:cubicBezTo>
                <a:cubicBezTo>
                  <a:pt x="12765" y="5935"/>
                  <a:pt x="12732" y="5903"/>
                  <a:pt x="12711" y="5892"/>
                </a:cubicBezTo>
                <a:cubicBezTo>
                  <a:pt x="12679" y="5892"/>
                  <a:pt x="12668" y="5871"/>
                  <a:pt x="12647" y="5817"/>
                </a:cubicBezTo>
                <a:cubicBezTo>
                  <a:pt x="12593" y="5678"/>
                  <a:pt x="12593" y="5667"/>
                  <a:pt x="12572" y="5667"/>
                </a:cubicBezTo>
                <a:cubicBezTo>
                  <a:pt x="12550" y="5667"/>
                  <a:pt x="12529" y="5646"/>
                  <a:pt x="12508" y="5613"/>
                </a:cubicBezTo>
                <a:cubicBezTo>
                  <a:pt x="12475" y="5570"/>
                  <a:pt x="12443" y="5527"/>
                  <a:pt x="12357" y="5367"/>
                </a:cubicBezTo>
                <a:cubicBezTo>
                  <a:pt x="12336" y="5345"/>
                  <a:pt x="12314" y="5303"/>
                  <a:pt x="12293" y="5260"/>
                </a:cubicBezTo>
                <a:cubicBezTo>
                  <a:pt x="12272" y="5217"/>
                  <a:pt x="12250" y="5184"/>
                  <a:pt x="12229" y="5184"/>
                </a:cubicBezTo>
                <a:cubicBezTo>
                  <a:pt x="12218" y="5174"/>
                  <a:pt x="12196" y="5174"/>
                  <a:pt x="12196" y="5163"/>
                </a:cubicBezTo>
                <a:cubicBezTo>
                  <a:pt x="12196" y="5152"/>
                  <a:pt x="12175" y="5131"/>
                  <a:pt x="12153" y="5098"/>
                </a:cubicBezTo>
                <a:cubicBezTo>
                  <a:pt x="12121" y="5067"/>
                  <a:pt x="12089" y="5013"/>
                  <a:pt x="12067" y="4981"/>
                </a:cubicBezTo>
                <a:cubicBezTo>
                  <a:pt x="12046" y="4948"/>
                  <a:pt x="12024" y="4916"/>
                  <a:pt x="12014" y="4905"/>
                </a:cubicBezTo>
                <a:cubicBezTo>
                  <a:pt x="12003" y="4905"/>
                  <a:pt x="11982" y="4884"/>
                  <a:pt x="11982" y="4862"/>
                </a:cubicBezTo>
                <a:cubicBezTo>
                  <a:pt x="11971" y="4841"/>
                  <a:pt x="11950" y="4809"/>
                  <a:pt x="11928" y="4777"/>
                </a:cubicBezTo>
                <a:cubicBezTo>
                  <a:pt x="11907" y="4755"/>
                  <a:pt x="11853" y="4691"/>
                  <a:pt x="11821" y="4648"/>
                </a:cubicBezTo>
                <a:cubicBezTo>
                  <a:pt x="11778" y="4605"/>
                  <a:pt x="11714" y="4552"/>
                  <a:pt x="11649" y="4519"/>
                </a:cubicBezTo>
                <a:cubicBezTo>
                  <a:pt x="11595" y="4498"/>
                  <a:pt x="11552" y="4466"/>
                  <a:pt x="11552" y="4444"/>
                </a:cubicBezTo>
                <a:cubicBezTo>
                  <a:pt x="11552" y="4433"/>
                  <a:pt x="11510" y="4402"/>
                  <a:pt x="11456" y="4369"/>
                </a:cubicBezTo>
                <a:cubicBezTo>
                  <a:pt x="11359" y="4305"/>
                  <a:pt x="11316" y="4283"/>
                  <a:pt x="11145" y="4208"/>
                </a:cubicBezTo>
                <a:cubicBezTo>
                  <a:pt x="11081" y="4187"/>
                  <a:pt x="11027" y="4154"/>
                  <a:pt x="11006" y="4133"/>
                </a:cubicBezTo>
                <a:cubicBezTo>
                  <a:pt x="10963" y="4101"/>
                  <a:pt x="10942" y="4090"/>
                  <a:pt x="10780" y="4090"/>
                </a:cubicBezTo>
                <a:cubicBezTo>
                  <a:pt x="10716" y="4090"/>
                  <a:pt x="10684" y="4080"/>
                  <a:pt x="10663" y="4058"/>
                </a:cubicBezTo>
                <a:cubicBezTo>
                  <a:pt x="10629" y="4033"/>
                  <a:pt x="10507" y="4008"/>
                  <a:pt x="10427" y="4008"/>
                </a:cubicBezTo>
                <a:cubicBezTo>
                  <a:pt x="10404" y="4008"/>
                  <a:pt x="10385" y="4011"/>
                  <a:pt x="10373" y="4015"/>
                </a:cubicBezTo>
                <a:cubicBezTo>
                  <a:pt x="10367" y="4018"/>
                  <a:pt x="10361" y="4019"/>
                  <a:pt x="10353" y="4019"/>
                </a:cubicBezTo>
                <a:cubicBezTo>
                  <a:pt x="10329" y="4019"/>
                  <a:pt x="10295" y="4007"/>
                  <a:pt x="10255" y="3983"/>
                </a:cubicBezTo>
                <a:cubicBezTo>
                  <a:pt x="10212" y="3961"/>
                  <a:pt x="10158" y="3940"/>
                  <a:pt x="10126" y="3940"/>
                </a:cubicBezTo>
                <a:cubicBezTo>
                  <a:pt x="10094" y="3940"/>
                  <a:pt x="10041" y="3930"/>
                  <a:pt x="9998" y="3908"/>
                </a:cubicBezTo>
                <a:cubicBezTo>
                  <a:pt x="9972" y="3895"/>
                  <a:pt x="9954" y="3890"/>
                  <a:pt x="9937" y="3890"/>
                </a:cubicBezTo>
                <a:cubicBezTo>
                  <a:pt x="9925" y="3890"/>
                  <a:pt x="9914" y="3893"/>
                  <a:pt x="9901" y="3897"/>
                </a:cubicBezTo>
                <a:cubicBezTo>
                  <a:pt x="9879" y="3897"/>
                  <a:pt x="9858" y="3902"/>
                  <a:pt x="9840" y="3902"/>
                </a:cubicBezTo>
                <a:cubicBezTo>
                  <a:pt x="9830" y="3902"/>
                  <a:pt x="9822" y="3901"/>
                  <a:pt x="9815" y="3897"/>
                </a:cubicBezTo>
                <a:lnTo>
                  <a:pt x="9611" y="3897"/>
                </a:lnTo>
                <a:cubicBezTo>
                  <a:pt x="9526" y="3897"/>
                  <a:pt x="9429" y="3887"/>
                  <a:pt x="9418" y="3876"/>
                </a:cubicBezTo>
                <a:cubicBezTo>
                  <a:pt x="9397" y="3865"/>
                  <a:pt x="9300" y="3844"/>
                  <a:pt x="9204" y="3833"/>
                </a:cubicBezTo>
                <a:cubicBezTo>
                  <a:pt x="9079" y="3820"/>
                  <a:pt x="9041" y="3815"/>
                  <a:pt x="8969" y="3815"/>
                </a:cubicBezTo>
                <a:cubicBezTo>
                  <a:pt x="8916" y="3815"/>
                  <a:pt x="8845" y="3818"/>
                  <a:pt x="8710" y="3822"/>
                </a:cubicBezTo>
                <a:cubicBezTo>
                  <a:pt x="8560" y="3822"/>
                  <a:pt x="8432" y="3822"/>
                  <a:pt x="8420" y="3811"/>
                </a:cubicBezTo>
                <a:cubicBezTo>
                  <a:pt x="8415" y="3806"/>
                  <a:pt x="8405" y="3803"/>
                  <a:pt x="8390" y="3803"/>
                </a:cubicBezTo>
                <a:cubicBezTo>
                  <a:pt x="8375" y="3803"/>
                  <a:pt x="8356" y="3806"/>
                  <a:pt x="8335" y="3811"/>
                </a:cubicBezTo>
                <a:cubicBezTo>
                  <a:pt x="8303" y="3833"/>
                  <a:pt x="8260" y="3833"/>
                  <a:pt x="8238" y="3844"/>
                </a:cubicBezTo>
                <a:cubicBezTo>
                  <a:pt x="8217" y="3844"/>
                  <a:pt x="8184" y="3844"/>
                  <a:pt x="8174" y="3854"/>
                </a:cubicBezTo>
                <a:cubicBezTo>
                  <a:pt x="8165" y="3859"/>
                  <a:pt x="8158" y="3861"/>
                  <a:pt x="8153" y="3861"/>
                </a:cubicBezTo>
                <a:cubicBezTo>
                  <a:pt x="8145" y="3861"/>
                  <a:pt x="8142" y="3856"/>
                  <a:pt x="8142" y="3844"/>
                </a:cubicBezTo>
                <a:cubicBezTo>
                  <a:pt x="8142" y="3834"/>
                  <a:pt x="8131" y="3829"/>
                  <a:pt x="8115" y="3829"/>
                </a:cubicBezTo>
                <a:cubicBezTo>
                  <a:pt x="8096" y="3829"/>
                  <a:pt x="8069" y="3837"/>
                  <a:pt x="8045" y="3854"/>
                </a:cubicBezTo>
                <a:cubicBezTo>
                  <a:pt x="8034" y="3865"/>
                  <a:pt x="7981" y="3876"/>
                  <a:pt x="7927" y="3876"/>
                </a:cubicBezTo>
                <a:cubicBezTo>
                  <a:pt x="7874" y="3876"/>
                  <a:pt x="7820" y="3887"/>
                  <a:pt x="7777" y="3918"/>
                </a:cubicBezTo>
                <a:cubicBezTo>
                  <a:pt x="7747" y="3936"/>
                  <a:pt x="7731" y="3945"/>
                  <a:pt x="7715" y="3945"/>
                </a:cubicBezTo>
                <a:cubicBezTo>
                  <a:pt x="7702" y="3945"/>
                  <a:pt x="7689" y="3939"/>
                  <a:pt x="7670" y="3930"/>
                </a:cubicBezTo>
                <a:cubicBezTo>
                  <a:pt x="7636" y="3920"/>
                  <a:pt x="7604" y="3915"/>
                  <a:pt x="7577" y="3915"/>
                </a:cubicBezTo>
                <a:cubicBezTo>
                  <a:pt x="7543" y="3915"/>
                  <a:pt x="7516" y="3922"/>
                  <a:pt x="7498" y="3940"/>
                </a:cubicBezTo>
                <a:cubicBezTo>
                  <a:pt x="7488" y="3951"/>
                  <a:pt x="7455" y="3961"/>
                  <a:pt x="7434" y="3961"/>
                </a:cubicBezTo>
                <a:cubicBezTo>
                  <a:pt x="7402" y="3961"/>
                  <a:pt x="7369" y="3973"/>
                  <a:pt x="7359" y="3983"/>
                </a:cubicBezTo>
                <a:cubicBezTo>
                  <a:pt x="7348" y="3994"/>
                  <a:pt x="7283" y="4004"/>
                  <a:pt x="7155" y="4004"/>
                </a:cubicBezTo>
                <a:cubicBezTo>
                  <a:pt x="6887" y="4004"/>
                  <a:pt x="6790" y="4015"/>
                  <a:pt x="6737" y="4047"/>
                </a:cubicBezTo>
                <a:cubicBezTo>
                  <a:pt x="6704" y="4058"/>
                  <a:pt x="6661" y="4080"/>
                  <a:pt x="6630" y="4080"/>
                </a:cubicBezTo>
                <a:cubicBezTo>
                  <a:pt x="6597" y="4090"/>
                  <a:pt x="6554" y="4112"/>
                  <a:pt x="6533" y="4133"/>
                </a:cubicBezTo>
                <a:cubicBezTo>
                  <a:pt x="6520" y="4146"/>
                  <a:pt x="6507" y="4151"/>
                  <a:pt x="6492" y="4151"/>
                </a:cubicBezTo>
                <a:cubicBezTo>
                  <a:pt x="6482" y="4151"/>
                  <a:pt x="6471" y="4148"/>
                  <a:pt x="6458" y="4144"/>
                </a:cubicBezTo>
                <a:cubicBezTo>
                  <a:pt x="6450" y="4140"/>
                  <a:pt x="6441" y="4137"/>
                  <a:pt x="6428" y="4137"/>
                </a:cubicBezTo>
                <a:cubicBezTo>
                  <a:pt x="6407" y="4137"/>
                  <a:pt x="6376" y="4145"/>
                  <a:pt x="6329" y="4166"/>
                </a:cubicBezTo>
                <a:cubicBezTo>
                  <a:pt x="6168" y="4230"/>
                  <a:pt x="6039" y="4273"/>
                  <a:pt x="5986" y="4273"/>
                </a:cubicBezTo>
                <a:cubicBezTo>
                  <a:pt x="5953" y="4273"/>
                  <a:pt x="5900" y="4283"/>
                  <a:pt x="5857" y="4305"/>
                </a:cubicBezTo>
                <a:cubicBezTo>
                  <a:pt x="5814" y="4316"/>
                  <a:pt x="5771" y="4337"/>
                  <a:pt x="5750" y="4337"/>
                </a:cubicBezTo>
                <a:cubicBezTo>
                  <a:pt x="5729" y="4337"/>
                  <a:pt x="5696" y="4359"/>
                  <a:pt x="5674" y="4380"/>
                </a:cubicBezTo>
                <a:cubicBezTo>
                  <a:pt x="5653" y="4412"/>
                  <a:pt x="5621" y="4433"/>
                  <a:pt x="5610" y="4433"/>
                </a:cubicBezTo>
                <a:cubicBezTo>
                  <a:pt x="5589" y="4433"/>
                  <a:pt x="5546" y="4444"/>
                  <a:pt x="5503" y="4476"/>
                </a:cubicBezTo>
                <a:cubicBezTo>
                  <a:pt x="5471" y="4498"/>
                  <a:pt x="5417" y="4509"/>
                  <a:pt x="5396" y="4509"/>
                </a:cubicBezTo>
                <a:cubicBezTo>
                  <a:pt x="5385" y="4509"/>
                  <a:pt x="5364" y="4519"/>
                  <a:pt x="5353" y="4530"/>
                </a:cubicBezTo>
                <a:cubicBezTo>
                  <a:pt x="5353" y="4541"/>
                  <a:pt x="5331" y="4541"/>
                  <a:pt x="5321" y="4541"/>
                </a:cubicBezTo>
                <a:cubicBezTo>
                  <a:pt x="5288" y="4541"/>
                  <a:pt x="5042" y="4691"/>
                  <a:pt x="5021" y="4723"/>
                </a:cubicBezTo>
                <a:cubicBezTo>
                  <a:pt x="5009" y="4734"/>
                  <a:pt x="4967" y="4766"/>
                  <a:pt x="4924" y="4788"/>
                </a:cubicBezTo>
                <a:cubicBezTo>
                  <a:pt x="4881" y="4819"/>
                  <a:pt x="4838" y="4852"/>
                  <a:pt x="4816" y="4884"/>
                </a:cubicBezTo>
                <a:cubicBezTo>
                  <a:pt x="4806" y="4916"/>
                  <a:pt x="4773" y="4938"/>
                  <a:pt x="4763" y="4948"/>
                </a:cubicBezTo>
                <a:cubicBezTo>
                  <a:pt x="4742" y="4948"/>
                  <a:pt x="4720" y="4970"/>
                  <a:pt x="4699" y="4991"/>
                </a:cubicBezTo>
                <a:cubicBezTo>
                  <a:pt x="4677" y="5024"/>
                  <a:pt x="4634" y="5055"/>
                  <a:pt x="4602" y="5077"/>
                </a:cubicBezTo>
                <a:cubicBezTo>
                  <a:pt x="4527" y="5131"/>
                  <a:pt x="4495" y="5152"/>
                  <a:pt x="4430" y="5227"/>
                </a:cubicBezTo>
                <a:cubicBezTo>
                  <a:pt x="4398" y="5249"/>
                  <a:pt x="4356" y="5281"/>
                  <a:pt x="4323" y="5291"/>
                </a:cubicBezTo>
                <a:cubicBezTo>
                  <a:pt x="4302" y="5303"/>
                  <a:pt x="4270" y="5324"/>
                  <a:pt x="4259" y="5345"/>
                </a:cubicBezTo>
                <a:cubicBezTo>
                  <a:pt x="4248" y="5356"/>
                  <a:pt x="4205" y="5399"/>
                  <a:pt x="4163" y="5420"/>
                </a:cubicBezTo>
                <a:cubicBezTo>
                  <a:pt x="4120" y="5453"/>
                  <a:pt x="4077" y="5496"/>
                  <a:pt x="4055" y="5527"/>
                </a:cubicBezTo>
                <a:cubicBezTo>
                  <a:pt x="4023" y="5581"/>
                  <a:pt x="4012" y="5592"/>
                  <a:pt x="3948" y="5603"/>
                </a:cubicBezTo>
                <a:cubicBezTo>
                  <a:pt x="3884" y="5603"/>
                  <a:pt x="3884" y="5613"/>
                  <a:pt x="3862" y="5678"/>
                </a:cubicBezTo>
                <a:cubicBezTo>
                  <a:pt x="3851" y="5710"/>
                  <a:pt x="3830" y="5742"/>
                  <a:pt x="3819" y="5753"/>
                </a:cubicBezTo>
                <a:cubicBezTo>
                  <a:pt x="3765" y="5796"/>
                  <a:pt x="3594" y="6107"/>
                  <a:pt x="3572" y="6192"/>
                </a:cubicBezTo>
                <a:cubicBezTo>
                  <a:pt x="3562" y="6225"/>
                  <a:pt x="3551" y="6246"/>
                  <a:pt x="3529" y="6257"/>
                </a:cubicBezTo>
                <a:cubicBezTo>
                  <a:pt x="3508" y="6257"/>
                  <a:pt x="3497" y="6289"/>
                  <a:pt x="3486" y="6343"/>
                </a:cubicBezTo>
                <a:cubicBezTo>
                  <a:pt x="3465" y="6385"/>
                  <a:pt x="3443" y="6440"/>
                  <a:pt x="3412" y="6471"/>
                </a:cubicBezTo>
                <a:cubicBezTo>
                  <a:pt x="3369" y="6514"/>
                  <a:pt x="3347" y="6536"/>
                  <a:pt x="3336" y="6611"/>
                </a:cubicBezTo>
                <a:cubicBezTo>
                  <a:pt x="3315" y="6718"/>
                  <a:pt x="3229" y="6976"/>
                  <a:pt x="3207" y="6997"/>
                </a:cubicBezTo>
                <a:cubicBezTo>
                  <a:pt x="3197" y="7008"/>
                  <a:pt x="3186" y="7040"/>
                  <a:pt x="3186" y="7062"/>
                </a:cubicBezTo>
                <a:cubicBezTo>
                  <a:pt x="3186" y="7083"/>
                  <a:pt x="3176" y="7115"/>
                  <a:pt x="3154" y="7136"/>
                </a:cubicBezTo>
                <a:cubicBezTo>
                  <a:pt x="3133" y="7158"/>
                  <a:pt x="3111" y="7222"/>
                  <a:pt x="3100" y="7286"/>
                </a:cubicBezTo>
                <a:cubicBezTo>
                  <a:pt x="3079" y="7351"/>
                  <a:pt x="3068" y="7415"/>
                  <a:pt x="3057" y="7437"/>
                </a:cubicBezTo>
                <a:cubicBezTo>
                  <a:pt x="3047" y="7448"/>
                  <a:pt x="3047" y="7480"/>
                  <a:pt x="3047" y="7491"/>
                </a:cubicBezTo>
                <a:cubicBezTo>
                  <a:pt x="3047" y="7512"/>
                  <a:pt x="3036" y="7534"/>
                  <a:pt x="3026" y="7534"/>
                </a:cubicBezTo>
                <a:cubicBezTo>
                  <a:pt x="3004" y="7544"/>
                  <a:pt x="2993" y="7608"/>
                  <a:pt x="2971" y="7705"/>
                </a:cubicBezTo>
                <a:cubicBezTo>
                  <a:pt x="2961" y="7791"/>
                  <a:pt x="2940" y="7898"/>
                  <a:pt x="2918" y="7941"/>
                </a:cubicBezTo>
                <a:cubicBezTo>
                  <a:pt x="2897" y="7994"/>
                  <a:pt x="2875" y="8048"/>
                  <a:pt x="2864" y="8070"/>
                </a:cubicBezTo>
                <a:cubicBezTo>
                  <a:pt x="2864" y="8102"/>
                  <a:pt x="2843" y="8134"/>
                  <a:pt x="2832" y="8156"/>
                </a:cubicBezTo>
                <a:cubicBezTo>
                  <a:pt x="2811" y="8177"/>
                  <a:pt x="2800" y="8209"/>
                  <a:pt x="2800" y="8295"/>
                </a:cubicBezTo>
                <a:cubicBezTo>
                  <a:pt x="2800" y="8349"/>
                  <a:pt x="2800" y="8413"/>
                  <a:pt x="2790" y="8435"/>
                </a:cubicBezTo>
                <a:cubicBezTo>
                  <a:pt x="2768" y="8456"/>
                  <a:pt x="2778" y="8488"/>
                  <a:pt x="2790" y="8552"/>
                </a:cubicBezTo>
                <a:cubicBezTo>
                  <a:pt x="2811" y="8628"/>
                  <a:pt x="2811" y="8649"/>
                  <a:pt x="2800" y="8692"/>
                </a:cubicBezTo>
                <a:cubicBezTo>
                  <a:pt x="2790" y="8735"/>
                  <a:pt x="2778" y="8767"/>
                  <a:pt x="2800" y="8831"/>
                </a:cubicBezTo>
                <a:cubicBezTo>
                  <a:pt x="2821" y="8949"/>
                  <a:pt x="2832" y="9057"/>
                  <a:pt x="2832" y="9143"/>
                </a:cubicBezTo>
                <a:cubicBezTo>
                  <a:pt x="2832" y="9185"/>
                  <a:pt x="2832" y="9228"/>
                  <a:pt x="2843" y="9239"/>
                </a:cubicBezTo>
                <a:cubicBezTo>
                  <a:pt x="2854" y="9250"/>
                  <a:pt x="2864" y="9324"/>
                  <a:pt x="2875" y="9400"/>
                </a:cubicBezTo>
                <a:cubicBezTo>
                  <a:pt x="2886" y="9518"/>
                  <a:pt x="2897" y="9550"/>
                  <a:pt x="2918" y="9593"/>
                </a:cubicBezTo>
                <a:cubicBezTo>
                  <a:pt x="2940" y="9625"/>
                  <a:pt x="2971" y="9700"/>
                  <a:pt x="2993" y="9765"/>
                </a:cubicBezTo>
                <a:cubicBezTo>
                  <a:pt x="3036" y="9893"/>
                  <a:pt x="3122" y="10108"/>
                  <a:pt x="3143" y="10108"/>
                </a:cubicBezTo>
                <a:cubicBezTo>
                  <a:pt x="3154" y="10108"/>
                  <a:pt x="3176" y="10183"/>
                  <a:pt x="3197" y="10247"/>
                </a:cubicBezTo>
                <a:cubicBezTo>
                  <a:pt x="3197" y="10268"/>
                  <a:pt x="3219" y="10290"/>
                  <a:pt x="3240" y="10301"/>
                </a:cubicBezTo>
                <a:cubicBezTo>
                  <a:pt x="3262" y="10311"/>
                  <a:pt x="3272" y="10322"/>
                  <a:pt x="3272" y="10365"/>
                </a:cubicBezTo>
                <a:cubicBezTo>
                  <a:pt x="3272" y="10397"/>
                  <a:pt x="3283" y="10451"/>
                  <a:pt x="3304" y="10483"/>
                </a:cubicBezTo>
                <a:cubicBezTo>
                  <a:pt x="3315" y="10516"/>
                  <a:pt x="3347" y="10590"/>
                  <a:pt x="3369" y="10655"/>
                </a:cubicBezTo>
                <a:cubicBezTo>
                  <a:pt x="3390" y="10719"/>
                  <a:pt x="3422" y="10794"/>
                  <a:pt x="3455" y="10837"/>
                </a:cubicBezTo>
                <a:cubicBezTo>
                  <a:pt x="3540" y="10945"/>
                  <a:pt x="3594" y="11052"/>
                  <a:pt x="3615" y="11234"/>
                </a:cubicBezTo>
                <a:cubicBezTo>
                  <a:pt x="3626" y="11266"/>
                  <a:pt x="3637" y="11309"/>
                  <a:pt x="3658" y="11320"/>
                </a:cubicBezTo>
                <a:cubicBezTo>
                  <a:pt x="3679" y="11341"/>
                  <a:pt x="3701" y="11374"/>
                  <a:pt x="3712" y="11405"/>
                </a:cubicBezTo>
                <a:cubicBezTo>
                  <a:pt x="3722" y="11438"/>
                  <a:pt x="3744" y="11470"/>
                  <a:pt x="3755" y="11481"/>
                </a:cubicBezTo>
                <a:cubicBezTo>
                  <a:pt x="3787" y="11491"/>
                  <a:pt x="3830" y="11545"/>
                  <a:pt x="3894" y="11653"/>
                </a:cubicBezTo>
                <a:cubicBezTo>
                  <a:pt x="3905" y="11663"/>
                  <a:pt x="3927" y="11695"/>
                  <a:pt x="3937" y="11717"/>
                </a:cubicBezTo>
                <a:cubicBezTo>
                  <a:pt x="3948" y="11738"/>
                  <a:pt x="3969" y="11792"/>
                  <a:pt x="3980" y="11824"/>
                </a:cubicBezTo>
                <a:cubicBezTo>
                  <a:pt x="3991" y="11856"/>
                  <a:pt x="4034" y="11931"/>
                  <a:pt x="4077" y="11974"/>
                </a:cubicBezTo>
                <a:cubicBezTo>
                  <a:pt x="4163" y="12082"/>
                  <a:pt x="4216" y="12146"/>
                  <a:pt x="4259" y="12232"/>
                </a:cubicBezTo>
                <a:cubicBezTo>
                  <a:pt x="4280" y="12263"/>
                  <a:pt x="4323" y="12339"/>
                  <a:pt x="4377" y="12382"/>
                </a:cubicBezTo>
                <a:cubicBezTo>
                  <a:pt x="4516" y="12532"/>
                  <a:pt x="4527" y="12554"/>
                  <a:pt x="4559" y="12607"/>
                </a:cubicBezTo>
                <a:cubicBezTo>
                  <a:pt x="4570" y="12628"/>
                  <a:pt x="4602" y="12661"/>
                  <a:pt x="4634" y="12671"/>
                </a:cubicBezTo>
                <a:cubicBezTo>
                  <a:pt x="4709" y="12704"/>
                  <a:pt x="4795" y="12790"/>
                  <a:pt x="4859" y="12907"/>
                </a:cubicBezTo>
                <a:cubicBezTo>
                  <a:pt x="4924" y="13025"/>
                  <a:pt x="5031" y="13164"/>
                  <a:pt x="5138" y="13272"/>
                </a:cubicBezTo>
                <a:cubicBezTo>
                  <a:pt x="5171" y="13304"/>
                  <a:pt x="5214" y="13358"/>
                  <a:pt x="5235" y="13400"/>
                </a:cubicBezTo>
                <a:cubicBezTo>
                  <a:pt x="5257" y="13433"/>
                  <a:pt x="5300" y="13486"/>
                  <a:pt x="5331" y="13519"/>
                </a:cubicBezTo>
                <a:cubicBezTo>
                  <a:pt x="5364" y="13540"/>
                  <a:pt x="5396" y="13583"/>
                  <a:pt x="5407" y="13605"/>
                </a:cubicBezTo>
                <a:cubicBezTo>
                  <a:pt x="5407" y="13626"/>
                  <a:pt x="5439" y="13658"/>
                  <a:pt x="5481" y="13691"/>
                </a:cubicBezTo>
                <a:cubicBezTo>
                  <a:pt x="5524" y="13712"/>
                  <a:pt x="5632" y="13808"/>
                  <a:pt x="5729" y="13905"/>
                </a:cubicBezTo>
                <a:cubicBezTo>
                  <a:pt x="5910" y="14077"/>
                  <a:pt x="5932" y="14098"/>
                  <a:pt x="6082" y="14173"/>
                </a:cubicBezTo>
                <a:cubicBezTo>
                  <a:pt x="6136" y="14194"/>
                  <a:pt x="6211" y="14248"/>
                  <a:pt x="6265" y="14301"/>
                </a:cubicBezTo>
                <a:cubicBezTo>
                  <a:pt x="6318" y="14356"/>
                  <a:pt x="6372" y="14398"/>
                  <a:pt x="6404" y="14409"/>
                </a:cubicBezTo>
                <a:cubicBezTo>
                  <a:pt x="6425" y="14409"/>
                  <a:pt x="6458" y="14430"/>
                  <a:pt x="6479" y="14441"/>
                </a:cubicBezTo>
                <a:cubicBezTo>
                  <a:pt x="6490" y="14452"/>
                  <a:pt x="6522" y="14463"/>
                  <a:pt x="6533" y="14463"/>
                </a:cubicBezTo>
                <a:cubicBezTo>
                  <a:pt x="6554" y="14463"/>
                  <a:pt x="6565" y="14473"/>
                  <a:pt x="6565" y="14484"/>
                </a:cubicBezTo>
                <a:cubicBezTo>
                  <a:pt x="6565" y="14516"/>
                  <a:pt x="6608" y="14537"/>
                  <a:pt x="6694" y="14549"/>
                </a:cubicBezTo>
                <a:cubicBezTo>
                  <a:pt x="6747" y="14559"/>
                  <a:pt x="6790" y="14570"/>
                  <a:pt x="6801" y="14580"/>
                </a:cubicBezTo>
                <a:cubicBezTo>
                  <a:pt x="6801" y="14602"/>
                  <a:pt x="6833" y="14602"/>
                  <a:pt x="6866" y="14602"/>
                </a:cubicBezTo>
                <a:cubicBezTo>
                  <a:pt x="6887" y="14602"/>
                  <a:pt x="6940" y="14623"/>
                  <a:pt x="6973" y="14634"/>
                </a:cubicBezTo>
                <a:cubicBezTo>
                  <a:pt x="7016" y="14656"/>
                  <a:pt x="7059" y="14666"/>
                  <a:pt x="7123" y="14666"/>
                </a:cubicBezTo>
                <a:cubicBezTo>
                  <a:pt x="7176" y="14666"/>
                  <a:pt x="7230" y="14677"/>
                  <a:pt x="7273" y="14699"/>
                </a:cubicBezTo>
                <a:cubicBezTo>
                  <a:pt x="7316" y="14720"/>
                  <a:pt x="7369" y="14742"/>
                  <a:pt x="7402" y="14742"/>
                </a:cubicBezTo>
                <a:cubicBezTo>
                  <a:pt x="7434" y="14742"/>
                  <a:pt x="7455" y="14742"/>
                  <a:pt x="7466" y="14752"/>
                </a:cubicBezTo>
                <a:cubicBezTo>
                  <a:pt x="7466" y="14763"/>
                  <a:pt x="7509" y="14773"/>
                  <a:pt x="7552" y="14773"/>
                </a:cubicBezTo>
                <a:cubicBezTo>
                  <a:pt x="7605" y="14785"/>
                  <a:pt x="7691" y="14795"/>
                  <a:pt x="7755" y="14806"/>
                </a:cubicBezTo>
                <a:cubicBezTo>
                  <a:pt x="7843" y="14819"/>
                  <a:pt x="7905" y="14824"/>
                  <a:pt x="7948" y="14824"/>
                </a:cubicBezTo>
                <a:cubicBezTo>
                  <a:pt x="7979" y="14824"/>
                  <a:pt x="8000" y="14821"/>
                  <a:pt x="8013" y="14816"/>
                </a:cubicBezTo>
                <a:cubicBezTo>
                  <a:pt x="8022" y="14812"/>
                  <a:pt x="8034" y="14810"/>
                  <a:pt x="8049" y="14810"/>
                </a:cubicBezTo>
                <a:cubicBezTo>
                  <a:pt x="8071" y="14810"/>
                  <a:pt x="8099" y="14815"/>
                  <a:pt x="8131" y="14827"/>
                </a:cubicBezTo>
                <a:cubicBezTo>
                  <a:pt x="8169" y="14840"/>
                  <a:pt x="8202" y="14845"/>
                  <a:pt x="8230" y="14845"/>
                </a:cubicBezTo>
                <a:cubicBezTo>
                  <a:pt x="8250" y="14845"/>
                  <a:pt x="8268" y="14842"/>
                  <a:pt x="8281" y="14838"/>
                </a:cubicBezTo>
                <a:cubicBezTo>
                  <a:pt x="8313" y="14838"/>
                  <a:pt x="8496" y="14827"/>
                  <a:pt x="8689" y="14827"/>
                </a:cubicBezTo>
                <a:cubicBezTo>
                  <a:pt x="8761" y="14830"/>
                  <a:pt x="8821" y="14832"/>
                  <a:pt x="8871" y="14832"/>
                </a:cubicBezTo>
                <a:cubicBezTo>
                  <a:pt x="8994" y="14832"/>
                  <a:pt x="9054" y="14824"/>
                  <a:pt x="9054" y="14816"/>
                </a:cubicBezTo>
                <a:cubicBezTo>
                  <a:pt x="9064" y="14806"/>
                  <a:pt x="9085" y="14806"/>
                  <a:pt x="9107" y="14806"/>
                </a:cubicBezTo>
                <a:cubicBezTo>
                  <a:pt x="9128" y="14806"/>
                  <a:pt x="9150" y="14795"/>
                  <a:pt x="9150" y="14785"/>
                </a:cubicBezTo>
                <a:cubicBezTo>
                  <a:pt x="9161" y="14773"/>
                  <a:pt x="9225" y="14763"/>
                  <a:pt x="9311" y="14763"/>
                </a:cubicBezTo>
                <a:cubicBezTo>
                  <a:pt x="9386" y="14752"/>
                  <a:pt x="9461" y="14742"/>
                  <a:pt x="9493" y="14731"/>
                </a:cubicBezTo>
                <a:cubicBezTo>
                  <a:pt x="9514" y="14720"/>
                  <a:pt x="9569" y="14699"/>
                  <a:pt x="9622" y="14677"/>
                </a:cubicBezTo>
                <a:cubicBezTo>
                  <a:pt x="9676" y="14666"/>
                  <a:pt x="9740" y="14645"/>
                  <a:pt x="9750" y="14634"/>
                </a:cubicBezTo>
                <a:cubicBezTo>
                  <a:pt x="9785" y="14613"/>
                  <a:pt x="9846" y="14602"/>
                  <a:pt x="9894" y="14602"/>
                </a:cubicBezTo>
                <a:cubicBezTo>
                  <a:pt x="9921" y="14602"/>
                  <a:pt x="9943" y="14605"/>
                  <a:pt x="9955" y="14613"/>
                </a:cubicBezTo>
                <a:cubicBezTo>
                  <a:pt x="9965" y="14616"/>
                  <a:pt x="9973" y="14619"/>
                  <a:pt x="9982" y="14619"/>
                </a:cubicBezTo>
                <a:cubicBezTo>
                  <a:pt x="10000" y="14619"/>
                  <a:pt x="10019" y="14609"/>
                  <a:pt x="10062" y="14580"/>
                </a:cubicBezTo>
                <a:cubicBezTo>
                  <a:pt x="10094" y="14549"/>
                  <a:pt x="10158" y="14516"/>
                  <a:pt x="10191" y="14506"/>
                </a:cubicBezTo>
                <a:cubicBezTo>
                  <a:pt x="10234" y="14495"/>
                  <a:pt x="10308" y="14473"/>
                  <a:pt x="10362" y="14452"/>
                </a:cubicBezTo>
                <a:cubicBezTo>
                  <a:pt x="10415" y="14430"/>
                  <a:pt x="10491" y="14409"/>
                  <a:pt x="10534" y="14409"/>
                </a:cubicBezTo>
                <a:cubicBezTo>
                  <a:pt x="10566" y="14409"/>
                  <a:pt x="10641" y="14398"/>
                  <a:pt x="10673" y="14387"/>
                </a:cubicBezTo>
                <a:cubicBezTo>
                  <a:pt x="10706" y="14377"/>
                  <a:pt x="10759" y="14366"/>
                  <a:pt x="10780" y="14366"/>
                </a:cubicBezTo>
                <a:cubicBezTo>
                  <a:pt x="10802" y="14366"/>
                  <a:pt x="10856" y="14344"/>
                  <a:pt x="10887" y="14323"/>
                </a:cubicBezTo>
                <a:cubicBezTo>
                  <a:pt x="10920" y="14301"/>
                  <a:pt x="10973" y="14280"/>
                  <a:pt x="11027" y="14270"/>
                </a:cubicBezTo>
                <a:cubicBezTo>
                  <a:pt x="11070" y="14259"/>
                  <a:pt x="11113" y="14237"/>
                  <a:pt x="11135" y="14216"/>
                </a:cubicBezTo>
                <a:cubicBezTo>
                  <a:pt x="11166" y="14194"/>
                  <a:pt x="11242" y="14173"/>
                  <a:pt x="11413" y="14130"/>
                </a:cubicBezTo>
                <a:cubicBezTo>
                  <a:pt x="11478" y="14120"/>
                  <a:pt x="11531" y="14098"/>
                  <a:pt x="11542" y="14087"/>
                </a:cubicBezTo>
                <a:cubicBezTo>
                  <a:pt x="11552" y="14077"/>
                  <a:pt x="11574" y="14077"/>
                  <a:pt x="11595" y="14077"/>
                </a:cubicBezTo>
                <a:cubicBezTo>
                  <a:pt x="11617" y="14077"/>
                  <a:pt x="11638" y="14055"/>
                  <a:pt x="11649" y="14044"/>
                </a:cubicBezTo>
                <a:cubicBezTo>
                  <a:pt x="11660" y="14034"/>
                  <a:pt x="11681" y="14023"/>
                  <a:pt x="11703" y="14012"/>
                </a:cubicBezTo>
                <a:lnTo>
                  <a:pt x="11810" y="13958"/>
                </a:lnTo>
                <a:cubicBezTo>
                  <a:pt x="11843" y="13926"/>
                  <a:pt x="11874" y="13905"/>
                  <a:pt x="11885" y="13905"/>
                </a:cubicBezTo>
                <a:cubicBezTo>
                  <a:pt x="11896" y="13905"/>
                  <a:pt x="11917" y="13884"/>
                  <a:pt x="11950" y="13862"/>
                </a:cubicBezTo>
                <a:cubicBezTo>
                  <a:pt x="11971" y="13830"/>
                  <a:pt x="12036" y="13787"/>
                  <a:pt x="12078" y="13755"/>
                </a:cubicBezTo>
                <a:cubicBezTo>
                  <a:pt x="12121" y="13733"/>
                  <a:pt x="12175" y="13701"/>
                  <a:pt x="12186" y="13691"/>
                </a:cubicBezTo>
                <a:cubicBezTo>
                  <a:pt x="12196" y="13679"/>
                  <a:pt x="12218" y="13669"/>
                  <a:pt x="12229" y="13669"/>
                </a:cubicBezTo>
                <a:cubicBezTo>
                  <a:pt x="12239" y="13669"/>
                  <a:pt x="12282" y="13636"/>
                  <a:pt x="12336" y="13594"/>
                </a:cubicBezTo>
                <a:cubicBezTo>
                  <a:pt x="12379" y="13551"/>
                  <a:pt x="12432" y="13519"/>
                  <a:pt x="12443" y="13519"/>
                </a:cubicBezTo>
                <a:cubicBezTo>
                  <a:pt x="12453" y="13519"/>
                  <a:pt x="12486" y="13497"/>
                  <a:pt x="12508" y="13476"/>
                </a:cubicBezTo>
                <a:cubicBezTo>
                  <a:pt x="12572" y="13422"/>
                  <a:pt x="12604" y="13400"/>
                  <a:pt x="12711" y="13336"/>
                </a:cubicBezTo>
                <a:cubicBezTo>
                  <a:pt x="12744" y="13304"/>
                  <a:pt x="12786" y="13283"/>
                  <a:pt x="12797" y="13261"/>
                </a:cubicBezTo>
                <a:cubicBezTo>
                  <a:pt x="12808" y="13250"/>
                  <a:pt x="12829" y="13240"/>
                  <a:pt x="12851" y="13240"/>
                </a:cubicBezTo>
                <a:cubicBezTo>
                  <a:pt x="12883" y="13229"/>
                  <a:pt x="13054" y="13057"/>
                  <a:pt x="13130" y="12961"/>
                </a:cubicBezTo>
                <a:cubicBezTo>
                  <a:pt x="13151" y="12929"/>
                  <a:pt x="13183" y="12897"/>
                  <a:pt x="13215" y="12875"/>
                </a:cubicBezTo>
                <a:cubicBezTo>
                  <a:pt x="13247" y="12854"/>
                  <a:pt x="13280" y="12821"/>
                  <a:pt x="13290" y="12800"/>
                </a:cubicBezTo>
                <a:cubicBezTo>
                  <a:pt x="13301" y="12778"/>
                  <a:pt x="13333" y="12747"/>
                  <a:pt x="13354" y="12714"/>
                </a:cubicBezTo>
                <a:cubicBezTo>
                  <a:pt x="13397" y="12671"/>
                  <a:pt x="13483" y="12532"/>
                  <a:pt x="13483" y="12499"/>
                </a:cubicBezTo>
                <a:cubicBezTo>
                  <a:pt x="13483" y="12489"/>
                  <a:pt x="13505" y="12457"/>
                  <a:pt x="13537" y="12425"/>
                </a:cubicBezTo>
                <a:cubicBezTo>
                  <a:pt x="13559" y="12403"/>
                  <a:pt x="13612" y="12318"/>
                  <a:pt x="13645" y="12253"/>
                </a:cubicBezTo>
                <a:cubicBezTo>
                  <a:pt x="13676" y="12189"/>
                  <a:pt x="13709" y="12113"/>
                  <a:pt x="13730" y="12092"/>
                </a:cubicBezTo>
                <a:cubicBezTo>
                  <a:pt x="13773" y="12039"/>
                  <a:pt x="13805" y="11953"/>
                  <a:pt x="13805" y="11910"/>
                </a:cubicBezTo>
                <a:cubicBezTo>
                  <a:pt x="13805" y="11899"/>
                  <a:pt x="13826" y="11856"/>
                  <a:pt x="13859" y="11813"/>
                </a:cubicBezTo>
                <a:cubicBezTo>
                  <a:pt x="13977" y="11674"/>
                  <a:pt x="13998" y="11631"/>
                  <a:pt x="14041" y="11524"/>
                </a:cubicBezTo>
                <a:cubicBezTo>
                  <a:pt x="14052" y="11448"/>
                  <a:pt x="14084" y="11395"/>
                  <a:pt x="14095" y="11384"/>
                </a:cubicBezTo>
                <a:cubicBezTo>
                  <a:pt x="14105" y="11384"/>
                  <a:pt x="14116" y="11362"/>
                  <a:pt x="14116" y="11341"/>
                </a:cubicBezTo>
                <a:cubicBezTo>
                  <a:pt x="14116" y="11331"/>
                  <a:pt x="14127" y="11309"/>
                  <a:pt x="14148" y="11288"/>
                </a:cubicBezTo>
                <a:cubicBezTo>
                  <a:pt x="14181" y="11255"/>
                  <a:pt x="14298" y="11062"/>
                  <a:pt x="14320" y="11009"/>
                </a:cubicBezTo>
                <a:cubicBezTo>
                  <a:pt x="14320" y="10976"/>
                  <a:pt x="14352" y="10923"/>
                  <a:pt x="14384" y="10869"/>
                </a:cubicBezTo>
                <a:cubicBezTo>
                  <a:pt x="14417" y="10816"/>
                  <a:pt x="14438" y="10773"/>
                  <a:pt x="14427" y="10762"/>
                </a:cubicBezTo>
                <a:cubicBezTo>
                  <a:pt x="14427" y="10752"/>
                  <a:pt x="14438" y="10730"/>
                  <a:pt x="14449" y="10709"/>
                </a:cubicBezTo>
                <a:cubicBezTo>
                  <a:pt x="14470" y="10666"/>
                  <a:pt x="14470" y="10655"/>
                  <a:pt x="14460" y="10590"/>
                </a:cubicBezTo>
                <a:cubicBezTo>
                  <a:pt x="14449" y="10537"/>
                  <a:pt x="14449" y="10504"/>
                  <a:pt x="14460" y="10451"/>
                </a:cubicBezTo>
                <a:cubicBezTo>
                  <a:pt x="14481" y="10408"/>
                  <a:pt x="14491" y="10311"/>
                  <a:pt x="14491" y="10225"/>
                </a:cubicBezTo>
                <a:cubicBezTo>
                  <a:pt x="14503" y="10140"/>
                  <a:pt x="14513" y="10065"/>
                  <a:pt x="14524" y="10054"/>
                </a:cubicBezTo>
                <a:cubicBezTo>
                  <a:pt x="14534" y="10032"/>
                  <a:pt x="14534" y="10011"/>
                  <a:pt x="14524" y="9968"/>
                </a:cubicBezTo>
                <a:cubicBezTo>
                  <a:pt x="14513" y="9925"/>
                  <a:pt x="14503" y="9851"/>
                  <a:pt x="14513" y="9754"/>
                </a:cubicBezTo>
                <a:cubicBezTo>
                  <a:pt x="14524" y="9636"/>
                  <a:pt x="14513" y="9615"/>
                  <a:pt x="14503" y="9603"/>
                </a:cubicBezTo>
                <a:cubicBezTo>
                  <a:pt x="14470" y="9593"/>
                  <a:pt x="14470" y="9539"/>
                  <a:pt x="14503" y="9475"/>
                </a:cubicBezTo>
                <a:cubicBezTo>
                  <a:pt x="14513" y="9443"/>
                  <a:pt x="14513" y="9410"/>
                  <a:pt x="14503" y="9271"/>
                </a:cubicBezTo>
                <a:cubicBezTo>
                  <a:pt x="14491" y="9185"/>
                  <a:pt x="14491" y="9089"/>
                  <a:pt x="14503" y="9067"/>
                </a:cubicBezTo>
                <a:cubicBezTo>
                  <a:pt x="14503" y="9046"/>
                  <a:pt x="14491" y="8981"/>
                  <a:pt x="14481" y="8938"/>
                </a:cubicBezTo>
                <a:cubicBezTo>
                  <a:pt x="14460" y="8885"/>
                  <a:pt x="14460" y="8821"/>
                  <a:pt x="14460" y="8778"/>
                </a:cubicBezTo>
                <a:cubicBezTo>
                  <a:pt x="14470" y="8745"/>
                  <a:pt x="14460" y="8681"/>
                  <a:pt x="14460" y="8617"/>
                </a:cubicBezTo>
                <a:cubicBezTo>
                  <a:pt x="14449" y="8563"/>
                  <a:pt x="14438" y="8402"/>
                  <a:pt x="14438" y="8273"/>
                </a:cubicBezTo>
                <a:cubicBezTo>
                  <a:pt x="14427" y="8048"/>
                  <a:pt x="14427" y="8016"/>
                  <a:pt x="14395" y="7963"/>
                </a:cubicBezTo>
                <a:cubicBezTo>
                  <a:pt x="14363" y="7920"/>
                  <a:pt x="14363" y="7898"/>
                  <a:pt x="14374" y="7877"/>
                </a:cubicBezTo>
                <a:cubicBezTo>
                  <a:pt x="14395" y="7866"/>
                  <a:pt x="14384" y="7844"/>
                  <a:pt x="14363" y="7813"/>
                </a:cubicBezTo>
                <a:cubicBezTo>
                  <a:pt x="14352" y="7780"/>
                  <a:pt x="14341" y="7737"/>
                  <a:pt x="14341" y="7716"/>
                </a:cubicBezTo>
                <a:cubicBezTo>
                  <a:pt x="14341" y="7651"/>
                  <a:pt x="14320" y="7501"/>
                  <a:pt x="14298" y="7448"/>
                </a:cubicBezTo>
                <a:cubicBezTo>
                  <a:pt x="14288" y="7415"/>
                  <a:pt x="14277" y="7362"/>
                  <a:pt x="14277" y="7329"/>
                </a:cubicBezTo>
                <a:cubicBezTo>
                  <a:pt x="14277" y="7286"/>
                  <a:pt x="14267" y="7222"/>
                  <a:pt x="14234" y="7179"/>
                </a:cubicBezTo>
                <a:cubicBezTo>
                  <a:pt x="14213" y="7126"/>
                  <a:pt x="14202" y="7093"/>
                  <a:pt x="14213" y="7072"/>
                </a:cubicBezTo>
                <a:cubicBezTo>
                  <a:pt x="14224" y="7029"/>
                  <a:pt x="14181" y="6847"/>
                  <a:pt x="14148" y="6815"/>
                </a:cubicBezTo>
                <a:cubicBezTo>
                  <a:pt x="14148" y="6804"/>
                  <a:pt x="14138" y="6761"/>
                  <a:pt x="14138" y="6729"/>
                </a:cubicBezTo>
                <a:cubicBezTo>
                  <a:pt x="14138" y="6697"/>
                  <a:pt x="14127" y="6654"/>
                  <a:pt x="14116" y="6643"/>
                </a:cubicBezTo>
                <a:cubicBezTo>
                  <a:pt x="14105" y="6633"/>
                  <a:pt x="14095" y="6579"/>
                  <a:pt x="14095" y="6547"/>
                </a:cubicBezTo>
                <a:cubicBezTo>
                  <a:pt x="14084" y="6504"/>
                  <a:pt x="14052" y="6407"/>
                  <a:pt x="14020" y="6332"/>
                </a:cubicBezTo>
                <a:cubicBezTo>
                  <a:pt x="13977" y="6246"/>
                  <a:pt x="13955" y="6150"/>
                  <a:pt x="13955" y="6118"/>
                </a:cubicBezTo>
                <a:cubicBezTo>
                  <a:pt x="13955" y="6085"/>
                  <a:pt x="13945" y="6042"/>
                  <a:pt x="13923" y="6021"/>
                </a:cubicBezTo>
                <a:cubicBezTo>
                  <a:pt x="13902" y="5989"/>
                  <a:pt x="13880" y="5935"/>
                  <a:pt x="13869" y="5860"/>
                </a:cubicBezTo>
                <a:cubicBezTo>
                  <a:pt x="13859" y="5796"/>
                  <a:pt x="13838" y="5699"/>
                  <a:pt x="13805" y="5635"/>
                </a:cubicBezTo>
                <a:cubicBezTo>
                  <a:pt x="13784" y="5581"/>
                  <a:pt x="13762" y="5527"/>
                  <a:pt x="13762" y="5517"/>
                </a:cubicBezTo>
                <a:cubicBezTo>
                  <a:pt x="13762" y="5506"/>
                  <a:pt x="13719" y="5453"/>
                  <a:pt x="13687" y="5377"/>
                </a:cubicBezTo>
                <a:cubicBezTo>
                  <a:pt x="13633" y="5313"/>
                  <a:pt x="13580" y="5217"/>
                  <a:pt x="13559" y="5184"/>
                </a:cubicBezTo>
                <a:cubicBezTo>
                  <a:pt x="13537" y="5141"/>
                  <a:pt x="13505" y="5098"/>
                  <a:pt x="13483" y="5088"/>
                </a:cubicBezTo>
                <a:cubicBezTo>
                  <a:pt x="13451" y="5077"/>
                  <a:pt x="13387" y="4981"/>
                  <a:pt x="13387" y="4948"/>
                </a:cubicBezTo>
                <a:cubicBezTo>
                  <a:pt x="13387" y="4938"/>
                  <a:pt x="13333" y="4884"/>
                  <a:pt x="13280" y="4819"/>
                </a:cubicBezTo>
                <a:cubicBezTo>
                  <a:pt x="13226" y="4766"/>
                  <a:pt x="13173" y="4712"/>
                  <a:pt x="13173" y="4702"/>
                </a:cubicBezTo>
                <a:cubicBezTo>
                  <a:pt x="13173" y="4691"/>
                  <a:pt x="13140" y="4648"/>
                  <a:pt x="13087" y="4605"/>
                </a:cubicBezTo>
                <a:cubicBezTo>
                  <a:pt x="12979" y="4498"/>
                  <a:pt x="12947" y="4455"/>
                  <a:pt x="12947" y="4423"/>
                </a:cubicBezTo>
                <a:cubicBezTo>
                  <a:pt x="12947" y="4412"/>
                  <a:pt x="12925" y="4390"/>
                  <a:pt x="12894" y="4359"/>
                </a:cubicBezTo>
                <a:cubicBezTo>
                  <a:pt x="12872" y="4337"/>
                  <a:pt x="12818" y="4273"/>
                  <a:pt x="12786" y="4230"/>
                </a:cubicBezTo>
                <a:cubicBezTo>
                  <a:pt x="12744" y="4187"/>
                  <a:pt x="12658" y="4090"/>
                  <a:pt x="12593" y="4015"/>
                </a:cubicBezTo>
                <a:cubicBezTo>
                  <a:pt x="12529" y="3951"/>
                  <a:pt x="12453" y="3865"/>
                  <a:pt x="12443" y="3833"/>
                </a:cubicBezTo>
                <a:cubicBezTo>
                  <a:pt x="12422" y="3801"/>
                  <a:pt x="12400" y="3779"/>
                  <a:pt x="12368" y="3779"/>
                </a:cubicBezTo>
                <a:cubicBezTo>
                  <a:pt x="12346" y="3779"/>
                  <a:pt x="12325" y="3768"/>
                  <a:pt x="12314" y="3747"/>
                </a:cubicBezTo>
                <a:cubicBezTo>
                  <a:pt x="12303" y="3737"/>
                  <a:pt x="12250" y="3694"/>
                  <a:pt x="12207" y="3661"/>
                </a:cubicBezTo>
                <a:cubicBezTo>
                  <a:pt x="12153" y="3640"/>
                  <a:pt x="12121" y="3608"/>
                  <a:pt x="12121" y="3597"/>
                </a:cubicBezTo>
                <a:cubicBezTo>
                  <a:pt x="12121" y="3597"/>
                  <a:pt x="12089" y="3575"/>
                  <a:pt x="12057" y="3543"/>
                </a:cubicBezTo>
                <a:cubicBezTo>
                  <a:pt x="12014" y="3522"/>
                  <a:pt x="11993" y="3501"/>
                  <a:pt x="11993" y="3479"/>
                </a:cubicBezTo>
                <a:cubicBezTo>
                  <a:pt x="11993" y="3458"/>
                  <a:pt x="11821" y="3329"/>
                  <a:pt x="11778" y="3329"/>
                </a:cubicBezTo>
                <a:cubicBezTo>
                  <a:pt x="11746" y="3329"/>
                  <a:pt x="11681" y="3286"/>
                  <a:pt x="11681" y="3253"/>
                </a:cubicBezTo>
                <a:cubicBezTo>
                  <a:pt x="11681" y="3222"/>
                  <a:pt x="11445" y="3103"/>
                  <a:pt x="11359" y="3093"/>
                </a:cubicBezTo>
                <a:cubicBezTo>
                  <a:pt x="11328" y="3093"/>
                  <a:pt x="11306" y="3072"/>
                  <a:pt x="11295" y="3050"/>
                </a:cubicBezTo>
                <a:cubicBezTo>
                  <a:pt x="11285" y="3029"/>
                  <a:pt x="11263" y="3017"/>
                  <a:pt x="11242" y="3017"/>
                </a:cubicBezTo>
                <a:cubicBezTo>
                  <a:pt x="11220" y="3017"/>
                  <a:pt x="11188" y="3007"/>
                  <a:pt x="11177" y="2996"/>
                </a:cubicBezTo>
                <a:cubicBezTo>
                  <a:pt x="11166" y="2986"/>
                  <a:pt x="11102" y="2975"/>
                  <a:pt x="10952" y="2964"/>
                </a:cubicBezTo>
                <a:cubicBezTo>
                  <a:pt x="10877" y="2964"/>
                  <a:pt x="10877" y="2964"/>
                  <a:pt x="10856" y="2910"/>
                </a:cubicBezTo>
                <a:cubicBezTo>
                  <a:pt x="10845" y="2889"/>
                  <a:pt x="10823" y="2878"/>
                  <a:pt x="10748" y="2878"/>
                </a:cubicBezTo>
                <a:cubicBezTo>
                  <a:pt x="10706" y="2878"/>
                  <a:pt x="10620" y="2878"/>
                  <a:pt x="10555" y="2867"/>
                </a:cubicBezTo>
                <a:cubicBezTo>
                  <a:pt x="10537" y="2864"/>
                  <a:pt x="10517" y="2863"/>
                  <a:pt x="10497" y="2863"/>
                </a:cubicBezTo>
                <a:cubicBezTo>
                  <a:pt x="10447" y="2863"/>
                  <a:pt x="10394" y="2871"/>
                  <a:pt x="10341" y="2878"/>
                </a:cubicBezTo>
                <a:cubicBezTo>
                  <a:pt x="10287" y="2900"/>
                  <a:pt x="10180" y="2900"/>
                  <a:pt x="10115" y="2900"/>
                </a:cubicBezTo>
                <a:cubicBezTo>
                  <a:pt x="9955" y="2900"/>
                  <a:pt x="9740" y="2921"/>
                  <a:pt x="9708" y="2953"/>
                </a:cubicBezTo>
                <a:cubicBezTo>
                  <a:pt x="9697" y="2964"/>
                  <a:pt x="9676" y="2964"/>
                  <a:pt x="9665" y="2964"/>
                </a:cubicBezTo>
                <a:cubicBezTo>
                  <a:pt x="9662" y="2961"/>
                  <a:pt x="9658" y="2960"/>
                  <a:pt x="9653" y="2960"/>
                </a:cubicBezTo>
                <a:cubicBezTo>
                  <a:pt x="9641" y="2960"/>
                  <a:pt x="9623" y="2967"/>
                  <a:pt x="9600" y="2975"/>
                </a:cubicBezTo>
                <a:cubicBezTo>
                  <a:pt x="9557" y="2996"/>
                  <a:pt x="9504" y="3007"/>
                  <a:pt x="9300" y="3007"/>
                </a:cubicBezTo>
                <a:cubicBezTo>
                  <a:pt x="9247" y="3007"/>
                  <a:pt x="9150" y="3017"/>
                  <a:pt x="9075" y="3029"/>
                </a:cubicBezTo>
                <a:cubicBezTo>
                  <a:pt x="8978" y="3050"/>
                  <a:pt x="8871" y="3050"/>
                  <a:pt x="8775" y="3050"/>
                </a:cubicBezTo>
                <a:cubicBezTo>
                  <a:pt x="8668" y="3050"/>
                  <a:pt x="8592" y="3060"/>
                  <a:pt x="8539" y="3072"/>
                </a:cubicBezTo>
                <a:cubicBezTo>
                  <a:pt x="8507" y="3084"/>
                  <a:pt x="8484" y="3089"/>
                  <a:pt x="8454" y="3089"/>
                </a:cubicBezTo>
                <a:cubicBezTo>
                  <a:pt x="8433" y="3089"/>
                  <a:pt x="8409" y="3086"/>
                  <a:pt x="8378" y="3082"/>
                </a:cubicBezTo>
                <a:cubicBezTo>
                  <a:pt x="8339" y="3072"/>
                  <a:pt x="8316" y="3067"/>
                  <a:pt x="8299" y="3067"/>
                </a:cubicBezTo>
                <a:cubicBezTo>
                  <a:pt x="8278" y="3067"/>
                  <a:pt x="8267" y="3075"/>
                  <a:pt x="8249" y="3093"/>
                </a:cubicBezTo>
                <a:cubicBezTo>
                  <a:pt x="8233" y="3109"/>
                  <a:pt x="8225" y="3117"/>
                  <a:pt x="8210" y="3117"/>
                </a:cubicBezTo>
                <a:cubicBezTo>
                  <a:pt x="8196" y="3117"/>
                  <a:pt x="8174" y="3109"/>
                  <a:pt x="8131" y="3093"/>
                </a:cubicBezTo>
                <a:cubicBezTo>
                  <a:pt x="8087" y="3080"/>
                  <a:pt x="8061" y="3075"/>
                  <a:pt x="8043" y="3075"/>
                </a:cubicBezTo>
                <a:cubicBezTo>
                  <a:pt x="8030" y="3075"/>
                  <a:pt x="8022" y="3078"/>
                  <a:pt x="8013" y="3082"/>
                </a:cubicBezTo>
                <a:cubicBezTo>
                  <a:pt x="7991" y="3103"/>
                  <a:pt x="7938" y="3103"/>
                  <a:pt x="7798" y="3103"/>
                </a:cubicBezTo>
                <a:cubicBezTo>
                  <a:pt x="7562" y="3103"/>
                  <a:pt x="7295" y="3093"/>
                  <a:pt x="7047" y="3072"/>
                </a:cubicBezTo>
                <a:cubicBezTo>
                  <a:pt x="6985" y="3067"/>
                  <a:pt x="6937" y="3064"/>
                  <a:pt x="6894" y="3064"/>
                </a:cubicBezTo>
                <a:cubicBezTo>
                  <a:pt x="6836" y="3064"/>
                  <a:pt x="6788" y="3069"/>
                  <a:pt x="6726" y="3082"/>
                </a:cubicBezTo>
                <a:cubicBezTo>
                  <a:pt x="6680" y="3090"/>
                  <a:pt x="6649" y="3094"/>
                  <a:pt x="6624" y="3094"/>
                </a:cubicBezTo>
                <a:cubicBezTo>
                  <a:pt x="6583" y="3094"/>
                  <a:pt x="6557" y="3085"/>
                  <a:pt x="6511" y="3072"/>
                </a:cubicBezTo>
                <a:cubicBezTo>
                  <a:pt x="6458" y="3061"/>
                  <a:pt x="6420" y="3055"/>
                  <a:pt x="6392" y="3055"/>
                </a:cubicBezTo>
                <a:cubicBezTo>
                  <a:pt x="6364" y="3055"/>
                  <a:pt x="6345" y="3061"/>
                  <a:pt x="6329" y="3072"/>
                </a:cubicBezTo>
                <a:cubicBezTo>
                  <a:pt x="6318" y="3093"/>
                  <a:pt x="6254" y="3103"/>
                  <a:pt x="6168" y="3114"/>
                </a:cubicBezTo>
                <a:cubicBezTo>
                  <a:pt x="6082" y="3114"/>
                  <a:pt x="5996" y="3125"/>
                  <a:pt x="5965" y="3146"/>
                </a:cubicBezTo>
                <a:cubicBezTo>
                  <a:pt x="5942" y="3151"/>
                  <a:pt x="5927" y="3154"/>
                  <a:pt x="5916" y="3154"/>
                </a:cubicBezTo>
                <a:cubicBezTo>
                  <a:pt x="5900" y="3154"/>
                  <a:pt x="5891" y="3148"/>
                  <a:pt x="5879" y="3136"/>
                </a:cubicBezTo>
                <a:cubicBezTo>
                  <a:pt x="5868" y="3130"/>
                  <a:pt x="5857" y="3127"/>
                  <a:pt x="5847" y="3127"/>
                </a:cubicBezTo>
                <a:cubicBezTo>
                  <a:pt x="5836" y="3127"/>
                  <a:pt x="5825" y="3130"/>
                  <a:pt x="5814" y="3136"/>
                </a:cubicBezTo>
                <a:cubicBezTo>
                  <a:pt x="5806" y="3140"/>
                  <a:pt x="5797" y="3143"/>
                  <a:pt x="5788" y="3143"/>
                </a:cubicBezTo>
                <a:cubicBezTo>
                  <a:pt x="5775" y="3143"/>
                  <a:pt x="5763" y="3137"/>
                  <a:pt x="5750" y="3125"/>
                </a:cubicBezTo>
                <a:cubicBezTo>
                  <a:pt x="5734" y="3109"/>
                  <a:pt x="5726" y="3101"/>
                  <a:pt x="5715" y="3101"/>
                </a:cubicBezTo>
                <a:cubicBezTo>
                  <a:pt x="5704" y="3101"/>
                  <a:pt x="5691" y="3109"/>
                  <a:pt x="5664" y="3125"/>
                </a:cubicBezTo>
                <a:cubicBezTo>
                  <a:pt x="5632" y="3136"/>
                  <a:pt x="5578" y="3146"/>
                  <a:pt x="5546" y="3146"/>
                </a:cubicBezTo>
                <a:cubicBezTo>
                  <a:pt x="5514" y="3146"/>
                  <a:pt x="5471" y="3157"/>
                  <a:pt x="5439" y="3179"/>
                </a:cubicBezTo>
                <a:cubicBezTo>
                  <a:pt x="5407" y="3189"/>
                  <a:pt x="5364" y="3211"/>
                  <a:pt x="5321" y="3211"/>
                </a:cubicBezTo>
                <a:cubicBezTo>
                  <a:pt x="5235" y="3232"/>
                  <a:pt x="5042" y="3296"/>
                  <a:pt x="5021" y="3329"/>
                </a:cubicBezTo>
                <a:cubicBezTo>
                  <a:pt x="5009" y="3339"/>
                  <a:pt x="4988" y="3339"/>
                  <a:pt x="4978" y="3339"/>
                </a:cubicBezTo>
                <a:cubicBezTo>
                  <a:pt x="4967" y="3339"/>
                  <a:pt x="4913" y="3361"/>
                  <a:pt x="4859" y="3393"/>
                </a:cubicBezTo>
                <a:cubicBezTo>
                  <a:pt x="4795" y="3415"/>
                  <a:pt x="4742" y="3436"/>
                  <a:pt x="4731" y="3436"/>
                </a:cubicBezTo>
                <a:cubicBezTo>
                  <a:pt x="4727" y="3434"/>
                  <a:pt x="4722" y="3433"/>
                  <a:pt x="4718" y="3433"/>
                </a:cubicBezTo>
                <a:cubicBezTo>
                  <a:pt x="4698" y="3433"/>
                  <a:pt x="4671" y="3452"/>
                  <a:pt x="4645" y="3479"/>
                </a:cubicBezTo>
                <a:cubicBezTo>
                  <a:pt x="4602" y="3501"/>
                  <a:pt x="4559" y="3532"/>
                  <a:pt x="4538" y="3532"/>
                </a:cubicBezTo>
                <a:cubicBezTo>
                  <a:pt x="4516" y="3543"/>
                  <a:pt x="4452" y="3586"/>
                  <a:pt x="4409" y="3629"/>
                </a:cubicBezTo>
                <a:cubicBezTo>
                  <a:pt x="4248" y="3790"/>
                  <a:pt x="4205" y="3833"/>
                  <a:pt x="4163" y="3844"/>
                </a:cubicBezTo>
                <a:cubicBezTo>
                  <a:pt x="4141" y="3854"/>
                  <a:pt x="4087" y="3897"/>
                  <a:pt x="4034" y="3951"/>
                </a:cubicBezTo>
                <a:cubicBezTo>
                  <a:pt x="3991" y="3994"/>
                  <a:pt x="3948" y="4026"/>
                  <a:pt x="3937" y="4026"/>
                </a:cubicBezTo>
                <a:cubicBezTo>
                  <a:pt x="3927" y="4026"/>
                  <a:pt x="3862" y="4069"/>
                  <a:pt x="3808" y="4123"/>
                </a:cubicBezTo>
                <a:cubicBezTo>
                  <a:pt x="3744" y="4176"/>
                  <a:pt x="3669" y="4240"/>
                  <a:pt x="3626" y="4262"/>
                </a:cubicBezTo>
                <a:cubicBezTo>
                  <a:pt x="3583" y="4283"/>
                  <a:pt x="3540" y="4316"/>
                  <a:pt x="3529" y="4326"/>
                </a:cubicBezTo>
                <a:cubicBezTo>
                  <a:pt x="3519" y="4348"/>
                  <a:pt x="3476" y="4369"/>
                  <a:pt x="3443" y="4390"/>
                </a:cubicBezTo>
                <a:cubicBezTo>
                  <a:pt x="3412" y="4402"/>
                  <a:pt x="3369" y="4433"/>
                  <a:pt x="3358" y="4455"/>
                </a:cubicBezTo>
                <a:cubicBezTo>
                  <a:pt x="3336" y="4487"/>
                  <a:pt x="3262" y="4573"/>
                  <a:pt x="3176" y="4648"/>
                </a:cubicBezTo>
                <a:cubicBezTo>
                  <a:pt x="3090" y="4734"/>
                  <a:pt x="3026" y="4809"/>
                  <a:pt x="3026" y="4819"/>
                </a:cubicBezTo>
                <a:cubicBezTo>
                  <a:pt x="3026" y="4831"/>
                  <a:pt x="3014" y="4841"/>
                  <a:pt x="3004" y="4852"/>
                </a:cubicBezTo>
                <a:cubicBezTo>
                  <a:pt x="2993" y="4862"/>
                  <a:pt x="2971" y="4895"/>
                  <a:pt x="2961" y="4938"/>
                </a:cubicBezTo>
                <a:cubicBezTo>
                  <a:pt x="2950" y="4970"/>
                  <a:pt x="2940" y="5002"/>
                  <a:pt x="2918" y="5002"/>
                </a:cubicBezTo>
                <a:cubicBezTo>
                  <a:pt x="2897" y="5013"/>
                  <a:pt x="2778" y="5238"/>
                  <a:pt x="2778" y="5281"/>
                </a:cubicBezTo>
                <a:cubicBezTo>
                  <a:pt x="2778" y="5303"/>
                  <a:pt x="2757" y="5367"/>
                  <a:pt x="2725" y="5410"/>
                </a:cubicBezTo>
                <a:cubicBezTo>
                  <a:pt x="2661" y="5527"/>
                  <a:pt x="2628" y="5603"/>
                  <a:pt x="2639" y="5678"/>
                </a:cubicBezTo>
                <a:cubicBezTo>
                  <a:pt x="2650" y="5699"/>
                  <a:pt x="2650" y="5732"/>
                  <a:pt x="2639" y="5732"/>
                </a:cubicBezTo>
                <a:cubicBezTo>
                  <a:pt x="2628" y="5742"/>
                  <a:pt x="2554" y="5946"/>
                  <a:pt x="2532" y="6021"/>
                </a:cubicBezTo>
                <a:cubicBezTo>
                  <a:pt x="2532" y="6042"/>
                  <a:pt x="2511" y="6075"/>
                  <a:pt x="2489" y="6075"/>
                </a:cubicBezTo>
                <a:cubicBezTo>
                  <a:pt x="2468" y="6085"/>
                  <a:pt x="2457" y="6107"/>
                  <a:pt x="2446" y="6161"/>
                </a:cubicBezTo>
                <a:cubicBezTo>
                  <a:pt x="2446" y="6204"/>
                  <a:pt x="2425" y="6257"/>
                  <a:pt x="2382" y="6300"/>
                </a:cubicBezTo>
                <a:cubicBezTo>
                  <a:pt x="2328" y="6364"/>
                  <a:pt x="2328" y="6364"/>
                  <a:pt x="2349" y="6428"/>
                </a:cubicBezTo>
                <a:cubicBezTo>
                  <a:pt x="2371" y="6504"/>
                  <a:pt x="2339" y="6590"/>
                  <a:pt x="2264" y="6707"/>
                </a:cubicBezTo>
                <a:cubicBezTo>
                  <a:pt x="2232" y="6750"/>
                  <a:pt x="2210" y="6793"/>
                  <a:pt x="2210" y="6815"/>
                </a:cubicBezTo>
                <a:cubicBezTo>
                  <a:pt x="2210" y="6836"/>
                  <a:pt x="2210" y="6869"/>
                  <a:pt x="2199" y="6879"/>
                </a:cubicBezTo>
                <a:cubicBezTo>
                  <a:pt x="2146" y="6922"/>
                  <a:pt x="2070" y="7105"/>
                  <a:pt x="2070" y="7158"/>
                </a:cubicBezTo>
                <a:cubicBezTo>
                  <a:pt x="2070" y="7222"/>
                  <a:pt x="2028" y="7286"/>
                  <a:pt x="1985" y="7286"/>
                </a:cubicBezTo>
                <a:cubicBezTo>
                  <a:pt x="1953" y="7286"/>
                  <a:pt x="1953" y="7286"/>
                  <a:pt x="1910" y="7512"/>
                </a:cubicBezTo>
                <a:cubicBezTo>
                  <a:pt x="1889" y="7598"/>
                  <a:pt x="1856" y="7684"/>
                  <a:pt x="1846" y="7694"/>
                </a:cubicBezTo>
                <a:cubicBezTo>
                  <a:pt x="1824" y="7716"/>
                  <a:pt x="1824" y="7748"/>
                  <a:pt x="1834" y="7813"/>
                </a:cubicBezTo>
                <a:cubicBezTo>
                  <a:pt x="1846" y="7887"/>
                  <a:pt x="1834" y="7898"/>
                  <a:pt x="1803" y="7920"/>
                </a:cubicBezTo>
                <a:cubicBezTo>
                  <a:pt x="1770" y="7941"/>
                  <a:pt x="1770" y="7952"/>
                  <a:pt x="1792" y="8006"/>
                </a:cubicBezTo>
                <a:cubicBezTo>
                  <a:pt x="1803" y="8059"/>
                  <a:pt x="1803" y="8080"/>
                  <a:pt x="1781" y="8134"/>
                </a:cubicBezTo>
                <a:cubicBezTo>
                  <a:pt x="1770" y="8166"/>
                  <a:pt x="1760" y="8209"/>
                  <a:pt x="1770" y="8242"/>
                </a:cubicBezTo>
                <a:cubicBezTo>
                  <a:pt x="1781" y="8316"/>
                  <a:pt x="1781" y="8638"/>
                  <a:pt x="1760" y="8681"/>
                </a:cubicBezTo>
                <a:cubicBezTo>
                  <a:pt x="1749" y="8724"/>
                  <a:pt x="1781" y="8928"/>
                  <a:pt x="1813" y="8992"/>
                </a:cubicBezTo>
                <a:cubicBezTo>
                  <a:pt x="1824" y="9014"/>
                  <a:pt x="1824" y="9046"/>
                  <a:pt x="1813" y="9067"/>
                </a:cubicBezTo>
                <a:cubicBezTo>
                  <a:pt x="1813" y="9089"/>
                  <a:pt x="1813" y="9121"/>
                  <a:pt x="1824" y="9143"/>
                </a:cubicBezTo>
                <a:cubicBezTo>
                  <a:pt x="1834" y="9153"/>
                  <a:pt x="1846" y="9217"/>
                  <a:pt x="1846" y="9282"/>
                </a:cubicBezTo>
                <a:cubicBezTo>
                  <a:pt x="1846" y="9336"/>
                  <a:pt x="1856" y="9400"/>
                  <a:pt x="1867" y="9421"/>
                </a:cubicBezTo>
                <a:cubicBezTo>
                  <a:pt x="1910" y="9529"/>
                  <a:pt x="1996" y="9754"/>
                  <a:pt x="1996" y="9765"/>
                </a:cubicBezTo>
                <a:cubicBezTo>
                  <a:pt x="2006" y="9775"/>
                  <a:pt x="2006" y="9818"/>
                  <a:pt x="2017" y="9872"/>
                </a:cubicBezTo>
                <a:cubicBezTo>
                  <a:pt x="2017" y="9925"/>
                  <a:pt x="2017" y="9979"/>
                  <a:pt x="2039" y="9990"/>
                </a:cubicBezTo>
                <a:cubicBezTo>
                  <a:pt x="2060" y="10011"/>
                  <a:pt x="2060" y="10075"/>
                  <a:pt x="2039" y="10086"/>
                </a:cubicBezTo>
                <a:cubicBezTo>
                  <a:pt x="2017" y="10097"/>
                  <a:pt x="2028" y="10151"/>
                  <a:pt x="2070" y="10215"/>
                </a:cubicBezTo>
                <a:cubicBezTo>
                  <a:pt x="2092" y="10247"/>
                  <a:pt x="2125" y="10322"/>
                  <a:pt x="2135" y="10365"/>
                </a:cubicBezTo>
                <a:cubicBezTo>
                  <a:pt x="2156" y="10483"/>
                  <a:pt x="2178" y="10516"/>
                  <a:pt x="2210" y="10516"/>
                </a:cubicBezTo>
                <a:cubicBezTo>
                  <a:pt x="2221" y="10516"/>
                  <a:pt x="2232" y="10537"/>
                  <a:pt x="2232" y="10569"/>
                </a:cubicBezTo>
                <a:cubicBezTo>
                  <a:pt x="2232" y="10666"/>
                  <a:pt x="2275" y="10848"/>
                  <a:pt x="2318" y="10933"/>
                </a:cubicBezTo>
                <a:cubicBezTo>
                  <a:pt x="2339" y="10976"/>
                  <a:pt x="2361" y="11030"/>
                  <a:pt x="2361" y="11052"/>
                </a:cubicBezTo>
                <a:cubicBezTo>
                  <a:pt x="2361" y="11062"/>
                  <a:pt x="2371" y="11095"/>
                  <a:pt x="2382" y="11105"/>
                </a:cubicBezTo>
                <a:cubicBezTo>
                  <a:pt x="2392" y="11116"/>
                  <a:pt x="2414" y="11148"/>
                  <a:pt x="2414" y="11169"/>
                </a:cubicBezTo>
                <a:cubicBezTo>
                  <a:pt x="2425" y="11191"/>
                  <a:pt x="2446" y="11234"/>
                  <a:pt x="2478" y="11277"/>
                </a:cubicBezTo>
                <a:cubicBezTo>
                  <a:pt x="2500" y="11309"/>
                  <a:pt x="2521" y="11352"/>
                  <a:pt x="2521" y="11374"/>
                </a:cubicBezTo>
                <a:cubicBezTo>
                  <a:pt x="2521" y="11395"/>
                  <a:pt x="2564" y="11459"/>
                  <a:pt x="2618" y="11524"/>
                </a:cubicBezTo>
                <a:cubicBezTo>
                  <a:pt x="2671" y="11588"/>
                  <a:pt x="2735" y="11663"/>
                  <a:pt x="2757" y="11706"/>
                </a:cubicBezTo>
                <a:cubicBezTo>
                  <a:pt x="2821" y="11792"/>
                  <a:pt x="2854" y="11824"/>
                  <a:pt x="2950" y="11899"/>
                </a:cubicBezTo>
                <a:cubicBezTo>
                  <a:pt x="2993" y="11931"/>
                  <a:pt x="3026" y="11974"/>
                  <a:pt x="3026" y="11996"/>
                </a:cubicBezTo>
                <a:cubicBezTo>
                  <a:pt x="3026" y="12006"/>
                  <a:pt x="3036" y="12028"/>
                  <a:pt x="3047" y="12039"/>
                </a:cubicBezTo>
                <a:cubicBezTo>
                  <a:pt x="3068" y="12049"/>
                  <a:pt x="3079" y="12070"/>
                  <a:pt x="3079" y="12082"/>
                </a:cubicBezTo>
                <a:cubicBezTo>
                  <a:pt x="3079" y="12113"/>
                  <a:pt x="3133" y="12199"/>
                  <a:pt x="3219" y="12296"/>
                </a:cubicBezTo>
                <a:cubicBezTo>
                  <a:pt x="3262" y="12349"/>
                  <a:pt x="3283" y="12382"/>
                  <a:pt x="3283" y="12392"/>
                </a:cubicBezTo>
                <a:cubicBezTo>
                  <a:pt x="3283" y="12403"/>
                  <a:pt x="3315" y="12435"/>
                  <a:pt x="3358" y="12468"/>
                </a:cubicBezTo>
                <a:cubicBezTo>
                  <a:pt x="3401" y="12511"/>
                  <a:pt x="3455" y="12575"/>
                  <a:pt x="3486" y="12650"/>
                </a:cubicBezTo>
                <a:cubicBezTo>
                  <a:pt x="3529" y="12735"/>
                  <a:pt x="3562" y="12778"/>
                  <a:pt x="3594" y="12778"/>
                </a:cubicBezTo>
                <a:cubicBezTo>
                  <a:pt x="3615" y="12790"/>
                  <a:pt x="3626" y="12800"/>
                  <a:pt x="3626" y="12811"/>
                </a:cubicBezTo>
                <a:cubicBezTo>
                  <a:pt x="3626" y="12821"/>
                  <a:pt x="3648" y="12843"/>
                  <a:pt x="3669" y="12864"/>
                </a:cubicBezTo>
                <a:cubicBezTo>
                  <a:pt x="3691" y="12897"/>
                  <a:pt x="3701" y="12918"/>
                  <a:pt x="3701" y="12940"/>
                </a:cubicBezTo>
                <a:cubicBezTo>
                  <a:pt x="3691" y="12971"/>
                  <a:pt x="3701" y="12993"/>
                  <a:pt x="3755" y="13025"/>
                </a:cubicBezTo>
                <a:cubicBezTo>
                  <a:pt x="3787" y="13047"/>
                  <a:pt x="3819" y="13079"/>
                  <a:pt x="3819" y="13090"/>
                </a:cubicBezTo>
                <a:cubicBezTo>
                  <a:pt x="3819" y="13100"/>
                  <a:pt x="3872" y="13154"/>
                  <a:pt x="3927" y="13207"/>
                </a:cubicBezTo>
                <a:cubicBezTo>
                  <a:pt x="3980" y="13261"/>
                  <a:pt x="4044" y="13347"/>
                  <a:pt x="4066" y="13379"/>
                </a:cubicBezTo>
                <a:cubicBezTo>
                  <a:pt x="4077" y="13422"/>
                  <a:pt x="4120" y="13465"/>
                  <a:pt x="4141" y="13476"/>
                </a:cubicBezTo>
                <a:cubicBezTo>
                  <a:pt x="4163" y="13497"/>
                  <a:pt x="4184" y="13519"/>
                  <a:pt x="4184" y="13540"/>
                </a:cubicBezTo>
                <a:cubicBezTo>
                  <a:pt x="4184" y="13572"/>
                  <a:pt x="4216" y="13615"/>
                  <a:pt x="4280" y="13691"/>
                </a:cubicBezTo>
                <a:cubicBezTo>
                  <a:pt x="4387" y="13787"/>
                  <a:pt x="4441" y="13872"/>
                  <a:pt x="4463" y="13958"/>
                </a:cubicBezTo>
                <a:cubicBezTo>
                  <a:pt x="4463" y="13980"/>
                  <a:pt x="4495" y="14023"/>
                  <a:pt x="4538" y="14055"/>
                </a:cubicBezTo>
                <a:cubicBezTo>
                  <a:pt x="4570" y="14087"/>
                  <a:pt x="4602" y="14120"/>
                  <a:pt x="4602" y="14130"/>
                </a:cubicBezTo>
                <a:cubicBezTo>
                  <a:pt x="4602" y="14141"/>
                  <a:pt x="4623" y="14173"/>
                  <a:pt x="4656" y="14205"/>
                </a:cubicBezTo>
                <a:cubicBezTo>
                  <a:pt x="4677" y="14227"/>
                  <a:pt x="4709" y="14270"/>
                  <a:pt x="4709" y="14280"/>
                </a:cubicBezTo>
                <a:cubicBezTo>
                  <a:pt x="4709" y="14313"/>
                  <a:pt x="4731" y="14334"/>
                  <a:pt x="4785" y="14366"/>
                </a:cubicBezTo>
                <a:cubicBezTo>
                  <a:pt x="4828" y="14387"/>
                  <a:pt x="4870" y="14430"/>
                  <a:pt x="4892" y="14473"/>
                </a:cubicBezTo>
                <a:cubicBezTo>
                  <a:pt x="4902" y="14506"/>
                  <a:pt x="4935" y="14537"/>
                  <a:pt x="4956" y="14537"/>
                </a:cubicBezTo>
                <a:cubicBezTo>
                  <a:pt x="4978" y="14537"/>
                  <a:pt x="5009" y="14570"/>
                  <a:pt x="5031" y="14602"/>
                </a:cubicBezTo>
                <a:cubicBezTo>
                  <a:pt x="5052" y="14623"/>
                  <a:pt x="5106" y="14666"/>
                  <a:pt x="5149" y="14688"/>
                </a:cubicBezTo>
                <a:cubicBezTo>
                  <a:pt x="5192" y="14709"/>
                  <a:pt x="5278" y="14763"/>
                  <a:pt x="5342" y="14816"/>
                </a:cubicBezTo>
                <a:cubicBezTo>
                  <a:pt x="5460" y="14924"/>
                  <a:pt x="5557" y="14988"/>
                  <a:pt x="5632" y="15021"/>
                </a:cubicBezTo>
                <a:cubicBezTo>
                  <a:pt x="5653" y="15021"/>
                  <a:pt x="5686" y="15042"/>
                  <a:pt x="5686" y="15042"/>
                </a:cubicBezTo>
                <a:cubicBezTo>
                  <a:pt x="5696" y="15052"/>
                  <a:pt x="5814" y="15106"/>
                  <a:pt x="5889" y="15138"/>
                </a:cubicBezTo>
                <a:cubicBezTo>
                  <a:pt x="5922" y="15149"/>
                  <a:pt x="5953" y="15181"/>
                  <a:pt x="5965" y="15214"/>
                </a:cubicBezTo>
                <a:cubicBezTo>
                  <a:pt x="5986" y="15257"/>
                  <a:pt x="5996" y="15267"/>
                  <a:pt x="6061" y="15278"/>
                </a:cubicBezTo>
                <a:cubicBezTo>
                  <a:pt x="6104" y="15278"/>
                  <a:pt x="6136" y="15299"/>
                  <a:pt x="6146" y="15310"/>
                </a:cubicBezTo>
                <a:cubicBezTo>
                  <a:pt x="6158" y="15310"/>
                  <a:pt x="6189" y="15321"/>
                  <a:pt x="6222" y="15321"/>
                </a:cubicBezTo>
                <a:cubicBezTo>
                  <a:pt x="6243" y="15321"/>
                  <a:pt x="6297" y="15342"/>
                  <a:pt x="6329" y="15364"/>
                </a:cubicBezTo>
                <a:cubicBezTo>
                  <a:pt x="6361" y="15385"/>
                  <a:pt x="6404" y="15407"/>
                  <a:pt x="6436" y="15407"/>
                </a:cubicBezTo>
                <a:cubicBezTo>
                  <a:pt x="6458" y="15407"/>
                  <a:pt x="6501" y="15417"/>
                  <a:pt x="6522" y="15428"/>
                </a:cubicBezTo>
                <a:cubicBezTo>
                  <a:pt x="6541" y="15441"/>
                  <a:pt x="6559" y="15446"/>
                  <a:pt x="6580" y="15446"/>
                </a:cubicBezTo>
                <a:cubicBezTo>
                  <a:pt x="6595" y="15446"/>
                  <a:pt x="6612" y="15443"/>
                  <a:pt x="6630" y="15438"/>
                </a:cubicBezTo>
                <a:cubicBezTo>
                  <a:pt x="6672" y="15438"/>
                  <a:pt x="6704" y="15438"/>
                  <a:pt x="6737" y="15460"/>
                </a:cubicBezTo>
                <a:cubicBezTo>
                  <a:pt x="6762" y="15473"/>
                  <a:pt x="6780" y="15478"/>
                  <a:pt x="6797" y="15478"/>
                </a:cubicBezTo>
                <a:cubicBezTo>
                  <a:pt x="6809" y="15478"/>
                  <a:pt x="6820" y="15475"/>
                  <a:pt x="6833" y="15471"/>
                </a:cubicBezTo>
                <a:cubicBezTo>
                  <a:pt x="6849" y="15460"/>
                  <a:pt x="6863" y="15455"/>
                  <a:pt x="6878" y="15455"/>
                </a:cubicBezTo>
                <a:cubicBezTo>
                  <a:pt x="6892" y="15455"/>
                  <a:pt x="6908" y="15460"/>
                  <a:pt x="6930" y="15471"/>
                </a:cubicBezTo>
                <a:cubicBezTo>
                  <a:pt x="6953" y="15487"/>
                  <a:pt x="6982" y="15497"/>
                  <a:pt x="7005" y="15497"/>
                </a:cubicBezTo>
                <a:cubicBezTo>
                  <a:pt x="7013" y="15497"/>
                  <a:pt x="7020" y="15495"/>
                  <a:pt x="7026" y="15493"/>
                </a:cubicBezTo>
                <a:lnTo>
                  <a:pt x="7069" y="15493"/>
                </a:lnTo>
                <a:cubicBezTo>
                  <a:pt x="7069" y="15503"/>
                  <a:pt x="7123" y="15514"/>
                  <a:pt x="7187" y="15524"/>
                </a:cubicBezTo>
                <a:cubicBezTo>
                  <a:pt x="7241" y="15524"/>
                  <a:pt x="7316" y="15535"/>
                  <a:pt x="7337" y="15557"/>
                </a:cubicBezTo>
                <a:cubicBezTo>
                  <a:pt x="7350" y="15561"/>
                  <a:pt x="7364" y="15564"/>
                  <a:pt x="7380" y="15564"/>
                </a:cubicBezTo>
                <a:cubicBezTo>
                  <a:pt x="7405" y="15564"/>
                  <a:pt x="7437" y="15558"/>
                  <a:pt x="7488" y="15546"/>
                </a:cubicBezTo>
                <a:cubicBezTo>
                  <a:pt x="7523" y="15542"/>
                  <a:pt x="7548" y="15540"/>
                  <a:pt x="7569" y="15540"/>
                </a:cubicBezTo>
                <a:cubicBezTo>
                  <a:pt x="7608" y="15540"/>
                  <a:pt x="7636" y="15547"/>
                  <a:pt x="7691" y="15567"/>
                </a:cubicBezTo>
                <a:cubicBezTo>
                  <a:pt x="7745" y="15578"/>
                  <a:pt x="7809" y="15600"/>
                  <a:pt x="7831" y="15600"/>
                </a:cubicBezTo>
                <a:cubicBezTo>
                  <a:pt x="7852" y="15600"/>
                  <a:pt x="7917" y="15610"/>
                  <a:pt x="7960" y="15621"/>
                </a:cubicBezTo>
                <a:cubicBezTo>
                  <a:pt x="7986" y="15626"/>
                  <a:pt x="8010" y="15629"/>
                  <a:pt x="8030" y="15629"/>
                </a:cubicBezTo>
                <a:cubicBezTo>
                  <a:pt x="8050" y="15629"/>
                  <a:pt x="8066" y="15626"/>
                  <a:pt x="8077" y="15621"/>
                </a:cubicBezTo>
                <a:cubicBezTo>
                  <a:pt x="8088" y="15616"/>
                  <a:pt x="8112" y="15613"/>
                  <a:pt x="8146" y="15613"/>
                </a:cubicBezTo>
                <a:cubicBezTo>
                  <a:pt x="8179" y="15613"/>
                  <a:pt x="8222" y="15616"/>
                  <a:pt x="8270" y="15621"/>
                </a:cubicBezTo>
                <a:cubicBezTo>
                  <a:pt x="8305" y="15624"/>
                  <a:pt x="8333" y="15625"/>
                  <a:pt x="8357" y="15625"/>
                </a:cubicBezTo>
                <a:cubicBezTo>
                  <a:pt x="8415" y="15625"/>
                  <a:pt x="8450" y="15618"/>
                  <a:pt x="8496" y="15610"/>
                </a:cubicBezTo>
                <a:cubicBezTo>
                  <a:pt x="8535" y="15594"/>
                  <a:pt x="8574" y="15585"/>
                  <a:pt x="8610" y="15585"/>
                </a:cubicBezTo>
                <a:cubicBezTo>
                  <a:pt x="8622" y="15585"/>
                  <a:pt x="8635" y="15586"/>
                  <a:pt x="8646" y="15589"/>
                </a:cubicBezTo>
                <a:cubicBezTo>
                  <a:pt x="8660" y="15592"/>
                  <a:pt x="8673" y="15593"/>
                  <a:pt x="8685" y="15593"/>
                </a:cubicBezTo>
                <a:cubicBezTo>
                  <a:pt x="8718" y="15593"/>
                  <a:pt x="8746" y="15583"/>
                  <a:pt x="8785" y="15567"/>
                </a:cubicBezTo>
                <a:cubicBezTo>
                  <a:pt x="8808" y="15560"/>
                  <a:pt x="8831" y="15552"/>
                  <a:pt x="8849" y="15552"/>
                </a:cubicBezTo>
                <a:cubicBezTo>
                  <a:pt x="8857" y="15552"/>
                  <a:pt x="8865" y="15554"/>
                  <a:pt x="8871" y="15557"/>
                </a:cubicBezTo>
                <a:cubicBezTo>
                  <a:pt x="8882" y="15557"/>
                  <a:pt x="8925" y="15557"/>
                  <a:pt x="8978" y="15535"/>
                </a:cubicBezTo>
                <a:cubicBezTo>
                  <a:pt x="9021" y="15524"/>
                  <a:pt x="9097" y="15514"/>
                  <a:pt x="9128" y="15514"/>
                </a:cubicBezTo>
                <a:lnTo>
                  <a:pt x="9321" y="15514"/>
                </a:lnTo>
                <a:cubicBezTo>
                  <a:pt x="9333" y="15514"/>
                  <a:pt x="9386" y="15514"/>
                  <a:pt x="9429" y="15503"/>
                </a:cubicBezTo>
                <a:cubicBezTo>
                  <a:pt x="9460" y="15490"/>
                  <a:pt x="9484" y="15485"/>
                  <a:pt x="9507" y="15485"/>
                </a:cubicBezTo>
                <a:cubicBezTo>
                  <a:pt x="9523" y="15485"/>
                  <a:pt x="9539" y="15488"/>
                  <a:pt x="9557" y="15493"/>
                </a:cubicBezTo>
                <a:cubicBezTo>
                  <a:pt x="9570" y="15501"/>
                  <a:pt x="9582" y="15504"/>
                  <a:pt x="9597" y="15504"/>
                </a:cubicBezTo>
                <a:cubicBezTo>
                  <a:pt x="9622" y="15504"/>
                  <a:pt x="9654" y="15495"/>
                  <a:pt x="9708" y="15481"/>
                </a:cubicBezTo>
                <a:cubicBezTo>
                  <a:pt x="9772" y="15460"/>
                  <a:pt x="9847" y="15438"/>
                  <a:pt x="9869" y="15428"/>
                </a:cubicBezTo>
                <a:cubicBezTo>
                  <a:pt x="9891" y="15420"/>
                  <a:pt x="9920" y="15413"/>
                  <a:pt x="9942" y="15413"/>
                </a:cubicBezTo>
                <a:cubicBezTo>
                  <a:pt x="9951" y="15413"/>
                  <a:pt x="9959" y="15414"/>
                  <a:pt x="9965" y="15417"/>
                </a:cubicBezTo>
                <a:cubicBezTo>
                  <a:pt x="9986" y="15417"/>
                  <a:pt x="10029" y="15407"/>
                  <a:pt x="10051" y="15396"/>
                </a:cubicBezTo>
                <a:cubicBezTo>
                  <a:pt x="10083" y="15374"/>
                  <a:pt x="10115" y="15374"/>
                  <a:pt x="10126" y="15374"/>
                </a:cubicBezTo>
                <a:cubicBezTo>
                  <a:pt x="10133" y="15377"/>
                  <a:pt x="10140" y="15379"/>
                  <a:pt x="10147" y="15379"/>
                </a:cubicBezTo>
                <a:cubicBezTo>
                  <a:pt x="10166" y="15379"/>
                  <a:pt x="10186" y="15371"/>
                  <a:pt x="10201" y="15364"/>
                </a:cubicBezTo>
                <a:cubicBezTo>
                  <a:pt x="10265" y="15353"/>
                  <a:pt x="10384" y="15331"/>
                  <a:pt x="10544" y="15310"/>
                </a:cubicBezTo>
                <a:cubicBezTo>
                  <a:pt x="10587" y="15299"/>
                  <a:pt x="10663" y="15288"/>
                  <a:pt x="10694" y="15278"/>
                </a:cubicBezTo>
                <a:cubicBezTo>
                  <a:pt x="10737" y="15267"/>
                  <a:pt x="10791" y="15257"/>
                  <a:pt x="10823" y="15257"/>
                </a:cubicBezTo>
                <a:cubicBezTo>
                  <a:pt x="10856" y="15257"/>
                  <a:pt x="10909" y="15235"/>
                  <a:pt x="10942" y="15214"/>
                </a:cubicBezTo>
                <a:cubicBezTo>
                  <a:pt x="10979" y="15189"/>
                  <a:pt x="11002" y="15178"/>
                  <a:pt x="11021" y="15178"/>
                </a:cubicBezTo>
                <a:cubicBezTo>
                  <a:pt x="11035" y="15178"/>
                  <a:pt x="11046" y="15183"/>
                  <a:pt x="11059" y="15192"/>
                </a:cubicBezTo>
                <a:cubicBezTo>
                  <a:pt x="11065" y="15195"/>
                  <a:pt x="11071" y="15196"/>
                  <a:pt x="11079" y="15196"/>
                </a:cubicBezTo>
                <a:cubicBezTo>
                  <a:pt x="11099" y="15196"/>
                  <a:pt x="11127" y="15186"/>
                  <a:pt x="11166" y="15171"/>
                </a:cubicBezTo>
                <a:cubicBezTo>
                  <a:pt x="11206" y="15155"/>
                  <a:pt x="11245" y="15145"/>
                  <a:pt x="11280" y="15145"/>
                </a:cubicBezTo>
                <a:cubicBezTo>
                  <a:pt x="11293" y="15145"/>
                  <a:pt x="11305" y="15146"/>
                  <a:pt x="11316" y="15149"/>
                </a:cubicBezTo>
                <a:cubicBezTo>
                  <a:pt x="11328" y="15151"/>
                  <a:pt x="11340" y="15152"/>
                  <a:pt x="11351" y="15152"/>
                </a:cubicBezTo>
                <a:cubicBezTo>
                  <a:pt x="11412" y="15152"/>
                  <a:pt x="11467" y="15128"/>
                  <a:pt x="11521" y="15074"/>
                </a:cubicBezTo>
                <a:cubicBezTo>
                  <a:pt x="11574" y="15031"/>
                  <a:pt x="11660" y="15009"/>
                  <a:pt x="11810" y="14988"/>
                </a:cubicBezTo>
                <a:lnTo>
                  <a:pt x="11896" y="14967"/>
                </a:lnTo>
                <a:cubicBezTo>
                  <a:pt x="11907" y="14956"/>
                  <a:pt x="11928" y="14945"/>
                  <a:pt x="11960" y="14945"/>
                </a:cubicBezTo>
                <a:cubicBezTo>
                  <a:pt x="12046" y="14945"/>
                  <a:pt x="12175" y="14913"/>
                  <a:pt x="12218" y="14870"/>
                </a:cubicBezTo>
                <a:cubicBezTo>
                  <a:pt x="12239" y="14849"/>
                  <a:pt x="12272" y="14838"/>
                  <a:pt x="12293" y="14838"/>
                </a:cubicBezTo>
                <a:cubicBezTo>
                  <a:pt x="12314" y="14838"/>
                  <a:pt x="12357" y="14816"/>
                  <a:pt x="12400" y="14795"/>
                </a:cubicBezTo>
                <a:cubicBezTo>
                  <a:pt x="12443" y="14773"/>
                  <a:pt x="12475" y="14773"/>
                  <a:pt x="12508" y="14773"/>
                </a:cubicBezTo>
                <a:cubicBezTo>
                  <a:pt x="12513" y="14776"/>
                  <a:pt x="12520" y="14778"/>
                  <a:pt x="12528" y="14778"/>
                </a:cubicBezTo>
                <a:cubicBezTo>
                  <a:pt x="12551" y="14778"/>
                  <a:pt x="12585" y="14765"/>
                  <a:pt x="12625" y="14742"/>
                </a:cubicBezTo>
                <a:cubicBezTo>
                  <a:pt x="12668" y="14709"/>
                  <a:pt x="12711" y="14688"/>
                  <a:pt x="12722" y="14688"/>
                </a:cubicBezTo>
                <a:cubicBezTo>
                  <a:pt x="12722" y="14688"/>
                  <a:pt x="12744" y="14677"/>
                  <a:pt x="12765" y="14656"/>
                </a:cubicBezTo>
                <a:cubicBezTo>
                  <a:pt x="12775" y="14634"/>
                  <a:pt x="12797" y="14623"/>
                  <a:pt x="12818" y="14623"/>
                </a:cubicBezTo>
                <a:cubicBezTo>
                  <a:pt x="12829" y="14623"/>
                  <a:pt x="12851" y="14602"/>
                  <a:pt x="12872" y="14592"/>
                </a:cubicBezTo>
                <a:cubicBezTo>
                  <a:pt x="12898" y="14574"/>
                  <a:pt x="12925" y="14556"/>
                  <a:pt x="12946" y="14556"/>
                </a:cubicBezTo>
                <a:cubicBezTo>
                  <a:pt x="12950" y="14556"/>
                  <a:pt x="12954" y="14557"/>
                  <a:pt x="12958" y="14559"/>
                </a:cubicBezTo>
                <a:cubicBezTo>
                  <a:pt x="13001" y="14559"/>
                  <a:pt x="13033" y="14549"/>
                  <a:pt x="13076" y="14506"/>
                </a:cubicBezTo>
                <a:cubicBezTo>
                  <a:pt x="13108" y="14473"/>
                  <a:pt x="13140" y="14441"/>
                  <a:pt x="13151" y="14441"/>
                </a:cubicBezTo>
                <a:cubicBezTo>
                  <a:pt x="13183" y="14441"/>
                  <a:pt x="13548" y="14151"/>
                  <a:pt x="13548" y="14120"/>
                </a:cubicBezTo>
                <a:cubicBezTo>
                  <a:pt x="13548" y="14108"/>
                  <a:pt x="13580" y="14055"/>
                  <a:pt x="13633" y="14012"/>
                </a:cubicBezTo>
                <a:lnTo>
                  <a:pt x="13730" y="13915"/>
                </a:lnTo>
                <a:cubicBezTo>
                  <a:pt x="13741" y="13905"/>
                  <a:pt x="13784" y="13830"/>
                  <a:pt x="13826" y="13744"/>
                </a:cubicBezTo>
                <a:cubicBezTo>
                  <a:pt x="13869" y="13648"/>
                  <a:pt x="13923" y="13562"/>
                  <a:pt x="13934" y="13540"/>
                </a:cubicBezTo>
                <a:cubicBezTo>
                  <a:pt x="13945" y="13508"/>
                  <a:pt x="13988" y="13443"/>
                  <a:pt x="14020" y="13390"/>
                </a:cubicBezTo>
                <a:cubicBezTo>
                  <a:pt x="14052" y="13326"/>
                  <a:pt x="14105" y="13261"/>
                  <a:pt x="14127" y="13250"/>
                </a:cubicBezTo>
                <a:cubicBezTo>
                  <a:pt x="14148" y="13219"/>
                  <a:pt x="14159" y="13197"/>
                  <a:pt x="14159" y="13176"/>
                </a:cubicBezTo>
                <a:cubicBezTo>
                  <a:pt x="14159" y="13164"/>
                  <a:pt x="14170" y="13133"/>
                  <a:pt x="14191" y="13111"/>
                </a:cubicBezTo>
                <a:cubicBezTo>
                  <a:pt x="14213" y="13100"/>
                  <a:pt x="14234" y="13068"/>
                  <a:pt x="14234" y="13068"/>
                </a:cubicBezTo>
                <a:cubicBezTo>
                  <a:pt x="14234" y="13057"/>
                  <a:pt x="14267" y="12993"/>
                  <a:pt x="14310" y="12940"/>
                </a:cubicBezTo>
                <a:cubicBezTo>
                  <a:pt x="14352" y="12875"/>
                  <a:pt x="14384" y="12821"/>
                  <a:pt x="14384" y="12811"/>
                </a:cubicBezTo>
                <a:cubicBezTo>
                  <a:pt x="14384" y="12790"/>
                  <a:pt x="14427" y="12735"/>
                  <a:pt x="14470" y="12693"/>
                </a:cubicBezTo>
                <a:cubicBezTo>
                  <a:pt x="14513" y="12639"/>
                  <a:pt x="14567" y="12575"/>
                  <a:pt x="14577" y="12554"/>
                </a:cubicBezTo>
                <a:cubicBezTo>
                  <a:pt x="14599" y="12521"/>
                  <a:pt x="14631" y="12478"/>
                  <a:pt x="14653" y="12457"/>
                </a:cubicBezTo>
                <a:cubicBezTo>
                  <a:pt x="14674" y="12425"/>
                  <a:pt x="14696" y="12382"/>
                  <a:pt x="14696" y="12371"/>
                </a:cubicBezTo>
                <a:cubicBezTo>
                  <a:pt x="14696" y="12349"/>
                  <a:pt x="14727" y="12318"/>
                  <a:pt x="14760" y="12296"/>
                </a:cubicBezTo>
                <a:cubicBezTo>
                  <a:pt x="14792" y="12275"/>
                  <a:pt x="14835" y="12221"/>
                  <a:pt x="14846" y="12167"/>
                </a:cubicBezTo>
                <a:cubicBezTo>
                  <a:pt x="14867" y="12124"/>
                  <a:pt x="14889" y="12092"/>
                  <a:pt x="14910" y="12092"/>
                </a:cubicBezTo>
                <a:cubicBezTo>
                  <a:pt x="14921" y="12092"/>
                  <a:pt x="14932" y="12070"/>
                  <a:pt x="14942" y="12049"/>
                </a:cubicBezTo>
                <a:cubicBezTo>
                  <a:pt x="14953" y="12039"/>
                  <a:pt x="14985" y="11996"/>
                  <a:pt x="15017" y="11974"/>
                </a:cubicBezTo>
                <a:cubicBezTo>
                  <a:pt x="15060" y="11931"/>
                  <a:pt x="15071" y="11899"/>
                  <a:pt x="15082" y="11856"/>
                </a:cubicBezTo>
                <a:cubicBezTo>
                  <a:pt x="15082" y="11824"/>
                  <a:pt x="15103" y="11749"/>
                  <a:pt x="15125" y="11695"/>
                </a:cubicBezTo>
                <a:cubicBezTo>
                  <a:pt x="15156" y="11641"/>
                  <a:pt x="15168" y="11577"/>
                  <a:pt x="15168" y="11545"/>
                </a:cubicBezTo>
                <a:cubicBezTo>
                  <a:pt x="15168" y="11513"/>
                  <a:pt x="15189" y="11481"/>
                  <a:pt x="15211" y="11459"/>
                </a:cubicBezTo>
                <a:cubicBezTo>
                  <a:pt x="15232" y="11438"/>
                  <a:pt x="15242" y="11417"/>
                  <a:pt x="15232" y="11374"/>
                </a:cubicBezTo>
                <a:cubicBezTo>
                  <a:pt x="15221" y="11331"/>
                  <a:pt x="15199" y="11223"/>
                  <a:pt x="15199" y="11181"/>
                </a:cubicBezTo>
                <a:cubicBezTo>
                  <a:pt x="15199" y="11181"/>
                  <a:pt x="15199" y="11159"/>
                  <a:pt x="15211" y="11148"/>
                </a:cubicBezTo>
                <a:cubicBezTo>
                  <a:pt x="15242" y="11062"/>
                  <a:pt x="15253" y="10837"/>
                  <a:pt x="15221" y="10794"/>
                </a:cubicBezTo>
                <a:cubicBezTo>
                  <a:pt x="15199" y="10773"/>
                  <a:pt x="15178" y="10601"/>
                  <a:pt x="15199" y="10601"/>
                </a:cubicBezTo>
                <a:cubicBezTo>
                  <a:pt x="15221" y="10601"/>
                  <a:pt x="15232" y="10473"/>
                  <a:pt x="15242" y="10311"/>
                </a:cubicBezTo>
                <a:cubicBezTo>
                  <a:pt x="15242" y="10258"/>
                  <a:pt x="15242" y="9958"/>
                  <a:pt x="15232" y="9775"/>
                </a:cubicBezTo>
                <a:lnTo>
                  <a:pt x="15232" y="9507"/>
                </a:lnTo>
                <a:cubicBezTo>
                  <a:pt x="15242" y="9014"/>
                  <a:pt x="15221" y="8381"/>
                  <a:pt x="15199" y="8327"/>
                </a:cubicBezTo>
                <a:cubicBezTo>
                  <a:pt x="15189" y="8306"/>
                  <a:pt x="15189" y="8263"/>
                  <a:pt x="15199" y="8230"/>
                </a:cubicBezTo>
                <a:cubicBezTo>
                  <a:pt x="15221" y="8177"/>
                  <a:pt x="15211" y="8145"/>
                  <a:pt x="15189" y="8037"/>
                </a:cubicBezTo>
                <a:cubicBezTo>
                  <a:pt x="15156" y="7930"/>
                  <a:pt x="15156" y="7898"/>
                  <a:pt x="15168" y="7770"/>
                </a:cubicBezTo>
                <a:cubicBezTo>
                  <a:pt x="15189" y="7598"/>
                  <a:pt x="15178" y="7437"/>
                  <a:pt x="15146" y="7222"/>
                </a:cubicBezTo>
                <a:cubicBezTo>
                  <a:pt x="15135" y="7136"/>
                  <a:pt x="15125" y="7051"/>
                  <a:pt x="15125" y="7019"/>
                </a:cubicBezTo>
                <a:cubicBezTo>
                  <a:pt x="15125" y="6997"/>
                  <a:pt x="15114" y="6965"/>
                  <a:pt x="15103" y="6954"/>
                </a:cubicBezTo>
                <a:cubicBezTo>
                  <a:pt x="15092" y="6943"/>
                  <a:pt x="15082" y="6890"/>
                  <a:pt x="15071" y="6847"/>
                </a:cubicBezTo>
                <a:cubicBezTo>
                  <a:pt x="15060" y="6793"/>
                  <a:pt x="15039" y="6729"/>
                  <a:pt x="15017" y="6697"/>
                </a:cubicBezTo>
                <a:cubicBezTo>
                  <a:pt x="14996" y="6654"/>
                  <a:pt x="14975" y="6611"/>
                  <a:pt x="14963" y="6525"/>
                </a:cubicBezTo>
                <a:cubicBezTo>
                  <a:pt x="14963" y="6471"/>
                  <a:pt x="14953" y="6397"/>
                  <a:pt x="14932" y="6375"/>
                </a:cubicBezTo>
                <a:cubicBezTo>
                  <a:pt x="14878" y="6278"/>
                  <a:pt x="14856" y="6204"/>
                  <a:pt x="14846" y="6118"/>
                </a:cubicBezTo>
                <a:cubicBezTo>
                  <a:pt x="14835" y="6075"/>
                  <a:pt x="14824" y="6021"/>
                  <a:pt x="14803" y="5999"/>
                </a:cubicBezTo>
                <a:cubicBezTo>
                  <a:pt x="14792" y="5978"/>
                  <a:pt x="14782" y="5935"/>
                  <a:pt x="14782" y="5903"/>
                </a:cubicBezTo>
                <a:cubicBezTo>
                  <a:pt x="14782" y="5860"/>
                  <a:pt x="14770" y="5828"/>
                  <a:pt x="14749" y="5806"/>
                </a:cubicBezTo>
                <a:cubicBezTo>
                  <a:pt x="14727" y="5785"/>
                  <a:pt x="14727" y="5742"/>
                  <a:pt x="14727" y="5678"/>
                </a:cubicBezTo>
                <a:cubicBezTo>
                  <a:pt x="14727" y="5592"/>
                  <a:pt x="14706" y="5549"/>
                  <a:pt x="14674" y="5463"/>
                </a:cubicBezTo>
                <a:cubicBezTo>
                  <a:pt x="14631" y="5388"/>
                  <a:pt x="14620" y="5345"/>
                  <a:pt x="14631" y="5313"/>
                </a:cubicBezTo>
                <a:cubicBezTo>
                  <a:pt x="14631" y="5291"/>
                  <a:pt x="14631" y="5260"/>
                  <a:pt x="14610" y="5227"/>
                </a:cubicBezTo>
                <a:cubicBezTo>
                  <a:pt x="14599" y="5206"/>
                  <a:pt x="14577" y="5163"/>
                  <a:pt x="14567" y="5131"/>
                </a:cubicBezTo>
                <a:cubicBezTo>
                  <a:pt x="14556" y="5098"/>
                  <a:pt x="14524" y="5045"/>
                  <a:pt x="14491" y="5002"/>
                </a:cubicBezTo>
                <a:cubicBezTo>
                  <a:pt x="14460" y="4959"/>
                  <a:pt x="14438" y="4916"/>
                  <a:pt x="14438" y="4895"/>
                </a:cubicBezTo>
                <a:cubicBezTo>
                  <a:pt x="14438" y="4874"/>
                  <a:pt x="14417" y="4831"/>
                  <a:pt x="14384" y="4788"/>
                </a:cubicBezTo>
                <a:cubicBezTo>
                  <a:pt x="14352" y="4745"/>
                  <a:pt x="14320" y="4691"/>
                  <a:pt x="14320" y="4669"/>
                </a:cubicBezTo>
                <a:cubicBezTo>
                  <a:pt x="14310" y="4648"/>
                  <a:pt x="14298" y="4626"/>
                  <a:pt x="14288" y="4616"/>
                </a:cubicBezTo>
                <a:cubicBezTo>
                  <a:pt x="14277" y="4605"/>
                  <a:pt x="14245" y="4573"/>
                  <a:pt x="14234" y="4530"/>
                </a:cubicBezTo>
                <a:cubicBezTo>
                  <a:pt x="14213" y="4498"/>
                  <a:pt x="14159" y="4433"/>
                  <a:pt x="14116" y="4402"/>
                </a:cubicBezTo>
                <a:cubicBezTo>
                  <a:pt x="14062" y="4359"/>
                  <a:pt x="14031" y="4316"/>
                  <a:pt x="14020" y="4273"/>
                </a:cubicBezTo>
                <a:cubicBezTo>
                  <a:pt x="14009" y="4230"/>
                  <a:pt x="13977" y="4197"/>
                  <a:pt x="13955" y="4187"/>
                </a:cubicBezTo>
                <a:cubicBezTo>
                  <a:pt x="13934" y="4176"/>
                  <a:pt x="13912" y="4154"/>
                  <a:pt x="13902" y="4133"/>
                </a:cubicBezTo>
                <a:cubicBezTo>
                  <a:pt x="13891" y="4112"/>
                  <a:pt x="13848" y="4058"/>
                  <a:pt x="13805" y="4004"/>
                </a:cubicBezTo>
                <a:cubicBezTo>
                  <a:pt x="13773" y="3951"/>
                  <a:pt x="13719" y="3887"/>
                  <a:pt x="13698" y="3854"/>
                </a:cubicBezTo>
                <a:cubicBezTo>
                  <a:pt x="13666" y="3822"/>
                  <a:pt x="13633" y="3779"/>
                  <a:pt x="13602" y="3768"/>
                </a:cubicBezTo>
                <a:cubicBezTo>
                  <a:pt x="13580" y="3747"/>
                  <a:pt x="13473" y="3651"/>
                  <a:pt x="13366" y="3554"/>
                </a:cubicBezTo>
                <a:cubicBezTo>
                  <a:pt x="13269" y="3458"/>
                  <a:pt x="13173" y="3372"/>
                  <a:pt x="13161" y="3372"/>
                </a:cubicBezTo>
                <a:cubicBezTo>
                  <a:pt x="13151" y="3372"/>
                  <a:pt x="13119" y="3339"/>
                  <a:pt x="13097" y="3286"/>
                </a:cubicBezTo>
                <a:cubicBezTo>
                  <a:pt x="13065" y="3211"/>
                  <a:pt x="13033" y="3179"/>
                  <a:pt x="12979" y="3157"/>
                </a:cubicBezTo>
                <a:cubicBezTo>
                  <a:pt x="12904" y="3103"/>
                  <a:pt x="12829" y="3017"/>
                  <a:pt x="12797" y="2953"/>
                </a:cubicBezTo>
                <a:cubicBezTo>
                  <a:pt x="12786" y="2921"/>
                  <a:pt x="12754" y="2867"/>
                  <a:pt x="12701" y="2836"/>
                </a:cubicBezTo>
                <a:cubicBezTo>
                  <a:pt x="12647" y="2781"/>
                  <a:pt x="12625" y="2760"/>
                  <a:pt x="12636" y="2739"/>
                </a:cubicBezTo>
                <a:cubicBezTo>
                  <a:pt x="12636" y="2717"/>
                  <a:pt x="12625" y="2685"/>
                  <a:pt x="12582" y="2653"/>
                </a:cubicBezTo>
                <a:cubicBezTo>
                  <a:pt x="12486" y="2557"/>
                  <a:pt x="12432" y="2492"/>
                  <a:pt x="12400" y="2438"/>
                </a:cubicBezTo>
                <a:cubicBezTo>
                  <a:pt x="12389" y="2406"/>
                  <a:pt x="12357" y="2385"/>
                  <a:pt x="12336" y="2374"/>
                </a:cubicBezTo>
                <a:cubicBezTo>
                  <a:pt x="12314" y="2374"/>
                  <a:pt x="12282" y="2342"/>
                  <a:pt x="12260" y="2310"/>
                </a:cubicBezTo>
                <a:cubicBezTo>
                  <a:pt x="12229" y="2278"/>
                  <a:pt x="12207" y="2256"/>
                  <a:pt x="12196" y="2256"/>
                </a:cubicBezTo>
                <a:cubicBezTo>
                  <a:pt x="12186" y="2256"/>
                  <a:pt x="12143" y="2224"/>
                  <a:pt x="12100" y="2192"/>
                </a:cubicBezTo>
                <a:cubicBezTo>
                  <a:pt x="12064" y="2156"/>
                  <a:pt x="12036" y="2135"/>
                  <a:pt x="12021" y="2135"/>
                </a:cubicBezTo>
                <a:cubicBezTo>
                  <a:pt x="12018" y="2135"/>
                  <a:pt x="12016" y="2136"/>
                  <a:pt x="12014" y="2138"/>
                </a:cubicBezTo>
                <a:cubicBezTo>
                  <a:pt x="11993" y="2138"/>
                  <a:pt x="11950" y="2116"/>
                  <a:pt x="11896" y="2074"/>
                </a:cubicBezTo>
                <a:cubicBezTo>
                  <a:pt x="11853" y="2042"/>
                  <a:pt x="11800" y="2009"/>
                  <a:pt x="11788" y="2009"/>
                </a:cubicBezTo>
                <a:cubicBezTo>
                  <a:pt x="11767" y="2009"/>
                  <a:pt x="11746" y="1999"/>
                  <a:pt x="11735" y="1988"/>
                </a:cubicBezTo>
                <a:cubicBezTo>
                  <a:pt x="11714" y="1977"/>
                  <a:pt x="11638" y="1956"/>
                  <a:pt x="11564" y="1945"/>
                </a:cubicBezTo>
                <a:cubicBezTo>
                  <a:pt x="11456" y="1923"/>
                  <a:pt x="11413" y="1913"/>
                  <a:pt x="11392" y="1880"/>
                </a:cubicBezTo>
                <a:cubicBezTo>
                  <a:pt x="11359" y="1838"/>
                  <a:pt x="11156" y="1816"/>
                  <a:pt x="10415" y="1806"/>
                </a:cubicBezTo>
                <a:lnTo>
                  <a:pt x="9869" y="1806"/>
                </a:lnTo>
                <a:cubicBezTo>
                  <a:pt x="9697" y="1806"/>
                  <a:pt x="9472" y="1816"/>
                  <a:pt x="9440" y="1838"/>
                </a:cubicBezTo>
                <a:cubicBezTo>
                  <a:pt x="9429" y="1843"/>
                  <a:pt x="9418" y="1846"/>
                  <a:pt x="9409" y="1846"/>
                </a:cubicBezTo>
                <a:cubicBezTo>
                  <a:pt x="9400" y="1846"/>
                  <a:pt x="9391" y="1843"/>
                  <a:pt x="9386" y="1838"/>
                </a:cubicBezTo>
                <a:cubicBezTo>
                  <a:pt x="9371" y="1830"/>
                  <a:pt x="9356" y="1823"/>
                  <a:pt x="9337" y="1823"/>
                </a:cubicBezTo>
                <a:cubicBezTo>
                  <a:pt x="9329" y="1823"/>
                  <a:pt x="9320" y="1824"/>
                  <a:pt x="9311" y="1827"/>
                </a:cubicBezTo>
                <a:cubicBezTo>
                  <a:pt x="9290" y="1827"/>
                  <a:pt x="9225" y="1849"/>
                  <a:pt x="9161" y="1859"/>
                </a:cubicBezTo>
                <a:cubicBezTo>
                  <a:pt x="9107" y="1870"/>
                  <a:pt x="9032" y="1875"/>
                  <a:pt x="8966" y="1875"/>
                </a:cubicBezTo>
                <a:cubicBezTo>
                  <a:pt x="8901" y="1875"/>
                  <a:pt x="8844" y="1870"/>
                  <a:pt x="8828" y="1859"/>
                </a:cubicBezTo>
                <a:cubicBezTo>
                  <a:pt x="8818" y="1859"/>
                  <a:pt x="8764" y="1859"/>
                  <a:pt x="8721" y="1870"/>
                </a:cubicBezTo>
                <a:cubicBezTo>
                  <a:pt x="8665" y="1889"/>
                  <a:pt x="8587" y="1900"/>
                  <a:pt x="8517" y="1900"/>
                </a:cubicBezTo>
                <a:cubicBezTo>
                  <a:pt x="8466" y="1900"/>
                  <a:pt x="8420" y="1894"/>
                  <a:pt x="8389" y="1880"/>
                </a:cubicBezTo>
                <a:cubicBezTo>
                  <a:pt x="8356" y="1880"/>
                  <a:pt x="8313" y="1880"/>
                  <a:pt x="8270" y="1892"/>
                </a:cubicBezTo>
                <a:cubicBezTo>
                  <a:pt x="8227" y="1892"/>
                  <a:pt x="8163" y="1902"/>
                  <a:pt x="8131" y="1902"/>
                </a:cubicBezTo>
                <a:cubicBezTo>
                  <a:pt x="8088" y="1902"/>
                  <a:pt x="8045" y="1902"/>
                  <a:pt x="8034" y="1913"/>
                </a:cubicBezTo>
                <a:cubicBezTo>
                  <a:pt x="8024" y="1923"/>
                  <a:pt x="7927" y="1923"/>
                  <a:pt x="7820" y="1923"/>
                </a:cubicBezTo>
                <a:cubicBezTo>
                  <a:pt x="7691" y="1923"/>
                  <a:pt x="7605" y="1935"/>
                  <a:pt x="7595" y="1945"/>
                </a:cubicBezTo>
                <a:cubicBezTo>
                  <a:pt x="7575" y="1958"/>
                  <a:pt x="7509" y="1968"/>
                  <a:pt x="7454" y="1968"/>
                </a:cubicBezTo>
                <a:cubicBezTo>
                  <a:pt x="7421" y="1968"/>
                  <a:pt x="7392" y="1964"/>
                  <a:pt x="7380" y="1956"/>
                </a:cubicBezTo>
                <a:cubicBezTo>
                  <a:pt x="7369" y="1956"/>
                  <a:pt x="7337" y="1956"/>
                  <a:pt x="7305" y="1966"/>
                </a:cubicBezTo>
                <a:cubicBezTo>
                  <a:pt x="7234" y="1992"/>
                  <a:pt x="7186" y="2007"/>
                  <a:pt x="7157" y="2007"/>
                </a:cubicBezTo>
                <a:cubicBezTo>
                  <a:pt x="7138" y="2007"/>
                  <a:pt x="7127" y="2001"/>
                  <a:pt x="7123" y="1988"/>
                </a:cubicBezTo>
                <a:cubicBezTo>
                  <a:pt x="7118" y="1978"/>
                  <a:pt x="7092" y="1973"/>
                  <a:pt x="7035" y="1973"/>
                </a:cubicBezTo>
                <a:cubicBezTo>
                  <a:pt x="6966" y="1973"/>
                  <a:pt x="6850" y="1981"/>
                  <a:pt x="6672" y="1999"/>
                </a:cubicBezTo>
                <a:cubicBezTo>
                  <a:pt x="6587" y="1999"/>
                  <a:pt x="6458" y="2009"/>
                  <a:pt x="6382" y="2009"/>
                </a:cubicBezTo>
                <a:cubicBezTo>
                  <a:pt x="6351" y="2006"/>
                  <a:pt x="6326" y="2005"/>
                  <a:pt x="6306" y="2005"/>
                </a:cubicBezTo>
                <a:cubicBezTo>
                  <a:pt x="6258" y="2005"/>
                  <a:pt x="6237" y="2012"/>
                  <a:pt x="6222" y="2020"/>
                </a:cubicBezTo>
                <a:cubicBezTo>
                  <a:pt x="6209" y="2033"/>
                  <a:pt x="6197" y="2038"/>
                  <a:pt x="6176" y="2038"/>
                </a:cubicBezTo>
                <a:cubicBezTo>
                  <a:pt x="6161" y="2038"/>
                  <a:pt x="6142" y="2035"/>
                  <a:pt x="6115" y="2031"/>
                </a:cubicBezTo>
                <a:cubicBezTo>
                  <a:pt x="6062" y="2021"/>
                  <a:pt x="6028" y="2016"/>
                  <a:pt x="6003" y="2016"/>
                </a:cubicBezTo>
                <a:cubicBezTo>
                  <a:pt x="5973" y="2016"/>
                  <a:pt x="5956" y="2024"/>
                  <a:pt x="5932" y="2042"/>
                </a:cubicBezTo>
                <a:cubicBezTo>
                  <a:pt x="5910" y="2063"/>
                  <a:pt x="5868" y="2074"/>
                  <a:pt x="5825" y="2074"/>
                </a:cubicBezTo>
                <a:cubicBezTo>
                  <a:pt x="5793" y="2085"/>
                  <a:pt x="5717" y="2085"/>
                  <a:pt x="5664" y="2106"/>
                </a:cubicBezTo>
                <a:cubicBezTo>
                  <a:pt x="5610" y="2116"/>
                  <a:pt x="5524" y="2128"/>
                  <a:pt x="5471" y="2128"/>
                </a:cubicBezTo>
                <a:cubicBezTo>
                  <a:pt x="5407" y="2128"/>
                  <a:pt x="5374" y="2138"/>
                  <a:pt x="5364" y="2149"/>
                </a:cubicBezTo>
                <a:cubicBezTo>
                  <a:pt x="5364" y="2171"/>
                  <a:pt x="5321" y="2192"/>
                  <a:pt x="5267" y="2213"/>
                </a:cubicBezTo>
                <a:cubicBezTo>
                  <a:pt x="5225" y="2234"/>
                  <a:pt x="5201" y="2246"/>
                  <a:pt x="5181" y="2246"/>
                </a:cubicBezTo>
                <a:cubicBezTo>
                  <a:pt x="5170" y="2246"/>
                  <a:pt x="5161" y="2242"/>
                  <a:pt x="5149" y="2235"/>
                </a:cubicBezTo>
                <a:cubicBezTo>
                  <a:pt x="5142" y="2231"/>
                  <a:pt x="5136" y="2229"/>
                  <a:pt x="5129" y="2229"/>
                </a:cubicBezTo>
                <a:cubicBezTo>
                  <a:pt x="5114" y="2229"/>
                  <a:pt x="5095" y="2238"/>
                  <a:pt x="5052" y="2267"/>
                </a:cubicBezTo>
                <a:cubicBezTo>
                  <a:pt x="5009" y="2299"/>
                  <a:pt x="4967" y="2321"/>
                  <a:pt x="4956" y="2321"/>
                </a:cubicBezTo>
                <a:cubicBezTo>
                  <a:pt x="4935" y="2321"/>
                  <a:pt x="4881" y="2352"/>
                  <a:pt x="4828" y="2385"/>
                </a:cubicBezTo>
                <a:cubicBezTo>
                  <a:pt x="4765" y="2420"/>
                  <a:pt x="4725" y="2441"/>
                  <a:pt x="4701" y="2441"/>
                </a:cubicBezTo>
                <a:cubicBezTo>
                  <a:pt x="4696" y="2441"/>
                  <a:pt x="4691" y="2440"/>
                  <a:pt x="4688" y="2438"/>
                </a:cubicBezTo>
                <a:cubicBezTo>
                  <a:pt x="4683" y="2437"/>
                  <a:pt x="4679" y="2437"/>
                  <a:pt x="4674" y="2437"/>
                </a:cubicBezTo>
                <a:cubicBezTo>
                  <a:pt x="4632" y="2437"/>
                  <a:pt x="4572" y="2478"/>
                  <a:pt x="4495" y="2545"/>
                </a:cubicBezTo>
                <a:cubicBezTo>
                  <a:pt x="4463" y="2578"/>
                  <a:pt x="4420" y="2600"/>
                  <a:pt x="4377" y="2600"/>
                </a:cubicBezTo>
                <a:cubicBezTo>
                  <a:pt x="4334" y="2610"/>
                  <a:pt x="4237" y="2653"/>
                  <a:pt x="4163" y="2696"/>
                </a:cubicBezTo>
                <a:cubicBezTo>
                  <a:pt x="4077" y="2739"/>
                  <a:pt x="4001" y="2771"/>
                  <a:pt x="3980" y="2771"/>
                </a:cubicBezTo>
                <a:cubicBezTo>
                  <a:pt x="3958" y="2771"/>
                  <a:pt x="3819" y="2836"/>
                  <a:pt x="3722" y="2878"/>
                </a:cubicBezTo>
                <a:cubicBezTo>
                  <a:pt x="3691" y="2900"/>
                  <a:pt x="3637" y="2910"/>
                  <a:pt x="3583" y="2910"/>
                </a:cubicBezTo>
                <a:cubicBezTo>
                  <a:pt x="3519" y="2910"/>
                  <a:pt x="3497" y="2910"/>
                  <a:pt x="3476" y="2932"/>
                </a:cubicBezTo>
                <a:cubicBezTo>
                  <a:pt x="3457" y="2961"/>
                  <a:pt x="3378" y="2998"/>
                  <a:pt x="3339" y="2998"/>
                </a:cubicBezTo>
                <a:cubicBezTo>
                  <a:pt x="3334" y="2998"/>
                  <a:pt x="3329" y="2997"/>
                  <a:pt x="3326" y="2996"/>
                </a:cubicBezTo>
                <a:cubicBezTo>
                  <a:pt x="3324" y="2994"/>
                  <a:pt x="3321" y="2993"/>
                  <a:pt x="3317" y="2993"/>
                </a:cubicBezTo>
                <a:cubicBezTo>
                  <a:pt x="3297" y="2993"/>
                  <a:pt x="3254" y="3013"/>
                  <a:pt x="3219" y="3039"/>
                </a:cubicBezTo>
                <a:cubicBezTo>
                  <a:pt x="3165" y="3060"/>
                  <a:pt x="3100" y="3082"/>
                  <a:pt x="3068" y="3082"/>
                </a:cubicBezTo>
                <a:cubicBezTo>
                  <a:pt x="3036" y="3082"/>
                  <a:pt x="3004" y="3103"/>
                  <a:pt x="2983" y="3125"/>
                </a:cubicBezTo>
                <a:cubicBezTo>
                  <a:pt x="2940" y="3168"/>
                  <a:pt x="2875" y="3200"/>
                  <a:pt x="2725" y="3265"/>
                </a:cubicBezTo>
                <a:cubicBezTo>
                  <a:pt x="2704" y="3275"/>
                  <a:pt x="2682" y="3296"/>
                  <a:pt x="2671" y="3318"/>
                </a:cubicBezTo>
                <a:cubicBezTo>
                  <a:pt x="2671" y="3350"/>
                  <a:pt x="2639" y="3372"/>
                  <a:pt x="2564" y="3415"/>
                </a:cubicBezTo>
                <a:cubicBezTo>
                  <a:pt x="2478" y="3468"/>
                  <a:pt x="2457" y="3489"/>
                  <a:pt x="2446" y="3522"/>
                </a:cubicBezTo>
                <a:cubicBezTo>
                  <a:pt x="2446" y="3554"/>
                  <a:pt x="2425" y="3586"/>
                  <a:pt x="2392" y="3597"/>
                </a:cubicBezTo>
                <a:cubicBezTo>
                  <a:pt x="2318" y="3640"/>
                  <a:pt x="2178" y="3790"/>
                  <a:pt x="2167" y="3844"/>
                </a:cubicBezTo>
                <a:cubicBezTo>
                  <a:pt x="2167" y="3876"/>
                  <a:pt x="2146" y="3918"/>
                  <a:pt x="2125" y="3940"/>
                </a:cubicBezTo>
                <a:cubicBezTo>
                  <a:pt x="2070" y="4004"/>
                  <a:pt x="1803" y="4498"/>
                  <a:pt x="1803" y="4541"/>
                </a:cubicBezTo>
                <a:cubicBezTo>
                  <a:pt x="1803" y="4552"/>
                  <a:pt x="1781" y="4595"/>
                  <a:pt x="1749" y="4638"/>
                </a:cubicBezTo>
                <a:cubicBezTo>
                  <a:pt x="1717" y="4680"/>
                  <a:pt x="1695" y="4723"/>
                  <a:pt x="1695" y="4755"/>
                </a:cubicBezTo>
                <a:cubicBezTo>
                  <a:pt x="1695" y="4788"/>
                  <a:pt x="1674" y="4841"/>
                  <a:pt x="1653" y="4884"/>
                </a:cubicBezTo>
                <a:cubicBezTo>
                  <a:pt x="1631" y="4927"/>
                  <a:pt x="1610" y="4970"/>
                  <a:pt x="1610" y="4991"/>
                </a:cubicBezTo>
                <a:cubicBezTo>
                  <a:pt x="1610" y="5013"/>
                  <a:pt x="1599" y="5034"/>
                  <a:pt x="1588" y="5055"/>
                </a:cubicBezTo>
                <a:cubicBezTo>
                  <a:pt x="1577" y="5077"/>
                  <a:pt x="1567" y="5109"/>
                  <a:pt x="1567" y="5141"/>
                </a:cubicBezTo>
                <a:cubicBezTo>
                  <a:pt x="1567" y="5195"/>
                  <a:pt x="1556" y="5206"/>
                  <a:pt x="1470" y="5388"/>
                </a:cubicBezTo>
                <a:cubicBezTo>
                  <a:pt x="1438" y="5453"/>
                  <a:pt x="1417" y="5506"/>
                  <a:pt x="1427" y="5527"/>
                </a:cubicBezTo>
                <a:cubicBezTo>
                  <a:pt x="1427" y="5549"/>
                  <a:pt x="1417" y="5592"/>
                  <a:pt x="1384" y="5646"/>
                </a:cubicBezTo>
                <a:cubicBezTo>
                  <a:pt x="1331" y="5720"/>
                  <a:pt x="1331" y="5753"/>
                  <a:pt x="1320" y="5839"/>
                </a:cubicBezTo>
                <a:cubicBezTo>
                  <a:pt x="1320" y="5914"/>
                  <a:pt x="1309" y="5956"/>
                  <a:pt x="1288" y="5999"/>
                </a:cubicBezTo>
                <a:cubicBezTo>
                  <a:pt x="1266" y="6032"/>
                  <a:pt x="1255" y="6064"/>
                  <a:pt x="1255" y="6075"/>
                </a:cubicBezTo>
                <a:cubicBezTo>
                  <a:pt x="1255" y="6085"/>
                  <a:pt x="1234" y="6118"/>
                  <a:pt x="1212" y="6139"/>
                </a:cubicBezTo>
                <a:cubicBezTo>
                  <a:pt x="1181" y="6182"/>
                  <a:pt x="1169" y="6204"/>
                  <a:pt x="1181" y="6246"/>
                </a:cubicBezTo>
                <a:cubicBezTo>
                  <a:pt x="1191" y="6300"/>
                  <a:pt x="1191" y="6311"/>
                  <a:pt x="1148" y="6332"/>
                </a:cubicBezTo>
                <a:cubicBezTo>
                  <a:pt x="1116" y="6354"/>
                  <a:pt x="1105" y="6375"/>
                  <a:pt x="1105" y="6418"/>
                </a:cubicBezTo>
                <a:cubicBezTo>
                  <a:pt x="1105" y="6450"/>
                  <a:pt x="1105" y="6493"/>
                  <a:pt x="1095" y="6525"/>
                </a:cubicBezTo>
                <a:cubicBezTo>
                  <a:pt x="1084" y="6547"/>
                  <a:pt x="1062" y="6611"/>
                  <a:pt x="1052" y="6676"/>
                </a:cubicBezTo>
                <a:cubicBezTo>
                  <a:pt x="1041" y="6740"/>
                  <a:pt x="1019" y="6826"/>
                  <a:pt x="1009" y="6869"/>
                </a:cubicBezTo>
                <a:cubicBezTo>
                  <a:pt x="988" y="6912"/>
                  <a:pt x="976" y="6965"/>
                  <a:pt x="988" y="6986"/>
                </a:cubicBezTo>
                <a:cubicBezTo>
                  <a:pt x="988" y="7019"/>
                  <a:pt x="988" y="7051"/>
                  <a:pt x="976" y="7062"/>
                </a:cubicBezTo>
                <a:cubicBezTo>
                  <a:pt x="955" y="7072"/>
                  <a:pt x="955" y="7126"/>
                  <a:pt x="966" y="7448"/>
                </a:cubicBezTo>
                <a:cubicBezTo>
                  <a:pt x="966" y="7544"/>
                  <a:pt x="945" y="7758"/>
                  <a:pt x="923" y="7844"/>
                </a:cubicBezTo>
                <a:cubicBezTo>
                  <a:pt x="912" y="7877"/>
                  <a:pt x="912" y="7930"/>
                  <a:pt x="923" y="8006"/>
                </a:cubicBezTo>
                <a:cubicBezTo>
                  <a:pt x="933" y="8059"/>
                  <a:pt x="945" y="8123"/>
                  <a:pt x="945" y="8156"/>
                </a:cubicBezTo>
                <a:cubicBezTo>
                  <a:pt x="933" y="8199"/>
                  <a:pt x="923" y="8552"/>
                  <a:pt x="912" y="8895"/>
                </a:cubicBezTo>
                <a:cubicBezTo>
                  <a:pt x="912" y="8938"/>
                  <a:pt x="912" y="9078"/>
                  <a:pt x="923" y="9217"/>
                </a:cubicBezTo>
                <a:cubicBezTo>
                  <a:pt x="933" y="9486"/>
                  <a:pt x="933" y="9722"/>
                  <a:pt x="923" y="9743"/>
                </a:cubicBezTo>
                <a:cubicBezTo>
                  <a:pt x="912" y="9754"/>
                  <a:pt x="923" y="9796"/>
                  <a:pt x="933" y="9861"/>
                </a:cubicBezTo>
                <a:cubicBezTo>
                  <a:pt x="945" y="9915"/>
                  <a:pt x="955" y="10011"/>
                  <a:pt x="955" y="10075"/>
                </a:cubicBezTo>
                <a:cubicBezTo>
                  <a:pt x="966" y="10215"/>
                  <a:pt x="998" y="10376"/>
                  <a:pt x="1030" y="10419"/>
                </a:cubicBezTo>
                <a:cubicBezTo>
                  <a:pt x="1052" y="10430"/>
                  <a:pt x="1062" y="10473"/>
                  <a:pt x="1062" y="10516"/>
                </a:cubicBezTo>
                <a:cubicBezTo>
                  <a:pt x="1062" y="10547"/>
                  <a:pt x="1073" y="10612"/>
                  <a:pt x="1095" y="10655"/>
                </a:cubicBezTo>
                <a:cubicBezTo>
                  <a:pt x="1116" y="10687"/>
                  <a:pt x="1116" y="10740"/>
                  <a:pt x="1116" y="10752"/>
                </a:cubicBezTo>
                <a:cubicBezTo>
                  <a:pt x="1116" y="10762"/>
                  <a:pt x="1116" y="10794"/>
                  <a:pt x="1138" y="10816"/>
                </a:cubicBezTo>
                <a:cubicBezTo>
                  <a:pt x="1148" y="10837"/>
                  <a:pt x="1159" y="10880"/>
                  <a:pt x="1159" y="10902"/>
                </a:cubicBezTo>
                <a:cubicBezTo>
                  <a:pt x="1159" y="10933"/>
                  <a:pt x="1169" y="10966"/>
                  <a:pt x="1191" y="10987"/>
                </a:cubicBezTo>
                <a:cubicBezTo>
                  <a:pt x="1266" y="11095"/>
                  <a:pt x="1309" y="11234"/>
                  <a:pt x="1288" y="11277"/>
                </a:cubicBezTo>
                <a:cubicBezTo>
                  <a:pt x="1266" y="11309"/>
                  <a:pt x="1266" y="11331"/>
                  <a:pt x="1341" y="11556"/>
                </a:cubicBezTo>
                <a:cubicBezTo>
                  <a:pt x="1363" y="11610"/>
                  <a:pt x="1384" y="11674"/>
                  <a:pt x="1395" y="11684"/>
                </a:cubicBezTo>
                <a:cubicBezTo>
                  <a:pt x="1405" y="11695"/>
                  <a:pt x="1417" y="11738"/>
                  <a:pt x="1427" y="11770"/>
                </a:cubicBezTo>
                <a:cubicBezTo>
                  <a:pt x="1448" y="11910"/>
                  <a:pt x="1491" y="12049"/>
                  <a:pt x="1502" y="12070"/>
                </a:cubicBezTo>
                <a:cubicBezTo>
                  <a:pt x="1524" y="12092"/>
                  <a:pt x="1534" y="12135"/>
                  <a:pt x="1545" y="12167"/>
                </a:cubicBezTo>
                <a:cubicBezTo>
                  <a:pt x="1556" y="12210"/>
                  <a:pt x="1588" y="12253"/>
                  <a:pt x="1599" y="12263"/>
                </a:cubicBezTo>
                <a:cubicBezTo>
                  <a:pt x="1620" y="12275"/>
                  <a:pt x="1631" y="12296"/>
                  <a:pt x="1620" y="12306"/>
                </a:cubicBezTo>
                <a:cubicBezTo>
                  <a:pt x="1620" y="12318"/>
                  <a:pt x="1631" y="12360"/>
                  <a:pt x="1663" y="12403"/>
                </a:cubicBezTo>
                <a:cubicBezTo>
                  <a:pt x="1770" y="12532"/>
                  <a:pt x="1846" y="12661"/>
                  <a:pt x="1856" y="12714"/>
                </a:cubicBezTo>
                <a:cubicBezTo>
                  <a:pt x="1867" y="12747"/>
                  <a:pt x="1899" y="12790"/>
                  <a:pt x="1920" y="12821"/>
                </a:cubicBezTo>
                <a:cubicBezTo>
                  <a:pt x="1953" y="12854"/>
                  <a:pt x="1963" y="12875"/>
                  <a:pt x="1963" y="12897"/>
                </a:cubicBezTo>
                <a:cubicBezTo>
                  <a:pt x="1953" y="12907"/>
                  <a:pt x="1963" y="12929"/>
                  <a:pt x="1985" y="12961"/>
                </a:cubicBezTo>
                <a:cubicBezTo>
                  <a:pt x="2006" y="12983"/>
                  <a:pt x="2039" y="13036"/>
                  <a:pt x="2049" y="13057"/>
                </a:cubicBezTo>
                <a:cubicBezTo>
                  <a:pt x="2070" y="13090"/>
                  <a:pt x="2092" y="13111"/>
                  <a:pt x="2113" y="13122"/>
                </a:cubicBezTo>
                <a:cubicBezTo>
                  <a:pt x="2125" y="13122"/>
                  <a:pt x="2135" y="13143"/>
                  <a:pt x="2135" y="13154"/>
                </a:cubicBezTo>
                <a:cubicBezTo>
                  <a:pt x="2135" y="13176"/>
                  <a:pt x="2156" y="13207"/>
                  <a:pt x="2178" y="13240"/>
                </a:cubicBezTo>
                <a:cubicBezTo>
                  <a:pt x="2210" y="13261"/>
                  <a:pt x="2253" y="13315"/>
                  <a:pt x="2275" y="13347"/>
                </a:cubicBezTo>
                <a:cubicBezTo>
                  <a:pt x="2296" y="13390"/>
                  <a:pt x="2339" y="13443"/>
                  <a:pt x="2371" y="13476"/>
                </a:cubicBezTo>
                <a:cubicBezTo>
                  <a:pt x="2403" y="13508"/>
                  <a:pt x="2425" y="13551"/>
                  <a:pt x="2425" y="13562"/>
                </a:cubicBezTo>
                <a:cubicBezTo>
                  <a:pt x="2425" y="13572"/>
                  <a:pt x="2446" y="13615"/>
                  <a:pt x="2468" y="13636"/>
                </a:cubicBezTo>
                <a:cubicBezTo>
                  <a:pt x="2489" y="13669"/>
                  <a:pt x="2521" y="13722"/>
                  <a:pt x="2554" y="13765"/>
                </a:cubicBezTo>
                <a:cubicBezTo>
                  <a:pt x="2564" y="13808"/>
                  <a:pt x="2596" y="13841"/>
                  <a:pt x="2607" y="13841"/>
                </a:cubicBezTo>
                <a:cubicBezTo>
                  <a:pt x="2639" y="13841"/>
                  <a:pt x="2832" y="14055"/>
                  <a:pt x="2864" y="14130"/>
                </a:cubicBezTo>
                <a:cubicBezTo>
                  <a:pt x="2886" y="14184"/>
                  <a:pt x="2907" y="14205"/>
                  <a:pt x="2950" y="14227"/>
                </a:cubicBezTo>
                <a:cubicBezTo>
                  <a:pt x="2983" y="14248"/>
                  <a:pt x="3014" y="14280"/>
                  <a:pt x="3026" y="14301"/>
                </a:cubicBezTo>
                <a:cubicBezTo>
                  <a:pt x="3043" y="14337"/>
                  <a:pt x="3068" y="14358"/>
                  <a:pt x="3095" y="14358"/>
                </a:cubicBezTo>
                <a:cubicBezTo>
                  <a:pt x="3101" y="14358"/>
                  <a:pt x="3106" y="14357"/>
                  <a:pt x="3111" y="14356"/>
                </a:cubicBezTo>
                <a:cubicBezTo>
                  <a:pt x="3122" y="14356"/>
                  <a:pt x="3143" y="14366"/>
                  <a:pt x="3154" y="14387"/>
                </a:cubicBezTo>
                <a:cubicBezTo>
                  <a:pt x="3165" y="14409"/>
                  <a:pt x="3219" y="14463"/>
                  <a:pt x="3283" y="14516"/>
                </a:cubicBezTo>
                <a:cubicBezTo>
                  <a:pt x="3347" y="14570"/>
                  <a:pt x="3401" y="14623"/>
                  <a:pt x="3412" y="14645"/>
                </a:cubicBezTo>
                <a:cubicBezTo>
                  <a:pt x="3422" y="14656"/>
                  <a:pt x="3443" y="14677"/>
                  <a:pt x="3455" y="14677"/>
                </a:cubicBezTo>
                <a:cubicBezTo>
                  <a:pt x="3508" y="14677"/>
                  <a:pt x="3626" y="14742"/>
                  <a:pt x="3615" y="14763"/>
                </a:cubicBezTo>
                <a:cubicBezTo>
                  <a:pt x="3605" y="14785"/>
                  <a:pt x="3808" y="14945"/>
                  <a:pt x="3841" y="14945"/>
                </a:cubicBezTo>
                <a:cubicBezTo>
                  <a:pt x="3841" y="14945"/>
                  <a:pt x="3851" y="14967"/>
                  <a:pt x="3862" y="14978"/>
                </a:cubicBezTo>
                <a:cubicBezTo>
                  <a:pt x="3862" y="14999"/>
                  <a:pt x="3884" y="15021"/>
                  <a:pt x="3915" y="15031"/>
                </a:cubicBezTo>
                <a:cubicBezTo>
                  <a:pt x="3937" y="15042"/>
                  <a:pt x="3991" y="15074"/>
                  <a:pt x="4023" y="15106"/>
                </a:cubicBezTo>
                <a:cubicBezTo>
                  <a:pt x="4055" y="15138"/>
                  <a:pt x="4108" y="15160"/>
                  <a:pt x="4130" y="15171"/>
                </a:cubicBezTo>
                <a:cubicBezTo>
                  <a:pt x="4163" y="15171"/>
                  <a:pt x="4184" y="15192"/>
                  <a:pt x="4184" y="15202"/>
                </a:cubicBezTo>
                <a:cubicBezTo>
                  <a:pt x="4184" y="15235"/>
                  <a:pt x="4302" y="15310"/>
                  <a:pt x="4398" y="15342"/>
                </a:cubicBezTo>
                <a:cubicBezTo>
                  <a:pt x="4463" y="15364"/>
                  <a:pt x="4484" y="15385"/>
                  <a:pt x="4495" y="15407"/>
                </a:cubicBezTo>
                <a:cubicBezTo>
                  <a:pt x="4495" y="15438"/>
                  <a:pt x="4527" y="15450"/>
                  <a:pt x="4645" y="15493"/>
                </a:cubicBezTo>
                <a:cubicBezTo>
                  <a:pt x="4731" y="15524"/>
                  <a:pt x="4806" y="15557"/>
                  <a:pt x="4816" y="15567"/>
                </a:cubicBezTo>
                <a:cubicBezTo>
                  <a:pt x="4828" y="15589"/>
                  <a:pt x="4849" y="15610"/>
                  <a:pt x="4881" y="15621"/>
                </a:cubicBezTo>
                <a:cubicBezTo>
                  <a:pt x="4913" y="15632"/>
                  <a:pt x="4956" y="15664"/>
                  <a:pt x="4988" y="15696"/>
                </a:cubicBezTo>
                <a:cubicBezTo>
                  <a:pt x="5009" y="15717"/>
                  <a:pt x="5042" y="15739"/>
                  <a:pt x="5064" y="15739"/>
                </a:cubicBezTo>
                <a:cubicBezTo>
                  <a:pt x="5074" y="15739"/>
                  <a:pt x="5106" y="15771"/>
                  <a:pt x="5138" y="15814"/>
                </a:cubicBezTo>
                <a:cubicBezTo>
                  <a:pt x="5181" y="15857"/>
                  <a:pt x="5224" y="15889"/>
                  <a:pt x="5300" y="15922"/>
                </a:cubicBezTo>
                <a:cubicBezTo>
                  <a:pt x="5374" y="15953"/>
                  <a:pt x="5428" y="15986"/>
                  <a:pt x="5493" y="16050"/>
                </a:cubicBezTo>
                <a:cubicBezTo>
                  <a:pt x="5535" y="16093"/>
                  <a:pt x="5589" y="16136"/>
                  <a:pt x="5600" y="16136"/>
                </a:cubicBezTo>
                <a:cubicBezTo>
                  <a:pt x="5621" y="16136"/>
                  <a:pt x="5696" y="16168"/>
                  <a:pt x="5771" y="16200"/>
                </a:cubicBezTo>
                <a:cubicBezTo>
                  <a:pt x="5857" y="16243"/>
                  <a:pt x="5943" y="16275"/>
                  <a:pt x="5965" y="16275"/>
                </a:cubicBezTo>
                <a:cubicBezTo>
                  <a:pt x="5996" y="16275"/>
                  <a:pt x="6050" y="16297"/>
                  <a:pt x="6082" y="16308"/>
                </a:cubicBezTo>
                <a:cubicBezTo>
                  <a:pt x="6157" y="16354"/>
                  <a:pt x="6280" y="16385"/>
                  <a:pt x="6346" y="16385"/>
                </a:cubicBezTo>
                <a:cubicBezTo>
                  <a:pt x="6356" y="16385"/>
                  <a:pt x="6365" y="16384"/>
                  <a:pt x="6372" y="16382"/>
                </a:cubicBezTo>
                <a:cubicBezTo>
                  <a:pt x="6381" y="16379"/>
                  <a:pt x="6390" y="16378"/>
                  <a:pt x="6397" y="16378"/>
                </a:cubicBezTo>
                <a:cubicBezTo>
                  <a:pt x="6415" y="16378"/>
                  <a:pt x="6425" y="16386"/>
                  <a:pt x="6425" y="16394"/>
                </a:cubicBezTo>
                <a:cubicBezTo>
                  <a:pt x="6436" y="16415"/>
                  <a:pt x="6490" y="16436"/>
                  <a:pt x="6565" y="16447"/>
                </a:cubicBezTo>
                <a:cubicBezTo>
                  <a:pt x="6630" y="16468"/>
                  <a:pt x="6715" y="16490"/>
                  <a:pt x="6737" y="16501"/>
                </a:cubicBezTo>
                <a:cubicBezTo>
                  <a:pt x="6762" y="16513"/>
                  <a:pt x="6783" y="16518"/>
                  <a:pt x="6807" y="16518"/>
                </a:cubicBezTo>
                <a:cubicBezTo>
                  <a:pt x="6824" y="16518"/>
                  <a:pt x="6843" y="16516"/>
                  <a:pt x="6866" y="16511"/>
                </a:cubicBezTo>
                <a:cubicBezTo>
                  <a:pt x="6914" y="16500"/>
                  <a:pt x="7042" y="16495"/>
                  <a:pt x="7164" y="16495"/>
                </a:cubicBezTo>
                <a:cubicBezTo>
                  <a:pt x="7286" y="16495"/>
                  <a:pt x="7402" y="16500"/>
                  <a:pt x="7423" y="16511"/>
                </a:cubicBezTo>
                <a:cubicBezTo>
                  <a:pt x="7429" y="16524"/>
                  <a:pt x="7447" y="16529"/>
                  <a:pt x="7471" y="16529"/>
                </a:cubicBezTo>
                <a:cubicBezTo>
                  <a:pt x="7488" y="16529"/>
                  <a:pt x="7508" y="16526"/>
                  <a:pt x="7531" y="16522"/>
                </a:cubicBezTo>
                <a:cubicBezTo>
                  <a:pt x="7545" y="16519"/>
                  <a:pt x="7562" y="16517"/>
                  <a:pt x="7579" y="16517"/>
                </a:cubicBezTo>
                <a:cubicBezTo>
                  <a:pt x="7614" y="16517"/>
                  <a:pt x="7652" y="16522"/>
                  <a:pt x="7681" y="16522"/>
                </a:cubicBezTo>
                <a:cubicBezTo>
                  <a:pt x="7724" y="16533"/>
                  <a:pt x="7841" y="16544"/>
                  <a:pt x="7948" y="16544"/>
                </a:cubicBezTo>
                <a:cubicBezTo>
                  <a:pt x="8056" y="16544"/>
                  <a:pt x="8153" y="16554"/>
                  <a:pt x="8163" y="16554"/>
                </a:cubicBezTo>
                <a:cubicBezTo>
                  <a:pt x="8163" y="16565"/>
                  <a:pt x="8238" y="16575"/>
                  <a:pt x="8335" y="16575"/>
                </a:cubicBezTo>
                <a:cubicBezTo>
                  <a:pt x="8432" y="16587"/>
                  <a:pt x="8506" y="16597"/>
                  <a:pt x="8517" y="16608"/>
                </a:cubicBezTo>
                <a:cubicBezTo>
                  <a:pt x="8528" y="16608"/>
                  <a:pt x="8592" y="16618"/>
                  <a:pt x="8656" y="16618"/>
                </a:cubicBezTo>
                <a:cubicBezTo>
                  <a:pt x="8732" y="16618"/>
                  <a:pt x="8807" y="16630"/>
                  <a:pt x="8828" y="16640"/>
                </a:cubicBezTo>
                <a:cubicBezTo>
                  <a:pt x="8875" y="16653"/>
                  <a:pt x="8938" y="16663"/>
                  <a:pt x="8992" y="16663"/>
                </a:cubicBezTo>
                <a:cubicBezTo>
                  <a:pt x="9025" y="16663"/>
                  <a:pt x="9055" y="16659"/>
                  <a:pt x="9075" y="16651"/>
                </a:cubicBezTo>
                <a:cubicBezTo>
                  <a:pt x="9118" y="16640"/>
                  <a:pt x="9139" y="16640"/>
                  <a:pt x="9161" y="16640"/>
                </a:cubicBezTo>
                <a:cubicBezTo>
                  <a:pt x="9177" y="16651"/>
                  <a:pt x="9193" y="16656"/>
                  <a:pt x="9213" y="16656"/>
                </a:cubicBezTo>
                <a:cubicBezTo>
                  <a:pt x="9233" y="16656"/>
                  <a:pt x="9257" y="16651"/>
                  <a:pt x="9290" y="16640"/>
                </a:cubicBezTo>
                <a:cubicBezTo>
                  <a:pt x="9343" y="16630"/>
                  <a:pt x="9418" y="16618"/>
                  <a:pt x="9461" y="16618"/>
                </a:cubicBezTo>
                <a:cubicBezTo>
                  <a:pt x="9643" y="16618"/>
                  <a:pt x="9901" y="16608"/>
                  <a:pt x="10072" y="16587"/>
                </a:cubicBezTo>
                <a:cubicBezTo>
                  <a:pt x="10201" y="16575"/>
                  <a:pt x="10265" y="16554"/>
                  <a:pt x="10330" y="16522"/>
                </a:cubicBezTo>
                <a:cubicBezTo>
                  <a:pt x="10380" y="16497"/>
                  <a:pt x="10405" y="16487"/>
                  <a:pt x="10421" y="16487"/>
                </a:cubicBezTo>
                <a:cubicBezTo>
                  <a:pt x="10432" y="16487"/>
                  <a:pt x="10439" y="16492"/>
                  <a:pt x="10448" y="16501"/>
                </a:cubicBezTo>
                <a:cubicBezTo>
                  <a:pt x="10464" y="16517"/>
                  <a:pt x="10472" y="16525"/>
                  <a:pt x="10483" y="16525"/>
                </a:cubicBezTo>
                <a:cubicBezTo>
                  <a:pt x="10493" y="16525"/>
                  <a:pt x="10507" y="16517"/>
                  <a:pt x="10534" y="16501"/>
                </a:cubicBezTo>
                <a:cubicBezTo>
                  <a:pt x="10555" y="16490"/>
                  <a:pt x="10598" y="16468"/>
                  <a:pt x="10620" y="16468"/>
                </a:cubicBezTo>
                <a:cubicBezTo>
                  <a:pt x="10641" y="16468"/>
                  <a:pt x="10684" y="16458"/>
                  <a:pt x="10706" y="16447"/>
                </a:cubicBezTo>
                <a:cubicBezTo>
                  <a:pt x="10737" y="16425"/>
                  <a:pt x="10780" y="16425"/>
                  <a:pt x="10823" y="16425"/>
                </a:cubicBezTo>
                <a:cubicBezTo>
                  <a:pt x="10835" y="16428"/>
                  <a:pt x="10846" y="16429"/>
                  <a:pt x="10856" y="16429"/>
                </a:cubicBezTo>
                <a:cubicBezTo>
                  <a:pt x="10890" y="16429"/>
                  <a:pt x="10918" y="16413"/>
                  <a:pt x="10984" y="16372"/>
                </a:cubicBezTo>
                <a:cubicBezTo>
                  <a:pt x="11038" y="16339"/>
                  <a:pt x="11092" y="16318"/>
                  <a:pt x="11102" y="16318"/>
                </a:cubicBezTo>
                <a:cubicBezTo>
                  <a:pt x="11108" y="16321"/>
                  <a:pt x="11116" y="16322"/>
                  <a:pt x="11126" y="16322"/>
                </a:cubicBezTo>
                <a:cubicBezTo>
                  <a:pt x="11192" y="16322"/>
                  <a:pt x="11333" y="16268"/>
                  <a:pt x="11371" y="16222"/>
                </a:cubicBezTo>
                <a:cubicBezTo>
                  <a:pt x="11403" y="16197"/>
                  <a:pt x="11417" y="16185"/>
                  <a:pt x="11445" y="16185"/>
                </a:cubicBezTo>
                <a:cubicBezTo>
                  <a:pt x="11454" y="16185"/>
                  <a:pt x="11464" y="16187"/>
                  <a:pt x="11478" y="16189"/>
                </a:cubicBezTo>
                <a:cubicBezTo>
                  <a:pt x="11487" y="16193"/>
                  <a:pt x="11496" y="16194"/>
                  <a:pt x="11504" y="16194"/>
                </a:cubicBezTo>
                <a:cubicBezTo>
                  <a:pt x="11522" y="16194"/>
                  <a:pt x="11537" y="16186"/>
                  <a:pt x="11552" y="16179"/>
                </a:cubicBezTo>
                <a:cubicBezTo>
                  <a:pt x="11561" y="16163"/>
                  <a:pt x="11574" y="16153"/>
                  <a:pt x="11585" y="16153"/>
                </a:cubicBezTo>
                <a:cubicBezTo>
                  <a:pt x="11589" y="16153"/>
                  <a:pt x="11593" y="16155"/>
                  <a:pt x="11595" y="16158"/>
                </a:cubicBezTo>
                <a:cubicBezTo>
                  <a:pt x="11617" y="16158"/>
                  <a:pt x="11649" y="16146"/>
                  <a:pt x="11671" y="16136"/>
                </a:cubicBezTo>
                <a:cubicBezTo>
                  <a:pt x="11692" y="16115"/>
                  <a:pt x="11714" y="16103"/>
                  <a:pt x="11724" y="16103"/>
                </a:cubicBezTo>
                <a:cubicBezTo>
                  <a:pt x="11724" y="16103"/>
                  <a:pt x="11757" y="16082"/>
                  <a:pt x="11788" y="16050"/>
                </a:cubicBezTo>
                <a:cubicBezTo>
                  <a:pt x="11831" y="16029"/>
                  <a:pt x="11864" y="16007"/>
                  <a:pt x="11864" y="16007"/>
                </a:cubicBezTo>
                <a:cubicBezTo>
                  <a:pt x="11874" y="16007"/>
                  <a:pt x="11928" y="15975"/>
                  <a:pt x="11982" y="15953"/>
                </a:cubicBezTo>
                <a:cubicBezTo>
                  <a:pt x="12036" y="15932"/>
                  <a:pt x="12089" y="15900"/>
                  <a:pt x="12110" y="15900"/>
                </a:cubicBezTo>
                <a:cubicBezTo>
                  <a:pt x="12121" y="15900"/>
                  <a:pt x="12164" y="15879"/>
                  <a:pt x="12196" y="15846"/>
                </a:cubicBezTo>
                <a:cubicBezTo>
                  <a:pt x="12239" y="15814"/>
                  <a:pt x="12293" y="15793"/>
                  <a:pt x="12314" y="15782"/>
                </a:cubicBezTo>
                <a:cubicBezTo>
                  <a:pt x="12346" y="15782"/>
                  <a:pt x="12389" y="15760"/>
                  <a:pt x="12422" y="15739"/>
                </a:cubicBezTo>
                <a:cubicBezTo>
                  <a:pt x="12453" y="15728"/>
                  <a:pt x="12486" y="15707"/>
                  <a:pt x="12496" y="15707"/>
                </a:cubicBezTo>
                <a:cubicBezTo>
                  <a:pt x="12508" y="15707"/>
                  <a:pt x="12539" y="15696"/>
                  <a:pt x="12561" y="15674"/>
                </a:cubicBezTo>
                <a:cubicBezTo>
                  <a:pt x="12582" y="15664"/>
                  <a:pt x="12625" y="15643"/>
                  <a:pt x="12647" y="15643"/>
                </a:cubicBezTo>
                <a:cubicBezTo>
                  <a:pt x="12689" y="15643"/>
                  <a:pt x="12861" y="15589"/>
                  <a:pt x="12904" y="15557"/>
                </a:cubicBezTo>
                <a:cubicBezTo>
                  <a:pt x="12915" y="15535"/>
                  <a:pt x="12958" y="15524"/>
                  <a:pt x="13001" y="15524"/>
                </a:cubicBezTo>
                <a:cubicBezTo>
                  <a:pt x="13054" y="15524"/>
                  <a:pt x="13097" y="15503"/>
                  <a:pt x="13161" y="15460"/>
                </a:cubicBezTo>
                <a:cubicBezTo>
                  <a:pt x="13215" y="15428"/>
                  <a:pt x="13258" y="15396"/>
                  <a:pt x="13258" y="15385"/>
                </a:cubicBezTo>
                <a:cubicBezTo>
                  <a:pt x="13264" y="15380"/>
                  <a:pt x="13269" y="15377"/>
                  <a:pt x="13276" y="15377"/>
                </a:cubicBezTo>
                <a:cubicBezTo>
                  <a:pt x="13282" y="15377"/>
                  <a:pt x="13291" y="15380"/>
                  <a:pt x="13301" y="15385"/>
                </a:cubicBezTo>
                <a:cubicBezTo>
                  <a:pt x="13312" y="15385"/>
                  <a:pt x="13344" y="15374"/>
                  <a:pt x="13354" y="15353"/>
                </a:cubicBezTo>
                <a:cubicBezTo>
                  <a:pt x="13376" y="15331"/>
                  <a:pt x="13397" y="15321"/>
                  <a:pt x="13409" y="15321"/>
                </a:cubicBezTo>
                <a:cubicBezTo>
                  <a:pt x="13419" y="15321"/>
                  <a:pt x="13483" y="15278"/>
                  <a:pt x="13548" y="15235"/>
                </a:cubicBezTo>
                <a:cubicBezTo>
                  <a:pt x="13612" y="15181"/>
                  <a:pt x="13676" y="15138"/>
                  <a:pt x="13698" y="15138"/>
                </a:cubicBezTo>
                <a:cubicBezTo>
                  <a:pt x="13719" y="15138"/>
                  <a:pt x="13773" y="15117"/>
                  <a:pt x="13945" y="14999"/>
                </a:cubicBezTo>
                <a:cubicBezTo>
                  <a:pt x="13977" y="14978"/>
                  <a:pt x="13998" y="14956"/>
                  <a:pt x="13998" y="14945"/>
                </a:cubicBezTo>
                <a:cubicBezTo>
                  <a:pt x="13998" y="14913"/>
                  <a:pt x="14213" y="14731"/>
                  <a:pt x="14277" y="14699"/>
                </a:cubicBezTo>
                <a:cubicBezTo>
                  <a:pt x="14310" y="14677"/>
                  <a:pt x="14341" y="14656"/>
                  <a:pt x="14341" y="14645"/>
                </a:cubicBezTo>
                <a:cubicBezTo>
                  <a:pt x="14341" y="14623"/>
                  <a:pt x="14384" y="14580"/>
                  <a:pt x="14427" y="14527"/>
                </a:cubicBezTo>
                <a:cubicBezTo>
                  <a:pt x="14481" y="14484"/>
                  <a:pt x="14567" y="14377"/>
                  <a:pt x="14610" y="14301"/>
                </a:cubicBezTo>
                <a:cubicBezTo>
                  <a:pt x="14663" y="14216"/>
                  <a:pt x="14727" y="14130"/>
                  <a:pt x="14749" y="14098"/>
                </a:cubicBezTo>
                <a:cubicBezTo>
                  <a:pt x="14760" y="14065"/>
                  <a:pt x="14782" y="14012"/>
                  <a:pt x="14782" y="13991"/>
                </a:cubicBezTo>
                <a:cubicBezTo>
                  <a:pt x="14782" y="13969"/>
                  <a:pt x="14792" y="13937"/>
                  <a:pt x="14803" y="13937"/>
                </a:cubicBezTo>
                <a:cubicBezTo>
                  <a:pt x="14813" y="13937"/>
                  <a:pt x="14856" y="13872"/>
                  <a:pt x="14910" y="13808"/>
                </a:cubicBezTo>
                <a:cubicBezTo>
                  <a:pt x="14953" y="13744"/>
                  <a:pt x="15006" y="13669"/>
                  <a:pt x="15028" y="13636"/>
                </a:cubicBezTo>
                <a:cubicBezTo>
                  <a:pt x="15060" y="13594"/>
                  <a:pt x="15071" y="13572"/>
                  <a:pt x="15071" y="13540"/>
                </a:cubicBezTo>
                <a:cubicBezTo>
                  <a:pt x="15060" y="13497"/>
                  <a:pt x="15071" y="13476"/>
                  <a:pt x="15125" y="13433"/>
                </a:cubicBezTo>
                <a:cubicBezTo>
                  <a:pt x="15168" y="13390"/>
                  <a:pt x="15189" y="13358"/>
                  <a:pt x="15178" y="13336"/>
                </a:cubicBezTo>
                <a:cubicBezTo>
                  <a:pt x="15168" y="13315"/>
                  <a:pt x="15178" y="13293"/>
                  <a:pt x="15199" y="13272"/>
                </a:cubicBezTo>
                <a:cubicBezTo>
                  <a:pt x="15211" y="13261"/>
                  <a:pt x="15221" y="13229"/>
                  <a:pt x="15211" y="13219"/>
                </a:cubicBezTo>
                <a:cubicBezTo>
                  <a:pt x="15211" y="13197"/>
                  <a:pt x="15221" y="13164"/>
                  <a:pt x="15242" y="13133"/>
                </a:cubicBezTo>
                <a:cubicBezTo>
                  <a:pt x="15264" y="13111"/>
                  <a:pt x="15285" y="13068"/>
                  <a:pt x="15285" y="13047"/>
                </a:cubicBezTo>
                <a:cubicBezTo>
                  <a:pt x="15285" y="13036"/>
                  <a:pt x="15307" y="13004"/>
                  <a:pt x="15328" y="12983"/>
                </a:cubicBezTo>
                <a:cubicBezTo>
                  <a:pt x="15350" y="12961"/>
                  <a:pt x="15361" y="12929"/>
                  <a:pt x="15361" y="12918"/>
                </a:cubicBezTo>
                <a:cubicBezTo>
                  <a:pt x="15361" y="12875"/>
                  <a:pt x="15392" y="12821"/>
                  <a:pt x="15457" y="12757"/>
                </a:cubicBezTo>
                <a:cubicBezTo>
                  <a:pt x="15489" y="12714"/>
                  <a:pt x="15511" y="12682"/>
                  <a:pt x="15511" y="12671"/>
                </a:cubicBezTo>
                <a:cubicBezTo>
                  <a:pt x="15511" y="12650"/>
                  <a:pt x="15521" y="12618"/>
                  <a:pt x="15543" y="12596"/>
                </a:cubicBezTo>
                <a:cubicBezTo>
                  <a:pt x="15564" y="12564"/>
                  <a:pt x="15575" y="12532"/>
                  <a:pt x="15575" y="12521"/>
                </a:cubicBezTo>
                <a:cubicBezTo>
                  <a:pt x="15575" y="12511"/>
                  <a:pt x="15597" y="12457"/>
                  <a:pt x="15628" y="12403"/>
                </a:cubicBezTo>
                <a:cubicBezTo>
                  <a:pt x="15661" y="12360"/>
                  <a:pt x="15725" y="12221"/>
                  <a:pt x="15779" y="12103"/>
                </a:cubicBezTo>
                <a:cubicBezTo>
                  <a:pt x="15864" y="11920"/>
                  <a:pt x="15886" y="11856"/>
                  <a:pt x="15897" y="11749"/>
                </a:cubicBezTo>
                <a:cubicBezTo>
                  <a:pt x="15918" y="11653"/>
                  <a:pt x="15929" y="11610"/>
                  <a:pt x="15950" y="11577"/>
                </a:cubicBezTo>
                <a:cubicBezTo>
                  <a:pt x="15972" y="11556"/>
                  <a:pt x="15983" y="11524"/>
                  <a:pt x="15983" y="11491"/>
                </a:cubicBezTo>
                <a:cubicBezTo>
                  <a:pt x="15983" y="11438"/>
                  <a:pt x="16036" y="11223"/>
                  <a:pt x="16069" y="11159"/>
                </a:cubicBezTo>
                <a:cubicBezTo>
                  <a:pt x="16112" y="11062"/>
                  <a:pt x="16122" y="10998"/>
                  <a:pt x="16133" y="10902"/>
                </a:cubicBezTo>
                <a:cubicBezTo>
                  <a:pt x="16143" y="10837"/>
                  <a:pt x="16154" y="10773"/>
                  <a:pt x="16176" y="10752"/>
                </a:cubicBezTo>
                <a:cubicBezTo>
                  <a:pt x="16186" y="10719"/>
                  <a:pt x="16197" y="10687"/>
                  <a:pt x="16197" y="10666"/>
                </a:cubicBezTo>
                <a:cubicBezTo>
                  <a:pt x="16197" y="10644"/>
                  <a:pt x="16208" y="10612"/>
                  <a:pt x="16219" y="10590"/>
                </a:cubicBezTo>
                <a:cubicBezTo>
                  <a:pt x="16240" y="10558"/>
                  <a:pt x="16240" y="10537"/>
                  <a:pt x="16229" y="10494"/>
                </a:cubicBezTo>
                <a:cubicBezTo>
                  <a:pt x="16229" y="10451"/>
                  <a:pt x="16219" y="10311"/>
                  <a:pt x="16219" y="10172"/>
                </a:cubicBezTo>
                <a:cubicBezTo>
                  <a:pt x="16219" y="10011"/>
                  <a:pt x="16208" y="9893"/>
                  <a:pt x="16197" y="9861"/>
                </a:cubicBezTo>
                <a:cubicBezTo>
                  <a:pt x="16176" y="9808"/>
                  <a:pt x="16186" y="9743"/>
                  <a:pt x="16219" y="9700"/>
                </a:cubicBezTo>
                <a:cubicBezTo>
                  <a:pt x="16240" y="9679"/>
                  <a:pt x="16240" y="9668"/>
                  <a:pt x="16219" y="9615"/>
                </a:cubicBezTo>
                <a:cubicBezTo>
                  <a:pt x="16208" y="9582"/>
                  <a:pt x="16186" y="9486"/>
                  <a:pt x="16186" y="9400"/>
                </a:cubicBezTo>
                <a:cubicBezTo>
                  <a:pt x="16186" y="9314"/>
                  <a:pt x="16165" y="9228"/>
                  <a:pt x="16154" y="9207"/>
                </a:cubicBezTo>
                <a:cubicBezTo>
                  <a:pt x="16133" y="9164"/>
                  <a:pt x="16122" y="8949"/>
                  <a:pt x="16133" y="8842"/>
                </a:cubicBezTo>
                <a:cubicBezTo>
                  <a:pt x="16133" y="8788"/>
                  <a:pt x="16112" y="8423"/>
                  <a:pt x="16100" y="8349"/>
                </a:cubicBezTo>
                <a:cubicBezTo>
                  <a:pt x="16100" y="8316"/>
                  <a:pt x="16090" y="8220"/>
                  <a:pt x="16090" y="8145"/>
                </a:cubicBezTo>
                <a:cubicBezTo>
                  <a:pt x="16090" y="8059"/>
                  <a:pt x="16069" y="7963"/>
                  <a:pt x="16069" y="7930"/>
                </a:cubicBezTo>
                <a:cubicBezTo>
                  <a:pt x="15983" y="7630"/>
                  <a:pt x="15993" y="7651"/>
                  <a:pt x="16004" y="7512"/>
                </a:cubicBezTo>
                <a:cubicBezTo>
                  <a:pt x="16015" y="7415"/>
                  <a:pt x="16015" y="7362"/>
                  <a:pt x="15983" y="7265"/>
                </a:cubicBezTo>
                <a:cubicBezTo>
                  <a:pt x="15961" y="7169"/>
                  <a:pt x="15961" y="7126"/>
                  <a:pt x="15972" y="7115"/>
                </a:cubicBezTo>
                <a:cubicBezTo>
                  <a:pt x="15983" y="7093"/>
                  <a:pt x="15983" y="7083"/>
                  <a:pt x="15929" y="6804"/>
                </a:cubicBezTo>
                <a:cubicBezTo>
                  <a:pt x="15907" y="6729"/>
                  <a:pt x="15897" y="6654"/>
                  <a:pt x="15897" y="6633"/>
                </a:cubicBezTo>
                <a:cubicBezTo>
                  <a:pt x="15897" y="6611"/>
                  <a:pt x="15897" y="6579"/>
                  <a:pt x="15886" y="6557"/>
                </a:cubicBezTo>
                <a:cubicBezTo>
                  <a:pt x="15876" y="6547"/>
                  <a:pt x="15864" y="6428"/>
                  <a:pt x="15864" y="6311"/>
                </a:cubicBezTo>
                <a:cubicBezTo>
                  <a:pt x="15854" y="6139"/>
                  <a:pt x="15854" y="6075"/>
                  <a:pt x="15822" y="6032"/>
                </a:cubicBezTo>
                <a:cubicBezTo>
                  <a:pt x="15811" y="5999"/>
                  <a:pt x="15800" y="5946"/>
                  <a:pt x="15800" y="5860"/>
                </a:cubicBezTo>
                <a:cubicBezTo>
                  <a:pt x="15790" y="5775"/>
                  <a:pt x="15779" y="5710"/>
                  <a:pt x="15757" y="5667"/>
                </a:cubicBezTo>
                <a:cubicBezTo>
                  <a:pt x="15747" y="5624"/>
                  <a:pt x="15714" y="5570"/>
                  <a:pt x="15704" y="5539"/>
                </a:cubicBezTo>
                <a:cubicBezTo>
                  <a:pt x="15693" y="5506"/>
                  <a:pt x="15683" y="5453"/>
                  <a:pt x="15671" y="5431"/>
                </a:cubicBezTo>
                <a:cubicBezTo>
                  <a:pt x="15661" y="5399"/>
                  <a:pt x="15640" y="5367"/>
                  <a:pt x="15628" y="5345"/>
                </a:cubicBezTo>
                <a:cubicBezTo>
                  <a:pt x="15618" y="5313"/>
                  <a:pt x="15586" y="5249"/>
                  <a:pt x="15554" y="5195"/>
                </a:cubicBezTo>
                <a:cubicBezTo>
                  <a:pt x="15532" y="5131"/>
                  <a:pt x="15500" y="5077"/>
                  <a:pt x="15489" y="5077"/>
                </a:cubicBezTo>
                <a:cubicBezTo>
                  <a:pt x="15468" y="5067"/>
                  <a:pt x="15468" y="5055"/>
                  <a:pt x="15468" y="5034"/>
                </a:cubicBezTo>
                <a:cubicBezTo>
                  <a:pt x="15468" y="5024"/>
                  <a:pt x="15447" y="4991"/>
                  <a:pt x="15435" y="4970"/>
                </a:cubicBezTo>
                <a:cubicBezTo>
                  <a:pt x="15414" y="4948"/>
                  <a:pt x="15404" y="4916"/>
                  <a:pt x="15404" y="4895"/>
                </a:cubicBezTo>
                <a:cubicBezTo>
                  <a:pt x="15404" y="4884"/>
                  <a:pt x="15382" y="4841"/>
                  <a:pt x="15371" y="4819"/>
                </a:cubicBezTo>
                <a:cubicBezTo>
                  <a:pt x="15350" y="4788"/>
                  <a:pt x="15328" y="4723"/>
                  <a:pt x="15307" y="4669"/>
                </a:cubicBezTo>
                <a:cubicBezTo>
                  <a:pt x="15264" y="4509"/>
                  <a:pt x="15253" y="4498"/>
                  <a:pt x="15211" y="4498"/>
                </a:cubicBezTo>
                <a:cubicBezTo>
                  <a:pt x="15168" y="4487"/>
                  <a:pt x="15168" y="4476"/>
                  <a:pt x="15168" y="4444"/>
                </a:cubicBezTo>
                <a:cubicBezTo>
                  <a:pt x="15168" y="4423"/>
                  <a:pt x="15146" y="4390"/>
                  <a:pt x="15135" y="4369"/>
                </a:cubicBezTo>
                <a:cubicBezTo>
                  <a:pt x="15114" y="4359"/>
                  <a:pt x="15103" y="4337"/>
                  <a:pt x="15103" y="4326"/>
                </a:cubicBezTo>
                <a:cubicBezTo>
                  <a:pt x="15103" y="4316"/>
                  <a:pt x="15082" y="4283"/>
                  <a:pt x="15060" y="4262"/>
                </a:cubicBezTo>
                <a:cubicBezTo>
                  <a:pt x="15028" y="4230"/>
                  <a:pt x="15006" y="4197"/>
                  <a:pt x="15006" y="4176"/>
                </a:cubicBezTo>
                <a:cubicBezTo>
                  <a:pt x="15006" y="4144"/>
                  <a:pt x="14835" y="3951"/>
                  <a:pt x="14792" y="3940"/>
                </a:cubicBezTo>
                <a:cubicBezTo>
                  <a:pt x="14760" y="3918"/>
                  <a:pt x="14653" y="3790"/>
                  <a:pt x="14653" y="3747"/>
                </a:cubicBezTo>
                <a:cubicBezTo>
                  <a:pt x="14653" y="3725"/>
                  <a:pt x="14642" y="3704"/>
                  <a:pt x="14631" y="3682"/>
                </a:cubicBezTo>
                <a:cubicBezTo>
                  <a:pt x="14620" y="3672"/>
                  <a:pt x="14599" y="3629"/>
                  <a:pt x="14588" y="3597"/>
                </a:cubicBezTo>
                <a:cubicBezTo>
                  <a:pt x="14577" y="3554"/>
                  <a:pt x="14556" y="3522"/>
                  <a:pt x="14534" y="3511"/>
                </a:cubicBezTo>
                <a:cubicBezTo>
                  <a:pt x="14524" y="3511"/>
                  <a:pt x="14503" y="3489"/>
                  <a:pt x="14491" y="3458"/>
                </a:cubicBezTo>
                <a:cubicBezTo>
                  <a:pt x="14417" y="3318"/>
                  <a:pt x="14384" y="3253"/>
                  <a:pt x="14363" y="3232"/>
                </a:cubicBezTo>
                <a:cubicBezTo>
                  <a:pt x="14320" y="3189"/>
                  <a:pt x="14277" y="3125"/>
                  <a:pt x="14277" y="3082"/>
                </a:cubicBezTo>
                <a:cubicBezTo>
                  <a:pt x="14277" y="3072"/>
                  <a:pt x="14255" y="3039"/>
                  <a:pt x="14234" y="3029"/>
                </a:cubicBezTo>
                <a:cubicBezTo>
                  <a:pt x="14213" y="3017"/>
                  <a:pt x="14138" y="2953"/>
                  <a:pt x="14084" y="2889"/>
                </a:cubicBezTo>
                <a:cubicBezTo>
                  <a:pt x="14031" y="2824"/>
                  <a:pt x="13966" y="2750"/>
                  <a:pt x="13955" y="2739"/>
                </a:cubicBezTo>
                <a:lnTo>
                  <a:pt x="13912" y="2696"/>
                </a:lnTo>
                <a:cubicBezTo>
                  <a:pt x="13816" y="2588"/>
                  <a:pt x="13451" y="2288"/>
                  <a:pt x="13409" y="2288"/>
                </a:cubicBezTo>
                <a:cubicBezTo>
                  <a:pt x="13387" y="2288"/>
                  <a:pt x="13226" y="2149"/>
                  <a:pt x="13226" y="2128"/>
                </a:cubicBezTo>
                <a:cubicBezTo>
                  <a:pt x="13226" y="2095"/>
                  <a:pt x="13215" y="2074"/>
                  <a:pt x="13140" y="2020"/>
                </a:cubicBezTo>
                <a:cubicBezTo>
                  <a:pt x="13087" y="1999"/>
                  <a:pt x="13033" y="1956"/>
                  <a:pt x="13022" y="1935"/>
                </a:cubicBezTo>
                <a:cubicBezTo>
                  <a:pt x="13001" y="1913"/>
                  <a:pt x="12979" y="1902"/>
                  <a:pt x="12968" y="1902"/>
                </a:cubicBezTo>
                <a:cubicBezTo>
                  <a:pt x="12958" y="1902"/>
                  <a:pt x="12915" y="1870"/>
                  <a:pt x="12894" y="1849"/>
                </a:cubicBezTo>
                <a:cubicBezTo>
                  <a:pt x="12861" y="1816"/>
                  <a:pt x="12808" y="1773"/>
                  <a:pt x="12775" y="1752"/>
                </a:cubicBezTo>
                <a:cubicBezTo>
                  <a:pt x="12732" y="1720"/>
                  <a:pt x="12679" y="1677"/>
                  <a:pt x="12658" y="1656"/>
                </a:cubicBezTo>
                <a:cubicBezTo>
                  <a:pt x="12636" y="1634"/>
                  <a:pt x="12593" y="1602"/>
                  <a:pt x="12572" y="1602"/>
                </a:cubicBezTo>
                <a:cubicBezTo>
                  <a:pt x="12550" y="1591"/>
                  <a:pt x="12508" y="1559"/>
                  <a:pt x="12486" y="1537"/>
                </a:cubicBezTo>
                <a:cubicBezTo>
                  <a:pt x="12453" y="1505"/>
                  <a:pt x="12432" y="1473"/>
                  <a:pt x="12422" y="1473"/>
                </a:cubicBezTo>
                <a:cubicBezTo>
                  <a:pt x="12400" y="1473"/>
                  <a:pt x="12260" y="1377"/>
                  <a:pt x="12186" y="1312"/>
                </a:cubicBezTo>
                <a:cubicBezTo>
                  <a:pt x="12164" y="1291"/>
                  <a:pt x="12121" y="1258"/>
                  <a:pt x="12100" y="1258"/>
                </a:cubicBezTo>
                <a:cubicBezTo>
                  <a:pt x="12067" y="1237"/>
                  <a:pt x="12046" y="1227"/>
                  <a:pt x="12046" y="1205"/>
                </a:cubicBezTo>
                <a:cubicBezTo>
                  <a:pt x="12036" y="1194"/>
                  <a:pt x="12003" y="1173"/>
                  <a:pt x="11971" y="1162"/>
                </a:cubicBezTo>
                <a:cubicBezTo>
                  <a:pt x="11939" y="1141"/>
                  <a:pt x="11843" y="1098"/>
                  <a:pt x="11757" y="1055"/>
                </a:cubicBezTo>
                <a:cubicBezTo>
                  <a:pt x="11681" y="1022"/>
                  <a:pt x="11595" y="991"/>
                  <a:pt x="11574" y="991"/>
                </a:cubicBezTo>
                <a:cubicBezTo>
                  <a:pt x="11564" y="991"/>
                  <a:pt x="11531" y="979"/>
                  <a:pt x="11521" y="979"/>
                </a:cubicBezTo>
                <a:cubicBezTo>
                  <a:pt x="11510" y="958"/>
                  <a:pt x="11371" y="937"/>
                  <a:pt x="11306" y="937"/>
                </a:cubicBezTo>
                <a:cubicBezTo>
                  <a:pt x="11285" y="937"/>
                  <a:pt x="11242" y="926"/>
                  <a:pt x="11220" y="905"/>
                </a:cubicBezTo>
                <a:cubicBezTo>
                  <a:pt x="11174" y="874"/>
                  <a:pt x="11062" y="849"/>
                  <a:pt x="10987" y="849"/>
                </a:cubicBezTo>
                <a:cubicBezTo>
                  <a:pt x="10957" y="849"/>
                  <a:pt x="10932" y="853"/>
                  <a:pt x="10920" y="862"/>
                </a:cubicBezTo>
                <a:cubicBezTo>
                  <a:pt x="10913" y="869"/>
                  <a:pt x="10890" y="873"/>
                  <a:pt x="10865" y="873"/>
                </a:cubicBezTo>
                <a:cubicBezTo>
                  <a:pt x="10818" y="873"/>
                  <a:pt x="10759" y="861"/>
                  <a:pt x="10759" y="840"/>
                </a:cubicBezTo>
                <a:cubicBezTo>
                  <a:pt x="10759" y="833"/>
                  <a:pt x="10742" y="829"/>
                  <a:pt x="10717" y="829"/>
                </a:cubicBezTo>
                <a:cubicBezTo>
                  <a:pt x="10671" y="829"/>
                  <a:pt x="10596" y="841"/>
                  <a:pt x="10534" y="862"/>
                </a:cubicBezTo>
                <a:cubicBezTo>
                  <a:pt x="10505" y="872"/>
                  <a:pt x="10487" y="877"/>
                  <a:pt x="10473" y="877"/>
                </a:cubicBezTo>
                <a:cubicBezTo>
                  <a:pt x="10455" y="877"/>
                  <a:pt x="10444" y="869"/>
                  <a:pt x="10427" y="851"/>
                </a:cubicBezTo>
                <a:cubicBezTo>
                  <a:pt x="10405" y="819"/>
                  <a:pt x="10384" y="819"/>
                  <a:pt x="10373" y="819"/>
                </a:cubicBezTo>
                <a:cubicBezTo>
                  <a:pt x="10334" y="835"/>
                  <a:pt x="10231" y="844"/>
                  <a:pt x="10153" y="844"/>
                </a:cubicBezTo>
                <a:cubicBezTo>
                  <a:pt x="10125" y="844"/>
                  <a:pt x="10101" y="843"/>
                  <a:pt x="10083" y="840"/>
                </a:cubicBezTo>
                <a:cubicBezTo>
                  <a:pt x="10041" y="840"/>
                  <a:pt x="9986" y="840"/>
                  <a:pt x="9944" y="851"/>
                </a:cubicBezTo>
                <a:cubicBezTo>
                  <a:pt x="9901" y="851"/>
                  <a:pt x="9805" y="862"/>
                  <a:pt x="9719" y="862"/>
                </a:cubicBezTo>
                <a:cubicBezTo>
                  <a:pt x="9681" y="859"/>
                  <a:pt x="9650" y="857"/>
                  <a:pt x="9625" y="857"/>
                </a:cubicBezTo>
                <a:cubicBezTo>
                  <a:pt x="9567" y="857"/>
                  <a:pt x="9541" y="865"/>
                  <a:pt x="9526" y="872"/>
                </a:cubicBezTo>
                <a:cubicBezTo>
                  <a:pt x="9505" y="893"/>
                  <a:pt x="9386" y="905"/>
                  <a:pt x="9273" y="905"/>
                </a:cubicBezTo>
                <a:cubicBezTo>
                  <a:pt x="9210" y="905"/>
                  <a:pt x="9149" y="901"/>
                  <a:pt x="9107" y="894"/>
                </a:cubicBezTo>
                <a:cubicBezTo>
                  <a:pt x="9083" y="886"/>
                  <a:pt x="9064" y="882"/>
                  <a:pt x="9047" y="882"/>
                </a:cubicBezTo>
                <a:cubicBezTo>
                  <a:pt x="9017" y="882"/>
                  <a:pt x="8989" y="891"/>
                  <a:pt x="8935" y="905"/>
                </a:cubicBezTo>
                <a:cubicBezTo>
                  <a:pt x="8842" y="942"/>
                  <a:pt x="8643" y="971"/>
                  <a:pt x="8551" y="971"/>
                </a:cubicBezTo>
                <a:cubicBezTo>
                  <a:pt x="8537" y="971"/>
                  <a:pt x="8526" y="970"/>
                  <a:pt x="8517" y="969"/>
                </a:cubicBezTo>
                <a:cubicBezTo>
                  <a:pt x="8506" y="966"/>
                  <a:pt x="8496" y="965"/>
                  <a:pt x="8487" y="965"/>
                </a:cubicBezTo>
                <a:cubicBezTo>
                  <a:pt x="8461" y="965"/>
                  <a:pt x="8441" y="975"/>
                  <a:pt x="8410" y="991"/>
                </a:cubicBezTo>
                <a:cubicBezTo>
                  <a:pt x="8383" y="1011"/>
                  <a:pt x="8364" y="1018"/>
                  <a:pt x="8351" y="1018"/>
                </a:cubicBezTo>
                <a:cubicBezTo>
                  <a:pt x="8344" y="1018"/>
                  <a:pt x="8339" y="1016"/>
                  <a:pt x="8335" y="1012"/>
                </a:cubicBezTo>
                <a:cubicBezTo>
                  <a:pt x="8330" y="998"/>
                  <a:pt x="8320" y="992"/>
                  <a:pt x="8304" y="992"/>
                </a:cubicBezTo>
                <a:cubicBezTo>
                  <a:pt x="8281" y="992"/>
                  <a:pt x="8245" y="1004"/>
                  <a:pt x="8196" y="1022"/>
                </a:cubicBezTo>
                <a:cubicBezTo>
                  <a:pt x="8161" y="1043"/>
                  <a:pt x="8140" y="1051"/>
                  <a:pt x="8121" y="1051"/>
                </a:cubicBezTo>
                <a:cubicBezTo>
                  <a:pt x="8110" y="1051"/>
                  <a:pt x="8100" y="1048"/>
                  <a:pt x="8088" y="1044"/>
                </a:cubicBezTo>
                <a:cubicBezTo>
                  <a:pt x="8074" y="1034"/>
                  <a:pt x="8061" y="1029"/>
                  <a:pt x="8047" y="1029"/>
                </a:cubicBezTo>
                <a:cubicBezTo>
                  <a:pt x="8030" y="1029"/>
                  <a:pt x="8010" y="1037"/>
                  <a:pt x="7981" y="1055"/>
                </a:cubicBezTo>
                <a:cubicBezTo>
                  <a:pt x="7917" y="1076"/>
                  <a:pt x="7874" y="1087"/>
                  <a:pt x="7681" y="1087"/>
                </a:cubicBezTo>
                <a:cubicBezTo>
                  <a:pt x="7640" y="1084"/>
                  <a:pt x="7604" y="1082"/>
                  <a:pt x="7573" y="1082"/>
                </a:cubicBezTo>
                <a:cubicBezTo>
                  <a:pt x="7496" y="1082"/>
                  <a:pt x="7446" y="1090"/>
                  <a:pt x="7423" y="1098"/>
                </a:cubicBezTo>
                <a:cubicBezTo>
                  <a:pt x="7373" y="1126"/>
                  <a:pt x="7124" y="1145"/>
                  <a:pt x="6944" y="1145"/>
                </a:cubicBezTo>
                <a:cubicBezTo>
                  <a:pt x="6853" y="1145"/>
                  <a:pt x="6780" y="1141"/>
                  <a:pt x="6758" y="1130"/>
                </a:cubicBezTo>
                <a:cubicBezTo>
                  <a:pt x="6755" y="1127"/>
                  <a:pt x="6749" y="1125"/>
                  <a:pt x="6742" y="1125"/>
                </a:cubicBezTo>
                <a:cubicBezTo>
                  <a:pt x="6723" y="1125"/>
                  <a:pt x="6695" y="1133"/>
                  <a:pt x="6672" y="1141"/>
                </a:cubicBezTo>
                <a:cubicBezTo>
                  <a:pt x="6655" y="1145"/>
                  <a:pt x="6639" y="1147"/>
                  <a:pt x="6624" y="1147"/>
                </a:cubicBezTo>
                <a:cubicBezTo>
                  <a:pt x="6601" y="1147"/>
                  <a:pt x="6579" y="1142"/>
                  <a:pt x="6554" y="1130"/>
                </a:cubicBezTo>
                <a:cubicBezTo>
                  <a:pt x="6532" y="1125"/>
                  <a:pt x="6516" y="1123"/>
                  <a:pt x="6502" y="1123"/>
                </a:cubicBezTo>
                <a:cubicBezTo>
                  <a:pt x="6481" y="1123"/>
                  <a:pt x="6466" y="1128"/>
                  <a:pt x="6447" y="1141"/>
                </a:cubicBezTo>
                <a:cubicBezTo>
                  <a:pt x="6412" y="1161"/>
                  <a:pt x="6328" y="1173"/>
                  <a:pt x="6247" y="1173"/>
                </a:cubicBezTo>
                <a:cubicBezTo>
                  <a:pt x="6202" y="1173"/>
                  <a:pt x="6159" y="1170"/>
                  <a:pt x="6125" y="1162"/>
                </a:cubicBezTo>
                <a:cubicBezTo>
                  <a:pt x="6095" y="1154"/>
                  <a:pt x="6070" y="1147"/>
                  <a:pt x="6050" y="1147"/>
                </a:cubicBezTo>
                <a:cubicBezTo>
                  <a:pt x="6042" y="1147"/>
                  <a:pt x="6035" y="1148"/>
                  <a:pt x="6029" y="1151"/>
                </a:cubicBezTo>
                <a:cubicBezTo>
                  <a:pt x="6007" y="1162"/>
                  <a:pt x="5975" y="1173"/>
                  <a:pt x="5943" y="1173"/>
                </a:cubicBezTo>
                <a:cubicBezTo>
                  <a:pt x="5922" y="1173"/>
                  <a:pt x="5879" y="1184"/>
                  <a:pt x="5868" y="1194"/>
                </a:cubicBezTo>
                <a:cubicBezTo>
                  <a:pt x="5825" y="1227"/>
                  <a:pt x="5643" y="1248"/>
                  <a:pt x="5450" y="1248"/>
                </a:cubicBezTo>
                <a:lnTo>
                  <a:pt x="5085" y="1248"/>
                </a:lnTo>
                <a:cubicBezTo>
                  <a:pt x="5052" y="1248"/>
                  <a:pt x="5031" y="1258"/>
                  <a:pt x="5009" y="1269"/>
                </a:cubicBezTo>
                <a:cubicBezTo>
                  <a:pt x="4999" y="1280"/>
                  <a:pt x="4935" y="1291"/>
                  <a:pt x="4870" y="1301"/>
                </a:cubicBezTo>
                <a:cubicBezTo>
                  <a:pt x="4806" y="1312"/>
                  <a:pt x="4720" y="1334"/>
                  <a:pt x="4666" y="1355"/>
                </a:cubicBezTo>
                <a:cubicBezTo>
                  <a:pt x="4617" y="1384"/>
                  <a:pt x="4591" y="1393"/>
                  <a:pt x="4572" y="1393"/>
                </a:cubicBezTo>
                <a:cubicBezTo>
                  <a:pt x="4563" y="1393"/>
                  <a:pt x="4556" y="1391"/>
                  <a:pt x="4549" y="1387"/>
                </a:cubicBezTo>
                <a:cubicBezTo>
                  <a:pt x="4538" y="1376"/>
                  <a:pt x="4527" y="1371"/>
                  <a:pt x="4514" y="1371"/>
                </a:cubicBezTo>
                <a:cubicBezTo>
                  <a:pt x="4500" y="1371"/>
                  <a:pt x="4484" y="1376"/>
                  <a:pt x="4463" y="1387"/>
                </a:cubicBezTo>
                <a:cubicBezTo>
                  <a:pt x="4441" y="1398"/>
                  <a:pt x="4377" y="1420"/>
                  <a:pt x="4344" y="1420"/>
                </a:cubicBezTo>
                <a:cubicBezTo>
                  <a:pt x="4302" y="1430"/>
                  <a:pt x="4248" y="1441"/>
                  <a:pt x="4227" y="1451"/>
                </a:cubicBezTo>
                <a:cubicBezTo>
                  <a:pt x="4205" y="1463"/>
                  <a:pt x="4141" y="1484"/>
                  <a:pt x="4087" y="1494"/>
                </a:cubicBezTo>
                <a:cubicBezTo>
                  <a:pt x="4034" y="1505"/>
                  <a:pt x="3980" y="1516"/>
                  <a:pt x="3958" y="1527"/>
                </a:cubicBezTo>
                <a:cubicBezTo>
                  <a:pt x="3927" y="1537"/>
                  <a:pt x="3862" y="1559"/>
                  <a:pt x="3755" y="1570"/>
                </a:cubicBezTo>
                <a:cubicBezTo>
                  <a:pt x="3712" y="1580"/>
                  <a:pt x="3658" y="1602"/>
                  <a:pt x="3648" y="1613"/>
                </a:cubicBezTo>
                <a:cubicBezTo>
                  <a:pt x="3626" y="1623"/>
                  <a:pt x="3605" y="1644"/>
                  <a:pt x="3594" y="1644"/>
                </a:cubicBezTo>
                <a:cubicBezTo>
                  <a:pt x="3572" y="1644"/>
                  <a:pt x="3551" y="1656"/>
                  <a:pt x="3540" y="1677"/>
                </a:cubicBezTo>
                <a:cubicBezTo>
                  <a:pt x="3519" y="1687"/>
                  <a:pt x="3497" y="1709"/>
                  <a:pt x="3476" y="1709"/>
                </a:cubicBezTo>
                <a:cubicBezTo>
                  <a:pt x="3465" y="1709"/>
                  <a:pt x="3443" y="1720"/>
                  <a:pt x="3433" y="1730"/>
                </a:cubicBezTo>
                <a:cubicBezTo>
                  <a:pt x="3422" y="1741"/>
                  <a:pt x="3401" y="1752"/>
                  <a:pt x="3379" y="1752"/>
                </a:cubicBezTo>
                <a:cubicBezTo>
                  <a:pt x="3347" y="1752"/>
                  <a:pt x="3133" y="1859"/>
                  <a:pt x="3111" y="1880"/>
                </a:cubicBezTo>
                <a:cubicBezTo>
                  <a:pt x="3111" y="1892"/>
                  <a:pt x="3090" y="1902"/>
                  <a:pt x="3068" y="1902"/>
                </a:cubicBezTo>
                <a:cubicBezTo>
                  <a:pt x="3047" y="1902"/>
                  <a:pt x="3014" y="1913"/>
                  <a:pt x="2993" y="1935"/>
                </a:cubicBezTo>
                <a:cubicBezTo>
                  <a:pt x="2961" y="1945"/>
                  <a:pt x="2940" y="1966"/>
                  <a:pt x="2940" y="1966"/>
                </a:cubicBezTo>
                <a:cubicBezTo>
                  <a:pt x="2940" y="1966"/>
                  <a:pt x="2907" y="1977"/>
                  <a:pt x="2886" y="1988"/>
                </a:cubicBezTo>
                <a:cubicBezTo>
                  <a:pt x="2864" y="1999"/>
                  <a:pt x="2821" y="1999"/>
                  <a:pt x="2800" y="1999"/>
                </a:cubicBezTo>
                <a:cubicBezTo>
                  <a:pt x="2778" y="1999"/>
                  <a:pt x="2757" y="2009"/>
                  <a:pt x="2747" y="2031"/>
                </a:cubicBezTo>
                <a:cubicBezTo>
                  <a:pt x="2725" y="2063"/>
                  <a:pt x="2704" y="2074"/>
                  <a:pt x="2693" y="2074"/>
                </a:cubicBezTo>
                <a:cubicBezTo>
                  <a:pt x="2682" y="2074"/>
                  <a:pt x="2661" y="2095"/>
                  <a:pt x="2639" y="2116"/>
                </a:cubicBezTo>
                <a:cubicBezTo>
                  <a:pt x="2628" y="2138"/>
                  <a:pt x="2596" y="2159"/>
                  <a:pt x="2575" y="2171"/>
                </a:cubicBezTo>
                <a:cubicBezTo>
                  <a:pt x="2554" y="2171"/>
                  <a:pt x="2500" y="2202"/>
                  <a:pt x="2468" y="2224"/>
                </a:cubicBezTo>
                <a:cubicBezTo>
                  <a:pt x="2435" y="2235"/>
                  <a:pt x="2403" y="2256"/>
                  <a:pt x="2392" y="2256"/>
                </a:cubicBezTo>
                <a:cubicBezTo>
                  <a:pt x="2371" y="2256"/>
                  <a:pt x="2178" y="2449"/>
                  <a:pt x="2146" y="2492"/>
                </a:cubicBezTo>
                <a:cubicBezTo>
                  <a:pt x="2135" y="2514"/>
                  <a:pt x="2113" y="2535"/>
                  <a:pt x="2092" y="2535"/>
                </a:cubicBezTo>
                <a:cubicBezTo>
                  <a:pt x="2070" y="2535"/>
                  <a:pt x="2039" y="2545"/>
                  <a:pt x="2017" y="2578"/>
                </a:cubicBezTo>
                <a:cubicBezTo>
                  <a:pt x="2000" y="2604"/>
                  <a:pt x="1982" y="2624"/>
                  <a:pt x="1976" y="2624"/>
                </a:cubicBezTo>
                <a:cubicBezTo>
                  <a:pt x="1975" y="2624"/>
                  <a:pt x="1974" y="2623"/>
                  <a:pt x="1974" y="2621"/>
                </a:cubicBezTo>
                <a:cubicBezTo>
                  <a:pt x="1963" y="2621"/>
                  <a:pt x="1942" y="2631"/>
                  <a:pt x="1931" y="2642"/>
                </a:cubicBezTo>
                <a:cubicBezTo>
                  <a:pt x="1824" y="2760"/>
                  <a:pt x="1792" y="2793"/>
                  <a:pt x="1770" y="2836"/>
                </a:cubicBezTo>
                <a:cubicBezTo>
                  <a:pt x="1738" y="2889"/>
                  <a:pt x="1599" y="3017"/>
                  <a:pt x="1567" y="3017"/>
                </a:cubicBezTo>
                <a:cubicBezTo>
                  <a:pt x="1556" y="3017"/>
                  <a:pt x="1545" y="3039"/>
                  <a:pt x="1534" y="3050"/>
                </a:cubicBezTo>
                <a:cubicBezTo>
                  <a:pt x="1524" y="3114"/>
                  <a:pt x="1460" y="3189"/>
                  <a:pt x="1395" y="3232"/>
                </a:cubicBezTo>
                <a:cubicBezTo>
                  <a:pt x="1363" y="3253"/>
                  <a:pt x="1331" y="3286"/>
                  <a:pt x="1331" y="3307"/>
                </a:cubicBezTo>
                <a:cubicBezTo>
                  <a:pt x="1320" y="3339"/>
                  <a:pt x="1309" y="3372"/>
                  <a:pt x="1288" y="3382"/>
                </a:cubicBezTo>
                <a:cubicBezTo>
                  <a:pt x="1277" y="3404"/>
                  <a:pt x="1255" y="3446"/>
                  <a:pt x="1245" y="3479"/>
                </a:cubicBezTo>
                <a:lnTo>
                  <a:pt x="1191" y="3586"/>
                </a:lnTo>
                <a:cubicBezTo>
                  <a:pt x="1169" y="3618"/>
                  <a:pt x="1159" y="3651"/>
                  <a:pt x="1159" y="3672"/>
                </a:cubicBezTo>
                <a:cubicBezTo>
                  <a:pt x="1169" y="3694"/>
                  <a:pt x="1159" y="3704"/>
                  <a:pt x="1148" y="3704"/>
                </a:cubicBezTo>
                <a:cubicBezTo>
                  <a:pt x="1116" y="3704"/>
                  <a:pt x="1095" y="3737"/>
                  <a:pt x="1084" y="3822"/>
                </a:cubicBezTo>
                <a:cubicBezTo>
                  <a:pt x="1084" y="3854"/>
                  <a:pt x="1052" y="3908"/>
                  <a:pt x="1030" y="3951"/>
                </a:cubicBezTo>
                <a:cubicBezTo>
                  <a:pt x="998" y="4004"/>
                  <a:pt x="976" y="4047"/>
                  <a:pt x="966" y="4123"/>
                </a:cubicBezTo>
                <a:cubicBezTo>
                  <a:pt x="955" y="4176"/>
                  <a:pt x="933" y="4240"/>
                  <a:pt x="923" y="4262"/>
                </a:cubicBezTo>
                <a:cubicBezTo>
                  <a:pt x="902" y="4294"/>
                  <a:pt x="880" y="4326"/>
                  <a:pt x="880" y="4359"/>
                </a:cubicBezTo>
                <a:lnTo>
                  <a:pt x="837" y="4444"/>
                </a:lnTo>
                <a:cubicBezTo>
                  <a:pt x="816" y="4455"/>
                  <a:pt x="794" y="4509"/>
                  <a:pt x="783" y="4541"/>
                </a:cubicBezTo>
                <a:cubicBezTo>
                  <a:pt x="762" y="4583"/>
                  <a:pt x="740" y="4626"/>
                  <a:pt x="719" y="4638"/>
                </a:cubicBezTo>
                <a:cubicBezTo>
                  <a:pt x="698" y="4659"/>
                  <a:pt x="676" y="4712"/>
                  <a:pt x="666" y="4766"/>
                </a:cubicBezTo>
                <a:cubicBezTo>
                  <a:pt x="644" y="4819"/>
                  <a:pt x="623" y="4874"/>
                  <a:pt x="612" y="4884"/>
                </a:cubicBezTo>
                <a:cubicBezTo>
                  <a:pt x="601" y="4905"/>
                  <a:pt x="590" y="4927"/>
                  <a:pt x="590" y="4948"/>
                </a:cubicBezTo>
                <a:cubicBezTo>
                  <a:pt x="601" y="5024"/>
                  <a:pt x="590" y="5055"/>
                  <a:pt x="537" y="5098"/>
                </a:cubicBezTo>
                <a:cubicBezTo>
                  <a:pt x="504" y="5131"/>
                  <a:pt x="494" y="5152"/>
                  <a:pt x="494" y="5195"/>
                </a:cubicBezTo>
                <a:cubicBezTo>
                  <a:pt x="504" y="5281"/>
                  <a:pt x="473" y="5410"/>
                  <a:pt x="440" y="5442"/>
                </a:cubicBezTo>
                <a:cubicBezTo>
                  <a:pt x="430" y="5463"/>
                  <a:pt x="408" y="5506"/>
                  <a:pt x="397" y="5549"/>
                </a:cubicBezTo>
                <a:cubicBezTo>
                  <a:pt x="387" y="5592"/>
                  <a:pt x="365" y="5635"/>
                  <a:pt x="354" y="5656"/>
                </a:cubicBezTo>
                <a:cubicBezTo>
                  <a:pt x="323" y="5710"/>
                  <a:pt x="311" y="5806"/>
                  <a:pt x="333" y="5839"/>
                </a:cubicBezTo>
                <a:cubicBezTo>
                  <a:pt x="344" y="5849"/>
                  <a:pt x="344" y="5871"/>
                  <a:pt x="323" y="5903"/>
                </a:cubicBezTo>
                <a:cubicBezTo>
                  <a:pt x="290" y="5968"/>
                  <a:pt x="280" y="6021"/>
                  <a:pt x="268" y="6204"/>
                </a:cubicBezTo>
                <a:cubicBezTo>
                  <a:pt x="268" y="6278"/>
                  <a:pt x="258" y="6343"/>
                  <a:pt x="247" y="6354"/>
                </a:cubicBezTo>
                <a:cubicBezTo>
                  <a:pt x="237" y="6364"/>
                  <a:pt x="237" y="6385"/>
                  <a:pt x="247" y="6407"/>
                </a:cubicBezTo>
                <a:cubicBezTo>
                  <a:pt x="247" y="6440"/>
                  <a:pt x="247" y="6450"/>
                  <a:pt x="215" y="6482"/>
                </a:cubicBezTo>
                <a:cubicBezTo>
                  <a:pt x="183" y="6504"/>
                  <a:pt x="172" y="6525"/>
                  <a:pt x="151" y="6707"/>
                </a:cubicBezTo>
                <a:cubicBezTo>
                  <a:pt x="140" y="6815"/>
                  <a:pt x="129" y="6965"/>
                  <a:pt x="129" y="7040"/>
                </a:cubicBezTo>
                <a:cubicBezTo>
                  <a:pt x="129" y="7115"/>
                  <a:pt x="118" y="7212"/>
                  <a:pt x="108" y="7244"/>
                </a:cubicBezTo>
                <a:cubicBezTo>
                  <a:pt x="108" y="7286"/>
                  <a:pt x="108" y="7319"/>
                  <a:pt x="118" y="7351"/>
                </a:cubicBezTo>
                <a:cubicBezTo>
                  <a:pt x="151" y="7394"/>
                  <a:pt x="118" y="7684"/>
                  <a:pt x="75" y="7727"/>
                </a:cubicBezTo>
                <a:cubicBezTo>
                  <a:pt x="54" y="7748"/>
                  <a:pt x="54" y="7770"/>
                  <a:pt x="65" y="7855"/>
                </a:cubicBezTo>
                <a:cubicBezTo>
                  <a:pt x="75" y="7941"/>
                  <a:pt x="75" y="7973"/>
                  <a:pt x="54" y="8006"/>
                </a:cubicBezTo>
                <a:cubicBezTo>
                  <a:pt x="44" y="8027"/>
                  <a:pt x="32" y="8091"/>
                  <a:pt x="22" y="8199"/>
                </a:cubicBezTo>
                <a:cubicBezTo>
                  <a:pt x="22" y="8284"/>
                  <a:pt x="11" y="8392"/>
                  <a:pt x="11" y="8435"/>
                </a:cubicBezTo>
                <a:cubicBezTo>
                  <a:pt x="1" y="8520"/>
                  <a:pt x="1" y="8531"/>
                  <a:pt x="1" y="8885"/>
                </a:cubicBezTo>
                <a:cubicBezTo>
                  <a:pt x="1" y="9024"/>
                  <a:pt x="11" y="9153"/>
                  <a:pt x="22" y="9164"/>
                </a:cubicBezTo>
                <a:cubicBezTo>
                  <a:pt x="32" y="9174"/>
                  <a:pt x="32" y="9303"/>
                  <a:pt x="32" y="9443"/>
                </a:cubicBezTo>
                <a:cubicBezTo>
                  <a:pt x="32" y="9625"/>
                  <a:pt x="32" y="9732"/>
                  <a:pt x="54" y="9775"/>
                </a:cubicBezTo>
                <a:cubicBezTo>
                  <a:pt x="75" y="9839"/>
                  <a:pt x="65" y="10011"/>
                  <a:pt x="44" y="10065"/>
                </a:cubicBezTo>
                <a:cubicBezTo>
                  <a:pt x="32" y="10075"/>
                  <a:pt x="32" y="10097"/>
                  <a:pt x="44" y="10129"/>
                </a:cubicBezTo>
                <a:cubicBezTo>
                  <a:pt x="75" y="10204"/>
                  <a:pt x="87" y="10387"/>
                  <a:pt x="65" y="10419"/>
                </a:cubicBezTo>
                <a:cubicBezTo>
                  <a:pt x="54" y="10440"/>
                  <a:pt x="54" y="10461"/>
                  <a:pt x="75" y="10504"/>
                </a:cubicBezTo>
                <a:cubicBezTo>
                  <a:pt x="87" y="10526"/>
                  <a:pt x="108" y="10590"/>
                  <a:pt x="108" y="10633"/>
                </a:cubicBezTo>
                <a:cubicBezTo>
                  <a:pt x="108" y="10687"/>
                  <a:pt x="108" y="10730"/>
                  <a:pt x="140" y="10762"/>
                </a:cubicBezTo>
                <a:cubicBezTo>
                  <a:pt x="172" y="10805"/>
                  <a:pt x="172" y="10837"/>
                  <a:pt x="183" y="10933"/>
                </a:cubicBezTo>
                <a:cubicBezTo>
                  <a:pt x="183" y="11030"/>
                  <a:pt x="183" y="11062"/>
                  <a:pt x="204" y="11073"/>
                </a:cubicBezTo>
                <a:cubicBezTo>
                  <a:pt x="226" y="11084"/>
                  <a:pt x="237" y="11116"/>
                  <a:pt x="237" y="11191"/>
                </a:cubicBezTo>
                <a:cubicBezTo>
                  <a:pt x="237" y="11266"/>
                  <a:pt x="247" y="11309"/>
                  <a:pt x="280" y="11341"/>
                </a:cubicBezTo>
                <a:cubicBezTo>
                  <a:pt x="344" y="11427"/>
                  <a:pt x="365" y="11470"/>
                  <a:pt x="344" y="11502"/>
                </a:cubicBezTo>
                <a:cubicBezTo>
                  <a:pt x="323" y="11534"/>
                  <a:pt x="344" y="11610"/>
                  <a:pt x="397" y="11717"/>
                </a:cubicBezTo>
                <a:cubicBezTo>
                  <a:pt x="473" y="11846"/>
                  <a:pt x="504" y="11910"/>
                  <a:pt x="526" y="12006"/>
                </a:cubicBezTo>
                <a:cubicBezTo>
                  <a:pt x="537" y="12049"/>
                  <a:pt x="559" y="12103"/>
                  <a:pt x="569" y="12124"/>
                </a:cubicBezTo>
                <a:cubicBezTo>
                  <a:pt x="580" y="12156"/>
                  <a:pt x="590" y="12189"/>
                  <a:pt x="590" y="12210"/>
                </a:cubicBezTo>
                <a:cubicBezTo>
                  <a:pt x="590" y="12221"/>
                  <a:pt x="612" y="12285"/>
                  <a:pt x="644" y="12339"/>
                </a:cubicBezTo>
                <a:cubicBezTo>
                  <a:pt x="676" y="12403"/>
                  <a:pt x="709" y="12457"/>
                  <a:pt x="709" y="12468"/>
                </a:cubicBezTo>
                <a:cubicBezTo>
                  <a:pt x="709" y="12478"/>
                  <a:pt x="719" y="12511"/>
                  <a:pt x="730" y="12532"/>
                </a:cubicBezTo>
                <a:cubicBezTo>
                  <a:pt x="752" y="12554"/>
                  <a:pt x="762" y="12575"/>
                  <a:pt x="762" y="12596"/>
                </a:cubicBezTo>
                <a:cubicBezTo>
                  <a:pt x="752" y="12618"/>
                  <a:pt x="762" y="12650"/>
                  <a:pt x="794" y="12682"/>
                </a:cubicBezTo>
                <a:cubicBezTo>
                  <a:pt x="816" y="12714"/>
                  <a:pt x="837" y="12747"/>
                  <a:pt x="826" y="12757"/>
                </a:cubicBezTo>
                <a:cubicBezTo>
                  <a:pt x="826" y="12778"/>
                  <a:pt x="837" y="12821"/>
                  <a:pt x="880" y="12875"/>
                </a:cubicBezTo>
                <a:cubicBezTo>
                  <a:pt x="933" y="12929"/>
                  <a:pt x="955" y="12971"/>
                  <a:pt x="976" y="13057"/>
                </a:cubicBezTo>
                <a:cubicBezTo>
                  <a:pt x="988" y="13122"/>
                  <a:pt x="1009" y="13176"/>
                  <a:pt x="1019" y="13186"/>
                </a:cubicBezTo>
                <a:cubicBezTo>
                  <a:pt x="1030" y="13186"/>
                  <a:pt x="1041" y="13207"/>
                  <a:pt x="1041" y="13207"/>
                </a:cubicBezTo>
                <a:cubicBezTo>
                  <a:pt x="1041" y="13229"/>
                  <a:pt x="1138" y="13390"/>
                  <a:pt x="1191" y="13476"/>
                </a:cubicBezTo>
                <a:cubicBezTo>
                  <a:pt x="1212" y="13497"/>
                  <a:pt x="1224" y="13540"/>
                  <a:pt x="1224" y="13562"/>
                </a:cubicBezTo>
                <a:cubicBezTo>
                  <a:pt x="1224" y="13583"/>
                  <a:pt x="1245" y="13615"/>
                  <a:pt x="1266" y="13636"/>
                </a:cubicBezTo>
                <a:cubicBezTo>
                  <a:pt x="1320" y="13669"/>
                  <a:pt x="1438" y="13851"/>
                  <a:pt x="1438" y="13905"/>
                </a:cubicBezTo>
                <a:cubicBezTo>
                  <a:pt x="1438" y="13915"/>
                  <a:pt x="1448" y="13958"/>
                  <a:pt x="1470" y="13980"/>
                </a:cubicBezTo>
                <a:cubicBezTo>
                  <a:pt x="1481" y="14012"/>
                  <a:pt x="1502" y="14044"/>
                  <a:pt x="1502" y="14065"/>
                </a:cubicBezTo>
                <a:cubicBezTo>
                  <a:pt x="1502" y="14077"/>
                  <a:pt x="1534" y="14130"/>
                  <a:pt x="1577" y="14173"/>
                </a:cubicBezTo>
                <a:cubicBezTo>
                  <a:pt x="1620" y="14216"/>
                  <a:pt x="1663" y="14259"/>
                  <a:pt x="1663" y="14270"/>
                </a:cubicBezTo>
                <a:cubicBezTo>
                  <a:pt x="1663" y="14280"/>
                  <a:pt x="1674" y="14313"/>
                  <a:pt x="1695" y="14334"/>
                </a:cubicBezTo>
                <a:cubicBezTo>
                  <a:pt x="1717" y="14356"/>
                  <a:pt x="1727" y="14387"/>
                  <a:pt x="1727" y="14387"/>
                </a:cubicBezTo>
                <a:cubicBezTo>
                  <a:pt x="1717" y="14420"/>
                  <a:pt x="1760" y="14506"/>
                  <a:pt x="1813" y="14527"/>
                </a:cubicBezTo>
                <a:cubicBezTo>
                  <a:pt x="1846" y="14549"/>
                  <a:pt x="1877" y="14592"/>
                  <a:pt x="1910" y="14666"/>
                </a:cubicBezTo>
                <a:cubicBezTo>
                  <a:pt x="1963" y="14773"/>
                  <a:pt x="1974" y="14795"/>
                  <a:pt x="2103" y="14924"/>
                </a:cubicBezTo>
                <a:cubicBezTo>
                  <a:pt x="2135" y="14967"/>
                  <a:pt x="2167" y="15009"/>
                  <a:pt x="2167" y="15021"/>
                </a:cubicBezTo>
                <a:cubicBezTo>
                  <a:pt x="2167" y="15031"/>
                  <a:pt x="2189" y="15063"/>
                  <a:pt x="2210" y="15085"/>
                </a:cubicBezTo>
                <a:cubicBezTo>
                  <a:pt x="2242" y="15106"/>
                  <a:pt x="2275" y="15149"/>
                  <a:pt x="2285" y="15181"/>
                </a:cubicBezTo>
                <a:cubicBezTo>
                  <a:pt x="2296" y="15214"/>
                  <a:pt x="2328" y="15245"/>
                  <a:pt x="2349" y="15257"/>
                </a:cubicBezTo>
                <a:cubicBezTo>
                  <a:pt x="2371" y="15267"/>
                  <a:pt x="2425" y="15321"/>
                  <a:pt x="2468" y="15385"/>
                </a:cubicBezTo>
                <a:cubicBezTo>
                  <a:pt x="2511" y="15450"/>
                  <a:pt x="2564" y="15514"/>
                  <a:pt x="2575" y="15514"/>
                </a:cubicBezTo>
                <a:cubicBezTo>
                  <a:pt x="2596" y="15524"/>
                  <a:pt x="2618" y="15557"/>
                  <a:pt x="2628" y="15578"/>
                </a:cubicBezTo>
                <a:cubicBezTo>
                  <a:pt x="2639" y="15610"/>
                  <a:pt x="2661" y="15632"/>
                  <a:pt x="2693" y="15632"/>
                </a:cubicBezTo>
                <a:cubicBezTo>
                  <a:pt x="2725" y="15632"/>
                  <a:pt x="2747" y="15653"/>
                  <a:pt x="2790" y="15728"/>
                </a:cubicBezTo>
                <a:cubicBezTo>
                  <a:pt x="2821" y="15771"/>
                  <a:pt x="2864" y="15825"/>
                  <a:pt x="2886" y="15857"/>
                </a:cubicBezTo>
                <a:cubicBezTo>
                  <a:pt x="2918" y="15879"/>
                  <a:pt x="2993" y="15953"/>
                  <a:pt x="3057" y="16018"/>
                </a:cubicBezTo>
                <a:cubicBezTo>
                  <a:pt x="3122" y="16082"/>
                  <a:pt x="3176" y="16136"/>
                  <a:pt x="3186" y="16136"/>
                </a:cubicBezTo>
                <a:cubicBezTo>
                  <a:pt x="3219" y="16136"/>
                  <a:pt x="3379" y="16222"/>
                  <a:pt x="3412" y="16254"/>
                </a:cubicBezTo>
                <a:cubicBezTo>
                  <a:pt x="3422" y="16275"/>
                  <a:pt x="3497" y="16308"/>
                  <a:pt x="3572" y="16339"/>
                </a:cubicBezTo>
                <a:cubicBezTo>
                  <a:pt x="3637" y="16361"/>
                  <a:pt x="3712" y="16382"/>
                  <a:pt x="3722" y="16394"/>
                </a:cubicBezTo>
                <a:cubicBezTo>
                  <a:pt x="3722" y="16404"/>
                  <a:pt x="3776" y="16415"/>
                  <a:pt x="3819" y="16425"/>
                </a:cubicBezTo>
                <a:cubicBezTo>
                  <a:pt x="3862" y="16436"/>
                  <a:pt x="3927" y="16468"/>
                  <a:pt x="3980" y="16501"/>
                </a:cubicBezTo>
                <a:cubicBezTo>
                  <a:pt x="4023" y="16533"/>
                  <a:pt x="4066" y="16554"/>
                  <a:pt x="4077" y="16554"/>
                </a:cubicBezTo>
                <a:cubicBezTo>
                  <a:pt x="4098" y="16554"/>
                  <a:pt x="4130" y="16575"/>
                  <a:pt x="4163" y="16608"/>
                </a:cubicBezTo>
                <a:cubicBezTo>
                  <a:pt x="4184" y="16630"/>
                  <a:pt x="4248" y="16661"/>
                  <a:pt x="4280" y="16683"/>
                </a:cubicBezTo>
                <a:cubicBezTo>
                  <a:pt x="4323" y="16694"/>
                  <a:pt x="4377" y="16715"/>
                  <a:pt x="4409" y="16737"/>
                </a:cubicBezTo>
                <a:cubicBezTo>
                  <a:pt x="4430" y="16747"/>
                  <a:pt x="4473" y="16769"/>
                  <a:pt x="4495" y="16769"/>
                </a:cubicBezTo>
                <a:cubicBezTo>
                  <a:pt x="4504" y="16767"/>
                  <a:pt x="4515" y="16766"/>
                  <a:pt x="4526" y="16766"/>
                </a:cubicBezTo>
                <a:cubicBezTo>
                  <a:pt x="4576" y="16766"/>
                  <a:pt x="4634" y="16783"/>
                  <a:pt x="4634" y="16801"/>
                </a:cubicBezTo>
                <a:cubicBezTo>
                  <a:pt x="4634" y="16833"/>
                  <a:pt x="4666" y="16844"/>
                  <a:pt x="4731" y="16844"/>
                </a:cubicBezTo>
                <a:cubicBezTo>
                  <a:pt x="4752" y="16844"/>
                  <a:pt x="4785" y="16865"/>
                  <a:pt x="4806" y="16876"/>
                </a:cubicBezTo>
                <a:cubicBezTo>
                  <a:pt x="4828" y="16897"/>
                  <a:pt x="4859" y="16908"/>
                  <a:pt x="4881" y="16908"/>
                </a:cubicBezTo>
                <a:cubicBezTo>
                  <a:pt x="4902" y="16908"/>
                  <a:pt x="4924" y="16919"/>
                  <a:pt x="4935" y="16930"/>
                </a:cubicBezTo>
                <a:cubicBezTo>
                  <a:pt x="4956" y="16940"/>
                  <a:pt x="5171" y="17026"/>
                  <a:pt x="5235" y="17047"/>
                </a:cubicBezTo>
                <a:cubicBezTo>
                  <a:pt x="5278" y="17069"/>
                  <a:pt x="5493" y="17187"/>
                  <a:pt x="5503" y="17209"/>
                </a:cubicBezTo>
                <a:cubicBezTo>
                  <a:pt x="5503" y="17209"/>
                  <a:pt x="5535" y="17219"/>
                  <a:pt x="5557" y="17219"/>
                </a:cubicBezTo>
                <a:cubicBezTo>
                  <a:pt x="5589" y="17219"/>
                  <a:pt x="5621" y="17230"/>
                  <a:pt x="5643" y="17262"/>
                </a:cubicBezTo>
                <a:cubicBezTo>
                  <a:pt x="5674" y="17295"/>
                  <a:pt x="5686" y="17305"/>
                  <a:pt x="5793" y="17305"/>
                </a:cubicBezTo>
                <a:cubicBezTo>
                  <a:pt x="5932" y="17305"/>
                  <a:pt x="6018" y="17326"/>
                  <a:pt x="6061" y="17369"/>
                </a:cubicBezTo>
                <a:cubicBezTo>
                  <a:pt x="6082" y="17402"/>
                  <a:pt x="6115" y="17412"/>
                  <a:pt x="6222" y="17423"/>
                </a:cubicBezTo>
                <a:cubicBezTo>
                  <a:pt x="6286" y="17434"/>
                  <a:pt x="6382" y="17434"/>
                  <a:pt x="6425" y="17434"/>
                </a:cubicBezTo>
                <a:cubicBezTo>
                  <a:pt x="6468" y="17434"/>
                  <a:pt x="6554" y="17434"/>
                  <a:pt x="6597" y="17445"/>
                </a:cubicBezTo>
                <a:cubicBezTo>
                  <a:pt x="6651" y="17455"/>
                  <a:pt x="6715" y="17466"/>
                  <a:pt x="6747" y="17466"/>
                </a:cubicBezTo>
                <a:cubicBezTo>
                  <a:pt x="6790" y="17466"/>
                  <a:pt x="6833" y="17476"/>
                  <a:pt x="6887" y="17498"/>
                </a:cubicBezTo>
                <a:cubicBezTo>
                  <a:pt x="6935" y="17522"/>
                  <a:pt x="6965" y="17534"/>
                  <a:pt x="6986" y="17534"/>
                </a:cubicBezTo>
                <a:cubicBezTo>
                  <a:pt x="6993" y="17534"/>
                  <a:pt x="6999" y="17533"/>
                  <a:pt x="7005" y="17531"/>
                </a:cubicBezTo>
                <a:cubicBezTo>
                  <a:pt x="7015" y="17525"/>
                  <a:pt x="7026" y="17522"/>
                  <a:pt x="7039" y="17522"/>
                </a:cubicBezTo>
                <a:cubicBezTo>
                  <a:pt x="7053" y="17522"/>
                  <a:pt x="7069" y="17525"/>
                  <a:pt x="7090" y="17531"/>
                </a:cubicBezTo>
                <a:cubicBezTo>
                  <a:pt x="7112" y="17541"/>
                  <a:pt x="7198" y="17552"/>
                  <a:pt x="7262" y="17552"/>
                </a:cubicBezTo>
                <a:cubicBezTo>
                  <a:pt x="7380" y="17562"/>
                  <a:pt x="7519" y="17584"/>
                  <a:pt x="7573" y="17616"/>
                </a:cubicBezTo>
                <a:cubicBezTo>
                  <a:pt x="7584" y="17616"/>
                  <a:pt x="7670" y="17627"/>
                  <a:pt x="7755" y="17627"/>
                </a:cubicBezTo>
                <a:cubicBezTo>
                  <a:pt x="7831" y="17627"/>
                  <a:pt x="7927" y="17638"/>
                  <a:pt x="7948" y="17648"/>
                </a:cubicBezTo>
                <a:lnTo>
                  <a:pt x="8056" y="17648"/>
                </a:lnTo>
                <a:cubicBezTo>
                  <a:pt x="8087" y="17636"/>
                  <a:pt x="8118" y="17630"/>
                  <a:pt x="8149" y="17630"/>
                </a:cubicBezTo>
                <a:cubicBezTo>
                  <a:pt x="8172" y="17630"/>
                  <a:pt x="8194" y="17633"/>
                  <a:pt x="8217" y="17638"/>
                </a:cubicBezTo>
                <a:cubicBezTo>
                  <a:pt x="8239" y="17642"/>
                  <a:pt x="8255" y="17644"/>
                  <a:pt x="8269" y="17644"/>
                </a:cubicBezTo>
                <a:cubicBezTo>
                  <a:pt x="8290" y="17644"/>
                  <a:pt x="8305" y="17639"/>
                  <a:pt x="8324" y="17627"/>
                </a:cubicBezTo>
                <a:cubicBezTo>
                  <a:pt x="8342" y="17609"/>
                  <a:pt x="8353" y="17601"/>
                  <a:pt x="8365" y="17601"/>
                </a:cubicBezTo>
                <a:cubicBezTo>
                  <a:pt x="8375" y="17601"/>
                  <a:pt x="8385" y="17607"/>
                  <a:pt x="8399" y="17616"/>
                </a:cubicBezTo>
                <a:cubicBezTo>
                  <a:pt x="8434" y="17634"/>
                  <a:pt x="8618" y="17642"/>
                  <a:pt x="8797" y="17642"/>
                </a:cubicBezTo>
                <a:cubicBezTo>
                  <a:pt x="8943" y="17642"/>
                  <a:pt x="9086" y="17636"/>
                  <a:pt x="9139" y="17627"/>
                </a:cubicBezTo>
                <a:cubicBezTo>
                  <a:pt x="9166" y="17621"/>
                  <a:pt x="9188" y="17619"/>
                  <a:pt x="9209" y="17619"/>
                </a:cubicBezTo>
                <a:cubicBezTo>
                  <a:pt x="9230" y="17619"/>
                  <a:pt x="9252" y="17621"/>
                  <a:pt x="9279" y="17627"/>
                </a:cubicBezTo>
                <a:cubicBezTo>
                  <a:pt x="9300" y="17632"/>
                  <a:pt x="9316" y="17635"/>
                  <a:pt x="9331" y="17635"/>
                </a:cubicBezTo>
                <a:cubicBezTo>
                  <a:pt x="9346" y="17635"/>
                  <a:pt x="9359" y="17632"/>
                  <a:pt x="9375" y="17627"/>
                </a:cubicBezTo>
                <a:cubicBezTo>
                  <a:pt x="9386" y="17616"/>
                  <a:pt x="9429" y="17605"/>
                  <a:pt x="9450" y="17605"/>
                </a:cubicBezTo>
                <a:cubicBezTo>
                  <a:pt x="9483" y="17605"/>
                  <a:pt x="9526" y="17605"/>
                  <a:pt x="9547" y="17595"/>
                </a:cubicBezTo>
                <a:cubicBezTo>
                  <a:pt x="9557" y="17584"/>
                  <a:pt x="9600" y="17573"/>
                  <a:pt x="9622" y="17573"/>
                </a:cubicBezTo>
                <a:cubicBezTo>
                  <a:pt x="9654" y="17573"/>
                  <a:pt x="9686" y="17562"/>
                  <a:pt x="9708" y="17562"/>
                </a:cubicBezTo>
                <a:cubicBezTo>
                  <a:pt x="9716" y="17554"/>
                  <a:pt x="9722" y="17551"/>
                  <a:pt x="9729" y="17551"/>
                </a:cubicBezTo>
                <a:cubicBezTo>
                  <a:pt x="9739" y="17551"/>
                  <a:pt x="9748" y="17560"/>
                  <a:pt x="9762" y="17573"/>
                </a:cubicBezTo>
                <a:cubicBezTo>
                  <a:pt x="9777" y="17584"/>
                  <a:pt x="9788" y="17590"/>
                  <a:pt x="9802" y="17590"/>
                </a:cubicBezTo>
                <a:cubicBezTo>
                  <a:pt x="9815" y="17590"/>
                  <a:pt x="9831" y="17584"/>
                  <a:pt x="9858" y="17573"/>
                </a:cubicBezTo>
                <a:cubicBezTo>
                  <a:pt x="9921" y="17542"/>
                  <a:pt x="10029" y="17522"/>
                  <a:pt x="10121" y="17522"/>
                </a:cubicBezTo>
                <a:cubicBezTo>
                  <a:pt x="10155" y="17522"/>
                  <a:pt x="10186" y="17525"/>
                  <a:pt x="10212" y="17531"/>
                </a:cubicBezTo>
                <a:cubicBezTo>
                  <a:pt x="10224" y="17534"/>
                  <a:pt x="10234" y="17537"/>
                  <a:pt x="10244" y="17537"/>
                </a:cubicBezTo>
                <a:cubicBezTo>
                  <a:pt x="10261" y="17537"/>
                  <a:pt x="10277" y="17529"/>
                  <a:pt x="10298" y="17509"/>
                </a:cubicBezTo>
                <a:cubicBezTo>
                  <a:pt x="10319" y="17498"/>
                  <a:pt x="10362" y="17476"/>
                  <a:pt x="10384" y="17476"/>
                </a:cubicBezTo>
                <a:cubicBezTo>
                  <a:pt x="10415" y="17476"/>
                  <a:pt x="10470" y="17476"/>
                  <a:pt x="10512" y="17466"/>
                </a:cubicBezTo>
                <a:cubicBezTo>
                  <a:pt x="10555" y="17466"/>
                  <a:pt x="10651" y="17466"/>
                  <a:pt x="10727" y="17455"/>
                </a:cubicBezTo>
                <a:cubicBezTo>
                  <a:pt x="10813" y="17455"/>
                  <a:pt x="10909" y="17445"/>
                  <a:pt x="10952" y="17434"/>
                </a:cubicBezTo>
                <a:cubicBezTo>
                  <a:pt x="10995" y="17423"/>
                  <a:pt x="11049" y="17412"/>
                  <a:pt x="11081" y="17412"/>
                </a:cubicBezTo>
                <a:cubicBezTo>
                  <a:pt x="11123" y="17412"/>
                  <a:pt x="11166" y="17402"/>
                  <a:pt x="11209" y="17369"/>
                </a:cubicBezTo>
                <a:cubicBezTo>
                  <a:pt x="11252" y="17348"/>
                  <a:pt x="11295" y="17326"/>
                  <a:pt x="11371" y="17326"/>
                </a:cubicBezTo>
                <a:cubicBezTo>
                  <a:pt x="11467" y="17316"/>
                  <a:pt x="11510" y="17305"/>
                  <a:pt x="11552" y="17262"/>
                </a:cubicBezTo>
                <a:cubicBezTo>
                  <a:pt x="11564" y="17240"/>
                  <a:pt x="11585" y="17240"/>
                  <a:pt x="11607" y="17240"/>
                </a:cubicBezTo>
                <a:cubicBezTo>
                  <a:pt x="11617" y="17246"/>
                  <a:pt x="11631" y="17249"/>
                  <a:pt x="11643" y="17249"/>
                </a:cubicBezTo>
                <a:cubicBezTo>
                  <a:pt x="11655" y="17249"/>
                  <a:pt x="11665" y="17246"/>
                  <a:pt x="11671" y="17240"/>
                </a:cubicBezTo>
                <a:cubicBezTo>
                  <a:pt x="11681" y="17230"/>
                  <a:pt x="11703" y="17230"/>
                  <a:pt x="11724" y="17230"/>
                </a:cubicBezTo>
                <a:cubicBezTo>
                  <a:pt x="11726" y="17232"/>
                  <a:pt x="11728" y="17232"/>
                  <a:pt x="11732" y="17232"/>
                </a:cubicBezTo>
                <a:cubicBezTo>
                  <a:pt x="11754" y="17232"/>
                  <a:pt x="11817" y="17204"/>
                  <a:pt x="11864" y="17176"/>
                </a:cubicBezTo>
                <a:cubicBezTo>
                  <a:pt x="11928" y="17144"/>
                  <a:pt x="11993" y="17123"/>
                  <a:pt x="12014" y="17123"/>
                </a:cubicBezTo>
                <a:cubicBezTo>
                  <a:pt x="12057" y="17123"/>
                  <a:pt x="12196" y="17080"/>
                  <a:pt x="12293" y="17026"/>
                </a:cubicBezTo>
                <a:cubicBezTo>
                  <a:pt x="12324" y="17010"/>
                  <a:pt x="12362" y="17000"/>
                  <a:pt x="12379" y="17000"/>
                </a:cubicBezTo>
                <a:cubicBezTo>
                  <a:pt x="12385" y="17000"/>
                  <a:pt x="12389" y="17002"/>
                  <a:pt x="12389" y="17004"/>
                </a:cubicBezTo>
                <a:cubicBezTo>
                  <a:pt x="12400" y="17004"/>
                  <a:pt x="12432" y="16994"/>
                  <a:pt x="12465" y="16973"/>
                </a:cubicBezTo>
                <a:cubicBezTo>
                  <a:pt x="12496" y="16951"/>
                  <a:pt x="12539" y="16930"/>
                  <a:pt x="12572" y="16919"/>
                </a:cubicBezTo>
                <a:cubicBezTo>
                  <a:pt x="12593" y="16919"/>
                  <a:pt x="12647" y="16876"/>
                  <a:pt x="12679" y="16844"/>
                </a:cubicBezTo>
                <a:cubicBezTo>
                  <a:pt x="12722" y="16801"/>
                  <a:pt x="12775" y="16758"/>
                  <a:pt x="12818" y="16737"/>
                </a:cubicBezTo>
                <a:cubicBezTo>
                  <a:pt x="12851" y="16726"/>
                  <a:pt x="12925" y="16683"/>
                  <a:pt x="12990" y="16640"/>
                </a:cubicBezTo>
                <a:cubicBezTo>
                  <a:pt x="13044" y="16597"/>
                  <a:pt x="13119" y="16554"/>
                  <a:pt x="13151" y="16533"/>
                </a:cubicBezTo>
                <a:cubicBezTo>
                  <a:pt x="13173" y="16522"/>
                  <a:pt x="13204" y="16501"/>
                  <a:pt x="13204" y="16490"/>
                </a:cubicBezTo>
                <a:cubicBezTo>
                  <a:pt x="13215" y="16468"/>
                  <a:pt x="13247" y="16447"/>
                  <a:pt x="13290" y="16436"/>
                </a:cubicBezTo>
                <a:cubicBezTo>
                  <a:pt x="13333" y="16425"/>
                  <a:pt x="13354" y="16415"/>
                  <a:pt x="13366" y="16372"/>
                </a:cubicBezTo>
                <a:cubicBezTo>
                  <a:pt x="13376" y="16351"/>
                  <a:pt x="13397" y="16318"/>
                  <a:pt x="13430" y="16308"/>
                </a:cubicBezTo>
                <a:cubicBezTo>
                  <a:pt x="13451" y="16297"/>
                  <a:pt x="13494" y="16275"/>
                  <a:pt x="13526" y="16243"/>
                </a:cubicBezTo>
                <a:cubicBezTo>
                  <a:pt x="13548" y="16222"/>
                  <a:pt x="13580" y="16200"/>
                  <a:pt x="13590" y="16200"/>
                </a:cubicBezTo>
                <a:cubicBezTo>
                  <a:pt x="13602" y="16200"/>
                  <a:pt x="13645" y="16179"/>
                  <a:pt x="13687" y="16146"/>
                </a:cubicBezTo>
                <a:cubicBezTo>
                  <a:pt x="13730" y="16115"/>
                  <a:pt x="13773" y="16082"/>
                  <a:pt x="13795" y="16072"/>
                </a:cubicBezTo>
                <a:cubicBezTo>
                  <a:pt x="13869" y="16029"/>
                  <a:pt x="14041" y="15879"/>
                  <a:pt x="14084" y="15814"/>
                </a:cubicBezTo>
                <a:cubicBezTo>
                  <a:pt x="14116" y="15782"/>
                  <a:pt x="14181" y="15739"/>
                  <a:pt x="14213" y="15717"/>
                </a:cubicBezTo>
                <a:cubicBezTo>
                  <a:pt x="14245" y="15707"/>
                  <a:pt x="14277" y="15686"/>
                  <a:pt x="14277" y="15674"/>
                </a:cubicBezTo>
                <a:cubicBezTo>
                  <a:pt x="14277" y="15653"/>
                  <a:pt x="14438" y="15481"/>
                  <a:pt x="14491" y="15450"/>
                </a:cubicBezTo>
                <a:cubicBezTo>
                  <a:pt x="14513" y="15428"/>
                  <a:pt x="14534" y="15407"/>
                  <a:pt x="14534" y="15385"/>
                </a:cubicBezTo>
                <a:cubicBezTo>
                  <a:pt x="14534" y="15374"/>
                  <a:pt x="14546" y="15353"/>
                  <a:pt x="14567" y="15353"/>
                </a:cubicBezTo>
                <a:cubicBezTo>
                  <a:pt x="14577" y="15342"/>
                  <a:pt x="14599" y="15310"/>
                  <a:pt x="14610" y="15288"/>
                </a:cubicBezTo>
                <a:cubicBezTo>
                  <a:pt x="14631" y="15224"/>
                  <a:pt x="14706" y="15149"/>
                  <a:pt x="14749" y="15138"/>
                </a:cubicBezTo>
                <a:lnTo>
                  <a:pt x="14803" y="15085"/>
                </a:lnTo>
                <a:cubicBezTo>
                  <a:pt x="14846" y="15009"/>
                  <a:pt x="15039" y="14816"/>
                  <a:pt x="15114" y="14763"/>
                </a:cubicBezTo>
                <a:cubicBezTo>
                  <a:pt x="15178" y="14731"/>
                  <a:pt x="15189" y="14709"/>
                  <a:pt x="15189" y="14666"/>
                </a:cubicBezTo>
                <a:cubicBezTo>
                  <a:pt x="15178" y="14613"/>
                  <a:pt x="15189" y="14592"/>
                  <a:pt x="15221" y="14570"/>
                </a:cubicBezTo>
                <a:cubicBezTo>
                  <a:pt x="15242" y="14559"/>
                  <a:pt x="15264" y="14537"/>
                  <a:pt x="15275" y="14537"/>
                </a:cubicBezTo>
                <a:cubicBezTo>
                  <a:pt x="15285" y="14537"/>
                  <a:pt x="15318" y="14516"/>
                  <a:pt x="15339" y="14495"/>
                </a:cubicBezTo>
                <a:cubicBezTo>
                  <a:pt x="15371" y="14463"/>
                  <a:pt x="15414" y="14430"/>
                  <a:pt x="15447" y="14409"/>
                </a:cubicBezTo>
                <a:cubicBezTo>
                  <a:pt x="15468" y="14387"/>
                  <a:pt x="15500" y="14356"/>
                  <a:pt x="15511" y="14323"/>
                </a:cubicBezTo>
                <a:cubicBezTo>
                  <a:pt x="15521" y="14291"/>
                  <a:pt x="15543" y="14248"/>
                  <a:pt x="15575" y="14237"/>
                </a:cubicBezTo>
                <a:cubicBezTo>
                  <a:pt x="15597" y="14216"/>
                  <a:pt x="15628" y="14162"/>
                  <a:pt x="15650" y="14120"/>
                </a:cubicBezTo>
                <a:cubicBezTo>
                  <a:pt x="15671" y="14077"/>
                  <a:pt x="15714" y="14012"/>
                  <a:pt x="15736" y="13991"/>
                </a:cubicBezTo>
                <a:cubicBezTo>
                  <a:pt x="15757" y="13958"/>
                  <a:pt x="15800" y="13905"/>
                  <a:pt x="15822" y="13872"/>
                </a:cubicBezTo>
                <a:cubicBezTo>
                  <a:pt x="15864" y="13808"/>
                  <a:pt x="15897" y="13765"/>
                  <a:pt x="15961" y="13722"/>
                </a:cubicBezTo>
                <a:cubicBezTo>
                  <a:pt x="15972" y="13712"/>
                  <a:pt x="15993" y="13658"/>
                  <a:pt x="16004" y="13605"/>
                </a:cubicBezTo>
                <a:cubicBezTo>
                  <a:pt x="16026" y="13529"/>
                  <a:pt x="16047" y="13497"/>
                  <a:pt x="16112" y="13443"/>
                </a:cubicBezTo>
                <a:cubicBezTo>
                  <a:pt x="16165" y="13390"/>
                  <a:pt x="16197" y="13347"/>
                  <a:pt x="16208" y="13293"/>
                </a:cubicBezTo>
                <a:cubicBezTo>
                  <a:pt x="16219" y="13250"/>
                  <a:pt x="16240" y="13219"/>
                  <a:pt x="16262" y="13207"/>
                </a:cubicBezTo>
                <a:cubicBezTo>
                  <a:pt x="16305" y="13186"/>
                  <a:pt x="16326" y="13164"/>
                  <a:pt x="16326" y="13122"/>
                </a:cubicBezTo>
                <a:cubicBezTo>
                  <a:pt x="16326" y="13090"/>
                  <a:pt x="16348" y="13036"/>
                  <a:pt x="16455" y="12800"/>
                </a:cubicBezTo>
                <a:cubicBezTo>
                  <a:pt x="16465" y="12757"/>
                  <a:pt x="16487" y="12714"/>
                  <a:pt x="16498" y="12693"/>
                </a:cubicBezTo>
                <a:cubicBezTo>
                  <a:pt x="16498" y="12682"/>
                  <a:pt x="16519" y="12650"/>
                  <a:pt x="16529" y="12639"/>
                </a:cubicBezTo>
                <a:cubicBezTo>
                  <a:pt x="16541" y="12628"/>
                  <a:pt x="16551" y="12607"/>
                  <a:pt x="16551" y="12585"/>
                </a:cubicBezTo>
                <a:cubicBezTo>
                  <a:pt x="16551" y="12564"/>
                  <a:pt x="16562" y="12521"/>
                  <a:pt x="16584" y="12489"/>
                </a:cubicBezTo>
                <a:cubicBezTo>
                  <a:pt x="16594" y="12468"/>
                  <a:pt x="16615" y="12403"/>
                  <a:pt x="16626" y="12371"/>
                </a:cubicBezTo>
                <a:cubicBezTo>
                  <a:pt x="16626" y="12328"/>
                  <a:pt x="16648" y="12263"/>
                  <a:pt x="16669" y="12232"/>
                </a:cubicBezTo>
                <a:cubicBezTo>
                  <a:pt x="16680" y="12189"/>
                  <a:pt x="16691" y="12135"/>
                  <a:pt x="16691" y="12082"/>
                </a:cubicBezTo>
                <a:cubicBezTo>
                  <a:pt x="16680" y="12017"/>
                  <a:pt x="16691" y="11985"/>
                  <a:pt x="16723" y="11910"/>
                </a:cubicBezTo>
                <a:cubicBezTo>
                  <a:pt x="16755" y="11846"/>
                  <a:pt x="16777" y="11803"/>
                  <a:pt x="16765" y="11781"/>
                </a:cubicBezTo>
                <a:cubicBezTo>
                  <a:pt x="16765" y="11760"/>
                  <a:pt x="16765" y="11749"/>
                  <a:pt x="16777" y="11749"/>
                </a:cubicBezTo>
                <a:cubicBezTo>
                  <a:pt x="16787" y="11749"/>
                  <a:pt x="16798" y="11727"/>
                  <a:pt x="16798" y="11695"/>
                </a:cubicBezTo>
                <a:cubicBezTo>
                  <a:pt x="16798" y="11641"/>
                  <a:pt x="16798" y="11620"/>
                  <a:pt x="16841" y="11513"/>
                </a:cubicBezTo>
                <a:cubicBezTo>
                  <a:pt x="16851" y="11502"/>
                  <a:pt x="16873" y="11405"/>
                  <a:pt x="16894" y="11309"/>
                </a:cubicBezTo>
                <a:cubicBezTo>
                  <a:pt x="16927" y="11212"/>
                  <a:pt x="16948" y="11116"/>
                  <a:pt x="16970" y="11073"/>
                </a:cubicBezTo>
                <a:cubicBezTo>
                  <a:pt x="16980" y="11041"/>
                  <a:pt x="16991" y="11009"/>
                  <a:pt x="16980" y="10998"/>
                </a:cubicBezTo>
                <a:cubicBezTo>
                  <a:pt x="16980" y="10976"/>
                  <a:pt x="16980" y="10955"/>
                  <a:pt x="16991" y="10945"/>
                </a:cubicBezTo>
                <a:cubicBezTo>
                  <a:pt x="17013" y="10923"/>
                  <a:pt x="17066" y="10719"/>
                  <a:pt x="17077" y="10644"/>
                </a:cubicBezTo>
                <a:cubicBezTo>
                  <a:pt x="17087" y="10504"/>
                  <a:pt x="17109" y="10387"/>
                  <a:pt x="17120" y="10387"/>
                </a:cubicBezTo>
                <a:cubicBezTo>
                  <a:pt x="17141" y="10387"/>
                  <a:pt x="17184" y="10237"/>
                  <a:pt x="17184" y="10183"/>
                </a:cubicBezTo>
                <a:cubicBezTo>
                  <a:pt x="17184" y="10161"/>
                  <a:pt x="17194" y="10118"/>
                  <a:pt x="17206" y="10086"/>
                </a:cubicBezTo>
                <a:cubicBezTo>
                  <a:pt x="17216" y="10044"/>
                  <a:pt x="17216" y="10022"/>
                  <a:pt x="17206" y="9990"/>
                </a:cubicBezTo>
                <a:cubicBezTo>
                  <a:pt x="17184" y="9958"/>
                  <a:pt x="17184" y="9947"/>
                  <a:pt x="17194" y="9925"/>
                </a:cubicBezTo>
                <a:cubicBezTo>
                  <a:pt x="17206" y="9915"/>
                  <a:pt x="17216" y="9893"/>
                  <a:pt x="17216" y="9861"/>
                </a:cubicBezTo>
                <a:cubicBezTo>
                  <a:pt x="17216" y="9839"/>
                  <a:pt x="17227" y="9796"/>
                  <a:pt x="17237" y="9765"/>
                </a:cubicBezTo>
                <a:cubicBezTo>
                  <a:pt x="17270" y="9700"/>
                  <a:pt x="17280" y="9453"/>
                  <a:pt x="17259" y="9239"/>
                </a:cubicBezTo>
                <a:cubicBezTo>
                  <a:pt x="17237" y="9003"/>
                  <a:pt x="17237" y="8949"/>
                  <a:pt x="17227" y="8907"/>
                </a:cubicBezTo>
                <a:cubicBezTo>
                  <a:pt x="17216" y="8874"/>
                  <a:pt x="17227" y="8831"/>
                  <a:pt x="17237" y="8778"/>
                </a:cubicBezTo>
                <a:cubicBezTo>
                  <a:pt x="17270" y="8702"/>
                  <a:pt x="17270" y="8692"/>
                  <a:pt x="17249" y="8617"/>
                </a:cubicBezTo>
                <a:cubicBezTo>
                  <a:pt x="17227" y="8585"/>
                  <a:pt x="17216" y="8509"/>
                  <a:pt x="17216" y="8456"/>
                </a:cubicBezTo>
                <a:cubicBezTo>
                  <a:pt x="17216" y="8413"/>
                  <a:pt x="17206" y="8370"/>
                  <a:pt x="17194" y="8370"/>
                </a:cubicBezTo>
                <a:cubicBezTo>
                  <a:pt x="17184" y="8359"/>
                  <a:pt x="17184" y="8327"/>
                  <a:pt x="17194" y="8273"/>
                </a:cubicBezTo>
                <a:cubicBezTo>
                  <a:pt x="17206" y="8209"/>
                  <a:pt x="17194" y="8188"/>
                  <a:pt x="17173" y="8166"/>
                </a:cubicBezTo>
                <a:cubicBezTo>
                  <a:pt x="17152" y="8145"/>
                  <a:pt x="17141" y="8091"/>
                  <a:pt x="17130" y="7952"/>
                </a:cubicBezTo>
                <a:cubicBezTo>
                  <a:pt x="17130" y="7844"/>
                  <a:pt x="17109" y="7737"/>
                  <a:pt x="17098" y="7705"/>
                </a:cubicBezTo>
                <a:cubicBezTo>
                  <a:pt x="17087" y="7662"/>
                  <a:pt x="17077" y="7619"/>
                  <a:pt x="17066" y="7598"/>
                </a:cubicBezTo>
                <a:cubicBezTo>
                  <a:pt x="17066" y="7577"/>
                  <a:pt x="17066" y="7544"/>
                  <a:pt x="17055" y="7534"/>
                </a:cubicBezTo>
                <a:cubicBezTo>
                  <a:pt x="17044" y="7534"/>
                  <a:pt x="17034" y="7469"/>
                  <a:pt x="17034" y="7405"/>
                </a:cubicBezTo>
                <a:cubicBezTo>
                  <a:pt x="17023" y="7351"/>
                  <a:pt x="17013" y="7265"/>
                  <a:pt x="17001" y="7233"/>
                </a:cubicBezTo>
                <a:cubicBezTo>
                  <a:pt x="16991" y="7190"/>
                  <a:pt x="16980" y="7126"/>
                  <a:pt x="16970" y="7083"/>
                </a:cubicBezTo>
                <a:cubicBezTo>
                  <a:pt x="16970" y="7019"/>
                  <a:pt x="16970" y="6997"/>
                  <a:pt x="16937" y="6976"/>
                </a:cubicBezTo>
                <a:cubicBezTo>
                  <a:pt x="16927" y="6954"/>
                  <a:pt x="16905" y="6912"/>
                  <a:pt x="16905" y="6826"/>
                </a:cubicBezTo>
                <a:cubicBezTo>
                  <a:pt x="16894" y="6750"/>
                  <a:pt x="16873" y="6676"/>
                  <a:pt x="16862" y="6654"/>
                </a:cubicBezTo>
                <a:cubicBezTo>
                  <a:pt x="16841" y="6621"/>
                  <a:pt x="16830" y="6590"/>
                  <a:pt x="16841" y="6579"/>
                </a:cubicBezTo>
                <a:cubicBezTo>
                  <a:pt x="16841" y="6568"/>
                  <a:pt x="16830" y="6525"/>
                  <a:pt x="16798" y="6471"/>
                </a:cubicBezTo>
                <a:cubicBezTo>
                  <a:pt x="16777" y="6428"/>
                  <a:pt x="16765" y="6364"/>
                  <a:pt x="16765" y="6343"/>
                </a:cubicBezTo>
                <a:cubicBezTo>
                  <a:pt x="16765" y="6311"/>
                  <a:pt x="16755" y="6278"/>
                  <a:pt x="16744" y="6257"/>
                </a:cubicBezTo>
                <a:cubicBezTo>
                  <a:pt x="16734" y="6235"/>
                  <a:pt x="16723" y="6204"/>
                  <a:pt x="16723" y="6171"/>
                </a:cubicBezTo>
                <a:cubicBezTo>
                  <a:pt x="16723" y="6139"/>
                  <a:pt x="16712" y="6118"/>
                  <a:pt x="16691" y="6085"/>
                </a:cubicBezTo>
                <a:cubicBezTo>
                  <a:pt x="16658" y="6064"/>
                  <a:pt x="16648" y="6042"/>
                  <a:pt x="16648" y="5946"/>
                </a:cubicBezTo>
                <a:cubicBezTo>
                  <a:pt x="16648" y="5871"/>
                  <a:pt x="16637" y="5817"/>
                  <a:pt x="16626" y="5796"/>
                </a:cubicBezTo>
                <a:cubicBezTo>
                  <a:pt x="16605" y="5775"/>
                  <a:pt x="16594" y="5720"/>
                  <a:pt x="16594" y="5667"/>
                </a:cubicBezTo>
                <a:cubicBezTo>
                  <a:pt x="16584" y="5613"/>
                  <a:pt x="16584" y="5549"/>
                  <a:pt x="16572" y="5539"/>
                </a:cubicBezTo>
                <a:cubicBezTo>
                  <a:pt x="16562" y="5517"/>
                  <a:pt x="16551" y="5484"/>
                  <a:pt x="16551" y="5463"/>
                </a:cubicBezTo>
                <a:cubicBezTo>
                  <a:pt x="16551" y="5453"/>
                  <a:pt x="16541" y="5410"/>
                  <a:pt x="16541" y="5377"/>
                </a:cubicBezTo>
                <a:cubicBezTo>
                  <a:pt x="16529" y="5356"/>
                  <a:pt x="16519" y="5291"/>
                  <a:pt x="16498" y="5249"/>
                </a:cubicBezTo>
                <a:cubicBezTo>
                  <a:pt x="16498" y="5206"/>
                  <a:pt x="16476" y="5163"/>
                  <a:pt x="16465" y="5141"/>
                </a:cubicBezTo>
                <a:cubicBezTo>
                  <a:pt x="16444" y="5131"/>
                  <a:pt x="16433" y="5067"/>
                  <a:pt x="16422" y="5013"/>
                </a:cubicBezTo>
                <a:cubicBezTo>
                  <a:pt x="16412" y="4959"/>
                  <a:pt x="16390" y="4905"/>
                  <a:pt x="16369" y="4884"/>
                </a:cubicBezTo>
                <a:cubicBezTo>
                  <a:pt x="16336" y="4852"/>
                  <a:pt x="16305" y="4734"/>
                  <a:pt x="16315" y="4712"/>
                </a:cubicBezTo>
                <a:cubicBezTo>
                  <a:pt x="16326" y="4702"/>
                  <a:pt x="16305" y="4669"/>
                  <a:pt x="16283" y="4638"/>
                </a:cubicBezTo>
                <a:cubicBezTo>
                  <a:pt x="16262" y="4605"/>
                  <a:pt x="16251" y="4573"/>
                  <a:pt x="16251" y="4562"/>
                </a:cubicBezTo>
                <a:cubicBezTo>
                  <a:pt x="16251" y="4552"/>
                  <a:pt x="16229" y="4476"/>
                  <a:pt x="16197" y="4412"/>
                </a:cubicBezTo>
                <a:cubicBezTo>
                  <a:pt x="16154" y="4337"/>
                  <a:pt x="16133" y="4262"/>
                  <a:pt x="16133" y="4240"/>
                </a:cubicBezTo>
                <a:cubicBezTo>
                  <a:pt x="16133" y="4219"/>
                  <a:pt x="16122" y="4197"/>
                  <a:pt x="16112" y="4197"/>
                </a:cubicBezTo>
                <a:cubicBezTo>
                  <a:pt x="16100" y="4187"/>
                  <a:pt x="16100" y="4176"/>
                  <a:pt x="16100" y="4166"/>
                </a:cubicBezTo>
                <a:cubicBezTo>
                  <a:pt x="16100" y="4133"/>
                  <a:pt x="16026" y="4015"/>
                  <a:pt x="15961" y="3930"/>
                </a:cubicBezTo>
                <a:cubicBezTo>
                  <a:pt x="15940" y="3908"/>
                  <a:pt x="15918" y="3865"/>
                  <a:pt x="15918" y="3854"/>
                </a:cubicBezTo>
                <a:cubicBezTo>
                  <a:pt x="15929" y="3844"/>
                  <a:pt x="15907" y="3801"/>
                  <a:pt x="15886" y="3768"/>
                </a:cubicBezTo>
                <a:cubicBezTo>
                  <a:pt x="15854" y="3725"/>
                  <a:pt x="15822" y="3661"/>
                  <a:pt x="15811" y="3608"/>
                </a:cubicBezTo>
                <a:cubicBezTo>
                  <a:pt x="15790" y="3511"/>
                  <a:pt x="15747" y="3446"/>
                  <a:pt x="15714" y="3425"/>
                </a:cubicBezTo>
                <a:cubicBezTo>
                  <a:pt x="15704" y="3415"/>
                  <a:pt x="15693" y="3393"/>
                  <a:pt x="15693" y="3372"/>
                </a:cubicBezTo>
                <a:cubicBezTo>
                  <a:pt x="15693" y="3361"/>
                  <a:pt x="15661" y="3318"/>
                  <a:pt x="15628" y="3296"/>
                </a:cubicBezTo>
                <a:cubicBezTo>
                  <a:pt x="15586" y="3265"/>
                  <a:pt x="15564" y="3232"/>
                  <a:pt x="15575" y="3222"/>
                </a:cubicBezTo>
                <a:cubicBezTo>
                  <a:pt x="15575" y="3200"/>
                  <a:pt x="15532" y="3136"/>
                  <a:pt x="15435" y="3039"/>
                </a:cubicBezTo>
                <a:cubicBezTo>
                  <a:pt x="15361" y="2964"/>
                  <a:pt x="15296" y="2878"/>
                  <a:pt x="15285" y="2857"/>
                </a:cubicBezTo>
                <a:cubicBezTo>
                  <a:pt x="15275" y="2836"/>
                  <a:pt x="15253" y="2824"/>
                  <a:pt x="15242" y="2824"/>
                </a:cubicBezTo>
                <a:cubicBezTo>
                  <a:pt x="15221" y="2824"/>
                  <a:pt x="15156" y="2760"/>
                  <a:pt x="15156" y="2728"/>
                </a:cubicBezTo>
                <a:cubicBezTo>
                  <a:pt x="15156" y="2717"/>
                  <a:pt x="15114" y="2664"/>
                  <a:pt x="15060" y="2610"/>
                </a:cubicBezTo>
                <a:cubicBezTo>
                  <a:pt x="15006" y="2567"/>
                  <a:pt x="14963" y="2514"/>
                  <a:pt x="14963" y="2503"/>
                </a:cubicBezTo>
                <a:cubicBezTo>
                  <a:pt x="14963" y="2481"/>
                  <a:pt x="14942" y="2460"/>
                  <a:pt x="14910" y="2449"/>
                </a:cubicBezTo>
                <a:cubicBezTo>
                  <a:pt x="14889" y="2438"/>
                  <a:pt x="14856" y="2406"/>
                  <a:pt x="14835" y="2385"/>
                </a:cubicBezTo>
                <a:cubicBezTo>
                  <a:pt x="14824" y="2364"/>
                  <a:pt x="14792" y="2331"/>
                  <a:pt x="14760" y="2321"/>
                </a:cubicBezTo>
                <a:cubicBezTo>
                  <a:pt x="14717" y="2310"/>
                  <a:pt x="14685" y="2278"/>
                  <a:pt x="14663" y="2245"/>
                </a:cubicBezTo>
                <a:cubicBezTo>
                  <a:pt x="14642" y="2213"/>
                  <a:pt x="14588" y="2159"/>
                  <a:pt x="14556" y="2116"/>
                </a:cubicBezTo>
                <a:cubicBezTo>
                  <a:pt x="14513" y="2085"/>
                  <a:pt x="14449" y="2031"/>
                  <a:pt x="14406" y="1999"/>
                </a:cubicBezTo>
                <a:cubicBezTo>
                  <a:pt x="14374" y="1966"/>
                  <a:pt x="14331" y="1935"/>
                  <a:pt x="14320" y="1935"/>
                </a:cubicBezTo>
                <a:cubicBezTo>
                  <a:pt x="14310" y="1935"/>
                  <a:pt x="14277" y="1913"/>
                  <a:pt x="14267" y="1880"/>
                </a:cubicBezTo>
                <a:cubicBezTo>
                  <a:pt x="14245" y="1859"/>
                  <a:pt x="14191" y="1816"/>
                  <a:pt x="14159" y="1806"/>
                </a:cubicBezTo>
                <a:cubicBezTo>
                  <a:pt x="14127" y="1784"/>
                  <a:pt x="14052" y="1741"/>
                  <a:pt x="14009" y="1699"/>
                </a:cubicBezTo>
                <a:cubicBezTo>
                  <a:pt x="13912" y="1623"/>
                  <a:pt x="13826" y="1559"/>
                  <a:pt x="13784" y="1559"/>
                </a:cubicBezTo>
                <a:cubicBezTo>
                  <a:pt x="13773" y="1559"/>
                  <a:pt x="13752" y="1548"/>
                  <a:pt x="13741" y="1537"/>
                </a:cubicBezTo>
                <a:cubicBezTo>
                  <a:pt x="13730" y="1527"/>
                  <a:pt x="13709" y="1505"/>
                  <a:pt x="13687" y="1505"/>
                </a:cubicBezTo>
                <a:cubicBezTo>
                  <a:pt x="13655" y="1505"/>
                  <a:pt x="13537" y="1451"/>
                  <a:pt x="13473" y="1398"/>
                </a:cubicBezTo>
                <a:cubicBezTo>
                  <a:pt x="13387" y="1334"/>
                  <a:pt x="13226" y="1237"/>
                  <a:pt x="13204" y="1237"/>
                </a:cubicBezTo>
                <a:cubicBezTo>
                  <a:pt x="13194" y="1237"/>
                  <a:pt x="13151" y="1215"/>
                  <a:pt x="13130" y="1194"/>
                </a:cubicBezTo>
                <a:cubicBezTo>
                  <a:pt x="13097" y="1173"/>
                  <a:pt x="13065" y="1151"/>
                  <a:pt x="13054" y="1151"/>
                </a:cubicBezTo>
                <a:cubicBezTo>
                  <a:pt x="13044" y="1151"/>
                  <a:pt x="13022" y="1130"/>
                  <a:pt x="12990" y="1108"/>
                </a:cubicBezTo>
                <a:cubicBezTo>
                  <a:pt x="12968" y="1087"/>
                  <a:pt x="12925" y="1076"/>
                  <a:pt x="12904" y="1076"/>
                </a:cubicBezTo>
                <a:cubicBezTo>
                  <a:pt x="12851" y="1076"/>
                  <a:pt x="12797" y="1044"/>
                  <a:pt x="12797" y="1012"/>
                </a:cubicBezTo>
                <a:cubicBezTo>
                  <a:pt x="12797" y="1001"/>
                  <a:pt x="12786" y="991"/>
                  <a:pt x="12775" y="979"/>
                </a:cubicBezTo>
                <a:cubicBezTo>
                  <a:pt x="12754" y="979"/>
                  <a:pt x="12701" y="948"/>
                  <a:pt x="12647" y="926"/>
                </a:cubicBezTo>
                <a:cubicBezTo>
                  <a:pt x="12593" y="905"/>
                  <a:pt x="12529" y="872"/>
                  <a:pt x="12518" y="872"/>
                </a:cubicBezTo>
                <a:cubicBezTo>
                  <a:pt x="12496" y="862"/>
                  <a:pt x="12475" y="851"/>
                  <a:pt x="12475" y="840"/>
                </a:cubicBezTo>
                <a:cubicBezTo>
                  <a:pt x="12475" y="821"/>
                  <a:pt x="12389" y="785"/>
                  <a:pt x="12356" y="785"/>
                </a:cubicBezTo>
                <a:cubicBezTo>
                  <a:pt x="12352" y="785"/>
                  <a:pt x="12348" y="785"/>
                  <a:pt x="12346" y="786"/>
                </a:cubicBezTo>
                <a:cubicBezTo>
                  <a:pt x="12343" y="790"/>
                  <a:pt x="12339" y="791"/>
                  <a:pt x="12334" y="791"/>
                </a:cubicBezTo>
                <a:cubicBezTo>
                  <a:pt x="12323" y="791"/>
                  <a:pt x="12308" y="783"/>
                  <a:pt x="12293" y="776"/>
                </a:cubicBezTo>
                <a:cubicBezTo>
                  <a:pt x="12272" y="755"/>
                  <a:pt x="12239" y="743"/>
                  <a:pt x="12218" y="743"/>
                </a:cubicBezTo>
                <a:cubicBezTo>
                  <a:pt x="12196" y="743"/>
                  <a:pt x="12175" y="733"/>
                  <a:pt x="12164" y="722"/>
                </a:cubicBezTo>
                <a:cubicBezTo>
                  <a:pt x="12153" y="712"/>
                  <a:pt x="12143" y="701"/>
                  <a:pt x="12132" y="701"/>
                </a:cubicBezTo>
                <a:cubicBezTo>
                  <a:pt x="12121" y="701"/>
                  <a:pt x="12089" y="679"/>
                  <a:pt x="12057" y="658"/>
                </a:cubicBezTo>
                <a:cubicBezTo>
                  <a:pt x="11928" y="572"/>
                  <a:pt x="11767" y="486"/>
                  <a:pt x="11724" y="476"/>
                </a:cubicBezTo>
                <a:cubicBezTo>
                  <a:pt x="11692" y="476"/>
                  <a:pt x="11638" y="443"/>
                  <a:pt x="11595" y="411"/>
                </a:cubicBezTo>
                <a:cubicBezTo>
                  <a:pt x="11542" y="390"/>
                  <a:pt x="11478" y="357"/>
                  <a:pt x="11445" y="347"/>
                </a:cubicBezTo>
                <a:cubicBezTo>
                  <a:pt x="11413" y="326"/>
                  <a:pt x="11371" y="314"/>
                  <a:pt x="11349" y="304"/>
                </a:cubicBezTo>
                <a:cubicBezTo>
                  <a:pt x="11328" y="293"/>
                  <a:pt x="11263" y="261"/>
                  <a:pt x="11188" y="240"/>
                </a:cubicBezTo>
                <a:cubicBezTo>
                  <a:pt x="11123" y="218"/>
                  <a:pt x="11059" y="197"/>
                  <a:pt x="11049" y="186"/>
                </a:cubicBezTo>
                <a:cubicBezTo>
                  <a:pt x="11027" y="175"/>
                  <a:pt x="10973" y="154"/>
                  <a:pt x="10920" y="133"/>
                </a:cubicBezTo>
                <a:cubicBezTo>
                  <a:pt x="10856" y="121"/>
                  <a:pt x="10791" y="100"/>
                  <a:pt x="10780" y="90"/>
                </a:cubicBezTo>
                <a:cubicBezTo>
                  <a:pt x="10759" y="78"/>
                  <a:pt x="10706" y="68"/>
                  <a:pt x="10651" y="68"/>
                </a:cubicBezTo>
                <a:cubicBezTo>
                  <a:pt x="10609" y="68"/>
                  <a:pt x="10544" y="57"/>
                  <a:pt x="10523" y="47"/>
                </a:cubicBezTo>
                <a:cubicBezTo>
                  <a:pt x="10493" y="29"/>
                  <a:pt x="10428" y="21"/>
                  <a:pt x="10366" y="21"/>
                </a:cubicBezTo>
                <a:cubicBezTo>
                  <a:pt x="10316" y="21"/>
                  <a:pt x="10268" y="26"/>
                  <a:pt x="10244" y="36"/>
                </a:cubicBezTo>
                <a:cubicBezTo>
                  <a:pt x="10231" y="40"/>
                  <a:pt x="10219" y="43"/>
                  <a:pt x="10209" y="43"/>
                </a:cubicBezTo>
                <a:cubicBezTo>
                  <a:pt x="10194" y="43"/>
                  <a:pt x="10182" y="38"/>
                  <a:pt x="10169" y="25"/>
                </a:cubicBezTo>
                <a:cubicBezTo>
                  <a:pt x="10153" y="9"/>
                  <a:pt x="10118" y="1"/>
                  <a:pt x="10082" y="1"/>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19"/>
          <p:cNvSpPr/>
          <p:nvPr/>
        </p:nvSpPr>
        <p:spPr>
          <a:xfrm rot="10800000">
            <a:off x="-1257650" y="3287559"/>
            <a:ext cx="4229726" cy="2248516"/>
          </a:xfrm>
          <a:custGeom>
            <a:rect b="b" l="l" r="r" t="t"/>
            <a:pathLst>
              <a:path extrusionOk="0" h="7436" w="13988">
                <a:moveTo>
                  <a:pt x="43" y="0"/>
                </a:moveTo>
                <a:cubicBezTo>
                  <a:pt x="0" y="279"/>
                  <a:pt x="54" y="611"/>
                  <a:pt x="43" y="815"/>
                </a:cubicBezTo>
                <a:cubicBezTo>
                  <a:pt x="43" y="1180"/>
                  <a:pt x="11" y="1534"/>
                  <a:pt x="162" y="1867"/>
                </a:cubicBezTo>
                <a:cubicBezTo>
                  <a:pt x="258" y="2081"/>
                  <a:pt x="408" y="2263"/>
                  <a:pt x="569" y="2424"/>
                </a:cubicBezTo>
                <a:cubicBezTo>
                  <a:pt x="563" y="2422"/>
                  <a:pt x="558" y="2421"/>
                  <a:pt x="552" y="2421"/>
                </a:cubicBezTo>
                <a:cubicBezTo>
                  <a:pt x="507" y="2421"/>
                  <a:pt x="478" y="2493"/>
                  <a:pt x="526" y="2532"/>
                </a:cubicBezTo>
                <a:cubicBezTo>
                  <a:pt x="773" y="2692"/>
                  <a:pt x="1009" y="2864"/>
                  <a:pt x="1116" y="3154"/>
                </a:cubicBezTo>
                <a:cubicBezTo>
                  <a:pt x="1245" y="3497"/>
                  <a:pt x="1213" y="3893"/>
                  <a:pt x="1202" y="4248"/>
                </a:cubicBezTo>
                <a:cubicBezTo>
                  <a:pt x="1180" y="4805"/>
                  <a:pt x="1245" y="5342"/>
                  <a:pt x="1513" y="5846"/>
                </a:cubicBezTo>
                <a:cubicBezTo>
                  <a:pt x="2060" y="6875"/>
                  <a:pt x="3283" y="7390"/>
                  <a:pt x="4398" y="7433"/>
                </a:cubicBezTo>
                <a:cubicBezTo>
                  <a:pt x="4447" y="7435"/>
                  <a:pt x="4497" y="7436"/>
                  <a:pt x="4546" y="7436"/>
                </a:cubicBezTo>
                <a:cubicBezTo>
                  <a:pt x="5624" y="7436"/>
                  <a:pt x="6696" y="6990"/>
                  <a:pt x="7444" y="6221"/>
                </a:cubicBezTo>
                <a:cubicBezTo>
                  <a:pt x="7820" y="5824"/>
                  <a:pt x="8109" y="5352"/>
                  <a:pt x="8335" y="4859"/>
                </a:cubicBezTo>
                <a:cubicBezTo>
                  <a:pt x="8614" y="4215"/>
                  <a:pt x="8882" y="3454"/>
                  <a:pt x="9568" y="3132"/>
                </a:cubicBezTo>
                <a:cubicBezTo>
                  <a:pt x="9804" y="3025"/>
                  <a:pt x="10062" y="2949"/>
                  <a:pt x="10276" y="2778"/>
                </a:cubicBezTo>
                <a:cubicBezTo>
                  <a:pt x="10469" y="2617"/>
                  <a:pt x="10609" y="2403"/>
                  <a:pt x="10759" y="2199"/>
                </a:cubicBezTo>
                <a:cubicBezTo>
                  <a:pt x="11145" y="1619"/>
                  <a:pt x="11821" y="1512"/>
                  <a:pt x="12454" y="1340"/>
                </a:cubicBezTo>
                <a:cubicBezTo>
                  <a:pt x="13000" y="1201"/>
                  <a:pt x="13430" y="976"/>
                  <a:pt x="13730" y="482"/>
                </a:cubicBezTo>
                <a:cubicBezTo>
                  <a:pt x="13784" y="386"/>
                  <a:pt x="13923" y="193"/>
                  <a:pt x="13987"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24" name="Google Shape;224;p19"/>
          <p:cNvGrpSpPr/>
          <p:nvPr/>
        </p:nvGrpSpPr>
        <p:grpSpPr>
          <a:xfrm>
            <a:off x="4215589" y="4927266"/>
            <a:ext cx="259900" cy="216223"/>
            <a:chOff x="3893825" y="3449700"/>
            <a:chExt cx="845204" cy="703164"/>
          </a:xfrm>
        </p:grpSpPr>
        <p:sp>
          <p:nvSpPr>
            <p:cNvPr id="225" name="Google Shape;225;p19"/>
            <p:cNvSpPr/>
            <p:nvPr/>
          </p:nvSpPr>
          <p:spPr>
            <a:xfrm>
              <a:off x="3893825" y="3449700"/>
              <a:ext cx="845204" cy="703164"/>
            </a:xfrm>
            <a:custGeom>
              <a:rect b="b" l="l" r="r" t="t"/>
              <a:pathLst>
                <a:path extrusionOk="0" h="10688" w="12847">
                  <a:moveTo>
                    <a:pt x="3537" y="1"/>
                  </a:moveTo>
                  <a:cubicBezTo>
                    <a:pt x="2189" y="1"/>
                    <a:pt x="921" y="1053"/>
                    <a:pt x="480" y="2363"/>
                  </a:cubicBezTo>
                  <a:cubicBezTo>
                    <a:pt x="1" y="3819"/>
                    <a:pt x="412" y="5464"/>
                    <a:pt x="1200" y="6782"/>
                  </a:cubicBezTo>
                  <a:cubicBezTo>
                    <a:pt x="2004" y="8101"/>
                    <a:pt x="3392" y="9831"/>
                    <a:pt x="5927" y="10687"/>
                  </a:cubicBezTo>
                  <a:cubicBezTo>
                    <a:pt x="7691" y="10447"/>
                    <a:pt x="10038" y="8906"/>
                    <a:pt x="11082" y="7759"/>
                  </a:cubicBezTo>
                  <a:cubicBezTo>
                    <a:pt x="12127" y="6628"/>
                    <a:pt x="12847" y="5103"/>
                    <a:pt x="12658" y="3562"/>
                  </a:cubicBezTo>
                  <a:cubicBezTo>
                    <a:pt x="12470" y="2038"/>
                    <a:pt x="11168" y="616"/>
                    <a:pt x="9627" y="599"/>
                  </a:cubicBezTo>
                  <a:cubicBezTo>
                    <a:pt x="8718" y="599"/>
                    <a:pt x="7845" y="1079"/>
                    <a:pt x="7229" y="1746"/>
                  </a:cubicBezTo>
                  <a:cubicBezTo>
                    <a:pt x="6955" y="2038"/>
                    <a:pt x="6766" y="2260"/>
                    <a:pt x="6629" y="2466"/>
                  </a:cubicBezTo>
                  <a:cubicBezTo>
                    <a:pt x="6509" y="2226"/>
                    <a:pt x="6372" y="1986"/>
                    <a:pt x="6167" y="1643"/>
                  </a:cubicBezTo>
                  <a:cubicBezTo>
                    <a:pt x="5687" y="873"/>
                    <a:pt x="4934" y="222"/>
                    <a:pt x="4043" y="51"/>
                  </a:cubicBezTo>
                  <a:cubicBezTo>
                    <a:pt x="3874" y="17"/>
                    <a:pt x="3705" y="1"/>
                    <a:pt x="353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19"/>
            <p:cNvSpPr/>
            <p:nvPr/>
          </p:nvSpPr>
          <p:spPr>
            <a:xfrm>
              <a:off x="3926457" y="3670495"/>
              <a:ext cx="764085" cy="335858"/>
            </a:xfrm>
            <a:custGeom>
              <a:rect b="b" l="l" r="r" t="t"/>
              <a:pathLst>
                <a:path extrusionOk="0" h="5105" w="11614">
                  <a:moveTo>
                    <a:pt x="1" y="1799"/>
                  </a:moveTo>
                  <a:cubicBezTo>
                    <a:pt x="1" y="1816"/>
                    <a:pt x="19" y="1816"/>
                    <a:pt x="87" y="1816"/>
                  </a:cubicBezTo>
                  <a:cubicBezTo>
                    <a:pt x="19" y="1799"/>
                    <a:pt x="1" y="1799"/>
                    <a:pt x="1" y="1799"/>
                  </a:cubicBezTo>
                  <a:close/>
                  <a:moveTo>
                    <a:pt x="6715" y="0"/>
                  </a:moveTo>
                  <a:lnTo>
                    <a:pt x="6664" y="87"/>
                  </a:lnTo>
                  <a:cubicBezTo>
                    <a:pt x="6092" y="860"/>
                    <a:pt x="5569" y="1584"/>
                    <a:pt x="5081" y="2259"/>
                  </a:cubicBezTo>
                  <a:lnTo>
                    <a:pt x="5081" y="2259"/>
                  </a:lnTo>
                  <a:cubicBezTo>
                    <a:pt x="3584" y="2123"/>
                    <a:pt x="2309" y="2004"/>
                    <a:pt x="1405" y="1919"/>
                  </a:cubicBezTo>
                  <a:cubicBezTo>
                    <a:pt x="978" y="1884"/>
                    <a:pt x="617" y="1850"/>
                    <a:pt x="361" y="1834"/>
                  </a:cubicBezTo>
                  <a:cubicBezTo>
                    <a:pt x="258" y="1816"/>
                    <a:pt x="156" y="1816"/>
                    <a:pt x="87" y="1816"/>
                  </a:cubicBezTo>
                  <a:cubicBezTo>
                    <a:pt x="156" y="1834"/>
                    <a:pt x="241" y="1850"/>
                    <a:pt x="361" y="1850"/>
                  </a:cubicBezTo>
                  <a:cubicBezTo>
                    <a:pt x="617" y="1884"/>
                    <a:pt x="960" y="1919"/>
                    <a:pt x="1405" y="1971"/>
                  </a:cubicBezTo>
                  <a:cubicBezTo>
                    <a:pt x="2314" y="2073"/>
                    <a:pt x="3581" y="2210"/>
                    <a:pt x="5089" y="2364"/>
                  </a:cubicBezTo>
                  <a:lnTo>
                    <a:pt x="5123" y="2364"/>
                  </a:lnTo>
                  <a:lnTo>
                    <a:pt x="5139" y="2347"/>
                  </a:lnTo>
                  <a:cubicBezTo>
                    <a:pt x="5602" y="1687"/>
                    <a:pt x="6128" y="978"/>
                    <a:pt x="6672" y="221"/>
                  </a:cubicBezTo>
                  <a:lnTo>
                    <a:pt x="6672" y="221"/>
                  </a:lnTo>
                  <a:cubicBezTo>
                    <a:pt x="6764" y="581"/>
                    <a:pt x="6844" y="944"/>
                    <a:pt x="6938" y="1320"/>
                  </a:cubicBezTo>
                  <a:cubicBezTo>
                    <a:pt x="7247" y="2621"/>
                    <a:pt x="7555" y="3855"/>
                    <a:pt x="7811" y="4967"/>
                  </a:cubicBezTo>
                  <a:lnTo>
                    <a:pt x="7845" y="5104"/>
                  </a:lnTo>
                  <a:lnTo>
                    <a:pt x="7898" y="4967"/>
                  </a:lnTo>
                  <a:cubicBezTo>
                    <a:pt x="8219" y="4137"/>
                    <a:pt x="8509" y="3372"/>
                    <a:pt x="8763" y="2709"/>
                  </a:cubicBezTo>
                  <a:lnTo>
                    <a:pt x="8763" y="2709"/>
                  </a:lnTo>
                  <a:cubicBezTo>
                    <a:pt x="9625" y="2794"/>
                    <a:pt x="10335" y="2862"/>
                    <a:pt x="10844" y="2912"/>
                  </a:cubicBezTo>
                  <a:cubicBezTo>
                    <a:pt x="11083" y="2930"/>
                    <a:pt x="11271" y="2946"/>
                    <a:pt x="11408" y="2946"/>
                  </a:cubicBezTo>
                  <a:cubicBezTo>
                    <a:pt x="11460" y="2964"/>
                    <a:pt x="11511" y="2964"/>
                    <a:pt x="11563" y="2964"/>
                  </a:cubicBezTo>
                  <a:lnTo>
                    <a:pt x="11614" y="2964"/>
                  </a:lnTo>
                  <a:cubicBezTo>
                    <a:pt x="11614" y="2964"/>
                    <a:pt x="11597" y="2964"/>
                    <a:pt x="11563" y="2946"/>
                  </a:cubicBezTo>
                  <a:cubicBezTo>
                    <a:pt x="11511" y="2946"/>
                    <a:pt x="11460" y="2946"/>
                    <a:pt x="11408" y="2930"/>
                  </a:cubicBezTo>
                  <a:cubicBezTo>
                    <a:pt x="11271" y="2912"/>
                    <a:pt x="11083" y="2896"/>
                    <a:pt x="10844" y="2861"/>
                  </a:cubicBezTo>
                  <a:cubicBezTo>
                    <a:pt x="10330" y="2809"/>
                    <a:pt x="9627" y="2741"/>
                    <a:pt x="8736" y="2638"/>
                  </a:cubicBezTo>
                  <a:lnTo>
                    <a:pt x="8720" y="2638"/>
                  </a:lnTo>
                  <a:lnTo>
                    <a:pt x="8702" y="2656"/>
                  </a:lnTo>
                  <a:cubicBezTo>
                    <a:pt x="8459" y="3287"/>
                    <a:pt x="8185" y="4012"/>
                    <a:pt x="7866" y="4799"/>
                  </a:cubicBezTo>
                  <a:lnTo>
                    <a:pt x="7866" y="4799"/>
                  </a:lnTo>
                  <a:cubicBezTo>
                    <a:pt x="7616" y="3735"/>
                    <a:pt x="7336" y="2534"/>
                    <a:pt x="7023" y="1285"/>
                  </a:cubicBezTo>
                  <a:cubicBezTo>
                    <a:pt x="6938" y="891"/>
                    <a:pt x="6836" y="480"/>
                    <a:pt x="6749" y="103"/>
                  </a:cubicBezTo>
                  <a:lnTo>
                    <a:pt x="6715" y="0"/>
                  </a:ln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27" name="Google Shape;227;p19"/>
          <p:cNvSpPr/>
          <p:nvPr/>
        </p:nvSpPr>
        <p:spPr>
          <a:xfrm rot="-1536787">
            <a:off x="3240297" y="4880527"/>
            <a:ext cx="423899" cy="309707"/>
          </a:xfrm>
          <a:custGeom>
            <a:rect b="b" l="l" r="r" t="t"/>
            <a:pathLst>
              <a:path extrusionOk="0" h="4891" w="6694">
                <a:moveTo>
                  <a:pt x="3911" y="1976"/>
                </a:moveTo>
                <a:cubicBezTo>
                  <a:pt x="3913" y="1976"/>
                  <a:pt x="3914" y="1977"/>
                  <a:pt x="3915" y="1978"/>
                </a:cubicBezTo>
                <a:cubicBezTo>
                  <a:pt x="3927" y="1978"/>
                  <a:pt x="3927" y="2000"/>
                  <a:pt x="3915" y="2021"/>
                </a:cubicBezTo>
                <a:cubicBezTo>
                  <a:pt x="3894" y="2183"/>
                  <a:pt x="3884" y="2290"/>
                  <a:pt x="3894" y="2300"/>
                </a:cubicBezTo>
                <a:cubicBezTo>
                  <a:pt x="3905" y="2311"/>
                  <a:pt x="3905" y="2322"/>
                  <a:pt x="3905" y="2322"/>
                </a:cubicBezTo>
                <a:lnTo>
                  <a:pt x="3905" y="2429"/>
                </a:lnTo>
                <a:cubicBezTo>
                  <a:pt x="3915" y="2493"/>
                  <a:pt x="3905" y="2558"/>
                  <a:pt x="3905" y="2590"/>
                </a:cubicBezTo>
                <a:cubicBezTo>
                  <a:pt x="3894" y="2622"/>
                  <a:pt x="3894" y="2665"/>
                  <a:pt x="3894" y="2676"/>
                </a:cubicBezTo>
                <a:cubicBezTo>
                  <a:pt x="3905" y="2697"/>
                  <a:pt x="3905" y="2697"/>
                  <a:pt x="3884" y="2708"/>
                </a:cubicBezTo>
                <a:cubicBezTo>
                  <a:pt x="3851" y="2708"/>
                  <a:pt x="3851" y="2719"/>
                  <a:pt x="3862" y="2826"/>
                </a:cubicBezTo>
                <a:lnTo>
                  <a:pt x="3862" y="2933"/>
                </a:lnTo>
                <a:cubicBezTo>
                  <a:pt x="3851" y="2955"/>
                  <a:pt x="3851" y="2976"/>
                  <a:pt x="3851" y="2987"/>
                </a:cubicBezTo>
                <a:cubicBezTo>
                  <a:pt x="3851" y="2998"/>
                  <a:pt x="3851" y="3008"/>
                  <a:pt x="3830" y="3019"/>
                </a:cubicBezTo>
                <a:cubicBezTo>
                  <a:pt x="3819" y="3030"/>
                  <a:pt x="3819" y="3051"/>
                  <a:pt x="3808" y="3148"/>
                </a:cubicBezTo>
                <a:cubicBezTo>
                  <a:pt x="3808" y="3223"/>
                  <a:pt x="3798" y="3255"/>
                  <a:pt x="3787" y="3266"/>
                </a:cubicBezTo>
                <a:cubicBezTo>
                  <a:pt x="3776" y="3277"/>
                  <a:pt x="3744" y="3351"/>
                  <a:pt x="3733" y="3427"/>
                </a:cubicBezTo>
                <a:cubicBezTo>
                  <a:pt x="3722" y="3470"/>
                  <a:pt x="3722" y="3480"/>
                  <a:pt x="3701" y="3480"/>
                </a:cubicBezTo>
                <a:cubicBezTo>
                  <a:pt x="3695" y="3483"/>
                  <a:pt x="3690" y="3484"/>
                  <a:pt x="3685" y="3484"/>
                </a:cubicBezTo>
                <a:cubicBezTo>
                  <a:pt x="3669" y="3484"/>
                  <a:pt x="3653" y="3472"/>
                  <a:pt x="3637" y="3448"/>
                </a:cubicBezTo>
                <a:cubicBezTo>
                  <a:pt x="3605" y="3416"/>
                  <a:pt x="3594" y="3394"/>
                  <a:pt x="3583" y="3298"/>
                </a:cubicBezTo>
                <a:cubicBezTo>
                  <a:pt x="3572" y="3191"/>
                  <a:pt x="3583" y="3148"/>
                  <a:pt x="3615" y="3126"/>
                </a:cubicBezTo>
                <a:cubicBezTo>
                  <a:pt x="3637" y="3105"/>
                  <a:pt x="3637" y="3094"/>
                  <a:pt x="3626" y="3019"/>
                </a:cubicBezTo>
                <a:cubicBezTo>
                  <a:pt x="3615" y="2955"/>
                  <a:pt x="3626" y="2901"/>
                  <a:pt x="3626" y="2869"/>
                </a:cubicBezTo>
                <a:cubicBezTo>
                  <a:pt x="3637" y="2836"/>
                  <a:pt x="3637" y="2805"/>
                  <a:pt x="3637" y="2794"/>
                </a:cubicBezTo>
                <a:cubicBezTo>
                  <a:pt x="3637" y="2783"/>
                  <a:pt x="3648" y="2729"/>
                  <a:pt x="3669" y="2665"/>
                </a:cubicBezTo>
                <a:cubicBezTo>
                  <a:pt x="3701" y="2600"/>
                  <a:pt x="3712" y="2547"/>
                  <a:pt x="3701" y="2536"/>
                </a:cubicBezTo>
                <a:cubicBezTo>
                  <a:pt x="3701" y="2526"/>
                  <a:pt x="3701" y="2515"/>
                  <a:pt x="3712" y="2515"/>
                </a:cubicBezTo>
                <a:cubicBezTo>
                  <a:pt x="3722" y="2504"/>
                  <a:pt x="3733" y="2493"/>
                  <a:pt x="3733" y="2461"/>
                </a:cubicBezTo>
                <a:cubicBezTo>
                  <a:pt x="3733" y="2429"/>
                  <a:pt x="3755" y="2386"/>
                  <a:pt x="3787" y="2311"/>
                </a:cubicBezTo>
                <a:cubicBezTo>
                  <a:pt x="3808" y="2257"/>
                  <a:pt x="3841" y="2171"/>
                  <a:pt x="3862" y="2118"/>
                </a:cubicBezTo>
                <a:cubicBezTo>
                  <a:pt x="3890" y="2007"/>
                  <a:pt x="3902" y="1976"/>
                  <a:pt x="3911" y="1976"/>
                </a:cubicBezTo>
                <a:close/>
                <a:moveTo>
                  <a:pt x="2047" y="1571"/>
                </a:moveTo>
                <a:cubicBezTo>
                  <a:pt x="2066" y="1571"/>
                  <a:pt x="2091" y="1609"/>
                  <a:pt x="2125" y="1689"/>
                </a:cubicBezTo>
                <a:cubicBezTo>
                  <a:pt x="2156" y="1785"/>
                  <a:pt x="2167" y="1861"/>
                  <a:pt x="2146" y="1914"/>
                </a:cubicBezTo>
                <a:cubicBezTo>
                  <a:pt x="2146" y="1925"/>
                  <a:pt x="2146" y="1990"/>
                  <a:pt x="2156" y="2064"/>
                </a:cubicBezTo>
                <a:cubicBezTo>
                  <a:pt x="2167" y="2140"/>
                  <a:pt x="2167" y="2214"/>
                  <a:pt x="2167" y="2225"/>
                </a:cubicBezTo>
                <a:cubicBezTo>
                  <a:pt x="2156" y="2247"/>
                  <a:pt x="2167" y="2290"/>
                  <a:pt x="2167" y="2343"/>
                </a:cubicBezTo>
                <a:cubicBezTo>
                  <a:pt x="2178" y="2386"/>
                  <a:pt x="2178" y="2450"/>
                  <a:pt x="2178" y="2472"/>
                </a:cubicBezTo>
                <a:cubicBezTo>
                  <a:pt x="2178" y="2504"/>
                  <a:pt x="2189" y="2558"/>
                  <a:pt x="2189" y="2579"/>
                </a:cubicBezTo>
                <a:cubicBezTo>
                  <a:pt x="2210" y="2655"/>
                  <a:pt x="2199" y="2697"/>
                  <a:pt x="2178" y="2708"/>
                </a:cubicBezTo>
                <a:cubicBezTo>
                  <a:pt x="2167" y="2719"/>
                  <a:pt x="2167" y="2729"/>
                  <a:pt x="2167" y="2762"/>
                </a:cubicBezTo>
                <a:lnTo>
                  <a:pt x="2167" y="2891"/>
                </a:lnTo>
                <a:cubicBezTo>
                  <a:pt x="2156" y="2933"/>
                  <a:pt x="2156" y="2976"/>
                  <a:pt x="2167" y="2987"/>
                </a:cubicBezTo>
                <a:cubicBezTo>
                  <a:pt x="2167" y="3008"/>
                  <a:pt x="2156" y="3126"/>
                  <a:pt x="2135" y="3158"/>
                </a:cubicBezTo>
                <a:cubicBezTo>
                  <a:pt x="2125" y="3180"/>
                  <a:pt x="2125" y="3277"/>
                  <a:pt x="2135" y="3341"/>
                </a:cubicBezTo>
                <a:lnTo>
                  <a:pt x="2135" y="3437"/>
                </a:lnTo>
                <a:cubicBezTo>
                  <a:pt x="2125" y="3480"/>
                  <a:pt x="2113" y="3523"/>
                  <a:pt x="2113" y="3544"/>
                </a:cubicBezTo>
                <a:cubicBezTo>
                  <a:pt x="2113" y="3556"/>
                  <a:pt x="2103" y="3620"/>
                  <a:pt x="2092" y="3673"/>
                </a:cubicBezTo>
                <a:cubicBezTo>
                  <a:pt x="2070" y="3737"/>
                  <a:pt x="2060" y="3792"/>
                  <a:pt x="2060" y="3856"/>
                </a:cubicBezTo>
                <a:cubicBezTo>
                  <a:pt x="2060" y="3931"/>
                  <a:pt x="2049" y="3942"/>
                  <a:pt x="2028" y="3995"/>
                </a:cubicBezTo>
                <a:cubicBezTo>
                  <a:pt x="1985" y="4059"/>
                  <a:pt x="1963" y="4135"/>
                  <a:pt x="1974" y="4156"/>
                </a:cubicBezTo>
                <a:cubicBezTo>
                  <a:pt x="1974" y="4167"/>
                  <a:pt x="1974" y="4188"/>
                  <a:pt x="1963" y="4199"/>
                </a:cubicBezTo>
                <a:cubicBezTo>
                  <a:pt x="1931" y="4242"/>
                  <a:pt x="1867" y="4381"/>
                  <a:pt x="1824" y="4467"/>
                </a:cubicBezTo>
                <a:lnTo>
                  <a:pt x="1792" y="4531"/>
                </a:lnTo>
                <a:lnTo>
                  <a:pt x="1738" y="4553"/>
                </a:lnTo>
                <a:cubicBezTo>
                  <a:pt x="1720" y="4555"/>
                  <a:pt x="1705" y="4557"/>
                  <a:pt x="1692" y="4557"/>
                </a:cubicBezTo>
                <a:cubicBezTo>
                  <a:pt x="1649" y="4557"/>
                  <a:pt x="1628" y="4542"/>
                  <a:pt x="1620" y="4510"/>
                </a:cubicBezTo>
                <a:cubicBezTo>
                  <a:pt x="1620" y="4488"/>
                  <a:pt x="1599" y="4424"/>
                  <a:pt x="1577" y="4371"/>
                </a:cubicBezTo>
                <a:cubicBezTo>
                  <a:pt x="1534" y="4274"/>
                  <a:pt x="1524" y="4231"/>
                  <a:pt x="1513" y="4081"/>
                </a:cubicBezTo>
                <a:lnTo>
                  <a:pt x="1491" y="3909"/>
                </a:lnTo>
                <a:cubicBezTo>
                  <a:pt x="1481" y="3909"/>
                  <a:pt x="1481" y="3888"/>
                  <a:pt x="1481" y="3866"/>
                </a:cubicBezTo>
                <a:cubicBezTo>
                  <a:pt x="1481" y="3845"/>
                  <a:pt x="1470" y="3802"/>
                  <a:pt x="1470" y="3770"/>
                </a:cubicBezTo>
                <a:cubicBezTo>
                  <a:pt x="1460" y="3716"/>
                  <a:pt x="1460" y="3684"/>
                  <a:pt x="1470" y="3663"/>
                </a:cubicBezTo>
                <a:cubicBezTo>
                  <a:pt x="1470" y="3641"/>
                  <a:pt x="1481" y="3609"/>
                  <a:pt x="1481" y="3587"/>
                </a:cubicBezTo>
                <a:cubicBezTo>
                  <a:pt x="1481" y="3566"/>
                  <a:pt x="1481" y="3523"/>
                  <a:pt x="1491" y="3501"/>
                </a:cubicBezTo>
                <a:cubicBezTo>
                  <a:pt x="1502" y="3448"/>
                  <a:pt x="1513" y="3330"/>
                  <a:pt x="1513" y="3234"/>
                </a:cubicBezTo>
                <a:cubicBezTo>
                  <a:pt x="1513" y="3191"/>
                  <a:pt x="1524" y="3148"/>
                  <a:pt x="1545" y="3072"/>
                </a:cubicBezTo>
                <a:cubicBezTo>
                  <a:pt x="1577" y="2998"/>
                  <a:pt x="1577" y="2976"/>
                  <a:pt x="1567" y="2955"/>
                </a:cubicBezTo>
                <a:cubicBezTo>
                  <a:pt x="1556" y="2933"/>
                  <a:pt x="1577" y="2772"/>
                  <a:pt x="1599" y="2697"/>
                </a:cubicBezTo>
                <a:cubicBezTo>
                  <a:pt x="1610" y="2676"/>
                  <a:pt x="1653" y="2569"/>
                  <a:pt x="1674" y="2483"/>
                </a:cubicBezTo>
                <a:cubicBezTo>
                  <a:pt x="1717" y="2354"/>
                  <a:pt x="1727" y="2311"/>
                  <a:pt x="1727" y="2300"/>
                </a:cubicBezTo>
                <a:cubicBezTo>
                  <a:pt x="1717" y="2279"/>
                  <a:pt x="1717" y="2268"/>
                  <a:pt x="1738" y="2225"/>
                </a:cubicBezTo>
                <a:cubicBezTo>
                  <a:pt x="1760" y="2193"/>
                  <a:pt x="1770" y="2150"/>
                  <a:pt x="1792" y="2097"/>
                </a:cubicBezTo>
                <a:cubicBezTo>
                  <a:pt x="1792" y="2043"/>
                  <a:pt x="1813" y="1990"/>
                  <a:pt x="1835" y="1957"/>
                </a:cubicBezTo>
                <a:cubicBezTo>
                  <a:pt x="1846" y="1925"/>
                  <a:pt x="1856" y="1893"/>
                  <a:pt x="1867" y="1893"/>
                </a:cubicBezTo>
                <a:cubicBezTo>
                  <a:pt x="1867" y="1882"/>
                  <a:pt x="1877" y="1839"/>
                  <a:pt x="1889" y="1807"/>
                </a:cubicBezTo>
                <a:cubicBezTo>
                  <a:pt x="1910" y="1732"/>
                  <a:pt x="1910" y="1721"/>
                  <a:pt x="1953" y="1678"/>
                </a:cubicBezTo>
                <a:cubicBezTo>
                  <a:pt x="1985" y="1657"/>
                  <a:pt x="2006" y="1625"/>
                  <a:pt x="2017" y="1614"/>
                </a:cubicBezTo>
                <a:cubicBezTo>
                  <a:pt x="2025" y="1585"/>
                  <a:pt x="2035" y="1571"/>
                  <a:pt x="2047" y="1571"/>
                </a:cubicBezTo>
                <a:close/>
                <a:moveTo>
                  <a:pt x="3502" y="0"/>
                </a:moveTo>
                <a:cubicBezTo>
                  <a:pt x="3483" y="0"/>
                  <a:pt x="3452" y="8"/>
                  <a:pt x="3422" y="16"/>
                </a:cubicBezTo>
                <a:cubicBezTo>
                  <a:pt x="3369" y="26"/>
                  <a:pt x="3326" y="26"/>
                  <a:pt x="3315" y="26"/>
                </a:cubicBezTo>
                <a:cubicBezTo>
                  <a:pt x="3309" y="23"/>
                  <a:pt x="3303" y="22"/>
                  <a:pt x="3295" y="22"/>
                </a:cubicBezTo>
                <a:cubicBezTo>
                  <a:pt x="3275" y="22"/>
                  <a:pt x="3247" y="32"/>
                  <a:pt x="3207" y="48"/>
                </a:cubicBezTo>
                <a:cubicBezTo>
                  <a:pt x="3165" y="69"/>
                  <a:pt x="3111" y="91"/>
                  <a:pt x="3079" y="102"/>
                </a:cubicBezTo>
                <a:cubicBezTo>
                  <a:pt x="3047" y="102"/>
                  <a:pt x="3026" y="112"/>
                  <a:pt x="3014" y="133"/>
                </a:cubicBezTo>
                <a:cubicBezTo>
                  <a:pt x="3001" y="154"/>
                  <a:pt x="2996" y="162"/>
                  <a:pt x="2989" y="162"/>
                </a:cubicBezTo>
                <a:cubicBezTo>
                  <a:pt x="2984" y="162"/>
                  <a:pt x="2979" y="159"/>
                  <a:pt x="2971" y="155"/>
                </a:cubicBezTo>
                <a:cubicBezTo>
                  <a:pt x="2961" y="148"/>
                  <a:pt x="2954" y="145"/>
                  <a:pt x="2945" y="145"/>
                </a:cubicBezTo>
                <a:cubicBezTo>
                  <a:pt x="2926" y="145"/>
                  <a:pt x="2905" y="161"/>
                  <a:pt x="2854" y="198"/>
                </a:cubicBezTo>
                <a:cubicBezTo>
                  <a:pt x="2832" y="219"/>
                  <a:pt x="2778" y="252"/>
                  <a:pt x="2757" y="252"/>
                </a:cubicBezTo>
                <a:cubicBezTo>
                  <a:pt x="2725" y="262"/>
                  <a:pt x="2693" y="284"/>
                  <a:pt x="2671" y="305"/>
                </a:cubicBezTo>
                <a:cubicBezTo>
                  <a:pt x="2661" y="327"/>
                  <a:pt x="2618" y="359"/>
                  <a:pt x="2596" y="381"/>
                </a:cubicBezTo>
                <a:cubicBezTo>
                  <a:pt x="2564" y="391"/>
                  <a:pt x="2532" y="412"/>
                  <a:pt x="2532" y="423"/>
                </a:cubicBezTo>
                <a:cubicBezTo>
                  <a:pt x="2532" y="423"/>
                  <a:pt x="2511" y="434"/>
                  <a:pt x="2489" y="434"/>
                </a:cubicBezTo>
                <a:cubicBezTo>
                  <a:pt x="2468" y="445"/>
                  <a:pt x="2446" y="455"/>
                  <a:pt x="2425" y="488"/>
                </a:cubicBezTo>
                <a:cubicBezTo>
                  <a:pt x="2403" y="520"/>
                  <a:pt x="2361" y="552"/>
                  <a:pt x="2339" y="562"/>
                </a:cubicBezTo>
                <a:cubicBezTo>
                  <a:pt x="2318" y="574"/>
                  <a:pt x="2296" y="595"/>
                  <a:pt x="2285" y="605"/>
                </a:cubicBezTo>
                <a:cubicBezTo>
                  <a:pt x="2285" y="638"/>
                  <a:pt x="2199" y="724"/>
                  <a:pt x="2125" y="798"/>
                </a:cubicBezTo>
                <a:cubicBezTo>
                  <a:pt x="2081" y="835"/>
                  <a:pt x="2067" y="852"/>
                  <a:pt x="2055" y="852"/>
                </a:cubicBezTo>
                <a:cubicBezTo>
                  <a:pt x="2050" y="852"/>
                  <a:pt x="2046" y="848"/>
                  <a:pt x="2039" y="841"/>
                </a:cubicBezTo>
                <a:cubicBezTo>
                  <a:pt x="2039" y="831"/>
                  <a:pt x="2028" y="820"/>
                  <a:pt x="2039" y="810"/>
                </a:cubicBezTo>
                <a:cubicBezTo>
                  <a:pt x="2039" y="777"/>
                  <a:pt x="2028" y="767"/>
                  <a:pt x="1963" y="745"/>
                </a:cubicBezTo>
                <a:cubicBezTo>
                  <a:pt x="1931" y="734"/>
                  <a:pt x="1899" y="713"/>
                  <a:pt x="1877" y="681"/>
                </a:cubicBezTo>
                <a:cubicBezTo>
                  <a:pt x="1846" y="648"/>
                  <a:pt x="1835" y="648"/>
                  <a:pt x="1781" y="638"/>
                </a:cubicBezTo>
                <a:cubicBezTo>
                  <a:pt x="1749" y="627"/>
                  <a:pt x="1684" y="605"/>
                  <a:pt x="1641" y="595"/>
                </a:cubicBezTo>
                <a:lnTo>
                  <a:pt x="1556" y="552"/>
                </a:lnTo>
                <a:lnTo>
                  <a:pt x="1460" y="584"/>
                </a:lnTo>
                <a:cubicBezTo>
                  <a:pt x="1405" y="595"/>
                  <a:pt x="1352" y="627"/>
                  <a:pt x="1331" y="638"/>
                </a:cubicBezTo>
                <a:cubicBezTo>
                  <a:pt x="1320" y="648"/>
                  <a:pt x="1298" y="659"/>
                  <a:pt x="1288" y="659"/>
                </a:cubicBezTo>
                <a:cubicBezTo>
                  <a:pt x="1277" y="659"/>
                  <a:pt x="1266" y="659"/>
                  <a:pt x="1255" y="670"/>
                </a:cubicBezTo>
                <a:cubicBezTo>
                  <a:pt x="1245" y="681"/>
                  <a:pt x="1224" y="681"/>
                  <a:pt x="1224" y="681"/>
                </a:cubicBezTo>
                <a:cubicBezTo>
                  <a:pt x="1212" y="681"/>
                  <a:pt x="1202" y="681"/>
                  <a:pt x="1181" y="691"/>
                </a:cubicBezTo>
                <a:cubicBezTo>
                  <a:pt x="1173" y="691"/>
                  <a:pt x="1161" y="696"/>
                  <a:pt x="1154" y="696"/>
                </a:cubicBezTo>
                <a:cubicBezTo>
                  <a:pt x="1150" y="696"/>
                  <a:pt x="1148" y="695"/>
                  <a:pt x="1148" y="691"/>
                </a:cubicBezTo>
                <a:cubicBezTo>
                  <a:pt x="1138" y="691"/>
                  <a:pt x="1116" y="713"/>
                  <a:pt x="1084" y="734"/>
                </a:cubicBezTo>
                <a:cubicBezTo>
                  <a:pt x="1052" y="745"/>
                  <a:pt x="1009" y="777"/>
                  <a:pt x="988" y="788"/>
                </a:cubicBezTo>
                <a:cubicBezTo>
                  <a:pt x="955" y="810"/>
                  <a:pt x="945" y="831"/>
                  <a:pt x="933" y="853"/>
                </a:cubicBezTo>
                <a:cubicBezTo>
                  <a:pt x="923" y="874"/>
                  <a:pt x="912" y="895"/>
                  <a:pt x="880" y="906"/>
                </a:cubicBezTo>
                <a:cubicBezTo>
                  <a:pt x="826" y="949"/>
                  <a:pt x="794" y="992"/>
                  <a:pt x="773" y="1046"/>
                </a:cubicBezTo>
                <a:cubicBezTo>
                  <a:pt x="762" y="1077"/>
                  <a:pt x="730" y="1131"/>
                  <a:pt x="719" y="1163"/>
                </a:cubicBezTo>
                <a:cubicBezTo>
                  <a:pt x="698" y="1196"/>
                  <a:pt x="676" y="1239"/>
                  <a:pt x="676" y="1239"/>
                </a:cubicBezTo>
                <a:cubicBezTo>
                  <a:pt x="676" y="1260"/>
                  <a:pt x="666" y="1260"/>
                  <a:pt x="655" y="1270"/>
                </a:cubicBezTo>
                <a:cubicBezTo>
                  <a:pt x="623" y="1270"/>
                  <a:pt x="623" y="1282"/>
                  <a:pt x="612" y="1324"/>
                </a:cubicBezTo>
                <a:cubicBezTo>
                  <a:pt x="601" y="1399"/>
                  <a:pt x="580" y="1442"/>
                  <a:pt x="547" y="1475"/>
                </a:cubicBezTo>
                <a:cubicBezTo>
                  <a:pt x="526" y="1496"/>
                  <a:pt x="516" y="1506"/>
                  <a:pt x="526" y="1528"/>
                </a:cubicBezTo>
                <a:cubicBezTo>
                  <a:pt x="526" y="1549"/>
                  <a:pt x="516" y="1582"/>
                  <a:pt x="516" y="1614"/>
                </a:cubicBezTo>
                <a:cubicBezTo>
                  <a:pt x="504" y="1657"/>
                  <a:pt x="504" y="1668"/>
                  <a:pt x="473" y="1678"/>
                </a:cubicBezTo>
                <a:cubicBezTo>
                  <a:pt x="440" y="1689"/>
                  <a:pt x="440" y="1699"/>
                  <a:pt x="440" y="1742"/>
                </a:cubicBezTo>
                <a:cubicBezTo>
                  <a:pt x="430" y="1775"/>
                  <a:pt x="419" y="1796"/>
                  <a:pt x="397" y="1828"/>
                </a:cubicBezTo>
                <a:cubicBezTo>
                  <a:pt x="376" y="1871"/>
                  <a:pt x="376" y="1882"/>
                  <a:pt x="376" y="1925"/>
                </a:cubicBezTo>
                <a:cubicBezTo>
                  <a:pt x="387" y="1978"/>
                  <a:pt x="365" y="2032"/>
                  <a:pt x="311" y="2161"/>
                </a:cubicBezTo>
                <a:cubicBezTo>
                  <a:pt x="290" y="2204"/>
                  <a:pt x="280" y="2236"/>
                  <a:pt x="290" y="2247"/>
                </a:cubicBezTo>
                <a:cubicBezTo>
                  <a:pt x="290" y="2268"/>
                  <a:pt x="280" y="2311"/>
                  <a:pt x="258" y="2354"/>
                </a:cubicBezTo>
                <a:cubicBezTo>
                  <a:pt x="226" y="2407"/>
                  <a:pt x="226" y="2429"/>
                  <a:pt x="237" y="2450"/>
                </a:cubicBezTo>
                <a:cubicBezTo>
                  <a:pt x="247" y="2472"/>
                  <a:pt x="237" y="2526"/>
                  <a:pt x="215" y="2536"/>
                </a:cubicBezTo>
                <a:cubicBezTo>
                  <a:pt x="172" y="2558"/>
                  <a:pt x="118" y="2772"/>
                  <a:pt x="129" y="2848"/>
                </a:cubicBezTo>
                <a:cubicBezTo>
                  <a:pt x="140" y="2869"/>
                  <a:pt x="129" y="2869"/>
                  <a:pt x="118" y="2879"/>
                </a:cubicBezTo>
                <a:cubicBezTo>
                  <a:pt x="97" y="2891"/>
                  <a:pt x="87" y="2901"/>
                  <a:pt x="75" y="2944"/>
                </a:cubicBezTo>
                <a:cubicBezTo>
                  <a:pt x="75" y="2965"/>
                  <a:pt x="65" y="3008"/>
                  <a:pt x="65" y="3030"/>
                </a:cubicBezTo>
                <a:cubicBezTo>
                  <a:pt x="32" y="3105"/>
                  <a:pt x="32" y="3169"/>
                  <a:pt x="32" y="3169"/>
                </a:cubicBezTo>
                <a:cubicBezTo>
                  <a:pt x="54" y="3191"/>
                  <a:pt x="44" y="3266"/>
                  <a:pt x="22" y="3320"/>
                </a:cubicBezTo>
                <a:cubicBezTo>
                  <a:pt x="11" y="3351"/>
                  <a:pt x="1" y="3384"/>
                  <a:pt x="11" y="3416"/>
                </a:cubicBezTo>
                <a:lnTo>
                  <a:pt x="11" y="3513"/>
                </a:lnTo>
                <a:cubicBezTo>
                  <a:pt x="1" y="3577"/>
                  <a:pt x="1" y="3695"/>
                  <a:pt x="11" y="3716"/>
                </a:cubicBezTo>
                <a:cubicBezTo>
                  <a:pt x="11" y="3727"/>
                  <a:pt x="44" y="3749"/>
                  <a:pt x="65" y="3770"/>
                </a:cubicBezTo>
                <a:cubicBezTo>
                  <a:pt x="87" y="3780"/>
                  <a:pt x="118" y="3802"/>
                  <a:pt x="129" y="3813"/>
                </a:cubicBezTo>
                <a:cubicBezTo>
                  <a:pt x="132" y="3816"/>
                  <a:pt x="135" y="3817"/>
                  <a:pt x="138" y="3817"/>
                </a:cubicBezTo>
                <a:cubicBezTo>
                  <a:pt x="146" y="3817"/>
                  <a:pt x="157" y="3807"/>
                  <a:pt x="172" y="3792"/>
                </a:cubicBezTo>
                <a:cubicBezTo>
                  <a:pt x="194" y="3770"/>
                  <a:pt x="226" y="3759"/>
                  <a:pt x="237" y="3759"/>
                </a:cubicBezTo>
                <a:cubicBezTo>
                  <a:pt x="268" y="3759"/>
                  <a:pt x="268" y="3749"/>
                  <a:pt x="280" y="3727"/>
                </a:cubicBezTo>
                <a:cubicBezTo>
                  <a:pt x="280" y="3706"/>
                  <a:pt x="290" y="3663"/>
                  <a:pt x="290" y="3620"/>
                </a:cubicBezTo>
                <a:cubicBezTo>
                  <a:pt x="301" y="3587"/>
                  <a:pt x="311" y="3523"/>
                  <a:pt x="311" y="3480"/>
                </a:cubicBezTo>
                <a:cubicBezTo>
                  <a:pt x="311" y="3448"/>
                  <a:pt x="333" y="3384"/>
                  <a:pt x="344" y="3341"/>
                </a:cubicBezTo>
                <a:cubicBezTo>
                  <a:pt x="376" y="3212"/>
                  <a:pt x="408" y="3084"/>
                  <a:pt x="408" y="3019"/>
                </a:cubicBezTo>
                <a:cubicBezTo>
                  <a:pt x="408" y="2987"/>
                  <a:pt x="419" y="2955"/>
                  <a:pt x="430" y="2933"/>
                </a:cubicBezTo>
                <a:cubicBezTo>
                  <a:pt x="451" y="2891"/>
                  <a:pt x="483" y="2751"/>
                  <a:pt x="483" y="2665"/>
                </a:cubicBezTo>
                <a:cubicBezTo>
                  <a:pt x="483" y="2622"/>
                  <a:pt x="494" y="2600"/>
                  <a:pt x="504" y="2600"/>
                </a:cubicBezTo>
                <a:cubicBezTo>
                  <a:pt x="516" y="2590"/>
                  <a:pt x="516" y="2579"/>
                  <a:pt x="516" y="2558"/>
                </a:cubicBezTo>
                <a:cubicBezTo>
                  <a:pt x="526" y="2536"/>
                  <a:pt x="526" y="2515"/>
                  <a:pt x="623" y="2247"/>
                </a:cubicBezTo>
                <a:cubicBezTo>
                  <a:pt x="644" y="2183"/>
                  <a:pt x="655" y="2118"/>
                  <a:pt x="655" y="2107"/>
                </a:cubicBezTo>
                <a:cubicBezTo>
                  <a:pt x="655" y="2075"/>
                  <a:pt x="687" y="1990"/>
                  <a:pt x="719" y="1968"/>
                </a:cubicBezTo>
                <a:cubicBezTo>
                  <a:pt x="740" y="1957"/>
                  <a:pt x="773" y="1871"/>
                  <a:pt x="762" y="1807"/>
                </a:cubicBezTo>
                <a:cubicBezTo>
                  <a:pt x="762" y="1785"/>
                  <a:pt x="762" y="1742"/>
                  <a:pt x="773" y="1732"/>
                </a:cubicBezTo>
                <a:cubicBezTo>
                  <a:pt x="783" y="1699"/>
                  <a:pt x="848" y="1614"/>
                  <a:pt x="869" y="1592"/>
                </a:cubicBezTo>
                <a:cubicBezTo>
                  <a:pt x="880" y="1592"/>
                  <a:pt x="891" y="1560"/>
                  <a:pt x="902" y="1518"/>
                </a:cubicBezTo>
                <a:cubicBezTo>
                  <a:pt x="912" y="1475"/>
                  <a:pt x="923" y="1432"/>
                  <a:pt x="933" y="1432"/>
                </a:cubicBezTo>
                <a:cubicBezTo>
                  <a:pt x="955" y="1399"/>
                  <a:pt x="1041" y="1260"/>
                  <a:pt x="1052" y="1239"/>
                </a:cubicBezTo>
                <a:cubicBezTo>
                  <a:pt x="1052" y="1228"/>
                  <a:pt x="1084" y="1206"/>
                  <a:pt x="1105" y="1174"/>
                </a:cubicBezTo>
                <a:cubicBezTo>
                  <a:pt x="1148" y="1142"/>
                  <a:pt x="1202" y="1077"/>
                  <a:pt x="1202" y="1056"/>
                </a:cubicBezTo>
                <a:cubicBezTo>
                  <a:pt x="1202" y="1046"/>
                  <a:pt x="1212" y="1034"/>
                  <a:pt x="1224" y="1034"/>
                </a:cubicBezTo>
                <a:cubicBezTo>
                  <a:pt x="1255" y="1013"/>
                  <a:pt x="1320" y="949"/>
                  <a:pt x="1320" y="927"/>
                </a:cubicBezTo>
                <a:cubicBezTo>
                  <a:pt x="1320" y="910"/>
                  <a:pt x="1348" y="892"/>
                  <a:pt x="1376" y="892"/>
                </a:cubicBezTo>
                <a:cubicBezTo>
                  <a:pt x="1382" y="892"/>
                  <a:pt x="1389" y="893"/>
                  <a:pt x="1395" y="895"/>
                </a:cubicBezTo>
                <a:cubicBezTo>
                  <a:pt x="1400" y="901"/>
                  <a:pt x="1408" y="903"/>
                  <a:pt x="1420" y="903"/>
                </a:cubicBezTo>
                <a:cubicBezTo>
                  <a:pt x="1432" y="903"/>
                  <a:pt x="1448" y="901"/>
                  <a:pt x="1470" y="895"/>
                </a:cubicBezTo>
                <a:cubicBezTo>
                  <a:pt x="1485" y="893"/>
                  <a:pt x="1502" y="892"/>
                  <a:pt x="1520" y="892"/>
                </a:cubicBezTo>
                <a:cubicBezTo>
                  <a:pt x="1599" y="892"/>
                  <a:pt x="1688" y="912"/>
                  <a:pt x="1706" y="938"/>
                </a:cubicBezTo>
                <a:cubicBezTo>
                  <a:pt x="1706" y="949"/>
                  <a:pt x="1727" y="960"/>
                  <a:pt x="1738" y="970"/>
                </a:cubicBezTo>
                <a:cubicBezTo>
                  <a:pt x="1792" y="992"/>
                  <a:pt x="1877" y="1067"/>
                  <a:pt x="1899" y="1099"/>
                </a:cubicBezTo>
                <a:cubicBezTo>
                  <a:pt x="1910" y="1131"/>
                  <a:pt x="1910" y="1142"/>
                  <a:pt x="1889" y="1185"/>
                </a:cubicBezTo>
                <a:cubicBezTo>
                  <a:pt x="1867" y="1217"/>
                  <a:pt x="1846" y="1260"/>
                  <a:pt x="1835" y="1270"/>
                </a:cubicBezTo>
                <a:cubicBezTo>
                  <a:pt x="1824" y="1282"/>
                  <a:pt x="1813" y="1303"/>
                  <a:pt x="1803" y="1313"/>
                </a:cubicBezTo>
                <a:cubicBezTo>
                  <a:pt x="1792" y="1324"/>
                  <a:pt x="1781" y="1346"/>
                  <a:pt x="1770" y="1346"/>
                </a:cubicBezTo>
                <a:cubicBezTo>
                  <a:pt x="1749" y="1356"/>
                  <a:pt x="1738" y="1367"/>
                  <a:pt x="1738" y="1389"/>
                </a:cubicBezTo>
                <a:cubicBezTo>
                  <a:pt x="1738" y="1410"/>
                  <a:pt x="1717" y="1442"/>
                  <a:pt x="1695" y="1475"/>
                </a:cubicBezTo>
                <a:cubicBezTo>
                  <a:pt x="1641" y="1528"/>
                  <a:pt x="1631" y="1539"/>
                  <a:pt x="1663" y="1582"/>
                </a:cubicBezTo>
                <a:lnTo>
                  <a:pt x="1684" y="1625"/>
                </a:lnTo>
                <a:lnTo>
                  <a:pt x="1641" y="1635"/>
                </a:lnTo>
                <a:cubicBezTo>
                  <a:pt x="1610" y="1657"/>
                  <a:pt x="1610" y="1657"/>
                  <a:pt x="1610" y="1711"/>
                </a:cubicBezTo>
                <a:cubicBezTo>
                  <a:pt x="1599" y="1754"/>
                  <a:pt x="1599" y="1764"/>
                  <a:pt x="1545" y="1861"/>
                </a:cubicBezTo>
                <a:cubicBezTo>
                  <a:pt x="1524" y="1914"/>
                  <a:pt x="1470" y="2011"/>
                  <a:pt x="1448" y="2075"/>
                </a:cubicBezTo>
                <a:cubicBezTo>
                  <a:pt x="1405" y="2161"/>
                  <a:pt x="1395" y="2183"/>
                  <a:pt x="1405" y="2204"/>
                </a:cubicBezTo>
                <a:cubicBezTo>
                  <a:pt x="1417" y="2225"/>
                  <a:pt x="1405" y="2236"/>
                  <a:pt x="1395" y="2257"/>
                </a:cubicBezTo>
                <a:cubicBezTo>
                  <a:pt x="1341" y="2333"/>
                  <a:pt x="1331" y="2354"/>
                  <a:pt x="1341" y="2386"/>
                </a:cubicBezTo>
                <a:cubicBezTo>
                  <a:pt x="1352" y="2407"/>
                  <a:pt x="1341" y="2440"/>
                  <a:pt x="1298" y="2569"/>
                </a:cubicBezTo>
                <a:cubicBezTo>
                  <a:pt x="1288" y="2600"/>
                  <a:pt x="1277" y="2655"/>
                  <a:pt x="1288" y="2676"/>
                </a:cubicBezTo>
                <a:cubicBezTo>
                  <a:pt x="1288" y="2697"/>
                  <a:pt x="1277" y="2729"/>
                  <a:pt x="1277" y="2740"/>
                </a:cubicBezTo>
                <a:cubicBezTo>
                  <a:pt x="1266" y="2740"/>
                  <a:pt x="1266" y="2772"/>
                  <a:pt x="1266" y="2794"/>
                </a:cubicBezTo>
                <a:cubicBezTo>
                  <a:pt x="1277" y="2826"/>
                  <a:pt x="1266" y="2848"/>
                  <a:pt x="1255" y="2858"/>
                </a:cubicBezTo>
                <a:cubicBezTo>
                  <a:pt x="1245" y="2858"/>
                  <a:pt x="1245" y="2879"/>
                  <a:pt x="1245" y="2891"/>
                </a:cubicBezTo>
                <a:cubicBezTo>
                  <a:pt x="1245" y="2912"/>
                  <a:pt x="1224" y="2944"/>
                  <a:pt x="1202" y="2976"/>
                </a:cubicBezTo>
                <a:cubicBezTo>
                  <a:pt x="1169" y="3041"/>
                  <a:pt x="1169" y="3041"/>
                  <a:pt x="1191" y="3072"/>
                </a:cubicBezTo>
                <a:cubicBezTo>
                  <a:pt x="1202" y="3094"/>
                  <a:pt x="1202" y="3126"/>
                  <a:pt x="1191" y="3158"/>
                </a:cubicBezTo>
                <a:cubicBezTo>
                  <a:pt x="1169" y="3234"/>
                  <a:pt x="1159" y="3341"/>
                  <a:pt x="1159" y="3373"/>
                </a:cubicBezTo>
                <a:lnTo>
                  <a:pt x="1159" y="3427"/>
                </a:lnTo>
                <a:cubicBezTo>
                  <a:pt x="1138" y="3470"/>
                  <a:pt x="1138" y="3534"/>
                  <a:pt x="1159" y="3556"/>
                </a:cubicBezTo>
                <a:cubicBezTo>
                  <a:pt x="1181" y="3577"/>
                  <a:pt x="1181" y="3673"/>
                  <a:pt x="1159" y="3716"/>
                </a:cubicBezTo>
                <a:cubicBezTo>
                  <a:pt x="1138" y="3737"/>
                  <a:pt x="1138" y="3759"/>
                  <a:pt x="1148" y="3823"/>
                </a:cubicBezTo>
                <a:lnTo>
                  <a:pt x="1148" y="3909"/>
                </a:lnTo>
                <a:cubicBezTo>
                  <a:pt x="1138" y="3920"/>
                  <a:pt x="1138" y="3931"/>
                  <a:pt x="1138" y="3952"/>
                </a:cubicBezTo>
                <a:lnTo>
                  <a:pt x="1138" y="4038"/>
                </a:lnTo>
                <a:cubicBezTo>
                  <a:pt x="1138" y="4070"/>
                  <a:pt x="1138" y="4113"/>
                  <a:pt x="1148" y="4135"/>
                </a:cubicBezTo>
                <a:cubicBezTo>
                  <a:pt x="1148" y="4156"/>
                  <a:pt x="1159" y="4209"/>
                  <a:pt x="1159" y="4263"/>
                </a:cubicBezTo>
                <a:cubicBezTo>
                  <a:pt x="1169" y="4306"/>
                  <a:pt x="1181" y="4371"/>
                  <a:pt x="1202" y="4392"/>
                </a:cubicBezTo>
                <a:lnTo>
                  <a:pt x="1224" y="4457"/>
                </a:lnTo>
                <a:cubicBezTo>
                  <a:pt x="1224" y="4457"/>
                  <a:pt x="1234" y="4499"/>
                  <a:pt x="1255" y="4542"/>
                </a:cubicBezTo>
                <a:cubicBezTo>
                  <a:pt x="1277" y="4585"/>
                  <a:pt x="1288" y="4638"/>
                  <a:pt x="1298" y="4660"/>
                </a:cubicBezTo>
                <a:cubicBezTo>
                  <a:pt x="1298" y="4693"/>
                  <a:pt x="1309" y="4703"/>
                  <a:pt x="1352" y="4703"/>
                </a:cubicBezTo>
                <a:cubicBezTo>
                  <a:pt x="1384" y="4714"/>
                  <a:pt x="1395" y="4724"/>
                  <a:pt x="1395" y="4735"/>
                </a:cubicBezTo>
                <a:cubicBezTo>
                  <a:pt x="1395" y="4746"/>
                  <a:pt x="1405" y="4757"/>
                  <a:pt x="1427" y="4767"/>
                </a:cubicBezTo>
                <a:cubicBezTo>
                  <a:pt x="1448" y="4778"/>
                  <a:pt x="1481" y="4810"/>
                  <a:pt x="1481" y="4832"/>
                </a:cubicBezTo>
                <a:lnTo>
                  <a:pt x="1502" y="4864"/>
                </a:lnTo>
                <a:lnTo>
                  <a:pt x="1556" y="4853"/>
                </a:lnTo>
                <a:cubicBezTo>
                  <a:pt x="1599" y="4853"/>
                  <a:pt x="1631" y="4864"/>
                  <a:pt x="1653" y="4874"/>
                </a:cubicBezTo>
                <a:cubicBezTo>
                  <a:pt x="1663" y="4885"/>
                  <a:pt x="1674" y="4891"/>
                  <a:pt x="1687" y="4891"/>
                </a:cubicBezTo>
                <a:cubicBezTo>
                  <a:pt x="1701" y="4891"/>
                  <a:pt x="1717" y="4885"/>
                  <a:pt x="1738" y="4874"/>
                </a:cubicBezTo>
                <a:cubicBezTo>
                  <a:pt x="1781" y="4864"/>
                  <a:pt x="1835" y="4843"/>
                  <a:pt x="1867" y="4821"/>
                </a:cubicBezTo>
                <a:cubicBezTo>
                  <a:pt x="1931" y="4800"/>
                  <a:pt x="1931" y="4789"/>
                  <a:pt x="1953" y="4746"/>
                </a:cubicBezTo>
                <a:cubicBezTo>
                  <a:pt x="1972" y="4700"/>
                  <a:pt x="1998" y="4669"/>
                  <a:pt x="2026" y="4669"/>
                </a:cubicBezTo>
                <a:cubicBezTo>
                  <a:pt x="2030" y="4669"/>
                  <a:pt x="2034" y="4670"/>
                  <a:pt x="2039" y="4671"/>
                </a:cubicBezTo>
                <a:cubicBezTo>
                  <a:pt x="2039" y="4675"/>
                  <a:pt x="2040" y="4676"/>
                  <a:pt x="2042" y="4676"/>
                </a:cubicBezTo>
                <a:cubicBezTo>
                  <a:pt x="2046" y="4676"/>
                  <a:pt x="2053" y="4671"/>
                  <a:pt x="2060" y="4671"/>
                </a:cubicBezTo>
                <a:cubicBezTo>
                  <a:pt x="2082" y="4660"/>
                  <a:pt x="2156" y="4510"/>
                  <a:pt x="2189" y="4435"/>
                </a:cubicBezTo>
                <a:cubicBezTo>
                  <a:pt x="2242" y="4306"/>
                  <a:pt x="2253" y="4295"/>
                  <a:pt x="2242" y="4285"/>
                </a:cubicBezTo>
                <a:cubicBezTo>
                  <a:pt x="2242" y="4274"/>
                  <a:pt x="2253" y="4231"/>
                  <a:pt x="2285" y="4156"/>
                </a:cubicBezTo>
                <a:lnTo>
                  <a:pt x="2339" y="4038"/>
                </a:lnTo>
                <a:lnTo>
                  <a:pt x="2318" y="4006"/>
                </a:lnTo>
                <a:cubicBezTo>
                  <a:pt x="2306" y="3973"/>
                  <a:pt x="2306" y="3973"/>
                  <a:pt x="2328" y="3963"/>
                </a:cubicBezTo>
                <a:cubicBezTo>
                  <a:pt x="2349" y="3952"/>
                  <a:pt x="2349" y="3952"/>
                  <a:pt x="2349" y="3888"/>
                </a:cubicBezTo>
                <a:cubicBezTo>
                  <a:pt x="2349" y="3845"/>
                  <a:pt x="2361" y="3792"/>
                  <a:pt x="2371" y="3759"/>
                </a:cubicBezTo>
                <a:cubicBezTo>
                  <a:pt x="2392" y="3716"/>
                  <a:pt x="2392" y="3695"/>
                  <a:pt x="2382" y="3673"/>
                </a:cubicBezTo>
                <a:cubicBezTo>
                  <a:pt x="2371" y="3663"/>
                  <a:pt x="2371" y="3641"/>
                  <a:pt x="2382" y="3630"/>
                </a:cubicBezTo>
                <a:cubicBezTo>
                  <a:pt x="2382" y="3609"/>
                  <a:pt x="2392" y="3577"/>
                  <a:pt x="2392" y="3556"/>
                </a:cubicBezTo>
                <a:cubicBezTo>
                  <a:pt x="2403" y="3534"/>
                  <a:pt x="2403" y="3491"/>
                  <a:pt x="2403" y="3459"/>
                </a:cubicBezTo>
                <a:cubicBezTo>
                  <a:pt x="2414" y="3427"/>
                  <a:pt x="2425" y="3416"/>
                  <a:pt x="2435" y="3394"/>
                </a:cubicBezTo>
                <a:cubicBezTo>
                  <a:pt x="2457" y="3384"/>
                  <a:pt x="2457" y="3373"/>
                  <a:pt x="2457" y="3308"/>
                </a:cubicBezTo>
                <a:cubicBezTo>
                  <a:pt x="2446" y="3266"/>
                  <a:pt x="2446" y="3201"/>
                  <a:pt x="2457" y="3169"/>
                </a:cubicBezTo>
                <a:cubicBezTo>
                  <a:pt x="2457" y="3126"/>
                  <a:pt x="2468" y="3072"/>
                  <a:pt x="2457" y="3041"/>
                </a:cubicBezTo>
                <a:cubicBezTo>
                  <a:pt x="2457" y="3008"/>
                  <a:pt x="2468" y="2965"/>
                  <a:pt x="2468" y="2944"/>
                </a:cubicBezTo>
                <a:cubicBezTo>
                  <a:pt x="2489" y="2901"/>
                  <a:pt x="2489" y="2772"/>
                  <a:pt x="2457" y="2708"/>
                </a:cubicBezTo>
                <a:cubicBezTo>
                  <a:pt x="2446" y="2686"/>
                  <a:pt x="2457" y="2665"/>
                  <a:pt x="2468" y="2622"/>
                </a:cubicBezTo>
                <a:cubicBezTo>
                  <a:pt x="2478" y="2590"/>
                  <a:pt x="2489" y="2547"/>
                  <a:pt x="2478" y="2536"/>
                </a:cubicBezTo>
                <a:cubicBezTo>
                  <a:pt x="2478" y="2515"/>
                  <a:pt x="2478" y="2472"/>
                  <a:pt x="2489" y="2450"/>
                </a:cubicBezTo>
                <a:cubicBezTo>
                  <a:pt x="2500" y="2397"/>
                  <a:pt x="2500" y="2376"/>
                  <a:pt x="2468" y="2247"/>
                </a:cubicBezTo>
                <a:cubicBezTo>
                  <a:pt x="2457" y="2204"/>
                  <a:pt x="2457" y="2150"/>
                  <a:pt x="2457" y="2118"/>
                </a:cubicBezTo>
                <a:cubicBezTo>
                  <a:pt x="2468" y="2032"/>
                  <a:pt x="2468" y="2000"/>
                  <a:pt x="2446" y="1957"/>
                </a:cubicBezTo>
                <a:cubicBezTo>
                  <a:pt x="2446" y="1935"/>
                  <a:pt x="2435" y="1904"/>
                  <a:pt x="2435" y="1882"/>
                </a:cubicBezTo>
                <a:cubicBezTo>
                  <a:pt x="2435" y="1861"/>
                  <a:pt x="2425" y="1839"/>
                  <a:pt x="2414" y="1828"/>
                </a:cubicBezTo>
                <a:cubicBezTo>
                  <a:pt x="2392" y="1807"/>
                  <a:pt x="2382" y="1742"/>
                  <a:pt x="2392" y="1689"/>
                </a:cubicBezTo>
                <a:cubicBezTo>
                  <a:pt x="2403" y="1668"/>
                  <a:pt x="2392" y="1625"/>
                  <a:pt x="2382" y="1582"/>
                </a:cubicBezTo>
                <a:cubicBezTo>
                  <a:pt x="2371" y="1539"/>
                  <a:pt x="2361" y="1463"/>
                  <a:pt x="2361" y="1432"/>
                </a:cubicBezTo>
                <a:cubicBezTo>
                  <a:pt x="2361" y="1356"/>
                  <a:pt x="2361" y="1356"/>
                  <a:pt x="2306" y="1292"/>
                </a:cubicBezTo>
                <a:cubicBezTo>
                  <a:pt x="2275" y="1260"/>
                  <a:pt x="2264" y="1196"/>
                  <a:pt x="2285" y="1142"/>
                </a:cubicBezTo>
                <a:cubicBezTo>
                  <a:pt x="2296" y="1120"/>
                  <a:pt x="2328" y="1077"/>
                  <a:pt x="2361" y="1046"/>
                </a:cubicBezTo>
                <a:cubicBezTo>
                  <a:pt x="2392" y="1003"/>
                  <a:pt x="2446" y="949"/>
                  <a:pt x="2468" y="917"/>
                </a:cubicBezTo>
                <a:cubicBezTo>
                  <a:pt x="2500" y="884"/>
                  <a:pt x="2542" y="831"/>
                  <a:pt x="2575" y="788"/>
                </a:cubicBezTo>
                <a:cubicBezTo>
                  <a:pt x="2607" y="756"/>
                  <a:pt x="2661" y="713"/>
                  <a:pt x="2682" y="681"/>
                </a:cubicBezTo>
                <a:cubicBezTo>
                  <a:pt x="2704" y="648"/>
                  <a:pt x="2725" y="627"/>
                  <a:pt x="2747" y="617"/>
                </a:cubicBezTo>
                <a:cubicBezTo>
                  <a:pt x="2768" y="617"/>
                  <a:pt x="2800" y="584"/>
                  <a:pt x="2821" y="562"/>
                </a:cubicBezTo>
                <a:cubicBezTo>
                  <a:pt x="2854" y="531"/>
                  <a:pt x="2886" y="509"/>
                  <a:pt x="2897" y="509"/>
                </a:cubicBezTo>
                <a:cubicBezTo>
                  <a:pt x="2918" y="509"/>
                  <a:pt x="2961" y="488"/>
                  <a:pt x="2993" y="466"/>
                </a:cubicBezTo>
                <a:cubicBezTo>
                  <a:pt x="3052" y="417"/>
                  <a:pt x="3156" y="368"/>
                  <a:pt x="3190" y="368"/>
                </a:cubicBezTo>
                <a:cubicBezTo>
                  <a:pt x="3193" y="368"/>
                  <a:pt x="3195" y="369"/>
                  <a:pt x="3197" y="369"/>
                </a:cubicBezTo>
                <a:cubicBezTo>
                  <a:pt x="3207" y="369"/>
                  <a:pt x="3240" y="369"/>
                  <a:pt x="3262" y="359"/>
                </a:cubicBezTo>
                <a:cubicBezTo>
                  <a:pt x="3293" y="338"/>
                  <a:pt x="3315" y="338"/>
                  <a:pt x="3326" y="338"/>
                </a:cubicBezTo>
                <a:lnTo>
                  <a:pt x="3422" y="338"/>
                </a:lnTo>
                <a:cubicBezTo>
                  <a:pt x="3444" y="334"/>
                  <a:pt x="3459" y="331"/>
                  <a:pt x="3473" y="331"/>
                </a:cubicBezTo>
                <a:cubicBezTo>
                  <a:pt x="3501" y="331"/>
                  <a:pt x="3523" y="341"/>
                  <a:pt x="3572" y="369"/>
                </a:cubicBezTo>
                <a:cubicBezTo>
                  <a:pt x="3679" y="423"/>
                  <a:pt x="3691" y="434"/>
                  <a:pt x="3787" y="691"/>
                </a:cubicBezTo>
                <a:cubicBezTo>
                  <a:pt x="3830" y="810"/>
                  <a:pt x="3830" y="841"/>
                  <a:pt x="3819" y="863"/>
                </a:cubicBezTo>
                <a:cubicBezTo>
                  <a:pt x="3819" y="874"/>
                  <a:pt x="3819" y="917"/>
                  <a:pt x="3830" y="949"/>
                </a:cubicBezTo>
                <a:cubicBezTo>
                  <a:pt x="3851" y="981"/>
                  <a:pt x="3862" y="1046"/>
                  <a:pt x="3862" y="1077"/>
                </a:cubicBezTo>
                <a:cubicBezTo>
                  <a:pt x="3862" y="1120"/>
                  <a:pt x="3872" y="1217"/>
                  <a:pt x="3894" y="1292"/>
                </a:cubicBezTo>
                <a:lnTo>
                  <a:pt x="3927" y="1432"/>
                </a:lnTo>
                <a:lnTo>
                  <a:pt x="3884" y="1485"/>
                </a:lnTo>
                <a:cubicBezTo>
                  <a:pt x="3862" y="1506"/>
                  <a:pt x="3841" y="1528"/>
                  <a:pt x="3830" y="1528"/>
                </a:cubicBezTo>
                <a:cubicBezTo>
                  <a:pt x="3808" y="1528"/>
                  <a:pt x="3798" y="1539"/>
                  <a:pt x="3755" y="1625"/>
                </a:cubicBezTo>
                <a:cubicBezTo>
                  <a:pt x="3701" y="1732"/>
                  <a:pt x="3669" y="1796"/>
                  <a:pt x="3637" y="1828"/>
                </a:cubicBezTo>
                <a:cubicBezTo>
                  <a:pt x="3615" y="1839"/>
                  <a:pt x="3605" y="1850"/>
                  <a:pt x="3605" y="1861"/>
                </a:cubicBezTo>
                <a:cubicBezTo>
                  <a:pt x="3605" y="1861"/>
                  <a:pt x="3594" y="1871"/>
                  <a:pt x="3572" y="1882"/>
                </a:cubicBezTo>
                <a:cubicBezTo>
                  <a:pt x="3551" y="1893"/>
                  <a:pt x="3540" y="1904"/>
                  <a:pt x="3540" y="1935"/>
                </a:cubicBezTo>
                <a:cubicBezTo>
                  <a:pt x="3529" y="1957"/>
                  <a:pt x="3519" y="1978"/>
                  <a:pt x="3508" y="1978"/>
                </a:cubicBezTo>
                <a:cubicBezTo>
                  <a:pt x="3508" y="1978"/>
                  <a:pt x="3486" y="2021"/>
                  <a:pt x="3465" y="2086"/>
                </a:cubicBezTo>
                <a:cubicBezTo>
                  <a:pt x="3443" y="2150"/>
                  <a:pt x="3412" y="2214"/>
                  <a:pt x="3401" y="2225"/>
                </a:cubicBezTo>
                <a:cubicBezTo>
                  <a:pt x="3390" y="2236"/>
                  <a:pt x="3390" y="2268"/>
                  <a:pt x="3390" y="2300"/>
                </a:cubicBezTo>
                <a:cubicBezTo>
                  <a:pt x="3390" y="2354"/>
                  <a:pt x="3390" y="2376"/>
                  <a:pt x="3336" y="2504"/>
                </a:cubicBezTo>
                <a:cubicBezTo>
                  <a:pt x="3283" y="2655"/>
                  <a:pt x="3272" y="2655"/>
                  <a:pt x="3293" y="2686"/>
                </a:cubicBezTo>
                <a:cubicBezTo>
                  <a:pt x="3315" y="2719"/>
                  <a:pt x="3293" y="2815"/>
                  <a:pt x="3262" y="2858"/>
                </a:cubicBezTo>
                <a:cubicBezTo>
                  <a:pt x="3229" y="2901"/>
                  <a:pt x="3229" y="2901"/>
                  <a:pt x="3250" y="2987"/>
                </a:cubicBezTo>
                <a:cubicBezTo>
                  <a:pt x="3262" y="3030"/>
                  <a:pt x="3262" y="3072"/>
                  <a:pt x="3262" y="3084"/>
                </a:cubicBezTo>
                <a:cubicBezTo>
                  <a:pt x="3250" y="3105"/>
                  <a:pt x="3262" y="3191"/>
                  <a:pt x="3272" y="3201"/>
                </a:cubicBezTo>
                <a:cubicBezTo>
                  <a:pt x="3283" y="3212"/>
                  <a:pt x="3315" y="3373"/>
                  <a:pt x="3315" y="3470"/>
                </a:cubicBezTo>
                <a:cubicBezTo>
                  <a:pt x="3326" y="3501"/>
                  <a:pt x="3379" y="3598"/>
                  <a:pt x="3401" y="3609"/>
                </a:cubicBezTo>
                <a:cubicBezTo>
                  <a:pt x="3412" y="3609"/>
                  <a:pt x="3455" y="3706"/>
                  <a:pt x="3455" y="3727"/>
                </a:cubicBezTo>
                <a:cubicBezTo>
                  <a:pt x="3443" y="3727"/>
                  <a:pt x="3486" y="3749"/>
                  <a:pt x="3540" y="3770"/>
                </a:cubicBezTo>
                <a:lnTo>
                  <a:pt x="3626" y="3802"/>
                </a:lnTo>
                <a:lnTo>
                  <a:pt x="3701" y="3770"/>
                </a:lnTo>
                <a:cubicBezTo>
                  <a:pt x="3808" y="3737"/>
                  <a:pt x="3915" y="3663"/>
                  <a:pt x="3937" y="3609"/>
                </a:cubicBezTo>
                <a:lnTo>
                  <a:pt x="3969" y="3577"/>
                </a:lnTo>
                <a:cubicBezTo>
                  <a:pt x="4001" y="3566"/>
                  <a:pt x="4012" y="3556"/>
                  <a:pt x="4023" y="3513"/>
                </a:cubicBezTo>
                <a:cubicBezTo>
                  <a:pt x="4023" y="3491"/>
                  <a:pt x="4034" y="3448"/>
                  <a:pt x="4044" y="3416"/>
                </a:cubicBezTo>
                <a:cubicBezTo>
                  <a:pt x="4055" y="3384"/>
                  <a:pt x="4066" y="3341"/>
                  <a:pt x="4066" y="3320"/>
                </a:cubicBezTo>
                <a:cubicBezTo>
                  <a:pt x="4077" y="3287"/>
                  <a:pt x="4077" y="3277"/>
                  <a:pt x="4098" y="3277"/>
                </a:cubicBezTo>
                <a:cubicBezTo>
                  <a:pt x="4120" y="3277"/>
                  <a:pt x="4130" y="3255"/>
                  <a:pt x="4120" y="3201"/>
                </a:cubicBezTo>
                <a:cubicBezTo>
                  <a:pt x="4120" y="3094"/>
                  <a:pt x="4120" y="3051"/>
                  <a:pt x="4130" y="3041"/>
                </a:cubicBezTo>
                <a:cubicBezTo>
                  <a:pt x="4130" y="3041"/>
                  <a:pt x="4141" y="3019"/>
                  <a:pt x="4141" y="2998"/>
                </a:cubicBezTo>
                <a:cubicBezTo>
                  <a:pt x="4141" y="2955"/>
                  <a:pt x="4141" y="2944"/>
                  <a:pt x="4151" y="2933"/>
                </a:cubicBezTo>
                <a:cubicBezTo>
                  <a:pt x="4184" y="2912"/>
                  <a:pt x="4184" y="2901"/>
                  <a:pt x="4151" y="2762"/>
                </a:cubicBezTo>
                <a:cubicBezTo>
                  <a:pt x="4141" y="2708"/>
                  <a:pt x="4151" y="2676"/>
                  <a:pt x="4163" y="2633"/>
                </a:cubicBezTo>
                <a:cubicBezTo>
                  <a:pt x="4184" y="2590"/>
                  <a:pt x="4184" y="2536"/>
                  <a:pt x="4194" y="2440"/>
                </a:cubicBezTo>
                <a:cubicBezTo>
                  <a:pt x="4194" y="2343"/>
                  <a:pt x="4205" y="2290"/>
                  <a:pt x="4227" y="2247"/>
                </a:cubicBezTo>
                <a:cubicBezTo>
                  <a:pt x="4237" y="2193"/>
                  <a:pt x="4248" y="2171"/>
                  <a:pt x="4227" y="2150"/>
                </a:cubicBezTo>
                <a:cubicBezTo>
                  <a:pt x="4216" y="2129"/>
                  <a:pt x="4216" y="2107"/>
                  <a:pt x="4227" y="2086"/>
                </a:cubicBezTo>
                <a:cubicBezTo>
                  <a:pt x="4237" y="2064"/>
                  <a:pt x="4237" y="2043"/>
                  <a:pt x="4227" y="2021"/>
                </a:cubicBezTo>
                <a:cubicBezTo>
                  <a:pt x="4205" y="1990"/>
                  <a:pt x="4205" y="1935"/>
                  <a:pt x="4216" y="1904"/>
                </a:cubicBezTo>
                <a:cubicBezTo>
                  <a:pt x="4227" y="1893"/>
                  <a:pt x="4227" y="1871"/>
                  <a:pt x="4227" y="1850"/>
                </a:cubicBezTo>
                <a:cubicBezTo>
                  <a:pt x="4216" y="1828"/>
                  <a:pt x="4216" y="1796"/>
                  <a:pt x="4227" y="1785"/>
                </a:cubicBezTo>
                <a:lnTo>
                  <a:pt x="4227" y="1742"/>
                </a:lnTo>
                <a:cubicBezTo>
                  <a:pt x="4216" y="1721"/>
                  <a:pt x="4216" y="1689"/>
                  <a:pt x="4216" y="1668"/>
                </a:cubicBezTo>
                <a:cubicBezTo>
                  <a:pt x="4227" y="1603"/>
                  <a:pt x="4237" y="1571"/>
                  <a:pt x="4313" y="1528"/>
                </a:cubicBezTo>
                <a:cubicBezTo>
                  <a:pt x="4344" y="1496"/>
                  <a:pt x="4387" y="1463"/>
                  <a:pt x="4409" y="1453"/>
                </a:cubicBezTo>
                <a:cubicBezTo>
                  <a:pt x="4420" y="1432"/>
                  <a:pt x="4441" y="1410"/>
                  <a:pt x="4463" y="1389"/>
                </a:cubicBezTo>
                <a:cubicBezTo>
                  <a:pt x="4473" y="1378"/>
                  <a:pt x="4495" y="1356"/>
                  <a:pt x="4495" y="1346"/>
                </a:cubicBezTo>
                <a:cubicBezTo>
                  <a:pt x="4506" y="1324"/>
                  <a:pt x="4666" y="1228"/>
                  <a:pt x="4763" y="1174"/>
                </a:cubicBezTo>
                <a:cubicBezTo>
                  <a:pt x="4892" y="1120"/>
                  <a:pt x="4913" y="1120"/>
                  <a:pt x="4988" y="1120"/>
                </a:cubicBezTo>
                <a:cubicBezTo>
                  <a:pt x="5138" y="1131"/>
                  <a:pt x="5267" y="1185"/>
                  <a:pt x="5353" y="1260"/>
                </a:cubicBezTo>
                <a:cubicBezTo>
                  <a:pt x="5374" y="1292"/>
                  <a:pt x="5428" y="1378"/>
                  <a:pt x="5450" y="1432"/>
                </a:cubicBezTo>
                <a:cubicBezTo>
                  <a:pt x="5450" y="1442"/>
                  <a:pt x="5471" y="1475"/>
                  <a:pt x="5481" y="1506"/>
                </a:cubicBezTo>
                <a:cubicBezTo>
                  <a:pt x="5535" y="1582"/>
                  <a:pt x="5535" y="1614"/>
                  <a:pt x="5493" y="1689"/>
                </a:cubicBezTo>
                <a:cubicBezTo>
                  <a:pt x="5471" y="1732"/>
                  <a:pt x="5450" y="1764"/>
                  <a:pt x="5450" y="1785"/>
                </a:cubicBezTo>
                <a:cubicBezTo>
                  <a:pt x="5450" y="1807"/>
                  <a:pt x="5439" y="1839"/>
                  <a:pt x="5428" y="1861"/>
                </a:cubicBezTo>
                <a:cubicBezTo>
                  <a:pt x="5417" y="1882"/>
                  <a:pt x="5407" y="1904"/>
                  <a:pt x="5417" y="1925"/>
                </a:cubicBezTo>
                <a:cubicBezTo>
                  <a:pt x="5417" y="1935"/>
                  <a:pt x="5417" y="1968"/>
                  <a:pt x="5396" y="2011"/>
                </a:cubicBezTo>
                <a:cubicBezTo>
                  <a:pt x="5385" y="2054"/>
                  <a:pt x="5374" y="2097"/>
                  <a:pt x="5374" y="2118"/>
                </a:cubicBezTo>
                <a:cubicBezTo>
                  <a:pt x="5374" y="2183"/>
                  <a:pt x="5353" y="2290"/>
                  <a:pt x="5331" y="2322"/>
                </a:cubicBezTo>
                <a:cubicBezTo>
                  <a:pt x="5321" y="2333"/>
                  <a:pt x="5321" y="2365"/>
                  <a:pt x="5342" y="2407"/>
                </a:cubicBezTo>
                <a:cubicBezTo>
                  <a:pt x="5342" y="2440"/>
                  <a:pt x="5353" y="2472"/>
                  <a:pt x="5353" y="2483"/>
                </a:cubicBezTo>
                <a:cubicBezTo>
                  <a:pt x="5342" y="2493"/>
                  <a:pt x="5353" y="2515"/>
                  <a:pt x="5364" y="2536"/>
                </a:cubicBezTo>
                <a:cubicBezTo>
                  <a:pt x="5374" y="2558"/>
                  <a:pt x="5385" y="2600"/>
                  <a:pt x="5396" y="2622"/>
                </a:cubicBezTo>
                <a:cubicBezTo>
                  <a:pt x="5396" y="2676"/>
                  <a:pt x="5407" y="2686"/>
                  <a:pt x="5514" y="2697"/>
                </a:cubicBezTo>
                <a:cubicBezTo>
                  <a:pt x="5550" y="2700"/>
                  <a:pt x="5578" y="2702"/>
                  <a:pt x="5600" y="2702"/>
                </a:cubicBezTo>
                <a:cubicBezTo>
                  <a:pt x="5663" y="2702"/>
                  <a:pt x="5674" y="2686"/>
                  <a:pt x="5674" y="2622"/>
                </a:cubicBezTo>
                <a:cubicBezTo>
                  <a:pt x="5674" y="2579"/>
                  <a:pt x="5686" y="2569"/>
                  <a:pt x="5717" y="2526"/>
                </a:cubicBezTo>
                <a:cubicBezTo>
                  <a:pt x="5750" y="2483"/>
                  <a:pt x="5760" y="2461"/>
                  <a:pt x="5760" y="2429"/>
                </a:cubicBezTo>
                <a:cubicBezTo>
                  <a:pt x="5750" y="2407"/>
                  <a:pt x="5760" y="2322"/>
                  <a:pt x="5771" y="2300"/>
                </a:cubicBezTo>
                <a:cubicBezTo>
                  <a:pt x="5782" y="2268"/>
                  <a:pt x="5803" y="2236"/>
                  <a:pt x="5836" y="2129"/>
                </a:cubicBezTo>
                <a:cubicBezTo>
                  <a:pt x="5857" y="2043"/>
                  <a:pt x="5868" y="2011"/>
                  <a:pt x="5868" y="1957"/>
                </a:cubicBezTo>
                <a:cubicBezTo>
                  <a:pt x="5857" y="1925"/>
                  <a:pt x="5857" y="1882"/>
                  <a:pt x="5868" y="1871"/>
                </a:cubicBezTo>
                <a:cubicBezTo>
                  <a:pt x="5868" y="1850"/>
                  <a:pt x="5857" y="1828"/>
                  <a:pt x="5857" y="1807"/>
                </a:cubicBezTo>
                <a:cubicBezTo>
                  <a:pt x="5846" y="1775"/>
                  <a:pt x="5836" y="1775"/>
                  <a:pt x="5900" y="1668"/>
                </a:cubicBezTo>
                <a:cubicBezTo>
                  <a:pt x="5922" y="1625"/>
                  <a:pt x="5953" y="1582"/>
                  <a:pt x="5965" y="1571"/>
                </a:cubicBezTo>
                <a:cubicBezTo>
                  <a:pt x="5975" y="1560"/>
                  <a:pt x="5996" y="1528"/>
                  <a:pt x="6018" y="1475"/>
                </a:cubicBezTo>
                <a:cubicBezTo>
                  <a:pt x="6050" y="1389"/>
                  <a:pt x="6050" y="1389"/>
                  <a:pt x="6093" y="1367"/>
                </a:cubicBezTo>
                <a:cubicBezTo>
                  <a:pt x="6125" y="1346"/>
                  <a:pt x="6168" y="1324"/>
                  <a:pt x="6189" y="1303"/>
                </a:cubicBezTo>
                <a:cubicBezTo>
                  <a:pt x="6232" y="1270"/>
                  <a:pt x="6232" y="1270"/>
                  <a:pt x="6222" y="1228"/>
                </a:cubicBezTo>
                <a:cubicBezTo>
                  <a:pt x="6222" y="1196"/>
                  <a:pt x="6222" y="1196"/>
                  <a:pt x="6275" y="1153"/>
                </a:cubicBezTo>
                <a:cubicBezTo>
                  <a:pt x="6308" y="1131"/>
                  <a:pt x="6329" y="1110"/>
                  <a:pt x="6340" y="1110"/>
                </a:cubicBezTo>
                <a:cubicBezTo>
                  <a:pt x="6340" y="1110"/>
                  <a:pt x="6351" y="1131"/>
                  <a:pt x="6361" y="1163"/>
                </a:cubicBezTo>
                <a:cubicBezTo>
                  <a:pt x="6382" y="1228"/>
                  <a:pt x="6382" y="1239"/>
                  <a:pt x="6436" y="1270"/>
                </a:cubicBezTo>
                <a:lnTo>
                  <a:pt x="6490" y="1292"/>
                </a:lnTo>
                <a:lnTo>
                  <a:pt x="6576" y="1260"/>
                </a:lnTo>
                <a:cubicBezTo>
                  <a:pt x="6694" y="1206"/>
                  <a:pt x="6694" y="1196"/>
                  <a:pt x="6683" y="1120"/>
                </a:cubicBezTo>
                <a:cubicBezTo>
                  <a:pt x="6672" y="1099"/>
                  <a:pt x="6672" y="1046"/>
                  <a:pt x="6661" y="1024"/>
                </a:cubicBezTo>
                <a:cubicBezTo>
                  <a:pt x="6661" y="981"/>
                  <a:pt x="6651" y="960"/>
                  <a:pt x="6618" y="938"/>
                </a:cubicBezTo>
                <a:cubicBezTo>
                  <a:pt x="6608" y="927"/>
                  <a:pt x="6576" y="895"/>
                  <a:pt x="6565" y="863"/>
                </a:cubicBezTo>
                <a:cubicBezTo>
                  <a:pt x="6533" y="831"/>
                  <a:pt x="6522" y="820"/>
                  <a:pt x="6490" y="810"/>
                </a:cubicBezTo>
                <a:cubicBezTo>
                  <a:pt x="6458" y="810"/>
                  <a:pt x="6447" y="798"/>
                  <a:pt x="6447" y="788"/>
                </a:cubicBezTo>
                <a:cubicBezTo>
                  <a:pt x="6442" y="778"/>
                  <a:pt x="6435" y="773"/>
                  <a:pt x="6420" y="773"/>
                </a:cubicBezTo>
                <a:cubicBezTo>
                  <a:pt x="6402" y="773"/>
                  <a:pt x="6371" y="781"/>
                  <a:pt x="6318" y="798"/>
                </a:cubicBezTo>
                <a:cubicBezTo>
                  <a:pt x="6265" y="820"/>
                  <a:pt x="6211" y="853"/>
                  <a:pt x="6189" y="874"/>
                </a:cubicBezTo>
                <a:cubicBezTo>
                  <a:pt x="6168" y="895"/>
                  <a:pt x="6136" y="917"/>
                  <a:pt x="6125" y="917"/>
                </a:cubicBezTo>
                <a:lnTo>
                  <a:pt x="6082" y="960"/>
                </a:lnTo>
                <a:cubicBezTo>
                  <a:pt x="6061" y="970"/>
                  <a:pt x="6039" y="992"/>
                  <a:pt x="6029" y="992"/>
                </a:cubicBezTo>
                <a:cubicBezTo>
                  <a:pt x="6029" y="992"/>
                  <a:pt x="6007" y="1003"/>
                  <a:pt x="5986" y="1024"/>
                </a:cubicBezTo>
                <a:cubicBezTo>
                  <a:pt x="5975" y="1034"/>
                  <a:pt x="5932" y="1056"/>
                  <a:pt x="5910" y="1067"/>
                </a:cubicBezTo>
                <a:cubicBezTo>
                  <a:pt x="5846" y="1099"/>
                  <a:pt x="5836" y="1120"/>
                  <a:pt x="5846" y="1174"/>
                </a:cubicBezTo>
                <a:cubicBezTo>
                  <a:pt x="5846" y="1193"/>
                  <a:pt x="5838" y="1219"/>
                  <a:pt x="5822" y="1219"/>
                </a:cubicBezTo>
                <a:cubicBezTo>
                  <a:pt x="5820" y="1219"/>
                  <a:pt x="5817" y="1219"/>
                  <a:pt x="5814" y="1217"/>
                </a:cubicBezTo>
                <a:cubicBezTo>
                  <a:pt x="5803" y="1217"/>
                  <a:pt x="5782" y="1228"/>
                  <a:pt x="5771" y="1228"/>
                </a:cubicBezTo>
                <a:cubicBezTo>
                  <a:pt x="5768" y="1231"/>
                  <a:pt x="5764" y="1234"/>
                  <a:pt x="5760" y="1234"/>
                </a:cubicBezTo>
                <a:cubicBezTo>
                  <a:pt x="5751" y="1234"/>
                  <a:pt x="5739" y="1224"/>
                  <a:pt x="5717" y="1196"/>
                </a:cubicBezTo>
                <a:cubicBezTo>
                  <a:pt x="5696" y="1163"/>
                  <a:pt x="5664" y="1120"/>
                  <a:pt x="5632" y="1099"/>
                </a:cubicBezTo>
                <a:lnTo>
                  <a:pt x="5557" y="1024"/>
                </a:lnTo>
                <a:cubicBezTo>
                  <a:pt x="5514" y="949"/>
                  <a:pt x="5493" y="938"/>
                  <a:pt x="5245" y="831"/>
                </a:cubicBezTo>
                <a:cubicBezTo>
                  <a:pt x="5181" y="802"/>
                  <a:pt x="5155" y="793"/>
                  <a:pt x="5138" y="793"/>
                </a:cubicBezTo>
                <a:cubicBezTo>
                  <a:pt x="5130" y="793"/>
                  <a:pt x="5124" y="795"/>
                  <a:pt x="5117" y="798"/>
                </a:cubicBezTo>
                <a:cubicBezTo>
                  <a:pt x="5112" y="804"/>
                  <a:pt x="5101" y="807"/>
                  <a:pt x="5087" y="807"/>
                </a:cubicBezTo>
                <a:cubicBezTo>
                  <a:pt x="5074" y="807"/>
                  <a:pt x="5058" y="804"/>
                  <a:pt x="5042" y="798"/>
                </a:cubicBezTo>
                <a:cubicBezTo>
                  <a:pt x="5021" y="798"/>
                  <a:pt x="4988" y="788"/>
                  <a:pt x="4967" y="788"/>
                </a:cubicBezTo>
                <a:lnTo>
                  <a:pt x="4913" y="788"/>
                </a:lnTo>
                <a:cubicBezTo>
                  <a:pt x="4902" y="788"/>
                  <a:pt x="4870" y="798"/>
                  <a:pt x="4859" y="820"/>
                </a:cubicBezTo>
                <a:cubicBezTo>
                  <a:pt x="4838" y="841"/>
                  <a:pt x="4816" y="853"/>
                  <a:pt x="4763" y="853"/>
                </a:cubicBezTo>
                <a:lnTo>
                  <a:pt x="4688" y="853"/>
                </a:lnTo>
                <a:cubicBezTo>
                  <a:pt x="4677" y="853"/>
                  <a:pt x="4602" y="874"/>
                  <a:pt x="4592" y="895"/>
                </a:cubicBezTo>
                <a:cubicBezTo>
                  <a:pt x="4592" y="906"/>
                  <a:pt x="4549" y="927"/>
                  <a:pt x="4323" y="1034"/>
                </a:cubicBezTo>
                <a:cubicBezTo>
                  <a:pt x="4291" y="1046"/>
                  <a:pt x="4259" y="1067"/>
                  <a:pt x="4237" y="1110"/>
                </a:cubicBezTo>
                <a:lnTo>
                  <a:pt x="4184" y="1163"/>
                </a:lnTo>
                <a:cubicBezTo>
                  <a:pt x="4173" y="1163"/>
                  <a:pt x="4163" y="1013"/>
                  <a:pt x="4173" y="992"/>
                </a:cubicBezTo>
                <a:cubicBezTo>
                  <a:pt x="4173" y="981"/>
                  <a:pt x="4163" y="927"/>
                  <a:pt x="4141" y="884"/>
                </a:cubicBezTo>
                <a:cubicBezTo>
                  <a:pt x="4108" y="810"/>
                  <a:pt x="4098" y="788"/>
                  <a:pt x="4108" y="767"/>
                </a:cubicBezTo>
                <a:cubicBezTo>
                  <a:pt x="4120" y="745"/>
                  <a:pt x="4120" y="724"/>
                  <a:pt x="4098" y="691"/>
                </a:cubicBezTo>
                <a:cubicBezTo>
                  <a:pt x="4087" y="670"/>
                  <a:pt x="4077" y="627"/>
                  <a:pt x="4077" y="605"/>
                </a:cubicBezTo>
                <a:cubicBezTo>
                  <a:pt x="4066" y="531"/>
                  <a:pt x="3991" y="381"/>
                  <a:pt x="3937" y="316"/>
                </a:cubicBezTo>
                <a:cubicBezTo>
                  <a:pt x="3915" y="295"/>
                  <a:pt x="3884" y="252"/>
                  <a:pt x="3862" y="219"/>
                </a:cubicBezTo>
                <a:cubicBezTo>
                  <a:pt x="3851" y="198"/>
                  <a:pt x="3841" y="176"/>
                  <a:pt x="3830" y="176"/>
                </a:cubicBezTo>
                <a:cubicBezTo>
                  <a:pt x="3830" y="176"/>
                  <a:pt x="3819" y="166"/>
                  <a:pt x="3819" y="145"/>
                </a:cubicBezTo>
                <a:cubicBezTo>
                  <a:pt x="3808" y="123"/>
                  <a:pt x="3798" y="123"/>
                  <a:pt x="3712" y="91"/>
                </a:cubicBezTo>
                <a:cubicBezTo>
                  <a:pt x="3658" y="80"/>
                  <a:pt x="3605" y="69"/>
                  <a:pt x="3594" y="69"/>
                </a:cubicBezTo>
                <a:cubicBezTo>
                  <a:pt x="3583" y="69"/>
                  <a:pt x="3572" y="59"/>
                  <a:pt x="3551" y="37"/>
                </a:cubicBezTo>
                <a:cubicBezTo>
                  <a:pt x="3540" y="16"/>
                  <a:pt x="3529" y="5"/>
                  <a:pt x="3519" y="5"/>
                </a:cubicBezTo>
                <a:cubicBezTo>
                  <a:pt x="3516" y="2"/>
                  <a:pt x="3510" y="0"/>
                  <a:pt x="3502"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19"/>
          <p:cNvSpPr/>
          <p:nvPr/>
        </p:nvSpPr>
        <p:spPr>
          <a:xfrm rot="-1536787">
            <a:off x="8748972" y="1921777"/>
            <a:ext cx="423899" cy="309707"/>
          </a:xfrm>
          <a:custGeom>
            <a:rect b="b" l="l" r="r" t="t"/>
            <a:pathLst>
              <a:path extrusionOk="0" h="4891" w="6694">
                <a:moveTo>
                  <a:pt x="3911" y="1976"/>
                </a:moveTo>
                <a:cubicBezTo>
                  <a:pt x="3913" y="1976"/>
                  <a:pt x="3914" y="1977"/>
                  <a:pt x="3915" y="1978"/>
                </a:cubicBezTo>
                <a:cubicBezTo>
                  <a:pt x="3927" y="1978"/>
                  <a:pt x="3927" y="2000"/>
                  <a:pt x="3915" y="2021"/>
                </a:cubicBezTo>
                <a:cubicBezTo>
                  <a:pt x="3894" y="2183"/>
                  <a:pt x="3884" y="2290"/>
                  <a:pt x="3894" y="2300"/>
                </a:cubicBezTo>
                <a:cubicBezTo>
                  <a:pt x="3905" y="2311"/>
                  <a:pt x="3905" y="2322"/>
                  <a:pt x="3905" y="2322"/>
                </a:cubicBezTo>
                <a:lnTo>
                  <a:pt x="3905" y="2429"/>
                </a:lnTo>
                <a:cubicBezTo>
                  <a:pt x="3915" y="2493"/>
                  <a:pt x="3905" y="2558"/>
                  <a:pt x="3905" y="2590"/>
                </a:cubicBezTo>
                <a:cubicBezTo>
                  <a:pt x="3894" y="2622"/>
                  <a:pt x="3894" y="2665"/>
                  <a:pt x="3894" y="2676"/>
                </a:cubicBezTo>
                <a:cubicBezTo>
                  <a:pt x="3905" y="2697"/>
                  <a:pt x="3905" y="2697"/>
                  <a:pt x="3884" y="2708"/>
                </a:cubicBezTo>
                <a:cubicBezTo>
                  <a:pt x="3851" y="2708"/>
                  <a:pt x="3851" y="2719"/>
                  <a:pt x="3862" y="2826"/>
                </a:cubicBezTo>
                <a:lnTo>
                  <a:pt x="3862" y="2933"/>
                </a:lnTo>
                <a:cubicBezTo>
                  <a:pt x="3851" y="2955"/>
                  <a:pt x="3851" y="2976"/>
                  <a:pt x="3851" y="2987"/>
                </a:cubicBezTo>
                <a:cubicBezTo>
                  <a:pt x="3851" y="2998"/>
                  <a:pt x="3851" y="3008"/>
                  <a:pt x="3830" y="3019"/>
                </a:cubicBezTo>
                <a:cubicBezTo>
                  <a:pt x="3819" y="3030"/>
                  <a:pt x="3819" y="3051"/>
                  <a:pt x="3808" y="3148"/>
                </a:cubicBezTo>
                <a:cubicBezTo>
                  <a:pt x="3808" y="3223"/>
                  <a:pt x="3798" y="3255"/>
                  <a:pt x="3787" y="3266"/>
                </a:cubicBezTo>
                <a:cubicBezTo>
                  <a:pt x="3776" y="3277"/>
                  <a:pt x="3744" y="3351"/>
                  <a:pt x="3733" y="3427"/>
                </a:cubicBezTo>
                <a:cubicBezTo>
                  <a:pt x="3722" y="3470"/>
                  <a:pt x="3722" y="3480"/>
                  <a:pt x="3701" y="3480"/>
                </a:cubicBezTo>
                <a:cubicBezTo>
                  <a:pt x="3695" y="3483"/>
                  <a:pt x="3690" y="3484"/>
                  <a:pt x="3685" y="3484"/>
                </a:cubicBezTo>
                <a:cubicBezTo>
                  <a:pt x="3669" y="3484"/>
                  <a:pt x="3653" y="3472"/>
                  <a:pt x="3637" y="3448"/>
                </a:cubicBezTo>
                <a:cubicBezTo>
                  <a:pt x="3605" y="3416"/>
                  <a:pt x="3594" y="3394"/>
                  <a:pt x="3583" y="3298"/>
                </a:cubicBezTo>
                <a:cubicBezTo>
                  <a:pt x="3572" y="3191"/>
                  <a:pt x="3583" y="3148"/>
                  <a:pt x="3615" y="3126"/>
                </a:cubicBezTo>
                <a:cubicBezTo>
                  <a:pt x="3637" y="3105"/>
                  <a:pt x="3637" y="3094"/>
                  <a:pt x="3626" y="3019"/>
                </a:cubicBezTo>
                <a:cubicBezTo>
                  <a:pt x="3615" y="2955"/>
                  <a:pt x="3626" y="2901"/>
                  <a:pt x="3626" y="2869"/>
                </a:cubicBezTo>
                <a:cubicBezTo>
                  <a:pt x="3637" y="2836"/>
                  <a:pt x="3637" y="2805"/>
                  <a:pt x="3637" y="2794"/>
                </a:cubicBezTo>
                <a:cubicBezTo>
                  <a:pt x="3637" y="2783"/>
                  <a:pt x="3648" y="2729"/>
                  <a:pt x="3669" y="2665"/>
                </a:cubicBezTo>
                <a:cubicBezTo>
                  <a:pt x="3701" y="2600"/>
                  <a:pt x="3712" y="2547"/>
                  <a:pt x="3701" y="2536"/>
                </a:cubicBezTo>
                <a:cubicBezTo>
                  <a:pt x="3701" y="2526"/>
                  <a:pt x="3701" y="2515"/>
                  <a:pt x="3712" y="2515"/>
                </a:cubicBezTo>
                <a:cubicBezTo>
                  <a:pt x="3722" y="2504"/>
                  <a:pt x="3733" y="2493"/>
                  <a:pt x="3733" y="2461"/>
                </a:cubicBezTo>
                <a:cubicBezTo>
                  <a:pt x="3733" y="2429"/>
                  <a:pt x="3755" y="2386"/>
                  <a:pt x="3787" y="2311"/>
                </a:cubicBezTo>
                <a:cubicBezTo>
                  <a:pt x="3808" y="2257"/>
                  <a:pt x="3841" y="2171"/>
                  <a:pt x="3862" y="2118"/>
                </a:cubicBezTo>
                <a:cubicBezTo>
                  <a:pt x="3890" y="2007"/>
                  <a:pt x="3902" y="1976"/>
                  <a:pt x="3911" y="1976"/>
                </a:cubicBezTo>
                <a:close/>
                <a:moveTo>
                  <a:pt x="2047" y="1571"/>
                </a:moveTo>
                <a:cubicBezTo>
                  <a:pt x="2066" y="1571"/>
                  <a:pt x="2091" y="1609"/>
                  <a:pt x="2125" y="1689"/>
                </a:cubicBezTo>
                <a:cubicBezTo>
                  <a:pt x="2156" y="1785"/>
                  <a:pt x="2167" y="1861"/>
                  <a:pt x="2146" y="1914"/>
                </a:cubicBezTo>
                <a:cubicBezTo>
                  <a:pt x="2146" y="1925"/>
                  <a:pt x="2146" y="1990"/>
                  <a:pt x="2156" y="2064"/>
                </a:cubicBezTo>
                <a:cubicBezTo>
                  <a:pt x="2167" y="2140"/>
                  <a:pt x="2167" y="2214"/>
                  <a:pt x="2167" y="2225"/>
                </a:cubicBezTo>
                <a:cubicBezTo>
                  <a:pt x="2156" y="2247"/>
                  <a:pt x="2167" y="2290"/>
                  <a:pt x="2167" y="2343"/>
                </a:cubicBezTo>
                <a:cubicBezTo>
                  <a:pt x="2178" y="2386"/>
                  <a:pt x="2178" y="2450"/>
                  <a:pt x="2178" y="2472"/>
                </a:cubicBezTo>
                <a:cubicBezTo>
                  <a:pt x="2178" y="2504"/>
                  <a:pt x="2189" y="2558"/>
                  <a:pt x="2189" y="2579"/>
                </a:cubicBezTo>
                <a:cubicBezTo>
                  <a:pt x="2210" y="2655"/>
                  <a:pt x="2199" y="2697"/>
                  <a:pt x="2178" y="2708"/>
                </a:cubicBezTo>
                <a:cubicBezTo>
                  <a:pt x="2167" y="2719"/>
                  <a:pt x="2167" y="2729"/>
                  <a:pt x="2167" y="2762"/>
                </a:cubicBezTo>
                <a:lnTo>
                  <a:pt x="2167" y="2891"/>
                </a:lnTo>
                <a:cubicBezTo>
                  <a:pt x="2156" y="2933"/>
                  <a:pt x="2156" y="2976"/>
                  <a:pt x="2167" y="2987"/>
                </a:cubicBezTo>
                <a:cubicBezTo>
                  <a:pt x="2167" y="3008"/>
                  <a:pt x="2156" y="3126"/>
                  <a:pt x="2135" y="3158"/>
                </a:cubicBezTo>
                <a:cubicBezTo>
                  <a:pt x="2125" y="3180"/>
                  <a:pt x="2125" y="3277"/>
                  <a:pt x="2135" y="3341"/>
                </a:cubicBezTo>
                <a:lnTo>
                  <a:pt x="2135" y="3437"/>
                </a:lnTo>
                <a:cubicBezTo>
                  <a:pt x="2125" y="3480"/>
                  <a:pt x="2113" y="3523"/>
                  <a:pt x="2113" y="3544"/>
                </a:cubicBezTo>
                <a:cubicBezTo>
                  <a:pt x="2113" y="3556"/>
                  <a:pt x="2103" y="3620"/>
                  <a:pt x="2092" y="3673"/>
                </a:cubicBezTo>
                <a:cubicBezTo>
                  <a:pt x="2070" y="3737"/>
                  <a:pt x="2060" y="3792"/>
                  <a:pt x="2060" y="3856"/>
                </a:cubicBezTo>
                <a:cubicBezTo>
                  <a:pt x="2060" y="3931"/>
                  <a:pt x="2049" y="3942"/>
                  <a:pt x="2028" y="3995"/>
                </a:cubicBezTo>
                <a:cubicBezTo>
                  <a:pt x="1985" y="4059"/>
                  <a:pt x="1963" y="4135"/>
                  <a:pt x="1974" y="4156"/>
                </a:cubicBezTo>
                <a:cubicBezTo>
                  <a:pt x="1974" y="4167"/>
                  <a:pt x="1974" y="4188"/>
                  <a:pt x="1963" y="4199"/>
                </a:cubicBezTo>
                <a:cubicBezTo>
                  <a:pt x="1931" y="4242"/>
                  <a:pt x="1867" y="4381"/>
                  <a:pt x="1824" y="4467"/>
                </a:cubicBezTo>
                <a:lnTo>
                  <a:pt x="1792" y="4531"/>
                </a:lnTo>
                <a:lnTo>
                  <a:pt x="1738" y="4553"/>
                </a:lnTo>
                <a:cubicBezTo>
                  <a:pt x="1720" y="4555"/>
                  <a:pt x="1705" y="4557"/>
                  <a:pt x="1692" y="4557"/>
                </a:cubicBezTo>
                <a:cubicBezTo>
                  <a:pt x="1649" y="4557"/>
                  <a:pt x="1628" y="4542"/>
                  <a:pt x="1620" y="4510"/>
                </a:cubicBezTo>
                <a:cubicBezTo>
                  <a:pt x="1620" y="4488"/>
                  <a:pt x="1599" y="4424"/>
                  <a:pt x="1577" y="4371"/>
                </a:cubicBezTo>
                <a:cubicBezTo>
                  <a:pt x="1534" y="4274"/>
                  <a:pt x="1524" y="4231"/>
                  <a:pt x="1513" y="4081"/>
                </a:cubicBezTo>
                <a:lnTo>
                  <a:pt x="1491" y="3909"/>
                </a:lnTo>
                <a:cubicBezTo>
                  <a:pt x="1481" y="3909"/>
                  <a:pt x="1481" y="3888"/>
                  <a:pt x="1481" y="3866"/>
                </a:cubicBezTo>
                <a:cubicBezTo>
                  <a:pt x="1481" y="3845"/>
                  <a:pt x="1470" y="3802"/>
                  <a:pt x="1470" y="3770"/>
                </a:cubicBezTo>
                <a:cubicBezTo>
                  <a:pt x="1460" y="3716"/>
                  <a:pt x="1460" y="3684"/>
                  <a:pt x="1470" y="3663"/>
                </a:cubicBezTo>
                <a:cubicBezTo>
                  <a:pt x="1470" y="3641"/>
                  <a:pt x="1481" y="3609"/>
                  <a:pt x="1481" y="3587"/>
                </a:cubicBezTo>
                <a:cubicBezTo>
                  <a:pt x="1481" y="3566"/>
                  <a:pt x="1481" y="3523"/>
                  <a:pt x="1491" y="3501"/>
                </a:cubicBezTo>
                <a:cubicBezTo>
                  <a:pt x="1502" y="3448"/>
                  <a:pt x="1513" y="3330"/>
                  <a:pt x="1513" y="3234"/>
                </a:cubicBezTo>
                <a:cubicBezTo>
                  <a:pt x="1513" y="3191"/>
                  <a:pt x="1524" y="3148"/>
                  <a:pt x="1545" y="3072"/>
                </a:cubicBezTo>
                <a:cubicBezTo>
                  <a:pt x="1577" y="2998"/>
                  <a:pt x="1577" y="2976"/>
                  <a:pt x="1567" y="2955"/>
                </a:cubicBezTo>
                <a:cubicBezTo>
                  <a:pt x="1556" y="2933"/>
                  <a:pt x="1577" y="2772"/>
                  <a:pt x="1599" y="2697"/>
                </a:cubicBezTo>
                <a:cubicBezTo>
                  <a:pt x="1610" y="2676"/>
                  <a:pt x="1653" y="2569"/>
                  <a:pt x="1674" y="2483"/>
                </a:cubicBezTo>
                <a:cubicBezTo>
                  <a:pt x="1717" y="2354"/>
                  <a:pt x="1727" y="2311"/>
                  <a:pt x="1727" y="2300"/>
                </a:cubicBezTo>
                <a:cubicBezTo>
                  <a:pt x="1717" y="2279"/>
                  <a:pt x="1717" y="2268"/>
                  <a:pt x="1738" y="2225"/>
                </a:cubicBezTo>
                <a:cubicBezTo>
                  <a:pt x="1760" y="2193"/>
                  <a:pt x="1770" y="2150"/>
                  <a:pt x="1792" y="2097"/>
                </a:cubicBezTo>
                <a:cubicBezTo>
                  <a:pt x="1792" y="2043"/>
                  <a:pt x="1813" y="1990"/>
                  <a:pt x="1835" y="1957"/>
                </a:cubicBezTo>
                <a:cubicBezTo>
                  <a:pt x="1846" y="1925"/>
                  <a:pt x="1856" y="1893"/>
                  <a:pt x="1867" y="1893"/>
                </a:cubicBezTo>
                <a:cubicBezTo>
                  <a:pt x="1867" y="1882"/>
                  <a:pt x="1877" y="1839"/>
                  <a:pt x="1889" y="1807"/>
                </a:cubicBezTo>
                <a:cubicBezTo>
                  <a:pt x="1910" y="1732"/>
                  <a:pt x="1910" y="1721"/>
                  <a:pt x="1953" y="1678"/>
                </a:cubicBezTo>
                <a:cubicBezTo>
                  <a:pt x="1985" y="1657"/>
                  <a:pt x="2006" y="1625"/>
                  <a:pt x="2017" y="1614"/>
                </a:cubicBezTo>
                <a:cubicBezTo>
                  <a:pt x="2025" y="1585"/>
                  <a:pt x="2035" y="1571"/>
                  <a:pt x="2047" y="1571"/>
                </a:cubicBezTo>
                <a:close/>
                <a:moveTo>
                  <a:pt x="3502" y="0"/>
                </a:moveTo>
                <a:cubicBezTo>
                  <a:pt x="3483" y="0"/>
                  <a:pt x="3452" y="8"/>
                  <a:pt x="3422" y="16"/>
                </a:cubicBezTo>
                <a:cubicBezTo>
                  <a:pt x="3369" y="26"/>
                  <a:pt x="3326" y="26"/>
                  <a:pt x="3315" y="26"/>
                </a:cubicBezTo>
                <a:cubicBezTo>
                  <a:pt x="3309" y="23"/>
                  <a:pt x="3303" y="22"/>
                  <a:pt x="3295" y="22"/>
                </a:cubicBezTo>
                <a:cubicBezTo>
                  <a:pt x="3275" y="22"/>
                  <a:pt x="3247" y="32"/>
                  <a:pt x="3207" y="48"/>
                </a:cubicBezTo>
                <a:cubicBezTo>
                  <a:pt x="3165" y="69"/>
                  <a:pt x="3111" y="91"/>
                  <a:pt x="3079" y="102"/>
                </a:cubicBezTo>
                <a:cubicBezTo>
                  <a:pt x="3047" y="102"/>
                  <a:pt x="3026" y="112"/>
                  <a:pt x="3014" y="133"/>
                </a:cubicBezTo>
                <a:cubicBezTo>
                  <a:pt x="3001" y="154"/>
                  <a:pt x="2996" y="162"/>
                  <a:pt x="2989" y="162"/>
                </a:cubicBezTo>
                <a:cubicBezTo>
                  <a:pt x="2984" y="162"/>
                  <a:pt x="2979" y="159"/>
                  <a:pt x="2971" y="155"/>
                </a:cubicBezTo>
                <a:cubicBezTo>
                  <a:pt x="2961" y="148"/>
                  <a:pt x="2954" y="145"/>
                  <a:pt x="2945" y="145"/>
                </a:cubicBezTo>
                <a:cubicBezTo>
                  <a:pt x="2926" y="145"/>
                  <a:pt x="2905" y="161"/>
                  <a:pt x="2854" y="198"/>
                </a:cubicBezTo>
                <a:cubicBezTo>
                  <a:pt x="2832" y="219"/>
                  <a:pt x="2778" y="252"/>
                  <a:pt x="2757" y="252"/>
                </a:cubicBezTo>
                <a:cubicBezTo>
                  <a:pt x="2725" y="262"/>
                  <a:pt x="2693" y="284"/>
                  <a:pt x="2671" y="305"/>
                </a:cubicBezTo>
                <a:cubicBezTo>
                  <a:pt x="2661" y="327"/>
                  <a:pt x="2618" y="359"/>
                  <a:pt x="2596" y="381"/>
                </a:cubicBezTo>
                <a:cubicBezTo>
                  <a:pt x="2564" y="391"/>
                  <a:pt x="2532" y="412"/>
                  <a:pt x="2532" y="423"/>
                </a:cubicBezTo>
                <a:cubicBezTo>
                  <a:pt x="2532" y="423"/>
                  <a:pt x="2511" y="434"/>
                  <a:pt x="2489" y="434"/>
                </a:cubicBezTo>
                <a:cubicBezTo>
                  <a:pt x="2468" y="445"/>
                  <a:pt x="2446" y="455"/>
                  <a:pt x="2425" y="488"/>
                </a:cubicBezTo>
                <a:cubicBezTo>
                  <a:pt x="2403" y="520"/>
                  <a:pt x="2361" y="552"/>
                  <a:pt x="2339" y="562"/>
                </a:cubicBezTo>
                <a:cubicBezTo>
                  <a:pt x="2318" y="574"/>
                  <a:pt x="2296" y="595"/>
                  <a:pt x="2285" y="605"/>
                </a:cubicBezTo>
                <a:cubicBezTo>
                  <a:pt x="2285" y="638"/>
                  <a:pt x="2199" y="724"/>
                  <a:pt x="2125" y="798"/>
                </a:cubicBezTo>
                <a:cubicBezTo>
                  <a:pt x="2081" y="835"/>
                  <a:pt x="2067" y="852"/>
                  <a:pt x="2055" y="852"/>
                </a:cubicBezTo>
                <a:cubicBezTo>
                  <a:pt x="2050" y="852"/>
                  <a:pt x="2046" y="848"/>
                  <a:pt x="2039" y="841"/>
                </a:cubicBezTo>
                <a:cubicBezTo>
                  <a:pt x="2039" y="831"/>
                  <a:pt x="2028" y="820"/>
                  <a:pt x="2039" y="810"/>
                </a:cubicBezTo>
                <a:cubicBezTo>
                  <a:pt x="2039" y="777"/>
                  <a:pt x="2028" y="767"/>
                  <a:pt x="1963" y="745"/>
                </a:cubicBezTo>
                <a:cubicBezTo>
                  <a:pt x="1931" y="734"/>
                  <a:pt x="1899" y="713"/>
                  <a:pt x="1877" y="681"/>
                </a:cubicBezTo>
                <a:cubicBezTo>
                  <a:pt x="1846" y="648"/>
                  <a:pt x="1835" y="648"/>
                  <a:pt x="1781" y="638"/>
                </a:cubicBezTo>
                <a:cubicBezTo>
                  <a:pt x="1749" y="627"/>
                  <a:pt x="1684" y="605"/>
                  <a:pt x="1641" y="595"/>
                </a:cubicBezTo>
                <a:lnTo>
                  <a:pt x="1556" y="552"/>
                </a:lnTo>
                <a:lnTo>
                  <a:pt x="1460" y="584"/>
                </a:lnTo>
                <a:cubicBezTo>
                  <a:pt x="1405" y="595"/>
                  <a:pt x="1352" y="627"/>
                  <a:pt x="1331" y="638"/>
                </a:cubicBezTo>
                <a:cubicBezTo>
                  <a:pt x="1320" y="648"/>
                  <a:pt x="1298" y="659"/>
                  <a:pt x="1288" y="659"/>
                </a:cubicBezTo>
                <a:cubicBezTo>
                  <a:pt x="1277" y="659"/>
                  <a:pt x="1266" y="659"/>
                  <a:pt x="1255" y="670"/>
                </a:cubicBezTo>
                <a:cubicBezTo>
                  <a:pt x="1245" y="681"/>
                  <a:pt x="1224" y="681"/>
                  <a:pt x="1224" y="681"/>
                </a:cubicBezTo>
                <a:cubicBezTo>
                  <a:pt x="1212" y="681"/>
                  <a:pt x="1202" y="681"/>
                  <a:pt x="1181" y="691"/>
                </a:cubicBezTo>
                <a:cubicBezTo>
                  <a:pt x="1173" y="691"/>
                  <a:pt x="1161" y="696"/>
                  <a:pt x="1154" y="696"/>
                </a:cubicBezTo>
                <a:cubicBezTo>
                  <a:pt x="1150" y="696"/>
                  <a:pt x="1148" y="695"/>
                  <a:pt x="1148" y="691"/>
                </a:cubicBezTo>
                <a:cubicBezTo>
                  <a:pt x="1138" y="691"/>
                  <a:pt x="1116" y="713"/>
                  <a:pt x="1084" y="734"/>
                </a:cubicBezTo>
                <a:cubicBezTo>
                  <a:pt x="1052" y="745"/>
                  <a:pt x="1009" y="777"/>
                  <a:pt x="988" y="788"/>
                </a:cubicBezTo>
                <a:cubicBezTo>
                  <a:pt x="955" y="810"/>
                  <a:pt x="945" y="831"/>
                  <a:pt x="933" y="853"/>
                </a:cubicBezTo>
                <a:cubicBezTo>
                  <a:pt x="923" y="874"/>
                  <a:pt x="912" y="895"/>
                  <a:pt x="880" y="906"/>
                </a:cubicBezTo>
                <a:cubicBezTo>
                  <a:pt x="826" y="949"/>
                  <a:pt x="794" y="992"/>
                  <a:pt x="773" y="1046"/>
                </a:cubicBezTo>
                <a:cubicBezTo>
                  <a:pt x="762" y="1077"/>
                  <a:pt x="730" y="1131"/>
                  <a:pt x="719" y="1163"/>
                </a:cubicBezTo>
                <a:cubicBezTo>
                  <a:pt x="698" y="1196"/>
                  <a:pt x="676" y="1239"/>
                  <a:pt x="676" y="1239"/>
                </a:cubicBezTo>
                <a:cubicBezTo>
                  <a:pt x="676" y="1260"/>
                  <a:pt x="666" y="1260"/>
                  <a:pt x="655" y="1270"/>
                </a:cubicBezTo>
                <a:cubicBezTo>
                  <a:pt x="623" y="1270"/>
                  <a:pt x="623" y="1282"/>
                  <a:pt x="612" y="1324"/>
                </a:cubicBezTo>
                <a:cubicBezTo>
                  <a:pt x="601" y="1399"/>
                  <a:pt x="580" y="1442"/>
                  <a:pt x="547" y="1475"/>
                </a:cubicBezTo>
                <a:cubicBezTo>
                  <a:pt x="526" y="1496"/>
                  <a:pt x="516" y="1506"/>
                  <a:pt x="526" y="1528"/>
                </a:cubicBezTo>
                <a:cubicBezTo>
                  <a:pt x="526" y="1549"/>
                  <a:pt x="516" y="1582"/>
                  <a:pt x="516" y="1614"/>
                </a:cubicBezTo>
                <a:cubicBezTo>
                  <a:pt x="504" y="1657"/>
                  <a:pt x="504" y="1668"/>
                  <a:pt x="473" y="1678"/>
                </a:cubicBezTo>
                <a:cubicBezTo>
                  <a:pt x="440" y="1689"/>
                  <a:pt x="440" y="1699"/>
                  <a:pt x="440" y="1742"/>
                </a:cubicBezTo>
                <a:cubicBezTo>
                  <a:pt x="430" y="1775"/>
                  <a:pt x="419" y="1796"/>
                  <a:pt x="397" y="1828"/>
                </a:cubicBezTo>
                <a:cubicBezTo>
                  <a:pt x="376" y="1871"/>
                  <a:pt x="376" y="1882"/>
                  <a:pt x="376" y="1925"/>
                </a:cubicBezTo>
                <a:cubicBezTo>
                  <a:pt x="387" y="1978"/>
                  <a:pt x="365" y="2032"/>
                  <a:pt x="311" y="2161"/>
                </a:cubicBezTo>
                <a:cubicBezTo>
                  <a:pt x="290" y="2204"/>
                  <a:pt x="280" y="2236"/>
                  <a:pt x="290" y="2247"/>
                </a:cubicBezTo>
                <a:cubicBezTo>
                  <a:pt x="290" y="2268"/>
                  <a:pt x="280" y="2311"/>
                  <a:pt x="258" y="2354"/>
                </a:cubicBezTo>
                <a:cubicBezTo>
                  <a:pt x="226" y="2407"/>
                  <a:pt x="226" y="2429"/>
                  <a:pt x="237" y="2450"/>
                </a:cubicBezTo>
                <a:cubicBezTo>
                  <a:pt x="247" y="2472"/>
                  <a:pt x="237" y="2526"/>
                  <a:pt x="215" y="2536"/>
                </a:cubicBezTo>
                <a:cubicBezTo>
                  <a:pt x="172" y="2558"/>
                  <a:pt x="118" y="2772"/>
                  <a:pt x="129" y="2848"/>
                </a:cubicBezTo>
                <a:cubicBezTo>
                  <a:pt x="140" y="2869"/>
                  <a:pt x="129" y="2869"/>
                  <a:pt x="118" y="2879"/>
                </a:cubicBezTo>
                <a:cubicBezTo>
                  <a:pt x="97" y="2891"/>
                  <a:pt x="87" y="2901"/>
                  <a:pt x="75" y="2944"/>
                </a:cubicBezTo>
                <a:cubicBezTo>
                  <a:pt x="75" y="2965"/>
                  <a:pt x="65" y="3008"/>
                  <a:pt x="65" y="3030"/>
                </a:cubicBezTo>
                <a:cubicBezTo>
                  <a:pt x="32" y="3105"/>
                  <a:pt x="32" y="3169"/>
                  <a:pt x="32" y="3169"/>
                </a:cubicBezTo>
                <a:cubicBezTo>
                  <a:pt x="54" y="3191"/>
                  <a:pt x="44" y="3266"/>
                  <a:pt x="22" y="3320"/>
                </a:cubicBezTo>
                <a:cubicBezTo>
                  <a:pt x="11" y="3351"/>
                  <a:pt x="1" y="3384"/>
                  <a:pt x="11" y="3416"/>
                </a:cubicBezTo>
                <a:lnTo>
                  <a:pt x="11" y="3513"/>
                </a:lnTo>
                <a:cubicBezTo>
                  <a:pt x="1" y="3577"/>
                  <a:pt x="1" y="3695"/>
                  <a:pt x="11" y="3716"/>
                </a:cubicBezTo>
                <a:cubicBezTo>
                  <a:pt x="11" y="3727"/>
                  <a:pt x="44" y="3749"/>
                  <a:pt x="65" y="3770"/>
                </a:cubicBezTo>
                <a:cubicBezTo>
                  <a:pt x="87" y="3780"/>
                  <a:pt x="118" y="3802"/>
                  <a:pt x="129" y="3813"/>
                </a:cubicBezTo>
                <a:cubicBezTo>
                  <a:pt x="132" y="3816"/>
                  <a:pt x="135" y="3817"/>
                  <a:pt x="138" y="3817"/>
                </a:cubicBezTo>
                <a:cubicBezTo>
                  <a:pt x="146" y="3817"/>
                  <a:pt x="157" y="3807"/>
                  <a:pt x="172" y="3792"/>
                </a:cubicBezTo>
                <a:cubicBezTo>
                  <a:pt x="194" y="3770"/>
                  <a:pt x="226" y="3759"/>
                  <a:pt x="237" y="3759"/>
                </a:cubicBezTo>
                <a:cubicBezTo>
                  <a:pt x="268" y="3759"/>
                  <a:pt x="268" y="3749"/>
                  <a:pt x="280" y="3727"/>
                </a:cubicBezTo>
                <a:cubicBezTo>
                  <a:pt x="280" y="3706"/>
                  <a:pt x="290" y="3663"/>
                  <a:pt x="290" y="3620"/>
                </a:cubicBezTo>
                <a:cubicBezTo>
                  <a:pt x="301" y="3587"/>
                  <a:pt x="311" y="3523"/>
                  <a:pt x="311" y="3480"/>
                </a:cubicBezTo>
                <a:cubicBezTo>
                  <a:pt x="311" y="3448"/>
                  <a:pt x="333" y="3384"/>
                  <a:pt x="344" y="3341"/>
                </a:cubicBezTo>
                <a:cubicBezTo>
                  <a:pt x="376" y="3212"/>
                  <a:pt x="408" y="3084"/>
                  <a:pt x="408" y="3019"/>
                </a:cubicBezTo>
                <a:cubicBezTo>
                  <a:pt x="408" y="2987"/>
                  <a:pt x="419" y="2955"/>
                  <a:pt x="430" y="2933"/>
                </a:cubicBezTo>
                <a:cubicBezTo>
                  <a:pt x="451" y="2891"/>
                  <a:pt x="483" y="2751"/>
                  <a:pt x="483" y="2665"/>
                </a:cubicBezTo>
                <a:cubicBezTo>
                  <a:pt x="483" y="2622"/>
                  <a:pt x="494" y="2600"/>
                  <a:pt x="504" y="2600"/>
                </a:cubicBezTo>
                <a:cubicBezTo>
                  <a:pt x="516" y="2590"/>
                  <a:pt x="516" y="2579"/>
                  <a:pt x="516" y="2558"/>
                </a:cubicBezTo>
                <a:cubicBezTo>
                  <a:pt x="526" y="2536"/>
                  <a:pt x="526" y="2515"/>
                  <a:pt x="623" y="2247"/>
                </a:cubicBezTo>
                <a:cubicBezTo>
                  <a:pt x="644" y="2183"/>
                  <a:pt x="655" y="2118"/>
                  <a:pt x="655" y="2107"/>
                </a:cubicBezTo>
                <a:cubicBezTo>
                  <a:pt x="655" y="2075"/>
                  <a:pt x="687" y="1990"/>
                  <a:pt x="719" y="1968"/>
                </a:cubicBezTo>
                <a:cubicBezTo>
                  <a:pt x="740" y="1957"/>
                  <a:pt x="773" y="1871"/>
                  <a:pt x="762" y="1807"/>
                </a:cubicBezTo>
                <a:cubicBezTo>
                  <a:pt x="762" y="1785"/>
                  <a:pt x="762" y="1742"/>
                  <a:pt x="773" y="1732"/>
                </a:cubicBezTo>
                <a:cubicBezTo>
                  <a:pt x="783" y="1699"/>
                  <a:pt x="848" y="1614"/>
                  <a:pt x="869" y="1592"/>
                </a:cubicBezTo>
                <a:cubicBezTo>
                  <a:pt x="880" y="1592"/>
                  <a:pt x="891" y="1560"/>
                  <a:pt x="902" y="1518"/>
                </a:cubicBezTo>
                <a:cubicBezTo>
                  <a:pt x="912" y="1475"/>
                  <a:pt x="923" y="1432"/>
                  <a:pt x="933" y="1432"/>
                </a:cubicBezTo>
                <a:cubicBezTo>
                  <a:pt x="955" y="1399"/>
                  <a:pt x="1041" y="1260"/>
                  <a:pt x="1052" y="1239"/>
                </a:cubicBezTo>
                <a:cubicBezTo>
                  <a:pt x="1052" y="1228"/>
                  <a:pt x="1084" y="1206"/>
                  <a:pt x="1105" y="1174"/>
                </a:cubicBezTo>
                <a:cubicBezTo>
                  <a:pt x="1148" y="1142"/>
                  <a:pt x="1202" y="1077"/>
                  <a:pt x="1202" y="1056"/>
                </a:cubicBezTo>
                <a:cubicBezTo>
                  <a:pt x="1202" y="1046"/>
                  <a:pt x="1212" y="1034"/>
                  <a:pt x="1224" y="1034"/>
                </a:cubicBezTo>
                <a:cubicBezTo>
                  <a:pt x="1255" y="1013"/>
                  <a:pt x="1320" y="949"/>
                  <a:pt x="1320" y="927"/>
                </a:cubicBezTo>
                <a:cubicBezTo>
                  <a:pt x="1320" y="910"/>
                  <a:pt x="1348" y="892"/>
                  <a:pt x="1376" y="892"/>
                </a:cubicBezTo>
                <a:cubicBezTo>
                  <a:pt x="1382" y="892"/>
                  <a:pt x="1389" y="893"/>
                  <a:pt x="1395" y="895"/>
                </a:cubicBezTo>
                <a:cubicBezTo>
                  <a:pt x="1400" y="901"/>
                  <a:pt x="1408" y="903"/>
                  <a:pt x="1420" y="903"/>
                </a:cubicBezTo>
                <a:cubicBezTo>
                  <a:pt x="1432" y="903"/>
                  <a:pt x="1448" y="901"/>
                  <a:pt x="1470" y="895"/>
                </a:cubicBezTo>
                <a:cubicBezTo>
                  <a:pt x="1485" y="893"/>
                  <a:pt x="1502" y="892"/>
                  <a:pt x="1520" y="892"/>
                </a:cubicBezTo>
                <a:cubicBezTo>
                  <a:pt x="1599" y="892"/>
                  <a:pt x="1688" y="912"/>
                  <a:pt x="1706" y="938"/>
                </a:cubicBezTo>
                <a:cubicBezTo>
                  <a:pt x="1706" y="949"/>
                  <a:pt x="1727" y="960"/>
                  <a:pt x="1738" y="970"/>
                </a:cubicBezTo>
                <a:cubicBezTo>
                  <a:pt x="1792" y="992"/>
                  <a:pt x="1877" y="1067"/>
                  <a:pt x="1899" y="1099"/>
                </a:cubicBezTo>
                <a:cubicBezTo>
                  <a:pt x="1910" y="1131"/>
                  <a:pt x="1910" y="1142"/>
                  <a:pt x="1889" y="1185"/>
                </a:cubicBezTo>
                <a:cubicBezTo>
                  <a:pt x="1867" y="1217"/>
                  <a:pt x="1846" y="1260"/>
                  <a:pt x="1835" y="1270"/>
                </a:cubicBezTo>
                <a:cubicBezTo>
                  <a:pt x="1824" y="1282"/>
                  <a:pt x="1813" y="1303"/>
                  <a:pt x="1803" y="1313"/>
                </a:cubicBezTo>
                <a:cubicBezTo>
                  <a:pt x="1792" y="1324"/>
                  <a:pt x="1781" y="1346"/>
                  <a:pt x="1770" y="1346"/>
                </a:cubicBezTo>
                <a:cubicBezTo>
                  <a:pt x="1749" y="1356"/>
                  <a:pt x="1738" y="1367"/>
                  <a:pt x="1738" y="1389"/>
                </a:cubicBezTo>
                <a:cubicBezTo>
                  <a:pt x="1738" y="1410"/>
                  <a:pt x="1717" y="1442"/>
                  <a:pt x="1695" y="1475"/>
                </a:cubicBezTo>
                <a:cubicBezTo>
                  <a:pt x="1641" y="1528"/>
                  <a:pt x="1631" y="1539"/>
                  <a:pt x="1663" y="1582"/>
                </a:cubicBezTo>
                <a:lnTo>
                  <a:pt x="1684" y="1625"/>
                </a:lnTo>
                <a:lnTo>
                  <a:pt x="1641" y="1635"/>
                </a:lnTo>
                <a:cubicBezTo>
                  <a:pt x="1610" y="1657"/>
                  <a:pt x="1610" y="1657"/>
                  <a:pt x="1610" y="1711"/>
                </a:cubicBezTo>
                <a:cubicBezTo>
                  <a:pt x="1599" y="1754"/>
                  <a:pt x="1599" y="1764"/>
                  <a:pt x="1545" y="1861"/>
                </a:cubicBezTo>
                <a:cubicBezTo>
                  <a:pt x="1524" y="1914"/>
                  <a:pt x="1470" y="2011"/>
                  <a:pt x="1448" y="2075"/>
                </a:cubicBezTo>
                <a:cubicBezTo>
                  <a:pt x="1405" y="2161"/>
                  <a:pt x="1395" y="2183"/>
                  <a:pt x="1405" y="2204"/>
                </a:cubicBezTo>
                <a:cubicBezTo>
                  <a:pt x="1417" y="2225"/>
                  <a:pt x="1405" y="2236"/>
                  <a:pt x="1395" y="2257"/>
                </a:cubicBezTo>
                <a:cubicBezTo>
                  <a:pt x="1341" y="2333"/>
                  <a:pt x="1331" y="2354"/>
                  <a:pt x="1341" y="2386"/>
                </a:cubicBezTo>
                <a:cubicBezTo>
                  <a:pt x="1352" y="2407"/>
                  <a:pt x="1341" y="2440"/>
                  <a:pt x="1298" y="2569"/>
                </a:cubicBezTo>
                <a:cubicBezTo>
                  <a:pt x="1288" y="2600"/>
                  <a:pt x="1277" y="2655"/>
                  <a:pt x="1288" y="2676"/>
                </a:cubicBezTo>
                <a:cubicBezTo>
                  <a:pt x="1288" y="2697"/>
                  <a:pt x="1277" y="2729"/>
                  <a:pt x="1277" y="2740"/>
                </a:cubicBezTo>
                <a:cubicBezTo>
                  <a:pt x="1266" y="2740"/>
                  <a:pt x="1266" y="2772"/>
                  <a:pt x="1266" y="2794"/>
                </a:cubicBezTo>
                <a:cubicBezTo>
                  <a:pt x="1277" y="2826"/>
                  <a:pt x="1266" y="2848"/>
                  <a:pt x="1255" y="2858"/>
                </a:cubicBezTo>
                <a:cubicBezTo>
                  <a:pt x="1245" y="2858"/>
                  <a:pt x="1245" y="2879"/>
                  <a:pt x="1245" y="2891"/>
                </a:cubicBezTo>
                <a:cubicBezTo>
                  <a:pt x="1245" y="2912"/>
                  <a:pt x="1224" y="2944"/>
                  <a:pt x="1202" y="2976"/>
                </a:cubicBezTo>
                <a:cubicBezTo>
                  <a:pt x="1169" y="3041"/>
                  <a:pt x="1169" y="3041"/>
                  <a:pt x="1191" y="3072"/>
                </a:cubicBezTo>
                <a:cubicBezTo>
                  <a:pt x="1202" y="3094"/>
                  <a:pt x="1202" y="3126"/>
                  <a:pt x="1191" y="3158"/>
                </a:cubicBezTo>
                <a:cubicBezTo>
                  <a:pt x="1169" y="3234"/>
                  <a:pt x="1159" y="3341"/>
                  <a:pt x="1159" y="3373"/>
                </a:cubicBezTo>
                <a:lnTo>
                  <a:pt x="1159" y="3427"/>
                </a:lnTo>
                <a:cubicBezTo>
                  <a:pt x="1138" y="3470"/>
                  <a:pt x="1138" y="3534"/>
                  <a:pt x="1159" y="3556"/>
                </a:cubicBezTo>
                <a:cubicBezTo>
                  <a:pt x="1181" y="3577"/>
                  <a:pt x="1181" y="3673"/>
                  <a:pt x="1159" y="3716"/>
                </a:cubicBezTo>
                <a:cubicBezTo>
                  <a:pt x="1138" y="3737"/>
                  <a:pt x="1138" y="3759"/>
                  <a:pt x="1148" y="3823"/>
                </a:cubicBezTo>
                <a:lnTo>
                  <a:pt x="1148" y="3909"/>
                </a:lnTo>
                <a:cubicBezTo>
                  <a:pt x="1138" y="3920"/>
                  <a:pt x="1138" y="3931"/>
                  <a:pt x="1138" y="3952"/>
                </a:cubicBezTo>
                <a:lnTo>
                  <a:pt x="1138" y="4038"/>
                </a:lnTo>
                <a:cubicBezTo>
                  <a:pt x="1138" y="4070"/>
                  <a:pt x="1138" y="4113"/>
                  <a:pt x="1148" y="4135"/>
                </a:cubicBezTo>
                <a:cubicBezTo>
                  <a:pt x="1148" y="4156"/>
                  <a:pt x="1159" y="4209"/>
                  <a:pt x="1159" y="4263"/>
                </a:cubicBezTo>
                <a:cubicBezTo>
                  <a:pt x="1169" y="4306"/>
                  <a:pt x="1181" y="4371"/>
                  <a:pt x="1202" y="4392"/>
                </a:cubicBezTo>
                <a:lnTo>
                  <a:pt x="1224" y="4457"/>
                </a:lnTo>
                <a:cubicBezTo>
                  <a:pt x="1224" y="4457"/>
                  <a:pt x="1234" y="4499"/>
                  <a:pt x="1255" y="4542"/>
                </a:cubicBezTo>
                <a:cubicBezTo>
                  <a:pt x="1277" y="4585"/>
                  <a:pt x="1288" y="4638"/>
                  <a:pt x="1298" y="4660"/>
                </a:cubicBezTo>
                <a:cubicBezTo>
                  <a:pt x="1298" y="4693"/>
                  <a:pt x="1309" y="4703"/>
                  <a:pt x="1352" y="4703"/>
                </a:cubicBezTo>
                <a:cubicBezTo>
                  <a:pt x="1384" y="4714"/>
                  <a:pt x="1395" y="4724"/>
                  <a:pt x="1395" y="4735"/>
                </a:cubicBezTo>
                <a:cubicBezTo>
                  <a:pt x="1395" y="4746"/>
                  <a:pt x="1405" y="4757"/>
                  <a:pt x="1427" y="4767"/>
                </a:cubicBezTo>
                <a:cubicBezTo>
                  <a:pt x="1448" y="4778"/>
                  <a:pt x="1481" y="4810"/>
                  <a:pt x="1481" y="4832"/>
                </a:cubicBezTo>
                <a:lnTo>
                  <a:pt x="1502" y="4864"/>
                </a:lnTo>
                <a:lnTo>
                  <a:pt x="1556" y="4853"/>
                </a:lnTo>
                <a:cubicBezTo>
                  <a:pt x="1599" y="4853"/>
                  <a:pt x="1631" y="4864"/>
                  <a:pt x="1653" y="4874"/>
                </a:cubicBezTo>
                <a:cubicBezTo>
                  <a:pt x="1663" y="4885"/>
                  <a:pt x="1674" y="4891"/>
                  <a:pt x="1687" y="4891"/>
                </a:cubicBezTo>
                <a:cubicBezTo>
                  <a:pt x="1701" y="4891"/>
                  <a:pt x="1717" y="4885"/>
                  <a:pt x="1738" y="4874"/>
                </a:cubicBezTo>
                <a:cubicBezTo>
                  <a:pt x="1781" y="4864"/>
                  <a:pt x="1835" y="4843"/>
                  <a:pt x="1867" y="4821"/>
                </a:cubicBezTo>
                <a:cubicBezTo>
                  <a:pt x="1931" y="4800"/>
                  <a:pt x="1931" y="4789"/>
                  <a:pt x="1953" y="4746"/>
                </a:cubicBezTo>
                <a:cubicBezTo>
                  <a:pt x="1972" y="4700"/>
                  <a:pt x="1998" y="4669"/>
                  <a:pt x="2026" y="4669"/>
                </a:cubicBezTo>
                <a:cubicBezTo>
                  <a:pt x="2030" y="4669"/>
                  <a:pt x="2034" y="4670"/>
                  <a:pt x="2039" y="4671"/>
                </a:cubicBezTo>
                <a:cubicBezTo>
                  <a:pt x="2039" y="4675"/>
                  <a:pt x="2040" y="4676"/>
                  <a:pt x="2042" y="4676"/>
                </a:cubicBezTo>
                <a:cubicBezTo>
                  <a:pt x="2046" y="4676"/>
                  <a:pt x="2053" y="4671"/>
                  <a:pt x="2060" y="4671"/>
                </a:cubicBezTo>
                <a:cubicBezTo>
                  <a:pt x="2082" y="4660"/>
                  <a:pt x="2156" y="4510"/>
                  <a:pt x="2189" y="4435"/>
                </a:cubicBezTo>
                <a:cubicBezTo>
                  <a:pt x="2242" y="4306"/>
                  <a:pt x="2253" y="4295"/>
                  <a:pt x="2242" y="4285"/>
                </a:cubicBezTo>
                <a:cubicBezTo>
                  <a:pt x="2242" y="4274"/>
                  <a:pt x="2253" y="4231"/>
                  <a:pt x="2285" y="4156"/>
                </a:cubicBezTo>
                <a:lnTo>
                  <a:pt x="2339" y="4038"/>
                </a:lnTo>
                <a:lnTo>
                  <a:pt x="2318" y="4006"/>
                </a:lnTo>
                <a:cubicBezTo>
                  <a:pt x="2306" y="3973"/>
                  <a:pt x="2306" y="3973"/>
                  <a:pt x="2328" y="3963"/>
                </a:cubicBezTo>
                <a:cubicBezTo>
                  <a:pt x="2349" y="3952"/>
                  <a:pt x="2349" y="3952"/>
                  <a:pt x="2349" y="3888"/>
                </a:cubicBezTo>
                <a:cubicBezTo>
                  <a:pt x="2349" y="3845"/>
                  <a:pt x="2361" y="3792"/>
                  <a:pt x="2371" y="3759"/>
                </a:cubicBezTo>
                <a:cubicBezTo>
                  <a:pt x="2392" y="3716"/>
                  <a:pt x="2392" y="3695"/>
                  <a:pt x="2382" y="3673"/>
                </a:cubicBezTo>
                <a:cubicBezTo>
                  <a:pt x="2371" y="3663"/>
                  <a:pt x="2371" y="3641"/>
                  <a:pt x="2382" y="3630"/>
                </a:cubicBezTo>
                <a:cubicBezTo>
                  <a:pt x="2382" y="3609"/>
                  <a:pt x="2392" y="3577"/>
                  <a:pt x="2392" y="3556"/>
                </a:cubicBezTo>
                <a:cubicBezTo>
                  <a:pt x="2403" y="3534"/>
                  <a:pt x="2403" y="3491"/>
                  <a:pt x="2403" y="3459"/>
                </a:cubicBezTo>
                <a:cubicBezTo>
                  <a:pt x="2414" y="3427"/>
                  <a:pt x="2425" y="3416"/>
                  <a:pt x="2435" y="3394"/>
                </a:cubicBezTo>
                <a:cubicBezTo>
                  <a:pt x="2457" y="3384"/>
                  <a:pt x="2457" y="3373"/>
                  <a:pt x="2457" y="3308"/>
                </a:cubicBezTo>
                <a:cubicBezTo>
                  <a:pt x="2446" y="3266"/>
                  <a:pt x="2446" y="3201"/>
                  <a:pt x="2457" y="3169"/>
                </a:cubicBezTo>
                <a:cubicBezTo>
                  <a:pt x="2457" y="3126"/>
                  <a:pt x="2468" y="3072"/>
                  <a:pt x="2457" y="3041"/>
                </a:cubicBezTo>
                <a:cubicBezTo>
                  <a:pt x="2457" y="3008"/>
                  <a:pt x="2468" y="2965"/>
                  <a:pt x="2468" y="2944"/>
                </a:cubicBezTo>
                <a:cubicBezTo>
                  <a:pt x="2489" y="2901"/>
                  <a:pt x="2489" y="2772"/>
                  <a:pt x="2457" y="2708"/>
                </a:cubicBezTo>
                <a:cubicBezTo>
                  <a:pt x="2446" y="2686"/>
                  <a:pt x="2457" y="2665"/>
                  <a:pt x="2468" y="2622"/>
                </a:cubicBezTo>
                <a:cubicBezTo>
                  <a:pt x="2478" y="2590"/>
                  <a:pt x="2489" y="2547"/>
                  <a:pt x="2478" y="2536"/>
                </a:cubicBezTo>
                <a:cubicBezTo>
                  <a:pt x="2478" y="2515"/>
                  <a:pt x="2478" y="2472"/>
                  <a:pt x="2489" y="2450"/>
                </a:cubicBezTo>
                <a:cubicBezTo>
                  <a:pt x="2500" y="2397"/>
                  <a:pt x="2500" y="2376"/>
                  <a:pt x="2468" y="2247"/>
                </a:cubicBezTo>
                <a:cubicBezTo>
                  <a:pt x="2457" y="2204"/>
                  <a:pt x="2457" y="2150"/>
                  <a:pt x="2457" y="2118"/>
                </a:cubicBezTo>
                <a:cubicBezTo>
                  <a:pt x="2468" y="2032"/>
                  <a:pt x="2468" y="2000"/>
                  <a:pt x="2446" y="1957"/>
                </a:cubicBezTo>
                <a:cubicBezTo>
                  <a:pt x="2446" y="1935"/>
                  <a:pt x="2435" y="1904"/>
                  <a:pt x="2435" y="1882"/>
                </a:cubicBezTo>
                <a:cubicBezTo>
                  <a:pt x="2435" y="1861"/>
                  <a:pt x="2425" y="1839"/>
                  <a:pt x="2414" y="1828"/>
                </a:cubicBezTo>
                <a:cubicBezTo>
                  <a:pt x="2392" y="1807"/>
                  <a:pt x="2382" y="1742"/>
                  <a:pt x="2392" y="1689"/>
                </a:cubicBezTo>
                <a:cubicBezTo>
                  <a:pt x="2403" y="1668"/>
                  <a:pt x="2392" y="1625"/>
                  <a:pt x="2382" y="1582"/>
                </a:cubicBezTo>
                <a:cubicBezTo>
                  <a:pt x="2371" y="1539"/>
                  <a:pt x="2361" y="1463"/>
                  <a:pt x="2361" y="1432"/>
                </a:cubicBezTo>
                <a:cubicBezTo>
                  <a:pt x="2361" y="1356"/>
                  <a:pt x="2361" y="1356"/>
                  <a:pt x="2306" y="1292"/>
                </a:cubicBezTo>
                <a:cubicBezTo>
                  <a:pt x="2275" y="1260"/>
                  <a:pt x="2264" y="1196"/>
                  <a:pt x="2285" y="1142"/>
                </a:cubicBezTo>
                <a:cubicBezTo>
                  <a:pt x="2296" y="1120"/>
                  <a:pt x="2328" y="1077"/>
                  <a:pt x="2361" y="1046"/>
                </a:cubicBezTo>
                <a:cubicBezTo>
                  <a:pt x="2392" y="1003"/>
                  <a:pt x="2446" y="949"/>
                  <a:pt x="2468" y="917"/>
                </a:cubicBezTo>
                <a:cubicBezTo>
                  <a:pt x="2500" y="884"/>
                  <a:pt x="2542" y="831"/>
                  <a:pt x="2575" y="788"/>
                </a:cubicBezTo>
                <a:cubicBezTo>
                  <a:pt x="2607" y="756"/>
                  <a:pt x="2661" y="713"/>
                  <a:pt x="2682" y="681"/>
                </a:cubicBezTo>
                <a:cubicBezTo>
                  <a:pt x="2704" y="648"/>
                  <a:pt x="2725" y="627"/>
                  <a:pt x="2747" y="617"/>
                </a:cubicBezTo>
                <a:cubicBezTo>
                  <a:pt x="2768" y="617"/>
                  <a:pt x="2800" y="584"/>
                  <a:pt x="2821" y="562"/>
                </a:cubicBezTo>
                <a:cubicBezTo>
                  <a:pt x="2854" y="531"/>
                  <a:pt x="2886" y="509"/>
                  <a:pt x="2897" y="509"/>
                </a:cubicBezTo>
                <a:cubicBezTo>
                  <a:pt x="2918" y="509"/>
                  <a:pt x="2961" y="488"/>
                  <a:pt x="2993" y="466"/>
                </a:cubicBezTo>
                <a:cubicBezTo>
                  <a:pt x="3052" y="417"/>
                  <a:pt x="3156" y="368"/>
                  <a:pt x="3190" y="368"/>
                </a:cubicBezTo>
                <a:cubicBezTo>
                  <a:pt x="3193" y="368"/>
                  <a:pt x="3195" y="369"/>
                  <a:pt x="3197" y="369"/>
                </a:cubicBezTo>
                <a:cubicBezTo>
                  <a:pt x="3207" y="369"/>
                  <a:pt x="3240" y="369"/>
                  <a:pt x="3262" y="359"/>
                </a:cubicBezTo>
                <a:cubicBezTo>
                  <a:pt x="3293" y="338"/>
                  <a:pt x="3315" y="338"/>
                  <a:pt x="3326" y="338"/>
                </a:cubicBezTo>
                <a:lnTo>
                  <a:pt x="3422" y="338"/>
                </a:lnTo>
                <a:cubicBezTo>
                  <a:pt x="3444" y="334"/>
                  <a:pt x="3459" y="331"/>
                  <a:pt x="3473" y="331"/>
                </a:cubicBezTo>
                <a:cubicBezTo>
                  <a:pt x="3501" y="331"/>
                  <a:pt x="3523" y="341"/>
                  <a:pt x="3572" y="369"/>
                </a:cubicBezTo>
                <a:cubicBezTo>
                  <a:pt x="3679" y="423"/>
                  <a:pt x="3691" y="434"/>
                  <a:pt x="3787" y="691"/>
                </a:cubicBezTo>
                <a:cubicBezTo>
                  <a:pt x="3830" y="810"/>
                  <a:pt x="3830" y="841"/>
                  <a:pt x="3819" y="863"/>
                </a:cubicBezTo>
                <a:cubicBezTo>
                  <a:pt x="3819" y="874"/>
                  <a:pt x="3819" y="917"/>
                  <a:pt x="3830" y="949"/>
                </a:cubicBezTo>
                <a:cubicBezTo>
                  <a:pt x="3851" y="981"/>
                  <a:pt x="3862" y="1046"/>
                  <a:pt x="3862" y="1077"/>
                </a:cubicBezTo>
                <a:cubicBezTo>
                  <a:pt x="3862" y="1120"/>
                  <a:pt x="3872" y="1217"/>
                  <a:pt x="3894" y="1292"/>
                </a:cubicBezTo>
                <a:lnTo>
                  <a:pt x="3927" y="1432"/>
                </a:lnTo>
                <a:lnTo>
                  <a:pt x="3884" y="1485"/>
                </a:lnTo>
                <a:cubicBezTo>
                  <a:pt x="3862" y="1506"/>
                  <a:pt x="3841" y="1528"/>
                  <a:pt x="3830" y="1528"/>
                </a:cubicBezTo>
                <a:cubicBezTo>
                  <a:pt x="3808" y="1528"/>
                  <a:pt x="3798" y="1539"/>
                  <a:pt x="3755" y="1625"/>
                </a:cubicBezTo>
                <a:cubicBezTo>
                  <a:pt x="3701" y="1732"/>
                  <a:pt x="3669" y="1796"/>
                  <a:pt x="3637" y="1828"/>
                </a:cubicBezTo>
                <a:cubicBezTo>
                  <a:pt x="3615" y="1839"/>
                  <a:pt x="3605" y="1850"/>
                  <a:pt x="3605" y="1861"/>
                </a:cubicBezTo>
                <a:cubicBezTo>
                  <a:pt x="3605" y="1861"/>
                  <a:pt x="3594" y="1871"/>
                  <a:pt x="3572" y="1882"/>
                </a:cubicBezTo>
                <a:cubicBezTo>
                  <a:pt x="3551" y="1893"/>
                  <a:pt x="3540" y="1904"/>
                  <a:pt x="3540" y="1935"/>
                </a:cubicBezTo>
                <a:cubicBezTo>
                  <a:pt x="3529" y="1957"/>
                  <a:pt x="3519" y="1978"/>
                  <a:pt x="3508" y="1978"/>
                </a:cubicBezTo>
                <a:cubicBezTo>
                  <a:pt x="3508" y="1978"/>
                  <a:pt x="3486" y="2021"/>
                  <a:pt x="3465" y="2086"/>
                </a:cubicBezTo>
                <a:cubicBezTo>
                  <a:pt x="3443" y="2150"/>
                  <a:pt x="3412" y="2214"/>
                  <a:pt x="3401" y="2225"/>
                </a:cubicBezTo>
                <a:cubicBezTo>
                  <a:pt x="3390" y="2236"/>
                  <a:pt x="3390" y="2268"/>
                  <a:pt x="3390" y="2300"/>
                </a:cubicBezTo>
                <a:cubicBezTo>
                  <a:pt x="3390" y="2354"/>
                  <a:pt x="3390" y="2376"/>
                  <a:pt x="3336" y="2504"/>
                </a:cubicBezTo>
                <a:cubicBezTo>
                  <a:pt x="3283" y="2655"/>
                  <a:pt x="3272" y="2655"/>
                  <a:pt x="3293" y="2686"/>
                </a:cubicBezTo>
                <a:cubicBezTo>
                  <a:pt x="3315" y="2719"/>
                  <a:pt x="3293" y="2815"/>
                  <a:pt x="3262" y="2858"/>
                </a:cubicBezTo>
                <a:cubicBezTo>
                  <a:pt x="3229" y="2901"/>
                  <a:pt x="3229" y="2901"/>
                  <a:pt x="3250" y="2987"/>
                </a:cubicBezTo>
                <a:cubicBezTo>
                  <a:pt x="3262" y="3030"/>
                  <a:pt x="3262" y="3072"/>
                  <a:pt x="3262" y="3084"/>
                </a:cubicBezTo>
                <a:cubicBezTo>
                  <a:pt x="3250" y="3105"/>
                  <a:pt x="3262" y="3191"/>
                  <a:pt x="3272" y="3201"/>
                </a:cubicBezTo>
                <a:cubicBezTo>
                  <a:pt x="3283" y="3212"/>
                  <a:pt x="3315" y="3373"/>
                  <a:pt x="3315" y="3470"/>
                </a:cubicBezTo>
                <a:cubicBezTo>
                  <a:pt x="3326" y="3501"/>
                  <a:pt x="3379" y="3598"/>
                  <a:pt x="3401" y="3609"/>
                </a:cubicBezTo>
                <a:cubicBezTo>
                  <a:pt x="3412" y="3609"/>
                  <a:pt x="3455" y="3706"/>
                  <a:pt x="3455" y="3727"/>
                </a:cubicBezTo>
                <a:cubicBezTo>
                  <a:pt x="3443" y="3727"/>
                  <a:pt x="3486" y="3749"/>
                  <a:pt x="3540" y="3770"/>
                </a:cubicBezTo>
                <a:lnTo>
                  <a:pt x="3626" y="3802"/>
                </a:lnTo>
                <a:lnTo>
                  <a:pt x="3701" y="3770"/>
                </a:lnTo>
                <a:cubicBezTo>
                  <a:pt x="3808" y="3737"/>
                  <a:pt x="3915" y="3663"/>
                  <a:pt x="3937" y="3609"/>
                </a:cubicBezTo>
                <a:lnTo>
                  <a:pt x="3969" y="3577"/>
                </a:lnTo>
                <a:cubicBezTo>
                  <a:pt x="4001" y="3566"/>
                  <a:pt x="4012" y="3556"/>
                  <a:pt x="4023" y="3513"/>
                </a:cubicBezTo>
                <a:cubicBezTo>
                  <a:pt x="4023" y="3491"/>
                  <a:pt x="4034" y="3448"/>
                  <a:pt x="4044" y="3416"/>
                </a:cubicBezTo>
                <a:cubicBezTo>
                  <a:pt x="4055" y="3384"/>
                  <a:pt x="4066" y="3341"/>
                  <a:pt x="4066" y="3320"/>
                </a:cubicBezTo>
                <a:cubicBezTo>
                  <a:pt x="4077" y="3287"/>
                  <a:pt x="4077" y="3277"/>
                  <a:pt x="4098" y="3277"/>
                </a:cubicBezTo>
                <a:cubicBezTo>
                  <a:pt x="4120" y="3277"/>
                  <a:pt x="4130" y="3255"/>
                  <a:pt x="4120" y="3201"/>
                </a:cubicBezTo>
                <a:cubicBezTo>
                  <a:pt x="4120" y="3094"/>
                  <a:pt x="4120" y="3051"/>
                  <a:pt x="4130" y="3041"/>
                </a:cubicBezTo>
                <a:cubicBezTo>
                  <a:pt x="4130" y="3041"/>
                  <a:pt x="4141" y="3019"/>
                  <a:pt x="4141" y="2998"/>
                </a:cubicBezTo>
                <a:cubicBezTo>
                  <a:pt x="4141" y="2955"/>
                  <a:pt x="4141" y="2944"/>
                  <a:pt x="4151" y="2933"/>
                </a:cubicBezTo>
                <a:cubicBezTo>
                  <a:pt x="4184" y="2912"/>
                  <a:pt x="4184" y="2901"/>
                  <a:pt x="4151" y="2762"/>
                </a:cubicBezTo>
                <a:cubicBezTo>
                  <a:pt x="4141" y="2708"/>
                  <a:pt x="4151" y="2676"/>
                  <a:pt x="4163" y="2633"/>
                </a:cubicBezTo>
                <a:cubicBezTo>
                  <a:pt x="4184" y="2590"/>
                  <a:pt x="4184" y="2536"/>
                  <a:pt x="4194" y="2440"/>
                </a:cubicBezTo>
                <a:cubicBezTo>
                  <a:pt x="4194" y="2343"/>
                  <a:pt x="4205" y="2290"/>
                  <a:pt x="4227" y="2247"/>
                </a:cubicBezTo>
                <a:cubicBezTo>
                  <a:pt x="4237" y="2193"/>
                  <a:pt x="4248" y="2171"/>
                  <a:pt x="4227" y="2150"/>
                </a:cubicBezTo>
                <a:cubicBezTo>
                  <a:pt x="4216" y="2129"/>
                  <a:pt x="4216" y="2107"/>
                  <a:pt x="4227" y="2086"/>
                </a:cubicBezTo>
                <a:cubicBezTo>
                  <a:pt x="4237" y="2064"/>
                  <a:pt x="4237" y="2043"/>
                  <a:pt x="4227" y="2021"/>
                </a:cubicBezTo>
                <a:cubicBezTo>
                  <a:pt x="4205" y="1990"/>
                  <a:pt x="4205" y="1935"/>
                  <a:pt x="4216" y="1904"/>
                </a:cubicBezTo>
                <a:cubicBezTo>
                  <a:pt x="4227" y="1893"/>
                  <a:pt x="4227" y="1871"/>
                  <a:pt x="4227" y="1850"/>
                </a:cubicBezTo>
                <a:cubicBezTo>
                  <a:pt x="4216" y="1828"/>
                  <a:pt x="4216" y="1796"/>
                  <a:pt x="4227" y="1785"/>
                </a:cubicBezTo>
                <a:lnTo>
                  <a:pt x="4227" y="1742"/>
                </a:lnTo>
                <a:cubicBezTo>
                  <a:pt x="4216" y="1721"/>
                  <a:pt x="4216" y="1689"/>
                  <a:pt x="4216" y="1668"/>
                </a:cubicBezTo>
                <a:cubicBezTo>
                  <a:pt x="4227" y="1603"/>
                  <a:pt x="4237" y="1571"/>
                  <a:pt x="4313" y="1528"/>
                </a:cubicBezTo>
                <a:cubicBezTo>
                  <a:pt x="4344" y="1496"/>
                  <a:pt x="4387" y="1463"/>
                  <a:pt x="4409" y="1453"/>
                </a:cubicBezTo>
                <a:cubicBezTo>
                  <a:pt x="4420" y="1432"/>
                  <a:pt x="4441" y="1410"/>
                  <a:pt x="4463" y="1389"/>
                </a:cubicBezTo>
                <a:cubicBezTo>
                  <a:pt x="4473" y="1378"/>
                  <a:pt x="4495" y="1356"/>
                  <a:pt x="4495" y="1346"/>
                </a:cubicBezTo>
                <a:cubicBezTo>
                  <a:pt x="4506" y="1324"/>
                  <a:pt x="4666" y="1228"/>
                  <a:pt x="4763" y="1174"/>
                </a:cubicBezTo>
                <a:cubicBezTo>
                  <a:pt x="4892" y="1120"/>
                  <a:pt x="4913" y="1120"/>
                  <a:pt x="4988" y="1120"/>
                </a:cubicBezTo>
                <a:cubicBezTo>
                  <a:pt x="5138" y="1131"/>
                  <a:pt x="5267" y="1185"/>
                  <a:pt x="5353" y="1260"/>
                </a:cubicBezTo>
                <a:cubicBezTo>
                  <a:pt x="5374" y="1292"/>
                  <a:pt x="5428" y="1378"/>
                  <a:pt x="5450" y="1432"/>
                </a:cubicBezTo>
                <a:cubicBezTo>
                  <a:pt x="5450" y="1442"/>
                  <a:pt x="5471" y="1475"/>
                  <a:pt x="5481" y="1506"/>
                </a:cubicBezTo>
                <a:cubicBezTo>
                  <a:pt x="5535" y="1582"/>
                  <a:pt x="5535" y="1614"/>
                  <a:pt x="5493" y="1689"/>
                </a:cubicBezTo>
                <a:cubicBezTo>
                  <a:pt x="5471" y="1732"/>
                  <a:pt x="5450" y="1764"/>
                  <a:pt x="5450" y="1785"/>
                </a:cubicBezTo>
                <a:cubicBezTo>
                  <a:pt x="5450" y="1807"/>
                  <a:pt x="5439" y="1839"/>
                  <a:pt x="5428" y="1861"/>
                </a:cubicBezTo>
                <a:cubicBezTo>
                  <a:pt x="5417" y="1882"/>
                  <a:pt x="5407" y="1904"/>
                  <a:pt x="5417" y="1925"/>
                </a:cubicBezTo>
                <a:cubicBezTo>
                  <a:pt x="5417" y="1935"/>
                  <a:pt x="5417" y="1968"/>
                  <a:pt x="5396" y="2011"/>
                </a:cubicBezTo>
                <a:cubicBezTo>
                  <a:pt x="5385" y="2054"/>
                  <a:pt x="5374" y="2097"/>
                  <a:pt x="5374" y="2118"/>
                </a:cubicBezTo>
                <a:cubicBezTo>
                  <a:pt x="5374" y="2183"/>
                  <a:pt x="5353" y="2290"/>
                  <a:pt x="5331" y="2322"/>
                </a:cubicBezTo>
                <a:cubicBezTo>
                  <a:pt x="5321" y="2333"/>
                  <a:pt x="5321" y="2365"/>
                  <a:pt x="5342" y="2407"/>
                </a:cubicBezTo>
                <a:cubicBezTo>
                  <a:pt x="5342" y="2440"/>
                  <a:pt x="5353" y="2472"/>
                  <a:pt x="5353" y="2483"/>
                </a:cubicBezTo>
                <a:cubicBezTo>
                  <a:pt x="5342" y="2493"/>
                  <a:pt x="5353" y="2515"/>
                  <a:pt x="5364" y="2536"/>
                </a:cubicBezTo>
                <a:cubicBezTo>
                  <a:pt x="5374" y="2558"/>
                  <a:pt x="5385" y="2600"/>
                  <a:pt x="5396" y="2622"/>
                </a:cubicBezTo>
                <a:cubicBezTo>
                  <a:pt x="5396" y="2676"/>
                  <a:pt x="5407" y="2686"/>
                  <a:pt x="5514" y="2697"/>
                </a:cubicBezTo>
                <a:cubicBezTo>
                  <a:pt x="5550" y="2700"/>
                  <a:pt x="5578" y="2702"/>
                  <a:pt x="5600" y="2702"/>
                </a:cubicBezTo>
                <a:cubicBezTo>
                  <a:pt x="5663" y="2702"/>
                  <a:pt x="5674" y="2686"/>
                  <a:pt x="5674" y="2622"/>
                </a:cubicBezTo>
                <a:cubicBezTo>
                  <a:pt x="5674" y="2579"/>
                  <a:pt x="5686" y="2569"/>
                  <a:pt x="5717" y="2526"/>
                </a:cubicBezTo>
                <a:cubicBezTo>
                  <a:pt x="5750" y="2483"/>
                  <a:pt x="5760" y="2461"/>
                  <a:pt x="5760" y="2429"/>
                </a:cubicBezTo>
                <a:cubicBezTo>
                  <a:pt x="5750" y="2407"/>
                  <a:pt x="5760" y="2322"/>
                  <a:pt x="5771" y="2300"/>
                </a:cubicBezTo>
                <a:cubicBezTo>
                  <a:pt x="5782" y="2268"/>
                  <a:pt x="5803" y="2236"/>
                  <a:pt x="5836" y="2129"/>
                </a:cubicBezTo>
                <a:cubicBezTo>
                  <a:pt x="5857" y="2043"/>
                  <a:pt x="5868" y="2011"/>
                  <a:pt x="5868" y="1957"/>
                </a:cubicBezTo>
                <a:cubicBezTo>
                  <a:pt x="5857" y="1925"/>
                  <a:pt x="5857" y="1882"/>
                  <a:pt x="5868" y="1871"/>
                </a:cubicBezTo>
                <a:cubicBezTo>
                  <a:pt x="5868" y="1850"/>
                  <a:pt x="5857" y="1828"/>
                  <a:pt x="5857" y="1807"/>
                </a:cubicBezTo>
                <a:cubicBezTo>
                  <a:pt x="5846" y="1775"/>
                  <a:pt x="5836" y="1775"/>
                  <a:pt x="5900" y="1668"/>
                </a:cubicBezTo>
                <a:cubicBezTo>
                  <a:pt x="5922" y="1625"/>
                  <a:pt x="5953" y="1582"/>
                  <a:pt x="5965" y="1571"/>
                </a:cubicBezTo>
                <a:cubicBezTo>
                  <a:pt x="5975" y="1560"/>
                  <a:pt x="5996" y="1528"/>
                  <a:pt x="6018" y="1475"/>
                </a:cubicBezTo>
                <a:cubicBezTo>
                  <a:pt x="6050" y="1389"/>
                  <a:pt x="6050" y="1389"/>
                  <a:pt x="6093" y="1367"/>
                </a:cubicBezTo>
                <a:cubicBezTo>
                  <a:pt x="6125" y="1346"/>
                  <a:pt x="6168" y="1324"/>
                  <a:pt x="6189" y="1303"/>
                </a:cubicBezTo>
                <a:cubicBezTo>
                  <a:pt x="6232" y="1270"/>
                  <a:pt x="6232" y="1270"/>
                  <a:pt x="6222" y="1228"/>
                </a:cubicBezTo>
                <a:cubicBezTo>
                  <a:pt x="6222" y="1196"/>
                  <a:pt x="6222" y="1196"/>
                  <a:pt x="6275" y="1153"/>
                </a:cubicBezTo>
                <a:cubicBezTo>
                  <a:pt x="6308" y="1131"/>
                  <a:pt x="6329" y="1110"/>
                  <a:pt x="6340" y="1110"/>
                </a:cubicBezTo>
                <a:cubicBezTo>
                  <a:pt x="6340" y="1110"/>
                  <a:pt x="6351" y="1131"/>
                  <a:pt x="6361" y="1163"/>
                </a:cubicBezTo>
                <a:cubicBezTo>
                  <a:pt x="6382" y="1228"/>
                  <a:pt x="6382" y="1239"/>
                  <a:pt x="6436" y="1270"/>
                </a:cubicBezTo>
                <a:lnTo>
                  <a:pt x="6490" y="1292"/>
                </a:lnTo>
                <a:lnTo>
                  <a:pt x="6576" y="1260"/>
                </a:lnTo>
                <a:cubicBezTo>
                  <a:pt x="6694" y="1206"/>
                  <a:pt x="6694" y="1196"/>
                  <a:pt x="6683" y="1120"/>
                </a:cubicBezTo>
                <a:cubicBezTo>
                  <a:pt x="6672" y="1099"/>
                  <a:pt x="6672" y="1046"/>
                  <a:pt x="6661" y="1024"/>
                </a:cubicBezTo>
                <a:cubicBezTo>
                  <a:pt x="6661" y="981"/>
                  <a:pt x="6651" y="960"/>
                  <a:pt x="6618" y="938"/>
                </a:cubicBezTo>
                <a:cubicBezTo>
                  <a:pt x="6608" y="927"/>
                  <a:pt x="6576" y="895"/>
                  <a:pt x="6565" y="863"/>
                </a:cubicBezTo>
                <a:cubicBezTo>
                  <a:pt x="6533" y="831"/>
                  <a:pt x="6522" y="820"/>
                  <a:pt x="6490" y="810"/>
                </a:cubicBezTo>
                <a:cubicBezTo>
                  <a:pt x="6458" y="810"/>
                  <a:pt x="6447" y="798"/>
                  <a:pt x="6447" y="788"/>
                </a:cubicBezTo>
                <a:cubicBezTo>
                  <a:pt x="6442" y="778"/>
                  <a:pt x="6435" y="773"/>
                  <a:pt x="6420" y="773"/>
                </a:cubicBezTo>
                <a:cubicBezTo>
                  <a:pt x="6402" y="773"/>
                  <a:pt x="6371" y="781"/>
                  <a:pt x="6318" y="798"/>
                </a:cubicBezTo>
                <a:cubicBezTo>
                  <a:pt x="6265" y="820"/>
                  <a:pt x="6211" y="853"/>
                  <a:pt x="6189" y="874"/>
                </a:cubicBezTo>
                <a:cubicBezTo>
                  <a:pt x="6168" y="895"/>
                  <a:pt x="6136" y="917"/>
                  <a:pt x="6125" y="917"/>
                </a:cubicBezTo>
                <a:lnTo>
                  <a:pt x="6082" y="960"/>
                </a:lnTo>
                <a:cubicBezTo>
                  <a:pt x="6061" y="970"/>
                  <a:pt x="6039" y="992"/>
                  <a:pt x="6029" y="992"/>
                </a:cubicBezTo>
                <a:cubicBezTo>
                  <a:pt x="6029" y="992"/>
                  <a:pt x="6007" y="1003"/>
                  <a:pt x="5986" y="1024"/>
                </a:cubicBezTo>
                <a:cubicBezTo>
                  <a:pt x="5975" y="1034"/>
                  <a:pt x="5932" y="1056"/>
                  <a:pt x="5910" y="1067"/>
                </a:cubicBezTo>
                <a:cubicBezTo>
                  <a:pt x="5846" y="1099"/>
                  <a:pt x="5836" y="1120"/>
                  <a:pt x="5846" y="1174"/>
                </a:cubicBezTo>
                <a:cubicBezTo>
                  <a:pt x="5846" y="1193"/>
                  <a:pt x="5838" y="1219"/>
                  <a:pt x="5822" y="1219"/>
                </a:cubicBezTo>
                <a:cubicBezTo>
                  <a:pt x="5820" y="1219"/>
                  <a:pt x="5817" y="1219"/>
                  <a:pt x="5814" y="1217"/>
                </a:cubicBezTo>
                <a:cubicBezTo>
                  <a:pt x="5803" y="1217"/>
                  <a:pt x="5782" y="1228"/>
                  <a:pt x="5771" y="1228"/>
                </a:cubicBezTo>
                <a:cubicBezTo>
                  <a:pt x="5768" y="1231"/>
                  <a:pt x="5764" y="1234"/>
                  <a:pt x="5760" y="1234"/>
                </a:cubicBezTo>
                <a:cubicBezTo>
                  <a:pt x="5751" y="1234"/>
                  <a:pt x="5739" y="1224"/>
                  <a:pt x="5717" y="1196"/>
                </a:cubicBezTo>
                <a:cubicBezTo>
                  <a:pt x="5696" y="1163"/>
                  <a:pt x="5664" y="1120"/>
                  <a:pt x="5632" y="1099"/>
                </a:cubicBezTo>
                <a:lnTo>
                  <a:pt x="5557" y="1024"/>
                </a:lnTo>
                <a:cubicBezTo>
                  <a:pt x="5514" y="949"/>
                  <a:pt x="5493" y="938"/>
                  <a:pt x="5245" y="831"/>
                </a:cubicBezTo>
                <a:cubicBezTo>
                  <a:pt x="5181" y="802"/>
                  <a:pt x="5155" y="793"/>
                  <a:pt x="5138" y="793"/>
                </a:cubicBezTo>
                <a:cubicBezTo>
                  <a:pt x="5130" y="793"/>
                  <a:pt x="5124" y="795"/>
                  <a:pt x="5117" y="798"/>
                </a:cubicBezTo>
                <a:cubicBezTo>
                  <a:pt x="5112" y="804"/>
                  <a:pt x="5101" y="807"/>
                  <a:pt x="5087" y="807"/>
                </a:cubicBezTo>
                <a:cubicBezTo>
                  <a:pt x="5074" y="807"/>
                  <a:pt x="5058" y="804"/>
                  <a:pt x="5042" y="798"/>
                </a:cubicBezTo>
                <a:cubicBezTo>
                  <a:pt x="5021" y="798"/>
                  <a:pt x="4988" y="788"/>
                  <a:pt x="4967" y="788"/>
                </a:cubicBezTo>
                <a:lnTo>
                  <a:pt x="4913" y="788"/>
                </a:lnTo>
                <a:cubicBezTo>
                  <a:pt x="4902" y="788"/>
                  <a:pt x="4870" y="798"/>
                  <a:pt x="4859" y="820"/>
                </a:cubicBezTo>
                <a:cubicBezTo>
                  <a:pt x="4838" y="841"/>
                  <a:pt x="4816" y="853"/>
                  <a:pt x="4763" y="853"/>
                </a:cubicBezTo>
                <a:lnTo>
                  <a:pt x="4688" y="853"/>
                </a:lnTo>
                <a:cubicBezTo>
                  <a:pt x="4677" y="853"/>
                  <a:pt x="4602" y="874"/>
                  <a:pt x="4592" y="895"/>
                </a:cubicBezTo>
                <a:cubicBezTo>
                  <a:pt x="4592" y="906"/>
                  <a:pt x="4549" y="927"/>
                  <a:pt x="4323" y="1034"/>
                </a:cubicBezTo>
                <a:cubicBezTo>
                  <a:pt x="4291" y="1046"/>
                  <a:pt x="4259" y="1067"/>
                  <a:pt x="4237" y="1110"/>
                </a:cubicBezTo>
                <a:lnTo>
                  <a:pt x="4184" y="1163"/>
                </a:lnTo>
                <a:cubicBezTo>
                  <a:pt x="4173" y="1163"/>
                  <a:pt x="4163" y="1013"/>
                  <a:pt x="4173" y="992"/>
                </a:cubicBezTo>
                <a:cubicBezTo>
                  <a:pt x="4173" y="981"/>
                  <a:pt x="4163" y="927"/>
                  <a:pt x="4141" y="884"/>
                </a:cubicBezTo>
                <a:cubicBezTo>
                  <a:pt x="4108" y="810"/>
                  <a:pt x="4098" y="788"/>
                  <a:pt x="4108" y="767"/>
                </a:cubicBezTo>
                <a:cubicBezTo>
                  <a:pt x="4120" y="745"/>
                  <a:pt x="4120" y="724"/>
                  <a:pt x="4098" y="691"/>
                </a:cubicBezTo>
                <a:cubicBezTo>
                  <a:pt x="4087" y="670"/>
                  <a:pt x="4077" y="627"/>
                  <a:pt x="4077" y="605"/>
                </a:cubicBezTo>
                <a:cubicBezTo>
                  <a:pt x="4066" y="531"/>
                  <a:pt x="3991" y="381"/>
                  <a:pt x="3937" y="316"/>
                </a:cubicBezTo>
                <a:cubicBezTo>
                  <a:pt x="3915" y="295"/>
                  <a:pt x="3884" y="252"/>
                  <a:pt x="3862" y="219"/>
                </a:cubicBezTo>
                <a:cubicBezTo>
                  <a:pt x="3851" y="198"/>
                  <a:pt x="3841" y="176"/>
                  <a:pt x="3830" y="176"/>
                </a:cubicBezTo>
                <a:cubicBezTo>
                  <a:pt x="3830" y="176"/>
                  <a:pt x="3819" y="166"/>
                  <a:pt x="3819" y="145"/>
                </a:cubicBezTo>
                <a:cubicBezTo>
                  <a:pt x="3808" y="123"/>
                  <a:pt x="3798" y="123"/>
                  <a:pt x="3712" y="91"/>
                </a:cubicBezTo>
                <a:cubicBezTo>
                  <a:pt x="3658" y="80"/>
                  <a:pt x="3605" y="69"/>
                  <a:pt x="3594" y="69"/>
                </a:cubicBezTo>
                <a:cubicBezTo>
                  <a:pt x="3583" y="69"/>
                  <a:pt x="3572" y="59"/>
                  <a:pt x="3551" y="37"/>
                </a:cubicBezTo>
                <a:cubicBezTo>
                  <a:pt x="3540" y="16"/>
                  <a:pt x="3529" y="5"/>
                  <a:pt x="3519" y="5"/>
                </a:cubicBezTo>
                <a:cubicBezTo>
                  <a:pt x="3516" y="2"/>
                  <a:pt x="3510" y="0"/>
                  <a:pt x="3502"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19"/>
          <p:cNvSpPr/>
          <p:nvPr/>
        </p:nvSpPr>
        <p:spPr>
          <a:xfrm rot="4545434">
            <a:off x="2143542" y="-221665"/>
            <a:ext cx="847936" cy="619548"/>
          </a:xfrm>
          <a:custGeom>
            <a:rect b="b" l="l" r="r" t="t"/>
            <a:pathLst>
              <a:path extrusionOk="0" h="4891" w="6694">
                <a:moveTo>
                  <a:pt x="3911" y="1976"/>
                </a:moveTo>
                <a:cubicBezTo>
                  <a:pt x="3913" y="1976"/>
                  <a:pt x="3914" y="1977"/>
                  <a:pt x="3915" y="1978"/>
                </a:cubicBezTo>
                <a:cubicBezTo>
                  <a:pt x="3927" y="1978"/>
                  <a:pt x="3927" y="2000"/>
                  <a:pt x="3915" y="2021"/>
                </a:cubicBezTo>
                <a:cubicBezTo>
                  <a:pt x="3894" y="2183"/>
                  <a:pt x="3884" y="2290"/>
                  <a:pt x="3894" y="2300"/>
                </a:cubicBezTo>
                <a:cubicBezTo>
                  <a:pt x="3905" y="2311"/>
                  <a:pt x="3905" y="2322"/>
                  <a:pt x="3905" y="2322"/>
                </a:cubicBezTo>
                <a:lnTo>
                  <a:pt x="3905" y="2429"/>
                </a:lnTo>
                <a:cubicBezTo>
                  <a:pt x="3915" y="2493"/>
                  <a:pt x="3905" y="2558"/>
                  <a:pt x="3905" y="2590"/>
                </a:cubicBezTo>
                <a:cubicBezTo>
                  <a:pt x="3894" y="2622"/>
                  <a:pt x="3894" y="2665"/>
                  <a:pt x="3894" y="2676"/>
                </a:cubicBezTo>
                <a:cubicBezTo>
                  <a:pt x="3905" y="2697"/>
                  <a:pt x="3905" y="2697"/>
                  <a:pt x="3884" y="2708"/>
                </a:cubicBezTo>
                <a:cubicBezTo>
                  <a:pt x="3851" y="2708"/>
                  <a:pt x="3851" y="2719"/>
                  <a:pt x="3862" y="2826"/>
                </a:cubicBezTo>
                <a:lnTo>
                  <a:pt x="3862" y="2933"/>
                </a:lnTo>
                <a:cubicBezTo>
                  <a:pt x="3851" y="2955"/>
                  <a:pt x="3851" y="2976"/>
                  <a:pt x="3851" y="2987"/>
                </a:cubicBezTo>
                <a:cubicBezTo>
                  <a:pt x="3851" y="2998"/>
                  <a:pt x="3851" y="3008"/>
                  <a:pt x="3830" y="3019"/>
                </a:cubicBezTo>
                <a:cubicBezTo>
                  <a:pt x="3819" y="3030"/>
                  <a:pt x="3819" y="3051"/>
                  <a:pt x="3808" y="3148"/>
                </a:cubicBezTo>
                <a:cubicBezTo>
                  <a:pt x="3808" y="3223"/>
                  <a:pt x="3798" y="3255"/>
                  <a:pt x="3787" y="3266"/>
                </a:cubicBezTo>
                <a:cubicBezTo>
                  <a:pt x="3776" y="3277"/>
                  <a:pt x="3744" y="3351"/>
                  <a:pt x="3733" y="3427"/>
                </a:cubicBezTo>
                <a:cubicBezTo>
                  <a:pt x="3722" y="3470"/>
                  <a:pt x="3722" y="3480"/>
                  <a:pt x="3701" y="3480"/>
                </a:cubicBezTo>
                <a:cubicBezTo>
                  <a:pt x="3695" y="3483"/>
                  <a:pt x="3690" y="3484"/>
                  <a:pt x="3685" y="3484"/>
                </a:cubicBezTo>
                <a:cubicBezTo>
                  <a:pt x="3669" y="3484"/>
                  <a:pt x="3653" y="3472"/>
                  <a:pt x="3637" y="3448"/>
                </a:cubicBezTo>
                <a:cubicBezTo>
                  <a:pt x="3605" y="3416"/>
                  <a:pt x="3594" y="3394"/>
                  <a:pt x="3583" y="3298"/>
                </a:cubicBezTo>
                <a:cubicBezTo>
                  <a:pt x="3572" y="3191"/>
                  <a:pt x="3583" y="3148"/>
                  <a:pt x="3615" y="3126"/>
                </a:cubicBezTo>
                <a:cubicBezTo>
                  <a:pt x="3637" y="3105"/>
                  <a:pt x="3637" y="3094"/>
                  <a:pt x="3626" y="3019"/>
                </a:cubicBezTo>
                <a:cubicBezTo>
                  <a:pt x="3615" y="2955"/>
                  <a:pt x="3626" y="2901"/>
                  <a:pt x="3626" y="2869"/>
                </a:cubicBezTo>
                <a:cubicBezTo>
                  <a:pt x="3637" y="2836"/>
                  <a:pt x="3637" y="2805"/>
                  <a:pt x="3637" y="2794"/>
                </a:cubicBezTo>
                <a:cubicBezTo>
                  <a:pt x="3637" y="2783"/>
                  <a:pt x="3648" y="2729"/>
                  <a:pt x="3669" y="2665"/>
                </a:cubicBezTo>
                <a:cubicBezTo>
                  <a:pt x="3701" y="2600"/>
                  <a:pt x="3712" y="2547"/>
                  <a:pt x="3701" y="2536"/>
                </a:cubicBezTo>
                <a:cubicBezTo>
                  <a:pt x="3701" y="2526"/>
                  <a:pt x="3701" y="2515"/>
                  <a:pt x="3712" y="2515"/>
                </a:cubicBezTo>
                <a:cubicBezTo>
                  <a:pt x="3722" y="2504"/>
                  <a:pt x="3733" y="2493"/>
                  <a:pt x="3733" y="2461"/>
                </a:cubicBezTo>
                <a:cubicBezTo>
                  <a:pt x="3733" y="2429"/>
                  <a:pt x="3755" y="2386"/>
                  <a:pt x="3787" y="2311"/>
                </a:cubicBezTo>
                <a:cubicBezTo>
                  <a:pt x="3808" y="2257"/>
                  <a:pt x="3841" y="2171"/>
                  <a:pt x="3862" y="2118"/>
                </a:cubicBezTo>
                <a:cubicBezTo>
                  <a:pt x="3890" y="2007"/>
                  <a:pt x="3902" y="1976"/>
                  <a:pt x="3911" y="1976"/>
                </a:cubicBezTo>
                <a:close/>
                <a:moveTo>
                  <a:pt x="2047" y="1571"/>
                </a:moveTo>
                <a:cubicBezTo>
                  <a:pt x="2066" y="1571"/>
                  <a:pt x="2091" y="1609"/>
                  <a:pt x="2125" y="1689"/>
                </a:cubicBezTo>
                <a:cubicBezTo>
                  <a:pt x="2156" y="1785"/>
                  <a:pt x="2167" y="1861"/>
                  <a:pt x="2146" y="1914"/>
                </a:cubicBezTo>
                <a:cubicBezTo>
                  <a:pt x="2146" y="1925"/>
                  <a:pt x="2146" y="1990"/>
                  <a:pt x="2156" y="2064"/>
                </a:cubicBezTo>
                <a:cubicBezTo>
                  <a:pt x="2167" y="2140"/>
                  <a:pt x="2167" y="2214"/>
                  <a:pt x="2167" y="2225"/>
                </a:cubicBezTo>
                <a:cubicBezTo>
                  <a:pt x="2156" y="2247"/>
                  <a:pt x="2167" y="2290"/>
                  <a:pt x="2167" y="2343"/>
                </a:cubicBezTo>
                <a:cubicBezTo>
                  <a:pt x="2178" y="2386"/>
                  <a:pt x="2178" y="2450"/>
                  <a:pt x="2178" y="2472"/>
                </a:cubicBezTo>
                <a:cubicBezTo>
                  <a:pt x="2178" y="2504"/>
                  <a:pt x="2189" y="2558"/>
                  <a:pt x="2189" y="2579"/>
                </a:cubicBezTo>
                <a:cubicBezTo>
                  <a:pt x="2210" y="2655"/>
                  <a:pt x="2199" y="2697"/>
                  <a:pt x="2178" y="2708"/>
                </a:cubicBezTo>
                <a:cubicBezTo>
                  <a:pt x="2167" y="2719"/>
                  <a:pt x="2167" y="2729"/>
                  <a:pt x="2167" y="2762"/>
                </a:cubicBezTo>
                <a:lnTo>
                  <a:pt x="2167" y="2891"/>
                </a:lnTo>
                <a:cubicBezTo>
                  <a:pt x="2156" y="2933"/>
                  <a:pt x="2156" y="2976"/>
                  <a:pt x="2167" y="2987"/>
                </a:cubicBezTo>
                <a:cubicBezTo>
                  <a:pt x="2167" y="3008"/>
                  <a:pt x="2156" y="3126"/>
                  <a:pt x="2135" y="3158"/>
                </a:cubicBezTo>
                <a:cubicBezTo>
                  <a:pt x="2125" y="3180"/>
                  <a:pt x="2125" y="3277"/>
                  <a:pt x="2135" y="3341"/>
                </a:cubicBezTo>
                <a:lnTo>
                  <a:pt x="2135" y="3437"/>
                </a:lnTo>
                <a:cubicBezTo>
                  <a:pt x="2125" y="3480"/>
                  <a:pt x="2113" y="3523"/>
                  <a:pt x="2113" y="3544"/>
                </a:cubicBezTo>
                <a:cubicBezTo>
                  <a:pt x="2113" y="3556"/>
                  <a:pt x="2103" y="3620"/>
                  <a:pt x="2092" y="3673"/>
                </a:cubicBezTo>
                <a:cubicBezTo>
                  <a:pt x="2070" y="3737"/>
                  <a:pt x="2060" y="3792"/>
                  <a:pt x="2060" y="3856"/>
                </a:cubicBezTo>
                <a:cubicBezTo>
                  <a:pt x="2060" y="3931"/>
                  <a:pt x="2049" y="3942"/>
                  <a:pt x="2028" y="3995"/>
                </a:cubicBezTo>
                <a:cubicBezTo>
                  <a:pt x="1985" y="4059"/>
                  <a:pt x="1963" y="4135"/>
                  <a:pt x="1974" y="4156"/>
                </a:cubicBezTo>
                <a:cubicBezTo>
                  <a:pt x="1974" y="4167"/>
                  <a:pt x="1974" y="4188"/>
                  <a:pt x="1963" y="4199"/>
                </a:cubicBezTo>
                <a:cubicBezTo>
                  <a:pt x="1931" y="4242"/>
                  <a:pt x="1867" y="4381"/>
                  <a:pt x="1824" y="4467"/>
                </a:cubicBezTo>
                <a:lnTo>
                  <a:pt x="1792" y="4531"/>
                </a:lnTo>
                <a:lnTo>
                  <a:pt x="1738" y="4553"/>
                </a:lnTo>
                <a:cubicBezTo>
                  <a:pt x="1720" y="4555"/>
                  <a:pt x="1705" y="4557"/>
                  <a:pt x="1692" y="4557"/>
                </a:cubicBezTo>
                <a:cubicBezTo>
                  <a:pt x="1649" y="4557"/>
                  <a:pt x="1628" y="4542"/>
                  <a:pt x="1620" y="4510"/>
                </a:cubicBezTo>
                <a:cubicBezTo>
                  <a:pt x="1620" y="4488"/>
                  <a:pt x="1599" y="4424"/>
                  <a:pt x="1577" y="4371"/>
                </a:cubicBezTo>
                <a:cubicBezTo>
                  <a:pt x="1534" y="4274"/>
                  <a:pt x="1524" y="4231"/>
                  <a:pt x="1513" y="4081"/>
                </a:cubicBezTo>
                <a:lnTo>
                  <a:pt x="1491" y="3909"/>
                </a:lnTo>
                <a:cubicBezTo>
                  <a:pt x="1481" y="3909"/>
                  <a:pt x="1481" y="3888"/>
                  <a:pt x="1481" y="3866"/>
                </a:cubicBezTo>
                <a:cubicBezTo>
                  <a:pt x="1481" y="3845"/>
                  <a:pt x="1470" y="3802"/>
                  <a:pt x="1470" y="3770"/>
                </a:cubicBezTo>
                <a:cubicBezTo>
                  <a:pt x="1460" y="3716"/>
                  <a:pt x="1460" y="3684"/>
                  <a:pt x="1470" y="3663"/>
                </a:cubicBezTo>
                <a:cubicBezTo>
                  <a:pt x="1470" y="3641"/>
                  <a:pt x="1481" y="3609"/>
                  <a:pt x="1481" y="3587"/>
                </a:cubicBezTo>
                <a:cubicBezTo>
                  <a:pt x="1481" y="3566"/>
                  <a:pt x="1481" y="3523"/>
                  <a:pt x="1491" y="3501"/>
                </a:cubicBezTo>
                <a:cubicBezTo>
                  <a:pt x="1502" y="3448"/>
                  <a:pt x="1513" y="3330"/>
                  <a:pt x="1513" y="3234"/>
                </a:cubicBezTo>
                <a:cubicBezTo>
                  <a:pt x="1513" y="3191"/>
                  <a:pt x="1524" y="3148"/>
                  <a:pt x="1545" y="3072"/>
                </a:cubicBezTo>
                <a:cubicBezTo>
                  <a:pt x="1577" y="2998"/>
                  <a:pt x="1577" y="2976"/>
                  <a:pt x="1567" y="2955"/>
                </a:cubicBezTo>
                <a:cubicBezTo>
                  <a:pt x="1556" y="2933"/>
                  <a:pt x="1577" y="2772"/>
                  <a:pt x="1599" y="2697"/>
                </a:cubicBezTo>
                <a:cubicBezTo>
                  <a:pt x="1610" y="2676"/>
                  <a:pt x="1653" y="2569"/>
                  <a:pt x="1674" y="2483"/>
                </a:cubicBezTo>
                <a:cubicBezTo>
                  <a:pt x="1717" y="2354"/>
                  <a:pt x="1727" y="2311"/>
                  <a:pt x="1727" y="2300"/>
                </a:cubicBezTo>
                <a:cubicBezTo>
                  <a:pt x="1717" y="2279"/>
                  <a:pt x="1717" y="2268"/>
                  <a:pt x="1738" y="2225"/>
                </a:cubicBezTo>
                <a:cubicBezTo>
                  <a:pt x="1760" y="2193"/>
                  <a:pt x="1770" y="2150"/>
                  <a:pt x="1792" y="2097"/>
                </a:cubicBezTo>
                <a:cubicBezTo>
                  <a:pt x="1792" y="2043"/>
                  <a:pt x="1813" y="1990"/>
                  <a:pt x="1835" y="1957"/>
                </a:cubicBezTo>
                <a:cubicBezTo>
                  <a:pt x="1846" y="1925"/>
                  <a:pt x="1856" y="1893"/>
                  <a:pt x="1867" y="1893"/>
                </a:cubicBezTo>
                <a:cubicBezTo>
                  <a:pt x="1867" y="1882"/>
                  <a:pt x="1877" y="1839"/>
                  <a:pt x="1889" y="1807"/>
                </a:cubicBezTo>
                <a:cubicBezTo>
                  <a:pt x="1910" y="1732"/>
                  <a:pt x="1910" y="1721"/>
                  <a:pt x="1953" y="1678"/>
                </a:cubicBezTo>
                <a:cubicBezTo>
                  <a:pt x="1985" y="1657"/>
                  <a:pt x="2006" y="1625"/>
                  <a:pt x="2017" y="1614"/>
                </a:cubicBezTo>
                <a:cubicBezTo>
                  <a:pt x="2025" y="1585"/>
                  <a:pt x="2035" y="1571"/>
                  <a:pt x="2047" y="1571"/>
                </a:cubicBezTo>
                <a:close/>
                <a:moveTo>
                  <a:pt x="3502" y="0"/>
                </a:moveTo>
                <a:cubicBezTo>
                  <a:pt x="3483" y="0"/>
                  <a:pt x="3452" y="8"/>
                  <a:pt x="3422" y="16"/>
                </a:cubicBezTo>
                <a:cubicBezTo>
                  <a:pt x="3369" y="26"/>
                  <a:pt x="3326" y="26"/>
                  <a:pt x="3315" y="26"/>
                </a:cubicBezTo>
                <a:cubicBezTo>
                  <a:pt x="3309" y="23"/>
                  <a:pt x="3303" y="22"/>
                  <a:pt x="3295" y="22"/>
                </a:cubicBezTo>
                <a:cubicBezTo>
                  <a:pt x="3275" y="22"/>
                  <a:pt x="3247" y="32"/>
                  <a:pt x="3207" y="48"/>
                </a:cubicBezTo>
                <a:cubicBezTo>
                  <a:pt x="3165" y="69"/>
                  <a:pt x="3111" y="91"/>
                  <a:pt x="3079" y="102"/>
                </a:cubicBezTo>
                <a:cubicBezTo>
                  <a:pt x="3047" y="102"/>
                  <a:pt x="3026" y="112"/>
                  <a:pt x="3014" y="133"/>
                </a:cubicBezTo>
                <a:cubicBezTo>
                  <a:pt x="3001" y="154"/>
                  <a:pt x="2996" y="162"/>
                  <a:pt x="2989" y="162"/>
                </a:cubicBezTo>
                <a:cubicBezTo>
                  <a:pt x="2984" y="162"/>
                  <a:pt x="2979" y="159"/>
                  <a:pt x="2971" y="155"/>
                </a:cubicBezTo>
                <a:cubicBezTo>
                  <a:pt x="2961" y="148"/>
                  <a:pt x="2954" y="145"/>
                  <a:pt x="2945" y="145"/>
                </a:cubicBezTo>
                <a:cubicBezTo>
                  <a:pt x="2926" y="145"/>
                  <a:pt x="2905" y="161"/>
                  <a:pt x="2854" y="198"/>
                </a:cubicBezTo>
                <a:cubicBezTo>
                  <a:pt x="2832" y="219"/>
                  <a:pt x="2778" y="252"/>
                  <a:pt x="2757" y="252"/>
                </a:cubicBezTo>
                <a:cubicBezTo>
                  <a:pt x="2725" y="262"/>
                  <a:pt x="2693" y="284"/>
                  <a:pt x="2671" y="305"/>
                </a:cubicBezTo>
                <a:cubicBezTo>
                  <a:pt x="2661" y="327"/>
                  <a:pt x="2618" y="359"/>
                  <a:pt x="2596" y="381"/>
                </a:cubicBezTo>
                <a:cubicBezTo>
                  <a:pt x="2564" y="391"/>
                  <a:pt x="2532" y="412"/>
                  <a:pt x="2532" y="423"/>
                </a:cubicBezTo>
                <a:cubicBezTo>
                  <a:pt x="2532" y="423"/>
                  <a:pt x="2511" y="434"/>
                  <a:pt x="2489" y="434"/>
                </a:cubicBezTo>
                <a:cubicBezTo>
                  <a:pt x="2468" y="445"/>
                  <a:pt x="2446" y="455"/>
                  <a:pt x="2425" y="488"/>
                </a:cubicBezTo>
                <a:cubicBezTo>
                  <a:pt x="2403" y="520"/>
                  <a:pt x="2361" y="552"/>
                  <a:pt x="2339" y="562"/>
                </a:cubicBezTo>
                <a:cubicBezTo>
                  <a:pt x="2318" y="574"/>
                  <a:pt x="2296" y="595"/>
                  <a:pt x="2285" y="605"/>
                </a:cubicBezTo>
                <a:cubicBezTo>
                  <a:pt x="2285" y="638"/>
                  <a:pt x="2199" y="724"/>
                  <a:pt x="2125" y="798"/>
                </a:cubicBezTo>
                <a:cubicBezTo>
                  <a:pt x="2081" y="835"/>
                  <a:pt x="2067" y="852"/>
                  <a:pt x="2055" y="852"/>
                </a:cubicBezTo>
                <a:cubicBezTo>
                  <a:pt x="2050" y="852"/>
                  <a:pt x="2046" y="848"/>
                  <a:pt x="2039" y="841"/>
                </a:cubicBezTo>
                <a:cubicBezTo>
                  <a:pt x="2039" y="831"/>
                  <a:pt x="2028" y="820"/>
                  <a:pt x="2039" y="810"/>
                </a:cubicBezTo>
                <a:cubicBezTo>
                  <a:pt x="2039" y="777"/>
                  <a:pt x="2028" y="767"/>
                  <a:pt x="1963" y="745"/>
                </a:cubicBezTo>
                <a:cubicBezTo>
                  <a:pt x="1931" y="734"/>
                  <a:pt x="1899" y="713"/>
                  <a:pt x="1877" y="681"/>
                </a:cubicBezTo>
                <a:cubicBezTo>
                  <a:pt x="1846" y="648"/>
                  <a:pt x="1835" y="648"/>
                  <a:pt x="1781" y="638"/>
                </a:cubicBezTo>
                <a:cubicBezTo>
                  <a:pt x="1749" y="627"/>
                  <a:pt x="1684" y="605"/>
                  <a:pt x="1641" y="595"/>
                </a:cubicBezTo>
                <a:lnTo>
                  <a:pt x="1556" y="552"/>
                </a:lnTo>
                <a:lnTo>
                  <a:pt x="1460" y="584"/>
                </a:lnTo>
                <a:cubicBezTo>
                  <a:pt x="1405" y="595"/>
                  <a:pt x="1352" y="627"/>
                  <a:pt x="1331" y="638"/>
                </a:cubicBezTo>
                <a:cubicBezTo>
                  <a:pt x="1320" y="648"/>
                  <a:pt x="1298" y="659"/>
                  <a:pt x="1288" y="659"/>
                </a:cubicBezTo>
                <a:cubicBezTo>
                  <a:pt x="1277" y="659"/>
                  <a:pt x="1266" y="659"/>
                  <a:pt x="1255" y="670"/>
                </a:cubicBezTo>
                <a:cubicBezTo>
                  <a:pt x="1245" y="681"/>
                  <a:pt x="1224" y="681"/>
                  <a:pt x="1224" y="681"/>
                </a:cubicBezTo>
                <a:cubicBezTo>
                  <a:pt x="1212" y="681"/>
                  <a:pt x="1202" y="681"/>
                  <a:pt x="1181" y="691"/>
                </a:cubicBezTo>
                <a:cubicBezTo>
                  <a:pt x="1173" y="691"/>
                  <a:pt x="1161" y="696"/>
                  <a:pt x="1154" y="696"/>
                </a:cubicBezTo>
                <a:cubicBezTo>
                  <a:pt x="1150" y="696"/>
                  <a:pt x="1148" y="695"/>
                  <a:pt x="1148" y="691"/>
                </a:cubicBezTo>
                <a:cubicBezTo>
                  <a:pt x="1138" y="691"/>
                  <a:pt x="1116" y="713"/>
                  <a:pt x="1084" y="734"/>
                </a:cubicBezTo>
                <a:cubicBezTo>
                  <a:pt x="1052" y="745"/>
                  <a:pt x="1009" y="777"/>
                  <a:pt x="988" y="788"/>
                </a:cubicBezTo>
                <a:cubicBezTo>
                  <a:pt x="955" y="810"/>
                  <a:pt x="945" y="831"/>
                  <a:pt x="933" y="853"/>
                </a:cubicBezTo>
                <a:cubicBezTo>
                  <a:pt x="923" y="874"/>
                  <a:pt x="912" y="895"/>
                  <a:pt x="880" y="906"/>
                </a:cubicBezTo>
                <a:cubicBezTo>
                  <a:pt x="826" y="949"/>
                  <a:pt x="794" y="992"/>
                  <a:pt x="773" y="1046"/>
                </a:cubicBezTo>
                <a:cubicBezTo>
                  <a:pt x="762" y="1077"/>
                  <a:pt x="730" y="1131"/>
                  <a:pt x="719" y="1163"/>
                </a:cubicBezTo>
                <a:cubicBezTo>
                  <a:pt x="698" y="1196"/>
                  <a:pt x="676" y="1239"/>
                  <a:pt x="676" y="1239"/>
                </a:cubicBezTo>
                <a:cubicBezTo>
                  <a:pt x="676" y="1260"/>
                  <a:pt x="666" y="1260"/>
                  <a:pt x="655" y="1270"/>
                </a:cubicBezTo>
                <a:cubicBezTo>
                  <a:pt x="623" y="1270"/>
                  <a:pt x="623" y="1282"/>
                  <a:pt x="612" y="1324"/>
                </a:cubicBezTo>
                <a:cubicBezTo>
                  <a:pt x="601" y="1399"/>
                  <a:pt x="580" y="1442"/>
                  <a:pt x="547" y="1475"/>
                </a:cubicBezTo>
                <a:cubicBezTo>
                  <a:pt x="526" y="1496"/>
                  <a:pt x="516" y="1506"/>
                  <a:pt x="526" y="1528"/>
                </a:cubicBezTo>
                <a:cubicBezTo>
                  <a:pt x="526" y="1549"/>
                  <a:pt x="516" y="1582"/>
                  <a:pt x="516" y="1614"/>
                </a:cubicBezTo>
                <a:cubicBezTo>
                  <a:pt x="504" y="1657"/>
                  <a:pt x="504" y="1668"/>
                  <a:pt x="473" y="1678"/>
                </a:cubicBezTo>
                <a:cubicBezTo>
                  <a:pt x="440" y="1689"/>
                  <a:pt x="440" y="1699"/>
                  <a:pt x="440" y="1742"/>
                </a:cubicBezTo>
                <a:cubicBezTo>
                  <a:pt x="430" y="1775"/>
                  <a:pt x="419" y="1796"/>
                  <a:pt x="397" y="1828"/>
                </a:cubicBezTo>
                <a:cubicBezTo>
                  <a:pt x="376" y="1871"/>
                  <a:pt x="376" y="1882"/>
                  <a:pt x="376" y="1925"/>
                </a:cubicBezTo>
                <a:cubicBezTo>
                  <a:pt x="387" y="1978"/>
                  <a:pt x="365" y="2032"/>
                  <a:pt x="311" y="2161"/>
                </a:cubicBezTo>
                <a:cubicBezTo>
                  <a:pt x="290" y="2204"/>
                  <a:pt x="280" y="2236"/>
                  <a:pt x="290" y="2247"/>
                </a:cubicBezTo>
                <a:cubicBezTo>
                  <a:pt x="290" y="2268"/>
                  <a:pt x="280" y="2311"/>
                  <a:pt x="258" y="2354"/>
                </a:cubicBezTo>
                <a:cubicBezTo>
                  <a:pt x="226" y="2407"/>
                  <a:pt x="226" y="2429"/>
                  <a:pt x="237" y="2450"/>
                </a:cubicBezTo>
                <a:cubicBezTo>
                  <a:pt x="247" y="2472"/>
                  <a:pt x="237" y="2526"/>
                  <a:pt x="215" y="2536"/>
                </a:cubicBezTo>
                <a:cubicBezTo>
                  <a:pt x="172" y="2558"/>
                  <a:pt x="118" y="2772"/>
                  <a:pt x="129" y="2848"/>
                </a:cubicBezTo>
                <a:cubicBezTo>
                  <a:pt x="140" y="2869"/>
                  <a:pt x="129" y="2869"/>
                  <a:pt x="118" y="2879"/>
                </a:cubicBezTo>
                <a:cubicBezTo>
                  <a:pt x="97" y="2891"/>
                  <a:pt x="87" y="2901"/>
                  <a:pt x="75" y="2944"/>
                </a:cubicBezTo>
                <a:cubicBezTo>
                  <a:pt x="75" y="2965"/>
                  <a:pt x="65" y="3008"/>
                  <a:pt x="65" y="3030"/>
                </a:cubicBezTo>
                <a:cubicBezTo>
                  <a:pt x="32" y="3105"/>
                  <a:pt x="32" y="3169"/>
                  <a:pt x="32" y="3169"/>
                </a:cubicBezTo>
                <a:cubicBezTo>
                  <a:pt x="54" y="3191"/>
                  <a:pt x="44" y="3266"/>
                  <a:pt x="22" y="3320"/>
                </a:cubicBezTo>
                <a:cubicBezTo>
                  <a:pt x="11" y="3351"/>
                  <a:pt x="1" y="3384"/>
                  <a:pt x="11" y="3416"/>
                </a:cubicBezTo>
                <a:lnTo>
                  <a:pt x="11" y="3513"/>
                </a:lnTo>
                <a:cubicBezTo>
                  <a:pt x="1" y="3577"/>
                  <a:pt x="1" y="3695"/>
                  <a:pt x="11" y="3716"/>
                </a:cubicBezTo>
                <a:cubicBezTo>
                  <a:pt x="11" y="3727"/>
                  <a:pt x="44" y="3749"/>
                  <a:pt x="65" y="3770"/>
                </a:cubicBezTo>
                <a:cubicBezTo>
                  <a:pt x="87" y="3780"/>
                  <a:pt x="118" y="3802"/>
                  <a:pt x="129" y="3813"/>
                </a:cubicBezTo>
                <a:cubicBezTo>
                  <a:pt x="132" y="3816"/>
                  <a:pt x="135" y="3817"/>
                  <a:pt x="138" y="3817"/>
                </a:cubicBezTo>
                <a:cubicBezTo>
                  <a:pt x="146" y="3817"/>
                  <a:pt x="157" y="3807"/>
                  <a:pt x="172" y="3792"/>
                </a:cubicBezTo>
                <a:cubicBezTo>
                  <a:pt x="194" y="3770"/>
                  <a:pt x="226" y="3759"/>
                  <a:pt x="237" y="3759"/>
                </a:cubicBezTo>
                <a:cubicBezTo>
                  <a:pt x="268" y="3759"/>
                  <a:pt x="268" y="3749"/>
                  <a:pt x="280" y="3727"/>
                </a:cubicBezTo>
                <a:cubicBezTo>
                  <a:pt x="280" y="3706"/>
                  <a:pt x="290" y="3663"/>
                  <a:pt x="290" y="3620"/>
                </a:cubicBezTo>
                <a:cubicBezTo>
                  <a:pt x="301" y="3587"/>
                  <a:pt x="311" y="3523"/>
                  <a:pt x="311" y="3480"/>
                </a:cubicBezTo>
                <a:cubicBezTo>
                  <a:pt x="311" y="3448"/>
                  <a:pt x="333" y="3384"/>
                  <a:pt x="344" y="3341"/>
                </a:cubicBezTo>
                <a:cubicBezTo>
                  <a:pt x="376" y="3212"/>
                  <a:pt x="408" y="3084"/>
                  <a:pt x="408" y="3019"/>
                </a:cubicBezTo>
                <a:cubicBezTo>
                  <a:pt x="408" y="2987"/>
                  <a:pt x="419" y="2955"/>
                  <a:pt x="430" y="2933"/>
                </a:cubicBezTo>
                <a:cubicBezTo>
                  <a:pt x="451" y="2891"/>
                  <a:pt x="483" y="2751"/>
                  <a:pt x="483" y="2665"/>
                </a:cubicBezTo>
                <a:cubicBezTo>
                  <a:pt x="483" y="2622"/>
                  <a:pt x="494" y="2600"/>
                  <a:pt x="504" y="2600"/>
                </a:cubicBezTo>
                <a:cubicBezTo>
                  <a:pt x="516" y="2590"/>
                  <a:pt x="516" y="2579"/>
                  <a:pt x="516" y="2558"/>
                </a:cubicBezTo>
                <a:cubicBezTo>
                  <a:pt x="526" y="2536"/>
                  <a:pt x="526" y="2515"/>
                  <a:pt x="623" y="2247"/>
                </a:cubicBezTo>
                <a:cubicBezTo>
                  <a:pt x="644" y="2183"/>
                  <a:pt x="655" y="2118"/>
                  <a:pt x="655" y="2107"/>
                </a:cubicBezTo>
                <a:cubicBezTo>
                  <a:pt x="655" y="2075"/>
                  <a:pt x="687" y="1990"/>
                  <a:pt x="719" y="1968"/>
                </a:cubicBezTo>
                <a:cubicBezTo>
                  <a:pt x="740" y="1957"/>
                  <a:pt x="773" y="1871"/>
                  <a:pt x="762" y="1807"/>
                </a:cubicBezTo>
                <a:cubicBezTo>
                  <a:pt x="762" y="1785"/>
                  <a:pt x="762" y="1742"/>
                  <a:pt x="773" y="1732"/>
                </a:cubicBezTo>
                <a:cubicBezTo>
                  <a:pt x="783" y="1699"/>
                  <a:pt x="848" y="1614"/>
                  <a:pt x="869" y="1592"/>
                </a:cubicBezTo>
                <a:cubicBezTo>
                  <a:pt x="880" y="1592"/>
                  <a:pt x="891" y="1560"/>
                  <a:pt x="902" y="1518"/>
                </a:cubicBezTo>
                <a:cubicBezTo>
                  <a:pt x="912" y="1475"/>
                  <a:pt x="923" y="1432"/>
                  <a:pt x="933" y="1432"/>
                </a:cubicBezTo>
                <a:cubicBezTo>
                  <a:pt x="955" y="1399"/>
                  <a:pt x="1041" y="1260"/>
                  <a:pt x="1052" y="1239"/>
                </a:cubicBezTo>
                <a:cubicBezTo>
                  <a:pt x="1052" y="1228"/>
                  <a:pt x="1084" y="1206"/>
                  <a:pt x="1105" y="1174"/>
                </a:cubicBezTo>
                <a:cubicBezTo>
                  <a:pt x="1148" y="1142"/>
                  <a:pt x="1202" y="1077"/>
                  <a:pt x="1202" y="1056"/>
                </a:cubicBezTo>
                <a:cubicBezTo>
                  <a:pt x="1202" y="1046"/>
                  <a:pt x="1212" y="1034"/>
                  <a:pt x="1224" y="1034"/>
                </a:cubicBezTo>
                <a:cubicBezTo>
                  <a:pt x="1255" y="1013"/>
                  <a:pt x="1320" y="949"/>
                  <a:pt x="1320" y="927"/>
                </a:cubicBezTo>
                <a:cubicBezTo>
                  <a:pt x="1320" y="910"/>
                  <a:pt x="1348" y="892"/>
                  <a:pt x="1376" y="892"/>
                </a:cubicBezTo>
                <a:cubicBezTo>
                  <a:pt x="1382" y="892"/>
                  <a:pt x="1389" y="893"/>
                  <a:pt x="1395" y="895"/>
                </a:cubicBezTo>
                <a:cubicBezTo>
                  <a:pt x="1400" y="901"/>
                  <a:pt x="1408" y="903"/>
                  <a:pt x="1420" y="903"/>
                </a:cubicBezTo>
                <a:cubicBezTo>
                  <a:pt x="1432" y="903"/>
                  <a:pt x="1448" y="901"/>
                  <a:pt x="1470" y="895"/>
                </a:cubicBezTo>
                <a:cubicBezTo>
                  <a:pt x="1485" y="893"/>
                  <a:pt x="1502" y="892"/>
                  <a:pt x="1520" y="892"/>
                </a:cubicBezTo>
                <a:cubicBezTo>
                  <a:pt x="1599" y="892"/>
                  <a:pt x="1688" y="912"/>
                  <a:pt x="1706" y="938"/>
                </a:cubicBezTo>
                <a:cubicBezTo>
                  <a:pt x="1706" y="949"/>
                  <a:pt x="1727" y="960"/>
                  <a:pt x="1738" y="970"/>
                </a:cubicBezTo>
                <a:cubicBezTo>
                  <a:pt x="1792" y="992"/>
                  <a:pt x="1877" y="1067"/>
                  <a:pt x="1899" y="1099"/>
                </a:cubicBezTo>
                <a:cubicBezTo>
                  <a:pt x="1910" y="1131"/>
                  <a:pt x="1910" y="1142"/>
                  <a:pt x="1889" y="1185"/>
                </a:cubicBezTo>
                <a:cubicBezTo>
                  <a:pt x="1867" y="1217"/>
                  <a:pt x="1846" y="1260"/>
                  <a:pt x="1835" y="1270"/>
                </a:cubicBezTo>
                <a:cubicBezTo>
                  <a:pt x="1824" y="1282"/>
                  <a:pt x="1813" y="1303"/>
                  <a:pt x="1803" y="1313"/>
                </a:cubicBezTo>
                <a:cubicBezTo>
                  <a:pt x="1792" y="1324"/>
                  <a:pt x="1781" y="1346"/>
                  <a:pt x="1770" y="1346"/>
                </a:cubicBezTo>
                <a:cubicBezTo>
                  <a:pt x="1749" y="1356"/>
                  <a:pt x="1738" y="1367"/>
                  <a:pt x="1738" y="1389"/>
                </a:cubicBezTo>
                <a:cubicBezTo>
                  <a:pt x="1738" y="1410"/>
                  <a:pt x="1717" y="1442"/>
                  <a:pt x="1695" y="1475"/>
                </a:cubicBezTo>
                <a:cubicBezTo>
                  <a:pt x="1641" y="1528"/>
                  <a:pt x="1631" y="1539"/>
                  <a:pt x="1663" y="1582"/>
                </a:cubicBezTo>
                <a:lnTo>
                  <a:pt x="1684" y="1625"/>
                </a:lnTo>
                <a:lnTo>
                  <a:pt x="1641" y="1635"/>
                </a:lnTo>
                <a:cubicBezTo>
                  <a:pt x="1610" y="1657"/>
                  <a:pt x="1610" y="1657"/>
                  <a:pt x="1610" y="1711"/>
                </a:cubicBezTo>
                <a:cubicBezTo>
                  <a:pt x="1599" y="1754"/>
                  <a:pt x="1599" y="1764"/>
                  <a:pt x="1545" y="1861"/>
                </a:cubicBezTo>
                <a:cubicBezTo>
                  <a:pt x="1524" y="1914"/>
                  <a:pt x="1470" y="2011"/>
                  <a:pt x="1448" y="2075"/>
                </a:cubicBezTo>
                <a:cubicBezTo>
                  <a:pt x="1405" y="2161"/>
                  <a:pt x="1395" y="2183"/>
                  <a:pt x="1405" y="2204"/>
                </a:cubicBezTo>
                <a:cubicBezTo>
                  <a:pt x="1417" y="2225"/>
                  <a:pt x="1405" y="2236"/>
                  <a:pt x="1395" y="2257"/>
                </a:cubicBezTo>
                <a:cubicBezTo>
                  <a:pt x="1341" y="2333"/>
                  <a:pt x="1331" y="2354"/>
                  <a:pt x="1341" y="2386"/>
                </a:cubicBezTo>
                <a:cubicBezTo>
                  <a:pt x="1352" y="2407"/>
                  <a:pt x="1341" y="2440"/>
                  <a:pt x="1298" y="2569"/>
                </a:cubicBezTo>
                <a:cubicBezTo>
                  <a:pt x="1288" y="2600"/>
                  <a:pt x="1277" y="2655"/>
                  <a:pt x="1288" y="2676"/>
                </a:cubicBezTo>
                <a:cubicBezTo>
                  <a:pt x="1288" y="2697"/>
                  <a:pt x="1277" y="2729"/>
                  <a:pt x="1277" y="2740"/>
                </a:cubicBezTo>
                <a:cubicBezTo>
                  <a:pt x="1266" y="2740"/>
                  <a:pt x="1266" y="2772"/>
                  <a:pt x="1266" y="2794"/>
                </a:cubicBezTo>
                <a:cubicBezTo>
                  <a:pt x="1277" y="2826"/>
                  <a:pt x="1266" y="2848"/>
                  <a:pt x="1255" y="2858"/>
                </a:cubicBezTo>
                <a:cubicBezTo>
                  <a:pt x="1245" y="2858"/>
                  <a:pt x="1245" y="2879"/>
                  <a:pt x="1245" y="2891"/>
                </a:cubicBezTo>
                <a:cubicBezTo>
                  <a:pt x="1245" y="2912"/>
                  <a:pt x="1224" y="2944"/>
                  <a:pt x="1202" y="2976"/>
                </a:cubicBezTo>
                <a:cubicBezTo>
                  <a:pt x="1169" y="3041"/>
                  <a:pt x="1169" y="3041"/>
                  <a:pt x="1191" y="3072"/>
                </a:cubicBezTo>
                <a:cubicBezTo>
                  <a:pt x="1202" y="3094"/>
                  <a:pt x="1202" y="3126"/>
                  <a:pt x="1191" y="3158"/>
                </a:cubicBezTo>
                <a:cubicBezTo>
                  <a:pt x="1169" y="3234"/>
                  <a:pt x="1159" y="3341"/>
                  <a:pt x="1159" y="3373"/>
                </a:cubicBezTo>
                <a:lnTo>
                  <a:pt x="1159" y="3427"/>
                </a:lnTo>
                <a:cubicBezTo>
                  <a:pt x="1138" y="3470"/>
                  <a:pt x="1138" y="3534"/>
                  <a:pt x="1159" y="3556"/>
                </a:cubicBezTo>
                <a:cubicBezTo>
                  <a:pt x="1181" y="3577"/>
                  <a:pt x="1181" y="3673"/>
                  <a:pt x="1159" y="3716"/>
                </a:cubicBezTo>
                <a:cubicBezTo>
                  <a:pt x="1138" y="3737"/>
                  <a:pt x="1138" y="3759"/>
                  <a:pt x="1148" y="3823"/>
                </a:cubicBezTo>
                <a:lnTo>
                  <a:pt x="1148" y="3909"/>
                </a:lnTo>
                <a:cubicBezTo>
                  <a:pt x="1138" y="3920"/>
                  <a:pt x="1138" y="3931"/>
                  <a:pt x="1138" y="3952"/>
                </a:cubicBezTo>
                <a:lnTo>
                  <a:pt x="1138" y="4038"/>
                </a:lnTo>
                <a:cubicBezTo>
                  <a:pt x="1138" y="4070"/>
                  <a:pt x="1138" y="4113"/>
                  <a:pt x="1148" y="4135"/>
                </a:cubicBezTo>
                <a:cubicBezTo>
                  <a:pt x="1148" y="4156"/>
                  <a:pt x="1159" y="4209"/>
                  <a:pt x="1159" y="4263"/>
                </a:cubicBezTo>
                <a:cubicBezTo>
                  <a:pt x="1169" y="4306"/>
                  <a:pt x="1181" y="4371"/>
                  <a:pt x="1202" y="4392"/>
                </a:cubicBezTo>
                <a:lnTo>
                  <a:pt x="1224" y="4457"/>
                </a:lnTo>
                <a:cubicBezTo>
                  <a:pt x="1224" y="4457"/>
                  <a:pt x="1234" y="4499"/>
                  <a:pt x="1255" y="4542"/>
                </a:cubicBezTo>
                <a:cubicBezTo>
                  <a:pt x="1277" y="4585"/>
                  <a:pt x="1288" y="4638"/>
                  <a:pt x="1298" y="4660"/>
                </a:cubicBezTo>
                <a:cubicBezTo>
                  <a:pt x="1298" y="4693"/>
                  <a:pt x="1309" y="4703"/>
                  <a:pt x="1352" y="4703"/>
                </a:cubicBezTo>
                <a:cubicBezTo>
                  <a:pt x="1384" y="4714"/>
                  <a:pt x="1395" y="4724"/>
                  <a:pt x="1395" y="4735"/>
                </a:cubicBezTo>
                <a:cubicBezTo>
                  <a:pt x="1395" y="4746"/>
                  <a:pt x="1405" y="4757"/>
                  <a:pt x="1427" y="4767"/>
                </a:cubicBezTo>
                <a:cubicBezTo>
                  <a:pt x="1448" y="4778"/>
                  <a:pt x="1481" y="4810"/>
                  <a:pt x="1481" y="4832"/>
                </a:cubicBezTo>
                <a:lnTo>
                  <a:pt x="1502" y="4864"/>
                </a:lnTo>
                <a:lnTo>
                  <a:pt x="1556" y="4853"/>
                </a:lnTo>
                <a:cubicBezTo>
                  <a:pt x="1599" y="4853"/>
                  <a:pt x="1631" y="4864"/>
                  <a:pt x="1653" y="4874"/>
                </a:cubicBezTo>
                <a:cubicBezTo>
                  <a:pt x="1663" y="4885"/>
                  <a:pt x="1674" y="4891"/>
                  <a:pt x="1687" y="4891"/>
                </a:cubicBezTo>
                <a:cubicBezTo>
                  <a:pt x="1701" y="4891"/>
                  <a:pt x="1717" y="4885"/>
                  <a:pt x="1738" y="4874"/>
                </a:cubicBezTo>
                <a:cubicBezTo>
                  <a:pt x="1781" y="4864"/>
                  <a:pt x="1835" y="4843"/>
                  <a:pt x="1867" y="4821"/>
                </a:cubicBezTo>
                <a:cubicBezTo>
                  <a:pt x="1931" y="4800"/>
                  <a:pt x="1931" y="4789"/>
                  <a:pt x="1953" y="4746"/>
                </a:cubicBezTo>
                <a:cubicBezTo>
                  <a:pt x="1972" y="4700"/>
                  <a:pt x="1998" y="4669"/>
                  <a:pt x="2026" y="4669"/>
                </a:cubicBezTo>
                <a:cubicBezTo>
                  <a:pt x="2030" y="4669"/>
                  <a:pt x="2034" y="4670"/>
                  <a:pt x="2039" y="4671"/>
                </a:cubicBezTo>
                <a:cubicBezTo>
                  <a:pt x="2039" y="4675"/>
                  <a:pt x="2040" y="4676"/>
                  <a:pt x="2042" y="4676"/>
                </a:cubicBezTo>
                <a:cubicBezTo>
                  <a:pt x="2046" y="4676"/>
                  <a:pt x="2053" y="4671"/>
                  <a:pt x="2060" y="4671"/>
                </a:cubicBezTo>
                <a:cubicBezTo>
                  <a:pt x="2082" y="4660"/>
                  <a:pt x="2156" y="4510"/>
                  <a:pt x="2189" y="4435"/>
                </a:cubicBezTo>
                <a:cubicBezTo>
                  <a:pt x="2242" y="4306"/>
                  <a:pt x="2253" y="4295"/>
                  <a:pt x="2242" y="4285"/>
                </a:cubicBezTo>
                <a:cubicBezTo>
                  <a:pt x="2242" y="4274"/>
                  <a:pt x="2253" y="4231"/>
                  <a:pt x="2285" y="4156"/>
                </a:cubicBezTo>
                <a:lnTo>
                  <a:pt x="2339" y="4038"/>
                </a:lnTo>
                <a:lnTo>
                  <a:pt x="2318" y="4006"/>
                </a:lnTo>
                <a:cubicBezTo>
                  <a:pt x="2306" y="3973"/>
                  <a:pt x="2306" y="3973"/>
                  <a:pt x="2328" y="3963"/>
                </a:cubicBezTo>
                <a:cubicBezTo>
                  <a:pt x="2349" y="3952"/>
                  <a:pt x="2349" y="3952"/>
                  <a:pt x="2349" y="3888"/>
                </a:cubicBezTo>
                <a:cubicBezTo>
                  <a:pt x="2349" y="3845"/>
                  <a:pt x="2361" y="3792"/>
                  <a:pt x="2371" y="3759"/>
                </a:cubicBezTo>
                <a:cubicBezTo>
                  <a:pt x="2392" y="3716"/>
                  <a:pt x="2392" y="3695"/>
                  <a:pt x="2382" y="3673"/>
                </a:cubicBezTo>
                <a:cubicBezTo>
                  <a:pt x="2371" y="3663"/>
                  <a:pt x="2371" y="3641"/>
                  <a:pt x="2382" y="3630"/>
                </a:cubicBezTo>
                <a:cubicBezTo>
                  <a:pt x="2382" y="3609"/>
                  <a:pt x="2392" y="3577"/>
                  <a:pt x="2392" y="3556"/>
                </a:cubicBezTo>
                <a:cubicBezTo>
                  <a:pt x="2403" y="3534"/>
                  <a:pt x="2403" y="3491"/>
                  <a:pt x="2403" y="3459"/>
                </a:cubicBezTo>
                <a:cubicBezTo>
                  <a:pt x="2414" y="3427"/>
                  <a:pt x="2425" y="3416"/>
                  <a:pt x="2435" y="3394"/>
                </a:cubicBezTo>
                <a:cubicBezTo>
                  <a:pt x="2457" y="3384"/>
                  <a:pt x="2457" y="3373"/>
                  <a:pt x="2457" y="3308"/>
                </a:cubicBezTo>
                <a:cubicBezTo>
                  <a:pt x="2446" y="3266"/>
                  <a:pt x="2446" y="3201"/>
                  <a:pt x="2457" y="3169"/>
                </a:cubicBezTo>
                <a:cubicBezTo>
                  <a:pt x="2457" y="3126"/>
                  <a:pt x="2468" y="3072"/>
                  <a:pt x="2457" y="3041"/>
                </a:cubicBezTo>
                <a:cubicBezTo>
                  <a:pt x="2457" y="3008"/>
                  <a:pt x="2468" y="2965"/>
                  <a:pt x="2468" y="2944"/>
                </a:cubicBezTo>
                <a:cubicBezTo>
                  <a:pt x="2489" y="2901"/>
                  <a:pt x="2489" y="2772"/>
                  <a:pt x="2457" y="2708"/>
                </a:cubicBezTo>
                <a:cubicBezTo>
                  <a:pt x="2446" y="2686"/>
                  <a:pt x="2457" y="2665"/>
                  <a:pt x="2468" y="2622"/>
                </a:cubicBezTo>
                <a:cubicBezTo>
                  <a:pt x="2478" y="2590"/>
                  <a:pt x="2489" y="2547"/>
                  <a:pt x="2478" y="2536"/>
                </a:cubicBezTo>
                <a:cubicBezTo>
                  <a:pt x="2478" y="2515"/>
                  <a:pt x="2478" y="2472"/>
                  <a:pt x="2489" y="2450"/>
                </a:cubicBezTo>
                <a:cubicBezTo>
                  <a:pt x="2500" y="2397"/>
                  <a:pt x="2500" y="2376"/>
                  <a:pt x="2468" y="2247"/>
                </a:cubicBezTo>
                <a:cubicBezTo>
                  <a:pt x="2457" y="2204"/>
                  <a:pt x="2457" y="2150"/>
                  <a:pt x="2457" y="2118"/>
                </a:cubicBezTo>
                <a:cubicBezTo>
                  <a:pt x="2468" y="2032"/>
                  <a:pt x="2468" y="2000"/>
                  <a:pt x="2446" y="1957"/>
                </a:cubicBezTo>
                <a:cubicBezTo>
                  <a:pt x="2446" y="1935"/>
                  <a:pt x="2435" y="1904"/>
                  <a:pt x="2435" y="1882"/>
                </a:cubicBezTo>
                <a:cubicBezTo>
                  <a:pt x="2435" y="1861"/>
                  <a:pt x="2425" y="1839"/>
                  <a:pt x="2414" y="1828"/>
                </a:cubicBezTo>
                <a:cubicBezTo>
                  <a:pt x="2392" y="1807"/>
                  <a:pt x="2382" y="1742"/>
                  <a:pt x="2392" y="1689"/>
                </a:cubicBezTo>
                <a:cubicBezTo>
                  <a:pt x="2403" y="1668"/>
                  <a:pt x="2392" y="1625"/>
                  <a:pt x="2382" y="1582"/>
                </a:cubicBezTo>
                <a:cubicBezTo>
                  <a:pt x="2371" y="1539"/>
                  <a:pt x="2361" y="1463"/>
                  <a:pt x="2361" y="1432"/>
                </a:cubicBezTo>
                <a:cubicBezTo>
                  <a:pt x="2361" y="1356"/>
                  <a:pt x="2361" y="1356"/>
                  <a:pt x="2306" y="1292"/>
                </a:cubicBezTo>
                <a:cubicBezTo>
                  <a:pt x="2275" y="1260"/>
                  <a:pt x="2264" y="1196"/>
                  <a:pt x="2285" y="1142"/>
                </a:cubicBezTo>
                <a:cubicBezTo>
                  <a:pt x="2296" y="1120"/>
                  <a:pt x="2328" y="1077"/>
                  <a:pt x="2361" y="1046"/>
                </a:cubicBezTo>
                <a:cubicBezTo>
                  <a:pt x="2392" y="1003"/>
                  <a:pt x="2446" y="949"/>
                  <a:pt x="2468" y="917"/>
                </a:cubicBezTo>
                <a:cubicBezTo>
                  <a:pt x="2500" y="884"/>
                  <a:pt x="2542" y="831"/>
                  <a:pt x="2575" y="788"/>
                </a:cubicBezTo>
                <a:cubicBezTo>
                  <a:pt x="2607" y="756"/>
                  <a:pt x="2661" y="713"/>
                  <a:pt x="2682" y="681"/>
                </a:cubicBezTo>
                <a:cubicBezTo>
                  <a:pt x="2704" y="648"/>
                  <a:pt x="2725" y="627"/>
                  <a:pt x="2747" y="617"/>
                </a:cubicBezTo>
                <a:cubicBezTo>
                  <a:pt x="2768" y="617"/>
                  <a:pt x="2800" y="584"/>
                  <a:pt x="2821" y="562"/>
                </a:cubicBezTo>
                <a:cubicBezTo>
                  <a:pt x="2854" y="531"/>
                  <a:pt x="2886" y="509"/>
                  <a:pt x="2897" y="509"/>
                </a:cubicBezTo>
                <a:cubicBezTo>
                  <a:pt x="2918" y="509"/>
                  <a:pt x="2961" y="488"/>
                  <a:pt x="2993" y="466"/>
                </a:cubicBezTo>
                <a:cubicBezTo>
                  <a:pt x="3052" y="417"/>
                  <a:pt x="3156" y="368"/>
                  <a:pt x="3190" y="368"/>
                </a:cubicBezTo>
                <a:cubicBezTo>
                  <a:pt x="3193" y="368"/>
                  <a:pt x="3195" y="369"/>
                  <a:pt x="3197" y="369"/>
                </a:cubicBezTo>
                <a:cubicBezTo>
                  <a:pt x="3207" y="369"/>
                  <a:pt x="3240" y="369"/>
                  <a:pt x="3262" y="359"/>
                </a:cubicBezTo>
                <a:cubicBezTo>
                  <a:pt x="3293" y="338"/>
                  <a:pt x="3315" y="338"/>
                  <a:pt x="3326" y="338"/>
                </a:cubicBezTo>
                <a:lnTo>
                  <a:pt x="3422" y="338"/>
                </a:lnTo>
                <a:cubicBezTo>
                  <a:pt x="3444" y="334"/>
                  <a:pt x="3459" y="331"/>
                  <a:pt x="3473" y="331"/>
                </a:cubicBezTo>
                <a:cubicBezTo>
                  <a:pt x="3501" y="331"/>
                  <a:pt x="3523" y="341"/>
                  <a:pt x="3572" y="369"/>
                </a:cubicBezTo>
                <a:cubicBezTo>
                  <a:pt x="3679" y="423"/>
                  <a:pt x="3691" y="434"/>
                  <a:pt x="3787" y="691"/>
                </a:cubicBezTo>
                <a:cubicBezTo>
                  <a:pt x="3830" y="810"/>
                  <a:pt x="3830" y="841"/>
                  <a:pt x="3819" y="863"/>
                </a:cubicBezTo>
                <a:cubicBezTo>
                  <a:pt x="3819" y="874"/>
                  <a:pt x="3819" y="917"/>
                  <a:pt x="3830" y="949"/>
                </a:cubicBezTo>
                <a:cubicBezTo>
                  <a:pt x="3851" y="981"/>
                  <a:pt x="3862" y="1046"/>
                  <a:pt x="3862" y="1077"/>
                </a:cubicBezTo>
                <a:cubicBezTo>
                  <a:pt x="3862" y="1120"/>
                  <a:pt x="3872" y="1217"/>
                  <a:pt x="3894" y="1292"/>
                </a:cubicBezTo>
                <a:lnTo>
                  <a:pt x="3927" y="1432"/>
                </a:lnTo>
                <a:lnTo>
                  <a:pt x="3884" y="1485"/>
                </a:lnTo>
                <a:cubicBezTo>
                  <a:pt x="3862" y="1506"/>
                  <a:pt x="3841" y="1528"/>
                  <a:pt x="3830" y="1528"/>
                </a:cubicBezTo>
                <a:cubicBezTo>
                  <a:pt x="3808" y="1528"/>
                  <a:pt x="3798" y="1539"/>
                  <a:pt x="3755" y="1625"/>
                </a:cubicBezTo>
                <a:cubicBezTo>
                  <a:pt x="3701" y="1732"/>
                  <a:pt x="3669" y="1796"/>
                  <a:pt x="3637" y="1828"/>
                </a:cubicBezTo>
                <a:cubicBezTo>
                  <a:pt x="3615" y="1839"/>
                  <a:pt x="3605" y="1850"/>
                  <a:pt x="3605" y="1861"/>
                </a:cubicBezTo>
                <a:cubicBezTo>
                  <a:pt x="3605" y="1861"/>
                  <a:pt x="3594" y="1871"/>
                  <a:pt x="3572" y="1882"/>
                </a:cubicBezTo>
                <a:cubicBezTo>
                  <a:pt x="3551" y="1893"/>
                  <a:pt x="3540" y="1904"/>
                  <a:pt x="3540" y="1935"/>
                </a:cubicBezTo>
                <a:cubicBezTo>
                  <a:pt x="3529" y="1957"/>
                  <a:pt x="3519" y="1978"/>
                  <a:pt x="3508" y="1978"/>
                </a:cubicBezTo>
                <a:cubicBezTo>
                  <a:pt x="3508" y="1978"/>
                  <a:pt x="3486" y="2021"/>
                  <a:pt x="3465" y="2086"/>
                </a:cubicBezTo>
                <a:cubicBezTo>
                  <a:pt x="3443" y="2150"/>
                  <a:pt x="3412" y="2214"/>
                  <a:pt x="3401" y="2225"/>
                </a:cubicBezTo>
                <a:cubicBezTo>
                  <a:pt x="3390" y="2236"/>
                  <a:pt x="3390" y="2268"/>
                  <a:pt x="3390" y="2300"/>
                </a:cubicBezTo>
                <a:cubicBezTo>
                  <a:pt x="3390" y="2354"/>
                  <a:pt x="3390" y="2376"/>
                  <a:pt x="3336" y="2504"/>
                </a:cubicBezTo>
                <a:cubicBezTo>
                  <a:pt x="3283" y="2655"/>
                  <a:pt x="3272" y="2655"/>
                  <a:pt x="3293" y="2686"/>
                </a:cubicBezTo>
                <a:cubicBezTo>
                  <a:pt x="3315" y="2719"/>
                  <a:pt x="3293" y="2815"/>
                  <a:pt x="3262" y="2858"/>
                </a:cubicBezTo>
                <a:cubicBezTo>
                  <a:pt x="3229" y="2901"/>
                  <a:pt x="3229" y="2901"/>
                  <a:pt x="3250" y="2987"/>
                </a:cubicBezTo>
                <a:cubicBezTo>
                  <a:pt x="3262" y="3030"/>
                  <a:pt x="3262" y="3072"/>
                  <a:pt x="3262" y="3084"/>
                </a:cubicBezTo>
                <a:cubicBezTo>
                  <a:pt x="3250" y="3105"/>
                  <a:pt x="3262" y="3191"/>
                  <a:pt x="3272" y="3201"/>
                </a:cubicBezTo>
                <a:cubicBezTo>
                  <a:pt x="3283" y="3212"/>
                  <a:pt x="3315" y="3373"/>
                  <a:pt x="3315" y="3470"/>
                </a:cubicBezTo>
                <a:cubicBezTo>
                  <a:pt x="3326" y="3501"/>
                  <a:pt x="3379" y="3598"/>
                  <a:pt x="3401" y="3609"/>
                </a:cubicBezTo>
                <a:cubicBezTo>
                  <a:pt x="3412" y="3609"/>
                  <a:pt x="3455" y="3706"/>
                  <a:pt x="3455" y="3727"/>
                </a:cubicBezTo>
                <a:cubicBezTo>
                  <a:pt x="3443" y="3727"/>
                  <a:pt x="3486" y="3749"/>
                  <a:pt x="3540" y="3770"/>
                </a:cubicBezTo>
                <a:lnTo>
                  <a:pt x="3626" y="3802"/>
                </a:lnTo>
                <a:lnTo>
                  <a:pt x="3701" y="3770"/>
                </a:lnTo>
                <a:cubicBezTo>
                  <a:pt x="3808" y="3737"/>
                  <a:pt x="3915" y="3663"/>
                  <a:pt x="3937" y="3609"/>
                </a:cubicBezTo>
                <a:lnTo>
                  <a:pt x="3969" y="3577"/>
                </a:lnTo>
                <a:cubicBezTo>
                  <a:pt x="4001" y="3566"/>
                  <a:pt x="4012" y="3556"/>
                  <a:pt x="4023" y="3513"/>
                </a:cubicBezTo>
                <a:cubicBezTo>
                  <a:pt x="4023" y="3491"/>
                  <a:pt x="4034" y="3448"/>
                  <a:pt x="4044" y="3416"/>
                </a:cubicBezTo>
                <a:cubicBezTo>
                  <a:pt x="4055" y="3384"/>
                  <a:pt x="4066" y="3341"/>
                  <a:pt x="4066" y="3320"/>
                </a:cubicBezTo>
                <a:cubicBezTo>
                  <a:pt x="4077" y="3287"/>
                  <a:pt x="4077" y="3277"/>
                  <a:pt x="4098" y="3277"/>
                </a:cubicBezTo>
                <a:cubicBezTo>
                  <a:pt x="4120" y="3277"/>
                  <a:pt x="4130" y="3255"/>
                  <a:pt x="4120" y="3201"/>
                </a:cubicBezTo>
                <a:cubicBezTo>
                  <a:pt x="4120" y="3094"/>
                  <a:pt x="4120" y="3051"/>
                  <a:pt x="4130" y="3041"/>
                </a:cubicBezTo>
                <a:cubicBezTo>
                  <a:pt x="4130" y="3041"/>
                  <a:pt x="4141" y="3019"/>
                  <a:pt x="4141" y="2998"/>
                </a:cubicBezTo>
                <a:cubicBezTo>
                  <a:pt x="4141" y="2955"/>
                  <a:pt x="4141" y="2944"/>
                  <a:pt x="4151" y="2933"/>
                </a:cubicBezTo>
                <a:cubicBezTo>
                  <a:pt x="4184" y="2912"/>
                  <a:pt x="4184" y="2901"/>
                  <a:pt x="4151" y="2762"/>
                </a:cubicBezTo>
                <a:cubicBezTo>
                  <a:pt x="4141" y="2708"/>
                  <a:pt x="4151" y="2676"/>
                  <a:pt x="4163" y="2633"/>
                </a:cubicBezTo>
                <a:cubicBezTo>
                  <a:pt x="4184" y="2590"/>
                  <a:pt x="4184" y="2536"/>
                  <a:pt x="4194" y="2440"/>
                </a:cubicBezTo>
                <a:cubicBezTo>
                  <a:pt x="4194" y="2343"/>
                  <a:pt x="4205" y="2290"/>
                  <a:pt x="4227" y="2247"/>
                </a:cubicBezTo>
                <a:cubicBezTo>
                  <a:pt x="4237" y="2193"/>
                  <a:pt x="4248" y="2171"/>
                  <a:pt x="4227" y="2150"/>
                </a:cubicBezTo>
                <a:cubicBezTo>
                  <a:pt x="4216" y="2129"/>
                  <a:pt x="4216" y="2107"/>
                  <a:pt x="4227" y="2086"/>
                </a:cubicBezTo>
                <a:cubicBezTo>
                  <a:pt x="4237" y="2064"/>
                  <a:pt x="4237" y="2043"/>
                  <a:pt x="4227" y="2021"/>
                </a:cubicBezTo>
                <a:cubicBezTo>
                  <a:pt x="4205" y="1990"/>
                  <a:pt x="4205" y="1935"/>
                  <a:pt x="4216" y="1904"/>
                </a:cubicBezTo>
                <a:cubicBezTo>
                  <a:pt x="4227" y="1893"/>
                  <a:pt x="4227" y="1871"/>
                  <a:pt x="4227" y="1850"/>
                </a:cubicBezTo>
                <a:cubicBezTo>
                  <a:pt x="4216" y="1828"/>
                  <a:pt x="4216" y="1796"/>
                  <a:pt x="4227" y="1785"/>
                </a:cubicBezTo>
                <a:lnTo>
                  <a:pt x="4227" y="1742"/>
                </a:lnTo>
                <a:cubicBezTo>
                  <a:pt x="4216" y="1721"/>
                  <a:pt x="4216" y="1689"/>
                  <a:pt x="4216" y="1668"/>
                </a:cubicBezTo>
                <a:cubicBezTo>
                  <a:pt x="4227" y="1603"/>
                  <a:pt x="4237" y="1571"/>
                  <a:pt x="4313" y="1528"/>
                </a:cubicBezTo>
                <a:cubicBezTo>
                  <a:pt x="4344" y="1496"/>
                  <a:pt x="4387" y="1463"/>
                  <a:pt x="4409" y="1453"/>
                </a:cubicBezTo>
                <a:cubicBezTo>
                  <a:pt x="4420" y="1432"/>
                  <a:pt x="4441" y="1410"/>
                  <a:pt x="4463" y="1389"/>
                </a:cubicBezTo>
                <a:cubicBezTo>
                  <a:pt x="4473" y="1378"/>
                  <a:pt x="4495" y="1356"/>
                  <a:pt x="4495" y="1346"/>
                </a:cubicBezTo>
                <a:cubicBezTo>
                  <a:pt x="4506" y="1324"/>
                  <a:pt x="4666" y="1228"/>
                  <a:pt x="4763" y="1174"/>
                </a:cubicBezTo>
                <a:cubicBezTo>
                  <a:pt x="4892" y="1120"/>
                  <a:pt x="4913" y="1120"/>
                  <a:pt x="4988" y="1120"/>
                </a:cubicBezTo>
                <a:cubicBezTo>
                  <a:pt x="5138" y="1131"/>
                  <a:pt x="5267" y="1185"/>
                  <a:pt x="5353" y="1260"/>
                </a:cubicBezTo>
                <a:cubicBezTo>
                  <a:pt x="5374" y="1292"/>
                  <a:pt x="5428" y="1378"/>
                  <a:pt x="5450" y="1432"/>
                </a:cubicBezTo>
                <a:cubicBezTo>
                  <a:pt x="5450" y="1442"/>
                  <a:pt x="5471" y="1475"/>
                  <a:pt x="5481" y="1506"/>
                </a:cubicBezTo>
                <a:cubicBezTo>
                  <a:pt x="5535" y="1582"/>
                  <a:pt x="5535" y="1614"/>
                  <a:pt x="5493" y="1689"/>
                </a:cubicBezTo>
                <a:cubicBezTo>
                  <a:pt x="5471" y="1732"/>
                  <a:pt x="5450" y="1764"/>
                  <a:pt x="5450" y="1785"/>
                </a:cubicBezTo>
                <a:cubicBezTo>
                  <a:pt x="5450" y="1807"/>
                  <a:pt x="5439" y="1839"/>
                  <a:pt x="5428" y="1861"/>
                </a:cubicBezTo>
                <a:cubicBezTo>
                  <a:pt x="5417" y="1882"/>
                  <a:pt x="5407" y="1904"/>
                  <a:pt x="5417" y="1925"/>
                </a:cubicBezTo>
                <a:cubicBezTo>
                  <a:pt x="5417" y="1935"/>
                  <a:pt x="5417" y="1968"/>
                  <a:pt x="5396" y="2011"/>
                </a:cubicBezTo>
                <a:cubicBezTo>
                  <a:pt x="5385" y="2054"/>
                  <a:pt x="5374" y="2097"/>
                  <a:pt x="5374" y="2118"/>
                </a:cubicBezTo>
                <a:cubicBezTo>
                  <a:pt x="5374" y="2183"/>
                  <a:pt x="5353" y="2290"/>
                  <a:pt x="5331" y="2322"/>
                </a:cubicBezTo>
                <a:cubicBezTo>
                  <a:pt x="5321" y="2333"/>
                  <a:pt x="5321" y="2365"/>
                  <a:pt x="5342" y="2407"/>
                </a:cubicBezTo>
                <a:cubicBezTo>
                  <a:pt x="5342" y="2440"/>
                  <a:pt x="5353" y="2472"/>
                  <a:pt x="5353" y="2483"/>
                </a:cubicBezTo>
                <a:cubicBezTo>
                  <a:pt x="5342" y="2493"/>
                  <a:pt x="5353" y="2515"/>
                  <a:pt x="5364" y="2536"/>
                </a:cubicBezTo>
                <a:cubicBezTo>
                  <a:pt x="5374" y="2558"/>
                  <a:pt x="5385" y="2600"/>
                  <a:pt x="5396" y="2622"/>
                </a:cubicBezTo>
                <a:cubicBezTo>
                  <a:pt x="5396" y="2676"/>
                  <a:pt x="5407" y="2686"/>
                  <a:pt x="5514" y="2697"/>
                </a:cubicBezTo>
                <a:cubicBezTo>
                  <a:pt x="5550" y="2700"/>
                  <a:pt x="5578" y="2702"/>
                  <a:pt x="5600" y="2702"/>
                </a:cubicBezTo>
                <a:cubicBezTo>
                  <a:pt x="5663" y="2702"/>
                  <a:pt x="5674" y="2686"/>
                  <a:pt x="5674" y="2622"/>
                </a:cubicBezTo>
                <a:cubicBezTo>
                  <a:pt x="5674" y="2579"/>
                  <a:pt x="5686" y="2569"/>
                  <a:pt x="5717" y="2526"/>
                </a:cubicBezTo>
                <a:cubicBezTo>
                  <a:pt x="5750" y="2483"/>
                  <a:pt x="5760" y="2461"/>
                  <a:pt x="5760" y="2429"/>
                </a:cubicBezTo>
                <a:cubicBezTo>
                  <a:pt x="5750" y="2407"/>
                  <a:pt x="5760" y="2322"/>
                  <a:pt x="5771" y="2300"/>
                </a:cubicBezTo>
                <a:cubicBezTo>
                  <a:pt x="5782" y="2268"/>
                  <a:pt x="5803" y="2236"/>
                  <a:pt x="5836" y="2129"/>
                </a:cubicBezTo>
                <a:cubicBezTo>
                  <a:pt x="5857" y="2043"/>
                  <a:pt x="5868" y="2011"/>
                  <a:pt x="5868" y="1957"/>
                </a:cubicBezTo>
                <a:cubicBezTo>
                  <a:pt x="5857" y="1925"/>
                  <a:pt x="5857" y="1882"/>
                  <a:pt x="5868" y="1871"/>
                </a:cubicBezTo>
                <a:cubicBezTo>
                  <a:pt x="5868" y="1850"/>
                  <a:pt x="5857" y="1828"/>
                  <a:pt x="5857" y="1807"/>
                </a:cubicBezTo>
                <a:cubicBezTo>
                  <a:pt x="5846" y="1775"/>
                  <a:pt x="5836" y="1775"/>
                  <a:pt x="5900" y="1668"/>
                </a:cubicBezTo>
                <a:cubicBezTo>
                  <a:pt x="5922" y="1625"/>
                  <a:pt x="5953" y="1582"/>
                  <a:pt x="5965" y="1571"/>
                </a:cubicBezTo>
                <a:cubicBezTo>
                  <a:pt x="5975" y="1560"/>
                  <a:pt x="5996" y="1528"/>
                  <a:pt x="6018" y="1475"/>
                </a:cubicBezTo>
                <a:cubicBezTo>
                  <a:pt x="6050" y="1389"/>
                  <a:pt x="6050" y="1389"/>
                  <a:pt x="6093" y="1367"/>
                </a:cubicBezTo>
                <a:cubicBezTo>
                  <a:pt x="6125" y="1346"/>
                  <a:pt x="6168" y="1324"/>
                  <a:pt x="6189" y="1303"/>
                </a:cubicBezTo>
                <a:cubicBezTo>
                  <a:pt x="6232" y="1270"/>
                  <a:pt x="6232" y="1270"/>
                  <a:pt x="6222" y="1228"/>
                </a:cubicBezTo>
                <a:cubicBezTo>
                  <a:pt x="6222" y="1196"/>
                  <a:pt x="6222" y="1196"/>
                  <a:pt x="6275" y="1153"/>
                </a:cubicBezTo>
                <a:cubicBezTo>
                  <a:pt x="6308" y="1131"/>
                  <a:pt x="6329" y="1110"/>
                  <a:pt x="6340" y="1110"/>
                </a:cubicBezTo>
                <a:cubicBezTo>
                  <a:pt x="6340" y="1110"/>
                  <a:pt x="6351" y="1131"/>
                  <a:pt x="6361" y="1163"/>
                </a:cubicBezTo>
                <a:cubicBezTo>
                  <a:pt x="6382" y="1228"/>
                  <a:pt x="6382" y="1239"/>
                  <a:pt x="6436" y="1270"/>
                </a:cubicBezTo>
                <a:lnTo>
                  <a:pt x="6490" y="1292"/>
                </a:lnTo>
                <a:lnTo>
                  <a:pt x="6576" y="1260"/>
                </a:lnTo>
                <a:cubicBezTo>
                  <a:pt x="6694" y="1206"/>
                  <a:pt x="6694" y="1196"/>
                  <a:pt x="6683" y="1120"/>
                </a:cubicBezTo>
                <a:cubicBezTo>
                  <a:pt x="6672" y="1099"/>
                  <a:pt x="6672" y="1046"/>
                  <a:pt x="6661" y="1024"/>
                </a:cubicBezTo>
                <a:cubicBezTo>
                  <a:pt x="6661" y="981"/>
                  <a:pt x="6651" y="960"/>
                  <a:pt x="6618" y="938"/>
                </a:cubicBezTo>
                <a:cubicBezTo>
                  <a:pt x="6608" y="927"/>
                  <a:pt x="6576" y="895"/>
                  <a:pt x="6565" y="863"/>
                </a:cubicBezTo>
                <a:cubicBezTo>
                  <a:pt x="6533" y="831"/>
                  <a:pt x="6522" y="820"/>
                  <a:pt x="6490" y="810"/>
                </a:cubicBezTo>
                <a:cubicBezTo>
                  <a:pt x="6458" y="810"/>
                  <a:pt x="6447" y="798"/>
                  <a:pt x="6447" y="788"/>
                </a:cubicBezTo>
                <a:cubicBezTo>
                  <a:pt x="6442" y="778"/>
                  <a:pt x="6435" y="773"/>
                  <a:pt x="6420" y="773"/>
                </a:cubicBezTo>
                <a:cubicBezTo>
                  <a:pt x="6402" y="773"/>
                  <a:pt x="6371" y="781"/>
                  <a:pt x="6318" y="798"/>
                </a:cubicBezTo>
                <a:cubicBezTo>
                  <a:pt x="6265" y="820"/>
                  <a:pt x="6211" y="853"/>
                  <a:pt x="6189" y="874"/>
                </a:cubicBezTo>
                <a:cubicBezTo>
                  <a:pt x="6168" y="895"/>
                  <a:pt x="6136" y="917"/>
                  <a:pt x="6125" y="917"/>
                </a:cubicBezTo>
                <a:lnTo>
                  <a:pt x="6082" y="960"/>
                </a:lnTo>
                <a:cubicBezTo>
                  <a:pt x="6061" y="970"/>
                  <a:pt x="6039" y="992"/>
                  <a:pt x="6029" y="992"/>
                </a:cubicBezTo>
                <a:cubicBezTo>
                  <a:pt x="6029" y="992"/>
                  <a:pt x="6007" y="1003"/>
                  <a:pt x="5986" y="1024"/>
                </a:cubicBezTo>
                <a:cubicBezTo>
                  <a:pt x="5975" y="1034"/>
                  <a:pt x="5932" y="1056"/>
                  <a:pt x="5910" y="1067"/>
                </a:cubicBezTo>
                <a:cubicBezTo>
                  <a:pt x="5846" y="1099"/>
                  <a:pt x="5836" y="1120"/>
                  <a:pt x="5846" y="1174"/>
                </a:cubicBezTo>
                <a:cubicBezTo>
                  <a:pt x="5846" y="1193"/>
                  <a:pt x="5838" y="1219"/>
                  <a:pt x="5822" y="1219"/>
                </a:cubicBezTo>
                <a:cubicBezTo>
                  <a:pt x="5820" y="1219"/>
                  <a:pt x="5817" y="1219"/>
                  <a:pt x="5814" y="1217"/>
                </a:cubicBezTo>
                <a:cubicBezTo>
                  <a:pt x="5803" y="1217"/>
                  <a:pt x="5782" y="1228"/>
                  <a:pt x="5771" y="1228"/>
                </a:cubicBezTo>
                <a:cubicBezTo>
                  <a:pt x="5768" y="1231"/>
                  <a:pt x="5764" y="1234"/>
                  <a:pt x="5760" y="1234"/>
                </a:cubicBezTo>
                <a:cubicBezTo>
                  <a:pt x="5751" y="1234"/>
                  <a:pt x="5739" y="1224"/>
                  <a:pt x="5717" y="1196"/>
                </a:cubicBezTo>
                <a:cubicBezTo>
                  <a:pt x="5696" y="1163"/>
                  <a:pt x="5664" y="1120"/>
                  <a:pt x="5632" y="1099"/>
                </a:cubicBezTo>
                <a:lnTo>
                  <a:pt x="5557" y="1024"/>
                </a:lnTo>
                <a:cubicBezTo>
                  <a:pt x="5514" y="949"/>
                  <a:pt x="5493" y="938"/>
                  <a:pt x="5245" y="831"/>
                </a:cubicBezTo>
                <a:cubicBezTo>
                  <a:pt x="5181" y="802"/>
                  <a:pt x="5155" y="793"/>
                  <a:pt x="5138" y="793"/>
                </a:cubicBezTo>
                <a:cubicBezTo>
                  <a:pt x="5130" y="793"/>
                  <a:pt x="5124" y="795"/>
                  <a:pt x="5117" y="798"/>
                </a:cubicBezTo>
                <a:cubicBezTo>
                  <a:pt x="5112" y="804"/>
                  <a:pt x="5101" y="807"/>
                  <a:pt x="5087" y="807"/>
                </a:cubicBezTo>
                <a:cubicBezTo>
                  <a:pt x="5074" y="807"/>
                  <a:pt x="5058" y="804"/>
                  <a:pt x="5042" y="798"/>
                </a:cubicBezTo>
                <a:cubicBezTo>
                  <a:pt x="5021" y="798"/>
                  <a:pt x="4988" y="788"/>
                  <a:pt x="4967" y="788"/>
                </a:cubicBezTo>
                <a:lnTo>
                  <a:pt x="4913" y="788"/>
                </a:lnTo>
                <a:cubicBezTo>
                  <a:pt x="4902" y="788"/>
                  <a:pt x="4870" y="798"/>
                  <a:pt x="4859" y="820"/>
                </a:cubicBezTo>
                <a:cubicBezTo>
                  <a:pt x="4838" y="841"/>
                  <a:pt x="4816" y="853"/>
                  <a:pt x="4763" y="853"/>
                </a:cubicBezTo>
                <a:lnTo>
                  <a:pt x="4688" y="853"/>
                </a:lnTo>
                <a:cubicBezTo>
                  <a:pt x="4677" y="853"/>
                  <a:pt x="4602" y="874"/>
                  <a:pt x="4592" y="895"/>
                </a:cubicBezTo>
                <a:cubicBezTo>
                  <a:pt x="4592" y="906"/>
                  <a:pt x="4549" y="927"/>
                  <a:pt x="4323" y="1034"/>
                </a:cubicBezTo>
                <a:cubicBezTo>
                  <a:pt x="4291" y="1046"/>
                  <a:pt x="4259" y="1067"/>
                  <a:pt x="4237" y="1110"/>
                </a:cubicBezTo>
                <a:lnTo>
                  <a:pt x="4184" y="1163"/>
                </a:lnTo>
                <a:cubicBezTo>
                  <a:pt x="4173" y="1163"/>
                  <a:pt x="4163" y="1013"/>
                  <a:pt x="4173" y="992"/>
                </a:cubicBezTo>
                <a:cubicBezTo>
                  <a:pt x="4173" y="981"/>
                  <a:pt x="4163" y="927"/>
                  <a:pt x="4141" y="884"/>
                </a:cubicBezTo>
                <a:cubicBezTo>
                  <a:pt x="4108" y="810"/>
                  <a:pt x="4098" y="788"/>
                  <a:pt x="4108" y="767"/>
                </a:cubicBezTo>
                <a:cubicBezTo>
                  <a:pt x="4120" y="745"/>
                  <a:pt x="4120" y="724"/>
                  <a:pt x="4098" y="691"/>
                </a:cubicBezTo>
                <a:cubicBezTo>
                  <a:pt x="4087" y="670"/>
                  <a:pt x="4077" y="627"/>
                  <a:pt x="4077" y="605"/>
                </a:cubicBezTo>
                <a:cubicBezTo>
                  <a:pt x="4066" y="531"/>
                  <a:pt x="3991" y="381"/>
                  <a:pt x="3937" y="316"/>
                </a:cubicBezTo>
                <a:cubicBezTo>
                  <a:pt x="3915" y="295"/>
                  <a:pt x="3884" y="252"/>
                  <a:pt x="3862" y="219"/>
                </a:cubicBezTo>
                <a:cubicBezTo>
                  <a:pt x="3851" y="198"/>
                  <a:pt x="3841" y="176"/>
                  <a:pt x="3830" y="176"/>
                </a:cubicBezTo>
                <a:cubicBezTo>
                  <a:pt x="3830" y="176"/>
                  <a:pt x="3819" y="166"/>
                  <a:pt x="3819" y="145"/>
                </a:cubicBezTo>
                <a:cubicBezTo>
                  <a:pt x="3808" y="123"/>
                  <a:pt x="3798" y="123"/>
                  <a:pt x="3712" y="91"/>
                </a:cubicBezTo>
                <a:cubicBezTo>
                  <a:pt x="3658" y="80"/>
                  <a:pt x="3605" y="69"/>
                  <a:pt x="3594" y="69"/>
                </a:cubicBezTo>
                <a:cubicBezTo>
                  <a:pt x="3583" y="69"/>
                  <a:pt x="3572" y="59"/>
                  <a:pt x="3551" y="37"/>
                </a:cubicBezTo>
                <a:cubicBezTo>
                  <a:pt x="3540" y="16"/>
                  <a:pt x="3529" y="5"/>
                  <a:pt x="3519" y="5"/>
                </a:cubicBezTo>
                <a:cubicBezTo>
                  <a:pt x="3516" y="2"/>
                  <a:pt x="3510" y="0"/>
                  <a:pt x="3502"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19"/>
          <p:cNvSpPr/>
          <p:nvPr/>
        </p:nvSpPr>
        <p:spPr>
          <a:xfrm>
            <a:off x="-379275" y="-112675"/>
            <a:ext cx="1652884" cy="1688083"/>
          </a:xfrm>
          <a:custGeom>
            <a:rect b="b" l="l" r="r" t="t"/>
            <a:pathLst>
              <a:path extrusionOk="0" h="17649" w="17281">
                <a:moveTo>
                  <a:pt x="10082" y="1"/>
                </a:moveTo>
                <a:cubicBezTo>
                  <a:pt x="10045" y="1"/>
                  <a:pt x="10008" y="9"/>
                  <a:pt x="9986" y="25"/>
                </a:cubicBezTo>
                <a:cubicBezTo>
                  <a:pt x="9976" y="30"/>
                  <a:pt x="9954" y="33"/>
                  <a:pt x="9926" y="33"/>
                </a:cubicBezTo>
                <a:cubicBezTo>
                  <a:pt x="9898" y="33"/>
                  <a:pt x="9863" y="30"/>
                  <a:pt x="9826" y="25"/>
                </a:cubicBezTo>
                <a:cubicBezTo>
                  <a:pt x="9729" y="25"/>
                  <a:pt x="9697" y="25"/>
                  <a:pt x="9676" y="47"/>
                </a:cubicBezTo>
                <a:cubicBezTo>
                  <a:pt x="9665" y="57"/>
                  <a:pt x="9657" y="63"/>
                  <a:pt x="9649" y="63"/>
                </a:cubicBezTo>
                <a:cubicBezTo>
                  <a:pt x="9641" y="63"/>
                  <a:pt x="9632" y="57"/>
                  <a:pt x="9622" y="47"/>
                </a:cubicBezTo>
                <a:cubicBezTo>
                  <a:pt x="9611" y="41"/>
                  <a:pt x="9603" y="38"/>
                  <a:pt x="9594" y="38"/>
                </a:cubicBezTo>
                <a:cubicBezTo>
                  <a:pt x="9584" y="38"/>
                  <a:pt x="9574" y="41"/>
                  <a:pt x="9557" y="47"/>
                </a:cubicBezTo>
                <a:cubicBezTo>
                  <a:pt x="9536" y="57"/>
                  <a:pt x="9440" y="68"/>
                  <a:pt x="9364" y="78"/>
                </a:cubicBezTo>
                <a:cubicBezTo>
                  <a:pt x="9279" y="78"/>
                  <a:pt x="9171" y="100"/>
                  <a:pt x="9128" y="111"/>
                </a:cubicBezTo>
                <a:cubicBezTo>
                  <a:pt x="9064" y="135"/>
                  <a:pt x="8976" y="147"/>
                  <a:pt x="8783" y="147"/>
                </a:cubicBezTo>
                <a:cubicBezTo>
                  <a:pt x="8718" y="147"/>
                  <a:pt x="8641" y="146"/>
                  <a:pt x="8549" y="143"/>
                </a:cubicBezTo>
                <a:cubicBezTo>
                  <a:pt x="8335" y="143"/>
                  <a:pt x="8292" y="154"/>
                  <a:pt x="8270" y="164"/>
                </a:cubicBezTo>
                <a:cubicBezTo>
                  <a:pt x="8264" y="177"/>
                  <a:pt x="8258" y="182"/>
                  <a:pt x="8249" y="182"/>
                </a:cubicBezTo>
                <a:cubicBezTo>
                  <a:pt x="8243" y="182"/>
                  <a:pt x="8236" y="180"/>
                  <a:pt x="8227" y="175"/>
                </a:cubicBezTo>
                <a:cubicBezTo>
                  <a:pt x="8222" y="170"/>
                  <a:pt x="8214" y="167"/>
                  <a:pt x="8201" y="167"/>
                </a:cubicBezTo>
                <a:cubicBezTo>
                  <a:pt x="8187" y="167"/>
                  <a:pt x="8169" y="170"/>
                  <a:pt x="8142" y="175"/>
                </a:cubicBezTo>
                <a:cubicBezTo>
                  <a:pt x="8110" y="186"/>
                  <a:pt x="8013" y="197"/>
                  <a:pt x="7906" y="197"/>
                </a:cubicBezTo>
                <a:cubicBezTo>
                  <a:pt x="7798" y="197"/>
                  <a:pt x="7712" y="197"/>
                  <a:pt x="7712" y="207"/>
                </a:cubicBezTo>
                <a:cubicBezTo>
                  <a:pt x="7702" y="218"/>
                  <a:pt x="7681" y="229"/>
                  <a:pt x="7648" y="229"/>
                </a:cubicBezTo>
                <a:cubicBezTo>
                  <a:pt x="7584" y="229"/>
                  <a:pt x="7391" y="272"/>
                  <a:pt x="7369" y="293"/>
                </a:cubicBezTo>
                <a:cubicBezTo>
                  <a:pt x="7359" y="304"/>
                  <a:pt x="7326" y="304"/>
                  <a:pt x="7305" y="304"/>
                </a:cubicBezTo>
                <a:cubicBezTo>
                  <a:pt x="7273" y="304"/>
                  <a:pt x="7241" y="314"/>
                  <a:pt x="7230" y="326"/>
                </a:cubicBezTo>
                <a:cubicBezTo>
                  <a:pt x="7219" y="347"/>
                  <a:pt x="7166" y="357"/>
                  <a:pt x="7112" y="368"/>
                </a:cubicBezTo>
                <a:cubicBezTo>
                  <a:pt x="7059" y="390"/>
                  <a:pt x="6983" y="411"/>
                  <a:pt x="6951" y="433"/>
                </a:cubicBezTo>
                <a:cubicBezTo>
                  <a:pt x="6897" y="465"/>
                  <a:pt x="6887" y="476"/>
                  <a:pt x="6887" y="550"/>
                </a:cubicBezTo>
                <a:cubicBezTo>
                  <a:pt x="6887" y="626"/>
                  <a:pt x="6897" y="636"/>
                  <a:pt x="6930" y="647"/>
                </a:cubicBezTo>
                <a:cubicBezTo>
                  <a:pt x="6951" y="647"/>
                  <a:pt x="6983" y="669"/>
                  <a:pt x="6994" y="679"/>
                </a:cubicBezTo>
                <a:cubicBezTo>
                  <a:pt x="7008" y="700"/>
                  <a:pt x="7021" y="707"/>
                  <a:pt x="7043" y="707"/>
                </a:cubicBezTo>
                <a:cubicBezTo>
                  <a:pt x="7055" y="707"/>
                  <a:pt x="7071" y="705"/>
                  <a:pt x="7090" y="701"/>
                </a:cubicBezTo>
                <a:lnTo>
                  <a:pt x="7219" y="658"/>
                </a:lnTo>
                <a:cubicBezTo>
                  <a:pt x="7252" y="647"/>
                  <a:pt x="7316" y="636"/>
                  <a:pt x="7348" y="636"/>
                </a:cubicBezTo>
                <a:cubicBezTo>
                  <a:pt x="7380" y="636"/>
                  <a:pt x="7434" y="626"/>
                  <a:pt x="7466" y="615"/>
                </a:cubicBezTo>
                <a:cubicBezTo>
                  <a:pt x="7552" y="572"/>
                  <a:pt x="7798" y="519"/>
                  <a:pt x="7884" y="519"/>
                </a:cubicBezTo>
                <a:cubicBezTo>
                  <a:pt x="7927" y="519"/>
                  <a:pt x="7960" y="519"/>
                  <a:pt x="7970" y="508"/>
                </a:cubicBezTo>
                <a:cubicBezTo>
                  <a:pt x="7981" y="486"/>
                  <a:pt x="8088" y="486"/>
                  <a:pt x="8335" y="486"/>
                </a:cubicBezTo>
                <a:cubicBezTo>
                  <a:pt x="8432" y="486"/>
                  <a:pt x="8517" y="486"/>
                  <a:pt x="8528" y="476"/>
                </a:cubicBezTo>
                <a:cubicBezTo>
                  <a:pt x="8539" y="476"/>
                  <a:pt x="8613" y="465"/>
                  <a:pt x="8710" y="465"/>
                </a:cubicBezTo>
                <a:cubicBezTo>
                  <a:pt x="9107" y="443"/>
                  <a:pt x="9236" y="433"/>
                  <a:pt x="9333" y="422"/>
                </a:cubicBezTo>
                <a:cubicBezTo>
                  <a:pt x="9397" y="411"/>
                  <a:pt x="9450" y="411"/>
                  <a:pt x="9461" y="411"/>
                </a:cubicBezTo>
                <a:cubicBezTo>
                  <a:pt x="9461" y="414"/>
                  <a:pt x="9465" y="416"/>
                  <a:pt x="9471" y="416"/>
                </a:cubicBezTo>
                <a:cubicBezTo>
                  <a:pt x="9487" y="416"/>
                  <a:pt x="9520" y="408"/>
                  <a:pt x="9557" y="400"/>
                </a:cubicBezTo>
                <a:cubicBezTo>
                  <a:pt x="9611" y="379"/>
                  <a:pt x="9697" y="379"/>
                  <a:pt x="9815" y="379"/>
                </a:cubicBezTo>
                <a:cubicBezTo>
                  <a:pt x="9912" y="379"/>
                  <a:pt x="10019" y="368"/>
                  <a:pt x="10062" y="357"/>
                </a:cubicBezTo>
                <a:cubicBezTo>
                  <a:pt x="10090" y="351"/>
                  <a:pt x="10136" y="348"/>
                  <a:pt x="10187" y="348"/>
                </a:cubicBezTo>
                <a:cubicBezTo>
                  <a:pt x="10311" y="348"/>
                  <a:pt x="10468" y="364"/>
                  <a:pt x="10491" y="379"/>
                </a:cubicBezTo>
                <a:cubicBezTo>
                  <a:pt x="10498" y="387"/>
                  <a:pt x="10517" y="394"/>
                  <a:pt x="10535" y="394"/>
                </a:cubicBezTo>
                <a:cubicBezTo>
                  <a:pt x="10542" y="394"/>
                  <a:pt x="10549" y="393"/>
                  <a:pt x="10555" y="390"/>
                </a:cubicBezTo>
                <a:cubicBezTo>
                  <a:pt x="10641" y="390"/>
                  <a:pt x="10995" y="508"/>
                  <a:pt x="11285" y="647"/>
                </a:cubicBezTo>
                <a:cubicBezTo>
                  <a:pt x="11349" y="679"/>
                  <a:pt x="11413" y="701"/>
                  <a:pt x="11413" y="701"/>
                </a:cubicBezTo>
                <a:cubicBezTo>
                  <a:pt x="11413" y="701"/>
                  <a:pt x="11456" y="712"/>
                  <a:pt x="11488" y="733"/>
                </a:cubicBezTo>
                <a:cubicBezTo>
                  <a:pt x="11531" y="743"/>
                  <a:pt x="11638" y="786"/>
                  <a:pt x="11724" y="829"/>
                </a:cubicBezTo>
                <a:cubicBezTo>
                  <a:pt x="11821" y="862"/>
                  <a:pt x="11907" y="905"/>
                  <a:pt x="11917" y="905"/>
                </a:cubicBezTo>
                <a:cubicBezTo>
                  <a:pt x="11928" y="915"/>
                  <a:pt x="11982" y="937"/>
                  <a:pt x="12036" y="958"/>
                </a:cubicBezTo>
                <a:cubicBezTo>
                  <a:pt x="12110" y="991"/>
                  <a:pt x="12143" y="1012"/>
                  <a:pt x="12143" y="1034"/>
                </a:cubicBezTo>
                <a:cubicBezTo>
                  <a:pt x="12153" y="1055"/>
                  <a:pt x="12175" y="1076"/>
                  <a:pt x="12229" y="1098"/>
                </a:cubicBezTo>
                <a:cubicBezTo>
                  <a:pt x="12272" y="1108"/>
                  <a:pt x="12325" y="1141"/>
                  <a:pt x="12346" y="1151"/>
                </a:cubicBezTo>
                <a:cubicBezTo>
                  <a:pt x="12368" y="1173"/>
                  <a:pt x="12389" y="1184"/>
                  <a:pt x="12400" y="1184"/>
                </a:cubicBezTo>
                <a:cubicBezTo>
                  <a:pt x="12411" y="1184"/>
                  <a:pt x="12432" y="1194"/>
                  <a:pt x="12443" y="1205"/>
                </a:cubicBezTo>
                <a:cubicBezTo>
                  <a:pt x="12465" y="1227"/>
                  <a:pt x="12529" y="1258"/>
                  <a:pt x="12604" y="1280"/>
                </a:cubicBezTo>
                <a:cubicBezTo>
                  <a:pt x="12668" y="1301"/>
                  <a:pt x="12765" y="1355"/>
                  <a:pt x="12808" y="1387"/>
                </a:cubicBezTo>
                <a:cubicBezTo>
                  <a:pt x="12851" y="1420"/>
                  <a:pt x="12915" y="1451"/>
                  <a:pt x="12947" y="1463"/>
                </a:cubicBezTo>
                <a:cubicBezTo>
                  <a:pt x="12979" y="1473"/>
                  <a:pt x="13033" y="1494"/>
                  <a:pt x="13065" y="1516"/>
                </a:cubicBezTo>
                <a:cubicBezTo>
                  <a:pt x="13169" y="1582"/>
                  <a:pt x="13239" y="1615"/>
                  <a:pt x="13262" y="1615"/>
                </a:cubicBezTo>
                <a:cubicBezTo>
                  <a:pt x="13265" y="1615"/>
                  <a:pt x="13267" y="1614"/>
                  <a:pt x="13269" y="1613"/>
                </a:cubicBezTo>
                <a:cubicBezTo>
                  <a:pt x="13269" y="1613"/>
                  <a:pt x="13301" y="1623"/>
                  <a:pt x="13323" y="1644"/>
                </a:cubicBezTo>
                <a:cubicBezTo>
                  <a:pt x="13344" y="1656"/>
                  <a:pt x="13387" y="1677"/>
                  <a:pt x="13397" y="1677"/>
                </a:cubicBezTo>
                <a:cubicBezTo>
                  <a:pt x="13419" y="1677"/>
                  <a:pt x="13483" y="1720"/>
                  <a:pt x="13537" y="1763"/>
                </a:cubicBezTo>
                <a:cubicBezTo>
                  <a:pt x="13676" y="1880"/>
                  <a:pt x="13838" y="1977"/>
                  <a:pt x="13859" y="1977"/>
                </a:cubicBezTo>
                <a:cubicBezTo>
                  <a:pt x="13859" y="1977"/>
                  <a:pt x="13869" y="1988"/>
                  <a:pt x="13869" y="1999"/>
                </a:cubicBezTo>
                <a:lnTo>
                  <a:pt x="13955" y="2063"/>
                </a:lnTo>
                <a:cubicBezTo>
                  <a:pt x="14009" y="2085"/>
                  <a:pt x="14062" y="2128"/>
                  <a:pt x="14074" y="2138"/>
                </a:cubicBezTo>
                <a:cubicBezTo>
                  <a:pt x="14095" y="2159"/>
                  <a:pt x="14105" y="2171"/>
                  <a:pt x="14116" y="2171"/>
                </a:cubicBezTo>
                <a:cubicBezTo>
                  <a:pt x="14127" y="2171"/>
                  <a:pt x="14191" y="2224"/>
                  <a:pt x="14267" y="2299"/>
                </a:cubicBezTo>
                <a:cubicBezTo>
                  <a:pt x="14341" y="2364"/>
                  <a:pt x="14417" y="2417"/>
                  <a:pt x="14438" y="2438"/>
                </a:cubicBezTo>
                <a:cubicBezTo>
                  <a:pt x="14460" y="2438"/>
                  <a:pt x="14470" y="2471"/>
                  <a:pt x="14470" y="2481"/>
                </a:cubicBezTo>
                <a:cubicBezTo>
                  <a:pt x="14470" y="2503"/>
                  <a:pt x="14503" y="2524"/>
                  <a:pt x="14534" y="2545"/>
                </a:cubicBezTo>
                <a:cubicBezTo>
                  <a:pt x="14567" y="2567"/>
                  <a:pt x="14588" y="2588"/>
                  <a:pt x="14588" y="2610"/>
                </a:cubicBezTo>
                <a:cubicBezTo>
                  <a:pt x="14588" y="2631"/>
                  <a:pt x="14599" y="2642"/>
                  <a:pt x="14599" y="2642"/>
                </a:cubicBezTo>
                <a:cubicBezTo>
                  <a:pt x="14610" y="2642"/>
                  <a:pt x="14674" y="2696"/>
                  <a:pt x="14739" y="2760"/>
                </a:cubicBezTo>
                <a:cubicBezTo>
                  <a:pt x="14803" y="2824"/>
                  <a:pt x="14889" y="2900"/>
                  <a:pt x="14910" y="2921"/>
                </a:cubicBezTo>
                <a:cubicBezTo>
                  <a:pt x="14942" y="2943"/>
                  <a:pt x="14975" y="2975"/>
                  <a:pt x="14985" y="2986"/>
                </a:cubicBezTo>
                <a:cubicBezTo>
                  <a:pt x="15017" y="3050"/>
                  <a:pt x="15146" y="3211"/>
                  <a:pt x="15221" y="3296"/>
                </a:cubicBezTo>
                <a:cubicBezTo>
                  <a:pt x="15264" y="3350"/>
                  <a:pt x="15296" y="3393"/>
                  <a:pt x="15296" y="3404"/>
                </a:cubicBezTo>
                <a:cubicBezTo>
                  <a:pt x="15296" y="3415"/>
                  <a:pt x="15318" y="3436"/>
                  <a:pt x="15339" y="3458"/>
                </a:cubicBezTo>
                <a:cubicBezTo>
                  <a:pt x="15361" y="3468"/>
                  <a:pt x="15414" y="3554"/>
                  <a:pt x="15457" y="3629"/>
                </a:cubicBezTo>
                <a:cubicBezTo>
                  <a:pt x="15500" y="3704"/>
                  <a:pt x="15543" y="3779"/>
                  <a:pt x="15564" y="3801"/>
                </a:cubicBezTo>
                <a:cubicBezTo>
                  <a:pt x="15575" y="3811"/>
                  <a:pt x="15597" y="3833"/>
                  <a:pt x="15597" y="3844"/>
                </a:cubicBezTo>
                <a:cubicBezTo>
                  <a:pt x="15597" y="3854"/>
                  <a:pt x="15607" y="3887"/>
                  <a:pt x="15628" y="3908"/>
                </a:cubicBezTo>
                <a:cubicBezTo>
                  <a:pt x="15650" y="3930"/>
                  <a:pt x="15671" y="3973"/>
                  <a:pt x="15683" y="3994"/>
                </a:cubicBezTo>
                <a:cubicBezTo>
                  <a:pt x="15704" y="4112"/>
                  <a:pt x="15725" y="4166"/>
                  <a:pt x="15736" y="4176"/>
                </a:cubicBezTo>
                <a:cubicBezTo>
                  <a:pt x="15747" y="4187"/>
                  <a:pt x="15757" y="4208"/>
                  <a:pt x="15757" y="4219"/>
                </a:cubicBezTo>
                <a:cubicBezTo>
                  <a:pt x="15757" y="4230"/>
                  <a:pt x="15768" y="4262"/>
                  <a:pt x="15790" y="4283"/>
                </a:cubicBezTo>
                <a:cubicBezTo>
                  <a:pt x="15822" y="4326"/>
                  <a:pt x="15864" y="4466"/>
                  <a:pt x="15864" y="4498"/>
                </a:cubicBezTo>
                <a:cubicBezTo>
                  <a:pt x="15864" y="4509"/>
                  <a:pt x="15886" y="4541"/>
                  <a:pt x="15907" y="4573"/>
                </a:cubicBezTo>
                <a:cubicBezTo>
                  <a:pt x="15929" y="4616"/>
                  <a:pt x="15950" y="4659"/>
                  <a:pt x="15950" y="4669"/>
                </a:cubicBezTo>
                <a:cubicBezTo>
                  <a:pt x="15950" y="4680"/>
                  <a:pt x="15961" y="4723"/>
                  <a:pt x="15983" y="4745"/>
                </a:cubicBezTo>
                <a:cubicBezTo>
                  <a:pt x="16026" y="4819"/>
                  <a:pt x="16057" y="4916"/>
                  <a:pt x="16090" y="5055"/>
                </a:cubicBezTo>
                <a:cubicBezTo>
                  <a:pt x="16100" y="5109"/>
                  <a:pt x="16122" y="5174"/>
                  <a:pt x="16133" y="5195"/>
                </a:cubicBezTo>
                <a:cubicBezTo>
                  <a:pt x="16154" y="5217"/>
                  <a:pt x="16165" y="5260"/>
                  <a:pt x="16165" y="5303"/>
                </a:cubicBezTo>
                <a:cubicBezTo>
                  <a:pt x="16165" y="5356"/>
                  <a:pt x="16229" y="5624"/>
                  <a:pt x="16251" y="5667"/>
                </a:cubicBezTo>
                <a:cubicBezTo>
                  <a:pt x="16272" y="5699"/>
                  <a:pt x="16326" y="5914"/>
                  <a:pt x="16326" y="5968"/>
                </a:cubicBezTo>
                <a:cubicBezTo>
                  <a:pt x="16326" y="5999"/>
                  <a:pt x="16336" y="6042"/>
                  <a:pt x="16348" y="6075"/>
                </a:cubicBezTo>
                <a:cubicBezTo>
                  <a:pt x="16369" y="6107"/>
                  <a:pt x="16379" y="6171"/>
                  <a:pt x="16379" y="6225"/>
                </a:cubicBezTo>
                <a:cubicBezTo>
                  <a:pt x="16379" y="6278"/>
                  <a:pt x="16390" y="6332"/>
                  <a:pt x="16412" y="6354"/>
                </a:cubicBezTo>
                <a:cubicBezTo>
                  <a:pt x="16433" y="6385"/>
                  <a:pt x="16444" y="6428"/>
                  <a:pt x="16444" y="6461"/>
                </a:cubicBezTo>
                <a:cubicBezTo>
                  <a:pt x="16444" y="6493"/>
                  <a:pt x="16465" y="6547"/>
                  <a:pt x="16487" y="6590"/>
                </a:cubicBezTo>
                <a:cubicBezTo>
                  <a:pt x="16498" y="6633"/>
                  <a:pt x="16529" y="6718"/>
                  <a:pt x="16541" y="6793"/>
                </a:cubicBezTo>
                <a:cubicBezTo>
                  <a:pt x="16562" y="6869"/>
                  <a:pt x="16584" y="6943"/>
                  <a:pt x="16605" y="6965"/>
                </a:cubicBezTo>
                <a:cubicBezTo>
                  <a:pt x="16626" y="6997"/>
                  <a:pt x="16637" y="7051"/>
                  <a:pt x="16637" y="7126"/>
                </a:cubicBezTo>
                <a:cubicBezTo>
                  <a:pt x="16648" y="7190"/>
                  <a:pt x="16669" y="7286"/>
                  <a:pt x="16691" y="7341"/>
                </a:cubicBezTo>
                <a:cubicBezTo>
                  <a:pt x="16723" y="7437"/>
                  <a:pt x="16734" y="7534"/>
                  <a:pt x="16777" y="7877"/>
                </a:cubicBezTo>
                <a:cubicBezTo>
                  <a:pt x="16787" y="7952"/>
                  <a:pt x="16798" y="8059"/>
                  <a:pt x="16808" y="8113"/>
                </a:cubicBezTo>
                <a:cubicBezTo>
                  <a:pt x="16819" y="8177"/>
                  <a:pt x="16819" y="8252"/>
                  <a:pt x="16819" y="8295"/>
                </a:cubicBezTo>
                <a:lnTo>
                  <a:pt x="16819" y="8381"/>
                </a:lnTo>
                <a:cubicBezTo>
                  <a:pt x="16841" y="8402"/>
                  <a:pt x="16862" y="8606"/>
                  <a:pt x="16862" y="8756"/>
                </a:cubicBezTo>
                <a:cubicBezTo>
                  <a:pt x="16873" y="8810"/>
                  <a:pt x="16873" y="8842"/>
                  <a:pt x="16894" y="8853"/>
                </a:cubicBezTo>
                <a:cubicBezTo>
                  <a:pt x="16916" y="8874"/>
                  <a:pt x="16927" y="8895"/>
                  <a:pt x="16927" y="9046"/>
                </a:cubicBezTo>
                <a:cubicBezTo>
                  <a:pt x="16927" y="9153"/>
                  <a:pt x="16916" y="9217"/>
                  <a:pt x="16905" y="9217"/>
                </a:cubicBezTo>
                <a:cubicBezTo>
                  <a:pt x="16894" y="9217"/>
                  <a:pt x="16894" y="9271"/>
                  <a:pt x="16894" y="9336"/>
                </a:cubicBezTo>
                <a:cubicBezTo>
                  <a:pt x="16894" y="9529"/>
                  <a:pt x="16894" y="9625"/>
                  <a:pt x="16873" y="9722"/>
                </a:cubicBezTo>
                <a:cubicBezTo>
                  <a:pt x="16862" y="9786"/>
                  <a:pt x="16862" y="9818"/>
                  <a:pt x="16873" y="9851"/>
                </a:cubicBezTo>
                <a:cubicBezTo>
                  <a:pt x="16894" y="9872"/>
                  <a:pt x="16894" y="9893"/>
                  <a:pt x="16862" y="9958"/>
                </a:cubicBezTo>
                <a:cubicBezTo>
                  <a:pt x="16830" y="10001"/>
                  <a:pt x="16819" y="10075"/>
                  <a:pt x="16798" y="10215"/>
                </a:cubicBezTo>
                <a:cubicBezTo>
                  <a:pt x="16787" y="10365"/>
                  <a:pt x="16765" y="10461"/>
                  <a:pt x="16723" y="10590"/>
                </a:cubicBezTo>
                <a:cubicBezTo>
                  <a:pt x="16691" y="10697"/>
                  <a:pt x="16669" y="10783"/>
                  <a:pt x="16669" y="10805"/>
                </a:cubicBezTo>
                <a:cubicBezTo>
                  <a:pt x="16680" y="10837"/>
                  <a:pt x="16658" y="10891"/>
                  <a:pt x="16637" y="10945"/>
                </a:cubicBezTo>
                <a:cubicBezTo>
                  <a:pt x="16594" y="11041"/>
                  <a:pt x="16594" y="11062"/>
                  <a:pt x="16541" y="11309"/>
                </a:cubicBezTo>
                <a:cubicBezTo>
                  <a:pt x="16529" y="11384"/>
                  <a:pt x="16508" y="11459"/>
                  <a:pt x="16498" y="11481"/>
                </a:cubicBezTo>
                <a:cubicBezTo>
                  <a:pt x="16498" y="11491"/>
                  <a:pt x="16487" y="11556"/>
                  <a:pt x="16476" y="11610"/>
                </a:cubicBezTo>
                <a:cubicBezTo>
                  <a:pt x="16476" y="11674"/>
                  <a:pt x="16455" y="11738"/>
                  <a:pt x="16444" y="11770"/>
                </a:cubicBezTo>
                <a:cubicBezTo>
                  <a:pt x="16422" y="11792"/>
                  <a:pt x="16412" y="11834"/>
                  <a:pt x="16422" y="11856"/>
                </a:cubicBezTo>
                <a:cubicBezTo>
                  <a:pt x="16422" y="11888"/>
                  <a:pt x="16412" y="11920"/>
                  <a:pt x="16401" y="11920"/>
                </a:cubicBezTo>
                <a:cubicBezTo>
                  <a:pt x="16390" y="11931"/>
                  <a:pt x="16369" y="11963"/>
                  <a:pt x="16369" y="11996"/>
                </a:cubicBezTo>
                <a:cubicBezTo>
                  <a:pt x="16348" y="12092"/>
                  <a:pt x="16272" y="12328"/>
                  <a:pt x="16262" y="12339"/>
                </a:cubicBezTo>
                <a:cubicBezTo>
                  <a:pt x="16251" y="12349"/>
                  <a:pt x="16219" y="12478"/>
                  <a:pt x="16219" y="12499"/>
                </a:cubicBezTo>
                <a:cubicBezTo>
                  <a:pt x="16229" y="12511"/>
                  <a:pt x="16197" y="12575"/>
                  <a:pt x="16165" y="12650"/>
                </a:cubicBezTo>
                <a:cubicBezTo>
                  <a:pt x="16122" y="12735"/>
                  <a:pt x="16100" y="12811"/>
                  <a:pt x="16100" y="12821"/>
                </a:cubicBezTo>
                <a:cubicBezTo>
                  <a:pt x="16100" y="12832"/>
                  <a:pt x="16079" y="12843"/>
                  <a:pt x="16057" y="12854"/>
                </a:cubicBezTo>
                <a:cubicBezTo>
                  <a:pt x="16026" y="12864"/>
                  <a:pt x="16015" y="12886"/>
                  <a:pt x="16004" y="12940"/>
                </a:cubicBezTo>
                <a:cubicBezTo>
                  <a:pt x="15993" y="12983"/>
                  <a:pt x="15972" y="13025"/>
                  <a:pt x="15961" y="13025"/>
                </a:cubicBezTo>
                <a:cubicBezTo>
                  <a:pt x="15950" y="13036"/>
                  <a:pt x="15929" y="13068"/>
                  <a:pt x="15918" y="13100"/>
                </a:cubicBezTo>
                <a:cubicBezTo>
                  <a:pt x="15907" y="13133"/>
                  <a:pt x="15876" y="13197"/>
                  <a:pt x="15843" y="13229"/>
                </a:cubicBezTo>
                <a:cubicBezTo>
                  <a:pt x="15811" y="13261"/>
                  <a:pt x="15790" y="13304"/>
                  <a:pt x="15800" y="13315"/>
                </a:cubicBezTo>
                <a:cubicBezTo>
                  <a:pt x="15800" y="13336"/>
                  <a:pt x="15800" y="13336"/>
                  <a:pt x="15779" y="13336"/>
                </a:cubicBezTo>
                <a:cubicBezTo>
                  <a:pt x="15747" y="13336"/>
                  <a:pt x="15736" y="13358"/>
                  <a:pt x="15714" y="13412"/>
                </a:cubicBezTo>
                <a:cubicBezTo>
                  <a:pt x="15704" y="13455"/>
                  <a:pt x="15661" y="13508"/>
                  <a:pt x="15640" y="13529"/>
                </a:cubicBezTo>
                <a:cubicBezTo>
                  <a:pt x="15618" y="13562"/>
                  <a:pt x="15575" y="13615"/>
                  <a:pt x="15564" y="13658"/>
                </a:cubicBezTo>
                <a:cubicBezTo>
                  <a:pt x="15543" y="13701"/>
                  <a:pt x="15489" y="13765"/>
                  <a:pt x="15457" y="13798"/>
                </a:cubicBezTo>
                <a:cubicBezTo>
                  <a:pt x="15425" y="13830"/>
                  <a:pt x="15392" y="13872"/>
                  <a:pt x="15382" y="13894"/>
                </a:cubicBezTo>
                <a:cubicBezTo>
                  <a:pt x="15361" y="13937"/>
                  <a:pt x="15296" y="14012"/>
                  <a:pt x="15178" y="14130"/>
                </a:cubicBezTo>
                <a:cubicBezTo>
                  <a:pt x="15125" y="14184"/>
                  <a:pt x="15082" y="14237"/>
                  <a:pt x="15082" y="14259"/>
                </a:cubicBezTo>
                <a:cubicBezTo>
                  <a:pt x="15082" y="14270"/>
                  <a:pt x="15071" y="14291"/>
                  <a:pt x="15060" y="14301"/>
                </a:cubicBezTo>
                <a:cubicBezTo>
                  <a:pt x="15049" y="14313"/>
                  <a:pt x="15039" y="14334"/>
                  <a:pt x="15039" y="14344"/>
                </a:cubicBezTo>
                <a:cubicBezTo>
                  <a:pt x="15039" y="14377"/>
                  <a:pt x="14975" y="14441"/>
                  <a:pt x="14899" y="14473"/>
                </a:cubicBezTo>
                <a:cubicBezTo>
                  <a:pt x="14835" y="14516"/>
                  <a:pt x="14770" y="14570"/>
                  <a:pt x="14770" y="14602"/>
                </a:cubicBezTo>
                <a:cubicBezTo>
                  <a:pt x="14770" y="14634"/>
                  <a:pt x="14449" y="14978"/>
                  <a:pt x="14105" y="15299"/>
                </a:cubicBezTo>
                <a:cubicBezTo>
                  <a:pt x="14020" y="15385"/>
                  <a:pt x="13912" y="15481"/>
                  <a:pt x="13880" y="15514"/>
                </a:cubicBezTo>
                <a:cubicBezTo>
                  <a:pt x="13848" y="15546"/>
                  <a:pt x="13784" y="15600"/>
                  <a:pt x="13730" y="15643"/>
                </a:cubicBezTo>
                <a:cubicBezTo>
                  <a:pt x="13505" y="15825"/>
                  <a:pt x="13397" y="15910"/>
                  <a:pt x="13397" y="15922"/>
                </a:cubicBezTo>
                <a:cubicBezTo>
                  <a:pt x="13397" y="15932"/>
                  <a:pt x="13354" y="15953"/>
                  <a:pt x="13312" y="15986"/>
                </a:cubicBezTo>
                <a:cubicBezTo>
                  <a:pt x="13258" y="16018"/>
                  <a:pt x="13204" y="16050"/>
                  <a:pt x="13194" y="16061"/>
                </a:cubicBezTo>
                <a:lnTo>
                  <a:pt x="13087" y="16115"/>
                </a:lnTo>
                <a:cubicBezTo>
                  <a:pt x="13044" y="16136"/>
                  <a:pt x="12990" y="16158"/>
                  <a:pt x="12990" y="16179"/>
                </a:cubicBezTo>
                <a:cubicBezTo>
                  <a:pt x="12979" y="16200"/>
                  <a:pt x="12937" y="16232"/>
                  <a:pt x="12894" y="16265"/>
                </a:cubicBezTo>
                <a:cubicBezTo>
                  <a:pt x="12861" y="16286"/>
                  <a:pt x="12775" y="16351"/>
                  <a:pt x="12711" y="16415"/>
                </a:cubicBezTo>
                <a:cubicBezTo>
                  <a:pt x="12615" y="16490"/>
                  <a:pt x="12572" y="16522"/>
                  <a:pt x="12508" y="16544"/>
                </a:cubicBezTo>
                <a:cubicBezTo>
                  <a:pt x="12453" y="16554"/>
                  <a:pt x="12411" y="16575"/>
                  <a:pt x="12400" y="16575"/>
                </a:cubicBezTo>
                <a:cubicBezTo>
                  <a:pt x="12389" y="16575"/>
                  <a:pt x="12346" y="16587"/>
                  <a:pt x="12314" y="16608"/>
                </a:cubicBezTo>
                <a:cubicBezTo>
                  <a:pt x="12282" y="16630"/>
                  <a:pt x="12239" y="16651"/>
                  <a:pt x="12229" y="16651"/>
                </a:cubicBezTo>
                <a:lnTo>
                  <a:pt x="12143" y="16694"/>
                </a:lnTo>
                <a:cubicBezTo>
                  <a:pt x="12024" y="16747"/>
                  <a:pt x="11885" y="16801"/>
                  <a:pt x="11831" y="16801"/>
                </a:cubicBezTo>
                <a:cubicBezTo>
                  <a:pt x="11767" y="16811"/>
                  <a:pt x="11574" y="16897"/>
                  <a:pt x="11564" y="16919"/>
                </a:cubicBezTo>
                <a:cubicBezTo>
                  <a:pt x="11552" y="16930"/>
                  <a:pt x="11531" y="16940"/>
                  <a:pt x="11510" y="16940"/>
                </a:cubicBezTo>
                <a:cubicBezTo>
                  <a:pt x="11478" y="16940"/>
                  <a:pt x="11349" y="16983"/>
                  <a:pt x="11231" y="17037"/>
                </a:cubicBezTo>
                <a:cubicBezTo>
                  <a:pt x="11199" y="17059"/>
                  <a:pt x="11113" y="17080"/>
                  <a:pt x="11049" y="17080"/>
                </a:cubicBezTo>
                <a:cubicBezTo>
                  <a:pt x="10984" y="17090"/>
                  <a:pt x="10887" y="17101"/>
                  <a:pt x="10845" y="17123"/>
                </a:cubicBezTo>
                <a:cubicBezTo>
                  <a:pt x="10745" y="17151"/>
                  <a:pt x="10555" y="17170"/>
                  <a:pt x="10395" y="17170"/>
                </a:cubicBezTo>
                <a:cubicBezTo>
                  <a:pt x="10314" y="17170"/>
                  <a:pt x="10241" y="17166"/>
                  <a:pt x="10191" y="17155"/>
                </a:cubicBezTo>
                <a:cubicBezTo>
                  <a:pt x="10169" y="17150"/>
                  <a:pt x="10150" y="17148"/>
                  <a:pt x="10133" y="17148"/>
                </a:cubicBezTo>
                <a:cubicBezTo>
                  <a:pt x="10109" y="17148"/>
                  <a:pt x="10087" y="17153"/>
                  <a:pt x="10062" y="17166"/>
                </a:cubicBezTo>
                <a:cubicBezTo>
                  <a:pt x="10032" y="17178"/>
                  <a:pt x="10013" y="17186"/>
                  <a:pt x="9994" y="17186"/>
                </a:cubicBezTo>
                <a:cubicBezTo>
                  <a:pt x="9978" y="17186"/>
                  <a:pt x="9963" y="17180"/>
                  <a:pt x="9944" y="17166"/>
                </a:cubicBezTo>
                <a:cubicBezTo>
                  <a:pt x="9932" y="17158"/>
                  <a:pt x="9925" y="17153"/>
                  <a:pt x="9911" y="17153"/>
                </a:cubicBezTo>
                <a:cubicBezTo>
                  <a:pt x="9887" y="17153"/>
                  <a:pt x="9845" y="17168"/>
                  <a:pt x="9729" y="17209"/>
                </a:cubicBezTo>
                <a:cubicBezTo>
                  <a:pt x="9682" y="17224"/>
                  <a:pt x="9658" y="17234"/>
                  <a:pt x="9640" y="17234"/>
                </a:cubicBezTo>
                <a:cubicBezTo>
                  <a:pt x="9633" y="17234"/>
                  <a:pt x="9627" y="17233"/>
                  <a:pt x="9622" y="17230"/>
                </a:cubicBezTo>
                <a:cubicBezTo>
                  <a:pt x="9607" y="17219"/>
                  <a:pt x="9575" y="17214"/>
                  <a:pt x="9534" y="17214"/>
                </a:cubicBezTo>
                <a:cubicBezTo>
                  <a:pt x="9454" y="17214"/>
                  <a:pt x="9343" y="17233"/>
                  <a:pt x="9279" y="17262"/>
                </a:cubicBezTo>
                <a:cubicBezTo>
                  <a:pt x="9247" y="17275"/>
                  <a:pt x="9219" y="17280"/>
                  <a:pt x="9188" y="17280"/>
                </a:cubicBezTo>
                <a:cubicBezTo>
                  <a:pt x="9167" y="17280"/>
                  <a:pt x="9144" y="17277"/>
                  <a:pt x="9118" y="17273"/>
                </a:cubicBezTo>
                <a:cubicBezTo>
                  <a:pt x="9064" y="17262"/>
                  <a:pt x="9000" y="17262"/>
                  <a:pt x="8978" y="17262"/>
                </a:cubicBezTo>
                <a:cubicBezTo>
                  <a:pt x="8946" y="17262"/>
                  <a:pt x="8818" y="17273"/>
                  <a:pt x="8678" y="17273"/>
                </a:cubicBezTo>
                <a:cubicBezTo>
                  <a:pt x="8539" y="17273"/>
                  <a:pt x="8410" y="17283"/>
                  <a:pt x="8399" y="17295"/>
                </a:cubicBezTo>
                <a:cubicBezTo>
                  <a:pt x="8378" y="17295"/>
                  <a:pt x="8313" y="17295"/>
                  <a:pt x="8249" y="17273"/>
                </a:cubicBezTo>
                <a:cubicBezTo>
                  <a:pt x="8198" y="17260"/>
                  <a:pt x="8166" y="17255"/>
                  <a:pt x="8129" y="17255"/>
                </a:cubicBezTo>
                <a:cubicBezTo>
                  <a:pt x="8103" y="17255"/>
                  <a:pt x="8074" y="17258"/>
                  <a:pt x="8034" y="17262"/>
                </a:cubicBezTo>
                <a:cubicBezTo>
                  <a:pt x="7997" y="17270"/>
                  <a:pt x="7963" y="17275"/>
                  <a:pt x="7923" y="17275"/>
                </a:cubicBezTo>
                <a:cubicBezTo>
                  <a:pt x="7860" y="17275"/>
                  <a:pt x="7784" y="17263"/>
                  <a:pt x="7659" y="17230"/>
                </a:cubicBezTo>
                <a:cubicBezTo>
                  <a:pt x="7616" y="17219"/>
                  <a:pt x="7552" y="17219"/>
                  <a:pt x="7519" y="17209"/>
                </a:cubicBezTo>
                <a:cubicBezTo>
                  <a:pt x="7476" y="17209"/>
                  <a:pt x="7445" y="17209"/>
                  <a:pt x="7434" y="17198"/>
                </a:cubicBezTo>
                <a:cubicBezTo>
                  <a:pt x="7402" y="17176"/>
                  <a:pt x="7187" y="17144"/>
                  <a:pt x="7123" y="17144"/>
                </a:cubicBezTo>
                <a:cubicBezTo>
                  <a:pt x="7090" y="17144"/>
                  <a:pt x="7026" y="17123"/>
                  <a:pt x="6983" y="17101"/>
                </a:cubicBezTo>
                <a:cubicBezTo>
                  <a:pt x="6943" y="17088"/>
                  <a:pt x="6920" y="17079"/>
                  <a:pt x="6900" y="17079"/>
                </a:cubicBezTo>
                <a:cubicBezTo>
                  <a:pt x="6888" y="17079"/>
                  <a:pt x="6878" y="17082"/>
                  <a:pt x="6866" y="17090"/>
                </a:cubicBezTo>
                <a:cubicBezTo>
                  <a:pt x="6844" y="17101"/>
                  <a:pt x="6801" y="17101"/>
                  <a:pt x="6737" y="17101"/>
                </a:cubicBezTo>
                <a:cubicBezTo>
                  <a:pt x="6683" y="17090"/>
                  <a:pt x="6618" y="17090"/>
                  <a:pt x="6587" y="17090"/>
                </a:cubicBezTo>
                <a:cubicBezTo>
                  <a:pt x="6565" y="17090"/>
                  <a:pt x="6501" y="17080"/>
                  <a:pt x="6447" y="17059"/>
                </a:cubicBezTo>
                <a:cubicBezTo>
                  <a:pt x="6382" y="17037"/>
                  <a:pt x="6308" y="17026"/>
                  <a:pt x="6201" y="17026"/>
                </a:cubicBezTo>
                <a:cubicBezTo>
                  <a:pt x="6050" y="17026"/>
                  <a:pt x="6050" y="17026"/>
                  <a:pt x="6018" y="16973"/>
                </a:cubicBezTo>
                <a:cubicBezTo>
                  <a:pt x="5986" y="16940"/>
                  <a:pt x="5965" y="16930"/>
                  <a:pt x="5922" y="16930"/>
                </a:cubicBezTo>
                <a:cubicBezTo>
                  <a:pt x="5836" y="16930"/>
                  <a:pt x="5729" y="16897"/>
                  <a:pt x="5643" y="16833"/>
                </a:cubicBezTo>
                <a:cubicBezTo>
                  <a:pt x="5589" y="16811"/>
                  <a:pt x="5535" y="16780"/>
                  <a:pt x="5524" y="16780"/>
                </a:cubicBezTo>
                <a:cubicBezTo>
                  <a:pt x="5493" y="16780"/>
                  <a:pt x="5385" y="16737"/>
                  <a:pt x="5385" y="16715"/>
                </a:cubicBezTo>
                <a:cubicBezTo>
                  <a:pt x="5385" y="16694"/>
                  <a:pt x="5214" y="16608"/>
                  <a:pt x="5128" y="16587"/>
                </a:cubicBezTo>
                <a:cubicBezTo>
                  <a:pt x="5085" y="16575"/>
                  <a:pt x="5042" y="16554"/>
                  <a:pt x="5021" y="16533"/>
                </a:cubicBezTo>
                <a:cubicBezTo>
                  <a:pt x="4978" y="16490"/>
                  <a:pt x="4913" y="16458"/>
                  <a:pt x="4816" y="16447"/>
                </a:cubicBezTo>
                <a:cubicBezTo>
                  <a:pt x="4752" y="16447"/>
                  <a:pt x="4666" y="16404"/>
                  <a:pt x="4538" y="16339"/>
                </a:cubicBezTo>
                <a:cubicBezTo>
                  <a:pt x="4506" y="16318"/>
                  <a:pt x="4430" y="16297"/>
                  <a:pt x="4387" y="16286"/>
                </a:cubicBezTo>
                <a:cubicBezTo>
                  <a:pt x="4334" y="16286"/>
                  <a:pt x="4291" y="16275"/>
                  <a:pt x="4280" y="16265"/>
                </a:cubicBezTo>
                <a:cubicBezTo>
                  <a:pt x="4270" y="16243"/>
                  <a:pt x="4012" y="16115"/>
                  <a:pt x="4001" y="16115"/>
                </a:cubicBezTo>
                <a:cubicBezTo>
                  <a:pt x="3991" y="16115"/>
                  <a:pt x="3969" y="16093"/>
                  <a:pt x="3937" y="16072"/>
                </a:cubicBezTo>
                <a:cubicBezTo>
                  <a:pt x="3915" y="16050"/>
                  <a:pt x="3894" y="16039"/>
                  <a:pt x="3884" y="16039"/>
                </a:cubicBezTo>
                <a:cubicBezTo>
                  <a:pt x="3872" y="16039"/>
                  <a:pt x="3851" y="16018"/>
                  <a:pt x="3830" y="15996"/>
                </a:cubicBezTo>
                <a:cubicBezTo>
                  <a:pt x="3808" y="15986"/>
                  <a:pt x="3744" y="15953"/>
                  <a:pt x="3679" y="15932"/>
                </a:cubicBezTo>
                <a:cubicBezTo>
                  <a:pt x="3615" y="15910"/>
                  <a:pt x="3562" y="15879"/>
                  <a:pt x="3562" y="15868"/>
                </a:cubicBezTo>
                <a:cubicBezTo>
                  <a:pt x="3562" y="15857"/>
                  <a:pt x="3529" y="15836"/>
                  <a:pt x="3486" y="15825"/>
                </a:cubicBezTo>
                <a:cubicBezTo>
                  <a:pt x="3455" y="15803"/>
                  <a:pt x="3390" y="15760"/>
                  <a:pt x="3347" y="15717"/>
                </a:cubicBezTo>
                <a:cubicBezTo>
                  <a:pt x="3304" y="15674"/>
                  <a:pt x="3262" y="15643"/>
                  <a:pt x="3250" y="15643"/>
                </a:cubicBezTo>
                <a:cubicBezTo>
                  <a:pt x="3240" y="15643"/>
                  <a:pt x="3197" y="15610"/>
                  <a:pt x="3154" y="15567"/>
                </a:cubicBezTo>
                <a:cubicBezTo>
                  <a:pt x="3122" y="15535"/>
                  <a:pt x="3079" y="15503"/>
                  <a:pt x="3057" y="15503"/>
                </a:cubicBezTo>
                <a:cubicBezTo>
                  <a:pt x="3036" y="15503"/>
                  <a:pt x="2950" y="15417"/>
                  <a:pt x="2918" y="15342"/>
                </a:cubicBezTo>
                <a:cubicBezTo>
                  <a:pt x="2907" y="15321"/>
                  <a:pt x="2875" y="15278"/>
                  <a:pt x="2854" y="15257"/>
                </a:cubicBezTo>
                <a:cubicBezTo>
                  <a:pt x="2671" y="15052"/>
                  <a:pt x="2618" y="14999"/>
                  <a:pt x="2585" y="14935"/>
                </a:cubicBezTo>
                <a:cubicBezTo>
                  <a:pt x="2564" y="14902"/>
                  <a:pt x="2532" y="14859"/>
                  <a:pt x="2521" y="14859"/>
                </a:cubicBezTo>
                <a:cubicBezTo>
                  <a:pt x="2500" y="14849"/>
                  <a:pt x="2478" y="14827"/>
                  <a:pt x="2457" y="14806"/>
                </a:cubicBezTo>
                <a:cubicBezTo>
                  <a:pt x="2446" y="14773"/>
                  <a:pt x="2414" y="14742"/>
                  <a:pt x="2392" y="14709"/>
                </a:cubicBezTo>
                <a:cubicBezTo>
                  <a:pt x="2339" y="14645"/>
                  <a:pt x="2178" y="14387"/>
                  <a:pt x="2178" y="14377"/>
                </a:cubicBezTo>
                <a:cubicBezTo>
                  <a:pt x="2178" y="14377"/>
                  <a:pt x="2167" y="14356"/>
                  <a:pt x="2146" y="14334"/>
                </a:cubicBezTo>
                <a:cubicBezTo>
                  <a:pt x="2125" y="14323"/>
                  <a:pt x="2092" y="14270"/>
                  <a:pt x="2070" y="14227"/>
                </a:cubicBezTo>
                <a:cubicBezTo>
                  <a:pt x="2049" y="14184"/>
                  <a:pt x="2017" y="14141"/>
                  <a:pt x="1996" y="14141"/>
                </a:cubicBezTo>
                <a:cubicBezTo>
                  <a:pt x="1963" y="14120"/>
                  <a:pt x="1953" y="14108"/>
                  <a:pt x="1953" y="14065"/>
                </a:cubicBezTo>
                <a:cubicBezTo>
                  <a:pt x="1953" y="14034"/>
                  <a:pt x="1942" y="14001"/>
                  <a:pt x="1931" y="13991"/>
                </a:cubicBezTo>
                <a:cubicBezTo>
                  <a:pt x="1910" y="13980"/>
                  <a:pt x="1867" y="13915"/>
                  <a:pt x="1824" y="13851"/>
                </a:cubicBezTo>
                <a:cubicBezTo>
                  <a:pt x="1792" y="13798"/>
                  <a:pt x="1738" y="13744"/>
                  <a:pt x="1727" y="13733"/>
                </a:cubicBezTo>
                <a:cubicBezTo>
                  <a:pt x="1684" y="13722"/>
                  <a:pt x="1599" y="13583"/>
                  <a:pt x="1610" y="13551"/>
                </a:cubicBezTo>
                <a:cubicBezTo>
                  <a:pt x="1610" y="13529"/>
                  <a:pt x="1588" y="13486"/>
                  <a:pt x="1556" y="13455"/>
                </a:cubicBezTo>
                <a:cubicBezTo>
                  <a:pt x="1491" y="13358"/>
                  <a:pt x="1341" y="13090"/>
                  <a:pt x="1298" y="12950"/>
                </a:cubicBezTo>
                <a:cubicBezTo>
                  <a:pt x="1288" y="12897"/>
                  <a:pt x="1266" y="12854"/>
                  <a:pt x="1255" y="12854"/>
                </a:cubicBezTo>
                <a:cubicBezTo>
                  <a:pt x="1245" y="12854"/>
                  <a:pt x="1245" y="12843"/>
                  <a:pt x="1245" y="12821"/>
                </a:cubicBezTo>
                <a:cubicBezTo>
                  <a:pt x="1245" y="12800"/>
                  <a:pt x="1224" y="12747"/>
                  <a:pt x="1202" y="12714"/>
                </a:cubicBezTo>
                <a:cubicBezTo>
                  <a:pt x="1181" y="12671"/>
                  <a:pt x="1159" y="12639"/>
                  <a:pt x="1169" y="12628"/>
                </a:cubicBezTo>
                <a:cubicBezTo>
                  <a:pt x="1169" y="12618"/>
                  <a:pt x="1169" y="12596"/>
                  <a:pt x="1159" y="12585"/>
                </a:cubicBezTo>
                <a:cubicBezTo>
                  <a:pt x="1148" y="12575"/>
                  <a:pt x="1116" y="12521"/>
                  <a:pt x="1095" y="12468"/>
                </a:cubicBezTo>
                <a:cubicBezTo>
                  <a:pt x="1062" y="12414"/>
                  <a:pt x="1030" y="12360"/>
                  <a:pt x="1019" y="12349"/>
                </a:cubicBezTo>
                <a:cubicBezTo>
                  <a:pt x="1009" y="12339"/>
                  <a:pt x="1009" y="12318"/>
                  <a:pt x="1009" y="12306"/>
                </a:cubicBezTo>
                <a:cubicBezTo>
                  <a:pt x="1009" y="12296"/>
                  <a:pt x="955" y="12167"/>
                  <a:pt x="880" y="12028"/>
                </a:cubicBezTo>
                <a:cubicBezTo>
                  <a:pt x="783" y="11834"/>
                  <a:pt x="752" y="11738"/>
                  <a:pt x="752" y="11695"/>
                </a:cubicBezTo>
                <a:cubicBezTo>
                  <a:pt x="752" y="11653"/>
                  <a:pt x="730" y="11588"/>
                  <a:pt x="687" y="11502"/>
                </a:cubicBezTo>
                <a:cubicBezTo>
                  <a:pt x="633" y="11384"/>
                  <a:pt x="623" y="11362"/>
                  <a:pt x="644" y="11331"/>
                </a:cubicBezTo>
                <a:cubicBezTo>
                  <a:pt x="655" y="11298"/>
                  <a:pt x="644" y="11277"/>
                  <a:pt x="612" y="11191"/>
                </a:cubicBezTo>
                <a:cubicBezTo>
                  <a:pt x="590" y="11138"/>
                  <a:pt x="569" y="11084"/>
                  <a:pt x="569" y="11073"/>
                </a:cubicBezTo>
                <a:cubicBezTo>
                  <a:pt x="569" y="11062"/>
                  <a:pt x="569" y="11052"/>
                  <a:pt x="547" y="11041"/>
                </a:cubicBezTo>
                <a:cubicBezTo>
                  <a:pt x="537" y="11030"/>
                  <a:pt x="537" y="10998"/>
                  <a:pt x="537" y="10933"/>
                </a:cubicBezTo>
                <a:cubicBezTo>
                  <a:pt x="547" y="10869"/>
                  <a:pt x="537" y="10837"/>
                  <a:pt x="526" y="10816"/>
                </a:cubicBezTo>
                <a:cubicBezTo>
                  <a:pt x="473" y="10752"/>
                  <a:pt x="462" y="10719"/>
                  <a:pt x="473" y="10633"/>
                </a:cubicBezTo>
                <a:cubicBezTo>
                  <a:pt x="483" y="10558"/>
                  <a:pt x="483" y="10526"/>
                  <a:pt x="451" y="10451"/>
                </a:cubicBezTo>
                <a:cubicBezTo>
                  <a:pt x="440" y="10408"/>
                  <a:pt x="419" y="10322"/>
                  <a:pt x="419" y="10268"/>
                </a:cubicBezTo>
                <a:cubicBezTo>
                  <a:pt x="419" y="10151"/>
                  <a:pt x="397" y="9947"/>
                  <a:pt x="387" y="9915"/>
                </a:cubicBezTo>
                <a:cubicBezTo>
                  <a:pt x="376" y="9893"/>
                  <a:pt x="376" y="9732"/>
                  <a:pt x="354" y="9057"/>
                </a:cubicBezTo>
                <a:cubicBezTo>
                  <a:pt x="354" y="8895"/>
                  <a:pt x="354" y="8745"/>
                  <a:pt x="365" y="8735"/>
                </a:cubicBezTo>
                <a:cubicBezTo>
                  <a:pt x="376" y="8735"/>
                  <a:pt x="376" y="8692"/>
                  <a:pt x="365" y="8649"/>
                </a:cubicBezTo>
                <a:cubicBezTo>
                  <a:pt x="354" y="8606"/>
                  <a:pt x="354" y="8445"/>
                  <a:pt x="354" y="8284"/>
                </a:cubicBezTo>
                <a:cubicBezTo>
                  <a:pt x="354" y="8037"/>
                  <a:pt x="365" y="7994"/>
                  <a:pt x="387" y="7973"/>
                </a:cubicBezTo>
                <a:cubicBezTo>
                  <a:pt x="408" y="7963"/>
                  <a:pt x="408" y="7930"/>
                  <a:pt x="408" y="7801"/>
                </a:cubicBezTo>
                <a:cubicBezTo>
                  <a:pt x="408" y="7716"/>
                  <a:pt x="419" y="7598"/>
                  <a:pt x="430" y="7534"/>
                </a:cubicBezTo>
                <a:cubicBezTo>
                  <a:pt x="494" y="7276"/>
                  <a:pt x="494" y="7222"/>
                  <a:pt x="516" y="7062"/>
                </a:cubicBezTo>
                <a:cubicBezTo>
                  <a:pt x="516" y="6965"/>
                  <a:pt x="526" y="6772"/>
                  <a:pt x="537" y="6633"/>
                </a:cubicBezTo>
                <a:cubicBezTo>
                  <a:pt x="537" y="6471"/>
                  <a:pt x="547" y="6343"/>
                  <a:pt x="569" y="6300"/>
                </a:cubicBezTo>
                <a:cubicBezTo>
                  <a:pt x="580" y="6257"/>
                  <a:pt x="601" y="6150"/>
                  <a:pt x="623" y="6064"/>
                </a:cubicBezTo>
                <a:cubicBezTo>
                  <a:pt x="644" y="5978"/>
                  <a:pt x="676" y="5860"/>
                  <a:pt x="698" y="5817"/>
                </a:cubicBezTo>
                <a:cubicBezTo>
                  <a:pt x="740" y="5753"/>
                  <a:pt x="740" y="5710"/>
                  <a:pt x="752" y="5592"/>
                </a:cubicBezTo>
                <a:cubicBezTo>
                  <a:pt x="762" y="5442"/>
                  <a:pt x="762" y="5431"/>
                  <a:pt x="805" y="5420"/>
                </a:cubicBezTo>
                <a:cubicBezTo>
                  <a:pt x="837" y="5399"/>
                  <a:pt x="848" y="5377"/>
                  <a:pt x="848" y="5303"/>
                </a:cubicBezTo>
                <a:cubicBezTo>
                  <a:pt x="869" y="5163"/>
                  <a:pt x="891" y="5088"/>
                  <a:pt x="945" y="5013"/>
                </a:cubicBezTo>
                <a:cubicBezTo>
                  <a:pt x="966" y="4981"/>
                  <a:pt x="998" y="4916"/>
                  <a:pt x="998" y="4884"/>
                </a:cubicBezTo>
                <a:cubicBezTo>
                  <a:pt x="1009" y="4841"/>
                  <a:pt x="1019" y="4809"/>
                  <a:pt x="1030" y="4798"/>
                </a:cubicBezTo>
                <a:cubicBezTo>
                  <a:pt x="1030" y="4788"/>
                  <a:pt x="1052" y="4745"/>
                  <a:pt x="1073" y="4691"/>
                </a:cubicBezTo>
                <a:cubicBezTo>
                  <a:pt x="1148" y="4498"/>
                  <a:pt x="1234" y="4326"/>
                  <a:pt x="1266" y="4316"/>
                </a:cubicBezTo>
                <a:cubicBezTo>
                  <a:pt x="1288" y="4305"/>
                  <a:pt x="1309" y="4283"/>
                  <a:pt x="1309" y="4262"/>
                </a:cubicBezTo>
                <a:cubicBezTo>
                  <a:pt x="1320" y="4208"/>
                  <a:pt x="1374" y="4112"/>
                  <a:pt x="1395" y="4080"/>
                </a:cubicBezTo>
                <a:cubicBezTo>
                  <a:pt x="1405" y="4069"/>
                  <a:pt x="1427" y="4015"/>
                  <a:pt x="1438" y="3973"/>
                </a:cubicBezTo>
                <a:cubicBezTo>
                  <a:pt x="1448" y="3918"/>
                  <a:pt x="1470" y="3854"/>
                  <a:pt x="1491" y="3822"/>
                </a:cubicBezTo>
                <a:cubicBezTo>
                  <a:pt x="1534" y="3768"/>
                  <a:pt x="1631" y="3586"/>
                  <a:pt x="1631" y="3565"/>
                </a:cubicBezTo>
                <a:cubicBezTo>
                  <a:pt x="1631" y="3554"/>
                  <a:pt x="1663" y="3511"/>
                  <a:pt x="1706" y="3458"/>
                </a:cubicBezTo>
                <a:cubicBezTo>
                  <a:pt x="1738" y="3415"/>
                  <a:pt x="1770" y="3372"/>
                  <a:pt x="1770" y="3361"/>
                </a:cubicBezTo>
                <a:cubicBezTo>
                  <a:pt x="1770" y="3350"/>
                  <a:pt x="1813" y="3318"/>
                  <a:pt x="1867" y="3286"/>
                </a:cubicBezTo>
                <a:cubicBezTo>
                  <a:pt x="1910" y="3253"/>
                  <a:pt x="1953" y="3222"/>
                  <a:pt x="1953" y="3211"/>
                </a:cubicBezTo>
                <a:cubicBezTo>
                  <a:pt x="1953" y="3189"/>
                  <a:pt x="1963" y="3179"/>
                  <a:pt x="1974" y="3179"/>
                </a:cubicBezTo>
                <a:cubicBezTo>
                  <a:pt x="2006" y="3179"/>
                  <a:pt x="2125" y="3050"/>
                  <a:pt x="2221" y="2921"/>
                </a:cubicBezTo>
                <a:cubicBezTo>
                  <a:pt x="2264" y="2857"/>
                  <a:pt x="2306" y="2803"/>
                  <a:pt x="2318" y="2803"/>
                </a:cubicBezTo>
                <a:cubicBezTo>
                  <a:pt x="2328" y="2803"/>
                  <a:pt x="2361" y="2781"/>
                  <a:pt x="2392" y="2760"/>
                </a:cubicBezTo>
                <a:cubicBezTo>
                  <a:pt x="2425" y="2728"/>
                  <a:pt x="2468" y="2707"/>
                  <a:pt x="2478" y="2707"/>
                </a:cubicBezTo>
                <a:cubicBezTo>
                  <a:pt x="2489" y="2707"/>
                  <a:pt x="2521" y="2685"/>
                  <a:pt x="2542" y="2664"/>
                </a:cubicBezTo>
                <a:cubicBezTo>
                  <a:pt x="2564" y="2631"/>
                  <a:pt x="2628" y="2578"/>
                  <a:pt x="2693" y="2535"/>
                </a:cubicBezTo>
                <a:cubicBezTo>
                  <a:pt x="2747" y="2503"/>
                  <a:pt x="2800" y="2460"/>
                  <a:pt x="2811" y="2449"/>
                </a:cubicBezTo>
                <a:cubicBezTo>
                  <a:pt x="2811" y="2444"/>
                  <a:pt x="2816" y="2441"/>
                  <a:pt x="2823" y="2441"/>
                </a:cubicBezTo>
                <a:cubicBezTo>
                  <a:pt x="2830" y="2441"/>
                  <a:pt x="2838" y="2444"/>
                  <a:pt x="2843" y="2449"/>
                </a:cubicBezTo>
                <a:cubicBezTo>
                  <a:pt x="2854" y="2449"/>
                  <a:pt x="2886" y="2428"/>
                  <a:pt x="2929" y="2395"/>
                </a:cubicBezTo>
                <a:cubicBezTo>
                  <a:pt x="3004" y="2321"/>
                  <a:pt x="3047" y="2299"/>
                  <a:pt x="3176" y="2245"/>
                </a:cubicBezTo>
                <a:cubicBezTo>
                  <a:pt x="3229" y="2224"/>
                  <a:pt x="3272" y="2202"/>
                  <a:pt x="3283" y="2192"/>
                </a:cubicBezTo>
                <a:cubicBezTo>
                  <a:pt x="3293" y="2181"/>
                  <a:pt x="3336" y="2159"/>
                  <a:pt x="3379" y="2149"/>
                </a:cubicBezTo>
                <a:cubicBezTo>
                  <a:pt x="3412" y="2128"/>
                  <a:pt x="3465" y="2095"/>
                  <a:pt x="3497" y="2063"/>
                </a:cubicBezTo>
                <a:cubicBezTo>
                  <a:pt x="3523" y="2037"/>
                  <a:pt x="3557" y="2017"/>
                  <a:pt x="3574" y="2017"/>
                </a:cubicBezTo>
                <a:cubicBezTo>
                  <a:pt x="3578" y="2017"/>
                  <a:pt x="3581" y="2018"/>
                  <a:pt x="3583" y="2020"/>
                </a:cubicBezTo>
                <a:cubicBezTo>
                  <a:pt x="3594" y="2020"/>
                  <a:pt x="3637" y="2009"/>
                  <a:pt x="3669" y="1977"/>
                </a:cubicBezTo>
                <a:cubicBezTo>
                  <a:pt x="3701" y="1956"/>
                  <a:pt x="3765" y="1935"/>
                  <a:pt x="3808" y="1923"/>
                </a:cubicBezTo>
                <a:cubicBezTo>
                  <a:pt x="3862" y="1923"/>
                  <a:pt x="3915" y="1902"/>
                  <a:pt x="3948" y="1870"/>
                </a:cubicBezTo>
                <a:cubicBezTo>
                  <a:pt x="3991" y="1849"/>
                  <a:pt x="4044" y="1827"/>
                  <a:pt x="4108" y="1816"/>
                </a:cubicBezTo>
                <a:cubicBezTo>
                  <a:pt x="4173" y="1816"/>
                  <a:pt x="4237" y="1795"/>
                  <a:pt x="4270" y="1784"/>
                </a:cubicBezTo>
                <a:cubicBezTo>
                  <a:pt x="4291" y="1773"/>
                  <a:pt x="4344" y="1773"/>
                  <a:pt x="4377" y="1773"/>
                </a:cubicBezTo>
                <a:cubicBezTo>
                  <a:pt x="4420" y="1773"/>
                  <a:pt x="4484" y="1763"/>
                  <a:pt x="4527" y="1752"/>
                </a:cubicBezTo>
                <a:cubicBezTo>
                  <a:pt x="4720" y="1687"/>
                  <a:pt x="4935" y="1623"/>
                  <a:pt x="4978" y="1623"/>
                </a:cubicBezTo>
                <a:cubicBezTo>
                  <a:pt x="5031" y="1623"/>
                  <a:pt x="5300" y="1580"/>
                  <a:pt x="5331" y="1559"/>
                </a:cubicBezTo>
                <a:cubicBezTo>
                  <a:pt x="5353" y="1548"/>
                  <a:pt x="5439" y="1537"/>
                  <a:pt x="5524" y="1537"/>
                </a:cubicBezTo>
                <a:cubicBezTo>
                  <a:pt x="5610" y="1527"/>
                  <a:pt x="5707" y="1516"/>
                  <a:pt x="5739" y="1516"/>
                </a:cubicBezTo>
                <a:cubicBezTo>
                  <a:pt x="5760" y="1511"/>
                  <a:pt x="5801" y="1508"/>
                  <a:pt x="5849" y="1508"/>
                </a:cubicBezTo>
                <a:cubicBezTo>
                  <a:pt x="5897" y="1508"/>
                  <a:pt x="5954" y="1511"/>
                  <a:pt x="6007" y="1516"/>
                </a:cubicBezTo>
                <a:cubicBezTo>
                  <a:pt x="6158" y="1516"/>
                  <a:pt x="6211" y="1516"/>
                  <a:pt x="6222" y="1505"/>
                </a:cubicBezTo>
                <a:cubicBezTo>
                  <a:pt x="6240" y="1487"/>
                  <a:pt x="6324" y="1475"/>
                  <a:pt x="6406" y="1475"/>
                </a:cubicBezTo>
                <a:cubicBezTo>
                  <a:pt x="6465" y="1475"/>
                  <a:pt x="6523" y="1481"/>
                  <a:pt x="6554" y="1494"/>
                </a:cubicBezTo>
                <a:cubicBezTo>
                  <a:pt x="6575" y="1500"/>
                  <a:pt x="6592" y="1503"/>
                  <a:pt x="6606" y="1503"/>
                </a:cubicBezTo>
                <a:cubicBezTo>
                  <a:pt x="6621" y="1503"/>
                  <a:pt x="6635" y="1500"/>
                  <a:pt x="6651" y="1494"/>
                </a:cubicBezTo>
                <a:cubicBezTo>
                  <a:pt x="6704" y="1463"/>
                  <a:pt x="6983" y="1441"/>
                  <a:pt x="7337" y="1441"/>
                </a:cubicBezTo>
                <a:cubicBezTo>
                  <a:pt x="7519" y="1430"/>
                  <a:pt x="7670" y="1430"/>
                  <a:pt x="7691" y="1420"/>
                </a:cubicBezTo>
                <a:cubicBezTo>
                  <a:pt x="7698" y="1420"/>
                  <a:pt x="7734" y="1415"/>
                  <a:pt x="7776" y="1415"/>
                </a:cubicBezTo>
                <a:cubicBezTo>
                  <a:pt x="7797" y="1415"/>
                  <a:pt x="7820" y="1416"/>
                  <a:pt x="7841" y="1420"/>
                </a:cubicBezTo>
                <a:cubicBezTo>
                  <a:pt x="7867" y="1422"/>
                  <a:pt x="7888" y="1424"/>
                  <a:pt x="7907" y="1424"/>
                </a:cubicBezTo>
                <a:cubicBezTo>
                  <a:pt x="7958" y="1424"/>
                  <a:pt x="7990" y="1414"/>
                  <a:pt x="8045" y="1398"/>
                </a:cubicBezTo>
                <a:cubicBezTo>
                  <a:pt x="8085" y="1385"/>
                  <a:pt x="8109" y="1375"/>
                  <a:pt x="8126" y="1375"/>
                </a:cubicBezTo>
                <a:cubicBezTo>
                  <a:pt x="8136" y="1375"/>
                  <a:pt x="8145" y="1379"/>
                  <a:pt x="8153" y="1387"/>
                </a:cubicBezTo>
                <a:cubicBezTo>
                  <a:pt x="8162" y="1392"/>
                  <a:pt x="8172" y="1394"/>
                  <a:pt x="8187" y="1394"/>
                </a:cubicBezTo>
                <a:cubicBezTo>
                  <a:pt x="8206" y="1394"/>
                  <a:pt x="8233" y="1389"/>
                  <a:pt x="8270" y="1377"/>
                </a:cubicBezTo>
                <a:cubicBezTo>
                  <a:pt x="8313" y="1355"/>
                  <a:pt x="8356" y="1355"/>
                  <a:pt x="8367" y="1355"/>
                </a:cubicBezTo>
                <a:cubicBezTo>
                  <a:pt x="8373" y="1358"/>
                  <a:pt x="8381" y="1360"/>
                  <a:pt x="8388" y="1360"/>
                </a:cubicBezTo>
                <a:cubicBezTo>
                  <a:pt x="8407" y="1360"/>
                  <a:pt x="8430" y="1352"/>
                  <a:pt x="8453" y="1344"/>
                </a:cubicBezTo>
                <a:cubicBezTo>
                  <a:pt x="8496" y="1323"/>
                  <a:pt x="8549" y="1312"/>
                  <a:pt x="8582" y="1312"/>
                </a:cubicBezTo>
                <a:cubicBezTo>
                  <a:pt x="8613" y="1312"/>
                  <a:pt x="8668" y="1301"/>
                  <a:pt x="8699" y="1291"/>
                </a:cubicBezTo>
                <a:cubicBezTo>
                  <a:pt x="8732" y="1269"/>
                  <a:pt x="8775" y="1269"/>
                  <a:pt x="8861" y="1269"/>
                </a:cubicBezTo>
                <a:cubicBezTo>
                  <a:pt x="8882" y="1272"/>
                  <a:pt x="8902" y="1274"/>
                  <a:pt x="8921" y="1274"/>
                </a:cubicBezTo>
                <a:cubicBezTo>
                  <a:pt x="8967" y="1274"/>
                  <a:pt x="9005" y="1266"/>
                  <a:pt x="9043" y="1258"/>
                </a:cubicBezTo>
                <a:cubicBezTo>
                  <a:pt x="9138" y="1219"/>
                  <a:pt x="9275" y="1197"/>
                  <a:pt x="9413" y="1197"/>
                </a:cubicBezTo>
                <a:cubicBezTo>
                  <a:pt x="9462" y="1197"/>
                  <a:pt x="9510" y="1200"/>
                  <a:pt x="9557" y="1205"/>
                </a:cubicBezTo>
                <a:lnTo>
                  <a:pt x="9750" y="1205"/>
                </a:lnTo>
                <a:cubicBezTo>
                  <a:pt x="9762" y="1194"/>
                  <a:pt x="9890" y="1194"/>
                  <a:pt x="10041" y="1194"/>
                </a:cubicBezTo>
                <a:cubicBezTo>
                  <a:pt x="10101" y="1197"/>
                  <a:pt x="10148" y="1198"/>
                  <a:pt x="10187" y="1198"/>
                </a:cubicBezTo>
                <a:cubicBezTo>
                  <a:pt x="10292" y="1198"/>
                  <a:pt x="10331" y="1188"/>
                  <a:pt x="10394" y="1173"/>
                </a:cubicBezTo>
                <a:cubicBezTo>
                  <a:pt x="10441" y="1155"/>
                  <a:pt x="10469" y="1147"/>
                  <a:pt x="10486" y="1147"/>
                </a:cubicBezTo>
                <a:cubicBezTo>
                  <a:pt x="10500" y="1147"/>
                  <a:pt x="10507" y="1153"/>
                  <a:pt x="10512" y="1162"/>
                </a:cubicBezTo>
                <a:cubicBezTo>
                  <a:pt x="10518" y="1175"/>
                  <a:pt x="10528" y="1180"/>
                  <a:pt x="10561" y="1180"/>
                </a:cubicBezTo>
                <a:cubicBezTo>
                  <a:pt x="10584" y="1180"/>
                  <a:pt x="10619" y="1177"/>
                  <a:pt x="10673" y="1173"/>
                </a:cubicBezTo>
                <a:cubicBezTo>
                  <a:pt x="10775" y="1162"/>
                  <a:pt x="10831" y="1156"/>
                  <a:pt x="10868" y="1156"/>
                </a:cubicBezTo>
                <a:cubicBezTo>
                  <a:pt x="10904" y="1156"/>
                  <a:pt x="10920" y="1162"/>
                  <a:pt x="10942" y="1173"/>
                </a:cubicBezTo>
                <a:cubicBezTo>
                  <a:pt x="10965" y="1188"/>
                  <a:pt x="10994" y="1198"/>
                  <a:pt x="11041" y="1198"/>
                </a:cubicBezTo>
                <a:cubicBezTo>
                  <a:pt x="11059" y="1198"/>
                  <a:pt x="11079" y="1197"/>
                  <a:pt x="11102" y="1194"/>
                </a:cubicBezTo>
                <a:cubicBezTo>
                  <a:pt x="11242" y="1194"/>
                  <a:pt x="11371" y="1227"/>
                  <a:pt x="11478" y="1301"/>
                </a:cubicBezTo>
                <a:cubicBezTo>
                  <a:pt x="11521" y="1323"/>
                  <a:pt x="11617" y="1366"/>
                  <a:pt x="11681" y="1398"/>
                </a:cubicBezTo>
                <a:cubicBezTo>
                  <a:pt x="11746" y="1430"/>
                  <a:pt x="11821" y="1473"/>
                  <a:pt x="11853" y="1494"/>
                </a:cubicBezTo>
                <a:cubicBezTo>
                  <a:pt x="11874" y="1527"/>
                  <a:pt x="11907" y="1537"/>
                  <a:pt x="11928" y="1537"/>
                </a:cubicBezTo>
                <a:cubicBezTo>
                  <a:pt x="11950" y="1537"/>
                  <a:pt x="12100" y="1634"/>
                  <a:pt x="12143" y="1677"/>
                </a:cubicBezTo>
                <a:cubicBezTo>
                  <a:pt x="12153" y="1687"/>
                  <a:pt x="12207" y="1720"/>
                  <a:pt x="12250" y="1741"/>
                </a:cubicBezTo>
                <a:cubicBezTo>
                  <a:pt x="12293" y="1773"/>
                  <a:pt x="12325" y="1795"/>
                  <a:pt x="12325" y="1806"/>
                </a:cubicBezTo>
                <a:cubicBezTo>
                  <a:pt x="12325" y="1827"/>
                  <a:pt x="12346" y="1838"/>
                  <a:pt x="12368" y="1849"/>
                </a:cubicBezTo>
                <a:cubicBezTo>
                  <a:pt x="12389" y="1859"/>
                  <a:pt x="12443" y="1892"/>
                  <a:pt x="12486" y="1935"/>
                </a:cubicBezTo>
                <a:cubicBezTo>
                  <a:pt x="12529" y="1966"/>
                  <a:pt x="12604" y="2020"/>
                  <a:pt x="12658" y="2052"/>
                </a:cubicBezTo>
                <a:cubicBezTo>
                  <a:pt x="12711" y="2085"/>
                  <a:pt x="12765" y="2138"/>
                  <a:pt x="12786" y="2159"/>
                </a:cubicBezTo>
                <a:cubicBezTo>
                  <a:pt x="12861" y="2256"/>
                  <a:pt x="12883" y="2267"/>
                  <a:pt x="12990" y="2331"/>
                </a:cubicBezTo>
                <a:cubicBezTo>
                  <a:pt x="13054" y="2364"/>
                  <a:pt x="13108" y="2395"/>
                  <a:pt x="13108" y="2406"/>
                </a:cubicBezTo>
                <a:cubicBezTo>
                  <a:pt x="13108" y="2406"/>
                  <a:pt x="13130" y="2428"/>
                  <a:pt x="13151" y="2438"/>
                </a:cubicBezTo>
                <a:cubicBezTo>
                  <a:pt x="13183" y="2449"/>
                  <a:pt x="13226" y="2481"/>
                  <a:pt x="13247" y="2514"/>
                </a:cubicBezTo>
                <a:cubicBezTo>
                  <a:pt x="13269" y="2545"/>
                  <a:pt x="13323" y="2600"/>
                  <a:pt x="13366" y="2631"/>
                </a:cubicBezTo>
                <a:cubicBezTo>
                  <a:pt x="13494" y="2728"/>
                  <a:pt x="13891" y="3125"/>
                  <a:pt x="13891" y="3146"/>
                </a:cubicBezTo>
                <a:cubicBezTo>
                  <a:pt x="13891" y="3168"/>
                  <a:pt x="13934" y="3222"/>
                  <a:pt x="13988" y="3286"/>
                </a:cubicBezTo>
                <a:cubicBezTo>
                  <a:pt x="14052" y="3339"/>
                  <a:pt x="14105" y="3415"/>
                  <a:pt x="14116" y="3436"/>
                </a:cubicBezTo>
                <a:cubicBezTo>
                  <a:pt x="14127" y="3458"/>
                  <a:pt x="14148" y="3501"/>
                  <a:pt x="14170" y="3532"/>
                </a:cubicBezTo>
                <a:cubicBezTo>
                  <a:pt x="14191" y="3554"/>
                  <a:pt x="14213" y="3597"/>
                  <a:pt x="14224" y="3618"/>
                </a:cubicBezTo>
                <a:cubicBezTo>
                  <a:pt x="14288" y="3747"/>
                  <a:pt x="14331" y="3811"/>
                  <a:pt x="14384" y="3865"/>
                </a:cubicBezTo>
                <a:cubicBezTo>
                  <a:pt x="14534" y="4004"/>
                  <a:pt x="14567" y="4069"/>
                  <a:pt x="14556" y="4112"/>
                </a:cubicBezTo>
                <a:cubicBezTo>
                  <a:pt x="14556" y="4144"/>
                  <a:pt x="14567" y="4176"/>
                  <a:pt x="14620" y="4240"/>
                </a:cubicBezTo>
                <a:cubicBezTo>
                  <a:pt x="14663" y="4283"/>
                  <a:pt x="14706" y="4348"/>
                  <a:pt x="14727" y="4380"/>
                </a:cubicBezTo>
                <a:cubicBezTo>
                  <a:pt x="14749" y="4412"/>
                  <a:pt x="14813" y="4476"/>
                  <a:pt x="14856" y="4530"/>
                </a:cubicBezTo>
                <a:cubicBezTo>
                  <a:pt x="14910" y="4583"/>
                  <a:pt x="14953" y="4648"/>
                  <a:pt x="14953" y="4669"/>
                </a:cubicBezTo>
                <a:cubicBezTo>
                  <a:pt x="14975" y="4777"/>
                  <a:pt x="14996" y="4831"/>
                  <a:pt x="15028" y="4831"/>
                </a:cubicBezTo>
                <a:cubicBezTo>
                  <a:pt x="15049" y="4841"/>
                  <a:pt x="15103" y="4916"/>
                  <a:pt x="15135" y="5002"/>
                </a:cubicBezTo>
                <a:cubicBezTo>
                  <a:pt x="15146" y="5034"/>
                  <a:pt x="15156" y="5067"/>
                  <a:pt x="15168" y="5088"/>
                </a:cubicBezTo>
                <a:cubicBezTo>
                  <a:pt x="15178" y="5109"/>
                  <a:pt x="15199" y="5163"/>
                  <a:pt x="15211" y="5217"/>
                </a:cubicBezTo>
                <a:cubicBezTo>
                  <a:pt x="15232" y="5270"/>
                  <a:pt x="15275" y="5388"/>
                  <a:pt x="15318" y="5484"/>
                </a:cubicBezTo>
                <a:cubicBezTo>
                  <a:pt x="15361" y="5570"/>
                  <a:pt x="15404" y="5667"/>
                  <a:pt x="15404" y="5689"/>
                </a:cubicBezTo>
                <a:cubicBezTo>
                  <a:pt x="15404" y="5710"/>
                  <a:pt x="15425" y="5775"/>
                  <a:pt x="15447" y="5828"/>
                </a:cubicBezTo>
                <a:cubicBezTo>
                  <a:pt x="15500" y="5925"/>
                  <a:pt x="15511" y="5968"/>
                  <a:pt x="15478" y="5999"/>
                </a:cubicBezTo>
                <a:cubicBezTo>
                  <a:pt x="15468" y="6011"/>
                  <a:pt x="15468" y="6032"/>
                  <a:pt x="15478" y="6064"/>
                </a:cubicBezTo>
                <a:cubicBezTo>
                  <a:pt x="15489" y="6085"/>
                  <a:pt x="15500" y="6161"/>
                  <a:pt x="15511" y="6235"/>
                </a:cubicBezTo>
                <a:cubicBezTo>
                  <a:pt x="15511" y="6300"/>
                  <a:pt x="15521" y="6375"/>
                  <a:pt x="15543" y="6397"/>
                </a:cubicBezTo>
                <a:cubicBezTo>
                  <a:pt x="15554" y="6418"/>
                  <a:pt x="15564" y="6450"/>
                  <a:pt x="15554" y="6482"/>
                </a:cubicBezTo>
                <a:cubicBezTo>
                  <a:pt x="15554" y="6504"/>
                  <a:pt x="15554" y="6547"/>
                  <a:pt x="15575" y="6590"/>
                </a:cubicBezTo>
                <a:cubicBezTo>
                  <a:pt x="15586" y="6621"/>
                  <a:pt x="15597" y="6707"/>
                  <a:pt x="15597" y="6804"/>
                </a:cubicBezTo>
                <a:cubicBezTo>
                  <a:pt x="15607" y="6890"/>
                  <a:pt x="15618" y="6997"/>
                  <a:pt x="15628" y="7040"/>
                </a:cubicBezTo>
                <a:cubicBezTo>
                  <a:pt x="15640" y="7083"/>
                  <a:pt x="15650" y="7169"/>
                  <a:pt x="15650" y="7222"/>
                </a:cubicBezTo>
                <a:cubicBezTo>
                  <a:pt x="15661" y="7383"/>
                  <a:pt x="15693" y="7598"/>
                  <a:pt x="15714" y="7630"/>
                </a:cubicBezTo>
                <a:cubicBezTo>
                  <a:pt x="15725" y="7641"/>
                  <a:pt x="15736" y="7684"/>
                  <a:pt x="15736" y="7727"/>
                </a:cubicBezTo>
                <a:cubicBezTo>
                  <a:pt x="15736" y="7952"/>
                  <a:pt x="15757" y="8209"/>
                  <a:pt x="15779" y="8316"/>
                </a:cubicBezTo>
                <a:cubicBezTo>
                  <a:pt x="15790" y="8392"/>
                  <a:pt x="15790" y="8509"/>
                  <a:pt x="15790" y="8595"/>
                </a:cubicBezTo>
                <a:cubicBezTo>
                  <a:pt x="15790" y="8692"/>
                  <a:pt x="15790" y="8767"/>
                  <a:pt x="15811" y="8810"/>
                </a:cubicBezTo>
                <a:cubicBezTo>
                  <a:pt x="15843" y="8895"/>
                  <a:pt x="15864" y="9024"/>
                  <a:pt x="15854" y="9110"/>
                </a:cubicBezTo>
                <a:cubicBezTo>
                  <a:pt x="15843" y="9228"/>
                  <a:pt x="15854" y="9379"/>
                  <a:pt x="15864" y="9443"/>
                </a:cubicBezTo>
                <a:cubicBezTo>
                  <a:pt x="15876" y="9486"/>
                  <a:pt x="15876" y="9507"/>
                  <a:pt x="15864" y="9518"/>
                </a:cubicBezTo>
                <a:cubicBezTo>
                  <a:pt x="15854" y="9539"/>
                  <a:pt x="15854" y="9560"/>
                  <a:pt x="15864" y="9625"/>
                </a:cubicBezTo>
                <a:cubicBezTo>
                  <a:pt x="15907" y="9808"/>
                  <a:pt x="15918" y="9893"/>
                  <a:pt x="15907" y="9968"/>
                </a:cubicBezTo>
                <a:cubicBezTo>
                  <a:pt x="15897" y="10022"/>
                  <a:pt x="15897" y="10065"/>
                  <a:pt x="15907" y="10097"/>
                </a:cubicBezTo>
                <a:cubicBezTo>
                  <a:pt x="15918" y="10172"/>
                  <a:pt x="15918" y="10322"/>
                  <a:pt x="15897" y="10344"/>
                </a:cubicBezTo>
                <a:cubicBezTo>
                  <a:pt x="15897" y="10354"/>
                  <a:pt x="15886" y="10430"/>
                  <a:pt x="15876" y="10516"/>
                </a:cubicBezTo>
                <a:cubicBezTo>
                  <a:pt x="15876" y="10601"/>
                  <a:pt x="15864" y="10697"/>
                  <a:pt x="15843" y="10730"/>
                </a:cubicBezTo>
                <a:cubicBezTo>
                  <a:pt x="15822" y="10794"/>
                  <a:pt x="15790" y="10891"/>
                  <a:pt x="15779" y="10976"/>
                </a:cubicBezTo>
                <a:cubicBezTo>
                  <a:pt x="15768" y="11084"/>
                  <a:pt x="15714" y="11255"/>
                  <a:pt x="15704" y="11266"/>
                </a:cubicBezTo>
                <a:cubicBezTo>
                  <a:pt x="15693" y="11266"/>
                  <a:pt x="15683" y="11341"/>
                  <a:pt x="15661" y="11427"/>
                </a:cubicBezTo>
                <a:cubicBezTo>
                  <a:pt x="15650" y="11524"/>
                  <a:pt x="15618" y="11631"/>
                  <a:pt x="15575" y="11727"/>
                </a:cubicBezTo>
                <a:cubicBezTo>
                  <a:pt x="15543" y="11803"/>
                  <a:pt x="15511" y="11888"/>
                  <a:pt x="15500" y="11920"/>
                </a:cubicBezTo>
                <a:cubicBezTo>
                  <a:pt x="15500" y="11942"/>
                  <a:pt x="15468" y="12017"/>
                  <a:pt x="15425" y="12092"/>
                </a:cubicBezTo>
                <a:cubicBezTo>
                  <a:pt x="15392" y="12156"/>
                  <a:pt x="15361" y="12221"/>
                  <a:pt x="15361" y="12232"/>
                </a:cubicBezTo>
                <a:cubicBezTo>
                  <a:pt x="15361" y="12242"/>
                  <a:pt x="15361" y="12253"/>
                  <a:pt x="15350" y="12253"/>
                </a:cubicBezTo>
                <a:cubicBezTo>
                  <a:pt x="15339" y="12253"/>
                  <a:pt x="15318" y="12285"/>
                  <a:pt x="15307" y="12318"/>
                </a:cubicBezTo>
                <a:cubicBezTo>
                  <a:pt x="15296" y="12349"/>
                  <a:pt x="15275" y="12382"/>
                  <a:pt x="15264" y="12403"/>
                </a:cubicBezTo>
                <a:cubicBezTo>
                  <a:pt x="15253" y="12414"/>
                  <a:pt x="15232" y="12446"/>
                  <a:pt x="15221" y="12478"/>
                </a:cubicBezTo>
                <a:cubicBezTo>
                  <a:pt x="15211" y="12511"/>
                  <a:pt x="15189" y="12554"/>
                  <a:pt x="15168" y="12585"/>
                </a:cubicBezTo>
                <a:cubicBezTo>
                  <a:pt x="15135" y="12618"/>
                  <a:pt x="15114" y="12682"/>
                  <a:pt x="15092" y="12735"/>
                </a:cubicBezTo>
                <a:cubicBezTo>
                  <a:pt x="15082" y="12790"/>
                  <a:pt x="15060" y="12832"/>
                  <a:pt x="15060" y="12843"/>
                </a:cubicBezTo>
                <a:cubicBezTo>
                  <a:pt x="15049" y="12854"/>
                  <a:pt x="15039" y="12875"/>
                  <a:pt x="15039" y="12886"/>
                </a:cubicBezTo>
                <a:cubicBezTo>
                  <a:pt x="15039" y="12907"/>
                  <a:pt x="15028" y="12940"/>
                  <a:pt x="14996" y="12971"/>
                </a:cubicBezTo>
                <a:cubicBezTo>
                  <a:pt x="14975" y="13004"/>
                  <a:pt x="14963" y="13047"/>
                  <a:pt x="14963" y="13057"/>
                </a:cubicBezTo>
                <a:cubicBezTo>
                  <a:pt x="14963" y="13068"/>
                  <a:pt x="14921" y="13133"/>
                  <a:pt x="14878" y="13207"/>
                </a:cubicBezTo>
                <a:cubicBezTo>
                  <a:pt x="14824" y="13272"/>
                  <a:pt x="14803" y="13336"/>
                  <a:pt x="14803" y="13347"/>
                </a:cubicBezTo>
                <a:cubicBezTo>
                  <a:pt x="14813" y="13358"/>
                  <a:pt x="14782" y="13400"/>
                  <a:pt x="14749" y="13455"/>
                </a:cubicBezTo>
                <a:cubicBezTo>
                  <a:pt x="14717" y="13497"/>
                  <a:pt x="14685" y="13540"/>
                  <a:pt x="14685" y="13562"/>
                </a:cubicBezTo>
                <a:cubicBezTo>
                  <a:pt x="14685" y="13583"/>
                  <a:pt x="14663" y="13626"/>
                  <a:pt x="14642" y="13658"/>
                </a:cubicBezTo>
                <a:cubicBezTo>
                  <a:pt x="14620" y="13679"/>
                  <a:pt x="14599" y="13733"/>
                  <a:pt x="14588" y="13765"/>
                </a:cubicBezTo>
                <a:cubicBezTo>
                  <a:pt x="14577" y="13798"/>
                  <a:pt x="14556" y="13830"/>
                  <a:pt x="14556" y="13830"/>
                </a:cubicBezTo>
                <a:cubicBezTo>
                  <a:pt x="14534" y="13830"/>
                  <a:pt x="14406" y="14012"/>
                  <a:pt x="14320" y="14141"/>
                </a:cubicBezTo>
                <a:cubicBezTo>
                  <a:pt x="14298" y="14162"/>
                  <a:pt x="14255" y="14227"/>
                  <a:pt x="14213" y="14280"/>
                </a:cubicBezTo>
                <a:cubicBezTo>
                  <a:pt x="14170" y="14323"/>
                  <a:pt x="14127" y="14377"/>
                  <a:pt x="14127" y="14377"/>
                </a:cubicBezTo>
                <a:cubicBezTo>
                  <a:pt x="14127" y="14387"/>
                  <a:pt x="14105" y="14409"/>
                  <a:pt x="14074" y="14430"/>
                </a:cubicBezTo>
                <a:cubicBezTo>
                  <a:pt x="14041" y="14441"/>
                  <a:pt x="13988" y="14506"/>
                  <a:pt x="13955" y="14549"/>
                </a:cubicBezTo>
                <a:cubicBezTo>
                  <a:pt x="13912" y="14602"/>
                  <a:pt x="13880" y="14634"/>
                  <a:pt x="13869" y="14634"/>
                </a:cubicBezTo>
                <a:cubicBezTo>
                  <a:pt x="13859" y="14634"/>
                  <a:pt x="13838" y="14656"/>
                  <a:pt x="13826" y="14666"/>
                </a:cubicBezTo>
                <a:cubicBezTo>
                  <a:pt x="13805" y="14677"/>
                  <a:pt x="13773" y="14709"/>
                  <a:pt x="13741" y="14720"/>
                </a:cubicBezTo>
                <a:cubicBezTo>
                  <a:pt x="13698" y="14742"/>
                  <a:pt x="13666" y="14763"/>
                  <a:pt x="13666" y="14763"/>
                </a:cubicBezTo>
                <a:cubicBezTo>
                  <a:pt x="13655" y="14773"/>
                  <a:pt x="13623" y="14795"/>
                  <a:pt x="13590" y="14816"/>
                </a:cubicBezTo>
                <a:cubicBezTo>
                  <a:pt x="13569" y="14827"/>
                  <a:pt x="13526" y="14870"/>
                  <a:pt x="13494" y="14881"/>
                </a:cubicBezTo>
                <a:cubicBezTo>
                  <a:pt x="13451" y="14924"/>
                  <a:pt x="13354" y="14999"/>
                  <a:pt x="13344" y="14999"/>
                </a:cubicBezTo>
                <a:cubicBezTo>
                  <a:pt x="13333" y="14999"/>
                  <a:pt x="13301" y="15021"/>
                  <a:pt x="13258" y="15052"/>
                </a:cubicBezTo>
                <a:cubicBezTo>
                  <a:pt x="13215" y="15085"/>
                  <a:pt x="13151" y="15106"/>
                  <a:pt x="13119" y="15117"/>
                </a:cubicBezTo>
                <a:cubicBezTo>
                  <a:pt x="13087" y="15128"/>
                  <a:pt x="13001" y="15160"/>
                  <a:pt x="12925" y="15202"/>
                </a:cubicBezTo>
                <a:cubicBezTo>
                  <a:pt x="12861" y="15235"/>
                  <a:pt x="12775" y="15278"/>
                  <a:pt x="12744" y="15278"/>
                </a:cubicBezTo>
                <a:cubicBezTo>
                  <a:pt x="12711" y="15288"/>
                  <a:pt x="12658" y="15310"/>
                  <a:pt x="12625" y="15321"/>
                </a:cubicBezTo>
                <a:cubicBezTo>
                  <a:pt x="12602" y="15337"/>
                  <a:pt x="12578" y="15346"/>
                  <a:pt x="12563" y="15346"/>
                </a:cubicBezTo>
                <a:cubicBezTo>
                  <a:pt x="12558" y="15346"/>
                  <a:pt x="12553" y="15345"/>
                  <a:pt x="12550" y="15342"/>
                </a:cubicBezTo>
                <a:cubicBezTo>
                  <a:pt x="12529" y="15342"/>
                  <a:pt x="12508" y="15342"/>
                  <a:pt x="12496" y="15353"/>
                </a:cubicBezTo>
                <a:cubicBezTo>
                  <a:pt x="12475" y="15364"/>
                  <a:pt x="12453" y="15374"/>
                  <a:pt x="12422" y="15374"/>
                </a:cubicBezTo>
                <a:cubicBezTo>
                  <a:pt x="12400" y="15385"/>
                  <a:pt x="12346" y="15407"/>
                  <a:pt x="12293" y="15438"/>
                </a:cubicBezTo>
                <a:cubicBezTo>
                  <a:pt x="12239" y="15474"/>
                  <a:pt x="12193" y="15495"/>
                  <a:pt x="12166" y="15495"/>
                </a:cubicBezTo>
                <a:cubicBezTo>
                  <a:pt x="12161" y="15495"/>
                  <a:pt x="12157" y="15494"/>
                  <a:pt x="12153" y="15493"/>
                </a:cubicBezTo>
                <a:cubicBezTo>
                  <a:pt x="12121" y="15493"/>
                  <a:pt x="12089" y="15503"/>
                  <a:pt x="12024" y="15546"/>
                </a:cubicBezTo>
                <a:cubicBezTo>
                  <a:pt x="11982" y="15567"/>
                  <a:pt x="11928" y="15600"/>
                  <a:pt x="11907" y="15610"/>
                </a:cubicBezTo>
                <a:cubicBezTo>
                  <a:pt x="11896" y="15610"/>
                  <a:pt x="11853" y="15632"/>
                  <a:pt x="11821" y="15653"/>
                </a:cubicBezTo>
                <a:cubicBezTo>
                  <a:pt x="11788" y="15674"/>
                  <a:pt x="11746" y="15696"/>
                  <a:pt x="11735" y="15696"/>
                </a:cubicBezTo>
                <a:cubicBezTo>
                  <a:pt x="11714" y="15696"/>
                  <a:pt x="11692" y="15707"/>
                  <a:pt x="11671" y="15717"/>
                </a:cubicBezTo>
                <a:cubicBezTo>
                  <a:pt x="11663" y="15725"/>
                  <a:pt x="11645" y="15733"/>
                  <a:pt x="11631" y="15733"/>
                </a:cubicBezTo>
                <a:cubicBezTo>
                  <a:pt x="11625" y="15733"/>
                  <a:pt x="11620" y="15731"/>
                  <a:pt x="11617" y="15728"/>
                </a:cubicBezTo>
                <a:cubicBezTo>
                  <a:pt x="11595" y="15728"/>
                  <a:pt x="11574" y="15739"/>
                  <a:pt x="11564" y="15760"/>
                </a:cubicBezTo>
                <a:cubicBezTo>
                  <a:pt x="11542" y="15782"/>
                  <a:pt x="11521" y="15793"/>
                  <a:pt x="11499" y="15793"/>
                </a:cubicBezTo>
                <a:cubicBezTo>
                  <a:pt x="11488" y="15793"/>
                  <a:pt x="11456" y="15803"/>
                  <a:pt x="11445" y="15825"/>
                </a:cubicBezTo>
                <a:cubicBezTo>
                  <a:pt x="11435" y="15836"/>
                  <a:pt x="11392" y="15868"/>
                  <a:pt x="11371" y="15879"/>
                </a:cubicBezTo>
                <a:cubicBezTo>
                  <a:pt x="11338" y="15889"/>
                  <a:pt x="11306" y="15900"/>
                  <a:pt x="11285" y="15922"/>
                </a:cubicBezTo>
                <a:cubicBezTo>
                  <a:pt x="11274" y="15932"/>
                  <a:pt x="11220" y="15953"/>
                  <a:pt x="11166" y="15964"/>
                </a:cubicBezTo>
                <a:cubicBezTo>
                  <a:pt x="11113" y="15975"/>
                  <a:pt x="11049" y="15996"/>
                  <a:pt x="11027" y="16018"/>
                </a:cubicBezTo>
                <a:cubicBezTo>
                  <a:pt x="11008" y="16030"/>
                  <a:pt x="10993" y="16036"/>
                  <a:pt x="10979" y="16036"/>
                </a:cubicBezTo>
                <a:cubicBezTo>
                  <a:pt x="10969" y="16036"/>
                  <a:pt x="10961" y="16033"/>
                  <a:pt x="10952" y="16029"/>
                </a:cubicBezTo>
                <a:cubicBezTo>
                  <a:pt x="10944" y="16021"/>
                  <a:pt x="10936" y="16018"/>
                  <a:pt x="10927" y="16018"/>
                </a:cubicBezTo>
                <a:cubicBezTo>
                  <a:pt x="10910" y="16018"/>
                  <a:pt x="10886" y="16029"/>
                  <a:pt x="10845" y="16050"/>
                </a:cubicBezTo>
                <a:cubicBezTo>
                  <a:pt x="10751" y="16096"/>
                  <a:pt x="10642" y="16127"/>
                  <a:pt x="10594" y="16127"/>
                </a:cubicBezTo>
                <a:cubicBezTo>
                  <a:pt x="10587" y="16127"/>
                  <a:pt x="10581" y="16126"/>
                  <a:pt x="10577" y="16125"/>
                </a:cubicBezTo>
                <a:cubicBezTo>
                  <a:pt x="10570" y="16123"/>
                  <a:pt x="10562" y="16122"/>
                  <a:pt x="10553" y="16122"/>
                </a:cubicBezTo>
                <a:cubicBezTo>
                  <a:pt x="10509" y="16122"/>
                  <a:pt x="10450" y="16143"/>
                  <a:pt x="10405" y="16179"/>
                </a:cubicBezTo>
                <a:cubicBezTo>
                  <a:pt x="10394" y="16189"/>
                  <a:pt x="10341" y="16200"/>
                  <a:pt x="10255" y="16200"/>
                </a:cubicBezTo>
                <a:cubicBezTo>
                  <a:pt x="10191" y="16211"/>
                  <a:pt x="10051" y="16222"/>
                  <a:pt x="9955" y="16243"/>
                </a:cubicBezTo>
                <a:cubicBezTo>
                  <a:pt x="9812" y="16272"/>
                  <a:pt x="9617" y="16291"/>
                  <a:pt x="9496" y="16291"/>
                </a:cubicBezTo>
                <a:cubicBezTo>
                  <a:pt x="9435" y="16291"/>
                  <a:pt x="9393" y="16286"/>
                  <a:pt x="9386" y="16275"/>
                </a:cubicBezTo>
                <a:cubicBezTo>
                  <a:pt x="9375" y="16270"/>
                  <a:pt x="9364" y="16267"/>
                  <a:pt x="9350" y="16267"/>
                </a:cubicBezTo>
                <a:cubicBezTo>
                  <a:pt x="9335" y="16267"/>
                  <a:pt x="9316" y="16270"/>
                  <a:pt x="9290" y="16275"/>
                </a:cubicBezTo>
                <a:cubicBezTo>
                  <a:pt x="9257" y="16286"/>
                  <a:pt x="9236" y="16291"/>
                  <a:pt x="9220" y="16291"/>
                </a:cubicBezTo>
                <a:cubicBezTo>
                  <a:pt x="9204" y="16291"/>
                  <a:pt x="9193" y="16286"/>
                  <a:pt x="9182" y="16275"/>
                </a:cubicBezTo>
                <a:cubicBezTo>
                  <a:pt x="9177" y="16270"/>
                  <a:pt x="9166" y="16267"/>
                  <a:pt x="9150" y="16267"/>
                </a:cubicBezTo>
                <a:cubicBezTo>
                  <a:pt x="9134" y="16267"/>
                  <a:pt x="9112" y="16270"/>
                  <a:pt x="9085" y="16275"/>
                </a:cubicBezTo>
                <a:cubicBezTo>
                  <a:pt x="9048" y="16286"/>
                  <a:pt x="9021" y="16291"/>
                  <a:pt x="8994" y="16291"/>
                </a:cubicBezTo>
                <a:cubicBezTo>
                  <a:pt x="8968" y="16291"/>
                  <a:pt x="8941" y="16286"/>
                  <a:pt x="8904" y="16275"/>
                </a:cubicBezTo>
                <a:cubicBezTo>
                  <a:pt x="8861" y="16254"/>
                  <a:pt x="8732" y="16243"/>
                  <a:pt x="8625" y="16232"/>
                </a:cubicBezTo>
                <a:cubicBezTo>
                  <a:pt x="8517" y="16222"/>
                  <a:pt x="8410" y="16200"/>
                  <a:pt x="8389" y="16200"/>
                </a:cubicBezTo>
                <a:cubicBezTo>
                  <a:pt x="8378" y="16189"/>
                  <a:pt x="8324" y="16189"/>
                  <a:pt x="8281" y="16189"/>
                </a:cubicBezTo>
                <a:cubicBezTo>
                  <a:pt x="8251" y="16197"/>
                  <a:pt x="8226" y="16205"/>
                  <a:pt x="8210" y="16205"/>
                </a:cubicBezTo>
                <a:cubicBezTo>
                  <a:pt x="8203" y="16205"/>
                  <a:pt x="8199" y="16203"/>
                  <a:pt x="8196" y="16200"/>
                </a:cubicBezTo>
                <a:cubicBezTo>
                  <a:pt x="8189" y="16187"/>
                  <a:pt x="8057" y="16178"/>
                  <a:pt x="7944" y="16178"/>
                </a:cubicBezTo>
                <a:cubicBezTo>
                  <a:pt x="7875" y="16178"/>
                  <a:pt x="7812" y="16181"/>
                  <a:pt x="7788" y="16189"/>
                </a:cubicBezTo>
                <a:cubicBezTo>
                  <a:pt x="7761" y="16195"/>
                  <a:pt x="7740" y="16198"/>
                  <a:pt x="7723" y="16198"/>
                </a:cubicBezTo>
                <a:cubicBezTo>
                  <a:pt x="7707" y="16198"/>
                  <a:pt x="7697" y="16195"/>
                  <a:pt x="7691" y="16189"/>
                </a:cubicBezTo>
                <a:cubicBezTo>
                  <a:pt x="7676" y="16182"/>
                  <a:pt x="7597" y="16174"/>
                  <a:pt x="7491" y="16174"/>
                </a:cubicBezTo>
                <a:cubicBezTo>
                  <a:pt x="7447" y="16174"/>
                  <a:pt x="7398" y="16176"/>
                  <a:pt x="7348" y="16179"/>
                </a:cubicBezTo>
                <a:cubicBezTo>
                  <a:pt x="7069" y="16179"/>
                  <a:pt x="7026" y="16179"/>
                  <a:pt x="7016" y="16146"/>
                </a:cubicBezTo>
                <a:cubicBezTo>
                  <a:pt x="6994" y="16136"/>
                  <a:pt x="6962" y="16125"/>
                  <a:pt x="6866" y="16125"/>
                </a:cubicBezTo>
                <a:cubicBezTo>
                  <a:pt x="6672" y="16125"/>
                  <a:pt x="6501" y="16103"/>
                  <a:pt x="6415" y="16061"/>
                </a:cubicBezTo>
                <a:cubicBezTo>
                  <a:pt x="6372" y="16050"/>
                  <a:pt x="6308" y="16029"/>
                  <a:pt x="6265" y="16029"/>
                </a:cubicBezTo>
                <a:cubicBezTo>
                  <a:pt x="6189" y="16018"/>
                  <a:pt x="6007" y="15932"/>
                  <a:pt x="5943" y="15879"/>
                </a:cubicBezTo>
                <a:cubicBezTo>
                  <a:pt x="5922" y="15857"/>
                  <a:pt x="5868" y="15825"/>
                  <a:pt x="5814" y="15814"/>
                </a:cubicBezTo>
                <a:cubicBezTo>
                  <a:pt x="5771" y="15793"/>
                  <a:pt x="5707" y="15760"/>
                  <a:pt x="5674" y="15739"/>
                </a:cubicBezTo>
                <a:cubicBezTo>
                  <a:pt x="5643" y="15717"/>
                  <a:pt x="5600" y="15696"/>
                  <a:pt x="5567" y="15674"/>
                </a:cubicBezTo>
                <a:cubicBezTo>
                  <a:pt x="5546" y="15664"/>
                  <a:pt x="5481" y="15610"/>
                  <a:pt x="5417" y="15557"/>
                </a:cubicBezTo>
                <a:cubicBezTo>
                  <a:pt x="5331" y="15481"/>
                  <a:pt x="5288" y="15450"/>
                  <a:pt x="5235" y="15450"/>
                </a:cubicBezTo>
                <a:cubicBezTo>
                  <a:pt x="5203" y="15438"/>
                  <a:pt x="5171" y="15428"/>
                  <a:pt x="5160" y="15407"/>
                </a:cubicBezTo>
                <a:cubicBezTo>
                  <a:pt x="5160" y="15396"/>
                  <a:pt x="5095" y="15364"/>
                  <a:pt x="5031" y="15331"/>
                </a:cubicBezTo>
                <a:cubicBezTo>
                  <a:pt x="4945" y="15288"/>
                  <a:pt x="4913" y="15267"/>
                  <a:pt x="4913" y="15245"/>
                </a:cubicBezTo>
                <a:cubicBezTo>
                  <a:pt x="4913" y="15202"/>
                  <a:pt x="4892" y="15192"/>
                  <a:pt x="4785" y="15149"/>
                </a:cubicBezTo>
                <a:cubicBezTo>
                  <a:pt x="4731" y="15128"/>
                  <a:pt x="4677" y="15085"/>
                  <a:pt x="4656" y="15063"/>
                </a:cubicBezTo>
                <a:cubicBezTo>
                  <a:pt x="4634" y="15042"/>
                  <a:pt x="4559" y="14999"/>
                  <a:pt x="4473" y="14956"/>
                </a:cubicBezTo>
                <a:cubicBezTo>
                  <a:pt x="4377" y="14902"/>
                  <a:pt x="4291" y="14849"/>
                  <a:pt x="4248" y="14806"/>
                </a:cubicBezTo>
                <a:cubicBezTo>
                  <a:pt x="4216" y="14773"/>
                  <a:pt x="4163" y="14731"/>
                  <a:pt x="4130" y="14731"/>
                </a:cubicBezTo>
                <a:cubicBezTo>
                  <a:pt x="4108" y="14720"/>
                  <a:pt x="4055" y="14688"/>
                  <a:pt x="4012" y="14645"/>
                </a:cubicBezTo>
                <a:cubicBezTo>
                  <a:pt x="3927" y="14580"/>
                  <a:pt x="3862" y="14537"/>
                  <a:pt x="3798" y="14516"/>
                </a:cubicBezTo>
                <a:cubicBezTo>
                  <a:pt x="3787" y="14516"/>
                  <a:pt x="3776" y="14506"/>
                  <a:pt x="3776" y="14495"/>
                </a:cubicBezTo>
                <a:cubicBezTo>
                  <a:pt x="3776" y="14441"/>
                  <a:pt x="3401" y="14087"/>
                  <a:pt x="3347" y="14087"/>
                </a:cubicBezTo>
                <a:cubicBezTo>
                  <a:pt x="3336" y="14087"/>
                  <a:pt x="3336" y="14077"/>
                  <a:pt x="3336" y="14055"/>
                </a:cubicBezTo>
                <a:cubicBezTo>
                  <a:pt x="3336" y="14023"/>
                  <a:pt x="3240" y="13926"/>
                  <a:pt x="3207" y="13926"/>
                </a:cubicBezTo>
                <a:cubicBezTo>
                  <a:pt x="3197" y="13926"/>
                  <a:pt x="3176" y="13905"/>
                  <a:pt x="3165" y="13884"/>
                </a:cubicBezTo>
                <a:cubicBezTo>
                  <a:pt x="3145" y="13844"/>
                  <a:pt x="3078" y="13775"/>
                  <a:pt x="3069" y="13775"/>
                </a:cubicBezTo>
                <a:cubicBezTo>
                  <a:pt x="3069" y="13775"/>
                  <a:pt x="3068" y="13776"/>
                  <a:pt x="3068" y="13776"/>
                </a:cubicBezTo>
                <a:cubicBezTo>
                  <a:pt x="3067" y="13779"/>
                  <a:pt x="3065" y="13780"/>
                  <a:pt x="3062" y="13780"/>
                </a:cubicBezTo>
                <a:cubicBezTo>
                  <a:pt x="3043" y="13780"/>
                  <a:pt x="2992" y="13717"/>
                  <a:pt x="2907" y="13605"/>
                </a:cubicBezTo>
                <a:cubicBezTo>
                  <a:pt x="2843" y="13519"/>
                  <a:pt x="2778" y="13433"/>
                  <a:pt x="2757" y="13422"/>
                </a:cubicBezTo>
                <a:cubicBezTo>
                  <a:pt x="2704" y="13390"/>
                  <a:pt x="2575" y="13207"/>
                  <a:pt x="2564" y="13143"/>
                </a:cubicBezTo>
                <a:cubicBezTo>
                  <a:pt x="2554" y="13122"/>
                  <a:pt x="2532" y="13090"/>
                  <a:pt x="2511" y="13068"/>
                </a:cubicBezTo>
                <a:cubicBezTo>
                  <a:pt x="2478" y="13025"/>
                  <a:pt x="2318" y="12778"/>
                  <a:pt x="2285" y="12714"/>
                </a:cubicBezTo>
                <a:cubicBezTo>
                  <a:pt x="2275" y="12693"/>
                  <a:pt x="2253" y="12671"/>
                  <a:pt x="2242" y="12671"/>
                </a:cubicBezTo>
                <a:cubicBezTo>
                  <a:pt x="2221" y="12671"/>
                  <a:pt x="2189" y="12628"/>
                  <a:pt x="2167" y="12575"/>
                </a:cubicBezTo>
                <a:cubicBezTo>
                  <a:pt x="2135" y="12511"/>
                  <a:pt x="2103" y="12457"/>
                  <a:pt x="2082" y="12446"/>
                </a:cubicBezTo>
                <a:cubicBezTo>
                  <a:pt x="2070" y="12435"/>
                  <a:pt x="2049" y="12403"/>
                  <a:pt x="2039" y="12371"/>
                </a:cubicBezTo>
                <a:cubicBezTo>
                  <a:pt x="2039" y="12349"/>
                  <a:pt x="2006" y="12285"/>
                  <a:pt x="1974" y="12242"/>
                </a:cubicBezTo>
                <a:cubicBezTo>
                  <a:pt x="1942" y="12199"/>
                  <a:pt x="1920" y="12156"/>
                  <a:pt x="1920" y="12146"/>
                </a:cubicBezTo>
                <a:cubicBezTo>
                  <a:pt x="1920" y="12103"/>
                  <a:pt x="1792" y="11727"/>
                  <a:pt x="1760" y="11674"/>
                </a:cubicBezTo>
                <a:cubicBezTo>
                  <a:pt x="1738" y="11641"/>
                  <a:pt x="1727" y="11598"/>
                  <a:pt x="1727" y="11567"/>
                </a:cubicBezTo>
                <a:cubicBezTo>
                  <a:pt x="1727" y="11502"/>
                  <a:pt x="1641" y="11255"/>
                  <a:pt x="1599" y="11191"/>
                </a:cubicBezTo>
                <a:cubicBezTo>
                  <a:pt x="1567" y="11159"/>
                  <a:pt x="1556" y="11116"/>
                  <a:pt x="1556" y="11062"/>
                </a:cubicBezTo>
                <a:cubicBezTo>
                  <a:pt x="1556" y="11019"/>
                  <a:pt x="1545" y="10966"/>
                  <a:pt x="1534" y="10945"/>
                </a:cubicBezTo>
                <a:cubicBezTo>
                  <a:pt x="1524" y="10912"/>
                  <a:pt x="1502" y="10859"/>
                  <a:pt x="1502" y="10816"/>
                </a:cubicBezTo>
                <a:cubicBezTo>
                  <a:pt x="1502" y="10773"/>
                  <a:pt x="1491" y="10730"/>
                  <a:pt x="1481" y="10709"/>
                </a:cubicBezTo>
                <a:cubicBezTo>
                  <a:pt x="1460" y="10697"/>
                  <a:pt x="1448" y="10676"/>
                  <a:pt x="1448" y="10666"/>
                </a:cubicBezTo>
                <a:cubicBezTo>
                  <a:pt x="1448" y="10655"/>
                  <a:pt x="1427" y="10590"/>
                  <a:pt x="1405" y="10526"/>
                </a:cubicBezTo>
                <a:cubicBezTo>
                  <a:pt x="1374" y="10461"/>
                  <a:pt x="1352" y="10376"/>
                  <a:pt x="1352" y="10344"/>
                </a:cubicBezTo>
                <a:cubicBezTo>
                  <a:pt x="1352" y="10301"/>
                  <a:pt x="1352" y="10204"/>
                  <a:pt x="1341" y="10129"/>
                </a:cubicBezTo>
                <a:cubicBezTo>
                  <a:pt x="1298" y="9775"/>
                  <a:pt x="1266" y="9174"/>
                  <a:pt x="1298" y="9100"/>
                </a:cubicBezTo>
                <a:cubicBezTo>
                  <a:pt x="1309" y="9078"/>
                  <a:pt x="1298" y="9014"/>
                  <a:pt x="1288" y="8949"/>
                </a:cubicBezTo>
                <a:cubicBezTo>
                  <a:pt x="1277" y="8874"/>
                  <a:pt x="1277" y="8767"/>
                  <a:pt x="1288" y="8692"/>
                </a:cubicBezTo>
                <a:cubicBezTo>
                  <a:pt x="1288" y="8617"/>
                  <a:pt x="1298" y="8478"/>
                  <a:pt x="1298" y="8381"/>
                </a:cubicBezTo>
                <a:cubicBezTo>
                  <a:pt x="1298" y="8284"/>
                  <a:pt x="1298" y="8199"/>
                  <a:pt x="1309" y="8199"/>
                </a:cubicBezTo>
                <a:cubicBezTo>
                  <a:pt x="1320" y="8199"/>
                  <a:pt x="1320" y="8145"/>
                  <a:pt x="1320" y="8080"/>
                </a:cubicBezTo>
                <a:cubicBezTo>
                  <a:pt x="1309" y="7994"/>
                  <a:pt x="1309" y="7930"/>
                  <a:pt x="1331" y="7855"/>
                </a:cubicBezTo>
                <a:cubicBezTo>
                  <a:pt x="1352" y="7780"/>
                  <a:pt x="1352" y="7758"/>
                  <a:pt x="1341" y="7737"/>
                </a:cubicBezTo>
                <a:cubicBezTo>
                  <a:pt x="1309" y="7705"/>
                  <a:pt x="1309" y="7405"/>
                  <a:pt x="1341" y="7372"/>
                </a:cubicBezTo>
                <a:cubicBezTo>
                  <a:pt x="1363" y="7351"/>
                  <a:pt x="1374" y="7298"/>
                  <a:pt x="1374" y="7201"/>
                </a:cubicBezTo>
                <a:cubicBezTo>
                  <a:pt x="1384" y="7008"/>
                  <a:pt x="1427" y="6729"/>
                  <a:pt x="1460" y="6664"/>
                </a:cubicBezTo>
                <a:cubicBezTo>
                  <a:pt x="1481" y="6633"/>
                  <a:pt x="1491" y="6579"/>
                  <a:pt x="1491" y="6482"/>
                </a:cubicBezTo>
                <a:cubicBezTo>
                  <a:pt x="1491" y="6364"/>
                  <a:pt x="1491" y="6354"/>
                  <a:pt x="1534" y="6289"/>
                </a:cubicBezTo>
                <a:cubicBezTo>
                  <a:pt x="1577" y="6235"/>
                  <a:pt x="1577" y="6214"/>
                  <a:pt x="1577" y="6161"/>
                </a:cubicBezTo>
                <a:cubicBezTo>
                  <a:pt x="1567" y="6118"/>
                  <a:pt x="1567" y="6096"/>
                  <a:pt x="1588" y="6096"/>
                </a:cubicBezTo>
                <a:cubicBezTo>
                  <a:pt x="1599" y="6085"/>
                  <a:pt x="1620" y="6064"/>
                  <a:pt x="1620" y="6032"/>
                </a:cubicBezTo>
                <a:cubicBezTo>
                  <a:pt x="1631" y="5999"/>
                  <a:pt x="1663" y="5925"/>
                  <a:pt x="1706" y="5860"/>
                </a:cubicBezTo>
                <a:cubicBezTo>
                  <a:pt x="1738" y="5796"/>
                  <a:pt x="1770" y="5720"/>
                  <a:pt x="1770" y="5699"/>
                </a:cubicBezTo>
                <a:cubicBezTo>
                  <a:pt x="1770" y="5678"/>
                  <a:pt x="1803" y="5613"/>
                  <a:pt x="1834" y="5560"/>
                </a:cubicBezTo>
                <a:cubicBezTo>
                  <a:pt x="1867" y="5506"/>
                  <a:pt x="1889" y="5442"/>
                  <a:pt x="1889" y="5431"/>
                </a:cubicBezTo>
                <a:cubicBezTo>
                  <a:pt x="1877" y="5410"/>
                  <a:pt x="1889" y="5388"/>
                  <a:pt x="1899" y="5377"/>
                </a:cubicBezTo>
                <a:cubicBezTo>
                  <a:pt x="1910" y="5367"/>
                  <a:pt x="1931" y="5313"/>
                  <a:pt x="1942" y="5238"/>
                </a:cubicBezTo>
                <a:cubicBezTo>
                  <a:pt x="1953" y="5174"/>
                  <a:pt x="1985" y="5077"/>
                  <a:pt x="2017" y="5024"/>
                </a:cubicBezTo>
                <a:cubicBezTo>
                  <a:pt x="2049" y="4970"/>
                  <a:pt x="2070" y="4905"/>
                  <a:pt x="2070" y="4895"/>
                </a:cubicBezTo>
                <a:cubicBezTo>
                  <a:pt x="2070" y="4874"/>
                  <a:pt x="2092" y="4831"/>
                  <a:pt x="2113" y="4798"/>
                </a:cubicBezTo>
                <a:cubicBezTo>
                  <a:pt x="2135" y="4755"/>
                  <a:pt x="2146" y="4712"/>
                  <a:pt x="2146" y="4691"/>
                </a:cubicBezTo>
                <a:cubicBezTo>
                  <a:pt x="2135" y="4669"/>
                  <a:pt x="2167" y="4583"/>
                  <a:pt x="2242" y="4455"/>
                </a:cubicBezTo>
                <a:cubicBezTo>
                  <a:pt x="2382" y="4176"/>
                  <a:pt x="2414" y="4133"/>
                  <a:pt x="2414" y="4112"/>
                </a:cubicBezTo>
                <a:cubicBezTo>
                  <a:pt x="2414" y="4101"/>
                  <a:pt x="2446" y="4069"/>
                  <a:pt x="2478" y="4037"/>
                </a:cubicBezTo>
                <a:cubicBezTo>
                  <a:pt x="2521" y="4004"/>
                  <a:pt x="2585" y="3930"/>
                  <a:pt x="2628" y="3865"/>
                </a:cubicBezTo>
                <a:cubicBezTo>
                  <a:pt x="2671" y="3801"/>
                  <a:pt x="2714" y="3747"/>
                  <a:pt x="2735" y="3737"/>
                </a:cubicBezTo>
                <a:cubicBezTo>
                  <a:pt x="2757" y="3725"/>
                  <a:pt x="2800" y="3704"/>
                  <a:pt x="2832" y="3672"/>
                </a:cubicBezTo>
                <a:cubicBezTo>
                  <a:pt x="2864" y="3651"/>
                  <a:pt x="2940" y="3608"/>
                  <a:pt x="3004" y="3586"/>
                </a:cubicBezTo>
                <a:cubicBezTo>
                  <a:pt x="3068" y="3554"/>
                  <a:pt x="3133" y="3522"/>
                  <a:pt x="3154" y="3501"/>
                </a:cubicBezTo>
                <a:cubicBezTo>
                  <a:pt x="3165" y="3489"/>
                  <a:pt x="3207" y="3468"/>
                  <a:pt x="3229" y="3458"/>
                </a:cubicBezTo>
                <a:cubicBezTo>
                  <a:pt x="3262" y="3446"/>
                  <a:pt x="3336" y="3404"/>
                  <a:pt x="3401" y="3361"/>
                </a:cubicBezTo>
                <a:cubicBezTo>
                  <a:pt x="3497" y="3286"/>
                  <a:pt x="3529" y="3275"/>
                  <a:pt x="3626" y="3265"/>
                </a:cubicBezTo>
                <a:cubicBezTo>
                  <a:pt x="3679" y="3265"/>
                  <a:pt x="3744" y="3253"/>
                  <a:pt x="3755" y="3243"/>
                </a:cubicBezTo>
                <a:cubicBezTo>
                  <a:pt x="3755" y="3222"/>
                  <a:pt x="3808" y="3211"/>
                  <a:pt x="3851" y="3211"/>
                </a:cubicBezTo>
                <a:cubicBezTo>
                  <a:pt x="3915" y="3200"/>
                  <a:pt x="3980" y="3179"/>
                  <a:pt x="4055" y="3146"/>
                </a:cubicBezTo>
                <a:cubicBezTo>
                  <a:pt x="4117" y="3111"/>
                  <a:pt x="4171" y="3090"/>
                  <a:pt x="4195" y="3090"/>
                </a:cubicBezTo>
                <a:cubicBezTo>
                  <a:pt x="4200" y="3090"/>
                  <a:pt x="4203" y="3091"/>
                  <a:pt x="4205" y="3093"/>
                </a:cubicBezTo>
                <a:cubicBezTo>
                  <a:pt x="4208" y="3094"/>
                  <a:pt x="4211" y="3094"/>
                  <a:pt x="4214" y="3094"/>
                </a:cubicBezTo>
                <a:cubicBezTo>
                  <a:pt x="4257" y="3094"/>
                  <a:pt x="4383" y="3034"/>
                  <a:pt x="4463" y="2975"/>
                </a:cubicBezTo>
                <a:cubicBezTo>
                  <a:pt x="4506" y="2932"/>
                  <a:pt x="4538" y="2921"/>
                  <a:pt x="4592" y="2921"/>
                </a:cubicBezTo>
                <a:cubicBezTo>
                  <a:pt x="4634" y="2921"/>
                  <a:pt x="4666" y="2910"/>
                  <a:pt x="4720" y="2878"/>
                </a:cubicBezTo>
                <a:cubicBezTo>
                  <a:pt x="4752" y="2857"/>
                  <a:pt x="4828" y="2814"/>
                  <a:pt x="4870" y="2793"/>
                </a:cubicBezTo>
                <a:cubicBezTo>
                  <a:pt x="4913" y="2771"/>
                  <a:pt x="4967" y="2750"/>
                  <a:pt x="4988" y="2728"/>
                </a:cubicBezTo>
                <a:cubicBezTo>
                  <a:pt x="5021" y="2707"/>
                  <a:pt x="5042" y="2696"/>
                  <a:pt x="5064" y="2696"/>
                </a:cubicBezTo>
                <a:cubicBezTo>
                  <a:pt x="5065" y="2697"/>
                  <a:pt x="5068" y="2697"/>
                  <a:pt x="5072" y="2697"/>
                </a:cubicBezTo>
                <a:cubicBezTo>
                  <a:pt x="5106" y="2697"/>
                  <a:pt x="5206" y="2650"/>
                  <a:pt x="5235" y="2621"/>
                </a:cubicBezTo>
                <a:cubicBezTo>
                  <a:pt x="5267" y="2588"/>
                  <a:pt x="5428" y="2535"/>
                  <a:pt x="5546" y="2524"/>
                </a:cubicBezTo>
                <a:cubicBezTo>
                  <a:pt x="5610" y="2514"/>
                  <a:pt x="5664" y="2503"/>
                  <a:pt x="5686" y="2481"/>
                </a:cubicBezTo>
                <a:cubicBezTo>
                  <a:pt x="5712" y="2454"/>
                  <a:pt x="5914" y="2412"/>
                  <a:pt x="6035" y="2412"/>
                </a:cubicBezTo>
                <a:cubicBezTo>
                  <a:pt x="6058" y="2412"/>
                  <a:pt x="6078" y="2413"/>
                  <a:pt x="6093" y="2417"/>
                </a:cubicBezTo>
                <a:cubicBezTo>
                  <a:pt x="6158" y="2417"/>
                  <a:pt x="6179" y="2417"/>
                  <a:pt x="6201" y="2395"/>
                </a:cubicBezTo>
                <a:cubicBezTo>
                  <a:pt x="6216" y="2380"/>
                  <a:pt x="6232" y="2370"/>
                  <a:pt x="6273" y="2370"/>
                </a:cubicBezTo>
                <a:cubicBezTo>
                  <a:pt x="6288" y="2370"/>
                  <a:pt x="6306" y="2371"/>
                  <a:pt x="6329" y="2374"/>
                </a:cubicBezTo>
                <a:cubicBezTo>
                  <a:pt x="6365" y="2379"/>
                  <a:pt x="6392" y="2381"/>
                  <a:pt x="6412" y="2381"/>
                </a:cubicBezTo>
                <a:cubicBezTo>
                  <a:pt x="6440" y="2381"/>
                  <a:pt x="6456" y="2376"/>
                  <a:pt x="6468" y="2364"/>
                </a:cubicBezTo>
                <a:cubicBezTo>
                  <a:pt x="6481" y="2351"/>
                  <a:pt x="6494" y="2346"/>
                  <a:pt x="6524" y="2346"/>
                </a:cubicBezTo>
                <a:cubicBezTo>
                  <a:pt x="6545" y="2346"/>
                  <a:pt x="6575" y="2348"/>
                  <a:pt x="6618" y="2352"/>
                </a:cubicBezTo>
                <a:cubicBezTo>
                  <a:pt x="6691" y="2363"/>
                  <a:pt x="6760" y="2368"/>
                  <a:pt x="6825" y="2368"/>
                </a:cubicBezTo>
                <a:cubicBezTo>
                  <a:pt x="6960" y="2368"/>
                  <a:pt x="7072" y="2346"/>
                  <a:pt x="7144" y="2310"/>
                </a:cubicBezTo>
                <a:cubicBezTo>
                  <a:pt x="7158" y="2301"/>
                  <a:pt x="7167" y="2297"/>
                  <a:pt x="7175" y="2297"/>
                </a:cubicBezTo>
                <a:cubicBezTo>
                  <a:pt x="7185" y="2297"/>
                  <a:pt x="7192" y="2304"/>
                  <a:pt x="7198" y="2310"/>
                </a:cubicBezTo>
                <a:cubicBezTo>
                  <a:pt x="7203" y="2326"/>
                  <a:pt x="7209" y="2334"/>
                  <a:pt x="7223" y="2334"/>
                </a:cubicBezTo>
                <a:cubicBezTo>
                  <a:pt x="7238" y="2334"/>
                  <a:pt x="7262" y="2326"/>
                  <a:pt x="7305" y="2310"/>
                </a:cubicBezTo>
                <a:cubicBezTo>
                  <a:pt x="7369" y="2299"/>
                  <a:pt x="7476" y="2278"/>
                  <a:pt x="7584" y="2278"/>
                </a:cubicBezTo>
                <a:cubicBezTo>
                  <a:pt x="7691" y="2278"/>
                  <a:pt x="7841" y="2267"/>
                  <a:pt x="7917" y="2256"/>
                </a:cubicBezTo>
                <a:cubicBezTo>
                  <a:pt x="7974" y="2256"/>
                  <a:pt x="8064" y="2251"/>
                  <a:pt x="8153" y="2251"/>
                </a:cubicBezTo>
                <a:cubicBezTo>
                  <a:pt x="8198" y="2251"/>
                  <a:pt x="8242" y="2253"/>
                  <a:pt x="8281" y="2256"/>
                </a:cubicBezTo>
                <a:cubicBezTo>
                  <a:pt x="8420" y="2256"/>
                  <a:pt x="8506" y="2245"/>
                  <a:pt x="8539" y="2235"/>
                </a:cubicBezTo>
                <a:cubicBezTo>
                  <a:pt x="8552" y="2230"/>
                  <a:pt x="8562" y="2227"/>
                  <a:pt x="8570" y="2227"/>
                </a:cubicBezTo>
                <a:cubicBezTo>
                  <a:pt x="8582" y="2227"/>
                  <a:pt x="8591" y="2233"/>
                  <a:pt x="8603" y="2245"/>
                </a:cubicBezTo>
                <a:cubicBezTo>
                  <a:pt x="8608" y="2260"/>
                  <a:pt x="8622" y="2268"/>
                  <a:pt x="8655" y="2268"/>
                </a:cubicBezTo>
                <a:cubicBezTo>
                  <a:pt x="8692" y="2268"/>
                  <a:pt x="8752" y="2258"/>
                  <a:pt x="8849" y="2235"/>
                </a:cubicBezTo>
                <a:cubicBezTo>
                  <a:pt x="8892" y="2235"/>
                  <a:pt x="9011" y="2224"/>
                  <a:pt x="9118" y="2213"/>
                </a:cubicBezTo>
                <a:cubicBezTo>
                  <a:pt x="9386" y="2202"/>
                  <a:pt x="9418" y="2192"/>
                  <a:pt x="9504" y="2181"/>
                </a:cubicBezTo>
                <a:cubicBezTo>
                  <a:pt x="9531" y="2176"/>
                  <a:pt x="9552" y="2173"/>
                  <a:pt x="9572" y="2173"/>
                </a:cubicBezTo>
                <a:cubicBezTo>
                  <a:pt x="9593" y="2173"/>
                  <a:pt x="9611" y="2176"/>
                  <a:pt x="9633" y="2181"/>
                </a:cubicBezTo>
                <a:cubicBezTo>
                  <a:pt x="9655" y="2185"/>
                  <a:pt x="9674" y="2188"/>
                  <a:pt x="9694" y="2188"/>
                </a:cubicBezTo>
                <a:cubicBezTo>
                  <a:pt x="9723" y="2188"/>
                  <a:pt x="9755" y="2183"/>
                  <a:pt x="9805" y="2171"/>
                </a:cubicBezTo>
                <a:cubicBezTo>
                  <a:pt x="9858" y="2159"/>
                  <a:pt x="10072" y="2149"/>
                  <a:pt x="10351" y="2149"/>
                </a:cubicBezTo>
                <a:cubicBezTo>
                  <a:pt x="10598" y="2149"/>
                  <a:pt x="10802" y="2138"/>
                  <a:pt x="10823" y="2138"/>
                </a:cubicBezTo>
                <a:cubicBezTo>
                  <a:pt x="10887" y="2138"/>
                  <a:pt x="11102" y="2171"/>
                  <a:pt x="11123" y="2181"/>
                </a:cubicBezTo>
                <a:cubicBezTo>
                  <a:pt x="11135" y="2192"/>
                  <a:pt x="11199" y="2192"/>
                  <a:pt x="11263" y="2192"/>
                </a:cubicBezTo>
                <a:cubicBezTo>
                  <a:pt x="11359" y="2192"/>
                  <a:pt x="11392" y="2202"/>
                  <a:pt x="11402" y="2213"/>
                </a:cubicBezTo>
                <a:cubicBezTo>
                  <a:pt x="11402" y="2224"/>
                  <a:pt x="11435" y="2245"/>
                  <a:pt x="11456" y="2245"/>
                </a:cubicBezTo>
                <a:cubicBezTo>
                  <a:pt x="11521" y="2267"/>
                  <a:pt x="11831" y="2417"/>
                  <a:pt x="11928" y="2481"/>
                </a:cubicBezTo>
                <a:cubicBezTo>
                  <a:pt x="12057" y="2578"/>
                  <a:pt x="12121" y="2621"/>
                  <a:pt x="12143" y="2653"/>
                </a:cubicBezTo>
                <a:cubicBezTo>
                  <a:pt x="12164" y="2674"/>
                  <a:pt x="12196" y="2707"/>
                  <a:pt x="12218" y="2717"/>
                </a:cubicBezTo>
                <a:cubicBezTo>
                  <a:pt x="12229" y="2739"/>
                  <a:pt x="12250" y="2771"/>
                  <a:pt x="12250" y="2771"/>
                </a:cubicBezTo>
                <a:cubicBezTo>
                  <a:pt x="12250" y="2781"/>
                  <a:pt x="12282" y="2824"/>
                  <a:pt x="12325" y="2857"/>
                </a:cubicBezTo>
                <a:cubicBezTo>
                  <a:pt x="12379" y="2900"/>
                  <a:pt x="12443" y="2986"/>
                  <a:pt x="12496" y="3072"/>
                </a:cubicBezTo>
                <a:cubicBezTo>
                  <a:pt x="12539" y="3157"/>
                  <a:pt x="12593" y="3222"/>
                  <a:pt x="12604" y="3222"/>
                </a:cubicBezTo>
                <a:cubicBezTo>
                  <a:pt x="12625" y="3232"/>
                  <a:pt x="12636" y="3243"/>
                  <a:pt x="12636" y="3253"/>
                </a:cubicBezTo>
                <a:cubicBezTo>
                  <a:pt x="12636" y="3275"/>
                  <a:pt x="12668" y="3318"/>
                  <a:pt x="12711" y="3350"/>
                </a:cubicBezTo>
                <a:cubicBezTo>
                  <a:pt x="12744" y="3393"/>
                  <a:pt x="12797" y="3446"/>
                  <a:pt x="12818" y="3489"/>
                </a:cubicBezTo>
                <a:cubicBezTo>
                  <a:pt x="12840" y="3522"/>
                  <a:pt x="12872" y="3554"/>
                  <a:pt x="12894" y="3554"/>
                </a:cubicBezTo>
                <a:cubicBezTo>
                  <a:pt x="12904" y="3554"/>
                  <a:pt x="12990" y="3618"/>
                  <a:pt x="13065" y="3704"/>
                </a:cubicBezTo>
                <a:cubicBezTo>
                  <a:pt x="13151" y="3790"/>
                  <a:pt x="13258" y="3887"/>
                  <a:pt x="13301" y="3918"/>
                </a:cubicBezTo>
                <a:cubicBezTo>
                  <a:pt x="13344" y="3951"/>
                  <a:pt x="13397" y="4004"/>
                  <a:pt x="13409" y="4026"/>
                </a:cubicBezTo>
                <a:cubicBezTo>
                  <a:pt x="13430" y="4058"/>
                  <a:pt x="13483" y="4123"/>
                  <a:pt x="13548" y="4187"/>
                </a:cubicBezTo>
                <a:cubicBezTo>
                  <a:pt x="13612" y="4240"/>
                  <a:pt x="13666" y="4294"/>
                  <a:pt x="13666" y="4305"/>
                </a:cubicBezTo>
                <a:cubicBezTo>
                  <a:pt x="13666" y="4316"/>
                  <a:pt x="13698" y="4359"/>
                  <a:pt x="13752" y="4412"/>
                </a:cubicBezTo>
                <a:cubicBezTo>
                  <a:pt x="13805" y="4466"/>
                  <a:pt x="13838" y="4498"/>
                  <a:pt x="13838" y="4530"/>
                </a:cubicBezTo>
                <a:cubicBezTo>
                  <a:pt x="13838" y="4552"/>
                  <a:pt x="13859" y="4595"/>
                  <a:pt x="13891" y="4616"/>
                </a:cubicBezTo>
                <a:cubicBezTo>
                  <a:pt x="13912" y="4648"/>
                  <a:pt x="13934" y="4680"/>
                  <a:pt x="13934" y="4691"/>
                </a:cubicBezTo>
                <a:cubicBezTo>
                  <a:pt x="13934" y="4702"/>
                  <a:pt x="13955" y="4734"/>
                  <a:pt x="13988" y="4766"/>
                </a:cubicBezTo>
                <a:cubicBezTo>
                  <a:pt x="14009" y="4798"/>
                  <a:pt x="14031" y="4831"/>
                  <a:pt x="14031" y="4841"/>
                </a:cubicBezTo>
                <a:cubicBezTo>
                  <a:pt x="14031" y="4852"/>
                  <a:pt x="14052" y="4884"/>
                  <a:pt x="14084" y="4927"/>
                </a:cubicBezTo>
                <a:cubicBezTo>
                  <a:pt x="14105" y="4959"/>
                  <a:pt x="14138" y="5024"/>
                  <a:pt x="14148" y="5067"/>
                </a:cubicBezTo>
                <a:cubicBezTo>
                  <a:pt x="14202" y="5195"/>
                  <a:pt x="14267" y="5345"/>
                  <a:pt x="14298" y="5388"/>
                </a:cubicBezTo>
                <a:cubicBezTo>
                  <a:pt x="14310" y="5410"/>
                  <a:pt x="14331" y="5453"/>
                  <a:pt x="14331" y="5463"/>
                </a:cubicBezTo>
                <a:cubicBezTo>
                  <a:pt x="14331" y="5484"/>
                  <a:pt x="14352" y="5570"/>
                  <a:pt x="14384" y="5656"/>
                </a:cubicBezTo>
                <a:cubicBezTo>
                  <a:pt x="14438" y="5806"/>
                  <a:pt x="14470" y="5935"/>
                  <a:pt x="14470" y="5989"/>
                </a:cubicBezTo>
                <a:cubicBezTo>
                  <a:pt x="14470" y="5999"/>
                  <a:pt x="14481" y="6032"/>
                  <a:pt x="14503" y="6064"/>
                </a:cubicBezTo>
                <a:cubicBezTo>
                  <a:pt x="14513" y="6085"/>
                  <a:pt x="14524" y="6150"/>
                  <a:pt x="14534" y="6192"/>
                </a:cubicBezTo>
                <a:cubicBezTo>
                  <a:pt x="14546" y="6246"/>
                  <a:pt x="14567" y="6311"/>
                  <a:pt x="14577" y="6332"/>
                </a:cubicBezTo>
                <a:cubicBezTo>
                  <a:pt x="14599" y="6354"/>
                  <a:pt x="14610" y="6418"/>
                  <a:pt x="14620" y="6493"/>
                </a:cubicBezTo>
                <a:cubicBezTo>
                  <a:pt x="14631" y="6557"/>
                  <a:pt x="14642" y="6621"/>
                  <a:pt x="14653" y="6633"/>
                </a:cubicBezTo>
                <a:cubicBezTo>
                  <a:pt x="14685" y="6676"/>
                  <a:pt x="14727" y="6826"/>
                  <a:pt x="14727" y="6890"/>
                </a:cubicBezTo>
                <a:cubicBezTo>
                  <a:pt x="14727" y="6922"/>
                  <a:pt x="14749" y="6986"/>
                  <a:pt x="14760" y="7029"/>
                </a:cubicBezTo>
                <a:cubicBezTo>
                  <a:pt x="14782" y="7115"/>
                  <a:pt x="14835" y="7341"/>
                  <a:pt x="14835" y="7394"/>
                </a:cubicBezTo>
                <a:lnTo>
                  <a:pt x="14835" y="7491"/>
                </a:lnTo>
                <a:cubicBezTo>
                  <a:pt x="14824" y="7608"/>
                  <a:pt x="14846" y="7780"/>
                  <a:pt x="14867" y="7801"/>
                </a:cubicBezTo>
                <a:cubicBezTo>
                  <a:pt x="14899" y="7834"/>
                  <a:pt x="14899" y="7952"/>
                  <a:pt x="14878" y="7952"/>
                </a:cubicBezTo>
                <a:cubicBezTo>
                  <a:pt x="14867" y="7963"/>
                  <a:pt x="14856" y="7984"/>
                  <a:pt x="14856" y="8006"/>
                </a:cubicBezTo>
                <a:cubicBezTo>
                  <a:pt x="14856" y="8080"/>
                  <a:pt x="14878" y="8349"/>
                  <a:pt x="14889" y="8359"/>
                </a:cubicBezTo>
                <a:cubicBezTo>
                  <a:pt x="14889" y="8359"/>
                  <a:pt x="14889" y="8423"/>
                  <a:pt x="14878" y="8488"/>
                </a:cubicBezTo>
                <a:cubicBezTo>
                  <a:pt x="14878" y="8552"/>
                  <a:pt x="14878" y="8628"/>
                  <a:pt x="14889" y="8671"/>
                </a:cubicBezTo>
                <a:cubicBezTo>
                  <a:pt x="14899" y="8724"/>
                  <a:pt x="14899" y="8810"/>
                  <a:pt x="14889" y="9035"/>
                </a:cubicBezTo>
                <a:cubicBezTo>
                  <a:pt x="14867" y="9293"/>
                  <a:pt x="14867" y="9346"/>
                  <a:pt x="14889" y="9410"/>
                </a:cubicBezTo>
                <a:cubicBezTo>
                  <a:pt x="14910" y="9464"/>
                  <a:pt x="14910" y="9507"/>
                  <a:pt x="14899" y="9603"/>
                </a:cubicBezTo>
                <a:cubicBezTo>
                  <a:pt x="14889" y="9679"/>
                  <a:pt x="14889" y="9775"/>
                  <a:pt x="14899" y="9851"/>
                </a:cubicBezTo>
                <a:cubicBezTo>
                  <a:pt x="14921" y="10001"/>
                  <a:pt x="14921" y="10022"/>
                  <a:pt x="14899" y="10097"/>
                </a:cubicBezTo>
                <a:cubicBezTo>
                  <a:pt x="14878" y="10183"/>
                  <a:pt x="14889" y="10387"/>
                  <a:pt x="14921" y="10569"/>
                </a:cubicBezTo>
                <a:cubicBezTo>
                  <a:pt x="14942" y="10697"/>
                  <a:pt x="14942" y="10719"/>
                  <a:pt x="14910" y="10837"/>
                </a:cubicBezTo>
                <a:cubicBezTo>
                  <a:pt x="14878" y="10976"/>
                  <a:pt x="14867" y="11062"/>
                  <a:pt x="14899" y="11073"/>
                </a:cubicBezTo>
                <a:cubicBezTo>
                  <a:pt x="14921" y="11095"/>
                  <a:pt x="14910" y="11181"/>
                  <a:pt x="14889" y="11202"/>
                </a:cubicBezTo>
                <a:cubicBezTo>
                  <a:pt x="14867" y="11212"/>
                  <a:pt x="14867" y="11245"/>
                  <a:pt x="14878" y="11352"/>
                </a:cubicBezTo>
                <a:cubicBezTo>
                  <a:pt x="14889" y="11524"/>
                  <a:pt x="14846" y="11641"/>
                  <a:pt x="14739" y="11749"/>
                </a:cubicBezTo>
                <a:cubicBezTo>
                  <a:pt x="14685" y="11803"/>
                  <a:pt x="14663" y="11834"/>
                  <a:pt x="14663" y="11867"/>
                </a:cubicBezTo>
                <a:cubicBezTo>
                  <a:pt x="14663" y="11899"/>
                  <a:pt x="14642" y="11942"/>
                  <a:pt x="14567" y="12028"/>
                </a:cubicBezTo>
                <a:cubicBezTo>
                  <a:pt x="14503" y="12092"/>
                  <a:pt x="14460" y="12146"/>
                  <a:pt x="14460" y="12156"/>
                </a:cubicBezTo>
                <a:cubicBezTo>
                  <a:pt x="14460" y="12178"/>
                  <a:pt x="14438" y="12199"/>
                  <a:pt x="14406" y="12232"/>
                </a:cubicBezTo>
                <a:cubicBezTo>
                  <a:pt x="14384" y="12253"/>
                  <a:pt x="14341" y="12306"/>
                  <a:pt x="14320" y="12339"/>
                </a:cubicBezTo>
                <a:cubicBezTo>
                  <a:pt x="14288" y="12382"/>
                  <a:pt x="14255" y="12414"/>
                  <a:pt x="14245" y="12425"/>
                </a:cubicBezTo>
                <a:cubicBezTo>
                  <a:pt x="14213" y="12468"/>
                  <a:pt x="14181" y="12542"/>
                  <a:pt x="14191" y="12564"/>
                </a:cubicBezTo>
                <a:cubicBezTo>
                  <a:pt x="14191" y="12575"/>
                  <a:pt x="14159" y="12628"/>
                  <a:pt x="14105" y="12682"/>
                </a:cubicBezTo>
                <a:cubicBezTo>
                  <a:pt x="14062" y="12725"/>
                  <a:pt x="13998" y="12811"/>
                  <a:pt x="13966" y="12864"/>
                </a:cubicBezTo>
                <a:cubicBezTo>
                  <a:pt x="13945" y="12918"/>
                  <a:pt x="13891" y="12993"/>
                  <a:pt x="13859" y="13025"/>
                </a:cubicBezTo>
                <a:cubicBezTo>
                  <a:pt x="13773" y="13100"/>
                  <a:pt x="13580" y="13455"/>
                  <a:pt x="13505" y="13669"/>
                </a:cubicBezTo>
                <a:cubicBezTo>
                  <a:pt x="13462" y="13776"/>
                  <a:pt x="13451" y="13787"/>
                  <a:pt x="13130" y="14001"/>
                </a:cubicBezTo>
                <a:cubicBezTo>
                  <a:pt x="13054" y="14055"/>
                  <a:pt x="12947" y="14130"/>
                  <a:pt x="12894" y="14173"/>
                </a:cubicBezTo>
                <a:cubicBezTo>
                  <a:pt x="12783" y="14264"/>
                  <a:pt x="12672" y="14335"/>
                  <a:pt x="12641" y="14335"/>
                </a:cubicBezTo>
                <a:cubicBezTo>
                  <a:pt x="12639" y="14335"/>
                  <a:pt x="12638" y="14335"/>
                  <a:pt x="12636" y="14334"/>
                </a:cubicBezTo>
                <a:cubicBezTo>
                  <a:pt x="12625" y="14334"/>
                  <a:pt x="12529" y="14377"/>
                  <a:pt x="12422" y="14430"/>
                </a:cubicBezTo>
                <a:cubicBezTo>
                  <a:pt x="12303" y="14484"/>
                  <a:pt x="12196" y="14527"/>
                  <a:pt x="12110" y="14549"/>
                </a:cubicBezTo>
                <a:cubicBezTo>
                  <a:pt x="11896" y="14602"/>
                  <a:pt x="11864" y="14602"/>
                  <a:pt x="11821" y="14634"/>
                </a:cubicBezTo>
                <a:cubicBezTo>
                  <a:pt x="11810" y="14656"/>
                  <a:pt x="11767" y="14677"/>
                  <a:pt x="11746" y="14677"/>
                </a:cubicBezTo>
                <a:cubicBezTo>
                  <a:pt x="11714" y="14677"/>
                  <a:pt x="11660" y="14688"/>
                  <a:pt x="11617" y="14699"/>
                </a:cubicBezTo>
                <a:cubicBezTo>
                  <a:pt x="11564" y="14731"/>
                  <a:pt x="11488" y="14742"/>
                  <a:pt x="11359" y="14742"/>
                </a:cubicBezTo>
                <a:cubicBezTo>
                  <a:pt x="11231" y="14742"/>
                  <a:pt x="11166" y="14752"/>
                  <a:pt x="11135" y="14773"/>
                </a:cubicBezTo>
                <a:cubicBezTo>
                  <a:pt x="11070" y="14816"/>
                  <a:pt x="10899" y="14870"/>
                  <a:pt x="10791" y="14870"/>
                </a:cubicBezTo>
                <a:cubicBezTo>
                  <a:pt x="10737" y="14870"/>
                  <a:pt x="10663" y="14870"/>
                  <a:pt x="10620" y="14881"/>
                </a:cubicBezTo>
                <a:cubicBezTo>
                  <a:pt x="10587" y="14892"/>
                  <a:pt x="10512" y="14902"/>
                  <a:pt x="10458" y="14913"/>
                </a:cubicBezTo>
                <a:cubicBezTo>
                  <a:pt x="10415" y="14924"/>
                  <a:pt x="10319" y="14945"/>
                  <a:pt x="10255" y="14956"/>
                </a:cubicBezTo>
                <a:cubicBezTo>
                  <a:pt x="10201" y="14967"/>
                  <a:pt x="10126" y="14988"/>
                  <a:pt x="10094" y="14988"/>
                </a:cubicBezTo>
                <a:cubicBezTo>
                  <a:pt x="10072" y="14988"/>
                  <a:pt x="9998" y="15009"/>
                  <a:pt x="9944" y="15042"/>
                </a:cubicBezTo>
                <a:cubicBezTo>
                  <a:pt x="9879" y="15063"/>
                  <a:pt x="9826" y="15074"/>
                  <a:pt x="9805" y="15074"/>
                </a:cubicBezTo>
                <a:cubicBezTo>
                  <a:pt x="9799" y="15071"/>
                  <a:pt x="9789" y="15070"/>
                  <a:pt x="9777" y="15070"/>
                </a:cubicBezTo>
                <a:cubicBezTo>
                  <a:pt x="9743" y="15070"/>
                  <a:pt x="9688" y="15079"/>
                  <a:pt x="9633" y="15095"/>
                </a:cubicBezTo>
                <a:cubicBezTo>
                  <a:pt x="9407" y="15149"/>
                  <a:pt x="9300" y="15171"/>
                  <a:pt x="9150" y="15171"/>
                </a:cubicBezTo>
                <a:cubicBezTo>
                  <a:pt x="9064" y="15171"/>
                  <a:pt x="8968" y="15171"/>
                  <a:pt x="8935" y="15181"/>
                </a:cubicBezTo>
                <a:cubicBezTo>
                  <a:pt x="8919" y="15187"/>
                  <a:pt x="8906" y="15189"/>
                  <a:pt x="8895" y="15189"/>
                </a:cubicBezTo>
                <a:cubicBezTo>
                  <a:pt x="8885" y="15189"/>
                  <a:pt x="8876" y="15187"/>
                  <a:pt x="8871" y="15181"/>
                </a:cubicBezTo>
                <a:cubicBezTo>
                  <a:pt x="8860" y="15176"/>
                  <a:pt x="8847" y="15173"/>
                  <a:pt x="8828" y="15173"/>
                </a:cubicBezTo>
                <a:cubicBezTo>
                  <a:pt x="8810" y="15173"/>
                  <a:pt x="8786" y="15176"/>
                  <a:pt x="8753" y="15181"/>
                </a:cubicBezTo>
                <a:cubicBezTo>
                  <a:pt x="8699" y="15202"/>
                  <a:pt x="8603" y="15214"/>
                  <a:pt x="8539" y="15224"/>
                </a:cubicBezTo>
                <a:cubicBezTo>
                  <a:pt x="8474" y="15235"/>
                  <a:pt x="8389" y="15245"/>
                  <a:pt x="8346" y="15267"/>
                </a:cubicBezTo>
                <a:cubicBezTo>
                  <a:pt x="8315" y="15275"/>
                  <a:pt x="8285" y="15282"/>
                  <a:pt x="8262" y="15282"/>
                </a:cubicBezTo>
                <a:cubicBezTo>
                  <a:pt x="8253" y="15282"/>
                  <a:pt x="8245" y="15281"/>
                  <a:pt x="8238" y="15278"/>
                </a:cubicBezTo>
                <a:cubicBezTo>
                  <a:pt x="8217" y="15278"/>
                  <a:pt x="8120" y="15267"/>
                  <a:pt x="8034" y="15245"/>
                </a:cubicBezTo>
                <a:cubicBezTo>
                  <a:pt x="7712" y="15202"/>
                  <a:pt x="7648" y="15181"/>
                  <a:pt x="7627" y="15171"/>
                </a:cubicBezTo>
                <a:cubicBezTo>
                  <a:pt x="7608" y="15158"/>
                  <a:pt x="7488" y="15153"/>
                  <a:pt x="7360" y="15153"/>
                </a:cubicBezTo>
                <a:cubicBezTo>
                  <a:pt x="7271" y="15153"/>
                  <a:pt x="7178" y="15155"/>
                  <a:pt x="7112" y="15160"/>
                </a:cubicBezTo>
                <a:cubicBezTo>
                  <a:pt x="7054" y="15168"/>
                  <a:pt x="7019" y="15174"/>
                  <a:pt x="6989" y="15174"/>
                </a:cubicBezTo>
                <a:cubicBezTo>
                  <a:pt x="6947" y="15174"/>
                  <a:pt x="6917" y="15163"/>
                  <a:pt x="6854" y="15138"/>
                </a:cubicBezTo>
                <a:cubicBezTo>
                  <a:pt x="6801" y="15117"/>
                  <a:pt x="6737" y="15095"/>
                  <a:pt x="6715" y="15095"/>
                </a:cubicBezTo>
                <a:cubicBezTo>
                  <a:pt x="6704" y="15095"/>
                  <a:pt x="6672" y="15074"/>
                  <a:pt x="6651" y="15063"/>
                </a:cubicBezTo>
                <a:cubicBezTo>
                  <a:pt x="6618" y="15042"/>
                  <a:pt x="6587" y="15031"/>
                  <a:pt x="6533" y="15031"/>
                </a:cubicBezTo>
                <a:cubicBezTo>
                  <a:pt x="6490" y="15031"/>
                  <a:pt x="6447" y="15021"/>
                  <a:pt x="6447" y="15009"/>
                </a:cubicBezTo>
                <a:cubicBezTo>
                  <a:pt x="6447" y="15009"/>
                  <a:pt x="6436" y="14988"/>
                  <a:pt x="6404" y="14988"/>
                </a:cubicBezTo>
                <a:cubicBezTo>
                  <a:pt x="6382" y="14978"/>
                  <a:pt x="6351" y="14967"/>
                  <a:pt x="6340" y="14956"/>
                </a:cubicBezTo>
                <a:cubicBezTo>
                  <a:pt x="6318" y="14935"/>
                  <a:pt x="6189" y="14902"/>
                  <a:pt x="6136" y="14902"/>
                </a:cubicBezTo>
                <a:cubicBezTo>
                  <a:pt x="6104" y="14902"/>
                  <a:pt x="5889" y="14795"/>
                  <a:pt x="5889" y="14785"/>
                </a:cubicBezTo>
                <a:cubicBezTo>
                  <a:pt x="5879" y="14773"/>
                  <a:pt x="5836" y="14742"/>
                  <a:pt x="5793" y="14709"/>
                </a:cubicBezTo>
                <a:cubicBezTo>
                  <a:pt x="5653" y="14623"/>
                  <a:pt x="5481" y="14473"/>
                  <a:pt x="5481" y="14441"/>
                </a:cubicBezTo>
                <a:cubicBezTo>
                  <a:pt x="5481" y="14430"/>
                  <a:pt x="5450" y="14398"/>
                  <a:pt x="5428" y="14387"/>
                </a:cubicBezTo>
                <a:cubicBezTo>
                  <a:pt x="5331" y="14334"/>
                  <a:pt x="5214" y="14237"/>
                  <a:pt x="5181" y="14173"/>
                </a:cubicBezTo>
                <a:cubicBezTo>
                  <a:pt x="5171" y="14141"/>
                  <a:pt x="5138" y="14108"/>
                  <a:pt x="5117" y="14098"/>
                </a:cubicBezTo>
                <a:cubicBezTo>
                  <a:pt x="5042" y="14065"/>
                  <a:pt x="4956" y="13991"/>
                  <a:pt x="4913" y="13905"/>
                </a:cubicBezTo>
                <a:cubicBezTo>
                  <a:pt x="4881" y="13862"/>
                  <a:pt x="4828" y="13798"/>
                  <a:pt x="4785" y="13765"/>
                </a:cubicBezTo>
                <a:cubicBezTo>
                  <a:pt x="4720" y="13712"/>
                  <a:pt x="4645" y="13615"/>
                  <a:pt x="4645" y="13572"/>
                </a:cubicBezTo>
                <a:cubicBezTo>
                  <a:pt x="4645" y="13562"/>
                  <a:pt x="4602" y="13508"/>
                  <a:pt x="4549" y="13455"/>
                </a:cubicBezTo>
                <a:cubicBezTo>
                  <a:pt x="4495" y="13390"/>
                  <a:pt x="4452" y="13336"/>
                  <a:pt x="4452" y="13326"/>
                </a:cubicBezTo>
                <a:cubicBezTo>
                  <a:pt x="4452" y="13326"/>
                  <a:pt x="4430" y="13293"/>
                  <a:pt x="4387" y="13261"/>
                </a:cubicBezTo>
                <a:lnTo>
                  <a:pt x="4323" y="13197"/>
                </a:lnTo>
                <a:cubicBezTo>
                  <a:pt x="4323" y="13186"/>
                  <a:pt x="4302" y="13143"/>
                  <a:pt x="4270" y="13111"/>
                </a:cubicBezTo>
                <a:cubicBezTo>
                  <a:pt x="4194" y="13014"/>
                  <a:pt x="4163" y="12940"/>
                  <a:pt x="4173" y="12907"/>
                </a:cubicBezTo>
                <a:cubicBezTo>
                  <a:pt x="4173" y="12886"/>
                  <a:pt x="4151" y="12854"/>
                  <a:pt x="4108" y="12811"/>
                </a:cubicBezTo>
                <a:cubicBezTo>
                  <a:pt x="4012" y="12714"/>
                  <a:pt x="3894" y="12564"/>
                  <a:pt x="3830" y="12457"/>
                </a:cubicBezTo>
                <a:cubicBezTo>
                  <a:pt x="3808" y="12414"/>
                  <a:pt x="3776" y="12371"/>
                  <a:pt x="3755" y="12360"/>
                </a:cubicBezTo>
                <a:cubicBezTo>
                  <a:pt x="3733" y="12349"/>
                  <a:pt x="3722" y="12328"/>
                  <a:pt x="3722" y="12318"/>
                </a:cubicBezTo>
                <a:cubicBezTo>
                  <a:pt x="3722" y="12306"/>
                  <a:pt x="3701" y="12275"/>
                  <a:pt x="3679" y="12253"/>
                </a:cubicBezTo>
                <a:cubicBezTo>
                  <a:pt x="3658" y="12232"/>
                  <a:pt x="3605" y="12167"/>
                  <a:pt x="3572" y="12113"/>
                </a:cubicBezTo>
                <a:cubicBezTo>
                  <a:pt x="3540" y="12060"/>
                  <a:pt x="3465" y="11963"/>
                  <a:pt x="3401" y="11899"/>
                </a:cubicBezTo>
                <a:cubicBezTo>
                  <a:pt x="3336" y="11846"/>
                  <a:pt x="3283" y="11770"/>
                  <a:pt x="3283" y="11749"/>
                </a:cubicBezTo>
                <a:cubicBezTo>
                  <a:pt x="3272" y="11727"/>
                  <a:pt x="3240" y="11663"/>
                  <a:pt x="3197" y="11610"/>
                </a:cubicBezTo>
                <a:cubicBezTo>
                  <a:pt x="2971" y="11331"/>
                  <a:pt x="2897" y="11234"/>
                  <a:pt x="2864" y="11181"/>
                </a:cubicBezTo>
                <a:cubicBezTo>
                  <a:pt x="2843" y="11148"/>
                  <a:pt x="2821" y="11127"/>
                  <a:pt x="2811" y="11116"/>
                </a:cubicBezTo>
                <a:cubicBezTo>
                  <a:pt x="2800" y="11116"/>
                  <a:pt x="2800" y="11095"/>
                  <a:pt x="2800" y="11084"/>
                </a:cubicBezTo>
                <a:cubicBezTo>
                  <a:pt x="2800" y="11062"/>
                  <a:pt x="2778" y="11019"/>
                  <a:pt x="2768" y="10987"/>
                </a:cubicBezTo>
                <a:cubicBezTo>
                  <a:pt x="2704" y="10869"/>
                  <a:pt x="2639" y="10709"/>
                  <a:pt x="2639" y="10666"/>
                </a:cubicBezTo>
                <a:cubicBezTo>
                  <a:pt x="2639" y="10601"/>
                  <a:pt x="2607" y="10537"/>
                  <a:pt x="2554" y="10473"/>
                </a:cubicBezTo>
                <a:cubicBezTo>
                  <a:pt x="2511" y="10419"/>
                  <a:pt x="2511" y="10397"/>
                  <a:pt x="2500" y="10280"/>
                </a:cubicBezTo>
                <a:cubicBezTo>
                  <a:pt x="2500" y="10183"/>
                  <a:pt x="2478" y="10129"/>
                  <a:pt x="2446" y="10075"/>
                </a:cubicBezTo>
                <a:cubicBezTo>
                  <a:pt x="2425" y="10032"/>
                  <a:pt x="2403" y="9947"/>
                  <a:pt x="2382" y="9872"/>
                </a:cubicBezTo>
                <a:cubicBezTo>
                  <a:pt x="2371" y="9808"/>
                  <a:pt x="2349" y="9722"/>
                  <a:pt x="2339" y="9700"/>
                </a:cubicBezTo>
                <a:cubicBezTo>
                  <a:pt x="2339" y="9668"/>
                  <a:pt x="2328" y="9636"/>
                  <a:pt x="2339" y="9625"/>
                </a:cubicBezTo>
                <a:cubicBezTo>
                  <a:pt x="2339" y="9603"/>
                  <a:pt x="2339" y="9572"/>
                  <a:pt x="2328" y="9550"/>
                </a:cubicBezTo>
                <a:cubicBezTo>
                  <a:pt x="2318" y="9529"/>
                  <a:pt x="2306" y="9486"/>
                  <a:pt x="2306" y="9453"/>
                </a:cubicBezTo>
                <a:cubicBezTo>
                  <a:pt x="2306" y="9432"/>
                  <a:pt x="2306" y="9389"/>
                  <a:pt x="2296" y="9379"/>
                </a:cubicBezTo>
                <a:cubicBezTo>
                  <a:pt x="2264" y="9314"/>
                  <a:pt x="2199" y="9057"/>
                  <a:pt x="2189" y="8971"/>
                </a:cubicBezTo>
                <a:cubicBezTo>
                  <a:pt x="2189" y="8917"/>
                  <a:pt x="2167" y="8810"/>
                  <a:pt x="2156" y="8735"/>
                </a:cubicBezTo>
                <a:cubicBezTo>
                  <a:pt x="2103" y="8423"/>
                  <a:pt x="2092" y="8359"/>
                  <a:pt x="2135" y="8242"/>
                </a:cubicBezTo>
                <a:cubicBezTo>
                  <a:pt x="2156" y="8166"/>
                  <a:pt x="2156" y="8102"/>
                  <a:pt x="2156" y="8037"/>
                </a:cubicBezTo>
                <a:cubicBezTo>
                  <a:pt x="2146" y="7984"/>
                  <a:pt x="2156" y="7952"/>
                  <a:pt x="2167" y="7952"/>
                </a:cubicBezTo>
                <a:cubicBezTo>
                  <a:pt x="2178" y="7941"/>
                  <a:pt x="2178" y="7898"/>
                  <a:pt x="2178" y="7866"/>
                </a:cubicBezTo>
                <a:cubicBezTo>
                  <a:pt x="2178" y="7780"/>
                  <a:pt x="2199" y="7716"/>
                  <a:pt x="2242" y="7684"/>
                </a:cubicBezTo>
                <a:cubicBezTo>
                  <a:pt x="2264" y="7662"/>
                  <a:pt x="2285" y="7608"/>
                  <a:pt x="2306" y="7544"/>
                </a:cubicBezTo>
                <a:cubicBezTo>
                  <a:pt x="2318" y="7491"/>
                  <a:pt x="2339" y="7415"/>
                  <a:pt x="2339" y="7394"/>
                </a:cubicBezTo>
                <a:cubicBezTo>
                  <a:pt x="2349" y="7362"/>
                  <a:pt x="2371" y="7319"/>
                  <a:pt x="2392" y="7298"/>
                </a:cubicBezTo>
                <a:cubicBezTo>
                  <a:pt x="2446" y="7212"/>
                  <a:pt x="2500" y="7105"/>
                  <a:pt x="2521" y="6997"/>
                </a:cubicBezTo>
                <a:cubicBezTo>
                  <a:pt x="2532" y="6943"/>
                  <a:pt x="2554" y="6869"/>
                  <a:pt x="2575" y="6836"/>
                </a:cubicBezTo>
                <a:cubicBezTo>
                  <a:pt x="2585" y="6804"/>
                  <a:pt x="2607" y="6761"/>
                  <a:pt x="2607" y="6740"/>
                </a:cubicBezTo>
                <a:cubicBezTo>
                  <a:pt x="2607" y="6676"/>
                  <a:pt x="2628" y="6611"/>
                  <a:pt x="2714" y="6514"/>
                </a:cubicBezTo>
                <a:cubicBezTo>
                  <a:pt x="2747" y="6461"/>
                  <a:pt x="2778" y="6418"/>
                  <a:pt x="2790" y="6407"/>
                </a:cubicBezTo>
                <a:lnTo>
                  <a:pt x="2790" y="6343"/>
                </a:lnTo>
                <a:cubicBezTo>
                  <a:pt x="2800" y="6235"/>
                  <a:pt x="2821" y="6150"/>
                  <a:pt x="2886" y="6032"/>
                </a:cubicBezTo>
                <a:cubicBezTo>
                  <a:pt x="2918" y="5956"/>
                  <a:pt x="2940" y="5892"/>
                  <a:pt x="2940" y="5882"/>
                </a:cubicBezTo>
                <a:cubicBezTo>
                  <a:pt x="2940" y="5871"/>
                  <a:pt x="2971" y="5817"/>
                  <a:pt x="3004" y="5763"/>
                </a:cubicBezTo>
                <a:cubicBezTo>
                  <a:pt x="3036" y="5699"/>
                  <a:pt x="3090" y="5603"/>
                  <a:pt x="3122" y="5527"/>
                </a:cubicBezTo>
                <a:cubicBezTo>
                  <a:pt x="3154" y="5453"/>
                  <a:pt x="3186" y="5367"/>
                  <a:pt x="3207" y="5334"/>
                </a:cubicBezTo>
                <a:cubicBezTo>
                  <a:pt x="3219" y="5291"/>
                  <a:pt x="3250" y="5217"/>
                  <a:pt x="3272" y="5163"/>
                </a:cubicBezTo>
                <a:cubicBezTo>
                  <a:pt x="3304" y="5098"/>
                  <a:pt x="3347" y="5034"/>
                  <a:pt x="3390" y="4991"/>
                </a:cubicBezTo>
                <a:cubicBezTo>
                  <a:pt x="3422" y="4948"/>
                  <a:pt x="3465" y="4916"/>
                  <a:pt x="3476" y="4895"/>
                </a:cubicBezTo>
                <a:cubicBezTo>
                  <a:pt x="3486" y="4884"/>
                  <a:pt x="3529" y="4841"/>
                  <a:pt x="3572" y="4809"/>
                </a:cubicBezTo>
                <a:cubicBezTo>
                  <a:pt x="3615" y="4766"/>
                  <a:pt x="3658" y="4712"/>
                  <a:pt x="3669" y="4691"/>
                </a:cubicBezTo>
                <a:cubicBezTo>
                  <a:pt x="3691" y="4659"/>
                  <a:pt x="3733" y="4616"/>
                  <a:pt x="3787" y="4595"/>
                </a:cubicBezTo>
                <a:cubicBezTo>
                  <a:pt x="3841" y="4562"/>
                  <a:pt x="3894" y="4530"/>
                  <a:pt x="3915" y="4509"/>
                </a:cubicBezTo>
                <a:cubicBezTo>
                  <a:pt x="3937" y="4476"/>
                  <a:pt x="3958" y="4466"/>
                  <a:pt x="3980" y="4466"/>
                </a:cubicBezTo>
                <a:cubicBezTo>
                  <a:pt x="3991" y="4466"/>
                  <a:pt x="4055" y="4423"/>
                  <a:pt x="4120" y="4359"/>
                </a:cubicBezTo>
                <a:cubicBezTo>
                  <a:pt x="4495" y="4026"/>
                  <a:pt x="4516" y="4015"/>
                  <a:pt x="4773" y="3887"/>
                </a:cubicBezTo>
                <a:cubicBezTo>
                  <a:pt x="4806" y="3876"/>
                  <a:pt x="4849" y="3844"/>
                  <a:pt x="4881" y="3822"/>
                </a:cubicBezTo>
                <a:cubicBezTo>
                  <a:pt x="4902" y="3801"/>
                  <a:pt x="4956" y="3768"/>
                  <a:pt x="4999" y="3747"/>
                </a:cubicBezTo>
                <a:cubicBezTo>
                  <a:pt x="5042" y="3725"/>
                  <a:pt x="5095" y="3704"/>
                  <a:pt x="5106" y="3694"/>
                </a:cubicBezTo>
                <a:cubicBezTo>
                  <a:pt x="5117" y="3682"/>
                  <a:pt x="5171" y="3661"/>
                  <a:pt x="5224" y="3651"/>
                </a:cubicBezTo>
                <a:cubicBezTo>
                  <a:pt x="5278" y="3640"/>
                  <a:pt x="5331" y="3629"/>
                  <a:pt x="5342" y="3618"/>
                </a:cubicBezTo>
                <a:cubicBezTo>
                  <a:pt x="5417" y="3586"/>
                  <a:pt x="5524" y="3554"/>
                  <a:pt x="5589" y="3543"/>
                </a:cubicBezTo>
                <a:cubicBezTo>
                  <a:pt x="5632" y="3543"/>
                  <a:pt x="5707" y="3522"/>
                  <a:pt x="5771" y="3501"/>
                </a:cubicBezTo>
                <a:cubicBezTo>
                  <a:pt x="5857" y="3458"/>
                  <a:pt x="5910" y="3458"/>
                  <a:pt x="6061" y="3446"/>
                </a:cubicBezTo>
                <a:cubicBezTo>
                  <a:pt x="6119" y="3443"/>
                  <a:pt x="6159" y="3440"/>
                  <a:pt x="6188" y="3440"/>
                </a:cubicBezTo>
                <a:cubicBezTo>
                  <a:pt x="6238" y="3440"/>
                  <a:pt x="6251" y="3448"/>
                  <a:pt x="6265" y="3468"/>
                </a:cubicBezTo>
                <a:cubicBezTo>
                  <a:pt x="6271" y="3481"/>
                  <a:pt x="6277" y="3486"/>
                  <a:pt x="6288" y="3486"/>
                </a:cubicBezTo>
                <a:cubicBezTo>
                  <a:pt x="6296" y="3486"/>
                  <a:pt x="6305" y="3483"/>
                  <a:pt x="6318" y="3479"/>
                </a:cubicBezTo>
                <a:cubicBezTo>
                  <a:pt x="6340" y="3479"/>
                  <a:pt x="6415" y="3468"/>
                  <a:pt x="6479" y="3468"/>
                </a:cubicBezTo>
                <a:cubicBezTo>
                  <a:pt x="6554" y="3458"/>
                  <a:pt x="6694" y="3458"/>
                  <a:pt x="6790" y="3446"/>
                </a:cubicBezTo>
                <a:cubicBezTo>
                  <a:pt x="6862" y="3446"/>
                  <a:pt x="6943" y="3442"/>
                  <a:pt x="7005" y="3442"/>
                </a:cubicBezTo>
                <a:cubicBezTo>
                  <a:pt x="7036" y="3442"/>
                  <a:pt x="7062" y="3443"/>
                  <a:pt x="7080" y="3446"/>
                </a:cubicBezTo>
                <a:lnTo>
                  <a:pt x="7219" y="3446"/>
                </a:lnTo>
                <a:cubicBezTo>
                  <a:pt x="7241" y="3436"/>
                  <a:pt x="7359" y="3436"/>
                  <a:pt x="7488" y="3436"/>
                </a:cubicBezTo>
                <a:cubicBezTo>
                  <a:pt x="7531" y="3440"/>
                  <a:pt x="7579" y="3441"/>
                  <a:pt x="7629" y="3441"/>
                </a:cubicBezTo>
                <a:cubicBezTo>
                  <a:pt x="7727" y="3441"/>
                  <a:pt x="7827" y="3436"/>
                  <a:pt x="7884" y="3436"/>
                </a:cubicBezTo>
                <a:cubicBezTo>
                  <a:pt x="7981" y="3436"/>
                  <a:pt x="8077" y="3446"/>
                  <a:pt x="8099" y="3458"/>
                </a:cubicBezTo>
                <a:cubicBezTo>
                  <a:pt x="8116" y="3462"/>
                  <a:pt x="8130" y="3464"/>
                  <a:pt x="8143" y="3464"/>
                </a:cubicBezTo>
                <a:cubicBezTo>
                  <a:pt x="8163" y="3464"/>
                  <a:pt x="8181" y="3459"/>
                  <a:pt x="8206" y="3446"/>
                </a:cubicBezTo>
                <a:cubicBezTo>
                  <a:pt x="8231" y="3434"/>
                  <a:pt x="8248" y="3429"/>
                  <a:pt x="8274" y="3429"/>
                </a:cubicBezTo>
                <a:cubicBezTo>
                  <a:pt x="8292" y="3429"/>
                  <a:pt x="8314" y="3432"/>
                  <a:pt x="8346" y="3436"/>
                </a:cubicBezTo>
                <a:cubicBezTo>
                  <a:pt x="8379" y="3444"/>
                  <a:pt x="8402" y="3450"/>
                  <a:pt x="8440" y="3450"/>
                </a:cubicBezTo>
                <a:cubicBezTo>
                  <a:pt x="8499" y="3450"/>
                  <a:pt x="8594" y="3437"/>
                  <a:pt x="8818" y="3404"/>
                </a:cubicBezTo>
                <a:cubicBezTo>
                  <a:pt x="9011" y="3382"/>
                  <a:pt x="9085" y="3372"/>
                  <a:pt x="9290" y="3372"/>
                </a:cubicBezTo>
                <a:cubicBezTo>
                  <a:pt x="9407" y="3361"/>
                  <a:pt x="9472" y="3350"/>
                  <a:pt x="9493" y="3329"/>
                </a:cubicBezTo>
                <a:cubicBezTo>
                  <a:pt x="9514" y="3318"/>
                  <a:pt x="9569" y="3307"/>
                  <a:pt x="9697" y="3307"/>
                </a:cubicBezTo>
                <a:cubicBezTo>
                  <a:pt x="9869" y="3296"/>
                  <a:pt x="10137" y="3265"/>
                  <a:pt x="10169" y="3232"/>
                </a:cubicBezTo>
                <a:cubicBezTo>
                  <a:pt x="10180" y="3232"/>
                  <a:pt x="10287" y="3222"/>
                  <a:pt x="10394" y="3222"/>
                </a:cubicBezTo>
                <a:cubicBezTo>
                  <a:pt x="10462" y="3217"/>
                  <a:pt x="10510" y="3214"/>
                  <a:pt x="10544" y="3214"/>
                </a:cubicBezTo>
                <a:cubicBezTo>
                  <a:pt x="10591" y="3214"/>
                  <a:pt x="10609" y="3220"/>
                  <a:pt x="10609" y="3232"/>
                </a:cubicBezTo>
                <a:cubicBezTo>
                  <a:pt x="10609" y="3238"/>
                  <a:pt x="10619" y="3240"/>
                  <a:pt x="10642" y="3240"/>
                </a:cubicBezTo>
                <a:cubicBezTo>
                  <a:pt x="10665" y="3240"/>
                  <a:pt x="10700" y="3238"/>
                  <a:pt x="10748" y="3232"/>
                </a:cubicBezTo>
                <a:cubicBezTo>
                  <a:pt x="10856" y="3232"/>
                  <a:pt x="10887" y="3232"/>
                  <a:pt x="10887" y="3243"/>
                </a:cubicBezTo>
                <a:cubicBezTo>
                  <a:pt x="10887" y="3275"/>
                  <a:pt x="11049" y="3329"/>
                  <a:pt x="11123" y="3329"/>
                </a:cubicBezTo>
                <a:cubicBezTo>
                  <a:pt x="11188" y="3329"/>
                  <a:pt x="11285" y="3361"/>
                  <a:pt x="11306" y="3382"/>
                </a:cubicBezTo>
                <a:cubicBezTo>
                  <a:pt x="11316" y="3404"/>
                  <a:pt x="11445" y="3479"/>
                  <a:pt x="11531" y="3501"/>
                </a:cubicBezTo>
                <a:cubicBezTo>
                  <a:pt x="11564" y="3511"/>
                  <a:pt x="11595" y="3543"/>
                  <a:pt x="11607" y="3554"/>
                </a:cubicBezTo>
                <a:cubicBezTo>
                  <a:pt x="11628" y="3597"/>
                  <a:pt x="11788" y="3715"/>
                  <a:pt x="11885" y="3768"/>
                </a:cubicBezTo>
                <a:cubicBezTo>
                  <a:pt x="11907" y="3779"/>
                  <a:pt x="11928" y="3811"/>
                  <a:pt x="11939" y="3833"/>
                </a:cubicBezTo>
                <a:cubicBezTo>
                  <a:pt x="11939" y="3844"/>
                  <a:pt x="11971" y="3887"/>
                  <a:pt x="12024" y="3918"/>
                </a:cubicBezTo>
                <a:cubicBezTo>
                  <a:pt x="12078" y="3951"/>
                  <a:pt x="12132" y="4004"/>
                  <a:pt x="12164" y="4058"/>
                </a:cubicBezTo>
                <a:cubicBezTo>
                  <a:pt x="12196" y="4101"/>
                  <a:pt x="12229" y="4144"/>
                  <a:pt x="12250" y="4154"/>
                </a:cubicBezTo>
                <a:cubicBezTo>
                  <a:pt x="12272" y="4166"/>
                  <a:pt x="12368" y="4262"/>
                  <a:pt x="12453" y="4369"/>
                </a:cubicBezTo>
                <a:cubicBezTo>
                  <a:pt x="12550" y="4476"/>
                  <a:pt x="12647" y="4583"/>
                  <a:pt x="12679" y="4605"/>
                </a:cubicBezTo>
                <a:cubicBezTo>
                  <a:pt x="12711" y="4626"/>
                  <a:pt x="12744" y="4669"/>
                  <a:pt x="12765" y="4702"/>
                </a:cubicBezTo>
                <a:cubicBezTo>
                  <a:pt x="12775" y="4723"/>
                  <a:pt x="12829" y="4798"/>
                  <a:pt x="12883" y="4852"/>
                </a:cubicBezTo>
                <a:cubicBezTo>
                  <a:pt x="12937" y="4905"/>
                  <a:pt x="12979" y="4959"/>
                  <a:pt x="12979" y="4970"/>
                </a:cubicBezTo>
                <a:cubicBezTo>
                  <a:pt x="12979" y="4981"/>
                  <a:pt x="13033" y="5034"/>
                  <a:pt x="13087" y="5098"/>
                </a:cubicBezTo>
                <a:cubicBezTo>
                  <a:pt x="13151" y="5174"/>
                  <a:pt x="13215" y="5270"/>
                  <a:pt x="13247" y="5334"/>
                </a:cubicBezTo>
                <a:cubicBezTo>
                  <a:pt x="13280" y="5399"/>
                  <a:pt x="13333" y="5484"/>
                  <a:pt x="13354" y="5527"/>
                </a:cubicBezTo>
                <a:cubicBezTo>
                  <a:pt x="13387" y="5581"/>
                  <a:pt x="13440" y="5689"/>
                  <a:pt x="13473" y="5775"/>
                </a:cubicBezTo>
                <a:cubicBezTo>
                  <a:pt x="13505" y="5860"/>
                  <a:pt x="13537" y="5946"/>
                  <a:pt x="13548" y="5978"/>
                </a:cubicBezTo>
                <a:cubicBezTo>
                  <a:pt x="13559" y="5999"/>
                  <a:pt x="13569" y="6032"/>
                  <a:pt x="13569" y="6042"/>
                </a:cubicBezTo>
                <a:cubicBezTo>
                  <a:pt x="13569" y="6085"/>
                  <a:pt x="13623" y="6257"/>
                  <a:pt x="13645" y="6311"/>
                </a:cubicBezTo>
                <a:cubicBezTo>
                  <a:pt x="13655" y="6321"/>
                  <a:pt x="13687" y="6428"/>
                  <a:pt x="13730" y="6536"/>
                </a:cubicBezTo>
                <a:cubicBezTo>
                  <a:pt x="13762" y="6654"/>
                  <a:pt x="13795" y="6750"/>
                  <a:pt x="13805" y="6750"/>
                </a:cubicBezTo>
                <a:cubicBezTo>
                  <a:pt x="13838" y="6772"/>
                  <a:pt x="13859" y="6836"/>
                  <a:pt x="13838" y="6857"/>
                </a:cubicBezTo>
                <a:cubicBezTo>
                  <a:pt x="13826" y="6879"/>
                  <a:pt x="13826" y="6912"/>
                  <a:pt x="13848" y="6986"/>
                </a:cubicBezTo>
                <a:cubicBezTo>
                  <a:pt x="13859" y="7040"/>
                  <a:pt x="13880" y="7115"/>
                  <a:pt x="13880" y="7169"/>
                </a:cubicBezTo>
                <a:cubicBezTo>
                  <a:pt x="13880" y="7212"/>
                  <a:pt x="13891" y="7265"/>
                  <a:pt x="13902" y="7298"/>
                </a:cubicBezTo>
                <a:cubicBezTo>
                  <a:pt x="13912" y="7319"/>
                  <a:pt x="13923" y="7383"/>
                  <a:pt x="13934" y="7415"/>
                </a:cubicBezTo>
                <a:cubicBezTo>
                  <a:pt x="13934" y="7458"/>
                  <a:pt x="13955" y="7544"/>
                  <a:pt x="13966" y="7587"/>
                </a:cubicBezTo>
                <a:cubicBezTo>
                  <a:pt x="13988" y="7641"/>
                  <a:pt x="13998" y="7705"/>
                  <a:pt x="13998" y="7727"/>
                </a:cubicBezTo>
                <a:cubicBezTo>
                  <a:pt x="13988" y="7748"/>
                  <a:pt x="13998" y="7801"/>
                  <a:pt x="14009" y="7844"/>
                </a:cubicBezTo>
                <a:cubicBezTo>
                  <a:pt x="14020" y="7887"/>
                  <a:pt x="14031" y="7920"/>
                  <a:pt x="14020" y="7930"/>
                </a:cubicBezTo>
                <a:cubicBezTo>
                  <a:pt x="14009" y="7930"/>
                  <a:pt x="14009" y="7963"/>
                  <a:pt x="14031" y="8006"/>
                </a:cubicBezTo>
                <a:cubicBezTo>
                  <a:pt x="14041" y="8037"/>
                  <a:pt x="14052" y="8102"/>
                  <a:pt x="14062" y="8166"/>
                </a:cubicBezTo>
                <a:cubicBezTo>
                  <a:pt x="14062" y="8230"/>
                  <a:pt x="14074" y="8295"/>
                  <a:pt x="14084" y="8316"/>
                </a:cubicBezTo>
                <a:cubicBezTo>
                  <a:pt x="14116" y="8370"/>
                  <a:pt x="14159" y="8702"/>
                  <a:pt x="14148" y="8821"/>
                </a:cubicBezTo>
                <a:lnTo>
                  <a:pt x="14148" y="8938"/>
                </a:lnTo>
                <a:lnTo>
                  <a:pt x="14148" y="9250"/>
                </a:lnTo>
                <a:cubicBezTo>
                  <a:pt x="14148" y="9496"/>
                  <a:pt x="14148" y="9529"/>
                  <a:pt x="14181" y="9539"/>
                </a:cubicBezTo>
                <a:cubicBezTo>
                  <a:pt x="14202" y="9560"/>
                  <a:pt x="14202" y="9560"/>
                  <a:pt x="14181" y="9657"/>
                </a:cubicBezTo>
                <a:cubicBezTo>
                  <a:pt x="14159" y="9722"/>
                  <a:pt x="14159" y="9775"/>
                  <a:pt x="14159" y="9786"/>
                </a:cubicBezTo>
                <a:cubicBezTo>
                  <a:pt x="14170" y="9796"/>
                  <a:pt x="14170" y="9818"/>
                  <a:pt x="14159" y="9839"/>
                </a:cubicBezTo>
                <a:cubicBezTo>
                  <a:pt x="14159" y="9851"/>
                  <a:pt x="14148" y="9893"/>
                  <a:pt x="14159" y="9936"/>
                </a:cubicBezTo>
                <a:cubicBezTo>
                  <a:pt x="14170" y="10044"/>
                  <a:pt x="14170" y="10354"/>
                  <a:pt x="14159" y="10440"/>
                </a:cubicBezTo>
                <a:cubicBezTo>
                  <a:pt x="14148" y="10473"/>
                  <a:pt x="14127" y="10547"/>
                  <a:pt x="14105" y="10590"/>
                </a:cubicBezTo>
                <a:cubicBezTo>
                  <a:pt x="14084" y="10633"/>
                  <a:pt x="14052" y="10719"/>
                  <a:pt x="14031" y="10783"/>
                </a:cubicBezTo>
                <a:cubicBezTo>
                  <a:pt x="14009" y="10848"/>
                  <a:pt x="13966" y="10945"/>
                  <a:pt x="13934" y="11009"/>
                </a:cubicBezTo>
                <a:cubicBezTo>
                  <a:pt x="13902" y="11062"/>
                  <a:pt x="13869" y="11138"/>
                  <a:pt x="13859" y="11181"/>
                </a:cubicBezTo>
                <a:cubicBezTo>
                  <a:pt x="13859" y="11223"/>
                  <a:pt x="13838" y="11266"/>
                  <a:pt x="13805" y="11298"/>
                </a:cubicBezTo>
                <a:cubicBezTo>
                  <a:pt x="13773" y="11331"/>
                  <a:pt x="13590" y="11695"/>
                  <a:pt x="13590" y="11738"/>
                </a:cubicBezTo>
                <a:cubicBezTo>
                  <a:pt x="13590" y="11749"/>
                  <a:pt x="13559" y="11803"/>
                  <a:pt x="13526" y="11867"/>
                </a:cubicBezTo>
                <a:cubicBezTo>
                  <a:pt x="13483" y="11931"/>
                  <a:pt x="13451" y="11996"/>
                  <a:pt x="13451" y="11996"/>
                </a:cubicBezTo>
                <a:cubicBezTo>
                  <a:pt x="13451" y="12006"/>
                  <a:pt x="13419" y="12049"/>
                  <a:pt x="13397" y="12092"/>
                </a:cubicBezTo>
                <a:cubicBezTo>
                  <a:pt x="13366" y="12146"/>
                  <a:pt x="13333" y="12189"/>
                  <a:pt x="13333" y="12199"/>
                </a:cubicBezTo>
                <a:cubicBezTo>
                  <a:pt x="13333" y="12232"/>
                  <a:pt x="13258" y="12318"/>
                  <a:pt x="13226" y="12318"/>
                </a:cubicBezTo>
                <a:cubicBezTo>
                  <a:pt x="13215" y="12318"/>
                  <a:pt x="13173" y="12371"/>
                  <a:pt x="13119" y="12446"/>
                </a:cubicBezTo>
                <a:cubicBezTo>
                  <a:pt x="13022" y="12575"/>
                  <a:pt x="12958" y="12650"/>
                  <a:pt x="12861" y="12735"/>
                </a:cubicBezTo>
                <a:cubicBezTo>
                  <a:pt x="12829" y="12768"/>
                  <a:pt x="12754" y="12843"/>
                  <a:pt x="12701" y="12886"/>
                </a:cubicBezTo>
                <a:cubicBezTo>
                  <a:pt x="12658" y="12940"/>
                  <a:pt x="12593" y="12993"/>
                  <a:pt x="12561" y="13014"/>
                </a:cubicBezTo>
                <a:cubicBezTo>
                  <a:pt x="12539" y="13025"/>
                  <a:pt x="12465" y="13079"/>
                  <a:pt x="12389" y="13133"/>
                </a:cubicBezTo>
                <a:cubicBezTo>
                  <a:pt x="12325" y="13176"/>
                  <a:pt x="12239" y="13240"/>
                  <a:pt x="12196" y="13261"/>
                </a:cubicBezTo>
                <a:cubicBezTo>
                  <a:pt x="12164" y="13293"/>
                  <a:pt x="12089" y="13347"/>
                  <a:pt x="12057" y="13379"/>
                </a:cubicBezTo>
                <a:cubicBezTo>
                  <a:pt x="11982" y="13455"/>
                  <a:pt x="11810" y="13572"/>
                  <a:pt x="11778" y="13572"/>
                </a:cubicBezTo>
                <a:cubicBezTo>
                  <a:pt x="11757" y="13572"/>
                  <a:pt x="11552" y="13658"/>
                  <a:pt x="11371" y="13755"/>
                </a:cubicBezTo>
                <a:cubicBezTo>
                  <a:pt x="11285" y="13798"/>
                  <a:pt x="11209" y="13830"/>
                  <a:pt x="11199" y="13830"/>
                </a:cubicBezTo>
                <a:cubicBezTo>
                  <a:pt x="11177" y="13830"/>
                  <a:pt x="11156" y="13830"/>
                  <a:pt x="11156" y="13841"/>
                </a:cubicBezTo>
                <a:cubicBezTo>
                  <a:pt x="11145" y="13851"/>
                  <a:pt x="11059" y="13884"/>
                  <a:pt x="10973" y="13915"/>
                </a:cubicBezTo>
                <a:cubicBezTo>
                  <a:pt x="10887" y="13948"/>
                  <a:pt x="10791" y="13980"/>
                  <a:pt x="10759" y="13991"/>
                </a:cubicBezTo>
                <a:cubicBezTo>
                  <a:pt x="10737" y="14001"/>
                  <a:pt x="10684" y="14012"/>
                  <a:pt x="10641" y="14023"/>
                </a:cubicBezTo>
                <a:cubicBezTo>
                  <a:pt x="10609" y="14034"/>
                  <a:pt x="10566" y="14055"/>
                  <a:pt x="10544" y="14065"/>
                </a:cubicBezTo>
                <a:cubicBezTo>
                  <a:pt x="10534" y="14087"/>
                  <a:pt x="10491" y="14108"/>
                  <a:pt x="10470" y="14108"/>
                </a:cubicBezTo>
                <a:cubicBezTo>
                  <a:pt x="10437" y="14120"/>
                  <a:pt x="10405" y="14130"/>
                  <a:pt x="10405" y="14141"/>
                </a:cubicBezTo>
                <a:cubicBezTo>
                  <a:pt x="10394" y="14162"/>
                  <a:pt x="10373" y="14173"/>
                  <a:pt x="10351" y="14173"/>
                </a:cubicBezTo>
                <a:cubicBezTo>
                  <a:pt x="10319" y="14173"/>
                  <a:pt x="10255" y="14184"/>
                  <a:pt x="10212" y="14205"/>
                </a:cubicBezTo>
                <a:cubicBezTo>
                  <a:pt x="10165" y="14223"/>
                  <a:pt x="10140" y="14231"/>
                  <a:pt x="10121" y="14231"/>
                </a:cubicBezTo>
                <a:cubicBezTo>
                  <a:pt x="10105" y="14231"/>
                  <a:pt x="10092" y="14225"/>
                  <a:pt x="10072" y="14216"/>
                </a:cubicBezTo>
                <a:cubicBezTo>
                  <a:pt x="10061" y="14208"/>
                  <a:pt x="10052" y="14203"/>
                  <a:pt x="10039" y="14203"/>
                </a:cubicBezTo>
                <a:cubicBezTo>
                  <a:pt x="10018" y="14203"/>
                  <a:pt x="9986" y="14218"/>
                  <a:pt x="9912" y="14259"/>
                </a:cubicBezTo>
                <a:cubicBezTo>
                  <a:pt x="9815" y="14313"/>
                  <a:pt x="9783" y="14323"/>
                  <a:pt x="9719" y="14323"/>
                </a:cubicBezTo>
                <a:cubicBezTo>
                  <a:pt x="9676" y="14323"/>
                  <a:pt x="9590" y="14334"/>
                  <a:pt x="9526" y="14344"/>
                </a:cubicBezTo>
                <a:cubicBezTo>
                  <a:pt x="9472" y="14366"/>
                  <a:pt x="9364" y="14377"/>
                  <a:pt x="9300" y="14387"/>
                </a:cubicBezTo>
                <a:cubicBezTo>
                  <a:pt x="9247" y="14387"/>
                  <a:pt x="9171" y="14409"/>
                  <a:pt x="9139" y="14420"/>
                </a:cubicBezTo>
                <a:cubicBezTo>
                  <a:pt x="9107" y="14441"/>
                  <a:pt x="9021" y="14452"/>
                  <a:pt x="8914" y="14463"/>
                </a:cubicBezTo>
                <a:cubicBezTo>
                  <a:pt x="8818" y="14473"/>
                  <a:pt x="8668" y="14484"/>
                  <a:pt x="8582" y="14495"/>
                </a:cubicBezTo>
                <a:cubicBezTo>
                  <a:pt x="8453" y="14495"/>
                  <a:pt x="8432" y="14495"/>
                  <a:pt x="8410" y="14473"/>
                </a:cubicBezTo>
                <a:cubicBezTo>
                  <a:pt x="8398" y="14461"/>
                  <a:pt x="8389" y="14455"/>
                  <a:pt x="8373" y="14455"/>
                </a:cubicBezTo>
                <a:cubicBezTo>
                  <a:pt x="8362" y="14455"/>
                  <a:pt x="8347" y="14458"/>
                  <a:pt x="8324" y="14463"/>
                </a:cubicBezTo>
                <a:cubicBezTo>
                  <a:pt x="8299" y="14470"/>
                  <a:pt x="8261" y="14474"/>
                  <a:pt x="8216" y="14474"/>
                </a:cubicBezTo>
                <a:cubicBezTo>
                  <a:pt x="8065" y="14474"/>
                  <a:pt x="7833" y="14437"/>
                  <a:pt x="7734" y="14387"/>
                </a:cubicBezTo>
                <a:cubicBezTo>
                  <a:pt x="7727" y="14387"/>
                  <a:pt x="7701" y="14383"/>
                  <a:pt x="7668" y="14383"/>
                </a:cubicBezTo>
                <a:cubicBezTo>
                  <a:pt x="7652" y="14383"/>
                  <a:pt x="7634" y="14384"/>
                  <a:pt x="7616" y="14387"/>
                </a:cubicBezTo>
                <a:cubicBezTo>
                  <a:pt x="7595" y="14390"/>
                  <a:pt x="7577" y="14391"/>
                  <a:pt x="7562" y="14391"/>
                </a:cubicBezTo>
                <a:cubicBezTo>
                  <a:pt x="7516" y="14391"/>
                  <a:pt x="7490" y="14379"/>
                  <a:pt x="7434" y="14356"/>
                </a:cubicBezTo>
                <a:cubicBezTo>
                  <a:pt x="7391" y="14334"/>
                  <a:pt x="7316" y="14313"/>
                  <a:pt x="7283" y="14313"/>
                </a:cubicBezTo>
                <a:cubicBezTo>
                  <a:pt x="7209" y="14301"/>
                  <a:pt x="7155" y="14280"/>
                  <a:pt x="7155" y="14270"/>
                </a:cubicBezTo>
                <a:cubicBezTo>
                  <a:pt x="7155" y="14248"/>
                  <a:pt x="6908" y="14173"/>
                  <a:pt x="6811" y="14151"/>
                </a:cubicBezTo>
                <a:cubicBezTo>
                  <a:pt x="6769" y="14151"/>
                  <a:pt x="6683" y="14108"/>
                  <a:pt x="6597" y="14055"/>
                </a:cubicBezTo>
                <a:cubicBezTo>
                  <a:pt x="6522" y="14001"/>
                  <a:pt x="6447" y="13958"/>
                  <a:pt x="6425" y="13948"/>
                </a:cubicBezTo>
                <a:cubicBezTo>
                  <a:pt x="6308" y="13872"/>
                  <a:pt x="6297" y="13862"/>
                  <a:pt x="6286" y="13830"/>
                </a:cubicBezTo>
                <a:cubicBezTo>
                  <a:pt x="6286" y="13819"/>
                  <a:pt x="6243" y="13787"/>
                  <a:pt x="6201" y="13776"/>
                </a:cubicBezTo>
                <a:cubicBezTo>
                  <a:pt x="6136" y="13755"/>
                  <a:pt x="6093" y="13722"/>
                  <a:pt x="6061" y="13679"/>
                </a:cubicBezTo>
                <a:cubicBezTo>
                  <a:pt x="6029" y="13636"/>
                  <a:pt x="5975" y="13594"/>
                  <a:pt x="5953" y="13583"/>
                </a:cubicBezTo>
                <a:cubicBezTo>
                  <a:pt x="5922" y="13572"/>
                  <a:pt x="5900" y="13551"/>
                  <a:pt x="5900" y="13529"/>
                </a:cubicBezTo>
                <a:cubicBezTo>
                  <a:pt x="5900" y="13519"/>
                  <a:pt x="5846" y="13455"/>
                  <a:pt x="5793" y="13390"/>
                </a:cubicBezTo>
                <a:cubicBezTo>
                  <a:pt x="5729" y="13336"/>
                  <a:pt x="5653" y="13250"/>
                  <a:pt x="5610" y="13207"/>
                </a:cubicBezTo>
                <a:cubicBezTo>
                  <a:pt x="5578" y="13154"/>
                  <a:pt x="5524" y="13100"/>
                  <a:pt x="5503" y="13068"/>
                </a:cubicBezTo>
                <a:cubicBezTo>
                  <a:pt x="5471" y="13047"/>
                  <a:pt x="5439" y="13004"/>
                  <a:pt x="5417" y="12971"/>
                </a:cubicBezTo>
                <a:cubicBezTo>
                  <a:pt x="5396" y="12940"/>
                  <a:pt x="5342" y="12875"/>
                  <a:pt x="5310" y="12832"/>
                </a:cubicBezTo>
                <a:cubicBezTo>
                  <a:pt x="5267" y="12790"/>
                  <a:pt x="5214" y="12735"/>
                  <a:pt x="5192" y="12693"/>
                </a:cubicBezTo>
                <a:cubicBezTo>
                  <a:pt x="5160" y="12661"/>
                  <a:pt x="5128" y="12628"/>
                  <a:pt x="5117" y="12628"/>
                </a:cubicBezTo>
                <a:cubicBezTo>
                  <a:pt x="5085" y="12628"/>
                  <a:pt x="5042" y="12575"/>
                  <a:pt x="5042" y="12542"/>
                </a:cubicBezTo>
                <a:cubicBezTo>
                  <a:pt x="5042" y="12521"/>
                  <a:pt x="4999" y="12468"/>
                  <a:pt x="4956" y="12425"/>
                </a:cubicBezTo>
                <a:cubicBezTo>
                  <a:pt x="4913" y="12382"/>
                  <a:pt x="4870" y="12318"/>
                  <a:pt x="4849" y="12285"/>
                </a:cubicBezTo>
                <a:cubicBezTo>
                  <a:pt x="4828" y="12253"/>
                  <a:pt x="4763" y="12189"/>
                  <a:pt x="4709" y="12124"/>
                </a:cubicBezTo>
                <a:cubicBezTo>
                  <a:pt x="4656" y="12070"/>
                  <a:pt x="4592" y="11996"/>
                  <a:pt x="4570" y="11953"/>
                </a:cubicBezTo>
                <a:cubicBezTo>
                  <a:pt x="4549" y="11910"/>
                  <a:pt x="4495" y="11834"/>
                  <a:pt x="4463" y="11792"/>
                </a:cubicBezTo>
                <a:cubicBezTo>
                  <a:pt x="4430" y="11749"/>
                  <a:pt x="4387" y="11663"/>
                  <a:pt x="4356" y="11610"/>
                </a:cubicBezTo>
                <a:cubicBezTo>
                  <a:pt x="4323" y="11545"/>
                  <a:pt x="4291" y="11502"/>
                  <a:pt x="4270" y="11491"/>
                </a:cubicBezTo>
                <a:cubicBezTo>
                  <a:pt x="4248" y="11481"/>
                  <a:pt x="4227" y="11459"/>
                  <a:pt x="4227" y="11448"/>
                </a:cubicBezTo>
                <a:cubicBezTo>
                  <a:pt x="4227" y="11438"/>
                  <a:pt x="4205" y="11395"/>
                  <a:pt x="4184" y="11352"/>
                </a:cubicBezTo>
                <a:cubicBezTo>
                  <a:pt x="4151" y="11309"/>
                  <a:pt x="4108" y="11223"/>
                  <a:pt x="4077" y="11159"/>
                </a:cubicBezTo>
                <a:cubicBezTo>
                  <a:pt x="4044" y="11095"/>
                  <a:pt x="4012" y="11019"/>
                  <a:pt x="3991" y="10987"/>
                </a:cubicBezTo>
                <a:cubicBezTo>
                  <a:pt x="3980" y="10955"/>
                  <a:pt x="3948" y="10923"/>
                  <a:pt x="3937" y="10923"/>
                </a:cubicBezTo>
                <a:cubicBezTo>
                  <a:pt x="3915" y="10923"/>
                  <a:pt x="3851" y="10837"/>
                  <a:pt x="3862" y="10826"/>
                </a:cubicBezTo>
                <a:cubicBezTo>
                  <a:pt x="3872" y="10816"/>
                  <a:pt x="3851" y="10783"/>
                  <a:pt x="3830" y="10740"/>
                </a:cubicBezTo>
                <a:cubicBezTo>
                  <a:pt x="3808" y="10709"/>
                  <a:pt x="3776" y="10633"/>
                  <a:pt x="3765" y="10569"/>
                </a:cubicBezTo>
                <a:cubicBezTo>
                  <a:pt x="3755" y="10516"/>
                  <a:pt x="3712" y="10408"/>
                  <a:pt x="3679" y="10333"/>
                </a:cubicBezTo>
                <a:cubicBezTo>
                  <a:pt x="3637" y="10258"/>
                  <a:pt x="3615" y="10194"/>
                  <a:pt x="3615" y="10183"/>
                </a:cubicBezTo>
                <a:cubicBezTo>
                  <a:pt x="3615" y="10172"/>
                  <a:pt x="3605" y="10151"/>
                  <a:pt x="3583" y="10151"/>
                </a:cubicBezTo>
                <a:cubicBezTo>
                  <a:pt x="3572" y="10140"/>
                  <a:pt x="3562" y="10097"/>
                  <a:pt x="3562" y="10065"/>
                </a:cubicBezTo>
                <a:cubicBezTo>
                  <a:pt x="3551" y="10032"/>
                  <a:pt x="3529" y="9979"/>
                  <a:pt x="3519" y="9947"/>
                </a:cubicBezTo>
                <a:cubicBezTo>
                  <a:pt x="3379" y="9657"/>
                  <a:pt x="3304" y="9464"/>
                  <a:pt x="3293" y="9357"/>
                </a:cubicBezTo>
                <a:cubicBezTo>
                  <a:pt x="3283" y="9314"/>
                  <a:pt x="3272" y="9260"/>
                  <a:pt x="3262" y="9239"/>
                </a:cubicBezTo>
                <a:cubicBezTo>
                  <a:pt x="3250" y="9217"/>
                  <a:pt x="3240" y="9164"/>
                  <a:pt x="3229" y="9121"/>
                </a:cubicBezTo>
                <a:cubicBezTo>
                  <a:pt x="3229" y="9067"/>
                  <a:pt x="3207" y="8971"/>
                  <a:pt x="3197" y="8895"/>
                </a:cubicBezTo>
                <a:cubicBezTo>
                  <a:pt x="3176" y="8745"/>
                  <a:pt x="3176" y="8563"/>
                  <a:pt x="3207" y="8423"/>
                </a:cubicBezTo>
                <a:cubicBezTo>
                  <a:pt x="3219" y="8381"/>
                  <a:pt x="3219" y="8327"/>
                  <a:pt x="3219" y="8306"/>
                </a:cubicBezTo>
                <a:cubicBezTo>
                  <a:pt x="3207" y="8295"/>
                  <a:pt x="3219" y="8199"/>
                  <a:pt x="3240" y="8102"/>
                </a:cubicBezTo>
                <a:cubicBezTo>
                  <a:pt x="3262" y="7963"/>
                  <a:pt x="3272" y="7909"/>
                  <a:pt x="3293" y="7887"/>
                </a:cubicBezTo>
                <a:cubicBezTo>
                  <a:pt x="3326" y="7866"/>
                  <a:pt x="3336" y="7823"/>
                  <a:pt x="3347" y="7748"/>
                </a:cubicBezTo>
                <a:cubicBezTo>
                  <a:pt x="3347" y="7694"/>
                  <a:pt x="3358" y="7641"/>
                  <a:pt x="3369" y="7641"/>
                </a:cubicBezTo>
                <a:cubicBezTo>
                  <a:pt x="3379" y="7641"/>
                  <a:pt x="3433" y="7501"/>
                  <a:pt x="3465" y="7415"/>
                </a:cubicBezTo>
                <a:cubicBezTo>
                  <a:pt x="3476" y="7383"/>
                  <a:pt x="3497" y="7329"/>
                  <a:pt x="3508" y="7308"/>
                </a:cubicBezTo>
                <a:cubicBezTo>
                  <a:pt x="3529" y="7276"/>
                  <a:pt x="3551" y="7222"/>
                  <a:pt x="3551" y="7190"/>
                </a:cubicBezTo>
                <a:cubicBezTo>
                  <a:pt x="3551" y="7158"/>
                  <a:pt x="3562" y="7115"/>
                  <a:pt x="3583" y="7083"/>
                </a:cubicBezTo>
                <a:cubicBezTo>
                  <a:pt x="3594" y="7062"/>
                  <a:pt x="3615" y="7008"/>
                  <a:pt x="3615" y="6976"/>
                </a:cubicBezTo>
                <a:cubicBezTo>
                  <a:pt x="3626" y="6943"/>
                  <a:pt x="3648" y="6912"/>
                  <a:pt x="3658" y="6890"/>
                </a:cubicBezTo>
                <a:cubicBezTo>
                  <a:pt x="3679" y="6879"/>
                  <a:pt x="3701" y="6815"/>
                  <a:pt x="3712" y="6750"/>
                </a:cubicBezTo>
                <a:cubicBezTo>
                  <a:pt x="3733" y="6686"/>
                  <a:pt x="3755" y="6621"/>
                  <a:pt x="3765" y="6611"/>
                </a:cubicBezTo>
                <a:cubicBezTo>
                  <a:pt x="3776" y="6590"/>
                  <a:pt x="3798" y="6536"/>
                  <a:pt x="3819" y="6482"/>
                </a:cubicBezTo>
                <a:cubicBezTo>
                  <a:pt x="3830" y="6428"/>
                  <a:pt x="3872" y="6364"/>
                  <a:pt x="3905" y="6321"/>
                </a:cubicBezTo>
                <a:cubicBezTo>
                  <a:pt x="3937" y="6278"/>
                  <a:pt x="3991" y="6204"/>
                  <a:pt x="4023" y="6139"/>
                </a:cubicBezTo>
                <a:cubicBezTo>
                  <a:pt x="4055" y="6075"/>
                  <a:pt x="4098" y="6021"/>
                  <a:pt x="4108" y="6011"/>
                </a:cubicBezTo>
                <a:cubicBezTo>
                  <a:pt x="4130" y="5999"/>
                  <a:pt x="4151" y="5956"/>
                  <a:pt x="4173" y="5914"/>
                </a:cubicBezTo>
                <a:cubicBezTo>
                  <a:pt x="4194" y="5860"/>
                  <a:pt x="4216" y="5839"/>
                  <a:pt x="4270" y="5806"/>
                </a:cubicBezTo>
                <a:cubicBezTo>
                  <a:pt x="4441" y="5720"/>
                  <a:pt x="4645" y="5570"/>
                  <a:pt x="4677" y="5506"/>
                </a:cubicBezTo>
                <a:cubicBezTo>
                  <a:pt x="4688" y="5484"/>
                  <a:pt x="4742" y="5431"/>
                  <a:pt x="4785" y="5399"/>
                </a:cubicBezTo>
                <a:cubicBezTo>
                  <a:pt x="4892" y="5313"/>
                  <a:pt x="5031" y="5206"/>
                  <a:pt x="5117" y="5120"/>
                </a:cubicBezTo>
                <a:cubicBezTo>
                  <a:pt x="5149" y="5088"/>
                  <a:pt x="5224" y="5034"/>
                  <a:pt x="5288" y="5002"/>
                </a:cubicBezTo>
                <a:cubicBezTo>
                  <a:pt x="5342" y="4970"/>
                  <a:pt x="5417" y="4916"/>
                  <a:pt x="5450" y="4884"/>
                </a:cubicBezTo>
                <a:cubicBezTo>
                  <a:pt x="5567" y="4777"/>
                  <a:pt x="5696" y="4702"/>
                  <a:pt x="5803" y="4702"/>
                </a:cubicBezTo>
                <a:cubicBezTo>
                  <a:pt x="5846" y="4691"/>
                  <a:pt x="5932" y="4680"/>
                  <a:pt x="5986" y="4659"/>
                </a:cubicBezTo>
                <a:cubicBezTo>
                  <a:pt x="6029" y="4648"/>
                  <a:pt x="6093" y="4626"/>
                  <a:pt x="6125" y="4616"/>
                </a:cubicBezTo>
                <a:cubicBezTo>
                  <a:pt x="6146" y="4616"/>
                  <a:pt x="6179" y="4595"/>
                  <a:pt x="6179" y="4583"/>
                </a:cubicBezTo>
                <a:cubicBezTo>
                  <a:pt x="6189" y="4573"/>
                  <a:pt x="6222" y="4562"/>
                  <a:pt x="6286" y="4562"/>
                </a:cubicBezTo>
                <a:cubicBezTo>
                  <a:pt x="6340" y="4552"/>
                  <a:pt x="6415" y="4530"/>
                  <a:pt x="6479" y="4509"/>
                </a:cubicBezTo>
                <a:cubicBezTo>
                  <a:pt x="6533" y="4476"/>
                  <a:pt x="6608" y="4455"/>
                  <a:pt x="6661" y="4455"/>
                </a:cubicBezTo>
                <a:cubicBezTo>
                  <a:pt x="6715" y="4455"/>
                  <a:pt x="6780" y="4444"/>
                  <a:pt x="6811" y="4423"/>
                </a:cubicBezTo>
                <a:cubicBezTo>
                  <a:pt x="6844" y="4412"/>
                  <a:pt x="6897" y="4402"/>
                  <a:pt x="6919" y="4402"/>
                </a:cubicBezTo>
                <a:cubicBezTo>
                  <a:pt x="6940" y="4402"/>
                  <a:pt x="6994" y="4390"/>
                  <a:pt x="7037" y="4369"/>
                </a:cubicBezTo>
                <a:cubicBezTo>
                  <a:pt x="7069" y="4359"/>
                  <a:pt x="7133" y="4348"/>
                  <a:pt x="7166" y="4348"/>
                </a:cubicBezTo>
                <a:cubicBezTo>
                  <a:pt x="7209" y="4348"/>
                  <a:pt x="7230" y="4337"/>
                  <a:pt x="7241" y="4326"/>
                </a:cubicBezTo>
                <a:cubicBezTo>
                  <a:pt x="7241" y="4306"/>
                  <a:pt x="7249" y="4298"/>
                  <a:pt x="7281" y="4298"/>
                </a:cubicBezTo>
                <a:cubicBezTo>
                  <a:pt x="7299" y="4298"/>
                  <a:pt x="7324" y="4301"/>
                  <a:pt x="7359" y="4305"/>
                </a:cubicBezTo>
                <a:lnTo>
                  <a:pt x="7605" y="4305"/>
                </a:lnTo>
                <a:cubicBezTo>
                  <a:pt x="7712" y="4294"/>
                  <a:pt x="7734" y="4294"/>
                  <a:pt x="7755" y="4273"/>
                </a:cubicBezTo>
                <a:cubicBezTo>
                  <a:pt x="7767" y="4240"/>
                  <a:pt x="7788" y="4240"/>
                  <a:pt x="7917" y="4240"/>
                </a:cubicBezTo>
                <a:cubicBezTo>
                  <a:pt x="8034" y="4240"/>
                  <a:pt x="8067" y="4230"/>
                  <a:pt x="8131" y="4197"/>
                </a:cubicBezTo>
                <a:cubicBezTo>
                  <a:pt x="8170" y="4182"/>
                  <a:pt x="8192" y="4172"/>
                  <a:pt x="8210" y="4172"/>
                </a:cubicBezTo>
                <a:cubicBezTo>
                  <a:pt x="8216" y="4172"/>
                  <a:pt x="8222" y="4173"/>
                  <a:pt x="8227" y="4176"/>
                </a:cubicBezTo>
                <a:cubicBezTo>
                  <a:pt x="8236" y="4181"/>
                  <a:pt x="8249" y="4183"/>
                  <a:pt x="8267" y="4183"/>
                </a:cubicBezTo>
                <a:cubicBezTo>
                  <a:pt x="8292" y="4183"/>
                  <a:pt x="8328" y="4178"/>
                  <a:pt x="8378" y="4166"/>
                </a:cubicBezTo>
                <a:cubicBezTo>
                  <a:pt x="8456" y="4140"/>
                  <a:pt x="8589" y="4125"/>
                  <a:pt x="8682" y="4125"/>
                </a:cubicBezTo>
                <a:cubicBezTo>
                  <a:pt x="8742" y="4125"/>
                  <a:pt x="8785" y="4131"/>
                  <a:pt x="8785" y="4144"/>
                </a:cubicBezTo>
                <a:cubicBezTo>
                  <a:pt x="8785" y="4144"/>
                  <a:pt x="8849" y="4154"/>
                  <a:pt x="8925" y="4154"/>
                </a:cubicBezTo>
                <a:cubicBezTo>
                  <a:pt x="9011" y="4154"/>
                  <a:pt x="9085" y="4166"/>
                  <a:pt x="9097" y="4176"/>
                </a:cubicBezTo>
                <a:cubicBezTo>
                  <a:pt x="9118" y="4187"/>
                  <a:pt x="9225" y="4197"/>
                  <a:pt x="9343" y="4197"/>
                </a:cubicBezTo>
                <a:cubicBezTo>
                  <a:pt x="9461" y="4197"/>
                  <a:pt x="9590" y="4208"/>
                  <a:pt x="9622" y="4219"/>
                </a:cubicBezTo>
                <a:cubicBezTo>
                  <a:pt x="9665" y="4230"/>
                  <a:pt x="9740" y="4251"/>
                  <a:pt x="9805" y="4251"/>
                </a:cubicBezTo>
                <a:cubicBezTo>
                  <a:pt x="9858" y="4262"/>
                  <a:pt x="9922" y="4273"/>
                  <a:pt x="9933" y="4283"/>
                </a:cubicBezTo>
                <a:cubicBezTo>
                  <a:pt x="9955" y="4294"/>
                  <a:pt x="10041" y="4294"/>
                  <a:pt x="10126" y="4294"/>
                </a:cubicBezTo>
                <a:cubicBezTo>
                  <a:pt x="10255" y="4294"/>
                  <a:pt x="10276" y="4294"/>
                  <a:pt x="10298" y="4326"/>
                </a:cubicBezTo>
                <a:cubicBezTo>
                  <a:pt x="10319" y="4348"/>
                  <a:pt x="10437" y="4369"/>
                  <a:pt x="10684" y="4412"/>
                </a:cubicBezTo>
                <a:cubicBezTo>
                  <a:pt x="10727" y="4423"/>
                  <a:pt x="10802" y="4444"/>
                  <a:pt x="10845" y="4466"/>
                </a:cubicBezTo>
                <a:cubicBezTo>
                  <a:pt x="10887" y="4498"/>
                  <a:pt x="10942" y="4509"/>
                  <a:pt x="10952" y="4509"/>
                </a:cubicBezTo>
                <a:cubicBezTo>
                  <a:pt x="11016" y="4509"/>
                  <a:pt x="11123" y="4552"/>
                  <a:pt x="11199" y="4616"/>
                </a:cubicBezTo>
                <a:cubicBezTo>
                  <a:pt x="11242" y="4648"/>
                  <a:pt x="11295" y="4680"/>
                  <a:pt x="11328" y="4691"/>
                </a:cubicBezTo>
                <a:cubicBezTo>
                  <a:pt x="11371" y="4702"/>
                  <a:pt x="11392" y="4723"/>
                  <a:pt x="11392" y="4745"/>
                </a:cubicBezTo>
                <a:cubicBezTo>
                  <a:pt x="11392" y="4755"/>
                  <a:pt x="11402" y="4777"/>
                  <a:pt x="11424" y="4798"/>
                </a:cubicBezTo>
                <a:cubicBezTo>
                  <a:pt x="11499" y="4841"/>
                  <a:pt x="11767" y="5120"/>
                  <a:pt x="11810" y="5195"/>
                </a:cubicBezTo>
                <a:cubicBezTo>
                  <a:pt x="11843" y="5238"/>
                  <a:pt x="11864" y="5270"/>
                  <a:pt x="11874" y="5270"/>
                </a:cubicBezTo>
                <a:cubicBezTo>
                  <a:pt x="11885" y="5270"/>
                  <a:pt x="11917" y="5334"/>
                  <a:pt x="11960" y="5410"/>
                </a:cubicBezTo>
                <a:cubicBezTo>
                  <a:pt x="12014" y="5517"/>
                  <a:pt x="12057" y="5581"/>
                  <a:pt x="12143" y="5667"/>
                </a:cubicBezTo>
                <a:cubicBezTo>
                  <a:pt x="12218" y="5742"/>
                  <a:pt x="12282" y="5828"/>
                  <a:pt x="12314" y="5892"/>
                </a:cubicBezTo>
                <a:cubicBezTo>
                  <a:pt x="12346" y="5968"/>
                  <a:pt x="12379" y="6011"/>
                  <a:pt x="12400" y="6011"/>
                </a:cubicBezTo>
                <a:cubicBezTo>
                  <a:pt x="12432" y="6011"/>
                  <a:pt x="12453" y="6032"/>
                  <a:pt x="12465" y="6107"/>
                </a:cubicBezTo>
                <a:cubicBezTo>
                  <a:pt x="12475" y="6139"/>
                  <a:pt x="12496" y="6182"/>
                  <a:pt x="12518" y="6214"/>
                </a:cubicBezTo>
                <a:cubicBezTo>
                  <a:pt x="12604" y="6364"/>
                  <a:pt x="12786" y="6750"/>
                  <a:pt x="12797" y="6804"/>
                </a:cubicBezTo>
                <a:cubicBezTo>
                  <a:pt x="12808" y="6847"/>
                  <a:pt x="12818" y="6912"/>
                  <a:pt x="12829" y="6965"/>
                </a:cubicBezTo>
                <a:cubicBezTo>
                  <a:pt x="12840" y="7008"/>
                  <a:pt x="12872" y="7083"/>
                  <a:pt x="12894" y="7136"/>
                </a:cubicBezTo>
                <a:cubicBezTo>
                  <a:pt x="12937" y="7212"/>
                  <a:pt x="12937" y="7244"/>
                  <a:pt x="12937" y="7319"/>
                </a:cubicBezTo>
                <a:cubicBezTo>
                  <a:pt x="12925" y="7383"/>
                  <a:pt x="12937" y="7415"/>
                  <a:pt x="12947" y="7437"/>
                </a:cubicBezTo>
                <a:cubicBezTo>
                  <a:pt x="12990" y="7469"/>
                  <a:pt x="13001" y="7534"/>
                  <a:pt x="12979" y="7555"/>
                </a:cubicBezTo>
                <a:cubicBezTo>
                  <a:pt x="12968" y="7565"/>
                  <a:pt x="12968" y="7598"/>
                  <a:pt x="12990" y="7641"/>
                </a:cubicBezTo>
                <a:cubicBezTo>
                  <a:pt x="13001" y="7684"/>
                  <a:pt x="13011" y="7748"/>
                  <a:pt x="13022" y="7791"/>
                </a:cubicBezTo>
                <a:cubicBezTo>
                  <a:pt x="13033" y="7844"/>
                  <a:pt x="13044" y="7898"/>
                  <a:pt x="13054" y="7920"/>
                </a:cubicBezTo>
                <a:cubicBezTo>
                  <a:pt x="13076" y="7952"/>
                  <a:pt x="13087" y="8006"/>
                  <a:pt x="13076" y="8199"/>
                </a:cubicBezTo>
                <a:cubicBezTo>
                  <a:pt x="13076" y="8338"/>
                  <a:pt x="13087" y="8456"/>
                  <a:pt x="13087" y="8456"/>
                </a:cubicBezTo>
                <a:cubicBezTo>
                  <a:pt x="13097" y="8478"/>
                  <a:pt x="13108" y="8681"/>
                  <a:pt x="13108" y="8928"/>
                </a:cubicBezTo>
                <a:cubicBezTo>
                  <a:pt x="13119" y="9314"/>
                  <a:pt x="13108" y="9389"/>
                  <a:pt x="13087" y="9453"/>
                </a:cubicBezTo>
                <a:cubicBezTo>
                  <a:pt x="13076" y="9496"/>
                  <a:pt x="13054" y="9560"/>
                  <a:pt x="13054" y="9582"/>
                </a:cubicBezTo>
                <a:cubicBezTo>
                  <a:pt x="13044" y="9646"/>
                  <a:pt x="13001" y="9786"/>
                  <a:pt x="12947" y="9904"/>
                </a:cubicBezTo>
                <a:cubicBezTo>
                  <a:pt x="12925" y="9968"/>
                  <a:pt x="12915" y="10011"/>
                  <a:pt x="12925" y="10044"/>
                </a:cubicBezTo>
                <a:cubicBezTo>
                  <a:pt x="12925" y="10075"/>
                  <a:pt x="12925" y="10097"/>
                  <a:pt x="12915" y="10118"/>
                </a:cubicBezTo>
                <a:cubicBezTo>
                  <a:pt x="12894" y="10129"/>
                  <a:pt x="12872" y="10183"/>
                  <a:pt x="12861" y="10247"/>
                </a:cubicBezTo>
                <a:cubicBezTo>
                  <a:pt x="12851" y="10301"/>
                  <a:pt x="12818" y="10397"/>
                  <a:pt x="12786" y="10451"/>
                </a:cubicBezTo>
                <a:cubicBezTo>
                  <a:pt x="12765" y="10504"/>
                  <a:pt x="12732" y="10569"/>
                  <a:pt x="12732" y="10590"/>
                </a:cubicBezTo>
                <a:cubicBezTo>
                  <a:pt x="12732" y="10644"/>
                  <a:pt x="12689" y="10762"/>
                  <a:pt x="12647" y="10848"/>
                </a:cubicBezTo>
                <a:cubicBezTo>
                  <a:pt x="12615" y="10891"/>
                  <a:pt x="12604" y="10923"/>
                  <a:pt x="12615" y="10966"/>
                </a:cubicBezTo>
                <a:cubicBezTo>
                  <a:pt x="12625" y="11009"/>
                  <a:pt x="12615" y="11030"/>
                  <a:pt x="12572" y="11095"/>
                </a:cubicBezTo>
                <a:cubicBezTo>
                  <a:pt x="12550" y="11148"/>
                  <a:pt x="12508" y="11191"/>
                  <a:pt x="12496" y="11202"/>
                </a:cubicBezTo>
                <a:cubicBezTo>
                  <a:pt x="12486" y="11212"/>
                  <a:pt x="12465" y="11245"/>
                  <a:pt x="12453" y="11277"/>
                </a:cubicBezTo>
                <a:cubicBezTo>
                  <a:pt x="12443" y="11309"/>
                  <a:pt x="12400" y="11362"/>
                  <a:pt x="12379" y="11384"/>
                </a:cubicBezTo>
                <a:cubicBezTo>
                  <a:pt x="12346" y="11417"/>
                  <a:pt x="12314" y="11481"/>
                  <a:pt x="12293" y="11513"/>
                </a:cubicBezTo>
                <a:cubicBezTo>
                  <a:pt x="12282" y="11556"/>
                  <a:pt x="12229" y="11620"/>
                  <a:pt x="12186" y="11663"/>
                </a:cubicBezTo>
                <a:cubicBezTo>
                  <a:pt x="12143" y="11695"/>
                  <a:pt x="12100" y="11738"/>
                  <a:pt x="12100" y="11749"/>
                </a:cubicBezTo>
                <a:cubicBezTo>
                  <a:pt x="12100" y="11792"/>
                  <a:pt x="11950" y="12017"/>
                  <a:pt x="11917" y="12028"/>
                </a:cubicBezTo>
                <a:cubicBezTo>
                  <a:pt x="11896" y="12039"/>
                  <a:pt x="11831" y="12103"/>
                  <a:pt x="11778" y="12167"/>
                </a:cubicBezTo>
                <a:cubicBezTo>
                  <a:pt x="11649" y="12306"/>
                  <a:pt x="11660" y="12296"/>
                  <a:pt x="11607" y="12339"/>
                </a:cubicBezTo>
                <a:cubicBezTo>
                  <a:pt x="11585" y="12360"/>
                  <a:pt x="11552" y="12392"/>
                  <a:pt x="11552" y="12414"/>
                </a:cubicBezTo>
                <a:cubicBezTo>
                  <a:pt x="11542" y="12435"/>
                  <a:pt x="11521" y="12446"/>
                  <a:pt x="11510" y="12446"/>
                </a:cubicBezTo>
                <a:cubicBezTo>
                  <a:pt x="11499" y="12446"/>
                  <a:pt x="11456" y="12489"/>
                  <a:pt x="11424" y="12542"/>
                </a:cubicBezTo>
                <a:cubicBezTo>
                  <a:pt x="11381" y="12596"/>
                  <a:pt x="11316" y="12661"/>
                  <a:pt x="11285" y="12693"/>
                </a:cubicBezTo>
                <a:cubicBezTo>
                  <a:pt x="11252" y="12725"/>
                  <a:pt x="11220" y="12757"/>
                  <a:pt x="11220" y="12768"/>
                </a:cubicBezTo>
                <a:cubicBezTo>
                  <a:pt x="11220" y="12800"/>
                  <a:pt x="11027" y="12918"/>
                  <a:pt x="10866" y="12983"/>
                </a:cubicBezTo>
                <a:cubicBezTo>
                  <a:pt x="10770" y="13014"/>
                  <a:pt x="10684" y="13068"/>
                  <a:pt x="10663" y="13090"/>
                </a:cubicBezTo>
                <a:cubicBezTo>
                  <a:pt x="10626" y="13135"/>
                  <a:pt x="10498" y="13180"/>
                  <a:pt x="10439" y="13180"/>
                </a:cubicBezTo>
                <a:cubicBezTo>
                  <a:pt x="10429" y="13180"/>
                  <a:pt x="10421" y="13179"/>
                  <a:pt x="10415" y="13176"/>
                </a:cubicBezTo>
                <a:cubicBezTo>
                  <a:pt x="10412" y="13172"/>
                  <a:pt x="10406" y="13169"/>
                  <a:pt x="10398" y="13169"/>
                </a:cubicBezTo>
                <a:cubicBezTo>
                  <a:pt x="10384" y="13169"/>
                  <a:pt x="10360" y="13177"/>
                  <a:pt x="10319" y="13197"/>
                </a:cubicBezTo>
                <a:cubicBezTo>
                  <a:pt x="10180" y="13261"/>
                  <a:pt x="9998" y="13336"/>
                  <a:pt x="9986" y="13336"/>
                </a:cubicBezTo>
                <a:cubicBezTo>
                  <a:pt x="9976" y="13336"/>
                  <a:pt x="9901" y="13369"/>
                  <a:pt x="9815" y="13412"/>
                </a:cubicBezTo>
                <a:cubicBezTo>
                  <a:pt x="9729" y="13455"/>
                  <a:pt x="9633" y="13497"/>
                  <a:pt x="9590" y="13497"/>
                </a:cubicBezTo>
                <a:cubicBezTo>
                  <a:pt x="9557" y="13508"/>
                  <a:pt x="9493" y="13540"/>
                  <a:pt x="9450" y="13572"/>
                </a:cubicBezTo>
                <a:cubicBezTo>
                  <a:pt x="9397" y="13594"/>
                  <a:pt x="9343" y="13626"/>
                  <a:pt x="9311" y="13636"/>
                </a:cubicBezTo>
                <a:cubicBezTo>
                  <a:pt x="9279" y="13636"/>
                  <a:pt x="9204" y="13658"/>
                  <a:pt x="9161" y="13669"/>
                </a:cubicBezTo>
                <a:cubicBezTo>
                  <a:pt x="9112" y="13685"/>
                  <a:pt x="9086" y="13693"/>
                  <a:pt x="9068" y="13693"/>
                </a:cubicBezTo>
                <a:cubicBezTo>
                  <a:pt x="9051" y="13693"/>
                  <a:pt x="9043" y="13685"/>
                  <a:pt x="9032" y="13669"/>
                </a:cubicBezTo>
                <a:cubicBezTo>
                  <a:pt x="9022" y="13658"/>
                  <a:pt x="9011" y="13653"/>
                  <a:pt x="8997" y="13653"/>
                </a:cubicBezTo>
                <a:cubicBezTo>
                  <a:pt x="8984" y="13653"/>
                  <a:pt x="8968" y="13658"/>
                  <a:pt x="8946" y="13669"/>
                </a:cubicBezTo>
                <a:cubicBezTo>
                  <a:pt x="8918" y="13679"/>
                  <a:pt x="8854" y="13684"/>
                  <a:pt x="8792" y="13684"/>
                </a:cubicBezTo>
                <a:cubicBezTo>
                  <a:pt x="8716" y="13684"/>
                  <a:pt x="8641" y="13676"/>
                  <a:pt x="8635" y="13658"/>
                </a:cubicBezTo>
                <a:cubicBezTo>
                  <a:pt x="8635" y="13653"/>
                  <a:pt x="8630" y="13650"/>
                  <a:pt x="8612" y="13650"/>
                </a:cubicBezTo>
                <a:cubicBezTo>
                  <a:pt x="8595" y="13650"/>
                  <a:pt x="8565" y="13653"/>
                  <a:pt x="8517" y="13658"/>
                </a:cubicBezTo>
                <a:cubicBezTo>
                  <a:pt x="8453" y="13669"/>
                  <a:pt x="8378" y="13679"/>
                  <a:pt x="8356" y="13679"/>
                </a:cubicBezTo>
                <a:cubicBezTo>
                  <a:pt x="8281" y="13679"/>
                  <a:pt x="8099" y="13626"/>
                  <a:pt x="8013" y="13583"/>
                </a:cubicBezTo>
                <a:cubicBezTo>
                  <a:pt x="7970" y="13562"/>
                  <a:pt x="7895" y="13529"/>
                  <a:pt x="7841" y="13508"/>
                </a:cubicBezTo>
                <a:cubicBezTo>
                  <a:pt x="7788" y="13497"/>
                  <a:pt x="7712" y="13455"/>
                  <a:pt x="7670" y="13433"/>
                </a:cubicBezTo>
                <a:cubicBezTo>
                  <a:pt x="7573" y="13358"/>
                  <a:pt x="7498" y="13326"/>
                  <a:pt x="7466" y="13326"/>
                </a:cubicBezTo>
                <a:cubicBezTo>
                  <a:pt x="7445" y="13326"/>
                  <a:pt x="7380" y="13293"/>
                  <a:pt x="7316" y="13240"/>
                </a:cubicBezTo>
                <a:cubicBezTo>
                  <a:pt x="7241" y="13197"/>
                  <a:pt x="7176" y="13164"/>
                  <a:pt x="7166" y="13164"/>
                </a:cubicBezTo>
                <a:cubicBezTo>
                  <a:pt x="7144" y="13164"/>
                  <a:pt x="7133" y="13154"/>
                  <a:pt x="7123" y="13143"/>
                </a:cubicBezTo>
                <a:cubicBezTo>
                  <a:pt x="7123" y="13133"/>
                  <a:pt x="6790" y="12971"/>
                  <a:pt x="6769" y="12971"/>
                </a:cubicBezTo>
                <a:cubicBezTo>
                  <a:pt x="6747" y="12971"/>
                  <a:pt x="6630" y="12875"/>
                  <a:pt x="6597" y="12832"/>
                </a:cubicBezTo>
                <a:cubicBezTo>
                  <a:pt x="6565" y="12800"/>
                  <a:pt x="6511" y="12757"/>
                  <a:pt x="6458" y="12725"/>
                </a:cubicBezTo>
                <a:cubicBezTo>
                  <a:pt x="6361" y="12671"/>
                  <a:pt x="6286" y="12596"/>
                  <a:pt x="6211" y="12499"/>
                </a:cubicBezTo>
                <a:cubicBezTo>
                  <a:pt x="6189" y="12468"/>
                  <a:pt x="6158" y="12446"/>
                  <a:pt x="6146" y="12446"/>
                </a:cubicBezTo>
                <a:cubicBezTo>
                  <a:pt x="6125" y="12446"/>
                  <a:pt x="6093" y="12414"/>
                  <a:pt x="6072" y="12382"/>
                </a:cubicBezTo>
                <a:cubicBezTo>
                  <a:pt x="6050" y="12349"/>
                  <a:pt x="6007" y="12306"/>
                  <a:pt x="5986" y="12296"/>
                </a:cubicBezTo>
                <a:cubicBezTo>
                  <a:pt x="5965" y="12275"/>
                  <a:pt x="5953" y="12253"/>
                  <a:pt x="5953" y="12232"/>
                </a:cubicBezTo>
                <a:cubicBezTo>
                  <a:pt x="5953" y="12221"/>
                  <a:pt x="5922" y="12189"/>
                  <a:pt x="5900" y="12167"/>
                </a:cubicBezTo>
                <a:cubicBezTo>
                  <a:pt x="5868" y="12146"/>
                  <a:pt x="5825" y="12092"/>
                  <a:pt x="5793" y="12049"/>
                </a:cubicBezTo>
                <a:cubicBezTo>
                  <a:pt x="5771" y="12006"/>
                  <a:pt x="5729" y="11931"/>
                  <a:pt x="5696" y="11888"/>
                </a:cubicBezTo>
                <a:cubicBezTo>
                  <a:pt x="5674" y="11856"/>
                  <a:pt x="5610" y="11770"/>
                  <a:pt x="5578" y="11706"/>
                </a:cubicBezTo>
                <a:cubicBezTo>
                  <a:pt x="5535" y="11641"/>
                  <a:pt x="5503" y="11588"/>
                  <a:pt x="5493" y="11588"/>
                </a:cubicBezTo>
                <a:cubicBezTo>
                  <a:pt x="5493" y="11588"/>
                  <a:pt x="5450" y="11534"/>
                  <a:pt x="5396" y="11459"/>
                </a:cubicBezTo>
                <a:cubicBezTo>
                  <a:pt x="5353" y="11384"/>
                  <a:pt x="5310" y="11331"/>
                  <a:pt x="5300" y="11331"/>
                </a:cubicBezTo>
                <a:cubicBezTo>
                  <a:pt x="5288" y="11331"/>
                  <a:pt x="5278" y="11298"/>
                  <a:pt x="5257" y="11266"/>
                </a:cubicBezTo>
                <a:cubicBezTo>
                  <a:pt x="5245" y="11234"/>
                  <a:pt x="5203" y="11169"/>
                  <a:pt x="5160" y="11127"/>
                </a:cubicBezTo>
                <a:cubicBezTo>
                  <a:pt x="5117" y="11084"/>
                  <a:pt x="5085" y="11041"/>
                  <a:pt x="5085" y="11030"/>
                </a:cubicBezTo>
                <a:cubicBezTo>
                  <a:pt x="5085" y="11019"/>
                  <a:pt x="5074" y="10987"/>
                  <a:pt x="5042" y="10955"/>
                </a:cubicBezTo>
                <a:cubicBezTo>
                  <a:pt x="5021" y="10933"/>
                  <a:pt x="5009" y="10902"/>
                  <a:pt x="5009" y="10880"/>
                </a:cubicBezTo>
                <a:cubicBezTo>
                  <a:pt x="5009" y="10869"/>
                  <a:pt x="4988" y="10826"/>
                  <a:pt x="4956" y="10794"/>
                </a:cubicBezTo>
                <a:cubicBezTo>
                  <a:pt x="4935" y="10773"/>
                  <a:pt x="4913" y="10730"/>
                  <a:pt x="4913" y="10709"/>
                </a:cubicBezTo>
                <a:cubicBezTo>
                  <a:pt x="4913" y="10655"/>
                  <a:pt x="4849" y="10526"/>
                  <a:pt x="4773" y="10440"/>
                </a:cubicBezTo>
                <a:cubicBezTo>
                  <a:pt x="4634" y="10247"/>
                  <a:pt x="4580" y="10151"/>
                  <a:pt x="4549" y="10001"/>
                </a:cubicBezTo>
                <a:cubicBezTo>
                  <a:pt x="4516" y="9915"/>
                  <a:pt x="4484" y="9818"/>
                  <a:pt x="4463" y="9775"/>
                </a:cubicBezTo>
                <a:cubicBezTo>
                  <a:pt x="4430" y="9722"/>
                  <a:pt x="4420" y="9679"/>
                  <a:pt x="4420" y="9550"/>
                </a:cubicBezTo>
                <a:cubicBezTo>
                  <a:pt x="4409" y="9453"/>
                  <a:pt x="4398" y="9357"/>
                  <a:pt x="4387" y="9336"/>
                </a:cubicBezTo>
                <a:cubicBezTo>
                  <a:pt x="4356" y="9282"/>
                  <a:pt x="4313" y="9046"/>
                  <a:pt x="4334" y="9014"/>
                </a:cubicBezTo>
                <a:cubicBezTo>
                  <a:pt x="4334" y="9003"/>
                  <a:pt x="4323" y="8928"/>
                  <a:pt x="4302" y="8853"/>
                </a:cubicBezTo>
                <a:cubicBezTo>
                  <a:pt x="4280" y="8756"/>
                  <a:pt x="4270" y="8702"/>
                  <a:pt x="4291" y="8692"/>
                </a:cubicBezTo>
                <a:cubicBezTo>
                  <a:pt x="4291" y="8671"/>
                  <a:pt x="4302" y="8585"/>
                  <a:pt x="4302" y="8499"/>
                </a:cubicBezTo>
                <a:cubicBezTo>
                  <a:pt x="4291" y="8402"/>
                  <a:pt x="4302" y="8295"/>
                  <a:pt x="4313" y="8242"/>
                </a:cubicBezTo>
                <a:cubicBezTo>
                  <a:pt x="4323" y="8199"/>
                  <a:pt x="4344" y="8113"/>
                  <a:pt x="4344" y="8059"/>
                </a:cubicBezTo>
                <a:cubicBezTo>
                  <a:pt x="4366" y="7844"/>
                  <a:pt x="4398" y="7758"/>
                  <a:pt x="4495" y="7544"/>
                </a:cubicBezTo>
                <a:cubicBezTo>
                  <a:pt x="4570" y="7405"/>
                  <a:pt x="4613" y="7298"/>
                  <a:pt x="4613" y="7233"/>
                </a:cubicBezTo>
                <a:cubicBezTo>
                  <a:pt x="4634" y="7136"/>
                  <a:pt x="4656" y="7083"/>
                  <a:pt x="4731" y="7008"/>
                </a:cubicBezTo>
                <a:cubicBezTo>
                  <a:pt x="4859" y="6869"/>
                  <a:pt x="4913" y="6804"/>
                  <a:pt x="4956" y="6718"/>
                </a:cubicBezTo>
                <a:cubicBezTo>
                  <a:pt x="4978" y="6676"/>
                  <a:pt x="4999" y="6621"/>
                  <a:pt x="5021" y="6611"/>
                </a:cubicBezTo>
                <a:cubicBezTo>
                  <a:pt x="5042" y="6590"/>
                  <a:pt x="5074" y="6536"/>
                  <a:pt x="5095" y="6493"/>
                </a:cubicBezTo>
                <a:cubicBezTo>
                  <a:pt x="5171" y="6354"/>
                  <a:pt x="5417" y="6128"/>
                  <a:pt x="5589" y="6032"/>
                </a:cubicBezTo>
                <a:cubicBezTo>
                  <a:pt x="5674" y="5989"/>
                  <a:pt x="5760" y="5956"/>
                  <a:pt x="5793" y="5956"/>
                </a:cubicBezTo>
                <a:cubicBezTo>
                  <a:pt x="5825" y="5956"/>
                  <a:pt x="5889" y="5946"/>
                  <a:pt x="5943" y="5935"/>
                </a:cubicBezTo>
                <a:cubicBezTo>
                  <a:pt x="5996" y="5914"/>
                  <a:pt x="6061" y="5903"/>
                  <a:pt x="6082" y="5892"/>
                </a:cubicBezTo>
                <a:cubicBezTo>
                  <a:pt x="6115" y="5882"/>
                  <a:pt x="6179" y="5860"/>
                  <a:pt x="6222" y="5839"/>
                </a:cubicBezTo>
                <a:cubicBezTo>
                  <a:pt x="6275" y="5817"/>
                  <a:pt x="6351" y="5785"/>
                  <a:pt x="6404" y="5785"/>
                </a:cubicBezTo>
                <a:cubicBezTo>
                  <a:pt x="6447" y="5775"/>
                  <a:pt x="6501" y="5763"/>
                  <a:pt x="6522" y="5763"/>
                </a:cubicBezTo>
                <a:cubicBezTo>
                  <a:pt x="6565" y="5732"/>
                  <a:pt x="6715" y="5699"/>
                  <a:pt x="6811" y="5678"/>
                </a:cubicBezTo>
                <a:cubicBezTo>
                  <a:pt x="6866" y="5678"/>
                  <a:pt x="6919" y="5656"/>
                  <a:pt x="6930" y="5646"/>
                </a:cubicBezTo>
                <a:cubicBezTo>
                  <a:pt x="6946" y="5630"/>
                  <a:pt x="6961" y="5620"/>
                  <a:pt x="6989" y="5620"/>
                </a:cubicBezTo>
                <a:cubicBezTo>
                  <a:pt x="7000" y="5620"/>
                  <a:pt x="7012" y="5621"/>
                  <a:pt x="7026" y="5624"/>
                </a:cubicBezTo>
                <a:cubicBezTo>
                  <a:pt x="7038" y="5627"/>
                  <a:pt x="7052" y="5629"/>
                  <a:pt x="7066" y="5629"/>
                </a:cubicBezTo>
                <a:cubicBezTo>
                  <a:pt x="7099" y="5629"/>
                  <a:pt x="7135" y="5621"/>
                  <a:pt x="7166" y="5613"/>
                </a:cubicBezTo>
                <a:cubicBezTo>
                  <a:pt x="7198" y="5603"/>
                  <a:pt x="7241" y="5592"/>
                  <a:pt x="7273" y="5592"/>
                </a:cubicBezTo>
                <a:cubicBezTo>
                  <a:pt x="7295" y="5592"/>
                  <a:pt x="7369" y="5581"/>
                  <a:pt x="7423" y="5570"/>
                </a:cubicBezTo>
                <a:cubicBezTo>
                  <a:pt x="7488" y="5560"/>
                  <a:pt x="7605" y="5549"/>
                  <a:pt x="7702" y="5549"/>
                </a:cubicBezTo>
                <a:cubicBezTo>
                  <a:pt x="7809" y="5549"/>
                  <a:pt x="7895" y="5539"/>
                  <a:pt x="7917" y="5527"/>
                </a:cubicBezTo>
                <a:cubicBezTo>
                  <a:pt x="7948" y="5517"/>
                  <a:pt x="7991" y="5506"/>
                  <a:pt x="8013" y="5496"/>
                </a:cubicBezTo>
                <a:cubicBezTo>
                  <a:pt x="8034" y="5496"/>
                  <a:pt x="8077" y="5474"/>
                  <a:pt x="8120" y="5463"/>
                </a:cubicBezTo>
                <a:cubicBezTo>
                  <a:pt x="8151" y="5451"/>
                  <a:pt x="8172" y="5445"/>
                  <a:pt x="8190" y="5445"/>
                </a:cubicBezTo>
                <a:cubicBezTo>
                  <a:pt x="8203" y="5445"/>
                  <a:pt x="8214" y="5448"/>
                  <a:pt x="8227" y="5453"/>
                </a:cubicBezTo>
                <a:cubicBezTo>
                  <a:pt x="8244" y="5463"/>
                  <a:pt x="8260" y="5469"/>
                  <a:pt x="8279" y="5469"/>
                </a:cubicBezTo>
                <a:cubicBezTo>
                  <a:pt x="8297" y="5469"/>
                  <a:pt x="8319" y="5463"/>
                  <a:pt x="8346" y="5453"/>
                </a:cubicBezTo>
                <a:cubicBezTo>
                  <a:pt x="8389" y="5442"/>
                  <a:pt x="8453" y="5431"/>
                  <a:pt x="8496" y="5431"/>
                </a:cubicBezTo>
                <a:cubicBezTo>
                  <a:pt x="8539" y="5420"/>
                  <a:pt x="8603" y="5410"/>
                  <a:pt x="8656" y="5399"/>
                </a:cubicBezTo>
                <a:cubicBezTo>
                  <a:pt x="8678" y="5394"/>
                  <a:pt x="8713" y="5391"/>
                  <a:pt x="8753" y="5391"/>
                </a:cubicBezTo>
                <a:cubicBezTo>
                  <a:pt x="8793" y="5391"/>
                  <a:pt x="8839" y="5394"/>
                  <a:pt x="8882" y="5399"/>
                </a:cubicBezTo>
                <a:cubicBezTo>
                  <a:pt x="9021" y="5399"/>
                  <a:pt x="9343" y="5377"/>
                  <a:pt x="9461" y="5356"/>
                </a:cubicBezTo>
                <a:cubicBezTo>
                  <a:pt x="9477" y="5351"/>
                  <a:pt x="9493" y="5348"/>
                  <a:pt x="9505" y="5348"/>
                </a:cubicBezTo>
                <a:cubicBezTo>
                  <a:pt x="9517" y="5348"/>
                  <a:pt x="9526" y="5351"/>
                  <a:pt x="9526" y="5356"/>
                </a:cubicBezTo>
                <a:cubicBezTo>
                  <a:pt x="9536" y="5367"/>
                  <a:pt x="9557" y="5377"/>
                  <a:pt x="9579" y="5377"/>
                </a:cubicBezTo>
                <a:cubicBezTo>
                  <a:pt x="9611" y="5377"/>
                  <a:pt x="9633" y="5377"/>
                  <a:pt x="9643" y="5388"/>
                </a:cubicBezTo>
                <a:cubicBezTo>
                  <a:pt x="9654" y="5399"/>
                  <a:pt x="9667" y="5404"/>
                  <a:pt x="9692" y="5404"/>
                </a:cubicBezTo>
                <a:cubicBezTo>
                  <a:pt x="9716" y="5404"/>
                  <a:pt x="9751" y="5399"/>
                  <a:pt x="9805" y="5388"/>
                </a:cubicBezTo>
                <a:lnTo>
                  <a:pt x="9955" y="5367"/>
                </a:lnTo>
                <a:lnTo>
                  <a:pt x="9986" y="5410"/>
                </a:lnTo>
                <a:cubicBezTo>
                  <a:pt x="10019" y="5453"/>
                  <a:pt x="10029" y="5453"/>
                  <a:pt x="10169" y="5463"/>
                </a:cubicBezTo>
                <a:cubicBezTo>
                  <a:pt x="10276" y="5474"/>
                  <a:pt x="10362" y="5496"/>
                  <a:pt x="10437" y="5527"/>
                </a:cubicBezTo>
                <a:cubicBezTo>
                  <a:pt x="10501" y="5549"/>
                  <a:pt x="10587" y="5581"/>
                  <a:pt x="10641" y="5592"/>
                </a:cubicBezTo>
                <a:cubicBezTo>
                  <a:pt x="10694" y="5592"/>
                  <a:pt x="10737" y="5613"/>
                  <a:pt x="10759" y="5635"/>
                </a:cubicBezTo>
                <a:cubicBezTo>
                  <a:pt x="10770" y="5646"/>
                  <a:pt x="10813" y="5667"/>
                  <a:pt x="10845" y="5678"/>
                </a:cubicBezTo>
                <a:cubicBezTo>
                  <a:pt x="10877" y="5689"/>
                  <a:pt x="10920" y="5710"/>
                  <a:pt x="10930" y="5732"/>
                </a:cubicBezTo>
                <a:cubicBezTo>
                  <a:pt x="10942" y="5742"/>
                  <a:pt x="10995" y="5775"/>
                  <a:pt x="11027" y="5785"/>
                </a:cubicBezTo>
                <a:cubicBezTo>
                  <a:pt x="11070" y="5796"/>
                  <a:pt x="11135" y="5839"/>
                  <a:pt x="11166" y="5871"/>
                </a:cubicBezTo>
                <a:cubicBezTo>
                  <a:pt x="11285" y="5978"/>
                  <a:pt x="11402" y="6096"/>
                  <a:pt x="11445" y="6150"/>
                </a:cubicBezTo>
                <a:cubicBezTo>
                  <a:pt x="11467" y="6182"/>
                  <a:pt x="11521" y="6225"/>
                  <a:pt x="11552" y="6257"/>
                </a:cubicBezTo>
                <a:cubicBezTo>
                  <a:pt x="11585" y="6278"/>
                  <a:pt x="11628" y="6332"/>
                  <a:pt x="11649" y="6375"/>
                </a:cubicBezTo>
                <a:cubicBezTo>
                  <a:pt x="11671" y="6418"/>
                  <a:pt x="11681" y="6440"/>
                  <a:pt x="11692" y="6440"/>
                </a:cubicBezTo>
                <a:cubicBezTo>
                  <a:pt x="11703" y="6440"/>
                  <a:pt x="11757" y="6482"/>
                  <a:pt x="11800" y="6514"/>
                </a:cubicBezTo>
                <a:cubicBezTo>
                  <a:pt x="11874" y="6579"/>
                  <a:pt x="11896" y="6600"/>
                  <a:pt x="11885" y="6633"/>
                </a:cubicBezTo>
                <a:cubicBezTo>
                  <a:pt x="11874" y="6654"/>
                  <a:pt x="11896" y="6676"/>
                  <a:pt x="11928" y="6718"/>
                </a:cubicBezTo>
                <a:lnTo>
                  <a:pt x="11993" y="6783"/>
                </a:lnTo>
                <a:cubicBezTo>
                  <a:pt x="11993" y="6793"/>
                  <a:pt x="12014" y="6836"/>
                  <a:pt x="12036" y="6869"/>
                </a:cubicBezTo>
                <a:cubicBezTo>
                  <a:pt x="12067" y="6900"/>
                  <a:pt x="12089" y="6943"/>
                  <a:pt x="12089" y="6954"/>
                </a:cubicBezTo>
                <a:cubicBezTo>
                  <a:pt x="12089" y="6965"/>
                  <a:pt x="12110" y="7019"/>
                  <a:pt x="12143" y="7072"/>
                </a:cubicBezTo>
                <a:cubicBezTo>
                  <a:pt x="12175" y="7115"/>
                  <a:pt x="12207" y="7190"/>
                  <a:pt x="12218" y="7233"/>
                </a:cubicBezTo>
                <a:cubicBezTo>
                  <a:pt x="12239" y="7265"/>
                  <a:pt x="12260" y="7319"/>
                  <a:pt x="12272" y="7341"/>
                </a:cubicBezTo>
                <a:cubicBezTo>
                  <a:pt x="12282" y="7372"/>
                  <a:pt x="12303" y="7437"/>
                  <a:pt x="12314" y="7480"/>
                </a:cubicBezTo>
                <a:cubicBezTo>
                  <a:pt x="12325" y="7534"/>
                  <a:pt x="12346" y="7608"/>
                  <a:pt x="12368" y="7641"/>
                </a:cubicBezTo>
                <a:cubicBezTo>
                  <a:pt x="12389" y="7705"/>
                  <a:pt x="12422" y="7855"/>
                  <a:pt x="12432" y="8070"/>
                </a:cubicBezTo>
                <a:cubicBezTo>
                  <a:pt x="12443" y="8113"/>
                  <a:pt x="12453" y="8199"/>
                  <a:pt x="12475" y="8242"/>
                </a:cubicBezTo>
                <a:cubicBezTo>
                  <a:pt x="12496" y="8327"/>
                  <a:pt x="12496" y="8327"/>
                  <a:pt x="12475" y="8349"/>
                </a:cubicBezTo>
                <a:cubicBezTo>
                  <a:pt x="12443" y="8370"/>
                  <a:pt x="12443" y="8381"/>
                  <a:pt x="12475" y="8488"/>
                </a:cubicBezTo>
                <a:cubicBezTo>
                  <a:pt x="12508" y="8606"/>
                  <a:pt x="12508" y="8606"/>
                  <a:pt x="12475" y="8628"/>
                </a:cubicBezTo>
                <a:cubicBezTo>
                  <a:pt x="12443" y="8649"/>
                  <a:pt x="12443" y="8649"/>
                  <a:pt x="12465" y="8714"/>
                </a:cubicBezTo>
                <a:cubicBezTo>
                  <a:pt x="12486" y="8810"/>
                  <a:pt x="12486" y="9153"/>
                  <a:pt x="12465" y="9207"/>
                </a:cubicBezTo>
                <a:cubicBezTo>
                  <a:pt x="12443" y="9250"/>
                  <a:pt x="12411" y="9421"/>
                  <a:pt x="12411" y="9486"/>
                </a:cubicBezTo>
                <a:cubicBezTo>
                  <a:pt x="12411" y="9539"/>
                  <a:pt x="12346" y="9754"/>
                  <a:pt x="12282" y="9925"/>
                </a:cubicBezTo>
                <a:cubicBezTo>
                  <a:pt x="12260" y="9968"/>
                  <a:pt x="12250" y="10022"/>
                  <a:pt x="12250" y="10054"/>
                </a:cubicBezTo>
                <a:cubicBezTo>
                  <a:pt x="12250" y="10097"/>
                  <a:pt x="12239" y="10118"/>
                  <a:pt x="12218" y="10129"/>
                </a:cubicBezTo>
                <a:cubicBezTo>
                  <a:pt x="12196" y="10140"/>
                  <a:pt x="12186" y="10151"/>
                  <a:pt x="12186" y="10161"/>
                </a:cubicBezTo>
                <a:cubicBezTo>
                  <a:pt x="12186" y="10172"/>
                  <a:pt x="12143" y="10237"/>
                  <a:pt x="12089" y="10301"/>
                </a:cubicBezTo>
                <a:cubicBezTo>
                  <a:pt x="12003" y="10408"/>
                  <a:pt x="11971" y="10473"/>
                  <a:pt x="11864" y="10644"/>
                </a:cubicBezTo>
                <a:cubicBezTo>
                  <a:pt x="11864" y="10655"/>
                  <a:pt x="11831" y="10687"/>
                  <a:pt x="11810" y="10709"/>
                </a:cubicBezTo>
                <a:cubicBezTo>
                  <a:pt x="11800" y="10730"/>
                  <a:pt x="11757" y="10794"/>
                  <a:pt x="11724" y="10848"/>
                </a:cubicBezTo>
                <a:cubicBezTo>
                  <a:pt x="11660" y="10966"/>
                  <a:pt x="11638" y="11009"/>
                  <a:pt x="11595" y="11009"/>
                </a:cubicBezTo>
                <a:cubicBezTo>
                  <a:pt x="11585" y="11009"/>
                  <a:pt x="11521" y="11062"/>
                  <a:pt x="11456" y="11138"/>
                </a:cubicBezTo>
                <a:cubicBezTo>
                  <a:pt x="11381" y="11202"/>
                  <a:pt x="11328" y="11266"/>
                  <a:pt x="11316" y="11266"/>
                </a:cubicBezTo>
                <a:cubicBezTo>
                  <a:pt x="11306" y="11266"/>
                  <a:pt x="11274" y="11298"/>
                  <a:pt x="11242" y="11352"/>
                </a:cubicBezTo>
                <a:cubicBezTo>
                  <a:pt x="11166" y="11448"/>
                  <a:pt x="10920" y="11706"/>
                  <a:pt x="10834" y="11770"/>
                </a:cubicBezTo>
                <a:cubicBezTo>
                  <a:pt x="10802" y="11792"/>
                  <a:pt x="10770" y="11824"/>
                  <a:pt x="10759" y="11834"/>
                </a:cubicBezTo>
                <a:cubicBezTo>
                  <a:pt x="10759" y="11846"/>
                  <a:pt x="10706" y="11877"/>
                  <a:pt x="10651" y="11910"/>
                </a:cubicBezTo>
                <a:cubicBezTo>
                  <a:pt x="10587" y="11942"/>
                  <a:pt x="10534" y="11974"/>
                  <a:pt x="10534" y="11996"/>
                </a:cubicBezTo>
                <a:cubicBezTo>
                  <a:pt x="10512" y="12028"/>
                  <a:pt x="10458" y="12070"/>
                  <a:pt x="10427" y="12070"/>
                </a:cubicBezTo>
                <a:cubicBezTo>
                  <a:pt x="10415" y="12070"/>
                  <a:pt x="10362" y="12124"/>
                  <a:pt x="10319" y="12178"/>
                </a:cubicBezTo>
                <a:cubicBezTo>
                  <a:pt x="10271" y="12236"/>
                  <a:pt x="10231" y="12276"/>
                  <a:pt x="10216" y="12276"/>
                </a:cubicBezTo>
                <a:cubicBezTo>
                  <a:pt x="10215" y="12276"/>
                  <a:pt x="10213" y="12276"/>
                  <a:pt x="10212" y="12275"/>
                </a:cubicBezTo>
                <a:cubicBezTo>
                  <a:pt x="10191" y="12275"/>
                  <a:pt x="10126" y="12306"/>
                  <a:pt x="9955" y="12425"/>
                </a:cubicBezTo>
                <a:cubicBezTo>
                  <a:pt x="9933" y="12446"/>
                  <a:pt x="9879" y="12478"/>
                  <a:pt x="9847" y="12499"/>
                </a:cubicBezTo>
                <a:cubicBezTo>
                  <a:pt x="9815" y="12521"/>
                  <a:pt x="9772" y="12554"/>
                  <a:pt x="9750" y="12585"/>
                </a:cubicBezTo>
                <a:cubicBezTo>
                  <a:pt x="9710" y="12618"/>
                  <a:pt x="9688" y="12632"/>
                  <a:pt x="9656" y="12632"/>
                </a:cubicBezTo>
                <a:cubicBezTo>
                  <a:pt x="9646" y="12632"/>
                  <a:pt x="9635" y="12631"/>
                  <a:pt x="9622" y="12628"/>
                </a:cubicBezTo>
                <a:cubicBezTo>
                  <a:pt x="9611" y="12628"/>
                  <a:pt x="9557" y="12650"/>
                  <a:pt x="9514" y="12682"/>
                </a:cubicBezTo>
                <a:cubicBezTo>
                  <a:pt x="9471" y="12700"/>
                  <a:pt x="9435" y="12717"/>
                  <a:pt x="9417" y="12717"/>
                </a:cubicBezTo>
                <a:cubicBezTo>
                  <a:pt x="9413" y="12717"/>
                  <a:pt x="9409" y="12716"/>
                  <a:pt x="9407" y="12714"/>
                </a:cubicBezTo>
                <a:cubicBezTo>
                  <a:pt x="9407" y="12714"/>
                  <a:pt x="9364" y="12735"/>
                  <a:pt x="9311" y="12757"/>
                </a:cubicBezTo>
                <a:cubicBezTo>
                  <a:pt x="9257" y="12790"/>
                  <a:pt x="9204" y="12811"/>
                  <a:pt x="9193" y="12811"/>
                </a:cubicBezTo>
                <a:cubicBezTo>
                  <a:pt x="9182" y="12811"/>
                  <a:pt x="9139" y="12821"/>
                  <a:pt x="9085" y="12843"/>
                </a:cubicBezTo>
                <a:cubicBezTo>
                  <a:pt x="8957" y="12907"/>
                  <a:pt x="8849" y="12940"/>
                  <a:pt x="8753" y="12940"/>
                </a:cubicBezTo>
                <a:cubicBezTo>
                  <a:pt x="8699" y="12940"/>
                  <a:pt x="8646" y="12940"/>
                  <a:pt x="8625" y="12950"/>
                </a:cubicBezTo>
                <a:cubicBezTo>
                  <a:pt x="8614" y="12956"/>
                  <a:pt x="8603" y="12958"/>
                  <a:pt x="8588" y="12958"/>
                </a:cubicBezTo>
                <a:cubicBezTo>
                  <a:pt x="8574" y="12958"/>
                  <a:pt x="8555" y="12956"/>
                  <a:pt x="8528" y="12950"/>
                </a:cubicBezTo>
                <a:cubicBezTo>
                  <a:pt x="8496" y="12929"/>
                  <a:pt x="8453" y="12918"/>
                  <a:pt x="8432" y="12918"/>
                </a:cubicBezTo>
                <a:cubicBezTo>
                  <a:pt x="8420" y="12918"/>
                  <a:pt x="8356" y="12897"/>
                  <a:pt x="8303" y="12864"/>
                </a:cubicBezTo>
                <a:cubicBezTo>
                  <a:pt x="8260" y="12832"/>
                  <a:pt x="8174" y="12800"/>
                  <a:pt x="8120" y="12778"/>
                </a:cubicBezTo>
                <a:cubicBezTo>
                  <a:pt x="8067" y="12768"/>
                  <a:pt x="8024" y="12747"/>
                  <a:pt x="8024" y="12735"/>
                </a:cubicBezTo>
                <a:cubicBezTo>
                  <a:pt x="8024" y="12714"/>
                  <a:pt x="7991" y="12704"/>
                  <a:pt x="7948" y="12682"/>
                </a:cubicBezTo>
                <a:cubicBezTo>
                  <a:pt x="7906" y="12671"/>
                  <a:pt x="7831" y="12628"/>
                  <a:pt x="7777" y="12596"/>
                </a:cubicBezTo>
                <a:cubicBezTo>
                  <a:pt x="7734" y="12564"/>
                  <a:pt x="7638" y="12499"/>
                  <a:pt x="7562" y="12457"/>
                </a:cubicBezTo>
                <a:cubicBezTo>
                  <a:pt x="7476" y="12414"/>
                  <a:pt x="7423" y="12382"/>
                  <a:pt x="7423" y="12360"/>
                </a:cubicBezTo>
                <a:cubicBezTo>
                  <a:pt x="7423" y="12349"/>
                  <a:pt x="7391" y="12318"/>
                  <a:pt x="7348" y="12296"/>
                </a:cubicBezTo>
                <a:cubicBezTo>
                  <a:pt x="7316" y="12275"/>
                  <a:pt x="7273" y="12242"/>
                  <a:pt x="7262" y="12221"/>
                </a:cubicBezTo>
                <a:cubicBezTo>
                  <a:pt x="7241" y="12199"/>
                  <a:pt x="7209" y="12178"/>
                  <a:pt x="7187" y="12178"/>
                </a:cubicBezTo>
                <a:cubicBezTo>
                  <a:pt x="7166" y="12178"/>
                  <a:pt x="7123" y="12156"/>
                  <a:pt x="7090" y="12113"/>
                </a:cubicBezTo>
                <a:cubicBezTo>
                  <a:pt x="6866" y="11888"/>
                  <a:pt x="6597" y="11641"/>
                  <a:pt x="6522" y="11598"/>
                </a:cubicBezTo>
                <a:cubicBezTo>
                  <a:pt x="6479" y="11577"/>
                  <a:pt x="6436" y="11545"/>
                  <a:pt x="6436" y="11534"/>
                </a:cubicBezTo>
                <a:cubicBezTo>
                  <a:pt x="6436" y="11524"/>
                  <a:pt x="6415" y="11502"/>
                  <a:pt x="6382" y="11481"/>
                </a:cubicBezTo>
                <a:cubicBezTo>
                  <a:pt x="6361" y="11470"/>
                  <a:pt x="6318" y="11417"/>
                  <a:pt x="6286" y="11374"/>
                </a:cubicBezTo>
                <a:cubicBezTo>
                  <a:pt x="6215" y="11263"/>
                  <a:pt x="6136" y="11190"/>
                  <a:pt x="6090" y="11190"/>
                </a:cubicBezTo>
                <a:cubicBezTo>
                  <a:pt x="6088" y="11190"/>
                  <a:pt x="6085" y="11190"/>
                  <a:pt x="6082" y="11191"/>
                </a:cubicBezTo>
                <a:cubicBezTo>
                  <a:pt x="6076" y="11194"/>
                  <a:pt x="6070" y="11196"/>
                  <a:pt x="6066" y="11196"/>
                </a:cubicBezTo>
                <a:cubicBezTo>
                  <a:pt x="6055" y="11196"/>
                  <a:pt x="6050" y="11188"/>
                  <a:pt x="6050" y="11181"/>
                </a:cubicBezTo>
                <a:cubicBezTo>
                  <a:pt x="6050" y="11169"/>
                  <a:pt x="6018" y="11116"/>
                  <a:pt x="5975" y="11062"/>
                </a:cubicBezTo>
                <a:cubicBezTo>
                  <a:pt x="5932" y="11009"/>
                  <a:pt x="5879" y="10923"/>
                  <a:pt x="5857" y="10869"/>
                </a:cubicBezTo>
                <a:cubicBezTo>
                  <a:pt x="5825" y="10826"/>
                  <a:pt x="5771" y="10740"/>
                  <a:pt x="5717" y="10697"/>
                </a:cubicBezTo>
                <a:cubicBezTo>
                  <a:pt x="5664" y="10644"/>
                  <a:pt x="5621" y="10590"/>
                  <a:pt x="5621" y="10580"/>
                </a:cubicBezTo>
                <a:cubicBezTo>
                  <a:pt x="5621" y="10569"/>
                  <a:pt x="5610" y="10537"/>
                  <a:pt x="5578" y="10516"/>
                </a:cubicBezTo>
                <a:cubicBezTo>
                  <a:pt x="5535" y="10440"/>
                  <a:pt x="5503" y="10333"/>
                  <a:pt x="5481" y="10140"/>
                </a:cubicBezTo>
                <a:cubicBezTo>
                  <a:pt x="5460" y="9968"/>
                  <a:pt x="5439" y="9861"/>
                  <a:pt x="5396" y="9765"/>
                </a:cubicBezTo>
                <a:cubicBezTo>
                  <a:pt x="5385" y="9722"/>
                  <a:pt x="5364" y="9625"/>
                  <a:pt x="5364" y="9529"/>
                </a:cubicBezTo>
                <a:cubicBezTo>
                  <a:pt x="5342" y="9260"/>
                  <a:pt x="5310" y="9035"/>
                  <a:pt x="5288" y="9024"/>
                </a:cubicBezTo>
                <a:cubicBezTo>
                  <a:pt x="5257" y="9003"/>
                  <a:pt x="5278" y="8810"/>
                  <a:pt x="5331" y="8638"/>
                </a:cubicBezTo>
                <a:cubicBezTo>
                  <a:pt x="5353" y="8574"/>
                  <a:pt x="5364" y="8509"/>
                  <a:pt x="5374" y="8478"/>
                </a:cubicBezTo>
                <a:cubicBezTo>
                  <a:pt x="5374" y="8445"/>
                  <a:pt x="5385" y="8413"/>
                  <a:pt x="5385" y="8402"/>
                </a:cubicBezTo>
                <a:cubicBezTo>
                  <a:pt x="5396" y="8392"/>
                  <a:pt x="5428" y="8209"/>
                  <a:pt x="5439" y="8091"/>
                </a:cubicBezTo>
                <a:cubicBezTo>
                  <a:pt x="5439" y="8048"/>
                  <a:pt x="5471" y="7973"/>
                  <a:pt x="5546" y="7844"/>
                </a:cubicBezTo>
                <a:cubicBezTo>
                  <a:pt x="5643" y="7694"/>
                  <a:pt x="5686" y="7641"/>
                  <a:pt x="5814" y="7522"/>
                </a:cubicBezTo>
                <a:cubicBezTo>
                  <a:pt x="5900" y="7437"/>
                  <a:pt x="6029" y="7329"/>
                  <a:pt x="6082" y="7286"/>
                </a:cubicBezTo>
                <a:cubicBezTo>
                  <a:pt x="6146" y="7233"/>
                  <a:pt x="6232" y="7158"/>
                  <a:pt x="6286" y="7115"/>
                </a:cubicBezTo>
                <a:cubicBezTo>
                  <a:pt x="6329" y="7072"/>
                  <a:pt x="6394" y="7019"/>
                  <a:pt x="6425" y="7008"/>
                </a:cubicBezTo>
                <a:cubicBezTo>
                  <a:pt x="6468" y="6997"/>
                  <a:pt x="6511" y="6976"/>
                  <a:pt x="6533" y="6954"/>
                </a:cubicBezTo>
                <a:cubicBezTo>
                  <a:pt x="6554" y="6944"/>
                  <a:pt x="6568" y="6938"/>
                  <a:pt x="6578" y="6938"/>
                </a:cubicBezTo>
                <a:cubicBezTo>
                  <a:pt x="6589" y="6938"/>
                  <a:pt x="6597" y="6944"/>
                  <a:pt x="6608" y="6954"/>
                </a:cubicBezTo>
                <a:cubicBezTo>
                  <a:pt x="6620" y="6958"/>
                  <a:pt x="6630" y="6961"/>
                  <a:pt x="6641" y="6961"/>
                </a:cubicBezTo>
                <a:cubicBezTo>
                  <a:pt x="6660" y="6961"/>
                  <a:pt x="6681" y="6953"/>
                  <a:pt x="6715" y="6933"/>
                </a:cubicBezTo>
                <a:cubicBezTo>
                  <a:pt x="6747" y="6912"/>
                  <a:pt x="6790" y="6900"/>
                  <a:pt x="6811" y="6900"/>
                </a:cubicBezTo>
                <a:cubicBezTo>
                  <a:pt x="6823" y="6900"/>
                  <a:pt x="6887" y="6879"/>
                  <a:pt x="6951" y="6847"/>
                </a:cubicBezTo>
                <a:cubicBezTo>
                  <a:pt x="7005" y="6826"/>
                  <a:pt x="7059" y="6804"/>
                  <a:pt x="7069" y="6804"/>
                </a:cubicBezTo>
                <a:cubicBezTo>
                  <a:pt x="7069" y="6806"/>
                  <a:pt x="7070" y="6807"/>
                  <a:pt x="7073" y="6807"/>
                </a:cubicBezTo>
                <a:cubicBezTo>
                  <a:pt x="7085" y="6807"/>
                  <a:pt x="7121" y="6789"/>
                  <a:pt x="7166" y="6772"/>
                </a:cubicBezTo>
                <a:cubicBezTo>
                  <a:pt x="7230" y="6740"/>
                  <a:pt x="7283" y="6718"/>
                  <a:pt x="7295" y="6718"/>
                </a:cubicBezTo>
                <a:cubicBezTo>
                  <a:pt x="7305" y="6718"/>
                  <a:pt x="7326" y="6707"/>
                  <a:pt x="7348" y="6697"/>
                </a:cubicBezTo>
                <a:cubicBezTo>
                  <a:pt x="7369" y="6676"/>
                  <a:pt x="7423" y="6664"/>
                  <a:pt x="7476" y="6654"/>
                </a:cubicBezTo>
                <a:cubicBezTo>
                  <a:pt x="7541" y="6654"/>
                  <a:pt x="7595" y="6633"/>
                  <a:pt x="7616" y="6621"/>
                </a:cubicBezTo>
                <a:cubicBezTo>
                  <a:pt x="7652" y="6586"/>
                  <a:pt x="7709" y="6565"/>
                  <a:pt x="7758" y="6565"/>
                </a:cubicBezTo>
                <a:cubicBezTo>
                  <a:pt x="7768" y="6565"/>
                  <a:pt x="7778" y="6566"/>
                  <a:pt x="7788" y="6568"/>
                </a:cubicBezTo>
                <a:cubicBezTo>
                  <a:pt x="7856" y="6580"/>
                  <a:pt x="7927" y="6586"/>
                  <a:pt x="7993" y="6586"/>
                </a:cubicBezTo>
                <a:cubicBezTo>
                  <a:pt x="8102" y="6586"/>
                  <a:pt x="8194" y="6569"/>
                  <a:pt x="8227" y="6536"/>
                </a:cubicBezTo>
                <a:cubicBezTo>
                  <a:pt x="8235" y="6532"/>
                  <a:pt x="8243" y="6530"/>
                  <a:pt x="8257" y="6530"/>
                </a:cubicBezTo>
                <a:cubicBezTo>
                  <a:pt x="8283" y="6530"/>
                  <a:pt x="8329" y="6537"/>
                  <a:pt x="8432" y="6557"/>
                </a:cubicBezTo>
                <a:cubicBezTo>
                  <a:pt x="8463" y="6562"/>
                  <a:pt x="8489" y="6565"/>
                  <a:pt x="8514" y="6565"/>
                </a:cubicBezTo>
                <a:cubicBezTo>
                  <a:pt x="8550" y="6565"/>
                  <a:pt x="8585" y="6559"/>
                  <a:pt x="8635" y="6547"/>
                </a:cubicBezTo>
                <a:cubicBezTo>
                  <a:pt x="8691" y="6540"/>
                  <a:pt x="8728" y="6534"/>
                  <a:pt x="8769" y="6534"/>
                </a:cubicBezTo>
                <a:cubicBezTo>
                  <a:pt x="8799" y="6534"/>
                  <a:pt x="8830" y="6538"/>
                  <a:pt x="8871" y="6547"/>
                </a:cubicBezTo>
                <a:cubicBezTo>
                  <a:pt x="8919" y="6552"/>
                  <a:pt x="8949" y="6555"/>
                  <a:pt x="8968" y="6555"/>
                </a:cubicBezTo>
                <a:cubicBezTo>
                  <a:pt x="8987" y="6555"/>
                  <a:pt x="8994" y="6552"/>
                  <a:pt x="9000" y="6547"/>
                </a:cubicBezTo>
                <a:cubicBezTo>
                  <a:pt x="9005" y="6536"/>
                  <a:pt x="9013" y="6531"/>
                  <a:pt x="9029" y="6531"/>
                </a:cubicBezTo>
                <a:cubicBezTo>
                  <a:pt x="9046" y="6531"/>
                  <a:pt x="9070" y="6536"/>
                  <a:pt x="9107" y="6547"/>
                </a:cubicBezTo>
                <a:cubicBezTo>
                  <a:pt x="9139" y="6552"/>
                  <a:pt x="9163" y="6555"/>
                  <a:pt x="9181" y="6555"/>
                </a:cubicBezTo>
                <a:cubicBezTo>
                  <a:pt x="9198" y="6555"/>
                  <a:pt x="9209" y="6552"/>
                  <a:pt x="9214" y="6547"/>
                </a:cubicBezTo>
                <a:cubicBezTo>
                  <a:pt x="9229" y="6539"/>
                  <a:pt x="9239" y="6531"/>
                  <a:pt x="9244" y="6531"/>
                </a:cubicBezTo>
                <a:cubicBezTo>
                  <a:pt x="9246" y="6531"/>
                  <a:pt x="9247" y="6533"/>
                  <a:pt x="9247" y="6536"/>
                </a:cubicBezTo>
                <a:cubicBezTo>
                  <a:pt x="9252" y="6546"/>
                  <a:pt x="9311" y="6552"/>
                  <a:pt x="9394" y="6552"/>
                </a:cubicBezTo>
                <a:cubicBezTo>
                  <a:pt x="9477" y="6552"/>
                  <a:pt x="9584" y="6546"/>
                  <a:pt x="9686" y="6536"/>
                </a:cubicBezTo>
                <a:cubicBezTo>
                  <a:pt x="9739" y="6531"/>
                  <a:pt x="9772" y="6529"/>
                  <a:pt x="9792" y="6529"/>
                </a:cubicBezTo>
                <a:cubicBezTo>
                  <a:pt x="9822" y="6529"/>
                  <a:pt x="9826" y="6534"/>
                  <a:pt x="9826" y="6547"/>
                </a:cubicBezTo>
                <a:cubicBezTo>
                  <a:pt x="9826" y="6567"/>
                  <a:pt x="9835" y="6574"/>
                  <a:pt x="9871" y="6574"/>
                </a:cubicBezTo>
                <a:cubicBezTo>
                  <a:pt x="9892" y="6574"/>
                  <a:pt x="9922" y="6572"/>
                  <a:pt x="9965" y="6568"/>
                </a:cubicBezTo>
                <a:cubicBezTo>
                  <a:pt x="9994" y="6565"/>
                  <a:pt x="10017" y="6564"/>
                  <a:pt x="10037" y="6564"/>
                </a:cubicBezTo>
                <a:cubicBezTo>
                  <a:pt x="10089" y="6564"/>
                  <a:pt x="10111" y="6574"/>
                  <a:pt x="10126" y="6590"/>
                </a:cubicBezTo>
                <a:cubicBezTo>
                  <a:pt x="10137" y="6600"/>
                  <a:pt x="10191" y="6611"/>
                  <a:pt x="10265" y="6611"/>
                </a:cubicBezTo>
                <a:cubicBezTo>
                  <a:pt x="10319" y="6621"/>
                  <a:pt x="10405" y="6633"/>
                  <a:pt x="10448" y="6643"/>
                </a:cubicBezTo>
                <a:cubicBezTo>
                  <a:pt x="10479" y="6659"/>
                  <a:pt x="10511" y="6669"/>
                  <a:pt x="10538" y="6669"/>
                </a:cubicBezTo>
                <a:cubicBezTo>
                  <a:pt x="10548" y="6669"/>
                  <a:pt x="10557" y="6667"/>
                  <a:pt x="10566" y="6664"/>
                </a:cubicBezTo>
                <a:cubicBezTo>
                  <a:pt x="10579" y="6662"/>
                  <a:pt x="10590" y="6661"/>
                  <a:pt x="10601" y="6661"/>
                </a:cubicBezTo>
                <a:cubicBezTo>
                  <a:pt x="10633" y="6661"/>
                  <a:pt x="10657" y="6672"/>
                  <a:pt x="10706" y="6697"/>
                </a:cubicBezTo>
                <a:cubicBezTo>
                  <a:pt x="10748" y="6718"/>
                  <a:pt x="10802" y="6740"/>
                  <a:pt x="10813" y="6740"/>
                </a:cubicBezTo>
                <a:cubicBezTo>
                  <a:pt x="10834" y="6740"/>
                  <a:pt x="10877" y="6761"/>
                  <a:pt x="10920" y="6804"/>
                </a:cubicBezTo>
                <a:cubicBezTo>
                  <a:pt x="10973" y="6836"/>
                  <a:pt x="11038" y="6890"/>
                  <a:pt x="11081" y="6922"/>
                </a:cubicBezTo>
                <a:cubicBezTo>
                  <a:pt x="11123" y="6965"/>
                  <a:pt x="11156" y="6997"/>
                  <a:pt x="11156" y="7008"/>
                </a:cubicBezTo>
                <a:cubicBezTo>
                  <a:pt x="11156" y="7019"/>
                  <a:pt x="11188" y="7062"/>
                  <a:pt x="11220" y="7105"/>
                </a:cubicBezTo>
                <a:cubicBezTo>
                  <a:pt x="11263" y="7147"/>
                  <a:pt x="11295" y="7212"/>
                  <a:pt x="11316" y="7244"/>
                </a:cubicBezTo>
                <a:cubicBezTo>
                  <a:pt x="11328" y="7286"/>
                  <a:pt x="11359" y="7351"/>
                  <a:pt x="11392" y="7405"/>
                </a:cubicBezTo>
                <a:cubicBezTo>
                  <a:pt x="11488" y="7544"/>
                  <a:pt x="11542" y="7673"/>
                  <a:pt x="11521" y="7705"/>
                </a:cubicBezTo>
                <a:cubicBezTo>
                  <a:pt x="11510" y="7716"/>
                  <a:pt x="11510" y="7758"/>
                  <a:pt x="11542" y="7834"/>
                </a:cubicBezTo>
                <a:cubicBezTo>
                  <a:pt x="11564" y="7898"/>
                  <a:pt x="11585" y="7984"/>
                  <a:pt x="11585" y="8048"/>
                </a:cubicBezTo>
                <a:cubicBezTo>
                  <a:pt x="11595" y="8102"/>
                  <a:pt x="11607" y="8156"/>
                  <a:pt x="11617" y="8177"/>
                </a:cubicBezTo>
                <a:cubicBezTo>
                  <a:pt x="11638" y="8209"/>
                  <a:pt x="11628" y="8220"/>
                  <a:pt x="11607" y="8284"/>
                </a:cubicBezTo>
                <a:cubicBezTo>
                  <a:pt x="11585" y="8327"/>
                  <a:pt x="11564" y="8381"/>
                  <a:pt x="11564" y="8423"/>
                </a:cubicBezTo>
                <a:cubicBezTo>
                  <a:pt x="11564" y="8466"/>
                  <a:pt x="11564" y="8520"/>
                  <a:pt x="11552" y="8542"/>
                </a:cubicBezTo>
                <a:cubicBezTo>
                  <a:pt x="11542" y="8563"/>
                  <a:pt x="11531" y="8638"/>
                  <a:pt x="11521" y="8692"/>
                </a:cubicBezTo>
                <a:cubicBezTo>
                  <a:pt x="11521" y="8778"/>
                  <a:pt x="11499" y="8831"/>
                  <a:pt x="11445" y="8938"/>
                </a:cubicBezTo>
                <a:cubicBezTo>
                  <a:pt x="11402" y="9003"/>
                  <a:pt x="11371" y="9089"/>
                  <a:pt x="11359" y="9131"/>
                </a:cubicBezTo>
                <a:cubicBezTo>
                  <a:pt x="11359" y="9174"/>
                  <a:pt x="11338" y="9196"/>
                  <a:pt x="11316" y="9207"/>
                </a:cubicBezTo>
                <a:cubicBezTo>
                  <a:pt x="11295" y="9207"/>
                  <a:pt x="11274" y="9228"/>
                  <a:pt x="11274" y="9250"/>
                </a:cubicBezTo>
                <a:cubicBezTo>
                  <a:pt x="11274" y="9260"/>
                  <a:pt x="11252" y="9336"/>
                  <a:pt x="11220" y="9421"/>
                </a:cubicBezTo>
                <a:cubicBezTo>
                  <a:pt x="11199" y="9507"/>
                  <a:pt x="11177" y="9582"/>
                  <a:pt x="11177" y="9615"/>
                </a:cubicBezTo>
                <a:cubicBezTo>
                  <a:pt x="11188" y="9646"/>
                  <a:pt x="11177" y="9668"/>
                  <a:pt x="11166" y="9668"/>
                </a:cubicBezTo>
                <a:cubicBezTo>
                  <a:pt x="11135" y="9679"/>
                  <a:pt x="11059" y="9839"/>
                  <a:pt x="11016" y="9990"/>
                </a:cubicBezTo>
                <a:cubicBezTo>
                  <a:pt x="10995" y="10075"/>
                  <a:pt x="10963" y="10118"/>
                  <a:pt x="10920" y="10172"/>
                </a:cubicBezTo>
                <a:cubicBezTo>
                  <a:pt x="10866" y="10215"/>
                  <a:pt x="10856" y="10247"/>
                  <a:pt x="10856" y="10290"/>
                </a:cubicBezTo>
                <a:cubicBezTo>
                  <a:pt x="10856" y="10365"/>
                  <a:pt x="10834" y="10387"/>
                  <a:pt x="10706" y="10516"/>
                </a:cubicBezTo>
                <a:cubicBezTo>
                  <a:pt x="10651" y="10558"/>
                  <a:pt x="10609" y="10612"/>
                  <a:pt x="10587" y="10655"/>
                </a:cubicBezTo>
                <a:cubicBezTo>
                  <a:pt x="10566" y="10687"/>
                  <a:pt x="10512" y="10740"/>
                  <a:pt x="10470" y="10773"/>
                </a:cubicBezTo>
                <a:cubicBezTo>
                  <a:pt x="10415" y="10805"/>
                  <a:pt x="10351" y="10869"/>
                  <a:pt x="10319" y="10912"/>
                </a:cubicBezTo>
                <a:cubicBezTo>
                  <a:pt x="10276" y="10955"/>
                  <a:pt x="10234" y="10987"/>
                  <a:pt x="10212" y="10987"/>
                </a:cubicBezTo>
                <a:cubicBezTo>
                  <a:pt x="10201" y="10987"/>
                  <a:pt x="10169" y="11019"/>
                  <a:pt x="10148" y="11052"/>
                </a:cubicBezTo>
                <a:cubicBezTo>
                  <a:pt x="10083" y="11159"/>
                  <a:pt x="10041" y="11202"/>
                  <a:pt x="9998" y="11202"/>
                </a:cubicBezTo>
                <a:cubicBezTo>
                  <a:pt x="9965" y="11202"/>
                  <a:pt x="9944" y="11223"/>
                  <a:pt x="9912" y="11298"/>
                </a:cubicBezTo>
                <a:cubicBezTo>
                  <a:pt x="9847" y="11427"/>
                  <a:pt x="9815" y="11459"/>
                  <a:pt x="9772" y="11459"/>
                </a:cubicBezTo>
                <a:cubicBezTo>
                  <a:pt x="9750" y="11459"/>
                  <a:pt x="9719" y="11470"/>
                  <a:pt x="9697" y="11491"/>
                </a:cubicBezTo>
                <a:cubicBezTo>
                  <a:pt x="9676" y="11513"/>
                  <a:pt x="9654" y="11524"/>
                  <a:pt x="9643" y="11524"/>
                </a:cubicBezTo>
                <a:cubicBezTo>
                  <a:pt x="9633" y="11524"/>
                  <a:pt x="9590" y="11545"/>
                  <a:pt x="9557" y="11577"/>
                </a:cubicBezTo>
                <a:cubicBezTo>
                  <a:pt x="9514" y="11598"/>
                  <a:pt x="9483" y="11620"/>
                  <a:pt x="9472" y="11620"/>
                </a:cubicBezTo>
                <a:cubicBezTo>
                  <a:pt x="9468" y="11619"/>
                  <a:pt x="9462" y="11618"/>
                  <a:pt x="9455" y="11618"/>
                </a:cubicBezTo>
                <a:cubicBezTo>
                  <a:pt x="9408" y="11618"/>
                  <a:pt x="9298" y="11648"/>
                  <a:pt x="9204" y="11695"/>
                </a:cubicBezTo>
                <a:cubicBezTo>
                  <a:pt x="9131" y="11728"/>
                  <a:pt x="9099" y="11741"/>
                  <a:pt x="9081" y="11741"/>
                </a:cubicBezTo>
                <a:cubicBezTo>
                  <a:pt x="9069" y="11741"/>
                  <a:pt x="9062" y="11736"/>
                  <a:pt x="9054" y="11727"/>
                </a:cubicBezTo>
                <a:cubicBezTo>
                  <a:pt x="9041" y="11715"/>
                  <a:pt x="9031" y="11709"/>
                  <a:pt x="9017" y="11709"/>
                </a:cubicBezTo>
                <a:cubicBezTo>
                  <a:pt x="8996" y="11709"/>
                  <a:pt x="8964" y="11723"/>
                  <a:pt x="8892" y="11749"/>
                </a:cubicBezTo>
                <a:cubicBezTo>
                  <a:pt x="8808" y="11782"/>
                  <a:pt x="8753" y="11798"/>
                  <a:pt x="8719" y="11798"/>
                </a:cubicBezTo>
                <a:cubicBezTo>
                  <a:pt x="8687" y="11798"/>
                  <a:pt x="8672" y="11785"/>
                  <a:pt x="8668" y="11760"/>
                </a:cubicBezTo>
                <a:cubicBezTo>
                  <a:pt x="8656" y="11727"/>
                  <a:pt x="8646" y="11717"/>
                  <a:pt x="8528" y="11717"/>
                </a:cubicBezTo>
                <a:cubicBezTo>
                  <a:pt x="8399" y="11706"/>
                  <a:pt x="8303" y="11684"/>
                  <a:pt x="8303" y="11653"/>
                </a:cubicBezTo>
                <a:cubicBezTo>
                  <a:pt x="8303" y="11641"/>
                  <a:pt x="8184" y="11588"/>
                  <a:pt x="8088" y="11556"/>
                </a:cubicBezTo>
                <a:cubicBezTo>
                  <a:pt x="8056" y="11545"/>
                  <a:pt x="7981" y="11502"/>
                  <a:pt x="7938" y="11470"/>
                </a:cubicBezTo>
                <a:cubicBezTo>
                  <a:pt x="7884" y="11427"/>
                  <a:pt x="7831" y="11395"/>
                  <a:pt x="7831" y="11395"/>
                </a:cubicBezTo>
                <a:cubicBezTo>
                  <a:pt x="7809" y="11395"/>
                  <a:pt x="7670" y="11309"/>
                  <a:pt x="7476" y="11169"/>
                </a:cubicBezTo>
                <a:cubicBezTo>
                  <a:pt x="7445" y="11154"/>
                  <a:pt x="7425" y="11144"/>
                  <a:pt x="7408" y="11144"/>
                </a:cubicBezTo>
                <a:cubicBezTo>
                  <a:pt x="7402" y="11144"/>
                  <a:pt x="7396" y="11145"/>
                  <a:pt x="7391" y="11148"/>
                </a:cubicBezTo>
                <a:cubicBezTo>
                  <a:pt x="7387" y="11152"/>
                  <a:pt x="7381" y="11154"/>
                  <a:pt x="7373" y="11154"/>
                </a:cubicBezTo>
                <a:cubicBezTo>
                  <a:pt x="7340" y="11154"/>
                  <a:pt x="7282" y="11119"/>
                  <a:pt x="7273" y="11084"/>
                </a:cubicBezTo>
                <a:lnTo>
                  <a:pt x="7219" y="11030"/>
                </a:lnTo>
                <a:cubicBezTo>
                  <a:pt x="7187" y="11009"/>
                  <a:pt x="7166" y="10987"/>
                  <a:pt x="7155" y="10966"/>
                </a:cubicBezTo>
                <a:cubicBezTo>
                  <a:pt x="7144" y="10933"/>
                  <a:pt x="7026" y="10837"/>
                  <a:pt x="6994" y="10837"/>
                </a:cubicBezTo>
                <a:cubicBezTo>
                  <a:pt x="6962" y="10837"/>
                  <a:pt x="6908" y="10752"/>
                  <a:pt x="6908" y="10709"/>
                </a:cubicBezTo>
                <a:cubicBezTo>
                  <a:pt x="6908" y="10687"/>
                  <a:pt x="6887" y="10655"/>
                  <a:pt x="6866" y="10644"/>
                </a:cubicBezTo>
                <a:cubicBezTo>
                  <a:pt x="6780" y="10580"/>
                  <a:pt x="6511" y="10301"/>
                  <a:pt x="6511" y="10258"/>
                </a:cubicBezTo>
                <a:cubicBezTo>
                  <a:pt x="6501" y="10237"/>
                  <a:pt x="6468" y="10183"/>
                  <a:pt x="6436" y="10151"/>
                </a:cubicBezTo>
                <a:cubicBezTo>
                  <a:pt x="6340" y="10044"/>
                  <a:pt x="6286" y="9968"/>
                  <a:pt x="6286" y="9936"/>
                </a:cubicBezTo>
                <a:cubicBezTo>
                  <a:pt x="6286" y="9925"/>
                  <a:pt x="6265" y="9872"/>
                  <a:pt x="6222" y="9829"/>
                </a:cubicBezTo>
                <a:cubicBezTo>
                  <a:pt x="6189" y="9775"/>
                  <a:pt x="6158" y="9732"/>
                  <a:pt x="6158" y="9722"/>
                </a:cubicBezTo>
                <a:cubicBezTo>
                  <a:pt x="6158" y="9722"/>
                  <a:pt x="6146" y="9689"/>
                  <a:pt x="6125" y="9657"/>
                </a:cubicBezTo>
                <a:cubicBezTo>
                  <a:pt x="6072" y="9582"/>
                  <a:pt x="6039" y="9303"/>
                  <a:pt x="6050" y="9035"/>
                </a:cubicBezTo>
                <a:cubicBezTo>
                  <a:pt x="6061" y="8864"/>
                  <a:pt x="6072" y="8821"/>
                  <a:pt x="6115" y="8735"/>
                </a:cubicBezTo>
                <a:cubicBezTo>
                  <a:pt x="6136" y="8681"/>
                  <a:pt x="6158" y="8628"/>
                  <a:pt x="6158" y="8617"/>
                </a:cubicBezTo>
                <a:cubicBezTo>
                  <a:pt x="6158" y="8595"/>
                  <a:pt x="6243" y="8509"/>
                  <a:pt x="6265" y="8509"/>
                </a:cubicBezTo>
                <a:cubicBezTo>
                  <a:pt x="6275" y="8509"/>
                  <a:pt x="6308" y="8478"/>
                  <a:pt x="6340" y="8435"/>
                </a:cubicBezTo>
                <a:cubicBezTo>
                  <a:pt x="6361" y="8392"/>
                  <a:pt x="6404" y="8349"/>
                  <a:pt x="6415" y="8338"/>
                </a:cubicBezTo>
                <a:cubicBezTo>
                  <a:pt x="6436" y="8338"/>
                  <a:pt x="6468" y="8295"/>
                  <a:pt x="6501" y="8252"/>
                </a:cubicBezTo>
                <a:cubicBezTo>
                  <a:pt x="6533" y="8220"/>
                  <a:pt x="6575" y="8166"/>
                  <a:pt x="6618" y="8145"/>
                </a:cubicBezTo>
                <a:cubicBezTo>
                  <a:pt x="6651" y="8134"/>
                  <a:pt x="6694" y="8091"/>
                  <a:pt x="6715" y="8070"/>
                </a:cubicBezTo>
                <a:cubicBezTo>
                  <a:pt x="6769" y="8006"/>
                  <a:pt x="6854" y="7952"/>
                  <a:pt x="6897" y="7952"/>
                </a:cubicBezTo>
                <a:cubicBezTo>
                  <a:pt x="6908" y="7952"/>
                  <a:pt x="6973" y="7909"/>
                  <a:pt x="7016" y="7866"/>
                </a:cubicBezTo>
                <a:cubicBezTo>
                  <a:pt x="7090" y="7801"/>
                  <a:pt x="7155" y="7758"/>
                  <a:pt x="7283" y="7705"/>
                </a:cubicBezTo>
                <a:cubicBezTo>
                  <a:pt x="7369" y="7673"/>
                  <a:pt x="7466" y="7641"/>
                  <a:pt x="7476" y="7641"/>
                </a:cubicBezTo>
                <a:cubicBezTo>
                  <a:pt x="7488" y="7641"/>
                  <a:pt x="7541" y="7630"/>
                  <a:pt x="7595" y="7619"/>
                </a:cubicBezTo>
                <a:cubicBezTo>
                  <a:pt x="7648" y="7598"/>
                  <a:pt x="7755" y="7587"/>
                  <a:pt x="7841" y="7587"/>
                </a:cubicBezTo>
                <a:cubicBezTo>
                  <a:pt x="8088" y="7577"/>
                  <a:pt x="8292" y="7555"/>
                  <a:pt x="8367" y="7522"/>
                </a:cubicBezTo>
                <a:cubicBezTo>
                  <a:pt x="8397" y="7515"/>
                  <a:pt x="8433" y="7508"/>
                  <a:pt x="8470" y="7508"/>
                </a:cubicBezTo>
                <a:cubicBezTo>
                  <a:pt x="8486" y="7508"/>
                  <a:pt x="8501" y="7509"/>
                  <a:pt x="8517" y="7512"/>
                </a:cubicBezTo>
                <a:cubicBezTo>
                  <a:pt x="8571" y="7512"/>
                  <a:pt x="8625" y="7512"/>
                  <a:pt x="8635" y="7501"/>
                </a:cubicBezTo>
                <a:cubicBezTo>
                  <a:pt x="8658" y="7494"/>
                  <a:pt x="8702" y="7486"/>
                  <a:pt x="8853" y="7486"/>
                </a:cubicBezTo>
                <a:cubicBezTo>
                  <a:pt x="8917" y="7486"/>
                  <a:pt x="8999" y="7487"/>
                  <a:pt x="9107" y="7491"/>
                </a:cubicBezTo>
                <a:cubicBezTo>
                  <a:pt x="9236" y="7491"/>
                  <a:pt x="9279" y="7501"/>
                  <a:pt x="9300" y="7522"/>
                </a:cubicBezTo>
                <a:cubicBezTo>
                  <a:pt x="9343" y="7565"/>
                  <a:pt x="9375" y="7577"/>
                  <a:pt x="9514" y="7587"/>
                </a:cubicBezTo>
                <a:cubicBezTo>
                  <a:pt x="9643" y="7598"/>
                  <a:pt x="9719" y="7630"/>
                  <a:pt x="9847" y="7716"/>
                </a:cubicBezTo>
                <a:cubicBezTo>
                  <a:pt x="9890" y="7748"/>
                  <a:pt x="9944" y="7758"/>
                  <a:pt x="10019" y="7770"/>
                </a:cubicBezTo>
                <a:lnTo>
                  <a:pt x="10137" y="7780"/>
                </a:lnTo>
                <a:lnTo>
                  <a:pt x="10373" y="8016"/>
                </a:lnTo>
                <a:cubicBezTo>
                  <a:pt x="10598" y="8242"/>
                  <a:pt x="10694" y="8359"/>
                  <a:pt x="10694" y="8445"/>
                </a:cubicBezTo>
                <a:cubicBezTo>
                  <a:pt x="10694" y="8466"/>
                  <a:pt x="10706" y="8509"/>
                  <a:pt x="10727" y="8542"/>
                </a:cubicBezTo>
                <a:cubicBezTo>
                  <a:pt x="10770" y="8606"/>
                  <a:pt x="10770" y="8649"/>
                  <a:pt x="10770" y="8745"/>
                </a:cubicBezTo>
                <a:cubicBezTo>
                  <a:pt x="10770" y="8756"/>
                  <a:pt x="10770" y="8864"/>
                  <a:pt x="10780" y="8971"/>
                </a:cubicBezTo>
                <a:cubicBezTo>
                  <a:pt x="10780" y="9121"/>
                  <a:pt x="10780" y="9185"/>
                  <a:pt x="10759" y="9239"/>
                </a:cubicBezTo>
                <a:cubicBezTo>
                  <a:pt x="10748" y="9282"/>
                  <a:pt x="10737" y="9336"/>
                  <a:pt x="10737" y="9379"/>
                </a:cubicBezTo>
                <a:cubicBezTo>
                  <a:pt x="10737" y="9464"/>
                  <a:pt x="10630" y="9679"/>
                  <a:pt x="10587" y="9679"/>
                </a:cubicBezTo>
                <a:cubicBezTo>
                  <a:pt x="10566" y="9689"/>
                  <a:pt x="10555" y="9689"/>
                  <a:pt x="10555" y="9689"/>
                </a:cubicBezTo>
                <a:cubicBezTo>
                  <a:pt x="10555" y="9700"/>
                  <a:pt x="10534" y="9722"/>
                  <a:pt x="10501" y="9754"/>
                </a:cubicBezTo>
                <a:cubicBezTo>
                  <a:pt x="10480" y="9786"/>
                  <a:pt x="10458" y="9839"/>
                  <a:pt x="10448" y="9861"/>
                </a:cubicBezTo>
                <a:cubicBezTo>
                  <a:pt x="10437" y="9882"/>
                  <a:pt x="10415" y="9904"/>
                  <a:pt x="10394" y="9915"/>
                </a:cubicBezTo>
                <a:cubicBezTo>
                  <a:pt x="10373" y="9925"/>
                  <a:pt x="10341" y="9958"/>
                  <a:pt x="10319" y="9990"/>
                </a:cubicBezTo>
                <a:cubicBezTo>
                  <a:pt x="10298" y="10022"/>
                  <a:pt x="10265" y="10054"/>
                  <a:pt x="10244" y="10065"/>
                </a:cubicBezTo>
                <a:cubicBezTo>
                  <a:pt x="10222" y="10086"/>
                  <a:pt x="10180" y="10129"/>
                  <a:pt x="10158" y="10183"/>
                </a:cubicBezTo>
                <a:cubicBezTo>
                  <a:pt x="10115" y="10247"/>
                  <a:pt x="10083" y="10290"/>
                  <a:pt x="10041" y="10311"/>
                </a:cubicBezTo>
                <a:cubicBezTo>
                  <a:pt x="9955" y="10354"/>
                  <a:pt x="9879" y="10419"/>
                  <a:pt x="9879" y="10451"/>
                </a:cubicBezTo>
                <a:cubicBezTo>
                  <a:pt x="9879" y="10494"/>
                  <a:pt x="9805" y="10547"/>
                  <a:pt x="9762" y="10547"/>
                </a:cubicBezTo>
                <a:cubicBezTo>
                  <a:pt x="9740" y="10547"/>
                  <a:pt x="9676" y="10569"/>
                  <a:pt x="9622" y="10601"/>
                </a:cubicBezTo>
                <a:cubicBezTo>
                  <a:pt x="9566" y="10622"/>
                  <a:pt x="9533" y="10634"/>
                  <a:pt x="9511" y="10634"/>
                </a:cubicBezTo>
                <a:cubicBezTo>
                  <a:pt x="9499" y="10634"/>
                  <a:pt x="9490" y="10630"/>
                  <a:pt x="9483" y="10623"/>
                </a:cubicBezTo>
                <a:cubicBezTo>
                  <a:pt x="9477" y="10620"/>
                  <a:pt x="9471" y="10619"/>
                  <a:pt x="9463" y="10619"/>
                </a:cubicBezTo>
                <a:cubicBezTo>
                  <a:pt x="9440" y="10619"/>
                  <a:pt x="9402" y="10631"/>
                  <a:pt x="9321" y="10655"/>
                </a:cubicBezTo>
                <a:cubicBezTo>
                  <a:pt x="9251" y="10670"/>
                  <a:pt x="9203" y="10680"/>
                  <a:pt x="9183" y="10680"/>
                </a:cubicBezTo>
                <a:cubicBezTo>
                  <a:pt x="9175" y="10680"/>
                  <a:pt x="9171" y="10679"/>
                  <a:pt x="9171" y="10676"/>
                </a:cubicBezTo>
                <a:cubicBezTo>
                  <a:pt x="9161" y="10671"/>
                  <a:pt x="9150" y="10668"/>
                  <a:pt x="9138" y="10668"/>
                </a:cubicBezTo>
                <a:cubicBezTo>
                  <a:pt x="9126" y="10668"/>
                  <a:pt x="9112" y="10671"/>
                  <a:pt x="9097" y="10676"/>
                </a:cubicBezTo>
                <a:cubicBezTo>
                  <a:pt x="9064" y="10687"/>
                  <a:pt x="8978" y="10697"/>
                  <a:pt x="8904" y="10709"/>
                </a:cubicBezTo>
                <a:cubicBezTo>
                  <a:pt x="8796" y="10709"/>
                  <a:pt x="8742" y="10709"/>
                  <a:pt x="8710" y="10687"/>
                </a:cubicBezTo>
                <a:cubicBezTo>
                  <a:pt x="8689" y="10676"/>
                  <a:pt x="8613" y="10655"/>
                  <a:pt x="8549" y="10644"/>
                </a:cubicBezTo>
                <a:cubicBezTo>
                  <a:pt x="8496" y="10623"/>
                  <a:pt x="8432" y="10601"/>
                  <a:pt x="8420" y="10590"/>
                </a:cubicBezTo>
                <a:cubicBezTo>
                  <a:pt x="8367" y="10547"/>
                  <a:pt x="8292" y="10516"/>
                  <a:pt x="8238" y="10516"/>
                </a:cubicBezTo>
                <a:cubicBezTo>
                  <a:pt x="8196" y="10516"/>
                  <a:pt x="8163" y="10504"/>
                  <a:pt x="8120" y="10461"/>
                </a:cubicBezTo>
                <a:cubicBezTo>
                  <a:pt x="8088" y="10440"/>
                  <a:pt x="8013" y="10397"/>
                  <a:pt x="7960" y="10387"/>
                </a:cubicBezTo>
                <a:cubicBezTo>
                  <a:pt x="7906" y="10365"/>
                  <a:pt x="7852" y="10344"/>
                  <a:pt x="7841" y="10322"/>
                </a:cubicBezTo>
                <a:cubicBezTo>
                  <a:pt x="7831" y="10311"/>
                  <a:pt x="7777" y="10280"/>
                  <a:pt x="7724" y="10258"/>
                </a:cubicBezTo>
                <a:cubicBezTo>
                  <a:pt x="7670" y="10237"/>
                  <a:pt x="7616" y="10204"/>
                  <a:pt x="7584" y="10183"/>
                </a:cubicBezTo>
                <a:cubicBezTo>
                  <a:pt x="7531" y="10129"/>
                  <a:pt x="7262" y="9936"/>
                  <a:pt x="7241" y="9936"/>
                </a:cubicBezTo>
                <a:cubicBezTo>
                  <a:pt x="7230" y="9936"/>
                  <a:pt x="7230" y="9925"/>
                  <a:pt x="7241" y="9904"/>
                </a:cubicBezTo>
                <a:cubicBezTo>
                  <a:pt x="7241" y="9893"/>
                  <a:pt x="7219" y="9851"/>
                  <a:pt x="7155" y="9796"/>
                </a:cubicBezTo>
                <a:cubicBezTo>
                  <a:pt x="7112" y="9743"/>
                  <a:pt x="7069" y="9689"/>
                  <a:pt x="7059" y="9657"/>
                </a:cubicBezTo>
                <a:cubicBezTo>
                  <a:pt x="7047" y="9636"/>
                  <a:pt x="7026" y="9582"/>
                  <a:pt x="7016" y="9539"/>
                </a:cubicBezTo>
                <a:cubicBezTo>
                  <a:pt x="6983" y="9486"/>
                  <a:pt x="6973" y="9443"/>
                  <a:pt x="6973" y="9357"/>
                </a:cubicBezTo>
                <a:cubicBezTo>
                  <a:pt x="6973" y="9250"/>
                  <a:pt x="6983" y="9217"/>
                  <a:pt x="7047" y="9078"/>
                </a:cubicBezTo>
                <a:cubicBezTo>
                  <a:pt x="7080" y="8992"/>
                  <a:pt x="7112" y="8917"/>
                  <a:pt x="7112" y="8895"/>
                </a:cubicBezTo>
                <a:cubicBezTo>
                  <a:pt x="7112" y="8864"/>
                  <a:pt x="7219" y="8702"/>
                  <a:pt x="7241" y="8702"/>
                </a:cubicBezTo>
                <a:cubicBezTo>
                  <a:pt x="7252" y="8702"/>
                  <a:pt x="7273" y="8681"/>
                  <a:pt x="7283" y="8671"/>
                </a:cubicBezTo>
                <a:cubicBezTo>
                  <a:pt x="7295" y="8649"/>
                  <a:pt x="7316" y="8638"/>
                  <a:pt x="7326" y="8638"/>
                </a:cubicBezTo>
                <a:cubicBezTo>
                  <a:pt x="7380" y="8638"/>
                  <a:pt x="7391" y="8628"/>
                  <a:pt x="7445" y="8542"/>
                </a:cubicBezTo>
                <a:cubicBezTo>
                  <a:pt x="7498" y="8445"/>
                  <a:pt x="7509" y="8435"/>
                  <a:pt x="7584" y="8413"/>
                </a:cubicBezTo>
                <a:cubicBezTo>
                  <a:pt x="7638" y="8402"/>
                  <a:pt x="7734" y="8359"/>
                  <a:pt x="7798" y="8327"/>
                </a:cubicBezTo>
                <a:cubicBezTo>
                  <a:pt x="7895" y="8284"/>
                  <a:pt x="7948" y="8273"/>
                  <a:pt x="8088" y="8252"/>
                </a:cubicBezTo>
                <a:cubicBezTo>
                  <a:pt x="8184" y="8252"/>
                  <a:pt x="8270" y="8230"/>
                  <a:pt x="8270" y="8230"/>
                </a:cubicBezTo>
                <a:cubicBezTo>
                  <a:pt x="8270" y="8220"/>
                  <a:pt x="8356" y="8209"/>
                  <a:pt x="8442" y="8199"/>
                </a:cubicBezTo>
                <a:cubicBezTo>
                  <a:pt x="8582" y="8199"/>
                  <a:pt x="8603" y="8199"/>
                  <a:pt x="8625" y="8220"/>
                </a:cubicBezTo>
                <a:cubicBezTo>
                  <a:pt x="8646" y="8242"/>
                  <a:pt x="8678" y="8242"/>
                  <a:pt x="8742" y="8242"/>
                </a:cubicBezTo>
                <a:cubicBezTo>
                  <a:pt x="8882" y="8242"/>
                  <a:pt x="9150" y="8284"/>
                  <a:pt x="9290" y="8327"/>
                </a:cubicBezTo>
                <a:cubicBezTo>
                  <a:pt x="9343" y="8349"/>
                  <a:pt x="9440" y="8370"/>
                  <a:pt x="9493" y="8381"/>
                </a:cubicBezTo>
                <a:cubicBezTo>
                  <a:pt x="9557" y="8392"/>
                  <a:pt x="9579" y="8413"/>
                  <a:pt x="9590" y="8435"/>
                </a:cubicBezTo>
                <a:cubicBezTo>
                  <a:pt x="9590" y="8456"/>
                  <a:pt x="9622" y="8488"/>
                  <a:pt x="9654" y="8520"/>
                </a:cubicBezTo>
                <a:cubicBezTo>
                  <a:pt x="9686" y="8552"/>
                  <a:pt x="9729" y="8606"/>
                  <a:pt x="9750" y="8638"/>
                </a:cubicBezTo>
                <a:cubicBezTo>
                  <a:pt x="9762" y="8671"/>
                  <a:pt x="9805" y="8724"/>
                  <a:pt x="9836" y="8767"/>
                </a:cubicBezTo>
                <a:cubicBezTo>
                  <a:pt x="9869" y="8799"/>
                  <a:pt x="9901" y="8853"/>
                  <a:pt x="9901" y="8885"/>
                </a:cubicBezTo>
                <a:cubicBezTo>
                  <a:pt x="9912" y="8907"/>
                  <a:pt x="9922" y="8938"/>
                  <a:pt x="9933" y="8949"/>
                </a:cubicBezTo>
                <a:cubicBezTo>
                  <a:pt x="9944" y="8949"/>
                  <a:pt x="9955" y="8981"/>
                  <a:pt x="9955" y="9014"/>
                </a:cubicBezTo>
                <a:cubicBezTo>
                  <a:pt x="9955" y="9046"/>
                  <a:pt x="9976" y="9110"/>
                  <a:pt x="9998" y="9153"/>
                </a:cubicBezTo>
                <a:cubicBezTo>
                  <a:pt x="10019" y="9207"/>
                  <a:pt x="10041" y="9260"/>
                  <a:pt x="10041" y="9271"/>
                </a:cubicBezTo>
                <a:cubicBezTo>
                  <a:pt x="10041" y="9314"/>
                  <a:pt x="9944" y="9550"/>
                  <a:pt x="9922" y="9572"/>
                </a:cubicBezTo>
                <a:cubicBezTo>
                  <a:pt x="9901" y="9582"/>
                  <a:pt x="9879" y="9625"/>
                  <a:pt x="9858" y="9657"/>
                </a:cubicBezTo>
                <a:cubicBezTo>
                  <a:pt x="9826" y="9743"/>
                  <a:pt x="9708" y="9861"/>
                  <a:pt x="9654" y="9872"/>
                </a:cubicBezTo>
                <a:cubicBezTo>
                  <a:pt x="9633" y="9882"/>
                  <a:pt x="9611" y="9904"/>
                  <a:pt x="9600" y="9925"/>
                </a:cubicBezTo>
                <a:cubicBezTo>
                  <a:pt x="9579" y="9979"/>
                  <a:pt x="9514" y="10022"/>
                  <a:pt x="9429" y="10022"/>
                </a:cubicBezTo>
                <a:cubicBezTo>
                  <a:pt x="9386" y="10022"/>
                  <a:pt x="9300" y="10044"/>
                  <a:pt x="9247" y="10065"/>
                </a:cubicBezTo>
                <a:cubicBezTo>
                  <a:pt x="9200" y="10078"/>
                  <a:pt x="9171" y="10087"/>
                  <a:pt x="9152" y="10087"/>
                </a:cubicBezTo>
                <a:cubicBezTo>
                  <a:pt x="9140" y="10087"/>
                  <a:pt x="9133" y="10084"/>
                  <a:pt x="9128" y="10075"/>
                </a:cubicBezTo>
                <a:cubicBezTo>
                  <a:pt x="9107" y="10065"/>
                  <a:pt x="9054" y="10065"/>
                  <a:pt x="8957" y="10065"/>
                </a:cubicBezTo>
                <a:cubicBezTo>
                  <a:pt x="8849" y="10065"/>
                  <a:pt x="8796" y="10065"/>
                  <a:pt x="8764" y="10044"/>
                </a:cubicBezTo>
                <a:cubicBezTo>
                  <a:pt x="8732" y="10022"/>
                  <a:pt x="8699" y="10011"/>
                  <a:pt x="8689" y="10011"/>
                </a:cubicBezTo>
                <a:cubicBezTo>
                  <a:pt x="8646" y="10011"/>
                  <a:pt x="8367" y="9872"/>
                  <a:pt x="8324" y="9818"/>
                </a:cubicBezTo>
                <a:cubicBezTo>
                  <a:pt x="8249" y="9743"/>
                  <a:pt x="8174" y="9603"/>
                  <a:pt x="8142" y="9475"/>
                </a:cubicBezTo>
                <a:cubicBezTo>
                  <a:pt x="8120" y="9379"/>
                  <a:pt x="8120" y="9367"/>
                  <a:pt x="8142" y="9324"/>
                </a:cubicBezTo>
                <a:cubicBezTo>
                  <a:pt x="8184" y="9271"/>
                  <a:pt x="8389" y="9121"/>
                  <a:pt x="8463" y="9089"/>
                </a:cubicBezTo>
                <a:cubicBezTo>
                  <a:pt x="8496" y="9078"/>
                  <a:pt x="8539" y="9078"/>
                  <a:pt x="8549" y="9078"/>
                </a:cubicBezTo>
                <a:cubicBezTo>
                  <a:pt x="8555" y="9081"/>
                  <a:pt x="8562" y="9082"/>
                  <a:pt x="8571" y="9082"/>
                </a:cubicBezTo>
                <a:cubicBezTo>
                  <a:pt x="8594" y="9082"/>
                  <a:pt x="8628" y="9073"/>
                  <a:pt x="8668" y="9057"/>
                </a:cubicBezTo>
                <a:cubicBezTo>
                  <a:pt x="8709" y="9039"/>
                  <a:pt x="8731" y="9031"/>
                  <a:pt x="8756" y="9031"/>
                </a:cubicBezTo>
                <a:cubicBezTo>
                  <a:pt x="8777" y="9031"/>
                  <a:pt x="8801" y="9036"/>
                  <a:pt x="8839" y="9046"/>
                </a:cubicBezTo>
                <a:cubicBezTo>
                  <a:pt x="8914" y="9067"/>
                  <a:pt x="8946" y="9089"/>
                  <a:pt x="8989" y="9143"/>
                </a:cubicBezTo>
                <a:cubicBezTo>
                  <a:pt x="9054" y="9207"/>
                  <a:pt x="9161" y="9432"/>
                  <a:pt x="9161" y="9475"/>
                </a:cubicBezTo>
                <a:cubicBezTo>
                  <a:pt x="9161" y="9486"/>
                  <a:pt x="9139" y="9507"/>
                  <a:pt x="9118" y="9518"/>
                </a:cubicBezTo>
                <a:cubicBezTo>
                  <a:pt x="9099" y="9532"/>
                  <a:pt x="9089" y="9540"/>
                  <a:pt x="9075" y="9540"/>
                </a:cubicBezTo>
                <a:cubicBezTo>
                  <a:pt x="9057" y="9540"/>
                  <a:pt x="9033" y="9527"/>
                  <a:pt x="8978" y="9496"/>
                </a:cubicBezTo>
                <a:cubicBezTo>
                  <a:pt x="8925" y="9464"/>
                  <a:pt x="8849" y="9443"/>
                  <a:pt x="8807" y="9432"/>
                </a:cubicBezTo>
                <a:cubicBezTo>
                  <a:pt x="8732" y="9432"/>
                  <a:pt x="8721" y="9432"/>
                  <a:pt x="8656" y="9496"/>
                </a:cubicBezTo>
                <a:lnTo>
                  <a:pt x="8582" y="9560"/>
                </a:lnTo>
                <a:lnTo>
                  <a:pt x="8613" y="9603"/>
                </a:lnTo>
                <a:cubicBezTo>
                  <a:pt x="8635" y="9636"/>
                  <a:pt x="8646" y="9668"/>
                  <a:pt x="8635" y="9689"/>
                </a:cubicBezTo>
                <a:cubicBezTo>
                  <a:pt x="8625" y="9722"/>
                  <a:pt x="8635" y="9732"/>
                  <a:pt x="8775" y="9839"/>
                </a:cubicBezTo>
                <a:cubicBezTo>
                  <a:pt x="8871" y="9915"/>
                  <a:pt x="8914" y="9936"/>
                  <a:pt x="8957" y="9936"/>
                </a:cubicBezTo>
                <a:cubicBezTo>
                  <a:pt x="8989" y="9936"/>
                  <a:pt x="9021" y="9936"/>
                  <a:pt x="9032" y="9947"/>
                </a:cubicBezTo>
                <a:cubicBezTo>
                  <a:pt x="9036" y="9954"/>
                  <a:pt x="9049" y="9957"/>
                  <a:pt x="9068" y="9957"/>
                </a:cubicBezTo>
                <a:cubicBezTo>
                  <a:pt x="9105" y="9957"/>
                  <a:pt x="9165" y="9943"/>
                  <a:pt x="9214" y="9915"/>
                </a:cubicBezTo>
                <a:cubicBezTo>
                  <a:pt x="9247" y="9904"/>
                  <a:pt x="9279" y="9882"/>
                  <a:pt x="9300" y="9882"/>
                </a:cubicBezTo>
                <a:cubicBezTo>
                  <a:pt x="9343" y="9882"/>
                  <a:pt x="9536" y="9689"/>
                  <a:pt x="9536" y="9646"/>
                </a:cubicBezTo>
                <a:cubicBezTo>
                  <a:pt x="9536" y="9593"/>
                  <a:pt x="9557" y="9560"/>
                  <a:pt x="9579" y="9560"/>
                </a:cubicBezTo>
                <a:cubicBezTo>
                  <a:pt x="9590" y="9560"/>
                  <a:pt x="9600" y="9539"/>
                  <a:pt x="9600" y="9518"/>
                </a:cubicBezTo>
                <a:cubicBezTo>
                  <a:pt x="9600" y="9453"/>
                  <a:pt x="9557" y="9250"/>
                  <a:pt x="9536" y="9228"/>
                </a:cubicBezTo>
                <a:cubicBezTo>
                  <a:pt x="9526" y="9217"/>
                  <a:pt x="9514" y="9164"/>
                  <a:pt x="9493" y="9110"/>
                </a:cubicBezTo>
                <a:cubicBezTo>
                  <a:pt x="9472" y="9014"/>
                  <a:pt x="9450" y="8971"/>
                  <a:pt x="9407" y="8971"/>
                </a:cubicBezTo>
                <a:cubicBezTo>
                  <a:pt x="9397" y="8971"/>
                  <a:pt x="9354" y="8938"/>
                  <a:pt x="9321" y="8907"/>
                </a:cubicBezTo>
                <a:cubicBezTo>
                  <a:pt x="9290" y="8864"/>
                  <a:pt x="9247" y="8831"/>
                  <a:pt x="9225" y="8831"/>
                </a:cubicBezTo>
                <a:cubicBezTo>
                  <a:pt x="9193" y="8821"/>
                  <a:pt x="9182" y="8810"/>
                  <a:pt x="9182" y="8778"/>
                </a:cubicBezTo>
                <a:cubicBezTo>
                  <a:pt x="9171" y="8692"/>
                  <a:pt x="9097" y="8638"/>
                  <a:pt x="8968" y="8606"/>
                </a:cubicBezTo>
                <a:cubicBezTo>
                  <a:pt x="8904" y="8595"/>
                  <a:pt x="8828" y="8585"/>
                  <a:pt x="8796" y="8585"/>
                </a:cubicBezTo>
                <a:lnTo>
                  <a:pt x="8699" y="8585"/>
                </a:lnTo>
                <a:cubicBezTo>
                  <a:pt x="8678" y="8585"/>
                  <a:pt x="8635" y="8595"/>
                  <a:pt x="8603" y="8617"/>
                </a:cubicBezTo>
                <a:cubicBezTo>
                  <a:pt x="8571" y="8638"/>
                  <a:pt x="8528" y="8638"/>
                  <a:pt x="8517" y="8638"/>
                </a:cubicBezTo>
                <a:cubicBezTo>
                  <a:pt x="8515" y="8637"/>
                  <a:pt x="8511" y="8636"/>
                  <a:pt x="8508" y="8636"/>
                </a:cubicBezTo>
                <a:cubicBezTo>
                  <a:pt x="8480" y="8636"/>
                  <a:pt x="8420" y="8669"/>
                  <a:pt x="8335" y="8735"/>
                </a:cubicBezTo>
                <a:cubicBezTo>
                  <a:pt x="8292" y="8756"/>
                  <a:pt x="8238" y="8778"/>
                  <a:pt x="8206" y="8778"/>
                </a:cubicBezTo>
                <a:cubicBezTo>
                  <a:pt x="8184" y="8778"/>
                  <a:pt x="8153" y="8788"/>
                  <a:pt x="8142" y="8810"/>
                </a:cubicBezTo>
                <a:cubicBezTo>
                  <a:pt x="8131" y="8821"/>
                  <a:pt x="8088" y="8853"/>
                  <a:pt x="8056" y="8874"/>
                </a:cubicBezTo>
                <a:cubicBezTo>
                  <a:pt x="8013" y="8895"/>
                  <a:pt x="7938" y="8981"/>
                  <a:pt x="7884" y="9057"/>
                </a:cubicBezTo>
                <a:cubicBezTo>
                  <a:pt x="7798" y="9164"/>
                  <a:pt x="7788" y="9196"/>
                  <a:pt x="7788" y="9250"/>
                </a:cubicBezTo>
                <a:cubicBezTo>
                  <a:pt x="7788" y="9282"/>
                  <a:pt x="7777" y="9324"/>
                  <a:pt x="7767" y="9324"/>
                </a:cubicBezTo>
                <a:cubicBezTo>
                  <a:pt x="7755" y="9324"/>
                  <a:pt x="7755" y="9357"/>
                  <a:pt x="7755" y="9389"/>
                </a:cubicBezTo>
                <a:cubicBezTo>
                  <a:pt x="7755" y="9421"/>
                  <a:pt x="7745" y="9443"/>
                  <a:pt x="7734" y="9443"/>
                </a:cubicBezTo>
                <a:cubicBezTo>
                  <a:pt x="7691" y="9443"/>
                  <a:pt x="7745" y="9668"/>
                  <a:pt x="7841" y="9861"/>
                </a:cubicBezTo>
                <a:cubicBezTo>
                  <a:pt x="7884" y="9958"/>
                  <a:pt x="7917" y="10011"/>
                  <a:pt x="7948" y="10022"/>
                </a:cubicBezTo>
                <a:cubicBezTo>
                  <a:pt x="7991" y="10044"/>
                  <a:pt x="8013" y="10065"/>
                  <a:pt x="8163" y="10204"/>
                </a:cubicBezTo>
                <a:cubicBezTo>
                  <a:pt x="8217" y="10247"/>
                  <a:pt x="8260" y="10290"/>
                  <a:pt x="8270" y="10290"/>
                </a:cubicBezTo>
                <a:cubicBezTo>
                  <a:pt x="8281" y="10290"/>
                  <a:pt x="8324" y="10311"/>
                  <a:pt x="8367" y="10333"/>
                </a:cubicBezTo>
                <a:cubicBezTo>
                  <a:pt x="8420" y="10354"/>
                  <a:pt x="8474" y="10376"/>
                  <a:pt x="8506" y="10376"/>
                </a:cubicBezTo>
                <a:cubicBezTo>
                  <a:pt x="8528" y="10376"/>
                  <a:pt x="8592" y="10397"/>
                  <a:pt x="8646" y="10419"/>
                </a:cubicBezTo>
                <a:cubicBezTo>
                  <a:pt x="8711" y="10451"/>
                  <a:pt x="8727" y="10466"/>
                  <a:pt x="8811" y="10466"/>
                </a:cubicBezTo>
                <a:cubicBezTo>
                  <a:pt x="8838" y="10466"/>
                  <a:pt x="8871" y="10464"/>
                  <a:pt x="8914" y="10461"/>
                </a:cubicBezTo>
                <a:cubicBezTo>
                  <a:pt x="9011" y="10451"/>
                  <a:pt x="9118" y="10440"/>
                  <a:pt x="9161" y="10430"/>
                </a:cubicBezTo>
                <a:cubicBezTo>
                  <a:pt x="9192" y="10417"/>
                  <a:pt x="9213" y="10412"/>
                  <a:pt x="9229" y="10412"/>
                </a:cubicBezTo>
                <a:cubicBezTo>
                  <a:pt x="9239" y="10412"/>
                  <a:pt x="9248" y="10414"/>
                  <a:pt x="9257" y="10419"/>
                </a:cubicBezTo>
                <a:cubicBezTo>
                  <a:pt x="9265" y="10427"/>
                  <a:pt x="9274" y="10430"/>
                  <a:pt x="9283" y="10430"/>
                </a:cubicBezTo>
                <a:cubicBezTo>
                  <a:pt x="9298" y="10430"/>
                  <a:pt x="9317" y="10421"/>
                  <a:pt x="9343" y="10408"/>
                </a:cubicBezTo>
                <a:cubicBezTo>
                  <a:pt x="9364" y="10397"/>
                  <a:pt x="9418" y="10387"/>
                  <a:pt x="9440" y="10387"/>
                </a:cubicBezTo>
                <a:cubicBezTo>
                  <a:pt x="9472" y="10387"/>
                  <a:pt x="9504" y="10376"/>
                  <a:pt x="9526" y="10354"/>
                </a:cubicBezTo>
                <a:cubicBezTo>
                  <a:pt x="9569" y="10322"/>
                  <a:pt x="9654" y="10290"/>
                  <a:pt x="9708" y="10290"/>
                </a:cubicBezTo>
                <a:cubicBezTo>
                  <a:pt x="9729" y="10290"/>
                  <a:pt x="9762" y="10268"/>
                  <a:pt x="9783" y="10247"/>
                </a:cubicBezTo>
                <a:cubicBezTo>
                  <a:pt x="9793" y="10237"/>
                  <a:pt x="9847" y="10204"/>
                  <a:pt x="9879" y="10194"/>
                </a:cubicBezTo>
                <a:cubicBezTo>
                  <a:pt x="9955" y="10172"/>
                  <a:pt x="10008" y="10129"/>
                  <a:pt x="10008" y="10108"/>
                </a:cubicBezTo>
                <a:cubicBezTo>
                  <a:pt x="10008" y="10075"/>
                  <a:pt x="10051" y="10044"/>
                  <a:pt x="10105" y="10032"/>
                </a:cubicBezTo>
                <a:cubicBezTo>
                  <a:pt x="10169" y="10022"/>
                  <a:pt x="10180" y="10011"/>
                  <a:pt x="10319" y="9722"/>
                </a:cubicBezTo>
                <a:cubicBezTo>
                  <a:pt x="10373" y="9603"/>
                  <a:pt x="10405" y="9529"/>
                  <a:pt x="10405" y="9475"/>
                </a:cubicBezTo>
                <a:cubicBezTo>
                  <a:pt x="10405" y="9432"/>
                  <a:pt x="10415" y="9367"/>
                  <a:pt x="10427" y="9346"/>
                </a:cubicBezTo>
                <a:cubicBezTo>
                  <a:pt x="10427" y="9324"/>
                  <a:pt x="10427" y="9282"/>
                  <a:pt x="10415" y="9260"/>
                </a:cubicBezTo>
                <a:cubicBezTo>
                  <a:pt x="10405" y="9228"/>
                  <a:pt x="10405" y="9217"/>
                  <a:pt x="10427" y="9185"/>
                </a:cubicBezTo>
                <a:lnTo>
                  <a:pt x="10458" y="9143"/>
                </a:lnTo>
                <a:lnTo>
                  <a:pt x="10405" y="9024"/>
                </a:lnTo>
                <a:cubicBezTo>
                  <a:pt x="10373" y="8960"/>
                  <a:pt x="10351" y="8885"/>
                  <a:pt x="10351" y="8864"/>
                </a:cubicBezTo>
                <a:cubicBezTo>
                  <a:pt x="10351" y="8842"/>
                  <a:pt x="10330" y="8799"/>
                  <a:pt x="10298" y="8756"/>
                </a:cubicBezTo>
                <a:cubicBezTo>
                  <a:pt x="10244" y="8671"/>
                  <a:pt x="10126" y="8466"/>
                  <a:pt x="10094" y="8402"/>
                </a:cubicBezTo>
                <a:cubicBezTo>
                  <a:pt x="10072" y="8370"/>
                  <a:pt x="10051" y="8349"/>
                  <a:pt x="10029" y="8338"/>
                </a:cubicBezTo>
                <a:cubicBezTo>
                  <a:pt x="10008" y="8327"/>
                  <a:pt x="9986" y="8306"/>
                  <a:pt x="9986" y="8295"/>
                </a:cubicBezTo>
                <a:cubicBezTo>
                  <a:pt x="9986" y="8284"/>
                  <a:pt x="9933" y="8252"/>
                  <a:pt x="9869" y="8220"/>
                </a:cubicBezTo>
                <a:cubicBezTo>
                  <a:pt x="9793" y="8188"/>
                  <a:pt x="9750" y="8156"/>
                  <a:pt x="9750" y="8145"/>
                </a:cubicBezTo>
                <a:cubicBezTo>
                  <a:pt x="9750" y="8123"/>
                  <a:pt x="9740" y="8113"/>
                  <a:pt x="9719" y="8113"/>
                </a:cubicBezTo>
                <a:cubicBezTo>
                  <a:pt x="9708" y="8113"/>
                  <a:pt x="9686" y="8102"/>
                  <a:pt x="9686" y="8080"/>
                </a:cubicBezTo>
                <a:cubicBezTo>
                  <a:pt x="9676" y="8048"/>
                  <a:pt x="9643" y="8027"/>
                  <a:pt x="9579" y="8006"/>
                </a:cubicBezTo>
                <a:cubicBezTo>
                  <a:pt x="9536" y="7994"/>
                  <a:pt x="9483" y="7973"/>
                  <a:pt x="9461" y="7973"/>
                </a:cubicBezTo>
                <a:cubicBezTo>
                  <a:pt x="9450" y="7963"/>
                  <a:pt x="9397" y="7952"/>
                  <a:pt x="9354" y="7930"/>
                </a:cubicBezTo>
                <a:cubicBezTo>
                  <a:pt x="9321" y="7930"/>
                  <a:pt x="9279" y="7909"/>
                  <a:pt x="9268" y="7909"/>
                </a:cubicBezTo>
                <a:cubicBezTo>
                  <a:pt x="9257" y="7898"/>
                  <a:pt x="9214" y="7887"/>
                  <a:pt x="9161" y="7887"/>
                </a:cubicBezTo>
                <a:cubicBezTo>
                  <a:pt x="9118" y="7877"/>
                  <a:pt x="9064" y="7866"/>
                  <a:pt x="9064" y="7855"/>
                </a:cubicBezTo>
                <a:cubicBezTo>
                  <a:pt x="9054" y="7844"/>
                  <a:pt x="9021" y="7844"/>
                  <a:pt x="9000" y="7844"/>
                </a:cubicBezTo>
                <a:cubicBezTo>
                  <a:pt x="8978" y="7844"/>
                  <a:pt x="8946" y="7834"/>
                  <a:pt x="8946" y="7823"/>
                </a:cubicBezTo>
                <a:cubicBezTo>
                  <a:pt x="8935" y="7813"/>
                  <a:pt x="8904" y="7813"/>
                  <a:pt x="8849" y="7813"/>
                </a:cubicBezTo>
                <a:cubicBezTo>
                  <a:pt x="8807" y="7823"/>
                  <a:pt x="8592" y="7823"/>
                  <a:pt x="8389" y="7834"/>
                </a:cubicBezTo>
                <a:cubicBezTo>
                  <a:pt x="8142" y="7844"/>
                  <a:pt x="7991" y="7844"/>
                  <a:pt x="7981" y="7855"/>
                </a:cubicBezTo>
                <a:cubicBezTo>
                  <a:pt x="7970" y="7866"/>
                  <a:pt x="7938" y="7877"/>
                  <a:pt x="7906" y="7887"/>
                </a:cubicBezTo>
                <a:cubicBezTo>
                  <a:pt x="7777" y="7887"/>
                  <a:pt x="7734" y="7898"/>
                  <a:pt x="7681" y="7930"/>
                </a:cubicBezTo>
                <a:cubicBezTo>
                  <a:pt x="7648" y="7952"/>
                  <a:pt x="7595" y="7973"/>
                  <a:pt x="7552" y="7984"/>
                </a:cubicBezTo>
                <a:cubicBezTo>
                  <a:pt x="7434" y="7994"/>
                  <a:pt x="7326" y="8059"/>
                  <a:pt x="7316" y="8113"/>
                </a:cubicBezTo>
                <a:cubicBezTo>
                  <a:pt x="7305" y="8166"/>
                  <a:pt x="7305" y="8166"/>
                  <a:pt x="7219" y="8166"/>
                </a:cubicBezTo>
                <a:cubicBezTo>
                  <a:pt x="7187" y="8177"/>
                  <a:pt x="7166" y="8188"/>
                  <a:pt x="7133" y="8242"/>
                </a:cubicBezTo>
                <a:cubicBezTo>
                  <a:pt x="7112" y="8284"/>
                  <a:pt x="7080" y="8327"/>
                  <a:pt x="7069" y="8338"/>
                </a:cubicBezTo>
                <a:cubicBezTo>
                  <a:pt x="7047" y="8359"/>
                  <a:pt x="7026" y="8392"/>
                  <a:pt x="7026" y="8423"/>
                </a:cubicBezTo>
                <a:cubicBezTo>
                  <a:pt x="7016" y="8466"/>
                  <a:pt x="7005" y="8478"/>
                  <a:pt x="6973" y="8488"/>
                </a:cubicBezTo>
                <a:cubicBezTo>
                  <a:pt x="6951" y="8488"/>
                  <a:pt x="6919" y="8520"/>
                  <a:pt x="6887" y="8563"/>
                </a:cubicBezTo>
                <a:cubicBezTo>
                  <a:pt x="6854" y="8606"/>
                  <a:pt x="6823" y="8659"/>
                  <a:pt x="6801" y="8671"/>
                </a:cubicBezTo>
                <a:cubicBezTo>
                  <a:pt x="6683" y="8788"/>
                  <a:pt x="6608" y="8960"/>
                  <a:pt x="6608" y="9121"/>
                </a:cubicBezTo>
                <a:cubicBezTo>
                  <a:pt x="6608" y="9143"/>
                  <a:pt x="6608" y="9174"/>
                  <a:pt x="6597" y="9174"/>
                </a:cubicBezTo>
                <a:cubicBezTo>
                  <a:pt x="6587" y="9174"/>
                  <a:pt x="6575" y="9196"/>
                  <a:pt x="6587" y="9260"/>
                </a:cubicBezTo>
                <a:cubicBezTo>
                  <a:pt x="6597" y="9303"/>
                  <a:pt x="6587" y="9400"/>
                  <a:pt x="6587" y="9464"/>
                </a:cubicBezTo>
                <a:cubicBezTo>
                  <a:pt x="6565" y="9572"/>
                  <a:pt x="6565" y="9582"/>
                  <a:pt x="6597" y="9636"/>
                </a:cubicBezTo>
                <a:cubicBezTo>
                  <a:pt x="6618" y="9657"/>
                  <a:pt x="6630" y="9700"/>
                  <a:pt x="6630" y="9711"/>
                </a:cubicBezTo>
                <a:cubicBezTo>
                  <a:pt x="6630" y="9732"/>
                  <a:pt x="6661" y="9775"/>
                  <a:pt x="6694" y="9818"/>
                </a:cubicBezTo>
                <a:cubicBezTo>
                  <a:pt x="6737" y="9872"/>
                  <a:pt x="6747" y="9893"/>
                  <a:pt x="6737" y="9936"/>
                </a:cubicBezTo>
                <a:cubicBezTo>
                  <a:pt x="6726" y="9990"/>
                  <a:pt x="6737" y="10001"/>
                  <a:pt x="6769" y="10022"/>
                </a:cubicBezTo>
                <a:cubicBezTo>
                  <a:pt x="6930" y="10140"/>
                  <a:pt x="6962" y="10161"/>
                  <a:pt x="6951" y="10194"/>
                </a:cubicBezTo>
                <a:cubicBezTo>
                  <a:pt x="6940" y="10225"/>
                  <a:pt x="6962" y="10247"/>
                  <a:pt x="7059" y="10301"/>
                </a:cubicBezTo>
                <a:cubicBezTo>
                  <a:pt x="7102" y="10322"/>
                  <a:pt x="7133" y="10354"/>
                  <a:pt x="7144" y="10376"/>
                </a:cubicBezTo>
                <a:cubicBezTo>
                  <a:pt x="7155" y="10387"/>
                  <a:pt x="7198" y="10419"/>
                  <a:pt x="7241" y="10430"/>
                </a:cubicBezTo>
                <a:cubicBezTo>
                  <a:pt x="7283" y="10451"/>
                  <a:pt x="7348" y="10494"/>
                  <a:pt x="7380" y="10526"/>
                </a:cubicBezTo>
                <a:cubicBezTo>
                  <a:pt x="7423" y="10547"/>
                  <a:pt x="7488" y="10590"/>
                  <a:pt x="7519" y="10601"/>
                </a:cubicBezTo>
                <a:cubicBezTo>
                  <a:pt x="7562" y="10612"/>
                  <a:pt x="7627" y="10644"/>
                  <a:pt x="7670" y="10676"/>
                </a:cubicBezTo>
                <a:cubicBezTo>
                  <a:pt x="7702" y="10709"/>
                  <a:pt x="7745" y="10730"/>
                  <a:pt x="7755" y="10730"/>
                </a:cubicBezTo>
                <a:cubicBezTo>
                  <a:pt x="7809" y="10730"/>
                  <a:pt x="7895" y="10762"/>
                  <a:pt x="7927" y="10794"/>
                </a:cubicBezTo>
                <a:cubicBezTo>
                  <a:pt x="7948" y="10816"/>
                  <a:pt x="7981" y="10837"/>
                  <a:pt x="8013" y="10837"/>
                </a:cubicBezTo>
                <a:cubicBezTo>
                  <a:pt x="8067" y="10837"/>
                  <a:pt x="8120" y="10869"/>
                  <a:pt x="8196" y="10923"/>
                </a:cubicBezTo>
                <a:cubicBezTo>
                  <a:pt x="8249" y="10955"/>
                  <a:pt x="8270" y="10966"/>
                  <a:pt x="8335" y="10966"/>
                </a:cubicBezTo>
                <a:cubicBezTo>
                  <a:pt x="8420" y="10966"/>
                  <a:pt x="8517" y="10998"/>
                  <a:pt x="8646" y="11062"/>
                </a:cubicBezTo>
                <a:cubicBezTo>
                  <a:pt x="8703" y="11095"/>
                  <a:pt x="8729" y="11109"/>
                  <a:pt x="8772" y="11109"/>
                </a:cubicBezTo>
                <a:cubicBezTo>
                  <a:pt x="8785" y="11109"/>
                  <a:pt x="8800" y="11108"/>
                  <a:pt x="8818" y="11105"/>
                </a:cubicBezTo>
                <a:cubicBezTo>
                  <a:pt x="8839" y="11101"/>
                  <a:pt x="8858" y="11098"/>
                  <a:pt x="8874" y="11098"/>
                </a:cubicBezTo>
                <a:cubicBezTo>
                  <a:pt x="8897" y="11098"/>
                  <a:pt x="8917" y="11104"/>
                  <a:pt x="8935" y="11116"/>
                </a:cubicBezTo>
                <a:cubicBezTo>
                  <a:pt x="8957" y="11127"/>
                  <a:pt x="8970" y="11132"/>
                  <a:pt x="8989" y="11132"/>
                </a:cubicBezTo>
                <a:cubicBezTo>
                  <a:pt x="9008" y="11132"/>
                  <a:pt x="9032" y="11127"/>
                  <a:pt x="9075" y="11116"/>
                </a:cubicBezTo>
                <a:cubicBezTo>
                  <a:pt x="9128" y="11095"/>
                  <a:pt x="9225" y="11084"/>
                  <a:pt x="9290" y="11073"/>
                </a:cubicBezTo>
                <a:cubicBezTo>
                  <a:pt x="9364" y="11073"/>
                  <a:pt x="9418" y="11052"/>
                  <a:pt x="9472" y="11030"/>
                </a:cubicBezTo>
                <a:cubicBezTo>
                  <a:pt x="9504" y="11009"/>
                  <a:pt x="9557" y="10987"/>
                  <a:pt x="9590" y="10987"/>
                </a:cubicBezTo>
                <a:cubicBezTo>
                  <a:pt x="9665" y="10987"/>
                  <a:pt x="9901" y="10880"/>
                  <a:pt x="9944" y="10826"/>
                </a:cubicBezTo>
                <a:cubicBezTo>
                  <a:pt x="9965" y="10794"/>
                  <a:pt x="9986" y="10773"/>
                  <a:pt x="10008" y="10773"/>
                </a:cubicBezTo>
                <a:cubicBezTo>
                  <a:pt x="10019" y="10773"/>
                  <a:pt x="10072" y="10752"/>
                  <a:pt x="10105" y="10719"/>
                </a:cubicBezTo>
                <a:cubicBezTo>
                  <a:pt x="10148" y="10697"/>
                  <a:pt x="10212" y="10655"/>
                  <a:pt x="10244" y="10633"/>
                </a:cubicBezTo>
                <a:cubicBezTo>
                  <a:pt x="10298" y="10601"/>
                  <a:pt x="10319" y="10590"/>
                  <a:pt x="10319" y="10558"/>
                </a:cubicBezTo>
                <a:cubicBezTo>
                  <a:pt x="10319" y="10516"/>
                  <a:pt x="10330" y="10504"/>
                  <a:pt x="10362" y="10504"/>
                </a:cubicBezTo>
                <a:cubicBezTo>
                  <a:pt x="10394" y="10504"/>
                  <a:pt x="10427" y="10483"/>
                  <a:pt x="10470" y="10419"/>
                </a:cubicBezTo>
                <a:cubicBezTo>
                  <a:pt x="10501" y="10376"/>
                  <a:pt x="10544" y="10344"/>
                  <a:pt x="10555" y="10344"/>
                </a:cubicBezTo>
                <a:cubicBezTo>
                  <a:pt x="10566" y="10344"/>
                  <a:pt x="10587" y="10311"/>
                  <a:pt x="10598" y="10280"/>
                </a:cubicBezTo>
                <a:cubicBezTo>
                  <a:pt x="10620" y="10247"/>
                  <a:pt x="10651" y="10194"/>
                  <a:pt x="10684" y="10161"/>
                </a:cubicBezTo>
                <a:cubicBezTo>
                  <a:pt x="10737" y="10097"/>
                  <a:pt x="10780" y="10044"/>
                  <a:pt x="10920" y="9754"/>
                </a:cubicBezTo>
                <a:cubicBezTo>
                  <a:pt x="10973" y="9636"/>
                  <a:pt x="11016" y="9582"/>
                  <a:pt x="11059" y="9572"/>
                </a:cubicBezTo>
                <a:cubicBezTo>
                  <a:pt x="11102" y="9550"/>
                  <a:pt x="11123" y="9475"/>
                  <a:pt x="11123" y="9367"/>
                </a:cubicBezTo>
                <a:cubicBezTo>
                  <a:pt x="11123" y="9303"/>
                  <a:pt x="11135" y="9282"/>
                  <a:pt x="11156" y="9271"/>
                </a:cubicBezTo>
                <a:cubicBezTo>
                  <a:pt x="11177" y="9260"/>
                  <a:pt x="11177" y="9228"/>
                  <a:pt x="11177" y="9121"/>
                </a:cubicBezTo>
                <a:cubicBezTo>
                  <a:pt x="11177" y="9046"/>
                  <a:pt x="11188" y="8981"/>
                  <a:pt x="11188" y="8960"/>
                </a:cubicBezTo>
                <a:cubicBezTo>
                  <a:pt x="11209" y="8938"/>
                  <a:pt x="11199" y="8907"/>
                  <a:pt x="11166" y="8788"/>
                </a:cubicBezTo>
                <a:cubicBezTo>
                  <a:pt x="11113" y="8574"/>
                  <a:pt x="11113" y="8552"/>
                  <a:pt x="11135" y="8520"/>
                </a:cubicBezTo>
                <a:cubicBezTo>
                  <a:pt x="11145" y="8499"/>
                  <a:pt x="11145" y="8478"/>
                  <a:pt x="11092" y="8402"/>
                </a:cubicBezTo>
                <a:cubicBezTo>
                  <a:pt x="11059" y="8359"/>
                  <a:pt x="11027" y="8306"/>
                  <a:pt x="11027" y="8295"/>
                </a:cubicBezTo>
                <a:cubicBezTo>
                  <a:pt x="11027" y="8295"/>
                  <a:pt x="11016" y="8273"/>
                  <a:pt x="10995" y="8252"/>
                </a:cubicBezTo>
                <a:cubicBezTo>
                  <a:pt x="10963" y="8220"/>
                  <a:pt x="10887" y="8080"/>
                  <a:pt x="10887" y="8048"/>
                </a:cubicBezTo>
                <a:cubicBezTo>
                  <a:pt x="10887" y="8037"/>
                  <a:pt x="10845" y="7994"/>
                  <a:pt x="10802" y="7941"/>
                </a:cubicBezTo>
                <a:cubicBezTo>
                  <a:pt x="10759" y="7898"/>
                  <a:pt x="10706" y="7823"/>
                  <a:pt x="10694" y="7801"/>
                </a:cubicBezTo>
                <a:cubicBezTo>
                  <a:pt x="10684" y="7770"/>
                  <a:pt x="10641" y="7727"/>
                  <a:pt x="10609" y="7705"/>
                </a:cubicBezTo>
                <a:cubicBezTo>
                  <a:pt x="10577" y="7684"/>
                  <a:pt x="10512" y="7619"/>
                  <a:pt x="10458" y="7577"/>
                </a:cubicBezTo>
                <a:cubicBezTo>
                  <a:pt x="10384" y="7501"/>
                  <a:pt x="10373" y="7491"/>
                  <a:pt x="10308" y="7491"/>
                </a:cubicBezTo>
                <a:cubicBezTo>
                  <a:pt x="10255" y="7491"/>
                  <a:pt x="10244" y="7491"/>
                  <a:pt x="10234" y="7458"/>
                </a:cubicBezTo>
                <a:cubicBezTo>
                  <a:pt x="10234" y="7415"/>
                  <a:pt x="10180" y="7383"/>
                  <a:pt x="10126" y="7383"/>
                </a:cubicBezTo>
                <a:cubicBezTo>
                  <a:pt x="10106" y="7386"/>
                  <a:pt x="10088" y="7387"/>
                  <a:pt x="10071" y="7387"/>
                </a:cubicBezTo>
                <a:cubicBezTo>
                  <a:pt x="10016" y="7387"/>
                  <a:pt x="9976" y="7373"/>
                  <a:pt x="9944" y="7341"/>
                </a:cubicBezTo>
                <a:cubicBezTo>
                  <a:pt x="9920" y="7316"/>
                  <a:pt x="9895" y="7304"/>
                  <a:pt x="9871" y="7304"/>
                </a:cubicBezTo>
                <a:cubicBezTo>
                  <a:pt x="9863" y="7304"/>
                  <a:pt x="9855" y="7305"/>
                  <a:pt x="9847" y="7308"/>
                </a:cubicBezTo>
                <a:cubicBezTo>
                  <a:pt x="9843" y="7309"/>
                  <a:pt x="9837" y="7309"/>
                  <a:pt x="9832" y="7309"/>
                </a:cubicBezTo>
                <a:cubicBezTo>
                  <a:pt x="9777" y="7309"/>
                  <a:pt x="9697" y="7262"/>
                  <a:pt x="9697" y="7233"/>
                </a:cubicBezTo>
                <a:cubicBezTo>
                  <a:pt x="9697" y="7201"/>
                  <a:pt x="9686" y="7190"/>
                  <a:pt x="9526" y="7179"/>
                </a:cubicBezTo>
                <a:cubicBezTo>
                  <a:pt x="9418" y="7169"/>
                  <a:pt x="9386" y="7158"/>
                  <a:pt x="9354" y="7126"/>
                </a:cubicBezTo>
                <a:cubicBezTo>
                  <a:pt x="9343" y="7105"/>
                  <a:pt x="9311" y="7093"/>
                  <a:pt x="9290" y="7093"/>
                </a:cubicBezTo>
                <a:cubicBezTo>
                  <a:pt x="9257" y="7093"/>
                  <a:pt x="9247" y="7083"/>
                  <a:pt x="9247" y="7072"/>
                </a:cubicBezTo>
                <a:cubicBezTo>
                  <a:pt x="9247" y="7067"/>
                  <a:pt x="9241" y="7064"/>
                  <a:pt x="9229" y="7064"/>
                </a:cubicBezTo>
                <a:cubicBezTo>
                  <a:pt x="9217" y="7064"/>
                  <a:pt x="9198" y="7067"/>
                  <a:pt x="9171" y="7072"/>
                </a:cubicBezTo>
                <a:cubicBezTo>
                  <a:pt x="9128" y="7072"/>
                  <a:pt x="8989" y="7083"/>
                  <a:pt x="8861" y="7083"/>
                </a:cubicBezTo>
                <a:cubicBezTo>
                  <a:pt x="8732" y="7083"/>
                  <a:pt x="8613" y="7105"/>
                  <a:pt x="8592" y="7105"/>
                </a:cubicBezTo>
                <a:cubicBezTo>
                  <a:pt x="8577" y="7112"/>
                  <a:pt x="8551" y="7120"/>
                  <a:pt x="8526" y="7120"/>
                </a:cubicBezTo>
                <a:cubicBezTo>
                  <a:pt x="8516" y="7120"/>
                  <a:pt x="8505" y="7118"/>
                  <a:pt x="8496" y="7115"/>
                </a:cubicBezTo>
                <a:cubicBezTo>
                  <a:pt x="8484" y="7112"/>
                  <a:pt x="8475" y="7111"/>
                  <a:pt x="8466" y="7111"/>
                </a:cubicBezTo>
                <a:cubicBezTo>
                  <a:pt x="8442" y="7111"/>
                  <a:pt x="8426" y="7121"/>
                  <a:pt x="8410" y="7136"/>
                </a:cubicBezTo>
                <a:cubicBezTo>
                  <a:pt x="8399" y="7147"/>
                  <a:pt x="8391" y="7152"/>
                  <a:pt x="8383" y="7152"/>
                </a:cubicBezTo>
                <a:cubicBezTo>
                  <a:pt x="8375" y="7152"/>
                  <a:pt x="8367" y="7147"/>
                  <a:pt x="8356" y="7136"/>
                </a:cubicBezTo>
                <a:cubicBezTo>
                  <a:pt x="8345" y="7131"/>
                  <a:pt x="8332" y="7129"/>
                  <a:pt x="8315" y="7129"/>
                </a:cubicBezTo>
                <a:cubicBezTo>
                  <a:pt x="8297" y="7129"/>
                  <a:pt x="8276" y="7131"/>
                  <a:pt x="8249" y="7136"/>
                </a:cubicBezTo>
                <a:cubicBezTo>
                  <a:pt x="8206" y="7147"/>
                  <a:pt x="8153" y="7158"/>
                  <a:pt x="8120" y="7158"/>
                </a:cubicBezTo>
                <a:cubicBezTo>
                  <a:pt x="8088" y="7158"/>
                  <a:pt x="8034" y="7169"/>
                  <a:pt x="8013" y="7179"/>
                </a:cubicBezTo>
                <a:cubicBezTo>
                  <a:pt x="7968" y="7207"/>
                  <a:pt x="7756" y="7249"/>
                  <a:pt x="7684" y="7249"/>
                </a:cubicBezTo>
                <a:cubicBezTo>
                  <a:pt x="7670" y="7249"/>
                  <a:pt x="7661" y="7247"/>
                  <a:pt x="7659" y="7244"/>
                </a:cubicBezTo>
                <a:cubicBezTo>
                  <a:pt x="7648" y="7244"/>
                  <a:pt x="7605" y="7255"/>
                  <a:pt x="7573" y="7265"/>
                </a:cubicBezTo>
                <a:cubicBezTo>
                  <a:pt x="7498" y="7298"/>
                  <a:pt x="7348" y="7319"/>
                  <a:pt x="7273" y="7319"/>
                </a:cubicBezTo>
                <a:cubicBezTo>
                  <a:pt x="7252" y="7319"/>
                  <a:pt x="7198" y="7341"/>
                  <a:pt x="7144" y="7362"/>
                </a:cubicBezTo>
                <a:cubicBezTo>
                  <a:pt x="7102" y="7383"/>
                  <a:pt x="7047" y="7405"/>
                  <a:pt x="7026" y="7405"/>
                </a:cubicBezTo>
                <a:cubicBezTo>
                  <a:pt x="7005" y="7405"/>
                  <a:pt x="6983" y="7415"/>
                  <a:pt x="6962" y="7437"/>
                </a:cubicBezTo>
                <a:cubicBezTo>
                  <a:pt x="6946" y="7452"/>
                  <a:pt x="6930" y="7463"/>
                  <a:pt x="6911" y="7463"/>
                </a:cubicBezTo>
                <a:cubicBezTo>
                  <a:pt x="6903" y="7463"/>
                  <a:pt x="6896" y="7461"/>
                  <a:pt x="6887" y="7458"/>
                </a:cubicBezTo>
                <a:cubicBezTo>
                  <a:pt x="6877" y="7456"/>
                  <a:pt x="6869" y="7455"/>
                  <a:pt x="6862" y="7455"/>
                </a:cubicBezTo>
                <a:cubicBezTo>
                  <a:pt x="6836" y="7455"/>
                  <a:pt x="6819" y="7470"/>
                  <a:pt x="6769" y="7512"/>
                </a:cubicBezTo>
                <a:cubicBezTo>
                  <a:pt x="6661" y="7619"/>
                  <a:pt x="6618" y="7662"/>
                  <a:pt x="6587" y="7673"/>
                </a:cubicBezTo>
                <a:cubicBezTo>
                  <a:pt x="6565" y="7673"/>
                  <a:pt x="6533" y="7705"/>
                  <a:pt x="6511" y="7727"/>
                </a:cubicBezTo>
                <a:cubicBezTo>
                  <a:pt x="6501" y="7748"/>
                  <a:pt x="6436" y="7801"/>
                  <a:pt x="6382" y="7834"/>
                </a:cubicBezTo>
                <a:cubicBezTo>
                  <a:pt x="6318" y="7866"/>
                  <a:pt x="6254" y="7920"/>
                  <a:pt x="6232" y="7952"/>
                </a:cubicBezTo>
                <a:cubicBezTo>
                  <a:pt x="6211" y="7984"/>
                  <a:pt x="6179" y="8016"/>
                  <a:pt x="6158" y="8027"/>
                </a:cubicBezTo>
                <a:cubicBezTo>
                  <a:pt x="6115" y="8048"/>
                  <a:pt x="6007" y="8199"/>
                  <a:pt x="5943" y="8327"/>
                </a:cubicBezTo>
                <a:cubicBezTo>
                  <a:pt x="5922" y="8359"/>
                  <a:pt x="5900" y="8392"/>
                  <a:pt x="5879" y="8402"/>
                </a:cubicBezTo>
                <a:cubicBezTo>
                  <a:pt x="5868" y="8402"/>
                  <a:pt x="5846" y="8423"/>
                  <a:pt x="5846" y="8456"/>
                </a:cubicBezTo>
                <a:cubicBezTo>
                  <a:pt x="5836" y="8478"/>
                  <a:pt x="5814" y="8520"/>
                  <a:pt x="5793" y="8542"/>
                </a:cubicBezTo>
                <a:cubicBezTo>
                  <a:pt x="5771" y="8563"/>
                  <a:pt x="5750" y="8606"/>
                  <a:pt x="5750" y="8628"/>
                </a:cubicBezTo>
                <a:cubicBezTo>
                  <a:pt x="5750" y="8659"/>
                  <a:pt x="5739" y="8692"/>
                  <a:pt x="5717" y="8714"/>
                </a:cubicBezTo>
                <a:cubicBezTo>
                  <a:pt x="5707" y="8735"/>
                  <a:pt x="5686" y="8767"/>
                  <a:pt x="5686" y="8767"/>
                </a:cubicBezTo>
                <a:cubicBezTo>
                  <a:pt x="5686" y="8778"/>
                  <a:pt x="5674" y="8799"/>
                  <a:pt x="5664" y="8810"/>
                </a:cubicBezTo>
                <a:cubicBezTo>
                  <a:pt x="5643" y="8831"/>
                  <a:pt x="5643" y="8895"/>
                  <a:pt x="5643" y="9078"/>
                </a:cubicBezTo>
                <a:cubicBezTo>
                  <a:pt x="5632" y="9336"/>
                  <a:pt x="5643" y="9421"/>
                  <a:pt x="5664" y="9475"/>
                </a:cubicBezTo>
                <a:cubicBezTo>
                  <a:pt x="5686" y="9496"/>
                  <a:pt x="5686" y="9550"/>
                  <a:pt x="5686" y="9593"/>
                </a:cubicBezTo>
                <a:cubicBezTo>
                  <a:pt x="5686" y="9668"/>
                  <a:pt x="5696" y="9689"/>
                  <a:pt x="5739" y="9754"/>
                </a:cubicBezTo>
                <a:cubicBezTo>
                  <a:pt x="5782" y="9818"/>
                  <a:pt x="5793" y="9818"/>
                  <a:pt x="5760" y="9851"/>
                </a:cubicBezTo>
                <a:cubicBezTo>
                  <a:pt x="5729" y="9893"/>
                  <a:pt x="5729" y="9925"/>
                  <a:pt x="5803" y="10011"/>
                </a:cubicBezTo>
                <a:cubicBezTo>
                  <a:pt x="5836" y="10044"/>
                  <a:pt x="5868" y="10086"/>
                  <a:pt x="5868" y="10097"/>
                </a:cubicBezTo>
                <a:cubicBezTo>
                  <a:pt x="5868" y="10118"/>
                  <a:pt x="5889" y="10151"/>
                  <a:pt x="5910" y="10172"/>
                </a:cubicBezTo>
                <a:cubicBezTo>
                  <a:pt x="5932" y="10204"/>
                  <a:pt x="5953" y="10247"/>
                  <a:pt x="5953" y="10280"/>
                </a:cubicBezTo>
                <a:cubicBezTo>
                  <a:pt x="5953" y="10311"/>
                  <a:pt x="5965" y="10333"/>
                  <a:pt x="6029" y="10387"/>
                </a:cubicBezTo>
                <a:cubicBezTo>
                  <a:pt x="6072" y="10430"/>
                  <a:pt x="6115" y="10461"/>
                  <a:pt x="6115" y="10483"/>
                </a:cubicBezTo>
                <a:cubicBezTo>
                  <a:pt x="6115" y="10494"/>
                  <a:pt x="6146" y="10526"/>
                  <a:pt x="6179" y="10558"/>
                </a:cubicBezTo>
                <a:cubicBezTo>
                  <a:pt x="6243" y="10612"/>
                  <a:pt x="6254" y="10623"/>
                  <a:pt x="6243" y="10655"/>
                </a:cubicBezTo>
                <a:cubicBezTo>
                  <a:pt x="6222" y="10676"/>
                  <a:pt x="6232" y="10697"/>
                  <a:pt x="6286" y="10740"/>
                </a:cubicBezTo>
                <a:cubicBezTo>
                  <a:pt x="6329" y="10783"/>
                  <a:pt x="6351" y="10816"/>
                  <a:pt x="6351" y="10837"/>
                </a:cubicBezTo>
                <a:cubicBezTo>
                  <a:pt x="6351" y="10859"/>
                  <a:pt x="6436" y="10923"/>
                  <a:pt x="6468" y="10923"/>
                </a:cubicBezTo>
                <a:lnTo>
                  <a:pt x="6554" y="10987"/>
                </a:lnTo>
                <a:cubicBezTo>
                  <a:pt x="6587" y="11019"/>
                  <a:pt x="6640" y="11052"/>
                  <a:pt x="6661" y="11052"/>
                </a:cubicBezTo>
                <a:cubicBezTo>
                  <a:pt x="6694" y="11062"/>
                  <a:pt x="6704" y="11073"/>
                  <a:pt x="6704" y="11116"/>
                </a:cubicBezTo>
                <a:cubicBezTo>
                  <a:pt x="6715" y="11159"/>
                  <a:pt x="6726" y="11169"/>
                  <a:pt x="6769" y="11191"/>
                </a:cubicBezTo>
                <a:cubicBezTo>
                  <a:pt x="6801" y="11202"/>
                  <a:pt x="6844" y="11245"/>
                  <a:pt x="6866" y="11266"/>
                </a:cubicBezTo>
                <a:cubicBezTo>
                  <a:pt x="6897" y="11320"/>
                  <a:pt x="6919" y="11331"/>
                  <a:pt x="6962" y="11331"/>
                </a:cubicBezTo>
                <a:cubicBezTo>
                  <a:pt x="7005" y="11331"/>
                  <a:pt x="7037" y="11341"/>
                  <a:pt x="7112" y="11427"/>
                </a:cubicBezTo>
                <a:cubicBezTo>
                  <a:pt x="7166" y="11470"/>
                  <a:pt x="7230" y="11545"/>
                  <a:pt x="7262" y="11588"/>
                </a:cubicBezTo>
                <a:cubicBezTo>
                  <a:pt x="7295" y="11620"/>
                  <a:pt x="7326" y="11653"/>
                  <a:pt x="7337" y="11653"/>
                </a:cubicBezTo>
                <a:cubicBezTo>
                  <a:pt x="7348" y="11653"/>
                  <a:pt x="7380" y="11674"/>
                  <a:pt x="7412" y="11706"/>
                </a:cubicBezTo>
                <a:cubicBezTo>
                  <a:pt x="7445" y="11727"/>
                  <a:pt x="7509" y="11760"/>
                  <a:pt x="7541" y="11781"/>
                </a:cubicBezTo>
                <a:cubicBezTo>
                  <a:pt x="7584" y="11792"/>
                  <a:pt x="7648" y="11834"/>
                  <a:pt x="7702" y="11867"/>
                </a:cubicBezTo>
                <a:cubicBezTo>
                  <a:pt x="7745" y="11910"/>
                  <a:pt x="7809" y="11953"/>
                  <a:pt x="7841" y="11963"/>
                </a:cubicBezTo>
                <a:cubicBezTo>
                  <a:pt x="7863" y="11963"/>
                  <a:pt x="7927" y="11985"/>
                  <a:pt x="7970" y="12006"/>
                </a:cubicBezTo>
                <a:cubicBezTo>
                  <a:pt x="8013" y="12017"/>
                  <a:pt x="8067" y="12049"/>
                  <a:pt x="8088" y="12060"/>
                </a:cubicBezTo>
                <a:cubicBezTo>
                  <a:pt x="8112" y="12076"/>
                  <a:pt x="8141" y="12086"/>
                  <a:pt x="8172" y="12086"/>
                </a:cubicBezTo>
                <a:cubicBezTo>
                  <a:pt x="8183" y="12086"/>
                  <a:pt x="8194" y="12084"/>
                  <a:pt x="8206" y="12082"/>
                </a:cubicBezTo>
                <a:cubicBezTo>
                  <a:pt x="8260" y="12082"/>
                  <a:pt x="8281" y="12092"/>
                  <a:pt x="8303" y="12124"/>
                </a:cubicBezTo>
                <a:cubicBezTo>
                  <a:pt x="8335" y="12156"/>
                  <a:pt x="8346" y="12156"/>
                  <a:pt x="8506" y="12156"/>
                </a:cubicBezTo>
                <a:cubicBezTo>
                  <a:pt x="8807" y="12156"/>
                  <a:pt x="8807" y="12156"/>
                  <a:pt x="8849" y="12189"/>
                </a:cubicBezTo>
                <a:cubicBezTo>
                  <a:pt x="8865" y="12201"/>
                  <a:pt x="8871" y="12210"/>
                  <a:pt x="8886" y="12210"/>
                </a:cubicBezTo>
                <a:cubicBezTo>
                  <a:pt x="8912" y="12210"/>
                  <a:pt x="8964" y="12184"/>
                  <a:pt x="9139" y="12103"/>
                </a:cubicBezTo>
                <a:cubicBezTo>
                  <a:pt x="9190" y="12074"/>
                  <a:pt x="9216" y="12065"/>
                  <a:pt x="9234" y="12065"/>
                </a:cubicBezTo>
                <a:cubicBezTo>
                  <a:pt x="9243" y="12065"/>
                  <a:pt x="9250" y="12067"/>
                  <a:pt x="9257" y="12070"/>
                </a:cubicBezTo>
                <a:cubicBezTo>
                  <a:pt x="9265" y="12075"/>
                  <a:pt x="9278" y="12078"/>
                  <a:pt x="9295" y="12078"/>
                </a:cubicBezTo>
                <a:cubicBezTo>
                  <a:pt x="9387" y="12078"/>
                  <a:pt x="9582" y="12009"/>
                  <a:pt x="9600" y="11963"/>
                </a:cubicBezTo>
                <a:cubicBezTo>
                  <a:pt x="9608" y="11947"/>
                  <a:pt x="9616" y="11938"/>
                  <a:pt x="9633" y="11938"/>
                </a:cubicBezTo>
                <a:cubicBezTo>
                  <a:pt x="9639" y="11938"/>
                  <a:pt x="9646" y="11939"/>
                  <a:pt x="9654" y="11942"/>
                </a:cubicBezTo>
                <a:cubicBezTo>
                  <a:pt x="9656" y="11942"/>
                  <a:pt x="9659" y="11942"/>
                  <a:pt x="9661" y="11942"/>
                </a:cubicBezTo>
                <a:cubicBezTo>
                  <a:pt x="9717" y="11942"/>
                  <a:pt x="9923" y="11832"/>
                  <a:pt x="9933" y="11781"/>
                </a:cubicBezTo>
                <a:cubicBezTo>
                  <a:pt x="9944" y="11770"/>
                  <a:pt x="9965" y="11727"/>
                  <a:pt x="9998" y="11695"/>
                </a:cubicBezTo>
                <a:cubicBezTo>
                  <a:pt x="10041" y="11663"/>
                  <a:pt x="10051" y="11653"/>
                  <a:pt x="10115" y="11653"/>
                </a:cubicBezTo>
                <a:cubicBezTo>
                  <a:pt x="10131" y="11655"/>
                  <a:pt x="10143" y="11657"/>
                  <a:pt x="10153" y="11657"/>
                </a:cubicBezTo>
                <a:cubicBezTo>
                  <a:pt x="10182" y="11657"/>
                  <a:pt x="10190" y="11639"/>
                  <a:pt x="10222" y="11567"/>
                </a:cubicBezTo>
                <a:cubicBezTo>
                  <a:pt x="10265" y="11491"/>
                  <a:pt x="10287" y="11459"/>
                  <a:pt x="10330" y="11448"/>
                </a:cubicBezTo>
                <a:cubicBezTo>
                  <a:pt x="10362" y="11438"/>
                  <a:pt x="10384" y="11417"/>
                  <a:pt x="10405" y="11362"/>
                </a:cubicBezTo>
                <a:cubicBezTo>
                  <a:pt x="10437" y="11320"/>
                  <a:pt x="10458" y="11288"/>
                  <a:pt x="10501" y="11277"/>
                </a:cubicBezTo>
                <a:cubicBezTo>
                  <a:pt x="10534" y="11255"/>
                  <a:pt x="10555" y="11234"/>
                  <a:pt x="10555" y="11223"/>
                </a:cubicBezTo>
                <a:cubicBezTo>
                  <a:pt x="10555" y="11223"/>
                  <a:pt x="10609" y="11169"/>
                  <a:pt x="10663" y="11105"/>
                </a:cubicBezTo>
                <a:cubicBezTo>
                  <a:pt x="10877" y="10891"/>
                  <a:pt x="10995" y="10752"/>
                  <a:pt x="10995" y="10709"/>
                </a:cubicBezTo>
                <a:cubicBezTo>
                  <a:pt x="10995" y="10697"/>
                  <a:pt x="11016" y="10666"/>
                  <a:pt x="11027" y="10644"/>
                </a:cubicBezTo>
                <a:cubicBezTo>
                  <a:pt x="11049" y="10623"/>
                  <a:pt x="11059" y="10590"/>
                  <a:pt x="11059" y="10590"/>
                </a:cubicBezTo>
                <a:cubicBezTo>
                  <a:pt x="11059" y="10580"/>
                  <a:pt x="11123" y="10516"/>
                  <a:pt x="11188" y="10451"/>
                </a:cubicBezTo>
                <a:cubicBezTo>
                  <a:pt x="11306" y="10333"/>
                  <a:pt x="11316" y="10322"/>
                  <a:pt x="11316" y="10280"/>
                </a:cubicBezTo>
                <a:cubicBezTo>
                  <a:pt x="11306" y="10237"/>
                  <a:pt x="11306" y="10225"/>
                  <a:pt x="11338" y="10215"/>
                </a:cubicBezTo>
                <a:cubicBezTo>
                  <a:pt x="11371" y="10204"/>
                  <a:pt x="11456" y="9958"/>
                  <a:pt x="11467" y="9829"/>
                </a:cubicBezTo>
                <a:cubicBezTo>
                  <a:pt x="11467" y="9786"/>
                  <a:pt x="11478" y="9754"/>
                  <a:pt x="11488" y="9754"/>
                </a:cubicBezTo>
                <a:cubicBezTo>
                  <a:pt x="11499" y="9754"/>
                  <a:pt x="11521" y="9722"/>
                  <a:pt x="11542" y="9679"/>
                </a:cubicBezTo>
                <a:cubicBezTo>
                  <a:pt x="11564" y="9636"/>
                  <a:pt x="11595" y="9593"/>
                  <a:pt x="11607" y="9582"/>
                </a:cubicBezTo>
                <a:cubicBezTo>
                  <a:pt x="11617" y="9582"/>
                  <a:pt x="11628" y="9560"/>
                  <a:pt x="11628" y="9518"/>
                </a:cubicBezTo>
                <a:cubicBezTo>
                  <a:pt x="11628" y="9453"/>
                  <a:pt x="11671" y="9367"/>
                  <a:pt x="11757" y="9196"/>
                </a:cubicBezTo>
                <a:cubicBezTo>
                  <a:pt x="11810" y="9100"/>
                  <a:pt x="11821" y="9057"/>
                  <a:pt x="11821" y="9003"/>
                </a:cubicBezTo>
                <a:cubicBezTo>
                  <a:pt x="11821" y="8949"/>
                  <a:pt x="11831" y="8917"/>
                  <a:pt x="11853" y="8874"/>
                </a:cubicBezTo>
                <a:cubicBezTo>
                  <a:pt x="11874" y="8853"/>
                  <a:pt x="11896" y="8788"/>
                  <a:pt x="11907" y="8745"/>
                </a:cubicBezTo>
                <a:cubicBezTo>
                  <a:pt x="11917" y="8702"/>
                  <a:pt x="11939" y="8649"/>
                  <a:pt x="11950" y="8628"/>
                </a:cubicBezTo>
                <a:cubicBezTo>
                  <a:pt x="11993" y="8552"/>
                  <a:pt x="12003" y="8263"/>
                  <a:pt x="11971" y="8220"/>
                </a:cubicBezTo>
                <a:cubicBezTo>
                  <a:pt x="11950" y="8199"/>
                  <a:pt x="11950" y="8027"/>
                  <a:pt x="11971" y="7920"/>
                </a:cubicBezTo>
                <a:cubicBezTo>
                  <a:pt x="11982" y="7877"/>
                  <a:pt x="11971" y="7844"/>
                  <a:pt x="11950" y="7770"/>
                </a:cubicBezTo>
                <a:cubicBezTo>
                  <a:pt x="11928" y="7716"/>
                  <a:pt x="11907" y="7662"/>
                  <a:pt x="11907" y="7651"/>
                </a:cubicBezTo>
                <a:cubicBezTo>
                  <a:pt x="11907" y="7641"/>
                  <a:pt x="11885" y="7577"/>
                  <a:pt x="11853" y="7512"/>
                </a:cubicBezTo>
                <a:cubicBezTo>
                  <a:pt x="11821" y="7448"/>
                  <a:pt x="11800" y="7372"/>
                  <a:pt x="11800" y="7362"/>
                </a:cubicBezTo>
                <a:cubicBezTo>
                  <a:pt x="11810" y="7341"/>
                  <a:pt x="11778" y="7286"/>
                  <a:pt x="11724" y="7212"/>
                </a:cubicBezTo>
                <a:cubicBezTo>
                  <a:pt x="11681" y="7136"/>
                  <a:pt x="11638" y="7062"/>
                  <a:pt x="11638" y="7029"/>
                </a:cubicBezTo>
                <a:cubicBezTo>
                  <a:pt x="11628" y="6986"/>
                  <a:pt x="11607" y="6943"/>
                  <a:pt x="11585" y="6922"/>
                </a:cubicBezTo>
                <a:cubicBezTo>
                  <a:pt x="11564" y="6890"/>
                  <a:pt x="11521" y="6836"/>
                  <a:pt x="11488" y="6804"/>
                </a:cubicBezTo>
                <a:cubicBezTo>
                  <a:pt x="11424" y="6697"/>
                  <a:pt x="11263" y="6557"/>
                  <a:pt x="11231" y="6557"/>
                </a:cubicBezTo>
                <a:cubicBezTo>
                  <a:pt x="11209" y="6557"/>
                  <a:pt x="11166" y="6536"/>
                  <a:pt x="11135" y="6504"/>
                </a:cubicBezTo>
                <a:cubicBezTo>
                  <a:pt x="11081" y="6461"/>
                  <a:pt x="11038" y="6450"/>
                  <a:pt x="10984" y="6440"/>
                </a:cubicBezTo>
                <a:cubicBezTo>
                  <a:pt x="10930" y="6428"/>
                  <a:pt x="10887" y="6407"/>
                  <a:pt x="10856" y="6385"/>
                </a:cubicBezTo>
                <a:cubicBezTo>
                  <a:pt x="10823" y="6364"/>
                  <a:pt x="10791" y="6343"/>
                  <a:pt x="10770" y="6343"/>
                </a:cubicBezTo>
                <a:cubicBezTo>
                  <a:pt x="10748" y="6343"/>
                  <a:pt x="10684" y="6321"/>
                  <a:pt x="10609" y="6278"/>
                </a:cubicBezTo>
                <a:cubicBezTo>
                  <a:pt x="10501" y="6225"/>
                  <a:pt x="10470" y="6214"/>
                  <a:pt x="10362" y="6214"/>
                </a:cubicBezTo>
                <a:cubicBezTo>
                  <a:pt x="10298" y="6214"/>
                  <a:pt x="10234" y="6214"/>
                  <a:pt x="10234" y="6204"/>
                </a:cubicBezTo>
                <a:cubicBezTo>
                  <a:pt x="10214" y="6191"/>
                  <a:pt x="10162" y="6186"/>
                  <a:pt x="10088" y="6186"/>
                </a:cubicBezTo>
                <a:cubicBezTo>
                  <a:pt x="10038" y="6186"/>
                  <a:pt x="9977" y="6188"/>
                  <a:pt x="9912" y="6192"/>
                </a:cubicBezTo>
                <a:cubicBezTo>
                  <a:pt x="9826" y="6192"/>
                  <a:pt x="9793" y="6192"/>
                  <a:pt x="9772" y="6171"/>
                </a:cubicBezTo>
                <a:cubicBezTo>
                  <a:pt x="9762" y="6161"/>
                  <a:pt x="9729" y="6150"/>
                  <a:pt x="9708" y="6150"/>
                </a:cubicBezTo>
                <a:cubicBezTo>
                  <a:pt x="9686" y="6150"/>
                  <a:pt x="9665" y="6139"/>
                  <a:pt x="9654" y="6139"/>
                </a:cubicBezTo>
                <a:cubicBezTo>
                  <a:pt x="9654" y="6131"/>
                  <a:pt x="9638" y="6124"/>
                  <a:pt x="9621" y="6124"/>
                </a:cubicBezTo>
                <a:cubicBezTo>
                  <a:pt x="9614" y="6124"/>
                  <a:pt x="9607" y="6125"/>
                  <a:pt x="9600" y="6128"/>
                </a:cubicBezTo>
                <a:cubicBezTo>
                  <a:pt x="9569" y="6128"/>
                  <a:pt x="9536" y="6128"/>
                  <a:pt x="9526" y="6118"/>
                </a:cubicBezTo>
                <a:cubicBezTo>
                  <a:pt x="9520" y="6112"/>
                  <a:pt x="9507" y="6109"/>
                  <a:pt x="9485" y="6109"/>
                </a:cubicBezTo>
                <a:cubicBezTo>
                  <a:pt x="9464" y="6109"/>
                  <a:pt x="9434" y="6112"/>
                  <a:pt x="9397" y="6118"/>
                </a:cubicBezTo>
                <a:cubicBezTo>
                  <a:pt x="9349" y="6127"/>
                  <a:pt x="9314" y="6133"/>
                  <a:pt x="9274" y="6133"/>
                </a:cubicBezTo>
                <a:cubicBezTo>
                  <a:pt x="9225" y="6133"/>
                  <a:pt x="9170" y="6125"/>
                  <a:pt x="9075" y="6107"/>
                </a:cubicBezTo>
                <a:cubicBezTo>
                  <a:pt x="9021" y="6107"/>
                  <a:pt x="9000" y="6107"/>
                  <a:pt x="9000" y="6118"/>
                </a:cubicBezTo>
                <a:cubicBezTo>
                  <a:pt x="9000" y="6127"/>
                  <a:pt x="8989" y="6133"/>
                  <a:pt x="8971" y="6133"/>
                </a:cubicBezTo>
                <a:cubicBezTo>
                  <a:pt x="8950" y="6133"/>
                  <a:pt x="8918" y="6125"/>
                  <a:pt x="8882" y="6107"/>
                </a:cubicBezTo>
                <a:cubicBezTo>
                  <a:pt x="8852" y="6099"/>
                  <a:pt x="8832" y="6092"/>
                  <a:pt x="8816" y="6092"/>
                </a:cubicBezTo>
                <a:cubicBezTo>
                  <a:pt x="8809" y="6092"/>
                  <a:pt x="8803" y="6093"/>
                  <a:pt x="8796" y="6096"/>
                </a:cubicBezTo>
                <a:cubicBezTo>
                  <a:pt x="8781" y="6104"/>
                  <a:pt x="8766" y="6111"/>
                  <a:pt x="8758" y="6111"/>
                </a:cubicBezTo>
                <a:cubicBezTo>
                  <a:pt x="8755" y="6111"/>
                  <a:pt x="8753" y="6110"/>
                  <a:pt x="8753" y="6107"/>
                </a:cubicBezTo>
                <a:cubicBezTo>
                  <a:pt x="8742" y="6107"/>
                  <a:pt x="8710" y="6118"/>
                  <a:pt x="8656" y="6128"/>
                </a:cubicBezTo>
                <a:cubicBezTo>
                  <a:pt x="8619" y="6139"/>
                  <a:pt x="8595" y="6144"/>
                  <a:pt x="8557" y="6144"/>
                </a:cubicBezTo>
                <a:cubicBezTo>
                  <a:pt x="8520" y="6144"/>
                  <a:pt x="8469" y="6139"/>
                  <a:pt x="8378" y="6128"/>
                </a:cubicBezTo>
                <a:cubicBezTo>
                  <a:pt x="8362" y="6124"/>
                  <a:pt x="8351" y="6122"/>
                  <a:pt x="8342" y="6122"/>
                </a:cubicBezTo>
                <a:cubicBezTo>
                  <a:pt x="8326" y="6122"/>
                  <a:pt x="8317" y="6129"/>
                  <a:pt x="8303" y="6150"/>
                </a:cubicBezTo>
                <a:cubicBezTo>
                  <a:pt x="8297" y="6168"/>
                  <a:pt x="8274" y="6176"/>
                  <a:pt x="8250" y="6176"/>
                </a:cubicBezTo>
                <a:cubicBezTo>
                  <a:pt x="8231" y="6176"/>
                  <a:pt x="8210" y="6170"/>
                  <a:pt x="8196" y="6161"/>
                </a:cubicBezTo>
                <a:cubicBezTo>
                  <a:pt x="8188" y="6157"/>
                  <a:pt x="8174" y="6155"/>
                  <a:pt x="8157" y="6155"/>
                </a:cubicBezTo>
                <a:cubicBezTo>
                  <a:pt x="8076" y="6155"/>
                  <a:pt x="7914" y="6192"/>
                  <a:pt x="7852" y="6235"/>
                </a:cubicBezTo>
                <a:cubicBezTo>
                  <a:pt x="7777" y="6278"/>
                  <a:pt x="7691" y="6300"/>
                  <a:pt x="7498" y="6300"/>
                </a:cubicBezTo>
                <a:cubicBezTo>
                  <a:pt x="7402" y="6300"/>
                  <a:pt x="7348" y="6300"/>
                  <a:pt x="7326" y="6321"/>
                </a:cubicBezTo>
                <a:cubicBezTo>
                  <a:pt x="7293" y="6346"/>
                  <a:pt x="7215" y="6371"/>
                  <a:pt x="7172" y="6371"/>
                </a:cubicBezTo>
                <a:cubicBezTo>
                  <a:pt x="7159" y="6371"/>
                  <a:pt x="7149" y="6369"/>
                  <a:pt x="7144" y="6364"/>
                </a:cubicBezTo>
                <a:cubicBezTo>
                  <a:pt x="7137" y="6356"/>
                  <a:pt x="7129" y="6353"/>
                  <a:pt x="7121" y="6353"/>
                </a:cubicBezTo>
                <a:cubicBezTo>
                  <a:pt x="7105" y="6353"/>
                  <a:pt x="7086" y="6365"/>
                  <a:pt x="7059" y="6385"/>
                </a:cubicBezTo>
                <a:cubicBezTo>
                  <a:pt x="7026" y="6397"/>
                  <a:pt x="6973" y="6418"/>
                  <a:pt x="6951" y="6418"/>
                </a:cubicBezTo>
                <a:cubicBezTo>
                  <a:pt x="6947" y="6416"/>
                  <a:pt x="6942" y="6415"/>
                  <a:pt x="6936" y="6415"/>
                </a:cubicBezTo>
                <a:cubicBezTo>
                  <a:pt x="6910" y="6415"/>
                  <a:pt x="6868" y="6432"/>
                  <a:pt x="6833" y="6450"/>
                </a:cubicBezTo>
                <a:cubicBezTo>
                  <a:pt x="6801" y="6471"/>
                  <a:pt x="6747" y="6493"/>
                  <a:pt x="6726" y="6493"/>
                </a:cubicBezTo>
                <a:cubicBezTo>
                  <a:pt x="6704" y="6493"/>
                  <a:pt x="6651" y="6525"/>
                  <a:pt x="6597" y="6557"/>
                </a:cubicBezTo>
                <a:cubicBezTo>
                  <a:pt x="6544" y="6590"/>
                  <a:pt x="6479" y="6621"/>
                  <a:pt x="6468" y="6621"/>
                </a:cubicBezTo>
                <a:cubicBezTo>
                  <a:pt x="6458" y="6621"/>
                  <a:pt x="6394" y="6654"/>
                  <a:pt x="6340" y="6686"/>
                </a:cubicBezTo>
                <a:cubicBezTo>
                  <a:pt x="6275" y="6723"/>
                  <a:pt x="6226" y="6752"/>
                  <a:pt x="6200" y="6752"/>
                </a:cubicBezTo>
                <a:cubicBezTo>
                  <a:pt x="6196" y="6752"/>
                  <a:pt x="6192" y="6752"/>
                  <a:pt x="6189" y="6750"/>
                </a:cubicBezTo>
                <a:cubicBezTo>
                  <a:pt x="6158" y="6750"/>
                  <a:pt x="6125" y="6772"/>
                  <a:pt x="6104" y="6783"/>
                </a:cubicBezTo>
                <a:cubicBezTo>
                  <a:pt x="6072" y="6804"/>
                  <a:pt x="6050" y="6815"/>
                  <a:pt x="6039" y="6815"/>
                </a:cubicBezTo>
                <a:cubicBezTo>
                  <a:pt x="6018" y="6815"/>
                  <a:pt x="5803" y="6976"/>
                  <a:pt x="5803" y="6997"/>
                </a:cubicBezTo>
                <a:cubicBezTo>
                  <a:pt x="5803" y="7019"/>
                  <a:pt x="5653" y="7158"/>
                  <a:pt x="5535" y="7244"/>
                </a:cubicBezTo>
                <a:cubicBezTo>
                  <a:pt x="5524" y="7255"/>
                  <a:pt x="5493" y="7286"/>
                  <a:pt x="5471" y="7319"/>
                </a:cubicBezTo>
                <a:cubicBezTo>
                  <a:pt x="5450" y="7341"/>
                  <a:pt x="5407" y="7405"/>
                  <a:pt x="5364" y="7458"/>
                </a:cubicBezTo>
                <a:cubicBezTo>
                  <a:pt x="5278" y="7577"/>
                  <a:pt x="5171" y="7758"/>
                  <a:pt x="5171" y="7813"/>
                </a:cubicBezTo>
                <a:cubicBezTo>
                  <a:pt x="5171" y="7823"/>
                  <a:pt x="5160" y="7844"/>
                  <a:pt x="5149" y="7844"/>
                </a:cubicBezTo>
                <a:cubicBezTo>
                  <a:pt x="5149" y="7855"/>
                  <a:pt x="5138" y="7877"/>
                  <a:pt x="5138" y="7909"/>
                </a:cubicBezTo>
                <a:cubicBezTo>
                  <a:pt x="5138" y="7930"/>
                  <a:pt x="5128" y="7952"/>
                  <a:pt x="5128" y="7952"/>
                </a:cubicBezTo>
                <a:cubicBezTo>
                  <a:pt x="5117" y="7952"/>
                  <a:pt x="5095" y="7984"/>
                  <a:pt x="5085" y="8016"/>
                </a:cubicBezTo>
                <a:cubicBezTo>
                  <a:pt x="5064" y="8048"/>
                  <a:pt x="5042" y="8091"/>
                  <a:pt x="5031" y="8113"/>
                </a:cubicBezTo>
                <a:cubicBezTo>
                  <a:pt x="5021" y="8134"/>
                  <a:pt x="5009" y="8177"/>
                  <a:pt x="5009" y="8199"/>
                </a:cubicBezTo>
                <a:cubicBezTo>
                  <a:pt x="5009" y="8230"/>
                  <a:pt x="4988" y="8273"/>
                  <a:pt x="4978" y="8306"/>
                </a:cubicBezTo>
                <a:cubicBezTo>
                  <a:pt x="4956" y="8349"/>
                  <a:pt x="4945" y="8392"/>
                  <a:pt x="4945" y="8423"/>
                </a:cubicBezTo>
                <a:cubicBezTo>
                  <a:pt x="4945" y="8456"/>
                  <a:pt x="4935" y="8488"/>
                  <a:pt x="4924" y="8499"/>
                </a:cubicBezTo>
                <a:cubicBezTo>
                  <a:pt x="4902" y="8542"/>
                  <a:pt x="4902" y="8649"/>
                  <a:pt x="4924" y="8788"/>
                </a:cubicBezTo>
                <a:cubicBezTo>
                  <a:pt x="4935" y="8938"/>
                  <a:pt x="4935" y="9003"/>
                  <a:pt x="4913" y="9153"/>
                </a:cubicBezTo>
                <a:cubicBezTo>
                  <a:pt x="4902" y="9250"/>
                  <a:pt x="4892" y="9293"/>
                  <a:pt x="4913" y="9314"/>
                </a:cubicBezTo>
                <a:cubicBezTo>
                  <a:pt x="4924" y="9336"/>
                  <a:pt x="4935" y="9410"/>
                  <a:pt x="4935" y="9486"/>
                </a:cubicBezTo>
                <a:cubicBezTo>
                  <a:pt x="4945" y="9582"/>
                  <a:pt x="4956" y="9625"/>
                  <a:pt x="4978" y="9657"/>
                </a:cubicBezTo>
                <a:cubicBezTo>
                  <a:pt x="5009" y="9679"/>
                  <a:pt x="5009" y="9689"/>
                  <a:pt x="4988" y="9711"/>
                </a:cubicBezTo>
                <a:cubicBezTo>
                  <a:pt x="4978" y="9732"/>
                  <a:pt x="4978" y="9754"/>
                  <a:pt x="4988" y="9808"/>
                </a:cubicBezTo>
                <a:cubicBezTo>
                  <a:pt x="4999" y="9839"/>
                  <a:pt x="5021" y="9936"/>
                  <a:pt x="5031" y="10011"/>
                </a:cubicBezTo>
                <a:cubicBezTo>
                  <a:pt x="5064" y="10161"/>
                  <a:pt x="5106" y="10311"/>
                  <a:pt x="5117" y="10333"/>
                </a:cubicBezTo>
                <a:cubicBezTo>
                  <a:pt x="5128" y="10344"/>
                  <a:pt x="5138" y="10365"/>
                  <a:pt x="5138" y="10387"/>
                </a:cubicBezTo>
                <a:cubicBezTo>
                  <a:pt x="5149" y="10419"/>
                  <a:pt x="5171" y="10440"/>
                  <a:pt x="5192" y="10440"/>
                </a:cubicBezTo>
                <a:cubicBezTo>
                  <a:pt x="5224" y="10451"/>
                  <a:pt x="5257" y="10526"/>
                  <a:pt x="5245" y="10558"/>
                </a:cubicBezTo>
                <a:cubicBezTo>
                  <a:pt x="5235" y="10580"/>
                  <a:pt x="5267" y="10633"/>
                  <a:pt x="5310" y="10697"/>
                </a:cubicBezTo>
                <a:cubicBezTo>
                  <a:pt x="5396" y="10794"/>
                  <a:pt x="5407" y="10826"/>
                  <a:pt x="5385" y="10848"/>
                </a:cubicBezTo>
                <a:lnTo>
                  <a:pt x="5364" y="10869"/>
                </a:lnTo>
                <a:cubicBezTo>
                  <a:pt x="5364" y="10902"/>
                  <a:pt x="5524" y="11127"/>
                  <a:pt x="5643" y="11245"/>
                </a:cubicBezTo>
                <a:cubicBezTo>
                  <a:pt x="5717" y="11320"/>
                  <a:pt x="5793" y="11405"/>
                  <a:pt x="5803" y="11438"/>
                </a:cubicBezTo>
                <a:cubicBezTo>
                  <a:pt x="5814" y="11459"/>
                  <a:pt x="5857" y="11534"/>
                  <a:pt x="5910" y="11598"/>
                </a:cubicBezTo>
                <a:cubicBezTo>
                  <a:pt x="5986" y="11706"/>
                  <a:pt x="5996" y="11717"/>
                  <a:pt x="6082" y="11749"/>
                </a:cubicBezTo>
                <a:cubicBezTo>
                  <a:pt x="6146" y="11770"/>
                  <a:pt x="6168" y="11781"/>
                  <a:pt x="6168" y="11813"/>
                </a:cubicBezTo>
                <a:cubicBezTo>
                  <a:pt x="6168" y="11834"/>
                  <a:pt x="6211" y="11888"/>
                  <a:pt x="6318" y="11974"/>
                </a:cubicBezTo>
                <a:cubicBezTo>
                  <a:pt x="6404" y="12049"/>
                  <a:pt x="6490" y="12124"/>
                  <a:pt x="6501" y="12135"/>
                </a:cubicBezTo>
                <a:cubicBezTo>
                  <a:pt x="6533" y="12178"/>
                  <a:pt x="6618" y="12221"/>
                  <a:pt x="6651" y="12221"/>
                </a:cubicBezTo>
                <a:cubicBezTo>
                  <a:pt x="6661" y="12221"/>
                  <a:pt x="6683" y="12232"/>
                  <a:pt x="6694" y="12253"/>
                </a:cubicBezTo>
                <a:cubicBezTo>
                  <a:pt x="6704" y="12263"/>
                  <a:pt x="6737" y="12296"/>
                  <a:pt x="6758" y="12296"/>
                </a:cubicBezTo>
                <a:cubicBezTo>
                  <a:pt x="6790" y="12306"/>
                  <a:pt x="6833" y="12339"/>
                  <a:pt x="6866" y="12371"/>
                </a:cubicBezTo>
                <a:cubicBezTo>
                  <a:pt x="6897" y="12403"/>
                  <a:pt x="6930" y="12435"/>
                  <a:pt x="6951" y="12435"/>
                </a:cubicBezTo>
                <a:cubicBezTo>
                  <a:pt x="6962" y="12435"/>
                  <a:pt x="6983" y="12457"/>
                  <a:pt x="6994" y="12489"/>
                </a:cubicBezTo>
                <a:cubicBezTo>
                  <a:pt x="7037" y="12564"/>
                  <a:pt x="7069" y="12596"/>
                  <a:pt x="7112" y="12596"/>
                </a:cubicBezTo>
                <a:cubicBezTo>
                  <a:pt x="7144" y="12596"/>
                  <a:pt x="7187" y="12618"/>
                  <a:pt x="7241" y="12693"/>
                </a:cubicBezTo>
                <a:cubicBezTo>
                  <a:pt x="7295" y="12735"/>
                  <a:pt x="7402" y="12821"/>
                  <a:pt x="7476" y="12864"/>
                </a:cubicBezTo>
                <a:cubicBezTo>
                  <a:pt x="7552" y="12918"/>
                  <a:pt x="7627" y="12961"/>
                  <a:pt x="7648" y="12983"/>
                </a:cubicBezTo>
                <a:cubicBezTo>
                  <a:pt x="7659" y="13004"/>
                  <a:pt x="7702" y="13014"/>
                  <a:pt x="7745" y="13025"/>
                </a:cubicBezTo>
                <a:cubicBezTo>
                  <a:pt x="7777" y="13025"/>
                  <a:pt x="7841" y="13057"/>
                  <a:pt x="7874" y="13079"/>
                </a:cubicBezTo>
                <a:cubicBezTo>
                  <a:pt x="7970" y="13143"/>
                  <a:pt x="8153" y="13229"/>
                  <a:pt x="8206" y="13229"/>
                </a:cubicBezTo>
                <a:cubicBezTo>
                  <a:pt x="8227" y="13229"/>
                  <a:pt x="8313" y="13250"/>
                  <a:pt x="8389" y="13283"/>
                </a:cubicBezTo>
                <a:cubicBezTo>
                  <a:pt x="8469" y="13307"/>
                  <a:pt x="8513" y="13319"/>
                  <a:pt x="8539" y="13319"/>
                </a:cubicBezTo>
                <a:cubicBezTo>
                  <a:pt x="8548" y="13319"/>
                  <a:pt x="8555" y="13317"/>
                  <a:pt x="8560" y="13315"/>
                </a:cubicBezTo>
                <a:cubicBezTo>
                  <a:pt x="8571" y="13310"/>
                  <a:pt x="8582" y="13307"/>
                  <a:pt x="8591" y="13307"/>
                </a:cubicBezTo>
                <a:cubicBezTo>
                  <a:pt x="8600" y="13307"/>
                  <a:pt x="8608" y="13310"/>
                  <a:pt x="8613" y="13315"/>
                </a:cubicBezTo>
                <a:cubicBezTo>
                  <a:pt x="8627" y="13319"/>
                  <a:pt x="8675" y="13322"/>
                  <a:pt x="8727" y="13322"/>
                </a:cubicBezTo>
                <a:cubicBezTo>
                  <a:pt x="8801" y="13322"/>
                  <a:pt x="8885" y="13317"/>
                  <a:pt x="8904" y="13304"/>
                </a:cubicBezTo>
                <a:cubicBezTo>
                  <a:pt x="8925" y="13304"/>
                  <a:pt x="8935" y="13283"/>
                  <a:pt x="8935" y="13272"/>
                </a:cubicBezTo>
                <a:cubicBezTo>
                  <a:pt x="8935" y="13250"/>
                  <a:pt x="9075" y="13197"/>
                  <a:pt x="9139" y="13197"/>
                </a:cubicBezTo>
                <a:cubicBezTo>
                  <a:pt x="9161" y="13197"/>
                  <a:pt x="9204" y="13186"/>
                  <a:pt x="9247" y="13176"/>
                </a:cubicBezTo>
                <a:cubicBezTo>
                  <a:pt x="9279" y="13154"/>
                  <a:pt x="9333" y="13154"/>
                  <a:pt x="9343" y="13154"/>
                </a:cubicBezTo>
                <a:cubicBezTo>
                  <a:pt x="9348" y="13157"/>
                  <a:pt x="9354" y="13158"/>
                  <a:pt x="9361" y="13158"/>
                </a:cubicBezTo>
                <a:cubicBezTo>
                  <a:pt x="9380" y="13158"/>
                  <a:pt x="9405" y="13146"/>
                  <a:pt x="9429" y="13122"/>
                </a:cubicBezTo>
                <a:cubicBezTo>
                  <a:pt x="9461" y="13100"/>
                  <a:pt x="9504" y="13079"/>
                  <a:pt x="9536" y="13079"/>
                </a:cubicBezTo>
                <a:cubicBezTo>
                  <a:pt x="9557" y="13079"/>
                  <a:pt x="9622" y="13057"/>
                  <a:pt x="9686" y="13004"/>
                </a:cubicBezTo>
                <a:cubicBezTo>
                  <a:pt x="9750" y="12950"/>
                  <a:pt x="9815" y="12918"/>
                  <a:pt x="9815" y="12918"/>
                </a:cubicBezTo>
                <a:cubicBezTo>
                  <a:pt x="9826" y="12918"/>
                  <a:pt x="9890" y="12897"/>
                  <a:pt x="9944" y="12864"/>
                </a:cubicBezTo>
                <a:cubicBezTo>
                  <a:pt x="10008" y="12843"/>
                  <a:pt x="10094" y="12800"/>
                  <a:pt x="10137" y="12790"/>
                </a:cubicBezTo>
                <a:cubicBezTo>
                  <a:pt x="10180" y="12768"/>
                  <a:pt x="10255" y="12704"/>
                  <a:pt x="10330" y="12628"/>
                </a:cubicBezTo>
                <a:cubicBezTo>
                  <a:pt x="10405" y="12554"/>
                  <a:pt x="10458" y="12511"/>
                  <a:pt x="10480" y="12511"/>
                </a:cubicBezTo>
                <a:cubicBezTo>
                  <a:pt x="10501" y="12511"/>
                  <a:pt x="10544" y="12489"/>
                  <a:pt x="10577" y="12457"/>
                </a:cubicBezTo>
                <a:cubicBezTo>
                  <a:pt x="10651" y="12371"/>
                  <a:pt x="10759" y="12296"/>
                  <a:pt x="10856" y="12263"/>
                </a:cubicBezTo>
                <a:cubicBezTo>
                  <a:pt x="10920" y="12242"/>
                  <a:pt x="11027" y="12135"/>
                  <a:pt x="11027" y="12103"/>
                </a:cubicBezTo>
                <a:cubicBezTo>
                  <a:pt x="11027" y="12092"/>
                  <a:pt x="11059" y="12082"/>
                  <a:pt x="11092" y="12060"/>
                </a:cubicBezTo>
                <a:cubicBezTo>
                  <a:pt x="11123" y="12049"/>
                  <a:pt x="11156" y="12017"/>
                  <a:pt x="11166" y="11996"/>
                </a:cubicBezTo>
                <a:cubicBezTo>
                  <a:pt x="11188" y="11953"/>
                  <a:pt x="11445" y="11717"/>
                  <a:pt x="11467" y="11717"/>
                </a:cubicBezTo>
                <a:cubicBezTo>
                  <a:pt x="11478" y="11717"/>
                  <a:pt x="11499" y="11695"/>
                  <a:pt x="11521" y="11653"/>
                </a:cubicBezTo>
                <a:cubicBezTo>
                  <a:pt x="11531" y="11620"/>
                  <a:pt x="11585" y="11556"/>
                  <a:pt x="11638" y="11502"/>
                </a:cubicBezTo>
                <a:cubicBezTo>
                  <a:pt x="11746" y="11405"/>
                  <a:pt x="11843" y="11266"/>
                  <a:pt x="11843" y="11212"/>
                </a:cubicBezTo>
                <a:cubicBezTo>
                  <a:pt x="11843" y="11191"/>
                  <a:pt x="11907" y="11138"/>
                  <a:pt x="11960" y="11116"/>
                </a:cubicBezTo>
                <a:cubicBezTo>
                  <a:pt x="11971" y="11105"/>
                  <a:pt x="12024" y="11041"/>
                  <a:pt x="12078" y="10966"/>
                </a:cubicBezTo>
                <a:cubicBezTo>
                  <a:pt x="12121" y="10891"/>
                  <a:pt x="12186" y="10816"/>
                  <a:pt x="12196" y="10816"/>
                </a:cubicBezTo>
                <a:cubicBezTo>
                  <a:pt x="12229" y="10805"/>
                  <a:pt x="12293" y="10709"/>
                  <a:pt x="12293" y="10666"/>
                </a:cubicBezTo>
                <a:cubicBezTo>
                  <a:pt x="12293" y="10655"/>
                  <a:pt x="12336" y="10580"/>
                  <a:pt x="12389" y="10516"/>
                </a:cubicBezTo>
                <a:cubicBezTo>
                  <a:pt x="12465" y="10419"/>
                  <a:pt x="12486" y="10376"/>
                  <a:pt x="12486" y="10344"/>
                </a:cubicBezTo>
                <a:cubicBezTo>
                  <a:pt x="12475" y="10301"/>
                  <a:pt x="12518" y="10204"/>
                  <a:pt x="12550" y="10204"/>
                </a:cubicBezTo>
                <a:cubicBezTo>
                  <a:pt x="12604" y="10204"/>
                  <a:pt x="12722" y="9893"/>
                  <a:pt x="12754" y="9679"/>
                </a:cubicBezTo>
                <a:cubicBezTo>
                  <a:pt x="12754" y="9625"/>
                  <a:pt x="12775" y="9560"/>
                  <a:pt x="12786" y="9539"/>
                </a:cubicBezTo>
                <a:cubicBezTo>
                  <a:pt x="12797" y="9496"/>
                  <a:pt x="12808" y="9379"/>
                  <a:pt x="12818" y="9143"/>
                </a:cubicBezTo>
                <a:cubicBezTo>
                  <a:pt x="12818" y="9121"/>
                  <a:pt x="12829" y="9089"/>
                  <a:pt x="12829" y="9078"/>
                </a:cubicBezTo>
                <a:cubicBezTo>
                  <a:pt x="12851" y="9067"/>
                  <a:pt x="12851" y="9024"/>
                  <a:pt x="12840" y="8971"/>
                </a:cubicBezTo>
                <a:cubicBezTo>
                  <a:pt x="12829" y="8907"/>
                  <a:pt x="12840" y="8885"/>
                  <a:pt x="12861" y="8864"/>
                </a:cubicBezTo>
                <a:cubicBezTo>
                  <a:pt x="12872" y="8842"/>
                  <a:pt x="12883" y="8810"/>
                  <a:pt x="12872" y="8788"/>
                </a:cubicBezTo>
                <a:cubicBezTo>
                  <a:pt x="12840" y="8595"/>
                  <a:pt x="12840" y="8574"/>
                  <a:pt x="12861" y="8563"/>
                </a:cubicBezTo>
                <a:cubicBezTo>
                  <a:pt x="12883" y="8542"/>
                  <a:pt x="12883" y="8531"/>
                  <a:pt x="12861" y="8466"/>
                </a:cubicBezTo>
                <a:cubicBezTo>
                  <a:pt x="12840" y="8423"/>
                  <a:pt x="12829" y="8359"/>
                  <a:pt x="12829" y="8316"/>
                </a:cubicBezTo>
                <a:cubicBezTo>
                  <a:pt x="12829" y="8113"/>
                  <a:pt x="12818" y="7941"/>
                  <a:pt x="12808" y="7909"/>
                </a:cubicBezTo>
                <a:cubicBezTo>
                  <a:pt x="12797" y="7898"/>
                  <a:pt x="12775" y="7813"/>
                  <a:pt x="12754" y="7716"/>
                </a:cubicBezTo>
                <a:cubicBezTo>
                  <a:pt x="12701" y="7491"/>
                  <a:pt x="12625" y="7255"/>
                  <a:pt x="12582" y="7222"/>
                </a:cubicBezTo>
                <a:cubicBezTo>
                  <a:pt x="12572" y="7201"/>
                  <a:pt x="12561" y="7179"/>
                  <a:pt x="12561" y="7169"/>
                </a:cubicBezTo>
                <a:cubicBezTo>
                  <a:pt x="12572" y="7136"/>
                  <a:pt x="12518" y="6943"/>
                  <a:pt x="12475" y="6879"/>
                </a:cubicBezTo>
                <a:cubicBezTo>
                  <a:pt x="12465" y="6847"/>
                  <a:pt x="12443" y="6815"/>
                  <a:pt x="12443" y="6793"/>
                </a:cubicBezTo>
                <a:cubicBezTo>
                  <a:pt x="12443" y="6783"/>
                  <a:pt x="12422" y="6740"/>
                  <a:pt x="12389" y="6697"/>
                </a:cubicBezTo>
                <a:cubicBezTo>
                  <a:pt x="12368" y="6654"/>
                  <a:pt x="12336" y="6600"/>
                  <a:pt x="12336" y="6579"/>
                </a:cubicBezTo>
                <a:cubicBezTo>
                  <a:pt x="12336" y="6557"/>
                  <a:pt x="12314" y="6514"/>
                  <a:pt x="12282" y="6493"/>
                </a:cubicBezTo>
                <a:cubicBezTo>
                  <a:pt x="12260" y="6482"/>
                  <a:pt x="12229" y="6450"/>
                  <a:pt x="12218" y="6440"/>
                </a:cubicBezTo>
                <a:cubicBezTo>
                  <a:pt x="12207" y="6418"/>
                  <a:pt x="12175" y="6397"/>
                  <a:pt x="12153" y="6375"/>
                </a:cubicBezTo>
                <a:cubicBezTo>
                  <a:pt x="12132" y="6354"/>
                  <a:pt x="12121" y="6321"/>
                  <a:pt x="12121" y="6300"/>
                </a:cubicBezTo>
                <a:cubicBezTo>
                  <a:pt x="12121" y="6278"/>
                  <a:pt x="12089" y="6246"/>
                  <a:pt x="12046" y="6214"/>
                </a:cubicBezTo>
                <a:cubicBezTo>
                  <a:pt x="12003" y="6182"/>
                  <a:pt x="11971" y="6139"/>
                  <a:pt x="11960" y="6107"/>
                </a:cubicBezTo>
                <a:cubicBezTo>
                  <a:pt x="11939" y="6075"/>
                  <a:pt x="11917" y="6042"/>
                  <a:pt x="11874" y="6011"/>
                </a:cubicBezTo>
                <a:cubicBezTo>
                  <a:pt x="11831" y="5989"/>
                  <a:pt x="11735" y="5903"/>
                  <a:pt x="11649" y="5817"/>
                </a:cubicBezTo>
                <a:cubicBezTo>
                  <a:pt x="11531" y="5699"/>
                  <a:pt x="11478" y="5646"/>
                  <a:pt x="11445" y="5646"/>
                </a:cubicBezTo>
                <a:cubicBezTo>
                  <a:pt x="11413" y="5646"/>
                  <a:pt x="11359" y="5603"/>
                  <a:pt x="11328" y="5539"/>
                </a:cubicBezTo>
                <a:cubicBezTo>
                  <a:pt x="11316" y="5517"/>
                  <a:pt x="11274" y="5496"/>
                  <a:pt x="11242" y="5484"/>
                </a:cubicBezTo>
                <a:cubicBezTo>
                  <a:pt x="11199" y="5474"/>
                  <a:pt x="11156" y="5453"/>
                  <a:pt x="11135" y="5431"/>
                </a:cubicBezTo>
                <a:cubicBezTo>
                  <a:pt x="11113" y="5399"/>
                  <a:pt x="11059" y="5377"/>
                  <a:pt x="10984" y="5356"/>
                </a:cubicBezTo>
                <a:cubicBezTo>
                  <a:pt x="10920" y="5334"/>
                  <a:pt x="10856" y="5313"/>
                  <a:pt x="10845" y="5303"/>
                </a:cubicBezTo>
                <a:cubicBezTo>
                  <a:pt x="10845" y="5281"/>
                  <a:pt x="10813" y="5270"/>
                  <a:pt x="10791" y="5270"/>
                </a:cubicBezTo>
                <a:cubicBezTo>
                  <a:pt x="10759" y="5270"/>
                  <a:pt x="10694" y="5260"/>
                  <a:pt x="10630" y="5238"/>
                </a:cubicBezTo>
                <a:cubicBezTo>
                  <a:pt x="10577" y="5217"/>
                  <a:pt x="10491" y="5184"/>
                  <a:pt x="10448" y="5174"/>
                </a:cubicBezTo>
                <a:cubicBezTo>
                  <a:pt x="10405" y="5163"/>
                  <a:pt x="10362" y="5141"/>
                  <a:pt x="10341" y="5131"/>
                </a:cubicBezTo>
                <a:cubicBezTo>
                  <a:pt x="10325" y="5106"/>
                  <a:pt x="10260" y="5095"/>
                  <a:pt x="10169" y="5095"/>
                </a:cubicBezTo>
                <a:cubicBezTo>
                  <a:pt x="10139" y="5095"/>
                  <a:pt x="10107" y="5096"/>
                  <a:pt x="10072" y="5098"/>
                </a:cubicBezTo>
                <a:cubicBezTo>
                  <a:pt x="10041" y="5098"/>
                  <a:pt x="10019" y="5088"/>
                  <a:pt x="10019" y="5077"/>
                </a:cubicBezTo>
                <a:cubicBezTo>
                  <a:pt x="10008" y="5067"/>
                  <a:pt x="9986" y="5067"/>
                  <a:pt x="9965" y="5067"/>
                </a:cubicBezTo>
                <a:cubicBezTo>
                  <a:pt x="9944" y="5067"/>
                  <a:pt x="9922" y="5045"/>
                  <a:pt x="9901" y="5034"/>
                </a:cubicBezTo>
                <a:cubicBezTo>
                  <a:pt x="9887" y="5014"/>
                  <a:pt x="9878" y="5006"/>
                  <a:pt x="9862" y="5006"/>
                </a:cubicBezTo>
                <a:cubicBezTo>
                  <a:pt x="9853" y="5006"/>
                  <a:pt x="9842" y="5009"/>
                  <a:pt x="9826" y="5013"/>
                </a:cubicBezTo>
                <a:cubicBezTo>
                  <a:pt x="9769" y="5025"/>
                  <a:pt x="9708" y="5030"/>
                  <a:pt x="9619" y="5030"/>
                </a:cubicBezTo>
                <a:cubicBezTo>
                  <a:pt x="9557" y="5030"/>
                  <a:pt x="9482" y="5028"/>
                  <a:pt x="9386" y="5024"/>
                </a:cubicBezTo>
                <a:cubicBezTo>
                  <a:pt x="9233" y="5019"/>
                  <a:pt x="9116" y="5016"/>
                  <a:pt x="9029" y="5016"/>
                </a:cubicBezTo>
                <a:cubicBezTo>
                  <a:pt x="8909" y="5016"/>
                  <a:pt x="8847" y="5022"/>
                  <a:pt x="8828" y="5034"/>
                </a:cubicBezTo>
                <a:cubicBezTo>
                  <a:pt x="8807" y="5045"/>
                  <a:pt x="8721" y="5045"/>
                  <a:pt x="8571" y="5045"/>
                </a:cubicBezTo>
                <a:cubicBezTo>
                  <a:pt x="8522" y="5042"/>
                  <a:pt x="8483" y="5041"/>
                  <a:pt x="8451" y="5041"/>
                </a:cubicBezTo>
                <a:cubicBezTo>
                  <a:pt x="8365" y="5041"/>
                  <a:pt x="8331" y="5051"/>
                  <a:pt x="8292" y="5067"/>
                </a:cubicBezTo>
                <a:cubicBezTo>
                  <a:pt x="8260" y="5077"/>
                  <a:pt x="8196" y="5098"/>
                  <a:pt x="8163" y="5098"/>
                </a:cubicBezTo>
                <a:cubicBezTo>
                  <a:pt x="8120" y="5098"/>
                  <a:pt x="8067" y="5109"/>
                  <a:pt x="8034" y="5120"/>
                </a:cubicBezTo>
                <a:cubicBezTo>
                  <a:pt x="8016" y="5132"/>
                  <a:pt x="8000" y="5138"/>
                  <a:pt x="7984" y="5138"/>
                </a:cubicBezTo>
                <a:cubicBezTo>
                  <a:pt x="7973" y="5138"/>
                  <a:pt x="7962" y="5135"/>
                  <a:pt x="7948" y="5131"/>
                </a:cubicBezTo>
                <a:cubicBezTo>
                  <a:pt x="7938" y="5120"/>
                  <a:pt x="7927" y="5115"/>
                  <a:pt x="7914" y="5115"/>
                </a:cubicBezTo>
                <a:cubicBezTo>
                  <a:pt x="7900" y="5115"/>
                  <a:pt x="7884" y="5120"/>
                  <a:pt x="7863" y="5131"/>
                </a:cubicBezTo>
                <a:cubicBezTo>
                  <a:pt x="7847" y="5136"/>
                  <a:pt x="7828" y="5139"/>
                  <a:pt x="7808" y="5139"/>
                </a:cubicBezTo>
                <a:cubicBezTo>
                  <a:pt x="7788" y="5139"/>
                  <a:pt x="7767" y="5136"/>
                  <a:pt x="7745" y="5131"/>
                </a:cubicBezTo>
                <a:cubicBezTo>
                  <a:pt x="7702" y="5131"/>
                  <a:pt x="7681" y="5131"/>
                  <a:pt x="7659" y="5152"/>
                </a:cubicBezTo>
                <a:cubicBezTo>
                  <a:pt x="7638" y="5163"/>
                  <a:pt x="7584" y="5184"/>
                  <a:pt x="7541" y="5184"/>
                </a:cubicBezTo>
                <a:cubicBezTo>
                  <a:pt x="7488" y="5195"/>
                  <a:pt x="7412" y="5206"/>
                  <a:pt x="7369" y="5217"/>
                </a:cubicBezTo>
                <a:cubicBezTo>
                  <a:pt x="7326" y="5238"/>
                  <a:pt x="7273" y="5238"/>
                  <a:pt x="7241" y="5238"/>
                </a:cubicBezTo>
                <a:cubicBezTo>
                  <a:pt x="7229" y="5235"/>
                  <a:pt x="7217" y="5234"/>
                  <a:pt x="7206" y="5234"/>
                </a:cubicBezTo>
                <a:cubicBezTo>
                  <a:pt x="7174" y="5234"/>
                  <a:pt x="7143" y="5244"/>
                  <a:pt x="7112" y="5260"/>
                </a:cubicBezTo>
                <a:cubicBezTo>
                  <a:pt x="7080" y="5281"/>
                  <a:pt x="7005" y="5303"/>
                  <a:pt x="6951" y="5303"/>
                </a:cubicBezTo>
                <a:cubicBezTo>
                  <a:pt x="6694" y="5313"/>
                  <a:pt x="6640" y="5324"/>
                  <a:pt x="6511" y="5367"/>
                </a:cubicBezTo>
                <a:cubicBezTo>
                  <a:pt x="6436" y="5388"/>
                  <a:pt x="6340" y="5399"/>
                  <a:pt x="6286" y="5399"/>
                </a:cubicBezTo>
                <a:cubicBezTo>
                  <a:pt x="6189" y="5399"/>
                  <a:pt x="6072" y="5442"/>
                  <a:pt x="5836" y="5539"/>
                </a:cubicBezTo>
                <a:cubicBezTo>
                  <a:pt x="5771" y="5560"/>
                  <a:pt x="5707" y="5581"/>
                  <a:pt x="5696" y="5581"/>
                </a:cubicBezTo>
                <a:cubicBezTo>
                  <a:pt x="5686" y="5581"/>
                  <a:pt x="5664" y="5603"/>
                  <a:pt x="5653" y="5613"/>
                </a:cubicBezTo>
                <a:cubicBezTo>
                  <a:pt x="5643" y="5635"/>
                  <a:pt x="5621" y="5646"/>
                  <a:pt x="5600" y="5646"/>
                </a:cubicBezTo>
                <a:cubicBezTo>
                  <a:pt x="5578" y="5646"/>
                  <a:pt x="5557" y="5656"/>
                  <a:pt x="5535" y="5678"/>
                </a:cubicBezTo>
                <a:cubicBezTo>
                  <a:pt x="5514" y="5689"/>
                  <a:pt x="5493" y="5699"/>
                  <a:pt x="5471" y="5699"/>
                </a:cubicBezTo>
                <a:cubicBezTo>
                  <a:pt x="5450" y="5699"/>
                  <a:pt x="5407" y="5710"/>
                  <a:pt x="5374" y="5720"/>
                </a:cubicBezTo>
                <a:cubicBezTo>
                  <a:pt x="5342" y="5742"/>
                  <a:pt x="5300" y="5753"/>
                  <a:pt x="5278" y="5753"/>
                </a:cubicBezTo>
                <a:cubicBezTo>
                  <a:pt x="5181" y="5763"/>
                  <a:pt x="4978" y="5946"/>
                  <a:pt x="4924" y="6064"/>
                </a:cubicBezTo>
                <a:cubicBezTo>
                  <a:pt x="4902" y="6107"/>
                  <a:pt x="4870" y="6139"/>
                  <a:pt x="4849" y="6150"/>
                </a:cubicBezTo>
                <a:cubicBezTo>
                  <a:pt x="4828" y="6161"/>
                  <a:pt x="4795" y="6204"/>
                  <a:pt x="4763" y="6268"/>
                </a:cubicBezTo>
                <a:cubicBezTo>
                  <a:pt x="4731" y="6332"/>
                  <a:pt x="4699" y="6385"/>
                  <a:pt x="4677" y="6397"/>
                </a:cubicBezTo>
                <a:cubicBezTo>
                  <a:pt x="4666" y="6407"/>
                  <a:pt x="4634" y="6450"/>
                  <a:pt x="4602" y="6493"/>
                </a:cubicBezTo>
                <a:cubicBezTo>
                  <a:pt x="4580" y="6547"/>
                  <a:pt x="4549" y="6600"/>
                  <a:pt x="4538" y="6621"/>
                </a:cubicBezTo>
                <a:cubicBezTo>
                  <a:pt x="4516" y="6643"/>
                  <a:pt x="4506" y="6686"/>
                  <a:pt x="4495" y="6707"/>
                </a:cubicBezTo>
                <a:cubicBezTo>
                  <a:pt x="4484" y="6729"/>
                  <a:pt x="4463" y="6761"/>
                  <a:pt x="4441" y="6793"/>
                </a:cubicBezTo>
                <a:cubicBezTo>
                  <a:pt x="4420" y="6815"/>
                  <a:pt x="4409" y="6847"/>
                  <a:pt x="4409" y="6869"/>
                </a:cubicBezTo>
                <a:cubicBezTo>
                  <a:pt x="4420" y="6912"/>
                  <a:pt x="4334" y="7072"/>
                  <a:pt x="4313" y="7072"/>
                </a:cubicBezTo>
                <a:cubicBezTo>
                  <a:pt x="4280" y="7072"/>
                  <a:pt x="4173" y="7308"/>
                  <a:pt x="4173" y="7362"/>
                </a:cubicBezTo>
                <a:cubicBezTo>
                  <a:pt x="4173" y="7394"/>
                  <a:pt x="4163" y="7448"/>
                  <a:pt x="4151" y="7491"/>
                </a:cubicBezTo>
                <a:cubicBezTo>
                  <a:pt x="4141" y="7522"/>
                  <a:pt x="4108" y="7608"/>
                  <a:pt x="4098" y="7673"/>
                </a:cubicBezTo>
                <a:cubicBezTo>
                  <a:pt x="4077" y="7737"/>
                  <a:pt x="4055" y="7813"/>
                  <a:pt x="4034" y="7834"/>
                </a:cubicBezTo>
                <a:cubicBezTo>
                  <a:pt x="4012" y="7844"/>
                  <a:pt x="4001" y="7877"/>
                  <a:pt x="4001" y="7898"/>
                </a:cubicBezTo>
                <a:cubicBezTo>
                  <a:pt x="4001" y="7920"/>
                  <a:pt x="3991" y="7941"/>
                  <a:pt x="3980" y="7941"/>
                </a:cubicBezTo>
                <a:cubicBezTo>
                  <a:pt x="3969" y="7952"/>
                  <a:pt x="3958" y="8059"/>
                  <a:pt x="3927" y="8295"/>
                </a:cubicBezTo>
                <a:cubicBezTo>
                  <a:pt x="3927" y="8349"/>
                  <a:pt x="3905" y="8413"/>
                  <a:pt x="3884" y="8456"/>
                </a:cubicBezTo>
                <a:lnTo>
                  <a:pt x="3851" y="8520"/>
                </a:lnTo>
                <a:lnTo>
                  <a:pt x="3884" y="8585"/>
                </a:lnTo>
                <a:cubicBezTo>
                  <a:pt x="3905" y="8638"/>
                  <a:pt x="3915" y="8671"/>
                  <a:pt x="3905" y="8681"/>
                </a:cubicBezTo>
                <a:cubicBezTo>
                  <a:pt x="3894" y="8702"/>
                  <a:pt x="3894" y="8735"/>
                  <a:pt x="3905" y="8756"/>
                </a:cubicBezTo>
                <a:cubicBezTo>
                  <a:pt x="3915" y="8788"/>
                  <a:pt x="3915" y="8810"/>
                  <a:pt x="3905" y="8842"/>
                </a:cubicBezTo>
                <a:cubicBezTo>
                  <a:pt x="3884" y="8874"/>
                  <a:pt x="3884" y="8885"/>
                  <a:pt x="3905" y="8928"/>
                </a:cubicBezTo>
                <a:cubicBezTo>
                  <a:pt x="3927" y="8971"/>
                  <a:pt x="3927" y="9014"/>
                  <a:pt x="3927" y="9078"/>
                </a:cubicBezTo>
                <a:cubicBezTo>
                  <a:pt x="3915" y="9153"/>
                  <a:pt x="3915" y="9174"/>
                  <a:pt x="3948" y="9207"/>
                </a:cubicBezTo>
                <a:cubicBezTo>
                  <a:pt x="3969" y="9228"/>
                  <a:pt x="3969" y="9250"/>
                  <a:pt x="3958" y="9282"/>
                </a:cubicBezTo>
                <a:cubicBezTo>
                  <a:pt x="3948" y="9336"/>
                  <a:pt x="4001" y="9518"/>
                  <a:pt x="4055" y="9625"/>
                </a:cubicBezTo>
                <a:cubicBezTo>
                  <a:pt x="4066" y="9646"/>
                  <a:pt x="4087" y="9711"/>
                  <a:pt x="4087" y="9765"/>
                </a:cubicBezTo>
                <a:cubicBezTo>
                  <a:pt x="4098" y="9882"/>
                  <a:pt x="4173" y="10129"/>
                  <a:pt x="4216" y="10161"/>
                </a:cubicBezTo>
                <a:cubicBezTo>
                  <a:pt x="4227" y="10172"/>
                  <a:pt x="4248" y="10215"/>
                  <a:pt x="4259" y="10237"/>
                </a:cubicBezTo>
                <a:cubicBezTo>
                  <a:pt x="4270" y="10268"/>
                  <a:pt x="4291" y="10333"/>
                  <a:pt x="4313" y="10376"/>
                </a:cubicBezTo>
                <a:cubicBezTo>
                  <a:pt x="4334" y="10419"/>
                  <a:pt x="4366" y="10494"/>
                  <a:pt x="4377" y="10526"/>
                </a:cubicBezTo>
                <a:cubicBezTo>
                  <a:pt x="4387" y="10558"/>
                  <a:pt x="4409" y="10612"/>
                  <a:pt x="4430" y="10644"/>
                </a:cubicBezTo>
                <a:cubicBezTo>
                  <a:pt x="4473" y="10697"/>
                  <a:pt x="4549" y="10848"/>
                  <a:pt x="4549" y="10880"/>
                </a:cubicBezTo>
                <a:cubicBezTo>
                  <a:pt x="4549" y="10891"/>
                  <a:pt x="4580" y="10923"/>
                  <a:pt x="4602" y="10955"/>
                </a:cubicBezTo>
                <a:cubicBezTo>
                  <a:pt x="4634" y="10987"/>
                  <a:pt x="4656" y="11019"/>
                  <a:pt x="4656" y="11030"/>
                </a:cubicBezTo>
                <a:cubicBezTo>
                  <a:pt x="4656" y="11041"/>
                  <a:pt x="4688" y="11084"/>
                  <a:pt x="4731" y="11138"/>
                </a:cubicBezTo>
                <a:cubicBezTo>
                  <a:pt x="4806" y="11234"/>
                  <a:pt x="4816" y="11245"/>
                  <a:pt x="4816" y="11298"/>
                </a:cubicBezTo>
                <a:cubicBezTo>
                  <a:pt x="4806" y="11309"/>
                  <a:pt x="4828" y="11341"/>
                  <a:pt x="4859" y="11362"/>
                </a:cubicBezTo>
                <a:cubicBezTo>
                  <a:pt x="4881" y="11395"/>
                  <a:pt x="4913" y="11438"/>
                  <a:pt x="4935" y="11470"/>
                </a:cubicBezTo>
                <a:cubicBezTo>
                  <a:pt x="4945" y="11502"/>
                  <a:pt x="4967" y="11524"/>
                  <a:pt x="4978" y="11534"/>
                </a:cubicBezTo>
                <a:cubicBezTo>
                  <a:pt x="4999" y="11534"/>
                  <a:pt x="5031" y="11577"/>
                  <a:pt x="5052" y="11631"/>
                </a:cubicBezTo>
                <a:cubicBezTo>
                  <a:pt x="5085" y="11674"/>
                  <a:pt x="5128" y="11727"/>
                  <a:pt x="5149" y="11760"/>
                </a:cubicBezTo>
                <a:cubicBezTo>
                  <a:pt x="5181" y="11781"/>
                  <a:pt x="5214" y="11846"/>
                  <a:pt x="5235" y="11899"/>
                </a:cubicBezTo>
                <a:cubicBezTo>
                  <a:pt x="5257" y="11953"/>
                  <a:pt x="5278" y="11996"/>
                  <a:pt x="5288" y="12006"/>
                </a:cubicBezTo>
                <a:cubicBezTo>
                  <a:pt x="5288" y="12006"/>
                  <a:pt x="5310" y="12039"/>
                  <a:pt x="5331" y="12082"/>
                </a:cubicBezTo>
                <a:cubicBezTo>
                  <a:pt x="5353" y="12113"/>
                  <a:pt x="5374" y="12135"/>
                  <a:pt x="5385" y="12135"/>
                </a:cubicBezTo>
                <a:cubicBezTo>
                  <a:pt x="5396" y="12135"/>
                  <a:pt x="5428" y="12189"/>
                  <a:pt x="5460" y="12242"/>
                </a:cubicBezTo>
                <a:cubicBezTo>
                  <a:pt x="5493" y="12318"/>
                  <a:pt x="5535" y="12360"/>
                  <a:pt x="5589" y="12403"/>
                </a:cubicBezTo>
                <a:cubicBezTo>
                  <a:pt x="5674" y="12468"/>
                  <a:pt x="5782" y="12564"/>
                  <a:pt x="5814" y="12628"/>
                </a:cubicBezTo>
                <a:cubicBezTo>
                  <a:pt x="5825" y="12661"/>
                  <a:pt x="5857" y="12682"/>
                  <a:pt x="5879" y="12693"/>
                </a:cubicBezTo>
                <a:cubicBezTo>
                  <a:pt x="5900" y="12704"/>
                  <a:pt x="5932" y="12735"/>
                  <a:pt x="5943" y="12768"/>
                </a:cubicBezTo>
                <a:cubicBezTo>
                  <a:pt x="5965" y="12800"/>
                  <a:pt x="5986" y="12821"/>
                  <a:pt x="6018" y="12843"/>
                </a:cubicBezTo>
                <a:cubicBezTo>
                  <a:pt x="6061" y="12854"/>
                  <a:pt x="6115" y="12907"/>
                  <a:pt x="6125" y="12940"/>
                </a:cubicBezTo>
                <a:lnTo>
                  <a:pt x="6125" y="12983"/>
                </a:lnTo>
                <a:cubicBezTo>
                  <a:pt x="6125" y="12993"/>
                  <a:pt x="6158" y="13014"/>
                  <a:pt x="6201" y="13036"/>
                </a:cubicBezTo>
                <a:cubicBezTo>
                  <a:pt x="6232" y="13057"/>
                  <a:pt x="6286" y="13100"/>
                  <a:pt x="6308" y="13122"/>
                </a:cubicBezTo>
                <a:cubicBezTo>
                  <a:pt x="6329" y="13143"/>
                  <a:pt x="6394" y="13176"/>
                  <a:pt x="6447" y="13197"/>
                </a:cubicBezTo>
                <a:lnTo>
                  <a:pt x="6533" y="13240"/>
                </a:lnTo>
                <a:cubicBezTo>
                  <a:pt x="6511" y="13283"/>
                  <a:pt x="6715" y="13422"/>
                  <a:pt x="6811" y="13433"/>
                </a:cubicBezTo>
                <a:lnTo>
                  <a:pt x="6866" y="13433"/>
                </a:lnTo>
                <a:cubicBezTo>
                  <a:pt x="6876" y="13433"/>
                  <a:pt x="6919" y="13465"/>
                  <a:pt x="6940" y="13486"/>
                </a:cubicBezTo>
                <a:cubicBezTo>
                  <a:pt x="6973" y="13519"/>
                  <a:pt x="7016" y="13540"/>
                  <a:pt x="7026" y="13540"/>
                </a:cubicBezTo>
                <a:cubicBezTo>
                  <a:pt x="7047" y="13540"/>
                  <a:pt x="7069" y="13551"/>
                  <a:pt x="7102" y="13572"/>
                </a:cubicBezTo>
                <a:cubicBezTo>
                  <a:pt x="7123" y="13583"/>
                  <a:pt x="7155" y="13605"/>
                  <a:pt x="7166" y="13605"/>
                </a:cubicBezTo>
                <a:cubicBezTo>
                  <a:pt x="7198" y="13605"/>
                  <a:pt x="7402" y="13701"/>
                  <a:pt x="7445" y="13744"/>
                </a:cubicBezTo>
                <a:cubicBezTo>
                  <a:pt x="7466" y="13755"/>
                  <a:pt x="7509" y="13776"/>
                  <a:pt x="7562" y="13776"/>
                </a:cubicBezTo>
                <a:cubicBezTo>
                  <a:pt x="7605" y="13776"/>
                  <a:pt x="7659" y="13787"/>
                  <a:pt x="7681" y="13808"/>
                </a:cubicBezTo>
                <a:cubicBezTo>
                  <a:pt x="7810" y="13888"/>
                  <a:pt x="7940" y="13949"/>
                  <a:pt x="7983" y="13949"/>
                </a:cubicBezTo>
                <a:cubicBezTo>
                  <a:pt x="7986" y="13949"/>
                  <a:pt x="7989" y="13949"/>
                  <a:pt x="7991" y="13948"/>
                </a:cubicBezTo>
                <a:cubicBezTo>
                  <a:pt x="8013" y="13948"/>
                  <a:pt x="8056" y="13948"/>
                  <a:pt x="8088" y="13958"/>
                </a:cubicBezTo>
                <a:cubicBezTo>
                  <a:pt x="8131" y="13969"/>
                  <a:pt x="8206" y="13980"/>
                  <a:pt x="8260" y="13991"/>
                </a:cubicBezTo>
                <a:cubicBezTo>
                  <a:pt x="8335" y="14001"/>
                  <a:pt x="8367" y="14012"/>
                  <a:pt x="8378" y="14034"/>
                </a:cubicBezTo>
                <a:cubicBezTo>
                  <a:pt x="8391" y="14054"/>
                  <a:pt x="8401" y="14061"/>
                  <a:pt x="8445" y="14061"/>
                </a:cubicBezTo>
                <a:cubicBezTo>
                  <a:pt x="8470" y="14061"/>
                  <a:pt x="8506" y="14059"/>
                  <a:pt x="8560" y="14055"/>
                </a:cubicBezTo>
                <a:cubicBezTo>
                  <a:pt x="8668" y="14055"/>
                  <a:pt x="8753" y="14055"/>
                  <a:pt x="8796" y="14065"/>
                </a:cubicBezTo>
                <a:cubicBezTo>
                  <a:pt x="8825" y="14074"/>
                  <a:pt x="8845" y="14079"/>
                  <a:pt x="8865" y="14079"/>
                </a:cubicBezTo>
                <a:cubicBezTo>
                  <a:pt x="8897" y="14079"/>
                  <a:pt x="8932" y="14066"/>
                  <a:pt x="9011" y="14034"/>
                </a:cubicBezTo>
                <a:cubicBezTo>
                  <a:pt x="9097" y="14001"/>
                  <a:pt x="9171" y="13980"/>
                  <a:pt x="9193" y="13980"/>
                </a:cubicBezTo>
                <a:cubicBezTo>
                  <a:pt x="9214" y="13980"/>
                  <a:pt x="9290" y="13958"/>
                  <a:pt x="9343" y="13948"/>
                </a:cubicBezTo>
                <a:cubicBezTo>
                  <a:pt x="9398" y="13932"/>
                  <a:pt x="9436" y="13922"/>
                  <a:pt x="9456" y="13922"/>
                </a:cubicBezTo>
                <a:cubicBezTo>
                  <a:pt x="9464" y="13922"/>
                  <a:pt x="9469" y="13923"/>
                  <a:pt x="9472" y="13926"/>
                </a:cubicBezTo>
                <a:cubicBezTo>
                  <a:pt x="9477" y="13932"/>
                  <a:pt x="9483" y="13934"/>
                  <a:pt x="9491" y="13934"/>
                </a:cubicBezTo>
                <a:cubicBezTo>
                  <a:pt x="9499" y="13934"/>
                  <a:pt x="9509" y="13932"/>
                  <a:pt x="9526" y="13926"/>
                </a:cubicBezTo>
                <a:cubicBezTo>
                  <a:pt x="9536" y="13915"/>
                  <a:pt x="9569" y="13905"/>
                  <a:pt x="9590" y="13894"/>
                </a:cubicBezTo>
                <a:cubicBezTo>
                  <a:pt x="9611" y="13894"/>
                  <a:pt x="9676" y="13872"/>
                  <a:pt x="9740" y="13841"/>
                </a:cubicBezTo>
                <a:cubicBezTo>
                  <a:pt x="9805" y="13819"/>
                  <a:pt x="9858" y="13798"/>
                  <a:pt x="9858" y="13798"/>
                </a:cubicBezTo>
                <a:cubicBezTo>
                  <a:pt x="9858" y="13800"/>
                  <a:pt x="9859" y="13800"/>
                  <a:pt x="9862" y="13800"/>
                </a:cubicBezTo>
                <a:cubicBezTo>
                  <a:pt x="9877" y="13800"/>
                  <a:pt x="9919" y="13783"/>
                  <a:pt x="9955" y="13765"/>
                </a:cubicBezTo>
                <a:cubicBezTo>
                  <a:pt x="10105" y="13691"/>
                  <a:pt x="10255" y="13626"/>
                  <a:pt x="10287" y="13626"/>
                </a:cubicBezTo>
                <a:cubicBezTo>
                  <a:pt x="10288" y="13627"/>
                  <a:pt x="10290" y="13627"/>
                  <a:pt x="10292" y="13627"/>
                </a:cubicBezTo>
                <a:cubicBezTo>
                  <a:pt x="10339" y="13627"/>
                  <a:pt x="10556" y="13518"/>
                  <a:pt x="10566" y="13486"/>
                </a:cubicBezTo>
                <a:cubicBezTo>
                  <a:pt x="10577" y="13476"/>
                  <a:pt x="10663" y="13443"/>
                  <a:pt x="10909" y="13369"/>
                </a:cubicBezTo>
                <a:cubicBezTo>
                  <a:pt x="10973" y="13347"/>
                  <a:pt x="11038" y="13336"/>
                  <a:pt x="11038" y="13326"/>
                </a:cubicBezTo>
                <a:cubicBezTo>
                  <a:pt x="11049" y="13315"/>
                  <a:pt x="11092" y="13293"/>
                  <a:pt x="11135" y="13272"/>
                </a:cubicBezTo>
                <a:cubicBezTo>
                  <a:pt x="11188" y="13250"/>
                  <a:pt x="11231" y="13219"/>
                  <a:pt x="11231" y="13207"/>
                </a:cubicBezTo>
                <a:cubicBezTo>
                  <a:pt x="11242" y="13197"/>
                  <a:pt x="11285" y="13176"/>
                  <a:pt x="11328" y="13154"/>
                </a:cubicBezTo>
                <a:cubicBezTo>
                  <a:pt x="11371" y="13133"/>
                  <a:pt x="11435" y="13079"/>
                  <a:pt x="11467" y="13047"/>
                </a:cubicBezTo>
                <a:cubicBezTo>
                  <a:pt x="11499" y="13014"/>
                  <a:pt x="11542" y="12983"/>
                  <a:pt x="11542" y="12983"/>
                </a:cubicBezTo>
                <a:cubicBezTo>
                  <a:pt x="11564" y="12983"/>
                  <a:pt x="11671" y="12864"/>
                  <a:pt x="11703" y="12811"/>
                </a:cubicBezTo>
                <a:cubicBezTo>
                  <a:pt x="11735" y="12757"/>
                  <a:pt x="11896" y="12575"/>
                  <a:pt x="11917" y="12575"/>
                </a:cubicBezTo>
                <a:cubicBezTo>
                  <a:pt x="11928" y="12575"/>
                  <a:pt x="11950" y="12554"/>
                  <a:pt x="11950" y="12521"/>
                </a:cubicBezTo>
                <a:cubicBezTo>
                  <a:pt x="11960" y="12489"/>
                  <a:pt x="11982" y="12468"/>
                  <a:pt x="11993" y="12468"/>
                </a:cubicBezTo>
                <a:cubicBezTo>
                  <a:pt x="12036" y="12457"/>
                  <a:pt x="12078" y="12414"/>
                  <a:pt x="12110" y="12339"/>
                </a:cubicBezTo>
                <a:cubicBezTo>
                  <a:pt x="12121" y="12318"/>
                  <a:pt x="12153" y="12275"/>
                  <a:pt x="12186" y="12253"/>
                </a:cubicBezTo>
                <a:cubicBezTo>
                  <a:pt x="12207" y="12232"/>
                  <a:pt x="12229" y="12210"/>
                  <a:pt x="12229" y="12199"/>
                </a:cubicBezTo>
                <a:cubicBezTo>
                  <a:pt x="12229" y="12178"/>
                  <a:pt x="12336" y="12070"/>
                  <a:pt x="12357" y="12070"/>
                </a:cubicBezTo>
                <a:cubicBezTo>
                  <a:pt x="12368" y="12070"/>
                  <a:pt x="12389" y="12039"/>
                  <a:pt x="12400" y="12006"/>
                </a:cubicBezTo>
                <a:cubicBezTo>
                  <a:pt x="12411" y="11963"/>
                  <a:pt x="12453" y="11910"/>
                  <a:pt x="12486" y="11867"/>
                </a:cubicBezTo>
                <a:cubicBezTo>
                  <a:pt x="12518" y="11834"/>
                  <a:pt x="12539" y="11792"/>
                  <a:pt x="12539" y="11770"/>
                </a:cubicBezTo>
                <a:cubicBezTo>
                  <a:pt x="12539" y="11738"/>
                  <a:pt x="12647" y="11588"/>
                  <a:pt x="12689" y="11567"/>
                </a:cubicBezTo>
                <a:cubicBezTo>
                  <a:pt x="12689" y="11556"/>
                  <a:pt x="12711" y="11524"/>
                  <a:pt x="12722" y="11491"/>
                </a:cubicBezTo>
                <a:cubicBezTo>
                  <a:pt x="12732" y="11459"/>
                  <a:pt x="12765" y="11405"/>
                  <a:pt x="12786" y="11374"/>
                </a:cubicBezTo>
                <a:cubicBezTo>
                  <a:pt x="12808" y="11341"/>
                  <a:pt x="12851" y="11266"/>
                  <a:pt x="12861" y="11212"/>
                </a:cubicBezTo>
                <a:cubicBezTo>
                  <a:pt x="12883" y="11159"/>
                  <a:pt x="12925" y="11073"/>
                  <a:pt x="12958" y="11019"/>
                </a:cubicBezTo>
                <a:cubicBezTo>
                  <a:pt x="13022" y="10945"/>
                  <a:pt x="13044" y="10891"/>
                  <a:pt x="13011" y="10869"/>
                </a:cubicBezTo>
                <a:cubicBezTo>
                  <a:pt x="13001" y="10859"/>
                  <a:pt x="13011" y="10826"/>
                  <a:pt x="13033" y="10783"/>
                </a:cubicBezTo>
                <a:cubicBezTo>
                  <a:pt x="13054" y="10740"/>
                  <a:pt x="13076" y="10697"/>
                  <a:pt x="13076" y="10676"/>
                </a:cubicBezTo>
                <a:cubicBezTo>
                  <a:pt x="13076" y="10666"/>
                  <a:pt x="13087" y="10623"/>
                  <a:pt x="13108" y="10590"/>
                </a:cubicBezTo>
                <a:cubicBezTo>
                  <a:pt x="13130" y="10547"/>
                  <a:pt x="13140" y="10516"/>
                  <a:pt x="13130" y="10494"/>
                </a:cubicBezTo>
                <a:cubicBezTo>
                  <a:pt x="13130" y="10461"/>
                  <a:pt x="13130" y="10440"/>
                  <a:pt x="13140" y="10430"/>
                </a:cubicBezTo>
                <a:cubicBezTo>
                  <a:pt x="13151" y="10408"/>
                  <a:pt x="13173" y="10365"/>
                  <a:pt x="13173" y="10322"/>
                </a:cubicBezTo>
                <a:cubicBezTo>
                  <a:pt x="13183" y="10280"/>
                  <a:pt x="13226" y="10172"/>
                  <a:pt x="13258" y="10097"/>
                </a:cubicBezTo>
                <a:cubicBezTo>
                  <a:pt x="13301" y="10022"/>
                  <a:pt x="13333" y="9936"/>
                  <a:pt x="13333" y="9904"/>
                </a:cubicBezTo>
                <a:cubicBezTo>
                  <a:pt x="13333" y="9882"/>
                  <a:pt x="13344" y="9829"/>
                  <a:pt x="13366" y="9786"/>
                </a:cubicBezTo>
                <a:cubicBezTo>
                  <a:pt x="13387" y="9743"/>
                  <a:pt x="13397" y="9700"/>
                  <a:pt x="13397" y="9679"/>
                </a:cubicBezTo>
                <a:cubicBezTo>
                  <a:pt x="13397" y="9657"/>
                  <a:pt x="13419" y="9615"/>
                  <a:pt x="13430" y="9572"/>
                </a:cubicBezTo>
                <a:cubicBezTo>
                  <a:pt x="13462" y="9496"/>
                  <a:pt x="13462" y="9464"/>
                  <a:pt x="13430" y="9357"/>
                </a:cubicBezTo>
                <a:cubicBezTo>
                  <a:pt x="13430" y="9346"/>
                  <a:pt x="13430" y="9282"/>
                  <a:pt x="13440" y="9207"/>
                </a:cubicBezTo>
                <a:cubicBezTo>
                  <a:pt x="13451" y="9143"/>
                  <a:pt x="13451" y="9078"/>
                  <a:pt x="13451" y="9067"/>
                </a:cubicBezTo>
                <a:cubicBezTo>
                  <a:pt x="13451" y="9057"/>
                  <a:pt x="13440" y="8960"/>
                  <a:pt x="13440" y="8842"/>
                </a:cubicBezTo>
                <a:cubicBezTo>
                  <a:pt x="13440" y="8735"/>
                  <a:pt x="13430" y="8606"/>
                  <a:pt x="13419" y="8552"/>
                </a:cubicBezTo>
                <a:cubicBezTo>
                  <a:pt x="13419" y="8509"/>
                  <a:pt x="13419" y="8423"/>
                  <a:pt x="13430" y="8381"/>
                </a:cubicBezTo>
                <a:cubicBezTo>
                  <a:pt x="13451" y="8295"/>
                  <a:pt x="13440" y="8209"/>
                  <a:pt x="13387" y="8037"/>
                </a:cubicBezTo>
                <a:cubicBezTo>
                  <a:pt x="13376" y="8016"/>
                  <a:pt x="13376" y="7909"/>
                  <a:pt x="13376" y="7813"/>
                </a:cubicBezTo>
                <a:cubicBezTo>
                  <a:pt x="13387" y="7662"/>
                  <a:pt x="13376" y="7630"/>
                  <a:pt x="13344" y="7577"/>
                </a:cubicBezTo>
                <a:cubicBezTo>
                  <a:pt x="13323" y="7522"/>
                  <a:pt x="13312" y="7480"/>
                  <a:pt x="13312" y="7351"/>
                </a:cubicBezTo>
                <a:cubicBezTo>
                  <a:pt x="13312" y="7222"/>
                  <a:pt x="13301" y="7179"/>
                  <a:pt x="13280" y="7169"/>
                </a:cubicBezTo>
                <a:cubicBezTo>
                  <a:pt x="13269" y="7158"/>
                  <a:pt x="13258" y="7136"/>
                  <a:pt x="13269" y="7115"/>
                </a:cubicBezTo>
                <a:cubicBezTo>
                  <a:pt x="13269" y="7093"/>
                  <a:pt x="13247" y="7040"/>
                  <a:pt x="13226" y="6976"/>
                </a:cubicBezTo>
                <a:cubicBezTo>
                  <a:pt x="13194" y="6922"/>
                  <a:pt x="13173" y="6857"/>
                  <a:pt x="13173" y="6847"/>
                </a:cubicBezTo>
                <a:cubicBezTo>
                  <a:pt x="13173" y="6793"/>
                  <a:pt x="13151" y="6772"/>
                  <a:pt x="13119" y="6750"/>
                </a:cubicBezTo>
                <a:cubicBezTo>
                  <a:pt x="13087" y="6740"/>
                  <a:pt x="13076" y="6718"/>
                  <a:pt x="13076" y="6707"/>
                </a:cubicBezTo>
                <a:cubicBezTo>
                  <a:pt x="13076" y="6654"/>
                  <a:pt x="13011" y="6461"/>
                  <a:pt x="12990" y="6450"/>
                </a:cubicBezTo>
                <a:cubicBezTo>
                  <a:pt x="12990" y="6450"/>
                  <a:pt x="12979" y="6428"/>
                  <a:pt x="12979" y="6397"/>
                </a:cubicBezTo>
                <a:cubicBezTo>
                  <a:pt x="12979" y="6375"/>
                  <a:pt x="12958" y="6332"/>
                  <a:pt x="12937" y="6300"/>
                </a:cubicBezTo>
                <a:cubicBezTo>
                  <a:pt x="12915" y="6268"/>
                  <a:pt x="12894" y="6235"/>
                  <a:pt x="12894" y="6214"/>
                </a:cubicBezTo>
                <a:cubicBezTo>
                  <a:pt x="12894" y="6204"/>
                  <a:pt x="12861" y="6128"/>
                  <a:pt x="12818" y="6042"/>
                </a:cubicBezTo>
                <a:cubicBezTo>
                  <a:pt x="12765" y="5935"/>
                  <a:pt x="12732" y="5903"/>
                  <a:pt x="12711" y="5892"/>
                </a:cubicBezTo>
                <a:cubicBezTo>
                  <a:pt x="12679" y="5892"/>
                  <a:pt x="12668" y="5871"/>
                  <a:pt x="12647" y="5817"/>
                </a:cubicBezTo>
                <a:cubicBezTo>
                  <a:pt x="12593" y="5678"/>
                  <a:pt x="12593" y="5667"/>
                  <a:pt x="12572" y="5667"/>
                </a:cubicBezTo>
                <a:cubicBezTo>
                  <a:pt x="12550" y="5667"/>
                  <a:pt x="12529" y="5646"/>
                  <a:pt x="12508" y="5613"/>
                </a:cubicBezTo>
                <a:cubicBezTo>
                  <a:pt x="12475" y="5570"/>
                  <a:pt x="12443" y="5527"/>
                  <a:pt x="12357" y="5367"/>
                </a:cubicBezTo>
                <a:cubicBezTo>
                  <a:pt x="12336" y="5345"/>
                  <a:pt x="12314" y="5303"/>
                  <a:pt x="12293" y="5260"/>
                </a:cubicBezTo>
                <a:cubicBezTo>
                  <a:pt x="12272" y="5217"/>
                  <a:pt x="12250" y="5184"/>
                  <a:pt x="12229" y="5184"/>
                </a:cubicBezTo>
                <a:cubicBezTo>
                  <a:pt x="12218" y="5174"/>
                  <a:pt x="12196" y="5174"/>
                  <a:pt x="12196" y="5163"/>
                </a:cubicBezTo>
                <a:cubicBezTo>
                  <a:pt x="12196" y="5152"/>
                  <a:pt x="12175" y="5131"/>
                  <a:pt x="12153" y="5098"/>
                </a:cubicBezTo>
                <a:cubicBezTo>
                  <a:pt x="12121" y="5067"/>
                  <a:pt x="12089" y="5013"/>
                  <a:pt x="12067" y="4981"/>
                </a:cubicBezTo>
                <a:cubicBezTo>
                  <a:pt x="12046" y="4948"/>
                  <a:pt x="12024" y="4916"/>
                  <a:pt x="12014" y="4905"/>
                </a:cubicBezTo>
                <a:cubicBezTo>
                  <a:pt x="12003" y="4905"/>
                  <a:pt x="11982" y="4884"/>
                  <a:pt x="11982" y="4862"/>
                </a:cubicBezTo>
                <a:cubicBezTo>
                  <a:pt x="11971" y="4841"/>
                  <a:pt x="11950" y="4809"/>
                  <a:pt x="11928" y="4777"/>
                </a:cubicBezTo>
                <a:cubicBezTo>
                  <a:pt x="11907" y="4755"/>
                  <a:pt x="11853" y="4691"/>
                  <a:pt x="11821" y="4648"/>
                </a:cubicBezTo>
                <a:cubicBezTo>
                  <a:pt x="11778" y="4605"/>
                  <a:pt x="11714" y="4552"/>
                  <a:pt x="11649" y="4519"/>
                </a:cubicBezTo>
                <a:cubicBezTo>
                  <a:pt x="11595" y="4498"/>
                  <a:pt x="11552" y="4466"/>
                  <a:pt x="11552" y="4444"/>
                </a:cubicBezTo>
                <a:cubicBezTo>
                  <a:pt x="11552" y="4433"/>
                  <a:pt x="11510" y="4402"/>
                  <a:pt x="11456" y="4369"/>
                </a:cubicBezTo>
                <a:cubicBezTo>
                  <a:pt x="11359" y="4305"/>
                  <a:pt x="11316" y="4283"/>
                  <a:pt x="11145" y="4208"/>
                </a:cubicBezTo>
                <a:cubicBezTo>
                  <a:pt x="11081" y="4187"/>
                  <a:pt x="11027" y="4154"/>
                  <a:pt x="11006" y="4133"/>
                </a:cubicBezTo>
                <a:cubicBezTo>
                  <a:pt x="10963" y="4101"/>
                  <a:pt x="10942" y="4090"/>
                  <a:pt x="10780" y="4090"/>
                </a:cubicBezTo>
                <a:cubicBezTo>
                  <a:pt x="10716" y="4090"/>
                  <a:pt x="10684" y="4080"/>
                  <a:pt x="10663" y="4058"/>
                </a:cubicBezTo>
                <a:cubicBezTo>
                  <a:pt x="10629" y="4033"/>
                  <a:pt x="10507" y="4008"/>
                  <a:pt x="10427" y="4008"/>
                </a:cubicBezTo>
                <a:cubicBezTo>
                  <a:pt x="10404" y="4008"/>
                  <a:pt x="10385" y="4011"/>
                  <a:pt x="10373" y="4015"/>
                </a:cubicBezTo>
                <a:cubicBezTo>
                  <a:pt x="10367" y="4018"/>
                  <a:pt x="10361" y="4019"/>
                  <a:pt x="10353" y="4019"/>
                </a:cubicBezTo>
                <a:cubicBezTo>
                  <a:pt x="10329" y="4019"/>
                  <a:pt x="10295" y="4007"/>
                  <a:pt x="10255" y="3983"/>
                </a:cubicBezTo>
                <a:cubicBezTo>
                  <a:pt x="10212" y="3961"/>
                  <a:pt x="10158" y="3940"/>
                  <a:pt x="10126" y="3940"/>
                </a:cubicBezTo>
                <a:cubicBezTo>
                  <a:pt x="10094" y="3940"/>
                  <a:pt x="10041" y="3930"/>
                  <a:pt x="9998" y="3908"/>
                </a:cubicBezTo>
                <a:cubicBezTo>
                  <a:pt x="9972" y="3895"/>
                  <a:pt x="9954" y="3890"/>
                  <a:pt x="9937" y="3890"/>
                </a:cubicBezTo>
                <a:cubicBezTo>
                  <a:pt x="9925" y="3890"/>
                  <a:pt x="9914" y="3893"/>
                  <a:pt x="9901" y="3897"/>
                </a:cubicBezTo>
                <a:cubicBezTo>
                  <a:pt x="9879" y="3897"/>
                  <a:pt x="9858" y="3902"/>
                  <a:pt x="9840" y="3902"/>
                </a:cubicBezTo>
                <a:cubicBezTo>
                  <a:pt x="9830" y="3902"/>
                  <a:pt x="9822" y="3901"/>
                  <a:pt x="9815" y="3897"/>
                </a:cubicBezTo>
                <a:lnTo>
                  <a:pt x="9611" y="3897"/>
                </a:lnTo>
                <a:cubicBezTo>
                  <a:pt x="9526" y="3897"/>
                  <a:pt x="9429" y="3887"/>
                  <a:pt x="9418" y="3876"/>
                </a:cubicBezTo>
                <a:cubicBezTo>
                  <a:pt x="9397" y="3865"/>
                  <a:pt x="9300" y="3844"/>
                  <a:pt x="9204" y="3833"/>
                </a:cubicBezTo>
                <a:cubicBezTo>
                  <a:pt x="9079" y="3820"/>
                  <a:pt x="9041" y="3815"/>
                  <a:pt x="8969" y="3815"/>
                </a:cubicBezTo>
                <a:cubicBezTo>
                  <a:pt x="8916" y="3815"/>
                  <a:pt x="8845" y="3818"/>
                  <a:pt x="8710" y="3822"/>
                </a:cubicBezTo>
                <a:cubicBezTo>
                  <a:pt x="8560" y="3822"/>
                  <a:pt x="8432" y="3822"/>
                  <a:pt x="8420" y="3811"/>
                </a:cubicBezTo>
                <a:cubicBezTo>
                  <a:pt x="8415" y="3806"/>
                  <a:pt x="8405" y="3803"/>
                  <a:pt x="8390" y="3803"/>
                </a:cubicBezTo>
                <a:cubicBezTo>
                  <a:pt x="8375" y="3803"/>
                  <a:pt x="8356" y="3806"/>
                  <a:pt x="8335" y="3811"/>
                </a:cubicBezTo>
                <a:cubicBezTo>
                  <a:pt x="8303" y="3833"/>
                  <a:pt x="8260" y="3833"/>
                  <a:pt x="8238" y="3844"/>
                </a:cubicBezTo>
                <a:cubicBezTo>
                  <a:pt x="8217" y="3844"/>
                  <a:pt x="8184" y="3844"/>
                  <a:pt x="8174" y="3854"/>
                </a:cubicBezTo>
                <a:cubicBezTo>
                  <a:pt x="8165" y="3859"/>
                  <a:pt x="8158" y="3861"/>
                  <a:pt x="8153" y="3861"/>
                </a:cubicBezTo>
                <a:cubicBezTo>
                  <a:pt x="8145" y="3861"/>
                  <a:pt x="8142" y="3856"/>
                  <a:pt x="8142" y="3844"/>
                </a:cubicBezTo>
                <a:cubicBezTo>
                  <a:pt x="8142" y="3834"/>
                  <a:pt x="8131" y="3829"/>
                  <a:pt x="8115" y="3829"/>
                </a:cubicBezTo>
                <a:cubicBezTo>
                  <a:pt x="8096" y="3829"/>
                  <a:pt x="8069" y="3837"/>
                  <a:pt x="8045" y="3854"/>
                </a:cubicBezTo>
                <a:cubicBezTo>
                  <a:pt x="8034" y="3865"/>
                  <a:pt x="7981" y="3876"/>
                  <a:pt x="7927" y="3876"/>
                </a:cubicBezTo>
                <a:cubicBezTo>
                  <a:pt x="7874" y="3876"/>
                  <a:pt x="7820" y="3887"/>
                  <a:pt x="7777" y="3918"/>
                </a:cubicBezTo>
                <a:cubicBezTo>
                  <a:pt x="7747" y="3936"/>
                  <a:pt x="7731" y="3945"/>
                  <a:pt x="7715" y="3945"/>
                </a:cubicBezTo>
                <a:cubicBezTo>
                  <a:pt x="7702" y="3945"/>
                  <a:pt x="7689" y="3939"/>
                  <a:pt x="7670" y="3930"/>
                </a:cubicBezTo>
                <a:cubicBezTo>
                  <a:pt x="7636" y="3920"/>
                  <a:pt x="7604" y="3915"/>
                  <a:pt x="7577" y="3915"/>
                </a:cubicBezTo>
                <a:cubicBezTo>
                  <a:pt x="7543" y="3915"/>
                  <a:pt x="7516" y="3922"/>
                  <a:pt x="7498" y="3940"/>
                </a:cubicBezTo>
                <a:cubicBezTo>
                  <a:pt x="7488" y="3951"/>
                  <a:pt x="7455" y="3961"/>
                  <a:pt x="7434" y="3961"/>
                </a:cubicBezTo>
                <a:cubicBezTo>
                  <a:pt x="7402" y="3961"/>
                  <a:pt x="7369" y="3973"/>
                  <a:pt x="7359" y="3983"/>
                </a:cubicBezTo>
                <a:cubicBezTo>
                  <a:pt x="7348" y="3994"/>
                  <a:pt x="7283" y="4004"/>
                  <a:pt x="7155" y="4004"/>
                </a:cubicBezTo>
                <a:cubicBezTo>
                  <a:pt x="6887" y="4004"/>
                  <a:pt x="6790" y="4015"/>
                  <a:pt x="6737" y="4047"/>
                </a:cubicBezTo>
                <a:cubicBezTo>
                  <a:pt x="6704" y="4058"/>
                  <a:pt x="6661" y="4080"/>
                  <a:pt x="6630" y="4080"/>
                </a:cubicBezTo>
                <a:cubicBezTo>
                  <a:pt x="6597" y="4090"/>
                  <a:pt x="6554" y="4112"/>
                  <a:pt x="6533" y="4133"/>
                </a:cubicBezTo>
                <a:cubicBezTo>
                  <a:pt x="6520" y="4146"/>
                  <a:pt x="6507" y="4151"/>
                  <a:pt x="6492" y="4151"/>
                </a:cubicBezTo>
                <a:cubicBezTo>
                  <a:pt x="6482" y="4151"/>
                  <a:pt x="6471" y="4148"/>
                  <a:pt x="6458" y="4144"/>
                </a:cubicBezTo>
                <a:cubicBezTo>
                  <a:pt x="6450" y="4140"/>
                  <a:pt x="6441" y="4137"/>
                  <a:pt x="6428" y="4137"/>
                </a:cubicBezTo>
                <a:cubicBezTo>
                  <a:pt x="6407" y="4137"/>
                  <a:pt x="6376" y="4145"/>
                  <a:pt x="6329" y="4166"/>
                </a:cubicBezTo>
                <a:cubicBezTo>
                  <a:pt x="6168" y="4230"/>
                  <a:pt x="6039" y="4273"/>
                  <a:pt x="5986" y="4273"/>
                </a:cubicBezTo>
                <a:cubicBezTo>
                  <a:pt x="5953" y="4273"/>
                  <a:pt x="5900" y="4283"/>
                  <a:pt x="5857" y="4305"/>
                </a:cubicBezTo>
                <a:cubicBezTo>
                  <a:pt x="5814" y="4316"/>
                  <a:pt x="5771" y="4337"/>
                  <a:pt x="5750" y="4337"/>
                </a:cubicBezTo>
                <a:cubicBezTo>
                  <a:pt x="5729" y="4337"/>
                  <a:pt x="5696" y="4359"/>
                  <a:pt x="5674" y="4380"/>
                </a:cubicBezTo>
                <a:cubicBezTo>
                  <a:pt x="5653" y="4412"/>
                  <a:pt x="5621" y="4433"/>
                  <a:pt x="5610" y="4433"/>
                </a:cubicBezTo>
                <a:cubicBezTo>
                  <a:pt x="5589" y="4433"/>
                  <a:pt x="5546" y="4444"/>
                  <a:pt x="5503" y="4476"/>
                </a:cubicBezTo>
                <a:cubicBezTo>
                  <a:pt x="5471" y="4498"/>
                  <a:pt x="5417" y="4509"/>
                  <a:pt x="5396" y="4509"/>
                </a:cubicBezTo>
                <a:cubicBezTo>
                  <a:pt x="5385" y="4509"/>
                  <a:pt x="5364" y="4519"/>
                  <a:pt x="5353" y="4530"/>
                </a:cubicBezTo>
                <a:cubicBezTo>
                  <a:pt x="5353" y="4541"/>
                  <a:pt x="5331" y="4541"/>
                  <a:pt x="5321" y="4541"/>
                </a:cubicBezTo>
                <a:cubicBezTo>
                  <a:pt x="5288" y="4541"/>
                  <a:pt x="5042" y="4691"/>
                  <a:pt x="5021" y="4723"/>
                </a:cubicBezTo>
                <a:cubicBezTo>
                  <a:pt x="5009" y="4734"/>
                  <a:pt x="4967" y="4766"/>
                  <a:pt x="4924" y="4788"/>
                </a:cubicBezTo>
                <a:cubicBezTo>
                  <a:pt x="4881" y="4819"/>
                  <a:pt x="4838" y="4852"/>
                  <a:pt x="4816" y="4884"/>
                </a:cubicBezTo>
                <a:cubicBezTo>
                  <a:pt x="4806" y="4916"/>
                  <a:pt x="4773" y="4938"/>
                  <a:pt x="4763" y="4948"/>
                </a:cubicBezTo>
                <a:cubicBezTo>
                  <a:pt x="4742" y="4948"/>
                  <a:pt x="4720" y="4970"/>
                  <a:pt x="4699" y="4991"/>
                </a:cubicBezTo>
                <a:cubicBezTo>
                  <a:pt x="4677" y="5024"/>
                  <a:pt x="4634" y="5055"/>
                  <a:pt x="4602" y="5077"/>
                </a:cubicBezTo>
                <a:cubicBezTo>
                  <a:pt x="4527" y="5131"/>
                  <a:pt x="4495" y="5152"/>
                  <a:pt x="4430" y="5227"/>
                </a:cubicBezTo>
                <a:cubicBezTo>
                  <a:pt x="4398" y="5249"/>
                  <a:pt x="4356" y="5281"/>
                  <a:pt x="4323" y="5291"/>
                </a:cubicBezTo>
                <a:cubicBezTo>
                  <a:pt x="4302" y="5303"/>
                  <a:pt x="4270" y="5324"/>
                  <a:pt x="4259" y="5345"/>
                </a:cubicBezTo>
                <a:cubicBezTo>
                  <a:pt x="4248" y="5356"/>
                  <a:pt x="4205" y="5399"/>
                  <a:pt x="4163" y="5420"/>
                </a:cubicBezTo>
                <a:cubicBezTo>
                  <a:pt x="4120" y="5453"/>
                  <a:pt x="4077" y="5496"/>
                  <a:pt x="4055" y="5527"/>
                </a:cubicBezTo>
                <a:cubicBezTo>
                  <a:pt x="4023" y="5581"/>
                  <a:pt x="4012" y="5592"/>
                  <a:pt x="3948" y="5603"/>
                </a:cubicBezTo>
                <a:cubicBezTo>
                  <a:pt x="3884" y="5603"/>
                  <a:pt x="3884" y="5613"/>
                  <a:pt x="3862" y="5678"/>
                </a:cubicBezTo>
                <a:cubicBezTo>
                  <a:pt x="3851" y="5710"/>
                  <a:pt x="3830" y="5742"/>
                  <a:pt x="3819" y="5753"/>
                </a:cubicBezTo>
                <a:cubicBezTo>
                  <a:pt x="3765" y="5796"/>
                  <a:pt x="3594" y="6107"/>
                  <a:pt x="3572" y="6192"/>
                </a:cubicBezTo>
                <a:cubicBezTo>
                  <a:pt x="3562" y="6225"/>
                  <a:pt x="3551" y="6246"/>
                  <a:pt x="3529" y="6257"/>
                </a:cubicBezTo>
                <a:cubicBezTo>
                  <a:pt x="3508" y="6257"/>
                  <a:pt x="3497" y="6289"/>
                  <a:pt x="3486" y="6343"/>
                </a:cubicBezTo>
                <a:cubicBezTo>
                  <a:pt x="3465" y="6385"/>
                  <a:pt x="3443" y="6440"/>
                  <a:pt x="3412" y="6471"/>
                </a:cubicBezTo>
                <a:cubicBezTo>
                  <a:pt x="3369" y="6514"/>
                  <a:pt x="3347" y="6536"/>
                  <a:pt x="3336" y="6611"/>
                </a:cubicBezTo>
                <a:cubicBezTo>
                  <a:pt x="3315" y="6718"/>
                  <a:pt x="3229" y="6976"/>
                  <a:pt x="3207" y="6997"/>
                </a:cubicBezTo>
                <a:cubicBezTo>
                  <a:pt x="3197" y="7008"/>
                  <a:pt x="3186" y="7040"/>
                  <a:pt x="3186" y="7062"/>
                </a:cubicBezTo>
                <a:cubicBezTo>
                  <a:pt x="3186" y="7083"/>
                  <a:pt x="3176" y="7115"/>
                  <a:pt x="3154" y="7136"/>
                </a:cubicBezTo>
                <a:cubicBezTo>
                  <a:pt x="3133" y="7158"/>
                  <a:pt x="3111" y="7222"/>
                  <a:pt x="3100" y="7286"/>
                </a:cubicBezTo>
                <a:cubicBezTo>
                  <a:pt x="3079" y="7351"/>
                  <a:pt x="3068" y="7415"/>
                  <a:pt x="3057" y="7437"/>
                </a:cubicBezTo>
                <a:cubicBezTo>
                  <a:pt x="3047" y="7448"/>
                  <a:pt x="3047" y="7480"/>
                  <a:pt x="3047" y="7491"/>
                </a:cubicBezTo>
                <a:cubicBezTo>
                  <a:pt x="3047" y="7512"/>
                  <a:pt x="3036" y="7534"/>
                  <a:pt x="3026" y="7534"/>
                </a:cubicBezTo>
                <a:cubicBezTo>
                  <a:pt x="3004" y="7544"/>
                  <a:pt x="2993" y="7608"/>
                  <a:pt x="2971" y="7705"/>
                </a:cubicBezTo>
                <a:cubicBezTo>
                  <a:pt x="2961" y="7791"/>
                  <a:pt x="2940" y="7898"/>
                  <a:pt x="2918" y="7941"/>
                </a:cubicBezTo>
                <a:cubicBezTo>
                  <a:pt x="2897" y="7994"/>
                  <a:pt x="2875" y="8048"/>
                  <a:pt x="2864" y="8070"/>
                </a:cubicBezTo>
                <a:cubicBezTo>
                  <a:pt x="2864" y="8102"/>
                  <a:pt x="2843" y="8134"/>
                  <a:pt x="2832" y="8156"/>
                </a:cubicBezTo>
                <a:cubicBezTo>
                  <a:pt x="2811" y="8177"/>
                  <a:pt x="2800" y="8209"/>
                  <a:pt x="2800" y="8295"/>
                </a:cubicBezTo>
                <a:cubicBezTo>
                  <a:pt x="2800" y="8349"/>
                  <a:pt x="2800" y="8413"/>
                  <a:pt x="2790" y="8435"/>
                </a:cubicBezTo>
                <a:cubicBezTo>
                  <a:pt x="2768" y="8456"/>
                  <a:pt x="2778" y="8488"/>
                  <a:pt x="2790" y="8552"/>
                </a:cubicBezTo>
                <a:cubicBezTo>
                  <a:pt x="2811" y="8628"/>
                  <a:pt x="2811" y="8649"/>
                  <a:pt x="2800" y="8692"/>
                </a:cubicBezTo>
                <a:cubicBezTo>
                  <a:pt x="2790" y="8735"/>
                  <a:pt x="2778" y="8767"/>
                  <a:pt x="2800" y="8831"/>
                </a:cubicBezTo>
                <a:cubicBezTo>
                  <a:pt x="2821" y="8949"/>
                  <a:pt x="2832" y="9057"/>
                  <a:pt x="2832" y="9143"/>
                </a:cubicBezTo>
                <a:cubicBezTo>
                  <a:pt x="2832" y="9185"/>
                  <a:pt x="2832" y="9228"/>
                  <a:pt x="2843" y="9239"/>
                </a:cubicBezTo>
                <a:cubicBezTo>
                  <a:pt x="2854" y="9250"/>
                  <a:pt x="2864" y="9324"/>
                  <a:pt x="2875" y="9400"/>
                </a:cubicBezTo>
                <a:cubicBezTo>
                  <a:pt x="2886" y="9518"/>
                  <a:pt x="2897" y="9550"/>
                  <a:pt x="2918" y="9593"/>
                </a:cubicBezTo>
                <a:cubicBezTo>
                  <a:pt x="2940" y="9625"/>
                  <a:pt x="2971" y="9700"/>
                  <a:pt x="2993" y="9765"/>
                </a:cubicBezTo>
                <a:cubicBezTo>
                  <a:pt x="3036" y="9893"/>
                  <a:pt x="3122" y="10108"/>
                  <a:pt x="3143" y="10108"/>
                </a:cubicBezTo>
                <a:cubicBezTo>
                  <a:pt x="3154" y="10108"/>
                  <a:pt x="3176" y="10183"/>
                  <a:pt x="3197" y="10247"/>
                </a:cubicBezTo>
                <a:cubicBezTo>
                  <a:pt x="3197" y="10268"/>
                  <a:pt x="3219" y="10290"/>
                  <a:pt x="3240" y="10301"/>
                </a:cubicBezTo>
                <a:cubicBezTo>
                  <a:pt x="3262" y="10311"/>
                  <a:pt x="3272" y="10322"/>
                  <a:pt x="3272" y="10365"/>
                </a:cubicBezTo>
                <a:cubicBezTo>
                  <a:pt x="3272" y="10397"/>
                  <a:pt x="3283" y="10451"/>
                  <a:pt x="3304" y="10483"/>
                </a:cubicBezTo>
                <a:cubicBezTo>
                  <a:pt x="3315" y="10516"/>
                  <a:pt x="3347" y="10590"/>
                  <a:pt x="3369" y="10655"/>
                </a:cubicBezTo>
                <a:cubicBezTo>
                  <a:pt x="3390" y="10719"/>
                  <a:pt x="3422" y="10794"/>
                  <a:pt x="3455" y="10837"/>
                </a:cubicBezTo>
                <a:cubicBezTo>
                  <a:pt x="3540" y="10945"/>
                  <a:pt x="3594" y="11052"/>
                  <a:pt x="3615" y="11234"/>
                </a:cubicBezTo>
                <a:cubicBezTo>
                  <a:pt x="3626" y="11266"/>
                  <a:pt x="3637" y="11309"/>
                  <a:pt x="3658" y="11320"/>
                </a:cubicBezTo>
                <a:cubicBezTo>
                  <a:pt x="3679" y="11341"/>
                  <a:pt x="3701" y="11374"/>
                  <a:pt x="3712" y="11405"/>
                </a:cubicBezTo>
                <a:cubicBezTo>
                  <a:pt x="3722" y="11438"/>
                  <a:pt x="3744" y="11470"/>
                  <a:pt x="3755" y="11481"/>
                </a:cubicBezTo>
                <a:cubicBezTo>
                  <a:pt x="3787" y="11491"/>
                  <a:pt x="3830" y="11545"/>
                  <a:pt x="3894" y="11653"/>
                </a:cubicBezTo>
                <a:cubicBezTo>
                  <a:pt x="3905" y="11663"/>
                  <a:pt x="3927" y="11695"/>
                  <a:pt x="3937" y="11717"/>
                </a:cubicBezTo>
                <a:cubicBezTo>
                  <a:pt x="3948" y="11738"/>
                  <a:pt x="3969" y="11792"/>
                  <a:pt x="3980" y="11824"/>
                </a:cubicBezTo>
                <a:cubicBezTo>
                  <a:pt x="3991" y="11856"/>
                  <a:pt x="4034" y="11931"/>
                  <a:pt x="4077" y="11974"/>
                </a:cubicBezTo>
                <a:cubicBezTo>
                  <a:pt x="4163" y="12082"/>
                  <a:pt x="4216" y="12146"/>
                  <a:pt x="4259" y="12232"/>
                </a:cubicBezTo>
                <a:cubicBezTo>
                  <a:pt x="4280" y="12263"/>
                  <a:pt x="4323" y="12339"/>
                  <a:pt x="4377" y="12382"/>
                </a:cubicBezTo>
                <a:cubicBezTo>
                  <a:pt x="4516" y="12532"/>
                  <a:pt x="4527" y="12554"/>
                  <a:pt x="4559" y="12607"/>
                </a:cubicBezTo>
                <a:cubicBezTo>
                  <a:pt x="4570" y="12628"/>
                  <a:pt x="4602" y="12661"/>
                  <a:pt x="4634" y="12671"/>
                </a:cubicBezTo>
                <a:cubicBezTo>
                  <a:pt x="4709" y="12704"/>
                  <a:pt x="4795" y="12790"/>
                  <a:pt x="4859" y="12907"/>
                </a:cubicBezTo>
                <a:cubicBezTo>
                  <a:pt x="4924" y="13025"/>
                  <a:pt x="5031" y="13164"/>
                  <a:pt x="5138" y="13272"/>
                </a:cubicBezTo>
                <a:cubicBezTo>
                  <a:pt x="5171" y="13304"/>
                  <a:pt x="5214" y="13358"/>
                  <a:pt x="5235" y="13400"/>
                </a:cubicBezTo>
                <a:cubicBezTo>
                  <a:pt x="5257" y="13433"/>
                  <a:pt x="5300" y="13486"/>
                  <a:pt x="5331" y="13519"/>
                </a:cubicBezTo>
                <a:cubicBezTo>
                  <a:pt x="5364" y="13540"/>
                  <a:pt x="5396" y="13583"/>
                  <a:pt x="5407" y="13605"/>
                </a:cubicBezTo>
                <a:cubicBezTo>
                  <a:pt x="5407" y="13626"/>
                  <a:pt x="5439" y="13658"/>
                  <a:pt x="5481" y="13691"/>
                </a:cubicBezTo>
                <a:cubicBezTo>
                  <a:pt x="5524" y="13712"/>
                  <a:pt x="5632" y="13808"/>
                  <a:pt x="5729" y="13905"/>
                </a:cubicBezTo>
                <a:cubicBezTo>
                  <a:pt x="5910" y="14077"/>
                  <a:pt x="5932" y="14098"/>
                  <a:pt x="6082" y="14173"/>
                </a:cubicBezTo>
                <a:cubicBezTo>
                  <a:pt x="6136" y="14194"/>
                  <a:pt x="6211" y="14248"/>
                  <a:pt x="6265" y="14301"/>
                </a:cubicBezTo>
                <a:cubicBezTo>
                  <a:pt x="6318" y="14356"/>
                  <a:pt x="6372" y="14398"/>
                  <a:pt x="6404" y="14409"/>
                </a:cubicBezTo>
                <a:cubicBezTo>
                  <a:pt x="6425" y="14409"/>
                  <a:pt x="6458" y="14430"/>
                  <a:pt x="6479" y="14441"/>
                </a:cubicBezTo>
                <a:cubicBezTo>
                  <a:pt x="6490" y="14452"/>
                  <a:pt x="6522" y="14463"/>
                  <a:pt x="6533" y="14463"/>
                </a:cubicBezTo>
                <a:cubicBezTo>
                  <a:pt x="6554" y="14463"/>
                  <a:pt x="6565" y="14473"/>
                  <a:pt x="6565" y="14484"/>
                </a:cubicBezTo>
                <a:cubicBezTo>
                  <a:pt x="6565" y="14516"/>
                  <a:pt x="6608" y="14537"/>
                  <a:pt x="6694" y="14549"/>
                </a:cubicBezTo>
                <a:cubicBezTo>
                  <a:pt x="6747" y="14559"/>
                  <a:pt x="6790" y="14570"/>
                  <a:pt x="6801" y="14580"/>
                </a:cubicBezTo>
                <a:cubicBezTo>
                  <a:pt x="6801" y="14602"/>
                  <a:pt x="6833" y="14602"/>
                  <a:pt x="6866" y="14602"/>
                </a:cubicBezTo>
                <a:cubicBezTo>
                  <a:pt x="6887" y="14602"/>
                  <a:pt x="6940" y="14623"/>
                  <a:pt x="6973" y="14634"/>
                </a:cubicBezTo>
                <a:cubicBezTo>
                  <a:pt x="7016" y="14656"/>
                  <a:pt x="7059" y="14666"/>
                  <a:pt x="7123" y="14666"/>
                </a:cubicBezTo>
                <a:cubicBezTo>
                  <a:pt x="7176" y="14666"/>
                  <a:pt x="7230" y="14677"/>
                  <a:pt x="7273" y="14699"/>
                </a:cubicBezTo>
                <a:cubicBezTo>
                  <a:pt x="7316" y="14720"/>
                  <a:pt x="7369" y="14742"/>
                  <a:pt x="7402" y="14742"/>
                </a:cubicBezTo>
                <a:cubicBezTo>
                  <a:pt x="7434" y="14742"/>
                  <a:pt x="7455" y="14742"/>
                  <a:pt x="7466" y="14752"/>
                </a:cubicBezTo>
                <a:cubicBezTo>
                  <a:pt x="7466" y="14763"/>
                  <a:pt x="7509" y="14773"/>
                  <a:pt x="7552" y="14773"/>
                </a:cubicBezTo>
                <a:cubicBezTo>
                  <a:pt x="7605" y="14785"/>
                  <a:pt x="7691" y="14795"/>
                  <a:pt x="7755" y="14806"/>
                </a:cubicBezTo>
                <a:cubicBezTo>
                  <a:pt x="7843" y="14819"/>
                  <a:pt x="7905" y="14824"/>
                  <a:pt x="7948" y="14824"/>
                </a:cubicBezTo>
                <a:cubicBezTo>
                  <a:pt x="7979" y="14824"/>
                  <a:pt x="8000" y="14821"/>
                  <a:pt x="8013" y="14816"/>
                </a:cubicBezTo>
                <a:cubicBezTo>
                  <a:pt x="8022" y="14812"/>
                  <a:pt x="8034" y="14810"/>
                  <a:pt x="8049" y="14810"/>
                </a:cubicBezTo>
                <a:cubicBezTo>
                  <a:pt x="8071" y="14810"/>
                  <a:pt x="8099" y="14815"/>
                  <a:pt x="8131" y="14827"/>
                </a:cubicBezTo>
                <a:cubicBezTo>
                  <a:pt x="8169" y="14840"/>
                  <a:pt x="8202" y="14845"/>
                  <a:pt x="8230" y="14845"/>
                </a:cubicBezTo>
                <a:cubicBezTo>
                  <a:pt x="8250" y="14845"/>
                  <a:pt x="8268" y="14842"/>
                  <a:pt x="8281" y="14838"/>
                </a:cubicBezTo>
                <a:cubicBezTo>
                  <a:pt x="8313" y="14838"/>
                  <a:pt x="8496" y="14827"/>
                  <a:pt x="8689" y="14827"/>
                </a:cubicBezTo>
                <a:cubicBezTo>
                  <a:pt x="8761" y="14830"/>
                  <a:pt x="8821" y="14832"/>
                  <a:pt x="8871" y="14832"/>
                </a:cubicBezTo>
                <a:cubicBezTo>
                  <a:pt x="8994" y="14832"/>
                  <a:pt x="9054" y="14824"/>
                  <a:pt x="9054" y="14816"/>
                </a:cubicBezTo>
                <a:cubicBezTo>
                  <a:pt x="9064" y="14806"/>
                  <a:pt x="9085" y="14806"/>
                  <a:pt x="9107" y="14806"/>
                </a:cubicBezTo>
                <a:cubicBezTo>
                  <a:pt x="9128" y="14806"/>
                  <a:pt x="9150" y="14795"/>
                  <a:pt x="9150" y="14785"/>
                </a:cubicBezTo>
                <a:cubicBezTo>
                  <a:pt x="9161" y="14773"/>
                  <a:pt x="9225" y="14763"/>
                  <a:pt x="9311" y="14763"/>
                </a:cubicBezTo>
                <a:cubicBezTo>
                  <a:pt x="9386" y="14752"/>
                  <a:pt x="9461" y="14742"/>
                  <a:pt x="9493" y="14731"/>
                </a:cubicBezTo>
                <a:cubicBezTo>
                  <a:pt x="9514" y="14720"/>
                  <a:pt x="9569" y="14699"/>
                  <a:pt x="9622" y="14677"/>
                </a:cubicBezTo>
                <a:cubicBezTo>
                  <a:pt x="9676" y="14666"/>
                  <a:pt x="9740" y="14645"/>
                  <a:pt x="9750" y="14634"/>
                </a:cubicBezTo>
                <a:cubicBezTo>
                  <a:pt x="9785" y="14613"/>
                  <a:pt x="9846" y="14602"/>
                  <a:pt x="9894" y="14602"/>
                </a:cubicBezTo>
                <a:cubicBezTo>
                  <a:pt x="9921" y="14602"/>
                  <a:pt x="9943" y="14605"/>
                  <a:pt x="9955" y="14613"/>
                </a:cubicBezTo>
                <a:cubicBezTo>
                  <a:pt x="9965" y="14616"/>
                  <a:pt x="9973" y="14619"/>
                  <a:pt x="9982" y="14619"/>
                </a:cubicBezTo>
                <a:cubicBezTo>
                  <a:pt x="10000" y="14619"/>
                  <a:pt x="10019" y="14609"/>
                  <a:pt x="10062" y="14580"/>
                </a:cubicBezTo>
                <a:cubicBezTo>
                  <a:pt x="10094" y="14549"/>
                  <a:pt x="10158" y="14516"/>
                  <a:pt x="10191" y="14506"/>
                </a:cubicBezTo>
                <a:cubicBezTo>
                  <a:pt x="10234" y="14495"/>
                  <a:pt x="10308" y="14473"/>
                  <a:pt x="10362" y="14452"/>
                </a:cubicBezTo>
                <a:cubicBezTo>
                  <a:pt x="10415" y="14430"/>
                  <a:pt x="10491" y="14409"/>
                  <a:pt x="10534" y="14409"/>
                </a:cubicBezTo>
                <a:cubicBezTo>
                  <a:pt x="10566" y="14409"/>
                  <a:pt x="10641" y="14398"/>
                  <a:pt x="10673" y="14387"/>
                </a:cubicBezTo>
                <a:cubicBezTo>
                  <a:pt x="10706" y="14377"/>
                  <a:pt x="10759" y="14366"/>
                  <a:pt x="10780" y="14366"/>
                </a:cubicBezTo>
                <a:cubicBezTo>
                  <a:pt x="10802" y="14366"/>
                  <a:pt x="10856" y="14344"/>
                  <a:pt x="10887" y="14323"/>
                </a:cubicBezTo>
                <a:cubicBezTo>
                  <a:pt x="10920" y="14301"/>
                  <a:pt x="10973" y="14280"/>
                  <a:pt x="11027" y="14270"/>
                </a:cubicBezTo>
                <a:cubicBezTo>
                  <a:pt x="11070" y="14259"/>
                  <a:pt x="11113" y="14237"/>
                  <a:pt x="11135" y="14216"/>
                </a:cubicBezTo>
                <a:cubicBezTo>
                  <a:pt x="11166" y="14194"/>
                  <a:pt x="11242" y="14173"/>
                  <a:pt x="11413" y="14130"/>
                </a:cubicBezTo>
                <a:cubicBezTo>
                  <a:pt x="11478" y="14120"/>
                  <a:pt x="11531" y="14098"/>
                  <a:pt x="11542" y="14087"/>
                </a:cubicBezTo>
                <a:cubicBezTo>
                  <a:pt x="11552" y="14077"/>
                  <a:pt x="11574" y="14077"/>
                  <a:pt x="11595" y="14077"/>
                </a:cubicBezTo>
                <a:cubicBezTo>
                  <a:pt x="11617" y="14077"/>
                  <a:pt x="11638" y="14055"/>
                  <a:pt x="11649" y="14044"/>
                </a:cubicBezTo>
                <a:cubicBezTo>
                  <a:pt x="11660" y="14034"/>
                  <a:pt x="11681" y="14023"/>
                  <a:pt x="11703" y="14012"/>
                </a:cubicBezTo>
                <a:lnTo>
                  <a:pt x="11810" y="13958"/>
                </a:lnTo>
                <a:cubicBezTo>
                  <a:pt x="11843" y="13926"/>
                  <a:pt x="11874" y="13905"/>
                  <a:pt x="11885" y="13905"/>
                </a:cubicBezTo>
                <a:cubicBezTo>
                  <a:pt x="11896" y="13905"/>
                  <a:pt x="11917" y="13884"/>
                  <a:pt x="11950" y="13862"/>
                </a:cubicBezTo>
                <a:cubicBezTo>
                  <a:pt x="11971" y="13830"/>
                  <a:pt x="12036" y="13787"/>
                  <a:pt x="12078" y="13755"/>
                </a:cubicBezTo>
                <a:cubicBezTo>
                  <a:pt x="12121" y="13733"/>
                  <a:pt x="12175" y="13701"/>
                  <a:pt x="12186" y="13691"/>
                </a:cubicBezTo>
                <a:cubicBezTo>
                  <a:pt x="12196" y="13679"/>
                  <a:pt x="12218" y="13669"/>
                  <a:pt x="12229" y="13669"/>
                </a:cubicBezTo>
                <a:cubicBezTo>
                  <a:pt x="12239" y="13669"/>
                  <a:pt x="12282" y="13636"/>
                  <a:pt x="12336" y="13594"/>
                </a:cubicBezTo>
                <a:cubicBezTo>
                  <a:pt x="12379" y="13551"/>
                  <a:pt x="12432" y="13519"/>
                  <a:pt x="12443" y="13519"/>
                </a:cubicBezTo>
                <a:cubicBezTo>
                  <a:pt x="12453" y="13519"/>
                  <a:pt x="12486" y="13497"/>
                  <a:pt x="12508" y="13476"/>
                </a:cubicBezTo>
                <a:cubicBezTo>
                  <a:pt x="12572" y="13422"/>
                  <a:pt x="12604" y="13400"/>
                  <a:pt x="12711" y="13336"/>
                </a:cubicBezTo>
                <a:cubicBezTo>
                  <a:pt x="12744" y="13304"/>
                  <a:pt x="12786" y="13283"/>
                  <a:pt x="12797" y="13261"/>
                </a:cubicBezTo>
                <a:cubicBezTo>
                  <a:pt x="12808" y="13250"/>
                  <a:pt x="12829" y="13240"/>
                  <a:pt x="12851" y="13240"/>
                </a:cubicBezTo>
                <a:cubicBezTo>
                  <a:pt x="12883" y="13229"/>
                  <a:pt x="13054" y="13057"/>
                  <a:pt x="13130" y="12961"/>
                </a:cubicBezTo>
                <a:cubicBezTo>
                  <a:pt x="13151" y="12929"/>
                  <a:pt x="13183" y="12897"/>
                  <a:pt x="13215" y="12875"/>
                </a:cubicBezTo>
                <a:cubicBezTo>
                  <a:pt x="13247" y="12854"/>
                  <a:pt x="13280" y="12821"/>
                  <a:pt x="13290" y="12800"/>
                </a:cubicBezTo>
                <a:cubicBezTo>
                  <a:pt x="13301" y="12778"/>
                  <a:pt x="13333" y="12747"/>
                  <a:pt x="13354" y="12714"/>
                </a:cubicBezTo>
                <a:cubicBezTo>
                  <a:pt x="13397" y="12671"/>
                  <a:pt x="13483" y="12532"/>
                  <a:pt x="13483" y="12499"/>
                </a:cubicBezTo>
                <a:cubicBezTo>
                  <a:pt x="13483" y="12489"/>
                  <a:pt x="13505" y="12457"/>
                  <a:pt x="13537" y="12425"/>
                </a:cubicBezTo>
                <a:cubicBezTo>
                  <a:pt x="13559" y="12403"/>
                  <a:pt x="13612" y="12318"/>
                  <a:pt x="13645" y="12253"/>
                </a:cubicBezTo>
                <a:cubicBezTo>
                  <a:pt x="13676" y="12189"/>
                  <a:pt x="13709" y="12113"/>
                  <a:pt x="13730" y="12092"/>
                </a:cubicBezTo>
                <a:cubicBezTo>
                  <a:pt x="13773" y="12039"/>
                  <a:pt x="13805" y="11953"/>
                  <a:pt x="13805" y="11910"/>
                </a:cubicBezTo>
                <a:cubicBezTo>
                  <a:pt x="13805" y="11899"/>
                  <a:pt x="13826" y="11856"/>
                  <a:pt x="13859" y="11813"/>
                </a:cubicBezTo>
                <a:cubicBezTo>
                  <a:pt x="13977" y="11674"/>
                  <a:pt x="13998" y="11631"/>
                  <a:pt x="14041" y="11524"/>
                </a:cubicBezTo>
                <a:cubicBezTo>
                  <a:pt x="14052" y="11448"/>
                  <a:pt x="14084" y="11395"/>
                  <a:pt x="14095" y="11384"/>
                </a:cubicBezTo>
                <a:cubicBezTo>
                  <a:pt x="14105" y="11384"/>
                  <a:pt x="14116" y="11362"/>
                  <a:pt x="14116" y="11341"/>
                </a:cubicBezTo>
                <a:cubicBezTo>
                  <a:pt x="14116" y="11331"/>
                  <a:pt x="14127" y="11309"/>
                  <a:pt x="14148" y="11288"/>
                </a:cubicBezTo>
                <a:cubicBezTo>
                  <a:pt x="14181" y="11255"/>
                  <a:pt x="14298" y="11062"/>
                  <a:pt x="14320" y="11009"/>
                </a:cubicBezTo>
                <a:cubicBezTo>
                  <a:pt x="14320" y="10976"/>
                  <a:pt x="14352" y="10923"/>
                  <a:pt x="14384" y="10869"/>
                </a:cubicBezTo>
                <a:cubicBezTo>
                  <a:pt x="14417" y="10816"/>
                  <a:pt x="14438" y="10773"/>
                  <a:pt x="14427" y="10762"/>
                </a:cubicBezTo>
                <a:cubicBezTo>
                  <a:pt x="14427" y="10752"/>
                  <a:pt x="14438" y="10730"/>
                  <a:pt x="14449" y="10709"/>
                </a:cubicBezTo>
                <a:cubicBezTo>
                  <a:pt x="14470" y="10666"/>
                  <a:pt x="14470" y="10655"/>
                  <a:pt x="14460" y="10590"/>
                </a:cubicBezTo>
                <a:cubicBezTo>
                  <a:pt x="14449" y="10537"/>
                  <a:pt x="14449" y="10504"/>
                  <a:pt x="14460" y="10451"/>
                </a:cubicBezTo>
                <a:cubicBezTo>
                  <a:pt x="14481" y="10408"/>
                  <a:pt x="14491" y="10311"/>
                  <a:pt x="14491" y="10225"/>
                </a:cubicBezTo>
                <a:cubicBezTo>
                  <a:pt x="14503" y="10140"/>
                  <a:pt x="14513" y="10065"/>
                  <a:pt x="14524" y="10054"/>
                </a:cubicBezTo>
                <a:cubicBezTo>
                  <a:pt x="14534" y="10032"/>
                  <a:pt x="14534" y="10011"/>
                  <a:pt x="14524" y="9968"/>
                </a:cubicBezTo>
                <a:cubicBezTo>
                  <a:pt x="14513" y="9925"/>
                  <a:pt x="14503" y="9851"/>
                  <a:pt x="14513" y="9754"/>
                </a:cubicBezTo>
                <a:cubicBezTo>
                  <a:pt x="14524" y="9636"/>
                  <a:pt x="14513" y="9615"/>
                  <a:pt x="14503" y="9603"/>
                </a:cubicBezTo>
                <a:cubicBezTo>
                  <a:pt x="14470" y="9593"/>
                  <a:pt x="14470" y="9539"/>
                  <a:pt x="14503" y="9475"/>
                </a:cubicBezTo>
                <a:cubicBezTo>
                  <a:pt x="14513" y="9443"/>
                  <a:pt x="14513" y="9410"/>
                  <a:pt x="14503" y="9271"/>
                </a:cubicBezTo>
                <a:cubicBezTo>
                  <a:pt x="14491" y="9185"/>
                  <a:pt x="14491" y="9089"/>
                  <a:pt x="14503" y="9067"/>
                </a:cubicBezTo>
                <a:cubicBezTo>
                  <a:pt x="14503" y="9046"/>
                  <a:pt x="14491" y="8981"/>
                  <a:pt x="14481" y="8938"/>
                </a:cubicBezTo>
                <a:cubicBezTo>
                  <a:pt x="14460" y="8885"/>
                  <a:pt x="14460" y="8821"/>
                  <a:pt x="14460" y="8778"/>
                </a:cubicBezTo>
                <a:cubicBezTo>
                  <a:pt x="14470" y="8745"/>
                  <a:pt x="14460" y="8681"/>
                  <a:pt x="14460" y="8617"/>
                </a:cubicBezTo>
                <a:cubicBezTo>
                  <a:pt x="14449" y="8563"/>
                  <a:pt x="14438" y="8402"/>
                  <a:pt x="14438" y="8273"/>
                </a:cubicBezTo>
                <a:cubicBezTo>
                  <a:pt x="14427" y="8048"/>
                  <a:pt x="14427" y="8016"/>
                  <a:pt x="14395" y="7963"/>
                </a:cubicBezTo>
                <a:cubicBezTo>
                  <a:pt x="14363" y="7920"/>
                  <a:pt x="14363" y="7898"/>
                  <a:pt x="14374" y="7877"/>
                </a:cubicBezTo>
                <a:cubicBezTo>
                  <a:pt x="14395" y="7866"/>
                  <a:pt x="14384" y="7844"/>
                  <a:pt x="14363" y="7813"/>
                </a:cubicBezTo>
                <a:cubicBezTo>
                  <a:pt x="14352" y="7780"/>
                  <a:pt x="14341" y="7737"/>
                  <a:pt x="14341" y="7716"/>
                </a:cubicBezTo>
                <a:cubicBezTo>
                  <a:pt x="14341" y="7651"/>
                  <a:pt x="14320" y="7501"/>
                  <a:pt x="14298" y="7448"/>
                </a:cubicBezTo>
                <a:cubicBezTo>
                  <a:pt x="14288" y="7415"/>
                  <a:pt x="14277" y="7362"/>
                  <a:pt x="14277" y="7329"/>
                </a:cubicBezTo>
                <a:cubicBezTo>
                  <a:pt x="14277" y="7286"/>
                  <a:pt x="14267" y="7222"/>
                  <a:pt x="14234" y="7179"/>
                </a:cubicBezTo>
                <a:cubicBezTo>
                  <a:pt x="14213" y="7126"/>
                  <a:pt x="14202" y="7093"/>
                  <a:pt x="14213" y="7072"/>
                </a:cubicBezTo>
                <a:cubicBezTo>
                  <a:pt x="14224" y="7029"/>
                  <a:pt x="14181" y="6847"/>
                  <a:pt x="14148" y="6815"/>
                </a:cubicBezTo>
                <a:cubicBezTo>
                  <a:pt x="14148" y="6804"/>
                  <a:pt x="14138" y="6761"/>
                  <a:pt x="14138" y="6729"/>
                </a:cubicBezTo>
                <a:cubicBezTo>
                  <a:pt x="14138" y="6697"/>
                  <a:pt x="14127" y="6654"/>
                  <a:pt x="14116" y="6643"/>
                </a:cubicBezTo>
                <a:cubicBezTo>
                  <a:pt x="14105" y="6633"/>
                  <a:pt x="14095" y="6579"/>
                  <a:pt x="14095" y="6547"/>
                </a:cubicBezTo>
                <a:cubicBezTo>
                  <a:pt x="14084" y="6504"/>
                  <a:pt x="14052" y="6407"/>
                  <a:pt x="14020" y="6332"/>
                </a:cubicBezTo>
                <a:cubicBezTo>
                  <a:pt x="13977" y="6246"/>
                  <a:pt x="13955" y="6150"/>
                  <a:pt x="13955" y="6118"/>
                </a:cubicBezTo>
                <a:cubicBezTo>
                  <a:pt x="13955" y="6085"/>
                  <a:pt x="13945" y="6042"/>
                  <a:pt x="13923" y="6021"/>
                </a:cubicBezTo>
                <a:cubicBezTo>
                  <a:pt x="13902" y="5989"/>
                  <a:pt x="13880" y="5935"/>
                  <a:pt x="13869" y="5860"/>
                </a:cubicBezTo>
                <a:cubicBezTo>
                  <a:pt x="13859" y="5796"/>
                  <a:pt x="13838" y="5699"/>
                  <a:pt x="13805" y="5635"/>
                </a:cubicBezTo>
                <a:cubicBezTo>
                  <a:pt x="13784" y="5581"/>
                  <a:pt x="13762" y="5527"/>
                  <a:pt x="13762" y="5517"/>
                </a:cubicBezTo>
                <a:cubicBezTo>
                  <a:pt x="13762" y="5506"/>
                  <a:pt x="13719" y="5453"/>
                  <a:pt x="13687" y="5377"/>
                </a:cubicBezTo>
                <a:cubicBezTo>
                  <a:pt x="13633" y="5313"/>
                  <a:pt x="13580" y="5217"/>
                  <a:pt x="13559" y="5184"/>
                </a:cubicBezTo>
                <a:cubicBezTo>
                  <a:pt x="13537" y="5141"/>
                  <a:pt x="13505" y="5098"/>
                  <a:pt x="13483" y="5088"/>
                </a:cubicBezTo>
                <a:cubicBezTo>
                  <a:pt x="13451" y="5077"/>
                  <a:pt x="13387" y="4981"/>
                  <a:pt x="13387" y="4948"/>
                </a:cubicBezTo>
                <a:cubicBezTo>
                  <a:pt x="13387" y="4938"/>
                  <a:pt x="13333" y="4884"/>
                  <a:pt x="13280" y="4819"/>
                </a:cubicBezTo>
                <a:cubicBezTo>
                  <a:pt x="13226" y="4766"/>
                  <a:pt x="13173" y="4712"/>
                  <a:pt x="13173" y="4702"/>
                </a:cubicBezTo>
                <a:cubicBezTo>
                  <a:pt x="13173" y="4691"/>
                  <a:pt x="13140" y="4648"/>
                  <a:pt x="13087" y="4605"/>
                </a:cubicBezTo>
                <a:cubicBezTo>
                  <a:pt x="12979" y="4498"/>
                  <a:pt x="12947" y="4455"/>
                  <a:pt x="12947" y="4423"/>
                </a:cubicBezTo>
                <a:cubicBezTo>
                  <a:pt x="12947" y="4412"/>
                  <a:pt x="12925" y="4390"/>
                  <a:pt x="12894" y="4359"/>
                </a:cubicBezTo>
                <a:cubicBezTo>
                  <a:pt x="12872" y="4337"/>
                  <a:pt x="12818" y="4273"/>
                  <a:pt x="12786" y="4230"/>
                </a:cubicBezTo>
                <a:cubicBezTo>
                  <a:pt x="12744" y="4187"/>
                  <a:pt x="12658" y="4090"/>
                  <a:pt x="12593" y="4015"/>
                </a:cubicBezTo>
                <a:cubicBezTo>
                  <a:pt x="12529" y="3951"/>
                  <a:pt x="12453" y="3865"/>
                  <a:pt x="12443" y="3833"/>
                </a:cubicBezTo>
                <a:cubicBezTo>
                  <a:pt x="12422" y="3801"/>
                  <a:pt x="12400" y="3779"/>
                  <a:pt x="12368" y="3779"/>
                </a:cubicBezTo>
                <a:cubicBezTo>
                  <a:pt x="12346" y="3779"/>
                  <a:pt x="12325" y="3768"/>
                  <a:pt x="12314" y="3747"/>
                </a:cubicBezTo>
                <a:cubicBezTo>
                  <a:pt x="12303" y="3737"/>
                  <a:pt x="12250" y="3694"/>
                  <a:pt x="12207" y="3661"/>
                </a:cubicBezTo>
                <a:cubicBezTo>
                  <a:pt x="12153" y="3640"/>
                  <a:pt x="12121" y="3608"/>
                  <a:pt x="12121" y="3597"/>
                </a:cubicBezTo>
                <a:cubicBezTo>
                  <a:pt x="12121" y="3597"/>
                  <a:pt x="12089" y="3575"/>
                  <a:pt x="12057" y="3543"/>
                </a:cubicBezTo>
                <a:cubicBezTo>
                  <a:pt x="12014" y="3522"/>
                  <a:pt x="11993" y="3501"/>
                  <a:pt x="11993" y="3479"/>
                </a:cubicBezTo>
                <a:cubicBezTo>
                  <a:pt x="11993" y="3458"/>
                  <a:pt x="11821" y="3329"/>
                  <a:pt x="11778" y="3329"/>
                </a:cubicBezTo>
                <a:cubicBezTo>
                  <a:pt x="11746" y="3329"/>
                  <a:pt x="11681" y="3286"/>
                  <a:pt x="11681" y="3253"/>
                </a:cubicBezTo>
                <a:cubicBezTo>
                  <a:pt x="11681" y="3222"/>
                  <a:pt x="11445" y="3103"/>
                  <a:pt x="11359" y="3093"/>
                </a:cubicBezTo>
                <a:cubicBezTo>
                  <a:pt x="11328" y="3093"/>
                  <a:pt x="11306" y="3072"/>
                  <a:pt x="11295" y="3050"/>
                </a:cubicBezTo>
                <a:cubicBezTo>
                  <a:pt x="11285" y="3029"/>
                  <a:pt x="11263" y="3017"/>
                  <a:pt x="11242" y="3017"/>
                </a:cubicBezTo>
                <a:cubicBezTo>
                  <a:pt x="11220" y="3017"/>
                  <a:pt x="11188" y="3007"/>
                  <a:pt x="11177" y="2996"/>
                </a:cubicBezTo>
                <a:cubicBezTo>
                  <a:pt x="11166" y="2986"/>
                  <a:pt x="11102" y="2975"/>
                  <a:pt x="10952" y="2964"/>
                </a:cubicBezTo>
                <a:cubicBezTo>
                  <a:pt x="10877" y="2964"/>
                  <a:pt x="10877" y="2964"/>
                  <a:pt x="10856" y="2910"/>
                </a:cubicBezTo>
                <a:cubicBezTo>
                  <a:pt x="10845" y="2889"/>
                  <a:pt x="10823" y="2878"/>
                  <a:pt x="10748" y="2878"/>
                </a:cubicBezTo>
                <a:cubicBezTo>
                  <a:pt x="10706" y="2878"/>
                  <a:pt x="10620" y="2878"/>
                  <a:pt x="10555" y="2867"/>
                </a:cubicBezTo>
                <a:cubicBezTo>
                  <a:pt x="10537" y="2864"/>
                  <a:pt x="10517" y="2863"/>
                  <a:pt x="10497" y="2863"/>
                </a:cubicBezTo>
                <a:cubicBezTo>
                  <a:pt x="10447" y="2863"/>
                  <a:pt x="10394" y="2871"/>
                  <a:pt x="10341" y="2878"/>
                </a:cubicBezTo>
                <a:cubicBezTo>
                  <a:pt x="10287" y="2900"/>
                  <a:pt x="10180" y="2900"/>
                  <a:pt x="10115" y="2900"/>
                </a:cubicBezTo>
                <a:cubicBezTo>
                  <a:pt x="9955" y="2900"/>
                  <a:pt x="9740" y="2921"/>
                  <a:pt x="9708" y="2953"/>
                </a:cubicBezTo>
                <a:cubicBezTo>
                  <a:pt x="9697" y="2964"/>
                  <a:pt x="9676" y="2964"/>
                  <a:pt x="9665" y="2964"/>
                </a:cubicBezTo>
                <a:cubicBezTo>
                  <a:pt x="9662" y="2961"/>
                  <a:pt x="9658" y="2960"/>
                  <a:pt x="9653" y="2960"/>
                </a:cubicBezTo>
                <a:cubicBezTo>
                  <a:pt x="9641" y="2960"/>
                  <a:pt x="9623" y="2967"/>
                  <a:pt x="9600" y="2975"/>
                </a:cubicBezTo>
                <a:cubicBezTo>
                  <a:pt x="9557" y="2996"/>
                  <a:pt x="9504" y="3007"/>
                  <a:pt x="9300" y="3007"/>
                </a:cubicBezTo>
                <a:cubicBezTo>
                  <a:pt x="9247" y="3007"/>
                  <a:pt x="9150" y="3017"/>
                  <a:pt x="9075" y="3029"/>
                </a:cubicBezTo>
                <a:cubicBezTo>
                  <a:pt x="8978" y="3050"/>
                  <a:pt x="8871" y="3050"/>
                  <a:pt x="8775" y="3050"/>
                </a:cubicBezTo>
                <a:cubicBezTo>
                  <a:pt x="8668" y="3050"/>
                  <a:pt x="8592" y="3060"/>
                  <a:pt x="8539" y="3072"/>
                </a:cubicBezTo>
                <a:cubicBezTo>
                  <a:pt x="8507" y="3084"/>
                  <a:pt x="8484" y="3089"/>
                  <a:pt x="8454" y="3089"/>
                </a:cubicBezTo>
                <a:cubicBezTo>
                  <a:pt x="8433" y="3089"/>
                  <a:pt x="8409" y="3086"/>
                  <a:pt x="8378" y="3082"/>
                </a:cubicBezTo>
                <a:cubicBezTo>
                  <a:pt x="8339" y="3072"/>
                  <a:pt x="8316" y="3067"/>
                  <a:pt x="8299" y="3067"/>
                </a:cubicBezTo>
                <a:cubicBezTo>
                  <a:pt x="8278" y="3067"/>
                  <a:pt x="8267" y="3075"/>
                  <a:pt x="8249" y="3093"/>
                </a:cubicBezTo>
                <a:cubicBezTo>
                  <a:pt x="8233" y="3109"/>
                  <a:pt x="8225" y="3117"/>
                  <a:pt x="8210" y="3117"/>
                </a:cubicBezTo>
                <a:cubicBezTo>
                  <a:pt x="8196" y="3117"/>
                  <a:pt x="8174" y="3109"/>
                  <a:pt x="8131" y="3093"/>
                </a:cubicBezTo>
                <a:cubicBezTo>
                  <a:pt x="8087" y="3080"/>
                  <a:pt x="8061" y="3075"/>
                  <a:pt x="8043" y="3075"/>
                </a:cubicBezTo>
                <a:cubicBezTo>
                  <a:pt x="8030" y="3075"/>
                  <a:pt x="8022" y="3078"/>
                  <a:pt x="8013" y="3082"/>
                </a:cubicBezTo>
                <a:cubicBezTo>
                  <a:pt x="7991" y="3103"/>
                  <a:pt x="7938" y="3103"/>
                  <a:pt x="7798" y="3103"/>
                </a:cubicBezTo>
                <a:cubicBezTo>
                  <a:pt x="7562" y="3103"/>
                  <a:pt x="7295" y="3093"/>
                  <a:pt x="7047" y="3072"/>
                </a:cubicBezTo>
                <a:cubicBezTo>
                  <a:pt x="6985" y="3067"/>
                  <a:pt x="6937" y="3064"/>
                  <a:pt x="6894" y="3064"/>
                </a:cubicBezTo>
                <a:cubicBezTo>
                  <a:pt x="6836" y="3064"/>
                  <a:pt x="6788" y="3069"/>
                  <a:pt x="6726" y="3082"/>
                </a:cubicBezTo>
                <a:cubicBezTo>
                  <a:pt x="6680" y="3090"/>
                  <a:pt x="6649" y="3094"/>
                  <a:pt x="6624" y="3094"/>
                </a:cubicBezTo>
                <a:cubicBezTo>
                  <a:pt x="6583" y="3094"/>
                  <a:pt x="6557" y="3085"/>
                  <a:pt x="6511" y="3072"/>
                </a:cubicBezTo>
                <a:cubicBezTo>
                  <a:pt x="6458" y="3061"/>
                  <a:pt x="6420" y="3055"/>
                  <a:pt x="6392" y="3055"/>
                </a:cubicBezTo>
                <a:cubicBezTo>
                  <a:pt x="6364" y="3055"/>
                  <a:pt x="6345" y="3061"/>
                  <a:pt x="6329" y="3072"/>
                </a:cubicBezTo>
                <a:cubicBezTo>
                  <a:pt x="6318" y="3093"/>
                  <a:pt x="6254" y="3103"/>
                  <a:pt x="6168" y="3114"/>
                </a:cubicBezTo>
                <a:cubicBezTo>
                  <a:pt x="6082" y="3114"/>
                  <a:pt x="5996" y="3125"/>
                  <a:pt x="5965" y="3146"/>
                </a:cubicBezTo>
                <a:cubicBezTo>
                  <a:pt x="5942" y="3151"/>
                  <a:pt x="5927" y="3154"/>
                  <a:pt x="5916" y="3154"/>
                </a:cubicBezTo>
                <a:cubicBezTo>
                  <a:pt x="5900" y="3154"/>
                  <a:pt x="5891" y="3148"/>
                  <a:pt x="5879" y="3136"/>
                </a:cubicBezTo>
                <a:cubicBezTo>
                  <a:pt x="5868" y="3130"/>
                  <a:pt x="5857" y="3127"/>
                  <a:pt x="5847" y="3127"/>
                </a:cubicBezTo>
                <a:cubicBezTo>
                  <a:pt x="5836" y="3127"/>
                  <a:pt x="5825" y="3130"/>
                  <a:pt x="5814" y="3136"/>
                </a:cubicBezTo>
                <a:cubicBezTo>
                  <a:pt x="5806" y="3140"/>
                  <a:pt x="5797" y="3143"/>
                  <a:pt x="5788" y="3143"/>
                </a:cubicBezTo>
                <a:cubicBezTo>
                  <a:pt x="5775" y="3143"/>
                  <a:pt x="5763" y="3137"/>
                  <a:pt x="5750" y="3125"/>
                </a:cubicBezTo>
                <a:cubicBezTo>
                  <a:pt x="5734" y="3109"/>
                  <a:pt x="5726" y="3101"/>
                  <a:pt x="5715" y="3101"/>
                </a:cubicBezTo>
                <a:cubicBezTo>
                  <a:pt x="5704" y="3101"/>
                  <a:pt x="5691" y="3109"/>
                  <a:pt x="5664" y="3125"/>
                </a:cubicBezTo>
                <a:cubicBezTo>
                  <a:pt x="5632" y="3136"/>
                  <a:pt x="5578" y="3146"/>
                  <a:pt x="5546" y="3146"/>
                </a:cubicBezTo>
                <a:cubicBezTo>
                  <a:pt x="5514" y="3146"/>
                  <a:pt x="5471" y="3157"/>
                  <a:pt x="5439" y="3179"/>
                </a:cubicBezTo>
                <a:cubicBezTo>
                  <a:pt x="5407" y="3189"/>
                  <a:pt x="5364" y="3211"/>
                  <a:pt x="5321" y="3211"/>
                </a:cubicBezTo>
                <a:cubicBezTo>
                  <a:pt x="5235" y="3232"/>
                  <a:pt x="5042" y="3296"/>
                  <a:pt x="5021" y="3329"/>
                </a:cubicBezTo>
                <a:cubicBezTo>
                  <a:pt x="5009" y="3339"/>
                  <a:pt x="4988" y="3339"/>
                  <a:pt x="4978" y="3339"/>
                </a:cubicBezTo>
                <a:cubicBezTo>
                  <a:pt x="4967" y="3339"/>
                  <a:pt x="4913" y="3361"/>
                  <a:pt x="4859" y="3393"/>
                </a:cubicBezTo>
                <a:cubicBezTo>
                  <a:pt x="4795" y="3415"/>
                  <a:pt x="4742" y="3436"/>
                  <a:pt x="4731" y="3436"/>
                </a:cubicBezTo>
                <a:cubicBezTo>
                  <a:pt x="4727" y="3434"/>
                  <a:pt x="4722" y="3433"/>
                  <a:pt x="4718" y="3433"/>
                </a:cubicBezTo>
                <a:cubicBezTo>
                  <a:pt x="4698" y="3433"/>
                  <a:pt x="4671" y="3452"/>
                  <a:pt x="4645" y="3479"/>
                </a:cubicBezTo>
                <a:cubicBezTo>
                  <a:pt x="4602" y="3501"/>
                  <a:pt x="4559" y="3532"/>
                  <a:pt x="4538" y="3532"/>
                </a:cubicBezTo>
                <a:cubicBezTo>
                  <a:pt x="4516" y="3543"/>
                  <a:pt x="4452" y="3586"/>
                  <a:pt x="4409" y="3629"/>
                </a:cubicBezTo>
                <a:cubicBezTo>
                  <a:pt x="4248" y="3790"/>
                  <a:pt x="4205" y="3833"/>
                  <a:pt x="4163" y="3844"/>
                </a:cubicBezTo>
                <a:cubicBezTo>
                  <a:pt x="4141" y="3854"/>
                  <a:pt x="4087" y="3897"/>
                  <a:pt x="4034" y="3951"/>
                </a:cubicBezTo>
                <a:cubicBezTo>
                  <a:pt x="3991" y="3994"/>
                  <a:pt x="3948" y="4026"/>
                  <a:pt x="3937" y="4026"/>
                </a:cubicBezTo>
                <a:cubicBezTo>
                  <a:pt x="3927" y="4026"/>
                  <a:pt x="3862" y="4069"/>
                  <a:pt x="3808" y="4123"/>
                </a:cubicBezTo>
                <a:cubicBezTo>
                  <a:pt x="3744" y="4176"/>
                  <a:pt x="3669" y="4240"/>
                  <a:pt x="3626" y="4262"/>
                </a:cubicBezTo>
                <a:cubicBezTo>
                  <a:pt x="3583" y="4283"/>
                  <a:pt x="3540" y="4316"/>
                  <a:pt x="3529" y="4326"/>
                </a:cubicBezTo>
                <a:cubicBezTo>
                  <a:pt x="3519" y="4348"/>
                  <a:pt x="3476" y="4369"/>
                  <a:pt x="3443" y="4390"/>
                </a:cubicBezTo>
                <a:cubicBezTo>
                  <a:pt x="3412" y="4402"/>
                  <a:pt x="3369" y="4433"/>
                  <a:pt x="3358" y="4455"/>
                </a:cubicBezTo>
                <a:cubicBezTo>
                  <a:pt x="3336" y="4487"/>
                  <a:pt x="3262" y="4573"/>
                  <a:pt x="3176" y="4648"/>
                </a:cubicBezTo>
                <a:cubicBezTo>
                  <a:pt x="3090" y="4734"/>
                  <a:pt x="3026" y="4809"/>
                  <a:pt x="3026" y="4819"/>
                </a:cubicBezTo>
                <a:cubicBezTo>
                  <a:pt x="3026" y="4831"/>
                  <a:pt x="3014" y="4841"/>
                  <a:pt x="3004" y="4852"/>
                </a:cubicBezTo>
                <a:cubicBezTo>
                  <a:pt x="2993" y="4862"/>
                  <a:pt x="2971" y="4895"/>
                  <a:pt x="2961" y="4938"/>
                </a:cubicBezTo>
                <a:cubicBezTo>
                  <a:pt x="2950" y="4970"/>
                  <a:pt x="2940" y="5002"/>
                  <a:pt x="2918" y="5002"/>
                </a:cubicBezTo>
                <a:cubicBezTo>
                  <a:pt x="2897" y="5013"/>
                  <a:pt x="2778" y="5238"/>
                  <a:pt x="2778" y="5281"/>
                </a:cubicBezTo>
                <a:cubicBezTo>
                  <a:pt x="2778" y="5303"/>
                  <a:pt x="2757" y="5367"/>
                  <a:pt x="2725" y="5410"/>
                </a:cubicBezTo>
                <a:cubicBezTo>
                  <a:pt x="2661" y="5527"/>
                  <a:pt x="2628" y="5603"/>
                  <a:pt x="2639" y="5678"/>
                </a:cubicBezTo>
                <a:cubicBezTo>
                  <a:pt x="2650" y="5699"/>
                  <a:pt x="2650" y="5732"/>
                  <a:pt x="2639" y="5732"/>
                </a:cubicBezTo>
                <a:cubicBezTo>
                  <a:pt x="2628" y="5742"/>
                  <a:pt x="2554" y="5946"/>
                  <a:pt x="2532" y="6021"/>
                </a:cubicBezTo>
                <a:cubicBezTo>
                  <a:pt x="2532" y="6042"/>
                  <a:pt x="2511" y="6075"/>
                  <a:pt x="2489" y="6075"/>
                </a:cubicBezTo>
                <a:cubicBezTo>
                  <a:pt x="2468" y="6085"/>
                  <a:pt x="2457" y="6107"/>
                  <a:pt x="2446" y="6161"/>
                </a:cubicBezTo>
                <a:cubicBezTo>
                  <a:pt x="2446" y="6204"/>
                  <a:pt x="2425" y="6257"/>
                  <a:pt x="2382" y="6300"/>
                </a:cubicBezTo>
                <a:cubicBezTo>
                  <a:pt x="2328" y="6364"/>
                  <a:pt x="2328" y="6364"/>
                  <a:pt x="2349" y="6428"/>
                </a:cubicBezTo>
                <a:cubicBezTo>
                  <a:pt x="2371" y="6504"/>
                  <a:pt x="2339" y="6590"/>
                  <a:pt x="2264" y="6707"/>
                </a:cubicBezTo>
                <a:cubicBezTo>
                  <a:pt x="2232" y="6750"/>
                  <a:pt x="2210" y="6793"/>
                  <a:pt x="2210" y="6815"/>
                </a:cubicBezTo>
                <a:cubicBezTo>
                  <a:pt x="2210" y="6836"/>
                  <a:pt x="2210" y="6869"/>
                  <a:pt x="2199" y="6879"/>
                </a:cubicBezTo>
                <a:cubicBezTo>
                  <a:pt x="2146" y="6922"/>
                  <a:pt x="2070" y="7105"/>
                  <a:pt x="2070" y="7158"/>
                </a:cubicBezTo>
                <a:cubicBezTo>
                  <a:pt x="2070" y="7222"/>
                  <a:pt x="2028" y="7286"/>
                  <a:pt x="1985" y="7286"/>
                </a:cubicBezTo>
                <a:cubicBezTo>
                  <a:pt x="1953" y="7286"/>
                  <a:pt x="1953" y="7286"/>
                  <a:pt x="1910" y="7512"/>
                </a:cubicBezTo>
                <a:cubicBezTo>
                  <a:pt x="1889" y="7598"/>
                  <a:pt x="1856" y="7684"/>
                  <a:pt x="1846" y="7694"/>
                </a:cubicBezTo>
                <a:cubicBezTo>
                  <a:pt x="1824" y="7716"/>
                  <a:pt x="1824" y="7748"/>
                  <a:pt x="1834" y="7813"/>
                </a:cubicBezTo>
                <a:cubicBezTo>
                  <a:pt x="1846" y="7887"/>
                  <a:pt x="1834" y="7898"/>
                  <a:pt x="1803" y="7920"/>
                </a:cubicBezTo>
                <a:cubicBezTo>
                  <a:pt x="1770" y="7941"/>
                  <a:pt x="1770" y="7952"/>
                  <a:pt x="1792" y="8006"/>
                </a:cubicBezTo>
                <a:cubicBezTo>
                  <a:pt x="1803" y="8059"/>
                  <a:pt x="1803" y="8080"/>
                  <a:pt x="1781" y="8134"/>
                </a:cubicBezTo>
                <a:cubicBezTo>
                  <a:pt x="1770" y="8166"/>
                  <a:pt x="1760" y="8209"/>
                  <a:pt x="1770" y="8242"/>
                </a:cubicBezTo>
                <a:cubicBezTo>
                  <a:pt x="1781" y="8316"/>
                  <a:pt x="1781" y="8638"/>
                  <a:pt x="1760" y="8681"/>
                </a:cubicBezTo>
                <a:cubicBezTo>
                  <a:pt x="1749" y="8724"/>
                  <a:pt x="1781" y="8928"/>
                  <a:pt x="1813" y="8992"/>
                </a:cubicBezTo>
                <a:cubicBezTo>
                  <a:pt x="1824" y="9014"/>
                  <a:pt x="1824" y="9046"/>
                  <a:pt x="1813" y="9067"/>
                </a:cubicBezTo>
                <a:cubicBezTo>
                  <a:pt x="1813" y="9089"/>
                  <a:pt x="1813" y="9121"/>
                  <a:pt x="1824" y="9143"/>
                </a:cubicBezTo>
                <a:cubicBezTo>
                  <a:pt x="1834" y="9153"/>
                  <a:pt x="1846" y="9217"/>
                  <a:pt x="1846" y="9282"/>
                </a:cubicBezTo>
                <a:cubicBezTo>
                  <a:pt x="1846" y="9336"/>
                  <a:pt x="1856" y="9400"/>
                  <a:pt x="1867" y="9421"/>
                </a:cubicBezTo>
                <a:cubicBezTo>
                  <a:pt x="1910" y="9529"/>
                  <a:pt x="1996" y="9754"/>
                  <a:pt x="1996" y="9765"/>
                </a:cubicBezTo>
                <a:cubicBezTo>
                  <a:pt x="2006" y="9775"/>
                  <a:pt x="2006" y="9818"/>
                  <a:pt x="2017" y="9872"/>
                </a:cubicBezTo>
                <a:cubicBezTo>
                  <a:pt x="2017" y="9925"/>
                  <a:pt x="2017" y="9979"/>
                  <a:pt x="2039" y="9990"/>
                </a:cubicBezTo>
                <a:cubicBezTo>
                  <a:pt x="2060" y="10011"/>
                  <a:pt x="2060" y="10075"/>
                  <a:pt x="2039" y="10086"/>
                </a:cubicBezTo>
                <a:cubicBezTo>
                  <a:pt x="2017" y="10097"/>
                  <a:pt x="2028" y="10151"/>
                  <a:pt x="2070" y="10215"/>
                </a:cubicBezTo>
                <a:cubicBezTo>
                  <a:pt x="2092" y="10247"/>
                  <a:pt x="2125" y="10322"/>
                  <a:pt x="2135" y="10365"/>
                </a:cubicBezTo>
                <a:cubicBezTo>
                  <a:pt x="2156" y="10483"/>
                  <a:pt x="2178" y="10516"/>
                  <a:pt x="2210" y="10516"/>
                </a:cubicBezTo>
                <a:cubicBezTo>
                  <a:pt x="2221" y="10516"/>
                  <a:pt x="2232" y="10537"/>
                  <a:pt x="2232" y="10569"/>
                </a:cubicBezTo>
                <a:cubicBezTo>
                  <a:pt x="2232" y="10666"/>
                  <a:pt x="2275" y="10848"/>
                  <a:pt x="2318" y="10933"/>
                </a:cubicBezTo>
                <a:cubicBezTo>
                  <a:pt x="2339" y="10976"/>
                  <a:pt x="2361" y="11030"/>
                  <a:pt x="2361" y="11052"/>
                </a:cubicBezTo>
                <a:cubicBezTo>
                  <a:pt x="2361" y="11062"/>
                  <a:pt x="2371" y="11095"/>
                  <a:pt x="2382" y="11105"/>
                </a:cubicBezTo>
                <a:cubicBezTo>
                  <a:pt x="2392" y="11116"/>
                  <a:pt x="2414" y="11148"/>
                  <a:pt x="2414" y="11169"/>
                </a:cubicBezTo>
                <a:cubicBezTo>
                  <a:pt x="2425" y="11191"/>
                  <a:pt x="2446" y="11234"/>
                  <a:pt x="2478" y="11277"/>
                </a:cubicBezTo>
                <a:cubicBezTo>
                  <a:pt x="2500" y="11309"/>
                  <a:pt x="2521" y="11352"/>
                  <a:pt x="2521" y="11374"/>
                </a:cubicBezTo>
                <a:cubicBezTo>
                  <a:pt x="2521" y="11395"/>
                  <a:pt x="2564" y="11459"/>
                  <a:pt x="2618" y="11524"/>
                </a:cubicBezTo>
                <a:cubicBezTo>
                  <a:pt x="2671" y="11588"/>
                  <a:pt x="2735" y="11663"/>
                  <a:pt x="2757" y="11706"/>
                </a:cubicBezTo>
                <a:cubicBezTo>
                  <a:pt x="2821" y="11792"/>
                  <a:pt x="2854" y="11824"/>
                  <a:pt x="2950" y="11899"/>
                </a:cubicBezTo>
                <a:cubicBezTo>
                  <a:pt x="2993" y="11931"/>
                  <a:pt x="3026" y="11974"/>
                  <a:pt x="3026" y="11996"/>
                </a:cubicBezTo>
                <a:cubicBezTo>
                  <a:pt x="3026" y="12006"/>
                  <a:pt x="3036" y="12028"/>
                  <a:pt x="3047" y="12039"/>
                </a:cubicBezTo>
                <a:cubicBezTo>
                  <a:pt x="3068" y="12049"/>
                  <a:pt x="3079" y="12070"/>
                  <a:pt x="3079" y="12082"/>
                </a:cubicBezTo>
                <a:cubicBezTo>
                  <a:pt x="3079" y="12113"/>
                  <a:pt x="3133" y="12199"/>
                  <a:pt x="3219" y="12296"/>
                </a:cubicBezTo>
                <a:cubicBezTo>
                  <a:pt x="3262" y="12349"/>
                  <a:pt x="3283" y="12382"/>
                  <a:pt x="3283" y="12392"/>
                </a:cubicBezTo>
                <a:cubicBezTo>
                  <a:pt x="3283" y="12403"/>
                  <a:pt x="3315" y="12435"/>
                  <a:pt x="3358" y="12468"/>
                </a:cubicBezTo>
                <a:cubicBezTo>
                  <a:pt x="3401" y="12511"/>
                  <a:pt x="3455" y="12575"/>
                  <a:pt x="3486" y="12650"/>
                </a:cubicBezTo>
                <a:cubicBezTo>
                  <a:pt x="3529" y="12735"/>
                  <a:pt x="3562" y="12778"/>
                  <a:pt x="3594" y="12778"/>
                </a:cubicBezTo>
                <a:cubicBezTo>
                  <a:pt x="3615" y="12790"/>
                  <a:pt x="3626" y="12800"/>
                  <a:pt x="3626" y="12811"/>
                </a:cubicBezTo>
                <a:cubicBezTo>
                  <a:pt x="3626" y="12821"/>
                  <a:pt x="3648" y="12843"/>
                  <a:pt x="3669" y="12864"/>
                </a:cubicBezTo>
                <a:cubicBezTo>
                  <a:pt x="3691" y="12897"/>
                  <a:pt x="3701" y="12918"/>
                  <a:pt x="3701" y="12940"/>
                </a:cubicBezTo>
                <a:cubicBezTo>
                  <a:pt x="3691" y="12971"/>
                  <a:pt x="3701" y="12993"/>
                  <a:pt x="3755" y="13025"/>
                </a:cubicBezTo>
                <a:cubicBezTo>
                  <a:pt x="3787" y="13047"/>
                  <a:pt x="3819" y="13079"/>
                  <a:pt x="3819" y="13090"/>
                </a:cubicBezTo>
                <a:cubicBezTo>
                  <a:pt x="3819" y="13100"/>
                  <a:pt x="3872" y="13154"/>
                  <a:pt x="3927" y="13207"/>
                </a:cubicBezTo>
                <a:cubicBezTo>
                  <a:pt x="3980" y="13261"/>
                  <a:pt x="4044" y="13347"/>
                  <a:pt x="4066" y="13379"/>
                </a:cubicBezTo>
                <a:cubicBezTo>
                  <a:pt x="4077" y="13422"/>
                  <a:pt x="4120" y="13465"/>
                  <a:pt x="4141" y="13476"/>
                </a:cubicBezTo>
                <a:cubicBezTo>
                  <a:pt x="4163" y="13497"/>
                  <a:pt x="4184" y="13519"/>
                  <a:pt x="4184" y="13540"/>
                </a:cubicBezTo>
                <a:cubicBezTo>
                  <a:pt x="4184" y="13572"/>
                  <a:pt x="4216" y="13615"/>
                  <a:pt x="4280" y="13691"/>
                </a:cubicBezTo>
                <a:cubicBezTo>
                  <a:pt x="4387" y="13787"/>
                  <a:pt x="4441" y="13872"/>
                  <a:pt x="4463" y="13958"/>
                </a:cubicBezTo>
                <a:cubicBezTo>
                  <a:pt x="4463" y="13980"/>
                  <a:pt x="4495" y="14023"/>
                  <a:pt x="4538" y="14055"/>
                </a:cubicBezTo>
                <a:cubicBezTo>
                  <a:pt x="4570" y="14087"/>
                  <a:pt x="4602" y="14120"/>
                  <a:pt x="4602" y="14130"/>
                </a:cubicBezTo>
                <a:cubicBezTo>
                  <a:pt x="4602" y="14141"/>
                  <a:pt x="4623" y="14173"/>
                  <a:pt x="4656" y="14205"/>
                </a:cubicBezTo>
                <a:cubicBezTo>
                  <a:pt x="4677" y="14227"/>
                  <a:pt x="4709" y="14270"/>
                  <a:pt x="4709" y="14280"/>
                </a:cubicBezTo>
                <a:cubicBezTo>
                  <a:pt x="4709" y="14313"/>
                  <a:pt x="4731" y="14334"/>
                  <a:pt x="4785" y="14366"/>
                </a:cubicBezTo>
                <a:cubicBezTo>
                  <a:pt x="4828" y="14387"/>
                  <a:pt x="4870" y="14430"/>
                  <a:pt x="4892" y="14473"/>
                </a:cubicBezTo>
                <a:cubicBezTo>
                  <a:pt x="4902" y="14506"/>
                  <a:pt x="4935" y="14537"/>
                  <a:pt x="4956" y="14537"/>
                </a:cubicBezTo>
                <a:cubicBezTo>
                  <a:pt x="4978" y="14537"/>
                  <a:pt x="5009" y="14570"/>
                  <a:pt x="5031" y="14602"/>
                </a:cubicBezTo>
                <a:cubicBezTo>
                  <a:pt x="5052" y="14623"/>
                  <a:pt x="5106" y="14666"/>
                  <a:pt x="5149" y="14688"/>
                </a:cubicBezTo>
                <a:cubicBezTo>
                  <a:pt x="5192" y="14709"/>
                  <a:pt x="5278" y="14763"/>
                  <a:pt x="5342" y="14816"/>
                </a:cubicBezTo>
                <a:cubicBezTo>
                  <a:pt x="5460" y="14924"/>
                  <a:pt x="5557" y="14988"/>
                  <a:pt x="5632" y="15021"/>
                </a:cubicBezTo>
                <a:cubicBezTo>
                  <a:pt x="5653" y="15021"/>
                  <a:pt x="5686" y="15042"/>
                  <a:pt x="5686" y="15042"/>
                </a:cubicBezTo>
                <a:cubicBezTo>
                  <a:pt x="5696" y="15052"/>
                  <a:pt x="5814" y="15106"/>
                  <a:pt x="5889" y="15138"/>
                </a:cubicBezTo>
                <a:cubicBezTo>
                  <a:pt x="5922" y="15149"/>
                  <a:pt x="5953" y="15181"/>
                  <a:pt x="5965" y="15214"/>
                </a:cubicBezTo>
                <a:cubicBezTo>
                  <a:pt x="5986" y="15257"/>
                  <a:pt x="5996" y="15267"/>
                  <a:pt x="6061" y="15278"/>
                </a:cubicBezTo>
                <a:cubicBezTo>
                  <a:pt x="6104" y="15278"/>
                  <a:pt x="6136" y="15299"/>
                  <a:pt x="6146" y="15310"/>
                </a:cubicBezTo>
                <a:cubicBezTo>
                  <a:pt x="6158" y="15310"/>
                  <a:pt x="6189" y="15321"/>
                  <a:pt x="6222" y="15321"/>
                </a:cubicBezTo>
                <a:cubicBezTo>
                  <a:pt x="6243" y="15321"/>
                  <a:pt x="6297" y="15342"/>
                  <a:pt x="6329" y="15364"/>
                </a:cubicBezTo>
                <a:cubicBezTo>
                  <a:pt x="6361" y="15385"/>
                  <a:pt x="6404" y="15407"/>
                  <a:pt x="6436" y="15407"/>
                </a:cubicBezTo>
                <a:cubicBezTo>
                  <a:pt x="6458" y="15407"/>
                  <a:pt x="6501" y="15417"/>
                  <a:pt x="6522" y="15428"/>
                </a:cubicBezTo>
                <a:cubicBezTo>
                  <a:pt x="6541" y="15441"/>
                  <a:pt x="6559" y="15446"/>
                  <a:pt x="6580" y="15446"/>
                </a:cubicBezTo>
                <a:cubicBezTo>
                  <a:pt x="6595" y="15446"/>
                  <a:pt x="6612" y="15443"/>
                  <a:pt x="6630" y="15438"/>
                </a:cubicBezTo>
                <a:cubicBezTo>
                  <a:pt x="6672" y="15438"/>
                  <a:pt x="6704" y="15438"/>
                  <a:pt x="6737" y="15460"/>
                </a:cubicBezTo>
                <a:cubicBezTo>
                  <a:pt x="6762" y="15473"/>
                  <a:pt x="6780" y="15478"/>
                  <a:pt x="6797" y="15478"/>
                </a:cubicBezTo>
                <a:cubicBezTo>
                  <a:pt x="6809" y="15478"/>
                  <a:pt x="6820" y="15475"/>
                  <a:pt x="6833" y="15471"/>
                </a:cubicBezTo>
                <a:cubicBezTo>
                  <a:pt x="6849" y="15460"/>
                  <a:pt x="6863" y="15455"/>
                  <a:pt x="6878" y="15455"/>
                </a:cubicBezTo>
                <a:cubicBezTo>
                  <a:pt x="6892" y="15455"/>
                  <a:pt x="6908" y="15460"/>
                  <a:pt x="6930" y="15471"/>
                </a:cubicBezTo>
                <a:cubicBezTo>
                  <a:pt x="6953" y="15487"/>
                  <a:pt x="6982" y="15497"/>
                  <a:pt x="7005" y="15497"/>
                </a:cubicBezTo>
                <a:cubicBezTo>
                  <a:pt x="7013" y="15497"/>
                  <a:pt x="7020" y="15495"/>
                  <a:pt x="7026" y="15493"/>
                </a:cubicBezTo>
                <a:lnTo>
                  <a:pt x="7069" y="15493"/>
                </a:lnTo>
                <a:cubicBezTo>
                  <a:pt x="7069" y="15503"/>
                  <a:pt x="7123" y="15514"/>
                  <a:pt x="7187" y="15524"/>
                </a:cubicBezTo>
                <a:cubicBezTo>
                  <a:pt x="7241" y="15524"/>
                  <a:pt x="7316" y="15535"/>
                  <a:pt x="7337" y="15557"/>
                </a:cubicBezTo>
                <a:cubicBezTo>
                  <a:pt x="7350" y="15561"/>
                  <a:pt x="7364" y="15564"/>
                  <a:pt x="7380" y="15564"/>
                </a:cubicBezTo>
                <a:cubicBezTo>
                  <a:pt x="7405" y="15564"/>
                  <a:pt x="7437" y="15558"/>
                  <a:pt x="7488" y="15546"/>
                </a:cubicBezTo>
                <a:cubicBezTo>
                  <a:pt x="7523" y="15542"/>
                  <a:pt x="7548" y="15540"/>
                  <a:pt x="7569" y="15540"/>
                </a:cubicBezTo>
                <a:cubicBezTo>
                  <a:pt x="7608" y="15540"/>
                  <a:pt x="7636" y="15547"/>
                  <a:pt x="7691" y="15567"/>
                </a:cubicBezTo>
                <a:cubicBezTo>
                  <a:pt x="7745" y="15578"/>
                  <a:pt x="7809" y="15600"/>
                  <a:pt x="7831" y="15600"/>
                </a:cubicBezTo>
                <a:cubicBezTo>
                  <a:pt x="7852" y="15600"/>
                  <a:pt x="7917" y="15610"/>
                  <a:pt x="7960" y="15621"/>
                </a:cubicBezTo>
                <a:cubicBezTo>
                  <a:pt x="7986" y="15626"/>
                  <a:pt x="8010" y="15629"/>
                  <a:pt x="8030" y="15629"/>
                </a:cubicBezTo>
                <a:cubicBezTo>
                  <a:pt x="8050" y="15629"/>
                  <a:pt x="8066" y="15626"/>
                  <a:pt x="8077" y="15621"/>
                </a:cubicBezTo>
                <a:cubicBezTo>
                  <a:pt x="8088" y="15616"/>
                  <a:pt x="8112" y="15613"/>
                  <a:pt x="8146" y="15613"/>
                </a:cubicBezTo>
                <a:cubicBezTo>
                  <a:pt x="8179" y="15613"/>
                  <a:pt x="8222" y="15616"/>
                  <a:pt x="8270" y="15621"/>
                </a:cubicBezTo>
                <a:cubicBezTo>
                  <a:pt x="8305" y="15624"/>
                  <a:pt x="8333" y="15625"/>
                  <a:pt x="8357" y="15625"/>
                </a:cubicBezTo>
                <a:cubicBezTo>
                  <a:pt x="8415" y="15625"/>
                  <a:pt x="8450" y="15618"/>
                  <a:pt x="8496" y="15610"/>
                </a:cubicBezTo>
                <a:cubicBezTo>
                  <a:pt x="8535" y="15594"/>
                  <a:pt x="8574" y="15585"/>
                  <a:pt x="8610" y="15585"/>
                </a:cubicBezTo>
                <a:cubicBezTo>
                  <a:pt x="8622" y="15585"/>
                  <a:pt x="8635" y="15586"/>
                  <a:pt x="8646" y="15589"/>
                </a:cubicBezTo>
                <a:cubicBezTo>
                  <a:pt x="8660" y="15592"/>
                  <a:pt x="8673" y="15593"/>
                  <a:pt x="8685" y="15593"/>
                </a:cubicBezTo>
                <a:cubicBezTo>
                  <a:pt x="8718" y="15593"/>
                  <a:pt x="8746" y="15583"/>
                  <a:pt x="8785" y="15567"/>
                </a:cubicBezTo>
                <a:cubicBezTo>
                  <a:pt x="8808" y="15560"/>
                  <a:pt x="8831" y="15552"/>
                  <a:pt x="8849" y="15552"/>
                </a:cubicBezTo>
                <a:cubicBezTo>
                  <a:pt x="8857" y="15552"/>
                  <a:pt x="8865" y="15554"/>
                  <a:pt x="8871" y="15557"/>
                </a:cubicBezTo>
                <a:cubicBezTo>
                  <a:pt x="8882" y="15557"/>
                  <a:pt x="8925" y="15557"/>
                  <a:pt x="8978" y="15535"/>
                </a:cubicBezTo>
                <a:cubicBezTo>
                  <a:pt x="9021" y="15524"/>
                  <a:pt x="9097" y="15514"/>
                  <a:pt x="9128" y="15514"/>
                </a:cubicBezTo>
                <a:lnTo>
                  <a:pt x="9321" y="15514"/>
                </a:lnTo>
                <a:cubicBezTo>
                  <a:pt x="9333" y="15514"/>
                  <a:pt x="9386" y="15514"/>
                  <a:pt x="9429" y="15503"/>
                </a:cubicBezTo>
                <a:cubicBezTo>
                  <a:pt x="9460" y="15490"/>
                  <a:pt x="9484" y="15485"/>
                  <a:pt x="9507" y="15485"/>
                </a:cubicBezTo>
                <a:cubicBezTo>
                  <a:pt x="9523" y="15485"/>
                  <a:pt x="9539" y="15488"/>
                  <a:pt x="9557" y="15493"/>
                </a:cubicBezTo>
                <a:cubicBezTo>
                  <a:pt x="9570" y="15501"/>
                  <a:pt x="9582" y="15504"/>
                  <a:pt x="9597" y="15504"/>
                </a:cubicBezTo>
                <a:cubicBezTo>
                  <a:pt x="9622" y="15504"/>
                  <a:pt x="9654" y="15495"/>
                  <a:pt x="9708" y="15481"/>
                </a:cubicBezTo>
                <a:cubicBezTo>
                  <a:pt x="9772" y="15460"/>
                  <a:pt x="9847" y="15438"/>
                  <a:pt x="9869" y="15428"/>
                </a:cubicBezTo>
                <a:cubicBezTo>
                  <a:pt x="9891" y="15420"/>
                  <a:pt x="9920" y="15413"/>
                  <a:pt x="9942" y="15413"/>
                </a:cubicBezTo>
                <a:cubicBezTo>
                  <a:pt x="9951" y="15413"/>
                  <a:pt x="9959" y="15414"/>
                  <a:pt x="9965" y="15417"/>
                </a:cubicBezTo>
                <a:cubicBezTo>
                  <a:pt x="9986" y="15417"/>
                  <a:pt x="10029" y="15407"/>
                  <a:pt x="10051" y="15396"/>
                </a:cubicBezTo>
                <a:cubicBezTo>
                  <a:pt x="10083" y="15374"/>
                  <a:pt x="10115" y="15374"/>
                  <a:pt x="10126" y="15374"/>
                </a:cubicBezTo>
                <a:cubicBezTo>
                  <a:pt x="10133" y="15377"/>
                  <a:pt x="10140" y="15379"/>
                  <a:pt x="10147" y="15379"/>
                </a:cubicBezTo>
                <a:cubicBezTo>
                  <a:pt x="10166" y="15379"/>
                  <a:pt x="10186" y="15371"/>
                  <a:pt x="10201" y="15364"/>
                </a:cubicBezTo>
                <a:cubicBezTo>
                  <a:pt x="10265" y="15353"/>
                  <a:pt x="10384" y="15331"/>
                  <a:pt x="10544" y="15310"/>
                </a:cubicBezTo>
                <a:cubicBezTo>
                  <a:pt x="10587" y="15299"/>
                  <a:pt x="10663" y="15288"/>
                  <a:pt x="10694" y="15278"/>
                </a:cubicBezTo>
                <a:cubicBezTo>
                  <a:pt x="10737" y="15267"/>
                  <a:pt x="10791" y="15257"/>
                  <a:pt x="10823" y="15257"/>
                </a:cubicBezTo>
                <a:cubicBezTo>
                  <a:pt x="10856" y="15257"/>
                  <a:pt x="10909" y="15235"/>
                  <a:pt x="10942" y="15214"/>
                </a:cubicBezTo>
                <a:cubicBezTo>
                  <a:pt x="10979" y="15189"/>
                  <a:pt x="11002" y="15178"/>
                  <a:pt x="11021" y="15178"/>
                </a:cubicBezTo>
                <a:cubicBezTo>
                  <a:pt x="11035" y="15178"/>
                  <a:pt x="11046" y="15183"/>
                  <a:pt x="11059" y="15192"/>
                </a:cubicBezTo>
                <a:cubicBezTo>
                  <a:pt x="11065" y="15195"/>
                  <a:pt x="11071" y="15196"/>
                  <a:pt x="11079" y="15196"/>
                </a:cubicBezTo>
                <a:cubicBezTo>
                  <a:pt x="11099" y="15196"/>
                  <a:pt x="11127" y="15186"/>
                  <a:pt x="11166" y="15171"/>
                </a:cubicBezTo>
                <a:cubicBezTo>
                  <a:pt x="11206" y="15155"/>
                  <a:pt x="11245" y="15145"/>
                  <a:pt x="11280" y="15145"/>
                </a:cubicBezTo>
                <a:cubicBezTo>
                  <a:pt x="11293" y="15145"/>
                  <a:pt x="11305" y="15146"/>
                  <a:pt x="11316" y="15149"/>
                </a:cubicBezTo>
                <a:cubicBezTo>
                  <a:pt x="11328" y="15151"/>
                  <a:pt x="11340" y="15152"/>
                  <a:pt x="11351" y="15152"/>
                </a:cubicBezTo>
                <a:cubicBezTo>
                  <a:pt x="11412" y="15152"/>
                  <a:pt x="11467" y="15128"/>
                  <a:pt x="11521" y="15074"/>
                </a:cubicBezTo>
                <a:cubicBezTo>
                  <a:pt x="11574" y="15031"/>
                  <a:pt x="11660" y="15009"/>
                  <a:pt x="11810" y="14988"/>
                </a:cubicBezTo>
                <a:lnTo>
                  <a:pt x="11896" y="14967"/>
                </a:lnTo>
                <a:cubicBezTo>
                  <a:pt x="11907" y="14956"/>
                  <a:pt x="11928" y="14945"/>
                  <a:pt x="11960" y="14945"/>
                </a:cubicBezTo>
                <a:cubicBezTo>
                  <a:pt x="12046" y="14945"/>
                  <a:pt x="12175" y="14913"/>
                  <a:pt x="12218" y="14870"/>
                </a:cubicBezTo>
                <a:cubicBezTo>
                  <a:pt x="12239" y="14849"/>
                  <a:pt x="12272" y="14838"/>
                  <a:pt x="12293" y="14838"/>
                </a:cubicBezTo>
                <a:cubicBezTo>
                  <a:pt x="12314" y="14838"/>
                  <a:pt x="12357" y="14816"/>
                  <a:pt x="12400" y="14795"/>
                </a:cubicBezTo>
                <a:cubicBezTo>
                  <a:pt x="12443" y="14773"/>
                  <a:pt x="12475" y="14773"/>
                  <a:pt x="12508" y="14773"/>
                </a:cubicBezTo>
                <a:cubicBezTo>
                  <a:pt x="12513" y="14776"/>
                  <a:pt x="12520" y="14778"/>
                  <a:pt x="12528" y="14778"/>
                </a:cubicBezTo>
                <a:cubicBezTo>
                  <a:pt x="12551" y="14778"/>
                  <a:pt x="12585" y="14765"/>
                  <a:pt x="12625" y="14742"/>
                </a:cubicBezTo>
                <a:cubicBezTo>
                  <a:pt x="12668" y="14709"/>
                  <a:pt x="12711" y="14688"/>
                  <a:pt x="12722" y="14688"/>
                </a:cubicBezTo>
                <a:cubicBezTo>
                  <a:pt x="12722" y="14688"/>
                  <a:pt x="12744" y="14677"/>
                  <a:pt x="12765" y="14656"/>
                </a:cubicBezTo>
                <a:cubicBezTo>
                  <a:pt x="12775" y="14634"/>
                  <a:pt x="12797" y="14623"/>
                  <a:pt x="12818" y="14623"/>
                </a:cubicBezTo>
                <a:cubicBezTo>
                  <a:pt x="12829" y="14623"/>
                  <a:pt x="12851" y="14602"/>
                  <a:pt x="12872" y="14592"/>
                </a:cubicBezTo>
                <a:cubicBezTo>
                  <a:pt x="12898" y="14574"/>
                  <a:pt x="12925" y="14556"/>
                  <a:pt x="12946" y="14556"/>
                </a:cubicBezTo>
                <a:cubicBezTo>
                  <a:pt x="12950" y="14556"/>
                  <a:pt x="12954" y="14557"/>
                  <a:pt x="12958" y="14559"/>
                </a:cubicBezTo>
                <a:cubicBezTo>
                  <a:pt x="13001" y="14559"/>
                  <a:pt x="13033" y="14549"/>
                  <a:pt x="13076" y="14506"/>
                </a:cubicBezTo>
                <a:cubicBezTo>
                  <a:pt x="13108" y="14473"/>
                  <a:pt x="13140" y="14441"/>
                  <a:pt x="13151" y="14441"/>
                </a:cubicBezTo>
                <a:cubicBezTo>
                  <a:pt x="13183" y="14441"/>
                  <a:pt x="13548" y="14151"/>
                  <a:pt x="13548" y="14120"/>
                </a:cubicBezTo>
                <a:cubicBezTo>
                  <a:pt x="13548" y="14108"/>
                  <a:pt x="13580" y="14055"/>
                  <a:pt x="13633" y="14012"/>
                </a:cubicBezTo>
                <a:lnTo>
                  <a:pt x="13730" y="13915"/>
                </a:lnTo>
                <a:cubicBezTo>
                  <a:pt x="13741" y="13905"/>
                  <a:pt x="13784" y="13830"/>
                  <a:pt x="13826" y="13744"/>
                </a:cubicBezTo>
                <a:cubicBezTo>
                  <a:pt x="13869" y="13648"/>
                  <a:pt x="13923" y="13562"/>
                  <a:pt x="13934" y="13540"/>
                </a:cubicBezTo>
                <a:cubicBezTo>
                  <a:pt x="13945" y="13508"/>
                  <a:pt x="13988" y="13443"/>
                  <a:pt x="14020" y="13390"/>
                </a:cubicBezTo>
                <a:cubicBezTo>
                  <a:pt x="14052" y="13326"/>
                  <a:pt x="14105" y="13261"/>
                  <a:pt x="14127" y="13250"/>
                </a:cubicBezTo>
                <a:cubicBezTo>
                  <a:pt x="14148" y="13219"/>
                  <a:pt x="14159" y="13197"/>
                  <a:pt x="14159" y="13176"/>
                </a:cubicBezTo>
                <a:cubicBezTo>
                  <a:pt x="14159" y="13164"/>
                  <a:pt x="14170" y="13133"/>
                  <a:pt x="14191" y="13111"/>
                </a:cubicBezTo>
                <a:cubicBezTo>
                  <a:pt x="14213" y="13100"/>
                  <a:pt x="14234" y="13068"/>
                  <a:pt x="14234" y="13068"/>
                </a:cubicBezTo>
                <a:cubicBezTo>
                  <a:pt x="14234" y="13057"/>
                  <a:pt x="14267" y="12993"/>
                  <a:pt x="14310" y="12940"/>
                </a:cubicBezTo>
                <a:cubicBezTo>
                  <a:pt x="14352" y="12875"/>
                  <a:pt x="14384" y="12821"/>
                  <a:pt x="14384" y="12811"/>
                </a:cubicBezTo>
                <a:cubicBezTo>
                  <a:pt x="14384" y="12790"/>
                  <a:pt x="14427" y="12735"/>
                  <a:pt x="14470" y="12693"/>
                </a:cubicBezTo>
                <a:cubicBezTo>
                  <a:pt x="14513" y="12639"/>
                  <a:pt x="14567" y="12575"/>
                  <a:pt x="14577" y="12554"/>
                </a:cubicBezTo>
                <a:cubicBezTo>
                  <a:pt x="14599" y="12521"/>
                  <a:pt x="14631" y="12478"/>
                  <a:pt x="14653" y="12457"/>
                </a:cubicBezTo>
                <a:cubicBezTo>
                  <a:pt x="14674" y="12425"/>
                  <a:pt x="14696" y="12382"/>
                  <a:pt x="14696" y="12371"/>
                </a:cubicBezTo>
                <a:cubicBezTo>
                  <a:pt x="14696" y="12349"/>
                  <a:pt x="14727" y="12318"/>
                  <a:pt x="14760" y="12296"/>
                </a:cubicBezTo>
                <a:cubicBezTo>
                  <a:pt x="14792" y="12275"/>
                  <a:pt x="14835" y="12221"/>
                  <a:pt x="14846" y="12167"/>
                </a:cubicBezTo>
                <a:cubicBezTo>
                  <a:pt x="14867" y="12124"/>
                  <a:pt x="14889" y="12092"/>
                  <a:pt x="14910" y="12092"/>
                </a:cubicBezTo>
                <a:cubicBezTo>
                  <a:pt x="14921" y="12092"/>
                  <a:pt x="14932" y="12070"/>
                  <a:pt x="14942" y="12049"/>
                </a:cubicBezTo>
                <a:cubicBezTo>
                  <a:pt x="14953" y="12039"/>
                  <a:pt x="14985" y="11996"/>
                  <a:pt x="15017" y="11974"/>
                </a:cubicBezTo>
                <a:cubicBezTo>
                  <a:pt x="15060" y="11931"/>
                  <a:pt x="15071" y="11899"/>
                  <a:pt x="15082" y="11856"/>
                </a:cubicBezTo>
                <a:cubicBezTo>
                  <a:pt x="15082" y="11824"/>
                  <a:pt x="15103" y="11749"/>
                  <a:pt x="15125" y="11695"/>
                </a:cubicBezTo>
                <a:cubicBezTo>
                  <a:pt x="15156" y="11641"/>
                  <a:pt x="15168" y="11577"/>
                  <a:pt x="15168" y="11545"/>
                </a:cubicBezTo>
                <a:cubicBezTo>
                  <a:pt x="15168" y="11513"/>
                  <a:pt x="15189" y="11481"/>
                  <a:pt x="15211" y="11459"/>
                </a:cubicBezTo>
                <a:cubicBezTo>
                  <a:pt x="15232" y="11438"/>
                  <a:pt x="15242" y="11417"/>
                  <a:pt x="15232" y="11374"/>
                </a:cubicBezTo>
                <a:cubicBezTo>
                  <a:pt x="15221" y="11331"/>
                  <a:pt x="15199" y="11223"/>
                  <a:pt x="15199" y="11181"/>
                </a:cubicBezTo>
                <a:cubicBezTo>
                  <a:pt x="15199" y="11181"/>
                  <a:pt x="15199" y="11159"/>
                  <a:pt x="15211" y="11148"/>
                </a:cubicBezTo>
                <a:cubicBezTo>
                  <a:pt x="15242" y="11062"/>
                  <a:pt x="15253" y="10837"/>
                  <a:pt x="15221" y="10794"/>
                </a:cubicBezTo>
                <a:cubicBezTo>
                  <a:pt x="15199" y="10773"/>
                  <a:pt x="15178" y="10601"/>
                  <a:pt x="15199" y="10601"/>
                </a:cubicBezTo>
                <a:cubicBezTo>
                  <a:pt x="15221" y="10601"/>
                  <a:pt x="15232" y="10473"/>
                  <a:pt x="15242" y="10311"/>
                </a:cubicBezTo>
                <a:cubicBezTo>
                  <a:pt x="15242" y="10258"/>
                  <a:pt x="15242" y="9958"/>
                  <a:pt x="15232" y="9775"/>
                </a:cubicBezTo>
                <a:lnTo>
                  <a:pt x="15232" y="9507"/>
                </a:lnTo>
                <a:cubicBezTo>
                  <a:pt x="15242" y="9014"/>
                  <a:pt x="15221" y="8381"/>
                  <a:pt x="15199" y="8327"/>
                </a:cubicBezTo>
                <a:cubicBezTo>
                  <a:pt x="15189" y="8306"/>
                  <a:pt x="15189" y="8263"/>
                  <a:pt x="15199" y="8230"/>
                </a:cubicBezTo>
                <a:cubicBezTo>
                  <a:pt x="15221" y="8177"/>
                  <a:pt x="15211" y="8145"/>
                  <a:pt x="15189" y="8037"/>
                </a:cubicBezTo>
                <a:cubicBezTo>
                  <a:pt x="15156" y="7930"/>
                  <a:pt x="15156" y="7898"/>
                  <a:pt x="15168" y="7770"/>
                </a:cubicBezTo>
                <a:cubicBezTo>
                  <a:pt x="15189" y="7598"/>
                  <a:pt x="15178" y="7437"/>
                  <a:pt x="15146" y="7222"/>
                </a:cubicBezTo>
                <a:cubicBezTo>
                  <a:pt x="15135" y="7136"/>
                  <a:pt x="15125" y="7051"/>
                  <a:pt x="15125" y="7019"/>
                </a:cubicBezTo>
                <a:cubicBezTo>
                  <a:pt x="15125" y="6997"/>
                  <a:pt x="15114" y="6965"/>
                  <a:pt x="15103" y="6954"/>
                </a:cubicBezTo>
                <a:cubicBezTo>
                  <a:pt x="15092" y="6943"/>
                  <a:pt x="15082" y="6890"/>
                  <a:pt x="15071" y="6847"/>
                </a:cubicBezTo>
                <a:cubicBezTo>
                  <a:pt x="15060" y="6793"/>
                  <a:pt x="15039" y="6729"/>
                  <a:pt x="15017" y="6697"/>
                </a:cubicBezTo>
                <a:cubicBezTo>
                  <a:pt x="14996" y="6654"/>
                  <a:pt x="14975" y="6611"/>
                  <a:pt x="14963" y="6525"/>
                </a:cubicBezTo>
                <a:cubicBezTo>
                  <a:pt x="14963" y="6471"/>
                  <a:pt x="14953" y="6397"/>
                  <a:pt x="14932" y="6375"/>
                </a:cubicBezTo>
                <a:cubicBezTo>
                  <a:pt x="14878" y="6278"/>
                  <a:pt x="14856" y="6204"/>
                  <a:pt x="14846" y="6118"/>
                </a:cubicBezTo>
                <a:cubicBezTo>
                  <a:pt x="14835" y="6075"/>
                  <a:pt x="14824" y="6021"/>
                  <a:pt x="14803" y="5999"/>
                </a:cubicBezTo>
                <a:cubicBezTo>
                  <a:pt x="14792" y="5978"/>
                  <a:pt x="14782" y="5935"/>
                  <a:pt x="14782" y="5903"/>
                </a:cubicBezTo>
                <a:cubicBezTo>
                  <a:pt x="14782" y="5860"/>
                  <a:pt x="14770" y="5828"/>
                  <a:pt x="14749" y="5806"/>
                </a:cubicBezTo>
                <a:cubicBezTo>
                  <a:pt x="14727" y="5785"/>
                  <a:pt x="14727" y="5742"/>
                  <a:pt x="14727" y="5678"/>
                </a:cubicBezTo>
                <a:cubicBezTo>
                  <a:pt x="14727" y="5592"/>
                  <a:pt x="14706" y="5549"/>
                  <a:pt x="14674" y="5463"/>
                </a:cubicBezTo>
                <a:cubicBezTo>
                  <a:pt x="14631" y="5388"/>
                  <a:pt x="14620" y="5345"/>
                  <a:pt x="14631" y="5313"/>
                </a:cubicBezTo>
                <a:cubicBezTo>
                  <a:pt x="14631" y="5291"/>
                  <a:pt x="14631" y="5260"/>
                  <a:pt x="14610" y="5227"/>
                </a:cubicBezTo>
                <a:cubicBezTo>
                  <a:pt x="14599" y="5206"/>
                  <a:pt x="14577" y="5163"/>
                  <a:pt x="14567" y="5131"/>
                </a:cubicBezTo>
                <a:cubicBezTo>
                  <a:pt x="14556" y="5098"/>
                  <a:pt x="14524" y="5045"/>
                  <a:pt x="14491" y="5002"/>
                </a:cubicBezTo>
                <a:cubicBezTo>
                  <a:pt x="14460" y="4959"/>
                  <a:pt x="14438" y="4916"/>
                  <a:pt x="14438" y="4895"/>
                </a:cubicBezTo>
                <a:cubicBezTo>
                  <a:pt x="14438" y="4874"/>
                  <a:pt x="14417" y="4831"/>
                  <a:pt x="14384" y="4788"/>
                </a:cubicBezTo>
                <a:cubicBezTo>
                  <a:pt x="14352" y="4745"/>
                  <a:pt x="14320" y="4691"/>
                  <a:pt x="14320" y="4669"/>
                </a:cubicBezTo>
                <a:cubicBezTo>
                  <a:pt x="14310" y="4648"/>
                  <a:pt x="14298" y="4626"/>
                  <a:pt x="14288" y="4616"/>
                </a:cubicBezTo>
                <a:cubicBezTo>
                  <a:pt x="14277" y="4605"/>
                  <a:pt x="14245" y="4573"/>
                  <a:pt x="14234" y="4530"/>
                </a:cubicBezTo>
                <a:cubicBezTo>
                  <a:pt x="14213" y="4498"/>
                  <a:pt x="14159" y="4433"/>
                  <a:pt x="14116" y="4402"/>
                </a:cubicBezTo>
                <a:cubicBezTo>
                  <a:pt x="14062" y="4359"/>
                  <a:pt x="14031" y="4316"/>
                  <a:pt x="14020" y="4273"/>
                </a:cubicBezTo>
                <a:cubicBezTo>
                  <a:pt x="14009" y="4230"/>
                  <a:pt x="13977" y="4197"/>
                  <a:pt x="13955" y="4187"/>
                </a:cubicBezTo>
                <a:cubicBezTo>
                  <a:pt x="13934" y="4176"/>
                  <a:pt x="13912" y="4154"/>
                  <a:pt x="13902" y="4133"/>
                </a:cubicBezTo>
                <a:cubicBezTo>
                  <a:pt x="13891" y="4112"/>
                  <a:pt x="13848" y="4058"/>
                  <a:pt x="13805" y="4004"/>
                </a:cubicBezTo>
                <a:cubicBezTo>
                  <a:pt x="13773" y="3951"/>
                  <a:pt x="13719" y="3887"/>
                  <a:pt x="13698" y="3854"/>
                </a:cubicBezTo>
                <a:cubicBezTo>
                  <a:pt x="13666" y="3822"/>
                  <a:pt x="13633" y="3779"/>
                  <a:pt x="13602" y="3768"/>
                </a:cubicBezTo>
                <a:cubicBezTo>
                  <a:pt x="13580" y="3747"/>
                  <a:pt x="13473" y="3651"/>
                  <a:pt x="13366" y="3554"/>
                </a:cubicBezTo>
                <a:cubicBezTo>
                  <a:pt x="13269" y="3458"/>
                  <a:pt x="13173" y="3372"/>
                  <a:pt x="13161" y="3372"/>
                </a:cubicBezTo>
                <a:cubicBezTo>
                  <a:pt x="13151" y="3372"/>
                  <a:pt x="13119" y="3339"/>
                  <a:pt x="13097" y="3286"/>
                </a:cubicBezTo>
                <a:cubicBezTo>
                  <a:pt x="13065" y="3211"/>
                  <a:pt x="13033" y="3179"/>
                  <a:pt x="12979" y="3157"/>
                </a:cubicBezTo>
                <a:cubicBezTo>
                  <a:pt x="12904" y="3103"/>
                  <a:pt x="12829" y="3017"/>
                  <a:pt x="12797" y="2953"/>
                </a:cubicBezTo>
                <a:cubicBezTo>
                  <a:pt x="12786" y="2921"/>
                  <a:pt x="12754" y="2867"/>
                  <a:pt x="12701" y="2836"/>
                </a:cubicBezTo>
                <a:cubicBezTo>
                  <a:pt x="12647" y="2781"/>
                  <a:pt x="12625" y="2760"/>
                  <a:pt x="12636" y="2739"/>
                </a:cubicBezTo>
                <a:cubicBezTo>
                  <a:pt x="12636" y="2717"/>
                  <a:pt x="12625" y="2685"/>
                  <a:pt x="12582" y="2653"/>
                </a:cubicBezTo>
                <a:cubicBezTo>
                  <a:pt x="12486" y="2557"/>
                  <a:pt x="12432" y="2492"/>
                  <a:pt x="12400" y="2438"/>
                </a:cubicBezTo>
                <a:cubicBezTo>
                  <a:pt x="12389" y="2406"/>
                  <a:pt x="12357" y="2385"/>
                  <a:pt x="12336" y="2374"/>
                </a:cubicBezTo>
                <a:cubicBezTo>
                  <a:pt x="12314" y="2374"/>
                  <a:pt x="12282" y="2342"/>
                  <a:pt x="12260" y="2310"/>
                </a:cubicBezTo>
                <a:cubicBezTo>
                  <a:pt x="12229" y="2278"/>
                  <a:pt x="12207" y="2256"/>
                  <a:pt x="12196" y="2256"/>
                </a:cubicBezTo>
                <a:cubicBezTo>
                  <a:pt x="12186" y="2256"/>
                  <a:pt x="12143" y="2224"/>
                  <a:pt x="12100" y="2192"/>
                </a:cubicBezTo>
                <a:cubicBezTo>
                  <a:pt x="12064" y="2156"/>
                  <a:pt x="12036" y="2135"/>
                  <a:pt x="12021" y="2135"/>
                </a:cubicBezTo>
                <a:cubicBezTo>
                  <a:pt x="12018" y="2135"/>
                  <a:pt x="12016" y="2136"/>
                  <a:pt x="12014" y="2138"/>
                </a:cubicBezTo>
                <a:cubicBezTo>
                  <a:pt x="11993" y="2138"/>
                  <a:pt x="11950" y="2116"/>
                  <a:pt x="11896" y="2074"/>
                </a:cubicBezTo>
                <a:cubicBezTo>
                  <a:pt x="11853" y="2042"/>
                  <a:pt x="11800" y="2009"/>
                  <a:pt x="11788" y="2009"/>
                </a:cubicBezTo>
                <a:cubicBezTo>
                  <a:pt x="11767" y="2009"/>
                  <a:pt x="11746" y="1999"/>
                  <a:pt x="11735" y="1988"/>
                </a:cubicBezTo>
                <a:cubicBezTo>
                  <a:pt x="11714" y="1977"/>
                  <a:pt x="11638" y="1956"/>
                  <a:pt x="11564" y="1945"/>
                </a:cubicBezTo>
                <a:cubicBezTo>
                  <a:pt x="11456" y="1923"/>
                  <a:pt x="11413" y="1913"/>
                  <a:pt x="11392" y="1880"/>
                </a:cubicBezTo>
                <a:cubicBezTo>
                  <a:pt x="11359" y="1838"/>
                  <a:pt x="11156" y="1816"/>
                  <a:pt x="10415" y="1806"/>
                </a:cubicBezTo>
                <a:lnTo>
                  <a:pt x="9869" y="1806"/>
                </a:lnTo>
                <a:cubicBezTo>
                  <a:pt x="9697" y="1806"/>
                  <a:pt x="9472" y="1816"/>
                  <a:pt x="9440" y="1838"/>
                </a:cubicBezTo>
                <a:cubicBezTo>
                  <a:pt x="9429" y="1843"/>
                  <a:pt x="9418" y="1846"/>
                  <a:pt x="9409" y="1846"/>
                </a:cubicBezTo>
                <a:cubicBezTo>
                  <a:pt x="9400" y="1846"/>
                  <a:pt x="9391" y="1843"/>
                  <a:pt x="9386" y="1838"/>
                </a:cubicBezTo>
                <a:cubicBezTo>
                  <a:pt x="9371" y="1830"/>
                  <a:pt x="9356" y="1823"/>
                  <a:pt x="9337" y="1823"/>
                </a:cubicBezTo>
                <a:cubicBezTo>
                  <a:pt x="9329" y="1823"/>
                  <a:pt x="9320" y="1824"/>
                  <a:pt x="9311" y="1827"/>
                </a:cubicBezTo>
                <a:cubicBezTo>
                  <a:pt x="9290" y="1827"/>
                  <a:pt x="9225" y="1849"/>
                  <a:pt x="9161" y="1859"/>
                </a:cubicBezTo>
                <a:cubicBezTo>
                  <a:pt x="9107" y="1870"/>
                  <a:pt x="9032" y="1875"/>
                  <a:pt x="8966" y="1875"/>
                </a:cubicBezTo>
                <a:cubicBezTo>
                  <a:pt x="8901" y="1875"/>
                  <a:pt x="8844" y="1870"/>
                  <a:pt x="8828" y="1859"/>
                </a:cubicBezTo>
                <a:cubicBezTo>
                  <a:pt x="8818" y="1859"/>
                  <a:pt x="8764" y="1859"/>
                  <a:pt x="8721" y="1870"/>
                </a:cubicBezTo>
                <a:cubicBezTo>
                  <a:pt x="8665" y="1889"/>
                  <a:pt x="8587" y="1900"/>
                  <a:pt x="8517" y="1900"/>
                </a:cubicBezTo>
                <a:cubicBezTo>
                  <a:pt x="8466" y="1900"/>
                  <a:pt x="8420" y="1894"/>
                  <a:pt x="8389" y="1880"/>
                </a:cubicBezTo>
                <a:cubicBezTo>
                  <a:pt x="8356" y="1880"/>
                  <a:pt x="8313" y="1880"/>
                  <a:pt x="8270" y="1892"/>
                </a:cubicBezTo>
                <a:cubicBezTo>
                  <a:pt x="8227" y="1892"/>
                  <a:pt x="8163" y="1902"/>
                  <a:pt x="8131" y="1902"/>
                </a:cubicBezTo>
                <a:cubicBezTo>
                  <a:pt x="8088" y="1902"/>
                  <a:pt x="8045" y="1902"/>
                  <a:pt x="8034" y="1913"/>
                </a:cubicBezTo>
                <a:cubicBezTo>
                  <a:pt x="8024" y="1923"/>
                  <a:pt x="7927" y="1923"/>
                  <a:pt x="7820" y="1923"/>
                </a:cubicBezTo>
                <a:cubicBezTo>
                  <a:pt x="7691" y="1923"/>
                  <a:pt x="7605" y="1935"/>
                  <a:pt x="7595" y="1945"/>
                </a:cubicBezTo>
                <a:cubicBezTo>
                  <a:pt x="7575" y="1958"/>
                  <a:pt x="7509" y="1968"/>
                  <a:pt x="7454" y="1968"/>
                </a:cubicBezTo>
                <a:cubicBezTo>
                  <a:pt x="7421" y="1968"/>
                  <a:pt x="7392" y="1964"/>
                  <a:pt x="7380" y="1956"/>
                </a:cubicBezTo>
                <a:cubicBezTo>
                  <a:pt x="7369" y="1956"/>
                  <a:pt x="7337" y="1956"/>
                  <a:pt x="7305" y="1966"/>
                </a:cubicBezTo>
                <a:cubicBezTo>
                  <a:pt x="7234" y="1992"/>
                  <a:pt x="7186" y="2007"/>
                  <a:pt x="7157" y="2007"/>
                </a:cubicBezTo>
                <a:cubicBezTo>
                  <a:pt x="7138" y="2007"/>
                  <a:pt x="7127" y="2001"/>
                  <a:pt x="7123" y="1988"/>
                </a:cubicBezTo>
                <a:cubicBezTo>
                  <a:pt x="7118" y="1978"/>
                  <a:pt x="7092" y="1973"/>
                  <a:pt x="7035" y="1973"/>
                </a:cubicBezTo>
                <a:cubicBezTo>
                  <a:pt x="6966" y="1973"/>
                  <a:pt x="6850" y="1981"/>
                  <a:pt x="6672" y="1999"/>
                </a:cubicBezTo>
                <a:cubicBezTo>
                  <a:pt x="6587" y="1999"/>
                  <a:pt x="6458" y="2009"/>
                  <a:pt x="6382" y="2009"/>
                </a:cubicBezTo>
                <a:cubicBezTo>
                  <a:pt x="6351" y="2006"/>
                  <a:pt x="6326" y="2005"/>
                  <a:pt x="6306" y="2005"/>
                </a:cubicBezTo>
                <a:cubicBezTo>
                  <a:pt x="6258" y="2005"/>
                  <a:pt x="6237" y="2012"/>
                  <a:pt x="6222" y="2020"/>
                </a:cubicBezTo>
                <a:cubicBezTo>
                  <a:pt x="6209" y="2033"/>
                  <a:pt x="6197" y="2038"/>
                  <a:pt x="6176" y="2038"/>
                </a:cubicBezTo>
                <a:cubicBezTo>
                  <a:pt x="6161" y="2038"/>
                  <a:pt x="6142" y="2035"/>
                  <a:pt x="6115" y="2031"/>
                </a:cubicBezTo>
                <a:cubicBezTo>
                  <a:pt x="6062" y="2021"/>
                  <a:pt x="6028" y="2016"/>
                  <a:pt x="6003" y="2016"/>
                </a:cubicBezTo>
                <a:cubicBezTo>
                  <a:pt x="5973" y="2016"/>
                  <a:pt x="5956" y="2024"/>
                  <a:pt x="5932" y="2042"/>
                </a:cubicBezTo>
                <a:cubicBezTo>
                  <a:pt x="5910" y="2063"/>
                  <a:pt x="5868" y="2074"/>
                  <a:pt x="5825" y="2074"/>
                </a:cubicBezTo>
                <a:cubicBezTo>
                  <a:pt x="5793" y="2085"/>
                  <a:pt x="5717" y="2085"/>
                  <a:pt x="5664" y="2106"/>
                </a:cubicBezTo>
                <a:cubicBezTo>
                  <a:pt x="5610" y="2116"/>
                  <a:pt x="5524" y="2128"/>
                  <a:pt x="5471" y="2128"/>
                </a:cubicBezTo>
                <a:cubicBezTo>
                  <a:pt x="5407" y="2128"/>
                  <a:pt x="5374" y="2138"/>
                  <a:pt x="5364" y="2149"/>
                </a:cubicBezTo>
                <a:cubicBezTo>
                  <a:pt x="5364" y="2171"/>
                  <a:pt x="5321" y="2192"/>
                  <a:pt x="5267" y="2213"/>
                </a:cubicBezTo>
                <a:cubicBezTo>
                  <a:pt x="5225" y="2234"/>
                  <a:pt x="5201" y="2246"/>
                  <a:pt x="5181" y="2246"/>
                </a:cubicBezTo>
                <a:cubicBezTo>
                  <a:pt x="5170" y="2246"/>
                  <a:pt x="5161" y="2242"/>
                  <a:pt x="5149" y="2235"/>
                </a:cubicBezTo>
                <a:cubicBezTo>
                  <a:pt x="5142" y="2231"/>
                  <a:pt x="5136" y="2229"/>
                  <a:pt x="5129" y="2229"/>
                </a:cubicBezTo>
                <a:cubicBezTo>
                  <a:pt x="5114" y="2229"/>
                  <a:pt x="5095" y="2238"/>
                  <a:pt x="5052" y="2267"/>
                </a:cubicBezTo>
                <a:cubicBezTo>
                  <a:pt x="5009" y="2299"/>
                  <a:pt x="4967" y="2321"/>
                  <a:pt x="4956" y="2321"/>
                </a:cubicBezTo>
                <a:cubicBezTo>
                  <a:pt x="4935" y="2321"/>
                  <a:pt x="4881" y="2352"/>
                  <a:pt x="4828" y="2385"/>
                </a:cubicBezTo>
                <a:cubicBezTo>
                  <a:pt x="4765" y="2420"/>
                  <a:pt x="4725" y="2441"/>
                  <a:pt x="4701" y="2441"/>
                </a:cubicBezTo>
                <a:cubicBezTo>
                  <a:pt x="4696" y="2441"/>
                  <a:pt x="4691" y="2440"/>
                  <a:pt x="4688" y="2438"/>
                </a:cubicBezTo>
                <a:cubicBezTo>
                  <a:pt x="4683" y="2437"/>
                  <a:pt x="4679" y="2437"/>
                  <a:pt x="4674" y="2437"/>
                </a:cubicBezTo>
                <a:cubicBezTo>
                  <a:pt x="4632" y="2437"/>
                  <a:pt x="4572" y="2478"/>
                  <a:pt x="4495" y="2545"/>
                </a:cubicBezTo>
                <a:cubicBezTo>
                  <a:pt x="4463" y="2578"/>
                  <a:pt x="4420" y="2600"/>
                  <a:pt x="4377" y="2600"/>
                </a:cubicBezTo>
                <a:cubicBezTo>
                  <a:pt x="4334" y="2610"/>
                  <a:pt x="4237" y="2653"/>
                  <a:pt x="4163" y="2696"/>
                </a:cubicBezTo>
                <a:cubicBezTo>
                  <a:pt x="4077" y="2739"/>
                  <a:pt x="4001" y="2771"/>
                  <a:pt x="3980" y="2771"/>
                </a:cubicBezTo>
                <a:cubicBezTo>
                  <a:pt x="3958" y="2771"/>
                  <a:pt x="3819" y="2836"/>
                  <a:pt x="3722" y="2878"/>
                </a:cubicBezTo>
                <a:cubicBezTo>
                  <a:pt x="3691" y="2900"/>
                  <a:pt x="3637" y="2910"/>
                  <a:pt x="3583" y="2910"/>
                </a:cubicBezTo>
                <a:cubicBezTo>
                  <a:pt x="3519" y="2910"/>
                  <a:pt x="3497" y="2910"/>
                  <a:pt x="3476" y="2932"/>
                </a:cubicBezTo>
                <a:cubicBezTo>
                  <a:pt x="3457" y="2961"/>
                  <a:pt x="3378" y="2998"/>
                  <a:pt x="3339" y="2998"/>
                </a:cubicBezTo>
                <a:cubicBezTo>
                  <a:pt x="3334" y="2998"/>
                  <a:pt x="3329" y="2997"/>
                  <a:pt x="3326" y="2996"/>
                </a:cubicBezTo>
                <a:cubicBezTo>
                  <a:pt x="3324" y="2994"/>
                  <a:pt x="3321" y="2993"/>
                  <a:pt x="3317" y="2993"/>
                </a:cubicBezTo>
                <a:cubicBezTo>
                  <a:pt x="3297" y="2993"/>
                  <a:pt x="3254" y="3013"/>
                  <a:pt x="3219" y="3039"/>
                </a:cubicBezTo>
                <a:cubicBezTo>
                  <a:pt x="3165" y="3060"/>
                  <a:pt x="3100" y="3082"/>
                  <a:pt x="3068" y="3082"/>
                </a:cubicBezTo>
                <a:cubicBezTo>
                  <a:pt x="3036" y="3082"/>
                  <a:pt x="3004" y="3103"/>
                  <a:pt x="2983" y="3125"/>
                </a:cubicBezTo>
                <a:cubicBezTo>
                  <a:pt x="2940" y="3168"/>
                  <a:pt x="2875" y="3200"/>
                  <a:pt x="2725" y="3265"/>
                </a:cubicBezTo>
                <a:cubicBezTo>
                  <a:pt x="2704" y="3275"/>
                  <a:pt x="2682" y="3296"/>
                  <a:pt x="2671" y="3318"/>
                </a:cubicBezTo>
                <a:cubicBezTo>
                  <a:pt x="2671" y="3350"/>
                  <a:pt x="2639" y="3372"/>
                  <a:pt x="2564" y="3415"/>
                </a:cubicBezTo>
                <a:cubicBezTo>
                  <a:pt x="2478" y="3468"/>
                  <a:pt x="2457" y="3489"/>
                  <a:pt x="2446" y="3522"/>
                </a:cubicBezTo>
                <a:cubicBezTo>
                  <a:pt x="2446" y="3554"/>
                  <a:pt x="2425" y="3586"/>
                  <a:pt x="2392" y="3597"/>
                </a:cubicBezTo>
                <a:cubicBezTo>
                  <a:pt x="2318" y="3640"/>
                  <a:pt x="2178" y="3790"/>
                  <a:pt x="2167" y="3844"/>
                </a:cubicBezTo>
                <a:cubicBezTo>
                  <a:pt x="2167" y="3876"/>
                  <a:pt x="2146" y="3918"/>
                  <a:pt x="2125" y="3940"/>
                </a:cubicBezTo>
                <a:cubicBezTo>
                  <a:pt x="2070" y="4004"/>
                  <a:pt x="1803" y="4498"/>
                  <a:pt x="1803" y="4541"/>
                </a:cubicBezTo>
                <a:cubicBezTo>
                  <a:pt x="1803" y="4552"/>
                  <a:pt x="1781" y="4595"/>
                  <a:pt x="1749" y="4638"/>
                </a:cubicBezTo>
                <a:cubicBezTo>
                  <a:pt x="1717" y="4680"/>
                  <a:pt x="1695" y="4723"/>
                  <a:pt x="1695" y="4755"/>
                </a:cubicBezTo>
                <a:cubicBezTo>
                  <a:pt x="1695" y="4788"/>
                  <a:pt x="1674" y="4841"/>
                  <a:pt x="1653" y="4884"/>
                </a:cubicBezTo>
                <a:cubicBezTo>
                  <a:pt x="1631" y="4927"/>
                  <a:pt x="1610" y="4970"/>
                  <a:pt x="1610" y="4991"/>
                </a:cubicBezTo>
                <a:cubicBezTo>
                  <a:pt x="1610" y="5013"/>
                  <a:pt x="1599" y="5034"/>
                  <a:pt x="1588" y="5055"/>
                </a:cubicBezTo>
                <a:cubicBezTo>
                  <a:pt x="1577" y="5077"/>
                  <a:pt x="1567" y="5109"/>
                  <a:pt x="1567" y="5141"/>
                </a:cubicBezTo>
                <a:cubicBezTo>
                  <a:pt x="1567" y="5195"/>
                  <a:pt x="1556" y="5206"/>
                  <a:pt x="1470" y="5388"/>
                </a:cubicBezTo>
                <a:cubicBezTo>
                  <a:pt x="1438" y="5453"/>
                  <a:pt x="1417" y="5506"/>
                  <a:pt x="1427" y="5527"/>
                </a:cubicBezTo>
                <a:cubicBezTo>
                  <a:pt x="1427" y="5549"/>
                  <a:pt x="1417" y="5592"/>
                  <a:pt x="1384" y="5646"/>
                </a:cubicBezTo>
                <a:cubicBezTo>
                  <a:pt x="1331" y="5720"/>
                  <a:pt x="1331" y="5753"/>
                  <a:pt x="1320" y="5839"/>
                </a:cubicBezTo>
                <a:cubicBezTo>
                  <a:pt x="1320" y="5914"/>
                  <a:pt x="1309" y="5956"/>
                  <a:pt x="1288" y="5999"/>
                </a:cubicBezTo>
                <a:cubicBezTo>
                  <a:pt x="1266" y="6032"/>
                  <a:pt x="1255" y="6064"/>
                  <a:pt x="1255" y="6075"/>
                </a:cubicBezTo>
                <a:cubicBezTo>
                  <a:pt x="1255" y="6085"/>
                  <a:pt x="1234" y="6118"/>
                  <a:pt x="1212" y="6139"/>
                </a:cubicBezTo>
                <a:cubicBezTo>
                  <a:pt x="1181" y="6182"/>
                  <a:pt x="1169" y="6204"/>
                  <a:pt x="1181" y="6246"/>
                </a:cubicBezTo>
                <a:cubicBezTo>
                  <a:pt x="1191" y="6300"/>
                  <a:pt x="1191" y="6311"/>
                  <a:pt x="1148" y="6332"/>
                </a:cubicBezTo>
                <a:cubicBezTo>
                  <a:pt x="1116" y="6354"/>
                  <a:pt x="1105" y="6375"/>
                  <a:pt x="1105" y="6418"/>
                </a:cubicBezTo>
                <a:cubicBezTo>
                  <a:pt x="1105" y="6450"/>
                  <a:pt x="1105" y="6493"/>
                  <a:pt x="1095" y="6525"/>
                </a:cubicBezTo>
                <a:cubicBezTo>
                  <a:pt x="1084" y="6547"/>
                  <a:pt x="1062" y="6611"/>
                  <a:pt x="1052" y="6676"/>
                </a:cubicBezTo>
                <a:cubicBezTo>
                  <a:pt x="1041" y="6740"/>
                  <a:pt x="1019" y="6826"/>
                  <a:pt x="1009" y="6869"/>
                </a:cubicBezTo>
                <a:cubicBezTo>
                  <a:pt x="988" y="6912"/>
                  <a:pt x="976" y="6965"/>
                  <a:pt x="988" y="6986"/>
                </a:cubicBezTo>
                <a:cubicBezTo>
                  <a:pt x="988" y="7019"/>
                  <a:pt x="988" y="7051"/>
                  <a:pt x="976" y="7062"/>
                </a:cubicBezTo>
                <a:cubicBezTo>
                  <a:pt x="955" y="7072"/>
                  <a:pt x="955" y="7126"/>
                  <a:pt x="966" y="7448"/>
                </a:cubicBezTo>
                <a:cubicBezTo>
                  <a:pt x="966" y="7544"/>
                  <a:pt x="945" y="7758"/>
                  <a:pt x="923" y="7844"/>
                </a:cubicBezTo>
                <a:cubicBezTo>
                  <a:pt x="912" y="7877"/>
                  <a:pt x="912" y="7930"/>
                  <a:pt x="923" y="8006"/>
                </a:cubicBezTo>
                <a:cubicBezTo>
                  <a:pt x="933" y="8059"/>
                  <a:pt x="945" y="8123"/>
                  <a:pt x="945" y="8156"/>
                </a:cubicBezTo>
                <a:cubicBezTo>
                  <a:pt x="933" y="8199"/>
                  <a:pt x="923" y="8552"/>
                  <a:pt x="912" y="8895"/>
                </a:cubicBezTo>
                <a:cubicBezTo>
                  <a:pt x="912" y="8938"/>
                  <a:pt x="912" y="9078"/>
                  <a:pt x="923" y="9217"/>
                </a:cubicBezTo>
                <a:cubicBezTo>
                  <a:pt x="933" y="9486"/>
                  <a:pt x="933" y="9722"/>
                  <a:pt x="923" y="9743"/>
                </a:cubicBezTo>
                <a:cubicBezTo>
                  <a:pt x="912" y="9754"/>
                  <a:pt x="923" y="9796"/>
                  <a:pt x="933" y="9861"/>
                </a:cubicBezTo>
                <a:cubicBezTo>
                  <a:pt x="945" y="9915"/>
                  <a:pt x="955" y="10011"/>
                  <a:pt x="955" y="10075"/>
                </a:cubicBezTo>
                <a:cubicBezTo>
                  <a:pt x="966" y="10215"/>
                  <a:pt x="998" y="10376"/>
                  <a:pt x="1030" y="10419"/>
                </a:cubicBezTo>
                <a:cubicBezTo>
                  <a:pt x="1052" y="10430"/>
                  <a:pt x="1062" y="10473"/>
                  <a:pt x="1062" y="10516"/>
                </a:cubicBezTo>
                <a:cubicBezTo>
                  <a:pt x="1062" y="10547"/>
                  <a:pt x="1073" y="10612"/>
                  <a:pt x="1095" y="10655"/>
                </a:cubicBezTo>
                <a:cubicBezTo>
                  <a:pt x="1116" y="10687"/>
                  <a:pt x="1116" y="10740"/>
                  <a:pt x="1116" y="10752"/>
                </a:cubicBezTo>
                <a:cubicBezTo>
                  <a:pt x="1116" y="10762"/>
                  <a:pt x="1116" y="10794"/>
                  <a:pt x="1138" y="10816"/>
                </a:cubicBezTo>
                <a:cubicBezTo>
                  <a:pt x="1148" y="10837"/>
                  <a:pt x="1159" y="10880"/>
                  <a:pt x="1159" y="10902"/>
                </a:cubicBezTo>
                <a:cubicBezTo>
                  <a:pt x="1159" y="10933"/>
                  <a:pt x="1169" y="10966"/>
                  <a:pt x="1191" y="10987"/>
                </a:cubicBezTo>
                <a:cubicBezTo>
                  <a:pt x="1266" y="11095"/>
                  <a:pt x="1309" y="11234"/>
                  <a:pt x="1288" y="11277"/>
                </a:cubicBezTo>
                <a:cubicBezTo>
                  <a:pt x="1266" y="11309"/>
                  <a:pt x="1266" y="11331"/>
                  <a:pt x="1341" y="11556"/>
                </a:cubicBezTo>
                <a:cubicBezTo>
                  <a:pt x="1363" y="11610"/>
                  <a:pt x="1384" y="11674"/>
                  <a:pt x="1395" y="11684"/>
                </a:cubicBezTo>
                <a:cubicBezTo>
                  <a:pt x="1405" y="11695"/>
                  <a:pt x="1417" y="11738"/>
                  <a:pt x="1427" y="11770"/>
                </a:cubicBezTo>
                <a:cubicBezTo>
                  <a:pt x="1448" y="11910"/>
                  <a:pt x="1491" y="12049"/>
                  <a:pt x="1502" y="12070"/>
                </a:cubicBezTo>
                <a:cubicBezTo>
                  <a:pt x="1524" y="12092"/>
                  <a:pt x="1534" y="12135"/>
                  <a:pt x="1545" y="12167"/>
                </a:cubicBezTo>
                <a:cubicBezTo>
                  <a:pt x="1556" y="12210"/>
                  <a:pt x="1588" y="12253"/>
                  <a:pt x="1599" y="12263"/>
                </a:cubicBezTo>
                <a:cubicBezTo>
                  <a:pt x="1620" y="12275"/>
                  <a:pt x="1631" y="12296"/>
                  <a:pt x="1620" y="12306"/>
                </a:cubicBezTo>
                <a:cubicBezTo>
                  <a:pt x="1620" y="12318"/>
                  <a:pt x="1631" y="12360"/>
                  <a:pt x="1663" y="12403"/>
                </a:cubicBezTo>
                <a:cubicBezTo>
                  <a:pt x="1770" y="12532"/>
                  <a:pt x="1846" y="12661"/>
                  <a:pt x="1856" y="12714"/>
                </a:cubicBezTo>
                <a:cubicBezTo>
                  <a:pt x="1867" y="12747"/>
                  <a:pt x="1899" y="12790"/>
                  <a:pt x="1920" y="12821"/>
                </a:cubicBezTo>
                <a:cubicBezTo>
                  <a:pt x="1953" y="12854"/>
                  <a:pt x="1963" y="12875"/>
                  <a:pt x="1963" y="12897"/>
                </a:cubicBezTo>
                <a:cubicBezTo>
                  <a:pt x="1953" y="12907"/>
                  <a:pt x="1963" y="12929"/>
                  <a:pt x="1985" y="12961"/>
                </a:cubicBezTo>
                <a:cubicBezTo>
                  <a:pt x="2006" y="12983"/>
                  <a:pt x="2039" y="13036"/>
                  <a:pt x="2049" y="13057"/>
                </a:cubicBezTo>
                <a:cubicBezTo>
                  <a:pt x="2070" y="13090"/>
                  <a:pt x="2092" y="13111"/>
                  <a:pt x="2113" y="13122"/>
                </a:cubicBezTo>
                <a:cubicBezTo>
                  <a:pt x="2125" y="13122"/>
                  <a:pt x="2135" y="13143"/>
                  <a:pt x="2135" y="13154"/>
                </a:cubicBezTo>
                <a:cubicBezTo>
                  <a:pt x="2135" y="13176"/>
                  <a:pt x="2156" y="13207"/>
                  <a:pt x="2178" y="13240"/>
                </a:cubicBezTo>
                <a:cubicBezTo>
                  <a:pt x="2210" y="13261"/>
                  <a:pt x="2253" y="13315"/>
                  <a:pt x="2275" y="13347"/>
                </a:cubicBezTo>
                <a:cubicBezTo>
                  <a:pt x="2296" y="13390"/>
                  <a:pt x="2339" y="13443"/>
                  <a:pt x="2371" y="13476"/>
                </a:cubicBezTo>
                <a:cubicBezTo>
                  <a:pt x="2403" y="13508"/>
                  <a:pt x="2425" y="13551"/>
                  <a:pt x="2425" y="13562"/>
                </a:cubicBezTo>
                <a:cubicBezTo>
                  <a:pt x="2425" y="13572"/>
                  <a:pt x="2446" y="13615"/>
                  <a:pt x="2468" y="13636"/>
                </a:cubicBezTo>
                <a:cubicBezTo>
                  <a:pt x="2489" y="13669"/>
                  <a:pt x="2521" y="13722"/>
                  <a:pt x="2554" y="13765"/>
                </a:cubicBezTo>
                <a:cubicBezTo>
                  <a:pt x="2564" y="13808"/>
                  <a:pt x="2596" y="13841"/>
                  <a:pt x="2607" y="13841"/>
                </a:cubicBezTo>
                <a:cubicBezTo>
                  <a:pt x="2639" y="13841"/>
                  <a:pt x="2832" y="14055"/>
                  <a:pt x="2864" y="14130"/>
                </a:cubicBezTo>
                <a:cubicBezTo>
                  <a:pt x="2886" y="14184"/>
                  <a:pt x="2907" y="14205"/>
                  <a:pt x="2950" y="14227"/>
                </a:cubicBezTo>
                <a:cubicBezTo>
                  <a:pt x="2983" y="14248"/>
                  <a:pt x="3014" y="14280"/>
                  <a:pt x="3026" y="14301"/>
                </a:cubicBezTo>
                <a:cubicBezTo>
                  <a:pt x="3043" y="14337"/>
                  <a:pt x="3068" y="14358"/>
                  <a:pt x="3095" y="14358"/>
                </a:cubicBezTo>
                <a:cubicBezTo>
                  <a:pt x="3101" y="14358"/>
                  <a:pt x="3106" y="14357"/>
                  <a:pt x="3111" y="14356"/>
                </a:cubicBezTo>
                <a:cubicBezTo>
                  <a:pt x="3122" y="14356"/>
                  <a:pt x="3143" y="14366"/>
                  <a:pt x="3154" y="14387"/>
                </a:cubicBezTo>
                <a:cubicBezTo>
                  <a:pt x="3165" y="14409"/>
                  <a:pt x="3219" y="14463"/>
                  <a:pt x="3283" y="14516"/>
                </a:cubicBezTo>
                <a:cubicBezTo>
                  <a:pt x="3347" y="14570"/>
                  <a:pt x="3401" y="14623"/>
                  <a:pt x="3412" y="14645"/>
                </a:cubicBezTo>
                <a:cubicBezTo>
                  <a:pt x="3422" y="14656"/>
                  <a:pt x="3443" y="14677"/>
                  <a:pt x="3455" y="14677"/>
                </a:cubicBezTo>
                <a:cubicBezTo>
                  <a:pt x="3508" y="14677"/>
                  <a:pt x="3626" y="14742"/>
                  <a:pt x="3615" y="14763"/>
                </a:cubicBezTo>
                <a:cubicBezTo>
                  <a:pt x="3605" y="14785"/>
                  <a:pt x="3808" y="14945"/>
                  <a:pt x="3841" y="14945"/>
                </a:cubicBezTo>
                <a:cubicBezTo>
                  <a:pt x="3841" y="14945"/>
                  <a:pt x="3851" y="14967"/>
                  <a:pt x="3862" y="14978"/>
                </a:cubicBezTo>
                <a:cubicBezTo>
                  <a:pt x="3862" y="14999"/>
                  <a:pt x="3884" y="15021"/>
                  <a:pt x="3915" y="15031"/>
                </a:cubicBezTo>
                <a:cubicBezTo>
                  <a:pt x="3937" y="15042"/>
                  <a:pt x="3991" y="15074"/>
                  <a:pt x="4023" y="15106"/>
                </a:cubicBezTo>
                <a:cubicBezTo>
                  <a:pt x="4055" y="15138"/>
                  <a:pt x="4108" y="15160"/>
                  <a:pt x="4130" y="15171"/>
                </a:cubicBezTo>
                <a:cubicBezTo>
                  <a:pt x="4163" y="15171"/>
                  <a:pt x="4184" y="15192"/>
                  <a:pt x="4184" y="15202"/>
                </a:cubicBezTo>
                <a:cubicBezTo>
                  <a:pt x="4184" y="15235"/>
                  <a:pt x="4302" y="15310"/>
                  <a:pt x="4398" y="15342"/>
                </a:cubicBezTo>
                <a:cubicBezTo>
                  <a:pt x="4463" y="15364"/>
                  <a:pt x="4484" y="15385"/>
                  <a:pt x="4495" y="15407"/>
                </a:cubicBezTo>
                <a:cubicBezTo>
                  <a:pt x="4495" y="15438"/>
                  <a:pt x="4527" y="15450"/>
                  <a:pt x="4645" y="15493"/>
                </a:cubicBezTo>
                <a:cubicBezTo>
                  <a:pt x="4731" y="15524"/>
                  <a:pt x="4806" y="15557"/>
                  <a:pt x="4816" y="15567"/>
                </a:cubicBezTo>
                <a:cubicBezTo>
                  <a:pt x="4828" y="15589"/>
                  <a:pt x="4849" y="15610"/>
                  <a:pt x="4881" y="15621"/>
                </a:cubicBezTo>
                <a:cubicBezTo>
                  <a:pt x="4913" y="15632"/>
                  <a:pt x="4956" y="15664"/>
                  <a:pt x="4988" y="15696"/>
                </a:cubicBezTo>
                <a:cubicBezTo>
                  <a:pt x="5009" y="15717"/>
                  <a:pt x="5042" y="15739"/>
                  <a:pt x="5064" y="15739"/>
                </a:cubicBezTo>
                <a:cubicBezTo>
                  <a:pt x="5074" y="15739"/>
                  <a:pt x="5106" y="15771"/>
                  <a:pt x="5138" y="15814"/>
                </a:cubicBezTo>
                <a:cubicBezTo>
                  <a:pt x="5181" y="15857"/>
                  <a:pt x="5224" y="15889"/>
                  <a:pt x="5300" y="15922"/>
                </a:cubicBezTo>
                <a:cubicBezTo>
                  <a:pt x="5374" y="15953"/>
                  <a:pt x="5428" y="15986"/>
                  <a:pt x="5493" y="16050"/>
                </a:cubicBezTo>
                <a:cubicBezTo>
                  <a:pt x="5535" y="16093"/>
                  <a:pt x="5589" y="16136"/>
                  <a:pt x="5600" y="16136"/>
                </a:cubicBezTo>
                <a:cubicBezTo>
                  <a:pt x="5621" y="16136"/>
                  <a:pt x="5696" y="16168"/>
                  <a:pt x="5771" y="16200"/>
                </a:cubicBezTo>
                <a:cubicBezTo>
                  <a:pt x="5857" y="16243"/>
                  <a:pt x="5943" y="16275"/>
                  <a:pt x="5965" y="16275"/>
                </a:cubicBezTo>
                <a:cubicBezTo>
                  <a:pt x="5996" y="16275"/>
                  <a:pt x="6050" y="16297"/>
                  <a:pt x="6082" y="16308"/>
                </a:cubicBezTo>
                <a:cubicBezTo>
                  <a:pt x="6157" y="16354"/>
                  <a:pt x="6280" y="16385"/>
                  <a:pt x="6346" y="16385"/>
                </a:cubicBezTo>
                <a:cubicBezTo>
                  <a:pt x="6356" y="16385"/>
                  <a:pt x="6365" y="16384"/>
                  <a:pt x="6372" y="16382"/>
                </a:cubicBezTo>
                <a:cubicBezTo>
                  <a:pt x="6381" y="16379"/>
                  <a:pt x="6390" y="16378"/>
                  <a:pt x="6397" y="16378"/>
                </a:cubicBezTo>
                <a:cubicBezTo>
                  <a:pt x="6415" y="16378"/>
                  <a:pt x="6425" y="16386"/>
                  <a:pt x="6425" y="16394"/>
                </a:cubicBezTo>
                <a:cubicBezTo>
                  <a:pt x="6436" y="16415"/>
                  <a:pt x="6490" y="16436"/>
                  <a:pt x="6565" y="16447"/>
                </a:cubicBezTo>
                <a:cubicBezTo>
                  <a:pt x="6630" y="16468"/>
                  <a:pt x="6715" y="16490"/>
                  <a:pt x="6737" y="16501"/>
                </a:cubicBezTo>
                <a:cubicBezTo>
                  <a:pt x="6762" y="16513"/>
                  <a:pt x="6783" y="16518"/>
                  <a:pt x="6807" y="16518"/>
                </a:cubicBezTo>
                <a:cubicBezTo>
                  <a:pt x="6824" y="16518"/>
                  <a:pt x="6843" y="16516"/>
                  <a:pt x="6866" y="16511"/>
                </a:cubicBezTo>
                <a:cubicBezTo>
                  <a:pt x="6914" y="16500"/>
                  <a:pt x="7042" y="16495"/>
                  <a:pt x="7164" y="16495"/>
                </a:cubicBezTo>
                <a:cubicBezTo>
                  <a:pt x="7286" y="16495"/>
                  <a:pt x="7402" y="16500"/>
                  <a:pt x="7423" y="16511"/>
                </a:cubicBezTo>
                <a:cubicBezTo>
                  <a:pt x="7429" y="16524"/>
                  <a:pt x="7447" y="16529"/>
                  <a:pt x="7471" y="16529"/>
                </a:cubicBezTo>
                <a:cubicBezTo>
                  <a:pt x="7488" y="16529"/>
                  <a:pt x="7508" y="16526"/>
                  <a:pt x="7531" y="16522"/>
                </a:cubicBezTo>
                <a:cubicBezTo>
                  <a:pt x="7545" y="16519"/>
                  <a:pt x="7562" y="16517"/>
                  <a:pt x="7579" y="16517"/>
                </a:cubicBezTo>
                <a:cubicBezTo>
                  <a:pt x="7614" y="16517"/>
                  <a:pt x="7652" y="16522"/>
                  <a:pt x="7681" y="16522"/>
                </a:cubicBezTo>
                <a:cubicBezTo>
                  <a:pt x="7724" y="16533"/>
                  <a:pt x="7841" y="16544"/>
                  <a:pt x="7948" y="16544"/>
                </a:cubicBezTo>
                <a:cubicBezTo>
                  <a:pt x="8056" y="16544"/>
                  <a:pt x="8153" y="16554"/>
                  <a:pt x="8163" y="16554"/>
                </a:cubicBezTo>
                <a:cubicBezTo>
                  <a:pt x="8163" y="16565"/>
                  <a:pt x="8238" y="16575"/>
                  <a:pt x="8335" y="16575"/>
                </a:cubicBezTo>
                <a:cubicBezTo>
                  <a:pt x="8432" y="16587"/>
                  <a:pt x="8506" y="16597"/>
                  <a:pt x="8517" y="16608"/>
                </a:cubicBezTo>
                <a:cubicBezTo>
                  <a:pt x="8528" y="16608"/>
                  <a:pt x="8592" y="16618"/>
                  <a:pt x="8656" y="16618"/>
                </a:cubicBezTo>
                <a:cubicBezTo>
                  <a:pt x="8732" y="16618"/>
                  <a:pt x="8807" y="16630"/>
                  <a:pt x="8828" y="16640"/>
                </a:cubicBezTo>
                <a:cubicBezTo>
                  <a:pt x="8875" y="16653"/>
                  <a:pt x="8938" y="16663"/>
                  <a:pt x="8992" y="16663"/>
                </a:cubicBezTo>
                <a:cubicBezTo>
                  <a:pt x="9025" y="16663"/>
                  <a:pt x="9055" y="16659"/>
                  <a:pt x="9075" y="16651"/>
                </a:cubicBezTo>
                <a:cubicBezTo>
                  <a:pt x="9118" y="16640"/>
                  <a:pt x="9139" y="16640"/>
                  <a:pt x="9161" y="16640"/>
                </a:cubicBezTo>
                <a:cubicBezTo>
                  <a:pt x="9177" y="16651"/>
                  <a:pt x="9193" y="16656"/>
                  <a:pt x="9213" y="16656"/>
                </a:cubicBezTo>
                <a:cubicBezTo>
                  <a:pt x="9233" y="16656"/>
                  <a:pt x="9257" y="16651"/>
                  <a:pt x="9290" y="16640"/>
                </a:cubicBezTo>
                <a:cubicBezTo>
                  <a:pt x="9343" y="16630"/>
                  <a:pt x="9418" y="16618"/>
                  <a:pt x="9461" y="16618"/>
                </a:cubicBezTo>
                <a:cubicBezTo>
                  <a:pt x="9643" y="16618"/>
                  <a:pt x="9901" y="16608"/>
                  <a:pt x="10072" y="16587"/>
                </a:cubicBezTo>
                <a:cubicBezTo>
                  <a:pt x="10201" y="16575"/>
                  <a:pt x="10265" y="16554"/>
                  <a:pt x="10330" y="16522"/>
                </a:cubicBezTo>
                <a:cubicBezTo>
                  <a:pt x="10380" y="16497"/>
                  <a:pt x="10405" y="16487"/>
                  <a:pt x="10421" y="16487"/>
                </a:cubicBezTo>
                <a:cubicBezTo>
                  <a:pt x="10432" y="16487"/>
                  <a:pt x="10439" y="16492"/>
                  <a:pt x="10448" y="16501"/>
                </a:cubicBezTo>
                <a:cubicBezTo>
                  <a:pt x="10464" y="16517"/>
                  <a:pt x="10472" y="16525"/>
                  <a:pt x="10483" y="16525"/>
                </a:cubicBezTo>
                <a:cubicBezTo>
                  <a:pt x="10493" y="16525"/>
                  <a:pt x="10507" y="16517"/>
                  <a:pt x="10534" y="16501"/>
                </a:cubicBezTo>
                <a:cubicBezTo>
                  <a:pt x="10555" y="16490"/>
                  <a:pt x="10598" y="16468"/>
                  <a:pt x="10620" y="16468"/>
                </a:cubicBezTo>
                <a:cubicBezTo>
                  <a:pt x="10641" y="16468"/>
                  <a:pt x="10684" y="16458"/>
                  <a:pt x="10706" y="16447"/>
                </a:cubicBezTo>
                <a:cubicBezTo>
                  <a:pt x="10737" y="16425"/>
                  <a:pt x="10780" y="16425"/>
                  <a:pt x="10823" y="16425"/>
                </a:cubicBezTo>
                <a:cubicBezTo>
                  <a:pt x="10835" y="16428"/>
                  <a:pt x="10846" y="16429"/>
                  <a:pt x="10856" y="16429"/>
                </a:cubicBezTo>
                <a:cubicBezTo>
                  <a:pt x="10890" y="16429"/>
                  <a:pt x="10918" y="16413"/>
                  <a:pt x="10984" y="16372"/>
                </a:cubicBezTo>
                <a:cubicBezTo>
                  <a:pt x="11038" y="16339"/>
                  <a:pt x="11092" y="16318"/>
                  <a:pt x="11102" y="16318"/>
                </a:cubicBezTo>
                <a:cubicBezTo>
                  <a:pt x="11108" y="16321"/>
                  <a:pt x="11116" y="16322"/>
                  <a:pt x="11126" y="16322"/>
                </a:cubicBezTo>
                <a:cubicBezTo>
                  <a:pt x="11192" y="16322"/>
                  <a:pt x="11333" y="16268"/>
                  <a:pt x="11371" y="16222"/>
                </a:cubicBezTo>
                <a:cubicBezTo>
                  <a:pt x="11403" y="16197"/>
                  <a:pt x="11417" y="16185"/>
                  <a:pt x="11445" y="16185"/>
                </a:cubicBezTo>
                <a:cubicBezTo>
                  <a:pt x="11454" y="16185"/>
                  <a:pt x="11464" y="16187"/>
                  <a:pt x="11478" y="16189"/>
                </a:cubicBezTo>
                <a:cubicBezTo>
                  <a:pt x="11487" y="16193"/>
                  <a:pt x="11496" y="16194"/>
                  <a:pt x="11504" y="16194"/>
                </a:cubicBezTo>
                <a:cubicBezTo>
                  <a:pt x="11522" y="16194"/>
                  <a:pt x="11537" y="16186"/>
                  <a:pt x="11552" y="16179"/>
                </a:cubicBezTo>
                <a:cubicBezTo>
                  <a:pt x="11561" y="16163"/>
                  <a:pt x="11574" y="16153"/>
                  <a:pt x="11585" y="16153"/>
                </a:cubicBezTo>
                <a:cubicBezTo>
                  <a:pt x="11589" y="16153"/>
                  <a:pt x="11593" y="16155"/>
                  <a:pt x="11595" y="16158"/>
                </a:cubicBezTo>
                <a:cubicBezTo>
                  <a:pt x="11617" y="16158"/>
                  <a:pt x="11649" y="16146"/>
                  <a:pt x="11671" y="16136"/>
                </a:cubicBezTo>
                <a:cubicBezTo>
                  <a:pt x="11692" y="16115"/>
                  <a:pt x="11714" y="16103"/>
                  <a:pt x="11724" y="16103"/>
                </a:cubicBezTo>
                <a:cubicBezTo>
                  <a:pt x="11724" y="16103"/>
                  <a:pt x="11757" y="16082"/>
                  <a:pt x="11788" y="16050"/>
                </a:cubicBezTo>
                <a:cubicBezTo>
                  <a:pt x="11831" y="16029"/>
                  <a:pt x="11864" y="16007"/>
                  <a:pt x="11864" y="16007"/>
                </a:cubicBezTo>
                <a:cubicBezTo>
                  <a:pt x="11874" y="16007"/>
                  <a:pt x="11928" y="15975"/>
                  <a:pt x="11982" y="15953"/>
                </a:cubicBezTo>
                <a:cubicBezTo>
                  <a:pt x="12036" y="15932"/>
                  <a:pt x="12089" y="15900"/>
                  <a:pt x="12110" y="15900"/>
                </a:cubicBezTo>
                <a:cubicBezTo>
                  <a:pt x="12121" y="15900"/>
                  <a:pt x="12164" y="15879"/>
                  <a:pt x="12196" y="15846"/>
                </a:cubicBezTo>
                <a:cubicBezTo>
                  <a:pt x="12239" y="15814"/>
                  <a:pt x="12293" y="15793"/>
                  <a:pt x="12314" y="15782"/>
                </a:cubicBezTo>
                <a:cubicBezTo>
                  <a:pt x="12346" y="15782"/>
                  <a:pt x="12389" y="15760"/>
                  <a:pt x="12422" y="15739"/>
                </a:cubicBezTo>
                <a:cubicBezTo>
                  <a:pt x="12453" y="15728"/>
                  <a:pt x="12486" y="15707"/>
                  <a:pt x="12496" y="15707"/>
                </a:cubicBezTo>
                <a:cubicBezTo>
                  <a:pt x="12508" y="15707"/>
                  <a:pt x="12539" y="15696"/>
                  <a:pt x="12561" y="15674"/>
                </a:cubicBezTo>
                <a:cubicBezTo>
                  <a:pt x="12582" y="15664"/>
                  <a:pt x="12625" y="15643"/>
                  <a:pt x="12647" y="15643"/>
                </a:cubicBezTo>
                <a:cubicBezTo>
                  <a:pt x="12689" y="15643"/>
                  <a:pt x="12861" y="15589"/>
                  <a:pt x="12904" y="15557"/>
                </a:cubicBezTo>
                <a:cubicBezTo>
                  <a:pt x="12915" y="15535"/>
                  <a:pt x="12958" y="15524"/>
                  <a:pt x="13001" y="15524"/>
                </a:cubicBezTo>
                <a:cubicBezTo>
                  <a:pt x="13054" y="15524"/>
                  <a:pt x="13097" y="15503"/>
                  <a:pt x="13161" y="15460"/>
                </a:cubicBezTo>
                <a:cubicBezTo>
                  <a:pt x="13215" y="15428"/>
                  <a:pt x="13258" y="15396"/>
                  <a:pt x="13258" y="15385"/>
                </a:cubicBezTo>
                <a:cubicBezTo>
                  <a:pt x="13264" y="15380"/>
                  <a:pt x="13269" y="15377"/>
                  <a:pt x="13276" y="15377"/>
                </a:cubicBezTo>
                <a:cubicBezTo>
                  <a:pt x="13282" y="15377"/>
                  <a:pt x="13291" y="15380"/>
                  <a:pt x="13301" y="15385"/>
                </a:cubicBezTo>
                <a:cubicBezTo>
                  <a:pt x="13312" y="15385"/>
                  <a:pt x="13344" y="15374"/>
                  <a:pt x="13354" y="15353"/>
                </a:cubicBezTo>
                <a:cubicBezTo>
                  <a:pt x="13376" y="15331"/>
                  <a:pt x="13397" y="15321"/>
                  <a:pt x="13409" y="15321"/>
                </a:cubicBezTo>
                <a:cubicBezTo>
                  <a:pt x="13419" y="15321"/>
                  <a:pt x="13483" y="15278"/>
                  <a:pt x="13548" y="15235"/>
                </a:cubicBezTo>
                <a:cubicBezTo>
                  <a:pt x="13612" y="15181"/>
                  <a:pt x="13676" y="15138"/>
                  <a:pt x="13698" y="15138"/>
                </a:cubicBezTo>
                <a:cubicBezTo>
                  <a:pt x="13719" y="15138"/>
                  <a:pt x="13773" y="15117"/>
                  <a:pt x="13945" y="14999"/>
                </a:cubicBezTo>
                <a:cubicBezTo>
                  <a:pt x="13977" y="14978"/>
                  <a:pt x="13998" y="14956"/>
                  <a:pt x="13998" y="14945"/>
                </a:cubicBezTo>
                <a:cubicBezTo>
                  <a:pt x="13998" y="14913"/>
                  <a:pt x="14213" y="14731"/>
                  <a:pt x="14277" y="14699"/>
                </a:cubicBezTo>
                <a:cubicBezTo>
                  <a:pt x="14310" y="14677"/>
                  <a:pt x="14341" y="14656"/>
                  <a:pt x="14341" y="14645"/>
                </a:cubicBezTo>
                <a:cubicBezTo>
                  <a:pt x="14341" y="14623"/>
                  <a:pt x="14384" y="14580"/>
                  <a:pt x="14427" y="14527"/>
                </a:cubicBezTo>
                <a:cubicBezTo>
                  <a:pt x="14481" y="14484"/>
                  <a:pt x="14567" y="14377"/>
                  <a:pt x="14610" y="14301"/>
                </a:cubicBezTo>
                <a:cubicBezTo>
                  <a:pt x="14663" y="14216"/>
                  <a:pt x="14727" y="14130"/>
                  <a:pt x="14749" y="14098"/>
                </a:cubicBezTo>
                <a:cubicBezTo>
                  <a:pt x="14760" y="14065"/>
                  <a:pt x="14782" y="14012"/>
                  <a:pt x="14782" y="13991"/>
                </a:cubicBezTo>
                <a:cubicBezTo>
                  <a:pt x="14782" y="13969"/>
                  <a:pt x="14792" y="13937"/>
                  <a:pt x="14803" y="13937"/>
                </a:cubicBezTo>
                <a:cubicBezTo>
                  <a:pt x="14813" y="13937"/>
                  <a:pt x="14856" y="13872"/>
                  <a:pt x="14910" y="13808"/>
                </a:cubicBezTo>
                <a:cubicBezTo>
                  <a:pt x="14953" y="13744"/>
                  <a:pt x="15006" y="13669"/>
                  <a:pt x="15028" y="13636"/>
                </a:cubicBezTo>
                <a:cubicBezTo>
                  <a:pt x="15060" y="13594"/>
                  <a:pt x="15071" y="13572"/>
                  <a:pt x="15071" y="13540"/>
                </a:cubicBezTo>
                <a:cubicBezTo>
                  <a:pt x="15060" y="13497"/>
                  <a:pt x="15071" y="13476"/>
                  <a:pt x="15125" y="13433"/>
                </a:cubicBezTo>
                <a:cubicBezTo>
                  <a:pt x="15168" y="13390"/>
                  <a:pt x="15189" y="13358"/>
                  <a:pt x="15178" y="13336"/>
                </a:cubicBezTo>
                <a:cubicBezTo>
                  <a:pt x="15168" y="13315"/>
                  <a:pt x="15178" y="13293"/>
                  <a:pt x="15199" y="13272"/>
                </a:cubicBezTo>
                <a:cubicBezTo>
                  <a:pt x="15211" y="13261"/>
                  <a:pt x="15221" y="13229"/>
                  <a:pt x="15211" y="13219"/>
                </a:cubicBezTo>
                <a:cubicBezTo>
                  <a:pt x="15211" y="13197"/>
                  <a:pt x="15221" y="13164"/>
                  <a:pt x="15242" y="13133"/>
                </a:cubicBezTo>
                <a:cubicBezTo>
                  <a:pt x="15264" y="13111"/>
                  <a:pt x="15285" y="13068"/>
                  <a:pt x="15285" y="13047"/>
                </a:cubicBezTo>
                <a:cubicBezTo>
                  <a:pt x="15285" y="13036"/>
                  <a:pt x="15307" y="13004"/>
                  <a:pt x="15328" y="12983"/>
                </a:cubicBezTo>
                <a:cubicBezTo>
                  <a:pt x="15350" y="12961"/>
                  <a:pt x="15361" y="12929"/>
                  <a:pt x="15361" y="12918"/>
                </a:cubicBezTo>
                <a:cubicBezTo>
                  <a:pt x="15361" y="12875"/>
                  <a:pt x="15392" y="12821"/>
                  <a:pt x="15457" y="12757"/>
                </a:cubicBezTo>
                <a:cubicBezTo>
                  <a:pt x="15489" y="12714"/>
                  <a:pt x="15511" y="12682"/>
                  <a:pt x="15511" y="12671"/>
                </a:cubicBezTo>
                <a:cubicBezTo>
                  <a:pt x="15511" y="12650"/>
                  <a:pt x="15521" y="12618"/>
                  <a:pt x="15543" y="12596"/>
                </a:cubicBezTo>
                <a:cubicBezTo>
                  <a:pt x="15564" y="12564"/>
                  <a:pt x="15575" y="12532"/>
                  <a:pt x="15575" y="12521"/>
                </a:cubicBezTo>
                <a:cubicBezTo>
                  <a:pt x="15575" y="12511"/>
                  <a:pt x="15597" y="12457"/>
                  <a:pt x="15628" y="12403"/>
                </a:cubicBezTo>
                <a:cubicBezTo>
                  <a:pt x="15661" y="12360"/>
                  <a:pt x="15725" y="12221"/>
                  <a:pt x="15779" y="12103"/>
                </a:cubicBezTo>
                <a:cubicBezTo>
                  <a:pt x="15864" y="11920"/>
                  <a:pt x="15886" y="11856"/>
                  <a:pt x="15897" y="11749"/>
                </a:cubicBezTo>
                <a:cubicBezTo>
                  <a:pt x="15918" y="11653"/>
                  <a:pt x="15929" y="11610"/>
                  <a:pt x="15950" y="11577"/>
                </a:cubicBezTo>
                <a:cubicBezTo>
                  <a:pt x="15972" y="11556"/>
                  <a:pt x="15983" y="11524"/>
                  <a:pt x="15983" y="11491"/>
                </a:cubicBezTo>
                <a:cubicBezTo>
                  <a:pt x="15983" y="11438"/>
                  <a:pt x="16036" y="11223"/>
                  <a:pt x="16069" y="11159"/>
                </a:cubicBezTo>
                <a:cubicBezTo>
                  <a:pt x="16112" y="11062"/>
                  <a:pt x="16122" y="10998"/>
                  <a:pt x="16133" y="10902"/>
                </a:cubicBezTo>
                <a:cubicBezTo>
                  <a:pt x="16143" y="10837"/>
                  <a:pt x="16154" y="10773"/>
                  <a:pt x="16176" y="10752"/>
                </a:cubicBezTo>
                <a:cubicBezTo>
                  <a:pt x="16186" y="10719"/>
                  <a:pt x="16197" y="10687"/>
                  <a:pt x="16197" y="10666"/>
                </a:cubicBezTo>
                <a:cubicBezTo>
                  <a:pt x="16197" y="10644"/>
                  <a:pt x="16208" y="10612"/>
                  <a:pt x="16219" y="10590"/>
                </a:cubicBezTo>
                <a:cubicBezTo>
                  <a:pt x="16240" y="10558"/>
                  <a:pt x="16240" y="10537"/>
                  <a:pt x="16229" y="10494"/>
                </a:cubicBezTo>
                <a:cubicBezTo>
                  <a:pt x="16229" y="10451"/>
                  <a:pt x="16219" y="10311"/>
                  <a:pt x="16219" y="10172"/>
                </a:cubicBezTo>
                <a:cubicBezTo>
                  <a:pt x="16219" y="10011"/>
                  <a:pt x="16208" y="9893"/>
                  <a:pt x="16197" y="9861"/>
                </a:cubicBezTo>
                <a:cubicBezTo>
                  <a:pt x="16176" y="9808"/>
                  <a:pt x="16186" y="9743"/>
                  <a:pt x="16219" y="9700"/>
                </a:cubicBezTo>
                <a:cubicBezTo>
                  <a:pt x="16240" y="9679"/>
                  <a:pt x="16240" y="9668"/>
                  <a:pt x="16219" y="9615"/>
                </a:cubicBezTo>
                <a:cubicBezTo>
                  <a:pt x="16208" y="9582"/>
                  <a:pt x="16186" y="9486"/>
                  <a:pt x="16186" y="9400"/>
                </a:cubicBezTo>
                <a:cubicBezTo>
                  <a:pt x="16186" y="9314"/>
                  <a:pt x="16165" y="9228"/>
                  <a:pt x="16154" y="9207"/>
                </a:cubicBezTo>
                <a:cubicBezTo>
                  <a:pt x="16133" y="9164"/>
                  <a:pt x="16122" y="8949"/>
                  <a:pt x="16133" y="8842"/>
                </a:cubicBezTo>
                <a:cubicBezTo>
                  <a:pt x="16133" y="8788"/>
                  <a:pt x="16112" y="8423"/>
                  <a:pt x="16100" y="8349"/>
                </a:cubicBezTo>
                <a:cubicBezTo>
                  <a:pt x="16100" y="8316"/>
                  <a:pt x="16090" y="8220"/>
                  <a:pt x="16090" y="8145"/>
                </a:cubicBezTo>
                <a:cubicBezTo>
                  <a:pt x="16090" y="8059"/>
                  <a:pt x="16069" y="7963"/>
                  <a:pt x="16069" y="7930"/>
                </a:cubicBezTo>
                <a:cubicBezTo>
                  <a:pt x="15983" y="7630"/>
                  <a:pt x="15993" y="7651"/>
                  <a:pt x="16004" y="7512"/>
                </a:cubicBezTo>
                <a:cubicBezTo>
                  <a:pt x="16015" y="7415"/>
                  <a:pt x="16015" y="7362"/>
                  <a:pt x="15983" y="7265"/>
                </a:cubicBezTo>
                <a:cubicBezTo>
                  <a:pt x="15961" y="7169"/>
                  <a:pt x="15961" y="7126"/>
                  <a:pt x="15972" y="7115"/>
                </a:cubicBezTo>
                <a:cubicBezTo>
                  <a:pt x="15983" y="7093"/>
                  <a:pt x="15983" y="7083"/>
                  <a:pt x="15929" y="6804"/>
                </a:cubicBezTo>
                <a:cubicBezTo>
                  <a:pt x="15907" y="6729"/>
                  <a:pt x="15897" y="6654"/>
                  <a:pt x="15897" y="6633"/>
                </a:cubicBezTo>
                <a:cubicBezTo>
                  <a:pt x="15897" y="6611"/>
                  <a:pt x="15897" y="6579"/>
                  <a:pt x="15886" y="6557"/>
                </a:cubicBezTo>
                <a:cubicBezTo>
                  <a:pt x="15876" y="6547"/>
                  <a:pt x="15864" y="6428"/>
                  <a:pt x="15864" y="6311"/>
                </a:cubicBezTo>
                <a:cubicBezTo>
                  <a:pt x="15854" y="6139"/>
                  <a:pt x="15854" y="6075"/>
                  <a:pt x="15822" y="6032"/>
                </a:cubicBezTo>
                <a:cubicBezTo>
                  <a:pt x="15811" y="5999"/>
                  <a:pt x="15800" y="5946"/>
                  <a:pt x="15800" y="5860"/>
                </a:cubicBezTo>
                <a:cubicBezTo>
                  <a:pt x="15790" y="5775"/>
                  <a:pt x="15779" y="5710"/>
                  <a:pt x="15757" y="5667"/>
                </a:cubicBezTo>
                <a:cubicBezTo>
                  <a:pt x="15747" y="5624"/>
                  <a:pt x="15714" y="5570"/>
                  <a:pt x="15704" y="5539"/>
                </a:cubicBezTo>
                <a:cubicBezTo>
                  <a:pt x="15693" y="5506"/>
                  <a:pt x="15683" y="5453"/>
                  <a:pt x="15671" y="5431"/>
                </a:cubicBezTo>
                <a:cubicBezTo>
                  <a:pt x="15661" y="5399"/>
                  <a:pt x="15640" y="5367"/>
                  <a:pt x="15628" y="5345"/>
                </a:cubicBezTo>
                <a:cubicBezTo>
                  <a:pt x="15618" y="5313"/>
                  <a:pt x="15586" y="5249"/>
                  <a:pt x="15554" y="5195"/>
                </a:cubicBezTo>
                <a:cubicBezTo>
                  <a:pt x="15532" y="5131"/>
                  <a:pt x="15500" y="5077"/>
                  <a:pt x="15489" y="5077"/>
                </a:cubicBezTo>
                <a:cubicBezTo>
                  <a:pt x="15468" y="5067"/>
                  <a:pt x="15468" y="5055"/>
                  <a:pt x="15468" y="5034"/>
                </a:cubicBezTo>
                <a:cubicBezTo>
                  <a:pt x="15468" y="5024"/>
                  <a:pt x="15447" y="4991"/>
                  <a:pt x="15435" y="4970"/>
                </a:cubicBezTo>
                <a:cubicBezTo>
                  <a:pt x="15414" y="4948"/>
                  <a:pt x="15404" y="4916"/>
                  <a:pt x="15404" y="4895"/>
                </a:cubicBezTo>
                <a:cubicBezTo>
                  <a:pt x="15404" y="4884"/>
                  <a:pt x="15382" y="4841"/>
                  <a:pt x="15371" y="4819"/>
                </a:cubicBezTo>
                <a:cubicBezTo>
                  <a:pt x="15350" y="4788"/>
                  <a:pt x="15328" y="4723"/>
                  <a:pt x="15307" y="4669"/>
                </a:cubicBezTo>
                <a:cubicBezTo>
                  <a:pt x="15264" y="4509"/>
                  <a:pt x="15253" y="4498"/>
                  <a:pt x="15211" y="4498"/>
                </a:cubicBezTo>
                <a:cubicBezTo>
                  <a:pt x="15168" y="4487"/>
                  <a:pt x="15168" y="4476"/>
                  <a:pt x="15168" y="4444"/>
                </a:cubicBezTo>
                <a:cubicBezTo>
                  <a:pt x="15168" y="4423"/>
                  <a:pt x="15146" y="4390"/>
                  <a:pt x="15135" y="4369"/>
                </a:cubicBezTo>
                <a:cubicBezTo>
                  <a:pt x="15114" y="4359"/>
                  <a:pt x="15103" y="4337"/>
                  <a:pt x="15103" y="4326"/>
                </a:cubicBezTo>
                <a:cubicBezTo>
                  <a:pt x="15103" y="4316"/>
                  <a:pt x="15082" y="4283"/>
                  <a:pt x="15060" y="4262"/>
                </a:cubicBezTo>
                <a:cubicBezTo>
                  <a:pt x="15028" y="4230"/>
                  <a:pt x="15006" y="4197"/>
                  <a:pt x="15006" y="4176"/>
                </a:cubicBezTo>
                <a:cubicBezTo>
                  <a:pt x="15006" y="4144"/>
                  <a:pt x="14835" y="3951"/>
                  <a:pt x="14792" y="3940"/>
                </a:cubicBezTo>
                <a:cubicBezTo>
                  <a:pt x="14760" y="3918"/>
                  <a:pt x="14653" y="3790"/>
                  <a:pt x="14653" y="3747"/>
                </a:cubicBezTo>
                <a:cubicBezTo>
                  <a:pt x="14653" y="3725"/>
                  <a:pt x="14642" y="3704"/>
                  <a:pt x="14631" y="3682"/>
                </a:cubicBezTo>
                <a:cubicBezTo>
                  <a:pt x="14620" y="3672"/>
                  <a:pt x="14599" y="3629"/>
                  <a:pt x="14588" y="3597"/>
                </a:cubicBezTo>
                <a:cubicBezTo>
                  <a:pt x="14577" y="3554"/>
                  <a:pt x="14556" y="3522"/>
                  <a:pt x="14534" y="3511"/>
                </a:cubicBezTo>
                <a:cubicBezTo>
                  <a:pt x="14524" y="3511"/>
                  <a:pt x="14503" y="3489"/>
                  <a:pt x="14491" y="3458"/>
                </a:cubicBezTo>
                <a:cubicBezTo>
                  <a:pt x="14417" y="3318"/>
                  <a:pt x="14384" y="3253"/>
                  <a:pt x="14363" y="3232"/>
                </a:cubicBezTo>
                <a:cubicBezTo>
                  <a:pt x="14320" y="3189"/>
                  <a:pt x="14277" y="3125"/>
                  <a:pt x="14277" y="3082"/>
                </a:cubicBezTo>
                <a:cubicBezTo>
                  <a:pt x="14277" y="3072"/>
                  <a:pt x="14255" y="3039"/>
                  <a:pt x="14234" y="3029"/>
                </a:cubicBezTo>
                <a:cubicBezTo>
                  <a:pt x="14213" y="3017"/>
                  <a:pt x="14138" y="2953"/>
                  <a:pt x="14084" y="2889"/>
                </a:cubicBezTo>
                <a:cubicBezTo>
                  <a:pt x="14031" y="2824"/>
                  <a:pt x="13966" y="2750"/>
                  <a:pt x="13955" y="2739"/>
                </a:cubicBezTo>
                <a:lnTo>
                  <a:pt x="13912" y="2696"/>
                </a:lnTo>
                <a:cubicBezTo>
                  <a:pt x="13816" y="2588"/>
                  <a:pt x="13451" y="2288"/>
                  <a:pt x="13409" y="2288"/>
                </a:cubicBezTo>
                <a:cubicBezTo>
                  <a:pt x="13387" y="2288"/>
                  <a:pt x="13226" y="2149"/>
                  <a:pt x="13226" y="2128"/>
                </a:cubicBezTo>
                <a:cubicBezTo>
                  <a:pt x="13226" y="2095"/>
                  <a:pt x="13215" y="2074"/>
                  <a:pt x="13140" y="2020"/>
                </a:cubicBezTo>
                <a:cubicBezTo>
                  <a:pt x="13087" y="1999"/>
                  <a:pt x="13033" y="1956"/>
                  <a:pt x="13022" y="1935"/>
                </a:cubicBezTo>
                <a:cubicBezTo>
                  <a:pt x="13001" y="1913"/>
                  <a:pt x="12979" y="1902"/>
                  <a:pt x="12968" y="1902"/>
                </a:cubicBezTo>
                <a:cubicBezTo>
                  <a:pt x="12958" y="1902"/>
                  <a:pt x="12915" y="1870"/>
                  <a:pt x="12894" y="1849"/>
                </a:cubicBezTo>
                <a:cubicBezTo>
                  <a:pt x="12861" y="1816"/>
                  <a:pt x="12808" y="1773"/>
                  <a:pt x="12775" y="1752"/>
                </a:cubicBezTo>
                <a:cubicBezTo>
                  <a:pt x="12732" y="1720"/>
                  <a:pt x="12679" y="1677"/>
                  <a:pt x="12658" y="1656"/>
                </a:cubicBezTo>
                <a:cubicBezTo>
                  <a:pt x="12636" y="1634"/>
                  <a:pt x="12593" y="1602"/>
                  <a:pt x="12572" y="1602"/>
                </a:cubicBezTo>
                <a:cubicBezTo>
                  <a:pt x="12550" y="1591"/>
                  <a:pt x="12508" y="1559"/>
                  <a:pt x="12486" y="1537"/>
                </a:cubicBezTo>
                <a:cubicBezTo>
                  <a:pt x="12453" y="1505"/>
                  <a:pt x="12432" y="1473"/>
                  <a:pt x="12422" y="1473"/>
                </a:cubicBezTo>
                <a:cubicBezTo>
                  <a:pt x="12400" y="1473"/>
                  <a:pt x="12260" y="1377"/>
                  <a:pt x="12186" y="1312"/>
                </a:cubicBezTo>
                <a:cubicBezTo>
                  <a:pt x="12164" y="1291"/>
                  <a:pt x="12121" y="1258"/>
                  <a:pt x="12100" y="1258"/>
                </a:cubicBezTo>
                <a:cubicBezTo>
                  <a:pt x="12067" y="1237"/>
                  <a:pt x="12046" y="1227"/>
                  <a:pt x="12046" y="1205"/>
                </a:cubicBezTo>
                <a:cubicBezTo>
                  <a:pt x="12036" y="1194"/>
                  <a:pt x="12003" y="1173"/>
                  <a:pt x="11971" y="1162"/>
                </a:cubicBezTo>
                <a:cubicBezTo>
                  <a:pt x="11939" y="1141"/>
                  <a:pt x="11843" y="1098"/>
                  <a:pt x="11757" y="1055"/>
                </a:cubicBezTo>
                <a:cubicBezTo>
                  <a:pt x="11681" y="1022"/>
                  <a:pt x="11595" y="991"/>
                  <a:pt x="11574" y="991"/>
                </a:cubicBezTo>
                <a:cubicBezTo>
                  <a:pt x="11564" y="991"/>
                  <a:pt x="11531" y="979"/>
                  <a:pt x="11521" y="979"/>
                </a:cubicBezTo>
                <a:cubicBezTo>
                  <a:pt x="11510" y="958"/>
                  <a:pt x="11371" y="937"/>
                  <a:pt x="11306" y="937"/>
                </a:cubicBezTo>
                <a:cubicBezTo>
                  <a:pt x="11285" y="937"/>
                  <a:pt x="11242" y="926"/>
                  <a:pt x="11220" y="905"/>
                </a:cubicBezTo>
                <a:cubicBezTo>
                  <a:pt x="11174" y="874"/>
                  <a:pt x="11062" y="849"/>
                  <a:pt x="10987" y="849"/>
                </a:cubicBezTo>
                <a:cubicBezTo>
                  <a:pt x="10957" y="849"/>
                  <a:pt x="10932" y="853"/>
                  <a:pt x="10920" y="862"/>
                </a:cubicBezTo>
                <a:cubicBezTo>
                  <a:pt x="10913" y="869"/>
                  <a:pt x="10890" y="873"/>
                  <a:pt x="10865" y="873"/>
                </a:cubicBezTo>
                <a:cubicBezTo>
                  <a:pt x="10818" y="873"/>
                  <a:pt x="10759" y="861"/>
                  <a:pt x="10759" y="840"/>
                </a:cubicBezTo>
                <a:cubicBezTo>
                  <a:pt x="10759" y="833"/>
                  <a:pt x="10742" y="829"/>
                  <a:pt x="10717" y="829"/>
                </a:cubicBezTo>
                <a:cubicBezTo>
                  <a:pt x="10671" y="829"/>
                  <a:pt x="10596" y="841"/>
                  <a:pt x="10534" y="862"/>
                </a:cubicBezTo>
                <a:cubicBezTo>
                  <a:pt x="10505" y="872"/>
                  <a:pt x="10487" y="877"/>
                  <a:pt x="10473" y="877"/>
                </a:cubicBezTo>
                <a:cubicBezTo>
                  <a:pt x="10455" y="877"/>
                  <a:pt x="10444" y="869"/>
                  <a:pt x="10427" y="851"/>
                </a:cubicBezTo>
                <a:cubicBezTo>
                  <a:pt x="10405" y="819"/>
                  <a:pt x="10384" y="819"/>
                  <a:pt x="10373" y="819"/>
                </a:cubicBezTo>
                <a:cubicBezTo>
                  <a:pt x="10334" y="835"/>
                  <a:pt x="10231" y="844"/>
                  <a:pt x="10153" y="844"/>
                </a:cubicBezTo>
                <a:cubicBezTo>
                  <a:pt x="10125" y="844"/>
                  <a:pt x="10101" y="843"/>
                  <a:pt x="10083" y="840"/>
                </a:cubicBezTo>
                <a:cubicBezTo>
                  <a:pt x="10041" y="840"/>
                  <a:pt x="9986" y="840"/>
                  <a:pt x="9944" y="851"/>
                </a:cubicBezTo>
                <a:cubicBezTo>
                  <a:pt x="9901" y="851"/>
                  <a:pt x="9805" y="862"/>
                  <a:pt x="9719" y="862"/>
                </a:cubicBezTo>
                <a:cubicBezTo>
                  <a:pt x="9681" y="859"/>
                  <a:pt x="9650" y="857"/>
                  <a:pt x="9625" y="857"/>
                </a:cubicBezTo>
                <a:cubicBezTo>
                  <a:pt x="9567" y="857"/>
                  <a:pt x="9541" y="865"/>
                  <a:pt x="9526" y="872"/>
                </a:cubicBezTo>
                <a:cubicBezTo>
                  <a:pt x="9505" y="893"/>
                  <a:pt x="9386" y="905"/>
                  <a:pt x="9273" y="905"/>
                </a:cubicBezTo>
                <a:cubicBezTo>
                  <a:pt x="9210" y="905"/>
                  <a:pt x="9149" y="901"/>
                  <a:pt x="9107" y="894"/>
                </a:cubicBezTo>
                <a:cubicBezTo>
                  <a:pt x="9083" y="886"/>
                  <a:pt x="9064" y="882"/>
                  <a:pt x="9047" y="882"/>
                </a:cubicBezTo>
                <a:cubicBezTo>
                  <a:pt x="9017" y="882"/>
                  <a:pt x="8989" y="891"/>
                  <a:pt x="8935" y="905"/>
                </a:cubicBezTo>
                <a:cubicBezTo>
                  <a:pt x="8842" y="942"/>
                  <a:pt x="8643" y="971"/>
                  <a:pt x="8551" y="971"/>
                </a:cubicBezTo>
                <a:cubicBezTo>
                  <a:pt x="8537" y="971"/>
                  <a:pt x="8526" y="970"/>
                  <a:pt x="8517" y="969"/>
                </a:cubicBezTo>
                <a:cubicBezTo>
                  <a:pt x="8506" y="966"/>
                  <a:pt x="8496" y="965"/>
                  <a:pt x="8487" y="965"/>
                </a:cubicBezTo>
                <a:cubicBezTo>
                  <a:pt x="8461" y="965"/>
                  <a:pt x="8441" y="975"/>
                  <a:pt x="8410" y="991"/>
                </a:cubicBezTo>
                <a:cubicBezTo>
                  <a:pt x="8383" y="1011"/>
                  <a:pt x="8364" y="1018"/>
                  <a:pt x="8351" y="1018"/>
                </a:cubicBezTo>
                <a:cubicBezTo>
                  <a:pt x="8344" y="1018"/>
                  <a:pt x="8339" y="1016"/>
                  <a:pt x="8335" y="1012"/>
                </a:cubicBezTo>
                <a:cubicBezTo>
                  <a:pt x="8330" y="998"/>
                  <a:pt x="8320" y="992"/>
                  <a:pt x="8304" y="992"/>
                </a:cubicBezTo>
                <a:cubicBezTo>
                  <a:pt x="8281" y="992"/>
                  <a:pt x="8245" y="1004"/>
                  <a:pt x="8196" y="1022"/>
                </a:cubicBezTo>
                <a:cubicBezTo>
                  <a:pt x="8161" y="1043"/>
                  <a:pt x="8140" y="1051"/>
                  <a:pt x="8121" y="1051"/>
                </a:cubicBezTo>
                <a:cubicBezTo>
                  <a:pt x="8110" y="1051"/>
                  <a:pt x="8100" y="1048"/>
                  <a:pt x="8088" y="1044"/>
                </a:cubicBezTo>
                <a:cubicBezTo>
                  <a:pt x="8074" y="1034"/>
                  <a:pt x="8061" y="1029"/>
                  <a:pt x="8047" y="1029"/>
                </a:cubicBezTo>
                <a:cubicBezTo>
                  <a:pt x="8030" y="1029"/>
                  <a:pt x="8010" y="1037"/>
                  <a:pt x="7981" y="1055"/>
                </a:cubicBezTo>
                <a:cubicBezTo>
                  <a:pt x="7917" y="1076"/>
                  <a:pt x="7874" y="1087"/>
                  <a:pt x="7681" y="1087"/>
                </a:cubicBezTo>
                <a:cubicBezTo>
                  <a:pt x="7640" y="1084"/>
                  <a:pt x="7604" y="1082"/>
                  <a:pt x="7573" y="1082"/>
                </a:cubicBezTo>
                <a:cubicBezTo>
                  <a:pt x="7496" y="1082"/>
                  <a:pt x="7446" y="1090"/>
                  <a:pt x="7423" y="1098"/>
                </a:cubicBezTo>
                <a:cubicBezTo>
                  <a:pt x="7373" y="1126"/>
                  <a:pt x="7124" y="1145"/>
                  <a:pt x="6944" y="1145"/>
                </a:cubicBezTo>
                <a:cubicBezTo>
                  <a:pt x="6853" y="1145"/>
                  <a:pt x="6780" y="1141"/>
                  <a:pt x="6758" y="1130"/>
                </a:cubicBezTo>
                <a:cubicBezTo>
                  <a:pt x="6755" y="1127"/>
                  <a:pt x="6749" y="1125"/>
                  <a:pt x="6742" y="1125"/>
                </a:cubicBezTo>
                <a:cubicBezTo>
                  <a:pt x="6723" y="1125"/>
                  <a:pt x="6695" y="1133"/>
                  <a:pt x="6672" y="1141"/>
                </a:cubicBezTo>
                <a:cubicBezTo>
                  <a:pt x="6655" y="1145"/>
                  <a:pt x="6639" y="1147"/>
                  <a:pt x="6624" y="1147"/>
                </a:cubicBezTo>
                <a:cubicBezTo>
                  <a:pt x="6601" y="1147"/>
                  <a:pt x="6579" y="1142"/>
                  <a:pt x="6554" y="1130"/>
                </a:cubicBezTo>
                <a:cubicBezTo>
                  <a:pt x="6532" y="1125"/>
                  <a:pt x="6516" y="1123"/>
                  <a:pt x="6502" y="1123"/>
                </a:cubicBezTo>
                <a:cubicBezTo>
                  <a:pt x="6481" y="1123"/>
                  <a:pt x="6466" y="1128"/>
                  <a:pt x="6447" y="1141"/>
                </a:cubicBezTo>
                <a:cubicBezTo>
                  <a:pt x="6412" y="1161"/>
                  <a:pt x="6328" y="1173"/>
                  <a:pt x="6247" y="1173"/>
                </a:cubicBezTo>
                <a:cubicBezTo>
                  <a:pt x="6202" y="1173"/>
                  <a:pt x="6159" y="1170"/>
                  <a:pt x="6125" y="1162"/>
                </a:cubicBezTo>
                <a:cubicBezTo>
                  <a:pt x="6095" y="1154"/>
                  <a:pt x="6070" y="1147"/>
                  <a:pt x="6050" y="1147"/>
                </a:cubicBezTo>
                <a:cubicBezTo>
                  <a:pt x="6042" y="1147"/>
                  <a:pt x="6035" y="1148"/>
                  <a:pt x="6029" y="1151"/>
                </a:cubicBezTo>
                <a:cubicBezTo>
                  <a:pt x="6007" y="1162"/>
                  <a:pt x="5975" y="1173"/>
                  <a:pt x="5943" y="1173"/>
                </a:cubicBezTo>
                <a:cubicBezTo>
                  <a:pt x="5922" y="1173"/>
                  <a:pt x="5879" y="1184"/>
                  <a:pt x="5868" y="1194"/>
                </a:cubicBezTo>
                <a:cubicBezTo>
                  <a:pt x="5825" y="1227"/>
                  <a:pt x="5643" y="1248"/>
                  <a:pt x="5450" y="1248"/>
                </a:cubicBezTo>
                <a:lnTo>
                  <a:pt x="5085" y="1248"/>
                </a:lnTo>
                <a:cubicBezTo>
                  <a:pt x="5052" y="1248"/>
                  <a:pt x="5031" y="1258"/>
                  <a:pt x="5009" y="1269"/>
                </a:cubicBezTo>
                <a:cubicBezTo>
                  <a:pt x="4999" y="1280"/>
                  <a:pt x="4935" y="1291"/>
                  <a:pt x="4870" y="1301"/>
                </a:cubicBezTo>
                <a:cubicBezTo>
                  <a:pt x="4806" y="1312"/>
                  <a:pt x="4720" y="1334"/>
                  <a:pt x="4666" y="1355"/>
                </a:cubicBezTo>
                <a:cubicBezTo>
                  <a:pt x="4617" y="1384"/>
                  <a:pt x="4591" y="1393"/>
                  <a:pt x="4572" y="1393"/>
                </a:cubicBezTo>
                <a:cubicBezTo>
                  <a:pt x="4563" y="1393"/>
                  <a:pt x="4556" y="1391"/>
                  <a:pt x="4549" y="1387"/>
                </a:cubicBezTo>
                <a:cubicBezTo>
                  <a:pt x="4538" y="1376"/>
                  <a:pt x="4527" y="1371"/>
                  <a:pt x="4514" y="1371"/>
                </a:cubicBezTo>
                <a:cubicBezTo>
                  <a:pt x="4500" y="1371"/>
                  <a:pt x="4484" y="1376"/>
                  <a:pt x="4463" y="1387"/>
                </a:cubicBezTo>
                <a:cubicBezTo>
                  <a:pt x="4441" y="1398"/>
                  <a:pt x="4377" y="1420"/>
                  <a:pt x="4344" y="1420"/>
                </a:cubicBezTo>
                <a:cubicBezTo>
                  <a:pt x="4302" y="1430"/>
                  <a:pt x="4248" y="1441"/>
                  <a:pt x="4227" y="1451"/>
                </a:cubicBezTo>
                <a:cubicBezTo>
                  <a:pt x="4205" y="1463"/>
                  <a:pt x="4141" y="1484"/>
                  <a:pt x="4087" y="1494"/>
                </a:cubicBezTo>
                <a:cubicBezTo>
                  <a:pt x="4034" y="1505"/>
                  <a:pt x="3980" y="1516"/>
                  <a:pt x="3958" y="1527"/>
                </a:cubicBezTo>
                <a:cubicBezTo>
                  <a:pt x="3927" y="1537"/>
                  <a:pt x="3862" y="1559"/>
                  <a:pt x="3755" y="1570"/>
                </a:cubicBezTo>
                <a:cubicBezTo>
                  <a:pt x="3712" y="1580"/>
                  <a:pt x="3658" y="1602"/>
                  <a:pt x="3648" y="1613"/>
                </a:cubicBezTo>
                <a:cubicBezTo>
                  <a:pt x="3626" y="1623"/>
                  <a:pt x="3605" y="1644"/>
                  <a:pt x="3594" y="1644"/>
                </a:cubicBezTo>
                <a:cubicBezTo>
                  <a:pt x="3572" y="1644"/>
                  <a:pt x="3551" y="1656"/>
                  <a:pt x="3540" y="1677"/>
                </a:cubicBezTo>
                <a:cubicBezTo>
                  <a:pt x="3519" y="1687"/>
                  <a:pt x="3497" y="1709"/>
                  <a:pt x="3476" y="1709"/>
                </a:cubicBezTo>
                <a:cubicBezTo>
                  <a:pt x="3465" y="1709"/>
                  <a:pt x="3443" y="1720"/>
                  <a:pt x="3433" y="1730"/>
                </a:cubicBezTo>
                <a:cubicBezTo>
                  <a:pt x="3422" y="1741"/>
                  <a:pt x="3401" y="1752"/>
                  <a:pt x="3379" y="1752"/>
                </a:cubicBezTo>
                <a:cubicBezTo>
                  <a:pt x="3347" y="1752"/>
                  <a:pt x="3133" y="1859"/>
                  <a:pt x="3111" y="1880"/>
                </a:cubicBezTo>
                <a:cubicBezTo>
                  <a:pt x="3111" y="1892"/>
                  <a:pt x="3090" y="1902"/>
                  <a:pt x="3068" y="1902"/>
                </a:cubicBezTo>
                <a:cubicBezTo>
                  <a:pt x="3047" y="1902"/>
                  <a:pt x="3014" y="1913"/>
                  <a:pt x="2993" y="1935"/>
                </a:cubicBezTo>
                <a:cubicBezTo>
                  <a:pt x="2961" y="1945"/>
                  <a:pt x="2940" y="1966"/>
                  <a:pt x="2940" y="1966"/>
                </a:cubicBezTo>
                <a:cubicBezTo>
                  <a:pt x="2940" y="1966"/>
                  <a:pt x="2907" y="1977"/>
                  <a:pt x="2886" y="1988"/>
                </a:cubicBezTo>
                <a:cubicBezTo>
                  <a:pt x="2864" y="1999"/>
                  <a:pt x="2821" y="1999"/>
                  <a:pt x="2800" y="1999"/>
                </a:cubicBezTo>
                <a:cubicBezTo>
                  <a:pt x="2778" y="1999"/>
                  <a:pt x="2757" y="2009"/>
                  <a:pt x="2747" y="2031"/>
                </a:cubicBezTo>
                <a:cubicBezTo>
                  <a:pt x="2725" y="2063"/>
                  <a:pt x="2704" y="2074"/>
                  <a:pt x="2693" y="2074"/>
                </a:cubicBezTo>
                <a:cubicBezTo>
                  <a:pt x="2682" y="2074"/>
                  <a:pt x="2661" y="2095"/>
                  <a:pt x="2639" y="2116"/>
                </a:cubicBezTo>
                <a:cubicBezTo>
                  <a:pt x="2628" y="2138"/>
                  <a:pt x="2596" y="2159"/>
                  <a:pt x="2575" y="2171"/>
                </a:cubicBezTo>
                <a:cubicBezTo>
                  <a:pt x="2554" y="2171"/>
                  <a:pt x="2500" y="2202"/>
                  <a:pt x="2468" y="2224"/>
                </a:cubicBezTo>
                <a:cubicBezTo>
                  <a:pt x="2435" y="2235"/>
                  <a:pt x="2403" y="2256"/>
                  <a:pt x="2392" y="2256"/>
                </a:cubicBezTo>
                <a:cubicBezTo>
                  <a:pt x="2371" y="2256"/>
                  <a:pt x="2178" y="2449"/>
                  <a:pt x="2146" y="2492"/>
                </a:cubicBezTo>
                <a:cubicBezTo>
                  <a:pt x="2135" y="2514"/>
                  <a:pt x="2113" y="2535"/>
                  <a:pt x="2092" y="2535"/>
                </a:cubicBezTo>
                <a:cubicBezTo>
                  <a:pt x="2070" y="2535"/>
                  <a:pt x="2039" y="2545"/>
                  <a:pt x="2017" y="2578"/>
                </a:cubicBezTo>
                <a:cubicBezTo>
                  <a:pt x="2000" y="2604"/>
                  <a:pt x="1982" y="2624"/>
                  <a:pt x="1976" y="2624"/>
                </a:cubicBezTo>
                <a:cubicBezTo>
                  <a:pt x="1975" y="2624"/>
                  <a:pt x="1974" y="2623"/>
                  <a:pt x="1974" y="2621"/>
                </a:cubicBezTo>
                <a:cubicBezTo>
                  <a:pt x="1963" y="2621"/>
                  <a:pt x="1942" y="2631"/>
                  <a:pt x="1931" y="2642"/>
                </a:cubicBezTo>
                <a:cubicBezTo>
                  <a:pt x="1824" y="2760"/>
                  <a:pt x="1792" y="2793"/>
                  <a:pt x="1770" y="2836"/>
                </a:cubicBezTo>
                <a:cubicBezTo>
                  <a:pt x="1738" y="2889"/>
                  <a:pt x="1599" y="3017"/>
                  <a:pt x="1567" y="3017"/>
                </a:cubicBezTo>
                <a:cubicBezTo>
                  <a:pt x="1556" y="3017"/>
                  <a:pt x="1545" y="3039"/>
                  <a:pt x="1534" y="3050"/>
                </a:cubicBezTo>
                <a:cubicBezTo>
                  <a:pt x="1524" y="3114"/>
                  <a:pt x="1460" y="3189"/>
                  <a:pt x="1395" y="3232"/>
                </a:cubicBezTo>
                <a:cubicBezTo>
                  <a:pt x="1363" y="3253"/>
                  <a:pt x="1331" y="3286"/>
                  <a:pt x="1331" y="3307"/>
                </a:cubicBezTo>
                <a:cubicBezTo>
                  <a:pt x="1320" y="3339"/>
                  <a:pt x="1309" y="3372"/>
                  <a:pt x="1288" y="3382"/>
                </a:cubicBezTo>
                <a:cubicBezTo>
                  <a:pt x="1277" y="3404"/>
                  <a:pt x="1255" y="3446"/>
                  <a:pt x="1245" y="3479"/>
                </a:cubicBezTo>
                <a:lnTo>
                  <a:pt x="1191" y="3586"/>
                </a:lnTo>
                <a:cubicBezTo>
                  <a:pt x="1169" y="3618"/>
                  <a:pt x="1159" y="3651"/>
                  <a:pt x="1159" y="3672"/>
                </a:cubicBezTo>
                <a:cubicBezTo>
                  <a:pt x="1169" y="3694"/>
                  <a:pt x="1159" y="3704"/>
                  <a:pt x="1148" y="3704"/>
                </a:cubicBezTo>
                <a:cubicBezTo>
                  <a:pt x="1116" y="3704"/>
                  <a:pt x="1095" y="3737"/>
                  <a:pt x="1084" y="3822"/>
                </a:cubicBezTo>
                <a:cubicBezTo>
                  <a:pt x="1084" y="3854"/>
                  <a:pt x="1052" y="3908"/>
                  <a:pt x="1030" y="3951"/>
                </a:cubicBezTo>
                <a:cubicBezTo>
                  <a:pt x="998" y="4004"/>
                  <a:pt x="976" y="4047"/>
                  <a:pt x="966" y="4123"/>
                </a:cubicBezTo>
                <a:cubicBezTo>
                  <a:pt x="955" y="4176"/>
                  <a:pt x="933" y="4240"/>
                  <a:pt x="923" y="4262"/>
                </a:cubicBezTo>
                <a:cubicBezTo>
                  <a:pt x="902" y="4294"/>
                  <a:pt x="880" y="4326"/>
                  <a:pt x="880" y="4359"/>
                </a:cubicBezTo>
                <a:lnTo>
                  <a:pt x="837" y="4444"/>
                </a:lnTo>
                <a:cubicBezTo>
                  <a:pt x="816" y="4455"/>
                  <a:pt x="794" y="4509"/>
                  <a:pt x="783" y="4541"/>
                </a:cubicBezTo>
                <a:cubicBezTo>
                  <a:pt x="762" y="4583"/>
                  <a:pt x="740" y="4626"/>
                  <a:pt x="719" y="4638"/>
                </a:cubicBezTo>
                <a:cubicBezTo>
                  <a:pt x="698" y="4659"/>
                  <a:pt x="676" y="4712"/>
                  <a:pt x="666" y="4766"/>
                </a:cubicBezTo>
                <a:cubicBezTo>
                  <a:pt x="644" y="4819"/>
                  <a:pt x="623" y="4874"/>
                  <a:pt x="612" y="4884"/>
                </a:cubicBezTo>
                <a:cubicBezTo>
                  <a:pt x="601" y="4905"/>
                  <a:pt x="590" y="4927"/>
                  <a:pt x="590" y="4948"/>
                </a:cubicBezTo>
                <a:cubicBezTo>
                  <a:pt x="601" y="5024"/>
                  <a:pt x="590" y="5055"/>
                  <a:pt x="537" y="5098"/>
                </a:cubicBezTo>
                <a:cubicBezTo>
                  <a:pt x="504" y="5131"/>
                  <a:pt x="494" y="5152"/>
                  <a:pt x="494" y="5195"/>
                </a:cubicBezTo>
                <a:cubicBezTo>
                  <a:pt x="504" y="5281"/>
                  <a:pt x="473" y="5410"/>
                  <a:pt x="440" y="5442"/>
                </a:cubicBezTo>
                <a:cubicBezTo>
                  <a:pt x="430" y="5463"/>
                  <a:pt x="408" y="5506"/>
                  <a:pt x="397" y="5549"/>
                </a:cubicBezTo>
                <a:cubicBezTo>
                  <a:pt x="387" y="5592"/>
                  <a:pt x="365" y="5635"/>
                  <a:pt x="354" y="5656"/>
                </a:cubicBezTo>
                <a:cubicBezTo>
                  <a:pt x="323" y="5710"/>
                  <a:pt x="311" y="5806"/>
                  <a:pt x="333" y="5839"/>
                </a:cubicBezTo>
                <a:cubicBezTo>
                  <a:pt x="344" y="5849"/>
                  <a:pt x="344" y="5871"/>
                  <a:pt x="323" y="5903"/>
                </a:cubicBezTo>
                <a:cubicBezTo>
                  <a:pt x="290" y="5968"/>
                  <a:pt x="280" y="6021"/>
                  <a:pt x="268" y="6204"/>
                </a:cubicBezTo>
                <a:cubicBezTo>
                  <a:pt x="268" y="6278"/>
                  <a:pt x="258" y="6343"/>
                  <a:pt x="247" y="6354"/>
                </a:cubicBezTo>
                <a:cubicBezTo>
                  <a:pt x="237" y="6364"/>
                  <a:pt x="237" y="6385"/>
                  <a:pt x="247" y="6407"/>
                </a:cubicBezTo>
                <a:cubicBezTo>
                  <a:pt x="247" y="6440"/>
                  <a:pt x="247" y="6450"/>
                  <a:pt x="215" y="6482"/>
                </a:cubicBezTo>
                <a:cubicBezTo>
                  <a:pt x="183" y="6504"/>
                  <a:pt x="172" y="6525"/>
                  <a:pt x="151" y="6707"/>
                </a:cubicBezTo>
                <a:cubicBezTo>
                  <a:pt x="140" y="6815"/>
                  <a:pt x="129" y="6965"/>
                  <a:pt x="129" y="7040"/>
                </a:cubicBezTo>
                <a:cubicBezTo>
                  <a:pt x="129" y="7115"/>
                  <a:pt x="118" y="7212"/>
                  <a:pt x="108" y="7244"/>
                </a:cubicBezTo>
                <a:cubicBezTo>
                  <a:pt x="108" y="7286"/>
                  <a:pt x="108" y="7319"/>
                  <a:pt x="118" y="7351"/>
                </a:cubicBezTo>
                <a:cubicBezTo>
                  <a:pt x="151" y="7394"/>
                  <a:pt x="118" y="7684"/>
                  <a:pt x="75" y="7727"/>
                </a:cubicBezTo>
                <a:cubicBezTo>
                  <a:pt x="54" y="7748"/>
                  <a:pt x="54" y="7770"/>
                  <a:pt x="65" y="7855"/>
                </a:cubicBezTo>
                <a:cubicBezTo>
                  <a:pt x="75" y="7941"/>
                  <a:pt x="75" y="7973"/>
                  <a:pt x="54" y="8006"/>
                </a:cubicBezTo>
                <a:cubicBezTo>
                  <a:pt x="44" y="8027"/>
                  <a:pt x="32" y="8091"/>
                  <a:pt x="22" y="8199"/>
                </a:cubicBezTo>
                <a:cubicBezTo>
                  <a:pt x="22" y="8284"/>
                  <a:pt x="11" y="8392"/>
                  <a:pt x="11" y="8435"/>
                </a:cubicBezTo>
                <a:cubicBezTo>
                  <a:pt x="1" y="8520"/>
                  <a:pt x="1" y="8531"/>
                  <a:pt x="1" y="8885"/>
                </a:cubicBezTo>
                <a:cubicBezTo>
                  <a:pt x="1" y="9024"/>
                  <a:pt x="11" y="9153"/>
                  <a:pt x="22" y="9164"/>
                </a:cubicBezTo>
                <a:cubicBezTo>
                  <a:pt x="32" y="9174"/>
                  <a:pt x="32" y="9303"/>
                  <a:pt x="32" y="9443"/>
                </a:cubicBezTo>
                <a:cubicBezTo>
                  <a:pt x="32" y="9625"/>
                  <a:pt x="32" y="9732"/>
                  <a:pt x="54" y="9775"/>
                </a:cubicBezTo>
                <a:cubicBezTo>
                  <a:pt x="75" y="9839"/>
                  <a:pt x="65" y="10011"/>
                  <a:pt x="44" y="10065"/>
                </a:cubicBezTo>
                <a:cubicBezTo>
                  <a:pt x="32" y="10075"/>
                  <a:pt x="32" y="10097"/>
                  <a:pt x="44" y="10129"/>
                </a:cubicBezTo>
                <a:cubicBezTo>
                  <a:pt x="75" y="10204"/>
                  <a:pt x="87" y="10387"/>
                  <a:pt x="65" y="10419"/>
                </a:cubicBezTo>
                <a:cubicBezTo>
                  <a:pt x="54" y="10440"/>
                  <a:pt x="54" y="10461"/>
                  <a:pt x="75" y="10504"/>
                </a:cubicBezTo>
                <a:cubicBezTo>
                  <a:pt x="87" y="10526"/>
                  <a:pt x="108" y="10590"/>
                  <a:pt x="108" y="10633"/>
                </a:cubicBezTo>
                <a:cubicBezTo>
                  <a:pt x="108" y="10687"/>
                  <a:pt x="108" y="10730"/>
                  <a:pt x="140" y="10762"/>
                </a:cubicBezTo>
                <a:cubicBezTo>
                  <a:pt x="172" y="10805"/>
                  <a:pt x="172" y="10837"/>
                  <a:pt x="183" y="10933"/>
                </a:cubicBezTo>
                <a:cubicBezTo>
                  <a:pt x="183" y="11030"/>
                  <a:pt x="183" y="11062"/>
                  <a:pt x="204" y="11073"/>
                </a:cubicBezTo>
                <a:cubicBezTo>
                  <a:pt x="226" y="11084"/>
                  <a:pt x="237" y="11116"/>
                  <a:pt x="237" y="11191"/>
                </a:cubicBezTo>
                <a:cubicBezTo>
                  <a:pt x="237" y="11266"/>
                  <a:pt x="247" y="11309"/>
                  <a:pt x="280" y="11341"/>
                </a:cubicBezTo>
                <a:cubicBezTo>
                  <a:pt x="344" y="11427"/>
                  <a:pt x="365" y="11470"/>
                  <a:pt x="344" y="11502"/>
                </a:cubicBezTo>
                <a:cubicBezTo>
                  <a:pt x="323" y="11534"/>
                  <a:pt x="344" y="11610"/>
                  <a:pt x="397" y="11717"/>
                </a:cubicBezTo>
                <a:cubicBezTo>
                  <a:pt x="473" y="11846"/>
                  <a:pt x="504" y="11910"/>
                  <a:pt x="526" y="12006"/>
                </a:cubicBezTo>
                <a:cubicBezTo>
                  <a:pt x="537" y="12049"/>
                  <a:pt x="559" y="12103"/>
                  <a:pt x="569" y="12124"/>
                </a:cubicBezTo>
                <a:cubicBezTo>
                  <a:pt x="580" y="12156"/>
                  <a:pt x="590" y="12189"/>
                  <a:pt x="590" y="12210"/>
                </a:cubicBezTo>
                <a:cubicBezTo>
                  <a:pt x="590" y="12221"/>
                  <a:pt x="612" y="12285"/>
                  <a:pt x="644" y="12339"/>
                </a:cubicBezTo>
                <a:cubicBezTo>
                  <a:pt x="676" y="12403"/>
                  <a:pt x="709" y="12457"/>
                  <a:pt x="709" y="12468"/>
                </a:cubicBezTo>
                <a:cubicBezTo>
                  <a:pt x="709" y="12478"/>
                  <a:pt x="719" y="12511"/>
                  <a:pt x="730" y="12532"/>
                </a:cubicBezTo>
                <a:cubicBezTo>
                  <a:pt x="752" y="12554"/>
                  <a:pt x="762" y="12575"/>
                  <a:pt x="762" y="12596"/>
                </a:cubicBezTo>
                <a:cubicBezTo>
                  <a:pt x="752" y="12618"/>
                  <a:pt x="762" y="12650"/>
                  <a:pt x="794" y="12682"/>
                </a:cubicBezTo>
                <a:cubicBezTo>
                  <a:pt x="816" y="12714"/>
                  <a:pt x="837" y="12747"/>
                  <a:pt x="826" y="12757"/>
                </a:cubicBezTo>
                <a:cubicBezTo>
                  <a:pt x="826" y="12778"/>
                  <a:pt x="837" y="12821"/>
                  <a:pt x="880" y="12875"/>
                </a:cubicBezTo>
                <a:cubicBezTo>
                  <a:pt x="933" y="12929"/>
                  <a:pt x="955" y="12971"/>
                  <a:pt x="976" y="13057"/>
                </a:cubicBezTo>
                <a:cubicBezTo>
                  <a:pt x="988" y="13122"/>
                  <a:pt x="1009" y="13176"/>
                  <a:pt x="1019" y="13186"/>
                </a:cubicBezTo>
                <a:cubicBezTo>
                  <a:pt x="1030" y="13186"/>
                  <a:pt x="1041" y="13207"/>
                  <a:pt x="1041" y="13207"/>
                </a:cubicBezTo>
                <a:cubicBezTo>
                  <a:pt x="1041" y="13229"/>
                  <a:pt x="1138" y="13390"/>
                  <a:pt x="1191" y="13476"/>
                </a:cubicBezTo>
                <a:cubicBezTo>
                  <a:pt x="1212" y="13497"/>
                  <a:pt x="1224" y="13540"/>
                  <a:pt x="1224" y="13562"/>
                </a:cubicBezTo>
                <a:cubicBezTo>
                  <a:pt x="1224" y="13583"/>
                  <a:pt x="1245" y="13615"/>
                  <a:pt x="1266" y="13636"/>
                </a:cubicBezTo>
                <a:cubicBezTo>
                  <a:pt x="1320" y="13669"/>
                  <a:pt x="1438" y="13851"/>
                  <a:pt x="1438" y="13905"/>
                </a:cubicBezTo>
                <a:cubicBezTo>
                  <a:pt x="1438" y="13915"/>
                  <a:pt x="1448" y="13958"/>
                  <a:pt x="1470" y="13980"/>
                </a:cubicBezTo>
                <a:cubicBezTo>
                  <a:pt x="1481" y="14012"/>
                  <a:pt x="1502" y="14044"/>
                  <a:pt x="1502" y="14065"/>
                </a:cubicBezTo>
                <a:cubicBezTo>
                  <a:pt x="1502" y="14077"/>
                  <a:pt x="1534" y="14130"/>
                  <a:pt x="1577" y="14173"/>
                </a:cubicBezTo>
                <a:cubicBezTo>
                  <a:pt x="1620" y="14216"/>
                  <a:pt x="1663" y="14259"/>
                  <a:pt x="1663" y="14270"/>
                </a:cubicBezTo>
                <a:cubicBezTo>
                  <a:pt x="1663" y="14280"/>
                  <a:pt x="1674" y="14313"/>
                  <a:pt x="1695" y="14334"/>
                </a:cubicBezTo>
                <a:cubicBezTo>
                  <a:pt x="1717" y="14356"/>
                  <a:pt x="1727" y="14387"/>
                  <a:pt x="1727" y="14387"/>
                </a:cubicBezTo>
                <a:cubicBezTo>
                  <a:pt x="1717" y="14420"/>
                  <a:pt x="1760" y="14506"/>
                  <a:pt x="1813" y="14527"/>
                </a:cubicBezTo>
                <a:cubicBezTo>
                  <a:pt x="1846" y="14549"/>
                  <a:pt x="1877" y="14592"/>
                  <a:pt x="1910" y="14666"/>
                </a:cubicBezTo>
                <a:cubicBezTo>
                  <a:pt x="1963" y="14773"/>
                  <a:pt x="1974" y="14795"/>
                  <a:pt x="2103" y="14924"/>
                </a:cubicBezTo>
                <a:cubicBezTo>
                  <a:pt x="2135" y="14967"/>
                  <a:pt x="2167" y="15009"/>
                  <a:pt x="2167" y="15021"/>
                </a:cubicBezTo>
                <a:cubicBezTo>
                  <a:pt x="2167" y="15031"/>
                  <a:pt x="2189" y="15063"/>
                  <a:pt x="2210" y="15085"/>
                </a:cubicBezTo>
                <a:cubicBezTo>
                  <a:pt x="2242" y="15106"/>
                  <a:pt x="2275" y="15149"/>
                  <a:pt x="2285" y="15181"/>
                </a:cubicBezTo>
                <a:cubicBezTo>
                  <a:pt x="2296" y="15214"/>
                  <a:pt x="2328" y="15245"/>
                  <a:pt x="2349" y="15257"/>
                </a:cubicBezTo>
                <a:cubicBezTo>
                  <a:pt x="2371" y="15267"/>
                  <a:pt x="2425" y="15321"/>
                  <a:pt x="2468" y="15385"/>
                </a:cubicBezTo>
                <a:cubicBezTo>
                  <a:pt x="2511" y="15450"/>
                  <a:pt x="2564" y="15514"/>
                  <a:pt x="2575" y="15514"/>
                </a:cubicBezTo>
                <a:cubicBezTo>
                  <a:pt x="2596" y="15524"/>
                  <a:pt x="2618" y="15557"/>
                  <a:pt x="2628" y="15578"/>
                </a:cubicBezTo>
                <a:cubicBezTo>
                  <a:pt x="2639" y="15610"/>
                  <a:pt x="2661" y="15632"/>
                  <a:pt x="2693" y="15632"/>
                </a:cubicBezTo>
                <a:cubicBezTo>
                  <a:pt x="2725" y="15632"/>
                  <a:pt x="2747" y="15653"/>
                  <a:pt x="2790" y="15728"/>
                </a:cubicBezTo>
                <a:cubicBezTo>
                  <a:pt x="2821" y="15771"/>
                  <a:pt x="2864" y="15825"/>
                  <a:pt x="2886" y="15857"/>
                </a:cubicBezTo>
                <a:cubicBezTo>
                  <a:pt x="2918" y="15879"/>
                  <a:pt x="2993" y="15953"/>
                  <a:pt x="3057" y="16018"/>
                </a:cubicBezTo>
                <a:cubicBezTo>
                  <a:pt x="3122" y="16082"/>
                  <a:pt x="3176" y="16136"/>
                  <a:pt x="3186" y="16136"/>
                </a:cubicBezTo>
                <a:cubicBezTo>
                  <a:pt x="3219" y="16136"/>
                  <a:pt x="3379" y="16222"/>
                  <a:pt x="3412" y="16254"/>
                </a:cubicBezTo>
                <a:cubicBezTo>
                  <a:pt x="3422" y="16275"/>
                  <a:pt x="3497" y="16308"/>
                  <a:pt x="3572" y="16339"/>
                </a:cubicBezTo>
                <a:cubicBezTo>
                  <a:pt x="3637" y="16361"/>
                  <a:pt x="3712" y="16382"/>
                  <a:pt x="3722" y="16394"/>
                </a:cubicBezTo>
                <a:cubicBezTo>
                  <a:pt x="3722" y="16404"/>
                  <a:pt x="3776" y="16415"/>
                  <a:pt x="3819" y="16425"/>
                </a:cubicBezTo>
                <a:cubicBezTo>
                  <a:pt x="3862" y="16436"/>
                  <a:pt x="3927" y="16468"/>
                  <a:pt x="3980" y="16501"/>
                </a:cubicBezTo>
                <a:cubicBezTo>
                  <a:pt x="4023" y="16533"/>
                  <a:pt x="4066" y="16554"/>
                  <a:pt x="4077" y="16554"/>
                </a:cubicBezTo>
                <a:cubicBezTo>
                  <a:pt x="4098" y="16554"/>
                  <a:pt x="4130" y="16575"/>
                  <a:pt x="4163" y="16608"/>
                </a:cubicBezTo>
                <a:cubicBezTo>
                  <a:pt x="4184" y="16630"/>
                  <a:pt x="4248" y="16661"/>
                  <a:pt x="4280" y="16683"/>
                </a:cubicBezTo>
                <a:cubicBezTo>
                  <a:pt x="4323" y="16694"/>
                  <a:pt x="4377" y="16715"/>
                  <a:pt x="4409" y="16737"/>
                </a:cubicBezTo>
                <a:cubicBezTo>
                  <a:pt x="4430" y="16747"/>
                  <a:pt x="4473" y="16769"/>
                  <a:pt x="4495" y="16769"/>
                </a:cubicBezTo>
                <a:cubicBezTo>
                  <a:pt x="4504" y="16767"/>
                  <a:pt x="4515" y="16766"/>
                  <a:pt x="4526" y="16766"/>
                </a:cubicBezTo>
                <a:cubicBezTo>
                  <a:pt x="4576" y="16766"/>
                  <a:pt x="4634" y="16783"/>
                  <a:pt x="4634" y="16801"/>
                </a:cubicBezTo>
                <a:cubicBezTo>
                  <a:pt x="4634" y="16833"/>
                  <a:pt x="4666" y="16844"/>
                  <a:pt x="4731" y="16844"/>
                </a:cubicBezTo>
                <a:cubicBezTo>
                  <a:pt x="4752" y="16844"/>
                  <a:pt x="4785" y="16865"/>
                  <a:pt x="4806" y="16876"/>
                </a:cubicBezTo>
                <a:cubicBezTo>
                  <a:pt x="4828" y="16897"/>
                  <a:pt x="4859" y="16908"/>
                  <a:pt x="4881" y="16908"/>
                </a:cubicBezTo>
                <a:cubicBezTo>
                  <a:pt x="4902" y="16908"/>
                  <a:pt x="4924" y="16919"/>
                  <a:pt x="4935" y="16930"/>
                </a:cubicBezTo>
                <a:cubicBezTo>
                  <a:pt x="4956" y="16940"/>
                  <a:pt x="5171" y="17026"/>
                  <a:pt x="5235" y="17047"/>
                </a:cubicBezTo>
                <a:cubicBezTo>
                  <a:pt x="5278" y="17069"/>
                  <a:pt x="5493" y="17187"/>
                  <a:pt x="5503" y="17209"/>
                </a:cubicBezTo>
                <a:cubicBezTo>
                  <a:pt x="5503" y="17209"/>
                  <a:pt x="5535" y="17219"/>
                  <a:pt x="5557" y="17219"/>
                </a:cubicBezTo>
                <a:cubicBezTo>
                  <a:pt x="5589" y="17219"/>
                  <a:pt x="5621" y="17230"/>
                  <a:pt x="5643" y="17262"/>
                </a:cubicBezTo>
                <a:cubicBezTo>
                  <a:pt x="5674" y="17295"/>
                  <a:pt x="5686" y="17305"/>
                  <a:pt x="5793" y="17305"/>
                </a:cubicBezTo>
                <a:cubicBezTo>
                  <a:pt x="5932" y="17305"/>
                  <a:pt x="6018" y="17326"/>
                  <a:pt x="6061" y="17369"/>
                </a:cubicBezTo>
                <a:cubicBezTo>
                  <a:pt x="6082" y="17402"/>
                  <a:pt x="6115" y="17412"/>
                  <a:pt x="6222" y="17423"/>
                </a:cubicBezTo>
                <a:cubicBezTo>
                  <a:pt x="6286" y="17434"/>
                  <a:pt x="6382" y="17434"/>
                  <a:pt x="6425" y="17434"/>
                </a:cubicBezTo>
                <a:cubicBezTo>
                  <a:pt x="6468" y="17434"/>
                  <a:pt x="6554" y="17434"/>
                  <a:pt x="6597" y="17445"/>
                </a:cubicBezTo>
                <a:cubicBezTo>
                  <a:pt x="6651" y="17455"/>
                  <a:pt x="6715" y="17466"/>
                  <a:pt x="6747" y="17466"/>
                </a:cubicBezTo>
                <a:cubicBezTo>
                  <a:pt x="6790" y="17466"/>
                  <a:pt x="6833" y="17476"/>
                  <a:pt x="6887" y="17498"/>
                </a:cubicBezTo>
                <a:cubicBezTo>
                  <a:pt x="6935" y="17522"/>
                  <a:pt x="6965" y="17534"/>
                  <a:pt x="6986" y="17534"/>
                </a:cubicBezTo>
                <a:cubicBezTo>
                  <a:pt x="6993" y="17534"/>
                  <a:pt x="6999" y="17533"/>
                  <a:pt x="7005" y="17531"/>
                </a:cubicBezTo>
                <a:cubicBezTo>
                  <a:pt x="7015" y="17525"/>
                  <a:pt x="7026" y="17522"/>
                  <a:pt x="7039" y="17522"/>
                </a:cubicBezTo>
                <a:cubicBezTo>
                  <a:pt x="7053" y="17522"/>
                  <a:pt x="7069" y="17525"/>
                  <a:pt x="7090" y="17531"/>
                </a:cubicBezTo>
                <a:cubicBezTo>
                  <a:pt x="7112" y="17541"/>
                  <a:pt x="7198" y="17552"/>
                  <a:pt x="7262" y="17552"/>
                </a:cubicBezTo>
                <a:cubicBezTo>
                  <a:pt x="7380" y="17562"/>
                  <a:pt x="7519" y="17584"/>
                  <a:pt x="7573" y="17616"/>
                </a:cubicBezTo>
                <a:cubicBezTo>
                  <a:pt x="7584" y="17616"/>
                  <a:pt x="7670" y="17627"/>
                  <a:pt x="7755" y="17627"/>
                </a:cubicBezTo>
                <a:cubicBezTo>
                  <a:pt x="7831" y="17627"/>
                  <a:pt x="7927" y="17638"/>
                  <a:pt x="7948" y="17648"/>
                </a:cubicBezTo>
                <a:lnTo>
                  <a:pt x="8056" y="17648"/>
                </a:lnTo>
                <a:cubicBezTo>
                  <a:pt x="8087" y="17636"/>
                  <a:pt x="8118" y="17630"/>
                  <a:pt x="8149" y="17630"/>
                </a:cubicBezTo>
                <a:cubicBezTo>
                  <a:pt x="8172" y="17630"/>
                  <a:pt x="8194" y="17633"/>
                  <a:pt x="8217" y="17638"/>
                </a:cubicBezTo>
                <a:cubicBezTo>
                  <a:pt x="8239" y="17642"/>
                  <a:pt x="8255" y="17644"/>
                  <a:pt x="8269" y="17644"/>
                </a:cubicBezTo>
                <a:cubicBezTo>
                  <a:pt x="8290" y="17644"/>
                  <a:pt x="8305" y="17639"/>
                  <a:pt x="8324" y="17627"/>
                </a:cubicBezTo>
                <a:cubicBezTo>
                  <a:pt x="8342" y="17609"/>
                  <a:pt x="8353" y="17601"/>
                  <a:pt x="8365" y="17601"/>
                </a:cubicBezTo>
                <a:cubicBezTo>
                  <a:pt x="8375" y="17601"/>
                  <a:pt x="8385" y="17607"/>
                  <a:pt x="8399" y="17616"/>
                </a:cubicBezTo>
                <a:cubicBezTo>
                  <a:pt x="8434" y="17634"/>
                  <a:pt x="8618" y="17642"/>
                  <a:pt x="8797" y="17642"/>
                </a:cubicBezTo>
                <a:cubicBezTo>
                  <a:pt x="8943" y="17642"/>
                  <a:pt x="9086" y="17636"/>
                  <a:pt x="9139" y="17627"/>
                </a:cubicBezTo>
                <a:cubicBezTo>
                  <a:pt x="9166" y="17621"/>
                  <a:pt x="9188" y="17619"/>
                  <a:pt x="9209" y="17619"/>
                </a:cubicBezTo>
                <a:cubicBezTo>
                  <a:pt x="9230" y="17619"/>
                  <a:pt x="9252" y="17621"/>
                  <a:pt x="9279" y="17627"/>
                </a:cubicBezTo>
                <a:cubicBezTo>
                  <a:pt x="9300" y="17632"/>
                  <a:pt x="9316" y="17635"/>
                  <a:pt x="9331" y="17635"/>
                </a:cubicBezTo>
                <a:cubicBezTo>
                  <a:pt x="9346" y="17635"/>
                  <a:pt x="9359" y="17632"/>
                  <a:pt x="9375" y="17627"/>
                </a:cubicBezTo>
                <a:cubicBezTo>
                  <a:pt x="9386" y="17616"/>
                  <a:pt x="9429" y="17605"/>
                  <a:pt x="9450" y="17605"/>
                </a:cubicBezTo>
                <a:cubicBezTo>
                  <a:pt x="9483" y="17605"/>
                  <a:pt x="9526" y="17605"/>
                  <a:pt x="9547" y="17595"/>
                </a:cubicBezTo>
                <a:cubicBezTo>
                  <a:pt x="9557" y="17584"/>
                  <a:pt x="9600" y="17573"/>
                  <a:pt x="9622" y="17573"/>
                </a:cubicBezTo>
                <a:cubicBezTo>
                  <a:pt x="9654" y="17573"/>
                  <a:pt x="9686" y="17562"/>
                  <a:pt x="9708" y="17562"/>
                </a:cubicBezTo>
                <a:cubicBezTo>
                  <a:pt x="9716" y="17554"/>
                  <a:pt x="9722" y="17551"/>
                  <a:pt x="9729" y="17551"/>
                </a:cubicBezTo>
                <a:cubicBezTo>
                  <a:pt x="9739" y="17551"/>
                  <a:pt x="9748" y="17560"/>
                  <a:pt x="9762" y="17573"/>
                </a:cubicBezTo>
                <a:cubicBezTo>
                  <a:pt x="9777" y="17584"/>
                  <a:pt x="9788" y="17590"/>
                  <a:pt x="9802" y="17590"/>
                </a:cubicBezTo>
                <a:cubicBezTo>
                  <a:pt x="9815" y="17590"/>
                  <a:pt x="9831" y="17584"/>
                  <a:pt x="9858" y="17573"/>
                </a:cubicBezTo>
                <a:cubicBezTo>
                  <a:pt x="9921" y="17542"/>
                  <a:pt x="10029" y="17522"/>
                  <a:pt x="10121" y="17522"/>
                </a:cubicBezTo>
                <a:cubicBezTo>
                  <a:pt x="10155" y="17522"/>
                  <a:pt x="10186" y="17525"/>
                  <a:pt x="10212" y="17531"/>
                </a:cubicBezTo>
                <a:cubicBezTo>
                  <a:pt x="10224" y="17534"/>
                  <a:pt x="10234" y="17537"/>
                  <a:pt x="10244" y="17537"/>
                </a:cubicBezTo>
                <a:cubicBezTo>
                  <a:pt x="10261" y="17537"/>
                  <a:pt x="10277" y="17529"/>
                  <a:pt x="10298" y="17509"/>
                </a:cubicBezTo>
                <a:cubicBezTo>
                  <a:pt x="10319" y="17498"/>
                  <a:pt x="10362" y="17476"/>
                  <a:pt x="10384" y="17476"/>
                </a:cubicBezTo>
                <a:cubicBezTo>
                  <a:pt x="10415" y="17476"/>
                  <a:pt x="10470" y="17476"/>
                  <a:pt x="10512" y="17466"/>
                </a:cubicBezTo>
                <a:cubicBezTo>
                  <a:pt x="10555" y="17466"/>
                  <a:pt x="10651" y="17466"/>
                  <a:pt x="10727" y="17455"/>
                </a:cubicBezTo>
                <a:cubicBezTo>
                  <a:pt x="10813" y="17455"/>
                  <a:pt x="10909" y="17445"/>
                  <a:pt x="10952" y="17434"/>
                </a:cubicBezTo>
                <a:cubicBezTo>
                  <a:pt x="10995" y="17423"/>
                  <a:pt x="11049" y="17412"/>
                  <a:pt x="11081" y="17412"/>
                </a:cubicBezTo>
                <a:cubicBezTo>
                  <a:pt x="11123" y="17412"/>
                  <a:pt x="11166" y="17402"/>
                  <a:pt x="11209" y="17369"/>
                </a:cubicBezTo>
                <a:cubicBezTo>
                  <a:pt x="11252" y="17348"/>
                  <a:pt x="11295" y="17326"/>
                  <a:pt x="11371" y="17326"/>
                </a:cubicBezTo>
                <a:cubicBezTo>
                  <a:pt x="11467" y="17316"/>
                  <a:pt x="11510" y="17305"/>
                  <a:pt x="11552" y="17262"/>
                </a:cubicBezTo>
                <a:cubicBezTo>
                  <a:pt x="11564" y="17240"/>
                  <a:pt x="11585" y="17240"/>
                  <a:pt x="11607" y="17240"/>
                </a:cubicBezTo>
                <a:cubicBezTo>
                  <a:pt x="11617" y="17246"/>
                  <a:pt x="11631" y="17249"/>
                  <a:pt x="11643" y="17249"/>
                </a:cubicBezTo>
                <a:cubicBezTo>
                  <a:pt x="11655" y="17249"/>
                  <a:pt x="11665" y="17246"/>
                  <a:pt x="11671" y="17240"/>
                </a:cubicBezTo>
                <a:cubicBezTo>
                  <a:pt x="11681" y="17230"/>
                  <a:pt x="11703" y="17230"/>
                  <a:pt x="11724" y="17230"/>
                </a:cubicBezTo>
                <a:cubicBezTo>
                  <a:pt x="11726" y="17232"/>
                  <a:pt x="11728" y="17232"/>
                  <a:pt x="11732" y="17232"/>
                </a:cubicBezTo>
                <a:cubicBezTo>
                  <a:pt x="11754" y="17232"/>
                  <a:pt x="11817" y="17204"/>
                  <a:pt x="11864" y="17176"/>
                </a:cubicBezTo>
                <a:cubicBezTo>
                  <a:pt x="11928" y="17144"/>
                  <a:pt x="11993" y="17123"/>
                  <a:pt x="12014" y="17123"/>
                </a:cubicBezTo>
                <a:cubicBezTo>
                  <a:pt x="12057" y="17123"/>
                  <a:pt x="12196" y="17080"/>
                  <a:pt x="12293" y="17026"/>
                </a:cubicBezTo>
                <a:cubicBezTo>
                  <a:pt x="12324" y="17010"/>
                  <a:pt x="12362" y="17000"/>
                  <a:pt x="12379" y="17000"/>
                </a:cubicBezTo>
                <a:cubicBezTo>
                  <a:pt x="12385" y="17000"/>
                  <a:pt x="12389" y="17002"/>
                  <a:pt x="12389" y="17004"/>
                </a:cubicBezTo>
                <a:cubicBezTo>
                  <a:pt x="12400" y="17004"/>
                  <a:pt x="12432" y="16994"/>
                  <a:pt x="12465" y="16973"/>
                </a:cubicBezTo>
                <a:cubicBezTo>
                  <a:pt x="12496" y="16951"/>
                  <a:pt x="12539" y="16930"/>
                  <a:pt x="12572" y="16919"/>
                </a:cubicBezTo>
                <a:cubicBezTo>
                  <a:pt x="12593" y="16919"/>
                  <a:pt x="12647" y="16876"/>
                  <a:pt x="12679" y="16844"/>
                </a:cubicBezTo>
                <a:cubicBezTo>
                  <a:pt x="12722" y="16801"/>
                  <a:pt x="12775" y="16758"/>
                  <a:pt x="12818" y="16737"/>
                </a:cubicBezTo>
                <a:cubicBezTo>
                  <a:pt x="12851" y="16726"/>
                  <a:pt x="12925" y="16683"/>
                  <a:pt x="12990" y="16640"/>
                </a:cubicBezTo>
                <a:cubicBezTo>
                  <a:pt x="13044" y="16597"/>
                  <a:pt x="13119" y="16554"/>
                  <a:pt x="13151" y="16533"/>
                </a:cubicBezTo>
                <a:cubicBezTo>
                  <a:pt x="13173" y="16522"/>
                  <a:pt x="13204" y="16501"/>
                  <a:pt x="13204" y="16490"/>
                </a:cubicBezTo>
                <a:cubicBezTo>
                  <a:pt x="13215" y="16468"/>
                  <a:pt x="13247" y="16447"/>
                  <a:pt x="13290" y="16436"/>
                </a:cubicBezTo>
                <a:cubicBezTo>
                  <a:pt x="13333" y="16425"/>
                  <a:pt x="13354" y="16415"/>
                  <a:pt x="13366" y="16372"/>
                </a:cubicBezTo>
                <a:cubicBezTo>
                  <a:pt x="13376" y="16351"/>
                  <a:pt x="13397" y="16318"/>
                  <a:pt x="13430" y="16308"/>
                </a:cubicBezTo>
                <a:cubicBezTo>
                  <a:pt x="13451" y="16297"/>
                  <a:pt x="13494" y="16275"/>
                  <a:pt x="13526" y="16243"/>
                </a:cubicBezTo>
                <a:cubicBezTo>
                  <a:pt x="13548" y="16222"/>
                  <a:pt x="13580" y="16200"/>
                  <a:pt x="13590" y="16200"/>
                </a:cubicBezTo>
                <a:cubicBezTo>
                  <a:pt x="13602" y="16200"/>
                  <a:pt x="13645" y="16179"/>
                  <a:pt x="13687" y="16146"/>
                </a:cubicBezTo>
                <a:cubicBezTo>
                  <a:pt x="13730" y="16115"/>
                  <a:pt x="13773" y="16082"/>
                  <a:pt x="13795" y="16072"/>
                </a:cubicBezTo>
                <a:cubicBezTo>
                  <a:pt x="13869" y="16029"/>
                  <a:pt x="14041" y="15879"/>
                  <a:pt x="14084" y="15814"/>
                </a:cubicBezTo>
                <a:cubicBezTo>
                  <a:pt x="14116" y="15782"/>
                  <a:pt x="14181" y="15739"/>
                  <a:pt x="14213" y="15717"/>
                </a:cubicBezTo>
                <a:cubicBezTo>
                  <a:pt x="14245" y="15707"/>
                  <a:pt x="14277" y="15686"/>
                  <a:pt x="14277" y="15674"/>
                </a:cubicBezTo>
                <a:cubicBezTo>
                  <a:pt x="14277" y="15653"/>
                  <a:pt x="14438" y="15481"/>
                  <a:pt x="14491" y="15450"/>
                </a:cubicBezTo>
                <a:cubicBezTo>
                  <a:pt x="14513" y="15428"/>
                  <a:pt x="14534" y="15407"/>
                  <a:pt x="14534" y="15385"/>
                </a:cubicBezTo>
                <a:cubicBezTo>
                  <a:pt x="14534" y="15374"/>
                  <a:pt x="14546" y="15353"/>
                  <a:pt x="14567" y="15353"/>
                </a:cubicBezTo>
                <a:cubicBezTo>
                  <a:pt x="14577" y="15342"/>
                  <a:pt x="14599" y="15310"/>
                  <a:pt x="14610" y="15288"/>
                </a:cubicBezTo>
                <a:cubicBezTo>
                  <a:pt x="14631" y="15224"/>
                  <a:pt x="14706" y="15149"/>
                  <a:pt x="14749" y="15138"/>
                </a:cubicBezTo>
                <a:lnTo>
                  <a:pt x="14803" y="15085"/>
                </a:lnTo>
                <a:cubicBezTo>
                  <a:pt x="14846" y="15009"/>
                  <a:pt x="15039" y="14816"/>
                  <a:pt x="15114" y="14763"/>
                </a:cubicBezTo>
                <a:cubicBezTo>
                  <a:pt x="15178" y="14731"/>
                  <a:pt x="15189" y="14709"/>
                  <a:pt x="15189" y="14666"/>
                </a:cubicBezTo>
                <a:cubicBezTo>
                  <a:pt x="15178" y="14613"/>
                  <a:pt x="15189" y="14592"/>
                  <a:pt x="15221" y="14570"/>
                </a:cubicBezTo>
                <a:cubicBezTo>
                  <a:pt x="15242" y="14559"/>
                  <a:pt x="15264" y="14537"/>
                  <a:pt x="15275" y="14537"/>
                </a:cubicBezTo>
                <a:cubicBezTo>
                  <a:pt x="15285" y="14537"/>
                  <a:pt x="15318" y="14516"/>
                  <a:pt x="15339" y="14495"/>
                </a:cubicBezTo>
                <a:cubicBezTo>
                  <a:pt x="15371" y="14463"/>
                  <a:pt x="15414" y="14430"/>
                  <a:pt x="15447" y="14409"/>
                </a:cubicBezTo>
                <a:cubicBezTo>
                  <a:pt x="15468" y="14387"/>
                  <a:pt x="15500" y="14356"/>
                  <a:pt x="15511" y="14323"/>
                </a:cubicBezTo>
                <a:cubicBezTo>
                  <a:pt x="15521" y="14291"/>
                  <a:pt x="15543" y="14248"/>
                  <a:pt x="15575" y="14237"/>
                </a:cubicBezTo>
                <a:cubicBezTo>
                  <a:pt x="15597" y="14216"/>
                  <a:pt x="15628" y="14162"/>
                  <a:pt x="15650" y="14120"/>
                </a:cubicBezTo>
                <a:cubicBezTo>
                  <a:pt x="15671" y="14077"/>
                  <a:pt x="15714" y="14012"/>
                  <a:pt x="15736" y="13991"/>
                </a:cubicBezTo>
                <a:cubicBezTo>
                  <a:pt x="15757" y="13958"/>
                  <a:pt x="15800" y="13905"/>
                  <a:pt x="15822" y="13872"/>
                </a:cubicBezTo>
                <a:cubicBezTo>
                  <a:pt x="15864" y="13808"/>
                  <a:pt x="15897" y="13765"/>
                  <a:pt x="15961" y="13722"/>
                </a:cubicBezTo>
                <a:cubicBezTo>
                  <a:pt x="15972" y="13712"/>
                  <a:pt x="15993" y="13658"/>
                  <a:pt x="16004" y="13605"/>
                </a:cubicBezTo>
                <a:cubicBezTo>
                  <a:pt x="16026" y="13529"/>
                  <a:pt x="16047" y="13497"/>
                  <a:pt x="16112" y="13443"/>
                </a:cubicBezTo>
                <a:cubicBezTo>
                  <a:pt x="16165" y="13390"/>
                  <a:pt x="16197" y="13347"/>
                  <a:pt x="16208" y="13293"/>
                </a:cubicBezTo>
                <a:cubicBezTo>
                  <a:pt x="16219" y="13250"/>
                  <a:pt x="16240" y="13219"/>
                  <a:pt x="16262" y="13207"/>
                </a:cubicBezTo>
                <a:cubicBezTo>
                  <a:pt x="16305" y="13186"/>
                  <a:pt x="16326" y="13164"/>
                  <a:pt x="16326" y="13122"/>
                </a:cubicBezTo>
                <a:cubicBezTo>
                  <a:pt x="16326" y="13090"/>
                  <a:pt x="16348" y="13036"/>
                  <a:pt x="16455" y="12800"/>
                </a:cubicBezTo>
                <a:cubicBezTo>
                  <a:pt x="16465" y="12757"/>
                  <a:pt x="16487" y="12714"/>
                  <a:pt x="16498" y="12693"/>
                </a:cubicBezTo>
                <a:cubicBezTo>
                  <a:pt x="16498" y="12682"/>
                  <a:pt x="16519" y="12650"/>
                  <a:pt x="16529" y="12639"/>
                </a:cubicBezTo>
                <a:cubicBezTo>
                  <a:pt x="16541" y="12628"/>
                  <a:pt x="16551" y="12607"/>
                  <a:pt x="16551" y="12585"/>
                </a:cubicBezTo>
                <a:cubicBezTo>
                  <a:pt x="16551" y="12564"/>
                  <a:pt x="16562" y="12521"/>
                  <a:pt x="16584" y="12489"/>
                </a:cubicBezTo>
                <a:cubicBezTo>
                  <a:pt x="16594" y="12468"/>
                  <a:pt x="16615" y="12403"/>
                  <a:pt x="16626" y="12371"/>
                </a:cubicBezTo>
                <a:cubicBezTo>
                  <a:pt x="16626" y="12328"/>
                  <a:pt x="16648" y="12263"/>
                  <a:pt x="16669" y="12232"/>
                </a:cubicBezTo>
                <a:cubicBezTo>
                  <a:pt x="16680" y="12189"/>
                  <a:pt x="16691" y="12135"/>
                  <a:pt x="16691" y="12082"/>
                </a:cubicBezTo>
                <a:cubicBezTo>
                  <a:pt x="16680" y="12017"/>
                  <a:pt x="16691" y="11985"/>
                  <a:pt x="16723" y="11910"/>
                </a:cubicBezTo>
                <a:cubicBezTo>
                  <a:pt x="16755" y="11846"/>
                  <a:pt x="16777" y="11803"/>
                  <a:pt x="16765" y="11781"/>
                </a:cubicBezTo>
                <a:cubicBezTo>
                  <a:pt x="16765" y="11760"/>
                  <a:pt x="16765" y="11749"/>
                  <a:pt x="16777" y="11749"/>
                </a:cubicBezTo>
                <a:cubicBezTo>
                  <a:pt x="16787" y="11749"/>
                  <a:pt x="16798" y="11727"/>
                  <a:pt x="16798" y="11695"/>
                </a:cubicBezTo>
                <a:cubicBezTo>
                  <a:pt x="16798" y="11641"/>
                  <a:pt x="16798" y="11620"/>
                  <a:pt x="16841" y="11513"/>
                </a:cubicBezTo>
                <a:cubicBezTo>
                  <a:pt x="16851" y="11502"/>
                  <a:pt x="16873" y="11405"/>
                  <a:pt x="16894" y="11309"/>
                </a:cubicBezTo>
                <a:cubicBezTo>
                  <a:pt x="16927" y="11212"/>
                  <a:pt x="16948" y="11116"/>
                  <a:pt x="16970" y="11073"/>
                </a:cubicBezTo>
                <a:cubicBezTo>
                  <a:pt x="16980" y="11041"/>
                  <a:pt x="16991" y="11009"/>
                  <a:pt x="16980" y="10998"/>
                </a:cubicBezTo>
                <a:cubicBezTo>
                  <a:pt x="16980" y="10976"/>
                  <a:pt x="16980" y="10955"/>
                  <a:pt x="16991" y="10945"/>
                </a:cubicBezTo>
                <a:cubicBezTo>
                  <a:pt x="17013" y="10923"/>
                  <a:pt x="17066" y="10719"/>
                  <a:pt x="17077" y="10644"/>
                </a:cubicBezTo>
                <a:cubicBezTo>
                  <a:pt x="17087" y="10504"/>
                  <a:pt x="17109" y="10387"/>
                  <a:pt x="17120" y="10387"/>
                </a:cubicBezTo>
                <a:cubicBezTo>
                  <a:pt x="17141" y="10387"/>
                  <a:pt x="17184" y="10237"/>
                  <a:pt x="17184" y="10183"/>
                </a:cubicBezTo>
                <a:cubicBezTo>
                  <a:pt x="17184" y="10161"/>
                  <a:pt x="17194" y="10118"/>
                  <a:pt x="17206" y="10086"/>
                </a:cubicBezTo>
                <a:cubicBezTo>
                  <a:pt x="17216" y="10044"/>
                  <a:pt x="17216" y="10022"/>
                  <a:pt x="17206" y="9990"/>
                </a:cubicBezTo>
                <a:cubicBezTo>
                  <a:pt x="17184" y="9958"/>
                  <a:pt x="17184" y="9947"/>
                  <a:pt x="17194" y="9925"/>
                </a:cubicBezTo>
                <a:cubicBezTo>
                  <a:pt x="17206" y="9915"/>
                  <a:pt x="17216" y="9893"/>
                  <a:pt x="17216" y="9861"/>
                </a:cubicBezTo>
                <a:cubicBezTo>
                  <a:pt x="17216" y="9839"/>
                  <a:pt x="17227" y="9796"/>
                  <a:pt x="17237" y="9765"/>
                </a:cubicBezTo>
                <a:cubicBezTo>
                  <a:pt x="17270" y="9700"/>
                  <a:pt x="17280" y="9453"/>
                  <a:pt x="17259" y="9239"/>
                </a:cubicBezTo>
                <a:cubicBezTo>
                  <a:pt x="17237" y="9003"/>
                  <a:pt x="17237" y="8949"/>
                  <a:pt x="17227" y="8907"/>
                </a:cubicBezTo>
                <a:cubicBezTo>
                  <a:pt x="17216" y="8874"/>
                  <a:pt x="17227" y="8831"/>
                  <a:pt x="17237" y="8778"/>
                </a:cubicBezTo>
                <a:cubicBezTo>
                  <a:pt x="17270" y="8702"/>
                  <a:pt x="17270" y="8692"/>
                  <a:pt x="17249" y="8617"/>
                </a:cubicBezTo>
                <a:cubicBezTo>
                  <a:pt x="17227" y="8585"/>
                  <a:pt x="17216" y="8509"/>
                  <a:pt x="17216" y="8456"/>
                </a:cubicBezTo>
                <a:cubicBezTo>
                  <a:pt x="17216" y="8413"/>
                  <a:pt x="17206" y="8370"/>
                  <a:pt x="17194" y="8370"/>
                </a:cubicBezTo>
                <a:cubicBezTo>
                  <a:pt x="17184" y="8359"/>
                  <a:pt x="17184" y="8327"/>
                  <a:pt x="17194" y="8273"/>
                </a:cubicBezTo>
                <a:cubicBezTo>
                  <a:pt x="17206" y="8209"/>
                  <a:pt x="17194" y="8188"/>
                  <a:pt x="17173" y="8166"/>
                </a:cubicBezTo>
                <a:cubicBezTo>
                  <a:pt x="17152" y="8145"/>
                  <a:pt x="17141" y="8091"/>
                  <a:pt x="17130" y="7952"/>
                </a:cubicBezTo>
                <a:cubicBezTo>
                  <a:pt x="17130" y="7844"/>
                  <a:pt x="17109" y="7737"/>
                  <a:pt x="17098" y="7705"/>
                </a:cubicBezTo>
                <a:cubicBezTo>
                  <a:pt x="17087" y="7662"/>
                  <a:pt x="17077" y="7619"/>
                  <a:pt x="17066" y="7598"/>
                </a:cubicBezTo>
                <a:cubicBezTo>
                  <a:pt x="17066" y="7577"/>
                  <a:pt x="17066" y="7544"/>
                  <a:pt x="17055" y="7534"/>
                </a:cubicBezTo>
                <a:cubicBezTo>
                  <a:pt x="17044" y="7534"/>
                  <a:pt x="17034" y="7469"/>
                  <a:pt x="17034" y="7405"/>
                </a:cubicBezTo>
                <a:cubicBezTo>
                  <a:pt x="17023" y="7351"/>
                  <a:pt x="17013" y="7265"/>
                  <a:pt x="17001" y="7233"/>
                </a:cubicBezTo>
                <a:cubicBezTo>
                  <a:pt x="16991" y="7190"/>
                  <a:pt x="16980" y="7126"/>
                  <a:pt x="16970" y="7083"/>
                </a:cubicBezTo>
                <a:cubicBezTo>
                  <a:pt x="16970" y="7019"/>
                  <a:pt x="16970" y="6997"/>
                  <a:pt x="16937" y="6976"/>
                </a:cubicBezTo>
                <a:cubicBezTo>
                  <a:pt x="16927" y="6954"/>
                  <a:pt x="16905" y="6912"/>
                  <a:pt x="16905" y="6826"/>
                </a:cubicBezTo>
                <a:cubicBezTo>
                  <a:pt x="16894" y="6750"/>
                  <a:pt x="16873" y="6676"/>
                  <a:pt x="16862" y="6654"/>
                </a:cubicBezTo>
                <a:cubicBezTo>
                  <a:pt x="16841" y="6621"/>
                  <a:pt x="16830" y="6590"/>
                  <a:pt x="16841" y="6579"/>
                </a:cubicBezTo>
                <a:cubicBezTo>
                  <a:pt x="16841" y="6568"/>
                  <a:pt x="16830" y="6525"/>
                  <a:pt x="16798" y="6471"/>
                </a:cubicBezTo>
                <a:cubicBezTo>
                  <a:pt x="16777" y="6428"/>
                  <a:pt x="16765" y="6364"/>
                  <a:pt x="16765" y="6343"/>
                </a:cubicBezTo>
                <a:cubicBezTo>
                  <a:pt x="16765" y="6311"/>
                  <a:pt x="16755" y="6278"/>
                  <a:pt x="16744" y="6257"/>
                </a:cubicBezTo>
                <a:cubicBezTo>
                  <a:pt x="16734" y="6235"/>
                  <a:pt x="16723" y="6204"/>
                  <a:pt x="16723" y="6171"/>
                </a:cubicBezTo>
                <a:cubicBezTo>
                  <a:pt x="16723" y="6139"/>
                  <a:pt x="16712" y="6118"/>
                  <a:pt x="16691" y="6085"/>
                </a:cubicBezTo>
                <a:cubicBezTo>
                  <a:pt x="16658" y="6064"/>
                  <a:pt x="16648" y="6042"/>
                  <a:pt x="16648" y="5946"/>
                </a:cubicBezTo>
                <a:cubicBezTo>
                  <a:pt x="16648" y="5871"/>
                  <a:pt x="16637" y="5817"/>
                  <a:pt x="16626" y="5796"/>
                </a:cubicBezTo>
                <a:cubicBezTo>
                  <a:pt x="16605" y="5775"/>
                  <a:pt x="16594" y="5720"/>
                  <a:pt x="16594" y="5667"/>
                </a:cubicBezTo>
                <a:cubicBezTo>
                  <a:pt x="16584" y="5613"/>
                  <a:pt x="16584" y="5549"/>
                  <a:pt x="16572" y="5539"/>
                </a:cubicBezTo>
                <a:cubicBezTo>
                  <a:pt x="16562" y="5517"/>
                  <a:pt x="16551" y="5484"/>
                  <a:pt x="16551" y="5463"/>
                </a:cubicBezTo>
                <a:cubicBezTo>
                  <a:pt x="16551" y="5453"/>
                  <a:pt x="16541" y="5410"/>
                  <a:pt x="16541" y="5377"/>
                </a:cubicBezTo>
                <a:cubicBezTo>
                  <a:pt x="16529" y="5356"/>
                  <a:pt x="16519" y="5291"/>
                  <a:pt x="16498" y="5249"/>
                </a:cubicBezTo>
                <a:cubicBezTo>
                  <a:pt x="16498" y="5206"/>
                  <a:pt x="16476" y="5163"/>
                  <a:pt x="16465" y="5141"/>
                </a:cubicBezTo>
                <a:cubicBezTo>
                  <a:pt x="16444" y="5131"/>
                  <a:pt x="16433" y="5067"/>
                  <a:pt x="16422" y="5013"/>
                </a:cubicBezTo>
                <a:cubicBezTo>
                  <a:pt x="16412" y="4959"/>
                  <a:pt x="16390" y="4905"/>
                  <a:pt x="16369" y="4884"/>
                </a:cubicBezTo>
                <a:cubicBezTo>
                  <a:pt x="16336" y="4852"/>
                  <a:pt x="16305" y="4734"/>
                  <a:pt x="16315" y="4712"/>
                </a:cubicBezTo>
                <a:cubicBezTo>
                  <a:pt x="16326" y="4702"/>
                  <a:pt x="16305" y="4669"/>
                  <a:pt x="16283" y="4638"/>
                </a:cubicBezTo>
                <a:cubicBezTo>
                  <a:pt x="16262" y="4605"/>
                  <a:pt x="16251" y="4573"/>
                  <a:pt x="16251" y="4562"/>
                </a:cubicBezTo>
                <a:cubicBezTo>
                  <a:pt x="16251" y="4552"/>
                  <a:pt x="16229" y="4476"/>
                  <a:pt x="16197" y="4412"/>
                </a:cubicBezTo>
                <a:cubicBezTo>
                  <a:pt x="16154" y="4337"/>
                  <a:pt x="16133" y="4262"/>
                  <a:pt x="16133" y="4240"/>
                </a:cubicBezTo>
                <a:cubicBezTo>
                  <a:pt x="16133" y="4219"/>
                  <a:pt x="16122" y="4197"/>
                  <a:pt x="16112" y="4197"/>
                </a:cubicBezTo>
                <a:cubicBezTo>
                  <a:pt x="16100" y="4187"/>
                  <a:pt x="16100" y="4176"/>
                  <a:pt x="16100" y="4166"/>
                </a:cubicBezTo>
                <a:cubicBezTo>
                  <a:pt x="16100" y="4133"/>
                  <a:pt x="16026" y="4015"/>
                  <a:pt x="15961" y="3930"/>
                </a:cubicBezTo>
                <a:cubicBezTo>
                  <a:pt x="15940" y="3908"/>
                  <a:pt x="15918" y="3865"/>
                  <a:pt x="15918" y="3854"/>
                </a:cubicBezTo>
                <a:cubicBezTo>
                  <a:pt x="15929" y="3844"/>
                  <a:pt x="15907" y="3801"/>
                  <a:pt x="15886" y="3768"/>
                </a:cubicBezTo>
                <a:cubicBezTo>
                  <a:pt x="15854" y="3725"/>
                  <a:pt x="15822" y="3661"/>
                  <a:pt x="15811" y="3608"/>
                </a:cubicBezTo>
                <a:cubicBezTo>
                  <a:pt x="15790" y="3511"/>
                  <a:pt x="15747" y="3446"/>
                  <a:pt x="15714" y="3425"/>
                </a:cubicBezTo>
                <a:cubicBezTo>
                  <a:pt x="15704" y="3415"/>
                  <a:pt x="15693" y="3393"/>
                  <a:pt x="15693" y="3372"/>
                </a:cubicBezTo>
                <a:cubicBezTo>
                  <a:pt x="15693" y="3361"/>
                  <a:pt x="15661" y="3318"/>
                  <a:pt x="15628" y="3296"/>
                </a:cubicBezTo>
                <a:cubicBezTo>
                  <a:pt x="15586" y="3265"/>
                  <a:pt x="15564" y="3232"/>
                  <a:pt x="15575" y="3222"/>
                </a:cubicBezTo>
                <a:cubicBezTo>
                  <a:pt x="15575" y="3200"/>
                  <a:pt x="15532" y="3136"/>
                  <a:pt x="15435" y="3039"/>
                </a:cubicBezTo>
                <a:cubicBezTo>
                  <a:pt x="15361" y="2964"/>
                  <a:pt x="15296" y="2878"/>
                  <a:pt x="15285" y="2857"/>
                </a:cubicBezTo>
                <a:cubicBezTo>
                  <a:pt x="15275" y="2836"/>
                  <a:pt x="15253" y="2824"/>
                  <a:pt x="15242" y="2824"/>
                </a:cubicBezTo>
                <a:cubicBezTo>
                  <a:pt x="15221" y="2824"/>
                  <a:pt x="15156" y="2760"/>
                  <a:pt x="15156" y="2728"/>
                </a:cubicBezTo>
                <a:cubicBezTo>
                  <a:pt x="15156" y="2717"/>
                  <a:pt x="15114" y="2664"/>
                  <a:pt x="15060" y="2610"/>
                </a:cubicBezTo>
                <a:cubicBezTo>
                  <a:pt x="15006" y="2567"/>
                  <a:pt x="14963" y="2514"/>
                  <a:pt x="14963" y="2503"/>
                </a:cubicBezTo>
                <a:cubicBezTo>
                  <a:pt x="14963" y="2481"/>
                  <a:pt x="14942" y="2460"/>
                  <a:pt x="14910" y="2449"/>
                </a:cubicBezTo>
                <a:cubicBezTo>
                  <a:pt x="14889" y="2438"/>
                  <a:pt x="14856" y="2406"/>
                  <a:pt x="14835" y="2385"/>
                </a:cubicBezTo>
                <a:cubicBezTo>
                  <a:pt x="14824" y="2364"/>
                  <a:pt x="14792" y="2331"/>
                  <a:pt x="14760" y="2321"/>
                </a:cubicBezTo>
                <a:cubicBezTo>
                  <a:pt x="14717" y="2310"/>
                  <a:pt x="14685" y="2278"/>
                  <a:pt x="14663" y="2245"/>
                </a:cubicBezTo>
                <a:cubicBezTo>
                  <a:pt x="14642" y="2213"/>
                  <a:pt x="14588" y="2159"/>
                  <a:pt x="14556" y="2116"/>
                </a:cubicBezTo>
                <a:cubicBezTo>
                  <a:pt x="14513" y="2085"/>
                  <a:pt x="14449" y="2031"/>
                  <a:pt x="14406" y="1999"/>
                </a:cubicBezTo>
                <a:cubicBezTo>
                  <a:pt x="14374" y="1966"/>
                  <a:pt x="14331" y="1935"/>
                  <a:pt x="14320" y="1935"/>
                </a:cubicBezTo>
                <a:cubicBezTo>
                  <a:pt x="14310" y="1935"/>
                  <a:pt x="14277" y="1913"/>
                  <a:pt x="14267" y="1880"/>
                </a:cubicBezTo>
                <a:cubicBezTo>
                  <a:pt x="14245" y="1859"/>
                  <a:pt x="14191" y="1816"/>
                  <a:pt x="14159" y="1806"/>
                </a:cubicBezTo>
                <a:cubicBezTo>
                  <a:pt x="14127" y="1784"/>
                  <a:pt x="14052" y="1741"/>
                  <a:pt x="14009" y="1699"/>
                </a:cubicBezTo>
                <a:cubicBezTo>
                  <a:pt x="13912" y="1623"/>
                  <a:pt x="13826" y="1559"/>
                  <a:pt x="13784" y="1559"/>
                </a:cubicBezTo>
                <a:cubicBezTo>
                  <a:pt x="13773" y="1559"/>
                  <a:pt x="13752" y="1548"/>
                  <a:pt x="13741" y="1537"/>
                </a:cubicBezTo>
                <a:cubicBezTo>
                  <a:pt x="13730" y="1527"/>
                  <a:pt x="13709" y="1505"/>
                  <a:pt x="13687" y="1505"/>
                </a:cubicBezTo>
                <a:cubicBezTo>
                  <a:pt x="13655" y="1505"/>
                  <a:pt x="13537" y="1451"/>
                  <a:pt x="13473" y="1398"/>
                </a:cubicBezTo>
                <a:cubicBezTo>
                  <a:pt x="13387" y="1334"/>
                  <a:pt x="13226" y="1237"/>
                  <a:pt x="13204" y="1237"/>
                </a:cubicBezTo>
                <a:cubicBezTo>
                  <a:pt x="13194" y="1237"/>
                  <a:pt x="13151" y="1215"/>
                  <a:pt x="13130" y="1194"/>
                </a:cubicBezTo>
                <a:cubicBezTo>
                  <a:pt x="13097" y="1173"/>
                  <a:pt x="13065" y="1151"/>
                  <a:pt x="13054" y="1151"/>
                </a:cubicBezTo>
                <a:cubicBezTo>
                  <a:pt x="13044" y="1151"/>
                  <a:pt x="13022" y="1130"/>
                  <a:pt x="12990" y="1108"/>
                </a:cubicBezTo>
                <a:cubicBezTo>
                  <a:pt x="12968" y="1087"/>
                  <a:pt x="12925" y="1076"/>
                  <a:pt x="12904" y="1076"/>
                </a:cubicBezTo>
                <a:cubicBezTo>
                  <a:pt x="12851" y="1076"/>
                  <a:pt x="12797" y="1044"/>
                  <a:pt x="12797" y="1012"/>
                </a:cubicBezTo>
                <a:cubicBezTo>
                  <a:pt x="12797" y="1001"/>
                  <a:pt x="12786" y="991"/>
                  <a:pt x="12775" y="979"/>
                </a:cubicBezTo>
                <a:cubicBezTo>
                  <a:pt x="12754" y="979"/>
                  <a:pt x="12701" y="948"/>
                  <a:pt x="12647" y="926"/>
                </a:cubicBezTo>
                <a:cubicBezTo>
                  <a:pt x="12593" y="905"/>
                  <a:pt x="12529" y="872"/>
                  <a:pt x="12518" y="872"/>
                </a:cubicBezTo>
                <a:cubicBezTo>
                  <a:pt x="12496" y="862"/>
                  <a:pt x="12475" y="851"/>
                  <a:pt x="12475" y="840"/>
                </a:cubicBezTo>
                <a:cubicBezTo>
                  <a:pt x="12475" y="821"/>
                  <a:pt x="12389" y="785"/>
                  <a:pt x="12356" y="785"/>
                </a:cubicBezTo>
                <a:cubicBezTo>
                  <a:pt x="12352" y="785"/>
                  <a:pt x="12348" y="785"/>
                  <a:pt x="12346" y="786"/>
                </a:cubicBezTo>
                <a:cubicBezTo>
                  <a:pt x="12343" y="790"/>
                  <a:pt x="12339" y="791"/>
                  <a:pt x="12334" y="791"/>
                </a:cubicBezTo>
                <a:cubicBezTo>
                  <a:pt x="12323" y="791"/>
                  <a:pt x="12308" y="783"/>
                  <a:pt x="12293" y="776"/>
                </a:cubicBezTo>
                <a:cubicBezTo>
                  <a:pt x="12272" y="755"/>
                  <a:pt x="12239" y="743"/>
                  <a:pt x="12218" y="743"/>
                </a:cubicBezTo>
                <a:cubicBezTo>
                  <a:pt x="12196" y="743"/>
                  <a:pt x="12175" y="733"/>
                  <a:pt x="12164" y="722"/>
                </a:cubicBezTo>
                <a:cubicBezTo>
                  <a:pt x="12153" y="712"/>
                  <a:pt x="12143" y="701"/>
                  <a:pt x="12132" y="701"/>
                </a:cubicBezTo>
                <a:cubicBezTo>
                  <a:pt x="12121" y="701"/>
                  <a:pt x="12089" y="679"/>
                  <a:pt x="12057" y="658"/>
                </a:cubicBezTo>
                <a:cubicBezTo>
                  <a:pt x="11928" y="572"/>
                  <a:pt x="11767" y="486"/>
                  <a:pt x="11724" y="476"/>
                </a:cubicBezTo>
                <a:cubicBezTo>
                  <a:pt x="11692" y="476"/>
                  <a:pt x="11638" y="443"/>
                  <a:pt x="11595" y="411"/>
                </a:cubicBezTo>
                <a:cubicBezTo>
                  <a:pt x="11542" y="390"/>
                  <a:pt x="11478" y="357"/>
                  <a:pt x="11445" y="347"/>
                </a:cubicBezTo>
                <a:cubicBezTo>
                  <a:pt x="11413" y="326"/>
                  <a:pt x="11371" y="314"/>
                  <a:pt x="11349" y="304"/>
                </a:cubicBezTo>
                <a:cubicBezTo>
                  <a:pt x="11328" y="293"/>
                  <a:pt x="11263" y="261"/>
                  <a:pt x="11188" y="240"/>
                </a:cubicBezTo>
                <a:cubicBezTo>
                  <a:pt x="11123" y="218"/>
                  <a:pt x="11059" y="197"/>
                  <a:pt x="11049" y="186"/>
                </a:cubicBezTo>
                <a:cubicBezTo>
                  <a:pt x="11027" y="175"/>
                  <a:pt x="10973" y="154"/>
                  <a:pt x="10920" y="133"/>
                </a:cubicBezTo>
                <a:cubicBezTo>
                  <a:pt x="10856" y="121"/>
                  <a:pt x="10791" y="100"/>
                  <a:pt x="10780" y="90"/>
                </a:cubicBezTo>
                <a:cubicBezTo>
                  <a:pt x="10759" y="78"/>
                  <a:pt x="10706" y="68"/>
                  <a:pt x="10651" y="68"/>
                </a:cubicBezTo>
                <a:cubicBezTo>
                  <a:pt x="10609" y="68"/>
                  <a:pt x="10544" y="57"/>
                  <a:pt x="10523" y="47"/>
                </a:cubicBezTo>
                <a:cubicBezTo>
                  <a:pt x="10493" y="29"/>
                  <a:pt x="10428" y="21"/>
                  <a:pt x="10366" y="21"/>
                </a:cubicBezTo>
                <a:cubicBezTo>
                  <a:pt x="10316" y="21"/>
                  <a:pt x="10268" y="26"/>
                  <a:pt x="10244" y="36"/>
                </a:cubicBezTo>
                <a:cubicBezTo>
                  <a:pt x="10231" y="40"/>
                  <a:pt x="10219" y="43"/>
                  <a:pt x="10209" y="43"/>
                </a:cubicBezTo>
                <a:cubicBezTo>
                  <a:pt x="10194" y="43"/>
                  <a:pt x="10182" y="38"/>
                  <a:pt x="10169" y="25"/>
                </a:cubicBezTo>
                <a:cubicBezTo>
                  <a:pt x="10153" y="9"/>
                  <a:pt x="10118" y="1"/>
                  <a:pt x="10082" y="1"/>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31" name="Google Shape;231;p19"/>
          <p:cNvGrpSpPr/>
          <p:nvPr/>
        </p:nvGrpSpPr>
        <p:grpSpPr>
          <a:xfrm>
            <a:off x="15477" y="2066066"/>
            <a:ext cx="259900" cy="216223"/>
            <a:chOff x="3893825" y="3449700"/>
            <a:chExt cx="845204" cy="703164"/>
          </a:xfrm>
        </p:grpSpPr>
        <p:sp>
          <p:nvSpPr>
            <p:cNvPr id="232" name="Google Shape;232;p19"/>
            <p:cNvSpPr/>
            <p:nvPr/>
          </p:nvSpPr>
          <p:spPr>
            <a:xfrm>
              <a:off x="3893825" y="3449700"/>
              <a:ext cx="845204" cy="703164"/>
            </a:xfrm>
            <a:custGeom>
              <a:rect b="b" l="l" r="r" t="t"/>
              <a:pathLst>
                <a:path extrusionOk="0" h="10688" w="12847">
                  <a:moveTo>
                    <a:pt x="3537" y="1"/>
                  </a:moveTo>
                  <a:cubicBezTo>
                    <a:pt x="2189" y="1"/>
                    <a:pt x="921" y="1053"/>
                    <a:pt x="480" y="2363"/>
                  </a:cubicBezTo>
                  <a:cubicBezTo>
                    <a:pt x="1" y="3819"/>
                    <a:pt x="412" y="5464"/>
                    <a:pt x="1200" y="6782"/>
                  </a:cubicBezTo>
                  <a:cubicBezTo>
                    <a:pt x="2004" y="8101"/>
                    <a:pt x="3392" y="9831"/>
                    <a:pt x="5927" y="10687"/>
                  </a:cubicBezTo>
                  <a:cubicBezTo>
                    <a:pt x="7691" y="10447"/>
                    <a:pt x="10038" y="8906"/>
                    <a:pt x="11082" y="7759"/>
                  </a:cubicBezTo>
                  <a:cubicBezTo>
                    <a:pt x="12127" y="6628"/>
                    <a:pt x="12847" y="5103"/>
                    <a:pt x="12658" y="3562"/>
                  </a:cubicBezTo>
                  <a:cubicBezTo>
                    <a:pt x="12470" y="2038"/>
                    <a:pt x="11168" y="616"/>
                    <a:pt x="9627" y="599"/>
                  </a:cubicBezTo>
                  <a:cubicBezTo>
                    <a:pt x="8718" y="599"/>
                    <a:pt x="7845" y="1079"/>
                    <a:pt x="7229" y="1746"/>
                  </a:cubicBezTo>
                  <a:cubicBezTo>
                    <a:pt x="6955" y="2038"/>
                    <a:pt x="6766" y="2260"/>
                    <a:pt x="6629" y="2466"/>
                  </a:cubicBezTo>
                  <a:cubicBezTo>
                    <a:pt x="6509" y="2226"/>
                    <a:pt x="6372" y="1986"/>
                    <a:pt x="6167" y="1643"/>
                  </a:cubicBezTo>
                  <a:cubicBezTo>
                    <a:pt x="5687" y="873"/>
                    <a:pt x="4934" y="222"/>
                    <a:pt x="4043" y="51"/>
                  </a:cubicBezTo>
                  <a:cubicBezTo>
                    <a:pt x="3874" y="17"/>
                    <a:pt x="3705" y="1"/>
                    <a:pt x="353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19"/>
            <p:cNvSpPr/>
            <p:nvPr/>
          </p:nvSpPr>
          <p:spPr>
            <a:xfrm>
              <a:off x="3926457" y="3670495"/>
              <a:ext cx="764085" cy="335858"/>
            </a:xfrm>
            <a:custGeom>
              <a:rect b="b" l="l" r="r" t="t"/>
              <a:pathLst>
                <a:path extrusionOk="0" h="5105" w="11614">
                  <a:moveTo>
                    <a:pt x="1" y="1799"/>
                  </a:moveTo>
                  <a:cubicBezTo>
                    <a:pt x="1" y="1816"/>
                    <a:pt x="19" y="1816"/>
                    <a:pt x="87" y="1816"/>
                  </a:cubicBezTo>
                  <a:cubicBezTo>
                    <a:pt x="19" y="1799"/>
                    <a:pt x="1" y="1799"/>
                    <a:pt x="1" y="1799"/>
                  </a:cubicBezTo>
                  <a:close/>
                  <a:moveTo>
                    <a:pt x="6715" y="0"/>
                  </a:moveTo>
                  <a:lnTo>
                    <a:pt x="6664" y="87"/>
                  </a:lnTo>
                  <a:cubicBezTo>
                    <a:pt x="6092" y="860"/>
                    <a:pt x="5569" y="1584"/>
                    <a:pt x="5081" y="2259"/>
                  </a:cubicBezTo>
                  <a:lnTo>
                    <a:pt x="5081" y="2259"/>
                  </a:lnTo>
                  <a:cubicBezTo>
                    <a:pt x="3584" y="2123"/>
                    <a:pt x="2309" y="2004"/>
                    <a:pt x="1405" y="1919"/>
                  </a:cubicBezTo>
                  <a:cubicBezTo>
                    <a:pt x="978" y="1884"/>
                    <a:pt x="617" y="1850"/>
                    <a:pt x="361" y="1834"/>
                  </a:cubicBezTo>
                  <a:cubicBezTo>
                    <a:pt x="258" y="1816"/>
                    <a:pt x="156" y="1816"/>
                    <a:pt x="87" y="1816"/>
                  </a:cubicBezTo>
                  <a:cubicBezTo>
                    <a:pt x="156" y="1834"/>
                    <a:pt x="241" y="1850"/>
                    <a:pt x="361" y="1850"/>
                  </a:cubicBezTo>
                  <a:cubicBezTo>
                    <a:pt x="617" y="1884"/>
                    <a:pt x="960" y="1919"/>
                    <a:pt x="1405" y="1971"/>
                  </a:cubicBezTo>
                  <a:cubicBezTo>
                    <a:pt x="2314" y="2073"/>
                    <a:pt x="3581" y="2210"/>
                    <a:pt x="5089" y="2364"/>
                  </a:cubicBezTo>
                  <a:lnTo>
                    <a:pt x="5123" y="2364"/>
                  </a:lnTo>
                  <a:lnTo>
                    <a:pt x="5139" y="2347"/>
                  </a:lnTo>
                  <a:cubicBezTo>
                    <a:pt x="5602" y="1687"/>
                    <a:pt x="6128" y="978"/>
                    <a:pt x="6672" y="221"/>
                  </a:cubicBezTo>
                  <a:lnTo>
                    <a:pt x="6672" y="221"/>
                  </a:lnTo>
                  <a:cubicBezTo>
                    <a:pt x="6764" y="581"/>
                    <a:pt x="6844" y="944"/>
                    <a:pt x="6938" y="1320"/>
                  </a:cubicBezTo>
                  <a:cubicBezTo>
                    <a:pt x="7247" y="2621"/>
                    <a:pt x="7555" y="3855"/>
                    <a:pt x="7811" y="4967"/>
                  </a:cubicBezTo>
                  <a:lnTo>
                    <a:pt x="7845" y="5104"/>
                  </a:lnTo>
                  <a:lnTo>
                    <a:pt x="7898" y="4967"/>
                  </a:lnTo>
                  <a:cubicBezTo>
                    <a:pt x="8219" y="4137"/>
                    <a:pt x="8509" y="3372"/>
                    <a:pt x="8763" y="2709"/>
                  </a:cubicBezTo>
                  <a:lnTo>
                    <a:pt x="8763" y="2709"/>
                  </a:lnTo>
                  <a:cubicBezTo>
                    <a:pt x="9625" y="2794"/>
                    <a:pt x="10335" y="2862"/>
                    <a:pt x="10844" y="2912"/>
                  </a:cubicBezTo>
                  <a:cubicBezTo>
                    <a:pt x="11083" y="2930"/>
                    <a:pt x="11271" y="2946"/>
                    <a:pt x="11408" y="2946"/>
                  </a:cubicBezTo>
                  <a:cubicBezTo>
                    <a:pt x="11460" y="2964"/>
                    <a:pt x="11511" y="2964"/>
                    <a:pt x="11563" y="2964"/>
                  </a:cubicBezTo>
                  <a:lnTo>
                    <a:pt x="11614" y="2964"/>
                  </a:lnTo>
                  <a:cubicBezTo>
                    <a:pt x="11614" y="2964"/>
                    <a:pt x="11597" y="2964"/>
                    <a:pt x="11563" y="2946"/>
                  </a:cubicBezTo>
                  <a:cubicBezTo>
                    <a:pt x="11511" y="2946"/>
                    <a:pt x="11460" y="2946"/>
                    <a:pt x="11408" y="2930"/>
                  </a:cubicBezTo>
                  <a:cubicBezTo>
                    <a:pt x="11271" y="2912"/>
                    <a:pt x="11083" y="2896"/>
                    <a:pt x="10844" y="2861"/>
                  </a:cubicBezTo>
                  <a:cubicBezTo>
                    <a:pt x="10330" y="2809"/>
                    <a:pt x="9627" y="2741"/>
                    <a:pt x="8736" y="2638"/>
                  </a:cubicBezTo>
                  <a:lnTo>
                    <a:pt x="8720" y="2638"/>
                  </a:lnTo>
                  <a:lnTo>
                    <a:pt x="8702" y="2656"/>
                  </a:lnTo>
                  <a:cubicBezTo>
                    <a:pt x="8459" y="3287"/>
                    <a:pt x="8185" y="4012"/>
                    <a:pt x="7866" y="4799"/>
                  </a:cubicBezTo>
                  <a:lnTo>
                    <a:pt x="7866" y="4799"/>
                  </a:lnTo>
                  <a:cubicBezTo>
                    <a:pt x="7616" y="3735"/>
                    <a:pt x="7336" y="2534"/>
                    <a:pt x="7023" y="1285"/>
                  </a:cubicBezTo>
                  <a:cubicBezTo>
                    <a:pt x="6938" y="891"/>
                    <a:pt x="6836" y="480"/>
                    <a:pt x="6749" y="103"/>
                  </a:cubicBezTo>
                  <a:lnTo>
                    <a:pt x="6715" y="0"/>
                  </a:ln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34" name="Google Shape;234;p19"/>
          <p:cNvSpPr/>
          <p:nvPr/>
        </p:nvSpPr>
        <p:spPr>
          <a:xfrm>
            <a:off x="5879813" y="-392891"/>
            <a:ext cx="4229726" cy="2248516"/>
          </a:xfrm>
          <a:custGeom>
            <a:rect b="b" l="l" r="r" t="t"/>
            <a:pathLst>
              <a:path extrusionOk="0" h="7436" w="13988">
                <a:moveTo>
                  <a:pt x="43" y="0"/>
                </a:moveTo>
                <a:cubicBezTo>
                  <a:pt x="0" y="279"/>
                  <a:pt x="54" y="611"/>
                  <a:pt x="43" y="815"/>
                </a:cubicBezTo>
                <a:cubicBezTo>
                  <a:pt x="43" y="1180"/>
                  <a:pt x="11" y="1534"/>
                  <a:pt x="162" y="1867"/>
                </a:cubicBezTo>
                <a:cubicBezTo>
                  <a:pt x="258" y="2081"/>
                  <a:pt x="408" y="2263"/>
                  <a:pt x="569" y="2424"/>
                </a:cubicBezTo>
                <a:cubicBezTo>
                  <a:pt x="563" y="2422"/>
                  <a:pt x="558" y="2421"/>
                  <a:pt x="552" y="2421"/>
                </a:cubicBezTo>
                <a:cubicBezTo>
                  <a:pt x="507" y="2421"/>
                  <a:pt x="478" y="2493"/>
                  <a:pt x="526" y="2532"/>
                </a:cubicBezTo>
                <a:cubicBezTo>
                  <a:pt x="773" y="2692"/>
                  <a:pt x="1009" y="2864"/>
                  <a:pt x="1116" y="3154"/>
                </a:cubicBezTo>
                <a:cubicBezTo>
                  <a:pt x="1245" y="3497"/>
                  <a:pt x="1213" y="3893"/>
                  <a:pt x="1202" y="4248"/>
                </a:cubicBezTo>
                <a:cubicBezTo>
                  <a:pt x="1180" y="4805"/>
                  <a:pt x="1245" y="5342"/>
                  <a:pt x="1513" y="5846"/>
                </a:cubicBezTo>
                <a:cubicBezTo>
                  <a:pt x="2060" y="6875"/>
                  <a:pt x="3283" y="7390"/>
                  <a:pt x="4398" y="7433"/>
                </a:cubicBezTo>
                <a:cubicBezTo>
                  <a:pt x="4447" y="7435"/>
                  <a:pt x="4497" y="7436"/>
                  <a:pt x="4546" y="7436"/>
                </a:cubicBezTo>
                <a:cubicBezTo>
                  <a:pt x="5624" y="7436"/>
                  <a:pt x="6696" y="6990"/>
                  <a:pt x="7444" y="6221"/>
                </a:cubicBezTo>
                <a:cubicBezTo>
                  <a:pt x="7820" y="5824"/>
                  <a:pt x="8109" y="5352"/>
                  <a:pt x="8335" y="4859"/>
                </a:cubicBezTo>
                <a:cubicBezTo>
                  <a:pt x="8614" y="4215"/>
                  <a:pt x="8882" y="3454"/>
                  <a:pt x="9568" y="3132"/>
                </a:cubicBezTo>
                <a:cubicBezTo>
                  <a:pt x="9804" y="3025"/>
                  <a:pt x="10062" y="2949"/>
                  <a:pt x="10276" y="2778"/>
                </a:cubicBezTo>
                <a:cubicBezTo>
                  <a:pt x="10469" y="2617"/>
                  <a:pt x="10609" y="2403"/>
                  <a:pt x="10759" y="2199"/>
                </a:cubicBezTo>
                <a:cubicBezTo>
                  <a:pt x="11145" y="1619"/>
                  <a:pt x="11821" y="1512"/>
                  <a:pt x="12454" y="1340"/>
                </a:cubicBezTo>
                <a:cubicBezTo>
                  <a:pt x="13000" y="1201"/>
                  <a:pt x="13430" y="976"/>
                  <a:pt x="13730" y="482"/>
                </a:cubicBezTo>
                <a:cubicBezTo>
                  <a:pt x="13784" y="386"/>
                  <a:pt x="13923" y="193"/>
                  <a:pt x="13987"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35" name="Google Shape;235;p19"/>
          <p:cNvGrpSpPr/>
          <p:nvPr/>
        </p:nvGrpSpPr>
        <p:grpSpPr>
          <a:xfrm>
            <a:off x="5984835" y="4954714"/>
            <a:ext cx="160920" cy="161339"/>
            <a:chOff x="6704800" y="389825"/>
            <a:chExt cx="259883" cy="260518"/>
          </a:xfrm>
        </p:grpSpPr>
        <p:sp>
          <p:nvSpPr>
            <p:cNvPr id="236" name="Google Shape;236;p19"/>
            <p:cNvSpPr/>
            <p:nvPr/>
          </p:nvSpPr>
          <p:spPr>
            <a:xfrm>
              <a:off x="6805588" y="389825"/>
              <a:ext cx="58302" cy="260518"/>
            </a:xfrm>
            <a:custGeom>
              <a:rect b="b" l="l" r="r" t="t"/>
              <a:pathLst>
                <a:path extrusionOk="0" h="4102" w="918">
                  <a:moveTo>
                    <a:pt x="0" y="1"/>
                  </a:moveTo>
                  <a:lnTo>
                    <a:pt x="0" y="4102"/>
                  </a:lnTo>
                  <a:lnTo>
                    <a:pt x="917" y="4102"/>
                  </a:lnTo>
                  <a:lnTo>
                    <a:pt x="91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19"/>
            <p:cNvSpPr/>
            <p:nvPr/>
          </p:nvSpPr>
          <p:spPr>
            <a:xfrm>
              <a:off x="6704800" y="490550"/>
              <a:ext cx="259883" cy="58366"/>
            </a:xfrm>
            <a:custGeom>
              <a:rect b="b" l="l" r="r" t="t"/>
              <a:pathLst>
                <a:path extrusionOk="0" h="919" w="4092">
                  <a:moveTo>
                    <a:pt x="0" y="1"/>
                  </a:moveTo>
                  <a:lnTo>
                    <a:pt x="0" y="919"/>
                  </a:lnTo>
                  <a:lnTo>
                    <a:pt x="4091" y="919"/>
                  </a:lnTo>
                  <a:lnTo>
                    <a:pt x="409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8" name="Google Shape;238;p19"/>
          <p:cNvGrpSpPr/>
          <p:nvPr/>
        </p:nvGrpSpPr>
        <p:grpSpPr>
          <a:xfrm>
            <a:off x="64985" y="3693914"/>
            <a:ext cx="160920" cy="161339"/>
            <a:chOff x="6704800" y="389825"/>
            <a:chExt cx="259883" cy="260518"/>
          </a:xfrm>
        </p:grpSpPr>
        <p:sp>
          <p:nvSpPr>
            <p:cNvPr id="239" name="Google Shape;239;p19"/>
            <p:cNvSpPr/>
            <p:nvPr/>
          </p:nvSpPr>
          <p:spPr>
            <a:xfrm>
              <a:off x="6805588" y="389825"/>
              <a:ext cx="58302" cy="260518"/>
            </a:xfrm>
            <a:custGeom>
              <a:rect b="b" l="l" r="r" t="t"/>
              <a:pathLst>
                <a:path extrusionOk="0" h="4102" w="918">
                  <a:moveTo>
                    <a:pt x="0" y="1"/>
                  </a:moveTo>
                  <a:lnTo>
                    <a:pt x="0" y="4102"/>
                  </a:lnTo>
                  <a:lnTo>
                    <a:pt x="917" y="4102"/>
                  </a:lnTo>
                  <a:lnTo>
                    <a:pt x="91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19"/>
            <p:cNvSpPr/>
            <p:nvPr/>
          </p:nvSpPr>
          <p:spPr>
            <a:xfrm>
              <a:off x="6704800" y="490550"/>
              <a:ext cx="259883" cy="58366"/>
            </a:xfrm>
            <a:custGeom>
              <a:rect b="b" l="l" r="r" t="t"/>
              <a:pathLst>
                <a:path extrusionOk="0" h="919" w="4092">
                  <a:moveTo>
                    <a:pt x="0" y="1"/>
                  </a:moveTo>
                  <a:lnTo>
                    <a:pt x="0" y="919"/>
                  </a:lnTo>
                  <a:lnTo>
                    <a:pt x="4091" y="919"/>
                  </a:lnTo>
                  <a:lnTo>
                    <a:pt x="409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1" name="Google Shape;241;p19"/>
          <p:cNvGrpSpPr/>
          <p:nvPr/>
        </p:nvGrpSpPr>
        <p:grpSpPr>
          <a:xfrm>
            <a:off x="4054685" y="7427"/>
            <a:ext cx="160920" cy="161339"/>
            <a:chOff x="6704800" y="389825"/>
            <a:chExt cx="259883" cy="260518"/>
          </a:xfrm>
        </p:grpSpPr>
        <p:sp>
          <p:nvSpPr>
            <p:cNvPr id="242" name="Google Shape;242;p19"/>
            <p:cNvSpPr/>
            <p:nvPr/>
          </p:nvSpPr>
          <p:spPr>
            <a:xfrm>
              <a:off x="6805588" y="389825"/>
              <a:ext cx="58302" cy="260518"/>
            </a:xfrm>
            <a:custGeom>
              <a:rect b="b" l="l" r="r" t="t"/>
              <a:pathLst>
                <a:path extrusionOk="0" h="4102" w="918">
                  <a:moveTo>
                    <a:pt x="0" y="1"/>
                  </a:moveTo>
                  <a:lnTo>
                    <a:pt x="0" y="4102"/>
                  </a:lnTo>
                  <a:lnTo>
                    <a:pt x="917" y="4102"/>
                  </a:lnTo>
                  <a:lnTo>
                    <a:pt x="91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19"/>
            <p:cNvSpPr/>
            <p:nvPr/>
          </p:nvSpPr>
          <p:spPr>
            <a:xfrm>
              <a:off x="6704800" y="490550"/>
              <a:ext cx="259883" cy="58366"/>
            </a:xfrm>
            <a:custGeom>
              <a:rect b="b" l="l" r="r" t="t"/>
              <a:pathLst>
                <a:path extrusionOk="0" h="919" w="4092">
                  <a:moveTo>
                    <a:pt x="0" y="1"/>
                  </a:moveTo>
                  <a:lnTo>
                    <a:pt x="0" y="919"/>
                  </a:lnTo>
                  <a:lnTo>
                    <a:pt x="4091" y="919"/>
                  </a:lnTo>
                  <a:lnTo>
                    <a:pt x="409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44" name="Google Shape;244;p19"/>
          <p:cNvSpPr/>
          <p:nvPr/>
        </p:nvSpPr>
        <p:spPr>
          <a:xfrm>
            <a:off x="8031825" y="2066079"/>
            <a:ext cx="2974109" cy="2483151"/>
          </a:xfrm>
          <a:custGeom>
            <a:rect b="b" l="l" r="r" t="t"/>
            <a:pathLst>
              <a:path extrusionOk="0" h="9018" w="10801">
                <a:moveTo>
                  <a:pt x="7735" y="0"/>
                </a:moveTo>
                <a:cubicBezTo>
                  <a:pt x="6870" y="0"/>
                  <a:pt x="6008" y="322"/>
                  <a:pt x="5299" y="827"/>
                </a:cubicBezTo>
                <a:cubicBezTo>
                  <a:pt x="4698" y="1256"/>
                  <a:pt x="4194" y="1803"/>
                  <a:pt x="3561" y="2178"/>
                </a:cubicBezTo>
                <a:cubicBezTo>
                  <a:pt x="2896" y="2565"/>
                  <a:pt x="2113" y="2747"/>
                  <a:pt x="1523" y="3241"/>
                </a:cubicBezTo>
                <a:cubicBezTo>
                  <a:pt x="761" y="3906"/>
                  <a:pt x="0" y="6147"/>
                  <a:pt x="601" y="7102"/>
                </a:cubicBezTo>
                <a:cubicBezTo>
                  <a:pt x="997" y="7713"/>
                  <a:pt x="3679" y="8292"/>
                  <a:pt x="4494" y="8604"/>
                </a:cubicBezTo>
                <a:cubicBezTo>
                  <a:pt x="5140" y="8846"/>
                  <a:pt x="5862" y="9018"/>
                  <a:pt x="6554" y="9018"/>
                </a:cubicBezTo>
                <a:cubicBezTo>
                  <a:pt x="7240" y="9018"/>
                  <a:pt x="7896" y="8849"/>
                  <a:pt x="8420" y="8411"/>
                </a:cubicBezTo>
                <a:cubicBezTo>
                  <a:pt x="8839" y="8068"/>
                  <a:pt x="9117" y="7596"/>
                  <a:pt x="9364" y="7112"/>
                </a:cubicBezTo>
                <a:cubicBezTo>
                  <a:pt x="9836" y="6190"/>
                  <a:pt x="10211" y="5214"/>
                  <a:pt x="10479" y="4206"/>
                </a:cubicBezTo>
                <a:cubicBezTo>
                  <a:pt x="10672" y="3477"/>
                  <a:pt x="10801" y="2704"/>
                  <a:pt x="10586" y="1975"/>
                </a:cubicBezTo>
                <a:cubicBezTo>
                  <a:pt x="10286" y="967"/>
                  <a:pt x="9321" y="226"/>
                  <a:pt x="8281" y="44"/>
                </a:cubicBezTo>
                <a:cubicBezTo>
                  <a:pt x="8100" y="14"/>
                  <a:pt x="7917" y="0"/>
                  <a:pt x="7735"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19"/>
          <p:cNvSpPr/>
          <p:nvPr/>
        </p:nvSpPr>
        <p:spPr>
          <a:xfrm>
            <a:off x="316650" y="306150"/>
            <a:ext cx="8510700" cy="4531200"/>
          </a:xfrm>
          <a:prstGeom prst="roundRect">
            <a:avLst>
              <a:gd fmla="val 3708" name="adj"/>
            </a:avLst>
          </a:prstGeom>
          <a:solidFill>
            <a:schemeClr val="lt1"/>
          </a:solidFill>
          <a:ln>
            <a:noFill/>
          </a:ln>
          <a:effectLst>
            <a:outerShdw blurRad="57150" rotWithShape="0" algn="bl" dir="4200000" dist="19050">
              <a:schemeClr val="dk1">
                <a:alpha val="3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19"/>
          <p:cNvSpPr txBox="1"/>
          <p:nvPr>
            <p:ph type="title"/>
          </p:nvPr>
        </p:nvSpPr>
        <p:spPr>
          <a:xfrm>
            <a:off x="924575" y="922438"/>
            <a:ext cx="4060500" cy="956700"/>
          </a:xfrm>
          <a:prstGeom prst="rect">
            <a:avLst/>
          </a:prstGeom>
        </p:spPr>
        <p:txBody>
          <a:bodyPr anchorCtr="0" anchor="t" bIns="91425" lIns="91425" spcFirstLastPara="1" rIns="91425" wrap="square" tIns="91425">
            <a:noAutofit/>
          </a:bodyPr>
          <a:lstStyle>
            <a:lvl1pPr lvl="0" rtl="0">
              <a:spcBef>
                <a:spcPts val="0"/>
              </a:spcBef>
              <a:spcAft>
                <a:spcPts val="0"/>
              </a:spcAft>
              <a:buSzPts val="2300"/>
              <a:buNone/>
              <a:defRPr sz="31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247" name="Google Shape;247;p19"/>
          <p:cNvSpPr txBox="1"/>
          <p:nvPr>
            <p:ph idx="1" type="subTitle"/>
          </p:nvPr>
        </p:nvSpPr>
        <p:spPr>
          <a:xfrm>
            <a:off x="924575" y="2146563"/>
            <a:ext cx="4060500" cy="20745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Font typeface="Figtree Light"/>
              <a:buChar char="●"/>
              <a:defRPr/>
            </a:lvl1pPr>
            <a:lvl2pPr lvl="1" rtl="0" algn="ctr">
              <a:lnSpc>
                <a:spcPct val="100000"/>
              </a:lnSpc>
              <a:spcBef>
                <a:spcPts val="0"/>
              </a:spcBef>
              <a:spcAft>
                <a:spcPts val="0"/>
              </a:spcAft>
              <a:buSzPts val="1400"/>
              <a:buFont typeface="Nunito Light"/>
              <a:buChar char="○"/>
              <a:defRPr/>
            </a:lvl2pPr>
            <a:lvl3pPr lvl="2" rtl="0" algn="ctr">
              <a:lnSpc>
                <a:spcPct val="100000"/>
              </a:lnSpc>
              <a:spcBef>
                <a:spcPts val="1600"/>
              </a:spcBef>
              <a:spcAft>
                <a:spcPts val="0"/>
              </a:spcAft>
              <a:buSzPts val="1400"/>
              <a:buFont typeface="Nunito Light"/>
              <a:buChar char="■"/>
              <a:defRPr/>
            </a:lvl3pPr>
            <a:lvl4pPr lvl="3" rtl="0" algn="ctr">
              <a:lnSpc>
                <a:spcPct val="100000"/>
              </a:lnSpc>
              <a:spcBef>
                <a:spcPts val="1600"/>
              </a:spcBef>
              <a:spcAft>
                <a:spcPts val="0"/>
              </a:spcAft>
              <a:buSzPts val="1400"/>
              <a:buFont typeface="Nunito Light"/>
              <a:buChar char="●"/>
              <a:defRPr/>
            </a:lvl4pPr>
            <a:lvl5pPr lvl="4" rtl="0" algn="ctr">
              <a:lnSpc>
                <a:spcPct val="100000"/>
              </a:lnSpc>
              <a:spcBef>
                <a:spcPts val="1600"/>
              </a:spcBef>
              <a:spcAft>
                <a:spcPts val="0"/>
              </a:spcAft>
              <a:buSzPts val="1400"/>
              <a:buFont typeface="Nunito Light"/>
              <a:buChar char="○"/>
              <a:defRPr/>
            </a:lvl5pPr>
            <a:lvl6pPr lvl="5" rtl="0" algn="ctr">
              <a:lnSpc>
                <a:spcPct val="100000"/>
              </a:lnSpc>
              <a:spcBef>
                <a:spcPts val="1600"/>
              </a:spcBef>
              <a:spcAft>
                <a:spcPts val="0"/>
              </a:spcAft>
              <a:buSzPts val="1400"/>
              <a:buFont typeface="Nunito Light"/>
              <a:buChar char="■"/>
              <a:defRPr/>
            </a:lvl6pPr>
            <a:lvl7pPr lvl="6" rtl="0" algn="ctr">
              <a:lnSpc>
                <a:spcPct val="100000"/>
              </a:lnSpc>
              <a:spcBef>
                <a:spcPts val="1600"/>
              </a:spcBef>
              <a:spcAft>
                <a:spcPts val="0"/>
              </a:spcAft>
              <a:buSzPts val="1400"/>
              <a:buFont typeface="Nunito Light"/>
              <a:buChar char="●"/>
              <a:defRPr/>
            </a:lvl7pPr>
            <a:lvl8pPr lvl="7" rtl="0" algn="ctr">
              <a:lnSpc>
                <a:spcPct val="100000"/>
              </a:lnSpc>
              <a:spcBef>
                <a:spcPts val="1600"/>
              </a:spcBef>
              <a:spcAft>
                <a:spcPts val="0"/>
              </a:spcAft>
              <a:buSzPts val="1400"/>
              <a:buFont typeface="Nunito Light"/>
              <a:buChar char="○"/>
              <a:defRPr/>
            </a:lvl8pPr>
            <a:lvl9pPr lvl="8" rtl="0" algn="ctr">
              <a:lnSpc>
                <a:spcPct val="100000"/>
              </a:lnSpc>
              <a:spcBef>
                <a:spcPts val="1600"/>
              </a:spcBef>
              <a:spcAft>
                <a:spcPts val="1600"/>
              </a:spcAft>
              <a:buSzPts val="1400"/>
              <a:buFont typeface="Nunito Light"/>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248" name="Shape 248"/>
        <p:cNvGrpSpPr/>
        <p:nvPr/>
      </p:nvGrpSpPr>
      <p:grpSpPr>
        <a:xfrm>
          <a:off x="0" y="0"/>
          <a:ext cx="0" cy="0"/>
          <a:chOff x="0" y="0"/>
          <a:chExt cx="0" cy="0"/>
        </a:xfrm>
      </p:grpSpPr>
      <p:sp>
        <p:nvSpPr>
          <p:cNvPr id="249" name="Google Shape;249;p20"/>
          <p:cNvSpPr/>
          <p:nvPr/>
        </p:nvSpPr>
        <p:spPr>
          <a:xfrm flipH="1" rot="10800000">
            <a:off x="6363838" y="4306704"/>
            <a:ext cx="1652884" cy="1688083"/>
          </a:xfrm>
          <a:custGeom>
            <a:rect b="b" l="l" r="r" t="t"/>
            <a:pathLst>
              <a:path extrusionOk="0" h="17649" w="17281">
                <a:moveTo>
                  <a:pt x="10082" y="1"/>
                </a:moveTo>
                <a:cubicBezTo>
                  <a:pt x="10045" y="1"/>
                  <a:pt x="10008" y="9"/>
                  <a:pt x="9986" y="25"/>
                </a:cubicBezTo>
                <a:cubicBezTo>
                  <a:pt x="9976" y="30"/>
                  <a:pt x="9954" y="33"/>
                  <a:pt x="9926" y="33"/>
                </a:cubicBezTo>
                <a:cubicBezTo>
                  <a:pt x="9898" y="33"/>
                  <a:pt x="9863" y="30"/>
                  <a:pt x="9826" y="25"/>
                </a:cubicBezTo>
                <a:cubicBezTo>
                  <a:pt x="9729" y="25"/>
                  <a:pt x="9697" y="25"/>
                  <a:pt x="9676" y="47"/>
                </a:cubicBezTo>
                <a:cubicBezTo>
                  <a:pt x="9665" y="57"/>
                  <a:pt x="9657" y="63"/>
                  <a:pt x="9649" y="63"/>
                </a:cubicBezTo>
                <a:cubicBezTo>
                  <a:pt x="9641" y="63"/>
                  <a:pt x="9632" y="57"/>
                  <a:pt x="9622" y="47"/>
                </a:cubicBezTo>
                <a:cubicBezTo>
                  <a:pt x="9611" y="41"/>
                  <a:pt x="9603" y="38"/>
                  <a:pt x="9594" y="38"/>
                </a:cubicBezTo>
                <a:cubicBezTo>
                  <a:pt x="9584" y="38"/>
                  <a:pt x="9574" y="41"/>
                  <a:pt x="9557" y="47"/>
                </a:cubicBezTo>
                <a:cubicBezTo>
                  <a:pt x="9536" y="57"/>
                  <a:pt x="9440" y="68"/>
                  <a:pt x="9364" y="78"/>
                </a:cubicBezTo>
                <a:cubicBezTo>
                  <a:pt x="9279" y="78"/>
                  <a:pt x="9171" y="100"/>
                  <a:pt x="9128" y="111"/>
                </a:cubicBezTo>
                <a:cubicBezTo>
                  <a:pt x="9064" y="135"/>
                  <a:pt x="8976" y="147"/>
                  <a:pt x="8783" y="147"/>
                </a:cubicBezTo>
                <a:cubicBezTo>
                  <a:pt x="8718" y="147"/>
                  <a:pt x="8641" y="146"/>
                  <a:pt x="8549" y="143"/>
                </a:cubicBezTo>
                <a:cubicBezTo>
                  <a:pt x="8335" y="143"/>
                  <a:pt x="8292" y="154"/>
                  <a:pt x="8270" y="164"/>
                </a:cubicBezTo>
                <a:cubicBezTo>
                  <a:pt x="8264" y="177"/>
                  <a:pt x="8258" y="182"/>
                  <a:pt x="8249" y="182"/>
                </a:cubicBezTo>
                <a:cubicBezTo>
                  <a:pt x="8243" y="182"/>
                  <a:pt x="8236" y="180"/>
                  <a:pt x="8227" y="175"/>
                </a:cubicBezTo>
                <a:cubicBezTo>
                  <a:pt x="8222" y="170"/>
                  <a:pt x="8214" y="167"/>
                  <a:pt x="8201" y="167"/>
                </a:cubicBezTo>
                <a:cubicBezTo>
                  <a:pt x="8187" y="167"/>
                  <a:pt x="8169" y="170"/>
                  <a:pt x="8142" y="175"/>
                </a:cubicBezTo>
                <a:cubicBezTo>
                  <a:pt x="8110" y="186"/>
                  <a:pt x="8013" y="197"/>
                  <a:pt x="7906" y="197"/>
                </a:cubicBezTo>
                <a:cubicBezTo>
                  <a:pt x="7798" y="197"/>
                  <a:pt x="7712" y="197"/>
                  <a:pt x="7712" y="207"/>
                </a:cubicBezTo>
                <a:cubicBezTo>
                  <a:pt x="7702" y="218"/>
                  <a:pt x="7681" y="229"/>
                  <a:pt x="7648" y="229"/>
                </a:cubicBezTo>
                <a:cubicBezTo>
                  <a:pt x="7584" y="229"/>
                  <a:pt x="7391" y="272"/>
                  <a:pt x="7369" y="293"/>
                </a:cubicBezTo>
                <a:cubicBezTo>
                  <a:pt x="7359" y="304"/>
                  <a:pt x="7326" y="304"/>
                  <a:pt x="7305" y="304"/>
                </a:cubicBezTo>
                <a:cubicBezTo>
                  <a:pt x="7273" y="304"/>
                  <a:pt x="7241" y="314"/>
                  <a:pt x="7230" y="326"/>
                </a:cubicBezTo>
                <a:cubicBezTo>
                  <a:pt x="7219" y="347"/>
                  <a:pt x="7166" y="357"/>
                  <a:pt x="7112" y="368"/>
                </a:cubicBezTo>
                <a:cubicBezTo>
                  <a:pt x="7059" y="390"/>
                  <a:pt x="6983" y="411"/>
                  <a:pt x="6951" y="433"/>
                </a:cubicBezTo>
                <a:cubicBezTo>
                  <a:pt x="6897" y="465"/>
                  <a:pt x="6887" y="476"/>
                  <a:pt x="6887" y="550"/>
                </a:cubicBezTo>
                <a:cubicBezTo>
                  <a:pt x="6887" y="626"/>
                  <a:pt x="6897" y="636"/>
                  <a:pt x="6930" y="647"/>
                </a:cubicBezTo>
                <a:cubicBezTo>
                  <a:pt x="6951" y="647"/>
                  <a:pt x="6983" y="669"/>
                  <a:pt x="6994" y="679"/>
                </a:cubicBezTo>
                <a:cubicBezTo>
                  <a:pt x="7008" y="700"/>
                  <a:pt x="7021" y="707"/>
                  <a:pt x="7043" y="707"/>
                </a:cubicBezTo>
                <a:cubicBezTo>
                  <a:pt x="7055" y="707"/>
                  <a:pt x="7071" y="705"/>
                  <a:pt x="7090" y="701"/>
                </a:cubicBezTo>
                <a:lnTo>
                  <a:pt x="7219" y="658"/>
                </a:lnTo>
                <a:cubicBezTo>
                  <a:pt x="7252" y="647"/>
                  <a:pt x="7316" y="636"/>
                  <a:pt x="7348" y="636"/>
                </a:cubicBezTo>
                <a:cubicBezTo>
                  <a:pt x="7380" y="636"/>
                  <a:pt x="7434" y="626"/>
                  <a:pt x="7466" y="615"/>
                </a:cubicBezTo>
                <a:cubicBezTo>
                  <a:pt x="7552" y="572"/>
                  <a:pt x="7798" y="519"/>
                  <a:pt x="7884" y="519"/>
                </a:cubicBezTo>
                <a:cubicBezTo>
                  <a:pt x="7927" y="519"/>
                  <a:pt x="7960" y="519"/>
                  <a:pt x="7970" y="508"/>
                </a:cubicBezTo>
                <a:cubicBezTo>
                  <a:pt x="7981" y="486"/>
                  <a:pt x="8088" y="486"/>
                  <a:pt x="8335" y="486"/>
                </a:cubicBezTo>
                <a:cubicBezTo>
                  <a:pt x="8432" y="486"/>
                  <a:pt x="8517" y="486"/>
                  <a:pt x="8528" y="476"/>
                </a:cubicBezTo>
                <a:cubicBezTo>
                  <a:pt x="8539" y="476"/>
                  <a:pt x="8613" y="465"/>
                  <a:pt x="8710" y="465"/>
                </a:cubicBezTo>
                <a:cubicBezTo>
                  <a:pt x="9107" y="443"/>
                  <a:pt x="9236" y="433"/>
                  <a:pt x="9333" y="422"/>
                </a:cubicBezTo>
                <a:cubicBezTo>
                  <a:pt x="9397" y="411"/>
                  <a:pt x="9450" y="411"/>
                  <a:pt x="9461" y="411"/>
                </a:cubicBezTo>
                <a:cubicBezTo>
                  <a:pt x="9461" y="414"/>
                  <a:pt x="9465" y="416"/>
                  <a:pt x="9471" y="416"/>
                </a:cubicBezTo>
                <a:cubicBezTo>
                  <a:pt x="9487" y="416"/>
                  <a:pt x="9520" y="408"/>
                  <a:pt x="9557" y="400"/>
                </a:cubicBezTo>
                <a:cubicBezTo>
                  <a:pt x="9611" y="379"/>
                  <a:pt x="9697" y="379"/>
                  <a:pt x="9815" y="379"/>
                </a:cubicBezTo>
                <a:cubicBezTo>
                  <a:pt x="9912" y="379"/>
                  <a:pt x="10019" y="368"/>
                  <a:pt x="10062" y="357"/>
                </a:cubicBezTo>
                <a:cubicBezTo>
                  <a:pt x="10090" y="351"/>
                  <a:pt x="10136" y="348"/>
                  <a:pt x="10187" y="348"/>
                </a:cubicBezTo>
                <a:cubicBezTo>
                  <a:pt x="10311" y="348"/>
                  <a:pt x="10468" y="364"/>
                  <a:pt x="10491" y="379"/>
                </a:cubicBezTo>
                <a:cubicBezTo>
                  <a:pt x="10498" y="387"/>
                  <a:pt x="10517" y="394"/>
                  <a:pt x="10535" y="394"/>
                </a:cubicBezTo>
                <a:cubicBezTo>
                  <a:pt x="10542" y="394"/>
                  <a:pt x="10549" y="393"/>
                  <a:pt x="10555" y="390"/>
                </a:cubicBezTo>
                <a:cubicBezTo>
                  <a:pt x="10641" y="390"/>
                  <a:pt x="10995" y="508"/>
                  <a:pt x="11285" y="647"/>
                </a:cubicBezTo>
                <a:cubicBezTo>
                  <a:pt x="11349" y="679"/>
                  <a:pt x="11413" y="701"/>
                  <a:pt x="11413" y="701"/>
                </a:cubicBezTo>
                <a:cubicBezTo>
                  <a:pt x="11413" y="701"/>
                  <a:pt x="11456" y="712"/>
                  <a:pt x="11488" y="733"/>
                </a:cubicBezTo>
                <a:cubicBezTo>
                  <a:pt x="11531" y="743"/>
                  <a:pt x="11638" y="786"/>
                  <a:pt x="11724" y="829"/>
                </a:cubicBezTo>
                <a:cubicBezTo>
                  <a:pt x="11821" y="862"/>
                  <a:pt x="11907" y="905"/>
                  <a:pt x="11917" y="905"/>
                </a:cubicBezTo>
                <a:cubicBezTo>
                  <a:pt x="11928" y="915"/>
                  <a:pt x="11982" y="937"/>
                  <a:pt x="12036" y="958"/>
                </a:cubicBezTo>
                <a:cubicBezTo>
                  <a:pt x="12110" y="991"/>
                  <a:pt x="12143" y="1012"/>
                  <a:pt x="12143" y="1034"/>
                </a:cubicBezTo>
                <a:cubicBezTo>
                  <a:pt x="12153" y="1055"/>
                  <a:pt x="12175" y="1076"/>
                  <a:pt x="12229" y="1098"/>
                </a:cubicBezTo>
                <a:cubicBezTo>
                  <a:pt x="12272" y="1108"/>
                  <a:pt x="12325" y="1141"/>
                  <a:pt x="12346" y="1151"/>
                </a:cubicBezTo>
                <a:cubicBezTo>
                  <a:pt x="12368" y="1173"/>
                  <a:pt x="12389" y="1184"/>
                  <a:pt x="12400" y="1184"/>
                </a:cubicBezTo>
                <a:cubicBezTo>
                  <a:pt x="12411" y="1184"/>
                  <a:pt x="12432" y="1194"/>
                  <a:pt x="12443" y="1205"/>
                </a:cubicBezTo>
                <a:cubicBezTo>
                  <a:pt x="12465" y="1227"/>
                  <a:pt x="12529" y="1258"/>
                  <a:pt x="12604" y="1280"/>
                </a:cubicBezTo>
                <a:cubicBezTo>
                  <a:pt x="12668" y="1301"/>
                  <a:pt x="12765" y="1355"/>
                  <a:pt x="12808" y="1387"/>
                </a:cubicBezTo>
                <a:cubicBezTo>
                  <a:pt x="12851" y="1420"/>
                  <a:pt x="12915" y="1451"/>
                  <a:pt x="12947" y="1463"/>
                </a:cubicBezTo>
                <a:cubicBezTo>
                  <a:pt x="12979" y="1473"/>
                  <a:pt x="13033" y="1494"/>
                  <a:pt x="13065" y="1516"/>
                </a:cubicBezTo>
                <a:cubicBezTo>
                  <a:pt x="13169" y="1582"/>
                  <a:pt x="13239" y="1615"/>
                  <a:pt x="13262" y="1615"/>
                </a:cubicBezTo>
                <a:cubicBezTo>
                  <a:pt x="13265" y="1615"/>
                  <a:pt x="13267" y="1614"/>
                  <a:pt x="13269" y="1613"/>
                </a:cubicBezTo>
                <a:cubicBezTo>
                  <a:pt x="13269" y="1613"/>
                  <a:pt x="13301" y="1623"/>
                  <a:pt x="13323" y="1644"/>
                </a:cubicBezTo>
                <a:cubicBezTo>
                  <a:pt x="13344" y="1656"/>
                  <a:pt x="13387" y="1677"/>
                  <a:pt x="13397" y="1677"/>
                </a:cubicBezTo>
                <a:cubicBezTo>
                  <a:pt x="13419" y="1677"/>
                  <a:pt x="13483" y="1720"/>
                  <a:pt x="13537" y="1763"/>
                </a:cubicBezTo>
                <a:cubicBezTo>
                  <a:pt x="13676" y="1880"/>
                  <a:pt x="13838" y="1977"/>
                  <a:pt x="13859" y="1977"/>
                </a:cubicBezTo>
                <a:cubicBezTo>
                  <a:pt x="13859" y="1977"/>
                  <a:pt x="13869" y="1988"/>
                  <a:pt x="13869" y="1999"/>
                </a:cubicBezTo>
                <a:lnTo>
                  <a:pt x="13955" y="2063"/>
                </a:lnTo>
                <a:cubicBezTo>
                  <a:pt x="14009" y="2085"/>
                  <a:pt x="14062" y="2128"/>
                  <a:pt x="14074" y="2138"/>
                </a:cubicBezTo>
                <a:cubicBezTo>
                  <a:pt x="14095" y="2159"/>
                  <a:pt x="14105" y="2171"/>
                  <a:pt x="14116" y="2171"/>
                </a:cubicBezTo>
                <a:cubicBezTo>
                  <a:pt x="14127" y="2171"/>
                  <a:pt x="14191" y="2224"/>
                  <a:pt x="14267" y="2299"/>
                </a:cubicBezTo>
                <a:cubicBezTo>
                  <a:pt x="14341" y="2364"/>
                  <a:pt x="14417" y="2417"/>
                  <a:pt x="14438" y="2438"/>
                </a:cubicBezTo>
                <a:cubicBezTo>
                  <a:pt x="14460" y="2438"/>
                  <a:pt x="14470" y="2471"/>
                  <a:pt x="14470" y="2481"/>
                </a:cubicBezTo>
                <a:cubicBezTo>
                  <a:pt x="14470" y="2503"/>
                  <a:pt x="14503" y="2524"/>
                  <a:pt x="14534" y="2545"/>
                </a:cubicBezTo>
                <a:cubicBezTo>
                  <a:pt x="14567" y="2567"/>
                  <a:pt x="14588" y="2588"/>
                  <a:pt x="14588" y="2610"/>
                </a:cubicBezTo>
                <a:cubicBezTo>
                  <a:pt x="14588" y="2631"/>
                  <a:pt x="14599" y="2642"/>
                  <a:pt x="14599" y="2642"/>
                </a:cubicBezTo>
                <a:cubicBezTo>
                  <a:pt x="14610" y="2642"/>
                  <a:pt x="14674" y="2696"/>
                  <a:pt x="14739" y="2760"/>
                </a:cubicBezTo>
                <a:cubicBezTo>
                  <a:pt x="14803" y="2824"/>
                  <a:pt x="14889" y="2900"/>
                  <a:pt x="14910" y="2921"/>
                </a:cubicBezTo>
                <a:cubicBezTo>
                  <a:pt x="14942" y="2943"/>
                  <a:pt x="14975" y="2975"/>
                  <a:pt x="14985" y="2986"/>
                </a:cubicBezTo>
                <a:cubicBezTo>
                  <a:pt x="15017" y="3050"/>
                  <a:pt x="15146" y="3211"/>
                  <a:pt x="15221" y="3296"/>
                </a:cubicBezTo>
                <a:cubicBezTo>
                  <a:pt x="15264" y="3350"/>
                  <a:pt x="15296" y="3393"/>
                  <a:pt x="15296" y="3404"/>
                </a:cubicBezTo>
                <a:cubicBezTo>
                  <a:pt x="15296" y="3415"/>
                  <a:pt x="15318" y="3436"/>
                  <a:pt x="15339" y="3458"/>
                </a:cubicBezTo>
                <a:cubicBezTo>
                  <a:pt x="15361" y="3468"/>
                  <a:pt x="15414" y="3554"/>
                  <a:pt x="15457" y="3629"/>
                </a:cubicBezTo>
                <a:cubicBezTo>
                  <a:pt x="15500" y="3704"/>
                  <a:pt x="15543" y="3779"/>
                  <a:pt x="15564" y="3801"/>
                </a:cubicBezTo>
                <a:cubicBezTo>
                  <a:pt x="15575" y="3811"/>
                  <a:pt x="15597" y="3833"/>
                  <a:pt x="15597" y="3844"/>
                </a:cubicBezTo>
                <a:cubicBezTo>
                  <a:pt x="15597" y="3854"/>
                  <a:pt x="15607" y="3887"/>
                  <a:pt x="15628" y="3908"/>
                </a:cubicBezTo>
                <a:cubicBezTo>
                  <a:pt x="15650" y="3930"/>
                  <a:pt x="15671" y="3973"/>
                  <a:pt x="15683" y="3994"/>
                </a:cubicBezTo>
                <a:cubicBezTo>
                  <a:pt x="15704" y="4112"/>
                  <a:pt x="15725" y="4166"/>
                  <a:pt x="15736" y="4176"/>
                </a:cubicBezTo>
                <a:cubicBezTo>
                  <a:pt x="15747" y="4187"/>
                  <a:pt x="15757" y="4208"/>
                  <a:pt x="15757" y="4219"/>
                </a:cubicBezTo>
                <a:cubicBezTo>
                  <a:pt x="15757" y="4230"/>
                  <a:pt x="15768" y="4262"/>
                  <a:pt x="15790" y="4283"/>
                </a:cubicBezTo>
                <a:cubicBezTo>
                  <a:pt x="15822" y="4326"/>
                  <a:pt x="15864" y="4466"/>
                  <a:pt x="15864" y="4498"/>
                </a:cubicBezTo>
                <a:cubicBezTo>
                  <a:pt x="15864" y="4509"/>
                  <a:pt x="15886" y="4541"/>
                  <a:pt x="15907" y="4573"/>
                </a:cubicBezTo>
                <a:cubicBezTo>
                  <a:pt x="15929" y="4616"/>
                  <a:pt x="15950" y="4659"/>
                  <a:pt x="15950" y="4669"/>
                </a:cubicBezTo>
                <a:cubicBezTo>
                  <a:pt x="15950" y="4680"/>
                  <a:pt x="15961" y="4723"/>
                  <a:pt x="15983" y="4745"/>
                </a:cubicBezTo>
                <a:cubicBezTo>
                  <a:pt x="16026" y="4819"/>
                  <a:pt x="16057" y="4916"/>
                  <a:pt x="16090" y="5055"/>
                </a:cubicBezTo>
                <a:cubicBezTo>
                  <a:pt x="16100" y="5109"/>
                  <a:pt x="16122" y="5174"/>
                  <a:pt x="16133" y="5195"/>
                </a:cubicBezTo>
                <a:cubicBezTo>
                  <a:pt x="16154" y="5217"/>
                  <a:pt x="16165" y="5260"/>
                  <a:pt x="16165" y="5303"/>
                </a:cubicBezTo>
                <a:cubicBezTo>
                  <a:pt x="16165" y="5356"/>
                  <a:pt x="16229" y="5624"/>
                  <a:pt x="16251" y="5667"/>
                </a:cubicBezTo>
                <a:cubicBezTo>
                  <a:pt x="16272" y="5699"/>
                  <a:pt x="16326" y="5914"/>
                  <a:pt x="16326" y="5968"/>
                </a:cubicBezTo>
                <a:cubicBezTo>
                  <a:pt x="16326" y="5999"/>
                  <a:pt x="16336" y="6042"/>
                  <a:pt x="16348" y="6075"/>
                </a:cubicBezTo>
                <a:cubicBezTo>
                  <a:pt x="16369" y="6107"/>
                  <a:pt x="16379" y="6171"/>
                  <a:pt x="16379" y="6225"/>
                </a:cubicBezTo>
                <a:cubicBezTo>
                  <a:pt x="16379" y="6278"/>
                  <a:pt x="16390" y="6332"/>
                  <a:pt x="16412" y="6354"/>
                </a:cubicBezTo>
                <a:cubicBezTo>
                  <a:pt x="16433" y="6385"/>
                  <a:pt x="16444" y="6428"/>
                  <a:pt x="16444" y="6461"/>
                </a:cubicBezTo>
                <a:cubicBezTo>
                  <a:pt x="16444" y="6493"/>
                  <a:pt x="16465" y="6547"/>
                  <a:pt x="16487" y="6590"/>
                </a:cubicBezTo>
                <a:cubicBezTo>
                  <a:pt x="16498" y="6633"/>
                  <a:pt x="16529" y="6718"/>
                  <a:pt x="16541" y="6793"/>
                </a:cubicBezTo>
                <a:cubicBezTo>
                  <a:pt x="16562" y="6869"/>
                  <a:pt x="16584" y="6943"/>
                  <a:pt x="16605" y="6965"/>
                </a:cubicBezTo>
                <a:cubicBezTo>
                  <a:pt x="16626" y="6997"/>
                  <a:pt x="16637" y="7051"/>
                  <a:pt x="16637" y="7126"/>
                </a:cubicBezTo>
                <a:cubicBezTo>
                  <a:pt x="16648" y="7190"/>
                  <a:pt x="16669" y="7286"/>
                  <a:pt x="16691" y="7341"/>
                </a:cubicBezTo>
                <a:cubicBezTo>
                  <a:pt x="16723" y="7437"/>
                  <a:pt x="16734" y="7534"/>
                  <a:pt x="16777" y="7877"/>
                </a:cubicBezTo>
                <a:cubicBezTo>
                  <a:pt x="16787" y="7952"/>
                  <a:pt x="16798" y="8059"/>
                  <a:pt x="16808" y="8113"/>
                </a:cubicBezTo>
                <a:cubicBezTo>
                  <a:pt x="16819" y="8177"/>
                  <a:pt x="16819" y="8252"/>
                  <a:pt x="16819" y="8295"/>
                </a:cubicBezTo>
                <a:lnTo>
                  <a:pt x="16819" y="8381"/>
                </a:lnTo>
                <a:cubicBezTo>
                  <a:pt x="16841" y="8402"/>
                  <a:pt x="16862" y="8606"/>
                  <a:pt x="16862" y="8756"/>
                </a:cubicBezTo>
                <a:cubicBezTo>
                  <a:pt x="16873" y="8810"/>
                  <a:pt x="16873" y="8842"/>
                  <a:pt x="16894" y="8853"/>
                </a:cubicBezTo>
                <a:cubicBezTo>
                  <a:pt x="16916" y="8874"/>
                  <a:pt x="16927" y="8895"/>
                  <a:pt x="16927" y="9046"/>
                </a:cubicBezTo>
                <a:cubicBezTo>
                  <a:pt x="16927" y="9153"/>
                  <a:pt x="16916" y="9217"/>
                  <a:pt x="16905" y="9217"/>
                </a:cubicBezTo>
                <a:cubicBezTo>
                  <a:pt x="16894" y="9217"/>
                  <a:pt x="16894" y="9271"/>
                  <a:pt x="16894" y="9336"/>
                </a:cubicBezTo>
                <a:cubicBezTo>
                  <a:pt x="16894" y="9529"/>
                  <a:pt x="16894" y="9625"/>
                  <a:pt x="16873" y="9722"/>
                </a:cubicBezTo>
                <a:cubicBezTo>
                  <a:pt x="16862" y="9786"/>
                  <a:pt x="16862" y="9818"/>
                  <a:pt x="16873" y="9851"/>
                </a:cubicBezTo>
                <a:cubicBezTo>
                  <a:pt x="16894" y="9872"/>
                  <a:pt x="16894" y="9893"/>
                  <a:pt x="16862" y="9958"/>
                </a:cubicBezTo>
                <a:cubicBezTo>
                  <a:pt x="16830" y="10001"/>
                  <a:pt x="16819" y="10075"/>
                  <a:pt x="16798" y="10215"/>
                </a:cubicBezTo>
                <a:cubicBezTo>
                  <a:pt x="16787" y="10365"/>
                  <a:pt x="16765" y="10461"/>
                  <a:pt x="16723" y="10590"/>
                </a:cubicBezTo>
                <a:cubicBezTo>
                  <a:pt x="16691" y="10697"/>
                  <a:pt x="16669" y="10783"/>
                  <a:pt x="16669" y="10805"/>
                </a:cubicBezTo>
                <a:cubicBezTo>
                  <a:pt x="16680" y="10837"/>
                  <a:pt x="16658" y="10891"/>
                  <a:pt x="16637" y="10945"/>
                </a:cubicBezTo>
                <a:cubicBezTo>
                  <a:pt x="16594" y="11041"/>
                  <a:pt x="16594" y="11062"/>
                  <a:pt x="16541" y="11309"/>
                </a:cubicBezTo>
                <a:cubicBezTo>
                  <a:pt x="16529" y="11384"/>
                  <a:pt x="16508" y="11459"/>
                  <a:pt x="16498" y="11481"/>
                </a:cubicBezTo>
                <a:cubicBezTo>
                  <a:pt x="16498" y="11491"/>
                  <a:pt x="16487" y="11556"/>
                  <a:pt x="16476" y="11610"/>
                </a:cubicBezTo>
                <a:cubicBezTo>
                  <a:pt x="16476" y="11674"/>
                  <a:pt x="16455" y="11738"/>
                  <a:pt x="16444" y="11770"/>
                </a:cubicBezTo>
                <a:cubicBezTo>
                  <a:pt x="16422" y="11792"/>
                  <a:pt x="16412" y="11834"/>
                  <a:pt x="16422" y="11856"/>
                </a:cubicBezTo>
                <a:cubicBezTo>
                  <a:pt x="16422" y="11888"/>
                  <a:pt x="16412" y="11920"/>
                  <a:pt x="16401" y="11920"/>
                </a:cubicBezTo>
                <a:cubicBezTo>
                  <a:pt x="16390" y="11931"/>
                  <a:pt x="16369" y="11963"/>
                  <a:pt x="16369" y="11996"/>
                </a:cubicBezTo>
                <a:cubicBezTo>
                  <a:pt x="16348" y="12092"/>
                  <a:pt x="16272" y="12328"/>
                  <a:pt x="16262" y="12339"/>
                </a:cubicBezTo>
                <a:cubicBezTo>
                  <a:pt x="16251" y="12349"/>
                  <a:pt x="16219" y="12478"/>
                  <a:pt x="16219" y="12499"/>
                </a:cubicBezTo>
                <a:cubicBezTo>
                  <a:pt x="16229" y="12511"/>
                  <a:pt x="16197" y="12575"/>
                  <a:pt x="16165" y="12650"/>
                </a:cubicBezTo>
                <a:cubicBezTo>
                  <a:pt x="16122" y="12735"/>
                  <a:pt x="16100" y="12811"/>
                  <a:pt x="16100" y="12821"/>
                </a:cubicBezTo>
                <a:cubicBezTo>
                  <a:pt x="16100" y="12832"/>
                  <a:pt x="16079" y="12843"/>
                  <a:pt x="16057" y="12854"/>
                </a:cubicBezTo>
                <a:cubicBezTo>
                  <a:pt x="16026" y="12864"/>
                  <a:pt x="16015" y="12886"/>
                  <a:pt x="16004" y="12940"/>
                </a:cubicBezTo>
                <a:cubicBezTo>
                  <a:pt x="15993" y="12983"/>
                  <a:pt x="15972" y="13025"/>
                  <a:pt x="15961" y="13025"/>
                </a:cubicBezTo>
                <a:cubicBezTo>
                  <a:pt x="15950" y="13036"/>
                  <a:pt x="15929" y="13068"/>
                  <a:pt x="15918" y="13100"/>
                </a:cubicBezTo>
                <a:cubicBezTo>
                  <a:pt x="15907" y="13133"/>
                  <a:pt x="15876" y="13197"/>
                  <a:pt x="15843" y="13229"/>
                </a:cubicBezTo>
                <a:cubicBezTo>
                  <a:pt x="15811" y="13261"/>
                  <a:pt x="15790" y="13304"/>
                  <a:pt x="15800" y="13315"/>
                </a:cubicBezTo>
                <a:cubicBezTo>
                  <a:pt x="15800" y="13336"/>
                  <a:pt x="15800" y="13336"/>
                  <a:pt x="15779" y="13336"/>
                </a:cubicBezTo>
                <a:cubicBezTo>
                  <a:pt x="15747" y="13336"/>
                  <a:pt x="15736" y="13358"/>
                  <a:pt x="15714" y="13412"/>
                </a:cubicBezTo>
                <a:cubicBezTo>
                  <a:pt x="15704" y="13455"/>
                  <a:pt x="15661" y="13508"/>
                  <a:pt x="15640" y="13529"/>
                </a:cubicBezTo>
                <a:cubicBezTo>
                  <a:pt x="15618" y="13562"/>
                  <a:pt x="15575" y="13615"/>
                  <a:pt x="15564" y="13658"/>
                </a:cubicBezTo>
                <a:cubicBezTo>
                  <a:pt x="15543" y="13701"/>
                  <a:pt x="15489" y="13765"/>
                  <a:pt x="15457" y="13798"/>
                </a:cubicBezTo>
                <a:cubicBezTo>
                  <a:pt x="15425" y="13830"/>
                  <a:pt x="15392" y="13872"/>
                  <a:pt x="15382" y="13894"/>
                </a:cubicBezTo>
                <a:cubicBezTo>
                  <a:pt x="15361" y="13937"/>
                  <a:pt x="15296" y="14012"/>
                  <a:pt x="15178" y="14130"/>
                </a:cubicBezTo>
                <a:cubicBezTo>
                  <a:pt x="15125" y="14184"/>
                  <a:pt x="15082" y="14237"/>
                  <a:pt x="15082" y="14259"/>
                </a:cubicBezTo>
                <a:cubicBezTo>
                  <a:pt x="15082" y="14270"/>
                  <a:pt x="15071" y="14291"/>
                  <a:pt x="15060" y="14301"/>
                </a:cubicBezTo>
                <a:cubicBezTo>
                  <a:pt x="15049" y="14313"/>
                  <a:pt x="15039" y="14334"/>
                  <a:pt x="15039" y="14344"/>
                </a:cubicBezTo>
                <a:cubicBezTo>
                  <a:pt x="15039" y="14377"/>
                  <a:pt x="14975" y="14441"/>
                  <a:pt x="14899" y="14473"/>
                </a:cubicBezTo>
                <a:cubicBezTo>
                  <a:pt x="14835" y="14516"/>
                  <a:pt x="14770" y="14570"/>
                  <a:pt x="14770" y="14602"/>
                </a:cubicBezTo>
                <a:cubicBezTo>
                  <a:pt x="14770" y="14634"/>
                  <a:pt x="14449" y="14978"/>
                  <a:pt x="14105" y="15299"/>
                </a:cubicBezTo>
                <a:cubicBezTo>
                  <a:pt x="14020" y="15385"/>
                  <a:pt x="13912" y="15481"/>
                  <a:pt x="13880" y="15514"/>
                </a:cubicBezTo>
                <a:cubicBezTo>
                  <a:pt x="13848" y="15546"/>
                  <a:pt x="13784" y="15600"/>
                  <a:pt x="13730" y="15643"/>
                </a:cubicBezTo>
                <a:cubicBezTo>
                  <a:pt x="13505" y="15825"/>
                  <a:pt x="13397" y="15910"/>
                  <a:pt x="13397" y="15922"/>
                </a:cubicBezTo>
                <a:cubicBezTo>
                  <a:pt x="13397" y="15932"/>
                  <a:pt x="13354" y="15953"/>
                  <a:pt x="13312" y="15986"/>
                </a:cubicBezTo>
                <a:cubicBezTo>
                  <a:pt x="13258" y="16018"/>
                  <a:pt x="13204" y="16050"/>
                  <a:pt x="13194" y="16061"/>
                </a:cubicBezTo>
                <a:lnTo>
                  <a:pt x="13087" y="16115"/>
                </a:lnTo>
                <a:cubicBezTo>
                  <a:pt x="13044" y="16136"/>
                  <a:pt x="12990" y="16158"/>
                  <a:pt x="12990" y="16179"/>
                </a:cubicBezTo>
                <a:cubicBezTo>
                  <a:pt x="12979" y="16200"/>
                  <a:pt x="12937" y="16232"/>
                  <a:pt x="12894" y="16265"/>
                </a:cubicBezTo>
                <a:cubicBezTo>
                  <a:pt x="12861" y="16286"/>
                  <a:pt x="12775" y="16351"/>
                  <a:pt x="12711" y="16415"/>
                </a:cubicBezTo>
                <a:cubicBezTo>
                  <a:pt x="12615" y="16490"/>
                  <a:pt x="12572" y="16522"/>
                  <a:pt x="12508" y="16544"/>
                </a:cubicBezTo>
                <a:cubicBezTo>
                  <a:pt x="12453" y="16554"/>
                  <a:pt x="12411" y="16575"/>
                  <a:pt x="12400" y="16575"/>
                </a:cubicBezTo>
                <a:cubicBezTo>
                  <a:pt x="12389" y="16575"/>
                  <a:pt x="12346" y="16587"/>
                  <a:pt x="12314" y="16608"/>
                </a:cubicBezTo>
                <a:cubicBezTo>
                  <a:pt x="12282" y="16630"/>
                  <a:pt x="12239" y="16651"/>
                  <a:pt x="12229" y="16651"/>
                </a:cubicBezTo>
                <a:lnTo>
                  <a:pt x="12143" y="16694"/>
                </a:lnTo>
                <a:cubicBezTo>
                  <a:pt x="12024" y="16747"/>
                  <a:pt x="11885" y="16801"/>
                  <a:pt x="11831" y="16801"/>
                </a:cubicBezTo>
                <a:cubicBezTo>
                  <a:pt x="11767" y="16811"/>
                  <a:pt x="11574" y="16897"/>
                  <a:pt x="11564" y="16919"/>
                </a:cubicBezTo>
                <a:cubicBezTo>
                  <a:pt x="11552" y="16930"/>
                  <a:pt x="11531" y="16940"/>
                  <a:pt x="11510" y="16940"/>
                </a:cubicBezTo>
                <a:cubicBezTo>
                  <a:pt x="11478" y="16940"/>
                  <a:pt x="11349" y="16983"/>
                  <a:pt x="11231" y="17037"/>
                </a:cubicBezTo>
                <a:cubicBezTo>
                  <a:pt x="11199" y="17059"/>
                  <a:pt x="11113" y="17080"/>
                  <a:pt x="11049" y="17080"/>
                </a:cubicBezTo>
                <a:cubicBezTo>
                  <a:pt x="10984" y="17090"/>
                  <a:pt x="10887" y="17101"/>
                  <a:pt x="10845" y="17123"/>
                </a:cubicBezTo>
                <a:cubicBezTo>
                  <a:pt x="10745" y="17151"/>
                  <a:pt x="10555" y="17170"/>
                  <a:pt x="10395" y="17170"/>
                </a:cubicBezTo>
                <a:cubicBezTo>
                  <a:pt x="10314" y="17170"/>
                  <a:pt x="10241" y="17166"/>
                  <a:pt x="10191" y="17155"/>
                </a:cubicBezTo>
                <a:cubicBezTo>
                  <a:pt x="10169" y="17150"/>
                  <a:pt x="10150" y="17148"/>
                  <a:pt x="10133" y="17148"/>
                </a:cubicBezTo>
                <a:cubicBezTo>
                  <a:pt x="10109" y="17148"/>
                  <a:pt x="10087" y="17153"/>
                  <a:pt x="10062" y="17166"/>
                </a:cubicBezTo>
                <a:cubicBezTo>
                  <a:pt x="10032" y="17178"/>
                  <a:pt x="10013" y="17186"/>
                  <a:pt x="9994" y="17186"/>
                </a:cubicBezTo>
                <a:cubicBezTo>
                  <a:pt x="9978" y="17186"/>
                  <a:pt x="9963" y="17180"/>
                  <a:pt x="9944" y="17166"/>
                </a:cubicBezTo>
                <a:cubicBezTo>
                  <a:pt x="9932" y="17158"/>
                  <a:pt x="9925" y="17153"/>
                  <a:pt x="9911" y="17153"/>
                </a:cubicBezTo>
                <a:cubicBezTo>
                  <a:pt x="9887" y="17153"/>
                  <a:pt x="9845" y="17168"/>
                  <a:pt x="9729" y="17209"/>
                </a:cubicBezTo>
                <a:cubicBezTo>
                  <a:pt x="9682" y="17224"/>
                  <a:pt x="9658" y="17234"/>
                  <a:pt x="9640" y="17234"/>
                </a:cubicBezTo>
                <a:cubicBezTo>
                  <a:pt x="9633" y="17234"/>
                  <a:pt x="9627" y="17233"/>
                  <a:pt x="9622" y="17230"/>
                </a:cubicBezTo>
                <a:cubicBezTo>
                  <a:pt x="9607" y="17219"/>
                  <a:pt x="9575" y="17214"/>
                  <a:pt x="9534" y="17214"/>
                </a:cubicBezTo>
                <a:cubicBezTo>
                  <a:pt x="9454" y="17214"/>
                  <a:pt x="9343" y="17233"/>
                  <a:pt x="9279" y="17262"/>
                </a:cubicBezTo>
                <a:cubicBezTo>
                  <a:pt x="9247" y="17275"/>
                  <a:pt x="9219" y="17280"/>
                  <a:pt x="9188" y="17280"/>
                </a:cubicBezTo>
                <a:cubicBezTo>
                  <a:pt x="9167" y="17280"/>
                  <a:pt x="9144" y="17277"/>
                  <a:pt x="9118" y="17273"/>
                </a:cubicBezTo>
                <a:cubicBezTo>
                  <a:pt x="9064" y="17262"/>
                  <a:pt x="9000" y="17262"/>
                  <a:pt x="8978" y="17262"/>
                </a:cubicBezTo>
                <a:cubicBezTo>
                  <a:pt x="8946" y="17262"/>
                  <a:pt x="8818" y="17273"/>
                  <a:pt x="8678" y="17273"/>
                </a:cubicBezTo>
                <a:cubicBezTo>
                  <a:pt x="8539" y="17273"/>
                  <a:pt x="8410" y="17283"/>
                  <a:pt x="8399" y="17295"/>
                </a:cubicBezTo>
                <a:cubicBezTo>
                  <a:pt x="8378" y="17295"/>
                  <a:pt x="8313" y="17295"/>
                  <a:pt x="8249" y="17273"/>
                </a:cubicBezTo>
                <a:cubicBezTo>
                  <a:pt x="8198" y="17260"/>
                  <a:pt x="8166" y="17255"/>
                  <a:pt x="8129" y="17255"/>
                </a:cubicBezTo>
                <a:cubicBezTo>
                  <a:pt x="8103" y="17255"/>
                  <a:pt x="8074" y="17258"/>
                  <a:pt x="8034" y="17262"/>
                </a:cubicBezTo>
                <a:cubicBezTo>
                  <a:pt x="7997" y="17270"/>
                  <a:pt x="7963" y="17275"/>
                  <a:pt x="7923" y="17275"/>
                </a:cubicBezTo>
                <a:cubicBezTo>
                  <a:pt x="7860" y="17275"/>
                  <a:pt x="7784" y="17263"/>
                  <a:pt x="7659" y="17230"/>
                </a:cubicBezTo>
                <a:cubicBezTo>
                  <a:pt x="7616" y="17219"/>
                  <a:pt x="7552" y="17219"/>
                  <a:pt x="7519" y="17209"/>
                </a:cubicBezTo>
                <a:cubicBezTo>
                  <a:pt x="7476" y="17209"/>
                  <a:pt x="7445" y="17209"/>
                  <a:pt x="7434" y="17198"/>
                </a:cubicBezTo>
                <a:cubicBezTo>
                  <a:pt x="7402" y="17176"/>
                  <a:pt x="7187" y="17144"/>
                  <a:pt x="7123" y="17144"/>
                </a:cubicBezTo>
                <a:cubicBezTo>
                  <a:pt x="7090" y="17144"/>
                  <a:pt x="7026" y="17123"/>
                  <a:pt x="6983" y="17101"/>
                </a:cubicBezTo>
                <a:cubicBezTo>
                  <a:pt x="6943" y="17088"/>
                  <a:pt x="6920" y="17079"/>
                  <a:pt x="6900" y="17079"/>
                </a:cubicBezTo>
                <a:cubicBezTo>
                  <a:pt x="6888" y="17079"/>
                  <a:pt x="6878" y="17082"/>
                  <a:pt x="6866" y="17090"/>
                </a:cubicBezTo>
                <a:cubicBezTo>
                  <a:pt x="6844" y="17101"/>
                  <a:pt x="6801" y="17101"/>
                  <a:pt x="6737" y="17101"/>
                </a:cubicBezTo>
                <a:cubicBezTo>
                  <a:pt x="6683" y="17090"/>
                  <a:pt x="6618" y="17090"/>
                  <a:pt x="6587" y="17090"/>
                </a:cubicBezTo>
                <a:cubicBezTo>
                  <a:pt x="6565" y="17090"/>
                  <a:pt x="6501" y="17080"/>
                  <a:pt x="6447" y="17059"/>
                </a:cubicBezTo>
                <a:cubicBezTo>
                  <a:pt x="6382" y="17037"/>
                  <a:pt x="6308" y="17026"/>
                  <a:pt x="6201" y="17026"/>
                </a:cubicBezTo>
                <a:cubicBezTo>
                  <a:pt x="6050" y="17026"/>
                  <a:pt x="6050" y="17026"/>
                  <a:pt x="6018" y="16973"/>
                </a:cubicBezTo>
                <a:cubicBezTo>
                  <a:pt x="5986" y="16940"/>
                  <a:pt x="5965" y="16930"/>
                  <a:pt x="5922" y="16930"/>
                </a:cubicBezTo>
                <a:cubicBezTo>
                  <a:pt x="5836" y="16930"/>
                  <a:pt x="5729" y="16897"/>
                  <a:pt x="5643" y="16833"/>
                </a:cubicBezTo>
                <a:cubicBezTo>
                  <a:pt x="5589" y="16811"/>
                  <a:pt x="5535" y="16780"/>
                  <a:pt x="5524" y="16780"/>
                </a:cubicBezTo>
                <a:cubicBezTo>
                  <a:pt x="5493" y="16780"/>
                  <a:pt x="5385" y="16737"/>
                  <a:pt x="5385" y="16715"/>
                </a:cubicBezTo>
                <a:cubicBezTo>
                  <a:pt x="5385" y="16694"/>
                  <a:pt x="5214" y="16608"/>
                  <a:pt x="5128" y="16587"/>
                </a:cubicBezTo>
                <a:cubicBezTo>
                  <a:pt x="5085" y="16575"/>
                  <a:pt x="5042" y="16554"/>
                  <a:pt x="5021" y="16533"/>
                </a:cubicBezTo>
                <a:cubicBezTo>
                  <a:pt x="4978" y="16490"/>
                  <a:pt x="4913" y="16458"/>
                  <a:pt x="4816" y="16447"/>
                </a:cubicBezTo>
                <a:cubicBezTo>
                  <a:pt x="4752" y="16447"/>
                  <a:pt x="4666" y="16404"/>
                  <a:pt x="4538" y="16339"/>
                </a:cubicBezTo>
                <a:cubicBezTo>
                  <a:pt x="4506" y="16318"/>
                  <a:pt x="4430" y="16297"/>
                  <a:pt x="4387" y="16286"/>
                </a:cubicBezTo>
                <a:cubicBezTo>
                  <a:pt x="4334" y="16286"/>
                  <a:pt x="4291" y="16275"/>
                  <a:pt x="4280" y="16265"/>
                </a:cubicBezTo>
                <a:cubicBezTo>
                  <a:pt x="4270" y="16243"/>
                  <a:pt x="4012" y="16115"/>
                  <a:pt x="4001" y="16115"/>
                </a:cubicBezTo>
                <a:cubicBezTo>
                  <a:pt x="3991" y="16115"/>
                  <a:pt x="3969" y="16093"/>
                  <a:pt x="3937" y="16072"/>
                </a:cubicBezTo>
                <a:cubicBezTo>
                  <a:pt x="3915" y="16050"/>
                  <a:pt x="3894" y="16039"/>
                  <a:pt x="3884" y="16039"/>
                </a:cubicBezTo>
                <a:cubicBezTo>
                  <a:pt x="3872" y="16039"/>
                  <a:pt x="3851" y="16018"/>
                  <a:pt x="3830" y="15996"/>
                </a:cubicBezTo>
                <a:cubicBezTo>
                  <a:pt x="3808" y="15986"/>
                  <a:pt x="3744" y="15953"/>
                  <a:pt x="3679" y="15932"/>
                </a:cubicBezTo>
                <a:cubicBezTo>
                  <a:pt x="3615" y="15910"/>
                  <a:pt x="3562" y="15879"/>
                  <a:pt x="3562" y="15868"/>
                </a:cubicBezTo>
                <a:cubicBezTo>
                  <a:pt x="3562" y="15857"/>
                  <a:pt x="3529" y="15836"/>
                  <a:pt x="3486" y="15825"/>
                </a:cubicBezTo>
                <a:cubicBezTo>
                  <a:pt x="3455" y="15803"/>
                  <a:pt x="3390" y="15760"/>
                  <a:pt x="3347" y="15717"/>
                </a:cubicBezTo>
                <a:cubicBezTo>
                  <a:pt x="3304" y="15674"/>
                  <a:pt x="3262" y="15643"/>
                  <a:pt x="3250" y="15643"/>
                </a:cubicBezTo>
                <a:cubicBezTo>
                  <a:pt x="3240" y="15643"/>
                  <a:pt x="3197" y="15610"/>
                  <a:pt x="3154" y="15567"/>
                </a:cubicBezTo>
                <a:cubicBezTo>
                  <a:pt x="3122" y="15535"/>
                  <a:pt x="3079" y="15503"/>
                  <a:pt x="3057" y="15503"/>
                </a:cubicBezTo>
                <a:cubicBezTo>
                  <a:pt x="3036" y="15503"/>
                  <a:pt x="2950" y="15417"/>
                  <a:pt x="2918" y="15342"/>
                </a:cubicBezTo>
                <a:cubicBezTo>
                  <a:pt x="2907" y="15321"/>
                  <a:pt x="2875" y="15278"/>
                  <a:pt x="2854" y="15257"/>
                </a:cubicBezTo>
                <a:cubicBezTo>
                  <a:pt x="2671" y="15052"/>
                  <a:pt x="2618" y="14999"/>
                  <a:pt x="2585" y="14935"/>
                </a:cubicBezTo>
                <a:cubicBezTo>
                  <a:pt x="2564" y="14902"/>
                  <a:pt x="2532" y="14859"/>
                  <a:pt x="2521" y="14859"/>
                </a:cubicBezTo>
                <a:cubicBezTo>
                  <a:pt x="2500" y="14849"/>
                  <a:pt x="2478" y="14827"/>
                  <a:pt x="2457" y="14806"/>
                </a:cubicBezTo>
                <a:cubicBezTo>
                  <a:pt x="2446" y="14773"/>
                  <a:pt x="2414" y="14742"/>
                  <a:pt x="2392" y="14709"/>
                </a:cubicBezTo>
                <a:cubicBezTo>
                  <a:pt x="2339" y="14645"/>
                  <a:pt x="2178" y="14387"/>
                  <a:pt x="2178" y="14377"/>
                </a:cubicBezTo>
                <a:cubicBezTo>
                  <a:pt x="2178" y="14377"/>
                  <a:pt x="2167" y="14356"/>
                  <a:pt x="2146" y="14334"/>
                </a:cubicBezTo>
                <a:cubicBezTo>
                  <a:pt x="2125" y="14323"/>
                  <a:pt x="2092" y="14270"/>
                  <a:pt x="2070" y="14227"/>
                </a:cubicBezTo>
                <a:cubicBezTo>
                  <a:pt x="2049" y="14184"/>
                  <a:pt x="2017" y="14141"/>
                  <a:pt x="1996" y="14141"/>
                </a:cubicBezTo>
                <a:cubicBezTo>
                  <a:pt x="1963" y="14120"/>
                  <a:pt x="1953" y="14108"/>
                  <a:pt x="1953" y="14065"/>
                </a:cubicBezTo>
                <a:cubicBezTo>
                  <a:pt x="1953" y="14034"/>
                  <a:pt x="1942" y="14001"/>
                  <a:pt x="1931" y="13991"/>
                </a:cubicBezTo>
                <a:cubicBezTo>
                  <a:pt x="1910" y="13980"/>
                  <a:pt x="1867" y="13915"/>
                  <a:pt x="1824" y="13851"/>
                </a:cubicBezTo>
                <a:cubicBezTo>
                  <a:pt x="1792" y="13798"/>
                  <a:pt x="1738" y="13744"/>
                  <a:pt x="1727" y="13733"/>
                </a:cubicBezTo>
                <a:cubicBezTo>
                  <a:pt x="1684" y="13722"/>
                  <a:pt x="1599" y="13583"/>
                  <a:pt x="1610" y="13551"/>
                </a:cubicBezTo>
                <a:cubicBezTo>
                  <a:pt x="1610" y="13529"/>
                  <a:pt x="1588" y="13486"/>
                  <a:pt x="1556" y="13455"/>
                </a:cubicBezTo>
                <a:cubicBezTo>
                  <a:pt x="1491" y="13358"/>
                  <a:pt x="1341" y="13090"/>
                  <a:pt x="1298" y="12950"/>
                </a:cubicBezTo>
                <a:cubicBezTo>
                  <a:pt x="1288" y="12897"/>
                  <a:pt x="1266" y="12854"/>
                  <a:pt x="1255" y="12854"/>
                </a:cubicBezTo>
                <a:cubicBezTo>
                  <a:pt x="1245" y="12854"/>
                  <a:pt x="1245" y="12843"/>
                  <a:pt x="1245" y="12821"/>
                </a:cubicBezTo>
                <a:cubicBezTo>
                  <a:pt x="1245" y="12800"/>
                  <a:pt x="1224" y="12747"/>
                  <a:pt x="1202" y="12714"/>
                </a:cubicBezTo>
                <a:cubicBezTo>
                  <a:pt x="1181" y="12671"/>
                  <a:pt x="1159" y="12639"/>
                  <a:pt x="1169" y="12628"/>
                </a:cubicBezTo>
                <a:cubicBezTo>
                  <a:pt x="1169" y="12618"/>
                  <a:pt x="1169" y="12596"/>
                  <a:pt x="1159" y="12585"/>
                </a:cubicBezTo>
                <a:cubicBezTo>
                  <a:pt x="1148" y="12575"/>
                  <a:pt x="1116" y="12521"/>
                  <a:pt x="1095" y="12468"/>
                </a:cubicBezTo>
                <a:cubicBezTo>
                  <a:pt x="1062" y="12414"/>
                  <a:pt x="1030" y="12360"/>
                  <a:pt x="1019" y="12349"/>
                </a:cubicBezTo>
                <a:cubicBezTo>
                  <a:pt x="1009" y="12339"/>
                  <a:pt x="1009" y="12318"/>
                  <a:pt x="1009" y="12306"/>
                </a:cubicBezTo>
                <a:cubicBezTo>
                  <a:pt x="1009" y="12296"/>
                  <a:pt x="955" y="12167"/>
                  <a:pt x="880" y="12028"/>
                </a:cubicBezTo>
                <a:cubicBezTo>
                  <a:pt x="783" y="11834"/>
                  <a:pt x="752" y="11738"/>
                  <a:pt x="752" y="11695"/>
                </a:cubicBezTo>
                <a:cubicBezTo>
                  <a:pt x="752" y="11653"/>
                  <a:pt x="730" y="11588"/>
                  <a:pt x="687" y="11502"/>
                </a:cubicBezTo>
                <a:cubicBezTo>
                  <a:pt x="633" y="11384"/>
                  <a:pt x="623" y="11362"/>
                  <a:pt x="644" y="11331"/>
                </a:cubicBezTo>
                <a:cubicBezTo>
                  <a:pt x="655" y="11298"/>
                  <a:pt x="644" y="11277"/>
                  <a:pt x="612" y="11191"/>
                </a:cubicBezTo>
                <a:cubicBezTo>
                  <a:pt x="590" y="11138"/>
                  <a:pt x="569" y="11084"/>
                  <a:pt x="569" y="11073"/>
                </a:cubicBezTo>
                <a:cubicBezTo>
                  <a:pt x="569" y="11062"/>
                  <a:pt x="569" y="11052"/>
                  <a:pt x="547" y="11041"/>
                </a:cubicBezTo>
                <a:cubicBezTo>
                  <a:pt x="537" y="11030"/>
                  <a:pt x="537" y="10998"/>
                  <a:pt x="537" y="10933"/>
                </a:cubicBezTo>
                <a:cubicBezTo>
                  <a:pt x="547" y="10869"/>
                  <a:pt x="537" y="10837"/>
                  <a:pt x="526" y="10816"/>
                </a:cubicBezTo>
                <a:cubicBezTo>
                  <a:pt x="473" y="10752"/>
                  <a:pt x="462" y="10719"/>
                  <a:pt x="473" y="10633"/>
                </a:cubicBezTo>
                <a:cubicBezTo>
                  <a:pt x="483" y="10558"/>
                  <a:pt x="483" y="10526"/>
                  <a:pt x="451" y="10451"/>
                </a:cubicBezTo>
                <a:cubicBezTo>
                  <a:pt x="440" y="10408"/>
                  <a:pt x="419" y="10322"/>
                  <a:pt x="419" y="10268"/>
                </a:cubicBezTo>
                <a:cubicBezTo>
                  <a:pt x="419" y="10151"/>
                  <a:pt x="397" y="9947"/>
                  <a:pt x="387" y="9915"/>
                </a:cubicBezTo>
                <a:cubicBezTo>
                  <a:pt x="376" y="9893"/>
                  <a:pt x="376" y="9732"/>
                  <a:pt x="354" y="9057"/>
                </a:cubicBezTo>
                <a:cubicBezTo>
                  <a:pt x="354" y="8895"/>
                  <a:pt x="354" y="8745"/>
                  <a:pt x="365" y="8735"/>
                </a:cubicBezTo>
                <a:cubicBezTo>
                  <a:pt x="376" y="8735"/>
                  <a:pt x="376" y="8692"/>
                  <a:pt x="365" y="8649"/>
                </a:cubicBezTo>
                <a:cubicBezTo>
                  <a:pt x="354" y="8606"/>
                  <a:pt x="354" y="8445"/>
                  <a:pt x="354" y="8284"/>
                </a:cubicBezTo>
                <a:cubicBezTo>
                  <a:pt x="354" y="8037"/>
                  <a:pt x="365" y="7994"/>
                  <a:pt x="387" y="7973"/>
                </a:cubicBezTo>
                <a:cubicBezTo>
                  <a:pt x="408" y="7963"/>
                  <a:pt x="408" y="7930"/>
                  <a:pt x="408" y="7801"/>
                </a:cubicBezTo>
                <a:cubicBezTo>
                  <a:pt x="408" y="7716"/>
                  <a:pt x="419" y="7598"/>
                  <a:pt x="430" y="7534"/>
                </a:cubicBezTo>
                <a:cubicBezTo>
                  <a:pt x="494" y="7276"/>
                  <a:pt x="494" y="7222"/>
                  <a:pt x="516" y="7062"/>
                </a:cubicBezTo>
                <a:cubicBezTo>
                  <a:pt x="516" y="6965"/>
                  <a:pt x="526" y="6772"/>
                  <a:pt x="537" y="6633"/>
                </a:cubicBezTo>
                <a:cubicBezTo>
                  <a:pt x="537" y="6471"/>
                  <a:pt x="547" y="6343"/>
                  <a:pt x="569" y="6300"/>
                </a:cubicBezTo>
                <a:cubicBezTo>
                  <a:pt x="580" y="6257"/>
                  <a:pt x="601" y="6150"/>
                  <a:pt x="623" y="6064"/>
                </a:cubicBezTo>
                <a:cubicBezTo>
                  <a:pt x="644" y="5978"/>
                  <a:pt x="676" y="5860"/>
                  <a:pt x="698" y="5817"/>
                </a:cubicBezTo>
                <a:cubicBezTo>
                  <a:pt x="740" y="5753"/>
                  <a:pt x="740" y="5710"/>
                  <a:pt x="752" y="5592"/>
                </a:cubicBezTo>
                <a:cubicBezTo>
                  <a:pt x="762" y="5442"/>
                  <a:pt x="762" y="5431"/>
                  <a:pt x="805" y="5420"/>
                </a:cubicBezTo>
                <a:cubicBezTo>
                  <a:pt x="837" y="5399"/>
                  <a:pt x="848" y="5377"/>
                  <a:pt x="848" y="5303"/>
                </a:cubicBezTo>
                <a:cubicBezTo>
                  <a:pt x="869" y="5163"/>
                  <a:pt x="891" y="5088"/>
                  <a:pt x="945" y="5013"/>
                </a:cubicBezTo>
                <a:cubicBezTo>
                  <a:pt x="966" y="4981"/>
                  <a:pt x="998" y="4916"/>
                  <a:pt x="998" y="4884"/>
                </a:cubicBezTo>
                <a:cubicBezTo>
                  <a:pt x="1009" y="4841"/>
                  <a:pt x="1019" y="4809"/>
                  <a:pt x="1030" y="4798"/>
                </a:cubicBezTo>
                <a:cubicBezTo>
                  <a:pt x="1030" y="4788"/>
                  <a:pt x="1052" y="4745"/>
                  <a:pt x="1073" y="4691"/>
                </a:cubicBezTo>
                <a:cubicBezTo>
                  <a:pt x="1148" y="4498"/>
                  <a:pt x="1234" y="4326"/>
                  <a:pt x="1266" y="4316"/>
                </a:cubicBezTo>
                <a:cubicBezTo>
                  <a:pt x="1288" y="4305"/>
                  <a:pt x="1309" y="4283"/>
                  <a:pt x="1309" y="4262"/>
                </a:cubicBezTo>
                <a:cubicBezTo>
                  <a:pt x="1320" y="4208"/>
                  <a:pt x="1374" y="4112"/>
                  <a:pt x="1395" y="4080"/>
                </a:cubicBezTo>
                <a:cubicBezTo>
                  <a:pt x="1405" y="4069"/>
                  <a:pt x="1427" y="4015"/>
                  <a:pt x="1438" y="3973"/>
                </a:cubicBezTo>
                <a:cubicBezTo>
                  <a:pt x="1448" y="3918"/>
                  <a:pt x="1470" y="3854"/>
                  <a:pt x="1491" y="3822"/>
                </a:cubicBezTo>
                <a:cubicBezTo>
                  <a:pt x="1534" y="3768"/>
                  <a:pt x="1631" y="3586"/>
                  <a:pt x="1631" y="3565"/>
                </a:cubicBezTo>
                <a:cubicBezTo>
                  <a:pt x="1631" y="3554"/>
                  <a:pt x="1663" y="3511"/>
                  <a:pt x="1706" y="3458"/>
                </a:cubicBezTo>
                <a:cubicBezTo>
                  <a:pt x="1738" y="3415"/>
                  <a:pt x="1770" y="3372"/>
                  <a:pt x="1770" y="3361"/>
                </a:cubicBezTo>
                <a:cubicBezTo>
                  <a:pt x="1770" y="3350"/>
                  <a:pt x="1813" y="3318"/>
                  <a:pt x="1867" y="3286"/>
                </a:cubicBezTo>
                <a:cubicBezTo>
                  <a:pt x="1910" y="3253"/>
                  <a:pt x="1953" y="3222"/>
                  <a:pt x="1953" y="3211"/>
                </a:cubicBezTo>
                <a:cubicBezTo>
                  <a:pt x="1953" y="3189"/>
                  <a:pt x="1963" y="3179"/>
                  <a:pt x="1974" y="3179"/>
                </a:cubicBezTo>
                <a:cubicBezTo>
                  <a:pt x="2006" y="3179"/>
                  <a:pt x="2125" y="3050"/>
                  <a:pt x="2221" y="2921"/>
                </a:cubicBezTo>
                <a:cubicBezTo>
                  <a:pt x="2264" y="2857"/>
                  <a:pt x="2306" y="2803"/>
                  <a:pt x="2318" y="2803"/>
                </a:cubicBezTo>
                <a:cubicBezTo>
                  <a:pt x="2328" y="2803"/>
                  <a:pt x="2361" y="2781"/>
                  <a:pt x="2392" y="2760"/>
                </a:cubicBezTo>
                <a:cubicBezTo>
                  <a:pt x="2425" y="2728"/>
                  <a:pt x="2468" y="2707"/>
                  <a:pt x="2478" y="2707"/>
                </a:cubicBezTo>
                <a:cubicBezTo>
                  <a:pt x="2489" y="2707"/>
                  <a:pt x="2521" y="2685"/>
                  <a:pt x="2542" y="2664"/>
                </a:cubicBezTo>
                <a:cubicBezTo>
                  <a:pt x="2564" y="2631"/>
                  <a:pt x="2628" y="2578"/>
                  <a:pt x="2693" y="2535"/>
                </a:cubicBezTo>
                <a:cubicBezTo>
                  <a:pt x="2747" y="2503"/>
                  <a:pt x="2800" y="2460"/>
                  <a:pt x="2811" y="2449"/>
                </a:cubicBezTo>
                <a:cubicBezTo>
                  <a:pt x="2811" y="2444"/>
                  <a:pt x="2816" y="2441"/>
                  <a:pt x="2823" y="2441"/>
                </a:cubicBezTo>
                <a:cubicBezTo>
                  <a:pt x="2830" y="2441"/>
                  <a:pt x="2838" y="2444"/>
                  <a:pt x="2843" y="2449"/>
                </a:cubicBezTo>
                <a:cubicBezTo>
                  <a:pt x="2854" y="2449"/>
                  <a:pt x="2886" y="2428"/>
                  <a:pt x="2929" y="2395"/>
                </a:cubicBezTo>
                <a:cubicBezTo>
                  <a:pt x="3004" y="2321"/>
                  <a:pt x="3047" y="2299"/>
                  <a:pt x="3176" y="2245"/>
                </a:cubicBezTo>
                <a:cubicBezTo>
                  <a:pt x="3229" y="2224"/>
                  <a:pt x="3272" y="2202"/>
                  <a:pt x="3283" y="2192"/>
                </a:cubicBezTo>
                <a:cubicBezTo>
                  <a:pt x="3293" y="2181"/>
                  <a:pt x="3336" y="2159"/>
                  <a:pt x="3379" y="2149"/>
                </a:cubicBezTo>
                <a:cubicBezTo>
                  <a:pt x="3412" y="2128"/>
                  <a:pt x="3465" y="2095"/>
                  <a:pt x="3497" y="2063"/>
                </a:cubicBezTo>
                <a:cubicBezTo>
                  <a:pt x="3523" y="2037"/>
                  <a:pt x="3557" y="2017"/>
                  <a:pt x="3574" y="2017"/>
                </a:cubicBezTo>
                <a:cubicBezTo>
                  <a:pt x="3578" y="2017"/>
                  <a:pt x="3581" y="2018"/>
                  <a:pt x="3583" y="2020"/>
                </a:cubicBezTo>
                <a:cubicBezTo>
                  <a:pt x="3594" y="2020"/>
                  <a:pt x="3637" y="2009"/>
                  <a:pt x="3669" y="1977"/>
                </a:cubicBezTo>
                <a:cubicBezTo>
                  <a:pt x="3701" y="1956"/>
                  <a:pt x="3765" y="1935"/>
                  <a:pt x="3808" y="1923"/>
                </a:cubicBezTo>
                <a:cubicBezTo>
                  <a:pt x="3862" y="1923"/>
                  <a:pt x="3915" y="1902"/>
                  <a:pt x="3948" y="1870"/>
                </a:cubicBezTo>
                <a:cubicBezTo>
                  <a:pt x="3991" y="1849"/>
                  <a:pt x="4044" y="1827"/>
                  <a:pt x="4108" y="1816"/>
                </a:cubicBezTo>
                <a:cubicBezTo>
                  <a:pt x="4173" y="1816"/>
                  <a:pt x="4237" y="1795"/>
                  <a:pt x="4270" y="1784"/>
                </a:cubicBezTo>
                <a:cubicBezTo>
                  <a:pt x="4291" y="1773"/>
                  <a:pt x="4344" y="1773"/>
                  <a:pt x="4377" y="1773"/>
                </a:cubicBezTo>
                <a:cubicBezTo>
                  <a:pt x="4420" y="1773"/>
                  <a:pt x="4484" y="1763"/>
                  <a:pt x="4527" y="1752"/>
                </a:cubicBezTo>
                <a:cubicBezTo>
                  <a:pt x="4720" y="1687"/>
                  <a:pt x="4935" y="1623"/>
                  <a:pt x="4978" y="1623"/>
                </a:cubicBezTo>
                <a:cubicBezTo>
                  <a:pt x="5031" y="1623"/>
                  <a:pt x="5300" y="1580"/>
                  <a:pt x="5331" y="1559"/>
                </a:cubicBezTo>
                <a:cubicBezTo>
                  <a:pt x="5353" y="1548"/>
                  <a:pt x="5439" y="1537"/>
                  <a:pt x="5524" y="1537"/>
                </a:cubicBezTo>
                <a:cubicBezTo>
                  <a:pt x="5610" y="1527"/>
                  <a:pt x="5707" y="1516"/>
                  <a:pt x="5739" y="1516"/>
                </a:cubicBezTo>
                <a:cubicBezTo>
                  <a:pt x="5760" y="1511"/>
                  <a:pt x="5801" y="1508"/>
                  <a:pt x="5849" y="1508"/>
                </a:cubicBezTo>
                <a:cubicBezTo>
                  <a:pt x="5897" y="1508"/>
                  <a:pt x="5954" y="1511"/>
                  <a:pt x="6007" y="1516"/>
                </a:cubicBezTo>
                <a:cubicBezTo>
                  <a:pt x="6158" y="1516"/>
                  <a:pt x="6211" y="1516"/>
                  <a:pt x="6222" y="1505"/>
                </a:cubicBezTo>
                <a:cubicBezTo>
                  <a:pt x="6240" y="1487"/>
                  <a:pt x="6324" y="1475"/>
                  <a:pt x="6406" y="1475"/>
                </a:cubicBezTo>
                <a:cubicBezTo>
                  <a:pt x="6465" y="1475"/>
                  <a:pt x="6523" y="1481"/>
                  <a:pt x="6554" y="1494"/>
                </a:cubicBezTo>
                <a:cubicBezTo>
                  <a:pt x="6575" y="1500"/>
                  <a:pt x="6592" y="1503"/>
                  <a:pt x="6606" y="1503"/>
                </a:cubicBezTo>
                <a:cubicBezTo>
                  <a:pt x="6621" y="1503"/>
                  <a:pt x="6635" y="1500"/>
                  <a:pt x="6651" y="1494"/>
                </a:cubicBezTo>
                <a:cubicBezTo>
                  <a:pt x="6704" y="1463"/>
                  <a:pt x="6983" y="1441"/>
                  <a:pt x="7337" y="1441"/>
                </a:cubicBezTo>
                <a:cubicBezTo>
                  <a:pt x="7519" y="1430"/>
                  <a:pt x="7670" y="1430"/>
                  <a:pt x="7691" y="1420"/>
                </a:cubicBezTo>
                <a:cubicBezTo>
                  <a:pt x="7698" y="1420"/>
                  <a:pt x="7734" y="1415"/>
                  <a:pt x="7776" y="1415"/>
                </a:cubicBezTo>
                <a:cubicBezTo>
                  <a:pt x="7797" y="1415"/>
                  <a:pt x="7820" y="1416"/>
                  <a:pt x="7841" y="1420"/>
                </a:cubicBezTo>
                <a:cubicBezTo>
                  <a:pt x="7867" y="1422"/>
                  <a:pt x="7888" y="1424"/>
                  <a:pt x="7907" y="1424"/>
                </a:cubicBezTo>
                <a:cubicBezTo>
                  <a:pt x="7958" y="1424"/>
                  <a:pt x="7990" y="1414"/>
                  <a:pt x="8045" y="1398"/>
                </a:cubicBezTo>
                <a:cubicBezTo>
                  <a:pt x="8085" y="1385"/>
                  <a:pt x="8109" y="1375"/>
                  <a:pt x="8126" y="1375"/>
                </a:cubicBezTo>
                <a:cubicBezTo>
                  <a:pt x="8136" y="1375"/>
                  <a:pt x="8145" y="1379"/>
                  <a:pt x="8153" y="1387"/>
                </a:cubicBezTo>
                <a:cubicBezTo>
                  <a:pt x="8162" y="1392"/>
                  <a:pt x="8172" y="1394"/>
                  <a:pt x="8187" y="1394"/>
                </a:cubicBezTo>
                <a:cubicBezTo>
                  <a:pt x="8206" y="1394"/>
                  <a:pt x="8233" y="1389"/>
                  <a:pt x="8270" y="1377"/>
                </a:cubicBezTo>
                <a:cubicBezTo>
                  <a:pt x="8313" y="1355"/>
                  <a:pt x="8356" y="1355"/>
                  <a:pt x="8367" y="1355"/>
                </a:cubicBezTo>
                <a:cubicBezTo>
                  <a:pt x="8373" y="1358"/>
                  <a:pt x="8381" y="1360"/>
                  <a:pt x="8388" y="1360"/>
                </a:cubicBezTo>
                <a:cubicBezTo>
                  <a:pt x="8407" y="1360"/>
                  <a:pt x="8430" y="1352"/>
                  <a:pt x="8453" y="1344"/>
                </a:cubicBezTo>
                <a:cubicBezTo>
                  <a:pt x="8496" y="1323"/>
                  <a:pt x="8549" y="1312"/>
                  <a:pt x="8582" y="1312"/>
                </a:cubicBezTo>
                <a:cubicBezTo>
                  <a:pt x="8613" y="1312"/>
                  <a:pt x="8668" y="1301"/>
                  <a:pt x="8699" y="1291"/>
                </a:cubicBezTo>
                <a:cubicBezTo>
                  <a:pt x="8732" y="1269"/>
                  <a:pt x="8775" y="1269"/>
                  <a:pt x="8861" y="1269"/>
                </a:cubicBezTo>
                <a:cubicBezTo>
                  <a:pt x="8882" y="1272"/>
                  <a:pt x="8902" y="1274"/>
                  <a:pt x="8921" y="1274"/>
                </a:cubicBezTo>
                <a:cubicBezTo>
                  <a:pt x="8967" y="1274"/>
                  <a:pt x="9005" y="1266"/>
                  <a:pt x="9043" y="1258"/>
                </a:cubicBezTo>
                <a:cubicBezTo>
                  <a:pt x="9138" y="1219"/>
                  <a:pt x="9275" y="1197"/>
                  <a:pt x="9413" y="1197"/>
                </a:cubicBezTo>
                <a:cubicBezTo>
                  <a:pt x="9462" y="1197"/>
                  <a:pt x="9510" y="1200"/>
                  <a:pt x="9557" y="1205"/>
                </a:cubicBezTo>
                <a:lnTo>
                  <a:pt x="9750" y="1205"/>
                </a:lnTo>
                <a:cubicBezTo>
                  <a:pt x="9762" y="1194"/>
                  <a:pt x="9890" y="1194"/>
                  <a:pt x="10041" y="1194"/>
                </a:cubicBezTo>
                <a:cubicBezTo>
                  <a:pt x="10101" y="1197"/>
                  <a:pt x="10148" y="1198"/>
                  <a:pt x="10187" y="1198"/>
                </a:cubicBezTo>
                <a:cubicBezTo>
                  <a:pt x="10292" y="1198"/>
                  <a:pt x="10331" y="1188"/>
                  <a:pt x="10394" y="1173"/>
                </a:cubicBezTo>
                <a:cubicBezTo>
                  <a:pt x="10441" y="1155"/>
                  <a:pt x="10469" y="1147"/>
                  <a:pt x="10486" y="1147"/>
                </a:cubicBezTo>
                <a:cubicBezTo>
                  <a:pt x="10500" y="1147"/>
                  <a:pt x="10507" y="1153"/>
                  <a:pt x="10512" y="1162"/>
                </a:cubicBezTo>
                <a:cubicBezTo>
                  <a:pt x="10518" y="1175"/>
                  <a:pt x="10528" y="1180"/>
                  <a:pt x="10561" y="1180"/>
                </a:cubicBezTo>
                <a:cubicBezTo>
                  <a:pt x="10584" y="1180"/>
                  <a:pt x="10619" y="1177"/>
                  <a:pt x="10673" y="1173"/>
                </a:cubicBezTo>
                <a:cubicBezTo>
                  <a:pt x="10775" y="1162"/>
                  <a:pt x="10831" y="1156"/>
                  <a:pt x="10868" y="1156"/>
                </a:cubicBezTo>
                <a:cubicBezTo>
                  <a:pt x="10904" y="1156"/>
                  <a:pt x="10920" y="1162"/>
                  <a:pt x="10942" y="1173"/>
                </a:cubicBezTo>
                <a:cubicBezTo>
                  <a:pt x="10965" y="1188"/>
                  <a:pt x="10994" y="1198"/>
                  <a:pt x="11041" y="1198"/>
                </a:cubicBezTo>
                <a:cubicBezTo>
                  <a:pt x="11059" y="1198"/>
                  <a:pt x="11079" y="1197"/>
                  <a:pt x="11102" y="1194"/>
                </a:cubicBezTo>
                <a:cubicBezTo>
                  <a:pt x="11242" y="1194"/>
                  <a:pt x="11371" y="1227"/>
                  <a:pt x="11478" y="1301"/>
                </a:cubicBezTo>
                <a:cubicBezTo>
                  <a:pt x="11521" y="1323"/>
                  <a:pt x="11617" y="1366"/>
                  <a:pt x="11681" y="1398"/>
                </a:cubicBezTo>
                <a:cubicBezTo>
                  <a:pt x="11746" y="1430"/>
                  <a:pt x="11821" y="1473"/>
                  <a:pt x="11853" y="1494"/>
                </a:cubicBezTo>
                <a:cubicBezTo>
                  <a:pt x="11874" y="1527"/>
                  <a:pt x="11907" y="1537"/>
                  <a:pt x="11928" y="1537"/>
                </a:cubicBezTo>
                <a:cubicBezTo>
                  <a:pt x="11950" y="1537"/>
                  <a:pt x="12100" y="1634"/>
                  <a:pt x="12143" y="1677"/>
                </a:cubicBezTo>
                <a:cubicBezTo>
                  <a:pt x="12153" y="1687"/>
                  <a:pt x="12207" y="1720"/>
                  <a:pt x="12250" y="1741"/>
                </a:cubicBezTo>
                <a:cubicBezTo>
                  <a:pt x="12293" y="1773"/>
                  <a:pt x="12325" y="1795"/>
                  <a:pt x="12325" y="1806"/>
                </a:cubicBezTo>
                <a:cubicBezTo>
                  <a:pt x="12325" y="1827"/>
                  <a:pt x="12346" y="1838"/>
                  <a:pt x="12368" y="1849"/>
                </a:cubicBezTo>
                <a:cubicBezTo>
                  <a:pt x="12389" y="1859"/>
                  <a:pt x="12443" y="1892"/>
                  <a:pt x="12486" y="1935"/>
                </a:cubicBezTo>
                <a:cubicBezTo>
                  <a:pt x="12529" y="1966"/>
                  <a:pt x="12604" y="2020"/>
                  <a:pt x="12658" y="2052"/>
                </a:cubicBezTo>
                <a:cubicBezTo>
                  <a:pt x="12711" y="2085"/>
                  <a:pt x="12765" y="2138"/>
                  <a:pt x="12786" y="2159"/>
                </a:cubicBezTo>
                <a:cubicBezTo>
                  <a:pt x="12861" y="2256"/>
                  <a:pt x="12883" y="2267"/>
                  <a:pt x="12990" y="2331"/>
                </a:cubicBezTo>
                <a:cubicBezTo>
                  <a:pt x="13054" y="2364"/>
                  <a:pt x="13108" y="2395"/>
                  <a:pt x="13108" y="2406"/>
                </a:cubicBezTo>
                <a:cubicBezTo>
                  <a:pt x="13108" y="2406"/>
                  <a:pt x="13130" y="2428"/>
                  <a:pt x="13151" y="2438"/>
                </a:cubicBezTo>
                <a:cubicBezTo>
                  <a:pt x="13183" y="2449"/>
                  <a:pt x="13226" y="2481"/>
                  <a:pt x="13247" y="2514"/>
                </a:cubicBezTo>
                <a:cubicBezTo>
                  <a:pt x="13269" y="2545"/>
                  <a:pt x="13323" y="2600"/>
                  <a:pt x="13366" y="2631"/>
                </a:cubicBezTo>
                <a:cubicBezTo>
                  <a:pt x="13494" y="2728"/>
                  <a:pt x="13891" y="3125"/>
                  <a:pt x="13891" y="3146"/>
                </a:cubicBezTo>
                <a:cubicBezTo>
                  <a:pt x="13891" y="3168"/>
                  <a:pt x="13934" y="3222"/>
                  <a:pt x="13988" y="3286"/>
                </a:cubicBezTo>
                <a:cubicBezTo>
                  <a:pt x="14052" y="3339"/>
                  <a:pt x="14105" y="3415"/>
                  <a:pt x="14116" y="3436"/>
                </a:cubicBezTo>
                <a:cubicBezTo>
                  <a:pt x="14127" y="3458"/>
                  <a:pt x="14148" y="3501"/>
                  <a:pt x="14170" y="3532"/>
                </a:cubicBezTo>
                <a:cubicBezTo>
                  <a:pt x="14191" y="3554"/>
                  <a:pt x="14213" y="3597"/>
                  <a:pt x="14224" y="3618"/>
                </a:cubicBezTo>
                <a:cubicBezTo>
                  <a:pt x="14288" y="3747"/>
                  <a:pt x="14331" y="3811"/>
                  <a:pt x="14384" y="3865"/>
                </a:cubicBezTo>
                <a:cubicBezTo>
                  <a:pt x="14534" y="4004"/>
                  <a:pt x="14567" y="4069"/>
                  <a:pt x="14556" y="4112"/>
                </a:cubicBezTo>
                <a:cubicBezTo>
                  <a:pt x="14556" y="4144"/>
                  <a:pt x="14567" y="4176"/>
                  <a:pt x="14620" y="4240"/>
                </a:cubicBezTo>
                <a:cubicBezTo>
                  <a:pt x="14663" y="4283"/>
                  <a:pt x="14706" y="4348"/>
                  <a:pt x="14727" y="4380"/>
                </a:cubicBezTo>
                <a:cubicBezTo>
                  <a:pt x="14749" y="4412"/>
                  <a:pt x="14813" y="4476"/>
                  <a:pt x="14856" y="4530"/>
                </a:cubicBezTo>
                <a:cubicBezTo>
                  <a:pt x="14910" y="4583"/>
                  <a:pt x="14953" y="4648"/>
                  <a:pt x="14953" y="4669"/>
                </a:cubicBezTo>
                <a:cubicBezTo>
                  <a:pt x="14975" y="4777"/>
                  <a:pt x="14996" y="4831"/>
                  <a:pt x="15028" y="4831"/>
                </a:cubicBezTo>
                <a:cubicBezTo>
                  <a:pt x="15049" y="4841"/>
                  <a:pt x="15103" y="4916"/>
                  <a:pt x="15135" y="5002"/>
                </a:cubicBezTo>
                <a:cubicBezTo>
                  <a:pt x="15146" y="5034"/>
                  <a:pt x="15156" y="5067"/>
                  <a:pt x="15168" y="5088"/>
                </a:cubicBezTo>
                <a:cubicBezTo>
                  <a:pt x="15178" y="5109"/>
                  <a:pt x="15199" y="5163"/>
                  <a:pt x="15211" y="5217"/>
                </a:cubicBezTo>
                <a:cubicBezTo>
                  <a:pt x="15232" y="5270"/>
                  <a:pt x="15275" y="5388"/>
                  <a:pt x="15318" y="5484"/>
                </a:cubicBezTo>
                <a:cubicBezTo>
                  <a:pt x="15361" y="5570"/>
                  <a:pt x="15404" y="5667"/>
                  <a:pt x="15404" y="5689"/>
                </a:cubicBezTo>
                <a:cubicBezTo>
                  <a:pt x="15404" y="5710"/>
                  <a:pt x="15425" y="5775"/>
                  <a:pt x="15447" y="5828"/>
                </a:cubicBezTo>
                <a:cubicBezTo>
                  <a:pt x="15500" y="5925"/>
                  <a:pt x="15511" y="5968"/>
                  <a:pt x="15478" y="5999"/>
                </a:cubicBezTo>
                <a:cubicBezTo>
                  <a:pt x="15468" y="6011"/>
                  <a:pt x="15468" y="6032"/>
                  <a:pt x="15478" y="6064"/>
                </a:cubicBezTo>
                <a:cubicBezTo>
                  <a:pt x="15489" y="6085"/>
                  <a:pt x="15500" y="6161"/>
                  <a:pt x="15511" y="6235"/>
                </a:cubicBezTo>
                <a:cubicBezTo>
                  <a:pt x="15511" y="6300"/>
                  <a:pt x="15521" y="6375"/>
                  <a:pt x="15543" y="6397"/>
                </a:cubicBezTo>
                <a:cubicBezTo>
                  <a:pt x="15554" y="6418"/>
                  <a:pt x="15564" y="6450"/>
                  <a:pt x="15554" y="6482"/>
                </a:cubicBezTo>
                <a:cubicBezTo>
                  <a:pt x="15554" y="6504"/>
                  <a:pt x="15554" y="6547"/>
                  <a:pt x="15575" y="6590"/>
                </a:cubicBezTo>
                <a:cubicBezTo>
                  <a:pt x="15586" y="6621"/>
                  <a:pt x="15597" y="6707"/>
                  <a:pt x="15597" y="6804"/>
                </a:cubicBezTo>
                <a:cubicBezTo>
                  <a:pt x="15607" y="6890"/>
                  <a:pt x="15618" y="6997"/>
                  <a:pt x="15628" y="7040"/>
                </a:cubicBezTo>
                <a:cubicBezTo>
                  <a:pt x="15640" y="7083"/>
                  <a:pt x="15650" y="7169"/>
                  <a:pt x="15650" y="7222"/>
                </a:cubicBezTo>
                <a:cubicBezTo>
                  <a:pt x="15661" y="7383"/>
                  <a:pt x="15693" y="7598"/>
                  <a:pt x="15714" y="7630"/>
                </a:cubicBezTo>
                <a:cubicBezTo>
                  <a:pt x="15725" y="7641"/>
                  <a:pt x="15736" y="7684"/>
                  <a:pt x="15736" y="7727"/>
                </a:cubicBezTo>
                <a:cubicBezTo>
                  <a:pt x="15736" y="7952"/>
                  <a:pt x="15757" y="8209"/>
                  <a:pt x="15779" y="8316"/>
                </a:cubicBezTo>
                <a:cubicBezTo>
                  <a:pt x="15790" y="8392"/>
                  <a:pt x="15790" y="8509"/>
                  <a:pt x="15790" y="8595"/>
                </a:cubicBezTo>
                <a:cubicBezTo>
                  <a:pt x="15790" y="8692"/>
                  <a:pt x="15790" y="8767"/>
                  <a:pt x="15811" y="8810"/>
                </a:cubicBezTo>
                <a:cubicBezTo>
                  <a:pt x="15843" y="8895"/>
                  <a:pt x="15864" y="9024"/>
                  <a:pt x="15854" y="9110"/>
                </a:cubicBezTo>
                <a:cubicBezTo>
                  <a:pt x="15843" y="9228"/>
                  <a:pt x="15854" y="9379"/>
                  <a:pt x="15864" y="9443"/>
                </a:cubicBezTo>
                <a:cubicBezTo>
                  <a:pt x="15876" y="9486"/>
                  <a:pt x="15876" y="9507"/>
                  <a:pt x="15864" y="9518"/>
                </a:cubicBezTo>
                <a:cubicBezTo>
                  <a:pt x="15854" y="9539"/>
                  <a:pt x="15854" y="9560"/>
                  <a:pt x="15864" y="9625"/>
                </a:cubicBezTo>
                <a:cubicBezTo>
                  <a:pt x="15907" y="9808"/>
                  <a:pt x="15918" y="9893"/>
                  <a:pt x="15907" y="9968"/>
                </a:cubicBezTo>
                <a:cubicBezTo>
                  <a:pt x="15897" y="10022"/>
                  <a:pt x="15897" y="10065"/>
                  <a:pt x="15907" y="10097"/>
                </a:cubicBezTo>
                <a:cubicBezTo>
                  <a:pt x="15918" y="10172"/>
                  <a:pt x="15918" y="10322"/>
                  <a:pt x="15897" y="10344"/>
                </a:cubicBezTo>
                <a:cubicBezTo>
                  <a:pt x="15897" y="10354"/>
                  <a:pt x="15886" y="10430"/>
                  <a:pt x="15876" y="10516"/>
                </a:cubicBezTo>
                <a:cubicBezTo>
                  <a:pt x="15876" y="10601"/>
                  <a:pt x="15864" y="10697"/>
                  <a:pt x="15843" y="10730"/>
                </a:cubicBezTo>
                <a:cubicBezTo>
                  <a:pt x="15822" y="10794"/>
                  <a:pt x="15790" y="10891"/>
                  <a:pt x="15779" y="10976"/>
                </a:cubicBezTo>
                <a:cubicBezTo>
                  <a:pt x="15768" y="11084"/>
                  <a:pt x="15714" y="11255"/>
                  <a:pt x="15704" y="11266"/>
                </a:cubicBezTo>
                <a:cubicBezTo>
                  <a:pt x="15693" y="11266"/>
                  <a:pt x="15683" y="11341"/>
                  <a:pt x="15661" y="11427"/>
                </a:cubicBezTo>
                <a:cubicBezTo>
                  <a:pt x="15650" y="11524"/>
                  <a:pt x="15618" y="11631"/>
                  <a:pt x="15575" y="11727"/>
                </a:cubicBezTo>
                <a:cubicBezTo>
                  <a:pt x="15543" y="11803"/>
                  <a:pt x="15511" y="11888"/>
                  <a:pt x="15500" y="11920"/>
                </a:cubicBezTo>
                <a:cubicBezTo>
                  <a:pt x="15500" y="11942"/>
                  <a:pt x="15468" y="12017"/>
                  <a:pt x="15425" y="12092"/>
                </a:cubicBezTo>
                <a:cubicBezTo>
                  <a:pt x="15392" y="12156"/>
                  <a:pt x="15361" y="12221"/>
                  <a:pt x="15361" y="12232"/>
                </a:cubicBezTo>
                <a:cubicBezTo>
                  <a:pt x="15361" y="12242"/>
                  <a:pt x="15361" y="12253"/>
                  <a:pt x="15350" y="12253"/>
                </a:cubicBezTo>
                <a:cubicBezTo>
                  <a:pt x="15339" y="12253"/>
                  <a:pt x="15318" y="12285"/>
                  <a:pt x="15307" y="12318"/>
                </a:cubicBezTo>
                <a:cubicBezTo>
                  <a:pt x="15296" y="12349"/>
                  <a:pt x="15275" y="12382"/>
                  <a:pt x="15264" y="12403"/>
                </a:cubicBezTo>
                <a:cubicBezTo>
                  <a:pt x="15253" y="12414"/>
                  <a:pt x="15232" y="12446"/>
                  <a:pt x="15221" y="12478"/>
                </a:cubicBezTo>
                <a:cubicBezTo>
                  <a:pt x="15211" y="12511"/>
                  <a:pt x="15189" y="12554"/>
                  <a:pt x="15168" y="12585"/>
                </a:cubicBezTo>
                <a:cubicBezTo>
                  <a:pt x="15135" y="12618"/>
                  <a:pt x="15114" y="12682"/>
                  <a:pt x="15092" y="12735"/>
                </a:cubicBezTo>
                <a:cubicBezTo>
                  <a:pt x="15082" y="12790"/>
                  <a:pt x="15060" y="12832"/>
                  <a:pt x="15060" y="12843"/>
                </a:cubicBezTo>
                <a:cubicBezTo>
                  <a:pt x="15049" y="12854"/>
                  <a:pt x="15039" y="12875"/>
                  <a:pt x="15039" y="12886"/>
                </a:cubicBezTo>
                <a:cubicBezTo>
                  <a:pt x="15039" y="12907"/>
                  <a:pt x="15028" y="12940"/>
                  <a:pt x="14996" y="12971"/>
                </a:cubicBezTo>
                <a:cubicBezTo>
                  <a:pt x="14975" y="13004"/>
                  <a:pt x="14963" y="13047"/>
                  <a:pt x="14963" y="13057"/>
                </a:cubicBezTo>
                <a:cubicBezTo>
                  <a:pt x="14963" y="13068"/>
                  <a:pt x="14921" y="13133"/>
                  <a:pt x="14878" y="13207"/>
                </a:cubicBezTo>
                <a:cubicBezTo>
                  <a:pt x="14824" y="13272"/>
                  <a:pt x="14803" y="13336"/>
                  <a:pt x="14803" y="13347"/>
                </a:cubicBezTo>
                <a:cubicBezTo>
                  <a:pt x="14813" y="13358"/>
                  <a:pt x="14782" y="13400"/>
                  <a:pt x="14749" y="13455"/>
                </a:cubicBezTo>
                <a:cubicBezTo>
                  <a:pt x="14717" y="13497"/>
                  <a:pt x="14685" y="13540"/>
                  <a:pt x="14685" y="13562"/>
                </a:cubicBezTo>
                <a:cubicBezTo>
                  <a:pt x="14685" y="13583"/>
                  <a:pt x="14663" y="13626"/>
                  <a:pt x="14642" y="13658"/>
                </a:cubicBezTo>
                <a:cubicBezTo>
                  <a:pt x="14620" y="13679"/>
                  <a:pt x="14599" y="13733"/>
                  <a:pt x="14588" y="13765"/>
                </a:cubicBezTo>
                <a:cubicBezTo>
                  <a:pt x="14577" y="13798"/>
                  <a:pt x="14556" y="13830"/>
                  <a:pt x="14556" y="13830"/>
                </a:cubicBezTo>
                <a:cubicBezTo>
                  <a:pt x="14534" y="13830"/>
                  <a:pt x="14406" y="14012"/>
                  <a:pt x="14320" y="14141"/>
                </a:cubicBezTo>
                <a:cubicBezTo>
                  <a:pt x="14298" y="14162"/>
                  <a:pt x="14255" y="14227"/>
                  <a:pt x="14213" y="14280"/>
                </a:cubicBezTo>
                <a:cubicBezTo>
                  <a:pt x="14170" y="14323"/>
                  <a:pt x="14127" y="14377"/>
                  <a:pt x="14127" y="14377"/>
                </a:cubicBezTo>
                <a:cubicBezTo>
                  <a:pt x="14127" y="14387"/>
                  <a:pt x="14105" y="14409"/>
                  <a:pt x="14074" y="14430"/>
                </a:cubicBezTo>
                <a:cubicBezTo>
                  <a:pt x="14041" y="14441"/>
                  <a:pt x="13988" y="14506"/>
                  <a:pt x="13955" y="14549"/>
                </a:cubicBezTo>
                <a:cubicBezTo>
                  <a:pt x="13912" y="14602"/>
                  <a:pt x="13880" y="14634"/>
                  <a:pt x="13869" y="14634"/>
                </a:cubicBezTo>
                <a:cubicBezTo>
                  <a:pt x="13859" y="14634"/>
                  <a:pt x="13838" y="14656"/>
                  <a:pt x="13826" y="14666"/>
                </a:cubicBezTo>
                <a:cubicBezTo>
                  <a:pt x="13805" y="14677"/>
                  <a:pt x="13773" y="14709"/>
                  <a:pt x="13741" y="14720"/>
                </a:cubicBezTo>
                <a:cubicBezTo>
                  <a:pt x="13698" y="14742"/>
                  <a:pt x="13666" y="14763"/>
                  <a:pt x="13666" y="14763"/>
                </a:cubicBezTo>
                <a:cubicBezTo>
                  <a:pt x="13655" y="14773"/>
                  <a:pt x="13623" y="14795"/>
                  <a:pt x="13590" y="14816"/>
                </a:cubicBezTo>
                <a:cubicBezTo>
                  <a:pt x="13569" y="14827"/>
                  <a:pt x="13526" y="14870"/>
                  <a:pt x="13494" y="14881"/>
                </a:cubicBezTo>
                <a:cubicBezTo>
                  <a:pt x="13451" y="14924"/>
                  <a:pt x="13354" y="14999"/>
                  <a:pt x="13344" y="14999"/>
                </a:cubicBezTo>
                <a:cubicBezTo>
                  <a:pt x="13333" y="14999"/>
                  <a:pt x="13301" y="15021"/>
                  <a:pt x="13258" y="15052"/>
                </a:cubicBezTo>
                <a:cubicBezTo>
                  <a:pt x="13215" y="15085"/>
                  <a:pt x="13151" y="15106"/>
                  <a:pt x="13119" y="15117"/>
                </a:cubicBezTo>
                <a:cubicBezTo>
                  <a:pt x="13087" y="15128"/>
                  <a:pt x="13001" y="15160"/>
                  <a:pt x="12925" y="15202"/>
                </a:cubicBezTo>
                <a:cubicBezTo>
                  <a:pt x="12861" y="15235"/>
                  <a:pt x="12775" y="15278"/>
                  <a:pt x="12744" y="15278"/>
                </a:cubicBezTo>
                <a:cubicBezTo>
                  <a:pt x="12711" y="15288"/>
                  <a:pt x="12658" y="15310"/>
                  <a:pt x="12625" y="15321"/>
                </a:cubicBezTo>
                <a:cubicBezTo>
                  <a:pt x="12602" y="15337"/>
                  <a:pt x="12578" y="15346"/>
                  <a:pt x="12563" y="15346"/>
                </a:cubicBezTo>
                <a:cubicBezTo>
                  <a:pt x="12558" y="15346"/>
                  <a:pt x="12553" y="15345"/>
                  <a:pt x="12550" y="15342"/>
                </a:cubicBezTo>
                <a:cubicBezTo>
                  <a:pt x="12529" y="15342"/>
                  <a:pt x="12508" y="15342"/>
                  <a:pt x="12496" y="15353"/>
                </a:cubicBezTo>
                <a:cubicBezTo>
                  <a:pt x="12475" y="15364"/>
                  <a:pt x="12453" y="15374"/>
                  <a:pt x="12422" y="15374"/>
                </a:cubicBezTo>
                <a:cubicBezTo>
                  <a:pt x="12400" y="15385"/>
                  <a:pt x="12346" y="15407"/>
                  <a:pt x="12293" y="15438"/>
                </a:cubicBezTo>
                <a:cubicBezTo>
                  <a:pt x="12239" y="15474"/>
                  <a:pt x="12193" y="15495"/>
                  <a:pt x="12166" y="15495"/>
                </a:cubicBezTo>
                <a:cubicBezTo>
                  <a:pt x="12161" y="15495"/>
                  <a:pt x="12157" y="15494"/>
                  <a:pt x="12153" y="15493"/>
                </a:cubicBezTo>
                <a:cubicBezTo>
                  <a:pt x="12121" y="15493"/>
                  <a:pt x="12089" y="15503"/>
                  <a:pt x="12024" y="15546"/>
                </a:cubicBezTo>
                <a:cubicBezTo>
                  <a:pt x="11982" y="15567"/>
                  <a:pt x="11928" y="15600"/>
                  <a:pt x="11907" y="15610"/>
                </a:cubicBezTo>
                <a:cubicBezTo>
                  <a:pt x="11896" y="15610"/>
                  <a:pt x="11853" y="15632"/>
                  <a:pt x="11821" y="15653"/>
                </a:cubicBezTo>
                <a:cubicBezTo>
                  <a:pt x="11788" y="15674"/>
                  <a:pt x="11746" y="15696"/>
                  <a:pt x="11735" y="15696"/>
                </a:cubicBezTo>
                <a:cubicBezTo>
                  <a:pt x="11714" y="15696"/>
                  <a:pt x="11692" y="15707"/>
                  <a:pt x="11671" y="15717"/>
                </a:cubicBezTo>
                <a:cubicBezTo>
                  <a:pt x="11663" y="15725"/>
                  <a:pt x="11645" y="15733"/>
                  <a:pt x="11631" y="15733"/>
                </a:cubicBezTo>
                <a:cubicBezTo>
                  <a:pt x="11625" y="15733"/>
                  <a:pt x="11620" y="15731"/>
                  <a:pt x="11617" y="15728"/>
                </a:cubicBezTo>
                <a:cubicBezTo>
                  <a:pt x="11595" y="15728"/>
                  <a:pt x="11574" y="15739"/>
                  <a:pt x="11564" y="15760"/>
                </a:cubicBezTo>
                <a:cubicBezTo>
                  <a:pt x="11542" y="15782"/>
                  <a:pt x="11521" y="15793"/>
                  <a:pt x="11499" y="15793"/>
                </a:cubicBezTo>
                <a:cubicBezTo>
                  <a:pt x="11488" y="15793"/>
                  <a:pt x="11456" y="15803"/>
                  <a:pt x="11445" y="15825"/>
                </a:cubicBezTo>
                <a:cubicBezTo>
                  <a:pt x="11435" y="15836"/>
                  <a:pt x="11392" y="15868"/>
                  <a:pt x="11371" y="15879"/>
                </a:cubicBezTo>
                <a:cubicBezTo>
                  <a:pt x="11338" y="15889"/>
                  <a:pt x="11306" y="15900"/>
                  <a:pt x="11285" y="15922"/>
                </a:cubicBezTo>
                <a:cubicBezTo>
                  <a:pt x="11274" y="15932"/>
                  <a:pt x="11220" y="15953"/>
                  <a:pt x="11166" y="15964"/>
                </a:cubicBezTo>
                <a:cubicBezTo>
                  <a:pt x="11113" y="15975"/>
                  <a:pt x="11049" y="15996"/>
                  <a:pt x="11027" y="16018"/>
                </a:cubicBezTo>
                <a:cubicBezTo>
                  <a:pt x="11008" y="16030"/>
                  <a:pt x="10993" y="16036"/>
                  <a:pt x="10979" y="16036"/>
                </a:cubicBezTo>
                <a:cubicBezTo>
                  <a:pt x="10969" y="16036"/>
                  <a:pt x="10961" y="16033"/>
                  <a:pt x="10952" y="16029"/>
                </a:cubicBezTo>
                <a:cubicBezTo>
                  <a:pt x="10944" y="16021"/>
                  <a:pt x="10936" y="16018"/>
                  <a:pt x="10927" y="16018"/>
                </a:cubicBezTo>
                <a:cubicBezTo>
                  <a:pt x="10910" y="16018"/>
                  <a:pt x="10886" y="16029"/>
                  <a:pt x="10845" y="16050"/>
                </a:cubicBezTo>
                <a:cubicBezTo>
                  <a:pt x="10751" y="16096"/>
                  <a:pt x="10642" y="16127"/>
                  <a:pt x="10594" y="16127"/>
                </a:cubicBezTo>
                <a:cubicBezTo>
                  <a:pt x="10587" y="16127"/>
                  <a:pt x="10581" y="16126"/>
                  <a:pt x="10577" y="16125"/>
                </a:cubicBezTo>
                <a:cubicBezTo>
                  <a:pt x="10570" y="16123"/>
                  <a:pt x="10562" y="16122"/>
                  <a:pt x="10553" y="16122"/>
                </a:cubicBezTo>
                <a:cubicBezTo>
                  <a:pt x="10509" y="16122"/>
                  <a:pt x="10450" y="16143"/>
                  <a:pt x="10405" y="16179"/>
                </a:cubicBezTo>
                <a:cubicBezTo>
                  <a:pt x="10394" y="16189"/>
                  <a:pt x="10341" y="16200"/>
                  <a:pt x="10255" y="16200"/>
                </a:cubicBezTo>
                <a:cubicBezTo>
                  <a:pt x="10191" y="16211"/>
                  <a:pt x="10051" y="16222"/>
                  <a:pt x="9955" y="16243"/>
                </a:cubicBezTo>
                <a:cubicBezTo>
                  <a:pt x="9812" y="16272"/>
                  <a:pt x="9617" y="16291"/>
                  <a:pt x="9496" y="16291"/>
                </a:cubicBezTo>
                <a:cubicBezTo>
                  <a:pt x="9435" y="16291"/>
                  <a:pt x="9393" y="16286"/>
                  <a:pt x="9386" y="16275"/>
                </a:cubicBezTo>
                <a:cubicBezTo>
                  <a:pt x="9375" y="16270"/>
                  <a:pt x="9364" y="16267"/>
                  <a:pt x="9350" y="16267"/>
                </a:cubicBezTo>
                <a:cubicBezTo>
                  <a:pt x="9335" y="16267"/>
                  <a:pt x="9316" y="16270"/>
                  <a:pt x="9290" y="16275"/>
                </a:cubicBezTo>
                <a:cubicBezTo>
                  <a:pt x="9257" y="16286"/>
                  <a:pt x="9236" y="16291"/>
                  <a:pt x="9220" y="16291"/>
                </a:cubicBezTo>
                <a:cubicBezTo>
                  <a:pt x="9204" y="16291"/>
                  <a:pt x="9193" y="16286"/>
                  <a:pt x="9182" y="16275"/>
                </a:cubicBezTo>
                <a:cubicBezTo>
                  <a:pt x="9177" y="16270"/>
                  <a:pt x="9166" y="16267"/>
                  <a:pt x="9150" y="16267"/>
                </a:cubicBezTo>
                <a:cubicBezTo>
                  <a:pt x="9134" y="16267"/>
                  <a:pt x="9112" y="16270"/>
                  <a:pt x="9085" y="16275"/>
                </a:cubicBezTo>
                <a:cubicBezTo>
                  <a:pt x="9048" y="16286"/>
                  <a:pt x="9021" y="16291"/>
                  <a:pt x="8994" y="16291"/>
                </a:cubicBezTo>
                <a:cubicBezTo>
                  <a:pt x="8968" y="16291"/>
                  <a:pt x="8941" y="16286"/>
                  <a:pt x="8904" y="16275"/>
                </a:cubicBezTo>
                <a:cubicBezTo>
                  <a:pt x="8861" y="16254"/>
                  <a:pt x="8732" y="16243"/>
                  <a:pt x="8625" y="16232"/>
                </a:cubicBezTo>
                <a:cubicBezTo>
                  <a:pt x="8517" y="16222"/>
                  <a:pt x="8410" y="16200"/>
                  <a:pt x="8389" y="16200"/>
                </a:cubicBezTo>
                <a:cubicBezTo>
                  <a:pt x="8378" y="16189"/>
                  <a:pt x="8324" y="16189"/>
                  <a:pt x="8281" y="16189"/>
                </a:cubicBezTo>
                <a:cubicBezTo>
                  <a:pt x="8251" y="16197"/>
                  <a:pt x="8226" y="16205"/>
                  <a:pt x="8210" y="16205"/>
                </a:cubicBezTo>
                <a:cubicBezTo>
                  <a:pt x="8203" y="16205"/>
                  <a:pt x="8199" y="16203"/>
                  <a:pt x="8196" y="16200"/>
                </a:cubicBezTo>
                <a:cubicBezTo>
                  <a:pt x="8189" y="16187"/>
                  <a:pt x="8057" y="16178"/>
                  <a:pt x="7944" y="16178"/>
                </a:cubicBezTo>
                <a:cubicBezTo>
                  <a:pt x="7875" y="16178"/>
                  <a:pt x="7812" y="16181"/>
                  <a:pt x="7788" y="16189"/>
                </a:cubicBezTo>
                <a:cubicBezTo>
                  <a:pt x="7761" y="16195"/>
                  <a:pt x="7740" y="16198"/>
                  <a:pt x="7723" y="16198"/>
                </a:cubicBezTo>
                <a:cubicBezTo>
                  <a:pt x="7707" y="16198"/>
                  <a:pt x="7697" y="16195"/>
                  <a:pt x="7691" y="16189"/>
                </a:cubicBezTo>
                <a:cubicBezTo>
                  <a:pt x="7676" y="16182"/>
                  <a:pt x="7597" y="16174"/>
                  <a:pt x="7491" y="16174"/>
                </a:cubicBezTo>
                <a:cubicBezTo>
                  <a:pt x="7447" y="16174"/>
                  <a:pt x="7398" y="16176"/>
                  <a:pt x="7348" y="16179"/>
                </a:cubicBezTo>
                <a:cubicBezTo>
                  <a:pt x="7069" y="16179"/>
                  <a:pt x="7026" y="16179"/>
                  <a:pt x="7016" y="16146"/>
                </a:cubicBezTo>
                <a:cubicBezTo>
                  <a:pt x="6994" y="16136"/>
                  <a:pt x="6962" y="16125"/>
                  <a:pt x="6866" y="16125"/>
                </a:cubicBezTo>
                <a:cubicBezTo>
                  <a:pt x="6672" y="16125"/>
                  <a:pt x="6501" y="16103"/>
                  <a:pt x="6415" y="16061"/>
                </a:cubicBezTo>
                <a:cubicBezTo>
                  <a:pt x="6372" y="16050"/>
                  <a:pt x="6308" y="16029"/>
                  <a:pt x="6265" y="16029"/>
                </a:cubicBezTo>
                <a:cubicBezTo>
                  <a:pt x="6189" y="16018"/>
                  <a:pt x="6007" y="15932"/>
                  <a:pt x="5943" y="15879"/>
                </a:cubicBezTo>
                <a:cubicBezTo>
                  <a:pt x="5922" y="15857"/>
                  <a:pt x="5868" y="15825"/>
                  <a:pt x="5814" y="15814"/>
                </a:cubicBezTo>
                <a:cubicBezTo>
                  <a:pt x="5771" y="15793"/>
                  <a:pt x="5707" y="15760"/>
                  <a:pt x="5674" y="15739"/>
                </a:cubicBezTo>
                <a:cubicBezTo>
                  <a:pt x="5643" y="15717"/>
                  <a:pt x="5600" y="15696"/>
                  <a:pt x="5567" y="15674"/>
                </a:cubicBezTo>
                <a:cubicBezTo>
                  <a:pt x="5546" y="15664"/>
                  <a:pt x="5481" y="15610"/>
                  <a:pt x="5417" y="15557"/>
                </a:cubicBezTo>
                <a:cubicBezTo>
                  <a:pt x="5331" y="15481"/>
                  <a:pt x="5288" y="15450"/>
                  <a:pt x="5235" y="15450"/>
                </a:cubicBezTo>
                <a:cubicBezTo>
                  <a:pt x="5203" y="15438"/>
                  <a:pt x="5171" y="15428"/>
                  <a:pt x="5160" y="15407"/>
                </a:cubicBezTo>
                <a:cubicBezTo>
                  <a:pt x="5160" y="15396"/>
                  <a:pt x="5095" y="15364"/>
                  <a:pt x="5031" y="15331"/>
                </a:cubicBezTo>
                <a:cubicBezTo>
                  <a:pt x="4945" y="15288"/>
                  <a:pt x="4913" y="15267"/>
                  <a:pt x="4913" y="15245"/>
                </a:cubicBezTo>
                <a:cubicBezTo>
                  <a:pt x="4913" y="15202"/>
                  <a:pt x="4892" y="15192"/>
                  <a:pt x="4785" y="15149"/>
                </a:cubicBezTo>
                <a:cubicBezTo>
                  <a:pt x="4731" y="15128"/>
                  <a:pt x="4677" y="15085"/>
                  <a:pt x="4656" y="15063"/>
                </a:cubicBezTo>
                <a:cubicBezTo>
                  <a:pt x="4634" y="15042"/>
                  <a:pt x="4559" y="14999"/>
                  <a:pt x="4473" y="14956"/>
                </a:cubicBezTo>
                <a:cubicBezTo>
                  <a:pt x="4377" y="14902"/>
                  <a:pt x="4291" y="14849"/>
                  <a:pt x="4248" y="14806"/>
                </a:cubicBezTo>
                <a:cubicBezTo>
                  <a:pt x="4216" y="14773"/>
                  <a:pt x="4163" y="14731"/>
                  <a:pt x="4130" y="14731"/>
                </a:cubicBezTo>
                <a:cubicBezTo>
                  <a:pt x="4108" y="14720"/>
                  <a:pt x="4055" y="14688"/>
                  <a:pt x="4012" y="14645"/>
                </a:cubicBezTo>
                <a:cubicBezTo>
                  <a:pt x="3927" y="14580"/>
                  <a:pt x="3862" y="14537"/>
                  <a:pt x="3798" y="14516"/>
                </a:cubicBezTo>
                <a:cubicBezTo>
                  <a:pt x="3787" y="14516"/>
                  <a:pt x="3776" y="14506"/>
                  <a:pt x="3776" y="14495"/>
                </a:cubicBezTo>
                <a:cubicBezTo>
                  <a:pt x="3776" y="14441"/>
                  <a:pt x="3401" y="14087"/>
                  <a:pt x="3347" y="14087"/>
                </a:cubicBezTo>
                <a:cubicBezTo>
                  <a:pt x="3336" y="14087"/>
                  <a:pt x="3336" y="14077"/>
                  <a:pt x="3336" y="14055"/>
                </a:cubicBezTo>
                <a:cubicBezTo>
                  <a:pt x="3336" y="14023"/>
                  <a:pt x="3240" y="13926"/>
                  <a:pt x="3207" y="13926"/>
                </a:cubicBezTo>
                <a:cubicBezTo>
                  <a:pt x="3197" y="13926"/>
                  <a:pt x="3176" y="13905"/>
                  <a:pt x="3165" y="13884"/>
                </a:cubicBezTo>
                <a:cubicBezTo>
                  <a:pt x="3145" y="13844"/>
                  <a:pt x="3078" y="13775"/>
                  <a:pt x="3069" y="13775"/>
                </a:cubicBezTo>
                <a:cubicBezTo>
                  <a:pt x="3069" y="13775"/>
                  <a:pt x="3068" y="13776"/>
                  <a:pt x="3068" y="13776"/>
                </a:cubicBezTo>
                <a:cubicBezTo>
                  <a:pt x="3067" y="13779"/>
                  <a:pt x="3065" y="13780"/>
                  <a:pt x="3062" y="13780"/>
                </a:cubicBezTo>
                <a:cubicBezTo>
                  <a:pt x="3043" y="13780"/>
                  <a:pt x="2992" y="13717"/>
                  <a:pt x="2907" y="13605"/>
                </a:cubicBezTo>
                <a:cubicBezTo>
                  <a:pt x="2843" y="13519"/>
                  <a:pt x="2778" y="13433"/>
                  <a:pt x="2757" y="13422"/>
                </a:cubicBezTo>
                <a:cubicBezTo>
                  <a:pt x="2704" y="13390"/>
                  <a:pt x="2575" y="13207"/>
                  <a:pt x="2564" y="13143"/>
                </a:cubicBezTo>
                <a:cubicBezTo>
                  <a:pt x="2554" y="13122"/>
                  <a:pt x="2532" y="13090"/>
                  <a:pt x="2511" y="13068"/>
                </a:cubicBezTo>
                <a:cubicBezTo>
                  <a:pt x="2478" y="13025"/>
                  <a:pt x="2318" y="12778"/>
                  <a:pt x="2285" y="12714"/>
                </a:cubicBezTo>
                <a:cubicBezTo>
                  <a:pt x="2275" y="12693"/>
                  <a:pt x="2253" y="12671"/>
                  <a:pt x="2242" y="12671"/>
                </a:cubicBezTo>
                <a:cubicBezTo>
                  <a:pt x="2221" y="12671"/>
                  <a:pt x="2189" y="12628"/>
                  <a:pt x="2167" y="12575"/>
                </a:cubicBezTo>
                <a:cubicBezTo>
                  <a:pt x="2135" y="12511"/>
                  <a:pt x="2103" y="12457"/>
                  <a:pt x="2082" y="12446"/>
                </a:cubicBezTo>
                <a:cubicBezTo>
                  <a:pt x="2070" y="12435"/>
                  <a:pt x="2049" y="12403"/>
                  <a:pt x="2039" y="12371"/>
                </a:cubicBezTo>
                <a:cubicBezTo>
                  <a:pt x="2039" y="12349"/>
                  <a:pt x="2006" y="12285"/>
                  <a:pt x="1974" y="12242"/>
                </a:cubicBezTo>
                <a:cubicBezTo>
                  <a:pt x="1942" y="12199"/>
                  <a:pt x="1920" y="12156"/>
                  <a:pt x="1920" y="12146"/>
                </a:cubicBezTo>
                <a:cubicBezTo>
                  <a:pt x="1920" y="12103"/>
                  <a:pt x="1792" y="11727"/>
                  <a:pt x="1760" y="11674"/>
                </a:cubicBezTo>
                <a:cubicBezTo>
                  <a:pt x="1738" y="11641"/>
                  <a:pt x="1727" y="11598"/>
                  <a:pt x="1727" y="11567"/>
                </a:cubicBezTo>
                <a:cubicBezTo>
                  <a:pt x="1727" y="11502"/>
                  <a:pt x="1641" y="11255"/>
                  <a:pt x="1599" y="11191"/>
                </a:cubicBezTo>
                <a:cubicBezTo>
                  <a:pt x="1567" y="11159"/>
                  <a:pt x="1556" y="11116"/>
                  <a:pt x="1556" y="11062"/>
                </a:cubicBezTo>
                <a:cubicBezTo>
                  <a:pt x="1556" y="11019"/>
                  <a:pt x="1545" y="10966"/>
                  <a:pt x="1534" y="10945"/>
                </a:cubicBezTo>
                <a:cubicBezTo>
                  <a:pt x="1524" y="10912"/>
                  <a:pt x="1502" y="10859"/>
                  <a:pt x="1502" y="10816"/>
                </a:cubicBezTo>
                <a:cubicBezTo>
                  <a:pt x="1502" y="10773"/>
                  <a:pt x="1491" y="10730"/>
                  <a:pt x="1481" y="10709"/>
                </a:cubicBezTo>
                <a:cubicBezTo>
                  <a:pt x="1460" y="10697"/>
                  <a:pt x="1448" y="10676"/>
                  <a:pt x="1448" y="10666"/>
                </a:cubicBezTo>
                <a:cubicBezTo>
                  <a:pt x="1448" y="10655"/>
                  <a:pt x="1427" y="10590"/>
                  <a:pt x="1405" y="10526"/>
                </a:cubicBezTo>
                <a:cubicBezTo>
                  <a:pt x="1374" y="10461"/>
                  <a:pt x="1352" y="10376"/>
                  <a:pt x="1352" y="10344"/>
                </a:cubicBezTo>
                <a:cubicBezTo>
                  <a:pt x="1352" y="10301"/>
                  <a:pt x="1352" y="10204"/>
                  <a:pt x="1341" y="10129"/>
                </a:cubicBezTo>
                <a:cubicBezTo>
                  <a:pt x="1298" y="9775"/>
                  <a:pt x="1266" y="9174"/>
                  <a:pt x="1298" y="9100"/>
                </a:cubicBezTo>
                <a:cubicBezTo>
                  <a:pt x="1309" y="9078"/>
                  <a:pt x="1298" y="9014"/>
                  <a:pt x="1288" y="8949"/>
                </a:cubicBezTo>
                <a:cubicBezTo>
                  <a:pt x="1277" y="8874"/>
                  <a:pt x="1277" y="8767"/>
                  <a:pt x="1288" y="8692"/>
                </a:cubicBezTo>
                <a:cubicBezTo>
                  <a:pt x="1288" y="8617"/>
                  <a:pt x="1298" y="8478"/>
                  <a:pt x="1298" y="8381"/>
                </a:cubicBezTo>
                <a:cubicBezTo>
                  <a:pt x="1298" y="8284"/>
                  <a:pt x="1298" y="8199"/>
                  <a:pt x="1309" y="8199"/>
                </a:cubicBezTo>
                <a:cubicBezTo>
                  <a:pt x="1320" y="8199"/>
                  <a:pt x="1320" y="8145"/>
                  <a:pt x="1320" y="8080"/>
                </a:cubicBezTo>
                <a:cubicBezTo>
                  <a:pt x="1309" y="7994"/>
                  <a:pt x="1309" y="7930"/>
                  <a:pt x="1331" y="7855"/>
                </a:cubicBezTo>
                <a:cubicBezTo>
                  <a:pt x="1352" y="7780"/>
                  <a:pt x="1352" y="7758"/>
                  <a:pt x="1341" y="7737"/>
                </a:cubicBezTo>
                <a:cubicBezTo>
                  <a:pt x="1309" y="7705"/>
                  <a:pt x="1309" y="7405"/>
                  <a:pt x="1341" y="7372"/>
                </a:cubicBezTo>
                <a:cubicBezTo>
                  <a:pt x="1363" y="7351"/>
                  <a:pt x="1374" y="7298"/>
                  <a:pt x="1374" y="7201"/>
                </a:cubicBezTo>
                <a:cubicBezTo>
                  <a:pt x="1384" y="7008"/>
                  <a:pt x="1427" y="6729"/>
                  <a:pt x="1460" y="6664"/>
                </a:cubicBezTo>
                <a:cubicBezTo>
                  <a:pt x="1481" y="6633"/>
                  <a:pt x="1491" y="6579"/>
                  <a:pt x="1491" y="6482"/>
                </a:cubicBezTo>
                <a:cubicBezTo>
                  <a:pt x="1491" y="6364"/>
                  <a:pt x="1491" y="6354"/>
                  <a:pt x="1534" y="6289"/>
                </a:cubicBezTo>
                <a:cubicBezTo>
                  <a:pt x="1577" y="6235"/>
                  <a:pt x="1577" y="6214"/>
                  <a:pt x="1577" y="6161"/>
                </a:cubicBezTo>
                <a:cubicBezTo>
                  <a:pt x="1567" y="6118"/>
                  <a:pt x="1567" y="6096"/>
                  <a:pt x="1588" y="6096"/>
                </a:cubicBezTo>
                <a:cubicBezTo>
                  <a:pt x="1599" y="6085"/>
                  <a:pt x="1620" y="6064"/>
                  <a:pt x="1620" y="6032"/>
                </a:cubicBezTo>
                <a:cubicBezTo>
                  <a:pt x="1631" y="5999"/>
                  <a:pt x="1663" y="5925"/>
                  <a:pt x="1706" y="5860"/>
                </a:cubicBezTo>
                <a:cubicBezTo>
                  <a:pt x="1738" y="5796"/>
                  <a:pt x="1770" y="5720"/>
                  <a:pt x="1770" y="5699"/>
                </a:cubicBezTo>
                <a:cubicBezTo>
                  <a:pt x="1770" y="5678"/>
                  <a:pt x="1803" y="5613"/>
                  <a:pt x="1834" y="5560"/>
                </a:cubicBezTo>
                <a:cubicBezTo>
                  <a:pt x="1867" y="5506"/>
                  <a:pt x="1889" y="5442"/>
                  <a:pt x="1889" y="5431"/>
                </a:cubicBezTo>
                <a:cubicBezTo>
                  <a:pt x="1877" y="5410"/>
                  <a:pt x="1889" y="5388"/>
                  <a:pt x="1899" y="5377"/>
                </a:cubicBezTo>
                <a:cubicBezTo>
                  <a:pt x="1910" y="5367"/>
                  <a:pt x="1931" y="5313"/>
                  <a:pt x="1942" y="5238"/>
                </a:cubicBezTo>
                <a:cubicBezTo>
                  <a:pt x="1953" y="5174"/>
                  <a:pt x="1985" y="5077"/>
                  <a:pt x="2017" y="5024"/>
                </a:cubicBezTo>
                <a:cubicBezTo>
                  <a:pt x="2049" y="4970"/>
                  <a:pt x="2070" y="4905"/>
                  <a:pt x="2070" y="4895"/>
                </a:cubicBezTo>
                <a:cubicBezTo>
                  <a:pt x="2070" y="4874"/>
                  <a:pt x="2092" y="4831"/>
                  <a:pt x="2113" y="4798"/>
                </a:cubicBezTo>
                <a:cubicBezTo>
                  <a:pt x="2135" y="4755"/>
                  <a:pt x="2146" y="4712"/>
                  <a:pt x="2146" y="4691"/>
                </a:cubicBezTo>
                <a:cubicBezTo>
                  <a:pt x="2135" y="4669"/>
                  <a:pt x="2167" y="4583"/>
                  <a:pt x="2242" y="4455"/>
                </a:cubicBezTo>
                <a:cubicBezTo>
                  <a:pt x="2382" y="4176"/>
                  <a:pt x="2414" y="4133"/>
                  <a:pt x="2414" y="4112"/>
                </a:cubicBezTo>
                <a:cubicBezTo>
                  <a:pt x="2414" y="4101"/>
                  <a:pt x="2446" y="4069"/>
                  <a:pt x="2478" y="4037"/>
                </a:cubicBezTo>
                <a:cubicBezTo>
                  <a:pt x="2521" y="4004"/>
                  <a:pt x="2585" y="3930"/>
                  <a:pt x="2628" y="3865"/>
                </a:cubicBezTo>
                <a:cubicBezTo>
                  <a:pt x="2671" y="3801"/>
                  <a:pt x="2714" y="3747"/>
                  <a:pt x="2735" y="3737"/>
                </a:cubicBezTo>
                <a:cubicBezTo>
                  <a:pt x="2757" y="3725"/>
                  <a:pt x="2800" y="3704"/>
                  <a:pt x="2832" y="3672"/>
                </a:cubicBezTo>
                <a:cubicBezTo>
                  <a:pt x="2864" y="3651"/>
                  <a:pt x="2940" y="3608"/>
                  <a:pt x="3004" y="3586"/>
                </a:cubicBezTo>
                <a:cubicBezTo>
                  <a:pt x="3068" y="3554"/>
                  <a:pt x="3133" y="3522"/>
                  <a:pt x="3154" y="3501"/>
                </a:cubicBezTo>
                <a:cubicBezTo>
                  <a:pt x="3165" y="3489"/>
                  <a:pt x="3207" y="3468"/>
                  <a:pt x="3229" y="3458"/>
                </a:cubicBezTo>
                <a:cubicBezTo>
                  <a:pt x="3262" y="3446"/>
                  <a:pt x="3336" y="3404"/>
                  <a:pt x="3401" y="3361"/>
                </a:cubicBezTo>
                <a:cubicBezTo>
                  <a:pt x="3497" y="3286"/>
                  <a:pt x="3529" y="3275"/>
                  <a:pt x="3626" y="3265"/>
                </a:cubicBezTo>
                <a:cubicBezTo>
                  <a:pt x="3679" y="3265"/>
                  <a:pt x="3744" y="3253"/>
                  <a:pt x="3755" y="3243"/>
                </a:cubicBezTo>
                <a:cubicBezTo>
                  <a:pt x="3755" y="3222"/>
                  <a:pt x="3808" y="3211"/>
                  <a:pt x="3851" y="3211"/>
                </a:cubicBezTo>
                <a:cubicBezTo>
                  <a:pt x="3915" y="3200"/>
                  <a:pt x="3980" y="3179"/>
                  <a:pt x="4055" y="3146"/>
                </a:cubicBezTo>
                <a:cubicBezTo>
                  <a:pt x="4117" y="3111"/>
                  <a:pt x="4171" y="3090"/>
                  <a:pt x="4195" y="3090"/>
                </a:cubicBezTo>
                <a:cubicBezTo>
                  <a:pt x="4200" y="3090"/>
                  <a:pt x="4203" y="3091"/>
                  <a:pt x="4205" y="3093"/>
                </a:cubicBezTo>
                <a:cubicBezTo>
                  <a:pt x="4208" y="3094"/>
                  <a:pt x="4211" y="3094"/>
                  <a:pt x="4214" y="3094"/>
                </a:cubicBezTo>
                <a:cubicBezTo>
                  <a:pt x="4257" y="3094"/>
                  <a:pt x="4383" y="3034"/>
                  <a:pt x="4463" y="2975"/>
                </a:cubicBezTo>
                <a:cubicBezTo>
                  <a:pt x="4506" y="2932"/>
                  <a:pt x="4538" y="2921"/>
                  <a:pt x="4592" y="2921"/>
                </a:cubicBezTo>
                <a:cubicBezTo>
                  <a:pt x="4634" y="2921"/>
                  <a:pt x="4666" y="2910"/>
                  <a:pt x="4720" y="2878"/>
                </a:cubicBezTo>
                <a:cubicBezTo>
                  <a:pt x="4752" y="2857"/>
                  <a:pt x="4828" y="2814"/>
                  <a:pt x="4870" y="2793"/>
                </a:cubicBezTo>
                <a:cubicBezTo>
                  <a:pt x="4913" y="2771"/>
                  <a:pt x="4967" y="2750"/>
                  <a:pt x="4988" y="2728"/>
                </a:cubicBezTo>
                <a:cubicBezTo>
                  <a:pt x="5021" y="2707"/>
                  <a:pt x="5042" y="2696"/>
                  <a:pt x="5064" y="2696"/>
                </a:cubicBezTo>
                <a:cubicBezTo>
                  <a:pt x="5065" y="2697"/>
                  <a:pt x="5068" y="2697"/>
                  <a:pt x="5072" y="2697"/>
                </a:cubicBezTo>
                <a:cubicBezTo>
                  <a:pt x="5106" y="2697"/>
                  <a:pt x="5206" y="2650"/>
                  <a:pt x="5235" y="2621"/>
                </a:cubicBezTo>
                <a:cubicBezTo>
                  <a:pt x="5267" y="2588"/>
                  <a:pt x="5428" y="2535"/>
                  <a:pt x="5546" y="2524"/>
                </a:cubicBezTo>
                <a:cubicBezTo>
                  <a:pt x="5610" y="2514"/>
                  <a:pt x="5664" y="2503"/>
                  <a:pt x="5686" y="2481"/>
                </a:cubicBezTo>
                <a:cubicBezTo>
                  <a:pt x="5712" y="2454"/>
                  <a:pt x="5914" y="2412"/>
                  <a:pt x="6035" y="2412"/>
                </a:cubicBezTo>
                <a:cubicBezTo>
                  <a:pt x="6058" y="2412"/>
                  <a:pt x="6078" y="2413"/>
                  <a:pt x="6093" y="2417"/>
                </a:cubicBezTo>
                <a:cubicBezTo>
                  <a:pt x="6158" y="2417"/>
                  <a:pt x="6179" y="2417"/>
                  <a:pt x="6201" y="2395"/>
                </a:cubicBezTo>
                <a:cubicBezTo>
                  <a:pt x="6216" y="2380"/>
                  <a:pt x="6232" y="2370"/>
                  <a:pt x="6273" y="2370"/>
                </a:cubicBezTo>
                <a:cubicBezTo>
                  <a:pt x="6288" y="2370"/>
                  <a:pt x="6306" y="2371"/>
                  <a:pt x="6329" y="2374"/>
                </a:cubicBezTo>
                <a:cubicBezTo>
                  <a:pt x="6365" y="2379"/>
                  <a:pt x="6392" y="2381"/>
                  <a:pt x="6412" y="2381"/>
                </a:cubicBezTo>
                <a:cubicBezTo>
                  <a:pt x="6440" y="2381"/>
                  <a:pt x="6456" y="2376"/>
                  <a:pt x="6468" y="2364"/>
                </a:cubicBezTo>
                <a:cubicBezTo>
                  <a:pt x="6481" y="2351"/>
                  <a:pt x="6494" y="2346"/>
                  <a:pt x="6524" y="2346"/>
                </a:cubicBezTo>
                <a:cubicBezTo>
                  <a:pt x="6545" y="2346"/>
                  <a:pt x="6575" y="2348"/>
                  <a:pt x="6618" y="2352"/>
                </a:cubicBezTo>
                <a:cubicBezTo>
                  <a:pt x="6691" y="2363"/>
                  <a:pt x="6760" y="2368"/>
                  <a:pt x="6825" y="2368"/>
                </a:cubicBezTo>
                <a:cubicBezTo>
                  <a:pt x="6960" y="2368"/>
                  <a:pt x="7072" y="2346"/>
                  <a:pt x="7144" y="2310"/>
                </a:cubicBezTo>
                <a:cubicBezTo>
                  <a:pt x="7158" y="2301"/>
                  <a:pt x="7167" y="2297"/>
                  <a:pt x="7175" y="2297"/>
                </a:cubicBezTo>
                <a:cubicBezTo>
                  <a:pt x="7185" y="2297"/>
                  <a:pt x="7192" y="2304"/>
                  <a:pt x="7198" y="2310"/>
                </a:cubicBezTo>
                <a:cubicBezTo>
                  <a:pt x="7203" y="2326"/>
                  <a:pt x="7209" y="2334"/>
                  <a:pt x="7223" y="2334"/>
                </a:cubicBezTo>
                <a:cubicBezTo>
                  <a:pt x="7238" y="2334"/>
                  <a:pt x="7262" y="2326"/>
                  <a:pt x="7305" y="2310"/>
                </a:cubicBezTo>
                <a:cubicBezTo>
                  <a:pt x="7369" y="2299"/>
                  <a:pt x="7476" y="2278"/>
                  <a:pt x="7584" y="2278"/>
                </a:cubicBezTo>
                <a:cubicBezTo>
                  <a:pt x="7691" y="2278"/>
                  <a:pt x="7841" y="2267"/>
                  <a:pt x="7917" y="2256"/>
                </a:cubicBezTo>
                <a:cubicBezTo>
                  <a:pt x="7974" y="2256"/>
                  <a:pt x="8064" y="2251"/>
                  <a:pt x="8153" y="2251"/>
                </a:cubicBezTo>
                <a:cubicBezTo>
                  <a:pt x="8198" y="2251"/>
                  <a:pt x="8242" y="2253"/>
                  <a:pt x="8281" y="2256"/>
                </a:cubicBezTo>
                <a:cubicBezTo>
                  <a:pt x="8420" y="2256"/>
                  <a:pt x="8506" y="2245"/>
                  <a:pt x="8539" y="2235"/>
                </a:cubicBezTo>
                <a:cubicBezTo>
                  <a:pt x="8552" y="2230"/>
                  <a:pt x="8562" y="2227"/>
                  <a:pt x="8570" y="2227"/>
                </a:cubicBezTo>
                <a:cubicBezTo>
                  <a:pt x="8582" y="2227"/>
                  <a:pt x="8591" y="2233"/>
                  <a:pt x="8603" y="2245"/>
                </a:cubicBezTo>
                <a:cubicBezTo>
                  <a:pt x="8608" y="2260"/>
                  <a:pt x="8622" y="2268"/>
                  <a:pt x="8655" y="2268"/>
                </a:cubicBezTo>
                <a:cubicBezTo>
                  <a:pt x="8692" y="2268"/>
                  <a:pt x="8752" y="2258"/>
                  <a:pt x="8849" y="2235"/>
                </a:cubicBezTo>
                <a:cubicBezTo>
                  <a:pt x="8892" y="2235"/>
                  <a:pt x="9011" y="2224"/>
                  <a:pt x="9118" y="2213"/>
                </a:cubicBezTo>
                <a:cubicBezTo>
                  <a:pt x="9386" y="2202"/>
                  <a:pt x="9418" y="2192"/>
                  <a:pt x="9504" y="2181"/>
                </a:cubicBezTo>
                <a:cubicBezTo>
                  <a:pt x="9531" y="2176"/>
                  <a:pt x="9552" y="2173"/>
                  <a:pt x="9572" y="2173"/>
                </a:cubicBezTo>
                <a:cubicBezTo>
                  <a:pt x="9593" y="2173"/>
                  <a:pt x="9611" y="2176"/>
                  <a:pt x="9633" y="2181"/>
                </a:cubicBezTo>
                <a:cubicBezTo>
                  <a:pt x="9655" y="2185"/>
                  <a:pt x="9674" y="2188"/>
                  <a:pt x="9694" y="2188"/>
                </a:cubicBezTo>
                <a:cubicBezTo>
                  <a:pt x="9723" y="2188"/>
                  <a:pt x="9755" y="2183"/>
                  <a:pt x="9805" y="2171"/>
                </a:cubicBezTo>
                <a:cubicBezTo>
                  <a:pt x="9858" y="2159"/>
                  <a:pt x="10072" y="2149"/>
                  <a:pt x="10351" y="2149"/>
                </a:cubicBezTo>
                <a:cubicBezTo>
                  <a:pt x="10598" y="2149"/>
                  <a:pt x="10802" y="2138"/>
                  <a:pt x="10823" y="2138"/>
                </a:cubicBezTo>
                <a:cubicBezTo>
                  <a:pt x="10887" y="2138"/>
                  <a:pt x="11102" y="2171"/>
                  <a:pt x="11123" y="2181"/>
                </a:cubicBezTo>
                <a:cubicBezTo>
                  <a:pt x="11135" y="2192"/>
                  <a:pt x="11199" y="2192"/>
                  <a:pt x="11263" y="2192"/>
                </a:cubicBezTo>
                <a:cubicBezTo>
                  <a:pt x="11359" y="2192"/>
                  <a:pt x="11392" y="2202"/>
                  <a:pt x="11402" y="2213"/>
                </a:cubicBezTo>
                <a:cubicBezTo>
                  <a:pt x="11402" y="2224"/>
                  <a:pt x="11435" y="2245"/>
                  <a:pt x="11456" y="2245"/>
                </a:cubicBezTo>
                <a:cubicBezTo>
                  <a:pt x="11521" y="2267"/>
                  <a:pt x="11831" y="2417"/>
                  <a:pt x="11928" y="2481"/>
                </a:cubicBezTo>
                <a:cubicBezTo>
                  <a:pt x="12057" y="2578"/>
                  <a:pt x="12121" y="2621"/>
                  <a:pt x="12143" y="2653"/>
                </a:cubicBezTo>
                <a:cubicBezTo>
                  <a:pt x="12164" y="2674"/>
                  <a:pt x="12196" y="2707"/>
                  <a:pt x="12218" y="2717"/>
                </a:cubicBezTo>
                <a:cubicBezTo>
                  <a:pt x="12229" y="2739"/>
                  <a:pt x="12250" y="2771"/>
                  <a:pt x="12250" y="2771"/>
                </a:cubicBezTo>
                <a:cubicBezTo>
                  <a:pt x="12250" y="2781"/>
                  <a:pt x="12282" y="2824"/>
                  <a:pt x="12325" y="2857"/>
                </a:cubicBezTo>
                <a:cubicBezTo>
                  <a:pt x="12379" y="2900"/>
                  <a:pt x="12443" y="2986"/>
                  <a:pt x="12496" y="3072"/>
                </a:cubicBezTo>
                <a:cubicBezTo>
                  <a:pt x="12539" y="3157"/>
                  <a:pt x="12593" y="3222"/>
                  <a:pt x="12604" y="3222"/>
                </a:cubicBezTo>
                <a:cubicBezTo>
                  <a:pt x="12625" y="3232"/>
                  <a:pt x="12636" y="3243"/>
                  <a:pt x="12636" y="3253"/>
                </a:cubicBezTo>
                <a:cubicBezTo>
                  <a:pt x="12636" y="3275"/>
                  <a:pt x="12668" y="3318"/>
                  <a:pt x="12711" y="3350"/>
                </a:cubicBezTo>
                <a:cubicBezTo>
                  <a:pt x="12744" y="3393"/>
                  <a:pt x="12797" y="3446"/>
                  <a:pt x="12818" y="3489"/>
                </a:cubicBezTo>
                <a:cubicBezTo>
                  <a:pt x="12840" y="3522"/>
                  <a:pt x="12872" y="3554"/>
                  <a:pt x="12894" y="3554"/>
                </a:cubicBezTo>
                <a:cubicBezTo>
                  <a:pt x="12904" y="3554"/>
                  <a:pt x="12990" y="3618"/>
                  <a:pt x="13065" y="3704"/>
                </a:cubicBezTo>
                <a:cubicBezTo>
                  <a:pt x="13151" y="3790"/>
                  <a:pt x="13258" y="3887"/>
                  <a:pt x="13301" y="3918"/>
                </a:cubicBezTo>
                <a:cubicBezTo>
                  <a:pt x="13344" y="3951"/>
                  <a:pt x="13397" y="4004"/>
                  <a:pt x="13409" y="4026"/>
                </a:cubicBezTo>
                <a:cubicBezTo>
                  <a:pt x="13430" y="4058"/>
                  <a:pt x="13483" y="4123"/>
                  <a:pt x="13548" y="4187"/>
                </a:cubicBezTo>
                <a:cubicBezTo>
                  <a:pt x="13612" y="4240"/>
                  <a:pt x="13666" y="4294"/>
                  <a:pt x="13666" y="4305"/>
                </a:cubicBezTo>
                <a:cubicBezTo>
                  <a:pt x="13666" y="4316"/>
                  <a:pt x="13698" y="4359"/>
                  <a:pt x="13752" y="4412"/>
                </a:cubicBezTo>
                <a:cubicBezTo>
                  <a:pt x="13805" y="4466"/>
                  <a:pt x="13838" y="4498"/>
                  <a:pt x="13838" y="4530"/>
                </a:cubicBezTo>
                <a:cubicBezTo>
                  <a:pt x="13838" y="4552"/>
                  <a:pt x="13859" y="4595"/>
                  <a:pt x="13891" y="4616"/>
                </a:cubicBezTo>
                <a:cubicBezTo>
                  <a:pt x="13912" y="4648"/>
                  <a:pt x="13934" y="4680"/>
                  <a:pt x="13934" y="4691"/>
                </a:cubicBezTo>
                <a:cubicBezTo>
                  <a:pt x="13934" y="4702"/>
                  <a:pt x="13955" y="4734"/>
                  <a:pt x="13988" y="4766"/>
                </a:cubicBezTo>
                <a:cubicBezTo>
                  <a:pt x="14009" y="4798"/>
                  <a:pt x="14031" y="4831"/>
                  <a:pt x="14031" y="4841"/>
                </a:cubicBezTo>
                <a:cubicBezTo>
                  <a:pt x="14031" y="4852"/>
                  <a:pt x="14052" y="4884"/>
                  <a:pt x="14084" y="4927"/>
                </a:cubicBezTo>
                <a:cubicBezTo>
                  <a:pt x="14105" y="4959"/>
                  <a:pt x="14138" y="5024"/>
                  <a:pt x="14148" y="5067"/>
                </a:cubicBezTo>
                <a:cubicBezTo>
                  <a:pt x="14202" y="5195"/>
                  <a:pt x="14267" y="5345"/>
                  <a:pt x="14298" y="5388"/>
                </a:cubicBezTo>
                <a:cubicBezTo>
                  <a:pt x="14310" y="5410"/>
                  <a:pt x="14331" y="5453"/>
                  <a:pt x="14331" y="5463"/>
                </a:cubicBezTo>
                <a:cubicBezTo>
                  <a:pt x="14331" y="5484"/>
                  <a:pt x="14352" y="5570"/>
                  <a:pt x="14384" y="5656"/>
                </a:cubicBezTo>
                <a:cubicBezTo>
                  <a:pt x="14438" y="5806"/>
                  <a:pt x="14470" y="5935"/>
                  <a:pt x="14470" y="5989"/>
                </a:cubicBezTo>
                <a:cubicBezTo>
                  <a:pt x="14470" y="5999"/>
                  <a:pt x="14481" y="6032"/>
                  <a:pt x="14503" y="6064"/>
                </a:cubicBezTo>
                <a:cubicBezTo>
                  <a:pt x="14513" y="6085"/>
                  <a:pt x="14524" y="6150"/>
                  <a:pt x="14534" y="6192"/>
                </a:cubicBezTo>
                <a:cubicBezTo>
                  <a:pt x="14546" y="6246"/>
                  <a:pt x="14567" y="6311"/>
                  <a:pt x="14577" y="6332"/>
                </a:cubicBezTo>
                <a:cubicBezTo>
                  <a:pt x="14599" y="6354"/>
                  <a:pt x="14610" y="6418"/>
                  <a:pt x="14620" y="6493"/>
                </a:cubicBezTo>
                <a:cubicBezTo>
                  <a:pt x="14631" y="6557"/>
                  <a:pt x="14642" y="6621"/>
                  <a:pt x="14653" y="6633"/>
                </a:cubicBezTo>
                <a:cubicBezTo>
                  <a:pt x="14685" y="6676"/>
                  <a:pt x="14727" y="6826"/>
                  <a:pt x="14727" y="6890"/>
                </a:cubicBezTo>
                <a:cubicBezTo>
                  <a:pt x="14727" y="6922"/>
                  <a:pt x="14749" y="6986"/>
                  <a:pt x="14760" y="7029"/>
                </a:cubicBezTo>
                <a:cubicBezTo>
                  <a:pt x="14782" y="7115"/>
                  <a:pt x="14835" y="7341"/>
                  <a:pt x="14835" y="7394"/>
                </a:cubicBezTo>
                <a:lnTo>
                  <a:pt x="14835" y="7491"/>
                </a:lnTo>
                <a:cubicBezTo>
                  <a:pt x="14824" y="7608"/>
                  <a:pt x="14846" y="7780"/>
                  <a:pt x="14867" y="7801"/>
                </a:cubicBezTo>
                <a:cubicBezTo>
                  <a:pt x="14899" y="7834"/>
                  <a:pt x="14899" y="7952"/>
                  <a:pt x="14878" y="7952"/>
                </a:cubicBezTo>
                <a:cubicBezTo>
                  <a:pt x="14867" y="7963"/>
                  <a:pt x="14856" y="7984"/>
                  <a:pt x="14856" y="8006"/>
                </a:cubicBezTo>
                <a:cubicBezTo>
                  <a:pt x="14856" y="8080"/>
                  <a:pt x="14878" y="8349"/>
                  <a:pt x="14889" y="8359"/>
                </a:cubicBezTo>
                <a:cubicBezTo>
                  <a:pt x="14889" y="8359"/>
                  <a:pt x="14889" y="8423"/>
                  <a:pt x="14878" y="8488"/>
                </a:cubicBezTo>
                <a:cubicBezTo>
                  <a:pt x="14878" y="8552"/>
                  <a:pt x="14878" y="8628"/>
                  <a:pt x="14889" y="8671"/>
                </a:cubicBezTo>
                <a:cubicBezTo>
                  <a:pt x="14899" y="8724"/>
                  <a:pt x="14899" y="8810"/>
                  <a:pt x="14889" y="9035"/>
                </a:cubicBezTo>
                <a:cubicBezTo>
                  <a:pt x="14867" y="9293"/>
                  <a:pt x="14867" y="9346"/>
                  <a:pt x="14889" y="9410"/>
                </a:cubicBezTo>
                <a:cubicBezTo>
                  <a:pt x="14910" y="9464"/>
                  <a:pt x="14910" y="9507"/>
                  <a:pt x="14899" y="9603"/>
                </a:cubicBezTo>
                <a:cubicBezTo>
                  <a:pt x="14889" y="9679"/>
                  <a:pt x="14889" y="9775"/>
                  <a:pt x="14899" y="9851"/>
                </a:cubicBezTo>
                <a:cubicBezTo>
                  <a:pt x="14921" y="10001"/>
                  <a:pt x="14921" y="10022"/>
                  <a:pt x="14899" y="10097"/>
                </a:cubicBezTo>
                <a:cubicBezTo>
                  <a:pt x="14878" y="10183"/>
                  <a:pt x="14889" y="10387"/>
                  <a:pt x="14921" y="10569"/>
                </a:cubicBezTo>
                <a:cubicBezTo>
                  <a:pt x="14942" y="10697"/>
                  <a:pt x="14942" y="10719"/>
                  <a:pt x="14910" y="10837"/>
                </a:cubicBezTo>
                <a:cubicBezTo>
                  <a:pt x="14878" y="10976"/>
                  <a:pt x="14867" y="11062"/>
                  <a:pt x="14899" y="11073"/>
                </a:cubicBezTo>
                <a:cubicBezTo>
                  <a:pt x="14921" y="11095"/>
                  <a:pt x="14910" y="11181"/>
                  <a:pt x="14889" y="11202"/>
                </a:cubicBezTo>
                <a:cubicBezTo>
                  <a:pt x="14867" y="11212"/>
                  <a:pt x="14867" y="11245"/>
                  <a:pt x="14878" y="11352"/>
                </a:cubicBezTo>
                <a:cubicBezTo>
                  <a:pt x="14889" y="11524"/>
                  <a:pt x="14846" y="11641"/>
                  <a:pt x="14739" y="11749"/>
                </a:cubicBezTo>
                <a:cubicBezTo>
                  <a:pt x="14685" y="11803"/>
                  <a:pt x="14663" y="11834"/>
                  <a:pt x="14663" y="11867"/>
                </a:cubicBezTo>
                <a:cubicBezTo>
                  <a:pt x="14663" y="11899"/>
                  <a:pt x="14642" y="11942"/>
                  <a:pt x="14567" y="12028"/>
                </a:cubicBezTo>
                <a:cubicBezTo>
                  <a:pt x="14503" y="12092"/>
                  <a:pt x="14460" y="12146"/>
                  <a:pt x="14460" y="12156"/>
                </a:cubicBezTo>
                <a:cubicBezTo>
                  <a:pt x="14460" y="12178"/>
                  <a:pt x="14438" y="12199"/>
                  <a:pt x="14406" y="12232"/>
                </a:cubicBezTo>
                <a:cubicBezTo>
                  <a:pt x="14384" y="12253"/>
                  <a:pt x="14341" y="12306"/>
                  <a:pt x="14320" y="12339"/>
                </a:cubicBezTo>
                <a:cubicBezTo>
                  <a:pt x="14288" y="12382"/>
                  <a:pt x="14255" y="12414"/>
                  <a:pt x="14245" y="12425"/>
                </a:cubicBezTo>
                <a:cubicBezTo>
                  <a:pt x="14213" y="12468"/>
                  <a:pt x="14181" y="12542"/>
                  <a:pt x="14191" y="12564"/>
                </a:cubicBezTo>
                <a:cubicBezTo>
                  <a:pt x="14191" y="12575"/>
                  <a:pt x="14159" y="12628"/>
                  <a:pt x="14105" y="12682"/>
                </a:cubicBezTo>
                <a:cubicBezTo>
                  <a:pt x="14062" y="12725"/>
                  <a:pt x="13998" y="12811"/>
                  <a:pt x="13966" y="12864"/>
                </a:cubicBezTo>
                <a:cubicBezTo>
                  <a:pt x="13945" y="12918"/>
                  <a:pt x="13891" y="12993"/>
                  <a:pt x="13859" y="13025"/>
                </a:cubicBezTo>
                <a:cubicBezTo>
                  <a:pt x="13773" y="13100"/>
                  <a:pt x="13580" y="13455"/>
                  <a:pt x="13505" y="13669"/>
                </a:cubicBezTo>
                <a:cubicBezTo>
                  <a:pt x="13462" y="13776"/>
                  <a:pt x="13451" y="13787"/>
                  <a:pt x="13130" y="14001"/>
                </a:cubicBezTo>
                <a:cubicBezTo>
                  <a:pt x="13054" y="14055"/>
                  <a:pt x="12947" y="14130"/>
                  <a:pt x="12894" y="14173"/>
                </a:cubicBezTo>
                <a:cubicBezTo>
                  <a:pt x="12783" y="14264"/>
                  <a:pt x="12672" y="14335"/>
                  <a:pt x="12641" y="14335"/>
                </a:cubicBezTo>
                <a:cubicBezTo>
                  <a:pt x="12639" y="14335"/>
                  <a:pt x="12638" y="14335"/>
                  <a:pt x="12636" y="14334"/>
                </a:cubicBezTo>
                <a:cubicBezTo>
                  <a:pt x="12625" y="14334"/>
                  <a:pt x="12529" y="14377"/>
                  <a:pt x="12422" y="14430"/>
                </a:cubicBezTo>
                <a:cubicBezTo>
                  <a:pt x="12303" y="14484"/>
                  <a:pt x="12196" y="14527"/>
                  <a:pt x="12110" y="14549"/>
                </a:cubicBezTo>
                <a:cubicBezTo>
                  <a:pt x="11896" y="14602"/>
                  <a:pt x="11864" y="14602"/>
                  <a:pt x="11821" y="14634"/>
                </a:cubicBezTo>
                <a:cubicBezTo>
                  <a:pt x="11810" y="14656"/>
                  <a:pt x="11767" y="14677"/>
                  <a:pt x="11746" y="14677"/>
                </a:cubicBezTo>
                <a:cubicBezTo>
                  <a:pt x="11714" y="14677"/>
                  <a:pt x="11660" y="14688"/>
                  <a:pt x="11617" y="14699"/>
                </a:cubicBezTo>
                <a:cubicBezTo>
                  <a:pt x="11564" y="14731"/>
                  <a:pt x="11488" y="14742"/>
                  <a:pt x="11359" y="14742"/>
                </a:cubicBezTo>
                <a:cubicBezTo>
                  <a:pt x="11231" y="14742"/>
                  <a:pt x="11166" y="14752"/>
                  <a:pt x="11135" y="14773"/>
                </a:cubicBezTo>
                <a:cubicBezTo>
                  <a:pt x="11070" y="14816"/>
                  <a:pt x="10899" y="14870"/>
                  <a:pt x="10791" y="14870"/>
                </a:cubicBezTo>
                <a:cubicBezTo>
                  <a:pt x="10737" y="14870"/>
                  <a:pt x="10663" y="14870"/>
                  <a:pt x="10620" y="14881"/>
                </a:cubicBezTo>
                <a:cubicBezTo>
                  <a:pt x="10587" y="14892"/>
                  <a:pt x="10512" y="14902"/>
                  <a:pt x="10458" y="14913"/>
                </a:cubicBezTo>
                <a:cubicBezTo>
                  <a:pt x="10415" y="14924"/>
                  <a:pt x="10319" y="14945"/>
                  <a:pt x="10255" y="14956"/>
                </a:cubicBezTo>
                <a:cubicBezTo>
                  <a:pt x="10201" y="14967"/>
                  <a:pt x="10126" y="14988"/>
                  <a:pt x="10094" y="14988"/>
                </a:cubicBezTo>
                <a:cubicBezTo>
                  <a:pt x="10072" y="14988"/>
                  <a:pt x="9998" y="15009"/>
                  <a:pt x="9944" y="15042"/>
                </a:cubicBezTo>
                <a:cubicBezTo>
                  <a:pt x="9879" y="15063"/>
                  <a:pt x="9826" y="15074"/>
                  <a:pt x="9805" y="15074"/>
                </a:cubicBezTo>
                <a:cubicBezTo>
                  <a:pt x="9799" y="15071"/>
                  <a:pt x="9789" y="15070"/>
                  <a:pt x="9777" y="15070"/>
                </a:cubicBezTo>
                <a:cubicBezTo>
                  <a:pt x="9743" y="15070"/>
                  <a:pt x="9688" y="15079"/>
                  <a:pt x="9633" y="15095"/>
                </a:cubicBezTo>
                <a:cubicBezTo>
                  <a:pt x="9407" y="15149"/>
                  <a:pt x="9300" y="15171"/>
                  <a:pt x="9150" y="15171"/>
                </a:cubicBezTo>
                <a:cubicBezTo>
                  <a:pt x="9064" y="15171"/>
                  <a:pt x="8968" y="15171"/>
                  <a:pt x="8935" y="15181"/>
                </a:cubicBezTo>
                <a:cubicBezTo>
                  <a:pt x="8919" y="15187"/>
                  <a:pt x="8906" y="15189"/>
                  <a:pt x="8895" y="15189"/>
                </a:cubicBezTo>
                <a:cubicBezTo>
                  <a:pt x="8885" y="15189"/>
                  <a:pt x="8876" y="15187"/>
                  <a:pt x="8871" y="15181"/>
                </a:cubicBezTo>
                <a:cubicBezTo>
                  <a:pt x="8860" y="15176"/>
                  <a:pt x="8847" y="15173"/>
                  <a:pt x="8828" y="15173"/>
                </a:cubicBezTo>
                <a:cubicBezTo>
                  <a:pt x="8810" y="15173"/>
                  <a:pt x="8786" y="15176"/>
                  <a:pt x="8753" y="15181"/>
                </a:cubicBezTo>
                <a:cubicBezTo>
                  <a:pt x="8699" y="15202"/>
                  <a:pt x="8603" y="15214"/>
                  <a:pt x="8539" y="15224"/>
                </a:cubicBezTo>
                <a:cubicBezTo>
                  <a:pt x="8474" y="15235"/>
                  <a:pt x="8389" y="15245"/>
                  <a:pt x="8346" y="15267"/>
                </a:cubicBezTo>
                <a:cubicBezTo>
                  <a:pt x="8315" y="15275"/>
                  <a:pt x="8285" y="15282"/>
                  <a:pt x="8262" y="15282"/>
                </a:cubicBezTo>
                <a:cubicBezTo>
                  <a:pt x="8253" y="15282"/>
                  <a:pt x="8245" y="15281"/>
                  <a:pt x="8238" y="15278"/>
                </a:cubicBezTo>
                <a:cubicBezTo>
                  <a:pt x="8217" y="15278"/>
                  <a:pt x="8120" y="15267"/>
                  <a:pt x="8034" y="15245"/>
                </a:cubicBezTo>
                <a:cubicBezTo>
                  <a:pt x="7712" y="15202"/>
                  <a:pt x="7648" y="15181"/>
                  <a:pt x="7627" y="15171"/>
                </a:cubicBezTo>
                <a:cubicBezTo>
                  <a:pt x="7608" y="15158"/>
                  <a:pt x="7488" y="15153"/>
                  <a:pt x="7360" y="15153"/>
                </a:cubicBezTo>
                <a:cubicBezTo>
                  <a:pt x="7271" y="15153"/>
                  <a:pt x="7178" y="15155"/>
                  <a:pt x="7112" y="15160"/>
                </a:cubicBezTo>
                <a:cubicBezTo>
                  <a:pt x="7054" y="15168"/>
                  <a:pt x="7019" y="15174"/>
                  <a:pt x="6989" y="15174"/>
                </a:cubicBezTo>
                <a:cubicBezTo>
                  <a:pt x="6947" y="15174"/>
                  <a:pt x="6917" y="15163"/>
                  <a:pt x="6854" y="15138"/>
                </a:cubicBezTo>
                <a:cubicBezTo>
                  <a:pt x="6801" y="15117"/>
                  <a:pt x="6737" y="15095"/>
                  <a:pt x="6715" y="15095"/>
                </a:cubicBezTo>
                <a:cubicBezTo>
                  <a:pt x="6704" y="15095"/>
                  <a:pt x="6672" y="15074"/>
                  <a:pt x="6651" y="15063"/>
                </a:cubicBezTo>
                <a:cubicBezTo>
                  <a:pt x="6618" y="15042"/>
                  <a:pt x="6587" y="15031"/>
                  <a:pt x="6533" y="15031"/>
                </a:cubicBezTo>
                <a:cubicBezTo>
                  <a:pt x="6490" y="15031"/>
                  <a:pt x="6447" y="15021"/>
                  <a:pt x="6447" y="15009"/>
                </a:cubicBezTo>
                <a:cubicBezTo>
                  <a:pt x="6447" y="15009"/>
                  <a:pt x="6436" y="14988"/>
                  <a:pt x="6404" y="14988"/>
                </a:cubicBezTo>
                <a:cubicBezTo>
                  <a:pt x="6382" y="14978"/>
                  <a:pt x="6351" y="14967"/>
                  <a:pt x="6340" y="14956"/>
                </a:cubicBezTo>
                <a:cubicBezTo>
                  <a:pt x="6318" y="14935"/>
                  <a:pt x="6189" y="14902"/>
                  <a:pt x="6136" y="14902"/>
                </a:cubicBezTo>
                <a:cubicBezTo>
                  <a:pt x="6104" y="14902"/>
                  <a:pt x="5889" y="14795"/>
                  <a:pt x="5889" y="14785"/>
                </a:cubicBezTo>
                <a:cubicBezTo>
                  <a:pt x="5879" y="14773"/>
                  <a:pt x="5836" y="14742"/>
                  <a:pt x="5793" y="14709"/>
                </a:cubicBezTo>
                <a:cubicBezTo>
                  <a:pt x="5653" y="14623"/>
                  <a:pt x="5481" y="14473"/>
                  <a:pt x="5481" y="14441"/>
                </a:cubicBezTo>
                <a:cubicBezTo>
                  <a:pt x="5481" y="14430"/>
                  <a:pt x="5450" y="14398"/>
                  <a:pt x="5428" y="14387"/>
                </a:cubicBezTo>
                <a:cubicBezTo>
                  <a:pt x="5331" y="14334"/>
                  <a:pt x="5214" y="14237"/>
                  <a:pt x="5181" y="14173"/>
                </a:cubicBezTo>
                <a:cubicBezTo>
                  <a:pt x="5171" y="14141"/>
                  <a:pt x="5138" y="14108"/>
                  <a:pt x="5117" y="14098"/>
                </a:cubicBezTo>
                <a:cubicBezTo>
                  <a:pt x="5042" y="14065"/>
                  <a:pt x="4956" y="13991"/>
                  <a:pt x="4913" y="13905"/>
                </a:cubicBezTo>
                <a:cubicBezTo>
                  <a:pt x="4881" y="13862"/>
                  <a:pt x="4828" y="13798"/>
                  <a:pt x="4785" y="13765"/>
                </a:cubicBezTo>
                <a:cubicBezTo>
                  <a:pt x="4720" y="13712"/>
                  <a:pt x="4645" y="13615"/>
                  <a:pt x="4645" y="13572"/>
                </a:cubicBezTo>
                <a:cubicBezTo>
                  <a:pt x="4645" y="13562"/>
                  <a:pt x="4602" y="13508"/>
                  <a:pt x="4549" y="13455"/>
                </a:cubicBezTo>
                <a:cubicBezTo>
                  <a:pt x="4495" y="13390"/>
                  <a:pt x="4452" y="13336"/>
                  <a:pt x="4452" y="13326"/>
                </a:cubicBezTo>
                <a:cubicBezTo>
                  <a:pt x="4452" y="13326"/>
                  <a:pt x="4430" y="13293"/>
                  <a:pt x="4387" y="13261"/>
                </a:cubicBezTo>
                <a:lnTo>
                  <a:pt x="4323" y="13197"/>
                </a:lnTo>
                <a:cubicBezTo>
                  <a:pt x="4323" y="13186"/>
                  <a:pt x="4302" y="13143"/>
                  <a:pt x="4270" y="13111"/>
                </a:cubicBezTo>
                <a:cubicBezTo>
                  <a:pt x="4194" y="13014"/>
                  <a:pt x="4163" y="12940"/>
                  <a:pt x="4173" y="12907"/>
                </a:cubicBezTo>
                <a:cubicBezTo>
                  <a:pt x="4173" y="12886"/>
                  <a:pt x="4151" y="12854"/>
                  <a:pt x="4108" y="12811"/>
                </a:cubicBezTo>
                <a:cubicBezTo>
                  <a:pt x="4012" y="12714"/>
                  <a:pt x="3894" y="12564"/>
                  <a:pt x="3830" y="12457"/>
                </a:cubicBezTo>
                <a:cubicBezTo>
                  <a:pt x="3808" y="12414"/>
                  <a:pt x="3776" y="12371"/>
                  <a:pt x="3755" y="12360"/>
                </a:cubicBezTo>
                <a:cubicBezTo>
                  <a:pt x="3733" y="12349"/>
                  <a:pt x="3722" y="12328"/>
                  <a:pt x="3722" y="12318"/>
                </a:cubicBezTo>
                <a:cubicBezTo>
                  <a:pt x="3722" y="12306"/>
                  <a:pt x="3701" y="12275"/>
                  <a:pt x="3679" y="12253"/>
                </a:cubicBezTo>
                <a:cubicBezTo>
                  <a:pt x="3658" y="12232"/>
                  <a:pt x="3605" y="12167"/>
                  <a:pt x="3572" y="12113"/>
                </a:cubicBezTo>
                <a:cubicBezTo>
                  <a:pt x="3540" y="12060"/>
                  <a:pt x="3465" y="11963"/>
                  <a:pt x="3401" y="11899"/>
                </a:cubicBezTo>
                <a:cubicBezTo>
                  <a:pt x="3336" y="11846"/>
                  <a:pt x="3283" y="11770"/>
                  <a:pt x="3283" y="11749"/>
                </a:cubicBezTo>
                <a:cubicBezTo>
                  <a:pt x="3272" y="11727"/>
                  <a:pt x="3240" y="11663"/>
                  <a:pt x="3197" y="11610"/>
                </a:cubicBezTo>
                <a:cubicBezTo>
                  <a:pt x="2971" y="11331"/>
                  <a:pt x="2897" y="11234"/>
                  <a:pt x="2864" y="11181"/>
                </a:cubicBezTo>
                <a:cubicBezTo>
                  <a:pt x="2843" y="11148"/>
                  <a:pt x="2821" y="11127"/>
                  <a:pt x="2811" y="11116"/>
                </a:cubicBezTo>
                <a:cubicBezTo>
                  <a:pt x="2800" y="11116"/>
                  <a:pt x="2800" y="11095"/>
                  <a:pt x="2800" y="11084"/>
                </a:cubicBezTo>
                <a:cubicBezTo>
                  <a:pt x="2800" y="11062"/>
                  <a:pt x="2778" y="11019"/>
                  <a:pt x="2768" y="10987"/>
                </a:cubicBezTo>
                <a:cubicBezTo>
                  <a:pt x="2704" y="10869"/>
                  <a:pt x="2639" y="10709"/>
                  <a:pt x="2639" y="10666"/>
                </a:cubicBezTo>
                <a:cubicBezTo>
                  <a:pt x="2639" y="10601"/>
                  <a:pt x="2607" y="10537"/>
                  <a:pt x="2554" y="10473"/>
                </a:cubicBezTo>
                <a:cubicBezTo>
                  <a:pt x="2511" y="10419"/>
                  <a:pt x="2511" y="10397"/>
                  <a:pt x="2500" y="10280"/>
                </a:cubicBezTo>
                <a:cubicBezTo>
                  <a:pt x="2500" y="10183"/>
                  <a:pt x="2478" y="10129"/>
                  <a:pt x="2446" y="10075"/>
                </a:cubicBezTo>
                <a:cubicBezTo>
                  <a:pt x="2425" y="10032"/>
                  <a:pt x="2403" y="9947"/>
                  <a:pt x="2382" y="9872"/>
                </a:cubicBezTo>
                <a:cubicBezTo>
                  <a:pt x="2371" y="9808"/>
                  <a:pt x="2349" y="9722"/>
                  <a:pt x="2339" y="9700"/>
                </a:cubicBezTo>
                <a:cubicBezTo>
                  <a:pt x="2339" y="9668"/>
                  <a:pt x="2328" y="9636"/>
                  <a:pt x="2339" y="9625"/>
                </a:cubicBezTo>
                <a:cubicBezTo>
                  <a:pt x="2339" y="9603"/>
                  <a:pt x="2339" y="9572"/>
                  <a:pt x="2328" y="9550"/>
                </a:cubicBezTo>
                <a:cubicBezTo>
                  <a:pt x="2318" y="9529"/>
                  <a:pt x="2306" y="9486"/>
                  <a:pt x="2306" y="9453"/>
                </a:cubicBezTo>
                <a:cubicBezTo>
                  <a:pt x="2306" y="9432"/>
                  <a:pt x="2306" y="9389"/>
                  <a:pt x="2296" y="9379"/>
                </a:cubicBezTo>
                <a:cubicBezTo>
                  <a:pt x="2264" y="9314"/>
                  <a:pt x="2199" y="9057"/>
                  <a:pt x="2189" y="8971"/>
                </a:cubicBezTo>
                <a:cubicBezTo>
                  <a:pt x="2189" y="8917"/>
                  <a:pt x="2167" y="8810"/>
                  <a:pt x="2156" y="8735"/>
                </a:cubicBezTo>
                <a:cubicBezTo>
                  <a:pt x="2103" y="8423"/>
                  <a:pt x="2092" y="8359"/>
                  <a:pt x="2135" y="8242"/>
                </a:cubicBezTo>
                <a:cubicBezTo>
                  <a:pt x="2156" y="8166"/>
                  <a:pt x="2156" y="8102"/>
                  <a:pt x="2156" y="8037"/>
                </a:cubicBezTo>
                <a:cubicBezTo>
                  <a:pt x="2146" y="7984"/>
                  <a:pt x="2156" y="7952"/>
                  <a:pt x="2167" y="7952"/>
                </a:cubicBezTo>
                <a:cubicBezTo>
                  <a:pt x="2178" y="7941"/>
                  <a:pt x="2178" y="7898"/>
                  <a:pt x="2178" y="7866"/>
                </a:cubicBezTo>
                <a:cubicBezTo>
                  <a:pt x="2178" y="7780"/>
                  <a:pt x="2199" y="7716"/>
                  <a:pt x="2242" y="7684"/>
                </a:cubicBezTo>
                <a:cubicBezTo>
                  <a:pt x="2264" y="7662"/>
                  <a:pt x="2285" y="7608"/>
                  <a:pt x="2306" y="7544"/>
                </a:cubicBezTo>
                <a:cubicBezTo>
                  <a:pt x="2318" y="7491"/>
                  <a:pt x="2339" y="7415"/>
                  <a:pt x="2339" y="7394"/>
                </a:cubicBezTo>
                <a:cubicBezTo>
                  <a:pt x="2349" y="7362"/>
                  <a:pt x="2371" y="7319"/>
                  <a:pt x="2392" y="7298"/>
                </a:cubicBezTo>
                <a:cubicBezTo>
                  <a:pt x="2446" y="7212"/>
                  <a:pt x="2500" y="7105"/>
                  <a:pt x="2521" y="6997"/>
                </a:cubicBezTo>
                <a:cubicBezTo>
                  <a:pt x="2532" y="6943"/>
                  <a:pt x="2554" y="6869"/>
                  <a:pt x="2575" y="6836"/>
                </a:cubicBezTo>
                <a:cubicBezTo>
                  <a:pt x="2585" y="6804"/>
                  <a:pt x="2607" y="6761"/>
                  <a:pt x="2607" y="6740"/>
                </a:cubicBezTo>
                <a:cubicBezTo>
                  <a:pt x="2607" y="6676"/>
                  <a:pt x="2628" y="6611"/>
                  <a:pt x="2714" y="6514"/>
                </a:cubicBezTo>
                <a:cubicBezTo>
                  <a:pt x="2747" y="6461"/>
                  <a:pt x="2778" y="6418"/>
                  <a:pt x="2790" y="6407"/>
                </a:cubicBezTo>
                <a:lnTo>
                  <a:pt x="2790" y="6343"/>
                </a:lnTo>
                <a:cubicBezTo>
                  <a:pt x="2800" y="6235"/>
                  <a:pt x="2821" y="6150"/>
                  <a:pt x="2886" y="6032"/>
                </a:cubicBezTo>
                <a:cubicBezTo>
                  <a:pt x="2918" y="5956"/>
                  <a:pt x="2940" y="5892"/>
                  <a:pt x="2940" y="5882"/>
                </a:cubicBezTo>
                <a:cubicBezTo>
                  <a:pt x="2940" y="5871"/>
                  <a:pt x="2971" y="5817"/>
                  <a:pt x="3004" y="5763"/>
                </a:cubicBezTo>
                <a:cubicBezTo>
                  <a:pt x="3036" y="5699"/>
                  <a:pt x="3090" y="5603"/>
                  <a:pt x="3122" y="5527"/>
                </a:cubicBezTo>
                <a:cubicBezTo>
                  <a:pt x="3154" y="5453"/>
                  <a:pt x="3186" y="5367"/>
                  <a:pt x="3207" y="5334"/>
                </a:cubicBezTo>
                <a:cubicBezTo>
                  <a:pt x="3219" y="5291"/>
                  <a:pt x="3250" y="5217"/>
                  <a:pt x="3272" y="5163"/>
                </a:cubicBezTo>
                <a:cubicBezTo>
                  <a:pt x="3304" y="5098"/>
                  <a:pt x="3347" y="5034"/>
                  <a:pt x="3390" y="4991"/>
                </a:cubicBezTo>
                <a:cubicBezTo>
                  <a:pt x="3422" y="4948"/>
                  <a:pt x="3465" y="4916"/>
                  <a:pt x="3476" y="4895"/>
                </a:cubicBezTo>
                <a:cubicBezTo>
                  <a:pt x="3486" y="4884"/>
                  <a:pt x="3529" y="4841"/>
                  <a:pt x="3572" y="4809"/>
                </a:cubicBezTo>
                <a:cubicBezTo>
                  <a:pt x="3615" y="4766"/>
                  <a:pt x="3658" y="4712"/>
                  <a:pt x="3669" y="4691"/>
                </a:cubicBezTo>
                <a:cubicBezTo>
                  <a:pt x="3691" y="4659"/>
                  <a:pt x="3733" y="4616"/>
                  <a:pt x="3787" y="4595"/>
                </a:cubicBezTo>
                <a:cubicBezTo>
                  <a:pt x="3841" y="4562"/>
                  <a:pt x="3894" y="4530"/>
                  <a:pt x="3915" y="4509"/>
                </a:cubicBezTo>
                <a:cubicBezTo>
                  <a:pt x="3937" y="4476"/>
                  <a:pt x="3958" y="4466"/>
                  <a:pt x="3980" y="4466"/>
                </a:cubicBezTo>
                <a:cubicBezTo>
                  <a:pt x="3991" y="4466"/>
                  <a:pt x="4055" y="4423"/>
                  <a:pt x="4120" y="4359"/>
                </a:cubicBezTo>
                <a:cubicBezTo>
                  <a:pt x="4495" y="4026"/>
                  <a:pt x="4516" y="4015"/>
                  <a:pt x="4773" y="3887"/>
                </a:cubicBezTo>
                <a:cubicBezTo>
                  <a:pt x="4806" y="3876"/>
                  <a:pt x="4849" y="3844"/>
                  <a:pt x="4881" y="3822"/>
                </a:cubicBezTo>
                <a:cubicBezTo>
                  <a:pt x="4902" y="3801"/>
                  <a:pt x="4956" y="3768"/>
                  <a:pt x="4999" y="3747"/>
                </a:cubicBezTo>
                <a:cubicBezTo>
                  <a:pt x="5042" y="3725"/>
                  <a:pt x="5095" y="3704"/>
                  <a:pt x="5106" y="3694"/>
                </a:cubicBezTo>
                <a:cubicBezTo>
                  <a:pt x="5117" y="3682"/>
                  <a:pt x="5171" y="3661"/>
                  <a:pt x="5224" y="3651"/>
                </a:cubicBezTo>
                <a:cubicBezTo>
                  <a:pt x="5278" y="3640"/>
                  <a:pt x="5331" y="3629"/>
                  <a:pt x="5342" y="3618"/>
                </a:cubicBezTo>
                <a:cubicBezTo>
                  <a:pt x="5417" y="3586"/>
                  <a:pt x="5524" y="3554"/>
                  <a:pt x="5589" y="3543"/>
                </a:cubicBezTo>
                <a:cubicBezTo>
                  <a:pt x="5632" y="3543"/>
                  <a:pt x="5707" y="3522"/>
                  <a:pt x="5771" y="3501"/>
                </a:cubicBezTo>
                <a:cubicBezTo>
                  <a:pt x="5857" y="3458"/>
                  <a:pt x="5910" y="3458"/>
                  <a:pt x="6061" y="3446"/>
                </a:cubicBezTo>
                <a:cubicBezTo>
                  <a:pt x="6119" y="3443"/>
                  <a:pt x="6159" y="3440"/>
                  <a:pt x="6188" y="3440"/>
                </a:cubicBezTo>
                <a:cubicBezTo>
                  <a:pt x="6238" y="3440"/>
                  <a:pt x="6251" y="3448"/>
                  <a:pt x="6265" y="3468"/>
                </a:cubicBezTo>
                <a:cubicBezTo>
                  <a:pt x="6271" y="3481"/>
                  <a:pt x="6277" y="3486"/>
                  <a:pt x="6288" y="3486"/>
                </a:cubicBezTo>
                <a:cubicBezTo>
                  <a:pt x="6296" y="3486"/>
                  <a:pt x="6305" y="3483"/>
                  <a:pt x="6318" y="3479"/>
                </a:cubicBezTo>
                <a:cubicBezTo>
                  <a:pt x="6340" y="3479"/>
                  <a:pt x="6415" y="3468"/>
                  <a:pt x="6479" y="3468"/>
                </a:cubicBezTo>
                <a:cubicBezTo>
                  <a:pt x="6554" y="3458"/>
                  <a:pt x="6694" y="3458"/>
                  <a:pt x="6790" y="3446"/>
                </a:cubicBezTo>
                <a:cubicBezTo>
                  <a:pt x="6862" y="3446"/>
                  <a:pt x="6943" y="3442"/>
                  <a:pt x="7005" y="3442"/>
                </a:cubicBezTo>
                <a:cubicBezTo>
                  <a:pt x="7036" y="3442"/>
                  <a:pt x="7062" y="3443"/>
                  <a:pt x="7080" y="3446"/>
                </a:cubicBezTo>
                <a:lnTo>
                  <a:pt x="7219" y="3446"/>
                </a:lnTo>
                <a:cubicBezTo>
                  <a:pt x="7241" y="3436"/>
                  <a:pt x="7359" y="3436"/>
                  <a:pt x="7488" y="3436"/>
                </a:cubicBezTo>
                <a:cubicBezTo>
                  <a:pt x="7531" y="3440"/>
                  <a:pt x="7579" y="3441"/>
                  <a:pt x="7629" y="3441"/>
                </a:cubicBezTo>
                <a:cubicBezTo>
                  <a:pt x="7727" y="3441"/>
                  <a:pt x="7827" y="3436"/>
                  <a:pt x="7884" y="3436"/>
                </a:cubicBezTo>
                <a:cubicBezTo>
                  <a:pt x="7981" y="3436"/>
                  <a:pt x="8077" y="3446"/>
                  <a:pt x="8099" y="3458"/>
                </a:cubicBezTo>
                <a:cubicBezTo>
                  <a:pt x="8116" y="3462"/>
                  <a:pt x="8130" y="3464"/>
                  <a:pt x="8143" y="3464"/>
                </a:cubicBezTo>
                <a:cubicBezTo>
                  <a:pt x="8163" y="3464"/>
                  <a:pt x="8181" y="3459"/>
                  <a:pt x="8206" y="3446"/>
                </a:cubicBezTo>
                <a:cubicBezTo>
                  <a:pt x="8231" y="3434"/>
                  <a:pt x="8248" y="3429"/>
                  <a:pt x="8274" y="3429"/>
                </a:cubicBezTo>
                <a:cubicBezTo>
                  <a:pt x="8292" y="3429"/>
                  <a:pt x="8314" y="3432"/>
                  <a:pt x="8346" y="3436"/>
                </a:cubicBezTo>
                <a:cubicBezTo>
                  <a:pt x="8379" y="3444"/>
                  <a:pt x="8402" y="3450"/>
                  <a:pt x="8440" y="3450"/>
                </a:cubicBezTo>
                <a:cubicBezTo>
                  <a:pt x="8499" y="3450"/>
                  <a:pt x="8594" y="3437"/>
                  <a:pt x="8818" y="3404"/>
                </a:cubicBezTo>
                <a:cubicBezTo>
                  <a:pt x="9011" y="3382"/>
                  <a:pt x="9085" y="3372"/>
                  <a:pt x="9290" y="3372"/>
                </a:cubicBezTo>
                <a:cubicBezTo>
                  <a:pt x="9407" y="3361"/>
                  <a:pt x="9472" y="3350"/>
                  <a:pt x="9493" y="3329"/>
                </a:cubicBezTo>
                <a:cubicBezTo>
                  <a:pt x="9514" y="3318"/>
                  <a:pt x="9569" y="3307"/>
                  <a:pt x="9697" y="3307"/>
                </a:cubicBezTo>
                <a:cubicBezTo>
                  <a:pt x="9869" y="3296"/>
                  <a:pt x="10137" y="3265"/>
                  <a:pt x="10169" y="3232"/>
                </a:cubicBezTo>
                <a:cubicBezTo>
                  <a:pt x="10180" y="3232"/>
                  <a:pt x="10287" y="3222"/>
                  <a:pt x="10394" y="3222"/>
                </a:cubicBezTo>
                <a:cubicBezTo>
                  <a:pt x="10462" y="3217"/>
                  <a:pt x="10510" y="3214"/>
                  <a:pt x="10544" y="3214"/>
                </a:cubicBezTo>
                <a:cubicBezTo>
                  <a:pt x="10591" y="3214"/>
                  <a:pt x="10609" y="3220"/>
                  <a:pt x="10609" y="3232"/>
                </a:cubicBezTo>
                <a:cubicBezTo>
                  <a:pt x="10609" y="3238"/>
                  <a:pt x="10619" y="3240"/>
                  <a:pt x="10642" y="3240"/>
                </a:cubicBezTo>
                <a:cubicBezTo>
                  <a:pt x="10665" y="3240"/>
                  <a:pt x="10700" y="3238"/>
                  <a:pt x="10748" y="3232"/>
                </a:cubicBezTo>
                <a:cubicBezTo>
                  <a:pt x="10856" y="3232"/>
                  <a:pt x="10887" y="3232"/>
                  <a:pt x="10887" y="3243"/>
                </a:cubicBezTo>
                <a:cubicBezTo>
                  <a:pt x="10887" y="3275"/>
                  <a:pt x="11049" y="3329"/>
                  <a:pt x="11123" y="3329"/>
                </a:cubicBezTo>
                <a:cubicBezTo>
                  <a:pt x="11188" y="3329"/>
                  <a:pt x="11285" y="3361"/>
                  <a:pt x="11306" y="3382"/>
                </a:cubicBezTo>
                <a:cubicBezTo>
                  <a:pt x="11316" y="3404"/>
                  <a:pt x="11445" y="3479"/>
                  <a:pt x="11531" y="3501"/>
                </a:cubicBezTo>
                <a:cubicBezTo>
                  <a:pt x="11564" y="3511"/>
                  <a:pt x="11595" y="3543"/>
                  <a:pt x="11607" y="3554"/>
                </a:cubicBezTo>
                <a:cubicBezTo>
                  <a:pt x="11628" y="3597"/>
                  <a:pt x="11788" y="3715"/>
                  <a:pt x="11885" y="3768"/>
                </a:cubicBezTo>
                <a:cubicBezTo>
                  <a:pt x="11907" y="3779"/>
                  <a:pt x="11928" y="3811"/>
                  <a:pt x="11939" y="3833"/>
                </a:cubicBezTo>
                <a:cubicBezTo>
                  <a:pt x="11939" y="3844"/>
                  <a:pt x="11971" y="3887"/>
                  <a:pt x="12024" y="3918"/>
                </a:cubicBezTo>
                <a:cubicBezTo>
                  <a:pt x="12078" y="3951"/>
                  <a:pt x="12132" y="4004"/>
                  <a:pt x="12164" y="4058"/>
                </a:cubicBezTo>
                <a:cubicBezTo>
                  <a:pt x="12196" y="4101"/>
                  <a:pt x="12229" y="4144"/>
                  <a:pt x="12250" y="4154"/>
                </a:cubicBezTo>
                <a:cubicBezTo>
                  <a:pt x="12272" y="4166"/>
                  <a:pt x="12368" y="4262"/>
                  <a:pt x="12453" y="4369"/>
                </a:cubicBezTo>
                <a:cubicBezTo>
                  <a:pt x="12550" y="4476"/>
                  <a:pt x="12647" y="4583"/>
                  <a:pt x="12679" y="4605"/>
                </a:cubicBezTo>
                <a:cubicBezTo>
                  <a:pt x="12711" y="4626"/>
                  <a:pt x="12744" y="4669"/>
                  <a:pt x="12765" y="4702"/>
                </a:cubicBezTo>
                <a:cubicBezTo>
                  <a:pt x="12775" y="4723"/>
                  <a:pt x="12829" y="4798"/>
                  <a:pt x="12883" y="4852"/>
                </a:cubicBezTo>
                <a:cubicBezTo>
                  <a:pt x="12937" y="4905"/>
                  <a:pt x="12979" y="4959"/>
                  <a:pt x="12979" y="4970"/>
                </a:cubicBezTo>
                <a:cubicBezTo>
                  <a:pt x="12979" y="4981"/>
                  <a:pt x="13033" y="5034"/>
                  <a:pt x="13087" y="5098"/>
                </a:cubicBezTo>
                <a:cubicBezTo>
                  <a:pt x="13151" y="5174"/>
                  <a:pt x="13215" y="5270"/>
                  <a:pt x="13247" y="5334"/>
                </a:cubicBezTo>
                <a:cubicBezTo>
                  <a:pt x="13280" y="5399"/>
                  <a:pt x="13333" y="5484"/>
                  <a:pt x="13354" y="5527"/>
                </a:cubicBezTo>
                <a:cubicBezTo>
                  <a:pt x="13387" y="5581"/>
                  <a:pt x="13440" y="5689"/>
                  <a:pt x="13473" y="5775"/>
                </a:cubicBezTo>
                <a:cubicBezTo>
                  <a:pt x="13505" y="5860"/>
                  <a:pt x="13537" y="5946"/>
                  <a:pt x="13548" y="5978"/>
                </a:cubicBezTo>
                <a:cubicBezTo>
                  <a:pt x="13559" y="5999"/>
                  <a:pt x="13569" y="6032"/>
                  <a:pt x="13569" y="6042"/>
                </a:cubicBezTo>
                <a:cubicBezTo>
                  <a:pt x="13569" y="6085"/>
                  <a:pt x="13623" y="6257"/>
                  <a:pt x="13645" y="6311"/>
                </a:cubicBezTo>
                <a:cubicBezTo>
                  <a:pt x="13655" y="6321"/>
                  <a:pt x="13687" y="6428"/>
                  <a:pt x="13730" y="6536"/>
                </a:cubicBezTo>
                <a:cubicBezTo>
                  <a:pt x="13762" y="6654"/>
                  <a:pt x="13795" y="6750"/>
                  <a:pt x="13805" y="6750"/>
                </a:cubicBezTo>
                <a:cubicBezTo>
                  <a:pt x="13838" y="6772"/>
                  <a:pt x="13859" y="6836"/>
                  <a:pt x="13838" y="6857"/>
                </a:cubicBezTo>
                <a:cubicBezTo>
                  <a:pt x="13826" y="6879"/>
                  <a:pt x="13826" y="6912"/>
                  <a:pt x="13848" y="6986"/>
                </a:cubicBezTo>
                <a:cubicBezTo>
                  <a:pt x="13859" y="7040"/>
                  <a:pt x="13880" y="7115"/>
                  <a:pt x="13880" y="7169"/>
                </a:cubicBezTo>
                <a:cubicBezTo>
                  <a:pt x="13880" y="7212"/>
                  <a:pt x="13891" y="7265"/>
                  <a:pt x="13902" y="7298"/>
                </a:cubicBezTo>
                <a:cubicBezTo>
                  <a:pt x="13912" y="7319"/>
                  <a:pt x="13923" y="7383"/>
                  <a:pt x="13934" y="7415"/>
                </a:cubicBezTo>
                <a:cubicBezTo>
                  <a:pt x="13934" y="7458"/>
                  <a:pt x="13955" y="7544"/>
                  <a:pt x="13966" y="7587"/>
                </a:cubicBezTo>
                <a:cubicBezTo>
                  <a:pt x="13988" y="7641"/>
                  <a:pt x="13998" y="7705"/>
                  <a:pt x="13998" y="7727"/>
                </a:cubicBezTo>
                <a:cubicBezTo>
                  <a:pt x="13988" y="7748"/>
                  <a:pt x="13998" y="7801"/>
                  <a:pt x="14009" y="7844"/>
                </a:cubicBezTo>
                <a:cubicBezTo>
                  <a:pt x="14020" y="7887"/>
                  <a:pt x="14031" y="7920"/>
                  <a:pt x="14020" y="7930"/>
                </a:cubicBezTo>
                <a:cubicBezTo>
                  <a:pt x="14009" y="7930"/>
                  <a:pt x="14009" y="7963"/>
                  <a:pt x="14031" y="8006"/>
                </a:cubicBezTo>
                <a:cubicBezTo>
                  <a:pt x="14041" y="8037"/>
                  <a:pt x="14052" y="8102"/>
                  <a:pt x="14062" y="8166"/>
                </a:cubicBezTo>
                <a:cubicBezTo>
                  <a:pt x="14062" y="8230"/>
                  <a:pt x="14074" y="8295"/>
                  <a:pt x="14084" y="8316"/>
                </a:cubicBezTo>
                <a:cubicBezTo>
                  <a:pt x="14116" y="8370"/>
                  <a:pt x="14159" y="8702"/>
                  <a:pt x="14148" y="8821"/>
                </a:cubicBezTo>
                <a:lnTo>
                  <a:pt x="14148" y="8938"/>
                </a:lnTo>
                <a:lnTo>
                  <a:pt x="14148" y="9250"/>
                </a:lnTo>
                <a:cubicBezTo>
                  <a:pt x="14148" y="9496"/>
                  <a:pt x="14148" y="9529"/>
                  <a:pt x="14181" y="9539"/>
                </a:cubicBezTo>
                <a:cubicBezTo>
                  <a:pt x="14202" y="9560"/>
                  <a:pt x="14202" y="9560"/>
                  <a:pt x="14181" y="9657"/>
                </a:cubicBezTo>
                <a:cubicBezTo>
                  <a:pt x="14159" y="9722"/>
                  <a:pt x="14159" y="9775"/>
                  <a:pt x="14159" y="9786"/>
                </a:cubicBezTo>
                <a:cubicBezTo>
                  <a:pt x="14170" y="9796"/>
                  <a:pt x="14170" y="9818"/>
                  <a:pt x="14159" y="9839"/>
                </a:cubicBezTo>
                <a:cubicBezTo>
                  <a:pt x="14159" y="9851"/>
                  <a:pt x="14148" y="9893"/>
                  <a:pt x="14159" y="9936"/>
                </a:cubicBezTo>
                <a:cubicBezTo>
                  <a:pt x="14170" y="10044"/>
                  <a:pt x="14170" y="10354"/>
                  <a:pt x="14159" y="10440"/>
                </a:cubicBezTo>
                <a:cubicBezTo>
                  <a:pt x="14148" y="10473"/>
                  <a:pt x="14127" y="10547"/>
                  <a:pt x="14105" y="10590"/>
                </a:cubicBezTo>
                <a:cubicBezTo>
                  <a:pt x="14084" y="10633"/>
                  <a:pt x="14052" y="10719"/>
                  <a:pt x="14031" y="10783"/>
                </a:cubicBezTo>
                <a:cubicBezTo>
                  <a:pt x="14009" y="10848"/>
                  <a:pt x="13966" y="10945"/>
                  <a:pt x="13934" y="11009"/>
                </a:cubicBezTo>
                <a:cubicBezTo>
                  <a:pt x="13902" y="11062"/>
                  <a:pt x="13869" y="11138"/>
                  <a:pt x="13859" y="11181"/>
                </a:cubicBezTo>
                <a:cubicBezTo>
                  <a:pt x="13859" y="11223"/>
                  <a:pt x="13838" y="11266"/>
                  <a:pt x="13805" y="11298"/>
                </a:cubicBezTo>
                <a:cubicBezTo>
                  <a:pt x="13773" y="11331"/>
                  <a:pt x="13590" y="11695"/>
                  <a:pt x="13590" y="11738"/>
                </a:cubicBezTo>
                <a:cubicBezTo>
                  <a:pt x="13590" y="11749"/>
                  <a:pt x="13559" y="11803"/>
                  <a:pt x="13526" y="11867"/>
                </a:cubicBezTo>
                <a:cubicBezTo>
                  <a:pt x="13483" y="11931"/>
                  <a:pt x="13451" y="11996"/>
                  <a:pt x="13451" y="11996"/>
                </a:cubicBezTo>
                <a:cubicBezTo>
                  <a:pt x="13451" y="12006"/>
                  <a:pt x="13419" y="12049"/>
                  <a:pt x="13397" y="12092"/>
                </a:cubicBezTo>
                <a:cubicBezTo>
                  <a:pt x="13366" y="12146"/>
                  <a:pt x="13333" y="12189"/>
                  <a:pt x="13333" y="12199"/>
                </a:cubicBezTo>
                <a:cubicBezTo>
                  <a:pt x="13333" y="12232"/>
                  <a:pt x="13258" y="12318"/>
                  <a:pt x="13226" y="12318"/>
                </a:cubicBezTo>
                <a:cubicBezTo>
                  <a:pt x="13215" y="12318"/>
                  <a:pt x="13173" y="12371"/>
                  <a:pt x="13119" y="12446"/>
                </a:cubicBezTo>
                <a:cubicBezTo>
                  <a:pt x="13022" y="12575"/>
                  <a:pt x="12958" y="12650"/>
                  <a:pt x="12861" y="12735"/>
                </a:cubicBezTo>
                <a:cubicBezTo>
                  <a:pt x="12829" y="12768"/>
                  <a:pt x="12754" y="12843"/>
                  <a:pt x="12701" y="12886"/>
                </a:cubicBezTo>
                <a:cubicBezTo>
                  <a:pt x="12658" y="12940"/>
                  <a:pt x="12593" y="12993"/>
                  <a:pt x="12561" y="13014"/>
                </a:cubicBezTo>
                <a:cubicBezTo>
                  <a:pt x="12539" y="13025"/>
                  <a:pt x="12465" y="13079"/>
                  <a:pt x="12389" y="13133"/>
                </a:cubicBezTo>
                <a:cubicBezTo>
                  <a:pt x="12325" y="13176"/>
                  <a:pt x="12239" y="13240"/>
                  <a:pt x="12196" y="13261"/>
                </a:cubicBezTo>
                <a:cubicBezTo>
                  <a:pt x="12164" y="13293"/>
                  <a:pt x="12089" y="13347"/>
                  <a:pt x="12057" y="13379"/>
                </a:cubicBezTo>
                <a:cubicBezTo>
                  <a:pt x="11982" y="13455"/>
                  <a:pt x="11810" y="13572"/>
                  <a:pt x="11778" y="13572"/>
                </a:cubicBezTo>
                <a:cubicBezTo>
                  <a:pt x="11757" y="13572"/>
                  <a:pt x="11552" y="13658"/>
                  <a:pt x="11371" y="13755"/>
                </a:cubicBezTo>
                <a:cubicBezTo>
                  <a:pt x="11285" y="13798"/>
                  <a:pt x="11209" y="13830"/>
                  <a:pt x="11199" y="13830"/>
                </a:cubicBezTo>
                <a:cubicBezTo>
                  <a:pt x="11177" y="13830"/>
                  <a:pt x="11156" y="13830"/>
                  <a:pt x="11156" y="13841"/>
                </a:cubicBezTo>
                <a:cubicBezTo>
                  <a:pt x="11145" y="13851"/>
                  <a:pt x="11059" y="13884"/>
                  <a:pt x="10973" y="13915"/>
                </a:cubicBezTo>
                <a:cubicBezTo>
                  <a:pt x="10887" y="13948"/>
                  <a:pt x="10791" y="13980"/>
                  <a:pt x="10759" y="13991"/>
                </a:cubicBezTo>
                <a:cubicBezTo>
                  <a:pt x="10737" y="14001"/>
                  <a:pt x="10684" y="14012"/>
                  <a:pt x="10641" y="14023"/>
                </a:cubicBezTo>
                <a:cubicBezTo>
                  <a:pt x="10609" y="14034"/>
                  <a:pt x="10566" y="14055"/>
                  <a:pt x="10544" y="14065"/>
                </a:cubicBezTo>
                <a:cubicBezTo>
                  <a:pt x="10534" y="14087"/>
                  <a:pt x="10491" y="14108"/>
                  <a:pt x="10470" y="14108"/>
                </a:cubicBezTo>
                <a:cubicBezTo>
                  <a:pt x="10437" y="14120"/>
                  <a:pt x="10405" y="14130"/>
                  <a:pt x="10405" y="14141"/>
                </a:cubicBezTo>
                <a:cubicBezTo>
                  <a:pt x="10394" y="14162"/>
                  <a:pt x="10373" y="14173"/>
                  <a:pt x="10351" y="14173"/>
                </a:cubicBezTo>
                <a:cubicBezTo>
                  <a:pt x="10319" y="14173"/>
                  <a:pt x="10255" y="14184"/>
                  <a:pt x="10212" y="14205"/>
                </a:cubicBezTo>
                <a:cubicBezTo>
                  <a:pt x="10165" y="14223"/>
                  <a:pt x="10140" y="14231"/>
                  <a:pt x="10121" y="14231"/>
                </a:cubicBezTo>
                <a:cubicBezTo>
                  <a:pt x="10105" y="14231"/>
                  <a:pt x="10092" y="14225"/>
                  <a:pt x="10072" y="14216"/>
                </a:cubicBezTo>
                <a:cubicBezTo>
                  <a:pt x="10061" y="14208"/>
                  <a:pt x="10052" y="14203"/>
                  <a:pt x="10039" y="14203"/>
                </a:cubicBezTo>
                <a:cubicBezTo>
                  <a:pt x="10018" y="14203"/>
                  <a:pt x="9986" y="14218"/>
                  <a:pt x="9912" y="14259"/>
                </a:cubicBezTo>
                <a:cubicBezTo>
                  <a:pt x="9815" y="14313"/>
                  <a:pt x="9783" y="14323"/>
                  <a:pt x="9719" y="14323"/>
                </a:cubicBezTo>
                <a:cubicBezTo>
                  <a:pt x="9676" y="14323"/>
                  <a:pt x="9590" y="14334"/>
                  <a:pt x="9526" y="14344"/>
                </a:cubicBezTo>
                <a:cubicBezTo>
                  <a:pt x="9472" y="14366"/>
                  <a:pt x="9364" y="14377"/>
                  <a:pt x="9300" y="14387"/>
                </a:cubicBezTo>
                <a:cubicBezTo>
                  <a:pt x="9247" y="14387"/>
                  <a:pt x="9171" y="14409"/>
                  <a:pt x="9139" y="14420"/>
                </a:cubicBezTo>
                <a:cubicBezTo>
                  <a:pt x="9107" y="14441"/>
                  <a:pt x="9021" y="14452"/>
                  <a:pt x="8914" y="14463"/>
                </a:cubicBezTo>
                <a:cubicBezTo>
                  <a:pt x="8818" y="14473"/>
                  <a:pt x="8668" y="14484"/>
                  <a:pt x="8582" y="14495"/>
                </a:cubicBezTo>
                <a:cubicBezTo>
                  <a:pt x="8453" y="14495"/>
                  <a:pt x="8432" y="14495"/>
                  <a:pt x="8410" y="14473"/>
                </a:cubicBezTo>
                <a:cubicBezTo>
                  <a:pt x="8398" y="14461"/>
                  <a:pt x="8389" y="14455"/>
                  <a:pt x="8373" y="14455"/>
                </a:cubicBezTo>
                <a:cubicBezTo>
                  <a:pt x="8362" y="14455"/>
                  <a:pt x="8347" y="14458"/>
                  <a:pt x="8324" y="14463"/>
                </a:cubicBezTo>
                <a:cubicBezTo>
                  <a:pt x="8299" y="14470"/>
                  <a:pt x="8261" y="14474"/>
                  <a:pt x="8216" y="14474"/>
                </a:cubicBezTo>
                <a:cubicBezTo>
                  <a:pt x="8065" y="14474"/>
                  <a:pt x="7833" y="14437"/>
                  <a:pt x="7734" y="14387"/>
                </a:cubicBezTo>
                <a:cubicBezTo>
                  <a:pt x="7727" y="14387"/>
                  <a:pt x="7701" y="14383"/>
                  <a:pt x="7668" y="14383"/>
                </a:cubicBezTo>
                <a:cubicBezTo>
                  <a:pt x="7652" y="14383"/>
                  <a:pt x="7634" y="14384"/>
                  <a:pt x="7616" y="14387"/>
                </a:cubicBezTo>
                <a:cubicBezTo>
                  <a:pt x="7595" y="14390"/>
                  <a:pt x="7577" y="14391"/>
                  <a:pt x="7562" y="14391"/>
                </a:cubicBezTo>
                <a:cubicBezTo>
                  <a:pt x="7516" y="14391"/>
                  <a:pt x="7490" y="14379"/>
                  <a:pt x="7434" y="14356"/>
                </a:cubicBezTo>
                <a:cubicBezTo>
                  <a:pt x="7391" y="14334"/>
                  <a:pt x="7316" y="14313"/>
                  <a:pt x="7283" y="14313"/>
                </a:cubicBezTo>
                <a:cubicBezTo>
                  <a:pt x="7209" y="14301"/>
                  <a:pt x="7155" y="14280"/>
                  <a:pt x="7155" y="14270"/>
                </a:cubicBezTo>
                <a:cubicBezTo>
                  <a:pt x="7155" y="14248"/>
                  <a:pt x="6908" y="14173"/>
                  <a:pt x="6811" y="14151"/>
                </a:cubicBezTo>
                <a:cubicBezTo>
                  <a:pt x="6769" y="14151"/>
                  <a:pt x="6683" y="14108"/>
                  <a:pt x="6597" y="14055"/>
                </a:cubicBezTo>
                <a:cubicBezTo>
                  <a:pt x="6522" y="14001"/>
                  <a:pt x="6447" y="13958"/>
                  <a:pt x="6425" y="13948"/>
                </a:cubicBezTo>
                <a:cubicBezTo>
                  <a:pt x="6308" y="13872"/>
                  <a:pt x="6297" y="13862"/>
                  <a:pt x="6286" y="13830"/>
                </a:cubicBezTo>
                <a:cubicBezTo>
                  <a:pt x="6286" y="13819"/>
                  <a:pt x="6243" y="13787"/>
                  <a:pt x="6201" y="13776"/>
                </a:cubicBezTo>
                <a:cubicBezTo>
                  <a:pt x="6136" y="13755"/>
                  <a:pt x="6093" y="13722"/>
                  <a:pt x="6061" y="13679"/>
                </a:cubicBezTo>
                <a:cubicBezTo>
                  <a:pt x="6029" y="13636"/>
                  <a:pt x="5975" y="13594"/>
                  <a:pt x="5953" y="13583"/>
                </a:cubicBezTo>
                <a:cubicBezTo>
                  <a:pt x="5922" y="13572"/>
                  <a:pt x="5900" y="13551"/>
                  <a:pt x="5900" y="13529"/>
                </a:cubicBezTo>
                <a:cubicBezTo>
                  <a:pt x="5900" y="13519"/>
                  <a:pt x="5846" y="13455"/>
                  <a:pt x="5793" y="13390"/>
                </a:cubicBezTo>
                <a:cubicBezTo>
                  <a:pt x="5729" y="13336"/>
                  <a:pt x="5653" y="13250"/>
                  <a:pt x="5610" y="13207"/>
                </a:cubicBezTo>
                <a:cubicBezTo>
                  <a:pt x="5578" y="13154"/>
                  <a:pt x="5524" y="13100"/>
                  <a:pt x="5503" y="13068"/>
                </a:cubicBezTo>
                <a:cubicBezTo>
                  <a:pt x="5471" y="13047"/>
                  <a:pt x="5439" y="13004"/>
                  <a:pt x="5417" y="12971"/>
                </a:cubicBezTo>
                <a:cubicBezTo>
                  <a:pt x="5396" y="12940"/>
                  <a:pt x="5342" y="12875"/>
                  <a:pt x="5310" y="12832"/>
                </a:cubicBezTo>
                <a:cubicBezTo>
                  <a:pt x="5267" y="12790"/>
                  <a:pt x="5214" y="12735"/>
                  <a:pt x="5192" y="12693"/>
                </a:cubicBezTo>
                <a:cubicBezTo>
                  <a:pt x="5160" y="12661"/>
                  <a:pt x="5128" y="12628"/>
                  <a:pt x="5117" y="12628"/>
                </a:cubicBezTo>
                <a:cubicBezTo>
                  <a:pt x="5085" y="12628"/>
                  <a:pt x="5042" y="12575"/>
                  <a:pt x="5042" y="12542"/>
                </a:cubicBezTo>
                <a:cubicBezTo>
                  <a:pt x="5042" y="12521"/>
                  <a:pt x="4999" y="12468"/>
                  <a:pt x="4956" y="12425"/>
                </a:cubicBezTo>
                <a:cubicBezTo>
                  <a:pt x="4913" y="12382"/>
                  <a:pt x="4870" y="12318"/>
                  <a:pt x="4849" y="12285"/>
                </a:cubicBezTo>
                <a:cubicBezTo>
                  <a:pt x="4828" y="12253"/>
                  <a:pt x="4763" y="12189"/>
                  <a:pt x="4709" y="12124"/>
                </a:cubicBezTo>
                <a:cubicBezTo>
                  <a:pt x="4656" y="12070"/>
                  <a:pt x="4592" y="11996"/>
                  <a:pt x="4570" y="11953"/>
                </a:cubicBezTo>
                <a:cubicBezTo>
                  <a:pt x="4549" y="11910"/>
                  <a:pt x="4495" y="11834"/>
                  <a:pt x="4463" y="11792"/>
                </a:cubicBezTo>
                <a:cubicBezTo>
                  <a:pt x="4430" y="11749"/>
                  <a:pt x="4387" y="11663"/>
                  <a:pt x="4356" y="11610"/>
                </a:cubicBezTo>
                <a:cubicBezTo>
                  <a:pt x="4323" y="11545"/>
                  <a:pt x="4291" y="11502"/>
                  <a:pt x="4270" y="11491"/>
                </a:cubicBezTo>
                <a:cubicBezTo>
                  <a:pt x="4248" y="11481"/>
                  <a:pt x="4227" y="11459"/>
                  <a:pt x="4227" y="11448"/>
                </a:cubicBezTo>
                <a:cubicBezTo>
                  <a:pt x="4227" y="11438"/>
                  <a:pt x="4205" y="11395"/>
                  <a:pt x="4184" y="11352"/>
                </a:cubicBezTo>
                <a:cubicBezTo>
                  <a:pt x="4151" y="11309"/>
                  <a:pt x="4108" y="11223"/>
                  <a:pt x="4077" y="11159"/>
                </a:cubicBezTo>
                <a:cubicBezTo>
                  <a:pt x="4044" y="11095"/>
                  <a:pt x="4012" y="11019"/>
                  <a:pt x="3991" y="10987"/>
                </a:cubicBezTo>
                <a:cubicBezTo>
                  <a:pt x="3980" y="10955"/>
                  <a:pt x="3948" y="10923"/>
                  <a:pt x="3937" y="10923"/>
                </a:cubicBezTo>
                <a:cubicBezTo>
                  <a:pt x="3915" y="10923"/>
                  <a:pt x="3851" y="10837"/>
                  <a:pt x="3862" y="10826"/>
                </a:cubicBezTo>
                <a:cubicBezTo>
                  <a:pt x="3872" y="10816"/>
                  <a:pt x="3851" y="10783"/>
                  <a:pt x="3830" y="10740"/>
                </a:cubicBezTo>
                <a:cubicBezTo>
                  <a:pt x="3808" y="10709"/>
                  <a:pt x="3776" y="10633"/>
                  <a:pt x="3765" y="10569"/>
                </a:cubicBezTo>
                <a:cubicBezTo>
                  <a:pt x="3755" y="10516"/>
                  <a:pt x="3712" y="10408"/>
                  <a:pt x="3679" y="10333"/>
                </a:cubicBezTo>
                <a:cubicBezTo>
                  <a:pt x="3637" y="10258"/>
                  <a:pt x="3615" y="10194"/>
                  <a:pt x="3615" y="10183"/>
                </a:cubicBezTo>
                <a:cubicBezTo>
                  <a:pt x="3615" y="10172"/>
                  <a:pt x="3605" y="10151"/>
                  <a:pt x="3583" y="10151"/>
                </a:cubicBezTo>
                <a:cubicBezTo>
                  <a:pt x="3572" y="10140"/>
                  <a:pt x="3562" y="10097"/>
                  <a:pt x="3562" y="10065"/>
                </a:cubicBezTo>
                <a:cubicBezTo>
                  <a:pt x="3551" y="10032"/>
                  <a:pt x="3529" y="9979"/>
                  <a:pt x="3519" y="9947"/>
                </a:cubicBezTo>
                <a:cubicBezTo>
                  <a:pt x="3379" y="9657"/>
                  <a:pt x="3304" y="9464"/>
                  <a:pt x="3293" y="9357"/>
                </a:cubicBezTo>
                <a:cubicBezTo>
                  <a:pt x="3283" y="9314"/>
                  <a:pt x="3272" y="9260"/>
                  <a:pt x="3262" y="9239"/>
                </a:cubicBezTo>
                <a:cubicBezTo>
                  <a:pt x="3250" y="9217"/>
                  <a:pt x="3240" y="9164"/>
                  <a:pt x="3229" y="9121"/>
                </a:cubicBezTo>
                <a:cubicBezTo>
                  <a:pt x="3229" y="9067"/>
                  <a:pt x="3207" y="8971"/>
                  <a:pt x="3197" y="8895"/>
                </a:cubicBezTo>
                <a:cubicBezTo>
                  <a:pt x="3176" y="8745"/>
                  <a:pt x="3176" y="8563"/>
                  <a:pt x="3207" y="8423"/>
                </a:cubicBezTo>
                <a:cubicBezTo>
                  <a:pt x="3219" y="8381"/>
                  <a:pt x="3219" y="8327"/>
                  <a:pt x="3219" y="8306"/>
                </a:cubicBezTo>
                <a:cubicBezTo>
                  <a:pt x="3207" y="8295"/>
                  <a:pt x="3219" y="8199"/>
                  <a:pt x="3240" y="8102"/>
                </a:cubicBezTo>
                <a:cubicBezTo>
                  <a:pt x="3262" y="7963"/>
                  <a:pt x="3272" y="7909"/>
                  <a:pt x="3293" y="7887"/>
                </a:cubicBezTo>
                <a:cubicBezTo>
                  <a:pt x="3326" y="7866"/>
                  <a:pt x="3336" y="7823"/>
                  <a:pt x="3347" y="7748"/>
                </a:cubicBezTo>
                <a:cubicBezTo>
                  <a:pt x="3347" y="7694"/>
                  <a:pt x="3358" y="7641"/>
                  <a:pt x="3369" y="7641"/>
                </a:cubicBezTo>
                <a:cubicBezTo>
                  <a:pt x="3379" y="7641"/>
                  <a:pt x="3433" y="7501"/>
                  <a:pt x="3465" y="7415"/>
                </a:cubicBezTo>
                <a:cubicBezTo>
                  <a:pt x="3476" y="7383"/>
                  <a:pt x="3497" y="7329"/>
                  <a:pt x="3508" y="7308"/>
                </a:cubicBezTo>
                <a:cubicBezTo>
                  <a:pt x="3529" y="7276"/>
                  <a:pt x="3551" y="7222"/>
                  <a:pt x="3551" y="7190"/>
                </a:cubicBezTo>
                <a:cubicBezTo>
                  <a:pt x="3551" y="7158"/>
                  <a:pt x="3562" y="7115"/>
                  <a:pt x="3583" y="7083"/>
                </a:cubicBezTo>
                <a:cubicBezTo>
                  <a:pt x="3594" y="7062"/>
                  <a:pt x="3615" y="7008"/>
                  <a:pt x="3615" y="6976"/>
                </a:cubicBezTo>
                <a:cubicBezTo>
                  <a:pt x="3626" y="6943"/>
                  <a:pt x="3648" y="6912"/>
                  <a:pt x="3658" y="6890"/>
                </a:cubicBezTo>
                <a:cubicBezTo>
                  <a:pt x="3679" y="6879"/>
                  <a:pt x="3701" y="6815"/>
                  <a:pt x="3712" y="6750"/>
                </a:cubicBezTo>
                <a:cubicBezTo>
                  <a:pt x="3733" y="6686"/>
                  <a:pt x="3755" y="6621"/>
                  <a:pt x="3765" y="6611"/>
                </a:cubicBezTo>
                <a:cubicBezTo>
                  <a:pt x="3776" y="6590"/>
                  <a:pt x="3798" y="6536"/>
                  <a:pt x="3819" y="6482"/>
                </a:cubicBezTo>
                <a:cubicBezTo>
                  <a:pt x="3830" y="6428"/>
                  <a:pt x="3872" y="6364"/>
                  <a:pt x="3905" y="6321"/>
                </a:cubicBezTo>
                <a:cubicBezTo>
                  <a:pt x="3937" y="6278"/>
                  <a:pt x="3991" y="6204"/>
                  <a:pt x="4023" y="6139"/>
                </a:cubicBezTo>
                <a:cubicBezTo>
                  <a:pt x="4055" y="6075"/>
                  <a:pt x="4098" y="6021"/>
                  <a:pt x="4108" y="6011"/>
                </a:cubicBezTo>
                <a:cubicBezTo>
                  <a:pt x="4130" y="5999"/>
                  <a:pt x="4151" y="5956"/>
                  <a:pt x="4173" y="5914"/>
                </a:cubicBezTo>
                <a:cubicBezTo>
                  <a:pt x="4194" y="5860"/>
                  <a:pt x="4216" y="5839"/>
                  <a:pt x="4270" y="5806"/>
                </a:cubicBezTo>
                <a:cubicBezTo>
                  <a:pt x="4441" y="5720"/>
                  <a:pt x="4645" y="5570"/>
                  <a:pt x="4677" y="5506"/>
                </a:cubicBezTo>
                <a:cubicBezTo>
                  <a:pt x="4688" y="5484"/>
                  <a:pt x="4742" y="5431"/>
                  <a:pt x="4785" y="5399"/>
                </a:cubicBezTo>
                <a:cubicBezTo>
                  <a:pt x="4892" y="5313"/>
                  <a:pt x="5031" y="5206"/>
                  <a:pt x="5117" y="5120"/>
                </a:cubicBezTo>
                <a:cubicBezTo>
                  <a:pt x="5149" y="5088"/>
                  <a:pt x="5224" y="5034"/>
                  <a:pt x="5288" y="5002"/>
                </a:cubicBezTo>
                <a:cubicBezTo>
                  <a:pt x="5342" y="4970"/>
                  <a:pt x="5417" y="4916"/>
                  <a:pt x="5450" y="4884"/>
                </a:cubicBezTo>
                <a:cubicBezTo>
                  <a:pt x="5567" y="4777"/>
                  <a:pt x="5696" y="4702"/>
                  <a:pt x="5803" y="4702"/>
                </a:cubicBezTo>
                <a:cubicBezTo>
                  <a:pt x="5846" y="4691"/>
                  <a:pt x="5932" y="4680"/>
                  <a:pt x="5986" y="4659"/>
                </a:cubicBezTo>
                <a:cubicBezTo>
                  <a:pt x="6029" y="4648"/>
                  <a:pt x="6093" y="4626"/>
                  <a:pt x="6125" y="4616"/>
                </a:cubicBezTo>
                <a:cubicBezTo>
                  <a:pt x="6146" y="4616"/>
                  <a:pt x="6179" y="4595"/>
                  <a:pt x="6179" y="4583"/>
                </a:cubicBezTo>
                <a:cubicBezTo>
                  <a:pt x="6189" y="4573"/>
                  <a:pt x="6222" y="4562"/>
                  <a:pt x="6286" y="4562"/>
                </a:cubicBezTo>
                <a:cubicBezTo>
                  <a:pt x="6340" y="4552"/>
                  <a:pt x="6415" y="4530"/>
                  <a:pt x="6479" y="4509"/>
                </a:cubicBezTo>
                <a:cubicBezTo>
                  <a:pt x="6533" y="4476"/>
                  <a:pt x="6608" y="4455"/>
                  <a:pt x="6661" y="4455"/>
                </a:cubicBezTo>
                <a:cubicBezTo>
                  <a:pt x="6715" y="4455"/>
                  <a:pt x="6780" y="4444"/>
                  <a:pt x="6811" y="4423"/>
                </a:cubicBezTo>
                <a:cubicBezTo>
                  <a:pt x="6844" y="4412"/>
                  <a:pt x="6897" y="4402"/>
                  <a:pt x="6919" y="4402"/>
                </a:cubicBezTo>
                <a:cubicBezTo>
                  <a:pt x="6940" y="4402"/>
                  <a:pt x="6994" y="4390"/>
                  <a:pt x="7037" y="4369"/>
                </a:cubicBezTo>
                <a:cubicBezTo>
                  <a:pt x="7069" y="4359"/>
                  <a:pt x="7133" y="4348"/>
                  <a:pt x="7166" y="4348"/>
                </a:cubicBezTo>
                <a:cubicBezTo>
                  <a:pt x="7209" y="4348"/>
                  <a:pt x="7230" y="4337"/>
                  <a:pt x="7241" y="4326"/>
                </a:cubicBezTo>
                <a:cubicBezTo>
                  <a:pt x="7241" y="4306"/>
                  <a:pt x="7249" y="4298"/>
                  <a:pt x="7281" y="4298"/>
                </a:cubicBezTo>
                <a:cubicBezTo>
                  <a:pt x="7299" y="4298"/>
                  <a:pt x="7324" y="4301"/>
                  <a:pt x="7359" y="4305"/>
                </a:cubicBezTo>
                <a:lnTo>
                  <a:pt x="7605" y="4305"/>
                </a:lnTo>
                <a:cubicBezTo>
                  <a:pt x="7712" y="4294"/>
                  <a:pt x="7734" y="4294"/>
                  <a:pt x="7755" y="4273"/>
                </a:cubicBezTo>
                <a:cubicBezTo>
                  <a:pt x="7767" y="4240"/>
                  <a:pt x="7788" y="4240"/>
                  <a:pt x="7917" y="4240"/>
                </a:cubicBezTo>
                <a:cubicBezTo>
                  <a:pt x="8034" y="4240"/>
                  <a:pt x="8067" y="4230"/>
                  <a:pt x="8131" y="4197"/>
                </a:cubicBezTo>
                <a:cubicBezTo>
                  <a:pt x="8170" y="4182"/>
                  <a:pt x="8192" y="4172"/>
                  <a:pt x="8210" y="4172"/>
                </a:cubicBezTo>
                <a:cubicBezTo>
                  <a:pt x="8216" y="4172"/>
                  <a:pt x="8222" y="4173"/>
                  <a:pt x="8227" y="4176"/>
                </a:cubicBezTo>
                <a:cubicBezTo>
                  <a:pt x="8236" y="4181"/>
                  <a:pt x="8249" y="4183"/>
                  <a:pt x="8267" y="4183"/>
                </a:cubicBezTo>
                <a:cubicBezTo>
                  <a:pt x="8292" y="4183"/>
                  <a:pt x="8328" y="4178"/>
                  <a:pt x="8378" y="4166"/>
                </a:cubicBezTo>
                <a:cubicBezTo>
                  <a:pt x="8456" y="4140"/>
                  <a:pt x="8589" y="4125"/>
                  <a:pt x="8682" y="4125"/>
                </a:cubicBezTo>
                <a:cubicBezTo>
                  <a:pt x="8742" y="4125"/>
                  <a:pt x="8785" y="4131"/>
                  <a:pt x="8785" y="4144"/>
                </a:cubicBezTo>
                <a:cubicBezTo>
                  <a:pt x="8785" y="4144"/>
                  <a:pt x="8849" y="4154"/>
                  <a:pt x="8925" y="4154"/>
                </a:cubicBezTo>
                <a:cubicBezTo>
                  <a:pt x="9011" y="4154"/>
                  <a:pt x="9085" y="4166"/>
                  <a:pt x="9097" y="4176"/>
                </a:cubicBezTo>
                <a:cubicBezTo>
                  <a:pt x="9118" y="4187"/>
                  <a:pt x="9225" y="4197"/>
                  <a:pt x="9343" y="4197"/>
                </a:cubicBezTo>
                <a:cubicBezTo>
                  <a:pt x="9461" y="4197"/>
                  <a:pt x="9590" y="4208"/>
                  <a:pt x="9622" y="4219"/>
                </a:cubicBezTo>
                <a:cubicBezTo>
                  <a:pt x="9665" y="4230"/>
                  <a:pt x="9740" y="4251"/>
                  <a:pt x="9805" y="4251"/>
                </a:cubicBezTo>
                <a:cubicBezTo>
                  <a:pt x="9858" y="4262"/>
                  <a:pt x="9922" y="4273"/>
                  <a:pt x="9933" y="4283"/>
                </a:cubicBezTo>
                <a:cubicBezTo>
                  <a:pt x="9955" y="4294"/>
                  <a:pt x="10041" y="4294"/>
                  <a:pt x="10126" y="4294"/>
                </a:cubicBezTo>
                <a:cubicBezTo>
                  <a:pt x="10255" y="4294"/>
                  <a:pt x="10276" y="4294"/>
                  <a:pt x="10298" y="4326"/>
                </a:cubicBezTo>
                <a:cubicBezTo>
                  <a:pt x="10319" y="4348"/>
                  <a:pt x="10437" y="4369"/>
                  <a:pt x="10684" y="4412"/>
                </a:cubicBezTo>
                <a:cubicBezTo>
                  <a:pt x="10727" y="4423"/>
                  <a:pt x="10802" y="4444"/>
                  <a:pt x="10845" y="4466"/>
                </a:cubicBezTo>
                <a:cubicBezTo>
                  <a:pt x="10887" y="4498"/>
                  <a:pt x="10942" y="4509"/>
                  <a:pt x="10952" y="4509"/>
                </a:cubicBezTo>
                <a:cubicBezTo>
                  <a:pt x="11016" y="4509"/>
                  <a:pt x="11123" y="4552"/>
                  <a:pt x="11199" y="4616"/>
                </a:cubicBezTo>
                <a:cubicBezTo>
                  <a:pt x="11242" y="4648"/>
                  <a:pt x="11295" y="4680"/>
                  <a:pt x="11328" y="4691"/>
                </a:cubicBezTo>
                <a:cubicBezTo>
                  <a:pt x="11371" y="4702"/>
                  <a:pt x="11392" y="4723"/>
                  <a:pt x="11392" y="4745"/>
                </a:cubicBezTo>
                <a:cubicBezTo>
                  <a:pt x="11392" y="4755"/>
                  <a:pt x="11402" y="4777"/>
                  <a:pt x="11424" y="4798"/>
                </a:cubicBezTo>
                <a:cubicBezTo>
                  <a:pt x="11499" y="4841"/>
                  <a:pt x="11767" y="5120"/>
                  <a:pt x="11810" y="5195"/>
                </a:cubicBezTo>
                <a:cubicBezTo>
                  <a:pt x="11843" y="5238"/>
                  <a:pt x="11864" y="5270"/>
                  <a:pt x="11874" y="5270"/>
                </a:cubicBezTo>
                <a:cubicBezTo>
                  <a:pt x="11885" y="5270"/>
                  <a:pt x="11917" y="5334"/>
                  <a:pt x="11960" y="5410"/>
                </a:cubicBezTo>
                <a:cubicBezTo>
                  <a:pt x="12014" y="5517"/>
                  <a:pt x="12057" y="5581"/>
                  <a:pt x="12143" y="5667"/>
                </a:cubicBezTo>
                <a:cubicBezTo>
                  <a:pt x="12218" y="5742"/>
                  <a:pt x="12282" y="5828"/>
                  <a:pt x="12314" y="5892"/>
                </a:cubicBezTo>
                <a:cubicBezTo>
                  <a:pt x="12346" y="5968"/>
                  <a:pt x="12379" y="6011"/>
                  <a:pt x="12400" y="6011"/>
                </a:cubicBezTo>
                <a:cubicBezTo>
                  <a:pt x="12432" y="6011"/>
                  <a:pt x="12453" y="6032"/>
                  <a:pt x="12465" y="6107"/>
                </a:cubicBezTo>
                <a:cubicBezTo>
                  <a:pt x="12475" y="6139"/>
                  <a:pt x="12496" y="6182"/>
                  <a:pt x="12518" y="6214"/>
                </a:cubicBezTo>
                <a:cubicBezTo>
                  <a:pt x="12604" y="6364"/>
                  <a:pt x="12786" y="6750"/>
                  <a:pt x="12797" y="6804"/>
                </a:cubicBezTo>
                <a:cubicBezTo>
                  <a:pt x="12808" y="6847"/>
                  <a:pt x="12818" y="6912"/>
                  <a:pt x="12829" y="6965"/>
                </a:cubicBezTo>
                <a:cubicBezTo>
                  <a:pt x="12840" y="7008"/>
                  <a:pt x="12872" y="7083"/>
                  <a:pt x="12894" y="7136"/>
                </a:cubicBezTo>
                <a:cubicBezTo>
                  <a:pt x="12937" y="7212"/>
                  <a:pt x="12937" y="7244"/>
                  <a:pt x="12937" y="7319"/>
                </a:cubicBezTo>
                <a:cubicBezTo>
                  <a:pt x="12925" y="7383"/>
                  <a:pt x="12937" y="7415"/>
                  <a:pt x="12947" y="7437"/>
                </a:cubicBezTo>
                <a:cubicBezTo>
                  <a:pt x="12990" y="7469"/>
                  <a:pt x="13001" y="7534"/>
                  <a:pt x="12979" y="7555"/>
                </a:cubicBezTo>
                <a:cubicBezTo>
                  <a:pt x="12968" y="7565"/>
                  <a:pt x="12968" y="7598"/>
                  <a:pt x="12990" y="7641"/>
                </a:cubicBezTo>
                <a:cubicBezTo>
                  <a:pt x="13001" y="7684"/>
                  <a:pt x="13011" y="7748"/>
                  <a:pt x="13022" y="7791"/>
                </a:cubicBezTo>
                <a:cubicBezTo>
                  <a:pt x="13033" y="7844"/>
                  <a:pt x="13044" y="7898"/>
                  <a:pt x="13054" y="7920"/>
                </a:cubicBezTo>
                <a:cubicBezTo>
                  <a:pt x="13076" y="7952"/>
                  <a:pt x="13087" y="8006"/>
                  <a:pt x="13076" y="8199"/>
                </a:cubicBezTo>
                <a:cubicBezTo>
                  <a:pt x="13076" y="8338"/>
                  <a:pt x="13087" y="8456"/>
                  <a:pt x="13087" y="8456"/>
                </a:cubicBezTo>
                <a:cubicBezTo>
                  <a:pt x="13097" y="8478"/>
                  <a:pt x="13108" y="8681"/>
                  <a:pt x="13108" y="8928"/>
                </a:cubicBezTo>
                <a:cubicBezTo>
                  <a:pt x="13119" y="9314"/>
                  <a:pt x="13108" y="9389"/>
                  <a:pt x="13087" y="9453"/>
                </a:cubicBezTo>
                <a:cubicBezTo>
                  <a:pt x="13076" y="9496"/>
                  <a:pt x="13054" y="9560"/>
                  <a:pt x="13054" y="9582"/>
                </a:cubicBezTo>
                <a:cubicBezTo>
                  <a:pt x="13044" y="9646"/>
                  <a:pt x="13001" y="9786"/>
                  <a:pt x="12947" y="9904"/>
                </a:cubicBezTo>
                <a:cubicBezTo>
                  <a:pt x="12925" y="9968"/>
                  <a:pt x="12915" y="10011"/>
                  <a:pt x="12925" y="10044"/>
                </a:cubicBezTo>
                <a:cubicBezTo>
                  <a:pt x="12925" y="10075"/>
                  <a:pt x="12925" y="10097"/>
                  <a:pt x="12915" y="10118"/>
                </a:cubicBezTo>
                <a:cubicBezTo>
                  <a:pt x="12894" y="10129"/>
                  <a:pt x="12872" y="10183"/>
                  <a:pt x="12861" y="10247"/>
                </a:cubicBezTo>
                <a:cubicBezTo>
                  <a:pt x="12851" y="10301"/>
                  <a:pt x="12818" y="10397"/>
                  <a:pt x="12786" y="10451"/>
                </a:cubicBezTo>
                <a:cubicBezTo>
                  <a:pt x="12765" y="10504"/>
                  <a:pt x="12732" y="10569"/>
                  <a:pt x="12732" y="10590"/>
                </a:cubicBezTo>
                <a:cubicBezTo>
                  <a:pt x="12732" y="10644"/>
                  <a:pt x="12689" y="10762"/>
                  <a:pt x="12647" y="10848"/>
                </a:cubicBezTo>
                <a:cubicBezTo>
                  <a:pt x="12615" y="10891"/>
                  <a:pt x="12604" y="10923"/>
                  <a:pt x="12615" y="10966"/>
                </a:cubicBezTo>
                <a:cubicBezTo>
                  <a:pt x="12625" y="11009"/>
                  <a:pt x="12615" y="11030"/>
                  <a:pt x="12572" y="11095"/>
                </a:cubicBezTo>
                <a:cubicBezTo>
                  <a:pt x="12550" y="11148"/>
                  <a:pt x="12508" y="11191"/>
                  <a:pt x="12496" y="11202"/>
                </a:cubicBezTo>
                <a:cubicBezTo>
                  <a:pt x="12486" y="11212"/>
                  <a:pt x="12465" y="11245"/>
                  <a:pt x="12453" y="11277"/>
                </a:cubicBezTo>
                <a:cubicBezTo>
                  <a:pt x="12443" y="11309"/>
                  <a:pt x="12400" y="11362"/>
                  <a:pt x="12379" y="11384"/>
                </a:cubicBezTo>
                <a:cubicBezTo>
                  <a:pt x="12346" y="11417"/>
                  <a:pt x="12314" y="11481"/>
                  <a:pt x="12293" y="11513"/>
                </a:cubicBezTo>
                <a:cubicBezTo>
                  <a:pt x="12282" y="11556"/>
                  <a:pt x="12229" y="11620"/>
                  <a:pt x="12186" y="11663"/>
                </a:cubicBezTo>
                <a:cubicBezTo>
                  <a:pt x="12143" y="11695"/>
                  <a:pt x="12100" y="11738"/>
                  <a:pt x="12100" y="11749"/>
                </a:cubicBezTo>
                <a:cubicBezTo>
                  <a:pt x="12100" y="11792"/>
                  <a:pt x="11950" y="12017"/>
                  <a:pt x="11917" y="12028"/>
                </a:cubicBezTo>
                <a:cubicBezTo>
                  <a:pt x="11896" y="12039"/>
                  <a:pt x="11831" y="12103"/>
                  <a:pt x="11778" y="12167"/>
                </a:cubicBezTo>
                <a:cubicBezTo>
                  <a:pt x="11649" y="12306"/>
                  <a:pt x="11660" y="12296"/>
                  <a:pt x="11607" y="12339"/>
                </a:cubicBezTo>
                <a:cubicBezTo>
                  <a:pt x="11585" y="12360"/>
                  <a:pt x="11552" y="12392"/>
                  <a:pt x="11552" y="12414"/>
                </a:cubicBezTo>
                <a:cubicBezTo>
                  <a:pt x="11542" y="12435"/>
                  <a:pt x="11521" y="12446"/>
                  <a:pt x="11510" y="12446"/>
                </a:cubicBezTo>
                <a:cubicBezTo>
                  <a:pt x="11499" y="12446"/>
                  <a:pt x="11456" y="12489"/>
                  <a:pt x="11424" y="12542"/>
                </a:cubicBezTo>
                <a:cubicBezTo>
                  <a:pt x="11381" y="12596"/>
                  <a:pt x="11316" y="12661"/>
                  <a:pt x="11285" y="12693"/>
                </a:cubicBezTo>
                <a:cubicBezTo>
                  <a:pt x="11252" y="12725"/>
                  <a:pt x="11220" y="12757"/>
                  <a:pt x="11220" y="12768"/>
                </a:cubicBezTo>
                <a:cubicBezTo>
                  <a:pt x="11220" y="12800"/>
                  <a:pt x="11027" y="12918"/>
                  <a:pt x="10866" y="12983"/>
                </a:cubicBezTo>
                <a:cubicBezTo>
                  <a:pt x="10770" y="13014"/>
                  <a:pt x="10684" y="13068"/>
                  <a:pt x="10663" y="13090"/>
                </a:cubicBezTo>
                <a:cubicBezTo>
                  <a:pt x="10626" y="13135"/>
                  <a:pt x="10498" y="13180"/>
                  <a:pt x="10439" y="13180"/>
                </a:cubicBezTo>
                <a:cubicBezTo>
                  <a:pt x="10429" y="13180"/>
                  <a:pt x="10421" y="13179"/>
                  <a:pt x="10415" y="13176"/>
                </a:cubicBezTo>
                <a:cubicBezTo>
                  <a:pt x="10412" y="13172"/>
                  <a:pt x="10406" y="13169"/>
                  <a:pt x="10398" y="13169"/>
                </a:cubicBezTo>
                <a:cubicBezTo>
                  <a:pt x="10384" y="13169"/>
                  <a:pt x="10360" y="13177"/>
                  <a:pt x="10319" y="13197"/>
                </a:cubicBezTo>
                <a:cubicBezTo>
                  <a:pt x="10180" y="13261"/>
                  <a:pt x="9998" y="13336"/>
                  <a:pt x="9986" y="13336"/>
                </a:cubicBezTo>
                <a:cubicBezTo>
                  <a:pt x="9976" y="13336"/>
                  <a:pt x="9901" y="13369"/>
                  <a:pt x="9815" y="13412"/>
                </a:cubicBezTo>
                <a:cubicBezTo>
                  <a:pt x="9729" y="13455"/>
                  <a:pt x="9633" y="13497"/>
                  <a:pt x="9590" y="13497"/>
                </a:cubicBezTo>
                <a:cubicBezTo>
                  <a:pt x="9557" y="13508"/>
                  <a:pt x="9493" y="13540"/>
                  <a:pt x="9450" y="13572"/>
                </a:cubicBezTo>
                <a:cubicBezTo>
                  <a:pt x="9397" y="13594"/>
                  <a:pt x="9343" y="13626"/>
                  <a:pt x="9311" y="13636"/>
                </a:cubicBezTo>
                <a:cubicBezTo>
                  <a:pt x="9279" y="13636"/>
                  <a:pt x="9204" y="13658"/>
                  <a:pt x="9161" y="13669"/>
                </a:cubicBezTo>
                <a:cubicBezTo>
                  <a:pt x="9112" y="13685"/>
                  <a:pt x="9086" y="13693"/>
                  <a:pt x="9068" y="13693"/>
                </a:cubicBezTo>
                <a:cubicBezTo>
                  <a:pt x="9051" y="13693"/>
                  <a:pt x="9043" y="13685"/>
                  <a:pt x="9032" y="13669"/>
                </a:cubicBezTo>
                <a:cubicBezTo>
                  <a:pt x="9022" y="13658"/>
                  <a:pt x="9011" y="13653"/>
                  <a:pt x="8997" y="13653"/>
                </a:cubicBezTo>
                <a:cubicBezTo>
                  <a:pt x="8984" y="13653"/>
                  <a:pt x="8968" y="13658"/>
                  <a:pt x="8946" y="13669"/>
                </a:cubicBezTo>
                <a:cubicBezTo>
                  <a:pt x="8918" y="13679"/>
                  <a:pt x="8854" y="13684"/>
                  <a:pt x="8792" y="13684"/>
                </a:cubicBezTo>
                <a:cubicBezTo>
                  <a:pt x="8716" y="13684"/>
                  <a:pt x="8641" y="13676"/>
                  <a:pt x="8635" y="13658"/>
                </a:cubicBezTo>
                <a:cubicBezTo>
                  <a:pt x="8635" y="13653"/>
                  <a:pt x="8630" y="13650"/>
                  <a:pt x="8612" y="13650"/>
                </a:cubicBezTo>
                <a:cubicBezTo>
                  <a:pt x="8595" y="13650"/>
                  <a:pt x="8565" y="13653"/>
                  <a:pt x="8517" y="13658"/>
                </a:cubicBezTo>
                <a:cubicBezTo>
                  <a:pt x="8453" y="13669"/>
                  <a:pt x="8378" y="13679"/>
                  <a:pt x="8356" y="13679"/>
                </a:cubicBezTo>
                <a:cubicBezTo>
                  <a:pt x="8281" y="13679"/>
                  <a:pt x="8099" y="13626"/>
                  <a:pt x="8013" y="13583"/>
                </a:cubicBezTo>
                <a:cubicBezTo>
                  <a:pt x="7970" y="13562"/>
                  <a:pt x="7895" y="13529"/>
                  <a:pt x="7841" y="13508"/>
                </a:cubicBezTo>
                <a:cubicBezTo>
                  <a:pt x="7788" y="13497"/>
                  <a:pt x="7712" y="13455"/>
                  <a:pt x="7670" y="13433"/>
                </a:cubicBezTo>
                <a:cubicBezTo>
                  <a:pt x="7573" y="13358"/>
                  <a:pt x="7498" y="13326"/>
                  <a:pt x="7466" y="13326"/>
                </a:cubicBezTo>
                <a:cubicBezTo>
                  <a:pt x="7445" y="13326"/>
                  <a:pt x="7380" y="13293"/>
                  <a:pt x="7316" y="13240"/>
                </a:cubicBezTo>
                <a:cubicBezTo>
                  <a:pt x="7241" y="13197"/>
                  <a:pt x="7176" y="13164"/>
                  <a:pt x="7166" y="13164"/>
                </a:cubicBezTo>
                <a:cubicBezTo>
                  <a:pt x="7144" y="13164"/>
                  <a:pt x="7133" y="13154"/>
                  <a:pt x="7123" y="13143"/>
                </a:cubicBezTo>
                <a:cubicBezTo>
                  <a:pt x="7123" y="13133"/>
                  <a:pt x="6790" y="12971"/>
                  <a:pt x="6769" y="12971"/>
                </a:cubicBezTo>
                <a:cubicBezTo>
                  <a:pt x="6747" y="12971"/>
                  <a:pt x="6630" y="12875"/>
                  <a:pt x="6597" y="12832"/>
                </a:cubicBezTo>
                <a:cubicBezTo>
                  <a:pt x="6565" y="12800"/>
                  <a:pt x="6511" y="12757"/>
                  <a:pt x="6458" y="12725"/>
                </a:cubicBezTo>
                <a:cubicBezTo>
                  <a:pt x="6361" y="12671"/>
                  <a:pt x="6286" y="12596"/>
                  <a:pt x="6211" y="12499"/>
                </a:cubicBezTo>
                <a:cubicBezTo>
                  <a:pt x="6189" y="12468"/>
                  <a:pt x="6158" y="12446"/>
                  <a:pt x="6146" y="12446"/>
                </a:cubicBezTo>
                <a:cubicBezTo>
                  <a:pt x="6125" y="12446"/>
                  <a:pt x="6093" y="12414"/>
                  <a:pt x="6072" y="12382"/>
                </a:cubicBezTo>
                <a:cubicBezTo>
                  <a:pt x="6050" y="12349"/>
                  <a:pt x="6007" y="12306"/>
                  <a:pt x="5986" y="12296"/>
                </a:cubicBezTo>
                <a:cubicBezTo>
                  <a:pt x="5965" y="12275"/>
                  <a:pt x="5953" y="12253"/>
                  <a:pt x="5953" y="12232"/>
                </a:cubicBezTo>
                <a:cubicBezTo>
                  <a:pt x="5953" y="12221"/>
                  <a:pt x="5922" y="12189"/>
                  <a:pt x="5900" y="12167"/>
                </a:cubicBezTo>
                <a:cubicBezTo>
                  <a:pt x="5868" y="12146"/>
                  <a:pt x="5825" y="12092"/>
                  <a:pt x="5793" y="12049"/>
                </a:cubicBezTo>
                <a:cubicBezTo>
                  <a:pt x="5771" y="12006"/>
                  <a:pt x="5729" y="11931"/>
                  <a:pt x="5696" y="11888"/>
                </a:cubicBezTo>
                <a:cubicBezTo>
                  <a:pt x="5674" y="11856"/>
                  <a:pt x="5610" y="11770"/>
                  <a:pt x="5578" y="11706"/>
                </a:cubicBezTo>
                <a:cubicBezTo>
                  <a:pt x="5535" y="11641"/>
                  <a:pt x="5503" y="11588"/>
                  <a:pt x="5493" y="11588"/>
                </a:cubicBezTo>
                <a:cubicBezTo>
                  <a:pt x="5493" y="11588"/>
                  <a:pt x="5450" y="11534"/>
                  <a:pt x="5396" y="11459"/>
                </a:cubicBezTo>
                <a:cubicBezTo>
                  <a:pt x="5353" y="11384"/>
                  <a:pt x="5310" y="11331"/>
                  <a:pt x="5300" y="11331"/>
                </a:cubicBezTo>
                <a:cubicBezTo>
                  <a:pt x="5288" y="11331"/>
                  <a:pt x="5278" y="11298"/>
                  <a:pt x="5257" y="11266"/>
                </a:cubicBezTo>
                <a:cubicBezTo>
                  <a:pt x="5245" y="11234"/>
                  <a:pt x="5203" y="11169"/>
                  <a:pt x="5160" y="11127"/>
                </a:cubicBezTo>
                <a:cubicBezTo>
                  <a:pt x="5117" y="11084"/>
                  <a:pt x="5085" y="11041"/>
                  <a:pt x="5085" y="11030"/>
                </a:cubicBezTo>
                <a:cubicBezTo>
                  <a:pt x="5085" y="11019"/>
                  <a:pt x="5074" y="10987"/>
                  <a:pt x="5042" y="10955"/>
                </a:cubicBezTo>
                <a:cubicBezTo>
                  <a:pt x="5021" y="10933"/>
                  <a:pt x="5009" y="10902"/>
                  <a:pt x="5009" y="10880"/>
                </a:cubicBezTo>
                <a:cubicBezTo>
                  <a:pt x="5009" y="10869"/>
                  <a:pt x="4988" y="10826"/>
                  <a:pt x="4956" y="10794"/>
                </a:cubicBezTo>
                <a:cubicBezTo>
                  <a:pt x="4935" y="10773"/>
                  <a:pt x="4913" y="10730"/>
                  <a:pt x="4913" y="10709"/>
                </a:cubicBezTo>
                <a:cubicBezTo>
                  <a:pt x="4913" y="10655"/>
                  <a:pt x="4849" y="10526"/>
                  <a:pt x="4773" y="10440"/>
                </a:cubicBezTo>
                <a:cubicBezTo>
                  <a:pt x="4634" y="10247"/>
                  <a:pt x="4580" y="10151"/>
                  <a:pt x="4549" y="10001"/>
                </a:cubicBezTo>
                <a:cubicBezTo>
                  <a:pt x="4516" y="9915"/>
                  <a:pt x="4484" y="9818"/>
                  <a:pt x="4463" y="9775"/>
                </a:cubicBezTo>
                <a:cubicBezTo>
                  <a:pt x="4430" y="9722"/>
                  <a:pt x="4420" y="9679"/>
                  <a:pt x="4420" y="9550"/>
                </a:cubicBezTo>
                <a:cubicBezTo>
                  <a:pt x="4409" y="9453"/>
                  <a:pt x="4398" y="9357"/>
                  <a:pt x="4387" y="9336"/>
                </a:cubicBezTo>
                <a:cubicBezTo>
                  <a:pt x="4356" y="9282"/>
                  <a:pt x="4313" y="9046"/>
                  <a:pt x="4334" y="9014"/>
                </a:cubicBezTo>
                <a:cubicBezTo>
                  <a:pt x="4334" y="9003"/>
                  <a:pt x="4323" y="8928"/>
                  <a:pt x="4302" y="8853"/>
                </a:cubicBezTo>
                <a:cubicBezTo>
                  <a:pt x="4280" y="8756"/>
                  <a:pt x="4270" y="8702"/>
                  <a:pt x="4291" y="8692"/>
                </a:cubicBezTo>
                <a:cubicBezTo>
                  <a:pt x="4291" y="8671"/>
                  <a:pt x="4302" y="8585"/>
                  <a:pt x="4302" y="8499"/>
                </a:cubicBezTo>
                <a:cubicBezTo>
                  <a:pt x="4291" y="8402"/>
                  <a:pt x="4302" y="8295"/>
                  <a:pt x="4313" y="8242"/>
                </a:cubicBezTo>
                <a:cubicBezTo>
                  <a:pt x="4323" y="8199"/>
                  <a:pt x="4344" y="8113"/>
                  <a:pt x="4344" y="8059"/>
                </a:cubicBezTo>
                <a:cubicBezTo>
                  <a:pt x="4366" y="7844"/>
                  <a:pt x="4398" y="7758"/>
                  <a:pt x="4495" y="7544"/>
                </a:cubicBezTo>
                <a:cubicBezTo>
                  <a:pt x="4570" y="7405"/>
                  <a:pt x="4613" y="7298"/>
                  <a:pt x="4613" y="7233"/>
                </a:cubicBezTo>
                <a:cubicBezTo>
                  <a:pt x="4634" y="7136"/>
                  <a:pt x="4656" y="7083"/>
                  <a:pt x="4731" y="7008"/>
                </a:cubicBezTo>
                <a:cubicBezTo>
                  <a:pt x="4859" y="6869"/>
                  <a:pt x="4913" y="6804"/>
                  <a:pt x="4956" y="6718"/>
                </a:cubicBezTo>
                <a:cubicBezTo>
                  <a:pt x="4978" y="6676"/>
                  <a:pt x="4999" y="6621"/>
                  <a:pt x="5021" y="6611"/>
                </a:cubicBezTo>
                <a:cubicBezTo>
                  <a:pt x="5042" y="6590"/>
                  <a:pt x="5074" y="6536"/>
                  <a:pt x="5095" y="6493"/>
                </a:cubicBezTo>
                <a:cubicBezTo>
                  <a:pt x="5171" y="6354"/>
                  <a:pt x="5417" y="6128"/>
                  <a:pt x="5589" y="6032"/>
                </a:cubicBezTo>
                <a:cubicBezTo>
                  <a:pt x="5674" y="5989"/>
                  <a:pt x="5760" y="5956"/>
                  <a:pt x="5793" y="5956"/>
                </a:cubicBezTo>
                <a:cubicBezTo>
                  <a:pt x="5825" y="5956"/>
                  <a:pt x="5889" y="5946"/>
                  <a:pt x="5943" y="5935"/>
                </a:cubicBezTo>
                <a:cubicBezTo>
                  <a:pt x="5996" y="5914"/>
                  <a:pt x="6061" y="5903"/>
                  <a:pt x="6082" y="5892"/>
                </a:cubicBezTo>
                <a:cubicBezTo>
                  <a:pt x="6115" y="5882"/>
                  <a:pt x="6179" y="5860"/>
                  <a:pt x="6222" y="5839"/>
                </a:cubicBezTo>
                <a:cubicBezTo>
                  <a:pt x="6275" y="5817"/>
                  <a:pt x="6351" y="5785"/>
                  <a:pt x="6404" y="5785"/>
                </a:cubicBezTo>
                <a:cubicBezTo>
                  <a:pt x="6447" y="5775"/>
                  <a:pt x="6501" y="5763"/>
                  <a:pt x="6522" y="5763"/>
                </a:cubicBezTo>
                <a:cubicBezTo>
                  <a:pt x="6565" y="5732"/>
                  <a:pt x="6715" y="5699"/>
                  <a:pt x="6811" y="5678"/>
                </a:cubicBezTo>
                <a:cubicBezTo>
                  <a:pt x="6866" y="5678"/>
                  <a:pt x="6919" y="5656"/>
                  <a:pt x="6930" y="5646"/>
                </a:cubicBezTo>
                <a:cubicBezTo>
                  <a:pt x="6946" y="5630"/>
                  <a:pt x="6961" y="5620"/>
                  <a:pt x="6989" y="5620"/>
                </a:cubicBezTo>
                <a:cubicBezTo>
                  <a:pt x="7000" y="5620"/>
                  <a:pt x="7012" y="5621"/>
                  <a:pt x="7026" y="5624"/>
                </a:cubicBezTo>
                <a:cubicBezTo>
                  <a:pt x="7038" y="5627"/>
                  <a:pt x="7052" y="5629"/>
                  <a:pt x="7066" y="5629"/>
                </a:cubicBezTo>
                <a:cubicBezTo>
                  <a:pt x="7099" y="5629"/>
                  <a:pt x="7135" y="5621"/>
                  <a:pt x="7166" y="5613"/>
                </a:cubicBezTo>
                <a:cubicBezTo>
                  <a:pt x="7198" y="5603"/>
                  <a:pt x="7241" y="5592"/>
                  <a:pt x="7273" y="5592"/>
                </a:cubicBezTo>
                <a:cubicBezTo>
                  <a:pt x="7295" y="5592"/>
                  <a:pt x="7369" y="5581"/>
                  <a:pt x="7423" y="5570"/>
                </a:cubicBezTo>
                <a:cubicBezTo>
                  <a:pt x="7488" y="5560"/>
                  <a:pt x="7605" y="5549"/>
                  <a:pt x="7702" y="5549"/>
                </a:cubicBezTo>
                <a:cubicBezTo>
                  <a:pt x="7809" y="5549"/>
                  <a:pt x="7895" y="5539"/>
                  <a:pt x="7917" y="5527"/>
                </a:cubicBezTo>
                <a:cubicBezTo>
                  <a:pt x="7948" y="5517"/>
                  <a:pt x="7991" y="5506"/>
                  <a:pt x="8013" y="5496"/>
                </a:cubicBezTo>
                <a:cubicBezTo>
                  <a:pt x="8034" y="5496"/>
                  <a:pt x="8077" y="5474"/>
                  <a:pt x="8120" y="5463"/>
                </a:cubicBezTo>
                <a:cubicBezTo>
                  <a:pt x="8151" y="5451"/>
                  <a:pt x="8172" y="5445"/>
                  <a:pt x="8190" y="5445"/>
                </a:cubicBezTo>
                <a:cubicBezTo>
                  <a:pt x="8203" y="5445"/>
                  <a:pt x="8214" y="5448"/>
                  <a:pt x="8227" y="5453"/>
                </a:cubicBezTo>
                <a:cubicBezTo>
                  <a:pt x="8244" y="5463"/>
                  <a:pt x="8260" y="5469"/>
                  <a:pt x="8279" y="5469"/>
                </a:cubicBezTo>
                <a:cubicBezTo>
                  <a:pt x="8297" y="5469"/>
                  <a:pt x="8319" y="5463"/>
                  <a:pt x="8346" y="5453"/>
                </a:cubicBezTo>
                <a:cubicBezTo>
                  <a:pt x="8389" y="5442"/>
                  <a:pt x="8453" y="5431"/>
                  <a:pt x="8496" y="5431"/>
                </a:cubicBezTo>
                <a:cubicBezTo>
                  <a:pt x="8539" y="5420"/>
                  <a:pt x="8603" y="5410"/>
                  <a:pt x="8656" y="5399"/>
                </a:cubicBezTo>
                <a:cubicBezTo>
                  <a:pt x="8678" y="5394"/>
                  <a:pt x="8713" y="5391"/>
                  <a:pt x="8753" y="5391"/>
                </a:cubicBezTo>
                <a:cubicBezTo>
                  <a:pt x="8793" y="5391"/>
                  <a:pt x="8839" y="5394"/>
                  <a:pt x="8882" y="5399"/>
                </a:cubicBezTo>
                <a:cubicBezTo>
                  <a:pt x="9021" y="5399"/>
                  <a:pt x="9343" y="5377"/>
                  <a:pt x="9461" y="5356"/>
                </a:cubicBezTo>
                <a:cubicBezTo>
                  <a:pt x="9477" y="5351"/>
                  <a:pt x="9493" y="5348"/>
                  <a:pt x="9505" y="5348"/>
                </a:cubicBezTo>
                <a:cubicBezTo>
                  <a:pt x="9517" y="5348"/>
                  <a:pt x="9526" y="5351"/>
                  <a:pt x="9526" y="5356"/>
                </a:cubicBezTo>
                <a:cubicBezTo>
                  <a:pt x="9536" y="5367"/>
                  <a:pt x="9557" y="5377"/>
                  <a:pt x="9579" y="5377"/>
                </a:cubicBezTo>
                <a:cubicBezTo>
                  <a:pt x="9611" y="5377"/>
                  <a:pt x="9633" y="5377"/>
                  <a:pt x="9643" y="5388"/>
                </a:cubicBezTo>
                <a:cubicBezTo>
                  <a:pt x="9654" y="5399"/>
                  <a:pt x="9667" y="5404"/>
                  <a:pt x="9692" y="5404"/>
                </a:cubicBezTo>
                <a:cubicBezTo>
                  <a:pt x="9716" y="5404"/>
                  <a:pt x="9751" y="5399"/>
                  <a:pt x="9805" y="5388"/>
                </a:cubicBezTo>
                <a:lnTo>
                  <a:pt x="9955" y="5367"/>
                </a:lnTo>
                <a:lnTo>
                  <a:pt x="9986" y="5410"/>
                </a:lnTo>
                <a:cubicBezTo>
                  <a:pt x="10019" y="5453"/>
                  <a:pt x="10029" y="5453"/>
                  <a:pt x="10169" y="5463"/>
                </a:cubicBezTo>
                <a:cubicBezTo>
                  <a:pt x="10276" y="5474"/>
                  <a:pt x="10362" y="5496"/>
                  <a:pt x="10437" y="5527"/>
                </a:cubicBezTo>
                <a:cubicBezTo>
                  <a:pt x="10501" y="5549"/>
                  <a:pt x="10587" y="5581"/>
                  <a:pt x="10641" y="5592"/>
                </a:cubicBezTo>
                <a:cubicBezTo>
                  <a:pt x="10694" y="5592"/>
                  <a:pt x="10737" y="5613"/>
                  <a:pt x="10759" y="5635"/>
                </a:cubicBezTo>
                <a:cubicBezTo>
                  <a:pt x="10770" y="5646"/>
                  <a:pt x="10813" y="5667"/>
                  <a:pt x="10845" y="5678"/>
                </a:cubicBezTo>
                <a:cubicBezTo>
                  <a:pt x="10877" y="5689"/>
                  <a:pt x="10920" y="5710"/>
                  <a:pt x="10930" y="5732"/>
                </a:cubicBezTo>
                <a:cubicBezTo>
                  <a:pt x="10942" y="5742"/>
                  <a:pt x="10995" y="5775"/>
                  <a:pt x="11027" y="5785"/>
                </a:cubicBezTo>
                <a:cubicBezTo>
                  <a:pt x="11070" y="5796"/>
                  <a:pt x="11135" y="5839"/>
                  <a:pt x="11166" y="5871"/>
                </a:cubicBezTo>
                <a:cubicBezTo>
                  <a:pt x="11285" y="5978"/>
                  <a:pt x="11402" y="6096"/>
                  <a:pt x="11445" y="6150"/>
                </a:cubicBezTo>
                <a:cubicBezTo>
                  <a:pt x="11467" y="6182"/>
                  <a:pt x="11521" y="6225"/>
                  <a:pt x="11552" y="6257"/>
                </a:cubicBezTo>
                <a:cubicBezTo>
                  <a:pt x="11585" y="6278"/>
                  <a:pt x="11628" y="6332"/>
                  <a:pt x="11649" y="6375"/>
                </a:cubicBezTo>
                <a:cubicBezTo>
                  <a:pt x="11671" y="6418"/>
                  <a:pt x="11681" y="6440"/>
                  <a:pt x="11692" y="6440"/>
                </a:cubicBezTo>
                <a:cubicBezTo>
                  <a:pt x="11703" y="6440"/>
                  <a:pt x="11757" y="6482"/>
                  <a:pt x="11800" y="6514"/>
                </a:cubicBezTo>
                <a:cubicBezTo>
                  <a:pt x="11874" y="6579"/>
                  <a:pt x="11896" y="6600"/>
                  <a:pt x="11885" y="6633"/>
                </a:cubicBezTo>
                <a:cubicBezTo>
                  <a:pt x="11874" y="6654"/>
                  <a:pt x="11896" y="6676"/>
                  <a:pt x="11928" y="6718"/>
                </a:cubicBezTo>
                <a:lnTo>
                  <a:pt x="11993" y="6783"/>
                </a:lnTo>
                <a:cubicBezTo>
                  <a:pt x="11993" y="6793"/>
                  <a:pt x="12014" y="6836"/>
                  <a:pt x="12036" y="6869"/>
                </a:cubicBezTo>
                <a:cubicBezTo>
                  <a:pt x="12067" y="6900"/>
                  <a:pt x="12089" y="6943"/>
                  <a:pt x="12089" y="6954"/>
                </a:cubicBezTo>
                <a:cubicBezTo>
                  <a:pt x="12089" y="6965"/>
                  <a:pt x="12110" y="7019"/>
                  <a:pt x="12143" y="7072"/>
                </a:cubicBezTo>
                <a:cubicBezTo>
                  <a:pt x="12175" y="7115"/>
                  <a:pt x="12207" y="7190"/>
                  <a:pt x="12218" y="7233"/>
                </a:cubicBezTo>
                <a:cubicBezTo>
                  <a:pt x="12239" y="7265"/>
                  <a:pt x="12260" y="7319"/>
                  <a:pt x="12272" y="7341"/>
                </a:cubicBezTo>
                <a:cubicBezTo>
                  <a:pt x="12282" y="7372"/>
                  <a:pt x="12303" y="7437"/>
                  <a:pt x="12314" y="7480"/>
                </a:cubicBezTo>
                <a:cubicBezTo>
                  <a:pt x="12325" y="7534"/>
                  <a:pt x="12346" y="7608"/>
                  <a:pt x="12368" y="7641"/>
                </a:cubicBezTo>
                <a:cubicBezTo>
                  <a:pt x="12389" y="7705"/>
                  <a:pt x="12422" y="7855"/>
                  <a:pt x="12432" y="8070"/>
                </a:cubicBezTo>
                <a:cubicBezTo>
                  <a:pt x="12443" y="8113"/>
                  <a:pt x="12453" y="8199"/>
                  <a:pt x="12475" y="8242"/>
                </a:cubicBezTo>
                <a:cubicBezTo>
                  <a:pt x="12496" y="8327"/>
                  <a:pt x="12496" y="8327"/>
                  <a:pt x="12475" y="8349"/>
                </a:cubicBezTo>
                <a:cubicBezTo>
                  <a:pt x="12443" y="8370"/>
                  <a:pt x="12443" y="8381"/>
                  <a:pt x="12475" y="8488"/>
                </a:cubicBezTo>
                <a:cubicBezTo>
                  <a:pt x="12508" y="8606"/>
                  <a:pt x="12508" y="8606"/>
                  <a:pt x="12475" y="8628"/>
                </a:cubicBezTo>
                <a:cubicBezTo>
                  <a:pt x="12443" y="8649"/>
                  <a:pt x="12443" y="8649"/>
                  <a:pt x="12465" y="8714"/>
                </a:cubicBezTo>
                <a:cubicBezTo>
                  <a:pt x="12486" y="8810"/>
                  <a:pt x="12486" y="9153"/>
                  <a:pt x="12465" y="9207"/>
                </a:cubicBezTo>
                <a:cubicBezTo>
                  <a:pt x="12443" y="9250"/>
                  <a:pt x="12411" y="9421"/>
                  <a:pt x="12411" y="9486"/>
                </a:cubicBezTo>
                <a:cubicBezTo>
                  <a:pt x="12411" y="9539"/>
                  <a:pt x="12346" y="9754"/>
                  <a:pt x="12282" y="9925"/>
                </a:cubicBezTo>
                <a:cubicBezTo>
                  <a:pt x="12260" y="9968"/>
                  <a:pt x="12250" y="10022"/>
                  <a:pt x="12250" y="10054"/>
                </a:cubicBezTo>
                <a:cubicBezTo>
                  <a:pt x="12250" y="10097"/>
                  <a:pt x="12239" y="10118"/>
                  <a:pt x="12218" y="10129"/>
                </a:cubicBezTo>
                <a:cubicBezTo>
                  <a:pt x="12196" y="10140"/>
                  <a:pt x="12186" y="10151"/>
                  <a:pt x="12186" y="10161"/>
                </a:cubicBezTo>
                <a:cubicBezTo>
                  <a:pt x="12186" y="10172"/>
                  <a:pt x="12143" y="10237"/>
                  <a:pt x="12089" y="10301"/>
                </a:cubicBezTo>
                <a:cubicBezTo>
                  <a:pt x="12003" y="10408"/>
                  <a:pt x="11971" y="10473"/>
                  <a:pt x="11864" y="10644"/>
                </a:cubicBezTo>
                <a:cubicBezTo>
                  <a:pt x="11864" y="10655"/>
                  <a:pt x="11831" y="10687"/>
                  <a:pt x="11810" y="10709"/>
                </a:cubicBezTo>
                <a:cubicBezTo>
                  <a:pt x="11800" y="10730"/>
                  <a:pt x="11757" y="10794"/>
                  <a:pt x="11724" y="10848"/>
                </a:cubicBezTo>
                <a:cubicBezTo>
                  <a:pt x="11660" y="10966"/>
                  <a:pt x="11638" y="11009"/>
                  <a:pt x="11595" y="11009"/>
                </a:cubicBezTo>
                <a:cubicBezTo>
                  <a:pt x="11585" y="11009"/>
                  <a:pt x="11521" y="11062"/>
                  <a:pt x="11456" y="11138"/>
                </a:cubicBezTo>
                <a:cubicBezTo>
                  <a:pt x="11381" y="11202"/>
                  <a:pt x="11328" y="11266"/>
                  <a:pt x="11316" y="11266"/>
                </a:cubicBezTo>
                <a:cubicBezTo>
                  <a:pt x="11306" y="11266"/>
                  <a:pt x="11274" y="11298"/>
                  <a:pt x="11242" y="11352"/>
                </a:cubicBezTo>
                <a:cubicBezTo>
                  <a:pt x="11166" y="11448"/>
                  <a:pt x="10920" y="11706"/>
                  <a:pt x="10834" y="11770"/>
                </a:cubicBezTo>
                <a:cubicBezTo>
                  <a:pt x="10802" y="11792"/>
                  <a:pt x="10770" y="11824"/>
                  <a:pt x="10759" y="11834"/>
                </a:cubicBezTo>
                <a:cubicBezTo>
                  <a:pt x="10759" y="11846"/>
                  <a:pt x="10706" y="11877"/>
                  <a:pt x="10651" y="11910"/>
                </a:cubicBezTo>
                <a:cubicBezTo>
                  <a:pt x="10587" y="11942"/>
                  <a:pt x="10534" y="11974"/>
                  <a:pt x="10534" y="11996"/>
                </a:cubicBezTo>
                <a:cubicBezTo>
                  <a:pt x="10512" y="12028"/>
                  <a:pt x="10458" y="12070"/>
                  <a:pt x="10427" y="12070"/>
                </a:cubicBezTo>
                <a:cubicBezTo>
                  <a:pt x="10415" y="12070"/>
                  <a:pt x="10362" y="12124"/>
                  <a:pt x="10319" y="12178"/>
                </a:cubicBezTo>
                <a:cubicBezTo>
                  <a:pt x="10271" y="12236"/>
                  <a:pt x="10231" y="12276"/>
                  <a:pt x="10216" y="12276"/>
                </a:cubicBezTo>
                <a:cubicBezTo>
                  <a:pt x="10215" y="12276"/>
                  <a:pt x="10213" y="12276"/>
                  <a:pt x="10212" y="12275"/>
                </a:cubicBezTo>
                <a:cubicBezTo>
                  <a:pt x="10191" y="12275"/>
                  <a:pt x="10126" y="12306"/>
                  <a:pt x="9955" y="12425"/>
                </a:cubicBezTo>
                <a:cubicBezTo>
                  <a:pt x="9933" y="12446"/>
                  <a:pt x="9879" y="12478"/>
                  <a:pt x="9847" y="12499"/>
                </a:cubicBezTo>
                <a:cubicBezTo>
                  <a:pt x="9815" y="12521"/>
                  <a:pt x="9772" y="12554"/>
                  <a:pt x="9750" y="12585"/>
                </a:cubicBezTo>
                <a:cubicBezTo>
                  <a:pt x="9710" y="12618"/>
                  <a:pt x="9688" y="12632"/>
                  <a:pt x="9656" y="12632"/>
                </a:cubicBezTo>
                <a:cubicBezTo>
                  <a:pt x="9646" y="12632"/>
                  <a:pt x="9635" y="12631"/>
                  <a:pt x="9622" y="12628"/>
                </a:cubicBezTo>
                <a:cubicBezTo>
                  <a:pt x="9611" y="12628"/>
                  <a:pt x="9557" y="12650"/>
                  <a:pt x="9514" y="12682"/>
                </a:cubicBezTo>
                <a:cubicBezTo>
                  <a:pt x="9471" y="12700"/>
                  <a:pt x="9435" y="12717"/>
                  <a:pt x="9417" y="12717"/>
                </a:cubicBezTo>
                <a:cubicBezTo>
                  <a:pt x="9413" y="12717"/>
                  <a:pt x="9409" y="12716"/>
                  <a:pt x="9407" y="12714"/>
                </a:cubicBezTo>
                <a:cubicBezTo>
                  <a:pt x="9407" y="12714"/>
                  <a:pt x="9364" y="12735"/>
                  <a:pt x="9311" y="12757"/>
                </a:cubicBezTo>
                <a:cubicBezTo>
                  <a:pt x="9257" y="12790"/>
                  <a:pt x="9204" y="12811"/>
                  <a:pt x="9193" y="12811"/>
                </a:cubicBezTo>
                <a:cubicBezTo>
                  <a:pt x="9182" y="12811"/>
                  <a:pt x="9139" y="12821"/>
                  <a:pt x="9085" y="12843"/>
                </a:cubicBezTo>
                <a:cubicBezTo>
                  <a:pt x="8957" y="12907"/>
                  <a:pt x="8849" y="12940"/>
                  <a:pt x="8753" y="12940"/>
                </a:cubicBezTo>
                <a:cubicBezTo>
                  <a:pt x="8699" y="12940"/>
                  <a:pt x="8646" y="12940"/>
                  <a:pt x="8625" y="12950"/>
                </a:cubicBezTo>
                <a:cubicBezTo>
                  <a:pt x="8614" y="12956"/>
                  <a:pt x="8603" y="12958"/>
                  <a:pt x="8588" y="12958"/>
                </a:cubicBezTo>
                <a:cubicBezTo>
                  <a:pt x="8574" y="12958"/>
                  <a:pt x="8555" y="12956"/>
                  <a:pt x="8528" y="12950"/>
                </a:cubicBezTo>
                <a:cubicBezTo>
                  <a:pt x="8496" y="12929"/>
                  <a:pt x="8453" y="12918"/>
                  <a:pt x="8432" y="12918"/>
                </a:cubicBezTo>
                <a:cubicBezTo>
                  <a:pt x="8420" y="12918"/>
                  <a:pt x="8356" y="12897"/>
                  <a:pt x="8303" y="12864"/>
                </a:cubicBezTo>
                <a:cubicBezTo>
                  <a:pt x="8260" y="12832"/>
                  <a:pt x="8174" y="12800"/>
                  <a:pt x="8120" y="12778"/>
                </a:cubicBezTo>
                <a:cubicBezTo>
                  <a:pt x="8067" y="12768"/>
                  <a:pt x="8024" y="12747"/>
                  <a:pt x="8024" y="12735"/>
                </a:cubicBezTo>
                <a:cubicBezTo>
                  <a:pt x="8024" y="12714"/>
                  <a:pt x="7991" y="12704"/>
                  <a:pt x="7948" y="12682"/>
                </a:cubicBezTo>
                <a:cubicBezTo>
                  <a:pt x="7906" y="12671"/>
                  <a:pt x="7831" y="12628"/>
                  <a:pt x="7777" y="12596"/>
                </a:cubicBezTo>
                <a:cubicBezTo>
                  <a:pt x="7734" y="12564"/>
                  <a:pt x="7638" y="12499"/>
                  <a:pt x="7562" y="12457"/>
                </a:cubicBezTo>
                <a:cubicBezTo>
                  <a:pt x="7476" y="12414"/>
                  <a:pt x="7423" y="12382"/>
                  <a:pt x="7423" y="12360"/>
                </a:cubicBezTo>
                <a:cubicBezTo>
                  <a:pt x="7423" y="12349"/>
                  <a:pt x="7391" y="12318"/>
                  <a:pt x="7348" y="12296"/>
                </a:cubicBezTo>
                <a:cubicBezTo>
                  <a:pt x="7316" y="12275"/>
                  <a:pt x="7273" y="12242"/>
                  <a:pt x="7262" y="12221"/>
                </a:cubicBezTo>
                <a:cubicBezTo>
                  <a:pt x="7241" y="12199"/>
                  <a:pt x="7209" y="12178"/>
                  <a:pt x="7187" y="12178"/>
                </a:cubicBezTo>
                <a:cubicBezTo>
                  <a:pt x="7166" y="12178"/>
                  <a:pt x="7123" y="12156"/>
                  <a:pt x="7090" y="12113"/>
                </a:cubicBezTo>
                <a:cubicBezTo>
                  <a:pt x="6866" y="11888"/>
                  <a:pt x="6597" y="11641"/>
                  <a:pt x="6522" y="11598"/>
                </a:cubicBezTo>
                <a:cubicBezTo>
                  <a:pt x="6479" y="11577"/>
                  <a:pt x="6436" y="11545"/>
                  <a:pt x="6436" y="11534"/>
                </a:cubicBezTo>
                <a:cubicBezTo>
                  <a:pt x="6436" y="11524"/>
                  <a:pt x="6415" y="11502"/>
                  <a:pt x="6382" y="11481"/>
                </a:cubicBezTo>
                <a:cubicBezTo>
                  <a:pt x="6361" y="11470"/>
                  <a:pt x="6318" y="11417"/>
                  <a:pt x="6286" y="11374"/>
                </a:cubicBezTo>
                <a:cubicBezTo>
                  <a:pt x="6215" y="11263"/>
                  <a:pt x="6136" y="11190"/>
                  <a:pt x="6090" y="11190"/>
                </a:cubicBezTo>
                <a:cubicBezTo>
                  <a:pt x="6088" y="11190"/>
                  <a:pt x="6085" y="11190"/>
                  <a:pt x="6082" y="11191"/>
                </a:cubicBezTo>
                <a:cubicBezTo>
                  <a:pt x="6076" y="11194"/>
                  <a:pt x="6070" y="11196"/>
                  <a:pt x="6066" y="11196"/>
                </a:cubicBezTo>
                <a:cubicBezTo>
                  <a:pt x="6055" y="11196"/>
                  <a:pt x="6050" y="11188"/>
                  <a:pt x="6050" y="11181"/>
                </a:cubicBezTo>
                <a:cubicBezTo>
                  <a:pt x="6050" y="11169"/>
                  <a:pt x="6018" y="11116"/>
                  <a:pt x="5975" y="11062"/>
                </a:cubicBezTo>
                <a:cubicBezTo>
                  <a:pt x="5932" y="11009"/>
                  <a:pt x="5879" y="10923"/>
                  <a:pt x="5857" y="10869"/>
                </a:cubicBezTo>
                <a:cubicBezTo>
                  <a:pt x="5825" y="10826"/>
                  <a:pt x="5771" y="10740"/>
                  <a:pt x="5717" y="10697"/>
                </a:cubicBezTo>
                <a:cubicBezTo>
                  <a:pt x="5664" y="10644"/>
                  <a:pt x="5621" y="10590"/>
                  <a:pt x="5621" y="10580"/>
                </a:cubicBezTo>
                <a:cubicBezTo>
                  <a:pt x="5621" y="10569"/>
                  <a:pt x="5610" y="10537"/>
                  <a:pt x="5578" y="10516"/>
                </a:cubicBezTo>
                <a:cubicBezTo>
                  <a:pt x="5535" y="10440"/>
                  <a:pt x="5503" y="10333"/>
                  <a:pt x="5481" y="10140"/>
                </a:cubicBezTo>
                <a:cubicBezTo>
                  <a:pt x="5460" y="9968"/>
                  <a:pt x="5439" y="9861"/>
                  <a:pt x="5396" y="9765"/>
                </a:cubicBezTo>
                <a:cubicBezTo>
                  <a:pt x="5385" y="9722"/>
                  <a:pt x="5364" y="9625"/>
                  <a:pt x="5364" y="9529"/>
                </a:cubicBezTo>
                <a:cubicBezTo>
                  <a:pt x="5342" y="9260"/>
                  <a:pt x="5310" y="9035"/>
                  <a:pt x="5288" y="9024"/>
                </a:cubicBezTo>
                <a:cubicBezTo>
                  <a:pt x="5257" y="9003"/>
                  <a:pt x="5278" y="8810"/>
                  <a:pt x="5331" y="8638"/>
                </a:cubicBezTo>
                <a:cubicBezTo>
                  <a:pt x="5353" y="8574"/>
                  <a:pt x="5364" y="8509"/>
                  <a:pt x="5374" y="8478"/>
                </a:cubicBezTo>
                <a:cubicBezTo>
                  <a:pt x="5374" y="8445"/>
                  <a:pt x="5385" y="8413"/>
                  <a:pt x="5385" y="8402"/>
                </a:cubicBezTo>
                <a:cubicBezTo>
                  <a:pt x="5396" y="8392"/>
                  <a:pt x="5428" y="8209"/>
                  <a:pt x="5439" y="8091"/>
                </a:cubicBezTo>
                <a:cubicBezTo>
                  <a:pt x="5439" y="8048"/>
                  <a:pt x="5471" y="7973"/>
                  <a:pt x="5546" y="7844"/>
                </a:cubicBezTo>
                <a:cubicBezTo>
                  <a:pt x="5643" y="7694"/>
                  <a:pt x="5686" y="7641"/>
                  <a:pt x="5814" y="7522"/>
                </a:cubicBezTo>
                <a:cubicBezTo>
                  <a:pt x="5900" y="7437"/>
                  <a:pt x="6029" y="7329"/>
                  <a:pt x="6082" y="7286"/>
                </a:cubicBezTo>
                <a:cubicBezTo>
                  <a:pt x="6146" y="7233"/>
                  <a:pt x="6232" y="7158"/>
                  <a:pt x="6286" y="7115"/>
                </a:cubicBezTo>
                <a:cubicBezTo>
                  <a:pt x="6329" y="7072"/>
                  <a:pt x="6394" y="7019"/>
                  <a:pt x="6425" y="7008"/>
                </a:cubicBezTo>
                <a:cubicBezTo>
                  <a:pt x="6468" y="6997"/>
                  <a:pt x="6511" y="6976"/>
                  <a:pt x="6533" y="6954"/>
                </a:cubicBezTo>
                <a:cubicBezTo>
                  <a:pt x="6554" y="6944"/>
                  <a:pt x="6568" y="6938"/>
                  <a:pt x="6578" y="6938"/>
                </a:cubicBezTo>
                <a:cubicBezTo>
                  <a:pt x="6589" y="6938"/>
                  <a:pt x="6597" y="6944"/>
                  <a:pt x="6608" y="6954"/>
                </a:cubicBezTo>
                <a:cubicBezTo>
                  <a:pt x="6620" y="6958"/>
                  <a:pt x="6630" y="6961"/>
                  <a:pt x="6641" y="6961"/>
                </a:cubicBezTo>
                <a:cubicBezTo>
                  <a:pt x="6660" y="6961"/>
                  <a:pt x="6681" y="6953"/>
                  <a:pt x="6715" y="6933"/>
                </a:cubicBezTo>
                <a:cubicBezTo>
                  <a:pt x="6747" y="6912"/>
                  <a:pt x="6790" y="6900"/>
                  <a:pt x="6811" y="6900"/>
                </a:cubicBezTo>
                <a:cubicBezTo>
                  <a:pt x="6823" y="6900"/>
                  <a:pt x="6887" y="6879"/>
                  <a:pt x="6951" y="6847"/>
                </a:cubicBezTo>
                <a:cubicBezTo>
                  <a:pt x="7005" y="6826"/>
                  <a:pt x="7059" y="6804"/>
                  <a:pt x="7069" y="6804"/>
                </a:cubicBezTo>
                <a:cubicBezTo>
                  <a:pt x="7069" y="6806"/>
                  <a:pt x="7070" y="6807"/>
                  <a:pt x="7073" y="6807"/>
                </a:cubicBezTo>
                <a:cubicBezTo>
                  <a:pt x="7085" y="6807"/>
                  <a:pt x="7121" y="6789"/>
                  <a:pt x="7166" y="6772"/>
                </a:cubicBezTo>
                <a:cubicBezTo>
                  <a:pt x="7230" y="6740"/>
                  <a:pt x="7283" y="6718"/>
                  <a:pt x="7295" y="6718"/>
                </a:cubicBezTo>
                <a:cubicBezTo>
                  <a:pt x="7305" y="6718"/>
                  <a:pt x="7326" y="6707"/>
                  <a:pt x="7348" y="6697"/>
                </a:cubicBezTo>
                <a:cubicBezTo>
                  <a:pt x="7369" y="6676"/>
                  <a:pt x="7423" y="6664"/>
                  <a:pt x="7476" y="6654"/>
                </a:cubicBezTo>
                <a:cubicBezTo>
                  <a:pt x="7541" y="6654"/>
                  <a:pt x="7595" y="6633"/>
                  <a:pt x="7616" y="6621"/>
                </a:cubicBezTo>
                <a:cubicBezTo>
                  <a:pt x="7652" y="6586"/>
                  <a:pt x="7709" y="6565"/>
                  <a:pt x="7758" y="6565"/>
                </a:cubicBezTo>
                <a:cubicBezTo>
                  <a:pt x="7768" y="6565"/>
                  <a:pt x="7778" y="6566"/>
                  <a:pt x="7788" y="6568"/>
                </a:cubicBezTo>
                <a:cubicBezTo>
                  <a:pt x="7856" y="6580"/>
                  <a:pt x="7927" y="6586"/>
                  <a:pt x="7993" y="6586"/>
                </a:cubicBezTo>
                <a:cubicBezTo>
                  <a:pt x="8102" y="6586"/>
                  <a:pt x="8194" y="6569"/>
                  <a:pt x="8227" y="6536"/>
                </a:cubicBezTo>
                <a:cubicBezTo>
                  <a:pt x="8235" y="6532"/>
                  <a:pt x="8243" y="6530"/>
                  <a:pt x="8257" y="6530"/>
                </a:cubicBezTo>
                <a:cubicBezTo>
                  <a:pt x="8283" y="6530"/>
                  <a:pt x="8329" y="6537"/>
                  <a:pt x="8432" y="6557"/>
                </a:cubicBezTo>
                <a:cubicBezTo>
                  <a:pt x="8463" y="6562"/>
                  <a:pt x="8489" y="6565"/>
                  <a:pt x="8514" y="6565"/>
                </a:cubicBezTo>
                <a:cubicBezTo>
                  <a:pt x="8550" y="6565"/>
                  <a:pt x="8585" y="6559"/>
                  <a:pt x="8635" y="6547"/>
                </a:cubicBezTo>
                <a:cubicBezTo>
                  <a:pt x="8691" y="6540"/>
                  <a:pt x="8728" y="6534"/>
                  <a:pt x="8769" y="6534"/>
                </a:cubicBezTo>
                <a:cubicBezTo>
                  <a:pt x="8799" y="6534"/>
                  <a:pt x="8830" y="6538"/>
                  <a:pt x="8871" y="6547"/>
                </a:cubicBezTo>
                <a:cubicBezTo>
                  <a:pt x="8919" y="6552"/>
                  <a:pt x="8949" y="6555"/>
                  <a:pt x="8968" y="6555"/>
                </a:cubicBezTo>
                <a:cubicBezTo>
                  <a:pt x="8987" y="6555"/>
                  <a:pt x="8994" y="6552"/>
                  <a:pt x="9000" y="6547"/>
                </a:cubicBezTo>
                <a:cubicBezTo>
                  <a:pt x="9005" y="6536"/>
                  <a:pt x="9013" y="6531"/>
                  <a:pt x="9029" y="6531"/>
                </a:cubicBezTo>
                <a:cubicBezTo>
                  <a:pt x="9046" y="6531"/>
                  <a:pt x="9070" y="6536"/>
                  <a:pt x="9107" y="6547"/>
                </a:cubicBezTo>
                <a:cubicBezTo>
                  <a:pt x="9139" y="6552"/>
                  <a:pt x="9163" y="6555"/>
                  <a:pt x="9181" y="6555"/>
                </a:cubicBezTo>
                <a:cubicBezTo>
                  <a:pt x="9198" y="6555"/>
                  <a:pt x="9209" y="6552"/>
                  <a:pt x="9214" y="6547"/>
                </a:cubicBezTo>
                <a:cubicBezTo>
                  <a:pt x="9229" y="6539"/>
                  <a:pt x="9239" y="6531"/>
                  <a:pt x="9244" y="6531"/>
                </a:cubicBezTo>
                <a:cubicBezTo>
                  <a:pt x="9246" y="6531"/>
                  <a:pt x="9247" y="6533"/>
                  <a:pt x="9247" y="6536"/>
                </a:cubicBezTo>
                <a:cubicBezTo>
                  <a:pt x="9252" y="6546"/>
                  <a:pt x="9311" y="6552"/>
                  <a:pt x="9394" y="6552"/>
                </a:cubicBezTo>
                <a:cubicBezTo>
                  <a:pt x="9477" y="6552"/>
                  <a:pt x="9584" y="6546"/>
                  <a:pt x="9686" y="6536"/>
                </a:cubicBezTo>
                <a:cubicBezTo>
                  <a:pt x="9739" y="6531"/>
                  <a:pt x="9772" y="6529"/>
                  <a:pt x="9792" y="6529"/>
                </a:cubicBezTo>
                <a:cubicBezTo>
                  <a:pt x="9822" y="6529"/>
                  <a:pt x="9826" y="6534"/>
                  <a:pt x="9826" y="6547"/>
                </a:cubicBezTo>
                <a:cubicBezTo>
                  <a:pt x="9826" y="6567"/>
                  <a:pt x="9835" y="6574"/>
                  <a:pt x="9871" y="6574"/>
                </a:cubicBezTo>
                <a:cubicBezTo>
                  <a:pt x="9892" y="6574"/>
                  <a:pt x="9922" y="6572"/>
                  <a:pt x="9965" y="6568"/>
                </a:cubicBezTo>
                <a:cubicBezTo>
                  <a:pt x="9994" y="6565"/>
                  <a:pt x="10017" y="6564"/>
                  <a:pt x="10037" y="6564"/>
                </a:cubicBezTo>
                <a:cubicBezTo>
                  <a:pt x="10089" y="6564"/>
                  <a:pt x="10111" y="6574"/>
                  <a:pt x="10126" y="6590"/>
                </a:cubicBezTo>
                <a:cubicBezTo>
                  <a:pt x="10137" y="6600"/>
                  <a:pt x="10191" y="6611"/>
                  <a:pt x="10265" y="6611"/>
                </a:cubicBezTo>
                <a:cubicBezTo>
                  <a:pt x="10319" y="6621"/>
                  <a:pt x="10405" y="6633"/>
                  <a:pt x="10448" y="6643"/>
                </a:cubicBezTo>
                <a:cubicBezTo>
                  <a:pt x="10479" y="6659"/>
                  <a:pt x="10511" y="6669"/>
                  <a:pt x="10538" y="6669"/>
                </a:cubicBezTo>
                <a:cubicBezTo>
                  <a:pt x="10548" y="6669"/>
                  <a:pt x="10557" y="6667"/>
                  <a:pt x="10566" y="6664"/>
                </a:cubicBezTo>
                <a:cubicBezTo>
                  <a:pt x="10579" y="6662"/>
                  <a:pt x="10590" y="6661"/>
                  <a:pt x="10601" y="6661"/>
                </a:cubicBezTo>
                <a:cubicBezTo>
                  <a:pt x="10633" y="6661"/>
                  <a:pt x="10657" y="6672"/>
                  <a:pt x="10706" y="6697"/>
                </a:cubicBezTo>
                <a:cubicBezTo>
                  <a:pt x="10748" y="6718"/>
                  <a:pt x="10802" y="6740"/>
                  <a:pt x="10813" y="6740"/>
                </a:cubicBezTo>
                <a:cubicBezTo>
                  <a:pt x="10834" y="6740"/>
                  <a:pt x="10877" y="6761"/>
                  <a:pt x="10920" y="6804"/>
                </a:cubicBezTo>
                <a:cubicBezTo>
                  <a:pt x="10973" y="6836"/>
                  <a:pt x="11038" y="6890"/>
                  <a:pt x="11081" y="6922"/>
                </a:cubicBezTo>
                <a:cubicBezTo>
                  <a:pt x="11123" y="6965"/>
                  <a:pt x="11156" y="6997"/>
                  <a:pt x="11156" y="7008"/>
                </a:cubicBezTo>
                <a:cubicBezTo>
                  <a:pt x="11156" y="7019"/>
                  <a:pt x="11188" y="7062"/>
                  <a:pt x="11220" y="7105"/>
                </a:cubicBezTo>
                <a:cubicBezTo>
                  <a:pt x="11263" y="7147"/>
                  <a:pt x="11295" y="7212"/>
                  <a:pt x="11316" y="7244"/>
                </a:cubicBezTo>
                <a:cubicBezTo>
                  <a:pt x="11328" y="7286"/>
                  <a:pt x="11359" y="7351"/>
                  <a:pt x="11392" y="7405"/>
                </a:cubicBezTo>
                <a:cubicBezTo>
                  <a:pt x="11488" y="7544"/>
                  <a:pt x="11542" y="7673"/>
                  <a:pt x="11521" y="7705"/>
                </a:cubicBezTo>
                <a:cubicBezTo>
                  <a:pt x="11510" y="7716"/>
                  <a:pt x="11510" y="7758"/>
                  <a:pt x="11542" y="7834"/>
                </a:cubicBezTo>
                <a:cubicBezTo>
                  <a:pt x="11564" y="7898"/>
                  <a:pt x="11585" y="7984"/>
                  <a:pt x="11585" y="8048"/>
                </a:cubicBezTo>
                <a:cubicBezTo>
                  <a:pt x="11595" y="8102"/>
                  <a:pt x="11607" y="8156"/>
                  <a:pt x="11617" y="8177"/>
                </a:cubicBezTo>
                <a:cubicBezTo>
                  <a:pt x="11638" y="8209"/>
                  <a:pt x="11628" y="8220"/>
                  <a:pt x="11607" y="8284"/>
                </a:cubicBezTo>
                <a:cubicBezTo>
                  <a:pt x="11585" y="8327"/>
                  <a:pt x="11564" y="8381"/>
                  <a:pt x="11564" y="8423"/>
                </a:cubicBezTo>
                <a:cubicBezTo>
                  <a:pt x="11564" y="8466"/>
                  <a:pt x="11564" y="8520"/>
                  <a:pt x="11552" y="8542"/>
                </a:cubicBezTo>
                <a:cubicBezTo>
                  <a:pt x="11542" y="8563"/>
                  <a:pt x="11531" y="8638"/>
                  <a:pt x="11521" y="8692"/>
                </a:cubicBezTo>
                <a:cubicBezTo>
                  <a:pt x="11521" y="8778"/>
                  <a:pt x="11499" y="8831"/>
                  <a:pt x="11445" y="8938"/>
                </a:cubicBezTo>
                <a:cubicBezTo>
                  <a:pt x="11402" y="9003"/>
                  <a:pt x="11371" y="9089"/>
                  <a:pt x="11359" y="9131"/>
                </a:cubicBezTo>
                <a:cubicBezTo>
                  <a:pt x="11359" y="9174"/>
                  <a:pt x="11338" y="9196"/>
                  <a:pt x="11316" y="9207"/>
                </a:cubicBezTo>
                <a:cubicBezTo>
                  <a:pt x="11295" y="9207"/>
                  <a:pt x="11274" y="9228"/>
                  <a:pt x="11274" y="9250"/>
                </a:cubicBezTo>
                <a:cubicBezTo>
                  <a:pt x="11274" y="9260"/>
                  <a:pt x="11252" y="9336"/>
                  <a:pt x="11220" y="9421"/>
                </a:cubicBezTo>
                <a:cubicBezTo>
                  <a:pt x="11199" y="9507"/>
                  <a:pt x="11177" y="9582"/>
                  <a:pt x="11177" y="9615"/>
                </a:cubicBezTo>
                <a:cubicBezTo>
                  <a:pt x="11188" y="9646"/>
                  <a:pt x="11177" y="9668"/>
                  <a:pt x="11166" y="9668"/>
                </a:cubicBezTo>
                <a:cubicBezTo>
                  <a:pt x="11135" y="9679"/>
                  <a:pt x="11059" y="9839"/>
                  <a:pt x="11016" y="9990"/>
                </a:cubicBezTo>
                <a:cubicBezTo>
                  <a:pt x="10995" y="10075"/>
                  <a:pt x="10963" y="10118"/>
                  <a:pt x="10920" y="10172"/>
                </a:cubicBezTo>
                <a:cubicBezTo>
                  <a:pt x="10866" y="10215"/>
                  <a:pt x="10856" y="10247"/>
                  <a:pt x="10856" y="10290"/>
                </a:cubicBezTo>
                <a:cubicBezTo>
                  <a:pt x="10856" y="10365"/>
                  <a:pt x="10834" y="10387"/>
                  <a:pt x="10706" y="10516"/>
                </a:cubicBezTo>
                <a:cubicBezTo>
                  <a:pt x="10651" y="10558"/>
                  <a:pt x="10609" y="10612"/>
                  <a:pt x="10587" y="10655"/>
                </a:cubicBezTo>
                <a:cubicBezTo>
                  <a:pt x="10566" y="10687"/>
                  <a:pt x="10512" y="10740"/>
                  <a:pt x="10470" y="10773"/>
                </a:cubicBezTo>
                <a:cubicBezTo>
                  <a:pt x="10415" y="10805"/>
                  <a:pt x="10351" y="10869"/>
                  <a:pt x="10319" y="10912"/>
                </a:cubicBezTo>
                <a:cubicBezTo>
                  <a:pt x="10276" y="10955"/>
                  <a:pt x="10234" y="10987"/>
                  <a:pt x="10212" y="10987"/>
                </a:cubicBezTo>
                <a:cubicBezTo>
                  <a:pt x="10201" y="10987"/>
                  <a:pt x="10169" y="11019"/>
                  <a:pt x="10148" y="11052"/>
                </a:cubicBezTo>
                <a:cubicBezTo>
                  <a:pt x="10083" y="11159"/>
                  <a:pt x="10041" y="11202"/>
                  <a:pt x="9998" y="11202"/>
                </a:cubicBezTo>
                <a:cubicBezTo>
                  <a:pt x="9965" y="11202"/>
                  <a:pt x="9944" y="11223"/>
                  <a:pt x="9912" y="11298"/>
                </a:cubicBezTo>
                <a:cubicBezTo>
                  <a:pt x="9847" y="11427"/>
                  <a:pt x="9815" y="11459"/>
                  <a:pt x="9772" y="11459"/>
                </a:cubicBezTo>
                <a:cubicBezTo>
                  <a:pt x="9750" y="11459"/>
                  <a:pt x="9719" y="11470"/>
                  <a:pt x="9697" y="11491"/>
                </a:cubicBezTo>
                <a:cubicBezTo>
                  <a:pt x="9676" y="11513"/>
                  <a:pt x="9654" y="11524"/>
                  <a:pt x="9643" y="11524"/>
                </a:cubicBezTo>
                <a:cubicBezTo>
                  <a:pt x="9633" y="11524"/>
                  <a:pt x="9590" y="11545"/>
                  <a:pt x="9557" y="11577"/>
                </a:cubicBezTo>
                <a:cubicBezTo>
                  <a:pt x="9514" y="11598"/>
                  <a:pt x="9483" y="11620"/>
                  <a:pt x="9472" y="11620"/>
                </a:cubicBezTo>
                <a:cubicBezTo>
                  <a:pt x="9468" y="11619"/>
                  <a:pt x="9462" y="11618"/>
                  <a:pt x="9455" y="11618"/>
                </a:cubicBezTo>
                <a:cubicBezTo>
                  <a:pt x="9408" y="11618"/>
                  <a:pt x="9298" y="11648"/>
                  <a:pt x="9204" y="11695"/>
                </a:cubicBezTo>
                <a:cubicBezTo>
                  <a:pt x="9131" y="11728"/>
                  <a:pt x="9099" y="11741"/>
                  <a:pt x="9081" y="11741"/>
                </a:cubicBezTo>
                <a:cubicBezTo>
                  <a:pt x="9069" y="11741"/>
                  <a:pt x="9062" y="11736"/>
                  <a:pt x="9054" y="11727"/>
                </a:cubicBezTo>
                <a:cubicBezTo>
                  <a:pt x="9041" y="11715"/>
                  <a:pt x="9031" y="11709"/>
                  <a:pt x="9017" y="11709"/>
                </a:cubicBezTo>
                <a:cubicBezTo>
                  <a:pt x="8996" y="11709"/>
                  <a:pt x="8964" y="11723"/>
                  <a:pt x="8892" y="11749"/>
                </a:cubicBezTo>
                <a:cubicBezTo>
                  <a:pt x="8808" y="11782"/>
                  <a:pt x="8753" y="11798"/>
                  <a:pt x="8719" y="11798"/>
                </a:cubicBezTo>
                <a:cubicBezTo>
                  <a:pt x="8687" y="11798"/>
                  <a:pt x="8672" y="11785"/>
                  <a:pt x="8668" y="11760"/>
                </a:cubicBezTo>
                <a:cubicBezTo>
                  <a:pt x="8656" y="11727"/>
                  <a:pt x="8646" y="11717"/>
                  <a:pt x="8528" y="11717"/>
                </a:cubicBezTo>
                <a:cubicBezTo>
                  <a:pt x="8399" y="11706"/>
                  <a:pt x="8303" y="11684"/>
                  <a:pt x="8303" y="11653"/>
                </a:cubicBezTo>
                <a:cubicBezTo>
                  <a:pt x="8303" y="11641"/>
                  <a:pt x="8184" y="11588"/>
                  <a:pt x="8088" y="11556"/>
                </a:cubicBezTo>
                <a:cubicBezTo>
                  <a:pt x="8056" y="11545"/>
                  <a:pt x="7981" y="11502"/>
                  <a:pt x="7938" y="11470"/>
                </a:cubicBezTo>
                <a:cubicBezTo>
                  <a:pt x="7884" y="11427"/>
                  <a:pt x="7831" y="11395"/>
                  <a:pt x="7831" y="11395"/>
                </a:cubicBezTo>
                <a:cubicBezTo>
                  <a:pt x="7809" y="11395"/>
                  <a:pt x="7670" y="11309"/>
                  <a:pt x="7476" y="11169"/>
                </a:cubicBezTo>
                <a:cubicBezTo>
                  <a:pt x="7445" y="11154"/>
                  <a:pt x="7425" y="11144"/>
                  <a:pt x="7408" y="11144"/>
                </a:cubicBezTo>
                <a:cubicBezTo>
                  <a:pt x="7402" y="11144"/>
                  <a:pt x="7396" y="11145"/>
                  <a:pt x="7391" y="11148"/>
                </a:cubicBezTo>
                <a:cubicBezTo>
                  <a:pt x="7387" y="11152"/>
                  <a:pt x="7381" y="11154"/>
                  <a:pt x="7373" y="11154"/>
                </a:cubicBezTo>
                <a:cubicBezTo>
                  <a:pt x="7340" y="11154"/>
                  <a:pt x="7282" y="11119"/>
                  <a:pt x="7273" y="11084"/>
                </a:cubicBezTo>
                <a:lnTo>
                  <a:pt x="7219" y="11030"/>
                </a:lnTo>
                <a:cubicBezTo>
                  <a:pt x="7187" y="11009"/>
                  <a:pt x="7166" y="10987"/>
                  <a:pt x="7155" y="10966"/>
                </a:cubicBezTo>
                <a:cubicBezTo>
                  <a:pt x="7144" y="10933"/>
                  <a:pt x="7026" y="10837"/>
                  <a:pt x="6994" y="10837"/>
                </a:cubicBezTo>
                <a:cubicBezTo>
                  <a:pt x="6962" y="10837"/>
                  <a:pt x="6908" y="10752"/>
                  <a:pt x="6908" y="10709"/>
                </a:cubicBezTo>
                <a:cubicBezTo>
                  <a:pt x="6908" y="10687"/>
                  <a:pt x="6887" y="10655"/>
                  <a:pt x="6866" y="10644"/>
                </a:cubicBezTo>
                <a:cubicBezTo>
                  <a:pt x="6780" y="10580"/>
                  <a:pt x="6511" y="10301"/>
                  <a:pt x="6511" y="10258"/>
                </a:cubicBezTo>
                <a:cubicBezTo>
                  <a:pt x="6501" y="10237"/>
                  <a:pt x="6468" y="10183"/>
                  <a:pt x="6436" y="10151"/>
                </a:cubicBezTo>
                <a:cubicBezTo>
                  <a:pt x="6340" y="10044"/>
                  <a:pt x="6286" y="9968"/>
                  <a:pt x="6286" y="9936"/>
                </a:cubicBezTo>
                <a:cubicBezTo>
                  <a:pt x="6286" y="9925"/>
                  <a:pt x="6265" y="9872"/>
                  <a:pt x="6222" y="9829"/>
                </a:cubicBezTo>
                <a:cubicBezTo>
                  <a:pt x="6189" y="9775"/>
                  <a:pt x="6158" y="9732"/>
                  <a:pt x="6158" y="9722"/>
                </a:cubicBezTo>
                <a:cubicBezTo>
                  <a:pt x="6158" y="9722"/>
                  <a:pt x="6146" y="9689"/>
                  <a:pt x="6125" y="9657"/>
                </a:cubicBezTo>
                <a:cubicBezTo>
                  <a:pt x="6072" y="9582"/>
                  <a:pt x="6039" y="9303"/>
                  <a:pt x="6050" y="9035"/>
                </a:cubicBezTo>
                <a:cubicBezTo>
                  <a:pt x="6061" y="8864"/>
                  <a:pt x="6072" y="8821"/>
                  <a:pt x="6115" y="8735"/>
                </a:cubicBezTo>
                <a:cubicBezTo>
                  <a:pt x="6136" y="8681"/>
                  <a:pt x="6158" y="8628"/>
                  <a:pt x="6158" y="8617"/>
                </a:cubicBezTo>
                <a:cubicBezTo>
                  <a:pt x="6158" y="8595"/>
                  <a:pt x="6243" y="8509"/>
                  <a:pt x="6265" y="8509"/>
                </a:cubicBezTo>
                <a:cubicBezTo>
                  <a:pt x="6275" y="8509"/>
                  <a:pt x="6308" y="8478"/>
                  <a:pt x="6340" y="8435"/>
                </a:cubicBezTo>
                <a:cubicBezTo>
                  <a:pt x="6361" y="8392"/>
                  <a:pt x="6404" y="8349"/>
                  <a:pt x="6415" y="8338"/>
                </a:cubicBezTo>
                <a:cubicBezTo>
                  <a:pt x="6436" y="8338"/>
                  <a:pt x="6468" y="8295"/>
                  <a:pt x="6501" y="8252"/>
                </a:cubicBezTo>
                <a:cubicBezTo>
                  <a:pt x="6533" y="8220"/>
                  <a:pt x="6575" y="8166"/>
                  <a:pt x="6618" y="8145"/>
                </a:cubicBezTo>
                <a:cubicBezTo>
                  <a:pt x="6651" y="8134"/>
                  <a:pt x="6694" y="8091"/>
                  <a:pt x="6715" y="8070"/>
                </a:cubicBezTo>
                <a:cubicBezTo>
                  <a:pt x="6769" y="8006"/>
                  <a:pt x="6854" y="7952"/>
                  <a:pt x="6897" y="7952"/>
                </a:cubicBezTo>
                <a:cubicBezTo>
                  <a:pt x="6908" y="7952"/>
                  <a:pt x="6973" y="7909"/>
                  <a:pt x="7016" y="7866"/>
                </a:cubicBezTo>
                <a:cubicBezTo>
                  <a:pt x="7090" y="7801"/>
                  <a:pt x="7155" y="7758"/>
                  <a:pt x="7283" y="7705"/>
                </a:cubicBezTo>
                <a:cubicBezTo>
                  <a:pt x="7369" y="7673"/>
                  <a:pt x="7466" y="7641"/>
                  <a:pt x="7476" y="7641"/>
                </a:cubicBezTo>
                <a:cubicBezTo>
                  <a:pt x="7488" y="7641"/>
                  <a:pt x="7541" y="7630"/>
                  <a:pt x="7595" y="7619"/>
                </a:cubicBezTo>
                <a:cubicBezTo>
                  <a:pt x="7648" y="7598"/>
                  <a:pt x="7755" y="7587"/>
                  <a:pt x="7841" y="7587"/>
                </a:cubicBezTo>
                <a:cubicBezTo>
                  <a:pt x="8088" y="7577"/>
                  <a:pt x="8292" y="7555"/>
                  <a:pt x="8367" y="7522"/>
                </a:cubicBezTo>
                <a:cubicBezTo>
                  <a:pt x="8397" y="7515"/>
                  <a:pt x="8433" y="7508"/>
                  <a:pt x="8470" y="7508"/>
                </a:cubicBezTo>
                <a:cubicBezTo>
                  <a:pt x="8486" y="7508"/>
                  <a:pt x="8501" y="7509"/>
                  <a:pt x="8517" y="7512"/>
                </a:cubicBezTo>
                <a:cubicBezTo>
                  <a:pt x="8571" y="7512"/>
                  <a:pt x="8625" y="7512"/>
                  <a:pt x="8635" y="7501"/>
                </a:cubicBezTo>
                <a:cubicBezTo>
                  <a:pt x="8658" y="7494"/>
                  <a:pt x="8702" y="7486"/>
                  <a:pt x="8853" y="7486"/>
                </a:cubicBezTo>
                <a:cubicBezTo>
                  <a:pt x="8917" y="7486"/>
                  <a:pt x="8999" y="7487"/>
                  <a:pt x="9107" y="7491"/>
                </a:cubicBezTo>
                <a:cubicBezTo>
                  <a:pt x="9236" y="7491"/>
                  <a:pt x="9279" y="7501"/>
                  <a:pt x="9300" y="7522"/>
                </a:cubicBezTo>
                <a:cubicBezTo>
                  <a:pt x="9343" y="7565"/>
                  <a:pt x="9375" y="7577"/>
                  <a:pt x="9514" y="7587"/>
                </a:cubicBezTo>
                <a:cubicBezTo>
                  <a:pt x="9643" y="7598"/>
                  <a:pt x="9719" y="7630"/>
                  <a:pt x="9847" y="7716"/>
                </a:cubicBezTo>
                <a:cubicBezTo>
                  <a:pt x="9890" y="7748"/>
                  <a:pt x="9944" y="7758"/>
                  <a:pt x="10019" y="7770"/>
                </a:cubicBezTo>
                <a:lnTo>
                  <a:pt x="10137" y="7780"/>
                </a:lnTo>
                <a:lnTo>
                  <a:pt x="10373" y="8016"/>
                </a:lnTo>
                <a:cubicBezTo>
                  <a:pt x="10598" y="8242"/>
                  <a:pt x="10694" y="8359"/>
                  <a:pt x="10694" y="8445"/>
                </a:cubicBezTo>
                <a:cubicBezTo>
                  <a:pt x="10694" y="8466"/>
                  <a:pt x="10706" y="8509"/>
                  <a:pt x="10727" y="8542"/>
                </a:cubicBezTo>
                <a:cubicBezTo>
                  <a:pt x="10770" y="8606"/>
                  <a:pt x="10770" y="8649"/>
                  <a:pt x="10770" y="8745"/>
                </a:cubicBezTo>
                <a:cubicBezTo>
                  <a:pt x="10770" y="8756"/>
                  <a:pt x="10770" y="8864"/>
                  <a:pt x="10780" y="8971"/>
                </a:cubicBezTo>
                <a:cubicBezTo>
                  <a:pt x="10780" y="9121"/>
                  <a:pt x="10780" y="9185"/>
                  <a:pt x="10759" y="9239"/>
                </a:cubicBezTo>
                <a:cubicBezTo>
                  <a:pt x="10748" y="9282"/>
                  <a:pt x="10737" y="9336"/>
                  <a:pt x="10737" y="9379"/>
                </a:cubicBezTo>
                <a:cubicBezTo>
                  <a:pt x="10737" y="9464"/>
                  <a:pt x="10630" y="9679"/>
                  <a:pt x="10587" y="9679"/>
                </a:cubicBezTo>
                <a:cubicBezTo>
                  <a:pt x="10566" y="9689"/>
                  <a:pt x="10555" y="9689"/>
                  <a:pt x="10555" y="9689"/>
                </a:cubicBezTo>
                <a:cubicBezTo>
                  <a:pt x="10555" y="9700"/>
                  <a:pt x="10534" y="9722"/>
                  <a:pt x="10501" y="9754"/>
                </a:cubicBezTo>
                <a:cubicBezTo>
                  <a:pt x="10480" y="9786"/>
                  <a:pt x="10458" y="9839"/>
                  <a:pt x="10448" y="9861"/>
                </a:cubicBezTo>
                <a:cubicBezTo>
                  <a:pt x="10437" y="9882"/>
                  <a:pt x="10415" y="9904"/>
                  <a:pt x="10394" y="9915"/>
                </a:cubicBezTo>
                <a:cubicBezTo>
                  <a:pt x="10373" y="9925"/>
                  <a:pt x="10341" y="9958"/>
                  <a:pt x="10319" y="9990"/>
                </a:cubicBezTo>
                <a:cubicBezTo>
                  <a:pt x="10298" y="10022"/>
                  <a:pt x="10265" y="10054"/>
                  <a:pt x="10244" y="10065"/>
                </a:cubicBezTo>
                <a:cubicBezTo>
                  <a:pt x="10222" y="10086"/>
                  <a:pt x="10180" y="10129"/>
                  <a:pt x="10158" y="10183"/>
                </a:cubicBezTo>
                <a:cubicBezTo>
                  <a:pt x="10115" y="10247"/>
                  <a:pt x="10083" y="10290"/>
                  <a:pt x="10041" y="10311"/>
                </a:cubicBezTo>
                <a:cubicBezTo>
                  <a:pt x="9955" y="10354"/>
                  <a:pt x="9879" y="10419"/>
                  <a:pt x="9879" y="10451"/>
                </a:cubicBezTo>
                <a:cubicBezTo>
                  <a:pt x="9879" y="10494"/>
                  <a:pt x="9805" y="10547"/>
                  <a:pt x="9762" y="10547"/>
                </a:cubicBezTo>
                <a:cubicBezTo>
                  <a:pt x="9740" y="10547"/>
                  <a:pt x="9676" y="10569"/>
                  <a:pt x="9622" y="10601"/>
                </a:cubicBezTo>
                <a:cubicBezTo>
                  <a:pt x="9566" y="10622"/>
                  <a:pt x="9533" y="10634"/>
                  <a:pt x="9511" y="10634"/>
                </a:cubicBezTo>
                <a:cubicBezTo>
                  <a:pt x="9499" y="10634"/>
                  <a:pt x="9490" y="10630"/>
                  <a:pt x="9483" y="10623"/>
                </a:cubicBezTo>
                <a:cubicBezTo>
                  <a:pt x="9477" y="10620"/>
                  <a:pt x="9471" y="10619"/>
                  <a:pt x="9463" y="10619"/>
                </a:cubicBezTo>
                <a:cubicBezTo>
                  <a:pt x="9440" y="10619"/>
                  <a:pt x="9402" y="10631"/>
                  <a:pt x="9321" y="10655"/>
                </a:cubicBezTo>
                <a:cubicBezTo>
                  <a:pt x="9251" y="10670"/>
                  <a:pt x="9203" y="10680"/>
                  <a:pt x="9183" y="10680"/>
                </a:cubicBezTo>
                <a:cubicBezTo>
                  <a:pt x="9175" y="10680"/>
                  <a:pt x="9171" y="10679"/>
                  <a:pt x="9171" y="10676"/>
                </a:cubicBezTo>
                <a:cubicBezTo>
                  <a:pt x="9161" y="10671"/>
                  <a:pt x="9150" y="10668"/>
                  <a:pt x="9138" y="10668"/>
                </a:cubicBezTo>
                <a:cubicBezTo>
                  <a:pt x="9126" y="10668"/>
                  <a:pt x="9112" y="10671"/>
                  <a:pt x="9097" y="10676"/>
                </a:cubicBezTo>
                <a:cubicBezTo>
                  <a:pt x="9064" y="10687"/>
                  <a:pt x="8978" y="10697"/>
                  <a:pt x="8904" y="10709"/>
                </a:cubicBezTo>
                <a:cubicBezTo>
                  <a:pt x="8796" y="10709"/>
                  <a:pt x="8742" y="10709"/>
                  <a:pt x="8710" y="10687"/>
                </a:cubicBezTo>
                <a:cubicBezTo>
                  <a:pt x="8689" y="10676"/>
                  <a:pt x="8613" y="10655"/>
                  <a:pt x="8549" y="10644"/>
                </a:cubicBezTo>
                <a:cubicBezTo>
                  <a:pt x="8496" y="10623"/>
                  <a:pt x="8432" y="10601"/>
                  <a:pt x="8420" y="10590"/>
                </a:cubicBezTo>
                <a:cubicBezTo>
                  <a:pt x="8367" y="10547"/>
                  <a:pt x="8292" y="10516"/>
                  <a:pt x="8238" y="10516"/>
                </a:cubicBezTo>
                <a:cubicBezTo>
                  <a:pt x="8196" y="10516"/>
                  <a:pt x="8163" y="10504"/>
                  <a:pt x="8120" y="10461"/>
                </a:cubicBezTo>
                <a:cubicBezTo>
                  <a:pt x="8088" y="10440"/>
                  <a:pt x="8013" y="10397"/>
                  <a:pt x="7960" y="10387"/>
                </a:cubicBezTo>
                <a:cubicBezTo>
                  <a:pt x="7906" y="10365"/>
                  <a:pt x="7852" y="10344"/>
                  <a:pt x="7841" y="10322"/>
                </a:cubicBezTo>
                <a:cubicBezTo>
                  <a:pt x="7831" y="10311"/>
                  <a:pt x="7777" y="10280"/>
                  <a:pt x="7724" y="10258"/>
                </a:cubicBezTo>
                <a:cubicBezTo>
                  <a:pt x="7670" y="10237"/>
                  <a:pt x="7616" y="10204"/>
                  <a:pt x="7584" y="10183"/>
                </a:cubicBezTo>
                <a:cubicBezTo>
                  <a:pt x="7531" y="10129"/>
                  <a:pt x="7262" y="9936"/>
                  <a:pt x="7241" y="9936"/>
                </a:cubicBezTo>
                <a:cubicBezTo>
                  <a:pt x="7230" y="9936"/>
                  <a:pt x="7230" y="9925"/>
                  <a:pt x="7241" y="9904"/>
                </a:cubicBezTo>
                <a:cubicBezTo>
                  <a:pt x="7241" y="9893"/>
                  <a:pt x="7219" y="9851"/>
                  <a:pt x="7155" y="9796"/>
                </a:cubicBezTo>
                <a:cubicBezTo>
                  <a:pt x="7112" y="9743"/>
                  <a:pt x="7069" y="9689"/>
                  <a:pt x="7059" y="9657"/>
                </a:cubicBezTo>
                <a:cubicBezTo>
                  <a:pt x="7047" y="9636"/>
                  <a:pt x="7026" y="9582"/>
                  <a:pt x="7016" y="9539"/>
                </a:cubicBezTo>
                <a:cubicBezTo>
                  <a:pt x="6983" y="9486"/>
                  <a:pt x="6973" y="9443"/>
                  <a:pt x="6973" y="9357"/>
                </a:cubicBezTo>
                <a:cubicBezTo>
                  <a:pt x="6973" y="9250"/>
                  <a:pt x="6983" y="9217"/>
                  <a:pt x="7047" y="9078"/>
                </a:cubicBezTo>
                <a:cubicBezTo>
                  <a:pt x="7080" y="8992"/>
                  <a:pt x="7112" y="8917"/>
                  <a:pt x="7112" y="8895"/>
                </a:cubicBezTo>
                <a:cubicBezTo>
                  <a:pt x="7112" y="8864"/>
                  <a:pt x="7219" y="8702"/>
                  <a:pt x="7241" y="8702"/>
                </a:cubicBezTo>
                <a:cubicBezTo>
                  <a:pt x="7252" y="8702"/>
                  <a:pt x="7273" y="8681"/>
                  <a:pt x="7283" y="8671"/>
                </a:cubicBezTo>
                <a:cubicBezTo>
                  <a:pt x="7295" y="8649"/>
                  <a:pt x="7316" y="8638"/>
                  <a:pt x="7326" y="8638"/>
                </a:cubicBezTo>
                <a:cubicBezTo>
                  <a:pt x="7380" y="8638"/>
                  <a:pt x="7391" y="8628"/>
                  <a:pt x="7445" y="8542"/>
                </a:cubicBezTo>
                <a:cubicBezTo>
                  <a:pt x="7498" y="8445"/>
                  <a:pt x="7509" y="8435"/>
                  <a:pt x="7584" y="8413"/>
                </a:cubicBezTo>
                <a:cubicBezTo>
                  <a:pt x="7638" y="8402"/>
                  <a:pt x="7734" y="8359"/>
                  <a:pt x="7798" y="8327"/>
                </a:cubicBezTo>
                <a:cubicBezTo>
                  <a:pt x="7895" y="8284"/>
                  <a:pt x="7948" y="8273"/>
                  <a:pt x="8088" y="8252"/>
                </a:cubicBezTo>
                <a:cubicBezTo>
                  <a:pt x="8184" y="8252"/>
                  <a:pt x="8270" y="8230"/>
                  <a:pt x="8270" y="8230"/>
                </a:cubicBezTo>
                <a:cubicBezTo>
                  <a:pt x="8270" y="8220"/>
                  <a:pt x="8356" y="8209"/>
                  <a:pt x="8442" y="8199"/>
                </a:cubicBezTo>
                <a:cubicBezTo>
                  <a:pt x="8582" y="8199"/>
                  <a:pt x="8603" y="8199"/>
                  <a:pt x="8625" y="8220"/>
                </a:cubicBezTo>
                <a:cubicBezTo>
                  <a:pt x="8646" y="8242"/>
                  <a:pt x="8678" y="8242"/>
                  <a:pt x="8742" y="8242"/>
                </a:cubicBezTo>
                <a:cubicBezTo>
                  <a:pt x="8882" y="8242"/>
                  <a:pt x="9150" y="8284"/>
                  <a:pt x="9290" y="8327"/>
                </a:cubicBezTo>
                <a:cubicBezTo>
                  <a:pt x="9343" y="8349"/>
                  <a:pt x="9440" y="8370"/>
                  <a:pt x="9493" y="8381"/>
                </a:cubicBezTo>
                <a:cubicBezTo>
                  <a:pt x="9557" y="8392"/>
                  <a:pt x="9579" y="8413"/>
                  <a:pt x="9590" y="8435"/>
                </a:cubicBezTo>
                <a:cubicBezTo>
                  <a:pt x="9590" y="8456"/>
                  <a:pt x="9622" y="8488"/>
                  <a:pt x="9654" y="8520"/>
                </a:cubicBezTo>
                <a:cubicBezTo>
                  <a:pt x="9686" y="8552"/>
                  <a:pt x="9729" y="8606"/>
                  <a:pt x="9750" y="8638"/>
                </a:cubicBezTo>
                <a:cubicBezTo>
                  <a:pt x="9762" y="8671"/>
                  <a:pt x="9805" y="8724"/>
                  <a:pt x="9836" y="8767"/>
                </a:cubicBezTo>
                <a:cubicBezTo>
                  <a:pt x="9869" y="8799"/>
                  <a:pt x="9901" y="8853"/>
                  <a:pt x="9901" y="8885"/>
                </a:cubicBezTo>
                <a:cubicBezTo>
                  <a:pt x="9912" y="8907"/>
                  <a:pt x="9922" y="8938"/>
                  <a:pt x="9933" y="8949"/>
                </a:cubicBezTo>
                <a:cubicBezTo>
                  <a:pt x="9944" y="8949"/>
                  <a:pt x="9955" y="8981"/>
                  <a:pt x="9955" y="9014"/>
                </a:cubicBezTo>
                <a:cubicBezTo>
                  <a:pt x="9955" y="9046"/>
                  <a:pt x="9976" y="9110"/>
                  <a:pt x="9998" y="9153"/>
                </a:cubicBezTo>
                <a:cubicBezTo>
                  <a:pt x="10019" y="9207"/>
                  <a:pt x="10041" y="9260"/>
                  <a:pt x="10041" y="9271"/>
                </a:cubicBezTo>
                <a:cubicBezTo>
                  <a:pt x="10041" y="9314"/>
                  <a:pt x="9944" y="9550"/>
                  <a:pt x="9922" y="9572"/>
                </a:cubicBezTo>
                <a:cubicBezTo>
                  <a:pt x="9901" y="9582"/>
                  <a:pt x="9879" y="9625"/>
                  <a:pt x="9858" y="9657"/>
                </a:cubicBezTo>
                <a:cubicBezTo>
                  <a:pt x="9826" y="9743"/>
                  <a:pt x="9708" y="9861"/>
                  <a:pt x="9654" y="9872"/>
                </a:cubicBezTo>
                <a:cubicBezTo>
                  <a:pt x="9633" y="9882"/>
                  <a:pt x="9611" y="9904"/>
                  <a:pt x="9600" y="9925"/>
                </a:cubicBezTo>
                <a:cubicBezTo>
                  <a:pt x="9579" y="9979"/>
                  <a:pt x="9514" y="10022"/>
                  <a:pt x="9429" y="10022"/>
                </a:cubicBezTo>
                <a:cubicBezTo>
                  <a:pt x="9386" y="10022"/>
                  <a:pt x="9300" y="10044"/>
                  <a:pt x="9247" y="10065"/>
                </a:cubicBezTo>
                <a:cubicBezTo>
                  <a:pt x="9200" y="10078"/>
                  <a:pt x="9171" y="10087"/>
                  <a:pt x="9152" y="10087"/>
                </a:cubicBezTo>
                <a:cubicBezTo>
                  <a:pt x="9140" y="10087"/>
                  <a:pt x="9133" y="10084"/>
                  <a:pt x="9128" y="10075"/>
                </a:cubicBezTo>
                <a:cubicBezTo>
                  <a:pt x="9107" y="10065"/>
                  <a:pt x="9054" y="10065"/>
                  <a:pt x="8957" y="10065"/>
                </a:cubicBezTo>
                <a:cubicBezTo>
                  <a:pt x="8849" y="10065"/>
                  <a:pt x="8796" y="10065"/>
                  <a:pt x="8764" y="10044"/>
                </a:cubicBezTo>
                <a:cubicBezTo>
                  <a:pt x="8732" y="10022"/>
                  <a:pt x="8699" y="10011"/>
                  <a:pt x="8689" y="10011"/>
                </a:cubicBezTo>
                <a:cubicBezTo>
                  <a:pt x="8646" y="10011"/>
                  <a:pt x="8367" y="9872"/>
                  <a:pt x="8324" y="9818"/>
                </a:cubicBezTo>
                <a:cubicBezTo>
                  <a:pt x="8249" y="9743"/>
                  <a:pt x="8174" y="9603"/>
                  <a:pt x="8142" y="9475"/>
                </a:cubicBezTo>
                <a:cubicBezTo>
                  <a:pt x="8120" y="9379"/>
                  <a:pt x="8120" y="9367"/>
                  <a:pt x="8142" y="9324"/>
                </a:cubicBezTo>
                <a:cubicBezTo>
                  <a:pt x="8184" y="9271"/>
                  <a:pt x="8389" y="9121"/>
                  <a:pt x="8463" y="9089"/>
                </a:cubicBezTo>
                <a:cubicBezTo>
                  <a:pt x="8496" y="9078"/>
                  <a:pt x="8539" y="9078"/>
                  <a:pt x="8549" y="9078"/>
                </a:cubicBezTo>
                <a:cubicBezTo>
                  <a:pt x="8555" y="9081"/>
                  <a:pt x="8562" y="9082"/>
                  <a:pt x="8571" y="9082"/>
                </a:cubicBezTo>
                <a:cubicBezTo>
                  <a:pt x="8594" y="9082"/>
                  <a:pt x="8628" y="9073"/>
                  <a:pt x="8668" y="9057"/>
                </a:cubicBezTo>
                <a:cubicBezTo>
                  <a:pt x="8709" y="9039"/>
                  <a:pt x="8731" y="9031"/>
                  <a:pt x="8756" y="9031"/>
                </a:cubicBezTo>
                <a:cubicBezTo>
                  <a:pt x="8777" y="9031"/>
                  <a:pt x="8801" y="9036"/>
                  <a:pt x="8839" y="9046"/>
                </a:cubicBezTo>
                <a:cubicBezTo>
                  <a:pt x="8914" y="9067"/>
                  <a:pt x="8946" y="9089"/>
                  <a:pt x="8989" y="9143"/>
                </a:cubicBezTo>
                <a:cubicBezTo>
                  <a:pt x="9054" y="9207"/>
                  <a:pt x="9161" y="9432"/>
                  <a:pt x="9161" y="9475"/>
                </a:cubicBezTo>
                <a:cubicBezTo>
                  <a:pt x="9161" y="9486"/>
                  <a:pt x="9139" y="9507"/>
                  <a:pt x="9118" y="9518"/>
                </a:cubicBezTo>
                <a:cubicBezTo>
                  <a:pt x="9099" y="9532"/>
                  <a:pt x="9089" y="9540"/>
                  <a:pt x="9075" y="9540"/>
                </a:cubicBezTo>
                <a:cubicBezTo>
                  <a:pt x="9057" y="9540"/>
                  <a:pt x="9033" y="9527"/>
                  <a:pt x="8978" y="9496"/>
                </a:cubicBezTo>
                <a:cubicBezTo>
                  <a:pt x="8925" y="9464"/>
                  <a:pt x="8849" y="9443"/>
                  <a:pt x="8807" y="9432"/>
                </a:cubicBezTo>
                <a:cubicBezTo>
                  <a:pt x="8732" y="9432"/>
                  <a:pt x="8721" y="9432"/>
                  <a:pt x="8656" y="9496"/>
                </a:cubicBezTo>
                <a:lnTo>
                  <a:pt x="8582" y="9560"/>
                </a:lnTo>
                <a:lnTo>
                  <a:pt x="8613" y="9603"/>
                </a:lnTo>
                <a:cubicBezTo>
                  <a:pt x="8635" y="9636"/>
                  <a:pt x="8646" y="9668"/>
                  <a:pt x="8635" y="9689"/>
                </a:cubicBezTo>
                <a:cubicBezTo>
                  <a:pt x="8625" y="9722"/>
                  <a:pt x="8635" y="9732"/>
                  <a:pt x="8775" y="9839"/>
                </a:cubicBezTo>
                <a:cubicBezTo>
                  <a:pt x="8871" y="9915"/>
                  <a:pt x="8914" y="9936"/>
                  <a:pt x="8957" y="9936"/>
                </a:cubicBezTo>
                <a:cubicBezTo>
                  <a:pt x="8989" y="9936"/>
                  <a:pt x="9021" y="9936"/>
                  <a:pt x="9032" y="9947"/>
                </a:cubicBezTo>
                <a:cubicBezTo>
                  <a:pt x="9036" y="9954"/>
                  <a:pt x="9049" y="9957"/>
                  <a:pt x="9068" y="9957"/>
                </a:cubicBezTo>
                <a:cubicBezTo>
                  <a:pt x="9105" y="9957"/>
                  <a:pt x="9165" y="9943"/>
                  <a:pt x="9214" y="9915"/>
                </a:cubicBezTo>
                <a:cubicBezTo>
                  <a:pt x="9247" y="9904"/>
                  <a:pt x="9279" y="9882"/>
                  <a:pt x="9300" y="9882"/>
                </a:cubicBezTo>
                <a:cubicBezTo>
                  <a:pt x="9343" y="9882"/>
                  <a:pt x="9536" y="9689"/>
                  <a:pt x="9536" y="9646"/>
                </a:cubicBezTo>
                <a:cubicBezTo>
                  <a:pt x="9536" y="9593"/>
                  <a:pt x="9557" y="9560"/>
                  <a:pt x="9579" y="9560"/>
                </a:cubicBezTo>
                <a:cubicBezTo>
                  <a:pt x="9590" y="9560"/>
                  <a:pt x="9600" y="9539"/>
                  <a:pt x="9600" y="9518"/>
                </a:cubicBezTo>
                <a:cubicBezTo>
                  <a:pt x="9600" y="9453"/>
                  <a:pt x="9557" y="9250"/>
                  <a:pt x="9536" y="9228"/>
                </a:cubicBezTo>
                <a:cubicBezTo>
                  <a:pt x="9526" y="9217"/>
                  <a:pt x="9514" y="9164"/>
                  <a:pt x="9493" y="9110"/>
                </a:cubicBezTo>
                <a:cubicBezTo>
                  <a:pt x="9472" y="9014"/>
                  <a:pt x="9450" y="8971"/>
                  <a:pt x="9407" y="8971"/>
                </a:cubicBezTo>
                <a:cubicBezTo>
                  <a:pt x="9397" y="8971"/>
                  <a:pt x="9354" y="8938"/>
                  <a:pt x="9321" y="8907"/>
                </a:cubicBezTo>
                <a:cubicBezTo>
                  <a:pt x="9290" y="8864"/>
                  <a:pt x="9247" y="8831"/>
                  <a:pt x="9225" y="8831"/>
                </a:cubicBezTo>
                <a:cubicBezTo>
                  <a:pt x="9193" y="8821"/>
                  <a:pt x="9182" y="8810"/>
                  <a:pt x="9182" y="8778"/>
                </a:cubicBezTo>
                <a:cubicBezTo>
                  <a:pt x="9171" y="8692"/>
                  <a:pt x="9097" y="8638"/>
                  <a:pt x="8968" y="8606"/>
                </a:cubicBezTo>
                <a:cubicBezTo>
                  <a:pt x="8904" y="8595"/>
                  <a:pt x="8828" y="8585"/>
                  <a:pt x="8796" y="8585"/>
                </a:cubicBezTo>
                <a:lnTo>
                  <a:pt x="8699" y="8585"/>
                </a:lnTo>
                <a:cubicBezTo>
                  <a:pt x="8678" y="8585"/>
                  <a:pt x="8635" y="8595"/>
                  <a:pt x="8603" y="8617"/>
                </a:cubicBezTo>
                <a:cubicBezTo>
                  <a:pt x="8571" y="8638"/>
                  <a:pt x="8528" y="8638"/>
                  <a:pt x="8517" y="8638"/>
                </a:cubicBezTo>
                <a:cubicBezTo>
                  <a:pt x="8515" y="8637"/>
                  <a:pt x="8511" y="8636"/>
                  <a:pt x="8508" y="8636"/>
                </a:cubicBezTo>
                <a:cubicBezTo>
                  <a:pt x="8480" y="8636"/>
                  <a:pt x="8420" y="8669"/>
                  <a:pt x="8335" y="8735"/>
                </a:cubicBezTo>
                <a:cubicBezTo>
                  <a:pt x="8292" y="8756"/>
                  <a:pt x="8238" y="8778"/>
                  <a:pt x="8206" y="8778"/>
                </a:cubicBezTo>
                <a:cubicBezTo>
                  <a:pt x="8184" y="8778"/>
                  <a:pt x="8153" y="8788"/>
                  <a:pt x="8142" y="8810"/>
                </a:cubicBezTo>
                <a:cubicBezTo>
                  <a:pt x="8131" y="8821"/>
                  <a:pt x="8088" y="8853"/>
                  <a:pt x="8056" y="8874"/>
                </a:cubicBezTo>
                <a:cubicBezTo>
                  <a:pt x="8013" y="8895"/>
                  <a:pt x="7938" y="8981"/>
                  <a:pt x="7884" y="9057"/>
                </a:cubicBezTo>
                <a:cubicBezTo>
                  <a:pt x="7798" y="9164"/>
                  <a:pt x="7788" y="9196"/>
                  <a:pt x="7788" y="9250"/>
                </a:cubicBezTo>
                <a:cubicBezTo>
                  <a:pt x="7788" y="9282"/>
                  <a:pt x="7777" y="9324"/>
                  <a:pt x="7767" y="9324"/>
                </a:cubicBezTo>
                <a:cubicBezTo>
                  <a:pt x="7755" y="9324"/>
                  <a:pt x="7755" y="9357"/>
                  <a:pt x="7755" y="9389"/>
                </a:cubicBezTo>
                <a:cubicBezTo>
                  <a:pt x="7755" y="9421"/>
                  <a:pt x="7745" y="9443"/>
                  <a:pt x="7734" y="9443"/>
                </a:cubicBezTo>
                <a:cubicBezTo>
                  <a:pt x="7691" y="9443"/>
                  <a:pt x="7745" y="9668"/>
                  <a:pt x="7841" y="9861"/>
                </a:cubicBezTo>
                <a:cubicBezTo>
                  <a:pt x="7884" y="9958"/>
                  <a:pt x="7917" y="10011"/>
                  <a:pt x="7948" y="10022"/>
                </a:cubicBezTo>
                <a:cubicBezTo>
                  <a:pt x="7991" y="10044"/>
                  <a:pt x="8013" y="10065"/>
                  <a:pt x="8163" y="10204"/>
                </a:cubicBezTo>
                <a:cubicBezTo>
                  <a:pt x="8217" y="10247"/>
                  <a:pt x="8260" y="10290"/>
                  <a:pt x="8270" y="10290"/>
                </a:cubicBezTo>
                <a:cubicBezTo>
                  <a:pt x="8281" y="10290"/>
                  <a:pt x="8324" y="10311"/>
                  <a:pt x="8367" y="10333"/>
                </a:cubicBezTo>
                <a:cubicBezTo>
                  <a:pt x="8420" y="10354"/>
                  <a:pt x="8474" y="10376"/>
                  <a:pt x="8506" y="10376"/>
                </a:cubicBezTo>
                <a:cubicBezTo>
                  <a:pt x="8528" y="10376"/>
                  <a:pt x="8592" y="10397"/>
                  <a:pt x="8646" y="10419"/>
                </a:cubicBezTo>
                <a:cubicBezTo>
                  <a:pt x="8711" y="10451"/>
                  <a:pt x="8727" y="10466"/>
                  <a:pt x="8811" y="10466"/>
                </a:cubicBezTo>
                <a:cubicBezTo>
                  <a:pt x="8838" y="10466"/>
                  <a:pt x="8871" y="10464"/>
                  <a:pt x="8914" y="10461"/>
                </a:cubicBezTo>
                <a:cubicBezTo>
                  <a:pt x="9011" y="10451"/>
                  <a:pt x="9118" y="10440"/>
                  <a:pt x="9161" y="10430"/>
                </a:cubicBezTo>
                <a:cubicBezTo>
                  <a:pt x="9192" y="10417"/>
                  <a:pt x="9213" y="10412"/>
                  <a:pt x="9229" y="10412"/>
                </a:cubicBezTo>
                <a:cubicBezTo>
                  <a:pt x="9239" y="10412"/>
                  <a:pt x="9248" y="10414"/>
                  <a:pt x="9257" y="10419"/>
                </a:cubicBezTo>
                <a:cubicBezTo>
                  <a:pt x="9265" y="10427"/>
                  <a:pt x="9274" y="10430"/>
                  <a:pt x="9283" y="10430"/>
                </a:cubicBezTo>
                <a:cubicBezTo>
                  <a:pt x="9298" y="10430"/>
                  <a:pt x="9317" y="10421"/>
                  <a:pt x="9343" y="10408"/>
                </a:cubicBezTo>
                <a:cubicBezTo>
                  <a:pt x="9364" y="10397"/>
                  <a:pt x="9418" y="10387"/>
                  <a:pt x="9440" y="10387"/>
                </a:cubicBezTo>
                <a:cubicBezTo>
                  <a:pt x="9472" y="10387"/>
                  <a:pt x="9504" y="10376"/>
                  <a:pt x="9526" y="10354"/>
                </a:cubicBezTo>
                <a:cubicBezTo>
                  <a:pt x="9569" y="10322"/>
                  <a:pt x="9654" y="10290"/>
                  <a:pt x="9708" y="10290"/>
                </a:cubicBezTo>
                <a:cubicBezTo>
                  <a:pt x="9729" y="10290"/>
                  <a:pt x="9762" y="10268"/>
                  <a:pt x="9783" y="10247"/>
                </a:cubicBezTo>
                <a:cubicBezTo>
                  <a:pt x="9793" y="10237"/>
                  <a:pt x="9847" y="10204"/>
                  <a:pt x="9879" y="10194"/>
                </a:cubicBezTo>
                <a:cubicBezTo>
                  <a:pt x="9955" y="10172"/>
                  <a:pt x="10008" y="10129"/>
                  <a:pt x="10008" y="10108"/>
                </a:cubicBezTo>
                <a:cubicBezTo>
                  <a:pt x="10008" y="10075"/>
                  <a:pt x="10051" y="10044"/>
                  <a:pt x="10105" y="10032"/>
                </a:cubicBezTo>
                <a:cubicBezTo>
                  <a:pt x="10169" y="10022"/>
                  <a:pt x="10180" y="10011"/>
                  <a:pt x="10319" y="9722"/>
                </a:cubicBezTo>
                <a:cubicBezTo>
                  <a:pt x="10373" y="9603"/>
                  <a:pt x="10405" y="9529"/>
                  <a:pt x="10405" y="9475"/>
                </a:cubicBezTo>
                <a:cubicBezTo>
                  <a:pt x="10405" y="9432"/>
                  <a:pt x="10415" y="9367"/>
                  <a:pt x="10427" y="9346"/>
                </a:cubicBezTo>
                <a:cubicBezTo>
                  <a:pt x="10427" y="9324"/>
                  <a:pt x="10427" y="9282"/>
                  <a:pt x="10415" y="9260"/>
                </a:cubicBezTo>
                <a:cubicBezTo>
                  <a:pt x="10405" y="9228"/>
                  <a:pt x="10405" y="9217"/>
                  <a:pt x="10427" y="9185"/>
                </a:cubicBezTo>
                <a:lnTo>
                  <a:pt x="10458" y="9143"/>
                </a:lnTo>
                <a:lnTo>
                  <a:pt x="10405" y="9024"/>
                </a:lnTo>
                <a:cubicBezTo>
                  <a:pt x="10373" y="8960"/>
                  <a:pt x="10351" y="8885"/>
                  <a:pt x="10351" y="8864"/>
                </a:cubicBezTo>
                <a:cubicBezTo>
                  <a:pt x="10351" y="8842"/>
                  <a:pt x="10330" y="8799"/>
                  <a:pt x="10298" y="8756"/>
                </a:cubicBezTo>
                <a:cubicBezTo>
                  <a:pt x="10244" y="8671"/>
                  <a:pt x="10126" y="8466"/>
                  <a:pt x="10094" y="8402"/>
                </a:cubicBezTo>
                <a:cubicBezTo>
                  <a:pt x="10072" y="8370"/>
                  <a:pt x="10051" y="8349"/>
                  <a:pt x="10029" y="8338"/>
                </a:cubicBezTo>
                <a:cubicBezTo>
                  <a:pt x="10008" y="8327"/>
                  <a:pt x="9986" y="8306"/>
                  <a:pt x="9986" y="8295"/>
                </a:cubicBezTo>
                <a:cubicBezTo>
                  <a:pt x="9986" y="8284"/>
                  <a:pt x="9933" y="8252"/>
                  <a:pt x="9869" y="8220"/>
                </a:cubicBezTo>
                <a:cubicBezTo>
                  <a:pt x="9793" y="8188"/>
                  <a:pt x="9750" y="8156"/>
                  <a:pt x="9750" y="8145"/>
                </a:cubicBezTo>
                <a:cubicBezTo>
                  <a:pt x="9750" y="8123"/>
                  <a:pt x="9740" y="8113"/>
                  <a:pt x="9719" y="8113"/>
                </a:cubicBezTo>
                <a:cubicBezTo>
                  <a:pt x="9708" y="8113"/>
                  <a:pt x="9686" y="8102"/>
                  <a:pt x="9686" y="8080"/>
                </a:cubicBezTo>
                <a:cubicBezTo>
                  <a:pt x="9676" y="8048"/>
                  <a:pt x="9643" y="8027"/>
                  <a:pt x="9579" y="8006"/>
                </a:cubicBezTo>
                <a:cubicBezTo>
                  <a:pt x="9536" y="7994"/>
                  <a:pt x="9483" y="7973"/>
                  <a:pt x="9461" y="7973"/>
                </a:cubicBezTo>
                <a:cubicBezTo>
                  <a:pt x="9450" y="7963"/>
                  <a:pt x="9397" y="7952"/>
                  <a:pt x="9354" y="7930"/>
                </a:cubicBezTo>
                <a:cubicBezTo>
                  <a:pt x="9321" y="7930"/>
                  <a:pt x="9279" y="7909"/>
                  <a:pt x="9268" y="7909"/>
                </a:cubicBezTo>
                <a:cubicBezTo>
                  <a:pt x="9257" y="7898"/>
                  <a:pt x="9214" y="7887"/>
                  <a:pt x="9161" y="7887"/>
                </a:cubicBezTo>
                <a:cubicBezTo>
                  <a:pt x="9118" y="7877"/>
                  <a:pt x="9064" y="7866"/>
                  <a:pt x="9064" y="7855"/>
                </a:cubicBezTo>
                <a:cubicBezTo>
                  <a:pt x="9054" y="7844"/>
                  <a:pt x="9021" y="7844"/>
                  <a:pt x="9000" y="7844"/>
                </a:cubicBezTo>
                <a:cubicBezTo>
                  <a:pt x="8978" y="7844"/>
                  <a:pt x="8946" y="7834"/>
                  <a:pt x="8946" y="7823"/>
                </a:cubicBezTo>
                <a:cubicBezTo>
                  <a:pt x="8935" y="7813"/>
                  <a:pt x="8904" y="7813"/>
                  <a:pt x="8849" y="7813"/>
                </a:cubicBezTo>
                <a:cubicBezTo>
                  <a:pt x="8807" y="7823"/>
                  <a:pt x="8592" y="7823"/>
                  <a:pt x="8389" y="7834"/>
                </a:cubicBezTo>
                <a:cubicBezTo>
                  <a:pt x="8142" y="7844"/>
                  <a:pt x="7991" y="7844"/>
                  <a:pt x="7981" y="7855"/>
                </a:cubicBezTo>
                <a:cubicBezTo>
                  <a:pt x="7970" y="7866"/>
                  <a:pt x="7938" y="7877"/>
                  <a:pt x="7906" y="7887"/>
                </a:cubicBezTo>
                <a:cubicBezTo>
                  <a:pt x="7777" y="7887"/>
                  <a:pt x="7734" y="7898"/>
                  <a:pt x="7681" y="7930"/>
                </a:cubicBezTo>
                <a:cubicBezTo>
                  <a:pt x="7648" y="7952"/>
                  <a:pt x="7595" y="7973"/>
                  <a:pt x="7552" y="7984"/>
                </a:cubicBezTo>
                <a:cubicBezTo>
                  <a:pt x="7434" y="7994"/>
                  <a:pt x="7326" y="8059"/>
                  <a:pt x="7316" y="8113"/>
                </a:cubicBezTo>
                <a:cubicBezTo>
                  <a:pt x="7305" y="8166"/>
                  <a:pt x="7305" y="8166"/>
                  <a:pt x="7219" y="8166"/>
                </a:cubicBezTo>
                <a:cubicBezTo>
                  <a:pt x="7187" y="8177"/>
                  <a:pt x="7166" y="8188"/>
                  <a:pt x="7133" y="8242"/>
                </a:cubicBezTo>
                <a:cubicBezTo>
                  <a:pt x="7112" y="8284"/>
                  <a:pt x="7080" y="8327"/>
                  <a:pt x="7069" y="8338"/>
                </a:cubicBezTo>
                <a:cubicBezTo>
                  <a:pt x="7047" y="8359"/>
                  <a:pt x="7026" y="8392"/>
                  <a:pt x="7026" y="8423"/>
                </a:cubicBezTo>
                <a:cubicBezTo>
                  <a:pt x="7016" y="8466"/>
                  <a:pt x="7005" y="8478"/>
                  <a:pt x="6973" y="8488"/>
                </a:cubicBezTo>
                <a:cubicBezTo>
                  <a:pt x="6951" y="8488"/>
                  <a:pt x="6919" y="8520"/>
                  <a:pt x="6887" y="8563"/>
                </a:cubicBezTo>
                <a:cubicBezTo>
                  <a:pt x="6854" y="8606"/>
                  <a:pt x="6823" y="8659"/>
                  <a:pt x="6801" y="8671"/>
                </a:cubicBezTo>
                <a:cubicBezTo>
                  <a:pt x="6683" y="8788"/>
                  <a:pt x="6608" y="8960"/>
                  <a:pt x="6608" y="9121"/>
                </a:cubicBezTo>
                <a:cubicBezTo>
                  <a:pt x="6608" y="9143"/>
                  <a:pt x="6608" y="9174"/>
                  <a:pt x="6597" y="9174"/>
                </a:cubicBezTo>
                <a:cubicBezTo>
                  <a:pt x="6587" y="9174"/>
                  <a:pt x="6575" y="9196"/>
                  <a:pt x="6587" y="9260"/>
                </a:cubicBezTo>
                <a:cubicBezTo>
                  <a:pt x="6597" y="9303"/>
                  <a:pt x="6587" y="9400"/>
                  <a:pt x="6587" y="9464"/>
                </a:cubicBezTo>
                <a:cubicBezTo>
                  <a:pt x="6565" y="9572"/>
                  <a:pt x="6565" y="9582"/>
                  <a:pt x="6597" y="9636"/>
                </a:cubicBezTo>
                <a:cubicBezTo>
                  <a:pt x="6618" y="9657"/>
                  <a:pt x="6630" y="9700"/>
                  <a:pt x="6630" y="9711"/>
                </a:cubicBezTo>
                <a:cubicBezTo>
                  <a:pt x="6630" y="9732"/>
                  <a:pt x="6661" y="9775"/>
                  <a:pt x="6694" y="9818"/>
                </a:cubicBezTo>
                <a:cubicBezTo>
                  <a:pt x="6737" y="9872"/>
                  <a:pt x="6747" y="9893"/>
                  <a:pt x="6737" y="9936"/>
                </a:cubicBezTo>
                <a:cubicBezTo>
                  <a:pt x="6726" y="9990"/>
                  <a:pt x="6737" y="10001"/>
                  <a:pt x="6769" y="10022"/>
                </a:cubicBezTo>
                <a:cubicBezTo>
                  <a:pt x="6930" y="10140"/>
                  <a:pt x="6962" y="10161"/>
                  <a:pt x="6951" y="10194"/>
                </a:cubicBezTo>
                <a:cubicBezTo>
                  <a:pt x="6940" y="10225"/>
                  <a:pt x="6962" y="10247"/>
                  <a:pt x="7059" y="10301"/>
                </a:cubicBezTo>
                <a:cubicBezTo>
                  <a:pt x="7102" y="10322"/>
                  <a:pt x="7133" y="10354"/>
                  <a:pt x="7144" y="10376"/>
                </a:cubicBezTo>
                <a:cubicBezTo>
                  <a:pt x="7155" y="10387"/>
                  <a:pt x="7198" y="10419"/>
                  <a:pt x="7241" y="10430"/>
                </a:cubicBezTo>
                <a:cubicBezTo>
                  <a:pt x="7283" y="10451"/>
                  <a:pt x="7348" y="10494"/>
                  <a:pt x="7380" y="10526"/>
                </a:cubicBezTo>
                <a:cubicBezTo>
                  <a:pt x="7423" y="10547"/>
                  <a:pt x="7488" y="10590"/>
                  <a:pt x="7519" y="10601"/>
                </a:cubicBezTo>
                <a:cubicBezTo>
                  <a:pt x="7562" y="10612"/>
                  <a:pt x="7627" y="10644"/>
                  <a:pt x="7670" y="10676"/>
                </a:cubicBezTo>
                <a:cubicBezTo>
                  <a:pt x="7702" y="10709"/>
                  <a:pt x="7745" y="10730"/>
                  <a:pt x="7755" y="10730"/>
                </a:cubicBezTo>
                <a:cubicBezTo>
                  <a:pt x="7809" y="10730"/>
                  <a:pt x="7895" y="10762"/>
                  <a:pt x="7927" y="10794"/>
                </a:cubicBezTo>
                <a:cubicBezTo>
                  <a:pt x="7948" y="10816"/>
                  <a:pt x="7981" y="10837"/>
                  <a:pt x="8013" y="10837"/>
                </a:cubicBezTo>
                <a:cubicBezTo>
                  <a:pt x="8067" y="10837"/>
                  <a:pt x="8120" y="10869"/>
                  <a:pt x="8196" y="10923"/>
                </a:cubicBezTo>
                <a:cubicBezTo>
                  <a:pt x="8249" y="10955"/>
                  <a:pt x="8270" y="10966"/>
                  <a:pt x="8335" y="10966"/>
                </a:cubicBezTo>
                <a:cubicBezTo>
                  <a:pt x="8420" y="10966"/>
                  <a:pt x="8517" y="10998"/>
                  <a:pt x="8646" y="11062"/>
                </a:cubicBezTo>
                <a:cubicBezTo>
                  <a:pt x="8703" y="11095"/>
                  <a:pt x="8729" y="11109"/>
                  <a:pt x="8772" y="11109"/>
                </a:cubicBezTo>
                <a:cubicBezTo>
                  <a:pt x="8785" y="11109"/>
                  <a:pt x="8800" y="11108"/>
                  <a:pt x="8818" y="11105"/>
                </a:cubicBezTo>
                <a:cubicBezTo>
                  <a:pt x="8839" y="11101"/>
                  <a:pt x="8858" y="11098"/>
                  <a:pt x="8874" y="11098"/>
                </a:cubicBezTo>
                <a:cubicBezTo>
                  <a:pt x="8897" y="11098"/>
                  <a:pt x="8917" y="11104"/>
                  <a:pt x="8935" y="11116"/>
                </a:cubicBezTo>
                <a:cubicBezTo>
                  <a:pt x="8957" y="11127"/>
                  <a:pt x="8970" y="11132"/>
                  <a:pt x="8989" y="11132"/>
                </a:cubicBezTo>
                <a:cubicBezTo>
                  <a:pt x="9008" y="11132"/>
                  <a:pt x="9032" y="11127"/>
                  <a:pt x="9075" y="11116"/>
                </a:cubicBezTo>
                <a:cubicBezTo>
                  <a:pt x="9128" y="11095"/>
                  <a:pt x="9225" y="11084"/>
                  <a:pt x="9290" y="11073"/>
                </a:cubicBezTo>
                <a:cubicBezTo>
                  <a:pt x="9364" y="11073"/>
                  <a:pt x="9418" y="11052"/>
                  <a:pt x="9472" y="11030"/>
                </a:cubicBezTo>
                <a:cubicBezTo>
                  <a:pt x="9504" y="11009"/>
                  <a:pt x="9557" y="10987"/>
                  <a:pt x="9590" y="10987"/>
                </a:cubicBezTo>
                <a:cubicBezTo>
                  <a:pt x="9665" y="10987"/>
                  <a:pt x="9901" y="10880"/>
                  <a:pt x="9944" y="10826"/>
                </a:cubicBezTo>
                <a:cubicBezTo>
                  <a:pt x="9965" y="10794"/>
                  <a:pt x="9986" y="10773"/>
                  <a:pt x="10008" y="10773"/>
                </a:cubicBezTo>
                <a:cubicBezTo>
                  <a:pt x="10019" y="10773"/>
                  <a:pt x="10072" y="10752"/>
                  <a:pt x="10105" y="10719"/>
                </a:cubicBezTo>
                <a:cubicBezTo>
                  <a:pt x="10148" y="10697"/>
                  <a:pt x="10212" y="10655"/>
                  <a:pt x="10244" y="10633"/>
                </a:cubicBezTo>
                <a:cubicBezTo>
                  <a:pt x="10298" y="10601"/>
                  <a:pt x="10319" y="10590"/>
                  <a:pt x="10319" y="10558"/>
                </a:cubicBezTo>
                <a:cubicBezTo>
                  <a:pt x="10319" y="10516"/>
                  <a:pt x="10330" y="10504"/>
                  <a:pt x="10362" y="10504"/>
                </a:cubicBezTo>
                <a:cubicBezTo>
                  <a:pt x="10394" y="10504"/>
                  <a:pt x="10427" y="10483"/>
                  <a:pt x="10470" y="10419"/>
                </a:cubicBezTo>
                <a:cubicBezTo>
                  <a:pt x="10501" y="10376"/>
                  <a:pt x="10544" y="10344"/>
                  <a:pt x="10555" y="10344"/>
                </a:cubicBezTo>
                <a:cubicBezTo>
                  <a:pt x="10566" y="10344"/>
                  <a:pt x="10587" y="10311"/>
                  <a:pt x="10598" y="10280"/>
                </a:cubicBezTo>
                <a:cubicBezTo>
                  <a:pt x="10620" y="10247"/>
                  <a:pt x="10651" y="10194"/>
                  <a:pt x="10684" y="10161"/>
                </a:cubicBezTo>
                <a:cubicBezTo>
                  <a:pt x="10737" y="10097"/>
                  <a:pt x="10780" y="10044"/>
                  <a:pt x="10920" y="9754"/>
                </a:cubicBezTo>
                <a:cubicBezTo>
                  <a:pt x="10973" y="9636"/>
                  <a:pt x="11016" y="9582"/>
                  <a:pt x="11059" y="9572"/>
                </a:cubicBezTo>
                <a:cubicBezTo>
                  <a:pt x="11102" y="9550"/>
                  <a:pt x="11123" y="9475"/>
                  <a:pt x="11123" y="9367"/>
                </a:cubicBezTo>
                <a:cubicBezTo>
                  <a:pt x="11123" y="9303"/>
                  <a:pt x="11135" y="9282"/>
                  <a:pt x="11156" y="9271"/>
                </a:cubicBezTo>
                <a:cubicBezTo>
                  <a:pt x="11177" y="9260"/>
                  <a:pt x="11177" y="9228"/>
                  <a:pt x="11177" y="9121"/>
                </a:cubicBezTo>
                <a:cubicBezTo>
                  <a:pt x="11177" y="9046"/>
                  <a:pt x="11188" y="8981"/>
                  <a:pt x="11188" y="8960"/>
                </a:cubicBezTo>
                <a:cubicBezTo>
                  <a:pt x="11209" y="8938"/>
                  <a:pt x="11199" y="8907"/>
                  <a:pt x="11166" y="8788"/>
                </a:cubicBezTo>
                <a:cubicBezTo>
                  <a:pt x="11113" y="8574"/>
                  <a:pt x="11113" y="8552"/>
                  <a:pt x="11135" y="8520"/>
                </a:cubicBezTo>
                <a:cubicBezTo>
                  <a:pt x="11145" y="8499"/>
                  <a:pt x="11145" y="8478"/>
                  <a:pt x="11092" y="8402"/>
                </a:cubicBezTo>
                <a:cubicBezTo>
                  <a:pt x="11059" y="8359"/>
                  <a:pt x="11027" y="8306"/>
                  <a:pt x="11027" y="8295"/>
                </a:cubicBezTo>
                <a:cubicBezTo>
                  <a:pt x="11027" y="8295"/>
                  <a:pt x="11016" y="8273"/>
                  <a:pt x="10995" y="8252"/>
                </a:cubicBezTo>
                <a:cubicBezTo>
                  <a:pt x="10963" y="8220"/>
                  <a:pt x="10887" y="8080"/>
                  <a:pt x="10887" y="8048"/>
                </a:cubicBezTo>
                <a:cubicBezTo>
                  <a:pt x="10887" y="8037"/>
                  <a:pt x="10845" y="7994"/>
                  <a:pt x="10802" y="7941"/>
                </a:cubicBezTo>
                <a:cubicBezTo>
                  <a:pt x="10759" y="7898"/>
                  <a:pt x="10706" y="7823"/>
                  <a:pt x="10694" y="7801"/>
                </a:cubicBezTo>
                <a:cubicBezTo>
                  <a:pt x="10684" y="7770"/>
                  <a:pt x="10641" y="7727"/>
                  <a:pt x="10609" y="7705"/>
                </a:cubicBezTo>
                <a:cubicBezTo>
                  <a:pt x="10577" y="7684"/>
                  <a:pt x="10512" y="7619"/>
                  <a:pt x="10458" y="7577"/>
                </a:cubicBezTo>
                <a:cubicBezTo>
                  <a:pt x="10384" y="7501"/>
                  <a:pt x="10373" y="7491"/>
                  <a:pt x="10308" y="7491"/>
                </a:cubicBezTo>
                <a:cubicBezTo>
                  <a:pt x="10255" y="7491"/>
                  <a:pt x="10244" y="7491"/>
                  <a:pt x="10234" y="7458"/>
                </a:cubicBezTo>
                <a:cubicBezTo>
                  <a:pt x="10234" y="7415"/>
                  <a:pt x="10180" y="7383"/>
                  <a:pt x="10126" y="7383"/>
                </a:cubicBezTo>
                <a:cubicBezTo>
                  <a:pt x="10106" y="7386"/>
                  <a:pt x="10088" y="7387"/>
                  <a:pt x="10071" y="7387"/>
                </a:cubicBezTo>
                <a:cubicBezTo>
                  <a:pt x="10016" y="7387"/>
                  <a:pt x="9976" y="7373"/>
                  <a:pt x="9944" y="7341"/>
                </a:cubicBezTo>
                <a:cubicBezTo>
                  <a:pt x="9920" y="7316"/>
                  <a:pt x="9895" y="7304"/>
                  <a:pt x="9871" y="7304"/>
                </a:cubicBezTo>
                <a:cubicBezTo>
                  <a:pt x="9863" y="7304"/>
                  <a:pt x="9855" y="7305"/>
                  <a:pt x="9847" y="7308"/>
                </a:cubicBezTo>
                <a:cubicBezTo>
                  <a:pt x="9843" y="7309"/>
                  <a:pt x="9837" y="7309"/>
                  <a:pt x="9832" y="7309"/>
                </a:cubicBezTo>
                <a:cubicBezTo>
                  <a:pt x="9777" y="7309"/>
                  <a:pt x="9697" y="7262"/>
                  <a:pt x="9697" y="7233"/>
                </a:cubicBezTo>
                <a:cubicBezTo>
                  <a:pt x="9697" y="7201"/>
                  <a:pt x="9686" y="7190"/>
                  <a:pt x="9526" y="7179"/>
                </a:cubicBezTo>
                <a:cubicBezTo>
                  <a:pt x="9418" y="7169"/>
                  <a:pt x="9386" y="7158"/>
                  <a:pt x="9354" y="7126"/>
                </a:cubicBezTo>
                <a:cubicBezTo>
                  <a:pt x="9343" y="7105"/>
                  <a:pt x="9311" y="7093"/>
                  <a:pt x="9290" y="7093"/>
                </a:cubicBezTo>
                <a:cubicBezTo>
                  <a:pt x="9257" y="7093"/>
                  <a:pt x="9247" y="7083"/>
                  <a:pt x="9247" y="7072"/>
                </a:cubicBezTo>
                <a:cubicBezTo>
                  <a:pt x="9247" y="7067"/>
                  <a:pt x="9241" y="7064"/>
                  <a:pt x="9229" y="7064"/>
                </a:cubicBezTo>
                <a:cubicBezTo>
                  <a:pt x="9217" y="7064"/>
                  <a:pt x="9198" y="7067"/>
                  <a:pt x="9171" y="7072"/>
                </a:cubicBezTo>
                <a:cubicBezTo>
                  <a:pt x="9128" y="7072"/>
                  <a:pt x="8989" y="7083"/>
                  <a:pt x="8861" y="7083"/>
                </a:cubicBezTo>
                <a:cubicBezTo>
                  <a:pt x="8732" y="7083"/>
                  <a:pt x="8613" y="7105"/>
                  <a:pt x="8592" y="7105"/>
                </a:cubicBezTo>
                <a:cubicBezTo>
                  <a:pt x="8577" y="7112"/>
                  <a:pt x="8551" y="7120"/>
                  <a:pt x="8526" y="7120"/>
                </a:cubicBezTo>
                <a:cubicBezTo>
                  <a:pt x="8516" y="7120"/>
                  <a:pt x="8505" y="7118"/>
                  <a:pt x="8496" y="7115"/>
                </a:cubicBezTo>
                <a:cubicBezTo>
                  <a:pt x="8484" y="7112"/>
                  <a:pt x="8475" y="7111"/>
                  <a:pt x="8466" y="7111"/>
                </a:cubicBezTo>
                <a:cubicBezTo>
                  <a:pt x="8442" y="7111"/>
                  <a:pt x="8426" y="7121"/>
                  <a:pt x="8410" y="7136"/>
                </a:cubicBezTo>
                <a:cubicBezTo>
                  <a:pt x="8399" y="7147"/>
                  <a:pt x="8391" y="7152"/>
                  <a:pt x="8383" y="7152"/>
                </a:cubicBezTo>
                <a:cubicBezTo>
                  <a:pt x="8375" y="7152"/>
                  <a:pt x="8367" y="7147"/>
                  <a:pt x="8356" y="7136"/>
                </a:cubicBezTo>
                <a:cubicBezTo>
                  <a:pt x="8345" y="7131"/>
                  <a:pt x="8332" y="7129"/>
                  <a:pt x="8315" y="7129"/>
                </a:cubicBezTo>
                <a:cubicBezTo>
                  <a:pt x="8297" y="7129"/>
                  <a:pt x="8276" y="7131"/>
                  <a:pt x="8249" y="7136"/>
                </a:cubicBezTo>
                <a:cubicBezTo>
                  <a:pt x="8206" y="7147"/>
                  <a:pt x="8153" y="7158"/>
                  <a:pt x="8120" y="7158"/>
                </a:cubicBezTo>
                <a:cubicBezTo>
                  <a:pt x="8088" y="7158"/>
                  <a:pt x="8034" y="7169"/>
                  <a:pt x="8013" y="7179"/>
                </a:cubicBezTo>
                <a:cubicBezTo>
                  <a:pt x="7968" y="7207"/>
                  <a:pt x="7756" y="7249"/>
                  <a:pt x="7684" y="7249"/>
                </a:cubicBezTo>
                <a:cubicBezTo>
                  <a:pt x="7670" y="7249"/>
                  <a:pt x="7661" y="7247"/>
                  <a:pt x="7659" y="7244"/>
                </a:cubicBezTo>
                <a:cubicBezTo>
                  <a:pt x="7648" y="7244"/>
                  <a:pt x="7605" y="7255"/>
                  <a:pt x="7573" y="7265"/>
                </a:cubicBezTo>
                <a:cubicBezTo>
                  <a:pt x="7498" y="7298"/>
                  <a:pt x="7348" y="7319"/>
                  <a:pt x="7273" y="7319"/>
                </a:cubicBezTo>
                <a:cubicBezTo>
                  <a:pt x="7252" y="7319"/>
                  <a:pt x="7198" y="7341"/>
                  <a:pt x="7144" y="7362"/>
                </a:cubicBezTo>
                <a:cubicBezTo>
                  <a:pt x="7102" y="7383"/>
                  <a:pt x="7047" y="7405"/>
                  <a:pt x="7026" y="7405"/>
                </a:cubicBezTo>
                <a:cubicBezTo>
                  <a:pt x="7005" y="7405"/>
                  <a:pt x="6983" y="7415"/>
                  <a:pt x="6962" y="7437"/>
                </a:cubicBezTo>
                <a:cubicBezTo>
                  <a:pt x="6946" y="7452"/>
                  <a:pt x="6930" y="7463"/>
                  <a:pt x="6911" y="7463"/>
                </a:cubicBezTo>
                <a:cubicBezTo>
                  <a:pt x="6903" y="7463"/>
                  <a:pt x="6896" y="7461"/>
                  <a:pt x="6887" y="7458"/>
                </a:cubicBezTo>
                <a:cubicBezTo>
                  <a:pt x="6877" y="7456"/>
                  <a:pt x="6869" y="7455"/>
                  <a:pt x="6862" y="7455"/>
                </a:cubicBezTo>
                <a:cubicBezTo>
                  <a:pt x="6836" y="7455"/>
                  <a:pt x="6819" y="7470"/>
                  <a:pt x="6769" y="7512"/>
                </a:cubicBezTo>
                <a:cubicBezTo>
                  <a:pt x="6661" y="7619"/>
                  <a:pt x="6618" y="7662"/>
                  <a:pt x="6587" y="7673"/>
                </a:cubicBezTo>
                <a:cubicBezTo>
                  <a:pt x="6565" y="7673"/>
                  <a:pt x="6533" y="7705"/>
                  <a:pt x="6511" y="7727"/>
                </a:cubicBezTo>
                <a:cubicBezTo>
                  <a:pt x="6501" y="7748"/>
                  <a:pt x="6436" y="7801"/>
                  <a:pt x="6382" y="7834"/>
                </a:cubicBezTo>
                <a:cubicBezTo>
                  <a:pt x="6318" y="7866"/>
                  <a:pt x="6254" y="7920"/>
                  <a:pt x="6232" y="7952"/>
                </a:cubicBezTo>
                <a:cubicBezTo>
                  <a:pt x="6211" y="7984"/>
                  <a:pt x="6179" y="8016"/>
                  <a:pt x="6158" y="8027"/>
                </a:cubicBezTo>
                <a:cubicBezTo>
                  <a:pt x="6115" y="8048"/>
                  <a:pt x="6007" y="8199"/>
                  <a:pt x="5943" y="8327"/>
                </a:cubicBezTo>
                <a:cubicBezTo>
                  <a:pt x="5922" y="8359"/>
                  <a:pt x="5900" y="8392"/>
                  <a:pt x="5879" y="8402"/>
                </a:cubicBezTo>
                <a:cubicBezTo>
                  <a:pt x="5868" y="8402"/>
                  <a:pt x="5846" y="8423"/>
                  <a:pt x="5846" y="8456"/>
                </a:cubicBezTo>
                <a:cubicBezTo>
                  <a:pt x="5836" y="8478"/>
                  <a:pt x="5814" y="8520"/>
                  <a:pt x="5793" y="8542"/>
                </a:cubicBezTo>
                <a:cubicBezTo>
                  <a:pt x="5771" y="8563"/>
                  <a:pt x="5750" y="8606"/>
                  <a:pt x="5750" y="8628"/>
                </a:cubicBezTo>
                <a:cubicBezTo>
                  <a:pt x="5750" y="8659"/>
                  <a:pt x="5739" y="8692"/>
                  <a:pt x="5717" y="8714"/>
                </a:cubicBezTo>
                <a:cubicBezTo>
                  <a:pt x="5707" y="8735"/>
                  <a:pt x="5686" y="8767"/>
                  <a:pt x="5686" y="8767"/>
                </a:cubicBezTo>
                <a:cubicBezTo>
                  <a:pt x="5686" y="8778"/>
                  <a:pt x="5674" y="8799"/>
                  <a:pt x="5664" y="8810"/>
                </a:cubicBezTo>
                <a:cubicBezTo>
                  <a:pt x="5643" y="8831"/>
                  <a:pt x="5643" y="8895"/>
                  <a:pt x="5643" y="9078"/>
                </a:cubicBezTo>
                <a:cubicBezTo>
                  <a:pt x="5632" y="9336"/>
                  <a:pt x="5643" y="9421"/>
                  <a:pt x="5664" y="9475"/>
                </a:cubicBezTo>
                <a:cubicBezTo>
                  <a:pt x="5686" y="9496"/>
                  <a:pt x="5686" y="9550"/>
                  <a:pt x="5686" y="9593"/>
                </a:cubicBezTo>
                <a:cubicBezTo>
                  <a:pt x="5686" y="9668"/>
                  <a:pt x="5696" y="9689"/>
                  <a:pt x="5739" y="9754"/>
                </a:cubicBezTo>
                <a:cubicBezTo>
                  <a:pt x="5782" y="9818"/>
                  <a:pt x="5793" y="9818"/>
                  <a:pt x="5760" y="9851"/>
                </a:cubicBezTo>
                <a:cubicBezTo>
                  <a:pt x="5729" y="9893"/>
                  <a:pt x="5729" y="9925"/>
                  <a:pt x="5803" y="10011"/>
                </a:cubicBezTo>
                <a:cubicBezTo>
                  <a:pt x="5836" y="10044"/>
                  <a:pt x="5868" y="10086"/>
                  <a:pt x="5868" y="10097"/>
                </a:cubicBezTo>
                <a:cubicBezTo>
                  <a:pt x="5868" y="10118"/>
                  <a:pt x="5889" y="10151"/>
                  <a:pt x="5910" y="10172"/>
                </a:cubicBezTo>
                <a:cubicBezTo>
                  <a:pt x="5932" y="10204"/>
                  <a:pt x="5953" y="10247"/>
                  <a:pt x="5953" y="10280"/>
                </a:cubicBezTo>
                <a:cubicBezTo>
                  <a:pt x="5953" y="10311"/>
                  <a:pt x="5965" y="10333"/>
                  <a:pt x="6029" y="10387"/>
                </a:cubicBezTo>
                <a:cubicBezTo>
                  <a:pt x="6072" y="10430"/>
                  <a:pt x="6115" y="10461"/>
                  <a:pt x="6115" y="10483"/>
                </a:cubicBezTo>
                <a:cubicBezTo>
                  <a:pt x="6115" y="10494"/>
                  <a:pt x="6146" y="10526"/>
                  <a:pt x="6179" y="10558"/>
                </a:cubicBezTo>
                <a:cubicBezTo>
                  <a:pt x="6243" y="10612"/>
                  <a:pt x="6254" y="10623"/>
                  <a:pt x="6243" y="10655"/>
                </a:cubicBezTo>
                <a:cubicBezTo>
                  <a:pt x="6222" y="10676"/>
                  <a:pt x="6232" y="10697"/>
                  <a:pt x="6286" y="10740"/>
                </a:cubicBezTo>
                <a:cubicBezTo>
                  <a:pt x="6329" y="10783"/>
                  <a:pt x="6351" y="10816"/>
                  <a:pt x="6351" y="10837"/>
                </a:cubicBezTo>
                <a:cubicBezTo>
                  <a:pt x="6351" y="10859"/>
                  <a:pt x="6436" y="10923"/>
                  <a:pt x="6468" y="10923"/>
                </a:cubicBezTo>
                <a:lnTo>
                  <a:pt x="6554" y="10987"/>
                </a:lnTo>
                <a:cubicBezTo>
                  <a:pt x="6587" y="11019"/>
                  <a:pt x="6640" y="11052"/>
                  <a:pt x="6661" y="11052"/>
                </a:cubicBezTo>
                <a:cubicBezTo>
                  <a:pt x="6694" y="11062"/>
                  <a:pt x="6704" y="11073"/>
                  <a:pt x="6704" y="11116"/>
                </a:cubicBezTo>
                <a:cubicBezTo>
                  <a:pt x="6715" y="11159"/>
                  <a:pt x="6726" y="11169"/>
                  <a:pt x="6769" y="11191"/>
                </a:cubicBezTo>
                <a:cubicBezTo>
                  <a:pt x="6801" y="11202"/>
                  <a:pt x="6844" y="11245"/>
                  <a:pt x="6866" y="11266"/>
                </a:cubicBezTo>
                <a:cubicBezTo>
                  <a:pt x="6897" y="11320"/>
                  <a:pt x="6919" y="11331"/>
                  <a:pt x="6962" y="11331"/>
                </a:cubicBezTo>
                <a:cubicBezTo>
                  <a:pt x="7005" y="11331"/>
                  <a:pt x="7037" y="11341"/>
                  <a:pt x="7112" y="11427"/>
                </a:cubicBezTo>
                <a:cubicBezTo>
                  <a:pt x="7166" y="11470"/>
                  <a:pt x="7230" y="11545"/>
                  <a:pt x="7262" y="11588"/>
                </a:cubicBezTo>
                <a:cubicBezTo>
                  <a:pt x="7295" y="11620"/>
                  <a:pt x="7326" y="11653"/>
                  <a:pt x="7337" y="11653"/>
                </a:cubicBezTo>
                <a:cubicBezTo>
                  <a:pt x="7348" y="11653"/>
                  <a:pt x="7380" y="11674"/>
                  <a:pt x="7412" y="11706"/>
                </a:cubicBezTo>
                <a:cubicBezTo>
                  <a:pt x="7445" y="11727"/>
                  <a:pt x="7509" y="11760"/>
                  <a:pt x="7541" y="11781"/>
                </a:cubicBezTo>
                <a:cubicBezTo>
                  <a:pt x="7584" y="11792"/>
                  <a:pt x="7648" y="11834"/>
                  <a:pt x="7702" y="11867"/>
                </a:cubicBezTo>
                <a:cubicBezTo>
                  <a:pt x="7745" y="11910"/>
                  <a:pt x="7809" y="11953"/>
                  <a:pt x="7841" y="11963"/>
                </a:cubicBezTo>
                <a:cubicBezTo>
                  <a:pt x="7863" y="11963"/>
                  <a:pt x="7927" y="11985"/>
                  <a:pt x="7970" y="12006"/>
                </a:cubicBezTo>
                <a:cubicBezTo>
                  <a:pt x="8013" y="12017"/>
                  <a:pt x="8067" y="12049"/>
                  <a:pt x="8088" y="12060"/>
                </a:cubicBezTo>
                <a:cubicBezTo>
                  <a:pt x="8112" y="12076"/>
                  <a:pt x="8141" y="12086"/>
                  <a:pt x="8172" y="12086"/>
                </a:cubicBezTo>
                <a:cubicBezTo>
                  <a:pt x="8183" y="12086"/>
                  <a:pt x="8194" y="12084"/>
                  <a:pt x="8206" y="12082"/>
                </a:cubicBezTo>
                <a:cubicBezTo>
                  <a:pt x="8260" y="12082"/>
                  <a:pt x="8281" y="12092"/>
                  <a:pt x="8303" y="12124"/>
                </a:cubicBezTo>
                <a:cubicBezTo>
                  <a:pt x="8335" y="12156"/>
                  <a:pt x="8346" y="12156"/>
                  <a:pt x="8506" y="12156"/>
                </a:cubicBezTo>
                <a:cubicBezTo>
                  <a:pt x="8807" y="12156"/>
                  <a:pt x="8807" y="12156"/>
                  <a:pt x="8849" y="12189"/>
                </a:cubicBezTo>
                <a:cubicBezTo>
                  <a:pt x="8865" y="12201"/>
                  <a:pt x="8871" y="12210"/>
                  <a:pt x="8886" y="12210"/>
                </a:cubicBezTo>
                <a:cubicBezTo>
                  <a:pt x="8912" y="12210"/>
                  <a:pt x="8964" y="12184"/>
                  <a:pt x="9139" y="12103"/>
                </a:cubicBezTo>
                <a:cubicBezTo>
                  <a:pt x="9190" y="12074"/>
                  <a:pt x="9216" y="12065"/>
                  <a:pt x="9234" y="12065"/>
                </a:cubicBezTo>
                <a:cubicBezTo>
                  <a:pt x="9243" y="12065"/>
                  <a:pt x="9250" y="12067"/>
                  <a:pt x="9257" y="12070"/>
                </a:cubicBezTo>
                <a:cubicBezTo>
                  <a:pt x="9265" y="12075"/>
                  <a:pt x="9278" y="12078"/>
                  <a:pt x="9295" y="12078"/>
                </a:cubicBezTo>
                <a:cubicBezTo>
                  <a:pt x="9387" y="12078"/>
                  <a:pt x="9582" y="12009"/>
                  <a:pt x="9600" y="11963"/>
                </a:cubicBezTo>
                <a:cubicBezTo>
                  <a:pt x="9608" y="11947"/>
                  <a:pt x="9616" y="11938"/>
                  <a:pt x="9633" y="11938"/>
                </a:cubicBezTo>
                <a:cubicBezTo>
                  <a:pt x="9639" y="11938"/>
                  <a:pt x="9646" y="11939"/>
                  <a:pt x="9654" y="11942"/>
                </a:cubicBezTo>
                <a:cubicBezTo>
                  <a:pt x="9656" y="11942"/>
                  <a:pt x="9659" y="11942"/>
                  <a:pt x="9661" y="11942"/>
                </a:cubicBezTo>
                <a:cubicBezTo>
                  <a:pt x="9717" y="11942"/>
                  <a:pt x="9923" y="11832"/>
                  <a:pt x="9933" y="11781"/>
                </a:cubicBezTo>
                <a:cubicBezTo>
                  <a:pt x="9944" y="11770"/>
                  <a:pt x="9965" y="11727"/>
                  <a:pt x="9998" y="11695"/>
                </a:cubicBezTo>
                <a:cubicBezTo>
                  <a:pt x="10041" y="11663"/>
                  <a:pt x="10051" y="11653"/>
                  <a:pt x="10115" y="11653"/>
                </a:cubicBezTo>
                <a:cubicBezTo>
                  <a:pt x="10131" y="11655"/>
                  <a:pt x="10143" y="11657"/>
                  <a:pt x="10153" y="11657"/>
                </a:cubicBezTo>
                <a:cubicBezTo>
                  <a:pt x="10182" y="11657"/>
                  <a:pt x="10190" y="11639"/>
                  <a:pt x="10222" y="11567"/>
                </a:cubicBezTo>
                <a:cubicBezTo>
                  <a:pt x="10265" y="11491"/>
                  <a:pt x="10287" y="11459"/>
                  <a:pt x="10330" y="11448"/>
                </a:cubicBezTo>
                <a:cubicBezTo>
                  <a:pt x="10362" y="11438"/>
                  <a:pt x="10384" y="11417"/>
                  <a:pt x="10405" y="11362"/>
                </a:cubicBezTo>
                <a:cubicBezTo>
                  <a:pt x="10437" y="11320"/>
                  <a:pt x="10458" y="11288"/>
                  <a:pt x="10501" y="11277"/>
                </a:cubicBezTo>
                <a:cubicBezTo>
                  <a:pt x="10534" y="11255"/>
                  <a:pt x="10555" y="11234"/>
                  <a:pt x="10555" y="11223"/>
                </a:cubicBezTo>
                <a:cubicBezTo>
                  <a:pt x="10555" y="11223"/>
                  <a:pt x="10609" y="11169"/>
                  <a:pt x="10663" y="11105"/>
                </a:cubicBezTo>
                <a:cubicBezTo>
                  <a:pt x="10877" y="10891"/>
                  <a:pt x="10995" y="10752"/>
                  <a:pt x="10995" y="10709"/>
                </a:cubicBezTo>
                <a:cubicBezTo>
                  <a:pt x="10995" y="10697"/>
                  <a:pt x="11016" y="10666"/>
                  <a:pt x="11027" y="10644"/>
                </a:cubicBezTo>
                <a:cubicBezTo>
                  <a:pt x="11049" y="10623"/>
                  <a:pt x="11059" y="10590"/>
                  <a:pt x="11059" y="10590"/>
                </a:cubicBezTo>
                <a:cubicBezTo>
                  <a:pt x="11059" y="10580"/>
                  <a:pt x="11123" y="10516"/>
                  <a:pt x="11188" y="10451"/>
                </a:cubicBezTo>
                <a:cubicBezTo>
                  <a:pt x="11306" y="10333"/>
                  <a:pt x="11316" y="10322"/>
                  <a:pt x="11316" y="10280"/>
                </a:cubicBezTo>
                <a:cubicBezTo>
                  <a:pt x="11306" y="10237"/>
                  <a:pt x="11306" y="10225"/>
                  <a:pt x="11338" y="10215"/>
                </a:cubicBezTo>
                <a:cubicBezTo>
                  <a:pt x="11371" y="10204"/>
                  <a:pt x="11456" y="9958"/>
                  <a:pt x="11467" y="9829"/>
                </a:cubicBezTo>
                <a:cubicBezTo>
                  <a:pt x="11467" y="9786"/>
                  <a:pt x="11478" y="9754"/>
                  <a:pt x="11488" y="9754"/>
                </a:cubicBezTo>
                <a:cubicBezTo>
                  <a:pt x="11499" y="9754"/>
                  <a:pt x="11521" y="9722"/>
                  <a:pt x="11542" y="9679"/>
                </a:cubicBezTo>
                <a:cubicBezTo>
                  <a:pt x="11564" y="9636"/>
                  <a:pt x="11595" y="9593"/>
                  <a:pt x="11607" y="9582"/>
                </a:cubicBezTo>
                <a:cubicBezTo>
                  <a:pt x="11617" y="9582"/>
                  <a:pt x="11628" y="9560"/>
                  <a:pt x="11628" y="9518"/>
                </a:cubicBezTo>
                <a:cubicBezTo>
                  <a:pt x="11628" y="9453"/>
                  <a:pt x="11671" y="9367"/>
                  <a:pt x="11757" y="9196"/>
                </a:cubicBezTo>
                <a:cubicBezTo>
                  <a:pt x="11810" y="9100"/>
                  <a:pt x="11821" y="9057"/>
                  <a:pt x="11821" y="9003"/>
                </a:cubicBezTo>
                <a:cubicBezTo>
                  <a:pt x="11821" y="8949"/>
                  <a:pt x="11831" y="8917"/>
                  <a:pt x="11853" y="8874"/>
                </a:cubicBezTo>
                <a:cubicBezTo>
                  <a:pt x="11874" y="8853"/>
                  <a:pt x="11896" y="8788"/>
                  <a:pt x="11907" y="8745"/>
                </a:cubicBezTo>
                <a:cubicBezTo>
                  <a:pt x="11917" y="8702"/>
                  <a:pt x="11939" y="8649"/>
                  <a:pt x="11950" y="8628"/>
                </a:cubicBezTo>
                <a:cubicBezTo>
                  <a:pt x="11993" y="8552"/>
                  <a:pt x="12003" y="8263"/>
                  <a:pt x="11971" y="8220"/>
                </a:cubicBezTo>
                <a:cubicBezTo>
                  <a:pt x="11950" y="8199"/>
                  <a:pt x="11950" y="8027"/>
                  <a:pt x="11971" y="7920"/>
                </a:cubicBezTo>
                <a:cubicBezTo>
                  <a:pt x="11982" y="7877"/>
                  <a:pt x="11971" y="7844"/>
                  <a:pt x="11950" y="7770"/>
                </a:cubicBezTo>
                <a:cubicBezTo>
                  <a:pt x="11928" y="7716"/>
                  <a:pt x="11907" y="7662"/>
                  <a:pt x="11907" y="7651"/>
                </a:cubicBezTo>
                <a:cubicBezTo>
                  <a:pt x="11907" y="7641"/>
                  <a:pt x="11885" y="7577"/>
                  <a:pt x="11853" y="7512"/>
                </a:cubicBezTo>
                <a:cubicBezTo>
                  <a:pt x="11821" y="7448"/>
                  <a:pt x="11800" y="7372"/>
                  <a:pt x="11800" y="7362"/>
                </a:cubicBezTo>
                <a:cubicBezTo>
                  <a:pt x="11810" y="7341"/>
                  <a:pt x="11778" y="7286"/>
                  <a:pt x="11724" y="7212"/>
                </a:cubicBezTo>
                <a:cubicBezTo>
                  <a:pt x="11681" y="7136"/>
                  <a:pt x="11638" y="7062"/>
                  <a:pt x="11638" y="7029"/>
                </a:cubicBezTo>
                <a:cubicBezTo>
                  <a:pt x="11628" y="6986"/>
                  <a:pt x="11607" y="6943"/>
                  <a:pt x="11585" y="6922"/>
                </a:cubicBezTo>
                <a:cubicBezTo>
                  <a:pt x="11564" y="6890"/>
                  <a:pt x="11521" y="6836"/>
                  <a:pt x="11488" y="6804"/>
                </a:cubicBezTo>
                <a:cubicBezTo>
                  <a:pt x="11424" y="6697"/>
                  <a:pt x="11263" y="6557"/>
                  <a:pt x="11231" y="6557"/>
                </a:cubicBezTo>
                <a:cubicBezTo>
                  <a:pt x="11209" y="6557"/>
                  <a:pt x="11166" y="6536"/>
                  <a:pt x="11135" y="6504"/>
                </a:cubicBezTo>
                <a:cubicBezTo>
                  <a:pt x="11081" y="6461"/>
                  <a:pt x="11038" y="6450"/>
                  <a:pt x="10984" y="6440"/>
                </a:cubicBezTo>
                <a:cubicBezTo>
                  <a:pt x="10930" y="6428"/>
                  <a:pt x="10887" y="6407"/>
                  <a:pt x="10856" y="6385"/>
                </a:cubicBezTo>
                <a:cubicBezTo>
                  <a:pt x="10823" y="6364"/>
                  <a:pt x="10791" y="6343"/>
                  <a:pt x="10770" y="6343"/>
                </a:cubicBezTo>
                <a:cubicBezTo>
                  <a:pt x="10748" y="6343"/>
                  <a:pt x="10684" y="6321"/>
                  <a:pt x="10609" y="6278"/>
                </a:cubicBezTo>
                <a:cubicBezTo>
                  <a:pt x="10501" y="6225"/>
                  <a:pt x="10470" y="6214"/>
                  <a:pt x="10362" y="6214"/>
                </a:cubicBezTo>
                <a:cubicBezTo>
                  <a:pt x="10298" y="6214"/>
                  <a:pt x="10234" y="6214"/>
                  <a:pt x="10234" y="6204"/>
                </a:cubicBezTo>
                <a:cubicBezTo>
                  <a:pt x="10214" y="6191"/>
                  <a:pt x="10162" y="6186"/>
                  <a:pt x="10088" y="6186"/>
                </a:cubicBezTo>
                <a:cubicBezTo>
                  <a:pt x="10038" y="6186"/>
                  <a:pt x="9977" y="6188"/>
                  <a:pt x="9912" y="6192"/>
                </a:cubicBezTo>
                <a:cubicBezTo>
                  <a:pt x="9826" y="6192"/>
                  <a:pt x="9793" y="6192"/>
                  <a:pt x="9772" y="6171"/>
                </a:cubicBezTo>
                <a:cubicBezTo>
                  <a:pt x="9762" y="6161"/>
                  <a:pt x="9729" y="6150"/>
                  <a:pt x="9708" y="6150"/>
                </a:cubicBezTo>
                <a:cubicBezTo>
                  <a:pt x="9686" y="6150"/>
                  <a:pt x="9665" y="6139"/>
                  <a:pt x="9654" y="6139"/>
                </a:cubicBezTo>
                <a:cubicBezTo>
                  <a:pt x="9654" y="6131"/>
                  <a:pt x="9638" y="6124"/>
                  <a:pt x="9621" y="6124"/>
                </a:cubicBezTo>
                <a:cubicBezTo>
                  <a:pt x="9614" y="6124"/>
                  <a:pt x="9607" y="6125"/>
                  <a:pt x="9600" y="6128"/>
                </a:cubicBezTo>
                <a:cubicBezTo>
                  <a:pt x="9569" y="6128"/>
                  <a:pt x="9536" y="6128"/>
                  <a:pt x="9526" y="6118"/>
                </a:cubicBezTo>
                <a:cubicBezTo>
                  <a:pt x="9520" y="6112"/>
                  <a:pt x="9507" y="6109"/>
                  <a:pt x="9485" y="6109"/>
                </a:cubicBezTo>
                <a:cubicBezTo>
                  <a:pt x="9464" y="6109"/>
                  <a:pt x="9434" y="6112"/>
                  <a:pt x="9397" y="6118"/>
                </a:cubicBezTo>
                <a:cubicBezTo>
                  <a:pt x="9349" y="6127"/>
                  <a:pt x="9314" y="6133"/>
                  <a:pt x="9274" y="6133"/>
                </a:cubicBezTo>
                <a:cubicBezTo>
                  <a:pt x="9225" y="6133"/>
                  <a:pt x="9170" y="6125"/>
                  <a:pt x="9075" y="6107"/>
                </a:cubicBezTo>
                <a:cubicBezTo>
                  <a:pt x="9021" y="6107"/>
                  <a:pt x="9000" y="6107"/>
                  <a:pt x="9000" y="6118"/>
                </a:cubicBezTo>
                <a:cubicBezTo>
                  <a:pt x="9000" y="6127"/>
                  <a:pt x="8989" y="6133"/>
                  <a:pt x="8971" y="6133"/>
                </a:cubicBezTo>
                <a:cubicBezTo>
                  <a:pt x="8950" y="6133"/>
                  <a:pt x="8918" y="6125"/>
                  <a:pt x="8882" y="6107"/>
                </a:cubicBezTo>
                <a:cubicBezTo>
                  <a:pt x="8852" y="6099"/>
                  <a:pt x="8832" y="6092"/>
                  <a:pt x="8816" y="6092"/>
                </a:cubicBezTo>
                <a:cubicBezTo>
                  <a:pt x="8809" y="6092"/>
                  <a:pt x="8803" y="6093"/>
                  <a:pt x="8796" y="6096"/>
                </a:cubicBezTo>
                <a:cubicBezTo>
                  <a:pt x="8781" y="6104"/>
                  <a:pt x="8766" y="6111"/>
                  <a:pt x="8758" y="6111"/>
                </a:cubicBezTo>
                <a:cubicBezTo>
                  <a:pt x="8755" y="6111"/>
                  <a:pt x="8753" y="6110"/>
                  <a:pt x="8753" y="6107"/>
                </a:cubicBezTo>
                <a:cubicBezTo>
                  <a:pt x="8742" y="6107"/>
                  <a:pt x="8710" y="6118"/>
                  <a:pt x="8656" y="6128"/>
                </a:cubicBezTo>
                <a:cubicBezTo>
                  <a:pt x="8619" y="6139"/>
                  <a:pt x="8595" y="6144"/>
                  <a:pt x="8557" y="6144"/>
                </a:cubicBezTo>
                <a:cubicBezTo>
                  <a:pt x="8520" y="6144"/>
                  <a:pt x="8469" y="6139"/>
                  <a:pt x="8378" y="6128"/>
                </a:cubicBezTo>
                <a:cubicBezTo>
                  <a:pt x="8362" y="6124"/>
                  <a:pt x="8351" y="6122"/>
                  <a:pt x="8342" y="6122"/>
                </a:cubicBezTo>
                <a:cubicBezTo>
                  <a:pt x="8326" y="6122"/>
                  <a:pt x="8317" y="6129"/>
                  <a:pt x="8303" y="6150"/>
                </a:cubicBezTo>
                <a:cubicBezTo>
                  <a:pt x="8297" y="6168"/>
                  <a:pt x="8274" y="6176"/>
                  <a:pt x="8250" y="6176"/>
                </a:cubicBezTo>
                <a:cubicBezTo>
                  <a:pt x="8231" y="6176"/>
                  <a:pt x="8210" y="6170"/>
                  <a:pt x="8196" y="6161"/>
                </a:cubicBezTo>
                <a:cubicBezTo>
                  <a:pt x="8188" y="6157"/>
                  <a:pt x="8174" y="6155"/>
                  <a:pt x="8157" y="6155"/>
                </a:cubicBezTo>
                <a:cubicBezTo>
                  <a:pt x="8076" y="6155"/>
                  <a:pt x="7914" y="6192"/>
                  <a:pt x="7852" y="6235"/>
                </a:cubicBezTo>
                <a:cubicBezTo>
                  <a:pt x="7777" y="6278"/>
                  <a:pt x="7691" y="6300"/>
                  <a:pt x="7498" y="6300"/>
                </a:cubicBezTo>
                <a:cubicBezTo>
                  <a:pt x="7402" y="6300"/>
                  <a:pt x="7348" y="6300"/>
                  <a:pt x="7326" y="6321"/>
                </a:cubicBezTo>
                <a:cubicBezTo>
                  <a:pt x="7293" y="6346"/>
                  <a:pt x="7215" y="6371"/>
                  <a:pt x="7172" y="6371"/>
                </a:cubicBezTo>
                <a:cubicBezTo>
                  <a:pt x="7159" y="6371"/>
                  <a:pt x="7149" y="6369"/>
                  <a:pt x="7144" y="6364"/>
                </a:cubicBezTo>
                <a:cubicBezTo>
                  <a:pt x="7137" y="6356"/>
                  <a:pt x="7129" y="6353"/>
                  <a:pt x="7121" y="6353"/>
                </a:cubicBezTo>
                <a:cubicBezTo>
                  <a:pt x="7105" y="6353"/>
                  <a:pt x="7086" y="6365"/>
                  <a:pt x="7059" y="6385"/>
                </a:cubicBezTo>
                <a:cubicBezTo>
                  <a:pt x="7026" y="6397"/>
                  <a:pt x="6973" y="6418"/>
                  <a:pt x="6951" y="6418"/>
                </a:cubicBezTo>
                <a:cubicBezTo>
                  <a:pt x="6947" y="6416"/>
                  <a:pt x="6942" y="6415"/>
                  <a:pt x="6936" y="6415"/>
                </a:cubicBezTo>
                <a:cubicBezTo>
                  <a:pt x="6910" y="6415"/>
                  <a:pt x="6868" y="6432"/>
                  <a:pt x="6833" y="6450"/>
                </a:cubicBezTo>
                <a:cubicBezTo>
                  <a:pt x="6801" y="6471"/>
                  <a:pt x="6747" y="6493"/>
                  <a:pt x="6726" y="6493"/>
                </a:cubicBezTo>
                <a:cubicBezTo>
                  <a:pt x="6704" y="6493"/>
                  <a:pt x="6651" y="6525"/>
                  <a:pt x="6597" y="6557"/>
                </a:cubicBezTo>
                <a:cubicBezTo>
                  <a:pt x="6544" y="6590"/>
                  <a:pt x="6479" y="6621"/>
                  <a:pt x="6468" y="6621"/>
                </a:cubicBezTo>
                <a:cubicBezTo>
                  <a:pt x="6458" y="6621"/>
                  <a:pt x="6394" y="6654"/>
                  <a:pt x="6340" y="6686"/>
                </a:cubicBezTo>
                <a:cubicBezTo>
                  <a:pt x="6275" y="6723"/>
                  <a:pt x="6226" y="6752"/>
                  <a:pt x="6200" y="6752"/>
                </a:cubicBezTo>
                <a:cubicBezTo>
                  <a:pt x="6196" y="6752"/>
                  <a:pt x="6192" y="6752"/>
                  <a:pt x="6189" y="6750"/>
                </a:cubicBezTo>
                <a:cubicBezTo>
                  <a:pt x="6158" y="6750"/>
                  <a:pt x="6125" y="6772"/>
                  <a:pt x="6104" y="6783"/>
                </a:cubicBezTo>
                <a:cubicBezTo>
                  <a:pt x="6072" y="6804"/>
                  <a:pt x="6050" y="6815"/>
                  <a:pt x="6039" y="6815"/>
                </a:cubicBezTo>
                <a:cubicBezTo>
                  <a:pt x="6018" y="6815"/>
                  <a:pt x="5803" y="6976"/>
                  <a:pt x="5803" y="6997"/>
                </a:cubicBezTo>
                <a:cubicBezTo>
                  <a:pt x="5803" y="7019"/>
                  <a:pt x="5653" y="7158"/>
                  <a:pt x="5535" y="7244"/>
                </a:cubicBezTo>
                <a:cubicBezTo>
                  <a:pt x="5524" y="7255"/>
                  <a:pt x="5493" y="7286"/>
                  <a:pt x="5471" y="7319"/>
                </a:cubicBezTo>
                <a:cubicBezTo>
                  <a:pt x="5450" y="7341"/>
                  <a:pt x="5407" y="7405"/>
                  <a:pt x="5364" y="7458"/>
                </a:cubicBezTo>
                <a:cubicBezTo>
                  <a:pt x="5278" y="7577"/>
                  <a:pt x="5171" y="7758"/>
                  <a:pt x="5171" y="7813"/>
                </a:cubicBezTo>
                <a:cubicBezTo>
                  <a:pt x="5171" y="7823"/>
                  <a:pt x="5160" y="7844"/>
                  <a:pt x="5149" y="7844"/>
                </a:cubicBezTo>
                <a:cubicBezTo>
                  <a:pt x="5149" y="7855"/>
                  <a:pt x="5138" y="7877"/>
                  <a:pt x="5138" y="7909"/>
                </a:cubicBezTo>
                <a:cubicBezTo>
                  <a:pt x="5138" y="7930"/>
                  <a:pt x="5128" y="7952"/>
                  <a:pt x="5128" y="7952"/>
                </a:cubicBezTo>
                <a:cubicBezTo>
                  <a:pt x="5117" y="7952"/>
                  <a:pt x="5095" y="7984"/>
                  <a:pt x="5085" y="8016"/>
                </a:cubicBezTo>
                <a:cubicBezTo>
                  <a:pt x="5064" y="8048"/>
                  <a:pt x="5042" y="8091"/>
                  <a:pt x="5031" y="8113"/>
                </a:cubicBezTo>
                <a:cubicBezTo>
                  <a:pt x="5021" y="8134"/>
                  <a:pt x="5009" y="8177"/>
                  <a:pt x="5009" y="8199"/>
                </a:cubicBezTo>
                <a:cubicBezTo>
                  <a:pt x="5009" y="8230"/>
                  <a:pt x="4988" y="8273"/>
                  <a:pt x="4978" y="8306"/>
                </a:cubicBezTo>
                <a:cubicBezTo>
                  <a:pt x="4956" y="8349"/>
                  <a:pt x="4945" y="8392"/>
                  <a:pt x="4945" y="8423"/>
                </a:cubicBezTo>
                <a:cubicBezTo>
                  <a:pt x="4945" y="8456"/>
                  <a:pt x="4935" y="8488"/>
                  <a:pt x="4924" y="8499"/>
                </a:cubicBezTo>
                <a:cubicBezTo>
                  <a:pt x="4902" y="8542"/>
                  <a:pt x="4902" y="8649"/>
                  <a:pt x="4924" y="8788"/>
                </a:cubicBezTo>
                <a:cubicBezTo>
                  <a:pt x="4935" y="8938"/>
                  <a:pt x="4935" y="9003"/>
                  <a:pt x="4913" y="9153"/>
                </a:cubicBezTo>
                <a:cubicBezTo>
                  <a:pt x="4902" y="9250"/>
                  <a:pt x="4892" y="9293"/>
                  <a:pt x="4913" y="9314"/>
                </a:cubicBezTo>
                <a:cubicBezTo>
                  <a:pt x="4924" y="9336"/>
                  <a:pt x="4935" y="9410"/>
                  <a:pt x="4935" y="9486"/>
                </a:cubicBezTo>
                <a:cubicBezTo>
                  <a:pt x="4945" y="9582"/>
                  <a:pt x="4956" y="9625"/>
                  <a:pt x="4978" y="9657"/>
                </a:cubicBezTo>
                <a:cubicBezTo>
                  <a:pt x="5009" y="9679"/>
                  <a:pt x="5009" y="9689"/>
                  <a:pt x="4988" y="9711"/>
                </a:cubicBezTo>
                <a:cubicBezTo>
                  <a:pt x="4978" y="9732"/>
                  <a:pt x="4978" y="9754"/>
                  <a:pt x="4988" y="9808"/>
                </a:cubicBezTo>
                <a:cubicBezTo>
                  <a:pt x="4999" y="9839"/>
                  <a:pt x="5021" y="9936"/>
                  <a:pt x="5031" y="10011"/>
                </a:cubicBezTo>
                <a:cubicBezTo>
                  <a:pt x="5064" y="10161"/>
                  <a:pt x="5106" y="10311"/>
                  <a:pt x="5117" y="10333"/>
                </a:cubicBezTo>
                <a:cubicBezTo>
                  <a:pt x="5128" y="10344"/>
                  <a:pt x="5138" y="10365"/>
                  <a:pt x="5138" y="10387"/>
                </a:cubicBezTo>
                <a:cubicBezTo>
                  <a:pt x="5149" y="10419"/>
                  <a:pt x="5171" y="10440"/>
                  <a:pt x="5192" y="10440"/>
                </a:cubicBezTo>
                <a:cubicBezTo>
                  <a:pt x="5224" y="10451"/>
                  <a:pt x="5257" y="10526"/>
                  <a:pt x="5245" y="10558"/>
                </a:cubicBezTo>
                <a:cubicBezTo>
                  <a:pt x="5235" y="10580"/>
                  <a:pt x="5267" y="10633"/>
                  <a:pt x="5310" y="10697"/>
                </a:cubicBezTo>
                <a:cubicBezTo>
                  <a:pt x="5396" y="10794"/>
                  <a:pt x="5407" y="10826"/>
                  <a:pt x="5385" y="10848"/>
                </a:cubicBezTo>
                <a:lnTo>
                  <a:pt x="5364" y="10869"/>
                </a:lnTo>
                <a:cubicBezTo>
                  <a:pt x="5364" y="10902"/>
                  <a:pt x="5524" y="11127"/>
                  <a:pt x="5643" y="11245"/>
                </a:cubicBezTo>
                <a:cubicBezTo>
                  <a:pt x="5717" y="11320"/>
                  <a:pt x="5793" y="11405"/>
                  <a:pt x="5803" y="11438"/>
                </a:cubicBezTo>
                <a:cubicBezTo>
                  <a:pt x="5814" y="11459"/>
                  <a:pt x="5857" y="11534"/>
                  <a:pt x="5910" y="11598"/>
                </a:cubicBezTo>
                <a:cubicBezTo>
                  <a:pt x="5986" y="11706"/>
                  <a:pt x="5996" y="11717"/>
                  <a:pt x="6082" y="11749"/>
                </a:cubicBezTo>
                <a:cubicBezTo>
                  <a:pt x="6146" y="11770"/>
                  <a:pt x="6168" y="11781"/>
                  <a:pt x="6168" y="11813"/>
                </a:cubicBezTo>
                <a:cubicBezTo>
                  <a:pt x="6168" y="11834"/>
                  <a:pt x="6211" y="11888"/>
                  <a:pt x="6318" y="11974"/>
                </a:cubicBezTo>
                <a:cubicBezTo>
                  <a:pt x="6404" y="12049"/>
                  <a:pt x="6490" y="12124"/>
                  <a:pt x="6501" y="12135"/>
                </a:cubicBezTo>
                <a:cubicBezTo>
                  <a:pt x="6533" y="12178"/>
                  <a:pt x="6618" y="12221"/>
                  <a:pt x="6651" y="12221"/>
                </a:cubicBezTo>
                <a:cubicBezTo>
                  <a:pt x="6661" y="12221"/>
                  <a:pt x="6683" y="12232"/>
                  <a:pt x="6694" y="12253"/>
                </a:cubicBezTo>
                <a:cubicBezTo>
                  <a:pt x="6704" y="12263"/>
                  <a:pt x="6737" y="12296"/>
                  <a:pt x="6758" y="12296"/>
                </a:cubicBezTo>
                <a:cubicBezTo>
                  <a:pt x="6790" y="12306"/>
                  <a:pt x="6833" y="12339"/>
                  <a:pt x="6866" y="12371"/>
                </a:cubicBezTo>
                <a:cubicBezTo>
                  <a:pt x="6897" y="12403"/>
                  <a:pt x="6930" y="12435"/>
                  <a:pt x="6951" y="12435"/>
                </a:cubicBezTo>
                <a:cubicBezTo>
                  <a:pt x="6962" y="12435"/>
                  <a:pt x="6983" y="12457"/>
                  <a:pt x="6994" y="12489"/>
                </a:cubicBezTo>
                <a:cubicBezTo>
                  <a:pt x="7037" y="12564"/>
                  <a:pt x="7069" y="12596"/>
                  <a:pt x="7112" y="12596"/>
                </a:cubicBezTo>
                <a:cubicBezTo>
                  <a:pt x="7144" y="12596"/>
                  <a:pt x="7187" y="12618"/>
                  <a:pt x="7241" y="12693"/>
                </a:cubicBezTo>
                <a:cubicBezTo>
                  <a:pt x="7295" y="12735"/>
                  <a:pt x="7402" y="12821"/>
                  <a:pt x="7476" y="12864"/>
                </a:cubicBezTo>
                <a:cubicBezTo>
                  <a:pt x="7552" y="12918"/>
                  <a:pt x="7627" y="12961"/>
                  <a:pt x="7648" y="12983"/>
                </a:cubicBezTo>
                <a:cubicBezTo>
                  <a:pt x="7659" y="13004"/>
                  <a:pt x="7702" y="13014"/>
                  <a:pt x="7745" y="13025"/>
                </a:cubicBezTo>
                <a:cubicBezTo>
                  <a:pt x="7777" y="13025"/>
                  <a:pt x="7841" y="13057"/>
                  <a:pt x="7874" y="13079"/>
                </a:cubicBezTo>
                <a:cubicBezTo>
                  <a:pt x="7970" y="13143"/>
                  <a:pt x="8153" y="13229"/>
                  <a:pt x="8206" y="13229"/>
                </a:cubicBezTo>
                <a:cubicBezTo>
                  <a:pt x="8227" y="13229"/>
                  <a:pt x="8313" y="13250"/>
                  <a:pt x="8389" y="13283"/>
                </a:cubicBezTo>
                <a:cubicBezTo>
                  <a:pt x="8469" y="13307"/>
                  <a:pt x="8513" y="13319"/>
                  <a:pt x="8539" y="13319"/>
                </a:cubicBezTo>
                <a:cubicBezTo>
                  <a:pt x="8548" y="13319"/>
                  <a:pt x="8555" y="13317"/>
                  <a:pt x="8560" y="13315"/>
                </a:cubicBezTo>
                <a:cubicBezTo>
                  <a:pt x="8571" y="13310"/>
                  <a:pt x="8582" y="13307"/>
                  <a:pt x="8591" y="13307"/>
                </a:cubicBezTo>
                <a:cubicBezTo>
                  <a:pt x="8600" y="13307"/>
                  <a:pt x="8608" y="13310"/>
                  <a:pt x="8613" y="13315"/>
                </a:cubicBezTo>
                <a:cubicBezTo>
                  <a:pt x="8627" y="13319"/>
                  <a:pt x="8675" y="13322"/>
                  <a:pt x="8727" y="13322"/>
                </a:cubicBezTo>
                <a:cubicBezTo>
                  <a:pt x="8801" y="13322"/>
                  <a:pt x="8885" y="13317"/>
                  <a:pt x="8904" y="13304"/>
                </a:cubicBezTo>
                <a:cubicBezTo>
                  <a:pt x="8925" y="13304"/>
                  <a:pt x="8935" y="13283"/>
                  <a:pt x="8935" y="13272"/>
                </a:cubicBezTo>
                <a:cubicBezTo>
                  <a:pt x="8935" y="13250"/>
                  <a:pt x="9075" y="13197"/>
                  <a:pt x="9139" y="13197"/>
                </a:cubicBezTo>
                <a:cubicBezTo>
                  <a:pt x="9161" y="13197"/>
                  <a:pt x="9204" y="13186"/>
                  <a:pt x="9247" y="13176"/>
                </a:cubicBezTo>
                <a:cubicBezTo>
                  <a:pt x="9279" y="13154"/>
                  <a:pt x="9333" y="13154"/>
                  <a:pt x="9343" y="13154"/>
                </a:cubicBezTo>
                <a:cubicBezTo>
                  <a:pt x="9348" y="13157"/>
                  <a:pt x="9354" y="13158"/>
                  <a:pt x="9361" y="13158"/>
                </a:cubicBezTo>
                <a:cubicBezTo>
                  <a:pt x="9380" y="13158"/>
                  <a:pt x="9405" y="13146"/>
                  <a:pt x="9429" y="13122"/>
                </a:cubicBezTo>
                <a:cubicBezTo>
                  <a:pt x="9461" y="13100"/>
                  <a:pt x="9504" y="13079"/>
                  <a:pt x="9536" y="13079"/>
                </a:cubicBezTo>
                <a:cubicBezTo>
                  <a:pt x="9557" y="13079"/>
                  <a:pt x="9622" y="13057"/>
                  <a:pt x="9686" y="13004"/>
                </a:cubicBezTo>
                <a:cubicBezTo>
                  <a:pt x="9750" y="12950"/>
                  <a:pt x="9815" y="12918"/>
                  <a:pt x="9815" y="12918"/>
                </a:cubicBezTo>
                <a:cubicBezTo>
                  <a:pt x="9826" y="12918"/>
                  <a:pt x="9890" y="12897"/>
                  <a:pt x="9944" y="12864"/>
                </a:cubicBezTo>
                <a:cubicBezTo>
                  <a:pt x="10008" y="12843"/>
                  <a:pt x="10094" y="12800"/>
                  <a:pt x="10137" y="12790"/>
                </a:cubicBezTo>
                <a:cubicBezTo>
                  <a:pt x="10180" y="12768"/>
                  <a:pt x="10255" y="12704"/>
                  <a:pt x="10330" y="12628"/>
                </a:cubicBezTo>
                <a:cubicBezTo>
                  <a:pt x="10405" y="12554"/>
                  <a:pt x="10458" y="12511"/>
                  <a:pt x="10480" y="12511"/>
                </a:cubicBezTo>
                <a:cubicBezTo>
                  <a:pt x="10501" y="12511"/>
                  <a:pt x="10544" y="12489"/>
                  <a:pt x="10577" y="12457"/>
                </a:cubicBezTo>
                <a:cubicBezTo>
                  <a:pt x="10651" y="12371"/>
                  <a:pt x="10759" y="12296"/>
                  <a:pt x="10856" y="12263"/>
                </a:cubicBezTo>
                <a:cubicBezTo>
                  <a:pt x="10920" y="12242"/>
                  <a:pt x="11027" y="12135"/>
                  <a:pt x="11027" y="12103"/>
                </a:cubicBezTo>
                <a:cubicBezTo>
                  <a:pt x="11027" y="12092"/>
                  <a:pt x="11059" y="12082"/>
                  <a:pt x="11092" y="12060"/>
                </a:cubicBezTo>
                <a:cubicBezTo>
                  <a:pt x="11123" y="12049"/>
                  <a:pt x="11156" y="12017"/>
                  <a:pt x="11166" y="11996"/>
                </a:cubicBezTo>
                <a:cubicBezTo>
                  <a:pt x="11188" y="11953"/>
                  <a:pt x="11445" y="11717"/>
                  <a:pt x="11467" y="11717"/>
                </a:cubicBezTo>
                <a:cubicBezTo>
                  <a:pt x="11478" y="11717"/>
                  <a:pt x="11499" y="11695"/>
                  <a:pt x="11521" y="11653"/>
                </a:cubicBezTo>
                <a:cubicBezTo>
                  <a:pt x="11531" y="11620"/>
                  <a:pt x="11585" y="11556"/>
                  <a:pt x="11638" y="11502"/>
                </a:cubicBezTo>
                <a:cubicBezTo>
                  <a:pt x="11746" y="11405"/>
                  <a:pt x="11843" y="11266"/>
                  <a:pt x="11843" y="11212"/>
                </a:cubicBezTo>
                <a:cubicBezTo>
                  <a:pt x="11843" y="11191"/>
                  <a:pt x="11907" y="11138"/>
                  <a:pt x="11960" y="11116"/>
                </a:cubicBezTo>
                <a:cubicBezTo>
                  <a:pt x="11971" y="11105"/>
                  <a:pt x="12024" y="11041"/>
                  <a:pt x="12078" y="10966"/>
                </a:cubicBezTo>
                <a:cubicBezTo>
                  <a:pt x="12121" y="10891"/>
                  <a:pt x="12186" y="10816"/>
                  <a:pt x="12196" y="10816"/>
                </a:cubicBezTo>
                <a:cubicBezTo>
                  <a:pt x="12229" y="10805"/>
                  <a:pt x="12293" y="10709"/>
                  <a:pt x="12293" y="10666"/>
                </a:cubicBezTo>
                <a:cubicBezTo>
                  <a:pt x="12293" y="10655"/>
                  <a:pt x="12336" y="10580"/>
                  <a:pt x="12389" y="10516"/>
                </a:cubicBezTo>
                <a:cubicBezTo>
                  <a:pt x="12465" y="10419"/>
                  <a:pt x="12486" y="10376"/>
                  <a:pt x="12486" y="10344"/>
                </a:cubicBezTo>
                <a:cubicBezTo>
                  <a:pt x="12475" y="10301"/>
                  <a:pt x="12518" y="10204"/>
                  <a:pt x="12550" y="10204"/>
                </a:cubicBezTo>
                <a:cubicBezTo>
                  <a:pt x="12604" y="10204"/>
                  <a:pt x="12722" y="9893"/>
                  <a:pt x="12754" y="9679"/>
                </a:cubicBezTo>
                <a:cubicBezTo>
                  <a:pt x="12754" y="9625"/>
                  <a:pt x="12775" y="9560"/>
                  <a:pt x="12786" y="9539"/>
                </a:cubicBezTo>
                <a:cubicBezTo>
                  <a:pt x="12797" y="9496"/>
                  <a:pt x="12808" y="9379"/>
                  <a:pt x="12818" y="9143"/>
                </a:cubicBezTo>
                <a:cubicBezTo>
                  <a:pt x="12818" y="9121"/>
                  <a:pt x="12829" y="9089"/>
                  <a:pt x="12829" y="9078"/>
                </a:cubicBezTo>
                <a:cubicBezTo>
                  <a:pt x="12851" y="9067"/>
                  <a:pt x="12851" y="9024"/>
                  <a:pt x="12840" y="8971"/>
                </a:cubicBezTo>
                <a:cubicBezTo>
                  <a:pt x="12829" y="8907"/>
                  <a:pt x="12840" y="8885"/>
                  <a:pt x="12861" y="8864"/>
                </a:cubicBezTo>
                <a:cubicBezTo>
                  <a:pt x="12872" y="8842"/>
                  <a:pt x="12883" y="8810"/>
                  <a:pt x="12872" y="8788"/>
                </a:cubicBezTo>
                <a:cubicBezTo>
                  <a:pt x="12840" y="8595"/>
                  <a:pt x="12840" y="8574"/>
                  <a:pt x="12861" y="8563"/>
                </a:cubicBezTo>
                <a:cubicBezTo>
                  <a:pt x="12883" y="8542"/>
                  <a:pt x="12883" y="8531"/>
                  <a:pt x="12861" y="8466"/>
                </a:cubicBezTo>
                <a:cubicBezTo>
                  <a:pt x="12840" y="8423"/>
                  <a:pt x="12829" y="8359"/>
                  <a:pt x="12829" y="8316"/>
                </a:cubicBezTo>
                <a:cubicBezTo>
                  <a:pt x="12829" y="8113"/>
                  <a:pt x="12818" y="7941"/>
                  <a:pt x="12808" y="7909"/>
                </a:cubicBezTo>
                <a:cubicBezTo>
                  <a:pt x="12797" y="7898"/>
                  <a:pt x="12775" y="7813"/>
                  <a:pt x="12754" y="7716"/>
                </a:cubicBezTo>
                <a:cubicBezTo>
                  <a:pt x="12701" y="7491"/>
                  <a:pt x="12625" y="7255"/>
                  <a:pt x="12582" y="7222"/>
                </a:cubicBezTo>
                <a:cubicBezTo>
                  <a:pt x="12572" y="7201"/>
                  <a:pt x="12561" y="7179"/>
                  <a:pt x="12561" y="7169"/>
                </a:cubicBezTo>
                <a:cubicBezTo>
                  <a:pt x="12572" y="7136"/>
                  <a:pt x="12518" y="6943"/>
                  <a:pt x="12475" y="6879"/>
                </a:cubicBezTo>
                <a:cubicBezTo>
                  <a:pt x="12465" y="6847"/>
                  <a:pt x="12443" y="6815"/>
                  <a:pt x="12443" y="6793"/>
                </a:cubicBezTo>
                <a:cubicBezTo>
                  <a:pt x="12443" y="6783"/>
                  <a:pt x="12422" y="6740"/>
                  <a:pt x="12389" y="6697"/>
                </a:cubicBezTo>
                <a:cubicBezTo>
                  <a:pt x="12368" y="6654"/>
                  <a:pt x="12336" y="6600"/>
                  <a:pt x="12336" y="6579"/>
                </a:cubicBezTo>
                <a:cubicBezTo>
                  <a:pt x="12336" y="6557"/>
                  <a:pt x="12314" y="6514"/>
                  <a:pt x="12282" y="6493"/>
                </a:cubicBezTo>
                <a:cubicBezTo>
                  <a:pt x="12260" y="6482"/>
                  <a:pt x="12229" y="6450"/>
                  <a:pt x="12218" y="6440"/>
                </a:cubicBezTo>
                <a:cubicBezTo>
                  <a:pt x="12207" y="6418"/>
                  <a:pt x="12175" y="6397"/>
                  <a:pt x="12153" y="6375"/>
                </a:cubicBezTo>
                <a:cubicBezTo>
                  <a:pt x="12132" y="6354"/>
                  <a:pt x="12121" y="6321"/>
                  <a:pt x="12121" y="6300"/>
                </a:cubicBezTo>
                <a:cubicBezTo>
                  <a:pt x="12121" y="6278"/>
                  <a:pt x="12089" y="6246"/>
                  <a:pt x="12046" y="6214"/>
                </a:cubicBezTo>
                <a:cubicBezTo>
                  <a:pt x="12003" y="6182"/>
                  <a:pt x="11971" y="6139"/>
                  <a:pt x="11960" y="6107"/>
                </a:cubicBezTo>
                <a:cubicBezTo>
                  <a:pt x="11939" y="6075"/>
                  <a:pt x="11917" y="6042"/>
                  <a:pt x="11874" y="6011"/>
                </a:cubicBezTo>
                <a:cubicBezTo>
                  <a:pt x="11831" y="5989"/>
                  <a:pt x="11735" y="5903"/>
                  <a:pt x="11649" y="5817"/>
                </a:cubicBezTo>
                <a:cubicBezTo>
                  <a:pt x="11531" y="5699"/>
                  <a:pt x="11478" y="5646"/>
                  <a:pt x="11445" y="5646"/>
                </a:cubicBezTo>
                <a:cubicBezTo>
                  <a:pt x="11413" y="5646"/>
                  <a:pt x="11359" y="5603"/>
                  <a:pt x="11328" y="5539"/>
                </a:cubicBezTo>
                <a:cubicBezTo>
                  <a:pt x="11316" y="5517"/>
                  <a:pt x="11274" y="5496"/>
                  <a:pt x="11242" y="5484"/>
                </a:cubicBezTo>
                <a:cubicBezTo>
                  <a:pt x="11199" y="5474"/>
                  <a:pt x="11156" y="5453"/>
                  <a:pt x="11135" y="5431"/>
                </a:cubicBezTo>
                <a:cubicBezTo>
                  <a:pt x="11113" y="5399"/>
                  <a:pt x="11059" y="5377"/>
                  <a:pt x="10984" y="5356"/>
                </a:cubicBezTo>
                <a:cubicBezTo>
                  <a:pt x="10920" y="5334"/>
                  <a:pt x="10856" y="5313"/>
                  <a:pt x="10845" y="5303"/>
                </a:cubicBezTo>
                <a:cubicBezTo>
                  <a:pt x="10845" y="5281"/>
                  <a:pt x="10813" y="5270"/>
                  <a:pt x="10791" y="5270"/>
                </a:cubicBezTo>
                <a:cubicBezTo>
                  <a:pt x="10759" y="5270"/>
                  <a:pt x="10694" y="5260"/>
                  <a:pt x="10630" y="5238"/>
                </a:cubicBezTo>
                <a:cubicBezTo>
                  <a:pt x="10577" y="5217"/>
                  <a:pt x="10491" y="5184"/>
                  <a:pt x="10448" y="5174"/>
                </a:cubicBezTo>
                <a:cubicBezTo>
                  <a:pt x="10405" y="5163"/>
                  <a:pt x="10362" y="5141"/>
                  <a:pt x="10341" y="5131"/>
                </a:cubicBezTo>
                <a:cubicBezTo>
                  <a:pt x="10325" y="5106"/>
                  <a:pt x="10260" y="5095"/>
                  <a:pt x="10169" y="5095"/>
                </a:cubicBezTo>
                <a:cubicBezTo>
                  <a:pt x="10139" y="5095"/>
                  <a:pt x="10107" y="5096"/>
                  <a:pt x="10072" y="5098"/>
                </a:cubicBezTo>
                <a:cubicBezTo>
                  <a:pt x="10041" y="5098"/>
                  <a:pt x="10019" y="5088"/>
                  <a:pt x="10019" y="5077"/>
                </a:cubicBezTo>
                <a:cubicBezTo>
                  <a:pt x="10008" y="5067"/>
                  <a:pt x="9986" y="5067"/>
                  <a:pt x="9965" y="5067"/>
                </a:cubicBezTo>
                <a:cubicBezTo>
                  <a:pt x="9944" y="5067"/>
                  <a:pt x="9922" y="5045"/>
                  <a:pt x="9901" y="5034"/>
                </a:cubicBezTo>
                <a:cubicBezTo>
                  <a:pt x="9887" y="5014"/>
                  <a:pt x="9878" y="5006"/>
                  <a:pt x="9862" y="5006"/>
                </a:cubicBezTo>
                <a:cubicBezTo>
                  <a:pt x="9853" y="5006"/>
                  <a:pt x="9842" y="5009"/>
                  <a:pt x="9826" y="5013"/>
                </a:cubicBezTo>
                <a:cubicBezTo>
                  <a:pt x="9769" y="5025"/>
                  <a:pt x="9708" y="5030"/>
                  <a:pt x="9619" y="5030"/>
                </a:cubicBezTo>
                <a:cubicBezTo>
                  <a:pt x="9557" y="5030"/>
                  <a:pt x="9482" y="5028"/>
                  <a:pt x="9386" y="5024"/>
                </a:cubicBezTo>
                <a:cubicBezTo>
                  <a:pt x="9233" y="5019"/>
                  <a:pt x="9116" y="5016"/>
                  <a:pt x="9029" y="5016"/>
                </a:cubicBezTo>
                <a:cubicBezTo>
                  <a:pt x="8909" y="5016"/>
                  <a:pt x="8847" y="5022"/>
                  <a:pt x="8828" y="5034"/>
                </a:cubicBezTo>
                <a:cubicBezTo>
                  <a:pt x="8807" y="5045"/>
                  <a:pt x="8721" y="5045"/>
                  <a:pt x="8571" y="5045"/>
                </a:cubicBezTo>
                <a:cubicBezTo>
                  <a:pt x="8522" y="5042"/>
                  <a:pt x="8483" y="5041"/>
                  <a:pt x="8451" y="5041"/>
                </a:cubicBezTo>
                <a:cubicBezTo>
                  <a:pt x="8365" y="5041"/>
                  <a:pt x="8331" y="5051"/>
                  <a:pt x="8292" y="5067"/>
                </a:cubicBezTo>
                <a:cubicBezTo>
                  <a:pt x="8260" y="5077"/>
                  <a:pt x="8196" y="5098"/>
                  <a:pt x="8163" y="5098"/>
                </a:cubicBezTo>
                <a:cubicBezTo>
                  <a:pt x="8120" y="5098"/>
                  <a:pt x="8067" y="5109"/>
                  <a:pt x="8034" y="5120"/>
                </a:cubicBezTo>
                <a:cubicBezTo>
                  <a:pt x="8016" y="5132"/>
                  <a:pt x="8000" y="5138"/>
                  <a:pt x="7984" y="5138"/>
                </a:cubicBezTo>
                <a:cubicBezTo>
                  <a:pt x="7973" y="5138"/>
                  <a:pt x="7962" y="5135"/>
                  <a:pt x="7948" y="5131"/>
                </a:cubicBezTo>
                <a:cubicBezTo>
                  <a:pt x="7938" y="5120"/>
                  <a:pt x="7927" y="5115"/>
                  <a:pt x="7914" y="5115"/>
                </a:cubicBezTo>
                <a:cubicBezTo>
                  <a:pt x="7900" y="5115"/>
                  <a:pt x="7884" y="5120"/>
                  <a:pt x="7863" y="5131"/>
                </a:cubicBezTo>
                <a:cubicBezTo>
                  <a:pt x="7847" y="5136"/>
                  <a:pt x="7828" y="5139"/>
                  <a:pt x="7808" y="5139"/>
                </a:cubicBezTo>
                <a:cubicBezTo>
                  <a:pt x="7788" y="5139"/>
                  <a:pt x="7767" y="5136"/>
                  <a:pt x="7745" y="5131"/>
                </a:cubicBezTo>
                <a:cubicBezTo>
                  <a:pt x="7702" y="5131"/>
                  <a:pt x="7681" y="5131"/>
                  <a:pt x="7659" y="5152"/>
                </a:cubicBezTo>
                <a:cubicBezTo>
                  <a:pt x="7638" y="5163"/>
                  <a:pt x="7584" y="5184"/>
                  <a:pt x="7541" y="5184"/>
                </a:cubicBezTo>
                <a:cubicBezTo>
                  <a:pt x="7488" y="5195"/>
                  <a:pt x="7412" y="5206"/>
                  <a:pt x="7369" y="5217"/>
                </a:cubicBezTo>
                <a:cubicBezTo>
                  <a:pt x="7326" y="5238"/>
                  <a:pt x="7273" y="5238"/>
                  <a:pt x="7241" y="5238"/>
                </a:cubicBezTo>
                <a:cubicBezTo>
                  <a:pt x="7229" y="5235"/>
                  <a:pt x="7217" y="5234"/>
                  <a:pt x="7206" y="5234"/>
                </a:cubicBezTo>
                <a:cubicBezTo>
                  <a:pt x="7174" y="5234"/>
                  <a:pt x="7143" y="5244"/>
                  <a:pt x="7112" y="5260"/>
                </a:cubicBezTo>
                <a:cubicBezTo>
                  <a:pt x="7080" y="5281"/>
                  <a:pt x="7005" y="5303"/>
                  <a:pt x="6951" y="5303"/>
                </a:cubicBezTo>
                <a:cubicBezTo>
                  <a:pt x="6694" y="5313"/>
                  <a:pt x="6640" y="5324"/>
                  <a:pt x="6511" y="5367"/>
                </a:cubicBezTo>
                <a:cubicBezTo>
                  <a:pt x="6436" y="5388"/>
                  <a:pt x="6340" y="5399"/>
                  <a:pt x="6286" y="5399"/>
                </a:cubicBezTo>
                <a:cubicBezTo>
                  <a:pt x="6189" y="5399"/>
                  <a:pt x="6072" y="5442"/>
                  <a:pt x="5836" y="5539"/>
                </a:cubicBezTo>
                <a:cubicBezTo>
                  <a:pt x="5771" y="5560"/>
                  <a:pt x="5707" y="5581"/>
                  <a:pt x="5696" y="5581"/>
                </a:cubicBezTo>
                <a:cubicBezTo>
                  <a:pt x="5686" y="5581"/>
                  <a:pt x="5664" y="5603"/>
                  <a:pt x="5653" y="5613"/>
                </a:cubicBezTo>
                <a:cubicBezTo>
                  <a:pt x="5643" y="5635"/>
                  <a:pt x="5621" y="5646"/>
                  <a:pt x="5600" y="5646"/>
                </a:cubicBezTo>
                <a:cubicBezTo>
                  <a:pt x="5578" y="5646"/>
                  <a:pt x="5557" y="5656"/>
                  <a:pt x="5535" y="5678"/>
                </a:cubicBezTo>
                <a:cubicBezTo>
                  <a:pt x="5514" y="5689"/>
                  <a:pt x="5493" y="5699"/>
                  <a:pt x="5471" y="5699"/>
                </a:cubicBezTo>
                <a:cubicBezTo>
                  <a:pt x="5450" y="5699"/>
                  <a:pt x="5407" y="5710"/>
                  <a:pt x="5374" y="5720"/>
                </a:cubicBezTo>
                <a:cubicBezTo>
                  <a:pt x="5342" y="5742"/>
                  <a:pt x="5300" y="5753"/>
                  <a:pt x="5278" y="5753"/>
                </a:cubicBezTo>
                <a:cubicBezTo>
                  <a:pt x="5181" y="5763"/>
                  <a:pt x="4978" y="5946"/>
                  <a:pt x="4924" y="6064"/>
                </a:cubicBezTo>
                <a:cubicBezTo>
                  <a:pt x="4902" y="6107"/>
                  <a:pt x="4870" y="6139"/>
                  <a:pt x="4849" y="6150"/>
                </a:cubicBezTo>
                <a:cubicBezTo>
                  <a:pt x="4828" y="6161"/>
                  <a:pt x="4795" y="6204"/>
                  <a:pt x="4763" y="6268"/>
                </a:cubicBezTo>
                <a:cubicBezTo>
                  <a:pt x="4731" y="6332"/>
                  <a:pt x="4699" y="6385"/>
                  <a:pt x="4677" y="6397"/>
                </a:cubicBezTo>
                <a:cubicBezTo>
                  <a:pt x="4666" y="6407"/>
                  <a:pt x="4634" y="6450"/>
                  <a:pt x="4602" y="6493"/>
                </a:cubicBezTo>
                <a:cubicBezTo>
                  <a:pt x="4580" y="6547"/>
                  <a:pt x="4549" y="6600"/>
                  <a:pt x="4538" y="6621"/>
                </a:cubicBezTo>
                <a:cubicBezTo>
                  <a:pt x="4516" y="6643"/>
                  <a:pt x="4506" y="6686"/>
                  <a:pt x="4495" y="6707"/>
                </a:cubicBezTo>
                <a:cubicBezTo>
                  <a:pt x="4484" y="6729"/>
                  <a:pt x="4463" y="6761"/>
                  <a:pt x="4441" y="6793"/>
                </a:cubicBezTo>
                <a:cubicBezTo>
                  <a:pt x="4420" y="6815"/>
                  <a:pt x="4409" y="6847"/>
                  <a:pt x="4409" y="6869"/>
                </a:cubicBezTo>
                <a:cubicBezTo>
                  <a:pt x="4420" y="6912"/>
                  <a:pt x="4334" y="7072"/>
                  <a:pt x="4313" y="7072"/>
                </a:cubicBezTo>
                <a:cubicBezTo>
                  <a:pt x="4280" y="7072"/>
                  <a:pt x="4173" y="7308"/>
                  <a:pt x="4173" y="7362"/>
                </a:cubicBezTo>
                <a:cubicBezTo>
                  <a:pt x="4173" y="7394"/>
                  <a:pt x="4163" y="7448"/>
                  <a:pt x="4151" y="7491"/>
                </a:cubicBezTo>
                <a:cubicBezTo>
                  <a:pt x="4141" y="7522"/>
                  <a:pt x="4108" y="7608"/>
                  <a:pt x="4098" y="7673"/>
                </a:cubicBezTo>
                <a:cubicBezTo>
                  <a:pt x="4077" y="7737"/>
                  <a:pt x="4055" y="7813"/>
                  <a:pt x="4034" y="7834"/>
                </a:cubicBezTo>
                <a:cubicBezTo>
                  <a:pt x="4012" y="7844"/>
                  <a:pt x="4001" y="7877"/>
                  <a:pt x="4001" y="7898"/>
                </a:cubicBezTo>
                <a:cubicBezTo>
                  <a:pt x="4001" y="7920"/>
                  <a:pt x="3991" y="7941"/>
                  <a:pt x="3980" y="7941"/>
                </a:cubicBezTo>
                <a:cubicBezTo>
                  <a:pt x="3969" y="7952"/>
                  <a:pt x="3958" y="8059"/>
                  <a:pt x="3927" y="8295"/>
                </a:cubicBezTo>
                <a:cubicBezTo>
                  <a:pt x="3927" y="8349"/>
                  <a:pt x="3905" y="8413"/>
                  <a:pt x="3884" y="8456"/>
                </a:cubicBezTo>
                <a:lnTo>
                  <a:pt x="3851" y="8520"/>
                </a:lnTo>
                <a:lnTo>
                  <a:pt x="3884" y="8585"/>
                </a:lnTo>
                <a:cubicBezTo>
                  <a:pt x="3905" y="8638"/>
                  <a:pt x="3915" y="8671"/>
                  <a:pt x="3905" y="8681"/>
                </a:cubicBezTo>
                <a:cubicBezTo>
                  <a:pt x="3894" y="8702"/>
                  <a:pt x="3894" y="8735"/>
                  <a:pt x="3905" y="8756"/>
                </a:cubicBezTo>
                <a:cubicBezTo>
                  <a:pt x="3915" y="8788"/>
                  <a:pt x="3915" y="8810"/>
                  <a:pt x="3905" y="8842"/>
                </a:cubicBezTo>
                <a:cubicBezTo>
                  <a:pt x="3884" y="8874"/>
                  <a:pt x="3884" y="8885"/>
                  <a:pt x="3905" y="8928"/>
                </a:cubicBezTo>
                <a:cubicBezTo>
                  <a:pt x="3927" y="8971"/>
                  <a:pt x="3927" y="9014"/>
                  <a:pt x="3927" y="9078"/>
                </a:cubicBezTo>
                <a:cubicBezTo>
                  <a:pt x="3915" y="9153"/>
                  <a:pt x="3915" y="9174"/>
                  <a:pt x="3948" y="9207"/>
                </a:cubicBezTo>
                <a:cubicBezTo>
                  <a:pt x="3969" y="9228"/>
                  <a:pt x="3969" y="9250"/>
                  <a:pt x="3958" y="9282"/>
                </a:cubicBezTo>
                <a:cubicBezTo>
                  <a:pt x="3948" y="9336"/>
                  <a:pt x="4001" y="9518"/>
                  <a:pt x="4055" y="9625"/>
                </a:cubicBezTo>
                <a:cubicBezTo>
                  <a:pt x="4066" y="9646"/>
                  <a:pt x="4087" y="9711"/>
                  <a:pt x="4087" y="9765"/>
                </a:cubicBezTo>
                <a:cubicBezTo>
                  <a:pt x="4098" y="9882"/>
                  <a:pt x="4173" y="10129"/>
                  <a:pt x="4216" y="10161"/>
                </a:cubicBezTo>
                <a:cubicBezTo>
                  <a:pt x="4227" y="10172"/>
                  <a:pt x="4248" y="10215"/>
                  <a:pt x="4259" y="10237"/>
                </a:cubicBezTo>
                <a:cubicBezTo>
                  <a:pt x="4270" y="10268"/>
                  <a:pt x="4291" y="10333"/>
                  <a:pt x="4313" y="10376"/>
                </a:cubicBezTo>
                <a:cubicBezTo>
                  <a:pt x="4334" y="10419"/>
                  <a:pt x="4366" y="10494"/>
                  <a:pt x="4377" y="10526"/>
                </a:cubicBezTo>
                <a:cubicBezTo>
                  <a:pt x="4387" y="10558"/>
                  <a:pt x="4409" y="10612"/>
                  <a:pt x="4430" y="10644"/>
                </a:cubicBezTo>
                <a:cubicBezTo>
                  <a:pt x="4473" y="10697"/>
                  <a:pt x="4549" y="10848"/>
                  <a:pt x="4549" y="10880"/>
                </a:cubicBezTo>
                <a:cubicBezTo>
                  <a:pt x="4549" y="10891"/>
                  <a:pt x="4580" y="10923"/>
                  <a:pt x="4602" y="10955"/>
                </a:cubicBezTo>
                <a:cubicBezTo>
                  <a:pt x="4634" y="10987"/>
                  <a:pt x="4656" y="11019"/>
                  <a:pt x="4656" y="11030"/>
                </a:cubicBezTo>
                <a:cubicBezTo>
                  <a:pt x="4656" y="11041"/>
                  <a:pt x="4688" y="11084"/>
                  <a:pt x="4731" y="11138"/>
                </a:cubicBezTo>
                <a:cubicBezTo>
                  <a:pt x="4806" y="11234"/>
                  <a:pt x="4816" y="11245"/>
                  <a:pt x="4816" y="11298"/>
                </a:cubicBezTo>
                <a:cubicBezTo>
                  <a:pt x="4806" y="11309"/>
                  <a:pt x="4828" y="11341"/>
                  <a:pt x="4859" y="11362"/>
                </a:cubicBezTo>
                <a:cubicBezTo>
                  <a:pt x="4881" y="11395"/>
                  <a:pt x="4913" y="11438"/>
                  <a:pt x="4935" y="11470"/>
                </a:cubicBezTo>
                <a:cubicBezTo>
                  <a:pt x="4945" y="11502"/>
                  <a:pt x="4967" y="11524"/>
                  <a:pt x="4978" y="11534"/>
                </a:cubicBezTo>
                <a:cubicBezTo>
                  <a:pt x="4999" y="11534"/>
                  <a:pt x="5031" y="11577"/>
                  <a:pt x="5052" y="11631"/>
                </a:cubicBezTo>
                <a:cubicBezTo>
                  <a:pt x="5085" y="11674"/>
                  <a:pt x="5128" y="11727"/>
                  <a:pt x="5149" y="11760"/>
                </a:cubicBezTo>
                <a:cubicBezTo>
                  <a:pt x="5181" y="11781"/>
                  <a:pt x="5214" y="11846"/>
                  <a:pt x="5235" y="11899"/>
                </a:cubicBezTo>
                <a:cubicBezTo>
                  <a:pt x="5257" y="11953"/>
                  <a:pt x="5278" y="11996"/>
                  <a:pt x="5288" y="12006"/>
                </a:cubicBezTo>
                <a:cubicBezTo>
                  <a:pt x="5288" y="12006"/>
                  <a:pt x="5310" y="12039"/>
                  <a:pt x="5331" y="12082"/>
                </a:cubicBezTo>
                <a:cubicBezTo>
                  <a:pt x="5353" y="12113"/>
                  <a:pt x="5374" y="12135"/>
                  <a:pt x="5385" y="12135"/>
                </a:cubicBezTo>
                <a:cubicBezTo>
                  <a:pt x="5396" y="12135"/>
                  <a:pt x="5428" y="12189"/>
                  <a:pt x="5460" y="12242"/>
                </a:cubicBezTo>
                <a:cubicBezTo>
                  <a:pt x="5493" y="12318"/>
                  <a:pt x="5535" y="12360"/>
                  <a:pt x="5589" y="12403"/>
                </a:cubicBezTo>
                <a:cubicBezTo>
                  <a:pt x="5674" y="12468"/>
                  <a:pt x="5782" y="12564"/>
                  <a:pt x="5814" y="12628"/>
                </a:cubicBezTo>
                <a:cubicBezTo>
                  <a:pt x="5825" y="12661"/>
                  <a:pt x="5857" y="12682"/>
                  <a:pt x="5879" y="12693"/>
                </a:cubicBezTo>
                <a:cubicBezTo>
                  <a:pt x="5900" y="12704"/>
                  <a:pt x="5932" y="12735"/>
                  <a:pt x="5943" y="12768"/>
                </a:cubicBezTo>
                <a:cubicBezTo>
                  <a:pt x="5965" y="12800"/>
                  <a:pt x="5986" y="12821"/>
                  <a:pt x="6018" y="12843"/>
                </a:cubicBezTo>
                <a:cubicBezTo>
                  <a:pt x="6061" y="12854"/>
                  <a:pt x="6115" y="12907"/>
                  <a:pt x="6125" y="12940"/>
                </a:cubicBezTo>
                <a:lnTo>
                  <a:pt x="6125" y="12983"/>
                </a:lnTo>
                <a:cubicBezTo>
                  <a:pt x="6125" y="12993"/>
                  <a:pt x="6158" y="13014"/>
                  <a:pt x="6201" y="13036"/>
                </a:cubicBezTo>
                <a:cubicBezTo>
                  <a:pt x="6232" y="13057"/>
                  <a:pt x="6286" y="13100"/>
                  <a:pt x="6308" y="13122"/>
                </a:cubicBezTo>
                <a:cubicBezTo>
                  <a:pt x="6329" y="13143"/>
                  <a:pt x="6394" y="13176"/>
                  <a:pt x="6447" y="13197"/>
                </a:cubicBezTo>
                <a:lnTo>
                  <a:pt x="6533" y="13240"/>
                </a:lnTo>
                <a:cubicBezTo>
                  <a:pt x="6511" y="13283"/>
                  <a:pt x="6715" y="13422"/>
                  <a:pt x="6811" y="13433"/>
                </a:cubicBezTo>
                <a:lnTo>
                  <a:pt x="6866" y="13433"/>
                </a:lnTo>
                <a:cubicBezTo>
                  <a:pt x="6876" y="13433"/>
                  <a:pt x="6919" y="13465"/>
                  <a:pt x="6940" y="13486"/>
                </a:cubicBezTo>
                <a:cubicBezTo>
                  <a:pt x="6973" y="13519"/>
                  <a:pt x="7016" y="13540"/>
                  <a:pt x="7026" y="13540"/>
                </a:cubicBezTo>
                <a:cubicBezTo>
                  <a:pt x="7047" y="13540"/>
                  <a:pt x="7069" y="13551"/>
                  <a:pt x="7102" y="13572"/>
                </a:cubicBezTo>
                <a:cubicBezTo>
                  <a:pt x="7123" y="13583"/>
                  <a:pt x="7155" y="13605"/>
                  <a:pt x="7166" y="13605"/>
                </a:cubicBezTo>
                <a:cubicBezTo>
                  <a:pt x="7198" y="13605"/>
                  <a:pt x="7402" y="13701"/>
                  <a:pt x="7445" y="13744"/>
                </a:cubicBezTo>
                <a:cubicBezTo>
                  <a:pt x="7466" y="13755"/>
                  <a:pt x="7509" y="13776"/>
                  <a:pt x="7562" y="13776"/>
                </a:cubicBezTo>
                <a:cubicBezTo>
                  <a:pt x="7605" y="13776"/>
                  <a:pt x="7659" y="13787"/>
                  <a:pt x="7681" y="13808"/>
                </a:cubicBezTo>
                <a:cubicBezTo>
                  <a:pt x="7810" y="13888"/>
                  <a:pt x="7940" y="13949"/>
                  <a:pt x="7983" y="13949"/>
                </a:cubicBezTo>
                <a:cubicBezTo>
                  <a:pt x="7986" y="13949"/>
                  <a:pt x="7989" y="13949"/>
                  <a:pt x="7991" y="13948"/>
                </a:cubicBezTo>
                <a:cubicBezTo>
                  <a:pt x="8013" y="13948"/>
                  <a:pt x="8056" y="13948"/>
                  <a:pt x="8088" y="13958"/>
                </a:cubicBezTo>
                <a:cubicBezTo>
                  <a:pt x="8131" y="13969"/>
                  <a:pt x="8206" y="13980"/>
                  <a:pt x="8260" y="13991"/>
                </a:cubicBezTo>
                <a:cubicBezTo>
                  <a:pt x="8335" y="14001"/>
                  <a:pt x="8367" y="14012"/>
                  <a:pt x="8378" y="14034"/>
                </a:cubicBezTo>
                <a:cubicBezTo>
                  <a:pt x="8391" y="14054"/>
                  <a:pt x="8401" y="14061"/>
                  <a:pt x="8445" y="14061"/>
                </a:cubicBezTo>
                <a:cubicBezTo>
                  <a:pt x="8470" y="14061"/>
                  <a:pt x="8506" y="14059"/>
                  <a:pt x="8560" y="14055"/>
                </a:cubicBezTo>
                <a:cubicBezTo>
                  <a:pt x="8668" y="14055"/>
                  <a:pt x="8753" y="14055"/>
                  <a:pt x="8796" y="14065"/>
                </a:cubicBezTo>
                <a:cubicBezTo>
                  <a:pt x="8825" y="14074"/>
                  <a:pt x="8845" y="14079"/>
                  <a:pt x="8865" y="14079"/>
                </a:cubicBezTo>
                <a:cubicBezTo>
                  <a:pt x="8897" y="14079"/>
                  <a:pt x="8932" y="14066"/>
                  <a:pt x="9011" y="14034"/>
                </a:cubicBezTo>
                <a:cubicBezTo>
                  <a:pt x="9097" y="14001"/>
                  <a:pt x="9171" y="13980"/>
                  <a:pt x="9193" y="13980"/>
                </a:cubicBezTo>
                <a:cubicBezTo>
                  <a:pt x="9214" y="13980"/>
                  <a:pt x="9290" y="13958"/>
                  <a:pt x="9343" y="13948"/>
                </a:cubicBezTo>
                <a:cubicBezTo>
                  <a:pt x="9398" y="13932"/>
                  <a:pt x="9436" y="13922"/>
                  <a:pt x="9456" y="13922"/>
                </a:cubicBezTo>
                <a:cubicBezTo>
                  <a:pt x="9464" y="13922"/>
                  <a:pt x="9469" y="13923"/>
                  <a:pt x="9472" y="13926"/>
                </a:cubicBezTo>
                <a:cubicBezTo>
                  <a:pt x="9477" y="13932"/>
                  <a:pt x="9483" y="13934"/>
                  <a:pt x="9491" y="13934"/>
                </a:cubicBezTo>
                <a:cubicBezTo>
                  <a:pt x="9499" y="13934"/>
                  <a:pt x="9509" y="13932"/>
                  <a:pt x="9526" y="13926"/>
                </a:cubicBezTo>
                <a:cubicBezTo>
                  <a:pt x="9536" y="13915"/>
                  <a:pt x="9569" y="13905"/>
                  <a:pt x="9590" y="13894"/>
                </a:cubicBezTo>
                <a:cubicBezTo>
                  <a:pt x="9611" y="13894"/>
                  <a:pt x="9676" y="13872"/>
                  <a:pt x="9740" y="13841"/>
                </a:cubicBezTo>
                <a:cubicBezTo>
                  <a:pt x="9805" y="13819"/>
                  <a:pt x="9858" y="13798"/>
                  <a:pt x="9858" y="13798"/>
                </a:cubicBezTo>
                <a:cubicBezTo>
                  <a:pt x="9858" y="13800"/>
                  <a:pt x="9859" y="13800"/>
                  <a:pt x="9862" y="13800"/>
                </a:cubicBezTo>
                <a:cubicBezTo>
                  <a:pt x="9877" y="13800"/>
                  <a:pt x="9919" y="13783"/>
                  <a:pt x="9955" y="13765"/>
                </a:cubicBezTo>
                <a:cubicBezTo>
                  <a:pt x="10105" y="13691"/>
                  <a:pt x="10255" y="13626"/>
                  <a:pt x="10287" y="13626"/>
                </a:cubicBezTo>
                <a:cubicBezTo>
                  <a:pt x="10288" y="13627"/>
                  <a:pt x="10290" y="13627"/>
                  <a:pt x="10292" y="13627"/>
                </a:cubicBezTo>
                <a:cubicBezTo>
                  <a:pt x="10339" y="13627"/>
                  <a:pt x="10556" y="13518"/>
                  <a:pt x="10566" y="13486"/>
                </a:cubicBezTo>
                <a:cubicBezTo>
                  <a:pt x="10577" y="13476"/>
                  <a:pt x="10663" y="13443"/>
                  <a:pt x="10909" y="13369"/>
                </a:cubicBezTo>
                <a:cubicBezTo>
                  <a:pt x="10973" y="13347"/>
                  <a:pt x="11038" y="13336"/>
                  <a:pt x="11038" y="13326"/>
                </a:cubicBezTo>
                <a:cubicBezTo>
                  <a:pt x="11049" y="13315"/>
                  <a:pt x="11092" y="13293"/>
                  <a:pt x="11135" y="13272"/>
                </a:cubicBezTo>
                <a:cubicBezTo>
                  <a:pt x="11188" y="13250"/>
                  <a:pt x="11231" y="13219"/>
                  <a:pt x="11231" y="13207"/>
                </a:cubicBezTo>
                <a:cubicBezTo>
                  <a:pt x="11242" y="13197"/>
                  <a:pt x="11285" y="13176"/>
                  <a:pt x="11328" y="13154"/>
                </a:cubicBezTo>
                <a:cubicBezTo>
                  <a:pt x="11371" y="13133"/>
                  <a:pt x="11435" y="13079"/>
                  <a:pt x="11467" y="13047"/>
                </a:cubicBezTo>
                <a:cubicBezTo>
                  <a:pt x="11499" y="13014"/>
                  <a:pt x="11542" y="12983"/>
                  <a:pt x="11542" y="12983"/>
                </a:cubicBezTo>
                <a:cubicBezTo>
                  <a:pt x="11564" y="12983"/>
                  <a:pt x="11671" y="12864"/>
                  <a:pt x="11703" y="12811"/>
                </a:cubicBezTo>
                <a:cubicBezTo>
                  <a:pt x="11735" y="12757"/>
                  <a:pt x="11896" y="12575"/>
                  <a:pt x="11917" y="12575"/>
                </a:cubicBezTo>
                <a:cubicBezTo>
                  <a:pt x="11928" y="12575"/>
                  <a:pt x="11950" y="12554"/>
                  <a:pt x="11950" y="12521"/>
                </a:cubicBezTo>
                <a:cubicBezTo>
                  <a:pt x="11960" y="12489"/>
                  <a:pt x="11982" y="12468"/>
                  <a:pt x="11993" y="12468"/>
                </a:cubicBezTo>
                <a:cubicBezTo>
                  <a:pt x="12036" y="12457"/>
                  <a:pt x="12078" y="12414"/>
                  <a:pt x="12110" y="12339"/>
                </a:cubicBezTo>
                <a:cubicBezTo>
                  <a:pt x="12121" y="12318"/>
                  <a:pt x="12153" y="12275"/>
                  <a:pt x="12186" y="12253"/>
                </a:cubicBezTo>
                <a:cubicBezTo>
                  <a:pt x="12207" y="12232"/>
                  <a:pt x="12229" y="12210"/>
                  <a:pt x="12229" y="12199"/>
                </a:cubicBezTo>
                <a:cubicBezTo>
                  <a:pt x="12229" y="12178"/>
                  <a:pt x="12336" y="12070"/>
                  <a:pt x="12357" y="12070"/>
                </a:cubicBezTo>
                <a:cubicBezTo>
                  <a:pt x="12368" y="12070"/>
                  <a:pt x="12389" y="12039"/>
                  <a:pt x="12400" y="12006"/>
                </a:cubicBezTo>
                <a:cubicBezTo>
                  <a:pt x="12411" y="11963"/>
                  <a:pt x="12453" y="11910"/>
                  <a:pt x="12486" y="11867"/>
                </a:cubicBezTo>
                <a:cubicBezTo>
                  <a:pt x="12518" y="11834"/>
                  <a:pt x="12539" y="11792"/>
                  <a:pt x="12539" y="11770"/>
                </a:cubicBezTo>
                <a:cubicBezTo>
                  <a:pt x="12539" y="11738"/>
                  <a:pt x="12647" y="11588"/>
                  <a:pt x="12689" y="11567"/>
                </a:cubicBezTo>
                <a:cubicBezTo>
                  <a:pt x="12689" y="11556"/>
                  <a:pt x="12711" y="11524"/>
                  <a:pt x="12722" y="11491"/>
                </a:cubicBezTo>
                <a:cubicBezTo>
                  <a:pt x="12732" y="11459"/>
                  <a:pt x="12765" y="11405"/>
                  <a:pt x="12786" y="11374"/>
                </a:cubicBezTo>
                <a:cubicBezTo>
                  <a:pt x="12808" y="11341"/>
                  <a:pt x="12851" y="11266"/>
                  <a:pt x="12861" y="11212"/>
                </a:cubicBezTo>
                <a:cubicBezTo>
                  <a:pt x="12883" y="11159"/>
                  <a:pt x="12925" y="11073"/>
                  <a:pt x="12958" y="11019"/>
                </a:cubicBezTo>
                <a:cubicBezTo>
                  <a:pt x="13022" y="10945"/>
                  <a:pt x="13044" y="10891"/>
                  <a:pt x="13011" y="10869"/>
                </a:cubicBezTo>
                <a:cubicBezTo>
                  <a:pt x="13001" y="10859"/>
                  <a:pt x="13011" y="10826"/>
                  <a:pt x="13033" y="10783"/>
                </a:cubicBezTo>
                <a:cubicBezTo>
                  <a:pt x="13054" y="10740"/>
                  <a:pt x="13076" y="10697"/>
                  <a:pt x="13076" y="10676"/>
                </a:cubicBezTo>
                <a:cubicBezTo>
                  <a:pt x="13076" y="10666"/>
                  <a:pt x="13087" y="10623"/>
                  <a:pt x="13108" y="10590"/>
                </a:cubicBezTo>
                <a:cubicBezTo>
                  <a:pt x="13130" y="10547"/>
                  <a:pt x="13140" y="10516"/>
                  <a:pt x="13130" y="10494"/>
                </a:cubicBezTo>
                <a:cubicBezTo>
                  <a:pt x="13130" y="10461"/>
                  <a:pt x="13130" y="10440"/>
                  <a:pt x="13140" y="10430"/>
                </a:cubicBezTo>
                <a:cubicBezTo>
                  <a:pt x="13151" y="10408"/>
                  <a:pt x="13173" y="10365"/>
                  <a:pt x="13173" y="10322"/>
                </a:cubicBezTo>
                <a:cubicBezTo>
                  <a:pt x="13183" y="10280"/>
                  <a:pt x="13226" y="10172"/>
                  <a:pt x="13258" y="10097"/>
                </a:cubicBezTo>
                <a:cubicBezTo>
                  <a:pt x="13301" y="10022"/>
                  <a:pt x="13333" y="9936"/>
                  <a:pt x="13333" y="9904"/>
                </a:cubicBezTo>
                <a:cubicBezTo>
                  <a:pt x="13333" y="9882"/>
                  <a:pt x="13344" y="9829"/>
                  <a:pt x="13366" y="9786"/>
                </a:cubicBezTo>
                <a:cubicBezTo>
                  <a:pt x="13387" y="9743"/>
                  <a:pt x="13397" y="9700"/>
                  <a:pt x="13397" y="9679"/>
                </a:cubicBezTo>
                <a:cubicBezTo>
                  <a:pt x="13397" y="9657"/>
                  <a:pt x="13419" y="9615"/>
                  <a:pt x="13430" y="9572"/>
                </a:cubicBezTo>
                <a:cubicBezTo>
                  <a:pt x="13462" y="9496"/>
                  <a:pt x="13462" y="9464"/>
                  <a:pt x="13430" y="9357"/>
                </a:cubicBezTo>
                <a:cubicBezTo>
                  <a:pt x="13430" y="9346"/>
                  <a:pt x="13430" y="9282"/>
                  <a:pt x="13440" y="9207"/>
                </a:cubicBezTo>
                <a:cubicBezTo>
                  <a:pt x="13451" y="9143"/>
                  <a:pt x="13451" y="9078"/>
                  <a:pt x="13451" y="9067"/>
                </a:cubicBezTo>
                <a:cubicBezTo>
                  <a:pt x="13451" y="9057"/>
                  <a:pt x="13440" y="8960"/>
                  <a:pt x="13440" y="8842"/>
                </a:cubicBezTo>
                <a:cubicBezTo>
                  <a:pt x="13440" y="8735"/>
                  <a:pt x="13430" y="8606"/>
                  <a:pt x="13419" y="8552"/>
                </a:cubicBezTo>
                <a:cubicBezTo>
                  <a:pt x="13419" y="8509"/>
                  <a:pt x="13419" y="8423"/>
                  <a:pt x="13430" y="8381"/>
                </a:cubicBezTo>
                <a:cubicBezTo>
                  <a:pt x="13451" y="8295"/>
                  <a:pt x="13440" y="8209"/>
                  <a:pt x="13387" y="8037"/>
                </a:cubicBezTo>
                <a:cubicBezTo>
                  <a:pt x="13376" y="8016"/>
                  <a:pt x="13376" y="7909"/>
                  <a:pt x="13376" y="7813"/>
                </a:cubicBezTo>
                <a:cubicBezTo>
                  <a:pt x="13387" y="7662"/>
                  <a:pt x="13376" y="7630"/>
                  <a:pt x="13344" y="7577"/>
                </a:cubicBezTo>
                <a:cubicBezTo>
                  <a:pt x="13323" y="7522"/>
                  <a:pt x="13312" y="7480"/>
                  <a:pt x="13312" y="7351"/>
                </a:cubicBezTo>
                <a:cubicBezTo>
                  <a:pt x="13312" y="7222"/>
                  <a:pt x="13301" y="7179"/>
                  <a:pt x="13280" y="7169"/>
                </a:cubicBezTo>
                <a:cubicBezTo>
                  <a:pt x="13269" y="7158"/>
                  <a:pt x="13258" y="7136"/>
                  <a:pt x="13269" y="7115"/>
                </a:cubicBezTo>
                <a:cubicBezTo>
                  <a:pt x="13269" y="7093"/>
                  <a:pt x="13247" y="7040"/>
                  <a:pt x="13226" y="6976"/>
                </a:cubicBezTo>
                <a:cubicBezTo>
                  <a:pt x="13194" y="6922"/>
                  <a:pt x="13173" y="6857"/>
                  <a:pt x="13173" y="6847"/>
                </a:cubicBezTo>
                <a:cubicBezTo>
                  <a:pt x="13173" y="6793"/>
                  <a:pt x="13151" y="6772"/>
                  <a:pt x="13119" y="6750"/>
                </a:cubicBezTo>
                <a:cubicBezTo>
                  <a:pt x="13087" y="6740"/>
                  <a:pt x="13076" y="6718"/>
                  <a:pt x="13076" y="6707"/>
                </a:cubicBezTo>
                <a:cubicBezTo>
                  <a:pt x="13076" y="6654"/>
                  <a:pt x="13011" y="6461"/>
                  <a:pt x="12990" y="6450"/>
                </a:cubicBezTo>
                <a:cubicBezTo>
                  <a:pt x="12990" y="6450"/>
                  <a:pt x="12979" y="6428"/>
                  <a:pt x="12979" y="6397"/>
                </a:cubicBezTo>
                <a:cubicBezTo>
                  <a:pt x="12979" y="6375"/>
                  <a:pt x="12958" y="6332"/>
                  <a:pt x="12937" y="6300"/>
                </a:cubicBezTo>
                <a:cubicBezTo>
                  <a:pt x="12915" y="6268"/>
                  <a:pt x="12894" y="6235"/>
                  <a:pt x="12894" y="6214"/>
                </a:cubicBezTo>
                <a:cubicBezTo>
                  <a:pt x="12894" y="6204"/>
                  <a:pt x="12861" y="6128"/>
                  <a:pt x="12818" y="6042"/>
                </a:cubicBezTo>
                <a:cubicBezTo>
                  <a:pt x="12765" y="5935"/>
                  <a:pt x="12732" y="5903"/>
                  <a:pt x="12711" y="5892"/>
                </a:cubicBezTo>
                <a:cubicBezTo>
                  <a:pt x="12679" y="5892"/>
                  <a:pt x="12668" y="5871"/>
                  <a:pt x="12647" y="5817"/>
                </a:cubicBezTo>
                <a:cubicBezTo>
                  <a:pt x="12593" y="5678"/>
                  <a:pt x="12593" y="5667"/>
                  <a:pt x="12572" y="5667"/>
                </a:cubicBezTo>
                <a:cubicBezTo>
                  <a:pt x="12550" y="5667"/>
                  <a:pt x="12529" y="5646"/>
                  <a:pt x="12508" y="5613"/>
                </a:cubicBezTo>
                <a:cubicBezTo>
                  <a:pt x="12475" y="5570"/>
                  <a:pt x="12443" y="5527"/>
                  <a:pt x="12357" y="5367"/>
                </a:cubicBezTo>
                <a:cubicBezTo>
                  <a:pt x="12336" y="5345"/>
                  <a:pt x="12314" y="5303"/>
                  <a:pt x="12293" y="5260"/>
                </a:cubicBezTo>
                <a:cubicBezTo>
                  <a:pt x="12272" y="5217"/>
                  <a:pt x="12250" y="5184"/>
                  <a:pt x="12229" y="5184"/>
                </a:cubicBezTo>
                <a:cubicBezTo>
                  <a:pt x="12218" y="5174"/>
                  <a:pt x="12196" y="5174"/>
                  <a:pt x="12196" y="5163"/>
                </a:cubicBezTo>
                <a:cubicBezTo>
                  <a:pt x="12196" y="5152"/>
                  <a:pt x="12175" y="5131"/>
                  <a:pt x="12153" y="5098"/>
                </a:cubicBezTo>
                <a:cubicBezTo>
                  <a:pt x="12121" y="5067"/>
                  <a:pt x="12089" y="5013"/>
                  <a:pt x="12067" y="4981"/>
                </a:cubicBezTo>
                <a:cubicBezTo>
                  <a:pt x="12046" y="4948"/>
                  <a:pt x="12024" y="4916"/>
                  <a:pt x="12014" y="4905"/>
                </a:cubicBezTo>
                <a:cubicBezTo>
                  <a:pt x="12003" y="4905"/>
                  <a:pt x="11982" y="4884"/>
                  <a:pt x="11982" y="4862"/>
                </a:cubicBezTo>
                <a:cubicBezTo>
                  <a:pt x="11971" y="4841"/>
                  <a:pt x="11950" y="4809"/>
                  <a:pt x="11928" y="4777"/>
                </a:cubicBezTo>
                <a:cubicBezTo>
                  <a:pt x="11907" y="4755"/>
                  <a:pt x="11853" y="4691"/>
                  <a:pt x="11821" y="4648"/>
                </a:cubicBezTo>
                <a:cubicBezTo>
                  <a:pt x="11778" y="4605"/>
                  <a:pt x="11714" y="4552"/>
                  <a:pt x="11649" y="4519"/>
                </a:cubicBezTo>
                <a:cubicBezTo>
                  <a:pt x="11595" y="4498"/>
                  <a:pt x="11552" y="4466"/>
                  <a:pt x="11552" y="4444"/>
                </a:cubicBezTo>
                <a:cubicBezTo>
                  <a:pt x="11552" y="4433"/>
                  <a:pt x="11510" y="4402"/>
                  <a:pt x="11456" y="4369"/>
                </a:cubicBezTo>
                <a:cubicBezTo>
                  <a:pt x="11359" y="4305"/>
                  <a:pt x="11316" y="4283"/>
                  <a:pt x="11145" y="4208"/>
                </a:cubicBezTo>
                <a:cubicBezTo>
                  <a:pt x="11081" y="4187"/>
                  <a:pt x="11027" y="4154"/>
                  <a:pt x="11006" y="4133"/>
                </a:cubicBezTo>
                <a:cubicBezTo>
                  <a:pt x="10963" y="4101"/>
                  <a:pt x="10942" y="4090"/>
                  <a:pt x="10780" y="4090"/>
                </a:cubicBezTo>
                <a:cubicBezTo>
                  <a:pt x="10716" y="4090"/>
                  <a:pt x="10684" y="4080"/>
                  <a:pt x="10663" y="4058"/>
                </a:cubicBezTo>
                <a:cubicBezTo>
                  <a:pt x="10629" y="4033"/>
                  <a:pt x="10507" y="4008"/>
                  <a:pt x="10427" y="4008"/>
                </a:cubicBezTo>
                <a:cubicBezTo>
                  <a:pt x="10404" y="4008"/>
                  <a:pt x="10385" y="4011"/>
                  <a:pt x="10373" y="4015"/>
                </a:cubicBezTo>
                <a:cubicBezTo>
                  <a:pt x="10367" y="4018"/>
                  <a:pt x="10361" y="4019"/>
                  <a:pt x="10353" y="4019"/>
                </a:cubicBezTo>
                <a:cubicBezTo>
                  <a:pt x="10329" y="4019"/>
                  <a:pt x="10295" y="4007"/>
                  <a:pt x="10255" y="3983"/>
                </a:cubicBezTo>
                <a:cubicBezTo>
                  <a:pt x="10212" y="3961"/>
                  <a:pt x="10158" y="3940"/>
                  <a:pt x="10126" y="3940"/>
                </a:cubicBezTo>
                <a:cubicBezTo>
                  <a:pt x="10094" y="3940"/>
                  <a:pt x="10041" y="3930"/>
                  <a:pt x="9998" y="3908"/>
                </a:cubicBezTo>
                <a:cubicBezTo>
                  <a:pt x="9972" y="3895"/>
                  <a:pt x="9954" y="3890"/>
                  <a:pt x="9937" y="3890"/>
                </a:cubicBezTo>
                <a:cubicBezTo>
                  <a:pt x="9925" y="3890"/>
                  <a:pt x="9914" y="3893"/>
                  <a:pt x="9901" y="3897"/>
                </a:cubicBezTo>
                <a:cubicBezTo>
                  <a:pt x="9879" y="3897"/>
                  <a:pt x="9858" y="3902"/>
                  <a:pt x="9840" y="3902"/>
                </a:cubicBezTo>
                <a:cubicBezTo>
                  <a:pt x="9830" y="3902"/>
                  <a:pt x="9822" y="3901"/>
                  <a:pt x="9815" y="3897"/>
                </a:cubicBezTo>
                <a:lnTo>
                  <a:pt x="9611" y="3897"/>
                </a:lnTo>
                <a:cubicBezTo>
                  <a:pt x="9526" y="3897"/>
                  <a:pt x="9429" y="3887"/>
                  <a:pt x="9418" y="3876"/>
                </a:cubicBezTo>
                <a:cubicBezTo>
                  <a:pt x="9397" y="3865"/>
                  <a:pt x="9300" y="3844"/>
                  <a:pt x="9204" y="3833"/>
                </a:cubicBezTo>
                <a:cubicBezTo>
                  <a:pt x="9079" y="3820"/>
                  <a:pt x="9041" y="3815"/>
                  <a:pt x="8969" y="3815"/>
                </a:cubicBezTo>
                <a:cubicBezTo>
                  <a:pt x="8916" y="3815"/>
                  <a:pt x="8845" y="3818"/>
                  <a:pt x="8710" y="3822"/>
                </a:cubicBezTo>
                <a:cubicBezTo>
                  <a:pt x="8560" y="3822"/>
                  <a:pt x="8432" y="3822"/>
                  <a:pt x="8420" y="3811"/>
                </a:cubicBezTo>
                <a:cubicBezTo>
                  <a:pt x="8415" y="3806"/>
                  <a:pt x="8405" y="3803"/>
                  <a:pt x="8390" y="3803"/>
                </a:cubicBezTo>
                <a:cubicBezTo>
                  <a:pt x="8375" y="3803"/>
                  <a:pt x="8356" y="3806"/>
                  <a:pt x="8335" y="3811"/>
                </a:cubicBezTo>
                <a:cubicBezTo>
                  <a:pt x="8303" y="3833"/>
                  <a:pt x="8260" y="3833"/>
                  <a:pt x="8238" y="3844"/>
                </a:cubicBezTo>
                <a:cubicBezTo>
                  <a:pt x="8217" y="3844"/>
                  <a:pt x="8184" y="3844"/>
                  <a:pt x="8174" y="3854"/>
                </a:cubicBezTo>
                <a:cubicBezTo>
                  <a:pt x="8165" y="3859"/>
                  <a:pt x="8158" y="3861"/>
                  <a:pt x="8153" y="3861"/>
                </a:cubicBezTo>
                <a:cubicBezTo>
                  <a:pt x="8145" y="3861"/>
                  <a:pt x="8142" y="3856"/>
                  <a:pt x="8142" y="3844"/>
                </a:cubicBezTo>
                <a:cubicBezTo>
                  <a:pt x="8142" y="3834"/>
                  <a:pt x="8131" y="3829"/>
                  <a:pt x="8115" y="3829"/>
                </a:cubicBezTo>
                <a:cubicBezTo>
                  <a:pt x="8096" y="3829"/>
                  <a:pt x="8069" y="3837"/>
                  <a:pt x="8045" y="3854"/>
                </a:cubicBezTo>
                <a:cubicBezTo>
                  <a:pt x="8034" y="3865"/>
                  <a:pt x="7981" y="3876"/>
                  <a:pt x="7927" y="3876"/>
                </a:cubicBezTo>
                <a:cubicBezTo>
                  <a:pt x="7874" y="3876"/>
                  <a:pt x="7820" y="3887"/>
                  <a:pt x="7777" y="3918"/>
                </a:cubicBezTo>
                <a:cubicBezTo>
                  <a:pt x="7747" y="3936"/>
                  <a:pt x="7731" y="3945"/>
                  <a:pt x="7715" y="3945"/>
                </a:cubicBezTo>
                <a:cubicBezTo>
                  <a:pt x="7702" y="3945"/>
                  <a:pt x="7689" y="3939"/>
                  <a:pt x="7670" y="3930"/>
                </a:cubicBezTo>
                <a:cubicBezTo>
                  <a:pt x="7636" y="3920"/>
                  <a:pt x="7604" y="3915"/>
                  <a:pt x="7577" y="3915"/>
                </a:cubicBezTo>
                <a:cubicBezTo>
                  <a:pt x="7543" y="3915"/>
                  <a:pt x="7516" y="3922"/>
                  <a:pt x="7498" y="3940"/>
                </a:cubicBezTo>
                <a:cubicBezTo>
                  <a:pt x="7488" y="3951"/>
                  <a:pt x="7455" y="3961"/>
                  <a:pt x="7434" y="3961"/>
                </a:cubicBezTo>
                <a:cubicBezTo>
                  <a:pt x="7402" y="3961"/>
                  <a:pt x="7369" y="3973"/>
                  <a:pt x="7359" y="3983"/>
                </a:cubicBezTo>
                <a:cubicBezTo>
                  <a:pt x="7348" y="3994"/>
                  <a:pt x="7283" y="4004"/>
                  <a:pt x="7155" y="4004"/>
                </a:cubicBezTo>
                <a:cubicBezTo>
                  <a:pt x="6887" y="4004"/>
                  <a:pt x="6790" y="4015"/>
                  <a:pt x="6737" y="4047"/>
                </a:cubicBezTo>
                <a:cubicBezTo>
                  <a:pt x="6704" y="4058"/>
                  <a:pt x="6661" y="4080"/>
                  <a:pt x="6630" y="4080"/>
                </a:cubicBezTo>
                <a:cubicBezTo>
                  <a:pt x="6597" y="4090"/>
                  <a:pt x="6554" y="4112"/>
                  <a:pt x="6533" y="4133"/>
                </a:cubicBezTo>
                <a:cubicBezTo>
                  <a:pt x="6520" y="4146"/>
                  <a:pt x="6507" y="4151"/>
                  <a:pt x="6492" y="4151"/>
                </a:cubicBezTo>
                <a:cubicBezTo>
                  <a:pt x="6482" y="4151"/>
                  <a:pt x="6471" y="4148"/>
                  <a:pt x="6458" y="4144"/>
                </a:cubicBezTo>
                <a:cubicBezTo>
                  <a:pt x="6450" y="4140"/>
                  <a:pt x="6441" y="4137"/>
                  <a:pt x="6428" y="4137"/>
                </a:cubicBezTo>
                <a:cubicBezTo>
                  <a:pt x="6407" y="4137"/>
                  <a:pt x="6376" y="4145"/>
                  <a:pt x="6329" y="4166"/>
                </a:cubicBezTo>
                <a:cubicBezTo>
                  <a:pt x="6168" y="4230"/>
                  <a:pt x="6039" y="4273"/>
                  <a:pt x="5986" y="4273"/>
                </a:cubicBezTo>
                <a:cubicBezTo>
                  <a:pt x="5953" y="4273"/>
                  <a:pt x="5900" y="4283"/>
                  <a:pt x="5857" y="4305"/>
                </a:cubicBezTo>
                <a:cubicBezTo>
                  <a:pt x="5814" y="4316"/>
                  <a:pt x="5771" y="4337"/>
                  <a:pt x="5750" y="4337"/>
                </a:cubicBezTo>
                <a:cubicBezTo>
                  <a:pt x="5729" y="4337"/>
                  <a:pt x="5696" y="4359"/>
                  <a:pt x="5674" y="4380"/>
                </a:cubicBezTo>
                <a:cubicBezTo>
                  <a:pt x="5653" y="4412"/>
                  <a:pt x="5621" y="4433"/>
                  <a:pt x="5610" y="4433"/>
                </a:cubicBezTo>
                <a:cubicBezTo>
                  <a:pt x="5589" y="4433"/>
                  <a:pt x="5546" y="4444"/>
                  <a:pt x="5503" y="4476"/>
                </a:cubicBezTo>
                <a:cubicBezTo>
                  <a:pt x="5471" y="4498"/>
                  <a:pt x="5417" y="4509"/>
                  <a:pt x="5396" y="4509"/>
                </a:cubicBezTo>
                <a:cubicBezTo>
                  <a:pt x="5385" y="4509"/>
                  <a:pt x="5364" y="4519"/>
                  <a:pt x="5353" y="4530"/>
                </a:cubicBezTo>
                <a:cubicBezTo>
                  <a:pt x="5353" y="4541"/>
                  <a:pt x="5331" y="4541"/>
                  <a:pt x="5321" y="4541"/>
                </a:cubicBezTo>
                <a:cubicBezTo>
                  <a:pt x="5288" y="4541"/>
                  <a:pt x="5042" y="4691"/>
                  <a:pt x="5021" y="4723"/>
                </a:cubicBezTo>
                <a:cubicBezTo>
                  <a:pt x="5009" y="4734"/>
                  <a:pt x="4967" y="4766"/>
                  <a:pt x="4924" y="4788"/>
                </a:cubicBezTo>
                <a:cubicBezTo>
                  <a:pt x="4881" y="4819"/>
                  <a:pt x="4838" y="4852"/>
                  <a:pt x="4816" y="4884"/>
                </a:cubicBezTo>
                <a:cubicBezTo>
                  <a:pt x="4806" y="4916"/>
                  <a:pt x="4773" y="4938"/>
                  <a:pt x="4763" y="4948"/>
                </a:cubicBezTo>
                <a:cubicBezTo>
                  <a:pt x="4742" y="4948"/>
                  <a:pt x="4720" y="4970"/>
                  <a:pt x="4699" y="4991"/>
                </a:cubicBezTo>
                <a:cubicBezTo>
                  <a:pt x="4677" y="5024"/>
                  <a:pt x="4634" y="5055"/>
                  <a:pt x="4602" y="5077"/>
                </a:cubicBezTo>
                <a:cubicBezTo>
                  <a:pt x="4527" y="5131"/>
                  <a:pt x="4495" y="5152"/>
                  <a:pt x="4430" y="5227"/>
                </a:cubicBezTo>
                <a:cubicBezTo>
                  <a:pt x="4398" y="5249"/>
                  <a:pt x="4356" y="5281"/>
                  <a:pt x="4323" y="5291"/>
                </a:cubicBezTo>
                <a:cubicBezTo>
                  <a:pt x="4302" y="5303"/>
                  <a:pt x="4270" y="5324"/>
                  <a:pt x="4259" y="5345"/>
                </a:cubicBezTo>
                <a:cubicBezTo>
                  <a:pt x="4248" y="5356"/>
                  <a:pt x="4205" y="5399"/>
                  <a:pt x="4163" y="5420"/>
                </a:cubicBezTo>
                <a:cubicBezTo>
                  <a:pt x="4120" y="5453"/>
                  <a:pt x="4077" y="5496"/>
                  <a:pt x="4055" y="5527"/>
                </a:cubicBezTo>
                <a:cubicBezTo>
                  <a:pt x="4023" y="5581"/>
                  <a:pt x="4012" y="5592"/>
                  <a:pt x="3948" y="5603"/>
                </a:cubicBezTo>
                <a:cubicBezTo>
                  <a:pt x="3884" y="5603"/>
                  <a:pt x="3884" y="5613"/>
                  <a:pt x="3862" y="5678"/>
                </a:cubicBezTo>
                <a:cubicBezTo>
                  <a:pt x="3851" y="5710"/>
                  <a:pt x="3830" y="5742"/>
                  <a:pt x="3819" y="5753"/>
                </a:cubicBezTo>
                <a:cubicBezTo>
                  <a:pt x="3765" y="5796"/>
                  <a:pt x="3594" y="6107"/>
                  <a:pt x="3572" y="6192"/>
                </a:cubicBezTo>
                <a:cubicBezTo>
                  <a:pt x="3562" y="6225"/>
                  <a:pt x="3551" y="6246"/>
                  <a:pt x="3529" y="6257"/>
                </a:cubicBezTo>
                <a:cubicBezTo>
                  <a:pt x="3508" y="6257"/>
                  <a:pt x="3497" y="6289"/>
                  <a:pt x="3486" y="6343"/>
                </a:cubicBezTo>
                <a:cubicBezTo>
                  <a:pt x="3465" y="6385"/>
                  <a:pt x="3443" y="6440"/>
                  <a:pt x="3412" y="6471"/>
                </a:cubicBezTo>
                <a:cubicBezTo>
                  <a:pt x="3369" y="6514"/>
                  <a:pt x="3347" y="6536"/>
                  <a:pt x="3336" y="6611"/>
                </a:cubicBezTo>
                <a:cubicBezTo>
                  <a:pt x="3315" y="6718"/>
                  <a:pt x="3229" y="6976"/>
                  <a:pt x="3207" y="6997"/>
                </a:cubicBezTo>
                <a:cubicBezTo>
                  <a:pt x="3197" y="7008"/>
                  <a:pt x="3186" y="7040"/>
                  <a:pt x="3186" y="7062"/>
                </a:cubicBezTo>
                <a:cubicBezTo>
                  <a:pt x="3186" y="7083"/>
                  <a:pt x="3176" y="7115"/>
                  <a:pt x="3154" y="7136"/>
                </a:cubicBezTo>
                <a:cubicBezTo>
                  <a:pt x="3133" y="7158"/>
                  <a:pt x="3111" y="7222"/>
                  <a:pt x="3100" y="7286"/>
                </a:cubicBezTo>
                <a:cubicBezTo>
                  <a:pt x="3079" y="7351"/>
                  <a:pt x="3068" y="7415"/>
                  <a:pt x="3057" y="7437"/>
                </a:cubicBezTo>
                <a:cubicBezTo>
                  <a:pt x="3047" y="7448"/>
                  <a:pt x="3047" y="7480"/>
                  <a:pt x="3047" y="7491"/>
                </a:cubicBezTo>
                <a:cubicBezTo>
                  <a:pt x="3047" y="7512"/>
                  <a:pt x="3036" y="7534"/>
                  <a:pt x="3026" y="7534"/>
                </a:cubicBezTo>
                <a:cubicBezTo>
                  <a:pt x="3004" y="7544"/>
                  <a:pt x="2993" y="7608"/>
                  <a:pt x="2971" y="7705"/>
                </a:cubicBezTo>
                <a:cubicBezTo>
                  <a:pt x="2961" y="7791"/>
                  <a:pt x="2940" y="7898"/>
                  <a:pt x="2918" y="7941"/>
                </a:cubicBezTo>
                <a:cubicBezTo>
                  <a:pt x="2897" y="7994"/>
                  <a:pt x="2875" y="8048"/>
                  <a:pt x="2864" y="8070"/>
                </a:cubicBezTo>
                <a:cubicBezTo>
                  <a:pt x="2864" y="8102"/>
                  <a:pt x="2843" y="8134"/>
                  <a:pt x="2832" y="8156"/>
                </a:cubicBezTo>
                <a:cubicBezTo>
                  <a:pt x="2811" y="8177"/>
                  <a:pt x="2800" y="8209"/>
                  <a:pt x="2800" y="8295"/>
                </a:cubicBezTo>
                <a:cubicBezTo>
                  <a:pt x="2800" y="8349"/>
                  <a:pt x="2800" y="8413"/>
                  <a:pt x="2790" y="8435"/>
                </a:cubicBezTo>
                <a:cubicBezTo>
                  <a:pt x="2768" y="8456"/>
                  <a:pt x="2778" y="8488"/>
                  <a:pt x="2790" y="8552"/>
                </a:cubicBezTo>
                <a:cubicBezTo>
                  <a:pt x="2811" y="8628"/>
                  <a:pt x="2811" y="8649"/>
                  <a:pt x="2800" y="8692"/>
                </a:cubicBezTo>
                <a:cubicBezTo>
                  <a:pt x="2790" y="8735"/>
                  <a:pt x="2778" y="8767"/>
                  <a:pt x="2800" y="8831"/>
                </a:cubicBezTo>
                <a:cubicBezTo>
                  <a:pt x="2821" y="8949"/>
                  <a:pt x="2832" y="9057"/>
                  <a:pt x="2832" y="9143"/>
                </a:cubicBezTo>
                <a:cubicBezTo>
                  <a:pt x="2832" y="9185"/>
                  <a:pt x="2832" y="9228"/>
                  <a:pt x="2843" y="9239"/>
                </a:cubicBezTo>
                <a:cubicBezTo>
                  <a:pt x="2854" y="9250"/>
                  <a:pt x="2864" y="9324"/>
                  <a:pt x="2875" y="9400"/>
                </a:cubicBezTo>
                <a:cubicBezTo>
                  <a:pt x="2886" y="9518"/>
                  <a:pt x="2897" y="9550"/>
                  <a:pt x="2918" y="9593"/>
                </a:cubicBezTo>
                <a:cubicBezTo>
                  <a:pt x="2940" y="9625"/>
                  <a:pt x="2971" y="9700"/>
                  <a:pt x="2993" y="9765"/>
                </a:cubicBezTo>
                <a:cubicBezTo>
                  <a:pt x="3036" y="9893"/>
                  <a:pt x="3122" y="10108"/>
                  <a:pt x="3143" y="10108"/>
                </a:cubicBezTo>
                <a:cubicBezTo>
                  <a:pt x="3154" y="10108"/>
                  <a:pt x="3176" y="10183"/>
                  <a:pt x="3197" y="10247"/>
                </a:cubicBezTo>
                <a:cubicBezTo>
                  <a:pt x="3197" y="10268"/>
                  <a:pt x="3219" y="10290"/>
                  <a:pt x="3240" y="10301"/>
                </a:cubicBezTo>
                <a:cubicBezTo>
                  <a:pt x="3262" y="10311"/>
                  <a:pt x="3272" y="10322"/>
                  <a:pt x="3272" y="10365"/>
                </a:cubicBezTo>
                <a:cubicBezTo>
                  <a:pt x="3272" y="10397"/>
                  <a:pt x="3283" y="10451"/>
                  <a:pt x="3304" y="10483"/>
                </a:cubicBezTo>
                <a:cubicBezTo>
                  <a:pt x="3315" y="10516"/>
                  <a:pt x="3347" y="10590"/>
                  <a:pt x="3369" y="10655"/>
                </a:cubicBezTo>
                <a:cubicBezTo>
                  <a:pt x="3390" y="10719"/>
                  <a:pt x="3422" y="10794"/>
                  <a:pt x="3455" y="10837"/>
                </a:cubicBezTo>
                <a:cubicBezTo>
                  <a:pt x="3540" y="10945"/>
                  <a:pt x="3594" y="11052"/>
                  <a:pt x="3615" y="11234"/>
                </a:cubicBezTo>
                <a:cubicBezTo>
                  <a:pt x="3626" y="11266"/>
                  <a:pt x="3637" y="11309"/>
                  <a:pt x="3658" y="11320"/>
                </a:cubicBezTo>
                <a:cubicBezTo>
                  <a:pt x="3679" y="11341"/>
                  <a:pt x="3701" y="11374"/>
                  <a:pt x="3712" y="11405"/>
                </a:cubicBezTo>
                <a:cubicBezTo>
                  <a:pt x="3722" y="11438"/>
                  <a:pt x="3744" y="11470"/>
                  <a:pt x="3755" y="11481"/>
                </a:cubicBezTo>
                <a:cubicBezTo>
                  <a:pt x="3787" y="11491"/>
                  <a:pt x="3830" y="11545"/>
                  <a:pt x="3894" y="11653"/>
                </a:cubicBezTo>
                <a:cubicBezTo>
                  <a:pt x="3905" y="11663"/>
                  <a:pt x="3927" y="11695"/>
                  <a:pt x="3937" y="11717"/>
                </a:cubicBezTo>
                <a:cubicBezTo>
                  <a:pt x="3948" y="11738"/>
                  <a:pt x="3969" y="11792"/>
                  <a:pt x="3980" y="11824"/>
                </a:cubicBezTo>
                <a:cubicBezTo>
                  <a:pt x="3991" y="11856"/>
                  <a:pt x="4034" y="11931"/>
                  <a:pt x="4077" y="11974"/>
                </a:cubicBezTo>
                <a:cubicBezTo>
                  <a:pt x="4163" y="12082"/>
                  <a:pt x="4216" y="12146"/>
                  <a:pt x="4259" y="12232"/>
                </a:cubicBezTo>
                <a:cubicBezTo>
                  <a:pt x="4280" y="12263"/>
                  <a:pt x="4323" y="12339"/>
                  <a:pt x="4377" y="12382"/>
                </a:cubicBezTo>
                <a:cubicBezTo>
                  <a:pt x="4516" y="12532"/>
                  <a:pt x="4527" y="12554"/>
                  <a:pt x="4559" y="12607"/>
                </a:cubicBezTo>
                <a:cubicBezTo>
                  <a:pt x="4570" y="12628"/>
                  <a:pt x="4602" y="12661"/>
                  <a:pt x="4634" y="12671"/>
                </a:cubicBezTo>
                <a:cubicBezTo>
                  <a:pt x="4709" y="12704"/>
                  <a:pt x="4795" y="12790"/>
                  <a:pt x="4859" y="12907"/>
                </a:cubicBezTo>
                <a:cubicBezTo>
                  <a:pt x="4924" y="13025"/>
                  <a:pt x="5031" y="13164"/>
                  <a:pt x="5138" y="13272"/>
                </a:cubicBezTo>
                <a:cubicBezTo>
                  <a:pt x="5171" y="13304"/>
                  <a:pt x="5214" y="13358"/>
                  <a:pt x="5235" y="13400"/>
                </a:cubicBezTo>
                <a:cubicBezTo>
                  <a:pt x="5257" y="13433"/>
                  <a:pt x="5300" y="13486"/>
                  <a:pt x="5331" y="13519"/>
                </a:cubicBezTo>
                <a:cubicBezTo>
                  <a:pt x="5364" y="13540"/>
                  <a:pt x="5396" y="13583"/>
                  <a:pt x="5407" y="13605"/>
                </a:cubicBezTo>
                <a:cubicBezTo>
                  <a:pt x="5407" y="13626"/>
                  <a:pt x="5439" y="13658"/>
                  <a:pt x="5481" y="13691"/>
                </a:cubicBezTo>
                <a:cubicBezTo>
                  <a:pt x="5524" y="13712"/>
                  <a:pt x="5632" y="13808"/>
                  <a:pt x="5729" y="13905"/>
                </a:cubicBezTo>
                <a:cubicBezTo>
                  <a:pt x="5910" y="14077"/>
                  <a:pt x="5932" y="14098"/>
                  <a:pt x="6082" y="14173"/>
                </a:cubicBezTo>
                <a:cubicBezTo>
                  <a:pt x="6136" y="14194"/>
                  <a:pt x="6211" y="14248"/>
                  <a:pt x="6265" y="14301"/>
                </a:cubicBezTo>
                <a:cubicBezTo>
                  <a:pt x="6318" y="14356"/>
                  <a:pt x="6372" y="14398"/>
                  <a:pt x="6404" y="14409"/>
                </a:cubicBezTo>
                <a:cubicBezTo>
                  <a:pt x="6425" y="14409"/>
                  <a:pt x="6458" y="14430"/>
                  <a:pt x="6479" y="14441"/>
                </a:cubicBezTo>
                <a:cubicBezTo>
                  <a:pt x="6490" y="14452"/>
                  <a:pt x="6522" y="14463"/>
                  <a:pt x="6533" y="14463"/>
                </a:cubicBezTo>
                <a:cubicBezTo>
                  <a:pt x="6554" y="14463"/>
                  <a:pt x="6565" y="14473"/>
                  <a:pt x="6565" y="14484"/>
                </a:cubicBezTo>
                <a:cubicBezTo>
                  <a:pt x="6565" y="14516"/>
                  <a:pt x="6608" y="14537"/>
                  <a:pt x="6694" y="14549"/>
                </a:cubicBezTo>
                <a:cubicBezTo>
                  <a:pt x="6747" y="14559"/>
                  <a:pt x="6790" y="14570"/>
                  <a:pt x="6801" y="14580"/>
                </a:cubicBezTo>
                <a:cubicBezTo>
                  <a:pt x="6801" y="14602"/>
                  <a:pt x="6833" y="14602"/>
                  <a:pt x="6866" y="14602"/>
                </a:cubicBezTo>
                <a:cubicBezTo>
                  <a:pt x="6887" y="14602"/>
                  <a:pt x="6940" y="14623"/>
                  <a:pt x="6973" y="14634"/>
                </a:cubicBezTo>
                <a:cubicBezTo>
                  <a:pt x="7016" y="14656"/>
                  <a:pt x="7059" y="14666"/>
                  <a:pt x="7123" y="14666"/>
                </a:cubicBezTo>
                <a:cubicBezTo>
                  <a:pt x="7176" y="14666"/>
                  <a:pt x="7230" y="14677"/>
                  <a:pt x="7273" y="14699"/>
                </a:cubicBezTo>
                <a:cubicBezTo>
                  <a:pt x="7316" y="14720"/>
                  <a:pt x="7369" y="14742"/>
                  <a:pt x="7402" y="14742"/>
                </a:cubicBezTo>
                <a:cubicBezTo>
                  <a:pt x="7434" y="14742"/>
                  <a:pt x="7455" y="14742"/>
                  <a:pt x="7466" y="14752"/>
                </a:cubicBezTo>
                <a:cubicBezTo>
                  <a:pt x="7466" y="14763"/>
                  <a:pt x="7509" y="14773"/>
                  <a:pt x="7552" y="14773"/>
                </a:cubicBezTo>
                <a:cubicBezTo>
                  <a:pt x="7605" y="14785"/>
                  <a:pt x="7691" y="14795"/>
                  <a:pt x="7755" y="14806"/>
                </a:cubicBezTo>
                <a:cubicBezTo>
                  <a:pt x="7843" y="14819"/>
                  <a:pt x="7905" y="14824"/>
                  <a:pt x="7948" y="14824"/>
                </a:cubicBezTo>
                <a:cubicBezTo>
                  <a:pt x="7979" y="14824"/>
                  <a:pt x="8000" y="14821"/>
                  <a:pt x="8013" y="14816"/>
                </a:cubicBezTo>
                <a:cubicBezTo>
                  <a:pt x="8022" y="14812"/>
                  <a:pt x="8034" y="14810"/>
                  <a:pt x="8049" y="14810"/>
                </a:cubicBezTo>
                <a:cubicBezTo>
                  <a:pt x="8071" y="14810"/>
                  <a:pt x="8099" y="14815"/>
                  <a:pt x="8131" y="14827"/>
                </a:cubicBezTo>
                <a:cubicBezTo>
                  <a:pt x="8169" y="14840"/>
                  <a:pt x="8202" y="14845"/>
                  <a:pt x="8230" y="14845"/>
                </a:cubicBezTo>
                <a:cubicBezTo>
                  <a:pt x="8250" y="14845"/>
                  <a:pt x="8268" y="14842"/>
                  <a:pt x="8281" y="14838"/>
                </a:cubicBezTo>
                <a:cubicBezTo>
                  <a:pt x="8313" y="14838"/>
                  <a:pt x="8496" y="14827"/>
                  <a:pt x="8689" y="14827"/>
                </a:cubicBezTo>
                <a:cubicBezTo>
                  <a:pt x="8761" y="14830"/>
                  <a:pt x="8821" y="14832"/>
                  <a:pt x="8871" y="14832"/>
                </a:cubicBezTo>
                <a:cubicBezTo>
                  <a:pt x="8994" y="14832"/>
                  <a:pt x="9054" y="14824"/>
                  <a:pt x="9054" y="14816"/>
                </a:cubicBezTo>
                <a:cubicBezTo>
                  <a:pt x="9064" y="14806"/>
                  <a:pt x="9085" y="14806"/>
                  <a:pt x="9107" y="14806"/>
                </a:cubicBezTo>
                <a:cubicBezTo>
                  <a:pt x="9128" y="14806"/>
                  <a:pt x="9150" y="14795"/>
                  <a:pt x="9150" y="14785"/>
                </a:cubicBezTo>
                <a:cubicBezTo>
                  <a:pt x="9161" y="14773"/>
                  <a:pt x="9225" y="14763"/>
                  <a:pt x="9311" y="14763"/>
                </a:cubicBezTo>
                <a:cubicBezTo>
                  <a:pt x="9386" y="14752"/>
                  <a:pt x="9461" y="14742"/>
                  <a:pt x="9493" y="14731"/>
                </a:cubicBezTo>
                <a:cubicBezTo>
                  <a:pt x="9514" y="14720"/>
                  <a:pt x="9569" y="14699"/>
                  <a:pt x="9622" y="14677"/>
                </a:cubicBezTo>
                <a:cubicBezTo>
                  <a:pt x="9676" y="14666"/>
                  <a:pt x="9740" y="14645"/>
                  <a:pt x="9750" y="14634"/>
                </a:cubicBezTo>
                <a:cubicBezTo>
                  <a:pt x="9785" y="14613"/>
                  <a:pt x="9846" y="14602"/>
                  <a:pt x="9894" y="14602"/>
                </a:cubicBezTo>
                <a:cubicBezTo>
                  <a:pt x="9921" y="14602"/>
                  <a:pt x="9943" y="14605"/>
                  <a:pt x="9955" y="14613"/>
                </a:cubicBezTo>
                <a:cubicBezTo>
                  <a:pt x="9965" y="14616"/>
                  <a:pt x="9973" y="14619"/>
                  <a:pt x="9982" y="14619"/>
                </a:cubicBezTo>
                <a:cubicBezTo>
                  <a:pt x="10000" y="14619"/>
                  <a:pt x="10019" y="14609"/>
                  <a:pt x="10062" y="14580"/>
                </a:cubicBezTo>
                <a:cubicBezTo>
                  <a:pt x="10094" y="14549"/>
                  <a:pt x="10158" y="14516"/>
                  <a:pt x="10191" y="14506"/>
                </a:cubicBezTo>
                <a:cubicBezTo>
                  <a:pt x="10234" y="14495"/>
                  <a:pt x="10308" y="14473"/>
                  <a:pt x="10362" y="14452"/>
                </a:cubicBezTo>
                <a:cubicBezTo>
                  <a:pt x="10415" y="14430"/>
                  <a:pt x="10491" y="14409"/>
                  <a:pt x="10534" y="14409"/>
                </a:cubicBezTo>
                <a:cubicBezTo>
                  <a:pt x="10566" y="14409"/>
                  <a:pt x="10641" y="14398"/>
                  <a:pt x="10673" y="14387"/>
                </a:cubicBezTo>
                <a:cubicBezTo>
                  <a:pt x="10706" y="14377"/>
                  <a:pt x="10759" y="14366"/>
                  <a:pt x="10780" y="14366"/>
                </a:cubicBezTo>
                <a:cubicBezTo>
                  <a:pt x="10802" y="14366"/>
                  <a:pt x="10856" y="14344"/>
                  <a:pt x="10887" y="14323"/>
                </a:cubicBezTo>
                <a:cubicBezTo>
                  <a:pt x="10920" y="14301"/>
                  <a:pt x="10973" y="14280"/>
                  <a:pt x="11027" y="14270"/>
                </a:cubicBezTo>
                <a:cubicBezTo>
                  <a:pt x="11070" y="14259"/>
                  <a:pt x="11113" y="14237"/>
                  <a:pt x="11135" y="14216"/>
                </a:cubicBezTo>
                <a:cubicBezTo>
                  <a:pt x="11166" y="14194"/>
                  <a:pt x="11242" y="14173"/>
                  <a:pt x="11413" y="14130"/>
                </a:cubicBezTo>
                <a:cubicBezTo>
                  <a:pt x="11478" y="14120"/>
                  <a:pt x="11531" y="14098"/>
                  <a:pt x="11542" y="14087"/>
                </a:cubicBezTo>
                <a:cubicBezTo>
                  <a:pt x="11552" y="14077"/>
                  <a:pt x="11574" y="14077"/>
                  <a:pt x="11595" y="14077"/>
                </a:cubicBezTo>
                <a:cubicBezTo>
                  <a:pt x="11617" y="14077"/>
                  <a:pt x="11638" y="14055"/>
                  <a:pt x="11649" y="14044"/>
                </a:cubicBezTo>
                <a:cubicBezTo>
                  <a:pt x="11660" y="14034"/>
                  <a:pt x="11681" y="14023"/>
                  <a:pt x="11703" y="14012"/>
                </a:cubicBezTo>
                <a:lnTo>
                  <a:pt x="11810" y="13958"/>
                </a:lnTo>
                <a:cubicBezTo>
                  <a:pt x="11843" y="13926"/>
                  <a:pt x="11874" y="13905"/>
                  <a:pt x="11885" y="13905"/>
                </a:cubicBezTo>
                <a:cubicBezTo>
                  <a:pt x="11896" y="13905"/>
                  <a:pt x="11917" y="13884"/>
                  <a:pt x="11950" y="13862"/>
                </a:cubicBezTo>
                <a:cubicBezTo>
                  <a:pt x="11971" y="13830"/>
                  <a:pt x="12036" y="13787"/>
                  <a:pt x="12078" y="13755"/>
                </a:cubicBezTo>
                <a:cubicBezTo>
                  <a:pt x="12121" y="13733"/>
                  <a:pt x="12175" y="13701"/>
                  <a:pt x="12186" y="13691"/>
                </a:cubicBezTo>
                <a:cubicBezTo>
                  <a:pt x="12196" y="13679"/>
                  <a:pt x="12218" y="13669"/>
                  <a:pt x="12229" y="13669"/>
                </a:cubicBezTo>
                <a:cubicBezTo>
                  <a:pt x="12239" y="13669"/>
                  <a:pt x="12282" y="13636"/>
                  <a:pt x="12336" y="13594"/>
                </a:cubicBezTo>
                <a:cubicBezTo>
                  <a:pt x="12379" y="13551"/>
                  <a:pt x="12432" y="13519"/>
                  <a:pt x="12443" y="13519"/>
                </a:cubicBezTo>
                <a:cubicBezTo>
                  <a:pt x="12453" y="13519"/>
                  <a:pt x="12486" y="13497"/>
                  <a:pt x="12508" y="13476"/>
                </a:cubicBezTo>
                <a:cubicBezTo>
                  <a:pt x="12572" y="13422"/>
                  <a:pt x="12604" y="13400"/>
                  <a:pt x="12711" y="13336"/>
                </a:cubicBezTo>
                <a:cubicBezTo>
                  <a:pt x="12744" y="13304"/>
                  <a:pt x="12786" y="13283"/>
                  <a:pt x="12797" y="13261"/>
                </a:cubicBezTo>
                <a:cubicBezTo>
                  <a:pt x="12808" y="13250"/>
                  <a:pt x="12829" y="13240"/>
                  <a:pt x="12851" y="13240"/>
                </a:cubicBezTo>
                <a:cubicBezTo>
                  <a:pt x="12883" y="13229"/>
                  <a:pt x="13054" y="13057"/>
                  <a:pt x="13130" y="12961"/>
                </a:cubicBezTo>
                <a:cubicBezTo>
                  <a:pt x="13151" y="12929"/>
                  <a:pt x="13183" y="12897"/>
                  <a:pt x="13215" y="12875"/>
                </a:cubicBezTo>
                <a:cubicBezTo>
                  <a:pt x="13247" y="12854"/>
                  <a:pt x="13280" y="12821"/>
                  <a:pt x="13290" y="12800"/>
                </a:cubicBezTo>
                <a:cubicBezTo>
                  <a:pt x="13301" y="12778"/>
                  <a:pt x="13333" y="12747"/>
                  <a:pt x="13354" y="12714"/>
                </a:cubicBezTo>
                <a:cubicBezTo>
                  <a:pt x="13397" y="12671"/>
                  <a:pt x="13483" y="12532"/>
                  <a:pt x="13483" y="12499"/>
                </a:cubicBezTo>
                <a:cubicBezTo>
                  <a:pt x="13483" y="12489"/>
                  <a:pt x="13505" y="12457"/>
                  <a:pt x="13537" y="12425"/>
                </a:cubicBezTo>
                <a:cubicBezTo>
                  <a:pt x="13559" y="12403"/>
                  <a:pt x="13612" y="12318"/>
                  <a:pt x="13645" y="12253"/>
                </a:cubicBezTo>
                <a:cubicBezTo>
                  <a:pt x="13676" y="12189"/>
                  <a:pt x="13709" y="12113"/>
                  <a:pt x="13730" y="12092"/>
                </a:cubicBezTo>
                <a:cubicBezTo>
                  <a:pt x="13773" y="12039"/>
                  <a:pt x="13805" y="11953"/>
                  <a:pt x="13805" y="11910"/>
                </a:cubicBezTo>
                <a:cubicBezTo>
                  <a:pt x="13805" y="11899"/>
                  <a:pt x="13826" y="11856"/>
                  <a:pt x="13859" y="11813"/>
                </a:cubicBezTo>
                <a:cubicBezTo>
                  <a:pt x="13977" y="11674"/>
                  <a:pt x="13998" y="11631"/>
                  <a:pt x="14041" y="11524"/>
                </a:cubicBezTo>
                <a:cubicBezTo>
                  <a:pt x="14052" y="11448"/>
                  <a:pt x="14084" y="11395"/>
                  <a:pt x="14095" y="11384"/>
                </a:cubicBezTo>
                <a:cubicBezTo>
                  <a:pt x="14105" y="11384"/>
                  <a:pt x="14116" y="11362"/>
                  <a:pt x="14116" y="11341"/>
                </a:cubicBezTo>
                <a:cubicBezTo>
                  <a:pt x="14116" y="11331"/>
                  <a:pt x="14127" y="11309"/>
                  <a:pt x="14148" y="11288"/>
                </a:cubicBezTo>
                <a:cubicBezTo>
                  <a:pt x="14181" y="11255"/>
                  <a:pt x="14298" y="11062"/>
                  <a:pt x="14320" y="11009"/>
                </a:cubicBezTo>
                <a:cubicBezTo>
                  <a:pt x="14320" y="10976"/>
                  <a:pt x="14352" y="10923"/>
                  <a:pt x="14384" y="10869"/>
                </a:cubicBezTo>
                <a:cubicBezTo>
                  <a:pt x="14417" y="10816"/>
                  <a:pt x="14438" y="10773"/>
                  <a:pt x="14427" y="10762"/>
                </a:cubicBezTo>
                <a:cubicBezTo>
                  <a:pt x="14427" y="10752"/>
                  <a:pt x="14438" y="10730"/>
                  <a:pt x="14449" y="10709"/>
                </a:cubicBezTo>
                <a:cubicBezTo>
                  <a:pt x="14470" y="10666"/>
                  <a:pt x="14470" y="10655"/>
                  <a:pt x="14460" y="10590"/>
                </a:cubicBezTo>
                <a:cubicBezTo>
                  <a:pt x="14449" y="10537"/>
                  <a:pt x="14449" y="10504"/>
                  <a:pt x="14460" y="10451"/>
                </a:cubicBezTo>
                <a:cubicBezTo>
                  <a:pt x="14481" y="10408"/>
                  <a:pt x="14491" y="10311"/>
                  <a:pt x="14491" y="10225"/>
                </a:cubicBezTo>
                <a:cubicBezTo>
                  <a:pt x="14503" y="10140"/>
                  <a:pt x="14513" y="10065"/>
                  <a:pt x="14524" y="10054"/>
                </a:cubicBezTo>
                <a:cubicBezTo>
                  <a:pt x="14534" y="10032"/>
                  <a:pt x="14534" y="10011"/>
                  <a:pt x="14524" y="9968"/>
                </a:cubicBezTo>
                <a:cubicBezTo>
                  <a:pt x="14513" y="9925"/>
                  <a:pt x="14503" y="9851"/>
                  <a:pt x="14513" y="9754"/>
                </a:cubicBezTo>
                <a:cubicBezTo>
                  <a:pt x="14524" y="9636"/>
                  <a:pt x="14513" y="9615"/>
                  <a:pt x="14503" y="9603"/>
                </a:cubicBezTo>
                <a:cubicBezTo>
                  <a:pt x="14470" y="9593"/>
                  <a:pt x="14470" y="9539"/>
                  <a:pt x="14503" y="9475"/>
                </a:cubicBezTo>
                <a:cubicBezTo>
                  <a:pt x="14513" y="9443"/>
                  <a:pt x="14513" y="9410"/>
                  <a:pt x="14503" y="9271"/>
                </a:cubicBezTo>
                <a:cubicBezTo>
                  <a:pt x="14491" y="9185"/>
                  <a:pt x="14491" y="9089"/>
                  <a:pt x="14503" y="9067"/>
                </a:cubicBezTo>
                <a:cubicBezTo>
                  <a:pt x="14503" y="9046"/>
                  <a:pt x="14491" y="8981"/>
                  <a:pt x="14481" y="8938"/>
                </a:cubicBezTo>
                <a:cubicBezTo>
                  <a:pt x="14460" y="8885"/>
                  <a:pt x="14460" y="8821"/>
                  <a:pt x="14460" y="8778"/>
                </a:cubicBezTo>
                <a:cubicBezTo>
                  <a:pt x="14470" y="8745"/>
                  <a:pt x="14460" y="8681"/>
                  <a:pt x="14460" y="8617"/>
                </a:cubicBezTo>
                <a:cubicBezTo>
                  <a:pt x="14449" y="8563"/>
                  <a:pt x="14438" y="8402"/>
                  <a:pt x="14438" y="8273"/>
                </a:cubicBezTo>
                <a:cubicBezTo>
                  <a:pt x="14427" y="8048"/>
                  <a:pt x="14427" y="8016"/>
                  <a:pt x="14395" y="7963"/>
                </a:cubicBezTo>
                <a:cubicBezTo>
                  <a:pt x="14363" y="7920"/>
                  <a:pt x="14363" y="7898"/>
                  <a:pt x="14374" y="7877"/>
                </a:cubicBezTo>
                <a:cubicBezTo>
                  <a:pt x="14395" y="7866"/>
                  <a:pt x="14384" y="7844"/>
                  <a:pt x="14363" y="7813"/>
                </a:cubicBezTo>
                <a:cubicBezTo>
                  <a:pt x="14352" y="7780"/>
                  <a:pt x="14341" y="7737"/>
                  <a:pt x="14341" y="7716"/>
                </a:cubicBezTo>
                <a:cubicBezTo>
                  <a:pt x="14341" y="7651"/>
                  <a:pt x="14320" y="7501"/>
                  <a:pt x="14298" y="7448"/>
                </a:cubicBezTo>
                <a:cubicBezTo>
                  <a:pt x="14288" y="7415"/>
                  <a:pt x="14277" y="7362"/>
                  <a:pt x="14277" y="7329"/>
                </a:cubicBezTo>
                <a:cubicBezTo>
                  <a:pt x="14277" y="7286"/>
                  <a:pt x="14267" y="7222"/>
                  <a:pt x="14234" y="7179"/>
                </a:cubicBezTo>
                <a:cubicBezTo>
                  <a:pt x="14213" y="7126"/>
                  <a:pt x="14202" y="7093"/>
                  <a:pt x="14213" y="7072"/>
                </a:cubicBezTo>
                <a:cubicBezTo>
                  <a:pt x="14224" y="7029"/>
                  <a:pt x="14181" y="6847"/>
                  <a:pt x="14148" y="6815"/>
                </a:cubicBezTo>
                <a:cubicBezTo>
                  <a:pt x="14148" y="6804"/>
                  <a:pt x="14138" y="6761"/>
                  <a:pt x="14138" y="6729"/>
                </a:cubicBezTo>
                <a:cubicBezTo>
                  <a:pt x="14138" y="6697"/>
                  <a:pt x="14127" y="6654"/>
                  <a:pt x="14116" y="6643"/>
                </a:cubicBezTo>
                <a:cubicBezTo>
                  <a:pt x="14105" y="6633"/>
                  <a:pt x="14095" y="6579"/>
                  <a:pt x="14095" y="6547"/>
                </a:cubicBezTo>
                <a:cubicBezTo>
                  <a:pt x="14084" y="6504"/>
                  <a:pt x="14052" y="6407"/>
                  <a:pt x="14020" y="6332"/>
                </a:cubicBezTo>
                <a:cubicBezTo>
                  <a:pt x="13977" y="6246"/>
                  <a:pt x="13955" y="6150"/>
                  <a:pt x="13955" y="6118"/>
                </a:cubicBezTo>
                <a:cubicBezTo>
                  <a:pt x="13955" y="6085"/>
                  <a:pt x="13945" y="6042"/>
                  <a:pt x="13923" y="6021"/>
                </a:cubicBezTo>
                <a:cubicBezTo>
                  <a:pt x="13902" y="5989"/>
                  <a:pt x="13880" y="5935"/>
                  <a:pt x="13869" y="5860"/>
                </a:cubicBezTo>
                <a:cubicBezTo>
                  <a:pt x="13859" y="5796"/>
                  <a:pt x="13838" y="5699"/>
                  <a:pt x="13805" y="5635"/>
                </a:cubicBezTo>
                <a:cubicBezTo>
                  <a:pt x="13784" y="5581"/>
                  <a:pt x="13762" y="5527"/>
                  <a:pt x="13762" y="5517"/>
                </a:cubicBezTo>
                <a:cubicBezTo>
                  <a:pt x="13762" y="5506"/>
                  <a:pt x="13719" y="5453"/>
                  <a:pt x="13687" y="5377"/>
                </a:cubicBezTo>
                <a:cubicBezTo>
                  <a:pt x="13633" y="5313"/>
                  <a:pt x="13580" y="5217"/>
                  <a:pt x="13559" y="5184"/>
                </a:cubicBezTo>
                <a:cubicBezTo>
                  <a:pt x="13537" y="5141"/>
                  <a:pt x="13505" y="5098"/>
                  <a:pt x="13483" y="5088"/>
                </a:cubicBezTo>
                <a:cubicBezTo>
                  <a:pt x="13451" y="5077"/>
                  <a:pt x="13387" y="4981"/>
                  <a:pt x="13387" y="4948"/>
                </a:cubicBezTo>
                <a:cubicBezTo>
                  <a:pt x="13387" y="4938"/>
                  <a:pt x="13333" y="4884"/>
                  <a:pt x="13280" y="4819"/>
                </a:cubicBezTo>
                <a:cubicBezTo>
                  <a:pt x="13226" y="4766"/>
                  <a:pt x="13173" y="4712"/>
                  <a:pt x="13173" y="4702"/>
                </a:cubicBezTo>
                <a:cubicBezTo>
                  <a:pt x="13173" y="4691"/>
                  <a:pt x="13140" y="4648"/>
                  <a:pt x="13087" y="4605"/>
                </a:cubicBezTo>
                <a:cubicBezTo>
                  <a:pt x="12979" y="4498"/>
                  <a:pt x="12947" y="4455"/>
                  <a:pt x="12947" y="4423"/>
                </a:cubicBezTo>
                <a:cubicBezTo>
                  <a:pt x="12947" y="4412"/>
                  <a:pt x="12925" y="4390"/>
                  <a:pt x="12894" y="4359"/>
                </a:cubicBezTo>
                <a:cubicBezTo>
                  <a:pt x="12872" y="4337"/>
                  <a:pt x="12818" y="4273"/>
                  <a:pt x="12786" y="4230"/>
                </a:cubicBezTo>
                <a:cubicBezTo>
                  <a:pt x="12744" y="4187"/>
                  <a:pt x="12658" y="4090"/>
                  <a:pt x="12593" y="4015"/>
                </a:cubicBezTo>
                <a:cubicBezTo>
                  <a:pt x="12529" y="3951"/>
                  <a:pt x="12453" y="3865"/>
                  <a:pt x="12443" y="3833"/>
                </a:cubicBezTo>
                <a:cubicBezTo>
                  <a:pt x="12422" y="3801"/>
                  <a:pt x="12400" y="3779"/>
                  <a:pt x="12368" y="3779"/>
                </a:cubicBezTo>
                <a:cubicBezTo>
                  <a:pt x="12346" y="3779"/>
                  <a:pt x="12325" y="3768"/>
                  <a:pt x="12314" y="3747"/>
                </a:cubicBezTo>
                <a:cubicBezTo>
                  <a:pt x="12303" y="3737"/>
                  <a:pt x="12250" y="3694"/>
                  <a:pt x="12207" y="3661"/>
                </a:cubicBezTo>
                <a:cubicBezTo>
                  <a:pt x="12153" y="3640"/>
                  <a:pt x="12121" y="3608"/>
                  <a:pt x="12121" y="3597"/>
                </a:cubicBezTo>
                <a:cubicBezTo>
                  <a:pt x="12121" y="3597"/>
                  <a:pt x="12089" y="3575"/>
                  <a:pt x="12057" y="3543"/>
                </a:cubicBezTo>
                <a:cubicBezTo>
                  <a:pt x="12014" y="3522"/>
                  <a:pt x="11993" y="3501"/>
                  <a:pt x="11993" y="3479"/>
                </a:cubicBezTo>
                <a:cubicBezTo>
                  <a:pt x="11993" y="3458"/>
                  <a:pt x="11821" y="3329"/>
                  <a:pt x="11778" y="3329"/>
                </a:cubicBezTo>
                <a:cubicBezTo>
                  <a:pt x="11746" y="3329"/>
                  <a:pt x="11681" y="3286"/>
                  <a:pt x="11681" y="3253"/>
                </a:cubicBezTo>
                <a:cubicBezTo>
                  <a:pt x="11681" y="3222"/>
                  <a:pt x="11445" y="3103"/>
                  <a:pt x="11359" y="3093"/>
                </a:cubicBezTo>
                <a:cubicBezTo>
                  <a:pt x="11328" y="3093"/>
                  <a:pt x="11306" y="3072"/>
                  <a:pt x="11295" y="3050"/>
                </a:cubicBezTo>
                <a:cubicBezTo>
                  <a:pt x="11285" y="3029"/>
                  <a:pt x="11263" y="3017"/>
                  <a:pt x="11242" y="3017"/>
                </a:cubicBezTo>
                <a:cubicBezTo>
                  <a:pt x="11220" y="3017"/>
                  <a:pt x="11188" y="3007"/>
                  <a:pt x="11177" y="2996"/>
                </a:cubicBezTo>
                <a:cubicBezTo>
                  <a:pt x="11166" y="2986"/>
                  <a:pt x="11102" y="2975"/>
                  <a:pt x="10952" y="2964"/>
                </a:cubicBezTo>
                <a:cubicBezTo>
                  <a:pt x="10877" y="2964"/>
                  <a:pt x="10877" y="2964"/>
                  <a:pt x="10856" y="2910"/>
                </a:cubicBezTo>
                <a:cubicBezTo>
                  <a:pt x="10845" y="2889"/>
                  <a:pt x="10823" y="2878"/>
                  <a:pt x="10748" y="2878"/>
                </a:cubicBezTo>
                <a:cubicBezTo>
                  <a:pt x="10706" y="2878"/>
                  <a:pt x="10620" y="2878"/>
                  <a:pt x="10555" y="2867"/>
                </a:cubicBezTo>
                <a:cubicBezTo>
                  <a:pt x="10537" y="2864"/>
                  <a:pt x="10517" y="2863"/>
                  <a:pt x="10497" y="2863"/>
                </a:cubicBezTo>
                <a:cubicBezTo>
                  <a:pt x="10447" y="2863"/>
                  <a:pt x="10394" y="2871"/>
                  <a:pt x="10341" y="2878"/>
                </a:cubicBezTo>
                <a:cubicBezTo>
                  <a:pt x="10287" y="2900"/>
                  <a:pt x="10180" y="2900"/>
                  <a:pt x="10115" y="2900"/>
                </a:cubicBezTo>
                <a:cubicBezTo>
                  <a:pt x="9955" y="2900"/>
                  <a:pt x="9740" y="2921"/>
                  <a:pt x="9708" y="2953"/>
                </a:cubicBezTo>
                <a:cubicBezTo>
                  <a:pt x="9697" y="2964"/>
                  <a:pt x="9676" y="2964"/>
                  <a:pt x="9665" y="2964"/>
                </a:cubicBezTo>
                <a:cubicBezTo>
                  <a:pt x="9662" y="2961"/>
                  <a:pt x="9658" y="2960"/>
                  <a:pt x="9653" y="2960"/>
                </a:cubicBezTo>
                <a:cubicBezTo>
                  <a:pt x="9641" y="2960"/>
                  <a:pt x="9623" y="2967"/>
                  <a:pt x="9600" y="2975"/>
                </a:cubicBezTo>
                <a:cubicBezTo>
                  <a:pt x="9557" y="2996"/>
                  <a:pt x="9504" y="3007"/>
                  <a:pt x="9300" y="3007"/>
                </a:cubicBezTo>
                <a:cubicBezTo>
                  <a:pt x="9247" y="3007"/>
                  <a:pt x="9150" y="3017"/>
                  <a:pt x="9075" y="3029"/>
                </a:cubicBezTo>
                <a:cubicBezTo>
                  <a:pt x="8978" y="3050"/>
                  <a:pt x="8871" y="3050"/>
                  <a:pt x="8775" y="3050"/>
                </a:cubicBezTo>
                <a:cubicBezTo>
                  <a:pt x="8668" y="3050"/>
                  <a:pt x="8592" y="3060"/>
                  <a:pt x="8539" y="3072"/>
                </a:cubicBezTo>
                <a:cubicBezTo>
                  <a:pt x="8507" y="3084"/>
                  <a:pt x="8484" y="3089"/>
                  <a:pt x="8454" y="3089"/>
                </a:cubicBezTo>
                <a:cubicBezTo>
                  <a:pt x="8433" y="3089"/>
                  <a:pt x="8409" y="3086"/>
                  <a:pt x="8378" y="3082"/>
                </a:cubicBezTo>
                <a:cubicBezTo>
                  <a:pt x="8339" y="3072"/>
                  <a:pt x="8316" y="3067"/>
                  <a:pt x="8299" y="3067"/>
                </a:cubicBezTo>
                <a:cubicBezTo>
                  <a:pt x="8278" y="3067"/>
                  <a:pt x="8267" y="3075"/>
                  <a:pt x="8249" y="3093"/>
                </a:cubicBezTo>
                <a:cubicBezTo>
                  <a:pt x="8233" y="3109"/>
                  <a:pt x="8225" y="3117"/>
                  <a:pt x="8210" y="3117"/>
                </a:cubicBezTo>
                <a:cubicBezTo>
                  <a:pt x="8196" y="3117"/>
                  <a:pt x="8174" y="3109"/>
                  <a:pt x="8131" y="3093"/>
                </a:cubicBezTo>
                <a:cubicBezTo>
                  <a:pt x="8087" y="3080"/>
                  <a:pt x="8061" y="3075"/>
                  <a:pt x="8043" y="3075"/>
                </a:cubicBezTo>
                <a:cubicBezTo>
                  <a:pt x="8030" y="3075"/>
                  <a:pt x="8022" y="3078"/>
                  <a:pt x="8013" y="3082"/>
                </a:cubicBezTo>
                <a:cubicBezTo>
                  <a:pt x="7991" y="3103"/>
                  <a:pt x="7938" y="3103"/>
                  <a:pt x="7798" y="3103"/>
                </a:cubicBezTo>
                <a:cubicBezTo>
                  <a:pt x="7562" y="3103"/>
                  <a:pt x="7295" y="3093"/>
                  <a:pt x="7047" y="3072"/>
                </a:cubicBezTo>
                <a:cubicBezTo>
                  <a:pt x="6985" y="3067"/>
                  <a:pt x="6937" y="3064"/>
                  <a:pt x="6894" y="3064"/>
                </a:cubicBezTo>
                <a:cubicBezTo>
                  <a:pt x="6836" y="3064"/>
                  <a:pt x="6788" y="3069"/>
                  <a:pt x="6726" y="3082"/>
                </a:cubicBezTo>
                <a:cubicBezTo>
                  <a:pt x="6680" y="3090"/>
                  <a:pt x="6649" y="3094"/>
                  <a:pt x="6624" y="3094"/>
                </a:cubicBezTo>
                <a:cubicBezTo>
                  <a:pt x="6583" y="3094"/>
                  <a:pt x="6557" y="3085"/>
                  <a:pt x="6511" y="3072"/>
                </a:cubicBezTo>
                <a:cubicBezTo>
                  <a:pt x="6458" y="3061"/>
                  <a:pt x="6420" y="3055"/>
                  <a:pt x="6392" y="3055"/>
                </a:cubicBezTo>
                <a:cubicBezTo>
                  <a:pt x="6364" y="3055"/>
                  <a:pt x="6345" y="3061"/>
                  <a:pt x="6329" y="3072"/>
                </a:cubicBezTo>
                <a:cubicBezTo>
                  <a:pt x="6318" y="3093"/>
                  <a:pt x="6254" y="3103"/>
                  <a:pt x="6168" y="3114"/>
                </a:cubicBezTo>
                <a:cubicBezTo>
                  <a:pt x="6082" y="3114"/>
                  <a:pt x="5996" y="3125"/>
                  <a:pt x="5965" y="3146"/>
                </a:cubicBezTo>
                <a:cubicBezTo>
                  <a:pt x="5942" y="3151"/>
                  <a:pt x="5927" y="3154"/>
                  <a:pt x="5916" y="3154"/>
                </a:cubicBezTo>
                <a:cubicBezTo>
                  <a:pt x="5900" y="3154"/>
                  <a:pt x="5891" y="3148"/>
                  <a:pt x="5879" y="3136"/>
                </a:cubicBezTo>
                <a:cubicBezTo>
                  <a:pt x="5868" y="3130"/>
                  <a:pt x="5857" y="3127"/>
                  <a:pt x="5847" y="3127"/>
                </a:cubicBezTo>
                <a:cubicBezTo>
                  <a:pt x="5836" y="3127"/>
                  <a:pt x="5825" y="3130"/>
                  <a:pt x="5814" y="3136"/>
                </a:cubicBezTo>
                <a:cubicBezTo>
                  <a:pt x="5806" y="3140"/>
                  <a:pt x="5797" y="3143"/>
                  <a:pt x="5788" y="3143"/>
                </a:cubicBezTo>
                <a:cubicBezTo>
                  <a:pt x="5775" y="3143"/>
                  <a:pt x="5763" y="3137"/>
                  <a:pt x="5750" y="3125"/>
                </a:cubicBezTo>
                <a:cubicBezTo>
                  <a:pt x="5734" y="3109"/>
                  <a:pt x="5726" y="3101"/>
                  <a:pt x="5715" y="3101"/>
                </a:cubicBezTo>
                <a:cubicBezTo>
                  <a:pt x="5704" y="3101"/>
                  <a:pt x="5691" y="3109"/>
                  <a:pt x="5664" y="3125"/>
                </a:cubicBezTo>
                <a:cubicBezTo>
                  <a:pt x="5632" y="3136"/>
                  <a:pt x="5578" y="3146"/>
                  <a:pt x="5546" y="3146"/>
                </a:cubicBezTo>
                <a:cubicBezTo>
                  <a:pt x="5514" y="3146"/>
                  <a:pt x="5471" y="3157"/>
                  <a:pt x="5439" y="3179"/>
                </a:cubicBezTo>
                <a:cubicBezTo>
                  <a:pt x="5407" y="3189"/>
                  <a:pt x="5364" y="3211"/>
                  <a:pt x="5321" y="3211"/>
                </a:cubicBezTo>
                <a:cubicBezTo>
                  <a:pt x="5235" y="3232"/>
                  <a:pt x="5042" y="3296"/>
                  <a:pt x="5021" y="3329"/>
                </a:cubicBezTo>
                <a:cubicBezTo>
                  <a:pt x="5009" y="3339"/>
                  <a:pt x="4988" y="3339"/>
                  <a:pt x="4978" y="3339"/>
                </a:cubicBezTo>
                <a:cubicBezTo>
                  <a:pt x="4967" y="3339"/>
                  <a:pt x="4913" y="3361"/>
                  <a:pt x="4859" y="3393"/>
                </a:cubicBezTo>
                <a:cubicBezTo>
                  <a:pt x="4795" y="3415"/>
                  <a:pt x="4742" y="3436"/>
                  <a:pt x="4731" y="3436"/>
                </a:cubicBezTo>
                <a:cubicBezTo>
                  <a:pt x="4727" y="3434"/>
                  <a:pt x="4722" y="3433"/>
                  <a:pt x="4718" y="3433"/>
                </a:cubicBezTo>
                <a:cubicBezTo>
                  <a:pt x="4698" y="3433"/>
                  <a:pt x="4671" y="3452"/>
                  <a:pt x="4645" y="3479"/>
                </a:cubicBezTo>
                <a:cubicBezTo>
                  <a:pt x="4602" y="3501"/>
                  <a:pt x="4559" y="3532"/>
                  <a:pt x="4538" y="3532"/>
                </a:cubicBezTo>
                <a:cubicBezTo>
                  <a:pt x="4516" y="3543"/>
                  <a:pt x="4452" y="3586"/>
                  <a:pt x="4409" y="3629"/>
                </a:cubicBezTo>
                <a:cubicBezTo>
                  <a:pt x="4248" y="3790"/>
                  <a:pt x="4205" y="3833"/>
                  <a:pt x="4163" y="3844"/>
                </a:cubicBezTo>
                <a:cubicBezTo>
                  <a:pt x="4141" y="3854"/>
                  <a:pt x="4087" y="3897"/>
                  <a:pt x="4034" y="3951"/>
                </a:cubicBezTo>
                <a:cubicBezTo>
                  <a:pt x="3991" y="3994"/>
                  <a:pt x="3948" y="4026"/>
                  <a:pt x="3937" y="4026"/>
                </a:cubicBezTo>
                <a:cubicBezTo>
                  <a:pt x="3927" y="4026"/>
                  <a:pt x="3862" y="4069"/>
                  <a:pt x="3808" y="4123"/>
                </a:cubicBezTo>
                <a:cubicBezTo>
                  <a:pt x="3744" y="4176"/>
                  <a:pt x="3669" y="4240"/>
                  <a:pt x="3626" y="4262"/>
                </a:cubicBezTo>
                <a:cubicBezTo>
                  <a:pt x="3583" y="4283"/>
                  <a:pt x="3540" y="4316"/>
                  <a:pt x="3529" y="4326"/>
                </a:cubicBezTo>
                <a:cubicBezTo>
                  <a:pt x="3519" y="4348"/>
                  <a:pt x="3476" y="4369"/>
                  <a:pt x="3443" y="4390"/>
                </a:cubicBezTo>
                <a:cubicBezTo>
                  <a:pt x="3412" y="4402"/>
                  <a:pt x="3369" y="4433"/>
                  <a:pt x="3358" y="4455"/>
                </a:cubicBezTo>
                <a:cubicBezTo>
                  <a:pt x="3336" y="4487"/>
                  <a:pt x="3262" y="4573"/>
                  <a:pt x="3176" y="4648"/>
                </a:cubicBezTo>
                <a:cubicBezTo>
                  <a:pt x="3090" y="4734"/>
                  <a:pt x="3026" y="4809"/>
                  <a:pt x="3026" y="4819"/>
                </a:cubicBezTo>
                <a:cubicBezTo>
                  <a:pt x="3026" y="4831"/>
                  <a:pt x="3014" y="4841"/>
                  <a:pt x="3004" y="4852"/>
                </a:cubicBezTo>
                <a:cubicBezTo>
                  <a:pt x="2993" y="4862"/>
                  <a:pt x="2971" y="4895"/>
                  <a:pt x="2961" y="4938"/>
                </a:cubicBezTo>
                <a:cubicBezTo>
                  <a:pt x="2950" y="4970"/>
                  <a:pt x="2940" y="5002"/>
                  <a:pt x="2918" y="5002"/>
                </a:cubicBezTo>
                <a:cubicBezTo>
                  <a:pt x="2897" y="5013"/>
                  <a:pt x="2778" y="5238"/>
                  <a:pt x="2778" y="5281"/>
                </a:cubicBezTo>
                <a:cubicBezTo>
                  <a:pt x="2778" y="5303"/>
                  <a:pt x="2757" y="5367"/>
                  <a:pt x="2725" y="5410"/>
                </a:cubicBezTo>
                <a:cubicBezTo>
                  <a:pt x="2661" y="5527"/>
                  <a:pt x="2628" y="5603"/>
                  <a:pt x="2639" y="5678"/>
                </a:cubicBezTo>
                <a:cubicBezTo>
                  <a:pt x="2650" y="5699"/>
                  <a:pt x="2650" y="5732"/>
                  <a:pt x="2639" y="5732"/>
                </a:cubicBezTo>
                <a:cubicBezTo>
                  <a:pt x="2628" y="5742"/>
                  <a:pt x="2554" y="5946"/>
                  <a:pt x="2532" y="6021"/>
                </a:cubicBezTo>
                <a:cubicBezTo>
                  <a:pt x="2532" y="6042"/>
                  <a:pt x="2511" y="6075"/>
                  <a:pt x="2489" y="6075"/>
                </a:cubicBezTo>
                <a:cubicBezTo>
                  <a:pt x="2468" y="6085"/>
                  <a:pt x="2457" y="6107"/>
                  <a:pt x="2446" y="6161"/>
                </a:cubicBezTo>
                <a:cubicBezTo>
                  <a:pt x="2446" y="6204"/>
                  <a:pt x="2425" y="6257"/>
                  <a:pt x="2382" y="6300"/>
                </a:cubicBezTo>
                <a:cubicBezTo>
                  <a:pt x="2328" y="6364"/>
                  <a:pt x="2328" y="6364"/>
                  <a:pt x="2349" y="6428"/>
                </a:cubicBezTo>
                <a:cubicBezTo>
                  <a:pt x="2371" y="6504"/>
                  <a:pt x="2339" y="6590"/>
                  <a:pt x="2264" y="6707"/>
                </a:cubicBezTo>
                <a:cubicBezTo>
                  <a:pt x="2232" y="6750"/>
                  <a:pt x="2210" y="6793"/>
                  <a:pt x="2210" y="6815"/>
                </a:cubicBezTo>
                <a:cubicBezTo>
                  <a:pt x="2210" y="6836"/>
                  <a:pt x="2210" y="6869"/>
                  <a:pt x="2199" y="6879"/>
                </a:cubicBezTo>
                <a:cubicBezTo>
                  <a:pt x="2146" y="6922"/>
                  <a:pt x="2070" y="7105"/>
                  <a:pt x="2070" y="7158"/>
                </a:cubicBezTo>
                <a:cubicBezTo>
                  <a:pt x="2070" y="7222"/>
                  <a:pt x="2028" y="7286"/>
                  <a:pt x="1985" y="7286"/>
                </a:cubicBezTo>
                <a:cubicBezTo>
                  <a:pt x="1953" y="7286"/>
                  <a:pt x="1953" y="7286"/>
                  <a:pt x="1910" y="7512"/>
                </a:cubicBezTo>
                <a:cubicBezTo>
                  <a:pt x="1889" y="7598"/>
                  <a:pt x="1856" y="7684"/>
                  <a:pt x="1846" y="7694"/>
                </a:cubicBezTo>
                <a:cubicBezTo>
                  <a:pt x="1824" y="7716"/>
                  <a:pt x="1824" y="7748"/>
                  <a:pt x="1834" y="7813"/>
                </a:cubicBezTo>
                <a:cubicBezTo>
                  <a:pt x="1846" y="7887"/>
                  <a:pt x="1834" y="7898"/>
                  <a:pt x="1803" y="7920"/>
                </a:cubicBezTo>
                <a:cubicBezTo>
                  <a:pt x="1770" y="7941"/>
                  <a:pt x="1770" y="7952"/>
                  <a:pt x="1792" y="8006"/>
                </a:cubicBezTo>
                <a:cubicBezTo>
                  <a:pt x="1803" y="8059"/>
                  <a:pt x="1803" y="8080"/>
                  <a:pt x="1781" y="8134"/>
                </a:cubicBezTo>
                <a:cubicBezTo>
                  <a:pt x="1770" y="8166"/>
                  <a:pt x="1760" y="8209"/>
                  <a:pt x="1770" y="8242"/>
                </a:cubicBezTo>
                <a:cubicBezTo>
                  <a:pt x="1781" y="8316"/>
                  <a:pt x="1781" y="8638"/>
                  <a:pt x="1760" y="8681"/>
                </a:cubicBezTo>
                <a:cubicBezTo>
                  <a:pt x="1749" y="8724"/>
                  <a:pt x="1781" y="8928"/>
                  <a:pt x="1813" y="8992"/>
                </a:cubicBezTo>
                <a:cubicBezTo>
                  <a:pt x="1824" y="9014"/>
                  <a:pt x="1824" y="9046"/>
                  <a:pt x="1813" y="9067"/>
                </a:cubicBezTo>
                <a:cubicBezTo>
                  <a:pt x="1813" y="9089"/>
                  <a:pt x="1813" y="9121"/>
                  <a:pt x="1824" y="9143"/>
                </a:cubicBezTo>
                <a:cubicBezTo>
                  <a:pt x="1834" y="9153"/>
                  <a:pt x="1846" y="9217"/>
                  <a:pt x="1846" y="9282"/>
                </a:cubicBezTo>
                <a:cubicBezTo>
                  <a:pt x="1846" y="9336"/>
                  <a:pt x="1856" y="9400"/>
                  <a:pt x="1867" y="9421"/>
                </a:cubicBezTo>
                <a:cubicBezTo>
                  <a:pt x="1910" y="9529"/>
                  <a:pt x="1996" y="9754"/>
                  <a:pt x="1996" y="9765"/>
                </a:cubicBezTo>
                <a:cubicBezTo>
                  <a:pt x="2006" y="9775"/>
                  <a:pt x="2006" y="9818"/>
                  <a:pt x="2017" y="9872"/>
                </a:cubicBezTo>
                <a:cubicBezTo>
                  <a:pt x="2017" y="9925"/>
                  <a:pt x="2017" y="9979"/>
                  <a:pt x="2039" y="9990"/>
                </a:cubicBezTo>
                <a:cubicBezTo>
                  <a:pt x="2060" y="10011"/>
                  <a:pt x="2060" y="10075"/>
                  <a:pt x="2039" y="10086"/>
                </a:cubicBezTo>
                <a:cubicBezTo>
                  <a:pt x="2017" y="10097"/>
                  <a:pt x="2028" y="10151"/>
                  <a:pt x="2070" y="10215"/>
                </a:cubicBezTo>
                <a:cubicBezTo>
                  <a:pt x="2092" y="10247"/>
                  <a:pt x="2125" y="10322"/>
                  <a:pt x="2135" y="10365"/>
                </a:cubicBezTo>
                <a:cubicBezTo>
                  <a:pt x="2156" y="10483"/>
                  <a:pt x="2178" y="10516"/>
                  <a:pt x="2210" y="10516"/>
                </a:cubicBezTo>
                <a:cubicBezTo>
                  <a:pt x="2221" y="10516"/>
                  <a:pt x="2232" y="10537"/>
                  <a:pt x="2232" y="10569"/>
                </a:cubicBezTo>
                <a:cubicBezTo>
                  <a:pt x="2232" y="10666"/>
                  <a:pt x="2275" y="10848"/>
                  <a:pt x="2318" y="10933"/>
                </a:cubicBezTo>
                <a:cubicBezTo>
                  <a:pt x="2339" y="10976"/>
                  <a:pt x="2361" y="11030"/>
                  <a:pt x="2361" y="11052"/>
                </a:cubicBezTo>
                <a:cubicBezTo>
                  <a:pt x="2361" y="11062"/>
                  <a:pt x="2371" y="11095"/>
                  <a:pt x="2382" y="11105"/>
                </a:cubicBezTo>
                <a:cubicBezTo>
                  <a:pt x="2392" y="11116"/>
                  <a:pt x="2414" y="11148"/>
                  <a:pt x="2414" y="11169"/>
                </a:cubicBezTo>
                <a:cubicBezTo>
                  <a:pt x="2425" y="11191"/>
                  <a:pt x="2446" y="11234"/>
                  <a:pt x="2478" y="11277"/>
                </a:cubicBezTo>
                <a:cubicBezTo>
                  <a:pt x="2500" y="11309"/>
                  <a:pt x="2521" y="11352"/>
                  <a:pt x="2521" y="11374"/>
                </a:cubicBezTo>
                <a:cubicBezTo>
                  <a:pt x="2521" y="11395"/>
                  <a:pt x="2564" y="11459"/>
                  <a:pt x="2618" y="11524"/>
                </a:cubicBezTo>
                <a:cubicBezTo>
                  <a:pt x="2671" y="11588"/>
                  <a:pt x="2735" y="11663"/>
                  <a:pt x="2757" y="11706"/>
                </a:cubicBezTo>
                <a:cubicBezTo>
                  <a:pt x="2821" y="11792"/>
                  <a:pt x="2854" y="11824"/>
                  <a:pt x="2950" y="11899"/>
                </a:cubicBezTo>
                <a:cubicBezTo>
                  <a:pt x="2993" y="11931"/>
                  <a:pt x="3026" y="11974"/>
                  <a:pt x="3026" y="11996"/>
                </a:cubicBezTo>
                <a:cubicBezTo>
                  <a:pt x="3026" y="12006"/>
                  <a:pt x="3036" y="12028"/>
                  <a:pt x="3047" y="12039"/>
                </a:cubicBezTo>
                <a:cubicBezTo>
                  <a:pt x="3068" y="12049"/>
                  <a:pt x="3079" y="12070"/>
                  <a:pt x="3079" y="12082"/>
                </a:cubicBezTo>
                <a:cubicBezTo>
                  <a:pt x="3079" y="12113"/>
                  <a:pt x="3133" y="12199"/>
                  <a:pt x="3219" y="12296"/>
                </a:cubicBezTo>
                <a:cubicBezTo>
                  <a:pt x="3262" y="12349"/>
                  <a:pt x="3283" y="12382"/>
                  <a:pt x="3283" y="12392"/>
                </a:cubicBezTo>
                <a:cubicBezTo>
                  <a:pt x="3283" y="12403"/>
                  <a:pt x="3315" y="12435"/>
                  <a:pt x="3358" y="12468"/>
                </a:cubicBezTo>
                <a:cubicBezTo>
                  <a:pt x="3401" y="12511"/>
                  <a:pt x="3455" y="12575"/>
                  <a:pt x="3486" y="12650"/>
                </a:cubicBezTo>
                <a:cubicBezTo>
                  <a:pt x="3529" y="12735"/>
                  <a:pt x="3562" y="12778"/>
                  <a:pt x="3594" y="12778"/>
                </a:cubicBezTo>
                <a:cubicBezTo>
                  <a:pt x="3615" y="12790"/>
                  <a:pt x="3626" y="12800"/>
                  <a:pt x="3626" y="12811"/>
                </a:cubicBezTo>
                <a:cubicBezTo>
                  <a:pt x="3626" y="12821"/>
                  <a:pt x="3648" y="12843"/>
                  <a:pt x="3669" y="12864"/>
                </a:cubicBezTo>
                <a:cubicBezTo>
                  <a:pt x="3691" y="12897"/>
                  <a:pt x="3701" y="12918"/>
                  <a:pt x="3701" y="12940"/>
                </a:cubicBezTo>
                <a:cubicBezTo>
                  <a:pt x="3691" y="12971"/>
                  <a:pt x="3701" y="12993"/>
                  <a:pt x="3755" y="13025"/>
                </a:cubicBezTo>
                <a:cubicBezTo>
                  <a:pt x="3787" y="13047"/>
                  <a:pt x="3819" y="13079"/>
                  <a:pt x="3819" y="13090"/>
                </a:cubicBezTo>
                <a:cubicBezTo>
                  <a:pt x="3819" y="13100"/>
                  <a:pt x="3872" y="13154"/>
                  <a:pt x="3927" y="13207"/>
                </a:cubicBezTo>
                <a:cubicBezTo>
                  <a:pt x="3980" y="13261"/>
                  <a:pt x="4044" y="13347"/>
                  <a:pt x="4066" y="13379"/>
                </a:cubicBezTo>
                <a:cubicBezTo>
                  <a:pt x="4077" y="13422"/>
                  <a:pt x="4120" y="13465"/>
                  <a:pt x="4141" y="13476"/>
                </a:cubicBezTo>
                <a:cubicBezTo>
                  <a:pt x="4163" y="13497"/>
                  <a:pt x="4184" y="13519"/>
                  <a:pt x="4184" y="13540"/>
                </a:cubicBezTo>
                <a:cubicBezTo>
                  <a:pt x="4184" y="13572"/>
                  <a:pt x="4216" y="13615"/>
                  <a:pt x="4280" y="13691"/>
                </a:cubicBezTo>
                <a:cubicBezTo>
                  <a:pt x="4387" y="13787"/>
                  <a:pt x="4441" y="13872"/>
                  <a:pt x="4463" y="13958"/>
                </a:cubicBezTo>
                <a:cubicBezTo>
                  <a:pt x="4463" y="13980"/>
                  <a:pt x="4495" y="14023"/>
                  <a:pt x="4538" y="14055"/>
                </a:cubicBezTo>
                <a:cubicBezTo>
                  <a:pt x="4570" y="14087"/>
                  <a:pt x="4602" y="14120"/>
                  <a:pt x="4602" y="14130"/>
                </a:cubicBezTo>
                <a:cubicBezTo>
                  <a:pt x="4602" y="14141"/>
                  <a:pt x="4623" y="14173"/>
                  <a:pt x="4656" y="14205"/>
                </a:cubicBezTo>
                <a:cubicBezTo>
                  <a:pt x="4677" y="14227"/>
                  <a:pt x="4709" y="14270"/>
                  <a:pt x="4709" y="14280"/>
                </a:cubicBezTo>
                <a:cubicBezTo>
                  <a:pt x="4709" y="14313"/>
                  <a:pt x="4731" y="14334"/>
                  <a:pt x="4785" y="14366"/>
                </a:cubicBezTo>
                <a:cubicBezTo>
                  <a:pt x="4828" y="14387"/>
                  <a:pt x="4870" y="14430"/>
                  <a:pt x="4892" y="14473"/>
                </a:cubicBezTo>
                <a:cubicBezTo>
                  <a:pt x="4902" y="14506"/>
                  <a:pt x="4935" y="14537"/>
                  <a:pt x="4956" y="14537"/>
                </a:cubicBezTo>
                <a:cubicBezTo>
                  <a:pt x="4978" y="14537"/>
                  <a:pt x="5009" y="14570"/>
                  <a:pt x="5031" y="14602"/>
                </a:cubicBezTo>
                <a:cubicBezTo>
                  <a:pt x="5052" y="14623"/>
                  <a:pt x="5106" y="14666"/>
                  <a:pt x="5149" y="14688"/>
                </a:cubicBezTo>
                <a:cubicBezTo>
                  <a:pt x="5192" y="14709"/>
                  <a:pt x="5278" y="14763"/>
                  <a:pt x="5342" y="14816"/>
                </a:cubicBezTo>
                <a:cubicBezTo>
                  <a:pt x="5460" y="14924"/>
                  <a:pt x="5557" y="14988"/>
                  <a:pt x="5632" y="15021"/>
                </a:cubicBezTo>
                <a:cubicBezTo>
                  <a:pt x="5653" y="15021"/>
                  <a:pt x="5686" y="15042"/>
                  <a:pt x="5686" y="15042"/>
                </a:cubicBezTo>
                <a:cubicBezTo>
                  <a:pt x="5696" y="15052"/>
                  <a:pt x="5814" y="15106"/>
                  <a:pt x="5889" y="15138"/>
                </a:cubicBezTo>
                <a:cubicBezTo>
                  <a:pt x="5922" y="15149"/>
                  <a:pt x="5953" y="15181"/>
                  <a:pt x="5965" y="15214"/>
                </a:cubicBezTo>
                <a:cubicBezTo>
                  <a:pt x="5986" y="15257"/>
                  <a:pt x="5996" y="15267"/>
                  <a:pt x="6061" y="15278"/>
                </a:cubicBezTo>
                <a:cubicBezTo>
                  <a:pt x="6104" y="15278"/>
                  <a:pt x="6136" y="15299"/>
                  <a:pt x="6146" y="15310"/>
                </a:cubicBezTo>
                <a:cubicBezTo>
                  <a:pt x="6158" y="15310"/>
                  <a:pt x="6189" y="15321"/>
                  <a:pt x="6222" y="15321"/>
                </a:cubicBezTo>
                <a:cubicBezTo>
                  <a:pt x="6243" y="15321"/>
                  <a:pt x="6297" y="15342"/>
                  <a:pt x="6329" y="15364"/>
                </a:cubicBezTo>
                <a:cubicBezTo>
                  <a:pt x="6361" y="15385"/>
                  <a:pt x="6404" y="15407"/>
                  <a:pt x="6436" y="15407"/>
                </a:cubicBezTo>
                <a:cubicBezTo>
                  <a:pt x="6458" y="15407"/>
                  <a:pt x="6501" y="15417"/>
                  <a:pt x="6522" y="15428"/>
                </a:cubicBezTo>
                <a:cubicBezTo>
                  <a:pt x="6541" y="15441"/>
                  <a:pt x="6559" y="15446"/>
                  <a:pt x="6580" y="15446"/>
                </a:cubicBezTo>
                <a:cubicBezTo>
                  <a:pt x="6595" y="15446"/>
                  <a:pt x="6612" y="15443"/>
                  <a:pt x="6630" y="15438"/>
                </a:cubicBezTo>
                <a:cubicBezTo>
                  <a:pt x="6672" y="15438"/>
                  <a:pt x="6704" y="15438"/>
                  <a:pt x="6737" y="15460"/>
                </a:cubicBezTo>
                <a:cubicBezTo>
                  <a:pt x="6762" y="15473"/>
                  <a:pt x="6780" y="15478"/>
                  <a:pt x="6797" y="15478"/>
                </a:cubicBezTo>
                <a:cubicBezTo>
                  <a:pt x="6809" y="15478"/>
                  <a:pt x="6820" y="15475"/>
                  <a:pt x="6833" y="15471"/>
                </a:cubicBezTo>
                <a:cubicBezTo>
                  <a:pt x="6849" y="15460"/>
                  <a:pt x="6863" y="15455"/>
                  <a:pt x="6878" y="15455"/>
                </a:cubicBezTo>
                <a:cubicBezTo>
                  <a:pt x="6892" y="15455"/>
                  <a:pt x="6908" y="15460"/>
                  <a:pt x="6930" y="15471"/>
                </a:cubicBezTo>
                <a:cubicBezTo>
                  <a:pt x="6953" y="15487"/>
                  <a:pt x="6982" y="15497"/>
                  <a:pt x="7005" y="15497"/>
                </a:cubicBezTo>
                <a:cubicBezTo>
                  <a:pt x="7013" y="15497"/>
                  <a:pt x="7020" y="15495"/>
                  <a:pt x="7026" y="15493"/>
                </a:cubicBezTo>
                <a:lnTo>
                  <a:pt x="7069" y="15493"/>
                </a:lnTo>
                <a:cubicBezTo>
                  <a:pt x="7069" y="15503"/>
                  <a:pt x="7123" y="15514"/>
                  <a:pt x="7187" y="15524"/>
                </a:cubicBezTo>
                <a:cubicBezTo>
                  <a:pt x="7241" y="15524"/>
                  <a:pt x="7316" y="15535"/>
                  <a:pt x="7337" y="15557"/>
                </a:cubicBezTo>
                <a:cubicBezTo>
                  <a:pt x="7350" y="15561"/>
                  <a:pt x="7364" y="15564"/>
                  <a:pt x="7380" y="15564"/>
                </a:cubicBezTo>
                <a:cubicBezTo>
                  <a:pt x="7405" y="15564"/>
                  <a:pt x="7437" y="15558"/>
                  <a:pt x="7488" y="15546"/>
                </a:cubicBezTo>
                <a:cubicBezTo>
                  <a:pt x="7523" y="15542"/>
                  <a:pt x="7548" y="15540"/>
                  <a:pt x="7569" y="15540"/>
                </a:cubicBezTo>
                <a:cubicBezTo>
                  <a:pt x="7608" y="15540"/>
                  <a:pt x="7636" y="15547"/>
                  <a:pt x="7691" y="15567"/>
                </a:cubicBezTo>
                <a:cubicBezTo>
                  <a:pt x="7745" y="15578"/>
                  <a:pt x="7809" y="15600"/>
                  <a:pt x="7831" y="15600"/>
                </a:cubicBezTo>
                <a:cubicBezTo>
                  <a:pt x="7852" y="15600"/>
                  <a:pt x="7917" y="15610"/>
                  <a:pt x="7960" y="15621"/>
                </a:cubicBezTo>
                <a:cubicBezTo>
                  <a:pt x="7986" y="15626"/>
                  <a:pt x="8010" y="15629"/>
                  <a:pt x="8030" y="15629"/>
                </a:cubicBezTo>
                <a:cubicBezTo>
                  <a:pt x="8050" y="15629"/>
                  <a:pt x="8066" y="15626"/>
                  <a:pt x="8077" y="15621"/>
                </a:cubicBezTo>
                <a:cubicBezTo>
                  <a:pt x="8088" y="15616"/>
                  <a:pt x="8112" y="15613"/>
                  <a:pt x="8146" y="15613"/>
                </a:cubicBezTo>
                <a:cubicBezTo>
                  <a:pt x="8179" y="15613"/>
                  <a:pt x="8222" y="15616"/>
                  <a:pt x="8270" y="15621"/>
                </a:cubicBezTo>
                <a:cubicBezTo>
                  <a:pt x="8305" y="15624"/>
                  <a:pt x="8333" y="15625"/>
                  <a:pt x="8357" y="15625"/>
                </a:cubicBezTo>
                <a:cubicBezTo>
                  <a:pt x="8415" y="15625"/>
                  <a:pt x="8450" y="15618"/>
                  <a:pt x="8496" y="15610"/>
                </a:cubicBezTo>
                <a:cubicBezTo>
                  <a:pt x="8535" y="15594"/>
                  <a:pt x="8574" y="15585"/>
                  <a:pt x="8610" y="15585"/>
                </a:cubicBezTo>
                <a:cubicBezTo>
                  <a:pt x="8622" y="15585"/>
                  <a:pt x="8635" y="15586"/>
                  <a:pt x="8646" y="15589"/>
                </a:cubicBezTo>
                <a:cubicBezTo>
                  <a:pt x="8660" y="15592"/>
                  <a:pt x="8673" y="15593"/>
                  <a:pt x="8685" y="15593"/>
                </a:cubicBezTo>
                <a:cubicBezTo>
                  <a:pt x="8718" y="15593"/>
                  <a:pt x="8746" y="15583"/>
                  <a:pt x="8785" y="15567"/>
                </a:cubicBezTo>
                <a:cubicBezTo>
                  <a:pt x="8808" y="15560"/>
                  <a:pt x="8831" y="15552"/>
                  <a:pt x="8849" y="15552"/>
                </a:cubicBezTo>
                <a:cubicBezTo>
                  <a:pt x="8857" y="15552"/>
                  <a:pt x="8865" y="15554"/>
                  <a:pt x="8871" y="15557"/>
                </a:cubicBezTo>
                <a:cubicBezTo>
                  <a:pt x="8882" y="15557"/>
                  <a:pt x="8925" y="15557"/>
                  <a:pt x="8978" y="15535"/>
                </a:cubicBezTo>
                <a:cubicBezTo>
                  <a:pt x="9021" y="15524"/>
                  <a:pt x="9097" y="15514"/>
                  <a:pt x="9128" y="15514"/>
                </a:cubicBezTo>
                <a:lnTo>
                  <a:pt x="9321" y="15514"/>
                </a:lnTo>
                <a:cubicBezTo>
                  <a:pt x="9333" y="15514"/>
                  <a:pt x="9386" y="15514"/>
                  <a:pt x="9429" y="15503"/>
                </a:cubicBezTo>
                <a:cubicBezTo>
                  <a:pt x="9460" y="15490"/>
                  <a:pt x="9484" y="15485"/>
                  <a:pt x="9507" y="15485"/>
                </a:cubicBezTo>
                <a:cubicBezTo>
                  <a:pt x="9523" y="15485"/>
                  <a:pt x="9539" y="15488"/>
                  <a:pt x="9557" y="15493"/>
                </a:cubicBezTo>
                <a:cubicBezTo>
                  <a:pt x="9570" y="15501"/>
                  <a:pt x="9582" y="15504"/>
                  <a:pt x="9597" y="15504"/>
                </a:cubicBezTo>
                <a:cubicBezTo>
                  <a:pt x="9622" y="15504"/>
                  <a:pt x="9654" y="15495"/>
                  <a:pt x="9708" y="15481"/>
                </a:cubicBezTo>
                <a:cubicBezTo>
                  <a:pt x="9772" y="15460"/>
                  <a:pt x="9847" y="15438"/>
                  <a:pt x="9869" y="15428"/>
                </a:cubicBezTo>
                <a:cubicBezTo>
                  <a:pt x="9891" y="15420"/>
                  <a:pt x="9920" y="15413"/>
                  <a:pt x="9942" y="15413"/>
                </a:cubicBezTo>
                <a:cubicBezTo>
                  <a:pt x="9951" y="15413"/>
                  <a:pt x="9959" y="15414"/>
                  <a:pt x="9965" y="15417"/>
                </a:cubicBezTo>
                <a:cubicBezTo>
                  <a:pt x="9986" y="15417"/>
                  <a:pt x="10029" y="15407"/>
                  <a:pt x="10051" y="15396"/>
                </a:cubicBezTo>
                <a:cubicBezTo>
                  <a:pt x="10083" y="15374"/>
                  <a:pt x="10115" y="15374"/>
                  <a:pt x="10126" y="15374"/>
                </a:cubicBezTo>
                <a:cubicBezTo>
                  <a:pt x="10133" y="15377"/>
                  <a:pt x="10140" y="15379"/>
                  <a:pt x="10147" y="15379"/>
                </a:cubicBezTo>
                <a:cubicBezTo>
                  <a:pt x="10166" y="15379"/>
                  <a:pt x="10186" y="15371"/>
                  <a:pt x="10201" y="15364"/>
                </a:cubicBezTo>
                <a:cubicBezTo>
                  <a:pt x="10265" y="15353"/>
                  <a:pt x="10384" y="15331"/>
                  <a:pt x="10544" y="15310"/>
                </a:cubicBezTo>
                <a:cubicBezTo>
                  <a:pt x="10587" y="15299"/>
                  <a:pt x="10663" y="15288"/>
                  <a:pt x="10694" y="15278"/>
                </a:cubicBezTo>
                <a:cubicBezTo>
                  <a:pt x="10737" y="15267"/>
                  <a:pt x="10791" y="15257"/>
                  <a:pt x="10823" y="15257"/>
                </a:cubicBezTo>
                <a:cubicBezTo>
                  <a:pt x="10856" y="15257"/>
                  <a:pt x="10909" y="15235"/>
                  <a:pt x="10942" y="15214"/>
                </a:cubicBezTo>
                <a:cubicBezTo>
                  <a:pt x="10979" y="15189"/>
                  <a:pt x="11002" y="15178"/>
                  <a:pt x="11021" y="15178"/>
                </a:cubicBezTo>
                <a:cubicBezTo>
                  <a:pt x="11035" y="15178"/>
                  <a:pt x="11046" y="15183"/>
                  <a:pt x="11059" y="15192"/>
                </a:cubicBezTo>
                <a:cubicBezTo>
                  <a:pt x="11065" y="15195"/>
                  <a:pt x="11071" y="15196"/>
                  <a:pt x="11079" y="15196"/>
                </a:cubicBezTo>
                <a:cubicBezTo>
                  <a:pt x="11099" y="15196"/>
                  <a:pt x="11127" y="15186"/>
                  <a:pt x="11166" y="15171"/>
                </a:cubicBezTo>
                <a:cubicBezTo>
                  <a:pt x="11206" y="15155"/>
                  <a:pt x="11245" y="15145"/>
                  <a:pt x="11280" y="15145"/>
                </a:cubicBezTo>
                <a:cubicBezTo>
                  <a:pt x="11293" y="15145"/>
                  <a:pt x="11305" y="15146"/>
                  <a:pt x="11316" y="15149"/>
                </a:cubicBezTo>
                <a:cubicBezTo>
                  <a:pt x="11328" y="15151"/>
                  <a:pt x="11340" y="15152"/>
                  <a:pt x="11351" y="15152"/>
                </a:cubicBezTo>
                <a:cubicBezTo>
                  <a:pt x="11412" y="15152"/>
                  <a:pt x="11467" y="15128"/>
                  <a:pt x="11521" y="15074"/>
                </a:cubicBezTo>
                <a:cubicBezTo>
                  <a:pt x="11574" y="15031"/>
                  <a:pt x="11660" y="15009"/>
                  <a:pt x="11810" y="14988"/>
                </a:cubicBezTo>
                <a:lnTo>
                  <a:pt x="11896" y="14967"/>
                </a:lnTo>
                <a:cubicBezTo>
                  <a:pt x="11907" y="14956"/>
                  <a:pt x="11928" y="14945"/>
                  <a:pt x="11960" y="14945"/>
                </a:cubicBezTo>
                <a:cubicBezTo>
                  <a:pt x="12046" y="14945"/>
                  <a:pt x="12175" y="14913"/>
                  <a:pt x="12218" y="14870"/>
                </a:cubicBezTo>
                <a:cubicBezTo>
                  <a:pt x="12239" y="14849"/>
                  <a:pt x="12272" y="14838"/>
                  <a:pt x="12293" y="14838"/>
                </a:cubicBezTo>
                <a:cubicBezTo>
                  <a:pt x="12314" y="14838"/>
                  <a:pt x="12357" y="14816"/>
                  <a:pt x="12400" y="14795"/>
                </a:cubicBezTo>
                <a:cubicBezTo>
                  <a:pt x="12443" y="14773"/>
                  <a:pt x="12475" y="14773"/>
                  <a:pt x="12508" y="14773"/>
                </a:cubicBezTo>
                <a:cubicBezTo>
                  <a:pt x="12513" y="14776"/>
                  <a:pt x="12520" y="14778"/>
                  <a:pt x="12528" y="14778"/>
                </a:cubicBezTo>
                <a:cubicBezTo>
                  <a:pt x="12551" y="14778"/>
                  <a:pt x="12585" y="14765"/>
                  <a:pt x="12625" y="14742"/>
                </a:cubicBezTo>
                <a:cubicBezTo>
                  <a:pt x="12668" y="14709"/>
                  <a:pt x="12711" y="14688"/>
                  <a:pt x="12722" y="14688"/>
                </a:cubicBezTo>
                <a:cubicBezTo>
                  <a:pt x="12722" y="14688"/>
                  <a:pt x="12744" y="14677"/>
                  <a:pt x="12765" y="14656"/>
                </a:cubicBezTo>
                <a:cubicBezTo>
                  <a:pt x="12775" y="14634"/>
                  <a:pt x="12797" y="14623"/>
                  <a:pt x="12818" y="14623"/>
                </a:cubicBezTo>
                <a:cubicBezTo>
                  <a:pt x="12829" y="14623"/>
                  <a:pt x="12851" y="14602"/>
                  <a:pt x="12872" y="14592"/>
                </a:cubicBezTo>
                <a:cubicBezTo>
                  <a:pt x="12898" y="14574"/>
                  <a:pt x="12925" y="14556"/>
                  <a:pt x="12946" y="14556"/>
                </a:cubicBezTo>
                <a:cubicBezTo>
                  <a:pt x="12950" y="14556"/>
                  <a:pt x="12954" y="14557"/>
                  <a:pt x="12958" y="14559"/>
                </a:cubicBezTo>
                <a:cubicBezTo>
                  <a:pt x="13001" y="14559"/>
                  <a:pt x="13033" y="14549"/>
                  <a:pt x="13076" y="14506"/>
                </a:cubicBezTo>
                <a:cubicBezTo>
                  <a:pt x="13108" y="14473"/>
                  <a:pt x="13140" y="14441"/>
                  <a:pt x="13151" y="14441"/>
                </a:cubicBezTo>
                <a:cubicBezTo>
                  <a:pt x="13183" y="14441"/>
                  <a:pt x="13548" y="14151"/>
                  <a:pt x="13548" y="14120"/>
                </a:cubicBezTo>
                <a:cubicBezTo>
                  <a:pt x="13548" y="14108"/>
                  <a:pt x="13580" y="14055"/>
                  <a:pt x="13633" y="14012"/>
                </a:cubicBezTo>
                <a:lnTo>
                  <a:pt x="13730" y="13915"/>
                </a:lnTo>
                <a:cubicBezTo>
                  <a:pt x="13741" y="13905"/>
                  <a:pt x="13784" y="13830"/>
                  <a:pt x="13826" y="13744"/>
                </a:cubicBezTo>
                <a:cubicBezTo>
                  <a:pt x="13869" y="13648"/>
                  <a:pt x="13923" y="13562"/>
                  <a:pt x="13934" y="13540"/>
                </a:cubicBezTo>
                <a:cubicBezTo>
                  <a:pt x="13945" y="13508"/>
                  <a:pt x="13988" y="13443"/>
                  <a:pt x="14020" y="13390"/>
                </a:cubicBezTo>
                <a:cubicBezTo>
                  <a:pt x="14052" y="13326"/>
                  <a:pt x="14105" y="13261"/>
                  <a:pt x="14127" y="13250"/>
                </a:cubicBezTo>
                <a:cubicBezTo>
                  <a:pt x="14148" y="13219"/>
                  <a:pt x="14159" y="13197"/>
                  <a:pt x="14159" y="13176"/>
                </a:cubicBezTo>
                <a:cubicBezTo>
                  <a:pt x="14159" y="13164"/>
                  <a:pt x="14170" y="13133"/>
                  <a:pt x="14191" y="13111"/>
                </a:cubicBezTo>
                <a:cubicBezTo>
                  <a:pt x="14213" y="13100"/>
                  <a:pt x="14234" y="13068"/>
                  <a:pt x="14234" y="13068"/>
                </a:cubicBezTo>
                <a:cubicBezTo>
                  <a:pt x="14234" y="13057"/>
                  <a:pt x="14267" y="12993"/>
                  <a:pt x="14310" y="12940"/>
                </a:cubicBezTo>
                <a:cubicBezTo>
                  <a:pt x="14352" y="12875"/>
                  <a:pt x="14384" y="12821"/>
                  <a:pt x="14384" y="12811"/>
                </a:cubicBezTo>
                <a:cubicBezTo>
                  <a:pt x="14384" y="12790"/>
                  <a:pt x="14427" y="12735"/>
                  <a:pt x="14470" y="12693"/>
                </a:cubicBezTo>
                <a:cubicBezTo>
                  <a:pt x="14513" y="12639"/>
                  <a:pt x="14567" y="12575"/>
                  <a:pt x="14577" y="12554"/>
                </a:cubicBezTo>
                <a:cubicBezTo>
                  <a:pt x="14599" y="12521"/>
                  <a:pt x="14631" y="12478"/>
                  <a:pt x="14653" y="12457"/>
                </a:cubicBezTo>
                <a:cubicBezTo>
                  <a:pt x="14674" y="12425"/>
                  <a:pt x="14696" y="12382"/>
                  <a:pt x="14696" y="12371"/>
                </a:cubicBezTo>
                <a:cubicBezTo>
                  <a:pt x="14696" y="12349"/>
                  <a:pt x="14727" y="12318"/>
                  <a:pt x="14760" y="12296"/>
                </a:cubicBezTo>
                <a:cubicBezTo>
                  <a:pt x="14792" y="12275"/>
                  <a:pt x="14835" y="12221"/>
                  <a:pt x="14846" y="12167"/>
                </a:cubicBezTo>
                <a:cubicBezTo>
                  <a:pt x="14867" y="12124"/>
                  <a:pt x="14889" y="12092"/>
                  <a:pt x="14910" y="12092"/>
                </a:cubicBezTo>
                <a:cubicBezTo>
                  <a:pt x="14921" y="12092"/>
                  <a:pt x="14932" y="12070"/>
                  <a:pt x="14942" y="12049"/>
                </a:cubicBezTo>
                <a:cubicBezTo>
                  <a:pt x="14953" y="12039"/>
                  <a:pt x="14985" y="11996"/>
                  <a:pt x="15017" y="11974"/>
                </a:cubicBezTo>
                <a:cubicBezTo>
                  <a:pt x="15060" y="11931"/>
                  <a:pt x="15071" y="11899"/>
                  <a:pt x="15082" y="11856"/>
                </a:cubicBezTo>
                <a:cubicBezTo>
                  <a:pt x="15082" y="11824"/>
                  <a:pt x="15103" y="11749"/>
                  <a:pt x="15125" y="11695"/>
                </a:cubicBezTo>
                <a:cubicBezTo>
                  <a:pt x="15156" y="11641"/>
                  <a:pt x="15168" y="11577"/>
                  <a:pt x="15168" y="11545"/>
                </a:cubicBezTo>
                <a:cubicBezTo>
                  <a:pt x="15168" y="11513"/>
                  <a:pt x="15189" y="11481"/>
                  <a:pt x="15211" y="11459"/>
                </a:cubicBezTo>
                <a:cubicBezTo>
                  <a:pt x="15232" y="11438"/>
                  <a:pt x="15242" y="11417"/>
                  <a:pt x="15232" y="11374"/>
                </a:cubicBezTo>
                <a:cubicBezTo>
                  <a:pt x="15221" y="11331"/>
                  <a:pt x="15199" y="11223"/>
                  <a:pt x="15199" y="11181"/>
                </a:cubicBezTo>
                <a:cubicBezTo>
                  <a:pt x="15199" y="11181"/>
                  <a:pt x="15199" y="11159"/>
                  <a:pt x="15211" y="11148"/>
                </a:cubicBezTo>
                <a:cubicBezTo>
                  <a:pt x="15242" y="11062"/>
                  <a:pt x="15253" y="10837"/>
                  <a:pt x="15221" y="10794"/>
                </a:cubicBezTo>
                <a:cubicBezTo>
                  <a:pt x="15199" y="10773"/>
                  <a:pt x="15178" y="10601"/>
                  <a:pt x="15199" y="10601"/>
                </a:cubicBezTo>
                <a:cubicBezTo>
                  <a:pt x="15221" y="10601"/>
                  <a:pt x="15232" y="10473"/>
                  <a:pt x="15242" y="10311"/>
                </a:cubicBezTo>
                <a:cubicBezTo>
                  <a:pt x="15242" y="10258"/>
                  <a:pt x="15242" y="9958"/>
                  <a:pt x="15232" y="9775"/>
                </a:cubicBezTo>
                <a:lnTo>
                  <a:pt x="15232" y="9507"/>
                </a:lnTo>
                <a:cubicBezTo>
                  <a:pt x="15242" y="9014"/>
                  <a:pt x="15221" y="8381"/>
                  <a:pt x="15199" y="8327"/>
                </a:cubicBezTo>
                <a:cubicBezTo>
                  <a:pt x="15189" y="8306"/>
                  <a:pt x="15189" y="8263"/>
                  <a:pt x="15199" y="8230"/>
                </a:cubicBezTo>
                <a:cubicBezTo>
                  <a:pt x="15221" y="8177"/>
                  <a:pt x="15211" y="8145"/>
                  <a:pt x="15189" y="8037"/>
                </a:cubicBezTo>
                <a:cubicBezTo>
                  <a:pt x="15156" y="7930"/>
                  <a:pt x="15156" y="7898"/>
                  <a:pt x="15168" y="7770"/>
                </a:cubicBezTo>
                <a:cubicBezTo>
                  <a:pt x="15189" y="7598"/>
                  <a:pt x="15178" y="7437"/>
                  <a:pt x="15146" y="7222"/>
                </a:cubicBezTo>
                <a:cubicBezTo>
                  <a:pt x="15135" y="7136"/>
                  <a:pt x="15125" y="7051"/>
                  <a:pt x="15125" y="7019"/>
                </a:cubicBezTo>
                <a:cubicBezTo>
                  <a:pt x="15125" y="6997"/>
                  <a:pt x="15114" y="6965"/>
                  <a:pt x="15103" y="6954"/>
                </a:cubicBezTo>
                <a:cubicBezTo>
                  <a:pt x="15092" y="6943"/>
                  <a:pt x="15082" y="6890"/>
                  <a:pt x="15071" y="6847"/>
                </a:cubicBezTo>
                <a:cubicBezTo>
                  <a:pt x="15060" y="6793"/>
                  <a:pt x="15039" y="6729"/>
                  <a:pt x="15017" y="6697"/>
                </a:cubicBezTo>
                <a:cubicBezTo>
                  <a:pt x="14996" y="6654"/>
                  <a:pt x="14975" y="6611"/>
                  <a:pt x="14963" y="6525"/>
                </a:cubicBezTo>
                <a:cubicBezTo>
                  <a:pt x="14963" y="6471"/>
                  <a:pt x="14953" y="6397"/>
                  <a:pt x="14932" y="6375"/>
                </a:cubicBezTo>
                <a:cubicBezTo>
                  <a:pt x="14878" y="6278"/>
                  <a:pt x="14856" y="6204"/>
                  <a:pt x="14846" y="6118"/>
                </a:cubicBezTo>
                <a:cubicBezTo>
                  <a:pt x="14835" y="6075"/>
                  <a:pt x="14824" y="6021"/>
                  <a:pt x="14803" y="5999"/>
                </a:cubicBezTo>
                <a:cubicBezTo>
                  <a:pt x="14792" y="5978"/>
                  <a:pt x="14782" y="5935"/>
                  <a:pt x="14782" y="5903"/>
                </a:cubicBezTo>
                <a:cubicBezTo>
                  <a:pt x="14782" y="5860"/>
                  <a:pt x="14770" y="5828"/>
                  <a:pt x="14749" y="5806"/>
                </a:cubicBezTo>
                <a:cubicBezTo>
                  <a:pt x="14727" y="5785"/>
                  <a:pt x="14727" y="5742"/>
                  <a:pt x="14727" y="5678"/>
                </a:cubicBezTo>
                <a:cubicBezTo>
                  <a:pt x="14727" y="5592"/>
                  <a:pt x="14706" y="5549"/>
                  <a:pt x="14674" y="5463"/>
                </a:cubicBezTo>
                <a:cubicBezTo>
                  <a:pt x="14631" y="5388"/>
                  <a:pt x="14620" y="5345"/>
                  <a:pt x="14631" y="5313"/>
                </a:cubicBezTo>
                <a:cubicBezTo>
                  <a:pt x="14631" y="5291"/>
                  <a:pt x="14631" y="5260"/>
                  <a:pt x="14610" y="5227"/>
                </a:cubicBezTo>
                <a:cubicBezTo>
                  <a:pt x="14599" y="5206"/>
                  <a:pt x="14577" y="5163"/>
                  <a:pt x="14567" y="5131"/>
                </a:cubicBezTo>
                <a:cubicBezTo>
                  <a:pt x="14556" y="5098"/>
                  <a:pt x="14524" y="5045"/>
                  <a:pt x="14491" y="5002"/>
                </a:cubicBezTo>
                <a:cubicBezTo>
                  <a:pt x="14460" y="4959"/>
                  <a:pt x="14438" y="4916"/>
                  <a:pt x="14438" y="4895"/>
                </a:cubicBezTo>
                <a:cubicBezTo>
                  <a:pt x="14438" y="4874"/>
                  <a:pt x="14417" y="4831"/>
                  <a:pt x="14384" y="4788"/>
                </a:cubicBezTo>
                <a:cubicBezTo>
                  <a:pt x="14352" y="4745"/>
                  <a:pt x="14320" y="4691"/>
                  <a:pt x="14320" y="4669"/>
                </a:cubicBezTo>
                <a:cubicBezTo>
                  <a:pt x="14310" y="4648"/>
                  <a:pt x="14298" y="4626"/>
                  <a:pt x="14288" y="4616"/>
                </a:cubicBezTo>
                <a:cubicBezTo>
                  <a:pt x="14277" y="4605"/>
                  <a:pt x="14245" y="4573"/>
                  <a:pt x="14234" y="4530"/>
                </a:cubicBezTo>
                <a:cubicBezTo>
                  <a:pt x="14213" y="4498"/>
                  <a:pt x="14159" y="4433"/>
                  <a:pt x="14116" y="4402"/>
                </a:cubicBezTo>
                <a:cubicBezTo>
                  <a:pt x="14062" y="4359"/>
                  <a:pt x="14031" y="4316"/>
                  <a:pt x="14020" y="4273"/>
                </a:cubicBezTo>
                <a:cubicBezTo>
                  <a:pt x="14009" y="4230"/>
                  <a:pt x="13977" y="4197"/>
                  <a:pt x="13955" y="4187"/>
                </a:cubicBezTo>
                <a:cubicBezTo>
                  <a:pt x="13934" y="4176"/>
                  <a:pt x="13912" y="4154"/>
                  <a:pt x="13902" y="4133"/>
                </a:cubicBezTo>
                <a:cubicBezTo>
                  <a:pt x="13891" y="4112"/>
                  <a:pt x="13848" y="4058"/>
                  <a:pt x="13805" y="4004"/>
                </a:cubicBezTo>
                <a:cubicBezTo>
                  <a:pt x="13773" y="3951"/>
                  <a:pt x="13719" y="3887"/>
                  <a:pt x="13698" y="3854"/>
                </a:cubicBezTo>
                <a:cubicBezTo>
                  <a:pt x="13666" y="3822"/>
                  <a:pt x="13633" y="3779"/>
                  <a:pt x="13602" y="3768"/>
                </a:cubicBezTo>
                <a:cubicBezTo>
                  <a:pt x="13580" y="3747"/>
                  <a:pt x="13473" y="3651"/>
                  <a:pt x="13366" y="3554"/>
                </a:cubicBezTo>
                <a:cubicBezTo>
                  <a:pt x="13269" y="3458"/>
                  <a:pt x="13173" y="3372"/>
                  <a:pt x="13161" y="3372"/>
                </a:cubicBezTo>
                <a:cubicBezTo>
                  <a:pt x="13151" y="3372"/>
                  <a:pt x="13119" y="3339"/>
                  <a:pt x="13097" y="3286"/>
                </a:cubicBezTo>
                <a:cubicBezTo>
                  <a:pt x="13065" y="3211"/>
                  <a:pt x="13033" y="3179"/>
                  <a:pt x="12979" y="3157"/>
                </a:cubicBezTo>
                <a:cubicBezTo>
                  <a:pt x="12904" y="3103"/>
                  <a:pt x="12829" y="3017"/>
                  <a:pt x="12797" y="2953"/>
                </a:cubicBezTo>
                <a:cubicBezTo>
                  <a:pt x="12786" y="2921"/>
                  <a:pt x="12754" y="2867"/>
                  <a:pt x="12701" y="2836"/>
                </a:cubicBezTo>
                <a:cubicBezTo>
                  <a:pt x="12647" y="2781"/>
                  <a:pt x="12625" y="2760"/>
                  <a:pt x="12636" y="2739"/>
                </a:cubicBezTo>
                <a:cubicBezTo>
                  <a:pt x="12636" y="2717"/>
                  <a:pt x="12625" y="2685"/>
                  <a:pt x="12582" y="2653"/>
                </a:cubicBezTo>
                <a:cubicBezTo>
                  <a:pt x="12486" y="2557"/>
                  <a:pt x="12432" y="2492"/>
                  <a:pt x="12400" y="2438"/>
                </a:cubicBezTo>
                <a:cubicBezTo>
                  <a:pt x="12389" y="2406"/>
                  <a:pt x="12357" y="2385"/>
                  <a:pt x="12336" y="2374"/>
                </a:cubicBezTo>
                <a:cubicBezTo>
                  <a:pt x="12314" y="2374"/>
                  <a:pt x="12282" y="2342"/>
                  <a:pt x="12260" y="2310"/>
                </a:cubicBezTo>
                <a:cubicBezTo>
                  <a:pt x="12229" y="2278"/>
                  <a:pt x="12207" y="2256"/>
                  <a:pt x="12196" y="2256"/>
                </a:cubicBezTo>
                <a:cubicBezTo>
                  <a:pt x="12186" y="2256"/>
                  <a:pt x="12143" y="2224"/>
                  <a:pt x="12100" y="2192"/>
                </a:cubicBezTo>
                <a:cubicBezTo>
                  <a:pt x="12064" y="2156"/>
                  <a:pt x="12036" y="2135"/>
                  <a:pt x="12021" y="2135"/>
                </a:cubicBezTo>
                <a:cubicBezTo>
                  <a:pt x="12018" y="2135"/>
                  <a:pt x="12016" y="2136"/>
                  <a:pt x="12014" y="2138"/>
                </a:cubicBezTo>
                <a:cubicBezTo>
                  <a:pt x="11993" y="2138"/>
                  <a:pt x="11950" y="2116"/>
                  <a:pt x="11896" y="2074"/>
                </a:cubicBezTo>
                <a:cubicBezTo>
                  <a:pt x="11853" y="2042"/>
                  <a:pt x="11800" y="2009"/>
                  <a:pt x="11788" y="2009"/>
                </a:cubicBezTo>
                <a:cubicBezTo>
                  <a:pt x="11767" y="2009"/>
                  <a:pt x="11746" y="1999"/>
                  <a:pt x="11735" y="1988"/>
                </a:cubicBezTo>
                <a:cubicBezTo>
                  <a:pt x="11714" y="1977"/>
                  <a:pt x="11638" y="1956"/>
                  <a:pt x="11564" y="1945"/>
                </a:cubicBezTo>
                <a:cubicBezTo>
                  <a:pt x="11456" y="1923"/>
                  <a:pt x="11413" y="1913"/>
                  <a:pt x="11392" y="1880"/>
                </a:cubicBezTo>
                <a:cubicBezTo>
                  <a:pt x="11359" y="1838"/>
                  <a:pt x="11156" y="1816"/>
                  <a:pt x="10415" y="1806"/>
                </a:cubicBezTo>
                <a:lnTo>
                  <a:pt x="9869" y="1806"/>
                </a:lnTo>
                <a:cubicBezTo>
                  <a:pt x="9697" y="1806"/>
                  <a:pt x="9472" y="1816"/>
                  <a:pt x="9440" y="1838"/>
                </a:cubicBezTo>
                <a:cubicBezTo>
                  <a:pt x="9429" y="1843"/>
                  <a:pt x="9418" y="1846"/>
                  <a:pt x="9409" y="1846"/>
                </a:cubicBezTo>
                <a:cubicBezTo>
                  <a:pt x="9400" y="1846"/>
                  <a:pt x="9391" y="1843"/>
                  <a:pt x="9386" y="1838"/>
                </a:cubicBezTo>
                <a:cubicBezTo>
                  <a:pt x="9371" y="1830"/>
                  <a:pt x="9356" y="1823"/>
                  <a:pt x="9337" y="1823"/>
                </a:cubicBezTo>
                <a:cubicBezTo>
                  <a:pt x="9329" y="1823"/>
                  <a:pt x="9320" y="1824"/>
                  <a:pt x="9311" y="1827"/>
                </a:cubicBezTo>
                <a:cubicBezTo>
                  <a:pt x="9290" y="1827"/>
                  <a:pt x="9225" y="1849"/>
                  <a:pt x="9161" y="1859"/>
                </a:cubicBezTo>
                <a:cubicBezTo>
                  <a:pt x="9107" y="1870"/>
                  <a:pt x="9032" y="1875"/>
                  <a:pt x="8966" y="1875"/>
                </a:cubicBezTo>
                <a:cubicBezTo>
                  <a:pt x="8901" y="1875"/>
                  <a:pt x="8844" y="1870"/>
                  <a:pt x="8828" y="1859"/>
                </a:cubicBezTo>
                <a:cubicBezTo>
                  <a:pt x="8818" y="1859"/>
                  <a:pt x="8764" y="1859"/>
                  <a:pt x="8721" y="1870"/>
                </a:cubicBezTo>
                <a:cubicBezTo>
                  <a:pt x="8665" y="1889"/>
                  <a:pt x="8587" y="1900"/>
                  <a:pt x="8517" y="1900"/>
                </a:cubicBezTo>
                <a:cubicBezTo>
                  <a:pt x="8466" y="1900"/>
                  <a:pt x="8420" y="1894"/>
                  <a:pt x="8389" y="1880"/>
                </a:cubicBezTo>
                <a:cubicBezTo>
                  <a:pt x="8356" y="1880"/>
                  <a:pt x="8313" y="1880"/>
                  <a:pt x="8270" y="1892"/>
                </a:cubicBezTo>
                <a:cubicBezTo>
                  <a:pt x="8227" y="1892"/>
                  <a:pt x="8163" y="1902"/>
                  <a:pt x="8131" y="1902"/>
                </a:cubicBezTo>
                <a:cubicBezTo>
                  <a:pt x="8088" y="1902"/>
                  <a:pt x="8045" y="1902"/>
                  <a:pt x="8034" y="1913"/>
                </a:cubicBezTo>
                <a:cubicBezTo>
                  <a:pt x="8024" y="1923"/>
                  <a:pt x="7927" y="1923"/>
                  <a:pt x="7820" y="1923"/>
                </a:cubicBezTo>
                <a:cubicBezTo>
                  <a:pt x="7691" y="1923"/>
                  <a:pt x="7605" y="1935"/>
                  <a:pt x="7595" y="1945"/>
                </a:cubicBezTo>
                <a:cubicBezTo>
                  <a:pt x="7575" y="1958"/>
                  <a:pt x="7509" y="1968"/>
                  <a:pt x="7454" y="1968"/>
                </a:cubicBezTo>
                <a:cubicBezTo>
                  <a:pt x="7421" y="1968"/>
                  <a:pt x="7392" y="1964"/>
                  <a:pt x="7380" y="1956"/>
                </a:cubicBezTo>
                <a:cubicBezTo>
                  <a:pt x="7369" y="1956"/>
                  <a:pt x="7337" y="1956"/>
                  <a:pt x="7305" y="1966"/>
                </a:cubicBezTo>
                <a:cubicBezTo>
                  <a:pt x="7234" y="1992"/>
                  <a:pt x="7186" y="2007"/>
                  <a:pt x="7157" y="2007"/>
                </a:cubicBezTo>
                <a:cubicBezTo>
                  <a:pt x="7138" y="2007"/>
                  <a:pt x="7127" y="2001"/>
                  <a:pt x="7123" y="1988"/>
                </a:cubicBezTo>
                <a:cubicBezTo>
                  <a:pt x="7118" y="1978"/>
                  <a:pt x="7092" y="1973"/>
                  <a:pt x="7035" y="1973"/>
                </a:cubicBezTo>
                <a:cubicBezTo>
                  <a:pt x="6966" y="1973"/>
                  <a:pt x="6850" y="1981"/>
                  <a:pt x="6672" y="1999"/>
                </a:cubicBezTo>
                <a:cubicBezTo>
                  <a:pt x="6587" y="1999"/>
                  <a:pt x="6458" y="2009"/>
                  <a:pt x="6382" y="2009"/>
                </a:cubicBezTo>
                <a:cubicBezTo>
                  <a:pt x="6351" y="2006"/>
                  <a:pt x="6326" y="2005"/>
                  <a:pt x="6306" y="2005"/>
                </a:cubicBezTo>
                <a:cubicBezTo>
                  <a:pt x="6258" y="2005"/>
                  <a:pt x="6237" y="2012"/>
                  <a:pt x="6222" y="2020"/>
                </a:cubicBezTo>
                <a:cubicBezTo>
                  <a:pt x="6209" y="2033"/>
                  <a:pt x="6197" y="2038"/>
                  <a:pt x="6176" y="2038"/>
                </a:cubicBezTo>
                <a:cubicBezTo>
                  <a:pt x="6161" y="2038"/>
                  <a:pt x="6142" y="2035"/>
                  <a:pt x="6115" y="2031"/>
                </a:cubicBezTo>
                <a:cubicBezTo>
                  <a:pt x="6062" y="2021"/>
                  <a:pt x="6028" y="2016"/>
                  <a:pt x="6003" y="2016"/>
                </a:cubicBezTo>
                <a:cubicBezTo>
                  <a:pt x="5973" y="2016"/>
                  <a:pt x="5956" y="2024"/>
                  <a:pt x="5932" y="2042"/>
                </a:cubicBezTo>
                <a:cubicBezTo>
                  <a:pt x="5910" y="2063"/>
                  <a:pt x="5868" y="2074"/>
                  <a:pt x="5825" y="2074"/>
                </a:cubicBezTo>
                <a:cubicBezTo>
                  <a:pt x="5793" y="2085"/>
                  <a:pt x="5717" y="2085"/>
                  <a:pt x="5664" y="2106"/>
                </a:cubicBezTo>
                <a:cubicBezTo>
                  <a:pt x="5610" y="2116"/>
                  <a:pt x="5524" y="2128"/>
                  <a:pt x="5471" y="2128"/>
                </a:cubicBezTo>
                <a:cubicBezTo>
                  <a:pt x="5407" y="2128"/>
                  <a:pt x="5374" y="2138"/>
                  <a:pt x="5364" y="2149"/>
                </a:cubicBezTo>
                <a:cubicBezTo>
                  <a:pt x="5364" y="2171"/>
                  <a:pt x="5321" y="2192"/>
                  <a:pt x="5267" y="2213"/>
                </a:cubicBezTo>
                <a:cubicBezTo>
                  <a:pt x="5225" y="2234"/>
                  <a:pt x="5201" y="2246"/>
                  <a:pt x="5181" y="2246"/>
                </a:cubicBezTo>
                <a:cubicBezTo>
                  <a:pt x="5170" y="2246"/>
                  <a:pt x="5161" y="2242"/>
                  <a:pt x="5149" y="2235"/>
                </a:cubicBezTo>
                <a:cubicBezTo>
                  <a:pt x="5142" y="2231"/>
                  <a:pt x="5136" y="2229"/>
                  <a:pt x="5129" y="2229"/>
                </a:cubicBezTo>
                <a:cubicBezTo>
                  <a:pt x="5114" y="2229"/>
                  <a:pt x="5095" y="2238"/>
                  <a:pt x="5052" y="2267"/>
                </a:cubicBezTo>
                <a:cubicBezTo>
                  <a:pt x="5009" y="2299"/>
                  <a:pt x="4967" y="2321"/>
                  <a:pt x="4956" y="2321"/>
                </a:cubicBezTo>
                <a:cubicBezTo>
                  <a:pt x="4935" y="2321"/>
                  <a:pt x="4881" y="2352"/>
                  <a:pt x="4828" y="2385"/>
                </a:cubicBezTo>
                <a:cubicBezTo>
                  <a:pt x="4765" y="2420"/>
                  <a:pt x="4725" y="2441"/>
                  <a:pt x="4701" y="2441"/>
                </a:cubicBezTo>
                <a:cubicBezTo>
                  <a:pt x="4696" y="2441"/>
                  <a:pt x="4691" y="2440"/>
                  <a:pt x="4688" y="2438"/>
                </a:cubicBezTo>
                <a:cubicBezTo>
                  <a:pt x="4683" y="2437"/>
                  <a:pt x="4679" y="2437"/>
                  <a:pt x="4674" y="2437"/>
                </a:cubicBezTo>
                <a:cubicBezTo>
                  <a:pt x="4632" y="2437"/>
                  <a:pt x="4572" y="2478"/>
                  <a:pt x="4495" y="2545"/>
                </a:cubicBezTo>
                <a:cubicBezTo>
                  <a:pt x="4463" y="2578"/>
                  <a:pt x="4420" y="2600"/>
                  <a:pt x="4377" y="2600"/>
                </a:cubicBezTo>
                <a:cubicBezTo>
                  <a:pt x="4334" y="2610"/>
                  <a:pt x="4237" y="2653"/>
                  <a:pt x="4163" y="2696"/>
                </a:cubicBezTo>
                <a:cubicBezTo>
                  <a:pt x="4077" y="2739"/>
                  <a:pt x="4001" y="2771"/>
                  <a:pt x="3980" y="2771"/>
                </a:cubicBezTo>
                <a:cubicBezTo>
                  <a:pt x="3958" y="2771"/>
                  <a:pt x="3819" y="2836"/>
                  <a:pt x="3722" y="2878"/>
                </a:cubicBezTo>
                <a:cubicBezTo>
                  <a:pt x="3691" y="2900"/>
                  <a:pt x="3637" y="2910"/>
                  <a:pt x="3583" y="2910"/>
                </a:cubicBezTo>
                <a:cubicBezTo>
                  <a:pt x="3519" y="2910"/>
                  <a:pt x="3497" y="2910"/>
                  <a:pt x="3476" y="2932"/>
                </a:cubicBezTo>
                <a:cubicBezTo>
                  <a:pt x="3457" y="2961"/>
                  <a:pt x="3378" y="2998"/>
                  <a:pt x="3339" y="2998"/>
                </a:cubicBezTo>
                <a:cubicBezTo>
                  <a:pt x="3334" y="2998"/>
                  <a:pt x="3329" y="2997"/>
                  <a:pt x="3326" y="2996"/>
                </a:cubicBezTo>
                <a:cubicBezTo>
                  <a:pt x="3324" y="2994"/>
                  <a:pt x="3321" y="2993"/>
                  <a:pt x="3317" y="2993"/>
                </a:cubicBezTo>
                <a:cubicBezTo>
                  <a:pt x="3297" y="2993"/>
                  <a:pt x="3254" y="3013"/>
                  <a:pt x="3219" y="3039"/>
                </a:cubicBezTo>
                <a:cubicBezTo>
                  <a:pt x="3165" y="3060"/>
                  <a:pt x="3100" y="3082"/>
                  <a:pt x="3068" y="3082"/>
                </a:cubicBezTo>
                <a:cubicBezTo>
                  <a:pt x="3036" y="3082"/>
                  <a:pt x="3004" y="3103"/>
                  <a:pt x="2983" y="3125"/>
                </a:cubicBezTo>
                <a:cubicBezTo>
                  <a:pt x="2940" y="3168"/>
                  <a:pt x="2875" y="3200"/>
                  <a:pt x="2725" y="3265"/>
                </a:cubicBezTo>
                <a:cubicBezTo>
                  <a:pt x="2704" y="3275"/>
                  <a:pt x="2682" y="3296"/>
                  <a:pt x="2671" y="3318"/>
                </a:cubicBezTo>
                <a:cubicBezTo>
                  <a:pt x="2671" y="3350"/>
                  <a:pt x="2639" y="3372"/>
                  <a:pt x="2564" y="3415"/>
                </a:cubicBezTo>
                <a:cubicBezTo>
                  <a:pt x="2478" y="3468"/>
                  <a:pt x="2457" y="3489"/>
                  <a:pt x="2446" y="3522"/>
                </a:cubicBezTo>
                <a:cubicBezTo>
                  <a:pt x="2446" y="3554"/>
                  <a:pt x="2425" y="3586"/>
                  <a:pt x="2392" y="3597"/>
                </a:cubicBezTo>
                <a:cubicBezTo>
                  <a:pt x="2318" y="3640"/>
                  <a:pt x="2178" y="3790"/>
                  <a:pt x="2167" y="3844"/>
                </a:cubicBezTo>
                <a:cubicBezTo>
                  <a:pt x="2167" y="3876"/>
                  <a:pt x="2146" y="3918"/>
                  <a:pt x="2125" y="3940"/>
                </a:cubicBezTo>
                <a:cubicBezTo>
                  <a:pt x="2070" y="4004"/>
                  <a:pt x="1803" y="4498"/>
                  <a:pt x="1803" y="4541"/>
                </a:cubicBezTo>
                <a:cubicBezTo>
                  <a:pt x="1803" y="4552"/>
                  <a:pt x="1781" y="4595"/>
                  <a:pt x="1749" y="4638"/>
                </a:cubicBezTo>
                <a:cubicBezTo>
                  <a:pt x="1717" y="4680"/>
                  <a:pt x="1695" y="4723"/>
                  <a:pt x="1695" y="4755"/>
                </a:cubicBezTo>
                <a:cubicBezTo>
                  <a:pt x="1695" y="4788"/>
                  <a:pt x="1674" y="4841"/>
                  <a:pt x="1653" y="4884"/>
                </a:cubicBezTo>
                <a:cubicBezTo>
                  <a:pt x="1631" y="4927"/>
                  <a:pt x="1610" y="4970"/>
                  <a:pt x="1610" y="4991"/>
                </a:cubicBezTo>
                <a:cubicBezTo>
                  <a:pt x="1610" y="5013"/>
                  <a:pt x="1599" y="5034"/>
                  <a:pt x="1588" y="5055"/>
                </a:cubicBezTo>
                <a:cubicBezTo>
                  <a:pt x="1577" y="5077"/>
                  <a:pt x="1567" y="5109"/>
                  <a:pt x="1567" y="5141"/>
                </a:cubicBezTo>
                <a:cubicBezTo>
                  <a:pt x="1567" y="5195"/>
                  <a:pt x="1556" y="5206"/>
                  <a:pt x="1470" y="5388"/>
                </a:cubicBezTo>
                <a:cubicBezTo>
                  <a:pt x="1438" y="5453"/>
                  <a:pt x="1417" y="5506"/>
                  <a:pt x="1427" y="5527"/>
                </a:cubicBezTo>
                <a:cubicBezTo>
                  <a:pt x="1427" y="5549"/>
                  <a:pt x="1417" y="5592"/>
                  <a:pt x="1384" y="5646"/>
                </a:cubicBezTo>
                <a:cubicBezTo>
                  <a:pt x="1331" y="5720"/>
                  <a:pt x="1331" y="5753"/>
                  <a:pt x="1320" y="5839"/>
                </a:cubicBezTo>
                <a:cubicBezTo>
                  <a:pt x="1320" y="5914"/>
                  <a:pt x="1309" y="5956"/>
                  <a:pt x="1288" y="5999"/>
                </a:cubicBezTo>
                <a:cubicBezTo>
                  <a:pt x="1266" y="6032"/>
                  <a:pt x="1255" y="6064"/>
                  <a:pt x="1255" y="6075"/>
                </a:cubicBezTo>
                <a:cubicBezTo>
                  <a:pt x="1255" y="6085"/>
                  <a:pt x="1234" y="6118"/>
                  <a:pt x="1212" y="6139"/>
                </a:cubicBezTo>
                <a:cubicBezTo>
                  <a:pt x="1181" y="6182"/>
                  <a:pt x="1169" y="6204"/>
                  <a:pt x="1181" y="6246"/>
                </a:cubicBezTo>
                <a:cubicBezTo>
                  <a:pt x="1191" y="6300"/>
                  <a:pt x="1191" y="6311"/>
                  <a:pt x="1148" y="6332"/>
                </a:cubicBezTo>
                <a:cubicBezTo>
                  <a:pt x="1116" y="6354"/>
                  <a:pt x="1105" y="6375"/>
                  <a:pt x="1105" y="6418"/>
                </a:cubicBezTo>
                <a:cubicBezTo>
                  <a:pt x="1105" y="6450"/>
                  <a:pt x="1105" y="6493"/>
                  <a:pt x="1095" y="6525"/>
                </a:cubicBezTo>
                <a:cubicBezTo>
                  <a:pt x="1084" y="6547"/>
                  <a:pt x="1062" y="6611"/>
                  <a:pt x="1052" y="6676"/>
                </a:cubicBezTo>
                <a:cubicBezTo>
                  <a:pt x="1041" y="6740"/>
                  <a:pt x="1019" y="6826"/>
                  <a:pt x="1009" y="6869"/>
                </a:cubicBezTo>
                <a:cubicBezTo>
                  <a:pt x="988" y="6912"/>
                  <a:pt x="976" y="6965"/>
                  <a:pt x="988" y="6986"/>
                </a:cubicBezTo>
                <a:cubicBezTo>
                  <a:pt x="988" y="7019"/>
                  <a:pt x="988" y="7051"/>
                  <a:pt x="976" y="7062"/>
                </a:cubicBezTo>
                <a:cubicBezTo>
                  <a:pt x="955" y="7072"/>
                  <a:pt x="955" y="7126"/>
                  <a:pt x="966" y="7448"/>
                </a:cubicBezTo>
                <a:cubicBezTo>
                  <a:pt x="966" y="7544"/>
                  <a:pt x="945" y="7758"/>
                  <a:pt x="923" y="7844"/>
                </a:cubicBezTo>
                <a:cubicBezTo>
                  <a:pt x="912" y="7877"/>
                  <a:pt x="912" y="7930"/>
                  <a:pt x="923" y="8006"/>
                </a:cubicBezTo>
                <a:cubicBezTo>
                  <a:pt x="933" y="8059"/>
                  <a:pt x="945" y="8123"/>
                  <a:pt x="945" y="8156"/>
                </a:cubicBezTo>
                <a:cubicBezTo>
                  <a:pt x="933" y="8199"/>
                  <a:pt x="923" y="8552"/>
                  <a:pt x="912" y="8895"/>
                </a:cubicBezTo>
                <a:cubicBezTo>
                  <a:pt x="912" y="8938"/>
                  <a:pt x="912" y="9078"/>
                  <a:pt x="923" y="9217"/>
                </a:cubicBezTo>
                <a:cubicBezTo>
                  <a:pt x="933" y="9486"/>
                  <a:pt x="933" y="9722"/>
                  <a:pt x="923" y="9743"/>
                </a:cubicBezTo>
                <a:cubicBezTo>
                  <a:pt x="912" y="9754"/>
                  <a:pt x="923" y="9796"/>
                  <a:pt x="933" y="9861"/>
                </a:cubicBezTo>
                <a:cubicBezTo>
                  <a:pt x="945" y="9915"/>
                  <a:pt x="955" y="10011"/>
                  <a:pt x="955" y="10075"/>
                </a:cubicBezTo>
                <a:cubicBezTo>
                  <a:pt x="966" y="10215"/>
                  <a:pt x="998" y="10376"/>
                  <a:pt x="1030" y="10419"/>
                </a:cubicBezTo>
                <a:cubicBezTo>
                  <a:pt x="1052" y="10430"/>
                  <a:pt x="1062" y="10473"/>
                  <a:pt x="1062" y="10516"/>
                </a:cubicBezTo>
                <a:cubicBezTo>
                  <a:pt x="1062" y="10547"/>
                  <a:pt x="1073" y="10612"/>
                  <a:pt x="1095" y="10655"/>
                </a:cubicBezTo>
                <a:cubicBezTo>
                  <a:pt x="1116" y="10687"/>
                  <a:pt x="1116" y="10740"/>
                  <a:pt x="1116" y="10752"/>
                </a:cubicBezTo>
                <a:cubicBezTo>
                  <a:pt x="1116" y="10762"/>
                  <a:pt x="1116" y="10794"/>
                  <a:pt x="1138" y="10816"/>
                </a:cubicBezTo>
                <a:cubicBezTo>
                  <a:pt x="1148" y="10837"/>
                  <a:pt x="1159" y="10880"/>
                  <a:pt x="1159" y="10902"/>
                </a:cubicBezTo>
                <a:cubicBezTo>
                  <a:pt x="1159" y="10933"/>
                  <a:pt x="1169" y="10966"/>
                  <a:pt x="1191" y="10987"/>
                </a:cubicBezTo>
                <a:cubicBezTo>
                  <a:pt x="1266" y="11095"/>
                  <a:pt x="1309" y="11234"/>
                  <a:pt x="1288" y="11277"/>
                </a:cubicBezTo>
                <a:cubicBezTo>
                  <a:pt x="1266" y="11309"/>
                  <a:pt x="1266" y="11331"/>
                  <a:pt x="1341" y="11556"/>
                </a:cubicBezTo>
                <a:cubicBezTo>
                  <a:pt x="1363" y="11610"/>
                  <a:pt x="1384" y="11674"/>
                  <a:pt x="1395" y="11684"/>
                </a:cubicBezTo>
                <a:cubicBezTo>
                  <a:pt x="1405" y="11695"/>
                  <a:pt x="1417" y="11738"/>
                  <a:pt x="1427" y="11770"/>
                </a:cubicBezTo>
                <a:cubicBezTo>
                  <a:pt x="1448" y="11910"/>
                  <a:pt x="1491" y="12049"/>
                  <a:pt x="1502" y="12070"/>
                </a:cubicBezTo>
                <a:cubicBezTo>
                  <a:pt x="1524" y="12092"/>
                  <a:pt x="1534" y="12135"/>
                  <a:pt x="1545" y="12167"/>
                </a:cubicBezTo>
                <a:cubicBezTo>
                  <a:pt x="1556" y="12210"/>
                  <a:pt x="1588" y="12253"/>
                  <a:pt x="1599" y="12263"/>
                </a:cubicBezTo>
                <a:cubicBezTo>
                  <a:pt x="1620" y="12275"/>
                  <a:pt x="1631" y="12296"/>
                  <a:pt x="1620" y="12306"/>
                </a:cubicBezTo>
                <a:cubicBezTo>
                  <a:pt x="1620" y="12318"/>
                  <a:pt x="1631" y="12360"/>
                  <a:pt x="1663" y="12403"/>
                </a:cubicBezTo>
                <a:cubicBezTo>
                  <a:pt x="1770" y="12532"/>
                  <a:pt x="1846" y="12661"/>
                  <a:pt x="1856" y="12714"/>
                </a:cubicBezTo>
                <a:cubicBezTo>
                  <a:pt x="1867" y="12747"/>
                  <a:pt x="1899" y="12790"/>
                  <a:pt x="1920" y="12821"/>
                </a:cubicBezTo>
                <a:cubicBezTo>
                  <a:pt x="1953" y="12854"/>
                  <a:pt x="1963" y="12875"/>
                  <a:pt x="1963" y="12897"/>
                </a:cubicBezTo>
                <a:cubicBezTo>
                  <a:pt x="1953" y="12907"/>
                  <a:pt x="1963" y="12929"/>
                  <a:pt x="1985" y="12961"/>
                </a:cubicBezTo>
                <a:cubicBezTo>
                  <a:pt x="2006" y="12983"/>
                  <a:pt x="2039" y="13036"/>
                  <a:pt x="2049" y="13057"/>
                </a:cubicBezTo>
                <a:cubicBezTo>
                  <a:pt x="2070" y="13090"/>
                  <a:pt x="2092" y="13111"/>
                  <a:pt x="2113" y="13122"/>
                </a:cubicBezTo>
                <a:cubicBezTo>
                  <a:pt x="2125" y="13122"/>
                  <a:pt x="2135" y="13143"/>
                  <a:pt x="2135" y="13154"/>
                </a:cubicBezTo>
                <a:cubicBezTo>
                  <a:pt x="2135" y="13176"/>
                  <a:pt x="2156" y="13207"/>
                  <a:pt x="2178" y="13240"/>
                </a:cubicBezTo>
                <a:cubicBezTo>
                  <a:pt x="2210" y="13261"/>
                  <a:pt x="2253" y="13315"/>
                  <a:pt x="2275" y="13347"/>
                </a:cubicBezTo>
                <a:cubicBezTo>
                  <a:pt x="2296" y="13390"/>
                  <a:pt x="2339" y="13443"/>
                  <a:pt x="2371" y="13476"/>
                </a:cubicBezTo>
                <a:cubicBezTo>
                  <a:pt x="2403" y="13508"/>
                  <a:pt x="2425" y="13551"/>
                  <a:pt x="2425" y="13562"/>
                </a:cubicBezTo>
                <a:cubicBezTo>
                  <a:pt x="2425" y="13572"/>
                  <a:pt x="2446" y="13615"/>
                  <a:pt x="2468" y="13636"/>
                </a:cubicBezTo>
                <a:cubicBezTo>
                  <a:pt x="2489" y="13669"/>
                  <a:pt x="2521" y="13722"/>
                  <a:pt x="2554" y="13765"/>
                </a:cubicBezTo>
                <a:cubicBezTo>
                  <a:pt x="2564" y="13808"/>
                  <a:pt x="2596" y="13841"/>
                  <a:pt x="2607" y="13841"/>
                </a:cubicBezTo>
                <a:cubicBezTo>
                  <a:pt x="2639" y="13841"/>
                  <a:pt x="2832" y="14055"/>
                  <a:pt x="2864" y="14130"/>
                </a:cubicBezTo>
                <a:cubicBezTo>
                  <a:pt x="2886" y="14184"/>
                  <a:pt x="2907" y="14205"/>
                  <a:pt x="2950" y="14227"/>
                </a:cubicBezTo>
                <a:cubicBezTo>
                  <a:pt x="2983" y="14248"/>
                  <a:pt x="3014" y="14280"/>
                  <a:pt x="3026" y="14301"/>
                </a:cubicBezTo>
                <a:cubicBezTo>
                  <a:pt x="3043" y="14337"/>
                  <a:pt x="3068" y="14358"/>
                  <a:pt x="3095" y="14358"/>
                </a:cubicBezTo>
                <a:cubicBezTo>
                  <a:pt x="3101" y="14358"/>
                  <a:pt x="3106" y="14357"/>
                  <a:pt x="3111" y="14356"/>
                </a:cubicBezTo>
                <a:cubicBezTo>
                  <a:pt x="3122" y="14356"/>
                  <a:pt x="3143" y="14366"/>
                  <a:pt x="3154" y="14387"/>
                </a:cubicBezTo>
                <a:cubicBezTo>
                  <a:pt x="3165" y="14409"/>
                  <a:pt x="3219" y="14463"/>
                  <a:pt x="3283" y="14516"/>
                </a:cubicBezTo>
                <a:cubicBezTo>
                  <a:pt x="3347" y="14570"/>
                  <a:pt x="3401" y="14623"/>
                  <a:pt x="3412" y="14645"/>
                </a:cubicBezTo>
                <a:cubicBezTo>
                  <a:pt x="3422" y="14656"/>
                  <a:pt x="3443" y="14677"/>
                  <a:pt x="3455" y="14677"/>
                </a:cubicBezTo>
                <a:cubicBezTo>
                  <a:pt x="3508" y="14677"/>
                  <a:pt x="3626" y="14742"/>
                  <a:pt x="3615" y="14763"/>
                </a:cubicBezTo>
                <a:cubicBezTo>
                  <a:pt x="3605" y="14785"/>
                  <a:pt x="3808" y="14945"/>
                  <a:pt x="3841" y="14945"/>
                </a:cubicBezTo>
                <a:cubicBezTo>
                  <a:pt x="3841" y="14945"/>
                  <a:pt x="3851" y="14967"/>
                  <a:pt x="3862" y="14978"/>
                </a:cubicBezTo>
                <a:cubicBezTo>
                  <a:pt x="3862" y="14999"/>
                  <a:pt x="3884" y="15021"/>
                  <a:pt x="3915" y="15031"/>
                </a:cubicBezTo>
                <a:cubicBezTo>
                  <a:pt x="3937" y="15042"/>
                  <a:pt x="3991" y="15074"/>
                  <a:pt x="4023" y="15106"/>
                </a:cubicBezTo>
                <a:cubicBezTo>
                  <a:pt x="4055" y="15138"/>
                  <a:pt x="4108" y="15160"/>
                  <a:pt x="4130" y="15171"/>
                </a:cubicBezTo>
                <a:cubicBezTo>
                  <a:pt x="4163" y="15171"/>
                  <a:pt x="4184" y="15192"/>
                  <a:pt x="4184" y="15202"/>
                </a:cubicBezTo>
                <a:cubicBezTo>
                  <a:pt x="4184" y="15235"/>
                  <a:pt x="4302" y="15310"/>
                  <a:pt x="4398" y="15342"/>
                </a:cubicBezTo>
                <a:cubicBezTo>
                  <a:pt x="4463" y="15364"/>
                  <a:pt x="4484" y="15385"/>
                  <a:pt x="4495" y="15407"/>
                </a:cubicBezTo>
                <a:cubicBezTo>
                  <a:pt x="4495" y="15438"/>
                  <a:pt x="4527" y="15450"/>
                  <a:pt x="4645" y="15493"/>
                </a:cubicBezTo>
                <a:cubicBezTo>
                  <a:pt x="4731" y="15524"/>
                  <a:pt x="4806" y="15557"/>
                  <a:pt x="4816" y="15567"/>
                </a:cubicBezTo>
                <a:cubicBezTo>
                  <a:pt x="4828" y="15589"/>
                  <a:pt x="4849" y="15610"/>
                  <a:pt x="4881" y="15621"/>
                </a:cubicBezTo>
                <a:cubicBezTo>
                  <a:pt x="4913" y="15632"/>
                  <a:pt x="4956" y="15664"/>
                  <a:pt x="4988" y="15696"/>
                </a:cubicBezTo>
                <a:cubicBezTo>
                  <a:pt x="5009" y="15717"/>
                  <a:pt x="5042" y="15739"/>
                  <a:pt x="5064" y="15739"/>
                </a:cubicBezTo>
                <a:cubicBezTo>
                  <a:pt x="5074" y="15739"/>
                  <a:pt x="5106" y="15771"/>
                  <a:pt x="5138" y="15814"/>
                </a:cubicBezTo>
                <a:cubicBezTo>
                  <a:pt x="5181" y="15857"/>
                  <a:pt x="5224" y="15889"/>
                  <a:pt x="5300" y="15922"/>
                </a:cubicBezTo>
                <a:cubicBezTo>
                  <a:pt x="5374" y="15953"/>
                  <a:pt x="5428" y="15986"/>
                  <a:pt x="5493" y="16050"/>
                </a:cubicBezTo>
                <a:cubicBezTo>
                  <a:pt x="5535" y="16093"/>
                  <a:pt x="5589" y="16136"/>
                  <a:pt x="5600" y="16136"/>
                </a:cubicBezTo>
                <a:cubicBezTo>
                  <a:pt x="5621" y="16136"/>
                  <a:pt x="5696" y="16168"/>
                  <a:pt x="5771" y="16200"/>
                </a:cubicBezTo>
                <a:cubicBezTo>
                  <a:pt x="5857" y="16243"/>
                  <a:pt x="5943" y="16275"/>
                  <a:pt x="5965" y="16275"/>
                </a:cubicBezTo>
                <a:cubicBezTo>
                  <a:pt x="5996" y="16275"/>
                  <a:pt x="6050" y="16297"/>
                  <a:pt x="6082" y="16308"/>
                </a:cubicBezTo>
                <a:cubicBezTo>
                  <a:pt x="6157" y="16354"/>
                  <a:pt x="6280" y="16385"/>
                  <a:pt x="6346" y="16385"/>
                </a:cubicBezTo>
                <a:cubicBezTo>
                  <a:pt x="6356" y="16385"/>
                  <a:pt x="6365" y="16384"/>
                  <a:pt x="6372" y="16382"/>
                </a:cubicBezTo>
                <a:cubicBezTo>
                  <a:pt x="6381" y="16379"/>
                  <a:pt x="6390" y="16378"/>
                  <a:pt x="6397" y="16378"/>
                </a:cubicBezTo>
                <a:cubicBezTo>
                  <a:pt x="6415" y="16378"/>
                  <a:pt x="6425" y="16386"/>
                  <a:pt x="6425" y="16394"/>
                </a:cubicBezTo>
                <a:cubicBezTo>
                  <a:pt x="6436" y="16415"/>
                  <a:pt x="6490" y="16436"/>
                  <a:pt x="6565" y="16447"/>
                </a:cubicBezTo>
                <a:cubicBezTo>
                  <a:pt x="6630" y="16468"/>
                  <a:pt x="6715" y="16490"/>
                  <a:pt x="6737" y="16501"/>
                </a:cubicBezTo>
                <a:cubicBezTo>
                  <a:pt x="6762" y="16513"/>
                  <a:pt x="6783" y="16518"/>
                  <a:pt x="6807" y="16518"/>
                </a:cubicBezTo>
                <a:cubicBezTo>
                  <a:pt x="6824" y="16518"/>
                  <a:pt x="6843" y="16516"/>
                  <a:pt x="6866" y="16511"/>
                </a:cubicBezTo>
                <a:cubicBezTo>
                  <a:pt x="6914" y="16500"/>
                  <a:pt x="7042" y="16495"/>
                  <a:pt x="7164" y="16495"/>
                </a:cubicBezTo>
                <a:cubicBezTo>
                  <a:pt x="7286" y="16495"/>
                  <a:pt x="7402" y="16500"/>
                  <a:pt x="7423" y="16511"/>
                </a:cubicBezTo>
                <a:cubicBezTo>
                  <a:pt x="7429" y="16524"/>
                  <a:pt x="7447" y="16529"/>
                  <a:pt x="7471" y="16529"/>
                </a:cubicBezTo>
                <a:cubicBezTo>
                  <a:pt x="7488" y="16529"/>
                  <a:pt x="7508" y="16526"/>
                  <a:pt x="7531" y="16522"/>
                </a:cubicBezTo>
                <a:cubicBezTo>
                  <a:pt x="7545" y="16519"/>
                  <a:pt x="7562" y="16517"/>
                  <a:pt x="7579" y="16517"/>
                </a:cubicBezTo>
                <a:cubicBezTo>
                  <a:pt x="7614" y="16517"/>
                  <a:pt x="7652" y="16522"/>
                  <a:pt x="7681" y="16522"/>
                </a:cubicBezTo>
                <a:cubicBezTo>
                  <a:pt x="7724" y="16533"/>
                  <a:pt x="7841" y="16544"/>
                  <a:pt x="7948" y="16544"/>
                </a:cubicBezTo>
                <a:cubicBezTo>
                  <a:pt x="8056" y="16544"/>
                  <a:pt x="8153" y="16554"/>
                  <a:pt x="8163" y="16554"/>
                </a:cubicBezTo>
                <a:cubicBezTo>
                  <a:pt x="8163" y="16565"/>
                  <a:pt x="8238" y="16575"/>
                  <a:pt x="8335" y="16575"/>
                </a:cubicBezTo>
                <a:cubicBezTo>
                  <a:pt x="8432" y="16587"/>
                  <a:pt x="8506" y="16597"/>
                  <a:pt x="8517" y="16608"/>
                </a:cubicBezTo>
                <a:cubicBezTo>
                  <a:pt x="8528" y="16608"/>
                  <a:pt x="8592" y="16618"/>
                  <a:pt x="8656" y="16618"/>
                </a:cubicBezTo>
                <a:cubicBezTo>
                  <a:pt x="8732" y="16618"/>
                  <a:pt x="8807" y="16630"/>
                  <a:pt x="8828" y="16640"/>
                </a:cubicBezTo>
                <a:cubicBezTo>
                  <a:pt x="8875" y="16653"/>
                  <a:pt x="8938" y="16663"/>
                  <a:pt x="8992" y="16663"/>
                </a:cubicBezTo>
                <a:cubicBezTo>
                  <a:pt x="9025" y="16663"/>
                  <a:pt x="9055" y="16659"/>
                  <a:pt x="9075" y="16651"/>
                </a:cubicBezTo>
                <a:cubicBezTo>
                  <a:pt x="9118" y="16640"/>
                  <a:pt x="9139" y="16640"/>
                  <a:pt x="9161" y="16640"/>
                </a:cubicBezTo>
                <a:cubicBezTo>
                  <a:pt x="9177" y="16651"/>
                  <a:pt x="9193" y="16656"/>
                  <a:pt x="9213" y="16656"/>
                </a:cubicBezTo>
                <a:cubicBezTo>
                  <a:pt x="9233" y="16656"/>
                  <a:pt x="9257" y="16651"/>
                  <a:pt x="9290" y="16640"/>
                </a:cubicBezTo>
                <a:cubicBezTo>
                  <a:pt x="9343" y="16630"/>
                  <a:pt x="9418" y="16618"/>
                  <a:pt x="9461" y="16618"/>
                </a:cubicBezTo>
                <a:cubicBezTo>
                  <a:pt x="9643" y="16618"/>
                  <a:pt x="9901" y="16608"/>
                  <a:pt x="10072" y="16587"/>
                </a:cubicBezTo>
                <a:cubicBezTo>
                  <a:pt x="10201" y="16575"/>
                  <a:pt x="10265" y="16554"/>
                  <a:pt x="10330" y="16522"/>
                </a:cubicBezTo>
                <a:cubicBezTo>
                  <a:pt x="10380" y="16497"/>
                  <a:pt x="10405" y="16487"/>
                  <a:pt x="10421" y="16487"/>
                </a:cubicBezTo>
                <a:cubicBezTo>
                  <a:pt x="10432" y="16487"/>
                  <a:pt x="10439" y="16492"/>
                  <a:pt x="10448" y="16501"/>
                </a:cubicBezTo>
                <a:cubicBezTo>
                  <a:pt x="10464" y="16517"/>
                  <a:pt x="10472" y="16525"/>
                  <a:pt x="10483" y="16525"/>
                </a:cubicBezTo>
                <a:cubicBezTo>
                  <a:pt x="10493" y="16525"/>
                  <a:pt x="10507" y="16517"/>
                  <a:pt x="10534" y="16501"/>
                </a:cubicBezTo>
                <a:cubicBezTo>
                  <a:pt x="10555" y="16490"/>
                  <a:pt x="10598" y="16468"/>
                  <a:pt x="10620" y="16468"/>
                </a:cubicBezTo>
                <a:cubicBezTo>
                  <a:pt x="10641" y="16468"/>
                  <a:pt x="10684" y="16458"/>
                  <a:pt x="10706" y="16447"/>
                </a:cubicBezTo>
                <a:cubicBezTo>
                  <a:pt x="10737" y="16425"/>
                  <a:pt x="10780" y="16425"/>
                  <a:pt x="10823" y="16425"/>
                </a:cubicBezTo>
                <a:cubicBezTo>
                  <a:pt x="10835" y="16428"/>
                  <a:pt x="10846" y="16429"/>
                  <a:pt x="10856" y="16429"/>
                </a:cubicBezTo>
                <a:cubicBezTo>
                  <a:pt x="10890" y="16429"/>
                  <a:pt x="10918" y="16413"/>
                  <a:pt x="10984" y="16372"/>
                </a:cubicBezTo>
                <a:cubicBezTo>
                  <a:pt x="11038" y="16339"/>
                  <a:pt x="11092" y="16318"/>
                  <a:pt x="11102" y="16318"/>
                </a:cubicBezTo>
                <a:cubicBezTo>
                  <a:pt x="11108" y="16321"/>
                  <a:pt x="11116" y="16322"/>
                  <a:pt x="11126" y="16322"/>
                </a:cubicBezTo>
                <a:cubicBezTo>
                  <a:pt x="11192" y="16322"/>
                  <a:pt x="11333" y="16268"/>
                  <a:pt x="11371" y="16222"/>
                </a:cubicBezTo>
                <a:cubicBezTo>
                  <a:pt x="11403" y="16197"/>
                  <a:pt x="11417" y="16185"/>
                  <a:pt x="11445" y="16185"/>
                </a:cubicBezTo>
                <a:cubicBezTo>
                  <a:pt x="11454" y="16185"/>
                  <a:pt x="11464" y="16187"/>
                  <a:pt x="11478" y="16189"/>
                </a:cubicBezTo>
                <a:cubicBezTo>
                  <a:pt x="11487" y="16193"/>
                  <a:pt x="11496" y="16194"/>
                  <a:pt x="11504" y="16194"/>
                </a:cubicBezTo>
                <a:cubicBezTo>
                  <a:pt x="11522" y="16194"/>
                  <a:pt x="11537" y="16186"/>
                  <a:pt x="11552" y="16179"/>
                </a:cubicBezTo>
                <a:cubicBezTo>
                  <a:pt x="11561" y="16163"/>
                  <a:pt x="11574" y="16153"/>
                  <a:pt x="11585" y="16153"/>
                </a:cubicBezTo>
                <a:cubicBezTo>
                  <a:pt x="11589" y="16153"/>
                  <a:pt x="11593" y="16155"/>
                  <a:pt x="11595" y="16158"/>
                </a:cubicBezTo>
                <a:cubicBezTo>
                  <a:pt x="11617" y="16158"/>
                  <a:pt x="11649" y="16146"/>
                  <a:pt x="11671" y="16136"/>
                </a:cubicBezTo>
                <a:cubicBezTo>
                  <a:pt x="11692" y="16115"/>
                  <a:pt x="11714" y="16103"/>
                  <a:pt x="11724" y="16103"/>
                </a:cubicBezTo>
                <a:cubicBezTo>
                  <a:pt x="11724" y="16103"/>
                  <a:pt x="11757" y="16082"/>
                  <a:pt x="11788" y="16050"/>
                </a:cubicBezTo>
                <a:cubicBezTo>
                  <a:pt x="11831" y="16029"/>
                  <a:pt x="11864" y="16007"/>
                  <a:pt x="11864" y="16007"/>
                </a:cubicBezTo>
                <a:cubicBezTo>
                  <a:pt x="11874" y="16007"/>
                  <a:pt x="11928" y="15975"/>
                  <a:pt x="11982" y="15953"/>
                </a:cubicBezTo>
                <a:cubicBezTo>
                  <a:pt x="12036" y="15932"/>
                  <a:pt x="12089" y="15900"/>
                  <a:pt x="12110" y="15900"/>
                </a:cubicBezTo>
                <a:cubicBezTo>
                  <a:pt x="12121" y="15900"/>
                  <a:pt x="12164" y="15879"/>
                  <a:pt x="12196" y="15846"/>
                </a:cubicBezTo>
                <a:cubicBezTo>
                  <a:pt x="12239" y="15814"/>
                  <a:pt x="12293" y="15793"/>
                  <a:pt x="12314" y="15782"/>
                </a:cubicBezTo>
                <a:cubicBezTo>
                  <a:pt x="12346" y="15782"/>
                  <a:pt x="12389" y="15760"/>
                  <a:pt x="12422" y="15739"/>
                </a:cubicBezTo>
                <a:cubicBezTo>
                  <a:pt x="12453" y="15728"/>
                  <a:pt x="12486" y="15707"/>
                  <a:pt x="12496" y="15707"/>
                </a:cubicBezTo>
                <a:cubicBezTo>
                  <a:pt x="12508" y="15707"/>
                  <a:pt x="12539" y="15696"/>
                  <a:pt x="12561" y="15674"/>
                </a:cubicBezTo>
                <a:cubicBezTo>
                  <a:pt x="12582" y="15664"/>
                  <a:pt x="12625" y="15643"/>
                  <a:pt x="12647" y="15643"/>
                </a:cubicBezTo>
                <a:cubicBezTo>
                  <a:pt x="12689" y="15643"/>
                  <a:pt x="12861" y="15589"/>
                  <a:pt x="12904" y="15557"/>
                </a:cubicBezTo>
                <a:cubicBezTo>
                  <a:pt x="12915" y="15535"/>
                  <a:pt x="12958" y="15524"/>
                  <a:pt x="13001" y="15524"/>
                </a:cubicBezTo>
                <a:cubicBezTo>
                  <a:pt x="13054" y="15524"/>
                  <a:pt x="13097" y="15503"/>
                  <a:pt x="13161" y="15460"/>
                </a:cubicBezTo>
                <a:cubicBezTo>
                  <a:pt x="13215" y="15428"/>
                  <a:pt x="13258" y="15396"/>
                  <a:pt x="13258" y="15385"/>
                </a:cubicBezTo>
                <a:cubicBezTo>
                  <a:pt x="13264" y="15380"/>
                  <a:pt x="13269" y="15377"/>
                  <a:pt x="13276" y="15377"/>
                </a:cubicBezTo>
                <a:cubicBezTo>
                  <a:pt x="13282" y="15377"/>
                  <a:pt x="13291" y="15380"/>
                  <a:pt x="13301" y="15385"/>
                </a:cubicBezTo>
                <a:cubicBezTo>
                  <a:pt x="13312" y="15385"/>
                  <a:pt x="13344" y="15374"/>
                  <a:pt x="13354" y="15353"/>
                </a:cubicBezTo>
                <a:cubicBezTo>
                  <a:pt x="13376" y="15331"/>
                  <a:pt x="13397" y="15321"/>
                  <a:pt x="13409" y="15321"/>
                </a:cubicBezTo>
                <a:cubicBezTo>
                  <a:pt x="13419" y="15321"/>
                  <a:pt x="13483" y="15278"/>
                  <a:pt x="13548" y="15235"/>
                </a:cubicBezTo>
                <a:cubicBezTo>
                  <a:pt x="13612" y="15181"/>
                  <a:pt x="13676" y="15138"/>
                  <a:pt x="13698" y="15138"/>
                </a:cubicBezTo>
                <a:cubicBezTo>
                  <a:pt x="13719" y="15138"/>
                  <a:pt x="13773" y="15117"/>
                  <a:pt x="13945" y="14999"/>
                </a:cubicBezTo>
                <a:cubicBezTo>
                  <a:pt x="13977" y="14978"/>
                  <a:pt x="13998" y="14956"/>
                  <a:pt x="13998" y="14945"/>
                </a:cubicBezTo>
                <a:cubicBezTo>
                  <a:pt x="13998" y="14913"/>
                  <a:pt x="14213" y="14731"/>
                  <a:pt x="14277" y="14699"/>
                </a:cubicBezTo>
                <a:cubicBezTo>
                  <a:pt x="14310" y="14677"/>
                  <a:pt x="14341" y="14656"/>
                  <a:pt x="14341" y="14645"/>
                </a:cubicBezTo>
                <a:cubicBezTo>
                  <a:pt x="14341" y="14623"/>
                  <a:pt x="14384" y="14580"/>
                  <a:pt x="14427" y="14527"/>
                </a:cubicBezTo>
                <a:cubicBezTo>
                  <a:pt x="14481" y="14484"/>
                  <a:pt x="14567" y="14377"/>
                  <a:pt x="14610" y="14301"/>
                </a:cubicBezTo>
                <a:cubicBezTo>
                  <a:pt x="14663" y="14216"/>
                  <a:pt x="14727" y="14130"/>
                  <a:pt x="14749" y="14098"/>
                </a:cubicBezTo>
                <a:cubicBezTo>
                  <a:pt x="14760" y="14065"/>
                  <a:pt x="14782" y="14012"/>
                  <a:pt x="14782" y="13991"/>
                </a:cubicBezTo>
                <a:cubicBezTo>
                  <a:pt x="14782" y="13969"/>
                  <a:pt x="14792" y="13937"/>
                  <a:pt x="14803" y="13937"/>
                </a:cubicBezTo>
                <a:cubicBezTo>
                  <a:pt x="14813" y="13937"/>
                  <a:pt x="14856" y="13872"/>
                  <a:pt x="14910" y="13808"/>
                </a:cubicBezTo>
                <a:cubicBezTo>
                  <a:pt x="14953" y="13744"/>
                  <a:pt x="15006" y="13669"/>
                  <a:pt x="15028" y="13636"/>
                </a:cubicBezTo>
                <a:cubicBezTo>
                  <a:pt x="15060" y="13594"/>
                  <a:pt x="15071" y="13572"/>
                  <a:pt x="15071" y="13540"/>
                </a:cubicBezTo>
                <a:cubicBezTo>
                  <a:pt x="15060" y="13497"/>
                  <a:pt x="15071" y="13476"/>
                  <a:pt x="15125" y="13433"/>
                </a:cubicBezTo>
                <a:cubicBezTo>
                  <a:pt x="15168" y="13390"/>
                  <a:pt x="15189" y="13358"/>
                  <a:pt x="15178" y="13336"/>
                </a:cubicBezTo>
                <a:cubicBezTo>
                  <a:pt x="15168" y="13315"/>
                  <a:pt x="15178" y="13293"/>
                  <a:pt x="15199" y="13272"/>
                </a:cubicBezTo>
                <a:cubicBezTo>
                  <a:pt x="15211" y="13261"/>
                  <a:pt x="15221" y="13229"/>
                  <a:pt x="15211" y="13219"/>
                </a:cubicBezTo>
                <a:cubicBezTo>
                  <a:pt x="15211" y="13197"/>
                  <a:pt x="15221" y="13164"/>
                  <a:pt x="15242" y="13133"/>
                </a:cubicBezTo>
                <a:cubicBezTo>
                  <a:pt x="15264" y="13111"/>
                  <a:pt x="15285" y="13068"/>
                  <a:pt x="15285" y="13047"/>
                </a:cubicBezTo>
                <a:cubicBezTo>
                  <a:pt x="15285" y="13036"/>
                  <a:pt x="15307" y="13004"/>
                  <a:pt x="15328" y="12983"/>
                </a:cubicBezTo>
                <a:cubicBezTo>
                  <a:pt x="15350" y="12961"/>
                  <a:pt x="15361" y="12929"/>
                  <a:pt x="15361" y="12918"/>
                </a:cubicBezTo>
                <a:cubicBezTo>
                  <a:pt x="15361" y="12875"/>
                  <a:pt x="15392" y="12821"/>
                  <a:pt x="15457" y="12757"/>
                </a:cubicBezTo>
                <a:cubicBezTo>
                  <a:pt x="15489" y="12714"/>
                  <a:pt x="15511" y="12682"/>
                  <a:pt x="15511" y="12671"/>
                </a:cubicBezTo>
                <a:cubicBezTo>
                  <a:pt x="15511" y="12650"/>
                  <a:pt x="15521" y="12618"/>
                  <a:pt x="15543" y="12596"/>
                </a:cubicBezTo>
                <a:cubicBezTo>
                  <a:pt x="15564" y="12564"/>
                  <a:pt x="15575" y="12532"/>
                  <a:pt x="15575" y="12521"/>
                </a:cubicBezTo>
                <a:cubicBezTo>
                  <a:pt x="15575" y="12511"/>
                  <a:pt x="15597" y="12457"/>
                  <a:pt x="15628" y="12403"/>
                </a:cubicBezTo>
                <a:cubicBezTo>
                  <a:pt x="15661" y="12360"/>
                  <a:pt x="15725" y="12221"/>
                  <a:pt x="15779" y="12103"/>
                </a:cubicBezTo>
                <a:cubicBezTo>
                  <a:pt x="15864" y="11920"/>
                  <a:pt x="15886" y="11856"/>
                  <a:pt x="15897" y="11749"/>
                </a:cubicBezTo>
                <a:cubicBezTo>
                  <a:pt x="15918" y="11653"/>
                  <a:pt x="15929" y="11610"/>
                  <a:pt x="15950" y="11577"/>
                </a:cubicBezTo>
                <a:cubicBezTo>
                  <a:pt x="15972" y="11556"/>
                  <a:pt x="15983" y="11524"/>
                  <a:pt x="15983" y="11491"/>
                </a:cubicBezTo>
                <a:cubicBezTo>
                  <a:pt x="15983" y="11438"/>
                  <a:pt x="16036" y="11223"/>
                  <a:pt x="16069" y="11159"/>
                </a:cubicBezTo>
                <a:cubicBezTo>
                  <a:pt x="16112" y="11062"/>
                  <a:pt x="16122" y="10998"/>
                  <a:pt x="16133" y="10902"/>
                </a:cubicBezTo>
                <a:cubicBezTo>
                  <a:pt x="16143" y="10837"/>
                  <a:pt x="16154" y="10773"/>
                  <a:pt x="16176" y="10752"/>
                </a:cubicBezTo>
                <a:cubicBezTo>
                  <a:pt x="16186" y="10719"/>
                  <a:pt x="16197" y="10687"/>
                  <a:pt x="16197" y="10666"/>
                </a:cubicBezTo>
                <a:cubicBezTo>
                  <a:pt x="16197" y="10644"/>
                  <a:pt x="16208" y="10612"/>
                  <a:pt x="16219" y="10590"/>
                </a:cubicBezTo>
                <a:cubicBezTo>
                  <a:pt x="16240" y="10558"/>
                  <a:pt x="16240" y="10537"/>
                  <a:pt x="16229" y="10494"/>
                </a:cubicBezTo>
                <a:cubicBezTo>
                  <a:pt x="16229" y="10451"/>
                  <a:pt x="16219" y="10311"/>
                  <a:pt x="16219" y="10172"/>
                </a:cubicBezTo>
                <a:cubicBezTo>
                  <a:pt x="16219" y="10011"/>
                  <a:pt x="16208" y="9893"/>
                  <a:pt x="16197" y="9861"/>
                </a:cubicBezTo>
                <a:cubicBezTo>
                  <a:pt x="16176" y="9808"/>
                  <a:pt x="16186" y="9743"/>
                  <a:pt x="16219" y="9700"/>
                </a:cubicBezTo>
                <a:cubicBezTo>
                  <a:pt x="16240" y="9679"/>
                  <a:pt x="16240" y="9668"/>
                  <a:pt x="16219" y="9615"/>
                </a:cubicBezTo>
                <a:cubicBezTo>
                  <a:pt x="16208" y="9582"/>
                  <a:pt x="16186" y="9486"/>
                  <a:pt x="16186" y="9400"/>
                </a:cubicBezTo>
                <a:cubicBezTo>
                  <a:pt x="16186" y="9314"/>
                  <a:pt x="16165" y="9228"/>
                  <a:pt x="16154" y="9207"/>
                </a:cubicBezTo>
                <a:cubicBezTo>
                  <a:pt x="16133" y="9164"/>
                  <a:pt x="16122" y="8949"/>
                  <a:pt x="16133" y="8842"/>
                </a:cubicBezTo>
                <a:cubicBezTo>
                  <a:pt x="16133" y="8788"/>
                  <a:pt x="16112" y="8423"/>
                  <a:pt x="16100" y="8349"/>
                </a:cubicBezTo>
                <a:cubicBezTo>
                  <a:pt x="16100" y="8316"/>
                  <a:pt x="16090" y="8220"/>
                  <a:pt x="16090" y="8145"/>
                </a:cubicBezTo>
                <a:cubicBezTo>
                  <a:pt x="16090" y="8059"/>
                  <a:pt x="16069" y="7963"/>
                  <a:pt x="16069" y="7930"/>
                </a:cubicBezTo>
                <a:cubicBezTo>
                  <a:pt x="15983" y="7630"/>
                  <a:pt x="15993" y="7651"/>
                  <a:pt x="16004" y="7512"/>
                </a:cubicBezTo>
                <a:cubicBezTo>
                  <a:pt x="16015" y="7415"/>
                  <a:pt x="16015" y="7362"/>
                  <a:pt x="15983" y="7265"/>
                </a:cubicBezTo>
                <a:cubicBezTo>
                  <a:pt x="15961" y="7169"/>
                  <a:pt x="15961" y="7126"/>
                  <a:pt x="15972" y="7115"/>
                </a:cubicBezTo>
                <a:cubicBezTo>
                  <a:pt x="15983" y="7093"/>
                  <a:pt x="15983" y="7083"/>
                  <a:pt x="15929" y="6804"/>
                </a:cubicBezTo>
                <a:cubicBezTo>
                  <a:pt x="15907" y="6729"/>
                  <a:pt x="15897" y="6654"/>
                  <a:pt x="15897" y="6633"/>
                </a:cubicBezTo>
                <a:cubicBezTo>
                  <a:pt x="15897" y="6611"/>
                  <a:pt x="15897" y="6579"/>
                  <a:pt x="15886" y="6557"/>
                </a:cubicBezTo>
                <a:cubicBezTo>
                  <a:pt x="15876" y="6547"/>
                  <a:pt x="15864" y="6428"/>
                  <a:pt x="15864" y="6311"/>
                </a:cubicBezTo>
                <a:cubicBezTo>
                  <a:pt x="15854" y="6139"/>
                  <a:pt x="15854" y="6075"/>
                  <a:pt x="15822" y="6032"/>
                </a:cubicBezTo>
                <a:cubicBezTo>
                  <a:pt x="15811" y="5999"/>
                  <a:pt x="15800" y="5946"/>
                  <a:pt x="15800" y="5860"/>
                </a:cubicBezTo>
                <a:cubicBezTo>
                  <a:pt x="15790" y="5775"/>
                  <a:pt x="15779" y="5710"/>
                  <a:pt x="15757" y="5667"/>
                </a:cubicBezTo>
                <a:cubicBezTo>
                  <a:pt x="15747" y="5624"/>
                  <a:pt x="15714" y="5570"/>
                  <a:pt x="15704" y="5539"/>
                </a:cubicBezTo>
                <a:cubicBezTo>
                  <a:pt x="15693" y="5506"/>
                  <a:pt x="15683" y="5453"/>
                  <a:pt x="15671" y="5431"/>
                </a:cubicBezTo>
                <a:cubicBezTo>
                  <a:pt x="15661" y="5399"/>
                  <a:pt x="15640" y="5367"/>
                  <a:pt x="15628" y="5345"/>
                </a:cubicBezTo>
                <a:cubicBezTo>
                  <a:pt x="15618" y="5313"/>
                  <a:pt x="15586" y="5249"/>
                  <a:pt x="15554" y="5195"/>
                </a:cubicBezTo>
                <a:cubicBezTo>
                  <a:pt x="15532" y="5131"/>
                  <a:pt x="15500" y="5077"/>
                  <a:pt x="15489" y="5077"/>
                </a:cubicBezTo>
                <a:cubicBezTo>
                  <a:pt x="15468" y="5067"/>
                  <a:pt x="15468" y="5055"/>
                  <a:pt x="15468" y="5034"/>
                </a:cubicBezTo>
                <a:cubicBezTo>
                  <a:pt x="15468" y="5024"/>
                  <a:pt x="15447" y="4991"/>
                  <a:pt x="15435" y="4970"/>
                </a:cubicBezTo>
                <a:cubicBezTo>
                  <a:pt x="15414" y="4948"/>
                  <a:pt x="15404" y="4916"/>
                  <a:pt x="15404" y="4895"/>
                </a:cubicBezTo>
                <a:cubicBezTo>
                  <a:pt x="15404" y="4884"/>
                  <a:pt x="15382" y="4841"/>
                  <a:pt x="15371" y="4819"/>
                </a:cubicBezTo>
                <a:cubicBezTo>
                  <a:pt x="15350" y="4788"/>
                  <a:pt x="15328" y="4723"/>
                  <a:pt x="15307" y="4669"/>
                </a:cubicBezTo>
                <a:cubicBezTo>
                  <a:pt x="15264" y="4509"/>
                  <a:pt x="15253" y="4498"/>
                  <a:pt x="15211" y="4498"/>
                </a:cubicBezTo>
                <a:cubicBezTo>
                  <a:pt x="15168" y="4487"/>
                  <a:pt x="15168" y="4476"/>
                  <a:pt x="15168" y="4444"/>
                </a:cubicBezTo>
                <a:cubicBezTo>
                  <a:pt x="15168" y="4423"/>
                  <a:pt x="15146" y="4390"/>
                  <a:pt x="15135" y="4369"/>
                </a:cubicBezTo>
                <a:cubicBezTo>
                  <a:pt x="15114" y="4359"/>
                  <a:pt x="15103" y="4337"/>
                  <a:pt x="15103" y="4326"/>
                </a:cubicBezTo>
                <a:cubicBezTo>
                  <a:pt x="15103" y="4316"/>
                  <a:pt x="15082" y="4283"/>
                  <a:pt x="15060" y="4262"/>
                </a:cubicBezTo>
                <a:cubicBezTo>
                  <a:pt x="15028" y="4230"/>
                  <a:pt x="15006" y="4197"/>
                  <a:pt x="15006" y="4176"/>
                </a:cubicBezTo>
                <a:cubicBezTo>
                  <a:pt x="15006" y="4144"/>
                  <a:pt x="14835" y="3951"/>
                  <a:pt x="14792" y="3940"/>
                </a:cubicBezTo>
                <a:cubicBezTo>
                  <a:pt x="14760" y="3918"/>
                  <a:pt x="14653" y="3790"/>
                  <a:pt x="14653" y="3747"/>
                </a:cubicBezTo>
                <a:cubicBezTo>
                  <a:pt x="14653" y="3725"/>
                  <a:pt x="14642" y="3704"/>
                  <a:pt x="14631" y="3682"/>
                </a:cubicBezTo>
                <a:cubicBezTo>
                  <a:pt x="14620" y="3672"/>
                  <a:pt x="14599" y="3629"/>
                  <a:pt x="14588" y="3597"/>
                </a:cubicBezTo>
                <a:cubicBezTo>
                  <a:pt x="14577" y="3554"/>
                  <a:pt x="14556" y="3522"/>
                  <a:pt x="14534" y="3511"/>
                </a:cubicBezTo>
                <a:cubicBezTo>
                  <a:pt x="14524" y="3511"/>
                  <a:pt x="14503" y="3489"/>
                  <a:pt x="14491" y="3458"/>
                </a:cubicBezTo>
                <a:cubicBezTo>
                  <a:pt x="14417" y="3318"/>
                  <a:pt x="14384" y="3253"/>
                  <a:pt x="14363" y="3232"/>
                </a:cubicBezTo>
                <a:cubicBezTo>
                  <a:pt x="14320" y="3189"/>
                  <a:pt x="14277" y="3125"/>
                  <a:pt x="14277" y="3082"/>
                </a:cubicBezTo>
                <a:cubicBezTo>
                  <a:pt x="14277" y="3072"/>
                  <a:pt x="14255" y="3039"/>
                  <a:pt x="14234" y="3029"/>
                </a:cubicBezTo>
                <a:cubicBezTo>
                  <a:pt x="14213" y="3017"/>
                  <a:pt x="14138" y="2953"/>
                  <a:pt x="14084" y="2889"/>
                </a:cubicBezTo>
                <a:cubicBezTo>
                  <a:pt x="14031" y="2824"/>
                  <a:pt x="13966" y="2750"/>
                  <a:pt x="13955" y="2739"/>
                </a:cubicBezTo>
                <a:lnTo>
                  <a:pt x="13912" y="2696"/>
                </a:lnTo>
                <a:cubicBezTo>
                  <a:pt x="13816" y="2588"/>
                  <a:pt x="13451" y="2288"/>
                  <a:pt x="13409" y="2288"/>
                </a:cubicBezTo>
                <a:cubicBezTo>
                  <a:pt x="13387" y="2288"/>
                  <a:pt x="13226" y="2149"/>
                  <a:pt x="13226" y="2128"/>
                </a:cubicBezTo>
                <a:cubicBezTo>
                  <a:pt x="13226" y="2095"/>
                  <a:pt x="13215" y="2074"/>
                  <a:pt x="13140" y="2020"/>
                </a:cubicBezTo>
                <a:cubicBezTo>
                  <a:pt x="13087" y="1999"/>
                  <a:pt x="13033" y="1956"/>
                  <a:pt x="13022" y="1935"/>
                </a:cubicBezTo>
                <a:cubicBezTo>
                  <a:pt x="13001" y="1913"/>
                  <a:pt x="12979" y="1902"/>
                  <a:pt x="12968" y="1902"/>
                </a:cubicBezTo>
                <a:cubicBezTo>
                  <a:pt x="12958" y="1902"/>
                  <a:pt x="12915" y="1870"/>
                  <a:pt x="12894" y="1849"/>
                </a:cubicBezTo>
                <a:cubicBezTo>
                  <a:pt x="12861" y="1816"/>
                  <a:pt x="12808" y="1773"/>
                  <a:pt x="12775" y="1752"/>
                </a:cubicBezTo>
                <a:cubicBezTo>
                  <a:pt x="12732" y="1720"/>
                  <a:pt x="12679" y="1677"/>
                  <a:pt x="12658" y="1656"/>
                </a:cubicBezTo>
                <a:cubicBezTo>
                  <a:pt x="12636" y="1634"/>
                  <a:pt x="12593" y="1602"/>
                  <a:pt x="12572" y="1602"/>
                </a:cubicBezTo>
                <a:cubicBezTo>
                  <a:pt x="12550" y="1591"/>
                  <a:pt x="12508" y="1559"/>
                  <a:pt x="12486" y="1537"/>
                </a:cubicBezTo>
                <a:cubicBezTo>
                  <a:pt x="12453" y="1505"/>
                  <a:pt x="12432" y="1473"/>
                  <a:pt x="12422" y="1473"/>
                </a:cubicBezTo>
                <a:cubicBezTo>
                  <a:pt x="12400" y="1473"/>
                  <a:pt x="12260" y="1377"/>
                  <a:pt x="12186" y="1312"/>
                </a:cubicBezTo>
                <a:cubicBezTo>
                  <a:pt x="12164" y="1291"/>
                  <a:pt x="12121" y="1258"/>
                  <a:pt x="12100" y="1258"/>
                </a:cubicBezTo>
                <a:cubicBezTo>
                  <a:pt x="12067" y="1237"/>
                  <a:pt x="12046" y="1227"/>
                  <a:pt x="12046" y="1205"/>
                </a:cubicBezTo>
                <a:cubicBezTo>
                  <a:pt x="12036" y="1194"/>
                  <a:pt x="12003" y="1173"/>
                  <a:pt x="11971" y="1162"/>
                </a:cubicBezTo>
                <a:cubicBezTo>
                  <a:pt x="11939" y="1141"/>
                  <a:pt x="11843" y="1098"/>
                  <a:pt x="11757" y="1055"/>
                </a:cubicBezTo>
                <a:cubicBezTo>
                  <a:pt x="11681" y="1022"/>
                  <a:pt x="11595" y="991"/>
                  <a:pt x="11574" y="991"/>
                </a:cubicBezTo>
                <a:cubicBezTo>
                  <a:pt x="11564" y="991"/>
                  <a:pt x="11531" y="979"/>
                  <a:pt x="11521" y="979"/>
                </a:cubicBezTo>
                <a:cubicBezTo>
                  <a:pt x="11510" y="958"/>
                  <a:pt x="11371" y="937"/>
                  <a:pt x="11306" y="937"/>
                </a:cubicBezTo>
                <a:cubicBezTo>
                  <a:pt x="11285" y="937"/>
                  <a:pt x="11242" y="926"/>
                  <a:pt x="11220" y="905"/>
                </a:cubicBezTo>
                <a:cubicBezTo>
                  <a:pt x="11174" y="874"/>
                  <a:pt x="11062" y="849"/>
                  <a:pt x="10987" y="849"/>
                </a:cubicBezTo>
                <a:cubicBezTo>
                  <a:pt x="10957" y="849"/>
                  <a:pt x="10932" y="853"/>
                  <a:pt x="10920" y="862"/>
                </a:cubicBezTo>
                <a:cubicBezTo>
                  <a:pt x="10913" y="869"/>
                  <a:pt x="10890" y="873"/>
                  <a:pt x="10865" y="873"/>
                </a:cubicBezTo>
                <a:cubicBezTo>
                  <a:pt x="10818" y="873"/>
                  <a:pt x="10759" y="861"/>
                  <a:pt x="10759" y="840"/>
                </a:cubicBezTo>
                <a:cubicBezTo>
                  <a:pt x="10759" y="833"/>
                  <a:pt x="10742" y="829"/>
                  <a:pt x="10717" y="829"/>
                </a:cubicBezTo>
                <a:cubicBezTo>
                  <a:pt x="10671" y="829"/>
                  <a:pt x="10596" y="841"/>
                  <a:pt x="10534" y="862"/>
                </a:cubicBezTo>
                <a:cubicBezTo>
                  <a:pt x="10505" y="872"/>
                  <a:pt x="10487" y="877"/>
                  <a:pt x="10473" y="877"/>
                </a:cubicBezTo>
                <a:cubicBezTo>
                  <a:pt x="10455" y="877"/>
                  <a:pt x="10444" y="869"/>
                  <a:pt x="10427" y="851"/>
                </a:cubicBezTo>
                <a:cubicBezTo>
                  <a:pt x="10405" y="819"/>
                  <a:pt x="10384" y="819"/>
                  <a:pt x="10373" y="819"/>
                </a:cubicBezTo>
                <a:cubicBezTo>
                  <a:pt x="10334" y="835"/>
                  <a:pt x="10231" y="844"/>
                  <a:pt x="10153" y="844"/>
                </a:cubicBezTo>
                <a:cubicBezTo>
                  <a:pt x="10125" y="844"/>
                  <a:pt x="10101" y="843"/>
                  <a:pt x="10083" y="840"/>
                </a:cubicBezTo>
                <a:cubicBezTo>
                  <a:pt x="10041" y="840"/>
                  <a:pt x="9986" y="840"/>
                  <a:pt x="9944" y="851"/>
                </a:cubicBezTo>
                <a:cubicBezTo>
                  <a:pt x="9901" y="851"/>
                  <a:pt x="9805" y="862"/>
                  <a:pt x="9719" y="862"/>
                </a:cubicBezTo>
                <a:cubicBezTo>
                  <a:pt x="9681" y="859"/>
                  <a:pt x="9650" y="857"/>
                  <a:pt x="9625" y="857"/>
                </a:cubicBezTo>
                <a:cubicBezTo>
                  <a:pt x="9567" y="857"/>
                  <a:pt x="9541" y="865"/>
                  <a:pt x="9526" y="872"/>
                </a:cubicBezTo>
                <a:cubicBezTo>
                  <a:pt x="9505" y="893"/>
                  <a:pt x="9386" y="905"/>
                  <a:pt x="9273" y="905"/>
                </a:cubicBezTo>
                <a:cubicBezTo>
                  <a:pt x="9210" y="905"/>
                  <a:pt x="9149" y="901"/>
                  <a:pt x="9107" y="894"/>
                </a:cubicBezTo>
                <a:cubicBezTo>
                  <a:pt x="9083" y="886"/>
                  <a:pt x="9064" y="882"/>
                  <a:pt x="9047" y="882"/>
                </a:cubicBezTo>
                <a:cubicBezTo>
                  <a:pt x="9017" y="882"/>
                  <a:pt x="8989" y="891"/>
                  <a:pt x="8935" y="905"/>
                </a:cubicBezTo>
                <a:cubicBezTo>
                  <a:pt x="8842" y="942"/>
                  <a:pt x="8643" y="971"/>
                  <a:pt x="8551" y="971"/>
                </a:cubicBezTo>
                <a:cubicBezTo>
                  <a:pt x="8537" y="971"/>
                  <a:pt x="8526" y="970"/>
                  <a:pt x="8517" y="969"/>
                </a:cubicBezTo>
                <a:cubicBezTo>
                  <a:pt x="8506" y="966"/>
                  <a:pt x="8496" y="965"/>
                  <a:pt x="8487" y="965"/>
                </a:cubicBezTo>
                <a:cubicBezTo>
                  <a:pt x="8461" y="965"/>
                  <a:pt x="8441" y="975"/>
                  <a:pt x="8410" y="991"/>
                </a:cubicBezTo>
                <a:cubicBezTo>
                  <a:pt x="8383" y="1011"/>
                  <a:pt x="8364" y="1018"/>
                  <a:pt x="8351" y="1018"/>
                </a:cubicBezTo>
                <a:cubicBezTo>
                  <a:pt x="8344" y="1018"/>
                  <a:pt x="8339" y="1016"/>
                  <a:pt x="8335" y="1012"/>
                </a:cubicBezTo>
                <a:cubicBezTo>
                  <a:pt x="8330" y="998"/>
                  <a:pt x="8320" y="992"/>
                  <a:pt x="8304" y="992"/>
                </a:cubicBezTo>
                <a:cubicBezTo>
                  <a:pt x="8281" y="992"/>
                  <a:pt x="8245" y="1004"/>
                  <a:pt x="8196" y="1022"/>
                </a:cubicBezTo>
                <a:cubicBezTo>
                  <a:pt x="8161" y="1043"/>
                  <a:pt x="8140" y="1051"/>
                  <a:pt x="8121" y="1051"/>
                </a:cubicBezTo>
                <a:cubicBezTo>
                  <a:pt x="8110" y="1051"/>
                  <a:pt x="8100" y="1048"/>
                  <a:pt x="8088" y="1044"/>
                </a:cubicBezTo>
                <a:cubicBezTo>
                  <a:pt x="8074" y="1034"/>
                  <a:pt x="8061" y="1029"/>
                  <a:pt x="8047" y="1029"/>
                </a:cubicBezTo>
                <a:cubicBezTo>
                  <a:pt x="8030" y="1029"/>
                  <a:pt x="8010" y="1037"/>
                  <a:pt x="7981" y="1055"/>
                </a:cubicBezTo>
                <a:cubicBezTo>
                  <a:pt x="7917" y="1076"/>
                  <a:pt x="7874" y="1087"/>
                  <a:pt x="7681" y="1087"/>
                </a:cubicBezTo>
                <a:cubicBezTo>
                  <a:pt x="7640" y="1084"/>
                  <a:pt x="7604" y="1082"/>
                  <a:pt x="7573" y="1082"/>
                </a:cubicBezTo>
                <a:cubicBezTo>
                  <a:pt x="7496" y="1082"/>
                  <a:pt x="7446" y="1090"/>
                  <a:pt x="7423" y="1098"/>
                </a:cubicBezTo>
                <a:cubicBezTo>
                  <a:pt x="7373" y="1126"/>
                  <a:pt x="7124" y="1145"/>
                  <a:pt x="6944" y="1145"/>
                </a:cubicBezTo>
                <a:cubicBezTo>
                  <a:pt x="6853" y="1145"/>
                  <a:pt x="6780" y="1141"/>
                  <a:pt x="6758" y="1130"/>
                </a:cubicBezTo>
                <a:cubicBezTo>
                  <a:pt x="6755" y="1127"/>
                  <a:pt x="6749" y="1125"/>
                  <a:pt x="6742" y="1125"/>
                </a:cubicBezTo>
                <a:cubicBezTo>
                  <a:pt x="6723" y="1125"/>
                  <a:pt x="6695" y="1133"/>
                  <a:pt x="6672" y="1141"/>
                </a:cubicBezTo>
                <a:cubicBezTo>
                  <a:pt x="6655" y="1145"/>
                  <a:pt x="6639" y="1147"/>
                  <a:pt x="6624" y="1147"/>
                </a:cubicBezTo>
                <a:cubicBezTo>
                  <a:pt x="6601" y="1147"/>
                  <a:pt x="6579" y="1142"/>
                  <a:pt x="6554" y="1130"/>
                </a:cubicBezTo>
                <a:cubicBezTo>
                  <a:pt x="6532" y="1125"/>
                  <a:pt x="6516" y="1123"/>
                  <a:pt x="6502" y="1123"/>
                </a:cubicBezTo>
                <a:cubicBezTo>
                  <a:pt x="6481" y="1123"/>
                  <a:pt x="6466" y="1128"/>
                  <a:pt x="6447" y="1141"/>
                </a:cubicBezTo>
                <a:cubicBezTo>
                  <a:pt x="6412" y="1161"/>
                  <a:pt x="6328" y="1173"/>
                  <a:pt x="6247" y="1173"/>
                </a:cubicBezTo>
                <a:cubicBezTo>
                  <a:pt x="6202" y="1173"/>
                  <a:pt x="6159" y="1170"/>
                  <a:pt x="6125" y="1162"/>
                </a:cubicBezTo>
                <a:cubicBezTo>
                  <a:pt x="6095" y="1154"/>
                  <a:pt x="6070" y="1147"/>
                  <a:pt x="6050" y="1147"/>
                </a:cubicBezTo>
                <a:cubicBezTo>
                  <a:pt x="6042" y="1147"/>
                  <a:pt x="6035" y="1148"/>
                  <a:pt x="6029" y="1151"/>
                </a:cubicBezTo>
                <a:cubicBezTo>
                  <a:pt x="6007" y="1162"/>
                  <a:pt x="5975" y="1173"/>
                  <a:pt x="5943" y="1173"/>
                </a:cubicBezTo>
                <a:cubicBezTo>
                  <a:pt x="5922" y="1173"/>
                  <a:pt x="5879" y="1184"/>
                  <a:pt x="5868" y="1194"/>
                </a:cubicBezTo>
                <a:cubicBezTo>
                  <a:pt x="5825" y="1227"/>
                  <a:pt x="5643" y="1248"/>
                  <a:pt x="5450" y="1248"/>
                </a:cubicBezTo>
                <a:lnTo>
                  <a:pt x="5085" y="1248"/>
                </a:lnTo>
                <a:cubicBezTo>
                  <a:pt x="5052" y="1248"/>
                  <a:pt x="5031" y="1258"/>
                  <a:pt x="5009" y="1269"/>
                </a:cubicBezTo>
                <a:cubicBezTo>
                  <a:pt x="4999" y="1280"/>
                  <a:pt x="4935" y="1291"/>
                  <a:pt x="4870" y="1301"/>
                </a:cubicBezTo>
                <a:cubicBezTo>
                  <a:pt x="4806" y="1312"/>
                  <a:pt x="4720" y="1334"/>
                  <a:pt x="4666" y="1355"/>
                </a:cubicBezTo>
                <a:cubicBezTo>
                  <a:pt x="4617" y="1384"/>
                  <a:pt x="4591" y="1393"/>
                  <a:pt x="4572" y="1393"/>
                </a:cubicBezTo>
                <a:cubicBezTo>
                  <a:pt x="4563" y="1393"/>
                  <a:pt x="4556" y="1391"/>
                  <a:pt x="4549" y="1387"/>
                </a:cubicBezTo>
                <a:cubicBezTo>
                  <a:pt x="4538" y="1376"/>
                  <a:pt x="4527" y="1371"/>
                  <a:pt x="4514" y="1371"/>
                </a:cubicBezTo>
                <a:cubicBezTo>
                  <a:pt x="4500" y="1371"/>
                  <a:pt x="4484" y="1376"/>
                  <a:pt x="4463" y="1387"/>
                </a:cubicBezTo>
                <a:cubicBezTo>
                  <a:pt x="4441" y="1398"/>
                  <a:pt x="4377" y="1420"/>
                  <a:pt x="4344" y="1420"/>
                </a:cubicBezTo>
                <a:cubicBezTo>
                  <a:pt x="4302" y="1430"/>
                  <a:pt x="4248" y="1441"/>
                  <a:pt x="4227" y="1451"/>
                </a:cubicBezTo>
                <a:cubicBezTo>
                  <a:pt x="4205" y="1463"/>
                  <a:pt x="4141" y="1484"/>
                  <a:pt x="4087" y="1494"/>
                </a:cubicBezTo>
                <a:cubicBezTo>
                  <a:pt x="4034" y="1505"/>
                  <a:pt x="3980" y="1516"/>
                  <a:pt x="3958" y="1527"/>
                </a:cubicBezTo>
                <a:cubicBezTo>
                  <a:pt x="3927" y="1537"/>
                  <a:pt x="3862" y="1559"/>
                  <a:pt x="3755" y="1570"/>
                </a:cubicBezTo>
                <a:cubicBezTo>
                  <a:pt x="3712" y="1580"/>
                  <a:pt x="3658" y="1602"/>
                  <a:pt x="3648" y="1613"/>
                </a:cubicBezTo>
                <a:cubicBezTo>
                  <a:pt x="3626" y="1623"/>
                  <a:pt x="3605" y="1644"/>
                  <a:pt x="3594" y="1644"/>
                </a:cubicBezTo>
                <a:cubicBezTo>
                  <a:pt x="3572" y="1644"/>
                  <a:pt x="3551" y="1656"/>
                  <a:pt x="3540" y="1677"/>
                </a:cubicBezTo>
                <a:cubicBezTo>
                  <a:pt x="3519" y="1687"/>
                  <a:pt x="3497" y="1709"/>
                  <a:pt x="3476" y="1709"/>
                </a:cubicBezTo>
                <a:cubicBezTo>
                  <a:pt x="3465" y="1709"/>
                  <a:pt x="3443" y="1720"/>
                  <a:pt x="3433" y="1730"/>
                </a:cubicBezTo>
                <a:cubicBezTo>
                  <a:pt x="3422" y="1741"/>
                  <a:pt x="3401" y="1752"/>
                  <a:pt x="3379" y="1752"/>
                </a:cubicBezTo>
                <a:cubicBezTo>
                  <a:pt x="3347" y="1752"/>
                  <a:pt x="3133" y="1859"/>
                  <a:pt x="3111" y="1880"/>
                </a:cubicBezTo>
                <a:cubicBezTo>
                  <a:pt x="3111" y="1892"/>
                  <a:pt x="3090" y="1902"/>
                  <a:pt x="3068" y="1902"/>
                </a:cubicBezTo>
                <a:cubicBezTo>
                  <a:pt x="3047" y="1902"/>
                  <a:pt x="3014" y="1913"/>
                  <a:pt x="2993" y="1935"/>
                </a:cubicBezTo>
                <a:cubicBezTo>
                  <a:pt x="2961" y="1945"/>
                  <a:pt x="2940" y="1966"/>
                  <a:pt x="2940" y="1966"/>
                </a:cubicBezTo>
                <a:cubicBezTo>
                  <a:pt x="2940" y="1966"/>
                  <a:pt x="2907" y="1977"/>
                  <a:pt x="2886" y="1988"/>
                </a:cubicBezTo>
                <a:cubicBezTo>
                  <a:pt x="2864" y="1999"/>
                  <a:pt x="2821" y="1999"/>
                  <a:pt x="2800" y="1999"/>
                </a:cubicBezTo>
                <a:cubicBezTo>
                  <a:pt x="2778" y="1999"/>
                  <a:pt x="2757" y="2009"/>
                  <a:pt x="2747" y="2031"/>
                </a:cubicBezTo>
                <a:cubicBezTo>
                  <a:pt x="2725" y="2063"/>
                  <a:pt x="2704" y="2074"/>
                  <a:pt x="2693" y="2074"/>
                </a:cubicBezTo>
                <a:cubicBezTo>
                  <a:pt x="2682" y="2074"/>
                  <a:pt x="2661" y="2095"/>
                  <a:pt x="2639" y="2116"/>
                </a:cubicBezTo>
                <a:cubicBezTo>
                  <a:pt x="2628" y="2138"/>
                  <a:pt x="2596" y="2159"/>
                  <a:pt x="2575" y="2171"/>
                </a:cubicBezTo>
                <a:cubicBezTo>
                  <a:pt x="2554" y="2171"/>
                  <a:pt x="2500" y="2202"/>
                  <a:pt x="2468" y="2224"/>
                </a:cubicBezTo>
                <a:cubicBezTo>
                  <a:pt x="2435" y="2235"/>
                  <a:pt x="2403" y="2256"/>
                  <a:pt x="2392" y="2256"/>
                </a:cubicBezTo>
                <a:cubicBezTo>
                  <a:pt x="2371" y="2256"/>
                  <a:pt x="2178" y="2449"/>
                  <a:pt x="2146" y="2492"/>
                </a:cubicBezTo>
                <a:cubicBezTo>
                  <a:pt x="2135" y="2514"/>
                  <a:pt x="2113" y="2535"/>
                  <a:pt x="2092" y="2535"/>
                </a:cubicBezTo>
                <a:cubicBezTo>
                  <a:pt x="2070" y="2535"/>
                  <a:pt x="2039" y="2545"/>
                  <a:pt x="2017" y="2578"/>
                </a:cubicBezTo>
                <a:cubicBezTo>
                  <a:pt x="2000" y="2604"/>
                  <a:pt x="1982" y="2624"/>
                  <a:pt x="1976" y="2624"/>
                </a:cubicBezTo>
                <a:cubicBezTo>
                  <a:pt x="1975" y="2624"/>
                  <a:pt x="1974" y="2623"/>
                  <a:pt x="1974" y="2621"/>
                </a:cubicBezTo>
                <a:cubicBezTo>
                  <a:pt x="1963" y="2621"/>
                  <a:pt x="1942" y="2631"/>
                  <a:pt x="1931" y="2642"/>
                </a:cubicBezTo>
                <a:cubicBezTo>
                  <a:pt x="1824" y="2760"/>
                  <a:pt x="1792" y="2793"/>
                  <a:pt x="1770" y="2836"/>
                </a:cubicBezTo>
                <a:cubicBezTo>
                  <a:pt x="1738" y="2889"/>
                  <a:pt x="1599" y="3017"/>
                  <a:pt x="1567" y="3017"/>
                </a:cubicBezTo>
                <a:cubicBezTo>
                  <a:pt x="1556" y="3017"/>
                  <a:pt x="1545" y="3039"/>
                  <a:pt x="1534" y="3050"/>
                </a:cubicBezTo>
                <a:cubicBezTo>
                  <a:pt x="1524" y="3114"/>
                  <a:pt x="1460" y="3189"/>
                  <a:pt x="1395" y="3232"/>
                </a:cubicBezTo>
                <a:cubicBezTo>
                  <a:pt x="1363" y="3253"/>
                  <a:pt x="1331" y="3286"/>
                  <a:pt x="1331" y="3307"/>
                </a:cubicBezTo>
                <a:cubicBezTo>
                  <a:pt x="1320" y="3339"/>
                  <a:pt x="1309" y="3372"/>
                  <a:pt x="1288" y="3382"/>
                </a:cubicBezTo>
                <a:cubicBezTo>
                  <a:pt x="1277" y="3404"/>
                  <a:pt x="1255" y="3446"/>
                  <a:pt x="1245" y="3479"/>
                </a:cubicBezTo>
                <a:lnTo>
                  <a:pt x="1191" y="3586"/>
                </a:lnTo>
                <a:cubicBezTo>
                  <a:pt x="1169" y="3618"/>
                  <a:pt x="1159" y="3651"/>
                  <a:pt x="1159" y="3672"/>
                </a:cubicBezTo>
                <a:cubicBezTo>
                  <a:pt x="1169" y="3694"/>
                  <a:pt x="1159" y="3704"/>
                  <a:pt x="1148" y="3704"/>
                </a:cubicBezTo>
                <a:cubicBezTo>
                  <a:pt x="1116" y="3704"/>
                  <a:pt x="1095" y="3737"/>
                  <a:pt x="1084" y="3822"/>
                </a:cubicBezTo>
                <a:cubicBezTo>
                  <a:pt x="1084" y="3854"/>
                  <a:pt x="1052" y="3908"/>
                  <a:pt x="1030" y="3951"/>
                </a:cubicBezTo>
                <a:cubicBezTo>
                  <a:pt x="998" y="4004"/>
                  <a:pt x="976" y="4047"/>
                  <a:pt x="966" y="4123"/>
                </a:cubicBezTo>
                <a:cubicBezTo>
                  <a:pt x="955" y="4176"/>
                  <a:pt x="933" y="4240"/>
                  <a:pt x="923" y="4262"/>
                </a:cubicBezTo>
                <a:cubicBezTo>
                  <a:pt x="902" y="4294"/>
                  <a:pt x="880" y="4326"/>
                  <a:pt x="880" y="4359"/>
                </a:cubicBezTo>
                <a:lnTo>
                  <a:pt x="837" y="4444"/>
                </a:lnTo>
                <a:cubicBezTo>
                  <a:pt x="816" y="4455"/>
                  <a:pt x="794" y="4509"/>
                  <a:pt x="783" y="4541"/>
                </a:cubicBezTo>
                <a:cubicBezTo>
                  <a:pt x="762" y="4583"/>
                  <a:pt x="740" y="4626"/>
                  <a:pt x="719" y="4638"/>
                </a:cubicBezTo>
                <a:cubicBezTo>
                  <a:pt x="698" y="4659"/>
                  <a:pt x="676" y="4712"/>
                  <a:pt x="666" y="4766"/>
                </a:cubicBezTo>
                <a:cubicBezTo>
                  <a:pt x="644" y="4819"/>
                  <a:pt x="623" y="4874"/>
                  <a:pt x="612" y="4884"/>
                </a:cubicBezTo>
                <a:cubicBezTo>
                  <a:pt x="601" y="4905"/>
                  <a:pt x="590" y="4927"/>
                  <a:pt x="590" y="4948"/>
                </a:cubicBezTo>
                <a:cubicBezTo>
                  <a:pt x="601" y="5024"/>
                  <a:pt x="590" y="5055"/>
                  <a:pt x="537" y="5098"/>
                </a:cubicBezTo>
                <a:cubicBezTo>
                  <a:pt x="504" y="5131"/>
                  <a:pt x="494" y="5152"/>
                  <a:pt x="494" y="5195"/>
                </a:cubicBezTo>
                <a:cubicBezTo>
                  <a:pt x="504" y="5281"/>
                  <a:pt x="473" y="5410"/>
                  <a:pt x="440" y="5442"/>
                </a:cubicBezTo>
                <a:cubicBezTo>
                  <a:pt x="430" y="5463"/>
                  <a:pt x="408" y="5506"/>
                  <a:pt x="397" y="5549"/>
                </a:cubicBezTo>
                <a:cubicBezTo>
                  <a:pt x="387" y="5592"/>
                  <a:pt x="365" y="5635"/>
                  <a:pt x="354" y="5656"/>
                </a:cubicBezTo>
                <a:cubicBezTo>
                  <a:pt x="323" y="5710"/>
                  <a:pt x="311" y="5806"/>
                  <a:pt x="333" y="5839"/>
                </a:cubicBezTo>
                <a:cubicBezTo>
                  <a:pt x="344" y="5849"/>
                  <a:pt x="344" y="5871"/>
                  <a:pt x="323" y="5903"/>
                </a:cubicBezTo>
                <a:cubicBezTo>
                  <a:pt x="290" y="5968"/>
                  <a:pt x="280" y="6021"/>
                  <a:pt x="268" y="6204"/>
                </a:cubicBezTo>
                <a:cubicBezTo>
                  <a:pt x="268" y="6278"/>
                  <a:pt x="258" y="6343"/>
                  <a:pt x="247" y="6354"/>
                </a:cubicBezTo>
                <a:cubicBezTo>
                  <a:pt x="237" y="6364"/>
                  <a:pt x="237" y="6385"/>
                  <a:pt x="247" y="6407"/>
                </a:cubicBezTo>
                <a:cubicBezTo>
                  <a:pt x="247" y="6440"/>
                  <a:pt x="247" y="6450"/>
                  <a:pt x="215" y="6482"/>
                </a:cubicBezTo>
                <a:cubicBezTo>
                  <a:pt x="183" y="6504"/>
                  <a:pt x="172" y="6525"/>
                  <a:pt x="151" y="6707"/>
                </a:cubicBezTo>
                <a:cubicBezTo>
                  <a:pt x="140" y="6815"/>
                  <a:pt x="129" y="6965"/>
                  <a:pt x="129" y="7040"/>
                </a:cubicBezTo>
                <a:cubicBezTo>
                  <a:pt x="129" y="7115"/>
                  <a:pt x="118" y="7212"/>
                  <a:pt x="108" y="7244"/>
                </a:cubicBezTo>
                <a:cubicBezTo>
                  <a:pt x="108" y="7286"/>
                  <a:pt x="108" y="7319"/>
                  <a:pt x="118" y="7351"/>
                </a:cubicBezTo>
                <a:cubicBezTo>
                  <a:pt x="151" y="7394"/>
                  <a:pt x="118" y="7684"/>
                  <a:pt x="75" y="7727"/>
                </a:cubicBezTo>
                <a:cubicBezTo>
                  <a:pt x="54" y="7748"/>
                  <a:pt x="54" y="7770"/>
                  <a:pt x="65" y="7855"/>
                </a:cubicBezTo>
                <a:cubicBezTo>
                  <a:pt x="75" y="7941"/>
                  <a:pt x="75" y="7973"/>
                  <a:pt x="54" y="8006"/>
                </a:cubicBezTo>
                <a:cubicBezTo>
                  <a:pt x="44" y="8027"/>
                  <a:pt x="32" y="8091"/>
                  <a:pt x="22" y="8199"/>
                </a:cubicBezTo>
                <a:cubicBezTo>
                  <a:pt x="22" y="8284"/>
                  <a:pt x="11" y="8392"/>
                  <a:pt x="11" y="8435"/>
                </a:cubicBezTo>
                <a:cubicBezTo>
                  <a:pt x="1" y="8520"/>
                  <a:pt x="1" y="8531"/>
                  <a:pt x="1" y="8885"/>
                </a:cubicBezTo>
                <a:cubicBezTo>
                  <a:pt x="1" y="9024"/>
                  <a:pt x="11" y="9153"/>
                  <a:pt x="22" y="9164"/>
                </a:cubicBezTo>
                <a:cubicBezTo>
                  <a:pt x="32" y="9174"/>
                  <a:pt x="32" y="9303"/>
                  <a:pt x="32" y="9443"/>
                </a:cubicBezTo>
                <a:cubicBezTo>
                  <a:pt x="32" y="9625"/>
                  <a:pt x="32" y="9732"/>
                  <a:pt x="54" y="9775"/>
                </a:cubicBezTo>
                <a:cubicBezTo>
                  <a:pt x="75" y="9839"/>
                  <a:pt x="65" y="10011"/>
                  <a:pt x="44" y="10065"/>
                </a:cubicBezTo>
                <a:cubicBezTo>
                  <a:pt x="32" y="10075"/>
                  <a:pt x="32" y="10097"/>
                  <a:pt x="44" y="10129"/>
                </a:cubicBezTo>
                <a:cubicBezTo>
                  <a:pt x="75" y="10204"/>
                  <a:pt x="87" y="10387"/>
                  <a:pt x="65" y="10419"/>
                </a:cubicBezTo>
                <a:cubicBezTo>
                  <a:pt x="54" y="10440"/>
                  <a:pt x="54" y="10461"/>
                  <a:pt x="75" y="10504"/>
                </a:cubicBezTo>
                <a:cubicBezTo>
                  <a:pt x="87" y="10526"/>
                  <a:pt x="108" y="10590"/>
                  <a:pt x="108" y="10633"/>
                </a:cubicBezTo>
                <a:cubicBezTo>
                  <a:pt x="108" y="10687"/>
                  <a:pt x="108" y="10730"/>
                  <a:pt x="140" y="10762"/>
                </a:cubicBezTo>
                <a:cubicBezTo>
                  <a:pt x="172" y="10805"/>
                  <a:pt x="172" y="10837"/>
                  <a:pt x="183" y="10933"/>
                </a:cubicBezTo>
                <a:cubicBezTo>
                  <a:pt x="183" y="11030"/>
                  <a:pt x="183" y="11062"/>
                  <a:pt x="204" y="11073"/>
                </a:cubicBezTo>
                <a:cubicBezTo>
                  <a:pt x="226" y="11084"/>
                  <a:pt x="237" y="11116"/>
                  <a:pt x="237" y="11191"/>
                </a:cubicBezTo>
                <a:cubicBezTo>
                  <a:pt x="237" y="11266"/>
                  <a:pt x="247" y="11309"/>
                  <a:pt x="280" y="11341"/>
                </a:cubicBezTo>
                <a:cubicBezTo>
                  <a:pt x="344" y="11427"/>
                  <a:pt x="365" y="11470"/>
                  <a:pt x="344" y="11502"/>
                </a:cubicBezTo>
                <a:cubicBezTo>
                  <a:pt x="323" y="11534"/>
                  <a:pt x="344" y="11610"/>
                  <a:pt x="397" y="11717"/>
                </a:cubicBezTo>
                <a:cubicBezTo>
                  <a:pt x="473" y="11846"/>
                  <a:pt x="504" y="11910"/>
                  <a:pt x="526" y="12006"/>
                </a:cubicBezTo>
                <a:cubicBezTo>
                  <a:pt x="537" y="12049"/>
                  <a:pt x="559" y="12103"/>
                  <a:pt x="569" y="12124"/>
                </a:cubicBezTo>
                <a:cubicBezTo>
                  <a:pt x="580" y="12156"/>
                  <a:pt x="590" y="12189"/>
                  <a:pt x="590" y="12210"/>
                </a:cubicBezTo>
                <a:cubicBezTo>
                  <a:pt x="590" y="12221"/>
                  <a:pt x="612" y="12285"/>
                  <a:pt x="644" y="12339"/>
                </a:cubicBezTo>
                <a:cubicBezTo>
                  <a:pt x="676" y="12403"/>
                  <a:pt x="709" y="12457"/>
                  <a:pt x="709" y="12468"/>
                </a:cubicBezTo>
                <a:cubicBezTo>
                  <a:pt x="709" y="12478"/>
                  <a:pt x="719" y="12511"/>
                  <a:pt x="730" y="12532"/>
                </a:cubicBezTo>
                <a:cubicBezTo>
                  <a:pt x="752" y="12554"/>
                  <a:pt x="762" y="12575"/>
                  <a:pt x="762" y="12596"/>
                </a:cubicBezTo>
                <a:cubicBezTo>
                  <a:pt x="752" y="12618"/>
                  <a:pt x="762" y="12650"/>
                  <a:pt x="794" y="12682"/>
                </a:cubicBezTo>
                <a:cubicBezTo>
                  <a:pt x="816" y="12714"/>
                  <a:pt x="837" y="12747"/>
                  <a:pt x="826" y="12757"/>
                </a:cubicBezTo>
                <a:cubicBezTo>
                  <a:pt x="826" y="12778"/>
                  <a:pt x="837" y="12821"/>
                  <a:pt x="880" y="12875"/>
                </a:cubicBezTo>
                <a:cubicBezTo>
                  <a:pt x="933" y="12929"/>
                  <a:pt x="955" y="12971"/>
                  <a:pt x="976" y="13057"/>
                </a:cubicBezTo>
                <a:cubicBezTo>
                  <a:pt x="988" y="13122"/>
                  <a:pt x="1009" y="13176"/>
                  <a:pt x="1019" y="13186"/>
                </a:cubicBezTo>
                <a:cubicBezTo>
                  <a:pt x="1030" y="13186"/>
                  <a:pt x="1041" y="13207"/>
                  <a:pt x="1041" y="13207"/>
                </a:cubicBezTo>
                <a:cubicBezTo>
                  <a:pt x="1041" y="13229"/>
                  <a:pt x="1138" y="13390"/>
                  <a:pt x="1191" y="13476"/>
                </a:cubicBezTo>
                <a:cubicBezTo>
                  <a:pt x="1212" y="13497"/>
                  <a:pt x="1224" y="13540"/>
                  <a:pt x="1224" y="13562"/>
                </a:cubicBezTo>
                <a:cubicBezTo>
                  <a:pt x="1224" y="13583"/>
                  <a:pt x="1245" y="13615"/>
                  <a:pt x="1266" y="13636"/>
                </a:cubicBezTo>
                <a:cubicBezTo>
                  <a:pt x="1320" y="13669"/>
                  <a:pt x="1438" y="13851"/>
                  <a:pt x="1438" y="13905"/>
                </a:cubicBezTo>
                <a:cubicBezTo>
                  <a:pt x="1438" y="13915"/>
                  <a:pt x="1448" y="13958"/>
                  <a:pt x="1470" y="13980"/>
                </a:cubicBezTo>
                <a:cubicBezTo>
                  <a:pt x="1481" y="14012"/>
                  <a:pt x="1502" y="14044"/>
                  <a:pt x="1502" y="14065"/>
                </a:cubicBezTo>
                <a:cubicBezTo>
                  <a:pt x="1502" y="14077"/>
                  <a:pt x="1534" y="14130"/>
                  <a:pt x="1577" y="14173"/>
                </a:cubicBezTo>
                <a:cubicBezTo>
                  <a:pt x="1620" y="14216"/>
                  <a:pt x="1663" y="14259"/>
                  <a:pt x="1663" y="14270"/>
                </a:cubicBezTo>
                <a:cubicBezTo>
                  <a:pt x="1663" y="14280"/>
                  <a:pt x="1674" y="14313"/>
                  <a:pt x="1695" y="14334"/>
                </a:cubicBezTo>
                <a:cubicBezTo>
                  <a:pt x="1717" y="14356"/>
                  <a:pt x="1727" y="14387"/>
                  <a:pt x="1727" y="14387"/>
                </a:cubicBezTo>
                <a:cubicBezTo>
                  <a:pt x="1717" y="14420"/>
                  <a:pt x="1760" y="14506"/>
                  <a:pt x="1813" y="14527"/>
                </a:cubicBezTo>
                <a:cubicBezTo>
                  <a:pt x="1846" y="14549"/>
                  <a:pt x="1877" y="14592"/>
                  <a:pt x="1910" y="14666"/>
                </a:cubicBezTo>
                <a:cubicBezTo>
                  <a:pt x="1963" y="14773"/>
                  <a:pt x="1974" y="14795"/>
                  <a:pt x="2103" y="14924"/>
                </a:cubicBezTo>
                <a:cubicBezTo>
                  <a:pt x="2135" y="14967"/>
                  <a:pt x="2167" y="15009"/>
                  <a:pt x="2167" y="15021"/>
                </a:cubicBezTo>
                <a:cubicBezTo>
                  <a:pt x="2167" y="15031"/>
                  <a:pt x="2189" y="15063"/>
                  <a:pt x="2210" y="15085"/>
                </a:cubicBezTo>
                <a:cubicBezTo>
                  <a:pt x="2242" y="15106"/>
                  <a:pt x="2275" y="15149"/>
                  <a:pt x="2285" y="15181"/>
                </a:cubicBezTo>
                <a:cubicBezTo>
                  <a:pt x="2296" y="15214"/>
                  <a:pt x="2328" y="15245"/>
                  <a:pt x="2349" y="15257"/>
                </a:cubicBezTo>
                <a:cubicBezTo>
                  <a:pt x="2371" y="15267"/>
                  <a:pt x="2425" y="15321"/>
                  <a:pt x="2468" y="15385"/>
                </a:cubicBezTo>
                <a:cubicBezTo>
                  <a:pt x="2511" y="15450"/>
                  <a:pt x="2564" y="15514"/>
                  <a:pt x="2575" y="15514"/>
                </a:cubicBezTo>
                <a:cubicBezTo>
                  <a:pt x="2596" y="15524"/>
                  <a:pt x="2618" y="15557"/>
                  <a:pt x="2628" y="15578"/>
                </a:cubicBezTo>
                <a:cubicBezTo>
                  <a:pt x="2639" y="15610"/>
                  <a:pt x="2661" y="15632"/>
                  <a:pt x="2693" y="15632"/>
                </a:cubicBezTo>
                <a:cubicBezTo>
                  <a:pt x="2725" y="15632"/>
                  <a:pt x="2747" y="15653"/>
                  <a:pt x="2790" y="15728"/>
                </a:cubicBezTo>
                <a:cubicBezTo>
                  <a:pt x="2821" y="15771"/>
                  <a:pt x="2864" y="15825"/>
                  <a:pt x="2886" y="15857"/>
                </a:cubicBezTo>
                <a:cubicBezTo>
                  <a:pt x="2918" y="15879"/>
                  <a:pt x="2993" y="15953"/>
                  <a:pt x="3057" y="16018"/>
                </a:cubicBezTo>
                <a:cubicBezTo>
                  <a:pt x="3122" y="16082"/>
                  <a:pt x="3176" y="16136"/>
                  <a:pt x="3186" y="16136"/>
                </a:cubicBezTo>
                <a:cubicBezTo>
                  <a:pt x="3219" y="16136"/>
                  <a:pt x="3379" y="16222"/>
                  <a:pt x="3412" y="16254"/>
                </a:cubicBezTo>
                <a:cubicBezTo>
                  <a:pt x="3422" y="16275"/>
                  <a:pt x="3497" y="16308"/>
                  <a:pt x="3572" y="16339"/>
                </a:cubicBezTo>
                <a:cubicBezTo>
                  <a:pt x="3637" y="16361"/>
                  <a:pt x="3712" y="16382"/>
                  <a:pt x="3722" y="16394"/>
                </a:cubicBezTo>
                <a:cubicBezTo>
                  <a:pt x="3722" y="16404"/>
                  <a:pt x="3776" y="16415"/>
                  <a:pt x="3819" y="16425"/>
                </a:cubicBezTo>
                <a:cubicBezTo>
                  <a:pt x="3862" y="16436"/>
                  <a:pt x="3927" y="16468"/>
                  <a:pt x="3980" y="16501"/>
                </a:cubicBezTo>
                <a:cubicBezTo>
                  <a:pt x="4023" y="16533"/>
                  <a:pt x="4066" y="16554"/>
                  <a:pt x="4077" y="16554"/>
                </a:cubicBezTo>
                <a:cubicBezTo>
                  <a:pt x="4098" y="16554"/>
                  <a:pt x="4130" y="16575"/>
                  <a:pt x="4163" y="16608"/>
                </a:cubicBezTo>
                <a:cubicBezTo>
                  <a:pt x="4184" y="16630"/>
                  <a:pt x="4248" y="16661"/>
                  <a:pt x="4280" y="16683"/>
                </a:cubicBezTo>
                <a:cubicBezTo>
                  <a:pt x="4323" y="16694"/>
                  <a:pt x="4377" y="16715"/>
                  <a:pt x="4409" y="16737"/>
                </a:cubicBezTo>
                <a:cubicBezTo>
                  <a:pt x="4430" y="16747"/>
                  <a:pt x="4473" y="16769"/>
                  <a:pt x="4495" y="16769"/>
                </a:cubicBezTo>
                <a:cubicBezTo>
                  <a:pt x="4504" y="16767"/>
                  <a:pt x="4515" y="16766"/>
                  <a:pt x="4526" y="16766"/>
                </a:cubicBezTo>
                <a:cubicBezTo>
                  <a:pt x="4576" y="16766"/>
                  <a:pt x="4634" y="16783"/>
                  <a:pt x="4634" y="16801"/>
                </a:cubicBezTo>
                <a:cubicBezTo>
                  <a:pt x="4634" y="16833"/>
                  <a:pt x="4666" y="16844"/>
                  <a:pt x="4731" y="16844"/>
                </a:cubicBezTo>
                <a:cubicBezTo>
                  <a:pt x="4752" y="16844"/>
                  <a:pt x="4785" y="16865"/>
                  <a:pt x="4806" y="16876"/>
                </a:cubicBezTo>
                <a:cubicBezTo>
                  <a:pt x="4828" y="16897"/>
                  <a:pt x="4859" y="16908"/>
                  <a:pt x="4881" y="16908"/>
                </a:cubicBezTo>
                <a:cubicBezTo>
                  <a:pt x="4902" y="16908"/>
                  <a:pt x="4924" y="16919"/>
                  <a:pt x="4935" y="16930"/>
                </a:cubicBezTo>
                <a:cubicBezTo>
                  <a:pt x="4956" y="16940"/>
                  <a:pt x="5171" y="17026"/>
                  <a:pt x="5235" y="17047"/>
                </a:cubicBezTo>
                <a:cubicBezTo>
                  <a:pt x="5278" y="17069"/>
                  <a:pt x="5493" y="17187"/>
                  <a:pt x="5503" y="17209"/>
                </a:cubicBezTo>
                <a:cubicBezTo>
                  <a:pt x="5503" y="17209"/>
                  <a:pt x="5535" y="17219"/>
                  <a:pt x="5557" y="17219"/>
                </a:cubicBezTo>
                <a:cubicBezTo>
                  <a:pt x="5589" y="17219"/>
                  <a:pt x="5621" y="17230"/>
                  <a:pt x="5643" y="17262"/>
                </a:cubicBezTo>
                <a:cubicBezTo>
                  <a:pt x="5674" y="17295"/>
                  <a:pt x="5686" y="17305"/>
                  <a:pt x="5793" y="17305"/>
                </a:cubicBezTo>
                <a:cubicBezTo>
                  <a:pt x="5932" y="17305"/>
                  <a:pt x="6018" y="17326"/>
                  <a:pt x="6061" y="17369"/>
                </a:cubicBezTo>
                <a:cubicBezTo>
                  <a:pt x="6082" y="17402"/>
                  <a:pt x="6115" y="17412"/>
                  <a:pt x="6222" y="17423"/>
                </a:cubicBezTo>
                <a:cubicBezTo>
                  <a:pt x="6286" y="17434"/>
                  <a:pt x="6382" y="17434"/>
                  <a:pt x="6425" y="17434"/>
                </a:cubicBezTo>
                <a:cubicBezTo>
                  <a:pt x="6468" y="17434"/>
                  <a:pt x="6554" y="17434"/>
                  <a:pt x="6597" y="17445"/>
                </a:cubicBezTo>
                <a:cubicBezTo>
                  <a:pt x="6651" y="17455"/>
                  <a:pt x="6715" y="17466"/>
                  <a:pt x="6747" y="17466"/>
                </a:cubicBezTo>
                <a:cubicBezTo>
                  <a:pt x="6790" y="17466"/>
                  <a:pt x="6833" y="17476"/>
                  <a:pt x="6887" y="17498"/>
                </a:cubicBezTo>
                <a:cubicBezTo>
                  <a:pt x="6935" y="17522"/>
                  <a:pt x="6965" y="17534"/>
                  <a:pt x="6986" y="17534"/>
                </a:cubicBezTo>
                <a:cubicBezTo>
                  <a:pt x="6993" y="17534"/>
                  <a:pt x="6999" y="17533"/>
                  <a:pt x="7005" y="17531"/>
                </a:cubicBezTo>
                <a:cubicBezTo>
                  <a:pt x="7015" y="17525"/>
                  <a:pt x="7026" y="17522"/>
                  <a:pt x="7039" y="17522"/>
                </a:cubicBezTo>
                <a:cubicBezTo>
                  <a:pt x="7053" y="17522"/>
                  <a:pt x="7069" y="17525"/>
                  <a:pt x="7090" y="17531"/>
                </a:cubicBezTo>
                <a:cubicBezTo>
                  <a:pt x="7112" y="17541"/>
                  <a:pt x="7198" y="17552"/>
                  <a:pt x="7262" y="17552"/>
                </a:cubicBezTo>
                <a:cubicBezTo>
                  <a:pt x="7380" y="17562"/>
                  <a:pt x="7519" y="17584"/>
                  <a:pt x="7573" y="17616"/>
                </a:cubicBezTo>
                <a:cubicBezTo>
                  <a:pt x="7584" y="17616"/>
                  <a:pt x="7670" y="17627"/>
                  <a:pt x="7755" y="17627"/>
                </a:cubicBezTo>
                <a:cubicBezTo>
                  <a:pt x="7831" y="17627"/>
                  <a:pt x="7927" y="17638"/>
                  <a:pt x="7948" y="17648"/>
                </a:cubicBezTo>
                <a:lnTo>
                  <a:pt x="8056" y="17648"/>
                </a:lnTo>
                <a:cubicBezTo>
                  <a:pt x="8087" y="17636"/>
                  <a:pt x="8118" y="17630"/>
                  <a:pt x="8149" y="17630"/>
                </a:cubicBezTo>
                <a:cubicBezTo>
                  <a:pt x="8172" y="17630"/>
                  <a:pt x="8194" y="17633"/>
                  <a:pt x="8217" y="17638"/>
                </a:cubicBezTo>
                <a:cubicBezTo>
                  <a:pt x="8239" y="17642"/>
                  <a:pt x="8255" y="17644"/>
                  <a:pt x="8269" y="17644"/>
                </a:cubicBezTo>
                <a:cubicBezTo>
                  <a:pt x="8290" y="17644"/>
                  <a:pt x="8305" y="17639"/>
                  <a:pt x="8324" y="17627"/>
                </a:cubicBezTo>
                <a:cubicBezTo>
                  <a:pt x="8342" y="17609"/>
                  <a:pt x="8353" y="17601"/>
                  <a:pt x="8365" y="17601"/>
                </a:cubicBezTo>
                <a:cubicBezTo>
                  <a:pt x="8375" y="17601"/>
                  <a:pt x="8385" y="17607"/>
                  <a:pt x="8399" y="17616"/>
                </a:cubicBezTo>
                <a:cubicBezTo>
                  <a:pt x="8434" y="17634"/>
                  <a:pt x="8618" y="17642"/>
                  <a:pt x="8797" y="17642"/>
                </a:cubicBezTo>
                <a:cubicBezTo>
                  <a:pt x="8943" y="17642"/>
                  <a:pt x="9086" y="17636"/>
                  <a:pt x="9139" y="17627"/>
                </a:cubicBezTo>
                <a:cubicBezTo>
                  <a:pt x="9166" y="17621"/>
                  <a:pt x="9188" y="17619"/>
                  <a:pt x="9209" y="17619"/>
                </a:cubicBezTo>
                <a:cubicBezTo>
                  <a:pt x="9230" y="17619"/>
                  <a:pt x="9252" y="17621"/>
                  <a:pt x="9279" y="17627"/>
                </a:cubicBezTo>
                <a:cubicBezTo>
                  <a:pt x="9300" y="17632"/>
                  <a:pt x="9316" y="17635"/>
                  <a:pt x="9331" y="17635"/>
                </a:cubicBezTo>
                <a:cubicBezTo>
                  <a:pt x="9346" y="17635"/>
                  <a:pt x="9359" y="17632"/>
                  <a:pt x="9375" y="17627"/>
                </a:cubicBezTo>
                <a:cubicBezTo>
                  <a:pt x="9386" y="17616"/>
                  <a:pt x="9429" y="17605"/>
                  <a:pt x="9450" y="17605"/>
                </a:cubicBezTo>
                <a:cubicBezTo>
                  <a:pt x="9483" y="17605"/>
                  <a:pt x="9526" y="17605"/>
                  <a:pt x="9547" y="17595"/>
                </a:cubicBezTo>
                <a:cubicBezTo>
                  <a:pt x="9557" y="17584"/>
                  <a:pt x="9600" y="17573"/>
                  <a:pt x="9622" y="17573"/>
                </a:cubicBezTo>
                <a:cubicBezTo>
                  <a:pt x="9654" y="17573"/>
                  <a:pt x="9686" y="17562"/>
                  <a:pt x="9708" y="17562"/>
                </a:cubicBezTo>
                <a:cubicBezTo>
                  <a:pt x="9716" y="17554"/>
                  <a:pt x="9722" y="17551"/>
                  <a:pt x="9729" y="17551"/>
                </a:cubicBezTo>
                <a:cubicBezTo>
                  <a:pt x="9739" y="17551"/>
                  <a:pt x="9748" y="17560"/>
                  <a:pt x="9762" y="17573"/>
                </a:cubicBezTo>
                <a:cubicBezTo>
                  <a:pt x="9777" y="17584"/>
                  <a:pt x="9788" y="17590"/>
                  <a:pt x="9802" y="17590"/>
                </a:cubicBezTo>
                <a:cubicBezTo>
                  <a:pt x="9815" y="17590"/>
                  <a:pt x="9831" y="17584"/>
                  <a:pt x="9858" y="17573"/>
                </a:cubicBezTo>
                <a:cubicBezTo>
                  <a:pt x="9921" y="17542"/>
                  <a:pt x="10029" y="17522"/>
                  <a:pt x="10121" y="17522"/>
                </a:cubicBezTo>
                <a:cubicBezTo>
                  <a:pt x="10155" y="17522"/>
                  <a:pt x="10186" y="17525"/>
                  <a:pt x="10212" y="17531"/>
                </a:cubicBezTo>
                <a:cubicBezTo>
                  <a:pt x="10224" y="17534"/>
                  <a:pt x="10234" y="17537"/>
                  <a:pt x="10244" y="17537"/>
                </a:cubicBezTo>
                <a:cubicBezTo>
                  <a:pt x="10261" y="17537"/>
                  <a:pt x="10277" y="17529"/>
                  <a:pt x="10298" y="17509"/>
                </a:cubicBezTo>
                <a:cubicBezTo>
                  <a:pt x="10319" y="17498"/>
                  <a:pt x="10362" y="17476"/>
                  <a:pt x="10384" y="17476"/>
                </a:cubicBezTo>
                <a:cubicBezTo>
                  <a:pt x="10415" y="17476"/>
                  <a:pt x="10470" y="17476"/>
                  <a:pt x="10512" y="17466"/>
                </a:cubicBezTo>
                <a:cubicBezTo>
                  <a:pt x="10555" y="17466"/>
                  <a:pt x="10651" y="17466"/>
                  <a:pt x="10727" y="17455"/>
                </a:cubicBezTo>
                <a:cubicBezTo>
                  <a:pt x="10813" y="17455"/>
                  <a:pt x="10909" y="17445"/>
                  <a:pt x="10952" y="17434"/>
                </a:cubicBezTo>
                <a:cubicBezTo>
                  <a:pt x="10995" y="17423"/>
                  <a:pt x="11049" y="17412"/>
                  <a:pt x="11081" y="17412"/>
                </a:cubicBezTo>
                <a:cubicBezTo>
                  <a:pt x="11123" y="17412"/>
                  <a:pt x="11166" y="17402"/>
                  <a:pt x="11209" y="17369"/>
                </a:cubicBezTo>
                <a:cubicBezTo>
                  <a:pt x="11252" y="17348"/>
                  <a:pt x="11295" y="17326"/>
                  <a:pt x="11371" y="17326"/>
                </a:cubicBezTo>
                <a:cubicBezTo>
                  <a:pt x="11467" y="17316"/>
                  <a:pt x="11510" y="17305"/>
                  <a:pt x="11552" y="17262"/>
                </a:cubicBezTo>
                <a:cubicBezTo>
                  <a:pt x="11564" y="17240"/>
                  <a:pt x="11585" y="17240"/>
                  <a:pt x="11607" y="17240"/>
                </a:cubicBezTo>
                <a:cubicBezTo>
                  <a:pt x="11617" y="17246"/>
                  <a:pt x="11631" y="17249"/>
                  <a:pt x="11643" y="17249"/>
                </a:cubicBezTo>
                <a:cubicBezTo>
                  <a:pt x="11655" y="17249"/>
                  <a:pt x="11665" y="17246"/>
                  <a:pt x="11671" y="17240"/>
                </a:cubicBezTo>
                <a:cubicBezTo>
                  <a:pt x="11681" y="17230"/>
                  <a:pt x="11703" y="17230"/>
                  <a:pt x="11724" y="17230"/>
                </a:cubicBezTo>
                <a:cubicBezTo>
                  <a:pt x="11726" y="17232"/>
                  <a:pt x="11728" y="17232"/>
                  <a:pt x="11732" y="17232"/>
                </a:cubicBezTo>
                <a:cubicBezTo>
                  <a:pt x="11754" y="17232"/>
                  <a:pt x="11817" y="17204"/>
                  <a:pt x="11864" y="17176"/>
                </a:cubicBezTo>
                <a:cubicBezTo>
                  <a:pt x="11928" y="17144"/>
                  <a:pt x="11993" y="17123"/>
                  <a:pt x="12014" y="17123"/>
                </a:cubicBezTo>
                <a:cubicBezTo>
                  <a:pt x="12057" y="17123"/>
                  <a:pt x="12196" y="17080"/>
                  <a:pt x="12293" y="17026"/>
                </a:cubicBezTo>
                <a:cubicBezTo>
                  <a:pt x="12324" y="17010"/>
                  <a:pt x="12362" y="17000"/>
                  <a:pt x="12379" y="17000"/>
                </a:cubicBezTo>
                <a:cubicBezTo>
                  <a:pt x="12385" y="17000"/>
                  <a:pt x="12389" y="17002"/>
                  <a:pt x="12389" y="17004"/>
                </a:cubicBezTo>
                <a:cubicBezTo>
                  <a:pt x="12400" y="17004"/>
                  <a:pt x="12432" y="16994"/>
                  <a:pt x="12465" y="16973"/>
                </a:cubicBezTo>
                <a:cubicBezTo>
                  <a:pt x="12496" y="16951"/>
                  <a:pt x="12539" y="16930"/>
                  <a:pt x="12572" y="16919"/>
                </a:cubicBezTo>
                <a:cubicBezTo>
                  <a:pt x="12593" y="16919"/>
                  <a:pt x="12647" y="16876"/>
                  <a:pt x="12679" y="16844"/>
                </a:cubicBezTo>
                <a:cubicBezTo>
                  <a:pt x="12722" y="16801"/>
                  <a:pt x="12775" y="16758"/>
                  <a:pt x="12818" y="16737"/>
                </a:cubicBezTo>
                <a:cubicBezTo>
                  <a:pt x="12851" y="16726"/>
                  <a:pt x="12925" y="16683"/>
                  <a:pt x="12990" y="16640"/>
                </a:cubicBezTo>
                <a:cubicBezTo>
                  <a:pt x="13044" y="16597"/>
                  <a:pt x="13119" y="16554"/>
                  <a:pt x="13151" y="16533"/>
                </a:cubicBezTo>
                <a:cubicBezTo>
                  <a:pt x="13173" y="16522"/>
                  <a:pt x="13204" y="16501"/>
                  <a:pt x="13204" y="16490"/>
                </a:cubicBezTo>
                <a:cubicBezTo>
                  <a:pt x="13215" y="16468"/>
                  <a:pt x="13247" y="16447"/>
                  <a:pt x="13290" y="16436"/>
                </a:cubicBezTo>
                <a:cubicBezTo>
                  <a:pt x="13333" y="16425"/>
                  <a:pt x="13354" y="16415"/>
                  <a:pt x="13366" y="16372"/>
                </a:cubicBezTo>
                <a:cubicBezTo>
                  <a:pt x="13376" y="16351"/>
                  <a:pt x="13397" y="16318"/>
                  <a:pt x="13430" y="16308"/>
                </a:cubicBezTo>
                <a:cubicBezTo>
                  <a:pt x="13451" y="16297"/>
                  <a:pt x="13494" y="16275"/>
                  <a:pt x="13526" y="16243"/>
                </a:cubicBezTo>
                <a:cubicBezTo>
                  <a:pt x="13548" y="16222"/>
                  <a:pt x="13580" y="16200"/>
                  <a:pt x="13590" y="16200"/>
                </a:cubicBezTo>
                <a:cubicBezTo>
                  <a:pt x="13602" y="16200"/>
                  <a:pt x="13645" y="16179"/>
                  <a:pt x="13687" y="16146"/>
                </a:cubicBezTo>
                <a:cubicBezTo>
                  <a:pt x="13730" y="16115"/>
                  <a:pt x="13773" y="16082"/>
                  <a:pt x="13795" y="16072"/>
                </a:cubicBezTo>
                <a:cubicBezTo>
                  <a:pt x="13869" y="16029"/>
                  <a:pt x="14041" y="15879"/>
                  <a:pt x="14084" y="15814"/>
                </a:cubicBezTo>
                <a:cubicBezTo>
                  <a:pt x="14116" y="15782"/>
                  <a:pt x="14181" y="15739"/>
                  <a:pt x="14213" y="15717"/>
                </a:cubicBezTo>
                <a:cubicBezTo>
                  <a:pt x="14245" y="15707"/>
                  <a:pt x="14277" y="15686"/>
                  <a:pt x="14277" y="15674"/>
                </a:cubicBezTo>
                <a:cubicBezTo>
                  <a:pt x="14277" y="15653"/>
                  <a:pt x="14438" y="15481"/>
                  <a:pt x="14491" y="15450"/>
                </a:cubicBezTo>
                <a:cubicBezTo>
                  <a:pt x="14513" y="15428"/>
                  <a:pt x="14534" y="15407"/>
                  <a:pt x="14534" y="15385"/>
                </a:cubicBezTo>
                <a:cubicBezTo>
                  <a:pt x="14534" y="15374"/>
                  <a:pt x="14546" y="15353"/>
                  <a:pt x="14567" y="15353"/>
                </a:cubicBezTo>
                <a:cubicBezTo>
                  <a:pt x="14577" y="15342"/>
                  <a:pt x="14599" y="15310"/>
                  <a:pt x="14610" y="15288"/>
                </a:cubicBezTo>
                <a:cubicBezTo>
                  <a:pt x="14631" y="15224"/>
                  <a:pt x="14706" y="15149"/>
                  <a:pt x="14749" y="15138"/>
                </a:cubicBezTo>
                <a:lnTo>
                  <a:pt x="14803" y="15085"/>
                </a:lnTo>
                <a:cubicBezTo>
                  <a:pt x="14846" y="15009"/>
                  <a:pt x="15039" y="14816"/>
                  <a:pt x="15114" y="14763"/>
                </a:cubicBezTo>
                <a:cubicBezTo>
                  <a:pt x="15178" y="14731"/>
                  <a:pt x="15189" y="14709"/>
                  <a:pt x="15189" y="14666"/>
                </a:cubicBezTo>
                <a:cubicBezTo>
                  <a:pt x="15178" y="14613"/>
                  <a:pt x="15189" y="14592"/>
                  <a:pt x="15221" y="14570"/>
                </a:cubicBezTo>
                <a:cubicBezTo>
                  <a:pt x="15242" y="14559"/>
                  <a:pt x="15264" y="14537"/>
                  <a:pt x="15275" y="14537"/>
                </a:cubicBezTo>
                <a:cubicBezTo>
                  <a:pt x="15285" y="14537"/>
                  <a:pt x="15318" y="14516"/>
                  <a:pt x="15339" y="14495"/>
                </a:cubicBezTo>
                <a:cubicBezTo>
                  <a:pt x="15371" y="14463"/>
                  <a:pt x="15414" y="14430"/>
                  <a:pt x="15447" y="14409"/>
                </a:cubicBezTo>
                <a:cubicBezTo>
                  <a:pt x="15468" y="14387"/>
                  <a:pt x="15500" y="14356"/>
                  <a:pt x="15511" y="14323"/>
                </a:cubicBezTo>
                <a:cubicBezTo>
                  <a:pt x="15521" y="14291"/>
                  <a:pt x="15543" y="14248"/>
                  <a:pt x="15575" y="14237"/>
                </a:cubicBezTo>
                <a:cubicBezTo>
                  <a:pt x="15597" y="14216"/>
                  <a:pt x="15628" y="14162"/>
                  <a:pt x="15650" y="14120"/>
                </a:cubicBezTo>
                <a:cubicBezTo>
                  <a:pt x="15671" y="14077"/>
                  <a:pt x="15714" y="14012"/>
                  <a:pt x="15736" y="13991"/>
                </a:cubicBezTo>
                <a:cubicBezTo>
                  <a:pt x="15757" y="13958"/>
                  <a:pt x="15800" y="13905"/>
                  <a:pt x="15822" y="13872"/>
                </a:cubicBezTo>
                <a:cubicBezTo>
                  <a:pt x="15864" y="13808"/>
                  <a:pt x="15897" y="13765"/>
                  <a:pt x="15961" y="13722"/>
                </a:cubicBezTo>
                <a:cubicBezTo>
                  <a:pt x="15972" y="13712"/>
                  <a:pt x="15993" y="13658"/>
                  <a:pt x="16004" y="13605"/>
                </a:cubicBezTo>
                <a:cubicBezTo>
                  <a:pt x="16026" y="13529"/>
                  <a:pt x="16047" y="13497"/>
                  <a:pt x="16112" y="13443"/>
                </a:cubicBezTo>
                <a:cubicBezTo>
                  <a:pt x="16165" y="13390"/>
                  <a:pt x="16197" y="13347"/>
                  <a:pt x="16208" y="13293"/>
                </a:cubicBezTo>
                <a:cubicBezTo>
                  <a:pt x="16219" y="13250"/>
                  <a:pt x="16240" y="13219"/>
                  <a:pt x="16262" y="13207"/>
                </a:cubicBezTo>
                <a:cubicBezTo>
                  <a:pt x="16305" y="13186"/>
                  <a:pt x="16326" y="13164"/>
                  <a:pt x="16326" y="13122"/>
                </a:cubicBezTo>
                <a:cubicBezTo>
                  <a:pt x="16326" y="13090"/>
                  <a:pt x="16348" y="13036"/>
                  <a:pt x="16455" y="12800"/>
                </a:cubicBezTo>
                <a:cubicBezTo>
                  <a:pt x="16465" y="12757"/>
                  <a:pt x="16487" y="12714"/>
                  <a:pt x="16498" y="12693"/>
                </a:cubicBezTo>
                <a:cubicBezTo>
                  <a:pt x="16498" y="12682"/>
                  <a:pt x="16519" y="12650"/>
                  <a:pt x="16529" y="12639"/>
                </a:cubicBezTo>
                <a:cubicBezTo>
                  <a:pt x="16541" y="12628"/>
                  <a:pt x="16551" y="12607"/>
                  <a:pt x="16551" y="12585"/>
                </a:cubicBezTo>
                <a:cubicBezTo>
                  <a:pt x="16551" y="12564"/>
                  <a:pt x="16562" y="12521"/>
                  <a:pt x="16584" y="12489"/>
                </a:cubicBezTo>
                <a:cubicBezTo>
                  <a:pt x="16594" y="12468"/>
                  <a:pt x="16615" y="12403"/>
                  <a:pt x="16626" y="12371"/>
                </a:cubicBezTo>
                <a:cubicBezTo>
                  <a:pt x="16626" y="12328"/>
                  <a:pt x="16648" y="12263"/>
                  <a:pt x="16669" y="12232"/>
                </a:cubicBezTo>
                <a:cubicBezTo>
                  <a:pt x="16680" y="12189"/>
                  <a:pt x="16691" y="12135"/>
                  <a:pt x="16691" y="12082"/>
                </a:cubicBezTo>
                <a:cubicBezTo>
                  <a:pt x="16680" y="12017"/>
                  <a:pt x="16691" y="11985"/>
                  <a:pt x="16723" y="11910"/>
                </a:cubicBezTo>
                <a:cubicBezTo>
                  <a:pt x="16755" y="11846"/>
                  <a:pt x="16777" y="11803"/>
                  <a:pt x="16765" y="11781"/>
                </a:cubicBezTo>
                <a:cubicBezTo>
                  <a:pt x="16765" y="11760"/>
                  <a:pt x="16765" y="11749"/>
                  <a:pt x="16777" y="11749"/>
                </a:cubicBezTo>
                <a:cubicBezTo>
                  <a:pt x="16787" y="11749"/>
                  <a:pt x="16798" y="11727"/>
                  <a:pt x="16798" y="11695"/>
                </a:cubicBezTo>
                <a:cubicBezTo>
                  <a:pt x="16798" y="11641"/>
                  <a:pt x="16798" y="11620"/>
                  <a:pt x="16841" y="11513"/>
                </a:cubicBezTo>
                <a:cubicBezTo>
                  <a:pt x="16851" y="11502"/>
                  <a:pt x="16873" y="11405"/>
                  <a:pt x="16894" y="11309"/>
                </a:cubicBezTo>
                <a:cubicBezTo>
                  <a:pt x="16927" y="11212"/>
                  <a:pt x="16948" y="11116"/>
                  <a:pt x="16970" y="11073"/>
                </a:cubicBezTo>
                <a:cubicBezTo>
                  <a:pt x="16980" y="11041"/>
                  <a:pt x="16991" y="11009"/>
                  <a:pt x="16980" y="10998"/>
                </a:cubicBezTo>
                <a:cubicBezTo>
                  <a:pt x="16980" y="10976"/>
                  <a:pt x="16980" y="10955"/>
                  <a:pt x="16991" y="10945"/>
                </a:cubicBezTo>
                <a:cubicBezTo>
                  <a:pt x="17013" y="10923"/>
                  <a:pt x="17066" y="10719"/>
                  <a:pt x="17077" y="10644"/>
                </a:cubicBezTo>
                <a:cubicBezTo>
                  <a:pt x="17087" y="10504"/>
                  <a:pt x="17109" y="10387"/>
                  <a:pt x="17120" y="10387"/>
                </a:cubicBezTo>
                <a:cubicBezTo>
                  <a:pt x="17141" y="10387"/>
                  <a:pt x="17184" y="10237"/>
                  <a:pt x="17184" y="10183"/>
                </a:cubicBezTo>
                <a:cubicBezTo>
                  <a:pt x="17184" y="10161"/>
                  <a:pt x="17194" y="10118"/>
                  <a:pt x="17206" y="10086"/>
                </a:cubicBezTo>
                <a:cubicBezTo>
                  <a:pt x="17216" y="10044"/>
                  <a:pt x="17216" y="10022"/>
                  <a:pt x="17206" y="9990"/>
                </a:cubicBezTo>
                <a:cubicBezTo>
                  <a:pt x="17184" y="9958"/>
                  <a:pt x="17184" y="9947"/>
                  <a:pt x="17194" y="9925"/>
                </a:cubicBezTo>
                <a:cubicBezTo>
                  <a:pt x="17206" y="9915"/>
                  <a:pt x="17216" y="9893"/>
                  <a:pt x="17216" y="9861"/>
                </a:cubicBezTo>
                <a:cubicBezTo>
                  <a:pt x="17216" y="9839"/>
                  <a:pt x="17227" y="9796"/>
                  <a:pt x="17237" y="9765"/>
                </a:cubicBezTo>
                <a:cubicBezTo>
                  <a:pt x="17270" y="9700"/>
                  <a:pt x="17280" y="9453"/>
                  <a:pt x="17259" y="9239"/>
                </a:cubicBezTo>
                <a:cubicBezTo>
                  <a:pt x="17237" y="9003"/>
                  <a:pt x="17237" y="8949"/>
                  <a:pt x="17227" y="8907"/>
                </a:cubicBezTo>
                <a:cubicBezTo>
                  <a:pt x="17216" y="8874"/>
                  <a:pt x="17227" y="8831"/>
                  <a:pt x="17237" y="8778"/>
                </a:cubicBezTo>
                <a:cubicBezTo>
                  <a:pt x="17270" y="8702"/>
                  <a:pt x="17270" y="8692"/>
                  <a:pt x="17249" y="8617"/>
                </a:cubicBezTo>
                <a:cubicBezTo>
                  <a:pt x="17227" y="8585"/>
                  <a:pt x="17216" y="8509"/>
                  <a:pt x="17216" y="8456"/>
                </a:cubicBezTo>
                <a:cubicBezTo>
                  <a:pt x="17216" y="8413"/>
                  <a:pt x="17206" y="8370"/>
                  <a:pt x="17194" y="8370"/>
                </a:cubicBezTo>
                <a:cubicBezTo>
                  <a:pt x="17184" y="8359"/>
                  <a:pt x="17184" y="8327"/>
                  <a:pt x="17194" y="8273"/>
                </a:cubicBezTo>
                <a:cubicBezTo>
                  <a:pt x="17206" y="8209"/>
                  <a:pt x="17194" y="8188"/>
                  <a:pt x="17173" y="8166"/>
                </a:cubicBezTo>
                <a:cubicBezTo>
                  <a:pt x="17152" y="8145"/>
                  <a:pt x="17141" y="8091"/>
                  <a:pt x="17130" y="7952"/>
                </a:cubicBezTo>
                <a:cubicBezTo>
                  <a:pt x="17130" y="7844"/>
                  <a:pt x="17109" y="7737"/>
                  <a:pt x="17098" y="7705"/>
                </a:cubicBezTo>
                <a:cubicBezTo>
                  <a:pt x="17087" y="7662"/>
                  <a:pt x="17077" y="7619"/>
                  <a:pt x="17066" y="7598"/>
                </a:cubicBezTo>
                <a:cubicBezTo>
                  <a:pt x="17066" y="7577"/>
                  <a:pt x="17066" y="7544"/>
                  <a:pt x="17055" y="7534"/>
                </a:cubicBezTo>
                <a:cubicBezTo>
                  <a:pt x="17044" y="7534"/>
                  <a:pt x="17034" y="7469"/>
                  <a:pt x="17034" y="7405"/>
                </a:cubicBezTo>
                <a:cubicBezTo>
                  <a:pt x="17023" y="7351"/>
                  <a:pt x="17013" y="7265"/>
                  <a:pt x="17001" y="7233"/>
                </a:cubicBezTo>
                <a:cubicBezTo>
                  <a:pt x="16991" y="7190"/>
                  <a:pt x="16980" y="7126"/>
                  <a:pt x="16970" y="7083"/>
                </a:cubicBezTo>
                <a:cubicBezTo>
                  <a:pt x="16970" y="7019"/>
                  <a:pt x="16970" y="6997"/>
                  <a:pt x="16937" y="6976"/>
                </a:cubicBezTo>
                <a:cubicBezTo>
                  <a:pt x="16927" y="6954"/>
                  <a:pt x="16905" y="6912"/>
                  <a:pt x="16905" y="6826"/>
                </a:cubicBezTo>
                <a:cubicBezTo>
                  <a:pt x="16894" y="6750"/>
                  <a:pt x="16873" y="6676"/>
                  <a:pt x="16862" y="6654"/>
                </a:cubicBezTo>
                <a:cubicBezTo>
                  <a:pt x="16841" y="6621"/>
                  <a:pt x="16830" y="6590"/>
                  <a:pt x="16841" y="6579"/>
                </a:cubicBezTo>
                <a:cubicBezTo>
                  <a:pt x="16841" y="6568"/>
                  <a:pt x="16830" y="6525"/>
                  <a:pt x="16798" y="6471"/>
                </a:cubicBezTo>
                <a:cubicBezTo>
                  <a:pt x="16777" y="6428"/>
                  <a:pt x="16765" y="6364"/>
                  <a:pt x="16765" y="6343"/>
                </a:cubicBezTo>
                <a:cubicBezTo>
                  <a:pt x="16765" y="6311"/>
                  <a:pt x="16755" y="6278"/>
                  <a:pt x="16744" y="6257"/>
                </a:cubicBezTo>
                <a:cubicBezTo>
                  <a:pt x="16734" y="6235"/>
                  <a:pt x="16723" y="6204"/>
                  <a:pt x="16723" y="6171"/>
                </a:cubicBezTo>
                <a:cubicBezTo>
                  <a:pt x="16723" y="6139"/>
                  <a:pt x="16712" y="6118"/>
                  <a:pt x="16691" y="6085"/>
                </a:cubicBezTo>
                <a:cubicBezTo>
                  <a:pt x="16658" y="6064"/>
                  <a:pt x="16648" y="6042"/>
                  <a:pt x="16648" y="5946"/>
                </a:cubicBezTo>
                <a:cubicBezTo>
                  <a:pt x="16648" y="5871"/>
                  <a:pt x="16637" y="5817"/>
                  <a:pt x="16626" y="5796"/>
                </a:cubicBezTo>
                <a:cubicBezTo>
                  <a:pt x="16605" y="5775"/>
                  <a:pt x="16594" y="5720"/>
                  <a:pt x="16594" y="5667"/>
                </a:cubicBezTo>
                <a:cubicBezTo>
                  <a:pt x="16584" y="5613"/>
                  <a:pt x="16584" y="5549"/>
                  <a:pt x="16572" y="5539"/>
                </a:cubicBezTo>
                <a:cubicBezTo>
                  <a:pt x="16562" y="5517"/>
                  <a:pt x="16551" y="5484"/>
                  <a:pt x="16551" y="5463"/>
                </a:cubicBezTo>
                <a:cubicBezTo>
                  <a:pt x="16551" y="5453"/>
                  <a:pt x="16541" y="5410"/>
                  <a:pt x="16541" y="5377"/>
                </a:cubicBezTo>
                <a:cubicBezTo>
                  <a:pt x="16529" y="5356"/>
                  <a:pt x="16519" y="5291"/>
                  <a:pt x="16498" y="5249"/>
                </a:cubicBezTo>
                <a:cubicBezTo>
                  <a:pt x="16498" y="5206"/>
                  <a:pt x="16476" y="5163"/>
                  <a:pt x="16465" y="5141"/>
                </a:cubicBezTo>
                <a:cubicBezTo>
                  <a:pt x="16444" y="5131"/>
                  <a:pt x="16433" y="5067"/>
                  <a:pt x="16422" y="5013"/>
                </a:cubicBezTo>
                <a:cubicBezTo>
                  <a:pt x="16412" y="4959"/>
                  <a:pt x="16390" y="4905"/>
                  <a:pt x="16369" y="4884"/>
                </a:cubicBezTo>
                <a:cubicBezTo>
                  <a:pt x="16336" y="4852"/>
                  <a:pt x="16305" y="4734"/>
                  <a:pt x="16315" y="4712"/>
                </a:cubicBezTo>
                <a:cubicBezTo>
                  <a:pt x="16326" y="4702"/>
                  <a:pt x="16305" y="4669"/>
                  <a:pt x="16283" y="4638"/>
                </a:cubicBezTo>
                <a:cubicBezTo>
                  <a:pt x="16262" y="4605"/>
                  <a:pt x="16251" y="4573"/>
                  <a:pt x="16251" y="4562"/>
                </a:cubicBezTo>
                <a:cubicBezTo>
                  <a:pt x="16251" y="4552"/>
                  <a:pt x="16229" y="4476"/>
                  <a:pt x="16197" y="4412"/>
                </a:cubicBezTo>
                <a:cubicBezTo>
                  <a:pt x="16154" y="4337"/>
                  <a:pt x="16133" y="4262"/>
                  <a:pt x="16133" y="4240"/>
                </a:cubicBezTo>
                <a:cubicBezTo>
                  <a:pt x="16133" y="4219"/>
                  <a:pt x="16122" y="4197"/>
                  <a:pt x="16112" y="4197"/>
                </a:cubicBezTo>
                <a:cubicBezTo>
                  <a:pt x="16100" y="4187"/>
                  <a:pt x="16100" y="4176"/>
                  <a:pt x="16100" y="4166"/>
                </a:cubicBezTo>
                <a:cubicBezTo>
                  <a:pt x="16100" y="4133"/>
                  <a:pt x="16026" y="4015"/>
                  <a:pt x="15961" y="3930"/>
                </a:cubicBezTo>
                <a:cubicBezTo>
                  <a:pt x="15940" y="3908"/>
                  <a:pt x="15918" y="3865"/>
                  <a:pt x="15918" y="3854"/>
                </a:cubicBezTo>
                <a:cubicBezTo>
                  <a:pt x="15929" y="3844"/>
                  <a:pt x="15907" y="3801"/>
                  <a:pt x="15886" y="3768"/>
                </a:cubicBezTo>
                <a:cubicBezTo>
                  <a:pt x="15854" y="3725"/>
                  <a:pt x="15822" y="3661"/>
                  <a:pt x="15811" y="3608"/>
                </a:cubicBezTo>
                <a:cubicBezTo>
                  <a:pt x="15790" y="3511"/>
                  <a:pt x="15747" y="3446"/>
                  <a:pt x="15714" y="3425"/>
                </a:cubicBezTo>
                <a:cubicBezTo>
                  <a:pt x="15704" y="3415"/>
                  <a:pt x="15693" y="3393"/>
                  <a:pt x="15693" y="3372"/>
                </a:cubicBezTo>
                <a:cubicBezTo>
                  <a:pt x="15693" y="3361"/>
                  <a:pt x="15661" y="3318"/>
                  <a:pt x="15628" y="3296"/>
                </a:cubicBezTo>
                <a:cubicBezTo>
                  <a:pt x="15586" y="3265"/>
                  <a:pt x="15564" y="3232"/>
                  <a:pt x="15575" y="3222"/>
                </a:cubicBezTo>
                <a:cubicBezTo>
                  <a:pt x="15575" y="3200"/>
                  <a:pt x="15532" y="3136"/>
                  <a:pt x="15435" y="3039"/>
                </a:cubicBezTo>
                <a:cubicBezTo>
                  <a:pt x="15361" y="2964"/>
                  <a:pt x="15296" y="2878"/>
                  <a:pt x="15285" y="2857"/>
                </a:cubicBezTo>
                <a:cubicBezTo>
                  <a:pt x="15275" y="2836"/>
                  <a:pt x="15253" y="2824"/>
                  <a:pt x="15242" y="2824"/>
                </a:cubicBezTo>
                <a:cubicBezTo>
                  <a:pt x="15221" y="2824"/>
                  <a:pt x="15156" y="2760"/>
                  <a:pt x="15156" y="2728"/>
                </a:cubicBezTo>
                <a:cubicBezTo>
                  <a:pt x="15156" y="2717"/>
                  <a:pt x="15114" y="2664"/>
                  <a:pt x="15060" y="2610"/>
                </a:cubicBezTo>
                <a:cubicBezTo>
                  <a:pt x="15006" y="2567"/>
                  <a:pt x="14963" y="2514"/>
                  <a:pt x="14963" y="2503"/>
                </a:cubicBezTo>
                <a:cubicBezTo>
                  <a:pt x="14963" y="2481"/>
                  <a:pt x="14942" y="2460"/>
                  <a:pt x="14910" y="2449"/>
                </a:cubicBezTo>
                <a:cubicBezTo>
                  <a:pt x="14889" y="2438"/>
                  <a:pt x="14856" y="2406"/>
                  <a:pt x="14835" y="2385"/>
                </a:cubicBezTo>
                <a:cubicBezTo>
                  <a:pt x="14824" y="2364"/>
                  <a:pt x="14792" y="2331"/>
                  <a:pt x="14760" y="2321"/>
                </a:cubicBezTo>
                <a:cubicBezTo>
                  <a:pt x="14717" y="2310"/>
                  <a:pt x="14685" y="2278"/>
                  <a:pt x="14663" y="2245"/>
                </a:cubicBezTo>
                <a:cubicBezTo>
                  <a:pt x="14642" y="2213"/>
                  <a:pt x="14588" y="2159"/>
                  <a:pt x="14556" y="2116"/>
                </a:cubicBezTo>
                <a:cubicBezTo>
                  <a:pt x="14513" y="2085"/>
                  <a:pt x="14449" y="2031"/>
                  <a:pt x="14406" y="1999"/>
                </a:cubicBezTo>
                <a:cubicBezTo>
                  <a:pt x="14374" y="1966"/>
                  <a:pt x="14331" y="1935"/>
                  <a:pt x="14320" y="1935"/>
                </a:cubicBezTo>
                <a:cubicBezTo>
                  <a:pt x="14310" y="1935"/>
                  <a:pt x="14277" y="1913"/>
                  <a:pt x="14267" y="1880"/>
                </a:cubicBezTo>
                <a:cubicBezTo>
                  <a:pt x="14245" y="1859"/>
                  <a:pt x="14191" y="1816"/>
                  <a:pt x="14159" y="1806"/>
                </a:cubicBezTo>
                <a:cubicBezTo>
                  <a:pt x="14127" y="1784"/>
                  <a:pt x="14052" y="1741"/>
                  <a:pt x="14009" y="1699"/>
                </a:cubicBezTo>
                <a:cubicBezTo>
                  <a:pt x="13912" y="1623"/>
                  <a:pt x="13826" y="1559"/>
                  <a:pt x="13784" y="1559"/>
                </a:cubicBezTo>
                <a:cubicBezTo>
                  <a:pt x="13773" y="1559"/>
                  <a:pt x="13752" y="1548"/>
                  <a:pt x="13741" y="1537"/>
                </a:cubicBezTo>
                <a:cubicBezTo>
                  <a:pt x="13730" y="1527"/>
                  <a:pt x="13709" y="1505"/>
                  <a:pt x="13687" y="1505"/>
                </a:cubicBezTo>
                <a:cubicBezTo>
                  <a:pt x="13655" y="1505"/>
                  <a:pt x="13537" y="1451"/>
                  <a:pt x="13473" y="1398"/>
                </a:cubicBezTo>
                <a:cubicBezTo>
                  <a:pt x="13387" y="1334"/>
                  <a:pt x="13226" y="1237"/>
                  <a:pt x="13204" y="1237"/>
                </a:cubicBezTo>
                <a:cubicBezTo>
                  <a:pt x="13194" y="1237"/>
                  <a:pt x="13151" y="1215"/>
                  <a:pt x="13130" y="1194"/>
                </a:cubicBezTo>
                <a:cubicBezTo>
                  <a:pt x="13097" y="1173"/>
                  <a:pt x="13065" y="1151"/>
                  <a:pt x="13054" y="1151"/>
                </a:cubicBezTo>
                <a:cubicBezTo>
                  <a:pt x="13044" y="1151"/>
                  <a:pt x="13022" y="1130"/>
                  <a:pt x="12990" y="1108"/>
                </a:cubicBezTo>
                <a:cubicBezTo>
                  <a:pt x="12968" y="1087"/>
                  <a:pt x="12925" y="1076"/>
                  <a:pt x="12904" y="1076"/>
                </a:cubicBezTo>
                <a:cubicBezTo>
                  <a:pt x="12851" y="1076"/>
                  <a:pt x="12797" y="1044"/>
                  <a:pt x="12797" y="1012"/>
                </a:cubicBezTo>
                <a:cubicBezTo>
                  <a:pt x="12797" y="1001"/>
                  <a:pt x="12786" y="991"/>
                  <a:pt x="12775" y="979"/>
                </a:cubicBezTo>
                <a:cubicBezTo>
                  <a:pt x="12754" y="979"/>
                  <a:pt x="12701" y="948"/>
                  <a:pt x="12647" y="926"/>
                </a:cubicBezTo>
                <a:cubicBezTo>
                  <a:pt x="12593" y="905"/>
                  <a:pt x="12529" y="872"/>
                  <a:pt x="12518" y="872"/>
                </a:cubicBezTo>
                <a:cubicBezTo>
                  <a:pt x="12496" y="862"/>
                  <a:pt x="12475" y="851"/>
                  <a:pt x="12475" y="840"/>
                </a:cubicBezTo>
                <a:cubicBezTo>
                  <a:pt x="12475" y="821"/>
                  <a:pt x="12389" y="785"/>
                  <a:pt x="12356" y="785"/>
                </a:cubicBezTo>
                <a:cubicBezTo>
                  <a:pt x="12352" y="785"/>
                  <a:pt x="12348" y="785"/>
                  <a:pt x="12346" y="786"/>
                </a:cubicBezTo>
                <a:cubicBezTo>
                  <a:pt x="12343" y="790"/>
                  <a:pt x="12339" y="791"/>
                  <a:pt x="12334" y="791"/>
                </a:cubicBezTo>
                <a:cubicBezTo>
                  <a:pt x="12323" y="791"/>
                  <a:pt x="12308" y="783"/>
                  <a:pt x="12293" y="776"/>
                </a:cubicBezTo>
                <a:cubicBezTo>
                  <a:pt x="12272" y="755"/>
                  <a:pt x="12239" y="743"/>
                  <a:pt x="12218" y="743"/>
                </a:cubicBezTo>
                <a:cubicBezTo>
                  <a:pt x="12196" y="743"/>
                  <a:pt x="12175" y="733"/>
                  <a:pt x="12164" y="722"/>
                </a:cubicBezTo>
                <a:cubicBezTo>
                  <a:pt x="12153" y="712"/>
                  <a:pt x="12143" y="701"/>
                  <a:pt x="12132" y="701"/>
                </a:cubicBezTo>
                <a:cubicBezTo>
                  <a:pt x="12121" y="701"/>
                  <a:pt x="12089" y="679"/>
                  <a:pt x="12057" y="658"/>
                </a:cubicBezTo>
                <a:cubicBezTo>
                  <a:pt x="11928" y="572"/>
                  <a:pt x="11767" y="486"/>
                  <a:pt x="11724" y="476"/>
                </a:cubicBezTo>
                <a:cubicBezTo>
                  <a:pt x="11692" y="476"/>
                  <a:pt x="11638" y="443"/>
                  <a:pt x="11595" y="411"/>
                </a:cubicBezTo>
                <a:cubicBezTo>
                  <a:pt x="11542" y="390"/>
                  <a:pt x="11478" y="357"/>
                  <a:pt x="11445" y="347"/>
                </a:cubicBezTo>
                <a:cubicBezTo>
                  <a:pt x="11413" y="326"/>
                  <a:pt x="11371" y="314"/>
                  <a:pt x="11349" y="304"/>
                </a:cubicBezTo>
                <a:cubicBezTo>
                  <a:pt x="11328" y="293"/>
                  <a:pt x="11263" y="261"/>
                  <a:pt x="11188" y="240"/>
                </a:cubicBezTo>
                <a:cubicBezTo>
                  <a:pt x="11123" y="218"/>
                  <a:pt x="11059" y="197"/>
                  <a:pt x="11049" y="186"/>
                </a:cubicBezTo>
                <a:cubicBezTo>
                  <a:pt x="11027" y="175"/>
                  <a:pt x="10973" y="154"/>
                  <a:pt x="10920" y="133"/>
                </a:cubicBezTo>
                <a:cubicBezTo>
                  <a:pt x="10856" y="121"/>
                  <a:pt x="10791" y="100"/>
                  <a:pt x="10780" y="90"/>
                </a:cubicBezTo>
                <a:cubicBezTo>
                  <a:pt x="10759" y="78"/>
                  <a:pt x="10706" y="68"/>
                  <a:pt x="10651" y="68"/>
                </a:cubicBezTo>
                <a:cubicBezTo>
                  <a:pt x="10609" y="68"/>
                  <a:pt x="10544" y="57"/>
                  <a:pt x="10523" y="47"/>
                </a:cubicBezTo>
                <a:cubicBezTo>
                  <a:pt x="10493" y="29"/>
                  <a:pt x="10428" y="21"/>
                  <a:pt x="10366" y="21"/>
                </a:cubicBezTo>
                <a:cubicBezTo>
                  <a:pt x="10316" y="21"/>
                  <a:pt x="10268" y="26"/>
                  <a:pt x="10244" y="36"/>
                </a:cubicBezTo>
                <a:cubicBezTo>
                  <a:pt x="10231" y="40"/>
                  <a:pt x="10219" y="43"/>
                  <a:pt x="10209" y="43"/>
                </a:cubicBezTo>
                <a:cubicBezTo>
                  <a:pt x="10194" y="43"/>
                  <a:pt x="10182" y="38"/>
                  <a:pt x="10169" y="25"/>
                </a:cubicBezTo>
                <a:cubicBezTo>
                  <a:pt x="10153" y="9"/>
                  <a:pt x="10118" y="1"/>
                  <a:pt x="10082" y="1"/>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20"/>
          <p:cNvSpPr/>
          <p:nvPr/>
        </p:nvSpPr>
        <p:spPr>
          <a:xfrm flipH="1" rot="10800000">
            <a:off x="2037025" y="3693494"/>
            <a:ext cx="2974109" cy="2483151"/>
          </a:xfrm>
          <a:custGeom>
            <a:rect b="b" l="l" r="r" t="t"/>
            <a:pathLst>
              <a:path extrusionOk="0" h="9018" w="10801">
                <a:moveTo>
                  <a:pt x="7735" y="0"/>
                </a:moveTo>
                <a:cubicBezTo>
                  <a:pt x="6870" y="0"/>
                  <a:pt x="6008" y="322"/>
                  <a:pt x="5299" y="827"/>
                </a:cubicBezTo>
                <a:cubicBezTo>
                  <a:pt x="4698" y="1256"/>
                  <a:pt x="4194" y="1803"/>
                  <a:pt x="3561" y="2178"/>
                </a:cubicBezTo>
                <a:cubicBezTo>
                  <a:pt x="2896" y="2565"/>
                  <a:pt x="2113" y="2747"/>
                  <a:pt x="1523" y="3241"/>
                </a:cubicBezTo>
                <a:cubicBezTo>
                  <a:pt x="761" y="3906"/>
                  <a:pt x="0" y="6147"/>
                  <a:pt x="601" y="7102"/>
                </a:cubicBezTo>
                <a:cubicBezTo>
                  <a:pt x="997" y="7713"/>
                  <a:pt x="3679" y="8292"/>
                  <a:pt x="4494" y="8604"/>
                </a:cubicBezTo>
                <a:cubicBezTo>
                  <a:pt x="5140" y="8846"/>
                  <a:pt x="5862" y="9018"/>
                  <a:pt x="6554" y="9018"/>
                </a:cubicBezTo>
                <a:cubicBezTo>
                  <a:pt x="7240" y="9018"/>
                  <a:pt x="7896" y="8849"/>
                  <a:pt x="8420" y="8411"/>
                </a:cubicBezTo>
                <a:cubicBezTo>
                  <a:pt x="8839" y="8068"/>
                  <a:pt x="9117" y="7596"/>
                  <a:pt x="9364" y="7112"/>
                </a:cubicBezTo>
                <a:cubicBezTo>
                  <a:pt x="9836" y="6190"/>
                  <a:pt x="10211" y="5214"/>
                  <a:pt x="10479" y="4206"/>
                </a:cubicBezTo>
                <a:cubicBezTo>
                  <a:pt x="10672" y="3477"/>
                  <a:pt x="10801" y="2704"/>
                  <a:pt x="10586" y="1975"/>
                </a:cubicBezTo>
                <a:cubicBezTo>
                  <a:pt x="10286" y="967"/>
                  <a:pt x="9321" y="226"/>
                  <a:pt x="8281" y="44"/>
                </a:cubicBezTo>
                <a:cubicBezTo>
                  <a:pt x="8100" y="14"/>
                  <a:pt x="7917" y="0"/>
                  <a:pt x="7735"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20"/>
          <p:cNvSpPr/>
          <p:nvPr/>
        </p:nvSpPr>
        <p:spPr>
          <a:xfrm flipH="1" rot="10800000">
            <a:off x="1688784" y="-585552"/>
            <a:ext cx="1652877" cy="1380025"/>
          </a:xfrm>
          <a:custGeom>
            <a:rect b="b" l="l" r="r" t="t"/>
            <a:pathLst>
              <a:path extrusionOk="0" h="9018" w="10801">
                <a:moveTo>
                  <a:pt x="7735" y="0"/>
                </a:moveTo>
                <a:cubicBezTo>
                  <a:pt x="6870" y="0"/>
                  <a:pt x="6008" y="322"/>
                  <a:pt x="5299" y="827"/>
                </a:cubicBezTo>
                <a:cubicBezTo>
                  <a:pt x="4698" y="1256"/>
                  <a:pt x="4194" y="1803"/>
                  <a:pt x="3561" y="2178"/>
                </a:cubicBezTo>
                <a:cubicBezTo>
                  <a:pt x="2896" y="2565"/>
                  <a:pt x="2113" y="2747"/>
                  <a:pt x="1523" y="3241"/>
                </a:cubicBezTo>
                <a:cubicBezTo>
                  <a:pt x="761" y="3906"/>
                  <a:pt x="0" y="6147"/>
                  <a:pt x="601" y="7102"/>
                </a:cubicBezTo>
                <a:cubicBezTo>
                  <a:pt x="997" y="7713"/>
                  <a:pt x="3679" y="8292"/>
                  <a:pt x="4494" y="8604"/>
                </a:cubicBezTo>
                <a:cubicBezTo>
                  <a:pt x="5140" y="8846"/>
                  <a:pt x="5862" y="9018"/>
                  <a:pt x="6554" y="9018"/>
                </a:cubicBezTo>
                <a:cubicBezTo>
                  <a:pt x="7240" y="9018"/>
                  <a:pt x="7896" y="8849"/>
                  <a:pt x="8420" y="8411"/>
                </a:cubicBezTo>
                <a:cubicBezTo>
                  <a:pt x="8839" y="8068"/>
                  <a:pt x="9117" y="7596"/>
                  <a:pt x="9364" y="7112"/>
                </a:cubicBezTo>
                <a:cubicBezTo>
                  <a:pt x="9836" y="6190"/>
                  <a:pt x="10211" y="5214"/>
                  <a:pt x="10479" y="4206"/>
                </a:cubicBezTo>
                <a:cubicBezTo>
                  <a:pt x="10672" y="3477"/>
                  <a:pt x="10801" y="2704"/>
                  <a:pt x="10586" y="1975"/>
                </a:cubicBezTo>
                <a:cubicBezTo>
                  <a:pt x="10286" y="967"/>
                  <a:pt x="9321" y="226"/>
                  <a:pt x="8281" y="44"/>
                </a:cubicBezTo>
                <a:cubicBezTo>
                  <a:pt x="8100" y="14"/>
                  <a:pt x="7917" y="0"/>
                  <a:pt x="7735"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20"/>
          <p:cNvSpPr/>
          <p:nvPr/>
        </p:nvSpPr>
        <p:spPr>
          <a:xfrm flipH="1">
            <a:off x="5518275" y="-585564"/>
            <a:ext cx="4229726" cy="2248516"/>
          </a:xfrm>
          <a:custGeom>
            <a:rect b="b" l="l" r="r" t="t"/>
            <a:pathLst>
              <a:path extrusionOk="0" h="7436" w="13988">
                <a:moveTo>
                  <a:pt x="43" y="0"/>
                </a:moveTo>
                <a:cubicBezTo>
                  <a:pt x="0" y="279"/>
                  <a:pt x="54" y="611"/>
                  <a:pt x="43" y="815"/>
                </a:cubicBezTo>
                <a:cubicBezTo>
                  <a:pt x="43" y="1180"/>
                  <a:pt x="11" y="1534"/>
                  <a:pt x="162" y="1867"/>
                </a:cubicBezTo>
                <a:cubicBezTo>
                  <a:pt x="258" y="2081"/>
                  <a:pt x="408" y="2263"/>
                  <a:pt x="569" y="2424"/>
                </a:cubicBezTo>
                <a:cubicBezTo>
                  <a:pt x="563" y="2422"/>
                  <a:pt x="558" y="2421"/>
                  <a:pt x="552" y="2421"/>
                </a:cubicBezTo>
                <a:cubicBezTo>
                  <a:pt x="507" y="2421"/>
                  <a:pt x="478" y="2493"/>
                  <a:pt x="526" y="2532"/>
                </a:cubicBezTo>
                <a:cubicBezTo>
                  <a:pt x="773" y="2692"/>
                  <a:pt x="1009" y="2864"/>
                  <a:pt x="1116" y="3154"/>
                </a:cubicBezTo>
                <a:cubicBezTo>
                  <a:pt x="1245" y="3497"/>
                  <a:pt x="1213" y="3893"/>
                  <a:pt x="1202" y="4248"/>
                </a:cubicBezTo>
                <a:cubicBezTo>
                  <a:pt x="1180" y="4805"/>
                  <a:pt x="1245" y="5342"/>
                  <a:pt x="1513" y="5846"/>
                </a:cubicBezTo>
                <a:cubicBezTo>
                  <a:pt x="2060" y="6875"/>
                  <a:pt x="3283" y="7390"/>
                  <a:pt x="4398" y="7433"/>
                </a:cubicBezTo>
                <a:cubicBezTo>
                  <a:pt x="4447" y="7435"/>
                  <a:pt x="4497" y="7436"/>
                  <a:pt x="4546" y="7436"/>
                </a:cubicBezTo>
                <a:cubicBezTo>
                  <a:pt x="5624" y="7436"/>
                  <a:pt x="6696" y="6990"/>
                  <a:pt x="7444" y="6221"/>
                </a:cubicBezTo>
                <a:cubicBezTo>
                  <a:pt x="7820" y="5824"/>
                  <a:pt x="8109" y="5352"/>
                  <a:pt x="8335" y="4859"/>
                </a:cubicBezTo>
                <a:cubicBezTo>
                  <a:pt x="8614" y="4215"/>
                  <a:pt x="8882" y="3454"/>
                  <a:pt x="9568" y="3132"/>
                </a:cubicBezTo>
                <a:cubicBezTo>
                  <a:pt x="9804" y="3025"/>
                  <a:pt x="10062" y="2949"/>
                  <a:pt x="10276" y="2778"/>
                </a:cubicBezTo>
                <a:cubicBezTo>
                  <a:pt x="10469" y="2617"/>
                  <a:pt x="10609" y="2403"/>
                  <a:pt x="10759" y="2199"/>
                </a:cubicBezTo>
                <a:cubicBezTo>
                  <a:pt x="11145" y="1619"/>
                  <a:pt x="11821" y="1512"/>
                  <a:pt x="12454" y="1340"/>
                </a:cubicBezTo>
                <a:cubicBezTo>
                  <a:pt x="13000" y="1201"/>
                  <a:pt x="13430" y="976"/>
                  <a:pt x="13730" y="482"/>
                </a:cubicBezTo>
                <a:cubicBezTo>
                  <a:pt x="13784" y="386"/>
                  <a:pt x="13923" y="193"/>
                  <a:pt x="13987"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20"/>
          <p:cNvSpPr/>
          <p:nvPr/>
        </p:nvSpPr>
        <p:spPr>
          <a:xfrm flipH="1" rot="-5400000">
            <a:off x="-1335025" y="2427498"/>
            <a:ext cx="4229726" cy="2248516"/>
          </a:xfrm>
          <a:custGeom>
            <a:rect b="b" l="l" r="r" t="t"/>
            <a:pathLst>
              <a:path extrusionOk="0" h="7436" w="13988">
                <a:moveTo>
                  <a:pt x="43" y="0"/>
                </a:moveTo>
                <a:cubicBezTo>
                  <a:pt x="0" y="279"/>
                  <a:pt x="54" y="611"/>
                  <a:pt x="43" y="815"/>
                </a:cubicBezTo>
                <a:cubicBezTo>
                  <a:pt x="43" y="1180"/>
                  <a:pt x="11" y="1534"/>
                  <a:pt x="162" y="1867"/>
                </a:cubicBezTo>
                <a:cubicBezTo>
                  <a:pt x="258" y="2081"/>
                  <a:pt x="408" y="2263"/>
                  <a:pt x="569" y="2424"/>
                </a:cubicBezTo>
                <a:cubicBezTo>
                  <a:pt x="563" y="2422"/>
                  <a:pt x="558" y="2421"/>
                  <a:pt x="552" y="2421"/>
                </a:cubicBezTo>
                <a:cubicBezTo>
                  <a:pt x="507" y="2421"/>
                  <a:pt x="478" y="2493"/>
                  <a:pt x="526" y="2532"/>
                </a:cubicBezTo>
                <a:cubicBezTo>
                  <a:pt x="773" y="2692"/>
                  <a:pt x="1009" y="2864"/>
                  <a:pt x="1116" y="3154"/>
                </a:cubicBezTo>
                <a:cubicBezTo>
                  <a:pt x="1245" y="3497"/>
                  <a:pt x="1213" y="3893"/>
                  <a:pt x="1202" y="4248"/>
                </a:cubicBezTo>
                <a:cubicBezTo>
                  <a:pt x="1180" y="4805"/>
                  <a:pt x="1245" y="5342"/>
                  <a:pt x="1513" y="5846"/>
                </a:cubicBezTo>
                <a:cubicBezTo>
                  <a:pt x="2060" y="6875"/>
                  <a:pt x="3283" y="7390"/>
                  <a:pt x="4398" y="7433"/>
                </a:cubicBezTo>
                <a:cubicBezTo>
                  <a:pt x="4447" y="7435"/>
                  <a:pt x="4497" y="7436"/>
                  <a:pt x="4546" y="7436"/>
                </a:cubicBezTo>
                <a:cubicBezTo>
                  <a:pt x="5624" y="7436"/>
                  <a:pt x="6696" y="6990"/>
                  <a:pt x="7444" y="6221"/>
                </a:cubicBezTo>
                <a:cubicBezTo>
                  <a:pt x="7820" y="5824"/>
                  <a:pt x="8109" y="5352"/>
                  <a:pt x="8335" y="4859"/>
                </a:cubicBezTo>
                <a:cubicBezTo>
                  <a:pt x="8614" y="4215"/>
                  <a:pt x="8882" y="3454"/>
                  <a:pt x="9568" y="3132"/>
                </a:cubicBezTo>
                <a:cubicBezTo>
                  <a:pt x="9804" y="3025"/>
                  <a:pt x="10062" y="2949"/>
                  <a:pt x="10276" y="2778"/>
                </a:cubicBezTo>
                <a:cubicBezTo>
                  <a:pt x="10469" y="2617"/>
                  <a:pt x="10609" y="2403"/>
                  <a:pt x="10759" y="2199"/>
                </a:cubicBezTo>
                <a:cubicBezTo>
                  <a:pt x="11145" y="1619"/>
                  <a:pt x="11821" y="1512"/>
                  <a:pt x="12454" y="1340"/>
                </a:cubicBezTo>
                <a:cubicBezTo>
                  <a:pt x="13000" y="1201"/>
                  <a:pt x="13430" y="976"/>
                  <a:pt x="13730" y="482"/>
                </a:cubicBezTo>
                <a:cubicBezTo>
                  <a:pt x="13784" y="386"/>
                  <a:pt x="13923" y="193"/>
                  <a:pt x="13987"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4" name="Google Shape;254;p20"/>
          <p:cNvGrpSpPr/>
          <p:nvPr/>
        </p:nvGrpSpPr>
        <p:grpSpPr>
          <a:xfrm>
            <a:off x="4525152" y="7566"/>
            <a:ext cx="259900" cy="216223"/>
            <a:chOff x="3893825" y="3449700"/>
            <a:chExt cx="845204" cy="703164"/>
          </a:xfrm>
        </p:grpSpPr>
        <p:sp>
          <p:nvSpPr>
            <p:cNvPr id="255" name="Google Shape;255;p20"/>
            <p:cNvSpPr/>
            <p:nvPr/>
          </p:nvSpPr>
          <p:spPr>
            <a:xfrm>
              <a:off x="3893825" y="3449700"/>
              <a:ext cx="845204" cy="703164"/>
            </a:xfrm>
            <a:custGeom>
              <a:rect b="b" l="l" r="r" t="t"/>
              <a:pathLst>
                <a:path extrusionOk="0" h="10688" w="12847">
                  <a:moveTo>
                    <a:pt x="3537" y="1"/>
                  </a:moveTo>
                  <a:cubicBezTo>
                    <a:pt x="2189" y="1"/>
                    <a:pt x="921" y="1053"/>
                    <a:pt x="480" y="2363"/>
                  </a:cubicBezTo>
                  <a:cubicBezTo>
                    <a:pt x="1" y="3819"/>
                    <a:pt x="412" y="5464"/>
                    <a:pt x="1200" y="6782"/>
                  </a:cubicBezTo>
                  <a:cubicBezTo>
                    <a:pt x="2004" y="8101"/>
                    <a:pt x="3392" y="9831"/>
                    <a:pt x="5927" y="10687"/>
                  </a:cubicBezTo>
                  <a:cubicBezTo>
                    <a:pt x="7691" y="10447"/>
                    <a:pt x="10038" y="8906"/>
                    <a:pt x="11082" y="7759"/>
                  </a:cubicBezTo>
                  <a:cubicBezTo>
                    <a:pt x="12127" y="6628"/>
                    <a:pt x="12847" y="5103"/>
                    <a:pt x="12658" y="3562"/>
                  </a:cubicBezTo>
                  <a:cubicBezTo>
                    <a:pt x="12470" y="2038"/>
                    <a:pt x="11168" y="616"/>
                    <a:pt x="9627" y="599"/>
                  </a:cubicBezTo>
                  <a:cubicBezTo>
                    <a:pt x="8718" y="599"/>
                    <a:pt x="7845" y="1079"/>
                    <a:pt x="7229" y="1746"/>
                  </a:cubicBezTo>
                  <a:cubicBezTo>
                    <a:pt x="6955" y="2038"/>
                    <a:pt x="6766" y="2260"/>
                    <a:pt x="6629" y="2466"/>
                  </a:cubicBezTo>
                  <a:cubicBezTo>
                    <a:pt x="6509" y="2226"/>
                    <a:pt x="6372" y="1986"/>
                    <a:pt x="6167" y="1643"/>
                  </a:cubicBezTo>
                  <a:cubicBezTo>
                    <a:pt x="5687" y="873"/>
                    <a:pt x="4934" y="222"/>
                    <a:pt x="4043" y="51"/>
                  </a:cubicBezTo>
                  <a:cubicBezTo>
                    <a:pt x="3874" y="17"/>
                    <a:pt x="3705" y="1"/>
                    <a:pt x="353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20"/>
            <p:cNvSpPr/>
            <p:nvPr/>
          </p:nvSpPr>
          <p:spPr>
            <a:xfrm>
              <a:off x="3926457" y="3670495"/>
              <a:ext cx="764085" cy="335858"/>
            </a:xfrm>
            <a:custGeom>
              <a:rect b="b" l="l" r="r" t="t"/>
              <a:pathLst>
                <a:path extrusionOk="0" h="5105" w="11614">
                  <a:moveTo>
                    <a:pt x="1" y="1799"/>
                  </a:moveTo>
                  <a:cubicBezTo>
                    <a:pt x="1" y="1816"/>
                    <a:pt x="19" y="1816"/>
                    <a:pt x="87" y="1816"/>
                  </a:cubicBezTo>
                  <a:cubicBezTo>
                    <a:pt x="19" y="1799"/>
                    <a:pt x="1" y="1799"/>
                    <a:pt x="1" y="1799"/>
                  </a:cubicBezTo>
                  <a:close/>
                  <a:moveTo>
                    <a:pt x="6715" y="0"/>
                  </a:moveTo>
                  <a:lnTo>
                    <a:pt x="6664" y="87"/>
                  </a:lnTo>
                  <a:cubicBezTo>
                    <a:pt x="6092" y="860"/>
                    <a:pt x="5569" y="1584"/>
                    <a:pt x="5081" y="2259"/>
                  </a:cubicBezTo>
                  <a:lnTo>
                    <a:pt x="5081" y="2259"/>
                  </a:lnTo>
                  <a:cubicBezTo>
                    <a:pt x="3584" y="2123"/>
                    <a:pt x="2309" y="2004"/>
                    <a:pt x="1405" y="1919"/>
                  </a:cubicBezTo>
                  <a:cubicBezTo>
                    <a:pt x="978" y="1884"/>
                    <a:pt x="617" y="1850"/>
                    <a:pt x="361" y="1834"/>
                  </a:cubicBezTo>
                  <a:cubicBezTo>
                    <a:pt x="258" y="1816"/>
                    <a:pt x="156" y="1816"/>
                    <a:pt x="87" y="1816"/>
                  </a:cubicBezTo>
                  <a:cubicBezTo>
                    <a:pt x="156" y="1834"/>
                    <a:pt x="241" y="1850"/>
                    <a:pt x="361" y="1850"/>
                  </a:cubicBezTo>
                  <a:cubicBezTo>
                    <a:pt x="617" y="1884"/>
                    <a:pt x="960" y="1919"/>
                    <a:pt x="1405" y="1971"/>
                  </a:cubicBezTo>
                  <a:cubicBezTo>
                    <a:pt x="2314" y="2073"/>
                    <a:pt x="3581" y="2210"/>
                    <a:pt x="5089" y="2364"/>
                  </a:cubicBezTo>
                  <a:lnTo>
                    <a:pt x="5123" y="2364"/>
                  </a:lnTo>
                  <a:lnTo>
                    <a:pt x="5139" y="2347"/>
                  </a:lnTo>
                  <a:cubicBezTo>
                    <a:pt x="5602" y="1687"/>
                    <a:pt x="6128" y="978"/>
                    <a:pt x="6672" y="221"/>
                  </a:cubicBezTo>
                  <a:lnTo>
                    <a:pt x="6672" y="221"/>
                  </a:lnTo>
                  <a:cubicBezTo>
                    <a:pt x="6764" y="581"/>
                    <a:pt x="6844" y="944"/>
                    <a:pt x="6938" y="1320"/>
                  </a:cubicBezTo>
                  <a:cubicBezTo>
                    <a:pt x="7247" y="2621"/>
                    <a:pt x="7555" y="3855"/>
                    <a:pt x="7811" y="4967"/>
                  </a:cubicBezTo>
                  <a:lnTo>
                    <a:pt x="7845" y="5104"/>
                  </a:lnTo>
                  <a:lnTo>
                    <a:pt x="7898" y="4967"/>
                  </a:lnTo>
                  <a:cubicBezTo>
                    <a:pt x="8219" y="4137"/>
                    <a:pt x="8509" y="3372"/>
                    <a:pt x="8763" y="2709"/>
                  </a:cubicBezTo>
                  <a:lnTo>
                    <a:pt x="8763" y="2709"/>
                  </a:lnTo>
                  <a:cubicBezTo>
                    <a:pt x="9625" y="2794"/>
                    <a:pt x="10335" y="2862"/>
                    <a:pt x="10844" y="2912"/>
                  </a:cubicBezTo>
                  <a:cubicBezTo>
                    <a:pt x="11083" y="2930"/>
                    <a:pt x="11271" y="2946"/>
                    <a:pt x="11408" y="2946"/>
                  </a:cubicBezTo>
                  <a:cubicBezTo>
                    <a:pt x="11460" y="2964"/>
                    <a:pt x="11511" y="2964"/>
                    <a:pt x="11563" y="2964"/>
                  </a:cubicBezTo>
                  <a:lnTo>
                    <a:pt x="11614" y="2964"/>
                  </a:lnTo>
                  <a:cubicBezTo>
                    <a:pt x="11614" y="2964"/>
                    <a:pt x="11597" y="2964"/>
                    <a:pt x="11563" y="2946"/>
                  </a:cubicBezTo>
                  <a:cubicBezTo>
                    <a:pt x="11511" y="2946"/>
                    <a:pt x="11460" y="2946"/>
                    <a:pt x="11408" y="2930"/>
                  </a:cubicBezTo>
                  <a:cubicBezTo>
                    <a:pt x="11271" y="2912"/>
                    <a:pt x="11083" y="2896"/>
                    <a:pt x="10844" y="2861"/>
                  </a:cubicBezTo>
                  <a:cubicBezTo>
                    <a:pt x="10330" y="2809"/>
                    <a:pt x="9627" y="2741"/>
                    <a:pt x="8736" y="2638"/>
                  </a:cubicBezTo>
                  <a:lnTo>
                    <a:pt x="8720" y="2638"/>
                  </a:lnTo>
                  <a:lnTo>
                    <a:pt x="8702" y="2656"/>
                  </a:lnTo>
                  <a:cubicBezTo>
                    <a:pt x="8459" y="3287"/>
                    <a:pt x="8185" y="4012"/>
                    <a:pt x="7866" y="4799"/>
                  </a:cubicBezTo>
                  <a:lnTo>
                    <a:pt x="7866" y="4799"/>
                  </a:lnTo>
                  <a:cubicBezTo>
                    <a:pt x="7616" y="3735"/>
                    <a:pt x="7336" y="2534"/>
                    <a:pt x="7023" y="1285"/>
                  </a:cubicBezTo>
                  <a:cubicBezTo>
                    <a:pt x="6938" y="891"/>
                    <a:pt x="6836" y="480"/>
                    <a:pt x="6749" y="103"/>
                  </a:cubicBezTo>
                  <a:lnTo>
                    <a:pt x="6715" y="0"/>
                  </a:ln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57" name="Google Shape;257;p20"/>
          <p:cNvSpPr/>
          <p:nvPr/>
        </p:nvSpPr>
        <p:spPr>
          <a:xfrm flipH="1" rot="-9263213">
            <a:off x="-66503" y="909489"/>
            <a:ext cx="423899" cy="309707"/>
          </a:xfrm>
          <a:custGeom>
            <a:rect b="b" l="l" r="r" t="t"/>
            <a:pathLst>
              <a:path extrusionOk="0" h="4891" w="6694">
                <a:moveTo>
                  <a:pt x="3911" y="1976"/>
                </a:moveTo>
                <a:cubicBezTo>
                  <a:pt x="3913" y="1976"/>
                  <a:pt x="3914" y="1977"/>
                  <a:pt x="3915" y="1978"/>
                </a:cubicBezTo>
                <a:cubicBezTo>
                  <a:pt x="3927" y="1978"/>
                  <a:pt x="3927" y="2000"/>
                  <a:pt x="3915" y="2021"/>
                </a:cubicBezTo>
                <a:cubicBezTo>
                  <a:pt x="3894" y="2183"/>
                  <a:pt x="3884" y="2290"/>
                  <a:pt x="3894" y="2300"/>
                </a:cubicBezTo>
                <a:cubicBezTo>
                  <a:pt x="3905" y="2311"/>
                  <a:pt x="3905" y="2322"/>
                  <a:pt x="3905" y="2322"/>
                </a:cubicBezTo>
                <a:lnTo>
                  <a:pt x="3905" y="2429"/>
                </a:lnTo>
                <a:cubicBezTo>
                  <a:pt x="3915" y="2493"/>
                  <a:pt x="3905" y="2558"/>
                  <a:pt x="3905" y="2590"/>
                </a:cubicBezTo>
                <a:cubicBezTo>
                  <a:pt x="3894" y="2622"/>
                  <a:pt x="3894" y="2665"/>
                  <a:pt x="3894" y="2676"/>
                </a:cubicBezTo>
                <a:cubicBezTo>
                  <a:pt x="3905" y="2697"/>
                  <a:pt x="3905" y="2697"/>
                  <a:pt x="3884" y="2708"/>
                </a:cubicBezTo>
                <a:cubicBezTo>
                  <a:pt x="3851" y="2708"/>
                  <a:pt x="3851" y="2719"/>
                  <a:pt x="3862" y="2826"/>
                </a:cubicBezTo>
                <a:lnTo>
                  <a:pt x="3862" y="2933"/>
                </a:lnTo>
                <a:cubicBezTo>
                  <a:pt x="3851" y="2955"/>
                  <a:pt x="3851" y="2976"/>
                  <a:pt x="3851" y="2987"/>
                </a:cubicBezTo>
                <a:cubicBezTo>
                  <a:pt x="3851" y="2998"/>
                  <a:pt x="3851" y="3008"/>
                  <a:pt x="3830" y="3019"/>
                </a:cubicBezTo>
                <a:cubicBezTo>
                  <a:pt x="3819" y="3030"/>
                  <a:pt x="3819" y="3051"/>
                  <a:pt x="3808" y="3148"/>
                </a:cubicBezTo>
                <a:cubicBezTo>
                  <a:pt x="3808" y="3223"/>
                  <a:pt x="3798" y="3255"/>
                  <a:pt x="3787" y="3266"/>
                </a:cubicBezTo>
                <a:cubicBezTo>
                  <a:pt x="3776" y="3277"/>
                  <a:pt x="3744" y="3351"/>
                  <a:pt x="3733" y="3427"/>
                </a:cubicBezTo>
                <a:cubicBezTo>
                  <a:pt x="3722" y="3470"/>
                  <a:pt x="3722" y="3480"/>
                  <a:pt x="3701" y="3480"/>
                </a:cubicBezTo>
                <a:cubicBezTo>
                  <a:pt x="3695" y="3483"/>
                  <a:pt x="3690" y="3484"/>
                  <a:pt x="3685" y="3484"/>
                </a:cubicBezTo>
                <a:cubicBezTo>
                  <a:pt x="3669" y="3484"/>
                  <a:pt x="3653" y="3472"/>
                  <a:pt x="3637" y="3448"/>
                </a:cubicBezTo>
                <a:cubicBezTo>
                  <a:pt x="3605" y="3416"/>
                  <a:pt x="3594" y="3394"/>
                  <a:pt x="3583" y="3298"/>
                </a:cubicBezTo>
                <a:cubicBezTo>
                  <a:pt x="3572" y="3191"/>
                  <a:pt x="3583" y="3148"/>
                  <a:pt x="3615" y="3126"/>
                </a:cubicBezTo>
                <a:cubicBezTo>
                  <a:pt x="3637" y="3105"/>
                  <a:pt x="3637" y="3094"/>
                  <a:pt x="3626" y="3019"/>
                </a:cubicBezTo>
                <a:cubicBezTo>
                  <a:pt x="3615" y="2955"/>
                  <a:pt x="3626" y="2901"/>
                  <a:pt x="3626" y="2869"/>
                </a:cubicBezTo>
                <a:cubicBezTo>
                  <a:pt x="3637" y="2836"/>
                  <a:pt x="3637" y="2805"/>
                  <a:pt x="3637" y="2794"/>
                </a:cubicBezTo>
                <a:cubicBezTo>
                  <a:pt x="3637" y="2783"/>
                  <a:pt x="3648" y="2729"/>
                  <a:pt x="3669" y="2665"/>
                </a:cubicBezTo>
                <a:cubicBezTo>
                  <a:pt x="3701" y="2600"/>
                  <a:pt x="3712" y="2547"/>
                  <a:pt x="3701" y="2536"/>
                </a:cubicBezTo>
                <a:cubicBezTo>
                  <a:pt x="3701" y="2526"/>
                  <a:pt x="3701" y="2515"/>
                  <a:pt x="3712" y="2515"/>
                </a:cubicBezTo>
                <a:cubicBezTo>
                  <a:pt x="3722" y="2504"/>
                  <a:pt x="3733" y="2493"/>
                  <a:pt x="3733" y="2461"/>
                </a:cubicBezTo>
                <a:cubicBezTo>
                  <a:pt x="3733" y="2429"/>
                  <a:pt x="3755" y="2386"/>
                  <a:pt x="3787" y="2311"/>
                </a:cubicBezTo>
                <a:cubicBezTo>
                  <a:pt x="3808" y="2257"/>
                  <a:pt x="3841" y="2171"/>
                  <a:pt x="3862" y="2118"/>
                </a:cubicBezTo>
                <a:cubicBezTo>
                  <a:pt x="3890" y="2007"/>
                  <a:pt x="3902" y="1976"/>
                  <a:pt x="3911" y="1976"/>
                </a:cubicBezTo>
                <a:close/>
                <a:moveTo>
                  <a:pt x="2047" y="1571"/>
                </a:moveTo>
                <a:cubicBezTo>
                  <a:pt x="2066" y="1571"/>
                  <a:pt x="2091" y="1609"/>
                  <a:pt x="2125" y="1689"/>
                </a:cubicBezTo>
                <a:cubicBezTo>
                  <a:pt x="2156" y="1785"/>
                  <a:pt x="2167" y="1861"/>
                  <a:pt x="2146" y="1914"/>
                </a:cubicBezTo>
                <a:cubicBezTo>
                  <a:pt x="2146" y="1925"/>
                  <a:pt x="2146" y="1990"/>
                  <a:pt x="2156" y="2064"/>
                </a:cubicBezTo>
                <a:cubicBezTo>
                  <a:pt x="2167" y="2140"/>
                  <a:pt x="2167" y="2214"/>
                  <a:pt x="2167" y="2225"/>
                </a:cubicBezTo>
                <a:cubicBezTo>
                  <a:pt x="2156" y="2247"/>
                  <a:pt x="2167" y="2290"/>
                  <a:pt x="2167" y="2343"/>
                </a:cubicBezTo>
                <a:cubicBezTo>
                  <a:pt x="2178" y="2386"/>
                  <a:pt x="2178" y="2450"/>
                  <a:pt x="2178" y="2472"/>
                </a:cubicBezTo>
                <a:cubicBezTo>
                  <a:pt x="2178" y="2504"/>
                  <a:pt x="2189" y="2558"/>
                  <a:pt x="2189" y="2579"/>
                </a:cubicBezTo>
                <a:cubicBezTo>
                  <a:pt x="2210" y="2655"/>
                  <a:pt x="2199" y="2697"/>
                  <a:pt x="2178" y="2708"/>
                </a:cubicBezTo>
                <a:cubicBezTo>
                  <a:pt x="2167" y="2719"/>
                  <a:pt x="2167" y="2729"/>
                  <a:pt x="2167" y="2762"/>
                </a:cubicBezTo>
                <a:lnTo>
                  <a:pt x="2167" y="2891"/>
                </a:lnTo>
                <a:cubicBezTo>
                  <a:pt x="2156" y="2933"/>
                  <a:pt x="2156" y="2976"/>
                  <a:pt x="2167" y="2987"/>
                </a:cubicBezTo>
                <a:cubicBezTo>
                  <a:pt x="2167" y="3008"/>
                  <a:pt x="2156" y="3126"/>
                  <a:pt x="2135" y="3158"/>
                </a:cubicBezTo>
                <a:cubicBezTo>
                  <a:pt x="2125" y="3180"/>
                  <a:pt x="2125" y="3277"/>
                  <a:pt x="2135" y="3341"/>
                </a:cubicBezTo>
                <a:lnTo>
                  <a:pt x="2135" y="3437"/>
                </a:lnTo>
                <a:cubicBezTo>
                  <a:pt x="2125" y="3480"/>
                  <a:pt x="2113" y="3523"/>
                  <a:pt x="2113" y="3544"/>
                </a:cubicBezTo>
                <a:cubicBezTo>
                  <a:pt x="2113" y="3556"/>
                  <a:pt x="2103" y="3620"/>
                  <a:pt x="2092" y="3673"/>
                </a:cubicBezTo>
                <a:cubicBezTo>
                  <a:pt x="2070" y="3737"/>
                  <a:pt x="2060" y="3792"/>
                  <a:pt x="2060" y="3856"/>
                </a:cubicBezTo>
                <a:cubicBezTo>
                  <a:pt x="2060" y="3931"/>
                  <a:pt x="2049" y="3942"/>
                  <a:pt x="2028" y="3995"/>
                </a:cubicBezTo>
                <a:cubicBezTo>
                  <a:pt x="1985" y="4059"/>
                  <a:pt x="1963" y="4135"/>
                  <a:pt x="1974" y="4156"/>
                </a:cubicBezTo>
                <a:cubicBezTo>
                  <a:pt x="1974" y="4167"/>
                  <a:pt x="1974" y="4188"/>
                  <a:pt x="1963" y="4199"/>
                </a:cubicBezTo>
                <a:cubicBezTo>
                  <a:pt x="1931" y="4242"/>
                  <a:pt x="1867" y="4381"/>
                  <a:pt x="1824" y="4467"/>
                </a:cubicBezTo>
                <a:lnTo>
                  <a:pt x="1792" y="4531"/>
                </a:lnTo>
                <a:lnTo>
                  <a:pt x="1738" y="4553"/>
                </a:lnTo>
                <a:cubicBezTo>
                  <a:pt x="1720" y="4555"/>
                  <a:pt x="1705" y="4557"/>
                  <a:pt x="1692" y="4557"/>
                </a:cubicBezTo>
                <a:cubicBezTo>
                  <a:pt x="1649" y="4557"/>
                  <a:pt x="1628" y="4542"/>
                  <a:pt x="1620" y="4510"/>
                </a:cubicBezTo>
                <a:cubicBezTo>
                  <a:pt x="1620" y="4488"/>
                  <a:pt x="1599" y="4424"/>
                  <a:pt x="1577" y="4371"/>
                </a:cubicBezTo>
                <a:cubicBezTo>
                  <a:pt x="1534" y="4274"/>
                  <a:pt x="1524" y="4231"/>
                  <a:pt x="1513" y="4081"/>
                </a:cubicBezTo>
                <a:lnTo>
                  <a:pt x="1491" y="3909"/>
                </a:lnTo>
                <a:cubicBezTo>
                  <a:pt x="1481" y="3909"/>
                  <a:pt x="1481" y="3888"/>
                  <a:pt x="1481" y="3866"/>
                </a:cubicBezTo>
                <a:cubicBezTo>
                  <a:pt x="1481" y="3845"/>
                  <a:pt x="1470" y="3802"/>
                  <a:pt x="1470" y="3770"/>
                </a:cubicBezTo>
                <a:cubicBezTo>
                  <a:pt x="1460" y="3716"/>
                  <a:pt x="1460" y="3684"/>
                  <a:pt x="1470" y="3663"/>
                </a:cubicBezTo>
                <a:cubicBezTo>
                  <a:pt x="1470" y="3641"/>
                  <a:pt x="1481" y="3609"/>
                  <a:pt x="1481" y="3587"/>
                </a:cubicBezTo>
                <a:cubicBezTo>
                  <a:pt x="1481" y="3566"/>
                  <a:pt x="1481" y="3523"/>
                  <a:pt x="1491" y="3501"/>
                </a:cubicBezTo>
                <a:cubicBezTo>
                  <a:pt x="1502" y="3448"/>
                  <a:pt x="1513" y="3330"/>
                  <a:pt x="1513" y="3234"/>
                </a:cubicBezTo>
                <a:cubicBezTo>
                  <a:pt x="1513" y="3191"/>
                  <a:pt x="1524" y="3148"/>
                  <a:pt x="1545" y="3072"/>
                </a:cubicBezTo>
                <a:cubicBezTo>
                  <a:pt x="1577" y="2998"/>
                  <a:pt x="1577" y="2976"/>
                  <a:pt x="1567" y="2955"/>
                </a:cubicBezTo>
                <a:cubicBezTo>
                  <a:pt x="1556" y="2933"/>
                  <a:pt x="1577" y="2772"/>
                  <a:pt x="1599" y="2697"/>
                </a:cubicBezTo>
                <a:cubicBezTo>
                  <a:pt x="1610" y="2676"/>
                  <a:pt x="1653" y="2569"/>
                  <a:pt x="1674" y="2483"/>
                </a:cubicBezTo>
                <a:cubicBezTo>
                  <a:pt x="1717" y="2354"/>
                  <a:pt x="1727" y="2311"/>
                  <a:pt x="1727" y="2300"/>
                </a:cubicBezTo>
                <a:cubicBezTo>
                  <a:pt x="1717" y="2279"/>
                  <a:pt x="1717" y="2268"/>
                  <a:pt x="1738" y="2225"/>
                </a:cubicBezTo>
                <a:cubicBezTo>
                  <a:pt x="1760" y="2193"/>
                  <a:pt x="1770" y="2150"/>
                  <a:pt x="1792" y="2097"/>
                </a:cubicBezTo>
                <a:cubicBezTo>
                  <a:pt x="1792" y="2043"/>
                  <a:pt x="1813" y="1990"/>
                  <a:pt x="1835" y="1957"/>
                </a:cubicBezTo>
                <a:cubicBezTo>
                  <a:pt x="1846" y="1925"/>
                  <a:pt x="1856" y="1893"/>
                  <a:pt x="1867" y="1893"/>
                </a:cubicBezTo>
                <a:cubicBezTo>
                  <a:pt x="1867" y="1882"/>
                  <a:pt x="1877" y="1839"/>
                  <a:pt x="1889" y="1807"/>
                </a:cubicBezTo>
                <a:cubicBezTo>
                  <a:pt x="1910" y="1732"/>
                  <a:pt x="1910" y="1721"/>
                  <a:pt x="1953" y="1678"/>
                </a:cubicBezTo>
                <a:cubicBezTo>
                  <a:pt x="1985" y="1657"/>
                  <a:pt x="2006" y="1625"/>
                  <a:pt x="2017" y="1614"/>
                </a:cubicBezTo>
                <a:cubicBezTo>
                  <a:pt x="2025" y="1585"/>
                  <a:pt x="2035" y="1571"/>
                  <a:pt x="2047" y="1571"/>
                </a:cubicBezTo>
                <a:close/>
                <a:moveTo>
                  <a:pt x="3502" y="0"/>
                </a:moveTo>
                <a:cubicBezTo>
                  <a:pt x="3483" y="0"/>
                  <a:pt x="3452" y="8"/>
                  <a:pt x="3422" y="16"/>
                </a:cubicBezTo>
                <a:cubicBezTo>
                  <a:pt x="3369" y="26"/>
                  <a:pt x="3326" y="26"/>
                  <a:pt x="3315" y="26"/>
                </a:cubicBezTo>
                <a:cubicBezTo>
                  <a:pt x="3309" y="23"/>
                  <a:pt x="3303" y="22"/>
                  <a:pt x="3295" y="22"/>
                </a:cubicBezTo>
                <a:cubicBezTo>
                  <a:pt x="3275" y="22"/>
                  <a:pt x="3247" y="32"/>
                  <a:pt x="3207" y="48"/>
                </a:cubicBezTo>
                <a:cubicBezTo>
                  <a:pt x="3165" y="69"/>
                  <a:pt x="3111" y="91"/>
                  <a:pt x="3079" y="102"/>
                </a:cubicBezTo>
                <a:cubicBezTo>
                  <a:pt x="3047" y="102"/>
                  <a:pt x="3026" y="112"/>
                  <a:pt x="3014" y="133"/>
                </a:cubicBezTo>
                <a:cubicBezTo>
                  <a:pt x="3001" y="154"/>
                  <a:pt x="2996" y="162"/>
                  <a:pt x="2989" y="162"/>
                </a:cubicBezTo>
                <a:cubicBezTo>
                  <a:pt x="2984" y="162"/>
                  <a:pt x="2979" y="159"/>
                  <a:pt x="2971" y="155"/>
                </a:cubicBezTo>
                <a:cubicBezTo>
                  <a:pt x="2961" y="148"/>
                  <a:pt x="2954" y="145"/>
                  <a:pt x="2945" y="145"/>
                </a:cubicBezTo>
                <a:cubicBezTo>
                  <a:pt x="2926" y="145"/>
                  <a:pt x="2905" y="161"/>
                  <a:pt x="2854" y="198"/>
                </a:cubicBezTo>
                <a:cubicBezTo>
                  <a:pt x="2832" y="219"/>
                  <a:pt x="2778" y="252"/>
                  <a:pt x="2757" y="252"/>
                </a:cubicBezTo>
                <a:cubicBezTo>
                  <a:pt x="2725" y="262"/>
                  <a:pt x="2693" y="284"/>
                  <a:pt x="2671" y="305"/>
                </a:cubicBezTo>
                <a:cubicBezTo>
                  <a:pt x="2661" y="327"/>
                  <a:pt x="2618" y="359"/>
                  <a:pt x="2596" y="381"/>
                </a:cubicBezTo>
                <a:cubicBezTo>
                  <a:pt x="2564" y="391"/>
                  <a:pt x="2532" y="412"/>
                  <a:pt x="2532" y="423"/>
                </a:cubicBezTo>
                <a:cubicBezTo>
                  <a:pt x="2532" y="423"/>
                  <a:pt x="2511" y="434"/>
                  <a:pt x="2489" y="434"/>
                </a:cubicBezTo>
                <a:cubicBezTo>
                  <a:pt x="2468" y="445"/>
                  <a:pt x="2446" y="455"/>
                  <a:pt x="2425" y="488"/>
                </a:cubicBezTo>
                <a:cubicBezTo>
                  <a:pt x="2403" y="520"/>
                  <a:pt x="2361" y="552"/>
                  <a:pt x="2339" y="562"/>
                </a:cubicBezTo>
                <a:cubicBezTo>
                  <a:pt x="2318" y="574"/>
                  <a:pt x="2296" y="595"/>
                  <a:pt x="2285" y="605"/>
                </a:cubicBezTo>
                <a:cubicBezTo>
                  <a:pt x="2285" y="638"/>
                  <a:pt x="2199" y="724"/>
                  <a:pt x="2125" y="798"/>
                </a:cubicBezTo>
                <a:cubicBezTo>
                  <a:pt x="2081" y="835"/>
                  <a:pt x="2067" y="852"/>
                  <a:pt x="2055" y="852"/>
                </a:cubicBezTo>
                <a:cubicBezTo>
                  <a:pt x="2050" y="852"/>
                  <a:pt x="2046" y="848"/>
                  <a:pt x="2039" y="841"/>
                </a:cubicBezTo>
                <a:cubicBezTo>
                  <a:pt x="2039" y="831"/>
                  <a:pt x="2028" y="820"/>
                  <a:pt x="2039" y="810"/>
                </a:cubicBezTo>
                <a:cubicBezTo>
                  <a:pt x="2039" y="777"/>
                  <a:pt x="2028" y="767"/>
                  <a:pt x="1963" y="745"/>
                </a:cubicBezTo>
                <a:cubicBezTo>
                  <a:pt x="1931" y="734"/>
                  <a:pt x="1899" y="713"/>
                  <a:pt x="1877" y="681"/>
                </a:cubicBezTo>
                <a:cubicBezTo>
                  <a:pt x="1846" y="648"/>
                  <a:pt x="1835" y="648"/>
                  <a:pt x="1781" y="638"/>
                </a:cubicBezTo>
                <a:cubicBezTo>
                  <a:pt x="1749" y="627"/>
                  <a:pt x="1684" y="605"/>
                  <a:pt x="1641" y="595"/>
                </a:cubicBezTo>
                <a:lnTo>
                  <a:pt x="1556" y="552"/>
                </a:lnTo>
                <a:lnTo>
                  <a:pt x="1460" y="584"/>
                </a:lnTo>
                <a:cubicBezTo>
                  <a:pt x="1405" y="595"/>
                  <a:pt x="1352" y="627"/>
                  <a:pt x="1331" y="638"/>
                </a:cubicBezTo>
                <a:cubicBezTo>
                  <a:pt x="1320" y="648"/>
                  <a:pt x="1298" y="659"/>
                  <a:pt x="1288" y="659"/>
                </a:cubicBezTo>
                <a:cubicBezTo>
                  <a:pt x="1277" y="659"/>
                  <a:pt x="1266" y="659"/>
                  <a:pt x="1255" y="670"/>
                </a:cubicBezTo>
                <a:cubicBezTo>
                  <a:pt x="1245" y="681"/>
                  <a:pt x="1224" y="681"/>
                  <a:pt x="1224" y="681"/>
                </a:cubicBezTo>
                <a:cubicBezTo>
                  <a:pt x="1212" y="681"/>
                  <a:pt x="1202" y="681"/>
                  <a:pt x="1181" y="691"/>
                </a:cubicBezTo>
                <a:cubicBezTo>
                  <a:pt x="1173" y="691"/>
                  <a:pt x="1161" y="696"/>
                  <a:pt x="1154" y="696"/>
                </a:cubicBezTo>
                <a:cubicBezTo>
                  <a:pt x="1150" y="696"/>
                  <a:pt x="1148" y="695"/>
                  <a:pt x="1148" y="691"/>
                </a:cubicBezTo>
                <a:cubicBezTo>
                  <a:pt x="1138" y="691"/>
                  <a:pt x="1116" y="713"/>
                  <a:pt x="1084" y="734"/>
                </a:cubicBezTo>
                <a:cubicBezTo>
                  <a:pt x="1052" y="745"/>
                  <a:pt x="1009" y="777"/>
                  <a:pt x="988" y="788"/>
                </a:cubicBezTo>
                <a:cubicBezTo>
                  <a:pt x="955" y="810"/>
                  <a:pt x="945" y="831"/>
                  <a:pt x="933" y="853"/>
                </a:cubicBezTo>
                <a:cubicBezTo>
                  <a:pt x="923" y="874"/>
                  <a:pt x="912" y="895"/>
                  <a:pt x="880" y="906"/>
                </a:cubicBezTo>
                <a:cubicBezTo>
                  <a:pt x="826" y="949"/>
                  <a:pt x="794" y="992"/>
                  <a:pt x="773" y="1046"/>
                </a:cubicBezTo>
                <a:cubicBezTo>
                  <a:pt x="762" y="1077"/>
                  <a:pt x="730" y="1131"/>
                  <a:pt x="719" y="1163"/>
                </a:cubicBezTo>
                <a:cubicBezTo>
                  <a:pt x="698" y="1196"/>
                  <a:pt x="676" y="1239"/>
                  <a:pt x="676" y="1239"/>
                </a:cubicBezTo>
                <a:cubicBezTo>
                  <a:pt x="676" y="1260"/>
                  <a:pt x="666" y="1260"/>
                  <a:pt x="655" y="1270"/>
                </a:cubicBezTo>
                <a:cubicBezTo>
                  <a:pt x="623" y="1270"/>
                  <a:pt x="623" y="1282"/>
                  <a:pt x="612" y="1324"/>
                </a:cubicBezTo>
                <a:cubicBezTo>
                  <a:pt x="601" y="1399"/>
                  <a:pt x="580" y="1442"/>
                  <a:pt x="547" y="1475"/>
                </a:cubicBezTo>
                <a:cubicBezTo>
                  <a:pt x="526" y="1496"/>
                  <a:pt x="516" y="1506"/>
                  <a:pt x="526" y="1528"/>
                </a:cubicBezTo>
                <a:cubicBezTo>
                  <a:pt x="526" y="1549"/>
                  <a:pt x="516" y="1582"/>
                  <a:pt x="516" y="1614"/>
                </a:cubicBezTo>
                <a:cubicBezTo>
                  <a:pt x="504" y="1657"/>
                  <a:pt x="504" y="1668"/>
                  <a:pt x="473" y="1678"/>
                </a:cubicBezTo>
                <a:cubicBezTo>
                  <a:pt x="440" y="1689"/>
                  <a:pt x="440" y="1699"/>
                  <a:pt x="440" y="1742"/>
                </a:cubicBezTo>
                <a:cubicBezTo>
                  <a:pt x="430" y="1775"/>
                  <a:pt x="419" y="1796"/>
                  <a:pt x="397" y="1828"/>
                </a:cubicBezTo>
                <a:cubicBezTo>
                  <a:pt x="376" y="1871"/>
                  <a:pt x="376" y="1882"/>
                  <a:pt x="376" y="1925"/>
                </a:cubicBezTo>
                <a:cubicBezTo>
                  <a:pt x="387" y="1978"/>
                  <a:pt x="365" y="2032"/>
                  <a:pt x="311" y="2161"/>
                </a:cubicBezTo>
                <a:cubicBezTo>
                  <a:pt x="290" y="2204"/>
                  <a:pt x="280" y="2236"/>
                  <a:pt x="290" y="2247"/>
                </a:cubicBezTo>
                <a:cubicBezTo>
                  <a:pt x="290" y="2268"/>
                  <a:pt x="280" y="2311"/>
                  <a:pt x="258" y="2354"/>
                </a:cubicBezTo>
                <a:cubicBezTo>
                  <a:pt x="226" y="2407"/>
                  <a:pt x="226" y="2429"/>
                  <a:pt x="237" y="2450"/>
                </a:cubicBezTo>
                <a:cubicBezTo>
                  <a:pt x="247" y="2472"/>
                  <a:pt x="237" y="2526"/>
                  <a:pt x="215" y="2536"/>
                </a:cubicBezTo>
                <a:cubicBezTo>
                  <a:pt x="172" y="2558"/>
                  <a:pt x="118" y="2772"/>
                  <a:pt x="129" y="2848"/>
                </a:cubicBezTo>
                <a:cubicBezTo>
                  <a:pt x="140" y="2869"/>
                  <a:pt x="129" y="2869"/>
                  <a:pt x="118" y="2879"/>
                </a:cubicBezTo>
                <a:cubicBezTo>
                  <a:pt x="97" y="2891"/>
                  <a:pt x="87" y="2901"/>
                  <a:pt x="75" y="2944"/>
                </a:cubicBezTo>
                <a:cubicBezTo>
                  <a:pt x="75" y="2965"/>
                  <a:pt x="65" y="3008"/>
                  <a:pt x="65" y="3030"/>
                </a:cubicBezTo>
                <a:cubicBezTo>
                  <a:pt x="32" y="3105"/>
                  <a:pt x="32" y="3169"/>
                  <a:pt x="32" y="3169"/>
                </a:cubicBezTo>
                <a:cubicBezTo>
                  <a:pt x="54" y="3191"/>
                  <a:pt x="44" y="3266"/>
                  <a:pt x="22" y="3320"/>
                </a:cubicBezTo>
                <a:cubicBezTo>
                  <a:pt x="11" y="3351"/>
                  <a:pt x="1" y="3384"/>
                  <a:pt x="11" y="3416"/>
                </a:cubicBezTo>
                <a:lnTo>
                  <a:pt x="11" y="3513"/>
                </a:lnTo>
                <a:cubicBezTo>
                  <a:pt x="1" y="3577"/>
                  <a:pt x="1" y="3695"/>
                  <a:pt x="11" y="3716"/>
                </a:cubicBezTo>
                <a:cubicBezTo>
                  <a:pt x="11" y="3727"/>
                  <a:pt x="44" y="3749"/>
                  <a:pt x="65" y="3770"/>
                </a:cubicBezTo>
                <a:cubicBezTo>
                  <a:pt x="87" y="3780"/>
                  <a:pt x="118" y="3802"/>
                  <a:pt x="129" y="3813"/>
                </a:cubicBezTo>
                <a:cubicBezTo>
                  <a:pt x="132" y="3816"/>
                  <a:pt x="135" y="3817"/>
                  <a:pt x="138" y="3817"/>
                </a:cubicBezTo>
                <a:cubicBezTo>
                  <a:pt x="146" y="3817"/>
                  <a:pt x="157" y="3807"/>
                  <a:pt x="172" y="3792"/>
                </a:cubicBezTo>
                <a:cubicBezTo>
                  <a:pt x="194" y="3770"/>
                  <a:pt x="226" y="3759"/>
                  <a:pt x="237" y="3759"/>
                </a:cubicBezTo>
                <a:cubicBezTo>
                  <a:pt x="268" y="3759"/>
                  <a:pt x="268" y="3749"/>
                  <a:pt x="280" y="3727"/>
                </a:cubicBezTo>
                <a:cubicBezTo>
                  <a:pt x="280" y="3706"/>
                  <a:pt x="290" y="3663"/>
                  <a:pt x="290" y="3620"/>
                </a:cubicBezTo>
                <a:cubicBezTo>
                  <a:pt x="301" y="3587"/>
                  <a:pt x="311" y="3523"/>
                  <a:pt x="311" y="3480"/>
                </a:cubicBezTo>
                <a:cubicBezTo>
                  <a:pt x="311" y="3448"/>
                  <a:pt x="333" y="3384"/>
                  <a:pt x="344" y="3341"/>
                </a:cubicBezTo>
                <a:cubicBezTo>
                  <a:pt x="376" y="3212"/>
                  <a:pt x="408" y="3084"/>
                  <a:pt x="408" y="3019"/>
                </a:cubicBezTo>
                <a:cubicBezTo>
                  <a:pt x="408" y="2987"/>
                  <a:pt x="419" y="2955"/>
                  <a:pt x="430" y="2933"/>
                </a:cubicBezTo>
                <a:cubicBezTo>
                  <a:pt x="451" y="2891"/>
                  <a:pt x="483" y="2751"/>
                  <a:pt x="483" y="2665"/>
                </a:cubicBezTo>
                <a:cubicBezTo>
                  <a:pt x="483" y="2622"/>
                  <a:pt x="494" y="2600"/>
                  <a:pt x="504" y="2600"/>
                </a:cubicBezTo>
                <a:cubicBezTo>
                  <a:pt x="516" y="2590"/>
                  <a:pt x="516" y="2579"/>
                  <a:pt x="516" y="2558"/>
                </a:cubicBezTo>
                <a:cubicBezTo>
                  <a:pt x="526" y="2536"/>
                  <a:pt x="526" y="2515"/>
                  <a:pt x="623" y="2247"/>
                </a:cubicBezTo>
                <a:cubicBezTo>
                  <a:pt x="644" y="2183"/>
                  <a:pt x="655" y="2118"/>
                  <a:pt x="655" y="2107"/>
                </a:cubicBezTo>
                <a:cubicBezTo>
                  <a:pt x="655" y="2075"/>
                  <a:pt x="687" y="1990"/>
                  <a:pt x="719" y="1968"/>
                </a:cubicBezTo>
                <a:cubicBezTo>
                  <a:pt x="740" y="1957"/>
                  <a:pt x="773" y="1871"/>
                  <a:pt x="762" y="1807"/>
                </a:cubicBezTo>
                <a:cubicBezTo>
                  <a:pt x="762" y="1785"/>
                  <a:pt x="762" y="1742"/>
                  <a:pt x="773" y="1732"/>
                </a:cubicBezTo>
                <a:cubicBezTo>
                  <a:pt x="783" y="1699"/>
                  <a:pt x="848" y="1614"/>
                  <a:pt x="869" y="1592"/>
                </a:cubicBezTo>
                <a:cubicBezTo>
                  <a:pt x="880" y="1592"/>
                  <a:pt x="891" y="1560"/>
                  <a:pt x="902" y="1518"/>
                </a:cubicBezTo>
                <a:cubicBezTo>
                  <a:pt x="912" y="1475"/>
                  <a:pt x="923" y="1432"/>
                  <a:pt x="933" y="1432"/>
                </a:cubicBezTo>
                <a:cubicBezTo>
                  <a:pt x="955" y="1399"/>
                  <a:pt x="1041" y="1260"/>
                  <a:pt x="1052" y="1239"/>
                </a:cubicBezTo>
                <a:cubicBezTo>
                  <a:pt x="1052" y="1228"/>
                  <a:pt x="1084" y="1206"/>
                  <a:pt x="1105" y="1174"/>
                </a:cubicBezTo>
                <a:cubicBezTo>
                  <a:pt x="1148" y="1142"/>
                  <a:pt x="1202" y="1077"/>
                  <a:pt x="1202" y="1056"/>
                </a:cubicBezTo>
                <a:cubicBezTo>
                  <a:pt x="1202" y="1046"/>
                  <a:pt x="1212" y="1034"/>
                  <a:pt x="1224" y="1034"/>
                </a:cubicBezTo>
                <a:cubicBezTo>
                  <a:pt x="1255" y="1013"/>
                  <a:pt x="1320" y="949"/>
                  <a:pt x="1320" y="927"/>
                </a:cubicBezTo>
                <a:cubicBezTo>
                  <a:pt x="1320" y="910"/>
                  <a:pt x="1348" y="892"/>
                  <a:pt x="1376" y="892"/>
                </a:cubicBezTo>
                <a:cubicBezTo>
                  <a:pt x="1382" y="892"/>
                  <a:pt x="1389" y="893"/>
                  <a:pt x="1395" y="895"/>
                </a:cubicBezTo>
                <a:cubicBezTo>
                  <a:pt x="1400" y="901"/>
                  <a:pt x="1408" y="903"/>
                  <a:pt x="1420" y="903"/>
                </a:cubicBezTo>
                <a:cubicBezTo>
                  <a:pt x="1432" y="903"/>
                  <a:pt x="1448" y="901"/>
                  <a:pt x="1470" y="895"/>
                </a:cubicBezTo>
                <a:cubicBezTo>
                  <a:pt x="1485" y="893"/>
                  <a:pt x="1502" y="892"/>
                  <a:pt x="1520" y="892"/>
                </a:cubicBezTo>
                <a:cubicBezTo>
                  <a:pt x="1599" y="892"/>
                  <a:pt x="1688" y="912"/>
                  <a:pt x="1706" y="938"/>
                </a:cubicBezTo>
                <a:cubicBezTo>
                  <a:pt x="1706" y="949"/>
                  <a:pt x="1727" y="960"/>
                  <a:pt x="1738" y="970"/>
                </a:cubicBezTo>
                <a:cubicBezTo>
                  <a:pt x="1792" y="992"/>
                  <a:pt x="1877" y="1067"/>
                  <a:pt x="1899" y="1099"/>
                </a:cubicBezTo>
                <a:cubicBezTo>
                  <a:pt x="1910" y="1131"/>
                  <a:pt x="1910" y="1142"/>
                  <a:pt x="1889" y="1185"/>
                </a:cubicBezTo>
                <a:cubicBezTo>
                  <a:pt x="1867" y="1217"/>
                  <a:pt x="1846" y="1260"/>
                  <a:pt x="1835" y="1270"/>
                </a:cubicBezTo>
                <a:cubicBezTo>
                  <a:pt x="1824" y="1282"/>
                  <a:pt x="1813" y="1303"/>
                  <a:pt x="1803" y="1313"/>
                </a:cubicBezTo>
                <a:cubicBezTo>
                  <a:pt x="1792" y="1324"/>
                  <a:pt x="1781" y="1346"/>
                  <a:pt x="1770" y="1346"/>
                </a:cubicBezTo>
                <a:cubicBezTo>
                  <a:pt x="1749" y="1356"/>
                  <a:pt x="1738" y="1367"/>
                  <a:pt x="1738" y="1389"/>
                </a:cubicBezTo>
                <a:cubicBezTo>
                  <a:pt x="1738" y="1410"/>
                  <a:pt x="1717" y="1442"/>
                  <a:pt x="1695" y="1475"/>
                </a:cubicBezTo>
                <a:cubicBezTo>
                  <a:pt x="1641" y="1528"/>
                  <a:pt x="1631" y="1539"/>
                  <a:pt x="1663" y="1582"/>
                </a:cubicBezTo>
                <a:lnTo>
                  <a:pt x="1684" y="1625"/>
                </a:lnTo>
                <a:lnTo>
                  <a:pt x="1641" y="1635"/>
                </a:lnTo>
                <a:cubicBezTo>
                  <a:pt x="1610" y="1657"/>
                  <a:pt x="1610" y="1657"/>
                  <a:pt x="1610" y="1711"/>
                </a:cubicBezTo>
                <a:cubicBezTo>
                  <a:pt x="1599" y="1754"/>
                  <a:pt x="1599" y="1764"/>
                  <a:pt x="1545" y="1861"/>
                </a:cubicBezTo>
                <a:cubicBezTo>
                  <a:pt x="1524" y="1914"/>
                  <a:pt x="1470" y="2011"/>
                  <a:pt x="1448" y="2075"/>
                </a:cubicBezTo>
                <a:cubicBezTo>
                  <a:pt x="1405" y="2161"/>
                  <a:pt x="1395" y="2183"/>
                  <a:pt x="1405" y="2204"/>
                </a:cubicBezTo>
                <a:cubicBezTo>
                  <a:pt x="1417" y="2225"/>
                  <a:pt x="1405" y="2236"/>
                  <a:pt x="1395" y="2257"/>
                </a:cubicBezTo>
                <a:cubicBezTo>
                  <a:pt x="1341" y="2333"/>
                  <a:pt x="1331" y="2354"/>
                  <a:pt x="1341" y="2386"/>
                </a:cubicBezTo>
                <a:cubicBezTo>
                  <a:pt x="1352" y="2407"/>
                  <a:pt x="1341" y="2440"/>
                  <a:pt x="1298" y="2569"/>
                </a:cubicBezTo>
                <a:cubicBezTo>
                  <a:pt x="1288" y="2600"/>
                  <a:pt x="1277" y="2655"/>
                  <a:pt x="1288" y="2676"/>
                </a:cubicBezTo>
                <a:cubicBezTo>
                  <a:pt x="1288" y="2697"/>
                  <a:pt x="1277" y="2729"/>
                  <a:pt x="1277" y="2740"/>
                </a:cubicBezTo>
                <a:cubicBezTo>
                  <a:pt x="1266" y="2740"/>
                  <a:pt x="1266" y="2772"/>
                  <a:pt x="1266" y="2794"/>
                </a:cubicBezTo>
                <a:cubicBezTo>
                  <a:pt x="1277" y="2826"/>
                  <a:pt x="1266" y="2848"/>
                  <a:pt x="1255" y="2858"/>
                </a:cubicBezTo>
                <a:cubicBezTo>
                  <a:pt x="1245" y="2858"/>
                  <a:pt x="1245" y="2879"/>
                  <a:pt x="1245" y="2891"/>
                </a:cubicBezTo>
                <a:cubicBezTo>
                  <a:pt x="1245" y="2912"/>
                  <a:pt x="1224" y="2944"/>
                  <a:pt x="1202" y="2976"/>
                </a:cubicBezTo>
                <a:cubicBezTo>
                  <a:pt x="1169" y="3041"/>
                  <a:pt x="1169" y="3041"/>
                  <a:pt x="1191" y="3072"/>
                </a:cubicBezTo>
                <a:cubicBezTo>
                  <a:pt x="1202" y="3094"/>
                  <a:pt x="1202" y="3126"/>
                  <a:pt x="1191" y="3158"/>
                </a:cubicBezTo>
                <a:cubicBezTo>
                  <a:pt x="1169" y="3234"/>
                  <a:pt x="1159" y="3341"/>
                  <a:pt x="1159" y="3373"/>
                </a:cubicBezTo>
                <a:lnTo>
                  <a:pt x="1159" y="3427"/>
                </a:lnTo>
                <a:cubicBezTo>
                  <a:pt x="1138" y="3470"/>
                  <a:pt x="1138" y="3534"/>
                  <a:pt x="1159" y="3556"/>
                </a:cubicBezTo>
                <a:cubicBezTo>
                  <a:pt x="1181" y="3577"/>
                  <a:pt x="1181" y="3673"/>
                  <a:pt x="1159" y="3716"/>
                </a:cubicBezTo>
                <a:cubicBezTo>
                  <a:pt x="1138" y="3737"/>
                  <a:pt x="1138" y="3759"/>
                  <a:pt x="1148" y="3823"/>
                </a:cubicBezTo>
                <a:lnTo>
                  <a:pt x="1148" y="3909"/>
                </a:lnTo>
                <a:cubicBezTo>
                  <a:pt x="1138" y="3920"/>
                  <a:pt x="1138" y="3931"/>
                  <a:pt x="1138" y="3952"/>
                </a:cubicBezTo>
                <a:lnTo>
                  <a:pt x="1138" y="4038"/>
                </a:lnTo>
                <a:cubicBezTo>
                  <a:pt x="1138" y="4070"/>
                  <a:pt x="1138" y="4113"/>
                  <a:pt x="1148" y="4135"/>
                </a:cubicBezTo>
                <a:cubicBezTo>
                  <a:pt x="1148" y="4156"/>
                  <a:pt x="1159" y="4209"/>
                  <a:pt x="1159" y="4263"/>
                </a:cubicBezTo>
                <a:cubicBezTo>
                  <a:pt x="1169" y="4306"/>
                  <a:pt x="1181" y="4371"/>
                  <a:pt x="1202" y="4392"/>
                </a:cubicBezTo>
                <a:lnTo>
                  <a:pt x="1224" y="4457"/>
                </a:lnTo>
                <a:cubicBezTo>
                  <a:pt x="1224" y="4457"/>
                  <a:pt x="1234" y="4499"/>
                  <a:pt x="1255" y="4542"/>
                </a:cubicBezTo>
                <a:cubicBezTo>
                  <a:pt x="1277" y="4585"/>
                  <a:pt x="1288" y="4638"/>
                  <a:pt x="1298" y="4660"/>
                </a:cubicBezTo>
                <a:cubicBezTo>
                  <a:pt x="1298" y="4693"/>
                  <a:pt x="1309" y="4703"/>
                  <a:pt x="1352" y="4703"/>
                </a:cubicBezTo>
                <a:cubicBezTo>
                  <a:pt x="1384" y="4714"/>
                  <a:pt x="1395" y="4724"/>
                  <a:pt x="1395" y="4735"/>
                </a:cubicBezTo>
                <a:cubicBezTo>
                  <a:pt x="1395" y="4746"/>
                  <a:pt x="1405" y="4757"/>
                  <a:pt x="1427" y="4767"/>
                </a:cubicBezTo>
                <a:cubicBezTo>
                  <a:pt x="1448" y="4778"/>
                  <a:pt x="1481" y="4810"/>
                  <a:pt x="1481" y="4832"/>
                </a:cubicBezTo>
                <a:lnTo>
                  <a:pt x="1502" y="4864"/>
                </a:lnTo>
                <a:lnTo>
                  <a:pt x="1556" y="4853"/>
                </a:lnTo>
                <a:cubicBezTo>
                  <a:pt x="1599" y="4853"/>
                  <a:pt x="1631" y="4864"/>
                  <a:pt x="1653" y="4874"/>
                </a:cubicBezTo>
                <a:cubicBezTo>
                  <a:pt x="1663" y="4885"/>
                  <a:pt x="1674" y="4891"/>
                  <a:pt x="1687" y="4891"/>
                </a:cubicBezTo>
                <a:cubicBezTo>
                  <a:pt x="1701" y="4891"/>
                  <a:pt x="1717" y="4885"/>
                  <a:pt x="1738" y="4874"/>
                </a:cubicBezTo>
                <a:cubicBezTo>
                  <a:pt x="1781" y="4864"/>
                  <a:pt x="1835" y="4843"/>
                  <a:pt x="1867" y="4821"/>
                </a:cubicBezTo>
                <a:cubicBezTo>
                  <a:pt x="1931" y="4800"/>
                  <a:pt x="1931" y="4789"/>
                  <a:pt x="1953" y="4746"/>
                </a:cubicBezTo>
                <a:cubicBezTo>
                  <a:pt x="1972" y="4700"/>
                  <a:pt x="1998" y="4669"/>
                  <a:pt x="2026" y="4669"/>
                </a:cubicBezTo>
                <a:cubicBezTo>
                  <a:pt x="2030" y="4669"/>
                  <a:pt x="2034" y="4670"/>
                  <a:pt x="2039" y="4671"/>
                </a:cubicBezTo>
                <a:cubicBezTo>
                  <a:pt x="2039" y="4675"/>
                  <a:pt x="2040" y="4676"/>
                  <a:pt x="2042" y="4676"/>
                </a:cubicBezTo>
                <a:cubicBezTo>
                  <a:pt x="2046" y="4676"/>
                  <a:pt x="2053" y="4671"/>
                  <a:pt x="2060" y="4671"/>
                </a:cubicBezTo>
                <a:cubicBezTo>
                  <a:pt x="2082" y="4660"/>
                  <a:pt x="2156" y="4510"/>
                  <a:pt x="2189" y="4435"/>
                </a:cubicBezTo>
                <a:cubicBezTo>
                  <a:pt x="2242" y="4306"/>
                  <a:pt x="2253" y="4295"/>
                  <a:pt x="2242" y="4285"/>
                </a:cubicBezTo>
                <a:cubicBezTo>
                  <a:pt x="2242" y="4274"/>
                  <a:pt x="2253" y="4231"/>
                  <a:pt x="2285" y="4156"/>
                </a:cubicBezTo>
                <a:lnTo>
                  <a:pt x="2339" y="4038"/>
                </a:lnTo>
                <a:lnTo>
                  <a:pt x="2318" y="4006"/>
                </a:lnTo>
                <a:cubicBezTo>
                  <a:pt x="2306" y="3973"/>
                  <a:pt x="2306" y="3973"/>
                  <a:pt x="2328" y="3963"/>
                </a:cubicBezTo>
                <a:cubicBezTo>
                  <a:pt x="2349" y="3952"/>
                  <a:pt x="2349" y="3952"/>
                  <a:pt x="2349" y="3888"/>
                </a:cubicBezTo>
                <a:cubicBezTo>
                  <a:pt x="2349" y="3845"/>
                  <a:pt x="2361" y="3792"/>
                  <a:pt x="2371" y="3759"/>
                </a:cubicBezTo>
                <a:cubicBezTo>
                  <a:pt x="2392" y="3716"/>
                  <a:pt x="2392" y="3695"/>
                  <a:pt x="2382" y="3673"/>
                </a:cubicBezTo>
                <a:cubicBezTo>
                  <a:pt x="2371" y="3663"/>
                  <a:pt x="2371" y="3641"/>
                  <a:pt x="2382" y="3630"/>
                </a:cubicBezTo>
                <a:cubicBezTo>
                  <a:pt x="2382" y="3609"/>
                  <a:pt x="2392" y="3577"/>
                  <a:pt x="2392" y="3556"/>
                </a:cubicBezTo>
                <a:cubicBezTo>
                  <a:pt x="2403" y="3534"/>
                  <a:pt x="2403" y="3491"/>
                  <a:pt x="2403" y="3459"/>
                </a:cubicBezTo>
                <a:cubicBezTo>
                  <a:pt x="2414" y="3427"/>
                  <a:pt x="2425" y="3416"/>
                  <a:pt x="2435" y="3394"/>
                </a:cubicBezTo>
                <a:cubicBezTo>
                  <a:pt x="2457" y="3384"/>
                  <a:pt x="2457" y="3373"/>
                  <a:pt x="2457" y="3308"/>
                </a:cubicBezTo>
                <a:cubicBezTo>
                  <a:pt x="2446" y="3266"/>
                  <a:pt x="2446" y="3201"/>
                  <a:pt x="2457" y="3169"/>
                </a:cubicBezTo>
                <a:cubicBezTo>
                  <a:pt x="2457" y="3126"/>
                  <a:pt x="2468" y="3072"/>
                  <a:pt x="2457" y="3041"/>
                </a:cubicBezTo>
                <a:cubicBezTo>
                  <a:pt x="2457" y="3008"/>
                  <a:pt x="2468" y="2965"/>
                  <a:pt x="2468" y="2944"/>
                </a:cubicBezTo>
                <a:cubicBezTo>
                  <a:pt x="2489" y="2901"/>
                  <a:pt x="2489" y="2772"/>
                  <a:pt x="2457" y="2708"/>
                </a:cubicBezTo>
                <a:cubicBezTo>
                  <a:pt x="2446" y="2686"/>
                  <a:pt x="2457" y="2665"/>
                  <a:pt x="2468" y="2622"/>
                </a:cubicBezTo>
                <a:cubicBezTo>
                  <a:pt x="2478" y="2590"/>
                  <a:pt x="2489" y="2547"/>
                  <a:pt x="2478" y="2536"/>
                </a:cubicBezTo>
                <a:cubicBezTo>
                  <a:pt x="2478" y="2515"/>
                  <a:pt x="2478" y="2472"/>
                  <a:pt x="2489" y="2450"/>
                </a:cubicBezTo>
                <a:cubicBezTo>
                  <a:pt x="2500" y="2397"/>
                  <a:pt x="2500" y="2376"/>
                  <a:pt x="2468" y="2247"/>
                </a:cubicBezTo>
                <a:cubicBezTo>
                  <a:pt x="2457" y="2204"/>
                  <a:pt x="2457" y="2150"/>
                  <a:pt x="2457" y="2118"/>
                </a:cubicBezTo>
                <a:cubicBezTo>
                  <a:pt x="2468" y="2032"/>
                  <a:pt x="2468" y="2000"/>
                  <a:pt x="2446" y="1957"/>
                </a:cubicBezTo>
                <a:cubicBezTo>
                  <a:pt x="2446" y="1935"/>
                  <a:pt x="2435" y="1904"/>
                  <a:pt x="2435" y="1882"/>
                </a:cubicBezTo>
                <a:cubicBezTo>
                  <a:pt x="2435" y="1861"/>
                  <a:pt x="2425" y="1839"/>
                  <a:pt x="2414" y="1828"/>
                </a:cubicBezTo>
                <a:cubicBezTo>
                  <a:pt x="2392" y="1807"/>
                  <a:pt x="2382" y="1742"/>
                  <a:pt x="2392" y="1689"/>
                </a:cubicBezTo>
                <a:cubicBezTo>
                  <a:pt x="2403" y="1668"/>
                  <a:pt x="2392" y="1625"/>
                  <a:pt x="2382" y="1582"/>
                </a:cubicBezTo>
                <a:cubicBezTo>
                  <a:pt x="2371" y="1539"/>
                  <a:pt x="2361" y="1463"/>
                  <a:pt x="2361" y="1432"/>
                </a:cubicBezTo>
                <a:cubicBezTo>
                  <a:pt x="2361" y="1356"/>
                  <a:pt x="2361" y="1356"/>
                  <a:pt x="2306" y="1292"/>
                </a:cubicBezTo>
                <a:cubicBezTo>
                  <a:pt x="2275" y="1260"/>
                  <a:pt x="2264" y="1196"/>
                  <a:pt x="2285" y="1142"/>
                </a:cubicBezTo>
                <a:cubicBezTo>
                  <a:pt x="2296" y="1120"/>
                  <a:pt x="2328" y="1077"/>
                  <a:pt x="2361" y="1046"/>
                </a:cubicBezTo>
                <a:cubicBezTo>
                  <a:pt x="2392" y="1003"/>
                  <a:pt x="2446" y="949"/>
                  <a:pt x="2468" y="917"/>
                </a:cubicBezTo>
                <a:cubicBezTo>
                  <a:pt x="2500" y="884"/>
                  <a:pt x="2542" y="831"/>
                  <a:pt x="2575" y="788"/>
                </a:cubicBezTo>
                <a:cubicBezTo>
                  <a:pt x="2607" y="756"/>
                  <a:pt x="2661" y="713"/>
                  <a:pt x="2682" y="681"/>
                </a:cubicBezTo>
                <a:cubicBezTo>
                  <a:pt x="2704" y="648"/>
                  <a:pt x="2725" y="627"/>
                  <a:pt x="2747" y="617"/>
                </a:cubicBezTo>
                <a:cubicBezTo>
                  <a:pt x="2768" y="617"/>
                  <a:pt x="2800" y="584"/>
                  <a:pt x="2821" y="562"/>
                </a:cubicBezTo>
                <a:cubicBezTo>
                  <a:pt x="2854" y="531"/>
                  <a:pt x="2886" y="509"/>
                  <a:pt x="2897" y="509"/>
                </a:cubicBezTo>
                <a:cubicBezTo>
                  <a:pt x="2918" y="509"/>
                  <a:pt x="2961" y="488"/>
                  <a:pt x="2993" y="466"/>
                </a:cubicBezTo>
                <a:cubicBezTo>
                  <a:pt x="3052" y="417"/>
                  <a:pt x="3156" y="368"/>
                  <a:pt x="3190" y="368"/>
                </a:cubicBezTo>
                <a:cubicBezTo>
                  <a:pt x="3193" y="368"/>
                  <a:pt x="3195" y="369"/>
                  <a:pt x="3197" y="369"/>
                </a:cubicBezTo>
                <a:cubicBezTo>
                  <a:pt x="3207" y="369"/>
                  <a:pt x="3240" y="369"/>
                  <a:pt x="3262" y="359"/>
                </a:cubicBezTo>
                <a:cubicBezTo>
                  <a:pt x="3293" y="338"/>
                  <a:pt x="3315" y="338"/>
                  <a:pt x="3326" y="338"/>
                </a:cubicBezTo>
                <a:lnTo>
                  <a:pt x="3422" y="338"/>
                </a:lnTo>
                <a:cubicBezTo>
                  <a:pt x="3444" y="334"/>
                  <a:pt x="3459" y="331"/>
                  <a:pt x="3473" y="331"/>
                </a:cubicBezTo>
                <a:cubicBezTo>
                  <a:pt x="3501" y="331"/>
                  <a:pt x="3523" y="341"/>
                  <a:pt x="3572" y="369"/>
                </a:cubicBezTo>
                <a:cubicBezTo>
                  <a:pt x="3679" y="423"/>
                  <a:pt x="3691" y="434"/>
                  <a:pt x="3787" y="691"/>
                </a:cubicBezTo>
                <a:cubicBezTo>
                  <a:pt x="3830" y="810"/>
                  <a:pt x="3830" y="841"/>
                  <a:pt x="3819" y="863"/>
                </a:cubicBezTo>
                <a:cubicBezTo>
                  <a:pt x="3819" y="874"/>
                  <a:pt x="3819" y="917"/>
                  <a:pt x="3830" y="949"/>
                </a:cubicBezTo>
                <a:cubicBezTo>
                  <a:pt x="3851" y="981"/>
                  <a:pt x="3862" y="1046"/>
                  <a:pt x="3862" y="1077"/>
                </a:cubicBezTo>
                <a:cubicBezTo>
                  <a:pt x="3862" y="1120"/>
                  <a:pt x="3872" y="1217"/>
                  <a:pt x="3894" y="1292"/>
                </a:cubicBezTo>
                <a:lnTo>
                  <a:pt x="3927" y="1432"/>
                </a:lnTo>
                <a:lnTo>
                  <a:pt x="3884" y="1485"/>
                </a:lnTo>
                <a:cubicBezTo>
                  <a:pt x="3862" y="1506"/>
                  <a:pt x="3841" y="1528"/>
                  <a:pt x="3830" y="1528"/>
                </a:cubicBezTo>
                <a:cubicBezTo>
                  <a:pt x="3808" y="1528"/>
                  <a:pt x="3798" y="1539"/>
                  <a:pt x="3755" y="1625"/>
                </a:cubicBezTo>
                <a:cubicBezTo>
                  <a:pt x="3701" y="1732"/>
                  <a:pt x="3669" y="1796"/>
                  <a:pt x="3637" y="1828"/>
                </a:cubicBezTo>
                <a:cubicBezTo>
                  <a:pt x="3615" y="1839"/>
                  <a:pt x="3605" y="1850"/>
                  <a:pt x="3605" y="1861"/>
                </a:cubicBezTo>
                <a:cubicBezTo>
                  <a:pt x="3605" y="1861"/>
                  <a:pt x="3594" y="1871"/>
                  <a:pt x="3572" y="1882"/>
                </a:cubicBezTo>
                <a:cubicBezTo>
                  <a:pt x="3551" y="1893"/>
                  <a:pt x="3540" y="1904"/>
                  <a:pt x="3540" y="1935"/>
                </a:cubicBezTo>
                <a:cubicBezTo>
                  <a:pt x="3529" y="1957"/>
                  <a:pt x="3519" y="1978"/>
                  <a:pt x="3508" y="1978"/>
                </a:cubicBezTo>
                <a:cubicBezTo>
                  <a:pt x="3508" y="1978"/>
                  <a:pt x="3486" y="2021"/>
                  <a:pt x="3465" y="2086"/>
                </a:cubicBezTo>
                <a:cubicBezTo>
                  <a:pt x="3443" y="2150"/>
                  <a:pt x="3412" y="2214"/>
                  <a:pt x="3401" y="2225"/>
                </a:cubicBezTo>
                <a:cubicBezTo>
                  <a:pt x="3390" y="2236"/>
                  <a:pt x="3390" y="2268"/>
                  <a:pt x="3390" y="2300"/>
                </a:cubicBezTo>
                <a:cubicBezTo>
                  <a:pt x="3390" y="2354"/>
                  <a:pt x="3390" y="2376"/>
                  <a:pt x="3336" y="2504"/>
                </a:cubicBezTo>
                <a:cubicBezTo>
                  <a:pt x="3283" y="2655"/>
                  <a:pt x="3272" y="2655"/>
                  <a:pt x="3293" y="2686"/>
                </a:cubicBezTo>
                <a:cubicBezTo>
                  <a:pt x="3315" y="2719"/>
                  <a:pt x="3293" y="2815"/>
                  <a:pt x="3262" y="2858"/>
                </a:cubicBezTo>
                <a:cubicBezTo>
                  <a:pt x="3229" y="2901"/>
                  <a:pt x="3229" y="2901"/>
                  <a:pt x="3250" y="2987"/>
                </a:cubicBezTo>
                <a:cubicBezTo>
                  <a:pt x="3262" y="3030"/>
                  <a:pt x="3262" y="3072"/>
                  <a:pt x="3262" y="3084"/>
                </a:cubicBezTo>
                <a:cubicBezTo>
                  <a:pt x="3250" y="3105"/>
                  <a:pt x="3262" y="3191"/>
                  <a:pt x="3272" y="3201"/>
                </a:cubicBezTo>
                <a:cubicBezTo>
                  <a:pt x="3283" y="3212"/>
                  <a:pt x="3315" y="3373"/>
                  <a:pt x="3315" y="3470"/>
                </a:cubicBezTo>
                <a:cubicBezTo>
                  <a:pt x="3326" y="3501"/>
                  <a:pt x="3379" y="3598"/>
                  <a:pt x="3401" y="3609"/>
                </a:cubicBezTo>
                <a:cubicBezTo>
                  <a:pt x="3412" y="3609"/>
                  <a:pt x="3455" y="3706"/>
                  <a:pt x="3455" y="3727"/>
                </a:cubicBezTo>
                <a:cubicBezTo>
                  <a:pt x="3443" y="3727"/>
                  <a:pt x="3486" y="3749"/>
                  <a:pt x="3540" y="3770"/>
                </a:cubicBezTo>
                <a:lnTo>
                  <a:pt x="3626" y="3802"/>
                </a:lnTo>
                <a:lnTo>
                  <a:pt x="3701" y="3770"/>
                </a:lnTo>
                <a:cubicBezTo>
                  <a:pt x="3808" y="3737"/>
                  <a:pt x="3915" y="3663"/>
                  <a:pt x="3937" y="3609"/>
                </a:cubicBezTo>
                <a:lnTo>
                  <a:pt x="3969" y="3577"/>
                </a:lnTo>
                <a:cubicBezTo>
                  <a:pt x="4001" y="3566"/>
                  <a:pt x="4012" y="3556"/>
                  <a:pt x="4023" y="3513"/>
                </a:cubicBezTo>
                <a:cubicBezTo>
                  <a:pt x="4023" y="3491"/>
                  <a:pt x="4034" y="3448"/>
                  <a:pt x="4044" y="3416"/>
                </a:cubicBezTo>
                <a:cubicBezTo>
                  <a:pt x="4055" y="3384"/>
                  <a:pt x="4066" y="3341"/>
                  <a:pt x="4066" y="3320"/>
                </a:cubicBezTo>
                <a:cubicBezTo>
                  <a:pt x="4077" y="3287"/>
                  <a:pt x="4077" y="3277"/>
                  <a:pt x="4098" y="3277"/>
                </a:cubicBezTo>
                <a:cubicBezTo>
                  <a:pt x="4120" y="3277"/>
                  <a:pt x="4130" y="3255"/>
                  <a:pt x="4120" y="3201"/>
                </a:cubicBezTo>
                <a:cubicBezTo>
                  <a:pt x="4120" y="3094"/>
                  <a:pt x="4120" y="3051"/>
                  <a:pt x="4130" y="3041"/>
                </a:cubicBezTo>
                <a:cubicBezTo>
                  <a:pt x="4130" y="3041"/>
                  <a:pt x="4141" y="3019"/>
                  <a:pt x="4141" y="2998"/>
                </a:cubicBezTo>
                <a:cubicBezTo>
                  <a:pt x="4141" y="2955"/>
                  <a:pt x="4141" y="2944"/>
                  <a:pt x="4151" y="2933"/>
                </a:cubicBezTo>
                <a:cubicBezTo>
                  <a:pt x="4184" y="2912"/>
                  <a:pt x="4184" y="2901"/>
                  <a:pt x="4151" y="2762"/>
                </a:cubicBezTo>
                <a:cubicBezTo>
                  <a:pt x="4141" y="2708"/>
                  <a:pt x="4151" y="2676"/>
                  <a:pt x="4163" y="2633"/>
                </a:cubicBezTo>
                <a:cubicBezTo>
                  <a:pt x="4184" y="2590"/>
                  <a:pt x="4184" y="2536"/>
                  <a:pt x="4194" y="2440"/>
                </a:cubicBezTo>
                <a:cubicBezTo>
                  <a:pt x="4194" y="2343"/>
                  <a:pt x="4205" y="2290"/>
                  <a:pt x="4227" y="2247"/>
                </a:cubicBezTo>
                <a:cubicBezTo>
                  <a:pt x="4237" y="2193"/>
                  <a:pt x="4248" y="2171"/>
                  <a:pt x="4227" y="2150"/>
                </a:cubicBezTo>
                <a:cubicBezTo>
                  <a:pt x="4216" y="2129"/>
                  <a:pt x="4216" y="2107"/>
                  <a:pt x="4227" y="2086"/>
                </a:cubicBezTo>
                <a:cubicBezTo>
                  <a:pt x="4237" y="2064"/>
                  <a:pt x="4237" y="2043"/>
                  <a:pt x="4227" y="2021"/>
                </a:cubicBezTo>
                <a:cubicBezTo>
                  <a:pt x="4205" y="1990"/>
                  <a:pt x="4205" y="1935"/>
                  <a:pt x="4216" y="1904"/>
                </a:cubicBezTo>
                <a:cubicBezTo>
                  <a:pt x="4227" y="1893"/>
                  <a:pt x="4227" y="1871"/>
                  <a:pt x="4227" y="1850"/>
                </a:cubicBezTo>
                <a:cubicBezTo>
                  <a:pt x="4216" y="1828"/>
                  <a:pt x="4216" y="1796"/>
                  <a:pt x="4227" y="1785"/>
                </a:cubicBezTo>
                <a:lnTo>
                  <a:pt x="4227" y="1742"/>
                </a:lnTo>
                <a:cubicBezTo>
                  <a:pt x="4216" y="1721"/>
                  <a:pt x="4216" y="1689"/>
                  <a:pt x="4216" y="1668"/>
                </a:cubicBezTo>
                <a:cubicBezTo>
                  <a:pt x="4227" y="1603"/>
                  <a:pt x="4237" y="1571"/>
                  <a:pt x="4313" y="1528"/>
                </a:cubicBezTo>
                <a:cubicBezTo>
                  <a:pt x="4344" y="1496"/>
                  <a:pt x="4387" y="1463"/>
                  <a:pt x="4409" y="1453"/>
                </a:cubicBezTo>
                <a:cubicBezTo>
                  <a:pt x="4420" y="1432"/>
                  <a:pt x="4441" y="1410"/>
                  <a:pt x="4463" y="1389"/>
                </a:cubicBezTo>
                <a:cubicBezTo>
                  <a:pt x="4473" y="1378"/>
                  <a:pt x="4495" y="1356"/>
                  <a:pt x="4495" y="1346"/>
                </a:cubicBezTo>
                <a:cubicBezTo>
                  <a:pt x="4506" y="1324"/>
                  <a:pt x="4666" y="1228"/>
                  <a:pt x="4763" y="1174"/>
                </a:cubicBezTo>
                <a:cubicBezTo>
                  <a:pt x="4892" y="1120"/>
                  <a:pt x="4913" y="1120"/>
                  <a:pt x="4988" y="1120"/>
                </a:cubicBezTo>
                <a:cubicBezTo>
                  <a:pt x="5138" y="1131"/>
                  <a:pt x="5267" y="1185"/>
                  <a:pt x="5353" y="1260"/>
                </a:cubicBezTo>
                <a:cubicBezTo>
                  <a:pt x="5374" y="1292"/>
                  <a:pt x="5428" y="1378"/>
                  <a:pt x="5450" y="1432"/>
                </a:cubicBezTo>
                <a:cubicBezTo>
                  <a:pt x="5450" y="1442"/>
                  <a:pt x="5471" y="1475"/>
                  <a:pt x="5481" y="1506"/>
                </a:cubicBezTo>
                <a:cubicBezTo>
                  <a:pt x="5535" y="1582"/>
                  <a:pt x="5535" y="1614"/>
                  <a:pt x="5493" y="1689"/>
                </a:cubicBezTo>
                <a:cubicBezTo>
                  <a:pt x="5471" y="1732"/>
                  <a:pt x="5450" y="1764"/>
                  <a:pt x="5450" y="1785"/>
                </a:cubicBezTo>
                <a:cubicBezTo>
                  <a:pt x="5450" y="1807"/>
                  <a:pt x="5439" y="1839"/>
                  <a:pt x="5428" y="1861"/>
                </a:cubicBezTo>
                <a:cubicBezTo>
                  <a:pt x="5417" y="1882"/>
                  <a:pt x="5407" y="1904"/>
                  <a:pt x="5417" y="1925"/>
                </a:cubicBezTo>
                <a:cubicBezTo>
                  <a:pt x="5417" y="1935"/>
                  <a:pt x="5417" y="1968"/>
                  <a:pt x="5396" y="2011"/>
                </a:cubicBezTo>
                <a:cubicBezTo>
                  <a:pt x="5385" y="2054"/>
                  <a:pt x="5374" y="2097"/>
                  <a:pt x="5374" y="2118"/>
                </a:cubicBezTo>
                <a:cubicBezTo>
                  <a:pt x="5374" y="2183"/>
                  <a:pt x="5353" y="2290"/>
                  <a:pt x="5331" y="2322"/>
                </a:cubicBezTo>
                <a:cubicBezTo>
                  <a:pt x="5321" y="2333"/>
                  <a:pt x="5321" y="2365"/>
                  <a:pt x="5342" y="2407"/>
                </a:cubicBezTo>
                <a:cubicBezTo>
                  <a:pt x="5342" y="2440"/>
                  <a:pt x="5353" y="2472"/>
                  <a:pt x="5353" y="2483"/>
                </a:cubicBezTo>
                <a:cubicBezTo>
                  <a:pt x="5342" y="2493"/>
                  <a:pt x="5353" y="2515"/>
                  <a:pt x="5364" y="2536"/>
                </a:cubicBezTo>
                <a:cubicBezTo>
                  <a:pt x="5374" y="2558"/>
                  <a:pt x="5385" y="2600"/>
                  <a:pt x="5396" y="2622"/>
                </a:cubicBezTo>
                <a:cubicBezTo>
                  <a:pt x="5396" y="2676"/>
                  <a:pt x="5407" y="2686"/>
                  <a:pt x="5514" y="2697"/>
                </a:cubicBezTo>
                <a:cubicBezTo>
                  <a:pt x="5550" y="2700"/>
                  <a:pt x="5578" y="2702"/>
                  <a:pt x="5600" y="2702"/>
                </a:cubicBezTo>
                <a:cubicBezTo>
                  <a:pt x="5663" y="2702"/>
                  <a:pt x="5674" y="2686"/>
                  <a:pt x="5674" y="2622"/>
                </a:cubicBezTo>
                <a:cubicBezTo>
                  <a:pt x="5674" y="2579"/>
                  <a:pt x="5686" y="2569"/>
                  <a:pt x="5717" y="2526"/>
                </a:cubicBezTo>
                <a:cubicBezTo>
                  <a:pt x="5750" y="2483"/>
                  <a:pt x="5760" y="2461"/>
                  <a:pt x="5760" y="2429"/>
                </a:cubicBezTo>
                <a:cubicBezTo>
                  <a:pt x="5750" y="2407"/>
                  <a:pt x="5760" y="2322"/>
                  <a:pt x="5771" y="2300"/>
                </a:cubicBezTo>
                <a:cubicBezTo>
                  <a:pt x="5782" y="2268"/>
                  <a:pt x="5803" y="2236"/>
                  <a:pt x="5836" y="2129"/>
                </a:cubicBezTo>
                <a:cubicBezTo>
                  <a:pt x="5857" y="2043"/>
                  <a:pt x="5868" y="2011"/>
                  <a:pt x="5868" y="1957"/>
                </a:cubicBezTo>
                <a:cubicBezTo>
                  <a:pt x="5857" y="1925"/>
                  <a:pt x="5857" y="1882"/>
                  <a:pt x="5868" y="1871"/>
                </a:cubicBezTo>
                <a:cubicBezTo>
                  <a:pt x="5868" y="1850"/>
                  <a:pt x="5857" y="1828"/>
                  <a:pt x="5857" y="1807"/>
                </a:cubicBezTo>
                <a:cubicBezTo>
                  <a:pt x="5846" y="1775"/>
                  <a:pt x="5836" y="1775"/>
                  <a:pt x="5900" y="1668"/>
                </a:cubicBezTo>
                <a:cubicBezTo>
                  <a:pt x="5922" y="1625"/>
                  <a:pt x="5953" y="1582"/>
                  <a:pt x="5965" y="1571"/>
                </a:cubicBezTo>
                <a:cubicBezTo>
                  <a:pt x="5975" y="1560"/>
                  <a:pt x="5996" y="1528"/>
                  <a:pt x="6018" y="1475"/>
                </a:cubicBezTo>
                <a:cubicBezTo>
                  <a:pt x="6050" y="1389"/>
                  <a:pt x="6050" y="1389"/>
                  <a:pt x="6093" y="1367"/>
                </a:cubicBezTo>
                <a:cubicBezTo>
                  <a:pt x="6125" y="1346"/>
                  <a:pt x="6168" y="1324"/>
                  <a:pt x="6189" y="1303"/>
                </a:cubicBezTo>
                <a:cubicBezTo>
                  <a:pt x="6232" y="1270"/>
                  <a:pt x="6232" y="1270"/>
                  <a:pt x="6222" y="1228"/>
                </a:cubicBezTo>
                <a:cubicBezTo>
                  <a:pt x="6222" y="1196"/>
                  <a:pt x="6222" y="1196"/>
                  <a:pt x="6275" y="1153"/>
                </a:cubicBezTo>
                <a:cubicBezTo>
                  <a:pt x="6308" y="1131"/>
                  <a:pt x="6329" y="1110"/>
                  <a:pt x="6340" y="1110"/>
                </a:cubicBezTo>
                <a:cubicBezTo>
                  <a:pt x="6340" y="1110"/>
                  <a:pt x="6351" y="1131"/>
                  <a:pt x="6361" y="1163"/>
                </a:cubicBezTo>
                <a:cubicBezTo>
                  <a:pt x="6382" y="1228"/>
                  <a:pt x="6382" y="1239"/>
                  <a:pt x="6436" y="1270"/>
                </a:cubicBezTo>
                <a:lnTo>
                  <a:pt x="6490" y="1292"/>
                </a:lnTo>
                <a:lnTo>
                  <a:pt x="6576" y="1260"/>
                </a:lnTo>
                <a:cubicBezTo>
                  <a:pt x="6694" y="1206"/>
                  <a:pt x="6694" y="1196"/>
                  <a:pt x="6683" y="1120"/>
                </a:cubicBezTo>
                <a:cubicBezTo>
                  <a:pt x="6672" y="1099"/>
                  <a:pt x="6672" y="1046"/>
                  <a:pt x="6661" y="1024"/>
                </a:cubicBezTo>
                <a:cubicBezTo>
                  <a:pt x="6661" y="981"/>
                  <a:pt x="6651" y="960"/>
                  <a:pt x="6618" y="938"/>
                </a:cubicBezTo>
                <a:cubicBezTo>
                  <a:pt x="6608" y="927"/>
                  <a:pt x="6576" y="895"/>
                  <a:pt x="6565" y="863"/>
                </a:cubicBezTo>
                <a:cubicBezTo>
                  <a:pt x="6533" y="831"/>
                  <a:pt x="6522" y="820"/>
                  <a:pt x="6490" y="810"/>
                </a:cubicBezTo>
                <a:cubicBezTo>
                  <a:pt x="6458" y="810"/>
                  <a:pt x="6447" y="798"/>
                  <a:pt x="6447" y="788"/>
                </a:cubicBezTo>
                <a:cubicBezTo>
                  <a:pt x="6442" y="778"/>
                  <a:pt x="6435" y="773"/>
                  <a:pt x="6420" y="773"/>
                </a:cubicBezTo>
                <a:cubicBezTo>
                  <a:pt x="6402" y="773"/>
                  <a:pt x="6371" y="781"/>
                  <a:pt x="6318" y="798"/>
                </a:cubicBezTo>
                <a:cubicBezTo>
                  <a:pt x="6265" y="820"/>
                  <a:pt x="6211" y="853"/>
                  <a:pt x="6189" y="874"/>
                </a:cubicBezTo>
                <a:cubicBezTo>
                  <a:pt x="6168" y="895"/>
                  <a:pt x="6136" y="917"/>
                  <a:pt x="6125" y="917"/>
                </a:cubicBezTo>
                <a:lnTo>
                  <a:pt x="6082" y="960"/>
                </a:lnTo>
                <a:cubicBezTo>
                  <a:pt x="6061" y="970"/>
                  <a:pt x="6039" y="992"/>
                  <a:pt x="6029" y="992"/>
                </a:cubicBezTo>
                <a:cubicBezTo>
                  <a:pt x="6029" y="992"/>
                  <a:pt x="6007" y="1003"/>
                  <a:pt x="5986" y="1024"/>
                </a:cubicBezTo>
                <a:cubicBezTo>
                  <a:pt x="5975" y="1034"/>
                  <a:pt x="5932" y="1056"/>
                  <a:pt x="5910" y="1067"/>
                </a:cubicBezTo>
                <a:cubicBezTo>
                  <a:pt x="5846" y="1099"/>
                  <a:pt x="5836" y="1120"/>
                  <a:pt x="5846" y="1174"/>
                </a:cubicBezTo>
                <a:cubicBezTo>
                  <a:pt x="5846" y="1193"/>
                  <a:pt x="5838" y="1219"/>
                  <a:pt x="5822" y="1219"/>
                </a:cubicBezTo>
                <a:cubicBezTo>
                  <a:pt x="5820" y="1219"/>
                  <a:pt x="5817" y="1219"/>
                  <a:pt x="5814" y="1217"/>
                </a:cubicBezTo>
                <a:cubicBezTo>
                  <a:pt x="5803" y="1217"/>
                  <a:pt x="5782" y="1228"/>
                  <a:pt x="5771" y="1228"/>
                </a:cubicBezTo>
                <a:cubicBezTo>
                  <a:pt x="5768" y="1231"/>
                  <a:pt x="5764" y="1234"/>
                  <a:pt x="5760" y="1234"/>
                </a:cubicBezTo>
                <a:cubicBezTo>
                  <a:pt x="5751" y="1234"/>
                  <a:pt x="5739" y="1224"/>
                  <a:pt x="5717" y="1196"/>
                </a:cubicBezTo>
                <a:cubicBezTo>
                  <a:pt x="5696" y="1163"/>
                  <a:pt x="5664" y="1120"/>
                  <a:pt x="5632" y="1099"/>
                </a:cubicBezTo>
                <a:lnTo>
                  <a:pt x="5557" y="1024"/>
                </a:lnTo>
                <a:cubicBezTo>
                  <a:pt x="5514" y="949"/>
                  <a:pt x="5493" y="938"/>
                  <a:pt x="5245" y="831"/>
                </a:cubicBezTo>
                <a:cubicBezTo>
                  <a:pt x="5181" y="802"/>
                  <a:pt x="5155" y="793"/>
                  <a:pt x="5138" y="793"/>
                </a:cubicBezTo>
                <a:cubicBezTo>
                  <a:pt x="5130" y="793"/>
                  <a:pt x="5124" y="795"/>
                  <a:pt x="5117" y="798"/>
                </a:cubicBezTo>
                <a:cubicBezTo>
                  <a:pt x="5112" y="804"/>
                  <a:pt x="5101" y="807"/>
                  <a:pt x="5087" y="807"/>
                </a:cubicBezTo>
                <a:cubicBezTo>
                  <a:pt x="5074" y="807"/>
                  <a:pt x="5058" y="804"/>
                  <a:pt x="5042" y="798"/>
                </a:cubicBezTo>
                <a:cubicBezTo>
                  <a:pt x="5021" y="798"/>
                  <a:pt x="4988" y="788"/>
                  <a:pt x="4967" y="788"/>
                </a:cubicBezTo>
                <a:lnTo>
                  <a:pt x="4913" y="788"/>
                </a:lnTo>
                <a:cubicBezTo>
                  <a:pt x="4902" y="788"/>
                  <a:pt x="4870" y="798"/>
                  <a:pt x="4859" y="820"/>
                </a:cubicBezTo>
                <a:cubicBezTo>
                  <a:pt x="4838" y="841"/>
                  <a:pt x="4816" y="853"/>
                  <a:pt x="4763" y="853"/>
                </a:cubicBezTo>
                <a:lnTo>
                  <a:pt x="4688" y="853"/>
                </a:lnTo>
                <a:cubicBezTo>
                  <a:pt x="4677" y="853"/>
                  <a:pt x="4602" y="874"/>
                  <a:pt x="4592" y="895"/>
                </a:cubicBezTo>
                <a:cubicBezTo>
                  <a:pt x="4592" y="906"/>
                  <a:pt x="4549" y="927"/>
                  <a:pt x="4323" y="1034"/>
                </a:cubicBezTo>
                <a:cubicBezTo>
                  <a:pt x="4291" y="1046"/>
                  <a:pt x="4259" y="1067"/>
                  <a:pt x="4237" y="1110"/>
                </a:cubicBezTo>
                <a:lnTo>
                  <a:pt x="4184" y="1163"/>
                </a:lnTo>
                <a:cubicBezTo>
                  <a:pt x="4173" y="1163"/>
                  <a:pt x="4163" y="1013"/>
                  <a:pt x="4173" y="992"/>
                </a:cubicBezTo>
                <a:cubicBezTo>
                  <a:pt x="4173" y="981"/>
                  <a:pt x="4163" y="927"/>
                  <a:pt x="4141" y="884"/>
                </a:cubicBezTo>
                <a:cubicBezTo>
                  <a:pt x="4108" y="810"/>
                  <a:pt x="4098" y="788"/>
                  <a:pt x="4108" y="767"/>
                </a:cubicBezTo>
                <a:cubicBezTo>
                  <a:pt x="4120" y="745"/>
                  <a:pt x="4120" y="724"/>
                  <a:pt x="4098" y="691"/>
                </a:cubicBezTo>
                <a:cubicBezTo>
                  <a:pt x="4087" y="670"/>
                  <a:pt x="4077" y="627"/>
                  <a:pt x="4077" y="605"/>
                </a:cubicBezTo>
                <a:cubicBezTo>
                  <a:pt x="4066" y="531"/>
                  <a:pt x="3991" y="381"/>
                  <a:pt x="3937" y="316"/>
                </a:cubicBezTo>
                <a:cubicBezTo>
                  <a:pt x="3915" y="295"/>
                  <a:pt x="3884" y="252"/>
                  <a:pt x="3862" y="219"/>
                </a:cubicBezTo>
                <a:cubicBezTo>
                  <a:pt x="3851" y="198"/>
                  <a:pt x="3841" y="176"/>
                  <a:pt x="3830" y="176"/>
                </a:cubicBezTo>
                <a:cubicBezTo>
                  <a:pt x="3830" y="176"/>
                  <a:pt x="3819" y="166"/>
                  <a:pt x="3819" y="145"/>
                </a:cubicBezTo>
                <a:cubicBezTo>
                  <a:pt x="3808" y="123"/>
                  <a:pt x="3798" y="123"/>
                  <a:pt x="3712" y="91"/>
                </a:cubicBezTo>
                <a:cubicBezTo>
                  <a:pt x="3658" y="80"/>
                  <a:pt x="3605" y="69"/>
                  <a:pt x="3594" y="69"/>
                </a:cubicBezTo>
                <a:cubicBezTo>
                  <a:pt x="3583" y="69"/>
                  <a:pt x="3572" y="59"/>
                  <a:pt x="3551" y="37"/>
                </a:cubicBezTo>
                <a:cubicBezTo>
                  <a:pt x="3540" y="16"/>
                  <a:pt x="3529" y="5"/>
                  <a:pt x="3519" y="5"/>
                </a:cubicBezTo>
                <a:cubicBezTo>
                  <a:pt x="3516" y="2"/>
                  <a:pt x="3510" y="0"/>
                  <a:pt x="3502"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20"/>
          <p:cNvSpPr/>
          <p:nvPr/>
        </p:nvSpPr>
        <p:spPr>
          <a:xfrm flipH="1" rot="-9263213">
            <a:off x="610622" y="4748677"/>
            <a:ext cx="423899" cy="309707"/>
          </a:xfrm>
          <a:custGeom>
            <a:rect b="b" l="l" r="r" t="t"/>
            <a:pathLst>
              <a:path extrusionOk="0" h="4891" w="6694">
                <a:moveTo>
                  <a:pt x="3911" y="1976"/>
                </a:moveTo>
                <a:cubicBezTo>
                  <a:pt x="3913" y="1976"/>
                  <a:pt x="3914" y="1977"/>
                  <a:pt x="3915" y="1978"/>
                </a:cubicBezTo>
                <a:cubicBezTo>
                  <a:pt x="3927" y="1978"/>
                  <a:pt x="3927" y="2000"/>
                  <a:pt x="3915" y="2021"/>
                </a:cubicBezTo>
                <a:cubicBezTo>
                  <a:pt x="3894" y="2183"/>
                  <a:pt x="3884" y="2290"/>
                  <a:pt x="3894" y="2300"/>
                </a:cubicBezTo>
                <a:cubicBezTo>
                  <a:pt x="3905" y="2311"/>
                  <a:pt x="3905" y="2322"/>
                  <a:pt x="3905" y="2322"/>
                </a:cubicBezTo>
                <a:lnTo>
                  <a:pt x="3905" y="2429"/>
                </a:lnTo>
                <a:cubicBezTo>
                  <a:pt x="3915" y="2493"/>
                  <a:pt x="3905" y="2558"/>
                  <a:pt x="3905" y="2590"/>
                </a:cubicBezTo>
                <a:cubicBezTo>
                  <a:pt x="3894" y="2622"/>
                  <a:pt x="3894" y="2665"/>
                  <a:pt x="3894" y="2676"/>
                </a:cubicBezTo>
                <a:cubicBezTo>
                  <a:pt x="3905" y="2697"/>
                  <a:pt x="3905" y="2697"/>
                  <a:pt x="3884" y="2708"/>
                </a:cubicBezTo>
                <a:cubicBezTo>
                  <a:pt x="3851" y="2708"/>
                  <a:pt x="3851" y="2719"/>
                  <a:pt x="3862" y="2826"/>
                </a:cubicBezTo>
                <a:lnTo>
                  <a:pt x="3862" y="2933"/>
                </a:lnTo>
                <a:cubicBezTo>
                  <a:pt x="3851" y="2955"/>
                  <a:pt x="3851" y="2976"/>
                  <a:pt x="3851" y="2987"/>
                </a:cubicBezTo>
                <a:cubicBezTo>
                  <a:pt x="3851" y="2998"/>
                  <a:pt x="3851" y="3008"/>
                  <a:pt x="3830" y="3019"/>
                </a:cubicBezTo>
                <a:cubicBezTo>
                  <a:pt x="3819" y="3030"/>
                  <a:pt x="3819" y="3051"/>
                  <a:pt x="3808" y="3148"/>
                </a:cubicBezTo>
                <a:cubicBezTo>
                  <a:pt x="3808" y="3223"/>
                  <a:pt x="3798" y="3255"/>
                  <a:pt x="3787" y="3266"/>
                </a:cubicBezTo>
                <a:cubicBezTo>
                  <a:pt x="3776" y="3277"/>
                  <a:pt x="3744" y="3351"/>
                  <a:pt x="3733" y="3427"/>
                </a:cubicBezTo>
                <a:cubicBezTo>
                  <a:pt x="3722" y="3470"/>
                  <a:pt x="3722" y="3480"/>
                  <a:pt x="3701" y="3480"/>
                </a:cubicBezTo>
                <a:cubicBezTo>
                  <a:pt x="3695" y="3483"/>
                  <a:pt x="3690" y="3484"/>
                  <a:pt x="3685" y="3484"/>
                </a:cubicBezTo>
                <a:cubicBezTo>
                  <a:pt x="3669" y="3484"/>
                  <a:pt x="3653" y="3472"/>
                  <a:pt x="3637" y="3448"/>
                </a:cubicBezTo>
                <a:cubicBezTo>
                  <a:pt x="3605" y="3416"/>
                  <a:pt x="3594" y="3394"/>
                  <a:pt x="3583" y="3298"/>
                </a:cubicBezTo>
                <a:cubicBezTo>
                  <a:pt x="3572" y="3191"/>
                  <a:pt x="3583" y="3148"/>
                  <a:pt x="3615" y="3126"/>
                </a:cubicBezTo>
                <a:cubicBezTo>
                  <a:pt x="3637" y="3105"/>
                  <a:pt x="3637" y="3094"/>
                  <a:pt x="3626" y="3019"/>
                </a:cubicBezTo>
                <a:cubicBezTo>
                  <a:pt x="3615" y="2955"/>
                  <a:pt x="3626" y="2901"/>
                  <a:pt x="3626" y="2869"/>
                </a:cubicBezTo>
                <a:cubicBezTo>
                  <a:pt x="3637" y="2836"/>
                  <a:pt x="3637" y="2805"/>
                  <a:pt x="3637" y="2794"/>
                </a:cubicBezTo>
                <a:cubicBezTo>
                  <a:pt x="3637" y="2783"/>
                  <a:pt x="3648" y="2729"/>
                  <a:pt x="3669" y="2665"/>
                </a:cubicBezTo>
                <a:cubicBezTo>
                  <a:pt x="3701" y="2600"/>
                  <a:pt x="3712" y="2547"/>
                  <a:pt x="3701" y="2536"/>
                </a:cubicBezTo>
                <a:cubicBezTo>
                  <a:pt x="3701" y="2526"/>
                  <a:pt x="3701" y="2515"/>
                  <a:pt x="3712" y="2515"/>
                </a:cubicBezTo>
                <a:cubicBezTo>
                  <a:pt x="3722" y="2504"/>
                  <a:pt x="3733" y="2493"/>
                  <a:pt x="3733" y="2461"/>
                </a:cubicBezTo>
                <a:cubicBezTo>
                  <a:pt x="3733" y="2429"/>
                  <a:pt x="3755" y="2386"/>
                  <a:pt x="3787" y="2311"/>
                </a:cubicBezTo>
                <a:cubicBezTo>
                  <a:pt x="3808" y="2257"/>
                  <a:pt x="3841" y="2171"/>
                  <a:pt x="3862" y="2118"/>
                </a:cubicBezTo>
                <a:cubicBezTo>
                  <a:pt x="3890" y="2007"/>
                  <a:pt x="3902" y="1976"/>
                  <a:pt x="3911" y="1976"/>
                </a:cubicBezTo>
                <a:close/>
                <a:moveTo>
                  <a:pt x="2047" y="1571"/>
                </a:moveTo>
                <a:cubicBezTo>
                  <a:pt x="2066" y="1571"/>
                  <a:pt x="2091" y="1609"/>
                  <a:pt x="2125" y="1689"/>
                </a:cubicBezTo>
                <a:cubicBezTo>
                  <a:pt x="2156" y="1785"/>
                  <a:pt x="2167" y="1861"/>
                  <a:pt x="2146" y="1914"/>
                </a:cubicBezTo>
                <a:cubicBezTo>
                  <a:pt x="2146" y="1925"/>
                  <a:pt x="2146" y="1990"/>
                  <a:pt x="2156" y="2064"/>
                </a:cubicBezTo>
                <a:cubicBezTo>
                  <a:pt x="2167" y="2140"/>
                  <a:pt x="2167" y="2214"/>
                  <a:pt x="2167" y="2225"/>
                </a:cubicBezTo>
                <a:cubicBezTo>
                  <a:pt x="2156" y="2247"/>
                  <a:pt x="2167" y="2290"/>
                  <a:pt x="2167" y="2343"/>
                </a:cubicBezTo>
                <a:cubicBezTo>
                  <a:pt x="2178" y="2386"/>
                  <a:pt x="2178" y="2450"/>
                  <a:pt x="2178" y="2472"/>
                </a:cubicBezTo>
                <a:cubicBezTo>
                  <a:pt x="2178" y="2504"/>
                  <a:pt x="2189" y="2558"/>
                  <a:pt x="2189" y="2579"/>
                </a:cubicBezTo>
                <a:cubicBezTo>
                  <a:pt x="2210" y="2655"/>
                  <a:pt x="2199" y="2697"/>
                  <a:pt x="2178" y="2708"/>
                </a:cubicBezTo>
                <a:cubicBezTo>
                  <a:pt x="2167" y="2719"/>
                  <a:pt x="2167" y="2729"/>
                  <a:pt x="2167" y="2762"/>
                </a:cubicBezTo>
                <a:lnTo>
                  <a:pt x="2167" y="2891"/>
                </a:lnTo>
                <a:cubicBezTo>
                  <a:pt x="2156" y="2933"/>
                  <a:pt x="2156" y="2976"/>
                  <a:pt x="2167" y="2987"/>
                </a:cubicBezTo>
                <a:cubicBezTo>
                  <a:pt x="2167" y="3008"/>
                  <a:pt x="2156" y="3126"/>
                  <a:pt x="2135" y="3158"/>
                </a:cubicBezTo>
                <a:cubicBezTo>
                  <a:pt x="2125" y="3180"/>
                  <a:pt x="2125" y="3277"/>
                  <a:pt x="2135" y="3341"/>
                </a:cubicBezTo>
                <a:lnTo>
                  <a:pt x="2135" y="3437"/>
                </a:lnTo>
                <a:cubicBezTo>
                  <a:pt x="2125" y="3480"/>
                  <a:pt x="2113" y="3523"/>
                  <a:pt x="2113" y="3544"/>
                </a:cubicBezTo>
                <a:cubicBezTo>
                  <a:pt x="2113" y="3556"/>
                  <a:pt x="2103" y="3620"/>
                  <a:pt x="2092" y="3673"/>
                </a:cubicBezTo>
                <a:cubicBezTo>
                  <a:pt x="2070" y="3737"/>
                  <a:pt x="2060" y="3792"/>
                  <a:pt x="2060" y="3856"/>
                </a:cubicBezTo>
                <a:cubicBezTo>
                  <a:pt x="2060" y="3931"/>
                  <a:pt x="2049" y="3942"/>
                  <a:pt x="2028" y="3995"/>
                </a:cubicBezTo>
                <a:cubicBezTo>
                  <a:pt x="1985" y="4059"/>
                  <a:pt x="1963" y="4135"/>
                  <a:pt x="1974" y="4156"/>
                </a:cubicBezTo>
                <a:cubicBezTo>
                  <a:pt x="1974" y="4167"/>
                  <a:pt x="1974" y="4188"/>
                  <a:pt x="1963" y="4199"/>
                </a:cubicBezTo>
                <a:cubicBezTo>
                  <a:pt x="1931" y="4242"/>
                  <a:pt x="1867" y="4381"/>
                  <a:pt x="1824" y="4467"/>
                </a:cubicBezTo>
                <a:lnTo>
                  <a:pt x="1792" y="4531"/>
                </a:lnTo>
                <a:lnTo>
                  <a:pt x="1738" y="4553"/>
                </a:lnTo>
                <a:cubicBezTo>
                  <a:pt x="1720" y="4555"/>
                  <a:pt x="1705" y="4557"/>
                  <a:pt x="1692" y="4557"/>
                </a:cubicBezTo>
                <a:cubicBezTo>
                  <a:pt x="1649" y="4557"/>
                  <a:pt x="1628" y="4542"/>
                  <a:pt x="1620" y="4510"/>
                </a:cubicBezTo>
                <a:cubicBezTo>
                  <a:pt x="1620" y="4488"/>
                  <a:pt x="1599" y="4424"/>
                  <a:pt x="1577" y="4371"/>
                </a:cubicBezTo>
                <a:cubicBezTo>
                  <a:pt x="1534" y="4274"/>
                  <a:pt x="1524" y="4231"/>
                  <a:pt x="1513" y="4081"/>
                </a:cubicBezTo>
                <a:lnTo>
                  <a:pt x="1491" y="3909"/>
                </a:lnTo>
                <a:cubicBezTo>
                  <a:pt x="1481" y="3909"/>
                  <a:pt x="1481" y="3888"/>
                  <a:pt x="1481" y="3866"/>
                </a:cubicBezTo>
                <a:cubicBezTo>
                  <a:pt x="1481" y="3845"/>
                  <a:pt x="1470" y="3802"/>
                  <a:pt x="1470" y="3770"/>
                </a:cubicBezTo>
                <a:cubicBezTo>
                  <a:pt x="1460" y="3716"/>
                  <a:pt x="1460" y="3684"/>
                  <a:pt x="1470" y="3663"/>
                </a:cubicBezTo>
                <a:cubicBezTo>
                  <a:pt x="1470" y="3641"/>
                  <a:pt x="1481" y="3609"/>
                  <a:pt x="1481" y="3587"/>
                </a:cubicBezTo>
                <a:cubicBezTo>
                  <a:pt x="1481" y="3566"/>
                  <a:pt x="1481" y="3523"/>
                  <a:pt x="1491" y="3501"/>
                </a:cubicBezTo>
                <a:cubicBezTo>
                  <a:pt x="1502" y="3448"/>
                  <a:pt x="1513" y="3330"/>
                  <a:pt x="1513" y="3234"/>
                </a:cubicBezTo>
                <a:cubicBezTo>
                  <a:pt x="1513" y="3191"/>
                  <a:pt x="1524" y="3148"/>
                  <a:pt x="1545" y="3072"/>
                </a:cubicBezTo>
                <a:cubicBezTo>
                  <a:pt x="1577" y="2998"/>
                  <a:pt x="1577" y="2976"/>
                  <a:pt x="1567" y="2955"/>
                </a:cubicBezTo>
                <a:cubicBezTo>
                  <a:pt x="1556" y="2933"/>
                  <a:pt x="1577" y="2772"/>
                  <a:pt x="1599" y="2697"/>
                </a:cubicBezTo>
                <a:cubicBezTo>
                  <a:pt x="1610" y="2676"/>
                  <a:pt x="1653" y="2569"/>
                  <a:pt x="1674" y="2483"/>
                </a:cubicBezTo>
                <a:cubicBezTo>
                  <a:pt x="1717" y="2354"/>
                  <a:pt x="1727" y="2311"/>
                  <a:pt x="1727" y="2300"/>
                </a:cubicBezTo>
                <a:cubicBezTo>
                  <a:pt x="1717" y="2279"/>
                  <a:pt x="1717" y="2268"/>
                  <a:pt x="1738" y="2225"/>
                </a:cubicBezTo>
                <a:cubicBezTo>
                  <a:pt x="1760" y="2193"/>
                  <a:pt x="1770" y="2150"/>
                  <a:pt x="1792" y="2097"/>
                </a:cubicBezTo>
                <a:cubicBezTo>
                  <a:pt x="1792" y="2043"/>
                  <a:pt x="1813" y="1990"/>
                  <a:pt x="1835" y="1957"/>
                </a:cubicBezTo>
                <a:cubicBezTo>
                  <a:pt x="1846" y="1925"/>
                  <a:pt x="1856" y="1893"/>
                  <a:pt x="1867" y="1893"/>
                </a:cubicBezTo>
                <a:cubicBezTo>
                  <a:pt x="1867" y="1882"/>
                  <a:pt x="1877" y="1839"/>
                  <a:pt x="1889" y="1807"/>
                </a:cubicBezTo>
                <a:cubicBezTo>
                  <a:pt x="1910" y="1732"/>
                  <a:pt x="1910" y="1721"/>
                  <a:pt x="1953" y="1678"/>
                </a:cubicBezTo>
                <a:cubicBezTo>
                  <a:pt x="1985" y="1657"/>
                  <a:pt x="2006" y="1625"/>
                  <a:pt x="2017" y="1614"/>
                </a:cubicBezTo>
                <a:cubicBezTo>
                  <a:pt x="2025" y="1585"/>
                  <a:pt x="2035" y="1571"/>
                  <a:pt x="2047" y="1571"/>
                </a:cubicBezTo>
                <a:close/>
                <a:moveTo>
                  <a:pt x="3502" y="0"/>
                </a:moveTo>
                <a:cubicBezTo>
                  <a:pt x="3483" y="0"/>
                  <a:pt x="3452" y="8"/>
                  <a:pt x="3422" y="16"/>
                </a:cubicBezTo>
                <a:cubicBezTo>
                  <a:pt x="3369" y="26"/>
                  <a:pt x="3326" y="26"/>
                  <a:pt x="3315" y="26"/>
                </a:cubicBezTo>
                <a:cubicBezTo>
                  <a:pt x="3309" y="23"/>
                  <a:pt x="3303" y="22"/>
                  <a:pt x="3295" y="22"/>
                </a:cubicBezTo>
                <a:cubicBezTo>
                  <a:pt x="3275" y="22"/>
                  <a:pt x="3247" y="32"/>
                  <a:pt x="3207" y="48"/>
                </a:cubicBezTo>
                <a:cubicBezTo>
                  <a:pt x="3165" y="69"/>
                  <a:pt x="3111" y="91"/>
                  <a:pt x="3079" y="102"/>
                </a:cubicBezTo>
                <a:cubicBezTo>
                  <a:pt x="3047" y="102"/>
                  <a:pt x="3026" y="112"/>
                  <a:pt x="3014" y="133"/>
                </a:cubicBezTo>
                <a:cubicBezTo>
                  <a:pt x="3001" y="154"/>
                  <a:pt x="2996" y="162"/>
                  <a:pt x="2989" y="162"/>
                </a:cubicBezTo>
                <a:cubicBezTo>
                  <a:pt x="2984" y="162"/>
                  <a:pt x="2979" y="159"/>
                  <a:pt x="2971" y="155"/>
                </a:cubicBezTo>
                <a:cubicBezTo>
                  <a:pt x="2961" y="148"/>
                  <a:pt x="2954" y="145"/>
                  <a:pt x="2945" y="145"/>
                </a:cubicBezTo>
                <a:cubicBezTo>
                  <a:pt x="2926" y="145"/>
                  <a:pt x="2905" y="161"/>
                  <a:pt x="2854" y="198"/>
                </a:cubicBezTo>
                <a:cubicBezTo>
                  <a:pt x="2832" y="219"/>
                  <a:pt x="2778" y="252"/>
                  <a:pt x="2757" y="252"/>
                </a:cubicBezTo>
                <a:cubicBezTo>
                  <a:pt x="2725" y="262"/>
                  <a:pt x="2693" y="284"/>
                  <a:pt x="2671" y="305"/>
                </a:cubicBezTo>
                <a:cubicBezTo>
                  <a:pt x="2661" y="327"/>
                  <a:pt x="2618" y="359"/>
                  <a:pt x="2596" y="381"/>
                </a:cubicBezTo>
                <a:cubicBezTo>
                  <a:pt x="2564" y="391"/>
                  <a:pt x="2532" y="412"/>
                  <a:pt x="2532" y="423"/>
                </a:cubicBezTo>
                <a:cubicBezTo>
                  <a:pt x="2532" y="423"/>
                  <a:pt x="2511" y="434"/>
                  <a:pt x="2489" y="434"/>
                </a:cubicBezTo>
                <a:cubicBezTo>
                  <a:pt x="2468" y="445"/>
                  <a:pt x="2446" y="455"/>
                  <a:pt x="2425" y="488"/>
                </a:cubicBezTo>
                <a:cubicBezTo>
                  <a:pt x="2403" y="520"/>
                  <a:pt x="2361" y="552"/>
                  <a:pt x="2339" y="562"/>
                </a:cubicBezTo>
                <a:cubicBezTo>
                  <a:pt x="2318" y="574"/>
                  <a:pt x="2296" y="595"/>
                  <a:pt x="2285" y="605"/>
                </a:cubicBezTo>
                <a:cubicBezTo>
                  <a:pt x="2285" y="638"/>
                  <a:pt x="2199" y="724"/>
                  <a:pt x="2125" y="798"/>
                </a:cubicBezTo>
                <a:cubicBezTo>
                  <a:pt x="2081" y="835"/>
                  <a:pt x="2067" y="852"/>
                  <a:pt x="2055" y="852"/>
                </a:cubicBezTo>
                <a:cubicBezTo>
                  <a:pt x="2050" y="852"/>
                  <a:pt x="2046" y="848"/>
                  <a:pt x="2039" y="841"/>
                </a:cubicBezTo>
                <a:cubicBezTo>
                  <a:pt x="2039" y="831"/>
                  <a:pt x="2028" y="820"/>
                  <a:pt x="2039" y="810"/>
                </a:cubicBezTo>
                <a:cubicBezTo>
                  <a:pt x="2039" y="777"/>
                  <a:pt x="2028" y="767"/>
                  <a:pt x="1963" y="745"/>
                </a:cubicBezTo>
                <a:cubicBezTo>
                  <a:pt x="1931" y="734"/>
                  <a:pt x="1899" y="713"/>
                  <a:pt x="1877" y="681"/>
                </a:cubicBezTo>
                <a:cubicBezTo>
                  <a:pt x="1846" y="648"/>
                  <a:pt x="1835" y="648"/>
                  <a:pt x="1781" y="638"/>
                </a:cubicBezTo>
                <a:cubicBezTo>
                  <a:pt x="1749" y="627"/>
                  <a:pt x="1684" y="605"/>
                  <a:pt x="1641" y="595"/>
                </a:cubicBezTo>
                <a:lnTo>
                  <a:pt x="1556" y="552"/>
                </a:lnTo>
                <a:lnTo>
                  <a:pt x="1460" y="584"/>
                </a:lnTo>
                <a:cubicBezTo>
                  <a:pt x="1405" y="595"/>
                  <a:pt x="1352" y="627"/>
                  <a:pt x="1331" y="638"/>
                </a:cubicBezTo>
                <a:cubicBezTo>
                  <a:pt x="1320" y="648"/>
                  <a:pt x="1298" y="659"/>
                  <a:pt x="1288" y="659"/>
                </a:cubicBezTo>
                <a:cubicBezTo>
                  <a:pt x="1277" y="659"/>
                  <a:pt x="1266" y="659"/>
                  <a:pt x="1255" y="670"/>
                </a:cubicBezTo>
                <a:cubicBezTo>
                  <a:pt x="1245" y="681"/>
                  <a:pt x="1224" y="681"/>
                  <a:pt x="1224" y="681"/>
                </a:cubicBezTo>
                <a:cubicBezTo>
                  <a:pt x="1212" y="681"/>
                  <a:pt x="1202" y="681"/>
                  <a:pt x="1181" y="691"/>
                </a:cubicBezTo>
                <a:cubicBezTo>
                  <a:pt x="1173" y="691"/>
                  <a:pt x="1161" y="696"/>
                  <a:pt x="1154" y="696"/>
                </a:cubicBezTo>
                <a:cubicBezTo>
                  <a:pt x="1150" y="696"/>
                  <a:pt x="1148" y="695"/>
                  <a:pt x="1148" y="691"/>
                </a:cubicBezTo>
                <a:cubicBezTo>
                  <a:pt x="1138" y="691"/>
                  <a:pt x="1116" y="713"/>
                  <a:pt x="1084" y="734"/>
                </a:cubicBezTo>
                <a:cubicBezTo>
                  <a:pt x="1052" y="745"/>
                  <a:pt x="1009" y="777"/>
                  <a:pt x="988" y="788"/>
                </a:cubicBezTo>
                <a:cubicBezTo>
                  <a:pt x="955" y="810"/>
                  <a:pt x="945" y="831"/>
                  <a:pt x="933" y="853"/>
                </a:cubicBezTo>
                <a:cubicBezTo>
                  <a:pt x="923" y="874"/>
                  <a:pt x="912" y="895"/>
                  <a:pt x="880" y="906"/>
                </a:cubicBezTo>
                <a:cubicBezTo>
                  <a:pt x="826" y="949"/>
                  <a:pt x="794" y="992"/>
                  <a:pt x="773" y="1046"/>
                </a:cubicBezTo>
                <a:cubicBezTo>
                  <a:pt x="762" y="1077"/>
                  <a:pt x="730" y="1131"/>
                  <a:pt x="719" y="1163"/>
                </a:cubicBezTo>
                <a:cubicBezTo>
                  <a:pt x="698" y="1196"/>
                  <a:pt x="676" y="1239"/>
                  <a:pt x="676" y="1239"/>
                </a:cubicBezTo>
                <a:cubicBezTo>
                  <a:pt x="676" y="1260"/>
                  <a:pt x="666" y="1260"/>
                  <a:pt x="655" y="1270"/>
                </a:cubicBezTo>
                <a:cubicBezTo>
                  <a:pt x="623" y="1270"/>
                  <a:pt x="623" y="1282"/>
                  <a:pt x="612" y="1324"/>
                </a:cubicBezTo>
                <a:cubicBezTo>
                  <a:pt x="601" y="1399"/>
                  <a:pt x="580" y="1442"/>
                  <a:pt x="547" y="1475"/>
                </a:cubicBezTo>
                <a:cubicBezTo>
                  <a:pt x="526" y="1496"/>
                  <a:pt x="516" y="1506"/>
                  <a:pt x="526" y="1528"/>
                </a:cubicBezTo>
                <a:cubicBezTo>
                  <a:pt x="526" y="1549"/>
                  <a:pt x="516" y="1582"/>
                  <a:pt x="516" y="1614"/>
                </a:cubicBezTo>
                <a:cubicBezTo>
                  <a:pt x="504" y="1657"/>
                  <a:pt x="504" y="1668"/>
                  <a:pt x="473" y="1678"/>
                </a:cubicBezTo>
                <a:cubicBezTo>
                  <a:pt x="440" y="1689"/>
                  <a:pt x="440" y="1699"/>
                  <a:pt x="440" y="1742"/>
                </a:cubicBezTo>
                <a:cubicBezTo>
                  <a:pt x="430" y="1775"/>
                  <a:pt x="419" y="1796"/>
                  <a:pt x="397" y="1828"/>
                </a:cubicBezTo>
                <a:cubicBezTo>
                  <a:pt x="376" y="1871"/>
                  <a:pt x="376" y="1882"/>
                  <a:pt x="376" y="1925"/>
                </a:cubicBezTo>
                <a:cubicBezTo>
                  <a:pt x="387" y="1978"/>
                  <a:pt x="365" y="2032"/>
                  <a:pt x="311" y="2161"/>
                </a:cubicBezTo>
                <a:cubicBezTo>
                  <a:pt x="290" y="2204"/>
                  <a:pt x="280" y="2236"/>
                  <a:pt x="290" y="2247"/>
                </a:cubicBezTo>
                <a:cubicBezTo>
                  <a:pt x="290" y="2268"/>
                  <a:pt x="280" y="2311"/>
                  <a:pt x="258" y="2354"/>
                </a:cubicBezTo>
                <a:cubicBezTo>
                  <a:pt x="226" y="2407"/>
                  <a:pt x="226" y="2429"/>
                  <a:pt x="237" y="2450"/>
                </a:cubicBezTo>
                <a:cubicBezTo>
                  <a:pt x="247" y="2472"/>
                  <a:pt x="237" y="2526"/>
                  <a:pt x="215" y="2536"/>
                </a:cubicBezTo>
                <a:cubicBezTo>
                  <a:pt x="172" y="2558"/>
                  <a:pt x="118" y="2772"/>
                  <a:pt x="129" y="2848"/>
                </a:cubicBezTo>
                <a:cubicBezTo>
                  <a:pt x="140" y="2869"/>
                  <a:pt x="129" y="2869"/>
                  <a:pt x="118" y="2879"/>
                </a:cubicBezTo>
                <a:cubicBezTo>
                  <a:pt x="97" y="2891"/>
                  <a:pt x="87" y="2901"/>
                  <a:pt x="75" y="2944"/>
                </a:cubicBezTo>
                <a:cubicBezTo>
                  <a:pt x="75" y="2965"/>
                  <a:pt x="65" y="3008"/>
                  <a:pt x="65" y="3030"/>
                </a:cubicBezTo>
                <a:cubicBezTo>
                  <a:pt x="32" y="3105"/>
                  <a:pt x="32" y="3169"/>
                  <a:pt x="32" y="3169"/>
                </a:cubicBezTo>
                <a:cubicBezTo>
                  <a:pt x="54" y="3191"/>
                  <a:pt x="44" y="3266"/>
                  <a:pt x="22" y="3320"/>
                </a:cubicBezTo>
                <a:cubicBezTo>
                  <a:pt x="11" y="3351"/>
                  <a:pt x="1" y="3384"/>
                  <a:pt x="11" y="3416"/>
                </a:cubicBezTo>
                <a:lnTo>
                  <a:pt x="11" y="3513"/>
                </a:lnTo>
                <a:cubicBezTo>
                  <a:pt x="1" y="3577"/>
                  <a:pt x="1" y="3695"/>
                  <a:pt x="11" y="3716"/>
                </a:cubicBezTo>
                <a:cubicBezTo>
                  <a:pt x="11" y="3727"/>
                  <a:pt x="44" y="3749"/>
                  <a:pt x="65" y="3770"/>
                </a:cubicBezTo>
                <a:cubicBezTo>
                  <a:pt x="87" y="3780"/>
                  <a:pt x="118" y="3802"/>
                  <a:pt x="129" y="3813"/>
                </a:cubicBezTo>
                <a:cubicBezTo>
                  <a:pt x="132" y="3816"/>
                  <a:pt x="135" y="3817"/>
                  <a:pt x="138" y="3817"/>
                </a:cubicBezTo>
                <a:cubicBezTo>
                  <a:pt x="146" y="3817"/>
                  <a:pt x="157" y="3807"/>
                  <a:pt x="172" y="3792"/>
                </a:cubicBezTo>
                <a:cubicBezTo>
                  <a:pt x="194" y="3770"/>
                  <a:pt x="226" y="3759"/>
                  <a:pt x="237" y="3759"/>
                </a:cubicBezTo>
                <a:cubicBezTo>
                  <a:pt x="268" y="3759"/>
                  <a:pt x="268" y="3749"/>
                  <a:pt x="280" y="3727"/>
                </a:cubicBezTo>
                <a:cubicBezTo>
                  <a:pt x="280" y="3706"/>
                  <a:pt x="290" y="3663"/>
                  <a:pt x="290" y="3620"/>
                </a:cubicBezTo>
                <a:cubicBezTo>
                  <a:pt x="301" y="3587"/>
                  <a:pt x="311" y="3523"/>
                  <a:pt x="311" y="3480"/>
                </a:cubicBezTo>
                <a:cubicBezTo>
                  <a:pt x="311" y="3448"/>
                  <a:pt x="333" y="3384"/>
                  <a:pt x="344" y="3341"/>
                </a:cubicBezTo>
                <a:cubicBezTo>
                  <a:pt x="376" y="3212"/>
                  <a:pt x="408" y="3084"/>
                  <a:pt x="408" y="3019"/>
                </a:cubicBezTo>
                <a:cubicBezTo>
                  <a:pt x="408" y="2987"/>
                  <a:pt x="419" y="2955"/>
                  <a:pt x="430" y="2933"/>
                </a:cubicBezTo>
                <a:cubicBezTo>
                  <a:pt x="451" y="2891"/>
                  <a:pt x="483" y="2751"/>
                  <a:pt x="483" y="2665"/>
                </a:cubicBezTo>
                <a:cubicBezTo>
                  <a:pt x="483" y="2622"/>
                  <a:pt x="494" y="2600"/>
                  <a:pt x="504" y="2600"/>
                </a:cubicBezTo>
                <a:cubicBezTo>
                  <a:pt x="516" y="2590"/>
                  <a:pt x="516" y="2579"/>
                  <a:pt x="516" y="2558"/>
                </a:cubicBezTo>
                <a:cubicBezTo>
                  <a:pt x="526" y="2536"/>
                  <a:pt x="526" y="2515"/>
                  <a:pt x="623" y="2247"/>
                </a:cubicBezTo>
                <a:cubicBezTo>
                  <a:pt x="644" y="2183"/>
                  <a:pt x="655" y="2118"/>
                  <a:pt x="655" y="2107"/>
                </a:cubicBezTo>
                <a:cubicBezTo>
                  <a:pt x="655" y="2075"/>
                  <a:pt x="687" y="1990"/>
                  <a:pt x="719" y="1968"/>
                </a:cubicBezTo>
                <a:cubicBezTo>
                  <a:pt x="740" y="1957"/>
                  <a:pt x="773" y="1871"/>
                  <a:pt x="762" y="1807"/>
                </a:cubicBezTo>
                <a:cubicBezTo>
                  <a:pt x="762" y="1785"/>
                  <a:pt x="762" y="1742"/>
                  <a:pt x="773" y="1732"/>
                </a:cubicBezTo>
                <a:cubicBezTo>
                  <a:pt x="783" y="1699"/>
                  <a:pt x="848" y="1614"/>
                  <a:pt x="869" y="1592"/>
                </a:cubicBezTo>
                <a:cubicBezTo>
                  <a:pt x="880" y="1592"/>
                  <a:pt x="891" y="1560"/>
                  <a:pt x="902" y="1518"/>
                </a:cubicBezTo>
                <a:cubicBezTo>
                  <a:pt x="912" y="1475"/>
                  <a:pt x="923" y="1432"/>
                  <a:pt x="933" y="1432"/>
                </a:cubicBezTo>
                <a:cubicBezTo>
                  <a:pt x="955" y="1399"/>
                  <a:pt x="1041" y="1260"/>
                  <a:pt x="1052" y="1239"/>
                </a:cubicBezTo>
                <a:cubicBezTo>
                  <a:pt x="1052" y="1228"/>
                  <a:pt x="1084" y="1206"/>
                  <a:pt x="1105" y="1174"/>
                </a:cubicBezTo>
                <a:cubicBezTo>
                  <a:pt x="1148" y="1142"/>
                  <a:pt x="1202" y="1077"/>
                  <a:pt x="1202" y="1056"/>
                </a:cubicBezTo>
                <a:cubicBezTo>
                  <a:pt x="1202" y="1046"/>
                  <a:pt x="1212" y="1034"/>
                  <a:pt x="1224" y="1034"/>
                </a:cubicBezTo>
                <a:cubicBezTo>
                  <a:pt x="1255" y="1013"/>
                  <a:pt x="1320" y="949"/>
                  <a:pt x="1320" y="927"/>
                </a:cubicBezTo>
                <a:cubicBezTo>
                  <a:pt x="1320" y="910"/>
                  <a:pt x="1348" y="892"/>
                  <a:pt x="1376" y="892"/>
                </a:cubicBezTo>
                <a:cubicBezTo>
                  <a:pt x="1382" y="892"/>
                  <a:pt x="1389" y="893"/>
                  <a:pt x="1395" y="895"/>
                </a:cubicBezTo>
                <a:cubicBezTo>
                  <a:pt x="1400" y="901"/>
                  <a:pt x="1408" y="903"/>
                  <a:pt x="1420" y="903"/>
                </a:cubicBezTo>
                <a:cubicBezTo>
                  <a:pt x="1432" y="903"/>
                  <a:pt x="1448" y="901"/>
                  <a:pt x="1470" y="895"/>
                </a:cubicBezTo>
                <a:cubicBezTo>
                  <a:pt x="1485" y="893"/>
                  <a:pt x="1502" y="892"/>
                  <a:pt x="1520" y="892"/>
                </a:cubicBezTo>
                <a:cubicBezTo>
                  <a:pt x="1599" y="892"/>
                  <a:pt x="1688" y="912"/>
                  <a:pt x="1706" y="938"/>
                </a:cubicBezTo>
                <a:cubicBezTo>
                  <a:pt x="1706" y="949"/>
                  <a:pt x="1727" y="960"/>
                  <a:pt x="1738" y="970"/>
                </a:cubicBezTo>
                <a:cubicBezTo>
                  <a:pt x="1792" y="992"/>
                  <a:pt x="1877" y="1067"/>
                  <a:pt x="1899" y="1099"/>
                </a:cubicBezTo>
                <a:cubicBezTo>
                  <a:pt x="1910" y="1131"/>
                  <a:pt x="1910" y="1142"/>
                  <a:pt x="1889" y="1185"/>
                </a:cubicBezTo>
                <a:cubicBezTo>
                  <a:pt x="1867" y="1217"/>
                  <a:pt x="1846" y="1260"/>
                  <a:pt x="1835" y="1270"/>
                </a:cubicBezTo>
                <a:cubicBezTo>
                  <a:pt x="1824" y="1282"/>
                  <a:pt x="1813" y="1303"/>
                  <a:pt x="1803" y="1313"/>
                </a:cubicBezTo>
                <a:cubicBezTo>
                  <a:pt x="1792" y="1324"/>
                  <a:pt x="1781" y="1346"/>
                  <a:pt x="1770" y="1346"/>
                </a:cubicBezTo>
                <a:cubicBezTo>
                  <a:pt x="1749" y="1356"/>
                  <a:pt x="1738" y="1367"/>
                  <a:pt x="1738" y="1389"/>
                </a:cubicBezTo>
                <a:cubicBezTo>
                  <a:pt x="1738" y="1410"/>
                  <a:pt x="1717" y="1442"/>
                  <a:pt x="1695" y="1475"/>
                </a:cubicBezTo>
                <a:cubicBezTo>
                  <a:pt x="1641" y="1528"/>
                  <a:pt x="1631" y="1539"/>
                  <a:pt x="1663" y="1582"/>
                </a:cubicBezTo>
                <a:lnTo>
                  <a:pt x="1684" y="1625"/>
                </a:lnTo>
                <a:lnTo>
                  <a:pt x="1641" y="1635"/>
                </a:lnTo>
                <a:cubicBezTo>
                  <a:pt x="1610" y="1657"/>
                  <a:pt x="1610" y="1657"/>
                  <a:pt x="1610" y="1711"/>
                </a:cubicBezTo>
                <a:cubicBezTo>
                  <a:pt x="1599" y="1754"/>
                  <a:pt x="1599" y="1764"/>
                  <a:pt x="1545" y="1861"/>
                </a:cubicBezTo>
                <a:cubicBezTo>
                  <a:pt x="1524" y="1914"/>
                  <a:pt x="1470" y="2011"/>
                  <a:pt x="1448" y="2075"/>
                </a:cubicBezTo>
                <a:cubicBezTo>
                  <a:pt x="1405" y="2161"/>
                  <a:pt x="1395" y="2183"/>
                  <a:pt x="1405" y="2204"/>
                </a:cubicBezTo>
                <a:cubicBezTo>
                  <a:pt x="1417" y="2225"/>
                  <a:pt x="1405" y="2236"/>
                  <a:pt x="1395" y="2257"/>
                </a:cubicBezTo>
                <a:cubicBezTo>
                  <a:pt x="1341" y="2333"/>
                  <a:pt x="1331" y="2354"/>
                  <a:pt x="1341" y="2386"/>
                </a:cubicBezTo>
                <a:cubicBezTo>
                  <a:pt x="1352" y="2407"/>
                  <a:pt x="1341" y="2440"/>
                  <a:pt x="1298" y="2569"/>
                </a:cubicBezTo>
                <a:cubicBezTo>
                  <a:pt x="1288" y="2600"/>
                  <a:pt x="1277" y="2655"/>
                  <a:pt x="1288" y="2676"/>
                </a:cubicBezTo>
                <a:cubicBezTo>
                  <a:pt x="1288" y="2697"/>
                  <a:pt x="1277" y="2729"/>
                  <a:pt x="1277" y="2740"/>
                </a:cubicBezTo>
                <a:cubicBezTo>
                  <a:pt x="1266" y="2740"/>
                  <a:pt x="1266" y="2772"/>
                  <a:pt x="1266" y="2794"/>
                </a:cubicBezTo>
                <a:cubicBezTo>
                  <a:pt x="1277" y="2826"/>
                  <a:pt x="1266" y="2848"/>
                  <a:pt x="1255" y="2858"/>
                </a:cubicBezTo>
                <a:cubicBezTo>
                  <a:pt x="1245" y="2858"/>
                  <a:pt x="1245" y="2879"/>
                  <a:pt x="1245" y="2891"/>
                </a:cubicBezTo>
                <a:cubicBezTo>
                  <a:pt x="1245" y="2912"/>
                  <a:pt x="1224" y="2944"/>
                  <a:pt x="1202" y="2976"/>
                </a:cubicBezTo>
                <a:cubicBezTo>
                  <a:pt x="1169" y="3041"/>
                  <a:pt x="1169" y="3041"/>
                  <a:pt x="1191" y="3072"/>
                </a:cubicBezTo>
                <a:cubicBezTo>
                  <a:pt x="1202" y="3094"/>
                  <a:pt x="1202" y="3126"/>
                  <a:pt x="1191" y="3158"/>
                </a:cubicBezTo>
                <a:cubicBezTo>
                  <a:pt x="1169" y="3234"/>
                  <a:pt x="1159" y="3341"/>
                  <a:pt x="1159" y="3373"/>
                </a:cubicBezTo>
                <a:lnTo>
                  <a:pt x="1159" y="3427"/>
                </a:lnTo>
                <a:cubicBezTo>
                  <a:pt x="1138" y="3470"/>
                  <a:pt x="1138" y="3534"/>
                  <a:pt x="1159" y="3556"/>
                </a:cubicBezTo>
                <a:cubicBezTo>
                  <a:pt x="1181" y="3577"/>
                  <a:pt x="1181" y="3673"/>
                  <a:pt x="1159" y="3716"/>
                </a:cubicBezTo>
                <a:cubicBezTo>
                  <a:pt x="1138" y="3737"/>
                  <a:pt x="1138" y="3759"/>
                  <a:pt x="1148" y="3823"/>
                </a:cubicBezTo>
                <a:lnTo>
                  <a:pt x="1148" y="3909"/>
                </a:lnTo>
                <a:cubicBezTo>
                  <a:pt x="1138" y="3920"/>
                  <a:pt x="1138" y="3931"/>
                  <a:pt x="1138" y="3952"/>
                </a:cubicBezTo>
                <a:lnTo>
                  <a:pt x="1138" y="4038"/>
                </a:lnTo>
                <a:cubicBezTo>
                  <a:pt x="1138" y="4070"/>
                  <a:pt x="1138" y="4113"/>
                  <a:pt x="1148" y="4135"/>
                </a:cubicBezTo>
                <a:cubicBezTo>
                  <a:pt x="1148" y="4156"/>
                  <a:pt x="1159" y="4209"/>
                  <a:pt x="1159" y="4263"/>
                </a:cubicBezTo>
                <a:cubicBezTo>
                  <a:pt x="1169" y="4306"/>
                  <a:pt x="1181" y="4371"/>
                  <a:pt x="1202" y="4392"/>
                </a:cubicBezTo>
                <a:lnTo>
                  <a:pt x="1224" y="4457"/>
                </a:lnTo>
                <a:cubicBezTo>
                  <a:pt x="1224" y="4457"/>
                  <a:pt x="1234" y="4499"/>
                  <a:pt x="1255" y="4542"/>
                </a:cubicBezTo>
                <a:cubicBezTo>
                  <a:pt x="1277" y="4585"/>
                  <a:pt x="1288" y="4638"/>
                  <a:pt x="1298" y="4660"/>
                </a:cubicBezTo>
                <a:cubicBezTo>
                  <a:pt x="1298" y="4693"/>
                  <a:pt x="1309" y="4703"/>
                  <a:pt x="1352" y="4703"/>
                </a:cubicBezTo>
                <a:cubicBezTo>
                  <a:pt x="1384" y="4714"/>
                  <a:pt x="1395" y="4724"/>
                  <a:pt x="1395" y="4735"/>
                </a:cubicBezTo>
                <a:cubicBezTo>
                  <a:pt x="1395" y="4746"/>
                  <a:pt x="1405" y="4757"/>
                  <a:pt x="1427" y="4767"/>
                </a:cubicBezTo>
                <a:cubicBezTo>
                  <a:pt x="1448" y="4778"/>
                  <a:pt x="1481" y="4810"/>
                  <a:pt x="1481" y="4832"/>
                </a:cubicBezTo>
                <a:lnTo>
                  <a:pt x="1502" y="4864"/>
                </a:lnTo>
                <a:lnTo>
                  <a:pt x="1556" y="4853"/>
                </a:lnTo>
                <a:cubicBezTo>
                  <a:pt x="1599" y="4853"/>
                  <a:pt x="1631" y="4864"/>
                  <a:pt x="1653" y="4874"/>
                </a:cubicBezTo>
                <a:cubicBezTo>
                  <a:pt x="1663" y="4885"/>
                  <a:pt x="1674" y="4891"/>
                  <a:pt x="1687" y="4891"/>
                </a:cubicBezTo>
                <a:cubicBezTo>
                  <a:pt x="1701" y="4891"/>
                  <a:pt x="1717" y="4885"/>
                  <a:pt x="1738" y="4874"/>
                </a:cubicBezTo>
                <a:cubicBezTo>
                  <a:pt x="1781" y="4864"/>
                  <a:pt x="1835" y="4843"/>
                  <a:pt x="1867" y="4821"/>
                </a:cubicBezTo>
                <a:cubicBezTo>
                  <a:pt x="1931" y="4800"/>
                  <a:pt x="1931" y="4789"/>
                  <a:pt x="1953" y="4746"/>
                </a:cubicBezTo>
                <a:cubicBezTo>
                  <a:pt x="1972" y="4700"/>
                  <a:pt x="1998" y="4669"/>
                  <a:pt x="2026" y="4669"/>
                </a:cubicBezTo>
                <a:cubicBezTo>
                  <a:pt x="2030" y="4669"/>
                  <a:pt x="2034" y="4670"/>
                  <a:pt x="2039" y="4671"/>
                </a:cubicBezTo>
                <a:cubicBezTo>
                  <a:pt x="2039" y="4675"/>
                  <a:pt x="2040" y="4676"/>
                  <a:pt x="2042" y="4676"/>
                </a:cubicBezTo>
                <a:cubicBezTo>
                  <a:pt x="2046" y="4676"/>
                  <a:pt x="2053" y="4671"/>
                  <a:pt x="2060" y="4671"/>
                </a:cubicBezTo>
                <a:cubicBezTo>
                  <a:pt x="2082" y="4660"/>
                  <a:pt x="2156" y="4510"/>
                  <a:pt x="2189" y="4435"/>
                </a:cubicBezTo>
                <a:cubicBezTo>
                  <a:pt x="2242" y="4306"/>
                  <a:pt x="2253" y="4295"/>
                  <a:pt x="2242" y="4285"/>
                </a:cubicBezTo>
                <a:cubicBezTo>
                  <a:pt x="2242" y="4274"/>
                  <a:pt x="2253" y="4231"/>
                  <a:pt x="2285" y="4156"/>
                </a:cubicBezTo>
                <a:lnTo>
                  <a:pt x="2339" y="4038"/>
                </a:lnTo>
                <a:lnTo>
                  <a:pt x="2318" y="4006"/>
                </a:lnTo>
                <a:cubicBezTo>
                  <a:pt x="2306" y="3973"/>
                  <a:pt x="2306" y="3973"/>
                  <a:pt x="2328" y="3963"/>
                </a:cubicBezTo>
                <a:cubicBezTo>
                  <a:pt x="2349" y="3952"/>
                  <a:pt x="2349" y="3952"/>
                  <a:pt x="2349" y="3888"/>
                </a:cubicBezTo>
                <a:cubicBezTo>
                  <a:pt x="2349" y="3845"/>
                  <a:pt x="2361" y="3792"/>
                  <a:pt x="2371" y="3759"/>
                </a:cubicBezTo>
                <a:cubicBezTo>
                  <a:pt x="2392" y="3716"/>
                  <a:pt x="2392" y="3695"/>
                  <a:pt x="2382" y="3673"/>
                </a:cubicBezTo>
                <a:cubicBezTo>
                  <a:pt x="2371" y="3663"/>
                  <a:pt x="2371" y="3641"/>
                  <a:pt x="2382" y="3630"/>
                </a:cubicBezTo>
                <a:cubicBezTo>
                  <a:pt x="2382" y="3609"/>
                  <a:pt x="2392" y="3577"/>
                  <a:pt x="2392" y="3556"/>
                </a:cubicBezTo>
                <a:cubicBezTo>
                  <a:pt x="2403" y="3534"/>
                  <a:pt x="2403" y="3491"/>
                  <a:pt x="2403" y="3459"/>
                </a:cubicBezTo>
                <a:cubicBezTo>
                  <a:pt x="2414" y="3427"/>
                  <a:pt x="2425" y="3416"/>
                  <a:pt x="2435" y="3394"/>
                </a:cubicBezTo>
                <a:cubicBezTo>
                  <a:pt x="2457" y="3384"/>
                  <a:pt x="2457" y="3373"/>
                  <a:pt x="2457" y="3308"/>
                </a:cubicBezTo>
                <a:cubicBezTo>
                  <a:pt x="2446" y="3266"/>
                  <a:pt x="2446" y="3201"/>
                  <a:pt x="2457" y="3169"/>
                </a:cubicBezTo>
                <a:cubicBezTo>
                  <a:pt x="2457" y="3126"/>
                  <a:pt x="2468" y="3072"/>
                  <a:pt x="2457" y="3041"/>
                </a:cubicBezTo>
                <a:cubicBezTo>
                  <a:pt x="2457" y="3008"/>
                  <a:pt x="2468" y="2965"/>
                  <a:pt x="2468" y="2944"/>
                </a:cubicBezTo>
                <a:cubicBezTo>
                  <a:pt x="2489" y="2901"/>
                  <a:pt x="2489" y="2772"/>
                  <a:pt x="2457" y="2708"/>
                </a:cubicBezTo>
                <a:cubicBezTo>
                  <a:pt x="2446" y="2686"/>
                  <a:pt x="2457" y="2665"/>
                  <a:pt x="2468" y="2622"/>
                </a:cubicBezTo>
                <a:cubicBezTo>
                  <a:pt x="2478" y="2590"/>
                  <a:pt x="2489" y="2547"/>
                  <a:pt x="2478" y="2536"/>
                </a:cubicBezTo>
                <a:cubicBezTo>
                  <a:pt x="2478" y="2515"/>
                  <a:pt x="2478" y="2472"/>
                  <a:pt x="2489" y="2450"/>
                </a:cubicBezTo>
                <a:cubicBezTo>
                  <a:pt x="2500" y="2397"/>
                  <a:pt x="2500" y="2376"/>
                  <a:pt x="2468" y="2247"/>
                </a:cubicBezTo>
                <a:cubicBezTo>
                  <a:pt x="2457" y="2204"/>
                  <a:pt x="2457" y="2150"/>
                  <a:pt x="2457" y="2118"/>
                </a:cubicBezTo>
                <a:cubicBezTo>
                  <a:pt x="2468" y="2032"/>
                  <a:pt x="2468" y="2000"/>
                  <a:pt x="2446" y="1957"/>
                </a:cubicBezTo>
                <a:cubicBezTo>
                  <a:pt x="2446" y="1935"/>
                  <a:pt x="2435" y="1904"/>
                  <a:pt x="2435" y="1882"/>
                </a:cubicBezTo>
                <a:cubicBezTo>
                  <a:pt x="2435" y="1861"/>
                  <a:pt x="2425" y="1839"/>
                  <a:pt x="2414" y="1828"/>
                </a:cubicBezTo>
                <a:cubicBezTo>
                  <a:pt x="2392" y="1807"/>
                  <a:pt x="2382" y="1742"/>
                  <a:pt x="2392" y="1689"/>
                </a:cubicBezTo>
                <a:cubicBezTo>
                  <a:pt x="2403" y="1668"/>
                  <a:pt x="2392" y="1625"/>
                  <a:pt x="2382" y="1582"/>
                </a:cubicBezTo>
                <a:cubicBezTo>
                  <a:pt x="2371" y="1539"/>
                  <a:pt x="2361" y="1463"/>
                  <a:pt x="2361" y="1432"/>
                </a:cubicBezTo>
                <a:cubicBezTo>
                  <a:pt x="2361" y="1356"/>
                  <a:pt x="2361" y="1356"/>
                  <a:pt x="2306" y="1292"/>
                </a:cubicBezTo>
                <a:cubicBezTo>
                  <a:pt x="2275" y="1260"/>
                  <a:pt x="2264" y="1196"/>
                  <a:pt x="2285" y="1142"/>
                </a:cubicBezTo>
                <a:cubicBezTo>
                  <a:pt x="2296" y="1120"/>
                  <a:pt x="2328" y="1077"/>
                  <a:pt x="2361" y="1046"/>
                </a:cubicBezTo>
                <a:cubicBezTo>
                  <a:pt x="2392" y="1003"/>
                  <a:pt x="2446" y="949"/>
                  <a:pt x="2468" y="917"/>
                </a:cubicBezTo>
                <a:cubicBezTo>
                  <a:pt x="2500" y="884"/>
                  <a:pt x="2542" y="831"/>
                  <a:pt x="2575" y="788"/>
                </a:cubicBezTo>
                <a:cubicBezTo>
                  <a:pt x="2607" y="756"/>
                  <a:pt x="2661" y="713"/>
                  <a:pt x="2682" y="681"/>
                </a:cubicBezTo>
                <a:cubicBezTo>
                  <a:pt x="2704" y="648"/>
                  <a:pt x="2725" y="627"/>
                  <a:pt x="2747" y="617"/>
                </a:cubicBezTo>
                <a:cubicBezTo>
                  <a:pt x="2768" y="617"/>
                  <a:pt x="2800" y="584"/>
                  <a:pt x="2821" y="562"/>
                </a:cubicBezTo>
                <a:cubicBezTo>
                  <a:pt x="2854" y="531"/>
                  <a:pt x="2886" y="509"/>
                  <a:pt x="2897" y="509"/>
                </a:cubicBezTo>
                <a:cubicBezTo>
                  <a:pt x="2918" y="509"/>
                  <a:pt x="2961" y="488"/>
                  <a:pt x="2993" y="466"/>
                </a:cubicBezTo>
                <a:cubicBezTo>
                  <a:pt x="3052" y="417"/>
                  <a:pt x="3156" y="368"/>
                  <a:pt x="3190" y="368"/>
                </a:cubicBezTo>
                <a:cubicBezTo>
                  <a:pt x="3193" y="368"/>
                  <a:pt x="3195" y="369"/>
                  <a:pt x="3197" y="369"/>
                </a:cubicBezTo>
                <a:cubicBezTo>
                  <a:pt x="3207" y="369"/>
                  <a:pt x="3240" y="369"/>
                  <a:pt x="3262" y="359"/>
                </a:cubicBezTo>
                <a:cubicBezTo>
                  <a:pt x="3293" y="338"/>
                  <a:pt x="3315" y="338"/>
                  <a:pt x="3326" y="338"/>
                </a:cubicBezTo>
                <a:lnTo>
                  <a:pt x="3422" y="338"/>
                </a:lnTo>
                <a:cubicBezTo>
                  <a:pt x="3444" y="334"/>
                  <a:pt x="3459" y="331"/>
                  <a:pt x="3473" y="331"/>
                </a:cubicBezTo>
                <a:cubicBezTo>
                  <a:pt x="3501" y="331"/>
                  <a:pt x="3523" y="341"/>
                  <a:pt x="3572" y="369"/>
                </a:cubicBezTo>
                <a:cubicBezTo>
                  <a:pt x="3679" y="423"/>
                  <a:pt x="3691" y="434"/>
                  <a:pt x="3787" y="691"/>
                </a:cubicBezTo>
                <a:cubicBezTo>
                  <a:pt x="3830" y="810"/>
                  <a:pt x="3830" y="841"/>
                  <a:pt x="3819" y="863"/>
                </a:cubicBezTo>
                <a:cubicBezTo>
                  <a:pt x="3819" y="874"/>
                  <a:pt x="3819" y="917"/>
                  <a:pt x="3830" y="949"/>
                </a:cubicBezTo>
                <a:cubicBezTo>
                  <a:pt x="3851" y="981"/>
                  <a:pt x="3862" y="1046"/>
                  <a:pt x="3862" y="1077"/>
                </a:cubicBezTo>
                <a:cubicBezTo>
                  <a:pt x="3862" y="1120"/>
                  <a:pt x="3872" y="1217"/>
                  <a:pt x="3894" y="1292"/>
                </a:cubicBezTo>
                <a:lnTo>
                  <a:pt x="3927" y="1432"/>
                </a:lnTo>
                <a:lnTo>
                  <a:pt x="3884" y="1485"/>
                </a:lnTo>
                <a:cubicBezTo>
                  <a:pt x="3862" y="1506"/>
                  <a:pt x="3841" y="1528"/>
                  <a:pt x="3830" y="1528"/>
                </a:cubicBezTo>
                <a:cubicBezTo>
                  <a:pt x="3808" y="1528"/>
                  <a:pt x="3798" y="1539"/>
                  <a:pt x="3755" y="1625"/>
                </a:cubicBezTo>
                <a:cubicBezTo>
                  <a:pt x="3701" y="1732"/>
                  <a:pt x="3669" y="1796"/>
                  <a:pt x="3637" y="1828"/>
                </a:cubicBezTo>
                <a:cubicBezTo>
                  <a:pt x="3615" y="1839"/>
                  <a:pt x="3605" y="1850"/>
                  <a:pt x="3605" y="1861"/>
                </a:cubicBezTo>
                <a:cubicBezTo>
                  <a:pt x="3605" y="1861"/>
                  <a:pt x="3594" y="1871"/>
                  <a:pt x="3572" y="1882"/>
                </a:cubicBezTo>
                <a:cubicBezTo>
                  <a:pt x="3551" y="1893"/>
                  <a:pt x="3540" y="1904"/>
                  <a:pt x="3540" y="1935"/>
                </a:cubicBezTo>
                <a:cubicBezTo>
                  <a:pt x="3529" y="1957"/>
                  <a:pt x="3519" y="1978"/>
                  <a:pt x="3508" y="1978"/>
                </a:cubicBezTo>
                <a:cubicBezTo>
                  <a:pt x="3508" y="1978"/>
                  <a:pt x="3486" y="2021"/>
                  <a:pt x="3465" y="2086"/>
                </a:cubicBezTo>
                <a:cubicBezTo>
                  <a:pt x="3443" y="2150"/>
                  <a:pt x="3412" y="2214"/>
                  <a:pt x="3401" y="2225"/>
                </a:cubicBezTo>
                <a:cubicBezTo>
                  <a:pt x="3390" y="2236"/>
                  <a:pt x="3390" y="2268"/>
                  <a:pt x="3390" y="2300"/>
                </a:cubicBezTo>
                <a:cubicBezTo>
                  <a:pt x="3390" y="2354"/>
                  <a:pt x="3390" y="2376"/>
                  <a:pt x="3336" y="2504"/>
                </a:cubicBezTo>
                <a:cubicBezTo>
                  <a:pt x="3283" y="2655"/>
                  <a:pt x="3272" y="2655"/>
                  <a:pt x="3293" y="2686"/>
                </a:cubicBezTo>
                <a:cubicBezTo>
                  <a:pt x="3315" y="2719"/>
                  <a:pt x="3293" y="2815"/>
                  <a:pt x="3262" y="2858"/>
                </a:cubicBezTo>
                <a:cubicBezTo>
                  <a:pt x="3229" y="2901"/>
                  <a:pt x="3229" y="2901"/>
                  <a:pt x="3250" y="2987"/>
                </a:cubicBezTo>
                <a:cubicBezTo>
                  <a:pt x="3262" y="3030"/>
                  <a:pt x="3262" y="3072"/>
                  <a:pt x="3262" y="3084"/>
                </a:cubicBezTo>
                <a:cubicBezTo>
                  <a:pt x="3250" y="3105"/>
                  <a:pt x="3262" y="3191"/>
                  <a:pt x="3272" y="3201"/>
                </a:cubicBezTo>
                <a:cubicBezTo>
                  <a:pt x="3283" y="3212"/>
                  <a:pt x="3315" y="3373"/>
                  <a:pt x="3315" y="3470"/>
                </a:cubicBezTo>
                <a:cubicBezTo>
                  <a:pt x="3326" y="3501"/>
                  <a:pt x="3379" y="3598"/>
                  <a:pt x="3401" y="3609"/>
                </a:cubicBezTo>
                <a:cubicBezTo>
                  <a:pt x="3412" y="3609"/>
                  <a:pt x="3455" y="3706"/>
                  <a:pt x="3455" y="3727"/>
                </a:cubicBezTo>
                <a:cubicBezTo>
                  <a:pt x="3443" y="3727"/>
                  <a:pt x="3486" y="3749"/>
                  <a:pt x="3540" y="3770"/>
                </a:cubicBezTo>
                <a:lnTo>
                  <a:pt x="3626" y="3802"/>
                </a:lnTo>
                <a:lnTo>
                  <a:pt x="3701" y="3770"/>
                </a:lnTo>
                <a:cubicBezTo>
                  <a:pt x="3808" y="3737"/>
                  <a:pt x="3915" y="3663"/>
                  <a:pt x="3937" y="3609"/>
                </a:cubicBezTo>
                <a:lnTo>
                  <a:pt x="3969" y="3577"/>
                </a:lnTo>
                <a:cubicBezTo>
                  <a:pt x="4001" y="3566"/>
                  <a:pt x="4012" y="3556"/>
                  <a:pt x="4023" y="3513"/>
                </a:cubicBezTo>
                <a:cubicBezTo>
                  <a:pt x="4023" y="3491"/>
                  <a:pt x="4034" y="3448"/>
                  <a:pt x="4044" y="3416"/>
                </a:cubicBezTo>
                <a:cubicBezTo>
                  <a:pt x="4055" y="3384"/>
                  <a:pt x="4066" y="3341"/>
                  <a:pt x="4066" y="3320"/>
                </a:cubicBezTo>
                <a:cubicBezTo>
                  <a:pt x="4077" y="3287"/>
                  <a:pt x="4077" y="3277"/>
                  <a:pt x="4098" y="3277"/>
                </a:cubicBezTo>
                <a:cubicBezTo>
                  <a:pt x="4120" y="3277"/>
                  <a:pt x="4130" y="3255"/>
                  <a:pt x="4120" y="3201"/>
                </a:cubicBezTo>
                <a:cubicBezTo>
                  <a:pt x="4120" y="3094"/>
                  <a:pt x="4120" y="3051"/>
                  <a:pt x="4130" y="3041"/>
                </a:cubicBezTo>
                <a:cubicBezTo>
                  <a:pt x="4130" y="3041"/>
                  <a:pt x="4141" y="3019"/>
                  <a:pt x="4141" y="2998"/>
                </a:cubicBezTo>
                <a:cubicBezTo>
                  <a:pt x="4141" y="2955"/>
                  <a:pt x="4141" y="2944"/>
                  <a:pt x="4151" y="2933"/>
                </a:cubicBezTo>
                <a:cubicBezTo>
                  <a:pt x="4184" y="2912"/>
                  <a:pt x="4184" y="2901"/>
                  <a:pt x="4151" y="2762"/>
                </a:cubicBezTo>
                <a:cubicBezTo>
                  <a:pt x="4141" y="2708"/>
                  <a:pt x="4151" y="2676"/>
                  <a:pt x="4163" y="2633"/>
                </a:cubicBezTo>
                <a:cubicBezTo>
                  <a:pt x="4184" y="2590"/>
                  <a:pt x="4184" y="2536"/>
                  <a:pt x="4194" y="2440"/>
                </a:cubicBezTo>
                <a:cubicBezTo>
                  <a:pt x="4194" y="2343"/>
                  <a:pt x="4205" y="2290"/>
                  <a:pt x="4227" y="2247"/>
                </a:cubicBezTo>
                <a:cubicBezTo>
                  <a:pt x="4237" y="2193"/>
                  <a:pt x="4248" y="2171"/>
                  <a:pt x="4227" y="2150"/>
                </a:cubicBezTo>
                <a:cubicBezTo>
                  <a:pt x="4216" y="2129"/>
                  <a:pt x="4216" y="2107"/>
                  <a:pt x="4227" y="2086"/>
                </a:cubicBezTo>
                <a:cubicBezTo>
                  <a:pt x="4237" y="2064"/>
                  <a:pt x="4237" y="2043"/>
                  <a:pt x="4227" y="2021"/>
                </a:cubicBezTo>
                <a:cubicBezTo>
                  <a:pt x="4205" y="1990"/>
                  <a:pt x="4205" y="1935"/>
                  <a:pt x="4216" y="1904"/>
                </a:cubicBezTo>
                <a:cubicBezTo>
                  <a:pt x="4227" y="1893"/>
                  <a:pt x="4227" y="1871"/>
                  <a:pt x="4227" y="1850"/>
                </a:cubicBezTo>
                <a:cubicBezTo>
                  <a:pt x="4216" y="1828"/>
                  <a:pt x="4216" y="1796"/>
                  <a:pt x="4227" y="1785"/>
                </a:cubicBezTo>
                <a:lnTo>
                  <a:pt x="4227" y="1742"/>
                </a:lnTo>
                <a:cubicBezTo>
                  <a:pt x="4216" y="1721"/>
                  <a:pt x="4216" y="1689"/>
                  <a:pt x="4216" y="1668"/>
                </a:cubicBezTo>
                <a:cubicBezTo>
                  <a:pt x="4227" y="1603"/>
                  <a:pt x="4237" y="1571"/>
                  <a:pt x="4313" y="1528"/>
                </a:cubicBezTo>
                <a:cubicBezTo>
                  <a:pt x="4344" y="1496"/>
                  <a:pt x="4387" y="1463"/>
                  <a:pt x="4409" y="1453"/>
                </a:cubicBezTo>
                <a:cubicBezTo>
                  <a:pt x="4420" y="1432"/>
                  <a:pt x="4441" y="1410"/>
                  <a:pt x="4463" y="1389"/>
                </a:cubicBezTo>
                <a:cubicBezTo>
                  <a:pt x="4473" y="1378"/>
                  <a:pt x="4495" y="1356"/>
                  <a:pt x="4495" y="1346"/>
                </a:cubicBezTo>
                <a:cubicBezTo>
                  <a:pt x="4506" y="1324"/>
                  <a:pt x="4666" y="1228"/>
                  <a:pt x="4763" y="1174"/>
                </a:cubicBezTo>
                <a:cubicBezTo>
                  <a:pt x="4892" y="1120"/>
                  <a:pt x="4913" y="1120"/>
                  <a:pt x="4988" y="1120"/>
                </a:cubicBezTo>
                <a:cubicBezTo>
                  <a:pt x="5138" y="1131"/>
                  <a:pt x="5267" y="1185"/>
                  <a:pt x="5353" y="1260"/>
                </a:cubicBezTo>
                <a:cubicBezTo>
                  <a:pt x="5374" y="1292"/>
                  <a:pt x="5428" y="1378"/>
                  <a:pt x="5450" y="1432"/>
                </a:cubicBezTo>
                <a:cubicBezTo>
                  <a:pt x="5450" y="1442"/>
                  <a:pt x="5471" y="1475"/>
                  <a:pt x="5481" y="1506"/>
                </a:cubicBezTo>
                <a:cubicBezTo>
                  <a:pt x="5535" y="1582"/>
                  <a:pt x="5535" y="1614"/>
                  <a:pt x="5493" y="1689"/>
                </a:cubicBezTo>
                <a:cubicBezTo>
                  <a:pt x="5471" y="1732"/>
                  <a:pt x="5450" y="1764"/>
                  <a:pt x="5450" y="1785"/>
                </a:cubicBezTo>
                <a:cubicBezTo>
                  <a:pt x="5450" y="1807"/>
                  <a:pt x="5439" y="1839"/>
                  <a:pt x="5428" y="1861"/>
                </a:cubicBezTo>
                <a:cubicBezTo>
                  <a:pt x="5417" y="1882"/>
                  <a:pt x="5407" y="1904"/>
                  <a:pt x="5417" y="1925"/>
                </a:cubicBezTo>
                <a:cubicBezTo>
                  <a:pt x="5417" y="1935"/>
                  <a:pt x="5417" y="1968"/>
                  <a:pt x="5396" y="2011"/>
                </a:cubicBezTo>
                <a:cubicBezTo>
                  <a:pt x="5385" y="2054"/>
                  <a:pt x="5374" y="2097"/>
                  <a:pt x="5374" y="2118"/>
                </a:cubicBezTo>
                <a:cubicBezTo>
                  <a:pt x="5374" y="2183"/>
                  <a:pt x="5353" y="2290"/>
                  <a:pt x="5331" y="2322"/>
                </a:cubicBezTo>
                <a:cubicBezTo>
                  <a:pt x="5321" y="2333"/>
                  <a:pt x="5321" y="2365"/>
                  <a:pt x="5342" y="2407"/>
                </a:cubicBezTo>
                <a:cubicBezTo>
                  <a:pt x="5342" y="2440"/>
                  <a:pt x="5353" y="2472"/>
                  <a:pt x="5353" y="2483"/>
                </a:cubicBezTo>
                <a:cubicBezTo>
                  <a:pt x="5342" y="2493"/>
                  <a:pt x="5353" y="2515"/>
                  <a:pt x="5364" y="2536"/>
                </a:cubicBezTo>
                <a:cubicBezTo>
                  <a:pt x="5374" y="2558"/>
                  <a:pt x="5385" y="2600"/>
                  <a:pt x="5396" y="2622"/>
                </a:cubicBezTo>
                <a:cubicBezTo>
                  <a:pt x="5396" y="2676"/>
                  <a:pt x="5407" y="2686"/>
                  <a:pt x="5514" y="2697"/>
                </a:cubicBezTo>
                <a:cubicBezTo>
                  <a:pt x="5550" y="2700"/>
                  <a:pt x="5578" y="2702"/>
                  <a:pt x="5600" y="2702"/>
                </a:cubicBezTo>
                <a:cubicBezTo>
                  <a:pt x="5663" y="2702"/>
                  <a:pt x="5674" y="2686"/>
                  <a:pt x="5674" y="2622"/>
                </a:cubicBezTo>
                <a:cubicBezTo>
                  <a:pt x="5674" y="2579"/>
                  <a:pt x="5686" y="2569"/>
                  <a:pt x="5717" y="2526"/>
                </a:cubicBezTo>
                <a:cubicBezTo>
                  <a:pt x="5750" y="2483"/>
                  <a:pt x="5760" y="2461"/>
                  <a:pt x="5760" y="2429"/>
                </a:cubicBezTo>
                <a:cubicBezTo>
                  <a:pt x="5750" y="2407"/>
                  <a:pt x="5760" y="2322"/>
                  <a:pt x="5771" y="2300"/>
                </a:cubicBezTo>
                <a:cubicBezTo>
                  <a:pt x="5782" y="2268"/>
                  <a:pt x="5803" y="2236"/>
                  <a:pt x="5836" y="2129"/>
                </a:cubicBezTo>
                <a:cubicBezTo>
                  <a:pt x="5857" y="2043"/>
                  <a:pt x="5868" y="2011"/>
                  <a:pt x="5868" y="1957"/>
                </a:cubicBezTo>
                <a:cubicBezTo>
                  <a:pt x="5857" y="1925"/>
                  <a:pt x="5857" y="1882"/>
                  <a:pt x="5868" y="1871"/>
                </a:cubicBezTo>
                <a:cubicBezTo>
                  <a:pt x="5868" y="1850"/>
                  <a:pt x="5857" y="1828"/>
                  <a:pt x="5857" y="1807"/>
                </a:cubicBezTo>
                <a:cubicBezTo>
                  <a:pt x="5846" y="1775"/>
                  <a:pt x="5836" y="1775"/>
                  <a:pt x="5900" y="1668"/>
                </a:cubicBezTo>
                <a:cubicBezTo>
                  <a:pt x="5922" y="1625"/>
                  <a:pt x="5953" y="1582"/>
                  <a:pt x="5965" y="1571"/>
                </a:cubicBezTo>
                <a:cubicBezTo>
                  <a:pt x="5975" y="1560"/>
                  <a:pt x="5996" y="1528"/>
                  <a:pt x="6018" y="1475"/>
                </a:cubicBezTo>
                <a:cubicBezTo>
                  <a:pt x="6050" y="1389"/>
                  <a:pt x="6050" y="1389"/>
                  <a:pt x="6093" y="1367"/>
                </a:cubicBezTo>
                <a:cubicBezTo>
                  <a:pt x="6125" y="1346"/>
                  <a:pt x="6168" y="1324"/>
                  <a:pt x="6189" y="1303"/>
                </a:cubicBezTo>
                <a:cubicBezTo>
                  <a:pt x="6232" y="1270"/>
                  <a:pt x="6232" y="1270"/>
                  <a:pt x="6222" y="1228"/>
                </a:cubicBezTo>
                <a:cubicBezTo>
                  <a:pt x="6222" y="1196"/>
                  <a:pt x="6222" y="1196"/>
                  <a:pt x="6275" y="1153"/>
                </a:cubicBezTo>
                <a:cubicBezTo>
                  <a:pt x="6308" y="1131"/>
                  <a:pt x="6329" y="1110"/>
                  <a:pt x="6340" y="1110"/>
                </a:cubicBezTo>
                <a:cubicBezTo>
                  <a:pt x="6340" y="1110"/>
                  <a:pt x="6351" y="1131"/>
                  <a:pt x="6361" y="1163"/>
                </a:cubicBezTo>
                <a:cubicBezTo>
                  <a:pt x="6382" y="1228"/>
                  <a:pt x="6382" y="1239"/>
                  <a:pt x="6436" y="1270"/>
                </a:cubicBezTo>
                <a:lnTo>
                  <a:pt x="6490" y="1292"/>
                </a:lnTo>
                <a:lnTo>
                  <a:pt x="6576" y="1260"/>
                </a:lnTo>
                <a:cubicBezTo>
                  <a:pt x="6694" y="1206"/>
                  <a:pt x="6694" y="1196"/>
                  <a:pt x="6683" y="1120"/>
                </a:cubicBezTo>
                <a:cubicBezTo>
                  <a:pt x="6672" y="1099"/>
                  <a:pt x="6672" y="1046"/>
                  <a:pt x="6661" y="1024"/>
                </a:cubicBezTo>
                <a:cubicBezTo>
                  <a:pt x="6661" y="981"/>
                  <a:pt x="6651" y="960"/>
                  <a:pt x="6618" y="938"/>
                </a:cubicBezTo>
                <a:cubicBezTo>
                  <a:pt x="6608" y="927"/>
                  <a:pt x="6576" y="895"/>
                  <a:pt x="6565" y="863"/>
                </a:cubicBezTo>
                <a:cubicBezTo>
                  <a:pt x="6533" y="831"/>
                  <a:pt x="6522" y="820"/>
                  <a:pt x="6490" y="810"/>
                </a:cubicBezTo>
                <a:cubicBezTo>
                  <a:pt x="6458" y="810"/>
                  <a:pt x="6447" y="798"/>
                  <a:pt x="6447" y="788"/>
                </a:cubicBezTo>
                <a:cubicBezTo>
                  <a:pt x="6442" y="778"/>
                  <a:pt x="6435" y="773"/>
                  <a:pt x="6420" y="773"/>
                </a:cubicBezTo>
                <a:cubicBezTo>
                  <a:pt x="6402" y="773"/>
                  <a:pt x="6371" y="781"/>
                  <a:pt x="6318" y="798"/>
                </a:cubicBezTo>
                <a:cubicBezTo>
                  <a:pt x="6265" y="820"/>
                  <a:pt x="6211" y="853"/>
                  <a:pt x="6189" y="874"/>
                </a:cubicBezTo>
                <a:cubicBezTo>
                  <a:pt x="6168" y="895"/>
                  <a:pt x="6136" y="917"/>
                  <a:pt x="6125" y="917"/>
                </a:cubicBezTo>
                <a:lnTo>
                  <a:pt x="6082" y="960"/>
                </a:lnTo>
                <a:cubicBezTo>
                  <a:pt x="6061" y="970"/>
                  <a:pt x="6039" y="992"/>
                  <a:pt x="6029" y="992"/>
                </a:cubicBezTo>
                <a:cubicBezTo>
                  <a:pt x="6029" y="992"/>
                  <a:pt x="6007" y="1003"/>
                  <a:pt x="5986" y="1024"/>
                </a:cubicBezTo>
                <a:cubicBezTo>
                  <a:pt x="5975" y="1034"/>
                  <a:pt x="5932" y="1056"/>
                  <a:pt x="5910" y="1067"/>
                </a:cubicBezTo>
                <a:cubicBezTo>
                  <a:pt x="5846" y="1099"/>
                  <a:pt x="5836" y="1120"/>
                  <a:pt x="5846" y="1174"/>
                </a:cubicBezTo>
                <a:cubicBezTo>
                  <a:pt x="5846" y="1193"/>
                  <a:pt x="5838" y="1219"/>
                  <a:pt x="5822" y="1219"/>
                </a:cubicBezTo>
                <a:cubicBezTo>
                  <a:pt x="5820" y="1219"/>
                  <a:pt x="5817" y="1219"/>
                  <a:pt x="5814" y="1217"/>
                </a:cubicBezTo>
                <a:cubicBezTo>
                  <a:pt x="5803" y="1217"/>
                  <a:pt x="5782" y="1228"/>
                  <a:pt x="5771" y="1228"/>
                </a:cubicBezTo>
                <a:cubicBezTo>
                  <a:pt x="5768" y="1231"/>
                  <a:pt x="5764" y="1234"/>
                  <a:pt x="5760" y="1234"/>
                </a:cubicBezTo>
                <a:cubicBezTo>
                  <a:pt x="5751" y="1234"/>
                  <a:pt x="5739" y="1224"/>
                  <a:pt x="5717" y="1196"/>
                </a:cubicBezTo>
                <a:cubicBezTo>
                  <a:pt x="5696" y="1163"/>
                  <a:pt x="5664" y="1120"/>
                  <a:pt x="5632" y="1099"/>
                </a:cubicBezTo>
                <a:lnTo>
                  <a:pt x="5557" y="1024"/>
                </a:lnTo>
                <a:cubicBezTo>
                  <a:pt x="5514" y="949"/>
                  <a:pt x="5493" y="938"/>
                  <a:pt x="5245" y="831"/>
                </a:cubicBezTo>
                <a:cubicBezTo>
                  <a:pt x="5181" y="802"/>
                  <a:pt x="5155" y="793"/>
                  <a:pt x="5138" y="793"/>
                </a:cubicBezTo>
                <a:cubicBezTo>
                  <a:pt x="5130" y="793"/>
                  <a:pt x="5124" y="795"/>
                  <a:pt x="5117" y="798"/>
                </a:cubicBezTo>
                <a:cubicBezTo>
                  <a:pt x="5112" y="804"/>
                  <a:pt x="5101" y="807"/>
                  <a:pt x="5087" y="807"/>
                </a:cubicBezTo>
                <a:cubicBezTo>
                  <a:pt x="5074" y="807"/>
                  <a:pt x="5058" y="804"/>
                  <a:pt x="5042" y="798"/>
                </a:cubicBezTo>
                <a:cubicBezTo>
                  <a:pt x="5021" y="798"/>
                  <a:pt x="4988" y="788"/>
                  <a:pt x="4967" y="788"/>
                </a:cubicBezTo>
                <a:lnTo>
                  <a:pt x="4913" y="788"/>
                </a:lnTo>
                <a:cubicBezTo>
                  <a:pt x="4902" y="788"/>
                  <a:pt x="4870" y="798"/>
                  <a:pt x="4859" y="820"/>
                </a:cubicBezTo>
                <a:cubicBezTo>
                  <a:pt x="4838" y="841"/>
                  <a:pt x="4816" y="853"/>
                  <a:pt x="4763" y="853"/>
                </a:cubicBezTo>
                <a:lnTo>
                  <a:pt x="4688" y="853"/>
                </a:lnTo>
                <a:cubicBezTo>
                  <a:pt x="4677" y="853"/>
                  <a:pt x="4602" y="874"/>
                  <a:pt x="4592" y="895"/>
                </a:cubicBezTo>
                <a:cubicBezTo>
                  <a:pt x="4592" y="906"/>
                  <a:pt x="4549" y="927"/>
                  <a:pt x="4323" y="1034"/>
                </a:cubicBezTo>
                <a:cubicBezTo>
                  <a:pt x="4291" y="1046"/>
                  <a:pt x="4259" y="1067"/>
                  <a:pt x="4237" y="1110"/>
                </a:cubicBezTo>
                <a:lnTo>
                  <a:pt x="4184" y="1163"/>
                </a:lnTo>
                <a:cubicBezTo>
                  <a:pt x="4173" y="1163"/>
                  <a:pt x="4163" y="1013"/>
                  <a:pt x="4173" y="992"/>
                </a:cubicBezTo>
                <a:cubicBezTo>
                  <a:pt x="4173" y="981"/>
                  <a:pt x="4163" y="927"/>
                  <a:pt x="4141" y="884"/>
                </a:cubicBezTo>
                <a:cubicBezTo>
                  <a:pt x="4108" y="810"/>
                  <a:pt x="4098" y="788"/>
                  <a:pt x="4108" y="767"/>
                </a:cubicBezTo>
                <a:cubicBezTo>
                  <a:pt x="4120" y="745"/>
                  <a:pt x="4120" y="724"/>
                  <a:pt x="4098" y="691"/>
                </a:cubicBezTo>
                <a:cubicBezTo>
                  <a:pt x="4087" y="670"/>
                  <a:pt x="4077" y="627"/>
                  <a:pt x="4077" y="605"/>
                </a:cubicBezTo>
                <a:cubicBezTo>
                  <a:pt x="4066" y="531"/>
                  <a:pt x="3991" y="381"/>
                  <a:pt x="3937" y="316"/>
                </a:cubicBezTo>
                <a:cubicBezTo>
                  <a:pt x="3915" y="295"/>
                  <a:pt x="3884" y="252"/>
                  <a:pt x="3862" y="219"/>
                </a:cubicBezTo>
                <a:cubicBezTo>
                  <a:pt x="3851" y="198"/>
                  <a:pt x="3841" y="176"/>
                  <a:pt x="3830" y="176"/>
                </a:cubicBezTo>
                <a:cubicBezTo>
                  <a:pt x="3830" y="176"/>
                  <a:pt x="3819" y="166"/>
                  <a:pt x="3819" y="145"/>
                </a:cubicBezTo>
                <a:cubicBezTo>
                  <a:pt x="3808" y="123"/>
                  <a:pt x="3798" y="123"/>
                  <a:pt x="3712" y="91"/>
                </a:cubicBezTo>
                <a:cubicBezTo>
                  <a:pt x="3658" y="80"/>
                  <a:pt x="3605" y="69"/>
                  <a:pt x="3594" y="69"/>
                </a:cubicBezTo>
                <a:cubicBezTo>
                  <a:pt x="3583" y="69"/>
                  <a:pt x="3572" y="59"/>
                  <a:pt x="3551" y="37"/>
                </a:cubicBezTo>
                <a:cubicBezTo>
                  <a:pt x="3540" y="16"/>
                  <a:pt x="3529" y="5"/>
                  <a:pt x="3519" y="5"/>
                </a:cubicBezTo>
                <a:cubicBezTo>
                  <a:pt x="3516" y="2"/>
                  <a:pt x="3510" y="0"/>
                  <a:pt x="3502"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20"/>
          <p:cNvSpPr/>
          <p:nvPr/>
        </p:nvSpPr>
        <p:spPr>
          <a:xfrm flipH="1" rot="6254566">
            <a:off x="4991730" y="4593753"/>
            <a:ext cx="847936" cy="619548"/>
          </a:xfrm>
          <a:custGeom>
            <a:rect b="b" l="l" r="r" t="t"/>
            <a:pathLst>
              <a:path extrusionOk="0" h="4891" w="6694">
                <a:moveTo>
                  <a:pt x="3911" y="1976"/>
                </a:moveTo>
                <a:cubicBezTo>
                  <a:pt x="3913" y="1976"/>
                  <a:pt x="3914" y="1977"/>
                  <a:pt x="3915" y="1978"/>
                </a:cubicBezTo>
                <a:cubicBezTo>
                  <a:pt x="3927" y="1978"/>
                  <a:pt x="3927" y="2000"/>
                  <a:pt x="3915" y="2021"/>
                </a:cubicBezTo>
                <a:cubicBezTo>
                  <a:pt x="3894" y="2183"/>
                  <a:pt x="3884" y="2290"/>
                  <a:pt x="3894" y="2300"/>
                </a:cubicBezTo>
                <a:cubicBezTo>
                  <a:pt x="3905" y="2311"/>
                  <a:pt x="3905" y="2322"/>
                  <a:pt x="3905" y="2322"/>
                </a:cubicBezTo>
                <a:lnTo>
                  <a:pt x="3905" y="2429"/>
                </a:lnTo>
                <a:cubicBezTo>
                  <a:pt x="3915" y="2493"/>
                  <a:pt x="3905" y="2558"/>
                  <a:pt x="3905" y="2590"/>
                </a:cubicBezTo>
                <a:cubicBezTo>
                  <a:pt x="3894" y="2622"/>
                  <a:pt x="3894" y="2665"/>
                  <a:pt x="3894" y="2676"/>
                </a:cubicBezTo>
                <a:cubicBezTo>
                  <a:pt x="3905" y="2697"/>
                  <a:pt x="3905" y="2697"/>
                  <a:pt x="3884" y="2708"/>
                </a:cubicBezTo>
                <a:cubicBezTo>
                  <a:pt x="3851" y="2708"/>
                  <a:pt x="3851" y="2719"/>
                  <a:pt x="3862" y="2826"/>
                </a:cubicBezTo>
                <a:lnTo>
                  <a:pt x="3862" y="2933"/>
                </a:lnTo>
                <a:cubicBezTo>
                  <a:pt x="3851" y="2955"/>
                  <a:pt x="3851" y="2976"/>
                  <a:pt x="3851" y="2987"/>
                </a:cubicBezTo>
                <a:cubicBezTo>
                  <a:pt x="3851" y="2998"/>
                  <a:pt x="3851" y="3008"/>
                  <a:pt x="3830" y="3019"/>
                </a:cubicBezTo>
                <a:cubicBezTo>
                  <a:pt x="3819" y="3030"/>
                  <a:pt x="3819" y="3051"/>
                  <a:pt x="3808" y="3148"/>
                </a:cubicBezTo>
                <a:cubicBezTo>
                  <a:pt x="3808" y="3223"/>
                  <a:pt x="3798" y="3255"/>
                  <a:pt x="3787" y="3266"/>
                </a:cubicBezTo>
                <a:cubicBezTo>
                  <a:pt x="3776" y="3277"/>
                  <a:pt x="3744" y="3351"/>
                  <a:pt x="3733" y="3427"/>
                </a:cubicBezTo>
                <a:cubicBezTo>
                  <a:pt x="3722" y="3470"/>
                  <a:pt x="3722" y="3480"/>
                  <a:pt x="3701" y="3480"/>
                </a:cubicBezTo>
                <a:cubicBezTo>
                  <a:pt x="3695" y="3483"/>
                  <a:pt x="3690" y="3484"/>
                  <a:pt x="3685" y="3484"/>
                </a:cubicBezTo>
                <a:cubicBezTo>
                  <a:pt x="3669" y="3484"/>
                  <a:pt x="3653" y="3472"/>
                  <a:pt x="3637" y="3448"/>
                </a:cubicBezTo>
                <a:cubicBezTo>
                  <a:pt x="3605" y="3416"/>
                  <a:pt x="3594" y="3394"/>
                  <a:pt x="3583" y="3298"/>
                </a:cubicBezTo>
                <a:cubicBezTo>
                  <a:pt x="3572" y="3191"/>
                  <a:pt x="3583" y="3148"/>
                  <a:pt x="3615" y="3126"/>
                </a:cubicBezTo>
                <a:cubicBezTo>
                  <a:pt x="3637" y="3105"/>
                  <a:pt x="3637" y="3094"/>
                  <a:pt x="3626" y="3019"/>
                </a:cubicBezTo>
                <a:cubicBezTo>
                  <a:pt x="3615" y="2955"/>
                  <a:pt x="3626" y="2901"/>
                  <a:pt x="3626" y="2869"/>
                </a:cubicBezTo>
                <a:cubicBezTo>
                  <a:pt x="3637" y="2836"/>
                  <a:pt x="3637" y="2805"/>
                  <a:pt x="3637" y="2794"/>
                </a:cubicBezTo>
                <a:cubicBezTo>
                  <a:pt x="3637" y="2783"/>
                  <a:pt x="3648" y="2729"/>
                  <a:pt x="3669" y="2665"/>
                </a:cubicBezTo>
                <a:cubicBezTo>
                  <a:pt x="3701" y="2600"/>
                  <a:pt x="3712" y="2547"/>
                  <a:pt x="3701" y="2536"/>
                </a:cubicBezTo>
                <a:cubicBezTo>
                  <a:pt x="3701" y="2526"/>
                  <a:pt x="3701" y="2515"/>
                  <a:pt x="3712" y="2515"/>
                </a:cubicBezTo>
                <a:cubicBezTo>
                  <a:pt x="3722" y="2504"/>
                  <a:pt x="3733" y="2493"/>
                  <a:pt x="3733" y="2461"/>
                </a:cubicBezTo>
                <a:cubicBezTo>
                  <a:pt x="3733" y="2429"/>
                  <a:pt x="3755" y="2386"/>
                  <a:pt x="3787" y="2311"/>
                </a:cubicBezTo>
                <a:cubicBezTo>
                  <a:pt x="3808" y="2257"/>
                  <a:pt x="3841" y="2171"/>
                  <a:pt x="3862" y="2118"/>
                </a:cubicBezTo>
                <a:cubicBezTo>
                  <a:pt x="3890" y="2007"/>
                  <a:pt x="3902" y="1976"/>
                  <a:pt x="3911" y="1976"/>
                </a:cubicBezTo>
                <a:close/>
                <a:moveTo>
                  <a:pt x="2047" y="1571"/>
                </a:moveTo>
                <a:cubicBezTo>
                  <a:pt x="2066" y="1571"/>
                  <a:pt x="2091" y="1609"/>
                  <a:pt x="2125" y="1689"/>
                </a:cubicBezTo>
                <a:cubicBezTo>
                  <a:pt x="2156" y="1785"/>
                  <a:pt x="2167" y="1861"/>
                  <a:pt x="2146" y="1914"/>
                </a:cubicBezTo>
                <a:cubicBezTo>
                  <a:pt x="2146" y="1925"/>
                  <a:pt x="2146" y="1990"/>
                  <a:pt x="2156" y="2064"/>
                </a:cubicBezTo>
                <a:cubicBezTo>
                  <a:pt x="2167" y="2140"/>
                  <a:pt x="2167" y="2214"/>
                  <a:pt x="2167" y="2225"/>
                </a:cubicBezTo>
                <a:cubicBezTo>
                  <a:pt x="2156" y="2247"/>
                  <a:pt x="2167" y="2290"/>
                  <a:pt x="2167" y="2343"/>
                </a:cubicBezTo>
                <a:cubicBezTo>
                  <a:pt x="2178" y="2386"/>
                  <a:pt x="2178" y="2450"/>
                  <a:pt x="2178" y="2472"/>
                </a:cubicBezTo>
                <a:cubicBezTo>
                  <a:pt x="2178" y="2504"/>
                  <a:pt x="2189" y="2558"/>
                  <a:pt x="2189" y="2579"/>
                </a:cubicBezTo>
                <a:cubicBezTo>
                  <a:pt x="2210" y="2655"/>
                  <a:pt x="2199" y="2697"/>
                  <a:pt x="2178" y="2708"/>
                </a:cubicBezTo>
                <a:cubicBezTo>
                  <a:pt x="2167" y="2719"/>
                  <a:pt x="2167" y="2729"/>
                  <a:pt x="2167" y="2762"/>
                </a:cubicBezTo>
                <a:lnTo>
                  <a:pt x="2167" y="2891"/>
                </a:lnTo>
                <a:cubicBezTo>
                  <a:pt x="2156" y="2933"/>
                  <a:pt x="2156" y="2976"/>
                  <a:pt x="2167" y="2987"/>
                </a:cubicBezTo>
                <a:cubicBezTo>
                  <a:pt x="2167" y="3008"/>
                  <a:pt x="2156" y="3126"/>
                  <a:pt x="2135" y="3158"/>
                </a:cubicBezTo>
                <a:cubicBezTo>
                  <a:pt x="2125" y="3180"/>
                  <a:pt x="2125" y="3277"/>
                  <a:pt x="2135" y="3341"/>
                </a:cubicBezTo>
                <a:lnTo>
                  <a:pt x="2135" y="3437"/>
                </a:lnTo>
                <a:cubicBezTo>
                  <a:pt x="2125" y="3480"/>
                  <a:pt x="2113" y="3523"/>
                  <a:pt x="2113" y="3544"/>
                </a:cubicBezTo>
                <a:cubicBezTo>
                  <a:pt x="2113" y="3556"/>
                  <a:pt x="2103" y="3620"/>
                  <a:pt x="2092" y="3673"/>
                </a:cubicBezTo>
                <a:cubicBezTo>
                  <a:pt x="2070" y="3737"/>
                  <a:pt x="2060" y="3792"/>
                  <a:pt x="2060" y="3856"/>
                </a:cubicBezTo>
                <a:cubicBezTo>
                  <a:pt x="2060" y="3931"/>
                  <a:pt x="2049" y="3942"/>
                  <a:pt x="2028" y="3995"/>
                </a:cubicBezTo>
                <a:cubicBezTo>
                  <a:pt x="1985" y="4059"/>
                  <a:pt x="1963" y="4135"/>
                  <a:pt x="1974" y="4156"/>
                </a:cubicBezTo>
                <a:cubicBezTo>
                  <a:pt x="1974" y="4167"/>
                  <a:pt x="1974" y="4188"/>
                  <a:pt x="1963" y="4199"/>
                </a:cubicBezTo>
                <a:cubicBezTo>
                  <a:pt x="1931" y="4242"/>
                  <a:pt x="1867" y="4381"/>
                  <a:pt x="1824" y="4467"/>
                </a:cubicBezTo>
                <a:lnTo>
                  <a:pt x="1792" y="4531"/>
                </a:lnTo>
                <a:lnTo>
                  <a:pt x="1738" y="4553"/>
                </a:lnTo>
                <a:cubicBezTo>
                  <a:pt x="1720" y="4555"/>
                  <a:pt x="1705" y="4557"/>
                  <a:pt x="1692" y="4557"/>
                </a:cubicBezTo>
                <a:cubicBezTo>
                  <a:pt x="1649" y="4557"/>
                  <a:pt x="1628" y="4542"/>
                  <a:pt x="1620" y="4510"/>
                </a:cubicBezTo>
                <a:cubicBezTo>
                  <a:pt x="1620" y="4488"/>
                  <a:pt x="1599" y="4424"/>
                  <a:pt x="1577" y="4371"/>
                </a:cubicBezTo>
                <a:cubicBezTo>
                  <a:pt x="1534" y="4274"/>
                  <a:pt x="1524" y="4231"/>
                  <a:pt x="1513" y="4081"/>
                </a:cubicBezTo>
                <a:lnTo>
                  <a:pt x="1491" y="3909"/>
                </a:lnTo>
                <a:cubicBezTo>
                  <a:pt x="1481" y="3909"/>
                  <a:pt x="1481" y="3888"/>
                  <a:pt x="1481" y="3866"/>
                </a:cubicBezTo>
                <a:cubicBezTo>
                  <a:pt x="1481" y="3845"/>
                  <a:pt x="1470" y="3802"/>
                  <a:pt x="1470" y="3770"/>
                </a:cubicBezTo>
                <a:cubicBezTo>
                  <a:pt x="1460" y="3716"/>
                  <a:pt x="1460" y="3684"/>
                  <a:pt x="1470" y="3663"/>
                </a:cubicBezTo>
                <a:cubicBezTo>
                  <a:pt x="1470" y="3641"/>
                  <a:pt x="1481" y="3609"/>
                  <a:pt x="1481" y="3587"/>
                </a:cubicBezTo>
                <a:cubicBezTo>
                  <a:pt x="1481" y="3566"/>
                  <a:pt x="1481" y="3523"/>
                  <a:pt x="1491" y="3501"/>
                </a:cubicBezTo>
                <a:cubicBezTo>
                  <a:pt x="1502" y="3448"/>
                  <a:pt x="1513" y="3330"/>
                  <a:pt x="1513" y="3234"/>
                </a:cubicBezTo>
                <a:cubicBezTo>
                  <a:pt x="1513" y="3191"/>
                  <a:pt x="1524" y="3148"/>
                  <a:pt x="1545" y="3072"/>
                </a:cubicBezTo>
                <a:cubicBezTo>
                  <a:pt x="1577" y="2998"/>
                  <a:pt x="1577" y="2976"/>
                  <a:pt x="1567" y="2955"/>
                </a:cubicBezTo>
                <a:cubicBezTo>
                  <a:pt x="1556" y="2933"/>
                  <a:pt x="1577" y="2772"/>
                  <a:pt x="1599" y="2697"/>
                </a:cubicBezTo>
                <a:cubicBezTo>
                  <a:pt x="1610" y="2676"/>
                  <a:pt x="1653" y="2569"/>
                  <a:pt x="1674" y="2483"/>
                </a:cubicBezTo>
                <a:cubicBezTo>
                  <a:pt x="1717" y="2354"/>
                  <a:pt x="1727" y="2311"/>
                  <a:pt x="1727" y="2300"/>
                </a:cubicBezTo>
                <a:cubicBezTo>
                  <a:pt x="1717" y="2279"/>
                  <a:pt x="1717" y="2268"/>
                  <a:pt x="1738" y="2225"/>
                </a:cubicBezTo>
                <a:cubicBezTo>
                  <a:pt x="1760" y="2193"/>
                  <a:pt x="1770" y="2150"/>
                  <a:pt x="1792" y="2097"/>
                </a:cubicBezTo>
                <a:cubicBezTo>
                  <a:pt x="1792" y="2043"/>
                  <a:pt x="1813" y="1990"/>
                  <a:pt x="1835" y="1957"/>
                </a:cubicBezTo>
                <a:cubicBezTo>
                  <a:pt x="1846" y="1925"/>
                  <a:pt x="1856" y="1893"/>
                  <a:pt x="1867" y="1893"/>
                </a:cubicBezTo>
                <a:cubicBezTo>
                  <a:pt x="1867" y="1882"/>
                  <a:pt x="1877" y="1839"/>
                  <a:pt x="1889" y="1807"/>
                </a:cubicBezTo>
                <a:cubicBezTo>
                  <a:pt x="1910" y="1732"/>
                  <a:pt x="1910" y="1721"/>
                  <a:pt x="1953" y="1678"/>
                </a:cubicBezTo>
                <a:cubicBezTo>
                  <a:pt x="1985" y="1657"/>
                  <a:pt x="2006" y="1625"/>
                  <a:pt x="2017" y="1614"/>
                </a:cubicBezTo>
                <a:cubicBezTo>
                  <a:pt x="2025" y="1585"/>
                  <a:pt x="2035" y="1571"/>
                  <a:pt x="2047" y="1571"/>
                </a:cubicBezTo>
                <a:close/>
                <a:moveTo>
                  <a:pt x="3502" y="0"/>
                </a:moveTo>
                <a:cubicBezTo>
                  <a:pt x="3483" y="0"/>
                  <a:pt x="3452" y="8"/>
                  <a:pt x="3422" y="16"/>
                </a:cubicBezTo>
                <a:cubicBezTo>
                  <a:pt x="3369" y="26"/>
                  <a:pt x="3326" y="26"/>
                  <a:pt x="3315" y="26"/>
                </a:cubicBezTo>
                <a:cubicBezTo>
                  <a:pt x="3309" y="23"/>
                  <a:pt x="3303" y="22"/>
                  <a:pt x="3295" y="22"/>
                </a:cubicBezTo>
                <a:cubicBezTo>
                  <a:pt x="3275" y="22"/>
                  <a:pt x="3247" y="32"/>
                  <a:pt x="3207" y="48"/>
                </a:cubicBezTo>
                <a:cubicBezTo>
                  <a:pt x="3165" y="69"/>
                  <a:pt x="3111" y="91"/>
                  <a:pt x="3079" y="102"/>
                </a:cubicBezTo>
                <a:cubicBezTo>
                  <a:pt x="3047" y="102"/>
                  <a:pt x="3026" y="112"/>
                  <a:pt x="3014" y="133"/>
                </a:cubicBezTo>
                <a:cubicBezTo>
                  <a:pt x="3001" y="154"/>
                  <a:pt x="2996" y="162"/>
                  <a:pt x="2989" y="162"/>
                </a:cubicBezTo>
                <a:cubicBezTo>
                  <a:pt x="2984" y="162"/>
                  <a:pt x="2979" y="159"/>
                  <a:pt x="2971" y="155"/>
                </a:cubicBezTo>
                <a:cubicBezTo>
                  <a:pt x="2961" y="148"/>
                  <a:pt x="2954" y="145"/>
                  <a:pt x="2945" y="145"/>
                </a:cubicBezTo>
                <a:cubicBezTo>
                  <a:pt x="2926" y="145"/>
                  <a:pt x="2905" y="161"/>
                  <a:pt x="2854" y="198"/>
                </a:cubicBezTo>
                <a:cubicBezTo>
                  <a:pt x="2832" y="219"/>
                  <a:pt x="2778" y="252"/>
                  <a:pt x="2757" y="252"/>
                </a:cubicBezTo>
                <a:cubicBezTo>
                  <a:pt x="2725" y="262"/>
                  <a:pt x="2693" y="284"/>
                  <a:pt x="2671" y="305"/>
                </a:cubicBezTo>
                <a:cubicBezTo>
                  <a:pt x="2661" y="327"/>
                  <a:pt x="2618" y="359"/>
                  <a:pt x="2596" y="381"/>
                </a:cubicBezTo>
                <a:cubicBezTo>
                  <a:pt x="2564" y="391"/>
                  <a:pt x="2532" y="412"/>
                  <a:pt x="2532" y="423"/>
                </a:cubicBezTo>
                <a:cubicBezTo>
                  <a:pt x="2532" y="423"/>
                  <a:pt x="2511" y="434"/>
                  <a:pt x="2489" y="434"/>
                </a:cubicBezTo>
                <a:cubicBezTo>
                  <a:pt x="2468" y="445"/>
                  <a:pt x="2446" y="455"/>
                  <a:pt x="2425" y="488"/>
                </a:cubicBezTo>
                <a:cubicBezTo>
                  <a:pt x="2403" y="520"/>
                  <a:pt x="2361" y="552"/>
                  <a:pt x="2339" y="562"/>
                </a:cubicBezTo>
                <a:cubicBezTo>
                  <a:pt x="2318" y="574"/>
                  <a:pt x="2296" y="595"/>
                  <a:pt x="2285" y="605"/>
                </a:cubicBezTo>
                <a:cubicBezTo>
                  <a:pt x="2285" y="638"/>
                  <a:pt x="2199" y="724"/>
                  <a:pt x="2125" y="798"/>
                </a:cubicBezTo>
                <a:cubicBezTo>
                  <a:pt x="2081" y="835"/>
                  <a:pt x="2067" y="852"/>
                  <a:pt x="2055" y="852"/>
                </a:cubicBezTo>
                <a:cubicBezTo>
                  <a:pt x="2050" y="852"/>
                  <a:pt x="2046" y="848"/>
                  <a:pt x="2039" y="841"/>
                </a:cubicBezTo>
                <a:cubicBezTo>
                  <a:pt x="2039" y="831"/>
                  <a:pt x="2028" y="820"/>
                  <a:pt x="2039" y="810"/>
                </a:cubicBezTo>
                <a:cubicBezTo>
                  <a:pt x="2039" y="777"/>
                  <a:pt x="2028" y="767"/>
                  <a:pt x="1963" y="745"/>
                </a:cubicBezTo>
                <a:cubicBezTo>
                  <a:pt x="1931" y="734"/>
                  <a:pt x="1899" y="713"/>
                  <a:pt x="1877" y="681"/>
                </a:cubicBezTo>
                <a:cubicBezTo>
                  <a:pt x="1846" y="648"/>
                  <a:pt x="1835" y="648"/>
                  <a:pt x="1781" y="638"/>
                </a:cubicBezTo>
                <a:cubicBezTo>
                  <a:pt x="1749" y="627"/>
                  <a:pt x="1684" y="605"/>
                  <a:pt x="1641" y="595"/>
                </a:cubicBezTo>
                <a:lnTo>
                  <a:pt x="1556" y="552"/>
                </a:lnTo>
                <a:lnTo>
                  <a:pt x="1460" y="584"/>
                </a:lnTo>
                <a:cubicBezTo>
                  <a:pt x="1405" y="595"/>
                  <a:pt x="1352" y="627"/>
                  <a:pt x="1331" y="638"/>
                </a:cubicBezTo>
                <a:cubicBezTo>
                  <a:pt x="1320" y="648"/>
                  <a:pt x="1298" y="659"/>
                  <a:pt x="1288" y="659"/>
                </a:cubicBezTo>
                <a:cubicBezTo>
                  <a:pt x="1277" y="659"/>
                  <a:pt x="1266" y="659"/>
                  <a:pt x="1255" y="670"/>
                </a:cubicBezTo>
                <a:cubicBezTo>
                  <a:pt x="1245" y="681"/>
                  <a:pt x="1224" y="681"/>
                  <a:pt x="1224" y="681"/>
                </a:cubicBezTo>
                <a:cubicBezTo>
                  <a:pt x="1212" y="681"/>
                  <a:pt x="1202" y="681"/>
                  <a:pt x="1181" y="691"/>
                </a:cubicBezTo>
                <a:cubicBezTo>
                  <a:pt x="1173" y="691"/>
                  <a:pt x="1161" y="696"/>
                  <a:pt x="1154" y="696"/>
                </a:cubicBezTo>
                <a:cubicBezTo>
                  <a:pt x="1150" y="696"/>
                  <a:pt x="1148" y="695"/>
                  <a:pt x="1148" y="691"/>
                </a:cubicBezTo>
                <a:cubicBezTo>
                  <a:pt x="1138" y="691"/>
                  <a:pt x="1116" y="713"/>
                  <a:pt x="1084" y="734"/>
                </a:cubicBezTo>
                <a:cubicBezTo>
                  <a:pt x="1052" y="745"/>
                  <a:pt x="1009" y="777"/>
                  <a:pt x="988" y="788"/>
                </a:cubicBezTo>
                <a:cubicBezTo>
                  <a:pt x="955" y="810"/>
                  <a:pt x="945" y="831"/>
                  <a:pt x="933" y="853"/>
                </a:cubicBezTo>
                <a:cubicBezTo>
                  <a:pt x="923" y="874"/>
                  <a:pt x="912" y="895"/>
                  <a:pt x="880" y="906"/>
                </a:cubicBezTo>
                <a:cubicBezTo>
                  <a:pt x="826" y="949"/>
                  <a:pt x="794" y="992"/>
                  <a:pt x="773" y="1046"/>
                </a:cubicBezTo>
                <a:cubicBezTo>
                  <a:pt x="762" y="1077"/>
                  <a:pt x="730" y="1131"/>
                  <a:pt x="719" y="1163"/>
                </a:cubicBezTo>
                <a:cubicBezTo>
                  <a:pt x="698" y="1196"/>
                  <a:pt x="676" y="1239"/>
                  <a:pt x="676" y="1239"/>
                </a:cubicBezTo>
                <a:cubicBezTo>
                  <a:pt x="676" y="1260"/>
                  <a:pt x="666" y="1260"/>
                  <a:pt x="655" y="1270"/>
                </a:cubicBezTo>
                <a:cubicBezTo>
                  <a:pt x="623" y="1270"/>
                  <a:pt x="623" y="1282"/>
                  <a:pt x="612" y="1324"/>
                </a:cubicBezTo>
                <a:cubicBezTo>
                  <a:pt x="601" y="1399"/>
                  <a:pt x="580" y="1442"/>
                  <a:pt x="547" y="1475"/>
                </a:cubicBezTo>
                <a:cubicBezTo>
                  <a:pt x="526" y="1496"/>
                  <a:pt x="516" y="1506"/>
                  <a:pt x="526" y="1528"/>
                </a:cubicBezTo>
                <a:cubicBezTo>
                  <a:pt x="526" y="1549"/>
                  <a:pt x="516" y="1582"/>
                  <a:pt x="516" y="1614"/>
                </a:cubicBezTo>
                <a:cubicBezTo>
                  <a:pt x="504" y="1657"/>
                  <a:pt x="504" y="1668"/>
                  <a:pt x="473" y="1678"/>
                </a:cubicBezTo>
                <a:cubicBezTo>
                  <a:pt x="440" y="1689"/>
                  <a:pt x="440" y="1699"/>
                  <a:pt x="440" y="1742"/>
                </a:cubicBezTo>
                <a:cubicBezTo>
                  <a:pt x="430" y="1775"/>
                  <a:pt x="419" y="1796"/>
                  <a:pt x="397" y="1828"/>
                </a:cubicBezTo>
                <a:cubicBezTo>
                  <a:pt x="376" y="1871"/>
                  <a:pt x="376" y="1882"/>
                  <a:pt x="376" y="1925"/>
                </a:cubicBezTo>
                <a:cubicBezTo>
                  <a:pt x="387" y="1978"/>
                  <a:pt x="365" y="2032"/>
                  <a:pt x="311" y="2161"/>
                </a:cubicBezTo>
                <a:cubicBezTo>
                  <a:pt x="290" y="2204"/>
                  <a:pt x="280" y="2236"/>
                  <a:pt x="290" y="2247"/>
                </a:cubicBezTo>
                <a:cubicBezTo>
                  <a:pt x="290" y="2268"/>
                  <a:pt x="280" y="2311"/>
                  <a:pt x="258" y="2354"/>
                </a:cubicBezTo>
                <a:cubicBezTo>
                  <a:pt x="226" y="2407"/>
                  <a:pt x="226" y="2429"/>
                  <a:pt x="237" y="2450"/>
                </a:cubicBezTo>
                <a:cubicBezTo>
                  <a:pt x="247" y="2472"/>
                  <a:pt x="237" y="2526"/>
                  <a:pt x="215" y="2536"/>
                </a:cubicBezTo>
                <a:cubicBezTo>
                  <a:pt x="172" y="2558"/>
                  <a:pt x="118" y="2772"/>
                  <a:pt x="129" y="2848"/>
                </a:cubicBezTo>
                <a:cubicBezTo>
                  <a:pt x="140" y="2869"/>
                  <a:pt x="129" y="2869"/>
                  <a:pt x="118" y="2879"/>
                </a:cubicBezTo>
                <a:cubicBezTo>
                  <a:pt x="97" y="2891"/>
                  <a:pt x="87" y="2901"/>
                  <a:pt x="75" y="2944"/>
                </a:cubicBezTo>
                <a:cubicBezTo>
                  <a:pt x="75" y="2965"/>
                  <a:pt x="65" y="3008"/>
                  <a:pt x="65" y="3030"/>
                </a:cubicBezTo>
                <a:cubicBezTo>
                  <a:pt x="32" y="3105"/>
                  <a:pt x="32" y="3169"/>
                  <a:pt x="32" y="3169"/>
                </a:cubicBezTo>
                <a:cubicBezTo>
                  <a:pt x="54" y="3191"/>
                  <a:pt x="44" y="3266"/>
                  <a:pt x="22" y="3320"/>
                </a:cubicBezTo>
                <a:cubicBezTo>
                  <a:pt x="11" y="3351"/>
                  <a:pt x="1" y="3384"/>
                  <a:pt x="11" y="3416"/>
                </a:cubicBezTo>
                <a:lnTo>
                  <a:pt x="11" y="3513"/>
                </a:lnTo>
                <a:cubicBezTo>
                  <a:pt x="1" y="3577"/>
                  <a:pt x="1" y="3695"/>
                  <a:pt x="11" y="3716"/>
                </a:cubicBezTo>
                <a:cubicBezTo>
                  <a:pt x="11" y="3727"/>
                  <a:pt x="44" y="3749"/>
                  <a:pt x="65" y="3770"/>
                </a:cubicBezTo>
                <a:cubicBezTo>
                  <a:pt x="87" y="3780"/>
                  <a:pt x="118" y="3802"/>
                  <a:pt x="129" y="3813"/>
                </a:cubicBezTo>
                <a:cubicBezTo>
                  <a:pt x="132" y="3816"/>
                  <a:pt x="135" y="3817"/>
                  <a:pt x="138" y="3817"/>
                </a:cubicBezTo>
                <a:cubicBezTo>
                  <a:pt x="146" y="3817"/>
                  <a:pt x="157" y="3807"/>
                  <a:pt x="172" y="3792"/>
                </a:cubicBezTo>
                <a:cubicBezTo>
                  <a:pt x="194" y="3770"/>
                  <a:pt x="226" y="3759"/>
                  <a:pt x="237" y="3759"/>
                </a:cubicBezTo>
                <a:cubicBezTo>
                  <a:pt x="268" y="3759"/>
                  <a:pt x="268" y="3749"/>
                  <a:pt x="280" y="3727"/>
                </a:cubicBezTo>
                <a:cubicBezTo>
                  <a:pt x="280" y="3706"/>
                  <a:pt x="290" y="3663"/>
                  <a:pt x="290" y="3620"/>
                </a:cubicBezTo>
                <a:cubicBezTo>
                  <a:pt x="301" y="3587"/>
                  <a:pt x="311" y="3523"/>
                  <a:pt x="311" y="3480"/>
                </a:cubicBezTo>
                <a:cubicBezTo>
                  <a:pt x="311" y="3448"/>
                  <a:pt x="333" y="3384"/>
                  <a:pt x="344" y="3341"/>
                </a:cubicBezTo>
                <a:cubicBezTo>
                  <a:pt x="376" y="3212"/>
                  <a:pt x="408" y="3084"/>
                  <a:pt x="408" y="3019"/>
                </a:cubicBezTo>
                <a:cubicBezTo>
                  <a:pt x="408" y="2987"/>
                  <a:pt x="419" y="2955"/>
                  <a:pt x="430" y="2933"/>
                </a:cubicBezTo>
                <a:cubicBezTo>
                  <a:pt x="451" y="2891"/>
                  <a:pt x="483" y="2751"/>
                  <a:pt x="483" y="2665"/>
                </a:cubicBezTo>
                <a:cubicBezTo>
                  <a:pt x="483" y="2622"/>
                  <a:pt x="494" y="2600"/>
                  <a:pt x="504" y="2600"/>
                </a:cubicBezTo>
                <a:cubicBezTo>
                  <a:pt x="516" y="2590"/>
                  <a:pt x="516" y="2579"/>
                  <a:pt x="516" y="2558"/>
                </a:cubicBezTo>
                <a:cubicBezTo>
                  <a:pt x="526" y="2536"/>
                  <a:pt x="526" y="2515"/>
                  <a:pt x="623" y="2247"/>
                </a:cubicBezTo>
                <a:cubicBezTo>
                  <a:pt x="644" y="2183"/>
                  <a:pt x="655" y="2118"/>
                  <a:pt x="655" y="2107"/>
                </a:cubicBezTo>
                <a:cubicBezTo>
                  <a:pt x="655" y="2075"/>
                  <a:pt x="687" y="1990"/>
                  <a:pt x="719" y="1968"/>
                </a:cubicBezTo>
                <a:cubicBezTo>
                  <a:pt x="740" y="1957"/>
                  <a:pt x="773" y="1871"/>
                  <a:pt x="762" y="1807"/>
                </a:cubicBezTo>
                <a:cubicBezTo>
                  <a:pt x="762" y="1785"/>
                  <a:pt x="762" y="1742"/>
                  <a:pt x="773" y="1732"/>
                </a:cubicBezTo>
                <a:cubicBezTo>
                  <a:pt x="783" y="1699"/>
                  <a:pt x="848" y="1614"/>
                  <a:pt x="869" y="1592"/>
                </a:cubicBezTo>
                <a:cubicBezTo>
                  <a:pt x="880" y="1592"/>
                  <a:pt x="891" y="1560"/>
                  <a:pt x="902" y="1518"/>
                </a:cubicBezTo>
                <a:cubicBezTo>
                  <a:pt x="912" y="1475"/>
                  <a:pt x="923" y="1432"/>
                  <a:pt x="933" y="1432"/>
                </a:cubicBezTo>
                <a:cubicBezTo>
                  <a:pt x="955" y="1399"/>
                  <a:pt x="1041" y="1260"/>
                  <a:pt x="1052" y="1239"/>
                </a:cubicBezTo>
                <a:cubicBezTo>
                  <a:pt x="1052" y="1228"/>
                  <a:pt x="1084" y="1206"/>
                  <a:pt x="1105" y="1174"/>
                </a:cubicBezTo>
                <a:cubicBezTo>
                  <a:pt x="1148" y="1142"/>
                  <a:pt x="1202" y="1077"/>
                  <a:pt x="1202" y="1056"/>
                </a:cubicBezTo>
                <a:cubicBezTo>
                  <a:pt x="1202" y="1046"/>
                  <a:pt x="1212" y="1034"/>
                  <a:pt x="1224" y="1034"/>
                </a:cubicBezTo>
                <a:cubicBezTo>
                  <a:pt x="1255" y="1013"/>
                  <a:pt x="1320" y="949"/>
                  <a:pt x="1320" y="927"/>
                </a:cubicBezTo>
                <a:cubicBezTo>
                  <a:pt x="1320" y="910"/>
                  <a:pt x="1348" y="892"/>
                  <a:pt x="1376" y="892"/>
                </a:cubicBezTo>
                <a:cubicBezTo>
                  <a:pt x="1382" y="892"/>
                  <a:pt x="1389" y="893"/>
                  <a:pt x="1395" y="895"/>
                </a:cubicBezTo>
                <a:cubicBezTo>
                  <a:pt x="1400" y="901"/>
                  <a:pt x="1408" y="903"/>
                  <a:pt x="1420" y="903"/>
                </a:cubicBezTo>
                <a:cubicBezTo>
                  <a:pt x="1432" y="903"/>
                  <a:pt x="1448" y="901"/>
                  <a:pt x="1470" y="895"/>
                </a:cubicBezTo>
                <a:cubicBezTo>
                  <a:pt x="1485" y="893"/>
                  <a:pt x="1502" y="892"/>
                  <a:pt x="1520" y="892"/>
                </a:cubicBezTo>
                <a:cubicBezTo>
                  <a:pt x="1599" y="892"/>
                  <a:pt x="1688" y="912"/>
                  <a:pt x="1706" y="938"/>
                </a:cubicBezTo>
                <a:cubicBezTo>
                  <a:pt x="1706" y="949"/>
                  <a:pt x="1727" y="960"/>
                  <a:pt x="1738" y="970"/>
                </a:cubicBezTo>
                <a:cubicBezTo>
                  <a:pt x="1792" y="992"/>
                  <a:pt x="1877" y="1067"/>
                  <a:pt x="1899" y="1099"/>
                </a:cubicBezTo>
                <a:cubicBezTo>
                  <a:pt x="1910" y="1131"/>
                  <a:pt x="1910" y="1142"/>
                  <a:pt x="1889" y="1185"/>
                </a:cubicBezTo>
                <a:cubicBezTo>
                  <a:pt x="1867" y="1217"/>
                  <a:pt x="1846" y="1260"/>
                  <a:pt x="1835" y="1270"/>
                </a:cubicBezTo>
                <a:cubicBezTo>
                  <a:pt x="1824" y="1282"/>
                  <a:pt x="1813" y="1303"/>
                  <a:pt x="1803" y="1313"/>
                </a:cubicBezTo>
                <a:cubicBezTo>
                  <a:pt x="1792" y="1324"/>
                  <a:pt x="1781" y="1346"/>
                  <a:pt x="1770" y="1346"/>
                </a:cubicBezTo>
                <a:cubicBezTo>
                  <a:pt x="1749" y="1356"/>
                  <a:pt x="1738" y="1367"/>
                  <a:pt x="1738" y="1389"/>
                </a:cubicBezTo>
                <a:cubicBezTo>
                  <a:pt x="1738" y="1410"/>
                  <a:pt x="1717" y="1442"/>
                  <a:pt x="1695" y="1475"/>
                </a:cubicBezTo>
                <a:cubicBezTo>
                  <a:pt x="1641" y="1528"/>
                  <a:pt x="1631" y="1539"/>
                  <a:pt x="1663" y="1582"/>
                </a:cubicBezTo>
                <a:lnTo>
                  <a:pt x="1684" y="1625"/>
                </a:lnTo>
                <a:lnTo>
                  <a:pt x="1641" y="1635"/>
                </a:lnTo>
                <a:cubicBezTo>
                  <a:pt x="1610" y="1657"/>
                  <a:pt x="1610" y="1657"/>
                  <a:pt x="1610" y="1711"/>
                </a:cubicBezTo>
                <a:cubicBezTo>
                  <a:pt x="1599" y="1754"/>
                  <a:pt x="1599" y="1764"/>
                  <a:pt x="1545" y="1861"/>
                </a:cubicBezTo>
                <a:cubicBezTo>
                  <a:pt x="1524" y="1914"/>
                  <a:pt x="1470" y="2011"/>
                  <a:pt x="1448" y="2075"/>
                </a:cubicBezTo>
                <a:cubicBezTo>
                  <a:pt x="1405" y="2161"/>
                  <a:pt x="1395" y="2183"/>
                  <a:pt x="1405" y="2204"/>
                </a:cubicBezTo>
                <a:cubicBezTo>
                  <a:pt x="1417" y="2225"/>
                  <a:pt x="1405" y="2236"/>
                  <a:pt x="1395" y="2257"/>
                </a:cubicBezTo>
                <a:cubicBezTo>
                  <a:pt x="1341" y="2333"/>
                  <a:pt x="1331" y="2354"/>
                  <a:pt x="1341" y="2386"/>
                </a:cubicBezTo>
                <a:cubicBezTo>
                  <a:pt x="1352" y="2407"/>
                  <a:pt x="1341" y="2440"/>
                  <a:pt x="1298" y="2569"/>
                </a:cubicBezTo>
                <a:cubicBezTo>
                  <a:pt x="1288" y="2600"/>
                  <a:pt x="1277" y="2655"/>
                  <a:pt x="1288" y="2676"/>
                </a:cubicBezTo>
                <a:cubicBezTo>
                  <a:pt x="1288" y="2697"/>
                  <a:pt x="1277" y="2729"/>
                  <a:pt x="1277" y="2740"/>
                </a:cubicBezTo>
                <a:cubicBezTo>
                  <a:pt x="1266" y="2740"/>
                  <a:pt x="1266" y="2772"/>
                  <a:pt x="1266" y="2794"/>
                </a:cubicBezTo>
                <a:cubicBezTo>
                  <a:pt x="1277" y="2826"/>
                  <a:pt x="1266" y="2848"/>
                  <a:pt x="1255" y="2858"/>
                </a:cubicBezTo>
                <a:cubicBezTo>
                  <a:pt x="1245" y="2858"/>
                  <a:pt x="1245" y="2879"/>
                  <a:pt x="1245" y="2891"/>
                </a:cubicBezTo>
                <a:cubicBezTo>
                  <a:pt x="1245" y="2912"/>
                  <a:pt x="1224" y="2944"/>
                  <a:pt x="1202" y="2976"/>
                </a:cubicBezTo>
                <a:cubicBezTo>
                  <a:pt x="1169" y="3041"/>
                  <a:pt x="1169" y="3041"/>
                  <a:pt x="1191" y="3072"/>
                </a:cubicBezTo>
                <a:cubicBezTo>
                  <a:pt x="1202" y="3094"/>
                  <a:pt x="1202" y="3126"/>
                  <a:pt x="1191" y="3158"/>
                </a:cubicBezTo>
                <a:cubicBezTo>
                  <a:pt x="1169" y="3234"/>
                  <a:pt x="1159" y="3341"/>
                  <a:pt x="1159" y="3373"/>
                </a:cubicBezTo>
                <a:lnTo>
                  <a:pt x="1159" y="3427"/>
                </a:lnTo>
                <a:cubicBezTo>
                  <a:pt x="1138" y="3470"/>
                  <a:pt x="1138" y="3534"/>
                  <a:pt x="1159" y="3556"/>
                </a:cubicBezTo>
                <a:cubicBezTo>
                  <a:pt x="1181" y="3577"/>
                  <a:pt x="1181" y="3673"/>
                  <a:pt x="1159" y="3716"/>
                </a:cubicBezTo>
                <a:cubicBezTo>
                  <a:pt x="1138" y="3737"/>
                  <a:pt x="1138" y="3759"/>
                  <a:pt x="1148" y="3823"/>
                </a:cubicBezTo>
                <a:lnTo>
                  <a:pt x="1148" y="3909"/>
                </a:lnTo>
                <a:cubicBezTo>
                  <a:pt x="1138" y="3920"/>
                  <a:pt x="1138" y="3931"/>
                  <a:pt x="1138" y="3952"/>
                </a:cubicBezTo>
                <a:lnTo>
                  <a:pt x="1138" y="4038"/>
                </a:lnTo>
                <a:cubicBezTo>
                  <a:pt x="1138" y="4070"/>
                  <a:pt x="1138" y="4113"/>
                  <a:pt x="1148" y="4135"/>
                </a:cubicBezTo>
                <a:cubicBezTo>
                  <a:pt x="1148" y="4156"/>
                  <a:pt x="1159" y="4209"/>
                  <a:pt x="1159" y="4263"/>
                </a:cubicBezTo>
                <a:cubicBezTo>
                  <a:pt x="1169" y="4306"/>
                  <a:pt x="1181" y="4371"/>
                  <a:pt x="1202" y="4392"/>
                </a:cubicBezTo>
                <a:lnTo>
                  <a:pt x="1224" y="4457"/>
                </a:lnTo>
                <a:cubicBezTo>
                  <a:pt x="1224" y="4457"/>
                  <a:pt x="1234" y="4499"/>
                  <a:pt x="1255" y="4542"/>
                </a:cubicBezTo>
                <a:cubicBezTo>
                  <a:pt x="1277" y="4585"/>
                  <a:pt x="1288" y="4638"/>
                  <a:pt x="1298" y="4660"/>
                </a:cubicBezTo>
                <a:cubicBezTo>
                  <a:pt x="1298" y="4693"/>
                  <a:pt x="1309" y="4703"/>
                  <a:pt x="1352" y="4703"/>
                </a:cubicBezTo>
                <a:cubicBezTo>
                  <a:pt x="1384" y="4714"/>
                  <a:pt x="1395" y="4724"/>
                  <a:pt x="1395" y="4735"/>
                </a:cubicBezTo>
                <a:cubicBezTo>
                  <a:pt x="1395" y="4746"/>
                  <a:pt x="1405" y="4757"/>
                  <a:pt x="1427" y="4767"/>
                </a:cubicBezTo>
                <a:cubicBezTo>
                  <a:pt x="1448" y="4778"/>
                  <a:pt x="1481" y="4810"/>
                  <a:pt x="1481" y="4832"/>
                </a:cubicBezTo>
                <a:lnTo>
                  <a:pt x="1502" y="4864"/>
                </a:lnTo>
                <a:lnTo>
                  <a:pt x="1556" y="4853"/>
                </a:lnTo>
                <a:cubicBezTo>
                  <a:pt x="1599" y="4853"/>
                  <a:pt x="1631" y="4864"/>
                  <a:pt x="1653" y="4874"/>
                </a:cubicBezTo>
                <a:cubicBezTo>
                  <a:pt x="1663" y="4885"/>
                  <a:pt x="1674" y="4891"/>
                  <a:pt x="1687" y="4891"/>
                </a:cubicBezTo>
                <a:cubicBezTo>
                  <a:pt x="1701" y="4891"/>
                  <a:pt x="1717" y="4885"/>
                  <a:pt x="1738" y="4874"/>
                </a:cubicBezTo>
                <a:cubicBezTo>
                  <a:pt x="1781" y="4864"/>
                  <a:pt x="1835" y="4843"/>
                  <a:pt x="1867" y="4821"/>
                </a:cubicBezTo>
                <a:cubicBezTo>
                  <a:pt x="1931" y="4800"/>
                  <a:pt x="1931" y="4789"/>
                  <a:pt x="1953" y="4746"/>
                </a:cubicBezTo>
                <a:cubicBezTo>
                  <a:pt x="1972" y="4700"/>
                  <a:pt x="1998" y="4669"/>
                  <a:pt x="2026" y="4669"/>
                </a:cubicBezTo>
                <a:cubicBezTo>
                  <a:pt x="2030" y="4669"/>
                  <a:pt x="2034" y="4670"/>
                  <a:pt x="2039" y="4671"/>
                </a:cubicBezTo>
                <a:cubicBezTo>
                  <a:pt x="2039" y="4675"/>
                  <a:pt x="2040" y="4676"/>
                  <a:pt x="2042" y="4676"/>
                </a:cubicBezTo>
                <a:cubicBezTo>
                  <a:pt x="2046" y="4676"/>
                  <a:pt x="2053" y="4671"/>
                  <a:pt x="2060" y="4671"/>
                </a:cubicBezTo>
                <a:cubicBezTo>
                  <a:pt x="2082" y="4660"/>
                  <a:pt x="2156" y="4510"/>
                  <a:pt x="2189" y="4435"/>
                </a:cubicBezTo>
                <a:cubicBezTo>
                  <a:pt x="2242" y="4306"/>
                  <a:pt x="2253" y="4295"/>
                  <a:pt x="2242" y="4285"/>
                </a:cubicBezTo>
                <a:cubicBezTo>
                  <a:pt x="2242" y="4274"/>
                  <a:pt x="2253" y="4231"/>
                  <a:pt x="2285" y="4156"/>
                </a:cubicBezTo>
                <a:lnTo>
                  <a:pt x="2339" y="4038"/>
                </a:lnTo>
                <a:lnTo>
                  <a:pt x="2318" y="4006"/>
                </a:lnTo>
                <a:cubicBezTo>
                  <a:pt x="2306" y="3973"/>
                  <a:pt x="2306" y="3973"/>
                  <a:pt x="2328" y="3963"/>
                </a:cubicBezTo>
                <a:cubicBezTo>
                  <a:pt x="2349" y="3952"/>
                  <a:pt x="2349" y="3952"/>
                  <a:pt x="2349" y="3888"/>
                </a:cubicBezTo>
                <a:cubicBezTo>
                  <a:pt x="2349" y="3845"/>
                  <a:pt x="2361" y="3792"/>
                  <a:pt x="2371" y="3759"/>
                </a:cubicBezTo>
                <a:cubicBezTo>
                  <a:pt x="2392" y="3716"/>
                  <a:pt x="2392" y="3695"/>
                  <a:pt x="2382" y="3673"/>
                </a:cubicBezTo>
                <a:cubicBezTo>
                  <a:pt x="2371" y="3663"/>
                  <a:pt x="2371" y="3641"/>
                  <a:pt x="2382" y="3630"/>
                </a:cubicBezTo>
                <a:cubicBezTo>
                  <a:pt x="2382" y="3609"/>
                  <a:pt x="2392" y="3577"/>
                  <a:pt x="2392" y="3556"/>
                </a:cubicBezTo>
                <a:cubicBezTo>
                  <a:pt x="2403" y="3534"/>
                  <a:pt x="2403" y="3491"/>
                  <a:pt x="2403" y="3459"/>
                </a:cubicBezTo>
                <a:cubicBezTo>
                  <a:pt x="2414" y="3427"/>
                  <a:pt x="2425" y="3416"/>
                  <a:pt x="2435" y="3394"/>
                </a:cubicBezTo>
                <a:cubicBezTo>
                  <a:pt x="2457" y="3384"/>
                  <a:pt x="2457" y="3373"/>
                  <a:pt x="2457" y="3308"/>
                </a:cubicBezTo>
                <a:cubicBezTo>
                  <a:pt x="2446" y="3266"/>
                  <a:pt x="2446" y="3201"/>
                  <a:pt x="2457" y="3169"/>
                </a:cubicBezTo>
                <a:cubicBezTo>
                  <a:pt x="2457" y="3126"/>
                  <a:pt x="2468" y="3072"/>
                  <a:pt x="2457" y="3041"/>
                </a:cubicBezTo>
                <a:cubicBezTo>
                  <a:pt x="2457" y="3008"/>
                  <a:pt x="2468" y="2965"/>
                  <a:pt x="2468" y="2944"/>
                </a:cubicBezTo>
                <a:cubicBezTo>
                  <a:pt x="2489" y="2901"/>
                  <a:pt x="2489" y="2772"/>
                  <a:pt x="2457" y="2708"/>
                </a:cubicBezTo>
                <a:cubicBezTo>
                  <a:pt x="2446" y="2686"/>
                  <a:pt x="2457" y="2665"/>
                  <a:pt x="2468" y="2622"/>
                </a:cubicBezTo>
                <a:cubicBezTo>
                  <a:pt x="2478" y="2590"/>
                  <a:pt x="2489" y="2547"/>
                  <a:pt x="2478" y="2536"/>
                </a:cubicBezTo>
                <a:cubicBezTo>
                  <a:pt x="2478" y="2515"/>
                  <a:pt x="2478" y="2472"/>
                  <a:pt x="2489" y="2450"/>
                </a:cubicBezTo>
                <a:cubicBezTo>
                  <a:pt x="2500" y="2397"/>
                  <a:pt x="2500" y="2376"/>
                  <a:pt x="2468" y="2247"/>
                </a:cubicBezTo>
                <a:cubicBezTo>
                  <a:pt x="2457" y="2204"/>
                  <a:pt x="2457" y="2150"/>
                  <a:pt x="2457" y="2118"/>
                </a:cubicBezTo>
                <a:cubicBezTo>
                  <a:pt x="2468" y="2032"/>
                  <a:pt x="2468" y="2000"/>
                  <a:pt x="2446" y="1957"/>
                </a:cubicBezTo>
                <a:cubicBezTo>
                  <a:pt x="2446" y="1935"/>
                  <a:pt x="2435" y="1904"/>
                  <a:pt x="2435" y="1882"/>
                </a:cubicBezTo>
                <a:cubicBezTo>
                  <a:pt x="2435" y="1861"/>
                  <a:pt x="2425" y="1839"/>
                  <a:pt x="2414" y="1828"/>
                </a:cubicBezTo>
                <a:cubicBezTo>
                  <a:pt x="2392" y="1807"/>
                  <a:pt x="2382" y="1742"/>
                  <a:pt x="2392" y="1689"/>
                </a:cubicBezTo>
                <a:cubicBezTo>
                  <a:pt x="2403" y="1668"/>
                  <a:pt x="2392" y="1625"/>
                  <a:pt x="2382" y="1582"/>
                </a:cubicBezTo>
                <a:cubicBezTo>
                  <a:pt x="2371" y="1539"/>
                  <a:pt x="2361" y="1463"/>
                  <a:pt x="2361" y="1432"/>
                </a:cubicBezTo>
                <a:cubicBezTo>
                  <a:pt x="2361" y="1356"/>
                  <a:pt x="2361" y="1356"/>
                  <a:pt x="2306" y="1292"/>
                </a:cubicBezTo>
                <a:cubicBezTo>
                  <a:pt x="2275" y="1260"/>
                  <a:pt x="2264" y="1196"/>
                  <a:pt x="2285" y="1142"/>
                </a:cubicBezTo>
                <a:cubicBezTo>
                  <a:pt x="2296" y="1120"/>
                  <a:pt x="2328" y="1077"/>
                  <a:pt x="2361" y="1046"/>
                </a:cubicBezTo>
                <a:cubicBezTo>
                  <a:pt x="2392" y="1003"/>
                  <a:pt x="2446" y="949"/>
                  <a:pt x="2468" y="917"/>
                </a:cubicBezTo>
                <a:cubicBezTo>
                  <a:pt x="2500" y="884"/>
                  <a:pt x="2542" y="831"/>
                  <a:pt x="2575" y="788"/>
                </a:cubicBezTo>
                <a:cubicBezTo>
                  <a:pt x="2607" y="756"/>
                  <a:pt x="2661" y="713"/>
                  <a:pt x="2682" y="681"/>
                </a:cubicBezTo>
                <a:cubicBezTo>
                  <a:pt x="2704" y="648"/>
                  <a:pt x="2725" y="627"/>
                  <a:pt x="2747" y="617"/>
                </a:cubicBezTo>
                <a:cubicBezTo>
                  <a:pt x="2768" y="617"/>
                  <a:pt x="2800" y="584"/>
                  <a:pt x="2821" y="562"/>
                </a:cubicBezTo>
                <a:cubicBezTo>
                  <a:pt x="2854" y="531"/>
                  <a:pt x="2886" y="509"/>
                  <a:pt x="2897" y="509"/>
                </a:cubicBezTo>
                <a:cubicBezTo>
                  <a:pt x="2918" y="509"/>
                  <a:pt x="2961" y="488"/>
                  <a:pt x="2993" y="466"/>
                </a:cubicBezTo>
                <a:cubicBezTo>
                  <a:pt x="3052" y="417"/>
                  <a:pt x="3156" y="368"/>
                  <a:pt x="3190" y="368"/>
                </a:cubicBezTo>
                <a:cubicBezTo>
                  <a:pt x="3193" y="368"/>
                  <a:pt x="3195" y="369"/>
                  <a:pt x="3197" y="369"/>
                </a:cubicBezTo>
                <a:cubicBezTo>
                  <a:pt x="3207" y="369"/>
                  <a:pt x="3240" y="369"/>
                  <a:pt x="3262" y="359"/>
                </a:cubicBezTo>
                <a:cubicBezTo>
                  <a:pt x="3293" y="338"/>
                  <a:pt x="3315" y="338"/>
                  <a:pt x="3326" y="338"/>
                </a:cubicBezTo>
                <a:lnTo>
                  <a:pt x="3422" y="338"/>
                </a:lnTo>
                <a:cubicBezTo>
                  <a:pt x="3444" y="334"/>
                  <a:pt x="3459" y="331"/>
                  <a:pt x="3473" y="331"/>
                </a:cubicBezTo>
                <a:cubicBezTo>
                  <a:pt x="3501" y="331"/>
                  <a:pt x="3523" y="341"/>
                  <a:pt x="3572" y="369"/>
                </a:cubicBezTo>
                <a:cubicBezTo>
                  <a:pt x="3679" y="423"/>
                  <a:pt x="3691" y="434"/>
                  <a:pt x="3787" y="691"/>
                </a:cubicBezTo>
                <a:cubicBezTo>
                  <a:pt x="3830" y="810"/>
                  <a:pt x="3830" y="841"/>
                  <a:pt x="3819" y="863"/>
                </a:cubicBezTo>
                <a:cubicBezTo>
                  <a:pt x="3819" y="874"/>
                  <a:pt x="3819" y="917"/>
                  <a:pt x="3830" y="949"/>
                </a:cubicBezTo>
                <a:cubicBezTo>
                  <a:pt x="3851" y="981"/>
                  <a:pt x="3862" y="1046"/>
                  <a:pt x="3862" y="1077"/>
                </a:cubicBezTo>
                <a:cubicBezTo>
                  <a:pt x="3862" y="1120"/>
                  <a:pt x="3872" y="1217"/>
                  <a:pt x="3894" y="1292"/>
                </a:cubicBezTo>
                <a:lnTo>
                  <a:pt x="3927" y="1432"/>
                </a:lnTo>
                <a:lnTo>
                  <a:pt x="3884" y="1485"/>
                </a:lnTo>
                <a:cubicBezTo>
                  <a:pt x="3862" y="1506"/>
                  <a:pt x="3841" y="1528"/>
                  <a:pt x="3830" y="1528"/>
                </a:cubicBezTo>
                <a:cubicBezTo>
                  <a:pt x="3808" y="1528"/>
                  <a:pt x="3798" y="1539"/>
                  <a:pt x="3755" y="1625"/>
                </a:cubicBezTo>
                <a:cubicBezTo>
                  <a:pt x="3701" y="1732"/>
                  <a:pt x="3669" y="1796"/>
                  <a:pt x="3637" y="1828"/>
                </a:cubicBezTo>
                <a:cubicBezTo>
                  <a:pt x="3615" y="1839"/>
                  <a:pt x="3605" y="1850"/>
                  <a:pt x="3605" y="1861"/>
                </a:cubicBezTo>
                <a:cubicBezTo>
                  <a:pt x="3605" y="1861"/>
                  <a:pt x="3594" y="1871"/>
                  <a:pt x="3572" y="1882"/>
                </a:cubicBezTo>
                <a:cubicBezTo>
                  <a:pt x="3551" y="1893"/>
                  <a:pt x="3540" y="1904"/>
                  <a:pt x="3540" y="1935"/>
                </a:cubicBezTo>
                <a:cubicBezTo>
                  <a:pt x="3529" y="1957"/>
                  <a:pt x="3519" y="1978"/>
                  <a:pt x="3508" y="1978"/>
                </a:cubicBezTo>
                <a:cubicBezTo>
                  <a:pt x="3508" y="1978"/>
                  <a:pt x="3486" y="2021"/>
                  <a:pt x="3465" y="2086"/>
                </a:cubicBezTo>
                <a:cubicBezTo>
                  <a:pt x="3443" y="2150"/>
                  <a:pt x="3412" y="2214"/>
                  <a:pt x="3401" y="2225"/>
                </a:cubicBezTo>
                <a:cubicBezTo>
                  <a:pt x="3390" y="2236"/>
                  <a:pt x="3390" y="2268"/>
                  <a:pt x="3390" y="2300"/>
                </a:cubicBezTo>
                <a:cubicBezTo>
                  <a:pt x="3390" y="2354"/>
                  <a:pt x="3390" y="2376"/>
                  <a:pt x="3336" y="2504"/>
                </a:cubicBezTo>
                <a:cubicBezTo>
                  <a:pt x="3283" y="2655"/>
                  <a:pt x="3272" y="2655"/>
                  <a:pt x="3293" y="2686"/>
                </a:cubicBezTo>
                <a:cubicBezTo>
                  <a:pt x="3315" y="2719"/>
                  <a:pt x="3293" y="2815"/>
                  <a:pt x="3262" y="2858"/>
                </a:cubicBezTo>
                <a:cubicBezTo>
                  <a:pt x="3229" y="2901"/>
                  <a:pt x="3229" y="2901"/>
                  <a:pt x="3250" y="2987"/>
                </a:cubicBezTo>
                <a:cubicBezTo>
                  <a:pt x="3262" y="3030"/>
                  <a:pt x="3262" y="3072"/>
                  <a:pt x="3262" y="3084"/>
                </a:cubicBezTo>
                <a:cubicBezTo>
                  <a:pt x="3250" y="3105"/>
                  <a:pt x="3262" y="3191"/>
                  <a:pt x="3272" y="3201"/>
                </a:cubicBezTo>
                <a:cubicBezTo>
                  <a:pt x="3283" y="3212"/>
                  <a:pt x="3315" y="3373"/>
                  <a:pt x="3315" y="3470"/>
                </a:cubicBezTo>
                <a:cubicBezTo>
                  <a:pt x="3326" y="3501"/>
                  <a:pt x="3379" y="3598"/>
                  <a:pt x="3401" y="3609"/>
                </a:cubicBezTo>
                <a:cubicBezTo>
                  <a:pt x="3412" y="3609"/>
                  <a:pt x="3455" y="3706"/>
                  <a:pt x="3455" y="3727"/>
                </a:cubicBezTo>
                <a:cubicBezTo>
                  <a:pt x="3443" y="3727"/>
                  <a:pt x="3486" y="3749"/>
                  <a:pt x="3540" y="3770"/>
                </a:cubicBezTo>
                <a:lnTo>
                  <a:pt x="3626" y="3802"/>
                </a:lnTo>
                <a:lnTo>
                  <a:pt x="3701" y="3770"/>
                </a:lnTo>
                <a:cubicBezTo>
                  <a:pt x="3808" y="3737"/>
                  <a:pt x="3915" y="3663"/>
                  <a:pt x="3937" y="3609"/>
                </a:cubicBezTo>
                <a:lnTo>
                  <a:pt x="3969" y="3577"/>
                </a:lnTo>
                <a:cubicBezTo>
                  <a:pt x="4001" y="3566"/>
                  <a:pt x="4012" y="3556"/>
                  <a:pt x="4023" y="3513"/>
                </a:cubicBezTo>
                <a:cubicBezTo>
                  <a:pt x="4023" y="3491"/>
                  <a:pt x="4034" y="3448"/>
                  <a:pt x="4044" y="3416"/>
                </a:cubicBezTo>
                <a:cubicBezTo>
                  <a:pt x="4055" y="3384"/>
                  <a:pt x="4066" y="3341"/>
                  <a:pt x="4066" y="3320"/>
                </a:cubicBezTo>
                <a:cubicBezTo>
                  <a:pt x="4077" y="3287"/>
                  <a:pt x="4077" y="3277"/>
                  <a:pt x="4098" y="3277"/>
                </a:cubicBezTo>
                <a:cubicBezTo>
                  <a:pt x="4120" y="3277"/>
                  <a:pt x="4130" y="3255"/>
                  <a:pt x="4120" y="3201"/>
                </a:cubicBezTo>
                <a:cubicBezTo>
                  <a:pt x="4120" y="3094"/>
                  <a:pt x="4120" y="3051"/>
                  <a:pt x="4130" y="3041"/>
                </a:cubicBezTo>
                <a:cubicBezTo>
                  <a:pt x="4130" y="3041"/>
                  <a:pt x="4141" y="3019"/>
                  <a:pt x="4141" y="2998"/>
                </a:cubicBezTo>
                <a:cubicBezTo>
                  <a:pt x="4141" y="2955"/>
                  <a:pt x="4141" y="2944"/>
                  <a:pt x="4151" y="2933"/>
                </a:cubicBezTo>
                <a:cubicBezTo>
                  <a:pt x="4184" y="2912"/>
                  <a:pt x="4184" y="2901"/>
                  <a:pt x="4151" y="2762"/>
                </a:cubicBezTo>
                <a:cubicBezTo>
                  <a:pt x="4141" y="2708"/>
                  <a:pt x="4151" y="2676"/>
                  <a:pt x="4163" y="2633"/>
                </a:cubicBezTo>
                <a:cubicBezTo>
                  <a:pt x="4184" y="2590"/>
                  <a:pt x="4184" y="2536"/>
                  <a:pt x="4194" y="2440"/>
                </a:cubicBezTo>
                <a:cubicBezTo>
                  <a:pt x="4194" y="2343"/>
                  <a:pt x="4205" y="2290"/>
                  <a:pt x="4227" y="2247"/>
                </a:cubicBezTo>
                <a:cubicBezTo>
                  <a:pt x="4237" y="2193"/>
                  <a:pt x="4248" y="2171"/>
                  <a:pt x="4227" y="2150"/>
                </a:cubicBezTo>
                <a:cubicBezTo>
                  <a:pt x="4216" y="2129"/>
                  <a:pt x="4216" y="2107"/>
                  <a:pt x="4227" y="2086"/>
                </a:cubicBezTo>
                <a:cubicBezTo>
                  <a:pt x="4237" y="2064"/>
                  <a:pt x="4237" y="2043"/>
                  <a:pt x="4227" y="2021"/>
                </a:cubicBezTo>
                <a:cubicBezTo>
                  <a:pt x="4205" y="1990"/>
                  <a:pt x="4205" y="1935"/>
                  <a:pt x="4216" y="1904"/>
                </a:cubicBezTo>
                <a:cubicBezTo>
                  <a:pt x="4227" y="1893"/>
                  <a:pt x="4227" y="1871"/>
                  <a:pt x="4227" y="1850"/>
                </a:cubicBezTo>
                <a:cubicBezTo>
                  <a:pt x="4216" y="1828"/>
                  <a:pt x="4216" y="1796"/>
                  <a:pt x="4227" y="1785"/>
                </a:cubicBezTo>
                <a:lnTo>
                  <a:pt x="4227" y="1742"/>
                </a:lnTo>
                <a:cubicBezTo>
                  <a:pt x="4216" y="1721"/>
                  <a:pt x="4216" y="1689"/>
                  <a:pt x="4216" y="1668"/>
                </a:cubicBezTo>
                <a:cubicBezTo>
                  <a:pt x="4227" y="1603"/>
                  <a:pt x="4237" y="1571"/>
                  <a:pt x="4313" y="1528"/>
                </a:cubicBezTo>
                <a:cubicBezTo>
                  <a:pt x="4344" y="1496"/>
                  <a:pt x="4387" y="1463"/>
                  <a:pt x="4409" y="1453"/>
                </a:cubicBezTo>
                <a:cubicBezTo>
                  <a:pt x="4420" y="1432"/>
                  <a:pt x="4441" y="1410"/>
                  <a:pt x="4463" y="1389"/>
                </a:cubicBezTo>
                <a:cubicBezTo>
                  <a:pt x="4473" y="1378"/>
                  <a:pt x="4495" y="1356"/>
                  <a:pt x="4495" y="1346"/>
                </a:cubicBezTo>
                <a:cubicBezTo>
                  <a:pt x="4506" y="1324"/>
                  <a:pt x="4666" y="1228"/>
                  <a:pt x="4763" y="1174"/>
                </a:cubicBezTo>
                <a:cubicBezTo>
                  <a:pt x="4892" y="1120"/>
                  <a:pt x="4913" y="1120"/>
                  <a:pt x="4988" y="1120"/>
                </a:cubicBezTo>
                <a:cubicBezTo>
                  <a:pt x="5138" y="1131"/>
                  <a:pt x="5267" y="1185"/>
                  <a:pt x="5353" y="1260"/>
                </a:cubicBezTo>
                <a:cubicBezTo>
                  <a:pt x="5374" y="1292"/>
                  <a:pt x="5428" y="1378"/>
                  <a:pt x="5450" y="1432"/>
                </a:cubicBezTo>
                <a:cubicBezTo>
                  <a:pt x="5450" y="1442"/>
                  <a:pt x="5471" y="1475"/>
                  <a:pt x="5481" y="1506"/>
                </a:cubicBezTo>
                <a:cubicBezTo>
                  <a:pt x="5535" y="1582"/>
                  <a:pt x="5535" y="1614"/>
                  <a:pt x="5493" y="1689"/>
                </a:cubicBezTo>
                <a:cubicBezTo>
                  <a:pt x="5471" y="1732"/>
                  <a:pt x="5450" y="1764"/>
                  <a:pt x="5450" y="1785"/>
                </a:cubicBezTo>
                <a:cubicBezTo>
                  <a:pt x="5450" y="1807"/>
                  <a:pt x="5439" y="1839"/>
                  <a:pt x="5428" y="1861"/>
                </a:cubicBezTo>
                <a:cubicBezTo>
                  <a:pt x="5417" y="1882"/>
                  <a:pt x="5407" y="1904"/>
                  <a:pt x="5417" y="1925"/>
                </a:cubicBezTo>
                <a:cubicBezTo>
                  <a:pt x="5417" y="1935"/>
                  <a:pt x="5417" y="1968"/>
                  <a:pt x="5396" y="2011"/>
                </a:cubicBezTo>
                <a:cubicBezTo>
                  <a:pt x="5385" y="2054"/>
                  <a:pt x="5374" y="2097"/>
                  <a:pt x="5374" y="2118"/>
                </a:cubicBezTo>
                <a:cubicBezTo>
                  <a:pt x="5374" y="2183"/>
                  <a:pt x="5353" y="2290"/>
                  <a:pt x="5331" y="2322"/>
                </a:cubicBezTo>
                <a:cubicBezTo>
                  <a:pt x="5321" y="2333"/>
                  <a:pt x="5321" y="2365"/>
                  <a:pt x="5342" y="2407"/>
                </a:cubicBezTo>
                <a:cubicBezTo>
                  <a:pt x="5342" y="2440"/>
                  <a:pt x="5353" y="2472"/>
                  <a:pt x="5353" y="2483"/>
                </a:cubicBezTo>
                <a:cubicBezTo>
                  <a:pt x="5342" y="2493"/>
                  <a:pt x="5353" y="2515"/>
                  <a:pt x="5364" y="2536"/>
                </a:cubicBezTo>
                <a:cubicBezTo>
                  <a:pt x="5374" y="2558"/>
                  <a:pt x="5385" y="2600"/>
                  <a:pt x="5396" y="2622"/>
                </a:cubicBezTo>
                <a:cubicBezTo>
                  <a:pt x="5396" y="2676"/>
                  <a:pt x="5407" y="2686"/>
                  <a:pt x="5514" y="2697"/>
                </a:cubicBezTo>
                <a:cubicBezTo>
                  <a:pt x="5550" y="2700"/>
                  <a:pt x="5578" y="2702"/>
                  <a:pt x="5600" y="2702"/>
                </a:cubicBezTo>
                <a:cubicBezTo>
                  <a:pt x="5663" y="2702"/>
                  <a:pt x="5674" y="2686"/>
                  <a:pt x="5674" y="2622"/>
                </a:cubicBezTo>
                <a:cubicBezTo>
                  <a:pt x="5674" y="2579"/>
                  <a:pt x="5686" y="2569"/>
                  <a:pt x="5717" y="2526"/>
                </a:cubicBezTo>
                <a:cubicBezTo>
                  <a:pt x="5750" y="2483"/>
                  <a:pt x="5760" y="2461"/>
                  <a:pt x="5760" y="2429"/>
                </a:cubicBezTo>
                <a:cubicBezTo>
                  <a:pt x="5750" y="2407"/>
                  <a:pt x="5760" y="2322"/>
                  <a:pt x="5771" y="2300"/>
                </a:cubicBezTo>
                <a:cubicBezTo>
                  <a:pt x="5782" y="2268"/>
                  <a:pt x="5803" y="2236"/>
                  <a:pt x="5836" y="2129"/>
                </a:cubicBezTo>
                <a:cubicBezTo>
                  <a:pt x="5857" y="2043"/>
                  <a:pt x="5868" y="2011"/>
                  <a:pt x="5868" y="1957"/>
                </a:cubicBezTo>
                <a:cubicBezTo>
                  <a:pt x="5857" y="1925"/>
                  <a:pt x="5857" y="1882"/>
                  <a:pt x="5868" y="1871"/>
                </a:cubicBezTo>
                <a:cubicBezTo>
                  <a:pt x="5868" y="1850"/>
                  <a:pt x="5857" y="1828"/>
                  <a:pt x="5857" y="1807"/>
                </a:cubicBezTo>
                <a:cubicBezTo>
                  <a:pt x="5846" y="1775"/>
                  <a:pt x="5836" y="1775"/>
                  <a:pt x="5900" y="1668"/>
                </a:cubicBezTo>
                <a:cubicBezTo>
                  <a:pt x="5922" y="1625"/>
                  <a:pt x="5953" y="1582"/>
                  <a:pt x="5965" y="1571"/>
                </a:cubicBezTo>
                <a:cubicBezTo>
                  <a:pt x="5975" y="1560"/>
                  <a:pt x="5996" y="1528"/>
                  <a:pt x="6018" y="1475"/>
                </a:cubicBezTo>
                <a:cubicBezTo>
                  <a:pt x="6050" y="1389"/>
                  <a:pt x="6050" y="1389"/>
                  <a:pt x="6093" y="1367"/>
                </a:cubicBezTo>
                <a:cubicBezTo>
                  <a:pt x="6125" y="1346"/>
                  <a:pt x="6168" y="1324"/>
                  <a:pt x="6189" y="1303"/>
                </a:cubicBezTo>
                <a:cubicBezTo>
                  <a:pt x="6232" y="1270"/>
                  <a:pt x="6232" y="1270"/>
                  <a:pt x="6222" y="1228"/>
                </a:cubicBezTo>
                <a:cubicBezTo>
                  <a:pt x="6222" y="1196"/>
                  <a:pt x="6222" y="1196"/>
                  <a:pt x="6275" y="1153"/>
                </a:cubicBezTo>
                <a:cubicBezTo>
                  <a:pt x="6308" y="1131"/>
                  <a:pt x="6329" y="1110"/>
                  <a:pt x="6340" y="1110"/>
                </a:cubicBezTo>
                <a:cubicBezTo>
                  <a:pt x="6340" y="1110"/>
                  <a:pt x="6351" y="1131"/>
                  <a:pt x="6361" y="1163"/>
                </a:cubicBezTo>
                <a:cubicBezTo>
                  <a:pt x="6382" y="1228"/>
                  <a:pt x="6382" y="1239"/>
                  <a:pt x="6436" y="1270"/>
                </a:cubicBezTo>
                <a:lnTo>
                  <a:pt x="6490" y="1292"/>
                </a:lnTo>
                <a:lnTo>
                  <a:pt x="6576" y="1260"/>
                </a:lnTo>
                <a:cubicBezTo>
                  <a:pt x="6694" y="1206"/>
                  <a:pt x="6694" y="1196"/>
                  <a:pt x="6683" y="1120"/>
                </a:cubicBezTo>
                <a:cubicBezTo>
                  <a:pt x="6672" y="1099"/>
                  <a:pt x="6672" y="1046"/>
                  <a:pt x="6661" y="1024"/>
                </a:cubicBezTo>
                <a:cubicBezTo>
                  <a:pt x="6661" y="981"/>
                  <a:pt x="6651" y="960"/>
                  <a:pt x="6618" y="938"/>
                </a:cubicBezTo>
                <a:cubicBezTo>
                  <a:pt x="6608" y="927"/>
                  <a:pt x="6576" y="895"/>
                  <a:pt x="6565" y="863"/>
                </a:cubicBezTo>
                <a:cubicBezTo>
                  <a:pt x="6533" y="831"/>
                  <a:pt x="6522" y="820"/>
                  <a:pt x="6490" y="810"/>
                </a:cubicBezTo>
                <a:cubicBezTo>
                  <a:pt x="6458" y="810"/>
                  <a:pt x="6447" y="798"/>
                  <a:pt x="6447" y="788"/>
                </a:cubicBezTo>
                <a:cubicBezTo>
                  <a:pt x="6442" y="778"/>
                  <a:pt x="6435" y="773"/>
                  <a:pt x="6420" y="773"/>
                </a:cubicBezTo>
                <a:cubicBezTo>
                  <a:pt x="6402" y="773"/>
                  <a:pt x="6371" y="781"/>
                  <a:pt x="6318" y="798"/>
                </a:cubicBezTo>
                <a:cubicBezTo>
                  <a:pt x="6265" y="820"/>
                  <a:pt x="6211" y="853"/>
                  <a:pt x="6189" y="874"/>
                </a:cubicBezTo>
                <a:cubicBezTo>
                  <a:pt x="6168" y="895"/>
                  <a:pt x="6136" y="917"/>
                  <a:pt x="6125" y="917"/>
                </a:cubicBezTo>
                <a:lnTo>
                  <a:pt x="6082" y="960"/>
                </a:lnTo>
                <a:cubicBezTo>
                  <a:pt x="6061" y="970"/>
                  <a:pt x="6039" y="992"/>
                  <a:pt x="6029" y="992"/>
                </a:cubicBezTo>
                <a:cubicBezTo>
                  <a:pt x="6029" y="992"/>
                  <a:pt x="6007" y="1003"/>
                  <a:pt x="5986" y="1024"/>
                </a:cubicBezTo>
                <a:cubicBezTo>
                  <a:pt x="5975" y="1034"/>
                  <a:pt x="5932" y="1056"/>
                  <a:pt x="5910" y="1067"/>
                </a:cubicBezTo>
                <a:cubicBezTo>
                  <a:pt x="5846" y="1099"/>
                  <a:pt x="5836" y="1120"/>
                  <a:pt x="5846" y="1174"/>
                </a:cubicBezTo>
                <a:cubicBezTo>
                  <a:pt x="5846" y="1193"/>
                  <a:pt x="5838" y="1219"/>
                  <a:pt x="5822" y="1219"/>
                </a:cubicBezTo>
                <a:cubicBezTo>
                  <a:pt x="5820" y="1219"/>
                  <a:pt x="5817" y="1219"/>
                  <a:pt x="5814" y="1217"/>
                </a:cubicBezTo>
                <a:cubicBezTo>
                  <a:pt x="5803" y="1217"/>
                  <a:pt x="5782" y="1228"/>
                  <a:pt x="5771" y="1228"/>
                </a:cubicBezTo>
                <a:cubicBezTo>
                  <a:pt x="5768" y="1231"/>
                  <a:pt x="5764" y="1234"/>
                  <a:pt x="5760" y="1234"/>
                </a:cubicBezTo>
                <a:cubicBezTo>
                  <a:pt x="5751" y="1234"/>
                  <a:pt x="5739" y="1224"/>
                  <a:pt x="5717" y="1196"/>
                </a:cubicBezTo>
                <a:cubicBezTo>
                  <a:pt x="5696" y="1163"/>
                  <a:pt x="5664" y="1120"/>
                  <a:pt x="5632" y="1099"/>
                </a:cubicBezTo>
                <a:lnTo>
                  <a:pt x="5557" y="1024"/>
                </a:lnTo>
                <a:cubicBezTo>
                  <a:pt x="5514" y="949"/>
                  <a:pt x="5493" y="938"/>
                  <a:pt x="5245" y="831"/>
                </a:cubicBezTo>
                <a:cubicBezTo>
                  <a:pt x="5181" y="802"/>
                  <a:pt x="5155" y="793"/>
                  <a:pt x="5138" y="793"/>
                </a:cubicBezTo>
                <a:cubicBezTo>
                  <a:pt x="5130" y="793"/>
                  <a:pt x="5124" y="795"/>
                  <a:pt x="5117" y="798"/>
                </a:cubicBezTo>
                <a:cubicBezTo>
                  <a:pt x="5112" y="804"/>
                  <a:pt x="5101" y="807"/>
                  <a:pt x="5087" y="807"/>
                </a:cubicBezTo>
                <a:cubicBezTo>
                  <a:pt x="5074" y="807"/>
                  <a:pt x="5058" y="804"/>
                  <a:pt x="5042" y="798"/>
                </a:cubicBezTo>
                <a:cubicBezTo>
                  <a:pt x="5021" y="798"/>
                  <a:pt x="4988" y="788"/>
                  <a:pt x="4967" y="788"/>
                </a:cubicBezTo>
                <a:lnTo>
                  <a:pt x="4913" y="788"/>
                </a:lnTo>
                <a:cubicBezTo>
                  <a:pt x="4902" y="788"/>
                  <a:pt x="4870" y="798"/>
                  <a:pt x="4859" y="820"/>
                </a:cubicBezTo>
                <a:cubicBezTo>
                  <a:pt x="4838" y="841"/>
                  <a:pt x="4816" y="853"/>
                  <a:pt x="4763" y="853"/>
                </a:cubicBezTo>
                <a:lnTo>
                  <a:pt x="4688" y="853"/>
                </a:lnTo>
                <a:cubicBezTo>
                  <a:pt x="4677" y="853"/>
                  <a:pt x="4602" y="874"/>
                  <a:pt x="4592" y="895"/>
                </a:cubicBezTo>
                <a:cubicBezTo>
                  <a:pt x="4592" y="906"/>
                  <a:pt x="4549" y="927"/>
                  <a:pt x="4323" y="1034"/>
                </a:cubicBezTo>
                <a:cubicBezTo>
                  <a:pt x="4291" y="1046"/>
                  <a:pt x="4259" y="1067"/>
                  <a:pt x="4237" y="1110"/>
                </a:cubicBezTo>
                <a:lnTo>
                  <a:pt x="4184" y="1163"/>
                </a:lnTo>
                <a:cubicBezTo>
                  <a:pt x="4173" y="1163"/>
                  <a:pt x="4163" y="1013"/>
                  <a:pt x="4173" y="992"/>
                </a:cubicBezTo>
                <a:cubicBezTo>
                  <a:pt x="4173" y="981"/>
                  <a:pt x="4163" y="927"/>
                  <a:pt x="4141" y="884"/>
                </a:cubicBezTo>
                <a:cubicBezTo>
                  <a:pt x="4108" y="810"/>
                  <a:pt x="4098" y="788"/>
                  <a:pt x="4108" y="767"/>
                </a:cubicBezTo>
                <a:cubicBezTo>
                  <a:pt x="4120" y="745"/>
                  <a:pt x="4120" y="724"/>
                  <a:pt x="4098" y="691"/>
                </a:cubicBezTo>
                <a:cubicBezTo>
                  <a:pt x="4087" y="670"/>
                  <a:pt x="4077" y="627"/>
                  <a:pt x="4077" y="605"/>
                </a:cubicBezTo>
                <a:cubicBezTo>
                  <a:pt x="4066" y="531"/>
                  <a:pt x="3991" y="381"/>
                  <a:pt x="3937" y="316"/>
                </a:cubicBezTo>
                <a:cubicBezTo>
                  <a:pt x="3915" y="295"/>
                  <a:pt x="3884" y="252"/>
                  <a:pt x="3862" y="219"/>
                </a:cubicBezTo>
                <a:cubicBezTo>
                  <a:pt x="3851" y="198"/>
                  <a:pt x="3841" y="176"/>
                  <a:pt x="3830" y="176"/>
                </a:cubicBezTo>
                <a:cubicBezTo>
                  <a:pt x="3830" y="176"/>
                  <a:pt x="3819" y="166"/>
                  <a:pt x="3819" y="145"/>
                </a:cubicBezTo>
                <a:cubicBezTo>
                  <a:pt x="3808" y="123"/>
                  <a:pt x="3798" y="123"/>
                  <a:pt x="3712" y="91"/>
                </a:cubicBezTo>
                <a:cubicBezTo>
                  <a:pt x="3658" y="80"/>
                  <a:pt x="3605" y="69"/>
                  <a:pt x="3594" y="69"/>
                </a:cubicBezTo>
                <a:cubicBezTo>
                  <a:pt x="3583" y="69"/>
                  <a:pt x="3572" y="59"/>
                  <a:pt x="3551" y="37"/>
                </a:cubicBezTo>
                <a:cubicBezTo>
                  <a:pt x="3540" y="16"/>
                  <a:pt x="3529" y="5"/>
                  <a:pt x="3519" y="5"/>
                </a:cubicBezTo>
                <a:cubicBezTo>
                  <a:pt x="3516" y="2"/>
                  <a:pt x="3510" y="0"/>
                  <a:pt x="3502"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20"/>
          <p:cNvSpPr/>
          <p:nvPr/>
        </p:nvSpPr>
        <p:spPr>
          <a:xfrm flipH="1" rot="10800000">
            <a:off x="7919665" y="4010673"/>
            <a:ext cx="1652877" cy="1380025"/>
          </a:xfrm>
          <a:custGeom>
            <a:rect b="b" l="l" r="r" t="t"/>
            <a:pathLst>
              <a:path extrusionOk="0" h="9018" w="10801">
                <a:moveTo>
                  <a:pt x="7735" y="0"/>
                </a:moveTo>
                <a:cubicBezTo>
                  <a:pt x="6870" y="0"/>
                  <a:pt x="6008" y="322"/>
                  <a:pt x="5299" y="827"/>
                </a:cubicBezTo>
                <a:cubicBezTo>
                  <a:pt x="4698" y="1256"/>
                  <a:pt x="4194" y="1803"/>
                  <a:pt x="3561" y="2178"/>
                </a:cubicBezTo>
                <a:cubicBezTo>
                  <a:pt x="2896" y="2565"/>
                  <a:pt x="2113" y="2747"/>
                  <a:pt x="1523" y="3241"/>
                </a:cubicBezTo>
                <a:cubicBezTo>
                  <a:pt x="761" y="3906"/>
                  <a:pt x="0" y="6147"/>
                  <a:pt x="601" y="7102"/>
                </a:cubicBezTo>
                <a:cubicBezTo>
                  <a:pt x="997" y="7713"/>
                  <a:pt x="3679" y="8292"/>
                  <a:pt x="4494" y="8604"/>
                </a:cubicBezTo>
                <a:cubicBezTo>
                  <a:pt x="5140" y="8846"/>
                  <a:pt x="5862" y="9018"/>
                  <a:pt x="6554" y="9018"/>
                </a:cubicBezTo>
                <a:cubicBezTo>
                  <a:pt x="7240" y="9018"/>
                  <a:pt x="7896" y="8849"/>
                  <a:pt x="8420" y="8411"/>
                </a:cubicBezTo>
                <a:cubicBezTo>
                  <a:pt x="8839" y="8068"/>
                  <a:pt x="9117" y="7596"/>
                  <a:pt x="9364" y="7112"/>
                </a:cubicBezTo>
                <a:cubicBezTo>
                  <a:pt x="9836" y="6190"/>
                  <a:pt x="10211" y="5214"/>
                  <a:pt x="10479" y="4206"/>
                </a:cubicBezTo>
                <a:cubicBezTo>
                  <a:pt x="10672" y="3477"/>
                  <a:pt x="10801" y="2704"/>
                  <a:pt x="10586" y="1975"/>
                </a:cubicBezTo>
                <a:cubicBezTo>
                  <a:pt x="10286" y="967"/>
                  <a:pt x="9321" y="226"/>
                  <a:pt x="8281" y="44"/>
                </a:cubicBezTo>
                <a:cubicBezTo>
                  <a:pt x="8100" y="14"/>
                  <a:pt x="7917" y="0"/>
                  <a:pt x="7735"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20"/>
          <p:cNvSpPr/>
          <p:nvPr/>
        </p:nvSpPr>
        <p:spPr>
          <a:xfrm flipH="1" rot="10800000">
            <a:off x="8590063" y="1850956"/>
            <a:ext cx="847946" cy="619555"/>
          </a:xfrm>
          <a:custGeom>
            <a:rect b="b" l="l" r="r" t="t"/>
            <a:pathLst>
              <a:path extrusionOk="0" h="4891" w="6694">
                <a:moveTo>
                  <a:pt x="3911" y="1976"/>
                </a:moveTo>
                <a:cubicBezTo>
                  <a:pt x="3913" y="1976"/>
                  <a:pt x="3914" y="1977"/>
                  <a:pt x="3915" y="1978"/>
                </a:cubicBezTo>
                <a:cubicBezTo>
                  <a:pt x="3927" y="1978"/>
                  <a:pt x="3927" y="2000"/>
                  <a:pt x="3915" y="2021"/>
                </a:cubicBezTo>
                <a:cubicBezTo>
                  <a:pt x="3894" y="2183"/>
                  <a:pt x="3884" y="2290"/>
                  <a:pt x="3894" y="2300"/>
                </a:cubicBezTo>
                <a:cubicBezTo>
                  <a:pt x="3905" y="2311"/>
                  <a:pt x="3905" y="2322"/>
                  <a:pt x="3905" y="2322"/>
                </a:cubicBezTo>
                <a:lnTo>
                  <a:pt x="3905" y="2429"/>
                </a:lnTo>
                <a:cubicBezTo>
                  <a:pt x="3915" y="2493"/>
                  <a:pt x="3905" y="2558"/>
                  <a:pt x="3905" y="2590"/>
                </a:cubicBezTo>
                <a:cubicBezTo>
                  <a:pt x="3894" y="2622"/>
                  <a:pt x="3894" y="2665"/>
                  <a:pt x="3894" y="2676"/>
                </a:cubicBezTo>
                <a:cubicBezTo>
                  <a:pt x="3905" y="2697"/>
                  <a:pt x="3905" y="2697"/>
                  <a:pt x="3884" y="2708"/>
                </a:cubicBezTo>
                <a:cubicBezTo>
                  <a:pt x="3851" y="2708"/>
                  <a:pt x="3851" y="2719"/>
                  <a:pt x="3862" y="2826"/>
                </a:cubicBezTo>
                <a:lnTo>
                  <a:pt x="3862" y="2933"/>
                </a:lnTo>
                <a:cubicBezTo>
                  <a:pt x="3851" y="2955"/>
                  <a:pt x="3851" y="2976"/>
                  <a:pt x="3851" y="2987"/>
                </a:cubicBezTo>
                <a:cubicBezTo>
                  <a:pt x="3851" y="2998"/>
                  <a:pt x="3851" y="3008"/>
                  <a:pt x="3830" y="3019"/>
                </a:cubicBezTo>
                <a:cubicBezTo>
                  <a:pt x="3819" y="3030"/>
                  <a:pt x="3819" y="3051"/>
                  <a:pt x="3808" y="3148"/>
                </a:cubicBezTo>
                <a:cubicBezTo>
                  <a:pt x="3808" y="3223"/>
                  <a:pt x="3798" y="3255"/>
                  <a:pt x="3787" y="3266"/>
                </a:cubicBezTo>
                <a:cubicBezTo>
                  <a:pt x="3776" y="3277"/>
                  <a:pt x="3744" y="3351"/>
                  <a:pt x="3733" y="3427"/>
                </a:cubicBezTo>
                <a:cubicBezTo>
                  <a:pt x="3722" y="3470"/>
                  <a:pt x="3722" y="3480"/>
                  <a:pt x="3701" y="3480"/>
                </a:cubicBezTo>
                <a:cubicBezTo>
                  <a:pt x="3695" y="3483"/>
                  <a:pt x="3690" y="3484"/>
                  <a:pt x="3685" y="3484"/>
                </a:cubicBezTo>
                <a:cubicBezTo>
                  <a:pt x="3669" y="3484"/>
                  <a:pt x="3653" y="3472"/>
                  <a:pt x="3637" y="3448"/>
                </a:cubicBezTo>
                <a:cubicBezTo>
                  <a:pt x="3605" y="3416"/>
                  <a:pt x="3594" y="3394"/>
                  <a:pt x="3583" y="3298"/>
                </a:cubicBezTo>
                <a:cubicBezTo>
                  <a:pt x="3572" y="3191"/>
                  <a:pt x="3583" y="3148"/>
                  <a:pt x="3615" y="3126"/>
                </a:cubicBezTo>
                <a:cubicBezTo>
                  <a:pt x="3637" y="3105"/>
                  <a:pt x="3637" y="3094"/>
                  <a:pt x="3626" y="3019"/>
                </a:cubicBezTo>
                <a:cubicBezTo>
                  <a:pt x="3615" y="2955"/>
                  <a:pt x="3626" y="2901"/>
                  <a:pt x="3626" y="2869"/>
                </a:cubicBezTo>
                <a:cubicBezTo>
                  <a:pt x="3637" y="2836"/>
                  <a:pt x="3637" y="2805"/>
                  <a:pt x="3637" y="2794"/>
                </a:cubicBezTo>
                <a:cubicBezTo>
                  <a:pt x="3637" y="2783"/>
                  <a:pt x="3648" y="2729"/>
                  <a:pt x="3669" y="2665"/>
                </a:cubicBezTo>
                <a:cubicBezTo>
                  <a:pt x="3701" y="2600"/>
                  <a:pt x="3712" y="2547"/>
                  <a:pt x="3701" y="2536"/>
                </a:cubicBezTo>
                <a:cubicBezTo>
                  <a:pt x="3701" y="2526"/>
                  <a:pt x="3701" y="2515"/>
                  <a:pt x="3712" y="2515"/>
                </a:cubicBezTo>
                <a:cubicBezTo>
                  <a:pt x="3722" y="2504"/>
                  <a:pt x="3733" y="2493"/>
                  <a:pt x="3733" y="2461"/>
                </a:cubicBezTo>
                <a:cubicBezTo>
                  <a:pt x="3733" y="2429"/>
                  <a:pt x="3755" y="2386"/>
                  <a:pt x="3787" y="2311"/>
                </a:cubicBezTo>
                <a:cubicBezTo>
                  <a:pt x="3808" y="2257"/>
                  <a:pt x="3841" y="2171"/>
                  <a:pt x="3862" y="2118"/>
                </a:cubicBezTo>
                <a:cubicBezTo>
                  <a:pt x="3890" y="2007"/>
                  <a:pt x="3902" y="1976"/>
                  <a:pt x="3911" y="1976"/>
                </a:cubicBezTo>
                <a:close/>
                <a:moveTo>
                  <a:pt x="2047" y="1571"/>
                </a:moveTo>
                <a:cubicBezTo>
                  <a:pt x="2066" y="1571"/>
                  <a:pt x="2091" y="1609"/>
                  <a:pt x="2125" y="1689"/>
                </a:cubicBezTo>
                <a:cubicBezTo>
                  <a:pt x="2156" y="1785"/>
                  <a:pt x="2167" y="1861"/>
                  <a:pt x="2146" y="1914"/>
                </a:cubicBezTo>
                <a:cubicBezTo>
                  <a:pt x="2146" y="1925"/>
                  <a:pt x="2146" y="1990"/>
                  <a:pt x="2156" y="2064"/>
                </a:cubicBezTo>
                <a:cubicBezTo>
                  <a:pt x="2167" y="2140"/>
                  <a:pt x="2167" y="2214"/>
                  <a:pt x="2167" y="2225"/>
                </a:cubicBezTo>
                <a:cubicBezTo>
                  <a:pt x="2156" y="2247"/>
                  <a:pt x="2167" y="2290"/>
                  <a:pt x="2167" y="2343"/>
                </a:cubicBezTo>
                <a:cubicBezTo>
                  <a:pt x="2178" y="2386"/>
                  <a:pt x="2178" y="2450"/>
                  <a:pt x="2178" y="2472"/>
                </a:cubicBezTo>
                <a:cubicBezTo>
                  <a:pt x="2178" y="2504"/>
                  <a:pt x="2189" y="2558"/>
                  <a:pt x="2189" y="2579"/>
                </a:cubicBezTo>
                <a:cubicBezTo>
                  <a:pt x="2210" y="2655"/>
                  <a:pt x="2199" y="2697"/>
                  <a:pt x="2178" y="2708"/>
                </a:cubicBezTo>
                <a:cubicBezTo>
                  <a:pt x="2167" y="2719"/>
                  <a:pt x="2167" y="2729"/>
                  <a:pt x="2167" y="2762"/>
                </a:cubicBezTo>
                <a:lnTo>
                  <a:pt x="2167" y="2891"/>
                </a:lnTo>
                <a:cubicBezTo>
                  <a:pt x="2156" y="2933"/>
                  <a:pt x="2156" y="2976"/>
                  <a:pt x="2167" y="2987"/>
                </a:cubicBezTo>
                <a:cubicBezTo>
                  <a:pt x="2167" y="3008"/>
                  <a:pt x="2156" y="3126"/>
                  <a:pt x="2135" y="3158"/>
                </a:cubicBezTo>
                <a:cubicBezTo>
                  <a:pt x="2125" y="3180"/>
                  <a:pt x="2125" y="3277"/>
                  <a:pt x="2135" y="3341"/>
                </a:cubicBezTo>
                <a:lnTo>
                  <a:pt x="2135" y="3437"/>
                </a:lnTo>
                <a:cubicBezTo>
                  <a:pt x="2125" y="3480"/>
                  <a:pt x="2113" y="3523"/>
                  <a:pt x="2113" y="3544"/>
                </a:cubicBezTo>
                <a:cubicBezTo>
                  <a:pt x="2113" y="3556"/>
                  <a:pt x="2103" y="3620"/>
                  <a:pt x="2092" y="3673"/>
                </a:cubicBezTo>
                <a:cubicBezTo>
                  <a:pt x="2070" y="3737"/>
                  <a:pt x="2060" y="3792"/>
                  <a:pt x="2060" y="3856"/>
                </a:cubicBezTo>
                <a:cubicBezTo>
                  <a:pt x="2060" y="3931"/>
                  <a:pt x="2049" y="3942"/>
                  <a:pt x="2028" y="3995"/>
                </a:cubicBezTo>
                <a:cubicBezTo>
                  <a:pt x="1985" y="4059"/>
                  <a:pt x="1963" y="4135"/>
                  <a:pt x="1974" y="4156"/>
                </a:cubicBezTo>
                <a:cubicBezTo>
                  <a:pt x="1974" y="4167"/>
                  <a:pt x="1974" y="4188"/>
                  <a:pt x="1963" y="4199"/>
                </a:cubicBezTo>
                <a:cubicBezTo>
                  <a:pt x="1931" y="4242"/>
                  <a:pt x="1867" y="4381"/>
                  <a:pt x="1824" y="4467"/>
                </a:cubicBezTo>
                <a:lnTo>
                  <a:pt x="1792" y="4531"/>
                </a:lnTo>
                <a:lnTo>
                  <a:pt x="1738" y="4553"/>
                </a:lnTo>
                <a:cubicBezTo>
                  <a:pt x="1720" y="4555"/>
                  <a:pt x="1705" y="4557"/>
                  <a:pt x="1692" y="4557"/>
                </a:cubicBezTo>
                <a:cubicBezTo>
                  <a:pt x="1649" y="4557"/>
                  <a:pt x="1628" y="4542"/>
                  <a:pt x="1620" y="4510"/>
                </a:cubicBezTo>
                <a:cubicBezTo>
                  <a:pt x="1620" y="4488"/>
                  <a:pt x="1599" y="4424"/>
                  <a:pt x="1577" y="4371"/>
                </a:cubicBezTo>
                <a:cubicBezTo>
                  <a:pt x="1534" y="4274"/>
                  <a:pt x="1524" y="4231"/>
                  <a:pt x="1513" y="4081"/>
                </a:cubicBezTo>
                <a:lnTo>
                  <a:pt x="1491" y="3909"/>
                </a:lnTo>
                <a:cubicBezTo>
                  <a:pt x="1481" y="3909"/>
                  <a:pt x="1481" y="3888"/>
                  <a:pt x="1481" y="3866"/>
                </a:cubicBezTo>
                <a:cubicBezTo>
                  <a:pt x="1481" y="3845"/>
                  <a:pt x="1470" y="3802"/>
                  <a:pt x="1470" y="3770"/>
                </a:cubicBezTo>
                <a:cubicBezTo>
                  <a:pt x="1460" y="3716"/>
                  <a:pt x="1460" y="3684"/>
                  <a:pt x="1470" y="3663"/>
                </a:cubicBezTo>
                <a:cubicBezTo>
                  <a:pt x="1470" y="3641"/>
                  <a:pt x="1481" y="3609"/>
                  <a:pt x="1481" y="3587"/>
                </a:cubicBezTo>
                <a:cubicBezTo>
                  <a:pt x="1481" y="3566"/>
                  <a:pt x="1481" y="3523"/>
                  <a:pt x="1491" y="3501"/>
                </a:cubicBezTo>
                <a:cubicBezTo>
                  <a:pt x="1502" y="3448"/>
                  <a:pt x="1513" y="3330"/>
                  <a:pt x="1513" y="3234"/>
                </a:cubicBezTo>
                <a:cubicBezTo>
                  <a:pt x="1513" y="3191"/>
                  <a:pt x="1524" y="3148"/>
                  <a:pt x="1545" y="3072"/>
                </a:cubicBezTo>
                <a:cubicBezTo>
                  <a:pt x="1577" y="2998"/>
                  <a:pt x="1577" y="2976"/>
                  <a:pt x="1567" y="2955"/>
                </a:cubicBezTo>
                <a:cubicBezTo>
                  <a:pt x="1556" y="2933"/>
                  <a:pt x="1577" y="2772"/>
                  <a:pt x="1599" y="2697"/>
                </a:cubicBezTo>
                <a:cubicBezTo>
                  <a:pt x="1610" y="2676"/>
                  <a:pt x="1653" y="2569"/>
                  <a:pt x="1674" y="2483"/>
                </a:cubicBezTo>
                <a:cubicBezTo>
                  <a:pt x="1717" y="2354"/>
                  <a:pt x="1727" y="2311"/>
                  <a:pt x="1727" y="2300"/>
                </a:cubicBezTo>
                <a:cubicBezTo>
                  <a:pt x="1717" y="2279"/>
                  <a:pt x="1717" y="2268"/>
                  <a:pt x="1738" y="2225"/>
                </a:cubicBezTo>
                <a:cubicBezTo>
                  <a:pt x="1760" y="2193"/>
                  <a:pt x="1770" y="2150"/>
                  <a:pt x="1792" y="2097"/>
                </a:cubicBezTo>
                <a:cubicBezTo>
                  <a:pt x="1792" y="2043"/>
                  <a:pt x="1813" y="1990"/>
                  <a:pt x="1835" y="1957"/>
                </a:cubicBezTo>
                <a:cubicBezTo>
                  <a:pt x="1846" y="1925"/>
                  <a:pt x="1856" y="1893"/>
                  <a:pt x="1867" y="1893"/>
                </a:cubicBezTo>
                <a:cubicBezTo>
                  <a:pt x="1867" y="1882"/>
                  <a:pt x="1877" y="1839"/>
                  <a:pt x="1889" y="1807"/>
                </a:cubicBezTo>
                <a:cubicBezTo>
                  <a:pt x="1910" y="1732"/>
                  <a:pt x="1910" y="1721"/>
                  <a:pt x="1953" y="1678"/>
                </a:cubicBezTo>
                <a:cubicBezTo>
                  <a:pt x="1985" y="1657"/>
                  <a:pt x="2006" y="1625"/>
                  <a:pt x="2017" y="1614"/>
                </a:cubicBezTo>
                <a:cubicBezTo>
                  <a:pt x="2025" y="1585"/>
                  <a:pt x="2035" y="1571"/>
                  <a:pt x="2047" y="1571"/>
                </a:cubicBezTo>
                <a:close/>
                <a:moveTo>
                  <a:pt x="3502" y="0"/>
                </a:moveTo>
                <a:cubicBezTo>
                  <a:pt x="3483" y="0"/>
                  <a:pt x="3452" y="8"/>
                  <a:pt x="3422" y="16"/>
                </a:cubicBezTo>
                <a:cubicBezTo>
                  <a:pt x="3369" y="26"/>
                  <a:pt x="3326" y="26"/>
                  <a:pt x="3315" y="26"/>
                </a:cubicBezTo>
                <a:cubicBezTo>
                  <a:pt x="3309" y="23"/>
                  <a:pt x="3303" y="22"/>
                  <a:pt x="3295" y="22"/>
                </a:cubicBezTo>
                <a:cubicBezTo>
                  <a:pt x="3275" y="22"/>
                  <a:pt x="3247" y="32"/>
                  <a:pt x="3207" y="48"/>
                </a:cubicBezTo>
                <a:cubicBezTo>
                  <a:pt x="3165" y="69"/>
                  <a:pt x="3111" y="91"/>
                  <a:pt x="3079" y="102"/>
                </a:cubicBezTo>
                <a:cubicBezTo>
                  <a:pt x="3047" y="102"/>
                  <a:pt x="3026" y="112"/>
                  <a:pt x="3014" y="133"/>
                </a:cubicBezTo>
                <a:cubicBezTo>
                  <a:pt x="3001" y="154"/>
                  <a:pt x="2996" y="162"/>
                  <a:pt x="2989" y="162"/>
                </a:cubicBezTo>
                <a:cubicBezTo>
                  <a:pt x="2984" y="162"/>
                  <a:pt x="2979" y="159"/>
                  <a:pt x="2971" y="155"/>
                </a:cubicBezTo>
                <a:cubicBezTo>
                  <a:pt x="2961" y="148"/>
                  <a:pt x="2954" y="145"/>
                  <a:pt x="2945" y="145"/>
                </a:cubicBezTo>
                <a:cubicBezTo>
                  <a:pt x="2926" y="145"/>
                  <a:pt x="2905" y="161"/>
                  <a:pt x="2854" y="198"/>
                </a:cubicBezTo>
                <a:cubicBezTo>
                  <a:pt x="2832" y="219"/>
                  <a:pt x="2778" y="252"/>
                  <a:pt x="2757" y="252"/>
                </a:cubicBezTo>
                <a:cubicBezTo>
                  <a:pt x="2725" y="262"/>
                  <a:pt x="2693" y="284"/>
                  <a:pt x="2671" y="305"/>
                </a:cubicBezTo>
                <a:cubicBezTo>
                  <a:pt x="2661" y="327"/>
                  <a:pt x="2618" y="359"/>
                  <a:pt x="2596" y="381"/>
                </a:cubicBezTo>
                <a:cubicBezTo>
                  <a:pt x="2564" y="391"/>
                  <a:pt x="2532" y="412"/>
                  <a:pt x="2532" y="423"/>
                </a:cubicBezTo>
                <a:cubicBezTo>
                  <a:pt x="2532" y="423"/>
                  <a:pt x="2511" y="434"/>
                  <a:pt x="2489" y="434"/>
                </a:cubicBezTo>
                <a:cubicBezTo>
                  <a:pt x="2468" y="445"/>
                  <a:pt x="2446" y="455"/>
                  <a:pt x="2425" y="488"/>
                </a:cubicBezTo>
                <a:cubicBezTo>
                  <a:pt x="2403" y="520"/>
                  <a:pt x="2361" y="552"/>
                  <a:pt x="2339" y="562"/>
                </a:cubicBezTo>
                <a:cubicBezTo>
                  <a:pt x="2318" y="574"/>
                  <a:pt x="2296" y="595"/>
                  <a:pt x="2285" y="605"/>
                </a:cubicBezTo>
                <a:cubicBezTo>
                  <a:pt x="2285" y="638"/>
                  <a:pt x="2199" y="724"/>
                  <a:pt x="2125" y="798"/>
                </a:cubicBezTo>
                <a:cubicBezTo>
                  <a:pt x="2081" y="835"/>
                  <a:pt x="2067" y="852"/>
                  <a:pt x="2055" y="852"/>
                </a:cubicBezTo>
                <a:cubicBezTo>
                  <a:pt x="2050" y="852"/>
                  <a:pt x="2046" y="848"/>
                  <a:pt x="2039" y="841"/>
                </a:cubicBezTo>
                <a:cubicBezTo>
                  <a:pt x="2039" y="831"/>
                  <a:pt x="2028" y="820"/>
                  <a:pt x="2039" y="810"/>
                </a:cubicBezTo>
                <a:cubicBezTo>
                  <a:pt x="2039" y="777"/>
                  <a:pt x="2028" y="767"/>
                  <a:pt x="1963" y="745"/>
                </a:cubicBezTo>
                <a:cubicBezTo>
                  <a:pt x="1931" y="734"/>
                  <a:pt x="1899" y="713"/>
                  <a:pt x="1877" y="681"/>
                </a:cubicBezTo>
                <a:cubicBezTo>
                  <a:pt x="1846" y="648"/>
                  <a:pt x="1835" y="648"/>
                  <a:pt x="1781" y="638"/>
                </a:cubicBezTo>
                <a:cubicBezTo>
                  <a:pt x="1749" y="627"/>
                  <a:pt x="1684" y="605"/>
                  <a:pt x="1641" y="595"/>
                </a:cubicBezTo>
                <a:lnTo>
                  <a:pt x="1556" y="552"/>
                </a:lnTo>
                <a:lnTo>
                  <a:pt x="1460" y="584"/>
                </a:lnTo>
                <a:cubicBezTo>
                  <a:pt x="1405" y="595"/>
                  <a:pt x="1352" y="627"/>
                  <a:pt x="1331" y="638"/>
                </a:cubicBezTo>
                <a:cubicBezTo>
                  <a:pt x="1320" y="648"/>
                  <a:pt x="1298" y="659"/>
                  <a:pt x="1288" y="659"/>
                </a:cubicBezTo>
                <a:cubicBezTo>
                  <a:pt x="1277" y="659"/>
                  <a:pt x="1266" y="659"/>
                  <a:pt x="1255" y="670"/>
                </a:cubicBezTo>
                <a:cubicBezTo>
                  <a:pt x="1245" y="681"/>
                  <a:pt x="1224" y="681"/>
                  <a:pt x="1224" y="681"/>
                </a:cubicBezTo>
                <a:cubicBezTo>
                  <a:pt x="1212" y="681"/>
                  <a:pt x="1202" y="681"/>
                  <a:pt x="1181" y="691"/>
                </a:cubicBezTo>
                <a:cubicBezTo>
                  <a:pt x="1173" y="691"/>
                  <a:pt x="1161" y="696"/>
                  <a:pt x="1154" y="696"/>
                </a:cubicBezTo>
                <a:cubicBezTo>
                  <a:pt x="1150" y="696"/>
                  <a:pt x="1148" y="695"/>
                  <a:pt x="1148" y="691"/>
                </a:cubicBezTo>
                <a:cubicBezTo>
                  <a:pt x="1138" y="691"/>
                  <a:pt x="1116" y="713"/>
                  <a:pt x="1084" y="734"/>
                </a:cubicBezTo>
                <a:cubicBezTo>
                  <a:pt x="1052" y="745"/>
                  <a:pt x="1009" y="777"/>
                  <a:pt x="988" y="788"/>
                </a:cubicBezTo>
                <a:cubicBezTo>
                  <a:pt x="955" y="810"/>
                  <a:pt x="945" y="831"/>
                  <a:pt x="933" y="853"/>
                </a:cubicBezTo>
                <a:cubicBezTo>
                  <a:pt x="923" y="874"/>
                  <a:pt x="912" y="895"/>
                  <a:pt x="880" y="906"/>
                </a:cubicBezTo>
                <a:cubicBezTo>
                  <a:pt x="826" y="949"/>
                  <a:pt x="794" y="992"/>
                  <a:pt x="773" y="1046"/>
                </a:cubicBezTo>
                <a:cubicBezTo>
                  <a:pt x="762" y="1077"/>
                  <a:pt x="730" y="1131"/>
                  <a:pt x="719" y="1163"/>
                </a:cubicBezTo>
                <a:cubicBezTo>
                  <a:pt x="698" y="1196"/>
                  <a:pt x="676" y="1239"/>
                  <a:pt x="676" y="1239"/>
                </a:cubicBezTo>
                <a:cubicBezTo>
                  <a:pt x="676" y="1260"/>
                  <a:pt x="666" y="1260"/>
                  <a:pt x="655" y="1270"/>
                </a:cubicBezTo>
                <a:cubicBezTo>
                  <a:pt x="623" y="1270"/>
                  <a:pt x="623" y="1282"/>
                  <a:pt x="612" y="1324"/>
                </a:cubicBezTo>
                <a:cubicBezTo>
                  <a:pt x="601" y="1399"/>
                  <a:pt x="580" y="1442"/>
                  <a:pt x="547" y="1475"/>
                </a:cubicBezTo>
                <a:cubicBezTo>
                  <a:pt x="526" y="1496"/>
                  <a:pt x="516" y="1506"/>
                  <a:pt x="526" y="1528"/>
                </a:cubicBezTo>
                <a:cubicBezTo>
                  <a:pt x="526" y="1549"/>
                  <a:pt x="516" y="1582"/>
                  <a:pt x="516" y="1614"/>
                </a:cubicBezTo>
                <a:cubicBezTo>
                  <a:pt x="504" y="1657"/>
                  <a:pt x="504" y="1668"/>
                  <a:pt x="473" y="1678"/>
                </a:cubicBezTo>
                <a:cubicBezTo>
                  <a:pt x="440" y="1689"/>
                  <a:pt x="440" y="1699"/>
                  <a:pt x="440" y="1742"/>
                </a:cubicBezTo>
                <a:cubicBezTo>
                  <a:pt x="430" y="1775"/>
                  <a:pt x="419" y="1796"/>
                  <a:pt x="397" y="1828"/>
                </a:cubicBezTo>
                <a:cubicBezTo>
                  <a:pt x="376" y="1871"/>
                  <a:pt x="376" y="1882"/>
                  <a:pt x="376" y="1925"/>
                </a:cubicBezTo>
                <a:cubicBezTo>
                  <a:pt x="387" y="1978"/>
                  <a:pt x="365" y="2032"/>
                  <a:pt x="311" y="2161"/>
                </a:cubicBezTo>
                <a:cubicBezTo>
                  <a:pt x="290" y="2204"/>
                  <a:pt x="280" y="2236"/>
                  <a:pt x="290" y="2247"/>
                </a:cubicBezTo>
                <a:cubicBezTo>
                  <a:pt x="290" y="2268"/>
                  <a:pt x="280" y="2311"/>
                  <a:pt x="258" y="2354"/>
                </a:cubicBezTo>
                <a:cubicBezTo>
                  <a:pt x="226" y="2407"/>
                  <a:pt x="226" y="2429"/>
                  <a:pt x="237" y="2450"/>
                </a:cubicBezTo>
                <a:cubicBezTo>
                  <a:pt x="247" y="2472"/>
                  <a:pt x="237" y="2526"/>
                  <a:pt x="215" y="2536"/>
                </a:cubicBezTo>
                <a:cubicBezTo>
                  <a:pt x="172" y="2558"/>
                  <a:pt x="118" y="2772"/>
                  <a:pt x="129" y="2848"/>
                </a:cubicBezTo>
                <a:cubicBezTo>
                  <a:pt x="140" y="2869"/>
                  <a:pt x="129" y="2869"/>
                  <a:pt x="118" y="2879"/>
                </a:cubicBezTo>
                <a:cubicBezTo>
                  <a:pt x="97" y="2891"/>
                  <a:pt x="87" y="2901"/>
                  <a:pt x="75" y="2944"/>
                </a:cubicBezTo>
                <a:cubicBezTo>
                  <a:pt x="75" y="2965"/>
                  <a:pt x="65" y="3008"/>
                  <a:pt x="65" y="3030"/>
                </a:cubicBezTo>
                <a:cubicBezTo>
                  <a:pt x="32" y="3105"/>
                  <a:pt x="32" y="3169"/>
                  <a:pt x="32" y="3169"/>
                </a:cubicBezTo>
                <a:cubicBezTo>
                  <a:pt x="54" y="3191"/>
                  <a:pt x="44" y="3266"/>
                  <a:pt x="22" y="3320"/>
                </a:cubicBezTo>
                <a:cubicBezTo>
                  <a:pt x="11" y="3351"/>
                  <a:pt x="1" y="3384"/>
                  <a:pt x="11" y="3416"/>
                </a:cubicBezTo>
                <a:lnTo>
                  <a:pt x="11" y="3513"/>
                </a:lnTo>
                <a:cubicBezTo>
                  <a:pt x="1" y="3577"/>
                  <a:pt x="1" y="3695"/>
                  <a:pt x="11" y="3716"/>
                </a:cubicBezTo>
                <a:cubicBezTo>
                  <a:pt x="11" y="3727"/>
                  <a:pt x="44" y="3749"/>
                  <a:pt x="65" y="3770"/>
                </a:cubicBezTo>
                <a:cubicBezTo>
                  <a:pt x="87" y="3780"/>
                  <a:pt x="118" y="3802"/>
                  <a:pt x="129" y="3813"/>
                </a:cubicBezTo>
                <a:cubicBezTo>
                  <a:pt x="132" y="3816"/>
                  <a:pt x="135" y="3817"/>
                  <a:pt x="138" y="3817"/>
                </a:cubicBezTo>
                <a:cubicBezTo>
                  <a:pt x="146" y="3817"/>
                  <a:pt x="157" y="3807"/>
                  <a:pt x="172" y="3792"/>
                </a:cubicBezTo>
                <a:cubicBezTo>
                  <a:pt x="194" y="3770"/>
                  <a:pt x="226" y="3759"/>
                  <a:pt x="237" y="3759"/>
                </a:cubicBezTo>
                <a:cubicBezTo>
                  <a:pt x="268" y="3759"/>
                  <a:pt x="268" y="3749"/>
                  <a:pt x="280" y="3727"/>
                </a:cubicBezTo>
                <a:cubicBezTo>
                  <a:pt x="280" y="3706"/>
                  <a:pt x="290" y="3663"/>
                  <a:pt x="290" y="3620"/>
                </a:cubicBezTo>
                <a:cubicBezTo>
                  <a:pt x="301" y="3587"/>
                  <a:pt x="311" y="3523"/>
                  <a:pt x="311" y="3480"/>
                </a:cubicBezTo>
                <a:cubicBezTo>
                  <a:pt x="311" y="3448"/>
                  <a:pt x="333" y="3384"/>
                  <a:pt x="344" y="3341"/>
                </a:cubicBezTo>
                <a:cubicBezTo>
                  <a:pt x="376" y="3212"/>
                  <a:pt x="408" y="3084"/>
                  <a:pt x="408" y="3019"/>
                </a:cubicBezTo>
                <a:cubicBezTo>
                  <a:pt x="408" y="2987"/>
                  <a:pt x="419" y="2955"/>
                  <a:pt x="430" y="2933"/>
                </a:cubicBezTo>
                <a:cubicBezTo>
                  <a:pt x="451" y="2891"/>
                  <a:pt x="483" y="2751"/>
                  <a:pt x="483" y="2665"/>
                </a:cubicBezTo>
                <a:cubicBezTo>
                  <a:pt x="483" y="2622"/>
                  <a:pt x="494" y="2600"/>
                  <a:pt x="504" y="2600"/>
                </a:cubicBezTo>
                <a:cubicBezTo>
                  <a:pt x="516" y="2590"/>
                  <a:pt x="516" y="2579"/>
                  <a:pt x="516" y="2558"/>
                </a:cubicBezTo>
                <a:cubicBezTo>
                  <a:pt x="526" y="2536"/>
                  <a:pt x="526" y="2515"/>
                  <a:pt x="623" y="2247"/>
                </a:cubicBezTo>
                <a:cubicBezTo>
                  <a:pt x="644" y="2183"/>
                  <a:pt x="655" y="2118"/>
                  <a:pt x="655" y="2107"/>
                </a:cubicBezTo>
                <a:cubicBezTo>
                  <a:pt x="655" y="2075"/>
                  <a:pt x="687" y="1990"/>
                  <a:pt x="719" y="1968"/>
                </a:cubicBezTo>
                <a:cubicBezTo>
                  <a:pt x="740" y="1957"/>
                  <a:pt x="773" y="1871"/>
                  <a:pt x="762" y="1807"/>
                </a:cubicBezTo>
                <a:cubicBezTo>
                  <a:pt x="762" y="1785"/>
                  <a:pt x="762" y="1742"/>
                  <a:pt x="773" y="1732"/>
                </a:cubicBezTo>
                <a:cubicBezTo>
                  <a:pt x="783" y="1699"/>
                  <a:pt x="848" y="1614"/>
                  <a:pt x="869" y="1592"/>
                </a:cubicBezTo>
                <a:cubicBezTo>
                  <a:pt x="880" y="1592"/>
                  <a:pt x="891" y="1560"/>
                  <a:pt x="902" y="1518"/>
                </a:cubicBezTo>
                <a:cubicBezTo>
                  <a:pt x="912" y="1475"/>
                  <a:pt x="923" y="1432"/>
                  <a:pt x="933" y="1432"/>
                </a:cubicBezTo>
                <a:cubicBezTo>
                  <a:pt x="955" y="1399"/>
                  <a:pt x="1041" y="1260"/>
                  <a:pt x="1052" y="1239"/>
                </a:cubicBezTo>
                <a:cubicBezTo>
                  <a:pt x="1052" y="1228"/>
                  <a:pt x="1084" y="1206"/>
                  <a:pt x="1105" y="1174"/>
                </a:cubicBezTo>
                <a:cubicBezTo>
                  <a:pt x="1148" y="1142"/>
                  <a:pt x="1202" y="1077"/>
                  <a:pt x="1202" y="1056"/>
                </a:cubicBezTo>
                <a:cubicBezTo>
                  <a:pt x="1202" y="1046"/>
                  <a:pt x="1212" y="1034"/>
                  <a:pt x="1224" y="1034"/>
                </a:cubicBezTo>
                <a:cubicBezTo>
                  <a:pt x="1255" y="1013"/>
                  <a:pt x="1320" y="949"/>
                  <a:pt x="1320" y="927"/>
                </a:cubicBezTo>
                <a:cubicBezTo>
                  <a:pt x="1320" y="910"/>
                  <a:pt x="1348" y="892"/>
                  <a:pt x="1376" y="892"/>
                </a:cubicBezTo>
                <a:cubicBezTo>
                  <a:pt x="1382" y="892"/>
                  <a:pt x="1389" y="893"/>
                  <a:pt x="1395" y="895"/>
                </a:cubicBezTo>
                <a:cubicBezTo>
                  <a:pt x="1400" y="901"/>
                  <a:pt x="1408" y="903"/>
                  <a:pt x="1420" y="903"/>
                </a:cubicBezTo>
                <a:cubicBezTo>
                  <a:pt x="1432" y="903"/>
                  <a:pt x="1448" y="901"/>
                  <a:pt x="1470" y="895"/>
                </a:cubicBezTo>
                <a:cubicBezTo>
                  <a:pt x="1485" y="893"/>
                  <a:pt x="1502" y="892"/>
                  <a:pt x="1520" y="892"/>
                </a:cubicBezTo>
                <a:cubicBezTo>
                  <a:pt x="1599" y="892"/>
                  <a:pt x="1688" y="912"/>
                  <a:pt x="1706" y="938"/>
                </a:cubicBezTo>
                <a:cubicBezTo>
                  <a:pt x="1706" y="949"/>
                  <a:pt x="1727" y="960"/>
                  <a:pt x="1738" y="970"/>
                </a:cubicBezTo>
                <a:cubicBezTo>
                  <a:pt x="1792" y="992"/>
                  <a:pt x="1877" y="1067"/>
                  <a:pt x="1899" y="1099"/>
                </a:cubicBezTo>
                <a:cubicBezTo>
                  <a:pt x="1910" y="1131"/>
                  <a:pt x="1910" y="1142"/>
                  <a:pt x="1889" y="1185"/>
                </a:cubicBezTo>
                <a:cubicBezTo>
                  <a:pt x="1867" y="1217"/>
                  <a:pt x="1846" y="1260"/>
                  <a:pt x="1835" y="1270"/>
                </a:cubicBezTo>
                <a:cubicBezTo>
                  <a:pt x="1824" y="1282"/>
                  <a:pt x="1813" y="1303"/>
                  <a:pt x="1803" y="1313"/>
                </a:cubicBezTo>
                <a:cubicBezTo>
                  <a:pt x="1792" y="1324"/>
                  <a:pt x="1781" y="1346"/>
                  <a:pt x="1770" y="1346"/>
                </a:cubicBezTo>
                <a:cubicBezTo>
                  <a:pt x="1749" y="1356"/>
                  <a:pt x="1738" y="1367"/>
                  <a:pt x="1738" y="1389"/>
                </a:cubicBezTo>
                <a:cubicBezTo>
                  <a:pt x="1738" y="1410"/>
                  <a:pt x="1717" y="1442"/>
                  <a:pt x="1695" y="1475"/>
                </a:cubicBezTo>
                <a:cubicBezTo>
                  <a:pt x="1641" y="1528"/>
                  <a:pt x="1631" y="1539"/>
                  <a:pt x="1663" y="1582"/>
                </a:cubicBezTo>
                <a:lnTo>
                  <a:pt x="1684" y="1625"/>
                </a:lnTo>
                <a:lnTo>
                  <a:pt x="1641" y="1635"/>
                </a:lnTo>
                <a:cubicBezTo>
                  <a:pt x="1610" y="1657"/>
                  <a:pt x="1610" y="1657"/>
                  <a:pt x="1610" y="1711"/>
                </a:cubicBezTo>
                <a:cubicBezTo>
                  <a:pt x="1599" y="1754"/>
                  <a:pt x="1599" y="1764"/>
                  <a:pt x="1545" y="1861"/>
                </a:cubicBezTo>
                <a:cubicBezTo>
                  <a:pt x="1524" y="1914"/>
                  <a:pt x="1470" y="2011"/>
                  <a:pt x="1448" y="2075"/>
                </a:cubicBezTo>
                <a:cubicBezTo>
                  <a:pt x="1405" y="2161"/>
                  <a:pt x="1395" y="2183"/>
                  <a:pt x="1405" y="2204"/>
                </a:cubicBezTo>
                <a:cubicBezTo>
                  <a:pt x="1417" y="2225"/>
                  <a:pt x="1405" y="2236"/>
                  <a:pt x="1395" y="2257"/>
                </a:cubicBezTo>
                <a:cubicBezTo>
                  <a:pt x="1341" y="2333"/>
                  <a:pt x="1331" y="2354"/>
                  <a:pt x="1341" y="2386"/>
                </a:cubicBezTo>
                <a:cubicBezTo>
                  <a:pt x="1352" y="2407"/>
                  <a:pt x="1341" y="2440"/>
                  <a:pt x="1298" y="2569"/>
                </a:cubicBezTo>
                <a:cubicBezTo>
                  <a:pt x="1288" y="2600"/>
                  <a:pt x="1277" y="2655"/>
                  <a:pt x="1288" y="2676"/>
                </a:cubicBezTo>
                <a:cubicBezTo>
                  <a:pt x="1288" y="2697"/>
                  <a:pt x="1277" y="2729"/>
                  <a:pt x="1277" y="2740"/>
                </a:cubicBezTo>
                <a:cubicBezTo>
                  <a:pt x="1266" y="2740"/>
                  <a:pt x="1266" y="2772"/>
                  <a:pt x="1266" y="2794"/>
                </a:cubicBezTo>
                <a:cubicBezTo>
                  <a:pt x="1277" y="2826"/>
                  <a:pt x="1266" y="2848"/>
                  <a:pt x="1255" y="2858"/>
                </a:cubicBezTo>
                <a:cubicBezTo>
                  <a:pt x="1245" y="2858"/>
                  <a:pt x="1245" y="2879"/>
                  <a:pt x="1245" y="2891"/>
                </a:cubicBezTo>
                <a:cubicBezTo>
                  <a:pt x="1245" y="2912"/>
                  <a:pt x="1224" y="2944"/>
                  <a:pt x="1202" y="2976"/>
                </a:cubicBezTo>
                <a:cubicBezTo>
                  <a:pt x="1169" y="3041"/>
                  <a:pt x="1169" y="3041"/>
                  <a:pt x="1191" y="3072"/>
                </a:cubicBezTo>
                <a:cubicBezTo>
                  <a:pt x="1202" y="3094"/>
                  <a:pt x="1202" y="3126"/>
                  <a:pt x="1191" y="3158"/>
                </a:cubicBezTo>
                <a:cubicBezTo>
                  <a:pt x="1169" y="3234"/>
                  <a:pt x="1159" y="3341"/>
                  <a:pt x="1159" y="3373"/>
                </a:cubicBezTo>
                <a:lnTo>
                  <a:pt x="1159" y="3427"/>
                </a:lnTo>
                <a:cubicBezTo>
                  <a:pt x="1138" y="3470"/>
                  <a:pt x="1138" y="3534"/>
                  <a:pt x="1159" y="3556"/>
                </a:cubicBezTo>
                <a:cubicBezTo>
                  <a:pt x="1181" y="3577"/>
                  <a:pt x="1181" y="3673"/>
                  <a:pt x="1159" y="3716"/>
                </a:cubicBezTo>
                <a:cubicBezTo>
                  <a:pt x="1138" y="3737"/>
                  <a:pt x="1138" y="3759"/>
                  <a:pt x="1148" y="3823"/>
                </a:cubicBezTo>
                <a:lnTo>
                  <a:pt x="1148" y="3909"/>
                </a:lnTo>
                <a:cubicBezTo>
                  <a:pt x="1138" y="3920"/>
                  <a:pt x="1138" y="3931"/>
                  <a:pt x="1138" y="3952"/>
                </a:cubicBezTo>
                <a:lnTo>
                  <a:pt x="1138" y="4038"/>
                </a:lnTo>
                <a:cubicBezTo>
                  <a:pt x="1138" y="4070"/>
                  <a:pt x="1138" y="4113"/>
                  <a:pt x="1148" y="4135"/>
                </a:cubicBezTo>
                <a:cubicBezTo>
                  <a:pt x="1148" y="4156"/>
                  <a:pt x="1159" y="4209"/>
                  <a:pt x="1159" y="4263"/>
                </a:cubicBezTo>
                <a:cubicBezTo>
                  <a:pt x="1169" y="4306"/>
                  <a:pt x="1181" y="4371"/>
                  <a:pt x="1202" y="4392"/>
                </a:cubicBezTo>
                <a:lnTo>
                  <a:pt x="1224" y="4457"/>
                </a:lnTo>
                <a:cubicBezTo>
                  <a:pt x="1224" y="4457"/>
                  <a:pt x="1234" y="4499"/>
                  <a:pt x="1255" y="4542"/>
                </a:cubicBezTo>
                <a:cubicBezTo>
                  <a:pt x="1277" y="4585"/>
                  <a:pt x="1288" y="4638"/>
                  <a:pt x="1298" y="4660"/>
                </a:cubicBezTo>
                <a:cubicBezTo>
                  <a:pt x="1298" y="4693"/>
                  <a:pt x="1309" y="4703"/>
                  <a:pt x="1352" y="4703"/>
                </a:cubicBezTo>
                <a:cubicBezTo>
                  <a:pt x="1384" y="4714"/>
                  <a:pt x="1395" y="4724"/>
                  <a:pt x="1395" y="4735"/>
                </a:cubicBezTo>
                <a:cubicBezTo>
                  <a:pt x="1395" y="4746"/>
                  <a:pt x="1405" y="4757"/>
                  <a:pt x="1427" y="4767"/>
                </a:cubicBezTo>
                <a:cubicBezTo>
                  <a:pt x="1448" y="4778"/>
                  <a:pt x="1481" y="4810"/>
                  <a:pt x="1481" y="4832"/>
                </a:cubicBezTo>
                <a:lnTo>
                  <a:pt x="1502" y="4864"/>
                </a:lnTo>
                <a:lnTo>
                  <a:pt x="1556" y="4853"/>
                </a:lnTo>
                <a:cubicBezTo>
                  <a:pt x="1599" y="4853"/>
                  <a:pt x="1631" y="4864"/>
                  <a:pt x="1653" y="4874"/>
                </a:cubicBezTo>
                <a:cubicBezTo>
                  <a:pt x="1663" y="4885"/>
                  <a:pt x="1674" y="4891"/>
                  <a:pt x="1687" y="4891"/>
                </a:cubicBezTo>
                <a:cubicBezTo>
                  <a:pt x="1701" y="4891"/>
                  <a:pt x="1717" y="4885"/>
                  <a:pt x="1738" y="4874"/>
                </a:cubicBezTo>
                <a:cubicBezTo>
                  <a:pt x="1781" y="4864"/>
                  <a:pt x="1835" y="4843"/>
                  <a:pt x="1867" y="4821"/>
                </a:cubicBezTo>
                <a:cubicBezTo>
                  <a:pt x="1931" y="4800"/>
                  <a:pt x="1931" y="4789"/>
                  <a:pt x="1953" y="4746"/>
                </a:cubicBezTo>
                <a:cubicBezTo>
                  <a:pt x="1972" y="4700"/>
                  <a:pt x="1998" y="4669"/>
                  <a:pt x="2026" y="4669"/>
                </a:cubicBezTo>
                <a:cubicBezTo>
                  <a:pt x="2030" y="4669"/>
                  <a:pt x="2034" y="4670"/>
                  <a:pt x="2039" y="4671"/>
                </a:cubicBezTo>
                <a:cubicBezTo>
                  <a:pt x="2039" y="4675"/>
                  <a:pt x="2040" y="4676"/>
                  <a:pt x="2042" y="4676"/>
                </a:cubicBezTo>
                <a:cubicBezTo>
                  <a:pt x="2046" y="4676"/>
                  <a:pt x="2053" y="4671"/>
                  <a:pt x="2060" y="4671"/>
                </a:cubicBezTo>
                <a:cubicBezTo>
                  <a:pt x="2082" y="4660"/>
                  <a:pt x="2156" y="4510"/>
                  <a:pt x="2189" y="4435"/>
                </a:cubicBezTo>
                <a:cubicBezTo>
                  <a:pt x="2242" y="4306"/>
                  <a:pt x="2253" y="4295"/>
                  <a:pt x="2242" y="4285"/>
                </a:cubicBezTo>
                <a:cubicBezTo>
                  <a:pt x="2242" y="4274"/>
                  <a:pt x="2253" y="4231"/>
                  <a:pt x="2285" y="4156"/>
                </a:cubicBezTo>
                <a:lnTo>
                  <a:pt x="2339" y="4038"/>
                </a:lnTo>
                <a:lnTo>
                  <a:pt x="2318" y="4006"/>
                </a:lnTo>
                <a:cubicBezTo>
                  <a:pt x="2306" y="3973"/>
                  <a:pt x="2306" y="3973"/>
                  <a:pt x="2328" y="3963"/>
                </a:cubicBezTo>
                <a:cubicBezTo>
                  <a:pt x="2349" y="3952"/>
                  <a:pt x="2349" y="3952"/>
                  <a:pt x="2349" y="3888"/>
                </a:cubicBezTo>
                <a:cubicBezTo>
                  <a:pt x="2349" y="3845"/>
                  <a:pt x="2361" y="3792"/>
                  <a:pt x="2371" y="3759"/>
                </a:cubicBezTo>
                <a:cubicBezTo>
                  <a:pt x="2392" y="3716"/>
                  <a:pt x="2392" y="3695"/>
                  <a:pt x="2382" y="3673"/>
                </a:cubicBezTo>
                <a:cubicBezTo>
                  <a:pt x="2371" y="3663"/>
                  <a:pt x="2371" y="3641"/>
                  <a:pt x="2382" y="3630"/>
                </a:cubicBezTo>
                <a:cubicBezTo>
                  <a:pt x="2382" y="3609"/>
                  <a:pt x="2392" y="3577"/>
                  <a:pt x="2392" y="3556"/>
                </a:cubicBezTo>
                <a:cubicBezTo>
                  <a:pt x="2403" y="3534"/>
                  <a:pt x="2403" y="3491"/>
                  <a:pt x="2403" y="3459"/>
                </a:cubicBezTo>
                <a:cubicBezTo>
                  <a:pt x="2414" y="3427"/>
                  <a:pt x="2425" y="3416"/>
                  <a:pt x="2435" y="3394"/>
                </a:cubicBezTo>
                <a:cubicBezTo>
                  <a:pt x="2457" y="3384"/>
                  <a:pt x="2457" y="3373"/>
                  <a:pt x="2457" y="3308"/>
                </a:cubicBezTo>
                <a:cubicBezTo>
                  <a:pt x="2446" y="3266"/>
                  <a:pt x="2446" y="3201"/>
                  <a:pt x="2457" y="3169"/>
                </a:cubicBezTo>
                <a:cubicBezTo>
                  <a:pt x="2457" y="3126"/>
                  <a:pt x="2468" y="3072"/>
                  <a:pt x="2457" y="3041"/>
                </a:cubicBezTo>
                <a:cubicBezTo>
                  <a:pt x="2457" y="3008"/>
                  <a:pt x="2468" y="2965"/>
                  <a:pt x="2468" y="2944"/>
                </a:cubicBezTo>
                <a:cubicBezTo>
                  <a:pt x="2489" y="2901"/>
                  <a:pt x="2489" y="2772"/>
                  <a:pt x="2457" y="2708"/>
                </a:cubicBezTo>
                <a:cubicBezTo>
                  <a:pt x="2446" y="2686"/>
                  <a:pt x="2457" y="2665"/>
                  <a:pt x="2468" y="2622"/>
                </a:cubicBezTo>
                <a:cubicBezTo>
                  <a:pt x="2478" y="2590"/>
                  <a:pt x="2489" y="2547"/>
                  <a:pt x="2478" y="2536"/>
                </a:cubicBezTo>
                <a:cubicBezTo>
                  <a:pt x="2478" y="2515"/>
                  <a:pt x="2478" y="2472"/>
                  <a:pt x="2489" y="2450"/>
                </a:cubicBezTo>
                <a:cubicBezTo>
                  <a:pt x="2500" y="2397"/>
                  <a:pt x="2500" y="2376"/>
                  <a:pt x="2468" y="2247"/>
                </a:cubicBezTo>
                <a:cubicBezTo>
                  <a:pt x="2457" y="2204"/>
                  <a:pt x="2457" y="2150"/>
                  <a:pt x="2457" y="2118"/>
                </a:cubicBezTo>
                <a:cubicBezTo>
                  <a:pt x="2468" y="2032"/>
                  <a:pt x="2468" y="2000"/>
                  <a:pt x="2446" y="1957"/>
                </a:cubicBezTo>
                <a:cubicBezTo>
                  <a:pt x="2446" y="1935"/>
                  <a:pt x="2435" y="1904"/>
                  <a:pt x="2435" y="1882"/>
                </a:cubicBezTo>
                <a:cubicBezTo>
                  <a:pt x="2435" y="1861"/>
                  <a:pt x="2425" y="1839"/>
                  <a:pt x="2414" y="1828"/>
                </a:cubicBezTo>
                <a:cubicBezTo>
                  <a:pt x="2392" y="1807"/>
                  <a:pt x="2382" y="1742"/>
                  <a:pt x="2392" y="1689"/>
                </a:cubicBezTo>
                <a:cubicBezTo>
                  <a:pt x="2403" y="1668"/>
                  <a:pt x="2392" y="1625"/>
                  <a:pt x="2382" y="1582"/>
                </a:cubicBezTo>
                <a:cubicBezTo>
                  <a:pt x="2371" y="1539"/>
                  <a:pt x="2361" y="1463"/>
                  <a:pt x="2361" y="1432"/>
                </a:cubicBezTo>
                <a:cubicBezTo>
                  <a:pt x="2361" y="1356"/>
                  <a:pt x="2361" y="1356"/>
                  <a:pt x="2306" y="1292"/>
                </a:cubicBezTo>
                <a:cubicBezTo>
                  <a:pt x="2275" y="1260"/>
                  <a:pt x="2264" y="1196"/>
                  <a:pt x="2285" y="1142"/>
                </a:cubicBezTo>
                <a:cubicBezTo>
                  <a:pt x="2296" y="1120"/>
                  <a:pt x="2328" y="1077"/>
                  <a:pt x="2361" y="1046"/>
                </a:cubicBezTo>
                <a:cubicBezTo>
                  <a:pt x="2392" y="1003"/>
                  <a:pt x="2446" y="949"/>
                  <a:pt x="2468" y="917"/>
                </a:cubicBezTo>
                <a:cubicBezTo>
                  <a:pt x="2500" y="884"/>
                  <a:pt x="2542" y="831"/>
                  <a:pt x="2575" y="788"/>
                </a:cubicBezTo>
                <a:cubicBezTo>
                  <a:pt x="2607" y="756"/>
                  <a:pt x="2661" y="713"/>
                  <a:pt x="2682" y="681"/>
                </a:cubicBezTo>
                <a:cubicBezTo>
                  <a:pt x="2704" y="648"/>
                  <a:pt x="2725" y="627"/>
                  <a:pt x="2747" y="617"/>
                </a:cubicBezTo>
                <a:cubicBezTo>
                  <a:pt x="2768" y="617"/>
                  <a:pt x="2800" y="584"/>
                  <a:pt x="2821" y="562"/>
                </a:cubicBezTo>
                <a:cubicBezTo>
                  <a:pt x="2854" y="531"/>
                  <a:pt x="2886" y="509"/>
                  <a:pt x="2897" y="509"/>
                </a:cubicBezTo>
                <a:cubicBezTo>
                  <a:pt x="2918" y="509"/>
                  <a:pt x="2961" y="488"/>
                  <a:pt x="2993" y="466"/>
                </a:cubicBezTo>
                <a:cubicBezTo>
                  <a:pt x="3052" y="417"/>
                  <a:pt x="3156" y="368"/>
                  <a:pt x="3190" y="368"/>
                </a:cubicBezTo>
                <a:cubicBezTo>
                  <a:pt x="3193" y="368"/>
                  <a:pt x="3195" y="369"/>
                  <a:pt x="3197" y="369"/>
                </a:cubicBezTo>
                <a:cubicBezTo>
                  <a:pt x="3207" y="369"/>
                  <a:pt x="3240" y="369"/>
                  <a:pt x="3262" y="359"/>
                </a:cubicBezTo>
                <a:cubicBezTo>
                  <a:pt x="3293" y="338"/>
                  <a:pt x="3315" y="338"/>
                  <a:pt x="3326" y="338"/>
                </a:cubicBezTo>
                <a:lnTo>
                  <a:pt x="3422" y="338"/>
                </a:lnTo>
                <a:cubicBezTo>
                  <a:pt x="3444" y="334"/>
                  <a:pt x="3459" y="331"/>
                  <a:pt x="3473" y="331"/>
                </a:cubicBezTo>
                <a:cubicBezTo>
                  <a:pt x="3501" y="331"/>
                  <a:pt x="3523" y="341"/>
                  <a:pt x="3572" y="369"/>
                </a:cubicBezTo>
                <a:cubicBezTo>
                  <a:pt x="3679" y="423"/>
                  <a:pt x="3691" y="434"/>
                  <a:pt x="3787" y="691"/>
                </a:cubicBezTo>
                <a:cubicBezTo>
                  <a:pt x="3830" y="810"/>
                  <a:pt x="3830" y="841"/>
                  <a:pt x="3819" y="863"/>
                </a:cubicBezTo>
                <a:cubicBezTo>
                  <a:pt x="3819" y="874"/>
                  <a:pt x="3819" y="917"/>
                  <a:pt x="3830" y="949"/>
                </a:cubicBezTo>
                <a:cubicBezTo>
                  <a:pt x="3851" y="981"/>
                  <a:pt x="3862" y="1046"/>
                  <a:pt x="3862" y="1077"/>
                </a:cubicBezTo>
                <a:cubicBezTo>
                  <a:pt x="3862" y="1120"/>
                  <a:pt x="3872" y="1217"/>
                  <a:pt x="3894" y="1292"/>
                </a:cubicBezTo>
                <a:lnTo>
                  <a:pt x="3927" y="1432"/>
                </a:lnTo>
                <a:lnTo>
                  <a:pt x="3884" y="1485"/>
                </a:lnTo>
                <a:cubicBezTo>
                  <a:pt x="3862" y="1506"/>
                  <a:pt x="3841" y="1528"/>
                  <a:pt x="3830" y="1528"/>
                </a:cubicBezTo>
                <a:cubicBezTo>
                  <a:pt x="3808" y="1528"/>
                  <a:pt x="3798" y="1539"/>
                  <a:pt x="3755" y="1625"/>
                </a:cubicBezTo>
                <a:cubicBezTo>
                  <a:pt x="3701" y="1732"/>
                  <a:pt x="3669" y="1796"/>
                  <a:pt x="3637" y="1828"/>
                </a:cubicBezTo>
                <a:cubicBezTo>
                  <a:pt x="3615" y="1839"/>
                  <a:pt x="3605" y="1850"/>
                  <a:pt x="3605" y="1861"/>
                </a:cubicBezTo>
                <a:cubicBezTo>
                  <a:pt x="3605" y="1861"/>
                  <a:pt x="3594" y="1871"/>
                  <a:pt x="3572" y="1882"/>
                </a:cubicBezTo>
                <a:cubicBezTo>
                  <a:pt x="3551" y="1893"/>
                  <a:pt x="3540" y="1904"/>
                  <a:pt x="3540" y="1935"/>
                </a:cubicBezTo>
                <a:cubicBezTo>
                  <a:pt x="3529" y="1957"/>
                  <a:pt x="3519" y="1978"/>
                  <a:pt x="3508" y="1978"/>
                </a:cubicBezTo>
                <a:cubicBezTo>
                  <a:pt x="3508" y="1978"/>
                  <a:pt x="3486" y="2021"/>
                  <a:pt x="3465" y="2086"/>
                </a:cubicBezTo>
                <a:cubicBezTo>
                  <a:pt x="3443" y="2150"/>
                  <a:pt x="3412" y="2214"/>
                  <a:pt x="3401" y="2225"/>
                </a:cubicBezTo>
                <a:cubicBezTo>
                  <a:pt x="3390" y="2236"/>
                  <a:pt x="3390" y="2268"/>
                  <a:pt x="3390" y="2300"/>
                </a:cubicBezTo>
                <a:cubicBezTo>
                  <a:pt x="3390" y="2354"/>
                  <a:pt x="3390" y="2376"/>
                  <a:pt x="3336" y="2504"/>
                </a:cubicBezTo>
                <a:cubicBezTo>
                  <a:pt x="3283" y="2655"/>
                  <a:pt x="3272" y="2655"/>
                  <a:pt x="3293" y="2686"/>
                </a:cubicBezTo>
                <a:cubicBezTo>
                  <a:pt x="3315" y="2719"/>
                  <a:pt x="3293" y="2815"/>
                  <a:pt x="3262" y="2858"/>
                </a:cubicBezTo>
                <a:cubicBezTo>
                  <a:pt x="3229" y="2901"/>
                  <a:pt x="3229" y="2901"/>
                  <a:pt x="3250" y="2987"/>
                </a:cubicBezTo>
                <a:cubicBezTo>
                  <a:pt x="3262" y="3030"/>
                  <a:pt x="3262" y="3072"/>
                  <a:pt x="3262" y="3084"/>
                </a:cubicBezTo>
                <a:cubicBezTo>
                  <a:pt x="3250" y="3105"/>
                  <a:pt x="3262" y="3191"/>
                  <a:pt x="3272" y="3201"/>
                </a:cubicBezTo>
                <a:cubicBezTo>
                  <a:pt x="3283" y="3212"/>
                  <a:pt x="3315" y="3373"/>
                  <a:pt x="3315" y="3470"/>
                </a:cubicBezTo>
                <a:cubicBezTo>
                  <a:pt x="3326" y="3501"/>
                  <a:pt x="3379" y="3598"/>
                  <a:pt x="3401" y="3609"/>
                </a:cubicBezTo>
                <a:cubicBezTo>
                  <a:pt x="3412" y="3609"/>
                  <a:pt x="3455" y="3706"/>
                  <a:pt x="3455" y="3727"/>
                </a:cubicBezTo>
                <a:cubicBezTo>
                  <a:pt x="3443" y="3727"/>
                  <a:pt x="3486" y="3749"/>
                  <a:pt x="3540" y="3770"/>
                </a:cubicBezTo>
                <a:lnTo>
                  <a:pt x="3626" y="3802"/>
                </a:lnTo>
                <a:lnTo>
                  <a:pt x="3701" y="3770"/>
                </a:lnTo>
                <a:cubicBezTo>
                  <a:pt x="3808" y="3737"/>
                  <a:pt x="3915" y="3663"/>
                  <a:pt x="3937" y="3609"/>
                </a:cubicBezTo>
                <a:lnTo>
                  <a:pt x="3969" y="3577"/>
                </a:lnTo>
                <a:cubicBezTo>
                  <a:pt x="4001" y="3566"/>
                  <a:pt x="4012" y="3556"/>
                  <a:pt x="4023" y="3513"/>
                </a:cubicBezTo>
                <a:cubicBezTo>
                  <a:pt x="4023" y="3491"/>
                  <a:pt x="4034" y="3448"/>
                  <a:pt x="4044" y="3416"/>
                </a:cubicBezTo>
                <a:cubicBezTo>
                  <a:pt x="4055" y="3384"/>
                  <a:pt x="4066" y="3341"/>
                  <a:pt x="4066" y="3320"/>
                </a:cubicBezTo>
                <a:cubicBezTo>
                  <a:pt x="4077" y="3287"/>
                  <a:pt x="4077" y="3277"/>
                  <a:pt x="4098" y="3277"/>
                </a:cubicBezTo>
                <a:cubicBezTo>
                  <a:pt x="4120" y="3277"/>
                  <a:pt x="4130" y="3255"/>
                  <a:pt x="4120" y="3201"/>
                </a:cubicBezTo>
                <a:cubicBezTo>
                  <a:pt x="4120" y="3094"/>
                  <a:pt x="4120" y="3051"/>
                  <a:pt x="4130" y="3041"/>
                </a:cubicBezTo>
                <a:cubicBezTo>
                  <a:pt x="4130" y="3041"/>
                  <a:pt x="4141" y="3019"/>
                  <a:pt x="4141" y="2998"/>
                </a:cubicBezTo>
                <a:cubicBezTo>
                  <a:pt x="4141" y="2955"/>
                  <a:pt x="4141" y="2944"/>
                  <a:pt x="4151" y="2933"/>
                </a:cubicBezTo>
                <a:cubicBezTo>
                  <a:pt x="4184" y="2912"/>
                  <a:pt x="4184" y="2901"/>
                  <a:pt x="4151" y="2762"/>
                </a:cubicBezTo>
                <a:cubicBezTo>
                  <a:pt x="4141" y="2708"/>
                  <a:pt x="4151" y="2676"/>
                  <a:pt x="4163" y="2633"/>
                </a:cubicBezTo>
                <a:cubicBezTo>
                  <a:pt x="4184" y="2590"/>
                  <a:pt x="4184" y="2536"/>
                  <a:pt x="4194" y="2440"/>
                </a:cubicBezTo>
                <a:cubicBezTo>
                  <a:pt x="4194" y="2343"/>
                  <a:pt x="4205" y="2290"/>
                  <a:pt x="4227" y="2247"/>
                </a:cubicBezTo>
                <a:cubicBezTo>
                  <a:pt x="4237" y="2193"/>
                  <a:pt x="4248" y="2171"/>
                  <a:pt x="4227" y="2150"/>
                </a:cubicBezTo>
                <a:cubicBezTo>
                  <a:pt x="4216" y="2129"/>
                  <a:pt x="4216" y="2107"/>
                  <a:pt x="4227" y="2086"/>
                </a:cubicBezTo>
                <a:cubicBezTo>
                  <a:pt x="4237" y="2064"/>
                  <a:pt x="4237" y="2043"/>
                  <a:pt x="4227" y="2021"/>
                </a:cubicBezTo>
                <a:cubicBezTo>
                  <a:pt x="4205" y="1990"/>
                  <a:pt x="4205" y="1935"/>
                  <a:pt x="4216" y="1904"/>
                </a:cubicBezTo>
                <a:cubicBezTo>
                  <a:pt x="4227" y="1893"/>
                  <a:pt x="4227" y="1871"/>
                  <a:pt x="4227" y="1850"/>
                </a:cubicBezTo>
                <a:cubicBezTo>
                  <a:pt x="4216" y="1828"/>
                  <a:pt x="4216" y="1796"/>
                  <a:pt x="4227" y="1785"/>
                </a:cubicBezTo>
                <a:lnTo>
                  <a:pt x="4227" y="1742"/>
                </a:lnTo>
                <a:cubicBezTo>
                  <a:pt x="4216" y="1721"/>
                  <a:pt x="4216" y="1689"/>
                  <a:pt x="4216" y="1668"/>
                </a:cubicBezTo>
                <a:cubicBezTo>
                  <a:pt x="4227" y="1603"/>
                  <a:pt x="4237" y="1571"/>
                  <a:pt x="4313" y="1528"/>
                </a:cubicBezTo>
                <a:cubicBezTo>
                  <a:pt x="4344" y="1496"/>
                  <a:pt x="4387" y="1463"/>
                  <a:pt x="4409" y="1453"/>
                </a:cubicBezTo>
                <a:cubicBezTo>
                  <a:pt x="4420" y="1432"/>
                  <a:pt x="4441" y="1410"/>
                  <a:pt x="4463" y="1389"/>
                </a:cubicBezTo>
                <a:cubicBezTo>
                  <a:pt x="4473" y="1378"/>
                  <a:pt x="4495" y="1356"/>
                  <a:pt x="4495" y="1346"/>
                </a:cubicBezTo>
                <a:cubicBezTo>
                  <a:pt x="4506" y="1324"/>
                  <a:pt x="4666" y="1228"/>
                  <a:pt x="4763" y="1174"/>
                </a:cubicBezTo>
                <a:cubicBezTo>
                  <a:pt x="4892" y="1120"/>
                  <a:pt x="4913" y="1120"/>
                  <a:pt x="4988" y="1120"/>
                </a:cubicBezTo>
                <a:cubicBezTo>
                  <a:pt x="5138" y="1131"/>
                  <a:pt x="5267" y="1185"/>
                  <a:pt x="5353" y="1260"/>
                </a:cubicBezTo>
                <a:cubicBezTo>
                  <a:pt x="5374" y="1292"/>
                  <a:pt x="5428" y="1378"/>
                  <a:pt x="5450" y="1432"/>
                </a:cubicBezTo>
                <a:cubicBezTo>
                  <a:pt x="5450" y="1442"/>
                  <a:pt x="5471" y="1475"/>
                  <a:pt x="5481" y="1506"/>
                </a:cubicBezTo>
                <a:cubicBezTo>
                  <a:pt x="5535" y="1582"/>
                  <a:pt x="5535" y="1614"/>
                  <a:pt x="5493" y="1689"/>
                </a:cubicBezTo>
                <a:cubicBezTo>
                  <a:pt x="5471" y="1732"/>
                  <a:pt x="5450" y="1764"/>
                  <a:pt x="5450" y="1785"/>
                </a:cubicBezTo>
                <a:cubicBezTo>
                  <a:pt x="5450" y="1807"/>
                  <a:pt x="5439" y="1839"/>
                  <a:pt x="5428" y="1861"/>
                </a:cubicBezTo>
                <a:cubicBezTo>
                  <a:pt x="5417" y="1882"/>
                  <a:pt x="5407" y="1904"/>
                  <a:pt x="5417" y="1925"/>
                </a:cubicBezTo>
                <a:cubicBezTo>
                  <a:pt x="5417" y="1935"/>
                  <a:pt x="5417" y="1968"/>
                  <a:pt x="5396" y="2011"/>
                </a:cubicBezTo>
                <a:cubicBezTo>
                  <a:pt x="5385" y="2054"/>
                  <a:pt x="5374" y="2097"/>
                  <a:pt x="5374" y="2118"/>
                </a:cubicBezTo>
                <a:cubicBezTo>
                  <a:pt x="5374" y="2183"/>
                  <a:pt x="5353" y="2290"/>
                  <a:pt x="5331" y="2322"/>
                </a:cubicBezTo>
                <a:cubicBezTo>
                  <a:pt x="5321" y="2333"/>
                  <a:pt x="5321" y="2365"/>
                  <a:pt x="5342" y="2407"/>
                </a:cubicBezTo>
                <a:cubicBezTo>
                  <a:pt x="5342" y="2440"/>
                  <a:pt x="5353" y="2472"/>
                  <a:pt x="5353" y="2483"/>
                </a:cubicBezTo>
                <a:cubicBezTo>
                  <a:pt x="5342" y="2493"/>
                  <a:pt x="5353" y="2515"/>
                  <a:pt x="5364" y="2536"/>
                </a:cubicBezTo>
                <a:cubicBezTo>
                  <a:pt x="5374" y="2558"/>
                  <a:pt x="5385" y="2600"/>
                  <a:pt x="5396" y="2622"/>
                </a:cubicBezTo>
                <a:cubicBezTo>
                  <a:pt x="5396" y="2676"/>
                  <a:pt x="5407" y="2686"/>
                  <a:pt x="5514" y="2697"/>
                </a:cubicBezTo>
                <a:cubicBezTo>
                  <a:pt x="5550" y="2700"/>
                  <a:pt x="5578" y="2702"/>
                  <a:pt x="5600" y="2702"/>
                </a:cubicBezTo>
                <a:cubicBezTo>
                  <a:pt x="5663" y="2702"/>
                  <a:pt x="5674" y="2686"/>
                  <a:pt x="5674" y="2622"/>
                </a:cubicBezTo>
                <a:cubicBezTo>
                  <a:pt x="5674" y="2579"/>
                  <a:pt x="5686" y="2569"/>
                  <a:pt x="5717" y="2526"/>
                </a:cubicBezTo>
                <a:cubicBezTo>
                  <a:pt x="5750" y="2483"/>
                  <a:pt x="5760" y="2461"/>
                  <a:pt x="5760" y="2429"/>
                </a:cubicBezTo>
                <a:cubicBezTo>
                  <a:pt x="5750" y="2407"/>
                  <a:pt x="5760" y="2322"/>
                  <a:pt x="5771" y="2300"/>
                </a:cubicBezTo>
                <a:cubicBezTo>
                  <a:pt x="5782" y="2268"/>
                  <a:pt x="5803" y="2236"/>
                  <a:pt x="5836" y="2129"/>
                </a:cubicBezTo>
                <a:cubicBezTo>
                  <a:pt x="5857" y="2043"/>
                  <a:pt x="5868" y="2011"/>
                  <a:pt x="5868" y="1957"/>
                </a:cubicBezTo>
                <a:cubicBezTo>
                  <a:pt x="5857" y="1925"/>
                  <a:pt x="5857" y="1882"/>
                  <a:pt x="5868" y="1871"/>
                </a:cubicBezTo>
                <a:cubicBezTo>
                  <a:pt x="5868" y="1850"/>
                  <a:pt x="5857" y="1828"/>
                  <a:pt x="5857" y="1807"/>
                </a:cubicBezTo>
                <a:cubicBezTo>
                  <a:pt x="5846" y="1775"/>
                  <a:pt x="5836" y="1775"/>
                  <a:pt x="5900" y="1668"/>
                </a:cubicBezTo>
                <a:cubicBezTo>
                  <a:pt x="5922" y="1625"/>
                  <a:pt x="5953" y="1582"/>
                  <a:pt x="5965" y="1571"/>
                </a:cubicBezTo>
                <a:cubicBezTo>
                  <a:pt x="5975" y="1560"/>
                  <a:pt x="5996" y="1528"/>
                  <a:pt x="6018" y="1475"/>
                </a:cubicBezTo>
                <a:cubicBezTo>
                  <a:pt x="6050" y="1389"/>
                  <a:pt x="6050" y="1389"/>
                  <a:pt x="6093" y="1367"/>
                </a:cubicBezTo>
                <a:cubicBezTo>
                  <a:pt x="6125" y="1346"/>
                  <a:pt x="6168" y="1324"/>
                  <a:pt x="6189" y="1303"/>
                </a:cubicBezTo>
                <a:cubicBezTo>
                  <a:pt x="6232" y="1270"/>
                  <a:pt x="6232" y="1270"/>
                  <a:pt x="6222" y="1228"/>
                </a:cubicBezTo>
                <a:cubicBezTo>
                  <a:pt x="6222" y="1196"/>
                  <a:pt x="6222" y="1196"/>
                  <a:pt x="6275" y="1153"/>
                </a:cubicBezTo>
                <a:cubicBezTo>
                  <a:pt x="6308" y="1131"/>
                  <a:pt x="6329" y="1110"/>
                  <a:pt x="6340" y="1110"/>
                </a:cubicBezTo>
                <a:cubicBezTo>
                  <a:pt x="6340" y="1110"/>
                  <a:pt x="6351" y="1131"/>
                  <a:pt x="6361" y="1163"/>
                </a:cubicBezTo>
                <a:cubicBezTo>
                  <a:pt x="6382" y="1228"/>
                  <a:pt x="6382" y="1239"/>
                  <a:pt x="6436" y="1270"/>
                </a:cubicBezTo>
                <a:lnTo>
                  <a:pt x="6490" y="1292"/>
                </a:lnTo>
                <a:lnTo>
                  <a:pt x="6576" y="1260"/>
                </a:lnTo>
                <a:cubicBezTo>
                  <a:pt x="6694" y="1206"/>
                  <a:pt x="6694" y="1196"/>
                  <a:pt x="6683" y="1120"/>
                </a:cubicBezTo>
                <a:cubicBezTo>
                  <a:pt x="6672" y="1099"/>
                  <a:pt x="6672" y="1046"/>
                  <a:pt x="6661" y="1024"/>
                </a:cubicBezTo>
                <a:cubicBezTo>
                  <a:pt x="6661" y="981"/>
                  <a:pt x="6651" y="960"/>
                  <a:pt x="6618" y="938"/>
                </a:cubicBezTo>
                <a:cubicBezTo>
                  <a:pt x="6608" y="927"/>
                  <a:pt x="6576" y="895"/>
                  <a:pt x="6565" y="863"/>
                </a:cubicBezTo>
                <a:cubicBezTo>
                  <a:pt x="6533" y="831"/>
                  <a:pt x="6522" y="820"/>
                  <a:pt x="6490" y="810"/>
                </a:cubicBezTo>
                <a:cubicBezTo>
                  <a:pt x="6458" y="810"/>
                  <a:pt x="6447" y="798"/>
                  <a:pt x="6447" y="788"/>
                </a:cubicBezTo>
                <a:cubicBezTo>
                  <a:pt x="6442" y="778"/>
                  <a:pt x="6435" y="773"/>
                  <a:pt x="6420" y="773"/>
                </a:cubicBezTo>
                <a:cubicBezTo>
                  <a:pt x="6402" y="773"/>
                  <a:pt x="6371" y="781"/>
                  <a:pt x="6318" y="798"/>
                </a:cubicBezTo>
                <a:cubicBezTo>
                  <a:pt x="6265" y="820"/>
                  <a:pt x="6211" y="853"/>
                  <a:pt x="6189" y="874"/>
                </a:cubicBezTo>
                <a:cubicBezTo>
                  <a:pt x="6168" y="895"/>
                  <a:pt x="6136" y="917"/>
                  <a:pt x="6125" y="917"/>
                </a:cubicBezTo>
                <a:lnTo>
                  <a:pt x="6082" y="960"/>
                </a:lnTo>
                <a:cubicBezTo>
                  <a:pt x="6061" y="970"/>
                  <a:pt x="6039" y="992"/>
                  <a:pt x="6029" y="992"/>
                </a:cubicBezTo>
                <a:cubicBezTo>
                  <a:pt x="6029" y="992"/>
                  <a:pt x="6007" y="1003"/>
                  <a:pt x="5986" y="1024"/>
                </a:cubicBezTo>
                <a:cubicBezTo>
                  <a:pt x="5975" y="1034"/>
                  <a:pt x="5932" y="1056"/>
                  <a:pt x="5910" y="1067"/>
                </a:cubicBezTo>
                <a:cubicBezTo>
                  <a:pt x="5846" y="1099"/>
                  <a:pt x="5836" y="1120"/>
                  <a:pt x="5846" y="1174"/>
                </a:cubicBezTo>
                <a:cubicBezTo>
                  <a:pt x="5846" y="1193"/>
                  <a:pt x="5838" y="1219"/>
                  <a:pt x="5822" y="1219"/>
                </a:cubicBezTo>
                <a:cubicBezTo>
                  <a:pt x="5820" y="1219"/>
                  <a:pt x="5817" y="1219"/>
                  <a:pt x="5814" y="1217"/>
                </a:cubicBezTo>
                <a:cubicBezTo>
                  <a:pt x="5803" y="1217"/>
                  <a:pt x="5782" y="1228"/>
                  <a:pt x="5771" y="1228"/>
                </a:cubicBezTo>
                <a:cubicBezTo>
                  <a:pt x="5768" y="1231"/>
                  <a:pt x="5764" y="1234"/>
                  <a:pt x="5760" y="1234"/>
                </a:cubicBezTo>
                <a:cubicBezTo>
                  <a:pt x="5751" y="1234"/>
                  <a:pt x="5739" y="1224"/>
                  <a:pt x="5717" y="1196"/>
                </a:cubicBezTo>
                <a:cubicBezTo>
                  <a:pt x="5696" y="1163"/>
                  <a:pt x="5664" y="1120"/>
                  <a:pt x="5632" y="1099"/>
                </a:cubicBezTo>
                <a:lnTo>
                  <a:pt x="5557" y="1024"/>
                </a:lnTo>
                <a:cubicBezTo>
                  <a:pt x="5514" y="949"/>
                  <a:pt x="5493" y="938"/>
                  <a:pt x="5245" y="831"/>
                </a:cubicBezTo>
                <a:cubicBezTo>
                  <a:pt x="5181" y="802"/>
                  <a:pt x="5155" y="793"/>
                  <a:pt x="5138" y="793"/>
                </a:cubicBezTo>
                <a:cubicBezTo>
                  <a:pt x="5130" y="793"/>
                  <a:pt x="5124" y="795"/>
                  <a:pt x="5117" y="798"/>
                </a:cubicBezTo>
                <a:cubicBezTo>
                  <a:pt x="5112" y="804"/>
                  <a:pt x="5101" y="807"/>
                  <a:pt x="5087" y="807"/>
                </a:cubicBezTo>
                <a:cubicBezTo>
                  <a:pt x="5074" y="807"/>
                  <a:pt x="5058" y="804"/>
                  <a:pt x="5042" y="798"/>
                </a:cubicBezTo>
                <a:cubicBezTo>
                  <a:pt x="5021" y="798"/>
                  <a:pt x="4988" y="788"/>
                  <a:pt x="4967" y="788"/>
                </a:cubicBezTo>
                <a:lnTo>
                  <a:pt x="4913" y="788"/>
                </a:lnTo>
                <a:cubicBezTo>
                  <a:pt x="4902" y="788"/>
                  <a:pt x="4870" y="798"/>
                  <a:pt x="4859" y="820"/>
                </a:cubicBezTo>
                <a:cubicBezTo>
                  <a:pt x="4838" y="841"/>
                  <a:pt x="4816" y="853"/>
                  <a:pt x="4763" y="853"/>
                </a:cubicBezTo>
                <a:lnTo>
                  <a:pt x="4688" y="853"/>
                </a:lnTo>
                <a:cubicBezTo>
                  <a:pt x="4677" y="853"/>
                  <a:pt x="4602" y="874"/>
                  <a:pt x="4592" y="895"/>
                </a:cubicBezTo>
                <a:cubicBezTo>
                  <a:pt x="4592" y="906"/>
                  <a:pt x="4549" y="927"/>
                  <a:pt x="4323" y="1034"/>
                </a:cubicBezTo>
                <a:cubicBezTo>
                  <a:pt x="4291" y="1046"/>
                  <a:pt x="4259" y="1067"/>
                  <a:pt x="4237" y="1110"/>
                </a:cubicBezTo>
                <a:lnTo>
                  <a:pt x="4184" y="1163"/>
                </a:lnTo>
                <a:cubicBezTo>
                  <a:pt x="4173" y="1163"/>
                  <a:pt x="4163" y="1013"/>
                  <a:pt x="4173" y="992"/>
                </a:cubicBezTo>
                <a:cubicBezTo>
                  <a:pt x="4173" y="981"/>
                  <a:pt x="4163" y="927"/>
                  <a:pt x="4141" y="884"/>
                </a:cubicBezTo>
                <a:cubicBezTo>
                  <a:pt x="4108" y="810"/>
                  <a:pt x="4098" y="788"/>
                  <a:pt x="4108" y="767"/>
                </a:cubicBezTo>
                <a:cubicBezTo>
                  <a:pt x="4120" y="745"/>
                  <a:pt x="4120" y="724"/>
                  <a:pt x="4098" y="691"/>
                </a:cubicBezTo>
                <a:cubicBezTo>
                  <a:pt x="4087" y="670"/>
                  <a:pt x="4077" y="627"/>
                  <a:pt x="4077" y="605"/>
                </a:cubicBezTo>
                <a:cubicBezTo>
                  <a:pt x="4066" y="531"/>
                  <a:pt x="3991" y="381"/>
                  <a:pt x="3937" y="316"/>
                </a:cubicBezTo>
                <a:cubicBezTo>
                  <a:pt x="3915" y="295"/>
                  <a:pt x="3884" y="252"/>
                  <a:pt x="3862" y="219"/>
                </a:cubicBezTo>
                <a:cubicBezTo>
                  <a:pt x="3851" y="198"/>
                  <a:pt x="3841" y="176"/>
                  <a:pt x="3830" y="176"/>
                </a:cubicBezTo>
                <a:cubicBezTo>
                  <a:pt x="3830" y="176"/>
                  <a:pt x="3819" y="166"/>
                  <a:pt x="3819" y="145"/>
                </a:cubicBezTo>
                <a:cubicBezTo>
                  <a:pt x="3808" y="123"/>
                  <a:pt x="3798" y="123"/>
                  <a:pt x="3712" y="91"/>
                </a:cubicBezTo>
                <a:cubicBezTo>
                  <a:pt x="3658" y="80"/>
                  <a:pt x="3605" y="69"/>
                  <a:pt x="3594" y="69"/>
                </a:cubicBezTo>
                <a:cubicBezTo>
                  <a:pt x="3583" y="69"/>
                  <a:pt x="3572" y="59"/>
                  <a:pt x="3551" y="37"/>
                </a:cubicBezTo>
                <a:cubicBezTo>
                  <a:pt x="3540" y="16"/>
                  <a:pt x="3529" y="5"/>
                  <a:pt x="3519" y="5"/>
                </a:cubicBezTo>
                <a:cubicBezTo>
                  <a:pt x="3516" y="2"/>
                  <a:pt x="3510" y="0"/>
                  <a:pt x="3502"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20"/>
          <p:cNvSpPr/>
          <p:nvPr/>
        </p:nvSpPr>
        <p:spPr>
          <a:xfrm flipH="1" rot="10800000">
            <a:off x="-253475" y="-854984"/>
            <a:ext cx="1652884" cy="1688083"/>
          </a:xfrm>
          <a:custGeom>
            <a:rect b="b" l="l" r="r" t="t"/>
            <a:pathLst>
              <a:path extrusionOk="0" h="17649" w="17281">
                <a:moveTo>
                  <a:pt x="10082" y="1"/>
                </a:moveTo>
                <a:cubicBezTo>
                  <a:pt x="10045" y="1"/>
                  <a:pt x="10008" y="9"/>
                  <a:pt x="9986" y="25"/>
                </a:cubicBezTo>
                <a:cubicBezTo>
                  <a:pt x="9976" y="30"/>
                  <a:pt x="9954" y="33"/>
                  <a:pt x="9926" y="33"/>
                </a:cubicBezTo>
                <a:cubicBezTo>
                  <a:pt x="9898" y="33"/>
                  <a:pt x="9863" y="30"/>
                  <a:pt x="9826" y="25"/>
                </a:cubicBezTo>
                <a:cubicBezTo>
                  <a:pt x="9729" y="25"/>
                  <a:pt x="9697" y="25"/>
                  <a:pt x="9676" y="47"/>
                </a:cubicBezTo>
                <a:cubicBezTo>
                  <a:pt x="9665" y="57"/>
                  <a:pt x="9657" y="63"/>
                  <a:pt x="9649" y="63"/>
                </a:cubicBezTo>
                <a:cubicBezTo>
                  <a:pt x="9641" y="63"/>
                  <a:pt x="9632" y="57"/>
                  <a:pt x="9622" y="47"/>
                </a:cubicBezTo>
                <a:cubicBezTo>
                  <a:pt x="9611" y="41"/>
                  <a:pt x="9603" y="38"/>
                  <a:pt x="9594" y="38"/>
                </a:cubicBezTo>
                <a:cubicBezTo>
                  <a:pt x="9584" y="38"/>
                  <a:pt x="9574" y="41"/>
                  <a:pt x="9557" y="47"/>
                </a:cubicBezTo>
                <a:cubicBezTo>
                  <a:pt x="9536" y="57"/>
                  <a:pt x="9440" y="68"/>
                  <a:pt x="9364" y="78"/>
                </a:cubicBezTo>
                <a:cubicBezTo>
                  <a:pt x="9279" y="78"/>
                  <a:pt x="9171" y="100"/>
                  <a:pt x="9128" y="111"/>
                </a:cubicBezTo>
                <a:cubicBezTo>
                  <a:pt x="9064" y="135"/>
                  <a:pt x="8976" y="147"/>
                  <a:pt x="8783" y="147"/>
                </a:cubicBezTo>
                <a:cubicBezTo>
                  <a:pt x="8718" y="147"/>
                  <a:pt x="8641" y="146"/>
                  <a:pt x="8549" y="143"/>
                </a:cubicBezTo>
                <a:cubicBezTo>
                  <a:pt x="8335" y="143"/>
                  <a:pt x="8292" y="154"/>
                  <a:pt x="8270" y="164"/>
                </a:cubicBezTo>
                <a:cubicBezTo>
                  <a:pt x="8264" y="177"/>
                  <a:pt x="8258" y="182"/>
                  <a:pt x="8249" y="182"/>
                </a:cubicBezTo>
                <a:cubicBezTo>
                  <a:pt x="8243" y="182"/>
                  <a:pt x="8236" y="180"/>
                  <a:pt x="8227" y="175"/>
                </a:cubicBezTo>
                <a:cubicBezTo>
                  <a:pt x="8222" y="170"/>
                  <a:pt x="8214" y="167"/>
                  <a:pt x="8201" y="167"/>
                </a:cubicBezTo>
                <a:cubicBezTo>
                  <a:pt x="8187" y="167"/>
                  <a:pt x="8169" y="170"/>
                  <a:pt x="8142" y="175"/>
                </a:cubicBezTo>
                <a:cubicBezTo>
                  <a:pt x="8110" y="186"/>
                  <a:pt x="8013" y="197"/>
                  <a:pt x="7906" y="197"/>
                </a:cubicBezTo>
                <a:cubicBezTo>
                  <a:pt x="7798" y="197"/>
                  <a:pt x="7712" y="197"/>
                  <a:pt x="7712" y="207"/>
                </a:cubicBezTo>
                <a:cubicBezTo>
                  <a:pt x="7702" y="218"/>
                  <a:pt x="7681" y="229"/>
                  <a:pt x="7648" y="229"/>
                </a:cubicBezTo>
                <a:cubicBezTo>
                  <a:pt x="7584" y="229"/>
                  <a:pt x="7391" y="272"/>
                  <a:pt x="7369" y="293"/>
                </a:cubicBezTo>
                <a:cubicBezTo>
                  <a:pt x="7359" y="304"/>
                  <a:pt x="7326" y="304"/>
                  <a:pt x="7305" y="304"/>
                </a:cubicBezTo>
                <a:cubicBezTo>
                  <a:pt x="7273" y="304"/>
                  <a:pt x="7241" y="314"/>
                  <a:pt x="7230" y="326"/>
                </a:cubicBezTo>
                <a:cubicBezTo>
                  <a:pt x="7219" y="347"/>
                  <a:pt x="7166" y="357"/>
                  <a:pt x="7112" y="368"/>
                </a:cubicBezTo>
                <a:cubicBezTo>
                  <a:pt x="7059" y="390"/>
                  <a:pt x="6983" y="411"/>
                  <a:pt x="6951" y="433"/>
                </a:cubicBezTo>
                <a:cubicBezTo>
                  <a:pt x="6897" y="465"/>
                  <a:pt x="6887" y="476"/>
                  <a:pt x="6887" y="550"/>
                </a:cubicBezTo>
                <a:cubicBezTo>
                  <a:pt x="6887" y="626"/>
                  <a:pt x="6897" y="636"/>
                  <a:pt x="6930" y="647"/>
                </a:cubicBezTo>
                <a:cubicBezTo>
                  <a:pt x="6951" y="647"/>
                  <a:pt x="6983" y="669"/>
                  <a:pt x="6994" y="679"/>
                </a:cubicBezTo>
                <a:cubicBezTo>
                  <a:pt x="7008" y="700"/>
                  <a:pt x="7021" y="707"/>
                  <a:pt x="7043" y="707"/>
                </a:cubicBezTo>
                <a:cubicBezTo>
                  <a:pt x="7055" y="707"/>
                  <a:pt x="7071" y="705"/>
                  <a:pt x="7090" y="701"/>
                </a:cubicBezTo>
                <a:lnTo>
                  <a:pt x="7219" y="658"/>
                </a:lnTo>
                <a:cubicBezTo>
                  <a:pt x="7252" y="647"/>
                  <a:pt x="7316" y="636"/>
                  <a:pt x="7348" y="636"/>
                </a:cubicBezTo>
                <a:cubicBezTo>
                  <a:pt x="7380" y="636"/>
                  <a:pt x="7434" y="626"/>
                  <a:pt x="7466" y="615"/>
                </a:cubicBezTo>
                <a:cubicBezTo>
                  <a:pt x="7552" y="572"/>
                  <a:pt x="7798" y="519"/>
                  <a:pt x="7884" y="519"/>
                </a:cubicBezTo>
                <a:cubicBezTo>
                  <a:pt x="7927" y="519"/>
                  <a:pt x="7960" y="519"/>
                  <a:pt x="7970" y="508"/>
                </a:cubicBezTo>
                <a:cubicBezTo>
                  <a:pt x="7981" y="486"/>
                  <a:pt x="8088" y="486"/>
                  <a:pt x="8335" y="486"/>
                </a:cubicBezTo>
                <a:cubicBezTo>
                  <a:pt x="8432" y="486"/>
                  <a:pt x="8517" y="486"/>
                  <a:pt x="8528" y="476"/>
                </a:cubicBezTo>
                <a:cubicBezTo>
                  <a:pt x="8539" y="476"/>
                  <a:pt x="8613" y="465"/>
                  <a:pt x="8710" y="465"/>
                </a:cubicBezTo>
                <a:cubicBezTo>
                  <a:pt x="9107" y="443"/>
                  <a:pt x="9236" y="433"/>
                  <a:pt x="9333" y="422"/>
                </a:cubicBezTo>
                <a:cubicBezTo>
                  <a:pt x="9397" y="411"/>
                  <a:pt x="9450" y="411"/>
                  <a:pt x="9461" y="411"/>
                </a:cubicBezTo>
                <a:cubicBezTo>
                  <a:pt x="9461" y="414"/>
                  <a:pt x="9465" y="416"/>
                  <a:pt x="9471" y="416"/>
                </a:cubicBezTo>
                <a:cubicBezTo>
                  <a:pt x="9487" y="416"/>
                  <a:pt x="9520" y="408"/>
                  <a:pt x="9557" y="400"/>
                </a:cubicBezTo>
                <a:cubicBezTo>
                  <a:pt x="9611" y="379"/>
                  <a:pt x="9697" y="379"/>
                  <a:pt x="9815" y="379"/>
                </a:cubicBezTo>
                <a:cubicBezTo>
                  <a:pt x="9912" y="379"/>
                  <a:pt x="10019" y="368"/>
                  <a:pt x="10062" y="357"/>
                </a:cubicBezTo>
                <a:cubicBezTo>
                  <a:pt x="10090" y="351"/>
                  <a:pt x="10136" y="348"/>
                  <a:pt x="10187" y="348"/>
                </a:cubicBezTo>
                <a:cubicBezTo>
                  <a:pt x="10311" y="348"/>
                  <a:pt x="10468" y="364"/>
                  <a:pt x="10491" y="379"/>
                </a:cubicBezTo>
                <a:cubicBezTo>
                  <a:pt x="10498" y="387"/>
                  <a:pt x="10517" y="394"/>
                  <a:pt x="10535" y="394"/>
                </a:cubicBezTo>
                <a:cubicBezTo>
                  <a:pt x="10542" y="394"/>
                  <a:pt x="10549" y="393"/>
                  <a:pt x="10555" y="390"/>
                </a:cubicBezTo>
                <a:cubicBezTo>
                  <a:pt x="10641" y="390"/>
                  <a:pt x="10995" y="508"/>
                  <a:pt x="11285" y="647"/>
                </a:cubicBezTo>
                <a:cubicBezTo>
                  <a:pt x="11349" y="679"/>
                  <a:pt x="11413" y="701"/>
                  <a:pt x="11413" y="701"/>
                </a:cubicBezTo>
                <a:cubicBezTo>
                  <a:pt x="11413" y="701"/>
                  <a:pt x="11456" y="712"/>
                  <a:pt x="11488" y="733"/>
                </a:cubicBezTo>
                <a:cubicBezTo>
                  <a:pt x="11531" y="743"/>
                  <a:pt x="11638" y="786"/>
                  <a:pt x="11724" y="829"/>
                </a:cubicBezTo>
                <a:cubicBezTo>
                  <a:pt x="11821" y="862"/>
                  <a:pt x="11907" y="905"/>
                  <a:pt x="11917" y="905"/>
                </a:cubicBezTo>
                <a:cubicBezTo>
                  <a:pt x="11928" y="915"/>
                  <a:pt x="11982" y="937"/>
                  <a:pt x="12036" y="958"/>
                </a:cubicBezTo>
                <a:cubicBezTo>
                  <a:pt x="12110" y="991"/>
                  <a:pt x="12143" y="1012"/>
                  <a:pt x="12143" y="1034"/>
                </a:cubicBezTo>
                <a:cubicBezTo>
                  <a:pt x="12153" y="1055"/>
                  <a:pt x="12175" y="1076"/>
                  <a:pt x="12229" y="1098"/>
                </a:cubicBezTo>
                <a:cubicBezTo>
                  <a:pt x="12272" y="1108"/>
                  <a:pt x="12325" y="1141"/>
                  <a:pt x="12346" y="1151"/>
                </a:cubicBezTo>
                <a:cubicBezTo>
                  <a:pt x="12368" y="1173"/>
                  <a:pt x="12389" y="1184"/>
                  <a:pt x="12400" y="1184"/>
                </a:cubicBezTo>
                <a:cubicBezTo>
                  <a:pt x="12411" y="1184"/>
                  <a:pt x="12432" y="1194"/>
                  <a:pt x="12443" y="1205"/>
                </a:cubicBezTo>
                <a:cubicBezTo>
                  <a:pt x="12465" y="1227"/>
                  <a:pt x="12529" y="1258"/>
                  <a:pt x="12604" y="1280"/>
                </a:cubicBezTo>
                <a:cubicBezTo>
                  <a:pt x="12668" y="1301"/>
                  <a:pt x="12765" y="1355"/>
                  <a:pt x="12808" y="1387"/>
                </a:cubicBezTo>
                <a:cubicBezTo>
                  <a:pt x="12851" y="1420"/>
                  <a:pt x="12915" y="1451"/>
                  <a:pt x="12947" y="1463"/>
                </a:cubicBezTo>
                <a:cubicBezTo>
                  <a:pt x="12979" y="1473"/>
                  <a:pt x="13033" y="1494"/>
                  <a:pt x="13065" y="1516"/>
                </a:cubicBezTo>
                <a:cubicBezTo>
                  <a:pt x="13169" y="1582"/>
                  <a:pt x="13239" y="1615"/>
                  <a:pt x="13262" y="1615"/>
                </a:cubicBezTo>
                <a:cubicBezTo>
                  <a:pt x="13265" y="1615"/>
                  <a:pt x="13267" y="1614"/>
                  <a:pt x="13269" y="1613"/>
                </a:cubicBezTo>
                <a:cubicBezTo>
                  <a:pt x="13269" y="1613"/>
                  <a:pt x="13301" y="1623"/>
                  <a:pt x="13323" y="1644"/>
                </a:cubicBezTo>
                <a:cubicBezTo>
                  <a:pt x="13344" y="1656"/>
                  <a:pt x="13387" y="1677"/>
                  <a:pt x="13397" y="1677"/>
                </a:cubicBezTo>
                <a:cubicBezTo>
                  <a:pt x="13419" y="1677"/>
                  <a:pt x="13483" y="1720"/>
                  <a:pt x="13537" y="1763"/>
                </a:cubicBezTo>
                <a:cubicBezTo>
                  <a:pt x="13676" y="1880"/>
                  <a:pt x="13838" y="1977"/>
                  <a:pt x="13859" y="1977"/>
                </a:cubicBezTo>
                <a:cubicBezTo>
                  <a:pt x="13859" y="1977"/>
                  <a:pt x="13869" y="1988"/>
                  <a:pt x="13869" y="1999"/>
                </a:cubicBezTo>
                <a:lnTo>
                  <a:pt x="13955" y="2063"/>
                </a:lnTo>
                <a:cubicBezTo>
                  <a:pt x="14009" y="2085"/>
                  <a:pt x="14062" y="2128"/>
                  <a:pt x="14074" y="2138"/>
                </a:cubicBezTo>
                <a:cubicBezTo>
                  <a:pt x="14095" y="2159"/>
                  <a:pt x="14105" y="2171"/>
                  <a:pt x="14116" y="2171"/>
                </a:cubicBezTo>
                <a:cubicBezTo>
                  <a:pt x="14127" y="2171"/>
                  <a:pt x="14191" y="2224"/>
                  <a:pt x="14267" y="2299"/>
                </a:cubicBezTo>
                <a:cubicBezTo>
                  <a:pt x="14341" y="2364"/>
                  <a:pt x="14417" y="2417"/>
                  <a:pt x="14438" y="2438"/>
                </a:cubicBezTo>
                <a:cubicBezTo>
                  <a:pt x="14460" y="2438"/>
                  <a:pt x="14470" y="2471"/>
                  <a:pt x="14470" y="2481"/>
                </a:cubicBezTo>
                <a:cubicBezTo>
                  <a:pt x="14470" y="2503"/>
                  <a:pt x="14503" y="2524"/>
                  <a:pt x="14534" y="2545"/>
                </a:cubicBezTo>
                <a:cubicBezTo>
                  <a:pt x="14567" y="2567"/>
                  <a:pt x="14588" y="2588"/>
                  <a:pt x="14588" y="2610"/>
                </a:cubicBezTo>
                <a:cubicBezTo>
                  <a:pt x="14588" y="2631"/>
                  <a:pt x="14599" y="2642"/>
                  <a:pt x="14599" y="2642"/>
                </a:cubicBezTo>
                <a:cubicBezTo>
                  <a:pt x="14610" y="2642"/>
                  <a:pt x="14674" y="2696"/>
                  <a:pt x="14739" y="2760"/>
                </a:cubicBezTo>
                <a:cubicBezTo>
                  <a:pt x="14803" y="2824"/>
                  <a:pt x="14889" y="2900"/>
                  <a:pt x="14910" y="2921"/>
                </a:cubicBezTo>
                <a:cubicBezTo>
                  <a:pt x="14942" y="2943"/>
                  <a:pt x="14975" y="2975"/>
                  <a:pt x="14985" y="2986"/>
                </a:cubicBezTo>
                <a:cubicBezTo>
                  <a:pt x="15017" y="3050"/>
                  <a:pt x="15146" y="3211"/>
                  <a:pt x="15221" y="3296"/>
                </a:cubicBezTo>
                <a:cubicBezTo>
                  <a:pt x="15264" y="3350"/>
                  <a:pt x="15296" y="3393"/>
                  <a:pt x="15296" y="3404"/>
                </a:cubicBezTo>
                <a:cubicBezTo>
                  <a:pt x="15296" y="3415"/>
                  <a:pt x="15318" y="3436"/>
                  <a:pt x="15339" y="3458"/>
                </a:cubicBezTo>
                <a:cubicBezTo>
                  <a:pt x="15361" y="3468"/>
                  <a:pt x="15414" y="3554"/>
                  <a:pt x="15457" y="3629"/>
                </a:cubicBezTo>
                <a:cubicBezTo>
                  <a:pt x="15500" y="3704"/>
                  <a:pt x="15543" y="3779"/>
                  <a:pt x="15564" y="3801"/>
                </a:cubicBezTo>
                <a:cubicBezTo>
                  <a:pt x="15575" y="3811"/>
                  <a:pt x="15597" y="3833"/>
                  <a:pt x="15597" y="3844"/>
                </a:cubicBezTo>
                <a:cubicBezTo>
                  <a:pt x="15597" y="3854"/>
                  <a:pt x="15607" y="3887"/>
                  <a:pt x="15628" y="3908"/>
                </a:cubicBezTo>
                <a:cubicBezTo>
                  <a:pt x="15650" y="3930"/>
                  <a:pt x="15671" y="3973"/>
                  <a:pt x="15683" y="3994"/>
                </a:cubicBezTo>
                <a:cubicBezTo>
                  <a:pt x="15704" y="4112"/>
                  <a:pt x="15725" y="4166"/>
                  <a:pt x="15736" y="4176"/>
                </a:cubicBezTo>
                <a:cubicBezTo>
                  <a:pt x="15747" y="4187"/>
                  <a:pt x="15757" y="4208"/>
                  <a:pt x="15757" y="4219"/>
                </a:cubicBezTo>
                <a:cubicBezTo>
                  <a:pt x="15757" y="4230"/>
                  <a:pt x="15768" y="4262"/>
                  <a:pt x="15790" y="4283"/>
                </a:cubicBezTo>
                <a:cubicBezTo>
                  <a:pt x="15822" y="4326"/>
                  <a:pt x="15864" y="4466"/>
                  <a:pt x="15864" y="4498"/>
                </a:cubicBezTo>
                <a:cubicBezTo>
                  <a:pt x="15864" y="4509"/>
                  <a:pt x="15886" y="4541"/>
                  <a:pt x="15907" y="4573"/>
                </a:cubicBezTo>
                <a:cubicBezTo>
                  <a:pt x="15929" y="4616"/>
                  <a:pt x="15950" y="4659"/>
                  <a:pt x="15950" y="4669"/>
                </a:cubicBezTo>
                <a:cubicBezTo>
                  <a:pt x="15950" y="4680"/>
                  <a:pt x="15961" y="4723"/>
                  <a:pt x="15983" y="4745"/>
                </a:cubicBezTo>
                <a:cubicBezTo>
                  <a:pt x="16026" y="4819"/>
                  <a:pt x="16057" y="4916"/>
                  <a:pt x="16090" y="5055"/>
                </a:cubicBezTo>
                <a:cubicBezTo>
                  <a:pt x="16100" y="5109"/>
                  <a:pt x="16122" y="5174"/>
                  <a:pt x="16133" y="5195"/>
                </a:cubicBezTo>
                <a:cubicBezTo>
                  <a:pt x="16154" y="5217"/>
                  <a:pt x="16165" y="5260"/>
                  <a:pt x="16165" y="5303"/>
                </a:cubicBezTo>
                <a:cubicBezTo>
                  <a:pt x="16165" y="5356"/>
                  <a:pt x="16229" y="5624"/>
                  <a:pt x="16251" y="5667"/>
                </a:cubicBezTo>
                <a:cubicBezTo>
                  <a:pt x="16272" y="5699"/>
                  <a:pt x="16326" y="5914"/>
                  <a:pt x="16326" y="5968"/>
                </a:cubicBezTo>
                <a:cubicBezTo>
                  <a:pt x="16326" y="5999"/>
                  <a:pt x="16336" y="6042"/>
                  <a:pt x="16348" y="6075"/>
                </a:cubicBezTo>
                <a:cubicBezTo>
                  <a:pt x="16369" y="6107"/>
                  <a:pt x="16379" y="6171"/>
                  <a:pt x="16379" y="6225"/>
                </a:cubicBezTo>
                <a:cubicBezTo>
                  <a:pt x="16379" y="6278"/>
                  <a:pt x="16390" y="6332"/>
                  <a:pt x="16412" y="6354"/>
                </a:cubicBezTo>
                <a:cubicBezTo>
                  <a:pt x="16433" y="6385"/>
                  <a:pt x="16444" y="6428"/>
                  <a:pt x="16444" y="6461"/>
                </a:cubicBezTo>
                <a:cubicBezTo>
                  <a:pt x="16444" y="6493"/>
                  <a:pt x="16465" y="6547"/>
                  <a:pt x="16487" y="6590"/>
                </a:cubicBezTo>
                <a:cubicBezTo>
                  <a:pt x="16498" y="6633"/>
                  <a:pt x="16529" y="6718"/>
                  <a:pt x="16541" y="6793"/>
                </a:cubicBezTo>
                <a:cubicBezTo>
                  <a:pt x="16562" y="6869"/>
                  <a:pt x="16584" y="6943"/>
                  <a:pt x="16605" y="6965"/>
                </a:cubicBezTo>
                <a:cubicBezTo>
                  <a:pt x="16626" y="6997"/>
                  <a:pt x="16637" y="7051"/>
                  <a:pt x="16637" y="7126"/>
                </a:cubicBezTo>
                <a:cubicBezTo>
                  <a:pt x="16648" y="7190"/>
                  <a:pt x="16669" y="7286"/>
                  <a:pt x="16691" y="7341"/>
                </a:cubicBezTo>
                <a:cubicBezTo>
                  <a:pt x="16723" y="7437"/>
                  <a:pt x="16734" y="7534"/>
                  <a:pt x="16777" y="7877"/>
                </a:cubicBezTo>
                <a:cubicBezTo>
                  <a:pt x="16787" y="7952"/>
                  <a:pt x="16798" y="8059"/>
                  <a:pt x="16808" y="8113"/>
                </a:cubicBezTo>
                <a:cubicBezTo>
                  <a:pt x="16819" y="8177"/>
                  <a:pt x="16819" y="8252"/>
                  <a:pt x="16819" y="8295"/>
                </a:cubicBezTo>
                <a:lnTo>
                  <a:pt x="16819" y="8381"/>
                </a:lnTo>
                <a:cubicBezTo>
                  <a:pt x="16841" y="8402"/>
                  <a:pt x="16862" y="8606"/>
                  <a:pt x="16862" y="8756"/>
                </a:cubicBezTo>
                <a:cubicBezTo>
                  <a:pt x="16873" y="8810"/>
                  <a:pt x="16873" y="8842"/>
                  <a:pt x="16894" y="8853"/>
                </a:cubicBezTo>
                <a:cubicBezTo>
                  <a:pt x="16916" y="8874"/>
                  <a:pt x="16927" y="8895"/>
                  <a:pt x="16927" y="9046"/>
                </a:cubicBezTo>
                <a:cubicBezTo>
                  <a:pt x="16927" y="9153"/>
                  <a:pt x="16916" y="9217"/>
                  <a:pt x="16905" y="9217"/>
                </a:cubicBezTo>
                <a:cubicBezTo>
                  <a:pt x="16894" y="9217"/>
                  <a:pt x="16894" y="9271"/>
                  <a:pt x="16894" y="9336"/>
                </a:cubicBezTo>
                <a:cubicBezTo>
                  <a:pt x="16894" y="9529"/>
                  <a:pt x="16894" y="9625"/>
                  <a:pt x="16873" y="9722"/>
                </a:cubicBezTo>
                <a:cubicBezTo>
                  <a:pt x="16862" y="9786"/>
                  <a:pt x="16862" y="9818"/>
                  <a:pt x="16873" y="9851"/>
                </a:cubicBezTo>
                <a:cubicBezTo>
                  <a:pt x="16894" y="9872"/>
                  <a:pt x="16894" y="9893"/>
                  <a:pt x="16862" y="9958"/>
                </a:cubicBezTo>
                <a:cubicBezTo>
                  <a:pt x="16830" y="10001"/>
                  <a:pt x="16819" y="10075"/>
                  <a:pt x="16798" y="10215"/>
                </a:cubicBezTo>
                <a:cubicBezTo>
                  <a:pt x="16787" y="10365"/>
                  <a:pt x="16765" y="10461"/>
                  <a:pt x="16723" y="10590"/>
                </a:cubicBezTo>
                <a:cubicBezTo>
                  <a:pt x="16691" y="10697"/>
                  <a:pt x="16669" y="10783"/>
                  <a:pt x="16669" y="10805"/>
                </a:cubicBezTo>
                <a:cubicBezTo>
                  <a:pt x="16680" y="10837"/>
                  <a:pt x="16658" y="10891"/>
                  <a:pt x="16637" y="10945"/>
                </a:cubicBezTo>
                <a:cubicBezTo>
                  <a:pt x="16594" y="11041"/>
                  <a:pt x="16594" y="11062"/>
                  <a:pt x="16541" y="11309"/>
                </a:cubicBezTo>
                <a:cubicBezTo>
                  <a:pt x="16529" y="11384"/>
                  <a:pt x="16508" y="11459"/>
                  <a:pt x="16498" y="11481"/>
                </a:cubicBezTo>
                <a:cubicBezTo>
                  <a:pt x="16498" y="11491"/>
                  <a:pt x="16487" y="11556"/>
                  <a:pt x="16476" y="11610"/>
                </a:cubicBezTo>
                <a:cubicBezTo>
                  <a:pt x="16476" y="11674"/>
                  <a:pt x="16455" y="11738"/>
                  <a:pt x="16444" y="11770"/>
                </a:cubicBezTo>
                <a:cubicBezTo>
                  <a:pt x="16422" y="11792"/>
                  <a:pt x="16412" y="11834"/>
                  <a:pt x="16422" y="11856"/>
                </a:cubicBezTo>
                <a:cubicBezTo>
                  <a:pt x="16422" y="11888"/>
                  <a:pt x="16412" y="11920"/>
                  <a:pt x="16401" y="11920"/>
                </a:cubicBezTo>
                <a:cubicBezTo>
                  <a:pt x="16390" y="11931"/>
                  <a:pt x="16369" y="11963"/>
                  <a:pt x="16369" y="11996"/>
                </a:cubicBezTo>
                <a:cubicBezTo>
                  <a:pt x="16348" y="12092"/>
                  <a:pt x="16272" y="12328"/>
                  <a:pt x="16262" y="12339"/>
                </a:cubicBezTo>
                <a:cubicBezTo>
                  <a:pt x="16251" y="12349"/>
                  <a:pt x="16219" y="12478"/>
                  <a:pt x="16219" y="12499"/>
                </a:cubicBezTo>
                <a:cubicBezTo>
                  <a:pt x="16229" y="12511"/>
                  <a:pt x="16197" y="12575"/>
                  <a:pt x="16165" y="12650"/>
                </a:cubicBezTo>
                <a:cubicBezTo>
                  <a:pt x="16122" y="12735"/>
                  <a:pt x="16100" y="12811"/>
                  <a:pt x="16100" y="12821"/>
                </a:cubicBezTo>
                <a:cubicBezTo>
                  <a:pt x="16100" y="12832"/>
                  <a:pt x="16079" y="12843"/>
                  <a:pt x="16057" y="12854"/>
                </a:cubicBezTo>
                <a:cubicBezTo>
                  <a:pt x="16026" y="12864"/>
                  <a:pt x="16015" y="12886"/>
                  <a:pt x="16004" y="12940"/>
                </a:cubicBezTo>
                <a:cubicBezTo>
                  <a:pt x="15993" y="12983"/>
                  <a:pt x="15972" y="13025"/>
                  <a:pt x="15961" y="13025"/>
                </a:cubicBezTo>
                <a:cubicBezTo>
                  <a:pt x="15950" y="13036"/>
                  <a:pt x="15929" y="13068"/>
                  <a:pt x="15918" y="13100"/>
                </a:cubicBezTo>
                <a:cubicBezTo>
                  <a:pt x="15907" y="13133"/>
                  <a:pt x="15876" y="13197"/>
                  <a:pt x="15843" y="13229"/>
                </a:cubicBezTo>
                <a:cubicBezTo>
                  <a:pt x="15811" y="13261"/>
                  <a:pt x="15790" y="13304"/>
                  <a:pt x="15800" y="13315"/>
                </a:cubicBezTo>
                <a:cubicBezTo>
                  <a:pt x="15800" y="13336"/>
                  <a:pt x="15800" y="13336"/>
                  <a:pt x="15779" y="13336"/>
                </a:cubicBezTo>
                <a:cubicBezTo>
                  <a:pt x="15747" y="13336"/>
                  <a:pt x="15736" y="13358"/>
                  <a:pt x="15714" y="13412"/>
                </a:cubicBezTo>
                <a:cubicBezTo>
                  <a:pt x="15704" y="13455"/>
                  <a:pt x="15661" y="13508"/>
                  <a:pt x="15640" y="13529"/>
                </a:cubicBezTo>
                <a:cubicBezTo>
                  <a:pt x="15618" y="13562"/>
                  <a:pt x="15575" y="13615"/>
                  <a:pt x="15564" y="13658"/>
                </a:cubicBezTo>
                <a:cubicBezTo>
                  <a:pt x="15543" y="13701"/>
                  <a:pt x="15489" y="13765"/>
                  <a:pt x="15457" y="13798"/>
                </a:cubicBezTo>
                <a:cubicBezTo>
                  <a:pt x="15425" y="13830"/>
                  <a:pt x="15392" y="13872"/>
                  <a:pt x="15382" y="13894"/>
                </a:cubicBezTo>
                <a:cubicBezTo>
                  <a:pt x="15361" y="13937"/>
                  <a:pt x="15296" y="14012"/>
                  <a:pt x="15178" y="14130"/>
                </a:cubicBezTo>
                <a:cubicBezTo>
                  <a:pt x="15125" y="14184"/>
                  <a:pt x="15082" y="14237"/>
                  <a:pt x="15082" y="14259"/>
                </a:cubicBezTo>
                <a:cubicBezTo>
                  <a:pt x="15082" y="14270"/>
                  <a:pt x="15071" y="14291"/>
                  <a:pt x="15060" y="14301"/>
                </a:cubicBezTo>
                <a:cubicBezTo>
                  <a:pt x="15049" y="14313"/>
                  <a:pt x="15039" y="14334"/>
                  <a:pt x="15039" y="14344"/>
                </a:cubicBezTo>
                <a:cubicBezTo>
                  <a:pt x="15039" y="14377"/>
                  <a:pt x="14975" y="14441"/>
                  <a:pt x="14899" y="14473"/>
                </a:cubicBezTo>
                <a:cubicBezTo>
                  <a:pt x="14835" y="14516"/>
                  <a:pt x="14770" y="14570"/>
                  <a:pt x="14770" y="14602"/>
                </a:cubicBezTo>
                <a:cubicBezTo>
                  <a:pt x="14770" y="14634"/>
                  <a:pt x="14449" y="14978"/>
                  <a:pt x="14105" y="15299"/>
                </a:cubicBezTo>
                <a:cubicBezTo>
                  <a:pt x="14020" y="15385"/>
                  <a:pt x="13912" y="15481"/>
                  <a:pt x="13880" y="15514"/>
                </a:cubicBezTo>
                <a:cubicBezTo>
                  <a:pt x="13848" y="15546"/>
                  <a:pt x="13784" y="15600"/>
                  <a:pt x="13730" y="15643"/>
                </a:cubicBezTo>
                <a:cubicBezTo>
                  <a:pt x="13505" y="15825"/>
                  <a:pt x="13397" y="15910"/>
                  <a:pt x="13397" y="15922"/>
                </a:cubicBezTo>
                <a:cubicBezTo>
                  <a:pt x="13397" y="15932"/>
                  <a:pt x="13354" y="15953"/>
                  <a:pt x="13312" y="15986"/>
                </a:cubicBezTo>
                <a:cubicBezTo>
                  <a:pt x="13258" y="16018"/>
                  <a:pt x="13204" y="16050"/>
                  <a:pt x="13194" y="16061"/>
                </a:cubicBezTo>
                <a:lnTo>
                  <a:pt x="13087" y="16115"/>
                </a:lnTo>
                <a:cubicBezTo>
                  <a:pt x="13044" y="16136"/>
                  <a:pt x="12990" y="16158"/>
                  <a:pt x="12990" y="16179"/>
                </a:cubicBezTo>
                <a:cubicBezTo>
                  <a:pt x="12979" y="16200"/>
                  <a:pt x="12937" y="16232"/>
                  <a:pt x="12894" y="16265"/>
                </a:cubicBezTo>
                <a:cubicBezTo>
                  <a:pt x="12861" y="16286"/>
                  <a:pt x="12775" y="16351"/>
                  <a:pt x="12711" y="16415"/>
                </a:cubicBezTo>
                <a:cubicBezTo>
                  <a:pt x="12615" y="16490"/>
                  <a:pt x="12572" y="16522"/>
                  <a:pt x="12508" y="16544"/>
                </a:cubicBezTo>
                <a:cubicBezTo>
                  <a:pt x="12453" y="16554"/>
                  <a:pt x="12411" y="16575"/>
                  <a:pt x="12400" y="16575"/>
                </a:cubicBezTo>
                <a:cubicBezTo>
                  <a:pt x="12389" y="16575"/>
                  <a:pt x="12346" y="16587"/>
                  <a:pt x="12314" y="16608"/>
                </a:cubicBezTo>
                <a:cubicBezTo>
                  <a:pt x="12282" y="16630"/>
                  <a:pt x="12239" y="16651"/>
                  <a:pt x="12229" y="16651"/>
                </a:cubicBezTo>
                <a:lnTo>
                  <a:pt x="12143" y="16694"/>
                </a:lnTo>
                <a:cubicBezTo>
                  <a:pt x="12024" y="16747"/>
                  <a:pt x="11885" y="16801"/>
                  <a:pt x="11831" y="16801"/>
                </a:cubicBezTo>
                <a:cubicBezTo>
                  <a:pt x="11767" y="16811"/>
                  <a:pt x="11574" y="16897"/>
                  <a:pt x="11564" y="16919"/>
                </a:cubicBezTo>
                <a:cubicBezTo>
                  <a:pt x="11552" y="16930"/>
                  <a:pt x="11531" y="16940"/>
                  <a:pt x="11510" y="16940"/>
                </a:cubicBezTo>
                <a:cubicBezTo>
                  <a:pt x="11478" y="16940"/>
                  <a:pt x="11349" y="16983"/>
                  <a:pt x="11231" y="17037"/>
                </a:cubicBezTo>
                <a:cubicBezTo>
                  <a:pt x="11199" y="17059"/>
                  <a:pt x="11113" y="17080"/>
                  <a:pt x="11049" y="17080"/>
                </a:cubicBezTo>
                <a:cubicBezTo>
                  <a:pt x="10984" y="17090"/>
                  <a:pt x="10887" y="17101"/>
                  <a:pt x="10845" y="17123"/>
                </a:cubicBezTo>
                <a:cubicBezTo>
                  <a:pt x="10745" y="17151"/>
                  <a:pt x="10555" y="17170"/>
                  <a:pt x="10395" y="17170"/>
                </a:cubicBezTo>
                <a:cubicBezTo>
                  <a:pt x="10314" y="17170"/>
                  <a:pt x="10241" y="17166"/>
                  <a:pt x="10191" y="17155"/>
                </a:cubicBezTo>
                <a:cubicBezTo>
                  <a:pt x="10169" y="17150"/>
                  <a:pt x="10150" y="17148"/>
                  <a:pt x="10133" y="17148"/>
                </a:cubicBezTo>
                <a:cubicBezTo>
                  <a:pt x="10109" y="17148"/>
                  <a:pt x="10087" y="17153"/>
                  <a:pt x="10062" y="17166"/>
                </a:cubicBezTo>
                <a:cubicBezTo>
                  <a:pt x="10032" y="17178"/>
                  <a:pt x="10013" y="17186"/>
                  <a:pt x="9994" y="17186"/>
                </a:cubicBezTo>
                <a:cubicBezTo>
                  <a:pt x="9978" y="17186"/>
                  <a:pt x="9963" y="17180"/>
                  <a:pt x="9944" y="17166"/>
                </a:cubicBezTo>
                <a:cubicBezTo>
                  <a:pt x="9932" y="17158"/>
                  <a:pt x="9925" y="17153"/>
                  <a:pt x="9911" y="17153"/>
                </a:cubicBezTo>
                <a:cubicBezTo>
                  <a:pt x="9887" y="17153"/>
                  <a:pt x="9845" y="17168"/>
                  <a:pt x="9729" y="17209"/>
                </a:cubicBezTo>
                <a:cubicBezTo>
                  <a:pt x="9682" y="17224"/>
                  <a:pt x="9658" y="17234"/>
                  <a:pt x="9640" y="17234"/>
                </a:cubicBezTo>
                <a:cubicBezTo>
                  <a:pt x="9633" y="17234"/>
                  <a:pt x="9627" y="17233"/>
                  <a:pt x="9622" y="17230"/>
                </a:cubicBezTo>
                <a:cubicBezTo>
                  <a:pt x="9607" y="17219"/>
                  <a:pt x="9575" y="17214"/>
                  <a:pt x="9534" y="17214"/>
                </a:cubicBezTo>
                <a:cubicBezTo>
                  <a:pt x="9454" y="17214"/>
                  <a:pt x="9343" y="17233"/>
                  <a:pt x="9279" y="17262"/>
                </a:cubicBezTo>
                <a:cubicBezTo>
                  <a:pt x="9247" y="17275"/>
                  <a:pt x="9219" y="17280"/>
                  <a:pt x="9188" y="17280"/>
                </a:cubicBezTo>
                <a:cubicBezTo>
                  <a:pt x="9167" y="17280"/>
                  <a:pt x="9144" y="17277"/>
                  <a:pt x="9118" y="17273"/>
                </a:cubicBezTo>
                <a:cubicBezTo>
                  <a:pt x="9064" y="17262"/>
                  <a:pt x="9000" y="17262"/>
                  <a:pt x="8978" y="17262"/>
                </a:cubicBezTo>
                <a:cubicBezTo>
                  <a:pt x="8946" y="17262"/>
                  <a:pt x="8818" y="17273"/>
                  <a:pt x="8678" y="17273"/>
                </a:cubicBezTo>
                <a:cubicBezTo>
                  <a:pt x="8539" y="17273"/>
                  <a:pt x="8410" y="17283"/>
                  <a:pt x="8399" y="17295"/>
                </a:cubicBezTo>
                <a:cubicBezTo>
                  <a:pt x="8378" y="17295"/>
                  <a:pt x="8313" y="17295"/>
                  <a:pt x="8249" y="17273"/>
                </a:cubicBezTo>
                <a:cubicBezTo>
                  <a:pt x="8198" y="17260"/>
                  <a:pt x="8166" y="17255"/>
                  <a:pt x="8129" y="17255"/>
                </a:cubicBezTo>
                <a:cubicBezTo>
                  <a:pt x="8103" y="17255"/>
                  <a:pt x="8074" y="17258"/>
                  <a:pt x="8034" y="17262"/>
                </a:cubicBezTo>
                <a:cubicBezTo>
                  <a:pt x="7997" y="17270"/>
                  <a:pt x="7963" y="17275"/>
                  <a:pt x="7923" y="17275"/>
                </a:cubicBezTo>
                <a:cubicBezTo>
                  <a:pt x="7860" y="17275"/>
                  <a:pt x="7784" y="17263"/>
                  <a:pt x="7659" y="17230"/>
                </a:cubicBezTo>
                <a:cubicBezTo>
                  <a:pt x="7616" y="17219"/>
                  <a:pt x="7552" y="17219"/>
                  <a:pt x="7519" y="17209"/>
                </a:cubicBezTo>
                <a:cubicBezTo>
                  <a:pt x="7476" y="17209"/>
                  <a:pt x="7445" y="17209"/>
                  <a:pt x="7434" y="17198"/>
                </a:cubicBezTo>
                <a:cubicBezTo>
                  <a:pt x="7402" y="17176"/>
                  <a:pt x="7187" y="17144"/>
                  <a:pt x="7123" y="17144"/>
                </a:cubicBezTo>
                <a:cubicBezTo>
                  <a:pt x="7090" y="17144"/>
                  <a:pt x="7026" y="17123"/>
                  <a:pt x="6983" y="17101"/>
                </a:cubicBezTo>
                <a:cubicBezTo>
                  <a:pt x="6943" y="17088"/>
                  <a:pt x="6920" y="17079"/>
                  <a:pt x="6900" y="17079"/>
                </a:cubicBezTo>
                <a:cubicBezTo>
                  <a:pt x="6888" y="17079"/>
                  <a:pt x="6878" y="17082"/>
                  <a:pt x="6866" y="17090"/>
                </a:cubicBezTo>
                <a:cubicBezTo>
                  <a:pt x="6844" y="17101"/>
                  <a:pt x="6801" y="17101"/>
                  <a:pt x="6737" y="17101"/>
                </a:cubicBezTo>
                <a:cubicBezTo>
                  <a:pt x="6683" y="17090"/>
                  <a:pt x="6618" y="17090"/>
                  <a:pt x="6587" y="17090"/>
                </a:cubicBezTo>
                <a:cubicBezTo>
                  <a:pt x="6565" y="17090"/>
                  <a:pt x="6501" y="17080"/>
                  <a:pt x="6447" y="17059"/>
                </a:cubicBezTo>
                <a:cubicBezTo>
                  <a:pt x="6382" y="17037"/>
                  <a:pt x="6308" y="17026"/>
                  <a:pt x="6201" y="17026"/>
                </a:cubicBezTo>
                <a:cubicBezTo>
                  <a:pt x="6050" y="17026"/>
                  <a:pt x="6050" y="17026"/>
                  <a:pt x="6018" y="16973"/>
                </a:cubicBezTo>
                <a:cubicBezTo>
                  <a:pt x="5986" y="16940"/>
                  <a:pt x="5965" y="16930"/>
                  <a:pt x="5922" y="16930"/>
                </a:cubicBezTo>
                <a:cubicBezTo>
                  <a:pt x="5836" y="16930"/>
                  <a:pt x="5729" y="16897"/>
                  <a:pt x="5643" y="16833"/>
                </a:cubicBezTo>
                <a:cubicBezTo>
                  <a:pt x="5589" y="16811"/>
                  <a:pt x="5535" y="16780"/>
                  <a:pt x="5524" y="16780"/>
                </a:cubicBezTo>
                <a:cubicBezTo>
                  <a:pt x="5493" y="16780"/>
                  <a:pt x="5385" y="16737"/>
                  <a:pt x="5385" y="16715"/>
                </a:cubicBezTo>
                <a:cubicBezTo>
                  <a:pt x="5385" y="16694"/>
                  <a:pt x="5214" y="16608"/>
                  <a:pt x="5128" y="16587"/>
                </a:cubicBezTo>
                <a:cubicBezTo>
                  <a:pt x="5085" y="16575"/>
                  <a:pt x="5042" y="16554"/>
                  <a:pt x="5021" y="16533"/>
                </a:cubicBezTo>
                <a:cubicBezTo>
                  <a:pt x="4978" y="16490"/>
                  <a:pt x="4913" y="16458"/>
                  <a:pt x="4816" y="16447"/>
                </a:cubicBezTo>
                <a:cubicBezTo>
                  <a:pt x="4752" y="16447"/>
                  <a:pt x="4666" y="16404"/>
                  <a:pt x="4538" y="16339"/>
                </a:cubicBezTo>
                <a:cubicBezTo>
                  <a:pt x="4506" y="16318"/>
                  <a:pt x="4430" y="16297"/>
                  <a:pt x="4387" y="16286"/>
                </a:cubicBezTo>
                <a:cubicBezTo>
                  <a:pt x="4334" y="16286"/>
                  <a:pt x="4291" y="16275"/>
                  <a:pt x="4280" y="16265"/>
                </a:cubicBezTo>
                <a:cubicBezTo>
                  <a:pt x="4270" y="16243"/>
                  <a:pt x="4012" y="16115"/>
                  <a:pt x="4001" y="16115"/>
                </a:cubicBezTo>
                <a:cubicBezTo>
                  <a:pt x="3991" y="16115"/>
                  <a:pt x="3969" y="16093"/>
                  <a:pt x="3937" y="16072"/>
                </a:cubicBezTo>
                <a:cubicBezTo>
                  <a:pt x="3915" y="16050"/>
                  <a:pt x="3894" y="16039"/>
                  <a:pt x="3884" y="16039"/>
                </a:cubicBezTo>
                <a:cubicBezTo>
                  <a:pt x="3872" y="16039"/>
                  <a:pt x="3851" y="16018"/>
                  <a:pt x="3830" y="15996"/>
                </a:cubicBezTo>
                <a:cubicBezTo>
                  <a:pt x="3808" y="15986"/>
                  <a:pt x="3744" y="15953"/>
                  <a:pt x="3679" y="15932"/>
                </a:cubicBezTo>
                <a:cubicBezTo>
                  <a:pt x="3615" y="15910"/>
                  <a:pt x="3562" y="15879"/>
                  <a:pt x="3562" y="15868"/>
                </a:cubicBezTo>
                <a:cubicBezTo>
                  <a:pt x="3562" y="15857"/>
                  <a:pt x="3529" y="15836"/>
                  <a:pt x="3486" y="15825"/>
                </a:cubicBezTo>
                <a:cubicBezTo>
                  <a:pt x="3455" y="15803"/>
                  <a:pt x="3390" y="15760"/>
                  <a:pt x="3347" y="15717"/>
                </a:cubicBezTo>
                <a:cubicBezTo>
                  <a:pt x="3304" y="15674"/>
                  <a:pt x="3262" y="15643"/>
                  <a:pt x="3250" y="15643"/>
                </a:cubicBezTo>
                <a:cubicBezTo>
                  <a:pt x="3240" y="15643"/>
                  <a:pt x="3197" y="15610"/>
                  <a:pt x="3154" y="15567"/>
                </a:cubicBezTo>
                <a:cubicBezTo>
                  <a:pt x="3122" y="15535"/>
                  <a:pt x="3079" y="15503"/>
                  <a:pt x="3057" y="15503"/>
                </a:cubicBezTo>
                <a:cubicBezTo>
                  <a:pt x="3036" y="15503"/>
                  <a:pt x="2950" y="15417"/>
                  <a:pt x="2918" y="15342"/>
                </a:cubicBezTo>
                <a:cubicBezTo>
                  <a:pt x="2907" y="15321"/>
                  <a:pt x="2875" y="15278"/>
                  <a:pt x="2854" y="15257"/>
                </a:cubicBezTo>
                <a:cubicBezTo>
                  <a:pt x="2671" y="15052"/>
                  <a:pt x="2618" y="14999"/>
                  <a:pt x="2585" y="14935"/>
                </a:cubicBezTo>
                <a:cubicBezTo>
                  <a:pt x="2564" y="14902"/>
                  <a:pt x="2532" y="14859"/>
                  <a:pt x="2521" y="14859"/>
                </a:cubicBezTo>
                <a:cubicBezTo>
                  <a:pt x="2500" y="14849"/>
                  <a:pt x="2478" y="14827"/>
                  <a:pt x="2457" y="14806"/>
                </a:cubicBezTo>
                <a:cubicBezTo>
                  <a:pt x="2446" y="14773"/>
                  <a:pt x="2414" y="14742"/>
                  <a:pt x="2392" y="14709"/>
                </a:cubicBezTo>
                <a:cubicBezTo>
                  <a:pt x="2339" y="14645"/>
                  <a:pt x="2178" y="14387"/>
                  <a:pt x="2178" y="14377"/>
                </a:cubicBezTo>
                <a:cubicBezTo>
                  <a:pt x="2178" y="14377"/>
                  <a:pt x="2167" y="14356"/>
                  <a:pt x="2146" y="14334"/>
                </a:cubicBezTo>
                <a:cubicBezTo>
                  <a:pt x="2125" y="14323"/>
                  <a:pt x="2092" y="14270"/>
                  <a:pt x="2070" y="14227"/>
                </a:cubicBezTo>
                <a:cubicBezTo>
                  <a:pt x="2049" y="14184"/>
                  <a:pt x="2017" y="14141"/>
                  <a:pt x="1996" y="14141"/>
                </a:cubicBezTo>
                <a:cubicBezTo>
                  <a:pt x="1963" y="14120"/>
                  <a:pt x="1953" y="14108"/>
                  <a:pt x="1953" y="14065"/>
                </a:cubicBezTo>
                <a:cubicBezTo>
                  <a:pt x="1953" y="14034"/>
                  <a:pt x="1942" y="14001"/>
                  <a:pt x="1931" y="13991"/>
                </a:cubicBezTo>
                <a:cubicBezTo>
                  <a:pt x="1910" y="13980"/>
                  <a:pt x="1867" y="13915"/>
                  <a:pt x="1824" y="13851"/>
                </a:cubicBezTo>
                <a:cubicBezTo>
                  <a:pt x="1792" y="13798"/>
                  <a:pt x="1738" y="13744"/>
                  <a:pt x="1727" y="13733"/>
                </a:cubicBezTo>
                <a:cubicBezTo>
                  <a:pt x="1684" y="13722"/>
                  <a:pt x="1599" y="13583"/>
                  <a:pt x="1610" y="13551"/>
                </a:cubicBezTo>
                <a:cubicBezTo>
                  <a:pt x="1610" y="13529"/>
                  <a:pt x="1588" y="13486"/>
                  <a:pt x="1556" y="13455"/>
                </a:cubicBezTo>
                <a:cubicBezTo>
                  <a:pt x="1491" y="13358"/>
                  <a:pt x="1341" y="13090"/>
                  <a:pt x="1298" y="12950"/>
                </a:cubicBezTo>
                <a:cubicBezTo>
                  <a:pt x="1288" y="12897"/>
                  <a:pt x="1266" y="12854"/>
                  <a:pt x="1255" y="12854"/>
                </a:cubicBezTo>
                <a:cubicBezTo>
                  <a:pt x="1245" y="12854"/>
                  <a:pt x="1245" y="12843"/>
                  <a:pt x="1245" y="12821"/>
                </a:cubicBezTo>
                <a:cubicBezTo>
                  <a:pt x="1245" y="12800"/>
                  <a:pt x="1224" y="12747"/>
                  <a:pt x="1202" y="12714"/>
                </a:cubicBezTo>
                <a:cubicBezTo>
                  <a:pt x="1181" y="12671"/>
                  <a:pt x="1159" y="12639"/>
                  <a:pt x="1169" y="12628"/>
                </a:cubicBezTo>
                <a:cubicBezTo>
                  <a:pt x="1169" y="12618"/>
                  <a:pt x="1169" y="12596"/>
                  <a:pt x="1159" y="12585"/>
                </a:cubicBezTo>
                <a:cubicBezTo>
                  <a:pt x="1148" y="12575"/>
                  <a:pt x="1116" y="12521"/>
                  <a:pt x="1095" y="12468"/>
                </a:cubicBezTo>
                <a:cubicBezTo>
                  <a:pt x="1062" y="12414"/>
                  <a:pt x="1030" y="12360"/>
                  <a:pt x="1019" y="12349"/>
                </a:cubicBezTo>
                <a:cubicBezTo>
                  <a:pt x="1009" y="12339"/>
                  <a:pt x="1009" y="12318"/>
                  <a:pt x="1009" y="12306"/>
                </a:cubicBezTo>
                <a:cubicBezTo>
                  <a:pt x="1009" y="12296"/>
                  <a:pt x="955" y="12167"/>
                  <a:pt x="880" y="12028"/>
                </a:cubicBezTo>
                <a:cubicBezTo>
                  <a:pt x="783" y="11834"/>
                  <a:pt x="752" y="11738"/>
                  <a:pt x="752" y="11695"/>
                </a:cubicBezTo>
                <a:cubicBezTo>
                  <a:pt x="752" y="11653"/>
                  <a:pt x="730" y="11588"/>
                  <a:pt x="687" y="11502"/>
                </a:cubicBezTo>
                <a:cubicBezTo>
                  <a:pt x="633" y="11384"/>
                  <a:pt x="623" y="11362"/>
                  <a:pt x="644" y="11331"/>
                </a:cubicBezTo>
                <a:cubicBezTo>
                  <a:pt x="655" y="11298"/>
                  <a:pt x="644" y="11277"/>
                  <a:pt x="612" y="11191"/>
                </a:cubicBezTo>
                <a:cubicBezTo>
                  <a:pt x="590" y="11138"/>
                  <a:pt x="569" y="11084"/>
                  <a:pt x="569" y="11073"/>
                </a:cubicBezTo>
                <a:cubicBezTo>
                  <a:pt x="569" y="11062"/>
                  <a:pt x="569" y="11052"/>
                  <a:pt x="547" y="11041"/>
                </a:cubicBezTo>
                <a:cubicBezTo>
                  <a:pt x="537" y="11030"/>
                  <a:pt x="537" y="10998"/>
                  <a:pt x="537" y="10933"/>
                </a:cubicBezTo>
                <a:cubicBezTo>
                  <a:pt x="547" y="10869"/>
                  <a:pt x="537" y="10837"/>
                  <a:pt x="526" y="10816"/>
                </a:cubicBezTo>
                <a:cubicBezTo>
                  <a:pt x="473" y="10752"/>
                  <a:pt x="462" y="10719"/>
                  <a:pt x="473" y="10633"/>
                </a:cubicBezTo>
                <a:cubicBezTo>
                  <a:pt x="483" y="10558"/>
                  <a:pt x="483" y="10526"/>
                  <a:pt x="451" y="10451"/>
                </a:cubicBezTo>
                <a:cubicBezTo>
                  <a:pt x="440" y="10408"/>
                  <a:pt x="419" y="10322"/>
                  <a:pt x="419" y="10268"/>
                </a:cubicBezTo>
                <a:cubicBezTo>
                  <a:pt x="419" y="10151"/>
                  <a:pt x="397" y="9947"/>
                  <a:pt x="387" y="9915"/>
                </a:cubicBezTo>
                <a:cubicBezTo>
                  <a:pt x="376" y="9893"/>
                  <a:pt x="376" y="9732"/>
                  <a:pt x="354" y="9057"/>
                </a:cubicBezTo>
                <a:cubicBezTo>
                  <a:pt x="354" y="8895"/>
                  <a:pt x="354" y="8745"/>
                  <a:pt x="365" y="8735"/>
                </a:cubicBezTo>
                <a:cubicBezTo>
                  <a:pt x="376" y="8735"/>
                  <a:pt x="376" y="8692"/>
                  <a:pt x="365" y="8649"/>
                </a:cubicBezTo>
                <a:cubicBezTo>
                  <a:pt x="354" y="8606"/>
                  <a:pt x="354" y="8445"/>
                  <a:pt x="354" y="8284"/>
                </a:cubicBezTo>
                <a:cubicBezTo>
                  <a:pt x="354" y="8037"/>
                  <a:pt x="365" y="7994"/>
                  <a:pt x="387" y="7973"/>
                </a:cubicBezTo>
                <a:cubicBezTo>
                  <a:pt x="408" y="7963"/>
                  <a:pt x="408" y="7930"/>
                  <a:pt x="408" y="7801"/>
                </a:cubicBezTo>
                <a:cubicBezTo>
                  <a:pt x="408" y="7716"/>
                  <a:pt x="419" y="7598"/>
                  <a:pt x="430" y="7534"/>
                </a:cubicBezTo>
                <a:cubicBezTo>
                  <a:pt x="494" y="7276"/>
                  <a:pt x="494" y="7222"/>
                  <a:pt x="516" y="7062"/>
                </a:cubicBezTo>
                <a:cubicBezTo>
                  <a:pt x="516" y="6965"/>
                  <a:pt x="526" y="6772"/>
                  <a:pt x="537" y="6633"/>
                </a:cubicBezTo>
                <a:cubicBezTo>
                  <a:pt x="537" y="6471"/>
                  <a:pt x="547" y="6343"/>
                  <a:pt x="569" y="6300"/>
                </a:cubicBezTo>
                <a:cubicBezTo>
                  <a:pt x="580" y="6257"/>
                  <a:pt x="601" y="6150"/>
                  <a:pt x="623" y="6064"/>
                </a:cubicBezTo>
                <a:cubicBezTo>
                  <a:pt x="644" y="5978"/>
                  <a:pt x="676" y="5860"/>
                  <a:pt x="698" y="5817"/>
                </a:cubicBezTo>
                <a:cubicBezTo>
                  <a:pt x="740" y="5753"/>
                  <a:pt x="740" y="5710"/>
                  <a:pt x="752" y="5592"/>
                </a:cubicBezTo>
                <a:cubicBezTo>
                  <a:pt x="762" y="5442"/>
                  <a:pt x="762" y="5431"/>
                  <a:pt x="805" y="5420"/>
                </a:cubicBezTo>
                <a:cubicBezTo>
                  <a:pt x="837" y="5399"/>
                  <a:pt x="848" y="5377"/>
                  <a:pt x="848" y="5303"/>
                </a:cubicBezTo>
                <a:cubicBezTo>
                  <a:pt x="869" y="5163"/>
                  <a:pt x="891" y="5088"/>
                  <a:pt x="945" y="5013"/>
                </a:cubicBezTo>
                <a:cubicBezTo>
                  <a:pt x="966" y="4981"/>
                  <a:pt x="998" y="4916"/>
                  <a:pt x="998" y="4884"/>
                </a:cubicBezTo>
                <a:cubicBezTo>
                  <a:pt x="1009" y="4841"/>
                  <a:pt x="1019" y="4809"/>
                  <a:pt x="1030" y="4798"/>
                </a:cubicBezTo>
                <a:cubicBezTo>
                  <a:pt x="1030" y="4788"/>
                  <a:pt x="1052" y="4745"/>
                  <a:pt x="1073" y="4691"/>
                </a:cubicBezTo>
                <a:cubicBezTo>
                  <a:pt x="1148" y="4498"/>
                  <a:pt x="1234" y="4326"/>
                  <a:pt x="1266" y="4316"/>
                </a:cubicBezTo>
                <a:cubicBezTo>
                  <a:pt x="1288" y="4305"/>
                  <a:pt x="1309" y="4283"/>
                  <a:pt x="1309" y="4262"/>
                </a:cubicBezTo>
                <a:cubicBezTo>
                  <a:pt x="1320" y="4208"/>
                  <a:pt x="1374" y="4112"/>
                  <a:pt x="1395" y="4080"/>
                </a:cubicBezTo>
                <a:cubicBezTo>
                  <a:pt x="1405" y="4069"/>
                  <a:pt x="1427" y="4015"/>
                  <a:pt x="1438" y="3973"/>
                </a:cubicBezTo>
                <a:cubicBezTo>
                  <a:pt x="1448" y="3918"/>
                  <a:pt x="1470" y="3854"/>
                  <a:pt x="1491" y="3822"/>
                </a:cubicBezTo>
                <a:cubicBezTo>
                  <a:pt x="1534" y="3768"/>
                  <a:pt x="1631" y="3586"/>
                  <a:pt x="1631" y="3565"/>
                </a:cubicBezTo>
                <a:cubicBezTo>
                  <a:pt x="1631" y="3554"/>
                  <a:pt x="1663" y="3511"/>
                  <a:pt x="1706" y="3458"/>
                </a:cubicBezTo>
                <a:cubicBezTo>
                  <a:pt x="1738" y="3415"/>
                  <a:pt x="1770" y="3372"/>
                  <a:pt x="1770" y="3361"/>
                </a:cubicBezTo>
                <a:cubicBezTo>
                  <a:pt x="1770" y="3350"/>
                  <a:pt x="1813" y="3318"/>
                  <a:pt x="1867" y="3286"/>
                </a:cubicBezTo>
                <a:cubicBezTo>
                  <a:pt x="1910" y="3253"/>
                  <a:pt x="1953" y="3222"/>
                  <a:pt x="1953" y="3211"/>
                </a:cubicBezTo>
                <a:cubicBezTo>
                  <a:pt x="1953" y="3189"/>
                  <a:pt x="1963" y="3179"/>
                  <a:pt x="1974" y="3179"/>
                </a:cubicBezTo>
                <a:cubicBezTo>
                  <a:pt x="2006" y="3179"/>
                  <a:pt x="2125" y="3050"/>
                  <a:pt x="2221" y="2921"/>
                </a:cubicBezTo>
                <a:cubicBezTo>
                  <a:pt x="2264" y="2857"/>
                  <a:pt x="2306" y="2803"/>
                  <a:pt x="2318" y="2803"/>
                </a:cubicBezTo>
                <a:cubicBezTo>
                  <a:pt x="2328" y="2803"/>
                  <a:pt x="2361" y="2781"/>
                  <a:pt x="2392" y="2760"/>
                </a:cubicBezTo>
                <a:cubicBezTo>
                  <a:pt x="2425" y="2728"/>
                  <a:pt x="2468" y="2707"/>
                  <a:pt x="2478" y="2707"/>
                </a:cubicBezTo>
                <a:cubicBezTo>
                  <a:pt x="2489" y="2707"/>
                  <a:pt x="2521" y="2685"/>
                  <a:pt x="2542" y="2664"/>
                </a:cubicBezTo>
                <a:cubicBezTo>
                  <a:pt x="2564" y="2631"/>
                  <a:pt x="2628" y="2578"/>
                  <a:pt x="2693" y="2535"/>
                </a:cubicBezTo>
                <a:cubicBezTo>
                  <a:pt x="2747" y="2503"/>
                  <a:pt x="2800" y="2460"/>
                  <a:pt x="2811" y="2449"/>
                </a:cubicBezTo>
                <a:cubicBezTo>
                  <a:pt x="2811" y="2444"/>
                  <a:pt x="2816" y="2441"/>
                  <a:pt x="2823" y="2441"/>
                </a:cubicBezTo>
                <a:cubicBezTo>
                  <a:pt x="2830" y="2441"/>
                  <a:pt x="2838" y="2444"/>
                  <a:pt x="2843" y="2449"/>
                </a:cubicBezTo>
                <a:cubicBezTo>
                  <a:pt x="2854" y="2449"/>
                  <a:pt x="2886" y="2428"/>
                  <a:pt x="2929" y="2395"/>
                </a:cubicBezTo>
                <a:cubicBezTo>
                  <a:pt x="3004" y="2321"/>
                  <a:pt x="3047" y="2299"/>
                  <a:pt x="3176" y="2245"/>
                </a:cubicBezTo>
                <a:cubicBezTo>
                  <a:pt x="3229" y="2224"/>
                  <a:pt x="3272" y="2202"/>
                  <a:pt x="3283" y="2192"/>
                </a:cubicBezTo>
                <a:cubicBezTo>
                  <a:pt x="3293" y="2181"/>
                  <a:pt x="3336" y="2159"/>
                  <a:pt x="3379" y="2149"/>
                </a:cubicBezTo>
                <a:cubicBezTo>
                  <a:pt x="3412" y="2128"/>
                  <a:pt x="3465" y="2095"/>
                  <a:pt x="3497" y="2063"/>
                </a:cubicBezTo>
                <a:cubicBezTo>
                  <a:pt x="3523" y="2037"/>
                  <a:pt x="3557" y="2017"/>
                  <a:pt x="3574" y="2017"/>
                </a:cubicBezTo>
                <a:cubicBezTo>
                  <a:pt x="3578" y="2017"/>
                  <a:pt x="3581" y="2018"/>
                  <a:pt x="3583" y="2020"/>
                </a:cubicBezTo>
                <a:cubicBezTo>
                  <a:pt x="3594" y="2020"/>
                  <a:pt x="3637" y="2009"/>
                  <a:pt x="3669" y="1977"/>
                </a:cubicBezTo>
                <a:cubicBezTo>
                  <a:pt x="3701" y="1956"/>
                  <a:pt x="3765" y="1935"/>
                  <a:pt x="3808" y="1923"/>
                </a:cubicBezTo>
                <a:cubicBezTo>
                  <a:pt x="3862" y="1923"/>
                  <a:pt x="3915" y="1902"/>
                  <a:pt x="3948" y="1870"/>
                </a:cubicBezTo>
                <a:cubicBezTo>
                  <a:pt x="3991" y="1849"/>
                  <a:pt x="4044" y="1827"/>
                  <a:pt x="4108" y="1816"/>
                </a:cubicBezTo>
                <a:cubicBezTo>
                  <a:pt x="4173" y="1816"/>
                  <a:pt x="4237" y="1795"/>
                  <a:pt x="4270" y="1784"/>
                </a:cubicBezTo>
                <a:cubicBezTo>
                  <a:pt x="4291" y="1773"/>
                  <a:pt x="4344" y="1773"/>
                  <a:pt x="4377" y="1773"/>
                </a:cubicBezTo>
                <a:cubicBezTo>
                  <a:pt x="4420" y="1773"/>
                  <a:pt x="4484" y="1763"/>
                  <a:pt x="4527" y="1752"/>
                </a:cubicBezTo>
                <a:cubicBezTo>
                  <a:pt x="4720" y="1687"/>
                  <a:pt x="4935" y="1623"/>
                  <a:pt x="4978" y="1623"/>
                </a:cubicBezTo>
                <a:cubicBezTo>
                  <a:pt x="5031" y="1623"/>
                  <a:pt x="5300" y="1580"/>
                  <a:pt x="5331" y="1559"/>
                </a:cubicBezTo>
                <a:cubicBezTo>
                  <a:pt x="5353" y="1548"/>
                  <a:pt x="5439" y="1537"/>
                  <a:pt x="5524" y="1537"/>
                </a:cubicBezTo>
                <a:cubicBezTo>
                  <a:pt x="5610" y="1527"/>
                  <a:pt x="5707" y="1516"/>
                  <a:pt x="5739" y="1516"/>
                </a:cubicBezTo>
                <a:cubicBezTo>
                  <a:pt x="5760" y="1511"/>
                  <a:pt x="5801" y="1508"/>
                  <a:pt x="5849" y="1508"/>
                </a:cubicBezTo>
                <a:cubicBezTo>
                  <a:pt x="5897" y="1508"/>
                  <a:pt x="5954" y="1511"/>
                  <a:pt x="6007" y="1516"/>
                </a:cubicBezTo>
                <a:cubicBezTo>
                  <a:pt x="6158" y="1516"/>
                  <a:pt x="6211" y="1516"/>
                  <a:pt x="6222" y="1505"/>
                </a:cubicBezTo>
                <a:cubicBezTo>
                  <a:pt x="6240" y="1487"/>
                  <a:pt x="6324" y="1475"/>
                  <a:pt x="6406" y="1475"/>
                </a:cubicBezTo>
                <a:cubicBezTo>
                  <a:pt x="6465" y="1475"/>
                  <a:pt x="6523" y="1481"/>
                  <a:pt x="6554" y="1494"/>
                </a:cubicBezTo>
                <a:cubicBezTo>
                  <a:pt x="6575" y="1500"/>
                  <a:pt x="6592" y="1503"/>
                  <a:pt x="6606" y="1503"/>
                </a:cubicBezTo>
                <a:cubicBezTo>
                  <a:pt x="6621" y="1503"/>
                  <a:pt x="6635" y="1500"/>
                  <a:pt x="6651" y="1494"/>
                </a:cubicBezTo>
                <a:cubicBezTo>
                  <a:pt x="6704" y="1463"/>
                  <a:pt x="6983" y="1441"/>
                  <a:pt x="7337" y="1441"/>
                </a:cubicBezTo>
                <a:cubicBezTo>
                  <a:pt x="7519" y="1430"/>
                  <a:pt x="7670" y="1430"/>
                  <a:pt x="7691" y="1420"/>
                </a:cubicBezTo>
                <a:cubicBezTo>
                  <a:pt x="7698" y="1420"/>
                  <a:pt x="7734" y="1415"/>
                  <a:pt x="7776" y="1415"/>
                </a:cubicBezTo>
                <a:cubicBezTo>
                  <a:pt x="7797" y="1415"/>
                  <a:pt x="7820" y="1416"/>
                  <a:pt x="7841" y="1420"/>
                </a:cubicBezTo>
                <a:cubicBezTo>
                  <a:pt x="7867" y="1422"/>
                  <a:pt x="7888" y="1424"/>
                  <a:pt x="7907" y="1424"/>
                </a:cubicBezTo>
                <a:cubicBezTo>
                  <a:pt x="7958" y="1424"/>
                  <a:pt x="7990" y="1414"/>
                  <a:pt x="8045" y="1398"/>
                </a:cubicBezTo>
                <a:cubicBezTo>
                  <a:pt x="8085" y="1385"/>
                  <a:pt x="8109" y="1375"/>
                  <a:pt x="8126" y="1375"/>
                </a:cubicBezTo>
                <a:cubicBezTo>
                  <a:pt x="8136" y="1375"/>
                  <a:pt x="8145" y="1379"/>
                  <a:pt x="8153" y="1387"/>
                </a:cubicBezTo>
                <a:cubicBezTo>
                  <a:pt x="8162" y="1392"/>
                  <a:pt x="8172" y="1394"/>
                  <a:pt x="8187" y="1394"/>
                </a:cubicBezTo>
                <a:cubicBezTo>
                  <a:pt x="8206" y="1394"/>
                  <a:pt x="8233" y="1389"/>
                  <a:pt x="8270" y="1377"/>
                </a:cubicBezTo>
                <a:cubicBezTo>
                  <a:pt x="8313" y="1355"/>
                  <a:pt x="8356" y="1355"/>
                  <a:pt x="8367" y="1355"/>
                </a:cubicBezTo>
                <a:cubicBezTo>
                  <a:pt x="8373" y="1358"/>
                  <a:pt x="8381" y="1360"/>
                  <a:pt x="8388" y="1360"/>
                </a:cubicBezTo>
                <a:cubicBezTo>
                  <a:pt x="8407" y="1360"/>
                  <a:pt x="8430" y="1352"/>
                  <a:pt x="8453" y="1344"/>
                </a:cubicBezTo>
                <a:cubicBezTo>
                  <a:pt x="8496" y="1323"/>
                  <a:pt x="8549" y="1312"/>
                  <a:pt x="8582" y="1312"/>
                </a:cubicBezTo>
                <a:cubicBezTo>
                  <a:pt x="8613" y="1312"/>
                  <a:pt x="8668" y="1301"/>
                  <a:pt x="8699" y="1291"/>
                </a:cubicBezTo>
                <a:cubicBezTo>
                  <a:pt x="8732" y="1269"/>
                  <a:pt x="8775" y="1269"/>
                  <a:pt x="8861" y="1269"/>
                </a:cubicBezTo>
                <a:cubicBezTo>
                  <a:pt x="8882" y="1272"/>
                  <a:pt x="8902" y="1274"/>
                  <a:pt x="8921" y="1274"/>
                </a:cubicBezTo>
                <a:cubicBezTo>
                  <a:pt x="8967" y="1274"/>
                  <a:pt x="9005" y="1266"/>
                  <a:pt x="9043" y="1258"/>
                </a:cubicBezTo>
                <a:cubicBezTo>
                  <a:pt x="9138" y="1219"/>
                  <a:pt x="9275" y="1197"/>
                  <a:pt x="9413" y="1197"/>
                </a:cubicBezTo>
                <a:cubicBezTo>
                  <a:pt x="9462" y="1197"/>
                  <a:pt x="9510" y="1200"/>
                  <a:pt x="9557" y="1205"/>
                </a:cubicBezTo>
                <a:lnTo>
                  <a:pt x="9750" y="1205"/>
                </a:lnTo>
                <a:cubicBezTo>
                  <a:pt x="9762" y="1194"/>
                  <a:pt x="9890" y="1194"/>
                  <a:pt x="10041" y="1194"/>
                </a:cubicBezTo>
                <a:cubicBezTo>
                  <a:pt x="10101" y="1197"/>
                  <a:pt x="10148" y="1198"/>
                  <a:pt x="10187" y="1198"/>
                </a:cubicBezTo>
                <a:cubicBezTo>
                  <a:pt x="10292" y="1198"/>
                  <a:pt x="10331" y="1188"/>
                  <a:pt x="10394" y="1173"/>
                </a:cubicBezTo>
                <a:cubicBezTo>
                  <a:pt x="10441" y="1155"/>
                  <a:pt x="10469" y="1147"/>
                  <a:pt x="10486" y="1147"/>
                </a:cubicBezTo>
                <a:cubicBezTo>
                  <a:pt x="10500" y="1147"/>
                  <a:pt x="10507" y="1153"/>
                  <a:pt x="10512" y="1162"/>
                </a:cubicBezTo>
                <a:cubicBezTo>
                  <a:pt x="10518" y="1175"/>
                  <a:pt x="10528" y="1180"/>
                  <a:pt x="10561" y="1180"/>
                </a:cubicBezTo>
                <a:cubicBezTo>
                  <a:pt x="10584" y="1180"/>
                  <a:pt x="10619" y="1177"/>
                  <a:pt x="10673" y="1173"/>
                </a:cubicBezTo>
                <a:cubicBezTo>
                  <a:pt x="10775" y="1162"/>
                  <a:pt x="10831" y="1156"/>
                  <a:pt x="10868" y="1156"/>
                </a:cubicBezTo>
                <a:cubicBezTo>
                  <a:pt x="10904" y="1156"/>
                  <a:pt x="10920" y="1162"/>
                  <a:pt x="10942" y="1173"/>
                </a:cubicBezTo>
                <a:cubicBezTo>
                  <a:pt x="10965" y="1188"/>
                  <a:pt x="10994" y="1198"/>
                  <a:pt x="11041" y="1198"/>
                </a:cubicBezTo>
                <a:cubicBezTo>
                  <a:pt x="11059" y="1198"/>
                  <a:pt x="11079" y="1197"/>
                  <a:pt x="11102" y="1194"/>
                </a:cubicBezTo>
                <a:cubicBezTo>
                  <a:pt x="11242" y="1194"/>
                  <a:pt x="11371" y="1227"/>
                  <a:pt x="11478" y="1301"/>
                </a:cubicBezTo>
                <a:cubicBezTo>
                  <a:pt x="11521" y="1323"/>
                  <a:pt x="11617" y="1366"/>
                  <a:pt x="11681" y="1398"/>
                </a:cubicBezTo>
                <a:cubicBezTo>
                  <a:pt x="11746" y="1430"/>
                  <a:pt x="11821" y="1473"/>
                  <a:pt x="11853" y="1494"/>
                </a:cubicBezTo>
                <a:cubicBezTo>
                  <a:pt x="11874" y="1527"/>
                  <a:pt x="11907" y="1537"/>
                  <a:pt x="11928" y="1537"/>
                </a:cubicBezTo>
                <a:cubicBezTo>
                  <a:pt x="11950" y="1537"/>
                  <a:pt x="12100" y="1634"/>
                  <a:pt x="12143" y="1677"/>
                </a:cubicBezTo>
                <a:cubicBezTo>
                  <a:pt x="12153" y="1687"/>
                  <a:pt x="12207" y="1720"/>
                  <a:pt x="12250" y="1741"/>
                </a:cubicBezTo>
                <a:cubicBezTo>
                  <a:pt x="12293" y="1773"/>
                  <a:pt x="12325" y="1795"/>
                  <a:pt x="12325" y="1806"/>
                </a:cubicBezTo>
                <a:cubicBezTo>
                  <a:pt x="12325" y="1827"/>
                  <a:pt x="12346" y="1838"/>
                  <a:pt x="12368" y="1849"/>
                </a:cubicBezTo>
                <a:cubicBezTo>
                  <a:pt x="12389" y="1859"/>
                  <a:pt x="12443" y="1892"/>
                  <a:pt x="12486" y="1935"/>
                </a:cubicBezTo>
                <a:cubicBezTo>
                  <a:pt x="12529" y="1966"/>
                  <a:pt x="12604" y="2020"/>
                  <a:pt x="12658" y="2052"/>
                </a:cubicBezTo>
                <a:cubicBezTo>
                  <a:pt x="12711" y="2085"/>
                  <a:pt x="12765" y="2138"/>
                  <a:pt x="12786" y="2159"/>
                </a:cubicBezTo>
                <a:cubicBezTo>
                  <a:pt x="12861" y="2256"/>
                  <a:pt x="12883" y="2267"/>
                  <a:pt x="12990" y="2331"/>
                </a:cubicBezTo>
                <a:cubicBezTo>
                  <a:pt x="13054" y="2364"/>
                  <a:pt x="13108" y="2395"/>
                  <a:pt x="13108" y="2406"/>
                </a:cubicBezTo>
                <a:cubicBezTo>
                  <a:pt x="13108" y="2406"/>
                  <a:pt x="13130" y="2428"/>
                  <a:pt x="13151" y="2438"/>
                </a:cubicBezTo>
                <a:cubicBezTo>
                  <a:pt x="13183" y="2449"/>
                  <a:pt x="13226" y="2481"/>
                  <a:pt x="13247" y="2514"/>
                </a:cubicBezTo>
                <a:cubicBezTo>
                  <a:pt x="13269" y="2545"/>
                  <a:pt x="13323" y="2600"/>
                  <a:pt x="13366" y="2631"/>
                </a:cubicBezTo>
                <a:cubicBezTo>
                  <a:pt x="13494" y="2728"/>
                  <a:pt x="13891" y="3125"/>
                  <a:pt x="13891" y="3146"/>
                </a:cubicBezTo>
                <a:cubicBezTo>
                  <a:pt x="13891" y="3168"/>
                  <a:pt x="13934" y="3222"/>
                  <a:pt x="13988" y="3286"/>
                </a:cubicBezTo>
                <a:cubicBezTo>
                  <a:pt x="14052" y="3339"/>
                  <a:pt x="14105" y="3415"/>
                  <a:pt x="14116" y="3436"/>
                </a:cubicBezTo>
                <a:cubicBezTo>
                  <a:pt x="14127" y="3458"/>
                  <a:pt x="14148" y="3501"/>
                  <a:pt x="14170" y="3532"/>
                </a:cubicBezTo>
                <a:cubicBezTo>
                  <a:pt x="14191" y="3554"/>
                  <a:pt x="14213" y="3597"/>
                  <a:pt x="14224" y="3618"/>
                </a:cubicBezTo>
                <a:cubicBezTo>
                  <a:pt x="14288" y="3747"/>
                  <a:pt x="14331" y="3811"/>
                  <a:pt x="14384" y="3865"/>
                </a:cubicBezTo>
                <a:cubicBezTo>
                  <a:pt x="14534" y="4004"/>
                  <a:pt x="14567" y="4069"/>
                  <a:pt x="14556" y="4112"/>
                </a:cubicBezTo>
                <a:cubicBezTo>
                  <a:pt x="14556" y="4144"/>
                  <a:pt x="14567" y="4176"/>
                  <a:pt x="14620" y="4240"/>
                </a:cubicBezTo>
                <a:cubicBezTo>
                  <a:pt x="14663" y="4283"/>
                  <a:pt x="14706" y="4348"/>
                  <a:pt x="14727" y="4380"/>
                </a:cubicBezTo>
                <a:cubicBezTo>
                  <a:pt x="14749" y="4412"/>
                  <a:pt x="14813" y="4476"/>
                  <a:pt x="14856" y="4530"/>
                </a:cubicBezTo>
                <a:cubicBezTo>
                  <a:pt x="14910" y="4583"/>
                  <a:pt x="14953" y="4648"/>
                  <a:pt x="14953" y="4669"/>
                </a:cubicBezTo>
                <a:cubicBezTo>
                  <a:pt x="14975" y="4777"/>
                  <a:pt x="14996" y="4831"/>
                  <a:pt x="15028" y="4831"/>
                </a:cubicBezTo>
                <a:cubicBezTo>
                  <a:pt x="15049" y="4841"/>
                  <a:pt x="15103" y="4916"/>
                  <a:pt x="15135" y="5002"/>
                </a:cubicBezTo>
                <a:cubicBezTo>
                  <a:pt x="15146" y="5034"/>
                  <a:pt x="15156" y="5067"/>
                  <a:pt x="15168" y="5088"/>
                </a:cubicBezTo>
                <a:cubicBezTo>
                  <a:pt x="15178" y="5109"/>
                  <a:pt x="15199" y="5163"/>
                  <a:pt x="15211" y="5217"/>
                </a:cubicBezTo>
                <a:cubicBezTo>
                  <a:pt x="15232" y="5270"/>
                  <a:pt x="15275" y="5388"/>
                  <a:pt x="15318" y="5484"/>
                </a:cubicBezTo>
                <a:cubicBezTo>
                  <a:pt x="15361" y="5570"/>
                  <a:pt x="15404" y="5667"/>
                  <a:pt x="15404" y="5689"/>
                </a:cubicBezTo>
                <a:cubicBezTo>
                  <a:pt x="15404" y="5710"/>
                  <a:pt x="15425" y="5775"/>
                  <a:pt x="15447" y="5828"/>
                </a:cubicBezTo>
                <a:cubicBezTo>
                  <a:pt x="15500" y="5925"/>
                  <a:pt x="15511" y="5968"/>
                  <a:pt x="15478" y="5999"/>
                </a:cubicBezTo>
                <a:cubicBezTo>
                  <a:pt x="15468" y="6011"/>
                  <a:pt x="15468" y="6032"/>
                  <a:pt x="15478" y="6064"/>
                </a:cubicBezTo>
                <a:cubicBezTo>
                  <a:pt x="15489" y="6085"/>
                  <a:pt x="15500" y="6161"/>
                  <a:pt x="15511" y="6235"/>
                </a:cubicBezTo>
                <a:cubicBezTo>
                  <a:pt x="15511" y="6300"/>
                  <a:pt x="15521" y="6375"/>
                  <a:pt x="15543" y="6397"/>
                </a:cubicBezTo>
                <a:cubicBezTo>
                  <a:pt x="15554" y="6418"/>
                  <a:pt x="15564" y="6450"/>
                  <a:pt x="15554" y="6482"/>
                </a:cubicBezTo>
                <a:cubicBezTo>
                  <a:pt x="15554" y="6504"/>
                  <a:pt x="15554" y="6547"/>
                  <a:pt x="15575" y="6590"/>
                </a:cubicBezTo>
                <a:cubicBezTo>
                  <a:pt x="15586" y="6621"/>
                  <a:pt x="15597" y="6707"/>
                  <a:pt x="15597" y="6804"/>
                </a:cubicBezTo>
                <a:cubicBezTo>
                  <a:pt x="15607" y="6890"/>
                  <a:pt x="15618" y="6997"/>
                  <a:pt x="15628" y="7040"/>
                </a:cubicBezTo>
                <a:cubicBezTo>
                  <a:pt x="15640" y="7083"/>
                  <a:pt x="15650" y="7169"/>
                  <a:pt x="15650" y="7222"/>
                </a:cubicBezTo>
                <a:cubicBezTo>
                  <a:pt x="15661" y="7383"/>
                  <a:pt x="15693" y="7598"/>
                  <a:pt x="15714" y="7630"/>
                </a:cubicBezTo>
                <a:cubicBezTo>
                  <a:pt x="15725" y="7641"/>
                  <a:pt x="15736" y="7684"/>
                  <a:pt x="15736" y="7727"/>
                </a:cubicBezTo>
                <a:cubicBezTo>
                  <a:pt x="15736" y="7952"/>
                  <a:pt x="15757" y="8209"/>
                  <a:pt x="15779" y="8316"/>
                </a:cubicBezTo>
                <a:cubicBezTo>
                  <a:pt x="15790" y="8392"/>
                  <a:pt x="15790" y="8509"/>
                  <a:pt x="15790" y="8595"/>
                </a:cubicBezTo>
                <a:cubicBezTo>
                  <a:pt x="15790" y="8692"/>
                  <a:pt x="15790" y="8767"/>
                  <a:pt x="15811" y="8810"/>
                </a:cubicBezTo>
                <a:cubicBezTo>
                  <a:pt x="15843" y="8895"/>
                  <a:pt x="15864" y="9024"/>
                  <a:pt x="15854" y="9110"/>
                </a:cubicBezTo>
                <a:cubicBezTo>
                  <a:pt x="15843" y="9228"/>
                  <a:pt x="15854" y="9379"/>
                  <a:pt x="15864" y="9443"/>
                </a:cubicBezTo>
                <a:cubicBezTo>
                  <a:pt x="15876" y="9486"/>
                  <a:pt x="15876" y="9507"/>
                  <a:pt x="15864" y="9518"/>
                </a:cubicBezTo>
                <a:cubicBezTo>
                  <a:pt x="15854" y="9539"/>
                  <a:pt x="15854" y="9560"/>
                  <a:pt x="15864" y="9625"/>
                </a:cubicBezTo>
                <a:cubicBezTo>
                  <a:pt x="15907" y="9808"/>
                  <a:pt x="15918" y="9893"/>
                  <a:pt x="15907" y="9968"/>
                </a:cubicBezTo>
                <a:cubicBezTo>
                  <a:pt x="15897" y="10022"/>
                  <a:pt x="15897" y="10065"/>
                  <a:pt x="15907" y="10097"/>
                </a:cubicBezTo>
                <a:cubicBezTo>
                  <a:pt x="15918" y="10172"/>
                  <a:pt x="15918" y="10322"/>
                  <a:pt x="15897" y="10344"/>
                </a:cubicBezTo>
                <a:cubicBezTo>
                  <a:pt x="15897" y="10354"/>
                  <a:pt x="15886" y="10430"/>
                  <a:pt x="15876" y="10516"/>
                </a:cubicBezTo>
                <a:cubicBezTo>
                  <a:pt x="15876" y="10601"/>
                  <a:pt x="15864" y="10697"/>
                  <a:pt x="15843" y="10730"/>
                </a:cubicBezTo>
                <a:cubicBezTo>
                  <a:pt x="15822" y="10794"/>
                  <a:pt x="15790" y="10891"/>
                  <a:pt x="15779" y="10976"/>
                </a:cubicBezTo>
                <a:cubicBezTo>
                  <a:pt x="15768" y="11084"/>
                  <a:pt x="15714" y="11255"/>
                  <a:pt x="15704" y="11266"/>
                </a:cubicBezTo>
                <a:cubicBezTo>
                  <a:pt x="15693" y="11266"/>
                  <a:pt x="15683" y="11341"/>
                  <a:pt x="15661" y="11427"/>
                </a:cubicBezTo>
                <a:cubicBezTo>
                  <a:pt x="15650" y="11524"/>
                  <a:pt x="15618" y="11631"/>
                  <a:pt x="15575" y="11727"/>
                </a:cubicBezTo>
                <a:cubicBezTo>
                  <a:pt x="15543" y="11803"/>
                  <a:pt x="15511" y="11888"/>
                  <a:pt x="15500" y="11920"/>
                </a:cubicBezTo>
                <a:cubicBezTo>
                  <a:pt x="15500" y="11942"/>
                  <a:pt x="15468" y="12017"/>
                  <a:pt x="15425" y="12092"/>
                </a:cubicBezTo>
                <a:cubicBezTo>
                  <a:pt x="15392" y="12156"/>
                  <a:pt x="15361" y="12221"/>
                  <a:pt x="15361" y="12232"/>
                </a:cubicBezTo>
                <a:cubicBezTo>
                  <a:pt x="15361" y="12242"/>
                  <a:pt x="15361" y="12253"/>
                  <a:pt x="15350" y="12253"/>
                </a:cubicBezTo>
                <a:cubicBezTo>
                  <a:pt x="15339" y="12253"/>
                  <a:pt x="15318" y="12285"/>
                  <a:pt x="15307" y="12318"/>
                </a:cubicBezTo>
                <a:cubicBezTo>
                  <a:pt x="15296" y="12349"/>
                  <a:pt x="15275" y="12382"/>
                  <a:pt x="15264" y="12403"/>
                </a:cubicBezTo>
                <a:cubicBezTo>
                  <a:pt x="15253" y="12414"/>
                  <a:pt x="15232" y="12446"/>
                  <a:pt x="15221" y="12478"/>
                </a:cubicBezTo>
                <a:cubicBezTo>
                  <a:pt x="15211" y="12511"/>
                  <a:pt x="15189" y="12554"/>
                  <a:pt x="15168" y="12585"/>
                </a:cubicBezTo>
                <a:cubicBezTo>
                  <a:pt x="15135" y="12618"/>
                  <a:pt x="15114" y="12682"/>
                  <a:pt x="15092" y="12735"/>
                </a:cubicBezTo>
                <a:cubicBezTo>
                  <a:pt x="15082" y="12790"/>
                  <a:pt x="15060" y="12832"/>
                  <a:pt x="15060" y="12843"/>
                </a:cubicBezTo>
                <a:cubicBezTo>
                  <a:pt x="15049" y="12854"/>
                  <a:pt x="15039" y="12875"/>
                  <a:pt x="15039" y="12886"/>
                </a:cubicBezTo>
                <a:cubicBezTo>
                  <a:pt x="15039" y="12907"/>
                  <a:pt x="15028" y="12940"/>
                  <a:pt x="14996" y="12971"/>
                </a:cubicBezTo>
                <a:cubicBezTo>
                  <a:pt x="14975" y="13004"/>
                  <a:pt x="14963" y="13047"/>
                  <a:pt x="14963" y="13057"/>
                </a:cubicBezTo>
                <a:cubicBezTo>
                  <a:pt x="14963" y="13068"/>
                  <a:pt x="14921" y="13133"/>
                  <a:pt x="14878" y="13207"/>
                </a:cubicBezTo>
                <a:cubicBezTo>
                  <a:pt x="14824" y="13272"/>
                  <a:pt x="14803" y="13336"/>
                  <a:pt x="14803" y="13347"/>
                </a:cubicBezTo>
                <a:cubicBezTo>
                  <a:pt x="14813" y="13358"/>
                  <a:pt x="14782" y="13400"/>
                  <a:pt x="14749" y="13455"/>
                </a:cubicBezTo>
                <a:cubicBezTo>
                  <a:pt x="14717" y="13497"/>
                  <a:pt x="14685" y="13540"/>
                  <a:pt x="14685" y="13562"/>
                </a:cubicBezTo>
                <a:cubicBezTo>
                  <a:pt x="14685" y="13583"/>
                  <a:pt x="14663" y="13626"/>
                  <a:pt x="14642" y="13658"/>
                </a:cubicBezTo>
                <a:cubicBezTo>
                  <a:pt x="14620" y="13679"/>
                  <a:pt x="14599" y="13733"/>
                  <a:pt x="14588" y="13765"/>
                </a:cubicBezTo>
                <a:cubicBezTo>
                  <a:pt x="14577" y="13798"/>
                  <a:pt x="14556" y="13830"/>
                  <a:pt x="14556" y="13830"/>
                </a:cubicBezTo>
                <a:cubicBezTo>
                  <a:pt x="14534" y="13830"/>
                  <a:pt x="14406" y="14012"/>
                  <a:pt x="14320" y="14141"/>
                </a:cubicBezTo>
                <a:cubicBezTo>
                  <a:pt x="14298" y="14162"/>
                  <a:pt x="14255" y="14227"/>
                  <a:pt x="14213" y="14280"/>
                </a:cubicBezTo>
                <a:cubicBezTo>
                  <a:pt x="14170" y="14323"/>
                  <a:pt x="14127" y="14377"/>
                  <a:pt x="14127" y="14377"/>
                </a:cubicBezTo>
                <a:cubicBezTo>
                  <a:pt x="14127" y="14387"/>
                  <a:pt x="14105" y="14409"/>
                  <a:pt x="14074" y="14430"/>
                </a:cubicBezTo>
                <a:cubicBezTo>
                  <a:pt x="14041" y="14441"/>
                  <a:pt x="13988" y="14506"/>
                  <a:pt x="13955" y="14549"/>
                </a:cubicBezTo>
                <a:cubicBezTo>
                  <a:pt x="13912" y="14602"/>
                  <a:pt x="13880" y="14634"/>
                  <a:pt x="13869" y="14634"/>
                </a:cubicBezTo>
                <a:cubicBezTo>
                  <a:pt x="13859" y="14634"/>
                  <a:pt x="13838" y="14656"/>
                  <a:pt x="13826" y="14666"/>
                </a:cubicBezTo>
                <a:cubicBezTo>
                  <a:pt x="13805" y="14677"/>
                  <a:pt x="13773" y="14709"/>
                  <a:pt x="13741" y="14720"/>
                </a:cubicBezTo>
                <a:cubicBezTo>
                  <a:pt x="13698" y="14742"/>
                  <a:pt x="13666" y="14763"/>
                  <a:pt x="13666" y="14763"/>
                </a:cubicBezTo>
                <a:cubicBezTo>
                  <a:pt x="13655" y="14773"/>
                  <a:pt x="13623" y="14795"/>
                  <a:pt x="13590" y="14816"/>
                </a:cubicBezTo>
                <a:cubicBezTo>
                  <a:pt x="13569" y="14827"/>
                  <a:pt x="13526" y="14870"/>
                  <a:pt x="13494" y="14881"/>
                </a:cubicBezTo>
                <a:cubicBezTo>
                  <a:pt x="13451" y="14924"/>
                  <a:pt x="13354" y="14999"/>
                  <a:pt x="13344" y="14999"/>
                </a:cubicBezTo>
                <a:cubicBezTo>
                  <a:pt x="13333" y="14999"/>
                  <a:pt x="13301" y="15021"/>
                  <a:pt x="13258" y="15052"/>
                </a:cubicBezTo>
                <a:cubicBezTo>
                  <a:pt x="13215" y="15085"/>
                  <a:pt x="13151" y="15106"/>
                  <a:pt x="13119" y="15117"/>
                </a:cubicBezTo>
                <a:cubicBezTo>
                  <a:pt x="13087" y="15128"/>
                  <a:pt x="13001" y="15160"/>
                  <a:pt x="12925" y="15202"/>
                </a:cubicBezTo>
                <a:cubicBezTo>
                  <a:pt x="12861" y="15235"/>
                  <a:pt x="12775" y="15278"/>
                  <a:pt x="12744" y="15278"/>
                </a:cubicBezTo>
                <a:cubicBezTo>
                  <a:pt x="12711" y="15288"/>
                  <a:pt x="12658" y="15310"/>
                  <a:pt x="12625" y="15321"/>
                </a:cubicBezTo>
                <a:cubicBezTo>
                  <a:pt x="12602" y="15337"/>
                  <a:pt x="12578" y="15346"/>
                  <a:pt x="12563" y="15346"/>
                </a:cubicBezTo>
                <a:cubicBezTo>
                  <a:pt x="12558" y="15346"/>
                  <a:pt x="12553" y="15345"/>
                  <a:pt x="12550" y="15342"/>
                </a:cubicBezTo>
                <a:cubicBezTo>
                  <a:pt x="12529" y="15342"/>
                  <a:pt x="12508" y="15342"/>
                  <a:pt x="12496" y="15353"/>
                </a:cubicBezTo>
                <a:cubicBezTo>
                  <a:pt x="12475" y="15364"/>
                  <a:pt x="12453" y="15374"/>
                  <a:pt x="12422" y="15374"/>
                </a:cubicBezTo>
                <a:cubicBezTo>
                  <a:pt x="12400" y="15385"/>
                  <a:pt x="12346" y="15407"/>
                  <a:pt x="12293" y="15438"/>
                </a:cubicBezTo>
                <a:cubicBezTo>
                  <a:pt x="12239" y="15474"/>
                  <a:pt x="12193" y="15495"/>
                  <a:pt x="12166" y="15495"/>
                </a:cubicBezTo>
                <a:cubicBezTo>
                  <a:pt x="12161" y="15495"/>
                  <a:pt x="12157" y="15494"/>
                  <a:pt x="12153" y="15493"/>
                </a:cubicBezTo>
                <a:cubicBezTo>
                  <a:pt x="12121" y="15493"/>
                  <a:pt x="12089" y="15503"/>
                  <a:pt x="12024" y="15546"/>
                </a:cubicBezTo>
                <a:cubicBezTo>
                  <a:pt x="11982" y="15567"/>
                  <a:pt x="11928" y="15600"/>
                  <a:pt x="11907" y="15610"/>
                </a:cubicBezTo>
                <a:cubicBezTo>
                  <a:pt x="11896" y="15610"/>
                  <a:pt x="11853" y="15632"/>
                  <a:pt x="11821" y="15653"/>
                </a:cubicBezTo>
                <a:cubicBezTo>
                  <a:pt x="11788" y="15674"/>
                  <a:pt x="11746" y="15696"/>
                  <a:pt x="11735" y="15696"/>
                </a:cubicBezTo>
                <a:cubicBezTo>
                  <a:pt x="11714" y="15696"/>
                  <a:pt x="11692" y="15707"/>
                  <a:pt x="11671" y="15717"/>
                </a:cubicBezTo>
                <a:cubicBezTo>
                  <a:pt x="11663" y="15725"/>
                  <a:pt x="11645" y="15733"/>
                  <a:pt x="11631" y="15733"/>
                </a:cubicBezTo>
                <a:cubicBezTo>
                  <a:pt x="11625" y="15733"/>
                  <a:pt x="11620" y="15731"/>
                  <a:pt x="11617" y="15728"/>
                </a:cubicBezTo>
                <a:cubicBezTo>
                  <a:pt x="11595" y="15728"/>
                  <a:pt x="11574" y="15739"/>
                  <a:pt x="11564" y="15760"/>
                </a:cubicBezTo>
                <a:cubicBezTo>
                  <a:pt x="11542" y="15782"/>
                  <a:pt x="11521" y="15793"/>
                  <a:pt x="11499" y="15793"/>
                </a:cubicBezTo>
                <a:cubicBezTo>
                  <a:pt x="11488" y="15793"/>
                  <a:pt x="11456" y="15803"/>
                  <a:pt x="11445" y="15825"/>
                </a:cubicBezTo>
                <a:cubicBezTo>
                  <a:pt x="11435" y="15836"/>
                  <a:pt x="11392" y="15868"/>
                  <a:pt x="11371" y="15879"/>
                </a:cubicBezTo>
                <a:cubicBezTo>
                  <a:pt x="11338" y="15889"/>
                  <a:pt x="11306" y="15900"/>
                  <a:pt x="11285" y="15922"/>
                </a:cubicBezTo>
                <a:cubicBezTo>
                  <a:pt x="11274" y="15932"/>
                  <a:pt x="11220" y="15953"/>
                  <a:pt x="11166" y="15964"/>
                </a:cubicBezTo>
                <a:cubicBezTo>
                  <a:pt x="11113" y="15975"/>
                  <a:pt x="11049" y="15996"/>
                  <a:pt x="11027" y="16018"/>
                </a:cubicBezTo>
                <a:cubicBezTo>
                  <a:pt x="11008" y="16030"/>
                  <a:pt x="10993" y="16036"/>
                  <a:pt x="10979" y="16036"/>
                </a:cubicBezTo>
                <a:cubicBezTo>
                  <a:pt x="10969" y="16036"/>
                  <a:pt x="10961" y="16033"/>
                  <a:pt x="10952" y="16029"/>
                </a:cubicBezTo>
                <a:cubicBezTo>
                  <a:pt x="10944" y="16021"/>
                  <a:pt x="10936" y="16018"/>
                  <a:pt x="10927" y="16018"/>
                </a:cubicBezTo>
                <a:cubicBezTo>
                  <a:pt x="10910" y="16018"/>
                  <a:pt x="10886" y="16029"/>
                  <a:pt x="10845" y="16050"/>
                </a:cubicBezTo>
                <a:cubicBezTo>
                  <a:pt x="10751" y="16096"/>
                  <a:pt x="10642" y="16127"/>
                  <a:pt x="10594" y="16127"/>
                </a:cubicBezTo>
                <a:cubicBezTo>
                  <a:pt x="10587" y="16127"/>
                  <a:pt x="10581" y="16126"/>
                  <a:pt x="10577" y="16125"/>
                </a:cubicBezTo>
                <a:cubicBezTo>
                  <a:pt x="10570" y="16123"/>
                  <a:pt x="10562" y="16122"/>
                  <a:pt x="10553" y="16122"/>
                </a:cubicBezTo>
                <a:cubicBezTo>
                  <a:pt x="10509" y="16122"/>
                  <a:pt x="10450" y="16143"/>
                  <a:pt x="10405" y="16179"/>
                </a:cubicBezTo>
                <a:cubicBezTo>
                  <a:pt x="10394" y="16189"/>
                  <a:pt x="10341" y="16200"/>
                  <a:pt x="10255" y="16200"/>
                </a:cubicBezTo>
                <a:cubicBezTo>
                  <a:pt x="10191" y="16211"/>
                  <a:pt x="10051" y="16222"/>
                  <a:pt x="9955" y="16243"/>
                </a:cubicBezTo>
                <a:cubicBezTo>
                  <a:pt x="9812" y="16272"/>
                  <a:pt x="9617" y="16291"/>
                  <a:pt x="9496" y="16291"/>
                </a:cubicBezTo>
                <a:cubicBezTo>
                  <a:pt x="9435" y="16291"/>
                  <a:pt x="9393" y="16286"/>
                  <a:pt x="9386" y="16275"/>
                </a:cubicBezTo>
                <a:cubicBezTo>
                  <a:pt x="9375" y="16270"/>
                  <a:pt x="9364" y="16267"/>
                  <a:pt x="9350" y="16267"/>
                </a:cubicBezTo>
                <a:cubicBezTo>
                  <a:pt x="9335" y="16267"/>
                  <a:pt x="9316" y="16270"/>
                  <a:pt x="9290" y="16275"/>
                </a:cubicBezTo>
                <a:cubicBezTo>
                  <a:pt x="9257" y="16286"/>
                  <a:pt x="9236" y="16291"/>
                  <a:pt x="9220" y="16291"/>
                </a:cubicBezTo>
                <a:cubicBezTo>
                  <a:pt x="9204" y="16291"/>
                  <a:pt x="9193" y="16286"/>
                  <a:pt x="9182" y="16275"/>
                </a:cubicBezTo>
                <a:cubicBezTo>
                  <a:pt x="9177" y="16270"/>
                  <a:pt x="9166" y="16267"/>
                  <a:pt x="9150" y="16267"/>
                </a:cubicBezTo>
                <a:cubicBezTo>
                  <a:pt x="9134" y="16267"/>
                  <a:pt x="9112" y="16270"/>
                  <a:pt x="9085" y="16275"/>
                </a:cubicBezTo>
                <a:cubicBezTo>
                  <a:pt x="9048" y="16286"/>
                  <a:pt x="9021" y="16291"/>
                  <a:pt x="8994" y="16291"/>
                </a:cubicBezTo>
                <a:cubicBezTo>
                  <a:pt x="8968" y="16291"/>
                  <a:pt x="8941" y="16286"/>
                  <a:pt x="8904" y="16275"/>
                </a:cubicBezTo>
                <a:cubicBezTo>
                  <a:pt x="8861" y="16254"/>
                  <a:pt x="8732" y="16243"/>
                  <a:pt x="8625" y="16232"/>
                </a:cubicBezTo>
                <a:cubicBezTo>
                  <a:pt x="8517" y="16222"/>
                  <a:pt x="8410" y="16200"/>
                  <a:pt x="8389" y="16200"/>
                </a:cubicBezTo>
                <a:cubicBezTo>
                  <a:pt x="8378" y="16189"/>
                  <a:pt x="8324" y="16189"/>
                  <a:pt x="8281" y="16189"/>
                </a:cubicBezTo>
                <a:cubicBezTo>
                  <a:pt x="8251" y="16197"/>
                  <a:pt x="8226" y="16205"/>
                  <a:pt x="8210" y="16205"/>
                </a:cubicBezTo>
                <a:cubicBezTo>
                  <a:pt x="8203" y="16205"/>
                  <a:pt x="8199" y="16203"/>
                  <a:pt x="8196" y="16200"/>
                </a:cubicBezTo>
                <a:cubicBezTo>
                  <a:pt x="8189" y="16187"/>
                  <a:pt x="8057" y="16178"/>
                  <a:pt x="7944" y="16178"/>
                </a:cubicBezTo>
                <a:cubicBezTo>
                  <a:pt x="7875" y="16178"/>
                  <a:pt x="7812" y="16181"/>
                  <a:pt x="7788" y="16189"/>
                </a:cubicBezTo>
                <a:cubicBezTo>
                  <a:pt x="7761" y="16195"/>
                  <a:pt x="7740" y="16198"/>
                  <a:pt x="7723" y="16198"/>
                </a:cubicBezTo>
                <a:cubicBezTo>
                  <a:pt x="7707" y="16198"/>
                  <a:pt x="7697" y="16195"/>
                  <a:pt x="7691" y="16189"/>
                </a:cubicBezTo>
                <a:cubicBezTo>
                  <a:pt x="7676" y="16182"/>
                  <a:pt x="7597" y="16174"/>
                  <a:pt x="7491" y="16174"/>
                </a:cubicBezTo>
                <a:cubicBezTo>
                  <a:pt x="7447" y="16174"/>
                  <a:pt x="7398" y="16176"/>
                  <a:pt x="7348" y="16179"/>
                </a:cubicBezTo>
                <a:cubicBezTo>
                  <a:pt x="7069" y="16179"/>
                  <a:pt x="7026" y="16179"/>
                  <a:pt x="7016" y="16146"/>
                </a:cubicBezTo>
                <a:cubicBezTo>
                  <a:pt x="6994" y="16136"/>
                  <a:pt x="6962" y="16125"/>
                  <a:pt x="6866" y="16125"/>
                </a:cubicBezTo>
                <a:cubicBezTo>
                  <a:pt x="6672" y="16125"/>
                  <a:pt x="6501" y="16103"/>
                  <a:pt x="6415" y="16061"/>
                </a:cubicBezTo>
                <a:cubicBezTo>
                  <a:pt x="6372" y="16050"/>
                  <a:pt x="6308" y="16029"/>
                  <a:pt x="6265" y="16029"/>
                </a:cubicBezTo>
                <a:cubicBezTo>
                  <a:pt x="6189" y="16018"/>
                  <a:pt x="6007" y="15932"/>
                  <a:pt x="5943" y="15879"/>
                </a:cubicBezTo>
                <a:cubicBezTo>
                  <a:pt x="5922" y="15857"/>
                  <a:pt x="5868" y="15825"/>
                  <a:pt x="5814" y="15814"/>
                </a:cubicBezTo>
                <a:cubicBezTo>
                  <a:pt x="5771" y="15793"/>
                  <a:pt x="5707" y="15760"/>
                  <a:pt x="5674" y="15739"/>
                </a:cubicBezTo>
                <a:cubicBezTo>
                  <a:pt x="5643" y="15717"/>
                  <a:pt x="5600" y="15696"/>
                  <a:pt x="5567" y="15674"/>
                </a:cubicBezTo>
                <a:cubicBezTo>
                  <a:pt x="5546" y="15664"/>
                  <a:pt x="5481" y="15610"/>
                  <a:pt x="5417" y="15557"/>
                </a:cubicBezTo>
                <a:cubicBezTo>
                  <a:pt x="5331" y="15481"/>
                  <a:pt x="5288" y="15450"/>
                  <a:pt x="5235" y="15450"/>
                </a:cubicBezTo>
                <a:cubicBezTo>
                  <a:pt x="5203" y="15438"/>
                  <a:pt x="5171" y="15428"/>
                  <a:pt x="5160" y="15407"/>
                </a:cubicBezTo>
                <a:cubicBezTo>
                  <a:pt x="5160" y="15396"/>
                  <a:pt x="5095" y="15364"/>
                  <a:pt x="5031" y="15331"/>
                </a:cubicBezTo>
                <a:cubicBezTo>
                  <a:pt x="4945" y="15288"/>
                  <a:pt x="4913" y="15267"/>
                  <a:pt x="4913" y="15245"/>
                </a:cubicBezTo>
                <a:cubicBezTo>
                  <a:pt x="4913" y="15202"/>
                  <a:pt x="4892" y="15192"/>
                  <a:pt x="4785" y="15149"/>
                </a:cubicBezTo>
                <a:cubicBezTo>
                  <a:pt x="4731" y="15128"/>
                  <a:pt x="4677" y="15085"/>
                  <a:pt x="4656" y="15063"/>
                </a:cubicBezTo>
                <a:cubicBezTo>
                  <a:pt x="4634" y="15042"/>
                  <a:pt x="4559" y="14999"/>
                  <a:pt x="4473" y="14956"/>
                </a:cubicBezTo>
                <a:cubicBezTo>
                  <a:pt x="4377" y="14902"/>
                  <a:pt x="4291" y="14849"/>
                  <a:pt x="4248" y="14806"/>
                </a:cubicBezTo>
                <a:cubicBezTo>
                  <a:pt x="4216" y="14773"/>
                  <a:pt x="4163" y="14731"/>
                  <a:pt x="4130" y="14731"/>
                </a:cubicBezTo>
                <a:cubicBezTo>
                  <a:pt x="4108" y="14720"/>
                  <a:pt x="4055" y="14688"/>
                  <a:pt x="4012" y="14645"/>
                </a:cubicBezTo>
                <a:cubicBezTo>
                  <a:pt x="3927" y="14580"/>
                  <a:pt x="3862" y="14537"/>
                  <a:pt x="3798" y="14516"/>
                </a:cubicBezTo>
                <a:cubicBezTo>
                  <a:pt x="3787" y="14516"/>
                  <a:pt x="3776" y="14506"/>
                  <a:pt x="3776" y="14495"/>
                </a:cubicBezTo>
                <a:cubicBezTo>
                  <a:pt x="3776" y="14441"/>
                  <a:pt x="3401" y="14087"/>
                  <a:pt x="3347" y="14087"/>
                </a:cubicBezTo>
                <a:cubicBezTo>
                  <a:pt x="3336" y="14087"/>
                  <a:pt x="3336" y="14077"/>
                  <a:pt x="3336" y="14055"/>
                </a:cubicBezTo>
                <a:cubicBezTo>
                  <a:pt x="3336" y="14023"/>
                  <a:pt x="3240" y="13926"/>
                  <a:pt x="3207" y="13926"/>
                </a:cubicBezTo>
                <a:cubicBezTo>
                  <a:pt x="3197" y="13926"/>
                  <a:pt x="3176" y="13905"/>
                  <a:pt x="3165" y="13884"/>
                </a:cubicBezTo>
                <a:cubicBezTo>
                  <a:pt x="3145" y="13844"/>
                  <a:pt x="3078" y="13775"/>
                  <a:pt x="3069" y="13775"/>
                </a:cubicBezTo>
                <a:cubicBezTo>
                  <a:pt x="3069" y="13775"/>
                  <a:pt x="3068" y="13776"/>
                  <a:pt x="3068" y="13776"/>
                </a:cubicBezTo>
                <a:cubicBezTo>
                  <a:pt x="3067" y="13779"/>
                  <a:pt x="3065" y="13780"/>
                  <a:pt x="3062" y="13780"/>
                </a:cubicBezTo>
                <a:cubicBezTo>
                  <a:pt x="3043" y="13780"/>
                  <a:pt x="2992" y="13717"/>
                  <a:pt x="2907" y="13605"/>
                </a:cubicBezTo>
                <a:cubicBezTo>
                  <a:pt x="2843" y="13519"/>
                  <a:pt x="2778" y="13433"/>
                  <a:pt x="2757" y="13422"/>
                </a:cubicBezTo>
                <a:cubicBezTo>
                  <a:pt x="2704" y="13390"/>
                  <a:pt x="2575" y="13207"/>
                  <a:pt x="2564" y="13143"/>
                </a:cubicBezTo>
                <a:cubicBezTo>
                  <a:pt x="2554" y="13122"/>
                  <a:pt x="2532" y="13090"/>
                  <a:pt x="2511" y="13068"/>
                </a:cubicBezTo>
                <a:cubicBezTo>
                  <a:pt x="2478" y="13025"/>
                  <a:pt x="2318" y="12778"/>
                  <a:pt x="2285" y="12714"/>
                </a:cubicBezTo>
                <a:cubicBezTo>
                  <a:pt x="2275" y="12693"/>
                  <a:pt x="2253" y="12671"/>
                  <a:pt x="2242" y="12671"/>
                </a:cubicBezTo>
                <a:cubicBezTo>
                  <a:pt x="2221" y="12671"/>
                  <a:pt x="2189" y="12628"/>
                  <a:pt x="2167" y="12575"/>
                </a:cubicBezTo>
                <a:cubicBezTo>
                  <a:pt x="2135" y="12511"/>
                  <a:pt x="2103" y="12457"/>
                  <a:pt x="2082" y="12446"/>
                </a:cubicBezTo>
                <a:cubicBezTo>
                  <a:pt x="2070" y="12435"/>
                  <a:pt x="2049" y="12403"/>
                  <a:pt x="2039" y="12371"/>
                </a:cubicBezTo>
                <a:cubicBezTo>
                  <a:pt x="2039" y="12349"/>
                  <a:pt x="2006" y="12285"/>
                  <a:pt x="1974" y="12242"/>
                </a:cubicBezTo>
                <a:cubicBezTo>
                  <a:pt x="1942" y="12199"/>
                  <a:pt x="1920" y="12156"/>
                  <a:pt x="1920" y="12146"/>
                </a:cubicBezTo>
                <a:cubicBezTo>
                  <a:pt x="1920" y="12103"/>
                  <a:pt x="1792" y="11727"/>
                  <a:pt x="1760" y="11674"/>
                </a:cubicBezTo>
                <a:cubicBezTo>
                  <a:pt x="1738" y="11641"/>
                  <a:pt x="1727" y="11598"/>
                  <a:pt x="1727" y="11567"/>
                </a:cubicBezTo>
                <a:cubicBezTo>
                  <a:pt x="1727" y="11502"/>
                  <a:pt x="1641" y="11255"/>
                  <a:pt x="1599" y="11191"/>
                </a:cubicBezTo>
                <a:cubicBezTo>
                  <a:pt x="1567" y="11159"/>
                  <a:pt x="1556" y="11116"/>
                  <a:pt x="1556" y="11062"/>
                </a:cubicBezTo>
                <a:cubicBezTo>
                  <a:pt x="1556" y="11019"/>
                  <a:pt x="1545" y="10966"/>
                  <a:pt x="1534" y="10945"/>
                </a:cubicBezTo>
                <a:cubicBezTo>
                  <a:pt x="1524" y="10912"/>
                  <a:pt x="1502" y="10859"/>
                  <a:pt x="1502" y="10816"/>
                </a:cubicBezTo>
                <a:cubicBezTo>
                  <a:pt x="1502" y="10773"/>
                  <a:pt x="1491" y="10730"/>
                  <a:pt x="1481" y="10709"/>
                </a:cubicBezTo>
                <a:cubicBezTo>
                  <a:pt x="1460" y="10697"/>
                  <a:pt x="1448" y="10676"/>
                  <a:pt x="1448" y="10666"/>
                </a:cubicBezTo>
                <a:cubicBezTo>
                  <a:pt x="1448" y="10655"/>
                  <a:pt x="1427" y="10590"/>
                  <a:pt x="1405" y="10526"/>
                </a:cubicBezTo>
                <a:cubicBezTo>
                  <a:pt x="1374" y="10461"/>
                  <a:pt x="1352" y="10376"/>
                  <a:pt x="1352" y="10344"/>
                </a:cubicBezTo>
                <a:cubicBezTo>
                  <a:pt x="1352" y="10301"/>
                  <a:pt x="1352" y="10204"/>
                  <a:pt x="1341" y="10129"/>
                </a:cubicBezTo>
                <a:cubicBezTo>
                  <a:pt x="1298" y="9775"/>
                  <a:pt x="1266" y="9174"/>
                  <a:pt x="1298" y="9100"/>
                </a:cubicBezTo>
                <a:cubicBezTo>
                  <a:pt x="1309" y="9078"/>
                  <a:pt x="1298" y="9014"/>
                  <a:pt x="1288" y="8949"/>
                </a:cubicBezTo>
                <a:cubicBezTo>
                  <a:pt x="1277" y="8874"/>
                  <a:pt x="1277" y="8767"/>
                  <a:pt x="1288" y="8692"/>
                </a:cubicBezTo>
                <a:cubicBezTo>
                  <a:pt x="1288" y="8617"/>
                  <a:pt x="1298" y="8478"/>
                  <a:pt x="1298" y="8381"/>
                </a:cubicBezTo>
                <a:cubicBezTo>
                  <a:pt x="1298" y="8284"/>
                  <a:pt x="1298" y="8199"/>
                  <a:pt x="1309" y="8199"/>
                </a:cubicBezTo>
                <a:cubicBezTo>
                  <a:pt x="1320" y="8199"/>
                  <a:pt x="1320" y="8145"/>
                  <a:pt x="1320" y="8080"/>
                </a:cubicBezTo>
                <a:cubicBezTo>
                  <a:pt x="1309" y="7994"/>
                  <a:pt x="1309" y="7930"/>
                  <a:pt x="1331" y="7855"/>
                </a:cubicBezTo>
                <a:cubicBezTo>
                  <a:pt x="1352" y="7780"/>
                  <a:pt x="1352" y="7758"/>
                  <a:pt x="1341" y="7737"/>
                </a:cubicBezTo>
                <a:cubicBezTo>
                  <a:pt x="1309" y="7705"/>
                  <a:pt x="1309" y="7405"/>
                  <a:pt x="1341" y="7372"/>
                </a:cubicBezTo>
                <a:cubicBezTo>
                  <a:pt x="1363" y="7351"/>
                  <a:pt x="1374" y="7298"/>
                  <a:pt x="1374" y="7201"/>
                </a:cubicBezTo>
                <a:cubicBezTo>
                  <a:pt x="1384" y="7008"/>
                  <a:pt x="1427" y="6729"/>
                  <a:pt x="1460" y="6664"/>
                </a:cubicBezTo>
                <a:cubicBezTo>
                  <a:pt x="1481" y="6633"/>
                  <a:pt x="1491" y="6579"/>
                  <a:pt x="1491" y="6482"/>
                </a:cubicBezTo>
                <a:cubicBezTo>
                  <a:pt x="1491" y="6364"/>
                  <a:pt x="1491" y="6354"/>
                  <a:pt x="1534" y="6289"/>
                </a:cubicBezTo>
                <a:cubicBezTo>
                  <a:pt x="1577" y="6235"/>
                  <a:pt x="1577" y="6214"/>
                  <a:pt x="1577" y="6161"/>
                </a:cubicBezTo>
                <a:cubicBezTo>
                  <a:pt x="1567" y="6118"/>
                  <a:pt x="1567" y="6096"/>
                  <a:pt x="1588" y="6096"/>
                </a:cubicBezTo>
                <a:cubicBezTo>
                  <a:pt x="1599" y="6085"/>
                  <a:pt x="1620" y="6064"/>
                  <a:pt x="1620" y="6032"/>
                </a:cubicBezTo>
                <a:cubicBezTo>
                  <a:pt x="1631" y="5999"/>
                  <a:pt x="1663" y="5925"/>
                  <a:pt x="1706" y="5860"/>
                </a:cubicBezTo>
                <a:cubicBezTo>
                  <a:pt x="1738" y="5796"/>
                  <a:pt x="1770" y="5720"/>
                  <a:pt x="1770" y="5699"/>
                </a:cubicBezTo>
                <a:cubicBezTo>
                  <a:pt x="1770" y="5678"/>
                  <a:pt x="1803" y="5613"/>
                  <a:pt x="1834" y="5560"/>
                </a:cubicBezTo>
                <a:cubicBezTo>
                  <a:pt x="1867" y="5506"/>
                  <a:pt x="1889" y="5442"/>
                  <a:pt x="1889" y="5431"/>
                </a:cubicBezTo>
                <a:cubicBezTo>
                  <a:pt x="1877" y="5410"/>
                  <a:pt x="1889" y="5388"/>
                  <a:pt x="1899" y="5377"/>
                </a:cubicBezTo>
                <a:cubicBezTo>
                  <a:pt x="1910" y="5367"/>
                  <a:pt x="1931" y="5313"/>
                  <a:pt x="1942" y="5238"/>
                </a:cubicBezTo>
                <a:cubicBezTo>
                  <a:pt x="1953" y="5174"/>
                  <a:pt x="1985" y="5077"/>
                  <a:pt x="2017" y="5024"/>
                </a:cubicBezTo>
                <a:cubicBezTo>
                  <a:pt x="2049" y="4970"/>
                  <a:pt x="2070" y="4905"/>
                  <a:pt x="2070" y="4895"/>
                </a:cubicBezTo>
                <a:cubicBezTo>
                  <a:pt x="2070" y="4874"/>
                  <a:pt x="2092" y="4831"/>
                  <a:pt x="2113" y="4798"/>
                </a:cubicBezTo>
                <a:cubicBezTo>
                  <a:pt x="2135" y="4755"/>
                  <a:pt x="2146" y="4712"/>
                  <a:pt x="2146" y="4691"/>
                </a:cubicBezTo>
                <a:cubicBezTo>
                  <a:pt x="2135" y="4669"/>
                  <a:pt x="2167" y="4583"/>
                  <a:pt x="2242" y="4455"/>
                </a:cubicBezTo>
                <a:cubicBezTo>
                  <a:pt x="2382" y="4176"/>
                  <a:pt x="2414" y="4133"/>
                  <a:pt x="2414" y="4112"/>
                </a:cubicBezTo>
                <a:cubicBezTo>
                  <a:pt x="2414" y="4101"/>
                  <a:pt x="2446" y="4069"/>
                  <a:pt x="2478" y="4037"/>
                </a:cubicBezTo>
                <a:cubicBezTo>
                  <a:pt x="2521" y="4004"/>
                  <a:pt x="2585" y="3930"/>
                  <a:pt x="2628" y="3865"/>
                </a:cubicBezTo>
                <a:cubicBezTo>
                  <a:pt x="2671" y="3801"/>
                  <a:pt x="2714" y="3747"/>
                  <a:pt x="2735" y="3737"/>
                </a:cubicBezTo>
                <a:cubicBezTo>
                  <a:pt x="2757" y="3725"/>
                  <a:pt x="2800" y="3704"/>
                  <a:pt x="2832" y="3672"/>
                </a:cubicBezTo>
                <a:cubicBezTo>
                  <a:pt x="2864" y="3651"/>
                  <a:pt x="2940" y="3608"/>
                  <a:pt x="3004" y="3586"/>
                </a:cubicBezTo>
                <a:cubicBezTo>
                  <a:pt x="3068" y="3554"/>
                  <a:pt x="3133" y="3522"/>
                  <a:pt x="3154" y="3501"/>
                </a:cubicBezTo>
                <a:cubicBezTo>
                  <a:pt x="3165" y="3489"/>
                  <a:pt x="3207" y="3468"/>
                  <a:pt x="3229" y="3458"/>
                </a:cubicBezTo>
                <a:cubicBezTo>
                  <a:pt x="3262" y="3446"/>
                  <a:pt x="3336" y="3404"/>
                  <a:pt x="3401" y="3361"/>
                </a:cubicBezTo>
                <a:cubicBezTo>
                  <a:pt x="3497" y="3286"/>
                  <a:pt x="3529" y="3275"/>
                  <a:pt x="3626" y="3265"/>
                </a:cubicBezTo>
                <a:cubicBezTo>
                  <a:pt x="3679" y="3265"/>
                  <a:pt x="3744" y="3253"/>
                  <a:pt x="3755" y="3243"/>
                </a:cubicBezTo>
                <a:cubicBezTo>
                  <a:pt x="3755" y="3222"/>
                  <a:pt x="3808" y="3211"/>
                  <a:pt x="3851" y="3211"/>
                </a:cubicBezTo>
                <a:cubicBezTo>
                  <a:pt x="3915" y="3200"/>
                  <a:pt x="3980" y="3179"/>
                  <a:pt x="4055" y="3146"/>
                </a:cubicBezTo>
                <a:cubicBezTo>
                  <a:pt x="4117" y="3111"/>
                  <a:pt x="4171" y="3090"/>
                  <a:pt x="4195" y="3090"/>
                </a:cubicBezTo>
                <a:cubicBezTo>
                  <a:pt x="4200" y="3090"/>
                  <a:pt x="4203" y="3091"/>
                  <a:pt x="4205" y="3093"/>
                </a:cubicBezTo>
                <a:cubicBezTo>
                  <a:pt x="4208" y="3094"/>
                  <a:pt x="4211" y="3094"/>
                  <a:pt x="4214" y="3094"/>
                </a:cubicBezTo>
                <a:cubicBezTo>
                  <a:pt x="4257" y="3094"/>
                  <a:pt x="4383" y="3034"/>
                  <a:pt x="4463" y="2975"/>
                </a:cubicBezTo>
                <a:cubicBezTo>
                  <a:pt x="4506" y="2932"/>
                  <a:pt x="4538" y="2921"/>
                  <a:pt x="4592" y="2921"/>
                </a:cubicBezTo>
                <a:cubicBezTo>
                  <a:pt x="4634" y="2921"/>
                  <a:pt x="4666" y="2910"/>
                  <a:pt x="4720" y="2878"/>
                </a:cubicBezTo>
                <a:cubicBezTo>
                  <a:pt x="4752" y="2857"/>
                  <a:pt x="4828" y="2814"/>
                  <a:pt x="4870" y="2793"/>
                </a:cubicBezTo>
                <a:cubicBezTo>
                  <a:pt x="4913" y="2771"/>
                  <a:pt x="4967" y="2750"/>
                  <a:pt x="4988" y="2728"/>
                </a:cubicBezTo>
                <a:cubicBezTo>
                  <a:pt x="5021" y="2707"/>
                  <a:pt x="5042" y="2696"/>
                  <a:pt x="5064" y="2696"/>
                </a:cubicBezTo>
                <a:cubicBezTo>
                  <a:pt x="5065" y="2697"/>
                  <a:pt x="5068" y="2697"/>
                  <a:pt x="5072" y="2697"/>
                </a:cubicBezTo>
                <a:cubicBezTo>
                  <a:pt x="5106" y="2697"/>
                  <a:pt x="5206" y="2650"/>
                  <a:pt x="5235" y="2621"/>
                </a:cubicBezTo>
                <a:cubicBezTo>
                  <a:pt x="5267" y="2588"/>
                  <a:pt x="5428" y="2535"/>
                  <a:pt x="5546" y="2524"/>
                </a:cubicBezTo>
                <a:cubicBezTo>
                  <a:pt x="5610" y="2514"/>
                  <a:pt x="5664" y="2503"/>
                  <a:pt x="5686" y="2481"/>
                </a:cubicBezTo>
                <a:cubicBezTo>
                  <a:pt x="5712" y="2454"/>
                  <a:pt x="5914" y="2412"/>
                  <a:pt x="6035" y="2412"/>
                </a:cubicBezTo>
                <a:cubicBezTo>
                  <a:pt x="6058" y="2412"/>
                  <a:pt x="6078" y="2413"/>
                  <a:pt x="6093" y="2417"/>
                </a:cubicBezTo>
                <a:cubicBezTo>
                  <a:pt x="6158" y="2417"/>
                  <a:pt x="6179" y="2417"/>
                  <a:pt x="6201" y="2395"/>
                </a:cubicBezTo>
                <a:cubicBezTo>
                  <a:pt x="6216" y="2380"/>
                  <a:pt x="6232" y="2370"/>
                  <a:pt x="6273" y="2370"/>
                </a:cubicBezTo>
                <a:cubicBezTo>
                  <a:pt x="6288" y="2370"/>
                  <a:pt x="6306" y="2371"/>
                  <a:pt x="6329" y="2374"/>
                </a:cubicBezTo>
                <a:cubicBezTo>
                  <a:pt x="6365" y="2379"/>
                  <a:pt x="6392" y="2381"/>
                  <a:pt x="6412" y="2381"/>
                </a:cubicBezTo>
                <a:cubicBezTo>
                  <a:pt x="6440" y="2381"/>
                  <a:pt x="6456" y="2376"/>
                  <a:pt x="6468" y="2364"/>
                </a:cubicBezTo>
                <a:cubicBezTo>
                  <a:pt x="6481" y="2351"/>
                  <a:pt x="6494" y="2346"/>
                  <a:pt x="6524" y="2346"/>
                </a:cubicBezTo>
                <a:cubicBezTo>
                  <a:pt x="6545" y="2346"/>
                  <a:pt x="6575" y="2348"/>
                  <a:pt x="6618" y="2352"/>
                </a:cubicBezTo>
                <a:cubicBezTo>
                  <a:pt x="6691" y="2363"/>
                  <a:pt x="6760" y="2368"/>
                  <a:pt x="6825" y="2368"/>
                </a:cubicBezTo>
                <a:cubicBezTo>
                  <a:pt x="6960" y="2368"/>
                  <a:pt x="7072" y="2346"/>
                  <a:pt x="7144" y="2310"/>
                </a:cubicBezTo>
                <a:cubicBezTo>
                  <a:pt x="7158" y="2301"/>
                  <a:pt x="7167" y="2297"/>
                  <a:pt x="7175" y="2297"/>
                </a:cubicBezTo>
                <a:cubicBezTo>
                  <a:pt x="7185" y="2297"/>
                  <a:pt x="7192" y="2304"/>
                  <a:pt x="7198" y="2310"/>
                </a:cubicBezTo>
                <a:cubicBezTo>
                  <a:pt x="7203" y="2326"/>
                  <a:pt x="7209" y="2334"/>
                  <a:pt x="7223" y="2334"/>
                </a:cubicBezTo>
                <a:cubicBezTo>
                  <a:pt x="7238" y="2334"/>
                  <a:pt x="7262" y="2326"/>
                  <a:pt x="7305" y="2310"/>
                </a:cubicBezTo>
                <a:cubicBezTo>
                  <a:pt x="7369" y="2299"/>
                  <a:pt x="7476" y="2278"/>
                  <a:pt x="7584" y="2278"/>
                </a:cubicBezTo>
                <a:cubicBezTo>
                  <a:pt x="7691" y="2278"/>
                  <a:pt x="7841" y="2267"/>
                  <a:pt x="7917" y="2256"/>
                </a:cubicBezTo>
                <a:cubicBezTo>
                  <a:pt x="7974" y="2256"/>
                  <a:pt x="8064" y="2251"/>
                  <a:pt x="8153" y="2251"/>
                </a:cubicBezTo>
                <a:cubicBezTo>
                  <a:pt x="8198" y="2251"/>
                  <a:pt x="8242" y="2253"/>
                  <a:pt x="8281" y="2256"/>
                </a:cubicBezTo>
                <a:cubicBezTo>
                  <a:pt x="8420" y="2256"/>
                  <a:pt x="8506" y="2245"/>
                  <a:pt x="8539" y="2235"/>
                </a:cubicBezTo>
                <a:cubicBezTo>
                  <a:pt x="8552" y="2230"/>
                  <a:pt x="8562" y="2227"/>
                  <a:pt x="8570" y="2227"/>
                </a:cubicBezTo>
                <a:cubicBezTo>
                  <a:pt x="8582" y="2227"/>
                  <a:pt x="8591" y="2233"/>
                  <a:pt x="8603" y="2245"/>
                </a:cubicBezTo>
                <a:cubicBezTo>
                  <a:pt x="8608" y="2260"/>
                  <a:pt x="8622" y="2268"/>
                  <a:pt x="8655" y="2268"/>
                </a:cubicBezTo>
                <a:cubicBezTo>
                  <a:pt x="8692" y="2268"/>
                  <a:pt x="8752" y="2258"/>
                  <a:pt x="8849" y="2235"/>
                </a:cubicBezTo>
                <a:cubicBezTo>
                  <a:pt x="8892" y="2235"/>
                  <a:pt x="9011" y="2224"/>
                  <a:pt x="9118" y="2213"/>
                </a:cubicBezTo>
                <a:cubicBezTo>
                  <a:pt x="9386" y="2202"/>
                  <a:pt x="9418" y="2192"/>
                  <a:pt x="9504" y="2181"/>
                </a:cubicBezTo>
                <a:cubicBezTo>
                  <a:pt x="9531" y="2176"/>
                  <a:pt x="9552" y="2173"/>
                  <a:pt x="9572" y="2173"/>
                </a:cubicBezTo>
                <a:cubicBezTo>
                  <a:pt x="9593" y="2173"/>
                  <a:pt x="9611" y="2176"/>
                  <a:pt x="9633" y="2181"/>
                </a:cubicBezTo>
                <a:cubicBezTo>
                  <a:pt x="9655" y="2185"/>
                  <a:pt x="9674" y="2188"/>
                  <a:pt x="9694" y="2188"/>
                </a:cubicBezTo>
                <a:cubicBezTo>
                  <a:pt x="9723" y="2188"/>
                  <a:pt x="9755" y="2183"/>
                  <a:pt x="9805" y="2171"/>
                </a:cubicBezTo>
                <a:cubicBezTo>
                  <a:pt x="9858" y="2159"/>
                  <a:pt x="10072" y="2149"/>
                  <a:pt x="10351" y="2149"/>
                </a:cubicBezTo>
                <a:cubicBezTo>
                  <a:pt x="10598" y="2149"/>
                  <a:pt x="10802" y="2138"/>
                  <a:pt x="10823" y="2138"/>
                </a:cubicBezTo>
                <a:cubicBezTo>
                  <a:pt x="10887" y="2138"/>
                  <a:pt x="11102" y="2171"/>
                  <a:pt x="11123" y="2181"/>
                </a:cubicBezTo>
                <a:cubicBezTo>
                  <a:pt x="11135" y="2192"/>
                  <a:pt x="11199" y="2192"/>
                  <a:pt x="11263" y="2192"/>
                </a:cubicBezTo>
                <a:cubicBezTo>
                  <a:pt x="11359" y="2192"/>
                  <a:pt x="11392" y="2202"/>
                  <a:pt x="11402" y="2213"/>
                </a:cubicBezTo>
                <a:cubicBezTo>
                  <a:pt x="11402" y="2224"/>
                  <a:pt x="11435" y="2245"/>
                  <a:pt x="11456" y="2245"/>
                </a:cubicBezTo>
                <a:cubicBezTo>
                  <a:pt x="11521" y="2267"/>
                  <a:pt x="11831" y="2417"/>
                  <a:pt x="11928" y="2481"/>
                </a:cubicBezTo>
                <a:cubicBezTo>
                  <a:pt x="12057" y="2578"/>
                  <a:pt x="12121" y="2621"/>
                  <a:pt x="12143" y="2653"/>
                </a:cubicBezTo>
                <a:cubicBezTo>
                  <a:pt x="12164" y="2674"/>
                  <a:pt x="12196" y="2707"/>
                  <a:pt x="12218" y="2717"/>
                </a:cubicBezTo>
                <a:cubicBezTo>
                  <a:pt x="12229" y="2739"/>
                  <a:pt x="12250" y="2771"/>
                  <a:pt x="12250" y="2771"/>
                </a:cubicBezTo>
                <a:cubicBezTo>
                  <a:pt x="12250" y="2781"/>
                  <a:pt x="12282" y="2824"/>
                  <a:pt x="12325" y="2857"/>
                </a:cubicBezTo>
                <a:cubicBezTo>
                  <a:pt x="12379" y="2900"/>
                  <a:pt x="12443" y="2986"/>
                  <a:pt x="12496" y="3072"/>
                </a:cubicBezTo>
                <a:cubicBezTo>
                  <a:pt x="12539" y="3157"/>
                  <a:pt x="12593" y="3222"/>
                  <a:pt x="12604" y="3222"/>
                </a:cubicBezTo>
                <a:cubicBezTo>
                  <a:pt x="12625" y="3232"/>
                  <a:pt x="12636" y="3243"/>
                  <a:pt x="12636" y="3253"/>
                </a:cubicBezTo>
                <a:cubicBezTo>
                  <a:pt x="12636" y="3275"/>
                  <a:pt x="12668" y="3318"/>
                  <a:pt x="12711" y="3350"/>
                </a:cubicBezTo>
                <a:cubicBezTo>
                  <a:pt x="12744" y="3393"/>
                  <a:pt x="12797" y="3446"/>
                  <a:pt x="12818" y="3489"/>
                </a:cubicBezTo>
                <a:cubicBezTo>
                  <a:pt x="12840" y="3522"/>
                  <a:pt x="12872" y="3554"/>
                  <a:pt x="12894" y="3554"/>
                </a:cubicBezTo>
                <a:cubicBezTo>
                  <a:pt x="12904" y="3554"/>
                  <a:pt x="12990" y="3618"/>
                  <a:pt x="13065" y="3704"/>
                </a:cubicBezTo>
                <a:cubicBezTo>
                  <a:pt x="13151" y="3790"/>
                  <a:pt x="13258" y="3887"/>
                  <a:pt x="13301" y="3918"/>
                </a:cubicBezTo>
                <a:cubicBezTo>
                  <a:pt x="13344" y="3951"/>
                  <a:pt x="13397" y="4004"/>
                  <a:pt x="13409" y="4026"/>
                </a:cubicBezTo>
                <a:cubicBezTo>
                  <a:pt x="13430" y="4058"/>
                  <a:pt x="13483" y="4123"/>
                  <a:pt x="13548" y="4187"/>
                </a:cubicBezTo>
                <a:cubicBezTo>
                  <a:pt x="13612" y="4240"/>
                  <a:pt x="13666" y="4294"/>
                  <a:pt x="13666" y="4305"/>
                </a:cubicBezTo>
                <a:cubicBezTo>
                  <a:pt x="13666" y="4316"/>
                  <a:pt x="13698" y="4359"/>
                  <a:pt x="13752" y="4412"/>
                </a:cubicBezTo>
                <a:cubicBezTo>
                  <a:pt x="13805" y="4466"/>
                  <a:pt x="13838" y="4498"/>
                  <a:pt x="13838" y="4530"/>
                </a:cubicBezTo>
                <a:cubicBezTo>
                  <a:pt x="13838" y="4552"/>
                  <a:pt x="13859" y="4595"/>
                  <a:pt x="13891" y="4616"/>
                </a:cubicBezTo>
                <a:cubicBezTo>
                  <a:pt x="13912" y="4648"/>
                  <a:pt x="13934" y="4680"/>
                  <a:pt x="13934" y="4691"/>
                </a:cubicBezTo>
                <a:cubicBezTo>
                  <a:pt x="13934" y="4702"/>
                  <a:pt x="13955" y="4734"/>
                  <a:pt x="13988" y="4766"/>
                </a:cubicBezTo>
                <a:cubicBezTo>
                  <a:pt x="14009" y="4798"/>
                  <a:pt x="14031" y="4831"/>
                  <a:pt x="14031" y="4841"/>
                </a:cubicBezTo>
                <a:cubicBezTo>
                  <a:pt x="14031" y="4852"/>
                  <a:pt x="14052" y="4884"/>
                  <a:pt x="14084" y="4927"/>
                </a:cubicBezTo>
                <a:cubicBezTo>
                  <a:pt x="14105" y="4959"/>
                  <a:pt x="14138" y="5024"/>
                  <a:pt x="14148" y="5067"/>
                </a:cubicBezTo>
                <a:cubicBezTo>
                  <a:pt x="14202" y="5195"/>
                  <a:pt x="14267" y="5345"/>
                  <a:pt x="14298" y="5388"/>
                </a:cubicBezTo>
                <a:cubicBezTo>
                  <a:pt x="14310" y="5410"/>
                  <a:pt x="14331" y="5453"/>
                  <a:pt x="14331" y="5463"/>
                </a:cubicBezTo>
                <a:cubicBezTo>
                  <a:pt x="14331" y="5484"/>
                  <a:pt x="14352" y="5570"/>
                  <a:pt x="14384" y="5656"/>
                </a:cubicBezTo>
                <a:cubicBezTo>
                  <a:pt x="14438" y="5806"/>
                  <a:pt x="14470" y="5935"/>
                  <a:pt x="14470" y="5989"/>
                </a:cubicBezTo>
                <a:cubicBezTo>
                  <a:pt x="14470" y="5999"/>
                  <a:pt x="14481" y="6032"/>
                  <a:pt x="14503" y="6064"/>
                </a:cubicBezTo>
                <a:cubicBezTo>
                  <a:pt x="14513" y="6085"/>
                  <a:pt x="14524" y="6150"/>
                  <a:pt x="14534" y="6192"/>
                </a:cubicBezTo>
                <a:cubicBezTo>
                  <a:pt x="14546" y="6246"/>
                  <a:pt x="14567" y="6311"/>
                  <a:pt x="14577" y="6332"/>
                </a:cubicBezTo>
                <a:cubicBezTo>
                  <a:pt x="14599" y="6354"/>
                  <a:pt x="14610" y="6418"/>
                  <a:pt x="14620" y="6493"/>
                </a:cubicBezTo>
                <a:cubicBezTo>
                  <a:pt x="14631" y="6557"/>
                  <a:pt x="14642" y="6621"/>
                  <a:pt x="14653" y="6633"/>
                </a:cubicBezTo>
                <a:cubicBezTo>
                  <a:pt x="14685" y="6676"/>
                  <a:pt x="14727" y="6826"/>
                  <a:pt x="14727" y="6890"/>
                </a:cubicBezTo>
                <a:cubicBezTo>
                  <a:pt x="14727" y="6922"/>
                  <a:pt x="14749" y="6986"/>
                  <a:pt x="14760" y="7029"/>
                </a:cubicBezTo>
                <a:cubicBezTo>
                  <a:pt x="14782" y="7115"/>
                  <a:pt x="14835" y="7341"/>
                  <a:pt x="14835" y="7394"/>
                </a:cubicBezTo>
                <a:lnTo>
                  <a:pt x="14835" y="7491"/>
                </a:lnTo>
                <a:cubicBezTo>
                  <a:pt x="14824" y="7608"/>
                  <a:pt x="14846" y="7780"/>
                  <a:pt x="14867" y="7801"/>
                </a:cubicBezTo>
                <a:cubicBezTo>
                  <a:pt x="14899" y="7834"/>
                  <a:pt x="14899" y="7952"/>
                  <a:pt x="14878" y="7952"/>
                </a:cubicBezTo>
                <a:cubicBezTo>
                  <a:pt x="14867" y="7963"/>
                  <a:pt x="14856" y="7984"/>
                  <a:pt x="14856" y="8006"/>
                </a:cubicBezTo>
                <a:cubicBezTo>
                  <a:pt x="14856" y="8080"/>
                  <a:pt x="14878" y="8349"/>
                  <a:pt x="14889" y="8359"/>
                </a:cubicBezTo>
                <a:cubicBezTo>
                  <a:pt x="14889" y="8359"/>
                  <a:pt x="14889" y="8423"/>
                  <a:pt x="14878" y="8488"/>
                </a:cubicBezTo>
                <a:cubicBezTo>
                  <a:pt x="14878" y="8552"/>
                  <a:pt x="14878" y="8628"/>
                  <a:pt x="14889" y="8671"/>
                </a:cubicBezTo>
                <a:cubicBezTo>
                  <a:pt x="14899" y="8724"/>
                  <a:pt x="14899" y="8810"/>
                  <a:pt x="14889" y="9035"/>
                </a:cubicBezTo>
                <a:cubicBezTo>
                  <a:pt x="14867" y="9293"/>
                  <a:pt x="14867" y="9346"/>
                  <a:pt x="14889" y="9410"/>
                </a:cubicBezTo>
                <a:cubicBezTo>
                  <a:pt x="14910" y="9464"/>
                  <a:pt x="14910" y="9507"/>
                  <a:pt x="14899" y="9603"/>
                </a:cubicBezTo>
                <a:cubicBezTo>
                  <a:pt x="14889" y="9679"/>
                  <a:pt x="14889" y="9775"/>
                  <a:pt x="14899" y="9851"/>
                </a:cubicBezTo>
                <a:cubicBezTo>
                  <a:pt x="14921" y="10001"/>
                  <a:pt x="14921" y="10022"/>
                  <a:pt x="14899" y="10097"/>
                </a:cubicBezTo>
                <a:cubicBezTo>
                  <a:pt x="14878" y="10183"/>
                  <a:pt x="14889" y="10387"/>
                  <a:pt x="14921" y="10569"/>
                </a:cubicBezTo>
                <a:cubicBezTo>
                  <a:pt x="14942" y="10697"/>
                  <a:pt x="14942" y="10719"/>
                  <a:pt x="14910" y="10837"/>
                </a:cubicBezTo>
                <a:cubicBezTo>
                  <a:pt x="14878" y="10976"/>
                  <a:pt x="14867" y="11062"/>
                  <a:pt x="14899" y="11073"/>
                </a:cubicBezTo>
                <a:cubicBezTo>
                  <a:pt x="14921" y="11095"/>
                  <a:pt x="14910" y="11181"/>
                  <a:pt x="14889" y="11202"/>
                </a:cubicBezTo>
                <a:cubicBezTo>
                  <a:pt x="14867" y="11212"/>
                  <a:pt x="14867" y="11245"/>
                  <a:pt x="14878" y="11352"/>
                </a:cubicBezTo>
                <a:cubicBezTo>
                  <a:pt x="14889" y="11524"/>
                  <a:pt x="14846" y="11641"/>
                  <a:pt x="14739" y="11749"/>
                </a:cubicBezTo>
                <a:cubicBezTo>
                  <a:pt x="14685" y="11803"/>
                  <a:pt x="14663" y="11834"/>
                  <a:pt x="14663" y="11867"/>
                </a:cubicBezTo>
                <a:cubicBezTo>
                  <a:pt x="14663" y="11899"/>
                  <a:pt x="14642" y="11942"/>
                  <a:pt x="14567" y="12028"/>
                </a:cubicBezTo>
                <a:cubicBezTo>
                  <a:pt x="14503" y="12092"/>
                  <a:pt x="14460" y="12146"/>
                  <a:pt x="14460" y="12156"/>
                </a:cubicBezTo>
                <a:cubicBezTo>
                  <a:pt x="14460" y="12178"/>
                  <a:pt x="14438" y="12199"/>
                  <a:pt x="14406" y="12232"/>
                </a:cubicBezTo>
                <a:cubicBezTo>
                  <a:pt x="14384" y="12253"/>
                  <a:pt x="14341" y="12306"/>
                  <a:pt x="14320" y="12339"/>
                </a:cubicBezTo>
                <a:cubicBezTo>
                  <a:pt x="14288" y="12382"/>
                  <a:pt x="14255" y="12414"/>
                  <a:pt x="14245" y="12425"/>
                </a:cubicBezTo>
                <a:cubicBezTo>
                  <a:pt x="14213" y="12468"/>
                  <a:pt x="14181" y="12542"/>
                  <a:pt x="14191" y="12564"/>
                </a:cubicBezTo>
                <a:cubicBezTo>
                  <a:pt x="14191" y="12575"/>
                  <a:pt x="14159" y="12628"/>
                  <a:pt x="14105" y="12682"/>
                </a:cubicBezTo>
                <a:cubicBezTo>
                  <a:pt x="14062" y="12725"/>
                  <a:pt x="13998" y="12811"/>
                  <a:pt x="13966" y="12864"/>
                </a:cubicBezTo>
                <a:cubicBezTo>
                  <a:pt x="13945" y="12918"/>
                  <a:pt x="13891" y="12993"/>
                  <a:pt x="13859" y="13025"/>
                </a:cubicBezTo>
                <a:cubicBezTo>
                  <a:pt x="13773" y="13100"/>
                  <a:pt x="13580" y="13455"/>
                  <a:pt x="13505" y="13669"/>
                </a:cubicBezTo>
                <a:cubicBezTo>
                  <a:pt x="13462" y="13776"/>
                  <a:pt x="13451" y="13787"/>
                  <a:pt x="13130" y="14001"/>
                </a:cubicBezTo>
                <a:cubicBezTo>
                  <a:pt x="13054" y="14055"/>
                  <a:pt x="12947" y="14130"/>
                  <a:pt x="12894" y="14173"/>
                </a:cubicBezTo>
                <a:cubicBezTo>
                  <a:pt x="12783" y="14264"/>
                  <a:pt x="12672" y="14335"/>
                  <a:pt x="12641" y="14335"/>
                </a:cubicBezTo>
                <a:cubicBezTo>
                  <a:pt x="12639" y="14335"/>
                  <a:pt x="12638" y="14335"/>
                  <a:pt x="12636" y="14334"/>
                </a:cubicBezTo>
                <a:cubicBezTo>
                  <a:pt x="12625" y="14334"/>
                  <a:pt x="12529" y="14377"/>
                  <a:pt x="12422" y="14430"/>
                </a:cubicBezTo>
                <a:cubicBezTo>
                  <a:pt x="12303" y="14484"/>
                  <a:pt x="12196" y="14527"/>
                  <a:pt x="12110" y="14549"/>
                </a:cubicBezTo>
                <a:cubicBezTo>
                  <a:pt x="11896" y="14602"/>
                  <a:pt x="11864" y="14602"/>
                  <a:pt x="11821" y="14634"/>
                </a:cubicBezTo>
                <a:cubicBezTo>
                  <a:pt x="11810" y="14656"/>
                  <a:pt x="11767" y="14677"/>
                  <a:pt x="11746" y="14677"/>
                </a:cubicBezTo>
                <a:cubicBezTo>
                  <a:pt x="11714" y="14677"/>
                  <a:pt x="11660" y="14688"/>
                  <a:pt x="11617" y="14699"/>
                </a:cubicBezTo>
                <a:cubicBezTo>
                  <a:pt x="11564" y="14731"/>
                  <a:pt x="11488" y="14742"/>
                  <a:pt x="11359" y="14742"/>
                </a:cubicBezTo>
                <a:cubicBezTo>
                  <a:pt x="11231" y="14742"/>
                  <a:pt x="11166" y="14752"/>
                  <a:pt x="11135" y="14773"/>
                </a:cubicBezTo>
                <a:cubicBezTo>
                  <a:pt x="11070" y="14816"/>
                  <a:pt x="10899" y="14870"/>
                  <a:pt x="10791" y="14870"/>
                </a:cubicBezTo>
                <a:cubicBezTo>
                  <a:pt x="10737" y="14870"/>
                  <a:pt x="10663" y="14870"/>
                  <a:pt x="10620" y="14881"/>
                </a:cubicBezTo>
                <a:cubicBezTo>
                  <a:pt x="10587" y="14892"/>
                  <a:pt x="10512" y="14902"/>
                  <a:pt x="10458" y="14913"/>
                </a:cubicBezTo>
                <a:cubicBezTo>
                  <a:pt x="10415" y="14924"/>
                  <a:pt x="10319" y="14945"/>
                  <a:pt x="10255" y="14956"/>
                </a:cubicBezTo>
                <a:cubicBezTo>
                  <a:pt x="10201" y="14967"/>
                  <a:pt x="10126" y="14988"/>
                  <a:pt x="10094" y="14988"/>
                </a:cubicBezTo>
                <a:cubicBezTo>
                  <a:pt x="10072" y="14988"/>
                  <a:pt x="9998" y="15009"/>
                  <a:pt x="9944" y="15042"/>
                </a:cubicBezTo>
                <a:cubicBezTo>
                  <a:pt x="9879" y="15063"/>
                  <a:pt x="9826" y="15074"/>
                  <a:pt x="9805" y="15074"/>
                </a:cubicBezTo>
                <a:cubicBezTo>
                  <a:pt x="9799" y="15071"/>
                  <a:pt x="9789" y="15070"/>
                  <a:pt x="9777" y="15070"/>
                </a:cubicBezTo>
                <a:cubicBezTo>
                  <a:pt x="9743" y="15070"/>
                  <a:pt x="9688" y="15079"/>
                  <a:pt x="9633" y="15095"/>
                </a:cubicBezTo>
                <a:cubicBezTo>
                  <a:pt x="9407" y="15149"/>
                  <a:pt x="9300" y="15171"/>
                  <a:pt x="9150" y="15171"/>
                </a:cubicBezTo>
                <a:cubicBezTo>
                  <a:pt x="9064" y="15171"/>
                  <a:pt x="8968" y="15171"/>
                  <a:pt x="8935" y="15181"/>
                </a:cubicBezTo>
                <a:cubicBezTo>
                  <a:pt x="8919" y="15187"/>
                  <a:pt x="8906" y="15189"/>
                  <a:pt x="8895" y="15189"/>
                </a:cubicBezTo>
                <a:cubicBezTo>
                  <a:pt x="8885" y="15189"/>
                  <a:pt x="8876" y="15187"/>
                  <a:pt x="8871" y="15181"/>
                </a:cubicBezTo>
                <a:cubicBezTo>
                  <a:pt x="8860" y="15176"/>
                  <a:pt x="8847" y="15173"/>
                  <a:pt x="8828" y="15173"/>
                </a:cubicBezTo>
                <a:cubicBezTo>
                  <a:pt x="8810" y="15173"/>
                  <a:pt x="8786" y="15176"/>
                  <a:pt x="8753" y="15181"/>
                </a:cubicBezTo>
                <a:cubicBezTo>
                  <a:pt x="8699" y="15202"/>
                  <a:pt x="8603" y="15214"/>
                  <a:pt x="8539" y="15224"/>
                </a:cubicBezTo>
                <a:cubicBezTo>
                  <a:pt x="8474" y="15235"/>
                  <a:pt x="8389" y="15245"/>
                  <a:pt x="8346" y="15267"/>
                </a:cubicBezTo>
                <a:cubicBezTo>
                  <a:pt x="8315" y="15275"/>
                  <a:pt x="8285" y="15282"/>
                  <a:pt x="8262" y="15282"/>
                </a:cubicBezTo>
                <a:cubicBezTo>
                  <a:pt x="8253" y="15282"/>
                  <a:pt x="8245" y="15281"/>
                  <a:pt x="8238" y="15278"/>
                </a:cubicBezTo>
                <a:cubicBezTo>
                  <a:pt x="8217" y="15278"/>
                  <a:pt x="8120" y="15267"/>
                  <a:pt x="8034" y="15245"/>
                </a:cubicBezTo>
                <a:cubicBezTo>
                  <a:pt x="7712" y="15202"/>
                  <a:pt x="7648" y="15181"/>
                  <a:pt x="7627" y="15171"/>
                </a:cubicBezTo>
                <a:cubicBezTo>
                  <a:pt x="7608" y="15158"/>
                  <a:pt x="7488" y="15153"/>
                  <a:pt x="7360" y="15153"/>
                </a:cubicBezTo>
                <a:cubicBezTo>
                  <a:pt x="7271" y="15153"/>
                  <a:pt x="7178" y="15155"/>
                  <a:pt x="7112" y="15160"/>
                </a:cubicBezTo>
                <a:cubicBezTo>
                  <a:pt x="7054" y="15168"/>
                  <a:pt x="7019" y="15174"/>
                  <a:pt x="6989" y="15174"/>
                </a:cubicBezTo>
                <a:cubicBezTo>
                  <a:pt x="6947" y="15174"/>
                  <a:pt x="6917" y="15163"/>
                  <a:pt x="6854" y="15138"/>
                </a:cubicBezTo>
                <a:cubicBezTo>
                  <a:pt x="6801" y="15117"/>
                  <a:pt x="6737" y="15095"/>
                  <a:pt x="6715" y="15095"/>
                </a:cubicBezTo>
                <a:cubicBezTo>
                  <a:pt x="6704" y="15095"/>
                  <a:pt x="6672" y="15074"/>
                  <a:pt x="6651" y="15063"/>
                </a:cubicBezTo>
                <a:cubicBezTo>
                  <a:pt x="6618" y="15042"/>
                  <a:pt x="6587" y="15031"/>
                  <a:pt x="6533" y="15031"/>
                </a:cubicBezTo>
                <a:cubicBezTo>
                  <a:pt x="6490" y="15031"/>
                  <a:pt x="6447" y="15021"/>
                  <a:pt x="6447" y="15009"/>
                </a:cubicBezTo>
                <a:cubicBezTo>
                  <a:pt x="6447" y="15009"/>
                  <a:pt x="6436" y="14988"/>
                  <a:pt x="6404" y="14988"/>
                </a:cubicBezTo>
                <a:cubicBezTo>
                  <a:pt x="6382" y="14978"/>
                  <a:pt x="6351" y="14967"/>
                  <a:pt x="6340" y="14956"/>
                </a:cubicBezTo>
                <a:cubicBezTo>
                  <a:pt x="6318" y="14935"/>
                  <a:pt x="6189" y="14902"/>
                  <a:pt x="6136" y="14902"/>
                </a:cubicBezTo>
                <a:cubicBezTo>
                  <a:pt x="6104" y="14902"/>
                  <a:pt x="5889" y="14795"/>
                  <a:pt x="5889" y="14785"/>
                </a:cubicBezTo>
                <a:cubicBezTo>
                  <a:pt x="5879" y="14773"/>
                  <a:pt x="5836" y="14742"/>
                  <a:pt x="5793" y="14709"/>
                </a:cubicBezTo>
                <a:cubicBezTo>
                  <a:pt x="5653" y="14623"/>
                  <a:pt x="5481" y="14473"/>
                  <a:pt x="5481" y="14441"/>
                </a:cubicBezTo>
                <a:cubicBezTo>
                  <a:pt x="5481" y="14430"/>
                  <a:pt x="5450" y="14398"/>
                  <a:pt x="5428" y="14387"/>
                </a:cubicBezTo>
                <a:cubicBezTo>
                  <a:pt x="5331" y="14334"/>
                  <a:pt x="5214" y="14237"/>
                  <a:pt x="5181" y="14173"/>
                </a:cubicBezTo>
                <a:cubicBezTo>
                  <a:pt x="5171" y="14141"/>
                  <a:pt x="5138" y="14108"/>
                  <a:pt x="5117" y="14098"/>
                </a:cubicBezTo>
                <a:cubicBezTo>
                  <a:pt x="5042" y="14065"/>
                  <a:pt x="4956" y="13991"/>
                  <a:pt x="4913" y="13905"/>
                </a:cubicBezTo>
                <a:cubicBezTo>
                  <a:pt x="4881" y="13862"/>
                  <a:pt x="4828" y="13798"/>
                  <a:pt x="4785" y="13765"/>
                </a:cubicBezTo>
                <a:cubicBezTo>
                  <a:pt x="4720" y="13712"/>
                  <a:pt x="4645" y="13615"/>
                  <a:pt x="4645" y="13572"/>
                </a:cubicBezTo>
                <a:cubicBezTo>
                  <a:pt x="4645" y="13562"/>
                  <a:pt x="4602" y="13508"/>
                  <a:pt x="4549" y="13455"/>
                </a:cubicBezTo>
                <a:cubicBezTo>
                  <a:pt x="4495" y="13390"/>
                  <a:pt x="4452" y="13336"/>
                  <a:pt x="4452" y="13326"/>
                </a:cubicBezTo>
                <a:cubicBezTo>
                  <a:pt x="4452" y="13326"/>
                  <a:pt x="4430" y="13293"/>
                  <a:pt x="4387" y="13261"/>
                </a:cubicBezTo>
                <a:lnTo>
                  <a:pt x="4323" y="13197"/>
                </a:lnTo>
                <a:cubicBezTo>
                  <a:pt x="4323" y="13186"/>
                  <a:pt x="4302" y="13143"/>
                  <a:pt x="4270" y="13111"/>
                </a:cubicBezTo>
                <a:cubicBezTo>
                  <a:pt x="4194" y="13014"/>
                  <a:pt x="4163" y="12940"/>
                  <a:pt x="4173" y="12907"/>
                </a:cubicBezTo>
                <a:cubicBezTo>
                  <a:pt x="4173" y="12886"/>
                  <a:pt x="4151" y="12854"/>
                  <a:pt x="4108" y="12811"/>
                </a:cubicBezTo>
                <a:cubicBezTo>
                  <a:pt x="4012" y="12714"/>
                  <a:pt x="3894" y="12564"/>
                  <a:pt x="3830" y="12457"/>
                </a:cubicBezTo>
                <a:cubicBezTo>
                  <a:pt x="3808" y="12414"/>
                  <a:pt x="3776" y="12371"/>
                  <a:pt x="3755" y="12360"/>
                </a:cubicBezTo>
                <a:cubicBezTo>
                  <a:pt x="3733" y="12349"/>
                  <a:pt x="3722" y="12328"/>
                  <a:pt x="3722" y="12318"/>
                </a:cubicBezTo>
                <a:cubicBezTo>
                  <a:pt x="3722" y="12306"/>
                  <a:pt x="3701" y="12275"/>
                  <a:pt x="3679" y="12253"/>
                </a:cubicBezTo>
                <a:cubicBezTo>
                  <a:pt x="3658" y="12232"/>
                  <a:pt x="3605" y="12167"/>
                  <a:pt x="3572" y="12113"/>
                </a:cubicBezTo>
                <a:cubicBezTo>
                  <a:pt x="3540" y="12060"/>
                  <a:pt x="3465" y="11963"/>
                  <a:pt x="3401" y="11899"/>
                </a:cubicBezTo>
                <a:cubicBezTo>
                  <a:pt x="3336" y="11846"/>
                  <a:pt x="3283" y="11770"/>
                  <a:pt x="3283" y="11749"/>
                </a:cubicBezTo>
                <a:cubicBezTo>
                  <a:pt x="3272" y="11727"/>
                  <a:pt x="3240" y="11663"/>
                  <a:pt x="3197" y="11610"/>
                </a:cubicBezTo>
                <a:cubicBezTo>
                  <a:pt x="2971" y="11331"/>
                  <a:pt x="2897" y="11234"/>
                  <a:pt x="2864" y="11181"/>
                </a:cubicBezTo>
                <a:cubicBezTo>
                  <a:pt x="2843" y="11148"/>
                  <a:pt x="2821" y="11127"/>
                  <a:pt x="2811" y="11116"/>
                </a:cubicBezTo>
                <a:cubicBezTo>
                  <a:pt x="2800" y="11116"/>
                  <a:pt x="2800" y="11095"/>
                  <a:pt x="2800" y="11084"/>
                </a:cubicBezTo>
                <a:cubicBezTo>
                  <a:pt x="2800" y="11062"/>
                  <a:pt x="2778" y="11019"/>
                  <a:pt x="2768" y="10987"/>
                </a:cubicBezTo>
                <a:cubicBezTo>
                  <a:pt x="2704" y="10869"/>
                  <a:pt x="2639" y="10709"/>
                  <a:pt x="2639" y="10666"/>
                </a:cubicBezTo>
                <a:cubicBezTo>
                  <a:pt x="2639" y="10601"/>
                  <a:pt x="2607" y="10537"/>
                  <a:pt x="2554" y="10473"/>
                </a:cubicBezTo>
                <a:cubicBezTo>
                  <a:pt x="2511" y="10419"/>
                  <a:pt x="2511" y="10397"/>
                  <a:pt x="2500" y="10280"/>
                </a:cubicBezTo>
                <a:cubicBezTo>
                  <a:pt x="2500" y="10183"/>
                  <a:pt x="2478" y="10129"/>
                  <a:pt x="2446" y="10075"/>
                </a:cubicBezTo>
                <a:cubicBezTo>
                  <a:pt x="2425" y="10032"/>
                  <a:pt x="2403" y="9947"/>
                  <a:pt x="2382" y="9872"/>
                </a:cubicBezTo>
                <a:cubicBezTo>
                  <a:pt x="2371" y="9808"/>
                  <a:pt x="2349" y="9722"/>
                  <a:pt x="2339" y="9700"/>
                </a:cubicBezTo>
                <a:cubicBezTo>
                  <a:pt x="2339" y="9668"/>
                  <a:pt x="2328" y="9636"/>
                  <a:pt x="2339" y="9625"/>
                </a:cubicBezTo>
                <a:cubicBezTo>
                  <a:pt x="2339" y="9603"/>
                  <a:pt x="2339" y="9572"/>
                  <a:pt x="2328" y="9550"/>
                </a:cubicBezTo>
                <a:cubicBezTo>
                  <a:pt x="2318" y="9529"/>
                  <a:pt x="2306" y="9486"/>
                  <a:pt x="2306" y="9453"/>
                </a:cubicBezTo>
                <a:cubicBezTo>
                  <a:pt x="2306" y="9432"/>
                  <a:pt x="2306" y="9389"/>
                  <a:pt x="2296" y="9379"/>
                </a:cubicBezTo>
                <a:cubicBezTo>
                  <a:pt x="2264" y="9314"/>
                  <a:pt x="2199" y="9057"/>
                  <a:pt x="2189" y="8971"/>
                </a:cubicBezTo>
                <a:cubicBezTo>
                  <a:pt x="2189" y="8917"/>
                  <a:pt x="2167" y="8810"/>
                  <a:pt x="2156" y="8735"/>
                </a:cubicBezTo>
                <a:cubicBezTo>
                  <a:pt x="2103" y="8423"/>
                  <a:pt x="2092" y="8359"/>
                  <a:pt x="2135" y="8242"/>
                </a:cubicBezTo>
                <a:cubicBezTo>
                  <a:pt x="2156" y="8166"/>
                  <a:pt x="2156" y="8102"/>
                  <a:pt x="2156" y="8037"/>
                </a:cubicBezTo>
                <a:cubicBezTo>
                  <a:pt x="2146" y="7984"/>
                  <a:pt x="2156" y="7952"/>
                  <a:pt x="2167" y="7952"/>
                </a:cubicBezTo>
                <a:cubicBezTo>
                  <a:pt x="2178" y="7941"/>
                  <a:pt x="2178" y="7898"/>
                  <a:pt x="2178" y="7866"/>
                </a:cubicBezTo>
                <a:cubicBezTo>
                  <a:pt x="2178" y="7780"/>
                  <a:pt x="2199" y="7716"/>
                  <a:pt x="2242" y="7684"/>
                </a:cubicBezTo>
                <a:cubicBezTo>
                  <a:pt x="2264" y="7662"/>
                  <a:pt x="2285" y="7608"/>
                  <a:pt x="2306" y="7544"/>
                </a:cubicBezTo>
                <a:cubicBezTo>
                  <a:pt x="2318" y="7491"/>
                  <a:pt x="2339" y="7415"/>
                  <a:pt x="2339" y="7394"/>
                </a:cubicBezTo>
                <a:cubicBezTo>
                  <a:pt x="2349" y="7362"/>
                  <a:pt x="2371" y="7319"/>
                  <a:pt x="2392" y="7298"/>
                </a:cubicBezTo>
                <a:cubicBezTo>
                  <a:pt x="2446" y="7212"/>
                  <a:pt x="2500" y="7105"/>
                  <a:pt x="2521" y="6997"/>
                </a:cubicBezTo>
                <a:cubicBezTo>
                  <a:pt x="2532" y="6943"/>
                  <a:pt x="2554" y="6869"/>
                  <a:pt x="2575" y="6836"/>
                </a:cubicBezTo>
                <a:cubicBezTo>
                  <a:pt x="2585" y="6804"/>
                  <a:pt x="2607" y="6761"/>
                  <a:pt x="2607" y="6740"/>
                </a:cubicBezTo>
                <a:cubicBezTo>
                  <a:pt x="2607" y="6676"/>
                  <a:pt x="2628" y="6611"/>
                  <a:pt x="2714" y="6514"/>
                </a:cubicBezTo>
                <a:cubicBezTo>
                  <a:pt x="2747" y="6461"/>
                  <a:pt x="2778" y="6418"/>
                  <a:pt x="2790" y="6407"/>
                </a:cubicBezTo>
                <a:lnTo>
                  <a:pt x="2790" y="6343"/>
                </a:lnTo>
                <a:cubicBezTo>
                  <a:pt x="2800" y="6235"/>
                  <a:pt x="2821" y="6150"/>
                  <a:pt x="2886" y="6032"/>
                </a:cubicBezTo>
                <a:cubicBezTo>
                  <a:pt x="2918" y="5956"/>
                  <a:pt x="2940" y="5892"/>
                  <a:pt x="2940" y="5882"/>
                </a:cubicBezTo>
                <a:cubicBezTo>
                  <a:pt x="2940" y="5871"/>
                  <a:pt x="2971" y="5817"/>
                  <a:pt x="3004" y="5763"/>
                </a:cubicBezTo>
                <a:cubicBezTo>
                  <a:pt x="3036" y="5699"/>
                  <a:pt x="3090" y="5603"/>
                  <a:pt x="3122" y="5527"/>
                </a:cubicBezTo>
                <a:cubicBezTo>
                  <a:pt x="3154" y="5453"/>
                  <a:pt x="3186" y="5367"/>
                  <a:pt x="3207" y="5334"/>
                </a:cubicBezTo>
                <a:cubicBezTo>
                  <a:pt x="3219" y="5291"/>
                  <a:pt x="3250" y="5217"/>
                  <a:pt x="3272" y="5163"/>
                </a:cubicBezTo>
                <a:cubicBezTo>
                  <a:pt x="3304" y="5098"/>
                  <a:pt x="3347" y="5034"/>
                  <a:pt x="3390" y="4991"/>
                </a:cubicBezTo>
                <a:cubicBezTo>
                  <a:pt x="3422" y="4948"/>
                  <a:pt x="3465" y="4916"/>
                  <a:pt x="3476" y="4895"/>
                </a:cubicBezTo>
                <a:cubicBezTo>
                  <a:pt x="3486" y="4884"/>
                  <a:pt x="3529" y="4841"/>
                  <a:pt x="3572" y="4809"/>
                </a:cubicBezTo>
                <a:cubicBezTo>
                  <a:pt x="3615" y="4766"/>
                  <a:pt x="3658" y="4712"/>
                  <a:pt x="3669" y="4691"/>
                </a:cubicBezTo>
                <a:cubicBezTo>
                  <a:pt x="3691" y="4659"/>
                  <a:pt x="3733" y="4616"/>
                  <a:pt x="3787" y="4595"/>
                </a:cubicBezTo>
                <a:cubicBezTo>
                  <a:pt x="3841" y="4562"/>
                  <a:pt x="3894" y="4530"/>
                  <a:pt x="3915" y="4509"/>
                </a:cubicBezTo>
                <a:cubicBezTo>
                  <a:pt x="3937" y="4476"/>
                  <a:pt x="3958" y="4466"/>
                  <a:pt x="3980" y="4466"/>
                </a:cubicBezTo>
                <a:cubicBezTo>
                  <a:pt x="3991" y="4466"/>
                  <a:pt x="4055" y="4423"/>
                  <a:pt x="4120" y="4359"/>
                </a:cubicBezTo>
                <a:cubicBezTo>
                  <a:pt x="4495" y="4026"/>
                  <a:pt x="4516" y="4015"/>
                  <a:pt x="4773" y="3887"/>
                </a:cubicBezTo>
                <a:cubicBezTo>
                  <a:pt x="4806" y="3876"/>
                  <a:pt x="4849" y="3844"/>
                  <a:pt x="4881" y="3822"/>
                </a:cubicBezTo>
                <a:cubicBezTo>
                  <a:pt x="4902" y="3801"/>
                  <a:pt x="4956" y="3768"/>
                  <a:pt x="4999" y="3747"/>
                </a:cubicBezTo>
                <a:cubicBezTo>
                  <a:pt x="5042" y="3725"/>
                  <a:pt x="5095" y="3704"/>
                  <a:pt x="5106" y="3694"/>
                </a:cubicBezTo>
                <a:cubicBezTo>
                  <a:pt x="5117" y="3682"/>
                  <a:pt x="5171" y="3661"/>
                  <a:pt x="5224" y="3651"/>
                </a:cubicBezTo>
                <a:cubicBezTo>
                  <a:pt x="5278" y="3640"/>
                  <a:pt x="5331" y="3629"/>
                  <a:pt x="5342" y="3618"/>
                </a:cubicBezTo>
                <a:cubicBezTo>
                  <a:pt x="5417" y="3586"/>
                  <a:pt x="5524" y="3554"/>
                  <a:pt x="5589" y="3543"/>
                </a:cubicBezTo>
                <a:cubicBezTo>
                  <a:pt x="5632" y="3543"/>
                  <a:pt x="5707" y="3522"/>
                  <a:pt x="5771" y="3501"/>
                </a:cubicBezTo>
                <a:cubicBezTo>
                  <a:pt x="5857" y="3458"/>
                  <a:pt x="5910" y="3458"/>
                  <a:pt x="6061" y="3446"/>
                </a:cubicBezTo>
                <a:cubicBezTo>
                  <a:pt x="6119" y="3443"/>
                  <a:pt x="6159" y="3440"/>
                  <a:pt x="6188" y="3440"/>
                </a:cubicBezTo>
                <a:cubicBezTo>
                  <a:pt x="6238" y="3440"/>
                  <a:pt x="6251" y="3448"/>
                  <a:pt x="6265" y="3468"/>
                </a:cubicBezTo>
                <a:cubicBezTo>
                  <a:pt x="6271" y="3481"/>
                  <a:pt x="6277" y="3486"/>
                  <a:pt x="6288" y="3486"/>
                </a:cubicBezTo>
                <a:cubicBezTo>
                  <a:pt x="6296" y="3486"/>
                  <a:pt x="6305" y="3483"/>
                  <a:pt x="6318" y="3479"/>
                </a:cubicBezTo>
                <a:cubicBezTo>
                  <a:pt x="6340" y="3479"/>
                  <a:pt x="6415" y="3468"/>
                  <a:pt x="6479" y="3468"/>
                </a:cubicBezTo>
                <a:cubicBezTo>
                  <a:pt x="6554" y="3458"/>
                  <a:pt x="6694" y="3458"/>
                  <a:pt x="6790" y="3446"/>
                </a:cubicBezTo>
                <a:cubicBezTo>
                  <a:pt x="6862" y="3446"/>
                  <a:pt x="6943" y="3442"/>
                  <a:pt x="7005" y="3442"/>
                </a:cubicBezTo>
                <a:cubicBezTo>
                  <a:pt x="7036" y="3442"/>
                  <a:pt x="7062" y="3443"/>
                  <a:pt x="7080" y="3446"/>
                </a:cubicBezTo>
                <a:lnTo>
                  <a:pt x="7219" y="3446"/>
                </a:lnTo>
                <a:cubicBezTo>
                  <a:pt x="7241" y="3436"/>
                  <a:pt x="7359" y="3436"/>
                  <a:pt x="7488" y="3436"/>
                </a:cubicBezTo>
                <a:cubicBezTo>
                  <a:pt x="7531" y="3440"/>
                  <a:pt x="7579" y="3441"/>
                  <a:pt x="7629" y="3441"/>
                </a:cubicBezTo>
                <a:cubicBezTo>
                  <a:pt x="7727" y="3441"/>
                  <a:pt x="7827" y="3436"/>
                  <a:pt x="7884" y="3436"/>
                </a:cubicBezTo>
                <a:cubicBezTo>
                  <a:pt x="7981" y="3436"/>
                  <a:pt x="8077" y="3446"/>
                  <a:pt x="8099" y="3458"/>
                </a:cubicBezTo>
                <a:cubicBezTo>
                  <a:pt x="8116" y="3462"/>
                  <a:pt x="8130" y="3464"/>
                  <a:pt x="8143" y="3464"/>
                </a:cubicBezTo>
                <a:cubicBezTo>
                  <a:pt x="8163" y="3464"/>
                  <a:pt x="8181" y="3459"/>
                  <a:pt x="8206" y="3446"/>
                </a:cubicBezTo>
                <a:cubicBezTo>
                  <a:pt x="8231" y="3434"/>
                  <a:pt x="8248" y="3429"/>
                  <a:pt x="8274" y="3429"/>
                </a:cubicBezTo>
                <a:cubicBezTo>
                  <a:pt x="8292" y="3429"/>
                  <a:pt x="8314" y="3432"/>
                  <a:pt x="8346" y="3436"/>
                </a:cubicBezTo>
                <a:cubicBezTo>
                  <a:pt x="8379" y="3444"/>
                  <a:pt x="8402" y="3450"/>
                  <a:pt x="8440" y="3450"/>
                </a:cubicBezTo>
                <a:cubicBezTo>
                  <a:pt x="8499" y="3450"/>
                  <a:pt x="8594" y="3437"/>
                  <a:pt x="8818" y="3404"/>
                </a:cubicBezTo>
                <a:cubicBezTo>
                  <a:pt x="9011" y="3382"/>
                  <a:pt x="9085" y="3372"/>
                  <a:pt x="9290" y="3372"/>
                </a:cubicBezTo>
                <a:cubicBezTo>
                  <a:pt x="9407" y="3361"/>
                  <a:pt x="9472" y="3350"/>
                  <a:pt x="9493" y="3329"/>
                </a:cubicBezTo>
                <a:cubicBezTo>
                  <a:pt x="9514" y="3318"/>
                  <a:pt x="9569" y="3307"/>
                  <a:pt x="9697" y="3307"/>
                </a:cubicBezTo>
                <a:cubicBezTo>
                  <a:pt x="9869" y="3296"/>
                  <a:pt x="10137" y="3265"/>
                  <a:pt x="10169" y="3232"/>
                </a:cubicBezTo>
                <a:cubicBezTo>
                  <a:pt x="10180" y="3232"/>
                  <a:pt x="10287" y="3222"/>
                  <a:pt x="10394" y="3222"/>
                </a:cubicBezTo>
                <a:cubicBezTo>
                  <a:pt x="10462" y="3217"/>
                  <a:pt x="10510" y="3214"/>
                  <a:pt x="10544" y="3214"/>
                </a:cubicBezTo>
                <a:cubicBezTo>
                  <a:pt x="10591" y="3214"/>
                  <a:pt x="10609" y="3220"/>
                  <a:pt x="10609" y="3232"/>
                </a:cubicBezTo>
                <a:cubicBezTo>
                  <a:pt x="10609" y="3238"/>
                  <a:pt x="10619" y="3240"/>
                  <a:pt x="10642" y="3240"/>
                </a:cubicBezTo>
                <a:cubicBezTo>
                  <a:pt x="10665" y="3240"/>
                  <a:pt x="10700" y="3238"/>
                  <a:pt x="10748" y="3232"/>
                </a:cubicBezTo>
                <a:cubicBezTo>
                  <a:pt x="10856" y="3232"/>
                  <a:pt x="10887" y="3232"/>
                  <a:pt x="10887" y="3243"/>
                </a:cubicBezTo>
                <a:cubicBezTo>
                  <a:pt x="10887" y="3275"/>
                  <a:pt x="11049" y="3329"/>
                  <a:pt x="11123" y="3329"/>
                </a:cubicBezTo>
                <a:cubicBezTo>
                  <a:pt x="11188" y="3329"/>
                  <a:pt x="11285" y="3361"/>
                  <a:pt x="11306" y="3382"/>
                </a:cubicBezTo>
                <a:cubicBezTo>
                  <a:pt x="11316" y="3404"/>
                  <a:pt x="11445" y="3479"/>
                  <a:pt x="11531" y="3501"/>
                </a:cubicBezTo>
                <a:cubicBezTo>
                  <a:pt x="11564" y="3511"/>
                  <a:pt x="11595" y="3543"/>
                  <a:pt x="11607" y="3554"/>
                </a:cubicBezTo>
                <a:cubicBezTo>
                  <a:pt x="11628" y="3597"/>
                  <a:pt x="11788" y="3715"/>
                  <a:pt x="11885" y="3768"/>
                </a:cubicBezTo>
                <a:cubicBezTo>
                  <a:pt x="11907" y="3779"/>
                  <a:pt x="11928" y="3811"/>
                  <a:pt x="11939" y="3833"/>
                </a:cubicBezTo>
                <a:cubicBezTo>
                  <a:pt x="11939" y="3844"/>
                  <a:pt x="11971" y="3887"/>
                  <a:pt x="12024" y="3918"/>
                </a:cubicBezTo>
                <a:cubicBezTo>
                  <a:pt x="12078" y="3951"/>
                  <a:pt x="12132" y="4004"/>
                  <a:pt x="12164" y="4058"/>
                </a:cubicBezTo>
                <a:cubicBezTo>
                  <a:pt x="12196" y="4101"/>
                  <a:pt x="12229" y="4144"/>
                  <a:pt x="12250" y="4154"/>
                </a:cubicBezTo>
                <a:cubicBezTo>
                  <a:pt x="12272" y="4166"/>
                  <a:pt x="12368" y="4262"/>
                  <a:pt x="12453" y="4369"/>
                </a:cubicBezTo>
                <a:cubicBezTo>
                  <a:pt x="12550" y="4476"/>
                  <a:pt x="12647" y="4583"/>
                  <a:pt x="12679" y="4605"/>
                </a:cubicBezTo>
                <a:cubicBezTo>
                  <a:pt x="12711" y="4626"/>
                  <a:pt x="12744" y="4669"/>
                  <a:pt x="12765" y="4702"/>
                </a:cubicBezTo>
                <a:cubicBezTo>
                  <a:pt x="12775" y="4723"/>
                  <a:pt x="12829" y="4798"/>
                  <a:pt x="12883" y="4852"/>
                </a:cubicBezTo>
                <a:cubicBezTo>
                  <a:pt x="12937" y="4905"/>
                  <a:pt x="12979" y="4959"/>
                  <a:pt x="12979" y="4970"/>
                </a:cubicBezTo>
                <a:cubicBezTo>
                  <a:pt x="12979" y="4981"/>
                  <a:pt x="13033" y="5034"/>
                  <a:pt x="13087" y="5098"/>
                </a:cubicBezTo>
                <a:cubicBezTo>
                  <a:pt x="13151" y="5174"/>
                  <a:pt x="13215" y="5270"/>
                  <a:pt x="13247" y="5334"/>
                </a:cubicBezTo>
                <a:cubicBezTo>
                  <a:pt x="13280" y="5399"/>
                  <a:pt x="13333" y="5484"/>
                  <a:pt x="13354" y="5527"/>
                </a:cubicBezTo>
                <a:cubicBezTo>
                  <a:pt x="13387" y="5581"/>
                  <a:pt x="13440" y="5689"/>
                  <a:pt x="13473" y="5775"/>
                </a:cubicBezTo>
                <a:cubicBezTo>
                  <a:pt x="13505" y="5860"/>
                  <a:pt x="13537" y="5946"/>
                  <a:pt x="13548" y="5978"/>
                </a:cubicBezTo>
                <a:cubicBezTo>
                  <a:pt x="13559" y="5999"/>
                  <a:pt x="13569" y="6032"/>
                  <a:pt x="13569" y="6042"/>
                </a:cubicBezTo>
                <a:cubicBezTo>
                  <a:pt x="13569" y="6085"/>
                  <a:pt x="13623" y="6257"/>
                  <a:pt x="13645" y="6311"/>
                </a:cubicBezTo>
                <a:cubicBezTo>
                  <a:pt x="13655" y="6321"/>
                  <a:pt x="13687" y="6428"/>
                  <a:pt x="13730" y="6536"/>
                </a:cubicBezTo>
                <a:cubicBezTo>
                  <a:pt x="13762" y="6654"/>
                  <a:pt x="13795" y="6750"/>
                  <a:pt x="13805" y="6750"/>
                </a:cubicBezTo>
                <a:cubicBezTo>
                  <a:pt x="13838" y="6772"/>
                  <a:pt x="13859" y="6836"/>
                  <a:pt x="13838" y="6857"/>
                </a:cubicBezTo>
                <a:cubicBezTo>
                  <a:pt x="13826" y="6879"/>
                  <a:pt x="13826" y="6912"/>
                  <a:pt x="13848" y="6986"/>
                </a:cubicBezTo>
                <a:cubicBezTo>
                  <a:pt x="13859" y="7040"/>
                  <a:pt x="13880" y="7115"/>
                  <a:pt x="13880" y="7169"/>
                </a:cubicBezTo>
                <a:cubicBezTo>
                  <a:pt x="13880" y="7212"/>
                  <a:pt x="13891" y="7265"/>
                  <a:pt x="13902" y="7298"/>
                </a:cubicBezTo>
                <a:cubicBezTo>
                  <a:pt x="13912" y="7319"/>
                  <a:pt x="13923" y="7383"/>
                  <a:pt x="13934" y="7415"/>
                </a:cubicBezTo>
                <a:cubicBezTo>
                  <a:pt x="13934" y="7458"/>
                  <a:pt x="13955" y="7544"/>
                  <a:pt x="13966" y="7587"/>
                </a:cubicBezTo>
                <a:cubicBezTo>
                  <a:pt x="13988" y="7641"/>
                  <a:pt x="13998" y="7705"/>
                  <a:pt x="13998" y="7727"/>
                </a:cubicBezTo>
                <a:cubicBezTo>
                  <a:pt x="13988" y="7748"/>
                  <a:pt x="13998" y="7801"/>
                  <a:pt x="14009" y="7844"/>
                </a:cubicBezTo>
                <a:cubicBezTo>
                  <a:pt x="14020" y="7887"/>
                  <a:pt x="14031" y="7920"/>
                  <a:pt x="14020" y="7930"/>
                </a:cubicBezTo>
                <a:cubicBezTo>
                  <a:pt x="14009" y="7930"/>
                  <a:pt x="14009" y="7963"/>
                  <a:pt x="14031" y="8006"/>
                </a:cubicBezTo>
                <a:cubicBezTo>
                  <a:pt x="14041" y="8037"/>
                  <a:pt x="14052" y="8102"/>
                  <a:pt x="14062" y="8166"/>
                </a:cubicBezTo>
                <a:cubicBezTo>
                  <a:pt x="14062" y="8230"/>
                  <a:pt x="14074" y="8295"/>
                  <a:pt x="14084" y="8316"/>
                </a:cubicBezTo>
                <a:cubicBezTo>
                  <a:pt x="14116" y="8370"/>
                  <a:pt x="14159" y="8702"/>
                  <a:pt x="14148" y="8821"/>
                </a:cubicBezTo>
                <a:lnTo>
                  <a:pt x="14148" y="8938"/>
                </a:lnTo>
                <a:lnTo>
                  <a:pt x="14148" y="9250"/>
                </a:lnTo>
                <a:cubicBezTo>
                  <a:pt x="14148" y="9496"/>
                  <a:pt x="14148" y="9529"/>
                  <a:pt x="14181" y="9539"/>
                </a:cubicBezTo>
                <a:cubicBezTo>
                  <a:pt x="14202" y="9560"/>
                  <a:pt x="14202" y="9560"/>
                  <a:pt x="14181" y="9657"/>
                </a:cubicBezTo>
                <a:cubicBezTo>
                  <a:pt x="14159" y="9722"/>
                  <a:pt x="14159" y="9775"/>
                  <a:pt x="14159" y="9786"/>
                </a:cubicBezTo>
                <a:cubicBezTo>
                  <a:pt x="14170" y="9796"/>
                  <a:pt x="14170" y="9818"/>
                  <a:pt x="14159" y="9839"/>
                </a:cubicBezTo>
                <a:cubicBezTo>
                  <a:pt x="14159" y="9851"/>
                  <a:pt x="14148" y="9893"/>
                  <a:pt x="14159" y="9936"/>
                </a:cubicBezTo>
                <a:cubicBezTo>
                  <a:pt x="14170" y="10044"/>
                  <a:pt x="14170" y="10354"/>
                  <a:pt x="14159" y="10440"/>
                </a:cubicBezTo>
                <a:cubicBezTo>
                  <a:pt x="14148" y="10473"/>
                  <a:pt x="14127" y="10547"/>
                  <a:pt x="14105" y="10590"/>
                </a:cubicBezTo>
                <a:cubicBezTo>
                  <a:pt x="14084" y="10633"/>
                  <a:pt x="14052" y="10719"/>
                  <a:pt x="14031" y="10783"/>
                </a:cubicBezTo>
                <a:cubicBezTo>
                  <a:pt x="14009" y="10848"/>
                  <a:pt x="13966" y="10945"/>
                  <a:pt x="13934" y="11009"/>
                </a:cubicBezTo>
                <a:cubicBezTo>
                  <a:pt x="13902" y="11062"/>
                  <a:pt x="13869" y="11138"/>
                  <a:pt x="13859" y="11181"/>
                </a:cubicBezTo>
                <a:cubicBezTo>
                  <a:pt x="13859" y="11223"/>
                  <a:pt x="13838" y="11266"/>
                  <a:pt x="13805" y="11298"/>
                </a:cubicBezTo>
                <a:cubicBezTo>
                  <a:pt x="13773" y="11331"/>
                  <a:pt x="13590" y="11695"/>
                  <a:pt x="13590" y="11738"/>
                </a:cubicBezTo>
                <a:cubicBezTo>
                  <a:pt x="13590" y="11749"/>
                  <a:pt x="13559" y="11803"/>
                  <a:pt x="13526" y="11867"/>
                </a:cubicBezTo>
                <a:cubicBezTo>
                  <a:pt x="13483" y="11931"/>
                  <a:pt x="13451" y="11996"/>
                  <a:pt x="13451" y="11996"/>
                </a:cubicBezTo>
                <a:cubicBezTo>
                  <a:pt x="13451" y="12006"/>
                  <a:pt x="13419" y="12049"/>
                  <a:pt x="13397" y="12092"/>
                </a:cubicBezTo>
                <a:cubicBezTo>
                  <a:pt x="13366" y="12146"/>
                  <a:pt x="13333" y="12189"/>
                  <a:pt x="13333" y="12199"/>
                </a:cubicBezTo>
                <a:cubicBezTo>
                  <a:pt x="13333" y="12232"/>
                  <a:pt x="13258" y="12318"/>
                  <a:pt x="13226" y="12318"/>
                </a:cubicBezTo>
                <a:cubicBezTo>
                  <a:pt x="13215" y="12318"/>
                  <a:pt x="13173" y="12371"/>
                  <a:pt x="13119" y="12446"/>
                </a:cubicBezTo>
                <a:cubicBezTo>
                  <a:pt x="13022" y="12575"/>
                  <a:pt x="12958" y="12650"/>
                  <a:pt x="12861" y="12735"/>
                </a:cubicBezTo>
                <a:cubicBezTo>
                  <a:pt x="12829" y="12768"/>
                  <a:pt x="12754" y="12843"/>
                  <a:pt x="12701" y="12886"/>
                </a:cubicBezTo>
                <a:cubicBezTo>
                  <a:pt x="12658" y="12940"/>
                  <a:pt x="12593" y="12993"/>
                  <a:pt x="12561" y="13014"/>
                </a:cubicBezTo>
                <a:cubicBezTo>
                  <a:pt x="12539" y="13025"/>
                  <a:pt x="12465" y="13079"/>
                  <a:pt x="12389" y="13133"/>
                </a:cubicBezTo>
                <a:cubicBezTo>
                  <a:pt x="12325" y="13176"/>
                  <a:pt x="12239" y="13240"/>
                  <a:pt x="12196" y="13261"/>
                </a:cubicBezTo>
                <a:cubicBezTo>
                  <a:pt x="12164" y="13293"/>
                  <a:pt x="12089" y="13347"/>
                  <a:pt x="12057" y="13379"/>
                </a:cubicBezTo>
                <a:cubicBezTo>
                  <a:pt x="11982" y="13455"/>
                  <a:pt x="11810" y="13572"/>
                  <a:pt x="11778" y="13572"/>
                </a:cubicBezTo>
                <a:cubicBezTo>
                  <a:pt x="11757" y="13572"/>
                  <a:pt x="11552" y="13658"/>
                  <a:pt x="11371" y="13755"/>
                </a:cubicBezTo>
                <a:cubicBezTo>
                  <a:pt x="11285" y="13798"/>
                  <a:pt x="11209" y="13830"/>
                  <a:pt x="11199" y="13830"/>
                </a:cubicBezTo>
                <a:cubicBezTo>
                  <a:pt x="11177" y="13830"/>
                  <a:pt x="11156" y="13830"/>
                  <a:pt x="11156" y="13841"/>
                </a:cubicBezTo>
                <a:cubicBezTo>
                  <a:pt x="11145" y="13851"/>
                  <a:pt x="11059" y="13884"/>
                  <a:pt x="10973" y="13915"/>
                </a:cubicBezTo>
                <a:cubicBezTo>
                  <a:pt x="10887" y="13948"/>
                  <a:pt x="10791" y="13980"/>
                  <a:pt x="10759" y="13991"/>
                </a:cubicBezTo>
                <a:cubicBezTo>
                  <a:pt x="10737" y="14001"/>
                  <a:pt x="10684" y="14012"/>
                  <a:pt x="10641" y="14023"/>
                </a:cubicBezTo>
                <a:cubicBezTo>
                  <a:pt x="10609" y="14034"/>
                  <a:pt x="10566" y="14055"/>
                  <a:pt x="10544" y="14065"/>
                </a:cubicBezTo>
                <a:cubicBezTo>
                  <a:pt x="10534" y="14087"/>
                  <a:pt x="10491" y="14108"/>
                  <a:pt x="10470" y="14108"/>
                </a:cubicBezTo>
                <a:cubicBezTo>
                  <a:pt x="10437" y="14120"/>
                  <a:pt x="10405" y="14130"/>
                  <a:pt x="10405" y="14141"/>
                </a:cubicBezTo>
                <a:cubicBezTo>
                  <a:pt x="10394" y="14162"/>
                  <a:pt x="10373" y="14173"/>
                  <a:pt x="10351" y="14173"/>
                </a:cubicBezTo>
                <a:cubicBezTo>
                  <a:pt x="10319" y="14173"/>
                  <a:pt x="10255" y="14184"/>
                  <a:pt x="10212" y="14205"/>
                </a:cubicBezTo>
                <a:cubicBezTo>
                  <a:pt x="10165" y="14223"/>
                  <a:pt x="10140" y="14231"/>
                  <a:pt x="10121" y="14231"/>
                </a:cubicBezTo>
                <a:cubicBezTo>
                  <a:pt x="10105" y="14231"/>
                  <a:pt x="10092" y="14225"/>
                  <a:pt x="10072" y="14216"/>
                </a:cubicBezTo>
                <a:cubicBezTo>
                  <a:pt x="10061" y="14208"/>
                  <a:pt x="10052" y="14203"/>
                  <a:pt x="10039" y="14203"/>
                </a:cubicBezTo>
                <a:cubicBezTo>
                  <a:pt x="10018" y="14203"/>
                  <a:pt x="9986" y="14218"/>
                  <a:pt x="9912" y="14259"/>
                </a:cubicBezTo>
                <a:cubicBezTo>
                  <a:pt x="9815" y="14313"/>
                  <a:pt x="9783" y="14323"/>
                  <a:pt x="9719" y="14323"/>
                </a:cubicBezTo>
                <a:cubicBezTo>
                  <a:pt x="9676" y="14323"/>
                  <a:pt x="9590" y="14334"/>
                  <a:pt x="9526" y="14344"/>
                </a:cubicBezTo>
                <a:cubicBezTo>
                  <a:pt x="9472" y="14366"/>
                  <a:pt x="9364" y="14377"/>
                  <a:pt x="9300" y="14387"/>
                </a:cubicBezTo>
                <a:cubicBezTo>
                  <a:pt x="9247" y="14387"/>
                  <a:pt x="9171" y="14409"/>
                  <a:pt x="9139" y="14420"/>
                </a:cubicBezTo>
                <a:cubicBezTo>
                  <a:pt x="9107" y="14441"/>
                  <a:pt x="9021" y="14452"/>
                  <a:pt x="8914" y="14463"/>
                </a:cubicBezTo>
                <a:cubicBezTo>
                  <a:pt x="8818" y="14473"/>
                  <a:pt x="8668" y="14484"/>
                  <a:pt x="8582" y="14495"/>
                </a:cubicBezTo>
                <a:cubicBezTo>
                  <a:pt x="8453" y="14495"/>
                  <a:pt x="8432" y="14495"/>
                  <a:pt x="8410" y="14473"/>
                </a:cubicBezTo>
                <a:cubicBezTo>
                  <a:pt x="8398" y="14461"/>
                  <a:pt x="8389" y="14455"/>
                  <a:pt x="8373" y="14455"/>
                </a:cubicBezTo>
                <a:cubicBezTo>
                  <a:pt x="8362" y="14455"/>
                  <a:pt x="8347" y="14458"/>
                  <a:pt x="8324" y="14463"/>
                </a:cubicBezTo>
                <a:cubicBezTo>
                  <a:pt x="8299" y="14470"/>
                  <a:pt x="8261" y="14474"/>
                  <a:pt x="8216" y="14474"/>
                </a:cubicBezTo>
                <a:cubicBezTo>
                  <a:pt x="8065" y="14474"/>
                  <a:pt x="7833" y="14437"/>
                  <a:pt x="7734" y="14387"/>
                </a:cubicBezTo>
                <a:cubicBezTo>
                  <a:pt x="7727" y="14387"/>
                  <a:pt x="7701" y="14383"/>
                  <a:pt x="7668" y="14383"/>
                </a:cubicBezTo>
                <a:cubicBezTo>
                  <a:pt x="7652" y="14383"/>
                  <a:pt x="7634" y="14384"/>
                  <a:pt x="7616" y="14387"/>
                </a:cubicBezTo>
                <a:cubicBezTo>
                  <a:pt x="7595" y="14390"/>
                  <a:pt x="7577" y="14391"/>
                  <a:pt x="7562" y="14391"/>
                </a:cubicBezTo>
                <a:cubicBezTo>
                  <a:pt x="7516" y="14391"/>
                  <a:pt x="7490" y="14379"/>
                  <a:pt x="7434" y="14356"/>
                </a:cubicBezTo>
                <a:cubicBezTo>
                  <a:pt x="7391" y="14334"/>
                  <a:pt x="7316" y="14313"/>
                  <a:pt x="7283" y="14313"/>
                </a:cubicBezTo>
                <a:cubicBezTo>
                  <a:pt x="7209" y="14301"/>
                  <a:pt x="7155" y="14280"/>
                  <a:pt x="7155" y="14270"/>
                </a:cubicBezTo>
                <a:cubicBezTo>
                  <a:pt x="7155" y="14248"/>
                  <a:pt x="6908" y="14173"/>
                  <a:pt x="6811" y="14151"/>
                </a:cubicBezTo>
                <a:cubicBezTo>
                  <a:pt x="6769" y="14151"/>
                  <a:pt x="6683" y="14108"/>
                  <a:pt x="6597" y="14055"/>
                </a:cubicBezTo>
                <a:cubicBezTo>
                  <a:pt x="6522" y="14001"/>
                  <a:pt x="6447" y="13958"/>
                  <a:pt x="6425" y="13948"/>
                </a:cubicBezTo>
                <a:cubicBezTo>
                  <a:pt x="6308" y="13872"/>
                  <a:pt x="6297" y="13862"/>
                  <a:pt x="6286" y="13830"/>
                </a:cubicBezTo>
                <a:cubicBezTo>
                  <a:pt x="6286" y="13819"/>
                  <a:pt x="6243" y="13787"/>
                  <a:pt x="6201" y="13776"/>
                </a:cubicBezTo>
                <a:cubicBezTo>
                  <a:pt x="6136" y="13755"/>
                  <a:pt x="6093" y="13722"/>
                  <a:pt x="6061" y="13679"/>
                </a:cubicBezTo>
                <a:cubicBezTo>
                  <a:pt x="6029" y="13636"/>
                  <a:pt x="5975" y="13594"/>
                  <a:pt x="5953" y="13583"/>
                </a:cubicBezTo>
                <a:cubicBezTo>
                  <a:pt x="5922" y="13572"/>
                  <a:pt x="5900" y="13551"/>
                  <a:pt x="5900" y="13529"/>
                </a:cubicBezTo>
                <a:cubicBezTo>
                  <a:pt x="5900" y="13519"/>
                  <a:pt x="5846" y="13455"/>
                  <a:pt x="5793" y="13390"/>
                </a:cubicBezTo>
                <a:cubicBezTo>
                  <a:pt x="5729" y="13336"/>
                  <a:pt x="5653" y="13250"/>
                  <a:pt x="5610" y="13207"/>
                </a:cubicBezTo>
                <a:cubicBezTo>
                  <a:pt x="5578" y="13154"/>
                  <a:pt x="5524" y="13100"/>
                  <a:pt x="5503" y="13068"/>
                </a:cubicBezTo>
                <a:cubicBezTo>
                  <a:pt x="5471" y="13047"/>
                  <a:pt x="5439" y="13004"/>
                  <a:pt x="5417" y="12971"/>
                </a:cubicBezTo>
                <a:cubicBezTo>
                  <a:pt x="5396" y="12940"/>
                  <a:pt x="5342" y="12875"/>
                  <a:pt x="5310" y="12832"/>
                </a:cubicBezTo>
                <a:cubicBezTo>
                  <a:pt x="5267" y="12790"/>
                  <a:pt x="5214" y="12735"/>
                  <a:pt x="5192" y="12693"/>
                </a:cubicBezTo>
                <a:cubicBezTo>
                  <a:pt x="5160" y="12661"/>
                  <a:pt x="5128" y="12628"/>
                  <a:pt x="5117" y="12628"/>
                </a:cubicBezTo>
                <a:cubicBezTo>
                  <a:pt x="5085" y="12628"/>
                  <a:pt x="5042" y="12575"/>
                  <a:pt x="5042" y="12542"/>
                </a:cubicBezTo>
                <a:cubicBezTo>
                  <a:pt x="5042" y="12521"/>
                  <a:pt x="4999" y="12468"/>
                  <a:pt x="4956" y="12425"/>
                </a:cubicBezTo>
                <a:cubicBezTo>
                  <a:pt x="4913" y="12382"/>
                  <a:pt x="4870" y="12318"/>
                  <a:pt x="4849" y="12285"/>
                </a:cubicBezTo>
                <a:cubicBezTo>
                  <a:pt x="4828" y="12253"/>
                  <a:pt x="4763" y="12189"/>
                  <a:pt x="4709" y="12124"/>
                </a:cubicBezTo>
                <a:cubicBezTo>
                  <a:pt x="4656" y="12070"/>
                  <a:pt x="4592" y="11996"/>
                  <a:pt x="4570" y="11953"/>
                </a:cubicBezTo>
                <a:cubicBezTo>
                  <a:pt x="4549" y="11910"/>
                  <a:pt x="4495" y="11834"/>
                  <a:pt x="4463" y="11792"/>
                </a:cubicBezTo>
                <a:cubicBezTo>
                  <a:pt x="4430" y="11749"/>
                  <a:pt x="4387" y="11663"/>
                  <a:pt x="4356" y="11610"/>
                </a:cubicBezTo>
                <a:cubicBezTo>
                  <a:pt x="4323" y="11545"/>
                  <a:pt x="4291" y="11502"/>
                  <a:pt x="4270" y="11491"/>
                </a:cubicBezTo>
                <a:cubicBezTo>
                  <a:pt x="4248" y="11481"/>
                  <a:pt x="4227" y="11459"/>
                  <a:pt x="4227" y="11448"/>
                </a:cubicBezTo>
                <a:cubicBezTo>
                  <a:pt x="4227" y="11438"/>
                  <a:pt x="4205" y="11395"/>
                  <a:pt x="4184" y="11352"/>
                </a:cubicBezTo>
                <a:cubicBezTo>
                  <a:pt x="4151" y="11309"/>
                  <a:pt x="4108" y="11223"/>
                  <a:pt x="4077" y="11159"/>
                </a:cubicBezTo>
                <a:cubicBezTo>
                  <a:pt x="4044" y="11095"/>
                  <a:pt x="4012" y="11019"/>
                  <a:pt x="3991" y="10987"/>
                </a:cubicBezTo>
                <a:cubicBezTo>
                  <a:pt x="3980" y="10955"/>
                  <a:pt x="3948" y="10923"/>
                  <a:pt x="3937" y="10923"/>
                </a:cubicBezTo>
                <a:cubicBezTo>
                  <a:pt x="3915" y="10923"/>
                  <a:pt x="3851" y="10837"/>
                  <a:pt x="3862" y="10826"/>
                </a:cubicBezTo>
                <a:cubicBezTo>
                  <a:pt x="3872" y="10816"/>
                  <a:pt x="3851" y="10783"/>
                  <a:pt x="3830" y="10740"/>
                </a:cubicBezTo>
                <a:cubicBezTo>
                  <a:pt x="3808" y="10709"/>
                  <a:pt x="3776" y="10633"/>
                  <a:pt x="3765" y="10569"/>
                </a:cubicBezTo>
                <a:cubicBezTo>
                  <a:pt x="3755" y="10516"/>
                  <a:pt x="3712" y="10408"/>
                  <a:pt x="3679" y="10333"/>
                </a:cubicBezTo>
                <a:cubicBezTo>
                  <a:pt x="3637" y="10258"/>
                  <a:pt x="3615" y="10194"/>
                  <a:pt x="3615" y="10183"/>
                </a:cubicBezTo>
                <a:cubicBezTo>
                  <a:pt x="3615" y="10172"/>
                  <a:pt x="3605" y="10151"/>
                  <a:pt x="3583" y="10151"/>
                </a:cubicBezTo>
                <a:cubicBezTo>
                  <a:pt x="3572" y="10140"/>
                  <a:pt x="3562" y="10097"/>
                  <a:pt x="3562" y="10065"/>
                </a:cubicBezTo>
                <a:cubicBezTo>
                  <a:pt x="3551" y="10032"/>
                  <a:pt x="3529" y="9979"/>
                  <a:pt x="3519" y="9947"/>
                </a:cubicBezTo>
                <a:cubicBezTo>
                  <a:pt x="3379" y="9657"/>
                  <a:pt x="3304" y="9464"/>
                  <a:pt x="3293" y="9357"/>
                </a:cubicBezTo>
                <a:cubicBezTo>
                  <a:pt x="3283" y="9314"/>
                  <a:pt x="3272" y="9260"/>
                  <a:pt x="3262" y="9239"/>
                </a:cubicBezTo>
                <a:cubicBezTo>
                  <a:pt x="3250" y="9217"/>
                  <a:pt x="3240" y="9164"/>
                  <a:pt x="3229" y="9121"/>
                </a:cubicBezTo>
                <a:cubicBezTo>
                  <a:pt x="3229" y="9067"/>
                  <a:pt x="3207" y="8971"/>
                  <a:pt x="3197" y="8895"/>
                </a:cubicBezTo>
                <a:cubicBezTo>
                  <a:pt x="3176" y="8745"/>
                  <a:pt x="3176" y="8563"/>
                  <a:pt x="3207" y="8423"/>
                </a:cubicBezTo>
                <a:cubicBezTo>
                  <a:pt x="3219" y="8381"/>
                  <a:pt x="3219" y="8327"/>
                  <a:pt x="3219" y="8306"/>
                </a:cubicBezTo>
                <a:cubicBezTo>
                  <a:pt x="3207" y="8295"/>
                  <a:pt x="3219" y="8199"/>
                  <a:pt x="3240" y="8102"/>
                </a:cubicBezTo>
                <a:cubicBezTo>
                  <a:pt x="3262" y="7963"/>
                  <a:pt x="3272" y="7909"/>
                  <a:pt x="3293" y="7887"/>
                </a:cubicBezTo>
                <a:cubicBezTo>
                  <a:pt x="3326" y="7866"/>
                  <a:pt x="3336" y="7823"/>
                  <a:pt x="3347" y="7748"/>
                </a:cubicBezTo>
                <a:cubicBezTo>
                  <a:pt x="3347" y="7694"/>
                  <a:pt x="3358" y="7641"/>
                  <a:pt x="3369" y="7641"/>
                </a:cubicBezTo>
                <a:cubicBezTo>
                  <a:pt x="3379" y="7641"/>
                  <a:pt x="3433" y="7501"/>
                  <a:pt x="3465" y="7415"/>
                </a:cubicBezTo>
                <a:cubicBezTo>
                  <a:pt x="3476" y="7383"/>
                  <a:pt x="3497" y="7329"/>
                  <a:pt x="3508" y="7308"/>
                </a:cubicBezTo>
                <a:cubicBezTo>
                  <a:pt x="3529" y="7276"/>
                  <a:pt x="3551" y="7222"/>
                  <a:pt x="3551" y="7190"/>
                </a:cubicBezTo>
                <a:cubicBezTo>
                  <a:pt x="3551" y="7158"/>
                  <a:pt x="3562" y="7115"/>
                  <a:pt x="3583" y="7083"/>
                </a:cubicBezTo>
                <a:cubicBezTo>
                  <a:pt x="3594" y="7062"/>
                  <a:pt x="3615" y="7008"/>
                  <a:pt x="3615" y="6976"/>
                </a:cubicBezTo>
                <a:cubicBezTo>
                  <a:pt x="3626" y="6943"/>
                  <a:pt x="3648" y="6912"/>
                  <a:pt x="3658" y="6890"/>
                </a:cubicBezTo>
                <a:cubicBezTo>
                  <a:pt x="3679" y="6879"/>
                  <a:pt x="3701" y="6815"/>
                  <a:pt x="3712" y="6750"/>
                </a:cubicBezTo>
                <a:cubicBezTo>
                  <a:pt x="3733" y="6686"/>
                  <a:pt x="3755" y="6621"/>
                  <a:pt x="3765" y="6611"/>
                </a:cubicBezTo>
                <a:cubicBezTo>
                  <a:pt x="3776" y="6590"/>
                  <a:pt x="3798" y="6536"/>
                  <a:pt x="3819" y="6482"/>
                </a:cubicBezTo>
                <a:cubicBezTo>
                  <a:pt x="3830" y="6428"/>
                  <a:pt x="3872" y="6364"/>
                  <a:pt x="3905" y="6321"/>
                </a:cubicBezTo>
                <a:cubicBezTo>
                  <a:pt x="3937" y="6278"/>
                  <a:pt x="3991" y="6204"/>
                  <a:pt x="4023" y="6139"/>
                </a:cubicBezTo>
                <a:cubicBezTo>
                  <a:pt x="4055" y="6075"/>
                  <a:pt x="4098" y="6021"/>
                  <a:pt x="4108" y="6011"/>
                </a:cubicBezTo>
                <a:cubicBezTo>
                  <a:pt x="4130" y="5999"/>
                  <a:pt x="4151" y="5956"/>
                  <a:pt x="4173" y="5914"/>
                </a:cubicBezTo>
                <a:cubicBezTo>
                  <a:pt x="4194" y="5860"/>
                  <a:pt x="4216" y="5839"/>
                  <a:pt x="4270" y="5806"/>
                </a:cubicBezTo>
                <a:cubicBezTo>
                  <a:pt x="4441" y="5720"/>
                  <a:pt x="4645" y="5570"/>
                  <a:pt x="4677" y="5506"/>
                </a:cubicBezTo>
                <a:cubicBezTo>
                  <a:pt x="4688" y="5484"/>
                  <a:pt x="4742" y="5431"/>
                  <a:pt x="4785" y="5399"/>
                </a:cubicBezTo>
                <a:cubicBezTo>
                  <a:pt x="4892" y="5313"/>
                  <a:pt x="5031" y="5206"/>
                  <a:pt x="5117" y="5120"/>
                </a:cubicBezTo>
                <a:cubicBezTo>
                  <a:pt x="5149" y="5088"/>
                  <a:pt x="5224" y="5034"/>
                  <a:pt x="5288" y="5002"/>
                </a:cubicBezTo>
                <a:cubicBezTo>
                  <a:pt x="5342" y="4970"/>
                  <a:pt x="5417" y="4916"/>
                  <a:pt x="5450" y="4884"/>
                </a:cubicBezTo>
                <a:cubicBezTo>
                  <a:pt x="5567" y="4777"/>
                  <a:pt x="5696" y="4702"/>
                  <a:pt x="5803" y="4702"/>
                </a:cubicBezTo>
                <a:cubicBezTo>
                  <a:pt x="5846" y="4691"/>
                  <a:pt x="5932" y="4680"/>
                  <a:pt x="5986" y="4659"/>
                </a:cubicBezTo>
                <a:cubicBezTo>
                  <a:pt x="6029" y="4648"/>
                  <a:pt x="6093" y="4626"/>
                  <a:pt x="6125" y="4616"/>
                </a:cubicBezTo>
                <a:cubicBezTo>
                  <a:pt x="6146" y="4616"/>
                  <a:pt x="6179" y="4595"/>
                  <a:pt x="6179" y="4583"/>
                </a:cubicBezTo>
                <a:cubicBezTo>
                  <a:pt x="6189" y="4573"/>
                  <a:pt x="6222" y="4562"/>
                  <a:pt x="6286" y="4562"/>
                </a:cubicBezTo>
                <a:cubicBezTo>
                  <a:pt x="6340" y="4552"/>
                  <a:pt x="6415" y="4530"/>
                  <a:pt x="6479" y="4509"/>
                </a:cubicBezTo>
                <a:cubicBezTo>
                  <a:pt x="6533" y="4476"/>
                  <a:pt x="6608" y="4455"/>
                  <a:pt x="6661" y="4455"/>
                </a:cubicBezTo>
                <a:cubicBezTo>
                  <a:pt x="6715" y="4455"/>
                  <a:pt x="6780" y="4444"/>
                  <a:pt x="6811" y="4423"/>
                </a:cubicBezTo>
                <a:cubicBezTo>
                  <a:pt x="6844" y="4412"/>
                  <a:pt x="6897" y="4402"/>
                  <a:pt x="6919" y="4402"/>
                </a:cubicBezTo>
                <a:cubicBezTo>
                  <a:pt x="6940" y="4402"/>
                  <a:pt x="6994" y="4390"/>
                  <a:pt x="7037" y="4369"/>
                </a:cubicBezTo>
                <a:cubicBezTo>
                  <a:pt x="7069" y="4359"/>
                  <a:pt x="7133" y="4348"/>
                  <a:pt x="7166" y="4348"/>
                </a:cubicBezTo>
                <a:cubicBezTo>
                  <a:pt x="7209" y="4348"/>
                  <a:pt x="7230" y="4337"/>
                  <a:pt x="7241" y="4326"/>
                </a:cubicBezTo>
                <a:cubicBezTo>
                  <a:pt x="7241" y="4306"/>
                  <a:pt x="7249" y="4298"/>
                  <a:pt x="7281" y="4298"/>
                </a:cubicBezTo>
                <a:cubicBezTo>
                  <a:pt x="7299" y="4298"/>
                  <a:pt x="7324" y="4301"/>
                  <a:pt x="7359" y="4305"/>
                </a:cubicBezTo>
                <a:lnTo>
                  <a:pt x="7605" y="4305"/>
                </a:lnTo>
                <a:cubicBezTo>
                  <a:pt x="7712" y="4294"/>
                  <a:pt x="7734" y="4294"/>
                  <a:pt x="7755" y="4273"/>
                </a:cubicBezTo>
                <a:cubicBezTo>
                  <a:pt x="7767" y="4240"/>
                  <a:pt x="7788" y="4240"/>
                  <a:pt x="7917" y="4240"/>
                </a:cubicBezTo>
                <a:cubicBezTo>
                  <a:pt x="8034" y="4240"/>
                  <a:pt x="8067" y="4230"/>
                  <a:pt x="8131" y="4197"/>
                </a:cubicBezTo>
                <a:cubicBezTo>
                  <a:pt x="8170" y="4182"/>
                  <a:pt x="8192" y="4172"/>
                  <a:pt x="8210" y="4172"/>
                </a:cubicBezTo>
                <a:cubicBezTo>
                  <a:pt x="8216" y="4172"/>
                  <a:pt x="8222" y="4173"/>
                  <a:pt x="8227" y="4176"/>
                </a:cubicBezTo>
                <a:cubicBezTo>
                  <a:pt x="8236" y="4181"/>
                  <a:pt x="8249" y="4183"/>
                  <a:pt x="8267" y="4183"/>
                </a:cubicBezTo>
                <a:cubicBezTo>
                  <a:pt x="8292" y="4183"/>
                  <a:pt x="8328" y="4178"/>
                  <a:pt x="8378" y="4166"/>
                </a:cubicBezTo>
                <a:cubicBezTo>
                  <a:pt x="8456" y="4140"/>
                  <a:pt x="8589" y="4125"/>
                  <a:pt x="8682" y="4125"/>
                </a:cubicBezTo>
                <a:cubicBezTo>
                  <a:pt x="8742" y="4125"/>
                  <a:pt x="8785" y="4131"/>
                  <a:pt x="8785" y="4144"/>
                </a:cubicBezTo>
                <a:cubicBezTo>
                  <a:pt x="8785" y="4144"/>
                  <a:pt x="8849" y="4154"/>
                  <a:pt x="8925" y="4154"/>
                </a:cubicBezTo>
                <a:cubicBezTo>
                  <a:pt x="9011" y="4154"/>
                  <a:pt x="9085" y="4166"/>
                  <a:pt x="9097" y="4176"/>
                </a:cubicBezTo>
                <a:cubicBezTo>
                  <a:pt x="9118" y="4187"/>
                  <a:pt x="9225" y="4197"/>
                  <a:pt x="9343" y="4197"/>
                </a:cubicBezTo>
                <a:cubicBezTo>
                  <a:pt x="9461" y="4197"/>
                  <a:pt x="9590" y="4208"/>
                  <a:pt x="9622" y="4219"/>
                </a:cubicBezTo>
                <a:cubicBezTo>
                  <a:pt x="9665" y="4230"/>
                  <a:pt x="9740" y="4251"/>
                  <a:pt x="9805" y="4251"/>
                </a:cubicBezTo>
                <a:cubicBezTo>
                  <a:pt x="9858" y="4262"/>
                  <a:pt x="9922" y="4273"/>
                  <a:pt x="9933" y="4283"/>
                </a:cubicBezTo>
                <a:cubicBezTo>
                  <a:pt x="9955" y="4294"/>
                  <a:pt x="10041" y="4294"/>
                  <a:pt x="10126" y="4294"/>
                </a:cubicBezTo>
                <a:cubicBezTo>
                  <a:pt x="10255" y="4294"/>
                  <a:pt x="10276" y="4294"/>
                  <a:pt x="10298" y="4326"/>
                </a:cubicBezTo>
                <a:cubicBezTo>
                  <a:pt x="10319" y="4348"/>
                  <a:pt x="10437" y="4369"/>
                  <a:pt x="10684" y="4412"/>
                </a:cubicBezTo>
                <a:cubicBezTo>
                  <a:pt x="10727" y="4423"/>
                  <a:pt x="10802" y="4444"/>
                  <a:pt x="10845" y="4466"/>
                </a:cubicBezTo>
                <a:cubicBezTo>
                  <a:pt x="10887" y="4498"/>
                  <a:pt x="10942" y="4509"/>
                  <a:pt x="10952" y="4509"/>
                </a:cubicBezTo>
                <a:cubicBezTo>
                  <a:pt x="11016" y="4509"/>
                  <a:pt x="11123" y="4552"/>
                  <a:pt x="11199" y="4616"/>
                </a:cubicBezTo>
                <a:cubicBezTo>
                  <a:pt x="11242" y="4648"/>
                  <a:pt x="11295" y="4680"/>
                  <a:pt x="11328" y="4691"/>
                </a:cubicBezTo>
                <a:cubicBezTo>
                  <a:pt x="11371" y="4702"/>
                  <a:pt x="11392" y="4723"/>
                  <a:pt x="11392" y="4745"/>
                </a:cubicBezTo>
                <a:cubicBezTo>
                  <a:pt x="11392" y="4755"/>
                  <a:pt x="11402" y="4777"/>
                  <a:pt x="11424" y="4798"/>
                </a:cubicBezTo>
                <a:cubicBezTo>
                  <a:pt x="11499" y="4841"/>
                  <a:pt x="11767" y="5120"/>
                  <a:pt x="11810" y="5195"/>
                </a:cubicBezTo>
                <a:cubicBezTo>
                  <a:pt x="11843" y="5238"/>
                  <a:pt x="11864" y="5270"/>
                  <a:pt x="11874" y="5270"/>
                </a:cubicBezTo>
                <a:cubicBezTo>
                  <a:pt x="11885" y="5270"/>
                  <a:pt x="11917" y="5334"/>
                  <a:pt x="11960" y="5410"/>
                </a:cubicBezTo>
                <a:cubicBezTo>
                  <a:pt x="12014" y="5517"/>
                  <a:pt x="12057" y="5581"/>
                  <a:pt x="12143" y="5667"/>
                </a:cubicBezTo>
                <a:cubicBezTo>
                  <a:pt x="12218" y="5742"/>
                  <a:pt x="12282" y="5828"/>
                  <a:pt x="12314" y="5892"/>
                </a:cubicBezTo>
                <a:cubicBezTo>
                  <a:pt x="12346" y="5968"/>
                  <a:pt x="12379" y="6011"/>
                  <a:pt x="12400" y="6011"/>
                </a:cubicBezTo>
                <a:cubicBezTo>
                  <a:pt x="12432" y="6011"/>
                  <a:pt x="12453" y="6032"/>
                  <a:pt x="12465" y="6107"/>
                </a:cubicBezTo>
                <a:cubicBezTo>
                  <a:pt x="12475" y="6139"/>
                  <a:pt x="12496" y="6182"/>
                  <a:pt x="12518" y="6214"/>
                </a:cubicBezTo>
                <a:cubicBezTo>
                  <a:pt x="12604" y="6364"/>
                  <a:pt x="12786" y="6750"/>
                  <a:pt x="12797" y="6804"/>
                </a:cubicBezTo>
                <a:cubicBezTo>
                  <a:pt x="12808" y="6847"/>
                  <a:pt x="12818" y="6912"/>
                  <a:pt x="12829" y="6965"/>
                </a:cubicBezTo>
                <a:cubicBezTo>
                  <a:pt x="12840" y="7008"/>
                  <a:pt x="12872" y="7083"/>
                  <a:pt x="12894" y="7136"/>
                </a:cubicBezTo>
                <a:cubicBezTo>
                  <a:pt x="12937" y="7212"/>
                  <a:pt x="12937" y="7244"/>
                  <a:pt x="12937" y="7319"/>
                </a:cubicBezTo>
                <a:cubicBezTo>
                  <a:pt x="12925" y="7383"/>
                  <a:pt x="12937" y="7415"/>
                  <a:pt x="12947" y="7437"/>
                </a:cubicBezTo>
                <a:cubicBezTo>
                  <a:pt x="12990" y="7469"/>
                  <a:pt x="13001" y="7534"/>
                  <a:pt x="12979" y="7555"/>
                </a:cubicBezTo>
                <a:cubicBezTo>
                  <a:pt x="12968" y="7565"/>
                  <a:pt x="12968" y="7598"/>
                  <a:pt x="12990" y="7641"/>
                </a:cubicBezTo>
                <a:cubicBezTo>
                  <a:pt x="13001" y="7684"/>
                  <a:pt x="13011" y="7748"/>
                  <a:pt x="13022" y="7791"/>
                </a:cubicBezTo>
                <a:cubicBezTo>
                  <a:pt x="13033" y="7844"/>
                  <a:pt x="13044" y="7898"/>
                  <a:pt x="13054" y="7920"/>
                </a:cubicBezTo>
                <a:cubicBezTo>
                  <a:pt x="13076" y="7952"/>
                  <a:pt x="13087" y="8006"/>
                  <a:pt x="13076" y="8199"/>
                </a:cubicBezTo>
                <a:cubicBezTo>
                  <a:pt x="13076" y="8338"/>
                  <a:pt x="13087" y="8456"/>
                  <a:pt x="13087" y="8456"/>
                </a:cubicBezTo>
                <a:cubicBezTo>
                  <a:pt x="13097" y="8478"/>
                  <a:pt x="13108" y="8681"/>
                  <a:pt x="13108" y="8928"/>
                </a:cubicBezTo>
                <a:cubicBezTo>
                  <a:pt x="13119" y="9314"/>
                  <a:pt x="13108" y="9389"/>
                  <a:pt x="13087" y="9453"/>
                </a:cubicBezTo>
                <a:cubicBezTo>
                  <a:pt x="13076" y="9496"/>
                  <a:pt x="13054" y="9560"/>
                  <a:pt x="13054" y="9582"/>
                </a:cubicBezTo>
                <a:cubicBezTo>
                  <a:pt x="13044" y="9646"/>
                  <a:pt x="13001" y="9786"/>
                  <a:pt x="12947" y="9904"/>
                </a:cubicBezTo>
                <a:cubicBezTo>
                  <a:pt x="12925" y="9968"/>
                  <a:pt x="12915" y="10011"/>
                  <a:pt x="12925" y="10044"/>
                </a:cubicBezTo>
                <a:cubicBezTo>
                  <a:pt x="12925" y="10075"/>
                  <a:pt x="12925" y="10097"/>
                  <a:pt x="12915" y="10118"/>
                </a:cubicBezTo>
                <a:cubicBezTo>
                  <a:pt x="12894" y="10129"/>
                  <a:pt x="12872" y="10183"/>
                  <a:pt x="12861" y="10247"/>
                </a:cubicBezTo>
                <a:cubicBezTo>
                  <a:pt x="12851" y="10301"/>
                  <a:pt x="12818" y="10397"/>
                  <a:pt x="12786" y="10451"/>
                </a:cubicBezTo>
                <a:cubicBezTo>
                  <a:pt x="12765" y="10504"/>
                  <a:pt x="12732" y="10569"/>
                  <a:pt x="12732" y="10590"/>
                </a:cubicBezTo>
                <a:cubicBezTo>
                  <a:pt x="12732" y="10644"/>
                  <a:pt x="12689" y="10762"/>
                  <a:pt x="12647" y="10848"/>
                </a:cubicBezTo>
                <a:cubicBezTo>
                  <a:pt x="12615" y="10891"/>
                  <a:pt x="12604" y="10923"/>
                  <a:pt x="12615" y="10966"/>
                </a:cubicBezTo>
                <a:cubicBezTo>
                  <a:pt x="12625" y="11009"/>
                  <a:pt x="12615" y="11030"/>
                  <a:pt x="12572" y="11095"/>
                </a:cubicBezTo>
                <a:cubicBezTo>
                  <a:pt x="12550" y="11148"/>
                  <a:pt x="12508" y="11191"/>
                  <a:pt x="12496" y="11202"/>
                </a:cubicBezTo>
                <a:cubicBezTo>
                  <a:pt x="12486" y="11212"/>
                  <a:pt x="12465" y="11245"/>
                  <a:pt x="12453" y="11277"/>
                </a:cubicBezTo>
                <a:cubicBezTo>
                  <a:pt x="12443" y="11309"/>
                  <a:pt x="12400" y="11362"/>
                  <a:pt x="12379" y="11384"/>
                </a:cubicBezTo>
                <a:cubicBezTo>
                  <a:pt x="12346" y="11417"/>
                  <a:pt x="12314" y="11481"/>
                  <a:pt x="12293" y="11513"/>
                </a:cubicBezTo>
                <a:cubicBezTo>
                  <a:pt x="12282" y="11556"/>
                  <a:pt x="12229" y="11620"/>
                  <a:pt x="12186" y="11663"/>
                </a:cubicBezTo>
                <a:cubicBezTo>
                  <a:pt x="12143" y="11695"/>
                  <a:pt x="12100" y="11738"/>
                  <a:pt x="12100" y="11749"/>
                </a:cubicBezTo>
                <a:cubicBezTo>
                  <a:pt x="12100" y="11792"/>
                  <a:pt x="11950" y="12017"/>
                  <a:pt x="11917" y="12028"/>
                </a:cubicBezTo>
                <a:cubicBezTo>
                  <a:pt x="11896" y="12039"/>
                  <a:pt x="11831" y="12103"/>
                  <a:pt x="11778" y="12167"/>
                </a:cubicBezTo>
                <a:cubicBezTo>
                  <a:pt x="11649" y="12306"/>
                  <a:pt x="11660" y="12296"/>
                  <a:pt x="11607" y="12339"/>
                </a:cubicBezTo>
                <a:cubicBezTo>
                  <a:pt x="11585" y="12360"/>
                  <a:pt x="11552" y="12392"/>
                  <a:pt x="11552" y="12414"/>
                </a:cubicBezTo>
                <a:cubicBezTo>
                  <a:pt x="11542" y="12435"/>
                  <a:pt x="11521" y="12446"/>
                  <a:pt x="11510" y="12446"/>
                </a:cubicBezTo>
                <a:cubicBezTo>
                  <a:pt x="11499" y="12446"/>
                  <a:pt x="11456" y="12489"/>
                  <a:pt x="11424" y="12542"/>
                </a:cubicBezTo>
                <a:cubicBezTo>
                  <a:pt x="11381" y="12596"/>
                  <a:pt x="11316" y="12661"/>
                  <a:pt x="11285" y="12693"/>
                </a:cubicBezTo>
                <a:cubicBezTo>
                  <a:pt x="11252" y="12725"/>
                  <a:pt x="11220" y="12757"/>
                  <a:pt x="11220" y="12768"/>
                </a:cubicBezTo>
                <a:cubicBezTo>
                  <a:pt x="11220" y="12800"/>
                  <a:pt x="11027" y="12918"/>
                  <a:pt x="10866" y="12983"/>
                </a:cubicBezTo>
                <a:cubicBezTo>
                  <a:pt x="10770" y="13014"/>
                  <a:pt x="10684" y="13068"/>
                  <a:pt x="10663" y="13090"/>
                </a:cubicBezTo>
                <a:cubicBezTo>
                  <a:pt x="10626" y="13135"/>
                  <a:pt x="10498" y="13180"/>
                  <a:pt x="10439" y="13180"/>
                </a:cubicBezTo>
                <a:cubicBezTo>
                  <a:pt x="10429" y="13180"/>
                  <a:pt x="10421" y="13179"/>
                  <a:pt x="10415" y="13176"/>
                </a:cubicBezTo>
                <a:cubicBezTo>
                  <a:pt x="10412" y="13172"/>
                  <a:pt x="10406" y="13169"/>
                  <a:pt x="10398" y="13169"/>
                </a:cubicBezTo>
                <a:cubicBezTo>
                  <a:pt x="10384" y="13169"/>
                  <a:pt x="10360" y="13177"/>
                  <a:pt x="10319" y="13197"/>
                </a:cubicBezTo>
                <a:cubicBezTo>
                  <a:pt x="10180" y="13261"/>
                  <a:pt x="9998" y="13336"/>
                  <a:pt x="9986" y="13336"/>
                </a:cubicBezTo>
                <a:cubicBezTo>
                  <a:pt x="9976" y="13336"/>
                  <a:pt x="9901" y="13369"/>
                  <a:pt x="9815" y="13412"/>
                </a:cubicBezTo>
                <a:cubicBezTo>
                  <a:pt x="9729" y="13455"/>
                  <a:pt x="9633" y="13497"/>
                  <a:pt x="9590" y="13497"/>
                </a:cubicBezTo>
                <a:cubicBezTo>
                  <a:pt x="9557" y="13508"/>
                  <a:pt x="9493" y="13540"/>
                  <a:pt x="9450" y="13572"/>
                </a:cubicBezTo>
                <a:cubicBezTo>
                  <a:pt x="9397" y="13594"/>
                  <a:pt x="9343" y="13626"/>
                  <a:pt x="9311" y="13636"/>
                </a:cubicBezTo>
                <a:cubicBezTo>
                  <a:pt x="9279" y="13636"/>
                  <a:pt x="9204" y="13658"/>
                  <a:pt x="9161" y="13669"/>
                </a:cubicBezTo>
                <a:cubicBezTo>
                  <a:pt x="9112" y="13685"/>
                  <a:pt x="9086" y="13693"/>
                  <a:pt x="9068" y="13693"/>
                </a:cubicBezTo>
                <a:cubicBezTo>
                  <a:pt x="9051" y="13693"/>
                  <a:pt x="9043" y="13685"/>
                  <a:pt x="9032" y="13669"/>
                </a:cubicBezTo>
                <a:cubicBezTo>
                  <a:pt x="9022" y="13658"/>
                  <a:pt x="9011" y="13653"/>
                  <a:pt x="8997" y="13653"/>
                </a:cubicBezTo>
                <a:cubicBezTo>
                  <a:pt x="8984" y="13653"/>
                  <a:pt x="8968" y="13658"/>
                  <a:pt x="8946" y="13669"/>
                </a:cubicBezTo>
                <a:cubicBezTo>
                  <a:pt x="8918" y="13679"/>
                  <a:pt x="8854" y="13684"/>
                  <a:pt x="8792" y="13684"/>
                </a:cubicBezTo>
                <a:cubicBezTo>
                  <a:pt x="8716" y="13684"/>
                  <a:pt x="8641" y="13676"/>
                  <a:pt x="8635" y="13658"/>
                </a:cubicBezTo>
                <a:cubicBezTo>
                  <a:pt x="8635" y="13653"/>
                  <a:pt x="8630" y="13650"/>
                  <a:pt x="8612" y="13650"/>
                </a:cubicBezTo>
                <a:cubicBezTo>
                  <a:pt x="8595" y="13650"/>
                  <a:pt x="8565" y="13653"/>
                  <a:pt x="8517" y="13658"/>
                </a:cubicBezTo>
                <a:cubicBezTo>
                  <a:pt x="8453" y="13669"/>
                  <a:pt x="8378" y="13679"/>
                  <a:pt x="8356" y="13679"/>
                </a:cubicBezTo>
                <a:cubicBezTo>
                  <a:pt x="8281" y="13679"/>
                  <a:pt x="8099" y="13626"/>
                  <a:pt x="8013" y="13583"/>
                </a:cubicBezTo>
                <a:cubicBezTo>
                  <a:pt x="7970" y="13562"/>
                  <a:pt x="7895" y="13529"/>
                  <a:pt x="7841" y="13508"/>
                </a:cubicBezTo>
                <a:cubicBezTo>
                  <a:pt x="7788" y="13497"/>
                  <a:pt x="7712" y="13455"/>
                  <a:pt x="7670" y="13433"/>
                </a:cubicBezTo>
                <a:cubicBezTo>
                  <a:pt x="7573" y="13358"/>
                  <a:pt x="7498" y="13326"/>
                  <a:pt x="7466" y="13326"/>
                </a:cubicBezTo>
                <a:cubicBezTo>
                  <a:pt x="7445" y="13326"/>
                  <a:pt x="7380" y="13293"/>
                  <a:pt x="7316" y="13240"/>
                </a:cubicBezTo>
                <a:cubicBezTo>
                  <a:pt x="7241" y="13197"/>
                  <a:pt x="7176" y="13164"/>
                  <a:pt x="7166" y="13164"/>
                </a:cubicBezTo>
                <a:cubicBezTo>
                  <a:pt x="7144" y="13164"/>
                  <a:pt x="7133" y="13154"/>
                  <a:pt x="7123" y="13143"/>
                </a:cubicBezTo>
                <a:cubicBezTo>
                  <a:pt x="7123" y="13133"/>
                  <a:pt x="6790" y="12971"/>
                  <a:pt x="6769" y="12971"/>
                </a:cubicBezTo>
                <a:cubicBezTo>
                  <a:pt x="6747" y="12971"/>
                  <a:pt x="6630" y="12875"/>
                  <a:pt x="6597" y="12832"/>
                </a:cubicBezTo>
                <a:cubicBezTo>
                  <a:pt x="6565" y="12800"/>
                  <a:pt x="6511" y="12757"/>
                  <a:pt x="6458" y="12725"/>
                </a:cubicBezTo>
                <a:cubicBezTo>
                  <a:pt x="6361" y="12671"/>
                  <a:pt x="6286" y="12596"/>
                  <a:pt x="6211" y="12499"/>
                </a:cubicBezTo>
                <a:cubicBezTo>
                  <a:pt x="6189" y="12468"/>
                  <a:pt x="6158" y="12446"/>
                  <a:pt x="6146" y="12446"/>
                </a:cubicBezTo>
                <a:cubicBezTo>
                  <a:pt x="6125" y="12446"/>
                  <a:pt x="6093" y="12414"/>
                  <a:pt x="6072" y="12382"/>
                </a:cubicBezTo>
                <a:cubicBezTo>
                  <a:pt x="6050" y="12349"/>
                  <a:pt x="6007" y="12306"/>
                  <a:pt x="5986" y="12296"/>
                </a:cubicBezTo>
                <a:cubicBezTo>
                  <a:pt x="5965" y="12275"/>
                  <a:pt x="5953" y="12253"/>
                  <a:pt x="5953" y="12232"/>
                </a:cubicBezTo>
                <a:cubicBezTo>
                  <a:pt x="5953" y="12221"/>
                  <a:pt x="5922" y="12189"/>
                  <a:pt x="5900" y="12167"/>
                </a:cubicBezTo>
                <a:cubicBezTo>
                  <a:pt x="5868" y="12146"/>
                  <a:pt x="5825" y="12092"/>
                  <a:pt x="5793" y="12049"/>
                </a:cubicBezTo>
                <a:cubicBezTo>
                  <a:pt x="5771" y="12006"/>
                  <a:pt x="5729" y="11931"/>
                  <a:pt x="5696" y="11888"/>
                </a:cubicBezTo>
                <a:cubicBezTo>
                  <a:pt x="5674" y="11856"/>
                  <a:pt x="5610" y="11770"/>
                  <a:pt x="5578" y="11706"/>
                </a:cubicBezTo>
                <a:cubicBezTo>
                  <a:pt x="5535" y="11641"/>
                  <a:pt x="5503" y="11588"/>
                  <a:pt x="5493" y="11588"/>
                </a:cubicBezTo>
                <a:cubicBezTo>
                  <a:pt x="5493" y="11588"/>
                  <a:pt x="5450" y="11534"/>
                  <a:pt x="5396" y="11459"/>
                </a:cubicBezTo>
                <a:cubicBezTo>
                  <a:pt x="5353" y="11384"/>
                  <a:pt x="5310" y="11331"/>
                  <a:pt x="5300" y="11331"/>
                </a:cubicBezTo>
                <a:cubicBezTo>
                  <a:pt x="5288" y="11331"/>
                  <a:pt x="5278" y="11298"/>
                  <a:pt x="5257" y="11266"/>
                </a:cubicBezTo>
                <a:cubicBezTo>
                  <a:pt x="5245" y="11234"/>
                  <a:pt x="5203" y="11169"/>
                  <a:pt x="5160" y="11127"/>
                </a:cubicBezTo>
                <a:cubicBezTo>
                  <a:pt x="5117" y="11084"/>
                  <a:pt x="5085" y="11041"/>
                  <a:pt x="5085" y="11030"/>
                </a:cubicBezTo>
                <a:cubicBezTo>
                  <a:pt x="5085" y="11019"/>
                  <a:pt x="5074" y="10987"/>
                  <a:pt x="5042" y="10955"/>
                </a:cubicBezTo>
                <a:cubicBezTo>
                  <a:pt x="5021" y="10933"/>
                  <a:pt x="5009" y="10902"/>
                  <a:pt x="5009" y="10880"/>
                </a:cubicBezTo>
                <a:cubicBezTo>
                  <a:pt x="5009" y="10869"/>
                  <a:pt x="4988" y="10826"/>
                  <a:pt x="4956" y="10794"/>
                </a:cubicBezTo>
                <a:cubicBezTo>
                  <a:pt x="4935" y="10773"/>
                  <a:pt x="4913" y="10730"/>
                  <a:pt x="4913" y="10709"/>
                </a:cubicBezTo>
                <a:cubicBezTo>
                  <a:pt x="4913" y="10655"/>
                  <a:pt x="4849" y="10526"/>
                  <a:pt x="4773" y="10440"/>
                </a:cubicBezTo>
                <a:cubicBezTo>
                  <a:pt x="4634" y="10247"/>
                  <a:pt x="4580" y="10151"/>
                  <a:pt x="4549" y="10001"/>
                </a:cubicBezTo>
                <a:cubicBezTo>
                  <a:pt x="4516" y="9915"/>
                  <a:pt x="4484" y="9818"/>
                  <a:pt x="4463" y="9775"/>
                </a:cubicBezTo>
                <a:cubicBezTo>
                  <a:pt x="4430" y="9722"/>
                  <a:pt x="4420" y="9679"/>
                  <a:pt x="4420" y="9550"/>
                </a:cubicBezTo>
                <a:cubicBezTo>
                  <a:pt x="4409" y="9453"/>
                  <a:pt x="4398" y="9357"/>
                  <a:pt x="4387" y="9336"/>
                </a:cubicBezTo>
                <a:cubicBezTo>
                  <a:pt x="4356" y="9282"/>
                  <a:pt x="4313" y="9046"/>
                  <a:pt x="4334" y="9014"/>
                </a:cubicBezTo>
                <a:cubicBezTo>
                  <a:pt x="4334" y="9003"/>
                  <a:pt x="4323" y="8928"/>
                  <a:pt x="4302" y="8853"/>
                </a:cubicBezTo>
                <a:cubicBezTo>
                  <a:pt x="4280" y="8756"/>
                  <a:pt x="4270" y="8702"/>
                  <a:pt x="4291" y="8692"/>
                </a:cubicBezTo>
                <a:cubicBezTo>
                  <a:pt x="4291" y="8671"/>
                  <a:pt x="4302" y="8585"/>
                  <a:pt x="4302" y="8499"/>
                </a:cubicBezTo>
                <a:cubicBezTo>
                  <a:pt x="4291" y="8402"/>
                  <a:pt x="4302" y="8295"/>
                  <a:pt x="4313" y="8242"/>
                </a:cubicBezTo>
                <a:cubicBezTo>
                  <a:pt x="4323" y="8199"/>
                  <a:pt x="4344" y="8113"/>
                  <a:pt x="4344" y="8059"/>
                </a:cubicBezTo>
                <a:cubicBezTo>
                  <a:pt x="4366" y="7844"/>
                  <a:pt x="4398" y="7758"/>
                  <a:pt x="4495" y="7544"/>
                </a:cubicBezTo>
                <a:cubicBezTo>
                  <a:pt x="4570" y="7405"/>
                  <a:pt x="4613" y="7298"/>
                  <a:pt x="4613" y="7233"/>
                </a:cubicBezTo>
                <a:cubicBezTo>
                  <a:pt x="4634" y="7136"/>
                  <a:pt x="4656" y="7083"/>
                  <a:pt x="4731" y="7008"/>
                </a:cubicBezTo>
                <a:cubicBezTo>
                  <a:pt x="4859" y="6869"/>
                  <a:pt x="4913" y="6804"/>
                  <a:pt x="4956" y="6718"/>
                </a:cubicBezTo>
                <a:cubicBezTo>
                  <a:pt x="4978" y="6676"/>
                  <a:pt x="4999" y="6621"/>
                  <a:pt x="5021" y="6611"/>
                </a:cubicBezTo>
                <a:cubicBezTo>
                  <a:pt x="5042" y="6590"/>
                  <a:pt x="5074" y="6536"/>
                  <a:pt x="5095" y="6493"/>
                </a:cubicBezTo>
                <a:cubicBezTo>
                  <a:pt x="5171" y="6354"/>
                  <a:pt x="5417" y="6128"/>
                  <a:pt x="5589" y="6032"/>
                </a:cubicBezTo>
                <a:cubicBezTo>
                  <a:pt x="5674" y="5989"/>
                  <a:pt x="5760" y="5956"/>
                  <a:pt x="5793" y="5956"/>
                </a:cubicBezTo>
                <a:cubicBezTo>
                  <a:pt x="5825" y="5956"/>
                  <a:pt x="5889" y="5946"/>
                  <a:pt x="5943" y="5935"/>
                </a:cubicBezTo>
                <a:cubicBezTo>
                  <a:pt x="5996" y="5914"/>
                  <a:pt x="6061" y="5903"/>
                  <a:pt x="6082" y="5892"/>
                </a:cubicBezTo>
                <a:cubicBezTo>
                  <a:pt x="6115" y="5882"/>
                  <a:pt x="6179" y="5860"/>
                  <a:pt x="6222" y="5839"/>
                </a:cubicBezTo>
                <a:cubicBezTo>
                  <a:pt x="6275" y="5817"/>
                  <a:pt x="6351" y="5785"/>
                  <a:pt x="6404" y="5785"/>
                </a:cubicBezTo>
                <a:cubicBezTo>
                  <a:pt x="6447" y="5775"/>
                  <a:pt x="6501" y="5763"/>
                  <a:pt x="6522" y="5763"/>
                </a:cubicBezTo>
                <a:cubicBezTo>
                  <a:pt x="6565" y="5732"/>
                  <a:pt x="6715" y="5699"/>
                  <a:pt x="6811" y="5678"/>
                </a:cubicBezTo>
                <a:cubicBezTo>
                  <a:pt x="6866" y="5678"/>
                  <a:pt x="6919" y="5656"/>
                  <a:pt x="6930" y="5646"/>
                </a:cubicBezTo>
                <a:cubicBezTo>
                  <a:pt x="6946" y="5630"/>
                  <a:pt x="6961" y="5620"/>
                  <a:pt x="6989" y="5620"/>
                </a:cubicBezTo>
                <a:cubicBezTo>
                  <a:pt x="7000" y="5620"/>
                  <a:pt x="7012" y="5621"/>
                  <a:pt x="7026" y="5624"/>
                </a:cubicBezTo>
                <a:cubicBezTo>
                  <a:pt x="7038" y="5627"/>
                  <a:pt x="7052" y="5629"/>
                  <a:pt x="7066" y="5629"/>
                </a:cubicBezTo>
                <a:cubicBezTo>
                  <a:pt x="7099" y="5629"/>
                  <a:pt x="7135" y="5621"/>
                  <a:pt x="7166" y="5613"/>
                </a:cubicBezTo>
                <a:cubicBezTo>
                  <a:pt x="7198" y="5603"/>
                  <a:pt x="7241" y="5592"/>
                  <a:pt x="7273" y="5592"/>
                </a:cubicBezTo>
                <a:cubicBezTo>
                  <a:pt x="7295" y="5592"/>
                  <a:pt x="7369" y="5581"/>
                  <a:pt x="7423" y="5570"/>
                </a:cubicBezTo>
                <a:cubicBezTo>
                  <a:pt x="7488" y="5560"/>
                  <a:pt x="7605" y="5549"/>
                  <a:pt x="7702" y="5549"/>
                </a:cubicBezTo>
                <a:cubicBezTo>
                  <a:pt x="7809" y="5549"/>
                  <a:pt x="7895" y="5539"/>
                  <a:pt x="7917" y="5527"/>
                </a:cubicBezTo>
                <a:cubicBezTo>
                  <a:pt x="7948" y="5517"/>
                  <a:pt x="7991" y="5506"/>
                  <a:pt x="8013" y="5496"/>
                </a:cubicBezTo>
                <a:cubicBezTo>
                  <a:pt x="8034" y="5496"/>
                  <a:pt x="8077" y="5474"/>
                  <a:pt x="8120" y="5463"/>
                </a:cubicBezTo>
                <a:cubicBezTo>
                  <a:pt x="8151" y="5451"/>
                  <a:pt x="8172" y="5445"/>
                  <a:pt x="8190" y="5445"/>
                </a:cubicBezTo>
                <a:cubicBezTo>
                  <a:pt x="8203" y="5445"/>
                  <a:pt x="8214" y="5448"/>
                  <a:pt x="8227" y="5453"/>
                </a:cubicBezTo>
                <a:cubicBezTo>
                  <a:pt x="8244" y="5463"/>
                  <a:pt x="8260" y="5469"/>
                  <a:pt x="8279" y="5469"/>
                </a:cubicBezTo>
                <a:cubicBezTo>
                  <a:pt x="8297" y="5469"/>
                  <a:pt x="8319" y="5463"/>
                  <a:pt x="8346" y="5453"/>
                </a:cubicBezTo>
                <a:cubicBezTo>
                  <a:pt x="8389" y="5442"/>
                  <a:pt x="8453" y="5431"/>
                  <a:pt x="8496" y="5431"/>
                </a:cubicBezTo>
                <a:cubicBezTo>
                  <a:pt x="8539" y="5420"/>
                  <a:pt x="8603" y="5410"/>
                  <a:pt x="8656" y="5399"/>
                </a:cubicBezTo>
                <a:cubicBezTo>
                  <a:pt x="8678" y="5394"/>
                  <a:pt x="8713" y="5391"/>
                  <a:pt x="8753" y="5391"/>
                </a:cubicBezTo>
                <a:cubicBezTo>
                  <a:pt x="8793" y="5391"/>
                  <a:pt x="8839" y="5394"/>
                  <a:pt x="8882" y="5399"/>
                </a:cubicBezTo>
                <a:cubicBezTo>
                  <a:pt x="9021" y="5399"/>
                  <a:pt x="9343" y="5377"/>
                  <a:pt x="9461" y="5356"/>
                </a:cubicBezTo>
                <a:cubicBezTo>
                  <a:pt x="9477" y="5351"/>
                  <a:pt x="9493" y="5348"/>
                  <a:pt x="9505" y="5348"/>
                </a:cubicBezTo>
                <a:cubicBezTo>
                  <a:pt x="9517" y="5348"/>
                  <a:pt x="9526" y="5351"/>
                  <a:pt x="9526" y="5356"/>
                </a:cubicBezTo>
                <a:cubicBezTo>
                  <a:pt x="9536" y="5367"/>
                  <a:pt x="9557" y="5377"/>
                  <a:pt x="9579" y="5377"/>
                </a:cubicBezTo>
                <a:cubicBezTo>
                  <a:pt x="9611" y="5377"/>
                  <a:pt x="9633" y="5377"/>
                  <a:pt x="9643" y="5388"/>
                </a:cubicBezTo>
                <a:cubicBezTo>
                  <a:pt x="9654" y="5399"/>
                  <a:pt x="9667" y="5404"/>
                  <a:pt x="9692" y="5404"/>
                </a:cubicBezTo>
                <a:cubicBezTo>
                  <a:pt x="9716" y="5404"/>
                  <a:pt x="9751" y="5399"/>
                  <a:pt x="9805" y="5388"/>
                </a:cubicBezTo>
                <a:lnTo>
                  <a:pt x="9955" y="5367"/>
                </a:lnTo>
                <a:lnTo>
                  <a:pt x="9986" y="5410"/>
                </a:lnTo>
                <a:cubicBezTo>
                  <a:pt x="10019" y="5453"/>
                  <a:pt x="10029" y="5453"/>
                  <a:pt x="10169" y="5463"/>
                </a:cubicBezTo>
                <a:cubicBezTo>
                  <a:pt x="10276" y="5474"/>
                  <a:pt x="10362" y="5496"/>
                  <a:pt x="10437" y="5527"/>
                </a:cubicBezTo>
                <a:cubicBezTo>
                  <a:pt x="10501" y="5549"/>
                  <a:pt x="10587" y="5581"/>
                  <a:pt x="10641" y="5592"/>
                </a:cubicBezTo>
                <a:cubicBezTo>
                  <a:pt x="10694" y="5592"/>
                  <a:pt x="10737" y="5613"/>
                  <a:pt x="10759" y="5635"/>
                </a:cubicBezTo>
                <a:cubicBezTo>
                  <a:pt x="10770" y="5646"/>
                  <a:pt x="10813" y="5667"/>
                  <a:pt x="10845" y="5678"/>
                </a:cubicBezTo>
                <a:cubicBezTo>
                  <a:pt x="10877" y="5689"/>
                  <a:pt x="10920" y="5710"/>
                  <a:pt x="10930" y="5732"/>
                </a:cubicBezTo>
                <a:cubicBezTo>
                  <a:pt x="10942" y="5742"/>
                  <a:pt x="10995" y="5775"/>
                  <a:pt x="11027" y="5785"/>
                </a:cubicBezTo>
                <a:cubicBezTo>
                  <a:pt x="11070" y="5796"/>
                  <a:pt x="11135" y="5839"/>
                  <a:pt x="11166" y="5871"/>
                </a:cubicBezTo>
                <a:cubicBezTo>
                  <a:pt x="11285" y="5978"/>
                  <a:pt x="11402" y="6096"/>
                  <a:pt x="11445" y="6150"/>
                </a:cubicBezTo>
                <a:cubicBezTo>
                  <a:pt x="11467" y="6182"/>
                  <a:pt x="11521" y="6225"/>
                  <a:pt x="11552" y="6257"/>
                </a:cubicBezTo>
                <a:cubicBezTo>
                  <a:pt x="11585" y="6278"/>
                  <a:pt x="11628" y="6332"/>
                  <a:pt x="11649" y="6375"/>
                </a:cubicBezTo>
                <a:cubicBezTo>
                  <a:pt x="11671" y="6418"/>
                  <a:pt x="11681" y="6440"/>
                  <a:pt x="11692" y="6440"/>
                </a:cubicBezTo>
                <a:cubicBezTo>
                  <a:pt x="11703" y="6440"/>
                  <a:pt x="11757" y="6482"/>
                  <a:pt x="11800" y="6514"/>
                </a:cubicBezTo>
                <a:cubicBezTo>
                  <a:pt x="11874" y="6579"/>
                  <a:pt x="11896" y="6600"/>
                  <a:pt x="11885" y="6633"/>
                </a:cubicBezTo>
                <a:cubicBezTo>
                  <a:pt x="11874" y="6654"/>
                  <a:pt x="11896" y="6676"/>
                  <a:pt x="11928" y="6718"/>
                </a:cubicBezTo>
                <a:lnTo>
                  <a:pt x="11993" y="6783"/>
                </a:lnTo>
                <a:cubicBezTo>
                  <a:pt x="11993" y="6793"/>
                  <a:pt x="12014" y="6836"/>
                  <a:pt x="12036" y="6869"/>
                </a:cubicBezTo>
                <a:cubicBezTo>
                  <a:pt x="12067" y="6900"/>
                  <a:pt x="12089" y="6943"/>
                  <a:pt x="12089" y="6954"/>
                </a:cubicBezTo>
                <a:cubicBezTo>
                  <a:pt x="12089" y="6965"/>
                  <a:pt x="12110" y="7019"/>
                  <a:pt x="12143" y="7072"/>
                </a:cubicBezTo>
                <a:cubicBezTo>
                  <a:pt x="12175" y="7115"/>
                  <a:pt x="12207" y="7190"/>
                  <a:pt x="12218" y="7233"/>
                </a:cubicBezTo>
                <a:cubicBezTo>
                  <a:pt x="12239" y="7265"/>
                  <a:pt x="12260" y="7319"/>
                  <a:pt x="12272" y="7341"/>
                </a:cubicBezTo>
                <a:cubicBezTo>
                  <a:pt x="12282" y="7372"/>
                  <a:pt x="12303" y="7437"/>
                  <a:pt x="12314" y="7480"/>
                </a:cubicBezTo>
                <a:cubicBezTo>
                  <a:pt x="12325" y="7534"/>
                  <a:pt x="12346" y="7608"/>
                  <a:pt x="12368" y="7641"/>
                </a:cubicBezTo>
                <a:cubicBezTo>
                  <a:pt x="12389" y="7705"/>
                  <a:pt x="12422" y="7855"/>
                  <a:pt x="12432" y="8070"/>
                </a:cubicBezTo>
                <a:cubicBezTo>
                  <a:pt x="12443" y="8113"/>
                  <a:pt x="12453" y="8199"/>
                  <a:pt x="12475" y="8242"/>
                </a:cubicBezTo>
                <a:cubicBezTo>
                  <a:pt x="12496" y="8327"/>
                  <a:pt x="12496" y="8327"/>
                  <a:pt x="12475" y="8349"/>
                </a:cubicBezTo>
                <a:cubicBezTo>
                  <a:pt x="12443" y="8370"/>
                  <a:pt x="12443" y="8381"/>
                  <a:pt x="12475" y="8488"/>
                </a:cubicBezTo>
                <a:cubicBezTo>
                  <a:pt x="12508" y="8606"/>
                  <a:pt x="12508" y="8606"/>
                  <a:pt x="12475" y="8628"/>
                </a:cubicBezTo>
                <a:cubicBezTo>
                  <a:pt x="12443" y="8649"/>
                  <a:pt x="12443" y="8649"/>
                  <a:pt x="12465" y="8714"/>
                </a:cubicBezTo>
                <a:cubicBezTo>
                  <a:pt x="12486" y="8810"/>
                  <a:pt x="12486" y="9153"/>
                  <a:pt x="12465" y="9207"/>
                </a:cubicBezTo>
                <a:cubicBezTo>
                  <a:pt x="12443" y="9250"/>
                  <a:pt x="12411" y="9421"/>
                  <a:pt x="12411" y="9486"/>
                </a:cubicBezTo>
                <a:cubicBezTo>
                  <a:pt x="12411" y="9539"/>
                  <a:pt x="12346" y="9754"/>
                  <a:pt x="12282" y="9925"/>
                </a:cubicBezTo>
                <a:cubicBezTo>
                  <a:pt x="12260" y="9968"/>
                  <a:pt x="12250" y="10022"/>
                  <a:pt x="12250" y="10054"/>
                </a:cubicBezTo>
                <a:cubicBezTo>
                  <a:pt x="12250" y="10097"/>
                  <a:pt x="12239" y="10118"/>
                  <a:pt x="12218" y="10129"/>
                </a:cubicBezTo>
                <a:cubicBezTo>
                  <a:pt x="12196" y="10140"/>
                  <a:pt x="12186" y="10151"/>
                  <a:pt x="12186" y="10161"/>
                </a:cubicBezTo>
                <a:cubicBezTo>
                  <a:pt x="12186" y="10172"/>
                  <a:pt x="12143" y="10237"/>
                  <a:pt x="12089" y="10301"/>
                </a:cubicBezTo>
                <a:cubicBezTo>
                  <a:pt x="12003" y="10408"/>
                  <a:pt x="11971" y="10473"/>
                  <a:pt x="11864" y="10644"/>
                </a:cubicBezTo>
                <a:cubicBezTo>
                  <a:pt x="11864" y="10655"/>
                  <a:pt x="11831" y="10687"/>
                  <a:pt x="11810" y="10709"/>
                </a:cubicBezTo>
                <a:cubicBezTo>
                  <a:pt x="11800" y="10730"/>
                  <a:pt x="11757" y="10794"/>
                  <a:pt x="11724" y="10848"/>
                </a:cubicBezTo>
                <a:cubicBezTo>
                  <a:pt x="11660" y="10966"/>
                  <a:pt x="11638" y="11009"/>
                  <a:pt x="11595" y="11009"/>
                </a:cubicBezTo>
                <a:cubicBezTo>
                  <a:pt x="11585" y="11009"/>
                  <a:pt x="11521" y="11062"/>
                  <a:pt x="11456" y="11138"/>
                </a:cubicBezTo>
                <a:cubicBezTo>
                  <a:pt x="11381" y="11202"/>
                  <a:pt x="11328" y="11266"/>
                  <a:pt x="11316" y="11266"/>
                </a:cubicBezTo>
                <a:cubicBezTo>
                  <a:pt x="11306" y="11266"/>
                  <a:pt x="11274" y="11298"/>
                  <a:pt x="11242" y="11352"/>
                </a:cubicBezTo>
                <a:cubicBezTo>
                  <a:pt x="11166" y="11448"/>
                  <a:pt x="10920" y="11706"/>
                  <a:pt x="10834" y="11770"/>
                </a:cubicBezTo>
                <a:cubicBezTo>
                  <a:pt x="10802" y="11792"/>
                  <a:pt x="10770" y="11824"/>
                  <a:pt x="10759" y="11834"/>
                </a:cubicBezTo>
                <a:cubicBezTo>
                  <a:pt x="10759" y="11846"/>
                  <a:pt x="10706" y="11877"/>
                  <a:pt x="10651" y="11910"/>
                </a:cubicBezTo>
                <a:cubicBezTo>
                  <a:pt x="10587" y="11942"/>
                  <a:pt x="10534" y="11974"/>
                  <a:pt x="10534" y="11996"/>
                </a:cubicBezTo>
                <a:cubicBezTo>
                  <a:pt x="10512" y="12028"/>
                  <a:pt x="10458" y="12070"/>
                  <a:pt x="10427" y="12070"/>
                </a:cubicBezTo>
                <a:cubicBezTo>
                  <a:pt x="10415" y="12070"/>
                  <a:pt x="10362" y="12124"/>
                  <a:pt x="10319" y="12178"/>
                </a:cubicBezTo>
                <a:cubicBezTo>
                  <a:pt x="10271" y="12236"/>
                  <a:pt x="10231" y="12276"/>
                  <a:pt x="10216" y="12276"/>
                </a:cubicBezTo>
                <a:cubicBezTo>
                  <a:pt x="10215" y="12276"/>
                  <a:pt x="10213" y="12276"/>
                  <a:pt x="10212" y="12275"/>
                </a:cubicBezTo>
                <a:cubicBezTo>
                  <a:pt x="10191" y="12275"/>
                  <a:pt x="10126" y="12306"/>
                  <a:pt x="9955" y="12425"/>
                </a:cubicBezTo>
                <a:cubicBezTo>
                  <a:pt x="9933" y="12446"/>
                  <a:pt x="9879" y="12478"/>
                  <a:pt x="9847" y="12499"/>
                </a:cubicBezTo>
                <a:cubicBezTo>
                  <a:pt x="9815" y="12521"/>
                  <a:pt x="9772" y="12554"/>
                  <a:pt x="9750" y="12585"/>
                </a:cubicBezTo>
                <a:cubicBezTo>
                  <a:pt x="9710" y="12618"/>
                  <a:pt x="9688" y="12632"/>
                  <a:pt x="9656" y="12632"/>
                </a:cubicBezTo>
                <a:cubicBezTo>
                  <a:pt x="9646" y="12632"/>
                  <a:pt x="9635" y="12631"/>
                  <a:pt x="9622" y="12628"/>
                </a:cubicBezTo>
                <a:cubicBezTo>
                  <a:pt x="9611" y="12628"/>
                  <a:pt x="9557" y="12650"/>
                  <a:pt x="9514" y="12682"/>
                </a:cubicBezTo>
                <a:cubicBezTo>
                  <a:pt x="9471" y="12700"/>
                  <a:pt x="9435" y="12717"/>
                  <a:pt x="9417" y="12717"/>
                </a:cubicBezTo>
                <a:cubicBezTo>
                  <a:pt x="9413" y="12717"/>
                  <a:pt x="9409" y="12716"/>
                  <a:pt x="9407" y="12714"/>
                </a:cubicBezTo>
                <a:cubicBezTo>
                  <a:pt x="9407" y="12714"/>
                  <a:pt x="9364" y="12735"/>
                  <a:pt x="9311" y="12757"/>
                </a:cubicBezTo>
                <a:cubicBezTo>
                  <a:pt x="9257" y="12790"/>
                  <a:pt x="9204" y="12811"/>
                  <a:pt x="9193" y="12811"/>
                </a:cubicBezTo>
                <a:cubicBezTo>
                  <a:pt x="9182" y="12811"/>
                  <a:pt x="9139" y="12821"/>
                  <a:pt x="9085" y="12843"/>
                </a:cubicBezTo>
                <a:cubicBezTo>
                  <a:pt x="8957" y="12907"/>
                  <a:pt x="8849" y="12940"/>
                  <a:pt x="8753" y="12940"/>
                </a:cubicBezTo>
                <a:cubicBezTo>
                  <a:pt x="8699" y="12940"/>
                  <a:pt x="8646" y="12940"/>
                  <a:pt x="8625" y="12950"/>
                </a:cubicBezTo>
                <a:cubicBezTo>
                  <a:pt x="8614" y="12956"/>
                  <a:pt x="8603" y="12958"/>
                  <a:pt x="8588" y="12958"/>
                </a:cubicBezTo>
                <a:cubicBezTo>
                  <a:pt x="8574" y="12958"/>
                  <a:pt x="8555" y="12956"/>
                  <a:pt x="8528" y="12950"/>
                </a:cubicBezTo>
                <a:cubicBezTo>
                  <a:pt x="8496" y="12929"/>
                  <a:pt x="8453" y="12918"/>
                  <a:pt x="8432" y="12918"/>
                </a:cubicBezTo>
                <a:cubicBezTo>
                  <a:pt x="8420" y="12918"/>
                  <a:pt x="8356" y="12897"/>
                  <a:pt x="8303" y="12864"/>
                </a:cubicBezTo>
                <a:cubicBezTo>
                  <a:pt x="8260" y="12832"/>
                  <a:pt x="8174" y="12800"/>
                  <a:pt x="8120" y="12778"/>
                </a:cubicBezTo>
                <a:cubicBezTo>
                  <a:pt x="8067" y="12768"/>
                  <a:pt x="8024" y="12747"/>
                  <a:pt x="8024" y="12735"/>
                </a:cubicBezTo>
                <a:cubicBezTo>
                  <a:pt x="8024" y="12714"/>
                  <a:pt x="7991" y="12704"/>
                  <a:pt x="7948" y="12682"/>
                </a:cubicBezTo>
                <a:cubicBezTo>
                  <a:pt x="7906" y="12671"/>
                  <a:pt x="7831" y="12628"/>
                  <a:pt x="7777" y="12596"/>
                </a:cubicBezTo>
                <a:cubicBezTo>
                  <a:pt x="7734" y="12564"/>
                  <a:pt x="7638" y="12499"/>
                  <a:pt x="7562" y="12457"/>
                </a:cubicBezTo>
                <a:cubicBezTo>
                  <a:pt x="7476" y="12414"/>
                  <a:pt x="7423" y="12382"/>
                  <a:pt x="7423" y="12360"/>
                </a:cubicBezTo>
                <a:cubicBezTo>
                  <a:pt x="7423" y="12349"/>
                  <a:pt x="7391" y="12318"/>
                  <a:pt x="7348" y="12296"/>
                </a:cubicBezTo>
                <a:cubicBezTo>
                  <a:pt x="7316" y="12275"/>
                  <a:pt x="7273" y="12242"/>
                  <a:pt x="7262" y="12221"/>
                </a:cubicBezTo>
                <a:cubicBezTo>
                  <a:pt x="7241" y="12199"/>
                  <a:pt x="7209" y="12178"/>
                  <a:pt x="7187" y="12178"/>
                </a:cubicBezTo>
                <a:cubicBezTo>
                  <a:pt x="7166" y="12178"/>
                  <a:pt x="7123" y="12156"/>
                  <a:pt x="7090" y="12113"/>
                </a:cubicBezTo>
                <a:cubicBezTo>
                  <a:pt x="6866" y="11888"/>
                  <a:pt x="6597" y="11641"/>
                  <a:pt x="6522" y="11598"/>
                </a:cubicBezTo>
                <a:cubicBezTo>
                  <a:pt x="6479" y="11577"/>
                  <a:pt x="6436" y="11545"/>
                  <a:pt x="6436" y="11534"/>
                </a:cubicBezTo>
                <a:cubicBezTo>
                  <a:pt x="6436" y="11524"/>
                  <a:pt x="6415" y="11502"/>
                  <a:pt x="6382" y="11481"/>
                </a:cubicBezTo>
                <a:cubicBezTo>
                  <a:pt x="6361" y="11470"/>
                  <a:pt x="6318" y="11417"/>
                  <a:pt x="6286" y="11374"/>
                </a:cubicBezTo>
                <a:cubicBezTo>
                  <a:pt x="6215" y="11263"/>
                  <a:pt x="6136" y="11190"/>
                  <a:pt x="6090" y="11190"/>
                </a:cubicBezTo>
                <a:cubicBezTo>
                  <a:pt x="6088" y="11190"/>
                  <a:pt x="6085" y="11190"/>
                  <a:pt x="6082" y="11191"/>
                </a:cubicBezTo>
                <a:cubicBezTo>
                  <a:pt x="6076" y="11194"/>
                  <a:pt x="6070" y="11196"/>
                  <a:pt x="6066" y="11196"/>
                </a:cubicBezTo>
                <a:cubicBezTo>
                  <a:pt x="6055" y="11196"/>
                  <a:pt x="6050" y="11188"/>
                  <a:pt x="6050" y="11181"/>
                </a:cubicBezTo>
                <a:cubicBezTo>
                  <a:pt x="6050" y="11169"/>
                  <a:pt x="6018" y="11116"/>
                  <a:pt x="5975" y="11062"/>
                </a:cubicBezTo>
                <a:cubicBezTo>
                  <a:pt x="5932" y="11009"/>
                  <a:pt x="5879" y="10923"/>
                  <a:pt x="5857" y="10869"/>
                </a:cubicBezTo>
                <a:cubicBezTo>
                  <a:pt x="5825" y="10826"/>
                  <a:pt x="5771" y="10740"/>
                  <a:pt x="5717" y="10697"/>
                </a:cubicBezTo>
                <a:cubicBezTo>
                  <a:pt x="5664" y="10644"/>
                  <a:pt x="5621" y="10590"/>
                  <a:pt x="5621" y="10580"/>
                </a:cubicBezTo>
                <a:cubicBezTo>
                  <a:pt x="5621" y="10569"/>
                  <a:pt x="5610" y="10537"/>
                  <a:pt x="5578" y="10516"/>
                </a:cubicBezTo>
                <a:cubicBezTo>
                  <a:pt x="5535" y="10440"/>
                  <a:pt x="5503" y="10333"/>
                  <a:pt x="5481" y="10140"/>
                </a:cubicBezTo>
                <a:cubicBezTo>
                  <a:pt x="5460" y="9968"/>
                  <a:pt x="5439" y="9861"/>
                  <a:pt x="5396" y="9765"/>
                </a:cubicBezTo>
                <a:cubicBezTo>
                  <a:pt x="5385" y="9722"/>
                  <a:pt x="5364" y="9625"/>
                  <a:pt x="5364" y="9529"/>
                </a:cubicBezTo>
                <a:cubicBezTo>
                  <a:pt x="5342" y="9260"/>
                  <a:pt x="5310" y="9035"/>
                  <a:pt x="5288" y="9024"/>
                </a:cubicBezTo>
                <a:cubicBezTo>
                  <a:pt x="5257" y="9003"/>
                  <a:pt x="5278" y="8810"/>
                  <a:pt x="5331" y="8638"/>
                </a:cubicBezTo>
                <a:cubicBezTo>
                  <a:pt x="5353" y="8574"/>
                  <a:pt x="5364" y="8509"/>
                  <a:pt x="5374" y="8478"/>
                </a:cubicBezTo>
                <a:cubicBezTo>
                  <a:pt x="5374" y="8445"/>
                  <a:pt x="5385" y="8413"/>
                  <a:pt x="5385" y="8402"/>
                </a:cubicBezTo>
                <a:cubicBezTo>
                  <a:pt x="5396" y="8392"/>
                  <a:pt x="5428" y="8209"/>
                  <a:pt x="5439" y="8091"/>
                </a:cubicBezTo>
                <a:cubicBezTo>
                  <a:pt x="5439" y="8048"/>
                  <a:pt x="5471" y="7973"/>
                  <a:pt x="5546" y="7844"/>
                </a:cubicBezTo>
                <a:cubicBezTo>
                  <a:pt x="5643" y="7694"/>
                  <a:pt x="5686" y="7641"/>
                  <a:pt x="5814" y="7522"/>
                </a:cubicBezTo>
                <a:cubicBezTo>
                  <a:pt x="5900" y="7437"/>
                  <a:pt x="6029" y="7329"/>
                  <a:pt x="6082" y="7286"/>
                </a:cubicBezTo>
                <a:cubicBezTo>
                  <a:pt x="6146" y="7233"/>
                  <a:pt x="6232" y="7158"/>
                  <a:pt x="6286" y="7115"/>
                </a:cubicBezTo>
                <a:cubicBezTo>
                  <a:pt x="6329" y="7072"/>
                  <a:pt x="6394" y="7019"/>
                  <a:pt x="6425" y="7008"/>
                </a:cubicBezTo>
                <a:cubicBezTo>
                  <a:pt x="6468" y="6997"/>
                  <a:pt x="6511" y="6976"/>
                  <a:pt x="6533" y="6954"/>
                </a:cubicBezTo>
                <a:cubicBezTo>
                  <a:pt x="6554" y="6944"/>
                  <a:pt x="6568" y="6938"/>
                  <a:pt x="6578" y="6938"/>
                </a:cubicBezTo>
                <a:cubicBezTo>
                  <a:pt x="6589" y="6938"/>
                  <a:pt x="6597" y="6944"/>
                  <a:pt x="6608" y="6954"/>
                </a:cubicBezTo>
                <a:cubicBezTo>
                  <a:pt x="6620" y="6958"/>
                  <a:pt x="6630" y="6961"/>
                  <a:pt x="6641" y="6961"/>
                </a:cubicBezTo>
                <a:cubicBezTo>
                  <a:pt x="6660" y="6961"/>
                  <a:pt x="6681" y="6953"/>
                  <a:pt x="6715" y="6933"/>
                </a:cubicBezTo>
                <a:cubicBezTo>
                  <a:pt x="6747" y="6912"/>
                  <a:pt x="6790" y="6900"/>
                  <a:pt x="6811" y="6900"/>
                </a:cubicBezTo>
                <a:cubicBezTo>
                  <a:pt x="6823" y="6900"/>
                  <a:pt x="6887" y="6879"/>
                  <a:pt x="6951" y="6847"/>
                </a:cubicBezTo>
                <a:cubicBezTo>
                  <a:pt x="7005" y="6826"/>
                  <a:pt x="7059" y="6804"/>
                  <a:pt x="7069" y="6804"/>
                </a:cubicBezTo>
                <a:cubicBezTo>
                  <a:pt x="7069" y="6806"/>
                  <a:pt x="7070" y="6807"/>
                  <a:pt x="7073" y="6807"/>
                </a:cubicBezTo>
                <a:cubicBezTo>
                  <a:pt x="7085" y="6807"/>
                  <a:pt x="7121" y="6789"/>
                  <a:pt x="7166" y="6772"/>
                </a:cubicBezTo>
                <a:cubicBezTo>
                  <a:pt x="7230" y="6740"/>
                  <a:pt x="7283" y="6718"/>
                  <a:pt x="7295" y="6718"/>
                </a:cubicBezTo>
                <a:cubicBezTo>
                  <a:pt x="7305" y="6718"/>
                  <a:pt x="7326" y="6707"/>
                  <a:pt x="7348" y="6697"/>
                </a:cubicBezTo>
                <a:cubicBezTo>
                  <a:pt x="7369" y="6676"/>
                  <a:pt x="7423" y="6664"/>
                  <a:pt x="7476" y="6654"/>
                </a:cubicBezTo>
                <a:cubicBezTo>
                  <a:pt x="7541" y="6654"/>
                  <a:pt x="7595" y="6633"/>
                  <a:pt x="7616" y="6621"/>
                </a:cubicBezTo>
                <a:cubicBezTo>
                  <a:pt x="7652" y="6586"/>
                  <a:pt x="7709" y="6565"/>
                  <a:pt x="7758" y="6565"/>
                </a:cubicBezTo>
                <a:cubicBezTo>
                  <a:pt x="7768" y="6565"/>
                  <a:pt x="7778" y="6566"/>
                  <a:pt x="7788" y="6568"/>
                </a:cubicBezTo>
                <a:cubicBezTo>
                  <a:pt x="7856" y="6580"/>
                  <a:pt x="7927" y="6586"/>
                  <a:pt x="7993" y="6586"/>
                </a:cubicBezTo>
                <a:cubicBezTo>
                  <a:pt x="8102" y="6586"/>
                  <a:pt x="8194" y="6569"/>
                  <a:pt x="8227" y="6536"/>
                </a:cubicBezTo>
                <a:cubicBezTo>
                  <a:pt x="8235" y="6532"/>
                  <a:pt x="8243" y="6530"/>
                  <a:pt x="8257" y="6530"/>
                </a:cubicBezTo>
                <a:cubicBezTo>
                  <a:pt x="8283" y="6530"/>
                  <a:pt x="8329" y="6537"/>
                  <a:pt x="8432" y="6557"/>
                </a:cubicBezTo>
                <a:cubicBezTo>
                  <a:pt x="8463" y="6562"/>
                  <a:pt x="8489" y="6565"/>
                  <a:pt x="8514" y="6565"/>
                </a:cubicBezTo>
                <a:cubicBezTo>
                  <a:pt x="8550" y="6565"/>
                  <a:pt x="8585" y="6559"/>
                  <a:pt x="8635" y="6547"/>
                </a:cubicBezTo>
                <a:cubicBezTo>
                  <a:pt x="8691" y="6540"/>
                  <a:pt x="8728" y="6534"/>
                  <a:pt x="8769" y="6534"/>
                </a:cubicBezTo>
                <a:cubicBezTo>
                  <a:pt x="8799" y="6534"/>
                  <a:pt x="8830" y="6538"/>
                  <a:pt x="8871" y="6547"/>
                </a:cubicBezTo>
                <a:cubicBezTo>
                  <a:pt x="8919" y="6552"/>
                  <a:pt x="8949" y="6555"/>
                  <a:pt x="8968" y="6555"/>
                </a:cubicBezTo>
                <a:cubicBezTo>
                  <a:pt x="8987" y="6555"/>
                  <a:pt x="8994" y="6552"/>
                  <a:pt x="9000" y="6547"/>
                </a:cubicBezTo>
                <a:cubicBezTo>
                  <a:pt x="9005" y="6536"/>
                  <a:pt x="9013" y="6531"/>
                  <a:pt x="9029" y="6531"/>
                </a:cubicBezTo>
                <a:cubicBezTo>
                  <a:pt x="9046" y="6531"/>
                  <a:pt x="9070" y="6536"/>
                  <a:pt x="9107" y="6547"/>
                </a:cubicBezTo>
                <a:cubicBezTo>
                  <a:pt x="9139" y="6552"/>
                  <a:pt x="9163" y="6555"/>
                  <a:pt x="9181" y="6555"/>
                </a:cubicBezTo>
                <a:cubicBezTo>
                  <a:pt x="9198" y="6555"/>
                  <a:pt x="9209" y="6552"/>
                  <a:pt x="9214" y="6547"/>
                </a:cubicBezTo>
                <a:cubicBezTo>
                  <a:pt x="9229" y="6539"/>
                  <a:pt x="9239" y="6531"/>
                  <a:pt x="9244" y="6531"/>
                </a:cubicBezTo>
                <a:cubicBezTo>
                  <a:pt x="9246" y="6531"/>
                  <a:pt x="9247" y="6533"/>
                  <a:pt x="9247" y="6536"/>
                </a:cubicBezTo>
                <a:cubicBezTo>
                  <a:pt x="9252" y="6546"/>
                  <a:pt x="9311" y="6552"/>
                  <a:pt x="9394" y="6552"/>
                </a:cubicBezTo>
                <a:cubicBezTo>
                  <a:pt x="9477" y="6552"/>
                  <a:pt x="9584" y="6546"/>
                  <a:pt x="9686" y="6536"/>
                </a:cubicBezTo>
                <a:cubicBezTo>
                  <a:pt x="9739" y="6531"/>
                  <a:pt x="9772" y="6529"/>
                  <a:pt x="9792" y="6529"/>
                </a:cubicBezTo>
                <a:cubicBezTo>
                  <a:pt x="9822" y="6529"/>
                  <a:pt x="9826" y="6534"/>
                  <a:pt x="9826" y="6547"/>
                </a:cubicBezTo>
                <a:cubicBezTo>
                  <a:pt x="9826" y="6567"/>
                  <a:pt x="9835" y="6574"/>
                  <a:pt x="9871" y="6574"/>
                </a:cubicBezTo>
                <a:cubicBezTo>
                  <a:pt x="9892" y="6574"/>
                  <a:pt x="9922" y="6572"/>
                  <a:pt x="9965" y="6568"/>
                </a:cubicBezTo>
                <a:cubicBezTo>
                  <a:pt x="9994" y="6565"/>
                  <a:pt x="10017" y="6564"/>
                  <a:pt x="10037" y="6564"/>
                </a:cubicBezTo>
                <a:cubicBezTo>
                  <a:pt x="10089" y="6564"/>
                  <a:pt x="10111" y="6574"/>
                  <a:pt x="10126" y="6590"/>
                </a:cubicBezTo>
                <a:cubicBezTo>
                  <a:pt x="10137" y="6600"/>
                  <a:pt x="10191" y="6611"/>
                  <a:pt x="10265" y="6611"/>
                </a:cubicBezTo>
                <a:cubicBezTo>
                  <a:pt x="10319" y="6621"/>
                  <a:pt x="10405" y="6633"/>
                  <a:pt x="10448" y="6643"/>
                </a:cubicBezTo>
                <a:cubicBezTo>
                  <a:pt x="10479" y="6659"/>
                  <a:pt x="10511" y="6669"/>
                  <a:pt x="10538" y="6669"/>
                </a:cubicBezTo>
                <a:cubicBezTo>
                  <a:pt x="10548" y="6669"/>
                  <a:pt x="10557" y="6667"/>
                  <a:pt x="10566" y="6664"/>
                </a:cubicBezTo>
                <a:cubicBezTo>
                  <a:pt x="10579" y="6662"/>
                  <a:pt x="10590" y="6661"/>
                  <a:pt x="10601" y="6661"/>
                </a:cubicBezTo>
                <a:cubicBezTo>
                  <a:pt x="10633" y="6661"/>
                  <a:pt x="10657" y="6672"/>
                  <a:pt x="10706" y="6697"/>
                </a:cubicBezTo>
                <a:cubicBezTo>
                  <a:pt x="10748" y="6718"/>
                  <a:pt x="10802" y="6740"/>
                  <a:pt x="10813" y="6740"/>
                </a:cubicBezTo>
                <a:cubicBezTo>
                  <a:pt x="10834" y="6740"/>
                  <a:pt x="10877" y="6761"/>
                  <a:pt x="10920" y="6804"/>
                </a:cubicBezTo>
                <a:cubicBezTo>
                  <a:pt x="10973" y="6836"/>
                  <a:pt x="11038" y="6890"/>
                  <a:pt x="11081" y="6922"/>
                </a:cubicBezTo>
                <a:cubicBezTo>
                  <a:pt x="11123" y="6965"/>
                  <a:pt x="11156" y="6997"/>
                  <a:pt x="11156" y="7008"/>
                </a:cubicBezTo>
                <a:cubicBezTo>
                  <a:pt x="11156" y="7019"/>
                  <a:pt x="11188" y="7062"/>
                  <a:pt x="11220" y="7105"/>
                </a:cubicBezTo>
                <a:cubicBezTo>
                  <a:pt x="11263" y="7147"/>
                  <a:pt x="11295" y="7212"/>
                  <a:pt x="11316" y="7244"/>
                </a:cubicBezTo>
                <a:cubicBezTo>
                  <a:pt x="11328" y="7286"/>
                  <a:pt x="11359" y="7351"/>
                  <a:pt x="11392" y="7405"/>
                </a:cubicBezTo>
                <a:cubicBezTo>
                  <a:pt x="11488" y="7544"/>
                  <a:pt x="11542" y="7673"/>
                  <a:pt x="11521" y="7705"/>
                </a:cubicBezTo>
                <a:cubicBezTo>
                  <a:pt x="11510" y="7716"/>
                  <a:pt x="11510" y="7758"/>
                  <a:pt x="11542" y="7834"/>
                </a:cubicBezTo>
                <a:cubicBezTo>
                  <a:pt x="11564" y="7898"/>
                  <a:pt x="11585" y="7984"/>
                  <a:pt x="11585" y="8048"/>
                </a:cubicBezTo>
                <a:cubicBezTo>
                  <a:pt x="11595" y="8102"/>
                  <a:pt x="11607" y="8156"/>
                  <a:pt x="11617" y="8177"/>
                </a:cubicBezTo>
                <a:cubicBezTo>
                  <a:pt x="11638" y="8209"/>
                  <a:pt x="11628" y="8220"/>
                  <a:pt x="11607" y="8284"/>
                </a:cubicBezTo>
                <a:cubicBezTo>
                  <a:pt x="11585" y="8327"/>
                  <a:pt x="11564" y="8381"/>
                  <a:pt x="11564" y="8423"/>
                </a:cubicBezTo>
                <a:cubicBezTo>
                  <a:pt x="11564" y="8466"/>
                  <a:pt x="11564" y="8520"/>
                  <a:pt x="11552" y="8542"/>
                </a:cubicBezTo>
                <a:cubicBezTo>
                  <a:pt x="11542" y="8563"/>
                  <a:pt x="11531" y="8638"/>
                  <a:pt x="11521" y="8692"/>
                </a:cubicBezTo>
                <a:cubicBezTo>
                  <a:pt x="11521" y="8778"/>
                  <a:pt x="11499" y="8831"/>
                  <a:pt x="11445" y="8938"/>
                </a:cubicBezTo>
                <a:cubicBezTo>
                  <a:pt x="11402" y="9003"/>
                  <a:pt x="11371" y="9089"/>
                  <a:pt x="11359" y="9131"/>
                </a:cubicBezTo>
                <a:cubicBezTo>
                  <a:pt x="11359" y="9174"/>
                  <a:pt x="11338" y="9196"/>
                  <a:pt x="11316" y="9207"/>
                </a:cubicBezTo>
                <a:cubicBezTo>
                  <a:pt x="11295" y="9207"/>
                  <a:pt x="11274" y="9228"/>
                  <a:pt x="11274" y="9250"/>
                </a:cubicBezTo>
                <a:cubicBezTo>
                  <a:pt x="11274" y="9260"/>
                  <a:pt x="11252" y="9336"/>
                  <a:pt x="11220" y="9421"/>
                </a:cubicBezTo>
                <a:cubicBezTo>
                  <a:pt x="11199" y="9507"/>
                  <a:pt x="11177" y="9582"/>
                  <a:pt x="11177" y="9615"/>
                </a:cubicBezTo>
                <a:cubicBezTo>
                  <a:pt x="11188" y="9646"/>
                  <a:pt x="11177" y="9668"/>
                  <a:pt x="11166" y="9668"/>
                </a:cubicBezTo>
                <a:cubicBezTo>
                  <a:pt x="11135" y="9679"/>
                  <a:pt x="11059" y="9839"/>
                  <a:pt x="11016" y="9990"/>
                </a:cubicBezTo>
                <a:cubicBezTo>
                  <a:pt x="10995" y="10075"/>
                  <a:pt x="10963" y="10118"/>
                  <a:pt x="10920" y="10172"/>
                </a:cubicBezTo>
                <a:cubicBezTo>
                  <a:pt x="10866" y="10215"/>
                  <a:pt x="10856" y="10247"/>
                  <a:pt x="10856" y="10290"/>
                </a:cubicBezTo>
                <a:cubicBezTo>
                  <a:pt x="10856" y="10365"/>
                  <a:pt x="10834" y="10387"/>
                  <a:pt x="10706" y="10516"/>
                </a:cubicBezTo>
                <a:cubicBezTo>
                  <a:pt x="10651" y="10558"/>
                  <a:pt x="10609" y="10612"/>
                  <a:pt x="10587" y="10655"/>
                </a:cubicBezTo>
                <a:cubicBezTo>
                  <a:pt x="10566" y="10687"/>
                  <a:pt x="10512" y="10740"/>
                  <a:pt x="10470" y="10773"/>
                </a:cubicBezTo>
                <a:cubicBezTo>
                  <a:pt x="10415" y="10805"/>
                  <a:pt x="10351" y="10869"/>
                  <a:pt x="10319" y="10912"/>
                </a:cubicBezTo>
                <a:cubicBezTo>
                  <a:pt x="10276" y="10955"/>
                  <a:pt x="10234" y="10987"/>
                  <a:pt x="10212" y="10987"/>
                </a:cubicBezTo>
                <a:cubicBezTo>
                  <a:pt x="10201" y="10987"/>
                  <a:pt x="10169" y="11019"/>
                  <a:pt x="10148" y="11052"/>
                </a:cubicBezTo>
                <a:cubicBezTo>
                  <a:pt x="10083" y="11159"/>
                  <a:pt x="10041" y="11202"/>
                  <a:pt x="9998" y="11202"/>
                </a:cubicBezTo>
                <a:cubicBezTo>
                  <a:pt x="9965" y="11202"/>
                  <a:pt x="9944" y="11223"/>
                  <a:pt x="9912" y="11298"/>
                </a:cubicBezTo>
                <a:cubicBezTo>
                  <a:pt x="9847" y="11427"/>
                  <a:pt x="9815" y="11459"/>
                  <a:pt x="9772" y="11459"/>
                </a:cubicBezTo>
                <a:cubicBezTo>
                  <a:pt x="9750" y="11459"/>
                  <a:pt x="9719" y="11470"/>
                  <a:pt x="9697" y="11491"/>
                </a:cubicBezTo>
                <a:cubicBezTo>
                  <a:pt x="9676" y="11513"/>
                  <a:pt x="9654" y="11524"/>
                  <a:pt x="9643" y="11524"/>
                </a:cubicBezTo>
                <a:cubicBezTo>
                  <a:pt x="9633" y="11524"/>
                  <a:pt x="9590" y="11545"/>
                  <a:pt x="9557" y="11577"/>
                </a:cubicBezTo>
                <a:cubicBezTo>
                  <a:pt x="9514" y="11598"/>
                  <a:pt x="9483" y="11620"/>
                  <a:pt x="9472" y="11620"/>
                </a:cubicBezTo>
                <a:cubicBezTo>
                  <a:pt x="9468" y="11619"/>
                  <a:pt x="9462" y="11618"/>
                  <a:pt x="9455" y="11618"/>
                </a:cubicBezTo>
                <a:cubicBezTo>
                  <a:pt x="9408" y="11618"/>
                  <a:pt x="9298" y="11648"/>
                  <a:pt x="9204" y="11695"/>
                </a:cubicBezTo>
                <a:cubicBezTo>
                  <a:pt x="9131" y="11728"/>
                  <a:pt x="9099" y="11741"/>
                  <a:pt x="9081" y="11741"/>
                </a:cubicBezTo>
                <a:cubicBezTo>
                  <a:pt x="9069" y="11741"/>
                  <a:pt x="9062" y="11736"/>
                  <a:pt x="9054" y="11727"/>
                </a:cubicBezTo>
                <a:cubicBezTo>
                  <a:pt x="9041" y="11715"/>
                  <a:pt x="9031" y="11709"/>
                  <a:pt x="9017" y="11709"/>
                </a:cubicBezTo>
                <a:cubicBezTo>
                  <a:pt x="8996" y="11709"/>
                  <a:pt x="8964" y="11723"/>
                  <a:pt x="8892" y="11749"/>
                </a:cubicBezTo>
                <a:cubicBezTo>
                  <a:pt x="8808" y="11782"/>
                  <a:pt x="8753" y="11798"/>
                  <a:pt x="8719" y="11798"/>
                </a:cubicBezTo>
                <a:cubicBezTo>
                  <a:pt x="8687" y="11798"/>
                  <a:pt x="8672" y="11785"/>
                  <a:pt x="8668" y="11760"/>
                </a:cubicBezTo>
                <a:cubicBezTo>
                  <a:pt x="8656" y="11727"/>
                  <a:pt x="8646" y="11717"/>
                  <a:pt x="8528" y="11717"/>
                </a:cubicBezTo>
                <a:cubicBezTo>
                  <a:pt x="8399" y="11706"/>
                  <a:pt x="8303" y="11684"/>
                  <a:pt x="8303" y="11653"/>
                </a:cubicBezTo>
                <a:cubicBezTo>
                  <a:pt x="8303" y="11641"/>
                  <a:pt x="8184" y="11588"/>
                  <a:pt x="8088" y="11556"/>
                </a:cubicBezTo>
                <a:cubicBezTo>
                  <a:pt x="8056" y="11545"/>
                  <a:pt x="7981" y="11502"/>
                  <a:pt x="7938" y="11470"/>
                </a:cubicBezTo>
                <a:cubicBezTo>
                  <a:pt x="7884" y="11427"/>
                  <a:pt x="7831" y="11395"/>
                  <a:pt x="7831" y="11395"/>
                </a:cubicBezTo>
                <a:cubicBezTo>
                  <a:pt x="7809" y="11395"/>
                  <a:pt x="7670" y="11309"/>
                  <a:pt x="7476" y="11169"/>
                </a:cubicBezTo>
                <a:cubicBezTo>
                  <a:pt x="7445" y="11154"/>
                  <a:pt x="7425" y="11144"/>
                  <a:pt x="7408" y="11144"/>
                </a:cubicBezTo>
                <a:cubicBezTo>
                  <a:pt x="7402" y="11144"/>
                  <a:pt x="7396" y="11145"/>
                  <a:pt x="7391" y="11148"/>
                </a:cubicBezTo>
                <a:cubicBezTo>
                  <a:pt x="7387" y="11152"/>
                  <a:pt x="7381" y="11154"/>
                  <a:pt x="7373" y="11154"/>
                </a:cubicBezTo>
                <a:cubicBezTo>
                  <a:pt x="7340" y="11154"/>
                  <a:pt x="7282" y="11119"/>
                  <a:pt x="7273" y="11084"/>
                </a:cubicBezTo>
                <a:lnTo>
                  <a:pt x="7219" y="11030"/>
                </a:lnTo>
                <a:cubicBezTo>
                  <a:pt x="7187" y="11009"/>
                  <a:pt x="7166" y="10987"/>
                  <a:pt x="7155" y="10966"/>
                </a:cubicBezTo>
                <a:cubicBezTo>
                  <a:pt x="7144" y="10933"/>
                  <a:pt x="7026" y="10837"/>
                  <a:pt x="6994" y="10837"/>
                </a:cubicBezTo>
                <a:cubicBezTo>
                  <a:pt x="6962" y="10837"/>
                  <a:pt x="6908" y="10752"/>
                  <a:pt x="6908" y="10709"/>
                </a:cubicBezTo>
                <a:cubicBezTo>
                  <a:pt x="6908" y="10687"/>
                  <a:pt x="6887" y="10655"/>
                  <a:pt x="6866" y="10644"/>
                </a:cubicBezTo>
                <a:cubicBezTo>
                  <a:pt x="6780" y="10580"/>
                  <a:pt x="6511" y="10301"/>
                  <a:pt x="6511" y="10258"/>
                </a:cubicBezTo>
                <a:cubicBezTo>
                  <a:pt x="6501" y="10237"/>
                  <a:pt x="6468" y="10183"/>
                  <a:pt x="6436" y="10151"/>
                </a:cubicBezTo>
                <a:cubicBezTo>
                  <a:pt x="6340" y="10044"/>
                  <a:pt x="6286" y="9968"/>
                  <a:pt x="6286" y="9936"/>
                </a:cubicBezTo>
                <a:cubicBezTo>
                  <a:pt x="6286" y="9925"/>
                  <a:pt x="6265" y="9872"/>
                  <a:pt x="6222" y="9829"/>
                </a:cubicBezTo>
                <a:cubicBezTo>
                  <a:pt x="6189" y="9775"/>
                  <a:pt x="6158" y="9732"/>
                  <a:pt x="6158" y="9722"/>
                </a:cubicBezTo>
                <a:cubicBezTo>
                  <a:pt x="6158" y="9722"/>
                  <a:pt x="6146" y="9689"/>
                  <a:pt x="6125" y="9657"/>
                </a:cubicBezTo>
                <a:cubicBezTo>
                  <a:pt x="6072" y="9582"/>
                  <a:pt x="6039" y="9303"/>
                  <a:pt x="6050" y="9035"/>
                </a:cubicBezTo>
                <a:cubicBezTo>
                  <a:pt x="6061" y="8864"/>
                  <a:pt x="6072" y="8821"/>
                  <a:pt x="6115" y="8735"/>
                </a:cubicBezTo>
                <a:cubicBezTo>
                  <a:pt x="6136" y="8681"/>
                  <a:pt x="6158" y="8628"/>
                  <a:pt x="6158" y="8617"/>
                </a:cubicBezTo>
                <a:cubicBezTo>
                  <a:pt x="6158" y="8595"/>
                  <a:pt x="6243" y="8509"/>
                  <a:pt x="6265" y="8509"/>
                </a:cubicBezTo>
                <a:cubicBezTo>
                  <a:pt x="6275" y="8509"/>
                  <a:pt x="6308" y="8478"/>
                  <a:pt x="6340" y="8435"/>
                </a:cubicBezTo>
                <a:cubicBezTo>
                  <a:pt x="6361" y="8392"/>
                  <a:pt x="6404" y="8349"/>
                  <a:pt x="6415" y="8338"/>
                </a:cubicBezTo>
                <a:cubicBezTo>
                  <a:pt x="6436" y="8338"/>
                  <a:pt x="6468" y="8295"/>
                  <a:pt x="6501" y="8252"/>
                </a:cubicBezTo>
                <a:cubicBezTo>
                  <a:pt x="6533" y="8220"/>
                  <a:pt x="6575" y="8166"/>
                  <a:pt x="6618" y="8145"/>
                </a:cubicBezTo>
                <a:cubicBezTo>
                  <a:pt x="6651" y="8134"/>
                  <a:pt x="6694" y="8091"/>
                  <a:pt x="6715" y="8070"/>
                </a:cubicBezTo>
                <a:cubicBezTo>
                  <a:pt x="6769" y="8006"/>
                  <a:pt x="6854" y="7952"/>
                  <a:pt x="6897" y="7952"/>
                </a:cubicBezTo>
                <a:cubicBezTo>
                  <a:pt x="6908" y="7952"/>
                  <a:pt x="6973" y="7909"/>
                  <a:pt x="7016" y="7866"/>
                </a:cubicBezTo>
                <a:cubicBezTo>
                  <a:pt x="7090" y="7801"/>
                  <a:pt x="7155" y="7758"/>
                  <a:pt x="7283" y="7705"/>
                </a:cubicBezTo>
                <a:cubicBezTo>
                  <a:pt x="7369" y="7673"/>
                  <a:pt x="7466" y="7641"/>
                  <a:pt x="7476" y="7641"/>
                </a:cubicBezTo>
                <a:cubicBezTo>
                  <a:pt x="7488" y="7641"/>
                  <a:pt x="7541" y="7630"/>
                  <a:pt x="7595" y="7619"/>
                </a:cubicBezTo>
                <a:cubicBezTo>
                  <a:pt x="7648" y="7598"/>
                  <a:pt x="7755" y="7587"/>
                  <a:pt x="7841" y="7587"/>
                </a:cubicBezTo>
                <a:cubicBezTo>
                  <a:pt x="8088" y="7577"/>
                  <a:pt x="8292" y="7555"/>
                  <a:pt x="8367" y="7522"/>
                </a:cubicBezTo>
                <a:cubicBezTo>
                  <a:pt x="8397" y="7515"/>
                  <a:pt x="8433" y="7508"/>
                  <a:pt x="8470" y="7508"/>
                </a:cubicBezTo>
                <a:cubicBezTo>
                  <a:pt x="8486" y="7508"/>
                  <a:pt x="8501" y="7509"/>
                  <a:pt x="8517" y="7512"/>
                </a:cubicBezTo>
                <a:cubicBezTo>
                  <a:pt x="8571" y="7512"/>
                  <a:pt x="8625" y="7512"/>
                  <a:pt x="8635" y="7501"/>
                </a:cubicBezTo>
                <a:cubicBezTo>
                  <a:pt x="8658" y="7494"/>
                  <a:pt x="8702" y="7486"/>
                  <a:pt x="8853" y="7486"/>
                </a:cubicBezTo>
                <a:cubicBezTo>
                  <a:pt x="8917" y="7486"/>
                  <a:pt x="8999" y="7487"/>
                  <a:pt x="9107" y="7491"/>
                </a:cubicBezTo>
                <a:cubicBezTo>
                  <a:pt x="9236" y="7491"/>
                  <a:pt x="9279" y="7501"/>
                  <a:pt x="9300" y="7522"/>
                </a:cubicBezTo>
                <a:cubicBezTo>
                  <a:pt x="9343" y="7565"/>
                  <a:pt x="9375" y="7577"/>
                  <a:pt x="9514" y="7587"/>
                </a:cubicBezTo>
                <a:cubicBezTo>
                  <a:pt x="9643" y="7598"/>
                  <a:pt x="9719" y="7630"/>
                  <a:pt x="9847" y="7716"/>
                </a:cubicBezTo>
                <a:cubicBezTo>
                  <a:pt x="9890" y="7748"/>
                  <a:pt x="9944" y="7758"/>
                  <a:pt x="10019" y="7770"/>
                </a:cubicBezTo>
                <a:lnTo>
                  <a:pt x="10137" y="7780"/>
                </a:lnTo>
                <a:lnTo>
                  <a:pt x="10373" y="8016"/>
                </a:lnTo>
                <a:cubicBezTo>
                  <a:pt x="10598" y="8242"/>
                  <a:pt x="10694" y="8359"/>
                  <a:pt x="10694" y="8445"/>
                </a:cubicBezTo>
                <a:cubicBezTo>
                  <a:pt x="10694" y="8466"/>
                  <a:pt x="10706" y="8509"/>
                  <a:pt x="10727" y="8542"/>
                </a:cubicBezTo>
                <a:cubicBezTo>
                  <a:pt x="10770" y="8606"/>
                  <a:pt x="10770" y="8649"/>
                  <a:pt x="10770" y="8745"/>
                </a:cubicBezTo>
                <a:cubicBezTo>
                  <a:pt x="10770" y="8756"/>
                  <a:pt x="10770" y="8864"/>
                  <a:pt x="10780" y="8971"/>
                </a:cubicBezTo>
                <a:cubicBezTo>
                  <a:pt x="10780" y="9121"/>
                  <a:pt x="10780" y="9185"/>
                  <a:pt x="10759" y="9239"/>
                </a:cubicBezTo>
                <a:cubicBezTo>
                  <a:pt x="10748" y="9282"/>
                  <a:pt x="10737" y="9336"/>
                  <a:pt x="10737" y="9379"/>
                </a:cubicBezTo>
                <a:cubicBezTo>
                  <a:pt x="10737" y="9464"/>
                  <a:pt x="10630" y="9679"/>
                  <a:pt x="10587" y="9679"/>
                </a:cubicBezTo>
                <a:cubicBezTo>
                  <a:pt x="10566" y="9689"/>
                  <a:pt x="10555" y="9689"/>
                  <a:pt x="10555" y="9689"/>
                </a:cubicBezTo>
                <a:cubicBezTo>
                  <a:pt x="10555" y="9700"/>
                  <a:pt x="10534" y="9722"/>
                  <a:pt x="10501" y="9754"/>
                </a:cubicBezTo>
                <a:cubicBezTo>
                  <a:pt x="10480" y="9786"/>
                  <a:pt x="10458" y="9839"/>
                  <a:pt x="10448" y="9861"/>
                </a:cubicBezTo>
                <a:cubicBezTo>
                  <a:pt x="10437" y="9882"/>
                  <a:pt x="10415" y="9904"/>
                  <a:pt x="10394" y="9915"/>
                </a:cubicBezTo>
                <a:cubicBezTo>
                  <a:pt x="10373" y="9925"/>
                  <a:pt x="10341" y="9958"/>
                  <a:pt x="10319" y="9990"/>
                </a:cubicBezTo>
                <a:cubicBezTo>
                  <a:pt x="10298" y="10022"/>
                  <a:pt x="10265" y="10054"/>
                  <a:pt x="10244" y="10065"/>
                </a:cubicBezTo>
                <a:cubicBezTo>
                  <a:pt x="10222" y="10086"/>
                  <a:pt x="10180" y="10129"/>
                  <a:pt x="10158" y="10183"/>
                </a:cubicBezTo>
                <a:cubicBezTo>
                  <a:pt x="10115" y="10247"/>
                  <a:pt x="10083" y="10290"/>
                  <a:pt x="10041" y="10311"/>
                </a:cubicBezTo>
                <a:cubicBezTo>
                  <a:pt x="9955" y="10354"/>
                  <a:pt x="9879" y="10419"/>
                  <a:pt x="9879" y="10451"/>
                </a:cubicBezTo>
                <a:cubicBezTo>
                  <a:pt x="9879" y="10494"/>
                  <a:pt x="9805" y="10547"/>
                  <a:pt x="9762" y="10547"/>
                </a:cubicBezTo>
                <a:cubicBezTo>
                  <a:pt x="9740" y="10547"/>
                  <a:pt x="9676" y="10569"/>
                  <a:pt x="9622" y="10601"/>
                </a:cubicBezTo>
                <a:cubicBezTo>
                  <a:pt x="9566" y="10622"/>
                  <a:pt x="9533" y="10634"/>
                  <a:pt x="9511" y="10634"/>
                </a:cubicBezTo>
                <a:cubicBezTo>
                  <a:pt x="9499" y="10634"/>
                  <a:pt x="9490" y="10630"/>
                  <a:pt x="9483" y="10623"/>
                </a:cubicBezTo>
                <a:cubicBezTo>
                  <a:pt x="9477" y="10620"/>
                  <a:pt x="9471" y="10619"/>
                  <a:pt x="9463" y="10619"/>
                </a:cubicBezTo>
                <a:cubicBezTo>
                  <a:pt x="9440" y="10619"/>
                  <a:pt x="9402" y="10631"/>
                  <a:pt x="9321" y="10655"/>
                </a:cubicBezTo>
                <a:cubicBezTo>
                  <a:pt x="9251" y="10670"/>
                  <a:pt x="9203" y="10680"/>
                  <a:pt x="9183" y="10680"/>
                </a:cubicBezTo>
                <a:cubicBezTo>
                  <a:pt x="9175" y="10680"/>
                  <a:pt x="9171" y="10679"/>
                  <a:pt x="9171" y="10676"/>
                </a:cubicBezTo>
                <a:cubicBezTo>
                  <a:pt x="9161" y="10671"/>
                  <a:pt x="9150" y="10668"/>
                  <a:pt x="9138" y="10668"/>
                </a:cubicBezTo>
                <a:cubicBezTo>
                  <a:pt x="9126" y="10668"/>
                  <a:pt x="9112" y="10671"/>
                  <a:pt x="9097" y="10676"/>
                </a:cubicBezTo>
                <a:cubicBezTo>
                  <a:pt x="9064" y="10687"/>
                  <a:pt x="8978" y="10697"/>
                  <a:pt x="8904" y="10709"/>
                </a:cubicBezTo>
                <a:cubicBezTo>
                  <a:pt x="8796" y="10709"/>
                  <a:pt x="8742" y="10709"/>
                  <a:pt x="8710" y="10687"/>
                </a:cubicBezTo>
                <a:cubicBezTo>
                  <a:pt x="8689" y="10676"/>
                  <a:pt x="8613" y="10655"/>
                  <a:pt x="8549" y="10644"/>
                </a:cubicBezTo>
                <a:cubicBezTo>
                  <a:pt x="8496" y="10623"/>
                  <a:pt x="8432" y="10601"/>
                  <a:pt x="8420" y="10590"/>
                </a:cubicBezTo>
                <a:cubicBezTo>
                  <a:pt x="8367" y="10547"/>
                  <a:pt x="8292" y="10516"/>
                  <a:pt x="8238" y="10516"/>
                </a:cubicBezTo>
                <a:cubicBezTo>
                  <a:pt x="8196" y="10516"/>
                  <a:pt x="8163" y="10504"/>
                  <a:pt x="8120" y="10461"/>
                </a:cubicBezTo>
                <a:cubicBezTo>
                  <a:pt x="8088" y="10440"/>
                  <a:pt x="8013" y="10397"/>
                  <a:pt x="7960" y="10387"/>
                </a:cubicBezTo>
                <a:cubicBezTo>
                  <a:pt x="7906" y="10365"/>
                  <a:pt x="7852" y="10344"/>
                  <a:pt x="7841" y="10322"/>
                </a:cubicBezTo>
                <a:cubicBezTo>
                  <a:pt x="7831" y="10311"/>
                  <a:pt x="7777" y="10280"/>
                  <a:pt x="7724" y="10258"/>
                </a:cubicBezTo>
                <a:cubicBezTo>
                  <a:pt x="7670" y="10237"/>
                  <a:pt x="7616" y="10204"/>
                  <a:pt x="7584" y="10183"/>
                </a:cubicBezTo>
                <a:cubicBezTo>
                  <a:pt x="7531" y="10129"/>
                  <a:pt x="7262" y="9936"/>
                  <a:pt x="7241" y="9936"/>
                </a:cubicBezTo>
                <a:cubicBezTo>
                  <a:pt x="7230" y="9936"/>
                  <a:pt x="7230" y="9925"/>
                  <a:pt x="7241" y="9904"/>
                </a:cubicBezTo>
                <a:cubicBezTo>
                  <a:pt x="7241" y="9893"/>
                  <a:pt x="7219" y="9851"/>
                  <a:pt x="7155" y="9796"/>
                </a:cubicBezTo>
                <a:cubicBezTo>
                  <a:pt x="7112" y="9743"/>
                  <a:pt x="7069" y="9689"/>
                  <a:pt x="7059" y="9657"/>
                </a:cubicBezTo>
                <a:cubicBezTo>
                  <a:pt x="7047" y="9636"/>
                  <a:pt x="7026" y="9582"/>
                  <a:pt x="7016" y="9539"/>
                </a:cubicBezTo>
                <a:cubicBezTo>
                  <a:pt x="6983" y="9486"/>
                  <a:pt x="6973" y="9443"/>
                  <a:pt x="6973" y="9357"/>
                </a:cubicBezTo>
                <a:cubicBezTo>
                  <a:pt x="6973" y="9250"/>
                  <a:pt x="6983" y="9217"/>
                  <a:pt x="7047" y="9078"/>
                </a:cubicBezTo>
                <a:cubicBezTo>
                  <a:pt x="7080" y="8992"/>
                  <a:pt x="7112" y="8917"/>
                  <a:pt x="7112" y="8895"/>
                </a:cubicBezTo>
                <a:cubicBezTo>
                  <a:pt x="7112" y="8864"/>
                  <a:pt x="7219" y="8702"/>
                  <a:pt x="7241" y="8702"/>
                </a:cubicBezTo>
                <a:cubicBezTo>
                  <a:pt x="7252" y="8702"/>
                  <a:pt x="7273" y="8681"/>
                  <a:pt x="7283" y="8671"/>
                </a:cubicBezTo>
                <a:cubicBezTo>
                  <a:pt x="7295" y="8649"/>
                  <a:pt x="7316" y="8638"/>
                  <a:pt x="7326" y="8638"/>
                </a:cubicBezTo>
                <a:cubicBezTo>
                  <a:pt x="7380" y="8638"/>
                  <a:pt x="7391" y="8628"/>
                  <a:pt x="7445" y="8542"/>
                </a:cubicBezTo>
                <a:cubicBezTo>
                  <a:pt x="7498" y="8445"/>
                  <a:pt x="7509" y="8435"/>
                  <a:pt x="7584" y="8413"/>
                </a:cubicBezTo>
                <a:cubicBezTo>
                  <a:pt x="7638" y="8402"/>
                  <a:pt x="7734" y="8359"/>
                  <a:pt x="7798" y="8327"/>
                </a:cubicBezTo>
                <a:cubicBezTo>
                  <a:pt x="7895" y="8284"/>
                  <a:pt x="7948" y="8273"/>
                  <a:pt x="8088" y="8252"/>
                </a:cubicBezTo>
                <a:cubicBezTo>
                  <a:pt x="8184" y="8252"/>
                  <a:pt x="8270" y="8230"/>
                  <a:pt x="8270" y="8230"/>
                </a:cubicBezTo>
                <a:cubicBezTo>
                  <a:pt x="8270" y="8220"/>
                  <a:pt x="8356" y="8209"/>
                  <a:pt x="8442" y="8199"/>
                </a:cubicBezTo>
                <a:cubicBezTo>
                  <a:pt x="8582" y="8199"/>
                  <a:pt x="8603" y="8199"/>
                  <a:pt x="8625" y="8220"/>
                </a:cubicBezTo>
                <a:cubicBezTo>
                  <a:pt x="8646" y="8242"/>
                  <a:pt x="8678" y="8242"/>
                  <a:pt x="8742" y="8242"/>
                </a:cubicBezTo>
                <a:cubicBezTo>
                  <a:pt x="8882" y="8242"/>
                  <a:pt x="9150" y="8284"/>
                  <a:pt x="9290" y="8327"/>
                </a:cubicBezTo>
                <a:cubicBezTo>
                  <a:pt x="9343" y="8349"/>
                  <a:pt x="9440" y="8370"/>
                  <a:pt x="9493" y="8381"/>
                </a:cubicBezTo>
                <a:cubicBezTo>
                  <a:pt x="9557" y="8392"/>
                  <a:pt x="9579" y="8413"/>
                  <a:pt x="9590" y="8435"/>
                </a:cubicBezTo>
                <a:cubicBezTo>
                  <a:pt x="9590" y="8456"/>
                  <a:pt x="9622" y="8488"/>
                  <a:pt x="9654" y="8520"/>
                </a:cubicBezTo>
                <a:cubicBezTo>
                  <a:pt x="9686" y="8552"/>
                  <a:pt x="9729" y="8606"/>
                  <a:pt x="9750" y="8638"/>
                </a:cubicBezTo>
                <a:cubicBezTo>
                  <a:pt x="9762" y="8671"/>
                  <a:pt x="9805" y="8724"/>
                  <a:pt x="9836" y="8767"/>
                </a:cubicBezTo>
                <a:cubicBezTo>
                  <a:pt x="9869" y="8799"/>
                  <a:pt x="9901" y="8853"/>
                  <a:pt x="9901" y="8885"/>
                </a:cubicBezTo>
                <a:cubicBezTo>
                  <a:pt x="9912" y="8907"/>
                  <a:pt x="9922" y="8938"/>
                  <a:pt x="9933" y="8949"/>
                </a:cubicBezTo>
                <a:cubicBezTo>
                  <a:pt x="9944" y="8949"/>
                  <a:pt x="9955" y="8981"/>
                  <a:pt x="9955" y="9014"/>
                </a:cubicBezTo>
                <a:cubicBezTo>
                  <a:pt x="9955" y="9046"/>
                  <a:pt x="9976" y="9110"/>
                  <a:pt x="9998" y="9153"/>
                </a:cubicBezTo>
                <a:cubicBezTo>
                  <a:pt x="10019" y="9207"/>
                  <a:pt x="10041" y="9260"/>
                  <a:pt x="10041" y="9271"/>
                </a:cubicBezTo>
                <a:cubicBezTo>
                  <a:pt x="10041" y="9314"/>
                  <a:pt x="9944" y="9550"/>
                  <a:pt x="9922" y="9572"/>
                </a:cubicBezTo>
                <a:cubicBezTo>
                  <a:pt x="9901" y="9582"/>
                  <a:pt x="9879" y="9625"/>
                  <a:pt x="9858" y="9657"/>
                </a:cubicBezTo>
                <a:cubicBezTo>
                  <a:pt x="9826" y="9743"/>
                  <a:pt x="9708" y="9861"/>
                  <a:pt x="9654" y="9872"/>
                </a:cubicBezTo>
                <a:cubicBezTo>
                  <a:pt x="9633" y="9882"/>
                  <a:pt x="9611" y="9904"/>
                  <a:pt x="9600" y="9925"/>
                </a:cubicBezTo>
                <a:cubicBezTo>
                  <a:pt x="9579" y="9979"/>
                  <a:pt x="9514" y="10022"/>
                  <a:pt x="9429" y="10022"/>
                </a:cubicBezTo>
                <a:cubicBezTo>
                  <a:pt x="9386" y="10022"/>
                  <a:pt x="9300" y="10044"/>
                  <a:pt x="9247" y="10065"/>
                </a:cubicBezTo>
                <a:cubicBezTo>
                  <a:pt x="9200" y="10078"/>
                  <a:pt x="9171" y="10087"/>
                  <a:pt x="9152" y="10087"/>
                </a:cubicBezTo>
                <a:cubicBezTo>
                  <a:pt x="9140" y="10087"/>
                  <a:pt x="9133" y="10084"/>
                  <a:pt x="9128" y="10075"/>
                </a:cubicBezTo>
                <a:cubicBezTo>
                  <a:pt x="9107" y="10065"/>
                  <a:pt x="9054" y="10065"/>
                  <a:pt x="8957" y="10065"/>
                </a:cubicBezTo>
                <a:cubicBezTo>
                  <a:pt x="8849" y="10065"/>
                  <a:pt x="8796" y="10065"/>
                  <a:pt x="8764" y="10044"/>
                </a:cubicBezTo>
                <a:cubicBezTo>
                  <a:pt x="8732" y="10022"/>
                  <a:pt x="8699" y="10011"/>
                  <a:pt x="8689" y="10011"/>
                </a:cubicBezTo>
                <a:cubicBezTo>
                  <a:pt x="8646" y="10011"/>
                  <a:pt x="8367" y="9872"/>
                  <a:pt x="8324" y="9818"/>
                </a:cubicBezTo>
                <a:cubicBezTo>
                  <a:pt x="8249" y="9743"/>
                  <a:pt x="8174" y="9603"/>
                  <a:pt x="8142" y="9475"/>
                </a:cubicBezTo>
                <a:cubicBezTo>
                  <a:pt x="8120" y="9379"/>
                  <a:pt x="8120" y="9367"/>
                  <a:pt x="8142" y="9324"/>
                </a:cubicBezTo>
                <a:cubicBezTo>
                  <a:pt x="8184" y="9271"/>
                  <a:pt x="8389" y="9121"/>
                  <a:pt x="8463" y="9089"/>
                </a:cubicBezTo>
                <a:cubicBezTo>
                  <a:pt x="8496" y="9078"/>
                  <a:pt x="8539" y="9078"/>
                  <a:pt x="8549" y="9078"/>
                </a:cubicBezTo>
                <a:cubicBezTo>
                  <a:pt x="8555" y="9081"/>
                  <a:pt x="8562" y="9082"/>
                  <a:pt x="8571" y="9082"/>
                </a:cubicBezTo>
                <a:cubicBezTo>
                  <a:pt x="8594" y="9082"/>
                  <a:pt x="8628" y="9073"/>
                  <a:pt x="8668" y="9057"/>
                </a:cubicBezTo>
                <a:cubicBezTo>
                  <a:pt x="8709" y="9039"/>
                  <a:pt x="8731" y="9031"/>
                  <a:pt x="8756" y="9031"/>
                </a:cubicBezTo>
                <a:cubicBezTo>
                  <a:pt x="8777" y="9031"/>
                  <a:pt x="8801" y="9036"/>
                  <a:pt x="8839" y="9046"/>
                </a:cubicBezTo>
                <a:cubicBezTo>
                  <a:pt x="8914" y="9067"/>
                  <a:pt x="8946" y="9089"/>
                  <a:pt x="8989" y="9143"/>
                </a:cubicBezTo>
                <a:cubicBezTo>
                  <a:pt x="9054" y="9207"/>
                  <a:pt x="9161" y="9432"/>
                  <a:pt x="9161" y="9475"/>
                </a:cubicBezTo>
                <a:cubicBezTo>
                  <a:pt x="9161" y="9486"/>
                  <a:pt x="9139" y="9507"/>
                  <a:pt x="9118" y="9518"/>
                </a:cubicBezTo>
                <a:cubicBezTo>
                  <a:pt x="9099" y="9532"/>
                  <a:pt x="9089" y="9540"/>
                  <a:pt x="9075" y="9540"/>
                </a:cubicBezTo>
                <a:cubicBezTo>
                  <a:pt x="9057" y="9540"/>
                  <a:pt x="9033" y="9527"/>
                  <a:pt x="8978" y="9496"/>
                </a:cubicBezTo>
                <a:cubicBezTo>
                  <a:pt x="8925" y="9464"/>
                  <a:pt x="8849" y="9443"/>
                  <a:pt x="8807" y="9432"/>
                </a:cubicBezTo>
                <a:cubicBezTo>
                  <a:pt x="8732" y="9432"/>
                  <a:pt x="8721" y="9432"/>
                  <a:pt x="8656" y="9496"/>
                </a:cubicBezTo>
                <a:lnTo>
                  <a:pt x="8582" y="9560"/>
                </a:lnTo>
                <a:lnTo>
                  <a:pt x="8613" y="9603"/>
                </a:lnTo>
                <a:cubicBezTo>
                  <a:pt x="8635" y="9636"/>
                  <a:pt x="8646" y="9668"/>
                  <a:pt x="8635" y="9689"/>
                </a:cubicBezTo>
                <a:cubicBezTo>
                  <a:pt x="8625" y="9722"/>
                  <a:pt x="8635" y="9732"/>
                  <a:pt x="8775" y="9839"/>
                </a:cubicBezTo>
                <a:cubicBezTo>
                  <a:pt x="8871" y="9915"/>
                  <a:pt x="8914" y="9936"/>
                  <a:pt x="8957" y="9936"/>
                </a:cubicBezTo>
                <a:cubicBezTo>
                  <a:pt x="8989" y="9936"/>
                  <a:pt x="9021" y="9936"/>
                  <a:pt x="9032" y="9947"/>
                </a:cubicBezTo>
                <a:cubicBezTo>
                  <a:pt x="9036" y="9954"/>
                  <a:pt x="9049" y="9957"/>
                  <a:pt x="9068" y="9957"/>
                </a:cubicBezTo>
                <a:cubicBezTo>
                  <a:pt x="9105" y="9957"/>
                  <a:pt x="9165" y="9943"/>
                  <a:pt x="9214" y="9915"/>
                </a:cubicBezTo>
                <a:cubicBezTo>
                  <a:pt x="9247" y="9904"/>
                  <a:pt x="9279" y="9882"/>
                  <a:pt x="9300" y="9882"/>
                </a:cubicBezTo>
                <a:cubicBezTo>
                  <a:pt x="9343" y="9882"/>
                  <a:pt x="9536" y="9689"/>
                  <a:pt x="9536" y="9646"/>
                </a:cubicBezTo>
                <a:cubicBezTo>
                  <a:pt x="9536" y="9593"/>
                  <a:pt x="9557" y="9560"/>
                  <a:pt x="9579" y="9560"/>
                </a:cubicBezTo>
                <a:cubicBezTo>
                  <a:pt x="9590" y="9560"/>
                  <a:pt x="9600" y="9539"/>
                  <a:pt x="9600" y="9518"/>
                </a:cubicBezTo>
                <a:cubicBezTo>
                  <a:pt x="9600" y="9453"/>
                  <a:pt x="9557" y="9250"/>
                  <a:pt x="9536" y="9228"/>
                </a:cubicBezTo>
                <a:cubicBezTo>
                  <a:pt x="9526" y="9217"/>
                  <a:pt x="9514" y="9164"/>
                  <a:pt x="9493" y="9110"/>
                </a:cubicBezTo>
                <a:cubicBezTo>
                  <a:pt x="9472" y="9014"/>
                  <a:pt x="9450" y="8971"/>
                  <a:pt x="9407" y="8971"/>
                </a:cubicBezTo>
                <a:cubicBezTo>
                  <a:pt x="9397" y="8971"/>
                  <a:pt x="9354" y="8938"/>
                  <a:pt x="9321" y="8907"/>
                </a:cubicBezTo>
                <a:cubicBezTo>
                  <a:pt x="9290" y="8864"/>
                  <a:pt x="9247" y="8831"/>
                  <a:pt x="9225" y="8831"/>
                </a:cubicBezTo>
                <a:cubicBezTo>
                  <a:pt x="9193" y="8821"/>
                  <a:pt x="9182" y="8810"/>
                  <a:pt x="9182" y="8778"/>
                </a:cubicBezTo>
                <a:cubicBezTo>
                  <a:pt x="9171" y="8692"/>
                  <a:pt x="9097" y="8638"/>
                  <a:pt x="8968" y="8606"/>
                </a:cubicBezTo>
                <a:cubicBezTo>
                  <a:pt x="8904" y="8595"/>
                  <a:pt x="8828" y="8585"/>
                  <a:pt x="8796" y="8585"/>
                </a:cubicBezTo>
                <a:lnTo>
                  <a:pt x="8699" y="8585"/>
                </a:lnTo>
                <a:cubicBezTo>
                  <a:pt x="8678" y="8585"/>
                  <a:pt x="8635" y="8595"/>
                  <a:pt x="8603" y="8617"/>
                </a:cubicBezTo>
                <a:cubicBezTo>
                  <a:pt x="8571" y="8638"/>
                  <a:pt x="8528" y="8638"/>
                  <a:pt x="8517" y="8638"/>
                </a:cubicBezTo>
                <a:cubicBezTo>
                  <a:pt x="8515" y="8637"/>
                  <a:pt x="8511" y="8636"/>
                  <a:pt x="8508" y="8636"/>
                </a:cubicBezTo>
                <a:cubicBezTo>
                  <a:pt x="8480" y="8636"/>
                  <a:pt x="8420" y="8669"/>
                  <a:pt x="8335" y="8735"/>
                </a:cubicBezTo>
                <a:cubicBezTo>
                  <a:pt x="8292" y="8756"/>
                  <a:pt x="8238" y="8778"/>
                  <a:pt x="8206" y="8778"/>
                </a:cubicBezTo>
                <a:cubicBezTo>
                  <a:pt x="8184" y="8778"/>
                  <a:pt x="8153" y="8788"/>
                  <a:pt x="8142" y="8810"/>
                </a:cubicBezTo>
                <a:cubicBezTo>
                  <a:pt x="8131" y="8821"/>
                  <a:pt x="8088" y="8853"/>
                  <a:pt x="8056" y="8874"/>
                </a:cubicBezTo>
                <a:cubicBezTo>
                  <a:pt x="8013" y="8895"/>
                  <a:pt x="7938" y="8981"/>
                  <a:pt x="7884" y="9057"/>
                </a:cubicBezTo>
                <a:cubicBezTo>
                  <a:pt x="7798" y="9164"/>
                  <a:pt x="7788" y="9196"/>
                  <a:pt x="7788" y="9250"/>
                </a:cubicBezTo>
                <a:cubicBezTo>
                  <a:pt x="7788" y="9282"/>
                  <a:pt x="7777" y="9324"/>
                  <a:pt x="7767" y="9324"/>
                </a:cubicBezTo>
                <a:cubicBezTo>
                  <a:pt x="7755" y="9324"/>
                  <a:pt x="7755" y="9357"/>
                  <a:pt x="7755" y="9389"/>
                </a:cubicBezTo>
                <a:cubicBezTo>
                  <a:pt x="7755" y="9421"/>
                  <a:pt x="7745" y="9443"/>
                  <a:pt x="7734" y="9443"/>
                </a:cubicBezTo>
                <a:cubicBezTo>
                  <a:pt x="7691" y="9443"/>
                  <a:pt x="7745" y="9668"/>
                  <a:pt x="7841" y="9861"/>
                </a:cubicBezTo>
                <a:cubicBezTo>
                  <a:pt x="7884" y="9958"/>
                  <a:pt x="7917" y="10011"/>
                  <a:pt x="7948" y="10022"/>
                </a:cubicBezTo>
                <a:cubicBezTo>
                  <a:pt x="7991" y="10044"/>
                  <a:pt x="8013" y="10065"/>
                  <a:pt x="8163" y="10204"/>
                </a:cubicBezTo>
                <a:cubicBezTo>
                  <a:pt x="8217" y="10247"/>
                  <a:pt x="8260" y="10290"/>
                  <a:pt x="8270" y="10290"/>
                </a:cubicBezTo>
                <a:cubicBezTo>
                  <a:pt x="8281" y="10290"/>
                  <a:pt x="8324" y="10311"/>
                  <a:pt x="8367" y="10333"/>
                </a:cubicBezTo>
                <a:cubicBezTo>
                  <a:pt x="8420" y="10354"/>
                  <a:pt x="8474" y="10376"/>
                  <a:pt x="8506" y="10376"/>
                </a:cubicBezTo>
                <a:cubicBezTo>
                  <a:pt x="8528" y="10376"/>
                  <a:pt x="8592" y="10397"/>
                  <a:pt x="8646" y="10419"/>
                </a:cubicBezTo>
                <a:cubicBezTo>
                  <a:pt x="8711" y="10451"/>
                  <a:pt x="8727" y="10466"/>
                  <a:pt x="8811" y="10466"/>
                </a:cubicBezTo>
                <a:cubicBezTo>
                  <a:pt x="8838" y="10466"/>
                  <a:pt x="8871" y="10464"/>
                  <a:pt x="8914" y="10461"/>
                </a:cubicBezTo>
                <a:cubicBezTo>
                  <a:pt x="9011" y="10451"/>
                  <a:pt x="9118" y="10440"/>
                  <a:pt x="9161" y="10430"/>
                </a:cubicBezTo>
                <a:cubicBezTo>
                  <a:pt x="9192" y="10417"/>
                  <a:pt x="9213" y="10412"/>
                  <a:pt x="9229" y="10412"/>
                </a:cubicBezTo>
                <a:cubicBezTo>
                  <a:pt x="9239" y="10412"/>
                  <a:pt x="9248" y="10414"/>
                  <a:pt x="9257" y="10419"/>
                </a:cubicBezTo>
                <a:cubicBezTo>
                  <a:pt x="9265" y="10427"/>
                  <a:pt x="9274" y="10430"/>
                  <a:pt x="9283" y="10430"/>
                </a:cubicBezTo>
                <a:cubicBezTo>
                  <a:pt x="9298" y="10430"/>
                  <a:pt x="9317" y="10421"/>
                  <a:pt x="9343" y="10408"/>
                </a:cubicBezTo>
                <a:cubicBezTo>
                  <a:pt x="9364" y="10397"/>
                  <a:pt x="9418" y="10387"/>
                  <a:pt x="9440" y="10387"/>
                </a:cubicBezTo>
                <a:cubicBezTo>
                  <a:pt x="9472" y="10387"/>
                  <a:pt x="9504" y="10376"/>
                  <a:pt x="9526" y="10354"/>
                </a:cubicBezTo>
                <a:cubicBezTo>
                  <a:pt x="9569" y="10322"/>
                  <a:pt x="9654" y="10290"/>
                  <a:pt x="9708" y="10290"/>
                </a:cubicBezTo>
                <a:cubicBezTo>
                  <a:pt x="9729" y="10290"/>
                  <a:pt x="9762" y="10268"/>
                  <a:pt x="9783" y="10247"/>
                </a:cubicBezTo>
                <a:cubicBezTo>
                  <a:pt x="9793" y="10237"/>
                  <a:pt x="9847" y="10204"/>
                  <a:pt x="9879" y="10194"/>
                </a:cubicBezTo>
                <a:cubicBezTo>
                  <a:pt x="9955" y="10172"/>
                  <a:pt x="10008" y="10129"/>
                  <a:pt x="10008" y="10108"/>
                </a:cubicBezTo>
                <a:cubicBezTo>
                  <a:pt x="10008" y="10075"/>
                  <a:pt x="10051" y="10044"/>
                  <a:pt x="10105" y="10032"/>
                </a:cubicBezTo>
                <a:cubicBezTo>
                  <a:pt x="10169" y="10022"/>
                  <a:pt x="10180" y="10011"/>
                  <a:pt x="10319" y="9722"/>
                </a:cubicBezTo>
                <a:cubicBezTo>
                  <a:pt x="10373" y="9603"/>
                  <a:pt x="10405" y="9529"/>
                  <a:pt x="10405" y="9475"/>
                </a:cubicBezTo>
                <a:cubicBezTo>
                  <a:pt x="10405" y="9432"/>
                  <a:pt x="10415" y="9367"/>
                  <a:pt x="10427" y="9346"/>
                </a:cubicBezTo>
                <a:cubicBezTo>
                  <a:pt x="10427" y="9324"/>
                  <a:pt x="10427" y="9282"/>
                  <a:pt x="10415" y="9260"/>
                </a:cubicBezTo>
                <a:cubicBezTo>
                  <a:pt x="10405" y="9228"/>
                  <a:pt x="10405" y="9217"/>
                  <a:pt x="10427" y="9185"/>
                </a:cubicBezTo>
                <a:lnTo>
                  <a:pt x="10458" y="9143"/>
                </a:lnTo>
                <a:lnTo>
                  <a:pt x="10405" y="9024"/>
                </a:lnTo>
                <a:cubicBezTo>
                  <a:pt x="10373" y="8960"/>
                  <a:pt x="10351" y="8885"/>
                  <a:pt x="10351" y="8864"/>
                </a:cubicBezTo>
                <a:cubicBezTo>
                  <a:pt x="10351" y="8842"/>
                  <a:pt x="10330" y="8799"/>
                  <a:pt x="10298" y="8756"/>
                </a:cubicBezTo>
                <a:cubicBezTo>
                  <a:pt x="10244" y="8671"/>
                  <a:pt x="10126" y="8466"/>
                  <a:pt x="10094" y="8402"/>
                </a:cubicBezTo>
                <a:cubicBezTo>
                  <a:pt x="10072" y="8370"/>
                  <a:pt x="10051" y="8349"/>
                  <a:pt x="10029" y="8338"/>
                </a:cubicBezTo>
                <a:cubicBezTo>
                  <a:pt x="10008" y="8327"/>
                  <a:pt x="9986" y="8306"/>
                  <a:pt x="9986" y="8295"/>
                </a:cubicBezTo>
                <a:cubicBezTo>
                  <a:pt x="9986" y="8284"/>
                  <a:pt x="9933" y="8252"/>
                  <a:pt x="9869" y="8220"/>
                </a:cubicBezTo>
                <a:cubicBezTo>
                  <a:pt x="9793" y="8188"/>
                  <a:pt x="9750" y="8156"/>
                  <a:pt x="9750" y="8145"/>
                </a:cubicBezTo>
                <a:cubicBezTo>
                  <a:pt x="9750" y="8123"/>
                  <a:pt x="9740" y="8113"/>
                  <a:pt x="9719" y="8113"/>
                </a:cubicBezTo>
                <a:cubicBezTo>
                  <a:pt x="9708" y="8113"/>
                  <a:pt x="9686" y="8102"/>
                  <a:pt x="9686" y="8080"/>
                </a:cubicBezTo>
                <a:cubicBezTo>
                  <a:pt x="9676" y="8048"/>
                  <a:pt x="9643" y="8027"/>
                  <a:pt x="9579" y="8006"/>
                </a:cubicBezTo>
                <a:cubicBezTo>
                  <a:pt x="9536" y="7994"/>
                  <a:pt x="9483" y="7973"/>
                  <a:pt x="9461" y="7973"/>
                </a:cubicBezTo>
                <a:cubicBezTo>
                  <a:pt x="9450" y="7963"/>
                  <a:pt x="9397" y="7952"/>
                  <a:pt x="9354" y="7930"/>
                </a:cubicBezTo>
                <a:cubicBezTo>
                  <a:pt x="9321" y="7930"/>
                  <a:pt x="9279" y="7909"/>
                  <a:pt x="9268" y="7909"/>
                </a:cubicBezTo>
                <a:cubicBezTo>
                  <a:pt x="9257" y="7898"/>
                  <a:pt x="9214" y="7887"/>
                  <a:pt x="9161" y="7887"/>
                </a:cubicBezTo>
                <a:cubicBezTo>
                  <a:pt x="9118" y="7877"/>
                  <a:pt x="9064" y="7866"/>
                  <a:pt x="9064" y="7855"/>
                </a:cubicBezTo>
                <a:cubicBezTo>
                  <a:pt x="9054" y="7844"/>
                  <a:pt x="9021" y="7844"/>
                  <a:pt x="9000" y="7844"/>
                </a:cubicBezTo>
                <a:cubicBezTo>
                  <a:pt x="8978" y="7844"/>
                  <a:pt x="8946" y="7834"/>
                  <a:pt x="8946" y="7823"/>
                </a:cubicBezTo>
                <a:cubicBezTo>
                  <a:pt x="8935" y="7813"/>
                  <a:pt x="8904" y="7813"/>
                  <a:pt x="8849" y="7813"/>
                </a:cubicBezTo>
                <a:cubicBezTo>
                  <a:pt x="8807" y="7823"/>
                  <a:pt x="8592" y="7823"/>
                  <a:pt x="8389" y="7834"/>
                </a:cubicBezTo>
                <a:cubicBezTo>
                  <a:pt x="8142" y="7844"/>
                  <a:pt x="7991" y="7844"/>
                  <a:pt x="7981" y="7855"/>
                </a:cubicBezTo>
                <a:cubicBezTo>
                  <a:pt x="7970" y="7866"/>
                  <a:pt x="7938" y="7877"/>
                  <a:pt x="7906" y="7887"/>
                </a:cubicBezTo>
                <a:cubicBezTo>
                  <a:pt x="7777" y="7887"/>
                  <a:pt x="7734" y="7898"/>
                  <a:pt x="7681" y="7930"/>
                </a:cubicBezTo>
                <a:cubicBezTo>
                  <a:pt x="7648" y="7952"/>
                  <a:pt x="7595" y="7973"/>
                  <a:pt x="7552" y="7984"/>
                </a:cubicBezTo>
                <a:cubicBezTo>
                  <a:pt x="7434" y="7994"/>
                  <a:pt x="7326" y="8059"/>
                  <a:pt x="7316" y="8113"/>
                </a:cubicBezTo>
                <a:cubicBezTo>
                  <a:pt x="7305" y="8166"/>
                  <a:pt x="7305" y="8166"/>
                  <a:pt x="7219" y="8166"/>
                </a:cubicBezTo>
                <a:cubicBezTo>
                  <a:pt x="7187" y="8177"/>
                  <a:pt x="7166" y="8188"/>
                  <a:pt x="7133" y="8242"/>
                </a:cubicBezTo>
                <a:cubicBezTo>
                  <a:pt x="7112" y="8284"/>
                  <a:pt x="7080" y="8327"/>
                  <a:pt x="7069" y="8338"/>
                </a:cubicBezTo>
                <a:cubicBezTo>
                  <a:pt x="7047" y="8359"/>
                  <a:pt x="7026" y="8392"/>
                  <a:pt x="7026" y="8423"/>
                </a:cubicBezTo>
                <a:cubicBezTo>
                  <a:pt x="7016" y="8466"/>
                  <a:pt x="7005" y="8478"/>
                  <a:pt x="6973" y="8488"/>
                </a:cubicBezTo>
                <a:cubicBezTo>
                  <a:pt x="6951" y="8488"/>
                  <a:pt x="6919" y="8520"/>
                  <a:pt x="6887" y="8563"/>
                </a:cubicBezTo>
                <a:cubicBezTo>
                  <a:pt x="6854" y="8606"/>
                  <a:pt x="6823" y="8659"/>
                  <a:pt x="6801" y="8671"/>
                </a:cubicBezTo>
                <a:cubicBezTo>
                  <a:pt x="6683" y="8788"/>
                  <a:pt x="6608" y="8960"/>
                  <a:pt x="6608" y="9121"/>
                </a:cubicBezTo>
                <a:cubicBezTo>
                  <a:pt x="6608" y="9143"/>
                  <a:pt x="6608" y="9174"/>
                  <a:pt x="6597" y="9174"/>
                </a:cubicBezTo>
                <a:cubicBezTo>
                  <a:pt x="6587" y="9174"/>
                  <a:pt x="6575" y="9196"/>
                  <a:pt x="6587" y="9260"/>
                </a:cubicBezTo>
                <a:cubicBezTo>
                  <a:pt x="6597" y="9303"/>
                  <a:pt x="6587" y="9400"/>
                  <a:pt x="6587" y="9464"/>
                </a:cubicBezTo>
                <a:cubicBezTo>
                  <a:pt x="6565" y="9572"/>
                  <a:pt x="6565" y="9582"/>
                  <a:pt x="6597" y="9636"/>
                </a:cubicBezTo>
                <a:cubicBezTo>
                  <a:pt x="6618" y="9657"/>
                  <a:pt x="6630" y="9700"/>
                  <a:pt x="6630" y="9711"/>
                </a:cubicBezTo>
                <a:cubicBezTo>
                  <a:pt x="6630" y="9732"/>
                  <a:pt x="6661" y="9775"/>
                  <a:pt x="6694" y="9818"/>
                </a:cubicBezTo>
                <a:cubicBezTo>
                  <a:pt x="6737" y="9872"/>
                  <a:pt x="6747" y="9893"/>
                  <a:pt x="6737" y="9936"/>
                </a:cubicBezTo>
                <a:cubicBezTo>
                  <a:pt x="6726" y="9990"/>
                  <a:pt x="6737" y="10001"/>
                  <a:pt x="6769" y="10022"/>
                </a:cubicBezTo>
                <a:cubicBezTo>
                  <a:pt x="6930" y="10140"/>
                  <a:pt x="6962" y="10161"/>
                  <a:pt x="6951" y="10194"/>
                </a:cubicBezTo>
                <a:cubicBezTo>
                  <a:pt x="6940" y="10225"/>
                  <a:pt x="6962" y="10247"/>
                  <a:pt x="7059" y="10301"/>
                </a:cubicBezTo>
                <a:cubicBezTo>
                  <a:pt x="7102" y="10322"/>
                  <a:pt x="7133" y="10354"/>
                  <a:pt x="7144" y="10376"/>
                </a:cubicBezTo>
                <a:cubicBezTo>
                  <a:pt x="7155" y="10387"/>
                  <a:pt x="7198" y="10419"/>
                  <a:pt x="7241" y="10430"/>
                </a:cubicBezTo>
                <a:cubicBezTo>
                  <a:pt x="7283" y="10451"/>
                  <a:pt x="7348" y="10494"/>
                  <a:pt x="7380" y="10526"/>
                </a:cubicBezTo>
                <a:cubicBezTo>
                  <a:pt x="7423" y="10547"/>
                  <a:pt x="7488" y="10590"/>
                  <a:pt x="7519" y="10601"/>
                </a:cubicBezTo>
                <a:cubicBezTo>
                  <a:pt x="7562" y="10612"/>
                  <a:pt x="7627" y="10644"/>
                  <a:pt x="7670" y="10676"/>
                </a:cubicBezTo>
                <a:cubicBezTo>
                  <a:pt x="7702" y="10709"/>
                  <a:pt x="7745" y="10730"/>
                  <a:pt x="7755" y="10730"/>
                </a:cubicBezTo>
                <a:cubicBezTo>
                  <a:pt x="7809" y="10730"/>
                  <a:pt x="7895" y="10762"/>
                  <a:pt x="7927" y="10794"/>
                </a:cubicBezTo>
                <a:cubicBezTo>
                  <a:pt x="7948" y="10816"/>
                  <a:pt x="7981" y="10837"/>
                  <a:pt x="8013" y="10837"/>
                </a:cubicBezTo>
                <a:cubicBezTo>
                  <a:pt x="8067" y="10837"/>
                  <a:pt x="8120" y="10869"/>
                  <a:pt x="8196" y="10923"/>
                </a:cubicBezTo>
                <a:cubicBezTo>
                  <a:pt x="8249" y="10955"/>
                  <a:pt x="8270" y="10966"/>
                  <a:pt x="8335" y="10966"/>
                </a:cubicBezTo>
                <a:cubicBezTo>
                  <a:pt x="8420" y="10966"/>
                  <a:pt x="8517" y="10998"/>
                  <a:pt x="8646" y="11062"/>
                </a:cubicBezTo>
                <a:cubicBezTo>
                  <a:pt x="8703" y="11095"/>
                  <a:pt x="8729" y="11109"/>
                  <a:pt x="8772" y="11109"/>
                </a:cubicBezTo>
                <a:cubicBezTo>
                  <a:pt x="8785" y="11109"/>
                  <a:pt x="8800" y="11108"/>
                  <a:pt x="8818" y="11105"/>
                </a:cubicBezTo>
                <a:cubicBezTo>
                  <a:pt x="8839" y="11101"/>
                  <a:pt x="8858" y="11098"/>
                  <a:pt x="8874" y="11098"/>
                </a:cubicBezTo>
                <a:cubicBezTo>
                  <a:pt x="8897" y="11098"/>
                  <a:pt x="8917" y="11104"/>
                  <a:pt x="8935" y="11116"/>
                </a:cubicBezTo>
                <a:cubicBezTo>
                  <a:pt x="8957" y="11127"/>
                  <a:pt x="8970" y="11132"/>
                  <a:pt x="8989" y="11132"/>
                </a:cubicBezTo>
                <a:cubicBezTo>
                  <a:pt x="9008" y="11132"/>
                  <a:pt x="9032" y="11127"/>
                  <a:pt x="9075" y="11116"/>
                </a:cubicBezTo>
                <a:cubicBezTo>
                  <a:pt x="9128" y="11095"/>
                  <a:pt x="9225" y="11084"/>
                  <a:pt x="9290" y="11073"/>
                </a:cubicBezTo>
                <a:cubicBezTo>
                  <a:pt x="9364" y="11073"/>
                  <a:pt x="9418" y="11052"/>
                  <a:pt x="9472" y="11030"/>
                </a:cubicBezTo>
                <a:cubicBezTo>
                  <a:pt x="9504" y="11009"/>
                  <a:pt x="9557" y="10987"/>
                  <a:pt x="9590" y="10987"/>
                </a:cubicBezTo>
                <a:cubicBezTo>
                  <a:pt x="9665" y="10987"/>
                  <a:pt x="9901" y="10880"/>
                  <a:pt x="9944" y="10826"/>
                </a:cubicBezTo>
                <a:cubicBezTo>
                  <a:pt x="9965" y="10794"/>
                  <a:pt x="9986" y="10773"/>
                  <a:pt x="10008" y="10773"/>
                </a:cubicBezTo>
                <a:cubicBezTo>
                  <a:pt x="10019" y="10773"/>
                  <a:pt x="10072" y="10752"/>
                  <a:pt x="10105" y="10719"/>
                </a:cubicBezTo>
                <a:cubicBezTo>
                  <a:pt x="10148" y="10697"/>
                  <a:pt x="10212" y="10655"/>
                  <a:pt x="10244" y="10633"/>
                </a:cubicBezTo>
                <a:cubicBezTo>
                  <a:pt x="10298" y="10601"/>
                  <a:pt x="10319" y="10590"/>
                  <a:pt x="10319" y="10558"/>
                </a:cubicBezTo>
                <a:cubicBezTo>
                  <a:pt x="10319" y="10516"/>
                  <a:pt x="10330" y="10504"/>
                  <a:pt x="10362" y="10504"/>
                </a:cubicBezTo>
                <a:cubicBezTo>
                  <a:pt x="10394" y="10504"/>
                  <a:pt x="10427" y="10483"/>
                  <a:pt x="10470" y="10419"/>
                </a:cubicBezTo>
                <a:cubicBezTo>
                  <a:pt x="10501" y="10376"/>
                  <a:pt x="10544" y="10344"/>
                  <a:pt x="10555" y="10344"/>
                </a:cubicBezTo>
                <a:cubicBezTo>
                  <a:pt x="10566" y="10344"/>
                  <a:pt x="10587" y="10311"/>
                  <a:pt x="10598" y="10280"/>
                </a:cubicBezTo>
                <a:cubicBezTo>
                  <a:pt x="10620" y="10247"/>
                  <a:pt x="10651" y="10194"/>
                  <a:pt x="10684" y="10161"/>
                </a:cubicBezTo>
                <a:cubicBezTo>
                  <a:pt x="10737" y="10097"/>
                  <a:pt x="10780" y="10044"/>
                  <a:pt x="10920" y="9754"/>
                </a:cubicBezTo>
                <a:cubicBezTo>
                  <a:pt x="10973" y="9636"/>
                  <a:pt x="11016" y="9582"/>
                  <a:pt x="11059" y="9572"/>
                </a:cubicBezTo>
                <a:cubicBezTo>
                  <a:pt x="11102" y="9550"/>
                  <a:pt x="11123" y="9475"/>
                  <a:pt x="11123" y="9367"/>
                </a:cubicBezTo>
                <a:cubicBezTo>
                  <a:pt x="11123" y="9303"/>
                  <a:pt x="11135" y="9282"/>
                  <a:pt x="11156" y="9271"/>
                </a:cubicBezTo>
                <a:cubicBezTo>
                  <a:pt x="11177" y="9260"/>
                  <a:pt x="11177" y="9228"/>
                  <a:pt x="11177" y="9121"/>
                </a:cubicBezTo>
                <a:cubicBezTo>
                  <a:pt x="11177" y="9046"/>
                  <a:pt x="11188" y="8981"/>
                  <a:pt x="11188" y="8960"/>
                </a:cubicBezTo>
                <a:cubicBezTo>
                  <a:pt x="11209" y="8938"/>
                  <a:pt x="11199" y="8907"/>
                  <a:pt x="11166" y="8788"/>
                </a:cubicBezTo>
                <a:cubicBezTo>
                  <a:pt x="11113" y="8574"/>
                  <a:pt x="11113" y="8552"/>
                  <a:pt x="11135" y="8520"/>
                </a:cubicBezTo>
                <a:cubicBezTo>
                  <a:pt x="11145" y="8499"/>
                  <a:pt x="11145" y="8478"/>
                  <a:pt x="11092" y="8402"/>
                </a:cubicBezTo>
                <a:cubicBezTo>
                  <a:pt x="11059" y="8359"/>
                  <a:pt x="11027" y="8306"/>
                  <a:pt x="11027" y="8295"/>
                </a:cubicBezTo>
                <a:cubicBezTo>
                  <a:pt x="11027" y="8295"/>
                  <a:pt x="11016" y="8273"/>
                  <a:pt x="10995" y="8252"/>
                </a:cubicBezTo>
                <a:cubicBezTo>
                  <a:pt x="10963" y="8220"/>
                  <a:pt x="10887" y="8080"/>
                  <a:pt x="10887" y="8048"/>
                </a:cubicBezTo>
                <a:cubicBezTo>
                  <a:pt x="10887" y="8037"/>
                  <a:pt x="10845" y="7994"/>
                  <a:pt x="10802" y="7941"/>
                </a:cubicBezTo>
                <a:cubicBezTo>
                  <a:pt x="10759" y="7898"/>
                  <a:pt x="10706" y="7823"/>
                  <a:pt x="10694" y="7801"/>
                </a:cubicBezTo>
                <a:cubicBezTo>
                  <a:pt x="10684" y="7770"/>
                  <a:pt x="10641" y="7727"/>
                  <a:pt x="10609" y="7705"/>
                </a:cubicBezTo>
                <a:cubicBezTo>
                  <a:pt x="10577" y="7684"/>
                  <a:pt x="10512" y="7619"/>
                  <a:pt x="10458" y="7577"/>
                </a:cubicBezTo>
                <a:cubicBezTo>
                  <a:pt x="10384" y="7501"/>
                  <a:pt x="10373" y="7491"/>
                  <a:pt x="10308" y="7491"/>
                </a:cubicBezTo>
                <a:cubicBezTo>
                  <a:pt x="10255" y="7491"/>
                  <a:pt x="10244" y="7491"/>
                  <a:pt x="10234" y="7458"/>
                </a:cubicBezTo>
                <a:cubicBezTo>
                  <a:pt x="10234" y="7415"/>
                  <a:pt x="10180" y="7383"/>
                  <a:pt x="10126" y="7383"/>
                </a:cubicBezTo>
                <a:cubicBezTo>
                  <a:pt x="10106" y="7386"/>
                  <a:pt x="10088" y="7387"/>
                  <a:pt x="10071" y="7387"/>
                </a:cubicBezTo>
                <a:cubicBezTo>
                  <a:pt x="10016" y="7387"/>
                  <a:pt x="9976" y="7373"/>
                  <a:pt x="9944" y="7341"/>
                </a:cubicBezTo>
                <a:cubicBezTo>
                  <a:pt x="9920" y="7316"/>
                  <a:pt x="9895" y="7304"/>
                  <a:pt x="9871" y="7304"/>
                </a:cubicBezTo>
                <a:cubicBezTo>
                  <a:pt x="9863" y="7304"/>
                  <a:pt x="9855" y="7305"/>
                  <a:pt x="9847" y="7308"/>
                </a:cubicBezTo>
                <a:cubicBezTo>
                  <a:pt x="9843" y="7309"/>
                  <a:pt x="9837" y="7309"/>
                  <a:pt x="9832" y="7309"/>
                </a:cubicBezTo>
                <a:cubicBezTo>
                  <a:pt x="9777" y="7309"/>
                  <a:pt x="9697" y="7262"/>
                  <a:pt x="9697" y="7233"/>
                </a:cubicBezTo>
                <a:cubicBezTo>
                  <a:pt x="9697" y="7201"/>
                  <a:pt x="9686" y="7190"/>
                  <a:pt x="9526" y="7179"/>
                </a:cubicBezTo>
                <a:cubicBezTo>
                  <a:pt x="9418" y="7169"/>
                  <a:pt x="9386" y="7158"/>
                  <a:pt x="9354" y="7126"/>
                </a:cubicBezTo>
                <a:cubicBezTo>
                  <a:pt x="9343" y="7105"/>
                  <a:pt x="9311" y="7093"/>
                  <a:pt x="9290" y="7093"/>
                </a:cubicBezTo>
                <a:cubicBezTo>
                  <a:pt x="9257" y="7093"/>
                  <a:pt x="9247" y="7083"/>
                  <a:pt x="9247" y="7072"/>
                </a:cubicBezTo>
                <a:cubicBezTo>
                  <a:pt x="9247" y="7067"/>
                  <a:pt x="9241" y="7064"/>
                  <a:pt x="9229" y="7064"/>
                </a:cubicBezTo>
                <a:cubicBezTo>
                  <a:pt x="9217" y="7064"/>
                  <a:pt x="9198" y="7067"/>
                  <a:pt x="9171" y="7072"/>
                </a:cubicBezTo>
                <a:cubicBezTo>
                  <a:pt x="9128" y="7072"/>
                  <a:pt x="8989" y="7083"/>
                  <a:pt x="8861" y="7083"/>
                </a:cubicBezTo>
                <a:cubicBezTo>
                  <a:pt x="8732" y="7083"/>
                  <a:pt x="8613" y="7105"/>
                  <a:pt x="8592" y="7105"/>
                </a:cubicBezTo>
                <a:cubicBezTo>
                  <a:pt x="8577" y="7112"/>
                  <a:pt x="8551" y="7120"/>
                  <a:pt x="8526" y="7120"/>
                </a:cubicBezTo>
                <a:cubicBezTo>
                  <a:pt x="8516" y="7120"/>
                  <a:pt x="8505" y="7118"/>
                  <a:pt x="8496" y="7115"/>
                </a:cubicBezTo>
                <a:cubicBezTo>
                  <a:pt x="8484" y="7112"/>
                  <a:pt x="8475" y="7111"/>
                  <a:pt x="8466" y="7111"/>
                </a:cubicBezTo>
                <a:cubicBezTo>
                  <a:pt x="8442" y="7111"/>
                  <a:pt x="8426" y="7121"/>
                  <a:pt x="8410" y="7136"/>
                </a:cubicBezTo>
                <a:cubicBezTo>
                  <a:pt x="8399" y="7147"/>
                  <a:pt x="8391" y="7152"/>
                  <a:pt x="8383" y="7152"/>
                </a:cubicBezTo>
                <a:cubicBezTo>
                  <a:pt x="8375" y="7152"/>
                  <a:pt x="8367" y="7147"/>
                  <a:pt x="8356" y="7136"/>
                </a:cubicBezTo>
                <a:cubicBezTo>
                  <a:pt x="8345" y="7131"/>
                  <a:pt x="8332" y="7129"/>
                  <a:pt x="8315" y="7129"/>
                </a:cubicBezTo>
                <a:cubicBezTo>
                  <a:pt x="8297" y="7129"/>
                  <a:pt x="8276" y="7131"/>
                  <a:pt x="8249" y="7136"/>
                </a:cubicBezTo>
                <a:cubicBezTo>
                  <a:pt x="8206" y="7147"/>
                  <a:pt x="8153" y="7158"/>
                  <a:pt x="8120" y="7158"/>
                </a:cubicBezTo>
                <a:cubicBezTo>
                  <a:pt x="8088" y="7158"/>
                  <a:pt x="8034" y="7169"/>
                  <a:pt x="8013" y="7179"/>
                </a:cubicBezTo>
                <a:cubicBezTo>
                  <a:pt x="7968" y="7207"/>
                  <a:pt x="7756" y="7249"/>
                  <a:pt x="7684" y="7249"/>
                </a:cubicBezTo>
                <a:cubicBezTo>
                  <a:pt x="7670" y="7249"/>
                  <a:pt x="7661" y="7247"/>
                  <a:pt x="7659" y="7244"/>
                </a:cubicBezTo>
                <a:cubicBezTo>
                  <a:pt x="7648" y="7244"/>
                  <a:pt x="7605" y="7255"/>
                  <a:pt x="7573" y="7265"/>
                </a:cubicBezTo>
                <a:cubicBezTo>
                  <a:pt x="7498" y="7298"/>
                  <a:pt x="7348" y="7319"/>
                  <a:pt x="7273" y="7319"/>
                </a:cubicBezTo>
                <a:cubicBezTo>
                  <a:pt x="7252" y="7319"/>
                  <a:pt x="7198" y="7341"/>
                  <a:pt x="7144" y="7362"/>
                </a:cubicBezTo>
                <a:cubicBezTo>
                  <a:pt x="7102" y="7383"/>
                  <a:pt x="7047" y="7405"/>
                  <a:pt x="7026" y="7405"/>
                </a:cubicBezTo>
                <a:cubicBezTo>
                  <a:pt x="7005" y="7405"/>
                  <a:pt x="6983" y="7415"/>
                  <a:pt x="6962" y="7437"/>
                </a:cubicBezTo>
                <a:cubicBezTo>
                  <a:pt x="6946" y="7452"/>
                  <a:pt x="6930" y="7463"/>
                  <a:pt x="6911" y="7463"/>
                </a:cubicBezTo>
                <a:cubicBezTo>
                  <a:pt x="6903" y="7463"/>
                  <a:pt x="6896" y="7461"/>
                  <a:pt x="6887" y="7458"/>
                </a:cubicBezTo>
                <a:cubicBezTo>
                  <a:pt x="6877" y="7456"/>
                  <a:pt x="6869" y="7455"/>
                  <a:pt x="6862" y="7455"/>
                </a:cubicBezTo>
                <a:cubicBezTo>
                  <a:pt x="6836" y="7455"/>
                  <a:pt x="6819" y="7470"/>
                  <a:pt x="6769" y="7512"/>
                </a:cubicBezTo>
                <a:cubicBezTo>
                  <a:pt x="6661" y="7619"/>
                  <a:pt x="6618" y="7662"/>
                  <a:pt x="6587" y="7673"/>
                </a:cubicBezTo>
                <a:cubicBezTo>
                  <a:pt x="6565" y="7673"/>
                  <a:pt x="6533" y="7705"/>
                  <a:pt x="6511" y="7727"/>
                </a:cubicBezTo>
                <a:cubicBezTo>
                  <a:pt x="6501" y="7748"/>
                  <a:pt x="6436" y="7801"/>
                  <a:pt x="6382" y="7834"/>
                </a:cubicBezTo>
                <a:cubicBezTo>
                  <a:pt x="6318" y="7866"/>
                  <a:pt x="6254" y="7920"/>
                  <a:pt x="6232" y="7952"/>
                </a:cubicBezTo>
                <a:cubicBezTo>
                  <a:pt x="6211" y="7984"/>
                  <a:pt x="6179" y="8016"/>
                  <a:pt x="6158" y="8027"/>
                </a:cubicBezTo>
                <a:cubicBezTo>
                  <a:pt x="6115" y="8048"/>
                  <a:pt x="6007" y="8199"/>
                  <a:pt x="5943" y="8327"/>
                </a:cubicBezTo>
                <a:cubicBezTo>
                  <a:pt x="5922" y="8359"/>
                  <a:pt x="5900" y="8392"/>
                  <a:pt x="5879" y="8402"/>
                </a:cubicBezTo>
                <a:cubicBezTo>
                  <a:pt x="5868" y="8402"/>
                  <a:pt x="5846" y="8423"/>
                  <a:pt x="5846" y="8456"/>
                </a:cubicBezTo>
                <a:cubicBezTo>
                  <a:pt x="5836" y="8478"/>
                  <a:pt x="5814" y="8520"/>
                  <a:pt x="5793" y="8542"/>
                </a:cubicBezTo>
                <a:cubicBezTo>
                  <a:pt x="5771" y="8563"/>
                  <a:pt x="5750" y="8606"/>
                  <a:pt x="5750" y="8628"/>
                </a:cubicBezTo>
                <a:cubicBezTo>
                  <a:pt x="5750" y="8659"/>
                  <a:pt x="5739" y="8692"/>
                  <a:pt x="5717" y="8714"/>
                </a:cubicBezTo>
                <a:cubicBezTo>
                  <a:pt x="5707" y="8735"/>
                  <a:pt x="5686" y="8767"/>
                  <a:pt x="5686" y="8767"/>
                </a:cubicBezTo>
                <a:cubicBezTo>
                  <a:pt x="5686" y="8778"/>
                  <a:pt x="5674" y="8799"/>
                  <a:pt x="5664" y="8810"/>
                </a:cubicBezTo>
                <a:cubicBezTo>
                  <a:pt x="5643" y="8831"/>
                  <a:pt x="5643" y="8895"/>
                  <a:pt x="5643" y="9078"/>
                </a:cubicBezTo>
                <a:cubicBezTo>
                  <a:pt x="5632" y="9336"/>
                  <a:pt x="5643" y="9421"/>
                  <a:pt x="5664" y="9475"/>
                </a:cubicBezTo>
                <a:cubicBezTo>
                  <a:pt x="5686" y="9496"/>
                  <a:pt x="5686" y="9550"/>
                  <a:pt x="5686" y="9593"/>
                </a:cubicBezTo>
                <a:cubicBezTo>
                  <a:pt x="5686" y="9668"/>
                  <a:pt x="5696" y="9689"/>
                  <a:pt x="5739" y="9754"/>
                </a:cubicBezTo>
                <a:cubicBezTo>
                  <a:pt x="5782" y="9818"/>
                  <a:pt x="5793" y="9818"/>
                  <a:pt x="5760" y="9851"/>
                </a:cubicBezTo>
                <a:cubicBezTo>
                  <a:pt x="5729" y="9893"/>
                  <a:pt x="5729" y="9925"/>
                  <a:pt x="5803" y="10011"/>
                </a:cubicBezTo>
                <a:cubicBezTo>
                  <a:pt x="5836" y="10044"/>
                  <a:pt x="5868" y="10086"/>
                  <a:pt x="5868" y="10097"/>
                </a:cubicBezTo>
                <a:cubicBezTo>
                  <a:pt x="5868" y="10118"/>
                  <a:pt x="5889" y="10151"/>
                  <a:pt x="5910" y="10172"/>
                </a:cubicBezTo>
                <a:cubicBezTo>
                  <a:pt x="5932" y="10204"/>
                  <a:pt x="5953" y="10247"/>
                  <a:pt x="5953" y="10280"/>
                </a:cubicBezTo>
                <a:cubicBezTo>
                  <a:pt x="5953" y="10311"/>
                  <a:pt x="5965" y="10333"/>
                  <a:pt x="6029" y="10387"/>
                </a:cubicBezTo>
                <a:cubicBezTo>
                  <a:pt x="6072" y="10430"/>
                  <a:pt x="6115" y="10461"/>
                  <a:pt x="6115" y="10483"/>
                </a:cubicBezTo>
                <a:cubicBezTo>
                  <a:pt x="6115" y="10494"/>
                  <a:pt x="6146" y="10526"/>
                  <a:pt x="6179" y="10558"/>
                </a:cubicBezTo>
                <a:cubicBezTo>
                  <a:pt x="6243" y="10612"/>
                  <a:pt x="6254" y="10623"/>
                  <a:pt x="6243" y="10655"/>
                </a:cubicBezTo>
                <a:cubicBezTo>
                  <a:pt x="6222" y="10676"/>
                  <a:pt x="6232" y="10697"/>
                  <a:pt x="6286" y="10740"/>
                </a:cubicBezTo>
                <a:cubicBezTo>
                  <a:pt x="6329" y="10783"/>
                  <a:pt x="6351" y="10816"/>
                  <a:pt x="6351" y="10837"/>
                </a:cubicBezTo>
                <a:cubicBezTo>
                  <a:pt x="6351" y="10859"/>
                  <a:pt x="6436" y="10923"/>
                  <a:pt x="6468" y="10923"/>
                </a:cubicBezTo>
                <a:lnTo>
                  <a:pt x="6554" y="10987"/>
                </a:lnTo>
                <a:cubicBezTo>
                  <a:pt x="6587" y="11019"/>
                  <a:pt x="6640" y="11052"/>
                  <a:pt x="6661" y="11052"/>
                </a:cubicBezTo>
                <a:cubicBezTo>
                  <a:pt x="6694" y="11062"/>
                  <a:pt x="6704" y="11073"/>
                  <a:pt x="6704" y="11116"/>
                </a:cubicBezTo>
                <a:cubicBezTo>
                  <a:pt x="6715" y="11159"/>
                  <a:pt x="6726" y="11169"/>
                  <a:pt x="6769" y="11191"/>
                </a:cubicBezTo>
                <a:cubicBezTo>
                  <a:pt x="6801" y="11202"/>
                  <a:pt x="6844" y="11245"/>
                  <a:pt x="6866" y="11266"/>
                </a:cubicBezTo>
                <a:cubicBezTo>
                  <a:pt x="6897" y="11320"/>
                  <a:pt x="6919" y="11331"/>
                  <a:pt x="6962" y="11331"/>
                </a:cubicBezTo>
                <a:cubicBezTo>
                  <a:pt x="7005" y="11331"/>
                  <a:pt x="7037" y="11341"/>
                  <a:pt x="7112" y="11427"/>
                </a:cubicBezTo>
                <a:cubicBezTo>
                  <a:pt x="7166" y="11470"/>
                  <a:pt x="7230" y="11545"/>
                  <a:pt x="7262" y="11588"/>
                </a:cubicBezTo>
                <a:cubicBezTo>
                  <a:pt x="7295" y="11620"/>
                  <a:pt x="7326" y="11653"/>
                  <a:pt x="7337" y="11653"/>
                </a:cubicBezTo>
                <a:cubicBezTo>
                  <a:pt x="7348" y="11653"/>
                  <a:pt x="7380" y="11674"/>
                  <a:pt x="7412" y="11706"/>
                </a:cubicBezTo>
                <a:cubicBezTo>
                  <a:pt x="7445" y="11727"/>
                  <a:pt x="7509" y="11760"/>
                  <a:pt x="7541" y="11781"/>
                </a:cubicBezTo>
                <a:cubicBezTo>
                  <a:pt x="7584" y="11792"/>
                  <a:pt x="7648" y="11834"/>
                  <a:pt x="7702" y="11867"/>
                </a:cubicBezTo>
                <a:cubicBezTo>
                  <a:pt x="7745" y="11910"/>
                  <a:pt x="7809" y="11953"/>
                  <a:pt x="7841" y="11963"/>
                </a:cubicBezTo>
                <a:cubicBezTo>
                  <a:pt x="7863" y="11963"/>
                  <a:pt x="7927" y="11985"/>
                  <a:pt x="7970" y="12006"/>
                </a:cubicBezTo>
                <a:cubicBezTo>
                  <a:pt x="8013" y="12017"/>
                  <a:pt x="8067" y="12049"/>
                  <a:pt x="8088" y="12060"/>
                </a:cubicBezTo>
                <a:cubicBezTo>
                  <a:pt x="8112" y="12076"/>
                  <a:pt x="8141" y="12086"/>
                  <a:pt x="8172" y="12086"/>
                </a:cubicBezTo>
                <a:cubicBezTo>
                  <a:pt x="8183" y="12086"/>
                  <a:pt x="8194" y="12084"/>
                  <a:pt x="8206" y="12082"/>
                </a:cubicBezTo>
                <a:cubicBezTo>
                  <a:pt x="8260" y="12082"/>
                  <a:pt x="8281" y="12092"/>
                  <a:pt x="8303" y="12124"/>
                </a:cubicBezTo>
                <a:cubicBezTo>
                  <a:pt x="8335" y="12156"/>
                  <a:pt x="8346" y="12156"/>
                  <a:pt x="8506" y="12156"/>
                </a:cubicBezTo>
                <a:cubicBezTo>
                  <a:pt x="8807" y="12156"/>
                  <a:pt x="8807" y="12156"/>
                  <a:pt x="8849" y="12189"/>
                </a:cubicBezTo>
                <a:cubicBezTo>
                  <a:pt x="8865" y="12201"/>
                  <a:pt x="8871" y="12210"/>
                  <a:pt x="8886" y="12210"/>
                </a:cubicBezTo>
                <a:cubicBezTo>
                  <a:pt x="8912" y="12210"/>
                  <a:pt x="8964" y="12184"/>
                  <a:pt x="9139" y="12103"/>
                </a:cubicBezTo>
                <a:cubicBezTo>
                  <a:pt x="9190" y="12074"/>
                  <a:pt x="9216" y="12065"/>
                  <a:pt x="9234" y="12065"/>
                </a:cubicBezTo>
                <a:cubicBezTo>
                  <a:pt x="9243" y="12065"/>
                  <a:pt x="9250" y="12067"/>
                  <a:pt x="9257" y="12070"/>
                </a:cubicBezTo>
                <a:cubicBezTo>
                  <a:pt x="9265" y="12075"/>
                  <a:pt x="9278" y="12078"/>
                  <a:pt x="9295" y="12078"/>
                </a:cubicBezTo>
                <a:cubicBezTo>
                  <a:pt x="9387" y="12078"/>
                  <a:pt x="9582" y="12009"/>
                  <a:pt x="9600" y="11963"/>
                </a:cubicBezTo>
                <a:cubicBezTo>
                  <a:pt x="9608" y="11947"/>
                  <a:pt x="9616" y="11938"/>
                  <a:pt x="9633" y="11938"/>
                </a:cubicBezTo>
                <a:cubicBezTo>
                  <a:pt x="9639" y="11938"/>
                  <a:pt x="9646" y="11939"/>
                  <a:pt x="9654" y="11942"/>
                </a:cubicBezTo>
                <a:cubicBezTo>
                  <a:pt x="9656" y="11942"/>
                  <a:pt x="9659" y="11942"/>
                  <a:pt x="9661" y="11942"/>
                </a:cubicBezTo>
                <a:cubicBezTo>
                  <a:pt x="9717" y="11942"/>
                  <a:pt x="9923" y="11832"/>
                  <a:pt x="9933" y="11781"/>
                </a:cubicBezTo>
                <a:cubicBezTo>
                  <a:pt x="9944" y="11770"/>
                  <a:pt x="9965" y="11727"/>
                  <a:pt x="9998" y="11695"/>
                </a:cubicBezTo>
                <a:cubicBezTo>
                  <a:pt x="10041" y="11663"/>
                  <a:pt x="10051" y="11653"/>
                  <a:pt x="10115" y="11653"/>
                </a:cubicBezTo>
                <a:cubicBezTo>
                  <a:pt x="10131" y="11655"/>
                  <a:pt x="10143" y="11657"/>
                  <a:pt x="10153" y="11657"/>
                </a:cubicBezTo>
                <a:cubicBezTo>
                  <a:pt x="10182" y="11657"/>
                  <a:pt x="10190" y="11639"/>
                  <a:pt x="10222" y="11567"/>
                </a:cubicBezTo>
                <a:cubicBezTo>
                  <a:pt x="10265" y="11491"/>
                  <a:pt x="10287" y="11459"/>
                  <a:pt x="10330" y="11448"/>
                </a:cubicBezTo>
                <a:cubicBezTo>
                  <a:pt x="10362" y="11438"/>
                  <a:pt x="10384" y="11417"/>
                  <a:pt x="10405" y="11362"/>
                </a:cubicBezTo>
                <a:cubicBezTo>
                  <a:pt x="10437" y="11320"/>
                  <a:pt x="10458" y="11288"/>
                  <a:pt x="10501" y="11277"/>
                </a:cubicBezTo>
                <a:cubicBezTo>
                  <a:pt x="10534" y="11255"/>
                  <a:pt x="10555" y="11234"/>
                  <a:pt x="10555" y="11223"/>
                </a:cubicBezTo>
                <a:cubicBezTo>
                  <a:pt x="10555" y="11223"/>
                  <a:pt x="10609" y="11169"/>
                  <a:pt x="10663" y="11105"/>
                </a:cubicBezTo>
                <a:cubicBezTo>
                  <a:pt x="10877" y="10891"/>
                  <a:pt x="10995" y="10752"/>
                  <a:pt x="10995" y="10709"/>
                </a:cubicBezTo>
                <a:cubicBezTo>
                  <a:pt x="10995" y="10697"/>
                  <a:pt x="11016" y="10666"/>
                  <a:pt x="11027" y="10644"/>
                </a:cubicBezTo>
                <a:cubicBezTo>
                  <a:pt x="11049" y="10623"/>
                  <a:pt x="11059" y="10590"/>
                  <a:pt x="11059" y="10590"/>
                </a:cubicBezTo>
                <a:cubicBezTo>
                  <a:pt x="11059" y="10580"/>
                  <a:pt x="11123" y="10516"/>
                  <a:pt x="11188" y="10451"/>
                </a:cubicBezTo>
                <a:cubicBezTo>
                  <a:pt x="11306" y="10333"/>
                  <a:pt x="11316" y="10322"/>
                  <a:pt x="11316" y="10280"/>
                </a:cubicBezTo>
                <a:cubicBezTo>
                  <a:pt x="11306" y="10237"/>
                  <a:pt x="11306" y="10225"/>
                  <a:pt x="11338" y="10215"/>
                </a:cubicBezTo>
                <a:cubicBezTo>
                  <a:pt x="11371" y="10204"/>
                  <a:pt x="11456" y="9958"/>
                  <a:pt x="11467" y="9829"/>
                </a:cubicBezTo>
                <a:cubicBezTo>
                  <a:pt x="11467" y="9786"/>
                  <a:pt x="11478" y="9754"/>
                  <a:pt x="11488" y="9754"/>
                </a:cubicBezTo>
                <a:cubicBezTo>
                  <a:pt x="11499" y="9754"/>
                  <a:pt x="11521" y="9722"/>
                  <a:pt x="11542" y="9679"/>
                </a:cubicBezTo>
                <a:cubicBezTo>
                  <a:pt x="11564" y="9636"/>
                  <a:pt x="11595" y="9593"/>
                  <a:pt x="11607" y="9582"/>
                </a:cubicBezTo>
                <a:cubicBezTo>
                  <a:pt x="11617" y="9582"/>
                  <a:pt x="11628" y="9560"/>
                  <a:pt x="11628" y="9518"/>
                </a:cubicBezTo>
                <a:cubicBezTo>
                  <a:pt x="11628" y="9453"/>
                  <a:pt x="11671" y="9367"/>
                  <a:pt x="11757" y="9196"/>
                </a:cubicBezTo>
                <a:cubicBezTo>
                  <a:pt x="11810" y="9100"/>
                  <a:pt x="11821" y="9057"/>
                  <a:pt x="11821" y="9003"/>
                </a:cubicBezTo>
                <a:cubicBezTo>
                  <a:pt x="11821" y="8949"/>
                  <a:pt x="11831" y="8917"/>
                  <a:pt x="11853" y="8874"/>
                </a:cubicBezTo>
                <a:cubicBezTo>
                  <a:pt x="11874" y="8853"/>
                  <a:pt x="11896" y="8788"/>
                  <a:pt x="11907" y="8745"/>
                </a:cubicBezTo>
                <a:cubicBezTo>
                  <a:pt x="11917" y="8702"/>
                  <a:pt x="11939" y="8649"/>
                  <a:pt x="11950" y="8628"/>
                </a:cubicBezTo>
                <a:cubicBezTo>
                  <a:pt x="11993" y="8552"/>
                  <a:pt x="12003" y="8263"/>
                  <a:pt x="11971" y="8220"/>
                </a:cubicBezTo>
                <a:cubicBezTo>
                  <a:pt x="11950" y="8199"/>
                  <a:pt x="11950" y="8027"/>
                  <a:pt x="11971" y="7920"/>
                </a:cubicBezTo>
                <a:cubicBezTo>
                  <a:pt x="11982" y="7877"/>
                  <a:pt x="11971" y="7844"/>
                  <a:pt x="11950" y="7770"/>
                </a:cubicBezTo>
                <a:cubicBezTo>
                  <a:pt x="11928" y="7716"/>
                  <a:pt x="11907" y="7662"/>
                  <a:pt x="11907" y="7651"/>
                </a:cubicBezTo>
                <a:cubicBezTo>
                  <a:pt x="11907" y="7641"/>
                  <a:pt x="11885" y="7577"/>
                  <a:pt x="11853" y="7512"/>
                </a:cubicBezTo>
                <a:cubicBezTo>
                  <a:pt x="11821" y="7448"/>
                  <a:pt x="11800" y="7372"/>
                  <a:pt x="11800" y="7362"/>
                </a:cubicBezTo>
                <a:cubicBezTo>
                  <a:pt x="11810" y="7341"/>
                  <a:pt x="11778" y="7286"/>
                  <a:pt x="11724" y="7212"/>
                </a:cubicBezTo>
                <a:cubicBezTo>
                  <a:pt x="11681" y="7136"/>
                  <a:pt x="11638" y="7062"/>
                  <a:pt x="11638" y="7029"/>
                </a:cubicBezTo>
                <a:cubicBezTo>
                  <a:pt x="11628" y="6986"/>
                  <a:pt x="11607" y="6943"/>
                  <a:pt x="11585" y="6922"/>
                </a:cubicBezTo>
                <a:cubicBezTo>
                  <a:pt x="11564" y="6890"/>
                  <a:pt x="11521" y="6836"/>
                  <a:pt x="11488" y="6804"/>
                </a:cubicBezTo>
                <a:cubicBezTo>
                  <a:pt x="11424" y="6697"/>
                  <a:pt x="11263" y="6557"/>
                  <a:pt x="11231" y="6557"/>
                </a:cubicBezTo>
                <a:cubicBezTo>
                  <a:pt x="11209" y="6557"/>
                  <a:pt x="11166" y="6536"/>
                  <a:pt x="11135" y="6504"/>
                </a:cubicBezTo>
                <a:cubicBezTo>
                  <a:pt x="11081" y="6461"/>
                  <a:pt x="11038" y="6450"/>
                  <a:pt x="10984" y="6440"/>
                </a:cubicBezTo>
                <a:cubicBezTo>
                  <a:pt x="10930" y="6428"/>
                  <a:pt x="10887" y="6407"/>
                  <a:pt x="10856" y="6385"/>
                </a:cubicBezTo>
                <a:cubicBezTo>
                  <a:pt x="10823" y="6364"/>
                  <a:pt x="10791" y="6343"/>
                  <a:pt x="10770" y="6343"/>
                </a:cubicBezTo>
                <a:cubicBezTo>
                  <a:pt x="10748" y="6343"/>
                  <a:pt x="10684" y="6321"/>
                  <a:pt x="10609" y="6278"/>
                </a:cubicBezTo>
                <a:cubicBezTo>
                  <a:pt x="10501" y="6225"/>
                  <a:pt x="10470" y="6214"/>
                  <a:pt x="10362" y="6214"/>
                </a:cubicBezTo>
                <a:cubicBezTo>
                  <a:pt x="10298" y="6214"/>
                  <a:pt x="10234" y="6214"/>
                  <a:pt x="10234" y="6204"/>
                </a:cubicBezTo>
                <a:cubicBezTo>
                  <a:pt x="10214" y="6191"/>
                  <a:pt x="10162" y="6186"/>
                  <a:pt x="10088" y="6186"/>
                </a:cubicBezTo>
                <a:cubicBezTo>
                  <a:pt x="10038" y="6186"/>
                  <a:pt x="9977" y="6188"/>
                  <a:pt x="9912" y="6192"/>
                </a:cubicBezTo>
                <a:cubicBezTo>
                  <a:pt x="9826" y="6192"/>
                  <a:pt x="9793" y="6192"/>
                  <a:pt x="9772" y="6171"/>
                </a:cubicBezTo>
                <a:cubicBezTo>
                  <a:pt x="9762" y="6161"/>
                  <a:pt x="9729" y="6150"/>
                  <a:pt x="9708" y="6150"/>
                </a:cubicBezTo>
                <a:cubicBezTo>
                  <a:pt x="9686" y="6150"/>
                  <a:pt x="9665" y="6139"/>
                  <a:pt x="9654" y="6139"/>
                </a:cubicBezTo>
                <a:cubicBezTo>
                  <a:pt x="9654" y="6131"/>
                  <a:pt x="9638" y="6124"/>
                  <a:pt x="9621" y="6124"/>
                </a:cubicBezTo>
                <a:cubicBezTo>
                  <a:pt x="9614" y="6124"/>
                  <a:pt x="9607" y="6125"/>
                  <a:pt x="9600" y="6128"/>
                </a:cubicBezTo>
                <a:cubicBezTo>
                  <a:pt x="9569" y="6128"/>
                  <a:pt x="9536" y="6128"/>
                  <a:pt x="9526" y="6118"/>
                </a:cubicBezTo>
                <a:cubicBezTo>
                  <a:pt x="9520" y="6112"/>
                  <a:pt x="9507" y="6109"/>
                  <a:pt x="9485" y="6109"/>
                </a:cubicBezTo>
                <a:cubicBezTo>
                  <a:pt x="9464" y="6109"/>
                  <a:pt x="9434" y="6112"/>
                  <a:pt x="9397" y="6118"/>
                </a:cubicBezTo>
                <a:cubicBezTo>
                  <a:pt x="9349" y="6127"/>
                  <a:pt x="9314" y="6133"/>
                  <a:pt x="9274" y="6133"/>
                </a:cubicBezTo>
                <a:cubicBezTo>
                  <a:pt x="9225" y="6133"/>
                  <a:pt x="9170" y="6125"/>
                  <a:pt x="9075" y="6107"/>
                </a:cubicBezTo>
                <a:cubicBezTo>
                  <a:pt x="9021" y="6107"/>
                  <a:pt x="9000" y="6107"/>
                  <a:pt x="9000" y="6118"/>
                </a:cubicBezTo>
                <a:cubicBezTo>
                  <a:pt x="9000" y="6127"/>
                  <a:pt x="8989" y="6133"/>
                  <a:pt x="8971" y="6133"/>
                </a:cubicBezTo>
                <a:cubicBezTo>
                  <a:pt x="8950" y="6133"/>
                  <a:pt x="8918" y="6125"/>
                  <a:pt x="8882" y="6107"/>
                </a:cubicBezTo>
                <a:cubicBezTo>
                  <a:pt x="8852" y="6099"/>
                  <a:pt x="8832" y="6092"/>
                  <a:pt x="8816" y="6092"/>
                </a:cubicBezTo>
                <a:cubicBezTo>
                  <a:pt x="8809" y="6092"/>
                  <a:pt x="8803" y="6093"/>
                  <a:pt x="8796" y="6096"/>
                </a:cubicBezTo>
                <a:cubicBezTo>
                  <a:pt x="8781" y="6104"/>
                  <a:pt x="8766" y="6111"/>
                  <a:pt x="8758" y="6111"/>
                </a:cubicBezTo>
                <a:cubicBezTo>
                  <a:pt x="8755" y="6111"/>
                  <a:pt x="8753" y="6110"/>
                  <a:pt x="8753" y="6107"/>
                </a:cubicBezTo>
                <a:cubicBezTo>
                  <a:pt x="8742" y="6107"/>
                  <a:pt x="8710" y="6118"/>
                  <a:pt x="8656" y="6128"/>
                </a:cubicBezTo>
                <a:cubicBezTo>
                  <a:pt x="8619" y="6139"/>
                  <a:pt x="8595" y="6144"/>
                  <a:pt x="8557" y="6144"/>
                </a:cubicBezTo>
                <a:cubicBezTo>
                  <a:pt x="8520" y="6144"/>
                  <a:pt x="8469" y="6139"/>
                  <a:pt x="8378" y="6128"/>
                </a:cubicBezTo>
                <a:cubicBezTo>
                  <a:pt x="8362" y="6124"/>
                  <a:pt x="8351" y="6122"/>
                  <a:pt x="8342" y="6122"/>
                </a:cubicBezTo>
                <a:cubicBezTo>
                  <a:pt x="8326" y="6122"/>
                  <a:pt x="8317" y="6129"/>
                  <a:pt x="8303" y="6150"/>
                </a:cubicBezTo>
                <a:cubicBezTo>
                  <a:pt x="8297" y="6168"/>
                  <a:pt x="8274" y="6176"/>
                  <a:pt x="8250" y="6176"/>
                </a:cubicBezTo>
                <a:cubicBezTo>
                  <a:pt x="8231" y="6176"/>
                  <a:pt x="8210" y="6170"/>
                  <a:pt x="8196" y="6161"/>
                </a:cubicBezTo>
                <a:cubicBezTo>
                  <a:pt x="8188" y="6157"/>
                  <a:pt x="8174" y="6155"/>
                  <a:pt x="8157" y="6155"/>
                </a:cubicBezTo>
                <a:cubicBezTo>
                  <a:pt x="8076" y="6155"/>
                  <a:pt x="7914" y="6192"/>
                  <a:pt x="7852" y="6235"/>
                </a:cubicBezTo>
                <a:cubicBezTo>
                  <a:pt x="7777" y="6278"/>
                  <a:pt x="7691" y="6300"/>
                  <a:pt x="7498" y="6300"/>
                </a:cubicBezTo>
                <a:cubicBezTo>
                  <a:pt x="7402" y="6300"/>
                  <a:pt x="7348" y="6300"/>
                  <a:pt x="7326" y="6321"/>
                </a:cubicBezTo>
                <a:cubicBezTo>
                  <a:pt x="7293" y="6346"/>
                  <a:pt x="7215" y="6371"/>
                  <a:pt x="7172" y="6371"/>
                </a:cubicBezTo>
                <a:cubicBezTo>
                  <a:pt x="7159" y="6371"/>
                  <a:pt x="7149" y="6369"/>
                  <a:pt x="7144" y="6364"/>
                </a:cubicBezTo>
                <a:cubicBezTo>
                  <a:pt x="7137" y="6356"/>
                  <a:pt x="7129" y="6353"/>
                  <a:pt x="7121" y="6353"/>
                </a:cubicBezTo>
                <a:cubicBezTo>
                  <a:pt x="7105" y="6353"/>
                  <a:pt x="7086" y="6365"/>
                  <a:pt x="7059" y="6385"/>
                </a:cubicBezTo>
                <a:cubicBezTo>
                  <a:pt x="7026" y="6397"/>
                  <a:pt x="6973" y="6418"/>
                  <a:pt x="6951" y="6418"/>
                </a:cubicBezTo>
                <a:cubicBezTo>
                  <a:pt x="6947" y="6416"/>
                  <a:pt x="6942" y="6415"/>
                  <a:pt x="6936" y="6415"/>
                </a:cubicBezTo>
                <a:cubicBezTo>
                  <a:pt x="6910" y="6415"/>
                  <a:pt x="6868" y="6432"/>
                  <a:pt x="6833" y="6450"/>
                </a:cubicBezTo>
                <a:cubicBezTo>
                  <a:pt x="6801" y="6471"/>
                  <a:pt x="6747" y="6493"/>
                  <a:pt x="6726" y="6493"/>
                </a:cubicBezTo>
                <a:cubicBezTo>
                  <a:pt x="6704" y="6493"/>
                  <a:pt x="6651" y="6525"/>
                  <a:pt x="6597" y="6557"/>
                </a:cubicBezTo>
                <a:cubicBezTo>
                  <a:pt x="6544" y="6590"/>
                  <a:pt x="6479" y="6621"/>
                  <a:pt x="6468" y="6621"/>
                </a:cubicBezTo>
                <a:cubicBezTo>
                  <a:pt x="6458" y="6621"/>
                  <a:pt x="6394" y="6654"/>
                  <a:pt x="6340" y="6686"/>
                </a:cubicBezTo>
                <a:cubicBezTo>
                  <a:pt x="6275" y="6723"/>
                  <a:pt x="6226" y="6752"/>
                  <a:pt x="6200" y="6752"/>
                </a:cubicBezTo>
                <a:cubicBezTo>
                  <a:pt x="6196" y="6752"/>
                  <a:pt x="6192" y="6752"/>
                  <a:pt x="6189" y="6750"/>
                </a:cubicBezTo>
                <a:cubicBezTo>
                  <a:pt x="6158" y="6750"/>
                  <a:pt x="6125" y="6772"/>
                  <a:pt x="6104" y="6783"/>
                </a:cubicBezTo>
                <a:cubicBezTo>
                  <a:pt x="6072" y="6804"/>
                  <a:pt x="6050" y="6815"/>
                  <a:pt x="6039" y="6815"/>
                </a:cubicBezTo>
                <a:cubicBezTo>
                  <a:pt x="6018" y="6815"/>
                  <a:pt x="5803" y="6976"/>
                  <a:pt x="5803" y="6997"/>
                </a:cubicBezTo>
                <a:cubicBezTo>
                  <a:pt x="5803" y="7019"/>
                  <a:pt x="5653" y="7158"/>
                  <a:pt x="5535" y="7244"/>
                </a:cubicBezTo>
                <a:cubicBezTo>
                  <a:pt x="5524" y="7255"/>
                  <a:pt x="5493" y="7286"/>
                  <a:pt x="5471" y="7319"/>
                </a:cubicBezTo>
                <a:cubicBezTo>
                  <a:pt x="5450" y="7341"/>
                  <a:pt x="5407" y="7405"/>
                  <a:pt x="5364" y="7458"/>
                </a:cubicBezTo>
                <a:cubicBezTo>
                  <a:pt x="5278" y="7577"/>
                  <a:pt x="5171" y="7758"/>
                  <a:pt x="5171" y="7813"/>
                </a:cubicBezTo>
                <a:cubicBezTo>
                  <a:pt x="5171" y="7823"/>
                  <a:pt x="5160" y="7844"/>
                  <a:pt x="5149" y="7844"/>
                </a:cubicBezTo>
                <a:cubicBezTo>
                  <a:pt x="5149" y="7855"/>
                  <a:pt x="5138" y="7877"/>
                  <a:pt x="5138" y="7909"/>
                </a:cubicBezTo>
                <a:cubicBezTo>
                  <a:pt x="5138" y="7930"/>
                  <a:pt x="5128" y="7952"/>
                  <a:pt x="5128" y="7952"/>
                </a:cubicBezTo>
                <a:cubicBezTo>
                  <a:pt x="5117" y="7952"/>
                  <a:pt x="5095" y="7984"/>
                  <a:pt x="5085" y="8016"/>
                </a:cubicBezTo>
                <a:cubicBezTo>
                  <a:pt x="5064" y="8048"/>
                  <a:pt x="5042" y="8091"/>
                  <a:pt x="5031" y="8113"/>
                </a:cubicBezTo>
                <a:cubicBezTo>
                  <a:pt x="5021" y="8134"/>
                  <a:pt x="5009" y="8177"/>
                  <a:pt x="5009" y="8199"/>
                </a:cubicBezTo>
                <a:cubicBezTo>
                  <a:pt x="5009" y="8230"/>
                  <a:pt x="4988" y="8273"/>
                  <a:pt x="4978" y="8306"/>
                </a:cubicBezTo>
                <a:cubicBezTo>
                  <a:pt x="4956" y="8349"/>
                  <a:pt x="4945" y="8392"/>
                  <a:pt x="4945" y="8423"/>
                </a:cubicBezTo>
                <a:cubicBezTo>
                  <a:pt x="4945" y="8456"/>
                  <a:pt x="4935" y="8488"/>
                  <a:pt x="4924" y="8499"/>
                </a:cubicBezTo>
                <a:cubicBezTo>
                  <a:pt x="4902" y="8542"/>
                  <a:pt x="4902" y="8649"/>
                  <a:pt x="4924" y="8788"/>
                </a:cubicBezTo>
                <a:cubicBezTo>
                  <a:pt x="4935" y="8938"/>
                  <a:pt x="4935" y="9003"/>
                  <a:pt x="4913" y="9153"/>
                </a:cubicBezTo>
                <a:cubicBezTo>
                  <a:pt x="4902" y="9250"/>
                  <a:pt x="4892" y="9293"/>
                  <a:pt x="4913" y="9314"/>
                </a:cubicBezTo>
                <a:cubicBezTo>
                  <a:pt x="4924" y="9336"/>
                  <a:pt x="4935" y="9410"/>
                  <a:pt x="4935" y="9486"/>
                </a:cubicBezTo>
                <a:cubicBezTo>
                  <a:pt x="4945" y="9582"/>
                  <a:pt x="4956" y="9625"/>
                  <a:pt x="4978" y="9657"/>
                </a:cubicBezTo>
                <a:cubicBezTo>
                  <a:pt x="5009" y="9679"/>
                  <a:pt x="5009" y="9689"/>
                  <a:pt x="4988" y="9711"/>
                </a:cubicBezTo>
                <a:cubicBezTo>
                  <a:pt x="4978" y="9732"/>
                  <a:pt x="4978" y="9754"/>
                  <a:pt x="4988" y="9808"/>
                </a:cubicBezTo>
                <a:cubicBezTo>
                  <a:pt x="4999" y="9839"/>
                  <a:pt x="5021" y="9936"/>
                  <a:pt x="5031" y="10011"/>
                </a:cubicBezTo>
                <a:cubicBezTo>
                  <a:pt x="5064" y="10161"/>
                  <a:pt x="5106" y="10311"/>
                  <a:pt x="5117" y="10333"/>
                </a:cubicBezTo>
                <a:cubicBezTo>
                  <a:pt x="5128" y="10344"/>
                  <a:pt x="5138" y="10365"/>
                  <a:pt x="5138" y="10387"/>
                </a:cubicBezTo>
                <a:cubicBezTo>
                  <a:pt x="5149" y="10419"/>
                  <a:pt x="5171" y="10440"/>
                  <a:pt x="5192" y="10440"/>
                </a:cubicBezTo>
                <a:cubicBezTo>
                  <a:pt x="5224" y="10451"/>
                  <a:pt x="5257" y="10526"/>
                  <a:pt x="5245" y="10558"/>
                </a:cubicBezTo>
                <a:cubicBezTo>
                  <a:pt x="5235" y="10580"/>
                  <a:pt x="5267" y="10633"/>
                  <a:pt x="5310" y="10697"/>
                </a:cubicBezTo>
                <a:cubicBezTo>
                  <a:pt x="5396" y="10794"/>
                  <a:pt x="5407" y="10826"/>
                  <a:pt x="5385" y="10848"/>
                </a:cubicBezTo>
                <a:lnTo>
                  <a:pt x="5364" y="10869"/>
                </a:lnTo>
                <a:cubicBezTo>
                  <a:pt x="5364" y="10902"/>
                  <a:pt x="5524" y="11127"/>
                  <a:pt x="5643" y="11245"/>
                </a:cubicBezTo>
                <a:cubicBezTo>
                  <a:pt x="5717" y="11320"/>
                  <a:pt x="5793" y="11405"/>
                  <a:pt x="5803" y="11438"/>
                </a:cubicBezTo>
                <a:cubicBezTo>
                  <a:pt x="5814" y="11459"/>
                  <a:pt x="5857" y="11534"/>
                  <a:pt x="5910" y="11598"/>
                </a:cubicBezTo>
                <a:cubicBezTo>
                  <a:pt x="5986" y="11706"/>
                  <a:pt x="5996" y="11717"/>
                  <a:pt x="6082" y="11749"/>
                </a:cubicBezTo>
                <a:cubicBezTo>
                  <a:pt x="6146" y="11770"/>
                  <a:pt x="6168" y="11781"/>
                  <a:pt x="6168" y="11813"/>
                </a:cubicBezTo>
                <a:cubicBezTo>
                  <a:pt x="6168" y="11834"/>
                  <a:pt x="6211" y="11888"/>
                  <a:pt x="6318" y="11974"/>
                </a:cubicBezTo>
                <a:cubicBezTo>
                  <a:pt x="6404" y="12049"/>
                  <a:pt x="6490" y="12124"/>
                  <a:pt x="6501" y="12135"/>
                </a:cubicBezTo>
                <a:cubicBezTo>
                  <a:pt x="6533" y="12178"/>
                  <a:pt x="6618" y="12221"/>
                  <a:pt x="6651" y="12221"/>
                </a:cubicBezTo>
                <a:cubicBezTo>
                  <a:pt x="6661" y="12221"/>
                  <a:pt x="6683" y="12232"/>
                  <a:pt x="6694" y="12253"/>
                </a:cubicBezTo>
                <a:cubicBezTo>
                  <a:pt x="6704" y="12263"/>
                  <a:pt x="6737" y="12296"/>
                  <a:pt x="6758" y="12296"/>
                </a:cubicBezTo>
                <a:cubicBezTo>
                  <a:pt x="6790" y="12306"/>
                  <a:pt x="6833" y="12339"/>
                  <a:pt x="6866" y="12371"/>
                </a:cubicBezTo>
                <a:cubicBezTo>
                  <a:pt x="6897" y="12403"/>
                  <a:pt x="6930" y="12435"/>
                  <a:pt x="6951" y="12435"/>
                </a:cubicBezTo>
                <a:cubicBezTo>
                  <a:pt x="6962" y="12435"/>
                  <a:pt x="6983" y="12457"/>
                  <a:pt x="6994" y="12489"/>
                </a:cubicBezTo>
                <a:cubicBezTo>
                  <a:pt x="7037" y="12564"/>
                  <a:pt x="7069" y="12596"/>
                  <a:pt x="7112" y="12596"/>
                </a:cubicBezTo>
                <a:cubicBezTo>
                  <a:pt x="7144" y="12596"/>
                  <a:pt x="7187" y="12618"/>
                  <a:pt x="7241" y="12693"/>
                </a:cubicBezTo>
                <a:cubicBezTo>
                  <a:pt x="7295" y="12735"/>
                  <a:pt x="7402" y="12821"/>
                  <a:pt x="7476" y="12864"/>
                </a:cubicBezTo>
                <a:cubicBezTo>
                  <a:pt x="7552" y="12918"/>
                  <a:pt x="7627" y="12961"/>
                  <a:pt x="7648" y="12983"/>
                </a:cubicBezTo>
                <a:cubicBezTo>
                  <a:pt x="7659" y="13004"/>
                  <a:pt x="7702" y="13014"/>
                  <a:pt x="7745" y="13025"/>
                </a:cubicBezTo>
                <a:cubicBezTo>
                  <a:pt x="7777" y="13025"/>
                  <a:pt x="7841" y="13057"/>
                  <a:pt x="7874" y="13079"/>
                </a:cubicBezTo>
                <a:cubicBezTo>
                  <a:pt x="7970" y="13143"/>
                  <a:pt x="8153" y="13229"/>
                  <a:pt x="8206" y="13229"/>
                </a:cubicBezTo>
                <a:cubicBezTo>
                  <a:pt x="8227" y="13229"/>
                  <a:pt x="8313" y="13250"/>
                  <a:pt x="8389" y="13283"/>
                </a:cubicBezTo>
                <a:cubicBezTo>
                  <a:pt x="8469" y="13307"/>
                  <a:pt x="8513" y="13319"/>
                  <a:pt x="8539" y="13319"/>
                </a:cubicBezTo>
                <a:cubicBezTo>
                  <a:pt x="8548" y="13319"/>
                  <a:pt x="8555" y="13317"/>
                  <a:pt x="8560" y="13315"/>
                </a:cubicBezTo>
                <a:cubicBezTo>
                  <a:pt x="8571" y="13310"/>
                  <a:pt x="8582" y="13307"/>
                  <a:pt x="8591" y="13307"/>
                </a:cubicBezTo>
                <a:cubicBezTo>
                  <a:pt x="8600" y="13307"/>
                  <a:pt x="8608" y="13310"/>
                  <a:pt x="8613" y="13315"/>
                </a:cubicBezTo>
                <a:cubicBezTo>
                  <a:pt x="8627" y="13319"/>
                  <a:pt x="8675" y="13322"/>
                  <a:pt x="8727" y="13322"/>
                </a:cubicBezTo>
                <a:cubicBezTo>
                  <a:pt x="8801" y="13322"/>
                  <a:pt x="8885" y="13317"/>
                  <a:pt x="8904" y="13304"/>
                </a:cubicBezTo>
                <a:cubicBezTo>
                  <a:pt x="8925" y="13304"/>
                  <a:pt x="8935" y="13283"/>
                  <a:pt x="8935" y="13272"/>
                </a:cubicBezTo>
                <a:cubicBezTo>
                  <a:pt x="8935" y="13250"/>
                  <a:pt x="9075" y="13197"/>
                  <a:pt x="9139" y="13197"/>
                </a:cubicBezTo>
                <a:cubicBezTo>
                  <a:pt x="9161" y="13197"/>
                  <a:pt x="9204" y="13186"/>
                  <a:pt x="9247" y="13176"/>
                </a:cubicBezTo>
                <a:cubicBezTo>
                  <a:pt x="9279" y="13154"/>
                  <a:pt x="9333" y="13154"/>
                  <a:pt x="9343" y="13154"/>
                </a:cubicBezTo>
                <a:cubicBezTo>
                  <a:pt x="9348" y="13157"/>
                  <a:pt x="9354" y="13158"/>
                  <a:pt x="9361" y="13158"/>
                </a:cubicBezTo>
                <a:cubicBezTo>
                  <a:pt x="9380" y="13158"/>
                  <a:pt x="9405" y="13146"/>
                  <a:pt x="9429" y="13122"/>
                </a:cubicBezTo>
                <a:cubicBezTo>
                  <a:pt x="9461" y="13100"/>
                  <a:pt x="9504" y="13079"/>
                  <a:pt x="9536" y="13079"/>
                </a:cubicBezTo>
                <a:cubicBezTo>
                  <a:pt x="9557" y="13079"/>
                  <a:pt x="9622" y="13057"/>
                  <a:pt x="9686" y="13004"/>
                </a:cubicBezTo>
                <a:cubicBezTo>
                  <a:pt x="9750" y="12950"/>
                  <a:pt x="9815" y="12918"/>
                  <a:pt x="9815" y="12918"/>
                </a:cubicBezTo>
                <a:cubicBezTo>
                  <a:pt x="9826" y="12918"/>
                  <a:pt x="9890" y="12897"/>
                  <a:pt x="9944" y="12864"/>
                </a:cubicBezTo>
                <a:cubicBezTo>
                  <a:pt x="10008" y="12843"/>
                  <a:pt x="10094" y="12800"/>
                  <a:pt x="10137" y="12790"/>
                </a:cubicBezTo>
                <a:cubicBezTo>
                  <a:pt x="10180" y="12768"/>
                  <a:pt x="10255" y="12704"/>
                  <a:pt x="10330" y="12628"/>
                </a:cubicBezTo>
                <a:cubicBezTo>
                  <a:pt x="10405" y="12554"/>
                  <a:pt x="10458" y="12511"/>
                  <a:pt x="10480" y="12511"/>
                </a:cubicBezTo>
                <a:cubicBezTo>
                  <a:pt x="10501" y="12511"/>
                  <a:pt x="10544" y="12489"/>
                  <a:pt x="10577" y="12457"/>
                </a:cubicBezTo>
                <a:cubicBezTo>
                  <a:pt x="10651" y="12371"/>
                  <a:pt x="10759" y="12296"/>
                  <a:pt x="10856" y="12263"/>
                </a:cubicBezTo>
                <a:cubicBezTo>
                  <a:pt x="10920" y="12242"/>
                  <a:pt x="11027" y="12135"/>
                  <a:pt x="11027" y="12103"/>
                </a:cubicBezTo>
                <a:cubicBezTo>
                  <a:pt x="11027" y="12092"/>
                  <a:pt x="11059" y="12082"/>
                  <a:pt x="11092" y="12060"/>
                </a:cubicBezTo>
                <a:cubicBezTo>
                  <a:pt x="11123" y="12049"/>
                  <a:pt x="11156" y="12017"/>
                  <a:pt x="11166" y="11996"/>
                </a:cubicBezTo>
                <a:cubicBezTo>
                  <a:pt x="11188" y="11953"/>
                  <a:pt x="11445" y="11717"/>
                  <a:pt x="11467" y="11717"/>
                </a:cubicBezTo>
                <a:cubicBezTo>
                  <a:pt x="11478" y="11717"/>
                  <a:pt x="11499" y="11695"/>
                  <a:pt x="11521" y="11653"/>
                </a:cubicBezTo>
                <a:cubicBezTo>
                  <a:pt x="11531" y="11620"/>
                  <a:pt x="11585" y="11556"/>
                  <a:pt x="11638" y="11502"/>
                </a:cubicBezTo>
                <a:cubicBezTo>
                  <a:pt x="11746" y="11405"/>
                  <a:pt x="11843" y="11266"/>
                  <a:pt x="11843" y="11212"/>
                </a:cubicBezTo>
                <a:cubicBezTo>
                  <a:pt x="11843" y="11191"/>
                  <a:pt x="11907" y="11138"/>
                  <a:pt x="11960" y="11116"/>
                </a:cubicBezTo>
                <a:cubicBezTo>
                  <a:pt x="11971" y="11105"/>
                  <a:pt x="12024" y="11041"/>
                  <a:pt x="12078" y="10966"/>
                </a:cubicBezTo>
                <a:cubicBezTo>
                  <a:pt x="12121" y="10891"/>
                  <a:pt x="12186" y="10816"/>
                  <a:pt x="12196" y="10816"/>
                </a:cubicBezTo>
                <a:cubicBezTo>
                  <a:pt x="12229" y="10805"/>
                  <a:pt x="12293" y="10709"/>
                  <a:pt x="12293" y="10666"/>
                </a:cubicBezTo>
                <a:cubicBezTo>
                  <a:pt x="12293" y="10655"/>
                  <a:pt x="12336" y="10580"/>
                  <a:pt x="12389" y="10516"/>
                </a:cubicBezTo>
                <a:cubicBezTo>
                  <a:pt x="12465" y="10419"/>
                  <a:pt x="12486" y="10376"/>
                  <a:pt x="12486" y="10344"/>
                </a:cubicBezTo>
                <a:cubicBezTo>
                  <a:pt x="12475" y="10301"/>
                  <a:pt x="12518" y="10204"/>
                  <a:pt x="12550" y="10204"/>
                </a:cubicBezTo>
                <a:cubicBezTo>
                  <a:pt x="12604" y="10204"/>
                  <a:pt x="12722" y="9893"/>
                  <a:pt x="12754" y="9679"/>
                </a:cubicBezTo>
                <a:cubicBezTo>
                  <a:pt x="12754" y="9625"/>
                  <a:pt x="12775" y="9560"/>
                  <a:pt x="12786" y="9539"/>
                </a:cubicBezTo>
                <a:cubicBezTo>
                  <a:pt x="12797" y="9496"/>
                  <a:pt x="12808" y="9379"/>
                  <a:pt x="12818" y="9143"/>
                </a:cubicBezTo>
                <a:cubicBezTo>
                  <a:pt x="12818" y="9121"/>
                  <a:pt x="12829" y="9089"/>
                  <a:pt x="12829" y="9078"/>
                </a:cubicBezTo>
                <a:cubicBezTo>
                  <a:pt x="12851" y="9067"/>
                  <a:pt x="12851" y="9024"/>
                  <a:pt x="12840" y="8971"/>
                </a:cubicBezTo>
                <a:cubicBezTo>
                  <a:pt x="12829" y="8907"/>
                  <a:pt x="12840" y="8885"/>
                  <a:pt x="12861" y="8864"/>
                </a:cubicBezTo>
                <a:cubicBezTo>
                  <a:pt x="12872" y="8842"/>
                  <a:pt x="12883" y="8810"/>
                  <a:pt x="12872" y="8788"/>
                </a:cubicBezTo>
                <a:cubicBezTo>
                  <a:pt x="12840" y="8595"/>
                  <a:pt x="12840" y="8574"/>
                  <a:pt x="12861" y="8563"/>
                </a:cubicBezTo>
                <a:cubicBezTo>
                  <a:pt x="12883" y="8542"/>
                  <a:pt x="12883" y="8531"/>
                  <a:pt x="12861" y="8466"/>
                </a:cubicBezTo>
                <a:cubicBezTo>
                  <a:pt x="12840" y="8423"/>
                  <a:pt x="12829" y="8359"/>
                  <a:pt x="12829" y="8316"/>
                </a:cubicBezTo>
                <a:cubicBezTo>
                  <a:pt x="12829" y="8113"/>
                  <a:pt x="12818" y="7941"/>
                  <a:pt x="12808" y="7909"/>
                </a:cubicBezTo>
                <a:cubicBezTo>
                  <a:pt x="12797" y="7898"/>
                  <a:pt x="12775" y="7813"/>
                  <a:pt x="12754" y="7716"/>
                </a:cubicBezTo>
                <a:cubicBezTo>
                  <a:pt x="12701" y="7491"/>
                  <a:pt x="12625" y="7255"/>
                  <a:pt x="12582" y="7222"/>
                </a:cubicBezTo>
                <a:cubicBezTo>
                  <a:pt x="12572" y="7201"/>
                  <a:pt x="12561" y="7179"/>
                  <a:pt x="12561" y="7169"/>
                </a:cubicBezTo>
                <a:cubicBezTo>
                  <a:pt x="12572" y="7136"/>
                  <a:pt x="12518" y="6943"/>
                  <a:pt x="12475" y="6879"/>
                </a:cubicBezTo>
                <a:cubicBezTo>
                  <a:pt x="12465" y="6847"/>
                  <a:pt x="12443" y="6815"/>
                  <a:pt x="12443" y="6793"/>
                </a:cubicBezTo>
                <a:cubicBezTo>
                  <a:pt x="12443" y="6783"/>
                  <a:pt x="12422" y="6740"/>
                  <a:pt x="12389" y="6697"/>
                </a:cubicBezTo>
                <a:cubicBezTo>
                  <a:pt x="12368" y="6654"/>
                  <a:pt x="12336" y="6600"/>
                  <a:pt x="12336" y="6579"/>
                </a:cubicBezTo>
                <a:cubicBezTo>
                  <a:pt x="12336" y="6557"/>
                  <a:pt x="12314" y="6514"/>
                  <a:pt x="12282" y="6493"/>
                </a:cubicBezTo>
                <a:cubicBezTo>
                  <a:pt x="12260" y="6482"/>
                  <a:pt x="12229" y="6450"/>
                  <a:pt x="12218" y="6440"/>
                </a:cubicBezTo>
                <a:cubicBezTo>
                  <a:pt x="12207" y="6418"/>
                  <a:pt x="12175" y="6397"/>
                  <a:pt x="12153" y="6375"/>
                </a:cubicBezTo>
                <a:cubicBezTo>
                  <a:pt x="12132" y="6354"/>
                  <a:pt x="12121" y="6321"/>
                  <a:pt x="12121" y="6300"/>
                </a:cubicBezTo>
                <a:cubicBezTo>
                  <a:pt x="12121" y="6278"/>
                  <a:pt x="12089" y="6246"/>
                  <a:pt x="12046" y="6214"/>
                </a:cubicBezTo>
                <a:cubicBezTo>
                  <a:pt x="12003" y="6182"/>
                  <a:pt x="11971" y="6139"/>
                  <a:pt x="11960" y="6107"/>
                </a:cubicBezTo>
                <a:cubicBezTo>
                  <a:pt x="11939" y="6075"/>
                  <a:pt x="11917" y="6042"/>
                  <a:pt x="11874" y="6011"/>
                </a:cubicBezTo>
                <a:cubicBezTo>
                  <a:pt x="11831" y="5989"/>
                  <a:pt x="11735" y="5903"/>
                  <a:pt x="11649" y="5817"/>
                </a:cubicBezTo>
                <a:cubicBezTo>
                  <a:pt x="11531" y="5699"/>
                  <a:pt x="11478" y="5646"/>
                  <a:pt x="11445" y="5646"/>
                </a:cubicBezTo>
                <a:cubicBezTo>
                  <a:pt x="11413" y="5646"/>
                  <a:pt x="11359" y="5603"/>
                  <a:pt x="11328" y="5539"/>
                </a:cubicBezTo>
                <a:cubicBezTo>
                  <a:pt x="11316" y="5517"/>
                  <a:pt x="11274" y="5496"/>
                  <a:pt x="11242" y="5484"/>
                </a:cubicBezTo>
                <a:cubicBezTo>
                  <a:pt x="11199" y="5474"/>
                  <a:pt x="11156" y="5453"/>
                  <a:pt x="11135" y="5431"/>
                </a:cubicBezTo>
                <a:cubicBezTo>
                  <a:pt x="11113" y="5399"/>
                  <a:pt x="11059" y="5377"/>
                  <a:pt x="10984" y="5356"/>
                </a:cubicBezTo>
                <a:cubicBezTo>
                  <a:pt x="10920" y="5334"/>
                  <a:pt x="10856" y="5313"/>
                  <a:pt x="10845" y="5303"/>
                </a:cubicBezTo>
                <a:cubicBezTo>
                  <a:pt x="10845" y="5281"/>
                  <a:pt x="10813" y="5270"/>
                  <a:pt x="10791" y="5270"/>
                </a:cubicBezTo>
                <a:cubicBezTo>
                  <a:pt x="10759" y="5270"/>
                  <a:pt x="10694" y="5260"/>
                  <a:pt x="10630" y="5238"/>
                </a:cubicBezTo>
                <a:cubicBezTo>
                  <a:pt x="10577" y="5217"/>
                  <a:pt x="10491" y="5184"/>
                  <a:pt x="10448" y="5174"/>
                </a:cubicBezTo>
                <a:cubicBezTo>
                  <a:pt x="10405" y="5163"/>
                  <a:pt x="10362" y="5141"/>
                  <a:pt x="10341" y="5131"/>
                </a:cubicBezTo>
                <a:cubicBezTo>
                  <a:pt x="10325" y="5106"/>
                  <a:pt x="10260" y="5095"/>
                  <a:pt x="10169" y="5095"/>
                </a:cubicBezTo>
                <a:cubicBezTo>
                  <a:pt x="10139" y="5095"/>
                  <a:pt x="10107" y="5096"/>
                  <a:pt x="10072" y="5098"/>
                </a:cubicBezTo>
                <a:cubicBezTo>
                  <a:pt x="10041" y="5098"/>
                  <a:pt x="10019" y="5088"/>
                  <a:pt x="10019" y="5077"/>
                </a:cubicBezTo>
                <a:cubicBezTo>
                  <a:pt x="10008" y="5067"/>
                  <a:pt x="9986" y="5067"/>
                  <a:pt x="9965" y="5067"/>
                </a:cubicBezTo>
                <a:cubicBezTo>
                  <a:pt x="9944" y="5067"/>
                  <a:pt x="9922" y="5045"/>
                  <a:pt x="9901" y="5034"/>
                </a:cubicBezTo>
                <a:cubicBezTo>
                  <a:pt x="9887" y="5014"/>
                  <a:pt x="9878" y="5006"/>
                  <a:pt x="9862" y="5006"/>
                </a:cubicBezTo>
                <a:cubicBezTo>
                  <a:pt x="9853" y="5006"/>
                  <a:pt x="9842" y="5009"/>
                  <a:pt x="9826" y="5013"/>
                </a:cubicBezTo>
                <a:cubicBezTo>
                  <a:pt x="9769" y="5025"/>
                  <a:pt x="9708" y="5030"/>
                  <a:pt x="9619" y="5030"/>
                </a:cubicBezTo>
                <a:cubicBezTo>
                  <a:pt x="9557" y="5030"/>
                  <a:pt x="9482" y="5028"/>
                  <a:pt x="9386" y="5024"/>
                </a:cubicBezTo>
                <a:cubicBezTo>
                  <a:pt x="9233" y="5019"/>
                  <a:pt x="9116" y="5016"/>
                  <a:pt x="9029" y="5016"/>
                </a:cubicBezTo>
                <a:cubicBezTo>
                  <a:pt x="8909" y="5016"/>
                  <a:pt x="8847" y="5022"/>
                  <a:pt x="8828" y="5034"/>
                </a:cubicBezTo>
                <a:cubicBezTo>
                  <a:pt x="8807" y="5045"/>
                  <a:pt x="8721" y="5045"/>
                  <a:pt x="8571" y="5045"/>
                </a:cubicBezTo>
                <a:cubicBezTo>
                  <a:pt x="8522" y="5042"/>
                  <a:pt x="8483" y="5041"/>
                  <a:pt x="8451" y="5041"/>
                </a:cubicBezTo>
                <a:cubicBezTo>
                  <a:pt x="8365" y="5041"/>
                  <a:pt x="8331" y="5051"/>
                  <a:pt x="8292" y="5067"/>
                </a:cubicBezTo>
                <a:cubicBezTo>
                  <a:pt x="8260" y="5077"/>
                  <a:pt x="8196" y="5098"/>
                  <a:pt x="8163" y="5098"/>
                </a:cubicBezTo>
                <a:cubicBezTo>
                  <a:pt x="8120" y="5098"/>
                  <a:pt x="8067" y="5109"/>
                  <a:pt x="8034" y="5120"/>
                </a:cubicBezTo>
                <a:cubicBezTo>
                  <a:pt x="8016" y="5132"/>
                  <a:pt x="8000" y="5138"/>
                  <a:pt x="7984" y="5138"/>
                </a:cubicBezTo>
                <a:cubicBezTo>
                  <a:pt x="7973" y="5138"/>
                  <a:pt x="7962" y="5135"/>
                  <a:pt x="7948" y="5131"/>
                </a:cubicBezTo>
                <a:cubicBezTo>
                  <a:pt x="7938" y="5120"/>
                  <a:pt x="7927" y="5115"/>
                  <a:pt x="7914" y="5115"/>
                </a:cubicBezTo>
                <a:cubicBezTo>
                  <a:pt x="7900" y="5115"/>
                  <a:pt x="7884" y="5120"/>
                  <a:pt x="7863" y="5131"/>
                </a:cubicBezTo>
                <a:cubicBezTo>
                  <a:pt x="7847" y="5136"/>
                  <a:pt x="7828" y="5139"/>
                  <a:pt x="7808" y="5139"/>
                </a:cubicBezTo>
                <a:cubicBezTo>
                  <a:pt x="7788" y="5139"/>
                  <a:pt x="7767" y="5136"/>
                  <a:pt x="7745" y="5131"/>
                </a:cubicBezTo>
                <a:cubicBezTo>
                  <a:pt x="7702" y="5131"/>
                  <a:pt x="7681" y="5131"/>
                  <a:pt x="7659" y="5152"/>
                </a:cubicBezTo>
                <a:cubicBezTo>
                  <a:pt x="7638" y="5163"/>
                  <a:pt x="7584" y="5184"/>
                  <a:pt x="7541" y="5184"/>
                </a:cubicBezTo>
                <a:cubicBezTo>
                  <a:pt x="7488" y="5195"/>
                  <a:pt x="7412" y="5206"/>
                  <a:pt x="7369" y="5217"/>
                </a:cubicBezTo>
                <a:cubicBezTo>
                  <a:pt x="7326" y="5238"/>
                  <a:pt x="7273" y="5238"/>
                  <a:pt x="7241" y="5238"/>
                </a:cubicBezTo>
                <a:cubicBezTo>
                  <a:pt x="7229" y="5235"/>
                  <a:pt x="7217" y="5234"/>
                  <a:pt x="7206" y="5234"/>
                </a:cubicBezTo>
                <a:cubicBezTo>
                  <a:pt x="7174" y="5234"/>
                  <a:pt x="7143" y="5244"/>
                  <a:pt x="7112" y="5260"/>
                </a:cubicBezTo>
                <a:cubicBezTo>
                  <a:pt x="7080" y="5281"/>
                  <a:pt x="7005" y="5303"/>
                  <a:pt x="6951" y="5303"/>
                </a:cubicBezTo>
                <a:cubicBezTo>
                  <a:pt x="6694" y="5313"/>
                  <a:pt x="6640" y="5324"/>
                  <a:pt x="6511" y="5367"/>
                </a:cubicBezTo>
                <a:cubicBezTo>
                  <a:pt x="6436" y="5388"/>
                  <a:pt x="6340" y="5399"/>
                  <a:pt x="6286" y="5399"/>
                </a:cubicBezTo>
                <a:cubicBezTo>
                  <a:pt x="6189" y="5399"/>
                  <a:pt x="6072" y="5442"/>
                  <a:pt x="5836" y="5539"/>
                </a:cubicBezTo>
                <a:cubicBezTo>
                  <a:pt x="5771" y="5560"/>
                  <a:pt x="5707" y="5581"/>
                  <a:pt x="5696" y="5581"/>
                </a:cubicBezTo>
                <a:cubicBezTo>
                  <a:pt x="5686" y="5581"/>
                  <a:pt x="5664" y="5603"/>
                  <a:pt x="5653" y="5613"/>
                </a:cubicBezTo>
                <a:cubicBezTo>
                  <a:pt x="5643" y="5635"/>
                  <a:pt x="5621" y="5646"/>
                  <a:pt x="5600" y="5646"/>
                </a:cubicBezTo>
                <a:cubicBezTo>
                  <a:pt x="5578" y="5646"/>
                  <a:pt x="5557" y="5656"/>
                  <a:pt x="5535" y="5678"/>
                </a:cubicBezTo>
                <a:cubicBezTo>
                  <a:pt x="5514" y="5689"/>
                  <a:pt x="5493" y="5699"/>
                  <a:pt x="5471" y="5699"/>
                </a:cubicBezTo>
                <a:cubicBezTo>
                  <a:pt x="5450" y="5699"/>
                  <a:pt x="5407" y="5710"/>
                  <a:pt x="5374" y="5720"/>
                </a:cubicBezTo>
                <a:cubicBezTo>
                  <a:pt x="5342" y="5742"/>
                  <a:pt x="5300" y="5753"/>
                  <a:pt x="5278" y="5753"/>
                </a:cubicBezTo>
                <a:cubicBezTo>
                  <a:pt x="5181" y="5763"/>
                  <a:pt x="4978" y="5946"/>
                  <a:pt x="4924" y="6064"/>
                </a:cubicBezTo>
                <a:cubicBezTo>
                  <a:pt x="4902" y="6107"/>
                  <a:pt x="4870" y="6139"/>
                  <a:pt x="4849" y="6150"/>
                </a:cubicBezTo>
                <a:cubicBezTo>
                  <a:pt x="4828" y="6161"/>
                  <a:pt x="4795" y="6204"/>
                  <a:pt x="4763" y="6268"/>
                </a:cubicBezTo>
                <a:cubicBezTo>
                  <a:pt x="4731" y="6332"/>
                  <a:pt x="4699" y="6385"/>
                  <a:pt x="4677" y="6397"/>
                </a:cubicBezTo>
                <a:cubicBezTo>
                  <a:pt x="4666" y="6407"/>
                  <a:pt x="4634" y="6450"/>
                  <a:pt x="4602" y="6493"/>
                </a:cubicBezTo>
                <a:cubicBezTo>
                  <a:pt x="4580" y="6547"/>
                  <a:pt x="4549" y="6600"/>
                  <a:pt x="4538" y="6621"/>
                </a:cubicBezTo>
                <a:cubicBezTo>
                  <a:pt x="4516" y="6643"/>
                  <a:pt x="4506" y="6686"/>
                  <a:pt x="4495" y="6707"/>
                </a:cubicBezTo>
                <a:cubicBezTo>
                  <a:pt x="4484" y="6729"/>
                  <a:pt x="4463" y="6761"/>
                  <a:pt x="4441" y="6793"/>
                </a:cubicBezTo>
                <a:cubicBezTo>
                  <a:pt x="4420" y="6815"/>
                  <a:pt x="4409" y="6847"/>
                  <a:pt x="4409" y="6869"/>
                </a:cubicBezTo>
                <a:cubicBezTo>
                  <a:pt x="4420" y="6912"/>
                  <a:pt x="4334" y="7072"/>
                  <a:pt x="4313" y="7072"/>
                </a:cubicBezTo>
                <a:cubicBezTo>
                  <a:pt x="4280" y="7072"/>
                  <a:pt x="4173" y="7308"/>
                  <a:pt x="4173" y="7362"/>
                </a:cubicBezTo>
                <a:cubicBezTo>
                  <a:pt x="4173" y="7394"/>
                  <a:pt x="4163" y="7448"/>
                  <a:pt x="4151" y="7491"/>
                </a:cubicBezTo>
                <a:cubicBezTo>
                  <a:pt x="4141" y="7522"/>
                  <a:pt x="4108" y="7608"/>
                  <a:pt x="4098" y="7673"/>
                </a:cubicBezTo>
                <a:cubicBezTo>
                  <a:pt x="4077" y="7737"/>
                  <a:pt x="4055" y="7813"/>
                  <a:pt x="4034" y="7834"/>
                </a:cubicBezTo>
                <a:cubicBezTo>
                  <a:pt x="4012" y="7844"/>
                  <a:pt x="4001" y="7877"/>
                  <a:pt x="4001" y="7898"/>
                </a:cubicBezTo>
                <a:cubicBezTo>
                  <a:pt x="4001" y="7920"/>
                  <a:pt x="3991" y="7941"/>
                  <a:pt x="3980" y="7941"/>
                </a:cubicBezTo>
                <a:cubicBezTo>
                  <a:pt x="3969" y="7952"/>
                  <a:pt x="3958" y="8059"/>
                  <a:pt x="3927" y="8295"/>
                </a:cubicBezTo>
                <a:cubicBezTo>
                  <a:pt x="3927" y="8349"/>
                  <a:pt x="3905" y="8413"/>
                  <a:pt x="3884" y="8456"/>
                </a:cubicBezTo>
                <a:lnTo>
                  <a:pt x="3851" y="8520"/>
                </a:lnTo>
                <a:lnTo>
                  <a:pt x="3884" y="8585"/>
                </a:lnTo>
                <a:cubicBezTo>
                  <a:pt x="3905" y="8638"/>
                  <a:pt x="3915" y="8671"/>
                  <a:pt x="3905" y="8681"/>
                </a:cubicBezTo>
                <a:cubicBezTo>
                  <a:pt x="3894" y="8702"/>
                  <a:pt x="3894" y="8735"/>
                  <a:pt x="3905" y="8756"/>
                </a:cubicBezTo>
                <a:cubicBezTo>
                  <a:pt x="3915" y="8788"/>
                  <a:pt x="3915" y="8810"/>
                  <a:pt x="3905" y="8842"/>
                </a:cubicBezTo>
                <a:cubicBezTo>
                  <a:pt x="3884" y="8874"/>
                  <a:pt x="3884" y="8885"/>
                  <a:pt x="3905" y="8928"/>
                </a:cubicBezTo>
                <a:cubicBezTo>
                  <a:pt x="3927" y="8971"/>
                  <a:pt x="3927" y="9014"/>
                  <a:pt x="3927" y="9078"/>
                </a:cubicBezTo>
                <a:cubicBezTo>
                  <a:pt x="3915" y="9153"/>
                  <a:pt x="3915" y="9174"/>
                  <a:pt x="3948" y="9207"/>
                </a:cubicBezTo>
                <a:cubicBezTo>
                  <a:pt x="3969" y="9228"/>
                  <a:pt x="3969" y="9250"/>
                  <a:pt x="3958" y="9282"/>
                </a:cubicBezTo>
                <a:cubicBezTo>
                  <a:pt x="3948" y="9336"/>
                  <a:pt x="4001" y="9518"/>
                  <a:pt x="4055" y="9625"/>
                </a:cubicBezTo>
                <a:cubicBezTo>
                  <a:pt x="4066" y="9646"/>
                  <a:pt x="4087" y="9711"/>
                  <a:pt x="4087" y="9765"/>
                </a:cubicBezTo>
                <a:cubicBezTo>
                  <a:pt x="4098" y="9882"/>
                  <a:pt x="4173" y="10129"/>
                  <a:pt x="4216" y="10161"/>
                </a:cubicBezTo>
                <a:cubicBezTo>
                  <a:pt x="4227" y="10172"/>
                  <a:pt x="4248" y="10215"/>
                  <a:pt x="4259" y="10237"/>
                </a:cubicBezTo>
                <a:cubicBezTo>
                  <a:pt x="4270" y="10268"/>
                  <a:pt x="4291" y="10333"/>
                  <a:pt x="4313" y="10376"/>
                </a:cubicBezTo>
                <a:cubicBezTo>
                  <a:pt x="4334" y="10419"/>
                  <a:pt x="4366" y="10494"/>
                  <a:pt x="4377" y="10526"/>
                </a:cubicBezTo>
                <a:cubicBezTo>
                  <a:pt x="4387" y="10558"/>
                  <a:pt x="4409" y="10612"/>
                  <a:pt x="4430" y="10644"/>
                </a:cubicBezTo>
                <a:cubicBezTo>
                  <a:pt x="4473" y="10697"/>
                  <a:pt x="4549" y="10848"/>
                  <a:pt x="4549" y="10880"/>
                </a:cubicBezTo>
                <a:cubicBezTo>
                  <a:pt x="4549" y="10891"/>
                  <a:pt x="4580" y="10923"/>
                  <a:pt x="4602" y="10955"/>
                </a:cubicBezTo>
                <a:cubicBezTo>
                  <a:pt x="4634" y="10987"/>
                  <a:pt x="4656" y="11019"/>
                  <a:pt x="4656" y="11030"/>
                </a:cubicBezTo>
                <a:cubicBezTo>
                  <a:pt x="4656" y="11041"/>
                  <a:pt x="4688" y="11084"/>
                  <a:pt x="4731" y="11138"/>
                </a:cubicBezTo>
                <a:cubicBezTo>
                  <a:pt x="4806" y="11234"/>
                  <a:pt x="4816" y="11245"/>
                  <a:pt x="4816" y="11298"/>
                </a:cubicBezTo>
                <a:cubicBezTo>
                  <a:pt x="4806" y="11309"/>
                  <a:pt x="4828" y="11341"/>
                  <a:pt x="4859" y="11362"/>
                </a:cubicBezTo>
                <a:cubicBezTo>
                  <a:pt x="4881" y="11395"/>
                  <a:pt x="4913" y="11438"/>
                  <a:pt x="4935" y="11470"/>
                </a:cubicBezTo>
                <a:cubicBezTo>
                  <a:pt x="4945" y="11502"/>
                  <a:pt x="4967" y="11524"/>
                  <a:pt x="4978" y="11534"/>
                </a:cubicBezTo>
                <a:cubicBezTo>
                  <a:pt x="4999" y="11534"/>
                  <a:pt x="5031" y="11577"/>
                  <a:pt x="5052" y="11631"/>
                </a:cubicBezTo>
                <a:cubicBezTo>
                  <a:pt x="5085" y="11674"/>
                  <a:pt x="5128" y="11727"/>
                  <a:pt x="5149" y="11760"/>
                </a:cubicBezTo>
                <a:cubicBezTo>
                  <a:pt x="5181" y="11781"/>
                  <a:pt x="5214" y="11846"/>
                  <a:pt x="5235" y="11899"/>
                </a:cubicBezTo>
                <a:cubicBezTo>
                  <a:pt x="5257" y="11953"/>
                  <a:pt x="5278" y="11996"/>
                  <a:pt x="5288" y="12006"/>
                </a:cubicBezTo>
                <a:cubicBezTo>
                  <a:pt x="5288" y="12006"/>
                  <a:pt x="5310" y="12039"/>
                  <a:pt x="5331" y="12082"/>
                </a:cubicBezTo>
                <a:cubicBezTo>
                  <a:pt x="5353" y="12113"/>
                  <a:pt x="5374" y="12135"/>
                  <a:pt x="5385" y="12135"/>
                </a:cubicBezTo>
                <a:cubicBezTo>
                  <a:pt x="5396" y="12135"/>
                  <a:pt x="5428" y="12189"/>
                  <a:pt x="5460" y="12242"/>
                </a:cubicBezTo>
                <a:cubicBezTo>
                  <a:pt x="5493" y="12318"/>
                  <a:pt x="5535" y="12360"/>
                  <a:pt x="5589" y="12403"/>
                </a:cubicBezTo>
                <a:cubicBezTo>
                  <a:pt x="5674" y="12468"/>
                  <a:pt x="5782" y="12564"/>
                  <a:pt x="5814" y="12628"/>
                </a:cubicBezTo>
                <a:cubicBezTo>
                  <a:pt x="5825" y="12661"/>
                  <a:pt x="5857" y="12682"/>
                  <a:pt x="5879" y="12693"/>
                </a:cubicBezTo>
                <a:cubicBezTo>
                  <a:pt x="5900" y="12704"/>
                  <a:pt x="5932" y="12735"/>
                  <a:pt x="5943" y="12768"/>
                </a:cubicBezTo>
                <a:cubicBezTo>
                  <a:pt x="5965" y="12800"/>
                  <a:pt x="5986" y="12821"/>
                  <a:pt x="6018" y="12843"/>
                </a:cubicBezTo>
                <a:cubicBezTo>
                  <a:pt x="6061" y="12854"/>
                  <a:pt x="6115" y="12907"/>
                  <a:pt x="6125" y="12940"/>
                </a:cubicBezTo>
                <a:lnTo>
                  <a:pt x="6125" y="12983"/>
                </a:lnTo>
                <a:cubicBezTo>
                  <a:pt x="6125" y="12993"/>
                  <a:pt x="6158" y="13014"/>
                  <a:pt x="6201" y="13036"/>
                </a:cubicBezTo>
                <a:cubicBezTo>
                  <a:pt x="6232" y="13057"/>
                  <a:pt x="6286" y="13100"/>
                  <a:pt x="6308" y="13122"/>
                </a:cubicBezTo>
                <a:cubicBezTo>
                  <a:pt x="6329" y="13143"/>
                  <a:pt x="6394" y="13176"/>
                  <a:pt x="6447" y="13197"/>
                </a:cubicBezTo>
                <a:lnTo>
                  <a:pt x="6533" y="13240"/>
                </a:lnTo>
                <a:cubicBezTo>
                  <a:pt x="6511" y="13283"/>
                  <a:pt x="6715" y="13422"/>
                  <a:pt x="6811" y="13433"/>
                </a:cubicBezTo>
                <a:lnTo>
                  <a:pt x="6866" y="13433"/>
                </a:lnTo>
                <a:cubicBezTo>
                  <a:pt x="6876" y="13433"/>
                  <a:pt x="6919" y="13465"/>
                  <a:pt x="6940" y="13486"/>
                </a:cubicBezTo>
                <a:cubicBezTo>
                  <a:pt x="6973" y="13519"/>
                  <a:pt x="7016" y="13540"/>
                  <a:pt x="7026" y="13540"/>
                </a:cubicBezTo>
                <a:cubicBezTo>
                  <a:pt x="7047" y="13540"/>
                  <a:pt x="7069" y="13551"/>
                  <a:pt x="7102" y="13572"/>
                </a:cubicBezTo>
                <a:cubicBezTo>
                  <a:pt x="7123" y="13583"/>
                  <a:pt x="7155" y="13605"/>
                  <a:pt x="7166" y="13605"/>
                </a:cubicBezTo>
                <a:cubicBezTo>
                  <a:pt x="7198" y="13605"/>
                  <a:pt x="7402" y="13701"/>
                  <a:pt x="7445" y="13744"/>
                </a:cubicBezTo>
                <a:cubicBezTo>
                  <a:pt x="7466" y="13755"/>
                  <a:pt x="7509" y="13776"/>
                  <a:pt x="7562" y="13776"/>
                </a:cubicBezTo>
                <a:cubicBezTo>
                  <a:pt x="7605" y="13776"/>
                  <a:pt x="7659" y="13787"/>
                  <a:pt x="7681" y="13808"/>
                </a:cubicBezTo>
                <a:cubicBezTo>
                  <a:pt x="7810" y="13888"/>
                  <a:pt x="7940" y="13949"/>
                  <a:pt x="7983" y="13949"/>
                </a:cubicBezTo>
                <a:cubicBezTo>
                  <a:pt x="7986" y="13949"/>
                  <a:pt x="7989" y="13949"/>
                  <a:pt x="7991" y="13948"/>
                </a:cubicBezTo>
                <a:cubicBezTo>
                  <a:pt x="8013" y="13948"/>
                  <a:pt x="8056" y="13948"/>
                  <a:pt x="8088" y="13958"/>
                </a:cubicBezTo>
                <a:cubicBezTo>
                  <a:pt x="8131" y="13969"/>
                  <a:pt x="8206" y="13980"/>
                  <a:pt x="8260" y="13991"/>
                </a:cubicBezTo>
                <a:cubicBezTo>
                  <a:pt x="8335" y="14001"/>
                  <a:pt x="8367" y="14012"/>
                  <a:pt x="8378" y="14034"/>
                </a:cubicBezTo>
                <a:cubicBezTo>
                  <a:pt x="8391" y="14054"/>
                  <a:pt x="8401" y="14061"/>
                  <a:pt x="8445" y="14061"/>
                </a:cubicBezTo>
                <a:cubicBezTo>
                  <a:pt x="8470" y="14061"/>
                  <a:pt x="8506" y="14059"/>
                  <a:pt x="8560" y="14055"/>
                </a:cubicBezTo>
                <a:cubicBezTo>
                  <a:pt x="8668" y="14055"/>
                  <a:pt x="8753" y="14055"/>
                  <a:pt x="8796" y="14065"/>
                </a:cubicBezTo>
                <a:cubicBezTo>
                  <a:pt x="8825" y="14074"/>
                  <a:pt x="8845" y="14079"/>
                  <a:pt x="8865" y="14079"/>
                </a:cubicBezTo>
                <a:cubicBezTo>
                  <a:pt x="8897" y="14079"/>
                  <a:pt x="8932" y="14066"/>
                  <a:pt x="9011" y="14034"/>
                </a:cubicBezTo>
                <a:cubicBezTo>
                  <a:pt x="9097" y="14001"/>
                  <a:pt x="9171" y="13980"/>
                  <a:pt x="9193" y="13980"/>
                </a:cubicBezTo>
                <a:cubicBezTo>
                  <a:pt x="9214" y="13980"/>
                  <a:pt x="9290" y="13958"/>
                  <a:pt x="9343" y="13948"/>
                </a:cubicBezTo>
                <a:cubicBezTo>
                  <a:pt x="9398" y="13932"/>
                  <a:pt x="9436" y="13922"/>
                  <a:pt x="9456" y="13922"/>
                </a:cubicBezTo>
                <a:cubicBezTo>
                  <a:pt x="9464" y="13922"/>
                  <a:pt x="9469" y="13923"/>
                  <a:pt x="9472" y="13926"/>
                </a:cubicBezTo>
                <a:cubicBezTo>
                  <a:pt x="9477" y="13932"/>
                  <a:pt x="9483" y="13934"/>
                  <a:pt x="9491" y="13934"/>
                </a:cubicBezTo>
                <a:cubicBezTo>
                  <a:pt x="9499" y="13934"/>
                  <a:pt x="9509" y="13932"/>
                  <a:pt x="9526" y="13926"/>
                </a:cubicBezTo>
                <a:cubicBezTo>
                  <a:pt x="9536" y="13915"/>
                  <a:pt x="9569" y="13905"/>
                  <a:pt x="9590" y="13894"/>
                </a:cubicBezTo>
                <a:cubicBezTo>
                  <a:pt x="9611" y="13894"/>
                  <a:pt x="9676" y="13872"/>
                  <a:pt x="9740" y="13841"/>
                </a:cubicBezTo>
                <a:cubicBezTo>
                  <a:pt x="9805" y="13819"/>
                  <a:pt x="9858" y="13798"/>
                  <a:pt x="9858" y="13798"/>
                </a:cubicBezTo>
                <a:cubicBezTo>
                  <a:pt x="9858" y="13800"/>
                  <a:pt x="9859" y="13800"/>
                  <a:pt x="9862" y="13800"/>
                </a:cubicBezTo>
                <a:cubicBezTo>
                  <a:pt x="9877" y="13800"/>
                  <a:pt x="9919" y="13783"/>
                  <a:pt x="9955" y="13765"/>
                </a:cubicBezTo>
                <a:cubicBezTo>
                  <a:pt x="10105" y="13691"/>
                  <a:pt x="10255" y="13626"/>
                  <a:pt x="10287" y="13626"/>
                </a:cubicBezTo>
                <a:cubicBezTo>
                  <a:pt x="10288" y="13627"/>
                  <a:pt x="10290" y="13627"/>
                  <a:pt x="10292" y="13627"/>
                </a:cubicBezTo>
                <a:cubicBezTo>
                  <a:pt x="10339" y="13627"/>
                  <a:pt x="10556" y="13518"/>
                  <a:pt x="10566" y="13486"/>
                </a:cubicBezTo>
                <a:cubicBezTo>
                  <a:pt x="10577" y="13476"/>
                  <a:pt x="10663" y="13443"/>
                  <a:pt x="10909" y="13369"/>
                </a:cubicBezTo>
                <a:cubicBezTo>
                  <a:pt x="10973" y="13347"/>
                  <a:pt x="11038" y="13336"/>
                  <a:pt x="11038" y="13326"/>
                </a:cubicBezTo>
                <a:cubicBezTo>
                  <a:pt x="11049" y="13315"/>
                  <a:pt x="11092" y="13293"/>
                  <a:pt x="11135" y="13272"/>
                </a:cubicBezTo>
                <a:cubicBezTo>
                  <a:pt x="11188" y="13250"/>
                  <a:pt x="11231" y="13219"/>
                  <a:pt x="11231" y="13207"/>
                </a:cubicBezTo>
                <a:cubicBezTo>
                  <a:pt x="11242" y="13197"/>
                  <a:pt x="11285" y="13176"/>
                  <a:pt x="11328" y="13154"/>
                </a:cubicBezTo>
                <a:cubicBezTo>
                  <a:pt x="11371" y="13133"/>
                  <a:pt x="11435" y="13079"/>
                  <a:pt x="11467" y="13047"/>
                </a:cubicBezTo>
                <a:cubicBezTo>
                  <a:pt x="11499" y="13014"/>
                  <a:pt x="11542" y="12983"/>
                  <a:pt x="11542" y="12983"/>
                </a:cubicBezTo>
                <a:cubicBezTo>
                  <a:pt x="11564" y="12983"/>
                  <a:pt x="11671" y="12864"/>
                  <a:pt x="11703" y="12811"/>
                </a:cubicBezTo>
                <a:cubicBezTo>
                  <a:pt x="11735" y="12757"/>
                  <a:pt x="11896" y="12575"/>
                  <a:pt x="11917" y="12575"/>
                </a:cubicBezTo>
                <a:cubicBezTo>
                  <a:pt x="11928" y="12575"/>
                  <a:pt x="11950" y="12554"/>
                  <a:pt x="11950" y="12521"/>
                </a:cubicBezTo>
                <a:cubicBezTo>
                  <a:pt x="11960" y="12489"/>
                  <a:pt x="11982" y="12468"/>
                  <a:pt x="11993" y="12468"/>
                </a:cubicBezTo>
                <a:cubicBezTo>
                  <a:pt x="12036" y="12457"/>
                  <a:pt x="12078" y="12414"/>
                  <a:pt x="12110" y="12339"/>
                </a:cubicBezTo>
                <a:cubicBezTo>
                  <a:pt x="12121" y="12318"/>
                  <a:pt x="12153" y="12275"/>
                  <a:pt x="12186" y="12253"/>
                </a:cubicBezTo>
                <a:cubicBezTo>
                  <a:pt x="12207" y="12232"/>
                  <a:pt x="12229" y="12210"/>
                  <a:pt x="12229" y="12199"/>
                </a:cubicBezTo>
                <a:cubicBezTo>
                  <a:pt x="12229" y="12178"/>
                  <a:pt x="12336" y="12070"/>
                  <a:pt x="12357" y="12070"/>
                </a:cubicBezTo>
                <a:cubicBezTo>
                  <a:pt x="12368" y="12070"/>
                  <a:pt x="12389" y="12039"/>
                  <a:pt x="12400" y="12006"/>
                </a:cubicBezTo>
                <a:cubicBezTo>
                  <a:pt x="12411" y="11963"/>
                  <a:pt x="12453" y="11910"/>
                  <a:pt x="12486" y="11867"/>
                </a:cubicBezTo>
                <a:cubicBezTo>
                  <a:pt x="12518" y="11834"/>
                  <a:pt x="12539" y="11792"/>
                  <a:pt x="12539" y="11770"/>
                </a:cubicBezTo>
                <a:cubicBezTo>
                  <a:pt x="12539" y="11738"/>
                  <a:pt x="12647" y="11588"/>
                  <a:pt x="12689" y="11567"/>
                </a:cubicBezTo>
                <a:cubicBezTo>
                  <a:pt x="12689" y="11556"/>
                  <a:pt x="12711" y="11524"/>
                  <a:pt x="12722" y="11491"/>
                </a:cubicBezTo>
                <a:cubicBezTo>
                  <a:pt x="12732" y="11459"/>
                  <a:pt x="12765" y="11405"/>
                  <a:pt x="12786" y="11374"/>
                </a:cubicBezTo>
                <a:cubicBezTo>
                  <a:pt x="12808" y="11341"/>
                  <a:pt x="12851" y="11266"/>
                  <a:pt x="12861" y="11212"/>
                </a:cubicBezTo>
                <a:cubicBezTo>
                  <a:pt x="12883" y="11159"/>
                  <a:pt x="12925" y="11073"/>
                  <a:pt x="12958" y="11019"/>
                </a:cubicBezTo>
                <a:cubicBezTo>
                  <a:pt x="13022" y="10945"/>
                  <a:pt x="13044" y="10891"/>
                  <a:pt x="13011" y="10869"/>
                </a:cubicBezTo>
                <a:cubicBezTo>
                  <a:pt x="13001" y="10859"/>
                  <a:pt x="13011" y="10826"/>
                  <a:pt x="13033" y="10783"/>
                </a:cubicBezTo>
                <a:cubicBezTo>
                  <a:pt x="13054" y="10740"/>
                  <a:pt x="13076" y="10697"/>
                  <a:pt x="13076" y="10676"/>
                </a:cubicBezTo>
                <a:cubicBezTo>
                  <a:pt x="13076" y="10666"/>
                  <a:pt x="13087" y="10623"/>
                  <a:pt x="13108" y="10590"/>
                </a:cubicBezTo>
                <a:cubicBezTo>
                  <a:pt x="13130" y="10547"/>
                  <a:pt x="13140" y="10516"/>
                  <a:pt x="13130" y="10494"/>
                </a:cubicBezTo>
                <a:cubicBezTo>
                  <a:pt x="13130" y="10461"/>
                  <a:pt x="13130" y="10440"/>
                  <a:pt x="13140" y="10430"/>
                </a:cubicBezTo>
                <a:cubicBezTo>
                  <a:pt x="13151" y="10408"/>
                  <a:pt x="13173" y="10365"/>
                  <a:pt x="13173" y="10322"/>
                </a:cubicBezTo>
                <a:cubicBezTo>
                  <a:pt x="13183" y="10280"/>
                  <a:pt x="13226" y="10172"/>
                  <a:pt x="13258" y="10097"/>
                </a:cubicBezTo>
                <a:cubicBezTo>
                  <a:pt x="13301" y="10022"/>
                  <a:pt x="13333" y="9936"/>
                  <a:pt x="13333" y="9904"/>
                </a:cubicBezTo>
                <a:cubicBezTo>
                  <a:pt x="13333" y="9882"/>
                  <a:pt x="13344" y="9829"/>
                  <a:pt x="13366" y="9786"/>
                </a:cubicBezTo>
                <a:cubicBezTo>
                  <a:pt x="13387" y="9743"/>
                  <a:pt x="13397" y="9700"/>
                  <a:pt x="13397" y="9679"/>
                </a:cubicBezTo>
                <a:cubicBezTo>
                  <a:pt x="13397" y="9657"/>
                  <a:pt x="13419" y="9615"/>
                  <a:pt x="13430" y="9572"/>
                </a:cubicBezTo>
                <a:cubicBezTo>
                  <a:pt x="13462" y="9496"/>
                  <a:pt x="13462" y="9464"/>
                  <a:pt x="13430" y="9357"/>
                </a:cubicBezTo>
                <a:cubicBezTo>
                  <a:pt x="13430" y="9346"/>
                  <a:pt x="13430" y="9282"/>
                  <a:pt x="13440" y="9207"/>
                </a:cubicBezTo>
                <a:cubicBezTo>
                  <a:pt x="13451" y="9143"/>
                  <a:pt x="13451" y="9078"/>
                  <a:pt x="13451" y="9067"/>
                </a:cubicBezTo>
                <a:cubicBezTo>
                  <a:pt x="13451" y="9057"/>
                  <a:pt x="13440" y="8960"/>
                  <a:pt x="13440" y="8842"/>
                </a:cubicBezTo>
                <a:cubicBezTo>
                  <a:pt x="13440" y="8735"/>
                  <a:pt x="13430" y="8606"/>
                  <a:pt x="13419" y="8552"/>
                </a:cubicBezTo>
                <a:cubicBezTo>
                  <a:pt x="13419" y="8509"/>
                  <a:pt x="13419" y="8423"/>
                  <a:pt x="13430" y="8381"/>
                </a:cubicBezTo>
                <a:cubicBezTo>
                  <a:pt x="13451" y="8295"/>
                  <a:pt x="13440" y="8209"/>
                  <a:pt x="13387" y="8037"/>
                </a:cubicBezTo>
                <a:cubicBezTo>
                  <a:pt x="13376" y="8016"/>
                  <a:pt x="13376" y="7909"/>
                  <a:pt x="13376" y="7813"/>
                </a:cubicBezTo>
                <a:cubicBezTo>
                  <a:pt x="13387" y="7662"/>
                  <a:pt x="13376" y="7630"/>
                  <a:pt x="13344" y="7577"/>
                </a:cubicBezTo>
                <a:cubicBezTo>
                  <a:pt x="13323" y="7522"/>
                  <a:pt x="13312" y="7480"/>
                  <a:pt x="13312" y="7351"/>
                </a:cubicBezTo>
                <a:cubicBezTo>
                  <a:pt x="13312" y="7222"/>
                  <a:pt x="13301" y="7179"/>
                  <a:pt x="13280" y="7169"/>
                </a:cubicBezTo>
                <a:cubicBezTo>
                  <a:pt x="13269" y="7158"/>
                  <a:pt x="13258" y="7136"/>
                  <a:pt x="13269" y="7115"/>
                </a:cubicBezTo>
                <a:cubicBezTo>
                  <a:pt x="13269" y="7093"/>
                  <a:pt x="13247" y="7040"/>
                  <a:pt x="13226" y="6976"/>
                </a:cubicBezTo>
                <a:cubicBezTo>
                  <a:pt x="13194" y="6922"/>
                  <a:pt x="13173" y="6857"/>
                  <a:pt x="13173" y="6847"/>
                </a:cubicBezTo>
                <a:cubicBezTo>
                  <a:pt x="13173" y="6793"/>
                  <a:pt x="13151" y="6772"/>
                  <a:pt x="13119" y="6750"/>
                </a:cubicBezTo>
                <a:cubicBezTo>
                  <a:pt x="13087" y="6740"/>
                  <a:pt x="13076" y="6718"/>
                  <a:pt x="13076" y="6707"/>
                </a:cubicBezTo>
                <a:cubicBezTo>
                  <a:pt x="13076" y="6654"/>
                  <a:pt x="13011" y="6461"/>
                  <a:pt x="12990" y="6450"/>
                </a:cubicBezTo>
                <a:cubicBezTo>
                  <a:pt x="12990" y="6450"/>
                  <a:pt x="12979" y="6428"/>
                  <a:pt x="12979" y="6397"/>
                </a:cubicBezTo>
                <a:cubicBezTo>
                  <a:pt x="12979" y="6375"/>
                  <a:pt x="12958" y="6332"/>
                  <a:pt x="12937" y="6300"/>
                </a:cubicBezTo>
                <a:cubicBezTo>
                  <a:pt x="12915" y="6268"/>
                  <a:pt x="12894" y="6235"/>
                  <a:pt x="12894" y="6214"/>
                </a:cubicBezTo>
                <a:cubicBezTo>
                  <a:pt x="12894" y="6204"/>
                  <a:pt x="12861" y="6128"/>
                  <a:pt x="12818" y="6042"/>
                </a:cubicBezTo>
                <a:cubicBezTo>
                  <a:pt x="12765" y="5935"/>
                  <a:pt x="12732" y="5903"/>
                  <a:pt x="12711" y="5892"/>
                </a:cubicBezTo>
                <a:cubicBezTo>
                  <a:pt x="12679" y="5892"/>
                  <a:pt x="12668" y="5871"/>
                  <a:pt x="12647" y="5817"/>
                </a:cubicBezTo>
                <a:cubicBezTo>
                  <a:pt x="12593" y="5678"/>
                  <a:pt x="12593" y="5667"/>
                  <a:pt x="12572" y="5667"/>
                </a:cubicBezTo>
                <a:cubicBezTo>
                  <a:pt x="12550" y="5667"/>
                  <a:pt x="12529" y="5646"/>
                  <a:pt x="12508" y="5613"/>
                </a:cubicBezTo>
                <a:cubicBezTo>
                  <a:pt x="12475" y="5570"/>
                  <a:pt x="12443" y="5527"/>
                  <a:pt x="12357" y="5367"/>
                </a:cubicBezTo>
                <a:cubicBezTo>
                  <a:pt x="12336" y="5345"/>
                  <a:pt x="12314" y="5303"/>
                  <a:pt x="12293" y="5260"/>
                </a:cubicBezTo>
                <a:cubicBezTo>
                  <a:pt x="12272" y="5217"/>
                  <a:pt x="12250" y="5184"/>
                  <a:pt x="12229" y="5184"/>
                </a:cubicBezTo>
                <a:cubicBezTo>
                  <a:pt x="12218" y="5174"/>
                  <a:pt x="12196" y="5174"/>
                  <a:pt x="12196" y="5163"/>
                </a:cubicBezTo>
                <a:cubicBezTo>
                  <a:pt x="12196" y="5152"/>
                  <a:pt x="12175" y="5131"/>
                  <a:pt x="12153" y="5098"/>
                </a:cubicBezTo>
                <a:cubicBezTo>
                  <a:pt x="12121" y="5067"/>
                  <a:pt x="12089" y="5013"/>
                  <a:pt x="12067" y="4981"/>
                </a:cubicBezTo>
                <a:cubicBezTo>
                  <a:pt x="12046" y="4948"/>
                  <a:pt x="12024" y="4916"/>
                  <a:pt x="12014" y="4905"/>
                </a:cubicBezTo>
                <a:cubicBezTo>
                  <a:pt x="12003" y="4905"/>
                  <a:pt x="11982" y="4884"/>
                  <a:pt x="11982" y="4862"/>
                </a:cubicBezTo>
                <a:cubicBezTo>
                  <a:pt x="11971" y="4841"/>
                  <a:pt x="11950" y="4809"/>
                  <a:pt x="11928" y="4777"/>
                </a:cubicBezTo>
                <a:cubicBezTo>
                  <a:pt x="11907" y="4755"/>
                  <a:pt x="11853" y="4691"/>
                  <a:pt x="11821" y="4648"/>
                </a:cubicBezTo>
                <a:cubicBezTo>
                  <a:pt x="11778" y="4605"/>
                  <a:pt x="11714" y="4552"/>
                  <a:pt x="11649" y="4519"/>
                </a:cubicBezTo>
                <a:cubicBezTo>
                  <a:pt x="11595" y="4498"/>
                  <a:pt x="11552" y="4466"/>
                  <a:pt x="11552" y="4444"/>
                </a:cubicBezTo>
                <a:cubicBezTo>
                  <a:pt x="11552" y="4433"/>
                  <a:pt x="11510" y="4402"/>
                  <a:pt x="11456" y="4369"/>
                </a:cubicBezTo>
                <a:cubicBezTo>
                  <a:pt x="11359" y="4305"/>
                  <a:pt x="11316" y="4283"/>
                  <a:pt x="11145" y="4208"/>
                </a:cubicBezTo>
                <a:cubicBezTo>
                  <a:pt x="11081" y="4187"/>
                  <a:pt x="11027" y="4154"/>
                  <a:pt x="11006" y="4133"/>
                </a:cubicBezTo>
                <a:cubicBezTo>
                  <a:pt x="10963" y="4101"/>
                  <a:pt x="10942" y="4090"/>
                  <a:pt x="10780" y="4090"/>
                </a:cubicBezTo>
                <a:cubicBezTo>
                  <a:pt x="10716" y="4090"/>
                  <a:pt x="10684" y="4080"/>
                  <a:pt x="10663" y="4058"/>
                </a:cubicBezTo>
                <a:cubicBezTo>
                  <a:pt x="10629" y="4033"/>
                  <a:pt x="10507" y="4008"/>
                  <a:pt x="10427" y="4008"/>
                </a:cubicBezTo>
                <a:cubicBezTo>
                  <a:pt x="10404" y="4008"/>
                  <a:pt x="10385" y="4011"/>
                  <a:pt x="10373" y="4015"/>
                </a:cubicBezTo>
                <a:cubicBezTo>
                  <a:pt x="10367" y="4018"/>
                  <a:pt x="10361" y="4019"/>
                  <a:pt x="10353" y="4019"/>
                </a:cubicBezTo>
                <a:cubicBezTo>
                  <a:pt x="10329" y="4019"/>
                  <a:pt x="10295" y="4007"/>
                  <a:pt x="10255" y="3983"/>
                </a:cubicBezTo>
                <a:cubicBezTo>
                  <a:pt x="10212" y="3961"/>
                  <a:pt x="10158" y="3940"/>
                  <a:pt x="10126" y="3940"/>
                </a:cubicBezTo>
                <a:cubicBezTo>
                  <a:pt x="10094" y="3940"/>
                  <a:pt x="10041" y="3930"/>
                  <a:pt x="9998" y="3908"/>
                </a:cubicBezTo>
                <a:cubicBezTo>
                  <a:pt x="9972" y="3895"/>
                  <a:pt x="9954" y="3890"/>
                  <a:pt x="9937" y="3890"/>
                </a:cubicBezTo>
                <a:cubicBezTo>
                  <a:pt x="9925" y="3890"/>
                  <a:pt x="9914" y="3893"/>
                  <a:pt x="9901" y="3897"/>
                </a:cubicBezTo>
                <a:cubicBezTo>
                  <a:pt x="9879" y="3897"/>
                  <a:pt x="9858" y="3902"/>
                  <a:pt x="9840" y="3902"/>
                </a:cubicBezTo>
                <a:cubicBezTo>
                  <a:pt x="9830" y="3902"/>
                  <a:pt x="9822" y="3901"/>
                  <a:pt x="9815" y="3897"/>
                </a:cubicBezTo>
                <a:lnTo>
                  <a:pt x="9611" y="3897"/>
                </a:lnTo>
                <a:cubicBezTo>
                  <a:pt x="9526" y="3897"/>
                  <a:pt x="9429" y="3887"/>
                  <a:pt x="9418" y="3876"/>
                </a:cubicBezTo>
                <a:cubicBezTo>
                  <a:pt x="9397" y="3865"/>
                  <a:pt x="9300" y="3844"/>
                  <a:pt x="9204" y="3833"/>
                </a:cubicBezTo>
                <a:cubicBezTo>
                  <a:pt x="9079" y="3820"/>
                  <a:pt x="9041" y="3815"/>
                  <a:pt x="8969" y="3815"/>
                </a:cubicBezTo>
                <a:cubicBezTo>
                  <a:pt x="8916" y="3815"/>
                  <a:pt x="8845" y="3818"/>
                  <a:pt x="8710" y="3822"/>
                </a:cubicBezTo>
                <a:cubicBezTo>
                  <a:pt x="8560" y="3822"/>
                  <a:pt x="8432" y="3822"/>
                  <a:pt x="8420" y="3811"/>
                </a:cubicBezTo>
                <a:cubicBezTo>
                  <a:pt x="8415" y="3806"/>
                  <a:pt x="8405" y="3803"/>
                  <a:pt x="8390" y="3803"/>
                </a:cubicBezTo>
                <a:cubicBezTo>
                  <a:pt x="8375" y="3803"/>
                  <a:pt x="8356" y="3806"/>
                  <a:pt x="8335" y="3811"/>
                </a:cubicBezTo>
                <a:cubicBezTo>
                  <a:pt x="8303" y="3833"/>
                  <a:pt x="8260" y="3833"/>
                  <a:pt x="8238" y="3844"/>
                </a:cubicBezTo>
                <a:cubicBezTo>
                  <a:pt x="8217" y="3844"/>
                  <a:pt x="8184" y="3844"/>
                  <a:pt x="8174" y="3854"/>
                </a:cubicBezTo>
                <a:cubicBezTo>
                  <a:pt x="8165" y="3859"/>
                  <a:pt x="8158" y="3861"/>
                  <a:pt x="8153" y="3861"/>
                </a:cubicBezTo>
                <a:cubicBezTo>
                  <a:pt x="8145" y="3861"/>
                  <a:pt x="8142" y="3856"/>
                  <a:pt x="8142" y="3844"/>
                </a:cubicBezTo>
                <a:cubicBezTo>
                  <a:pt x="8142" y="3834"/>
                  <a:pt x="8131" y="3829"/>
                  <a:pt x="8115" y="3829"/>
                </a:cubicBezTo>
                <a:cubicBezTo>
                  <a:pt x="8096" y="3829"/>
                  <a:pt x="8069" y="3837"/>
                  <a:pt x="8045" y="3854"/>
                </a:cubicBezTo>
                <a:cubicBezTo>
                  <a:pt x="8034" y="3865"/>
                  <a:pt x="7981" y="3876"/>
                  <a:pt x="7927" y="3876"/>
                </a:cubicBezTo>
                <a:cubicBezTo>
                  <a:pt x="7874" y="3876"/>
                  <a:pt x="7820" y="3887"/>
                  <a:pt x="7777" y="3918"/>
                </a:cubicBezTo>
                <a:cubicBezTo>
                  <a:pt x="7747" y="3936"/>
                  <a:pt x="7731" y="3945"/>
                  <a:pt x="7715" y="3945"/>
                </a:cubicBezTo>
                <a:cubicBezTo>
                  <a:pt x="7702" y="3945"/>
                  <a:pt x="7689" y="3939"/>
                  <a:pt x="7670" y="3930"/>
                </a:cubicBezTo>
                <a:cubicBezTo>
                  <a:pt x="7636" y="3920"/>
                  <a:pt x="7604" y="3915"/>
                  <a:pt x="7577" y="3915"/>
                </a:cubicBezTo>
                <a:cubicBezTo>
                  <a:pt x="7543" y="3915"/>
                  <a:pt x="7516" y="3922"/>
                  <a:pt x="7498" y="3940"/>
                </a:cubicBezTo>
                <a:cubicBezTo>
                  <a:pt x="7488" y="3951"/>
                  <a:pt x="7455" y="3961"/>
                  <a:pt x="7434" y="3961"/>
                </a:cubicBezTo>
                <a:cubicBezTo>
                  <a:pt x="7402" y="3961"/>
                  <a:pt x="7369" y="3973"/>
                  <a:pt x="7359" y="3983"/>
                </a:cubicBezTo>
                <a:cubicBezTo>
                  <a:pt x="7348" y="3994"/>
                  <a:pt x="7283" y="4004"/>
                  <a:pt x="7155" y="4004"/>
                </a:cubicBezTo>
                <a:cubicBezTo>
                  <a:pt x="6887" y="4004"/>
                  <a:pt x="6790" y="4015"/>
                  <a:pt x="6737" y="4047"/>
                </a:cubicBezTo>
                <a:cubicBezTo>
                  <a:pt x="6704" y="4058"/>
                  <a:pt x="6661" y="4080"/>
                  <a:pt x="6630" y="4080"/>
                </a:cubicBezTo>
                <a:cubicBezTo>
                  <a:pt x="6597" y="4090"/>
                  <a:pt x="6554" y="4112"/>
                  <a:pt x="6533" y="4133"/>
                </a:cubicBezTo>
                <a:cubicBezTo>
                  <a:pt x="6520" y="4146"/>
                  <a:pt x="6507" y="4151"/>
                  <a:pt x="6492" y="4151"/>
                </a:cubicBezTo>
                <a:cubicBezTo>
                  <a:pt x="6482" y="4151"/>
                  <a:pt x="6471" y="4148"/>
                  <a:pt x="6458" y="4144"/>
                </a:cubicBezTo>
                <a:cubicBezTo>
                  <a:pt x="6450" y="4140"/>
                  <a:pt x="6441" y="4137"/>
                  <a:pt x="6428" y="4137"/>
                </a:cubicBezTo>
                <a:cubicBezTo>
                  <a:pt x="6407" y="4137"/>
                  <a:pt x="6376" y="4145"/>
                  <a:pt x="6329" y="4166"/>
                </a:cubicBezTo>
                <a:cubicBezTo>
                  <a:pt x="6168" y="4230"/>
                  <a:pt x="6039" y="4273"/>
                  <a:pt x="5986" y="4273"/>
                </a:cubicBezTo>
                <a:cubicBezTo>
                  <a:pt x="5953" y="4273"/>
                  <a:pt x="5900" y="4283"/>
                  <a:pt x="5857" y="4305"/>
                </a:cubicBezTo>
                <a:cubicBezTo>
                  <a:pt x="5814" y="4316"/>
                  <a:pt x="5771" y="4337"/>
                  <a:pt x="5750" y="4337"/>
                </a:cubicBezTo>
                <a:cubicBezTo>
                  <a:pt x="5729" y="4337"/>
                  <a:pt x="5696" y="4359"/>
                  <a:pt x="5674" y="4380"/>
                </a:cubicBezTo>
                <a:cubicBezTo>
                  <a:pt x="5653" y="4412"/>
                  <a:pt x="5621" y="4433"/>
                  <a:pt x="5610" y="4433"/>
                </a:cubicBezTo>
                <a:cubicBezTo>
                  <a:pt x="5589" y="4433"/>
                  <a:pt x="5546" y="4444"/>
                  <a:pt x="5503" y="4476"/>
                </a:cubicBezTo>
                <a:cubicBezTo>
                  <a:pt x="5471" y="4498"/>
                  <a:pt x="5417" y="4509"/>
                  <a:pt x="5396" y="4509"/>
                </a:cubicBezTo>
                <a:cubicBezTo>
                  <a:pt x="5385" y="4509"/>
                  <a:pt x="5364" y="4519"/>
                  <a:pt x="5353" y="4530"/>
                </a:cubicBezTo>
                <a:cubicBezTo>
                  <a:pt x="5353" y="4541"/>
                  <a:pt x="5331" y="4541"/>
                  <a:pt x="5321" y="4541"/>
                </a:cubicBezTo>
                <a:cubicBezTo>
                  <a:pt x="5288" y="4541"/>
                  <a:pt x="5042" y="4691"/>
                  <a:pt x="5021" y="4723"/>
                </a:cubicBezTo>
                <a:cubicBezTo>
                  <a:pt x="5009" y="4734"/>
                  <a:pt x="4967" y="4766"/>
                  <a:pt x="4924" y="4788"/>
                </a:cubicBezTo>
                <a:cubicBezTo>
                  <a:pt x="4881" y="4819"/>
                  <a:pt x="4838" y="4852"/>
                  <a:pt x="4816" y="4884"/>
                </a:cubicBezTo>
                <a:cubicBezTo>
                  <a:pt x="4806" y="4916"/>
                  <a:pt x="4773" y="4938"/>
                  <a:pt x="4763" y="4948"/>
                </a:cubicBezTo>
                <a:cubicBezTo>
                  <a:pt x="4742" y="4948"/>
                  <a:pt x="4720" y="4970"/>
                  <a:pt x="4699" y="4991"/>
                </a:cubicBezTo>
                <a:cubicBezTo>
                  <a:pt x="4677" y="5024"/>
                  <a:pt x="4634" y="5055"/>
                  <a:pt x="4602" y="5077"/>
                </a:cubicBezTo>
                <a:cubicBezTo>
                  <a:pt x="4527" y="5131"/>
                  <a:pt x="4495" y="5152"/>
                  <a:pt x="4430" y="5227"/>
                </a:cubicBezTo>
                <a:cubicBezTo>
                  <a:pt x="4398" y="5249"/>
                  <a:pt x="4356" y="5281"/>
                  <a:pt x="4323" y="5291"/>
                </a:cubicBezTo>
                <a:cubicBezTo>
                  <a:pt x="4302" y="5303"/>
                  <a:pt x="4270" y="5324"/>
                  <a:pt x="4259" y="5345"/>
                </a:cubicBezTo>
                <a:cubicBezTo>
                  <a:pt x="4248" y="5356"/>
                  <a:pt x="4205" y="5399"/>
                  <a:pt x="4163" y="5420"/>
                </a:cubicBezTo>
                <a:cubicBezTo>
                  <a:pt x="4120" y="5453"/>
                  <a:pt x="4077" y="5496"/>
                  <a:pt x="4055" y="5527"/>
                </a:cubicBezTo>
                <a:cubicBezTo>
                  <a:pt x="4023" y="5581"/>
                  <a:pt x="4012" y="5592"/>
                  <a:pt x="3948" y="5603"/>
                </a:cubicBezTo>
                <a:cubicBezTo>
                  <a:pt x="3884" y="5603"/>
                  <a:pt x="3884" y="5613"/>
                  <a:pt x="3862" y="5678"/>
                </a:cubicBezTo>
                <a:cubicBezTo>
                  <a:pt x="3851" y="5710"/>
                  <a:pt x="3830" y="5742"/>
                  <a:pt x="3819" y="5753"/>
                </a:cubicBezTo>
                <a:cubicBezTo>
                  <a:pt x="3765" y="5796"/>
                  <a:pt x="3594" y="6107"/>
                  <a:pt x="3572" y="6192"/>
                </a:cubicBezTo>
                <a:cubicBezTo>
                  <a:pt x="3562" y="6225"/>
                  <a:pt x="3551" y="6246"/>
                  <a:pt x="3529" y="6257"/>
                </a:cubicBezTo>
                <a:cubicBezTo>
                  <a:pt x="3508" y="6257"/>
                  <a:pt x="3497" y="6289"/>
                  <a:pt x="3486" y="6343"/>
                </a:cubicBezTo>
                <a:cubicBezTo>
                  <a:pt x="3465" y="6385"/>
                  <a:pt x="3443" y="6440"/>
                  <a:pt x="3412" y="6471"/>
                </a:cubicBezTo>
                <a:cubicBezTo>
                  <a:pt x="3369" y="6514"/>
                  <a:pt x="3347" y="6536"/>
                  <a:pt x="3336" y="6611"/>
                </a:cubicBezTo>
                <a:cubicBezTo>
                  <a:pt x="3315" y="6718"/>
                  <a:pt x="3229" y="6976"/>
                  <a:pt x="3207" y="6997"/>
                </a:cubicBezTo>
                <a:cubicBezTo>
                  <a:pt x="3197" y="7008"/>
                  <a:pt x="3186" y="7040"/>
                  <a:pt x="3186" y="7062"/>
                </a:cubicBezTo>
                <a:cubicBezTo>
                  <a:pt x="3186" y="7083"/>
                  <a:pt x="3176" y="7115"/>
                  <a:pt x="3154" y="7136"/>
                </a:cubicBezTo>
                <a:cubicBezTo>
                  <a:pt x="3133" y="7158"/>
                  <a:pt x="3111" y="7222"/>
                  <a:pt x="3100" y="7286"/>
                </a:cubicBezTo>
                <a:cubicBezTo>
                  <a:pt x="3079" y="7351"/>
                  <a:pt x="3068" y="7415"/>
                  <a:pt x="3057" y="7437"/>
                </a:cubicBezTo>
                <a:cubicBezTo>
                  <a:pt x="3047" y="7448"/>
                  <a:pt x="3047" y="7480"/>
                  <a:pt x="3047" y="7491"/>
                </a:cubicBezTo>
                <a:cubicBezTo>
                  <a:pt x="3047" y="7512"/>
                  <a:pt x="3036" y="7534"/>
                  <a:pt x="3026" y="7534"/>
                </a:cubicBezTo>
                <a:cubicBezTo>
                  <a:pt x="3004" y="7544"/>
                  <a:pt x="2993" y="7608"/>
                  <a:pt x="2971" y="7705"/>
                </a:cubicBezTo>
                <a:cubicBezTo>
                  <a:pt x="2961" y="7791"/>
                  <a:pt x="2940" y="7898"/>
                  <a:pt x="2918" y="7941"/>
                </a:cubicBezTo>
                <a:cubicBezTo>
                  <a:pt x="2897" y="7994"/>
                  <a:pt x="2875" y="8048"/>
                  <a:pt x="2864" y="8070"/>
                </a:cubicBezTo>
                <a:cubicBezTo>
                  <a:pt x="2864" y="8102"/>
                  <a:pt x="2843" y="8134"/>
                  <a:pt x="2832" y="8156"/>
                </a:cubicBezTo>
                <a:cubicBezTo>
                  <a:pt x="2811" y="8177"/>
                  <a:pt x="2800" y="8209"/>
                  <a:pt x="2800" y="8295"/>
                </a:cubicBezTo>
                <a:cubicBezTo>
                  <a:pt x="2800" y="8349"/>
                  <a:pt x="2800" y="8413"/>
                  <a:pt x="2790" y="8435"/>
                </a:cubicBezTo>
                <a:cubicBezTo>
                  <a:pt x="2768" y="8456"/>
                  <a:pt x="2778" y="8488"/>
                  <a:pt x="2790" y="8552"/>
                </a:cubicBezTo>
                <a:cubicBezTo>
                  <a:pt x="2811" y="8628"/>
                  <a:pt x="2811" y="8649"/>
                  <a:pt x="2800" y="8692"/>
                </a:cubicBezTo>
                <a:cubicBezTo>
                  <a:pt x="2790" y="8735"/>
                  <a:pt x="2778" y="8767"/>
                  <a:pt x="2800" y="8831"/>
                </a:cubicBezTo>
                <a:cubicBezTo>
                  <a:pt x="2821" y="8949"/>
                  <a:pt x="2832" y="9057"/>
                  <a:pt x="2832" y="9143"/>
                </a:cubicBezTo>
                <a:cubicBezTo>
                  <a:pt x="2832" y="9185"/>
                  <a:pt x="2832" y="9228"/>
                  <a:pt x="2843" y="9239"/>
                </a:cubicBezTo>
                <a:cubicBezTo>
                  <a:pt x="2854" y="9250"/>
                  <a:pt x="2864" y="9324"/>
                  <a:pt x="2875" y="9400"/>
                </a:cubicBezTo>
                <a:cubicBezTo>
                  <a:pt x="2886" y="9518"/>
                  <a:pt x="2897" y="9550"/>
                  <a:pt x="2918" y="9593"/>
                </a:cubicBezTo>
                <a:cubicBezTo>
                  <a:pt x="2940" y="9625"/>
                  <a:pt x="2971" y="9700"/>
                  <a:pt x="2993" y="9765"/>
                </a:cubicBezTo>
                <a:cubicBezTo>
                  <a:pt x="3036" y="9893"/>
                  <a:pt x="3122" y="10108"/>
                  <a:pt x="3143" y="10108"/>
                </a:cubicBezTo>
                <a:cubicBezTo>
                  <a:pt x="3154" y="10108"/>
                  <a:pt x="3176" y="10183"/>
                  <a:pt x="3197" y="10247"/>
                </a:cubicBezTo>
                <a:cubicBezTo>
                  <a:pt x="3197" y="10268"/>
                  <a:pt x="3219" y="10290"/>
                  <a:pt x="3240" y="10301"/>
                </a:cubicBezTo>
                <a:cubicBezTo>
                  <a:pt x="3262" y="10311"/>
                  <a:pt x="3272" y="10322"/>
                  <a:pt x="3272" y="10365"/>
                </a:cubicBezTo>
                <a:cubicBezTo>
                  <a:pt x="3272" y="10397"/>
                  <a:pt x="3283" y="10451"/>
                  <a:pt x="3304" y="10483"/>
                </a:cubicBezTo>
                <a:cubicBezTo>
                  <a:pt x="3315" y="10516"/>
                  <a:pt x="3347" y="10590"/>
                  <a:pt x="3369" y="10655"/>
                </a:cubicBezTo>
                <a:cubicBezTo>
                  <a:pt x="3390" y="10719"/>
                  <a:pt x="3422" y="10794"/>
                  <a:pt x="3455" y="10837"/>
                </a:cubicBezTo>
                <a:cubicBezTo>
                  <a:pt x="3540" y="10945"/>
                  <a:pt x="3594" y="11052"/>
                  <a:pt x="3615" y="11234"/>
                </a:cubicBezTo>
                <a:cubicBezTo>
                  <a:pt x="3626" y="11266"/>
                  <a:pt x="3637" y="11309"/>
                  <a:pt x="3658" y="11320"/>
                </a:cubicBezTo>
                <a:cubicBezTo>
                  <a:pt x="3679" y="11341"/>
                  <a:pt x="3701" y="11374"/>
                  <a:pt x="3712" y="11405"/>
                </a:cubicBezTo>
                <a:cubicBezTo>
                  <a:pt x="3722" y="11438"/>
                  <a:pt x="3744" y="11470"/>
                  <a:pt x="3755" y="11481"/>
                </a:cubicBezTo>
                <a:cubicBezTo>
                  <a:pt x="3787" y="11491"/>
                  <a:pt x="3830" y="11545"/>
                  <a:pt x="3894" y="11653"/>
                </a:cubicBezTo>
                <a:cubicBezTo>
                  <a:pt x="3905" y="11663"/>
                  <a:pt x="3927" y="11695"/>
                  <a:pt x="3937" y="11717"/>
                </a:cubicBezTo>
                <a:cubicBezTo>
                  <a:pt x="3948" y="11738"/>
                  <a:pt x="3969" y="11792"/>
                  <a:pt x="3980" y="11824"/>
                </a:cubicBezTo>
                <a:cubicBezTo>
                  <a:pt x="3991" y="11856"/>
                  <a:pt x="4034" y="11931"/>
                  <a:pt x="4077" y="11974"/>
                </a:cubicBezTo>
                <a:cubicBezTo>
                  <a:pt x="4163" y="12082"/>
                  <a:pt x="4216" y="12146"/>
                  <a:pt x="4259" y="12232"/>
                </a:cubicBezTo>
                <a:cubicBezTo>
                  <a:pt x="4280" y="12263"/>
                  <a:pt x="4323" y="12339"/>
                  <a:pt x="4377" y="12382"/>
                </a:cubicBezTo>
                <a:cubicBezTo>
                  <a:pt x="4516" y="12532"/>
                  <a:pt x="4527" y="12554"/>
                  <a:pt x="4559" y="12607"/>
                </a:cubicBezTo>
                <a:cubicBezTo>
                  <a:pt x="4570" y="12628"/>
                  <a:pt x="4602" y="12661"/>
                  <a:pt x="4634" y="12671"/>
                </a:cubicBezTo>
                <a:cubicBezTo>
                  <a:pt x="4709" y="12704"/>
                  <a:pt x="4795" y="12790"/>
                  <a:pt x="4859" y="12907"/>
                </a:cubicBezTo>
                <a:cubicBezTo>
                  <a:pt x="4924" y="13025"/>
                  <a:pt x="5031" y="13164"/>
                  <a:pt x="5138" y="13272"/>
                </a:cubicBezTo>
                <a:cubicBezTo>
                  <a:pt x="5171" y="13304"/>
                  <a:pt x="5214" y="13358"/>
                  <a:pt x="5235" y="13400"/>
                </a:cubicBezTo>
                <a:cubicBezTo>
                  <a:pt x="5257" y="13433"/>
                  <a:pt x="5300" y="13486"/>
                  <a:pt x="5331" y="13519"/>
                </a:cubicBezTo>
                <a:cubicBezTo>
                  <a:pt x="5364" y="13540"/>
                  <a:pt x="5396" y="13583"/>
                  <a:pt x="5407" y="13605"/>
                </a:cubicBezTo>
                <a:cubicBezTo>
                  <a:pt x="5407" y="13626"/>
                  <a:pt x="5439" y="13658"/>
                  <a:pt x="5481" y="13691"/>
                </a:cubicBezTo>
                <a:cubicBezTo>
                  <a:pt x="5524" y="13712"/>
                  <a:pt x="5632" y="13808"/>
                  <a:pt x="5729" y="13905"/>
                </a:cubicBezTo>
                <a:cubicBezTo>
                  <a:pt x="5910" y="14077"/>
                  <a:pt x="5932" y="14098"/>
                  <a:pt x="6082" y="14173"/>
                </a:cubicBezTo>
                <a:cubicBezTo>
                  <a:pt x="6136" y="14194"/>
                  <a:pt x="6211" y="14248"/>
                  <a:pt x="6265" y="14301"/>
                </a:cubicBezTo>
                <a:cubicBezTo>
                  <a:pt x="6318" y="14356"/>
                  <a:pt x="6372" y="14398"/>
                  <a:pt x="6404" y="14409"/>
                </a:cubicBezTo>
                <a:cubicBezTo>
                  <a:pt x="6425" y="14409"/>
                  <a:pt x="6458" y="14430"/>
                  <a:pt x="6479" y="14441"/>
                </a:cubicBezTo>
                <a:cubicBezTo>
                  <a:pt x="6490" y="14452"/>
                  <a:pt x="6522" y="14463"/>
                  <a:pt x="6533" y="14463"/>
                </a:cubicBezTo>
                <a:cubicBezTo>
                  <a:pt x="6554" y="14463"/>
                  <a:pt x="6565" y="14473"/>
                  <a:pt x="6565" y="14484"/>
                </a:cubicBezTo>
                <a:cubicBezTo>
                  <a:pt x="6565" y="14516"/>
                  <a:pt x="6608" y="14537"/>
                  <a:pt x="6694" y="14549"/>
                </a:cubicBezTo>
                <a:cubicBezTo>
                  <a:pt x="6747" y="14559"/>
                  <a:pt x="6790" y="14570"/>
                  <a:pt x="6801" y="14580"/>
                </a:cubicBezTo>
                <a:cubicBezTo>
                  <a:pt x="6801" y="14602"/>
                  <a:pt x="6833" y="14602"/>
                  <a:pt x="6866" y="14602"/>
                </a:cubicBezTo>
                <a:cubicBezTo>
                  <a:pt x="6887" y="14602"/>
                  <a:pt x="6940" y="14623"/>
                  <a:pt x="6973" y="14634"/>
                </a:cubicBezTo>
                <a:cubicBezTo>
                  <a:pt x="7016" y="14656"/>
                  <a:pt x="7059" y="14666"/>
                  <a:pt x="7123" y="14666"/>
                </a:cubicBezTo>
                <a:cubicBezTo>
                  <a:pt x="7176" y="14666"/>
                  <a:pt x="7230" y="14677"/>
                  <a:pt x="7273" y="14699"/>
                </a:cubicBezTo>
                <a:cubicBezTo>
                  <a:pt x="7316" y="14720"/>
                  <a:pt x="7369" y="14742"/>
                  <a:pt x="7402" y="14742"/>
                </a:cubicBezTo>
                <a:cubicBezTo>
                  <a:pt x="7434" y="14742"/>
                  <a:pt x="7455" y="14742"/>
                  <a:pt x="7466" y="14752"/>
                </a:cubicBezTo>
                <a:cubicBezTo>
                  <a:pt x="7466" y="14763"/>
                  <a:pt x="7509" y="14773"/>
                  <a:pt x="7552" y="14773"/>
                </a:cubicBezTo>
                <a:cubicBezTo>
                  <a:pt x="7605" y="14785"/>
                  <a:pt x="7691" y="14795"/>
                  <a:pt x="7755" y="14806"/>
                </a:cubicBezTo>
                <a:cubicBezTo>
                  <a:pt x="7843" y="14819"/>
                  <a:pt x="7905" y="14824"/>
                  <a:pt x="7948" y="14824"/>
                </a:cubicBezTo>
                <a:cubicBezTo>
                  <a:pt x="7979" y="14824"/>
                  <a:pt x="8000" y="14821"/>
                  <a:pt x="8013" y="14816"/>
                </a:cubicBezTo>
                <a:cubicBezTo>
                  <a:pt x="8022" y="14812"/>
                  <a:pt x="8034" y="14810"/>
                  <a:pt x="8049" y="14810"/>
                </a:cubicBezTo>
                <a:cubicBezTo>
                  <a:pt x="8071" y="14810"/>
                  <a:pt x="8099" y="14815"/>
                  <a:pt x="8131" y="14827"/>
                </a:cubicBezTo>
                <a:cubicBezTo>
                  <a:pt x="8169" y="14840"/>
                  <a:pt x="8202" y="14845"/>
                  <a:pt x="8230" y="14845"/>
                </a:cubicBezTo>
                <a:cubicBezTo>
                  <a:pt x="8250" y="14845"/>
                  <a:pt x="8268" y="14842"/>
                  <a:pt x="8281" y="14838"/>
                </a:cubicBezTo>
                <a:cubicBezTo>
                  <a:pt x="8313" y="14838"/>
                  <a:pt x="8496" y="14827"/>
                  <a:pt x="8689" y="14827"/>
                </a:cubicBezTo>
                <a:cubicBezTo>
                  <a:pt x="8761" y="14830"/>
                  <a:pt x="8821" y="14832"/>
                  <a:pt x="8871" y="14832"/>
                </a:cubicBezTo>
                <a:cubicBezTo>
                  <a:pt x="8994" y="14832"/>
                  <a:pt x="9054" y="14824"/>
                  <a:pt x="9054" y="14816"/>
                </a:cubicBezTo>
                <a:cubicBezTo>
                  <a:pt x="9064" y="14806"/>
                  <a:pt x="9085" y="14806"/>
                  <a:pt x="9107" y="14806"/>
                </a:cubicBezTo>
                <a:cubicBezTo>
                  <a:pt x="9128" y="14806"/>
                  <a:pt x="9150" y="14795"/>
                  <a:pt x="9150" y="14785"/>
                </a:cubicBezTo>
                <a:cubicBezTo>
                  <a:pt x="9161" y="14773"/>
                  <a:pt x="9225" y="14763"/>
                  <a:pt x="9311" y="14763"/>
                </a:cubicBezTo>
                <a:cubicBezTo>
                  <a:pt x="9386" y="14752"/>
                  <a:pt x="9461" y="14742"/>
                  <a:pt x="9493" y="14731"/>
                </a:cubicBezTo>
                <a:cubicBezTo>
                  <a:pt x="9514" y="14720"/>
                  <a:pt x="9569" y="14699"/>
                  <a:pt x="9622" y="14677"/>
                </a:cubicBezTo>
                <a:cubicBezTo>
                  <a:pt x="9676" y="14666"/>
                  <a:pt x="9740" y="14645"/>
                  <a:pt x="9750" y="14634"/>
                </a:cubicBezTo>
                <a:cubicBezTo>
                  <a:pt x="9785" y="14613"/>
                  <a:pt x="9846" y="14602"/>
                  <a:pt x="9894" y="14602"/>
                </a:cubicBezTo>
                <a:cubicBezTo>
                  <a:pt x="9921" y="14602"/>
                  <a:pt x="9943" y="14605"/>
                  <a:pt x="9955" y="14613"/>
                </a:cubicBezTo>
                <a:cubicBezTo>
                  <a:pt x="9965" y="14616"/>
                  <a:pt x="9973" y="14619"/>
                  <a:pt x="9982" y="14619"/>
                </a:cubicBezTo>
                <a:cubicBezTo>
                  <a:pt x="10000" y="14619"/>
                  <a:pt x="10019" y="14609"/>
                  <a:pt x="10062" y="14580"/>
                </a:cubicBezTo>
                <a:cubicBezTo>
                  <a:pt x="10094" y="14549"/>
                  <a:pt x="10158" y="14516"/>
                  <a:pt x="10191" y="14506"/>
                </a:cubicBezTo>
                <a:cubicBezTo>
                  <a:pt x="10234" y="14495"/>
                  <a:pt x="10308" y="14473"/>
                  <a:pt x="10362" y="14452"/>
                </a:cubicBezTo>
                <a:cubicBezTo>
                  <a:pt x="10415" y="14430"/>
                  <a:pt x="10491" y="14409"/>
                  <a:pt x="10534" y="14409"/>
                </a:cubicBezTo>
                <a:cubicBezTo>
                  <a:pt x="10566" y="14409"/>
                  <a:pt x="10641" y="14398"/>
                  <a:pt x="10673" y="14387"/>
                </a:cubicBezTo>
                <a:cubicBezTo>
                  <a:pt x="10706" y="14377"/>
                  <a:pt x="10759" y="14366"/>
                  <a:pt x="10780" y="14366"/>
                </a:cubicBezTo>
                <a:cubicBezTo>
                  <a:pt x="10802" y="14366"/>
                  <a:pt x="10856" y="14344"/>
                  <a:pt x="10887" y="14323"/>
                </a:cubicBezTo>
                <a:cubicBezTo>
                  <a:pt x="10920" y="14301"/>
                  <a:pt x="10973" y="14280"/>
                  <a:pt x="11027" y="14270"/>
                </a:cubicBezTo>
                <a:cubicBezTo>
                  <a:pt x="11070" y="14259"/>
                  <a:pt x="11113" y="14237"/>
                  <a:pt x="11135" y="14216"/>
                </a:cubicBezTo>
                <a:cubicBezTo>
                  <a:pt x="11166" y="14194"/>
                  <a:pt x="11242" y="14173"/>
                  <a:pt x="11413" y="14130"/>
                </a:cubicBezTo>
                <a:cubicBezTo>
                  <a:pt x="11478" y="14120"/>
                  <a:pt x="11531" y="14098"/>
                  <a:pt x="11542" y="14087"/>
                </a:cubicBezTo>
                <a:cubicBezTo>
                  <a:pt x="11552" y="14077"/>
                  <a:pt x="11574" y="14077"/>
                  <a:pt x="11595" y="14077"/>
                </a:cubicBezTo>
                <a:cubicBezTo>
                  <a:pt x="11617" y="14077"/>
                  <a:pt x="11638" y="14055"/>
                  <a:pt x="11649" y="14044"/>
                </a:cubicBezTo>
                <a:cubicBezTo>
                  <a:pt x="11660" y="14034"/>
                  <a:pt x="11681" y="14023"/>
                  <a:pt x="11703" y="14012"/>
                </a:cubicBezTo>
                <a:lnTo>
                  <a:pt x="11810" y="13958"/>
                </a:lnTo>
                <a:cubicBezTo>
                  <a:pt x="11843" y="13926"/>
                  <a:pt x="11874" y="13905"/>
                  <a:pt x="11885" y="13905"/>
                </a:cubicBezTo>
                <a:cubicBezTo>
                  <a:pt x="11896" y="13905"/>
                  <a:pt x="11917" y="13884"/>
                  <a:pt x="11950" y="13862"/>
                </a:cubicBezTo>
                <a:cubicBezTo>
                  <a:pt x="11971" y="13830"/>
                  <a:pt x="12036" y="13787"/>
                  <a:pt x="12078" y="13755"/>
                </a:cubicBezTo>
                <a:cubicBezTo>
                  <a:pt x="12121" y="13733"/>
                  <a:pt x="12175" y="13701"/>
                  <a:pt x="12186" y="13691"/>
                </a:cubicBezTo>
                <a:cubicBezTo>
                  <a:pt x="12196" y="13679"/>
                  <a:pt x="12218" y="13669"/>
                  <a:pt x="12229" y="13669"/>
                </a:cubicBezTo>
                <a:cubicBezTo>
                  <a:pt x="12239" y="13669"/>
                  <a:pt x="12282" y="13636"/>
                  <a:pt x="12336" y="13594"/>
                </a:cubicBezTo>
                <a:cubicBezTo>
                  <a:pt x="12379" y="13551"/>
                  <a:pt x="12432" y="13519"/>
                  <a:pt x="12443" y="13519"/>
                </a:cubicBezTo>
                <a:cubicBezTo>
                  <a:pt x="12453" y="13519"/>
                  <a:pt x="12486" y="13497"/>
                  <a:pt x="12508" y="13476"/>
                </a:cubicBezTo>
                <a:cubicBezTo>
                  <a:pt x="12572" y="13422"/>
                  <a:pt x="12604" y="13400"/>
                  <a:pt x="12711" y="13336"/>
                </a:cubicBezTo>
                <a:cubicBezTo>
                  <a:pt x="12744" y="13304"/>
                  <a:pt x="12786" y="13283"/>
                  <a:pt x="12797" y="13261"/>
                </a:cubicBezTo>
                <a:cubicBezTo>
                  <a:pt x="12808" y="13250"/>
                  <a:pt x="12829" y="13240"/>
                  <a:pt x="12851" y="13240"/>
                </a:cubicBezTo>
                <a:cubicBezTo>
                  <a:pt x="12883" y="13229"/>
                  <a:pt x="13054" y="13057"/>
                  <a:pt x="13130" y="12961"/>
                </a:cubicBezTo>
                <a:cubicBezTo>
                  <a:pt x="13151" y="12929"/>
                  <a:pt x="13183" y="12897"/>
                  <a:pt x="13215" y="12875"/>
                </a:cubicBezTo>
                <a:cubicBezTo>
                  <a:pt x="13247" y="12854"/>
                  <a:pt x="13280" y="12821"/>
                  <a:pt x="13290" y="12800"/>
                </a:cubicBezTo>
                <a:cubicBezTo>
                  <a:pt x="13301" y="12778"/>
                  <a:pt x="13333" y="12747"/>
                  <a:pt x="13354" y="12714"/>
                </a:cubicBezTo>
                <a:cubicBezTo>
                  <a:pt x="13397" y="12671"/>
                  <a:pt x="13483" y="12532"/>
                  <a:pt x="13483" y="12499"/>
                </a:cubicBezTo>
                <a:cubicBezTo>
                  <a:pt x="13483" y="12489"/>
                  <a:pt x="13505" y="12457"/>
                  <a:pt x="13537" y="12425"/>
                </a:cubicBezTo>
                <a:cubicBezTo>
                  <a:pt x="13559" y="12403"/>
                  <a:pt x="13612" y="12318"/>
                  <a:pt x="13645" y="12253"/>
                </a:cubicBezTo>
                <a:cubicBezTo>
                  <a:pt x="13676" y="12189"/>
                  <a:pt x="13709" y="12113"/>
                  <a:pt x="13730" y="12092"/>
                </a:cubicBezTo>
                <a:cubicBezTo>
                  <a:pt x="13773" y="12039"/>
                  <a:pt x="13805" y="11953"/>
                  <a:pt x="13805" y="11910"/>
                </a:cubicBezTo>
                <a:cubicBezTo>
                  <a:pt x="13805" y="11899"/>
                  <a:pt x="13826" y="11856"/>
                  <a:pt x="13859" y="11813"/>
                </a:cubicBezTo>
                <a:cubicBezTo>
                  <a:pt x="13977" y="11674"/>
                  <a:pt x="13998" y="11631"/>
                  <a:pt x="14041" y="11524"/>
                </a:cubicBezTo>
                <a:cubicBezTo>
                  <a:pt x="14052" y="11448"/>
                  <a:pt x="14084" y="11395"/>
                  <a:pt x="14095" y="11384"/>
                </a:cubicBezTo>
                <a:cubicBezTo>
                  <a:pt x="14105" y="11384"/>
                  <a:pt x="14116" y="11362"/>
                  <a:pt x="14116" y="11341"/>
                </a:cubicBezTo>
                <a:cubicBezTo>
                  <a:pt x="14116" y="11331"/>
                  <a:pt x="14127" y="11309"/>
                  <a:pt x="14148" y="11288"/>
                </a:cubicBezTo>
                <a:cubicBezTo>
                  <a:pt x="14181" y="11255"/>
                  <a:pt x="14298" y="11062"/>
                  <a:pt x="14320" y="11009"/>
                </a:cubicBezTo>
                <a:cubicBezTo>
                  <a:pt x="14320" y="10976"/>
                  <a:pt x="14352" y="10923"/>
                  <a:pt x="14384" y="10869"/>
                </a:cubicBezTo>
                <a:cubicBezTo>
                  <a:pt x="14417" y="10816"/>
                  <a:pt x="14438" y="10773"/>
                  <a:pt x="14427" y="10762"/>
                </a:cubicBezTo>
                <a:cubicBezTo>
                  <a:pt x="14427" y="10752"/>
                  <a:pt x="14438" y="10730"/>
                  <a:pt x="14449" y="10709"/>
                </a:cubicBezTo>
                <a:cubicBezTo>
                  <a:pt x="14470" y="10666"/>
                  <a:pt x="14470" y="10655"/>
                  <a:pt x="14460" y="10590"/>
                </a:cubicBezTo>
                <a:cubicBezTo>
                  <a:pt x="14449" y="10537"/>
                  <a:pt x="14449" y="10504"/>
                  <a:pt x="14460" y="10451"/>
                </a:cubicBezTo>
                <a:cubicBezTo>
                  <a:pt x="14481" y="10408"/>
                  <a:pt x="14491" y="10311"/>
                  <a:pt x="14491" y="10225"/>
                </a:cubicBezTo>
                <a:cubicBezTo>
                  <a:pt x="14503" y="10140"/>
                  <a:pt x="14513" y="10065"/>
                  <a:pt x="14524" y="10054"/>
                </a:cubicBezTo>
                <a:cubicBezTo>
                  <a:pt x="14534" y="10032"/>
                  <a:pt x="14534" y="10011"/>
                  <a:pt x="14524" y="9968"/>
                </a:cubicBezTo>
                <a:cubicBezTo>
                  <a:pt x="14513" y="9925"/>
                  <a:pt x="14503" y="9851"/>
                  <a:pt x="14513" y="9754"/>
                </a:cubicBezTo>
                <a:cubicBezTo>
                  <a:pt x="14524" y="9636"/>
                  <a:pt x="14513" y="9615"/>
                  <a:pt x="14503" y="9603"/>
                </a:cubicBezTo>
                <a:cubicBezTo>
                  <a:pt x="14470" y="9593"/>
                  <a:pt x="14470" y="9539"/>
                  <a:pt x="14503" y="9475"/>
                </a:cubicBezTo>
                <a:cubicBezTo>
                  <a:pt x="14513" y="9443"/>
                  <a:pt x="14513" y="9410"/>
                  <a:pt x="14503" y="9271"/>
                </a:cubicBezTo>
                <a:cubicBezTo>
                  <a:pt x="14491" y="9185"/>
                  <a:pt x="14491" y="9089"/>
                  <a:pt x="14503" y="9067"/>
                </a:cubicBezTo>
                <a:cubicBezTo>
                  <a:pt x="14503" y="9046"/>
                  <a:pt x="14491" y="8981"/>
                  <a:pt x="14481" y="8938"/>
                </a:cubicBezTo>
                <a:cubicBezTo>
                  <a:pt x="14460" y="8885"/>
                  <a:pt x="14460" y="8821"/>
                  <a:pt x="14460" y="8778"/>
                </a:cubicBezTo>
                <a:cubicBezTo>
                  <a:pt x="14470" y="8745"/>
                  <a:pt x="14460" y="8681"/>
                  <a:pt x="14460" y="8617"/>
                </a:cubicBezTo>
                <a:cubicBezTo>
                  <a:pt x="14449" y="8563"/>
                  <a:pt x="14438" y="8402"/>
                  <a:pt x="14438" y="8273"/>
                </a:cubicBezTo>
                <a:cubicBezTo>
                  <a:pt x="14427" y="8048"/>
                  <a:pt x="14427" y="8016"/>
                  <a:pt x="14395" y="7963"/>
                </a:cubicBezTo>
                <a:cubicBezTo>
                  <a:pt x="14363" y="7920"/>
                  <a:pt x="14363" y="7898"/>
                  <a:pt x="14374" y="7877"/>
                </a:cubicBezTo>
                <a:cubicBezTo>
                  <a:pt x="14395" y="7866"/>
                  <a:pt x="14384" y="7844"/>
                  <a:pt x="14363" y="7813"/>
                </a:cubicBezTo>
                <a:cubicBezTo>
                  <a:pt x="14352" y="7780"/>
                  <a:pt x="14341" y="7737"/>
                  <a:pt x="14341" y="7716"/>
                </a:cubicBezTo>
                <a:cubicBezTo>
                  <a:pt x="14341" y="7651"/>
                  <a:pt x="14320" y="7501"/>
                  <a:pt x="14298" y="7448"/>
                </a:cubicBezTo>
                <a:cubicBezTo>
                  <a:pt x="14288" y="7415"/>
                  <a:pt x="14277" y="7362"/>
                  <a:pt x="14277" y="7329"/>
                </a:cubicBezTo>
                <a:cubicBezTo>
                  <a:pt x="14277" y="7286"/>
                  <a:pt x="14267" y="7222"/>
                  <a:pt x="14234" y="7179"/>
                </a:cubicBezTo>
                <a:cubicBezTo>
                  <a:pt x="14213" y="7126"/>
                  <a:pt x="14202" y="7093"/>
                  <a:pt x="14213" y="7072"/>
                </a:cubicBezTo>
                <a:cubicBezTo>
                  <a:pt x="14224" y="7029"/>
                  <a:pt x="14181" y="6847"/>
                  <a:pt x="14148" y="6815"/>
                </a:cubicBezTo>
                <a:cubicBezTo>
                  <a:pt x="14148" y="6804"/>
                  <a:pt x="14138" y="6761"/>
                  <a:pt x="14138" y="6729"/>
                </a:cubicBezTo>
                <a:cubicBezTo>
                  <a:pt x="14138" y="6697"/>
                  <a:pt x="14127" y="6654"/>
                  <a:pt x="14116" y="6643"/>
                </a:cubicBezTo>
                <a:cubicBezTo>
                  <a:pt x="14105" y="6633"/>
                  <a:pt x="14095" y="6579"/>
                  <a:pt x="14095" y="6547"/>
                </a:cubicBezTo>
                <a:cubicBezTo>
                  <a:pt x="14084" y="6504"/>
                  <a:pt x="14052" y="6407"/>
                  <a:pt x="14020" y="6332"/>
                </a:cubicBezTo>
                <a:cubicBezTo>
                  <a:pt x="13977" y="6246"/>
                  <a:pt x="13955" y="6150"/>
                  <a:pt x="13955" y="6118"/>
                </a:cubicBezTo>
                <a:cubicBezTo>
                  <a:pt x="13955" y="6085"/>
                  <a:pt x="13945" y="6042"/>
                  <a:pt x="13923" y="6021"/>
                </a:cubicBezTo>
                <a:cubicBezTo>
                  <a:pt x="13902" y="5989"/>
                  <a:pt x="13880" y="5935"/>
                  <a:pt x="13869" y="5860"/>
                </a:cubicBezTo>
                <a:cubicBezTo>
                  <a:pt x="13859" y="5796"/>
                  <a:pt x="13838" y="5699"/>
                  <a:pt x="13805" y="5635"/>
                </a:cubicBezTo>
                <a:cubicBezTo>
                  <a:pt x="13784" y="5581"/>
                  <a:pt x="13762" y="5527"/>
                  <a:pt x="13762" y="5517"/>
                </a:cubicBezTo>
                <a:cubicBezTo>
                  <a:pt x="13762" y="5506"/>
                  <a:pt x="13719" y="5453"/>
                  <a:pt x="13687" y="5377"/>
                </a:cubicBezTo>
                <a:cubicBezTo>
                  <a:pt x="13633" y="5313"/>
                  <a:pt x="13580" y="5217"/>
                  <a:pt x="13559" y="5184"/>
                </a:cubicBezTo>
                <a:cubicBezTo>
                  <a:pt x="13537" y="5141"/>
                  <a:pt x="13505" y="5098"/>
                  <a:pt x="13483" y="5088"/>
                </a:cubicBezTo>
                <a:cubicBezTo>
                  <a:pt x="13451" y="5077"/>
                  <a:pt x="13387" y="4981"/>
                  <a:pt x="13387" y="4948"/>
                </a:cubicBezTo>
                <a:cubicBezTo>
                  <a:pt x="13387" y="4938"/>
                  <a:pt x="13333" y="4884"/>
                  <a:pt x="13280" y="4819"/>
                </a:cubicBezTo>
                <a:cubicBezTo>
                  <a:pt x="13226" y="4766"/>
                  <a:pt x="13173" y="4712"/>
                  <a:pt x="13173" y="4702"/>
                </a:cubicBezTo>
                <a:cubicBezTo>
                  <a:pt x="13173" y="4691"/>
                  <a:pt x="13140" y="4648"/>
                  <a:pt x="13087" y="4605"/>
                </a:cubicBezTo>
                <a:cubicBezTo>
                  <a:pt x="12979" y="4498"/>
                  <a:pt x="12947" y="4455"/>
                  <a:pt x="12947" y="4423"/>
                </a:cubicBezTo>
                <a:cubicBezTo>
                  <a:pt x="12947" y="4412"/>
                  <a:pt x="12925" y="4390"/>
                  <a:pt x="12894" y="4359"/>
                </a:cubicBezTo>
                <a:cubicBezTo>
                  <a:pt x="12872" y="4337"/>
                  <a:pt x="12818" y="4273"/>
                  <a:pt x="12786" y="4230"/>
                </a:cubicBezTo>
                <a:cubicBezTo>
                  <a:pt x="12744" y="4187"/>
                  <a:pt x="12658" y="4090"/>
                  <a:pt x="12593" y="4015"/>
                </a:cubicBezTo>
                <a:cubicBezTo>
                  <a:pt x="12529" y="3951"/>
                  <a:pt x="12453" y="3865"/>
                  <a:pt x="12443" y="3833"/>
                </a:cubicBezTo>
                <a:cubicBezTo>
                  <a:pt x="12422" y="3801"/>
                  <a:pt x="12400" y="3779"/>
                  <a:pt x="12368" y="3779"/>
                </a:cubicBezTo>
                <a:cubicBezTo>
                  <a:pt x="12346" y="3779"/>
                  <a:pt x="12325" y="3768"/>
                  <a:pt x="12314" y="3747"/>
                </a:cubicBezTo>
                <a:cubicBezTo>
                  <a:pt x="12303" y="3737"/>
                  <a:pt x="12250" y="3694"/>
                  <a:pt x="12207" y="3661"/>
                </a:cubicBezTo>
                <a:cubicBezTo>
                  <a:pt x="12153" y="3640"/>
                  <a:pt x="12121" y="3608"/>
                  <a:pt x="12121" y="3597"/>
                </a:cubicBezTo>
                <a:cubicBezTo>
                  <a:pt x="12121" y="3597"/>
                  <a:pt x="12089" y="3575"/>
                  <a:pt x="12057" y="3543"/>
                </a:cubicBezTo>
                <a:cubicBezTo>
                  <a:pt x="12014" y="3522"/>
                  <a:pt x="11993" y="3501"/>
                  <a:pt x="11993" y="3479"/>
                </a:cubicBezTo>
                <a:cubicBezTo>
                  <a:pt x="11993" y="3458"/>
                  <a:pt x="11821" y="3329"/>
                  <a:pt x="11778" y="3329"/>
                </a:cubicBezTo>
                <a:cubicBezTo>
                  <a:pt x="11746" y="3329"/>
                  <a:pt x="11681" y="3286"/>
                  <a:pt x="11681" y="3253"/>
                </a:cubicBezTo>
                <a:cubicBezTo>
                  <a:pt x="11681" y="3222"/>
                  <a:pt x="11445" y="3103"/>
                  <a:pt x="11359" y="3093"/>
                </a:cubicBezTo>
                <a:cubicBezTo>
                  <a:pt x="11328" y="3093"/>
                  <a:pt x="11306" y="3072"/>
                  <a:pt x="11295" y="3050"/>
                </a:cubicBezTo>
                <a:cubicBezTo>
                  <a:pt x="11285" y="3029"/>
                  <a:pt x="11263" y="3017"/>
                  <a:pt x="11242" y="3017"/>
                </a:cubicBezTo>
                <a:cubicBezTo>
                  <a:pt x="11220" y="3017"/>
                  <a:pt x="11188" y="3007"/>
                  <a:pt x="11177" y="2996"/>
                </a:cubicBezTo>
                <a:cubicBezTo>
                  <a:pt x="11166" y="2986"/>
                  <a:pt x="11102" y="2975"/>
                  <a:pt x="10952" y="2964"/>
                </a:cubicBezTo>
                <a:cubicBezTo>
                  <a:pt x="10877" y="2964"/>
                  <a:pt x="10877" y="2964"/>
                  <a:pt x="10856" y="2910"/>
                </a:cubicBezTo>
                <a:cubicBezTo>
                  <a:pt x="10845" y="2889"/>
                  <a:pt x="10823" y="2878"/>
                  <a:pt x="10748" y="2878"/>
                </a:cubicBezTo>
                <a:cubicBezTo>
                  <a:pt x="10706" y="2878"/>
                  <a:pt x="10620" y="2878"/>
                  <a:pt x="10555" y="2867"/>
                </a:cubicBezTo>
                <a:cubicBezTo>
                  <a:pt x="10537" y="2864"/>
                  <a:pt x="10517" y="2863"/>
                  <a:pt x="10497" y="2863"/>
                </a:cubicBezTo>
                <a:cubicBezTo>
                  <a:pt x="10447" y="2863"/>
                  <a:pt x="10394" y="2871"/>
                  <a:pt x="10341" y="2878"/>
                </a:cubicBezTo>
                <a:cubicBezTo>
                  <a:pt x="10287" y="2900"/>
                  <a:pt x="10180" y="2900"/>
                  <a:pt x="10115" y="2900"/>
                </a:cubicBezTo>
                <a:cubicBezTo>
                  <a:pt x="9955" y="2900"/>
                  <a:pt x="9740" y="2921"/>
                  <a:pt x="9708" y="2953"/>
                </a:cubicBezTo>
                <a:cubicBezTo>
                  <a:pt x="9697" y="2964"/>
                  <a:pt x="9676" y="2964"/>
                  <a:pt x="9665" y="2964"/>
                </a:cubicBezTo>
                <a:cubicBezTo>
                  <a:pt x="9662" y="2961"/>
                  <a:pt x="9658" y="2960"/>
                  <a:pt x="9653" y="2960"/>
                </a:cubicBezTo>
                <a:cubicBezTo>
                  <a:pt x="9641" y="2960"/>
                  <a:pt x="9623" y="2967"/>
                  <a:pt x="9600" y="2975"/>
                </a:cubicBezTo>
                <a:cubicBezTo>
                  <a:pt x="9557" y="2996"/>
                  <a:pt x="9504" y="3007"/>
                  <a:pt x="9300" y="3007"/>
                </a:cubicBezTo>
                <a:cubicBezTo>
                  <a:pt x="9247" y="3007"/>
                  <a:pt x="9150" y="3017"/>
                  <a:pt x="9075" y="3029"/>
                </a:cubicBezTo>
                <a:cubicBezTo>
                  <a:pt x="8978" y="3050"/>
                  <a:pt x="8871" y="3050"/>
                  <a:pt x="8775" y="3050"/>
                </a:cubicBezTo>
                <a:cubicBezTo>
                  <a:pt x="8668" y="3050"/>
                  <a:pt x="8592" y="3060"/>
                  <a:pt x="8539" y="3072"/>
                </a:cubicBezTo>
                <a:cubicBezTo>
                  <a:pt x="8507" y="3084"/>
                  <a:pt x="8484" y="3089"/>
                  <a:pt x="8454" y="3089"/>
                </a:cubicBezTo>
                <a:cubicBezTo>
                  <a:pt x="8433" y="3089"/>
                  <a:pt x="8409" y="3086"/>
                  <a:pt x="8378" y="3082"/>
                </a:cubicBezTo>
                <a:cubicBezTo>
                  <a:pt x="8339" y="3072"/>
                  <a:pt x="8316" y="3067"/>
                  <a:pt x="8299" y="3067"/>
                </a:cubicBezTo>
                <a:cubicBezTo>
                  <a:pt x="8278" y="3067"/>
                  <a:pt x="8267" y="3075"/>
                  <a:pt x="8249" y="3093"/>
                </a:cubicBezTo>
                <a:cubicBezTo>
                  <a:pt x="8233" y="3109"/>
                  <a:pt x="8225" y="3117"/>
                  <a:pt x="8210" y="3117"/>
                </a:cubicBezTo>
                <a:cubicBezTo>
                  <a:pt x="8196" y="3117"/>
                  <a:pt x="8174" y="3109"/>
                  <a:pt x="8131" y="3093"/>
                </a:cubicBezTo>
                <a:cubicBezTo>
                  <a:pt x="8087" y="3080"/>
                  <a:pt x="8061" y="3075"/>
                  <a:pt x="8043" y="3075"/>
                </a:cubicBezTo>
                <a:cubicBezTo>
                  <a:pt x="8030" y="3075"/>
                  <a:pt x="8022" y="3078"/>
                  <a:pt x="8013" y="3082"/>
                </a:cubicBezTo>
                <a:cubicBezTo>
                  <a:pt x="7991" y="3103"/>
                  <a:pt x="7938" y="3103"/>
                  <a:pt x="7798" y="3103"/>
                </a:cubicBezTo>
                <a:cubicBezTo>
                  <a:pt x="7562" y="3103"/>
                  <a:pt x="7295" y="3093"/>
                  <a:pt x="7047" y="3072"/>
                </a:cubicBezTo>
                <a:cubicBezTo>
                  <a:pt x="6985" y="3067"/>
                  <a:pt x="6937" y="3064"/>
                  <a:pt x="6894" y="3064"/>
                </a:cubicBezTo>
                <a:cubicBezTo>
                  <a:pt x="6836" y="3064"/>
                  <a:pt x="6788" y="3069"/>
                  <a:pt x="6726" y="3082"/>
                </a:cubicBezTo>
                <a:cubicBezTo>
                  <a:pt x="6680" y="3090"/>
                  <a:pt x="6649" y="3094"/>
                  <a:pt x="6624" y="3094"/>
                </a:cubicBezTo>
                <a:cubicBezTo>
                  <a:pt x="6583" y="3094"/>
                  <a:pt x="6557" y="3085"/>
                  <a:pt x="6511" y="3072"/>
                </a:cubicBezTo>
                <a:cubicBezTo>
                  <a:pt x="6458" y="3061"/>
                  <a:pt x="6420" y="3055"/>
                  <a:pt x="6392" y="3055"/>
                </a:cubicBezTo>
                <a:cubicBezTo>
                  <a:pt x="6364" y="3055"/>
                  <a:pt x="6345" y="3061"/>
                  <a:pt x="6329" y="3072"/>
                </a:cubicBezTo>
                <a:cubicBezTo>
                  <a:pt x="6318" y="3093"/>
                  <a:pt x="6254" y="3103"/>
                  <a:pt x="6168" y="3114"/>
                </a:cubicBezTo>
                <a:cubicBezTo>
                  <a:pt x="6082" y="3114"/>
                  <a:pt x="5996" y="3125"/>
                  <a:pt x="5965" y="3146"/>
                </a:cubicBezTo>
                <a:cubicBezTo>
                  <a:pt x="5942" y="3151"/>
                  <a:pt x="5927" y="3154"/>
                  <a:pt x="5916" y="3154"/>
                </a:cubicBezTo>
                <a:cubicBezTo>
                  <a:pt x="5900" y="3154"/>
                  <a:pt x="5891" y="3148"/>
                  <a:pt x="5879" y="3136"/>
                </a:cubicBezTo>
                <a:cubicBezTo>
                  <a:pt x="5868" y="3130"/>
                  <a:pt x="5857" y="3127"/>
                  <a:pt x="5847" y="3127"/>
                </a:cubicBezTo>
                <a:cubicBezTo>
                  <a:pt x="5836" y="3127"/>
                  <a:pt x="5825" y="3130"/>
                  <a:pt x="5814" y="3136"/>
                </a:cubicBezTo>
                <a:cubicBezTo>
                  <a:pt x="5806" y="3140"/>
                  <a:pt x="5797" y="3143"/>
                  <a:pt x="5788" y="3143"/>
                </a:cubicBezTo>
                <a:cubicBezTo>
                  <a:pt x="5775" y="3143"/>
                  <a:pt x="5763" y="3137"/>
                  <a:pt x="5750" y="3125"/>
                </a:cubicBezTo>
                <a:cubicBezTo>
                  <a:pt x="5734" y="3109"/>
                  <a:pt x="5726" y="3101"/>
                  <a:pt x="5715" y="3101"/>
                </a:cubicBezTo>
                <a:cubicBezTo>
                  <a:pt x="5704" y="3101"/>
                  <a:pt x="5691" y="3109"/>
                  <a:pt x="5664" y="3125"/>
                </a:cubicBezTo>
                <a:cubicBezTo>
                  <a:pt x="5632" y="3136"/>
                  <a:pt x="5578" y="3146"/>
                  <a:pt x="5546" y="3146"/>
                </a:cubicBezTo>
                <a:cubicBezTo>
                  <a:pt x="5514" y="3146"/>
                  <a:pt x="5471" y="3157"/>
                  <a:pt x="5439" y="3179"/>
                </a:cubicBezTo>
                <a:cubicBezTo>
                  <a:pt x="5407" y="3189"/>
                  <a:pt x="5364" y="3211"/>
                  <a:pt x="5321" y="3211"/>
                </a:cubicBezTo>
                <a:cubicBezTo>
                  <a:pt x="5235" y="3232"/>
                  <a:pt x="5042" y="3296"/>
                  <a:pt x="5021" y="3329"/>
                </a:cubicBezTo>
                <a:cubicBezTo>
                  <a:pt x="5009" y="3339"/>
                  <a:pt x="4988" y="3339"/>
                  <a:pt x="4978" y="3339"/>
                </a:cubicBezTo>
                <a:cubicBezTo>
                  <a:pt x="4967" y="3339"/>
                  <a:pt x="4913" y="3361"/>
                  <a:pt x="4859" y="3393"/>
                </a:cubicBezTo>
                <a:cubicBezTo>
                  <a:pt x="4795" y="3415"/>
                  <a:pt x="4742" y="3436"/>
                  <a:pt x="4731" y="3436"/>
                </a:cubicBezTo>
                <a:cubicBezTo>
                  <a:pt x="4727" y="3434"/>
                  <a:pt x="4722" y="3433"/>
                  <a:pt x="4718" y="3433"/>
                </a:cubicBezTo>
                <a:cubicBezTo>
                  <a:pt x="4698" y="3433"/>
                  <a:pt x="4671" y="3452"/>
                  <a:pt x="4645" y="3479"/>
                </a:cubicBezTo>
                <a:cubicBezTo>
                  <a:pt x="4602" y="3501"/>
                  <a:pt x="4559" y="3532"/>
                  <a:pt x="4538" y="3532"/>
                </a:cubicBezTo>
                <a:cubicBezTo>
                  <a:pt x="4516" y="3543"/>
                  <a:pt x="4452" y="3586"/>
                  <a:pt x="4409" y="3629"/>
                </a:cubicBezTo>
                <a:cubicBezTo>
                  <a:pt x="4248" y="3790"/>
                  <a:pt x="4205" y="3833"/>
                  <a:pt x="4163" y="3844"/>
                </a:cubicBezTo>
                <a:cubicBezTo>
                  <a:pt x="4141" y="3854"/>
                  <a:pt x="4087" y="3897"/>
                  <a:pt x="4034" y="3951"/>
                </a:cubicBezTo>
                <a:cubicBezTo>
                  <a:pt x="3991" y="3994"/>
                  <a:pt x="3948" y="4026"/>
                  <a:pt x="3937" y="4026"/>
                </a:cubicBezTo>
                <a:cubicBezTo>
                  <a:pt x="3927" y="4026"/>
                  <a:pt x="3862" y="4069"/>
                  <a:pt x="3808" y="4123"/>
                </a:cubicBezTo>
                <a:cubicBezTo>
                  <a:pt x="3744" y="4176"/>
                  <a:pt x="3669" y="4240"/>
                  <a:pt x="3626" y="4262"/>
                </a:cubicBezTo>
                <a:cubicBezTo>
                  <a:pt x="3583" y="4283"/>
                  <a:pt x="3540" y="4316"/>
                  <a:pt x="3529" y="4326"/>
                </a:cubicBezTo>
                <a:cubicBezTo>
                  <a:pt x="3519" y="4348"/>
                  <a:pt x="3476" y="4369"/>
                  <a:pt x="3443" y="4390"/>
                </a:cubicBezTo>
                <a:cubicBezTo>
                  <a:pt x="3412" y="4402"/>
                  <a:pt x="3369" y="4433"/>
                  <a:pt x="3358" y="4455"/>
                </a:cubicBezTo>
                <a:cubicBezTo>
                  <a:pt x="3336" y="4487"/>
                  <a:pt x="3262" y="4573"/>
                  <a:pt x="3176" y="4648"/>
                </a:cubicBezTo>
                <a:cubicBezTo>
                  <a:pt x="3090" y="4734"/>
                  <a:pt x="3026" y="4809"/>
                  <a:pt x="3026" y="4819"/>
                </a:cubicBezTo>
                <a:cubicBezTo>
                  <a:pt x="3026" y="4831"/>
                  <a:pt x="3014" y="4841"/>
                  <a:pt x="3004" y="4852"/>
                </a:cubicBezTo>
                <a:cubicBezTo>
                  <a:pt x="2993" y="4862"/>
                  <a:pt x="2971" y="4895"/>
                  <a:pt x="2961" y="4938"/>
                </a:cubicBezTo>
                <a:cubicBezTo>
                  <a:pt x="2950" y="4970"/>
                  <a:pt x="2940" y="5002"/>
                  <a:pt x="2918" y="5002"/>
                </a:cubicBezTo>
                <a:cubicBezTo>
                  <a:pt x="2897" y="5013"/>
                  <a:pt x="2778" y="5238"/>
                  <a:pt x="2778" y="5281"/>
                </a:cubicBezTo>
                <a:cubicBezTo>
                  <a:pt x="2778" y="5303"/>
                  <a:pt x="2757" y="5367"/>
                  <a:pt x="2725" y="5410"/>
                </a:cubicBezTo>
                <a:cubicBezTo>
                  <a:pt x="2661" y="5527"/>
                  <a:pt x="2628" y="5603"/>
                  <a:pt x="2639" y="5678"/>
                </a:cubicBezTo>
                <a:cubicBezTo>
                  <a:pt x="2650" y="5699"/>
                  <a:pt x="2650" y="5732"/>
                  <a:pt x="2639" y="5732"/>
                </a:cubicBezTo>
                <a:cubicBezTo>
                  <a:pt x="2628" y="5742"/>
                  <a:pt x="2554" y="5946"/>
                  <a:pt x="2532" y="6021"/>
                </a:cubicBezTo>
                <a:cubicBezTo>
                  <a:pt x="2532" y="6042"/>
                  <a:pt x="2511" y="6075"/>
                  <a:pt x="2489" y="6075"/>
                </a:cubicBezTo>
                <a:cubicBezTo>
                  <a:pt x="2468" y="6085"/>
                  <a:pt x="2457" y="6107"/>
                  <a:pt x="2446" y="6161"/>
                </a:cubicBezTo>
                <a:cubicBezTo>
                  <a:pt x="2446" y="6204"/>
                  <a:pt x="2425" y="6257"/>
                  <a:pt x="2382" y="6300"/>
                </a:cubicBezTo>
                <a:cubicBezTo>
                  <a:pt x="2328" y="6364"/>
                  <a:pt x="2328" y="6364"/>
                  <a:pt x="2349" y="6428"/>
                </a:cubicBezTo>
                <a:cubicBezTo>
                  <a:pt x="2371" y="6504"/>
                  <a:pt x="2339" y="6590"/>
                  <a:pt x="2264" y="6707"/>
                </a:cubicBezTo>
                <a:cubicBezTo>
                  <a:pt x="2232" y="6750"/>
                  <a:pt x="2210" y="6793"/>
                  <a:pt x="2210" y="6815"/>
                </a:cubicBezTo>
                <a:cubicBezTo>
                  <a:pt x="2210" y="6836"/>
                  <a:pt x="2210" y="6869"/>
                  <a:pt x="2199" y="6879"/>
                </a:cubicBezTo>
                <a:cubicBezTo>
                  <a:pt x="2146" y="6922"/>
                  <a:pt x="2070" y="7105"/>
                  <a:pt x="2070" y="7158"/>
                </a:cubicBezTo>
                <a:cubicBezTo>
                  <a:pt x="2070" y="7222"/>
                  <a:pt x="2028" y="7286"/>
                  <a:pt x="1985" y="7286"/>
                </a:cubicBezTo>
                <a:cubicBezTo>
                  <a:pt x="1953" y="7286"/>
                  <a:pt x="1953" y="7286"/>
                  <a:pt x="1910" y="7512"/>
                </a:cubicBezTo>
                <a:cubicBezTo>
                  <a:pt x="1889" y="7598"/>
                  <a:pt x="1856" y="7684"/>
                  <a:pt x="1846" y="7694"/>
                </a:cubicBezTo>
                <a:cubicBezTo>
                  <a:pt x="1824" y="7716"/>
                  <a:pt x="1824" y="7748"/>
                  <a:pt x="1834" y="7813"/>
                </a:cubicBezTo>
                <a:cubicBezTo>
                  <a:pt x="1846" y="7887"/>
                  <a:pt x="1834" y="7898"/>
                  <a:pt x="1803" y="7920"/>
                </a:cubicBezTo>
                <a:cubicBezTo>
                  <a:pt x="1770" y="7941"/>
                  <a:pt x="1770" y="7952"/>
                  <a:pt x="1792" y="8006"/>
                </a:cubicBezTo>
                <a:cubicBezTo>
                  <a:pt x="1803" y="8059"/>
                  <a:pt x="1803" y="8080"/>
                  <a:pt x="1781" y="8134"/>
                </a:cubicBezTo>
                <a:cubicBezTo>
                  <a:pt x="1770" y="8166"/>
                  <a:pt x="1760" y="8209"/>
                  <a:pt x="1770" y="8242"/>
                </a:cubicBezTo>
                <a:cubicBezTo>
                  <a:pt x="1781" y="8316"/>
                  <a:pt x="1781" y="8638"/>
                  <a:pt x="1760" y="8681"/>
                </a:cubicBezTo>
                <a:cubicBezTo>
                  <a:pt x="1749" y="8724"/>
                  <a:pt x="1781" y="8928"/>
                  <a:pt x="1813" y="8992"/>
                </a:cubicBezTo>
                <a:cubicBezTo>
                  <a:pt x="1824" y="9014"/>
                  <a:pt x="1824" y="9046"/>
                  <a:pt x="1813" y="9067"/>
                </a:cubicBezTo>
                <a:cubicBezTo>
                  <a:pt x="1813" y="9089"/>
                  <a:pt x="1813" y="9121"/>
                  <a:pt x="1824" y="9143"/>
                </a:cubicBezTo>
                <a:cubicBezTo>
                  <a:pt x="1834" y="9153"/>
                  <a:pt x="1846" y="9217"/>
                  <a:pt x="1846" y="9282"/>
                </a:cubicBezTo>
                <a:cubicBezTo>
                  <a:pt x="1846" y="9336"/>
                  <a:pt x="1856" y="9400"/>
                  <a:pt x="1867" y="9421"/>
                </a:cubicBezTo>
                <a:cubicBezTo>
                  <a:pt x="1910" y="9529"/>
                  <a:pt x="1996" y="9754"/>
                  <a:pt x="1996" y="9765"/>
                </a:cubicBezTo>
                <a:cubicBezTo>
                  <a:pt x="2006" y="9775"/>
                  <a:pt x="2006" y="9818"/>
                  <a:pt x="2017" y="9872"/>
                </a:cubicBezTo>
                <a:cubicBezTo>
                  <a:pt x="2017" y="9925"/>
                  <a:pt x="2017" y="9979"/>
                  <a:pt x="2039" y="9990"/>
                </a:cubicBezTo>
                <a:cubicBezTo>
                  <a:pt x="2060" y="10011"/>
                  <a:pt x="2060" y="10075"/>
                  <a:pt x="2039" y="10086"/>
                </a:cubicBezTo>
                <a:cubicBezTo>
                  <a:pt x="2017" y="10097"/>
                  <a:pt x="2028" y="10151"/>
                  <a:pt x="2070" y="10215"/>
                </a:cubicBezTo>
                <a:cubicBezTo>
                  <a:pt x="2092" y="10247"/>
                  <a:pt x="2125" y="10322"/>
                  <a:pt x="2135" y="10365"/>
                </a:cubicBezTo>
                <a:cubicBezTo>
                  <a:pt x="2156" y="10483"/>
                  <a:pt x="2178" y="10516"/>
                  <a:pt x="2210" y="10516"/>
                </a:cubicBezTo>
                <a:cubicBezTo>
                  <a:pt x="2221" y="10516"/>
                  <a:pt x="2232" y="10537"/>
                  <a:pt x="2232" y="10569"/>
                </a:cubicBezTo>
                <a:cubicBezTo>
                  <a:pt x="2232" y="10666"/>
                  <a:pt x="2275" y="10848"/>
                  <a:pt x="2318" y="10933"/>
                </a:cubicBezTo>
                <a:cubicBezTo>
                  <a:pt x="2339" y="10976"/>
                  <a:pt x="2361" y="11030"/>
                  <a:pt x="2361" y="11052"/>
                </a:cubicBezTo>
                <a:cubicBezTo>
                  <a:pt x="2361" y="11062"/>
                  <a:pt x="2371" y="11095"/>
                  <a:pt x="2382" y="11105"/>
                </a:cubicBezTo>
                <a:cubicBezTo>
                  <a:pt x="2392" y="11116"/>
                  <a:pt x="2414" y="11148"/>
                  <a:pt x="2414" y="11169"/>
                </a:cubicBezTo>
                <a:cubicBezTo>
                  <a:pt x="2425" y="11191"/>
                  <a:pt x="2446" y="11234"/>
                  <a:pt x="2478" y="11277"/>
                </a:cubicBezTo>
                <a:cubicBezTo>
                  <a:pt x="2500" y="11309"/>
                  <a:pt x="2521" y="11352"/>
                  <a:pt x="2521" y="11374"/>
                </a:cubicBezTo>
                <a:cubicBezTo>
                  <a:pt x="2521" y="11395"/>
                  <a:pt x="2564" y="11459"/>
                  <a:pt x="2618" y="11524"/>
                </a:cubicBezTo>
                <a:cubicBezTo>
                  <a:pt x="2671" y="11588"/>
                  <a:pt x="2735" y="11663"/>
                  <a:pt x="2757" y="11706"/>
                </a:cubicBezTo>
                <a:cubicBezTo>
                  <a:pt x="2821" y="11792"/>
                  <a:pt x="2854" y="11824"/>
                  <a:pt x="2950" y="11899"/>
                </a:cubicBezTo>
                <a:cubicBezTo>
                  <a:pt x="2993" y="11931"/>
                  <a:pt x="3026" y="11974"/>
                  <a:pt x="3026" y="11996"/>
                </a:cubicBezTo>
                <a:cubicBezTo>
                  <a:pt x="3026" y="12006"/>
                  <a:pt x="3036" y="12028"/>
                  <a:pt x="3047" y="12039"/>
                </a:cubicBezTo>
                <a:cubicBezTo>
                  <a:pt x="3068" y="12049"/>
                  <a:pt x="3079" y="12070"/>
                  <a:pt x="3079" y="12082"/>
                </a:cubicBezTo>
                <a:cubicBezTo>
                  <a:pt x="3079" y="12113"/>
                  <a:pt x="3133" y="12199"/>
                  <a:pt x="3219" y="12296"/>
                </a:cubicBezTo>
                <a:cubicBezTo>
                  <a:pt x="3262" y="12349"/>
                  <a:pt x="3283" y="12382"/>
                  <a:pt x="3283" y="12392"/>
                </a:cubicBezTo>
                <a:cubicBezTo>
                  <a:pt x="3283" y="12403"/>
                  <a:pt x="3315" y="12435"/>
                  <a:pt x="3358" y="12468"/>
                </a:cubicBezTo>
                <a:cubicBezTo>
                  <a:pt x="3401" y="12511"/>
                  <a:pt x="3455" y="12575"/>
                  <a:pt x="3486" y="12650"/>
                </a:cubicBezTo>
                <a:cubicBezTo>
                  <a:pt x="3529" y="12735"/>
                  <a:pt x="3562" y="12778"/>
                  <a:pt x="3594" y="12778"/>
                </a:cubicBezTo>
                <a:cubicBezTo>
                  <a:pt x="3615" y="12790"/>
                  <a:pt x="3626" y="12800"/>
                  <a:pt x="3626" y="12811"/>
                </a:cubicBezTo>
                <a:cubicBezTo>
                  <a:pt x="3626" y="12821"/>
                  <a:pt x="3648" y="12843"/>
                  <a:pt x="3669" y="12864"/>
                </a:cubicBezTo>
                <a:cubicBezTo>
                  <a:pt x="3691" y="12897"/>
                  <a:pt x="3701" y="12918"/>
                  <a:pt x="3701" y="12940"/>
                </a:cubicBezTo>
                <a:cubicBezTo>
                  <a:pt x="3691" y="12971"/>
                  <a:pt x="3701" y="12993"/>
                  <a:pt x="3755" y="13025"/>
                </a:cubicBezTo>
                <a:cubicBezTo>
                  <a:pt x="3787" y="13047"/>
                  <a:pt x="3819" y="13079"/>
                  <a:pt x="3819" y="13090"/>
                </a:cubicBezTo>
                <a:cubicBezTo>
                  <a:pt x="3819" y="13100"/>
                  <a:pt x="3872" y="13154"/>
                  <a:pt x="3927" y="13207"/>
                </a:cubicBezTo>
                <a:cubicBezTo>
                  <a:pt x="3980" y="13261"/>
                  <a:pt x="4044" y="13347"/>
                  <a:pt x="4066" y="13379"/>
                </a:cubicBezTo>
                <a:cubicBezTo>
                  <a:pt x="4077" y="13422"/>
                  <a:pt x="4120" y="13465"/>
                  <a:pt x="4141" y="13476"/>
                </a:cubicBezTo>
                <a:cubicBezTo>
                  <a:pt x="4163" y="13497"/>
                  <a:pt x="4184" y="13519"/>
                  <a:pt x="4184" y="13540"/>
                </a:cubicBezTo>
                <a:cubicBezTo>
                  <a:pt x="4184" y="13572"/>
                  <a:pt x="4216" y="13615"/>
                  <a:pt x="4280" y="13691"/>
                </a:cubicBezTo>
                <a:cubicBezTo>
                  <a:pt x="4387" y="13787"/>
                  <a:pt x="4441" y="13872"/>
                  <a:pt x="4463" y="13958"/>
                </a:cubicBezTo>
                <a:cubicBezTo>
                  <a:pt x="4463" y="13980"/>
                  <a:pt x="4495" y="14023"/>
                  <a:pt x="4538" y="14055"/>
                </a:cubicBezTo>
                <a:cubicBezTo>
                  <a:pt x="4570" y="14087"/>
                  <a:pt x="4602" y="14120"/>
                  <a:pt x="4602" y="14130"/>
                </a:cubicBezTo>
                <a:cubicBezTo>
                  <a:pt x="4602" y="14141"/>
                  <a:pt x="4623" y="14173"/>
                  <a:pt x="4656" y="14205"/>
                </a:cubicBezTo>
                <a:cubicBezTo>
                  <a:pt x="4677" y="14227"/>
                  <a:pt x="4709" y="14270"/>
                  <a:pt x="4709" y="14280"/>
                </a:cubicBezTo>
                <a:cubicBezTo>
                  <a:pt x="4709" y="14313"/>
                  <a:pt x="4731" y="14334"/>
                  <a:pt x="4785" y="14366"/>
                </a:cubicBezTo>
                <a:cubicBezTo>
                  <a:pt x="4828" y="14387"/>
                  <a:pt x="4870" y="14430"/>
                  <a:pt x="4892" y="14473"/>
                </a:cubicBezTo>
                <a:cubicBezTo>
                  <a:pt x="4902" y="14506"/>
                  <a:pt x="4935" y="14537"/>
                  <a:pt x="4956" y="14537"/>
                </a:cubicBezTo>
                <a:cubicBezTo>
                  <a:pt x="4978" y="14537"/>
                  <a:pt x="5009" y="14570"/>
                  <a:pt x="5031" y="14602"/>
                </a:cubicBezTo>
                <a:cubicBezTo>
                  <a:pt x="5052" y="14623"/>
                  <a:pt x="5106" y="14666"/>
                  <a:pt x="5149" y="14688"/>
                </a:cubicBezTo>
                <a:cubicBezTo>
                  <a:pt x="5192" y="14709"/>
                  <a:pt x="5278" y="14763"/>
                  <a:pt x="5342" y="14816"/>
                </a:cubicBezTo>
                <a:cubicBezTo>
                  <a:pt x="5460" y="14924"/>
                  <a:pt x="5557" y="14988"/>
                  <a:pt x="5632" y="15021"/>
                </a:cubicBezTo>
                <a:cubicBezTo>
                  <a:pt x="5653" y="15021"/>
                  <a:pt x="5686" y="15042"/>
                  <a:pt x="5686" y="15042"/>
                </a:cubicBezTo>
                <a:cubicBezTo>
                  <a:pt x="5696" y="15052"/>
                  <a:pt x="5814" y="15106"/>
                  <a:pt x="5889" y="15138"/>
                </a:cubicBezTo>
                <a:cubicBezTo>
                  <a:pt x="5922" y="15149"/>
                  <a:pt x="5953" y="15181"/>
                  <a:pt x="5965" y="15214"/>
                </a:cubicBezTo>
                <a:cubicBezTo>
                  <a:pt x="5986" y="15257"/>
                  <a:pt x="5996" y="15267"/>
                  <a:pt x="6061" y="15278"/>
                </a:cubicBezTo>
                <a:cubicBezTo>
                  <a:pt x="6104" y="15278"/>
                  <a:pt x="6136" y="15299"/>
                  <a:pt x="6146" y="15310"/>
                </a:cubicBezTo>
                <a:cubicBezTo>
                  <a:pt x="6158" y="15310"/>
                  <a:pt x="6189" y="15321"/>
                  <a:pt x="6222" y="15321"/>
                </a:cubicBezTo>
                <a:cubicBezTo>
                  <a:pt x="6243" y="15321"/>
                  <a:pt x="6297" y="15342"/>
                  <a:pt x="6329" y="15364"/>
                </a:cubicBezTo>
                <a:cubicBezTo>
                  <a:pt x="6361" y="15385"/>
                  <a:pt x="6404" y="15407"/>
                  <a:pt x="6436" y="15407"/>
                </a:cubicBezTo>
                <a:cubicBezTo>
                  <a:pt x="6458" y="15407"/>
                  <a:pt x="6501" y="15417"/>
                  <a:pt x="6522" y="15428"/>
                </a:cubicBezTo>
                <a:cubicBezTo>
                  <a:pt x="6541" y="15441"/>
                  <a:pt x="6559" y="15446"/>
                  <a:pt x="6580" y="15446"/>
                </a:cubicBezTo>
                <a:cubicBezTo>
                  <a:pt x="6595" y="15446"/>
                  <a:pt x="6612" y="15443"/>
                  <a:pt x="6630" y="15438"/>
                </a:cubicBezTo>
                <a:cubicBezTo>
                  <a:pt x="6672" y="15438"/>
                  <a:pt x="6704" y="15438"/>
                  <a:pt x="6737" y="15460"/>
                </a:cubicBezTo>
                <a:cubicBezTo>
                  <a:pt x="6762" y="15473"/>
                  <a:pt x="6780" y="15478"/>
                  <a:pt x="6797" y="15478"/>
                </a:cubicBezTo>
                <a:cubicBezTo>
                  <a:pt x="6809" y="15478"/>
                  <a:pt x="6820" y="15475"/>
                  <a:pt x="6833" y="15471"/>
                </a:cubicBezTo>
                <a:cubicBezTo>
                  <a:pt x="6849" y="15460"/>
                  <a:pt x="6863" y="15455"/>
                  <a:pt x="6878" y="15455"/>
                </a:cubicBezTo>
                <a:cubicBezTo>
                  <a:pt x="6892" y="15455"/>
                  <a:pt x="6908" y="15460"/>
                  <a:pt x="6930" y="15471"/>
                </a:cubicBezTo>
                <a:cubicBezTo>
                  <a:pt x="6953" y="15487"/>
                  <a:pt x="6982" y="15497"/>
                  <a:pt x="7005" y="15497"/>
                </a:cubicBezTo>
                <a:cubicBezTo>
                  <a:pt x="7013" y="15497"/>
                  <a:pt x="7020" y="15495"/>
                  <a:pt x="7026" y="15493"/>
                </a:cubicBezTo>
                <a:lnTo>
                  <a:pt x="7069" y="15493"/>
                </a:lnTo>
                <a:cubicBezTo>
                  <a:pt x="7069" y="15503"/>
                  <a:pt x="7123" y="15514"/>
                  <a:pt x="7187" y="15524"/>
                </a:cubicBezTo>
                <a:cubicBezTo>
                  <a:pt x="7241" y="15524"/>
                  <a:pt x="7316" y="15535"/>
                  <a:pt x="7337" y="15557"/>
                </a:cubicBezTo>
                <a:cubicBezTo>
                  <a:pt x="7350" y="15561"/>
                  <a:pt x="7364" y="15564"/>
                  <a:pt x="7380" y="15564"/>
                </a:cubicBezTo>
                <a:cubicBezTo>
                  <a:pt x="7405" y="15564"/>
                  <a:pt x="7437" y="15558"/>
                  <a:pt x="7488" y="15546"/>
                </a:cubicBezTo>
                <a:cubicBezTo>
                  <a:pt x="7523" y="15542"/>
                  <a:pt x="7548" y="15540"/>
                  <a:pt x="7569" y="15540"/>
                </a:cubicBezTo>
                <a:cubicBezTo>
                  <a:pt x="7608" y="15540"/>
                  <a:pt x="7636" y="15547"/>
                  <a:pt x="7691" y="15567"/>
                </a:cubicBezTo>
                <a:cubicBezTo>
                  <a:pt x="7745" y="15578"/>
                  <a:pt x="7809" y="15600"/>
                  <a:pt x="7831" y="15600"/>
                </a:cubicBezTo>
                <a:cubicBezTo>
                  <a:pt x="7852" y="15600"/>
                  <a:pt x="7917" y="15610"/>
                  <a:pt x="7960" y="15621"/>
                </a:cubicBezTo>
                <a:cubicBezTo>
                  <a:pt x="7986" y="15626"/>
                  <a:pt x="8010" y="15629"/>
                  <a:pt x="8030" y="15629"/>
                </a:cubicBezTo>
                <a:cubicBezTo>
                  <a:pt x="8050" y="15629"/>
                  <a:pt x="8066" y="15626"/>
                  <a:pt x="8077" y="15621"/>
                </a:cubicBezTo>
                <a:cubicBezTo>
                  <a:pt x="8088" y="15616"/>
                  <a:pt x="8112" y="15613"/>
                  <a:pt x="8146" y="15613"/>
                </a:cubicBezTo>
                <a:cubicBezTo>
                  <a:pt x="8179" y="15613"/>
                  <a:pt x="8222" y="15616"/>
                  <a:pt x="8270" y="15621"/>
                </a:cubicBezTo>
                <a:cubicBezTo>
                  <a:pt x="8305" y="15624"/>
                  <a:pt x="8333" y="15625"/>
                  <a:pt x="8357" y="15625"/>
                </a:cubicBezTo>
                <a:cubicBezTo>
                  <a:pt x="8415" y="15625"/>
                  <a:pt x="8450" y="15618"/>
                  <a:pt x="8496" y="15610"/>
                </a:cubicBezTo>
                <a:cubicBezTo>
                  <a:pt x="8535" y="15594"/>
                  <a:pt x="8574" y="15585"/>
                  <a:pt x="8610" y="15585"/>
                </a:cubicBezTo>
                <a:cubicBezTo>
                  <a:pt x="8622" y="15585"/>
                  <a:pt x="8635" y="15586"/>
                  <a:pt x="8646" y="15589"/>
                </a:cubicBezTo>
                <a:cubicBezTo>
                  <a:pt x="8660" y="15592"/>
                  <a:pt x="8673" y="15593"/>
                  <a:pt x="8685" y="15593"/>
                </a:cubicBezTo>
                <a:cubicBezTo>
                  <a:pt x="8718" y="15593"/>
                  <a:pt x="8746" y="15583"/>
                  <a:pt x="8785" y="15567"/>
                </a:cubicBezTo>
                <a:cubicBezTo>
                  <a:pt x="8808" y="15560"/>
                  <a:pt x="8831" y="15552"/>
                  <a:pt x="8849" y="15552"/>
                </a:cubicBezTo>
                <a:cubicBezTo>
                  <a:pt x="8857" y="15552"/>
                  <a:pt x="8865" y="15554"/>
                  <a:pt x="8871" y="15557"/>
                </a:cubicBezTo>
                <a:cubicBezTo>
                  <a:pt x="8882" y="15557"/>
                  <a:pt x="8925" y="15557"/>
                  <a:pt x="8978" y="15535"/>
                </a:cubicBezTo>
                <a:cubicBezTo>
                  <a:pt x="9021" y="15524"/>
                  <a:pt x="9097" y="15514"/>
                  <a:pt x="9128" y="15514"/>
                </a:cubicBezTo>
                <a:lnTo>
                  <a:pt x="9321" y="15514"/>
                </a:lnTo>
                <a:cubicBezTo>
                  <a:pt x="9333" y="15514"/>
                  <a:pt x="9386" y="15514"/>
                  <a:pt x="9429" y="15503"/>
                </a:cubicBezTo>
                <a:cubicBezTo>
                  <a:pt x="9460" y="15490"/>
                  <a:pt x="9484" y="15485"/>
                  <a:pt x="9507" y="15485"/>
                </a:cubicBezTo>
                <a:cubicBezTo>
                  <a:pt x="9523" y="15485"/>
                  <a:pt x="9539" y="15488"/>
                  <a:pt x="9557" y="15493"/>
                </a:cubicBezTo>
                <a:cubicBezTo>
                  <a:pt x="9570" y="15501"/>
                  <a:pt x="9582" y="15504"/>
                  <a:pt x="9597" y="15504"/>
                </a:cubicBezTo>
                <a:cubicBezTo>
                  <a:pt x="9622" y="15504"/>
                  <a:pt x="9654" y="15495"/>
                  <a:pt x="9708" y="15481"/>
                </a:cubicBezTo>
                <a:cubicBezTo>
                  <a:pt x="9772" y="15460"/>
                  <a:pt x="9847" y="15438"/>
                  <a:pt x="9869" y="15428"/>
                </a:cubicBezTo>
                <a:cubicBezTo>
                  <a:pt x="9891" y="15420"/>
                  <a:pt x="9920" y="15413"/>
                  <a:pt x="9942" y="15413"/>
                </a:cubicBezTo>
                <a:cubicBezTo>
                  <a:pt x="9951" y="15413"/>
                  <a:pt x="9959" y="15414"/>
                  <a:pt x="9965" y="15417"/>
                </a:cubicBezTo>
                <a:cubicBezTo>
                  <a:pt x="9986" y="15417"/>
                  <a:pt x="10029" y="15407"/>
                  <a:pt x="10051" y="15396"/>
                </a:cubicBezTo>
                <a:cubicBezTo>
                  <a:pt x="10083" y="15374"/>
                  <a:pt x="10115" y="15374"/>
                  <a:pt x="10126" y="15374"/>
                </a:cubicBezTo>
                <a:cubicBezTo>
                  <a:pt x="10133" y="15377"/>
                  <a:pt x="10140" y="15379"/>
                  <a:pt x="10147" y="15379"/>
                </a:cubicBezTo>
                <a:cubicBezTo>
                  <a:pt x="10166" y="15379"/>
                  <a:pt x="10186" y="15371"/>
                  <a:pt x="10201" y="15364"/>
                </a:cubicBezTo>
                <a:cubicBezTo>
                  <a:pt x="10265" y="15353"/>
                  <a:pt x="10384" y="15331"/>
                  <a:pt x="10544" y="15310"/>
                </a:cubicBezTo>
                <a:cubicBezTo>
                  <a:pt x="10587" y="15299"/>
                  <a:pt x="10663" y="15288"/>
                  <a:pt x="10694" y="15278"/>
                </a:cubicBezTo>
                <a:cubicBezTo>
                  <a:pt x="10737" y="15267"/>
                  <a:pt x="10791" y="15257"/>
                  <a:pt x="10823" y="15257"/>
                </a:cubicBezTo>
                <a:cubicBezTo>
                  <a:pt x="10856" y="15257"/>
                  <a:pt x="10909" y="15235"/>
                  <a:pt x="10942" y="15214"/>
                </a:cubicBezTo>
                <a:cubicBezTo>
                  <a:pt x="10979" y="15189"/>
                  <a:pt x="11002" y="15178"/>
                  <a:pt x="11021" y="15178"/>
                </a:cubicBezTo>
                <a:cubicBezTo>
                  <a:pt x="11035" y="15178"/>
                  <a:pt x="11046" y="15183"/>
                  <a:pt x="11059" y="15192"/>
                </a:cubicBezTo>
                <a:cubicBezTo>
                  <a:pt x="11065" y="15195"/>
                  <a:pt x="11071" y="15196"/>
                  <a:pt x="11079" y="15196"/>
                </a:cubicBezTo>
                <a:cubicBezTo>
                  <a:pt x="11099" y="15196"/>
                  <a:pt x="11127" y="15186"/>
                  <a:pt x="11166" y="15171"/>
                </a:cubicBezTo>
                <a:cubicBezTo>
                  <a:pt x="11206" y="15155"/>
                  <a:pt x="11245" y="15145"/>
                  <a:pt x="11280" y="15145"/>
                </a:cubicBezTo>
                <a:cubicBezTo>
                  <a:pt x="11293" y="15145"/>
                  <a:pt x="11305" y="15146"/>
                  <a:pt x="11316" y="15149"/>
                </a:cubicBezTo>
                <a:cubicBezTo>
                  <a:pt x="11328" y="15151"/>
                  <a:pt x="11340" y="15152"/>
                  <a:pt x="11351" y="15152"/>
                </a:cubicBezTo>
                <a:cubicBezTo>
                  <a:pt x="11412" y="15152"/>
                  <a:pt x="11467" y="15128"/>
                  <a:pt x="11521" y="15074"/>
                </a:cubicBezTo>
                <a:cubicBezTo>
                  <a:pt x="11574" y="15031"/>
                  <a:pt x="11660" y="15009"/>
                  <a:pt x="11810" y="14988"/>
                </a:cubicBezTo>
                <a:lnTo>
                  <a:pt x="11896" y="14967"/>
                </a:lnTo>
                <a:cubicBezTo>
                  <a:pt x="11907" y="14956"/>
                  <a:pt x="11928" y="14945"/>
                  <a:pt x="11960" y="14945"/>
                </a:cubicBezTo>
                <a:cubicBezTo>
                  <a:pt x="12046" y="14945"/>
                  <a:pt x="12175" y="14913"/>
                  <a:pt x="12218" y="14870"/>
                </a:cubicBezTo>
                <a:cubicBezTo>
                  <a:pt x="12239" y="14849"/>
                  <a:pt x="12272" y="14838"/>
                  <a:pt x="12293" y="14838"/>
                </a:cubicBezTo>
                <a:cubicBezTo>
                  <a:pt x="12314" y="14838"/>
                  <a:pt x="12357" y="14816"/>
                  <a:pt x="12400" y="14795"/>
                </a:cubicBezTo>
                <a:cubicBezTo>
                  <a:pt x="12443" y="14773"/>
                  <a:pt x="12475" y="14773"/>
                  <a:pt x="12508" y="14773"/>
                </a:cubicBezTo>
                <a:cubicBezTo>
                  <a:pt x="12513" y="14776"/>
                  <a:pt x="12520" y="14778"/>
                  <a:pt x="12528" y="14778"/>
                </a:cubicBezTo>
                <a:cubicBezTo>
                  <a:pt x="12551" y="14778"/>
                  <a:pt x="12585" y="14765"/>
                  <a:pt x="12625" y="14742"/>
                </a:cubicBezTo>
                <a:cubicBezTo>
                  <a:pt x="12668" y="14709"/>
                  <a:pt x="12711" y="14688"/>
                  <a:pt x="12722" y="14688"/>
                </a:cubicBezTo>
                <a:cubicBezTo>
                  <a:pt x="12722" y="14688"/>
                  <a:pt x="12744" y="14677"/>
                  <a:pt x="12765" y="14656"/>
                </a:cubicBezTo>
                <a:cubicBezTo>
                  <a:pt x="12775" y="14634"/>
                  <a:pt x="12797" y="14623"/>
                  <a:pt x="12818" y="14623"/>
                </a:cubicBezTo>
                <a:cubicBezTo>
                  <a:pt x="12829" y="14623"/>
                  <a:pt x="12851" y="14602"/>
                  <a:pt x="12872" y="14592"/>
                </a:cubicBezTo>
                <a:cubicBezTo>
                  <a:pt x="12898" y="14574"/>
                  <a:pt x="12925" y="14556"/>
                  <a:pt x="12946" y="14556"/>
                </a:cubicBezTo>
                <a:cubicBezTo>
                  <a:pt x="12950" y="14556"/>
                  <a:pt x="12954" y="14557"/>
                  <a:pt x="12958" y="14559"/>
                </a:cubicBezTo>
                <a:cubicBezTo>
                  <a:pt x="13001" y="14559"/>
                  <a:pt x="13033" y="14549"/>
                  <a:pt x="13076" y="14506"/>
                </a:cubicBezTo>
                <a:cubicBezTo>
                  <a:pt x="13108" y="14473"/>
                  <a:pt x="13140" y="14441"/>
                  <a:pt x="13151" y="14441"/>
                </a:cubicBezTo>
                <a:cubicBezTo>
                  <a:pt x="13183" y="14441"/>
                  <a:pt x="13548" y="14151"/>
                  <a:pt x="13548" y="14120"/>
                </a:cubicBezTo>
                <a:cubicBezTo>
                  <a:pt x="13548" y="14108"/>
                  <a:pt x="13580" y="14055"/>
                  <a:pt x="13633" y="14012"/>
                </a:cubicBezTo>
                <a:lnTo>
                  <a:pt x="13730" y="13915"/>
                </a:lnTo>
                <a:cubicBezTo>
                  <a:pt x="13741" y="13905"/>
                  <a:pt x="13784" y="13830"/>
                  <a:pt x="13826" y="13744"/>
                </a:cubicBezTo>
                <a:cubicBezTo>
                  <a:pt x="13869" y="13648"/>
                  <a:pt x="13923" y="13562"/>
                  <a:pt x="13934" y="13540"/>
                </a:cubicBezTo>
                <a:cubicBezTo>
                  <a:pt x="13945" y="13508"/>
                  <a:pt x="13988" y="13443"/>
                  <a:pt x="14020" y="13390"/>
                </a:cubicBezTo>
                <a:cubicBezTo>
                  <a:pt x="14052" y="13326"/>
                  <a:pt x="14105" y="13261"/>
                  <a:pt x="14127" y="13250"/>
                </a:cubicBezTo>
                <a:cubicBezTo>
                  <a:pt x="14148" y="13219"/>
                  <a:pt x="14159" y="13197"/>
                  <a:pt x="14159" y="13176"/>
                </a:cubicBezTo>
                <a:cubicBezTo>
                  <a:pt x="14159" y="13164"/>
                  <a:pt x="14170" y="13133"/>
                  <a:pt x="14191" y="13111"/>
                </a:cubicBezTo>
                <a:cubicBezTo>
                  <a:pt x="14213" y="13100"/>
                  <a:pt x="14234" y="13068"/>
                  <a:pt x="14234" y="13068"/>
                </a:cubicBezTo>
                <a:cubicBezTo>
                  <a:pt x="14234" y="13057"/>
                  <a:pt x="14267" y="12993"/>
                  <a:pt x="14310" y="12940"/>
                </a:cubicBezTo>
                <a:cubicBezTo>
                  <a:pt x="14352" y="12875"/>
                  <a:pt x="14384" y="12821"/>
                  <a:pt x="14384" y="12811"/>
                </a:cubicBezTo>
                <a:cubicBezTo>
                  <a:pt x="14384" y="12790"/>
                  <a:pt x="14427" y="12735"/>
                  <a:pt x="14470" y="12693"/>
                </a:cubicBezTo>
                <a:cubicBezTo>
                  <a:pt x="14513" y="12639"/>
                  <a:pt x="14567" y="12575"/>
                  <a:pt x="14577" y="12554"/>
                </a:cubicBezTo>
                <a:cubicBezTo>
                  <a:pt x="14599" y="12521"/>
                  <a:pt x="14631" y="12478"/>
                  <a:pt x="14653" y="12457"/>
                </a:cubicBezTo>
                <a:cubicBezTo>
                  <a:pt x="14674" y="12425"/>
                  <a:pt x="14696" y="12382"/>
                  <a:pt x="14696" y="12371"/>
                </a:cubicBezTo>
                <a:cubicBezTo>
                  <a:pt x="14696" y="12349"/>
                  <a:pt x="14727" y="12318"/>
                  <a:pt x="14760" y="12296"/>
                </a:cubicBezTo>
                <a:cubicBezTo>
                  <a:pt x="14792" y="12275"/>
                  <a:pt x="14835" y="12221"/>
                  <a:pt x="14846" y="12167"/>
                </a:cubicBezTo>
                <a:cubicBezTo>
                  <a:pt x="14867" y="12124"/>
                  <a:pt x="14889" y="12092"/>
                  <a:pt x="14910" y="12092"/>
                </a:cubicBezTo>
                <a:cubicBezTo>
                  <a:pt x="14921" y="12092"/>
                  <a:pt x="14932" y="12070"/>
                  <a:pt x="14942" y="12049"/>
                </a:cubicBezTo>
                <a:cubicBezTo>
                  <a:pt x="14953" y="12039"/>
                  <a:pt x="14985" y="11996"/>
                  <a:pt x="15017" y="11974"/>
                </a:cubicBezTo>
                <a:cubicBezTo>
                  <a:pt x="15060" y="11931"/>
                  <a:pt x="15071" y="11899"/>
                  <a:pt x="15082" y="11856"/>
                </a:cubicBezTo>
                <a:cubicBezTo>
                  <a:pt x="15082" y="11824"/>
                  <a:pt x="15103" y="11749"/>
                  <a:pt x="15125" y="11695"/>
                </a:cubicBezTo>
                <a:cubicBezTo>
                  <a:pt x="15156" y="11641"/>
                  <a:pt x="15168" y="11577"/>
                  <a:pt x="15168" y="11545"/>
                </a:cubicBezTo>
                <a:cubicBezTo>
                  <a:pt x="15168" y="11513"/>
                  <a:pt x="15189" y="11481"/>
                  <a:pt x="15211" y="11459"/>
                </a:cubicBezTo>
                <a:cubicBezTo>
                  <a:pt x="15232" y="11438"/>
                  <a:pt x="15242" y="11417"/>
                  <a:pt x="15232" y="11374"/>
                </a:cubicBezTo>
                <a:cubicBezTo>
                  <a:pt x="15221" y="11331"/>
                  <a:pt x="15199" y="11223"/>
                  <a:pt x="15199" y="11181"/>
                </a:cubicBezTo>
                <a:cubicBezTo>
                  <a:pt x="15199" y="11181"/>
                  <a:pt x="15199" y="11159"/>
                  <a:pt x="15211" y="11148"/>
                </a:cubicBezTo>
                <a:cubicBezTo>
                  <a:pt x="15242" y="11062"/>
                  <a:pt x="15253" y="10837"/>
                  <a:pt x="15221" y="10794"/>
                </a:cubicBezTo>
                <a:cubicBezTo>
                  <a:pt x="15199" y="10773"/>
                  <a:pt x="15178" y="10601"/>
                  <a:pt x="15199" y="10601"/>
                </a:cubicBezTo>
                <a:cubicBezTo>
                  <a:pt x="15221" y="10601"/>
                  <a:pt x="15232" y="10473"/>
                  <a:pt x="15242" y="10311"/>
                </a:cubicBezTo>
                <a:cubicBezTo>
                  <a:pt x="15242" y="10258"/>
                  <a:pt x="15242" y="9958"/>
                  <a:pt x="15232" y="9775"/>
                </a:cubicBezTo>
                <a:lnTo>
                  <a:pt x="15232" y="9507"/>
                </a:lnTo>
                <a:cubicBezTo>
                  <a:pt x="15242" y="9014"/>
                  <a:pt x="15221" y="8381"/>
                  <a:pt x="15199" y="8327"/>
                </a:cubicBezTo>
                <a:cubicBezTo>
                  <a:pt x="15189" y="8306"/>
                  <a:pt x="15189" y="8263"/>
                  <a:pt x="15199" y="8230"/>
                </a:cubicBezTo>
                <a:cubicBezTo>
                  <a:pt x="15221" y="8177"/>
                  <a:pt x="15211" y="8145"/>
                  <a:pt x="15189" y="8037"/>
                </a:cubicBezTo>
                <a:cubicBezTo>
                  <a:pt x="15156" y="7930"/>
                  <a:pt x="15156" y="7898"/>
                  <a:pt x="15168" y="7770"/>
                </a:cubicBezTo>
                <a:cubicBezTo>
                  <a:pt x="15189" y="7598"/>
                  <a:pt x="15178" y="7437"/>
                  <a:pt x="15146" y="7222"/>
                </a:cubicBezTo>
                <a:cubicBezTo>
                  <a:pt x="15135" y="7136"/>
                  <a:pt x="15125" y="7051"/>
                  <a:pt x="15125" y="7019"/>
                </a:cubicBezTo>
                <a:cubicBezTo>
                  <a:pt x="15125" y="6997"/>
                  <a:pt x="15114" y="6965"/>
                  <a:pt x="15103" y="6954"/>
                </a:cubicBezTo>
                <a:cubicBezTo>
                  <a:pt x="15092" y="6943"/>
                  <a:pt x="15082" y="6890"/>
                  <a:pt x="15071" y="6847"/>
                </a:cubicBezTo>
                <a:cubicBezTo>
                  <a:pt x="15060" y="6793"/>
                  <a:pt x="15039" y="6729"/>
                  <a:pt x="15017" y="6697"/>
                </a:cubicBezTo>
                <a:cubicBezTo>
                  <a:pt x="14996" y="6654"/>
                  <a:pt x="14975" y="6611"/>
                  <a:pt x="14963" y="6525"/>
                </a:cubicBezTo>
                <a:cubicBezTo>
                  <a:pt x="14963" y="6471"/>
                  <a:pt x="14953" y="6397"/>
                  <a:pt x="14932" y="6375"/>
                </a:cubicBezTo>
                <a:cubicBezTo>
                  <a:pt x="14878" y="6278"/>
                  <a:pt x="14856" y="6204"/>
                  <a:pt x="14846" y="6118"/>
                </a:cubicBezTo>
                <a:cubicBezTo>
                  <a:pt x="14835" y="6075"/>
                  <a:pt x="14824" y="6021"/>
                  <a:pt x="14803" y="5999"/>
                </a:cubicBezTo>
                <a:cubicBezTo>
                  <a:pt x="14792" y="5978"/>
                  <a:pt x="14782" y="5935"/>
                  <a:pt x="14782" y="5903"/>
                </a:cubicBezTo>
                <a:cubicBezTo>
                  <a:pt x="14782" y="5860"/>
                  <a:pt x="14770" y="5828"/>
                  <a:pt x="14749" y="5806"/>
                </a:cubicBezTo>
                <a:cubicBezTo>
                  <a:pt x="14727" y="5785"/>
                  <a:pt x="14727" y="5742"/>
                  <a:pt x="14727" y="5678"/>
                </a:cubicBezTo>
                <a:cubicBezTo>
                  <a:pt x="14727" y="5592"/>
                  <a:pt x="14706" y="5549"/>
                  <a:pt x="14674" y="5463"/>
                </a:cubicBezTo>
                <a:cubicBezTo>
                  <a:pt x="14631" y="5388"/>
                  <a:pt x="14620" y="5345"/>
                  <a:pt x="14631" y="5313"/>
                </a:cubicBezTo>
                <a:cubicBezTo>
                  <a:pt x="14631" y="5291"/>
                  <a:pt x="14631" y="5260"/>
                  <a:pt x="14610" y="5227"/>
                </a:cubicBezTo>
                <a:cubicBezTo>
                  <a:pt x="14599" y="5206"/>
                  <a:pt x="14577" y="5163"/>
                  <a:pt x="14567" y="5131"/>
                </a:cubicBezTo>
                <a:cubicBezTo>
                  <a:pt x="14556" y="5098"/>
                  <a:pt x="14524" y="5045"/>
                  <a:pt x="14491" y="5002"/>
                </a:cubicBezTo>
                <a:cubicBezTo>
                  <a:pt x="14460" y="4959"/>
                  <a:pt x="14438" y="4916"/>
                  <a:pt x="14438" y="4895"/>
                </a:cubicBezTo>
                <a:cubicBezTo>
                  <a:pt x="14438" y="4874"/>
                  <a:pt x="14417" y="4831"/>
                  <a:pt x="14384" y="4788"/>
                </a:cubicBezTo>
                <a:cubicBezTo>
                  <a:pt x="14352" y="4745"/>
                  <a:pt x="14320" y="4691"/>
                  <a:pt x="14320" y="4669"/>
                </a:cubicBezTo>
                <a:cubicBezTo>
                  <a:pt x="14310" y="4648"/>
                  <a:pt x="14298" y="4626"/>
                  <a:pt x="14288" y="4616"/>
                </a:cubicBezTo>
                <a:cubicBezTo>
                  <a:pt x="14277" y="4605"/>
                  <a:pt x="14245" y="4573"/>
                  <a:pt x="14234" y="4530"/>
                </a:cubicBezTo>
                <a:cubicBezTo>
                  <a:pt x="14213" y="4498"/>
                  <a:pt x="14159" y="4433"/>
                  <a:pt x="14116" y="4402"/>
                </a:cubicBezTo>
                <a:cubicBezTo>
                  <a:pt x="14062" y="4359"/>
                  <a:pt x="14031" y="4316"/>
                  <a:pt x="14020" y="4273"/>
                </a:cubicBezTo>
                <a:cubicBezTo>
                  <a:pt x="14009" y="4230"/>
                  <a:pt x="13977" y="4197"/>
                  <a:pt x="13955" y="4187"/>
                </a:cubicBezTo>
                <a:cubicBezTo>
                  <a:pt x="13934" y="4176"/>
                  <a:pt x="13912" y="4154"/>
                  <a:pt x="13902" y="4133"/>
                </a:cubicBezTo>
                <a:cubicBezTo>
                  <a:pt x="13891" y="4112"/>
                  <a:pt x="13848" y="4058"/>
                  <a:pt x="13805" y="4004"/>
                </a:cubicBezTo>
                <a:cubicBezTo>
                  <a:pt x="13773" y="3951"/>
                  <a:pt x="13719" y="3887"/>
                  <a:pt x="13698" y="3854"/>
                </a:cubicBezTo>
                <a:cubicBezTo>
                  <a:pt x="13666" y="3822"/>
                  <a:pt x="13633" y="3779"/>
                  <a:pt x="13602" y="3768"/>
                </a:cubicBezTo>
                <a:cubicBezTo>
                  <a:pt x="13580" y="3747"/>
                  <a:pt x="13473" y="3651"/>
                  <a:pt x="13366" y="3554"/>
                </a:cubicBezTo>
                <a:cubicBezTo>
                  <a:pt x="13269" y="3458"/>
                  <a:pt x="13173" y="3372"/>
                  <a:pt x="13161" y="3372"/>
                </a:cubicBezTo>
                <a:cubicBezTo>
                  <a:pt x="13151" y="3372"/>
                  <a:pt x="13119" y="3339"/>
                  <a:pt x="13097" y="3286"/>
                </a:cubicBezTo>
                <a:cubicBezTo>
                  <a:pt x="13065" y="3211"/>
                  <a:pt x="13033" y="3179"/>
                  <a:pt x="12979" y="3157"/>
                </a:cubicBezTo>
                <a:cubicBezTo>
                  <a:pt x="12904" y="3103"/>
                  <a:pt x="12829" y="3017"/>
                  <a:pt x="12797" y="2953"/>
                </a:cubicBezTo>
                <a:cubicBezTo>
                  <a:pt x="12786" y="2921"/>
                  <a:pt x="12754" y="2867"/>
                  <a:pt x="12701" y="2836"/>
                </a:cubicBezTo>
                <a:cubicBezTo>
                  <a:pt x="12647" y="2781"/>
                  <a:pt x="12625" y="2760"/>
                  <a:pt x="12636" y="2739"/>
                </a:cubicBezTo>
                <a:cubicBezTo>
                  <a:pt x="12636" y="2717"/>
                  <a:pt x="12625" y="2685"/>
                  <a:pt x="12582" y="2653"/>
                </a:cubicBezTo>
                <a:cubicBezTo>
                  <a:pt x="12486" y="2557"/>
                  <a:pt x="12432" y="2492"/>
                  <a:pt x="12400" y="2438"/>
                </a:cubicBezTo>
                <a:cubicBezTo>
                  <a:pt x="12389" y="2406"/>
                  <a:pt x="12357" y="2385"/>
                  <a:pt x="12336" y="2374"/>
                </a:cubicBezTo>
                <a:cubicBezTo>
                  <a:pt x="12314" y="2374"/>
                  <a:pt x="12282" y="2342"/>
                  <a:pt x="12260" y="2310"/>
                </a:cubicBezTo>
                <a:cubicBezTo>
                  <a:pt x="12229" y="2278"/>
                  <a:pt x="12207" y="2256"/>
                  <a:pt x="12196" y="2256"/>
                </a:cubicBezTo>
                <a:cubicBezTo>
                  <a:pt x="12186" y="2256"/>
                  <a:pt x="12143" y="2224"/>
                  <a:pt x="12100" y="2192"/>
                </a:cubicBezTo>
                <a:cubicBezTo>
                  <a:pt x="12064" y="2156"/>
                  <a:pt x="12036" y="2135"/>
                  <a:pt x="12021" y="2135"/>
                </a:cubicBezTo>
                <a:cubicBezTo>
                  <a:pt x="12018" y="2135"/>
                  <a:pt x="12016" y="2136"/>
                  <a:pt x="12014" y="2138"/>
                </a:cubicBezTo>
                <a:cubicBezTo>
                  <a:pt x="11993" y="2138"/>
                  <a:pt x="11950" y="2116"/>
                  <a:pt x="11896" y="2074"/>
                </a:cubicBezTo>
                <a:cubicBezTo>
                  <a:pt x="11853" y="2042"/>
                  <a:pt x="11800" y="2009"/>
                  <a:pt x="11788" y="2009"/>
                </a:cubicBezTo>
                <a:cubicBezTo>
                  <a:pt x="11767" y="2009"/>
                  <a:pt x="11746" y="1999"/>
                  <a:pt x="11735" y="1988"/>
                </a:cubicBezTo>
                <a:cubicBezTo>
                  <a:pt x="11714" y="1977"/>
                  <a:pt x="11638" y="1956"/>
                  <a:pt x="11564" y="1945"/>
                </a:cubicBezTo>
                <a:cubicBezTo>
                  <a:pt x="11456" y="1923"/>
                  <a:pt x="11413" y="1913"/>
                  <a:pt x="11392" y="1880"/>
                </a:cubicBezTo>
                <a:cubicBezTo>
                  <a:pt x="11359" y="1838"/>
                  <a:pt x="11156" y="1816"/>
                  <a:pt x="10415" y="1806"/>
                </a:cubicBezTo>
                <a:lnTo>
                  <a:pt x="9869" y="1806"/>
                </a:lnTo>
                <a:cubicBezTo>
                  <a:pt x="9697" y="1806"/>
                  <a:pt x="9472" y="1816"/>
                  <a:pt x="9440" y="1838"/>
                </a:cubicBezTo>
                <a:cubicBezTo>
                  <a:pt x="9429" y="1843"/>
                  <a:pt x="9418" y="1846"/>
                  <a:pt x="9409" y="1846"/>
                </a:cubicBezTo>
                <a:cubicBezTo>
                  <a:pt x="9400" y="1846"/>
                  <a:pt x="9391" y="1843"/>
                  <a:pt x="9386" y="1838"/>
                </a:cubicBezTo>
                <a:cubicBezTo>
                  <a:pt x="9371" y="1830"/>
                  <a:pt x="9356" y="1823"/>
                  <a:pt x="9337" y="1823"/>
                </a:cubicBezTo>
                <a:cubicBezTo>
                  <a:pt x="9329" y="1823"/>
                  <a:pt x="9320" y="1824"/>
                  <a:pt x="9311" y="1827"/>
                </a:cubicBezTo>
                <a:cubicBezTo>
                  <a:pt x="9290" y="1827"/>
                  <a:pt x="9225" y="1849"/>
                  <a:pt x="9161" y="1859"/>
                </a:cubicBezTo>
                <a:cubicBezTo>
                  <a:pt x="9107" y="1870"/>
                  <a:pt x="9032" y="1875"/>
                  <a:pt x="8966" y="1875"/>
                </a:cubicBezTo>
                <a:cubicBezTo>
                  <a:pt x="8901" y="1875"/>
                  <a:pt x="8844" y="1870"/>
                  <a:pt x="8828" y="1859"/>
                </a:cubicBezTo>
                <a:cubicBezTo>
                  <a:pt x="8818" y="1859"/>
                  <a:pt x="8764" y="1859"/>
                  <a:pt x="8721" y="1870"/>
                </a:cubicBezTo>
                <a:cubicBezTo>
                  <a:pt x="8665" y="1889"/>
                  <a:pt x="8587" y="1900"/>
                  <a:pt x="8517" y="1900"/>
                </a:cubicBezTo>
                <a:cubicBezTo>
                  <a:pt x="8466" y="1900"/>
                  <a:pt x="8420" y="1894"/>
                  <a:pt x="8389" y="1880"/>
                </a:cubicBezTo>
                <a:cubicBezTo>
                  <a:pt x="8356" y="1880"/>
                  <a:pt x="8313" y="1880"/>
                  <a:pt x="8270" y="1892"/>
                </a:cubicBezTo>
                <a:cubicBezTo>
                  <a:pt x="8227" y="1892"/>
                  <a:pt x="8163" y="1902"/>
                  <a:pt x="8131" y="1902"/>
                </a:cubicBezTo>
                <a:cubicBezTo>
                  <a:pt x="8088" y="1902"/>
                  <a:pt x="8045" y="1902"/>
                  <a:pt x="8034" y="1913"/>
                </a:cubicBezTo>
                <a:cubicBezTo>
                  <a:pt x="8024" y="1923"/>
                  <a:pt x="7927" y="1923"/>
                  <a:pt x="7820" y="1923"/>
                </a:cubicBezTo>
                <a:cubicBezTo>
                  <a:pt x="7691" y="1923"/>
                  <a:pt x="7605" y="1935"/>
                  <a:pt x="7595" y="1945"/>
                </a:cubicBezTo>
                <a:cubicBezTo>
                  <a:pt x="7575" y="1958"/>
                  <a:pt x="7509" y="1968"/>
                  <a:pt x="7454" y="1968"/>
                </a:cubicBezTo>
                <a:cubicBezTo>
                  <a:pt x="7421" y="1968"/>
                  <a:pt x="7392" y="1964"/>
                  <a:pt x="7380" y="1956"/>
                </a:cubicBezTo>
                <a:cubicBezTo>
                  <a:pt x="7369" y="1956"/>
                  <a:pt x="7337" y="1956"/>
                  <a:pt x="7305" y="1966"/>
                </a:cubicBezTo>
                <a:cubicBezTo>
                  <a:pt x="7234" y="1992"/>
                  <a:pt x="7186" y="2007"/>
                  <a:pt x="7157" y="2007"/>
                </a:cubicBezTo>
                <a:cubicBezTo>
                  <a:pt x="7138" y="2007"/>
                  <a:pt x="7127" y="2001"/>
                  <a:pt x="7123" y="1988"/>
                </a:cubicBezTo>
                <a:cubicBezTo>
                  <a:pt x="7118" y="1978"/>
                  <a:pt x="7092" y="1973"/>
                  <a:pt x="7035" y="1973"/>
                </a:cubicBezTo>
                <a:cubicBezTo>
                  <a:pt x="6966" y="1973"/>
                  <a:pt x="6850" y="1981"/>
                  <a:pt x="6672" y="1999"/>
                </a:cubicBezTo>
                <a:cubicBezTo>
                  <a:pt x="6587" y="1999"/>
                  <a:pt x="6458" y="2009"/>
                  <a:pt x="6382" y="2009"/>
                </a:cubicBezTo>
                <a:cubicBezTo>
                  <a:pt x="6351" y="2006"/>
                  <a:pt x="6326" y="2005"/>
                  <a:pt x="6306" y="2005"/>
                </a:cubicBezTo>
                <a:cubicBezTo>
                  <a:pt x="6258" y="2005"/>
                  <a:pt x="6237" y="2012"/>
                  <a:pt x="6222" y="2020"/>
                </a:cubicBezTo>
                <a:cubicBezTo>
                  <a:pt x="6209" y="2033"/>
                  <a:pt x="6197" y="2038"/>
                  <a:pt x="6176" y="2038"/>
                </a:cubicBezTo>
                <a:cubicBezTo>
                  <a:pt x="6161" y="2038"/>
                  <a:pt x="6142" y="2035"/>
                  <a:pt x="6115" y="2031"/>
                </a:cubicBezTo>
                <a:cubicBezTo>
                  <a:pt x="6062" y="2021"/>
                  <a:pt x="6028" y="2016"/>
                  <a:pt x="6003" y="2016"/>
                </a:cubicBezTo>
                <a:cubicBezTo>
                  <a:pt x="5973" y="2016"/>
                  <a:pt x="5956" y="2024"/>
                  <a:pt x="5932" y="2042"/>
                </a:cubicBezTo>
                <a:cubicBezTo>
                  <a:pt x="5910" y="2063"/>
                  <a:pt x="5868" y="2074"/>
                  <a:pt x="5825" y="2074"/>
                </a:cubicBezTo>
                <a:cubicBezTo>
                  <a:pt x="5793" y="2085"/>
                  <a:pt x="5717" y="2085"/>
                  <a:pt x="5664" y="2106"/>
                </a:cubicBezTo>
                <a:cubicBezTo>
                  <a:pt x="5610" y="2116"/>
                  <a:pt x="5524" y="2128"/>
                  <a:pt x="5471" y="2128"/>
                </a:cubicBezTo>
                <a:cubicBezTo>
                  <a:pt x="5407" y="2128"/>
                  <a:pt x="5374" y="2138"/>
                  <a:pt x="5364" y="2149"/>
                </a:cubicBezTo>
                <a:cubicBezTo>
                  <a:pt x="5364" y="2171"/>
                  <a:pt x="5321" y="2192"/>
                  <a:pt x="5267" y="2213"/>
                </a:cubicBezTo>
                <a:cubicBezTo>
                  <a:pt x="5225" y="2234"/>
                  <a:pt x="5201" y="2246"/>
                  <a:pt x="5181" y="2246"/>
                </a:cubicBezTo>
                <a:cubicBezTo>
                  <a:pt x="5170" y="2246"/>
                  <a:pt x="5161" y="2242"/>
                  <a:pt x="5149" y="2235"/>
                </a:cubicBezTo>
                <a:cubicBezTo>
                  <a:pt x="5142" y="2231"/>
                  <a:pt x="5136" y="2229"/>
                  <a:pt x="5129" y="2229"/>
                </a:cubicBezTo>
                <a:cubicBezTo>
                  <a:pt x="5114" y="2229"/>
                  <a:pt x="5095" y="2238"/>
                  <a:pt x="5052" y="2267"/>
                </a:cubicBezTo>
                <a:cubicBezTo>
                  <a:pt x="5009" y="2299"/>
                  <a:pt x="4967" y="2321"/>
                  <a:pt x="4956" y="2321"/>
                </a:cubicBezTo>
                <a:cubicBezTo>
                  <a:pt x="4935" y="2321"/>
                  <a:pt x="4881" y="2352"/>
                  <a:pt x="4828" y="2385"/>
                </a:cubicBezTo>
                <a:cubicBezTo>
                  <a:pt x="4765" y="2420"/>
                  <a:pt x="4725" y="2441"/>
                  <a:pt x="4701" y="2441"/>
                </a:cubicBezTo>
                <a:cubicBezTo>
                  <a:pt x="4696" y="2441"/>
                  <a:pt x="4691" y="2440"/>
                  <a:pt x="4688" y="2438"/>
                </a:cubicBezTo>
                <a:cubicBezTo>
                  <a:pt x="4683" y="2437"/>
                  <a:pt x="4679" y="2437"/>
                  <a:pt x="4674" y="2437"/>
                </a:cubicBezTo>
                <a:cubicBezTo>
                  <a:pt x="4632" y="2437"/>
                  <a:pt x="4572" y="2478"/>
                  <a:pt x="4495" y="2545"/>
                </a:cubicBezTo>
                <a:cubicBezTo>
                  <a:pt x="4463" y="2578"/>
                  <a:pt x="4420" y="2600"/>
                  <a:pt x="4377" y="2600"/>
                </a:cubicBezTo>
                <a:cubicBezTo>
                  <a:pt x="4334" y="2610"/>
                  <a:pt x="4237" y="2653"/>
                  <a:pt x="4163" y="2696"/>
                </a:cubicBezTo>
                <a:cubicBezTo>
                  <a:pt x="4077" y="2739"/>
                  <a:pt x="4001" y="2771"/>
                  <a:pt x="3980" y="2771"/>
                </a:cubicBezTo>
                <a:cubicBezTo>
                  <a:pt x="3958" y="2771"/>
                  <a:pt x="3819" y="2836"/>
                  <a:pt x="3722" y="2878"/>
                </a:cubicBezTo>
                <a:cubicBezTo>
                  <a:pt x="3691" y="2900"/>
                  <a:pt x="3637" y="2910"/>
                  <a:pt x="3583" y="2910"/>
                </a:cubicBezTo>
                <a:cubicBezTo>
                  <a:pt x="3519" y="2910"/>
                  <a:pt x="3497" y="2910"/>
                  <a:pt x="3476" y="2932"/>
                </a:cubicBezTo>
                <a:cubicBezTo>
                  <a:pt x="3457" y="2961"/>
                  <a:pt x="3378" y="2998"/>
                  <a:pt x="3339" y="2998"/>
                </a:cubicBezTo>
                <a:cubicBezTo>
                  <a:pt x="3334" y="2998"/>
                  <a:pt x="3329" y="2997"/>
                  <a:pt x="3326" y="2996"/>
                </a:cubicBezTo>
                <a:cubicBezTo>
                  <a:pt x="3324" y="2994"/>
                  <a:pt x="3321" y="2993"/>
                  <a:pt x="3317" y="2993"/>
                </a:cubicBezTo>
                <a:cubicBezTo>
                  <a:pt x="3297" y="2993"/>
                  <a:pt x="3254" y="3013"/>
                  <a:pt x="3219" y="3039"/>
                </a:cubicBezTo>
                <a:cubicBezTo>
                  <a:pt x="3165" y="3060"/>
                  <a:pt x="3100" y="3082"/>
                  <a:pt x="3068" y="3082"/>
                </a:cubicBezTo>
                <a:cubicBezTo>
                  <a:pt x="3036" y="3082"/>
                  <a:pt x="3004" y="3103"/>
                  <a:pt x="2983" y="3125"/>
                </a:cubicBezTo>
                <a:cubicBezTo>
                  <a:pt x="2940" y="3168"/>
                  <a:pt x="2875" y="3200"/>
                  <a:pt x="2725" y="3265"/>
                </a:cubicBezTo>
                <a:cubicBezTo>
                  <a:pt x="2704" y="3275"/>
                  <a:pt x="2682" y="3296"/>
                  <a:pt x="2671" y="3318"/>
                </a:cubicBezTo>
                <a:cubicBezTo>
                  <a:pt x="2671" y="3350"/>
                  <a:pt x="2639" y="3372"/>
                  <a:pt x="2564" y="3415"/>
                </a:cubicBezTo>
                <a:cubicBezTo>
                  <a:pt x="2478" y="3468"/>
                  <a:pt x="2457" y="3489"/>
                  <a:pt x="2446" y="3522"/>
                </a:cubicBezTo>
                <a:cubicBezTo>
                  <a:pt x="2446" y="3554"/>
                  <a:pt x="2425" y="3586"/>
                  <a:pt x="2392" y="3597"/>
                </a:cubicBezTo>
                <a:cubicBezTo>
                  <a:pt x="2318" y="3640"/>
                  <a:pt x="2178" y="3790"/>
                  <a:pt x="2167" y="3844"/>
                </a:cubicBezTo>
                <a:cubicBezTo>
                  <a:pt x="2167" y="3876"/>
                  <a:pt x="2146" y="3918"/>
                  <a:pt x="2125" y="3940"/>
                </a:cubicBezTo>
                <a:cubicBezTo>
                  <a:pt x="2070" y="4004"/>
                  <a:pt x="1803" y="4498"/>
                  <a:pt x="1803" y="4541"/>
                </a:cubicBezTo>
                <a:cubicBezTo>
                  <a:pt x="1803" y="4552"/>
                  <a:pt x="1781" y="4595"/>
                  <a:pt x="1749" y="4638"/>
                </a:cubicBezTo>
                <a:cubicBezTo>
                  <a:pt x="1717" y="4680"/>
                  <a:pt x="1695" y="4723"/>
                  <a:pt x="1695" y="4755"/>
                </a:cubicBezTo>
                <a:cubicBezTo>
                  <a:pt x="1695" y="4788"/>
                  <a:pt x="1674" y="4841"/>
                  <a:pt x="1653" y="4884"/>
                </a:cubicBezTo>
                <a:cubicBezTo>
                  <a:pt x="1631" y="4927"/>
                  <a:pt x="1610" y="4970"/>
                  <a:pt x="1610" y="4991"/>
                </a:cubicBezTo>
                <a:cubicBezTo>
                  <a:pt x="1610" y="5013"/>
                  <a:pt x="1599" y="5034"/>
                  <a:pt x="1588" y="5055"/>
                </a:cubicBezTo>
                <a:cubicBezTo>
                  <a:pt x="1577" y="5077"/>
                  <a:pt x="1567" y="5109"/>
                  <a:pt x="1567" y="5141"/>
                </a:cubicBezTo>
                <a:cubicBezTo>
                  <a:pt x="1567" y="5195"/>
                  <a:pt x="1556" y="5206"/>
                  <a:pt x="1470" y="5388"/>
                </a:cubicBezTo>
                <a:cubicBezTo>
                  <a:pt x="1438" y="5453"/>
                  <a:pt x="1417" y="5506"/>
                  <a:pt x="1427" y="5527"/>
                </a:cubicBezTo>
                <a:cubicBezTo>
                  <a:pt x="1427" y="5549"/>
                  <a:pt x="1417" y="5592"/>
                  <a:pt x="1384" y="5646"/>
                </a:cubicBezTo>
                <a:cubicBezTo>
                  <a:pt x="1331" y="5720"/>
                  <a:pt x="1331" y="5753"/>
                  <a:pt x="1320" y="5839"/>
                </a:cubicBezTo>
                <a:cubicBezTo>
                  <a:pt x="1320" y="5914"/>
                  <a:pt x="1309" y="5956"/>
                  <a:pt x="1288" y="5999"/>
                </a:cubicBezTo>
                <a:cubicBezTo>
                  <a:pt x="1266" y="6032"/>
                  <a:pt x="1255" y="6064"/>
                  <a:pt x="1255" y="6075"/>
                </a:cubicBezTo>
                <a:cubicBezTo>
                  <a:pt x="1255" y="6085"/>
                  <a:pt x="1234" y="6118"/>
                  <a:pt x="1212" y="6139"/>
                </a:cubicBezTo>
                <a:cubicBezTo>
                  <a:pt x="1181" y="6182"/>
                  <a:pt x="1169" y="6204"/>
                  <a:pt x="1181" y="6246"/>
                </a:cubicBezTo>
                <a:cubicBezTo>
                  <a:pt x="1191" y="6300"/>
                  <a:pt x="1191" y="6311"/>
                  <a:pt x="1148" y="6332"/>
                </a:cubicBezTo>
                <a:cubicBezTo>
                  <a:pt x="1116" y="6354"/>
                  <a:pt x="1105" y="6375"/>
                  <a:pt x="1105" y="6418"/>
                </a:cubicBezTo>
                <a:cubicBezTo>
                  <a:pt x="1105" y="6450"/>
                  <a:pt x="1105" y="6493"/>
                  <a:pt x="1095" y="6525"/>
                </a:cubicBezTo>
                <a:cubicBezTo>
                  <a:pt x="1084" y="6547"/>
                  <a:pt x="1062" y="6611"/>
                  <a:pt x="1052" y="6676"/>
                </a:cubicBezTo>
                <a:cubicBezTo>
                  <a:pt x="1041" y="6740"/>
                  <a:pt x="1019" y="6826"/>
                  <a:pt x="1009" y="6869"/>
                </a:cubicBezTo>
                <a:cubicBezTo>
                  <a:pt x="988" y="6912"/>
                  <a:pt x="976" y="6965"/>
                  <a:pt x="988" y="6986"/>
                </a:cubicBezTo>
                <a:cubicBezTo>
                  <a:pt x="988" y="7019"/>
                  <a:pt x="988" y="7051"/>
                  <a:pt x="976" y="7062"/>
                </a:cubicBezTo>
                <a:cubicBezTo>
                  <a:pt x="955" y="7072"/>
                  <a:pt x="955" y="7126"/>
                  <a:pt x="966" y="7448"/>
                </a:cubicBezTo>
                <a:cubicBezTo>
                  <a:pt x="966" y="7544"/>
                  <a:pt x="945" y="7758"/>
                  <a:pt x="923" y="7844"/>
                </a:cubicBezTo>
                <a:cubicBezTo>
                  <a:pt x="912" y="7877"/>
                  <a:pt x="912" y="7930"/>
                  <a:pt x="923" y="8006"/>
                </a:cubicBezTo>
                <a:cubicBezTo>
                  <a:pt x="933" y="8059"/>
                  <a:pt x="945" y="8123"/>
                  <a:pt x="945" y="8156"/>
                </a:cubicBezTo>
                <a:cubicBezTo>
                  <a:pt x="933" y="8199"/>
                  <a:pt x="923" y="8552"/>
                  <a:pt x="912" y="8895"/>
                </a:cubicBezTo>
                <a:cubicBezTo>
                  <a:pt x="912" y="8938"/>
                  <a:pt x="912" y="9078"/>
                  <a:pt x="923" y="9217"/>
                </a:cubicBezTo>
                <a:cubicBezTo>
                  <a:pt x="933" y="9486"/>
                  <a:pt x="933" y="9722"/>
                  <a:pt x="923" y="9743"/>
                </a:cubicBezTo>
                <a:cubicBezTo>
                  <a:pt x="912" y="9754"/>
                  <a:pt x="923" y="9796"/>
                  <a:pt x="933" y="9861"/>
                </a:cubicBezTo>
                <a:cubicBezTo>
                  <a:pt x="945" y="9915"/>
                  <a:pt x="955" y="10011"/>
                  <a:pt x="955" y="10075"/>
                </a:cubicBezTo>
                <a:cubicBezTo>
                  <a:pt x="966" y="10215"/>
                  <a:pt x="998" y="10376"/>
                  <a:pt x="1030" y="10419"/>
                </a:cubicBezTo>
                <a:cubicBezTo>
                  <a:pt x="1052" y="10430"/>
                  <a:pt x="1062" y="10473"/>
                  <a:pt x="1062" y="10516"/>
                </a:cubicBezTo>
                <a:cubicBezTo>
                  <a:pt x="1062" y="10547"/>
                  <a:pt x="1073" y="10612"/>
                  <a:pt x="1095" y="10655"/>
                </a:cubicBezTo>
                <a:cubicBezTo>
                  <a:pt x="1116" y="10687"/>
                  <a:pt x="1116" y="10740"/>
                  <a:pt x="1116" y="10752"/>
                </a:cubicBezTo>
                <a:cubicBezTo>
                  <a:pt x="1116" y="10762"/>
                  <a:pt x="1116" y="10794"/>
                  <a:pt x="1138" y="10816"/>
                </a:cubicBezTo>
                <a:cubicBezTo>
                  <a:pt x="1148" y="10837"/>
                  <a:pt x="1159" y="10880"/>
                  <a:pt x="1159" y="10902"/>
                </a:cubicBezTo>
                <a:cubicBezTo>
                  <a:pt x="1159" y="10933"/>
                  <a:pt x="1169" y="10966"/>
                  <a:pt x="1191" y="10987"/>
                </a:cubicBezTo>
                <a:cubicBezTo>
                  <a:pt x="1266" y="11095"/>
                  <a:pt x="1309" y="11234"/>
                  <a:pt x="1288" y="11277"/>
                </a:cubicBezTo>
                <a:cubicBezTo>
                  <a:pt x="1266" y="11309"/>
                  <a:pt x="1266" y="11331"/>
                  <a:pt x="1341" y="11556"/>
                </a:cubicBezTo>
                <a:cubicBezTo>
                  <a:pt x="1363" y="11610"/>
                  <a:pt x="1384" y="11674"/>
                  <a:pt x="1395" y="11684"/>
                </a:cubicBezTo>
                <a:cubicBezTo>
                  <a:pt x="1405" y="11695"/>
                  <a:pt x="1417" y="11738"/>
                  <a:pt x="1427" y="11770"/>
                </a:cubicBezTo>
                <a:cubicBezTo>
                  <a:pt x="1448" y="11910"/>
                  <a:pt x="1491" y="12049"/>
                  <a:pt x="1502" y="12070"/>
                </a:cubicBezTo>
                <a:cubicBezTo>
                  <a:pt x="1524" y="12092"/>
                  <a:pt x="1534" y="12135"/>
                  <a:pt x="1545" y="12167"/>
                </a:cubicBezTo>
                <a:cubicBezTo>
                  <a:pt x="1556" y="12210"/>
                  <a:pt x="1588" y="12253"/>
                  <a:pt x="1599" y="12263"/>
                </a:cubicBezTo>
                <a:cubicBezTo>
                  <a:pt x="1620" y="12275"/>
                  <a:pt x="1631" y="12296"/>
                  <a:pt x="1620" y="12306"/>
                </a:cubicBezTo>
                <a:cubicBezTo>
                  <a:pt x="1620" y="12318"/>
                  <a:pt x="1631" y="12360"/>
                  <a:pt x="1663" y="12403"/>
                </a:cubicBezTo>
                <a:cubicBezTo>
                  <a:pt x="1770" y="12532"/>
                  <a:pt x="1846" y="12661"/>
                  <a:pt x="1856" y="12714"/>
                </a:cubicBezTo>
                <a:cubicBezTo>
                  <a:pt x="1867" y="12747"/>
                  <a:pt x="1899" y="12790"/>
                  <a:pt x="1920" y="12821"/>
                </a:cubicBezTo>
                <a:cubicBezTo>
                  <a:pt x="1953" y="12854"/>
                  <a:pt x="1963" y="12875"/>
                  <a:pt x="1963" y="12897"/>
                </a:cubicBezTo>
                <a:cubicBezTo>
                  <a:pt x="1953" y="12907"/>
                  <a:pt x="1963" y="12929"/>
                  <a:pt x="1985" y="12961"/>
                </a:cubicBezTo>
                <a:cubicBezTo>
                  <a:pt x="2006" y="12983"/>
                  <a:pt x="2039" y="13036"/>
                  <a:pt x="2049" y="13057"/>
                </a:cubicBezTo>
                <a:cubicBezTo>
                  <a:pt x="2070" y="13090"/>
                  <a:pt x="2092" y="13111"/>
                  <a:pt x="2113" y="13122"/>
                </a:cubicBezTo>
                <a:cubicBezTo>
                  <a:pt x="2125" y="13122"/>
                  <a:pt x="2135" y="13143"/>
                  <a:pt x="2135" y="13154"/>
                </a:cubicBezTo>
                <a:cubicBezTo>
                  <a:pt x="2135" y="13176"/>
                  <a:pt x="2156" y="13207"/>
                  <a:pt x="2178" y="13240"/>
                </a:cubicBezTo>
                <a:cubicBezTo>
                  <a:pt x="2210" y="13261"/>
                  <a:pt x="2253" y="13315"/>
                  <a:pt x="2275" y="13347"/>
                </a:cubicBezTo>
                <a:cubicBezTo>
                  <a:pt x="2296" y="13390"/>
                  <a:pt x="2339" y="13443"/>
                  <a:pt x="2371" y="13476"/>
                </a:cubicBezTo>
                <a:cubicBezTo>
                  <a:pt x="2403" y="13508"/>
                  <a:pt x="2425" y="13551"/>
                  <a:pt x="2425" y="13562"/>
                </a:cubicBezTo>
                <a:cubicBezTo>
                  <a:pt x="2425" y="13572"/>
                  <a:pt x="2446" y="13615"/>
                  <a:pt x="2468" y="13636"/>
                </a:cubicBezTo>
                <a:cubicBezTo>
                  <a:pt x="2489" y="13669"/>
                  <a:pt x="2521" y="13722"/>
                  <a:pt x="2554" y="13765"/>
                </a:cubicBezTo>
                <a:cubicBezTo>
                  <a:pt x="2564" y="13808"/>
                  <a:pt x="2596" y="13841"/>
                  <a:pt x="2607" y="13841"/>
                </a:cubicBezTo>
                <a:cubicBezTo>
                  <a:pt x="2639" y="13841"/>
                  <a:pt x="2832" y="14055"/>
                  <a:pt x="2864" y="14130"/>
                </a:cubicBezTo>
                <a:cubicBezTo>
                  <a:pt x="2886" y="14184"/>
                  <a:pt x="2907" y="14205"/>
                  <a:pt x="2950" y="14227"/>
                </a:cubicBezTo>
                <a:cubicBezTo>
                  <a:pt x="2983" y="14248"/>
                  <a:pt x="3014" y="14280"/>
                  <a:pt x="3026" y="14301"/>
                </a:cubicBezTo>
                <a:cubicBezTo>
                  <a:pt x="3043" y="14337"/>
                  <a:pt x="3068" y="14358"/>
                  <a:pt x="3095" y="14358"/>
                </a:cubicBezTo>
                <a:cubicBezTo>
                  <a:pt x="3101" y="14358"/>
                  <a:pt x="3106" y="14357"/>
                  <a:pt x="3111" y="14356"/>
                </a:cubicBezTo>
                <a:cubicBezTo>
                  <a:pt x="3122" y="14356"/>
                  <a:pt x="3143" y="14366"/>
                  <a:pt x="3154" y="14387"/>
                </a:cubicBezTo>
                <a:cubicBezTo>
                  <a:pt x="3165" y="14409"/>
                  <a:pt x="3219" y="14463"/>
                  <a:pt x="3283" y="14516"/>
                </a:cubicBezTo>
                <a:cubicBezTo>
                  <a:pt x="3347" y="14570"/>
                  <a:pt x="3401" y="14623"/>
                  <a:pt x="3412" y="14645"/>
                </a:cubicBezTo>
                <a:cubicBezTo>
                  <a:pt x="3422" y="14656"/>
                  <a:pt x="3443" y="14677"/>
                  <a:pt x="3455" y="14677"/>
                </a:cubicBezTo>
                <a:cubicBezTo>
                  <a:pt x="3508" y="14677"/>
                  <a:pt x="3626" y="14742"/>
                  <a:pt x="3615" y="14763"/>
                </a:cubicBezTo>
                <a:cubicBezTo>
                  <a:pt x="3605" y="14785"/>
                  <a:pt x="3808" y="14945"/>
                  <a:pt x="3841" y="14945"/>
                </a:cubicBezTo>
                <a:cubicBezTo>
                  <a:pt x="3841" y="14945"/>
                  <a:pt x="3851" y="14967"/>
                  <a:pt x="3862" y="14978"/>
                </a:cubicBezTo>
                <a:cubicBezTo>
                  <a:pt x="3862" y="14999"/>
                  <a:pt x="3884" y="15021"/>
                  <a:pt x="3915" y="15031"/>
                </a:cubicBezTo>
                <a:cubicBezTo>
                  <a:pt x="3937" y="15042"/>
                  <a:pt x="3991" y="15074"/>
                  <a:pt x="4023" y="15106"/>
                </a:cubicBezTo>
                <a:cubicBezTo>
                  <a:pt x="4055" y="15138"/>
                  <a:pt x="4108" y="15160"/>
                  <a:pt x="4130" y="15171"/>
                </a:cubicBezTo>
                <a:cubicBezTo>
                  <a:pt x="4163" y="15171"/>
                  <a:pt x="4184" y="15192"/>
                  <a:pt x="4184" y="15202"/>
                </a:cubicBezTo>
                <a:cubicBezTo>
                  <a:pt x="4184" y="15235"/>
                  <a:pt x="4302" y="15310"/>
                  <a:pt x="4398" y="15342"/>
                </a:cubicBezTo>
                <a:cubicBezTo>
                  <a:pt x="4463" y="15364"/>
                  <a:pt x="4484" y="15385"/>
                  <a:pt x="4495" y="15407"/>
                </a:cubicBezTo>
                <a:cubicBezTo>
                  <a:pt x="4495" y="15438"/>
                  <a:pt x="4527" y="15450"/>
                  <a:pt x="4645" y="15493"/>
                </a:cubicBezTo>
                <a:cubicBezTo>
                  <a:pt x="4731" y="15524"/>
                  <a:pt x="4806" y="15557"/>
                  <a:pt x="4816" y="15567"/>
                </a:cubicBezTo>
                <a:cubicBezTo>
                  <a:pt x="4828" y="15589"/>
                  <a:pt x="4849" y="15610"/>
                  <a:pt x="4881" y="15621"/>
                </a:cubicBezTo>
                <a:cubicBezTo>
                  <a:pt x="4913" y="15632"/>
                  <a:pt x="4956" y="15664"/>
                  <a:pt x="4988" y="15696"/>
                </a:cubicBezTo>
                <a:cubicBezTo>
                  <a:pt x="5009" y="15717"/>
                  <a:pt x="5042" y="15739"/>
                  <a:pt x="5064" y="15739"/>
                </a:cubicBezTo>
                <a:cubicBezTo>
                  <a:pt x="5074" y="15739"/>
                  <a:pt x="5106" y="15771"/>
                  <a:pt x="5138" y="15814"/>
                </a:cubicBezTo>
                <a:cubicBezTo>
                  <a:pt x="5181" y="15857"/>
                  <a:pt x="5224" y="15889"/>
                  <a:pt x="5300" y="15922"/>
                </a:cubicBezTo>
                <a:cubicBezTo>
                  <a:pt x="5374" y="15953"/>
                  <a:pt x="5428" y="15986"/>
                  <a:pt x="5493" y="16050"/>
                </a:cubicBezTo>
                <a:cubicBezTo>
                  <a:pt x="5535" y="16093"/>
                  <a:pt x="5589" y="16136"/>
                  <a:pt x="5600" y="16136"/>
                </a:cubicBezTo>
                <a:cubicBezTo>
                  <a:pt x="5621" y="16136"/>
                  <a:pt x="5696" y="16168"/>
                  <a:pt x="5771" y="16200"/>
                </a:cubicBezTo>
                <a:cubicBezTo>
                  <a:pt x="5857" y="16243"/>
                  <a:pt x="5943" y="16275"/>
                  <a:pt x="5965" y="16275"/>
                </a:cubicBezTo>
                <a:cubicBezTo>
                  <a:pt x="5996" y="16275"/>
                  <a:pt x="6050" y="16297"/>
                  <a:pt x="6082" y="16308"/>
                </a:cubicBezTo>
                <a:cubicBezTo>
                  <a:pt x="6157" y="16354"/>
                  <a:pt x="6280" y="16385"/>
                  <a:pt x="6346" y="16385"/>
                </a:cubicBezTo>
                <a:cubicBezTo>
                  <a:pt x="6356" y="16385"/>
                  <a:pt x="6365" y="16384"/>
                  <a:pt x="6372" y="16382"/>
                </a:cubicBezTo>
                <a:cubicBezTo>
                  <a:pt x="6381" y="16379"/>
                  <a:pt x="6390" y="16378"/>
                  <a:pt x="6397" y="16378"/>
                </a:cubicBezTo>
                <a:cubicBezTo>
                  <a:pt x="6415" y="16378"/>
                  <a:pt x="6425" y="16386"/>
                  <a:pt x="6425" y="16394"/>
                </a:cubicBezTo>
                <a:cubicBezTo>
                  <a:pt x="6436" y="16415"/>
                  <a:pt x="6490" y="16436"/>
                  <a:pt x="6565" y="16447"/>
                </a:cubicBezTo>
                <a:cubicBezTo>
                  <a:pt x="6630" y="16468"/>
                  <a:pt x="6715" y="16490"/>
                  <a:pt x="6737" y="16501"/>
                </a:cubicBezTo>
                <a:cubicBezTo>
                  <a:pt x="6762" y="16513"/>
                  <a:pt x="6783" y="16518"/>
                  <a:pt x="6807" y="16518"/>
                </a:cubicBezTo>
                <a:cubicBezTo>
                  <a:pt x="6824" y="16518"/>
                  <a:pt x="6843" y="16516"/>
                  <a:pt x="6866" y="16511"/>
                </a:cubicBezTo>
                <a:cubicBezTo>
                  <a:pt x="6914" y="16500"/>
                  <a:pt x="7042" y="16495"/>
                  <a:pt x="7164" y="16495"/>
                </a:cubicBezTo>
                <a:cubicBezTo>
                  <a:pt x="7286" y="16495"/>
                  <a:pt x="7402" y="16500"/>
                  <a:pt x="7423" y="16511"/>
                </a:cubicBezTo>
                <a:cubicBezTo>
                  <a:pt x="7429" y="16524"/>
                  <a:pt x="7447" y="16529"/>
                  <a:pt x="7471" y="16529"/>
                </a:cubicBezTo>
                <a:cubicBezTo>
                  <a:pt x="7488" y="16529"/>
                  <a:pt x="7508" y="16526"/>
                  <a:pt x="7531" y="16522"/>
                </a:cubicBezTo>
                <a:cubicBezTo>
                  <a:pt x="7545" y="16519"/>
                  <a:pt x="7562" y="16517"/>
                  <a:pt x="7579" y="16517"/>
                </a:cubicBezTo>
                <a:cubicBezTo>
                  <a:pt x="7614" y="16517"/>
                  <a:pt x="7652" y="16522"/>
                  <a:pt x="7681" y="16522"/>
                </a:cubicBezTo>
                <a:cubicBezTo>
                  <a:pt x="7724" y="16533"/>
                  <a:pt x="7841" y="16544"/>
                  <a:pt x="7948" y="16544"/>
                </a:cubicBezTo>
                <a:cubicBezTo>
                  <a:pt x="8056" y="16544"/>
                  <a:pt x="8153" y="16554"/>
                  <a:pt x="8163" y="16554"/>
                </a:cubicBezTo>
                <a:cubicBezTo>
                  <a:pt x="8163" y="16565"/>
                  <a:pt x="8238" y="16575"/>
                  <a:pt x="8335" y="16575"/>
                </a:cubicBezTo>
                <a:cubicBezTo>
                  <a:pt x="8432" y="16587"/>
                  <a:pt x="8506" y="16597"/>
                  <a:pt x="8517" y="16608"/>
                </a:cubicBezTo>
                <a:cubicBezTo>
                  <a:pt x="8528" y="16608"/>
                  <a:pt x="8592" y="16618"/>
                  <a:pt x="8656" y="16618"/>
                </a:cubicBezTo>
                <a:cubicBezTo>
                  <a:pt x="8732" y="16618"/>
                  <a:pt x="8807" y="16630"/>
                  <a:pt x="8828" y="16640"/>
                </a:cubicBezTo>
                <a:cubicBezTo>
                  <a:pt x="8875" y="16653"/>
                  <a:pt x="8938" y="16663"/>
                  <a:pt x="8992" y="16663"/>
                </a:cubicBezTo>
                <a:cubicBezTo>
                  <a:pt x="9025" y="16663"/>
                  <a:pt x="9055" y="16659"/>
                  <a:pt x="9075" y="16651"/>
                </a:cubicBezTo>
                <a:cubicBezTo>
                  <a:pt x="9118" y="16640"/>
                  <a:pt x="9139" y="16640"/>
                  <a:pt x="9161" y="16640"/>
                </a:cubicBezTo>
                <a:cubicBezTo>
                  <a:pt x="9177" y="16651"/>
                  <a:pt x="9193" y="16656"/>
                  <a:pt x="9213" y="16656"/>
                </a:cubicBezTo>
                <a:cubicBezTo>
                  <a:pt x="9233" y="16656"/>
                  <a:pt x="9257" y="16651"/>
                  <a:pt x="9290" y="16640"/>
                </a:cubicBezTo>
                <a:cubicBezTo>
                  <a:pt x="9343" y="16630"/>
                  <a:pt x="9418" y="16618"/>
                  <a:pt x="9461" y="16618"/>
                </a:cubicBezTo>
                <a:cubicBezTo>
                  <a:pt x="9643" y="16618"/>
                  <a:pt x="9901" y="16608"/>
                  <a:pt x="10072" y="16587"/>
                </a:cubicBezTo>
                <a:cubicBezTo>
                  <a:pt x="10201" y="16575"/>
                  <a:pt x="10265" y="16554"/>
                  <a:pt x="10330" y="16522"/>
                </a:cubicBezTo>
                <a:cubicBezTo>
                  <a:pt x="10380" y="16497"/>
                  <a:pt x="10405" y="16487"/>
                  <a:pt x="10421" y="16487"/>
                </a:cubicBezTo>
                <a:cubicBezTo>
                  <a:pt x="10432" y="16487"/>
                  <a:pt x="10439" y="16492"/>
                  <a:pt x="10448" y="16501"/>
                </a:cubicBezTo>
                <a:cubicBezTo>
                  <a:pt x="10464" y="16517"/>
                  <a:pt x="10472" y="16525"/>
                  <a:pt x="10483" y="16525"/>
                </a:cubicBezTo>
                <a:cubicBezTo>
                  <a:pt x="10493" y="16525"/>
                  <a:pt x="10507" y="16517"/>
                  <a:pt x="10534" y="16501"/>
                </a:cubicBezTo>
                <a:cubicBezTo>
                  <a:pt x="10555" y="16490"/>
                  <a:pt x="10598" y="16468"/>
                  <a:pt x="10620" y="16468"/>
                </a:cubicBezTo>
                <a:cubicBezTo>
                  <a:pt x="10641" y="16468"/>
                  <a:pt x="10684" y="16458"/>
                  <a:pt x="10706" y="16447"/>
                </a:cubicBezTo>
                <a:cubicBezTo>
                  <a:pt x="10737" y="16425"/>
                  <a:pt x="10780" y="16425"/>
                  <a:pt x="10823" y="16425"/>
                </a:cubicBezTo>
                <a:cubicBezTo>
                  <a:pt x="10835" y="16428"/>
                  <a:pt x="10846" y="16429"/>
                  <a:pt x="10856" y="16429"/>
                </a:cubicBezTo>
                <a:cubicBezTo>
                  <a:pt x="10890" y="16429"/>
                  <a:pt x="10918" y="16413"/>
                  <a:pt x="10984" y="16372"/>
                </a:cubicBezTo>
                <a:cubicBezTo>
                  <a:pt x="11038" y="16339"/>
                  <a:pt x="11092" y="16318"/>
                  <a:pt x="11102" y="16318"/>
                </a:cubicBezTo>
                <a:cubicBezTo>
                  <a:pt x="11108" y="16321"/>
                  <a:pt x="11116" y="16322"/>
                  <a:pt x="11126" y="16322"/>
                </a:cubicBezTo>
                <a:cubicBezTo>
                  <a:pt x="11192" y="16322"/>
                  <a:pt x="11333" y="16268"/>
                  <a:pt x="11371" y="16222"/>
                </a:cubicBezTo>
                <a:cubicBezTo>
                  <a:pt x="11403" y="16197"/>
                  <a:pt x="11417" y="16185"/>
                  <a:pt x="11445" y="16185"/>
                </a:cubicBezTo>
                <a:cubicBezTo>
                  <a:pt x="11454" y="16185"/>
                  <a:pt x="11464" y="16187"/>
                  <a:pt x="11478" y="16189"/>
                </a:cubicBezTo>
                <a:cubicBezTo>
                  <a:pt x="11487" y="16193"/>
                  <a:pt x="11496" y="16194"/>
                  <a:pt x="11504" y="16194"/>
                </a:cubicBezTo>
                <a:cubicBezTo>
                  <a:pt x="11522" y="16194"/>
                  <a:pt x="11537" y="16186"/>
                  <a:pt x="11552" y="16179"/>
                </a:cubicBezTo>
                <a:cubicBezTo>
                  <a:pt x="11561" y="16163"/>
                  <a:pt x="11574" y="16153"/>
                  <a:pt x="11585" y="16153"/>
                </a:cubicBezTo>
                <a:cubicBezTo>
                  <a:pt x="11589" y="16153"/>
                  <a:pt x="11593" y="16155"/>
                  <a:pt x="11595" y="16158"/>
                </a:cubicBezTo>
                <a:cubicBezTo>
                  <a:pt x="11617" y="16158"/>
                  <a:pt x="11649" y="16146"/>
                  <a:pt x="11671" y="16136"/>
                </a:cubicBezTo>
                <a:cubicBezTo>
                  <a:pt x="11692" y="16115"/>
                  <a:pt x="11714" y="16103"/>
                  <a:pt x="11724" y="16103"/>
                </a:cubicBezTo>
                <a:cubicBezTo>
                  <a:pt x="11724" y="16103"/>
                  <a:pt x="11757" y="16082"/>
                  <a:pt x="11788" y="16050"/>
                </a:cubicBezTo>
                <a:cubicBezTo>
                  <a:pt x="11831" y="16029"/>
                  <a:pt x="11864" y="16007"/>
                  <a:pt x="11864" y="16007"/>
                </a:cubicBezTo>
                <a:cubicBezTo>
                  <a:pt x="11874" y="16007"/>
                  <a:pt x="11928" y="15975"/>
                  <a:pt x="11982" y="15953"/>
                </a:cubicBezTo>
                <a:cubicBezTo>
                  <a:pt x="12036" y="15932"/>
                  <a:pt x="12089" y="15900"/>
                  <a:pt x="12110" y="15900"/>
                </a:cubicBezTo>
                <a:cubicBezTo>
                  <a:pt x="12121" y="15900"/>
                  <a:pt x="12164" y="15879"/>
                  <a:pt x="12196" y="15846"/>
                </a:cubicBezTo>
                <a:cubicBezTo>
                  <a:pt x="12239" y="15814"/>
                  <a:pt x="12293" y="15793"/>
                  <a:pt x="12314" y="15782"/>
                </a:cubicBezTo>
                <a:cubicBezTo>
                  <a:pt x="12346" y="15782"/>
                  <a:pt x="12389" y="15760"/>
                  <a:pt x="12422" y="15739"/>
                </a:cubicBezTo>
                <a:cubicBezTo>
                  <a:pt x="12453" y="15728"/>
                  <a:pt x="12486" y="15707"/>
                  <a:pt x="12496" y="15707"/>
                </a:cubicBezTo>
                <a:cubicBezTo>
                  <a:pt x="12508" y="15707"/>
                  <a:pt x="12539" y="15696"/>
                  <a:pt x="12561" y="15674"/>
                </a:cubicBezTo>
                <a:cubicBezTo>
                  <a:pt x="12582" y="15664"/>
                  <a:pt x="12625" y="15643"/>
                  <a:pt x="12647" y="15643"/>
                </a:cubicBezTo>
                <a:cubicBezTo>
                  <a:pt x="12689" y="15643"/>
                  <a:pt x="12861" y="15589"/>
                  <a:pt x="12904" y="15557"/>
                </a:cubicBezTo>
                <a:cubicBezTo>
                  <a:pt x="12915" y="15535"/>
                  <a:pt x="12958" y="15524"/>
                  <a:pt x="13001" y="15524"/>
                </a:cubicBezTo>
                <a:cubicBezTo>
                  <a:pt x="13054" y="15524"/>
                  <a:pt x="13097" y="15503"/>
                  <a:pt x="13161" y="15460"/>
                </a:cubicBezTo>
                <a:cubicBezTo>
                  <a:pt x="13215" y="15428"/>
                  <a:pt x="13258" y="15396"/>
                  <a:pt x="13258" y="15385"/>
                </a:cubicBezTo>
                <a:cubicBezTo>
                  <a:pt x="13264" y="15380"/>
                  <a:pt x="13269" y="15377"/>
                  <a:pt x="13276" y="15377"/>
                </a:cubicBezTo>
                <a:cubicBezTo>
                  <a:pt x="13282" y="15377"/>
                  <a:pt x="13291" y="15380"/>
                  <a:pt x="13301" y="15385"/>
                </a:cubicBezTo>
                <a:cubicBezTo>
                  <a:pt x="13312" y="15385"/>
                  <a:pt x="13344" y="15374"/>
                  <a:pt x="13354" y="15353"/>
                </a:cubicBezTo>
                <a:cubicBezTo>
                  <a:pt x="13376" y="15331"/>
                  <a:pt x="13397" y="15321"/>
                  <a:pt x="13409" y="15321"/>
                </a:cubicBezTo>
                <a:cubicBezTo>
                  <a:pt x="13419" y="15321"/>
                  <a:pt x="13483" y="15278"/>
                  <a:pt x="13548" y="15235"/>
                </a:cubicBezTo>
                <a:cubicBezTo>
                  <a:pt x="13612" y="15181"/>
                  <a:pt x="13676" y="15138"/>
                  <a:pt x="13698" y="15138"/>
                </a:cubicBezTo>
                <a:cubicBezTo>
                  <a:pt x="13719" y="15138"/>
                  <a:pt x="13773" y="15117"/>
                  <a:pt x="13945" y="14999"/>
                </a:cubicBezTo>
                <a:cubicBezTo>
                  <a:pt x="13977" y="14978"/>
                  <a:pt x="13998" y="14956"/>
                  <a:pt x="13998" y="14945"/>
                </a:cubicBezTo>
                <a:cubicBezTo>
                  <a:pt x="13998" y="14913"/>
                  <a:pt x="14213" y="14731"/>
                  <a:pt x="14277" y="14699"/>
                </a:cubicBezTo>
                <a:cubicBezTo>
                  <a:pt x="14310" y="14677"/>
                  <a:pt x="14341" y="14656"/>
                  <a:pt x="14341" y="14645"/>
                </a:cubicBezTo>
                <a:cubicBezTo>
                  <a:pt x="14341" y="14623"/>
                  <a:pt x="14384" y="14580"/>
                  <a:pt x="14427" y="14527"/>
                </a:cubicBezTo>
                <a:cubicBezTo>
                  <a:pt x="14481" y="14484"/>
                  <a:pt x="14567" y="14377"/>
                  <a:pt x="14610" y="14301"/>
                </a:cubicBezTo>
                <a:cubicBezTo>
                  <a:pt x="14663" y="14216"/>
                  <a:pt x="14727" y="14130"/>
                  <a:pt x="14749" y="14098"/>
                </a:cubicBezTo>
                <a:cubicBezTo>
                  <a:pt x="14760" y="14065"/>
                  <a:pt x="14782" y="14012"/>
                  <a:pt x="14782" y="13991"/>
                </a:cubicBezTo>
                <a:cubicBezTo>
                  <a:pt x="14782" y="13969"/>
                  <a:pt x="14792" y="13937"/>
                  <a:pt x="14803" y="13937"/>
                </a:cubicBezTo>
                <a:cubicBezTo>
                  <a:pt x="14813" y="13937"/>
                  <a:pt x="14856" y="13872"/>
                  <a:pt x="14910" y="13808"/>
                </a:cubicBezTo>
                <a:cubicBezTo>
                  <a:pt x="14953" y="13744"/>
                  <a:pt x="15006" y="13669"/>
                  <a:pt x="15028" y="13636"/>
                </a:cubicBezTo>
                <a:cubicBezTo>
                  <a:pt x="15060" y="13594"/>
                  <a:pt x="15071" y="13572"/>
                  <a:pt x="15071" y="13540"/>
                </a:cubicBezTo>
                <a:cubicBezTo>
                  <a:pt x="15060" y="13497"/>
                  <a:pt x="15071" y="13476"/>
                  <a:pt x="15125" y="13433"/>
                </a:cubicBezTo>
                <a:cubicBezTo>
                  <a:pt x="15168" y="13390"/>
                  <a:pt x="15189" y="13358"/>
                  <a:pt x="15178" y="13336"/>
                </a:cubicBezTo>
                <a:cubicBezTo>
                  <a:pt x="15168" y="13315"/>
                  <a:pt x="15178" y="13293"/>
                  <a:pt x="15199" y="13272"/>
                </a:cubicBezTo>
                <a:cubicBezTo>
                  <a:pt x="15211" y="13261"/>
                  <a:pt x="15221" y="13229"/>
                  <a:pt x="15211" y="13219"/>
                </a:cubicBezTo>
                <a:cubicBezTo>
                  <a:pt x="15211" y="13197"/>
                  <a:pt x="15221" y="13164"/>
                  <a:pt x="15242" y="13133"/>
                </a:cubicBezTo>
                <a:cubicBezTo>
                  <a:pt x="15264" y="13111"/>
                  <a:pt x="15285" y="13068"/>
                  <a:pt x="15285" y="13047"/>
                </a:cubicBezTo>
                <a:cubicBezTo>
                  <a:pt x="15285" y="13036"/>
                  <a:pt x="15307" y="13004"/>
                  <a:pt x="15328" y="12983"/>
                </a:cubicBezTo>
                <a:cubicBezTo>
                  <a:pt x="15350" y="12961"/>
                  <a:pt x="15361" y="12929"/>
                  <a:pt x="15361" y="12918"/>
                </a:cubicBezTo>
                <a:cubicBezTo>
                  <a:pt x="15361" y="12875"/>
                  <a:pt x="15392" y="12821"/>
                  <a:pt x="15457" y="12757"/>
                </a:cubicBezTo>
                <a:cubicBezTo>
                  <a:pt x="15489" y="12714"/>
                  <a:pt x="15511" y="12682"/>
                  <a:pt x="15511" y="12671"/>
                </a:cubicBezTo>
                <a:cubicBezTo>
                  <a:pt x="15511" y="12650"/>
                  <a:pt x="15521" y="12618"/>
                  <a:pt x="15543" y="12596"/>
                </a:cubicBezTo>
                <a:cubicBezTo>
                  <a:pt x="15564" y="12564"/>
                  <a:pt x="15575" y="12532"/>
                  <a:pt x="15575" y="12521"/>
                </a:cubicBezTo>
                <a:cubicBezTo>
                  <a:pt x="15575" y="12511"/>
                  <a:pt x="15597" y="12457"/>
                  <a:pt x="15628" y="12403"/>
                </a:cubicBezTo>
                <a:cubicBezTo>
                  <a:pt x="15661" y="12360"/>
                  <a:pt x="15725" y="12221"/>
                  <a:pt x="15779" y="12103"/>
                </a:cubicBezTo>
                <a:cubicBezTo>
                  <a:pt x="15864" y="11920"/>
                  <a:pt x="15886" y="11856"/>
                  <a:pt x="15897" y="11749"/>
                </a:cubicBezTo>
                <a:cubicBezTo>
                  <a:pt x="15918" y="11653"/>
                  <a:pt x="15929" y="11610"/>
                  <a:pt x="15950" y="11577"/>
                </a:cubicBezTo>
                <a:cubicBezTo>
                  <a:pt x="15972" y="11556"/>
                  <a:pt x="15983" y="11524"/>
                  <a:pt x="15983" y="11491"/>
                </a:cubicBezTo>
                <a:cubicBezTo>
                  <a:pt x="15983" y="11438"/>
                  <a:pt x="16036" y="11223"/>
                  <a:pt x="16069" y="11159"/>
                </a:cubicBezTo>
                <a:cubicBezTo>
                  <a:pt x="16112" y="11062"/>
                  <a:pt x="16122" y="10998"/>
                  <a:pt x="16133" y="10902"/>
                </a:cubicBezTo>
                <a:cubicBezTo>
                  <a:pt x="16143" y="10837"/>
                  <a:pt x="16154" y="10773"/>
                  <a:pt x="16176" y="10752"/>
                </a:cubicBezTo>
                <a:cubicBezTo>
                  <a:pt x="16186" y="10719"/>
                  <a:pt x="16197" y="10687"/>
                  <a:pt x="16197" y="10666"/>
                </a:cubicBezTo>
                <a:cubicBezTo>
                  <a:pt x="16197" y="10644"/>
                  <a:pt x="16208" y="10612"/>
                  <a:pt x="16219" y="10590"/>
                </a:cubicBezTo>
                <a:cubicBezTo>
                  <a:pt x="16240" y="10558"/>
                  <a:pt x="16240" y="10537"/>
                  <a:pt x="16229" y="10494"/>
                </a:cubicBezTo>
                <a:cubicBezTo>
                  <a:pt x="16229" y="10451"/>
                  <a:pt x="16219" y="10311"/>
                  <a:pt x="16219" y="10172"/>
                </a:cubicBezTo>
                <a:cubicBezTo>
                  <a:pt x="16219" y="10011"/>
                  <a:pt x="16208" y="9893"/>
                  <a:pt x="16197" y="9861"/>
                </a:cubicBezTo>
                <a:cubicBezTo>
                  <a:pt x="16176" y="9808"/>
                  <a:pt x="16186" y="9743"/>
                  <a:pt x="16219" y="9700"/>
                </a:cubicBezTo>
                <a:cubicBezTo>
                  <a:pt x="16240" y="9679"/>
                  <a:pt x="16240" y="9668"/>
                  <a:pt x="16219" y="9615"/>
                </a:cubicBezTo>
                <a:cubicBezTo>
                  <a:pt x="16208" y="9582"/>
                  <a:pt x="16186" y="9486"/>
                  <a:pt x="16186" y="9400"/>
                </a:cubicBezTo>
                <a:cubicBezTo>
                  <a:pt x="16186" y="9314"/>
                  <a:pt x="16165" y="9228"/>
                  <a:pt x="16154" y="9207"/>
                </a:cubicBezTo>
                <a:cubicBezTo>
                  <a:pt x="16133" y="9164"/>
                  <a:pt x="16122" y="8949"/>
                  <a:pt x="16133" y="8842"/>
                </a:cubicBezTo>
                <a:cubicBezTo>
                  <a:pt x="16133" y="8788"/>
                  <a:pt x="16112" y="8423"/>
                  <a:pt x="16100" y="8349"/>
                </a:cubicBezTo>
                <a:cubicBezTo>
                  <a:pt x="16100" y="8316"/>
                  <a:pt x="16090" y="8220"/>
                  <a:pt x="16090" y="8145"/>
                </a:cubicBezTo>
                <a:cubicBezTo>
                  <a:pt x="16090" y="8059"/>
                  <a:pt x="16069" y="7963"/>
                  <a:pt x="16069" y="7930"/>
                </a:cubicBezTo>
                <a:cubicBezTo>
                  <a:pt x="15983" y="7630"/>
                  <a:pt x="15993" y="7651"/>
                  <a:pt x="16004" y="7512"/>
                </a:cubicBezTo>
                <a:cubicBezTo>
                  <a:pt x="16015" y="7415"/>
                  <a:pt x="16015" y="7362"/>
                  <a:pt x="15983" y="7265"/>
                </a:cubicBezTo>
                <a:cubicBezTo>
                  <a:pt x="15961" y="7169"/>
                  <a:pt x="15961" y="7126"/>
                  <a:pt x="15972" y="7115"/>
                </a:cubicBezTo>
                <a:cubicBezTo>
                  <a:pt x="15983" y="7093"/>
                  <a:pt x="15983" y="7083"/>
                  <a:pt x="15929" y="6804"/>
                </a:cubicBezTo>
                <a:cubicBezTo>
                  <a:pt x="15907" y="6729"/>
                  <a:pt x="15897" y="6654"/>
                  <a:pt x="15897" y="6633"/>
                </a:cubicBezTo>
                <a:cubicBezTo>
                  <a:pt x="15897" y="6611"/>
                  <a:pt x="15897" y="6579"/>
                  <a:pt x="15886" y="6557"/>
                </a:cubicBezTo>
                <a:cubicBezTo>
                  <a:pt x="15876" y="6547"/>
                  <a:pt x="15864" y="6428"/>
                  <a:pt x="15864" y="6311"/>
                </a:cubicBezTo>
                <a:cubicBezTo>
                  <a:pt x="15854" y="6139"/>
                  <a:pt x="15854" y="6075"/>
                  <a:pt x="15822" y="6032"/>
                </a:cubicBezTo>
                <a:cubicBezTo>
                  <a:pt x="15811" y="5999"/>
                  <a:pt x="15800" y="5946"/>
                  <a:pt x="15800" y="5860"/>
                </a:cubicBezTo>
                <a:cubicBezTo>
                  <a:pt x="15790" y="5775"/>
                  <a:pt x="15779" y="5710"/>
                  <a:pt x="15757" y="5667"/>
                </a:cubicBezTo>
                <a:cubicBezTo>
                  <a:pt x="15747" y="5624"/>
                  <a:pt x="15714" y="5570"/>
                  <a:pt x="15704" y="5539"/>
                </a:cubicBezTo>
                <a:cubicBezTo>
                  <a:pt x="15693" y="5506"/>
                  <a:pt x="15683" y="5453"/>
                  <a:pt x="15671" y="5431"/>
                </a:cubicBezTo>
                <a:cubicBezTo>
                  <a:pt x="15661" y="5399"/>
                  <a:pt x="15640" y="5367"/>
                  <a:pt x="15628" y="5345"/>
                </a:cubicBezTo>
                <a:cubicBezTo>
                  <a:pt x="15618" y="5313"/>
                  <a:pt x="15586" y="5249"/>
                  <a:pt x="15554" y="5195"/>
                </a:cubicBezTo>
                <a:cubicBezTo>
                  <a:pt x="15532" y="5131"/>
                  <a:pt x="15500" y="5077"/>
                  <a:pt x="15489" y="5077"/>
                </a:cubicBezTo>
                <a:cubicBezTo>
                  <a:pt x="15468" y="5067"/>
                  <a:pt x="15468" y="5055"/>
                  <a:pt x="15468" y="5034"/>
                </a:cubicBezTo>
                <a:cubicBezTo>
                  <a:pt x="15468" y="5024"/>
                  <a:pt x="15447" y="4991"/>
                  <a:pt x="15435" y="4970"/>
                </a:cubicBezTo>
                <a:cubicBezTo>
                  <a:pt x="15414" y="4948"/>
                  <a:pt x="15404" y="4916"/>
                  <a:pt x="15404" y="4895"/>
                </a:cubicBezTo>
                <a:cubicBezTo>
                  <a:pt x="15404" y="4884"/>
                  <a:pt x="15382" y="4841"/>
                  <a:pt x="15371" y="4819"/>
                </a:cubicBezTo>
                <a:cubicBezTo>
                  <a:pt x="15350" y="4788"/>
                  <a:pt x="15328" y="4723"/>
                  <a:pt x="15307" y="4669"/>
                </a:cubicBezTo>
                <a:cubicBezTo>
                  <a:pt x="15264" y="4509"/>
                  <a:pt x="15253" y="4498"/>
                  <a:pt x="15211" y="4498"/>
                </a:cubicBezTo>
                <a:cubicBezTo>
                  <a:pt x="15168" y="4487"/>
                  <a:pt x="15168" y="4476"/>
                  <a:pt x="15168" y="4444"/>
                </a:cubicBezTo>
                <a:cubicBezTo>
                  <a:pt x="15168" y="4423"/>
                  <a:pt x="15146" y="4390"/>
                  <a:pt x="15135" y="4369"/>
                </a:cubicBezTo>
                <a:cubicBezTo>
                  <a:pt x="15114" y="4359"/>
                  <a:pt x="15103" y="4337"/>
                  <a:pt x="15103" y="4326"/>
                </a:cubicBezTo>
                <a:cubicBezTo>
                  <a:pt x="15103" y="4316"/>
                  <a:pt x="15082" y="4283"/>
                  <a:pt x="15060" y="4262"/>
                </a:cubicBezTo>
                <a:cubicBezTo>
                  <a:pt x="15028" y="4230"/>
                  <a:pt x="15006" y="4197"/>
                  <a:pt x="15006" y="4176"/>
                </a:cubicBezTo>
                <a:cubicBezTo>
                  <a:pt x="15006" y="4144"/>
                  <a:pt x="14835" y="3951"/>
                  <a:pt x="14792" y="3940"/>
                </a:cubicBezTo>
                <a:cubicBezTo>
                  <a:pt x="14760" y="3918"/>
                  <a:pt x="14653" y="3790"/>
                  <a:pt x="14653" y="3747"/>
                </a:cubicBezTo>
                <a:cubicBezTo>
                  <a:pt x="14653" y="3725"/>
                  <a:pt x="14642" y="3704"/>
                  <a:pt x="14631" y="3682"/>
                </a:cubicBezTo>
                <a:cubicBezTo>
                  <a:pt x="14620" y="3672"/>
                  <a:pt x="14599" y="3629"/>
                  <a:pt x="14588" y="3597"/>
                </a:cubicBezTo>
                <a:cubicBezTo>
                  <a:pt x="14577" y="3554"/>
                  <a:pt x="14556" y="3522"/>
                  <a:pt x="14534" y="3511"/>
                </a:cubicBezTo>
                <a:cubicBezTo>
                  <a:pt x="14524" y="3511"/>
                  <a:pt x="14503" y="3489"/>
                  <a:pt x="14491" y="3458"/>
                </a:cubicBezTo>
                <a:cubicBezTo>
                  <a:pt x="14417" y="3318"/>
                  <a:pt x="14384" y="3253"/>
                  <a:pt x="14363" y="3232"/>
                </a:cubicBezTo>
                <a:cubicBezTo>
                  <a:pt x="14320" y="3189"/>
                  <a:pt x="14277" y="3125"/>
                  <a:pt x="14277" y="3082"/>
                </a:cubicBezTo>
                <a:cubicBezTo>
                  <a:pt x="14277" y="3072"/>
                  <a:pt x="14255" y="3039"/>
                  <a:pt x="14234" y="3029"/>
                </a:cubicBezTo>
                <a:cubicBezTo>
                  <a:pt x="14213" y="3017"/>
                  <a:pt x="14138" y="2953"/>
                  <a:pt x="14084" y="2889"/>
                </a:cubicBezTo>
                <a:cubicBezTo>
                  <a:pt x="14031" y="2824"/>
                  <a:pt x="13966" y="2750"/>
                  <a:pt x="13955" y="2739"/>
                </a:cubicBezTo>
                <a:lnTo>
                  <a:pt x="13912" y="2696"/>
                </a:lnTo>
                <a:cubicBezTo>
                  <a:pt x="13816" y="2588"/>
                  <a:pt x="13451" y="2288"/>
                  <a:pt x="13409" y="2288"/>
                </a:cubicBezTo>
                <a:cubicBezTo>
                  <a:pt x="13387" y="2288"/>
                  <a:pt x="13226" y="2149"/>
                  <a:pt x="13226" y="2128"/>
                </a:cubicBezTo>
                <a:cubicBezTo>
                  <a:pt x="13226" y="2095"/>
                  <a:pt x="13215" y="2074"/>
                  <a:pt x="13140" y="2020"/>
                </a:cubicBezTo>
                <a:cubicBezTo>
                  <a:pt x="13087" y="1999"/>
                  <a:pt x="13033" y="1956"/>
                  <a:pt x="13022" y="1935"/>
                </a:cubicBezTo>
                <a:cubicBezTo>
                  <a:pt x="13001" y="1913"/>
                  <a:pt x="12979" y="1902"/>
                  <a:pt x="12968" y="1902"/>
                </a:cubicBezTo>
                <a:cubicBezTo>
                  <a:pt x="12958" y="1902"/>
                  <a:pt x="12915" y="1870"/>
                  <a:pt x="12894" y="1849"/>
                </a:cubicBezTo>
                <a:cubicBezTo>
                  <a:pt x="12861" y="1816"/>
                  <a:pt x="12808" y="1773"/>
                  <a:pt x="12775" y="1752"/>
                </a:cubicBezTo>
                <a:cubicBezTo>
                  <a:pt x="12732" y="1720"/>
                  <a:pt x="12679" y="1677"/>
                  <a:pt x="12658" y="1656"/>
                </a:cubicBezTo>
                <a:cubicBezTo>
                  <a:pt x="12636" y="1634"/>
                  <a:pt x="12593" y="1602"/>
                  <a:pt x="12572" y="1602"/>
                </a:cubicBezTo>
                <a:cubicBezTo>
                  <a:pt x="12550" y="1591"/>
                  <a:pt x="12508" y="1559"/>
                  <a:pt x="12486" y="1537"/>
                </a:cubicBezTo>
                <a:cubicBezTo>
                  <a:pt x="12453" y="1505"/>
                  <a:pt x="12432" y="1473"/>
                  <a:pt x="12422" y="1473"/>
                </a:cubicBezTo>
                <a:cubicBezTo>
                  <a:pt x="12400" y="1473"/>
                  <a:pt x="12260" y="1377"/>
                  <a:pt x="12186" y="1312"/>
                </a:cubicBezTo>
                <a:cubicBezTo>
                  <a:pt x="12164" y="1291"/>
                  <a:pt x="12121" y="1258"/>
                  <a:pt x="12100" y="1258"/>
                </a:cubicBezTo>
                <a:cubicBezTo>
                  <a:pt x="12067" y="1237"/>
                  <a:pt x="12046" y="1227"/>
                  <a:pt x="12046" y="1205"/>
                </a:cubicBezTo>
                <a:cubicBezTo>
                  <a:pt x="12036" y="1194"/>
                  <a:pt x="12003" y="1173"/>
                  <a:pt x="11971" y="1162"/>
                </a:cubicBezTo>
                <a:cubicBezTo>
                  <a:pt x="11939" y="1141"/>
                  <a:pt x="11843" y="1098"/>
                  <a:pt x="11757" y="1055"/>
                </a:cubicBezTo>
                <a:cubicBezTo>
                  <a:pt x="11681" y="1022"/>
                  <a:pt x="11595" y="991"/>
                  <a:pt x="11574" y="991"/>
                </a:cubicBezTo>
                <a:cubicBezTo>
                  <a:pt x="11564" y="991"/>
                  <a:pt x="11531" y="979"/>
                  <a:pt x="11521" y="979"/>
                </a:cubicBezTo>
                <a:cubicBezTo>
                  <a:pt x="11510" y="958"/>
                  <a:pt x="11371" y="937"/>
                  <a:pt x="11306" y="937"/>
                </a:cubicBezTo>
                <a:cubicBezTo>
                  <a:pt x="11285" y="937"/>
                  <a:pt x="11242" y="926"/>
                  <a:pt x="11220" y="905"/>
                </a:cubicBezTo>
                <a:cubicBezTo>
                  <a:pt x="11174" y="874"/>
                  <a:pt x="11062" y="849"/>
                  <a:pt x="10987" y="849"/>
                </a:cubicBezTo>
                <a:cubicBezTo>
                  <a:pt x="10957" y="849"/>
                  <a:pt x="10932" y="853"/>
                  <a:pt x="10920" y="862"/>
                </a:cubicBezTo>
                <a:cubicBezTo>
                  <a:pt x="10913" y="869"/>
                  <a:pt x="10890" y="873"/>
                  <a:pt x="10865" y="873"/>
                </a:cubicBezTo>
                <a:cubicBezTo>
                  <a:pt x="10818" y="873"/>
                  <a:pt x="10759" y="861"/>
                  <a:pt x="10759" y="840"/>
                </a:cubicBezTo>
                <a:cubicBezTo>
                  <a:pt x="10759" y="833"/>
                  <a:pt x="10742" y="829"/>
                  <a:pt x="10717" y="829"/>
                </a:cubicBezTo>
                <a:cubicBezTo>
                  <a:pt x="10671" y="829"/>
                  <a:pt x="10596" y="841"/>
                  <a:pt x="10534" y="862"/>
                </a:cubicBezTo>
                <a:cubicBezTo>
                  <a:pt x="10505" y="872"/>
                  <a:pt x="10487" y="877"/>
                  <a:pt x="10473" y="877"/>
                </a:cubicBezTo>
                <a:cubicBezTo>
                  <a:pt x="10455" y="877"/>
                  <a:pt x="10444" y="869"/>
                  <a:pt x="10427" y="851"/>
                </a:cubicBezTo>
                <a:cubicBezTo>
                  <a:pt x="10405" y="819"/>
                  <a:pt x="10384" y="819"/>
                  <a:pt x="10373" y="819"/>
                </a:cubicBezTo>
                <a:cubicBezTo>
                  <a:pt x="10334" y="835"/>
                  <a:pt x="10231" y="844"/>
                  <a:pt x="10153" y="844"/>
                </a:cubicBezTo>
                <a:cubicBezTo>
                  <a:pt x="10125" y="844"/>
                  <a:pt x="10101" y="843"/>
                  <a:pt x="10083" y="840"/>
                </a:cubicBezTo>
                <a:cubicBezTo>
                  <a:pt x="10041" y="840"/>
                  <a:pt x="9986" y="840"/>
                  <a:pt x="9944" y="851"/>
                </a:cubicBezTo>
                <a:cubicBezTo>
                  <a:pt x="9901" y="851"/>
                  <a:pt x="9805" y="862"/>
                  <a:pt x="9719" y="862"/>
                </a:cubicBezTo>
                <a:cubicBezTo>
                  <a:pt x="9681" y="859"/>
                  <a:pt x="9650" y="857"/>
                  <a:pt x="9625" y="857"/>
                </a:cubicBezTo>
                <a:cubicBezTo>
                  <a:pt x="9567" y="857"/>
                  <a:pt x="9541" y="865"/>
                  <a:pt x="9526" y="872"/>
                </a:cubicBezTo>
                <a:cubicBezTo>
                  <a:pt x="9505" y="893"/>
                  <a:pt x="9386" y="905"/>
                  <a:pt x="9273" y="905"/>
                </a:cubicBezTo>
                <a:cubicBezTo>
                  <a:pt x="9210" y="905"/>
                  <a:pt x="9149" y="901"/>
                  <a:pt x="9107" y="894"/>
                </a:cubicBezTo>
                <a:cubicBezTo>
                  <a:pt x="9083" y="886"/>
                  <a:pt x="9064" y="882"/>
                  <a:pt x="9047" y="882"/>
                </a:cubicBezTo>
                <a:cubicBezTo>
                  <a:pt x="9017" y="882"/>
                  <a:pt x="8989" y="891"/>
                  <a:pt x="8935" y="905"/>
                </a:cubicBezTo>
                <a:cubicBezTo>
                  <a:pt x="8842" y="942"/>
                  <a:pt x="8643" y="971"/>
                  <a:pt x="8551" y="971"/>
                </a:cubicBezTo>
                <a:cubicBezTo>
                  <a:pt x="8537" y="971"/>
                  <a:pt x="8526" y="970"/>
                  <a:pt x="8517" y="969"/>
                </a:cubicBezTo>
                <a:cubicBezTo>
                  <a:pt x="8506" y="966"/>
                  <a:pt x="8496" y="965"/>
                  <a:pt x="8487" y="965"/>
                </a:cubicBezTo>
                <a:cubicBezTo>
                  <a:pt x="8461" y="965"/>
                  <a:pt x="8441" y="975"/>
                  <a:pt x="8410" y="991"/>
                </a:cubicBezTo>
                <a:cubicBezTo>
                  <a:pt x="8383" y="1011"/>
                  <a:pt x="8364" y="1018"/>
                  <a:pt x="8351" y="1018"/>
                </a:cubicBezTo>
                <a:cubicBezTo>
                  <a:pt x="8344" y="1018"/>
                  <a:pt x="8339" y="1016"/>
                  <a:pt x="8335" y="1012"/>
                </a:cubicBezTo>
                <a:cubicBezTo>
                  <a:pt x="8330" y="998"/>
                  <a:pt x="8320" y="992"/>
                  <a:pt x="8304" y="992"/>
                </a:cubicBezTo>
                <a:cubicBezTo>
                  <a:pt x="8281" y="992"/>
                  <a:pt x="8245" y="1004"/>
                  <a:pt x="8196" y="1022"/>
                </a:cubicBezTo>
                <a:cubicBezTo>
                  <a:pt x="8161" y="1043"/>
                  <a:pt x="8140" y="1051"/>
                  <a:pt x="8121" y="1051"/>
                </a:cubicBezTo>
                <a:cubicBezTo>
                  <a:pt x="8110" y="1051"/>
                  <a:pt x="8100" y="1048"/>
                  <a:pt x="8088" y="1044"/>
                </a:cubicBezTo>
                <a:cubicBezTo>
                  <a:pt x="8074" y="1034"/>
                  <a:pt x="8061" y="1029"/>
                  <a:pt x="8047" y="1029"/>
                </a:cubicBezTo>
                <a:cubicBezTo>
                  <a:pt x="8030" y="1029"/>
                  <a:pt x="8010" y="1037"/>
                  <a:pt x="7981" y="1055"/>
                </a:cubicBezTo>
                <a:cubicBezTo>
                  <a:pt x="7917" y="1076"/>
                  <a:pt x="7874" y="1087"/>
                  <a:pt x="7681" y="1087"/>
                </a:cubicBezTo>
                <a:cubicBezTo>
                  <a:pt x="7640" y="1084"/>
                  <a:pt x="7604" y="1082"/>
                  <a:pt x="7573" y="1082"/>
                </a:cubicBezTo>
                <a:cubicBezTo>
                  <a:pt x="7496" y="1082"/>
                  <a:pt x="7446" y="1090"/>
                  <a:pt x="7423" y="1098"/>
                </a:cubicBezTo>
                <a:cubicBezTo>
                  <a:pt x="7373" y="1126"/>
                  <a:pt x="7124" y="1145"/>
                  <a:pt x="6944" y="1145"/>
                </a:cubicBezTo>
                <a:cubicBezTo>
                  <a:pt x="6853" y="1145"/>
                  <a:pt x="6780" y="1141"/>
                  <a:pt x="6758" y="1130"/>
                </a:cubicBezTo>
                <a:cubicBezTo>
                  <a:pt x="6755" y="1127"/>
                  <a:pt x="6749" y="1125"/>
                  <a:pt x="6742" y="1125"/>
                </a:cubicBezTo>
                <a:cubicBezTo>
                  <a:pt x="6723" y="1125"/>
                  <a:pt x="6695" y="1133"/>
                  <a:pt x="6672" y="1141"/>
                </a:cubicBezTo>
                <a:cubicBezTo>
                  <a:pt x="6655" y="1145"/>
                  <a:pt x="6639" y="1147"/>
                  <a:pt x="6624" y="1147"/>
                </a:cubicBezTo>
                <a:cubicBezTo>
                  <a:pt x="6601" y="1147"/>
                  <a:pt x="6579" y="1142"/>
                  <a:pt x="6554" y="1130"/>
                </a:cubicBezTo>
                <a:cubicBezTo>
                  <a:pt x="6532" y="1125"/>
                  <a:pt x="6516" y="1123"/>
                  <a:pt x="6502" y="1123"/>
                </a:cubicBezTo>
                <a:cubicBezTo>
                  <a:pt x="6481" y="1123"/>
                  <a:pt x="6466" y="1128"/>
                  <a:pt x="6447" y="1141"/>
                </a:cubicBezTo>
                <a:cubicBezTo>
                  <a:pt x="6412" y="1161"/>
                  <a:pt x="6328" y="1173"/>
                  <a:pt x="6247" y="1173"/>
                </a:cubicBezTo>
                <a:cubicBezTo>
                  <a:pt x="6202" y="1173"/>
                  <a:pt x="6159" y="1170"/>
                  <a:pt x="6125" y="1162"/>
                </a:cubicBezTo>
                <a:cubicBezTo>
                  <a:pt x="6095" y="1154"/>
                  <a:pt x="6070" y="1147"/>
                  <a:pt x="6050" y="1147"/>
                </a:cubicBezTo>
                <a:cubicBezTo>
                  <a:pt x="6042" y="1147"/>
                  <a:pt x="6035" y="1148"/>
                  <a:pt x="6029" y="1151"/>
                </a:cubicBezTo>
                <a:cubicBezTo>
                  <a:pt x="6007" y="1162"/>
                  <a:pt x="5975" y="1173"/>
                  <a:pt x="5943" y="1173"/>
                </a:cubicBezTo>
                <a:cubicBezTo>
                  <a:pt x="5922" y="1173"/>
                  <a:pt x="5879" y="1184"/>
                  <a:pt x="5868" y="1194"/>
                </a:cubicBezTo>
                <a:cubicBezTo>
                  <a:pt x="5825" y="1227"/>
                  <a:pt x="5643" y="1248"/>
                  <a:pt x="5450" y="1248"/>
                </a:cubicBezTo>
                <a:lnTo>
                  <a:pt x="5085" y="1248"/>
                </a:lnTo>
                <a:cubicBezTo>
                  <a:pt x="5052" y="1248"/>
                  <a:pt x="5031" y="1258"/>
                  <a:pt x="5009" y="1269"/>
                </a:cubicBezTo>
                <a:cubicBezTo>
                  <a:pt x="4999" y="1280"/>
                  <a:pt x="4935" y="1291"/>
                  <a:pt x="4870" y="1301"/>
                </a:cubicBezTo>
                <a:cubicBezTo>
                  <a:pt x="4806" y="1312"/>
                  <a:pt x="4720" y="1334"/>
                  <a:pt x="4666" y="1355"/>
                </a:cubicBezTo>
                <a:cubicBezTo>
                  <a:pt x="4617" y="1384"/>
                  <a:pt x="4591" y="1393"/>
                  <a:pt x="4572" y="1393"/>
                </a:cubicBezTo>
                <a:cubicBezTo>
                  <a:pt x="4563" y="1393"/>
                  <a:pt x="4556" y="1391"/>
                  <a:pt x="4549" y="1387"/>
                </a:cubicBezTo>
                <a:cubicBezTo>
                  <a:pt x="4538" y="1376"/>
                  <a:pt x="4527" y="1371"/>
                  <a:pt x="4514" y="1371"/>
                </a:cubicBezTo>
                <a:cubicBezTo>
                  <a:pt x="4500" y="1371"/>
                  <a:pt x="4484" y="1376"/>
                  <a:pt x="4463" y="1387"/>
                </a:cubicBezTo>
                <a:cubicBezTo>
                  <a:pt x="4441" y="1398"/>
                  <a:pt x="4377" y="1420"/>
                  <a:pt x="4344" y="1420"/>
                </a:cubicBezTo>
                <a:cubicBezTo>
                  <a:pt x="4302" y="1430"/>
                  <a:pt x="4248" y="1441"/>
                  <a:pt x="4227" y="1451"/>
                </a:cubicBezTo>
                <a:cubicBezTo>
                  <a:pt x="4205" y="1463"/>
                  <a:pt x="4141" y="1484"/>
                  <a:pt x="4087" y="1494"/>
                </a:cubicBezTo>
                <a:cubicBezTo>
                  <a:pt x="4034" y="1505"/>
                  <a:pt x="3980" y="1516"/>
                  <a:pt x="3958" y="1527"/>
                </a:cubicBezTo>
                <a:cubicBezTo>
                  <a:pt x="3927" y="1537"/>
                  <a:pt x="3862" y="1559"/>
                  <a:pt x="3755" y="1570"/>
                </a:cubicBezTo>
                <a:cubicBezTo>
                  <a:pt x="3712" y="1580"/>
                  <a:pt x="3658" y="1602"/>
                  <a:pt x="3648" y="1613"/>
                </a:cubicBezTo>
                <a:cubicBezTo>
                  <a:pt x="3626" y="1623"/>
                  <a:pt x="3605" y="1644"/>
                  <a:pt x="3594" y="1644"/>
                </a:cubicBezTo>
                <a:cubicBezTo>
                  <a:pt x="3572" y="1644"/>
                  <a:pt x="3551" y="1656"/>
                  <a:pt x="3540" y="1677"/>
                </a:cubicBezTo>
                <a:cubicBezTo>
                  <a:pt x="3519" y="1687"/>
                  <a:pt x="3497" y="1709"/>
                  <a:pt x="3476" y="1709"/>
                </a:cubicBezTo>
                <a:cubicBezTo>
                  <a:pt x="3465" y="1709"/>
                  <a:pt x="3443" y="1720"/>
                  <a:pt x="3433" y="1730"/>
                </a:cubicBezTo>
                <a:cubicBezTo>
                  <a:pt x="3422" y="1741"/>
                  <a:pt x="3401" y="1752"/>
                  <a:pt x="3379" y="1752"/>
                </a:cubicBezTo>
                <a:cubicBezTo>
                  <a:pt x="3347" y="1752"/>
                  <a:pt x="3133" y="1859"/>
                  <a:pt x="3111" y="1880"/>
                </a:cubicBezTo>
                <a:cubicBezTo>
                  <a:pt x="3111" y="1892"/>
                  <a:pt x="3090" y="1902"/>
                  <a:pt x="3068" y="1902"/>
                </a:cubicBezTo>
                <a:cubicBezTo>
                  <a:pt x="3047" y="1902"/>
                  <a:pt x="3014" y="1913"/>
                  <a:pt x="2993" y="1935"/>
                </a:cubicBezTo>
                <a:cubicBezTo>
                  <a:pt x="2961" y="1945"/>
                  <a:pt x="2940" y="1966"/>
                  <a:pt x="2940" y="1966"/>
                </a:cubicBezTo>
                <a:cubicBezTo>
                  <a:pt x="2940" y="1966"/>
                  <a:pt x="2907" y="1977"/>
                  <a:pt x="2886" y="1988"/>
                </a:cubicBezTo>
                <a:cubicBezTo>
                  <a:pt x="2864" y="1999"/>
                  <a:pt x="2821" y="1999"/>
                  <a:pt x="2800" y="1999"/>
                </a:cubicBezTo>
                <a:cubicBezTo>
                  <a:pt x="2778" y="1999"/>
                  <a:pt x="2757" y="2009"/>
                  <a:pt x="2747" y="2031"/>
                </a:cubicBezTo>
                <a:cubicBezTo>
                  <a:pt x="2725" y="2063"/>
                  <a:pt x="2704" y="2074"/>
                  <a:pt x="2693" y="2074"/>
                </a:cubicBezTo>
                <a:cubicBezTo>
                  <a:pt x="2682" y="2074"/>
                  <a:pt x="2661" y="2095"/>
                  <a:pt x="2639" y="2116"/>
                </a:cubicBezTo>
                <a:cubicBezTo>
                  <a:pt x="2628" y="2138"/>
                  <a:pt x="2596" y="2159"/>
                  <a:pt x="2575" y="2171"/>
                </a:cubicBezTo>
                <a:cubicBezTo>
                  <a:pt x="2554" y="2171"/>
                  <a:pt x="2500" y="2202"/>
                  <a:pt x="2468" y="2224"/>
                </a:cubicBezTo>
                <a:cubicBezTo>
                  <a:pt x="2435" y="2235"/>
                  <a:pt x="2403" y="2256"/>
                  <a:pt x="2392" y="2256"/>
                </a:cubicBezTo>
                <a:cubicBezTo>
                  <a:pt x="2371" y="2256"/>
                  <a:pt x="2178" y="2449"/>
                  <a:pt x="2146" y="2492"/>
                </a:cubicBezTo>
                <a:cubicBezTo>
                  <a:pt x="2135" y="2514"/>
                  <a:pt x="2113" y="2535"/>
                  <a:pt x="2092" y="2535"/>
                </a:cubicBezTo>
                <a:cubicBezTo>
                  <a:pt x="2070" y="2535"/>
                  <a:pt x="2039" y="2545"/>
                  <a:pt x="2017" y="2578"/>
                </a:cubicBezTo>
                <a:cubicBezTo>
                  <a:pt x="2000" y="2604"/>
                  <a:pt x="1982" y="2624"/>
                  <a:pt x="1976" y="2624"/>
                </a:cubicBezTo>
                <a:cubicBezTo>
                  <a:pt x="1975" y="2624"/>
                  <a:pt x="1974" y="2623"/>
                  <a:pt x="1974" y="2621"/>
                </a:cubicBezTo>
                <a:cubicBezTo>
                  <a:pt x="1963" y="2621"/>
                  <a:pt x="1942" y="2631"/>
                  <a:pt x="1931" y="2642"/>
                </a:cubicBezTo>
                <a:cubicBezTo>
                  <a:pt x="1824" y="2760"/>
                  <a:pt x="1792" y="2793"/>
                  <a:pt x="1770" y="2836"/>
                </a:cubicBezTo>
                <a:cubicBezTo>
                  <a:pt x="1738" y="2889"/>
                  <a:pt x="1599" y="3017"/>
                  <a:pt x="1567" y="3017"/>
                </a:cubicBezTo>
                <a:cubicBezTo>
                  <a:pt x="1556" y="3017"/>
                  <a:pt x="1545" y="3039"/>
                  <a:pt x="1534" y="3050"/>
                </a:cubicBezTo>
                <a:cubicBezTo>
                  <a:pt x="1524" y="3114"/>
                  <a:pt x="1460" y="3189"/>
                  <a:pt x="1395" y="3232"/>
                </a:cubicBezTo>
                <a:cubicBezTo>
                  <a:pt x="1363" y="3253"/>
                  <a:pt x="1331" y="3286"/>
                  <a:pt x="1331" y="3307"/>
                </a:cubicBezTo>
                <a:cubicBezTo>
                  <a:pt x="1320" y="3339"/>
                  <a:pt x="1309" y="3372"/>
                  <a:pt x="1288" y="3382"/>
                </a:cubicBezTo>
                <a:cubicBezTo>
                  <a:pt x="1277" y="3404"/>
                  <a:pt x="1255" y="3446"/>
                  <a:pt x="1245" y="3479"/>
                </a:cubicBezTo>
                <a:lnTo>
                  <a:pt x="1191" y="3586"/>
                </a:lnTo>
                <a:cubicBezTo>
                  <a:pt x="1169" y="3618"/>
                  <a:pt x="1159" y="3651"/>
                  <a:pt x="1159" y="3672"/>
                </a:cubicBezTo>
                <a:cubicBezTo>
                  <a:pt x="1169" y="3694"/>
                  <a:pt x="1159" y="3704"/>
                  <a:pt x="1148" y="3704"/>
                </a:cubicBezTo>
                <a:cubicBezTo>
                  <a:pt x="1116" y="3704"/>
                  <a:pt x="1095" y="3737"/>
                  <a:pt x="1084" y="3822"/>
                </a:cubicBezTo>
                <a:cubicBezTo>
                  <a:pt x="1084" y="3854"/>
                  <a:pt x="1052" y="3908"/>
                  <a:pt x="1030" y="3951"/>
                </a:cubicBezTo>
                <a:cubicBezTo>
                  <a:pt x="998" y="4004"/>
                  <a:pt x="976" y="4047"/>
                  <a:pt x="966" y="4123"/>
                </a:cubicBezTo>
                <a:cubicBezTo>
                  <a:pt x="955" y="4176"/>
                  <a:pt x="933" y="4240"/>
                  <a:pt x="923" y="4262"/>
                </a:cubicBezTo>
                <a:cubicBezTo>
                  <a:pt x="902" y="4294"/>
                  <a:pt x="880" y="4326"/>
                  <a:pt x="880" y="4359"/>
                </a:cubicBezTo>
                <a:lnTo>
                  <a:pt x="837" y="4444"/>
                </a:lnTo>
                <a:cubicBezTo>
                  <a:pt x="816" y="4455"/>
                  <a:pt x="794" y="4509"/>
                  <a:pt x="783" y="4541"/>
                </a:cubicBezTo>
                <a:cubicBezTo>
                  <a:pt x="762" y="4583"/>
                  <a:pt x="740" y="4626"/>
                  <a:pt x="719" y="4638"/>
                </a:cubicBezTo>
                <a:cubicBezTo>
                  <a:pt x="698" y="4659"/>
                  <a:pt x="676" y="4712"/>
                  <a:pt x="666" y="4766"/>
                </a:cubicBezTo>
                <a:cubicBezTo>
                  <a:pt x="644" y="4819"/>
                  <a:pt x="623" y="4874"/>
                  <a:pt x="612" y="4884"/>
                </a:cubicBezTo>
                <a:cubicBezTo>
                  <a:pt x="601" y="4905"/>
                  <a:pt x="590" y="4927"/>
                  <a:pt x="590" y="4948"/>
                </a:cubicBezTo>
                <a:cubicBezTo>
                  <a:pt x="601" y="5024"/>
                  <a:pt x="590" y="5055"/>
                  <a:pt x="537" y="5098"/>
                </a:cubicBezTo>
                <a:cubicBezTo>
                  <a:pt x="504" y="5131"/>
                  <a:pt x="494" y="5152"/>
                  <a:pt x="494" y="5195"/>
                </a:cubicBezTo>
                <a:cubicBezTo>
                  <a:pt x="504" y="5281"/>
                  <a:pt x="473" y="5410"/>
                  <a:pt x="440" y="5442"/>
                </a:cubicBezTo>
                <a:cubicBezTo>
                  <a:pt x="430" y="5463"/>
                  <a:pt x="408" y="5506"/>
                  <a:pt x="397" y="5549"/>
                </a:cubicBezTo>
                <a:cubicBezTo>
                  <a:pt x="387" y="5592"/>
                  <a:pt x="365" y="5635"/>
                  <a:pt x="354" y="5656"/>
                </a:cubicBezTo>
                <a:cubicBezTo>
                  <a:pt x="323" y="5710"/>
                  <a:pt x="311" y="5806"/>
                  <a:pt x="333" y="5839"/>
                </a:cubicBezTo>
                <a:cubicBezTo>
                  <a:pt x="344" y="5849"/>
                  <a:pt x="344" y="5871"/>
                  <a:pt x="323" y="5903"/>
                </a:cubicBezTo>
                <a:cubicBezTo>
                  <a:pt x="290" y="5968"/>
                  <a:pt x="280" y="6021"/>
                  <a:pt x="268" y="6204"/>
                </a:cubicBezTo>
                <a:cubicBezTo>
                  <a:pt x="268" y="6278"/>
                  <a:pt x="258" y="6343"/>
                  <a:pt x="247" y="6354"/>
                </a:cubicBezTo>
                <a:cubicBezTo>
                  <a:pt x="237" y="6364"/>
                  <a:pt x="237" y="6385"/>
                  <a:pt x="247" y="6407"/>
                </a:cubicBezTo>
                <a:cubicBezTo>
                  <a:pt x="247" y="6440"/>
                  <a:pt x="247" y="6450"/>
                  <a:pt x="215" y="6482"/>
                </a:cubicBezTo>
                <a:cubicBezTo>
                  <a:pt x="183" y="6504"/>
                  <a:pt x="172" y="6525"/>
                  <a:pt x="151" y="6707"/>
                </a:cubicBezTo>
                <a:cubicBezTo>
                  <a:pt x="140" y="6815"/>
                  <a:pt x="129" y="6965"/>
                  <a:pt x="129" y="7040"/>
                </a:cubicBezTo>
                <a:cubicBezTo>
                  <a:pt x="129" y="7115"/>
                  <a:pt x="118" y="7212"/>
                  <a:pt x="108" y="7244"/>
                </a:cubicBezTo>
                <a:cubicBezTo>
                  <a:pt x="108" y="7286"/>
                  <a:pt x="108" y="7319"/>
                  <a:pt x="118" y="7351"/>
                </a:cubicBezTo>
                <a:cubicBezTo>
                  <a:pt x="151" y="7394"/>
                  <a:pt x="118" y="7684"/>
                  <a:pt x="75" y="7727"/>
                </a:cubicBezTo>
                <a:cubicBezTo>
                  <a:pt x="54" y="7748"/>
                  <a:pt x="54" y="7770"/>
                  <a:pt x="65" y="7855"/>
                </a:cubicBezTo>
                <a:cubicBezTo>
                  <a:pt x="75" y="7941"/>
                  <a:pt x="75" y="7973"/>
                  <a:pt x="54" y="8006"/>
                </a:cubicBezTo>
                <a:cubicBezTo>
                  <a:pt x="44" y="8027"/>
                  <a:pt x="32" y="8091"/>
                  <a:pt x="22" y="8199"/>
                </a:cubicBezTo>
                <a:cubicBezTo>
                  <a:pt x="22" y="8284"/>
                  <a:pt x="11" y="8392"/>
                  <a:pt x="11" y="8435"/>
                </a:cubicBezTo>
                <a:cubicBezTo>
                  <a:pt x="1" y="8520"/>
                  <a:pt x="1" y="8531"/>
                  <a:pt x="1" y="8885"/>
                </a:cubicBezTo>
                <a:cubicBezTo>
                  <a:pt x="1" y="9024"/>
                  <a:pt x="11" y="9153"/>
                  <a:pt x="22" y="9164"/>
                </a:cubicBezTo>
                <a:cubicBezTo>
                  <a:pt x="32" y="9174"/>
                  <a:pt x="32" y="9303"/>
                  <a:pt x="32" y="9443"/>
                </a:cubicBezTo>
                <a:cubicBezTo>
                  <a:pt x="32" y="9625"/>
                  <a:pt x="32" y="9732"/>
                  <a:pt x="54" y="9775"/>
                </a:cubicBezTo>
                <a:cubicBezTo>
                  <a:pt x="75" y="9839"/>
                  <a:pt x="65" y="10011"/>
                  <a:pt x="44" y="10065"/>
                </a:cubicBezTo>
                <a:cubicBezTo>
                  <a:pt x="32" y="10075"/>
                  <a:pt x="32" y="10097"/>
                  <a:pt x="44" y="10129"/>
                </a:cubicBezTo>
                <a:cubicBezTo>
                  <a:pt x="75" y="10204"/>
                  <a:pt x="87" y="10387"/>
                  <a:pt x="65" y="10419"/>
                </a:cubicBezTo>
                <a:cubicBezTo>
                  <a:pt x="54" y="10440"/>
                  <a:pt x="54" y="10461"/>
                  <a:pt x="75" y="10504"/>
                </a:cubicBezTo>
                <a:cubicBezTo>
                  <a:pt x="87" y="10526"/>
                  <a:pt x="108" y="10590"/>
                  <a:pt x="108" y="10633"/>
                </a:cubicBezTo>
                <a:cubicBezTo>
                  <a:pt x="108" y="10687"/>
                  <a:pt x="108" y="10730"/>
                  <a:pt x="140" y="10762"/>
                </a:cubicBezTo>
                <a:cubicBezTo>
                  <a:pt x="172" y="10805"/>
                  <a:pt x="172" y="10837"/>
                  <a:pt x="183" y="10933"/>
                </a:cubicBezTo>
                <a:cubicBezTo>
                  <a:pt x="183" y="11030"/>
                  <a:pt x="183" y="11062"/>
                  <a:pt x="204" y="11073"/>
                </a:cubicBezTo>
                <a:cubicBezTo>
                  <a:pt x="226" y="11084"/>
                  <a:pt x="237" y="11116"/>
                  <a:pt x="237" y="11191"/>
                </a:cubicBezTo>
                <a:cubicBezTo>
                  <a:pt x="237" y="11266"/>
                  <a:pt x="247" y="11309"/>
                  <a:pt x="280" y="11341"/>
                </a:cubicBezTo>
                <a:cubicBezTo>
                  <a:pt x="344" y="11427"/>
                  <a:pt x="365" y="11470"/>
                  <a:pt x="344" y="11502"/>
                </a:cubicBezTo>
                <a:cubicBezTo>
                  <a:pt x="323" y="11534"/>
                  <a:pt x="344" y="11610"/>
                  <a:pt x="397" y="11717"/>
                </a:cubicBezTo>
                <a:cubicBezTo>
                  <a:pt x="473" y="11846"/>
                  <a:pt x="504" y="11910"/>
                  <a:pt x="526" y="12006"/>
                </a:cubicBezTo>
                <a:cubicBezTo>
                  <a:pt x="537" y="12049"/>
                  <a:pt x="559" y="12103"/>
                  <a:pt x="569" y="12124"/>
                </a:cubicBezTo>
                <a:cubicBezTo>
                  <a:pt x="580" y="12156"/>
                  <a:pt x="590" y="12189"/>
                  <a:pt x="590" y="12210"/>
                </a:cubicBezTo>
                <a:cubicBezTo>
                  <a:pt x="590" y="12221"/>
                  <a:pt x="612" y="12285"/>
                  <a:pt x="644" y="12339"/>
                </a:cubicBezTo>
                <a:cubicBezTo>
                  <a:pt x="676" y="12403"/>
                  <a:pt x="709" y="12457"/>
                  <a:pt x="709" y="12468"/>
                </a:cubicBezTo>
                <a:cubicBezTo>
                  <a:pt x="709" y="12478"/>
                  <a:pt x="719" y="12511"/>
                  <a:pt x="730" y="12532"/>
                </a:cubicBezTo>
                <a:cubicBezTo>
                  <a:pt x="752" y="12554"/>
                  <a:pt x="762" y="12575"/>
                  <a:pt x="762" y="12596"/>
                </a:cubicBezTo>
                <a:cubicBezTo>
                  <a:pt x="752" y="12618"/>
                  <a:pt x="762" y="12650"/>
                  <a:pt x="794" y="12682"/>
                </a:cubicBezTo>
                <a:cubicBezTo>
                  <a:pt x="816" y="12714"/>
                  <a:pt x="837" y="12747"/>
                  <a:pt x="826" y="12757"/>
                </a:cubicBezTo>
                <a:cubicBezTo>
                  <a:pt x="826" y="12778"/>
                  <a:pt x="837" y="12821"/>
                  <a:pt x="880" y="12875"/>
                </a:cubicBezTo>
                <a:cubicBezTo>
                  <a:pt x="933" y="12929"/>
                  <a:pt x="955" y="12971"/>
                  <a:pt x="976" y="13057"/>
                </a:cubicBezTo>
                <a:cubicBezTo>
                  <a:pt x="988" y="13122"/>
                  <a:pt x="1009" y="13176"/>
                  <a:pt x="1019" y="13186"/>
                </a:cubicBezTo>
                <a:cubicBezTo>
                  <a:pt x="1030" y="13186"/>
                  <a:pt x="1041" y="13207"/>
                  <a:pt x="1041" y="13207"/>
                </a:cubicBezTo>
                <a:cubicBezTo>
                  <a:pt x="1041" y="13229"/>
                  <a:pt x="1138" y="13390"/>
                  <a:pt x="1191" y="13476"/>
                </a:cubicBezTo>
                <a:cubicBezTo>
                  <a:pt x="1212" y="13497"/>
                  <a:pt x="1224" y="13540"/>
                  <a:pt x="1224" y="13562"/>
                </a:cubicBezTo>
                <a:cubicBezTo>
                  <a:pt x="1224" y="13583"/>
                  <a:pt x="1245" y="13615"/>
                  <a:pt x="1266" y="13636"/>
                </a:cubicBezTo>
                <a:cubicBezTo>
                  <a:pt x="1320" y="13669"/>
                  <a:pt x="1438" y="13851"/>
                  <a:pt x="1438" y="13905"/>
                </a:cubicBezTo>
                <a:cubicBezTo>
                  <a:pt x="1438" y="13915"/>
                  <a:pt x="1448" y="13958"/>
                  <a:pt x="1470" y="13980"/>
                </a:cubicBezTo>
                <a:cubicBezTo>
                  <a:pt x="1481" y="14012"/>
                  <a:pt x="1502" y="14044"/>
                  <a:pt x="1502" y="14065"/>
                </a:cubicBezTo>
                <a:cubicBezTo>
                  <a:pt x="1502" y="14077"/>
                  <a:pt x="1534" y="14130"/>
                  <a:pt x="1577" y="14173"/>
                </a:cubicBezTo>
                <a:cubicBezTo>
                  <a:pt x="1620" y="14216"/>
                  <a:pt x="1663" y="14259"/>
                  <a:pt x="1663" y="14270"/>
                </a:cubicBezTo>
                <a:cubicBezTo>
                  <a:pt x="1663" y="14280"/>
                  <a:pt x="1674" y="14313"/>
                  <a:pt x="1695" y="14334"/>
                </a:cubicBezTo>
                <a:cubicBezTo>
                  <a:pt x="1717" y="14356"/>
                  <a:pt x="1727" y="14387"/>
                  <a:pt x="1727" y="14387"/>
                </a:cubicBezTo>
                <a:cubicBezTo>
                  <a:pt x="1717" y="14420"/>
                  <a:pt x="1760" y="14506"/>
                  <a:pt x="1813" y="14527"/>
                </a:cubicBezTo>
                <a:cubicBezTo>
                  <a:pt x="1846" y="14549"/>
                  <a:pt x="1877" y="14592"/>
                  <a:pt x="1910" y="14666"/>
                </a:cubicBezTo>
                <a:cubicBezTo>
                  <a:pt x="1963" y="14773"/>
                  <a:pt x="1974" y="14795"/>
                  <a:pt x="2103" y="14924"/>
                </a:cubicBezTo>
                <a:cubicBezTo>
                  <a:pt x="2135" y="14967"/>
                  <a:pt x="2167" y="15009"/>
                  <a:pt x="2167" y="15021"/>
                </a:cubicBezTo>
                <a:cubicBezTo>
                  <a:pt x="2167" y="15031"/>
                  <a:pt x="2189" y="15063"/>
                  <a:pt x="2210" y="15085"/>
                </a:cubicBezTo>
                <a:cubicBezTo>
                  <a:pt x="2242" y="15106"/>
                  <a:pt x="2275" y="15149"/>
                  <a:pt x="2285" y="15181"/>
                </a:cubicBezTo>
                <a:cubicBezTo>
                  <a:pt x="2296" y="15214"/>
                  <a:pt x="2328" y="15245"/>
                  <a:pt x="2349" y="15257"/>
                </a:cubicBezTo>
                <a:cubicBezTo>
                  <a:pt x="2371" y="15267"/>
                  <a:pt x="2425" y="15321"/>
                  <a:pt x="2468" y="15385"/>
                </a:cubicBezTo>
                <a:cubicBezTo>
                  <a:pt x="2511" y="15450"/>
                  <a:pt x="2564" y="15514"/>
                  <a:pt x="2575" y="15514"/>
                </a:cubicBezTo>
                <a:cubicBezTo>
                  <a:pt x="2596" y="15524"/>
                  <a:pt x="2618" y="15557"/>
                  <a:pt x="2628" y="15578"/>
                </a:cubicBezTo>
                <a:cubicBezTo>
                  <a:pt x="2639" y="15610"/>
                  <a:pt x="2661" y="15632"/>
                  <a:pt x="2693" y="15632"/>
                </a:cubicBezTo>
                <a:cubicBezTo>
                  <a:pt x="2725" y="15632"/>
                  <a:pt x="2747" y="15653"/>
                  <a:pt x="2790" y="15728"/>
                </a:cubicBezTo>
                <a:cubicBezTo>
                  <a:pt x="2821" y="15771"/>
                  <a:pt x="2864" y="15825"/>
                  <a:pt x="2886" y="15857"/>
                </a:cubicBezTo>
                <a:cubicBezTo>
                  <a:pt x="2918" y="15879"/>
                  <a:pt x="2993" y="15953"/>
                  <a:pt x="3057" y="16018"/>
                </a:cubicBezTo>
                <a:cubicBezTo>
                  <a:pt x="3122" y="16082"/>
                  <a:pt x="3176" y="16136"/>
                  <a:pt x="3186" y="16136"/>
                </a:cubicBezTo>
                <a:cubicBezTo>
                  <a:pt x="3219" y="16136"/>
                  <a:pt x="3379" y="16222"/>
                  <a:pt x="3412" y="16254"/>
                </a:cubicBezTo>
                <a:cubicBezTo>
                  <a:pt x="3422" y="16275"/>
                  <a:pt x="3497" y="16308"/>
                  <a:pt x="3572" y="16339"/>
                </a:cubicBezTo>
                <a:cubicBezTo>
                  <a:pt x="3637" y="16361"/>
                  <a:pt x="3712" y="16382"/>
                  <a:pt x="3722" y="16394"/>
                </a:cubicBezTo>
                <a:cubicBezTo>
                  <a:pt x="3722" y="16404"/>
                  <a:pt x="3776" y="16415"/>
                  <a:pt x="3819" y="16425"/>
                </a:cubicBezTo>
                <a:cubicBezTo>
                  <a:pt x="3862" y="16436"/>
                  <a:pt x="3927" y="16468"/>
                  <a:pt x="3980" y="16501"/>
                </a:cubicBezTo>
                <a:cubicBezTo>
                  <a:pt x="4023" y="16533"/>
                  <a:pt x="4066" y="16554"/>
                  <a:pt x="4077" y="16554"/>
                </a:cubicBezTo>
                <a:cubicBezTo>
                  <a:pt x="4098" y="16554"/>
                  <a:pt x="4130" y="16575"/>
                  <a:pt x="4163" y="16608"/>
                </a:cubicBezTo>
                <a:cubicBezTo>
                  <a:pt x="4184" y="16630"/>
                  <a:pt x="4248" y="16661"/>
                  <a:pt x="4280" y="16683"/>
                </a:cubicBezTo>
                <a:cubicBezTo>
                  <a:pt x="4323" y="16694"/>
                  <a:pt x="4377" y="16715"/>
                  <a:pt x="4409" y="16737"/>
                </a:cubicBezTo>
                <a:cubicBezTo>
                  <a:pt x="4430" y="16747"/>
                  <a:pt x="4473" y="16769"/>
                  <a:pt x="4495" y="16769"/>
                </a:cubicBezTo>
                <a:cubicBezTo>
                  <a:pt x="4504" y="16767"/>
                  <a:pt x="4515" y="16766"/>
                  <a:pt x="4526" y="16766"/>
                </a:cubicBezTo>
                <a:cubicBezTo>
                  <a:pt x="4576" y="16766"/>
                  <a:pt x="4634" y="16783"/>
                  <a:pt x="4634" y="16801"/>
                </a:cubicBezTo>
                <a:cubicBezTo>
                  <a:pt x="4634" y="16833"/>
                  <a:pt x="4666" y="16844"/>
                  <a:pt x="4731" y="16844"/>
                </a:cubicBezTo>
                <a:cubicBezTo>
                  <a:pt x="4752" y="16844"/>
                  <a:pt x="4785" y="16865"/>
                  <a:pt x="4806" y="16876"/>
                </a:cubicBezTo>
                <a:cubicBezTo>
                  <a:pt x="4828" y="16897"/>
                  <a:pt x="4859" y="16908"/>
                  <a:pt x="4881" y="16908"/>
                </a:cubicBezTo>
                <a:cubicBezTo>
                  <a:pt x="4902" y="16908"/>
                  <a:pt x="4924" y="16919"/>
                  <a:pt x="4935" y="16930"/>
                </a:cubicBezTo>
                <a:cubicBezTo>
                  <a:pt x="4956" y="16940"/>
                  <a:pt x="5171" y="17026"/>
                  <a:pt x="5235" y="17047"/>
                </a:cubicBezTo>
                <a:cubicBezTo>
                  <a:pt x="5278" y="17069"/>
                  <a:pt x="5493" y="17187"/>
                  <a:pt x="5503" y="17209"/>
                </a:cubicBezTo>
                <a:cubicBezTo>
                  <a:pt x="5503" y="17209"/>
                  <a:pt x="5535" y="17219"/>
                  <a:pt x="5557" y="17219"/>
                </a:cubicBezTo>
                <a:cubicBezTo>
                  <a:pt x="5589" y="17219"/>
                  <a:pt x="5621" y="17230"/>
                  <a:pt x="5643" y="17262"/>
                </a:cubicBezTo>
                <a:cubicBezTo>
                  <a:pt x="5674" y="17295"/>
                  <a:pt x="5686" y="17305"/>
                  <a:pt x="5793" y="17305"/>
                </a:cubicBezTo>
                <a:cubicBezTo>
                  <a:pt x="5932" y="17305"/>
                  <a:pt x="6018" y="17326"/>
                  <a:pt x="6061" y="17369"/>
                </a:cubicBezTo>
                <a:cubicBezTo>
                  <a:pt x="6082" y="17402"/>
                  <a:pt x="6115" y="17412"/>
                  <a:pt x="6222" y="17423"/>
                </a:cubicBezTo>
                <a:cubicBezTo>
                  <a:pt x="6286" y="17434"/>
                  <a:pt x="6382" y="17434"/>
                  <a:pt x="6425" y="17434"/>
                </a:cubicBezTo>
                <a:cubicBezTo>
                  <a:pt x="6468" y="17434"/>
                  <a:pt x="6554" y="17434"/>
                  <a:pt x="6597" y="17445"/>
                </a:cubicBezTo>
                <a:cubicBezTo>
                  <a:pt x="6651" y="17455"/>
                  <a:pt x="6715" y="17466"/>
                  <a:pt x="6747" y="17466"/>
                </a:cubicBezTo>
                <a:cubicBezTo>
                  <a:pt x="6790" y="17466"/>
                  <a:pt x="6833" y="17476"/>
                  <a:pt x="6887" y="17498"/>
                </a:cubicBezTo>
                <a:cubicBezTo>
                  <a:pt x="6935" y="17522"/>
                  <a:pt x="6965" y="17534"/>
                  <a:pt x="6986" y="17534"/>
                </a:cubicBezTo>
                <a:cubicBezTo>
                  <a:pt x="6993" y="17534"/>
                  <a:pt x="6999" y="17533"/>
                  <a:pt x="7005" y="17531"/>
                </a:cubicBezTo>
                <a:cubicBezTo>
                  <a:pt x="7015" y="17525"/>
                  <a:pt x="7026" y="17522"/>
                  <a:pt x="7039" y="17522"/>
                </a:cubicBezTo>
                <a:cubicBezTo>
                  <a:pt x="7053" y="17522"/>
                  <a:pt x="7069" y="17525"/>
                  <a:pt x="7090" y="17531"/>
                </a:cubicBezTo>
                <a:cubicBezTo>
                  <a:pt x="7112" y="17541"/>
                  <a:pt x="7198" y="17552"/>
                  <a:pt x="7262" y="17552"/>
                </a:cubicBezTo>
                <a:cubicBezTo>
                  <a:pt x="7380" y="17562"/>
                  <a:pt x="7519" y="17584"/>
                  <a:pt x="7573" y="17616"/>
                </a:cubicBezTo>
                <a:cubicBezTo>
                  <a:pt x="7584" y="17616"/>
                  <a:pt x="7670" y="17627"/>
                  <a:pt x="7755" y="17627"/>
                </a:cubicBezTo>
                <a:cubicBezTo>
                  <a:pt x="7831" y="17627"/>
                  <a:pt x="7927" y="17638"/>
                  <a:pt x="7948" y="17648"/>
                </a:cubicBezTo>
                <a:lnTo>
                  <a:pt x="8056" y="17648"/>
                </a:lnTo>
                <a:cubicBezTo>
                  <a:pt x="8087" y="17636"/>
                  <a:pt x="8118" y="17630"/>
                  <a:pt x="8149" y="17630"/>
                </a:cubicBezTo>
                <a:cubicBezTo>
                  <a:pt x="8172" y="17630"/>
                  <a:pt x="8194" y="17633"/>
                  <a:pt x="8217" y="17638"/>
                </a:cubicBezTo>
                <a:cubicBezTo>
                  <a:pt x="8239" y="17642"/>
                  <a:pt x="8255" y="17644"/>
                  <a:pt x="8269" y="17644"/>
                </a:cubicBezTo>
                <a:cubicBezTo>
                  <a:pt x="8290" y="17644"/>
                  <a:pt x="8305" y="17639"/>
                  <a:pt x="8324" y="17627"/>
                </a:cubicBezTo>
                <a:cubicBezTo>
                  <a:pt x="8342" y="17609"/>
                  <a:pt x="8353" y="17601"/>
                  <a:pt x="8365" y="17601"/>
                </a:cubicBezTo>
                <a:cubicBezTo>
                  <a:pt x="8375" y="17601"/>
                  <a:pt x="8385" y="17607"/>
                  <a:pt x="8399" y="17616"/>
                </a:cubicBezTo>
                <a:cubicBezTo>
                  <a:pt x="8434" y="17634"/>
                  <a:pt x="8618" y="17642"/>
                  <a:pt x="8797" y="17642"/>
                </a:cubicBezTo>
                <a:cubicBezTo>
                  <a:pt x="8943" y="17642"/>
                  <a:pt x="9086" y="17636"/>
                  <a:pt x="9139" y="17627"/>
                </a:cubicBezTo>
                <a:cubicBezTo>
                  <a:pt x="9166" y="17621"/>
                  <a:pt x="9188" y="17619"/>
                  <a:pt x="9209" y="17619"/>
                </a:cubicBezTo>
                <a:cubicBezTo>
                  <a:pt x="9230" y="17619"/>
                  <a:pt x="9252" y="17621"/>
                  <a:pt x="9279" y="17627"/>
                </a:cubicBezTo>
                <a:cubicBezTo>
                  <a:pt x="9300" y="17632"/>
                  <a:pt x="9316" y="17635"/>
                  <a:pt x="9331" y="17635"/>
                </a:cubicBezTo>
                <a:cubicBezTo>
                  <a:pt x="9346" y="17635"/>
                  <a:pt x="9359" y="17632"/>
                  <a:pt x="9375" y="17627"/>
                </a:cubicBezTo>
                <a:cubicBezTo>
                  <a:pt x="9386" y="17616"/>
                  <a:pt x="9429" y="17605"/>
                  <a:pt x="9450" y="17605"/>
                </a:cubicBezTo>
                <a:cubicBezTo>
                  <a:pt x="9483" y="17605"/>
                  <a:pt x="9526" y="17605"/>
                  <a:pt x="9547" y="17595"/>
                </a:cubicBezTo>
                <a:cubicBezTo>
                  <a:pt x="9557" y="17584"/>
                  <a:pt x="9600" y="17573"/>
                  <a:pt x="9622" y="17573"/>
                </a:cubicBezTo>
                <a:cubicBezTo>
                  <a:pt x="9654" y="17573"/>
                  <a:pt x="9686" y="17562"/>
                  <a:pt x="9708" y="17562"/>
                </a:cubicBezTo>
                <a:cubicBezTo>
                  <a:pt x="9716" y="17554"/>
                  <a:pt x="9722" y="17551"/>
                  <a:pt x="9729" y="17551"/>
                </a:cubicBezTo>
                <a:cubicBezTo>
                  <a:pt x="9739" y="17551"/>
                  <a:pt x="9748" y="17560"/>
                  <a:pt x="9762" y="17573"/>
                </a:cubicBezTo>
                <a:cubicBezTo>
                  <a:pt x="9777" y="17584"/>
                  <a:pt x="9788" y="17590"/>
                  <a:pt x="9802" y="17590"/>
                </a:cubicBezTo>
                <a:cubicBezTo>
                  <a:pt x="9815" y="17590"/>
                  <a:pt x="9831" y="17584"/>
                  <a:pt x="9858" y="17573"/>
                </a:cubicBezTo>
                <a:cubicBezTo>
                  <a:pt x="9921" y="17542"/>
                  <a:pt x="10029" y="17522"/>
                  <a:pt x="10121" y="17522"/>
                </a:cubicBezTo>
                <a:cubicBezTo>
                  <a:pt x="10155" y="17522"/>
                  <a:pt x="10186" y="17525"/>
                  <a:pt x="10212" y="17531"/>
                </a:cubicBezTo>
                <a:cubicBezTo>
                  <a:pt x="10224" y="17534"/>
                  <a:pt x="10234" y="17537"/>
                  <a:pt x="10244" y="17537"/>
                </a:cubicBezTo>
                <a:cubicBezTo>
                  <a:pt x="10261" y="17537"/>
                  <a:pt x="10277" y="17529"/>
                  <a:pt x="10298" y="17509"/>
                </a:cubicBezTo>
                <a:cubicBezTo>
                  <a:pt x="10319" y="17498"/>
                  <a:pt x="10362" y="17476"/>
                  <a:pt x="10384" y="17476"/>
                </a:cubicBezTo>
                <a:cubicBezTo>
                  <a:pt x="10415" y="17476"/>
                  <a:pt x="10470" y="17476"/>
                  <a:pt x="10512" y="17466"/>
                </a:cubicBezTo>
                <a:cubicBezTo>
                  <a:pt x="10555" y="17466"/>
                  <a:pt x="10651" y="17466"/>
                  <a:pt x="10727" y="17455"/>
                </a:cubicBezTo>
                <a:cubicBezTo>
                  <a:pt x="10813" y="17455"/>
                  <a:pt x="10909" y="17445"/>
                  <a:pt x="10952" y="17434"/>
                </a:cubicBezTo>
                <a:cubicBezTo>
                  <a:pt x="10995" y="17423"/>
                  <a:pt x="11049" y="17412"/>
                  <a:pt x="11081" y="17412"/>
                </a:cubicBezTo>
                <a:cubicBezTo>
                  <a:pt x="11123" y="17412"/>
                  <a:pt x="11166" y="17402"/>
                  <a:pt x="11209" y="17369"/>
                </a:cubicBezTo>
                <a:cubicBezTo>
                  <a:pt x="11252" y="17348"/>
                  <a:pt x="11295" y="17326"/>
                  <a:pt x="11371" y="17326"/>
                </a:cubicBezTo>
                <a:cubicBezTo>
                  <a:pt x="11467" y="17316"/>
                  <a:pt x="11510" y="17305"/>
                  <a:pt x="11552" y="17262"/>
                </a:cubicBezTo>
                <a:cubicBezTo>
                  <a:pt x="11564" y="17240"/>
                  <a:pt x="11585" y="17240"/>
                  <a:pt x="11607" y="17240"/>
                </a:cubicBezTo>
                <a:cubicBezTo>
                  <a:pt x="11617" y="17246"/>
                  <a:pt x="11631" y="17249"/>
                  <a:pt x="11643" y="17249"/>
                </a:cubicBezTo>
                <a:cubicBezTo>
                  <a:pt x="11655" y="17249"/>
                  <a:pt x="11665" y="17246"/>
                  <a:pt x="11671" y="17240"/>
                </a:cubicBezTo>
                <a:cubicBezTo>
                  <a:pt x="11681" y="17230"/>
                  <a:pt x="11703" y="17230"/>
                  <a:pt x="11724" y="17230"/>
                </a:cubicBezTo>
                <a:cubicBezTo>
                  <a:pt x="11726" y="17232"/>
                  <a:pt x="11728" y="17232"/>
                  <a:pt x="11732" y="17232"/>
                </a:cubicBezTo>
                <a:cubicBezTo>
                  <a:pt x="11754" y="17232"/>
                  <a:pt x="11817" y="17204"/>
                  <a:pt x="11864" y="17176"/>
                </a:cubicBezTo>
                <a:cubicBezTo>
                  <a:pt x="11928" y="17144"/>
                  <a:pt x="11993" y="17123"/>
                  <a:pt x="12014" y="17123"/>
                </a:cubicBezTo>
                <a:cubicBezTo>
                  <a:pt x="12057" y="17123"/>
                  <a:pt x="12196" y="17080"/>
                  <a:pt x="12293" y="17026"/>
                </a:cubicBezTo>
                <a:cubicBezTo>
                  <a:pt x="12324" y="17010"/>
                  <a:pt x="12362" y="17000"/>
                  <a:pt x="12379" y="17000"/>
                </a:cubicBezTo>
                <a:cubicBezTo>
                  <a:pt x="12385" y="17000"/>
                  <a:pt x="12389" y="17002"/>
                  <a:pt x="12389" y="17004"/>
                </a:cubicBezTo>
                <a:cubicBezTo>
                  <a:pt x="12400" y="17004"/>
                  <a:pt x="12432" y="16994"/>
                  <a:pt x="12465" y="16973"/>
                </a:cubicBezTo>
                <a:cubicBezTo>
                  <a:pt x="12496" y="16951"/>
                  <a:pt x="12539" y="16930"/>
                  <a:pt x="12572" y="16919"/>
                </a:cubicBezTo>
                <a:cubicBezTo>
                  <a:pt x="12593" y="16919"/>
                  <a:pt x="12647" y="16876"/>
                  <a:pt x="12679" y="16844"/>
                </a:cubicBezTo>
                <a:cubicBezTo>
                  <a:pt x="12722" y="16801"/>
                  <a:pt x="12775" y="16758"/>
                  <a:pt x="12818" y="16737"/>
                </a:cubicBezTo>
                <a:cubicBezTo>
                  <a:pt x="12851" y="16726"/>
                  <a:pt x="12925" y="16683"/>
                  <a:pt x="12990" y="16640"/>
                </a:cubicBezTo>
                <a:cubicBezTo>
                  <a:pt x="13044" y="16597"/>
                  <a:pt x="13119" y="16554"/>
                  <a:pt x="13151" y="16533"/>
                </a:cubicBezTo>
                <a:cubicBezTo>
                  <a:pt x="13173" y="16522"/>
                  <a:pt x="13204" y="16501"/>
                  <a:pt x="13204" y="16490"/>
                </a:cubicBezTo>
                <a:cubicBezTo>
                  <a:pt x="13215" y="16468"/>
                  <a:pt x="13247" y="16447"/>
                  <a:pt x="13290" y="16436"/>
                </a:cubicBezTo>
                <a:cubicBezTo>
                  <a:pt x="13333" y="16425"/>
                  <a:pt x="13354" y="16415"/>
                  <a:pt x="13366" y="16372"/>
                </a:cubicBezTo>
                <a:cubicBezTo>
                  <a:pt x="13376" y="16351"/>
                  <a:pt x="13397" y="16318"/>
                  <a:pt x="13430" y="16308"/>
                </a:cubicBezTo>
                <a:cubicBezTo>
                  <a:pt x="13451" y="16297"/>
                  <a:pt x="13494" y="16275"/>
                  <a:pt x="13526" y="16243"/>
                </a:cubicBezTo>
                <a:cubicBezTo>
                  <a:pt x="13548" y="16222"/>
                  <a:pt x="13580" y="16200"/>
                  <a:pt x="13590" y="16200"/>
                </a:cubicBezTo>
                <a:cubicBezTo>
                  <a:pt x="13602" y="16200"/>
                  <a:pt x="13645" y="16179"/>
                  <a:pt x="13687" y="16146"/>
                </a:cubicBezTo>
                <a:cubicBezTo>
                  <a:pt x="13730" y="16115"/>
                  <a:pt x="13773" y="16082"/>
                  <a:pt x="13795" y="16072"/>
                </a:cubicBezTo>
                <a:cubicBezTo>
                  <a:pt x="13869" y="16029"/>
                  <a:pt x="14041" y="15879"/>
                  <a:pt x="14084" y="15814"/>
                </a:cubicBezTo>
                <a:cubicBezTo>
                  <a:pt x="14116" y="15782"/>
                  <a:pt x="14181" y="15739"/>
                  <a:pt x="14213" y="15717"/>
                </a:cubicBezTo>
                <a:cubicBezTo>
                  <a:pt x="14245" y="15707"/>
                  <a:pt x="14277" y="15686"/>
                  <a:pt x="14277" y="15674"/>
                </a:cubicBezTo>
                <a:cubicBezTo>
                  <a:pt x="14277" y="15653"/>
                  <a:pt x="14438" y="15481"/>
                  <a:pt x="14491" y="15450"/>
                </a:cubicBezTo>
                <a:cubicBezTo>
                  <a:pt x="14513" y="15428"/>
                  <a:pt x="14534" y="15407"/>
                  <a:pt x="14534" y="15385"/>
                </a:cubicBezTo>
                <a:cubicBezTo>
                  <a:pt x="14534" y="15374"/>
                  <a:pt x="14546" y="15353"/>
                  <a:pt x="14567" y="15353"/>
                </a:cubicBezTo>
                <a:cubicBezTo>
                  <a:pt x="14577" y="15342"/>
                  <a:pt x="14599" y="15310"/>
                  <a:pt x="14610" y="15288"/>
                </a:cubicBezTo>
                <a:cubicBezTo>
                  <a:pt x="14631" y="15224"/>
                  <a:pt x="14706" y="15149"/>
                  <a:pt x="14749" y="15138"/>
                </a:cubicBezTo>
                <a:lnTo>
                  <a:pt x="14803" y="15085"/>
                </a:lnTo>
                <a:cubicBezTo>
                  <a:pt x="14846" y="15009"/>
                  <a:pt x="15039" y="14816"/>
                  <a:pt x="15114" y="14763"/>
                </a:cubicBezTo>
                <a:cubicBezTo>
                  <a:pt x="15178" y="14731"/>
                  <a:pt x="15189" y="14709"/>
                  <a:pt x="15189" y="14666"/>
                </a:cubicBezTo>
                <a:cubicBezTo>
                  <a:pt x="15178" y="14613"/>
                  <a:pt x="15189" y="14592"/>
                  <a:pt x="15221" y="14570"/>
                </a:cubicBezTo>
                <a:cubicBezTo>
                  <a:pt x="15242" y="14559"/>
                  <a:pt x="15264" y="14537"/>
                  <a:pt x="15275" y="14537"/>
                </a:cubicBezTo>
                <a:cubicBezTo>
                  <a:pt x="15285" y="14537"/>
                  <a:pt x="15318" y="14516"/>
                  <a:pt x="15339" y="14495"/>
                </a:cubicBezTo>
                <a:cubicBezTo>
                  <a:pt x="15371" y="14463"/>
                  <a:pt x="15414" y="14430"/>
                  <a:pt x="15447" y="14409"/>
                </a:cubicBezTo>
                <a:cubicBezTo>
                  <a:pt x="15468" y="14387"/>
                  <a:pt x="15500" y="14356"/>
                  <a:pt x="15511" y="14323"/>
                </a:cubicBezTo>
                <a:cubicBezTo>
                  <a:pt x="15521" y="14291"/>
                  <a:pt x="15543" y="14248"/>
                  <a:pt x="15575" y="14237"/>
                </a:cubicBezTo>
                <a:cubicBezTo>
                  <a:pt x="15597" y="14216"/>
                  <a:pt x="15628" y="14162"/>
                  <a:pt x="15650" y="14120"/>
                </a:cubicBezTo>
                <a:cubicBezTo>
                  <a:pt x="15671" y="14077"/>
                  <a:pt x="15714" y="14012"/>
                  <a:pt x="15736" y="13991"/>
                </a:cubicBezTo>
                <a:cubicBezTo>
                  <a:pt x="15757" y="13958"/>
                  <a:pt x="15800" y="13905"/>
                  <a:pt x="15822" y="13872"/>
                </a:cubicBezTo>
                <a:cubicBezTo>
                  <a:pt x="15864" y="13808"/>
                  <a:pt x="15897" y="13765"/>
                  <a:pt x="15961" y="13722"/>
                </a:cubicBezTo>
                <a:cubicBezTo>
                  <a:pt x="15972" y="13712"/>
                  <a:pt x="15993" y="13658"/>
                  <a:pt x="16004" y="13605"/>
                </a:cubicBezTo>
                <a:cubicBezTo>
                  <a:pt x="16026" y="13529"/>
                  <a:pt x="16047" y="13497"/>
                  <a:pt x="16112" y="13443"/>
                </a:cubicBezTo>
                <a:cubicBezTo>
                  <a:pt x="16165" y="13390"/>
                  <a:pt x="16197" y="13347"/>
                  <a:pt x="16208" y="13293"/>
                </a:cubicBezTo>
                <a:cubicBezTo>
                  <a:pt x="16219" y="13250"/>
                  <a:pt x="16240" y="13219"/>
                  <a:pt x="16262" y="13207"/>
                </a:cubicBezTo>
                <a:cubicBezTo>
                  <a:pt x="16305" y="13186"/>
                  <a:pt x="16326" y="13164"/>
                  <a:pt x="16326" y="13122"/>
                </a:cubicBezTo>
                <a:cubicBezTo>
                  <a:pt x="16326" y="13090"/>
                  <a:pt x="16348" y="13036"/>
                  <a:pt x="16455" y="12800"/>
                </a:cubicBezTo>
                <a:cubicBezTo>
                  <a:pt x="16465" y="12757"/>
                  <a:pt x="16487" y="12714"/>
                  <a:pt x="16498" y="12693"/>
                </a:cubicBezTo>
                <a:cubicBezTo>
                  <a:pt x="16498" y="12682"/>
                  <a:pt x="16519" y="12650"/>
                  <a:pt x="16529" y="12639"/>
                </a:cubicBezTo>
                <a:cubicBezTo>
                  <a:pt x="16541" y="12628"/>
                  <a:pt x="16551" y="12607"/>
                  <a:pt x="16551" y="12585"/>
                </a:cubicBezTo>
                <a:cubicBezTo>
                  <a:pt x="16551" y="12564"/>
                  <a:pt x="16562" y="12521"/>
                  <a:pt x="16584" y="12489"/>
                </a:cubicBezTo>
                <a:cubicBezTo>
                  <a:pt x="16594" y="12468"/>
                  <a:pt x="16615" y="12403"/>
                  <a:pt x="16626" y="12371"/>
                </a:cubicBezTo>
                <a:cubicBezTo>
                  <a:pt x="16626" y="12328"/>
                  <a:pt x="16648" y="12263"/>
                  <a:pt x="16669" y="12232"/>
                </a:cubicBezTo>
                <a:cubicBezTo>
                  <a:pt x="16680" y="12189"/>
                  <a:pt x="16691" y="12135"/>
                  <a:pt x="16691" y="12082"/>
                </a:cubicBezTo>
                <a:cubicBezTo>
                  <a:pt x="16680" y="12017"/>
                  <a:pt x="16691" y="11985"/>
                  <a:pt x="16723" y="11910"/>
                </a:cubicBezTo>
                <a:cubicBezTo>
                  <a:pt x="16755" y="11846"/>
                  <a:pt x="16777" y="11803"/>
                  <a:pt x="16765" y="11781"/>
                </a:cubicBezTo>
                <a:cubicBezTo>
                  <a:pt x="16765" y="11760"/>
                  <a:pt x="16765" y="11749"/>
                  <a:pt x="16777" y="11749"/>
                </a:cubicBezTo>
                <a:cubicBezTo>
                  <a:pt x="16787" y="11749"/>
                  <a:pt x="16798" y="11727"/>
                  <a:pt x="16798" y="11695"/>
                </a:cubicBezTo>
                <a:cubicBezTo>
                  <a:pt x="16798" y="11641"/>
                  <a:pt x="16798" y="11620"/>
                  <a:pt x="16841" y="11513"/>
                </a:cubicBezTo>
                <a:cubicBezTo>
                  <a:pt x="16851" y="11502"/>
                  <a:pt x="16873" y="11405"/>
                  <a:pt x="16894" y="11309"/>
                </a:cubicBezTo>
                <a:cubicBezTo>
                  <a:pt x="16927" y="11212"/>
                  <a:pt x="16948" y="11116"/>
                  <a:pt x="16970" y="11073"/>
                </a:cubicBezTo>
                <a:cubicBezTo>
                  <a:pt x="16980" y="11041"/>
                  <a:pt x="16991" y="11009"/>
                  <a:pt x="16980" y="10998"/>
                </a:cubicBezTo>
                <a:cubicBezTo>
                  <a:pt x="16980" y="10976"/>
                  <a:pt x="16980" y="10955"/>
                  <a:pt x="16991" y="10945"/>
                </a:cubicBezTo>
                <a:cubicBezTo>
                  <a:pt x="17013" y="10923"/>
                  <a:pt x="17066" y="10719"/>
                  <a:pt x="17077" y="10644"/>
                </a:cubicBezTo>
                <a:cubicBezTo>
                  <a:pt x="17087" y="10504"/>
                  <a:pt x="17109" y="10387"/>
                  <a:pt x="17120" y="10387"/>
                </a:cubicBezTo>
                <a:cubicBezTo>
                  <a:pt x="17141" y="10387"/>
                  <a:pt x="17184" y="10237"/>
                  <a:pt x="17184" y="10183"/>
                </a:cubicBezTo>
                <a:cubicBezTo>
                  <a:pt x="17184" y="10161"/>
                  <a:pt x="17194" y="10118"/>
                  <a:pt x="17206" y="10086"/>
                </a:cubicBezTo>
                <a:cubicBezTo>
                  <a:pt x="17216" y="10044"/>
                  <a:pt x="17216" y="10022"/>
                  <a:pt x="17206" y="9990"/>
                </a:cubicBezTo>
                <a:cubicBezTo>
                  <a:pt x="17184" y="9958"/>
                  <a:pt x="17184" y="9947"/>
                  <a:pt x="17194" y="9925"/>
                </a:cubicBezTo>
                <a:cubicBezTo>
                  <a:pt x="17206" y="9915"/>
                  <a:pt x="17216" y="9893"/>
                  <a:pt x="17216" y="9861"/>
                </a:cubicBezTo>
                <a:cubicBezTo>
                  <a:pt x="17216" y="9839"/>
                  <a:pt x="17227" y="9796"/>
                  <a:pt x="17237" y="9765"/>
                </a:cubicBezTo>
                <a:cubicBezTo>
                  <a:pt x="17270" y="9700"/>
                  <a:pt x="17280" y="9453"/>
                  <a:pt x="17259" y="9239"/>
                </a:cubicBezTo>
                <a:cubicBezTo>
                  <a:pt x="17237" y="9003"/>
                  <a:pt x="17237" y="8949"/>
                  <a:pt x="17227" y="8907"/>
                </a:cubicBezTo>
                <a:cubicBezTo>
                  <a:pt x="17216" y="8874"/>
                  <a:pt x="17227" y="8831"/>
                  <a:pt x="17237" y="8778"/>
                </a:cubicBezTo>
                <a:cubicBezTo>
                  <a:pt x="17270" y="8702"/>
                  <a:pt x="17270" y="8692"/>
                  <a:pt x="17249" y="8617"/>
                </a:cubicBezTo>
                <a:cubicBezTo>
                  <a:pt x="17227" y="8585"/>
                  <a:pt x="17216" y="8509"/>
                  <a:pt x="17216" y="8456"/>
                </a:cubicBezTo>
                <a:cubicBezTo>
                  <a:pt x="17216" y="8413"/>
                  <a:pt x="17206" y="8370"/>
                  <a:pt x="17194" y="8370"/>
                </a:cubicBezTo>
                <a:cubicBezTo>
                  <a:pt x="17184" y="8359"/>
                  <a:pt x="17184" y="8327"/>
                  <a:pt x="17194" y="8273"/>
                </a:cubicBezTo>
                <a:cubicBezTo>
                  <a:pt x="17206" y="8209"/>
                  <a:pt x="17194" y="8188"/>
                  <a:pt x="17173" y="8166"/>
                </a:cubicBezTo>
                <a:cubicBezTo>
                  <a:pt x="17152" y="8145"/>
                  <a:pt x="17141" y="8091"/>
                  <a:pt x="17130" y="7952"/>
                </a:cubicBezTo>
                <a:cubicBezTo>
                  <a:pt x="17130" y="7844"/>
                  <a:pt x="17109" y="7737"/>
                  <a:pt x="17098" y="7705"/>
                </a:cubicBezTo>
                <a:cubicBezTo>
                  <a:pt x="17087" y="7662"/>
                  <a:pt x="17077" y="7619"/>
                  <a:pt x="17066" y="7598"/>
                </a:cubicBezTo>
                <a:cubicBezTo>
                  <a:pt x="17066" y="7577"/>
                  <a:pt x="17066" y="7544"/>
                  <a:pt x="17055" y="7534"/>
                </a:cubicBezTo>
                <a:cubicBezTo>
                  <a:pt x="17044" y="7534"/>
                  <a:pt x="17034" y="7469"/>
                  <a:pt x="17034" y="7405"/>
                </a:cubicBezTo>
                <a:cubicBezTo>
                  <a:pt x="17023" y="7351"/>
                  <a:pt x="17013" y="7265"/>
                  <a:pt x="17001" y="7233"/>
                </a:cubicBezTo>
                <a:cubicBezTo>
                  <a:pt x="16991" y="7190"/>
                  <a:pt x="16980" y="7126"/>
                  <a:pt x="16970" y="7083"/>
                </a:cubicBezTo>
                <a:cubicBezTo>
                  <a:pt x="16970" y="7019"/>
                  <a:pt x="16970" y="6997"/>
                  <a:pt x="16937" y="6976"/>
                </a:cubicBezTo>
                <a:cubicBezTo>
                  <a:pt x="16927" y="6954"/>
                  <a:pt x="16905" y="6912"/>
                  <a:pt x="16905" y="6826"/>
                </a:cubicBezTo>
                <a:cubicBezTo>
                  <a:pt x="16894" y="6750"/>
                  <a:pt x="16873" y="6676"/>
                  <a:pt x="16862" y="6654"/>
                </a:cubicBezTo>
                <a:cubicBezTo>
                  <a:pt x="16841" y="6621"/>
                  <a:pt x="16830" y="6590"/>
                  <a:pt x="16841" y="6579"/>
                </a:cubicBezTo>
                <a:cubicBezTo>
                  <a:pt x="16841" y="6568"/>
                  <a:pt x="16830" y="6525"/>
                  <a:pt x="16798" y="6471"/>
                </a:cubicBezTo>
                <a:cubicBezTo>
                  <a:pt x="16777" y="6428"/>
                  <a:pt x="16765" y="6364"/>
                  <a:pt x="16765" y="6343"/>
                </a:cubicBezTo>
                <a:cubicBezTo>
                  <a:pt x="16765" y="6311"/>
                  <a:pt x="16755" y="6278"/>
                  <a:pt x="16744" y="6257"/>
                </a:cubicBezTo>
                <a:cubicBezTo>
                  <a:pt x="16734" y="6235"/>
                  <a:pt x="16723" y="6204"/>
                  <a:pt x="16723" y="6171"/>
                </a:cubicBezTo>
                <a:cubicBezTo>
                  <a:pt x="16723" y="6139"/>
                  <a:pt x="16712" y="6118"/>
                  <a:pt x="16691" y="6085"/>
                </a:cubicBezTo>
                <a:cubicBezTo>
                  <a:pt x="16658" y="6064"/>
                  <a:pt x="16648" y="6042"/>
                  <a:pt x="16648" y="5946"/>
                </a:cubicBezTo>
                <a:cubicBezTo>
                  <a:pt x="16648" y="5871"/>
                  <a:pt x="16637" y="5817"/>
                  <a:pt x="16626" y="5796"/>
                </a:cubicBezTo>
                <a:cubicBezTo>
                  <a:pt x="16605" y="5775"/>
                  <a:pt x="16594" y="5720"/>
                  <a:pt x="16594" y="5667"/>
                </a:cubicBezTo>
                <a:cubicBezTo>
                  <a:pt x="16584" y="5613"/>
                  <a:pt x="16584" y="5549"/>
                  <a:pt x="16572" y="5539"/>
                </a:cubicBezTo>
                <a:cubicBezTo>
                  <a:pt x="16562" y="5517"/>
                  <a:pt x="16551" y="5484"/>
                  <a:pt x="16551" y="5463"/>
                </a:cubicBezTo>
                <a:cubicBezTo>
                  <a:pt x="16551" y="5453"/>
                  <a:pt x="16541" y="5410"/>
                  <a:pt x="16541" y="5377"/>
                </a:cubicBezTo>
                <a:cubicBezTo>
                  <a:pt x="16529" y="5356"/>
                  <a:pt x="16519" y="5291"/>
                  <a:pt x="16498" y="5249"/>
                </a:cubicBezTo>
                <a:cubicBezTo>
                  <a:pt x="16498" y="5206"/>
                  <a:pt x="16476" y="5163"/>
                  <a:pt x="16465" y="5141"/>
                </a:cubicBezTo>
                <a:cubicBezTo>
                  <a:pt x="16444" y="5131"/>
                  <a:pt x="16433" y="5067"/>
                  <a:pt x="16422" y="5013"/>
                </a:cubicBezTo>
                <a:cubicBezTo>
                  <a:pt x="16412" y="4959"/>
                  <a:pt x="16390" y="4905"/>
                  <a:pt x="16369" y="4884"/>
                </a:cubicBezTo>
                <a:cubicBezTo>
                  <a:pt x="16336" y="4852"/>
                  <a:pt x="16305" y="4734"/>
                  <a:pt x="16315" y="4712"/>
                </a:cubicBezTo>
                <a:cubicBezTo>
                  <a:pt x="16326" y="4702"/>
                  <a:pt x="16305" y="4669"/>
                  <a:pt x="16283" y="4638"/>
                </a:cubicBezTo>
                <a:cubicBezTo>
                  <a:pt x="16262" y="4605"/>
                  <a:pt x="16251" y="4573"/>
                  <a:pt x="16251" y="4562"/>
                </a:cubicBezTo>
                <a:cubicBezTo>
                  <a:pt x="16251" y="4552"/>
                  <a:pt x="16229" y="4476"/>
                  <a:pt x="16197" y="4412"/>
                </a:cubicBezTo>
                <a:cubicBezTo>
                  <a:pt x="16154" y="4337"/>
                  <a:pt x="16133" y="4262"/>
                  <a:pt x="16133" y="4240"/>
                </a:cubicBezTo>
                <a:cubicBezTo>
                  <a:pt x="16133" y="4219"/>
                  <a:pt x="16122" y="4197"/>
                  <a:pt x="16112" y="4197"/>
                </a:cubicBezTo>
                <a:cubicBezTo>
                  <a:pt x="16100" y="4187"/>
                  <a:pt x="16100" y="4176"/>
                  <a:pt x="16100" y="4166"/>
                </a:cubicBezTo>
                <a:cubicBezTo>
                  <a:pt x="16100" y="4133"/>
                  <a:pt x="16026" y="4015"/>
                  <a:pt x="15961" y="3930"/>
                </a:cubicBezTo>
                <a:cubicBezTo>
                  <a:pt x="15940" y="3908"/>
                  <a:pt x="15918" y="3865"/>
                  <a:pt x="15918" y="3854"/>
                </a:cubicBezTo>
                <a:cubicBezTo>
                  <a:pt x="15929" y="3844"/>
                  <a:pt x="15907" y="3801"/>
                  <a:pt x="15886" y="3768"/>
                </a:cubicBezTo>
                <a:cubicBezTo>
                  <a:pt x="15854" y="3725"/>
                  <a:pt x="15822" y="3661"/>
                  <a:pt x="15811" y="3608"/>
                </a:cubicBezTo>
                <a:cubicBezTo>
                  <a:pt x="15790" y="3511"/>
                  <a:pt x="15747" y="3446"/>
                  <a:pt x="15714" y="3425"/>
                </a:cubicBezTo>
                <a:cubicBezTo>
                  <a:pt x="15704" y="3415"/>
                  <a:pt x="15693" y="3393"/>
                  <a:pt x="15693" y="3372"/>
                </a:cubicBezTo>
                <a:cubicBezTo>
                  <a:pt x="15693" y="3361"/>
                  <a:pt x="15661" y="3318"/>
                  <a:pt x="15628" y="3296"/>
                </a:cubicBezTo>
                <a:cubicBezTo>
                  <a:pt x="15586" y="3265"/>
                  <a:pt x="15564" y="3232"/>
                  <a:pt x="15575" y="3222"/>
                </a:cubicBezTo>
                <a:cubicBezTo>
                  <a:pt x="15575" y="3200"/>
                  <a:pt x="15532" y="3136"/>
                  <a:pt x="15435" y="3039"/>
                </a:cubicBezTo>
                <a:cubicBezTo>
                  <a:pt x="15361" y="2964"/>
                  <a:pt x="15296" y="2878"/>
                  <a:pt x="15285" y="2857"/>
                </a:cubicBezTo>
                <a:cubicBezTo>
                  <a:pt x="15275" y="2836"/>
                  <a:pt x="15253" y="2824"/>
                  <a:pt x="15242" y="2824"/>
                </a:cubicBezTo>
                <a:cubicBezTo>
                  <a:pt x="15221" y="2824"/>
                  <a:pt x="15156" y="2760"/>
                  <a:pt x="15156" y="2728"/>
                </a:cubicBezTo>
                <a:cubicBezTo>
                  <a:pt x="15156" y="2717"/>
                  <a:pt x="15114" y="2664"/>
                  <a:pt x="15060" y="2610"/>
                </a:cubicBezTo>
                <a:cubicBezTo>
                  <a:pt x="15006" y="2567"/>
                  <a:pt x="14963" y="2514"/>
                  <a:pt x="14963" y="2503"/>
                </a:cubicBezTo>
                <a:cubicBezTo>
                  <a:pt x="14963" y="2481"/>
                  <a:pt x="14942" y="2460"/>
                  <a:pt x="14910" y="2449"/>
                </a:cubicBezTo>
                <a:cubicBezTo>
                  <a:pt x="14889" y="2438"/>
                  <a:pt x="14856" y="2406"/>
                  <a:pt x="14835" y="2385"/>
                </a:cubicBezTo>
                <a:cubicBezTo>
                  <a:pt x="14824" y="2364"/>
                  <a:pt x="14792" y="2331"/>
                  <a:pt x="14760" y="2321"/>
                </a:cubicBezTo>
                <a:cubicBezTo>
                  <a:pt x="14717" y="2310"/>
                  <a:pt x="14685" y="2278"/>
                  <a:pt x="14663" y="2245"/>
                </a:cubicBezTo>
                <a:cubicBezTo>
                  <a:pt x="14642" y="2213"/>
                  <a:pt x="14588" y="2159"/>
                  <a:pt x="14556" y="2116"/>
                </a:cubicBezTo>
                <a:cubicBezTo>
                  <a:pt x="14513" y="2085"/>
                  <a:pt x="14449" y="2031"/>
                  <a:pt x="14406" y="1999"/>
                </a:cubicBezTo>
                <a:cubicBezTo>
                  <a:pt x="14374" y="1966"/>
                  <a:pt x="14331" y="1935"/>
                  <a:pt x="14320" y="1935"/>
                </a:cubicBezTo>
                <a:cubicBezTo>
                  <a:pt x="14310" y="1935"/>
                  <a:pt x="14277" y="1913"/>
                  <a:pt x="14267" y="1880"/>
                </a:cubicBezTo>
                <a:cubicBezTo>
                  <a:pt x="14245" y="1859"/>
                  <a:pt x="14191" y="1816"/>
                  <a:pt x="14159" y="1806"/>
                </a:cubicBezTo>
                <a:cubicBezTo>
                  <a:pt x="14127" y="1784"/>
                  <a:pt x="14052" y="1741"/>
                  <a:pt x="14009" y="1699"/>
                </a:cubicBezTo>
                <a:cubicBezTo>
                  <a:pt x="13912" y="1623"/>
                  <a:pt x="13826" y="1559"/>
                  <a:pt x="13784" y="1559"/>
                </a:cubicBezTo>
                <a:cubicBezTo>
                  <a:pt x="13773" y="1559"/>
                  <a:pt x="13752" y="1548"/>
                  <a:pt x="13741" y="1537"/>
                </a:cubicBezTo>
                <a:cubicBezTo>
                  <a:pt x="13730" y="1527"/>
                  <a:pt x="13709" y="1505"/>
                  <a:pt x="13687" y="1505"/>
                </a:cubicBezTo>
                <a:cubicBezTo>
                  <a:pt x="13655" y="1505"/>
                  <a:pt x="13537" y="1451"/>
                  <a:pt x="13473" y="1398"/>
                </a:cubicBezTo>
                <a:cubicBezTo>
                  <a:pt x="13387" y="1334"/>
                  <a:pt x="13226" y="1237"/>
                  <a:pt x="13204" y="1237"/>
                </a:cubicBezTo>
                <a:cubicBezTo>
                  <a:pt x="13194" y="1237"/>
                  <a:pt x="13151" y="1215"/>
                  <a:pt x="13130" y="1194"/>
                </a:cubicBezTo>
                <a:cubicBezTo>
                  <a:pt x="13097" y="1173"/>
                  <a:pt x="13065" y="1151"/>
                  <a:pt x="13054" y="1151"/>
                </a:cubicBezTo>
                <a:cubicBezTo>
                  <a:pt x="13044" y="1151"/>
                  <a:pt x="13022" y="1130"/>
                  <a:pt x="12990" y="1108"/>
                </a:cubicBezTo>
                <a:cubicBezTo>
                  <a:pt x="12968" y="1087"/>
                  <a:pt x="12925" y="1076"/>
                  <a:pt x="12904" y="1076"/>
                </a:cubicBezTo>
                <a:cubicBezTo>
                  <a:pt x="12851" y="1076"/>
                  <a:pt x="12797" y="1044"/>
                  <a:pt x="12797" y="1012"/>
                </a:cubicBezTo>
                <a:cubicBezTo>
                  <a:pt x="12797" y="1001"/>
                  <a:pt x="12786" y="991"/>
                  <a:pt x="12775" y="979"/>
                </a:cubicBezTo>
                <a:cubicBezTo>
                  <a:pt x="12754" y="979"/>
                  <a:pt x="12701" y="948"/>
                  <a:pt x="12647" y="926"/>
                </a:cubicBezTo>
                <a:cubicBezTo>
                  <a:pt x="12593" y="905"/>
                  <a:pt x="12529" y="872"/>
                  <a:pt x="12518" y="872"/>
                </a:cubicBezTo>
                <a:cubicBezTo>
                  <a:pt x="12496" y="862"/>
                  <a:pt x="12475" y="851"/>
                  <a:pt x="12475" y="840"/>
                </a:cubicBezTo>
                <a:cubicBezTo>
                  <a:pt x="12475" y="821"/>
                  <a:pt x="12389" y="785"/>
                  <a:pt x="12356" y="785"/>
                </a:cubicBezTo>
                <a:cubicBezTo>
                  <a:pt x="12352" y="785"/>
                  <a:pt x="12348" y="785"/>
                  <a:pt x="12346" y="786"/>
                </a:cubicBezTo>
                <a:cubicBezTo>
                  <a:pt x="12343" y="790"/>
                  <a:pt x="12339" y="791"/>
                  <a:pt x="12334" y="791"/>
                </a:cubicBezTo>
                <a:cubicBezTo>
                  <a:pt x="12323" y="791"/>
                  <a:pt x="12308" y="783"/>
                  <a:pt x="12293" y="776"/>
                </a:cubicBezTo>
                <a:cubicBezTo>
                  <a:pt x="12272" y="755"/>
                  <a:pt x="12239" y="743"/>
                  <a:pt x="12218" y="743"/>
                </a:cubicBezTo>
                <a:cubicBezTo>
                  <a:pt x="12196" y="743"/>
                  <a:pt x="12175" y="733"/>
                  <a:pt x="12164" y="722"/>
                </a:cubicBezTo>
                <a:cubicBezTo>
                  <a:pt x="12153" y="712"/>
                  <a:pt x="12143" y="701"/>
                  <a:pt x="12132" y="701"/>
                </a:cubicBezTo>
                <a:cubicBezTo>
                  <a:pt x="12121" y="701"/>
                  <a:pt x="12089" y="679"/>
                  <a:pt x="12057" y="658"/>
                </a:cubicBezTo>
                <a:cubicBezTo>
                  <a:pt x="11928" y="572"/>
                  <a:pt x="11767" y="486"/>
                  <a:pt x="11724" y="476"/>
                </a:cubicBezTo>
                <a:cubicBezTo>
                  <a:pt x="11692" y="476"/>
                  <a:pt x="11638" y="443"/>
                  <a:pt x="11595" y="411"/>
                </a:cubicBezTo>
                <a:cubicBezTo>
                  <a:pt x="11542" y="390"/>
                  <a:pt x="11478" y="357"/>
                  <a:pt x="11445" y="347"/>
                </a:cubicBezTo>
                <a:cubicBezTo>
                  <a:pt x="11413" y="326"/>
                  <a:pt x="11371" y="314"/>
                  <a:pt x="11349" y="304"/>
                </a:cubicBezTo>
                <a:cubicBezTo>
                  <a:pt x="11328" y="293"/>
                  <a:pt x="11263" y="261"/>
                  <a:pt x="11188" y="240"/>
                </a:cubicBezTo>
                <a:cubicBezTo>
                  <a:pt x="11123" y="218"/>
                  <a:pt x="11059" y="197"/>
                  <a:pt x="11049" y="186"/>
                </a:cubicBezTo>
                <a:cubicBezTo>
                  <a:pt x="11027" y="175"/>
                  <a:pt x="10973" y="154"/>
                  <a:pt x="10920" y="133"/>
                </a:cubicBezTo>
                <a:cubicBezTo>
                  <a:pt x="10856" y="121"/>
                  <a:pt x="10791" y="100"/>
                  <a:pt x="10780" y="90"/>
                </a:cubicBezTo>
                <a:cubicBezTo>
                  <a:pt x="10759" y="78"/>
                  <a:pt x="10706" y="68"/>
                  <a:pt x="10651" y="68"/>
                </a:cubicBezTo>
                <a:cubicBezTo>
                  <a:pt x="10609" y="68"/>
                  <a:pt x="10544" y="57"/>
                  <a:pt x="10523" y="47"/>
                </a:cubicBezTo>
                <a:cubicBezTo>
                  <a:pt x="10493" y="29"/>
                  <a:pt x="10428" y="21"/>
                  <a:pt x="10366" y="21"/>
                </a:cubicBezTo>
                <a:cubicBezTo>
                  <a:pt x="10316" y="21"/>
                  <a:pt x="10268" y="26"/>
                  <a:pt x="10244" y="36"/>
                </a:cubicBezTo>
                <a:cubicBezTo>
                  <a:pt x="10231" y="40"/>
                  <a:pt x="10219" y="43"/>
                  <a:pt x="10209" y="43"/>
                </a:cubicBezTo>
                <a:cubicBezTo>
                  <a:pt x="10194" y="43"/>
                  <a:pt x="10182" y="38"/>
                  <a:pt x="10169" y="25"/>
                </a:cubicBezTo>
                <a:cubicBezTo>
                  <a:pt x="10153" y="9"/>
                  <a:pt x="10118" y="1"/>
                  <a:pt x="10082" y="1"/>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63" name="Google Shape;263;p20"/>
          <p:cNvGrpSpPr/>
          <p:nvPr/>
        </p:nvGrpSpPr>
        <p:grpSpPr>
          <a:xfrm>
            <a:off x="8884089" y="2973866"/>
            <a:ext cx="259900" cy="216223"/>
            <a:chOff x="3893825" y="3449700"/>
            <a:chExt cx="845204" cy="703164"/>
          </a:xfrm>
        </p:grpSpPr>
        <p:sp>
          <p:nvSpPr>
            <p:cNvPr id="264" name="Google Shape;264;p20"/>
            <p:cNvSpPr/>
            <p:nvPr/>
          </p:nvSpPr>
          <p:spPr>
            <a:xfrm>
              <a:off x="3893825" y="3449700"/>
              <a:ext cx="845204" cy="703164"/>
            </a:xfrm>
            <a:custGeom>
              <a:rect b="b" l="l" r="r" t="t"/>
              <a:pathLst>
                <a:path extrusionOk="0" h="10688" w="12847">
                  <a:moveTo>
                    <a:pt x="3537" y="1"/>
                  </a:moveTo>
                  <a:cubicBezTo>
                    <a:pt x="2189" y="1"/>
                    <a:pt x="921" y="1053"/>
                    <a:pt x="480" y="2363"/>
                  </a:cubicBezTo>
                  <a:cubicBezTo>
                    <a:pt x="1" y="3819"/>
                    <a:pt x="412" y="5464"/>
                    <a:pt x="1200" y="6782"/>
                  </a:cubicBezTo>
                  <a:cubicBezTo>
                    <a:pt x="2004" y="8101"/>
                    <a:pt x="3392" y="9831"/>
                    <a:pt x="5927" y="10687"/>
                  </a:cubicBezTo>
                  <a:cubicBezTo>
                    <a:pt x="7691" y="10447"/>
                    <a:pt x="10038" y="8906"/>
                    <a:pt x="11082" y="7759"/>
                  </a:cubicBezTo>
                  <a:cubicBezTo>
                    <a:pt x="12127" y="6628"/>
                    <a:pt x="12847" y="5103"/>
                    <a:pt x="12658" y="3562"/>
                  </a:cubicBezTo>
                  <a:cubicBezTo>
                    <a:pt x="12470" y="2038"/>
                    <a:pt x="11168" y="616"/>
                    <a:pt x="9627" y="599"/>
                  </a:cubicBezTo>
                  <a:cubicBezTo>
                    <a:pt x="8718" y="599"/>
                    <a:pt x="7845" y="1079"/>
                    <a:pt x="7229" y="1746"/>
                  </a:cubicBezTo>
                  <a:cubicBezTo>
                    <a:pt x="6955" y="2038"/>
                    <a:pt x="6766" y="2260"/>
                    <a:pt x="6629" y="2466"/>
                  </a:cubicBezTo>
                  <a:cubicBezTo>
                    <a:pt x="6509" y="2226"/>
                    <a:pt x="6372" y="1986"/>
                    <a:pt x="6167" y="1643"/>
                  </a:cubicBezTo>
                  <a:cubicBezTo>
                    <a:pt x="5687" y="873"/>
                    <a:pt x="4934" y="222"/>
                    <a:pt x="4043" y="51"/>
                  </a:cubicBezTo>
                  <a:cubicBezTo>
                    <a:pt x="3874" y="17"/>
                    <a:pt x="3705" y="1"/>
                    <a:pt x="353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20"/>
            <p:cNvSpPr/>
            <p:nvPr/>
          </p:nvSpPr>
          <p:spPr>
            <a:xfrm>
              <a:off x="3926457" y="3670495"/>
              <a:ext cx="764085" cy="335858"/>
            </a:xfrm>
            <a:custGeom>
              <a:rect b="b" l="l" r="r" t="t"/>
              <a:pathLst>
                <a:path extrusionOk="0" h="5105" w="11614">
                  <a:moveTo>
                    <a:pt x="1" y="1799"/>
                  </a:moveTo>
                  <a:cubicBezTo>
                    <a:pt x="1" y="1816"/>
                    <a:pt x="19" y="1816"/>
                    <a:pt x="87" y="1816"/>
                  </a:cubicBezTo>
                  <a:cubicBezTo>
                    <a:pt x="19" y="1799"/>
                    <a:pt x="1" y="1799"/>
                    <a:pt x="1" y="1799"/>
                  </a:cubicBezTo>
                  <a:close/>
                  <a:moveTo>
                    <a:pt x="6715" y="0"/>
                  </a:moveTo>
                  <a:lnTo>
                    <a:pt x="6664" y="87"/>
                  </a:lnTo>
                  <a:cubicBezTo>
                    <a:pt x="6092" y="860"/>
                    <a:pt x="5569" y="1584"/>
                    <a:pt x="5081" y="2259"/>
                  </a:cubicBezTo>
                  <a:lnTo>
                    <a:pt x="5081" y="2259"/>
                  </a:lnTo>
                  <a:cubicBezTo>
                    <a:pt x="3584" y="2123"/>
                    <a:pt x="2309" y="2004"/>
                    <a:pt x="1405" y="1919"/>
                  </a:cubicBezTo>
                  <a:cubicBezTo>
                    <a:pt x="978" y="1884"/>
                    <a:pt x="617" y="1850"/>
                    <a:pt x="361" y="1834"/>
                  </a:cubicBezTo>
                  <a:cubicBezTo>
                    <a:pt x="258" y="1816"/>
                    <a:pt x="156" y="1816"/>
                    <a:pt x="87" y="1816"/>
                  </a:cubicBezTo>
                  <a:cubicBezTo>
                    <a:pt x="156" y="1834"/>
                    <a:pt x="241" y="1850"/>
                    <a:pt x="361" y="1850"/>
                  </a:cubicBezTo>
                  <a:cubicBezTo>
                    <a:pt x="617" y="1884"/>
                    <a:pt x="960" y="1919"/>
                    <a:pt x="1405" y="1971"/>
                  </a:cubicBezTo>
                  <a:cubicBezTo>
                    <a:pt x="2314" y="2073"/>
                    <a:pt x="3581" y="2210"/>
                    <a:pt x="5089" y="2364"/>
                  </a:cubicBezTo>
                  <a:lnTo>
                    <a:pt x="5123" y="2364"/>
                  </a:lnTo>
                  <a:lnTo>
                    <a:pt x="5139" y="2347"/>
                  </a:lnTo>
                  <a:cubicBezTo>
                    <a:pt x="5602" y="1687"/>
                    <a:pt x="6128" y="978"/>
                    <a:pt x="6672" y="221"/>
                  </a:cubicBezTo>
                  <a:lnTo>
                    <a:pt x="6672" y="221"/>
                  </a:lnTo>
                  <a:cubicBezTo>
                    <a:pt x="6764" y="581"/>
                    <a:pt x="6844" y="944"/>
                    <a:pt x="6938" y="1320"/>
                  </a:cubicBezTo>
                  <a:cubicBezTo>
                    <a:pt x="7247" y="2621"/>
                    <a:pt x="7555" y="3855"/>
                    <a:pt x="7811" y="4967"/>
                  </a:cubicBezTo>
                  <a:lnTo>
                    <a:pt x="7845" y="5104"/>
                  </a:lnTo>
                  <a:lnTo>
                    <a:pt x="7898" y="4967"/>
                  </a:lnTo>
                  <a:cubicBezTo>
                    <a:pt x="8219" y="4137"/>
                    <a:pt x="8509" y="3372"/>
                    <a:pt x="8763" y="2709"/>
                  </a:cubicBezTo>
                  <a:lnTo>
                    <a:pt x="8763" y="2709"/>
                  </a:lnTo>
                  <a:cubicBezTo>
                    <a:pt x="9625" y="2794"/>
                    <a:pt x="10335" y="2862"/>
                    <a:pt x="10844" y="2912"/>
                  </a:cubicBezTo>
                  <a:cubicBezTo>
                    <a:pt x="11083" y="2930"/>
                    <a:pt x="11271" y="2946"/>
                    <a:pt x="11408" y="2946"/>
                  </a:cubicBezTo>
                  <a:cubicBezTo>
                    <a:pt x="11460" y="2964"/>
                    <a:pt x="11511" y="2964"/>
                    <a:pt x="11563" y="2964"/>
                  </a:cubicBezTo>
                  <a:lnTo>
                    <a:pt x="11614" y="2964"/>
                  </a:lnTo>
                  <a:cubicBezTo>
                    <a:pt x="11614" y="2964"/>
                    <a:pt x="11597" y="2964"/>
                    <a:pt x="11563" y="2946"/>
                  </a:cubicBezTo>
                  <a:cubicBezTo>
                    <a:pt x="11511" y="2946"/>
                    <a:pt x="11460" y="2946"/>
                    <a:pt x="11408" y="2930"/>
                  </a:cubicBezTo>
                  <a:cubicBezTo>
                    <a:pt x="11271" y="2912"/>
                    <a:pt x="11083" y="2896"/>
                    <a:pt x="10844" y="2861"/>
                  </a:cubicBezTo>
                  <a:cubicBezTo>
                    <a:pt x="10330" y="2809"/>
                    <a:pt x="9627" y="2741"/>
                    <a:pt x="8736" y="2638"/>
                  </a:cubicBezTo>
                  <a:lnTo>
                    <a:pt x="8720" y="2638"/>
                  </a:lnTo>
                  <a:lnTo>
                    <a:pt x="8702" y="2656"/>
                  </a:lnTo>
                  <a:cubicBezTo>
                    <a:pt x="8459" y="3287"/>
                    <a:pt x="8185" y="4012"/>
                    <a:pt x="7866" y="4799"/>
                  </a:cubicBezTo>
                  <a:lnTo>
                    <a:pt x="7866" y="4799"/>
                  </a:lnTo>
                  <a:cubicBezTo>
                    <a:pt x="7616" y="3735"/>
                    <a:pt x="7336" y="2534"/>
                    <a:pt x="7023" y="1285"/>
                  </a:cubicBezTo>
                  <a:cubicBezTo>
                    <a:pt x="6938" y="891"/>
                    <a:pt x="6836" y="480"/>
                    <a:pt x="6749" y="103"/>
                  </a:cubicBezTo>
                  <a:lnTo>
                    <a:pt x="6715" y="0"/>
                  </a:ln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6" name="Google Shape;266;p20"/>
          <p:cNvGrpSpPr/>
          <p:nvPr/>
        </p:nvGrpSpPr>
        <p:grpSpPr>
          <a:xfrm>
            <a:off x="4622839" y="4919704"/>
            <a:ext cx="259900" cy="216223"/>
            <a:chOff x="3893825" y="3449700"/>
            <a:chExt cx="845204" cy="703164"/>
          </a:xfrm>
        </p:grpSpPr>
        <p:sp>
          <p:nvSpPr>
            <p:cNvPr id="267" name="Google Shape;267;p20"/>
            <p:cNvSpPr/>
            <p:nvPr/>
          </p:nvSpPr>
          <p:spPr>
            <a:xfrm>
              <a:off x="3893825" y="3449700"/>
              <a:ext cx="845204" cy="703164"/>
            </a:xfrm>
            <a:custGeom>
              <a:rect b="b" l="l" r="r" t="t"/>
              <a:pathLst>
                <a:path extrusionOk="0" h="10688" w="12847">
                  <a:moveTo>
                    <a:pt x="3537" y="1"/>
                  </a:moveTo>
                  <a:cubicBezTo>
                    <a:pt x="2189" y="1"/>
                    <a:pt x="921" y="1053"/>
                    <a:pt x="480" y="2363"/>
                  </a:cubicBezTo>
                  <a:cubicBezTo>
                    <a:pt x="1" y="3819"/>
                    <a:pt x="412" y="5464"/>
                    <a:pt x="1200" y="6782"/>
                  </a:cubicBezTo>
                  <a:cubicBezTo>
                    <a:pt x="2004" y="8101"/>
                    <a:pt x="3392" y="9831"/>
                    <a:pt x="5927" y="10687"/>
                  </a:cubicBezTo>
                  <a:cubicBezTo>
                    <a:pt x="7691" y="10447"/>
                    <a:pt x="10038" y="8906"/>
                    <a:pt x="11082" y="7759"/>
                  </a:cubicBezTo>
                  <a:cubicBezTo>
                    <a:pt x="12127" y="6628"/>
                    <a:pt x="12847" y="5103"/>
                    <a:pt x="12658" y="3562"/>
                  </a:cubicBezTo>
                  <a:cubicBezTo>
                    <a:pt x="12470" y="2038"/>
                    <a:pt x="11168" y="616"/>
                    <a:pt x="9627" y="599"/>
                  </a:cubicBezTo>
                  <a:cubicBezTo>
                    <a:pt x="8718" y="599"/>
                    <a:pt x="7845" y="1079"/>
                    <a:pt x="7229" y="1746"/>
                  </a:cubicBezTo>
                  <a:cubicBezTo>
                    <a:pt x="6955" y="2038"/>
                    <a:pt x="6766" y="2260"/>
                    <a:pt x="6629" y="2466"/>
                  </a:cubicBezTo>
                  <a:cubicBezTo>
                    <a:pt x="6509" y="2226"/>
                    <a:pt x="6372" y="1986"/>
                    <a:pt x="6167" y="1643"/>
                  </a:cubicBezTo>
                  <a:cubicBezTo>
                    <a:pt x="5687" y="873"/>
                    <a:pt x="4934" y="222"/>
                    <a:pt x="4043" y="51"/>
                  </a:cubicBezTo>
                  <a:cubicBezTo>
                    <a:pt x="3874" y="17"/>
                    <a:pt x="3705" y="1"/>
                    <a:pt x="353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20"/>
            <p:cNvSpPr/>
            <p:nvPr/>
          </p:nvSpPr>
          <p:spPr>
            <a:xfrm>
              <a:off x="3926457" y="3670495"/>
              <a:ext cx="764085" cy="335858"/>
            </a:xfrm>
            <a:custGeom>
              <a:rect b="b" l="l" r="r" t="t"/>
              <a:pathLst>
                <a:path extrusionOk="0" h="5105" w="11614">
                  <a:moveTo>
                    <a:pt x="1" y="1799"/>
                  </a:moveTo>
                  <a:cubicBezTo>
                    <a:pt x="1" y="1816"/>
                    <a:pt x="19" y="1816"/>
                    <a:pt x="87" y="1816"/>
                  </a:cubicBezTo>
                  <a:cubicBezTo>
                    <a:pt x="19" y="1799"/>
                    <a:pt x="1" y="1799"/>
                    <a:pt x="1" y="1799"/>
                  </a:cubicBezTo>
                  <a:close/>
                  <a:moveTo>
                    <a:pt x="6715" y="0"/>
                  </a:moveTo>
                  <a:lnTo>
                    <a:pt x="6664" y="87"/>
                  </a:lnTo>
                  <a:cubicBezTo>
                    <a:pt x="6092" y="860"/>
                    <a:pt x="5569" y="1584"/>
                    <a:pt x="5081" y="2259"/>
                  </a:cubicBezTo>
                  <a:lnTo>
                    <a:pt x="5081" y="2259"/>
                  </a:lnTo>
                  <a:cubicBezTo>
                    <a:pt x="3584" y="2123"/>
                    <a:pt x="2309" y="2004"/>
                    <a:pt x="1405" y="1919"/>
                  </a:cubicBezTo>
                  <a:cubicBezTo>
                    <a:pt x="978" y="1884"/>
                    <a:pt x="617" y="1850"/>
                    <a:pt x="361" y="1834"/>
                  </a:cubicBezTo>
                  <a:cubicBezTo>
                    <a:pt x="258" y="1816"/>
                    <a:pt x="156" y="1816"/>
                    <a:pt x="87" y="1816"/>
                  </a:cubicBezTo>
                  <a:cubicBezTo>
                    <a:pt x="156" y="1834"/>
                    <a:pt x="241" y="1850"/>
                    <a:pt x="361" y="1850"/>
                  </a:cubicBezTo>
                  <a:cubicBezTo>
                    <a:pt x="617" y="1884"/>
                    <a:pt x="960" y="1919"/>
                    <a:pt x="1405" y="1971"/>
                  </a:cubicBezTo>
                  <a:cubicBezTo>
                    <a:pt x="2314" y="2073"/>
                    <a:pt x="3581" y="2210"/>
                    <a:pt x="5089" y="2364"/>
                  </a:cubicBezTo>
                  <a:lnTo>
                    <a:pt x="5123" y="2364"/>
                  </a:lnTo>
                  <a:lnTo>
                    <a:pt x="5139" y="2347"/>
                  </a:lnTo>
                  <a:cubicBezTo>
                    <a:pt x="5602" y="1687"/>
                    <a:pt x="6128" y="978"/>
                    <a:pt x="6672" y="221"/>
                  </a:cubicBezTo>
                  <a:lnTo>
                    <a:pt x="6672" y="221"/>
                  </a:lnTo>
                  <a:cubicBezTo>
                    <a:pt x="6764" y="581"/>
                    <a:pt x="6844" y="944"/>
                    <a:pt x="6938" y="1320"/>
                  </a:cubicBezTo>
                  <a:cubicBezTo>
                    <a:pt x="7247" y="2621"/>
                    <a:pt x="7555" y="3855"/>
                    <a:pt x="7811" y="4967"/>
                  </a:cubicBezTo>
                  <a:lnTo>
                    <a:pt x="7845" y="5104"/>
                  </a:lnTo>
                  <a:lnTo>
                    <a:pt x="7898" y="4967"/>
                  </a:lnTo>
                  <a:cubicBezTo>
                    <a:pt x="8219" y="4137"/>
                    <a:pt x="8509" y="3372"/>
                    <a:pt x="8763" y="2709"/>
                  </a:cubicBezTo>
                  <a:lnTo>
                    <a:pt x="8763" y="2709"/>
                  </a:lnTo>
                  <a:cubicBezTo>
                    <a:pt x="9625" y="2794"/>
                    <a:pt x="10335" y="2862"/>
                    <a:pt x="10844" y="2912"/>
                  </a:cubicBezTo>
                  <a:cubicBezTo>
                    <a:pt x="11083" y="2930"/>
                    <a:pt x="11271" y="2946"/>
                    <a:pt x="11408" y="2946"/>
                  </a:cubicBezTo>
                  <a:cubicBezTo>
                    <a:pt x="11460" y="2964"/>
                    <a:pt x="11511" y="2964"/>
                    <a:pt x="11563" y="2964"/>
                  </a:cubicBezTo>
                  <a:lnTo>
                    <a:pt x="11614" y="2964"/>
                  </a:lnTo>
                  <a:cubicBezTo>
                    <a:pt x="11614" y="2964"/>
                    <a:pt x="11597" y="2964"/>
                    <a:pt x="11563" y="2946"/>
                  </a:cubicBezTo>
                  <a:cubicBezTo>
                    <a:pt x="11511" y="2946"/>
                    <a:pt x="11460" y="2946"/>
                    <a:pt x="11408" y="2930"/>
                  </a:cubicBezTo>
                  <a:cubicBezTo>
                    <a:pt x="11271" y="2912"/>
                    <a:pt x="11083" y="2896"/>
                    <a:pt x="10844" y="2861"/>
                  </a:cubicBezTo>
                  <a:cubicBezTo>
                    <a:pt x="10330" y="2809"/>
                    <a:pt x="9627" y="2741"/>
                    <a:pt x="8736" y="2638"/>
                  </a:cubicBezTo>
                  <a:lnTo>
                    <a:pt x="8720" y="2638"/>
                  </a:lnTo>
                  <a:lnTo>
                    <a:pt x="8702" y="2656"/>
                  </a:lnTo>
                  <a:cubicBezTo>
                    <a:pt x="8459" y="3287"/>
                    <a:pt x="8185" y="4012"/>
                    <a:pt x="7866" y="4799"/>
                  </a:cubicBezTo>
                  <a:lnTo>
                    <a:pt x="7866" y="4799"/>
                  </a:lnTo>
                  <a:cubicBezTo>
                    <a:pt x="7616" y="3735"/>
                    <a:pt x="7336" y="2534"/>
                    <a:pt x="7023" y="1285"/>
                  </a:cubicBezTo>
                  <a:cubicBezTo>
                    <a:pt x="6938" y="891"/>
                    <a:pt x="6836" y="480"/>
                    <a:pt x="6749" y="103"/>
                  </a:cubicBezTo>
                  <a:lnTo>
                    <a:pt x="6715" y="0"/>
                  </a:ln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9" name="Google Shape;269;p20"/>
          <p:cNvGrpSpPr/>
          <p:nvPr/>
        </p:nvGrpSpPr>
        <p:grpSpPr>
          <a:xfrm flipH="1" rot="10800000">
            <a:off x="-3" y="2485958"/>
            <a:ext cx="160920" cy="161339"/>
            <a:chOff x="6704800" y="389825"/>
            <a:chExt cx="259883" cy="260518"/>
          </a:xfrm>
        </p:grpSpPr>
        <p:sp>
          <p:nvSpPr>
            <p:cNvPr id="270" name="Google Shape;270;p20"/>
            <p:cNvSpPr/>
            <p:nvPr/>
          </p:nvSpPr>
          <p:spPr>
            <a:xfrm>
              <a:off x="6805588" y="389825"/>
              <a:ext cx="58302" cy="260518"/>
            </a:xfrm>
            <a:custGeom>
              <a:rect b="b" l="l" r="r" t="t"/>
              <a:pathLst>
                <a:path extrusionOk="0" h="4102" w="918">
                  <a:moveTo>
                    <a:pt x="0" y="1"/>
                  </a:moveTo>
                  <a:lnTo>
                    <a:pt x="0" y="4102"/>
                  </a:lnTo>
                  <a:lnTo>
                    <a:pt x="917" y="4102"/>
                  </a:lnTo>
                  <a:lnTo>
                    <a:pt x="91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20"/>
            <p:cNvSpPr/>
            <p:nvPr/>
          </p:nvSpPr>
          <p:spPr>
            <a:xfrm>
              <a:off x="6704800" y="490550"/>
              <a:ext cx="259883" cy="58366"/>
            </a:xfrm>
            <a:custGeom>
              <a:rect b="b" l="l" r="r" t="t"/>
              <a:pathLst>
                <a:path extrusionOk="0" h="919" w="4092">
                  <a:moveTo>
                    <a:pt x="0" y="1"/>
                  </a:moveTo>
                  <a:lnTo>
                    <a:pt x="0" y="919"/>
                  </a:lnTo>
                  <a:lnTo>
                    <a:pt x="4091" y="919"/>
                  </a:lnTo>
                  <a:lnTo>
                    <a:pt x="409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72" name="Google Shape;272;p20"/>
          <p:cNvGrpSpPr/>
          <p:nvPr/>
        </p:nvGrpSpPr>
        <p:grpSpPr>
          <a:xfrm flipH="1" rot="10800000">
            <a:off x="3631022" y="35021"/>
            <a:ext cx="160920" cy="161339"/>
            <a:chOff x="6704800" y="389825"/>
            <a:chExt cx="259883" cy="260518"/>
          </a:xfrm>
        </p:grpSpPr>
        <p:sp>
          <p:nvSpPr>
            <p:cNvPr id="273" name="Google Shape;273;p20"/>
            <p:cNvSpPr/>
            <p:nvPr/>
          </p:nvSpPr>
          <p:spPr>
            <a:xfrm>
              <a:off x="6805588" y="389825"/>
              <a:ext cx="58302" cy="260518"/>
            </a:xfrm>
            <a:custGeom>
              <a:rect b="b" l="l" r="r" t="t"/>
              <a:pathLst>
                <a:path extrusionOk="0" h="4102" w="918">
                  <a:moveTo>
                    <a:pt x="0" y="1"/>
                  </a:moveTo>
                  <a:lnTo>
                    <a:pt x="0" y="4102"/>
                  </a:lnTo>
                  <a:lnTo>
                    <a:pt x="917" y="4102"/>
                  </a:lnTo>
                  <a:lnTo>
                    <a:pt x="91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20"/>
            <p:cNvSpPr/>
            <p:nvPr/>
          </p:nvSpPr>
          <p:spPr>
            <a:xfrm>
              <a:off x="6704800" y="490550"/>
              <a:ext cx="259883" cy="58366"/>
            </a:xfrm>
            <a:custGeom>
              <a:rect b="b" l="l" r="r" t="t"/>
              <a:pathLst>
                <a:path extrusionOk="0" h="919" w="4092">
                  <a:moveTo>
                    <a:pt x="0" y="1"/>
                  </a:moveTo>
                  <a:lnTo>
                    <a:pt x="0" y="919"/>
                  </a:lnTo>
                  <a:lnTo>
                    <a:pt x="4091" y="919"/>
                  </a:lnTo>
                  <a:lnTo>
                    <a:pt x="409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75" name="Google Shape;275;p20"/>
          <p:cNvGrpSpPr/>
          <p:nvPr/>
        </p:nvGrpSpPr>
        <p:grpSpPr>
          <a:xfrm flipH="1" rot="10800000">
            <a:off x="8933585" y="3693483"/>
            <a:ext cx="160920" cy="161339"/>
            <a:chOff x="6704800" y="389825"/>
            <a:chExt cx="259883" cy="260518"/>
          </a:xfrm>
        </p:grpSpPr>
        <p:sp>
          <p:nvSpPr>
            <p:cNvPr id="276" name="Google Shape;276;p20"/>
            <p:cNvSpPr/>
            <p:nvPr/>
          </p:nvSpPr>
          <p:spPr>
            <a:xfrm>
              <a:off x="6805588" y="389825"/>
              <a:ext cx="58302" cy="260518"/>
            </a:xfrm>
            <a:custGeom>
              <a:rect b="b" l="l" r="r" t="t"/>
              <a:pathLst>
                <a:path extrusionOk="0" h="4102" w="918">
                  <a:moveTo>
                    <a:pt x="0" y="1"/>
                  </a:moveTo>
                  <a:lnTo>
                    <a:pt x="0" y="4102"/>
                  </a:lnTo>
                  <a:lnTo>
                    <a:pt x="917" y="4102"/>
                  </a:lnTo>
                  <a:lnTo>
                    <a:pt x="91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20"/>
            <p:cNvSpPr/>
            <p:nvPr/>
          </p:nvSpPr>
          <p:spPr>
            <a:xfrm>
              <a:off x="6704800" y="490550"/>
              <a:ext cx="259883" cy="58366"/>
            </a:xfrm>
            <a:custGeom>
              <a:rect b="b" l="l" r="r" t="t"/>
              <a:pathLst>
                <a:path extrusionOk="0" h="919" w="4092">
                  <a:moveTo>
                    <a:pt x="0" y="1"/>
                  </a:moveTo>
                  <a:lnTo>
                    <a:pt x="0" y="919"/>
                  </a:lnTo>
                  <a:lnTo>
                    <a:pt x="4091" y="919"/>
                  </a:lnTo>
                  <a:lnTo>
                    <a:pt x="409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78" name="Google Shape;278;p20"/>
          <p:cNvSpPr/>
          <p:nvPr/>
        </p:nvSpPr>
        <p:spPr>
          <a:xfrm>
            <a:off x="475200" y="482400"/>
            <a:ext cx="8193600" cy="4178700"/>
          </a:xfrm>
          <a:prstGeom prst="roundRect">
            <a:avLst>
              <a:gd fmla="val 3708" name="adj"/>
            </a:avLst>
          </a:prstGeom>
          <a:solidFill>
            <a:schemeClr val="lt1"/>
          </a:solidFill>
          <a:ln>
            <a:noFill/>
          </a:ln>
          <a:effectLst>
            <a:outerShdw blurRad="57150" rotWithShape="0" algn="bl" dir="4200000" dist="19050">
              <a:schemeClr val="dk1">
                <a:alpha val="3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20"/>
          <p:cNvSpPr txBox="1"/>
          <p:nvPr>
            <p:ph type="title"/>
          </p:nvPr>
        </p:nvSpPr>
        <p:spPr>
          <a:xfrm>
            <a:off x="1969250" y="1837500"/>
            <a:ext cx="5205300" cy="14685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4800"/>
              <a:buNone/>
              <a:defRPr sz="60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280" name="Shape 280"/>
        <p:cNvGrpSpPr/>
        <p:nvPr/>
      </p:nvGrpSpPr>
      <p:grpSpPr>
        <a:xfrm>
          <a:off x="0" y="0"/>
          <a:ext cx="0" cy="0"/>
          <a:chOff x="0" y="0"/>
          <a:chExt cx="0" cy="0"/>
        </a:xfrm>
      </p:grpSpPr>
      <p:sp>
        <p:nvSpPr>
          <p:cNvPr id="281" name="Google Shape;281;p21"/>
          <p:cNvSpPr/>
          <p:nvPr/>
        </p:nvSpPr>
        <p:spPr>
          <a:xfrm>
            <a:off x="6612050" y="-702171"/>
            <a:ext cx="2974109" cy="2483151"/>
          </a:xfrm>
          <a:custGeom>
            <a:rect b="b" l="l" r="r" t="t"/>
            <a:pathLst>
              <a:path extrusionOk="0" h="9018" w="10801">
                <a:moveTo>
                  <a:pt x="7735" y="0"/>
                </a:moveTo>
                <a:cubicBezTo>
                  <a:pt x="6870" y="0"/>
                  <a:pt x="6008" y="322"/>
                  <a:pt x="5299" y="827"/>
                </a:cubicBezTo>
                <a:cubicBezTo>
                  <a:pt x="4698" y="1256"/>
                  <a:pt x="4194" y="1803"/>
                  <a:pt x="3561" y="2178"/>
                </a:cubicBezTo>
                <a:cubicBezTo>
                  <a:pt x="2896" y="2565"/>
                  <a:pt x="2113" y="2747"/>
                  <a:pt x="1523" y="3241"/>
                </a:cubicBezTo>
                <a:cubicBezTo>
                  <a:pt x="761" y="3906"/>
                  <a:pt x="0" y="6147"/>
                  <a:pt x="601" y="7102"/>
                </a:cubicBezTo>
                <a:cubicBezTo>
                  <a:pt x="997" y="7713"/>
                  <a:pt x="3679" y="8292"/>
                  <a:pt x="4494" y="8604"/>
                </a:cubicBezTo>
                <a:cubicBezTo>
                  <a:pt x="5140" y="8846"/>
                  <a:pt x="5862" y="9018"/>
                  <a:pt x="6554" y="9018"/>
                </a:cubicBezTo>
                <a:cubicBezTo>
                  <a:pt x="7240" y="9018"/>
                  <a:pt x="7896" y="8849"/>
                  <a:pt x="8420" y="8411"/>
                </a:cubicBezTo>
                <a:cubicBezTo>
                  <a:pt x="8839" y="8068"/>
                  <a:pt x="9117" y="7596"/>
                  <a:pt x="9364" y="7112"/>
                </a:cubicBezTo>
                <a:cubicBezTo>
                  <a:pt x="9836" y="6190"/>
                  <a:pt x="10211" y="5214"/>
                  <a:pt x="10479" y="4206"/>
                </a:cubicBezTo>
                <a:cubicBezTo>
                  <a:pt x="10672" y="3477"/>
                  <a:pt x="10801" y="2704"/>
                  <a:pt x="10586" y="1975"/>
                </a:cubicBezTo>
                <a:cubicBezTo>
                  <a:pt x="10286" y="967"/>
                  <a:pt x="9321" y="226"/>
                  <a:pt x="8281" y="44"/>
                </a:cubicBezTo>
                <a:cubicBezTo>
                  <a:pt x="8100" y="14"/>
                  <a:pt x="7917" y="0"/>
                  <a:pt x="7735"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82" name="Google Shape;282;p21"/>
          <p:cNvGrpSpPr/>
          <p:nvPr/>
        </p:nvGrpSpPr>
        <p:grpSpPr>
          <a:xfrm>
            <a:off x="170339" y="2146104"/>
            <a:ext cx="259900" cy="216223"/>
            <a:chOff x="3893825" y="3449700"/>
            <a:chExt cx="845204" cy="703164"/>
          </a:xfrm>
        </p:grpSpPr>
        <p:sp>
          <p:nvSpPr>
            <p:cNvPr id="283" name="Google Shape;283;p21"/>
            <p:cNvSpPr/>
            <p:nvPr/>
          </p:nvSpPr>
          <p:spPr>
            <a:xfrm>
              <a:off x="3893825" y="3449700"/>
              <a:ext cx="845204" cy="703164"/>
            </a:xfrm>
            <a:custGeom>
              <a:rect b="b" l="l" r="r" t="t"/>
              <a:pathLst>
                <a:path extrusionOk="0" h="10688" w="12847">
                  <a:moveTo>
                    <a:pt x="3537" y="1"/>
                  </a:moveTo>
                  <a:cubicBezTo>
                    <a:pt x="2189" y="1"/>
                    <a:pt x="921" y="1053"/>
                    <a:pt x="480" y="2363"/>
                  </a:cubicBezTo>
                  <a:cubicBezTo>
                    <a:pt x="1" y="3819"/>
                    <a:pt x="412" y="5464"/>
                    <a:pt x="1200" y="6782"/>
                  </a:cubicBezTo>
                  <a:cubicBezTo>
                    <a:pt x="2004" y="8101"/>
                    <a:pt x="3392" y="9831"/>
                    <a:pt x="5927" y="10687"/>
                  </a:cubicBezTo>
                  <a:cubicBezTo>
                    <a:pt x="7691" y="10447"/>
                    <a:pt x="10038" y="8906"/>
                    <a:pt x="11082" y="7759"/>
                  </a:cubicBezTo>
                  <a:cubicBezTo>
                    <a:pt x="12127" y="6628"/>
                    <a:pt x="12847" y="5103"/>
                    <a:pt x="12658" y="3562"/>
                  </a:cubicBezTo>
                  <a:cubicBezTo>
                    <a:pt x="12470" y="2038"/>
                    <a:pt x="11168" y="616"/>
                    <a:pt x="9627" y="599"/>
                  </a:cubicBezTo>
                  <a:cubicBezTo>
                    <a:pt x="8718" y="599"/>
                    <a:pt x="7845" y="1079"/>
                    <a:pt x="7229" y="1746"/>
                  </a:cubicBezTo>
                  <a:cubicBezTo>
                    <a:pt x="6955" y="2038"/>
                    <a:pt x="6766" y="2260"/>
                    <a:pt x="6629" y="2466"/>
                  </a:cubicBezTo>
                  <a:cubicBezTo>
                    <a:pt x="6509" y="2226"/>
                    <a:pt x="6372" y="1986"/>
                    <a:pt x="6167" y="1643"/>
                  </a:cubicBezTo>
                  <a:cubicBezTo>
                    <a:pt x="5687" y="873"/>
                    <a:pt x="4934" y="222"/>
                    <a:pt x="4043" y="51"/>
                  </a:cubicBezTo>
                  <a:cubicBezTo>
                    <a:pt x="3874" y="17"/>
                    <a:pt x="3705" y="1"/>
                    <a:pt x="353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21"/>
            <p:cNvSpPr/>
            <p:nvPr/>
          </p:nvSpPr>
          <p:spPr>
            <a:xfrm>
              <a:off x="3926457" y="3670495"/>
              <a:ext cx="764085" cy="335858"/>
            </a:xfrm>
            <a:custGeom>
              <a:rect b="b" l="l" r="r" t="t"/>
              <a:pathLst>
                <a:path extrusionOk="0" h="5105" w="11614">
                  <a:moveTo>
                    <a:pt x="1" y="1799"/>
                  </a:moveTo>
                  <a:cubicBezTo>
                    <a:pt x="1" y="1816"/>
                    <a:pt x="19" y="1816"/>
                    <a:pt x="87" y="1816"/>
                  </a:cubicBezTo>
                  <a:cubicBezTo>
                    <a:pt x="19" y="1799"/>
                    <a:pt x="1" y="1799"/>
                    <a:pt x="1" y="1799"/>
                  </a:cubicBezTo>
                  <a:close/>
                  <a:moveTo>
                    <a:pt x="6715" y="0"/>
                  </a:moveTo>
                  <a:lnTo>
                    <a:pt x="6664" y="87"/>
                  </a:lnTo>
                  <a:cubicBezTo>
                    <a:pt x="6092" y="860"/>
                    <a:pt x="5569" y="1584"/>
                    <a:pt x="5081" y="2259"/>
                  </a:cubicBezTo>
                  <a:lnTo>
                    <a:pt x="5081" y="2259"/>
                  </a:lnTo>
                  <a:cubicBezTo>
                    <a:pt x="3584" y="2123"/>
                    <a:pt x="2309" y="2004"/>
                    <a:pt x="1405" y="1919"/>
                  </a:cubicBezTo>
                  <a:cubicBezTo>
                    <a:pt x="978" y="1884"/>
                    <a:pt x="617" y="1850"/>
                    <a:pt x="361" y="1834"/>
                  </a:cubicBezTo>
                  <a:cubicBezTo>
                    <a:pt x="258" y="1816"/>
                    <a:pt x="156" y="1816"/>
                    <a:pt x="87" y="1816"/>
                  </a:cubicBezTo>
                  <a:cubicBezTo>
                    <a:pt x="156" y="1834"/>
                    <a:pt x="241" y="1850"/>
                    <a:pt x="361" y="1850"/>
                  </a:cubicBezTo>
                  <a:cubicBezTo>
                    <a:pt x="617" y="1884"/>
                    <a:pt x="960" y="1919"/>
                    <a:pt x="1405" y="1971"/>
                  </a:cubicBezTo>
                  <a:cubicBezTo>
                    <a:pt x="2314" y="2073"/>
                    <a:pt x="3581" y="2210"/>
                    <a:pt x="5089" y="2364"/>
                  </a:cubicBezTo>
                  <a:lnTo>
                    <a:pt x="5123" y="2364"/>
                  </a:lnTo>
                  <a:lnTo>
                    <a:pt x="5139" y="2347"/>
                  </a:lnTo>
                  <a:cubicBezTo>
                    <a:pt x="5602" y="1687"/>
                    <a:pt x="6128" y="978"/>
                    <a:pt x="6672" y="221"/>
                  </a:cubicBezTo>
                  <a:lnTo>
                    <a:pt x="6672" y="221"/>
                  </a:lnTo>
                  <a:cubicBezTo>
                    <a:pt x="6764" y="581"/>
                    <a:pt x="6844" y="944"/>
                    <a:pt x="6938" y="1320"/>
                  </a:cubicBezTo>
                  <a:cubicBezTo>
                    <a:pt x="7247" y="2621"/>
                    <a:pt x="7555" y="3855"/>
                    <a:pt x="7811" y="4967"/>
                  </a:cubicBezTo>
                  <a:lnTo>
                    <a:pt x="7845" y="5104"/>
                  </a:lnTo>
                  <a:lnTo>
                    <a:pt x="7898" y="4967"/>
                  </a:lnTo>
                  <a:cubicBezTo>
                    <a:pt x="8219" y="4137"/>
                    <a:pt x="8509" y="3372"/>
                    <a:pt x="8763" y="2709"/>
                  </a:cubicBezTo>
                  <a:lnTo>
                    <a:pt x="8763" y="2709"/>
                  </a:lnTo>
                  <a:cubicBezTo>
                    <a:pt x="9625" y="2794"/>
                    <a:pt x="10335" y="2862"/>
                    <a:pt x="10844" y="2912"/>
                  </a:cubicBezTo>
                  <a:cubicBezTo>
                    <a:pt x="11083" y="2930"/>
                    <a:pt x="11271" y="2946"/>
                    <a:pt x="11408" y="2946"/>
                  </a:cubicBezTo>
                  <a:cubicBezTo>
                    <a:pt x="11460" y="2964"/>
                    <a:pt x="11511" y="2964"/>
                    <a:pt x="11563" y="2964"/>
                  </a:cubicBezTo>
                  <a:lnTo>
                    <a:pt x="11614" y="2964"/>
                  </a:lnTo>
                  <a:cubicBezTo>
                    <a:pt x="11614" y="2964"/>
                    <a:pt x="11597" y="2964"/>
                    <a:pt x="11563" y="2946"/>
                  </a:cubicBezTo>
                  <a:cubicBezTo>
                    <a:pt x="11511" y="2946"/>
                    <a:pt x="11460" y="2946"/>
                    <a:pt x="11408" y="2930"/>
                  </a:cubicBezTo>
                  <a:cubicBezTo>
                    <a:pt x="11271" y="2912"/>
                    <a:pt x="11083" y="2896"/>
                    <a:pt x="10844" y="2861"/>
                  </a:cubicBezTo>
                  <a:cubicBezTo>
                    <a:pt x="10330" y="2809"/>
                    <a:pt x="9627" y="2741"/>
                    <a:pt x="8736" y="2638"/>
                  </a:cubicBezTo>
                  <a:lnTo>
                    <a:pt x="8720" y="2638"/>
                  </a:lnTo>
                  <a:lnTo>
                    <a:pt x="8702" y="2656"/>
                  </a:lnTo>
                  <a:cubicBezTo>
                    <a:pt x="8459" y="3287"/>
                    <a:pt x="8185" y="4012"/>
                    <a:pt x="7866" y="4799"/>
                  </a:cubicBezTo>
                  <a:lnTo>
                    <a:pt x="7866" y="4799"/>
                  </a:lnTo>
                  <a:cubicBezTo>
                    <a:pt x="7616" y="3735"/>
                    <a:pt x="7336" y="2534"/>
                    <a:pt x="7023" y="1285"/>
                  </a:cubicBezTo>
                  <a:cubicBezTo>
                    <a:pt x="6938" y="891"/>
                    <a:pt x="6836" y="480"/>
                    <a:pt x="6749" y="103"/>
                  </a:cubicBezTo>
                  <a:lnTo>
                    <a:pt x="6715" y="0"/>
                  </a:ln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5" name="Google Shape;285;p21"/>
          <p:cNvSpPr/>
          <p:nvPr/>
        </p:nvSpPr>
        <p:spPr>
          <a:xfrm rot="-1536787">
            <a:off x="4516272" y="4917140"/>
            <a:ext cx="423899" cy="309707"/>
          </a:xfrm>
          <a:custGeom>
            <a:rect b="b" l="l" r="r" t="t"/>
            <a:pathLst>
              <a:path extrusionOk="0" h="4891" w="6694">
                <a:moveTo>
                  <a:pt x="3911" y="1976"/>
                </a:moveTo>
                <a:cubicBezTo>
                  <a:pt x="3913" y="1976"/>
                  <a:pt x="3914" y="1977"/>
                  <a:pt x="3915" y="1978"/>
                </a:cubicBezTo>
                <a:cubicBezTo>
                  <a:pt x="3927" y="1978"/>
                  <a:pt x="3927" y="2000"/>
                  <a:pt x="3915" y="2021"/>
                </a:cubicBezTo>
                <a:cubicBezTo>
                  <a:pt x="3894" y="2183"/>
                  <a:pt x="3884" y="2290"/>
                  <a:pt x="3894" y="2300"/>
                </a:cubicBezTo>
                <a:cubicBezTo>
                  <a:pt x="3905" y="2311"/>
                  <a:pt x="3905" y="2322"/>
                  <a:pt x="3905" y="2322"/>
                </a:cubicBezTo>
                <a:lnTo>
                  <a:pt x="3905" y="2429"/>
                </a:lnTo>
                <a:cubicBezTo>
                  <a:pt x="3915" y="2493"/>
                  <a:pt x="3905" y="2558"/>
                  <a:pt x="3905" y="2590"/>
                </a:cubicBezTo>
                <a:cubicBezTo>
                  <a:pt x="3894" y="2622"/>
                  <a:pt x="3894" y="2665"/>
                  <a:pt x="3894" y="2676"/>
                </a:cubicBezTo>
                <a:cubicBezTo>
                  <a:pt x="3905" y="2697"/>
                  <a:pt x="3905" y="2697"/>
                  <a:pt x="3884" y="2708"/>
                </a:cubicBezTo>
                <a:cubicBezTo>
                  <a:pt x="3851" y="2708"/>
                  <a:pt x="3851" y="2719"/>
                  <a:pt x="3862" y="2826"/>
                </a:cubicBezTo>
                <a:lnTo>
                  <a:pt x="3862" y="2933"/>
                </a:lnTo>
                <a:cubicBezTo>
                  <a:pt x="3851" y="2955"/>
                  <a:pt x="3851" y="2976"/>
                  <a:pt x="3851" y="2987"/>
                </a:cubicBezTo>
                <a:cubicBezTo>
                  <a:pt x="3851" y="2998"/>
                  <a:pt x="3851" y="3008"/>
                  <a:pt x="3830" y="3019"/>
                </a:cubicBezTo>
                <a:cubicBezTo>
                  <a:pt x="3819" y="3030"/>
                  <a:pt x="3819" y="3051"/>
                  <a:pt x="3808" y="3148"/>
                </a:cubicBezTo>
                <a:cubicBezTo>
                  <a:pt x="3808" y="3223"/>
                  <a:pt x="3798" y="3255"/>
                  <a:pt x="3787" y="3266"/>
                </a:cubicBezTo>
                <a:cubicBezTo>
                  <a:pt x="3776" y="3277"/>
                  <a:pt x="3744" y="3351"/>
                  <a:pt x="3733" y="3427"/>
                </a:cubicBezTo>
                <a:cubicBezTo>
                  <a:pt x="3722" y="3470"/>
                  <a:pt x="3722" y="3480"/>
                  <a:pt x="3701" y="3480"/>
                </a:cubicBezTo>
                <a:cubicBezTo>
                  <a:pt x="3695" y="3483"/>
                  <a:pt x="3690" y="3484"/>
                  <a:pt x="3685" y="3484"/>
                </a:cubicBezTo>
                <a:cubicBezTo>
                  <a:pt x="3669" y="3484"/>
                  <a:pt x="3653" y="3472"/>
                  <a:pt x="3637" y="3448"/>
                </a:cubicBezTo>
                <a:cubicBezTo>
                  <a:pt x="3605" y="3416"/>
                  <a:pt x="3594" y="3394"/>
                  <a:pt x="3583" y="3298"/>
                </a:cubicBezTo>
                <a:cubicBezTo>
                  <a:pt x="3572" y="3191"/>
                  <a:pt x="3583" y="3148"/>
                  <a:pt x="3615" y="3126"/>
                </a:cubicBezTo>
                <a:cubicBezTo>
                  <a:pt x="3637" y="3105"/>
                  <a:pt x="3637" y="3094"/>
                  <a:pt x="3626" y="3019"/>
                </a:cubicBezTo>
                <a:cubicBezTo>
                  <a:pt x="3615" y="2955"/>
                  <a:pt x="3626" y="2901"/>
                  <a:pt x="3626" y="2869"/>
                </a:cubicBezTo>
                <a:cubicBezTo>
                  <a:pt x="3637" y="2836"/>
                  <a:pt x="3637" y="2805"/>
                  <a:pt x="3637" y="2794"/>
                </a:cubicBezTo>
                <a:cubicBezTo>
                  <a:pt x="3637" y="2783"/>
                  <a:pt x="3648" y="2729"/>
                  <a:pt x="3669" y="2665"/>
                </a:cubicBezTo>
                <a:cubicBezTo>
                  <a:pt x="3701" y="2600"/>
                  <a:pt x="3712" y="2547"/>
                  <a:pt x="3701" y="2536"/>
                </a:cubicBezTo>
                <a:cubicBezTo>
                  <a:pt x="3701" y="2526"/>
                  <a:pt x="3701" y="2515"/>
                  <a:pt x="3712" y="2515"/>
                </a:cubicBezTo>
                <a:cubicBezTo>
                  <a:pt x="3722" y="2504"/>
                  <a:pt x="3733" y="2493"/>
                  <a:pt x="3733" y="2461"/>
                </a:cubicBezTo>
                <a:cubicBezTo>
                  <a:pt x="3733" y="2429"/>
                  <a:pt x="3755" y="2386"/>
                  <a:pt x="3787" y="2311"/>
                </a:cubicBezTo>
                <a:cubicBezTo>
                  <a:pt x="3808" y="2257"/>
                  <a:pt x="3841" y="2171"/>
                  <a:pt x="3862" y="2118"/>
                </a:cubicBezTo>
                <a:cubicBezTo>
                  <a:pt x="3890" y="2007"/>
                  <a:pt x="3902" y="1976"/>
                  <a:pt x="3911" y="1976"/>
                </a:cubicBezTo>
                <a:close/>
                <a:moveTo>
                  <a:pt x="2047" y="1571"/>
                </a:moveTo>
                <a:cubicBezTo>
                  <a:pt x="2066" y="1571"/>
                  <a:pt x="2091" y="1609"/>
                  <a:pt x="2125" y="1689"/>
                </a:cubicBezTo>
                <a:cubicBezTo>
                  <a:pt x="2156" y="1785"/>
                  <a:pt x="2167" y="1861"/>
                  <a:pt x="2146" y="1914"/>
                </a:cubicBezTo>
                <a:cubicBezTo>
                  <a:pt x="2146" y="1925"/>
                  <a:pt x="2146" y="1990"/>
                  <a:pt x="2156" y="2064"/>
                </a:cubicBezTo>
                <a:cubicBezTo>
                  <a:pt x="2167" y="2140"/>
                  <a:pt x="2167" y="2214"/>
                  <a:pt x="2167" y="2225"/>
                </a:cubicBezTo>
                <a:cubicBezTo>
                  <a:pt x="2156" y="2247"/>
                  <a:pt x="2167" y="2290"/>
                  <a:pt x="2167" y="2343"/>
                </a:cubicBezTo>
                <a:cubicBezTo>
                  <a:pt x="2178" y="2386"/>
                  <a:pt x="2178" y="2450"/>
                  <a:pt x="2178" y="2472"/>
                </a:cubicBezTo>
                <a:cubicBezTo>
                  <a:pt x="2178" y="2504"/>
                  <a:pt x="2189" y="2558"/>
                  <a:pt x="2189" y="2579"/>
                </a:cubicBezTo>
                <a:cubicBezTo>
                  <a:pt x="2210" y="2655"/>
                  <a:pt x="2199" y="2697"/>
                  <a:pt x="2178" y="2708"/>
                </a:cubicBezTo>
                <a:cubicBezTo>
                  <a:pt x="2167" y="2719"/>
                  <a:pt x="2167" y="2729"/>
                  <a:pt x="2167" y="2762"/>
                </a:cubicBezTo>
                <a:lnTo>
                  <a:pt x="2167" y="2891"/>
                </a:lnTo>
                <a:cubicBezTo>
                  <a:pt x="2156" y="2933"/>
                  <a:pt x="2156" y="2976"/>
                  <a:pt x="2167" y="2987"/>
                </a:cubicBezTo>
                <a:cubicBezTo>
                  <a:pt x="2167" y="3008"/>
                  <a:pt x="2156" y="3126"/>
                  <a:pt x="2135" y="3158"/>
                </a:cubicBezTo>
                <a:cubicBezTo>
                  <a:pt x="2125" y="3180"/>
                  <a:pt x="2125" y="3277"/>
                  <a:pt x="2135" y="3341"/>
                </a:cubicBezTo>
                <a:lnTo>
                  <a:pt x="2135" y="3437"/>
                </a:lnTo>
                <a:cubicBezTo>
                  <a:pt x="2125" y="3480"/>
                  <a:pt x="2113" y="3523"/>
                  <a:pt x="2113" y="3544"/>
                </a:cubicBezTo>
                <a:cubicBezTo>
                  <a:pt x="2113" y="3556"/>
                  <a:pt x="2103" y="3620"/>
                  <a:pt x="2092" y="3673"/>
                </a:cubicBezTo>
                <a:cubicBezTo>
                  <a:pt x="2070" y="3737"/>
                  <a:pt x="2060" y="3792"/>
                  <a:pt x="2060" y="3856"/>
                </a:cubicBezTo>
                <a:cubicBezTo>
                  <a:pt x="2060" y="3931"/>
                  <a:pt x="2049" y="3942"/>
                  <a:pt x="2028" y="3995"/>
                </a:cubicBezTo>
                <a:cubicBezTo>
                  <a:pt x="1985" y="4059"/>
                  <a:pt x="1963" y="4135"/>
                  <a:pt x="1974" y="4156"/>
                </a:cubicBezTo>
                <a:cubicBezTo>
                  <a:pt x="1974" y="4167"/>
                  <a:pt x="1974" y="4188"/>
                  <a:pt x="1963" y="4199"/>
                </a:cubicBezTo>
                <a:cubicBezTo>
                  <a:pt x="1931" y="4242"/>
                  <a:pt x="1867" y="4381"/>
                  <a:pt x="1824" y="4467"/>
                </a:cubicBezTo>
                <a:lnTo>
                  <a:pt x="1792" y="4531"/>
                </a:lnTo>
                <a:lnTo>
                  <a:pt x="1738" y="4553"/>
                </a:lnTo>
                <a:cubicBezTo>
                  <a:pt x="1720" y="4555"/>
                  <a:pt x="1705" y="4557"/>
                  <a:pt x="1692" y="4557"/>
                </a:cubicBezTo>
                <a:cubicBezTo>
                  <a:pt x="1649" y="4557"/>
                  <a:pt x="1628" y="4542"/>
                  <a:pt x="1620" y="4510"/>
                </a:cubicBezTo>
                <a:cubicBezTo>
                  <a:pt x="1620" y="4488"/>
                  <a:pt x="1599" y="4424"/>
                  <a:pt x="1577" y="4371"/>
                </a:cubicBezTo>
                <a:cubicBezTo>
                  <a:pt x="1534" y="4274"/>
                  <a:pt x="1524" y="4231"/>
                  <a:pt x="1513" y="4081"/>
                </a:cubicBezTo>
                <a:lnTo>
                  <a:pt x="1491" y="3909"/>
                </a:lnTo>
                <a:cubicBezTo>
                  <a:pt x="1481" y="3909"/>
                  <a:pt x="1481" y="3888"/>
                  <a:pt x="1481" y="3866"/>
                </a:cubicBezTo>
                <a:cubicBezTo>
                  <a:pt x="1481" y="3845"/>
                  <a:pt x="1470" y="3802"/>
                  <a:pt x="1470" y="3770"/>
                </a:cubicBezTo>
                <a:cubicBezTo>
                  <a:pt x="1460" y="3716"/>
                  <a:pt x="1460" y="3684"/>
                  <a:pt x="1470" y="3663"/>
                </a:cubicBezTo>
                <a:cubicBezTo>
                  <a:pt x="1470" y="3641"/>
                  <a:pt x="1481" y="3609"/>
                  <a:pt x="1481" y="3587"/>
                </a:cubicBezTo>
                <a:cubicBezTo>
                  <a:pt x="1481" y="3566"/>
                  <a:pt x="1481" y="3523"/>
                  <a:pt x="1491" y="3501"/>
                </a:cubicBezTo>
                <a:cubicBezTo>
                  <a:pt x="1502" y="3448"/>
                  <a:pt x="1513" y="3330"/>
                  <a:pt x="1513" y="3234"/>
                </a:cubicBezTo>
                <a:cubicBezTo>
                  <a:pt x="1513" y="3191"/>
                  <a:pt x="1524" y="3148"/>
                  <a:pt x="1545" y="3072"/>
                </a:cubicBezTo>
                <a:cubicBezTo>
                  <a:pt x="1577" y="2998"/>
                  <a:pt x="1577" y="2976"/>
                  <a:pt x="1567" y="2955"/>
                </a:cubicBezTo>
                <a:cubicBezTo>
                  <a:pt x="1556" y="2933"/>
                  <a:pt x="1577" y="2772"/>
                  <a:pt x="1599" y="2697"/>
                </a:cubicBezTo>
                <a:cubicBezTo>
                  <a:pt x="1610" y="2676"/>
                  <a:pt x="1653" y="2569"/>
                  <a:pt x="1674" y="2483"/>
                </a:cubicBezTo>
                <a:cubicBezTo>
                  <a:pt x="1717" y="2354"/>
                  <a:pt x="1727" y="2311"/>
                  <a:pt x="1727" y="2300"/>
                </a:cubicBezTo>
                <a:cubicBezTo>
                  <a:pt x="1717" y="2279"/>
                  <a:pt x="1717" y="2268"/>
                  <a:pt x="1738" y="2225"/>
                </a:cubicBezTo>
                <a:cubicBezTo>
                  <a:pt x="1760" y="2193"/>
                  <a:pt x="1770" y="2150"/>
                  <a:pt x="1792" y="2097"/>
                </a:cubicBezTo>
                <a:cubicBezTo>
                  <a:pt x="1792" y="2043"/>
                  <a:pt x="1813" y="1990"/>
                  <a:pt x="1835" y="1957"/>
                </a:cubicBezTo>
                <a:cubicBezTo>
                  <a:pt x="1846" y="1925"/>
                  <a:pt x="1856" y="1893"/>
                  <a:pt x="1867" y="1893"/>
                </a:cubicBezTo>
                <a:cubicBezTo>
                  <a:pt x="1867" y="1882"/>
                  <a:pt x="1877" y="1839"/>
                  <a:pt x="1889" y="1807"/>
                </a:cubicBezTo>
                <a:cubicBezTo>
                  <a:pt x="1910" y="1732"/>
                  <a:pt x="1910" y="1721"/>
                  <a:pt x="1953" y="1678"/>
                </a:cubicBezTo>
                <a:cubicBezTo>
                  <a:pt x="1985" y="1657"/>
                  <a:pt x="2006" y="1625"/>
                  <a:pt x="2017" y="1614"/>
                </a:cubicBezTo>
                <a:cubicBezTo>
                  <a:pt x="2025" y="1585"/>
                  <a:pt x="2035" y="1571"/>
                  <a:pt x="2047" y="1571"/>
                </a:cubicBezTo>
                <a:close/>
                <a:moveTo>
                  <a:pt x="3502" y="0"/>
                </a:moveTo>
                <a:cubicBezTo>
                  <a:pt x="3483" y="0"/>
                  <a:pt x="3452" y="8"/>
                  <a:pt x="3422" y="16"/>
                </a:cubicBezTo>
                <a:cubicBezTo>
                  <a:pt x="3369" y="26"/>
                  <a:pt x="3326" y="26"/>
                  <a:pt x="3315" y="26"/>
                </a:cubicBezTo>
                <a:cubicBezTo>
                  <a:pt x="3309" y="23"/>
                  <a:pt x="3303" y="22"/>
                  <a:pt x="3295" y="22"/>
                </a:cubicBezTo>
                <a:cubicBezTo>
                  <a:pt x="3275" y="22"/>
                  <a:pt x="3247" y="32"/>
                  <a:pt x="3207" y="48"/>
                </a:cubicBezTo>
                <a:cubicBezTo>
                  <a:pt x="3165" y="69"/>
                  <a:pt x="3111" y="91"/>
                  <a:pt x="3079" y="102"/>
                </a:cubicBezTo>
                <a:cubicBezTo>
                  <a:pt x="3047" y="102"/>
                  <a:pt x="3026" y="112"/>
                  <a:pt x="3014" y="133"/>
                </a:cubicBezTo>
                <a:cubicBezTo>
                  <a:pt x="3001" y="154"/>
                  <a:pt x="2996" y="162"/>
                  <a:pt x="2989" y="162"/>
                </a:cubicBezTo>
                <a:cubicBezTo>
                  <a:pt x="2984" y="162"/>
                  <a:pt x="2979" y="159"/>
                  <a:pt x="2971" y="155"/>
                </a:cubicBezTo>
                <a:cubicBezTo>
                  <a:pt x="2961" y="148"/>
                  <a:pt x="2954" y="145"/>
                  <a:pt x="2945" y="145"/>
                </a:cubicBezTo>
                <a:cubicBezTo>
                  <a:pt x="2926" y="145"/>
                  <a:pt x="2905" y="161"/>
                  <a:pt x="2854" y="198"/>
                </a:cubicBezTo>
                <a:cubicBezTo>
                  <a:pt x="2832" y="219"/>
                  <a:pt x="2778" y="252"/>
                  <a:pt x="2757" y="252"/>
                </a:cubicBezTo>
                <a:cubicBezTo>
                  <a:pt x="2725" y="262"/>
                  <a:pt x="2693" y="284"/>
                  <a:pt x="2671" y="305"/>
                </a:cubicBezTo>
                <a:cubicBezTo>
                  <a:pt x="2661" y="327"/>
                  <a:pt x="2618" y="359"/>
                  <a:pt x="2596" y="381"/>
                </a:cubicBezTo>
                <a:cubicBezTo>
                  <a:pt x="2564" y="391"/>
                  <a:pt x="2532" y="412"/>
                  <a:pt x="2532" y="423"/>
                </a:cubicBezTo>
                <a:cubicBezTo>
                  <a:pt x="2532" y="423"/>
                  <a:pt x="2511" y="434"/>
                  <a:pt x="2489" y="434"/>
                </a:cubicBezTo>
                <a:cubicBezTo>
                  <a:pt x="2468" y="445"/>
                  <a:pt x="2446" y="455"/>
                  <a:pt x="2425" y="488"/>
                </a:cubicBezTo>
                <a:cubicBezTo>
                  <a:pt x="2403" y="520"/>
                  <a:pt x="2361" y="552"/>
                  <a:pt x="2339" y="562"/>
                </a:cubicBezTo>
                <a:cubicBezTo>
                  <a:pt x="2318" y="574"/>
                  <a:pt x="2296" y="595"/>
                  <a:pt x="2285" y="605"/>
                </a:cubicBezTo>
                <a:cubicBezTo>
                  <a:pt x="2285" y="638"/>
                  <a:pt x="2199" y="724"/>
                  <a:pt x="2125" y="798"/>
                </a:cubicBezTo>
                <a:cubicBezTo>
                  <a:pt x="2081" y="835"/>
                  <a:pt x="2067" y="852"/>
                  <a:pt x="2055" y="852"/>
                </a:cubicBezTo>
                <a:cubicBezTo>
                  <a:pt x="2050" y="852"/>
                  <a:pt x="2046" y="848"/>
                  <a:pt x="2039" y="841"/>
                </a:cubicBezTo>
                <a:cubicBezTo>
                  <a:pt x="2039" y="831"/>
                  <a:pt x="2028" y="820"/>
                  <a:pt x="2039" y="810"/>
                </a:cubicBezTo>
                <a:cubicBezTo>
                  <a:pt x="2039" y="777"/>
                  <a:pt x="2028" y="767"/>
                  <a:pt x="1963" y="745"/>
                </a:cubicBezTo>
                <a:cubicBezTo>
                  <a:pt x="1931" y="734"/>
                  <a:pt x="1899" y="713"/>
                  <a:pt x="1877" y="681"/>
                </a:cubicBezTo>
                <a:cubicBezTo>
                  <a:pt x="1846" y="648"/>
                  <a:pt x="1835" y="648"/>
                  <a:pt x="1781" y="638"/>
                </a:cubicBezTo>
                <a:cubicBezTo>
                  <a:pt x="1749" y="627"/>
                  <a:pt x="1684" y="605"/>
                  <a:pt x="1641" y="595"/>
                </a:cubicBezTo>
                <a:lnTo>
                  <a:pt x="1556" y="552"/>
                </a:lnTo>
                <a:lnTo>
                  <a:pt x="1460" y="584"/>
                </a:lnTo>
                <a:cubicBezTo>
                  <a:pt x="1405" y="595"/>
                  <a:pt x="1352" y="627"/>
                  <a:pt x="1331" y="638"/>
                </a:cubicBezTo>
                <a:cubicBezTo>
                  <a:pt x="1320" y="648"/>
                  <a:pt x="1298" y="659"/>
                  <a:pt x="1288" y="659"/>
                </a:cubicBezTo>
                <a:cubicBezTo>
                  <a:pt x="1277" y="659"/>
                  <a:pt x="1266" y="659"/>
                  <a:pt x="1255" y="670"/>
                </a:cubicBezTo>
                <a:cubicBezTo>
                  <a:pt x="1245" y="681"/>
                  <a:pt x="1224" y="681"/>
                  <a:pt x="1224" y="681"/>
                </a:cubicBezTo>
                <a:cubicBezTo>
                  <a:pt x="1212" y="681"/>
                  <a:pt x="1202" y="681"/>
                  <a:pt x="1181" y="691"/>
                </a:cubicBezTo>
                <a:cubicBezTo>
                  <a:pt x="1173" y="691"/>
                  <a:pt x="1161" y="696"/>
                  <a:pt x="1154" y="696"/>
                </a:cubicBezTo>
                <a:cubicBezTo>
                  <a:pt x="1150" y="696"/>
                  <a:pt x="1148" y="695"/>
                  <a:pt x="1148" y="691"/>
                </a:cubicBezTo>
                <a:cubicBezTo>
                  <a:pt x="1138" y="691"/>
                  <a:pt x="1116" y="713"/>
                  <a:pt x="1084" y="734"/>
                </a:cubicBezTo>
                <a:cubicBezTo>
                  <a:pt x="1052" y="745"/>
                  <a:pt x="1009" y="777"/>
                  <a:pt x="988" y="788"/>
                </a:cubicBezTo>
                <a:cubicBezTo>
                  <a:pt x="955" y="810"/>
                  <a:pt x="945" y="831"/>
                  <a:pt x="933" y="853"/>
                </a:cubicBezTo>
                <a:cubicBezTo>
                  <a:pt x="923" y="874"/>
                  <a:pt x="912" y="895"/>
                  <a:pt x="880" y="906"/>
                </a:cubicBezTo>
                <a:cubicBezTo>
                  <a:pt x="826" y="949"/>
                  <a:pt x="794" y="992"/>
                  <a:pt x="773" y="1046"/>
                </a:cubicBezTo>
                <a:cubicBezTo>
                  <a:pt x="762" y="1077"/>
                  <a:pt x="730" y="1131"/>
                  <a:pt x="719" y="1163"/>
                </a:cubicBezTo>
                <a:cubicBezTo>
                  <a:pt x="698" y="1196"/>
                  <a:pt x="676" y="1239"/>
                  <a:pt x="676" y="1239"/>
                </a:cubicBezTo>
                <a:cubicBezTo>
                  <a:pt x="676" y="1260"/>
                  <a:pt x="666" y="1260"/>
                  <a:pt x="655" y="1270"/>
                </a:cubicBezTo>
                <a:cubicBezTo>
                  <a:pt x="623" y="1270"/>
                  <a:pt x="623" y="1282"/>
                  <a:pt x="612" y="1324"/>
                </a:cubicBezTo>
                <a:cubicBezTo>
                  <a:pt x="601" y="1399"/>
                  <a:pt x="580" y="1442"/>
                  <a:pt x="547" y="1475"/>
                </a:cubicBezTo>
                <a:cubicBezTo>
                  <a:pt x="526" y="1496"/>
                  <a:pt x="516" y="1506"/>
                  <a:pt x="526" y="1528"/>
                </a:cubicBezTo>
                <a:cubicBezTo>
                  <a:pt x="526" y="1549"/>
                  <a:pt x="516" y="1582"/>
                  <a:pt x="516" y="1614"/>
                </a:cubicBezTo>
                <a:cubicBezTo>
                  <a:pt x="504" y="1657"/>
                  <a:pt x="504" y="1668"/>
                  <a:pt x="473" y="1678"/>
                </a:cubicBezTo>
                <a:cubicBezTo>
                  <a:pt x="440" y="1689"/>
                  <a:pt x="440" y="1699"/>
                  <a:pt x="440" y="1742"/>
                </a:cubicBezTo>
                <a:cubicBezTo>
                  <a:pt x="430" y="1775"/>
                  <a:pt x="419" y="1796"/>
                  <a:pt x="397" y="1828"/>
                </a:cubicBezTo>
                <a:cubicBezTo>
                  <a:pt x="376" y="1871"/>
                  <a:pt x="376" y="1882"/>
                  <a:pt x="376" y="1925"/>
                </a:cubicBezTo>
                <a:cubicBezTo>
                  <a:pt x="387" y="1978"/>
                  <a:pt x="365" y="2032"/>
                  <a:pt x="311" y="2161"/>
                </a:cubicBezTo>
                <a:cubicBezTo>
                  <a:pt x="290" y="2204"/>
                  <a:pt x="280" y="2236"/>
                  <a:pt x="290" y="2247"/>
                </a:cubicBezTo>
                <a:cubicBezTo>
                  <a:pt x="290" y="2268"/>
                  <a:pt x="280" y="2311"/>
                  <a:pt x="258" y="2354"/>
                </a:cubicBezTo>
                <a:cubicBezTo>
                  <a:pt x="226" y="2407"/>
                  <a:pt x="226" y="2429"/>
                  <a:pt x="237" y="2450"/>
                </a:cubicBezTo>
                <a:cubicBezTo>
                  <a:pt x="247" y="2472"/>
                  <a:pt x="237" y="2526"/>
                  <a:pt x="215" y="2536"/>
                </a:cubicBezTo>
                <a:cubicBezTo>
                  <a:pt x="172" y="2558"/>
                  <a:pt x="118" y="2772"/>
                  <a:pt x="129" y="2848"/>
                </a:cubicBezTo>
                <a:cubicBezTo>
                  <a:pt x="140" y="2869"/>
                  <a:pt x="129" y="2869"/>
                  <a:pt x="118" y="2879"/>
                </a:cubicBezTo>
                <a:cubicBezTo>
                  <a:pt x="97" y="2891"/>
                  <a:pt x="87" y="2901"/>
                  <a:pt x="75" y="2944"/>
                </a:cubicBezTo>
                <a:cubicBezTo>
                  <a:pt x="75" y="2965"/>
                  <a:pt x="65" y="3008"/>
                  <a:pt x="65" y="3030"/>
                </a:cubicBezTo>
                <a:cubicBezTo>
                  <a:pt x="32" y="3105"/>
                  <a:pt x="32" y="3169"/>
                  <a:pt x="32" y="3169"/>
                </a:cubicBezTo>
                <a:cubicBezTo>
                  <a:pt x="54" y="3191"/>
                  <a:pt x="44" y="3266"/>
                  <a:pt x="22" y="3320"/>
                </a:cubicBezTo>
                <a:cubicBezTo>
                  <a:pt x="11" y="3351"/>
                  <a:pt x="1" y="3384"/>
                  <a:pt x="11" y="3416"/>
                </a:cubicBezTo>
                <a:lnTo>
                  <a:pt x="11" y="3513"/>
                </a:lnTo>
                <a:cubicBezTo>
                  <a:pt x="1" y="3577"/>
                  <a:pt x="1" y="3695"/>
                  <a:pt x="11" y="3716"/>
                </a:cubicBezTo>
                <a:cubicBezTo>
                  <a:pt x="11" y="3727"/>
                  <a:pt x="44" y="3749"/>
                  <a:pt x="65" y="3770"/>
                </a:cubicBezTo>
                <a:cubicBezTo>
                  <a:pt x="87" y="3780"/>
                  <a:pt x="118" y="3802"/>
                  <a:pt x="129" y="3813"/>
                </a:cubicBezTo>
                <a:cubicBezTo>
                  <a:pt x="132" y="3816"/>
                  <a:pt x="135" y="3817"/>
                  <a:pt x="138" y="3817"/>
                </a:cubicBezTo>
                <a:cubicBezTo>
                  <a:pt x="146" y="3817"/>
                  <a:pt x="157" y="3807"/>
                  <a:pt x="172" y="3792"/>
                </a:cubicBezTo>
                <a:cubicBezTo>
                  <a:pt x="194" y="3770"/>
                  <a:pt x="226" y="3759"/>
                  <a:pt x="237" y="3759"/>
                </a:cubicBezTo>
                <a:cubicBezTo>
                  <a:pt x="268" y="3759"/>
                  <a:pt x="268" y="3749"/>
                  <a:pt x="280" y="3727"/>
                </a:cubicBezTo>
                <a:cubicBezTo>
                  <a:pt x="280" y="3706"/>
                  <a:pt x="290" y="3663"/>
                  <a:pt x="290" y="3620"/>
                </a:cubicBezTo>
                <a:cubicBezTo>
                  <a:pt x="301" y="3587"/>
                  <a:pt x="311" y="3523"/>
                  <a:pt x="311" y="3480"/>
                </a:cubicBezTo>
                <a:cubicBezTo>
                  <a:pt x="311" y="3448"/>
                  <a:pt x="333" y="3384"/>
                  <a:pt x="344" y="3341"/>
                </a:cubicBezTo>
                <a:cubicBezTo>
                  <a:pt x="376" y="3212"/>
                  <a:pt x="408" y="3084"/>
                  <a:pt x="408" y="3019"/>
                </a:cubicBezTo>
                <a:cubicBezTo>
                  <a:pt x="408" y="2987"/>
                  <a:pt x="419" y="2955"/>
                  <a:pt x="430" y="2933"/>
                </a:cubicBezTo>
                <a:cubicBezTo>
                  <a:pt x="451" y="2891"/>
                  <a:pt x="483" y="2751"/>
                  <a:pt x="483" y="2665"/>
                </a:cubicBezTo>
                <a:cubicBezTo>
                  <a:pt x="483" y="2622"/>
                  <a:pt x="494" y="2600"/>
                  <a:pt x="504" y="2600"/>
                </a:cubicBezTo>
                <a:cubicBezTo>
                  <a:pt x="516" y="2590"/>
                  <a:pt x="516" y="2579"/>
                  <a:pt x="516" y="2558"/>
                </a:cubicBezTo>
                <a:cubicBezTo>
                  <a:pt x="526" y="2536"/>
                  <a:pt x="526" y="2515"/>
                  <a:pt x="623" y="2247"/>
                </a:cubicBezTo>
                <a:cubicBezTo>
                  <a:pt x="644" y="2183"/>
                  <a:pt x="655" y="2118"/>
                  <a:pt x="655" y="2107"/>
                </a:cubicBezTo>
                <a:cubicBezTo>
                  <a:pt x="655" y="2075"/>
                  <a:pt x="687" y="1990"/>
                  <a:pt x="719" y="1968"/>
                </a:cubicBezTo>
                <a:cubicBezTo>
                  <a:pt x="740" y="1957"/>
                  <a:pt x="773" y="1871"/>
                  <a:pt x="762" y="1807"/>
                </a:cubicBezTo>
                <a:cubicBezTo>
                  <a:pt x="762" y="1785"/>
                  <a:pt x="762" y="1742"/>
                  <a:pt x="773" y="1732"/>
                </a:cubicBezTo>
                <a:cubicBezTo>
                  <a:pt x="783" y="1699"/>
                  <a:pt x="848" y="1614"/>
                  <a:pt x="869" y="1592"/>
                </a:cubicBezTo>
                <a:cubicBezTo>
                  <a:pt x="880" y="1592"/>
                  <a:pt x="891" y="1560"/>
                  <a:pt x="902" y="1518"/>
                </a:cubicBezTo>
                <a:cubicBezTo>
                  <a:pt x="912" y="1475"/>
                  <a:pt x="923" y="1432"/>
                  <a:pt x="933" y="1432"/>
                </a:cubicBezTo>
                <a:cubicBezTo>
                  <a:pt x="955" y="1399"/>
                  <a:pt x="1041" y="1260"/>
                  <a:pt x="1052" y="1239"/>
                </a:cubicBezTo>
                <a:cubicBezTo>
                  <a:pt x="1052" y="1228"/>
                  <a:pt x="1084" y="1206"/>
                  <a:pt x="1105" y="1174"/>
                </a:cubicBezTo>
                <a:cubicBezTo>
                  <a:pt x="1148" y="1142"/>
                  <a:pt x="1202" y="1077"/>
                  <a:pt x="1202" y="1056"/>
                </a:cubicBezTo>
                <a:cubicBezTo>
                  <a:pt x="1202" y="1046"/>
                  <a:pt x="1212" y="1034"/>
                  <a:pt x="1224" y="1034"/>
                </a:cubicBezTo>
                <a:cubicBezTo>
                  <a:pt x="1255" y="1013"/>
                  <a:pt x="1320" y="949"/>
                  <a:pt x="1320" y="927"/>
                </a:cubicBezTo>
                <a:cubicBezTo>
                  <a:pt x="1320" y="910"/>
                  <a:pt x="1348" y="892"/>
                  <a:pt x="1376" y="892"/>
                </a:cubicBezTo>
                <a:cubicBezTo>
                  <a:pt x="1382" y="892"/>
                  <a:pt x="1389" y="893"/>
                  <a:pt x="1395" y="895"/>
                </a:cubicBezTo>
                <a:cubicBezTo>
                  <a:pt x="1400" y="901"/>
                  <a:pt x="1408" y="903"/>
                  <a:pt x="1420" y="903"/>
                </a:cubicBezTo>
                <a:cubicBezTo>
                  <a:pt x="1432" y="903"/>
                  <a:pt x="1448" y="901"/>
                  <a:pt x="1470" y="895"/>
                </a:cubicBezTo>
                <a:cubicBezTo>
                  <a:pt x="1485" y="893"/>
                  <a:pt x="1502" y="892"/>
                  <a:pt x="1520" y="892"/>
                </a:cubicBezTo>
                <a:cubicBezTo>
                  <a:pt x="1599" y="892"/>
                  <a:pt x="1688" y="912"/>
                  <a:pt x="1706" y="938"/>
                </a:cubicBezTo>
                <a:cubicBezTo>
                  <a:pt x="1706" y="949"/>
                  <a:pt x="1727" y="960"/>
                  <a:pt x="1738" y="970"/>
                </a:cubicBezTo>
                <a:cubicBezTo>
                  <a:pt x="1792" y="992"/>
                  <a:pt x="1877" y="1067"/>
                  <a:pt x="1899" y="1099"/>
                </a:cubicBezTo>
                <a:cubicBezTo>
                  <a:pt x="1910" y="1131"/>
                  <a:pt x="1910" y="1142"/>
                  <a:pt x="1889" y="1185"/>
                </a:cubicBezTo>
                <a:cubicBezTo>
                  <a:pt x="1867" y="1217"/>
                  <a:pt x="1846" y="1260"/>
                  <a:pt x="1835" y="1270"/>
                </a:cubicBezTo>
                <a:cubicBezTo>
                  <a:pt x="1824" y="1282"/>
                  <a:pt x="1813" y="1303"/>
                  <a:pt x="1803" y="1313"/>
                </a:cubicBezTo>
                <a:cubicBezTo>
                  <a:pt x="1792" y="1324"/>
                  <a:pt x="1781" y="1346"/>
                  <a:pt x="1770" y="1346"/>
                </a:cubicBezTo>
                <a:cubicBezTo>
                  <a:pt x="1749" y="1356"/>
                  <a:pt x="1738" y="1367"/>
                  <a:pt x="1738" y="1389"/>
                </a:cubicBezTo>
                <a:cubicBezTo>
                  <a:pt x="1738" y="1410"/>
                  <a:pt x="1717" y="1442"/>
                  <a:pt x="1695" y="1475"/>
                </a:cubicBezTo>
                <a:cubicBezTo>
                  <a:pt x="1641" y="1528"/>
                  <a:pt x="1631" y="1539"/>
                  <a:pt x="1663" y="1582"/>
                </a:cubicBezTo>
                <a:lnTo>
                  <a:pt x="1684" y="1625"/>
                </a:lnTo>
                <a:lnTo>
                  <a:pt x="1641" y="1635"/>
                </a:lnTo>
                <a:cubicBezTo>
                  <a:pt x="1610" y="1657"/>
                  <a:pt x="1610" y="1657"/>
                  <a:pt x="1610" y="1711"/>
                </a:cubicBezTo>
                <a:cubicBezTo>
                  <a:pt x="1599" y="1754"/>
                  <a:pt x="1599" y="1764"/>
                  <a:pt x="1545" y="1861"/>
                </a:cubicBezTo>
                <a:cubicBezTo>
                  <a:pt x="1524" y="1914"/>
                  <a:pt x="1470" y="2011"/>
                  <a:pt x="1448" y="2075"/>
                </a:cubicBezTo>
                <a:cubicBezTo>
                  <a:pt x="1405" y="2161"/>
                  <a:pt x="1395" y="2183"/>
                  <a:pt x="1405" y="2204"/>
                </a:cubicBezTo>
                <a:cubicBezTo>
                  <a:pt x="1417" y="2225"/>
                  <a:pt x="1405" y="2236"/>
                  <a:pt x="1395" y="2257"/>
                </a:cubicBezTo>
                <a:cubicBezTo>
                  <a:pt x="1341" y="2333"/>
                  <a:pt x="1331" y="2354"/>
                  <a:pt x="1341" y="2386"/>
                </a:cubicBezTo>
                <a:cubicBezTo>
                  <a:pt x="1352" y="2407"/>
                  <a:pt x="1341" y="2440"/>
                  <a:pt x="1298" y="2569"/>
                </a:cubicBezTo>
                <a:cubicBezTo>
                  <a:pt x="1288" y="2600"/>
                  <a:pt x="1277" y="2655"/>
                  <a:pt x="1288" y="2676"/>
                </a:cubicBezTo>
                <a:cubicBezTo>
                  <a:pt x="1288" y="2697"/>
                  <a:pt x="1277" y="2729"/>
                  <a:pt x="1277" y="2740"/>
                </a:cubicBezTo>
                <a:cubicBezTo>
                  <a:pt x="1266" y="2740"/>
                  <a:pt x="1266" y="2772"/>
                  <a:pt x="1266" y="2794"/>
                </a:cubicBezTo>
                <a:cubicBezTo>
                  <a:pt x="1277" y="2826"/>
                  <a:pt x="1266" y="2848"/>
                  <a:pt x="1255" y="2858"/>
                </a:cubicBezTo>
                <a:cubicBezTo>
                  <a:pt x="1245" y="2858"/>
                  <a:pt x="1245" y="2879"/>
                  <a:pt x="1245" y="2891"/>
                </a:cubicBezTo>
                <a:cubicBezTo>
                  <a:pt x="1245" y="2912"/>
                  <a:pt x="1224" y="2944"/>
                  <a:pt x="1202" y="2976"/>
                </a:cubicBezTo>
                <a:cubicBezTo>
                  <a:pt x="1169" y="3041"/>
                  <a:pt x="1169" y="3041"/>
                  <a:pt x="1191" y="3072"/>
                </a:cubicBezTo>
                <a:cubicBezTo>
                  <a:pt x="1202" y="3094"/>
                  <a:pt x="1202" y="3126"/>
                  <a:pt x="1191" y="3158"/>
                </a:cubicBezTo>
                <a:cubicBezTo>
                  <a:pt x="1169" y="3234"/>
                  <a:pt x="1159" y="3341"/>
                  <a:pt x="1159" y="3373"/>
                </a:cubicBezTo>
                <a:lnTo>
                  <a:pt x="1159" y="3427"/>
                </a:lnTo>
                <a:cubicBezTo>
                  <a:pt x="1138" y="3470"/>
                  <a:pt x="1138" y="3534"/>
                  <a:pt x="1159" y="3556"/>
                </a:cubicBezTo>
                <a:cubicBezTo>
                  <a:pt x="1181" y="3577"/>
                  <a:pt x="1181" y="3673"/>
                  <a:pt x="1159" y="3716"/>
                </a:cubicBezTo>
                <a:cubicBezTo>
                  <a:pt x="1138" y="3737"/>
                  <a:pt x="1138" y="3759"/>
                  <a:pt x="1148" y="3823"/>
                </a:cubicBezTo>
                <a:lnTo>
                  <a:pt x="1148" y="3909"/>
                </a:lnTo>
                <a:cubicBezTo>
                  <a:pt x="1138" y="3920"/>
                  <a:pt x="1138" y="3931"/>
                  <a:pt x="1138" y="3952"/>
                </a:cubicBezTo>
                <a:lnTo>
                  <a:pt x="1138" y="4038"/>
                </a:lnTo>
                <a:cubicBezTo>
                  <a:pt x="1138" y="4070"/>
                  <a:pt x="1138" y="4113"/>
                  <a:pt x="1148" y="4135"/>
                </a:cubicBezTo>
                <a:cubicBezTo>
                  <a:pt x="1148" y="4156"/>
                  <a:pt x="1159" y="4209"/>
                  <a:pt x="1159" y="4263"/>
                </a:cubicBezTo>
                <a:cubicBezTo>
                  <a:pt x="1169" y="4306"/>
                  <a:pt x="1181" y="4371"/>
                  <a:pt x="1202" y="4392"/>
                </a:cubicBezTo>
                <a:lnTo>
                  <a:pt x="1224" y="4457"/>
                </a:lnTo>
                <a:cubicBezTo>
                  <a:pt x="1224" y="4457"/>
                  <a:pt x="1234" y="4499"/>
                  <a:pt x="1255" y="4542"/>
                </a:cubicBezTo>
                <a:cubicBezTo>
                  <a:pt x="1277" y="4585"/>
                  <a:pt x="1288" y="4638"/>
                  <a:pt x="1298" y="4660"/>
                </a:cubicBezTo>
                <a:cubicBezTo>
                  <a:pt x="1298" y="4693"/>
                  <a:pt x="1309" y="4703"/>
                  <a:pt x="1352" y="4703"/>
                </a:cubicBezTo>
                <a:cubicBezTo>
                  <a:pt x="1384" y="4714"/>
                  <a:pt x="1395" y="4724"/>
                  <a:pt x="1395" y="4735"/>
                </a:cubicBezTo>
                <a:cubicBezTo>
                  <a:pt x="1395" y="4746"/>
                  <a:pt x="1405" y="4757"/>
                  <a:pt x="1427" y="4767"/>
                </a:cubicBezTo>
                <a:cubicBezTo>
                  <a:pt x="1448" y="4778"/>
                  <a:pt x="1481" y="4810"/>
                  <a:pt x="1481" y="4832"/>
                </a:cubicBezTo>
                <a:lnTo>
                  <a:pt x="1502" y="4864"/>
                </a:lnTo>
                <a:lnTo>
                  <a:pt x="1556" y="4853"/>
                </a:lnTo>
                <a:cubicBezTo>
                  <a:pt x="1599" y="4853"/>
                  <a:pt x="1631" y="4864"/>
                  <a:pt x="1653" y="4874"/>
                </a:cubicBezTo>
                <a:cubicBezTo>
                  <a:pt x="1663" y="4885"/>
                  <a:pt x="1674" y="4891"/>
                  <a:pt x="1687" y="4891"/>
                </a:cubicBezTo>
                <a:cubicBezTo>
                  <a:pt x="1701" y="4891"/>
                  <a:pt x="1717" y="4885"/>
                  <a:pt x="1738" y="4874"/>
                </a:cubicBezTo>
                <a:cubicBezTo>
                  <a:pt x="1781" y="4864"/>
                  <a:pt x="1835" y="4843"/>
                  <a:pt x="1867" y="4821"/>
                </a:cubicBezTo>
                <a:cubicBezTo>
                  <a:pt x="1931" y="4800"/>
                  <a:pt x="1931" y="4789"/>
                  <a:pt x="1953" y="4746"/>
                </a:cubicBezTo>
                <a:cubicBezTo>
                  <a:pt x="1972" y="4700"/>
                  <a:pt x="1998" y="4669"/>
                  <a:pt x="2026" y="4669"/>
                </a:cubicBezTo>
                <a:cubicBezTo>
                  <a:pt x="2030" y="4669"/>
                  <a:pt x="2034" y="4670"/>
                  <a:pt x="2039" y="4671"/>
                </a:cubicBezTo>
                <a:cubicBezTo>
                  <a:pt x="2039" y="4675"/>
                  <a:pt x="2040" y="4676"/>
                  <a:pt x="2042" y="4676"/>
                </a:cubicBezTo>
                <a:cubicBezTo>
                  <a:pt x="2046" y="4676"/>
                  <a:pt x="2053" y="4671"/>
                  <a:pt x="2060" y="4671"/>
                </a:cubicBezTo>
                <a:cubicBezTo>
                  <a:pt x="2082" y="4660"/>
                  <a:pt x="2156" y="4510"/>
                  <a:pt x="2189" y="4435"/>
                </a:cubicBezTo>
                <a:cubicBezTo>
                  <a:pt x="2242" y="4306"/>
                  <a:pt x="2253" y="4295"/>
                  <a:pt x="2242" y="4285"/>
                </a:cubicBezTo>
                <a:cubicBezTo>
                  <a:pt x="2242" y="4274"/>
                  <a:pt x="2253" y="4231"/>
                  <a:pt x="2285" y="4156"/>
                </a:cubicBezTo>
                <a:lnTo>
                  <a:pt x="2339" y="4038"/>
                </a:lnTo>
                <a:lnTo>
                  <a:pt x="2318" y="4006"/>
                </a:lnTo>
                <a:cubicBezTo>
                  <a:pt x="2306" y="3973"/>
                  <a:pt x="2306" y="3973"/>
                  <a:pt x="2328" y="3963"/>
                </a:cubicBezTo>
                <a:cubicBezTo>
                  <a:pt x="2349" y="3952"/>
                  <a:pt x="2349" y="3952"/>
                  <a:pt x="2349" y="3888"/>
                </a:cubicBezTo>
                <a:cubicBezTo>
                  <a:pt x="2349" y="3845"/>
                  <a:pt x="2361" y="3792"/>
                  <a:pt x="2371" y="3759"/>
                </a:cubicBezTo>
                <a:cubicBezTo>
                  <a:pt x="2392" y="3716"/>
                  <a:pt x="2392" y="3695"/>
                  <a:pt x="2382" y="3673"/>
                </a:cubicBezTo>
                <a:cubicBezTo>
                  <a:pt x="2371" y="3663"/>
                  <a:pt x="2371" y="3641"/>
                  <a:pt x="2382" y="3630"/>
                </a:cubicBezTo>
                <a:cubicBezTo>
                  <a:pt x="2382" y="3609"/>
                  <a:pt x="2392" y="3577"/>
                  <a:pt x="2392" y="3556"/>
                </a:cubicBezTo>
                <a:cubicBezTo>
                  <a:pt x="2403" y="3534"/>
                  <a:pt x="2403" y="3491"/>
                  <a:pt x="2403" y="3459"/>
                </a:cubicBezTo>
                <a:cubicBezTo>
                  <a:pt x="2414" y="3427"/>
                  <a:pt x="2425" y="3416"/>
                  <a:pt x="2435" y="3394"/>
                </a:cubicBezTo>
                <a:cubicBezTo>
                  <a:pt x="2457" y="3384"/>
                  <a:pt x="2457" y="3373"/>
                  <a:pt x="2457" y="3308"/>
                </a:cubicBezTo>
                <a:cubicBezTo>
                  <a:pt x="2446" y="3266"/>
                  <a:pt x="2446" y="3201"/>
                  <a:pt x="2457" y="3169"/>
                </a:cubicBezTo>
                <a:cubicBezTo>
                  <a:pt x="2457" y="3126"/>
                  <a:pt x="2468" y="3072"/>
                  <a:pt x="2457" y="3041"/>
                </a:cubicBezTo>
                <a:cubicBezTo>
                  <a:pt x="2457" y="3008"/>
                  <a:pt x="2468" y="2965"/>
                  <a:pt x="2468" y="2944"/>
                </a:cubicBezTo>
                <a:cubicBezTo>
                  <a:pt x="2489" y="2901"/>
                  <a:pt x="2489" y="2772"/>
                  <a:pt x="2457" y="2708"/>
                </a:cubicBezTo>
                <a:cubicBezTo>
                  <a:pt x="2446" y="2686"/>
                  <a:pt x="2457" y="2665"/>
                  <a:pt x="2468" y="2622"/>
                </a:cubicBezTo>
                <a:cubicBezTo>
                  <a:pt x="2478" y="2590"/>
                  <a:pt x="2489" y="2547"/>
                  <a:pt x="2478" y="2536"/>
                </a:cubicBezTo>
                <a:cubicBezTo>
                  <a:pt x="2478" y="2515"/>
                  <a:pt x="2478" y="2472"/>
                  <a:pt x="2489" y="2450"/>
                </a:cubicBezTo>
                <a:cubicBezTo>
                  <a:pt x="2500" y="2397"/>
                  <a:pt x="2500" y="2376"/>
                  <a:pt x="2468" y="2247"/>
                </a:cubicBezTo>
                <a:cubicBezTo>
                  <a:pt x="2457" y="2204"/>
                  <a:pt x="2457" y="2150"/>
                  <a:pt x="2457" y="2118"/>
                </a:cubicBezTo>
                <a:cubicBezTo>
                  <a:pt x="2468" y="2032"/>
                  <a:pt x="2468" y="2000"/>
                  <a:pt x="2446" y="1957"/>
                </a:cubicBezTo>
                <a:cubicBezTo>
                  <a:pt x="2446" y="1935"/>
                  <a:pt x="2435" y="1904"/>
                  <a:pt x="2435" y="1882"/>
                </a:cubicBezTo>
                <a:cubicBezTo>
                  <a:pt x="2435" y="1861"/>
                  <a:pt x="2425" y="1839"/>
                  <a:pt x="2414" y="1828"/>
                </a:cubicBezTo>
                <a:cubicBezTo>
                  <a:pt x="2392" y="1807"/>
                  <a:pt x="2382" y="1742"/>
                  <a:pt x="2392" y="1689"/>
                </a:cubicBezTo>
                <a:cubicBezTo>
                  <a:pt x="2403" y="1668"/>
                  <a:pt x="2392" y="1625"/>
                  <a:pt x="2382" y="1582"/>
                </a:cubicBezTo>
                <a:cubicBezTo>
                  <a:pt x="2371" y="1539"/>
                  <a:pt x="2361" y="1463"/>
                  <a:pt x="2361" y="1432"/>
                </a:cubicBezTo>
                <a:cubicBezTo>
                  <a:pt x="2361" y="1356"/>
                  <a:pt x="2361" y="1356"/>
                  <a:pt x="2306" y="1292"/>
                </a:cubicBezTo>
                <a:cubicBezTo>
                  <a:pt x="2275" y="1260"/>
                  <a:pt x="2264" y="1196"/>
                  <a:pt x="2285" y="1142"/>
                </a:cubicBezTo>
                <a:cubicBezTo>
                  <a:pt x="2296" y="1120"/>
                  <a:pt x="2328" y="1077"/>
                  <a:pt x="2361" y="1046"/>
                </a:cubicBezTo>
                <a:cubicBezTo>
                  <a:pt x="2392" y="1003"/>
                  <a:pt x="2446" y="949"/>
                  <a:pt x="2468" y="917"/>
                </a:cubicBezTo>
                <a:cubicBezTo>
                  <a:pt x="2500" y="884"/>
                  <a:pt x="2542" y="831"/>
                  <a:pt x="2575" y="788"/>
                </a:cubicBezTo>
                <a:cubicBezTo>
                  <a:pt x="2607" y="756"/>
                  <a:pt x="2661" y="713"/>
                  <a:pt x="2682" y="681"/>
                </a:cubicBezTo>
                <a:cubicBezTo>
                  <a:pt x="2704" y="648"/>
                  <a:pt x="2725" y="627"/>
                  <a:pt x="2747" y="617"/>
                </a:cubicBezTo>
                <a:cubicBezTo>
                  <a:pt x="2768" y="617"/>
                  <a:pt x="2800" y="584"/>
                  <a:pt x="2821" y="562"/>
                </a:cubicBezTo>
                <a:cubicBezTo>
                  <a:pt x="2854" y="531"/>
                  <a:pt x="2886" y="509"/>
                  <a:pt x="2897" y="509"/>
                </a:cubicBezTo>
                <a:cubicBezTo>
                  <a:pt x="2918" y="509"/>
                  <a:pt x="2961" y="488"/>
                  <a:pt x="2993" y="466"/>
                </a:cubicBezTo>
                <a:cubicBezTo>
                  <a:pt x="3052" y="417"/>
                  <a:pt x="3156" y="368"/>
                  <a:pt x="3190" y="368"/>
                </a:cubicBezTo>
                <a:cubicBezTo>
                  <a:pt x="3193" y="368"/>
                  <a:pt x="3195" y="369"/>
                  <a:pt x="3197" y="369"/>
                </a:cubicBezTo>
                <a:cubicBezTo>
                  <a:pt x="3207" y="369"/>
                  <a:pt x="3240" y="369"/>
                  <a:pt x="3262" y="359"/>
                </a:cubicBezTo>
                <a:cubicBezTo>
                  <a:pt x="3293" y="338"/>
                  <a:pt x="3315" y="338"/>
                  <a:pt x="3326" y="338"/>
                </a:cubicBezTo>
                <a:lnTo>
                  <a:pt x="3422" y="338"/>
                </a:lnTo>
                <a:cubicBezTo>
                  <a:pt x="3444" y="334"/>
                  <a:pt x="3459" y="331"/>
                  <a:pt x="3473" y="331"/>
                </a:cubicBezTo>
                <a:cubicBezTo>
                  <a:pt x="3501" y="331"/>
                  <a:pt x="3523" y="341"/>
                  <a:pt x="3572" y="369"/>
                </a:cubicBezTo>
                <a:cubicBezTo>
                  <a:pt x="3679" y="423"/>
                  <a:pt x="3691" y="434"/>
                  <a:pt x="3787" y="691"/>
                </a:cubicBezTo>
                <a:cubicBezTo>
                  <a:pt x="3830" y="810"/>
                  <a:pt x="3830" y="841"/>
                  <a:pt x="3819" y="863"/>
                </a:cubicBezTo>
                <a:cubicBezTo>
                  <a:pt x="3819" y="874"/>
                  <a:pt x="3819" y="917"/>
                  <a:pt x="3830" y="949"/>
                </a:cubicBezTo>
                <a:cubicBezTo>
                  <a:pt x="3851" y="981"/>
                  <a:pt x="3862" y="1046"/>
                  <a:pt x="3862" y="1077"/>
                </a:cubicBezTo>
                <a:cubicBezTo>
                  <a:pt x="3862" y="1120"/>
                  <a:pt x="3872" y="1217"/>
                  <a:pt x="3894" y="1292"/>
                </a:cubicBezTo>
                <a:lnTo>
                  <a:pt x="3927" y="1432"/>
                </a:lnTo>
                <a:lnTo>
                  <a:pt x="3884" y="1485"/>
                </a:lnTo>
                <a:cubicBezTo>
                  <a:pt x="3862" y="1506"/>
                  <a:pt x="3841" y="1528"/>
                  <a:pt x="3830" y="1528"/>
                </a:cubicBezTo>
                <a:cubicBezTo>
                  <a:pt x="3808" y="1528"/>
                  <a:pt x="3798" y="1539"/>
                  <a:pt x="3755" y="1625"/>
                </a:cubicBezTo>
                <a:cubicBezTo>
                  <a:pt x="3701" y="1732"/>
                  <a:pt x="3669" y="1796"/>
                  <a:pt x="3637" y="1828"/>
                </a:cubicBezTo>
                <a:cubicBezTo>
                  <a:pt x="3615" y="1839"/>
                  <a:pt x="3605" y="1850"/>
                  <a:pt x="3605" y="1861"/>
                </a:cubicBezTo>
                <a:cubicBezTo>
                  <a:pt x="3605" y="1861"/>
                  <a:pt x="3594" y="1871"/>
                  <a:pt x="3572" y="1882"/>
                </a:cubicBezTo>
                <a:cubicBezTo>
                  <a:pt x="3551" y="1893"/>
                  <a:pt x="3540" y="1904"/>
                  <a:pt x="3540" y="1935"/>
                </a:cubicBezTo>
                <a:cubicBezTo>
                  <a:pt x="3529" y="1957"/>
                  <a:pt x="3519" y="1978"/>
                  <a:pt x="3508" y="1978"/>
                </a:cubicBezTo>
                <a:cubicBezTo>
                  <a:pt x="3508" y="1978"/>
                  <a:pt x="3486" y="2021"/>
                  <a:pt x="3465" y="2086"/>
                </a:cubicBezTo>
                <a:cubicBezTo>
                  <a:pt x="3443" y="2150"/>
                  <a:pt x="3412" y="2214"/>
                  <a:pt x="3401" y="2225"/>
                </a:cubicBezTo>
                <a:cubicBezTo>
                  <a:pt x="3390" y="2236"/>
                  <a:pt x="3390" y="2268"/>
                  <a:pt x="3390" y="2300"/>
                </a:cubicBezTo>
                <a:cubicBezTo>
                  <a:pt x="3390" y="2354"/>
                  <a:pt x="3390" y="2376"/>
                  <a:pt x="3336" y="2504"/>
                </a:cubicBezTo>
                <a:cubicBezTo>
                  <a:pt x="3283" y="2655"/>
                  <a:pt x="3272" y="2655"/>
                  <a:pt x="3293" y="2686"/>
                </a:cubicBezTo>
                <a:cubicBezTo>
                  <a:pt x="3315" y="2719"/>
                  <a:pt x="3293" y="2815"/>
                  <a:pt x="3262" y="2858"/>
                </a:cubicBezTo>
                <a:cubicBezTo>
                  <a:pt x="3229" y="2901"/>
                  <a:pt x="3229" y="2901"/>
                  <a:pt x="3250" y="2987"/>
                </a:cubicBezTo>
                <a:cubicBezTo>
                  <a:pt x="3262" y="3030"/>
                  <a:pt x="3262" y="3072"/>
                  <a:pt x="3262" y="3084"/>
                </a:cubicBezTo>
                <a:cubicBezTo>
                  <a:pt x="3250" y="3105"/>
                  <a:pt x="3262" y="3191"/>
                  <a:pt x="3272" y="3201"/>
                </a:cubicBezTo>
                <a:cubicBezTo>
                  <a:pt x="3283" y="3212"/>
                  <a:pt x="3315" y="3373"/>
                  <a:pt x="3315" y="3470"/>
                </a:cubicBezTo>
                <a:cubicBezTo>
                  <a:pt x="3326" y="3501"/>
                  <a:pt x="3379" y="3598"/>
                  <a:pt x="3401" y="3609"/>
                </a:cubicBezTo>
                <a:cubicBezTo>
                  <a:pt x="3412" y="3609"/>
                  <a:pt x="3455" y="3706"/>
                  <a:pt x="3455" y="3727"/>
                </a:cubicBezTo>
                <a:cubicBezTo>
                  <a:pt x="3443" y="3727"/>
                  <a:pt x="3486" y="3749"/>
                  <a:pt x="3540" y="3770"/>
                </a:cubicBezTo>
                <a:lnTo>
                  <a:pt x="3626" y="3802"/>
                </a:lnTo>
                <a:lnTo>
                  <a:pt x="3701" y="3770"/>
                </a:lnTo>
                <a:cubicBezTo>
                  <a:pt x="3808" y="3737"/>
                  <a:pt x="3915" y="3663"/>
                  <a:pt x="3937" y="3609"/>
                </a:cubicBezTo>
                <a:lnTo>
                  <a:pt x="3969" y="3577"/>
                </a:lnTo>
                <a:cubicBezTo>
                  <a:pt x="4001" y="3566"/>
                  <a:pt x="4012" y="3556"/>
                  <a:pt x="4023" y="3513"/>
                </a:cubicBezTo>
                <a:cubicBezTo>
                  <a:pt x="4023" y="3491"/>
                  <a:pt x="4034" y="3448"/>
                  <a:pt x="4044" y="3416"/>
                </a:cubicBezTo>
                <a:cubicBezTo>
                  <a:pt x="4055" y="3384"/>
                  <a:pt x="4066" y="3341"/>
                  <a:pt x="4066" y="3320"/>
                </a:cubicBezTo>
                <a:cubicBezTo>
                  <a:pt x="4077" y="3287"/>
                  <a:pt x="4077" y="3277"/>
                  <a:pt x="4098" y="3277"/>
                </a:cubicBezTo>
                <a:cubicBezTo>
                  <a:pt x="4120" y="3277"/>
                  <a:pt x="4130" y="3255"/>
                  <a:pt x="4120" y="3201"/>
                </a:cubicBezTo>
                <a:cubicBezTo>
                  <a:pt x="4120" y="3094"/>
                  <a:pt x="4120" y="3051"/>
                  <a:pt x="4130" y="3041"/>
                </a:cubicBezTo>
                <a:cubicBezTo>
                  <a:pt x="4130" y="3041"/>
                  <a:pt x="4141" y="3019"/>
                  <a:pt x="4141" y="2998"/>
                </a:cubicBezTo>
                <a:cubicBezTo>
                  <a:pt x="4141" y="2955"/>
                  <a:pt x="4141" y="2944"/>
                  <a:pt x="4151" y="2933"/>
                </a:cubicBezTo>
                <a:cubicBezTo>
                  <a:pt x="4184" y="2912"/>
                  <a:pt x="4184" y="2901"/>
                  <a:pt x="4151" y="2762"/>
                </a:cubicBezTo>
                <a:cubicBezTo>
                  <a:pt x="4141" y="2708"/>
                  <a:pt x="4151" y="2676"/>
                  <a:pt x="4163" y="2633"/>
                </a:cubicBezTo>
                <a:cubicBezTo>
                  <a:pt x="4184" y="2590"/>
                  <a:pt x="4184" y="2536"/>
                  <a:pt x="4194" y="2440"/>
                </a:cubicBezTo>
                <a:cubicBezTo>
                  <a:pt x="4194" y="2343"/>
                  <a:pt x="4205" y="2290"/>
                  <a:pt x="4227" y="2247"/>
                </a:cubicBezTo>
                <a:cubicBezTo>
                  <a:pt x="4237" y="2193"/>
                  <a:pt x="4248" y="2171"/>
                  <a:pt x="4227" y="2150"/>
                </a:cubicBezTo>
                <a:cubicBezTo>
                  <a:pt x="4216" y="2129"/>
                  <a:pt x="4216" y="2107"/>
                  <a:pt x="4227" y="2086"/>
                </a:cubicBezTo>
                <a:cubicBezTo>
                  <a:pt x="4237" y="2064"/>
                  <a:pt x="4237" y="2043"/>
                  <a:pt x="4227" y="2021"/>
                </a:cubicBezTo>
                <a:cubicBezTo>
                  <a:pt x="4205" y="1990"/>
                  <a:pt x="4205" y="1935"/>
                  <a:pt x="4216" y="1904"/>
                </a:cubicBezTo>
                <a:cubicBezTo>
                  <a:pt x="4227" y="1893"/>
                  <a:pt x="4227" y="1871"/>
                  <a:pt x="4227" y="1850"/>
                </a:cubicBezTo>
                <a:cubicBezTo>
                  <a:pt x="4216" y="1828"/>
                  <a:pt x="4216" y="1796"/>
                  <a:pt x="4227" y="1785"/>
                </a:cubicBezTo>
                <a:lnTo>
                  <a:pt x="4227" y="1742"/>
                </a:lnTo>
                <a:cubicBezTo>
                  <a:pt x="4216" y="1721"/>
                  <a:pt x="4216" y="1689"/>
                  <a:pt x="4216" y="1668"/>
                </a:cubicBezTo>
                <a:cubicBezTo>
                  <a:pt x="4227" y="1603"/>
                  <a:pt x="4237" y="1571"/>
                  <a:pt x="4313" y="1528"/>
                </a:cubicBezTo>
                <a:cubicBezTo>
                  <a:pt x="4344" y="1496"/>
                  <a:pt x="4387" y="1463"/>
                  <a:pt x="4409" y="1453"/>
                </a:cubicBezTo>
                <a:cubicBezTo>
                  <a:pt x="4420" y="1432"/>
                  <a:pt x="4441" y="1410"/>
                  <a:pt x="4463" y="1389"/>
                </a:cubicBezTo>
                <a:cubicBezTo>
                  <a:pt x="4473" y="1378"/>
                  <a:pt x="4495" y="1356"/>
                  <a:pt x="4495" y="1346"/>
                </a:cubicBezTo>
                <a:cubicBezTo>
                  <a:pt x="4506" y="1324"/>
                  <a:pt x="4666" y="1228"/>
                  <a:pt x="4763" y="1174"/>
                </a:cubicBezTo>
                <a:cubicBezTo>
                  <a:pt x="4892" y="1120"/>
                  <a:pt x="4913" y="1120"/>
                  <a:pt x="4988" y="1120"/>
                </a:cubicBezTo>
                <a:cubicBezTo>
                  <a:pt x="5138" y="1131"/>
                  <a:pt x="5267" y="1185"/>
                  <a:pt x="5353" y="1260"/>
                </a:cubicBezTo>
                <a:cubicBezTo>
                  <a:pt x="5374" y="1292"/>
                  <a:pt x="5428" y="1378"/>
                  <a:pt x="5450" y="1432"/>
                </a:cubicBezTo>
                <a:cubicBezTo>
                  <a:pt x="5450" y="1442"/>
                  <a:pt x="5471" y="1475"/>
                  <a:pt x="5481" y="1506"/>
                </a:cubicBezTo>
                <a:cubicBezTo>
                  <a:pt x="5535" y="1582"/>
                  <a:pt x="5535" y="1614"/>
                  <a:pt x="5493" y="1689"/>
                </a:cubicBezTo>
                <a:cubicBezTo>
                  <a:pt x="5471" y="1732"/>
                  <a:pt x="5450" y="1764"/>
                  <a:pt x="5450" y="1785"/>
                </a:cubicBezTo>
                <a:cubicBezTo>
                  <a:pt x="5450" y="1807"/>
                  <a:pt x="5439" y="1839"/>
                  <a:pt x="5428" y="1861"/>
                </a:cubicBezTo>
                <a:cubicBezTo>
                  <a:pt x="5417" y="1882"/>
                  <a:pt x="5407" y="1904"/>
                  <a:pt x="5417" y="1925"/>
                </a:cubicBezTo>
                <a:cubicBezTo>
                  <a:pt x="5417" y="1935"/>
                  <a:pt x="5417" y="1968"/>
                  <a:pt x="5396" y="2011"/>
                </a:cubicBezTo>
                <a:cubicBezTo>
                  <a:pt x="5385" y="2054"/>
                  <a:pt x="5374" y="2097"/>
                  <a:pt x="5374" y="2118"/>
                </a:cubicBezTo>
                <a:cubicBezTo>
                  <a:pt x="5374" y="2183"/>
                  <a:pt x="5353" y="2290"/>
                  <a:pt x="5331" y="2322"/>
                </a:cubicBezTo>
                <a:cubicBezTo>
                  <a:pt x="5321" y="2333"/>
                  <a:pt x="5321" y="2365"/>
                  <a:pt x="5342" y="2407"/>
                </a:cubicBezTo>
                <a:cubicBezTo>
                  <a:pt x="5342" y="2440"/>
                  <a:pt x="5353" y="2472"/>
                  <a:pt x="5353" y="2483"/>
                </a:cubicBezTo>
                <a:cubicBezTo>
                  <a:pt x="5342" y="2493"/>
                  <a:pt x="5353" y="2515"/>
                  <a:pt x="5364" y="2536"/>
                </a:cubicBezTo>
                <a:cubicBezTo>
                  <a:pt x="5374" y="2558"/>
                  <a:pt x="5385" y="2600"/>
                  <a:pt x="5396" y="2622"/>
                </a:cubicBezTo>
                <a:cubicBezTo>
                  <a:pt x="5396" y="2676"/>
                  <a:pt x="5407" y="2686"/>
                  <a:pt x="5514" y="2697"/>
                </a:cubicBezTo>
                <a:cubicBezTo>
                  <a:pt x="5550" y="2700"/>
                  <a:pt x="5578" y="2702"/>
                  <a:pt x="5600" y="2702"/>
                </a:cubicBezTo>
                <a:cubicBezTo>
                  <a:pt x="5663" y="2702"/>
                  <a:pt x="5674" y="2686"/>
                  <a:pt x="5674" y="2622"/>
                </a:cubicBezTo>
                <a:cubicBezTo>
                  <a:pt x="5674" y="2579"/>
                  <a:pt x="5686" y="2569"/>
                  <a:pt x="5717" y="2526"/>
                </a:cubicBezTo>
                <a:cubicBezTo>
                  <a:pt x="5750" y="2483"/>
                  <a:pt x="5760" y="2461"/>
                  <a:pt x="5760" y="2429"/>
                </a:cubicBezTo>
                <a:cubicBezTo>
                  <a:pt x="5750" y="2407"/>
                  <a:pt x="5760" y="2322"/>
                  <a:pt x="5771" y="2300"/>
                </a:cubicBezTo>
                <a:cubicBezTo>
                  <a:pt x="5782" y="2268"/>
                  <a:pt x="5803" y="2236"/>
                  <a:pt x="5836" y="2129"/>
                </a:cubicBezTo>
                <a:cubicBezTo>
                  <a:pt x="5857" y="2043"/>
                  <a:pt x="5868" y="2011"/>
                  <a:pt x="5868" y="1957"/>
                </a:cubicBezTo>
                <a:cubicBezTo>
                  <a:pt x="5857" y="1925"/>
                  <a:pt x="5857" y="1882"/>
                  <a:pt x="5868" y="1871"/>
                </a:cubicBezTo>
                <a:cubicBezTo>
                  <a:pt x="5868" y="1850"/>
                  <a:pt x="5857" y="1828"/>
                  <a:pt x="5857" y="1807"/>
                </a:cubicBezTo>
                <a:cubicBezTo>
                  <a:pt x="5846" y="1775"/>
                  <a:pt x="5836" y="1775"/>
                  <a:pt x="5900" y="1668"/>
                </a:cubicBezTo>
                <a:cubicBezTo>
                  <a:pt x="5922" y="1625"/>
                  <a:pt x="5953" y="1582"/>
                  <a:pt x="5965" y="1571"/>
                </a:cubicBezTo>
                <a:cubicBezTo>
                  <a:pt x="5975" y="1560"/>
                  <a:pt x="5996" y="1528"/>
                  <a:pt x="6018" y="1475"/>
                </a:cubicBezTo>
                <a:cubicBezTo>
                  <a:pt x="6050" y="1389"/>
                  <a:pt x="6050" y="1389"/>
                  <a:pt x="6093" y="1367"/>
                </a:cubicBezTo>
                <a:cubicBezTo>
                  <a:pt x="6125" y="1346"/>
                  <a:pt x="6168" y="1324"/>
                  <a:pt x="6189" y="1303"/>
                </a:cubicBezTo>
                <a:cubicBezTo>
                  <a:pt x="6232" y="1270"/>
                  <a:pt x="6232" y="1270"/>
                  <a:pt x="6222" y="1228"/>
                </a:cubicBezTo>
                <a:cubicBezTo>
                  <a:pt x="6222" y="1196"/>
                  <a:pt x="6222" y="1196"/>
                  <a:pt x="6275" y="1153"/>
                </a:cubicBezTo>
                <a:cubicBezTo>
                  <a:pt x="6308" y="1131"/>
                  <a:pt x="6329" y="1110"/>
                  <a:pt x="6340" y="1110"/>
                </a:cubicBezTo>
                <a:cubicBezTo>
                  <a:pt x="6340" y="1110"/>
                  <a:pt x="6351" y="1131"/>
                  <a:pt x="6361" y="1163"/>
                </a:cubicBezTo>
                <a:cubicBezTo>
                  <a:pt x="6382" y="1228"/>
                  <a:pt x="6382" y="1239"/>
                  <a:pt x="6436" y="1270"/>
                </a:cubicBezTo>
                <a:lnTo>
                  <a:pt x="6490" y="1292"/>
                </a:lnTo>
                <a:lnTo>
                  <a:pt x="6576" y="1260"/>
                </a:lnTo>
                <a:cubicBezTo>
                  <a:pt x="6694" y="1206"/>
                  <a:pt x="6694" y="1196"/>
                  <a:pt x="6683" y="1120"/>
                </a:cubicBezTo>
                <a:cubicBezTo>
                  <a:pt x="6672" y="1099"/>
                  <a:pt x="6672" y="1046"/>
                  <a:pt x="6661" y="1024"/>
                </a:cubicBezTo>
                <a:cubicBezTo>
                  <a:pt x="6661" y="981"/>
                  <a:pt x="6651" y="960"/>
                  <a:pt x="6618" y="938"/>
                </a:cubicBezTo>
                <a:cubicBezTo>
                  <a:pt x="6608" y="927"/>
                  <a:pt x="6576" y="895"/>
                  <a:pt x="6565" y="863"/>
                </a:cubicBezTo>
                <a:cubicBezTo>
                  <a:pt x="6533" y="831"/>
                  <a:pt x="6522" y="820"/>
                  <a:pt x="6490" y="810"/>
                </a:cubicBezTo>
                <a:cubicBezTo>
                  <a:pt x="6458" y="810"/>
                  <a:pt x="6447" y="798"/>
                  <a:pt x="6447" y="788"/>
                </a:cubicBezTo>
                <a:cubicBezTo>
                  <a:pt x="6442" y="778"/>
                  <a:pt x="6435" y="773"/>
                  <a:pt x="6420" y="773"/>
                </a:cubicBezTo>
                <a:cubicBezTo>
                  <a:pt x="6402" y="773"/>
                  <a:pt x="6371" y="781"/>
                  <a:pt x="6318" y="798"/>
                </a:cubicBezTo>
                <a:cubicBezTo>
                  <a:pt x="6265" y="820"/>
                  <a:pt x="6211" y="853"/>
                  <a:pt x="6189" y="874"/>
                </a:cubicBezTo>
                <a:cubicBezTo>
                  <a:pt x="6168" y="895"/>
                  <a:pt x="6136" y="917"/>
                  <a:pt x="6125" y="917"/>
                </a:cubicBezTo>
                <a:lnTo>
                  <a:pt x="6082" y="960"/>
                </a:lnTo>
                <a:cubicBezTo>
                  <a:pt x="6061" y="970"/>
                  <a:pt x="6039" y="992"/>
                  <a:pt x="6029" y="992"/>
                </a:cubicBezTo>
                <a:cubicBezTo>
                  <a:pt x="6029" y="992"/>
                  <a:pt x="6007" y="1003"/>
                  <a:pt x="5986" y="1024"/>
                </a:cubicBezTo>
                <a:cubicBezTo>
                  <a:pt x="5975" y="1034"/>
                  <a:pt x="5932" y="1056"/>
                  <a:pt x="5910" y="1067"/>
                </a:cubicBezTo>
                <a:cubicBezTo>
                  <a:pt x="5846" y="1099"/>
                  <a:pt x="5836" y="1120"/>
                  <a:pt x="5846" y="1174"/>
                </a:cubicBezTo>
                <a:cubicBezTo>
                  <a:pt x="5846" y="1193"/>
                  <a:pt x="5838" y="1219"/>
                  <a:pt x="5822" y="1219"/>
                </a:cubicBezTo>
                <a:cubicBezTo>
                  <a:pt x="5820" y="1219"/>
                  <a:pt x="5817" y="1219"/>
                  <a:pt x="5814" y="1217"/>
                </a:cubicBezTo>
                <a:cubicBezTo>
                  <a:pt x="5803" y="1217"/>
                  <a:pt x="5782" y="1228"/>
                  <a:pt x="5771" y="1228"/>
                </a:cubicBezTo>
                <a:cubicBezTo>
                  <a:pt x="5768" y="1231"/>
                  <a:pt x="5764" y="1234"/>
                  <a:pt x="5760" y="1234"/>
                </a:cubicBezTo>
                <a:cubicBezTo>
                  <a:pt x="5751" y="1234"/>
                  <a:pt x="5739" y="1224"/>
                  <a:pt x="5717" y="1196"/>
                </a:cubicBezTo>
                <a:cubicBezTo>
                  <a:pt x="5696" y="1163"/>
                  <a:pt x="5664" y="1120"/>
                  <a:pt x="5632" y="1099"/>
                </a:cubicBezTo>
                <a:lnTo>
                  <a:pt x="5557" y="1024"/>
                </a:lnTo>
                <a:cubicBezTo>
                  <a:pt x="5514" y="949"/>
                  <a:pt x="5493" y="938"/>
                  <a:pt x="5245" y="831"/>
                </a:cubicBezTo>
                <a:cubicBezTo>
                  <a:pt x="5181" y="802"/>
                  <a:pt x="5155" y="793"/>
                  <a:pt x="5138" y="793"/>
                </a:cubicBezTo>
                <a:cubicBezTo>
                  <a:pt x="5130" y="793"/>
                  <a:pt x="5124" y="795"/>
                  <a:pt x="5117" y="798"/>
                </a:cubicBezTo>
                <a:cubicBezTo>
                  <a:pt x="5112" y="804"/>
                  <a:pt x="5101" y="807"/>
                  <a:pt x="5087" y="807"/>
                </a:cubicBezTo>
                <a:cubicBezTo>
                  <a:pt x="5074" y="807"/>
                  <a:pt x="5058" y="804"/>
                  <a:pt x="5042" y="798"/>
                </a:cubicBezTo>
                <a:cubicBezTo>
                  <a:pt x="5021" y="798"/>
                  <a:pt x="4988" y="788"/>
                  <a:pt x="4967" y="788"/>
                </a:cubicBezTo>
                <a:lnTo>
                  <a:pt x="4913" y="788"/>
                </a:lnTo>
                <a:cubicBezTo>
                  <a:pt x="4902" y="788"/>
                  <a:pt x="4870" y="798"/>
                  <a:pt x="4859" y="820"/>
                </a:cubicBezTo>
                <a:cubicBezTo>
                  <a:pt x="4838" y="841"/>
                  <a:pt x="4816" y="853"/>
                  <a:pt x="4763" y="853"/>
                </a:cubicBezTo>
                <a:lnTo>
                  <a:pt x="4688" y="853"/>
                </a:lnTo>
                <a:cubicBezTo>
                  <a:pt x="4677" y="853"/>
                  <a:pt x="4602" y="874"/>
                  <a:pt x="4592" y="895"/>
                </a:cubicBezTo>
                <a:cubicBezTo>
                  <a:pt x="4592" y="906"/>
                  <a:pt x="4549" y="927"/>
                  <a:pt x="4323" y="1034"/>
                </a:cubicBezTo>
                <a:cubicBezTo>
                  <a:pt x="4291" y="1046"/>
                  <a:pt x="4259" y="1067"/>
                  <a:pt x="4237" y="1110"/>
                </a:cubicBezTo>
                <a:lnTo>
                  <a:pt x="4184" y="1163"/>
                </a:lnTo>
                <a:cubicBezTo>
                  <a:pt x="4173" y="1163"/>
                  <a:pt x="4163" y="1013"/>
                  <a:pt x="4173" y="992"/>
                </a:cubicBezTo>
                <a:cubicBezTo>
                  <a:pt x="4173" y="981"/>
                  <a:pt x="4163" y="927"/>
                  <a:pt x="4141" y="884"/>
                </a:cubicBezTo>
                <a:cubicBezTo>
                  <a:pt x="4108" y="810"/>
                  <a:pt x="4098" y="788"/>
                  <a:pt x="4108" y="767"/>
                </a:cubicBezTo>
                <a:cubicBezTo>
                  <a:pt x="4120" y="745"/>
                  <a:pt x="4120" y="724"/>
                  <a:pt x="4098" y="691"/>
                </a:cubicBezTo>
                <a:cubicBezTo>
                  <a:pt x="4087" y="670"/>
                  <a:pt x="4077" y="627"/>
                  <a:pt x="4077" y="605"/>
                </a:cubicBezTo>
                <a:cubicBezTo>
                  <a:pt x="4066" y="531"/>
                  <a:pt x="3991" y="381"/>
                  <a:pt x="3937" y="316"/>
                </a:cubicBezTo>
                <a:cubicBezTo>
                  <a:pt x="3915" y="295"/>
                  <a:pt x="3884" y="252"/>
                  <a:pt x="3862" y="219"/>
                </a:cubicBezTo>
                <a:cubicBezTo>
                  <a:pt x="3851" y="198"/>
                  <a:pt x="3841" y="176"/>
                  <a:pt x="3830" y="176"/>
                </a:cubicBezTo>
                <a:cubicBezTo>
                  <a:pt x="3830" y="176"/>
                  <a:pt x="3819" y="166"/>
                  <a:pt x="3819" y="145"/>
                </a:cubicBezTo>
                <a:cubicBezTo>
                  <a:pt x="3808" y="123"/>
                  <a:pt x="3798" y="123"/>
                  <a:pt x="3712" y="91"/>
                </a:cubicBezTo>
                <a:cubicBezTo>
                  <a:pt x="3658" y="80"/>
                  <a:pt x="3605" y="69"/>
                  <a:pt x="3594" y="69"/>
                </a:cubicBezTo>
                <a:cubicBezTo>
                  <a:pt x="3583" y="69"/>
                  <a:pt x="3572" y="59"/>
                  <a:pt x="3551" y="37"/>
                </a:cubicBezTo>
                <a:cubicBezTo>
                  <a:pt x="3540" y="16"/>
                  <a:pt x="3529" y="5"/>
                  <a:pt x="3519" y="5"/>
                </a:cubicBezTo>
                <a:cubicBezTo>
                  <a:pt x="3516" y="2"/>
                  <a:pt x="3510" y="0"/>
                  <a:pt x="3502"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21"/>
          <p:cNvSpPr/>
          <p:nvPr/>
        </p:nvSpPr>
        <p:spPr>
          <a:xfrm rot="-1536787">
            <a:off x="4360047" y="-73073"/>
            <a:ext cx="423899" cy="309707"/>
          </a:xfrm>
          <a:custGeom>
            <a:rect b="b" l="l" r="r" t="t"/>
            <a:pathLst>
              <a:path extrusionOk="0" h="4891" w="6694">
                <a:moveTo>
                  <a:pt x="3911" y="1976"/>
                </a:moveTo>
                <a:cubicBezTo>
                  <a:pt x="3913" y="1976"/>
                  <a:pt x="3914" y="1977"/>
                  <a:pt x="3915" y="1978"/>
                </a:cubicBezTo>
                <a:cubicBezTo>
                  <a:pt x="3927" y="1978"/>
                  <a:pt x="3927" y="2000"/>
                  <a:pt x="3915" y="2021"/>
                </a:cubicBezTo>
                <a:cubicBezTo>
                  <a:pt x="3894" y="2183"/>
                  <a:pt x="3884" y="2290"/>
                  <a:pt x="3894" y="2300"/>
                </a:cubicBezTo>
                <a:cubicBezTo>
                  <a:pt x="3905" y="2311"/>
                  <a:pt x="3905" y="2322"/>
                  <a:pt x="3905" y="2322"/>
                </a:cubicBezTo>
                <a:lnTo>
                  <a:pt x="3905" y="2429"/>
                </a:lnTo>
                <a:cubicBezTo>
                  <a:pt x="3915" y="2493"/>
                  <a:pt x="3905" y="2558"/>
                  <a:pt x="3905" y="2590"/>
                </a:cubicBezTo>
                <a:cubicBezTo>
                  <a:pt x="3894" y="2622"/>
                  <a:pt x="3894" y="2665"/>
                  <a:pt x="3894" y="2676"/>
                </a:cubicBezTo>
                <a:cubicBezTo>
                  <a:pt x="3905" y="2697"/>
                  <a:pt x="3905" y="2697"/>
                  <a:pt x="3884" y="2708"/>
                </a:cubicBezTo>
                <a:cubicBezTo>
                  <a:pt x="3851" y="2708"/>
                  <a:pt x="3851" y="2719"/>
                  <a:pt x="3862" y="2826"/>
                </a:cubicBezTo>
                <a:lnTo>
                  <a:pt x="3862" y="2933"/>
                </a:lnTo>
                <a:cubicBezTo>
                  <a:pt x="3851" y="2955"/>
                  <a:pt x="3851" y="2976"/>
                  <a:pt x="3851" y="2987"/>
                </a:cubicBezTo>
                <a:cubicBezTo>
                  <a:pt x="3851" y="2998"/>
                  <a:pt x="3851" y="3008"/>
                  <a:pt x="3830" y="3019"/>
                </a:cubicBezTo>
                <a:cubicBezTo>
                  <a:pt x="3819" y="3030"/>
                  <a:pt x="3819" y="3051"/>
                  <a:pt x="3808" y="3148"/>
                </a:cubicBezTo>
                <a:cubicBezTo>
                  <a:pt x="3808" y="3223"/>
                  <a:pt x="3798" y="3255"/>
                  <a:pt x="3787" y="3266"/>
                </a:cubicBezTo>
                <a:cubicBezTo>
                  <a:pt x="3776" y="3277"/>
                  <a:pt x="3744" y="3351"/>
                  <a:pt x="3733" y="3427"/>
                </a:cubicBezTo>
                <a:cubicBezTo>
                  <a:pt x="3722" y="3470"/>
                  <a:pt x="3722" y="3480"/>
                  <a:pt x="3701" y="3480"/>
                </a:cubicBezTo>
                <a:cubicBezTo>
                  <a:pt x="3695" y="3483"/>
                  <a:pt x="3690" y="3484"/>
                  <a:pt x="3685" y="3484"/>
                </a:cubicBezTo>
                <a:cubicBezTo>
                  <a:pt x="3669" y="3484"/>
                  <a:pt x="3653" y="3472"/>
                  <a:pt x="3637" y="3448"/>
                </a:cubicBezTo>
                <a:cubicBezTo>
                  <a:pt x="3605" y="3416"/>
                  <a:pt x="3594" y="3394"/>
                  <a:pt x="3583" y="3298"/>
                </a:cubicBezTo>
                <a:cubicBezTo>
                  <a:pt x="3572" y="3191"/>
                  <a:pt x="3583" y="3148"/>
                  <a:pt x="3615" y="3126"/>
                </a:cubicBezTo>
                <a:cubicBezTo>
                  <a:pt x="3637" y="3105"/>
                  <a:pt x="3637" y="3094"/>
                  <a:pt x="3626" y="3019"/>
                </a:cubicBezTo>
                <a:cubicBezTo>
                  <a:pt x="3615" y="2955"/>
                  <a:pt x="3626" y="2901"/>
                  <a:pt x="3626" y="2869"/>
                </a:cubicBezTo>
                <a:cubicBezTo>
                  <a:pt x="3637" y="2836"/>
                  <a:pt x="3637" y="2805"/>
                  <a:pt x="3637" y="2794"/>
                </a:cubicBezTo>
                <a:cubicBezTo>
                  <a:pt x="3637" y="2783"/>
                  <a:pt x="3648" y="2729"/>
                  <a:pt x="3669" y="2665"/>
                </a:cubicBezTo>
                <a:cubicBezTo>
                  <a:pt x="3701" y="2600"/>
                  <a:pt x="3712" y="2547"/>
                  <a:pt x="3701" y="2536"/>
                </a:cubicBezTo>
                <a:cubicBezTo>
                  <a:pt x="3701" y="2526"/>
                  <a:pt x="3701" y="2515"/>
                  <a:pt x="3712" y="2515"/>
                </a:cubicBezTo>
                <a:cubicBezTo>
                  <a:pt x="3722" y="2504"/>
                  <a:pt x="3733" y="2493"/>
                  <a:pt x="3733" y="2461"/>
                </a:cubicBezTo>
                <a:cubicBezTo>
                  <a:pt x="3733" y="2429"/>
                  <a:pt x="3755" y="2386"/>
                  <a:pt x="3787" y="2311"/>
                </a:cubicBezTo>
                <a:cubicBezTo>
                  <a:pt x="3808" y="2257"/>
                  <a:pt x="3841" y="2171"/>
                  <a:pt x="3862" y="2118"/>
                </a:cubicBezTo>
                <a:cubicBezTo>
                  <a:pt x="3890" y="2007"/>
                  <a:pt x="3902" y="1976"/>
                  <a:pt x="3911" y="1976"/>
                </a:cubicBezTo>
                <a:close/>
                <a:moveTo>
                  <a:pt x="2047" y="1571"/>
                </a:moveTo>
                <a:cubicBezTo>
                  <a:pt x="2066" y="1571"/>
                  <a:pt x="2091" y="1609"/>
                  <a:pt x="2125" y="1689"/>
                </a:cubicBezTo>
                <a:cubicBezTo>
                  <a:pt x="2156" y="1785"/>
                  <a:pt x="2167" y="1861"/>
                  <a:pt x="2146" y="1914"/>
                </a:cubicBezTo>
                <a:cubicBezTo>
                  <a:pt x="2146" y="1925"/>
                  <a:pt x="2146" y="1990"/>
                  <a:pt x="2156" y="2064"/>
                </a:cubicBezTo>
                <a:cubicBezTo>
                  <a:pt x="2167" y="2140"/>
                  <a:pt x="2167" y="2214"/>
                  <a:pt x="2167" y="2225"/>
                </a:cubicBezTo>
                <a:cubicBezTo>
                  <a:pt x="2156" y="2247"/>
                  <a:pt x="2167" y="2290"/>
                  <a:pt x="2167" y="2343"/>
                </a:cubicBezTo>
                <a:cubicBezTo>
                  <a:pt x="2178" y="2386"/>
                  <a:pt x="2178" y="2450"/>
                  <a:pt x="2178" y="2472"/>
                </a:cubicBezTo>
                <a:cubicBezTo>
                  <a:pt x="2178" y="2504"/>
                  <a:pt x="2189" y="2558"/>
                  <a:pt x="2189" y="2579"/>
                </a:cubicBezTo>
                <a:cubicBezTo>
                  <a:pt x="2210" y="2655"/>
                  <a:pt x="2199" y="2697"/>
                  <a:pt x="2178" y="2708"/>
                </a:cubicBezTo>
                <a:cubicBezTo>
                  <a:pt x="2167" y="2719"/>
                  <a:pt x="2167" y="2729"/>
                  <a:pt x="2167" y="2762"/>
                </a:cubicBezTo>
                <a:lnTo>
                  <a:pt x="2167" y="2891"/>
                </a:lnTo>
                <a:cubicBezTo>
                  <a:pt x="2156" y="2933"/>
                  <a:pt x="2156" y="2976"/>
                  <a:pt x="2167" y="2987"/>
                </a:cubicBezTo>
                <a:cubicBezTo>
                  <a:pt x="2167" y="3008"/>
                  <a:pt x="2156" y="3126"/>
                  <a:pt x="2135" y="3158"/>
                </a:cubicBezTo>
                <a:cubicBezTo>
                  <a:pt x="2125" y="3180"/>
                  <a:pt x="2125" y="3277"/>
                  <a:pt x="2135" y="3341"/>
                </a:cubicBezTo>
                <a:lnTo>
                  <a:pt x="2135" y="3437"/>
                </a:lnTo>
                <a:cubicBezTo>
                  <a:pt x="2125" y="3480"/>
                  <a:pt x="2113" y="3523"/>
                  <a:pt x="2113" y="3544"/>
                </a:cubicBezTo>
                <a:cubicBezTo>
                  <a:pt x="2113" y="3556"/>
                  <a:pt x="2103" y="3620"/>
                  <a:pt x="2092" y="3673"/>
                </a:cubicBezTo>
                <a:cubicBezTo>
                  <a:pt x="2070" y="3737"/>
                  <a:pt x="2060" y="3792"/>
                  <a:pt x="2060" y="3856"/>
                </a:cubicBezTo>
                <a:cubicBezTo>
                  <a:pt x="2060" y="3931"/>
                  <a:pt x="2049" y="3942"/>
                  <a:pt x="2028" y="3995"/>
                </a:cubicBezTo>
                <a:cubicBezTo>
                  <a:pt x="1985" y="4059"/>
                  <a:pt x="1963" y="4135"/>
                  <a:pt x="1974" y="4156"/>
                </a:cubicBezTo>
                <a:cubicBezTo>
                  <a:pt x="1974" y="4167"/>
                  <a:pt x="1974" y="4188"/>
                  <a:pt x="1963" y="4199"/>
                </a:cubicBezTo>
                <a:cubicBezTo>
                  <a:pt x="1931" y="4242"/>
                  <a:pt x="1867" y="4381"/>
                  <a:pt x="1824" y="4467"/>
                </a:cubicBezTo>
                <a:lnTo>
                  <a:pt x="1792" y="4531"/>
                </a:lnTo>
                <a:lnTo>
                  <a:pt x="1738" y="4553"/>
                </a:lnTo>
                <a:cubicBezTo>
                  <a:pt x="1720" y="4555"/>
                  <a:pt x="1705" y="4557"/>
                  <a:pt x="1692" y="4557"/>
                </a:cubicBezTo>
                <a:cubicBezTo>
                  <a:pt x="1649" y="4557"/>
                  <a:pt x="1628" y="4542"/>
                  <a:pt x="1620" y="4510"/>
                </a:cubicBezTo>
                <a:cubicBezTo>
                  <a:pt x="1620" y="4488"/>
                  <a:pt x="1599" y="4424"/>
                  <a:pt x="1577" y="4371"/>
                </a:cubicBezTo>
                <a:cubicBezTo>
                  <a:pt x="1534" y="4274"/>
                  <a:pt x="1524" y="4231"/>
                  <a:pt x="1513" y="4081"/>
                </a:cubicBezTo>
                <a:lnTo>
                  <a:pt x="1491" y="3909"/>
                </a:lnTo>
                <a:cubicBezTo>
                  <a:pt x="1481" y="3909"/>
                  <a:pt x="1481" y="3888"/>
                  <a:pt x="1481" y="3866"/>
                </a:cubicBezTo>
                <a:cubicBezTo>
                  <a:pt x="1481" y="3845"/>
                  <a:pt x="1470" y="3802"/>
                  <a:pt x="1470" y="3770"/>
                </a:cubicBezTo>
                <a:cubicBezTo>
                  <a:pt x="1460" y="3716"/>
                  <a:pt x="1460" y="3684"/>
                  <a:pt x="1470" y="3663"/>
                </a:cubicBezTo>
                <a:cubicBezTo>
                  <a:pt x="1470" y="3641"/>
                  <a:pt x="1481" y="3609"/>
                  <a:pt x="1481" y="3587"/>
                </a:cubicBezTo>
                <a:cubicBezTo>
                  <a:pt x="1481" y="3566"/>
                  <a:pt x="1481" y="3523"/>
                  <a:pt x="1491" y="3501"/>
                </a:cubicBezTo>
                <a:cubicBezTo>
                  <a:pt x="1502" y="3448"/>
                  <a:pt x="1513" y="3330"/>
                  <a:pt x="1513" y="3234"/>
                </a:cubicBezTo>
                <a:cubicBezTo>
                  <a:pt x="1513" y="3191"/>
                  <a:pt x="1524" y="3148"/>
                  <a:pt x="1545" y="3072"/>
                </a:cubicBezTo>
                <a:cubicBezTo>
                  <a:pt x="1577" y="2998"/>
                  <a:pt x="1577" y="2976"/>
                  <a:pt x="1567" y="2955"/>
                </a:cubicBezTo>
                <a:cubicBezTo>
                  <a:pt x="1556" y="2933"/>
                  <a:pt x="1577" y="2772"/>
                  <a:pt x="1599" y="2697"/>
                </a:cubicBezTo>
                <a:cubicBezTo>
                  <a:pt x="1610" y="2676"/>
                  <a:pt x="1653" y="2569"/>
                  <a:pt x="1674" y="2483"/>
                </a:cubicBezTo>
                <a:cubicBezTo>
                  <a:pt x="1717" y="2354"/>
                  <a:pt x="1727" y="2311"/>
                  <a:pt x="1727" y="2300"/>
                </a:cubicBezTo>
                <a:cubicBezTo>
                  <a:pt x="1717" y="2279"/>
                  <a:pt x="1717" y="2268"/>
                  <a:pt x="1738" y="2225"/>
                </a:cubicBezTo>
                <a:cubicBezTo>
                  <a:pt x="1760" y="2193"/>
                  <a:pt x="1770" y="2150"/>
                  <a:pt x="1792" y="2097"/>
                </a:cubicBezTo>
                <a:cubicBezTo>
                  <a:pt x="1792" y="2043"/>
                  <a:pt x="1813" y="1990"/>
                  <a:pt x="1835" y="1957"/>
                </a:cubicBezTo>
                <a:cubicBezTo>
                  <a:pt x="1846" y="1925"/>
                  <a:pt x="1856" y="1893"/>
                  <a:pt x="1867" y="1893"/>
                </a:cubicBezTo>
                <a:cubicBezTo>
                  <a:pt x="1867" y="1882"/>
                  <a:pt x="1877" y="1839"/>
                  <a:pt x="1889" y="1807"/>
                </a:cubicBezTo>
                <a:cubicBezTo>
                  <a:pt x="1910" y="1732"/>
                  <a:pt x="1910" y="1721"/>
                  <a:pt x="1953" y="1678"/>
                </a:cubicBezTo>
                <a:cubicBezTo>
                  <a:pt x="1985" y="1657"/>
                  <a:pt x="2006" y="1625"/>
                  <a:pt x="2017" y="1614"/>
                </a:cubicBezTo>
                <a:cubicBezTo>
                  <a:pt x="2025" y="1585"/>
                  <a:pt x="2035" y="1571"/>
                  <a:pt x="2047" y="1571"/>
                </a:cubicBezTo>
                <a:close/>
                <a:moveTo>
                  <a:pt x="3502" y="0"/>
                </a:moveTo>
                <a:cubicBezTo>
                  <a:pt x="3483" y="0"/>
                  <a:pt x="3452" y="8"/>
                  <a:pt x="3422" y="16"/>
                </a:cubicBezTo>
                <a:cubicBezTo>
                  <a:pt x="3369" y="26"/>
                  <a:pt x="3326" y="26"/>
                  <a:pt x="3315" y="26"/>
                </a:cubicBezTo>
                <a:cubicBezTo>
                  <a:pt x="3309" y="23"/>
                  <a:pt x="3303" y="22"/>
                  <a:pt x="3295" y="22"/>
                </a:cubicBezTo>
                <a:cubicBezTo>
                  <a:pt x="3275" y="22"/>
                  <a:pt x="3247" y="32"/>
                  <a:pt x="3207" y="48"/>
                </a:cubicBezTo>
                <a:cubicBezTo>
                  <a:pt x="3165" y="69"/>
                  <a:pt x="3111" y="91"/>
                  <a:pt x="3079" y="102"/>
                </a:cubicBezTo>
                <a:cubicBezTo>
                  <a:pt x="3047" y="102"/>
                  <a:pt x="3026" y="112"/>
                  <a:pt x="3014" y="133"/>
                </a:cubicBezTo>
                <a:cubicBezTo>
                  <a:pt x="3001" y="154"/>
                  <a:pt x="2996" y="162"/>
                  <a:pt x="2989" y="162"/>
                </a:cubicBezTo>
                <a:cubicBezTo>
                  <a:pt x="2984" y="162"/>
                  <a:pt x="2979" y="159"/>
                  <a:pt x="2971" y="155"/>
                </a:cubicBezTo>
                <a:cubicBezTo>
                  <a:pt x="2961" y="148"/>
                  <a:pt x="2954" y="145"/>
                  <a:pt x="2945" y="145"/>
                </a:cubicBezTo>
                <a:cubicBezTo>
                  <a:pt x="2926" y="145"/>
                  <a:pt x="2905" y="161"/>
                  <a:pt x="2854" y="198"/>
                </a:cubicBezTo>
                <a:cubicBezTo>
                  <a:pt x="2832" y="219"/>
                  <a:pt x="2778" y="252"/>
                  <a:pt x="2757" y="252"/>
                </a:cubicBezTo>
                <a:cubicBezTo>
                  <a:pt x="2725" y="262"/>
                  <a:pt x="2693" y="284"/>
                  <a:pt x="2671" y="305"/>
                </a:cubicBezTo>
                <a:cubicBezTo>
                  <a:pt x="2661" y="327"/>
                  <a:pt x="2618" y="359"/>
                  <a:pt x="2596" y="381"/>
                </a:cubicBezTo>
                <a:cubicBezTo>
                  <a:pt x="2564" y="391"/>
                  <a:pt x="2532" y="412"/>
                  <a:pt x="2532" y="423"/>
                </a:cubicBezTo>
                <a:cubicBezTo>
                  <a:pt x="2532" y="423"/>
                  <a:pt x="2511" y="434"/>
                  <a:pt x="2489" y="434"/>
                </a:cubicBezTo>
                <a:cubicBezTo>
                  <a:pt x="2468" y="445"/>
                  <a:pt x="2446" y="455"/>
                  <a:pt x="2425" y="488"/>
                </a:cubicBezTo>
                <a:cubicBezTo>
                  <a:pt x="2403" y="520"/>
                  <a:pt x="2361" y="552"/>
                  <a:pt x="2339" y="562"/>
                </a:cubicBezTo>
                <a:cubicBezTo>
                  <a:pt x="2318" y="574"/>
                  <a:pt x="2296" y="595"/>
                  <a:pt x="2285" y="605"/>
                </a:cubicBezTo>
                <a:cubicBezTo>
                  <a:pt x="2285" y="638"/>
                  <a:pt x="2199" y="724"/>
                  <a:pt x="2125" y="798"/>
                </a:cubicBezTo>
                <a:cubicBezTo>
                  <a:pt x="2081" y="835"/>
                  <a:pt x="2067" y="852"/>
                  <a:pt x="2055" y="852"/>
                </a:cubicBezTo>
                <a:cubicBezTo>
                  <a:pt x="2050" y="852"/>
                  <a:pt x="2046" y="848"/>
                  <a:pt x="2039" y="841"/>
                </a:cubicBezTo>
                <a:cubicBezTo>
                  <a:pt x="2039" y="831"/>
                  <a:pt x="2028" y="820"/>
                  <a:pt x="2039" y="810"/>
                </a:cubicBezTo>
                <a:cubicBezTo>
                  <a:pt x="2039" y="777"/>
                  <a:pt x="2028" y="767"/>
                  <a:pt x="1963" y="745"/>
                </a:cubicBezTo>
                <a:cubicBezTo>
                  <a:pt x="1931" y="734"/>
                  <a:pt x="1899" y="713"/>
                  <a:pt x="1877" y="681"/>
                </a:cubicBezTo>
                <a:cubicBezTo>
                  <a:pt x="1846" y="648"/>
                  <a:pt x="1835" y="648"/>
                  <a:pt x="1781" y="638"/>
                </a:cubicBezTo>
                <a:cubicBezTo>
                  <a:pt x="1749" y="627"/>
                  <a:pt x="1684" y="605"/>
                  <a:pt x="1641" y="595"/>
                </a:cubicBezTo>
                <a:lnTo>
                  <a:pt x="1556" y="552"/>
                </a:lnTo>
                <a:lnTo>
                  <a:pt x="1460" y="584"/>
                </a:lnTo>
                <a:cubicBezTo>
                  <a:pt x="1405" y="595"/>
                  <a:pt x="1352" y="627"/>
                  <a:pt x="1331" y="638"/>
                </a:cubicBezTo>
                <a:cubicBezTo>
                  <a:pt x="1320" y="648"/>
                  <a:pt x="1298" y="659"/>
                  <a:pt x="1288" y="659"/>
                </a:cubicBezTo>
                <a:cubicBezTo>
                  <a:pt x="1277" y="659"/>
                  <a:pt x="1266" y="659"/>
                  <a:pt x="1255" y="670"/>
                </a:cubicBezTo>
                <a:cubicBezTo>
                  <a:pt x="1245" y="681"/>
                  <a:pt x="1224" y="681"/>
                  <a:pt x="1224" y="681"/>
                </a:cubicBezTo>
                <a:cubicBezTo>
                  <a:pt x="1212" y="681"/>
                  <a:pt x="1202" y="681"/>
                  <a:pt x="1181" y="691"/>
                </a:cubicBezTo>
                <a:cubicBezTo>
                  <a:pt x="1173" y="691"/>
                  <a:pt x="1161" y="696"/>
                  <a:pt x="1154" y="696"/>
                </a:cubicBezTo>
                <a:cubicBezTo>
                  <a:pt x="1150" y="696"/>
                  <a:pt x="1148" y="695"/>
                  <a:pt x="1148" y="691"/>
                </a:cubicBezTo>
                <a:cubicBezTo>
                  <a:pt x="1138" y="691"/>
                  <a:pt x="1116" y="713"/>
                  <a:pt x="1084" y="734"/>
                </a:cubicBezTo>
                <a:cubicBezTo>
                  <a:pt x="1052" y="745"/>
                  <a:pt x="1009" y="777"/>
                  <a:pt x="988" y="788"/>
                </a:cubicBezTo>
                <a:cubicBezTo>
                  <a:pt x="955" y="810"/>
                  <a:pt x="945" y="831"/>
                  <a:pt x="933" y="853"/>
                </a:cubicBezTo>
                <a:cubicBezTo>
                  <a:pt x="923" y="874"/>
                  <a:pt x="912" y="895"/>
                  <a:pt x="880" y="906"/>
                </a:cubicBezTo>
                <a:cubicBezTo>
                  <a:pt x="826" y="949"/>
                  <a:pt x="794" y="992"/>
                  <a:pt x="773" y="1046"/>
                </a:cubicBezTo>
                <a:cubicBezTo>
                  <a:pt x="762" y="1077"/>
                  <a:pt x="730" y="1131"/>
                  <a:pt x="719" y="1163"/>
                </a:cubicBezTo>
                <a:cubicBezTo>
                  <a:pt x="698" y="1196"/>
                  <a:pt x="676" y="1239"/>
                  <a:pt x="676" y="1239"/>
                </a:cubicBezTo>
                <a:cubicBezTo>
                  <a:pt x="676" y="1260"/>
                  <a:pt x="666" y="1260"/>
                  <a:pt x="655" y="1270"/>
                </a:cubicBezTo>
                <a:cubicBezTo>
                  <a:pt x="623" y="1270"/>
                  <a:pt x="623" y="1282"/>
                  <a:pt x="612" y="1324"/>
                </a:cubicBezTo>
                <a:cubicBezTo>
                  <a:pt x="601" y="1399"/>
                  <a:pt x="580" y="1442"/>
                  <a:pt x="547" y="1475"/>
                </a:cubicBezTo>
                <a:cubicBezTo>
                  <a:pt x="526" y="1496"/>
                  <a:pt x="516" y="1506"/>
                  <a:pt x="526" y="1528"/>
                </a:cubicBezTo>
                <a:cubicBezTo>
                  <a:pt x="526" y="1549"/>
                  <a:pt x="516" y="1582"/>
                  <a:pt x="516" y="1614"/>
                </a:cubicBezTo>
                <a:cubicBezTo>
                  <a:pt x="504" y="1657"/>
                  <a:pt x="504" y="1668"/>
                  <a:pt x="473" y="1678"/>
                </a:cubicBezTo>
                <a:cubicBezTo>
                  <a:pt x="440" y="1689"/>
                  <a:pt x="440" y="1699"/>
                  <a:pt x="440" y="1742"/>
                </a:cubicBezTo>
                <a:cubicBezTo>
                  <a:pt x="430" y="1775"/>
                  <a:pt x="419" y="1796"/>
                  <a:pt x="397" y="1828"/>
                </a:cubicBezTo>
                <a:cubicBezTo>
                  <a:pt x="376" y="1871"/>
                  <a:pt x="376" y="1882"/>
                  <a:pt x="376" y="1925"/>
                </a:cubicBezTo>
                <a:cubicBezTo>
                  <a:pt x="387" y="1978"/>
                  <a:pt x="365" y="2032"/>
                  <a:pt x="311" y="2161"/>
                </a:cubicBezTo>
                <a:cubicBezTo>
                  <a:pt x="290" y="2204"/>
                  <a:pt x="280" y="2236"/>
                  <a:pt x="290" y="2247"/>
                </a:cubicBezTo>
                <a:cubicBezTo>
                  <a:pt x="290" y="2268"/>
                  <a:pt x="280" y="2311"/>
                  <a:pt x="258" y="2354"/>
                </a:cubicBezTo>
                <a:cubicBezTo>
                  <a:pt x="226" y="2407"/>
                  <a:pt x="226" y="2429"/>
                  <a:pt x="237" y="2450"/>
                </a:cubicBezTo>
                <a:cubicBezTo>
                  <a:pt x="247" y="2472"/>
                  <a:pt x="237" y="2526"/>
                  <a:pt x="215" y="2536"/>
                </a:cubicBezTo>
                <a:cubicBezTo>
                  <a:pt x="172" y="2558"/>
                  <a:pt x="118" y="2772"/>
                  <a:pt x="129" y="2848"/>
                </a:cubicBezTo>
                <a:cubicBezTo>
                  <a:pt x="140" y="2869"/>
                  <a:pt x="129" y="2869"/>
                  <a:pt x="118" y="2879"/>
                </a:cubicBezTo>
                <a:cubicBezTo>
                  <a:pt x="97" y="2891"/>
                  <a:pt x="87" y="2901"/>
                  <a:pt x="75" y="2944"/>
                </a:cubicBezTo>
                <a:cubicBezTo>
                  <a:pt x="75" y="2965"/>
                  <a:pt x="65" y="3008"/>
                  <a:pt x="65" y="3030"/>
                </a:cubicBezTo>
                <a:cubicBezTo>
                  <a:pt x="32" y="3105"/>
                  <a:pt x="32" y="3169"/>
                  <a:pt x="32" y="3169"/>
                </a:cubicBezTo>
                <a:cubicBezTo>
                  <a:pt x="54" y="3191"/>
                  <a:pt x="44" y="3266"/>
                  <a:pt x="22" y="3320"/>
                </a:cubicBezTo>
                <a:cubicBezTo>
                  <a:pt x="11" y="3351"/>
                  <a:pt x="1" y="3384"/>
                  <a:pt x="11" y="3416"/>
                </a:cubicBezTo>
                <a:lnTo>
                  <a:pt x="11" y="3513"/>
                </a:lnTo>
                <a:cubicBezTo>
                  <a:pt x="1" y="3577"/>
                  <a:pt x="1" y="3695"/>
                  <a:pt x="11" y="3716"/>
                </a:cubicBezTo>
                <a:cubicBezTo>
                  <a:pt x="11" y="3727"/>
                  <a:pt x="44" y="3749"/>
                  <a:pt x="65" y="3770"/>
                </a:cubicBezTo>
                <a:cubicBezTo>
                  <a:pt x="87" y="3780"/>
                  <a:pt x="118" y="3802"/>
                  <a:pt x="129" y="3813"/>
                </a:cubicBezTo>
                <a:cubicBezTo>
                  <a:pt x="132" y="3816"/>
                  <a:pt x="135" y="3817"/>
                  <a:pt x="138" y="3817"/>
                </a:cubicBezTo>
                <a:cubicBezTo>
                  <a:pt x="146" y="3817"/>
                  <a:pt x="157" y="3807"/>
                  <a:pt x="172" y="3792"/>
                </a:cubicBezTo>
                <a:cubicBezTo>
                  <a:pt x="194" y="3770"/>
                  <a:pt x="226" y="3759"/>
                  <a:pt x="237" y="3759"/>
                </a:cubicBezTo>
                <a:cubicBezTo>
                  <a:pt x="268" y="3759"/>
                  <a:pt x="268" y="3749"/>
                  <a:pt x="280" y="3727"/>
                </a:cubicBezTo>
                <a:cubicBezTo>
                  <a:pt x="280" y="3706"/>
                  <a:pt x="290" y="3663"/>
                  <a:pt x="290" y="3620"/>
                </a:cubicBezTo>
                <a:cubicBezTo>
                  <a:pt x="301" y="3587"/>
                  <a:pt x="311" y="3523"/>
                  <a:pt x="311" y="3480"/>
                </a:cubicBezTo>
                <a:cubicBezTo>
                  <a:pt x="311" y="3448"/>
                  <a:pt x="333" y="3384"/>
                  <a:pt x="344" y="3341"/>
                </a:cubicBezTo>
                <a:cubicBezTo>
                  <a:pt x="376" y="3212"/>
                  <a:pt x="408" y="3084"/>
                  <a:pt x="408" y="3019"/>
                </a:cubicBezTo>
                <a:cubicBezTo>
                  <a:pt x="408" y="2987"/>
                  <a:pt x="419" y="2955"/>
                  <a:pt x="430" y="2933"/>
                </a:cubicBezTo>
                <a:cubicBezTo>
                  <a:pt x="451" y="2891"/>
                  <a:pt x="483" y="2751"/>
                  <a:pt x="483" y="2665"/>
                </a:cubicBezTo>
                <a:cubicBezTo>
                  <a:pt x="483" y="2622"/>
                  <a:pt x="494" y="2600"/>
                  <a:pt x="504" y="2600"/>
                </a:cubicBezTo>
                <a:cubicBezTo>
                  <a:pt x="516" y="2590"/>
                  <a:pt x="516" y="2579"/>
                  <a:pt x="516" y="2558"/>
                </a:cubicBezTo>
                <a:cubicBezTo>
                  <a:pt x="526" y="2536"/>
                  <a:pt x="526" y="2515"/>
                  <a:pt x="623" y="2247"/>
                </a:cubicBezTo>
                <a:cubicBezTo>
                  <a:pt x="644" y="2183"/>
                  <a:pt x="655" y="2118"/>
                  <a:pt x="655" y="2107"/>
                </a:cubicBezTo>
                <a:cubicBezTo>
                  <a:pt x="655" y="2075"/>
                  <a:pt x="687" y="1990"/>
                  <a:pt x="719" y="1968"/>
                </a:cubicBezTo>
                <a:cubicBezTo>
                  <a:pt x="740" y="1957"/>
                  <a:pt x="773" y="1871"/>
                  <a:pt x="762" y="1807"/>
                </a:cubicBezTo>
                <a:cubicBezTo>
                  <a:pt x="762" y="1785"/>
                  <a:pt x="762" y="1742"/>
                  <a:pt x="773" y="1732"/>
                </a:cubicBezTo>
                <a:cubicBezTo>
                  <a:pt x="783" y="1699"/>
                  <a:pt x="848" y="1614"/>
                  <a:pt x="869" y="1592"/>
                </a:cubicBezTo>
                <a:cubicBezTo>
                  <a:pt x="880" y="1592"/>
                  <a:pt x="891" y="1560"/>
                  <a:pt x="902" y="1518"/>
                </a:cubicBezTo>
                <a:cubicBezTo>
                  <a:pt x="912" y="1475"/>
                  <a:pt x="923" y="1432"/>
                  <a:pt x="933" y="1432"/>
                </a:cubicBezTo>
                <a:cubicBezTo>
                  <a:pt x="955" y="1399"/>
                  <a:pt x="1041" y="1260"/>
                  <a:pt x="1052" y="1239"/>
                </a:cubicBezTo>
                <a:cubicBezTo>
                  <a:pt x="1052" y="1228"/>
                  <a:pt x="1084" y="1206"/>
                  <a:pt x="1105" y="1174"/>
                </a:cubicBezTo>
                <a:cubicBezTo>
                  <a:pt x="1148" y="1142"/>
                  <a:pt x="1202" y="1077"/>
                  <a:pt x="1202" y="1056"/>
                </a:cubicBezTo>
                <a:cubicBezTo>
                  <a:pt x="1202" y="1046"/>
                  <a:pt x="1212" y="1034"/>
                  <a:pt x="1224" y="1034"/>
                </a:cubicBezTo>
                <a:cubicBezTo>
                  <a:pt x="1255" y="1013"/>
                  <a:pt x="1320" y="949"/>
                  <a:pt x="1320" y="927"/>
                </a:cubicBezTo>
                <a:cubicBezTo>
                  <a:pt x="1320" y="910"/>
                  <a:pt x="1348" y="892"/>
                  <a:pt x="1376" y="892"/>
                </a:cubicBezTo>
                <a:cubicBezTo>
                  <a:pt x="1382" y="892"/>
                  <a:pt x="1389" y="893"/>
                  <a:pt x="1395" y="895"/>
                </a:cubicBezTo>
                <a:cubicBezTo>
                  <a:pt x="1400" y="901"/>
                  <a:pt x="1408" y="903"/>
                  <a:pt x="1420" y="903"/>
                </a:cubicBezTo>
                <a:cubicBezTo>
                  <a:pt x="1432" y="903"/>
                  <a:pt x="1448" y="901"/>
                  <a:pt x="1470" y="895"/>
                </a:cubicBezTo>
                <a:cubicBezTo>
                  <a:pt x="1485" y="893"/>
                  <a:pt x="1502" y="892"/>
                  <a:pt x="1520" y="892"/>
                </a:cubicBezTo>
                <a:cubicBezTo>
                  <a:pt x="1599" y="892"/>
                  <a:pt x="1688" y="912"/>
                  <a:pt x="1706" y="938"/>
                </a:cubicBezTo>
                <a:cubicBezTo>
                  <a:pt x="1706" y="949"/>
                  <a:pt x="1727" y="960"/>
                  <a:pt x="1738" y="970"/>
                </a:cubicBezTo>
                <a:cubicBezTo>
                  <a:pt x="1792" y="992"/>
                  <a:pt x="1877" y="1067"/>
                  <a:pt x="1899" y="1099"/>
                </a:cubicBezTo>
                <a:cubicBezTo>
                  <a:pt x="1910" y="1131"/>
                  <a:pt x="1910" y="1142"/>
                  <a:pt x="1889" y="1185"/>
                </a:cubicBezTo>
                <a:cubicBezTo>
                  <a:pt x="1867" y="1217"/>
                  <a:pt x="1846" y="1260"/>
                  <a:pt x="1835" y="1270"/>
                </a:cubicBezTo>
                <a:cubicBezTo>
                  <a:pt x="1824" y="1282"/>
                  <a:pt x="1813" y="1303"/>
                  <a:pt x="1803" y="1313"/>
                </a:cubicBezTo>
                <a:cubicBezTo>
                  <a:pt x="1792" y="1324"/>
                  <a:pt x="1781" y="1346"/>
                  <a:pt x="1770" y="1346"/>
                </a:cubicBezTo>
                <a:cubicBezTo>
                  <a:pt x="1749" y="1356"/>
                  <a:pt x="1738" y="1367"/>
                  <a:pt x="1738" y="1389"/>
                </a:cubicBezTo>
                <a:cubicBezTo>
                  <a:pt x="1738" y="1410"/>
                  <a:pt x="1717" y="1442"/>
                  <a:pt x="1695" y="1475"/>
                </a:cubicBezTo>
                <a:cubicBezTo>
                  <a:pt x="1641" y="1528"/>
                  <a:pt x="1631" y="1539"/>
                  <a:pt x="1663" y="1582"/>
                </a:cubicBezTo>
                <a:lnTo>
                  <a:pt x="1684" y="1625"/>
                </a:lnTo>
                <a:lnTo>
                  <a:pt x="1641" y="1635"/>
                </a:lnTo>
                <a:cubicBezTo>
                  <a:pt x="1610" y="1657"/>
                  <a:pt x="1610" y="1657"/>
                  <a:pt x="1610" y="1711"/>
                </a:cubicBezTo>
                <a:cubicBezTo>
                  <a:pt x="1599" y="1754"/>
                  <a:pt x="1599" y="1764"/>
                  <a:pt x="1545" y="1861"/>
                </a:cubicBezTo>
                <a:cubicBezTo>
                  <a:pt x="1524" y="1914"/>
                  <a:pt x="1470" y="2011"/>
                  <a:pt x="1448" y="2075"/>
                </a:cubicBezTo>
                <a:cubicBezTo>
                  <a:pt x="1405" y="2161"/>
                  <a:pt x="1395" y="2183"/>
                  <a:pt x="1405" y="2204"/>
                </a:cubicBezTo>
                <a:cubicBezTo>
                  <a:pt x="1417" y="2225"/>
                  <a:pt x="1405" y="2236"/>
                  <a:pt x="1395" y="2257"/>
                </a:cubicBezTo>
                <a:cubicBezTo>
                  <a:pt x="1341" y="2333"/>
                  <a:pt x="1331" y="2354"/>
                  <a:pt x="1341" y="2386"/>
                </a:cubicBezTo>
                <a:cubicBezTo>
                  <a:pt x="1352" y="2407"/>
                  <a:pt x="1341" y="2440"/>
                  <a:pt x="1298" y="2569"/>
                </a:cubicBezTo>
                <a:cubicBezTo>
                  <a:pt x="1288" y="2600"/>
                  <a:pt x="1277" y="2655"/>
                  <a:pt x="1288" y="2676"/>
                </a:cubicBezTo>
                <a:cubicBezTo>
                  <a:pt x="1288" y="2697"/>
                  <a:pt x="1277" y="2729"/>
                  <a:pt x="1277" y="2740"/>
                </a:cubicBezTo>
                <a:cubicBezTo>
                  <a:pt x="1266" y="2740"/>
                  <a:pt x="1266" y="2772"/>
                  <a:pt x="1266" y="2794"/>
                </a:cubicBezTo>
                <a:cubicBezTo>
                  <a:pt x="1277" y="2826"/>
                  <a:pt x="1266" y="2848"/>
                  <a:pt x="1255" y="2858"/>
                </a:cubicBezTo>
                <a:cubicBezTo>
                  <a:pt x="1245" y="2858"/>
                  <a:pt x="1245" y="2879"/>
                  <a:pt x="1245" y="2891"/>
                </a:cubicBezTo>
                <a:cubicBezTo>
                  <a:pt x="1245" y="2912"/>
                  <a:pt x="1224" y="2944"/>
                  <a:pt x="1202" y="2976"/>
                </a:cubicBezTo>
                <a:cubicBezTo>
                  <a:pt x="1169" y="3041"/>
                  <a:pt x="1169" y="3041"/>
                  <a:pt x="1191" y="3072"/>
                </a:cubicBezTo>
                <a:cubicBezTo>
                  <a:pt x="1202" y="3094"/>
                  <a:pt x="1202" y="3126"/>
                  <a:pt x="1191" y="3158"/>
                </a:cubicBezTo>
                <a:cubicBezTo>
                  <a:pt x="1169" y="3234"/>
                  <a:pt x="1159" y="3341"/>
                  <a:pt x="1159" y="3373"/>
                </a:cubicBezTo>
                <a:lnTo>
                  <a:pt x="1159" y="3427"/>
                </a:lnTo>
                <a:cubicBezTo>
                  <a:pt x="1138" y="3470"/>
                  <a:pt x="1138" y="3534"/>
                  <a:pt x="1159" y="3556"/>
                </a:cubicBezTo>
                <a:cubicBezTo>
                  <a:pt x="1181" y="3577"/>
                  <a:pt x="1181" y="3673"/>
                  <a:pt x="1159" y="3716"/>
                </a:cubicBezTo>
                <a:cubicBezTo>
                  <a:pt x="1138" y="3737"/>
                  <a:pt x="1138" y="3759"/>
                  <a:pt x="1148" y="3823"/>
                </a:cubicBezTo>
                <a:lnTo>
                  <a:pt x="1148" y="3909"/>
                </a:lnTo>
                <a:cubicBezTo>
                  <a:pt x="1138" y="3920"/>
                  <a:pt x="1138" y="3931"/>
                  <a:pt x="1138" y="3952"/>
                </a:cubicBezTo>
                <a:lnTo>
                  <a:pt x="1138" y="4038"/>
                </a:lnTo>
                <a:cubicBezTo>
                  <a:pt x="1138" y="4070"/>
                  <a:pt x="1138" y="4113"/>
                  <a:pt x="1148" y="4135"/>
                </a:cubicBezTo>
                <a:cubicBezTo>
                  <a:pt x="1148" y="4156"/>
                  <a:pt x="1159" y="4209"/>
                  <a:pt x="1159" y="4263"/>
                </a:cubicBezTo>
                <a:cubicBezTo>
                  <a:pt x="1169" y="4306"/>
                  <a:pt x="1181" y="4371"/>
                  <a:pt x="1202" y="4392"/>
                </a:cubicBezTo>
                <a:lnTo>
                  <a:pt x="1224" y="4457"/>
                </a:lnTo>
                <a:cubicBezTo>
                  <a:pt x="1224" y="4457"/>
                  <a:pt x="1234" y="4499"/>
                  <a:pt x="1255" y="4542"/>
                </a:cubicBezTo>
                <a:cubicBezTo>
                  <a:pt x="1277" y="4585"/>
                  <a:pt x="1288" y="4638"/>
                  <a:pt x="1298" y="4660"/>
                </a:cubicBezTo>
                <a:cubicBezTo>
                  <a:pt x="1298" y="4693"/>
                  <a:pt x="1309" y="4703"/>
                  <a:pt x="1352" y="4703"/>
                </a:cubicBezTo>
                <a:cubicBezTo>
                  <a:pt x="1384" y="4714"/>
                  <a:pt x="1395" y="4724"/>
                  <a:pt x="1395" y="4735"/>
                </a:cubicBezTo>
                <a:cubicBezTo>
                  <a:pt x="1395" y="4746"/>
                  <a:pt x="1405" y="4757"/>
                  <a:pt x="1427" y="4767"/>
                </a:cubicBezTo>
                <a:cubicBezTo>
                  <a:pt x="1448" y="4778"/>
                  <a:pt x="1481" y="4810"/>
                  <a:pt x="1481" y="4832"/>
                </a:cubicBezTo>
                <a:lnTo>
                  <a:pt x="1502" y="4864"/>
                </a:lnTo>
                <a:lnTo>
                  <a:pt x="1556" y="4853"/>
                </a:lnTo>
                <a:cubicBezTo>
                  <a:pt x="1599" y="4853"/>
                  <a:pt x="1631" y="4864"/>
                  <a:pt x="1653" y="4874"/>
                </a:cubicBezTo>
                <a:cubicBezTo>
                  <a:pt x="1663" y="4885"/>
                  <a:pt x="1674" y="4891"/>
                  <a:pt x="1687" y="4891"/>
                </a:cubicBezTo>
                <a:cubicBezTo>
                  <a:pt x="1701" y="4891"/>
                  <a:pt x="1717" y="4885"/>
                  <a:pt x="1738" y="4874"/>
                </a:cubicBezTo>
                <a:cubicBezTo>
                  <a:pt x="1781" y="4864"/>
                  <a:pt x="1835" y="4843"/>
                  <a:pt x="1867" y="4821"/>
                </a:cubicBezTo>
                <a:cubicBezTo>
                  <a:pt x="1931" y="4800"/>
                  <a:pt x="1931" y="4789"/>
                  <a:pt x="1953" y="4746"/>
                </a:cubicBezTo>
                <a:cubicBezTo>
                  <a:pt x="1972" y="4700"/>
                  <a:pt x="1998" y="4669"/>
                  <a:pt x="2026" y="4669"/>
                </a:cubicBezTo>
                <a:cubicBezTo>
                  <a:pt x="2030" y="4669"/>
                  <a:pt x="2034" y="4670"/>
                  <a:pt x="2039" y="4671"/>
                </a:cubicBezTo>
                <a:cubicBezTo>
                  <a:pt x="2039" y="4675"/>
                  <a:pt x="2040" y="4676"/>
                  <a:pt x="2042" y="4676"/>
                </a:cubicBezTo>
                <a:cubicBezTo>
                  <a:pt x="2046" y="4676"/>
                  <a:pt x="2053" y="4671"/>
                  <a:pt x="2060" y="4671"/>
                </a:cubicBezTo>
                <a:cubicBezTo>
                  <a:pt x="2082" y="4660"/>
                  <a:pt x="2156" y="4510"/>
                  <a:pt x="2189" y="4435"/>
                </a:cubicBezTo>
                <a:cubicBezTo>
                  <a:pt x="2242" y="4306"/>
                  <a:pt x="2253" y="4295"/>
                  <a:pt x="2242" y="4285"/>
                </a:cubicBezTo>
                <a:cubicBezTo>
                  <a:pt x="2242" y="4274"/>
                  <a:pt x="2253" y="4231"/>
                  <a:pt x="2285" y="4156"/>
                </a:cubicBezTo>
                <a:lnTo>
                  <a:pt x="2339" y="4038"/>
                </a:lnTo>
                <a:lnTo>
                  <a:pt x="2318" y="4006"/>
                </a:lnTo>
                <a:cubicBezTo>
                  <a:pt x="2306" y="3973"/>
                  <a:pt x="2306" y="3973"/>
                  <a:pt x="2328" y="3963"/>
                </a:cubicBezTo>
                <a:cubicBezTo>
                  <a:pt x="2349" y="3952"/>
                  <a:pt x="2349" y="3952"/>
                  <a:pt x="2349" y="3888"/>
                </a:cubicBezTo>
                <a:cubicBezTo>
                  <a:pt x="2349" y="3845"/>
                  <a:pt x="2361" y="3792"/>
                  <a:pt x="2371" y="3759"/>
                </a:cubicBezTo>
                <a:cubicBezTo>
                  <a:pt x="2392" y="3716"/>
                  <a:pt x="2392" y="3695"/>
                  <a:pt x="2382" y="3673"/>
                </a:cubicBezTo>
                <a:cubicBezTo>
                  <a:pt x="2371" y="3663"/>
                  <a:pt x="2371" y="3641"/>
                  <a:pt x="2382" y="3630"/>
                </a:cubicBezTo>
                <a:cubicBezTo>
                  <a:pt x="2382" y="3609"/>
                  <a:pt x="2392" y="3577"/>
                  <a:pt x="2392" y="3556"/>
                </a:cubicBezTo>
                <a:cubicBezTo>
                  <a:pt x="2403" y="3534"/>
                  <a:pt x="2403" y="3491"/>
                  <a:pt x="2403" y="3459"/>
                </a:cubicBezTo>
                <a:cubicBezTo>
                  <a:pt x="2414" y="3427"/>
                  <a:pt x="2425" y="3416"/>
                  <a:pt x="2435" y="3394"/>
                </a:cubicBezTo>
                <a:cubicBezTo>
                  <a:pt x="2457" y="3384"/>
                  <a:pt x="2457" y="3373"/>
                  <a:pt x="2457" y="3308"/>
                </a:cubicBezTo>
                <a:cubicBezTo>
                  <a:pt x="2446" y="3266"/>
                  <a:pt x="2446" y="3201"/>
                  <a:pt x="2457" y="3169"/>
                </a:cubicBezTo>
                <a:cubicBezTo>
                  <a:pt x="2457" y="3126"/>
                  <a:pt x="2468" y="3072"/>
                  <a:pt x="2457" y="3041"/>
                </a:cubicBezTo>
                <a:cubicBezTo>
                  <a:pt x="2457" y="3008"/>
                  <a:pt x="2468" y="2965"/>
                  <a:pt x="2468" y="2944"/>
                </a:cubicBezTo>
                <a:cubicBezTo>
                  <a:pt x="2489" y="2901"/>
                  <a:pt x="2489" y="2772"/>
                  <a:pt x="2457" y="2708"/>
                </a:cubicBezTo>
                <a:cubicBezTo>
                  <a:pt x="2446" y="2686"/>
                  <a:pt x="2457" y="2665"/>
                  <a:pt x="2468" y="2622"/>
                </a:cubicBezTo>
                <a:cubicBezTo>
                  <a:pt x="2478" y="2590"/>
                  <a:pt x="2489" y="2547"/>
                  <a:pt x="2478" y="2536"/>
                </a:cubicBezTo>
                <a:cubicBezTo>
                  <a:pt x="2478" y="2515"/>
                  <a:pt x="2478" y="2472"/>
                  <a:pt x="2489" y="2450"/>
                </a:cubicBezTo>
                <a:cubicBezTo>
                  <a:pt x="2500" y="2397"/>
                  <a:pt x="2500" y="2376"/>
                  <a:pt x="2468" y="2247"/>
                </a:cubicBezTo>
                <a:cubicBezTo>
                  <a:pt x="2457" y="2204"/>
                  <a:pt x="2457" y="2150"/>
                  <a:pt x="2457" y="2118"/>
                </a:cubicBezTo>
                <a:cubicBezTo>
                  <a:pt x="2468" y="2032"/>
                  <a:pt x="2468" y="2000"/>
                  <a:pt x="2446" y="1957"/>
                </a:cubicBezTo>
                <a:cubicBezTo>
                  <a:pt x="2446" y="1935"/>
                  <a:pt x="2435" y="1904"/>
                  <a:pt x="2435" y="1882"/>
                </a:cubicBezTo>
                <a:cubicBezTo>
                  <a:pt x="2435" y="1861"/>
                  <a:pt x="2425" y="1839"/>
                  <a:pt x="2414" y="1828"/>
                </a:cubicBezTo>
                <a:cubicBezTo>
                  <a:pt x="2392" y="1807"/>
                  <a:pt x="2382" y="1742"/>
                  <a:pt x="2392" y="1689"/>
                </a:cubicBezTo>
                <a:cubicBezTo>
                  <a:pt x="2403" y="1668"/>
                  <a:pt x="2392" y="1625"/>
                  <a:pt x="2382" y="1582"/>
                </a:cubicBezTo>
                <a:cubicBezTo>
                  <a:pt x="2371" y="1539"/>
                  <a:pt x="2361" y="1463"/>
                  <a:pt x="2361" y="1432"/>
                </a:cubicBezTo>
                <a:cubicBezTo>
                  <a:pt x="2361" y="1356"/>
                  <a:pt x="2361" y="1356"/>
                  <a:pt x="2306" y="1292"/>
                </a:cubicBezTo>
                <a:cubicBezTo>
                  <a:pt x="2275" y="1260"/>
                  <a:pt x="2264" y="1196"/>
                  <a:pt x="2285" y="1142"/>
                </a:cubicBezTo>
                <a:cubicBezTo>
                  <a:pt x="2296" y="1120"/>
                  <a:pt x="2328" y="1077"/>
                  <a:pt x="2361" y="1046"/>
                </a:cubicBezTo>
                <a:cubicBezTo>
                  <a:pt x="2392" y="1003"/>
                  <a:pt x="2446" y="949"/>
                  <a:pt x="2468" y="917"/>
                </a:cubicBezTo>
                <a:cubicBezTo>
                  <a:pt x="2500" y="884"/>
                  <a:pt x="2542" y="831"/>
                  <a:pt x="2575" y="788"/>
                </a:cubicBezTo>
                <a:cubicBezTo>
                  <a:pt x="2607" y="756"/>
                  <a:pt x="2661" y="713"/>
                  <a:pt x="2682" y="681"/>
                </a:cubicBezTo>
                <a:cubicBezTo>
                  <a:pt x="2704" y="648"/>
                  <a:pt x="2725" y="627"/>
                  <a:pt x="2747" y="617"/>
                </a:cubicBezTo>
                <a:cubicBezTo>
                  <a:pt x="2768" y="617"/>
                  <a:pt x="2800" y="584"/>
                  <a:pt x="2821" y="562"/>
                </a:cubicBezTo>
                <a:cubicBezTo>
                  <a:pt x="2854" y="531"/>
                  <a:pt x="2886" y="509"/>
                  <a:pt x="2897" y="509"/>
                </a:cubicBezTo>
                <a:cubicBezTo>
                  <a:pt x="2918" y="509"/>
                  <a:pt x="2961" y="488"/>
                  <a:pt x="2993" y="466"/>
                </a:cubicBezTo>
                <a:cubicBezTo>
                  <a:pt x="3052" y="417"/>
                  <a:pt x="3156" y="368"/>
                  <a:pt x="3190" y="368"/>
                </a:cubicBezTo>
                <a:cubicBezTo>
                  <a:pt x="3193" y="368"/>
                  <a:pt x="3195" y="369"/>
                  <a:pt x="3197" y="369"/>
                </a:cubicBezTo>
                <a:cubicBezTo>
                  <a:pt x="3207" y="369"/>
                  <a:pt x="3240" y="369"/>
                  <a:pt x="3262" y="359"/>
                </a:cubicBezTo>
                <a:cubicBezTo>
                  <a:pt x="3293" y="338"/>
                  <a:pt x="3315" y="338"/>
                  <a:pt x="3326" y="338"/>
                </a:cubicBezTo>
                <a:lnTo>
                  <a:pt x="3422" y="338"/>
                </a:lnTo>
                <a:cubicBezTo>
                  <a:pt x="3444" y="334"/>
                  <a:pt x="3459" y="331"/>
                  <a:pt x="3473" y="331"/>
                </a:cubicBezTo>
                <a:cubicBezTo>
                  <a:pt x="3501" y="331"/>
                  <a:pt x="3523" y="341"/>
                  <a:pt x="3572" y="369"/>
                </a:cubicBezTo>
                <a:cubicBezTo>
                  <a:pt x="3679" y="423"/>
                  <a:pt x="3691" y="434"/>
                  <a:pt x="3787" y="691"/>
                </a:cubicBezTo>
                <a:cubicBezTo>
                  <a:pt x="3830" y="810"/>
                  <a:pt x="3830" y="841"/>
                  <a:pt x="3819" y="863"/>
                </a:cubicBezTo>
                <a:cubicBezTo>
                  <a:pt x="3819" y="874"/>
                  <a:pt x="3819" y="917"/>
                  <a:pt x="3830" y="949"/>
                </a:cubicBezTo>
                <a:cubicBezTo>
                  <a:pt x="3851" y="981"/>
                  <a:pt x="3862" y="1046"/>
                  <a:pt x="3862" y="1077"/>
                </a:cubicBezTo>
                <a:cubicBezTo>
                  <a:pt x="3862" y="1120"/>
                  <a:pt x="3872" y="1217"/>
                  <a:pt x="3894" y="1292"/>
                </a:cubicBezTo>
                <a:lnTo>
                  <a:pt x="3927" y="1432"/>
                </a:lnTo>
                <a:lnTo>
                  <a:pt x="3884" y="1485"/>
                </a:lnTo>
                <a:cubicBezTo>
                  <a:pt x="3862" y="1506"/>
                  <a:pt x="3841" y="1528"/>
                  <a:pt x="3830" y="1528"/>
                </a:cubicBezTo>
                <a:cubicBezTo>
                  <a:pt x="3808" y="1528"/>
                  <a:pt x="3798" y="1539"/>
                  <a:pt x="3755" y="1625"/>
                </a:cubicBezTo>
                <a:cubicBezTo>
                  <a:pt x="3701" y="1732"/>
                  <a:pt x="3669" y="1796"/>
                  <a:pt x="3637" y="1828"/>
                </a:cubicBezTo>
                <a:cubicBezTo>
                  <a:pt x="3615" y="1839"/>
                  <a:pt x="3605" y="1850"/>
                  <a:pt x="3605" y="1861"/>
                </a:cubicBezTo>
                <a:cubicBezTo>
                  <a:pt x="3605" y="1861"/>
                  <a:pt x="3594" y="1871"/>
                  <a:pt x="3572" y="1882"/>
                </a:cubicBezTo>
                <a:cubicBezTo>
                  <a:pt x="3551" y="1893"/>
                  <a:pt x="3540" y="1904"/>
                  <a:pt x="3540" y="1935"/>
                </a:cubicBezTo>
                <a:cubicBezTo>
                  <a:pt x="3529" y="1957"/>
                  <a:pt x="3519" y="1978"/>
                  <a:pt x="3508" y="1978"/>
                </a:cubicBezTo>
                <a:cubicBezTo>
                  <a:pt x="3508" y="1978"/>
                  <a:pt x="3486" y="2021"/>
                  <a:pt x="3465" y="2086"/>
                </a:cubicBezTo>
                <a:cubicBezTo>
                  <a:pt x="3443" y="2150"/>
                  <a:pt x="3412" y="2214"/>
                  <a:pt x="3401" y="2225"/>
                </a:cubicBezTo>
                <a:cubicBezTo>
                  <a:pt x="3390" y="2236"/>
                  <a:pt x="3390" y="2268"/>
                  <a:pt x="3390" y="2300"/>
                </a:cubicBezTo>
                <a:cubicBezTo>
                  <a:pt x="3390" y="2354"/>
                  <a:pt x="3390" y="2376"/>
                  <a:pt x="3336" y="2504"/>
                </a:cubicBezTo>
                <a:cubicBezTo>
                  <a:pt x="3283" y="2655"/>
                  <a:pt x="3272" y="2655"/>
                  <a:pt x="3293" y="2686"/>
                </a:cubicBezTo>
                <a:cubicBezTo>
                  <a:pt x="3315" y="2719"/>
                  <a:pt x="3293" y="2815"/>
                  <a:pt x="3262" y="2858"/>
                </a:cubicBezTo>
                <a:cubicBezTo>
                  <a:pt x="3229" y="2901"/>
                  <a:pt x="3229" y="2901"/>
                  <a:pt x="3250" y="2987"/>
                </a:cubicBezTo>
                <a:cubicBezTo>
                  <a:pt x="3262" y="3030"/>
                  <a:pt x="3262" y="3072"/>
                  <a:pt x="3262" y="3084"/>
                </a:cubicBezTo>
                <a:cubicBezTo>
                  <a:pt x="3250" y="3105"/>
                  <a:pt x="3262" y="3191"/>
                  <a:pt x="3272" y="3201"/>
                </a:cubicBezTo>
                <a:cubicBezTo>
                  <a:pt x="3283" y="3212"/>
                  <a:pt x="3315" y="3373"/>
                  <a:pt x="3315" y="3470"/>
                </a:cubicBezTo>
                <a:cubicBezTo>
                  <a:pt x="3326" y="3501"/>
                  <a:pt x="3379" y="3598"/>
                  <a:pt x="3401" y="3609"/>
                </a:cubicBezTo>
                <a:cubicBezTo>
                  <a:pt x="3412" y="3609"/>
                  <a:pt x="3455" y="3706"/>
                  <a:pt x="3455" y="3727"/>
                </a:cubicBezTo>
                <a:cubicBezTo>
                  <a:pt x="3443" y="3727"/>
                  <a:pt x="3486" y="3749"/>
                  <a:pt x="3540" y="3770"/>
                </a:cubicBezTo>
                <a:lnTo>
                  <a:pt x="3626" y="3802"/>
                </a:lnTo>
                <a:lnTo>
                  <a:pt x="3701" y="3770"/>
                </a:lnTo>
                <a:cubicBezTo>
                  <a:pt x="3808" y="3737"/>
                  <a:pt x="3915" y="3663"/>
                  <a:pt x="3937" y="3609"/>
                </a:cubicBezTo>
                <a:lnTo>
                  <a:pt x="3969" y="3577"/>
                </a:lnTo>
                <a:cubicBezTo>
                  <a:pt x="4001" y="3566"/>
                  <a:pt x="4012" y="3556"/>
                  <a:pt x="4023" y="3513"/>
                </a:cubicBezTo>
                <a:cubicBezTo>
                  <a:pt x="4023" y="3491"/>
                  <a:pt x="4034" y="3448"/>
                  <a:pt x="4044" y="3416"/>
                </a:cubicBezTo>
                <a:cubicBezTo>
                  <a:pt x="4055" y="3384"/>
                  <a:pt x="4066" y="3341"/>
                  <a:pt x="4066" y="3320"/>
                </a:cubicBezTo>
                <a:cubicBezTo>
                  <a:pt x="4077" y="3287"/>
                  <a:pt x="4077" y="3277"/>
                  <a:pt x="4098" y="3277"/>
                </a:cubicBezTo>
                <a:cubicBezTo>
                  <a:pt x="4120" y="3277"/>
                  <a:pt x="4130" y="3255"/>
                  <a:pt x="4120" y="3201"/>
                </a:cubicBezTo>
                <a:cubicBezTo>
                  <a:pt x="4120" y="3094"/>
                  <a:pt x="4120" y="3051"/>
                  <a:pt x="4130" y="3041"/>
                </a:cubicBezTo>
                <a:cubicBezTo>
                  <a:pt x="4130" y="3041"/>
                  <a:pt x="4141" y="3019"/>
                  <a:pt x="4141" y="2998"/>
                </a:cubicBezTo>
                <a:cubicBezTo>
                  <a:pt x="4141" y="2955"/>
                  <a:pt x="4141" y="2944"/>
                  <a:pt x="4151" y="2933"/>
                </a:cubicBezTo>
                <a:cubicBezTo>
                  <a:pt x="4184" y="2912"/>
                  <a:pt x="4184" y="2901"/>
                  <a:pt x="4151" y="2762"/>
                </a:cubicBezTo>
                <a:cubicBezTo>
                  <a:pt x="4141" y="2708"/>
                  <a:pt x="4151" y="2676"/>
                  <a:pt x="4163" y="2633"/>
                </a:cubicBezTo>
                <a:cubicBezTo>
                  <a:pt x="4184" y="2590"/>
                  <a:pt x="4184" y="2536"/>
                  <a:pt x="4194" y="2440"/>
                </a:cubicBezTo>
                <a:cubicBezTo>
                  <a:pt x="4194" y="2343"/>
                  <a:pt x="4205" y="2290"/>
                  <a:pt x="4227" y="2247"/>
                </a:cubicBezTo>
                <a:cubicBezTo>
                  <a:pt x="4237" y="2193"/>
                  <a:pt x="4248" y="2171"/>
                  <a:pt x="4227" y="2150"/>
                </a:cubicBezTo>
                <a:cubicBezTo>
                  <a:pt x="4216" y="2129"/>
                  <a:pt x="4216" y="2107"/>
                  <a:pt x="4227" y="2086"/>
                </a:cubicBezTo>
                <a:cubicBezTo>
                  <a:pt x="4237" y="2064"/>
                  <a:pt x="4237" y="2043"/>
                  <a:pt x="4227" y="2021"/>
                </a:cubicBezTo>
                <a:cubicBezTo>
                  <a:pt x="4205" y="1990"/>
                  <a:pt x="4205" y="1935"/>
                  <a:pt x="4216" y="1904"/>
                </a:cubicBezTo>
                <a:cubicBezTo>
                  <a:pt x="4227" y="1893"/>
                  <a:pt x="4227" y="1871"/>
                  <a:pt x="4227" y="1850"/>
                </a:cubicBezTo>
                <a:cubicBezTo>
                  <a:pt x="4216" y="1828"/>
                  <a:pt x="4216" y="1796"/>
                  <a:pt x="4227" y="1785"/>
                </a:cubicBezTo>
                <a:lnTo>
                  <a:pt x="4227" y="1742"/>
                </a:lnTo>
                <a:cubicBezTo>
                  <a:pt x="4216" y="1721"/>
                  <a:pt x="4216" y="1689"/>
                  <a:pt x="4216" y="1668"/>
                </a:cubicBezTo>
                <a:cubicBezTo>
                  <a:pt x="4227" y="1603"/>
                  <a:pt x="4237" y="1571"/>
                  <a:pt x="4313" y="1528"/>
                </a:cubicBezTo>
                <a:cubicBezTo>
                  <a:pt x="4344" y="1496"/>
                  <a:pt x="4387" y="1463"/>
                  <a:pt x="4409" y="1453"/>
                </a:cubicBezTo>
                <a:cubicBezTo>
                  <a:pt x="4420" y="1432"/>
                  <a:pt x="4441" y="1410"/>
                  <a:pt x="4463" y="1389"/>
                </a:cubicBezTo>
                <a:cubicBezTo>
                  <a:pt x="4473" y="1378"/>
                  <a:pt x="4495" y="1356"/>
                  <a:pt x="4495" y="1346"/>
                </a:cubicBezTo>
                <a:cubicBezTo>
                  <a:pt x="4506" y="1324"/>
                  <a:pt x="4666" y="1228"/>
                  <a:pt x="4763" y="1174"/>
                </a:cubicBezTo>
                <a:cubicBezTo>
                  <a:pt x="4892" y="1120"/>
                  <a:pt x="4913" y="1120"/>
                  <a:pt x="4988" y="1120"/>
                </a:cubicBezTo>
                <a:cubicBezTo>
                  <a:pt x="5138" y="1131"/>
                  <a:pt x="5267" y="1185"/>
                  <a:pt x="5353" y="1260"/>
                </a:cubicBezTo>
                <a:cubicBezTo>
                  <a:pt x="5374" y="1292"/>
                  <a:pt x="5428" y="1378"/>
                  <a:pt x="5450" y="1432"/>
                </a:cubicBezTo>
                <a:cubicBezTo>
                  <a:pt x="5450" y="1442"/>
                  <a:pt x="5471" y="1475"/>
                  <a:pt x="5481" y="1506"/>
                </a:cubicBezTo>
                <a:cubicBezTo>
                  <a:pt x="5535" y="1582"/>
                  <a:pt x="5535" y="1614"/>
                  <a:pt x="5493" y="1689"/>
                </a:cubicBezTo>
                <a:cubicBezTo>
                  <a:pt x="5471" y="1732"/>
                  <a:pt x="5450" y="1764"/>
                  <a:pt x="5450" y="1785"/>
                </a:cubicBezTo>
                <a:cubicBezTo>
                  <a:pt x="5450" y="1807"/>
                  <a:pt x="5439" y="1839"/>
                  <a:pt x="5428" y="1861"/>
                </a:cubicBezTo>
                <a:cubicBezTo>
                  <a:pt x="5417" y="1882"/>
                  <a:pt x="5407" y="1904"/>
                  <a:pt x="5417" y="1925"/>
                </a:cubicBezTo>
                <a:cubicBezTo>
                  <a:pt x="5417" y="1935"/>
                  <a:pt x="5417" y="1968"/>
                  <a:pt x="5396" y="2011"/>
                </a:cubicBezTo>
                <a:cubicBezTo>
                  <a:pt x="5385" y="2054"/>
                  <a:pt x="5374" y="2097"/>
                  <a:pt x="5374" y="2118"/>
                </a:cubicBezTo>
                <a:cubicBezTo>
                  <a:pt x="5374" y="2183"/>
                  <a:pt x="5353" y="2290"/>
                  <a:pt x="5331" y="2322"/>
                </a:cubicBezTo>
                <a:cubicBezTo>
                  <a:pt x="5321" y="2333"/>
                  <a:pt x="5321" y="2365"/>
                  <a:pt x="5342" y="2407"/>
                </a:cubicBezTo>
                <a:cubicBezTo>
                  <a:pt x="5342" y="2440"/>
                  <a:pt x="5353" y="2472"/>
                  <a:pt x="5353" y="2483"/>
                </a:cubicBezTo>
                <a:cubicBezTo>
                  <a:pt x="5342" y="2493"/>
                  <a:pt x="5353" y="2515"/>
                  <a:pt x="5364" y="2536"/>
                </a:cubicBezTo>
                <a:cubicBezTo>
                  <a:pt x="5374" y="2558"/>
                  <a:pt x="5385" y="2600"/>
                  <a:pt x="5396" y="2622"/>
                </a:cubicBezTo>
                <a:cubicBezTo>
                  <a:pt x="5396" y="2676"/>
                  <a:pt x="5407" y="2686"/>
                  <a:pt x="5514" y="2697"/>
                </a:cubicBezTo>
                <a:cubicBezTo>
                  <a:pt x="5550" y="2700"/>
                  <a:pt x="5578" y="2702"/>
                  <a:pt x="5600" y="2702"/>
                </a:cubicBezTo>
                <a:cubicBezTo>
                  <a:pt x="5663" y="2702"/>
                  <a:pt x="5674" y="2686"/>
                  <a:pt x="5674" y="2622"/>
                </a:cubicBezTo>
                <a:cubicBezTo>
                  <a:pt x="5674" y="2579"/>
                  <a:pt x="5686" y="2569"/>
                  <a:pt x="5717" y="2526"/>
                </a:cubicBezTo>
                <a:cubicBezTo>
                  <a:pt x="5750" y="2483"/>
                  <a:pt x="5760" y="2461"/>
                  <a:pt x="5760" y="2429"/>
                </a:cubicBezTo>
                <a:cubicBezTo>
                  <a:pt x="5750" y="2407"/>
                  <a:pt x="5760" y="2322"/>
                  <a:pt x="5771" y="2300"/>
                </a:cubicBezTo>
                <a:cubicBezTo>
                  <a:pt x="5782" y="2268"/>
                  <a:pt x="5803" y="2236"/>
                  <a:pt x="5836" y="2129"/>
                </a:cubicBezTo>
                <a:cubicBezTo>
                  <a:pt x="5857" y="2043"/>
                  <a:pt x="5868" y="2011"/>
                  <a:pt x="5868" y="1957"/>
                </a:cubicBezTo>
                <a:cubicBezTo>
                  <a:pt x="5857" y="1925"/>
                  <a:pt x="5857" y="1882"/>
                  <a:pt x="5868" y="1871"/>
                </a:cubicBezTo>
                <a:cubicBezTo>
                  <a:pt x="5868" y="1850"/>
                  <a:pt x="5857" y="1828"/>
                  <a:pt x="5857" y="1807"/>
                </a:cubicBezTo>
                <a:cubicBezTo>
                  <a:pt x="5846" y="1775"/>
                  <a:pt x="5836" y="1775"/>
                  <a:pt x="5900" y="1668"/>
                </a:cubicBezTo>
                <a:cubicBezTo>
                  <a:pt x="5922" y="1625"/>
                  <a:pt x="5953" y="1582"/>
                  <a:pt x="5965" y="1571"/>
                </a:cubicBezTo>
                <a:cubicBezTo>
                  <a:pt x="5975" y="1560"/>
                  <a:pt x="5996" y="1528"/>
                  <a:pt x="6018" y="1475"/>
                </a:cubicBezTo>
                <a:cubicBezTo>
                  <a:pt x="6050" y="1389"/>
                  <a:pt x="6050" y="1389"/>
                  <a:pt x="6093" y="1367"/>
                </a:cubicBezTo>
                <a:cubicBezTo>
                  <a:pt x="6125" y="1346"/>
                  <a:pt x="6168" y="1324"/>
                  <a:pt x="6189" y="1303"/>
                </a:cubicBezTo>
                <a:cubicBezTo>
                  <a:pt x="6232" y="1270"/>
                  <a:pt x="6232" y="1270"/>
                  <a:pt x="6222" y="1228"/>
                </a:cubicBezTo>
                <a:cubicBezTo>
                  <a:pt x="6222" y="1196"/>
                  <a:pt x="6222" y="1196"/>
                  <a:pt x="6275" y="1153"/>
                </a:cubicBezTo>
                <a:cubicBezTo>
                  <a:pt x="6308" y="1131"/>
                  <a:pt x="6329" y="1110"/>
                  <a:pt x="6340" y="1110"/>
                </a:cubicBezTo>
                <a:cubicBezTo>
                  <a:pt x="6340" y="1110"/>
                  <a:pt x="6351" y="1131"/>
                  <a:pt x="6361" y="1163"/>
                </a:cubicBezTo>
                <a:cubicBezTo>
                  <a:pt x="6382" y="1228"/>
                  <a:pt x="6382" y="1239"/>
                  <a:pt x="6436" y="1270"/>
                </a:cubicBezTo>
                <a:lnTo>
                  <a:pt x="6490" y="1292"/>
                </a:lnTo>
                <a:lnTo>
                  <a:pt x="6576" y="1260"/>
                </a:lnTo>
                <a:cubicBezTo>
                  <a:pt x="6694" y="1206"/>
                  <a:pt x="6694" y="1196"/>
                  <a:pt x="6683" y="1120"/>
                </a:cubicBezTo>
                <a:cubicBezTo>
                  <a:pt x="6672" y="1099"/>
                  <a:pt x="6672" y="1046"/>
                  <a:pt x="6661" y="1024"/>
                </a:cubicBezTo>
                <a:cubicBezTo>
                  <a:pt x="6661" y="981"/>
                  <a:pt x="6651" y="960"/>
                  <a:pt x="6618" y="938"/>
                </a:cubicBezTo>
                <a:cubicBezTo>
                  <a:pt x="6608" y="927"/>
                  <a:pt x="6576" y="895"/>
                  <a:pt x="6565" y="863"/>
                </a:cubicBezTo>
                <a:cubicBezTo>
                  <a:pt x="6533" y="831"/>
                  <a:pt x="6522" y="820"/>
                  <a:pt x="6490" y="810"/>
                </a:cubicBezTo>
                <a:cubicBezTo>
                  <a:pt x="6458" y="810"/>
                  <a:pt x="6447" y="798"/>
                  <a:pt x="6447" y="788"/>
                </a:cubicBezTo>
                <a:cubicBezTo>
                  <a:pt x="6442" y="778"/>
                  <a:pt x="6435" y="773"/>
                  <a:pt x="6420" y="773"/>
                </a:cubicBezTo>
                <a:cubicBezTo>
                  <a:pt x="6402" y="773"/>
                  <a:pt x="6371" y="781"/>
                  <a:pt x="6318" y="798"/>
                </a:cubicBezTo>
                <a:cubicBezTo>
                  <a:pt x="6265" y="820"/>
                  <a:pt x="6211" y="853"/>
                  <a:pt x="6189" y="874"/>
                </a:cubicBezTo>
                <a:cubicBezTo>
                  <a:pt x="6168" y="895"/>
                  <a:pt x="6136" y="917"/>
                  <a:pt x="6125" y="917"/>
                </a:cubicBezTo>
                <a:lnTo>
                  <a:pt x="6082" y="960"/>
                </a:lnTo>
                <a:cubicBezTo>
                  <a:pt x="6061" y="970"/>
                  <a:pt x="6039" y="992"/>
                  <a:pt x="6029" y="992"/>
                </a:cubicBezTo>
                <a:cubicBezTo>
                  <a:pt x="6029" y="992"/>
                  <a:pt x="6007" y="1003"/>
                  <a:pt x="5986" y="1024"/>
                </a:cubicBezTo>
                <a:cubicBezTo>
                  <a:pt x="5975" y="1034"/>
                  <a:pt x="5932" y="1056"/>
                  <a:pt x="5910" y="1067"/>
                </a:cubicBezTo>
                <a:cubicBezTo>
                  <a:pt x="5846" y="1099"/>
                  <a:pt x="5836" y="1120"/>
                  <a:pt x="5846" y="1174"/>
                </a:cubicBezTo>
                <a:cubicBezTo>
                  <a:pt x="5846" y="1193"/>
                  <a:pt x="5838" y="1219"/>
                  <a:pt x="5822" y="1219"/>
                </a:cubicBezTo>
                <a:cubicBezTo>
                  <a:pt x="5820" y="1219"/>
                  <a:pt x="5817" y="1219"/>
                  <a:pt x="5814" y="1217"/>
                </a:cubicBezTo>
                <a:cubicBezTo>
                  <a:pt x="5803" y="1217"/>
                  <a:pt x="5782" y="1228"/>
                  <a:pt x="5771" y="1228"/>
                </a:cubicBezTo>
                <a:cubicBezTo>
                  <a:pt x="5768" y="1231"/>
                  <a:pt x="5764" y="1234"/>
                  <a:pt x="5760" y="1234"/>
                </a:cubicBezTo>
                <a:cubicBezTo>
                  <a:pt x="5751" y="1234"/>
                  <a:pt x="5739" y="1224"/>
                  <a:pt x="5717" y="1196"/>
                </a:cubicBezTo>
                <a:cubicBezTo>
                  <a:pt x="5696" y="1163"/>
                  <a:pt x="5664" y="1120"/>
                  <a:pt x="5632" y="1099"/>
                </a:cubicBezTo>
                <a:lnTo>
                  <a:pt x="5557" y="1024"/>
                </a:lnTo>
                <a:cubicBezTo>
                  <a:pt x="5514" y="949"/>
                  <a:pt x="5493" y="938"/>
                  <a:pt x="5245" y="831"/>
                </a:cubicBezTo>
                <a:cubicBezTo>
                  <a:pt x="5181" y="802"/>
                  <a:pt x="5155" y="793"/>
                  <a:pt x="5138" y="793"/>
                </a:cubicBezTo>
                <a:cubicBezTo>
                  <a:pt x="5130" y="793"/>
                  <a:pt x="5124" y="795"/>
                  <a:pt x="5117" y="798"/>
                </a:cubicBezTo>
                <a:cubicBezTo>
                  <a:pt x="5112" y="804"/>
                  <a:pt x="5101" y="807"/>
                  <a:pt x="5087" y="807"/>
                </a:cubicBezTo>
                <a:cubicBezTo>
                  <a:pt x="5074" y="807"/>
                  <a:pt x="5058" y="804"/>
                  <a:pt x="5042" y="798"/>
                </a:cubicBezTo>
                <a:cubicBezTo>
                  <a:pt x="5021" y="798"/>
                  <a:pt x="4988" y="788"/>
                  <a:pt x="4967" y="788"/>
                </a:cubicBezTo>
                <a:lnTo>
                  <a:pt x="4913" y="788"/>
                </a:lnTo>
                <a:cubicBezTo>
                  <a:pt x="4902" y="788"/>
                  <a:pt x="4870" y="798"/>
                  <a:pt x="4859" y="820"/>
                </a:cubicBezTo>
                <a:cubicBezTo>
                  <a:pt x="4838" y="841"/>
                  <a:pt x="4816" y="853"/>
                  <a:pt x="4763" y="853"/>
                </a:cubicBezTo>
                <a:lnTo>
                  <a:pt x="4688" y="853"/>
                </a:lnTo>
                <a:cubicBezTo>
                  <a:pt x="4677" y="853"/>
                  <a:pt x="4602" y="874"/>
                  <a:pt x="4592" y="895"/>
                </a:cubicBezTo>
                <a:cubicBezTo>
                  <a:pt x="4592" y="906"/>
                  <a:pt x="4549" y="927"/>
                  <a:pt x="4323" y="1034"/>
                </a:cubicBezTo>
                <a:cubicBezTo>
                  <a:pt x="4291" y="1046"/>
                  <a:pt x="4259" y="1067"/>
                  <a:pt x="4237" y="1110"/>
                </a:cubicBezTo>
                <a:lnTo>
                  <a:pt x="4184" y="1163"/>
                </a:lnTo>
                <a:cubicBezTo>
                  <a:pt x="4173" y="1163"/>
                  <a:pt x="4163" y="1013"/>
                  <a:pt x="4173" y="992"/>
                </a:cubicBezTo>
                <a:cubicBezTo>
                  <a:pt x="4173" y="981"/>
                  <a:pt x="4163" y="927"/>
                  <a:pt x="4141" y="884"/>
                </a:cubicBezTo>
                <a:cubicBezTo>
                  <a:pt x="4108" y="810"/>
                  <a:pt x="4098" y="788"/>
                  <a:pt x="4108" y="767"/>
                </a:cubicBezTo>
                <a:cubicBezTo>
                  <a:pt x="4120" y="745"/>
                  <a:pt x="4120" y="724"/>
                  <a:pt x="4098" y="691"/>
                </a:cubicBezTo>
                <a:cubicBezTo>
                  <a:pt x="4087" y="670"/>
                  <a:pt x="4077" y="627"/>
                  <a:pt x="4077" y="605"/>
                </a:cubicBezTo>
                <a:cubicBezTo>
                  <a:pt x="4066" y="531"/>
                  <a:pt x="3991" y="381"/>
                  <a:pt x="3937" y="316"/>
                </a:cubicBezTo>
                <a:cubicBezTo>
                  <a:pt x="3915" y="295"/>
                  <a:pt x="3884" y="252"/>
                  <a:pt x="3862" y="219"/>
                </a:cubicBezTo>
                <a:cubicBezTo>
                  <a:pt x="3851" y="198"/>
                  <a:pt x="3841" y="176"/>
                  <a:pt x="3830" y="176"/>
                </a:cubicBezTo>
                <a:cubicBezTo>
                  <a:pt x="3830" y="176"/>
                  <a:pt x="3819" y="166"/>
                  <a:pt x="3819" y="145"/>
                </a:cubicBezTo>
                <a:cubicBezTo>
                  <a:pt x="3808" y="123"/>
                  <a:pt x="3798" y="123"/>
                  <a:pt x="3712" y="91"/>
                </a:cubicBezTo>
                <a:cubicBezTo>
                  <a:pt x="3658" y="80"/>
                  <a:pt x="3605" y="69"/>
                  <a:pt x="3594" y="69"/>
                </a:cubicBezTo>
                <a:cubicBezTo>
                  <a:pt x="3583" y="69"/>
                  <a:pt x="3572" y="59"/>
                  <a:pt x="3551" y="37"/>
                </a:cubicBezTo>
                <a:cubicBezTo>
                  <a:pt x="3540" y="16"/>
                  <a:pt x="3529" y="5"/>
                  <a:pt x="3519" y="5"/>
                </a:cubicBezTo>
                <a:cubicBezTo>
                  <a:pt x="3516" y="2"/>
                  <a:pt x="3510" y="0"/>
                  <a:pt x="3502"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21"/>
          <p:cNvSpPr/>
          <p:nvPr/>
        </p:nvSpPr>
        <p:spPr>
          <a:xfrm rot="4545434">
            <a:off x="5876280" y="-27503"/>
            <a:ext cx="847936" cy="619548"/>
          </a:xfrm>
          <a:custGeom>
            <a:rect b="b" l="l" r="r" t="t"/>
            <a:pathLst>
              <a:path extrusionOk="0" h="4891" w="6694">
                <a:moveTo>
                  <a:pt x="3911" y="1976"/>
                </a:moveTo>
                <a:cubicBezTo>
                  <a:pt x="3913" y="1976"/>
                  <a:pt x="3914" y="1977"/>
                  <a:pt x="3915" y="1978"/>
                </a:cubicBezTo>
                <a:cubicBezTo>
                  <a:pt x="3927" y="1978"/>
                  <a:pt x="3927" y="2000"/>
                  <a:pt x="3915" y="2021"/>
                </a:cubicBezTo>
                <a:cubicBezTo>
                  <a:pt x="3894" y="2183"/>
                  <a:pt x="3884" y="2290"/>
                  <a:pt x="3894" y="2300"/>
                </a:cubicBezTo>
                <a:cubicBezTo>
                  <a:pt x="3905" y="2311"/>
                  <a:pt x="3905" y="2322"/>
                  <a:pt x="3905" y="2322"/>
                </a:cubicBezTo>
                <a:lnTo>
                  <a:pt x="3905" y="2429"/>
                </a:lnTo>
                <a:cubicBezTo>
                  <a:pt x="3915" y="2493"/>
                  <a:pt x="3905" y="2558"/>
                  <a:pt x="3905" y="2590"/>
                </a:cubicBezTo>
                <a:cubicBezTo>
                  <a:pt x="3894" y="2622"/>
                  <a:pt x="3894" y="2665"/>
                  <a:pt x="3894" y="2676"/>
                </a:cubicBezTo>
                <a:cubicBezTo>
                  <a:pt x="3905" y="2697"/>
                  <a:pt x="3905" y="2697"/>
                  <a:pt x="3884" y="2708"/>
                </a:cubicBezTo>
                <a:cubicBezTo>
                  <a:pt x="3851" y="2708"/>
                  <a:pt x="3851" y="2719"/>
                  <a:pt x="3862" y="2826"/>
                </a:cubicBezTo>
                <a:lnTo>
                  <a:pt x="3862" y="2933"/>
                </a:lnTo>
                <a:cubicBezTo>
                  <a:pt x="3851" y="2955"/>
                  <a:pt x="3851" y="2976"/>
                  <a:pt x="3851" y="2987"/>
                </a:cubicBezTo>
                <a:cubicBezTo>
                  <a:pt x="3851" y="2998"/>
                  <a:pt x="3851" y="3008"/>
                  <a:pt x="3830" y="3019"/>
                </a:cubicBezTo>
                <a:cubicBezTo>
                  <a:pt x="3819" y="3030"/>
                  <a:pt x="3819" y="3051"/>
                  <a:pt x="3808" y="3148"/>
                </a:cubicBezTo>
                <a:cubicBezTo>
                  <a:pt x="3808" y="3223"/>
                  <a:pt x="3798" y="3255"/>
                  <a:pt x="3787" y="3266"/>
                </a:cubicBezTo>
                <a:cubicBezTo>
                  <a:pt x="3776" y="3277"/>
                  <a:pt x="3744" y="3351"/>
                  <a:pt x="3733" y="3427"/>
                </a:cubicBezTo>
                <a:cubicBezTo>
                  <a:pt x="3722" y="3470"/>
                  <a:pt x="3722" y="3480"/>
                  <a:pt x="3701" y="3480"/>
                </a:cubicBezTo>
                <a:cubicBezTo>
                  <a:pt x="3695" y="3483"/>
                  <a:pt x="3690" y="3484"/>
                  <a:pt x="3685" y="3484"/>
                </a:cubicBezTo>
                <a:cubicBezTo>
                  <a:pt x="3669" y="3484"/>
                  <a:pt x="3653" y="3472"/>
                  <a:pt x="3637" y="3448"/>
                </a:cubicBezTo>
                <a:cubicBezTo>
                  <a:pt x="3605" y="3416"/>
                  <a:pt x="3594" y="3394"/>
                  <a:pt x="3583" y="3298"/>
                </a:cubicBezTo>
                <a:cubicBezTo>
                  <a:pt x="3572" y="3191"/>
                  <a:pt x="3583" y="3148"/>
                  <a:pt x="3615" y="3126"/>
                </a:cubicBezTo>
                <a:cubicBezTo>
                  <a:pt x="3637" y="3105"/>
                  <a:pt x="3637" y="3094"/>
                  <a:pt x="3626" y="3019"/>
                </a:cubicBezTo>
                <a:cubicBezTo>
                  <a:pt x="3615" y="2955"/>
                  <a:pt x="3626" y="2901"/>
                  <a:pt x="3626" y="2869"/>
                </a:cubicBezTo>
                <a:cubicBezTo>
                  <a:pt x="3637" y="2836"/>
                  <a:pt x="3637" y="2805"/>
                  <a:pt x="3637" y="2794"/>
                </a:cubicBezTo>
                <a:cubicBezTo>
                  <a:pt x="3637" y="2783"/>
                  <a:pt x="3648" y="2729"/>
                  <a:pt x="3669" y="2665"/>
                </a:cubicBezTo>
                <a:cubicBezTo>
                  <a:pt x="3701" y="2600"/>
                  <a:pt x="3712" y="2547"/>
                  <a:pt x="3701" y="2536"/>
                </a:cubicBezTo>
                <a:cubicBezTo>
                  <a:pt x="3701" y="2526"/>
                  <a:pt x="3701" y="2515"/>
                  <a:pt x="3712" y="2515"/>
                </a:cubicBezTo>
                <a:cubicBezTo>
                  <a:pt x="3722" y="2504"/>
                  <a:pt x="3733" y="2493"/>
                  <a:pt x="3733" y="2461"/>
                </a:cubicBezTo>
                <a:cubicBezTo>
                  <a:pt x="3733" y="2429"/>
                  <a:pt x="3755" y="2386"/>
                  <a:pt x="3787" y="2311"/>
                </a:cubicBezTo>
                <a:cubicBezTo>
                  <a:pt x="3808" y="2257"/>
                  <a:pt x="3841" y="2171"/>
                  <a:pt x="3862" y="2118"/>
                </a:cubicBezTo>
                <a:cubicBezTo>
                  <a:pt x="3890" y="2007"/>
                  <a:pt x="3902" y="1976"/>
                  <a:pt x="3911" y="1976"/>
                </a:cubicBezTo>
                <a:close/>
                <a:moveTo>
                  <a:pt x="2047" y="1571"/>
                </a:moveTo>
                <a:cubicBezTo>
                  <a:pt x="2066" y="1571"/>
                  <a:pt x="2091" y="1609"/>
                  <a:pt x="2125" y="1689"/>
                </a:cubicBezTo>
                <a:cubicBezTo>
                  <a:pt x="2156" y="1785"/>
                  <a:pt x="2167" y="1861"/>
                  <a:pt x="2146" y="1914"/>
                </a:cubicBezTo>
                <a:cubicBezTo>
                  <a:pt x="2146" y="1925"/>
                  <a:pt x="2146" y="1990"/>
                  <a:pt x="2156" y="2064"/>
                </a:cubicBezTo>
                <a:cubicBezTo>
                  <a:pt x="2167" y="2140"/>
                  <a:pt x="2167" y="2214"/>
                  <a:pt x="2167" y="2225"/>
                </a:cubicBezTo>
                <a:cubicBezTo>
                  <a:pt x="2156" y="2247"/>
                  <a:pt x="2167" y="2290"/>
                  <a:pt x="2167" y="2343"/>
                </a:cubicBezTo>
                <a:cubicBezTo>
                  <a:pt x="2178" y="2386"/>
                  <a:pt x="2178" y="2450"/>
                  <a:pt x="2178" y="2472"/>
                </a:cubicBezTo>
                <a:cubicBezTo>
                  <a:pt x="2178" y="2504"/>
                  <a:pt x="2189" y="2558"/>
                  <a:pt x="2189" y="2579"/>
                </a:cubicBezTo>
                <a:cubicBezTo>
                  <a:pt x="2210" y="2655"/>
                  <a:pt x="2199" y="2697"/>
                  <a:pt x="2178" y="2708"/>
                </a:cubicBezTo>
                <a:cubicBezTo>
                  <a:pt x="2167" y="2719"/>
                  <a:pt x="2167" y="2729"/>
                  <a:pt x="2167" y="2762"/>
                </a:cubicBezTo>
                <a:lnTo>
                  <a:pt x="2167" y="2891"/>
                </a:lnTo>
                <a:cubicBezTo>
                  <a:pt x="2156" y="2933"/>
                  <a:pt x="2156" y="2976"/>
                  <a:pt x="2167" y="2987"/>
                </a:cubicBezTo>
                <a:cubicBezTo>
                  <a:pt x="2167" y="3008"/>
                  <a:pt x="2156" y="3126"/>
                  <a:pt x="2135" y="3158"/>
                </a:cubicBezTo>
                <a:cubicBezTo>
                  <a:pt x="2125" y="3180"/>
                  <a:pt x="2125" y="3277"/>
                  <a:pt x="2135" y="3341"/>
                </a:cubicBezTo>
                <a:lnTo>
                  <a:pt x="2135" y="3437"/>
                </a:lnTo>
                <a:cubicBezTo>
                  <a:pt x="2125" y="3480"/>
                  <a:pt x="2113" y="3523"/>
                  <a:pt x="2113" y="3544"/>
                </a:cubicBezTo>
                <a:cubicBezTo>
                  <a:pt x="2113" y="3556"/>
                  <a:pt x="2103" y="3620"/>
                  <a:pt x="2092" y="3673"/>
                </a:cubicBezTo>
                <a:cubicBezTo>
                  <a:pt x="2070" y="3737"/>
                  <a:pt x="2060" y="3792"/>
                  <a:pt x="2060" y="3856"/>
                </a:cubicBezTo>
                <a:cubicBezTo>
                  <a:pt x="2060" y="3931"/>
                  <a:pt x="2049" y="3942"/>
                  <a:pt x="2028" y="3995"/>
                </a:cubicBezTo>
                <a:cubicBezTo>
                  <a:pt x="1985" y="4059"/>
                  <a:pt x="1963" y="4135"/>
                  <a:pt x="1974" y="4156"/>
                </a:cubicBezTo>
                <a:cubicBezTo>
                  <a:pt x="1974" y="4167"/>
                  <a:pt x="1974" y="4188"/>
                  <a:pt x="1963" y="4199"/>
                </a:cubicBezTo>
                <a:cubicBezTo>
                  <a:pt x="1931" y="4242"/>
                  <a:pt x="1867" y="4381"/>
                  <a:pt x="1824" y="4467"/>
                </a:cubicBezTo>
                <a:lnTo>
                  <a:pt x="1792" y="4531"/>
                </a:lnTo>
                <a:lnTo>
                  <a:pt x="1738" y="4553"/>
                </a:lnTo>
                <a:cubicBezTo>
                  <a:pt x="1720" y="4555"/>
                  <a:pt x="1705" y="4557"/>
                  <a:pt x="1692" y="4557"/>
                </a:cubicBezTo>
                <a:cubicBezTo>
                  <a:pt x="1649" y="4557"/>
                  <a:pt x="1628" y="4542"/>
                  <a:pt x="1620" y="4510"/>
                </a:cubicBezTo>
                <a:cubicBezTo>
                  <a:pt x="1620" y="4488"/>
                  <a:pt x="1599" y="4424"/>
                  <a:pt x="1577" y="4371"/>
                </a:cubicBezTo>
                <a:cubicBezTo>
                  <a:pt x="1534" y="4274"/>
                  <a:pt x="1524" y="4231"/>
                  <a:pt x="1513" y="4081"/>
                </a:cubicBezTo>
                <a:lnTo>
                  <a:pt x="1491" y="3909"/>
                </a:lnTo>
                <a:cubicBezTo>
                  <a:pt x="1481" y="3909"/>
                  <a:pt x="1481" y="3888"/>
                  <a:pt x="1481" y="3866"/>
                </a:cubicBezTo>
                <a:cubicBezTo>
                  <a:pt x="1481" y="3845"/>
                  <a:pt x="1470" y="3802"/>
                  <a:pt x="1470" y="3770"/>
                </a:cubicBezTo>
                <a:cubicBezTo>
                  <a:pt x="1460" y="3716"/>
                  <a:pt x="1460" y="3684"/>
                  <a:pt x="1470" y="3663"/>
                </a:cubicBezTo>
                <a:cubicBezTo>
                  <a:pt x="1470" y="3641"/>
                  <a:pt x="1481" y="3609"/>
                  <a:pt x="1481" y="3587"/>
                </a:cubicBezTo>
                <a:cubicBezTo>
                  <a:pt x="1481" y="3566"/>
                  <a:pt x="1481" y="3523"/>
                  <a:pt x="1491" y="3501"/>
                </a:cubicBezTo>
                <a:cubicBezTo>
                  <a:pt x="1502" y="3448"/>
                  <a:pt x="1513" y="3330"/>
                  <a:pt x="1513" y="3234"/>
                </a:cubicBezTo>
                <a:cubicBezTo>
                  <a:pt x="1513" y="3191"/>
                  <a:pt x="1524" y="3148"/>
                  <a:pt x="1545" y="3072"/>
                </a:cubicBezTo>
                <a:cubicBezTo>
                  <a:pt x="1577" y="2998"/>
                  <a:pt x="1577" y="2976"/>
                  <a:pt x="1567" y="2955"/>
                </a:cubicBezTo>
                <a:cubicBezTo>
                  <a:pt x="1556" y="2933"/>
                  <a:pt x="1577" y="2772"/>
                  <a:pt x="1599" y="2697"/>
                </a:cubicBezTo>
                <a:cubicBezTo>
                  <a:pt x="1610" y="2676"/>
                  <a:pt x="1653" y="2569"/>
                  <a:pt x="1674" y="2483"/>
                </a:cubicBezTo>
                <a:cubicBezTo>
                  <a:pt x="1717" y="2354"/>
                  <a:pt x="1727" y="2311"/>
                  <a:pt x="1727" y="2300"/>
                </a:cubicBezTo>
                <a:cubicBezTo>
                  <a:pt x="1717" y="2279"/>
                  <a:pt x="1717" y="2268"/>
                  <a:pt x="1738" y="2225"/>
                </a:cubicBezTo>
                <a:cubicBezTo>
                  <a:pt x="1760" y="2193"/>
                  <a:pt x="1770" y="2150"/>
                  <a:pt x="1792" y="2097"/>
                </a:cubicBezTo>
                <a:cubicBezTo>
                  <a:pt x="1792" y="2043"/>
                  <a:pt x="1813" y="1990"/>
                  <a:pt x="1835" y="1957"/>
                </a:cubicBezTo>
                <a:cubicBezTo>
                  <a:pt x="1846" y="1925"/>
                  <a:pt x="1856" y="1893"/>
                  <a:pt x="1867" y="1893"/>
                </a:cubicBezTo>
                <a:cubicBezTo>
                  <a:pt x="1867" y="1882"/>
                  <a:pt x="1877" y="1839"/>
                  <a:pt x="1889" y="1807"/>
                </a:cubicBezTo>
                <a:cubicBezTo>
                  <a:pt x="1910" y="1732"/>
                  <a:pt x="1910" y="1721"/>
                  <a:pt x="1953" y="1678"/>
                </a:cubicBezTo>
                <a:cubicBezTo>
                  <a:pt x="1985" y="1657"/>
                  <a:pt x="2006" y="1625"/>
                  <a:pt x="2017" y="1614"/>
                </a:cubicBezTo>
                <a:cubicBezTo>
                  <a:pt x="2025" y="1585"/>
                  <a:pt x="2035" y="1571"/>
                  <a:pt x="2047" y="1571"/>
                </a:cubicBezTo>
                <a:close/>
                <a:moveTo>
                  <a:pt x="3502" y="0"/>
                </a:moveTo>
                <a:cubicBezTo>
                  <a:pt x="3483" y="0"/>
                  <a:pt x="3452" y="8"/>
                  <a:pt x="3422" y="16"/>
                </a:cubicBezTo>
                <a:cubicBezTo>
                  <a:pt x="3369" y="26"/>
                  <a:pt x="3326" y="26"/>
                  <a:pt x="3315" y="26"/>
                </a:cubicBezTo>
                <a:cubicBezTo>
                  <a:pt x="3309" y="23"/>
                  <a:pt x="3303" y="22"/>
                  <a:pt x="3295" y="22"/>
                </a:cubicBezTo>
                <a:cubicBezTo>
                  <a:pt x="3275" y="22"/>
                  <a:pt x="3247" y="32"/>
                  <a:pt x="3207" y="48"/>
                </a:cubicBezTo>
                <a:cubicBezTo>
                  <a:pt x="3165" y="69"/>
                  <a:pt x="3111" y="91"/>
                  <a:pt x="3079" y="102"/>
                </a:cubicBezTo>
                <a:cubicBezTo>
                  <a:pt x="3047" y="102"/>
                  <a:pt x="3026" y="112"/>
                  <a:pt x="3014" y="133"/>
                </a:cubicBezTo>
                <a:cubicBezTo>
                  <a:pt x="3001" y="154"/>
                  <a:pt x="2996" y="162"/>
                  <a:pt x="2989" y="162"/>
                </a:cubicBezTo>
                <a:cubicBezTo>
                  <a:pt x="2984" y="162"/>
                  <a:pt x="2979" y="159"/>
                  <a:pt x="2971" y="155"/>
                </a:cubicBezTo>
                <a:cubicBezTo>
                  <a:pt x="2961" y="148"/>
                  <a:pt x="2954" y="145"/>
                  <a:pt x="2945" y="145"/>
                </a:cubicBezTo>
                <a:cubicBezTo>
                  <a:pt x="2926" y="145"/>
                  <a:pt x="2905" y="161"/>
                  <a:pt x="2854" y="198"/>
                </a:cubicBezTo>
                <a:cubicBezTo>
                  <a:pt x="2832" y="219"/>
                  <a:pt x="2778" y="252"/>
                  <a:pt x="2757" y="252"/>
                </a:cubicBezTo>
                <a:cubicBezTo>
                  <a:pt x="2725" y="262"/>
                  <a:pt x="2693" y="284"/>
                  <a:pt x="2671" y="305"/>
                </a:cubicBezTo>
                <a:cubicBezTo>
                  <a:pt x="2661" y="327"/>
                  <a:pt x="2618" y="359"/>
                  <a:pt x="2596" y="381"/>
                </a:cubicBezTo>
                <a:cubicBezTo>
                  <a:pt x="2564" y="391"/>
                  <a:pt x="2532" y="412"/>
                  <a:pt x="2532" y="423"/>
                </a:cubicBezTo>
                <a:cubicBezTo>
                  <a:pt x="2532" y="423"/>
                  <a:pt x="2511" y="434"/>
                  <a:pt x="2489" y="434"/>
                </a:cubicBezTo>
                <a:cubicBezTo>
                  <a:pt x="2468" y="445"/>
                  <a:pt x="2446" y="455"/>
                  <a:pt x="2425" y="488"/>
                </a:cubicBezTo>
                <a:cubicBezTo>
                  <a:pt x="2403" y="520"/>
                  <a:pt x="2361" y="552"/>
                  <a:pt x="2339" y="562"/>
                </a:cubicBezTo>
                <a:cubicBezTo>
                  <a:pt x="2318" y="574"/>
                  <a:pt x="2296" y="595"/>
                  <a:pt x="2285" y="605"/>
                </a:cubicBezTo>
                <a:cubicBezTo>
                  <a:pt x="2285" y="638"/>
                  <a:pt x="2199" y="724"/>
                  <a:pt x="2125" y="798"/>
                </a:cubicBezTo>
                <a:cubicBezTo>
                  <a:pt x="2081" y="835"/>
                  <a:pt x="2067" y="852"/>
                  <a:pt x="2055" y="852"/>
                </a:cubicBezTo>
                <a:cubicBezTo>
                  <a:pt x="2050" y="852"/>
                  <a:pt x="2046" y="848"/>
                  <a:pt x="2039" y="841"/>
                </a:cubicBezTo>
                <a:cubicBezTo>
                  <a:pt x="2039" y="831"/>
                  <a:pt x="2028" y="820"/>
                  <a:pt x="2039" y="810"/>
                </a:cubicBezTo>
                <a:cubicBezTo>
                  <a:pt x="2039" y="777"/>
                  <a:pt x="2028" y="767"/>
                  <a:pt x="1963" y="745"/>
                </a:cubicBezTo>
                <a:cubicBezTo>
                  <a:pt x="1931" y="734"/>
                  <a:pt x="1899" y="713"/>
                  <a:pt x="1877" y="681"/>
                </a:cubicBezTo>
                <a:cubicBezTo>
                  <a:pt x="1846" y="648"/>
                  <a:pt x="1835" y="648"/>
                  <a:pt x="1781" y="638"/>
                </a:cubicBezTo>
                <a:cubicBezTo>
                  <a:pt x="1749" y="627"/>
                  <a:pt x="1684" y="605"/>
                  <a:pt x="1641" y="595"/>
                </a:cubicBezTo>
                <a:lnTo>
                  <a:pt x="1556" y="552"/>
                </a:lnTo>
                <a:lnTo>
                  <a:pt x="1460" y="584"/>
                </a:lnTo>
                <a:cubicBezTo>
                  <a:pt x="1405" y="595"/>
                  <a:pt x="1352" y="627"/>
                  <a:pt x="1331" y="638"/>
                </a:cubicBezTo>
                <a:cubicBezTo>
                  <a:pt x="1320" y="648"/>
                  <a:pt x="1298" y="659"/>
                  <a:pt x="1288" y="659"/>
                </a:cubicBezTo>
                <a:cubicBezTo>
                  <a:pt x="1277" y="659"/>
                  <a:pt x="1266" y="659"/>
                  <a:pt x="1255" y="670"/>
                </a:cubicBezTo>
                <a:cubicBezTo>
                  <a:pt x="1245" y="681"/>
                  <a:pt x="1224" y="681"/>
                  <a:pt x="1224" y="681"/>
                </a:cubicBezTo>
                <a:cubicBezTo>
                  <a:pt x="1212" y="681"/>
                  <a:pt x="1202" y="681"/>
                  <a:pt x="1181" y="691"/>
                </a:cubicBezTo>
                <a:cubicBezTo>
                  <a:pt x="1173" y="691"/>
                  <a:pt x="1161" y="696"/>
                  <a:pt x="1154" y="696"/>
                </a:cubicBezTo>
                <a:cubicBezTo>
                  <a:pt x="1150" y="696"/>
                  <a:pt x="1148" y="695"/>
                  <a:pt x="1148" y="691"/>
                </a:cubicBezTo>
                <a:cubicBezTo>
                  <a:pt x="1138" y="691"/>
                  <a:pt x="1116" y="713"/>
                  <a:pt x="1084" y="734"/>
                </a:cubicBezTo>
                <a:cubicBezTo>
                  <a:pt x="1052" y="745"/>
                  <a:pt x="1009" y="777"/>
                  <a:pt x="988" y="788"/>
                </a:cubicBezTo>
                <a:cubicBezTo>
                  <a:pt x="955" y="810"/>
                  <a:pt x="945" y="831"/>
                  <a:pt x="933" y="853"/>
                </a:cubicBezTo>
                <a:cubicBezTo>
                  <a:pt x="923" y="874"/>
                  <a:pt x="912" y="895"/>
                  <a:pt x="880" y="906"/>
                </a:cubicBezTo>
                <a:cubicBezTo>
                  <a:pt x="826" y="949"/>
                  <a:pt x="794" y="992"/>
                  <a:pt x="773" y="1046"/>
                </a:cubicBezTo>
                <a:cubicBezTo>
                  <a:pt x="762" y="1077"/>
                  <a:pt x="730" y="1131"/>
                  <a:pt x="719" y="1163"/>
                </a:cubicBezTo>
                <a:cubicBezTo>
                  <a:pt x="698" y="1196"/>
                  <a:pt x="676" y="1239"/>
                  <a:pt x="676" y="1239"/>
                </a:cubicBezTo>
                <a:cubicBezTo>
                  <a:pt x="676" y="1260"/>
                  <a:pt x="666" y="1260"/>
                  <a:pt x="655" y="1270"/>
                </a:cubicBezTo>
                <a:cubicBezTo>
                  <a:pt x="623" y="1270"/>
                  <a:pt x="623" y="1282"/>
                  <a:pt x="612" y="1324"/>
                </a:cubicBezTo>
                <a:cubicBezTo>
                  <a:pt x="601" y="1399"/>
                  <a:pt x="580" y="1442"/>
                  <a:pt x="547" y="1475"/>
                </a:cubicBezTo>
                <a:cubicBezTo>
                  <a:pt x="526" y="1496"/>
                  <a:pt x="516" y="1506"/>
                  <a:pt x="526" y="1528"/>
                </a:cubicBezTo>
                <a:cubicBezTo>
                  <a:pt x="526" y="1549"/>
                  <a:pt x="516" y="1582"/>
                  <a:pt x="516" y="1614"/>
                </a:cubicBezTo>
                <a:cubicBezTo>
                  <a:pt x="504" y="1657"/>
                  <a:pt x="504" y="1668"/>
                  <a:pt x="473" y="1678"/>
                </a:cubicBezTo>
                <a:cubicBezTo>
                  <a:pt x="440" y="1689"/>
                  <a:pt x="440" y="1699"/>
                  <a:pt x="440" y="1742"/>
                </a:cubicBezTo>
                <a:cubicBezTo>
                  <a:pt x="430" y="1775"/>
                  <a:pt x="419" y="1796"/>
                  <a:pt x="397" y="1828"/>
                </a:cubicBezTo>
                <a:cubicBezTo>
                  <a:pt x="376" y="1871"/>
                  <a:pt x="376" y="1882"/>
                  <a:pt x="376" y="1925"/>
                </a:cubicBezTo>
                <a:cubicBezTo>
                  <a:pt x="387" y="1978"/>
                  <a:pt x="365" y="2032"/>
                  <a:pt x="311" y="2161"/>
                </a:cubicBezTo>
                <a:cubicBezTo>
                  <a:pt x="290" y="2204"/>
                  <a:pt x="280" y="2236"/>
                  <a:pt x="290" y="2247"/>
                </a:cubicBezTo>
                <a:cubicBezTo>
                  <a:pt x="290" y="2268"/>
                  <a:pt x="280" y="2311"/>
                  <a:pt x="258" y="2354"/>
                </a:cubicBezTo>
                <a:cubicBezTo>
                  <a:pt x="226" y="2407"/>
                  <a:pt x="226" y="2429"/>
                  <a:pt x="237" y="2450"/>
                </a:cubicBezTo>
                <a:cubicBezTo>
                  <a:pt x="247" y="2472"/>
                  <a:pt x="237" y="2526"/>
                  <a:pt x="215" y="2536"/>
                </a:cubicBezTo>
                <a:cubicBezTo>
                  <a:pt x="172" y="2558"/>
                  <a:pt x="118" y="2772"/>
                  <a:pt x="129" y="2848"/>
                </a:cubicBezTo>
                <a:cubicBezTo>
                  <a:pt x="140" y="2869"/>
                  <a:pt x="129" y="2869"/>
                  <a:pt x="118" y="2879"/>
                </a:cubicBezTo>
                <a:cubicBezTo>
                  <a:pt x="97" y="2891"/>
                  <a:pt x="87" y="2901"/>
                  <a:pt x="75" y="2944"/>
                </a:cubicBezTo>
                <a:cubicBezTo>
                  <a:pt x="75" y="2965"/>
                  <a:pt x="65" y="3008"/>
                  <a:pt x="65" y="3030"/>
                </a:cubicBezTo>
                <a:cubicBezTo>
                  <a:pt x="32" y="3105"/>
                  <a:pt x="32" y="3169"/>
                  <a:pt x="32" y="3169"/>
                </a:cubicBezTo>
                <a:cubicBezTo>
                  <a:pt x="54" y="3191"/>
                  <a:pt x="44" y="3266"/>
                  <a:pt x="22" y="3320"/>
                </a:cubicBezTo>
                <a:cubicBezTo>
                  <a:pt x="11" y="3351"/>
                  <a:pt x="1" y="3384"/>
                  <a:pt x="11" y="3416"/>
                </a:cubicBezTo>
                <a:lnTo>
                  <a:pt x="11" y="3513"/>
                </a:lnTo>
                <a:cubicBezTo>
                  <a:pt x="1" y="3577"/>
                  <a:pt x="1" y="3695"/>
                  <a:pt x="11" y="3716"/>
                </a:cubicBezTo>
                <a:cubicBezTo>
                  <a:pt x="11" y="3727"/>
                  <a:pt x="44" y="3749"/>
                  <a:pt x="65" y="3770"/>
                </a:cubicBezTo>
                <a:cubicBezTo>
                  <a:pt x="87" y="3780"/>
                  <a:pt x="118" y="3802"/>
                  <a:pt x="129" y="3813"/>
                </a:cubicBezTo>
                <a:cubicBezTo>
                  <a:pt x="132" y="3816"/>
                  <a:pt x="135" y="3817"/>
                  <a:pt x="138" y="3817"/>
                </a:cubicBezTo>
                <a:cubicBezTo>
                  <a:pt x="146" y="3817"/>
                  <a:pt x="157" y="3807"/>
                  <a:pt x="172" y="3792"/>
                </a:cubicBezTo>
                <a:cubicBezTo>
                  <a:pt x="194" y="3770"/>
                  <a:pt x="226" y="3759"/>
                  <a:pt x="237" y="3759"/>
                </a:cubicBezTo>
                <a:cubicBezTo>
                  <a:pt x="268" y="3759"/>
                  <a:pt x="268" y="3749"/>
                  <a:pt x="280" y="3727"/>
                </a:cubicBezTo>
                <a:cubicBezTo>
                  <a:pt x="280" y="3706"/>
                  <a:pt x="290" y="3663"/>
                  <a:pt x="290" y="3620"/>
                </a:cubicBezTo>
                <a:cubicBezTo>
                  <a:pt x="301" y="3587"/>
                  <a:pt x="311" y="3523"/>
                  <a:pt x="311" y="3480"/>
                </a:cubicBezTo>
                <a:cubicBezTo>
                  <a:pt x="311" y="3448"/>
                  <a:pt x="333" y="3384"/>
                  <a:pt x="344" y="3341"/>
                </a:cubicBezTo>
                <a:cubicBezTo>
                  <a:pt x="376" y="3212"/>
                  <a:pt x="408" y="3084"/>
                  <a:pt x="408" y="3019"/>
                </a:cubicBezTo>
                <a:cubicBezTo>
                  <a:pt x="408" y="2987"/>
                  <a:pt x="419" y="2955"/>
                  <a:pt x="430" y="2933"/>
                </a:cubicBezTo>
                <a:cubicBezTo>
                  <a:pt x="451" y="2891"/>
                  <a:pt x="483" y="2751"/>
                  <a:pt x="483" y="2665"/>
                </a:cubicBezTo>
                <a:cubicBezTo>
                  <a:pt x="483" y="2622"/>
                  <a:pt x="494" y="2600"/>
                  <a:pt x="504" y="2600"/>
                </a:cubicBezTo>
                <a:cubicBezTo>
                  <a:pt x="516" y="2590"/>
                  <a:pt x="516" y="2579"/>
                  <a:pt x="516" y="2558"/>
                </a:cubicBezTo>
                <a:cubicBezTo>
                  <a:pt x="526" y="2536"/>
                  <a:pt x="526" y="2515"/>
                  <a:pt x="623" y="2247"/>
                </a:cubicBezTo>
                <a:cubicBezTo>
                  <a:pt x="644" y="2183"/>
                  <a:pt x="655" y="2118"/>
                  <a:pt x="655" y="2107"/>
                </a:cubicBezTo>
                <a:cubicBezTo>
                  <a:pt x="655" y="2075"/>
                  <a:pt x="687" y="1990"/>
                  <a:pt x="719" y="1968"/>
                </a:cubicBezTo>
                <a:cubicBezTo>
                  <a:pt x="740" y="1957"/>
                  <a:pt x="773" y="1871"/>
                  <a:pt x="762" y="1807"/>
                </a:cubicBezTo>
                <a:cubicBezTo>
                  <a:pt x="762" y="1785"/>
                  <a:pt x="762" y="1742"/>
                  <a:pt x="773" y="1732"/>
                </a:cubicBezTo>
                <a:cubicBezTo>
                  <a:pt x="783" y="1699"/>
                  <a:pt x="848" y="1614"/>
                  <a:pt x="869" y="1592"/>
                </a:cubicBezTo>
                <a:cubicBezTo>
                  <a:pt x="880" y="1592"/>
                  <a:pt x="891" y="1560"/>
                  <a:pt x="902" y="1518"/>
                </a:cubicBezTo>
                <a:cubicBezTo>
                  <a:pt x="912" y="1475"/>
                  <a:pt x="923" y="1432"/>
                  <a:pt x="933" y="1432"/>
                </a:cubicBezTo>
                <a:cubicBezTo>
                  <a:pt x="955" y="1399"/>
                  <a:pt x="1041" y="1260"/>
                  <a:pt x="1052" y="1239"/>
                </a:cubicBezTo>
                <a:cubicBezTo>
                  <a:pt x="1052" y="1228"/>
                  <a:pt x="1084" y="1206"/>
                  <a:pt x="1105" y="1174"/>
                </a:cubicBezTo>
                <a:cubicBezTo>
                  <a:pt x="1148" y="1142"/>
                  <a:pt x="1202" y="1077"/>
                  <a:pt x="1202" y="1056"/>
                </a:cubicBezTo>
                <a:cubicBezTo>
                  <a:pt x="1202" y="1046"/>
                  <a:pt x="1212" y="1034"/>
                  <a:pt x="1224" y="1034"/>
                </a:cubicBezTo>
                <a:cubicBezTo>
                  <a:pt x="1255" y="1013"/>
                  <a:pt x="1320" y="949"/>
                  <a:pt x="1320" y="927"/>
                </a:cubicBezTo>
                <a:cubicBezTo>
                  <a:pt x="1320" y="910"/>
                  <a:pt x="1348" y="892"/>
                  <a:pt x="1376" y="892"/>
                </a:cubicBezTo>
                <a:cubicBezTo>
                  <a:pt x="1382" y="892"/>
                  <a:pt x="1389" y="893"/>
                  <a:pt x="1395" y="895"/>
                </a:cubicBezTo>
                <a:cubicBezTo>
                  <a:pt x="1400" y="901"/>
                  <a:pt x="1408" y="903"/>
                  <a:pt x="1420" y="903"/>
                </a:cubicBezTo>
                <a:cubicBezTo>
                  <a:pt x="1432" y="903"/>
                  <a:pt x="1448" y="901"/>
                  <a:pt x="1470" y="895"/>
                </a:cubicBezTo>
                <a:cubicBezTo>
                  <a:pt x="1485" y="893"/>
                  <a:pt x="1502" y="892"/>
                  <a:pt x="1520" y="892"/>
                </a:cubicBezTo>
                <a:cubicBezTo>
                  <a:pt x="1599" y="892"/>
                  <a:pt x="1688" y="912"/>
                  <a:pt x="1706" y="938"/>
                </a:cubicBezTo>
                <a:cubicBezTo>
                  <a:pt x="1706" y="949"/>
                  <a:pt x="1727" y="960"/>
                  <a:pt x="1738" y="970"/>
                </a:cubicBezTo>
                <a:cubicBezTo>
                  <a:pt x="1792" y="992"/>
                  <a:pt x="1877" y="1067"/>
                  <a:pt x="1899" y="1099"/>
                </a:cubicBezTo>
                <a:cubicBezTo>
                  <a:pt x="1910" y="1131"/>
                  <a:pt x="1910" y="1142"/>
                  <a:pt x="1889" y="1185"/>
                </a:cubicBezTo>
                <a:cubicBezTo>
                  <a:pt x="1867" y="1217"/>
                  <a:pt x="1846" y="1260"/>
                  <a:pt x="1835" y="1270"/>
                </a:cubicBezTo>
                <a:cubicBezTo>
                  <a:pt x="1824" y="1282"/>
                  <a:pt x="1813" y="1303"/>
                  <a:pt x="1803" y="1313"/>
                </a:cubicBezTo>
                <a:cubicBezTo>
                  <a:pt x="1792" y="1324"/>
                  <a:pt x="1781" y="1346"/>
                  <a:pt x="1770" y="1346"/>
                </a:cubicBezTo>
                <a:cubicBezTo>
                  <a:pt x="1749" y="1356"/>
                  <a:pt x="1738" y="1367"/>
                  <a:pt x="1738" y="1389"/>
                </a:cubicBezTo>
                <a:cubicBezTo>
                  <a:pt x="1738" y="1410"/>
                  <a:pt x="1717" y="1442"/>
                  <a:pt x="1695" y="1475"/>
                </a:cubicBezTo>
                <a:cubicBezTo>
                  <a:pt x="1641" y="1528"/>
                  <a:pt x="1631" y="1539"/>
                  <a:pt x="1663" y="1582"/>
                </a:cubicBezTo>
                <a:lnTo>
                  <a:pt x="1684" y="1625"/>
                </a:lnTo>
                <a:lnTo>
                  <a:pt x="1641" y="1635"/>
                </a:lnTo>
                <a:cubicBezTo>
                  <a:pt x="1610" y="1657"/>
                  <a:pt x="1610" y="1657"/>
                  <a:pt x="1610" y="1711"/>
                </a:cubicBezTo>
                <a:cubicBezTo>
                  <a:pt x="1599" y="1754"/>
                  <a:pt x="1599" y="1764"/>
                  <a:pt x="1545" y="1861"/>
                </a:cubicBezTo>
                <a:cubicBezTo>
                  <a:pt x="1524" y="1914"/>
                  <a:pt x="1470" y="2011"/>
                  <a:pt x="1448" y="2075"/>
                </a:cubicBezTo>
                <a:cubicBezTo>
                  <a:pt x="1405" y="2161"/>
                  <a:pt x="1395" y="2183"/>
                  <a:pt x="1405" y="2204"/>
                </a:cubicBezTo>
                <a:cubicBezTo>
                  <a:pt x="1417" y="2225"/>
                  <a:pt x="1405" y="2236"/>
                  <a:pt x="1395" y="2257"/>
                </a:cubicBezTo>
                <a:cubicBezTo>
                  <a:pt x="1341" y="2333"/>
                  <a:pt x="1331" y="2354"/>
                  <a:pt x="1341" y="2386"/>
                </a:cubicBezTo>
                <a:cubicBezTo>
                  <a:pt x="1352" y="2407"/>
                  <a:pt x="1341" y="2440"/>
                  <a:pt x="1298" y="2569"/>
                </a:cubicBezTo>
                <a:cubicBezTo>
                  <a:pt x="1288" y="2600"/>
                  <a:pt x="1277" y="2655"/>
                  <a:pt x="1288" y="2676"/>
                </a:cubicBezTo>
                <a:cubicBezTo>
                  <a:pt x="1288" y="2697"/>
                  <a:pt x="1277" y="2729"/>
                  <a:pt x="1277" y="2740"/>
                </a:cubicBezTo>
                <a:cubicBezTo>
                  <a:pt x="1266" y="2740"/>
                  <a:pt x="1266" y="2772"/>
                  <a:pt x="1266" y="2794"/>
                </a:cubicBezTo>
                <a:cubicBezTo>
                  <a:pt x="1277" y="2826"/>
                  <a:pt x="1266" y="2848"/>
                  <a:pt x="1255" y="2858"/>
                </a:cubicBezTo>
                <a:cubicBezTo>
                  <a:pt x="1245" y="2858"/>
                  <a:pt x="1245" y="2879"/>
                  <a:pt x="1245" y="2891"/>
                </a:cubicBezTo>
                <a:cubicBezTo>
                  <a:pt x="1245" y="2912"/>
                  <a:pt x="1224" y="2944"/>
                  <a:pt x="1202" y="2976"/>
                </a:cubicBezTo>
                <a:cubicBezTo>
                  <a:pt x="1169" y="3041"/>
                  <a:pt x="1169" y="3041"/>
                  <a:pt x="1191" y="3072"/>
                </a:cubicBezTo>
                <a:cubicBezTo>
                  <a:pt x="1202" y="3094"/>
                  <a:pt x="1202" y="3126"/>
                  <a:pt x="1191" y="3158"/>
                </a:cubicBezTo>
                <a:cubicBezTo>
                  <a:pt x="1169" y="3234"/>
                  <a:pt x="1159" y="3341"/>
                  <a:pt x="1159" y="3373"/>
                </a:cubicBezTo>
                <a:lnTo>
                  <a:pt x="1159" y="3427"/>
                </a:lnTo>
                <a:cubicBezTo>
                  <a:pt x="1138" y="3470"/>
                  <a:pt x="1138" y="3534"/>
                  <a:pt x="1159" y="3556"/>
                </a:cubicBezTo>
                <a:cubicBezTo>
                  <a:pt x="1181" y="3577"/>
                  <a:pt x="1181" y="3673"/>
                  <a:pt x="1159" y="3716"/>
                </a:cubicBezTo>
                <a:cubicBezTo>
                  <a:pt x="1138" y="3737"/>
                  <a:pt x="1138" y="3759"/>
                  <a:pt x="1148" y="3823"/>
                </a:cubicBezTo>
                <a:lnTo>
                  <a:pt x="1148" y="3909"/>
                </a:lnTo>
                <a:cubicBezTo>
                  <a:pt x="1138" y="3920"/>
                  <a:pt x="1138" y="3931"/>
                  <a:pt x="1138" y="3952"/>
                </a:cubicBezTo>
                <a:lnTo>
                  <a:pt x="1138" y="4038"/>
                </a:lnTo>
                <a:cubicBezTo>
                  <a:pt x="1138" y="4070"/>
                  <a:pt x="1138" y="4113"/>
                  <a:pt x="1148" y="4135"/>
                </a:cubicBezTo>
                <a:cubicBezTo>
                  <a:pt x="1148" y="4156"/>
                  <a:pt x="1159" y="4209"/>
                  <a:pt x="1159" y="4263"/>
                </a:cubicBezTo>
                <a:cubicBezTo>
                  <a:pt x="1169" y="4306"/>
                  <a:pt x="1181" y="4371"/>
                  <a:pt x="1202" y="4392"/>
                </a:cubicBezTo>
                <a:lnTo>
                  <a:pt x="1224" y="4457"/>
                </a:lnTo>
                <a:cubicBezTo>
                  <a:pt x="1224" y="4457"/>
                  <a:pt x="1234" y="4499"/>
                  <a:pt x="1255" y="4542"/>
                </a:cubicBezTo>
                <a:cubicBezTo>
                  <a:pt x="1277" y="4585"/>
                  <a:pt x="1288" y="4638"/>
                  <a:pt x="1298" y="4660"/>
                </a:cubicBezTo>
                <a:cubicBezTo>
                  <a:pt x="1298" y="4693"/>
                  <a:pt x="1309" y="4703"/>
                  <a:pt x="1352" y="4703"/>
                </a:cubicBezTo>
                <a:cubicBezTo>
                  <a:pt x="1384" y="4714"/>
                  <a:pt x="1395" y="4724"/>
                  <a:pt x="1395" y="4735"/>
                </a:cubicBezTo>
                <a:cubicBezTo>
                  <a:pt x="1395" y="4746"/>
                  <a:pt x="1405" y="4757"/>
                  <a:pt x="1427" y="4767"/>
                </a:cubicBezTo>
                <a:cubicBezTo>
                  <a:pt x="1448" y="4778"/>
                  <a:pt x="1481" y="4810"/>
                  <a:pt x="1481" y="4832"/>
                </a:cubicBezTo>
                <a:lnTo>
                  <a:pt x="1502" y="4864"/>
                </a:lnTo>
                <a:lnTo>
                  <a:pt x="1556" y="4853"/>
                </a:lnTo>
                <a:cubicBezTo>
                  <a:pt x="1599" y="4853"/>
                  <a:pt x="1631" y="4864"/>
                  <a:pt x="1653" y="4874"/>
                </a:cubicBezTo>
                <a:cubicBezTo>
                  <a:pt x="1663" y="4885"/>
                  <a:pt x="1674" y="4891"/>
                  <a:pt x="1687" y="4891"/>
                </a:cubicBezTo>
                <a:cubicBezTo>
                  <a:pt x="1701" y="4891"/>
                  <a:pt x="1717" y="4885"/>
                  <a:pt x="1738" y="4874"/>
                </a:cubicBezTo>
                <a:cubicBezTo>
                  <a:pt x="1781" y="4864"/>
                  <a:pt x="1835" y="4843"/>
                  <a:pt x="1867" y="4821"/>
                </a:cubicBezTo>
                <a:cubicBezTo>
                  <a:pt x="1931" y="4800"/>
                  <a:pt x="1931" y="4789"/>
                  <a:pt x="1953" y="4746"/>
                </a:cubicBezTo>
                <a:cubicBezTo>
                  <a:pt x="1972" y="4700"/>
                  <a:pt x="1998" y="4669"/>
                  <a:pt x="2026" y="4669"/>
                </a:cubicBezTo>
                <a:cubicBezTo>
                  <a:pt x="2030" y="4669"/>
                  <a:pt x="2034" y="4670"/>
                  <a:pt x="2039" y="4671"/>
                </a:cubicBezTo>
                <a:cubicBezTo>
                  <a:pt x="2039" y="4675"/>
                  <a:pt x="2040" y="4676"/>
                  <a:pt x="2042" y="4676"/>
                </a:cubicBezTo>
                <a:cubicBezTo>
                  <a:pt x="2046" y="4676"/>
                  <a:pt x="2053" y="4671"/>
                  <a:pt x="2060" y="4671"/>
                </a:cubicBezTo>
                <a:cubicBezTo>
                  <a:pt x="2082" y="4660"/>
                  <a:pt x="2156" y="4510"/>
                  <a:pt x="2189" y="4435"/>
                </a:cubicBezTo>
                <a:cubicBezTo>
                  <a:pt x="2242" y="4306"/>
                  <a:pt x="2253" y="4295"/>
                  <a:pt x="2242" y="4285"/>
                </a:cubicBezTo>
                <a:cubicBezTo>
                  <a:pt x="2242" y="4274"/>
                  <a:pt x="2253" y="4231"/>
                  <a:pt x="2285" y="4156"/>
                </a:cubicBezTo>
                <a:lnTo>
                  <a:pt x="2339" y="4038"/>
                </a:lnTo>
                <a:lnTo>
                  <a:pt x="2318" y="4006"/>
                </a:lnTo>
                <a:cubicBezTo>
                  <a:pt x="2306" y="3973"/>
                  <a:pt x="2306" y="3973"/>
                  <a:pt x="2328" y="3963"/>
                </a:cubicBezTo>
                <a:cubicBezTo>
                  <a:pt x="2349" y="3952"/>
                  <a:pt x="2349" y="3952"/>
                  <a:pt x="2349" y="3888"/>
                </a:cubicBezTo>
                <a:cubicBezTo>
                  <a:pt x="2349" y="3845"/>
                  <a:pt x="2361" y="3792"/>
                  <a:pt x="2371" y="3759"/>
                </a:cubicBezTo>
                <a:cubicBezTo>
                  <a:pt x="2392" y="3716"/>
                  <a:pt x="2392" y="3695"/>
                  <a:pt x="2382" y="3673"/>
                </a:cubicBezTo>
                <a:cubicBezTo>
                  <a:pt x="2371" y="3663"/>
                  <a:pt x="2371" y="3641"/>
                  <a:pt x="2382" y="3630"/>
                </a:cubicBezTo>
                <a:cubicBezTo>
                  <a:pt x="2382" y="3609"/>
                  <a:pt x="2392" y="3577"/>
                  <a:pt x="2392" y="3556"/>
                </a:cubicBezTo>
                <a:cubicBezTo>
                  <a:pt x="2403" y="3534"/>
                  <a:pt x="2403" y="3491"/>
                  <a:pt x="2403" y="3459"/>
                </a:cubicBezTo>
                <a:cubicBezTo>
                  <a:pt x="2414" y="3427"/>
                  <a:pt x="2425" y="3416"/>
                  <a:pt x="2435" y="3394"/>
                </a:cubicBezTo>
                <a:cubicBezTo>
                  <a:pt x="2457" y="3384"/>
                  <a:pt x="2457" y="3373"/>
                  <a:pt x="2457" y="3308"/>
                </a:cubicBezTo>
                <a:cubicBezTo>
                  <a:pt x="2446" y="3266"/>
                  <a:pt x="2446" y="3201"/>
                  <a:pt x="2457" y="3169"/>
                </a:cubicBezTo>
                <a:cubicBezTo>
                  <a:pt x="2457" y="3126"/>
                  <a:pt x="2468" y="3072"/>
                  <a:pt x="2457" y="3041"/>
                </a:cubicBezTo>
                <a:cubicBezTo>
                  <a:pt x="2457" y="3008"/>
                  <a:pt x="2468" y="2965"/>
                  <a:pt x="2468" y="2944"/>
                </a:cubicBezTo>
                <a:cubicBezTo>
                  <a:pt x="2489" y="2901"/>
                  <a:pt x="2489" y="2772"/>
                  <a:pt x="2457" y="2708"/>
                </a:cubicBezTo>
                <a:cubicBezTo>
                  <a:pt x="2446" y="2686"/>
                  <a:pt x="2457" y="2665"/>
                  <a:pt x="2468" y="2622"/>
                </a:cubicBezTo>
                <a:cubicBezTo>
                  <a:pt x="2478" y="2590"/>
                  <a:pt x="2489" y="2547"/>
                  <a:pt x="2478" y="2536"/>
                </a:cubicBezTo>
                <a:cubicBezTo>
                  <a:pt x="2478" y="2515"/>
                  <a:pt x="2478" y="2472"/>
                  <a:pt x="2489" y="2450"/>
                </a:cubicBezTo>
                <a:cubicBezTo>
                  <a:pt x="2500" y="2397"/>
                  <a:pt x="2500" y="2376"/>
                  <a:pt x="2468" y="2247"/>
                </a:cubicBezTo>
                <a:cubicBezTo>
                  <a:pt x="2457" y="2204"/>
                  <a:pt x="2457" y="2150"/>
                  <a:pt x="2457" y="2118"/>
                </a:cubicBezTo>
                <a:cubicBezTo>
                  <a:pt x="2468" y="2032"/>
                  <a:pt x="2468" y="2000"/>
                  <a:pt x="2446" y="1957"/>
                </a:cubicBezTo>
                <a:cubicBezTo>
                  <a:pt x="2446" y="1935"/>
                  <a:pt x="2435" y="1904"/>
                  <a:pt x="2435" y="1882"/>
                </a:cubicBezTo>
                <a:cubicBezTo>
                  <a:pt x="2435" y="1861"/>
                  <a:pt x="2425" y="1839"/>
                  <a:pt x="2414" y="1828"/>
                </a:cubicBezTo>
                <a:cubicBezTo>
                  <a:pt x="2392" y="1807"/>
                  <a:pt x="2382" y="1742"/>
                  <a:pt x="2392" y="1689"/>
                </a:cubicBezTo>
                <a:cubicBezTo>
                  <a:pt x="2403" y="1668"/>
                  <a:pt x="2392" y="1625"/>
                  <a:pt x="2382" y="1582"/>
                </a:cubicBezTo>
                <a:cubicBezTo>
                  <a:pt x="2371" y="1539"/>
                  <a:pt x="2361" y="1463"/>
                  <a:pt x="2361" y="1432"/>
                </a:cubicBezTo>
                <a:cubicBezTo>
                  <a:pt x="2361" y="1356"/>
                  <a:pt x="2361" y="1356"/>
                  <a:pt x="2306" y="1292"/>
                </a:cubicBezTo>
                <a:cubicBezTo>
                  <a:pt x="2275" y="1260"/>
                  <a:pt x="2264" y="1196"/>
                  <a:pt x="2285" y="1142"/>
                </a:cubicBezTo>
                <a:cubicBezTo>
                  <a:pt x="2296" y="1120"/>
                  <a:pt x="2328" y="1077"/>
                  <a:pt x="2361" y="1046"/>
                </a:cubicBezTo>
                <a:cubicBezTo>
                  <a:pt x="2392" y="1003"/>
                  <a:pt x="2446" y="949"/>
                  <a:pt x="2468" y="917"/>
                </a:cubicBezTo>
                <a:cubicBezTo>
                  <a:pt x="2500" y="884"/>
                  <a:pt x="2542" y="831"/>
                  <a:pt x="2575" y="788"/>
                </a:cubicBezTo>
                <a:cubicBezTo>
                  <a:pt x="2607" y="756"/>
                  <a:pt x="2661" y="713"/>
                  <a:pt x="2682" y="681"/>
                </a:cubicBezTo>
                <a:cubicBezTo>
                  <a:pt x="2704" y="648"/>
                  <a:pt x="2725" y="627"/>
                  <a:pt x="2747" y="617"/>
                </a:cubicBezTo>
                <a:cubicBezTo>
                  <a:pt x="2768" y="617"/>
                  <a:pt x="2800" y="584"/>
                  <a:pt x="2821" y="562"/>
                </a:cubicBezTo>
                <a:cubicBezTo>
                  <a:pt x="2854" y="531"/>
                  <a:pt x="2886" y="509"/>
                  <a:pt x="2897" y="509"/>
                </a:cubicBezTo>
                <a:cubicBezTo>
                  <a:pt x="2918" y="509"/>
                  <a:pt x="2961" y="488"/>
                  <a:pt x="2993" y="466"/>
                </a:cubicBezTo>
                <a:cubicBezTo>
                  <a:pt x="3052" y="417"/>
                  <a:pt x="3156" y="368"/>
                  <a:pt x="3190" y="368"/>
                </a:cubicBezTo>
                <a:cubicBezTo>
                  <a:pt x="3193" y="368"/>
                  <a:pt x="3195" y="369"/>
                  <a:pt x="3197" y="369"/>
                </a:cubicBezTo>
                <a:cubicBezTo>
                  <a:pt x="3207" y="369"/>
                  <a:pt x="3240" y="369"/>
                  <a:pt x="3262" y="359"/>
                </a:cubicBezTo>
                <a:cubicBezTo>
                  <a:pt x="3293" y="338"/>
                  <a:pt x="3315" y="338"/>
                  <a:pt x="3326" y="338"/>
                </a:cubicBezTo>
                <a:lnTo>
                  <a:pt x="3422" y="338"/>
                </a:lnTo>
                <a:cubicBezTo>
                  <a:pt x="3444" y="334"/>
                  <a:pt x="3459" y="331"/>
                  <a:pt x="3473" y="331"/>
                </a:cubicBezTo>
                <a:cubicBezTo>
                  <a:pt x="3501" y="331"/>
                  <a:pt x="3523" y="341"/>
                  <a:pt x="3572" y="369"/>
                </a:cubicBezTo>
                <a:cubicBezTo>
                  <a:pt x="3679" y="423"/>
                  <a:pt x="3691" y="434"/>
                  <a:pt x="3787" y="691"/>
                </a:cubicBezTo>
                <a:cubicBezTo>
                  <a:pt x="3830" y="810"/>
                  <a:pt x="3830" y="841"/>
                  <a:pt x="3819" y="863"/>
                </a:cubicBezTo>
                <a:cubicBezTo>
                  <a:pt x="3819" y="874"/>
                  <a:pt x="3819" y="917"/>
                  <a:pt x="3830" y="949"/>
                </a:cubicBezTo>
                <a:cubicBezTo>
                  <a:pt x="3851" y="981"/>
                  <a:pt x="3862" y="1046"/>
                  <a:pt x="3862" y="1077"/>
                </a:cubicBezTo>
                <a:cubicBezTo>
                  <a:pt x="3862" y="1120"/>
                  <a:pt x="3872" y="1217"/>
                  <a:pt x="3894" y="1292"/>
                </a:cubicBezTo>
                <a:lnTo>
                  <a:pt x="3927" y="1432"/>
                </a:lnTo>
                <a:lnTo>
                  <a:pt x="3884" y="1485"/>
                </a:lnTo>
                <a:cubicBezTo>
                  <a:pt x="3862" y="1506"/>
                  <a:pt x="3841" y="1528"/>
                  <a:pt x="3830" y="1528"/>
                </a:cubicBezTo>
                <a:cubicBezTo>
                  <a:pt x="3808" y="1528"/>
                  <a:pt x="3798" y="1539"/>
                  <a:pt x="3755" y="1625"/>
                </a:cubicBezTo>
                <a:cubicBezTo>
                  <a:pt x="3701" y="1732"/>
                  <a:pt x="3669" y="1796"/>
                  <a:pt x="3637" y="1828"/>
                </a:cubicBezTo>
                <a:cubicBezTo>
                  <a:pt x="3615" y="1839"/>
                  <a:pt x="3605" y="1850"/>
                  <a:pt x="3605" y="1861"/>
                </a:cubicBezTo>
                <a:cubicBezTo>
                  <a:pt x="3605" y="1861"/>
                  <a:pt x="3594" y="1871"/>
                  <a:pt x="3572" y="1882"/>
                </a:cubicBezTo>
                <a:cubicBezTo>
                  <a:pt x="3551" y="1893"/>
                  <a:pt x="3540" y="1904"/>
                  <a:pt x="3540" y="1935"/>
                </a:cubicBezTo>
                <a:cubicBezTo>
                  <a:pt x="3529" y="1957"/>
                  <a:pt x="3519" y="1978"/>
                  <a:pt x="3508" y="1978"/>
                </a:cubicBezTo>
                <a:cubicBezTo>
                  <a:pt x="3508" y="1978"/>
                  <a:pt x="3486" y="2021"/>
                  <a:pt x="3465" y="2086"/>
                </a:cubicBezTo>
                <a:cubicBezTo>
                  <a:pt x="3443" y="2150"/>
                  <a:pt x="3412" y="2214"/>
                  <a:pt x="3401" y="2225"/>
                </a:cubicBezTo>
                <a:cubicBezTo>
                  <a:pt x="3390" y="2236"/>
                  <a:pt x="3390" y="2268"/>
                  <a:pt x="3390" y="2300"/>
                </a:cubicBezTo>
                <a:cubicBezTo>
                  <a:pt x="3390" y="2354"/>
                  <a:pt x="3390" y="2376"/>
                  <a:pt x="3336" y="2504"/>
                </a:cubicBezTo>
                <a:cubicBezTo>
                  <a:pt x="3283" y="2655"/>
                  <a:pt x="3272" y="2655"/>
                  <a:pt x="3293" y="2686"/>
                </a:cubicBezTo>
                <a:cubicBezTo>
                  <a:pt x="3315" y="2719"/>
                  <a:pt x="3293" y="2815"/>
                  <a:pt x="3262" y="2858"/>
                </a:cubicBezTo>
                <a:cubicBezTo>
                  <a:pt x="3229" y="2901"/>
                  <a:pt x="3229" y="2901"/>
                  <a:pt x="3250" y="2987"/>
                </a:cubicBezTo>
                <a:cubicBezTo>
                  <a:pt x="3262" y="3030"/>
                  <a:pt x="3262" y="3072"/>
                  <a:pt x="3262" y="3084"/>
                </a:cubicBezTo>
                <a:cubicBezTo>
                  <a:pt x="3250" y="3105"/>
                  <a:pt x="3262" y="3191"/>
                  <a:pt x="3272" y="3201"/>
                </a:cubicBezTo>
                <a:cubicBezTo>
                  <a:pt x="3283" y="3212"/>
                  <a:pt x="3315" y="3373"/>
                  <a:pt x="3315" y="3470"/>
                </a:cubicBezTo>
                <a:cubicBezTo>
                  <a:pt x="3326" y="3501"/>
                  <a:pt x="3379" y="3598"/>
                  <a:pt x="3401" y="3609"/>
                </a:cubicBezTo>
                <a:cubicBezTo>
                  <a:pt x="3412" y="3609"/>
                  <a:pt x="3455" y="3706"/>
                  <a:pt x="3455" y="3727"/>
                </a:cubicBezTo>
                <a:cubicBezTo>
                  <a:pt x="3443" y="3727"/>
                  <a:pt x="3486" y="3749"/>
                  <a:pt x="3540" y="3770"/>
                </a:cubicBezTo>
                <a:lnTo>
                  <a:pt x="3626" y="3802"/>
                </a:lnTo>
                <a:lnTo>
                  <a:pt x="3701" y="3770"/>
                </a:lnTo>
                <a:cubicBezTo>
                  <a:pt x="3808" y="3737"/>
                  <a:pt x="3915" y="3663"/>
                  <a:pt x="3937" y="3609"/>
                </a:cubicBezTo>
                <a:lnTo>
                  <a:pt x="3969" y="3577"/>
                </a:lnTo>
                <a:cubicBezTo>
                  <a:pt x="4001" y="3566"/>
                  <a:pt x="4012" y="3556"/>
                  <a:pt x="4023" y="3513"/>
                </a:cubicBezTo>
                <a:cubicBezTo>
                  <a:pt x="4023" y="3491"/>
                  <a:pt x="4034" y="3448"/>
                  <a:pt x="4044" y="3416"/>
                </a:cubicBezTo>
                <a:cubicBezTo>
                  <a:pt x="4055" y="3384"/>
                  <a:pt x="4066" y="3341"/>
                  <a:pt x="4066" y="3320"/>
                </a:cubicBezTo>
                <a:cubicBezTo>
                  <a:pt x="4077" y="3287"/>
                  <a:pt x="4077" y="3277"/>
                  <a:pt x="4098" y="3277"/>
                </a:cubicBezTo>
                <a:cubicBezTo>
                  <a:pt x="4120" y="3277"/>
                  <a:pt x="4130" y="3255"/>
                  <a:pt x="4120" y="3201"/>
                </a:cubicBezTo>
                <a:cubicBezTo>
                  <a:pt x="4120" y="3094"/>
                  <a:pt x="4120" y="3051"/>
                  <a:pt x="4130" y="3041"/>
                </a:cubicBezTo>
                <a:cubicBezTo>
                  <a:pt x="4130" y="3041"/>
                  <a:pt x="4141" y="3019"/>
                  <a:pt x="4141" y="2998"/>
                </a:cubicBezTo>
                <a:cubicBezTo>
                  <a:pt x="4141" y="2955"/>
                  <a:pt x="4141" y="2944"/>
                  <a:pt x="4151" y="2933"/>
                </a:cubicBezTo>
                <a:cubicBezTo>
                  <a:pt x="4184" y="2912"/>
                  <a:pt x="4184" y="2901"/>
                  <a:pt x="4151" y="2762"/>
                </a:cubicBezTo>
                <a:cubicBezTo>
                  <a:pt x="4141" y="2708"/>
                  <a:pt x="4151" y="2676"/>
                  <a:pt x="4163" y="2633"/>
                </a:cubicBezTo>
                <a:cubicBezTo>
                  <a:pt x="4184" y="2590"/>
                  <a:pt x="4184" y="2536"/>
                  <a:pt x="4194" y="2440"/>
                </a:cubicBezTo>
                <a:cubicBezTo>
                  <a:pt x="4194" y="2343"/>
                  <a:pt x="4205" y="2290"/>
                  <a:pt x="4227" y="2247"/>
                </a:cubicBezTo>
                <a:cubicBezTo>
                  <a:pt x="4237" y="2193"/>
                  <a:pt x="4248" y="2171"/>
                  <a:pt x="4227" y="2150"/>
                </a:cubicBezTo>
                <a:cubicBezTo>
                  <a:pt x="4216" y="2129"/>
                  <a:pt x="4216" y="2107"/>
                  <a:pt x="4227" y="2086"/>
                </a:cubicBezTo>
                <a:cubicBezTo>
                  <a:pt x="4237" y="2064"/>
                  <a:pt x="4237" y="2043"/>
                  <a:pt x="4227" y="2021"/>
                </a:cubicBezTo>
                <a:cubicBezTo>
                  <a:pt x="4205" y="1990"/>
                  <a:pt x="4205" y="1935"/>
                  <a:pt x="4216" y="1904"/>
                </a:cubicBezTo>
                <a:cubicBezTo>
                  <a:pt x="4227" y="1893"/>
                  <a:pt x="4227" y="1871"/>
                  <a:pt x="4227" y="1850"/>
                </a:cubicBezTo>
                <a:cubicBezTo>
                  <a:pt x="4216" y="1828"/>
                  <a:pt x="4216" y="1796"/>
                  <a:pt x="4227" y="1785"/>
                </a:cubicBezTo>
                <a:lnTo>
                  <a:pt x="4227" y="1742"/>
                </a:lnTo>
                <a:cubicBezTo>
                  <a:pt x="4216" y="1721"/>
                  <a:pt x="4216" y="1689"/>
                  <a:pt x="4216" y="1668"/>
                </a:cubicBezTo>
                <a:cubicBezTo>
                  <a:pt x="4227" y="1603"/>
                  <a:pt x="4237" y="1571"/>
                  <a:pt x="4313" y="1528"/>
                </a:cubicBezTo>
                <a:cubicBezTo>
                  <a:pt x="4344" y="1496"/>
                  <a:pt x="4387" y="1463"/>
                  <a:pt x="4409" y="1453"/>
                </a:cubicBezTo>
                <a:cubicBezTo>
                  <a:pt x="4420" y="1432"/>
                  <a:pt x="4441" y="1410"/>
                  <a:pt x="4463" y="1389"/>
                </a:cubicBezTo>
                <a:cubicBezTo>
                  <a:pt x="4473" y="1378"/>
                  <a:pt x="4495" y="1356"/>
                  <a:pt x="4495" y="1346"/>
                </a:cubicBezTo>
                <a:cubicBezTo>
                  <a:pt x="4506" y="1324"/>
                  <a:pt x="4666" y="1228"/>
                  <a:pt x="4763" y="1174"/>
                </a:cubicBezTo>
                <a:cubicBezTo>
                  <a:pt x="4892" y="1120"/>
                  <a:pt x="4913" y="1120"/>
                  <a:pt x="4988" y="1120"/>
                </a:cubicBezTo>
                <a:cubicBezTo>
                  <a:pt x="5138" y="1131"/>
                  <a:pt x="5267" y="1185"/>
                  <a:pt x="5353" y="1260"/>
                </a:cubicBezTo>
                <a:cubicBezTo>
                  <a:pt x="5374" y="1292"/>
                  <a:pt x="5428" y="1378"/>
                  <a:pt x="5450" y="1432"/>
                </a:cubicBezTo>
                <a:cubicBezTo>
                  <a:pt x="5450" y="1442"/>
                  <a:pt x="5471" y="1475"/>
                  <a:pt x="5481" y="1506"/>
                </a:cubicBezTo>
                <a:cubicBezTo>
                  <a:pt x="5535" y="1582"/>
                  <a:pt x="5535" y="1614"/>
                  <a:pt x="5493" y="1689"/>
                </a:cubicBezTo>
                <a:cubicBezTo>
                  <a:pt x="5471" y="1732"/>
                  <a:pt x="5450" y="1764"/>
                  <a:pt x="5450" y="1785"/>
                </a:cubicBezTo>
                <a:cubicBezTo>
                  <a:pt x="5450" y="1807"/>
                  <a:pt x="5439" y="1839"/>
                  <a:pt x="5428" y="1861"/>
                </a:cubicBezTo>
                <a:cubicBezTo>
                  <a:pt x="5417" y="1882"/>
                  <a:pt x="5407" y="1904"/>
                  <a:pt x="5417" y="1925"/>
                </a:cubicBezTo>
                <a:cubicBezTo>
                  <a:pt x="5417" y="1935"/>
                  <a:pt x="5417" y="1968"/>
                  <a:pt x="5396" y="2011"/>
                </a:cubicBezTo>
                <a:cubicBezTo>
                  <a:pt x="5385" y="2054"/>
                  <a:pt x="5374" y="2097"/>
                  <a:pt x="5374" y="2118"/>
                </a:cubicBezTo>
                <a:cubicBezTo>
                  <a:pt x="5374" y="2183"/>
                  <a:pt x="5353" y="2290"/>
                  <a:pt x="5331" y="2322"/>
                </a:cubicBezTo>
                <a:cubicBezTo>
                  <a:pt x="5321" y="2333"/>
                  <a:pt x="5321" y="2365"/>
                  <a:pt x="5342" y="2407"/>
                </a:cubicBezTo>
                <a:cubicBezTo>
                  <a:pt x="5342" y="2440"/>
                  <a:pt x="5353" y="2472"/>
                  <a:pt x="5353" y="2483"/>
                </a:cubicBezTo>
                <a:cubicBezTo>
                  <a:pt x="5342" y="2493"/>
                  <a:pt x="5353" y="2515"/>
                  <a:pt x="5364" y="2536"/>
                </a:cubicBezTo>
                <a:cubicBezTo>
                  <a:pt x="5374" y="2558"/>
                  <a:pt x="5385" y="2600"/>
                  <a:pt x="5396" y="2622"/>
                </a:cubicBezTo>
                <a:cubicBezTo>
                  <a:pt x="5396" y="2676"/>
                  <a:pt x="5407" y="2686"/>
                  <a:pt x="5514" y="2697"/>
                </a:cubicBezTo>
                <a:cubicBezTo>
                  <a:pt x="5550" y="2700"/>
                  <a:pt x="5578" y="2702"/>
                  <a:pt x="5600" y="2702"/>
                </a:cubicBezTo>
                <a:cubicBezTo>
                  <a:pt x="5663" y="2702"/>
                  <a:pt x="5674" y="2686"/>
                  <a:pt x="5674" y="2622"/>
                </a:cubicBezTo>
                <a:cubicBezTo>
                  <a:pt x="5674" y="2579"/>
                  <a:pt x="5686" y="2569"/>
                  <a:pt x="5717" y="2526"/>
                </a:cubicBezTo>
                <a:cubicBezTo>
                  <a:pt x="5750" y="2483"/>
                  <a:pt x="5760" y="2461"/>
                  <a:pt x="5760" y="2429"/>
                </a:cubicBezTo>
                <a:cubicBezTo>
                  <a:pt x="5750" y="2407"/>
                  <a:pt x="5760" y="2322"/>
                  <a:pt x="5771" y="2300"/>
                </a:cubicBezTo>
                <a:cubicBezTo>
                  <a:pt x="5782" y="2268"/>
                  <a:pt x="5803" y="2236"/>
                  <a:pt x="5836" y="2129"/>
                </a:cubicBezTo>
                <a:cubicBezTo>
                  <a:pt x="5857" y="2043"/>
                  <a:pt x="5868" y="2011"/>
                  <a:pt x="5868" y="1957"/>
                </a:cubicBezTo>
                <a:cubicBezTo>
                  <a:pt x="5857" y="1925"/>
                  <a:pt x="5857" y="1882"/>
                  <a:pt x="5868" y="1871"/>
                </a:cubicBezTo>
                <a:cubicBezTo>
                  <a:pt x="5868" y="1850"/>
                  <a:pt x="5857" y="1828"/>
                  <a:pt x="5857" y="1807"/>
                </a:cubicBezTo>
                <a:cubicBezTo>
                  <a:pt x="5846" y="1775"/>
                  <a:pt x="5836" y="1775"/>
                  <a:pt x="5900" y="1668"/>
                </a:cubicBezTo>
                <a:cubicBezTo>
                  <a:pt x="5922" y="1625"/>
                  <a:pt x="5953" y="1582"/>
                  <a:pt x="5965" y="1571"/>
                </a:cubicBezTo>
                <a:cubicBezTo>
                  <a:pt x="5975" y="1560"/>
                  <a:pt x="5996" y="1528"/>
                  <a:pt x="6018" y="1475"/>
                </a:cubicBezTo>
                <a:cubicBezTo>
                  <a:pt x="6050" y="1389"/>
                  <a:pt x="6050" y="1389"/>
                  <a:pt x="6093" y="1367"/>
                </a:cubicBezTo>
                <a:cubicBezTo>
                  <a:pt x="6125" y="1346"/>
                  <a:pt x="6168" y="1324"/>
                  <a:pt x="6189" y="1303"/>
                </a:cubicBezTo>
                <a:cubicBezTo>
                  <a:pt x="6232" y="1270"/>
                  <a:pt x="6232" y="1270"/>
                  <a:pt x="6222" y="1228"/>
                </a:cubicBezTo>
                <a:cubicBezTo>
                  <a:pt x="6222" y="1196"/>
                  <a:pt x="6222" y="1196"/>
                  <a:pt x="6275" y="1153"/>
                </a:cubicBezTo>
                <a:cubicBezTo>
                  <a:pt x="6308" y="1131"/>
                  <a:pt x="6329" y="1110"/>
                  <a:pt x="6340" y="1110"/>
                </a:cubicBezTo>
                <a:cubicBezTo>
                  <a:pt x="6340" y="1110"/>
                  <a:pt x="6351" y="1131"/>
                  <a:pt x="6361" y="1163"/>
                </a:cubicBezTo>
                <a:cubicBezTo>
                  <a:pt x="6382" y="1228"/>
                  <a:pt x="6382" y="1239"/>
                  <a:pt x="6436" y="1270"/>
                </a:cubicBezTo>
                <a:lnTo>
                  <a:pt x="6490" y="1292"/>
                </a:lnTo>
                <a:lnTo>
                  <a:pt x="6576" y="1260"/>
                </a:lnTo>
                <a:cubicBezTo>
                  <a:pt x="6694" y="1206"/>
                  <a:pt x="6694" y="1196"/>
                  <a:pt x="6683" y="1120"/>
                </a:cubicBezTo>
                <a:cubicBezTo>
                  <a:pt x="6672" y="1099"/>
                  <a:pt x="6672" y="1046"/>
                  <a:pt x="6661" y="1024"/>
                </a:cubicBezTo>
                <a:cubicBezTo>
                  <a:pt x="6661" y="981"/>
                  <a:pt x="6651" y="960"/>
                  <a:pt x="6618" y="938"/>
                </a:cubicBezTo>
                <a:cubicBezTo>
                  <a:pt x="6608" y="927"/>
                  <a:pt x="6576" y="895"/>
                  <a:pt x="6565" y="863"/>
                </a:cubicBezTo>
                <a:cubicBezTo>
                  <a:pt x="6533" y="831"/>
                  <a:pt x="6522" y="820"/>
                  <a:pt x="6490" y="810"/>
                </a:cubicBezTo>
                <a:cubicBezTo>
                  <a:pt x="6458" y="810"/>
                  <a:pt x="6447" y="798"/>
                  <a:pt x="6447" y="788"/>
                </a:cubicBezTo>
                <a:cubicBezTo>
                  <a:pt x="6442" y="778"/>
                  <a:pt x="6435" y="773"/>
                  <a:pt x="6420" y="773"/>
                </a:cubicBezTo>
                <a:cubicBezTo>
                  <a:pt x="6402" y="773"/>
                  <a:pt x="6371" y="781"/>
                  <a:pt x="6318" y="798"/>
                </a:cubicBezTo>
                <a:cubicBezTo>
                  <a:pt x="6265" y="820"/>
                  <a:pt x="6211" y="853"/>
                  <a:pt x="6189" y="874"/>
                </a:cubicBezTo>
                <a:cubicBezTo>
                  <a:pt x="6168" y="895"/>
                  <a:pt x="6136" y="917"/>
                  <a:pt x="6125" y="917"/>
                </a:cubicBezTo>
                <a:lnTo>
                  <a:pt x="6082" y="960"/>
                </a:lnTo>
                <a:cubicBezTo>
                  <a:pt x="6061" y="970"/>
                  <a:pt x="6039" y="992"/>
                  <a:pt x="6029" y="992"/>
                </a:cubicBezTo>
                <a:cubicBezTo>
                  <a:pt x="6029" y="992"/>
                  <a:pt x="6007" y="1003"/>
                  <a:pt x="5986" y="1024"/>
                </a:cubicBezTo>
                <a:cubicBezTo>
                  <a:pt x="5975" y="1034"/>
                  <a:pt x="5932" y="1056"/>
                  <a:pt x="5910" y="1067"/>
                </a:cubicBezTo>
                <a:cubicBezTo>
                  <a:pt x="5846" y="1099"/>
                  <a:pt x="5836" y="1120"/>
                  <a:pt x="5846" y="1174"/>
                </a:cubicBezTo>
                <a:cubicBezTo>
                  <a:pt x="5846" y="1193"/>
                  <a:pt x="5838" y="1219"/>
                  <a:pt x="5822" y="1219"/>
                </a:cubicBezTo>
                <a:cubicBezTo>
                  <a:pt x="5820" y="1219"/>
                  <a:pt x="5817" y="1219"/>
                  <a:pt x="5814" y="1217"/>
                </a:cubicBezTo>
                <a:cubicBezTo>
                  <a:pt x="5803" y="1217"/>
                  <a:pt x="5782" y="1228"/>
                  <a:pt x="5771" y="1228"/>
                </a:cubicBezTo>
                <a:cubicBezTo>
                  <a:pt x="5768" y="1231"/>
                  <a:pt x="5764" y="1234"/>
                  <a:pt x="5760" y="1234"/>
                </a:cubicBezTo>
                <a:cubicBezTo>
                  <a:pt x="5751" y="1234"/>
                  <a:pt x="5739" y="1224"/>
                  <a:pt x="5717" y="1196"/>
                </a:cubicBezTo>
                <a:cubicBezTo>
                  <a:pt x="5696" y="1163"/>
                  <a:pt x="5664" y="1120"/>
                  <a:pt x="5632" y="1099"/>
                </a:cubicBezTo>
                <a:lnTo>
                  <a:pt x="5557" y="1024"/>
                </a:lnTo>
                <a:cubicBezTo>
                  <a:pt x="5514" y="949"/>
                  <a:pt x="5493" y="938"/>
                  <a:pt x="5245" y="831"/>
                </a:cubicBezTo>
                <a:cubicBezTo>
                  <a:pt x="5181" y="802"/>
                  <a:pt x="5155" y="793"/>
                  <a:pt x="5138" y="793"/>
                </a:cubicBezTo>
                <a:cubicBezTo>
                  <a:pt x="5130" y="793"/>
                  <a:pt x="5124" y="795"/>
                  <a:pt x="5117" y="798"/>
                </a:cubicBezTo>
                <a:cubicBezTo>
                  <a:pt x="5112" y="804"/>
                  <a:pt x="5101" y="807"/>
                  <a:pt x="5087" y="807"/>
                </a:cubicBezTo>
                <a:cubicBezTo>
                  <a:pt x="5074" y="807"/>
                  <a:pt x="5058" y="804"/>
                  <a:pt x="5042" y="798"/>
                </a:cubicBezTo>
                <a:cubicBezTo>
                  <a:pt x="5021" y="798"/>
                  <a:pt x="4988" y="788"/>
                  <a:pt x="4967" y="788"/>
                </a:cubicBezTo>
                <a:lnTo>
                  <a:pt x="4913" y="788"/>
                </a:lnTo>
                <a:cubicBezTo>
                  <a:pt x="4902" y="788"/>
                  <a:pt x="4870" y="798"/>
                  <a:pt x="4859" y="820"/>
                </a:cubicBezTo>
                <a:cubicBezTo>
                  <a:pt x="4838" y="841"/>
                  <a:pt x="4816" y="853"/>
                  <a:pt x="4763" y="853"/>
                </a:cubicBezTo>
                <a:lnTo>
                  <a:pt x="4688" y="853"/>
                </a:lnTo>
                <a:cubicBezTo>
                  <a:pt x="4677" y="853"/>
                  <a:pt x="4602" y="874"/>
                  <a:pt x="4592" y="895"/>
                </a:cubicBezTo>
                <a:cubicBezTo>
                  <a:pt x="4592" y="906"/>
                  <a:pt x="4549" y="927"/>
                  <a:pt x="4323" y="1034"/>
                </a:cubicBezTo>
                <a:cubicBezTo>
                  <a:pt x="4291" y="1046"/>
                  <a:pt x="4259" y="1067"/>
                  <a:pt x="4237" y="1110"/>
                </a:cubicBezTo>
                <a:lnTo>
                  <a:pt x="4184" y="1163"/>
                </a:lnTo>
                <a:cubicBezTo>
                  <a:pt x="4173" y="1163"/>
                  <a:pt x="4163" y="1013"/>
                  <a:pt x="4173" y="992"/>
                </a:cubicBezTo>
                <a:cubicBezTo>
                  <a:pt x="4173" y="981"/>
                  <a:pt x="4163" y="927"/>
                  <a:pt x="4141" y="884"/>
                </a:cubicBezTo>
                <a:cubicBezTo>
                  <a:pt x="4108" y="810"/>
                  <a:pt x="4098" y="788"/>
                  <a:pt x="4108" y="767"/>
                </a:cubicBezTo>
                <a:cubicBezTo>
                  <a:pt x="4120" y="745"/>
                  <a:pt x="4120" y="724"/>
                  <a:pt x="4098" y="691"/>
                </a:cubicBezTo>
                <a:cubicBezTo>
                  <a:pt x="4087" y="670"/>
                  <a:pt x="4077" y="627"/>
                  <a:pt x="4077" y="605"/>
                </a:cubicBezTo>
                <a:cubicBezTo>
                  <a:pt x="4066" y="531"/>
                  <a:pt x="3991" y="381"/>
                  <a:pt x="3937" y="316"/>
                </a:cubicBezTo>
                <a:cubicBezTo>
                  <a:pt x="3915" y="295"/>
                  <a:pt x="3884" y="252"/>
                  <a:pt x="3862" y="219"/>
                </a:cubicBezTo>
                <a:cubicBezTo>
                  <a:pt x="3851" y="198"/>
                  <a:pt x="3841" y="176"/>
                  <a:pt x="3830" y="176"/>
                </a:cubicBezTo>
                <a:cubicBezTo>
                  <a:pt x="3830" y="176"/>
                  <a:pt x="3819" y="166"/>
                  <a:pt x="3819" y="145"/>
                </a:cubicBezTo>
                <a:cubicBezTo>
                  <a:pt x="3808" y="123"/>
                  <a:pt x="3798" y="123"/>
                  <a:pt x="3712" y="91"/>
                </a:cubicBezTo>
                <a:cubicBezTo>
                  <a:pt x="3658" y="80"/>
                  <a:pt x="3605" y="69"/>
                  <a:pt x="3594" y="69"/>
                </a:cubicBezTo>
                <a:cubicBezTo>
                  <a:pt x="3583" y="69"/>
                  <a:pt x="3572" y="59"/>
                  <a:pt x="3551" y="37"/>
                </a:cubicBezTo>
                <a:cubicBezTo>
                  <a:pt x="3540" y="16"/>
                  <a:pt x="3529" y="5"/>
                  <a:pt x="3519" y="5"/>
                </a:cubicBezTo>
                <a:cubicBezTo>
                  <a:pt x="3516" y="2"/>
                  <a:pt x="3510" y="0"/>
                  <a:pt x="3502"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21"/>
          <p:cNvSpPr/>
          <p:nvPr/>
        </p:nvSpPr>
        <p:spPr>
          <a:xfrm>
            <a:off x="-1121000" y="4096854"/>
            <a:ext cx="2974109" cy="2483151"/>
          </a:xfrm>
          <a:custGeom>
            <a:rect b="b" l="l" r="r" t="t"/>
            <a:pathLst>
              <a:path extrusionOk="0" h="9018" w="10801">
                <a:moveTo>
                  <a:pt x="7735" y="0"/>
                </a:moveTo>
                <a:cubicBezTo>
                  <a:pt x="6870" y="0"/>
                  <a:pt x="6008" y="322"/>
                  <a:pt x="5299" y="827"/>
                </a:cubicBezTo>
                <a:cubicBezTo>
                  <a:pt x="4698" y="1256"/>
                  <a:pt x="4194" y="1803"/>
                  <a:pt x="3561" y="2178"/>
                </a:cubicBezTo>
                <a:cubicBezTo>
                  <a:pt x="2896" y="2565"/>
                  <a:pt x="2113" y="2747"/>
                  <a:pt x="1523" y="3241"/>
                </a:cubicBezTo>
                <a:cubicBezTo>
                  <a:pt x="761" y="3906"/>
                  <a:pt x="0" y="6147"/>
                  <a:pt x="601" y="7102"/>
                </a:cubicBezTo>
                <a:cubicBezTo>
                  <a:pt x="997" y="7713"/>
                  <a:pt x="3679" y="8292"/>
                  <a:pt x="4494" y="8604"/>
                </a:cubicBezTo>
                <a:cubicBezTo>
                  <a:pt x="5140" y="8846"/>
                  <a:pt x="5862" y="9018"/>
                  <a:pt x="6554" y="9018"/>
                </a:cubicBezTo>
                <a:cubicBezTo>
                  <a:pt x="7240" y="9018"/>
                  <a:pt x="7896" y="8849"/>
                  <a:pt x="8420" y="8411"/>
                </a:cubicBezTo>
                <a:cubicBezTo>
                  <a:pt x="8839" y="8068"/>
                  <a:pt x="9117" y="7596"/>
                  <a:pt x="9364" y="7112"/>
                </a:cubicBezTo>
                <a:cubicBezTo>
                  <a:pt x="9836" y="6190"/>
                  <a:pt x="10211" y="5214"/>
                  <a:pt x="10479" y="4206"/>
                </a:cubicBezTo>
                <a:cubicBezTo>
                  <a:pt x="10672" y="3477"/>
                  <a:pt x="10801" y="2704"/>
                  <a:pt x="10586" y="1975"/>
                </a:cubicBezTo>
                <a:cubicBezTo>
                  <a:pt x="10286" y="967"/>
                  <a:pt x="9321" y="226"/>
                  <a:pt x="8281" y="44"/>
                </a:cubicBezTo>
                <a:cubicBezTo>
                  <a:pt x="8100" y="14"/>
                  <a:pt x="7917" y="0"/>
                  <a:pt x="7735"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21"/>
          <p:cNvSpPr/>
          <p:nvPr/>
        </p:nvSpPr>
        <p:spPr>
          <a:xfrm>
            <a:off x="6612050" y="3443379"/>
            <a:ext cx="2974109" cy="2483151"/>
          </a:xfrm>
          <a:custGeom>
            <a:rect b="b" l="l" r="r" t="t"/>
            <a:pathLst>
              <a:path extrusionOk="0" h="9018" w="10801">
                <a:moveTo>
                  <a:pt x="7735" y="0"/>
                </a:moveTo>
                <a:cubicBezTo>
                  <a:pt x="6870" y="0"/>
                  <a:pt x="6008" y="322"/>
                  <a:pt x="5299" y="827"/>
                </a:cubicBezTo>
                <a:cubicBezTo>
                  <a:pt x="4698" y="1256"/>
                  <a:pt x="4194" y="1803"/>
                  <a:pt x="3561" y="2178"/>
                </a:cubicBezTo>
                <a:cubicBezTo>
                  <a:pt x="2896" y="2565"/>
                  <a:pt x="2113" y="2747"/>
                  <a:pt x="1523" y="3241"/>
                </a:cubicBezTo>
                <a:cubicBezTo>
                  <a:pt x="761" y="3906"/>
                  <a:pt x="0" y="6147"/>
                  <a:pt x="601" y="7102"/>
                </a:cubicBezTo>
                <a:cubicBezTo>
                  <a:pt x="997" y="7713"/>
                  <a:pt x="3679" y="8292"/>
                  <a:pt x="4494" y="8604"/>
                </a:cubicBezTo>
                <a:cubicBezTo>
                  <a:pt x="5140" y="8846"/>
                  <a:pt x="5862" y="9018"/>
                  <a:pt x="6554" y="9018"/>
                </a:cubicBezTo>
                <a:cubicBezTo>
                  <a:pt x="7240" y="9018"/>
                  <a:pt x="7896" y="8849"/>
                  <a:pt x="8420" y="8411"/>
                </a:cubicBezTo>
                <a:cubicBezTo>
                  <a:pt x="8839" y="8068"/>
                  <a:pt x="9117" y="7596"/>
                  <a:pt x="9364" y="7112"/>
                </a:cubicBezTo>
                <a:cubicBezTo>
                  <a:pt x="9836" y="6190"/>
                  <a:pt x="10211" y="5214"/>
                  <a:pt x="10479" y="4206"/>
                </a:cubicBezTo>
                <a:cubicBezTo>
                  <a:pt x="10672" y="3477"/>
                  <a:pt x="10801" y="2704"/>
                  <a:pt x="10586" y="1975"/>
                </a:cubicBezTo>
                <a:cubicBezTo>
                  <a:pt x="10286" y="967"/>
                  <a:pt x="9321" y="226"/>
                  <a:pt x="8281" y="44"/>
                </a:cubicBezTo>
                <a:cubicBezTo>
                  <a:pt x="8100" y="14"/>
                  <a:pt x="7917" y="0"/>
                  <a:pt x="7735"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21"/>
          <p:cNvSpPr/>
          <p:nvPr/>
        </p:nvSpPr>
        <p:spPr>
          <a:xfrm>
            <a:off x="2682325" y="4840725"/>
            <a:ext cx="847946" cy="619555"/>
          </a:xfrm>
          <a:custGeom>
            <a:rect b="b" l="l" r="r" t="t"/>
            <a:pathLst>
              <a:path extrusionOk="0" h="4891" w="6694">
                <a:moveTo>
                  <a:pt x="3911" y="1976"/>
                </a:moveTo>
                <a:cubicBezTo>
                  <a:pt x="3913" y="1976"/>
                  <a:pt x="3914" y="1977"/>
                  <a:pt x="3915" y="1978"/>
                </a:cubicBezTo>
                <a:cubicBezTo>
                  <a:pt x="3927" y="1978"/>
                  <a:pt x="3927" y="2000"/>
                  <a:pt x="3915" y="2021"/>
                </a:cubicBezTo>
                <a:cubicBezTo>
                  <a:pt x="3894" y="2183"/>
                  <a:pt x="3884" y="2290"/>
                  <a:pt x="3894" y="2300"/>
                </a:cubicBezTo>
                <a:cubicBezTo>
                  <a:pt x="3905" y="2311"/>
                  <a:pt x="3905" y="2322"/>
                  <a:pt x="3905" y="2322"/>
                </a:cubicBezTo>
                <a:lnTo>
                  <a:pt x="3905" y="2429"/>
                </a:lnTo>
                <a:cubicBezTo>
                  <a:pt x="3915" y="2493"/>
                  <a:pt x="3905" y="2558"/>
                  <a:pt x="3905" y="2590"/>
                </a:cubicBezTo>
                <a:cubicBezTo>
                  <a:pt x="3894" y="2622"/>
                  <a:pt x="3894" y="2665"/>
                  <a:pt x="3894" y="2676"/>
                </a:cubicBezTo>
                <a:cubicBezTo>
                  <a:pt x="3905" y="2697"/>
                  <a:pt x="3905" y="2697"/>
                  <a:pt x="3884" y="2708"/>
                </a:cubicBezTo>
                <a:cubicBezTo>
                  <a:pt x="3851" y="2708"/>
                  <a:pt x="3851" y="2719"/>
                  <a:pt x="3862" y="2826"/>
                </a:cubicBezTo>
                <a:lnTo>
                  <a:pt x="3862" y="2933"/>
                </a:lnTo>
                <a:cubicBezTo>
                  <a:pt x="3851" y="2955"/>
                  <a:pt x="3851" y="2976"/>
                  <a:pt x="3851" y="2987"/>
                </a:cubicBezTo>
                <a:cubicBezTo>
                  <a:pt x="3851" y="2998"/>
                  <a:pt x="3851" y="3008"/>
                  <a:pt x="3830" y="3019"/>
                </a:cubicBezTo>
                <a:cubicBezTo>
                  <a:pt x="3819" y="3030"/>
                  <a:pt x="3819" y="3051"/>
                  <a:pt x="3808" y="3148"/>
                </a:cubicBezTo>
                <a:cubicBezTo>
                  <a:pt x="3808" y="3223"/>
                  <a:pt x="3798" y="3255"/>
                  <a:pt x="3787" y="3266"/>
                </a:cubicBezTo>
                <a:cubicBezTo>
                  <a:pt x="3776" y="3277"/>
                  <a:pt x="3744" y="3351"/>
                  <a:pt x="3733" y="3427"/>
                </a:cubicBezTo>
                <a:cubicBezTo>
                  <a:pt x="3722" y="3470"/>
                  <a:pt x="3722" y="3480"/>
                  <a:pt x="3701" y="3480"/>
                </a:cubicBezTo>
                <a:cubicBezTo>
                  <a:pt x="3695" y="3483"/>
                  <a:pt x="3690" y="3484"/>
                  <a:pt x="3685" y="3484"/>
                </a:cubicBezTo>
                <a:cubicBezTo>
                  <a:pt x="3669" y="3484"/>
                  <a:pt x="3653" y="3472"/>
                  <a:pt x="3637" y="3448"/>
                </a:cubicBezTo>
                <a:cubicBezTo>
                  <a:pt x="3605" y="3416"/>
                  <a:pt x="3594" y="3394"/>
                  <a:pt x="3583" y="3298"/>
                </a:cubicBezTo>
                <a:cubicBezTo>
                  <a:pt x="3572" y="3191"/>
                  <a:pt x="3583" y="3148"/>
                  <a:pt x="3615" y="3126"/>
                </a:cubicBezTo>
                <a:cubicBezTo>
                  <a:pt x="3637" y="3105"/>
                  <a:pt x="3637" y="3094"/>
                  <a:pt x="3626" y="3019"/>
                </a:cubicBezTo>
                <a:cubicBezTo>
                  <a:pt x="3615" y="2955"/>
                  <a:pt x="3626" y="2901"/>
                  <a:pt x="3626" y="2869"/>
                </a:cubicBezTo>
                <a:cubicBezTo>
                  <a:pt x="3637" y="2836"/>
                  <a:pt x="3637" y="2805"/>
                  <a:pt x="3637" y="2794"/>
                </a:cubicBezTo>
                <a:cubicBezTo>
                  <a:pt x="3637" y="2783"/>
                  <a:pt x="3648" y="2729"/>
                  <a:pt x="3669" y="2665"/>
                </a:cubicBezTo>
                <a:cubicBezTo>
                  <a:pt x="3701" y="2600"/>
                  <a:pt x="3712" y="2547"/>
                  <a:pt x="3701" y="2536"/>
                </a:cubicBezTo>
                <a:cubicBezTo>
                  <a:pt x="3701" y="2526"/>
                  <a:pt x="3701" y="2515"/>
                  <a:pt x="3712" y="2515"/>
                </a:cubicBezTo>
                <a:cubicBezTo>
                  <a:pt x="3722" y="2504"/>
                  <a:pt x="3733" y="2493"/>
                  <a:pt x="3733" y="2461"/>
                </a:cubicBezTo>
                <a:cubicBezTo>
                  <a:pt x="3733" y="2429"/>
                  <a:pt x="3755" y="2386"/>
                  <a:pt x="3787" y="2311"/>
                </a:cubicBezTo>
                <a:cubicBezTo>
                  <a:pt x="3808" y="2257"/>
                  <a:pt x="3841" y="2171"/>
                  <a:pt x="3862" y="2118"/>
                </a:cubicBezTo>
                <a:cubicBezTo>
                  <a:pt x="3890" y="2007"/>
                  <a:pt x="3902" y="1976"/>
                  <a:pt x="3911" y="1976"/>
                </a:cubicBezTo>
                <a:close/>
                <a:moveTo>
                  <a:pt x="2047" y="1571"/>
                </a:moveTo>
                <a:cubicBezTo>
                  <a:pt x="2066" y="1571"/>
                  <a:pt x="2091" y="1609"/>
                  <a:pt x="2125" y="1689"/>
                </a:cubicBezTo>
                <a:cubicBezTo>
                  <a:pt x="2156" y="1785"/>
                  <a:pt x="2167" y="1861"/>
                  <a:pt x="2146" y="1914"/>
                </a:cubicBezTo>
                <a:cubicBezTo>
                  <a:pt x="2146" y="1925"/>
                  <a:pt x="2146" y="1990"/>
                  <a:pt x="2156" y="2064"/>
                </a:cubicBezTo>
                <a:cubicBezTo>
                  <a:pt x="2167" y="2140"/>
                  <a:pt x="2167" y="2214"/>
                  <a:pt x="2167" y="2225"/>
                </a:cubicBezTo>
                <a:cubicBezTo>
                  <a:pt x="2156" y="2247"/>
                  <a:pt x="2167" y="2290"/>
                  <a:pt x="2167" y="2343"/>
                </a:cubicBezTo>
                <a:cubicBezTo>
                  <a:pt x="2178" y="2386"/>
                  <a:pt x="2178" y="2450"/>
                  <a:pt x="2178" y="2472"/>
                </a:cubicBezTo>
                <a:cubicBezTo>
                  <a:pt x="2178" y="2504"/>
                  <a:pt x="2189" y="2558"/>
                  <a:pt x="2189" y="2579"/>
                </a:cubicBezTo>
                <a:cubicBezTo>
                  <a:pt x="2210" y="2655"/>
                  <a:pt x="2199" y="2697"/>
                  <a:pt x="2178" y="2708"/>
                </a:cubicBezTo>
                <a:cubicBezTo>
                  <a:pt x="2167" y="2719"/>
                  <a:pt x="2167" y="2729"/>
                  <a:pt x="2167" y="2762"/>
                </a:cubicBezTo>
                <a:lnTo>
                  <a:pt x="2167" y="2891"/>
                </a:lnTo>
                <a:cubicBezTo>
                  <a:pt x="2156" y="2933"/>
                  <a:pt x="2156" y="2976"/>
                  <a:pt x="2167" y="2987"/>
                </a:cubicBezTo>
                <a:cubicBezTo>
                  <a:pt x="2167" y="3008"/>
                  <a:pt x="2156" y="3126"/>
                  <a:pt x="2135" y="3158"/>
                </a:cubicBezTo>
                <a:cubicBezTo>
                  <a:pt x="2125" y="3180"/>
                  <a:pt x="2125" y="3277"/>
                  <a:pt x="2135" y="3341"/>
                </a:cubicBezTo>
                <a:lnTo>
                  <a:pt x="2135" y="3437"/>
                </a:lnTo>
                <a:cubicBezTo>
                  <a:pt x="2125" y="3480"/>
                  <a:pt x="2113" y="3523"/>
                  <a:pt x="2113" y="3544"/>
                </a:cubicBezTo>
                <a:cubicBezTo>
                  <a:pt x="2113" y="3556"/>
                  <a:pt x="2103" y="3620"/>
                  <a:pt x="2092" y="3673"/>
                </a:cubicBezTo>
                <a:cubicBezTo>
                  <a:pt x="2070" y="3737"/>
                  <a:pt x="2060" y="3792"/>
                  <a:pt x="2060" y="3856"/>
                </a:cubicBezTo>
                <a:cubicBezTo>
                  <a:pt x="2060" y="3931"/>
                  <a:pt x="2049" y="3942"/>
                  <a:pt x="2028" y="3995"/>
                </a:cubicBezTo>
                <a:cubicBezTo>
                  <a:pt x="1985" y="4059"/>
                  <a:pt x="1963" y="4135"/>
                  <a:pt x="1974" y="4156"/>
                </a:cubicBezTo>
                <a:cubicBezTo>
                  <a:pt x="1974" y="4167"/>
                  <a:pt x="1974" y="4188"/>
                  <a:pt x="1963" y="4199"/>
                </a:cubicBezTo>
                <a:cubicBezTo>
                  <a:pt x="1931" y="4242"/>
                  <a:pt x="1867" y="4381"/>
                  <a:pt x="1824" y="4467"/>
                </a:cubicBezTo>
                <a:lnTo>
                  <a:pt x="1792" y="4531"/>
                </a:lnTo>
                <a:lnTo>
                  <a:pt x="1738" y="4553"/>
                </a:lnTo>
                <a:cubicBezTo>
                  <a:pt x="1720" y="4555"/>
                  <a:pt x="1705" y="4557"/>
                  <a:pt x="1692" y="4557"/>
                </a:cubicBezTo>
                <a:cubicBezTo>
                  <a:pt x="1649" y="4557"/>
                  <a:pt x="1628" y="4542"/>
                  <a:pt x="1620" y="4510"/>
                </a:cubicBezTo>
                <a:cubicBezTo>
                  <a:pt x="1620" y="4488"/>
                  <a:pt x="1599" y="4424"/>
                  <a:pt x="1577" y="4371"/>
                </a:cubicBezTo>
                <a:cubicBezTo>
                  <a:pt x="1534" y="4274"/>
                  <a:pt x="1524" y="4231"/>
                  <a:pt x="1513" y="4081"/>
                </a:cubicBezTo>
                <a:lnTo>
                  <a:pt x="1491" y="3909"/>
                </a:lnTo>
                <a:cubicBezTo>
                  <a:pt x="1481" y="3909"/>
                  <a:pt x="1481" y="3888"/>
                  <a:pt x="1481" y="3866"/>
                </a:cubicBezTo>
                <a:cubicBezTo>
                  <a:pt x="1481" y="3845"/>
                  <a:pt x="1470" y="3802"/>
                  <a:pt x="1470" y="3770"/>
                </a:cubicBezTo>
                <a:cubicBezTo>
                  <a:pt x="1460" y="3716"/>
                  <a:pt x="1460" y="3684"/>
                  <a:pt x="1470" y="3663"/>
                </a:cubicBezTo>
                <a:cubicBezTo>
                  <a:pt x="1470" y="3641"/>
                  <a:pt x="1481" y="3609"/>
                  <a:pt x="1481" y="3587"/>
                </a:cubicBezTo>
                <a:cubicBezTo>
                  <a:pt x="1481" y="3566"/>
                  <a:pt x="1481" y="3523"/>
                  <a:pt x="1491" y="3501"/>
                </a:cubicBezTo>
                <a:cubicBezTo>
                  <a:pt x="1502" y="3448"/>
                  <a:pt x="1513" y="3330"/>
                  <a:pt x="1513" y="3234"/>
                </a:cubicBezTo>
                <a:cubicBezTo>
                  <a:pt x="1513" y="3191"/>
                  <a:pt x="1524" y="3148"/>
                  <a:pt x="1545" y="3072"/>
                </a:cubicBezTo>
                <a:cubicBezTo>
                  <a:pt x="1577" y="2998"/>
                  <a:pt x="1577" y="2976"/>
                  <a:pt x="1567" y="2955"/>
                </a:cubicBezTo>
                <a:cubicBezTo>
                  <a:pt x="1556" y="2933"/>
                  <a:pt x="1577" y="2772"/>
                  <a:pt x="1599" y="2697"/>
                </a:cubicBezTo>
                <a:cubicBezTo>
                  <a:pt x="1610" y="2676"/>
                  <a:pt x="1653" y="2569"/>
                  <a:pt x="1674" y="2483"/>
                </a:cubicBezTo>
                <a:cubicBezTo>
                  <a:pt x="1717" y="2354"/>
                  <a:pt x="1727" y="2311"/>
                  <a:pt x="1727" y="2300"/>
                </a:cubicBezTo>
                <a:cubicBezTo>
                  <a:pt x="1717" y="2279"/>
                  <a:pt x="1717" y="2268"/>
                  <a:pt x="1738" y="2225"/>
                </a:cubicBezTo>
                <a:cubicBezTo>
                  <a:pt x="1760" y="2193"/>
                  <a:pt x="1770" y="2150"/>
                  <a:pt x="1792" y="2097"/>
                </a:cubicBezTo>
                <a:cubicBezTo>
                  <a:pt x="1792" y="2043"/>
                  <a:pt x="1813" y="1990"/>
                  <a:pt x="1835" y="1957"/>
                </a:cubicBezTo>
                <a:cubicBezTo>
                  <a:pt x="1846" y="1925"/>
                  <a:pt x="1856" y="1893"/>
                  <a:pt x="1867" y="1893"/>
                </a:cubicBezTo>
                <a:cubicBezTo>
                  <a:pt x="1867" y="1882"/>
                  <a:pt x="1877" y="1839"/>
                  <a:pt x="1889" y="1807"/>
                </a:cubicBezTo>
                <a:cubicBezTo>
                  <a:pt x="1910" y="1732"/>
                  <a:pt x="1910" y="1721"/>
                  <a:pt x="1953" y="1678"/>
                </a:cubicBezTo>
                <a:cubicBezTo>
                  <a:pt x="1985" y="1657"/>
                  <a:pt x="2006" y="1625"/>
                  <a:pt x="2017" y="1614"/>
                </a:cubicBezTo>
                <a:cubicBezTo>
                  <a:pt x="2025" y="1585"/>
                  <a:pt x="2035" y="1571"/>
                  <a:pt x="2047" y="1571"/>
                </a:cubicBezTo>
                <a:close/>
                <a:moveTo>
                  <a:pt x="3502" y="0"/>
                </a:moveTo>
                <a:cubicBezTo>
                  <a:pt x="3483" y="0"/>
                  <a:pt x="3452" y="8"/>
                  <a:pt x="3422" y="16"/>
                </a:cubicBezTo>
                <a:cubicBezTo>
                  <a:pt x="3369" y="26"/>
                  <a:pt x="3326" y="26"/>
                  <a:pt x="3315" y="26"/>
                </a:cubicBezTo>
                <a:cubicBezTo>
                  <a:pt x="3309" y="23"/>
                  <a:pt x="3303" y="22"/>
                  <a:pt x="3295" y="22"/>
                </a:cubicBezTo>
                <a:cubicBezTo>
                  <a:pt x="3275" y="22"/>
                  <a:pt x="3247" y="32"/>
                  <a:pt x="3207" y="48"/>
                </a:cubicBezTo>
                <a:cubicBezTo>
                  <a:pt x="3165" y="69"/>
                  <a:pt x="3111" y="91"/>
                  <a:pt x="3079" y="102"/>
                </a:cubicBezTo>
                <a:cubicBezTo>
                  <a:pt x="3047" y="102"/>
                  <a:pt x="3026" y="112"/>
                  <a:pt x="3014" y="133"/>
                </a:cubicBezTo>
                <a:cubicBezTo>
                  <a:pt x="3001" y="154"/>
                  <a:pt x="2996" y="162"/>
                  <a:pt x="2989" y="162"/>
                </a:cubicBezTo>
                <a:cubicBezTo>
                  <a:pt x="2984" y="162"/>
                  <a:pt x="2979" y="159"/>
                  <a:pt x="2971" y="155"/>
                </a:cubicBezTo>
                <a:cubicBezTo>
                  <a:pt x="2961" y="148"/>
                  <a:pt x="2954" y="145"/>
                  <a:pt x="2945" y="145"/>
                </a:cubicBezTo>
                <a:cubicBezTo>
                  <a:pt x="2926" y="145"/>
                  <a:pt x="2905" y="161"/>
                  <a:pt x="2854" y="198"/>
                </a:cubicBezTo>
                <a:cubicBezTo>
                  <a:pt x="2832" y="219"/>
                  <a:pt x="2778" y="252"/>
                  <a:pt x="2757" y="252"/>
                </a:cubicBezTo>
                <a:cubicBezTo>
                  <a:pt x="2725" y="262"/>
                  <a:pt x="2693" y="284"/>
                  <a:pt x="2671" y="305"/>
                </a:cubicBezTo>
                <a:cubicBezTo>
                  <a:pt x="2661" y="327"/>
                  <a:pt x="2618" y="359"/>
                  <a:pt x="2596" y="381"/>
                </a:cubicBezTo>
                <a:cubicBezTo>
                  <a:pt x="2564" y="391"/>
                  <a:pt x="2532" y="412"/>
                  <a:pt x="2532" y="423"/>
                </a:cubicBezTo>
                <a:cubicBezTo>
                  <a:pt x="2532" y="423"/>
                  <a:pt x="2511" y="434"/>
                  <a:pt x="2489" y="434"/>
                </a:cubicBezTo>
                <a:cubicBezTo>
                  <a:pt x="2468" y="445"/>
                  <a:pt x="2446" y="455"/>
                  <a:pt x="2425" y="488"/>
                </a:cubicBezTo>
                <a:cubicBezTo>
                  <a:pt x="2403" y="520"/>
                  <a:pt x="2361" y="552"/>
                  <a:pt x="2339" y="562"/>
                </a:cubicBezTo>
                <a:cubicBezTo>
                  <a:pt x="2318" y="574"/>
                  <a:pt x="2296" y="595"/>
                  <a:pt x="2285" y="605"/>
                </a:cubicBezTo>
                <a:cubicBezTo>
                  <a:pt x="2285" y="638"/>
                  <a:pt x="2199" y="724"/>
                  <a:pt x="2125" y="798"/>
                </a:cubicBezTo>
                <a:cubicBezTo>
                  <a:pt x="2081" y="835"/>
                  <a:pt x="2067" y="852"/>
                  <a:pt x="2055" y="852"/>
                </a:cubicBezTo>
                <a:cubicBezTo>
                  <a:pt x="2050" y="852"/>
                  <a:pt x="2046" y="848"/>
                  <a:pt x="2039" y="841"/>
                </a:cubicBezTo>
                <a:cubicBezTo>
                  <a:pt x="2039" y="831"/>
                  <a:pt x="2028" y="820"/>
                  <a:pt x="2039" y="810"/>
                </a:cubicBezTo>
                <a:cubicBezTo>
                  <a:pt x="2039" y="777"/>
                  <a:pt x="2028" y="767"/>
                  <a:pt x="1963" y="745"/>
                </a:cubicBezTo>
                <a:cubicBezTo>
                  <a:pt x="1931" y="734"/>
                  <a:pt x="1899" y="713"/>
                  <a:pt x="1877" y="681"/>
                </a:cubicBezTo>
                <a:cubicBezTo>
                  <a:pt x="1846" y="648"/>
                  <a:pt x="1835" y="648"/>
                  <a:pt x="1781" y="638"/>
                </a:cubicBezTo>
                <a:cubicBezTo>
                  <a:pt x="1749" y="627"/>
                  <a:pt x="1684" y="605"/>
                  <a:pt x="1641" y="595"/>
                </a:cubicBezTo>
                <a:lnTo>
                  <a:pt x="1556" y="552"/>
                </a:lnTo>
                <a:lnTo>
                  <a:pt x="1460" y="584"/>
                </a:lnTo>
                <a:cubicBezTo>
                  <a:pt x="1405" y="595"/>
                  <a:pt x="1352" y="627"/>
                  <a:pt x="1331" y="638"/>
                </a:cubicBezTo>
                <a:cubicBezTo>
                  <a:pt x="1320" y="648"/>
                  <a:pt x="1298" y="659"/>
                  <a:pt x="1288" y="659"/>
                </a:cubicBezTo>
                <a:cubicBezTo>
                  <a:pt x="1277" y="659"/>
                  <a:pt x="1266" y="659"/>
                  <a:pt x="1255" y="670"/>
                </a:cubicBezTo>
                <a:cubicBezTo>
                  <a:pt x="1245" y="681"/>
                  <a:pt x="1224" y="681"/>
                  <a:pt x="1224" y="681"/>
                </a:cubicBezTo>
                <a:cubicBezTo>
                  <a:pt x="1212" y="681"/>
                  <a:pt x="1202" y="681"/>
                  <a:pt x="1181" y="691"/>
                </a:cubicBezTo>
                <a:cubicBezTo>
                  <a:pt x="1173" y="691"/>
                  <a:pt x="1161" y="696"/>
                  <a:pt x="1154" y="696"/>
                </a:cubicBezTo>
                <a:cubicBezTo>
                  <a:pt x="1150" y="696"/>
                  <a:pt x="1148" y="695"/>
                  <a:pt x="1148" y="691"/>
                </a:cubicBezTo>
                <a:cubicBezTo>
                  <a:pt x="1138" y="691"/>
                  <a:pt x="1116" y="713"/>
                  <a:pt x="1084" y="734"/>
                </a:cubicBezTo>
                <a:cubicBezTo>
                  <a:pt x="1052" y="745"/>
                  <a:pt x="1009" y="777"/>
                  <a:pt x="988" y="788"/>
                </a:cubicBezTo>
                <a:cubicBezTo>
                  <a:pt x="955" y="810"/>
                  <a:pt x="945" y="831"/>
                  <a:pt x="933" y="853"/>
                </a:cubicBezTo>
                <a:cubicBezTo>
                  <a:pt x="923" y="874"/>
                  <a:pt x="912" y="895"/>
                  <a:pt x="880" y="906"/>
                </a:cubicBezTo>
                <a:cubicBezTo>
                  <a:pt x="826" y="949"/>
                  <a:pt x="794" y="992"/>
                  <a:pt x="773" y="1046"/>
                </a:cubicBezTo>
                <a:cubicBezTo>
                  <a:pt x="762" y="1077"/>
                  <a:pt x="730" y="1131"/>
                  <a:pt x="719" y="1163"/>
                </a:cubicBezTo>
                <a:cubicBezTo>
                  <a:pt x="698" y="1196"/>
                  <a:pt x="676" y="1239"/>
                  <a:pt x="676" y="1239"/>
                </a:cubicBezTo>
                <a:cubicBezTo>
                  <a:pt x="676" y="1260"/>
                  <a:pt x="666" y="1260"/>
                  <a:pt x="655" y="1270"/>
                </a:cubicBezTo>
                <a:cubicBezTo>
                  <a:pt x="623" y="1270"/>
                  <a:pt x="623" y="1282"/>
                  <a:pt x="612" y="1324"/>
                </a:cubicBezTo>
                <a:cubicBezTo>
                  <a:pt x="601" y="1399"/>
                  <a:pt x="580" y="1442"/>
                  <a:pt x="547" y="1475"/>
                </a:cubicBezTo>
                <a:cubicBezTo>
                  <a:pt x="526" y="1496"/>
                  <a:pt x="516" y="1506"/>
                  <a:pt x="526" y="1528"/>
                </a:cubicBezTo>
                <a:cubicBezTo>
                  <a:pt x="526" y="1549"/>
                  <a:pt x="516" y="1582"/>
                  <a:pt x="516" y="1614"/>
                </a:cubicBezTo>
                <a:cubicBezTo>
                  <a:pt x="504" y="1657"/>
                  <a:pt x="504" y="1668"/>
                  <a:pt x="473" y="1678"/>
                </a:cubicBezTo>
                <a:cubicBezTo>
                  <a:pt x="440" y="1689"/>
                  <a:pt x="440" y="1699"/>
                  <a:pt x="440" y="1742"/>
                </a:cubicBezTo>
                <a:cubicBezTo>
                  <a:pt x="430" y="1775"/>
                  <a:pt x="419" y="1796"/>
                  <a:pt x="397" y="1828"/>
                </a:cubicBezTo>
                <a:cubicBezTo>
                  <a:pt x="376" y="1871"/>
                  <a:pt x="376" y="1882"/>
                  <a:pt x="376" y="1925"/>
                </a:cubicBezTo>
                <a:cubicBezTo>
                  <a:pt x="387" y="1978"/>
                  <a:pt x="365" y="2032"/>
                  <a:pt x="311" y="2161"/>
                </a:cubicBezTo>
                <a:cubicBezTo>
                  <a:pt x="290" y="2204"/>
                  <a:pt x="280" y="2236"/>
                  <a:pt x="290" y="2247"/>
                </a:cubicBezTo>
                <a:cubicBezTo>
                  <a:pt x="290" y="2268"/>
                  <a:pt x="280" y="2311"/>
                  <a:pt x="258" y="2354"/>
                </a:cubicBezTo>
                <a:cubicBezTo>
                  <a:pt x="226" y="2407"/>
                  <a:pt x="226" y="2429"/>
                  <a:pt x="237" y="2450"/>
                </a:cubicBezTo>
                <a:cubicBezTo>
                  <a:pt x="247" y="2472"/>
                  <a:pt x="237" y="2526"/>
                  <a:pt x="215" y="2536"/>
                </a:cubicBezTo>
                <a:cubicBezTo>
                  <a:pt x="172" y="2558"/>
                  <a:pt x="118" y="2772"/>
                  <a:pt x="129" y="2848"/>
                </a:cubicBezTo>
                <a:cubicBezTo>
                  <a:pt x="140" y="2869"/>
                  <a:pt x="129" y="2869"/>
                  <a:pt x="118" y="2879"/>
                </a:cubicBezTo>
                <a:cubicBezTo>
                  <a:pt x="97" y="2891"/>
                  <a:pt x="87" y="2901"/>
                  <a:pt x="75" y="2944"/>
                </a:cubicBezTo>
                <a:cubicBezTo>
                  <a:pt x="75" y="2965"/>
                  <a:pt x="65" y="3008"/>
                  <a:pt x="65" y="3030"/>
                </a:cubicBezTo>
                <a:cubicBezTo>
                  <a:pt x="32" y="3105"/>
                  <a:pt x="32" y="3169"/>
                  <a:pt x="32" y="3169"/>
                </a:cubicBezTo>
                <a:cubicBezTo>
                  <a:pt x="54" y="3191"/>
                  <a:pt x="44" y="3266"/>
                  <a:pt x="22" y="3320"/>
                </a:cubicBezTo>
                <a:cubicBezTo>
                  <a:pt x="11" y="3351"/>
                  <a:pt x="1" y="3384"/>
                  <a:pt x="11" y="3416"/>
                </a:cubicBezTo>
                <a:lnTo>
                  <a:pt x="11" y="3513"/>
                </a:lnTo>
                <a:cubicBezTo>
                  <a:pt x="1" y="3577"/>
                  <a:pt x="1" y="3695"/>
                  <a:pt x="11" y="3716"/>
                </a:cubicBezTo>
                <a:cubicBezTo>
                  <a:pt x="11" y="3727"/>
                  <a:pt x="44" y="3749"/>
                  <a:pt x="65" y="3770"/>
                </a:cubicBezTo>
                <a:cubicBezTo>
                  <a:pt x="87" y="3780"/>
                  <a:pt x="118" y="3802"/>
                  <a:pt x="129" y="3813"/>
                </a:cubicBezTo>
                <a:cubicBezTo>
                  <a:pt x="132" y="3816"/>
                  <a:pt x="135" y="3817"/>
                  <a:pt x="138" y="3817"/>
                </a:cubicBezTo>
                <a:cubicBezTo>
                  <a:pt x="146" y="3817"/>
                  <a:pt x="157" y="3807"/>
                  <a:pt x="172" y="3792"/>
                </a:cubicBezTo>
                <a:cubicBezTo>
                  <a:pt x="194" y="3770"/>
                  <a:pt x="226" y="3759"/>
                  <a:pt x="237" y="3759"/>
                </a:cubicBezTo>
                <a:cubicBezTo>
                  <a:pt x="268" y="3759"/>
                  <a:pt x="268" y="3749"/>
                  <a:pt x="280" y="3727"/>
                </a:cubicBezTo>
                <a:cubicBezTo>
                  <a:pt x="280" y="3706"/>
                  <a:pt x="290" y="3663"/>
                  <a:pt x="290" y="3620"/>
                </a:cubicBezTo>
                <a:cubicBezTo>
                  <a:pt x="301" y="3587"/>
                  <a:pt x="311" y="3523"/>
                  <a:pt x="311" y="3480"/>
                </a:cubicBezTo>
                <a:cubicBezTo>
                  <a:pt x="311" y="3448"/>
                  <a:pt x="333" y="3384"/>
                  <a:pt x="344" y="3341"/>
                </a:cubicBezTo>
                <a:cubicBezTo>
                  <a:pt x="376" y="3212"/>
                  <a:pt x="408" y="3084"/>
                  <a:pt x="408" y="3019"/>
                </a:cubicBezTo>
                <a:cubicBezTo>
                  <a:pt x="408" y="2987"/>
                  <a:pt x="419" y="2955"/>
                  <a:pt x="430" y="2933"/>
                </a:cubicBezTo>
                <a:cubicBezTo>
                  <a:pt x="451" y="2891"/>
                  <a:pt x="483" y="2751"/>
                  <a:pt x="483" y="2665"/>
                </a:cubicBezTo>
                <a:cubicBezTo>
                  <a:pt x="483" y="2622"/>
                  <a:pt x="494" y="2600"/>
                  <a:pt x="504" y="2600"/>
                </a:cubicBezTo>
                <a:cubicBezTo>
                  <a:pt x="516" y="2590"/>
                  <a:pt x="516" y="2579"/>
                  <a:pt x="516" y="2558"/>
                </a:cubicBezTo>
                <a:cubicBezTo>
                  <a:pt x="526" y="2536"/>
                  <a:pt x="526" y="2515"/>
                  <a:pt x="623" y="2247"/>
                </a:cubicBezTo>
                <a:cubicBezTo>
                  <a:pt x="644" y="2183"/>
                  <a:pt x="655" y="2118"/>
                  <a:pt x="655" y="2107"/>
                </a:cubicBezTo>
                <a:cubicBezTo>
                  <a:pt x="655" y="2075"/>
                  <a:pt x="687" y="1990"/>
                  <a:pt x="719" y="1968"/>
                </a:cubicBezTo>
                <a:cubicBezTo>
                  <a:pt x="740" y="1957"/>
                  <a:pt x="773" y="1871"/>
                  <a:pt x="762" y="1807"/>
                </a:cubicBezTo>
                <a:cubicBezTo>
                  <a:pt x="762" y="1785"/>
                  <a:pt x="762" y="1742"/>
                  <a:pt x="773" y="1732"/>
                </a:cubicBezTo>
                <a:cubicBezTo>
                  <a:pt x="783" y="1699"/>
                  <a:pt x="848" y="1614"/>
                  <a:pt x="869" y="1592"/>
                </a:cubicBezTo>
                <a:cubicBezTo>
                  <a:pt x="880" y="1592"/>
                  <a:pt x="891" y="1560"/>
                  <a:pt x="902" y="1518"/>
                </a:cubicBezTo>
                <a:cubicBezTo>
                  <a:pt x="912" y="1475"/>
                  <a:pt x="923" y="1432"/>
                  <a:pt x="933" y="1432"/>
                </a:cubicBezTo>
                <a:cubicBezTo>
                  <a:pt x="955" y="1399"/>
                  <a:pt x="1041" y="1260"/>
                  <a:pt x="1052" y="1239"/>
                </a:cubicBezTo>
                <a:cubicBezTo>
                  <a:pt x="1052" y="1228"/>
                  <a:pt x="1084" y="1206"/>
                  <a:pt x="1105" y="1174"/>
                </a:cubicBezTo>
                <a:cubicBezTo>
                  <a:pt x="1148" y="1142"/>
                  <a:pt x="1202" y="1077"/>
                  <a:pt x="1202" y="1056"/>
                </a:cubicBezTo>
                <a:cubicBezTo>
                  <a:pt x="1202" y="1046"/>
                  <a:pt x="1212" y="1034"/>
                  <a:pt x="1224" y="1034"/>
                </a:cubicBezTo>
                <a:cubicBezTo>
                  <a:pt x="1255" y="1013"/>
                  <a:pt x="1320" y="949"/>
                  <a:pt x="1320" y="927"/>
                </a:cubicBezTo>
                <a:cubicBezTo>
                  <a:pt x="1320" y="910"/>
                  <a:pt x="1348" y="892"/>
                  <a:pt x="1376" y="892"/>
                </a:cubicBezTo>
                <a:cubicBezTo>
                  <a:pt x="1382" y="892"/>
                  <a:pt x="1389" y="893"/>
                  <a:pt x="1395" y="895"/>
                </a:cubicBezTo>
                <a:cubicBezTo>
                  <a:pt x="1400" y="901"/>
                  <a:pt x="1408" y="903"/>
                  <a:pt x="1420" y="903"/>
                </a:cubicBezTo>
                <a:cubicBezTo>
                  <a:pt x="1432" y="903"/>
                  <a:pt x="1448" y="901"/>
                  <a:pt x="1470" y="895"/>
                </a:cubicBezTo>
                <a:cubicBezTo>
                  <a:pt x="1485" y="893"/>
                  <a:pt x="1502" y="892"/>
                  <a:pt x="1520" y="892"/>
                </a:cubicBezTo>
                <a:cubicBezTo>
                  <a:pt x="1599" y="892"/>
                  <a:pt x="1688" y="912"/>
                  <a:pt x="1706" y="938"/>
                </a:cubicBezTo>
                <a:cubicBezTo>
                  <a:pt x="1706" y="949"/>
                  <a:pt x="1727" y="960"/>
                  <a:pt x="1738" y="970"/>
                </a:cubicBezTo>
                <a:cubicBezTo>
                  <a:pt x="1792" y="992"/>
                  <a:pt x="1877" y="1067"/>
                  <a:pt x="1899" y="1099"/>
                </a:cubicBezTo>
                <a:cubicBezTo>
                  <a:pt x="1910" y="1131"/>
                  <a:pt x="1910" y="1142"/>
                  <a:pt x="1889" y="1185"/>
                </a:cubicBezTo>
                <a:cubicBezTo>
                  <a:pt x="1867" y="1217"/>
                  <a:pt x="1846" y="1260"/>
                  <a:pt x="1835" y="1270"/>
                </a:cubicBezTo>
                <a:cubicBezTo>
                  <a:pt x="1824" y="1282"/>
                  <a:pt x="1813" y="1303"/>
                  <a:pt x="1803" y="1313"/>
                </a:cubicBezTo>
                <a:cubicBezTo>
                  <a:pt x="1792" y="1324"/>
                  <a:pt x="1781" y="1346"/>
                  <a:pt x="1770" y="1346"/>
                </a:cubicBezTo>
                <a:cubicBezTo>
                  <a:pt x="1749" y="1356"/>
                  <a:pt x="1738" y="1367"/>
                  <a:pt x="1738" y="1389"/>
                </a:cubicBezTo>
                <a:cubicBezTo>
                  <a:pt x="1738" y="1410"/>
                  <a:pt x="1717" y="1442"/>
                  <a:pt x="1695" y="1475"/>
                </a:cubicBezTo>
                <a:cubicBezTo>
                  <a:pt x="1641" y="1528"/>
                  <a:pt x="1631" y="1539"/>
                  <a:pt x="1663" y="1582"/>
                </a:cubicBezTo>
                <a:lnTo>
                  <a:pt x="1684" y="1625"/>
                </a:lnTo>
                <a:lnTo>
                  <a:pt x="1641" y="1635"/>
                </a:lnTo>
                <a:cubicBezTo>
                  <a:pt x="1610" y="1657"/>
                  <a:pt x="1610" y="1657"/>
                  <a:pt x="1610" y="1711"/>
                </a:cubicBezTo>
                <a:cubicBezTo>
                  <a:pt x="1599" y="1754"/>
                  <a:pt x="1599" y="1764"/>
                  <a:pt x="1545" y="1861"/>
                </a:cubicBezTo>
                <a:cubicBezTo>
                  <a:pt x="1524" y="1914"/>
                  <a:pt x="1470" y="2011"/>
                  <a:pt x="1448" y="2075"/>
                </a:cubicBezTo>
                <a:cubicBezTo>
                  <a:pt x="1405" y="2161"/>
                  <a:pt x="1395" y="2183"/>
                  <a:pt x="1405" y="2204"/>
                </a:cubicBezTo>
                <a:cubicBezTo>
                  <a:pt x="1417" y="2225"/>
                  <a:pt x="1405" y="2236"/>
                  <a:pt x="1395" y="2257"/>
                </a:cubicBezTo>
                <a:cubicBezTo>
                  <a:pt x="1341" y="2333"/>
                  <a:pt x="1331" y="2354"/>
                  <a:pt x="1341" y="2386"/>
                </a:cubicBezTo>
                <a:cubicBezTo>
                  <a:pt x="1352" y="2407"/>
                  <a:pt x="1341" y="2440"/>
                  <a:pt x="1298" y="2569"/>
                </a:cubicBezTo>
                <a:cubicBezTo>
                  <a:pt x="1288" y="2600"/>
                  <a:pt x="1277" y="2655"/>
                  <a:pt x="1288" y="2676"/>
                </a:cubicBezTo>
                <a:cubicBezTo>
                  <a:pt x="1288" y="2697"/>
                  <a:pt x="1277" y="2729"/>
                  <a:pt x="1277" y="2740"/>
                </a:cubicBezTo>
                <a:cubicBezTo>
                  <a:pt x="1266" y="2740"/>
                  <a:pt x="1266" y="2772"/>
                  <a:pt x="1266" y="2794"/>
                </a:cubicBezTo>
                <a:cubicBezTo>
                  <a:pt x="1277" y="2826"/>
                  <a:pt x="1266" y="2848"/>
                  <a:pt x="1255" y="2858"/>
                </a:cubicBezTo>
                <a:cubicBezTo>
                  <a:pt x="1245" y="2858"/>
                  <a:pt x="1245" y="2879"/>
                  <a:pt x="1245" y="2891"/>
                </a:cubicBezTo>
                <a:cubicBezTo>
                  <a:pt x="1245" y="2912"/>
                  <a:pt x="1224" y="2944"/>
                  <a:pt x="1202" y="2976"/>
                </a:cubicBezTo>
                <a:cubicBezTo>
                  <a:pt x="1169" y="3041"/>
                  <a:pt x="1169" y="3041"/>
                  <a:pt x="1191" y="3072"/>
                </a:cubicBezTo>
                <a:cubicBezTo>
                  <a:pt x="1202" y="3094"/>
                  <a:pt x="1202" y="3126"/>
                  <a:pt x="1191" y="3158"/>
                </a:cubicBezTo>
                <a:cubicBezTo>
                  <a:pt x="1169" y="3234"/>
                  <a:pt x="1159" y="3341"/>
                  <a:pt x="1159" y="3373"/>
                </a:cubicBezTo>
                <a:lnTo>
                  <a:pt x="1159" y="3427"/>
                </a:lnTo>
                <a:cubicBezTo>
                  <a:pt x="1138" y="3470"/>
                  <a:pt x="1138" y="3534"/>
                  <a:pt x="1159" y="3556"/>
                </a:cubicBezTo>
                <a:cubicBezTo>
                  <a:pt x="1181" y="3577"/>
                  <a:pt x="1181" y="3673"/>
                  <a:pt x="1159" y="3716"/>
                </a:cubicBezTo>
                <a:cubicBezTo>
                  <a:pt x="1138" y="3737"/>
                  <a:pt x="1138" y="3759"/>
                  <a:pt x="1148" y="3823"/>
                </a:cubicBezTo>
                <a:lnTo>
                  <a:pt x="1148" y="3909"/>
                </a:lnTo>
                <a:cubicBezTo>
                  <a:pt x="1138" y="3920"/>
                  <a:pt x="1138" y="3931"/>
                  <a:pt x="1138" y="3952"/>
                </a:cubicBezTo>
                <a:lnTo>
                  <a:pt x="1138" y="4038"/>
                </a:lnTo>
                <a:cubicBezTo>
                  <a:pt x="1138" y="4070"/>
                  <a:pt x="1138" y="4113"/>
                  <a:pt x="1148" y="4135"/>
                </a:cubicBezTo>
                <a:cubicBezTo>
                  <a:pt x="1148" y="4156"/>
                  <a:pt x="1159" y="4209"/>
                  <a:pt x="1159" y="4263"/>
                </a:cubicBezTo>
                <a:cubicBezTo>
                  <a:pt x="1169" y="4306"/>
                  <a:pt x="1181" y="4371"/>
                  <a:pt x="1202" y="4392"/>
                </a:cubicBezTo>
                <a:lnTo>
                  <a:pt x="1224" y="4457"/>
                </a:lnTo>
                <a:cubicBezTo>
                  <a:pt x="1224" y="4457"/>
                  <a:pt x="1234" y="4499"/>
                  <a:pt x="1255" y="4542"/>
                </a:cubicBezTo>
                <a:cubicBezTo>
                  <a:pt x="1277" y="4585"/>
                  <a:pt x="1288" y="4638"/>
                  <a:pt x="1298" y="4660"/>
                </a:cubicBezTo>
                <a:cubicBezTo>
                  <a:pt x="1298" y="4693"/>
                  <a:pt x="1309" y="4703"/>
                  <a:pt x="1352" y="4703"/>
                </a:cubicBezTo>
                <a:cubicBezTo>
                  <a:pt x="1384" y="4714"/>
                  <a:pt x="1395" y="4724"/>
                  <a:pt x="1395" y="4735"/>
                </a:cubicBezTo>
                <a:cubicBezTo>
                  <a:pt x="1395" y="4746"/>
                  <a:pt x="1405" y="4757"/>
                  <a:pt x="1427" y="4767"/>
                </a:cubicBezTo>
                <a:cubicBezTo>
                  <a:pt x="1448" y="4778"/>
                  <a:pt x="1481" y="4810"/>
                  <a:pt x="1481" y="4832"/>
                </a:cubicBezTo>
                <a:lnTo>
                  <a:pt x="1502" y="4864"/>
                </a:lnTo>
                <a:lnTo>
                  <a:pt x="1556" y="4853"/>
                </a:lnTo>
                <a:cubicBezTo>
                  <a:pt x="1599" y="4853"/>
                  <a:pt x="1631" y="4864"/>
                  <a:pt x="1653" y="4874"/>
                </a:cubicBezTo>
                <a:cubicBezTo>
                  <a:pt x="1663" y="4885"/>
                  <a:pt x="1674" y="4891"/>
                  <a:pt x="1687" y="4891"/>
                </a:cubicBezTo>
                <a:cubicBezTo>
                  <a:pt x="1701" y="4891"/>
                  <a:pt x="1717" y="4885"/>
                  <a:pt x="1738" y="4874"/>
                </a:cubicBezTo>
                <a:cubicBezTo>
                  <a:pt x="1781" y="4864"/>
                  <a:pt x="1835" y="4843"/>
                  <a:pt x="1867" y="4821"/>
                </a:cubicBezTo>
                <a:cubicBezTo>
                  <a:pt x="1931" y="4800"/>
                  <a:pt x="1931" y="4789"/>
                  <a:pt x="1953" y="4746"/>
                </a:cubicBezTo>
                <a:cubicBezTo>
                  <a:pt x="1972" y="4700"/>
                  <a:pt x="1998" y="4669"/>
                  <a:pt x="2026" y="4669"/>
                </a:cubicBezTo>
                <a:cubicBezTo>
                  <a:pt x="2030" y="4669"/>
                  <a:pt x="2034" y="4670"/>
                  <a:pt x="2039" y="4671"/>
                </a:cubicBezTo>
                <a:cubicBezTo>
                  <a:pt x="2039" y="4675"/>
                  <a:pt x="2040" y="4676"/>
                  <a:pt x="2042" y="4676"/>
                </a:cubicBezTo>
                <a:cubicBezTo>
                  <a:pt x="2046" y="4676"/>
                  <a:pt x="2053" y="4671"/>
                  <a:pt x="2060" y="4671"/>
                </a:cubicBezTo>
                <a:cubicBezTo>
                  <a:pt x="2082" y="4660"/>
                  <a:pt x="2156" y="4510"/>
                  <a:pt x="2189" y="4435"/>
                </a:cubicBezTo>
                <a:cubicBezTo>
                  <a:pt x="2242" y="4306"/>
                  <a:pt x="2253" y="4295"/>
                  <a:pt x="2242" y="4285"/>
                </a:cubicBezTo>
                <a:cubicBezTo>
                  <a:pt x="2242" y="4274"/>
                  <a:pt x="2253" y="4231"/>
                  <a:pt x="2285" y="4156"/>
                </a:cubicBezTo>
                <a:lnTo>
                  <a:pt x="2339" y="4038"/>
                </a:lnTo>
                <a:lnTo>
                  <a:pt x="2318" y="4006"/>
                </a:lnTo>
                <a:cubicBezTo>
                  <a:pt x="2306" y="3973"/>
                  <a:pt x="2306" y="3973"/>
                  <a:pt x="2328" y="3963"/>
                </a:cubicBezTo>
                <a:cubicBezTo>
                  <a:pt x="2349" y="3952"/>
                  <a:pt x="2349" y="3952"/>
                  <a:pt x="2349" y="3888"/>
                </a:cubicBezTo>
                <a:cubicBezTo>
                  <a:pt x="2349" y="3845"/>
                  <a:pt x="2361" y="3792"/>
                  <a:pt x="2371" y="3759"/>
                </a:cubicBezTo>
                <a:cubicBezTo>
                  <a:pt x="2392" y="3716"/>
                  <a:pt x="2392" y="3695"/>
                  <a:pt x="2382" y="3673"/>
                </a:cubicBezTo>
                <a:cubicBezTo>
                  <a:pt x="2371" y="3663"/>
                  <a:pt x="2371" y="3641"/>
                  <a:pt x="2382" y="3630"/>
                </a:cubicBezTo>
                <a:cubicBezTo>
                  <a:pt x="2382" y="3609"/>
                  <a:pt x="2392" y="3577"/>
                  <a:pt x="2392" y="3556"/>
                </a:cubicBezTo>
                <a:cubicBezTo>
                  <a:pt x="2403" y="3534"/>
                  <a:pt x="2403" y="3491"/>
                  <a:pt x="2403" y="3459"/>
                </a:cubicBezTo>
                <a:cubicBezTo>
                  <a:pt x="2414" y="3427"/>
                  <a:pt x="2425" y="3416"/>
                  <a:pt x="2435" y="3394"/>
                </a:cubicBezTo>
                <a:cubicBezTo>
                  <a:pt x="2457" y="3384"/>
                  <a:pt x="2457" y="3373"/>
                  <a:pt x="2457" y="3308"/>
                </a:cubicBezTo>
                <a:cubicBezTo>
                  <a:pt x="2446" y="3266"/>
                  <a:pt x="2446" y="3201"/>
                  <a:pt x="2457" y="3169"/>
                </a:cubicBezTo>
                <a:cubicBezTo>
                  <a:pt x="2457" y="3126"/>
                  <a:pt x="2468" y="3072"/>
                  <a:pt x="2457" y="3041"/>
                </a:cubicBezTo>
                <a:cubicBezTo>
                  <a:pt x="2457" y="3008"/>
                  <a:pt x="2468" y="2965"/>
                  <a:pt x="2468" y="2944"/>
                </a:cubicBezTo>
                <a:cubicBezTo>
                  <a:pt x="2489" y="2901"/>
                  <a:pt x="2489" y="2772"/>
                  <a:pt x="2457" y="2708"/>
                </a:cubicBezTo>
                <a:cubicBezTo>
                  <a:pt x="2446" y="2686"/>
                  <a:pt x="2457" y="2665"/>
                  <a:pt x="2468" y="2622"/>
                </a:cubicBezTo>
                <a:cubicBezTo>
                  <a:pt x="2478" y="2590"/>
                  <a:pt x="2489" y="2547"/>
                  <a:pt x="2478" y="2536"/>
                </a:cubicBezTo>
                <a:cubicBezTo>
                  <a:pt x="2478" y="2515"/>
                  <a:pt x="2478" y="2472"/>
                  <a:pt x="2489" y="2450"/>
                </a:cubicBezTo>
                <a:cubicBezTo>
                  <a:pt x="2500" y="2397"/>
                  <a:pt x="2500" y="2376"/>
                  <a:pt x="2468" y="2247"/>
                </a:cubicBezTo>
                <a:cubicBezTo>
                  <a:pt x="2457" y="2204"/>
                  <a:pt x="2457" y="2150"/>
                  <a:pt x="2457" y="2118"/>
                </a:cubicBezTo>
                <a:cubicBezTo>
                  <a:pt x="2468" y="2032"/>
                  <a:pt x="2468" y="2000"/>
                  <a:pt x="2446" y="1957"/>
                </a:cubicBezTo>
                <a:cubicBezTo>
                  <a:pt x="2446" y="1935"/>
                  <a:pt x="2435" y="1904"/>
                  <a:pt x="2435" y="1882"/>
                </a:cubicBezTo>
                <a:cubicBezTo>
                  <a:pt x="2435" y="1861"/>
                  <a:pt x="2425" y="1839"/>
                  <a:pt x="2414" y="1828"/>
                </a:cubicBezTo>
                <a:cubicBezTo>
                  <a:pt x="2392" y="1807"/>
                  <a:pt x="2382" y="1742"/>
                  <a:pt x="2392" y="1689"/>
                </a:cubicBezTo>
                <a:cubicBezTo>
                  <a:pt x="2403" y="1668"/>
                  <a:pt x="2392" y="1625"/>
                  <a:pt x="2382" y="1582"/>
                </a:cubicBezTo>
                <a:cubicBezTo>
                  <a:pt x="2371" y="1539"/>
                  <a:pt x="2361" y="1463"/>
                  <a:pt x="2361" y="1432"/>
                </a:cubicBezTo>
                <a:cubicBezTo>
                  <a:pt x="2361" y="1356"/>
                  <a:pt x="2361" y="1356"/>
                  <a:pt x="2306" y="1292"/>
                </a:cubicBezTo>
                <a:cubicBezTo>
                  <a:pt x="2275" y="1260"/>
                  <a:pt x="2264" y="1196"/>
                  <a:pt x="2285" y="1142"/>
                </a:cubicBezTo>
                <a:cubicBezTo>
                  <a:pt x="2296" y="1120"/>
                  <a:pt x="2328" y="1077"/>
                  <a:pt x="2361" y="1046"/>
                </a:cubicBezTo>
                <a:cubicBezTo>
                  <a:pt x="2392" y="1003"/>
                  <a:pt x="2446" y="949"/>
                  <a:pt x="2468" y="917"/>
                </a:cubicBezTo>
                <a:cubicBezTo>
                  <a:pt x="2500" y="884"/>
                  <a:pt x="2542" y="831"/>
                  <a:pt x="2575" y="788"/>
                </a:cubicBezTo>
                <a:cubicBezTo>
                  <a:pt x="2607" y="756"/>
                  <a:pt x="2661" y="713"/>
                  <a:pt x="2682" y="681"/>
                </a:cubicBezTo>
                <a:cubicBezTo>
                  <a:pt x="2704" y="648"/>
                  <a:pt x="2725" y="627"/>
                  <a:pt x="2747" y="617"/>
                </a:cubicBezTo>
                <a:cubicBezTo>
                  <a:pt x="2768" y="617"/>
                  <a:pt x="2800" y="584"/>
                  <a:pt x="2821" y="562"/>
                </a:cubicBezTo>
                <a:cubicBezTo>
                  <a:pt x="2854" y="531"/>
                  <a:pt x="2886" y="509"/>
                  <a:pt x="2897" y="509"/>
                </a:cubicBezTo>
                <a:cubicBezTo>
                  <a:pt x="2918" y="509"/>
                  <a:pt x="2961" y="488"/>
                  <a:pt x="2993" y="466"/>
                </a:cubicBezTo>
                <a:cubicBezTo>
                  <a:pt x="3052" y="417"/>
                  <a:pt x="3156" y="368"/>
                  <a:pt x="3190" y="368"/>
                </a:cubicBezTo>
                <a:cubicBezTo>
                  <a:pt x="3193" y="368"/>
                  <a:pt x="3195" y="369"/>
                  <a:pt x="3197" y="369"/>
                </a:cubicBezTo>
                <a:cubicBezTo>
                  <a:pt x="3207" y="369"/>
                  <a:pt x="3240" y="369"/>
                  <a:pt x="3262" y="359"/>
                </a:cubicBezTo>
                <a:cubicBezTo>
                  <a:pt x="3293" y="338"/>
                  <a:pt x="3315" y="338"/>
                  <a:pt x="3326" y="338"/>
                </a:cubicBezTo>
                <a:lnTo>
                  <a:pt x="3422" y="338"/>
                </a:lnTo>
                <a:cubicBezTo>
                  <a:pt x="3444" y="334"/>
                  <a:pt x="3459" y="331"/>
                  <a:pt x="3473" y="331"/>
                </a:cubicBezTo>
                <a:cubicBezTo>
                  <a:pt x="3501" y="331"/>
                  <a:pt x="3523" y="341"/>
                  <a:pt x="3572" y="369"/>
                </a:cubicBezTo>
                <a:cubicBezTo>
                  <a:pt x="3679" y="423"/>
                  <a:pt x="3691" y="434"/>
                  <a:pt x="3787" y="691"/>
                </a:cubicBezTo>
                <a:cubicBezTo>
                  <a:pt x="3830" y="810"/>
                  <a:pt x="3830" y="841"/>
                  <a:pt x="3819" y="863"/>
                </a:cubicBezTo>
                <a:cubicBezTo>
                  <a:pt x="3819" y="874"/>
                  <a:pt x="3819" y="917"/>
                  <a:pt x="3830" y="949"/>
                </a:cubicBezTo>
                <a:cubicBezTo>
                  <a:pt x="3851" y="981"/>
                  <a:pt x="3862" y="1046"/>
                  <a:pt x="3862" y="1077"/>
                </a:cubicBezTo>
                <a:cubicBezTo>
                  <a:pt x="3862" y="1120"/>
                  <a:pt x="3872" y="1217"/>
                  <a:pt x="3894" y="1292"/>
                </a:cubicBezTo>
                <a:lnTo>
                  <a:pt x="3927" y="1432"/>
                </a:lnTo>
                <a:lnTo>
                  <a:pt x="3884" y="1485"/>
                </a:lnTo>
                <a:cubicBezTo>
                  <a:pt x="3862" y="1506"/>
                  <a:pt x="3841" y="1528"/>
                  <a:pt x="3830" y="1528"/>
                </a:cubicBezTo>
                <a:cubicBezTo>
                  <a:pt x="3808" y="1528"/>
                  <a:pt x="3798" y="1539"/>
                  <a:pt x="3755" y="1625"/>
                </a:cubicBezTo>
                <a:cubicBezTo>
                  <a:pt x="3701" y="1732"/>
                  <a:pt x="3669" y="1796"/>
                  <a:pt x="3637" y="1828"/>
                </a:cubicBezTo>
                <a:cubicBezTo>
                  <a:pt x="3615" y="1839"/>
                  <a:pt x="3605" y="1850"/>
                  <a:pt x="3605" y="1861"/>
                </a:cubicBezTo>
                <a:cubicBezTo>
                  <a:pt x="3605" y="1861"/>
                  <a:pt x="3594" y="1871"/>
                  <a:pt x="3572" y="1882"/>
                </a:cubicBezTo>
                <a:cubicBezTo>
                  <a:pt x="3551" y="1893"/>
                  <a:pt x="3540" y="1904"/>
                  <a:pt x="3540" y="1935"/>
                </a:cubicBezTo>
                <a:cubicBezTo>
                  <a:pt x="3529" y="1957"/>
                  <a:pt x="3519" y="1978"/>
                  <a:pt x="3508" y="1978"/>
                </a:cubicBezTo>
                <a:cubicBezTo>
                  <a:pt x="3508" y="1978"/>
                  <a:pt x="3486" y="2021"/>
                  <a:pt x="3465" y="2086"/>
                </a:cubicBezTo>
                <a:cubicBezTo>
                  <a:pt x="3443" y="2150"/>
                  <a:pt x="3412" y="2214"/>
                  <a:pt x="3401" y="2225"/>
                </a:cubicBezTo>
                <a:cubicBezTo>
                  <a:pt x="3390" y="2236"/>
                  <a:pt x="3390" y="2268"/>
                  <a:pt x="3390" y="2300"/>
                </a:cubicBezTo>
                <a:cubicBezTo>
                  <a:pt x="3390" y="2354"/>
                  <a:pt x="3390" y="2376"/>
                  <a:pt x="3336" y="2504"/>
                </a:cubicBezTo>
                <a:cubicBezTo>
                  <a:pt x="3283" y="2655"/>
                  <a:pt x="3272" y="2655"/>
                  <a:pt x="3293" y="2686"/>
                </a:cubicBezTo>
                <a:cubicBezTo>
                  <a:pt x="3315" y="2719"/>
                  <a:pt x="3293" y="2815"/>
                  <a:pt x="3262" y="2858"/>
                </a:cubicBezTo>
                <a:cubicBezTo>
                  <a:pt x="3229" y="2901"/>
                  <a:pt x="3229" y="2901"/>
                  <a:pt x="3250" y="2987"/>
                </a:cubicBezTo>
                <a:cubicBezTo>
                  <a:pt x="3262" y="3030"/>
                  <a:pt x="3262" y="3072"/>
                  <a:pt x="3262" y="3084"/>
                </a:cubicBezTo>
                <a:cubicBezTo>
                  <a:pt x="3250" y="3105"/>
                  <a:pt x="3262" y="3191"/>
                  <a:pt x="3272" y="3201"/>
                </a:cubicBezTo>
                <a:cubicBezTo>
                  <a:pt x="3283" y="3212"/>
                  <a:pt x="3315" y="3373"/>
                  <a:pt x="3315" y="3470"/>
                </a:cubicBezTo>
                <a:cubicBezTo>
                  <a:pt x="3326" y="3501"/>
                  <a:pt x="3379" y="3598"/>
                  <a:pt x="3401" y="3609"/>
                </a:cubicBezTo>
                <a:cubicBezTo>
                  <a:pt x="3412" y="3609"/>
                  <a:pt x="3455" y="3706"/>
                  <a:pt x="3455" y="3727"/>
                </a:cubicBezTo>
                <a:cubicBezTo>
                  <a:pt x="3443" y="3727"/>
                  <a:pt x="3486" y="3749"/>
                  <a:pt x="3540" y="3770"/>
                </a:cubicBezTo>
                <a:lnTo>
                  <a:pt x="3626" y="3802"/>
                </a:lnTo>
                <a:lnTo>
                  <a:pt x="3701" y="3770"/>
                </a:lnTo>
                <a:cubicBezTo>
                  <a:pt x="3808" y="3737"/>
                  <a:pt x="3915" y="3663"/>
                  <a:pt x="3937" y="3609"/>
                </a:cubicBezTo>
                <a:lnTo>
                  <a:pt x="3969" y="3577"/>
                </a:lnTo>
                <a:cubicBezTo>
                  <a:pt x="4001" y="3566"/>
                  <a:pt x="4012" y="3556"/>
                  <a:pt x="4023" y="3513"/>
                </a:cubicBezTo>
                <a:cubicBezTo>
                  <a:pt x="4023" y="3491"/>
                  <a:pt x="4034" y="3448"/>
                  <a:pt x="4044" y="3416"/>
                </a:cubicBezTo>
                <a:cubicBezTo>
                  <a:pt x="4055" y="3384"/>
                  <a:pt x="4066" y="3341"/>
                  <a:pt x="4066" y="3320"/>
                </a:cubicBezTo>
                <a:cubicBezTo>
                  <a:pt x="4077" y="3287"/>
                  <a:pt x="4077" y="3277"/>
                  <a:pt x="4098" y="3277"/>
                </a:cubicBezTo>
                <a:cubicBezTo>
                  <a:pt x="4120" y="3277"/>
                  <a:pt x="4130" y="3255"/>
                  <a:pt x="4120" y="3201"/>
                </a:cubicBezTo>
                <a:cubicBezTo>
                  <a:pt x="4120" y="3094"/>
                  <a:pt x="4120" y="3051"/>
                  <a:pt x="4130" y="3041"/>
                </a:cubicBezTo>
                <a:cubicBezTo>
                  <a:pt x="4130" y="3041"/>
                  <a:pt x="4141" y="3019"/>
                  <a:pt x="4141" y="2998"/>
                </a:cubicBezTo>
                <a:cubicBezTo>
                  <a:pt x="4141" y="2955"/>
                  <a:pt x="4141" y="2944"/>
                  <a:pt x="4151" y="2933"/>
                </a:cubicBezTo>
                <a:cubicBezTo>
                  <a:pt x="4184" y="2912"/>
                  <a:pt x="4184" y="2901"/>
                  <a:pt x="4151" y="2762"/>
                </a:cubicBezTo>
                <a:cubicBezTo>
                  <a:pt x="4141" y="2708"/>
                  <a:pt x="4151" y="2676"/>
                  <a:pt x="4163" y="2633"/>
                </a:cubicBezTo>
                <a:cubicBezTo>
                  <a:pt x="4184" y="2590"/>
                  <a:pt x="4184" y="2536"/>
                  <a:pt x="4194" y="2440"/>
                </a:cubicBezTo>
                <a:cubicBezTo>
                  <a:pt x="4194" y="2343"/>
                  <a:pt x="4205" y="2290"/>
                  <a:pt x="4227" y="2247"/>
                </a:cubicBezTo>
                <a:cubicBezTo>
                  <a:pt x="4237" y="2193"/>
                  <a:pt x="4248" y="2171"/>
                  <a:pt x="4227" y="2150"/>
                </a:cubicBezTo>
                <a:cubicBezTo>
                  <a:pt x="4216" y="2129"/>
                  <a:pt x="4216" y="2107"/>
                  <a:pt x="4227" y="2086"/>
                </a:cubicBezTo>
                <a:cubicBezTo>
                  <a:pt x="4237" y="2064"/>
                  <a:pt x="4237" y="2043"/>
                  <a:pt x="4227" y="2021"/>
                </a:cubicBezTo>
                <a:cubicBezTo>
                  <a:pt x="4205" y="1990"/>
                  <a:pt x="4205" y="1935"/>
                  <a:pt x="4216" y="1904"/>
                </a:cubicBezTo>
                <a:cubicBezTo>
                  <a:pt x="4227" y="1893"/>
                  <a:pt x="4227" y="1871"/>
                  <a:pt x="4227" y="1850"/>
                </a:cubicBezTo>
                <a:cubicBezTo>
                  <a:pt x="4216" y="1828"/>
                  <a:pt x="4216" y="1796"/>
                  <a:pt x="4227" y="1785"/>
                </a:cubicBezTo>
                <a:lnTo>
                  <a:pt x="4227" y="1742"/>
                </a:lnTo>
                <a:cubicBezTo>
                  <a:pt x="4216" y="1721"/>
                  <a:pt x="4216" y="1689"/>
                  <a:pt x="4216" y="1668"/>
                </a:cubicBezTo>
                <a:cubicBezTo>
                  <a:pt x="4227" y="1603"/>
                  <a:pt x="4237" y="1571"/>
                  <a:pt x="4313" y="1528"/>
                </a:cubicBezTo>
                <a:cubicBezTo>
                  <a:pt x="4344" y="1496"/>
                  <a:pt x="4387" y="1463"/>
                  <a:pt x="4409" y="1453"/>
                </a:cubicBezTo>
                <a:cubicBezTo>
                  <a:pt x="4420" y="1432"/>
                  <a:pt x="4441" y="1410"/>
                  <a:pt x="4463" y="1389"/>
                </a:cubicBezTo>
                <a:cubicBezTo>
                  <a:pt x="4473" y="1378"/>
                  <a:pt x="4495" y="1356"/>
                  <a:pt x="4495" y="1346"/>
                </a:cubicBezTo>
                <a:cubicBezTo>
                  <a:pt x="4506" y="1324"/>
                  <a:pt x="4666" y="1228"/>
                  <a:pt x="4763" y="1174"/>
                </a:cubicBezTo>
                <a:cubicBezTo>
                  <a:pt x="4892" y="1120"/>
                  <a:pt x="4913" y="1120"/>
                  <a:pt x="4988" y="1120"/>
                </a:cubicBezTo>
                <a:cubicBezTo>
                  <a:pt x="5138" y="1131"/>
                  <a:pt x="5267" y="1185"/>
                  <a:pt x="5353" y="1260"/>
                </a:cubicBezTo>
                <a:cubicBezTo>
                  <a:pt x="5374" y="1292"/>
                  <a:pt x="5428" y="1378"/>
                  <a:pt x="5450" y="1432"/>
                </a:cubicBezTo>
                <a:cubicBezTo>
                  <a:pt x="5450" y="1442"/>
                  <a:pt x="5471" y="1475"/>
                  <a:pt x="5481" y="1506"/>
                </a:cubicBezTo>
                <a:cubicBezTo>
                  <a:pt x="5535" y="1582"/>
                  <a:pt x="5535" y="1614"/>
                  <a:pt x="5493" y="1689"/>
                </a:cubicBezTo>
                <a:cubicBezTo>
                  <a:pt x="5471" y="1732"/>
                  <a:pt x="5450" y="1764"/>
                  <a:pt x="5450" y="1785"/>
                </a:cubicBezTo>
                <a:cubicBezTo>
                  <a:pt x="5450" y="1807"/>
                  <a:pt x="5439" y="1839"/>
                  <a:pt x="5428" y="1861"/>
                </a:cubicBezTo>
                <a:cubicBezTo>
                  <a:pt x="5417" y="1882"/>
                  <a:pt x="5407" y="1904"/>
                  <a:pt x="5417" y="1925"/>
                </a:cubicBezTo>
                <a:cubicBezTo>
                  <a:pt x="5417" y="1935"/>
                  <a:pt x="5417" y="1968"/>
                  <a:pt x="5396" y="2011"/>
                </a:cubicBezTo>
                <a:cubicBezTo>
                  <a:pt x="5385" y="2054"/>
                  <a:pt x="5374" y="2097"/>
                  <a:pt x="5374" y="2118"/>
                </a:cubicBezTo>
                <a:cubicBezTo>
                  <a:pt x="5374" y="2183"/>
                  <a:pt x="5353" y="2290"/>
                  <a:pt x="5331" y="2322"/>
                </a:cubicBezTo>
                <a:cubicBezTo>
                  <a:pt x="5321" y="2333"/>
                  <a:pt x="5321" y="2365"/>
                  <a:pt x="5342" y="2407"/>
                </a:cubicBezTo>
                <a:cubicBezTo>
                  <a:pt x="5342" y="2440"/>
                  <a:pt x="5353" y="2472"/>
                  <a:pt x="5353" y="2483"/>
                </a:cubicBezTo>
                <a:cubicBezTo>
                  <a:pt x="5342" y="2493"/>
                  <a:pt x="5353" y="2515"/>
                  <a:pt x="5364" y="2536"/>
                </a:cubicBezTo>
                <a:cubicBezTo>
                  <a:pt x="5374" y="2558"/>
                  <a:pt x="5385" y="2600"/>
                  <a:pt x="5396" y="2622"/>
                </a:cubicBezTo>
                <a:cubicBezTo>
                  <a:pt x="5396" y="2676"/>
                  <a:pt x="5407" y="2686"/>
                  <a:pt x="5514" y="2697"/>
                </a:cubicBezTo>
                <a:cubicBezTo>
                  <a:pt x="5550" y="2700"/>
                  <a:pt x="5578" y="2702"/>
                  <a:pt x="5600" y="2702"/>
                </a:cubicBezTo>
                <a:cubicBezTo>
                  <a:pt x="5663" y="2702"/>
                  <a:pt x="5674" y="2686"/>
                  <a:pt x="5674" y="2622"/>
                </a:cubicBezTo>
                <a:cubicBezTo>
                  <a:pt x="5674" y="2579"/>
                  <a:pt x="5686" y="2569"/>
                  <a:pt x="5717" y="2526"/>
                </a:cubicBezTo>
                <a:cubicBezTo>
                  <a:pt x="5750" y="2483"/>
                  <a:pt x="5760" y="2461"/>
                  <a:pt x="5760" y="2429"/>
                </a:cubicBezTo>
                <a:cubicBezTo>
                  <a:pt x="5750" y="2407"/>
                  <a:pt x="5760" y="2322"/>
                  <a:pt x="5771" y="2300"/>
                </a:cubicBezTo>
                <a:cubicBezTo>
                  <a:pt x="5782" y="2268"/>
                  <a:pt x="5803" y="2236"/>
                  <a:pt x="5836" y="2129"/>
                </a:cubicBezTo>
                <a:cubicBezTo>
                  <a:pt x="5857" y="2043"/>
                  <a:pt x="5868" y="2011"/>
                  <a:pt x="5868" y="1957"/>
                </a:cubicBezTo>
                <a:cubicBezTo>
                  <a:pt x="5857" y="1925"/>
                  <a:pt x="5857" y="1882"/>
                  <a:pt x="5868" y="1871"/>
                </a:cubicBezTo>
                <a:cubicBezTo>
                  <a:pt x="5868" y="1850"/>
                  <a:pt x="5857" y="1828"/>
                  <a:pt x="5857" y="1807"/>
                </a:cubicBezTo>
                <a:cubicBezTo>
                  <a:pt x="5846" y="1775"/>
                  <a:pt x="5836" y="1775"/>
                  <a:pt x="5900" y="1668"/>
                </a:cubicBezTo>
                <a:cubicBezTo>
                  <a:pt x="5922" y="1625"/>
                  <a:pt x="5953" y="1582"/>
                  <a:pt x="5965" y="1571"/>
                </a:cubicBezTo>
                <a:cubicBezTo>
                  <a:pt x="5975" y="1560"/>
                  <a:pt x="5996" y="1528"/>
                  <a:pt x="6018" y="1475"/>
                </a:cubicBezTo>
                <a:cubicBezTo>
                  <a:pt x="6050" y="1389"/>
                  <a:pt x="6050" y="1389"/>
                  <a:pt x="6093" y="1367"/>
                </a:cubicBezTo>
                <a:cubicBezTo>
                  <a:pt x="6125" y="1346"/>
                  <a:pt x="6168" y="1324"/>
                  <a:pt x="6189" y="1303"/>
                </a:cubicBezTo>
                <a:cubicBezTo>
                  <a:pt x="6232" y="1270"/>
                  <a:pt x="6232" y="1270"/>
                  <a:pt x="6222" y="1228"/>
                </a:cubicBezTo>
                <a:cubicBezTo>
                  <a:pt x="6222" y="1196"/>
                  <a:pt x="6222" y="1196"/>
                  <a:pt x="6275" y="1153"/>
                </a:cubicBezTo>
                <a:cubicBezTo>
                  <a:pt x="6308" y="1131"/>
                  <a:pt x="6329" y="1110"/>
                  <a:pt x="6340" y="1110"/>
                </a:cubicBezTo>
                <a:cubicBezTo>
                  <a:pt x="6340" y="1110"/>
                  <a:pt x="6351" y="1131"/>
                  <a:pt x="6361" y="1163"/>
                </a:cubicBezTo>
                <a:cubicBezTo>
                  <a:pt x="6382" y="1228"/>
                  <a:pt x="6382" y="1239"/>
                  <a:pt x="6436" y="1270"/>
                </a:cubicBezTo>
                <a:lnTo>
                  <a:pt x="6490" y="1292"/>
                </a:lnTo>
                <a:lnTo>
                  <a:pt x="6576" y="1260"/>
                </a:lnTo>
                <a:cubicBezTo>
                  <a:pt x="6694" y="1206"/>
                  <a:pt x="6694" y="1196"/>
                  <a:pt x="6683" y="1120"/>
                </a:cubicBezTo>
                <a:cubicBezTo>
                  <a:pt x="6672" y="1099"/>
                  <a:pt x="6672" y="1046"/>
                  <a:pt x="6661" y="1024"/>
                </a:cubicBezTo>
                <a:cubicBezTo>
                  <a:pt x="6661" y="981"/>
                  <a:pt x="6651" y="960"/>
                  <a:pt x="6618" y="938"/>
                </a:cubicBezTo>
                <a:cubicBezTo>
                  <a:pt x="6608" y="927"/>
                  <a:pt x="6576" y="895"/>
                  <a:pt x="6565" y="863"/>
                </a:cubicBezTo>
                <a:cubicBezTo>
                  <a:pt x="6533" y="831"/>
                  <a:pt x="6522" y="820"/>
                  <a:pt x="6490" y="810"/>
                </a:cubicBezTo>
                <a:cubicBezTo>
                  <a:pt x="6458" y="810"/>
                  <a:pt x="6447" y="798"/>
                  <a:pt x="6447" y="788"/>
                </a:cubicBezTo>
                <a:cubicBezTo>
                  <a:pt x="6442" y="778"/>
                  <a:pt x="6435" y="773"/>
                  <a:pt x="6420" y="773"/>
                </a:cubicBezTo>
                <a:cubicBezTo>
                  <a:pt x="6402" y="773"/>
                  <a:pt x="6371" y="781"/>
                  <a:pt x="6318" y="798"/>
                </a:cubicBezTo>
                <a:cubicBezTo>
                  <a:pt x="6265" y="820"/>
                  <a:pt x="6211" y="853"/>
                  <a:pt x="6189" y="874"/>
                </a:cubicBezTo>
                <a:cubicBezTo>
                  <a:pt x="6168" y="895"/>
                  <a:pt x="6136" y="917"/>
                  <a:pt x="6125" y="917"/>
                </a:cubicBezTo>
                <a:lnTo>
                  <a:pt x="6082" y="960"/>
                </a:lnTo>
                <a:cubicBezTo>
                  <a:pt x="6061" y="970"/>
                  <a:pt x="6039" y="992"/>
                  <a:pt x="6029" y="992"/>
                </a:cubicBezTo>
                <a:cubicBezTo>
                  <a:pt x="6029" y="992"/>
                  <a:pt x="6007" y="1003"/>
                  <a:pt x="5986" y="1024"/>
                </a:cubicBezTo>
                <a:cubicBezTo>
                  <a:pt x="5975" y="1034"/>
                  <a:pt x="5932" y="1056"/>
                  <a:pt x="5910" y="1067"/>
                </a:cubicBezTo>
                <a:cubicBezTo>
                  <a:pt x="5846" y="1099"/>
                  <a:pt x="5836" y="1120"/>
                  <a:pt x="5846" y="1174"/>
                </a:cubicBezTo>
                <a:cubicBezTo>
                  <a:pt x="5846" y="1193"/>
                  <a:pt x="5838" y="1219"/>
                  <a:pt x="5822" y="1219"/>
                </a:cubicBezTo>
                <a:cubicBezTo>
                  <a:pt x="5820" y="1219"/>
                  <a:pt x="5817" y="1219"/>
                  <a:pt x="5814" y="1217"/>
                </a:cubicBezTo>
                <a:cubicBezTo>
                  <a:pt x="5803" y="1217"/>
                  <a:pt x="5782" y="1228"/>
                  <a:pt x="5771" y="1228"/>
                </a:cubicBezTo>
                <a:cubicBezTo>
                  <a:pt x="5768" y="1231"/>
                  <a:pt x="5764" y="1234"/>
                  <a:pt x="5760" y="1234"/>
                </a:cubicBezTo>
                <a:cubicBezTo>
                  <a:pt x="5751" y="1234"/>
                  <a:pt x="5739" y="1224"/>
                  <a:pt x="5717" y="1196"/>
                </a:cubicBezTo>
                <a:cubicBezTo>
                  <a:pt x="5696" y="1163"/>
                  <a:pt x="5664" y="1120"/>
                  <a:pt x="5632" y="1099"/>
                </a:cubicBezTo>
                <a:lnTo>
                  <a:pt x="5557" y="1024"/>
                </a:lnTo>
                <a:cubicBezTo>
                  <a:pt x="5514" y="949"/>
                  <a:pt x="5493" y="938"/>
                  <a:pt x="5245" y="831"/>
                </a:cubicBezTo>
                <a:cubicBezTo>
                  <a:pt x="5181" y="802"/>
                  <a:pt x="5155" y="793"/>
                  <a:pt x="5138" y="793"/>
                </a:cubicBezTo>
                <a:cubicBezTo>
                  <a:pt x="5130" y="793"/>
                  <a:pt x="5124" y="795"/>
                  <a:pt x="5117" y="798"/>
                </a:cubicBezTo>
                <a:cubicBezTo>
                  <a:pt x="5112" y="804"/>
                  <a:pt x="5101" y="807"/>
                  <a:pt x="5087" y="807"/>
                </a:cubicBezTo>
                <a:cubicBezTo>
                  <a:pt x="5074" y="807"/>
                  <a:pt x="5058" y="804"/>
                  <a:pt x="5042" y="798"/>
                </a:cubicBezTo>
                <a:cubicBezTo>
                  <a:pt x="5021" y="798"/>
                  <a:pt x="4988" y="788"/>
                  <a:pt x="4967" y="788"/>
                </a:cubicBezTo>
                <a:lnTo>
                  <a:pt x="4913" y="788"/>
                </a:lnTo>
                <a:cubicBezTo>
                  <a:pt x="4902" y="788"/>
                  <a:pt x="4870" y="798"/>
                  <a:pt x="4859" y="820"/>
                </a:cubicBezTo>
                <a:cubicBezTo>
                  <a:pt x="4838" y="841"/>
                  <a:pt x="4816" y="853"/>
                  <a:pt x="4763" y="853"/>
                </a:cubicBezTo>
                <a:lnTo>
                  <a:pt x="4688" y="853"/>
                </a:lnTo>
                <a:cubicBezTo>
                  <a:pt x="4677" y="853"/>
                  <a:pt x="4602" y="874"/>
                  <a:pt x="4592" y="895"/>
                </a:cubicBezTo>
                <a:cubicBezTo>
                  <a:pt x="4592" y="906"/>
                  <a:pt x="4549" y="927"/>
                  <a:pt x="4323" y="1034"/>
                </a:cubicBezTo>
                <a:cubicBezTo>
                  <a:pt x="4291" y="1046"/>
                  <a:pt x="4259" y="1067"/>
                  <a:pt x="4237" y="1110"/>
                </a:cubicBezTo>
                <a:lnTo>
                  <a:pt x="4184" y="1163"/>
                </a:lnTo>
                <a:cubicBezTo>
                  <a:pt x="4173" y="1163"/>
                  <a:pt x="4163" y="1013"/>
                  <a:pt x="4173" y="992"/>
                </a:cubicBezTo>
                <a:cubicBezTo>
                  <a:pt x="4173" y="981"/>
                  <a:pt x="4163" y="927"/>
                  <a:pt x="4141" y="884"/>
                </a:cubicBezTo>
                <a:cubicBezTo>
                  <a:pt x="4108" y="810"/>
                  <a:pt x="4098" y="788"/>
                  <a:pt x="4108" y="767"/>
                </a:cubicBezTo>
                <a:cubicBezTo>
                  <a:pt x="4120" y="745"/>
                  <a:pt x="4120" y="724"/>
                  <a:pt x="4098" y="691"/>
                </a:cubicBezTo>
                <a:cubicBezTo>
                  <a:pt x="4087" y="670"/>
                  <a:pt x="4077" y="627"/>
                  <a:pt x="4077" y="605"/>
                </a:cubicBezTo>
                <a:cubicBezTo>
                  <a:pt x="4066" y="531"/>
                  <a:pt x="3991" y="381"/>
                  <a:pt x="3937" y="316"/>
                </a:cubicBezTo>
                <a:cubicBezTo>
                  <a:pt x="3915" y="295"/>
                  <a:pt x="3884" y="252"/>
                  <a:pt x="3862" y="219"/>
                </a:cubicBezTo>
                <a:cubicBezTo>
                  <a:pt x="3851" y="198"/>
                  <a:pt x="3841" y="176"/>
                  <a:pt x="3830" y="176"/>
                </a:cubicBezTo>
                <a:cubicBezTo>
                  <a:pt x="3830" y="176"/>
                  <a:pt x="3819" y="166"/>
                  <a:pt x="3819" y="145"/>
                </a:cubicBezTo>
                <a:cubicBezTo>
                  <a:pt x="3808" y="123"/>
                  <a:pt x="3798" y="123"/>
                  <a:pt x="3712" y="91"/>
                </a:cubicBezTo>
                <a:cubicBezTo>
                  <a:pt x="3658" y="80"/>
                  <a:pt x="3605" y="69"/>
                  <a:pt x="3594" y="69"/>
                </a:cubicBezTo>
                <a:cubicBezTo>
                  <a:pt x="3583" y="69"/>
                  <a:pt x="3572" y="59"/>
                  <a:pt x="3551" y="37"/>
                </a:cubicBezTo>
                <a:cubicBezTo>
                  <a:pt x="3540" y="16"/>
                  <a:pt x="3529" y="5"/>
                  <a:pt x="3519" y="5"/>
                </a:cubicBezTo>
                <a:cubicBezTo>
                  <a:pt x="3516" y="2"/>
                  <a:pt x="3510" y="0"/>
                  <a:pt x="3502"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21"/>
          <p:cNvSpPr/>
          <p:nvPr/>
        </p:nvSpPr>
        <p:spPr>
          <a:xfrm>
            <a:off x="-293775" y="-204866"/>
            <a:ext cx="4229726" cy="2248516"/>
          </a:xfrm>
          <a:custGeom>
            <a:rect b="b" l="l" r="r" t="t"/>
            <a:pathLst>
              <a:path extrusionOk="0" h="7436" w="13988">
                <a:moveTo>
                  <a:pt x="43" y="0"/>
                </a:moveTo>
                <a:cubicBezTo>
                  <a:pt x="0" y="279"/>
                  <a:pt x="54" y="611"/>
                  <a:pt x="43" y="815"/>
                </a:cubicBezTo>
                <a:cubicBezTo>
                  <a:pt x="43" y="1180"/>
                  <a:pt x="11" y="1534"/>
                  <a:pt x="162" y="1867"/>
                </a:cubicBezTo>
                <a:cubicBezTo>
                  <a:pt x="258" y="2081"/>
                  <a:pt x="408" y="2263"/>
                  <a:pt x="569" y="2424"/>
                </a:cubicBezTo>
                <a:cubicBezTo>
                  <a:pt x="563" y="2422"/>
                  <a:pt x="558" y="2421"/>
                  <a:pt x="552" y="2421"/>
                </a:cubicBezTo>
                <a:cubicBezTo>
                  <a:pt x="507" y="2421"/>
                  <a:pt x="478" y="2493"/>
                  <a:pt x="526" y="2532"/>
                </a:cubicBezTo>
                <a:cubicBezTo>
                  <a:pt x="773" y="2692"/>
                  <a:pt x="1009" y="2864"/>
                  <a:pt x="1116" y="3154"/>
                </a:cubicBezTo>
                <a:cubicBezTo>
                  <a:pt x="1245" y="3497"/>
                  <a:pt x="1213" y="3893"/>
                  <a:pt x="1202" y="4248"/>
                </a:cubicBezTo>
                <a:cubicBezTo>
                  <a:pt x="1180" y="4805"/>
                  <a:pt x="1245" y="5342"/>
                  <a:pt x="1513" y="5846"/>
                </a:cubicBezTo>
                <a:cubicBezTo>
                  <a:pt x="2060" y="6875"/>
                  <a:pt x="3283" y="7390"/>
                  <a:pt x="4398" y="7433"/>
                </a:cubicBezTo>
                <a:cubicBezTo>
                  <a:pt x="4447" y="7435"/>
                  <a:pt x="4497" y="7436"/>
                  <a:pt x="4546" y="7436"/>
                </a:cubicBezTo>
                <a:cubicBezTo>
                  <a:pt x="5624" y="7436"/>
                  <a:pt x="6696" y="6990"/>
                  <a:pt x="7444" y="6221"/>
                </a:cubicBezTo>
                <a:cubicBezTo>
                  <a:pt x="7820" y="5824"/>
                  <a:pt x="8109" y="5352"/>
                  <a:pt x="8335" y="4859"/>
                </a:cubicBezTo>
                <a:cubicBezTo>
                  <a:pt x="8614" y="4215"/>
                  <a:pt x="8882" y="3454"/>
                  <a:pt x="9568" y="3132"/>
                </a:cubicBezTo>
                <a:cubicBezTo>
                  <a:pt x="9804" y="3025"/>
                  <a:pt x="10062" y="2949"/>
                  <a:pt x="10276" y="2778"/>
                </a:cubicBezTo>
                <a:cubicBezTo>
                  <a:pt x="10469" y="2617"/>
                  <a:pt x="10609" y="2403"/>
                  <a:pt x="10759" y="2199"/>
                </a:cubicBezTo>
                <a:cubicBezTo>
                  <a:pt x="11145" y="1619"/>
                  <a:pt x="11821" y="1512"/>
                  <a:pt x="12454" y="1340"/>
                </a:cubicBezTo>
                <a:cubicBezTo>
                  <a:pt x="13000" y="1201"/>
                  <a:pt x="13430" y="976"/>
                  <a:pt x="13730" y="482"/>
                </a:cubicBezTo>
                <a:cubicBezTo>
                  <a:pt x="13784" y="386"/>
                  <a:pt x="13923" y="193"/>
                  <a:pt x="13987"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21"/>
          <p:cNvSpPr/>
          <p:nvPr/>
        </p:nvSpPr>
        <p:spPr>
          <a:xfrm>
            <a:off x="-939775" y="2464788"/>
            <a:ext cx="1652884" cy="1688083"/>
          </a:xfrm>
          <a:custGeom>
            <a:rect b="b" l="l" r="r" t="t"/>
            <a:pathLst>
              <a:path extrusionOk="0" h="17649" w="17281">
                <a:moveTo>
                  <a:pt x="10082" y="1"/>
                </a:moveTo>
                <a:cubicBezTo>
                  <a:pt x="10045" y="1"/>
                  <a:pt x="10008" y="9"/>
                  <a:pt x="9986" y="25"/>
                </a:cubicBezTo>
                <a:cubicBezTo>
                  <a:pt x="9976" y="30"/>
                  <a:pt x="9954" y="33"/>
                  <a:pt x="9926" y="33"/>
                </a:cubicBezTo>
                <a:cubicBezTo>
                  <a:pt x="9898" y="33"/>
                  <a:pt x="9863" y="30"/>
                  <a:pt x="9826" y="25"/>
                </a:cubicBezTo>
                <a:cubicBezTo>
                  <a:pt x="9729" y="25"/>
                  <a:pt x="9697" y="25"/>
                  <a:pt x="9676" y="47"/>
                </a:cubicBezTo>
                <a:cubicBezTo>
                  <a:pt x="9665" y="57"/>
                  <a:pt x="9657" y="63"/>
                  <a:pt x="9649" y="63"/>
                </a:cubicBezTo>
                <a:cubicBezTo>
                  <a:pt x="9641" y="63"/>
                  <a:pt x="9632" y="57"/>
                  <a:pt x="9622" y="47"/>
                </a:cubicBezTo>
                <a:cubicBezTo>
                  <a:pt x="9611" y="41"/>
                  <a:pt x="9603" y="38"/>
                  <a:pt x="9594" y="38"/>
                </a:cubicBezTo>
                <a:cubicBezTo>
                  <a:pt x="9584" y="38"/>
                  <a:pt x="9574" y="41"/>
                  <a:pt x="9557" y="47"/>
                </a:cubicBezTo>
                <a:cubicBezTo>
                  <a:pt x="9536" y="57"/>
                  <a:pt x="9440" y="68"/>
                  <a:pt x="9364" y="78"/>
                </a:cubicBezTo>
                <a:cubicBezTo>
                  <a:pt x="9279" y="78"/>
                  <a:pt x="9171" y="100"/>
                  <a:pt x="9128" y="111"/>
                </a:cubicBezTo>
                <a:cubicBezTo>
                  <a:pt x="9064" y="135"/>
                  <a:pt x="8976" y="147"/>
                  <a:pt x="8783" y="147"/>
                </a:cubicBezTo>
                <a:cubicBezTo>
                  <a:pt x="8718" y="147"/>
                  <a:pt x="8641" y="146"/>
                  <a:pt x="8549" y="143"/>
                </a:cubicBezTo>
                <a:cubicBezTo>
                  <a:pt x="8335" y="143"/>
                  <a:pt x="8292" y="154"/>
                  <a:pt x="8270" y="164"/>
                </a:cubicBezTo>
                <a:cubicBezTo>
                  <a:pt x="8264" y="177"/>
                  <a:pt x="8258" y="182"/>
                  <a:pt x="8249" y="182"/>
                </a:cubicBezTo>
                <a:cubicBezTo>
                  <a:pt x="8243" y="182"/>
                  <a:pt x="8236" y="180"/>
                  <a:pt x="8227" y="175"/>
                </a:cubicBezTo>
                <a:cubicBezTo>
                  <a:pt x="8222" y="170"/>
                  <a:pt x="8214" y="167"/>
                  <a:pt x="8201" y="167"/>
                </a:cubicBezTo>
                <a:cubicBezTo>
                  <a:pt x="8187" y="167"/>
                  <a:pt x="8169" y="170"/>
                  <a:pt x="8142" y="175"/>
                </a:cubicBezTo>
                <a:cubicBezTo>
                  <a:pt x="8110" y="186"/>
                  <a:pt x="8013" y="197"/>
                  <a:pt x="7906" y="197"/>
                </a:cubicBezTo>
                <a:cubicBezTo>
                  <a:pt x="7798" y="197"/>
                  <a:pt x="7712" y="197"/>
                  <a:pt x="7712" y="207"/>
                </a:cubicBezTo>
                <a:cubicBezTo>
                  <a:pt x="7702" y="218"/>
                  <a:pt x="7681" y="229"/>
                  <a:pt x="7648" y="229"/>
                </a:cubicBezTo>
                <a:cubicBezTo>
                  <a:pt x="7584" y="229"/>
                  <a:pt x="7391" y="272"/>
                  <a:pt x="7369" y="293"/>
                </a:cubicBezTo>
                <a:cubicBezTo>
                  <a:pt x="7359" y="304"/>
                  <a:pt x="7326" y="304"/>
                  <a:pt x="7305" y="304"/>
                </a:cubicBezTo>
                <a:cubicBezTo>
                  <a:pt x="7273" y="304"/>
                  <a:pt x="7241" y="314"/>
                  <a:pt x="7230" y="326"/>
                </a:cubicBezTo>
                <a:cubicBezTo>
                  <a:pt x="7219" y="347"/>
                  <a:pt x="7166" y="357"/>
                  <a:pt x="7112" y="368"/>
                </a:cubicBezTo>
                <a:cubicBezTo>
                  <a:pt x="7059" y="390"/>
                  <a:pt x="6983" y="411"/>
                  <a:pt x="6951" y="433"/>
                </a:cubicBezTo>
                <a:cubicBezTo>
                  <a:pt x="6897" y="465"/>
                  <a:pt x="6887" y="476"/>
                  <a:pt x="6887" y="550"/>
                </a:cubicBezTo>
                <a:cubicBezTo>
                  <a:pt x="6887" y="626"/>
                  <a:pt x="6897" y="636"/>
                  <a:pt x="6930" y="647"/>
                </a:cubicBezTo>
                <a:cubicBezTo>
                  <a:pt x="6951" y="647"/>
                  <a:pt x="6983" y="669"/>
                  <a:pt x="6994" y="679"/>
                </a:cubicBezTo>
                <a:cubicBezTo>
                  <a:pt x="7008" y="700"/>
                  <a:pt x="7021" y="707"/>
                  <a:pt x="7043" y="707"/>
                </a:cubicBezTo>
                <a:cubicBezTo>
                  <a:pt x="7055" y="707"/>
                  <a:pt x="7071" y="705"/>
                  <a:pt x="7090" y="701"/>
                </a:cubicBezTo>
                <a:lnTo>
                  <a:pt x="7219" y="658"/>
                </a:lnTo>
                <a:cubicBezTo>
                  <a:pt x="7252" y="647"/>
                  <a:pt x="7316" y="636"/>
                  <a:pt x="7348" y="636"/>
                </a:cubicBezTo>
                <a:cubicBezTo>
                  <a:pt x="7380" y="636"/>
                  <a:pt x="7434" y="626"/>
                  <a:pt x="7466" y="615"/>
                </a:cubicBezTo>
                <a:cubicBezTo>
                  <a:pt x="7552" y="572"/>
                  <a:pt x="7798" y="519"/>
                  <a:pt x="7884" y="519"/>
                </a:cubicBezTo>
                <a:cubicBezTo>
                  <a:pt x="7927" y="519"/>
                  <a:pt x="7960" y="519"/>
                  <a:pt x="7970" y="508"/>
                </a:cubicBezTo>
                <a:cubicBezTo>
                  <a:pt x="7981" y="486"/>
                  <a:pt x="8088" y="486"/>
                  <a:pt x="8335" y="486"/>
                </a:cubicBezTo>
                <a:cubicBezTo>
                  <a:pt x="8432" y="486"/>
                  <a:pt x="8517" y="486"/>
                  <a:pt x="8528" y="476"/>
                </a:cubicBezTo>
                <a:cubicBezTo>
                  <a:pt x="8539" y="476"/>
                  <a:pt x="8613" y="465"/>
                  <a:pt x="8710" y="465"/>
                </a:cubicBezTo>
                <a:cubicBezTo>
                  <a:pt x="9107" y="443"/>
                  <a:pt x="9236" y="433"/>
                  <a:pt x="9333" y="422"/>
                </a:cubicBezTo>
                <a:cubicBezTo>
                  <a:pt x="9397" y="411"/>
                  <a:pt x="9450" y="411"/>
                  <a:pt x="9461" y="411"/>
                </a:cubicBezTo>
                <a:cubicBezTo>
                  <a:pt x="9461" y="414"/>
                  <a:pt x="9465" y="416"/>
                  <a:pt x="9471" y="416"/>
                </a:cubicBezTo>
                <a:cubicBezTo>
                  <a:pt x="9487" y="416"/>
                  <a:pt x="9520" y="408"/>
                  <a:pt x="9557" y="400"/>
                </a:cubicBezTo>
                <a:cubicBezTo>
                  <a:pt x="9611" y="379"/>
                  <a:pt x="9697" y="379"/>
                  <a:pt x="9815" y="379"/>
                </a:cubicBezTo>
                <a:cubicBezTo>
                  <a:pt x="9912" y="379"/>
                  <a:pt x="10019" y="368"/>
                  <a:pt x="10062" y="357"/>
                </a:cubicBezTo>
                <a:cubicBezTo>
                  <a:pt x="10090" y="351"/>
                  <a:pt x="10136" y="348"/>
                  <a:pt x="10187" y="348"/>
                </a:cubicBezTo>
                <a:cubicBezTo>
                  <a:pt x="10311" y="348"/>
                  <a:pt x="10468" y="364"/>
                  <a:pt x="10491" y="379"/>
                </a:cubicBezTo>
                <a:cubicBezTo>
                  <a:pt x="10498" y="387"/>
                  <a:pt x="10517" y="394"/>
                  <a:pt x="10535" y="394"/>
                </a:cubicBezTo>
                <a:cubicBezTo>
                  <a:pt x="10542" y="394"/>
                  <a:pt x="10549" y="393"/>
                  <a:pt x="10555" y="390"/>
                </a:cubicBezTo>
                <a:cubicBezTo>
                  <a:pt x="10641" y="390"/>
                  <a:pt x="10995" y="508"/>
                  <a:pt x="11285" y="647"/>
                </a:cubicBezTo>
                <a:cubicBezTo>
                  <a:pt x="11349" y="679"/>
                  <a:pt x="11413" y="701"/>
                  <a:pt x="11413" y="701"/>
                </a:cubicBezTo>
                <a:cubicBezTo>
                  <a:pt x="11413" y="701"/>
                  <a:pt x="11456" y="712"/>
                  <a:pt x="11488" y="733"/>
                </a:cubicBezTo>
                <a:cubicBezTo>
                  <a:pt x="11531" y="743"/>
                  <a:pt x="11638" y="786"/>
                  <a:pt x="11724" y="829"/>
                </a:cubicBezTo>
                <a:cubicBezTo>
                  <a:pt x="11821" y="862"/>
                  <a:pt x="11907" y="905"/>
                  <a:pt x="11917" y="905"/>
                </a:cubicBezTo>
                <a:cubicBezTo>
                  <a:pt x="11928" y="915"/>
                  <a:pt x="11982" y="937"/>
                  <a:pt x="12036" y="958"/>
                </a:cubicBezTo>
                <a:cubicBezTo>
                  <a:pt x="12110" y="991"/>
                  <a:pt x="12143" y="1012"/>
                  <a:pt x="12143" y="1034"/>
                </a:cubicBezTo>
                <a:cubicBezTo>
                  <a:pt x="12153" y="1055"/>
                  <a:pt x="12175" y="1076"/>
                  <a:pt x="12229" y="1098"/>
                </a:cubicBezTo>
                <a:cubicBezTo>
                  <a:pt x="12272" y="1108"/>
                  <a:pt x="12325" y="1141"/>
                  <a:pt x="12346" y="1151"/>
                </a:cubicBezTo>
                <a:cubicBezTo>
                  <a:pt x="12368" y="1173"/>
                  <a:pt x="12389" y="1184"/>
                  <a:pt x="12400" y="1184"/>
                </a:cubicBezTo>
                <a:cubicBezTo>
                  <a:pt x="12411" y="1184"/>
                  <a:pt x="12432" y="1194"/>
                  <a:pt x="12443" y="1205"/>
                </a:cubicBezTo>
                <a:cubicBezTo>
                  <a:pt x="12465" y="1227"/>
                  <a:pt x="12529" y="1258"/>
                  <a:pt x="12604" y="1280"/>
                </a:cubicBezTo>
                <a:cubicBezTo>
                  <a:pt x="12668" y="1301"/>
                  <a:pt x="12765" y="1355"/>
                  <a:pt x="12808" y="1387"/>
                </a:cubicBezTo>
                <a:cubicBezTo>
                  <a:pt x="12851" y="1420"/>
                  <a:pt x="12915" y="1451"/>
                  <a:pt x="12947" y="1463"/>
                </a:cubicBezTo>
                <a:cubicBezTo>
                  <a:pt x="12979" y="1473"/>
                  <a:pt x="13033" y="1494"/>
                  <a:pt x="13065" y="1516"/>
                </a:cubicBezTo>
                <a:cubicBezTo>
                  <a:pt x="13169" y="1582"/>
                  <a:pt x="13239" y="1615"/>
                  <a:pt x="13262" y="1615"/>
                </a:cubicBezTo>
                <a:cubicBezTo>
                  <a:pt x="13265" y="1615"/>
                  <a:pt x="13267" y="1614"/>
                  <a:pt x="13269" y="1613"/>
                </a:cubicBezTo>
                <a:cubicBezTo>
                  <a:pt x="13269" y="1613"/>
                  <a:pt x="13301" y="1623"/>
                  <a:pt x="13323" y="1644"/>
                </a:cubicBezTo>
                <a:cubicBezTo>
                  <a:pt x="13344" y="1656"/>
                  <a:pt x="13387" y="1677"/>
                  <a:pt x="13397" y="1677"/>
                </a:cubicBezTo>
                <a:cubicBezTo>
                  <a:pt x="13419" y="1677"/>
                  <a:pt x="13483" y="1720"/>
                  <a:pt x="13537" y="1763"/>
                </a:cubicBezTo>
                <a:cubicBezTo>
                  <a:pt x="13676" y="1880"/>
                  <a:pt x="13838" y="1977"/>
                  <a:pt x="13859" y="1977"/>
                </a:cubicBezTo>
                <a:cubicBezTo>
                  <a:pt x="13859" y="1977"/>
                  <a:pt x="13869" y="1988"/>
                  <a:pt x="13869" y="1999"/>
                </a:cubicBezTo>
                <a:lnTo>
                  <a:pt x="13955" y="2063"/>
                </a:lnTo>
                <a:cubicBezTo>
                  <a:pt x="14009" y="2085"/>
                  <a:pt x="14062" y="2128"/>
                  <a:pt x="14074" y="2138"/>
                </a:cubicBezTo>
                <a:cubicBezTo>
                  <a:pt x="14095" y="2159"/>
                  <a:pt x="14105" y="2171"/>
                  <a:pt x="14116" y="2171"/>
                </a:cubicBezTo>
                <a:cubicBezTo>
                  <a:pt x="14127" y="2171"/>
                  <a:pt x="14191" y="2224"/>
                  <a:pt x="14267" y="2299"/>
                </a:cubicBezTo>
                <a:cubicBezTo>
                  <a:pt x="14341" y="2364"/>
                  <a:pt x="14417" y="2417"/>
                  <a:pt x="14438" y="2438"/>
                </a:cubicBezTo>
                <a:cubicBezTo>
                  <a:pt x="14460" y="2438"/>
                  <a:pt x="14470" y="2471"/>
                  <a:pt x="14470" y="2481"/>
                </a:cubicBezTo>
                <a:cubicBezTo>
                  <a:pt x="14470" y="2503"/>
                  <a:pt x="14503" y="2524"/>
                  <a:pt x="14534" y="2545"/>
                </a:cubicBezTo>
                <a:cubicBezTo>
                  <a:pt x="14567" y="2567"/>
                  <a:pt x="14588" y="2588"/>
                  <a:pt x="14588" y="2610"/>
                </a:cubicBezTo>
                <a:cubicBezTo>
                  <a:pt x="14588" y="2631"/>
                  <a:pt x="14599" y="2642"/>
                  <a:pt x="14599" y="2642"/>
                </a:cubicBezTo>
                <a:cubicBezTo>
                  <a:pt x="14610" y="2642"/>
                  <a:pt x="14674" y="2696"/>
                  <a:pt x="14739" y="2760"/>
                </a:cubicBezTo>
                <a:cubicBezTo>
                  <a:pt x="14803" y="2824"/>
                  <a:pt x="14889" y="2900"/>
                  <a:pt x="14910" y="2921"/>
                </a:cubicBezTo>
                <a:cubicBezTo>
                  <a:pt x="14942" y="2943"/>
                  <a:pt x="14975" y="2975"/>
                  <a:pt x="14985" y="2986"/>
                </a:cubicBezTo>
                <a:cubicBezTo>
                  <a:pt x="15017" y="3050"/>
                  <a:pt x="15146" y="3211"/>
                  <a:pt x="15221" y="3296"/>
                </a:cubicBezTo>
                <a:cubicBezTo>
                  <a:pt x="15264" y="3350"/>
                  <a:pt x="15296" y="3393"/>
                  <a:pt x="15296" y="3404"/>
                </a:cubicBezTo>
                <a:cubicBezTo>
                  <a:pt x="15296" y="3415"/>
                  <a:pt x="15318" y="3436"/>
                  <a:pt x="15339" y="3458"/>
                </a:cubicBezTo>
                <a:cubicBezTo>
                  <a:pt x="15361" y="3468"/>
                  <a:pt x="15414" y="3554"/>
                  <a:pt x="15457" y="3629"/>
                </a:cubicBezTo>
                <a:cubicBezTo>
                  <a:pt x="15500" y="3704"/>
                  <a:pt x="15543" y="3779"/>
                  <a:pt x="15564" y="3801"/>
                </a:cubicBezTo>
                <a:cubicBezTo>
                  <a:pt x="15575" y="3811"/>
                  <a:pt x="15597" y="3833"/>
                  <a:pt x="15597" y="3844"/>
                </a:cubicBezTo>
                <a:cubicBezTo>
                  <a:pt x="15597" y="3854"/>
                  <a:pt x="15607" y="3887"/>
                  <a:pt x="15628" y="3908"/>
                </a:cubicBezTo>
                <a:cubicBezTo>
                  <a:pt x="15650" y="3930"/>
                  <a:pt x="15671" y="3973"/>
                  <a:pt x="15683" y="3994"/>
                </a:cubicBezTo>
                <a:cubicBezTo>
                  <a:pt x="15704" y="4112"/>
                  <a:pt x="15725" y="4166"/>
                  <a:pt x="15736" y="4176"/>
                </a:cubicBezTo>
                <a:cubicBezTo>
                  <a:pt x="15747" y="4187"/>
                  <a:pt x="15757" y="4208"/>
                  <a:pt x="15757" y="4219"/>
                </a:cubicBezTo>
                <a:cubicBezTo>
                  <a:pt x="15757" y="4230"/>
                  <a:pt x="15768" y="4262"/>
                  <a:pt x="15790" y="4283"/>
                </a:cubicBezTo>
                <a:cubicBezTo>
                  <a:pt x="15822" y="4326"/>
                  <a:pt x="15864" y="4466"/>
                  <a:pt x="15864" y="4498"/>
                </a:cubicBezTo>
                <a:cubicBezTo>
                  <a:pt x="15864" y="4509"/>
                  <a:pt x="15886" y="4541"/>
                  <a:pt x="15907" y="4573"/>
                </a:cubicBezTo>
                <a:cubicBezTo>
                  <a:pt x="15929" y="4616"/>
                  <a:pt x="15950" y="4659"/>
                  <a:pt x="15950" y="4669"/>
                </a:cubicBezTo>
                <a:cubicBezTo>
                  <a:pt x="15950" y="4680"/>
                  <a:pt x="15961" y="4723"/>
                  <a:pt x="15983" y="4745"/>
                </a:cubicBezTo>
                <a:cubicBezTo>
                  <a:pt x="16026" y="4819"/>
                  <a:pt x="16057" y="4916"/>
                  <a:pt x="16090" y="5055"/>
                </a:cubicBezTo>
                <a:cubicBezTo>
                  <a:pt x="16100" y="5109"/>
                  <a:pt x="16122" y="5174"/>
                  <a:pt x="16133" y="5195"/>
                </a:cubicBezTo>
                <a:cubicBezTo>
                  <a:pt x="16154" y="5217"/>
                  <a:pt x="16165" y="5260"/>
                  <a:pt x="16165" y="5303"/>
                </a:cubicBezTo>
                <a:cubicBezTo>
                  <a:pt x="16165" y="5356"/>
                  <a:pt x="16229" y="5624"/>
                  <a:pt x="16251" y="5667"/>
                </a:cubicBezTo>
                <a:cubicBezTo>
                  <a:pt x="16272" y="5699"/>
                  <a:pt x="16326" y="5914"/>
                  <a:pt x="16326" y="5968"/>
                </a:cubicBezTo>
                <a:cubicBezTo>
                  <a:pt x="16326" y="5999"/>
                  <a:pt x="16336" y="6042"/>
                  <a:pt x="16348" y="6075"/>
                </a:cubicBezTo>
                <a:cubicBezTo>
                  <a:pt x="16369" y="6107"/>
                  <a:pt x="16379" y="6171"/>
                  <a:pt x="16379" y="6225"/>
                </a:cubicBezTo>
                <a:cubicBezTo>
                  <a:pt x="16379" y="6278"/>
                  <a:pt x="16390" y="6332"/>
                  <a:pt x="16412" y="6354"/>
                </a:cubicBezTo>
                <a:cubicBezTo>
                  <a:pt x="16433" y="6385"/>
                  <a:pt x="16444" y="6428"/>
                  <a:pt x="16444" y="6461"/>
                </a:cubicBezTo>
                <a:cubicBezTo>
                  <a:pt x="16444" y="6493"/>
                  <a:pt x="16465" y="6547"/>
                  <a:pt x="16487" y="6590"/>
                </a:cubicBezTo>
                <a:cubicBezTo>
                  <a:pt x="16498" y="6633"/>
                  <a:pt x="16529" y="6718"/>
                  <a:pt x="16541" y="6793"/>
                </a:cubicBezTo>
                <a:cubicBezTo>
                  <a:pt x="16562" y="6869"/>
                  <a:pt x="16584" y="6943"/>
                  <a:pt x="16605" y="6965"/>
                </a:cubicBezTo>
                <a:cubicBezTo>
                  <a:pt x="16626" y="6997"/>
                  <a:pt x="16637" y="7051"/>
                  <a:pt x="16637" y="7126"/>
                </a:cubicBezTo>
                <a:cubicBezTo>
                  <a:pt x="16648" y="7190"/>
                  <a:pt x="16669" y="7286"/>
                  <a:pt x="16691" y="7341"/>
                </a:cubicBezTo>
                <a:cubicBezTo>
                  <a:pt x="16723" y="7437"/>
                  <a:pt x="16734" y="7534"/>
                  <a:pt x="16777" y="7877"/>
                </a:cubicBezTo>
                <a:cubicBezTo>
                  <a:pt x="16787" y="7952"/>
                  <a:pt x="16798" y="8059"/>
                  <a:pt x="16808" y="8113"/>
                </a:cubicBezTo>
                <a:cubicBezTo>
                  <a:pt x="16819" y="8177"/>
                  <a:pt x="16819" y="8252"/>
                  <a:pt x="16819" y="8295"/>
                </a:cubicBezTo>
                <a:lnTo>
                  <a:pt x="16819" y="8381"/>
                </a:lnTo>
                <a:cubicBezTo>
                  <a:pt x="16841" y="8402"/>
                  <a:pt x="16862" y="8606"/>
                  <a:pt x="16862" y="8756"/>
                </a:cubicBezTo>
                <a:cubicBezTo>
                  <a:pt x="16873" y="8810"/>
                  <a:pt x="16873" y="8842"/>
                  <a:pt x="16894" y="8853"/>
                </a:cubicBezTo>
                <a:cubicBezTo>
                  <a:pt x="16916" y="8874"/>
                  <a:pt x="16927" y="8895"/>
                  <a:pt x="16927" y="9046"/>
                </a:cubicBezTo>
                <a:cubicBezTo>
                  <a:pt x="16927" y="9153"/>
                  <a:pt x="16916" y="9217"/>
                  <a:pt x="16905" y="9217"/>
                </a:cubicBezTo>
                <a:cubicBezTo>
                  <a:pt x="16894" y="9217"/>
                  <a:pt x="16894" y="9271"/>
                  <a:pt x="16894" y="9336"/>
                </a:cubicBezTo>
                <a:cubicBezTo>
                  <a:pt x="16894" y="9529"/>
                  <a:pt x="16894" y="9625"/>
                  <a:pt x="16873" y="9722"/>
                </a:cubicBezTo>
                <a:cubicBezTo>
                  <a:pt x="16862" y="9786"/>
                  <a:pt x="16862" y="9818"/>
                  <a:pt x="16873" y="9851"/>
                </a:cubicBezTo>
                <a:cubicBezTo>
                  <a:pt x="16894" y="9872"/>
                  <a:pt x="16894" y="9893"/>
                  <a:pt x="16862" y="9958"/>
                </a:cubicBezTo>
                <a:cubicBezTo>
                  <a:pt x="16830" y="10001"/>
                  <a:pt x="16819" y="10075"/>
                  <a:pt x="16798" y="10215"/>
                </a:cubicBezTo>
                <a:cubicBezTo>
                  <a:pt x="16787" y="10365"/>
                  <a:pt x="16765" y="10461"/>
                  <a:pt x="16723" y="10590"/>
                </a:cubicBezTo>
                <a:cubicBezTo>
                  <a:pt x="16691" y="10697"/>
                  <a:pt x="16669" y="10783"/>
                  <a:pt x="16669" y="10805"/>
                </a:cubicBezTo>
                <a:cubicBezTo>
                  <a:pt x="16680" y="10837"/>
                  <a:pt x="16658" y="10891"/>
                  <a:pt x="16637" y="10945"/>
                </a:cubicBezTo>
                <a:cubicBezTo>
                  <a:pt x="16594" y="11041"/>
                  <a:pt x="16594" y="11062"/>
                  <a:pt x="16541" y="11309"/>
                </a:cubicBezTo>
                <a:cubicBezTo>
                  <a:pt x="16529" y="11384"/>
                  <a:pt x="16508" y="11459"/>
                  <a:pt x="16498" y="11481"/>
                </a:cubicBezTo>
                <a:cubicBezTo>
                  <a:pt x="16498" y="11491"/>
                  <a:pt x="16487" y="11556"/>
                  <a:pt x="16476" y="11610"/>
                </a:cubicBezTo>
                <a:cubicBezTo>
                  <a:pt x="16476" y="11674"/>
                  <a:pt x="16455" y="11738"/>
                  <a:pt x="16444" y="11770"/>
                </a:cubicBezTo>
                <a:cubicBezTo>
                  <a:pt x="16422" y="11792"/>
                  <a:pt x="16412" y="11834"/>
                  <a:pt x="16422" y="11856"/>
                </a:cubicBezTo>
                <a:cubicBezTo>
                  <a:pt x="16422" y="11888"/>
                  <a:pt x="16412" y="11920"/>
                  <a:pt x="16401" y="11920"/>
                </a:cubicBezTo>
                <a:cubicBezTo>
                  <a:pt x="16390" y="11931"/>
                  <a:pt x="16369" y="11963"/>
                  <a:pt x="16369" y="11996"/>
                </a:cubicBezTo>
                <a:cubicBezTo>
                  <a:pt x="16348" y="12092"/>
                  <a:pt x="16272" y="12328"/>
                  <a:pt x="16262" y="12339"/>
                </a:cubicBezTo>
                <a:cubicBezTo>
                  <a:pt x="16251" y="12349"/>
                  <a:pt x="16219" y="12478"/>
                  <a:pt x="16219" y="12499"/>
                </a:cubicBezTo>
                <a:cubicBezTo>
                  <a:pt x="16229" y="12511"/>
                  <a:pt x="16197" y="12575"/>
                  <a:pt x="16165" y="12650"/>
                </a:cubicBezTo>
                <a:cubicBezTo>
                  <a:pt x="16122" y="12735"/>
                  <a:pt x="16100" y="12811"/>
                  <a:pt x="16100" y="12821"/>
                </a:cubicBezTo>
                <a:cubicBezTo>
                  <a:pt x="16100" y="12832"/>
                  <a:pt x="16079" y="12843"/>
                  <a:pt x="16057" y="12854"/>
                </a:cubicBezTo>
                <a:cubicBezTo>
                  <a:pt x="16026" y="12864"/>
                  <a:pt x="16015" y="12886"/>
                  <a:pt x="16004" y="12940"/>
                </a:cubicBezTo>
                <a:cubicBezTo>
                  <a:pt x="15993" y="12983"/>
                  <a:pt x="15972" y="13025"/>
                  <a:pt x="15961" y="13025"/>
                </a:cubicBezTo>
                <a:cubicBezTo>
                  <a:pt x="15950" y="13036"/>
                  <a:pt x="15929" y="13068"/>
                  <a:pt x="15918" y="13100"/>
                </a:cubicBezTo>
                <a:cubicBezTo>
                  <a:pt x="15907" y="13133"/>
                  <a:pt x="15876" y="13197"/>
                  <a:pt x="15843" y="13229"/>
                </a:cubicBezTo>
                <a:cubicBezTo>
                  <a:pt x="15811" y="13261"/>
                  <a:pt x="15790" y="13304"/>
                  <a:pt x="15800" y="13315"/>
                </a:cubicBezTo>
                <a:cubicBezTo>
                  <a:pt x="15800" y="13336"/>
                  <a:pt x="15800" y="13336"/>
                  <a:pt x="15779" y="13336"/>
                </a:cubicBezTo>
                <a:cubicBezTo>
                  <a:pt x="15747" y="13336"/>
                  <a:pt x="15736" y="13358"/>
                  <a:pt x="15714" y="13412"/>
                </a:cubicBezTo>
                <a:cubicBezTo>
                  <a:pt x="15704" y="13455"/>
                  <a:pt x="15661" y="13508"/>
                  <a:pt x="15640" y="13529"/>
                </a:cubicBezTo>
                <a:cubicBezTo>
                  <a:pt x="15618" y="13562"/>
                  <a:pt x="15575" y="13615"/>
                  <a:pt x="15564" y="13658"/>
                </a:cubicBezTo>
                <a:cubicBezTo>
                  <a:pt x="15543" y="13701"/>
                  <a:pt x="15489" y="13765"/>
                  <a:pt x="15457" y="13798"/>
                </a:cubicBezTo>
                <a:cubicBezTo>
                  <a:pt x="15425" y="13830"/>
                  <a:pt x="15392" y="13872"/>
                  <a:pt x="15382" y="13894"/>
                </a:cubicBezTo>
                <a:cubicBezTo>
                  <a:pt x="15361" y="13937"/>
                  <a:pt x="15296" y="14012"/>
                  <a:pt x="15178" y="14130"/>
                </a:cubicBezTo>
                <a:cubicBezTo>
                  <a:pt x="15125" y="14184"/>
                  <a:pt x="15082" y="14237"/>
                  <a:pt x="15082" y="14259"/>
                </a:cubicBezTo>
                <a:cubicBezTo>
                  <a:pt x="15082" y="14270"/>
                  <a:pt x="15071" y="14291"/>
                  <a:pt x="15060" y="14301"/>
                </a:cubicBezTo>
                <a:cubicBezTo>
                  <a:pt x="15049" y="14313"/>
                  <a:pt x="15039" y="14334"/>
                  <a:pt x="15039" y="14344"/>
                </a:cubicBezTo>
                <a:cubicBezTo>
                  <a:pt x="15039" y="14377"/>
                  <a:pt x="14975" y="14441"/>
                  <a:pt x="14899" y="14473"/>
                </a:cubicBezTo>
                <a:cubicBezTo>
                  <a:pt x="14835" y="14516"/>
                  <a:pt x="14770" y="14570"/>
                  <a:pt x="14770" y="14602"/>
                </a:cubicBezTo>
                <a:cubicBezTo>
                  <a:pt x="14770" y="14634"/>
                  <a:pt x="14449" y="14978"/>
                  <a:pt x="14105" y="15299"/>
                </a:cubicBezTo>
                <a:cubicBezTo>
                  <a:pt x="14020" y="15385"/>
                  <a:pt x="13912" y="15481"/>
                  <a:pt x="13880" y="15514"/>
                </a:cubicBezTo>
                <a:cubicBezTo>
                  <a:pt x="13848" y="15546"/>
                  <a:pt x="13784" y="15600"/>
                  <a:pt x="13730" y="15643"/>
                </a:cubicBezTo>
                <a:cubicBezTo>
                  <a:pt x="13505" y="15825"/>
                  <a:pt x="13397" y="15910"/>
                  <a:pt x="13397" y="15922"/>
                </a:cubicBezTo>
                <a:cubicBezTo>
                  <a:pt x="13397" y="15932"/>
                  <a:pt x="13354" y="15953"/>
                  <a:pt x="13312" y="15986"/>
                </a:cubicBezTo>
                <a:cubicBezTo>
                  <a:pt x="13258" y="16018"/>
                  <a:pt x="13204" y="16050"/>
                  <a:pt x="13194" y="16061"/>
                </a:cubicBezTo>
                <a:lnTo>
                  <a:pt x="13087" y="16115"/>
                </a:lnTo>
                <a:cubicBezTo>
                  <a:pt x="13044" y="16136"/>
                  <a:pt x="12990" y="16158"/>
                  <a:pt x="12990" y="16179"/>
                </a:cubicBezTo>
                <a:cubicBezTo>
                  <a:pt x="12979" y="16200"/>
                  <a:pt x="12937" y="16232"/>
                  <a:pt x="12894" y="16265"/>
                </a:cubicBezTo>
                <a:cubicBezTo>
                  <a:pt x="12861" y="16286"/>
                  <a:pt x="12775" y="16351"/>
                  <a:pt x="12711" y="16415"/>
                </a:cubicBezTo>
                <a:cubicBezTo>
                  <a:pt x="12615" y="16490"/>
                  <a:pt x="12572" y="16522"/>
                  <a:pt x="12508" y="16544"/>
                </a:cubicBezTo>
                <a:cubicBezTo>
                  <a:pt x="12453" y="16554"/>
                  <a:pt x="12411" y="16575"/>
                  <a:pt x="12400" y="16575"/>
                </a:cubicBezTo>
                <a:cubicBezTo>
                  <a:pt x="12389" y="16575"/>
                  <a:pt x="12346" y="16587"/>
                  <a:pt x="12314" y="16608"/>
                </a:cubicBezTo>
                <a:cubicBezTo>
                  <a:pt x="12282" y="16630"/>
                  <a:pt x="12239" y="16651"/>
                  <a:pt x="12229" y="16651"/>
                </a:cubicBezTo>
                <a:lnTo>
                  <a:pt x="12143" y="16694"/>
                </a:lnTo>
                <a:cubicBezTo>
                  <a:pt x="12024" y="16747"/>
                  <a:pt x="11885" y="16801"/>
                  <a:pt x="11831" y="16801"/>
                </a:cubicBezTo>
                <a:cubicBezTo>
                  <a:pt x="11767" y="16811"/>
                  <a:pt x="11574" y="16897"/>
                  <a:pt x="11564" y="16919"/>
                </a:cubicBezTo>
                <a:cubicBezTo>
                  <a:pt x="11552" y="16930"/>
                  <a:pt x="11531" y="16940"/>
                  <a:pt x="11510" y="16940"/>
                </a:cubicBezTo>
                <a:cubicBezTo>
                  <a:pt x="11478" y="16940"/>
                  <a:pt x="11349" y="16983"/>
                  <a:pt x="11231" y="17037"/>
                </a:cubicBezTo>
                <a:cubicBezTo>
                  <a:pt x="11199" y="17059"/>
                  <a:pt x="11113" y="17080"/>
                  <a:pt x="11049" y="17080"/>
                </a:cubicBezTo>
                <a:cubicBezTo>
                  <a:pt x="10984" y="17090"/>
                  <a:pt x="10887" y="17101"/>
                  <a:pt x="10845" y="17123"/>
                </a:cubicBezTo>
                <a:cubicBezTo>
                  <a:pt x="10745" y="17151"/>
                  <a:pt x="10555" y="17170"/>
                  <a:pt x="10395" y="17170"/>
                </a:cubicBezTo>
                <a:cubicBezTo>
                  <a:pt x="10314" y="17170"/>
                  <a:pt x="10241" y="17166"/>
                  <a:pt x="10191" y="17155"/>
                </a:cubicBezTo>
                <a:cubicBezTo>
                  <a:pt x="10169" y="17150"/>
                  <a:pt x="10150" y="17148"/>
                  <a:pt x="10133" y="17148"/>
                </a:cubicBezTo>
                <a:cubicBezTo>
                  <a:pt x="10109" y="17148"/>
                  <a:pt x="10087" y="17153"/>
                  <a:pt x="10062" y="17166"/>
                </a:cubicBezTo>
                <a:cubicBezTo>
                  <a:pt x="10032" y="17178"/>
                  <a:pt x="10013" y="17186"/>
                  <a:pt x="9994" y="17186"/>
                </a:cubicBezTo>
                <a:cubicBezTo>
                  <a:pt x="9978" y="17186"/>
                  <a:pt x="9963" y="17180"/>
                  <a:pt x="9944" y="17166"/>
                </a:cubicBezTo>
                <a:cubicBezTo>
                  <a:pt x="9932" y="17158"/>
                  <a:pt x="9925" y="17153"/>
                  <a:pt x="9911" y="17153"/>
                </a:cubicBezTo>
                <a:cubicBezTo>
                  <a:pt x="9887" y="17153"/>
                  <a:pt x="9845" y="17168"/>
                  <a:pt x="9729" y="17209"/>
                </a:cubicBezTo>
                <a:cubicBezTo>
                  <a:pt x="9682" y="17224"/>
                  <a:pt x="9658" y="17234"/>
                  <a:pt x="9640" y="17234"/>
                </a:cubicBezTo>
                <a:cubicBezTo>
                  <a:pt x="9633" y="17234"/>
                  <a:pt x="9627" y="17233"/>
                  <a:pt x="9622" y="17230"/>
                </a:cubicBezTo>
                <a:cubicBezTo>
                  <a:pt x="9607" y="17219"/>
                  <a:pt x="9575" y="17214"/>
                  <a:pt x="9534" y="17214"/>
                </a:cubicBezTo>
                <a:cubicBezTo>
                  <a:pt x="9454" y="17214"/>
                  <a:pt x="9343" y="17233"/>
                  <a:pt x="9279" y="17262"/>
                </a:cubicBezTo>
                <a:cubicBezTo>
                  <a:pt x="9247" y="17275"/>
                  <a:pt x="9219" y="17280"/>
                  <a:pt x="9188" y="17280"/>
                </a:cubicBezTo>
                <a:cubicBezTo>
                  <a:pt x="9167" y="17280"/>
                  <a:pt x="9144" y="17277"/>
                  <a:pt x="9118" y="17273"/>
                </a:cubicBezTo>
                <a:cubicBezTo>
                  <a:pt x="9064" y="17262"/>
                  <a:pt x="9000" y="17262"/>
                  <a:pt x="8978" y="17262"/>
                </a:cubicBezTo>
                <a:cubicBezTo>
                  <a:pt x="8946" y="17262"/>
                  <a:pt x="8818" y="17273"/>
                  <a:pt x="8678" y="17273"/>
                </a:cubicBezTo>
                <a:cubicBezTo>
                  <a:pt x="8539" y="17273"/>
                  <a:pt x="8410" y="17283"/>
                  <a:pt x="8399" y="17295"/>
                </a:cubicBezTo>
                <a:cubicBezTo>
                  <a:pt x="8378" y="17295"/>
                  <a:pt x="8313" y="17295"/>
                  <a:pt x="8249" y="17273"/>
                </a:cubicBezTo>
                <a:cubicBezTo>
                  <a:pt x="8198" y="17260"/>
                  <a:pt x="8166" y="17255"/>
                  <a:pt x="8129" y="17255"/>
                </a:cubicBezTo>
                <a:cubicBezTo>
                  <a:pt x="8103" y="17255"/>
                  <a:pt x="8074" y="17258"/>
                  <a:pt x="8034" y="17262"/>
                </a:cubicBezTo>
                <a:cubicBezTo>
                  <a:pt x="7997" y="17270"/>
                  <a:pt x="7963" y="17275"/>
                  <a:pt x="7923" y="17275"/>
                </a:cubicBezTo>
                <a:cubicBezTo>
                  <a:pt x="7860" y="17275"/>
                  <a:pt x="7784" y="17263"/>
                  <a:pt x="7659" y="17230"/>
                </a:cubicBezTo>
                <a:cubicBezTo>
                  <a:pt x="7616" y="17219"/>
                  <a:pt x="7552" y="17219"/>
                  <a:pt x="7519" y="17209"/>
                </a:cubicBezTo>
                <a:cubicBezTo>
                  <a:pt x="7476" y="17209"/>
                  <a:pt x="7445" y="17209"/>
                  <a:pt x="7434" y="17198"/>
                </a:cubicBezTo>
                <a:cubicBezTo>
                  <a:pt x="7402" y="17176"/>
                  <a:pt x="7187" y="17144"/>
                  <a:pt x="7123" y="17144"/>
                </a:cubicBezTo>
                <a:cubicBezTo>
                  <a:pt x="7090" y="17144"/>
                  <a:pt x="7026" y="17123"/>
                  <a:pt x="6983" y="17101"/>
                </a:cubicBezTo>
                <a:cubicBezTo>
                  <a:pt x="6943" y="17088"/>
                  <a:pt x="6920" y="17079"/>
                  <a:pt x="6900" y="17079"/>
                </a:cubicBezTo>
                <a:cubicBezTo>
                  <a:pt x="6888" y="17079"/>
                  <a:pt x="6878" y="17082"/>
                  <a:pt x="6866" y="17090"/>
                </a:cubicBezTo>
                <a:cubicBezTo>
                  <a:pt x="6844" y="17101"/>
                  <a:pt x="6801" y="17101"/>
                  <a:pt x="6737" y="17101"/>
                </a:cubicBezTo>
                <a:cubicBezTo>
                  <a:pt x="6683" y="17090"/>
                  <a:pt x="6618" y="17090"/>
                  <a:pt x="6587" y="17090"/>
                </a:cubicBezTo>
                <a:cubicBezTo>
                  <a:pt x="6565" y="17090"/>
                  <a:pt x="6501" y="17080"/>
                  <a:pt x="6447" y="17059"/>
                </a:cubicBezTo>
                <a:cubicBezTo>
                  <a:pt x="6382" y="17037"/>
                  <a:pt x="6308" y="17026"/>
                  <a:pt x="6201" y="17026"/>
                </a:cubicBezTo>
                <a:cubicBezTo>
                  <a:pt x="6050" y="17026"/>
                  <a:pt x="6050" y="17026"/>
                  <a:pt x="6018" y="16973"/>
                </a:cubicBezTo>
                <a:cubicBezTo>
                  <a:pt x="5986" y="16940"/>
                  <a:pt x="5965" y="16930"/>
                  <a:pt x="5922" y="16930"/>
                </a:cubicBezTo>
                <a:cubicBezTo>
                  <a:pt x="5836" y="16930"/>
                  <a:pt x="5729" y="16897"/>
                  <a:pt x="5643" y="16833"/>
                </a:cubicBezTo>
                <a:cubicBezTo>
                  <a:pt x="5589" y="16811"/>
                  <a:pt x="5535" y="16780"/>
                  <a:pt x="5524" y="16780"/>
                </a:cubicBezTo>
                <a:cubicBezTo>
                  <a:pt x="5493" y="16780"/>
                  <a:pt x="5385" y="16737"/>
                  <a:pt x="5385" y="16715"/>
                </a:cubicBezTo>
                <a:cubicBezTo>
                  <a:pt x="5385" y="16694"/>
                  <a:pt x="5214" y="16608"/>
                  <a:pt x="5128" y="16587"/>
                </a:cubicBezTo>
                <a:cubicBezTo>
                  <a:pt x="5085" y="16575"/>
                  <a:pt x="5042" y="16554"/>
                  <a:pt x="5021" y="16533"/>
                </a:cubicBezTo>
                <a:cubicBezTo>
                  <a:pt x="4978" y="16490"/>
                  <a:pt x="4913" y="16458"/>
                  <a:pt x="4816" y="16447"/>
                </a:cubicBezTo>
                <a:cubicBezTo>
                  <a:pt x="4752" y="16447"/>
                  <a:pt x="4666" y="16404"/>
                  <a:pt x="4538" y="16339"/>
                </a:cubicBezTo>
                <a:cubicBezTo>
                  <a:pt x="4506" y="16318"/>
                  <a:pt x="4430" y="16297"/>
                  <a:pt x="4387" y="16286"/>
                </a:cubicBezTo>
                <a:cubicBezTo>
                  <a:pt x="4334" y="16286"/>
                  <a:pt x="4291" y="16275"/>
                  <a:pt x="4280" y="16265"/>
                </a:cubicBezTo>
                <a:cubicBezTo>
                  <a:pt x="4270" y="16243"/>
                  <a:pt x="4012" y="16115"/>
                  <a:pt x="4001" y="16115"/>
                </a:cubicBezTo>
                <a:cubicBezTo>
                  <a:pt x="3991" y="16115"/>
                  <a:pt x="3969" y="16093"/>
                  <a:pt x="3937" y="16072"/>
                </a:cubicBezTo>
                <a:cubicBezTo>
                  <a:pt x="3915" y="16050"/>
                  <a:pt x="3894" y="16039"/>
                  <a:pt x="3884" y="16039"/>
                </a:cubicBezTo>
                <a:cubicBezTo>
                  <a:pt x="3872" y="16039"/>
                  <a:pt x="3851" y="16018"/>
                  <a:pt x="3830" y="15996"/>
                </a:cubicBezTo>
                <a:cubicBezTo>
                  <a:pt x="3808" y="15986"/>
                  <a:pt x="3744" y="15953"/>
                  <a:pt x="3679" y="15932"/>
                </a:cubicBezTo>
                <a:cubicBezTo>
                  <a:pt x="3615" y="15910"/>
                  <a:pt x="3562" y="15879"/>
                  <a:pt x="3562" y="15868"/>
                </a:cubicBezTo>
                <a:cubicBezTo>
                  <a:pt x="3562" y="15857"/>
                  <a:pt x="3529" y="15836"/>
                  <a:pt x="3486" y="15825"/>
                </a:cubicBezTo>
                <a:cubicBezTo>
                  <a:pt x="3455" y="15803"/>
                  <a:pt x="3390" y="15760"/>
                  <a:pt x="3347" y="15717"/>
                </a:cubicBezTo>
                <a:cubicBezTo>
                  <a:pt x="3304" y="15674"/>
                  <a:pt x="3262" y="15643"/>
                  <a:pt x="3250" y="15643"/>
                </a:cubicBezTo>
                <a:cubicBezTo>
                  <a:pt x="3240" y="15643"/>
                  <a:pt x="3197" y="15610"/>
                  <a:pt x="3154" y="15567"/>
                </a:cubicBezTo>
                <a:cubicBezTo>
                  <a:pt x="3122" y="15535"/>
                  <a:pt x="3079" y="15503"/>
                  <a:pt x="3057" y="15503"/>
                </a:cubicBezTo>
                <a:cubicBezTo>
                  <a:pt x="3036" y="15503"/>
                  <a:pt x="2950" y="15417"/>
                  <a:pt x="2918" y="15342"/>
                </a:cubicBezTo>
                <a:cubicBezTo>
                  <a:pt x="2907" y="15321"/>
                  <a:pt x="2875" y="15278"/>
                  <a:pt x="2854" y="15257"/>
                </a:cubicBezTo>
                <a:cubicBezTo>
                  <a:pt x="2671" y="15052"/>
                  <a:pt x="2618" y="14999"/>
                  <a:pt x="2585" y="14935"/>
                </a:cubicBezTo>
                <a:cubicBezTo>
                  <a:pt x="2564" y="14902"/>
                  <a:pt x="2532" y="14859"/>
                  <a:pt x="2521" y="14859"/>
                </a:cubicBezTo>
                <a:cubicBezTo>
                  <a:pt x="2500" y="14849"/>
                  <a:pt x="2478" y="14827"/>
                  <a:pt x="2457" y="14806"/>
                </a:cubicBezTo>
                <a:cubicBezTo>
                  <a:pt x="2446" y="14773"/>
                  <a:pt x="2414" y="14742"/>
                  <a:pt x="2392" y="14709"/>
                </a:cubicBezTo>
                <a:cubicBezTo>
                  <a:pt x="2339" y="14645"/>
                  <a:pt x="2178" y="14387"/>
                  <a:pt x="2178" y="14377"/>
                </a:cubicBezTo>
                <a:cubicBezTo>
                  <a:pt x="2178" y="14377"/>
                  <a:pt x="2167" y="14356"/>
                  <a:pt x="2146" y="14334"/>
                </a:cubicBezTo>
                <a:cubicBezTo>
                  <a:pt x="2125" y="14323"/>
                  <a:pt x="2092" y="14270"/>
                  <a:pt x="2070" y="14227"/>
                </a:cubicBezTo>
                <a:cubicBezTo>
                  <a:pt x="2049" y="14184"/>
                  <a:pt x="2017" y="14141"/>
                  <a:pt x="1996" y="14141"/>
                </a:cubicBezTo>
                <a:cubicBezTo>
                  <a:pt x="1963" y="14120"/>
                  <a:pt x="1953" y="14108"/>
                  <a:pt x="1953" y="14065"/>
                </a:cubicBezTo>
                <a:cubicBezTo>
                  <a:pt x="1953" y="14034"/>
                  <a:pt x="1942" y="14001"/>
                  <a:pt x="1931" y="13991"/>
                </a:cubicBezTo>
                <a:cubicBezTo>
                  <a:pt x="1910" y="13980"/>
                  <a:pt x="1867" y="13915"/>
                  <a:pt x="1824" y="13851"/>
                </a:cubicBezTo>
                <a:cubicBezTo>
                  <a:pt x="1792" y="13798"/>
                  <a:pt x="1738" y="13744"/>
                  <a:pt x="1727" y="13733"/>
                </a:cubicBezTo>
                <a:cubicBezTo>
                  <a:pt x="1684" y="13722"/>
                  <a:pt x="1599" y="13583"/>
                  <a:pt x="1610" y="13551"/>
                </a:cubicBezTo>
                <a:cubicBezTo>
                  <a:pt x="1610" y="13529"/>
                  <a:pt x="1588" y="13486"/>
                  <a:pt x="1556" y="13455"/>
                </a:cubicBezTo>
                <a:cubicBezTo>
                  <a:pt x="1491" y="13358"/>
                  <a:pt x="1341" y="13090"/>
                  <a:pt x="1298" y="12950"/>
                </a:cubicBezTo>
                <a:cubicBezTo>
                  <a:pt x="1288" y="12897"/>
                  <a:pt x="1266" y="12854"/>
                  <a:pt x="1255" y="12854"/>
                </a:cubicBezTo>
                <a:cubicBezTo>
                  <a:pt x="1245" y="12854"/>
                  <a:pt x="1245" y="12843"/>
                  <a:pt x="1245" y="12821"/>
                </a:cubicBezTo>
                <a:cubicBezTo>
                  <a:pt x="1245" y="12800"/>
                  <a:pt x="1224" y="12747"/>
                  <a:pt x="1202" y="12714"/>
                </a:cubicBezTo>
                <a:cubicBezTo>
                  <a:pt x="1181" y="12671"/>
                  <a:pt x="1159" y="12639"/>
                  <a:pt x="1169" y="12628"/>
                </a:cubicBezTo>
                <a:cubicBezTo>
                  <a:pt x="1169" y="12618"/>
                  <a:pt x="1169" y="12596"/>
                  <a:pt x="1159" y="12585"/>
                </a:cubicBezTo>
                <a:cubicBezTo>
                  <a:pt x="1148" y="12575"/>
                  <a:pt x="1116" y="12521"/>
                  <a:pt x="1095" y="12468"/>
                </a:cubicBezTo>
                <a:cubicBezTo>
                  <a:pt x="1062" y="12414"/>
                  <a:pt x="1030" y="12360"/>
                  <a:pt x="1019" y="12349"/>
                </a:cubicBezTo>
                <a:cubicBezTo>
                  <a:pt x="1009" y="12339"/>
                  <a:pt x="1009" y="12318"/>
                  <a:pt x="1009" y="12306"/>
                </a:cubicBezTo>
                <a:cubicBezTo>
                  <a:pt x="1009" y="12296"/>
                  <a:pt x="955" y="12167"/>
                  <a:pt x="880" y="12028"/>
                </a:cubicBezTo>
                <a:cubicBezTo>
                  <a:pt x="783" y="11834"/>
                  <a:pt x="752" y="11738"/>
                  <a:pt x="752" y="11695"/>
                </a:cubicBezTo>
                <a:cubicBezTo>
                  <a:pt x="752" y="11653"/>
                  <a:pt x="730" y="11588"/>
                  <a:pt x="687" y="11502"/>
                </a:cubicBezTo>
                <a:cubicBezTo>
                  <a:pt x="633" y="11384"/>
                  <a:pt x="623" y="11362"/>
                  <a:pt x="644" y="11331"/>
                </a:cubicBezTo>
                <a:cubicBezTo>
                  <a:pt x="655" y="11298"/>
                  <a:pt x="644" y="11277"/>
                  <a:pt x="612" y="11191"/>
                </a:cubicBezTo>
                <a:cubicBezTo>
                  <a:pt x="590" y="11138"/>
                  <a:pt x="569" y="11084"/>
                  <a:pt x="569" y="11073"/>
                </a:cubicBezTo>
                <a:cubicBezTo>
                  <a:pt x="569" y="11062"/>
                  <a:pt x="569" y="11052"/>
                  <a:pt x="547" y="11041"/>
                </a:cubicBezTo>
                <a:cubicBezTo>
                  <a:pt x="537" y="11030"/>
                  <a:pt x="537" y="10998"/>
                  <a:pt x="537" y="10933"/>
                </a:cubicBezTo>
                <a:cubicBezTo>
                  <a:pt x="547" y="10869"/>
                  <a:pt x="537" y="10837"/>
                  <a:pt x="526" y="10816"/>
                </a:cubicBezTo>
                <a:cubicBezTo>
                  <a:pt x="473" y="10752"/>
                  <a:pt x="462" y="10719"/>
                  <a:pt x="473" y="10633"/>
                </a:cubicBezTo>
                <a:cubicBezTo>
                  <a:pt x="483" y="10558"/>
                  <a:pt x="483" y="10526"/>
                  <a:pt x="451" y="10451"/>
                </a:cubicBezTo>
                <a:cubicBezTo>
                  <a:pt x="440" y="10408"/>
                  <a:pt x="419" y="10322"/>
                  <a:pt x="419" y="10268"/>
                </a:cubicBezTo>
                <a:cubicBezTo>
                  <a:pt x="419" y="10151"/>
                  <a:pt x="397" y="9947"/>
                  <a:pt x="387" y="9915"/>
                </a:cubicBezTo>
                <a:cubicBezTo>
                  <a:pt x="376" y="9893"/>
                  <a:pt x="376" y="9732"/>
                  <a:pt x="354" y="9057"/>
                </a:cubicBezTo>
                <a:cubicBezTo>
                  <a:pt x="354" y="8895"/>
                  <a:pt x="354" y="8745"/>
                  <a:pt x="365" y="8735"/>
                </a:cubicBezTo>
                <a:cubicBezTo>
                  <a:pt x="376" y="8735"/>
                  <a:pt x="376" y="8692"/>
                  <a:pt x="365" y="8649"/>
                </a:cubicBezTo>
                <a:cubicBezTo>
                  <a:pt x="354" y="8606"/>
                  <a:pt x="354" y="8445"/>
                  <a:pt x="354" y="8284"/>
                </a:cubicBezTo>
                <a:cubicBezTo>
                  <a:pt x="354" y="8037"/>
                  <a:pt x="365" y="7994"/>
                  <a:pt x="387" y="7973"/>
                </a:cubicBezTo>
                <a:cubicBezTo>
                  <a:pt x="408" y="7963"/>
                  <a:pt x="408" y="7930"/>
                  <a:pt x="408" y="7801"/>
                </a:cubicBezTo>
                <a:cubicBezTo>
                  <a:pt x="408" y="7716"/>
                  <a:pt x="419" y="7598"/>
                  <a:pt x="430" y="7534"/>
                </a:cubicBezTo>
                <a:cubicBezTo>
                  <a:pt x="494" y="7276"/>
                  <a:pt x="494" y="7222"/>
                  <a:pt x="516" y="7062"/>
                </a:cubicBezTo>
                <a:cubicBezTo>
                  <a:pt x="516" y="6965"/>
                  <a:pt x="526" y="6772"/>
                  <a:pt x="537" y="6633"/>
                </a:cubicBezTo>
                <a:cubicBezTo>
                  <a:pt x="537" y="6471"/>
                  <a:pt x="547" y="6343"/>
                  <a:pt x="569" y="6300"/>
                </a:cubicBezTo>
                <a:cubicBezTo>
                  <a:pt x="580" y="6257"/>
                  <a:pt x="601" y="6150"/>
                  <a:pt x="623" y="6064"/>
                </a:cubicBezTo>
                <a:cubicBezTo>
                  <a:pt x="644" y="5978"/>
                  <a:pt x="676" y="5860"/>
                  <a:pt x="698" y="5817"/>
                </a:cubicBezTo>
                <a:cubicBezTo>
                  <a:pt x="740" y="5753"/>
                  <a:pt x="740" y="5710"/>
                  <a:pt x="752" y="5592"/>
                </a:cubicBezTo>
                <a:cubicBezTo>
                  <a:pt x="762" y="5442"/>
                  <a:pt x="762" y="5431"/>
                  <a:pt x="805" y="5420"/>
                </a:cubicBezTo>
                <a:cubicBezTo>
                  <a:pt x="837" y="5399"/>
                  <a:pt x="848" y="5377"/>
                  <a:pt x="848" y="5303"/>
                </a:cubicBezTo>
                <a:cubicBezTo>
                  <a:pt x="869" y="5163"/>
                  <a:pt x="891" y="5088"/>
                  <a:pt x="945" y="5013"/>
                </a:cubicBezTo>
                <a:cubicBezTo>
                  <a:pt x="966" y="4981"/>
                  <a:pt x="998" y="4916"/>
                  <a:pt x="998" y="4884"/>
                </a:cubicBezTo>
                <a:cubicBezTo>
                  <a:pt x="1009" y="4841"/>
                  <a:pt x="1019" y="4809"/>
                  <a:pt x="1030" y="4798"/>
                </a:cubicBezTo>
                <a:cubicBezTo>
                  <a:pt x="1030" y="4788"/>
                  <a:pt x="1052" y="4745"/>
                  <a:pt x="1073" y="4691"/>
                </a:cubicBezTo>
                <a:cubicBezTo>
                  <a:pt x="1148" y="4498"/>
                  <a:pt x="1234" y="4326"/>
                  <a:pt x="1266" y="4316"/>
                </a:cubicBezTo>
                <a:cubicBezTo>
                  <a:pt x="1288" y="4305"/>
                  <a:pt x="1309" y="4283"/>
                  <a:pt x="1309" y="4262"/>
                </a:cubicBezTo>
                <a:cubicBezTo>
                  <a:pt x="1320" y="4208"/>
                  <a:pt x="1374" y="4112"/>
                  <a:pt x="1395" y="4080"/>
                </a:cubicBezTo>
                <a:cubicBezTo>
                  <a:pt x="1405" y="4069"/>
                  <a:pt x="1427" y="4015"/>
                  <a:pt x="1438" y="3973"/>
                </a:cubicBezTo>
                <a:cubicBezTo>
                  <a:pt x="1448" y="3918"/>
                  <a:pt x="1470" y="3854"/>
                  <a:pt x="1491" y="3822"/>
                </a:cubicBezTo>
                <a:cubicBezTo>
                  <a:pt x="1534" y="3768"/>
                  <a:pt x="1631" y="3586"/>
                  <a:pt x="1631" y="3565"/>
                </a:cubicBezTo>
                <a:cubicBezTo>
                  <a:pt x="1631" y="3554"/>
                  <a:pt x="1663" y="3511"/>
                  <a:pt x="1706" y="3458"/>
                </a:cubicBezTo>
                <a:cubicBezTo>
                  <a:pt x="1738" y="3415"/>
                  <a:pt x="1770" y="3372"/>
                  <a:pt x="1770" y="3361"/>
                </a:cubicBezTo>
                <a:cubicBezTo>
                  <a:pt x="1770" y="3350"/>
                  <a:pt x="1813" y="3318"/>
                  <a:pt x="1867" y="3286"/>
                </a:cubicBezTo>
                <a:cubicBezTo>
                  <a:pt x="1910" y="3253"/>
                  <a:pt x="1953" y="3222"/>
                  <a:pt x="1953" y="3211"/>
                </a:cubicBezTo>
                <a:cubicBezTo>
                  <a:pt x="1953" y="3189"/>
                  <a:pt x="1963" y="3179"/>
                  <a:pt x="1974" y="3179"/>
                </a:cubicBezTo>
                <a:cubicBezTo>
                  <a:pt x="2006" y="3179"/>
                  <a:pt x="2125" y="3050"/>
                  <a:pt x="2221" y="2921"/>
                </a:cubicBezTo>
                <a:cubicBezTo>
                  <a:pt x="2264" y="2857"/>
                  <a:pt x="2306" y="2803"/>
                  <a:pt x="2318" y="2803"/>
                </a:cubicBezTo>
                <a:cubicBezTo>
                  <a:pt x="2328" y="2803"/>
                  <a:pt x="2361" y="2781"/>
                  <a:pt x="2392" y="2760"/>
                </a:cubicBezTo>
                <a:cubicBezTo>
                  <a:pt x="2425" y="2728"/>
                  <a:pt x="2468" y="2707"/>
                  <a:pt x="2478" y="2707"/>
                </a:cubicBezTo>
                <a:cubicBezTo>
                  <a:pt x="2489" y="2707"/>
                  <a:pt x="2521" y="2685"/>
                  <a:pt x="2542" y="2664"/>
                </a:cubicBezTo>
                <a:cubicBezTo>
                  <a:pt x="2564" y="2631"/>
                  <a:pt x="2628" y="2578"/>
                  <a:pt x="2693" y="2535"/>
                </a:cubicBezTo>
                <a:cubicBezTo>
                  <a:pt x="2747" y="2503"/>
                  <a:pt x="2800" y="2460"/>
                  <a:pt x="2811" y="2449"/>
                </a:cubicBezTo>
                <a:cubicBezTo>
                  <a:pt x="2811" y="2444"/>
                  <a:pt x="2816" y="2441"/>
                  <a:pt x="2823" y="2441"/>
                </a:cubicBezTo>
                <a:cubicBezTo>
                  <a:pt x="2830" y="2441"/>
                  <a:pt x="2838" y="2444"/>
                  <a:pt x="2843" y="2449"/>
                </a:cubicBezTo>
                <a:cubicBezTo>
                  <a:pt x="2854" y="2449"/>
                  <a:pt x="2886" y="2428"/>
                  <a:pt x="2929" y="2395"/>
                </a:cubicBezTo>
                <a:cubicBezTo>
                  <a:pt x="3004" y="2321"/>
                  <a:pt x="3047" y="2299"/>
                  <a:pt x="3176" y="2245"/>
                </a:cubicBezTo>
                <a:cubicBezTo>
                  <a:pt x="3229" y="2224"/>
                  <a:pt x="3272" y="2202"/>
                  <a:pt x="3283" y="2192"/>
                </a:cubicBezTo>
                <a:cubicBezTo>
                  <a:pt x="3293" y="2181"/>
                  <a:pt x="3336" y="2159"/>
                  <a:pt x="3379" y="2149"/>
                </a:cubicBezTo>
                <a:cubicBezTo>
                  <a:pt x="3412" y="2128"/>
                  <a:pt x="3465" y="2095"/>
                  <a:pt x="3497" y="2063"/>
                </a:cubicBezTo>
                <a:cubicBezTo>
                  <a:pt x="3523" y="2037"/>
                  <a:pt x="3557" y="2017"/>
                  <a:pt x="3574" y="2017"/>
                </a:cubicBezTo>
                <a:cubicBezTo>
                  <a:pt x="3578" y="2017"/>
                  <a:pt x="3581" y="2018"/>
                  <a:pt x="3583" y="2020"/>
                </a:cubicBezTo>
                <a:cubicBezTo>
                  <a:pt x="3594" y="2020"/>
                  <a:pt x="3637" y="2009"/>
                  <a:pt x="3669" y="1977"/>
                </a:cubicBezTo>
                <a:cubicBezTo>
                  <a:pt x="3701" y="1956"/>
                  <a:pt x="3765" y="1935"/>
                  <a:pt x="3808" y="1923"/>
                </a:cubicBezTo>
                <a:cubicBezTo>
                  <a:pt x="3862" y="1923"/>
                  <a:pt x="3915" y="1902"/>
                  <a:pt x="3948" y="1870"/>
                </a:cubicBezTo>
                <a:cubicBezTo>
                  <a:pt x="3991" y="1849"/>
                  <a:pt x="4044" y="1827"/>
                  <a:pt x="4108" y="1816"/>
                </a:cubicBezTo>
                <a:cubicBezTo>
                  <a:pt x="4173" y="1816"/>
                  <a:pt x="4237" y="1795"/>
                  <a:pt x="4270" y="1784"/>
                </a:cubicBezTo>
                <a:cubicBezTo>
                  <a:pt x="4291" y="1773"/>
                  <a:pt x="4344" y="1773"/>
                  <a:pt x="4377" y="1773"/>
                </a:cubicBezTo>
                <a:cubicBezTo>
                  <a:pt x="4420" y="1773"/>
                  <a:pt x="4484" y="1763"/>
                  <a:pt x="4527" y="1752"/>
                </a:cubicBezTo>
                <a:cubicBezTo>
                  <a:pt x="4720" y="1687"/>
                  <a:pt x="4935" y="1623"/>
                  <a:pt x="4978" y="1623"/>
                </a:cubicBezTo>
                <a:cubicBezTo>
                  <a:pt x="5031" y="1623"/>
                  <a:pt x="5300" y="1580"/>
                  <a:pt x="5331" y="1559"/>
                </a:cubicBezTo>
                <a:cubicBezTo>
                  <a:pt x="5353" y="1548"/>
                  <a:pt x="5439" y="1537"/>
                  <a:pt x="5524" y="1537"/>
                </a:cubicBezTo>
                <a:cubicBezTo>
                  <a:pt x="5610" y="1527"/>
                  <a:pt x="5707" y="1516"/>
                  <a:pt x="5739" y="1516"/>
                </a:cubicBezTo>
                <a:cubicBezTo>
                  <a:pt x="5760" y="1511"/>
                  <a:pt x="5801" y="1508"/>
                  <a:pt x="5849" y="1508"/>
                </a:cubicBezTo>
                <a:cubicBezTo>
                  <a:pt x="5897" y="1508"/>
                  <a:pt x="5954" y="1511"/>
                  <a:pt x="6007" y="1516"/>
                </a:cubicBezTo>
                <a:cubicBezTo>
                  <a:pt x="6158" y="1516"/>
                  <a:pt x="6211" y="1516"/>
                  <a:pt x="6222" y="1505"/>
                </a:cubicBezTo>
                <a:cubicBezTo>
                  <a:pt x="6240" y="1487"/>
                  <a:pt x="6324" y="1475"/>
                  <a:pt x="6406" y="1475"/>
                </a:cubicBezTo>
                <a:cubicBezTo>
                  <a:pt x="6465" y="1475"/>
                  <a:pt x="6523" y="1481"/>
                  <a:pt x="6554" y="1494"/>
                </a:cubicBezTo>
                <a:cubicBezTo>
                  <a:pt x="6575" y="1500"/>
                  <a:pt x="6592" y="1503"/>
                  <a:pt x="6606" y="1503"/>
                </a:cubicBezTo>
                <a:cubicBezTo>
                  <a:pt x="6621" y="1503"/>
                  <a:pt x="6635" y="1500"/>
                  <a:pt x="6651" y="1494"/>
                </a:cubicBezTo>
                <a:cubicBezTo>
                  <a:pt x="6704" y="1463"/>
                  <a:pt x="6983" y="1441"/>
                  <a:pt x="7337" y="1441"/>
                </a:cubicBezTo>
                <a:cubicBezTo>
                  <a:pt x="7519" y="1430"/>
                  <a:pt x="7670" y="1430"/>
                  <a:pt x="7691" y="1420"/>
                </a:cubicBezTo>
                <a:cubicBezTo>
                  <a:pt x="7698" y="1420"/>
                  <a:pt x="7734" y="1415"/>
                  <a:pt x="7776" y="1415"/>
                </a:cubicBezTo>
                <a:cubicBezTo>
                  <a:pt x="7797" y="1415"/>
                  <a:pt x="7820" y="1416"/>
                  <a:pt x="7841" y="1420"/>
                </a:cubicBezTo>
                <a:cubicBezTo>
                  <a:pt x="7867" y="1422"/>
                  <a:pt x="7888" y="1424"/>
                  <a:pt x="7907" y="1424"/>
                </a:cubicBezTo>
                <a:cubicBezTo>
                  <a:pt x="7958" y="1424"/>
                  <a:pt x="7990" y="1414"/>
                  <a:pt x="8045" y="1398"/>
                </a:cubicBezTo>
                <a:cubicBezTo>
                  <a:pt x="8085" y="1385"/>
                  <a:pt x="8109" y="1375"/>
                  <a:pt x="8126" y="1375"/>
                </a:cubicBezTo>
                <a:cubicBezTo>
                  <a:pt x="8136" y="1375"/>
                  <a:pt x="8145" y="1379"/>
                  <a:pt x="8153" y="1387"/>
                </a:cubicBezTo>
                <a:cubicBezTo>
                  <a:pt x="8162" y="1392"/>
                  <a:pt x="8172" y="1394"/>
                  <a:pt x="8187" y="1394"/>
                </a:cubicBezTo>
                <a:cubicBezTo>
                  <a:pt x="8206" y="1394"/>
                  <a:pt x="8233" y="1389"/>
                  <a:pt x="8270" y="1377"/>
                </a:cubicBezTo>
                <a:cubicBezTo>
                  <a:pt x="8313" y="1355"/>
                  <a:pt x="8356" y="1355"/>
                  <a:pt x="8367" y="1355"/>
                </a:cubicBezTo>
                <a:cubicBezTo>
                  <a:pt x="8373" y="1358"/>
                  <a:pt x="8381" y="1360"/>
                  <a:pt x="8388" y="1360"/>
                </a:cubicBezTo>
                <a:cubicBezTo>
                  <a:pt x="8407" y="1360"/>
                  <a:pt x="8430" y="1352"/>
                  <a:pt x="8453" y="1344"/>
                </a:cubicBezTo>
                <a:cubicBezTo>
                  <a:pt x="8496" y="1323"/>
                  <a:pt x="8549" y="1312"/>
                  <a:pt x="8582" y="1312"/>
                </a:cubicBezTo>
                <a:cubicBezTo>
                  <a:pt x="8613" y="1312"/>
                  <a:pt x="8668" y="1301"/>
                  <a:pt x="8699" y="1291"/>
                </a:cubicBezTo>
                <a:cubicBezTo>
                  <a:pt x="8732" y="1269"/>
                  <a:pt x="8775" y="1269"/>
                  <a:pt x="8861" y="1269"/>
                </a:cubicBezTo>
                <a:cubicBezTo>
                  <a:pt x="8882" y="1272"/>
                  <a:pt x="8902" y="1274"/>
                  <a:pt x="8921" y="1274"/>
                </a:cubicBezTo>
                <a:cubicBezTo>
                  <a:pt x="8967" y="1274"/>
                  <a:pt x="9005" y="1266"/>
                  <a:pt x="9043" y="1258"/>
                </a:cubicBezTo>
                <a:cubicBezTo>
                  <a:pt x="9138" y="1219"/>
                  <a:pt x="9275" y="1197"/>
                  <a:pt x="9413" y="1197"/>
                </a:cubicBezTo>
                <a:cubicBezTo>
                  <a:pt x="9462" y="1197"/>
                  <a:pt x="9510" y="1200"/>
                  <a:pt x="9557" y="1205"/>
                </a:cubicBezTo>
                <a:lnTo>
                  <a:pt x="9750" y="1205"/>
                </a:lnTo>
                <a:cubicBezTo>
                  <a:pt x="9762" y="1194"/>
                  <a:pt x="9890" y="1194"/>
                  <a:pt x="10041" y="1194"/>
                </a:cubicBezTo>
                <a:cubicBezTo>
                  <a:pt x="10101" y="1197"/>
                  <a:pt x="10148" y="1198"/>
                  <a:pt x="10187" y="1198"/>
                </a:cubicBezTo>
                <a:cubicBezTo>
                  <a:pt x="10292" y="1198"/>
                  <a:pt x="10331" y="1188"/>
                  <a:pt x="10394" y="1173"/>
                </a:cubicBezTo>
                <a:cubicBezTo>
                  <a:pt x="10441" y="1155"/>
                  <a:pt x="10469" y="1147"/>
                  <a:pt x="10486" y="1147"/>
                </a:cubicBezTo>
                <a:cubicBezTo>
                  <a:pt x="10500" y="1147"/>
                  <a:pt x="10507" y="1153"/>
                  <a:pt x="10512" y="1162"/>
                </a:cubicBezTo>
                <a:cubicBezTo>
                  <a:pt x="10518" y="1175"/>
                  <a:pt x="10528" y="1180"/>
                  <a:pt x="10561" y="1180"/>
                </a:cubicBezTo>
                <a:cubicBezTo>
                  <a:pt x="10584" y="1180"/>
                  <a:pt x="10619" y="1177"/>
                  <a:pt x="10673" y="1173"/>
                </a:cubicBezTo>
                <a:cubicBezTo>
                  <a:pt x="10775" y="1162"/>
                  <a:pt x="10831" y="1156"/>
                  <a:pt x="10868" y="1156"/>
                </a:cubicBezTo>
                <a:cubicBezTo>
                  <a:pt x="10904" y="1156"/>
                  <a:pt x="10920" y="1162"/>
                  <a:pt x="10942" y="1173"/>
                </a:cubicBezTo>
                <a:cubicBezTo>
                  <a:pt x="10965" y="1188"/>
                  <a:pt x="10994" y="1198"/>
                  <a:pt x="11041" y="1198"/>
                </a:cubicBezTo>
                <a:cubicBezTo>
                  <a:pt x="11059" y="1198"/>
                  <a:pt x="11079" y="1197"/>
                  <a:pt x="11102" y="1194"/>
                </a:cubicBezTo>
                <a:cubicBezTo>
                  <a:pt x="11242" y="1194"/>
                  <a:pt x="11371" y="1227"/>
                  <a:pt x="11478" y="1301"/>
                </a:cubicBezTo>
                <a:cubicBezTo>
                  <a:pt x="11521" y="1323"/>
                  <a:pt x="11617" y="1366"/>
                  <a:pt x="11681" y="1398"/>
                </a:cubicBezTo>
                <a:cubicBezTo>
                  <a:pt x="11746" y="1430"/>
                  <a:pt x="11821" y="1473"/>
                  <a:pt x="11853" y="1494"/>
                </a:cubicBezTo>
                <a:cubicBezTo>
                  <a:pt x="11874" y="1527"/>
                  <a:pt x="11907" y="1537"/>
                  <a:pt x="11928" y="1537"/>
                </a:cubicBezTo>
                <a:cubicBezTo>
                  <a:pt x="11950" y="1537"/>
                  <a:pt x="12100" y="1634"/>
                  <a:pt x="12143" y="1677"/>
                </a:cubicBezTo>
                <a:cubicBezTo>
                  <a:pt x="12153" y="1687"/>
                  <a:pt x="12207" y="1720"/>
                  <a:pt x="12250" y="1741"/>
                </a:cubicBezTo>
                <a:cubicBezTo>
                  <a:pt x="12293" y="1773"/>
                  <a:pt x="12325" y="1795"/>
                  <a:pt x="12325" y="1806"/>
                </a:cubicBezTo>
                <a:cubicBezTo>
                  <a:pt x="12325" y="1827"/>
                  <a:pt x="12346" y="1838"/>
                  <a:pt x="12368" y="1849"/>
                </a:cubicBezTo>
                <a:cubicBezTo>
                  <a:pt x="12389" y="1859"/>
                  <a:pt x="12443" y="1892"/>
                  <a:pt x="12486" y="1935"/>
                </a:cubicBezTo>
                <a:cubicBezTo>
                  <a:pt x="12529" y="1966"/>
                  <a:pt x="12604" y="2020"/>
                  <a:pt x="12658" y="2052"/>
                </a:cubicBezTo>
                <a:cubicBezTo>
                  <a:pt x="12711" y="2085"/>
                  <a:pt x="12765" y="2138"/>
                  <a:pt x="12786" y="2159"/>
                </a:cubicBezTo>
                <a:cubicBezTo>
                  <a:pt x="12861" y="2256"/>
                  <a:pt x="12883" y="2267"/>
                  <a:pt x="12990" y="2331"/>
                </a:cubicBezTo>
                <a:cubicBezTo>
                  <a:pt x="13054" y="2364"/>
                  <a:pt x="13108" y="2395"/>
                  <a:pt x="13108" y="2406"/>
                </a:cubicBezTo>
                <a:cubicBezTo>
                  <a:pt x="13108" y="2406"/>
                  <a:pt x="13130" y="2428"/>
                  <a:pt x="13151" y="2438"/>
                </a:cubicBezTo>
                <a:cubicBezTo>
                  <a:pt x="13183" y="2449"/>
                  <a:pt x="13226" y="2481"/>
                  <a:pt x="13247" y="2514"/>
                </a:cubicBezTo>
                <a:cubicBezTo>
                  <a:pt x="13269" y="2545"/>
                  <a:pt x="13323" y="2600"/>
                  <a:pt x="13366" y="2631"/>
                </a:cubicBezTo>
                <a:cubicBezTo>
                  <a:pt x="13494" y="2728"/>
                  <a:pt x="13891" y="3125"/>
                  <a:pt x="13891" y="3146"/>
                </a:cubicBezTo>
                <a:cubicBezTo>
                  <a:pt x="13891" y="3168"/>
                  <a:pt x="13934" y="3222"/>
                  <a:pt x="13988" y="3286"/>
                </a:cubicBezTo>
                <a:cubicBezTo>
                  <a:pt x="14052" y="3339"/>
                  <a:pt x="14105" y="3415"/>
                  <a:pt x="14116" y="3436"/>
                </a:cubicBezTo>
                <a:cubicBezTo>
                  <a:pt x="14127" y="3458"/>
                  <a:pt x="14148" y="3501"/>
                  <a:pt x="14170" y="3532"/>
                </a:cubicBezTo>
                <a:cubicBezTo>
                  <a:pt x="14191" y="3554"/>
                  <a:pt x="14213" y="3597"/>
                  <a:pt x="14224" y="3618"/>
                </a:cubicBezTo>
                <a:cubicBezTo>
                  <a:pt x="14288" y="3747"/>
                  <a:pt x="14331" y="3811"/>
                  <a:pt x="14384" y="3865"/>
                </a:cubicBezTo>
                <a:cubicBezTo>
                  <a:pt x="14534" y="4004"/>
                  <a:pt x="14567" y="4069"/>
                  <a:pt x="14556" y="4112"/>
                </a:cubicBezTo>
                <a:cubicBezTo>
                  <a:pt x="14556" y="4144"/>
                  <a:pt x="14567" y="4176"/>
                  <a:pt x="14620" y="4240"/>
                </a:cubicBezTo>
                <a:cubicBezTo>
                  <a:pt x="14663" y="4283"/>
                  <a:pt x="14706" y="4348"/>
                  <a:pt x="14727" y="4380"/>
                </a:cubicBezTo>
                <a:cubicBezTo>
                  <a:pt x="14749" y="4412"/>
                  <a:pt x="14813" y="4476"/>
                  <a:pt x="14856" y="4530"/>
                </a:cubicBezTo>
                <a:cubicBezTo>
                  <a:pt x="14910" y="4583"/>
                  <a:pt x="14953" y="4648"/>
                  <a:pt x="14953" y="4669"/>
                </a:cubicBezTo>
                <a:cubicBezTo>
                  <a:pt x="14975" y="4777"/>
                  <a:pt x="14996" y="4831"/>
                  <a:pt x="15028" y="4831"/>
                </a:cubicBezTo>
                <a:cubicBezTo>
                  <a:pt x="15049" y="4841"/>
                  <a:pt x="15103" y="4916"/>
                  <a:pt x="15135" y="5002"/>
                </a:cubicBezTo>
                <a:cubicBezTo>
                  <a:pt x="15146" y="5034"/>
                  <a:pt x="15156" y="5067"/>
                  <a:pt x="15168" y="5088"/>
                </a:cubicBezTo>
                <a:cubicBezTo>
                  <a:pt x="15178" y="5109"/>
                  <a:pt x="15199" y="5163"/>
                  <a:pt x="15211" y="5217"/>
                </a:cubicBezTo>
                <a:cubicBezTo>
                  <a:pt x="15232" y="5270"/>
                  <a:pt x="15275" y="5388"/>
                  <a:pt x="15318" y="5484"/>
                </a:cubicBezTo>
                <a:cubicBezTo>
                  <a:pt x="15361" y="5570"/>
                  <a:pt x="15404" y="5667"/>
                  <a:pt x="15404" y="5689"/>
                </a:cubicBezTo>
                <a:cubicBezTo>
                  <a:pt x="15404" y="5710"/>
                  <a:pt x="15425" y="5775"/>
                  <a:pt x="15447" y="5828"/>
                </a:cubicBezTo>
                <a:cubicBezTo>
                  <a:pt x="15500" y="5925"/>
                  <a:pt x="15511" y="5968"/>
                  <a:pt x="15478" y="5999"/>
                </a:cubicBezTo>
                <a:cubicBezTo>
                  <a:pt x="15468" y="6011"/>
                  <a:pt x="15468" y="6032"/>
                  <a:pt x="15478" y="6064"/>
                </a:cubicBezTo>
                <a:cubicBezTo>
                  <a:pt x="15489" y="6085"/>
                  <a:pt x="15500" y="6161"/>
                  <a:pt x="15511" y="6235"/>
                </a:cubicBezTo>
                <a:cubicBezTo>
                  <a:pt x="15511" y="6300"/>
                  <a:pt x="15521" y="6375"/>
                  <a:pt x="15543" y="6397"/>
                </a:cubicBezTo>
                <a:cubicBezTo>
                  <a:pt x="15554" y="6418"/>
                  <a:pt x="15564" y="6450"/>
                  <a:pt x="15554" y="6482"/>
                </a:cubicBezTo>
                <a:cubicBezTo>
                  <a:pt x="15554" y="6504"/>
                  <a:pt x="15554" y="6547"/>
                  <a:pt x="15575" y="6590"/>
                </a:cubicBezTo>
                <a:cubicBezTo>
                  <a:pt x="15586" y="6621"/>
                  <a:pt x="15597" y="6707"/>
                  <a:pt x="15597" y="6804"/>
                </a:cubicBezTo>
                <a:cubicBezTo>
                  <a:pt x="15607" y="6890"/>
                  <a:pt x="15618" y="6997"/>
                  <a:pt x="15628" y="7040"/>
                </a:cubicBezTo>
                <a:cubicBezTo>
                  <a:pt x="15640" y="7083"/>
                  <a:pt x="15650" y="7169"/>
                  <a:pt x="15650" y="7222"/>
                </a:cubicBezTo>
                <a:cubicBezTo>
                  <a:pt x="15661" y="7383"/>
                  <a:pt x="15693" y="7598"/>
                  <a:pt x="15714" y="7630"/>
                </a:cubicBezTo>
                <a:cubicBezTo>
                  <a:pt x="15725" y="7641"/>
                  <a:pt x="15736" y="7684"/>
                  <a:pt x="15736" y="7727"/>
                </a:cubicBezTo>
                <a:cubicBezTo>
                  <a:pt x="15736" y="7952"/>
                  <a:pt x="15757" y="8209"/>
                  <a:pt x="15779" y="8316"/>
                </a:cubicBezTo>
                <a:cubicBezTo>
                  <a:pt x="15790" y="8392"/>
                  <a:pt x="15790" y="8509"/>
                  <a:pt x="15790" y="8595"/>
                </a:cubicBezTo>
                <a:cubicBezTo>
                  <a:pt x="15790" y="8692"/>
                  <a:pt x="15790" y="8767"/>
                  <a:pt x="15811" y="8810"/>
                </a:cubicBezTo>
                <a:cubicBezTo>
                  <a:pt x="15843" y="8895"/>
                  <a:pt x="15864" y="9024"/>
                  <a:pt x="15854" y="9110"/>
                </a:cubicBezTo>
                <a:cubicBezTo>
                  <a:pt x="15843" y="9228"/>
                  <a:pt x="15854" y="9379"/>
                  <a:pt x="15864" y="9443"/>
                </a:cubicBezTo>
                <a:cubicBezTo>
                  <a:pt x="15876" y="9486"/>
                  <a:pt x="15876" y="9507"/>
                  <a:pt x="15864" y="9518"/>
                </a:cubicBezTo>
                <a:cubicBezTo>
                  <a:pt x="15854" y="9539"/>
                  <a:pt x="15854" y="9560"/>
                  <a:pt x="15864" y="9625"/>
                </a:cubicBezTo>
                <a:cubicBezTo>
                  <a:pt x="15907" y="9808"/>
                  <a:pt x="15918" y="9893"/>
                  <a:pt x="15907" y="9968"/>
                </a:cubicBezTo>
                <a:cubicBezTo>
                  <a:pt x="15897" y="10022"/>
                  <a:pt x="15897" y="10065"/>
                  <a:pt x="15907" y="10097"/>
                </a:cubicBezTo>
                <a:cubicBezTo>
                  <a:pt x="15918" y="10172"/>
                  <a:pt x="15918" y="10322"/>
                  <a:pt x="15897" y="10344"/>
                </a:cubicBezTo>
                <a:cubicBezTo>
                  <a:pt x="15897" y="10354"/>
                  <a:pt x="15886" y="10430"/>
                  <a:pt x="15876" y="10516"/>
                </a:cubicBezTo>
                <a:cubicBezTo>
                  <a:pt x="15876" y="10601"/>
                  <a:pt x="15864" y="10697"/>
                  <a:pt x="15843" y="10730"/>
                </a:cubicBezTo>
                <a:cubicBezTo>
                  <a:pt x="15822" y="10794"/>
                  <a:pt x="15790" y="10891"/>
                  <a:pt x="15779" y="10976"/>
                </a:cubicBezTo>
                <a:cubicBezTo>
                  <a:pt x="15768" y="11084"/>
                  <a:pt x="15714" y="11255"/>
                  <a:pt x="15704" y="11266"/>
                </a:cubicBezTo>
                <a:cubicBezTo>
                  <a:pt x="15693" y="11266"/>
                  <a:pt x="15683" y="11341"/>
                  <a:pt x="15661" y="11427"/>
                </a:cubicBezTo>
                <a:cubicBezTo>
                  <a:pt x="15650" y="11524"/>
                  <a:pt x="15618" y="11631"/>
                  <a:pt x="15575" y="11727"/>
                </a:cubicBezTo>
                <a:cubicBezTo>
                  <a:pt x="15543" y="11803"/>
                  <a:pt x="15511" y="11888"/>
                  <a:pt x="15500" y="11920"/>
                </a:cubicBezTo>
                <a:cubicBezTo>
                  <a:pt x="15500" y="11942"/>
                  <a:pt x="15468" y="12017"/>
                  <a:pt x="15425" y="12092"/>
                </a:cubicBezTo>
                <a:cubicBezTo>
                  <a:pt x="15392" y="12156"/>
                  <a:pt x="15361" y="12221"/>
                  <a:pt x="15361" y="12232"/>
                </a:cubicBezTo>
                <a:cubicBezTo>
                  <a:pt x="15361" y="12242"/>
                  <a:pt x="15361" y="12253"/>
                  <a:pt x="15350" y="12253"/>
                </a:cubicBezTo>
                <a:cubicBezTo>
                  <a:pt x="15339" y="12253"/>
                  <a:pt x="15318" y="12285"/>
                  <a:pt x="15307" y="12318"/>
                </a:cubicBezTo>
                <a:cubicBezTo>
                  <a:pt x="15296" y="12349"/>
                  <a:pt x="15275" y="12382"/>
                  <a:pt x="15264" y="12403"/>
                </a:cubicBezTo>
                <a:cubicBezTo>
                  <a:pt x="15253" y="12414"/>
                  <a:pt x="15232" y="12446"/>
                  <a:pt x="15221" y="12478"/>
                </a:cubicBezTo>
                <a:cubicBezTo>
                  <a:pt x="15211" y="12511"/>
                  <a:pt x="15189" y="12554"/>
                  <a:pt x="15168" y="12585"/>
                </a:cubicBezTo>
                <a:cubicBezTo>
                  <a:pt x="15135" y="12618"/>
                  <a:pt x="15114" y="12682"/>
                  <a:pt x="15092" y="12735"/>
                </a:cubicBezTo>
                <a:cubicBezTo>
                  <a:pt x="15082" y="12790"/>
                  <a:pt x="15060" y="12832"/>
                  <a:pt x="15060" y="12843"/>
                </a:cubicBezTo>
                <a:cubicBezTo>
                  <a:pt x="15049" y="12854"/>
                  <a:pt x="15039" y="12875"/>
                  <a:pt x="15039" y="12886"/>
                </a:cubicBezTo>
                <a:cubicBezTo>
                  <a:pt x="15039" y="12907"/>
                  <a:pt x="15028" y="12940"/>
                  <a:pt x="14996" y="12971"/>
                </a:cubicBezTo>
                <a:cubicBezTo>
                  <a:pt x="14975" y="13004"/>
                  <a:pt x="14963" y="13047"/>
                  <a:pt x="14963" y="13057"/>
                </a:cubicBezTo>
                <a:cubicBezTo>
                  <a:pt x="14963" y="13068"/>
                  <a:pt x="14921" y="13133"/>
                  <a:pt x="14878" y="13207"/>
                </a:cubicBezTo>
                <a:cubicBezTo>
                  <a:pt x="14824" y="13272"/>
                  <a:pt x="14803" y="13336"/>
                  <a:pt x="14803" y="13347"/>
                </a:cubicBezTo>
                <a:cubicBezTo>
                  <a:pt x="14813" y="13358"/>
                  <a:pt x="14782" y="13400"/>
                  <a:pt x="14749" y="13455"/>
                </a:cubicBezTo>
                <a:cubicBezTo>
                  <a:pt x="14717" y="13497"/>
                  <a:pt x="14685" y="13540"/>
                  <a:pt x="14685" y="13562"/>
                </a:cubicBezTo>
                <a:cubicBezTo>
                  <a:pt x="14685" y="13583"/>
                  <a:pt x="14663" y="13626"/>
                  <a:pt x="14642" y="13658"/>
                </a:cubicBezTo>
                <a:cubicBezTo>
                  <a:pt x="14620" y="13679"/>
                  <a:pt x="14599" y="13733"/>
                  <a:pt x="14588" y="13765"/>
                </a:cubicBezTo>
                <a:cubicBezTo>
                  <a:pt x="14577" y="13798"/>
                  <a:pt x="14556" y="13830"/>
                  <a:pt x="14556" y="13830"/>
                </a:cubicBezTo>
                <a:cubicBezTo>
                  <a:pt x="14534" y="13830"/>
                  <a:pt x="14406" y="14012"/>
                  <a:pt x="14320" y="14141"/>
                </a:cubicBezTo>
                <a:cubicBezTo>
                  <a:pt x="14298" y="14162"/>
                  <a:pt x="14255" y="14227"/>
                  <a:pt x="14213" y="14280"/>
                </a:cubicBezTo>
                <a:cubicBezTo>
                  <a:pt x="14170" y="14323"/>
                  <a:pt x="14127" y="14377"/>
                  <a:pt x="14127" y="14377"/>
                </a:cubicBezTo>
                <a:cubicBezTo>
                  <a:pt x="14127" y="14387"/>
                  <a:pt x="14105" y="14409"/>
                  <a:pt x="14074" y="14430"/>
                </a:cubicBezTo>
                <a:cubicBezTo>
                  <a:pt x="14041" y="14441"/>
                  <a:pt x="13988" y="14506"/>
                  <a:pt x="13955" y="14549"/>
                </a:cubicBezTo>
                <a:cubicBezTo>
                  <a:pt x="13912" y="14602"/>
                  <a:pt x="13880" y="14634"/>
                  <a:pt x="13869" y="14634"/>
                </a:cubicBezTo>
                <a:cubicBezTo>
                  <a:pt x="13859" y="14634"/>
                  <a:pt x="13838" y="14656"/>
                  <a:pt x="13826" y="14666"/>
                </a:cubicBezTo>
                <a:cubicBezTo>
                  <a:pt x="13805" y="14677"/>
                  <a:pt x="13773" y="14709"/>
                  <a:pt x="13741" y="14720"/>
                </a:cubicBezTo>
                <a:cubicBezTo>
                  <a:pt x="13698" y="14742"/>
                  <a:pt x="13666" y="14763"/>
                  <a:pt x="13666" y="14763"/>
                </a:cubicBezTo>
                <a:cubicBezTo>
                  <a:pt x="13655" y="14773"/>
                  <a:pt x="13623" y="14795"/>
                  <a:pt x="13590" y="14816"/>
                </a:cubicBezTo>
                <a:cubicBezTo>
                  <a:pt x="13569" y="14827"/>
                  <a:pt x="13526" y="14870"/>
                  <a:pt x="13494" y="14881"/>
                </a:cubicBezTo>
                <a:cubicBezTo>
                  <a:pt x="13451" y="14924"/>
                  <a:pt x="13354" y="14999"/>
                  <a:pt x="13344" y="14999"/>
                </a:cubicBezTo>
                <a:cubicBezTo>
                  <a:pt x="13333" y="14999"/>
                  <a:pt x="13301" y="15021"/>
                  <a:pt x="13258" y="15052"/>
                </a:cubicBezTo>
                <a:cubicBezTo>
                  <a:pt x="13215" y="15085"/>
                  <a:pt x="13151" y="15106"/>
                  <a:pt x="13119" y="15117"/>
                </a:cubicBezTo>
                <a:cubicBezTo>
                  <a:pt x="13087" y="15128"/>
                  <a:pt x="13001" y="15160"/>
                  <a:pt x="12925" y="15202"/>
                </a:cubicBezTo>
                <a:cubicBezTo>
                  <a:pt x="12861" y="15235"/>
                  <a:pt x="12775" y="15278"/>
                  <a:pt x="12744" y="15278"/>
                </a:cubicBezTo>
                <a:cubicBezTo>
                  <a:pt x="12711" y="15288"/>
                  <a:pt x="12658" y="15310"/>
                  <a:pt x="12625" y="15321"/>
                </a:cubicBezTo>
                <a:cubicBezTo>
                  <a:pt x="12602" y="15337"/>
                  <a:pt x="12578" y="15346"/>
                  <a:pt x="12563" y="15346"/>
                </a:cubicBezTo>
                <a:cubicBezTo>
                  <a:pt x="12558" y="15346"/>
                  <a:pt x="12553" y="15345"/>
                  <a:pt x="12550" y="15342"/>
                </a:cubicBezTo>
                <a:cubicBezTo>
                  <a:pt x="12529" y="15342"/>
                  <a:pt x="12508" y="15342"/>
                  <a:pt x="12496" y="15353"/>
                </a:cubicBezTo>
                <a:cubicBezTo>
                  <a:pt x="12475" y="15364"/>
                  <a:pt x="12453" y="15374"/>
                  <a:pt x="12422" y="15374"/>
                </a:cubicBezTo>
                <a:cubicBezTo>
                  <a:pt x="12400" y="15385"/>
                  <a:pt x="12346" y="15407"/>
                  <a:pt x="12293" y="15438"/>
                </a:cubicBezTo>
                <a:cubicBezTo>
                  <a:pt x="12239" y="15474"/>
                  <a:pt x="12193" y="15495"/>
                  <a:pt x="12166" y="15495"/>
                </a:cubicBezTo>
                <a:cubicBezTo>
                  <a:pt x="12161" y="15495"/>
                  <a:pt x="12157" y="15494"/>
                  <a:pt x="12153" y="15493"/>
                </a:cubicBezTo>
                <a:cubicBezTo>
                  <a:pt x="12121" y="15493"/>
                  <a:pt x="12089" y="15503"/>
                  <a:pt x="12024" y="15546"/>
                </a:cubicBezTo>
                <a:cubicBezTo>
                  <a:pt x="11982" y="15567"/>
                  <a:pt x="11928" y="15600"/>
                  <a:pt x="11907" y="15610"/>
                </a:cubicBezTo>
                <a:cubicBezTo>
                  <a:pt x="11896" y="15610"/>
                  <a:pt x="11853" y="15632"/>
                  <a:pt x="11821" y="15653"/>
                </a:cubicBezTo>
                <a:cubicBezTo>
                  <a:pt x="11788" y="15674"/>
                  <a:pt x="11746" y="15696"/>
                  <a:pt x="11735" y="15696"/>
                </a:cubicBezTo>
                <a:cubicBezTo>
                  <a:pt x="11714" y="15696"/>
                  <a:pt x="11692" y="15707"/>
                  <a:pt x="11671" y="15717"/>
                </a:cubicBezTo>
                <a:cubicBezTo>
                  <a:pt x="11663" y="15725"/>
                  <a:pt x="11645" y="15733"/>
                  <a:pt x="11631" y="15733"/>
                </a:cubicBezTo>
                <a:cubicBezTo>
                  <a:pt x="11625" y="15733"/>
                  <a:pt x="11620" y="15731"/>
                  <a:pt x="11617" y="15728"/>
                </a:cubicBezTo>
                <a:cubicBezTo>
                  <a:pt x="11595" y="15728"/>
                  <a:pt x="11574" y="15739"/>
                  <a:pt x="11564" y="15760"/>
                </a:cubicBezTo>
                <a:cubicBezTo>
                  <a:pt x="11542" y="15782"/>
                  <a:pt x="11521" y="15793"/>
                  <a:pt x="11499" y="15793"/>
                </a:cubicBezTo>
                <a:cubicBezTo>
                  <a:pt x="11488" y="15793"/>
                  <a:pt x="11456" y="15803"/>
                  <a:pt x="11445" y="15825"/>
                </a:cubicBezTo>
                <a:cubicBezTo>
                  <a:pt x="11435" y="15836"/>
                  <a:pt x="11392" y="15868"/>
                  <a:pt x="11371" y="15879"/>
                </a:cubicBezTo>
                <a:cubicBezTo>
                  <a:pt x="11338" y="15889"/>
                  <a:pt x="11306" y="15900"/>
                  <a:pt x="11285" y="15922"/>
                </a:cubicBezTo>
                <a:cubicBezTo>
                  <a:pt x="11274" y="15932"/>
                  <a:pt x="11220" y="15953"/>
                  <a:pt x="11166" y="15964"/>
                </a:cubicBezTo>
                <a:cubicBezTo>
                  <a:pt x="11113" y="15975"/>
                  <a:pt x="11049" y="15996"/>
                  <a:pt x="11027" y="16018"/>
                </a:cubicBezTo>
                <a:cubicBezTo>
                  <a:pt x="11008" y="16030"/>
                  <a:pt x="10993" y="16036"/>
                  <a:pt x="10979" y="16036"/>
                </a:cubicBezTo>
                <a:cubicBezTo>
                  <a:pt x="10969" y="16036"/>
                  <a:pt x="10961" y="16033"/>
                  <a:pt x="10952" y="16029"/>
                </a:cubicBezTo>
                <a:cubicBezTo>
                  <a:pt x="10944" y="16021"/>
                  <a:pt x="10936" y="16018"/>
                  <a:pt x="10927" y="16018"/>
                </a:cubicBezTo>
                <a:cubicBezTo>
                  <a:pt x="10910" y="16018"/>
                  <a:pt x="10886" y="16029"/>
                  <a:pt x="10845" y="16050"/>
                </a:cubicBezTo>
                <a:cubicBezTo>
                  <a:pt x="10751" y="16096"/>
                  <a:pt x="10642" y="16127"/>
                  <a:pt x="10594" y="16127"/>
                </a:cubicBezTo>
                <a:cubicBezTo>
                  <a:pt x="10587" y="16127"/>
                  <a:pt x="10581" y="16126"/>
                  <a:pt x="10577" y="16125"/>
                </a:cubicBezTo>
                <a:cubicBezTo>
                  <a:pt x="10570" y="16123"/>
                  <a:pt x="10562" y="16122"/>
                  <a:pt x="10553" y="16122"/>
                </a:cubicBezTo>
                <a:cubicBezTo>
                  <a:pt x="10509" y="16122"/>
                  <a:pt x="10450" y="16143"/>
                  <a:pt x="10405" y="16179"/>
                </a:cubicBezTo>
                <a:cubicBezTo>
                  <a:pt x="10394" y="16189"/>
                  <a:pt x="10341" y="16200"/>
                  <a:pt x="10255" y="16200"/>
                </a:cubicBezTo>
                <a:cubicBezTo>
                  <a:pt x="10191" y="16211"/>
                  <a:pt x="10051" y="16222"/>
                  <a:pt x="9955" y="16243"/>
                </a:cubicBezTo>
                <a:cubicBezTo>
                  <a:pt x="9812" y="16272"/>
                  <a:pt x="9617" y="16291"/>
                  <a:pt x="9496" y="16291"/>
                </a:cubicBezTo>
                <a:cubicBezTo>
                  <a:pt x="9435" y="16291"/>
                  <a:pt x="9393" y="16286"/>
                  <a:pt x="9386" y="16275"/>
                </a:cubicBezTo>
                <a:cubicBezTo>
                  <a:pt x="9375" y="16270"/>
                  <a:pt x="9364" y="16267"/>
                  <a:pt x="9350" y="16267"/>
                </a:cubicBezTo>
                <a:cubicBezTo>
                  <a:pt x="9335" y="16267"/>
                  <a:pt x="9316" y="16270"/>
                  <a:pt x="9290" y="16275"/>
                </a:cubicBezTo>
                <a:cubicBezTo>
                  <a:pt x="9257" y="16286"/>
                  <a:pt x="9236" y="16291"/>
                  <a:pt x="9220" y="16291"/>
                </a:cubicBezTo>
                <a:cubicBezTo>
                  <a:pt x="9204" y="16291"/>
                  <a:pt x="9193" y="16286"/>
                  <a:pt x="9182" y="16275"/>
                </a:cubicBezTo>
                <a:cubicBezTo>
                  <a:pt x="9177" y="16270"/>
                  <a:pt x="9166" y="16267"/>
                  <a:pt x="9150" y="16267"/>
                </a:cubicBezTo>
                <a:cubicBezTo>
                  <a:pt x="9134" y="16267"/>
                  <a:pt x="9112" y="16270"/>
                  <a:pt x="9085" y="16275"/>
                </a:cubicBezTo>
                <a:cubicBezTo>
                  <a:pt x="9048" y="16286"/>
                  <a:pt x="9021" y="16291"/>
                  <a:pt x="8994" y="16291"/>
                </a:cubicBezTo>
                <a:cubicBezTo>
                  <a:pt x="8968" y="16291"/>
                  <a:pt x="8941" y="16286"/>
                  <a:pt x="8904" y="16275"/>
                </a:cubicBezTo>
                <a:cubicBezTo>
                  <a:pt x="8861" y="16254"/>
                  <a:pt x="8732" y="16243"/>
                  <a:pt x="8625" y="16232"/>
                </a:cubicBezTo>
                <a:cubicBezTo>
                  <a:pt x="8517" y="16222"/>
                  <a:pt x="8410" y="16200"/>
                  <a:pt x="8389" y="16200"/>
                </a:cubicBezTo>
                <a:cubicBezTo>
                  <a:pt x="8378" y="16189"/>
                  <a:pt x="8324" y="16189"/>
                  <a:pt x="8281" y="16189"/>
                </a:cubicBezTo>
                <a:cubicBezTo>
                  <a:pt x="8251" y="16197"/>
                  <a:pt x="8226" y="16205"/>
                  <a:pt x="8210" y="16205"/>
                </a:cubicBezTo>
                <a:cubicBezTo>
                  <a:pt x="8203" y="16205"/>
                  <a:pt x="8199" y="16203"/>
                  <a:pt x="8196" y="16200"/>
                </a:cubicBezTo>
                <a:cubicBezTo>
                  <a:pt x="8189" y="16187"/>
                  <a:pt x="8057" y="16178"/>
                  <a:pt x="7944" y="16178"/>
                </a:cubicBezTo>
                <a:cubicBezTo>
                  <a:pt x="7875" y="16178"/>
                  <a:pt x="7812" y="16181"/>
                  <a:pt x="7788" y="16189"/>
                </a:cubicBezTo>
                <a:cubicBezTo>
                  <a:pt x="7761" y="16195"/>
                  <a:pt x="7740" y="16198"/>
                  <a:pt x="7723" y="16198"/>
                </a:cubicBezTo>
                <a:cubicBezTo>
                  <a:pt x="7707" y="16198"/>
                  <a:pt x="7697" y="16195"/>
                  <a:pt x="7691" y="16189"/>
                </a:cubicBezTo>
                <a:cubicBezTo>
                  <a:pt x="7676" y="16182"/>
                  <a:pt x="7597" y="16174"/>
                  <a:pt x="7491" y="16174"/>
                </a:cubicBezTo>
                <a:cubicBezTo>
                  <a:pt x="7447" y="16174"/>
                  <a:pt x="7398" y="16176"/>
                  <a:pt x="7348" y="16179"/>
                </a:cubicBezTo>
                <a:cubicBezTo>
                  <a:pt x="7069" y="16179"/>
                  <a:pt x="7026" y="16179"/>
                  <a:pt x="7016" y="16146"/>
                </a:cubicBezTo>
                <a:cubicBezTo>
                  <a:pt x="6994" y="16136"/>
                  <a:pt x="6962" y="16125"/>
                  <a:pt x="6866" y="16125"/>
                </a:cubicBezTo>
                <a:cubicBezTo>
                  <a:pt x="6672" y="16125"/>
                  <a:pt x="6501" y="16103"/>
                  <a:pt x="6415" y="16061"/>
                </a:cubicBezTo>
                <a:cubicBezTo>
                  <a:pt x="6372" y="16050"/>
                  <a:pt x="6308" y="16029"/>
                  <a:pt x="6265" y="16029"/>
                </a:cubicBezTo>
                <a:cubicBezTo>
                  <a:pt x="6189" y="16018"/>
                  <a:pt x="6007" y="15932"/>
                  <a:pt x="5943" y="15879"/>
                </a:cubicBezTo>
                <a:cubicBezTo>
                  <a:pt x="5922" y="15857"/>
                  <a:pt x="5868" y="15825"/>
                  <a:pt x="5814" y="15814"/>
                </a:cubicBezTo>
                <a:cubicBezTo>
                  <a:pt x="5771" y="15793"/>
                  <a:pt x="5707" y="15760"/>
                  <a:pt x="5674" y="15739"/>
                </a:cubicBezTo>
                <a:cubicBezTo>
                  <a:pt x="5643" y="15717"/>
                  <a:pt x="5600" y="15696"/>
                  <a:pt x="5567" y="15674"/>
                </a:cubicBezTo>
                <a:cubicBezTo>
                  <a:pt x="5546" y="15664"/>
                  <a:pt x="5481" y="15610"/>
                  <a:pt x="5417" y="15557"/>
                </a:cubicBezTo>
                <a:cubicBezTo>
                  <a:pt x="5331" y="15481"/>
                  <a:pt x="5288" y="15450"/>
                  <a:pt x="5235" y="15450"/>
                </a:cubicBezTo>
                <a:cubicBezTo>
                  <a:pt x="5203" y="15438"/>
                  <a:pt x="5171" y="15428"/>
                  <a:pt x="5160" y="15407"/>
                </a:cubicBezTo>
                <a:cubicBezTo>
                  <a:pt x="5160" y="15396"/>
                  <a:pt x="5095" y="15364"/>
                  <a:pt x="5031" y="15331"/>
                </a:cubicBezTo>
                <a:cubicBezTo>
                  <a:pt x="4945" y="15288"/>
                  <a:pt x="4913" y="15267"/>
                  <a:pt x="4913" y="15245"/>
                </a:cubicBezTo>
                <a:cubicBezTo>
                  <a:pt x="4913" y="15202"/>
                  <a:pt x="4892" y="15192"/>
                  <a:pt x="4785" y="15149"/>
                </a:cubicBezTo>
                <a:cubicBezTo>
                  <a:pt x="4731" y="15128"/>
                  <a:pt x="4677" y="15085"/>
                  <a:pt x="4656" y="15063"/>
                </a:cubicBezTo>
                <a:cubicBezTo>
                  <a:pt x="4634" y="15042"/>
                  <a:pt x="4559" y="14999"/>
                  <a:pt x="4473" y="14956"/>
                </a:cubicBezTo>
                <a:cubicBezTo>
                  <a:pt x="4377" y="14902"/>
                  <a:pt x="4291" y="14849"/>
                  <a:pt x="4248" y="14806"/>
                </a:cubicBezTo>
                <a:cubicBezTo>
                  <a:pt x="4216" y="14773"/>
                  <a:pt x="4163" y="14731"/>
                  <a:pt x="4130" y="14731"/>
                </a:cubicBezTo>
                <a:cubicBezTo>
                  <a:pt x="4108" y="14720"/>
                  <a:pt x="4055" y="14688"/>
                  <a:pt x="4012" y="14645"/>
                </a:cubicBezTo>
                <a:cubicBezTo>
                  <a:pt x="3927" y="14580"/>
                  <a:pt x="3862" y="14537"/>
                  <a:pt x="3798" y="14516"/>
                </a:cubicBezTo>
                <a:cubicBezTo>
                  <a:pt x="3787" y="14516"/>
                  <a:pt x="3776" y="14506"/>
                  <a:pt x="3776" y="14495"/>
                </a:cubicBezTo>
                <a:cubicBezTo>
                  <a:pt x="3776" y="14441"/>
                  <a:pt x="3401" y="14087"/>
                  <a:pt x="3347" y="14087"/>
                </a:cubicBezTo>
                <a:cubicBezTo>
                  <a:pt x="3336" y="14087"/>
                  <a:pt x="3336" y="14077"/>
                  <a:pt x="3336" y="14055"/>
                </a:cubicBezTo>
                <a:cubicBezTo>
                  <a:pt x="3336" y="14023"/>
                  <a:pt x="3240" y="13926"/>
                  <a:pt x="3207" y="13926"/>
                </a:cubicBezTo>
                <a:cubicBezTo>
                  <a:pt x="3197" y="13926"/>
                  <a:pt x="3176" y="13905"/>
                  <a:pt x="3165" y="13884"/>
                </a:cubicBezTo>
                <a:cubicBezTo>
                  <a:pt x="3145" y="13844"/>
                  <a:pt x="3078" y="13775"/>
                  <a:pt x="3069" y="13775"/>
                </a:cubicBezTo>
                <a:cubicBezTo>
                  <a:pt x="3069" y="13775"/>
                  <a:pt x="3068" y="13776"/>
                  <a:pt x="3068" y="13776"/>
                </a:cubicBezTo>
                <a:cubicBezTo>
                  <a:pt x="3067" y="13779"/>
                  <a:pt x="3065" y="13780"/>
                  <a:pt x="3062" y="13780"/>
                </a:cubicBezTo>
                <a:cubicBezTo>
                  <a:pt x="3043" y="13780"/>
                  <a:pt x="2992" y="13717"/>
                  <a:pt x="2907" y="13605"/>
                </a:cubicBezTo>
                <a:cubicBezTo>
                  <a:pt x="2843" y="13519"/>
                  <a:pt x="2778" y="13433"/>
                  <a:pt x="2757" y="13422"/>
                </a:cubicBezTo>
                <a:cubicBezTo>
                  <a:pt x="2704" y="13390"/>
                  <a:pt x="2575" y="13207"/>
                  <a:pt x="2564" y="13143"/>
                </a:cubicBezTo>
                <a:cubicBezTo>
                  <a:pt x="2554" y="13122"/>
                  <a:pt x="2532" y="13090"/>
                  <a:pt x="2511" y="13068"/>
                </a:cubicBezTo>
                <a:cubicBezTo>
                  <a:pt x="2478" y="13025"/>
                  <a:pt x="2318" y="12778"/>
                  <a:pt x="2285" y="12714"/>
                </a:cubicBezTo>
                <a:cubicBezTo>
                  <a:pt x="2275" y="12693"/>
                  <a:pt x="2253" y="12671"/>
                  <a:pt x="2242" y="12671"/>
                </a:cubicBezTo>
                <a:cubicBezTo>
                  <a:pt x="2221" y="12671"/>
                  <a:pt x="2189" y="12628"/>
                  <a:pt x="2167" y="12575"/>
                </a:cubicBezTo>
                <a:cubicBezTo>
                  <a:pt x="2135" y="12511"/>
                  <a:pt x="2103" y="12457"/>
                  <a:pt x="2082" y="12446"/>
                </a:cubicBezTo>
                <a:cubicBezTo>
                  <a:pt x="2070" y="12435"/>
                  <a:pt x="2049" y="12403"/>
                  <a:pt x="2039" y="12371"/>
                </a:cubicBezTo>
                <a:cubicBezTo>
                  <a:pt x="2039" y="12349"/>
                  <a:pt x="2006" y="12285"/>
                  <a:pt x="1974" y="12242"/>
                </a:cubicBezTo>
                <a:cubicBezTo>
                  <a:pt x="1942" y="12199"/>
                  <a:pt x="1920" y="12156"/>
                  <a:pt x="1920" y="12146"/>
                </a:cubicBezTo>
                <a:cubicBezTo>
                  <a:pt x="1920" y="12103"/>
                  <a:pt x="1792" y="11727"/>
                  <a:pt x="1760" y="11674"/>
                </a:cubicBezTo>
                <a:cubicBezTo>
                  <a:pt x="1738" y="11641"/>
                  <a:pt x="1727" y="11598"/>
                  <a:pt x="1727" y="11567"/>
                </a:cubicBezTo>
                <a:cubicBezTo>
                  <a:pt x="1727" y="11502"/>
                  <a:pt x="1641" y="11255"/>
                  <a:pt x="1599" y="11191"/>
                </a:cubicBezTo>
                <a:cubicBezTo>
                  <a:pt x="1567" y="11159"/>
                  <a:pt x="1556" y="11116"/>
                  <a:pt x="1556" y="11062"/>
                </a:cubicBezTo>
                <a:cubicBezTo>
                  <a:pt x="1556" y="11019"/>
                  <a:pt x="1545" y="10966"/>
                  <a:pt x="1534" y="10945"/>
                </a:cubicBezTo>
                <a:cubicBezTo>
                  <a:pt x="1524" y="10912"/>
                  <a:pt x="1502" y="10859"/>
                  <a:pt x="1502" y="10816"/>
                </a:cubicBezTo>
                <a:cubicBezTo>
                  <a:pt x="1502" y="10773"/>
                  <a:pt x="1491" y="10730"/>
                  <a:pt x="1481" y="10709"/>
                </a:cubicBezTo>
                <a:cubicBezTo>
                  <a:pt x="1460" y="10697"/>
                  <a:pt x="1448" y="10676"/>
                  <a:pt x="1448" y="10666"/>
                </a:cubicBezTo>
                <a:cubicBezTo>
                  <a:pt x="1448" y="10655"/>
                  <a:pt x="1427" y="10590"/>
                  <a:pt x="1405" y="10526"/>
                </a:cubicBezTo>
                <a:cubicBezTo>
                  <a:pt x="1374" y="10461"/>
                  <a:pt x="1352" y="10376"/>
                  <a:pt x="1352" y="10344"/>
                </a:cubicBezTo>
                <a:cubicBezTo>
                  <a:pt x="1352" y="10301"/>
                  <a:pt x="1352" y="10204"/>
                  <a:pt x="1341" y="10129"/>
                </a:cubicBezTo>
                <a:cubicBezTo>
                  <a:pt x="1298" y="9775"/>
                  <a:pt x="1266" y="9174"/>
                  <a:pt x="1298" y="9100"/>
                </a:cubicBezTo>
                <a:cubicBezTo>
                  <a:pt x="1309" y="9078"/>
                  <a:pt x="1298" y="9014"/>
                  <a:pt x="1288" y="8949"/>
                </a:cubicBezTo>
                <a:cubicBezTo>
                  <a:pt x="1277" y="8874"/>
                  <a:pt x="1277" y="8767"/>
                  <a:pt x="1288" y="8692"/>
                </a:cubicBezTo>
                <a:cubicBezTo>
                  <a:pt x="1288" y="8617"/>
                  <a:pt x="1298" y="8478"/>
                  <a:pt x="1298" y="8381"/>
                </a:cubicBezTo>
                <a:cubicBezTo>
                  <a:pt x="1298" y="8284"/>
                  <a:pt x="1298" y="8199"/>
                  <a:pt x="1309" y="8199"/>
                </a:cubicBezTo>
                <a:cubicBezTo>
                  <a:pt x="1320" y="8199"/>
                  <a:pt x="1320" y="8145"/>
                  <a:pt x="1320" y="8080"/>
                </a:cubicBezTo>
                <a:cubicBezTo>
                  <a:pt x="1309" y="7994"/>
                  <a:pt x="1309" y="7930"/>
                  <a:pt x="1331" y="7855"/>
                </a:cubicBezTo>
                <a:cubicBezTo>
                  <a:pt x="1352" y="7780"/>
                  <a:pt x="1352" y="7758"/>
                  <a:pt x="1341" y="7737"/>
                </a:cubicBezTo>
                <a:cubicBezTo>
                  <a:pt x="1309" y="7705"/>
                  <a:pt x="1309" y="7405"/>
                  <a:pt x="1341" y="7372"/>
                </a:cubicBezTo>
                <a:cubicBezTo>
                  <a:pt x="1363" y="7351"/>
                  <a:pt x="1374" y="7298"/>
                  <a:pt x="1374" y="7201"/>
                </a:cubicBezTo>
                <a:cubicBezTo>
                  <a:pt x="1384" y="7008"/>
                  <a:pt x="1427" y="6729"/>
                  <a:pt x="1460" y="6664"/>
                </a:cubicBezTo>
                <a:cubicBezTo>
                  <a:pt x="1481" y="6633"/>
                  <a:pt x="1491" y="6579"/>
                  <a:pt x="1491" y="6482"/>
                </a:cubicBezTo>
                <a:cubicBezTo>
                  <a:pt x="1491" y="6364"/>
                  <a:pt x="1491" y="6354"/>
                  <a:pt x="1534" y="6289"/>
                </a:cubicBezTo>
                <a:cubicBezTo>
                  <a:pt x="1577" y="6235"/>
                  <a:pt x="1577" y="6214"/>
                  <a:pt x="1577" y="6161"/>
                </a:cubicBezTo>
                <a:cubicBezTo>
                  <a:pt x="1567" y="6118"/>
                  <a:pt x="1567" y="6096"/>
                  <a:pt x="1588" y="6096"/>
                </a:cubicBezTo>
                <a:cubicBezTo>
                  <a:pt x="1599" y="6085"/>
                  <a:pt x="1620" y="6064"/>
                  <a:pt x="1620" y="6032"/>
                </a:cubicBezTo>
                <a:cubicBezTo>
                  <a:pt x="1631" y="5999"/>
                  <a:pt x="1663" y="5925"/>
                  <a:pt x="1706" y="5860"/>
                </a:cubicBezTo>
                <a:cubicBezTo>
                  <a:pt x="1738" y="5796"/>
                  <a:pt x="1770" y="5720"/>
                  <a:pt x="1770" y="5699"/>
                </a:cubicBezTo>
                <a:cubicBezTo>
                  <a:pt x="1770" y="5678"/>
                  <a:pt x="1803" y="5613"/>
                  <a:pt x="1834" y="5560"/>
                </a:cubicBezTo>
                <a:cubicBezTo>
                  <a:pt x="1867" y="5506"/>
                  <a:pt x="1889" y="5442"/>
                  <a:pt x="1889" y="5431"/>
                </a:cubicBezTo>
                <a:cubicBezTo>
                  <a:pt x="1877" y="5410"/>
                  <a:pt x="1889" y="5388"/>
                  <a:pt x="1899" y="5377"/>
                </a:cubicBezTo>
                <a:cubicBezTo>
                  <a:pt x="1910" y="5367"/>
                  <a:pt x="1931" y="5313"/>
                  <a:pt x="1942" y="5238"/>
                </a:cubicBezTo>
                <a:cubicBezTo>
                  <a:pt x="1953" y="5174"/>
                  <a:pt x="1985" y="5077"/>
                  <a:pt x="2017" y="5024"/>
                </a:cubicBezTo>
                <a:cubicBezTo>
                  <a:pt x="2049" y="4970"/>
                  <a:pt x="2070" y="4905"/>
                  <a:pt x="2070" y="4895"/>
                </a:cubicBezTo>
                <a:cubicBezTo>
                  <a:pt x="2070" y="4874"/>
                  <a:pt x="2092" y="4831"/>
                  <a:pt x="2113" y="4798"/>
                </a:cubicBezTo>
                <a:cubicBezTo>
                  <a:pt x="2135" y="4755"/>
                  <a:pt x="2146" y="4712"/>
                  <a:pt x="2146" y="4691"/>
                </a:cubicBezTo>
                <a:cubicBezTo>
                  <a:pt x="2135" y="4669"/>
                  <a:pt x="2167" y="4583"/>
                  <a:pt x="2242" y="4455"/>
                </a:cubicBezTo>
                <a:cubicBezTo>
                  <a:pt x="2382" y="4176"/>
                  <a:pt x="2414" y="4133"/>
                  <a:pt x="2414" y="4112"/>
                </a:cubicBezTo>
                <a:cubicBezTo>
                  <a:pt x="2414" y="4101"/>
                  <a:pt x="2446" y="4069"/>
                  <a:pt x="2478" y="4037"/>
                </a:cubicBezTo>
                <a:cubicBezTo>
                  <a:pt x="2521" y="4004"/>
                  <a:pt x="2585" y="3930"/>
                  <a:pt x="2628" y="3865"/>
                </a:cubicBezTo>
                <a:cubicBezTo>
                  <a:pt x="2671" y="3801"/>
                  <a:pt x="2714" y="3747"/>
                  <a:pt x="2735" y="3737"/>
                </a:cubicBezTo>
                <a:cubicBezTo>
                  <a:pt x="2757" y="3725"/>
                  <a:pt x="2800" y="3704"/>
                  <a:pt x="2832" y="3672"/>
                </a:cubicBezTo>
                <a:cubicBezTo>
                  <a:pt x="2864" y="3651"/>
                  <a:pt x="2940" y="3608"/>
                  <a:pt x="3004" y="3586"/>
                </a:cubicBezTo>
                <a:cubicBezTo>
                  <a:pt x="3068" y="3554"/>
                  <a:pt x="3133" y="3522"/>
                  <a:pt x="3154" y="3501"/>
                </a:cubicBezTo>
                <a:cubicBezTo>
                  <a:pt x="3165" y="3489"/>
                  <a:pt x="3207" y="3468"/>
                  <a:pt x="3229" y="3458"/>
                </a:cubicBezTo>
                <a:cubicBezTo>
                  <a:pt x="3262" y="3446"/>
                  <a:pt x="3336" y="3404"/>
                  <a:pt x="3401" y="3361"/>
                </a:cubicBezTo>
                <a:cubicBezTo>
                  <a:pt x="3497" y="3286"/>
                  <a:pt x="3529" y="3275"/>
                  <a:pt x="3626" y="3265"/>
                </a:cubicBezTo>
                <a:cubicBezTo>
                  <a:pt x="3679" y="3265"/>
                  <a:pt x="3744" y="3253"/>
                  <a:pt x="3755" y="3243"/>
                </a:cubicBezTo>
                <a:cubicBezTo>
                  <a:pt x="3755" y="3222"/>
                  <a:pt x="3808" y="3211"/>
                  <a:pt x="3851" y="3211"/>
                </a:cubicBezTo>
                <a:cubicBezTo>
                  <a:pt x="3915" y="3200"/>
                  <a:pt x="3980" y="3179"/>
                  <a:pt x="4055" y="3146"/>
                </a:cubicBezTo>
                <a:cubicBezTo>
                  <a:pt x="4117" y="3111"/>
                  <a:pt x="4171" y="3090"/>
                  <a:pt x="4195" y="3090"/>
                </a:cubicBezTo>
                <a:cubicBezTo>
                  <a:pt x="4200" y="3090"/>
                  <a:pt x="4203" y="3091"/>
                  <a:pt x="4205" y="3093"/>
                </a:cubicBezTo>
                <a:cubicBezTo>
                  <a:pt x="4208" y="3094"/>
                  <a:pt x="4211" y="3094"/>
                  <a:pt x="4214" y="3094"/>
                </a:cubicBezTo>
                <a:cubicBezTo>
                  <a:pt x="4257" y="3094"/>
                  <a:pt x="4383" y="3034"/>
                  <a:pt x="4463" y="2975"/>
                </a:cubicBezTo>
                <a:cubicBezTo>
                  <a:pt x="4506" y="2932"/>
                  <a:pt x="4538" y="2921"/>
                  <a:pt x="4592" y="2921"/>
                </a:cubicBezTo>
                <a:cubicBezTo>
                  <a:pt x="4634" y="2921"/>
                  <a:pt x="4666" y="2910"/>
                  <a:pt x="4720" y="2878"/>
                </a:cubicBezTo>
                <a:cubicBezTo>
                  <a:pt x="4752" y="2857"/>
                  <a:pt x="4828" y="2814"/>
                  <a:pt x="4870" y="2793"/>
                </a:cubicBezTo>
                <a:cubicBezTo>
                  <a:pt x="4913" y="2771"/>
                  <a:pt x="4967" y="2750"/>
                  <a:pt x="4988" y="2728"/>
                </a:cubicBezTo>
                <a:cubicBezTo>
                  <a:pt x="5021" y="2707"/>
                  <a:pt x="5042" y="2696"/>
                  <a:pt x="5064" y="2696"/>
                </a:cubicBezTo>
                <a:cubicBezTo>
                  <a:pt x="5065" y="2697"/>
                  <a:pt x="5068" y="2697"/>
                  <a:pt x="5072" y="2697"/>
                </a:cubicBezTo>
                <a:cubicBezTo>
                  <a:pt x="5106" y="2697"/>
                  <a:pt x="5206" y="2650"/>
                  <a:pt x="5235" y="2621"/>
                </a:cubicBezTo>
                <a:cubicBezTo>
                  <a:pt x="5267" y="2588"/>
                  <a:pt x="5428" y="2535"/>
                  <a:pt x="5546" y="2524"/>
                </a:cubicBezTo>
                <a:cubicBezTo>
                  <a:pt x="5610" y="2514"/>
                  <a:pt x="5664" y="2503"/>
                  <a:pt x="5686" y="2481"/>
                </a:cubicBezTo>
                <a:cubicBezTo>
                  <a:pt x="5712" y="2454"/>
                  <a:pt x="5914" y="2412"/>
                  <a:pt x="6035" y="2412"/>
                </a:cubicBezTo>
                <a:cubicBezTo>
                  <a:pt x="6058" y="2412"/>
                  <a:pt x="6078" y="2413"/>
                  <a:pt x="6093" y="2417"/>
                </a:cubicBezTo>
                <a:cubicBezTo>
                  <a:pt x="6158" y="2417"/>
                  <a:pt x="6179" y="2417"/>
                  <a:pt x="6201" y="2395"/>
                </a:cubicBezTo>
                <a:cubicBezTo>
                  <a:pt x="6216" y="2380"/>
                  <a:pt x="6232" y="2370"/>
                  <a:pt x="6273" y="2370"/>
                </a:cubicBezTo>
                <a:cubicBezTo>
                  <a:pt x="6288" y="2370"/>
                  <a:pt x="6306" y="2371"/>
                  <a:pt x="6329" y="2374"/>
                </a:cubicBezTo>
                <a:cubicBezTo>
                  <a:pt x="6365" y="2379"/>
                  <a:pt x="6392" y="2381"/>
                  <a:pt x="6412" y="2381"/>
                </a:cubicBezTo>
                <a:cubicBezTo>
                  <a:pt x="6440" y="2381"/>
                  <a:pt x="6456" y="2376"/>
                  <a:pt x="6468" y="2364"/>
                </a:cubicBezTo>
                <a:cubicBezTo>
                  <a:pt x="6481" y="2351"/>
                  <a:pt x="6494" y="2346"/>
                  <a:pt x="6524" y="2346"/>
                </a:cubicBezTo>
                <a:cubicBezTo>
                  <a:pt x="6545" y="2346"/>
                  <a:pt x="6575" y="2348"/>
                  <a:pt x="6618" y="2352"/>
                </a:cubicBezTo>
                <a:cubicBezTo>
                  <a:pt x="6691" y="2363"/>
                  <a:pt x="6760" y="2368"/>
                  <a:pt x="6825" y="2368"/>
                </a:cubicBezTo>
                <a:cubicBezTo>
                  <a:pt x="6960" y="2368"/>
                  <a:pt x="7072" y="2346"/>
                  <a:pt x="7144" y="2310"/>
                </a:cubicBezTo>
                <a:cubicBezTo>
                  <a:pt x="7158" y="2301"/>
                  <a:pt x="7167" y="2297"/>
                  <a:pt x="7175" y="2297"/>
                </a:cubicBezTo>
                <a:cubicBezTo>
                  <a:pt x="7185" y="2297"/>
                  <a:pt x="7192" y="2304"/>
                  <a:pt x="7198" y="2310"/>
                </a:cubicBezTo>
                <a:cubicBezTo>
                  <a:pt x="7203" y="2326"/>
                  <a:pt x="7209" y="2334"/>
                  <a:pt x="7223" y="2334"/>
                </a:cubicBezTo>
                <a:cubicBezTo>
                  <a:pt x="7238" y="2334"/>
                  <a:pt x="7262" y="2326"/>
                  <a:pt x="7305" y="2310"/>
                </a:cubicBezTo>
                <a:cubicBezTo>
                  <a:pt x="7369" y="2299"/>
                  <a:pt x="7476" y="2278"/>
                  <a:pt x="7584" y="2278"/>
                </a:cubicBezTo>
                <a:cubicBezTo>
                  <a:pt x="7691" y="2278"/>
                  <a:pt x="7841" y="2267"/>
                  <a:pt x="7917" y="2256"/>
                </a:cubicBezTo>
                <a:cubicBezTo>
                  <a:pt x="7974" y="2256"/>
                  <a:pt x="8064" y="2251"/>
                  <a:pt x="8153" y="2251"/>
                </a:cubicBezTo>
                <a:cubicBezTo>
                  <a:pt x="8198" y="2251"/>
                  <a:pt x="8242" y="2253"/>
                  <a:pt x="8281" y="2256"/>
                </a:cubicBezTo>
                <a:cubicBezTo>
                  <a:pt x="8420" y="2256"/>
                  <a:pt x="8506" y="2245"/>
                  <a:pt x="8539" y="2235"/>
                </a:cubicBezTo>
                <a:cubicBezTo>
                  <a:pt x="8552" y="2230"/>
                  <a:pt x="8562" y="2227"/>
                  <a:pt x="8570" y="2227"/>
                </a:cubicBezTo>
                <a:cubicBezTo>
                  <a:pt x="8582" y="2227"/>
                  <a:pt x="8591" y="2233"/>
                  <a:pt x="8603" y="2245"/>
                </a:cubicBezTo>
                <a:cubicBezTo>
                  <a:pt x="8608" y="2260"/>
                  <a:pt x="8622" y="2268"/>
                  <a:pt x="8655" y="2268"/>
                </a:cubicBezTo>
                <a:cubicBezTo>
                  <a:pt x="8692" y="2268"/>
                  <a:pt x="8752" y="2258"/>
                  <a:pt x="8849" y="2235"/>
                </a:cubicBezTo>
                <a:cubicBezTo>
                  <a:pt x="8892" y="2235"/>
                  <a:pt x="9011" y="2224"/>
                  <a:pt x="9118" y="2213"/>
                </a:cubicBezTo>
                <a:cubicBezTo>
                  <a:pt x="9386" y="2202"/>
                  <a:pt x="9418" y="2192"/>
                  <a:pt x="9504" y="2181"/>
                </a:cubicBezTo>
                <a:cubicBezTo>
                  <a:pt x="9531" y="2176"/>
                  <a:pt x="9552" y="2173"/>
                  <a:pt x="9572" y="2173"/>
                </a:cubicBezTo>
                <a:cubicBezTo>
                  <a:pt x="9593" y="2173"/>
                  <a:pt x="9611" y="2176"/>
                  <a:pt x="9633" y="2181"/>
                </a:cubicBezTo>
                <a:cubicBezTo>
                  <a:pt x="9655" y="2185"/>
                  <a:pt x="9674" y="2188"/>
                  <a:pt x="9694" y="2188"/>
                </a:cubicBezTo>
                <a:cubicBezTo>
                  <a:pt x="9723" y="2188"/>
                  <a:pt x="9755" y="2183"/>
                  <a:pt x="9805" y="2171"/>
                </a:cubicBezTo>
                <a:cubicBezTo>
                  <a:pt x="9858" y="2159"/>
                  <a:pt x="10072" y="2149"/>
                  <a:pt x="10351" y="2149"/>
                </a:cubicBezTo>
                <a:cubicBezTo>
                  <a:pt x="10598" y="2149"/>
                  <a:pt x="10802" y="2138"/>
                  <a:pt x="10823" y="2138"/>
                </a:cubicBezTo>
                <a:cubicBezTo>
                  <a:pt x="10887" y="2138"/>
                  <a:pt x="11102" y="2171"/>
                  <a:pt x="11123" y="2181"/>
                </a:cubicBezTo>
                <a:cubicBezTo>
                  <a:pt x="11135" y="2192"/>
                  <a:pt x="11199" y="2192"/>
                  <a:pt x="11263" y="2192"/>
                </a:cubicBezTo>
                <a:cubicBezTo>
                  <a:pt x="11359" y="2192"/>
                  <a:pt x="11392" y="2202"/>
                  <a:pt x="11402" y="2213"/>
                </a:cubicBezTo>
                <a:cubicBezTo>
                  <a:pt x="11402" y="2224"/>
                  <a:pt x="11435" y="2245"/>
                  <a:pt x="11456" y="2245"/>
                </a:cubicBezTo>
                <a:cubicBezTo>
                  <a:pt x="11521" y="2267"/>
                  <a:pt x="11831" y="2417"/>
                  <a:pt x="11928" y="2481"/>
                </a:cubicBezTo>
                <a:cubicBezTo>
                  <a:pt x="12057" y="2578"/>
                  <a:pt x="12121" y="2621"/>
                  <a:pt x="12143" y="2653"/>
                </a:cubicBezTo>
                <a:cubicBezTo>
                  <a:pt x="12164" y="2674"/>
                  <a:pt x="12196" y="2707"/>
                  <a:pt x="12218" y="2717"/>
                </a:cubicBezTo>
                <a:cubicBezTo>
                  <a:pt x="12229" y="2739"/>
                  <a:pt x="12250" y="2771"/>
                  <a:pt x="12250" y="2771"/>
                </a:cubicBezTo>
                <a:cubicBezTo>
                  <a:pt x="12250" y="2781"/>
                  <a:pt x="12282" y="2824"/>
                  <a:pt x="12325" y="2857"/>
                </a:cubicBezTo>
                <a:cubicBezTo>
                  <a:pt x="12379" y="2900"/>
                  <a:pt x="12443" y="2986"/>
                  <a:pt x="12496" y="3072"/>
                </a:cubicBezTo>
                <a:cubicBezTo>
                  <a:pt x="12539" y="3157"/>
                  <a:pt x="12593" y="3222"/>
                  <a:pt x="12604" y="3222"/>
                </a:cubicBezTo>
                <a:cubicBezTo>
                  <a:pt x="12625" y="3232"/>
                  <a:pt x="12636" y="3243"/>
                  <a:pt x="12636" y="3253"/>
                </a:cubicBezTo>
                <a:cubicBezTo>
                  <a:pt x="12636" y="3275"/>
                  <a:pt x="12668" y="3318"/>
                  <a:pt x="12711" y="3350"/>
                </a:cubicBezTo>
                <a:cubicBezTo>
                  <a:pt x="12744" y="3393"/>
                  <a:pt x="12797" y="3446"/>
                  <a:pt x="12818" y="3489"/>
                </a:cubicBezTo>
                <a:cubicBezTo>
                  <a:pt x="12840" y="3522"/>
                  <a:pt x="12872" y="3554"/>
                  <a:pt x="12894" y="3554"/>
                </a:cubicBezTo>
                <a:cubicBezTo>
                  <a:pt x="12904" y="3554"/>
                  <a:pt x="12990" y="3618"/>
                  <a:pt x="13065" y="3704"/>
                </a:cubicBezTo>
                <a:cubicBezTo>
                  <a:pt x="13151" y="3790"/>
                  <a:pt x="13258" y="3887"/>
                  <a:pt x="13301" y="3918"/>
                </a:cubicBezTo>
                <a:cubicBezTo>
                  <a:pt x="13344" y="3951"/>
                  <a:pt x="13397" y="4004"/>
                  <a:pt x="13409" y="4026"/>
                </a:cubicBezTo>
                <a:cubicBezTo>
                  <a:pt x="13430" y="4058"/>
                  <a:pt x="13483" y="4123"/>
                  <a:pt x="13548" y="4187"/>
                </a:cubicBezTo>
                <a:cubicBezTo>
                  <a:pt x="13612" y="4240"/>
                  <a:pt x="13666" y="4294"/>
                  <a:pt x="13666" y="4305"/>
                </a:cubicBezTo>
                <a:cubicBezTo>
                  <a:pt x="13666" y="4316"/>
                  <a:pt x="13698" y="4359"/>
                  <a:pt x="13752" y="4412"/>
                </a:cubicBezTo>
                <a:cubicBezTo>
                  <a:pt x="13805" y="4466"/>
                  <a:pt x="13838" y="4498"/>
                  <a:pt x="13838" y="4530"/>
                </a:cubicBezTo>
                <a:cubicBezTo>
                  <a:pt x="13838" y="4552"/>
                  <a:pt x="13859" y="4595"/>
                  <a:pt x="13891" y="4616"/>
                </a:cubicBezTo>
                <a:cubicBezTo>
                  <a:pt x="13912" y="4648"/>
                  <a:pt x="13934" y="4680"/>
                  <a:pt x="13934" y="4691"/>
                </a:cubicBezTo>
                <a:cubicBezTo>
                  <a:pt x="13934" y="4702"/>
                  <a:pt x="13955" y="4734"/>
                  <a:pt x="13988" y="4766"/>
                </a:cubicBezTo>
                <a:cubicBezTo>
                  <a:pt x="14009" y="4798"/>
                  <a:pt x="14031" y="4831"/>
                  <a:pt x="14031" y="4841"/>
                </a:cubicBezTo>
                <a:cubicBezTo>
                  <a:pt x="14031" y="4852"/>
                  <a:pt x="14052" y="4884"/>
                  <a:pt x="14084" y="4927"/>
                </a:cubicBezTo>
                <a:cubicBezTo>
                  <a:pt x="14105" y="4959"/>
                  <a:pt x="14138" y="5024"/>
                  <a:pt x="14148" y="5067"/>
                </a:cubicBezTo>
                <a:cubicBezTo>
                  <a:pt x="14202" y="5195"/>
                  <a:pt x="14267" y="5345"/>
                  <a:pt x="14298" y="5388"/>
                </a:cubicBezTo>
                <a:cubicBezTo>
                  <a:pt x="14310" y="5410"/>
                  <a:pt x="14331" y="5453"/>
                  <a:pt x="14331" y="5463"/>
                </a:cubicBezTo>
                <a:cubicBezTo>
                  <a:pt x="14331" y="5484"/>
                  <a:pt x="14352" y="5570"/>
                  <a:pt x="14384" y="5656"/>
                </a:cubicBezTo>
                <a:cubicBezTo>
                  <a:pt x="14438" y="5806"/>
                  <a:pt x="14470" y="5935"/>
                  <a:pt x="14470" y="5989"/>
                </a:cubicBezTo>
                <a:cubicBezTo>
                  <a:pt x="14470" y="5999"/>
                  <a:pt x="14481" y="6032"/>
                  <a:pt x="14503" y="6064"/>
                </a:cubicBezTo>
                <a:cubicBezTo>
                  <a:pt x="14513" y="6085"/>
                  <a:pt x="14524" y="6150"/>
                  <a:pt x="14534" y="6192"/>
                </a:cubicBezTo>
                <a:cubicBezTo>
                  <a:pt x="14546" y="6246"/>
                  <a:pt x="14567" y="6311"/>
                  <a:pt x="14577" y="6332"/>
                </a:cubicBezTo>
                <a:cubicBezTo>
                  <a:pt x="14599" y="6354"/>
                  <a:pt x="14610" y="6418"/>
                  <a:pt x="14620" y="6493"/>
                </a:cubicBezTo>
                <a:cubicBezTo>
                  <a:pt x="14631" y="6557"/>
                  <a:pt x="14642" y="6621"/>
                  <a:pt x="14653" y="6633"/>
                </a:cubicBezTo>
                <a:cubicBezTo>
                  <a:pt x="14685" y="6676"/>
                  <a:pt x="14727" y="6826"/>
                  <a:pt x="14727" y="6890"/>
                </a:cubicBezTo>
                <a:cubicBezTo>
                  <a:pt x="14727" y="6922"/>
                  <a:pt x="14749" y="6986"/>
                  <a:pt x="14760" y="7029"/>
                </a:cubicBezTo>
                <a:cubicBezTo>
                  <a:pt x="14782" y="7115"/>
                  <a:pt x="14835" y="7341"/>
                  <a:pt x="14835" y="7394"/>
                </a:cubicBezTo>
                <a:lnTo>
                  <a:pt x="14835" y="7491"/>
                </a:lnTo>
                <a:cubicBezTo>
                  <a:pt x="14824" y="7608"/>
                  <a:pt x="14846" y="7780"/>
                  <a:pt x="14867" y="7801"/>
                </a:cubicBezTo>
                <a:cubicBezTo>
                  <a:pt x="14899" y="7834"/>
                  <a:pt x="14899" y="7952"/>
                  <a:pt x="14878" y="7952"/>
                </a:cubicBezTo>
                <a:cubicBezTo>
                  <a:pt x="14867" y="7963"/>
                  <a:pt x="14856" y="7984"/>
                  <a:pt x="14856" y="8006"/>
                </a:cubicBezTo>
                <a:cubicBezTo>
                  <a:pt x="14856" y="8080"/>
                  <a:pt x="14878" y="8349"/>
                  <a:pt x="14889" y="8359"/>
                </a:cubicBezTo>
                <a:cubicBezTo>
                  <a:pt x="14889" y="8359"/>
                  <a:pt x="14889" y="8423"/>
                  <a:pt x="14878" y="8488"/>
                </a:cubicBezTo>
                <a:cubicBezTo>
                  <a:pt x="14878" y="8552"/>
                  <a:pt x="14878" y="8628"/>
                  <a:pt x="14889" y="8671"/>
                </a:cubicBezTo>
                <a:cubicBezTo>
                  <a:pt x="14899" y="8724"/>
                  <a:pt x="14899" y="8810"/>
                  <a:pt x="14889" y="9035"/>
                </a:cubicBezTo>
                <a:cubicBezTo>
                  <a:pt x="14867" y="9293"/>
                  <a:pt x="14867" y="9346"/>
                  <a:pt x="14889" y="9410"/>
                </a:cubicBezTo>
                <a:cubicBezTo>
                  <a:pt x="14910" y="9464"/>
                  <a:pt x="14910" y="9507"/>
                  <a:pt x="14899" y="9603"/>
                </a:cubicBezTo>
                <a:cubicBezTo>
                  <a:pt x="14889" y="9679"/>
                  <a:pt x="14889" y="9775"/>
                  <a:pt x="14899" y="9851"/>
                </a:cubicBezTo>
                <a:cubicBezTo>
                  <a:pt x="14921" y="10001"/>
                  <a:pt x="14921" y="10022"/>
                  <a:pt x="14899" y="10097"/>
                </a:cubicBezTo>
                <a:cubicBezTo>
                  <a:pt x="14878" y="10183"/>
                  <a:pt x="14889" y="10387"/>
                  <a:pt x="14921" y="10569"/>
                </a:cubicBezTo>
                <a:cubicBezTo>
                  <a:pt x="14942" y="10697"/>
                  <a:pt x="14942" y="10719"/>
                  <a:pt x="14910" y="10837"/>
                </a:cubicBezTo>
                <a:cubicBezTo>
                  <a:pt x="14878" y="10976"/>
                  <a:pt x="14867" y="11062"/>
                  <a:pt x="14899" y="11073"/>
                </a:cubicBezTo>
                <a:cubicBezTo>
                  <a:pt x="14921" y="11095"/>
                  <a:pt x="14910" y="11181"/>
                  <a:pt x="14889" y="11202"/>
                </a:cubicBezTo>
                <a:cubicBezTo>
                  <a:pt x="14867" y="11212"/>
                  <a:pt x="14867" y="11245"/>
                  <a:pt x="14878" y="11352"/>
                </a:cubicBezTo>
                <a:cubicBezTo>
                  <a:pt x="14889" y="11524"/>
                  <a:pt x="14846" y="11641"/>
                  <a:pt x="14739" y="11749"/>
                </a:cubicBezTo>
                <a:cubicBezTo>
                  <a:pt x="14685" y="11803"/>
                  <a:pt x="14663" y="11834"/>
                  <a:pt x="14663" y="11867"/>
                </a:cubicBezTo>
                <a:cubicBezTo>
                  <a:pt x="14663" y="11899"/>
                  <a:pt x="14642" y="11942"/>
                  <a:pt x="14567" y="12028"/>
                </a:cubicBezTo>
                <a:cubicBezTo>
                  <a:pt x="14503" y="12092"/>
                  <a:pt x="14460" y="12146"/>
                  <a:pt x="14460" y="12156"/>
                </a:cubicBezTo>
                <a:cubicBezTo>
                  <a:pt x="14460" y="12178"/>
                  <a:pt x="14438" y="12199"/>
                  <a:pt x="14406" y="12232"/>
                </a:cubicBezTo>
                <a:cubicBezTo>
                  <a:pt x="14384" y="12253"/>
                  <a:pt x="14341" y="12306"/>
                  <a:pt x="14320" y="12339"/>
                </a:cubicBezTo>
                <a:cubicBezTo>
                  <a:pt x="14288" y="12382"/>
                  <a:pt x="14255" y="12414"/>
                  <a:pt x="14245" y="12425"/>
                </a:cubicBezTo>
                <a:cubicBezTo>
                  <a:pt x="14213" y="12468"/>
                  <a:pt x="14181" y="12542"/>
                  <a:pt x="14191" y="12564"/>
                </a:cubicBezTo>
                <a:cubicBezTo>
                  <a:pt x="14191" y="12575"/>
                  <a:pt x="14159" y="12628"/>
                  <a:pt x="14105" y="12682"/>
                </a:cubicBezTo>
                <a:cubicBezTo>
                  <a:pt x="14062" y="12725"/>
                  <a:pt x="13998" y="12811"/>
                  <a:pt x="13966" y="12864"/>
                </a:cubicBezTo>
                <a:cubicBezTo>
                  <a:pt x="13945" y="12918"/>
                  <a:pt x="13891" y="12993"/>
                  <a:pt x="13859" y="13025"/>
                </a:cubicBezTo>
                <a:cubicBezTo>
                  <a:pt x="13773" y="13100"/>
                  <a:pt x="13580" y="13455"/>
                  <a:pt x="13505" y="13669"/>
                </a:cubicBezTo>
                <a:cubicBezTo>
                  <a:pt x="13462" y="13776"/>
                  <a:pt x="13451" y="13787"/>
                  <a:pt x="13130" y="14001"/>
                </a:cubicBezTo>
                <a:cubicBezTo>
                  <a:pt x="13054" y="14055"/>
                  <a:pt x="12947" y="14130"/>
                  <a:pt x="12894" y="14173"/>
                </a:cubicBezTo>
                <a:cubicBezTo>
                  <a:pt x="12783" y="14264"/>
                  <a:pt x="12672" y="14335"/>
                  <a:pt x="12641" y="14335"/>
                </a:cubicBezTo>
                <a:cubicBezTo>
                  <a:pt x="12639" y="14335"/>
                  <a:pt x="12638" y="14335"/>
                  <a:pt x="12636" y="14334"/>
                </a:cubicBezTo>
                <a:cubicBezTo>
                  <a:pt x="12625" y="14334"/>
                  <a:pt x="12529" y="14377"/>
                  <a:pt x="12422" y="14430"/>
                </a:cubicBezTo>
                <a:cubicBezTo>
                  <a:pt x="12303" y="14484"/>
                  <a:pt x="12196" y="14527"/>
                  <a:pt x="12110" y="14549"/>
                </a:cubicBezTo>
                <a:cubicBezTo>
                  <a:pt x="11896" y="14602"/>
                  <a:pt x="11864" y="14602"/>
                  <a:pt x="11821" y="14634"/>
                </a:cubicBezTo>
                <a:cubicBezTo>
                  <a:pt x="11810" y="14656"/>
                  <a:pt x="11767" y="14677"/>
                  <a:pt x="11746" y="14677"/>
                </a:cubicBezTo>
                <a:cubicBezTo>
                  <a:pt x="11714" y="14677"/>
                  <a:pt x="11660" y="14688"/>
                  <a:pt x="11617" y="14699"/>
                </a:cubicBezTo>
                <a:cubicBezTo>
                  <a:pt x="11564" y="14731"/>
                  <a:pt x="11488" y="14742"/>
                  <a:pt x="11359" y="14742"/>
                </a:cubicBezTo>
                <a:cubicBezTo>
                  <a:pt x="11231" y="14742"/>
                  <a:pt x="11166" y="14752"/>
                  <a:pt x="11135" y="14773"/>
                </a:cubicBezTo>
                <a:cubicBezTo>
                  <a:pt x="11070" y="14816"/>
                  <a:pt x="10899" y="14870"/>
                  <a:pt x="10791" y="14870"/>
                </a:cubicBezTo>
                <a:cubicBezTo>
                  <a:pt x="10737" y="14870"/>
                  <a:pt x="10663" y="14870"/>
                  <a:pt x="10620" y="14881"/>
                </a:cubicBezTo>
                <a:cubicBezTo>
                  <a:pt x="10587" y="14892"/>
                  <a:pt x="10512" y="14902"/>
                  <a:pt x="10458" y="14913"/>
                </a:cubicBezTo>
                <a:cubicBezTo>
                  <a:pt x="10415" y="14924"/>
                  <a:pt x="10319" y="14945"/>
                  <a:pt x="10255" y="14956"/>
                </a:cubicBezTo>
                <a:cubicBezTo>
                  <a:pt x="10201" y="14967"/>
                  <a:pt x="10126" y="14988"/>
                  <a:pt x="10094" y="14988"/>
                </a:cubicBezTo>
                <a:cubicBezTo>
                  <a:pt x="10072" y="14988"/>
                  <a:pt x="9998" y="15009"/>
                  <a:pt x="9944" y="15042"/>
                </a:cubicBezTo>
                <a:cubicBezTo>
                  <a:pt x="9879" y="15063"/>
                  <a:pt x="9826" y="15074"/>
                  <a:pt x="9805" y="15074"/>
                </a:cubicBezTo>
                <a:cubicBezTo>
                  <a:pt x="9799" y="15071"/>
                  <a:pt x="9789" y="15070"/>
                  <a:pt x="9777" y="15070"/>
                </a:cubicBezTo>
                <a:cubicBezTo>
                  <a:pt x="9743" y="15070"/>
                  <a:pt x="9688" y="15079"/>
                  <a:pt x="9633" y="15095"/>
                </a:cubicBezTo>
                <a:cubicBezTo>
                  <a:pt x="9407" y="15149"/>
                  <a:pt x="9300" y="15171"/>
                  <a:pt x="9150" y="15171"/>
                </a:cubicBezTo>
                <a:cubicBezTo>
                  <a:pt x="9064" y="15171"/>
                  <a:pt x="8968" y="15171"/>
                  <a:pt x="8935" y="15181"/>
                </a:cubicBezTo>
                <a:cubicBezTo>
                  <a:pt x="8919" y="15187"/>
                  <a:pt x="8906" y="15189"/>
                  <a:pt x="8895" y="15189"/>
                </a:cubicBezTo>
                <a:cubicBezTo>
                  <a:pt x="8885" y="15189"/>
                  <a:pt x="8876" y="15187"/>
                  <a:pt x="8871" y="15181"/>
                </a:cubicBezTo>
                <a:cubicBezTo>
                  <a:pt x="8860" y="15176"/>
                  <a:pt x="8847" y="15173"/>
                  <a:pt x="8828" y="15173"/>
                </a:cubicBezTo>
                <a:cubicBezTo>
                  <a:pt x="8810" y="15173"/>
                  <a:pt x="8786" y="15176"/>
                  <a:pt x="8753" y="15181"/>
                </a:cubicBezTo>
                <a:cubicBezTo>
                  <a:pt x="8699" y="15202"/>
                  <a:pt x="8603" y="15214"/>
                  <a:pt x="8539" y="15224"/>
                </a:cubicBezTo>
                <a:cubicBezTo>
                  <a:pt x="8474" y="15235"/>
                  <a:pt x="8389" y="15245"/>
                  <a:pt x="8346" y="15267"/>
                </a:cubicBezTo>
                <a:cubicBezTo>
                  <a:pt x="8315" y="15275"/>
                  <a:pt x="8285" y="15282"/>
                  <a:pt x="8262" y="15282"/>
                </a:cubicBezTo>
                <a:cubicBezTo>
                  <a:pt x="8253" y="15282"/>
                  <a:pt x="8245" y="15281"/>
                  <a:pt x="8238" y="15278"/>
                </a:cubicBezTo>
                <a:cubicBezTo>
                  <a:pt x="8217" y="15278"/>
                  <a:pt x="8120" y="15267"/>
                  <a:pt x="8034" y="15245"/>
                </a:cubicBezTo>
                <a:cubicBezTo>
                  <a:pt x="7712" y="15202"/>
                  <a:pt x="7648" y="15181"/>
                  <a:pt x="7627" y="15171"/>
                </a:cubicBezTo>
                <a:cubicBezTo>
                  <a:pt x="7608" y="15158"/>
                  <a:pt x="7488" y="15153"/>
                  <a:pt x="7360" y="15153"/>
                </a:cubicBezTo>
                <a:cubicBezTo>
                  <a:pt x="7271" y="15153"/>
                  <a:pt x="7178" y="15155"/>
                  <a:pt x="7112" y="15160"/>
                </a:cubicBezTo>
                <a:cubicBezTo>
                  <a:pt x="7054" y="15168"/>
                  <a:pt x="7019" y="15174"/>
                  <a:pt x="6989" y="15174"/>
                </a:cubicBezTo>
                <a:cubicBezTo>
                  <a:pt x="6947" y="15174"/>
                  <a:pt x="6917" y="15163"/>
                  <a:pt x="6854" y="15138"/>
                </a:cubicBezTo>
                <a:cubicBezTo>
                  <a:pt x="6801" y="15117"/>
                  <a:pt x="6737" y="15095"/>
                  <a:pt x="6715" y="15095"/>
                </a:cubicBezTo>
                <a:cubicBezTo>
                  <a:pt x="6704" y="15095"/>
                  <a:pt x="6672" y="15074"/>
                  <a:pt x="6651" y="15063"/>
                </a:cubicBezTo>
                <a:cubicBezTo>
                  <a:pt x="6618" y="15042"/>
                  <a:pt x="6587" y="15031"/>
                  <a:pt x="6533" y="15031"/>
                </a:cubicBezTo>
                <a:cubicBezTo>
                  <a:pt x="6490" y="15031"/>
                  <a:pt x="6447" y="15021"/>
                  <a:pt x="6447" y="15009"/>
                </a:cubicBezTo>
                <a:cubicBezTo>
                  <a:pt x="6447" y="15009"/>
                  <a:pt x="6436" y="14988"/>
                  <a:pt x="6404" y="14988"/>
                </a:cubicBezTo>
                <a:cubicBezTo>
                  <a:pt x="6382" y="14978"/>
                  <a:pt x="6351" y="14967"/>
                  <a:pt x="6340" y="14956"/>
                </a:cubicBezTo>
                <a:cubicBezTo>
                  <a:pt x="6318" y="14935"/>
                  <a:pt x="6189" y="14902"/>
                  <a:pt x="6136" y="14902"/>
                </a:cubicBezTo>
                <a:cubicBezTo>
                  <a:pt x="6104" y="14902"/>
                  <a:pt x="5889" y="14795"/>
                  <a:pt x="5889" y="14785"/>
                </a:cubicBezTo>
                <a:cubicBezTo>
                  <a:pt x="5879" y="14773"/>
                  <a:pt x="5836" y="14742"/>
                  <a:pt x="5793" y="14709"/>
                </a:cubicBezTo>
                <a:cubicBezTo>
                  <a:pt x="5653" y="14623"/>
                  <a:pt x="5481" y="14473"/>
                  <a:pt x="5481" y="14441"/>
                </a:cubicBezTo>
                <a:cubicBezTo>
                  <a:pt x="5481" y="14430"/>
                  <a:pt x="5450" y="14398"/>
                  <a:pt x="5428" y="14387"/>
                </a:cubicBezTo>
                <a:cubicBezTo>
                  <a:pt x="5331" y="14334"/>
                  <a:pt x="5214" y="14237"/>
                  <a:pt x="5181" y="14173"/>
                </a:cubicBezTo>
                <a:cubicBezTo>
                  <a:pt x="5171" y="14141"/>
                  <a:pt x="5138" y="14108"/>
                  <a:pt x="5117" y="14098"/>
                </a:cubicBezTo>
                <a:cubicBezTo>
                  <a:pt x="5042" y="14065"/>
                  <a:pt x="4956" y="13991"/>
                  <a:pt x="4913" y="13905"/>
                </a:cubicBezTo>
                <a:cubicBezTo>
                  <a:pt x="4881" y="13862"/>
                  <a:pt x="4828" y="13798"/>
                  <a:pt x="4785" y="13765"/>
                </a:cubicBezTo>
                <a:cubicBezTo>
                  <a:pt x="4720" y="13712"/>
                  <a:pt x="4645" y="13615"/>
                  <a:pt x="4645" y="13572"/>
                </a:cubicBezTo>
                <a:cubicBezTo>
                  <a:pt x="4645" y="13562"/>
                  <a:pt x="4602" y="13508"/>
                  <a:pt x="4549" y="13455"/>
                </a:cubicBezTo>
                <a:cubicBezTo>
                  <a:pt x="4495" y="13390"/>
                  <a:pt x="4452" y="13336"/>
                  <a:pt x="4452" y="13326"/>
                </a:cubicBezTo>
                <a:cubicBezTo>
                  <a:pt x="4452" y="13326"/>
                  <a:pt x="4430" y="13293"/>
                  <a:pt x="4387" y="13261"/>
                </a:cubicBezTo>
                <a:lnTo>
                  <a:pt x="4323" y="13197"/>
                </a:lnTo>
                <a:cubicBezTo>
                  <a:pt x="4323" y="13186"/>
                  <a:pt x="4302" y="13143"/>
                  <a:pt x="4270" y="13111"/>
                </a:cubicBezTo>
                <a:cubicBezTo>
                  <a:pt x="4194" y="13014"/>
                  <a:pt x="4163" y="12940"/>
                  <a:pt x="4173" y="12907"/>
                </a:cubicBezTo>
                <a:cubicBezTo>
                  <a:pt x="4173" y="12886"/>
                  <a:pt x="4151" y="12854"/>
                  <a:pt x="4108" y="12811"/>
                </a:cubicBezTo>
                <a:cubicBezTo>
                  <a:pt x="4012" y="12714"/>
                  <a:pt x="3894" y="12564"/>
                  <a:pt x="3830" y="12457"/>
                </a:cubicBezTo>
                <a:cubicBezTo>
                  <a:pt x="3808" y="12414"/>
                  <a:pt x="3776" y="12371"/>
                  <a:pt x="3755" y="12360"/>
                </a:cubicBezTo>
                <a:cubicBezTo>
                  <a:pt x="3733" y="12349"/>
                  <a:pt x="3722" y="12328"/>
                  <a:pt x="3722" y="12318"/>
                </a:cubicBezTo>
                <a:cubicBezTo>
                  <a:pt x="3722" y="12306"/>
                  <a:pt x="3701" y="12275"/>
                  <a:pt x="3679" y="12253"/>
                </a:cubicBezTo>
                <a:cubicBezTo>
                  <a:pt x="3658" y="12232"/>
                  <a:pt x="3605" y="12167"/>
                  <a:pt x="3572" y="12113"/>
                </a:cubicBezTo>
                <a:cubicBezTo>
                  <a:pt x="3540" y="12060"/>
                  <a:pt x="3465" y="11963"/>
                  <a:pt x="3401" y="11899"/>
                </a:cubicBezTo>
                <a:cubicBezTo>
                  <a:pt x="3336" y="11846"/>
                  <a:pt x="3283" y="11770"/>
                  <a:pt x="3283" y="11749"/>
                </a:cubicBezTo>
                <a:cubicBezTo>
                  <a:pt x="3272" y="11727"/>
                  <a:pt x="3240" y="11663"/>
                  <a:pt x="3197" y="11610"/>
                </a:cubicBezTo>
                <a:cubicBezTo>
                  <a:pt x="2971" y="11331"/>
                  <a:pt x="2897" y="11234"/>
                  <a:pt x="2864" y="11181"/>
                </a:cubicBezTo>
                <a:cubicBezTo>
                  <a:pt x="2843" y="11148"/>
                  <a:pt x="2821" y="11127"/>
                  <a:pt x="2811" y="11116"/>
                </a:cubicBezTo>
                <a:cubicBezTo>
                  <a:pt x="2800" y="11116"/>
                  <a:pt x="2800" y="11095"/>
                  <a:pt x="2800" y="11084"/>
                </a:cubicBezTo>
                <a:cubicBezTo>
                  <a:pt x="2800" y="11062"/>
                  <a:pt x="2778" y="11019"/>
                  <a:pt x="2768" y="10987"/>
                </a:cubicBezTo>
                <a:cubicBezTo>
                  <a:pt x="2704" y="10869"/>
                  <a:pt x="2639" y="10709"/>
                  <a:pt x="2639" y="10666"/>
                </a:cubicBezTo>
                <a:cubicBezTo>
                  <a:pt x="2639" y="10601"/>
                  <a:pt x="2607" y="10537"/>
                  <a:pt x="2554" y="10473"/>
                </a:cubicBezTo>
                <a:cubicBezTo>
                  <a:pt x="2511" y="10419"/>
                  <a:pt x="2511" y="10397"/>
                  <a:pt x="2500" y="10280"/>
                </a:cubicBezTo>
                <a:cubicBezTo>
                  <a:pt x="2500" y="10183"/>
                  <a:pt x="2478" y="10129"/>
                  <a:pt x="2446" y="10075"/>
                </a:cubicBezTo>
                <a:cubicBezTo>
                  <a:pt x="2425" y="10032"/>
                  <a:pt x="2403" y="9947"/>
                  <a:pt x="2382" y="9872"/>
                </a:cubicBezTo>
                <a:cubicBezTo>
                  <a:pt x="2371" y="9808"/>
                  <a:pt x="2349" y="9722"/>
                  <a:pt x="2339" y="9700"/>
                </a:cubicBezTo>
                <a:cubicBezTo>
                  <a:pt x="2339" y="9668"/>
                  <a:pt x="2328" y="9636"/>
                  <a:pt x="2339" y="9625"/>
                </a:cubicBezTo>
                <a:cubicBezTo>
                  <a:pt x="2339" y="9603"/>
                  <a:pt x="2339" y="9572"/>
                  <a:pt x="2328" y="9550"/>
                </a:cubicBezTo>
                <a:cubicBezTo>
                  <a:pt x="2318" y="9529"/>
                  <a:pt x="2306" y="9486"/>
                  <a:pt x="2306" y="9453"/>
                </a:cubicBezTo>
                <a:cubicBezTo>
                  <a:pt x="2306" y="9432"/>
                  <a:pt x="2306" y="9389"/>
                  <a:pt x="2296" y="9379"/>
                </a:cubicBezTo>
                <a:cubicBezTo>
                  <a:pt x="2264" y="9314"/>
                  <a:pt x="2199" y="9057"/>
                  <a:pt x="2189" y="8971"/>
                </a:cubicBezTo>
                <a:cubicBezTo>
                  <a:pt x="2189" y="8917"/>
                  <a:pt x="2167" y="8810"/>
                  <a:pt x="2156" y="8735"/>
                </a:cubicBezTo>
                <a:cubicBezTo>
                  <a:pt x="2103" y="8423"/>
                  <a:pt x="2092" y="8359"/>
                  <a:pt x="2135" y="8242"/>
                </a:cubicBezTo>
                <a:cubicBezTo>
                  <a:pt x="2156" y="8166"/>
                  <a:pt x="2156" y="8102"/>
                  <a:pt x="2156" y="8037"/>
                </a:cubicBezTo>
                <a:cubicBezTo>
                  <a:pt x="2146" y="7984"/>
                  <a:pt x="2156" y="7952"/>
                  <a:pt x="2167" y="7952"/>
                </a:cubicBezTo>
                <a:cubicBezTo>
                  <a:pt x="2178" y="7941"/>
                  <a:pt x="2178" y="7898"/>
                  <a:pt x="2178" y="7866"/>
                </a:cubicBezTo>
                <a:cubicBezTo>
                  <a:pt x="2178" y="7780"/>
                  <a:pt x="2199" y="7716"/>
                  <a:pt x="2242" y="7684"/>
                </a:cubicBezTo>
                <a:cubicBezTo>
                  <a:pt x="2264" y="7662"/>
                  <a:pt x="2285" y="7608"/>
                  <a:pt x="2306" y="7544"/>
                </a:cubicBezTo>
                <a:cubicBezTo>
                  <a:pt x="2318" y="7491"/>
                  <a:pt x="2339" y="7415"/>
                  <a:pt x="2339" y="7394"/>
                </a:cubicBezTo>
                <a:cubicBezTo>
                  <a:pt x="2349" y="7362"/>
                  <a:pt x="2371" y="7319"/>
                  <a:pt x="2392" y="7298"/>
                </a:cubicBezTo>
                <a:cubicBezTo>
                  <a:pt x="2446" y="7212"/>
                  <a:pt x="2500" y="7105"/>
                  <a:pt x="2521" y="6997"/>
                </a:cubicBezTo>
                <a:cubicBezTo>
                  <a:pt x="2532" y="6943"/>
                  <a:pt x="2554" y="6869"/>
                  <a:pt x="2575" y="6836"/>
                </a:cubicBezTo>
                <a:cubicBezTo>
                  <a:pt x="2585" y="6804"/>
                  <a:pt x="2607" y="6761"/>
                  <a:pt x="2607" y="6740"/>
                </a:cubicBezTo>
                <a:cubicBezTo>
                  <a:pt x="2607" y="6676"/>
                  <a:pt x="2628" y="6611"/>
                  <a:pt x="2714" y="6514"/>
                </a:cubicBezTo>
                <a:cubicBezTo>
                  <a:pt x="2747" y="6461"/>
                  <a:pt x="2778" y="6418"/>
                  <a:pt x="2790" y="6407"/>
                </a:cubicBezTo>
                <a:lnTo>
                  <a:pt x="2790" y="6343"/>
                </a:lnTo>
                <a:cubicBezTo>
                  <a:pt x="2800" y="6235"/>
                  <a:pt x="2821" y="6150"/>
                  <a:pt x="2886" y="6032"/>
                </a:cubicBezTo>
                <a:cubicBezTo>
                  <a:pt x="2918" y="5956"/>
                  <a:pt x="2940" y="5892"/>
                  <a:pt x="2940" y="5882"/>
                </a:cubicBezTo>
                <a:cubicBezTo>
                  <a:pt x="2940" y="5871"/>
                  <a:pt x="2971" y="5817"/>
                  <a:pt x="3004" y="5763"/>
                </a:cubicBezTo>
                <a:cubicBezTo>
                  <a:pt x="3036" y="5699"/>
                  <a:pt x="3090" y="5603"/>
                  <a:pt x="3122" y="5527"/>
                </a:cubicBezTo>
                <a:cubicBezTo>
                  <a:pt x="3154" y="5453"/>
                  <a:pt x="3186" y="5367"/>
                  <a:pt x="3207" y="5334"/>
                </a:cubicBezTo>
                <a:cubicBezTo>
                  <a:pt x="3219" y="5291"/>
                  <a:pt x="3250" y="5217"/>
                  <a:pt x="3272" y="5163"/>
                </a:cubicBezTo>
                <a:cubicBezTo>
                  <a:pt x="3304" y="5098"/>
                  <a:pt x="3347" y="5034"/>
                  <a:pt x="3390" y="4991"/>
                </a:cubicBezTo>
                <a:cubicBezTo>
                  <a:pt x="3422" y="4948"/>
                  <a:pt x="3465" y="4916"/>
                  <a:pt x="3476" y="4895"/>
                </a:cubicBezTo>
                <a:cubicBezTo>
                  <a:pt x="3486" y="4884"/>
                  <a:pt x="3529" y="4841"/>
                  <a:pt x="3572" y="4809"/>
                </a:cubicBezTo>
                <a:cubicBezTo>
                  <a:pt x="3615" y="4766"/>
                  <a:pt x="3658" y="4712"/>
                  <a:pt x="3669" y="4691"/>
                </a:cubicBezTo>
                <a:cubicBezTo>
                  <a:pt x="3691" y="4659"/>
                  <a:pt x="3733" y="4616"/>
                  <a:pt x="3787" y="4595"/>
                </a:cubicBezTo>
                <a:cubicBezTo>
                  <a:pt x="3841" y="4562"/>
                  <a:pt x="3894" y="4530"/>
                  <a:pt x="3915" y="4509"/>
                </a:cubicBezTo>
                <a:cubicBezTo>
                  <a:pt x="3937" y="4476"/>
                  <a:pt x="3958" y="4466"/>
                  <a:pt x="3980" y="4466"/>
                </a:cubicBezTo>
                <a:cubicBezTo>
                  <a:pt x="3991" y="4466"/>
                  <a:pt x="4055" y="4423"/>
                  <a:pt x="4120" y="4359"/>
                </a:cubicBezTo>
                <a:cubicBezTo>
                  <a:pt x="4495" y="4026"/>
                  <a:pt x="4516" y="4015"/>
                  <a:pt x="4773" y="3887"/>
                </a:cubicBezTo>
                <a:cubicBezTo>
                  <a:pt x="4806" y="3876"/>
                  <a:pt x="4849" y="3844"/>
                  <a:pt x="4881" y="3822"/>
                </a:cubicBezTo>
                <a:cubicBezTo>
                  <a:pt x="4902" y="3801"/>
                  <a:pt x="4956" y="3768"/>
                  <a:pt x="4999" y="3747"/>
                </a:cubicBezTo>
                <a:cubicBezTo>
                  <a:pt x="5042" y="3725"/>
                  <a:pt x="5095" y="3704"/>
                  <a:pt x="5106" y="3694"/>
                </a:cubicBezTo>
                <a:cubicBezTo>
                  <a:pt x="5117" y="3682"/>
                  <a:pt x="5171" y="3661"/>
                  <a:pt x="5224" y="3651"/>
                </a:cubicBezTo>
                <a:cubicBezTo>
                  <a:pt x="5278" y="3640"/>
                  <a:pt x="5331" y="3629"/>
                  <a:pt x="5342" y="3618"/>
                </a:cubicBezTo>
                <a:cubicBezTo>
                  <a:pt x="5417" y="3586"/>
                  <a:pt x="5524" y="3554"/>
                  <a:pt x="5589" y="3543"/>
                </a:cubicBezTo>
                <a:cubicBezTo>
                  <a:pt x="5632" y="3543"/>
                  <a:pt x="5707" y="3522"/>
                  <a:pt x="5771" y="3501"/>
                </a:cubicBezTo>
                <a:cubicBezTo>
                  <a:pt x="5857" y="3458"/>
                  <a:pt x="5910" y="3458"/>
                  <a:pt x="6061" y="3446"/>
                </a:cubicBezTo>
                <a:cubicBezTo>
                  <a:pt x="6119" y="3443"/>
                  <a:pt x="6159" y="3440"/>
                  <a:pt x="6188" y="3440"/>
                </a:cubicBezTo>
                <a:cubicBezTo>
                  <a:pt x="6238" y="3440"/>
                  <a:pt x="6251" y="3448"/>
                  <a:pt x="6265" y="3468"/>
                </a:cubicBezTo>
                <a:cubicBezTo>
                  <a:pt x="6271" y="3481"/>
                  <a:pt x="6277" y="3486"/>
                  <a:pt x="6288" y="3486"/>
                </a:cubicBezTo>
                <a:cubicBezTo>
                  <a:pt x="6296" y="3486"/>
                  <a:pt x="6305" y="3483"/>
                  <a:pt x="6318" y="3479"/>
                </a:cubicBezTo>
                <a:cubicBezTo>
                  <a:pt x="6340" y="3479"/>
                  <a:pt x="6415" y="3468"/>
                  <a:pt x="6479" y="3468"/>
                </a:cubicBezTo>
                <a:cubicBezTo>
                  <a:pt x="6554" y="3458"/>
                  <a:pt x="6694" y="3458"/>
                  <a:pt x="6790" y="3446"/>
                </a:cubicBezTo>
                <a:cubicBezTo>
                  <a:pt x="6862" y="3446"/>
                  <a:pt x="6943" y="3442"/>
                  <a:pt x="7005" y="3442"/>
                </a:cubicBezTo>
                <a:cubicBezTo>
                  <a:pt x="7036" y="3442"/>
                  <a:pt x="7062" y="3443"/>
                  <a:pt x="7080" y="3446"/>
                </a:cubicBezTo>
                <a:lnTo>
                  <a:pt x="7219" y="3446"/>
                </a:lnTo>
                <a:cubicBezTo>
                  <a:pt x="7241" y="3436"/>
                  <a:pt x="7359" y="3436"/>
                  <a:pt x="7488" y="3436"/>
                </a:cubicBezTo>
                <a:cubicBezTo>
                  <a:pt x="7531" y="3440"/>
                  <a:pt x="7579" y="3441"/>
                  <a:pt x="7629" y="3441"/>
                </a:cubicBezTo>
                <a:cubicBezTo>
                  <a:pt x="7727" y="3441"/>
                  <a:pt x="7827" y="3436"/>
                  <a:pt x="7884" y="3436"/>
                </a:cubicBezTo>
                <a:cubicBezTo>
                  <a:pt x="7981" y="3436"/>
                  <a:pt x="8077" y="3446"/>
                  <a:pt x="8099" y="3458"/>
                </a:cubicBezTo>
                <a:cubicBezTo>
                  <a:pt x="8116" y="3462"/>
                  <a:pt x="8130" y="3464"/>
                  <a:pt x="8143" y="3464"/>
                </a:cubicBezTo>
                <a:cubicBezTo>
                  <a:pt x="8163" y="3464"/>
                  <a:pt x="8181" y="3459"/>
                  <a:pt x="8206" y="3446"/>
                </a:cubicBezTo>
                <a:cubicBezTo>
                  <a:pt x="8231" y="3434"/>
                  <a:pt x="8248" y="3429"/>
                  <a:pt x="8274" y="3429"/>
                </a:cubicBezTo>
                <a:cubicBezTo>
                  <a:pt x="8292" y="3429"/>
                  <a:pt x="8314" y="3432"/>
                  <a:pt x="8346" y="3436"/>
                </a:cubicBezTo>
                <a:cubicBezTo>
                  <a:pt x="8379" y="3444"/>
                  <a:pt x="8402" y="3450"/>
                  <a:pt x="8440" y="3450"/>
                </a:cubicBezTo>
                <a:cubicBezTo>
                  <a:pt x="8499" y="3450"/>
                  <a:pt x="8594" y="3437"/>
                  <a:pt x="8818" y="3404"/>
                </a:cubicBezTo>
                <a:cubicBezTo>
                  <a:pt x="9011" y="3382"/>
                  <a:pt x="9085" y="3372"/>
                  <a:pt x="9290" y="3372"/>
                </a:cubicBezTo>
                <a:cubicBezTo>
                  <a:pt x="9407" y="3361"/>
                  <a:pt x="9472" y="3350"/>
                  <a:pt x="9493" y="3329"/>
                </a:cubicBezTo>
                <a:cubicBezTo>
                  <a:pt x="9514" y="3318"/>
                  <a:pt x="9569" y="3307"/>
                  <a:pt x="9697" y="3307"/>
                </a:cubicBezTo>
                <a:cubicBezTo>
                  <a:pt x="9869" y="3296"/>
                  <a:pt x="10137" y="3265"/>
                  <a:pt x="10169" y="3232"/>
                </a:cubicBezTo>
                <a:cubicBezTo>
                  <a:pt x="10180" y="3232"/>
                  <a:pt x="10287" y="3222"/>
                  <a:pt x="10394" y="3222"/>
                </a:cubicBezTo>
                <a:cubicBezTo>
                  <a:pt x="10462" y="3217"/>
                  <a:pt x="10510" y="3214"/>
                  <a:pt x="10544" y="3214"/>
                </a:cubicBezTo>
                <a:cubicBezTo>
                  <a:pt x="10591" y="3214"/>
                  <a:pt x="10609" y="3220"/>
                  <a:pt x="10609" y="3232"/>
                </a:cubicBezTo>
                <a:cubicBezTo>
                  <a:pt x="10609" y="3238"/>
                  <a:pt x="10619" y="3240"/>
                  <a:pt x="10642" y="3240"/>
                </a:cubicBezTo>
                <a:cubicBezTo>
                  <a:pt x="10665" y="3240"/>
                  <a:pt x="10700" y="3238"/>
                  <a:pt x="10748" y="3232"/>
                </a:cubicBezTo>
                <a:cubicBezTo>
                  <a:pt x="10856" y="3232"/>
                  <a:pt x="10887" y="3232"/>
                  <a:pt x="10887" y="3243"/>
                </a:cubicBezTo>
                <a:cubicBezTo>
                  <a:pt x="10887" y="3275"/>
                  <a:pt x="11049" y="3329"/>
                  <a:pt x="11123" y="3329"/>
                </a:cubicBezTo>
                <a:cubicBezTo>
                  <a:pt x="11188" y="3329"/>
                  <a:pt x="11285" y="3361"/>
                  <a:pt x="11306" y="3382"/>
                </a:cubicBezTo>
                <a:cubicBezTo>
                  <a:pt x="11316" y="3404"/>
                  <a:pt x="11445" y="3479"/>
                  <a:pt x="11531" y="3501"/>
                </a:cubicBezTo>
                <a:cubicBezTo>
                  <a:pt x="11564" y="3511"/>
                  <a:pt x="11595" y="3543"/>
                  <a:pt x="11607" y="3554"/>
                </a:cubicBezTo>
                <a:cubicBezTo>
                  <a:pt x="11628" y="3597"/>
                  <a:pt x="11788" y="3715"/>
                  <a:pt x="11885" y="3768"/>
                </a:cubicBezTo>
                <a:cubicBezTo>
                  <a:pt x="11907" y="3779"/>
                  <a:pt x="11928" y="3811"/>
                  <a:pt x="11939" y="3833"/>
                </a:cubicBezTo>
                <a:cubicBezTo>
                  <a:pt x="11939" y="3844"/>
                  <a:pt x="11971" y="3887"/>
                  <a:pt x="12024" y="3918"/>
                </a:cubicBezTo>
                <a:cubicBezTo>
                  <a:pt x="12078" y="3951"/>
                  <a:pt x="12132" y="4004"/>
                  <a:pt x="12164" y="4058"/>
                </a:cubicBezTo>
                <a:cubicBezTo>
                  <a:pt x="12196" y="4101"/>
                  <a:pt x="12229" y="4144"/>
                  <a:pt x="12250" y="4154"/>
                </a:cubicBezTo>
                <a:cubicBezTo>
                  <a:pt x="12272" y="4166"/>
                  <a:pt x="12368" y="4262"/>
                  <a:pt x="12453" y="4369"/>
                </a:cubicBezTo>
                <a:cubicBezTo>
                  <a:pt x="12550" y="4476"/>
                  <a:pt x="12647" y="4583"/>
                  <a:pt x="12679" y="4605"/>
                </a:cubicBezTo>
                <a:cubicBezTo>
                  <a:pt x="12711" y="4626"/>
                  <a:pt x="12744" y="4669"/>
                  <a:pt x="12765" y="4702"/>
                </a:cubicBezTo>
                <a:cubicBezTo>
                  <a:pt x="12775" y="4723"/>
                  <a:pt x="12829" y="4798"/>
                  <a:pt x="12883" y="4852"/>
                </a:cubicBezTo>
                <a:cubicBezTo>
                  <a:pt x="12937" y="4905"/>
                  <a:pt x="12979" y="4959"/>
                  <a:pt x="12979" y="4970"/>
                </a:cubicBezTo>
                <a:cubicBezTo>
                  <a:pt x="12979" y="4981"/>
                  <a:pt x="13033" y="5034"/>
                  <a:pt x="13087" y="5098"/>
                </a:cubicBezTo>
                <a:cubicBezTo>
                  <a:pt x="13151" y="5174"/>
                  <a:pt x="13215" y="5270"/>
                  <a:pt x="13247" y="5334"/>
                </a:cubicBezTo>
                <a:cubicBezTo>
                  <a:pt x="13280" y="5399"/>
                  <a:pt x="13333" y="5484"/>
                  <a:pt x="13354" y="5527"/>
                </a:cubicBezTo>
                <a:cubicBezTo>
                  <a:pt x="13387" y="5581"/>
                  <a:pt x="13440" y="5689"/>
                  <a:pt x="13473" y="5775"/>
                </a:cubicBezTo>
                <a:cubicBezTo>
                  <a:pt x="13505" y="5860"/>
                  <a:pt x="13537" y="5946"/>
                  <a:pt x="13548" y="5978"/>
                </a:cubicBezTo>
                <a:cubicBezTo>
                  <a:pt x="13559" y="5999"/>
                  <a:pt x="13569" y="6032"/>
                  <a:pt x="13569" y="6042"/>
                </a:cubicBezTo>
                <a:cubicBezTo>
                  <a:pt x="13569" y="6085"/>
                  <a:pt x="13623" y="6257"/>
                  <a:pt x="13645" y="6311"/>
                </a:cubicBezTo>
                <a:cubicBezTo>
                  <a:pt x="13655" y="6321"/>
                  <a:pt x="13687" y="6428"/>
                  <a:pt x="13730" y="6536"/>
                </a:cubicBezTo>
                <a:cubicBezTo>
                  <a:pt x="13762" y="6654"/>
                  <a:pt x="13795" y="6750"/>
                  <a:pt x="13805" y="6750"/>
                </a:cubicBezTo>
                <a:cubicBezTo>
                  <a:pt x="13838" y="6772"/>
                  <a:pt x="13859" y="6836"/>
                  <a:pt x="13838" y="6857"/>
                </a:cubicBezTo>
                <a:cubicBezTo>
                  <a:pt x="13826" y="6879"/>
                  <a:pt x="13826" y="6912"/>
                  <a:pt x="13848" y="6986"/>
                </a:cubicBezTo>
                <a:cubicBezTo>
                  <a:pt x="13859" y="7040"/>
                  <a:pt x="13880" y="7115"/>
                  <a:pt x="13880" y="7169"/>
                </a:cubicBezTo>
                <a:cubicBezTo>
                  <a:pt x="13880" y="7212"/>
                  <a:pt x="13891" y="7265"/>
                  <a:pt x="13902" y="7298"/>
                </a:cubicBezTo>
                <a:cubicBezTo>
                  <a:pt x="13912" y="7319"/>
                  <a:pt x="13923" y="7383"/>
                  <a:pt x="13934" y="7415"/>
                </a:cubicBezTo>
                <a:cubicBezTo>
                  <a:pt x="13934" y="7458"/>
                  <a:pt x="13955" y="7544"/>
                  <a:pt x="13966" y="7587"/>
                </a:cubicBezTo>
                <a:cubicBezTo>
                  <a:pt x="13988" y="7641"/>
                  <a:pt x="13998" y="7705"/>
                  <a:pt x="13998" y="7727"/>
                </a:cubicBezTo>
                <a:cubicBezTo>
                  <a:pt x="13988" y="7748"/>
                  <a:pt x="13998" y="7801"/>
                  <a:pt x="14009" y="7844"/>
                </a:cubicBezTo>
                <a:cubicBezTo>
                  <a:pt x="14020" y="7887"/>
                  <a:pt x="14031" y="7920"/>
                  <a:pt x="14020" y="7930"/>
                </a:cubicBezTo>
                <a:cubicBezTo>
                  <a:pt x="14009" y="7930"/>
                  <a:pt x="14009" y="7963"/>
                  <a:pt x="14031" y="8006"/>
                </a:cubicBezTo>
                <a:cubicBezTo>
                  <a:pt x="14041" y="8037"/>
                  <a:pt x="14052" y="8102"/>
                  <a:pt x="14062" y="8166"/>
                </a:cubicBezTo>
                <a:cubicBezTo>
                  <a:pt x="14062" y="8230"/>
                  <a:pt x="14074" y="8295"/>
                  <a:pt x="14084" y="8316"/>
                </a:cubicBezTo>
                <a:cubicBezTo>
                  <a:pt x="14116" y="8370"/>
                  <a:pt x="14159" y="8702"/>
                  <a:pt x="14148" y="8821"/>
                </a:cubicBezTo>
                <a:lnTo>
                  <a:pt x="14148" y="8938"/>
                </a:lnTo>
                <a:lnTo>
                  <a:pt x="14148" y="9250"/>
                </a:lnTo>
                <a:cubicBezTo>
                  <a:pt x="14148" y="9496"/>
                  <a:pt x="14148" y="9529"/>
                  <a:pt x="14181" y="9539"/>
                </a:cubicBezTo>
                <a:cubicBezTo>
                  <a:pt x="14202" y="9560"/>
                  <a:pt x="14202" y="9560"/>
                  <a:pt x="14181" y="9657"/>
                </a:cubicBezTo>
                <a:cubicBezTo>
                  <a:pt x="14159" y="9722"/>
                  <a:pt x="14159" y="9775"/>
                  <a:pt x="14159" y="9786"/>
                </a:cubicBezTo>
                <a:cubicBezTo>
                  <a:pt x="14170" y="9796"/>
                  <a:pt x="14170" y="9818"/>
                  <a:pt x="14159" y="9839"/>
                </a:cubicBezTo>
                <a:cubicBezTo>
                  <a:pt x="14159" y="9851"/>
                  <a:pt x="14148" y="9893"/>
                  <a:pt x="14159" y="9936"/>
                </a:cubicBezTo>
                <a:cubicBezTo>
                  <a:pt x="14170" y="10044"/>
                  <a:pt x="14170" y="10354"/>
                  <a:pt x="14159" y="10440"/>
                </a:cubicBezTo>
                <a:cubicBezTo>
                  <a:pt x="14148" y="10473"/>
                  <a:pt x="14127" y="10547"/>
                  <a:pt x="14105" y="10590"/>
                </a:cubicBezTo>
                <a:cubicBezTo>
                  <a:pt x="14084" y="10633"/>
                  <a:pt x="14052" y="10719"/>
                  <a:pt x="14031" y="10783"/>
                </a:cubicBezTo>
                <a:cubicBezTo>
                  <a:pt x="14009" y="10848"/>
                  <a:pt x="13966" y="10945"/>
                  <a:pt x="13934" y="11009"/>
                </a:cubicBezTo>
                <a:cubicBezTo>
                  <a:pt x="13902" y="11062"/>
                  <a:pt x="13869" y="11138"/>
                  <a:pt x="13859" y="11181"/>
                </a:cubicBezTo>
                <a:cubicBezTo>
                  <a:pt x="13859" y="11223"/>
                  <a:pt x="13838" y="11266"/>
                  <a:pt x="13805" y="11298"/>
                </a:cubicBezTo>
                <a:cubicBezTo>
                  <a:pt x="13773" y="11331"/>
                  <a:pt x="13590" y="11695"/>
                  <a:pt x="13590" y="11738"/>
                </a:cubicBezTo>
                <a:cubicBezTo>
                  <a:pt x="13590" y="11749"/>
                  <a:pt x="13559" y="11803"/>
                  <a:pt x="13526" y="11867"/>
                </a:cubicBezTo>
                <a:cubicBezTo>
                  <a:pt x="13483" y="11931"/>
                  <a:pt x="13451" y="11996"/>
                  <a:pt x="13451" y="11996"/>
                </a:cubicBezTo>
                <a:cubicBezTo>
                  <a:pt x="13451" y="12006"/>
                  <a:pt x="13419" y="12049"/>
                  <a:pt x="13397" y="12092"/>
                </a:cubicBezTo>
                <a:cubicBezTo>
                  <a:pt x="13366" y="12146"/>
                  <a:pt x="13333" y="12189"/>
                  <a:pt x="13333" y="12199"/>
                </a:cubicBezTo>
                <a:cubicBezTo>
                  <a:pt x="13333" y="12232"/>
                  <a:pt x="13258" y="12318"/>
                  <a:pt x="13226" y="12318"/>
                </a:cubicBezTo>
                <a:cubicBezTo>
                  <a:pt x="13215" y="12318"/>
                  <a:pt x="13173" y="12371"/>
                  <a:pt x="13119" y="12446"/>
                </a:cubicBezTo>
                <a:cubicBezTo>
                  <a:pt x="13022" y="12575"/>
                  <a:pt x="12958" y="12650"/>
                  <a:pt x="12861" y="12735"/>
                </a:cubicBezTo>
                <a:cubicBezTo>
                  <a:pt x="12829" y="12768"/>
                  <a:pt x="12754" y="12843"/>
                  <a:pt x="12701" y="12886"/>
                </a:cubicBezTo>
                <a:cubicBezTo>
                  <a:pt x="12658" y="12940"/>
                  <a:pt x="12593" y="12993"/>
                  <a:pt x="12561" y="13014"/>
                </a:cubicBezTo>
                <a:cubicBezTo>
                  <a:pt x="12539" y="13025"/>
                  <a:pt x="12465" y="13079"/>
                  <a:pt x="12389" y="13133"/>
                </a:cubicBezTo>
                <a:cubicBezTo>
                  <a:pt x="12325" y="13176"/>
                  <a:pt x="12239" y="13240"/>
                  <a:pt x="12196" y="13261"/>
                </a:cubicBezTo>
                <a:cubicBezTo>
                  <a:pt x="12164" y="13293"/>
                  <a:pt x="12089" y="13347"/>
                  <a:pt x="12057" y="13379"/>
                </a:cubicBezTo>
                <a:cubicBezTo>
                  <a:pt x="11982" y="13455"/>
                  <a:pt x="11810" y="13572"/>
                  <a:pt x="11778" y="13572"/>
                </a:cubicBezTo>
                <a:cubicBezTo>
                  <a:pt x="11757" y="13572"/>
                  <a:pt x="11552" y="13658"/>
                  <a:pt x="11371" y="13755"/>
                </a:cubicBezTo>
                <a:cubicBezTo>
                  <a:pt x="11285" y="13798"/>
                  <a:pt x="11209" y="13830"/>
                  <a:pt x="11199" y="13830"/>
                </a:cubicBezTo>
                <a:cubicBezTo>
                  <a:pt x="11177" y="13830"/>
                  <a:pt x="11156" y="13830"/>
                  <a:pt x="11156" y="13841"/>
                </a:cubicBezTo>
                <a:cubicBezTo>
                  <a:pt x="11145" y="13851"/>
                  <a:pt x="11059" y="13884"/>
                  <a:pt x="10973" y="13915"/>
                </a:cubicBezTo>
                <a:cubicBezTo>
                  <a:pt x="10887" y="13948"/>
                  <a:pt x="10791" y="13980"/>
                  <a:pt x="10759" y="13991"/>
                </a:cubicBezTo>
                <a:cubicBezTo>
                  <a:pt x="10737" y="14001"/>
                  <a:pt x="10684" y="14012"/>
                  <a:pt x="10641" y="14023"/>
                </a:cubicBezTo>
                <a:cubicBezTo>
                  <a:pt x="10609" y="14034"/>
                  <a:pt x="10566" y="14055"/>
                  <a:pt x="10544" y="14065"/>
                </a:cubicBezTo>
                <a:cubicBezTo>
                  <a:pt x="10534" y="14087"/>
                  <a:pt x="10491" y="14108"/>
                  <a:pt x="10470" y="14108"/>
                </a:cubicBezTo>
                <a:cubicBezTo>
                  <a:pt x="10437" y="14120"/>
                  <a:pt x="10405" y="14130"/>
                  <a:pt x="10405" y="14141"/>
                </a:cubicBezTo>
                <a:cubicBezTo>
                  <a:pt x="10394" y="14162"/>
                  <a:pt x="10373" y="14173"/>
                  <a:pt x="10351" y="14173"/>
                </a:cubicBezTo>
                <a:cubicBezTo>
                  <a:pt x="10319" y="14173"/>
                  <a:pt x="10255" y="14184"/>
                  <a:pt x="10212" y="14205"/>
                </a:cubicBezTo>
                <a:cubicBezTo>
                  <a:pt x="10165" y="14223"/>
                  <a:pt x="10140" y="14231"/>
                  <a:pt x="10121" y="14231"/>
                </a:cubicBezTo>
                <a:cubicBezTo>
                  <a:pt x="10105" y="14231"/>
                  <a:pt x="10092" y="14225"/>
                  <a:pt x="10072" y="14216"/>
                </a:cubicBezTo>
                <a:cubicBezTo>
                  <a:pt x="10061" y="14208"/>
                  <a:pt x="10052" y="14203"/>
                  <a:pt x="10039" y="14203"/>
                </a:cubicBezTo>
                <a:cubicBezTo>
                  <a:pt x="10018" y="14203"/>
                  <a:pt x="9986" y="14218"/>
                  <a:pt x="9912" y="14259"/>
                </a:cubicBezTo>
                <a:cubicBezTo>
                  <a:pt x="9815" y="14313"/>
                  <a:pt x="9783" y="14323"/>
                  <a:pt x="9719" y="14323"/>
                </a:cubicBezTo>
                <a:cubicBezTo>
                  <a:pt x="9676" y="14323"/>
                  <a:pt x="9590" y="14334"/>
                  <a:pt x="9526" y="14344"/>
                </a:cubicBezTo>
                <a:cubicBezTo>
                  <a:pt x="9472" y="14366"/>
                  <a:pt x="9364" y="14377"/>
                  <a:pt x="9300" y="14387"/>
                </a:cubicBezTo>
                <a:cubicBezTo>
                  <a:pt x="9247" y="14387"/>
                  <a:pt x="9171" y="14409"/>
                  <a:pt x="9139" y="14420"/>
                </a:cubicBezTo>
                <a:cubicBezTo>
                  <a:pt x="9107" y="14441"/>
                  <a:pt x="9021" y="14452"/>
                  <a:pt x="8914" y="14463"/>
                </a:cubicBezTo>
                <a:cubicBezTo>
                  <a:pt x="8818" y="14473"/>
                  <a:pt x="8668" y="14484"/>
                  <a:pt x="8582" y="14495"/>
                </a:cubicBezTo>
                <a:cubicBezTo>
                  <a:pt x="8453" y="14495"/>
                  <a:pt x="8432" y="14495"/>
                  <a:pt x="8410" y="14473"/>
                </a:cubicBezTo>
                <a:cubicBezTo>
                  <a:pt x="8398" y="14461"/>
                  <a:pt x="8389" y="14455"/>
                  <a:pt x="8373" y="14455"/>
                </a:cubicBezTo>
                <a:cubicBezTo>
                  <a:pt x="8362" y="14455"/>
                  <a:pt x="8347" y="14458"/>
                  <a:pt x="8324" y="14463"/>
                </a:cubicBezTo>
                <a:cubicBezTo>
                  <a:pt x="8299" y="14470"/>
                  <a:pt x="8261" y="14474"/>
                  <a:pt x="8216" y="14474"/>
                </a:cubicBezTo>
                <a:cubicBezTo>
                  <a:pt x="8065" y="14474"/>
                  <a:pt x="7833" y="14437"/>
                  <a:pt x="7734" y="14387"/>
                </a:cubicBezTo>
                <a:cubicBezTo>
                  <a:pt x="7727" y="14387"/>
                  <a:pt x="7701" y="14383"/>
                  <a:pt x="7668" y="14383"/>
                </a:cubicBezTo>
                <a:cubicBezTo>
                  <a:pt x="7652" y="14383"/>
                  <a:pt x="7634" y="14384"/>
                  <a:pt x="7616" y="14387"/>
                </a:cubicBezTo>
                <a:cubicBezTo>
                  <a:pt x="7595" y="14390"/>
                  <a:pt x="7577" y="14391"/>
                  <a:pt x="7562" y="14391"/>
                </a:cubicBezTo>
                <a:cubicBezTo>
                  <a:pt x="7516" y="14391"/>
                  <a:pt x="7490" y="14379"/>
                  <a:pt x="7434" y="14356"/>
                </a:cubicBezTo>
                <a:cubicBezTo>
                  <a:pt x="7391" y="14334"/>
                  <a:pt x="7316" y="14313"/>
                  <a:pt x="7283" y="14313"/>
                </a:cubicBezTo>
                <a:cubicBezTo>
                  <a:pt x="7209" y="14301"/>
                  <a:pt x="7155" y="14280"/>
                  <a:pt x="7155" y="14270"/>
                </a:cubicBezTo>
                <a:cubicBezTo>
                  <a:pt x="7155" y="14248"/>
                  <a:pt x="6908" y="14173"/>
                  <a:pt x="6811" y="14151"/>
                </a:cubicBezTo>
                <a:cubicBezTo>
                  <a:pt x="6769" y="14151"/>
                  <a:pt x="6683" y="14108"/>
                  <a:pt x="6597" y="14055"/>
                </a:cubicBezTo>
                <a:cubicBezTo>
                  <a:pt x="6522" y="14001"/>
                  <a:pt x="6447" y="13958"/>
                  <a:pt x="6425" y="13948"/>
                </a:cubicBezTo>
                <a:cubicBezTo>
                  <a:pt x="6308" y="13872"/>
                  <a:pt x="6297" y="13862"/>
                  <a:pt x="6286" y="13830"/>
                </a:cubicBezTo>
                <a:cubicBezTo>
                  <a:pt x="6286" y="13819"/>
                  <a:pt x="6243" y="13787"/>
                  <a:pt x="6201" y="13776"/>
                </a:cubicBezTo>
                <a:cubicBezTo>
                  <a:pt x="6136" y="13755"/>
                  <a:pt x="6093" y="13722"/>
                  <a:pt x="6061" y="13679"/>
                </a:cubicBezTo>
                <a:cubicBezTo>
                  <a:pt x="6029" y="13636"/>
                  <a:pt x="5975" y="13594"/>
                  <a:pt x="5953" y="13583"/>
                </a:cubicBezTo>
                <a:cubicBezTo>
                  <a:pt x="5922" y="13572"/>
                  <a:pt x="5900" y="13551"/>
                  <a:pt x="5900" y="13529"/>
                </a:cubicBezTo>
                <a:cubicBezTo>
                  <a:pt x="5900" y="13519"/>
                  <a:pt x="5846" y="13455"/>
                  <a:pt x="5793" y="13390"/>
                </a:cubicBezTo>
                <a:cubicBezTo>
                  <a:pt x="5729" y="13336"/>
                  <a:pt x="5653" y="13250"/>
                  <a:pt x="5610" y="13207"/>
                </a:cubicBezTo>
                <a:cubicBezTo>
                  <a:pt x="5578" y="13154"/>
                  <a:pt x="5524" y="13100"/>
                  <a:pt x="5503" y="13068"/>
                </a:cubicBezTo>
                <a:cubicBezTo>
                  <a:pt x="5471" y="13047"/>
                  <a:pt x="5439" y="13004"/>
                  <a:pt x="5417" y="12971"/>
                </a:cubicBezTo>
                <a:cubicBezTo>
                  <a:pt x="5396" y="12940"/>
                  <a:pt x="5342" y="12875"/>
                  <a:pt x="5310" y="12832"/>
                </a:cubicBezTo>
                <a:cubicBezTo>
                  <a:pt x="5267" y="12790"/>
                  <a:pt x="5214" y="12735"/>
                  <a:pt x="5192" y="12693"/>
                </a:cubicBezTo>
                <a:cubicBezTo>
                  <a:pt x="5160" y="12661"/>
                  <a:pt x="5128" y="12628"/>
                  <a:pt x="5117" y="12628"/>
                </a:cubicBezTo>
                <a:cubicBezTo>
                  <a:pt x="5085" y="12628"/>
                  <a:pt x="5042" y="12575"/>
                  <a:pt x="5042" y="12542"/>
                </a:cubicBezTo>
                <a:cubicBezTo>
                  <a:pt x="5042" y="12521"/>
                  <a:pt x="4999" y="12468"/>
                  <a:pt x="4956" y="12425"/>
                </a:cubicBezTo>
                <a:cubicBezTo>
                  <a:pt x="4913" y="12382"/>
                  <a:pt x="4870" y="12318"/>
                  <a:pt x="4849" y="12285"/>
                </a:cubicBezTo>
                <a:cubicBezTo>
                  <a:pt x="4828" y="12253"/>
                  <a:pt x="4763" y="12189"/>
                  <a:pt x="4709" y="12124"/>
                </a:cubicBezTo>
                <a:cubicBezTo>
                  <a:pt x="4656" y="12070"/>
                  <a:pt x="4592" y="11996"/>
                  <a:pt x="4570" y="11953"/>
                </a:cubicBezTo>
                <a:cubicBezTo>
                  <a:pt x="4549" y="11910"/>
                  <a:pt x="4495" y="11834"/>
                  <a:pt x="4463" y="11792"/>
                </a:cubicBezTo>
                <a:cubicBezTo>
                  <a:pt x="4430" y="11749"/>
                  <a:pt x="4387" y="11663"/>
                  <a:pt x="4356" y="11610"/>
                </a:cubicBezTo>
                <a:cubicBezTo>
                  <a:pt x="4323" y="11545"/>
                  <a:pt x="4291" y="11502"/>
                  <a:pt x="4270" y="11491"/>
                </a:cubicBezTo>
                <a:cubicBezTo>
                  <a:pt x="4248" y="11481"/>
                  <a:pt x="4227" y="11459"/>
                  <a:pt x="4227" y="11448"/>
                </a:cubicBezTo>
                <a:cubicBezTo>
                  <a:pt x="4227" y="11438"/>
                  <a:pt x="4205" y="11395"/>
                  <a:pt x="4184" y="11352"/>
                </a:cubicBezTo>
                <a:cubicBezTo>
                  <a:pt x="4151" y="11309"/>
                  <a:pt x="4108" y="11223"/>
                  <a:pt x="4077" y="11159"/>
                </a:cubicBezTo>
                <a:cubicBezTo>
                  <a:pt x="4044" y="11095"/>
                  <a:pt x="4012" y="11019"/>
                  <a:pt x="3991" y="10987"/>
                </a:cubicBezTo>
                <a:cubicBezTo>
                  <a:pt x="3980" y="10955"/>
                  <a:pt x="3948" y="10923"/>
                  <a:pt x="3937" y="10923"/>
                </a:cubicBezTo>
                <a:cubicBezTo>
                  <a:pt x="3915" y="10923"/>
                  <a:pt x="3851" y="10837"/>
                  <a:pt x="3862" y="10826"/>
                </a:cubicBezTo>
                <a:cubicBezTo>
                  <a:pt x="3872" y="10816"/>
                  <a:pt x="3851" y="10783"/>
                  <a:pt x="3830" y="10740"/>
                </a:cubicBezTo>
                <a:cubicBezTo>
                  <a:pt x="3808" y="10709"/>
                  <a:pt x="3776" y="10633"/>
                  <a:pt x="3765" y="10569"/>
                </a:cubicBezTo>
                <a:cubicBezTo>
                  <a:pt x="3755" y="10516"/>
                  <a:pt x="3712" y="10408"/>
                  <a:pt x="3679" y="10333"/>
                </a:cubicBezTo>
                <a:cubicBezTo>
                  <a:pt x="3637" y="10258"/>
                  <a:pt x="3615" y="10194"/>
                  <a:pt x="3615" y="10183"/>
                </a:cubicBezTo>
                <a:cubicBezTo>
                  <a:pt x="3615" y="10172"/>
                  <a:pt x="3605" y="10151"/>
                  <a:pt x="3583" y="10151"/>
                </a:cubicBezTo>
                <a:cubicBezTo>
                  <a:pt x="3572" y="10140"/>
                  <a:pt x="3562" y="10097"/>
                  <a:pt x="3562" y="10065"/>
                </a:cubicBezTo>
                <a:cubicBezTo>
                  <a:pt x="3551" y="10032"/>
                  <a:pt x="3529" y="9979"/>
                  <a:pt x="3519" y="9947"/>
                </a:cubicBezTo>
                <a:cubicBezTo>
                  <a:pt x="3379" y="9657"/>
                  <a:pt x="3304" y="9464"/>
                  <a:pt x="3293" y="9357"/>
                </a:cubicBezTo>
                <a:cubicBezTo>
                  <a:pt x="3283" y="9314"/>
                  <a:pt x="3272" y="9260"/>
                  <a:pt x="3262" y="9239"/>
                </a:cubicBezTo>
                <a:cubicBezTo>
                  <a:pt x="3250" y="9217"/>
                  <a:pt x="3240" y="9164"/>
                  <a:pt x="3229" y="9121"/>
                </a:cubicBezTo>
                <a:cubicBezTo>
                  <a:pt x="3229" y="9067"/>
                  <a:pt x="3207" y="8971"/>
                  <a:pt x="3197" y="8895"/>
                </a:cubicBezTo>
                <a:cubicBezTo>
                  <a:pt x="3176" y="8745"/>
                  <a:pt x="3176" y="8563"/>
                  <a:pt x="3207" y="8423"/>
                </a:cubicBezTo>
                <a:cubicBezTo>
                  <a:pt x="3219" y="8381"/>
                  <a:pt x="3219" y="8327"/>
                  <a:pt x="3219" y="8306"/>
                </a:cubicBezTo>
                <a:cubicBezTo>
                  <a:pt x="3207" y="8295"/>
                  <a:pt x="3219" y="8199"/>
                  <a:pt x="3240" y="8102"/>
                </a:cubicBezTo>
                <a:cubicBezTo>
                  <a:pt x="3262" y="7963"/>
                  <a:pt x="3272" y="7909"/>
                  <a:pt x="3293" y="7887"/>
                </a:cubicBezTo>
                <a:cubicBezTo>
                  <a:pt x="3326" y="7866"/>
                  <a:pt x="3336" y="7823"/>
                  <a:pt x="3347" y="7748"/>
                </a:cubicBezTo>
                <a:cubicBezTo>
                  <a:pt x="3347" y="7694"/>
                  <a:pt x="3358" y="7641"/>
                  <a:pt x="3369" y="7641"/>
                </a:cubicBezTo>
                <a:cubicBezTo>
                  <a:pt x="3379" y="7641"/>
                  <a:pt x="3433" y="7501"/>
                  <a:pt x="3465" y="7415"/>
                </a:cubicBezTo>
                <a:cubicBezTo>
                  <a:pt x="3476" y="7383"/>
                  <a:pt x="3497" y="7329"/>
                  <a:pt x="3508" y="7308"/>
                </a:cubicBezTo>
                <a:cubicBezTo>
                  <a:pt x="3529" y="7276"/>
                  <a:pt x="3551" y="7222"/>
                  <a:pt x="3551" y="7190"/>
                </a:cubicBezTo>
                <a:cubicBezTo>
                  <a:pt x="3551" y="7158"/>
                  <a:pt x="3562" y="7115"/>
                  <a:pt x="3583" y="7083"/>
                </a:cubicBezTo>
                <a:cubicBezTo>
                  <a:pt x="3594" y="7062"/>
                  <a:pt x="3615" y="7008"/>
                  <a:pt x="3615" y="6976"/>
                </a:cubicBezTo>
                <a:cubicBezTo>
                  <a:pt x="3626" y="6943"/>
                  <a:pt x="3648" y="6912"/>
                  <a:pt x="3658" y="6890"/>
                </a:cubicBezTo>
                <a:cubicBezTo>
                  <a:pt x="3679" y="6879"/>
                  <a:pt x="3701" y="6815"/>
                  <a:pt x="3712" y="6750"/>
                </a:cubicBezTo>
                <a:cubicBezTo>
                  <a:pt x="3733" y="6686"/>
                  <a:pt x="3755" y="6621"/>
                  <a:pt x="3765" y="6611"/>
                </a:cubicBezTo>
                <a:cubicBezTo>
                  <a:pt x="3776" y="6590"/>
                  <a:pt x="3798" y="6536"/>
                  <a:pt x="3819" y="6482"/>
                </a:cubicBezTo>
                <a:cubicBezTo>
                  <a:pt x="3830" y="6428"/>
                  <a:pt x="3872" y="6364"/>
                  <a:pt x="3905" y="6321"/>
                </a:cubicBezTo>
                <a:cubicBezTo>
                  <a:pt x="3937" y="6278"/>
                  <a:pt x="3991" y="6204"/>
                  <a:pt x="4023" y="6139"/>
                </a:cubicBezTo>
                <a:cubicBezTo>
                  <a:pt x="4055" y="6075"/>
                  <a:pt x="4098" y="6021"/>
                  <a:pt x="4108" y="6011"/>
                </a:cubicBezTo>
                <a:cubicBezTo>
                  <a:pt x="4130" y="5999"/>
                  <a:pt x="4151" y="5956"/>
                  <a:pt x="4173" y="5914"/>
                </a:cubicBezTo>
                <a:cubicBezTo>
                  <a:pt x="4194" y="5860"/>
                  <a:pt x="4216" y="5839"/>
                  <a:pt x="4270" y="5806"/>
                </a:cubicBezTo>
                <a:cubicBezTo>
                  <a:pt x="4441" y="5720"/>
                  <a:pt x="4645" y="5570"/>
                  <a:pt x="4677" y="5506"/>
                </a:cubicBezTo>
                <a:cubicBezTo>
                  <a:pt x="4688" y="5484"/>
                  <a:pt x="4742" y="5431"/>
                  <a:pt x="4785" y="5399"/>
                </a:cubicBezTo>
                <a:cubicBezTo>
                  <a:pt x="4892" y="5313"/>
                  <a:pt x="5031" y="5206"/>
                  <a:pt x="5117" y="5120"/>
                </a:cubicBezTo>
                <a:cubicBezTo>
                  <a:pt x="5149" y="5088"/>
                  <a:pt x="5224" y="5034"/>
                  <a:pt x="5288" y="5002"/>
                </a:cubicBezTo>
                <a:cubicBezTo>
                  <a:pt x="5342" y="4970"/>
                  <a:pt x="5417" y="4916"/>
                  <a:pt x="5450" y="4884"/>
                </a:cubicBezTo>
                <a:cubicBezTo>
                  <a:pt x="5567" y="4777"/>
                  <a:pt x="5696" y="4702"/>
                  <a:pt x="5803" y="4702"/>
                </a:cubicBezTo>
                <a:cubicBezTo>
                  <a:pt x="5846" y="4691"/>
                  <a:pt x="5932" y="4680"/>
                  <a:pt x="5986" y="4659"/>
                </a:cubicBezTo>
                <a:cubicBezTo>
                  <a:pt x="6029" y="4648"/>
                  <a:pt x="6093" y="4626"/>
                  <a:pt x="6125" y="4616"/>
                </a:cubicBezTo>
                <a:cubicBezTo>
                  <a:pt x="6146" y="4616"/>
                  <a:pt x="6179" y="4595"/>
                  <a:pt x="6179" y="4583"/>
                </a:cubicBezTo>
                <a:cubicBezTo>
                  <a:pt x="6189" y="4573"/>
                  <a:pt x="6222" y="4562"/>
                  <a:pt x="6286" y="4562"/>
                </a:cubicBezTo>
                <a:cubicBezTo>
                  <a:pt x="6340" y="4552"/>
                  <a:pt x="6415" y="4530"/>
                  <a:pt x="6479" y="4509"/>
                </a:cubicBezTo>
                <a:cubicBezTo>
                  <a:pt x="6533" y="4476"/>
                  <a:pt x="6608" y="4455"/>
                  <a:pt x="6661" y="4455"/>
                </a:cubicBezTo>
                <a:cubicBezTo>
                  <a:pt x="6715" y="4455"/>
                  <a:pt x="6780" y="4444"/>
                  <a:pt x="6811" y="4423"/>
                </a:cubicBezTo>
                <a:cubicBezTo>
                  <a:pt x="6844" y="4412"/>
                  <a:pt x="6897" y="4402"/>
                  <a:pt x="6919" y="4402"/>
                </a:cubicBezTo>
                <a:cubicBezTo>
                  <a:pt x="6940" y="4402"/>
                  <a:pt x="6994" y="4390"/>
                  <a:pt x="7037" y="4369"/>
                </a:cubicBezTo>
                <a:cubicBezTo>
                  <a:pt x="7069" y="4359"/>
                  <a:pt x="7133" y="4348"/>
                  <a:pt x="7166" y="4348"/>
                </a:cubicBezTo>
                <a:cubicBezTo>
                  <a:pt x="7209" y="4348"/>
                  <a:pt x="7230" y="4337"/>
                  <a:pt x="7241" y="4326"/>
                </a:cubicBezTo>
                <a:cubicBezTo>
                  <a:pt x="7241" y="4306"/>
                  <a:pt x="7249" y="4298"/>
                  <a:pt x="7281" y="4298"/>
                </a:cubicBezTo>
                <a:cubicBezTo>
                  <a:pt x="7299" y="4298"/>
                  <a:pt x="7324" y="4301"/>
                  <a:pt x="7359" y="4305"/>
                </a:cubicBezTo>
                <a:lnTo>
                  <a:pt x="7605" y="4305"/>
                </a:lnTo>
                <a:cubicBezTo>
                  <a:pt x="7712" y="4294"/>
                  <a:pt x="7734" y="4294"/>
                  <a:pt x="7755" y="4273"/>
                </a:cubicBezTo>
                <a:cubicBezTo>
                  <a:pt x="7767" y="4240"/>
                  <a:pt x="7788" y="4240"/>
                  <a:pt x="7917" y="4240"/>
                </a:cubicBezTo>
                <a:cubicBezTo>
                  <a:pt x="8034" y="4240"/>
                  <a:pt x="8067" y="4230"/>
                  <a:pt x="8131" y="4197"/>
                </a:cubicBezTo>
                <a:cubicBezTo>
                  <a:pt x="8170" y="4182"/>
                  <a:pt x="8192" y="4172"/>
                  <a:pt x="8210" y="4172"/>
                </a:cubicBezTo>
                <a:cubicBezTo>
                  <a:pt x="8216" y="4172"/>
                  <a:pt x="8222" y="4173"/>
                  <a:pt x="8227" y="4176"/>
                </a:cubicBezTo>
                <a:cubicBezTo>
                  <a:pt x="8236" y="4181"/>
                  <a:pt x="8249" y="4183"/>
                  <a:pt x="8267" y="4183"/>
                </a:cubicBezTo>
                <a:cubicBezTo>
                  <a:pt x="8292" y="4183"/>
                  <a:pt x="8328" y="4178"/>
                  <a:pt x="8378" y="4166"/>
                </a:cubicBezTo>
                <a:cubicBezTo>
                  <a:pt x="8456" y="4140"/>
                  <a:pt x="8589" y="4125"/>
                  <a:pt x="8682" y="4125"/>
                </a:cubicBezTo>
                <a:cubicBezTo>
                  <a:pt x="8742" y="4125"/>
                  <a:pt x="8785" y="4131"/>
                  <a:pt x="8785" y="4144"/>
                </a:cubicBezTo>
                <a:cubicBezTo>
                  <a:pt x="8785" y="4144"/>
                  <a:pt x="8849" y="4154"/>
                  <a:pt x="8925" y="4154"/>
                </a:cubicBezTo>
                <a:cubicBezTo>
                  <a:pt x="9011" y="4154"/>
                  <a:pt x="9085" y="4166"/>
                  <a:pt x="9097" y="4176"/>
                </a:cubicBezTo>
                <a:cubicBezTo>
                  <a:pt x="9118" y="4187"/>
                  <a:pt x="9225" y="4197"/>
                  <a:pt x="9343" y="4197"/>
                </a:cubicBezTo>
                <a:cubicBezTo>
                  <a:pt x="9461" y="4197"/>
                  <a:pt x="9590" y="4208"/>
                  <a:pt x="9622" y="4219"/>
                </a:cubicBezTo>
                <a:cubicBezTo>
                  <a:pt x="9665" y="4230"/>
                  <a:pt x="9740" y="4251"/>
                  <a:pt x="9805" y="4251"/>
                </a:cubicBezTo>
                <a:cubicBezTo>
                  <a:pt x="9858" y="4262"/>
                  <a:pt x="9922" y="4273"/>
                  <a:pt x="9933" y="4283"/>
                </a:cubicBezTo>
                <a:cubicBezTo>
                  <a:pt x="9955" y="4294"/>
                  <a:pt x="10041" y="4294"/>
                  <a:pt x="10126" y="4294"/>
                </a:cubicBezTo>
                <a:cubicBezTo>
                  <a:pt x="10255" y="4294"/>
                  <a:pt x="10276" y="4294"/>
                  <a:pt x="10298" y="4326"/>
                </a:cubicBezTo>
                <a:cubicBezTo>
                  <a:pt x="10319" y="4348"/>
                  <a:pt x="10437" y="4369"/>
                  <a:pt x="10684" y="4412"/>
                </a:cubicBezTo>
                <a:cubicBezTo>
                  <a:pt x="10727" y="4423"/>
                  <a:pt x="10802" y="4444"/>
                  <a:pt x="10845" y="4466"/>
                </a:cubicBezTo>
                <a:cubicBezTo>
                  <a:pt x="10887" y="4498"/>
                  <a:pt x="10942" y="4509"/>
                  <a:pt x="10952" y="4509"/>
                </a:cubicBezTo>
                <a:cubicBezTo>
                  <a:pt x="11016" y="4509"/>
                  <a:pt x="11123" y="4552"/>
                  <a:pt x="11199" y="4616"/>
                </a:cubicBezTo>
                <a:cubicBezTo>
                  <a:pt x="11242" y="4648"/>
                  <a:pt x="11295" y="4680"/>
                  <a:pt x="11328" y="4691"/>
                </a:cubicBezTo>
                <a:cubicBezTo>
                  <a:pt x="11371" y="4702"/>
                  <a:pt x="11392" y="4723"/>
                  <a:pt x="11392" y="4745"/>
                </a:cubicBezTo>
                <a:cubicBezTo>
                  <a:pt x="11392" y="4755"/>
                  <a:pt x="11402" y="4777"/>
                  <a:pt x="11424" y="4798"/>
                </a:cubicBezTo>
                <a:cubicBezTo>
                  <a:pt x="11499" y="4841"/>
                  <a:pt x="11767" y="5120"/>
                  <a:pt x="11810" y="5195"/>
                </a:cubicBezTo>
                <a:cubicBezTo>
                  <a:pt x="11843" y="5238"/>
                  <a:pt x="11864" y="5270"/>
                  <a:pt x="11874" y="5270"/>
                </a:cubicBezTo>
                <a:cubicBezTo>
                  <a:pt x="11885" y="5270"/>
                  <a:pt x="11917" y="5334"/>
                  <a:pt x="11960" y="5410"/>
                </a:cubicBezTo>
                <a:cubicBezTo>
                  <a:pt x="12014" y="5517"/>
                  <a:pt x="12057" y="5581"/>
                  <a:pt x="12143" y="5667"/>
                </a:cubicBezTo>
                <a:cubicBezTo>
                  <a:pt x="12218" y="5742"/>
                  <a:pt x="12282" y="5828"/>
                  <a:pt x="12314" y="5892"/>
                </a:cubicBezTo>
                <a:cubicBezTo>
                  <a:pt x="12346" y="5968"/>
                  <a:pt x="12379" y="6011"/>
                  <a:pt x="12400" y="6011"/>
                </a:cubicBezTo>
                <a:cubicBezTo>
                  <a:pt x="12432" y="6011"/>
                  <a:pt x="12453" y="6032"/>
                  <a:pt x="12465" y="6107"/>
                </a:cubicBezTo>
                <a:cubicBezTo>
                  <a:pt x="12475" y="6139"/>
                  <a:pt x="12496" y="6182"/>
                  <a:pt x="12518" y="6214"/>
                </a:cubicBezTo>
                <a:cubicBezTo>
                  <a:pt x="12604" y="6364"/>
                  <a:pt x="12786" y="6750"/>
                  <a:pt x="12797" y="6804"/>
                </a:cubicBezTo>
                <a:cubicBezTo>
                  <a:pt x="12808" y="6847"/>
                  <a:pt x="12818" y="6912"/>
                  <a:pt x="12829" y="6965"/>
                </a:cubicBezTo>
                <a:cubicBezTo>
                  <a:pt x="12840" y="7008"/>
                  <a:pt x="12872" y="7083"/>
                  <a:pt x="12894" y="7136"/>
                </a:cubicBezTo>
                <a:cubicBezTo>
                  <a:pt x="12937" y="7212"/>
                  <a:pt x="12937" y="7244"/>
                  <a:pt x="12937" y="7319"/>
                </a:cubicBezTo>
                <a:cubicBezTo>
                  <a:pt x="12925" y="7383"/>
                  <a:pt x="12937" y="7415"/>
                  <a:pt x="12947" y="7437"/>
                </a:cubicBezTo>
                <a:cubicBezTo>
                  <a:pt x="12990" y="7469"/>
                  <a:pt x="13001" y="7534"/>
                  <a:pt x="12979" y="7555"/>
                </a:cubicBezTo>
                <a:cubicBezTo>
                  <a:pt x="12968" y="7565"/>
                  <a:pt x="12968" y="7598"/>
                  <a:pt x="12990" y="7641"/>
                </a:cubicBezTo>
                <a:cubicBezTo>
                  <a:pt x="13001" y="7684"/>
                  <a:pt x="13011" y="7748"/>
                  <a:pt x="13022" y="7791"/>
                </a:cubicBezTo>
                <a:cubicBezTo>
                  <a:pt x="13033" y="7844"/>
                  <a:pt x="13044" y="7898"/>
                  <a:pt x="13054" y="7920"/>
                </a:cubicBezTo>
                <a:cubicBezTo>
                  <a:pt x="13076" y="7952"/>
                  <a:pt x="13087" y="8006"/>
                  <a:pt x="13076" y="8199"/>
                </a:cubicBezTo>
                <a:cubicBezTo>
                  <a:pt x="13076" y="8338"/>
                  <a:pt x="13087" y="8456"/>
                  <a:pt x="13087" y="8456"/>
                </a:cubicBezTo>
                <a:cubicBezTo>
                  <a:pt x="13097" y="8478"/>
                  <a:pt x="13108" y="8681"/>
                  <a:pt x="13108" y="8928"/>
                </a:cubicBezTo>
                <a:cubicBezTo>
                  <a:pt x="13119" y="9314"/>
                  <a:pt x="13108" y="9389"/>
                  <a:pt x="13087" y="9453"/>
                </a:cubicBezTo>
                <a:cubicBezTo>
                  <a:pt x="13076" y="9496"/>
                  <a:pt x="13054" y="9560"/>
                  <a:pt x="13054" y="9582"/>
                </a:cubicBezTo>
                <a:cubicBezTo>
                  <a:pt x="13044" y="9646"/>
                  <a:pt x="13001" y="9786"/>
                  <a:pt x="12947" y="9904"/>
                </a:cubicBezTo>
                <a:cubicBezTo>
                  <a:pt x="12925" y="9968"/>
                  <a:pt x="12915" y="10011"/>
                  <a:pt x="12925" y="10044"/>
                </a:cubicBezTo>
                <a:cubicBezTo>
                  <a:pt x="12925" y="10075"/>
                  <a:pt x="12925" y="10097"/>
                  <a:pt x="12915" y="10118"/>
                </a:cubicBezTo>
                <a:cubicBezTo>
                  <a:pt x="12894" y="10129"/>
                  <a:pt x="12872" y="10183"/>
                  <a:pt x="12861" y="10247"/>
                </a:cubicBezTo>
                <a:cubicBezTo>
                  <a:pt x="12851" y="10301"/>
                  <a:pt x="12818" y="10397"/>
                  <a:pt x="12786" y="10451"/>
                </a:cubicBezTo>
                <a:cubicBezTo>
                  <a:pt x="12765" y="10504"/>
                  <a:pt x="12732" y="10569"/>
                  <a:pt x="12732" y="10590"/>
                </a:cubicBezTo>
                <a:cubicBezTo>
                  <a:pt x="12732" y="10644"/>
                  <a:pt x="12689" y="10762"/>
                  <a:pt x="12647" y="10848"/>
                </a:cubicBezTo>
                <a:cubicBezTo>
                  <a:pt x="12615" y="10891"/>
                  <a:pt x="12604" y="10923"/>
                  <a:pt x="12615" y="10966"/>
                </a:cubicBezTo>
                <a:cubicBezTo>
                  <a:pt x="12625" y="11009"/>
                  <a:pt x="12615" y="11030"/>
                  <a:pt x="12572" y="11095"/>
                </a:cubicBezTo>
                <a:cubicBezTo>
                  <a:pt x="12550" y="11148"/>
                  <a:pt x="12508" y="11191"/>
                  <a:pt x="12496" y="11202"/>
                </a:cubicBezTo>
                <a:cubicBezTo>
                  <a:pt x="12486" y="11212"/>
                  <a:pt x="12465" y="11245"/>
                  <a:pt x="12453" y="11277"/>
                </a:cubicBezTo>
                <a:cubicBezTo>
                  <a:pt x="12443" y="11309"/>
                  <a:pt x="12400" y="11362"/>
                  <a:pt x="12379" y="11384"/>
                </a:cubicBezTo>
                <a:cubicBezTo>
                  <a:pt x="12346" y="11417"/>
                  <a:pt x="12314" y="11481"/>
                  <a:pt x="12293" y="11513"/>
                </a:cubicBezTo>
                <a:cubicBezTo>
                  <a:pt x="12282" y="11556"/>
                  <a:pt x="12229" y="11620"/>
                  <a:pt x="12186" y="11663"/>
                </a:cubicBezTo>
                <a:cubicBezTo>
                  <a:pt x="12143" y="11695"/>
                  <a:pt x="12100" y="11738"/>
                  <a:pt x="12100" y="11749"/>
                </a:cubicBezTo>
                <a:cubicBezTo>
                  <a:pt x="12100" y="11792"/>
                  <a:pt x="11950" y="12017"/>
                  <a:pt x="11917" y="12028"/>
                </a:cubicBezTo>
                <a:cubicBezTo>
                  <a:pt x="11896" y="12039"/>
                  <a:pt x="11831" y="12103"/>
                  <a:pt x="11778" y="12167"/>
                </a:cubicBezTo>
                <a:cubicBezTo>
                  <a:pt x="11649" y="12306"/>
                  <a:pt x="11660" y="12296"/>
                  <a:pt x="11607" y="12339"/>
                </a:cubicBezTo>
                <a:cubicBezTo>
                  <a:pt x="11585" y="12360"/>
                  <a:pt x="11552" y="12392"/>
                  <a:pt x="11552" y="12414"/>
                </a:cubicBezTo>
                <a:cubicBezTo>
                  <a:pt x="11542" y="12435"/>
                  <a:pt x="11521" y="12446"/>
                  <a:pt x="11510" y="12446"/>
                </a:cubicBezTo>
                <a:cubicBezTo>
                  <a:pt x="11499" y="12446"/>
                  <a:pt x="11456" y="12489"/>
                  <a:pt x="11424" y="12542"/>
                </a:cubicBezTo>
                <a:cubicBezTo>
                  <a:pt x="11381" y="12596"/>
                  <a:pt x="11316" y="12661"/>
                  <a:pt x="11285" y="12693"/>
                </a:cubicBezTo>
                <a:cubicBezTo>
                  <a:pt x="11252" y="12725"/>
                  <a:pt x="11220" y="12757"/>
                  <a:pt x="11220" y="12768"/>
                </a:cubicBezTo>
                <a:cubicBezTo>
                  <a:pt x="11220" y="12800"/>
                  <a:pt x="11027" y="12918"/>
                  <a:pt x="10866" y="12983"/>
                </a:cubicBezTo>
                <a:cubicBezTo>
                  <a:pt x="10770" y="13014"/>
                  <a:pt x="10684" y="13068"/>
                  <a:pt x="10663" y="13090"/>
                </a:cubicBezTo>
                <a:cubicBezTo>
                  <a:pt x="10626" y="13135"/>
                  <a:pt x="10498" y="13180"/>
                  <a:pt x="10439" y="13180"/>
                </a:cubicBezTo>
                <a:cubicBezTo>
                  <a:pt x="10429" y="13180"/>
                  <a:pt x="10421" y="13179"/>
                  <a:pt x="10415" y="13176"/>
                </a:cubicBezTo>
                <a:cubicBezTo>
                  <a:pt x="10412" y="13172"/>
                  <a:pt x="10406" y="13169"/>
                  <a:pt x="10398" y="13169"/>
                </a:cubicBezTo>
                <a:cubicBezTo>
                  <a:pt x="10384" y="13169"/>
                  <a:pt x="10360" y="13177"/>
                  <a:pt x="10319" y="13197"/>
                </a:cubicBezTo>
                <a:cubicBezTo>
                  <a:pt x="10180" y="13261"/>
                  <a:pt x="9998" y="13336"/>
                  <a:pt x="9986" y="13336"/>
                </a:cubicBezTo>
                <a:cubicBezTo>
                  <a:pt x="9976" y="13336"/>
                  <a:pt x="9901" y="13369"/>
                  <a:pt x="9815" y="13412"/>
                </a:cubicBezTo>
                <a:cubicBezTo>
                  <a:pt x="9729" y="13455"/>
                  <a:pt x="9633" y="13497"/>
                  <a:pt x="9590" y="13497"/>
                </a:cubicBezTo>
                <a:cubicBezTo>
                  <a:pt x="9557" y="13508"/>
                  <a:pt x="9493" y="13540"/>
                  <a:pt x="9450" y="13572"/>
                </a:cubicBezTo>
                <a:cubicBezTo>
                  <a:pt x="9397" y="13594"/>
                  <a:pt x="9343" y="13626"/>
                  <a:pt x="9311" y="13636"/>
                </a:cubicBezTo>
                <a:cubicBezTo>
                  <a:pt x="9279" y="13636"/>
                  <a:pt x="9204" y="13658"/>
                  <a:pt x="9161" y="13669"/>
                </a:cubicBezTo>
                <a:cubicBezTo>
                  <a:pt x="9112" y="13685"/>
                  <a:pt x="9086" y="13693"/>
                  <a:pt x="9068" y="13693"/>
                </a:cubicBezTo>
                <a:cubicBezTo>
                  <a:pt x="9051" y="13693"/>
                  <a:pt x="9043" y="13685"/>
                  <a:pt x="9032" y="13669"/>
                </a:cubicBezTo>
                <a:cubicBezTo>
                  <a:pt x="9022" y="13658"/>
                  <a:pt x="9011" y="13653"/>
                  <a:pt x="8997" y="13653"/>
                </a:cubicBezTo>
                <a:cubicBezTo>
                  <a:pt x="8984" y="13653"/>
                  <a:pt x="8968" y="13658"/>
                  <a:pt x="8946" y="13669"/>
                </a:cubicBezTo>
                <a:cubicBezTo>
                  <a:pt x="8918" y="13679"/>
                  <a:pt x="8854" y="13684"/>
                  <a:pt x="8792" y="13684"/>
                </a:cubicBezTo>
                <a:cubicBezTo>
                  <a:pt x="8716" y="13684"/>
                  <a:pt x="8641" y="13676"/>
                  <a:pt x="8635" y="13658"/>
                </a:cubicBezTo>
                <a:cubicBezTo>
                  <a:pt x="8635" y="13653"/>
                  <a:pt x="8630" y="13650"/>
                  <a:pt x="8612" y="13650"/>
                </a:cubicBezTo>
                <a:cubicBezTo>
                  <a:pt x="8595" y="13650"/>
                  <a:pt x="8565" y="13653"/>
                  <a:pt x="8517" y="13658"/>
                </a:cubicBezTo>
                <a:cubicBezTo>
                  <a:pt x="8453" y="13669"/>
                  <a:pt x="8378" y="13679"/>
                  <a:pt x="8356" y="13679"/>
                </a:cubicBezTo>
                <a:cubicBezTo>
                  <a:pt x="8281" y="13679"/>
                  <a:pt x="8099" y="13626"/>
                  <a:pt x="8013" y="13583"/>
                </a:cubicBezTo>
                <a:cubicBezTo>
                  <a:pt x="7970" y="13562"/>
                  <a:pt x="7895" y="13529"/>
                  <a:pt x="7841" y="13508"/>
                </a:cubicBezTo>
                <a:cubicBezTo>
                  <a:pt x="7788" y="13497"/>
                  <a:pt x="7712" y="13455"/>
                  <a:pt x="7670" y="13433"/>
                </a:cubicBezTo>
                <a:cubicBezTo>
                  <a:pt x="7573" y="13358"/>
                  <a:pt x="7498" y="13326"/>
                  <a:pt x="7466" y="13326"/>
                </a:cubicBezTo>
                <a:cubicBezTo>
                  <a:pt x="7445" y="13326"/>
                  <a:pt x="7380" y="13293"/>
                  <a:pt x="7316" y="13240"/>
                </a:cubicBezTo>
                <a:cubicBezTo>
                  <a:pt x="7241" y="13197"/>
                  <a:pt x="7176" y="13164"/>
                  <a:pt x="7166" y="13164"/>
                </a:cubicBezTo>
                <a:cubicBezTo>
                  <a:pt x="7144" y="13164"/>
                  <a:pt x="7133" y="13154"/>
                  <a:pt x="7123" y="13143"/>
                </a:cubicBezTo>
                <a:cubicBezTo>
                  <a:pt x="7123" y="13133"/>
                  <a:pt x="6790" y="12971"/>
                  <a:pt x="6769" y="12971"/>
                </a:cubicBezTo>
                <a:cubicBezTo>
                  <a:pt x="6747" y="12971"/>
                  <a:pt x="6630" y="12875"/>
                  <a:pt x="6597" y="12832"/>
                </a:cubicBezTo>
                <a:cubicBezTo>
                  <a:pt x="6565" y="12800"/>
                  <a:pt x="6511" y="12757"/>
                  <a:pt x="6458" y="12725"/>
                </a:cubicBezTo>
                <a:cubicBezTo>
                  <a:pt x="6361" y="12671"/>
                  <a:pt x="6286" y="12596"/>
                  <a:pt x="6211" y="12499"/>
                </a:cubicBezTo>
                <a:cubicBezTo>
                  <a:pt x="6189" y="12468"/>
                  <a:pt x="6158" y="12446"/>
                  <a:pt x="6146" y="12446"/>
                </a:cubicBezTo>
                <a:cubicBezTo>
                  <a:pt x="6125" y="12446"/>
                  <a:pt x="6093" y="12414"/>
                  <a:pt x="6072" y="12382"/>
                </a:cubicBezTo>
                <a:cubicBezTo>
                  <a:pt x="6050" y="12349"/>
                  <a:pt x="6007" y="12306"/>
                  <a:pt x="5986" y="12296"/>
                </a:cubicBezTo>
                <a:cubicBezTo>
                  <a:pt x="5965" y="12275"/>
                  <a:pt x="5953" y="12253"/>
                  <a:pt x="5953" y="12232"/>
                </a:cubicBezTo>
                <a:cubicBezTo>
                  <a:pt x="5953" y="12221"/>
                  <a:pt x="5922" y="12189"/>
                  <a:pt x="5900" y="12167"/>
                </a:cubicBezTo>
                <a:cubicBezTo>
                  <a:pt x="5868" y="12146"/>
                  <a:pt x="5825" y="12092"/>
                  <a:pt x="5793" y="12049"/>
                </a:cubicBezTo>
                <a:cubicBezTo>
                  <a:pt x="5771" y="12006"/>
                  <a:pt x="5729" y="11931"/>
                  <a:pt x="5696" y="11888"/>
                </a:cubicBezTo>
                <a:cubicBezTo>
                  <a:pt x="5674" y="11856"/>
                  <a:pt x="5610" y="11770"/>
                  <a:pt x="5578" y="11706"/>
                </a:cubicBezTo>
                <a:cubicBezTo>
                  <a:pt x="5535" y="11641"/>
                  <a:pt x="5503" y="11588"/>
                  <a:pt x="5493" y="11588"/>
                </a:cubicBezTo>
                <a:cubicBezTo>
                  <a:pt x="5493" y="11588"/>
                  <a:pt x="5450" y="11534"/>
                  <a:pt x="5396" y="11459"/>
                </a:cubicBezTo>
                <a:cubicBezTo>
                  <a:pt x="5353" y="11384"/>
                  <a:pt x="5310" y="11331"/>
                  <a:pt x="5300" y="11331"/>
                </a:cubicBezTo>
                <a:cubicBezTo>
                  <a:pt x="5288" y="11331"/>
                  <a:pt x="5278" y="11298"/>
                  <a:pt x="5257" y="11266"/>
                </a:cubicBezTo>
                <a:cubicBezTo>
                  <a:pt x="5245" y="11234"/>
                  <a:pt x="5203" y="11169"/>
                  <a:pt x="5160" y="11127"/>
                </a:cubicBezTo>
                <a:cubicBezTo>
                  <a:pt x="5117" y="11084"/>
                  <a:pt x="5085" y="11041"/>
                  <a:pt x="5085" y="11030"/>
                </a:cubicBezTo>
                <a:cubicBezTo>
                  <a:pt x="5085" y="11019"/>
                  <a:pt x="5074" y="10987"/>
                  <a:pt x="5042" y="10955"/>
                </a:cubicBezTo>
                <a:cubicBezTo>
                  <a:pt x="5021" y="10933"/>
                  <a:pt x="5009" y="10902"/>
                  <a:pt x="5009" y="10880"/>
                </a:cubicBezTo>
                <a:cubicBezTo>
                  <a:pt x="5009" y="10869"/>
                  <a:pt x="4988" y="10826"/>
                  <a:pt x="4956" y="10794"/>
                </a:cubicBezTo>
                <a:cubicBezTo>
                  <a:pt x="4935" y="10773"/>
                  <a:pt x="4913" y="10730"/>
                  <a:pt x="4913" y="10709"/>
                </a:cubicBezTo>
                <a:cubicBezTo>
                  <a:pt x="4913" y="10655"/>
                  <a:pt x="4849" y="10526"/>
                  <a:pt x="4773" y="10440"/>
                </a:cubicBezTo>
                <a:cubicBezTo>
                  <a:pt x="4634" y="10247"/>
                  <a:pt x="4580" y="10151"/>
                  <a:pt x="4549" y="10001"/>
                </a:cubicBezTo>
                <a:cubicBezTo>
                  <a:pt x="4516" y="9915"/>
                  <a:pt x="4484" y="9818"/>
                  <a:pt x="4463" y="9775"/>
                </a:cubicBezTo>
                <a:cubicBezTo>
                  <a:pt x="4430" y="9722"/>
                  <a:pt x="4420" y="9679"/>
                  <a:pt x="4420" y="9550"/>
                </a:cubicBezTo>
                <a:cubicBezTo>
                  <a:pt x="4409" y="9453"/>
                  <a:pt x="4398" y="9357"/>
                  <a:pt x="4387" y="9336"/>
                </a:cubicBezTo>
                <a:cubicBezTo>
                  <a:pt x="4356" y="9282"/>
                  <a:pt x="4313" y="9046"/>
                  <a:pt x="4334" y="9014"/>
                </a:cubicBezTo>
                <a:cubicBezTo>
                  <a:pt x="4334" y="9003"/>
                  <a:pt x="4323" y="8928"/>
                  <a:pt x="4302" y="8853"/>
                </a:cubicBezTo>
                <a:cubicBezTo>
                  <a:pt x="4280" y="8756"/>
                  <a:pt x="4270" y="8702"/>
                  <a:pt x="4291" y="8692"/>
                </a:cubicBezTo>
                <a:cubicBezTo>
                  <a:pt x="4291" y="8671"/>
                  <a:pt x="4302" y="8585"/>
                  <a:pt x="4302" y="8499"/>
                </a:cubicBezTo>
                <a:cubicBezTo>
                  <a:pt x="4291" y="8402"/>
                  <a:pt x="4302" y="8295"/>
                  <a:pt x="4313" y="8242"/>
                </a:cubicBezTo>
                <a:cubicBezTo>
                  <a:pt x="4323" y="8199"/>
                  <a:pt x="4344" y="8113"/>
                  <a:pt x="4344" y="8059"/>
                </a:cubicBezTo>
                <a:cubicBezTo>
                  <a:pt x="4366" y="7844"/>
                  <a:pt x="4398" y="7758"/>
                  <a:pt x="4495" y="7544"/>
                </a:cubicBezTo>
                <a:cubicBezTo>
                  <a:pt x="4570" y="7405"/>
                  <a:pt x="4613" y="7298"/>
                  <a:pt x="4613" y="7233"/>
                </a:cubicBezTo>
                <a:cubicBezTo>
                  <a:pt x="4634" y="7136"/>
                  <a:pt x="4656" y="7083"/>
                  <a:pt x="4731" y="7008"/>
                </a:cubicBezTo>
                <a:cubicBezTo>
                  <a:pt x="4859" y="6869"/>
                  <a:pt x="4913" y="6804"/>
                  <a:pt x="4956" y="6718"/>
                </a:cubicBezTo>
                <a:cubicBezTo>
                  <a:pt x="4978" y="6676"/>
                  <a:pt x="4999" y="6621"/>
                  <a:pt x="5021" y="6611"/>
                </a:cubicBezTo>
                <a:cubicBezTo>
                  <a:pt x="5042" y="6590"/>
                  <a:pt x="5074" y="6536"/>
                  <a:pt x="5095" y="6493"/>
                </a:cubicBezTo>
                <a:cubicBezTo>
                  <a:pt x="5171" y="6354"/>
                  <a:pt x="5417" y="6128"/>
                  <a:pt x="5589" y="6032"/>
                </a:cubicBezTo>
                <a:cubicBezTo>
                  <a:pt x="5674" y="5989"/>
                  <a:pt x="5760" y="5956"/>
                  <a:pt x="5793" y="5956"/>
                </a:cubicBezTo>
                <a:cubicBezTo>
                  <a:pt x="5825" y="5956"/>
                  <a:pt x="5889" y="5946"/>
                  <a:pt x="5943" y="5935"/>
                </a:cubicBezTo>
                <a:cubicBezTo>
                  <a:pt x="5996" y="5914"/>
                  <a:pt x="6061" y="5903"/>
                  <a:pt x="6082" y="5892"/>
                </a:cubicBezTo>
                <a:cubicBezTo>
                  <a:pt x="6115" y="5882"/>
                  <a:pt x="6179" y="5860"/>
                  <a:pt x="6222" y="5839"/>
                </a:cubicBezTo>
                <a:cubicBezTo>
                  <a:pt x="6275" y="5817"/>
                  <a:pt x="6351" y="5785"/>
                  <a:pt x="6404" y="5785"/>
                </a:cubicBezTo>
                <a:cubicBezTo>
                  <a:pt x="6447" y="5775"/>
                  <a:pt x="6501" y="5763"/>
                  <a:pt x="6522" y="5763"/>
                </a:cubicBezTo>
                <a:cubicBezTo>
                  <a:pt x="6565" y="5732"/>
                  <a:pt x="6715" y="5699"/>
                  <a:pt x="6811" y="5678"/>
                </a:cubicBezTo>
                <a:cubicBezTo>
                  <a:pt x="6866" y="5678"/>
                  <a:pt x="6919" y="5656"/>
                  <a:pt x="6930" y="5646"/>
                </a:cubicBezTo>
                <a:cubicBezTo>
                  <a:pt x="6946" y="5630"/>
                  <a:pt x="6961" y="5620"/>
                  <a:pt x="6989" y="5620"/>
                </a:cubicBezTo>
                <a:cubicBezTo>
                  <a:pt x="7000" y="5620"/>
                  <a:pt x="7012" y="5621"/>
                  <a:pt x="7026" y="5624"/>
                </a:cubicBezTo>
                <a:cubicBezTo>
                  <a:pt x="7038" y="5627"/>
                  <a:pt x="7052" y="5629"/>
                  <a:pt x="7066" y="5629"/>
                </a:cubicBezTo>
                <a:cubicBezTo>
                  <a:pt x="7099" y="5629"/>
                  <a:pt x="7135" y="5621"/>
                  <a:pt x="7166" y="5613"/>
                </a:cubicBezTo>
                <a:cubicBezTo>
                  <a:pt x="7198" y="5603"/>
                  <a:pt x="7241" y="5592"/>
                  <a:pt x="7273" y="5592"/>
                </a:cubicBezTo>
                <a:cubicBezTo>
                  <a:pt x="7295" y="5592"/>
                  <a:pt x="7369" y="5581"/>
                  <a:pt x="7423" y="5570"/>
                </a:cubicBezTo>
                <a:cubicBezTo>
                  <a:pt x="7488" y="5560"/>
                  <a:pt x="7605" y="5549"/>
                  <a:pt x="7702" y="5549"/>
                </a:cubicBezTo>
                <a:cubicBezTo>
                  <a:pt x="7809" y="5549"/>
                  <a:pt x="7895" y="5539"/>
                  <a:pt x="7917" y="5527"/>
                </a:cubicBezTo>
                <a:cubicBezTo>
                  <a:pt x="7948" y="5517"/>
                  <a:pt x="7991" y="5506"/>
                  <a:pt x="8013" y="5496"/>
                </a:cubicBezTo>
                <a:cubicBezTo>
                  <a:pt x="8034" y="5496"/>
                  <a:pt x="8077" y="5474"/>
                  <a:pt x="8120" y="5463"/>
                </a:cubicBezTo>
                <a:cubicBezTo>
                  <a:pt x="8151" y="5451"/>
                  <a:pt x="8172" y="5445"/>
                  <a:pt x="8190" y="5445"/>
                </a:cubicBezTo>
                <a:cubicBezTo>
                  <a:pt x="8203" y="5445"/>
                  <a:pt x="8214" y="5448"/>
                  <a:pt x="8227" y="5453"/>
                </a:cubicBezTo>
                <a:cubicBezTo>
                  <a:pt x="8244" y="5463"/>
                  <a:pt x="8260" y="5469"/>
                  <a:pt x="8279" y="5469"/>
                </a:cubicBezTo>
                <a:cubicBezTo>
                  <a:pt x="8297" y="5469"/>
                  <a:pt x="8319" y="5463"/>
                  <a:pt x="8346" y="5453"/>
                </a:cubicBezTo>
                <a:cubicBezTo>
                  <a:pt x="8389" y="5442"/>
                  <a:pt x="8453" y="5431"/>
                  <a:pt x="8496" y="5431"/>
                </a:cubicBezTo>
                <a:cubicBezTo>
                  <a:pt x="8539" y="5420"/>
                  <a:pt x="8603" y="5410"/>
                  <a:pt x="8656" y="5399"/>
                </a:cubicBezTo>
                <a:cubicBezTo>
                  <a:pt x="8678" y="5394"/>
                  <a:pt x="8713" y="5391"/>
                  <a:pt x="8753" y="5391"/>
                </a:cubicBezTo>
                <a:cubicBezTo>
                  <a:pt x="8793" y="5391"/>
                  <a:pt x="8839" y="5394"/>
                  <a:pt x="8882" y="5399"/>
                </a:cubicBezTo>
                <a:cubicBezTo>
                  <a:pt x="9021" y="5399"/>
                  <a:pt x="9343" y="5377"/>
                  <a:pt x="9461" y="5356"/>
                </a:cubicBezTo>
                <a:cubicBezTo>
                  <a:pt x="9477" y="5351"/>
                  <a:pt x="9493" y="5348"/>
                  <a:pt x="9505" y="5348"/>
                </a:cubicBezTo>
                <a:cubicBezTo>
                  <a:pt x="9517" y="5348"/>
                  <a:pt x="9526" y="5351"/>
                  <a:pt x="9526" y="5356"/>
                </a:cubicBezTo>
                <a:cubicBezTo>
                  <a:pt x="9536" y="5367"/>
                  <a:pt x="9557" y="5377"/>
                  <a:pt x="9579" y="5377"/>
                </a:cubicBezTo>
                <a:cubicBezTo>
                  <a:pt x="9611" y="5377"/>
                  <a:pt x="9633" y="5377"/>
                  <a:pt x="9643" y="5388"/>
                </a:cubicBezTo>
                <a:cubicBezTo>
                  <a:pt x="9654" y="5399"/>
                  <a:pt x="9667" y="5404"/>
                  <a:pt x="9692" y="5404"/>
                </a:cubicBezTo>
                <a:cubicBezTo>
                  <a:pt x="9716" y="5404"/>
                  <a:pt x="9751" y="5399"/>
                  <a:pt x="9805" y="5388"/>
                </a:cubicBezTo>
                <a:lnTo>
                  <a:pt x="9955" y="5367"/>
                </a:lnTo>
                <a:lnTo>
                  <a:pt x="9986" y="5410"/>
                </a:lnTo>
                <a:cubicBezTo>
                  <a:pt x="10019" y="5453"/>
                  <a:pt x="10029" y="5453"/>
                  <a:pt x="10169" y="5463"/>
                </a:cubicBezTo>
                <a:cubicBezTo>
                  <a:pt x="10276" y="5474"/>
                  <a:pt x="10362" y="5496"/>
                  <a:pt x="10437" y="5527"/>
                </a:cubicBezTo>
                <a:cubicBezTo>
                  <a:pt x="10501" y="5549"/>
                  <a:pt x="10587" y="5581"/>
                  <a:pt x="10641" y="5592"/>
                </a:cubicBezTo>
                <a:cubicBezTo>
                  <a:pt x="10694" y="5592"/>
                  <a:pt x="10737" y="5613"/>
                  <a:pt x="10759" y="5635"/>
                </a:cubicBezTo>
                <a:cubicBezTo>
                  <a:pt x="10770" y="5646"/>
                  <a:pt x="10813" y="5667"/>
                  <a:pt x="10845" y="5678"/>
                </a:cubicBezTo>
                <a:cubicBezTo>
                  <a:pt x="10877" y="5689"/>
                  <a:pt x="10920" y="5710"/>
                  <a:pt x="10930" y="5732"/>
                </a:cubicBezTo>
                <a:cubicBezTo>
                  <a:pt x="10942" y="5742"/>
                  <a:pt x="10995" y="5775"/>
                  <a:pt x="11027" y="5785"/>
                </a:cubicBezTo>
                <a:cubicBezTo>
                  <a:pt x="11070" y="5796"/>
                  <a:pt x="11135" y="5839"/>
                  <a:pt x="11166" y="5871"/>
                </a:cubicBezTo>
                <a:cubicBezTo>
                  <a:pt x="11285" y="5978"/>
                  <a:pt x="11402" y="6096"/>
                  <a:pt x="11445" y="6150"/>
                </a:cubicBezTo>
                <a:cubicBezTo>
                  <a:pt x="11467" y="6182"/>
                  <a:pt x="11521" y="6225"/>
                  <a:pt x="11552" y="6257"/>
                </a:cubicBezTo>
                <a:cubicBezTo>
                  <a:pt x="11585" y="6278"/>
                  <a:pt x="11628" y="6332"/>
                  <a:pt x="11649" y="6375"/>
                </a:cubicBezTo>
                <a:cubicBezTo>
                  <a:pt x="11671" y="6418"/>
                  <a:pt x="11681" y="6440"/>
                  <a:pt x="11692" y="6440"/>
                </a:cubicBezTo>
                <a:cubicBezTo>
                  <a:pt x="11703" y="6440"/>
                  <a:pt x="11757" y="6482"/>
                  <a:pt x="11800" y="6514"/>
                </a:cubicBezTo>
                <a:cubicBezTo>
                  <a:pt x="11874" y="6579"/>
                  <a:pt x="11896" y="6600"/>
                  <a:pt x="11885" y="6633"/>
                </a:cubicBezTo>
                <a:cubicBezTo>
                  <a:pt x="11874" y="6654"/>
                  <a:pt x="11896" y="6676"/>
                  <a:pt x="11928" y="6718"/>
                </a:cubicBezTo>
                <a:lnTo>
                  <a:pt x="11993" y="6783"/>
                </a:lnTo>
                <a:cubicBezTo>
                  <a:pt x="11993" y="6793"/>
                  <a:pt x="12014" y="6836"/>
                  <a:pt x="12036" y="6869"/>
                </a:cubicBezTo>
                <a:cubicBezTo>
                  <a:pt x="12067" y="6900"/>
                  <a:pt x="12089" y="6943"/>
                  <a:pt x="12089" y="6954"/>
                </a:cubicBezTo>
                <a:cubicBezTo>
                  <a:pt x="12089" y="6965"/>
                  <a:pt x="12110" y="7019"/>
                  <a:pt x="12143" y="7072"/>
                </a:cubicBezTo>
                <a:cubicBezTo>
                  <a:pt x="12175" y="7115"/>
                  <a:pt x="12207" y="7190"/>
                  <a:pt x="12218" y="7233"/>
                </a:cubicBezTo>
                <a:cubicBezTo>
                  <a:pt x="12239" y="7265"/>
                  <a:pt x="12260" y="7319"/>
                  <a:pt x="12272" y="7341"/>
                </a:cubicBezTo>
                <a:cubicBezTo>
                  <a:pt x="12282" y="7372"/>
                  <a:pt x="12303" y="7437"/>
                  <a:pt x="12314" y="7480"/>
                </a:cubicBezTo>
                <a:cubicBezTo>
                  <a:pt x="12325" y="7534"/>
                  <a:pt x="12346" y="7608"/>
                  <a:pt x="12368" y="7641"/>
                </a:cubicBezTo>
                <a:cubicBezTo>
                  <a:pt x="12389" y="7705"/>
                  <a:pt x="12422" y="7855"/>
                  <a:pt x="12432" y="8070"/>
                </a:cubicBezTo>
                <a:cubicBezTo>
                  <a:pt x="12443" y="8113"/>
                  <a:pt x="12453" y="8199"/>
                  <a:pt x="12475" y="8242"/>
                </a:cubicBezTo>
                <a:cubicBezTo>
                  <a:pt x="12496" y="8327"/>
                  <a:pt x="12496" y="8327"/>
                  <a:pt x="12475" y="8349"/>
                </a:cubicBezTo>
                <a:cubicBezTo>
                  <a:pt x="12443" y="8370"/>
                  <a:pt x="12443" y="8381"/>
                  <a:pt x="12475" y="8488"/>
                </a:cubicBezTo>
                <a:cubicBezTo>
                  <a:pt x="12508" y="8606"/>
                  <a:pt x="12508" y="8606"/>
                  <a:pt x="12475" y="8628"/>
                </a:cubicBezTo>
                <a:cubicBezTo>
                  <a:pt x="12443" y="8649"/>
                  <a:pt x="12443" y="8649"/>
                  <a:pt x="12465" y="8714"/>
                </a:cubicBezTo>
                <a:cubicBezTo>
                  <a:pt x="12486" y="8810"/>
                  <a:pt x="12486" y="9153"/>
                  <a:pt x="12465" y="9207"/>
                </a:cubicBezTo>
                <a:cubicBezTo>
                  <a:pt x="12443" y="9250"/>
                  <a:pt x="12411" y="9421"/>
                  <a:pt x="12411" y="9486"/>
                </a:cubicBezTo>
                <a:cubicBezTo>
                  <a:pt x="12411" y="9539"/>
                  <a:pt x="12346" y="9754"/>
                  <a:pt x="12282" y="9925"/>
                </a:cubicBezTo>
                <a:cubicBezTo>
                  <a:pt x="12260" y="9968"/>
                  <a:pt x="12250" y="10022"/>
                  <a:pt x="12250" y="10054"/>
                </a:cubicBezTo>
                <a:cubicBezTo>
                  <a:pt x="12250" y="10097"/>
                  <a:pt x="12239" y="10118"/>
                  <a:pt x="12218" y="10129"/>
                </a:cubicBezTo>
                <a:cubicBezTo>
                  <a:pt x="12196" y="10140"/>
                  <a:pt x="12186" y="10151"/>
                  <a:pt x="12186" y="10161"/>
                </a:cubicBezTo>
                <a:cubicBezTo>
                  <a:pt x="12186" y="10172"/>
                  <a:pt x="12143" y="10237"/>
                  <a:pt x="12089" y="10301"/>
                </a:cubicBezTo>
                <a:cubicBezTo>
                  <a:pt x="12003" y="10408"/>
                  <a:pt x="11971" y="10473"/>
                  <a:pt x="11864" y="10644"/>
                </a:cubicBezTo>
                <a:cubicBezTo>
                  <a:pt x="11864" y="10655"/>
                  <a:pt x="11831" y="10687"/>
                  <a:pt x="11810" y="10709"/>
                </a:cubicBezTo>
                <a:cubicBezTo>
                  <a:pt x="11800" y="10730"/>
                  <a:pt x="11757" y="10794"/>
                  <a:pt x="11724" y="10848"/>
                </a:cubicBezTo>
                <a:cubicBezTo>
                  <a:pt x="11660" y="10966"/>
                  <a:pt x="11638" y="11009"/>
                  <a:pt x="11595" y="11009"/>
                </a:cubicBezTo>
                <a:cubicBezTo>
                  <a:pt x="11585" y="11009"/>
                  <a:pt x="11521" y="11062"/>
                  <a:pt x="11456" y="11138"/>
                </a:cubicBezTo>
                <a:cubicBezTo>
                  <a:pt x="11381" y="11202"/>
                  <a:pt x="11328" y="11266"/>
                  <a:pt x="11316" y="11266"/>
                </a:cubicBezTo>
                <a:cubicBezTo>
                  <a:pt x="11306" y="11266"/>
                  <a:pt x="11274" y="11298"/>
                  <a:pt x="11242" y="11352"/>
                </a:cubicBezTo>
                <a:cubicBezTo>
                  <a:pt x="11166" y="11448"/>
                  <a:pt x="10920" y="11706"/>
                  <a:pt x="10834" y="11770"/>
                </a:cubicBezTo>
                <a:cubicBezTo>
                  <a:pt x="10802" y="11792"/>
                  <a:pt x="10770" y="11824"/>
                  <a:pt x="10759" y="11834"/>
                </a:cubicBezTo>
                <a:cubicBezTo>
                  <a:pt x="10759" y="11846"/>
                  <a:pt x="10706" y="11877"/>
                  <a:pt x="10651" y="11910"/>
                </a:cubicBezTo>
                <a:cubicBezTo>
                  <a:pt x="10587" y="11942"/>
                  <a:pt x="10534" y="11974"/>
                  <a:pt x="10534" y="11996"/>
                </a:cubicBezTo>
                <a:cubicBezTo>
                  <a:pt x="10512" y="12028"/>
                  <a:pt x="10458" y="12070"/>
                  <a:pt x="10427" y="12070"/>
                </a:cubicBezTo>
                <a:cubicBezTo>
                  <a:pt x="10415" y="12070"/>
                  <a:pt x="10362" y="12124"/>
                  <a:pt x="10319" y="12178"/>
                </a:cubicBezTo>
                <a:cubicBezTo>
                  <a:pt x="10271" y="12236"/>
                  <a:pt x="10231" y="12276"/>
                  <a:pt x="10216" y="12276"/>
                </a:cubicBezTo>
                <a:cubicBezTo>
                  <a:pt x="10215" y="12276"/>
                  <a:pt x="10213" y="12276"/>
                  <a:pt x="10212" y="12275"/>
                </a:cubicBezTo>
                <a:cubicBezTo>
                  <a:pt x="10191" y="12275"/>
                  <a:pt x="10126" y="12306"/>
                  <a:pt x="9955" y="12425"/>
                </a:cubicBezTo>
                <a:cubicBezTo>
                  <a:pt x="9933" y="12446"/>
                  <a:pt x="9879" y="12478"/>
                  <a:pt x="9847" y="12499"/>
                </a:cubicBezTo>
                <a:cubicBezTo>
                  <a:pt x="9815" y="12521"/>
                  <a:pt x="9772" y="12554"/>
                  <a:pt x="9750" y="12585"/>
                </a:cubicBezTo>
                <a:cubicBezTo>
                  <a:pt x="9710" y="12618"/>
                  <a:pt x="9688" y="12632"/>
                  <a:pt x="9656" y="12632"/>
                </a:cubicBezTo>
                <a:cubicBezTo>
                  <a:pt x="9646" y="12632"/>
                  <a:pt x="9635" y="12631"/>
                  <a:pt x="9622" y="12628"/>
                </a:cubicBezTo>
                <a:cubicBezTo>
                  <a:pt x="9611" y="12628"/>
                  <a:pt x="9557" y="12650"/>
                  <a:pt x="9514" y="12682"/>
                </a:cubicBezTo>
                <a:cubicBezTo>
                  <a:pt x="9471" y="12700"/>
                  <a:pt x="9435" y="12717"/>
                  <a:pt x="9417" y="12717"/>
                </a:cubicBezTo>
                <a:cubicBezTo>
                  <a:pt x="9413" y="12717"/>
                  <a:pt x="9409" y="12716"/>
                  <a:pt x="9407" y="12714"/>
                </a:cubicBezTo>
                <a:cubicBezTo>
                  <a:pt x="9407" y="12714"/>
                  <a:pt x="9364" y="12735"/>
                  <a:pt x="9311" y="12757"/>
                </a:cubicBezTo>
                <a:cubicBezTo>
                  <a:pt x="9257" y="12790"/>
                  <a:pt x="9204" y="12811"/>
                  <a:pt x="9193" y="12811"/>
                </a:cubicBezTo>
                <a:cubicBezTo>
                  <a:pt x="9182" y="12811"/>
                  <a:pt x="9139" y="12821"/>
                  <a:pt x="9085" y="12843"/>
                </a:cubicBezTo>
                <a:cubicBezTo>
                  <a:pt x="8957" y="12907"/>
                  <a:pt x="8849" y="12940"/>
                  <a:pt x="8753" y="12940"/>
                </a:cubicBezTo>
                <a:cubicBezTo>
                  <a:pt x="8699" y="12940"/>
                  <a:pt x="8646" y="12940"/>
                  <a:pt x="8625" y="12950"/>
                </a:cubicBezTo>
                <a:cubicBezTo>
                  <a:pt x="8614" y="12956"/>
                  <a:pt x="8603" y="12958"/>
                  <a:pt x="8588" y="12958"/>
                </a:cubicBezTo>
                <a:cubicBezTo>
                  <a:pt x="8574" y="12958"/>
                  <a:pt x="8555" y="12956"/>
                  <a:pt x="8528" y="12950"/>
                </a:cubicBezTo>
                <a:cubicBezTo>
                  <a:pt x="8496" y="12929"/>
                  <a:pt x="8453" y="12918"/>
                  <a:pt x="8432" y="12918"/>
                </a:cubicBezTo>
                <a:cubicBezTo>
                  <a:pt x="8420" y="12918"/>
                  <a:pt x="8356" y="12897"/>
                  <a:pt x="8303" y="12864"/>
                </a:cubicBezTo>
                <a:cubicBezTo>
                  <a:pt x="8260" y="12832"/>
                  <a:pt x="8174" y="12800"/>
                  <a:pt x="8120" y="12778"/>
                </a:cubicBezTo>
                <a:cubicBezTo>
                  <a:pt x="8067" y="12768"/>
                  <a:pt x="8024" y="12747"/>
                  <a:pt x="8024" y="12735"/>
                </a:cubicBezTo>
                <a:cubicBezTo>
                  <a:pt x="8024" y="12714"/>
                  <a:pt x="7991" y="12704"/>
                  <a:pt x="7948" y="12682"/>
                </a:cubicBezTo>
                <a:cubicBezTo>
                  <a:pt x="7906" y="12671"/>
                  <a:pt x="7831" y="12628"/>
                  <a:pt x="7777" y="12596"/>
                </a:cubicBezTo>
                <a:cubicBezTo>
                  <a:pt x="7734" y="12564"/>
                  <a:pt x="7638" y="12499"/>
                  <a:pt x="7562" y="12457"/>
                </a:cubicBezTo>
                <a:cubicBezTo>
                  <a:pt x="7476" y="12414"/>
                  <a:pt x="7423" y="12382"/>
                  <a:pt x="7423" y="12360"/>
                </a:cubicBezTo>
                <a:cubicBezTo>
                  <a:pt x="7423" y="12349"/>
                  <a:pt x="7391" y="12318"/>
                  <a:pt x="7348" y="12296"/>
                </a:cubicBezTo>
                <a:cubicBezTo>
                  <a:pt x="7316" y="12275"/>
                  <a:pt x="7273" y="12242"/>
                  <a:pt x="7262" y="12221"/>
                </a:cubicBezTo>
                <a:cubicBezTo>
                  <a:pt x="7241" y="12199"/>
                  <a:pt x="7209" y="12178"/>
                  <a:pt x="7187" y="12178"/>
                </a:cubicBezTo>
                <a:cubicBezTo>
                  <a:pt x="7166" y="12178"/>
                  <a:pt x="7123" y="12156"/>
                  <a:pt x="7090" y="12113"/>
                </a:cubicBezTo>
                <a:cubicBezTo>
                  <a:pt x="6866" y="11888"/>
                  <a:pt x="6597" y="11641"/>
                  <a:pt x="6522" y="11598"/>
                </a:cubicBezTo>
                <a:cubicBezTo>
                  <a:pt x="6479" y="11577"/>
                  <a:pt x="6436" y="11545"/>
                  <a:pt x="6436" y="11534"/>
                </a:cubicBezTo>
                <a:cubicBezTo>
                  <a:pt x="6436" y="11524"/>
                  <a:pt x="6415" y="11502"/>
                  <a:pt x="6382" y="11481"/>
                </a:cubicBezTo>
                <a:cubicBezTo>
                  <a:pt x="6361" y="11470"/>
                  <a:pt x="6318" y="11417"/>
                  <a:pt x="6286" y="11374"/>
                </a:cubicBezTo>
                <a:cubicBezTo>
                  <a:pt x="6215" y="11263"/>
                  <a:pt x="6136" y="11190"/>
                  <a:pt x="6090" y="11190"/>
                </a:cubicBezTo>
                <a:cubicBezTo>
                  <a:pt x="6088" y="11190"/>
                  <a:pt x="6085" y="11190"/>
                  <a:pt x="6082" y="11191"/>
                </a:cubicBezTo>
                <a:cubicBezTo>
                  <a:pt x="6076" y="11194"/>
                  <a:pt x="6070" y="11196"/>
                  <a:pt x="6066" y="11196"/>
                </a:cubicBezTo>
                <a:cubicBezTo>
                  <a:pt x="6055" y="11196"/>
                  <a:pt x="6050" y="11188"/>
                  <a:pt x="6050" y="11181"/>
                </a:cubicBezTo>
                <a:cubicBezTo>
                  <a:pt x="6050" y="11169"/>
                  <a:pt x="6018" y="11116"/>
                  <a:pt x="5975" y="11062"/>
                </a:cubicBezTo>
                <a:cubicBezTo>
                  <a:pt x="5932" y="11009"/>
                  <a:pt x="5879" y="10923"/>
                  <a:pt x="5857" y="10869"/>
                </a:cubicBezTo>
                <a:cubicBezTo>
                  <a:pt x="5825" y="10826"/>
                  <a:pt x="5771" y="10740"/>
                  <a:pt x="5717" y="10697"/>
                </a:cubicBezTo>
                <a:cubicBezTo>
                  <a:pt x="5664" y="10644"/>
                  <a:pt x="5621" y="10590"/>
                  <a:pt x="5621" y="10580"/>
                </a:cubicBezTo>
                <a:cubicBezTo>
                  <a:pt x="5621" y="10569"/>
                  <a:pt x="5610" y="10537"/>
                  <a:pt x="5578" y="10516"/>
                </a:cubicBezTo>
                <a:cubicBezTo>
                  <a:pt x="5535" y="10440"/>
                  <a:pt x="5503" y="10333"/>
                  <a:pt x="5481" y="10140"/>
                </a:cubicBezTo>
                <a:cubicBezTo>
                  <a:pt x="5460" y="9968"/>
                  <a:pt x="5439" y="9861"/>
                  <a:pt x="5396" y="9765"/>
                </a:cubicBezTo>
                <a:cubicBezTo>
                  <a:pt x="5385" y="9722"/>
                  <a:pt x="5364" y="9625"/>
                  <a:pt x="5364" y="9529"/>
                </a:cubicBezTo>
                <a:cubicBezTo>
                  <a:pt x="5342" y="9260"/>
                  <a:pt x="5310" y="9035"/>
                  <a:pt x="5288" y="9024"/>
                </a:cubicBezTo>
                <a:cubicBezTo>
                  <a:pt x="5257" y="9003"/>
                  <a:pt x="5278" y="8810"/>
                  <a:pt x="5331" y="8638"/>
                </a:cubicBezTo>
                <a:cubicBezTo>
                  <a:pt x="5353" y="8574"/>
                  <a:pt x="5364" y="8509"/>
                  <a:pt x="5374" y="8478"/>
                </a:cubicBezTo>
                <a:cubicBezTo>
                  <a:pt x="5374" y="8445"/>
                  <a:pt x="5385" y="8413"/>
                  <a:pt x="5385" y="8402"/>
                </a:cubicBezTo>
                <a:cubicBezTo>
                  <a:pt x="5396" y="8392"/>
                  <a:pt x="5428" y="8209"/>
                  <a:pt x="5439" y="8091"/>
                </a:cubicBezTo>
                <a:cubicBezTo>
                  <a:pt x="5439" y="8048"/>
                  <a:pt x="5471" y="7973"/>
                  <a:pt x="5546" y="7844"/>
                </a:cubicBezTo>
                <a:cubicBezTo>
                  <a:pt x="5643" y="7694"/>
                  <a:pt x="5686" y="7641"/>
                  <a:pt x="5814" y="7522"/>
                </a:cubicBezTo>
                <a:cubicBezTo>
                  <a:pt x="5900" y="7437"/>
                  <a:pt x="6029" y="7329"/>
                  <a:pt x="6082" y="7286"/>
                </a:cubicBezTo>
                <a:cubicBezTo>
                  <a:pt x="6146" y="7233"/>
                  <a:pt x="6232" y="7158"/>
                  <a:pt x="6286" y="7115"/>
                </a:cubicBezTo>
                <a:cubicBezTo>
                  <a:pt x="6329" y="7072"/>
                  <a:pt x="6394" y="7019"/>
                  <a:pt x="6425" y="7008"/>
                </a:cubicBezTo>
                <a:cubicBezTo>
                  <a:pt x="6468" y="6997"/>
                  <a:pt x="6511" y="6976"/>
                  <a:pt x="6533" y="6954"/>
                </a:cubicBezTo>
                <a:cubicBezTo>
                  <a:pt x="6554" y="6944"/>
                  <a:pt x="6568" y="6938"/>
                  <a:pt x="6578" y="6938"/>
                </a:cubicBezTo>
                <a:cubicBezTo>
                  <a:pt x="6589" y="6938"/>
                  <a:pt x="6597" y="6944"/>
                  <a:pt x="6608" y="6954"/>
                </a:cubicBezTo>
                <a:cubicBezTo>
                  <a:pt x="6620" y="6958"/>
                  <a:pt x="6630" y="6961"/>
                  <a:pt x="6641" y="6961"/>
                </a:cubicBezTo>
                <a:cubicBezTo>
                  <a:pt x="6660" y="6961"/>
                  <a:pt x="6681" y="6953"/>
                  <a:pt x="6715" y="6933"/>
                </a:cubicBezTo>
                <a:cubicBezTo>
                  <a:pt x="6747" y="6912"/>
                  <a:pt x="6790" y="6900"/>
                  <a:pt x="6811" y="6900"/>
                </a:cubicBezTo>
                <a:cubicBezTo>
                  <a:pt x="6823" y="6900"/>
                  <a:pt x="6887" y="6879"/>
                  <a:pt x="6951" y="6847"/>
                </a:cubicBezTo>
                <a:cubicBezTo>
                  <a:pt x="7005" y="6826"/>
                  <a:pt x="7059" y="6804"/>
                  <a:pt x="7069" y="6804"/>
                </a:cubicBezTo>
                <a:cubicBezTo>
                  <a:pt x="7069" y="6806"/>
                  <a:pt x="7070" y="6807"/>
                  <a:pt x="7073" y="6807"/>
                </a:cubicBezTo>
                <a:cubicBezTo>
                  <a:pt x="7085" y="6807"/>
                  <a:pt x="7121" y="6789"/>
                  <a:pt x="7166" y="6772"/>
                </a:cubicBezTo>
                <a:cubicBezTo>
                  <a:pt x="7230" y="6740"/>
                  <a:pt x="7283" y="6718"/>
                  <a:pt x="7295" y="6718"/>
                </a:cubicBezTo>
                <a:cubicBezTo>
                  <a:pt x="7305" y="6718"/>
                  <a:pt x="7326" y="6707"/>
                  <a:pt x="7348" y="6697"/>
                </a:cubicBezTo>
                <a:cubicBezTo>
                  <a:pt x="7369" y="6676"/>
                  <a:pt x="7423" y="6664"/>
                  <a:pt x="7476" y="6654"/>
                </a:cubicBezTo>
                <a:cubicBezTo>
                  <a:pt x="7541" y="6654"/>
                  <a:pt x="7595" y="6633"/>
                  <a:pt x="7616" y="6621"/>
                </a:cubicBezTo>
                <a:cubicBezTo>
                  <a:pt x="7652" y="6586"/>
                  <a:pt x="7709" y="6565"/>
                  <a:pt x="7758" y="6565"/>
                </a:cubicBezTo>
                <a:cubicBezTo>
                  <a:pt x="7768" y="6565"/>
                  <a:pt x="7778" y="6566"/>
                  <a:pt x="7788" y="6568"/>
                </a:cubicBezTo>
                <a:cubicBezTo>
                  <a:pt x="7856" y="6580"/>
                  <a:pt x="7927" y="6586"/>
                  <a:pt x="7993" y="6586"/>
                </a:cubicBezTo>
                <a:cubicBezTo>
                  <a:pt x="8102" y="6586"/>
                  <a:pt x="8194" y="6569"/>
                  <a:pt x="8227" y="6536"/>
                </a:cubicBezTo>
                <a:cubicBezTo>
                  <a:pt x="8235" y="6532"/>
                  <a:pt x="8243" y="6530"/>
                  <a:pt x="8257" y="6530"/>
                </a:cubicBezTo>
                <a:cubicBezTo>
                  <a:pt x="8283" y="6530"/>
                  <a:pt x="8329" y="6537"/>
                  <a:pt x="8432" y="6557"/>
                </a:cubicBezTo>
                <a:cubicBezTo>
                  <a:pt x="8463" y="6562"/>
                  <a:pt x="8489" y="6565"/>
                  <a:pt x="8514" y="6565"/>
                </a:cubicBezTo>
                <a:cubicBezTo>
                  <a:pt x="8550" y="6565"/>
                  <a:pt x="8585" y="6559"/>
                  <a:pt x="8635" y="6547"/>
                </a:cubicBezTo>
                <a:cubicBezTo>
                  <a:pt x="8691" y="6540"/>
                  <a:pt x="8728" y="6534"/>
                  <a:pt x="8769" y="6534"/>
                </a:cubicBezTo>
                <a:cubicBezTo>
                  <a:pt x="8799" y="6534"/>
                  <a:pt x="8830" y="6538"/>
                  <a:pt x="8871" y="6547"/>
                </a:cubicBezTo>
                <a:cubicBezTo>
                  <a:pt x="8919" y="6552"/>
                  <a:pt x="8949" y="6555"/>
                  <a:pt x="8968" y="6555"/>
                </a:cubicBezTo>
                <a:cubicBezTo>
                  <a:pt x="8987" y="6555"/>
                  <a:pt x="8994" y="6552"/>
                  <a:pt x="9000" y="6547"/>
                </a:cubicBezTo>
                <a:cubicBezTo>
                  <a:pt x="9005" y="6536"/>
                  <a:pt x="9013" y="6531"/>
                  <a:pt x="9029" y="6531"/>
                </a:cubicBezTo>
                <a:cubicBezTo>
                  <a:pt x="9046" y="6531"/>
                  <a:pt x="9070" y="6536"/>
                  <a:pt x="9107" y="6547"/>
                </a:cubicBezTo>
                <a:cubicBezTo>
                  <a:pt x="9139" y="6552"/>
                  <a:pt x="9163" y="6555"/>
                  <a:pt x="9181" y="6555"/>
                </a:cubicBezTo>
                <a:cubicBezTo>
                  <a:pt x="9198" y="6555"/>
                  <a:pt x="9209" y="6552"/>
                  <a:pt x="9214" y="6547"/>
                </a:cubicBezTo>
                <a:cubicBezTo>
                  <a:pt x="9229" y="6539"/>
                  <a:pt x="9239" y="6531"/>
                  <a:pt x="9244" y="6531"/>
                </a:cubicBezTo>
                <a:cubicBezTo>
                  <a:pt x="9246" y="6531"/>
                  <a:pt x="9247" y="6533"/>
                  <a:pt x="9247" y="6536"/>
                </a:cubicBezTo>
                <a:cubicBezTo>
                  <a:pt x="9252" y="6546"/>
                  <a:pt x="9311" y="6552"/>
                  <a:pt x="9394" y="6552"/>
                </a:cubicBezTo>
                <a:cubicBezTo>
                  <a:pt x="9477" y="6552"/>
                  <a:pt x="9584" y="6546"/>
                  <a:pt x="9686" y="6536"/>
                </a:cubicBezTo>
                <a:cubicBezTo>
                  <a:pt x="9739" y="6531"/>
                  <a:pt x="9772" y="6529"/>
                  <a:pt x="9792" y="6529"/>
                </a:cubicBezTo>
                <a:cubicBezTo>
                  <a:pt x="9822" y="6529"/>
                  <a:pt x="9826" y="6534"/>
                  <a:pt x="9826" y="6547"/>
                </a:cubicBezTo>
                <a:cubicBezTo>
                  <a:pt x="9826" y="6567"/>
                  <a:pt x="9835" y="6574"/>
                  <a:pt x="9871" y="6574"/>
                </a:cubicBezTo>
                <a:cubicBezTo>
                  <a:pt x="9892" y="6574"/>
                  <a:pt x="9922" y="6572"/>
                  <a:pt x="9965" y="6568"/>
                </a:cubicBezTo>
                <a:cubicBezTo>
                  <a:pt x="9994" y="6565"/>
                  <a:pt x="10017" y="6564"/>
                  <a:pt x="10037" y="6564"/>
                </a:cubicBezTo>
                <a:cubicBezTo>
                  <a:pt x="10089" y="6564"/>
                  <a:pt x="10111" y="6574"/>
                  <a:pt x="10126" y="6590"/>
                </a:cubicBezTo>
                <a:cubicBezTo>
                  <a:pt x="10137" y="6600"/>
                  <a:pt x="10191" y="6611"/>
                  <a:pt x="10265" y="6611"/>
                </a:cubicBezTo>
                <a:cubicBezTo>
                  <a:pt x="10319" y="6621"/>
                  <a:pt x="10405" y="6633"/>
                  <a:pt x="10448" y="6643"/>
                </a:cubicBezTo>
                <a:cubicBezTo>
                  <a:pt x="10479" y="6659"/>
                  <a:pt x="10511" y="6669"/>
                  <a:pt x="10538" y="6669"/>
                </a:cubicBezTo>
                <a:cubicBezTo>
                  <a:pt x="10548" y="6669"/>
                  <a:pt x="10557" y="6667"/>
                  <a:pt x="10566" y="6664"/>
                </a:cubicBezTo>
                <a:cubicBezTo>
                  <a:pt x="10579" y="6662"/>
                  <a:pt x="10590" y="6661"/>
                  <a:pt x="10601" y="6661"/>
                </a:cubicBezTo>
                <a:cubicBezTo>
                  <a:pt x="10633" y="6661"/>
                  <a:pt x="10657" y="6672"/>
                  <a:pt x="10706" y="6697"/>
                </a:cubicBezTo>
                <a:cubicBezTo>
                  <a:pt x="10748" y="6718"/>
                  <a:pt x="10802" y="6740"/>
                  <a:pt x="10813" y="6740"/>
                </a:cubicBezTo>
                <a:cubicBezTo>
                  <a:pt x="10834" y="6740"/>
                  <a:pt x="10877" y="6761"/>
                  <a:pt x="10920" y="6804"/>
                </a:cubicBezTo>
                <a:cubicBezTo>
                  <a:pt x="10973" y="6836"/>
                  <a:pt x="11038" y="6890"/>
                  <a:pt x="11081" y="6922"/>
                </a:cubicBezTo>
                <a:cubicBezTo>
                  <a:pt x="11123" y="6965"/>
                  <a:pt x="11156" y="6997"/>
                  <a:pt x="11156" y="7008"/>
                </a:cubicBezTo>
                <a:cubicBezTo>
                  <a:pt x="11156" y="7019"/>
                  <a:pt x="11188" y="7062"/>
                  <a:pt x="11220" y="7105"/>
                </a:cubicBezTo>
                <a:cubicBezTo>
                  <a:pt x="11263" y="7147"/>
                  <a:pt x="11295" y="7212"/>
                  <a:pt x="11316" y="7244"/>
                </a:cubicBezTo>
                <a:cubicBezTo>
                  <a:pt x="11328" y="7286"/>
                  <a:pt x="11359" y="7351"/>
                  <a:pt x="11392" y="7405"/>
                </a:cubicBezTo>
                <a:cubicBezTo>
                  <a:pt x="11488" y="7544"/>
                  <a:pt x="11542" y="7673"/>
                  <a:pt x="11521" y="7705"/>
                </a:cubicBezTo>
                <a:cubicBezTo>
                  <a:pt x="11510" y="7716"/>
                  <a:pt x="11510" y="7758"/>
                  <a:pt x="11542" y="7834"/>
                </a:cubicBezTo>
                <a:cubicBezTo>
                  <a:pt x="11564" y="7898"/>
                  <a:pt x="11585" y="7984"/>
                  <a:pt x="11585" y="8048"/>
                </a:cubicBezTo>
                <a:cubicBezTo>
                  <a:pt x="11595" y="8102"/>
                  <a:pt x="11607" y="8156"/>
                  <a:pt x="11617" y="8177"/>
                </a:cubicBezTo>
                <a:cubicBezTo>
                  <a:pt x="11638" y="8209"/>
                  <a:pt x="11628" y="8220"/>
                  <a:pt x="11607" y="8284"/>
                </a:cubicBezTo>
                <a:cubicBezTo>
                  <a:pt x="11585" y="8327"/>
                  <a:pt x="11564" y="8381"/>
                  <a:pt x="11564" y="8423"/>
                </a:cubicBezTo>
                <a:cubicBezTo>
                  <a:pt x="11564" y="8466"/>
                  <a:pt x="11564" y="8520"/>
                  <a:pt x="11552" y="8542"/>
                </a:cubicBezTo>
                <a:cubicBezTo>
                  <a:pt x="11542" y="8563"/>
                  <a:pt x="11531" y="8638"/>
                  <a:pt x="11521" y="8692"/>
                </a:cubicBezTo>
                <a:cubicBezTo>
                  <a:pt x="11521" y="8778"/>
                  <a:pt x="11499" y="8831"/>
                  <a:pt x="11445" y="8938"/>
                </a:cubicBezTo>
                <a:cubicBezTo>
                  <a:pt x="11402" y="9003"/>
                  <a:pt x="11371" y="9089"/>
                  <a:pt x="11359" y="9131"/>
                </a:cubicBezTo>
                <a:cubicBezTo>
                  <a:pt x="11359" y="9174"/>
                  <a:pt x="11338" y="9196"/>
                  <a:pt x="11316" y="9207"/>
                </a:cubicBezTo>
                <a:cubicBezTo>
                  <a:pt x="11295" y="9207"/>
                  <a:pt x="11274" y="9228"/>
                  <a:pt x="11274" y="9250"/>
                </a:cubicBezTo>
                <a:cubicBezTo>
                  <a:pt x="11274" y="9260"/>
                  <a:pt x="11252" y="9336"/>
                  <a:pt x="11220" y="9421"/>
                </a:cubicBezTo>
                <a:cubicBezTo>
                  <a:pt x="11199" y="9507"/>
                  <a:pt x="11177" y="9582"/>
                  <a:pt x="11177" y="9615"/>
                </a:cubicBezTo>
                <a:cubicBezTo>
                  <a:pt x="11188" y="9646"/>
                  <a:pt x="11177" y="9668"/>
                  <a:pt x="11166" y="9668"/>
                </a:cubicBezTo>
                <a:cubicBezTo>
                  <a:pt x="11135" y="9679"/>
                  <a:pt x="11059" y="9839"/>
                  <a:pt x="11016" y="9990"/>
                </a:cubicBezTo>
                <a:cubicBezTo>
                  <a:pt x="10995" y="10075"/>
                  <a:pt x="10963" y="10118"/>
                  <a:pt x="10920" y="10172"/>
                </a:cubicBezTo>
                <a:cubicBezTo>
                  <a:pt x="10866" y="10215"/>
                  <a:pt x="10856" y="10247"/>
                  <a:pt x="10856" y="10290"/>
                </a:cubicBezTo>
                <a:cubicBezTo>
                  <a:pt x="10856" y="10365"/>
                  <a:pt x="10834" y="10387"/>
                  <a:pt x="10706" y="10516"/>
                </a:cubicBezTo>
                <a:cubicBezTo>
                  <a:pt x="10651" y="10558"/>
                  <a:pt x="10609" y="10612"/>
                  <a:pt x="10587" y="10655"/>
                </a:cubicBezTo>
                <a:cubicBezTo>
                  <a:pt x="10566" y="10687"/>
                  <a:pt x="10512" y="10740"/>
                  <a:pt x="10470" y="10773"/>
                </a:cubicBezTo>
                <a:cubicBezTo>
                  <a:pt x="10415" y="10805"/>
                  <a:pt x="10351" y="10869"/>
                  <a:pt x="10319" y="10912"/>
                </a:cubicBezTo>
                <a:cubicBezTo>
                  <a:pt x="10276" y="10955"/>
                  <a:pt x="10234" y="10987"/>
                  <a:pt x="10212" y="10987"/>
                </a:cubicBezTo>
                <a:cubicBezTo>
                  <a:pt x="10201" y="10987"/>
                  <a:pt x="10169" y="11019"/>
                  <a:pt x="10148" y="11052"/>
                </a:cubicBezTo>
                <a:cubicBezTo>
                  <a:pt x="10083" y="11159"/>
                  <a:pt x="10041" y="11202"/>
                  <a:pt x="9998" y="11202"/>
                </a:cubicBezTo>
                <a:cubicBezTo>
                  <a:pt x="9965" y="11202"/>
                  <a:pt x="9944" y="11223"/>
                  <a:pt x="9912" y="11298"/>
                </a:cubicBezTo>
                <a:cubicBezTo>
                  <a:pt x="9847" y="11427"/>
                  <a:pt x="9815" y="11459"/>
                  <a:pt x="9772" y="11459"/>
                </a:cubicBezTo>
                <a:cubicBezTo>
                  <a:pt x="9750" y="11459"/>
                  <a:pt x="9719" y="11470"/>
                  <a:pt x="9697" y="11491"/>
                </a:cubicBezTo>
                <a:cubicBezTo>
                  <a:pt x="9676" y="11513"/>
                  <a:pt x="9654" y="11524"/>
                  <a:pt x="9643" y="11524"/>
                </a:cubicBezTo>
                <a:cubicBezTo>
                  <a:pt x="9633" y="11524"/>
                  <a:pt x="9590" y="11545"/>
                  <a:pt x="9557" y="11577"/>
                </a:cubicBezTo>
                <a:cubicBezTo>
                  <a:pt x="9514" y="11598"/>
                  <a:pt x="9483" y="11620"/>
                  <a:pt x="9472" y="11620"/>
                </a:cubicBezTo>
                <a:cubicBezTo>
                  <a:pt x="9468" y="11619"/>
                  <a:pt x="9462" y="11618"/>
                  <a:pt x="9455" y="11618"/>
                </a:cubicBezTo>
                <a:cubicBezTo>
                  <a:pt x="9408" y="11618"/>
                  <a:pt x="9298" y="11648"/>
                  <a:pt x="9204" y="11695"/>
                </a:cubicBezTo>
                <a:cubicBezTo>
                  <a:pt x="9131" y="11728"/>
                  <a:pt x="9099" y="11741"/>
                  <a:pt x="9081" y="11741"/>
                </a:cubicBezTo>
                <a:cubicBezTo>
                  <a:pt x="9069" y="11741"/>
                  <a:pt x="9062" y="11736"/>
                  <a:pt x="9054" y="11727"/>
                </a:cubicBezTo>
                <a:cubicBezTo>
                  <a:pt x="9041" y="11715"/>
                  <a:pt x="9031" y="11709"/>
                  <a:pt x="9017" y="11709"/>
                </a:cubicBezTo>
                <a:cubicBezTo>
                  <a:pt x="8996" y="11709"/>
                  <a:pt x="8964" y="11723"/>
                  <a:pt x="8892" y="11749"/>
                </a:cubicBezTo>
                <a:cubicBezTo>
                  <a:pt x="8808" y="11782"/>
                  <a:pt x="8753" y="11798"/>
                  <a:pt x="8719" y="11798"/>
                </a:cubicBezTo>
                <a:cubicBezTo>
                  <a:pt x="8687" y="11798"/>
                  <a:pt x="8672" y="11785"/>
                  <a:pt x="8668" y="11760"/>
                </a:cubicBezTo>
                <a:cubicBezTo>
                  <a:pt x="8656" y="11727"/>
                  <a:pt x="8646" y="11717"/>
                  <a:pt x="8528" y="11717"/>
                </a:cubicBezTo>
                <a:cubicBezTo>
                  <a:pt x="8399" y="11706"/>
                  <a:pt x="8303" y="11684"/>
                  <a:pt x="8303" y="11653"/>
                </a:cubicBezTo>
                <a:cubicBezTo>
                  <a:pt x="8303" y="11641"/>
                  <a:pt x="8184" y="11588"/>
                  <a:pt x="8088" y="11556"/>
                </a:cubicBezTo>
                <a:cubicBezTo>
                  <a:pt x="8056" y="11545"/>
                  <a:pt x="7981" y="11502"/>
                  <a:pt x="7938" y="11470"/>
                </a:cubicBezTo>
                <a:cubicBezTo>
                  <a:pt x="7884" y="11427"/>
                  <a:pt x="7831" y="11395"/>
                  <a:pt x="7831" y="11395"/>
                </a:cubicBezTo>
                <a:cubicBezTo>
                  <a:pt x="7809" y="11395"/>
                  <a:pt x="7670" y="11309"/>
                  <a:pt x="7476" y="11169"/>
                </a:cubicBezTo>
                <a:cubicBezTo>
                  <a:pt x="7445" y="11154"/>
                  <a:pt x="7425" y="11144"/>
                  <a:pt x="7408" y="11144"/>
                </a:cubicBezTo>
                <a:cubicBezTo>
                  <a:pt x="7402" y="11144"/>
                  <a:pt x="7396" y="11145"/>
                  <a:pt x="7391" y="11148"/>
                </a:cubicBezTo>
                <a:cubicBezTo>
                  <a:pt x="7387" y="11152"/>
                  <a:pt x="7381" y="11154"/>
                  <a:pt x="7373" y="11154"/>
                </a:cubicBezTo>
                <a:cubicBezTo>
                  <a:pt x="7340" y="11154"/>
                  <a:pt x="7282" y="11119"/>
                  <a:pt x="7273" y="11084"/>
                </a:cubicBezTo>
                <a:lnTo>
                  <a:pt x="7219" y="11030"/>
                </a:lnTo>
                <a:cubicBezTo>
                  <a:pt x="7187" y="11009"/>
                  <a:pt x="7166" y="10987"/>
                  <a:pt x="7155" y="10966"/>
                </a:cubicBezTo>
                <a:cubicBezTo>
                  <a:pt x="7144" y="10933"/>
                  <a:pt x="7026" y="10837"/>
                  <a:pt x="6994" y="10837"/>
                </a:cubicBezTo>
                <a:cubicBezTo>
                  <a:pt x="6962" y="10837"/>
                  <a:pt x="6908" y="10752"/>
                  <a:pt x="6908" y="10709"/>
                </a:cubicBezTo>
                <a:cubicBezTo>
                  <a:pt x="6908" y="10687"/>
                  <a:pt x="6887" y="10655"/>
                  <a:pt x="6866" y="10644"/>
                </a:cubicBezTo>
                <a:cubicBezTo>
                  <a:pt x="6780" y="10580"/>
                  <a:pt x="6511" y="10301"/>
                  <a:pt x="6511" y="10258"/>
                </a:cubicBezTo>
                <a:cubicBezTo>
                  <a:pt x="6501" y="10237"/>
                  <a:pt x="6468" y="10183"/>
                  <a:pt x="6436" y="10151"/>
                </a:cubicBezTo>
                <a:cubicBezTo>
                  <a:pt x="6340" y="10044"/>
                  <a:pt x="6286" y="9968"/>
                  <a:pt x="6286" y="9936"/>
                </a:cubicBezTo>
                <a:cubicBezTo>
                  <a:pt x="6286" y="9925"/>
                  <a:pt x="6265" y="9872"/>
                  <a:pt x="6222" y="9829"/>
                </a:cubicBezTo>
                <a:cubicBezTo>
                  <a:pt x="6189" y="9775"/>
                  <a:pt x="6158" y="9732"/>
                  <a:pt x="6158" y="9722"/>
                </a:cubicBezTo>
                <a:cubicBezTo>
                  <a:pt x="6158" y="9722"/>
                  <a:pt x="6146" y="9689"/>
                  <a:pt x="6125" y="9657"/>
                </a:cubicBezTo>
                <a:cubicBezTo>
                  <a:pt x="6072" y="9582"/>
                  <a:pt x="6039" y="9303"/>
                  <a:pt x="6050" y="9035"/>
                </a:cubicBezTo>
                <a:cubicBezTo>
                  <a:pt x="6061" y="8864"/>
                  <a:pt x="6072" y="8821"/>
                  <a:pt x="6115" y="8735"/>
                </a:cubicBezTo>
                <a:cubicBezTo>
                  <a:pt x="6136" y="8681"/>
                  <a:pt x="6158" y="8628"/>
                  <a:pt x="6158" y="8617"/>
                </a:cubicBezTo>
                <a:cubicBezTo>
                  <a:pt x="6158" y="8595"/>
                  <a:pt x="6243" y="8509"/>
                  <a:pt x="6265" y="8509"/>
                </a:cubicBezTo>
                <a:cubicBezTo>
                  <a:pt x="6275" y="8509"/>
                  <a:pt x="6308" y="8478"/>
                  <a:pt x="6340" y="8435"/>
                </a:cubicBezTo>
                <a:cubicBezTo>
                  <a:pt x="6361" y="8392"/>
                  <a:pt x="6404" y="8349"/>
                  <a:pt x="6415" y="8338"/>
                </a:cubicBezTo>
                <a:cubicBezTo>
                  <a:pt x="6436" y="8338"/>
                  <a:pt x="6468" y="8295"/>
                  <a:pt x="6501" y="8252"/>
                </a:cubicBezTo>
                <a:cubicBezTo>
                  <a:pt x="6533" y="8220"/>
                  <a:pt x="6575" y="8166"/>
                  <a:pt x="6618" y="8145"/>
                </a:cubicBezTo>
                <a:cubicBezTo>
                  <a:pt x="6651" y="8134"/>
                  <a:pt x="6694" y="8091"/>
                  <a:pt x="6715" y="8070"/>
                </a:cubicBezTo>
                <a:cubicBezTo>
                  <a:pt x="6769" y="8006"/>
                  <a:pt x="6854" y="7952"/>
                  <a:pt x="6897" y="7952"/>
                </a:cubicBezTo>
                <a:cubicBezTo>
                  <a:pt x="6908" y="7952"/>
                  <a:pt x="6973" y="7909"/>
                  <a:pt x="7016" y="7866"/>
                </a:cubicBezTo>
                <a:cubicBezTo>
                  <a:pt x="7090" y="7801"/>
                  <a:pt x="7155" y="7758"/>
                  <a:pt x="7283" y="7705"/>
                </a:cubicBezTo>
                <a:cubicBezTo>
                  <a:pt x="7369" y="7673"/>
                  <a:pt x="7466" y="7641"/>
                  <a:pt x="7476" y="7641"/>
                </a:cubicBezTo>
                <a:cubicBezTo>
                  <a:pt x="7488" y="7641"/>
                  <a:pt x="7541" y="7630"/>
                  <a:pt x="7595" y="7619"/>
                </a:cubicBezTo>
                <a:cubicBezTo>
                  <a:pt x="7648" y="7598"/>
                  <a:pt x="7755" y="7587"/>
                  <a:pt x="7841" y="7587"/>
                </a:cubicBezTo>
                <a:cubicBezTo>
                  <a:pt x="8088" y="7577"/>
                  <a:pt x="8292" y="7555"/>
                  <a:pt x="8367" y="7522"/>
                </a:cubicBezTo>
                <a:cubicBezTo>
                  <a:pt x="8397" y="7515"/>
                  <a:pt x="8433" y="7508"/>
                  <a:pt x="8470" y="7508"/>
                </a:cubicBezTo>
                <a:cubicBezTo>
                  <a:pt x="8486" y="7508"/>
                  <a:pt x="8501" y="7509"/>
                  <a:pt x="8517" y="7512"/>
                </a:cubicBezTo>
                <a:cubicBezTo>
                  <a:pt x="8571" y="7512"/>
                  <a:pt x="8625" y="7512"/>
                  <a:pt x="8635" y="7501"/>
                </a:cubicBezTo>
                <a:cubicBezTo>
                  <a:pt x="8658" y="7494"/>
                  <a:pt x="8702" y="7486"/>
                  <a:pt x="8853" y="7486"/>
                </a:cubicBezTo>
                <a:cubicBezTo>
                  <a:pt x="8917" y="7486"/>
                  <a:pt x="8999" y="7487"/>
                  <a:pt x="9107" y="7491"/>
                </a:cubicBezTo>
                <a:cubicBezTo>
                  <a:pt x="9236" y="7491"/>
                  <a:pt x="9279" y="7501"/>
                  <a:pt x="9300" y="7522"/>
                </a:cubicBezTo>
                <a:cubicBezTo>
                  <a:pt x="9343" y="7565"/>
                  <a:pt x="9375" y="7577"/>
                  <a:pt x="9514" y="7587"/>
                </a:cubicBezTo>
                <a:cubicBezTo>
                  <a:pt x="9643" y="7598"/>
                  <a:pt x="9719" y="7630"/>
                  <a:pt x="9847" y="7716"/>
                </a:cubicBezTo>
                <a:cubicBezTo>
                  <a:pt x="9890" y="7748"/>
                  <a:pt x="9944" y="7758"/>
                  <a:pt x="10019" y="7770"/>
                </a:cubicBezTo>
                <a:lnTo>
                  <a:pt x="10137" y="7780"/>
                </a:lnTo>
                <a:lnTo>
                  <a:pt x="10373" y="8016"/>
                </a:lnTo>
                <a:cubicBezTo>
                  <a:pt x="10598" y="8242"/>
                  <a:pt x="10694" y="8359"/>
                  <a:pt x="10694" y="8445"/>
                </a:cubicBezTo>
                <a:cubicBezTo>
                  <a:pt x="10694" y="8466"/>
                  <a:pt x="10706" y="8509"/>
                  <a:pt x="10727" y="8542"/>
                </a:cubicBezTo>
                <a:cubicBezTo>
                  <a:pt x="10770" y="8606"/>
                  <a:pt x="10770" y="8649"/>
                  <a:pt x="10770" y="8745"/>
                </a:cubicBezTo>
                <a:cubicBezTo>
                  <a:pt x="10770" y="8756"/>
                  <a:pt x="10770" y="8864"/>
                  <a:pt x="10780" y="8971"/>
                </a:cubicBezTo>
                <a:cubicBezTo>
                  <a:pt x="10780" y="9121"/>
                  <a:pt x="10780" y="9185"/>
                  <a:pt x="10759" y="9239"/>
                </a:cubicBezTo>
                <a:cubicBezTo>
                  <a:pt x="10748" y="9282"/>
                  <a:pt x="10737" y="9336"/>
                  <a:pt x="10737" y="9379"/>
                </a:cubicBezTo>
                <a:cubicBezTo>
                  <a:pt x="10737" y="9464"/>
                  <a:pt x="10630" y="9679"/>
                  <a:pt x="10587" y="9679"/>
                </a:cubicBezTo>
                <a:cubicBezTo>
                  <a:pt x="10566" y="9689"/>
                  <a:pt x="10555" y="9689"/>
                  <a:pt x="10555" y="9689"/>
                </a:cubicBezTo>
                <a:cubicBezTo>
                  <a:pt x="10555" y="9700"/>
                  <a:pt x="10534" y="9722"/>
                  <a:pt x="10501" y="9754"/>
                </a:cubicBezTo>
                <a:cubicBezTo>
                  <a:pt x="10480" y="9786"/>
                  <a:pt x="10458" y="9839"/>
                  <a:pt x="10448" y="9861"/>
                </a:cubicBezTo>
                <a:cubicBezTo>
                  <a:pt x="10437" y="9882"/>
                  <a:pt x="10415" y="9904"/>
                  <a:pt x="10394" y="9915"/>
                </a:cubicBezTo>
                <a:cubicBezTo>
                  <a:pt x="10373" y="9925"/>
                  <a:pt x="10341" y="9958"/>
                  <a:pt x="10319" y="9990"/>
                </a:cubicBezTo>
                <a:cubicBezTo>
                  <a:pt x="10298" y="10022"/>
                  <a:pt x="10265" y="10054"/>
                  <a:pt x="10244" y="10065"/>
                </a:cubicBezTo>
                <a:cubicBezTo>
                  <a:pt x="10222" y="10086"/>
                  <a:pt x="10180" y="10129"/>
                  <a:pt x="10158" y="10183"/>
                </a:cubicBezTo>
                <a:cubicBezTo>
                  <a:pt x="10115" y="10247"/>
                  <a:pt x="10083" y="10290"/>
                  <a:pt x="10041" y="10311"/>
                </a:cubicBezTo>
                <a:cubicBezTo>
                  <a:pt x="9955" y="10354"/>
                  <a:pt x="9879" y="10419"/>
                  <a:pt x="9879" y="10451"/>
                </a:cubicBezTo>
                <a:cubicBezTo>
                  <a:pt x="9879" y="10494"/>
                  <a:pt x="9805" y="10547"/>
                  <a:pt x="9762" y="10547"/>
                </a:cubicBezTo>
                <a:cubicBezTo>
                  <a:pt x="9740" y="10547"/>
                  <a:pt x="9676" y="10569"/>
                  <a:pt x="9622" y="10601"/>
                </a:cubicBezTo>
                <a:cubicBezTo>
                  <a:pt x="9566" y="10622"/>
                  <a:pt x="9533" y="10634"/>
                  <a:pt x="9511" y="10634"/>
                </a:cubicBezTo>
                <a:cubicBezTo>
                  <a:pt x="9499" y="10634"/>
                  <a:pt x="9490" y="10630"/>
                  <a:pt x="9483" y="10623"/>
                </a:cubicBezTo>
                <a:cubicBezTo>
                  <a:pt x="9477" y="10620"/>
                  <a:pt x="9471" y="10619"/>
                  <a:pt x="9463" y="10619"/>
                </a:cubicBezTo>
                <a:cubicBezTo>
                  <a:pt x="9440" y="10619"/>
                  <a:pt x="9402" y="10631"/>
                  <a:pt x="9321" y="10655"/>
                </a:cubicBezTo>
                <a:cubicBezTo>
                  <a:pt x="9251" y="10670"/>
                  <a:pt x="9203" y="10680"/>
                  <a:pt x="9183" y="10680"/>
                </a:cubicBezTo>
                <a:cubicBezTo>
                  <a:pt x="9175" y="10680"/>
                  <a:pt x="9171" y="10679"/>
                  <a:pt x="9171" y="10676"/>
                </a:cubicBezTo>
                <a:cubicBezTo>
                  <a:pt x="9161" y="10671"/>
                  <a:pt x="9150" y="10668"/>
                  <a:pt x="9138" y="10668"/>
                </a:cubicBezTo>
                <a:cubicBezTo>
                  <a:pt x="9126" y="10668"/>
                  <a:pt x="9112" y="10671"/>
                  <a:pt x="9097" y="10676"/>
                </a:cubicBezTo>
                <a:cubicBezTo>
                  <a:pt x="9064" y="10687"/>
                  <a:pt x="8978" y="10697"/>
                  <a:pt x="8904" y="10709"/>
                </a:cubicBezTo>
                <a:cubicBezTo>
                  <a:pt x="8796" y="10709"/>
                  <a:pt x="8742" y="10709"/>
                  <a:pt x="8710" y="10687"/>
                </a:cubicBezTo>
                <a:cubicBezTo>
                  <a:pt x="8689" y="10676"/>
                  <a:pt x="8613" y="10655"/>
                  <a:pt x="8549" y="10644"/>
                </a:cubicBezTo>
                <a:cubicBezTo>
                  <a:pt x="8496" y="10623"/>
                  <a:pt x="8432" y="10601"/>
                  <a:pt x="8420" y="10590"/>
                </a:cubicBezTo>
                <a:cubicBezTo>
                  <a:pt x="8367" y="10547"/>
                  <a:pt x="8292" y="10516"/>
                  <a:pt x="8238" y="10516"/>
                </a:cubicBezTo>
                <a:cubicBezTo>
                  <a:pt x="8196" y="10516"/>
                  <a:pt x="8163" y="10504"/>
                  <a:pt x="8120" y="10461"/>
                </a:cubicBezTo>
                <a:cubicBezTo>
                  <a:pt x="8088" y="10440"/>
                  <a:pt x="8013" y="10397"/>
                  <a:pt x="7960" y="10387"/>
                </a:cubicBezTo>
                <a:cubicBezTo>
                  <a:pt x="7906" y="10365"/>
                  <a:pt x="7852" y="10344"/>
                  <a:pt x="7841" y="10322"/>
                </a:cubicBezTo>
                <a:cubicBezTo>
                  <a:pt x="7831" y="10311"/>
                  <a:pt x="7777" y="10280"/>
                  <a:pt x="7724" y="10258"/>
                </a:cubicBezTo>
                <a:cubicBezTo>
                  <a:pt x="7670" y="10237"/>
                  <a:pt x="7616" y="10204"/>
                  <a:pt x="7584" y="10183"/>
                </a:cubicBezTo>
                <a:cubicBezTo>
                  <a:pt x="7531" y="10129"/>
                  <a:pt x="7262" y="9936"/>
                  <a:pt x="7241" y="9936"/>
                </a:cubicBezTo>
                <a:cubicBezTo>
                  <a:pt x="7230" y="9936"/>
                  <a:pt x="7230" y="9925"/>
                  <a:pt x="7241" y="9904"/>
                </a:cubicBezTo>
                <a:cubicBezTo>
                  <a:pt x="7241" y="9893"/>
                  <a:pt x="7219" y="9851"/>
                  <a:pt x="7155" y="9796"/>
                </a:cubicBezTo>
                <a:cubicBezTo>
                  <a:pt x="7112" y="9743"/>
                  <a:pt x="7069" y="9689"/>
                  <a:pt x="7059" y="9657"/>
                </a:cubicBezTo>
                <a:cubicBezTo>
                  <a:pt x="7047" y="9636"/>
                  <a:pt x="7026" y="9582"/>
                  <a:pt x="7016" y="9539"/>
                </a:cubicBezTo>
                <a:cubicBezTo>
                  <a:pt x="6983" y="9486"/>
                  <a:pt x="6973" y="9443"/>
                  <a:pt x="6973" y="9357"/>
                </a:cubicBezTo>
                <a:cubicBezTo>
                  <a:pt x="6973" y="9250"/>
                  <a:pt x="6983" y="9217"/>
                  <a:pt x="7047" y="9078"/>
                </a:cubicBezTo>
                <a:cubicBezTo>
                  <a:pt x="7080" y="8992"/>
                  <a:pt x="7112" y="8917"/>
                  <a:pt x="7112" y="8895"/>
                </a:cubicBezTo>
                <a:cubicBezTo>
                  <a:pt x="7112" y="8864"/>
                  <a:pt x="7219" y="8702"/>
                  <a:pt x="7241" y="8702"/>
                </a:cubicBezTo>
                <a:cubicBezTo>
                  <a:pt x="7252" y="8702"/>
                  <a:pt x="7273" y="8681"/>
                  <a:pt x="7283" y="8671"/>
                </a:cubicBezTo>
                <a:cubicBezTo>
                  <a:pt x="7295" y="8649"/>
                  <a:pt x="7316" y="8638"/>
                  <a:pt x="7326" y="8638"/>
                </a:cubicBezTo>
                <a:cubicBezTo>
                  <a:pt x="7380" y="8638"/>
                  <a:pt x="7391" y="8628"/>
                  <a:pt x="7445" y="8542"/>
                </a:cubicBezTo>
                <a:cubicBezTo>
                  <a:pt x="7498" y="8445"/>
                  <a:pt x="7509" y="8435"/>
                  <a:pt x="7584" y="8413"/>
                </a:cubicBezTo>
                <a:cubicBezTo>
                  <a:pt x="7638" y="8402"/>
                  <a:pt x="7734" y="8359"/>
                  <a:pt x="7798" y="8327"/>
                </a:cubicBezTo>
                <a:cubicBezTo>
                  <a:pt x="7895" y="8284"/>
                  <a:pt x="7948" y="8273"/>
                  <a:pt x="8088" y="8252"/>
                </a:cubicBezTo>
                <a:cubicBezTo>
                  <a:pt x="8184" y="8252"/>
                  <a:pt x="8270" y="8230"/>
                  <a:pt x="8270" y="8230"/>
                </a:cubicBezTo>
                <a:cubicBezTo>
                  <a:pt x="8270" y="8220"/>
                  <a:pt x="8356" y="8209"/>
                  <a:pt x="8442" y="8199"/>
                </a:cubicBezTo>
                <a:cubicBezTo>
                  <a:pt x="8582" y="8199"/>
                  <a:pt x="8603" y="8199"/>
                  <a:pt x="8625" y="8220"/>
                </a:cubicBezTo>
                <a:cubicBezTo>
                  <a:pt x="8646" y="8242"/>
                  <a:pt x="8678" y="8242"/>
                  <a:pt x="8742" y="8242"/>
                </a:cubicBezTo>
                <a:cubicBezTo>
                  <a:pt x="8882" y="8242"/>
                  <a:pt x="9150" y="8284"/>
                  <a:pt x="9290" y="8327"/>
                </a:cubicBezTo>
                <a:cubicBezTo>
                  <a:pt x="9343" y="8349"/>
                  <a:pt x="9440" y="8370"/>
                  <a:pt x="9493" y="8381"/>
                </a:cubicBezTo>
                <a:cubicBezTo>
                  <a:pt x="9557" y="8392"/>
                  <a:pt x="9579" y="8413"/>
                  <a:pt x="9590" y="8435"/>
                </a:cubicBezTo>
                <a:cubicBezTo>
                  <a:pt x="9590" y="8456"/>
                  <a:pt x="9622" y="8488"/>
                  <a:pt x="9654" y="8520"/>
                </a:cubicBezTo>
                <a:cubicBezTo>
                  <a:pt x="9686" y="8552"/>
                  <a:pt x="9729" y="8606"/>
                  <a:pt x="9750" y="8638"/>
                </a:cubicBezTo>
                <a:cubicBezTo>
                  <a:pt x="9762" y="8671"/>
                  <a:pt x="9805" y="8724"/>
                  <a:pt x="9836" y="8767"/>
                </a:cubicBezTo>
                <a:cubicBezTo>
                  <a:pt x="9869" y="8799"/>
                  <a:pt x="9901" y="8853"/>
                  <a:pt x="9901" y="8885"/>
                </a:cubicBezTo>
                <a:cubicBezTo>
                  <a:pt x="9912" y="8907"/>
                  <a:pt x="9922" y="8938"/>
                  <a:pt x="9933" y="8949"/>
                </a:cubicBezTo>
                <a:cubicBezTo>
                  <a:pt x="9944" y="8949"/>
                  <a:pt x="9955" y="8981"/>
                  <a:pt x="9955" y="9014"/>
                </a:cubicBezTo>
                <a:cubicBezTo>
                  <a:pt x="9955" y="9046"/>
                  <a:pt x="9976" y="9110"/>
                  <a:pt x="9998" y="9153"/>
                </a:cubicBezTo>
                <a:cubicBezTo>
                  <a:pt x="10019" y="9207"/>
                  <a:pt x="10041" y="9260"/>
                  <a:pt x="10041" y="9271"/>
                </a:cubicBezTo>
                <a:cubicBezTo>
                  <a:pt x="10041" y="9314"/>
                  <a:pt x="9944" y="9550"/>
                  <a:pt x="9922" y="9572"/>
                </a:cubicBezTo>
                <a:cubicBezTo>
                  <a:pt x="9901" y="9582"/>
                  <a:pt x="9879" y="9625"/>
                  <a:pt x="9858" y="9657"/>
                </a:cubicBezTo>
                <a:cubicBezTo>
                  <a:pt x="9826" y="9743"/>
                  <a:pt x="9708" y="9861"/>
                  <a:pt x="9654" y="9872"/>
                </a:cubicBezTo>
                <a:cubicBezTo>
                  <a:pt x="9633" y="9882"/>
                  <a:pt x="9611" y="9904"/>
                  <a:pt x="9600" y="9925"/>
                </a:cubicBezTo>
                <a:cubicBezTo>
                  <a:pt x="9579" y="9979"/>
                  <a:pt x="9514" y="10022"/>
                  <a:pt x="9429" y="10022"/>
                </a:cubicBezTo>
                <a:cubicBezTo>
                  <a:pt x="9386" y="10022"/>
                  <a:pt x="9300" y="10044"/>
                  <a:pt x="9247" y="10065"/>
                </a:cubicBezTo>
                <a:cubicBezTo>
                  <a:pt x="9200" y="10078"/>
                  <a:pt x="9171" y="10087"/>
                  <a:pt x="9152" y="10087"/>
                </a:cubicBezTo>
                <a:cubicBezTo>
                  <a:pt x="9140" y="10087"/>
                  <a:pt x="9133" y="10084"/>
                  <a:pt x="9128" y="10075"/>
                </a:cubicBezTo>
                <a:cubicBezTo>
                  <a:pt x="9107" y="10065"/>
                  <a:pt x="9054" y="10065"/>
                  <a:pt x="8957" y="10065"/>
                </a:cubicBezTo>
                <a:cubicBezTo>
                  <a:pt x="8849" y="10065"/>
                  <a:pt x="8796" y="10065"/>
                  <a:pt x="8764" y="10044"/>
                </a:cubicBezTo>
                <a:cubicBezTo>
                  <a:pt x="8732" y="10022"/>
                  <a:pt x="8699" y="10011"/>
                  <a:pt x="8689" y="10011"/>
                </a:cubicBezTo>
                <a:cubicBezTo>
                  <a:pt x="8646" y="10011"/>
                  <a:pt x="8367" y="9872"/>
                  <a:pt x="8324" y="9818"/>
                </a:cubicBezTo>
                <a:cubicBezTo>
                  <a:pt x="8249" y="9743"/>
                  <a:pt x="8174" y="9603"/>
                  <a:pt x="8142" y="9475"/>
                </a:cubicBezTo>
                <a:cubicBezTo>
                  <a:pt x="8120" y="9379"/>
                  <a:pt x="8120" y="9367"/>
                  <a:pt x="8142" y="9324"/>
                </a:cubicBezTo>
                <a:cubicBezTo>
                  <a:pt x="8184" y="9271"/>
                  <a:pt x="8389" y="9121"/>
                  <a:pt x="8463" y="9089"/>
                </a:cubicBezTo>
                <a:cubicBezTo>
                  <a:pt x="8496" y="9078"/>
                  <a:pt x="8539" y="9078"/>
                  <a:pt x="8549" y="9078"/>
                </a:cubicBezTo>
                <a:cubicBezTo>
                  <a:pt x="8555" y="9081"/>
                  <a:pt x="8562" y="9082"/>
                  <a:pt x="8571" y="9082"/>
                </a:cubicBezTo>
                <a:cubicBezTo>
                  <a:pt x="8594" y="9082"/>
                  <a:pt x="8628" y="9073"/>
                  <a:pt x="8668" y="9057"/>
                </a:cubicBezTo>
                <a:cubicBezTo>
                  <a:pt x="8709" y="9039"/>
                  <a:pt x="8731" y="9031"/>
                  <a:pt x="8756" y="9031"/>
                </a:cubicBezTo>
                <a:cubicBezTo>
                  <a:pt x="8777" y="9031"/>
                  <a:pt x="8801" y="9036"/>
                  <a:pt x="8839" y="9046"/>
                </a:cubicBezTo>
                <a:cubicBezTo>
                  <a:pt x="8914" y="9067"/>
                  <a:pt x="8946" y="9089"/>
                  <a:pt x="8989" y="9143"/>
                </a:cubicBezTo>
                <a:cubicBezTo>
                  <a:pt x="9054" y="9207"/>
                  <a:pt x="9161" y="9432"/>
                  <a:pt x="9161" y="9475"/>
                </a:cubicBezTo>
                <a:cubicBezTo>
                  <a:pt x="9161" y="9486"/>
                  <a:pt x="9139" y="9507"/>
                  <a:pt x="9118" y="9518"/>
                </a:cubicBezTo>
                <a:cubicBezTo>
                  <a:pt x="9099" y="9532"/>
                  <a:pt x="9089" y="9540"/>
                  <a:pt x="9075" y="9540"/>
                </a:cubicBezTo>
                <a:cubicBezTo>
                  <a:pt x="9057" y="9540"/>
                  <a:pt x="9033" y="9527"/>
                  <a:pt x="8978" y="9496"/>
                </a:cubicBezTo>
                <a:cubicBezTo>
                  <a:pt x="8925" y="9464"/>
                  <a:pt x="8849" y="9443"/>
                  <a:pt x="8807" y="9432"/>
                </a:cubicBezTo>
                <a:cubicBezTo>
                  <a:pt x="8732" y="9432"/>
                  <a:pt x="8721" y="9432"/>
                  <a:pt x="8656" y="9496"/>
                </a:cubicBezTo>
                <a:lnTo>
                  <a:pt x="8582" y="9560"/>
                </a:lnTo>
                <a:lnTo>
                  <a:pt x="8613" y="9603"/>
                </a:lnTo>
                <a:cubicBezTo>
                  <a:pt x="8635" y="9636"/>
                  <a:pt x="8646" y="9668"/>
                  <a:pt x="8635" y="9689"/>
                </a:cubicBezTo>
                <a:cubicBezTo>
                  <a:pt x="8625" y="9722"/>
                  <a:pt x="8635" y="9732"/>
                  <a:pt x="8775" y="9839"/>
                </a:cubicBezTo>
                <a:cubicBezTo>
                  <a:pt x="8871" y="9915"/>
                  <a:pt x="8914" y="9936"/>
                  <a:pt x="8957" y="9936"/>
                </a:cubicBezTo>
                <a:cubicBezTo>
                  <a:pt x="8989" y="9936"/>
                  <a:pt x="9021" y="9936"/>
                  <a:pt x="9032" y="9947"/>
                </a:cubicBezTo>
                <a:cubicBezTo>
                  <a:pt x="9036" y="9954"/>
                  <a:pt x="9049" y="9957"/>
                  <a:pt x="9068" y="9957"/>
                </a:cubicBezTo>
                <a:cubicBezTo>
                  <a:pt x="9105" y="9957"/>
                  <a:pt x="9165" y="9943"/>
                  <a:pt x="9214" y="9915"/>
                </a:cubicBezTo>
                <a:cubicBezTo>
                  <a:pt x="9247" y="9904"/>
                  <a:pt x="9279" y="9882"/>
                  <a:pt x="9300" y="9882"/>
                </a:cubicBezTo>
                <a:cubicBezTo>
                  <a:pt x="9343" y="9882"/>
                  <a:pt x="9536" y="9689"/>
                  <a:pt x="9536" y="9646"/>
                </a:cubicBezTo>
                <a:cubicBezTo>
                  <a:pt x="9536" y="9593"/>
                  <a:pt x="9557" y="9560"/>
                  <a:pt x="9579" y="9560"/>
                </a:cubicBezTo>
                <a:cubicBezTo>
                  <a:pt x="9590" y="9560"/>
                  <a:pt x="9600" y="9539"/>
                  <a:pt x="9600" y="9518"/>
                </a:cubicBezTo>
                <a:cubicBezTo>
                  <a:pt x="9600" y="9453"/>
                  <a:pt x="9557" y="9250"/>
                  <a:pt x="9536" y="9228"/>
                </a:cubicBezTo>
                <a:cubicBezTo>
                  <a:pt x="9526" y="9217"/>
                  <a:pt x="9514" y="9164"/>
                  <a:pt x="9493" y="9110"/>
                </a:cubicBezTo>
                <a:cubicBezTo>
                  <a:pt x="9472" y="9014"/>
                  <a:pt x="9450" y="8971"/>
                  <a:pt x="9407" y="8971"/>
                </a:cubicBezTo>
                <a:cubicBezTo>
                  <a:pt x="9397" y="8971"/>
                  <a:pt x="9354" y="8938"/>
                  <a:pt x="9321" y="8907"/>
                </a:cubicBezTo>
                <a:cubicBezTo>
                  <a:pt x="9290" y="8864"/>
                  <a:pt x="9247" y="8831"/>
                  <a:pt x="9225" y="8831"/>
                </a:cubicBezTo>
                <a:cubicBezTo>
                  <a:pt x="9193" y="8821"/>
                  <a:pt x="9182" y="8810"/>
                  <a:pt x="9182" y="8778"/>
                </a:cubicBezTo>
                <a:cubicBezTo>
                  <a:pt x="9171" y="8692"/>
                  <a:pt x="9097" y="8638"/>
                  <a:pt x="8968" y="8606"/>
                </a:cubicBezTo>
                <a:cubicBezTo>
                  <a:pt x="8904" y="8595"/>
                  <a:pt x="8828" y="8585"/>
                  <a:pt x="8796" y="8585"/>
                </a:cubicBezTo>
                <a:lnTo>
                  <a:pt x="8699" y="8585"/>
                </a:lnTo>
                <a:cubicBezTo>
                  <a:pt x="8678" y="8585"/>
                  <a:pt x="8635" y="8595"/>
                  <a:pt x="8603" y="8617"/>
                </a:cubicBezTo>
                <a:cubicBezTo>
                  <a:pt x="8571" y="8638"/>
                  <a:pt x="8528" y="8638"/>
                  <a:pt x="8517" y="8638"/>
                </a:cubicBezTo>
                <a:cubicBezTo>
                  <a:pt x="8515" y="8637"/>
                  <a:pt x="8511" y="8636"/>
                  <a:pt x="8508" y="8636"/>
                </a:cubicBezTo>
                <a:cubicBezTo>
                  <a:pt x="8480" y="8636"/>
                  <a:pt x="8420" y="8669"/>
                  <a:pt x="8335" y="8735"/>
                </a:cubicBezTo>
                <a:cubicBezTo>
                  <a:pt x="8292" y="8756"/>
                  <a:pt x="8238" y="8778"/>
                  <a:pt x="8206" y="8778"/>
                </a:cubicBezTo>
                <a:cubicBezTo>
                  <a:pt x="8184" y="8778"/>
                  <a:pt x="8153" y="8788"/>
                  <a:pt x="8142" y="8810"/>
                </a:cubicBezTo>
                <a:cubicBezTo>
                  <a:pt x="8131" y="8821"/>
                  <a:pt x="8088" y="8853"/>
                  <a:pt x="8056" y="8874"/>
                </a:cubicBezTo>
                <a:cubicBezTo>
                  <a:pt x="8013" y="8895"/>
                  <a:pt x="7938" y="8981"/>
                  <a:pt x="7884" y="9057"/>
                </a:cubicBezTo>
                <a:cubicBezTo>
                  <a:pt x="7798" y="9164"/>
                  <a:pt x="7788" y="9196"/>
                  <a:pt x="7788" y="9250"/>
                </a:cubicBezTo>
                <a:cubicBezTo>
                  <a:pt x="7788" y="9282"/>
                  <a:pt x="7777" y="9324"/>
                  <a:pt x="7767" y="9324"/>
                </a:cubicBezTo>
                <a:cubicBezTo>
                  <a:pt x="7755" y="9324"/>
                  <a:pt x="7755" y="9357"/>
                  <a:pt x="7755" y="9389"/>
                </a:cubicBezTo>
                <a:cubicBezTo>
                  <a:pt x="7755" y="9421"/>
                  <a:pt x="7745" y="9443"/>
                  <a:pt x="7734" y="9443"/>
                </a:cubicBezTo>
                <a:cubicBezTo>
                  <a:pt x="7691" y="9443"/>
                  <a:pt x="7745" y="9668"/>
                  <a:pt x="7841" y="9861"/>
                </a:cubicBezTo>
                <a:cubicBezTo>
                  <a:pt x="7884" y="9958"/>
                  <a:pt x="7917" y="10011"/>
                  <a:pt x="7948" y="10022"/>
                </a:cubicBezTo>
                <a:cubicBezTo>
                  <a:pt x="7991" y="10044"/>
                  <a:pt x="8013" y="10065"/>
                  <a:pt x="8163" y="10204"/>
                </a:cubicBezTo>
                <a:cubicBezTo>
                  <a:pt x="8217" y="10247"/>
                  <a:pt x="8260" y="10290"/>
                  <a:pt x="8270" y="10290"/>
                </a:cubicBezTo>
                <a:cubicBezTo>
                  <a:pt x="8281" y="10290"/>
                  <a:pt x="8324" y="10311"/>
                  <a:pt x="8367" y="10333"/>
                </a:cubicBezTo>
                <a:cubicBezTo>
                  <a:pt x="8420" y="10354"/>
                  <a:pt x="8474" y="10376"/>
                  <a:pt x="8506" y="10376"/>
                </a:cubicBezTo>
                <a:cubicBezTo>
                  <a:pt x="8528" y="10376"/>
                  <a:pt x="8592" y="10397"/>
                  <a:pt x="8646" y="10419"/>
                </a:cubicBezTo>
                <a:cubicBezTo>
                  <a:pt x="8711" y="10451"/>
                  <a:pt x="8727" y="10466"/>
                  <a:pt x="8811" y="10466"/>
                </a:cubicBezTo>
                <a:cubicBezTo>
                  <a:pt x="8838" y="10466"/>
                  <a:pt x="8871" y="10464"/>
                  <a:pt x="8914" y="10461"/>
                </a:cubicBezTo>
                <a:cubicBezTo>
                  <a:pt x="9011" y="10451"/>
                  <a:pt x="9118" y="10440"/>
                  <a:pt x="9161" y="10430"/>
                </a:cubicBezTo>
                <a:cubicBezTo>
                  <a:pt x="9192" y="10417"/>
                  <a:pt x="9213" y="10412"/>
                  <a:pt x="9229" y="10412"/>
                </a:cubicBezTo>
                <a:cubicBezTo>
                  <a:pt x="9239" y="10412"/>
                  <a:pt x="9248" y="10414"/>
                  <a:pt x="9257" y="10419"/>
                </a:cubicBezTo>
                <a:cubicBezTo>
                  <a:pt x="9265" y="10427"/>
                  <a:pt x="9274" y="10430"/>
                  <a:pt x="9283" y="10430"/>
                </a:cubicBezTo>
                <a:cubicBezTo>
                  <a:pt x="9298" y="10430"/>
                  <a:pt x="9317" y="10421"/>
                  <a:pt x="9343" y="10408"/>
                </a:cubicBezTo>
                <a:cubicBezTo>
                  <a:pt x="9364" y="10397"/>
                  <a:pt x="9418" y="10387"/>
                  <a:pt x="9440" y="10387"/>
                </a:cubicBezTo>
                <a:cubicBezTo>
                  <a:pt x="9472" y="10387"/>
                  <a:pt x="9504" y="10376"/>
                  <a:pt x="9526" y="10354"/>
                </a:cubicBezTo>
                <a:cubicBezTo>
                  <a:pt x="9569" y="10322"/>
                  <a:pt x="9654" y="10290"/>
                  <a:pt x="9708" y="10290"/>
                </a:cubicBezTo>
                <a:cubicBezTo>
                  <a:pt x="9729" y="10290"/>
                  <a:pt x="9762" y="10268"/>
                  <a:pt x="9783" y="10247"/>
                </a:cubicBezTo>
                <a:cubicBezTo>
                  <a:pt x="9793" y="10237"/>
                  <a:pt x="9847" y="10204"/>
                  <a:pt x="9879" y="10194"/>
                </a:cubicBezTo>
                <a:cubicBezTo>
                  <a:pt x="9955" y="10172"/>
                  <a:pt x="10008" y="10129"/>
                  <a:pt x="10008" y="10108"/>
                </a:cubicBezTo>
                <a:cubicBezTo>
                  <a:pt x="10008" y="10075"/>
                  <a:pt x="10051" y="10044"/>
                  <a:pt x="10105" y="10032"/>
                </a:cubicBezTo>
                <a:cubicBezTo>
                  <a:pt x="10169" y="10022"/>
                  <a:pt x="10180" y="10011"/>
                  <a:pt x="10319" y="9722"/>
                </a:cubicBezTo>
                <a:cubicBezTo>
                  <a:pt x="10373" y="9603"/>
                  <a:pt x="10405" y="9529"/>
                  <a:pt x="10405" y="9475"/>
                </a:cubicBezTo>
                <a:cubicBezTo>
                  <a:pt x="10405" y="9432"/>
                  <a:pt x="10415" y="9367"/>
                  <a:pt x="10427" y="9346"/>
                </a:cubicBezTo>
                <a:cubicBezTo>
                  <a:pt x="10427" y="9324"/>
                  <a:pt x="10427" y="9282"/>
                  <a:pt x="10415" y="9260"/>
                </a:cubicBezTo>
                <a:cubicBezTo>
                  <a:pt x="10405" y="9228"/>
                  <a:pt x="10405" y="9217"/>
                  <a:pt x="10427" y="9185"/>
                </a:cubicBezTo>
                <a:lnTo>
                  <a:pt x="10458" y="9143"/>
                </a:lnTo>
                <a:lnTo>
                  <a:pt x="10405" y="9024"/>
                </a:lnTo>
                <a:cubicBezTo>
                  <a:pt x="10373" y="8960"/>
                  <a:pt x="10351" y="8885"/>
                  <a:pt x="10351" y="8864"/>
                </a:cubicBezTo>
                <a:cubicBezTo>
                  <a:pt x="10351" y="8842"/>
                  <a:pt x="10330" y="8799"/>
                  <a:pt x="10298" y="8756"/>
                </a:cubicBezTo>
                <a:cubicBezTo>
                  <a:pt x="10244" y="8671"/>
                  <a:pt x="10126" y="8466"/>
                  <a:pt x="10094" y="8402"/>
                </a:cubicBezTo>
                <a:cubicBezTo>
                  <a:pt x="10072" y="8370"/>
                  <a:pt x="10051" y="8349"/>
                  <a:pt x="10029" y="8338"/>
                </a:cubicBezTo>
                <a:cubicBezTo>
                  <a:pt x="10008" y="8327"/>
                  <a:pt x="9986" y="8306"/>
                  <a:pt x="9986" y="8295"/>
                </a:cubicBezTo>
                <a:cubicBezTo>
                  <a:pt x="9986" y="8284"/>
                  <a:pt x="9933" y="8252"/>
                  <a:pt x="9869" y="8220"/>
                </a:cubicBezTo>
                <a:cubicBezTo>
                  <a:pt x="9793" y="8188"/>
                  <a:pt x="9750" y="8156"/>
                  <a:pt x="9750" y="8145"/>
                </a:cubicBezTo>
                <a:cubicBezTo>
                  <a:pt x="9750" y="8123"/>
                  <a:pt x="9740" y="8113"/>
                  <a:pt x="9719" y="8113"/>
                </a:cubicBezTo>
                <a:cubicBezTo>
                  <a:pt x="9708" y="8113"/>
                  <a:pt x="9686" y="8102"/>
                  <a:pt x="9686" y="8080"/>
                </a:cubicBezTo>
                <a:cubicBezTo>
                  <a:pt x="9676" y="8048"/>
                  <a:pt x="9643" y="8027"/>
                  <a:pt x="9579" y="8006"/>
                </a:cubicBezTo>
                <a:cubicBezTo>
                  <a:pt x="9536" y="7994"/>
                  <a:pt x="9483" y="7973"/>
                  <a:pt x="9461" y="7973"/>
                </a:cubicBezTo>
                <a:cubicBezTo>
                  <a:pt x="9450" y="7963"/>
                  <a:pt x="9397" y="7952"/>
                  <a:pt x="9354" y="7930"/>
                </a:cubicBezTo>
                <a:cubicBezTo>
                  <a:pt x="9321" y="7930"/>
                  <a:pt x="9279" y="7909"/>
                  <a:pt x="9268" y="7909"/>
                </a:cubicBezTo>
                <a:cubicBezTo>
                  <a:pt x="9257" y="7898"/>
                  <a:pt x="9214" y="7887"/>
                  <a:pt x="9161" y="7887"/>
                </a:cubicBezTo>
                <a:cubicBezTo>
                  <a:pt x="9118" y="7877"/>
                  <a:pt x="9064" y="7866"/>
                  <a:pt x="9064" y="7855"/>
                </a:cubicBezTo>
                <a:cubicBezTo>
                  <a:pt x="9054" y="7844"/>
                  <a:pt x="9021" y="7844"/>
                  <a:pt x="9000" y="7844"/>
                </a:cubicBezTo>
                <a:cubicBezTo>
                  <a:pt x="8978" y="7844"/>
                  <a:pt x="8946" y="7834"/>
                  <a:pt x="8946" y="7823"/>
                </a:cubicBezTo>
                <a:cubicBezTo>
                  <a:pt x="8935" y="7813"/>
                  <a:pt x="8904" y="7813"/>
                  <a:pt x="8849" y="7813"/>
                </a:cubicBezTo>
                <a:cubicBezTo>
                  <a:pt x="8807" y="7823"/>
                  <a:pt x="8592" y="7823"/>
                  <a:pt x="8389" y="7834"/>
                </a:cubicBezTo>
                <a:cubicBezTo>
                  <a:pt x="8142" y="7844"/>
                  <a:pt x="7991" y="7844"/>
                  <a:pt x="7981" y="7855"/>
                </a:cubicBezTo>
                <a:cubicBezTo>
                  <a:pt x="7970" y="7866"/>
                  <a:pt x="7938" y="7877"/>
                  <a:pt x="7906" y="7887"/>
                </a:cubicBezTo>
                <a:cubicBezTo>
                  <a:pt x="7777" y="7887"/>
                  <a:pt x="7734" y="7898"/>
                  <a:pt x="7681" y="7930"/>
                </a:cubicBezTo>
                <a:cubicBezTo>
                  <a:pt x="7648" y="7952"/>
                  <a:pt x="7595" y="7973"/>
                  <a:pt x="7552" y="7984"/>
                </a:cubicBezTo>
                <a:cubicBezTo>
                  <a:pt x="7434" y="7994"/>
                  <a:pt x="7326" y="8059"/>
                  <a:pt x="7316" y="8113"/>
                </a:cubicBezTo>
                <a:cubicBezTo>
                  <a:pt x="7305" y="8166"/>
                  <a:pt x="7305" y="8166"/>
                  <a:pt x="7219" y="8166"/>
                </a:cubicBezTo>
                <a:cubicBezTo>
                  <a:pt x="7187" y="8177"/>
                  <a:pt x="7166" y="8188"/>
                  <a:pt x="7133" y="8242"/>
                </a:cubicBezTo>
                <a:cubicBezTo>
                  <a:pt x="7112" y="8284"/>
                  <a:pt x="7080" y="8327"/>
                  <a:pt x="7069" y="8338"/>
                </a:cubicBezTo>
                <a:cubicBezTo>
                  <a:pt x="7047" y="8359"/>
                  <a:pt x="7026" y="8392"/>
                  <a:pt x="7026" y="8423"/>
                </a:cubicBezTo>
                <a:cubicBezTo>
                  <a:pt x="7016" y="8466"/>
                  <a:pt x="7005" y="8478"/>
                  <a:pt x="6973" y="8488"/>
                </a:cubicBezTo>
                <a:cubicBezTo>
                  <a:pt x="6951" y="8488"/>
                  <a:pt x="6919" y="8520"/>
                  <a:pt x="6887" y="8563"/>
                </a:cubicBezTo>
                <a:cubicBezTo>
                  <a:pt x="6854" y="8606"/>
                  <a:pt x="6823" y="8659"/>
                  <a:pt x="6801" y="8671"/>
                </a:cubicBezTo>
                <a:cubicBezTo>
                  <a:pt x="6683" y="8788"/>
                  <a:pt x="6608" y="8960"/>
                  <a:pt x="6608" y="9121"/>
                </a:cubicBezTo>
                <a:cubicBezTo>
                  <a:pt x="6608" y="9143"/>
                  <a:pt x="6608" y="9174"/>
                  <a:pt x="6597" y="9174"/>
                </a:cubicBezTo>
                <a:cubicBezTo>
                  <a:pt x="6587" y="9174"/>
                  <a:pt x="6575" y="9196"/>
                  <a:pt x="6587" y="9260"/>
                </a:cubicBezTo>
                <a:cubicBezTo>
                  <a:pt x="6597" y="9303"/>
                  <a:pt x="6587" y="9400"/>
                  <a:pt x="6587" y="9464"/>
                </a:cubicBezTo>
                <a:cubicBezTo>
                  <a:pt x="6565" y="9572"/>
                  <a:pt x="6565" y="9582"/>
                  <a:pt x="6597" y="9636"/>
                </a:cubicBezTo>
                <a:cubicBezTo>
                  <a:pt x="6618" y="9657"/>
                  <a:pt x="6630" y="9700"/>
                  <a:pt x="6630" y="9711"/>
                </a:cubicBezTo>
                <a:cubicBezTo>
                  <a:pt x="6630" y="9732"/>
                  <a:pt x="6661" y="9775"/>
                  <a:pt x="6694" y="9818"/>
                </a:cubicBezTo>
                <a:cubicBezTo>
                  <a:pt x="6737" y="9872"/>
                  <a:pt x="6747" y="9893"/>
                  <a:pt x="6737" y="9936"/>
                </a:cubicBezTo>
                <a:cubicBezTo>
                  <a:pt x="6726" y="9990"/>
                  <a:pt x="6737" y="10001"/>
                  <a:pt x="6769" y="10022"/>
                </a:cubicBezTo>
                <a:cubicBezTo>
                  <a:pt x="6930" y="10140"/>
                  <a:pt x="6962" y="10161"/>
                  <a:pt x="6951" y="10194"/>
                </a:cubicBezTo>
                <a:cubicBezTo>
                  <a:pt x="6940" y="10225"/>
                  <a:pt x="6962" y="10247"/>
                  <a:pt x="7059" y="10301"/>
                </a:cubicBezTo>
                <a:cubicBezTo>
                  <a:pt x="7102" y="10322"/>
                  <a:pt x="7133" y="10354"/>
                  <a:pt x="7144" y="10376"/>
                </a:cubicBezTo>
                <a:cubicBezTo>
                  <a:pt x="7155" y="10387"/>
                  <a:pt x="7198" y="10419"/>
                  <a:pt x="7241" y="10430"/>
                </a:cubicBezTo>
                <a:cubicBezTo>
                  <a:pt x="7283" y="10451"/>
                  <a:pt x="7348" y="10494"/>
                  <a:pt x="7380" y="10526"/>
                </a:cubicBezTo>
                <a:cubicBezTo>
                  <a:pt x="7423" y="10547"/>
                  <a:pt x="7488" y="10590"/>
                  <a:pt x="7519" y="10601"/>
                </a:cubicBezTo>
                <a:cubicBezTo>
                  <a:pt x="7562" y="10612"/>
                  <a:pt x="7627" y="10644"/>
                  <a:pt x="7670" y="10676"/>
                </a:cubicBezTo>
                <a:cubicBezTo>
                  <a:pt x="7702" y="10709"/>
                  <a:pt x="7745" y="10730"/>
                  <a:pt x="7755" y="10730"/>
                </a:cubicBezTo>
                <a:cubicBezTo>
                  <a:pt x="7809" y="10730"/>
                  <a:pt x="7895" y="10762"/>
                  <a:pt x="7927" y="10794"/>
                </a:cubicBezTo>
                <a:cubicBezTo>
                  <a:pt x="7948" y="10816"/>
                  <a:pt x="7981" y="10837"/>
                  <a:pt x="8013" y="10837"/>
                </a:cubicBezTo>
                <a:cubicBezTo>
                  <a:pt x="8067" y="10837"/>
                  <a:pt x="8120" y="10869"/>
                  <a:pt x="8196" y="10923"/>
                </a:cubicBezTo>
                <a:cubicBezTo>
                  <a:pt x="8249" y="10955"/>
                  <a:pt x="8270" y="10966"/>
                  <a:pt x="8335" y="10966"/>
                </a:cubicBezTo>
                <a:cubicBezTo>
                  <a:pt x="8420" y="10966"/>
                  <a:pt x="8517" y="10998"/>
                  <a:pt x="8646" y="11062"/>
                </a:cubicBezTo>
                <a:cubicBezTo>
                  <a:pt x="8703" y="11095"/>
                  <a:pt x="8729" y="11109"/>
                  <a:pt x="8772" y="11109"/>
                </a:cubicBezTo>
                <a:cubicBezTo>
                  <a:pt x="8785" y="11109"/>
                  <a:pt x="8800" y="11108"/>
                  <a:pt x="8818" y="11105"/>
                </a:cubicBezTo>
                <a:cubicBezTo>
                  <a:pt x="8839" y="11101"/>
                  <a:pt x="8858" y="11098"/>
                  <a:pt x="8874" y="11098"/>
                </a:cubicBezTo>
                <a:cubicBezTo>
                  <a:pt x="8897" y="11098"/>
                  <a:pt x="8917" y="11104"/>
                  <a:pt x="8935" y="11116"/>
                </a:cubicBezTo>
                <a:cubicBezTo>
                  <a:pt x="8957" y="11127"/>
                  <a:pt x="8970" y="11132"/>
                  <a:pt x="8989" y="11132"/>
                </a:cubicBezTo>
                <a:cubicBezTo>
                  <a:pt x="9008" y="11132"/>
                  <a:pt x="9032" y="11127"/>
                  <a:pt x="9075" y="11116"/>
                </a:cubicBezTo>
                <a:cubicBezTo>
                  <a:pt x="9128" y="11095"/>
                  <a:pt x="9225" y="11084"/>
                  <a:pt x="9290" y="11073"/>
                </a:cubicBezTo>
                <a:cubicBezTo>
                  <a:pt x="9364" y="11073"/>
                  <a:pt x="9418" y="11052"/>
                  <a:pt x="9472" y="11030"/>
                </a:cubicBezTo>
                <a:cubicBezTo>
                  <a:pt x="9504" y="11009"/>
                  <a:pt x="9557" y="10987"/>
                  <a:pt x="9590" y="10987"/>
                </a:cubicBezTo>
                <a:cubicBezTo>
                  <a:pt x="9665" y="10987"/>
                  <a:pt x="9901" y="10880"/>
                  <a:pt x="9944" y="10826"/>
                </a:cubicBezTo>
                <a:cubicBezTo>
                  <a:pt x="9965" y="10794"/>
                  <a:pt x="9986" y="10773"/>
                  <a:pt x="10008" y="10773"/>
                </a:cubicBezTo>
                <a:cubicBezTo>
                  <a:pt x="10019" y="10773"/>
                  <a:pt x="10072" y="10752"/>
                  <a:pt x="10105" y="10719"/>
                </a:cubicBezTo>
                <a:cubicBezTo>
                  <a:pt x="10148" y="10697"/>
                  <a:pt x="10212" y="10655"/>
                  <a:pt x="10244" y="10633"/>
                </a:cubicBezTo>
                <a:cubicBezTo>
                  <a:pt x="10298" y="10601"/>
                  <a:pt x="10319" y="10590"/>
                  <a:pt x="10319" y="10558"/>
                </a:cubicBezTo>
                <a:cubicBezTo>
                  <a:pt x="10319" y="10516"/>
                  <a:pt x="10330" y="10504"/>
                  <a:pt x="10362" y="10504"/>
                </a:cubicBezTo>
                <a:cubicBezTo>
                  <a:pt x="10394" y="10504"/>
                  <a:pt x="10427" y="10483"/>
                  <a:pt x="10470" y="10419"/>
                </a:cubicBezTo>
                <a:cubicBezTo>
                  <a:pt x="10501" y="10376"/>
                  <a:pt x="10544" y="10344"/>
                  <a:pt x="10555" y="10344"/>
                </a:cubicBezTo>
                <a:cubicBezTo>
                  <a:pt x="10566" y="10344"/>
                  <a:pt x="10587" y="10311"/>
                  <a:pt x="10598" y="10280"/>
                </a:cubicBezTo>
                <a:cubicBezTo>
                  <a:pt x="10620" y="10247"/>
                  <a:pt x="10651" y="10194"/>
                  <a:pt x="10684" y="10161"/>
                </a:cubicBezTo>
                <a:cubicBezTo>
                  <a:pt x="10737" y="10097"/>
                  <a:pt x="10780" y="10044"/>
                  <a:pt x="10920" y="9754"/>
                </a:cubicBezTo>
                <a:cubicBezTo>
                  <a:pt x="10973" y="9636"/>
                  <a:pt x="11016" y="9582"/>
                  <a:pt x="11059" y="9572"/>
                </a:cubicBezTo>
                <a:cubicBezTo>
                  <a:pt x="11102" y="9550"/>
                  <a:pt x="11123" y="9475"/>
                  <a:pt x="11123" y="9367"/>
                </a:cubicBezTo>
                <a:cubicBezTo>
                  <a:pt x="11123" y="9303"/>
                  <a:pt x="11135" y="9282"/>
                  <a:pt x="11156" y="9271"/>
                </a:cubicBezTo>
                <a:cubicBezTo>
                  <a:pt x="11177" y="9260"/>
                  <a:pt x="11177" y="9228"/>
                  <a:pt x="11177" y="9121"/>
                </a:cubicBezTo>
                <a:cubicBezTo>
                  <a:pt x="11177" y="9046"/>
                  <a:pt x="11188" y="8981"/>
                  <a:pt x="11188" y="8960"/>
                </a:cubicBezTo>
                <a:cubicBezTo>
                  <a:pt x="11209" y="8938"/>
                  <a:pt x="11199" y="8907"/>
                  <a:pt x="11166" y="8788"/>
                </a:cubicBezTo>
                <a:cubicBezTo>
                  <a:pt x="11113" y="8574"/>
                  <a:pt x="11113" y="8552"/>
                  <a:pt x="11135" y="8520"/>
                </a:cubicBezTo>
                <a:cubicBezTo>
                  <a:pt x="11145" y="8499"/>
                  <a:pt x="11145" y="8478"/>
                  <a:pt x="11092" y="8402"/>
                </a:cubicBezTo>
                <a:cubicBezTo>
                  <a:pt x="11059" y="8359"/>
                  <a:pt x="11027" y="8306"/>
                  <a:pt x="11027" y="8295"/>
                </a:cubicBezTo>
                <a:cubicBezTo>
                  <a:pt x="11027" y="8295"/>
                  <a:pt x="11016" y="8273"/>
                  <a:pt x="10995" y="8252"/>
                </a:cubicBezTo>
                <a:cubicBezTo>
                  <a:pt x="10963" y="8220"/>
                  <a:pt x="10887" y="8080"/>
                  <a:pt x="10887" y="8048"/>
                </a:cubicBezTo>
                <a:cubicBezTo>
                  <a:pt x="10887" y="8037"/>
                  <a:pt x="10845" y="7994"/>
                  <a:pt x="10802" y="7941"/>
                </a:cubicBezTo>
                <a:cubicBezTo>
                  <a:pt x="10759" y="7898"/>
                  <a:pt x="10706" y="7823"/>
                  <a:pt x="10694" y="7801"/>
                </a:cubicBezTo>
                <a:cubicBezTo>
                  <a:pt x="10684" y="7770"/>
                  <a:pt x="10641" y="7727"/>
                  <a:pt x="10609" y="7705"/>
                </a:cubicBezTo>
                <a:cubicBezTo>
                  <a:pt x="10577" y="7684"/>
                  <a:pt x="10512" y="7619"/>
                  <a:pt x="10458" y="7577"/>
                </a:cubicBezTo>
                <a:cubicBezTo>
                  <a:pt x="10384" y="7501"/>
                  <a:pt x="10373" y="7491"/>
                  <a:pt x="10308" y="7491"/>
                </a:cubicBezTo>
                <a:cubicBezTo>
                  <a:pt x="10255" y="7491"/>
                  <a:pt x="10244" y="7491"/>
                  <a:pt x="10234" y="7458"/>
                </a:cubicBezTo>
                <a:cubicBezTo>
                  <a:pt x="10234" y="7415"/>
                  <a:pt x="10180" y="7383"/>
                  <a:pt x="10126" y="7383"/>
                </a:cubicBezTo>
                <a:cubicBezTo>
                  <a:pt x="10106" y="7386"/>
                  <a:pt x="10088" y="7387"/>
                  <a:pt x="10071" y="7387"/>
                </a:cubicBezTo>
                <a:cubicBezTo>
                  <a:pt x="10016" y="7387"/>
                  <a:pt x="9976" y="7373"/>
                  <a:pt x="9944" y="7341"/>
                </a:cubicBezTo>
                <a:cubicBezTo>
                  <a:pt x="9920" y="7316"/>
                  <a:pt x="9895" y="7304"/>
                  <a:pt x="9871" y="7304"/>
                </a:cubicBezTo>
                <a:cubicBezTo>
                  <a:pt x="9863" y="7304"/>
                  <a:pt x="9855" y="7305"/>
                  <a:pt x="9847" y="7308"/>
                </a:cubicBezTo>
                <a:cubicBezTo>
                  <a:pt x="9843" y="7309"/>
                  <a:pt x="9837" y="7309"/>
                  <a:pt x="9832" y="7309"/>
                </a:cubicBezTo>
                <a:cubicBezTo>
                  <a:pt x="9777" y="7309"/>
                  <a:pt x="9697" y="7262"/>
                  <a:pt x="9697" y="7233"/>
                </a:cubicBezTo>
                <a:cubicBezTo>
                  <a:pt x="9697" y="7201"/>
                  <a:pt x="9686" y="7190"/>
                  <a:pt x="9526" y="7179"/>
                </a:cubicBezTo>
                <a:cubicBezTo>
                  <a:pt x="9418" y="7169"/>
                  <a:pt x="9386" y="7158"/>
                  <a:pt x="9354" y="7126"/>
                </a:cubicBezTo>
                <a:cubicBezTo>
                  <a:pt x="9343" y="7105"/>
                  <a:pt x="9311" y="7093"/>
                  <a:pt x="9290" y="7093"/>
                </a:cubicBezTo>
                <a:cubicBezTo>
                  <a:pt x="9257" y="7093"/>
                  <a:pt x="9247" y="7083"/>
                  <a:pt x="9247" y="7072"/>
                </a:cubicBezTo>
                <a:cubicBezTo>
                  <a:pt x="9247" y="7067"/>
                  <a:pt x="9241" y="7064"/>
                  <a:pt x="9229" y="7064"/>
                </a:cubicBezTo>
                <a:cubicBezTo>
                  <a:pt x="9217" y="7064"/>
                  <a:pt x="9198" y="7067"/>
                  <a:pt x="9171" y="7072"/>
                </a:cubicBezTo>
                <a:cubicBezTo>
                  <a:pt x="9128" y="7072"/>
                  <a:pt x="8989" y="7083"/>
                  <a:pt x="8861" y="7083"/>
                </a:cubicBezTo>
                <a:cubicBezTo>
                  <a:pt x="8732" y="7083"/>
                  <a:pt x="8613" y="7105"/>
                  <a:pt x="8592" y="7105"/>
                </a:cubicBezTo>
                <a:cubicBezTo>
                  <a:pt x="8577" y="7112"/>
                  <a:pt x="8551" y="7120"/>
                  <a:pt x="8526" y="7120"/>
                </a:cubicBezTo>
                <a:cubicBezTo>
                  <a:pt x="8516" y="7120"/>
                  <a:pt x="8505" y="7118"/>
                  <a:pt x="8496" y="7115"/>
                </a:cubicBezTo>
                <a:cubicBezTo>
                  <a:pt x="8484" y="7112"/>
                  <a:pt x="8475" y="7111"/>
                  <a:pt x="8466" y="7111"/>
                </a:cubicBezTo>
                <a:cubicBezTo>
                  <a:pt x="8442" y="7111"/>
                  <a:pt x="8426" y="7121"/>
                  <a:pt x="8410" y="7136"/>
                </a:cubicBezTo>
                <a:cubicBezTo>
                  <a:pt x="8399" y="7147"/>
                  <a:pt x="8391" y="7152"/>
                  <a:pt x="8383" y="7152"/>
                </a:cubicBezTo>
                <a:cubicBezTo>
                  <a:pt x="8375" y="7152"/>
                  <a:pt x="8367" y="7147"/>
                  <a:pt x="8356" y="7136"/>
                </a:cubicBezTo>
                <a:cubicBezTo>
                  <a:pt x="8345" y="7131"/>
                  <a:pt x="8332" y="7129"/>
                  <a:pt x="8315" y="7129"/>
                </a:cubicBezTo>
                <a:cubicBezTo>
                  <a:pt x="8297" y="7129"/>
                  <a:pt x="8276" y="7131"/>
                  <a:pt x="8249" y="7136"/>
                </a:cubicBezTo>
                <a:cubicBezTo>
                  <a:pt x="8206" y="7147"/>
                  <a:pt x="8153" y="7158"/>
                  <a:pt x="8120" y="7158"/>
                </a:cubicBezTo>
                <a:cubicBezTo>
                  <a:pt x="8088" y="7158"/>
                  <a:pt x="8034" y="7169"/>
                  <a:pt x="8013" y="7179"/>
                </a:cubicBezTo>
                <a:cubicBezTo>
                  <a:pt x="7968" y="7207"/>
                  <a:pt x="7756" y="7249"/>
                  <a:pt x="7684" y="7249"/>
                </a:cubicBezTo>
                <a:cubicBezTo>
                  <a:pt x="7670" y="7249"/>
                  <a:pt x="7661" y="7247"/>
                  <a:pt x="7659" y="7244"/>
                </a:cubicBezTo>
                <a:cubicBezTo>
                  <a:pt x="7648" y="7244"/>
                  <a:pt x="7605" y="7255"/>
                  <a:pt x="7573" y="7265"/>
                </a:cubicBezTo>
                <a:cubicBezTo>
                  <a:pt x="7498" y="7298"/>
                  <a:pt x="7348" y="7319"/>
                  <a:pt x="7273" y="7319"/>
                </a:cubicBezTo>
                <a:cubicBezTo>
                  <a:pt x="7252" y="7319"/>
                  <a:pt x="7198" y="7341"/>
                  <a:pt x="7144" y="7362"/>
                </a:cubicBezTo>
                <a:cubicBezTo>
                  <a:pt x="7102" y="7383"/>
                  <a:pt x="7047" y="7405"/>
                  <a:pt x="7026" y="7405"/>
                </a:cubicBezTo>
                <a:cubicBezTo>
                  <a:pt x="7005" y="7405"/>
                  <a:pt x="6983" y="7415"/>
                  <a:pt x="6962" y="7437"/>
                </a:cubicBezTo>
                <a:cubicBezTo>
                  <a:pt x="6946" y="7452"/>
                  <a:pt x="6930" y="7463"/>
                  <a:pt x="6911" y="7463"/>
                </a:cubicBezTo>
                <a:cubicBezTo>
                  <a:pt x="6903" y="7463"/>
                  <a:pt x="6896" y="7461"/>
                  <a:pt x="6887" y="7458"/>
                </a:cubicBezTo>
                <a:cubicBezTo>
                  <a:pt x="6877" y="7456"/>
                  <a:pt x="6869" y="7455"/>
                  <a:pt x="6862" y="7455"/>
                </a:cubicBezTo>
                <a:cubicBezTo>
                  <a:pt x="6836" y="7455"/>
                  <a:pt x="6819" y="7470"/>
                  <a:pt x="6769" y="7512"/>
                </a:cubicBezTo>
                <a:cubicBezTo>
                  <a:pt x="6661" y="7619"/>
                  <a:pt x="6618" y="7662"/>
                  <a:pt x="6587" y="7673"/>
                </a:cubicBezTo>
                <a:cubicBezTo>
                  <a:pt x="6565" y="7673"/>
                  <a:pt x="6533" y="7705"/>
                  <a:pt x="6511" y="7727"/>
                </a:cubicBezTo>
                <a:cubicBezTo>
                  <a:pt x="6501" y="7748"/>
                  <a:pt x="6436" y="7801"/>
                  <a:pt x="6382" y="7834"/>
                </a:cubicBezTo>
                <a:cubicBezTo>
                  <a:pt x="6318" y="7866"/>
                  <a:pt x="6254" y="7920"/>
                  <a:pt x="6232" y="7952"/>
                </a:cubicBezTo>
                <a:cubicBezTo>
                  <a:pt x="6211" y="7984"/>
                  <a:pt x="6179" y="8016"/>
                  <a:pt x="6158" y="8027"/>
                </a:cubicBezTo>
                <a:cubicBezTo>
                  <a:pt x="6115" y="8048"/>
                  <a:pt x="6007" y="8199"/>
                  <a:pt x="5943" y="8327"/>
                </a:cubicBezTo>
                <a:cubicBezTo>
                  <a:pt x="5922" y="8359"/>
                  <a:pt x="5900" y="8392"/>
                  <a:pt x="5879" y="8402"/>
                </a:cubicBezTo>
                <a:cubicBezTo>
                  <a:pt x="5868" y="8402"/>
                  <a:pt x="5846" y="8423"/>
                  <a:pt x="5846" y="8456"/>
                </a:cubicBezTo>
                <a:cubicBezTo>
                  <a:pt x="5836" y="8478"/>
                  <a:pt x="5814" y="8520"/>
                  <a:pt x="5793" y="8542"/>
                </a:cubicBezTo>
                <a:cubicBezTo>
                  <a:pt x="5771" y="8563"/>
                  <a:pt x="5750" y="8606"/>
                  <a:pt x="5750" y="8628"/>
                </a:cubicBezTo>
                <a:cubicBezTo>
                  <a:pt x="5750" y="8659"/>
                  <a:pt x="5739" y="8692"/>
                  <a:pt x="5717" y="8714"/>
                </a:cubicBezTo>
                <a:cubicBezTo>
                  <a:pt x="5707" y="8735"/>
                  <a:pt x="5686" y="8767"/>
                  <a:pt x="5686" y="8767"/>
                </a:cubicBezTo>
                <a:cubicBezTo>
                  <a:pt x="5686" y="8778"/>
                  <a:pt x="5674" y="8799"/>
                  <a:pt x="5664" y="8810"/>
                </a:cubicBezTo>
                <a:cubicBezTo>
                  <a:pt x="5643" y="8831"/>
                  <a:pt x="5643" y="8895"/>
                  <a:pt x="5643" y="9078"/>
                </a:cubicBezTo>
                <a:cubicBezTo>
                  <a:pt x="5632" y="9336"/>
                  <a:pt x="5643" y="9421"/>
                  <a:pt x="5664" y="9475"/>
                </a:cubicBezTo>
                <a:cubicBezTo>
                  <a:pt x="5686" y="9496"/>
                  <a:pt x="5686" y="9550"/>
                  <a:pt x="5686" y="9593"/>
                </a:cubicBezTo>
                <a:cubicBezTo>
                  <a:pt x="5686" y="9668"/>
                  <a:pt x="5696" y="9689"/>
                  <a:pt x="5739" y="9754"/>
                </a:cubicBezTo>
                <a:cubicBezTo>
                  <a:pt x="5782" y="9818"/>
                  <a:pt x="5793" y="9818"/>
                  <a:pt x="5760" y="9851"/>
                </a:cubicBezTo>
                <a:cubicBezTo>
                  <a:pt x="5729" y="9893"/>
                  <a:pt x="5729" y="9925"/>
                  <a:pt x="5803" y="10011"/>
                </a:cubicBezTo>
                <a:cubicBezTo>
                  <a:pt x="5836" y="10044"/>
                  <a:pt x="5868" y="10086"/>
                  <a:pt x="5868" y="10097"/>
                </a:cubicBezTo>
                <a:cubicBezTo>
                  <a:pt x="5868" y="10118"/>
                  <a:pt x="5889" y="10151"/>
                  <a:pt x="5910" y="10172"/>
                </a:cubicBezTo>
                <a:cubicBezTo>
                  <a:pt x="5932" y="10204"/>
                  <a:pt x="5953" y="10247"/>
                  <a:pt x="5953" y="10280"/>
                </a:cubicBezTo>
                <a:cubicBezTo>
                  <a:pt x="5953" y="10311"/>
                  <a:pt x="5965" y="10333"/>
                  <a:pt x="6029" y="10387"/>
                </a:cubicBezTo>
                <a:cubicBezTo>
                  <a:pt x="6072" y="10430"/>
                  <a:pt x="6115" y="10461"/>
                  <a:pt x="6115" y="10483"/>
                </a:cubicBezTo>
                <a:cubicBezTo>
                  <a:pt x="6115" y="10494"/>
                  <a:pt x="6146" y="10526"/>
                  <a:pt x="6179" y="10558"/>
                </a:cubicBezTo>
                <a:cubicBezTo>
                  <a:pt x="6243" y="10612"/>
                  <a:pt x="6254" y="10623"/>
                  <a:pt x="6243" y="10655"/>
                </a:cubicBezTo>
                <a:cubicBezTo>
                  <a:pt x="6222" y="10676"/>
                  <a:pt x="6232" y="10697"/>
                  <a:pt x="6286" y="10740"/>
                </a:cubicBezTo>
                <a:cubicBezTo>
                  <a:pt x="6329" y="10783"/>
                  <a:pt x="6351" y="10816"/>
                  <a:pt x="6351" y="10837"/>
                </a:cubicBezTo>
                <a:cubicBezTo>
                  <a:pt x="6351" y="10859"/>
                  <a:pt x="6436" y="10923"/>
                  <a:pt x="6468" y="10923"/>
                </a:cubicBezTo>
                <a:lnTo>
                  <a:pt x="6554" y="10987"/>
                </a:lnTo>
                <a:cubicBezTo>
                  <a:pt x="6587" y="11019"/>
                  <a:pt x="6640" y="11052"/>
                  <a:pt x="6661" y="11052"/>
                </a:cubicBezTo>
                <a:cubicBezTo>
                  <a:pt x="6694" y="11062"/>
                  <a:pt x="6704" y="11073"/>
                  <a:pt x="6704" y="11116"/>
                </a:cubicBezTo>
                <a:cubicBezTo>
                  <a:pt x="6715" y="11159"/>
                  <a:pt x="6726" y="11169"/>
                  <a:pt x="6769" y="11191"/>
                </a:cubicBezTo>
                <a:cubicBezTo>
                  <a:pt x="6801" y="11202"/>
                  <a:pt x="6844" y="11245"/>
                  <a:pt x="6866" y="11266"/>
                </a:cubicBezTo>
                <a:cubicBezTo>
                  <a:pt x="6897" y="11320"/>
                  <a:pt x="6919" y="11331"/>
                  <a:pt x="6962" y="11331"/>
                </a:cubicBezTo>
                <a:cubicBezTo>
                  <a:pt x="7005" y="11331"/>
                  <a:pt x="7037" y="11341"/>
                  <a:pt x="7112" y="11427"/>
                </a:cubicBezTo>
                <a:cubicBezTo>
                  <a:pt x="7166" y="11470"/>
                  <a:pt x="7230" y="11545"/>
                  <a:pt x="7262" y="11588"/>
                </a:cubicBezTo>
                <a:cubicBezTo>
                  <a:pt x="7295" y="11620"/>
                  <a:pt x="7326" y="11653"/>
                  <a:pt x="7337" y="11653"/>
                </a:cubicBezTo>
                <a:cubicBezTo>
                  <a:pt x="7348" y="11653"/>
                  <a:pt x="7380" y="11674"/>
                  <a:pt x="7412" y="11706"/>
                </a:cubicBezTo>
                <a:cubicBezTo>
                  <a:pt x="7445" y="11727"/>
                  <a:pt x="7509" y="11760"/>
                  <a:pt x="7541" y="11781"/>
                </a:cubicBezTo>
                <a:cubicBezTo>
                  <a:pt x="7584" y="11792"/>
                  <a:pt x="7648" y="11834"/>
                  <a:pt x="7702" y="11867"/>
                </a:cubicBezTo>
                <a:cubicBezTo>
                  <a:pt x="7745" y="11910"/>
                  <a:pt x="7809" y="11953"/>
                  <a:pt x="7841" y="11963"/>
                </a:cubicBezTo>
                <a:cubicBezTo>
                  <a:pt x="7863" y="11963"/>
                  <a:pt x="7927" y="11985"/>
                  <a:pt x="7970" y="12006"/>
                </a:cubicBezTo>
                <a:cubicBezTo>
                  <a:pt x="8013" y="12017"/>
                  <a:pt x="8067" y="12049"/>
                  <a:pt x="8088" y="12060"/>
                </a:cubicBezTo>
                <a:cubicBezTo>
                  <a:pt x="8112" y="12076"/>
                  <a:pt x="8141" y="12086"/>
                  <a:pt x="8172" y="12086"/>
                </a:cubicBezTo>
                <a:cubicBezTo>
                  <a:pt x="8183" y="12086"/>
                  <a:pt x="8194" y="12084"/>
                  <a:pt x="8206" y="12082"/>
                </a:cubicBezTo>
                <a:cubicBezTo>
                  <a:pt x="8260" y="12082"/>
                  <a:pt x="8281" y="12092"/>
                  <a:pt x="8303" y="12124"/>
                </a:cubicBezTo>
                <a:cubicBezTo>
                  <a:pt x="8335" y="12156"/>
                  <a:pt x="8346" y="12156"/>
                  <a:pt x="8506" y="12156"/>
                </a:cubicBezTo>
                <a:cubicBezTo>
                  <a:pt x="8807" y="12156"/>
                  <a:pt x="8807" y="12156"/>
                  <a:pt x="8849" y="12189"/>
                </a:cubicBezTo>
                <a:cubicBezTo>
                  <a:pt x="8865" y="12201"/>
                  <a:pt x="8871" y="12210"/>
                  <a:pt x="8886" y="12210"/>
                </a:cubicBezTo>
                <a:cubicBezTo>
                  <a:pt x="8912" y="12210"/>
                  <a:pt x="8964" y="12184"/>
                  <a:pt x="9139" y="12103"/>
                </a:cubicBezTo>
                <a:cubicBezTo>
                  <a:pt x="9190" y="12074"/>
                  <a:pt x="9216" y="12065"/>
                  <a:pt x="9234" y="12065"/>
                </a:cubicBezTo>
                <a:cubicBezTo>
                  <a:pt x="9243" y="12065"/>
                  <a:pt x="9250" y="12067"/>
                  <a:pt x="9257" y="12070"/>
                </a:cubicBezTo>
                <a:cubicBezTo>
                  <a:pt x="9265" y="12075"/>
                  <a:pt x="9278" y="12078"/>
                  <a:pt x="9295" y="12078"/>
                </a:cubicBezTo>
                <a:cubicBezTo>
                  <a:pt x="9387" y="12078"/>
                  <a:pt x="9582" y="12009"/>
                  <a:pt x="9600" y="11963"/>
                </a:cubicBezTo>
                <a:cubicBezTo>
                  <a:pt x="9608" y="11947"/>
                  <a:pt x="9616" y="11938"/>
                  <a:pt x="9633" y="11938"/>
                </a:cubicBezTo>
                <a:cubicBezTo>
                  <a:pt x="9639" y="11938"/>
                  <a:pt x="9646" y="11939"/>
                  <a:pt x="9654" y="11942"/>
                </a:cubicBezTo>
                <a:cubicBezTo>
                  <a:pt x="9656" y="11942"/>
                  <a:pt x="9659" y="11942"/>
                  <a:pt x="9661" y="11942"/>
                </a:cubicBezTo>
                <a:cubicBezTo>
                  <a:pt x="9717" y="11942"/>
                  <a:pt x="9923" y="11832"/>
                  <a:pt x="9933" y="11781"/>
                </a:cubicBezTo>
                <a:cubicBezTo>
                  <a:pt x="9944" y="11770"/>
                  <a:pt x="9965" y="11727"/>
                  <a:pt x="9998" y="11695"/>
                </a:cubicBezTo>
                <a:cubicBezTo>
                  <a:pt x="10041" y="11663"/>
                  <a:pt x="10051" y="11653"/>
                  <a:pt x="10115" y="11653"/>
                </a:cubicBezTo>
                <a:cubicBezTo>
                  <a:pt x="10131" y="11655"/>
                  <a:pt x="10143" y="11657"/>
                  <a:pt x="10153" y="11657"/>
                </a:cubicBezTo>
                <a:cubicBezTo>
                  <a:pt x="10182" y="11657"/>
                  <a:pt x="10190" y="11639"/>
                  <a:pt x="10222" y="11567"/>
                </a:cubicBezTo>
                <a:cubicBezTo>
                  <a:pt x="10265" y="11491"/>
                  <a:pt x="10287" y="11459"/>
                  <a:pt x="10330" y="11448"/>
                </a:cubicBezTo>
                <a:cubicBezTo>
                  <a:pt x="10362" y="11438"/>
                  <a:pt x="10384" y="11417"/>
                  <a:pt x="10405" y="11362"/>
                </a:cubicBezTo>
                <a:cubicBezTo>
                  <a:pt x="10437" y="11320"/>
                  <a:pt x="10458" y="11288"/>
                  <a:pt x="10501" y="11277"/>
                </a:cubicBezTo>
                <a:cubicBezTo>
                  <a:pt x="10534" y="11255"/>
                  <a:pt x="10555" y="11234"/>
                  <a:pt x="10555" y="11223"/>
                </a:cubicBezTo>
                <a:cubicBezTo>
                  <a:pt x="10555" y="11223"/>
                  <a:pt x="10609" y="11169"/>
                  <a:pt x="10663" y="11105"/>
                </a:cubicBezTo>
                <a:cubicBezTo>
                  <a:pt x="10877" y="10891"/>
                  <a:pt x="10995" y="10752"/>
                  <a:pt x="10995" y="10709"/>
                </a:cubicBezTo>
                <a:cubicBezTo>
                  <a:pt x="10995" y="10697"/>
                  <a:pt x="11016" y="10666"/>
                  <a:pt x="11027" y="10644"/>
                </a:cubicBezTo>
                <a:cubicBezTo>
                  <a:pt x="11049" y="10623"/>
                  <a:pt x="11059" y="10590"/>
                  <a:pt x="11059" y="10590"/>
                </a:cubicBezTo>
                <a:cubicBezTo>
                  <a:pt x="11059" y="10580"/>
                  <a:pt x="11123" y="10516"/>
                  <a:pt x="11188" y="10451"/>
                </a:cubicBezTo>
                <a:cubicBezTo>
                  <a:pt x="11306" y="10333"/>
                  <a:pt x="11316" y="10322"/>
                  <a:pt x="11316" y="10280"/>
                </a:cubicBezTo>
                <a:cubicBezTo>
                  <a:pt x="11306" y="10237"/>
                  <a:pt x="11306" y="10225"/>
                  <a:pt x="11338" y="10215"/>
                </a:cubicBezTo>
                <a:cubicBezTo>
                  <a:pt x="11371" y="10204"/>
                  <a:pt x="11456" y="9958"/>
                  <a:pt x="11467" y="9829"/>
                </a:cubicBezTo>
                <a:cubicBezTo>
                  <a:pt x="11467" y="9786"/>
                  <a:pt x="11478" y="9754"/>
                  <a:pt x="11488" y="9754"/>
                </a:cubicBezTo>
                <a:cubicBezTo>
                  <a:pt x="11499" y="9754"/>
                  <a:pt x="11521" y="9722"/>
                  <a:pt x="11542" y="9679"/>
                </a:cubicBezTo>
                <a:cubicBezTo>
                  <a:pt x="11564" y="9636"/>
                  <a:pt x="11595" y="9593"/>
                  <a:pt x="11607" y="9582"/>
                </a:cubicBezTo>
                <a:cubicBezTo>
                  <a:pt x="11617" y="9582"/>
                  <a:pt x="11628" y="9560"/>
                  <a:pt x="11628" y="9518"/>
                </a:cubicBezTo>
                <a:cubicBezTo>
                  <a:pt x="11628" y="9453"/>
                  <a:pt x="11671" y="9367"/>
                  <a:pt x="11757" y="9196"/>
                </a:cubicBezTo>
                <a:cubicBezTo>
                  <a:pt x="11810" y="9100"/>
                  <a:pt x="11821" y="9057"/>
                  <a:pt x="11821" y="9003"/>
                </a:cubicBezTo>
                <a:cubicBezTo>
                  <a:pt x="11821" y="8949"/>
                  <a:pt x="11831" y="8917"/>
                  <a:pt x="11853" y="8874"/>
                </a:cubicBezTo>
                <a:cubicBezTo>
                  <a:pt x="11874" y="8853"/>
                  <a:pt x="11896" y="8788"/>
                  <a:pt x="11907" y="8745"/>
                </a:cubicBezTo>
                <a:cubicBezTo>
                  <a:pt x="11917" y="8702"/>
                  <a:pt x="11939" y="8649"/>
                  <a:pt x="11950" y="8628"/>
                </a:cubicBezTo>
                <a:cubicBezTo>
                  <a:pt x="11993" y="8552"/>
                  <a:pt x="12003" y="8263"/>
                  <a:pt x="11971" y="8220"/>
                </a:cubicBezTo>
                <a:cubicBezTo>
                  <a:pt x="11950" y="8199"/>
                  <a:pt x="11950" y="8027"/>
                  <a:pt x="11971" y="7920"/>
                </a:cubicBezTo>
                <a:cubicBezTo>
                  <a:pt x="11982" y="7877"/>
                  <a:pt x="11971" y="7844"/>
                  <a:pt x="11950" y="7770"/>
                </a:cubicBezTo>
                <a:cubicBezTo>
                  <a:pt x="11928" y="7716"/>
                  <a:pt x="11907" y="7662"/>
                  <a:pt x="11907" y="7651"/>
                </a:cubicBezTo>
                <a:cubicBezTo>
                  <a:pt x="11907" y="7641"/>
                  <a:pt x="11885" y="7577"/>
                  <a:pt x="11853" y="7512"/>
                </a:cubicBezTo>
                <a:cubicBezTo>
                  <a:pt x="11821" y="7448"/>
                  <a:pt x="11800" y="7372"/>
                  <a:pt x="11800" y="7362"/>
                </a:cubicBezTo>
                <a:cubicBezTo>
                  <a:pt x="11810" y="7341"/>
                  <a:pt x="11778" y="7286"/>
                  <a:pt x="11724" y="7212"/>
                </a:cubicBezTo>
                <a:cubicBezTo>
                  <a:pt x="11681" y="7136"/>
                  <a:pt x="11638" y="7062"/>
                  <a:pt x="11638" y="7029"/>
                </a:cubicBezTo>
                <a:cubicBezTo>
                  <a:pt x="11628" y="6986"/>
                  <a:pt x="11607" y="6943"/>
                  <a:pt x="11585" y="6922"/>
                </a:cubicBezTo>
                <a:cubicBezTo>
                  <a:pt x="11564" y="6890"/>
                  <a:pt x="11521" y="6836"/>
                  <a:pt x="11488" y="6804"/>
                </a:cubicBezTo>
                <a:cubicBezTo>
                  <a:pt x="11424" y="6697"/>
                  <a:pt x="11263" y="6557"/>
                  <a:pt x="11231" y="6557"/>
                </a:cubicBezTo>
                <a:cubicBezTo>
                  <a:pt x="11209" y="6557"/>
                  <a:pt x="11166" y="6536"/>
                  <a:pt x="11135" y="6504"/>
                </a:cubicBezTo>
                <a:cubicBezTo>
                  <a:pt x="11081" y="6461"/>
                  <a:pt x="11038" y="6450"/>
                  <a:pt x="10984" y="6440"/>
                </a:cubicBezTo>
                <a:cubicBezTo>
                  <a:pt x="10930" y="6428"/>
                  <a:pt x="10887" y="6407"/>
                  <a:pt x="10856" y="6385"/>
                </a:cubicBezTo>
                <a:cubicBezTo>
                  <a:pt x="10823" y="6364"/>
                  <a:pt x="10791" y="6343"/>
                  <a:pt x="10770" y="6343"/>
                </a:cubicBezTo>
                <a:cubicBezTo>
                  <a:pt x="10748" y="6343"/>
                  <a:pt x="10684" y="6321"/>
                  <a:pt x="10609" y="6278"/>
                </a:cubicBezTo>
                <a:cubicBezTo>
                  <a:pt x="10501" y="6225"/>
                  <a:pt x="10470" y="6214"/>
                  <a:pt x="10362" y="6214"/>
                </a:cubicBezTo>
                <a:cubicBezTo>
                  <a:pt x="10298" y="6214"/>
                  <a:pt x="10234" y="6214"/>
                  <a:pt x="10234" y="6204"/>
                </a:cubicBezTo>
                <a:cubicBezTo>
                  <a:pt x="10214" y="6191"/>
                  <a:pt x="10162" y="6186"/>
                  <a:pt x="10088" y="6186"/>
                </a:cubicBezTo>
                <a:cubicBezTo>
                  <a:pt x="10038" y="6186"/>
                  <a:pt x="9977" y="6188"/>
                  <a:pt x="9912" y="6192"/>
                </a:cubicBezTo>
                <a:cubicBezTo>
                  <a:pt x="9826" y="6192"/>
                  <a:pt x="9793" y="6192"/>
                  <a:pt x="9772" y="6171"/>
                </a:cubicBezTo>
                <a:cubicBezTo>
                  <a:pt x="9762" y="6161"/>
                  <a:pt x="9729" y="6150"/>
                  <a:pt x="9708" y="6150"/>
                </a:cubicBezTo>
                <a:cubicBezTo>
                  <a:pt x="9686" y="6150"/>
                  <a:pt x="9665" y="6139"/>
                  <a:pt x="9654" y="6139"/>
                </a:cubicBezTo>
                <a:cubicBezTo>
                  <a:pt x="9654" y="6131"/>
                  <a:pt x="9638" y="6124"/>
                  <a:pt x="9621" y="6124"/>
                </a:cubicBezTo>
                <a:cubicBezTo>
                  <a:pt x="9614" y="6124"/>
                  <a:pt x="9607" y="6125"/>
                  <a:pt x="9600" y="6128"/>
                </a:cubicBezTo>
                <a:cubicBezTo>
                  <a:pt x="9569" y="6128"/>
                  <a:pt x="9536" y="6128"/>
                  <a:pt x="9526" y="6118"/>
                </a:cubicBezTo>
                <a:cubicBezTo>
                  <a:pt x="9520" y="6112"/>
                  <a:pt x="9507" y="6109"/>
                  <a:pt x="9485" y="6109"/>
                </a:cubicBezTo>
                <a:cubicBezTo>
                  <a:pt x="9464" y="6109"/>
                  <a:pt x="9434" y="6112"/>
                  <a:pt x="9397" y="6118"/>
                </a:cubicBezTo>
                <a:cubicBezTo>
                  <a:pt x="9349" y="6127"/>
                  <a:pt x="9314" y="6133"/>
                  <a:pt x="9274" y="6133"/>
                </a:cubicBezTo>
                <a:cubicBezTo>
                  <a:pt x="9225" y="6133"/>
                  <a:pt x="9170" y="6125"/>
                  <a:pt x="9075" y="6107"/>
                </a:cubicBezTo>
                <a:cubicBezTo>
                  <a:pt x="9021" y="6107"/>
                  <a:pt x="9000" y="6107"/>
                  <a:pt x="9000" y="6118"/>
                </a:cubicBezTo>
                <a:cubicBezTo>
                  <a:pt x="9000" y="6127"/>
                  <a:pt x="8989" y="6133"/>
                  <a:pt x="8971" y="6133"/>
                </a:cubicBezTo>
                <a:cubicBezTo>
                  <a:pt x="8950" y="6133"/>
                  <a:pt x="8918" y="6125"/>
                  <a:pt x="8882" y="6107"/>
                </a:cubicBezTo>
                <a:cubicBezTo>
                  <a:pt x="8852" y="6099"/>
                  <a:pt x="8832" y="6092"/>
                  <a:pt x="8816" y="6092"/>
                </a:cubicBezTo>
                <a:cubicBezTo>
                  <a:pt x="8809" y="6092"/>
                  <a:pt x="8803" y="6093"/>
                  <a:pt x="8796" y="6096"/>
                </a:cubicBezTo>
                <a:cubicBezTo>
                  <a:pt x="8781" y="6104"/>
                  <a:pt x="8766" y="6111"/>
                  <a:pt x="8758" y="6111"/>
                </a:cubicBezTo>
                <a:cubicBezTo>
                  <a:pt x="8755" y="6111"/>
                  <a:pt x="8753" y="6110"/>
                  <a:pt x="8753" y="6107"/>
                </a:cubicBezTo>
                <a:cubicBezTo>
                  <a:pt x="8742" y="6107"/>
                  <a:pt x="8710" y="6118"/>
                  <a:pt x="8656" y="6128"/>
                </a:cubicBezTo>
                <a:cubicBezTo>
                  <a:pt x="8619" y="6139"/>
                  <a:pt x="8595" y="6144"/>
                  <a:pt x="8557" y="6144"/>
                </a:cubicBezTo>
                <a:cubicBezTo>
                  <a:pt x="8520" y="6144"/>
                  <a:pt x="8469" y="6139"/>
                  <a:pt x="8378" y="6128"/>
                </a:cubicBezTo>
                <a:cubicBezTo>
                  <a:pt x="8362" y="6124"/>
                  <a:pt x="8351" y="6122"/>
                  <a:pt x="8342" y="6122"/>
                </a:cubicBezTo>
                <a:cubicBezTo>
                  <a:pt x="8326" y="6122"/>
                  <a:pt x="8317" y="6129"/>
                  <a:pt x="8303" y="6150"/>
                </a:cubicBezTo>
                <a:cubicBezTo>
                  <a:pt x="8297" y="6168"/>
                  <a:pt x="8274" y="6176"/>
                  <a:pt x="8250" y="6176"/>
                </a:cubicBezTo>
                <a:cubicBezTo>
                  <a:pt x="8231" y="6176"/>
                  <a:pt x="8210" y="6170"/>
                  <a:pt x="8196" y="6161"/>
                </a:cubicBezTo>
                <a:cubicBezTo>
                  <a:pt x="8188" y="6157"/>
                  <a:pt x="8174" y="6155"/>
                  <a:pt x="8157" y="6155"/>
                </a:cubicBezTo>
                <a:cubicBezTo>
                  <a:pt x="8076" y="6155"/>
                  <a:pt x="7914" y="6192"/>
                  <a:pt x="7852" y="6235"/>
                </a:cubicBezTo>
                <a:cubicBezTo>
                  <a:pt x="7777" y="6278"/>
                  <a:pt x="7691" y="6300"/>
                  <a:pt x="7498" y="6300"/>
                </a:cubicBezTo>
                <a:cubicBezTo>
                  <a:pt x="7402" y="6300"/>
                  <a:pt x="7348" y="6300"/>
                  <a:pt x="7326" y="6321"/>
                </a:cubicBezTo>
                <a:cubicBezTo>
                  <a:pt x="7293" y="6346"/>
                  <a:pt x="7215" y="6371"/>
                  <a:pt x="7172" y="6371"/>
                </a:cubicBezTo>
                <a:cubicBezTo>
                  <a:pt x="7159" y="6371"/>
                  <a:pt x="7149" y="6369"/>
                  <a:pt x="7144" y="6364"/>
                </a:cubicBezTo>
                <a:cubicBezTo>
                  <a:pt x="7137" y="6356"/>
                  <a:pt x="7129" y="6353"/>
                  <a:pt x="7121" y="6353"/>
                </a:cubicBezTo>
                <a:cubicBezTo>
                  <a:pt x="7105" y="6353"/>
                  <a:pt x="7086" y="6365"/>
                  <a:pt x="7059" y="6385"/>
                </a:cubicBezTo>
                <a:cubicBezTo>
                  <a:pt x="7026" y="6397"/>
                  <a:pt x="6973" y="6418"/>
                  <a:pt x="6951" y="6418"/>
                </a:cubicBezTo>
                <a:cubicBezTo>
                  <a:pt x="6947" y="6416"/>
                  <a:pt x="6942" y="6415"/>
                  <a:pt x="6936" y="6415"/>
                </a:cubicBezTo>
                <a:cubicBezTo>
                  <a:pt x="6910" y="6415"/>
                  <a:pt x="6868" y="6432"/>
                  <a:pt x="6833" y="6450"/>
                </a:cubicBezTo>
                <a:cubicBezTo>
                  <a:pt x="6801" y="6471"/>
                  <a:pt x="6747" y="6493"/>
                  <a:pt x="6726" y="6493"/>
                </a:cubicBezTo>
                <a:cubicBezTo>
                  <a:pt x="6704" y="6493"/>
                  <a:pt x="6651" y="6525"/>
                  <a:pt x="6597" y="6557"/>
                </a:cubicBezTo>
                <a:cubicBezTo>
                  <a:pt x="6544" y="6590"/>
                  <a:pt x="6479" y="6621"/>
                  <a:pt x="6468" y="6621"/>
                </a:cubicBezTo>
                <a:cubicBezTo>
                  <a:pt x="6458" y="6621"/>
                  <a:pt x="6394" y="6654"/>
                  <a:pt x="6340" y="6686"/>
                </a:cubicBezTo>
                <a:cubicBezTo>
                  <a:pt x="6275" y="6723"/>
                  <a:pt x="6226" y="6752"/>
                  <a:pt x="6200" y="6752"/>
                </a:cubicBezTo>
                <a:cubicBezTo>
                  <a:pt x="6196" y="6752"/>
                  <a:pt x="6192" y="6752"/>
                  <a:pt x="6189" y="6750"/>
                </a:cubicBezTo>
                <a:cubicBezTo>
                  <a:pt x="6158" y="6750"/>
                  <a:pt x="6125" y="6772"/>
                  <a:pt x="6104" y="6783"/>
                </a:cubicBezTo>
                <a:cubicBezTo>
                  <a:pt x="6072" y="6804"/>
                  <a:pt x="6050" y="6815"/>
                  <a:pt x="6039" y="6815"/>
                </a:cubicBezTo>
                <a:cubicBezTo>
                  <a:pt x="6018" y="6815"/>
                  <a:pt x="5803" y="6976"/>
                  <a:pt x="5803" y="6997"/>
                </a:cubicBezTo>
                <a:cubicBezTo>
                  <a:pt x="5803" y="7019"/>
                  <a:pt x="5653" y="7158"/>
                  <a:pt x="5535" y="7244"/>
                </a:cubicBezTo>
                <a:cubicBezTo>
                  <a:pt x="5524" y="7255"/>
                  <a:pt x="5493" y="7286"/>
                  <a:pt x="5471" y="7319"/>
                </a:cubicBezTo>
                <a:cubicBezTo>
                  <a:pt x="5450" y="7341"/>
                  <a:pt x="5407" y="7405"/>
                  <a:pt x="5364" y="7458"/>
                </a:cubicBezTo>
                <a:cubicBezTo>
                  <a:pt x="5278" y="7577"/>
                  <a:pt x="5171" y="7758"/>
                  <a:pt x="5171" y="7813"/>
                </a:cubicBezTo>
                <a:cubicBezTo>
                  <a:pt x="5171" y="7823"/>
                  <a:pt x="5160" y="7844"/>
                  <a:pt x="5149" y="7844"/>
                </a:cubicBezTo>
                <a:cubicBezTo>
                  <a:pt x="5149" y="7855"/>
                  <a:pt x="5138" y="7877"/>
                  <a:pt x="5138" y="7909"/>
                </a:cubicBezTo>
                <a:cubicBezTo>
                  <a:pt x="5138" y="7930"/>
                  <a:pt x="5128" y="7952"/>
                  <a:pt x="5128" y="7952"/>
                </a:cubicBezTo>
                <a:cubicBezTo>
                  <a:pt x="5117" y="7952"/>
                  <a:pt x="5095" y="7984"/>
                  <a:pt x="5085" y="8016"/>
                </a:cubicBezTo>
                <a:cubicBezTo>
                  <a:pt x="5064" y="8048"/>
                  <a:pt x="5042" y="8091"/>
                  <a:pt x="5031" y="8113"/>
                </a:cubicBezTo>
                <a:cubicBezTo>
                  <a:pt x="5021" y="8134"/>
                  <a:pt x="5009" y="8177"/>
                  <a:pt x="5009" y="8199"/>
                </a:cubicBezTo>
                <a:cubicBezTo>
                  <a:pt x="5009" y="8230"/>
                  <a:pt x="4988" y="8273"/>
                  <a:pt x="4978" y="8306"/>
                </a:cubicBezTo>
                <a:cubicBezTo>
                  <a:pt x="4956" y="8349"/>
                  <a:pt x="4945" y="8392"/>
                  <a:pt x="4945" y="8423"/>
                </a:cubicBezTo>
                <a:cubicBezTo>
                  <a:pt x="4945" y="8456"/>
                  <a:pt x="4935" y="8488"/>
                  <a:pt x="4924" y="8499"/>
                </a:cubicBezTo>
                <a:cubicBezTo>
                  <a:pt x="4902" y="8542"/>
                  <a:pt x="4902" y="8649"/>
                  <a:pt x="4924" y="8788"/>
                </a:cubicBezTo>
                <a:cubicBezTo>
                  <a:pt x="4935" y="8938"/>
                  <a:pt x="4935" y="9003"/>
                  <a:pt x="4913" y="9153"/>
                </a:cubicBezTo>
                <a:cubicBezTo>
                  <a:pt x="4902" y="9250"/>
                  <a:pt x="4892" y="9293"/>
                  <a:pt x="4913" y="9314"/>
                </a:cubicBezTo>
                <a:cubicBezTo>
                  <a:pt x="4924" y="9336"/>
                  <a:pt x="4935" y="9410"/>
                  <a:pt x="4935" y="9486"/>
                </a:cubicBezTo>
                <a:cubicBezTo>
                  <a:pt x="4945" y="9582"/>
                  <a:pt x="4956" y="9625"/>
                  <a:pt x="4978" y="9657"/>
                </a:cubicBezTo>
                <a:cubicBezTo>
                  <a:pt x="5009" y="9679"/>
                  <a:pt x="5009" y="9689"/>
                  <a:pt x="4988" y="9711"/>
                </a:cubicBezTo>
                <a:cubicBezTo>
                  <a:pt x="4978" y="9732"/>
                  <a:pt x="4978" y="9754"/>
                  <a:pt x="4988" y="9808"/>
                </a:cubicBezTo>
                <a:cubicBezTo>
                  <a:pt x="4999" y="9839"/>
                  <a:pt x="5021" y="9936"/>
                  <a:pt x="5031" y="10011"/>
                </a:cubicBezTo>
                <a:cubicBezTo>
                  <a:pt x="5064" y="10161"/>
                  <a:pt x="5106" y="10311"/>
                  <a:pt x="5117" y="10333"/>
                </a:cubicBezTo>
                <a:cubicBezTo>
                  <a:pt x="5128" y="10344"/>
                  <a:pt x="5138" y="10365"/>
                  <a:pt x="5138" y="10387"/>
                </a:cubicBezTo>
                <a:cubicBezTo>
                  <a:pt x="5149" y="10419"/>
                  <a:pt x="5171" y="10440"/>
                  <a:pt x="5192" y="10440"/>
                </a:cubicBezTo>
                <a:cubicBezTo>
                  <a:pt x="5224" y="10451"/>
                  <a:pt x="5257" y="10526"/>
                  <a:pt x="5245" y="10558"/>
                </a:cubicBezTo>
                <a:cubicBezTo>
                  <a:pt x="5235" y="10580"/>
                  <a:pt x="5267" y="10633"/>
                  <a:pt x="5310" y="10697"/>
                </a:cubicBezTo>
                <a:cubicBezTo>
                  <a:pt x="5396" y="10794"/>
                  <a:pt x="5407" y="10826"/>
                  <a:pt x="5385" y="10848"/>
                </a:cubicBezTo>
                <a:lnTo>
                  <a:pt x="5364" y="10869"/>
                </a:lnTo>
                <a:cubicBezTo>
                  <a:pt x="5364" y="10902"/>
                  <a:pt x="5524" y="11127"/>
                  <a:pt x="5643" y="11245"/>
                </a:cubicBezTo>
                <a:cubicBezTo>
                  <a:pt x="5717" y="11320"/>
                  <a:pt x="5793" y="11405"/>
                  <a:pt x="5803" y="11438"/>
                </a:cubicBezTo>
                <a:cubicBezTo>
                  <a:pt x="5814" y="11459"/>
                  <a:pt x="5857" y="11534"/>
                  <a:pt x="5910" y="11598"/>
                </a:cubicBezTo>
                <a:cubicBezTo>
                  <a:pt x="5986" y="11706"/>
                  <a:pt x="5996" y="11717"/>
                  <a:pt x="6082" y="11749"/>
                </a:cubicBezTo>
                <a:cubicBezTo>
                  <a:pt x="6146" y="11770"/>
                  <a:pt x="6168" y="11781"/>
                  <a:pt x="6168" y="11813"/>
                </a:cubicBezTo>
                <a:cubicBezTo>
                  <a:pt x="6168" y="11834"/>
                  <a:pt x="6211" y="11888"/>
                  <a:pt x="6318" y="11974"/>
                </a:cubicBezTo>
                <a:cubicBezTo>
                  <a:pt x="6404" y="12049"/>
                  <a:pt x="6490" y="12124"/>
                  <a:pt x="6501" y="12135"/>
                </a:cubicBezTo>
                <a:cubicBezTo>
                  <a:pt x="6533" y="12178"/>
                  <a:pt x="6618" y="12221"/>
                  <a:pt x="6651" y="12221"/>
                </a:cubicBezTo>
                <a:cubicBezTo>
                  <a:pt x="6661" y="12221"/>
                  <a:pt x="6683" y="12232"/>
                  <a:pt x="6694" y="12253"/>
                </a:cubicBezTo>
                <a:cubicBezTo>
                  <a:pt x="6704" y="12263"/>
                  <a:pt x="6737" y="12296"/>
                  <a:pt x="6758" y="12296"/>
                </a:cubicBezTo>
                <a:cubicBezTo>
                  <a:pt x="6790" y="12306"/>
                  <a:pt x="6833" y="12339"/>
                  <a:pt x="6866" y="12371"/>
                </a:cubicBezTo>
                <a:cubicBezTo>
                  <a:pt x="6897" y="12403"/>
                  <a:pt x="6930" y="12435"/>
                  <a:pt x="6951" y="12435"/>
                </a:cubicBezTo>
                <a:cubicBezTo>
                  <a:pt x="6962" y="12435"/>
                  <a:pt x="6983" y="12457"/>
                  <a:pt x="6994" y="12489"/>
                </a:cubicBezTo>
                <a:cubicBezTo>
                  <a:pt x="7037" y="12564"/>
                  <a:pt x="7069" y="12596"/>
                  <a:pt x="7112" y="12596"/>
                </a:cubicBezTo>
                <a:cubicBezTo>
                  <a:pt x="7144" y="12596"/>
                  <a:pt x="7187" y="12618"/>
                  <a:pt x="7241" y="12693"/>
                </a:cubicBezTo>
                <a:cubicBezTo>
                  <a:pt x="7295" y="12735"/>
                  <a:pt x="7402" y="12821"/>
                  <a:pt x="7476" y="12864"/>
                </a:cubicBezTo>
                <a:cubicBezTo>
                  <a:pt x="7552" y="12918"/>
                  <a:pt x="7627" y="12961"/>
                  <a:pt x="7648" y="12983"/>
                </a:cubicBezTo>
                <a:cubicBezTo>
                  <a:pt x="7659" y="13004"/>
                  <a:pt x="7702" y="13014"/>
                  <a:pt x="7745" y="13025"/>
                </a:cubicBezTo>
                <a:cubicBezTo>
                  <a:pt x="7777" y="13025"/>
                  <a:pt x="7841" y="13057"/>
                  <a:pt x="7874" y="13079"/>
                </a:cubicBezTo>
                <a:cubicBezTo>
                  <a:pt x="7970" y="13143"/>
                  <a:pt x="8153" y="13229"/>
                  <a:pt x="8206" y="13229"/>
                </a:cubicBezTo>
                <a:cubicBezTo>
                  <a:pt x="8227" y="13229"/>
                  <a:pt x="8313" y="13250"/>
                  <a:pt x="8389" y="13283"/>
                </a:cubicBezTo>
                <a:cubicBezTo>
                  <a:pt x="8469" y="13307"/>
                  <a:pt x="8513" y="13319"/>
                  <a:pt x="8539" y="13319"/>
                </a:cubicBezTo>
                <a:cubicBezTo>
                  <a:pt x="8548" y="13319"/>
                  <a:pt x="8555" y="13317"/>
                  <a:pt x="8560" y="13315"/>
                </a:cubicBezTo>
                <a:cubicBezTo>
                  <a:pt x="8571" y="13310"/>
                  <a:pt x="8582" y="13307"/>
                  <a:pt x="8591" y="13307"/>
                </a:cubicBezTo>
                <a:cubicBezTo>
                  <a:pt x="8600" y="13307"/>
                  <a:pt x="8608" y="13310"/>
                  <a:pt x="8613" y="13315"/>
                </a:cubicBezTo>
                <a:cubicBezTo>
                  <a:pt x="8627" y="13319"/>
                  <a:pt x="8675" y="13322"/>
                  <a:pt x="8727" y="13322"/>
                </a:cubicBezTo>
                <a:cubicBezTo>
                  <a:pt x="8801" y="13322"/>
                  <a:pt x="8885" y="13317"/>
                  <a:pt x="8904" y="13304"/>
                </a:cubicBezTo>
                <a:cubicBezTo>
                  <a:pt x="8925" y="13304"/>
                  <a:pt x="8935" y="13283"/>
                  <a:pt x="8935" y="13272"/>
                </a:cubicBezTo>
                <a:cubicBezTo>
                  <a:pt x="8935" y="13250"/>
                  <a:pt x="9075" y="13197"/>
                  <a:pt x="9139" y="13197"/>
                </a:cubicBezTo>
                <a:cubicBezTo>
                  <a:pt x="9161" y="13197"/>
                  <a:pt x="9204" y="13186"/>
                  <a:pt x="9247" y="13176"/>
                </a:cubicBezTo>
                <a:cubicBezTo>
                  <a:pt x="9279" y="13154"/>
                  <a:pt x="9333" y="13154"/>
                  <a:pt x="9343" y="13154"/>
                </a:cubicBezTo>
                <a:cubicBezTo>
                  <a:pt x="9348" y="13157"/>
                  <a:pt x="9354" y="13158"/>
                  <a:pt x="9361" y="13158"/>
                </a:cubicBezTo>
                <a:cubicBezTo>
                  <a:pt x="9380" y="13158"/>
                  <a:pt x="9405" y="13146"/>
                  <a:pt x="9429" y="13122"/>
                </a:cubicBezTo>
                <a:cubicBezTo>
                  <a:pt x="9461" y="13100"/>
                  <a:pt x="9504" y="13079"/>
                  <a:pt x="9536" y="13079"/>
                </a:cubicBezTo>
                <a:cubicBezTo>
                  <a:pt x="9557" y="13079"/>
                  <a:pt x="9622" y="13057"/>
                  <a:pt x="9686" y="13004"/>
                </a:cubicBezTo>
                <a:cubicBezTo>
                  <a:pt x="9750" y="12950"/>
                  <a:pt x="9815" y="12918"/>
                  <a:pt x="9815" y="12918"/>
                </a:cubicBezTo>
                <a:cubicBezTo>
                  <a:pt x="9826" y="12918"/>
                  <a:pt x="9890" y="12897"/>
                  <a:pt x="9944" y="12864"/>
                </a:cubicBezTo>
                <a:cubicBezTo>
                  <a:pt x="10008" y="12843"/>
                  <a:pt x="10094" y="12800"/>
                  <a:pt x="10137" y="12790"/>
                </a:cubicBezTo>
                <a:cubicBezTo>
                  <a:pt x="10180" y="12768"/>
                  <a:pt x="10255" y="12704"/>
                  <a:pt x="10330" y="12628"/>
                </a:cubicBezTo>
                <a:cubicBezTo>
                  <a:pt x="10405" y="12554"/>
                  <a:pt x="10458" y="12511"/>
                  <a:pt x="10480" y="12511"/>
                </a:cubicBezTo>
                <a:cubicBezTo>
                  <a:pt x="10501" y="12511"/>
                  <a:pt x="10544" y="12489"/>
                  <a:pt x="10577" y="12457"/>
                </a:cubicBezTo>
                <a:cubicBezTo>
                  <a:pt x="10651" y="12371"/>
                  <a:pt x="10759" y="12296"/>
                  <a:pt x="10856" y="12263"/>
                </a:cubicBezTo>
                <a:cubicBezTo>
                  <a:pt x="10920" y="12242"/>
                  <a:pt x="11027" y="12135"/>
                  <a:pt x="11027" y="12103"/>
                </a:cubicBezTo>
                <a:cubicBezTo>
                  <a:pt x="11027" y="12092"/>
                  <a:pt x="11059" y="12082"/>
                  <a:pt x="11092" y="12060"/>
                </a:cubicBezTo>
                <a:cubicBezTo>
                  <a:pt x="11123" y="12049"/>
                  <a:pt x="11156" y="12017"/>
                  <a:pt x="11166" y="11996"/>
                </a:cubicBezTo>
                <a:cubicBezTo>
                  <a:pt x="11188" y="11953"/>
                  <a:pt x="11445" y="11717"/>
                  <a:pt x="11467" y="11717"/>
                </a:cubicBezTo>
                <a:cubicBezTo>
                  <a:pt x="11478" y="11717"/>
                  <a:pt x="11499" y="11695"/>
                  <a:pt x="11521" y="11653"/>
                </a:cubicBezTo>
                <a:cubicBezTo>
                  <a:pt x="11531" y="11620"/>
                  <a:pt x="11585" y="11556"/>
                  <a:pt x="11638" y="11502"/>
                </a:cubicBezTo>
                <a:cubicBezTo>
                  <a:pt x="11746" y="11405"/>
                  <a:pt x="11843" y="11266"/>
                  <a:pt x="11843" y="11212"/>
                </a:cubicBezTo>
                <a:cubicBezTo>
                  <a:pt x="11843" y="11191"/>
                  <a:pt x="11907" y="11138"/>
                  <a:pt x="11960" y="11116"/>
                </a:cubicBezTo>
                <a:cubicBezTo>
                  <a:pt x="11971" y="11105"/>
                  <a:pt x="12024" y="11041"/>
                  <a:pt x="12078" y="10966"/>
                </a:cubicBezTo>
                <a:cubicBezTo>
                  <a:pt x="12121" y="10891"/>
                  <a:pt x="12186" y="10816"/>
                  <a:pt x="12196" y="10816"/>
                </a:cubicBezTo>
                <a:cubicBezTo>
                  <a:pt x="12229" y="10805"/>
                  <a:pt x="12293" y="10709"/>
                  <a:pt x="12293" y="10666"/>
                </a:cubicBezTo>
                <a:cubicBezTo>
                  <a:pt x="12293" y="10655"/>
                  <a:pt x="12336" y="10580"/>
                  <a:pt x="12389" y="10516"/>
                </a:cubicBezTo>
                <a:cubicBezTo>
                  <a:pt x="12465" y="10419"/>
                  <a:pt x="12486" y="10376"/>
                  <a:pt x="12486" y="10344"/>
                </a:cubicBezTo>
                <a:cubicBezTo>
                  <a:pt x="12475" y="10301"/>
                  <a:pt x="12518" y="10204"/>
                  <a:pt x="12550" y="10204"/>
                </a:cubicBezTo>
                <a:cubicBezTo>
                  <a:pt x="12604" y="10204"/>
                  <a:pt x="12722" y="9893"/>
                  <a:pt x="12754" y="9679"/>
                </a:cubicBezTo>
                <a:cubicBezTo>
                  <a:pt x="12754" y="9625"/>
                  <a:pt x="12775" y="9560"/>
                  <a:pt x="12786" y="9539"/>
                </a:cubicBezTo>
                <a:cubicBezTo>
                  <a:pt x="12797" y="9496"/>
                  <a:pt x="12808" y="9379"/>
                  <a:pt x="12818" y="9143"/>
                </a:cubicBezTo>
                <a:cubicBezTo>
                  <a:pt x="12818" y="9121"/>
                  <a:pt x="12829" y="9089"/>
                  <a:pt x="12829" y="9078"/>
                </a:cubicBezTo>
                <a:cubicBezTo>
                  <a:pt x="12851" y="9067"/>
                  <a:pt x="12851" y="9024"/>
                  <a:pt x="12840" y="8971"/>
                </a:cubicBezTo>
                <a:cubicBezTo>
                  <a:pt x="12829" y="8907"/>
                  <a:pt x="12840" y="8885"/>
                  <a:pt x="12861" y="8864"/>
                </a:cubicBezTo>
                <a:cubicBezTo>
                  <a:pt x="12872" y="8842"/>
                  <a:pt x="12883" y="8810"/>
                  <a:pt x="12872" y="8788"/>
                </a:cubicBezTo>
                <a:cubicBezTo>
                  <a:pt x="12840" y="8595"/>
                  <a:pt x="12840" y="8574"/>
                  <a:pt x="12861" y="8563"/>
                </a:cubicBezTo>
                <a:cubicBezTo>
                  <a:pt x="12883" y="8542"/>
                  <a:pt x="12883" y="8531"/>
                  <a:pt x="12861" y="8466"/>
                </a:cubicBezTo>
                <a:cubicBezTo>
                  <a:pt x="12840" y="8423"/>
                  <a:pt x="12829" y="8359"/>
                  <a:pt x="12829" y="8316"/>
                </a:cubicBezTo>
                <a:cubicBezTo>
                  <a:pt x="12829" y="8113"/>
                  <a:pt x="12818" y="7941"/>
                  <a:pt x="12808" y="7909"/>
                </a:cubicBezTo>
                <a:cubicBezTo>
                  <a:pt x="12797" y="7898"/>
                  <a:pt x="12775" y="7813"/>
                  <a:pt x="12754" y="7716"/>
                </a:cubicBezTo>
                <a:cubicBezTo>
                  <a:pt x="12701" y="7491"/>
                  <a:pt x="12625" y="7255"/>
                  <a:pt x="12582" y="7222"/>
                </a:cubicBezTo>
                <a:cubicBezTo>
                  <a:pt x="12572" y="7201"/>
                  <a:pt x="12561" y="7179"/>
                  <a:pt x="12561" y="7169"/>
                </a:cubicBezTo>
                <a:cubicBezTo>
                  <a:pt x="12572" y="7136"/>
                  <a:pt x="12518" y="6943"/>
                  <a:pt x="12475" y="6879"/>
                </a:cubicBezTo>
                <a:cubicBezTo>
                  <a:pt x="12465" y="6847"/>
                  <a:pt x="12443" y="6815"/>
                  <a:pt x="12443" y="6793"/>
                </a:cubicBezTo>
                <a:cubicBezTo>
                  <a:pt x="12443" y="6783"/>
                  <a:pt x="12422" y="6740"/>
                  <a:pt x="12389" y="6697"/>
                </a:cubicBezTo>
                <a:cubicBezTo>
                  <a:pt x="12368" y="6654"/>
                  <a:pt x="12336" y="6600"/>
                  <a:pt x="12336" y="6579"/>
                </a:cubicBezTo>
                <a:cubicBezTo>
                  <a:pt x="12336" y="6557"/>
                  <a:pt x="12314" y="6514"/>
                  <a:pt x="12282" y="6493"/>
                </a:cubicBezTo>
                <a:cubicBezTo>
                  <a:pt x="12260" y="6482"/>
                  <a:pt x="12229" y="6450"/>
                  <a:pt x="12218" y="6440"/>
                </a:cubicBezTo>
                <a:cubicBezTo>
                  <a:pt x="12207" y="6418"/>
                  <a:pt x="12175" y="6397"/>
                  <a:pt x="12153" y="6375"/>
                </a:cubicBezTo>
                <a:cubicBezTo>
                  <a:pt x="12132" y="6354"/>
                  <a:pt x="12121" y="6321"/>
                  <a:pt x="12121" y="6300"/>
                </a:cubicBezTo>
                <a:cubicBezTo>
                  <a:pt x="12121" y="6278"/>
                  <a:pt x="12089" y="6246"/>
                  <a:pt x="12046" y="6214"/>
                </a:cubicBezTo>
                <a:cubicBezTo>
                  <a:pt x="12003" y="6182"/>
                  <a:pt x="11971" y="6139"/>
                  <a:pt x="11960" y="6107"/>
                </a:cubicBezTo>
                <a:cubicBezTo>
                  <a:pt x="11939" y="6075"/>
                  <a:pt x="11917" y="6042"/>
                  <a:pt x="11874" y="6011"/>
                </a:cubicBezTo>
                <a:cubicBezTo>
                  <a:pt x="11831" y="5989"/>
                  <a:pt x="11735" y="5903"/>
                  <a:pt x="11649" y="5817"/>
                </a:cubicBezTo>
                <a:cubicBezTo>
                  <a:pt x="11531" y="5699"/>
                  <a:pt x="11478" y="5646"/>
                  <a:pt x="11445" y="5646"/>
                </a:cubicBezTo>
                <a:cubicBezTo>
                  <a:pt x="11413" y="5646"/>
                  <a:pt x="11359" y="5603"/>
                  <a:pt x="11328" y="5539"/>
                </a:cubicBezTo>
                <a:cubicBezTo>
                  <a:pt x="11316" y="5517"/>
                  <a:pt x="11274" y="5496"/>
                  <a:pt x="11242" y="5484"/>
                </a:cubicBezTo>
                <a:cubicBezTo>
                  <a:pt x="11199" y="5474"/>
                  <a:pt x="11156" y="5453"/>
                  <a:pt x="11135" y="5431"/>
                </a:cubicBezTo>
                <a:cubicBezTo>
                  <a:pt x="11113" y="5399"/>
                  <a:pt x="11059" y="5377"/>
                  <a:pt x="10984" y="5356"/>
                </a:cubicBezTo>
                <a:cubicBezTo>
                  <a:pt x="10920" y="5334"/>
                  <a:pt x="10856" y="5313"/>
                  <a:pt x="10845" y="5303"/>
                </a:cubicBezTo>
                <a:cubicBezTo>
                  <a:pt x="10845" y="5281"/>
                  <a:pt x="10813" y="5270"/>
                  <a:pt x="10791" y="5270"/>
                </a:cubicBezTo>
                <a:cubicBezTo>
                  <a:pt x="10759" y="5270"/>
                  <a:pt x="10694" y="5260"/>
                  <a:pt x="10630" y="5238"/>
                </a:cubicBezTo>
                <a:cubicBezTo>
                  <a:pt x="10577" y="5217"/>
                  <a:pt x="10491" y="5184"/>
                  <a:pt x="10448" y="5174"/>
                </a:cubicBezTo>
                <a:cubicBezTo>
                  <a:pt x="10405" y="5163"/>
                  <a:pt x="10362" y="5141"/>
                  <a:pt x="10341" y="5131"/>
                </a:cubicBezTo>
                <a:cubicBezTo>
                  <a:pt x="10325" y="5106"/>
                  <a:pt x="10260" y="5095"/>
                  <a:pt x="10169" y="5095"/>
                </a:cubicBezTo>
                <a:cubicBezTo>
                  <a:pt x="10139" y="5095"/>
                  <a:pt x="10107" y="5096"/>
                  <a:pt x="10072" y="5098"/>
                </a:cubicBezTo>
                <a:cubicBezTo>
                  <a:pt x="10041" y="5098"/>
                  <a:pt x="10019" y="5088"/>
                  <a:pt x="10019" y="5077"/>
                </a:cubicBezTo>
                <a:cubicBezTo>
                  <a:pt x="10008" y="5067"/>
                  <a:pt x="9986" y="5067"/>
                  <a:pt x="9965" y="5067"/>
                </a:cubicBezTo>
                <a:cubicBezTo>
                  <a:pt x="9944" y="5067"/>
                  <a:pt x="9922" y="5045"/>
                  <a:pt x="9901" y="5034"/>
                </a:cubicBezTo>
                <a:cubicBezTo>
                  <a:pt x="9887" y="5014"/>
                  <a:pt x="9878" y="5006"/>
                  <a:pt x="9862" y="5006"/>
                </a:cubicBezTo>
                <a:cubicBezTo>
                  <a:pt x="9853" y="5006"/>
                  <a:pt x="9842" y="5009"/>
                  <a:pt x="9826" y="5013"/>
                </a:cubicBezTo>
                <a:cubicBezTo>
                  <a:pt x="9769" y="5025"/>
                  <a:pt x="9708" y="5030"/>
                  <a:pt x="9619" y="5030"/>
                </a:cubicBezTo>
                <a:cubicBezTo>
                  <a:pt x="9557" y="5030"/>
                  <a:pt x="9482" y="5028"/>
                  <a:pt x="9386" y="5024"/>
                </a:cubicBezTo>
                <a:cubicBezTo>
                  <a:pt x="9233" y="5019"/>
                  <a:pt x="9116" y="5016"/>
                  <a:pt x="9029" y="5016"/>
                </a:cubicBezTo>
                <a:cubicBezTo>
                  <a:pt x="8909" y="5016"/>
                  <a:pt x="8847" y="5022"/>
                  <a:pt x="8828" y="5034"/>
                </a:cubicBezTo>
                <a:cubicBezTo>
                  <a:pt x="8807" y="5045"/>
                  <a:pt x="8721" y="5045"/>
                  <a:pt x="8571" y="5045"/>
                </a:cubicBezTo>
                <a:cubicBezTo>
                  <a:pt x="8522" y="5042"/>
                  <a:pt x="8483" y="5041"/>
                  <a:pt x="8451" y="5041"/>
                </a:cubicBezTo>
                <a:cubicBezTo>
                  <a:pt x="8365" y="5041"/>
                  <a:pt x="8331" y="5051"/>
                  <a:pt x="8292" y="5067"/>
                </a:cubicBezTo>
                <a:cubicBezTo>
                  <a:pt x="8260" y="5077"/>
                  <a:pt x="8196" y="5098"/>
                  <a:pt x="8163" y="5098"/>
                </a:cubicBezTo>
                <a:cubicBezTo>
                  <a:pt x="8120" y="5098"/>
                  <a:pt x="8067" y="5109"/>
                  <a:pt x="8034" y="5120"/>
                </a:cubicBezTo>
                <a:cubicBezTo>
                  <a:pt x="8016" y="5132"/>
                  <a:pt x="8000" y="5138"/>
                  <a:pt x="7984" y="5138"/>
                </a:cubicBezTo>
                <a:cubicBezTo>
                  <a:pt x="7973" y="5138"/>
                  <a:pt x="7962" y="5135"/>
                  <a:pt x="7948" y="5131"/>
                </a:cubicBezTo>
                <a:cubicBezTo>
                  <a:pt x="7938" y="5120"/>
                  <a:pt x="7927" y="5115"/>
                  <a:pt x="7914" y="5115"/>
                </a:cubicBezTo>
                <a:cubicBezTo>
                  <a:pt x="7900" y="5115"/>
                  <a:pt x="7884" y="5120"/>
                  <a:pt x="7863" y="5131"/>
                </a:cubicBezTo>
                <a:cubicBezTo>
                  <a:pt x="7847" y="5136"/>
                  <a:pt x="7828" y="5139"/>
                  <a:pt x="7808" y="5139"/>
                </a:cubicBezTo>
                <a:cubicBezTo>
                  <a:pt x="7788" y="5139"/>
                  <a:pt x="7767" y="5136"/>
                  <a:pt x="7745" y="5131"/>
                </a:cubicBezTo>
                <a:cubicBezTo>
                  <a:pt x="7702" y="5131"/>
                  <a:pt x="7681" y="5131"/>
                  <a:pt x="7659" y="5152"/>
                </a:cubicBezTo>
                <a:cubicBezTo>
                  <a:pt x="7638" y="5163"/>
                  <a:pt x="7584" y="5184"/>
                  <a:pt x="7541" y="5184"/>
                </a:cubicBezTo>
                <a:cubicBezTo>
                  <a:pt x="7488" y="5195"/>
                  <a:pt x="7412" y="5206"/>
                  <a:pt x="7369" y="5217"/>
                </a:cubicBezTo>
                <a:cubicBezTo>
                  <a:pt x="7326" y="5238"/>
                  <a:pt x="7273" y="5238"/>
                  <a:pt x="7241" y="5238"/>
                </a:cubicBezTo>
                <a:cubicBezTo>
                  <a:pt x="7229" y="5235"/>
                  <a:pt x="7217" y="5234"/>
                  <a:pt x="7206" y="5234"/>
                </a:cubicBezTo>
                <a:cubicBezTo>
                  <a:pt x="7174" y="5234"/>
                  <a:pt x="7143" y="5244"/>
                  <a:pt x="7112" y="5260"/>
                </a:cubicBezTo>
                <a:cubicBezTo>
                  <a:pt x="7080" y="5281"/>
                  <a:pt x="7005" y="5303"/>
                  <a:pt x="6951" y="5303"/>
                </a:cubicBezTo>
                <a:cubicBezTo>
                  <a:pt x="6694" y="5313"/>
                  <a:pt x="6640" y="5324"/>
                  <a:pt x="6511" y="5367"/>
                </a:cubicBezTo>
                <a:cubicBezTo>
                  <a:pt x="6436" y="5388"/>
                  <a:pt x="6340" y="5399"/>
                  <a:pt x="6286" y="5399"/>
                </a:cubicBezTo>
                <a:cubicBezTo>
                  <a:pt x="6189" y="5399"/>
                  <a:pt x="6072" y="5442"/>
                  <a:pt x="5836" y="5539"/>
                </a:cubicBezTo>
                <a:cubicBezTo>
                  <a:pt x="5771" y="5560"/>
                  <a:pt x="5707" y="5581"/>
                  <a:pt x="5696" y="5581"/>
                </a:cubicBezTo>
                <a:cubicBezTo>
                  <a:pt x="5686" y="5581"/>
                  <a:pt x="5664" y="5603"/>
                  <a:pt x="5653" y="5613"/>
                </a:cubicBezTo>
                <a:cubicBezTo>
                  <a:pt x="5643" y="5635"/>
                  <a:pt x="5621" y="5646"/>
                  <a:pt x="5600" y="5646"/>
                </a:cubicBezTo>
                <a:cubicBezTo>
                  <a:pt x="5578" y="5646"/>
                  <a:pt x="5557" y="5656"/>
                  <a:pt x="5535" y="5678"/>
                </a:cubicBezTo>
                <a:cubicBezTo>
                  <a:pt x="5514" y="5689"/>
                  <a:pt x="5493" y="5699"/>
                  <a:pt x="5471" y="5699"/>
                </a:cubicBezTo>
                <a:cubicBezTo>
                  <a:pt x="5450" y="5699"/>
                  <a:pt x="5407" y="5710"/>
                  <a:pt x="5374" y="5720"/>
                </a:cubicBezTo>
                <a:cubicBezTo>
                  <a:pt x="5342" y="5742"/>
                  <a:pt x="5300" y="5753"/>
                  <a:pt x="5278" y="5753"/>
                </a:cubicBezTo>
                <a:cubicBezTo>
                  <a:pt x="5181" y="5763"/>
                  <a:pt x="4978" y="5946"/>
                  <a:pt x="4924" y="6064"/>
                </a:cubicBezTo>
                <a:cubicBezTo>
                  <a:pt x="4902" y="6107"/>
                  <a:pt x="4870" y="6139"/>
                  <a:pt x="4849" y="6150"/>
                </a:cubicBezTo>
                <a:cubicBezTo>
                  <a:pt x="4828" y="6161"/>
                  <a:pt x="4795" y="6204"/>
                  <a:pt x="4763" y="6268"/>
                </a:cubicBezTo>
                <a:cubicBezTo>
                  <a:pt x="4731" y="6332"/>
                  <a:pt x="4699" y="6385"/>
                  <a:pt x="4677" y="6397"/>
                </a:cubicBezTo>
                <a:cubicBezTo>
                  <a:pt x="4666" y="6407"/>
                  <a:pt x="4634" y="6450"/>
                  <a:pt x="4602" y="6493"/>
                </a:cubicBezTo>
                <a:cubicBezTo>
                  <a:pt x="4580" y="6547"/>
                  <a:pt x="4549" y="6600"/>
                  <a:pt x="4538" y="6621"/>
                </a:cubicBezTo>
                <a:cubicBezTo>
                  <a:pt x="4516" y="6643"/>
                  <a:pt x="4506" y="6686"/>
                  <a:pt x="4495" y="6707"/>
                </a:cubicBezTo>
                <a:cubicBezTo>
                  <a:pt x="4484" y="6729"/>
                  <a:pt x="4463" y="6761"/>
                  <a:pt x="4441" y="6793"/>
                </a:cubicBezTo>
                <a:cubicBezTo>
                  <a:pt x="4420" y="6815"/>
                  <a:pt x="4409" y="6847"/>
                  <a:pt x="4409" y="6869"/>
                </a:cubicBezTo>
                <a:cubicBezTo>
                  <a:pt x="4420" y="6912"/>
                  <a:pt x="4334" y="7072"/>
                  <a:pt x="4313" y="7072"/>
                </a:cubicBezTo>
                <a:cubicBezTo>
                  <a:pt x="4280" y="7072"/>
                  <a:pt x="4173" y="7308"/>
                  <a:pt x="4173" y="7362"/>
                </a:cubicBezTo>
                <a:cubicBezTo>
                  <a:pt x="4173" y="7394"/>
                  <a:pt x="4163" y="7448"/>
                  <a:pt x="4151" y="7491"/>
                </a:cubicBezTo>
                <a:cubicBezTo>
                  <a:pt x="4141" y="7522"/>
                  <a:pt x="4108" y="7608"/>
                  <a:pt x="4098" y="7673"/>
                </a:cubicBezTo>
                <a:cubicBezTo>
                  <a:pt x="4077" y="7737"/>
                  <a:pt x="4055" y="7813"/>
                  <a:pt x="4034" y="7834"/>
                </a:cubicBezTo>
                <a:cubicBezTo>
                  <a:pt x="4012" y="7844"/>
                  <a:pt x="4001" y="7877"/>
                  <a:pt x="4001" y="7898"/>
                </a:cubicBezTo>
                <a:cubicBezTo>
                  <a:pt x="4001" y="7920"/>
                  <a:pt x="3991" y="7941"/>
                  <a:pt x="3980" y="7941"/>
                </a:cubicBezTo>
                <a:cubicBezTo>
                  <a:pt x="3969" y="7952"/>
                  <a:pt x="3958" y="8059"/>
                  <a:pt x="3927" y="8295"/>
                </a:cubicBezTo>
                <a:cubicBezTo>
                  <a:pt x="3927" y="8349"/>
                  <a:pt x="3905" y="8413"/>
                  <a:pt x="3884" y="8456"/>
                </a:cubicBezTo>
                <a:lnTo>
                  <a:pt x="3851" y="8520"/>
                </a:lnTo>
                <a:lnTo>
                  <a:pt x="3884" y="8585"/>
                </a:lnTo>
                <a:cubicBezTo>
                  <a:pt x="3905" y="8638"/>
                  <a:pt x="3915" y="8671"/>
                  <a:pt x="3905" y="8681"/>
                </a:cubicBezTo>
                <a:cubicBezTo>
                  <a:pt x="3894" y="8702"/>
                  <a:pt x="3894" y="8735"/>
                  <a:pt x="3905" y="8756"/>
                </a:cubicBezTo>
                <a:cubicBezTo>
                  <a:pt x="3915" y="8788"/>
                  <a:pt x="3915" y="8810"/>
                  <a:pt x="3905" y="8842"/>
                </a:cubicBezTo>
                <a:cubicBezTo>
                  <a:pt x="3884" y="8874"/>
                  <a:pt x="3884" y="8885"/>
                  <a:pt x="3905" y="8928"/>
                </a:cubicBezTo>
                <a:cubicBezTo>
                  <a:pt x="3927" y="8971"/>
                  <a:pt x="3927" y="9014"/>
                  <a:pt x="3927" y="9078"/>
                </a:cubicBezTo>
                <a:cubicBezTo>
                  <a:pt x="3915" y="9153"/>
                  <a:pt x="3915" y="9174"/>
                  <a:pt x="3948" y="9207"/>
                </a:cubicBezTo>
                <a:cubicBezTo>
                  <a:pt x="3969" y="9228"/>
                  <a:pt x="3969" y="9250"/>
                  <a:pt x="3958" y="9282"/>
                </a:cubicBezTo>
                <a:cubicBezTo>
                  <a:pt x="3948" y="9336"/>
                  <a:pt x="4001" y="9518"/>
                  <a:pt x="4055" y="9625"/>
                </a:cubicBezTo>
                <a:cubicBezTo>
                  <a:pt x="4066" y="9646"/>
                  <a:pt x="4087" y="9711"/>
                  <a:pt x="4087" y="9765"/>
                </a:cubicBezTo>
                <a:cubicBezTo>
                  <a:pt x="4098" y="9882"/>
                  <a:pt x="4173" y="10129"/>
                  <a:pt x="4216" y="10161"/>
                </a:cubicBezTo>
                <a:cubicBezTo>
                  <a:pt x="4227" y="10172"/>
                  <a:pt x="4248" y="10215"/>
                  <a:pt x="4259" y="10237"/>
                </a:cubicBezTo>
                <a:cubicBezTo>
                  <a:pt x="4270" y="10268"/>
                  <a:pt x="4291" y="10333"/>
                  <a:pt x="4313" y="10376"/>
                </a:cubicBezTo>
                <a:cubicBezTo>
                  <a:pt x="4334" y="10419"/>
                  <a:pt x="4366" y="10494"/>
                  <a:pt x="4377" y="10526"/>
                </a:cubicBezTo>
                <a:cubicBezTo>
                  <a:pt x="4387" y="10558"/>
                  <a:pt x="4409" y="10612"/>
                  <a:pt x="4430" y="10644"/>
                </a:cubicBezTo>
                <a:cubicBezTo>
                  <a:pt x="4473" y="10697"/>
                  <a:pt x="4549" y="10848"/>
                  <a:pt x="4549" y="10880"/>
                </a:cubicBezTo>
                <a:cubicBezTo>
                  <a:pt x="4549" y="10891"/>
                  <a:pt x="4580" y="10923"/>
                  <a:pt x="4602" y="10955"/>
                </a:cubicBezTo>
                <a:cubicBezTo>
                  <a:pt x="4634" y="10987"/>
                  <a:pt x="4656" y="11019"/>
                  <a:pt x="4656" y="11030"/>
                </a:cubicBezTo>
                <a:cubicBezTo>
                  <a:pt x="4656" y="11041"/>
                  <a:pt x="4688" y="11084"/>
                  <a:pt x="4731" y="11138"/>
                </a:cubicBezTo>
                <a:cubicBezTo>
                  <a:pt x="4806" y="11234"/>
                  <a:pt x="4816" y="11245"/>
                  <a:pt x="4816" y="11298"/>
                </a:cubicBezTo>
                <a:cubicBezTo>
                  <a:pt x="4806" y="11309"/>
                  <a:pt x="4828" y="11341"/>
                  <a:pt x="4859" y="11362"/>
                </a:cubicBezTo>
                <a:cubicBezTo>
                  <a:pt x="4881" y="11395"/>
                  <a:pt x="4913" y="11438"/>
                  <a:pt x="4935" y="11470"/>
                </a:cubicBezTo>
                <a:cubicBezTo>
                  <a:pt x="4945" y="11502"/>
                  <a:pt x="4967" y="11524"/>
                  <a:pt x="4978" y="11534"/>
                </a:cubicBezTo>
                <a:cubicBezTo>
                  <a:pt x="4999" y="11534"/>
                  <a:pt x="5031" y="11577"/>
                  <a:pt x="5052" y="11631"/>
                </a:cubicBezTo>
                <a:cubicBezTo>
                  <a:pt x="5085" y="11674"/>
                  <a:pt x="5128" y="11727"/>
                  <a:pt x="5149" y="11760"/>
                </a:cubicBezTo>
                <a:cubicBezTo>
                  <a:pt x="5181" y="11781"/>
                  <a:pt x="5214" y="11846"/>
                  <a:pt x="5235" y="11899"/>
                </a:cubicBezTo>
                <a:cubicBezTo>
                  <a:pt x="5257" y="11953"/>
                  <a:pt x="5278" y="11996"/>
                  <a:pt x="5288" y="12006"/>
                </a:cubicBezTo>
                <a:cubicBezTo>
                  <a:pt x="5288" y="12006"/>
                  <a:pt x="5310" y="12039"/>
                  <a:pt x="5331" y="12082"/>
                </a:cubicBezTo>
                <a:cubicBezTo>
                  <a:pt x="5353" y="12113"/>
                  <a:pt x="5374" y="12135"/>
                  <a:pt x="5385" y="12135"/>
                </a:cubicBezTo>
                <a:cubicBezTo>
                  <a:pt x="5396" y="12135"/>
                  <a:pt x="5428" y="12189"/>
                  <a:pt x="5460" y="12242"/>
                </a:cubicBezTo>
                <a:cubicBezTo>
                  <a:pt x="5493" y="12318"/>
                  <a:pt x="5535" y="12360"/>
                  <a:pt x="5589" y="12403"/>
                </a:cubicBezTo>
                <a:cubicBezTo>
                  <a:pt x="5674" y="12468"/>
                  <a:pt x="5782" y="12564"/>
                  <a:pt x="5814" y="12628"/>
                </a:cubicBezTo>
                <a:cubicBezTo>
                  <a:pt x="5825" y="12661"/>
                  <a:pt x="5857" y="12682"/>
                  <a:pt x="5879" y="12693"/>
                </a:cubicBezTo>
                <a:cubicBezTo>
                  <a:pt x="5900" y="12704"/>
                  <a:pt x="5932" y="12735"/>
                  <a:pt x="5943" y="12768"/>
                </a:cubicBezTo>
                <a:cubicBezTo>
                  <a:pt x="5965" y="12800"/>
                  <a:pt x="5986" y="12821"/>
                  <a:pt x="6018" y="12843"/>
                </a:cubicBezTo>
                <a:cubicBezTo>
                  <a:pt x="6061" y="12854"/>
                  <a:pt x="6115" y="12907"/>
                  <a:pt x="6125" y="12940"/>
                </a:cubicBezTo>
                <a:lnTo>
                  <a:pt x="6125" y="12983"/>
                </a:lnTo>
                <a:cubicBezTo>
                  <a:pt x="6125" y="12993"/>
                  <a:pt x="6158" y="13014"/>
                  <a:pt x="6201" y="13036"/>
                </a:cubicBezTo>
                <a:cubicBezTo>
                  <a:pt x="6232" y="13057"/>
                  <a:pt x="6286" y="13100"/>
                  <a:pt x="6308" y="13122"/>
                </a:cubicBezTo>
                <a:cubicBezTo>
                  <a:pt x="6329" y="13143"/>
                  <a:pt x="6394" y="13176"/>
                  <a:pt x="6447" y="13197"/>
                </a:cubicBezTo>
                <a:lnTo>
                  <a:pt x="6533" y="13240"/>
                </a:lnTo>
                <a:cubicBezTo>
                  <a:pt x="6511" y="13283"/>
                  <a:pt x="6715" y="13422"/>
                  <a:pt x="6811" y="13433"/>
                </a:cubicBezTo>
                <a:lnTo>
                  <a:pt x="6866" y="13433"/>
                </a:lnTo>
                <a:cubicBezTo>
                  <a:pt x="6876" y="13433"/>
                  <a:pt x="6919" y="13465"/>
                  <a:pt x="6940" y="13486"/>
                </a:cubicBezTo>
                <a:cubicBezTo>
                  <a:pt x="6973" y="13519"/>
                  <a:pt x="7016" y="13540"/>
                  <a:pt x="7026" y="13540"/>
                </a:cubicBezTo>
                <a:cubicBezTo>
                  <a:pt x="7047" y="13540"/>
                  <a:pt x="7069" y="13551"/>
                  <a:pt x="7102" y="13572"/>
                </a:cubicBezTo>
                <a:cubicBezTo>
                  <a:pt x="7123" y="13583"/>
                  <a:pt x="7155" y="13605"/>
                  <a:pt x="7166" y="13605"/>
                </a:cubicBezTo>
                <a:cubicBezTo>
                  <a:pt x="7198" y="13605"/>
                  <a:pt x="7402" y="13701"/>
                  <a:pt x="7445" y="13744"/>
                </a:cubicBezTo>
                <a:cubicBezTo>
                  <a:pt x="7466" y="13755"/>
                  <a:pt x="7509" y="13776"/>
                  <a:pt x="7562" y="13776"/>
                </a:cubicBezTo>
                <a:cubicBezTo>
                  <a:pt x="7605" y="13776"/>
                  <a:pt x="7659" y="13787"/>
                  <a:pt x="7681" y="13808"/>
                </a:cubicBezTo>
                <a:cubicBezTo>
                  <a:pt x="7810" y="13888"/>
                  <a:pt x="7940" y="13949"/>
                  <a:pt x="7983" y="13949"/>
                </a:cubicBezTo>
                <a:cubicBezTo>
                  <a:pt x="7986" y="13949"/>
                  <a:pt x="7989" y="13949"/>
                  <a:pt x="7991" y="13948"/>
                </a:cubicBezTo>
                <a:cubicBezTo>
                  <a:pt x="8013" y="13948"/>
                  <a:pt x="8056" y="13948"/>
                  <a:pt x="8088" y="13958"/>
                </a:cubicBezTo>
                <a:cubicBezTo>
                  <a:pt x="8131" y="13969"/>
                  <a:pt x="8206" y="13980"/>
                  <a:pt x="8260" y="13991"/>
                </a:cubicBezTo>
                <a:cubicBezTo>
                  <a:pt x="8335" y="14001"/>
                  <a:pt x="8367" y="14012"/>
                  <a:pt x="8378" y="14034"/>
                </a:cubicBezTo>
                <a:cubicBezTo>
                  <a:pt x="8391" y="14054"/>
                  <a:pt x="8401" y="14061"/>
                  <a:pt x="8445" y="14061"/>
                </a:cubicBezTo>
                <a:cubicBezTo>
                  <a:pt x="8470" y="14061"/>
                  <a:pt x="8506" y="14059"/>
                  <a:pt x="8560" y="14055"/>
                </a:cubicBezTo>
                <a:cubicBezTo>
                  <a:pt x="8668" y="14055"/>
                  <a:pt x="8753" y="14055"/>
                  <a:pt x="8796" y="14065"/>
                </a:cubicBezTo>
                <a:cubicBezTo>
                  <a:pt x="8825" y="14074"/>
                  <a:pt x="8845" y="14079"/>
                  <a:pt x="8865" y="14079"/>
                </a:cubicBezTo>
                <a:cubicBezTo>
                  <a:pt x="8897" y="14079"/>
                  <a:pt x="8932" y="14066"/>
                  <a:pt x="9011" y="14034"/>
                </a:cubicBezTo>
                <a:cubicBezTo>
                  <a:pt x="9097" y="14001"/>
                  <a:pt x="9171" y="13980"/>
                  <a:pt x="9193" y="13980"/>
                </a:cubicBezTo>
                <a:cubicBezTo>
                  <a:pt x="9214" y="13980"/>
                  <a:pt x="9290" y="13958"/>
                  <a:pt x="9343" y="13948"/>
                </a:cubicBezTo>
                <a:cubicBezTo>
                  <a:pt x="9398" y="13932"/>
                  <a:pt x="9436" y="13922"/>
                  <a:pt x="9456" y="13922"/>
                </a:cubicBezTo>
                <a:cubicBezTo>
                  <a:pt x="9464" y="13922"/>
                  <a:pt x="9469" y="13923"/>
                  <a:pt x="9472" y="13926"/>
                </a:cubicBezTo>
                <a:cubicBezTo>
                  <a:pt x="9477" y="13932"/>
                  <a:pt x="9483" y="13934"/>
                  <a:pt x="9491" y="13934"/>
                </a:cubicBezTo>
                <a:cubicBezTo>
                  <a:pt x="9499" y="13934"/>
                  <a:pt x="9509" y="13932"/>
                  <a:pt x="9526" y="13926"/>
                </a:cubicBezTo>
                <a:cubicBezTo>
                  <a:pt x="9536" y="13915"/>
                  <a:pt x="9569" y="13905"/>
                  <a:pt x="9590" y="13894"/>
                </a:cubicBezTo>
                <a:cubicBezTo>
                  <a:pt x="9611" y="13894"/>
                  <a:pt x="9676" y="13872"/>
                  <a:pt x="9740" y="13841"/>
                </a:cubicBezTo>
                <a:cubicBezTo>
                  <a:pt x="9805" y="13819"/>
                  <a:pt x="9858" y="13798"/>
                  <a:pt x="9858" y="13798"/>
                </a:cubicBezTo>
                <a:cubicBezTo>
                  <a:pt x="9858" y="13800"/>
                  <a:pt x="9859" y="13800"/>
                  <a:pt x="9862" y="13800"/>
                </a:cubicBezTo>
                <a:cubicBezTo>
                  <a:pt x="9877" y="13800"/>
                  <a:pt x="9919" y="13783"/>
                  <a:pt x="9955" y="13765"/>
                </a:cubicBezTo>
                <a:cubicBezTo>
                  <a:pt x="10105" y="13691"/>
                  <a:pt x="10255" y="13626"/>
                  <a:pt x="10287" y="13626"/>
                </a:cubicBezTo>
                <a:cubicBezTo>
                  <a:pt x="10288" y="13627"/>
                  <a:pt x="10290" y="13627"/>
                  <a:pt x="10292" y="13627"/>
                </a:cubicBezTo>
                <a:cubicBezTo>
                  <a:pt x="10339" y="13627"/>
                  <a:pt x="10556" y="13518"/>
                  <a:pt x="10566" y="13486"/>
                </a:cubicBezTo>
                <a:cubicBezTo>
                  <a:pt x="10577" y="13476"/>
                  <a:pt x="10663" y="13443"/>
                  <a:pt x="10909" y="13369"/>
                </a:cubicBezTo>
                <a:cubicBezTo>
                  <a:pt x="10973" y="13347"/>
                  <a:pt x="11038" y="13336"/>
                  <a:pt x="11038" y="13326"/>
                </a:cubicBezTo>
                <a:cubicBezTo>
                  <a:pt x="11049" y="13315"/>
                  <a:pt x="11092" y="13293"/>
                  <a:pt x="11135" y="13272"/>
                </a:cubicBezTo>
                <a:cubicBezTo>
                  <a:pt x="11188" y="13250"/>
                  <a:pt x="11231" y="13219"/>
                  <a:pt x="11231" y="13207"/>
                </a:cubicBezTo>
                <a:cubicBezTo>
                  <a:pt x="11242" y="13197"/>
                  <a:pt x="11285" y="13176"/>
                  <a:pt x="11328" y="13154"/>
                </a:cubicBezTo>
                <a:cubicBezTo>
                  <a:pt x="11371" y="13133"/>
                  <a:pt x="11435" y="13079"/>
                  <a:pt x="11467" y="13047"/>
                </a:cubicBezTo>
                <a:cubicBezTo>
                  <a:pt x="11499" y="13014"/>
                  <a:pt x="11542" y="12983"/>
                  <a:pt x="11542" y="12983"/>
                </a:cubicBezTo>
                <a:cubicBezTo>
                  <a:pt x="11564" y="12983"/>
                  <a:pt x="11671" y="12864"/>
                  <a:pt x="11703" y="12811"/>
                </a:cubicBezTo>
                <a:cubicBezTo>
                  <a:pt x="11735" y="12757"/>
                  <a:pt x="11896" y="12575"/>
                  <a:pt x="11917" y="12575"/>
                </a:cubicBezTo>
                <a:cubicBezTo>
                  <a:pt x="11928" y="12575"/>
                  <a:pt x="11950" y="12554"/>
                  <a:pt x="11950" y="12521"/>
                </a:cubicBezTo>
                <a:cubicBezTo>
                  <a:pt x="11960" y="12489"/>
                  <a:pt x="11982" y="12468"/>
                  <a:pt x="11993" y="12468"/>
                </a:cubicBezTo>
                <a:cubicBezTo>
                  <a:pt x="12036" y="12457"/>
                  <a:pt x="12078" y="12414"/>
                  <a:pt x="12110" y="12339"/>
                </a:cubicBezTo>
                <a:cubicBezTo>
                  <a:pt x="12121" y="12318"/>
                  <a:pt x="12153" y="12275"/>
                  <a:pt x="12186" y="12253"/>
                </a:cubicBezTo>
                <a:cubicBezTo>
                  <a:pt x="12207" y="12232"/>
                  <a:pt x="12229" y="12210"/>
                  <a:pt x="12229" y="12199"/>
                </a:cubicBezTo>
                <a:cubicBezTo>
                  <a:pt x="12229" y="12178"/>
                  <a:pt x="12336" y="12070"/>
                  <a:pt x="12357" y="12070"/>
                </a:cubicBezTo>
                <a:cubicBezTo>
                  <a:pt x="12368" y="12070"/>
                  <a:pt x="12389" y="12039"/>
                  <a:pt x="12400" y="12006"/>
                </a:cubicBezTo>
                <a:cubicBezTo>
                  <a:pt x="12411" y="11963"/>
                  <a:pt x="12453" y="11910"/>
                  <a:pt x="12486" y="11867"/>
                </a:cubicBezTo>
                <a:cubicBezTo>
                  <a:pt x="12518" y="11834"/>
                  <a:pt x="12539" y="11792"/>
                  <a:pt x="12539" y="11770"/>
                </a:cubicBezTo>
                <a:cubicBezTo>
                  <a:pt x="12539" y="11738"/>
                  <a:pt x="12647" y="11588"/>
                  <a:pt x="12689" y="11567"/>
                </a:cubicBezTo>
                <a:cubicBezTo>
                  <a:pt x="12689" y="11556"/>
                  <a:pt x="12711" y="11524"/>
                  <a:pt x="12722" y="11491"/>
                </a:cubicBezTo>
                <a:cubicBezTo>
                  <a:pt x="12732" y="11459"/>
                  <a:pt x="12765" y="11405"/>
                  <a:pt x="12786" y="11374"/>
                </a:cubicBezTo>
                <a:cubicBezTo>
                  <a:pt x="12808" y="11341"/>
                  <a:pt x="12851" y="11266"/>
                  <a:pt x="12861" y="11212"/>
                </a:cubicBezTo>
                <a:cubicBezTo>
                  <a:pt x="12883" y="11159"/>
                  <a:pt x="12925" y="11073"/>
                  <a:pt x="12958" y="11019"/>
                </a:cubicBezTo>
                <a:cubicBezTo>
                  <a:pt x="13022" y="10945"/>
                  <a:pt x="13044" y="10891"/>
                  <a:pt x="13011" y="10869"/>
                </a:cubicBezTo>
                <a:cubicBezTo>
                  <a:pt x="13001" y="10859"/>
                  <a:pt x="13011" y="10826"/>
                  <a:pt x="13033" y="10783"/>
                </a:cubicBezTo>
                <a:cubicBezTo>
                  <a:pt x="13054" y="10740"/>
                  <a:pt x="13076" y="10697"/>
                  <a:pt x="13076" y="10676"/>
                </a:cubicBezTo>
                <a:cubicBezTo>
                  <a:pt x="13076" y="10666"/>
                  <a:pt x="13087" y="10623"/>
                  <a:pt x="13108" y="10590"/>
                </a:cubicBezTo>
                <a:cubicBezTo>
                  <a:pt x="13130" y="10547"/>
                  <a:pt x="13140" y="10516"/>
                  <a:pt x="13130" y="10494"/>
                </a:cubicBezTo>
                <a:cubicBezTo>
                  <a:pt x="13130" y="10461"/>
                  <a:pt x="13130" y="10440"/>
                  <a:pt x="13140" y="10430"/>
                </a:cubicBezTo>
                <a:cubicBezTo>
                  <a:pt x="13151" y="10408"/>
                  <a:pt x="13173" y="10365"/>
                  <a:pt x="13173" y="10322"/>
                </a:cubicBezTo>
                <a:cubicBezTo>
                  <a:pt x="13183" y="10280"/>
                  <a:pt x="13226" y="10172"/>
                  <a:pt x="13258" y="10097"/>
                </a:cubicBezTo>
                <a:cubicBezTo>
                  <a:pt x="13301" y="10022"/>
                  <a:pt x="13333" y="9936"/>
                  <a:pt x="13333" y="9904"/>
                </a:cubicBezTo>
                <a:cubicBezTo>
                  <a:pt x="13333" y="9882"/>
                  <a:pt x="13344" y="9829"/>
                  <a:pt x="13366" y="9786"/>
                </a:cubicBezTo>
                <a:cubicBezTo>
                  <a:pt x="13387" y="9743"/>
                  <a:pt x="13397" y="9700"/>
                  <a:pt x="13397" y="9679"/>
                </a:cubicBezTo>
                <a:cubicBezTo>
                  <a:pt x="13397" y="9657"/>
                  <a:pt x="13419" y="9615"/>
                  <a:pt x="13430" y="9572"/>
                </a:cubicBezTo>
                <a:cubicBezTo>
                  <a:pt x="13462" y="9496"/>
                  <a:pt x="13462" y="9464"/>
                  <a:pt x="13430" y="9357"/>
                </a:cubicBezTo>
                <a:cubicBezTo>
                  <a:pt x="13430" y="9346"/>
                  <a:pt x="13430" y="9282"/>
                  <a:pt x="13440" y="9207"/>
                </a:cubicBezTo>
                <a:cubicBezTo>
                  <a:pt x="13451" y="9143"/>
                  <a:pt x="13451" y="9078"/>
                  <a:pt x="13451" y="9067"/>
                </a:cubicBezTo>
                <a:cubicBezTo>
                  <a:pt x="13451" y="9057"/>
                  <a:pt x="13440" y="8960"/>
                  <a:pt x="13440" y="8842"/>
                </a:cubicBezTo>
                <a:cubicBezTo>
                  <a:pt x="13440" y="8735"/>
                  <a:pt x="13430" y="8606"/>
                  <a:pt x="13419" y="8552"/>
                </a:cubicBezTo>
                <a:cubicBezTo>
                  <a:pt x="13419" y="8509"/>
                  <a:pt x="13419" y="8423"/>
                  <a:pt x="13430" y="8381"/>
                </a:cubicBezTo>
                <a:cubicBezTo>
                  <a:pt x="13451" y="8295"/>
                  <a:pt x="13440" y="8209"/>
                  <a:pt x="13387" y="8037"/>
                </a:cubicBezTo>
                <a:cubicBezTo>
                  <a:pt x="13376" y="8016"/>
                  <a:pt x="13376" y="7909"/>
                  <a:pt x="13376" y="7813"/>
                </a:cubicBezTo>
                <a:cubicBezTo>
                  <a:pt x="13387" y="7662"/>
                  <a:pt x="13376" y="7630"/>
                  <a:pt x="13344" y="7577"/>
                </a:cubicBezTo>
                <a:cubicBezTo>
                  <a:pt x="13323" y="7522"/>
                  <a:pt x="13312" y="7480"/>
                  <a:pt x="13312" y="7351"/>
                </a:cubicBezTo>
                <a:cubicBezTo>
                  <a:pt x="13312" y="7222"/>
                  <a:pt x="13301" y="7179"/>
                  <a:pt x="13280" y="7169"/>
                </a:cubicBezTo>
                <a:cubicBezTo>
                  <a:pt x="13269" y="7158"/>
                  <a:pt x="13258" y="7136"/>
                  <a:pt x="13269" y="7115"/>
                </a:cubicBezTo>
                <a:cubicBezTo>
                  <a:pt x="13269" y="7093"/>
                  <a:pt x="13247" y="7040"/>
                  <a:pt x="13226" y="6976"/>
                </a:cubicBezTo>
                <a:cubicBezTo>
                  <a:pt x="13194" y="6922"/>
                  <a:pt x="13173" y="6857"/>
                  <a:pt x="13173" y="6847"/>
                </a:cubicBezTo>
                <a:cubicBezTo>
                  <a:pt x="13173" y="6793"/>
                  <a:pt x="13151" y="6772"/>
                  <a:pt x="13119" y="6750"/>
                </a:cubicBezTo>
                <a:cubicBezTo>
                  <a:pt x="13087" y="6740"/>
                  <a:pt x="13076" y="6718"/>
                  <a:pt x="13076" y="6707"/>
                </a:cubicBezTo>
                <a:cubicBezTo>
                  <a:pt x="13076" y="6654"/>
                  <a:pt x="13011" y="6461"/>
                  <a:pt x="12990" y="6450"/>
                </a:cubicBezTo>
                <a:cubicBezTo>
                  <a:pt x="12990" y="6450"/>
                  <a:pt x="12979" y="6428"/>
                  <a:pt x="12979" y="6397"/>
                </a:cubicBezTo>
                <a:cubicBezTo>
                  <a:pt x="12979" y="6375"/>
                  <a:pt x="12958" y="6332"/>
                  <a:pt x="12937" y="6300"/>
                </a:cubicBezTo>
                <a:cubicBezTo>
                  <a:pt x="12915" y="6268"/>
                  <a:pt x="12894" y="6235"/>
                  <a:pt x="12894" y="6214"/>
                </a:cubicBezTo>
                <a:cubicBezTo>
                  <a:pt x="12894" y="6204"/>
                  <a:pt x="12861" y="6128"/>
                  <a:pt x="12818" y="6042"/>
                </a:cubicBezTo>
                <a:cubicBezTo>
                  <a:pt x="12765" y="5935"/>
                  <a:pt x="12732" y="5903"/>
                  <a:pt x="12711" y="5892"/>
                </a:cubicBezTo>
                <a:cubicBezTo>
                  <a:pt x="12679" y="5892"/>
                  <a:pt x="12668" y="5871"/>
                  <a:pt x="12647" y="5817"/>
                </a:cubicBezTo>
                <a:cubicBezTo>
                  <a:pt x="12593" y="5678"/>
                  <a:pt x="12593" y="5667"/>
                  <a:pt x="12572" y="5667"/>
                </a:cubicBezTo>
                <a:cubicBezTo>
                  <a:pt x="12550" y="5667"/>
                  <a:pt x="12529" y="5646"/>
                  <a:pt x="12508" y="5613"/>
                </a:cubicBezTo>
                <a:cubicBezTo>
                  <a:pt x="12475" y="5570"/>
                  <a:pt x="12443" y="5527"/>
                  <a:pt x="12357" y="5367"/>
                </a:cubicBezTo>
                <a:cubicBezTo>
                  <a:pt x="12336" y="5345"/>
                  <a:pt x="12314" y="5303"/>
                  <a:pt x="12293" y="5260"/>
                </a:cubicBezTo>
                <a:cubicBezTo>
                  <a:pt x="12272" y="5217"/>
                  <a:pt x="12250" y="5184"/>
                  <a:pt x="12229" y="5184"/>
                </a:cubicBezTo>
                <a:cubicBezTo>
                  <a:pt x="12218" y="5174"/>
                  <a:pt x="12196" y="5174"/>
                  <a:pt x="12196" y="5163"/>
                </a:cubicBezTo>
                <a:cubicBezTo>
                  <a:pt x="12196" y="5152"/>
                  <a:pt x="12175" y="5131"/>
                  <a:pt x="12153" y="5098"/>
                </a:cubicBezTo>
                <a:cubicBezTo>
                  <a:pt x="12121" y="5067"/>
                  <a:pt x="12089" y="5013"/>
                  <a:pt x="12067" y="4981"/>
                </a:cubicBezTo>
                <a:cubicBezTo>
                  <a:pt x="12046" y="4948"/>
                  <a:pt x="12024" y="4916"/>
                  <a:pt x="12014" y="4905"/>
                </a:cubicBezTo>
                <a:cubicBezTo>
                  <a:pt x="12003" y="4905"/>
                  <a:pt x="11982" y="4884"/>
                  <a:pt x="11982" y="4862"/>
                </a:cubicBezTo>
                <a:cubicBezTo>
                  <a:pt x="11971" y="4841"/>
                  <a:pt x="11950" y="4809"/>
                  <a:pt x="11928" y="4777"/>
                </a:cubicBezTo>
                <a:cubicBezTo>
                  <a:pt x="11907" y="4755"/>
                  <a:pt x="11853" y="4691"/>
                  <a:pt x="11821" y="4648"/>
                </a:cubicBezTo>
                <a:cubicBezTo>
                  <a:pt x="11778" y="4605"/>
                  <a:pt x="11714" y="4552"/>
                  <a:pt x="11649" y="4519"/>
                </a:cubicBezTo>
                <a:cubicBezTo>
                  <a:pt x="11595" y="4498"/>
                  <a:pt x="11552" y="4466"/>
                  <a:pt x="11552" y="4444"/>
                </a:cubicBezTo>
                <a:cubicBezTo>
                  <a:pt x="11552" y="4433"/>
                  <a:pt x="11510" y="4402"/>
                  <a:pt x="11456" y="4369"/>
                </a:cubicBezTo>
                <a:cubicBezTo>
                  <a:pt x="11359" y="4305"/>
                  <a:pt x="11316" y="4283"/>
                  <a:pt x="11145" y="4208"/>
                </a:cubicBezTo>
                <a:cubicBezTo>
                  <a:pt x="11081" y="4187"/>
                  <a:pt x="11027" y="4154"/>
                  <a:pt x="11006" y="4133"/>
                </a:cubicBezTo>
                <a:cubicBezTo>
                  <a:pt x="10963" y="4101"/>
                  <a:pt x="10942" y="4090"/>
                  <a:pt x="10780" y="4090"/>
                </a:cubicBezTo>
                <a:cubicBezTo>
                  <a:pt x="10716" y="4090"/>
                  <a:pt x="10684" y="4080"/>
                  <a:pt x="10663" y="4058"/>
                </a:cubicBezTo>
                <a:cubicBezTo>
                  <a:pt x="10629" y="4033"/>
                  <a:pt x="10507" y="4008"/>
                  <a:pt x="10427" y="4008"/>
                </a:cubicBezTo>
                <a:cubicBezTo>
                  <a:pt x="10404" y="4008"/>
                  <a:pt x="10385" y="4011"/>
                  <a:pt x="10373" y="4015"/>
                </a:cubicBezTo>
                <a:cubicBezTo>
                  <a:pt x="10367" y="4018"/>
                  <a:pt x="10361" y="4019"/>
                  <a:pt x="10353" y="4019"/>
                </a:cubicBezTo>
                <a:cubicBezTo>
                  <a:pt x="10329" y="4019"/>
                  <a:pt x="10295" y="4007"/>
                  <a:pt x="10255" y="3983"/>
                </a:cubicBezTo>
                <a:cubicBezTo>
                  <a:pt x="10212" y="3961"/>
                  <a:pt x="10158" y="3940"/>
                  <a:pt x="10126" y="3940"/>
                </a:cubicBezTo>
                <a:cubicBezTo>
                  <a:pt x="10094" y="3940"/>
                  <a:pt x="10041" y="3930"/>
                  <a:pt x="9998" y="3908"/>
                </a:cubicBezTo>
                <a:cubicBezTo>
                  <a:pt x="9972" y="3895"/>
                  <a:pt x="9954" y="3890"/>
                  <a:pt x="9937" y="3890"/>
                </a:cubicBezTo>
                <a:cubicBezTo>
                  <a:pt x="9925" y="3890"/>
                  <a:pt x="9914" y="3893"/>
                  <a:pt x="9901" y="3897"/>
                </a:cubicBezTo>
                <a:cubicBezTo>
                  <a:pt x="9879" y="3897"/>
                  <a:pt x="9858" y="3902"/>
                  <a:pt x="9840" y="3902"/>
                </a:cubicBezTo>
                <a:cubicBezTo>
                  <a:pt x="9830" y="3902"/>
                  <a:pt x="9822" y="3901"/>
                  <a:pt x="9815" y="3897"/>
                </a:cubicBezTo>
                <a:lnTo>
                  <a:pt x="9611" y="3897"/>
                </a:lnTo>
                <a:cubicBezTo>
                  <a:pt x="9526" y="3897"/>
                  <a:pt x="9429" y="3887"/>
                  <a:pt x="9418" y="3876"/>
                </a:cubicBezTo>
                <a:cubicBezTo>
                  <a:pt x="9397" y="3865"/>
                  <a:pt x="9300" y="3844"/>
                  <a:pt x="9204" y="3833"/>
                </a:cubicBezTo>
                <a:cubicBezTo>
                  <a:pt x="9079" y="3820"/>
                  <a:pt x="9041" y="3815"/>
                  <a:pt x="8969" y="3815"/>
                </a:cubicBezTo>
                <a:cubicBezTo>
                  <a:pt x="8916" y="3815"/>
                  <a:pt x="8845" y="3818"/>
                  <a:pt x="8710" y="3822"/>
                </a:cubicBezTo>
                <a:cubicBezTo>
                  <a:pt x="8560" y="3822"/>
                  <a:pt x="8432" y="3822"/>
                  <a:pt x="8420" y="3811"/>
                </a:cubicBezTo>
                <a:cubicBezTo>
                  <a:pt x="8415" y="3806"/>
                  <a:pt x="8405" y="3803"/>
                  <a:pt x="8390" y="3803"/>
                </a:cubicBezTo>
                <a:cubicBezTo>
                  <a:pt x="8375" y="3803"/>
                  <a:pt x="8356" y="3806"/>
                  <a:pt x="8335" y="3811"/>
                </a:cubicBezTo>
                <a:cubicBezTo>
                  <a:pt x="8303" y="3833"/>
                  <a:pt x="8260" y="3833"/>
                  <a:pt x="8238" y="3844"/>
                </a:cubicBezTo>
                <a:cubicBezTo>
                  <a:pt x="8217" y="3844"/>
                  <a:pt x="8184" y="3844"/>
                  <a:pt x="8174" y="3854"/>
                </a:cubicBezTo>
                <a:cubicBezTo>
                  <a:pt x="8165" y="3859"/>
                  <a:pt x="8158" y="3861"/>
                  <a:pt x="8153" y="3861"/>
                </a:cubicBezTo>
                <a:cubicBezTo>
                  <a:pt x="8145" y="3861"/>
                  <a:pt x="8142" y="3856"/>
                  <a:pt x="8142" y="3844"/>
                </a:cubicBezTo>
                <a:cubicBezTo>
                  <a:pt x="8142" y="3834"/>
                  <a:pt x="8131" y="3829"/>
                  <a:pt x="8115" y="3829"/>
                </a:cubicBezTo>
                <a:cubicBezTo>
                  <a:pt x="8096" y="3829"/>
                  <a:pt x="8069" y="3837"/>
                  <a:pt x="8045" y="3854"/>
                </a:cubicBezTo>
                <a:cubicBezTo>
                  <a:pt x="8034" y="3865"/>
                  <a:pt x="7981" y="3876"/>
                  <a:pt x="7927" y="3876"/>
                </a:cubicBezTo>
                <a:cubicBezTo>
                  <a:pt x="7874" y="3876"/>
                  <a:pt x="7820" y="3887"/>
                  <a:pt x="7777" y="3918"/>
                </a:cubicBezTo>
                <a:cubicBezTo>
                  <a:pt x="7747" y="3936"/>
                  <a:pt x="7731" y="3945"/>
                  <a:pt x="7715" y="3945"/>
                </a:cubicBezTo>
                <a:cubicBezTo>
                  <a:pt x="7702" y="3945"/>
                  <a:pt x="7689" y="3939"/>
                  <a:pt x="7670" y="3930"/>
                </a:cubicBezTo>
                <a:cubicBezTo>
                  <a:pt x="7636" y="3920"/>
                  <a:pt x="7604" y="3915"/>
                  <a:pt x="7577" y="3915"/>
                </a:cubicBezTo>
                <a:cubicBezTo>
                  <a:pt x="7543" y="3915"/>
                  <a:pt x="7516" y="3922"/>
                  <a:pt x="7498" y="3940"/>
                </a:cubicBezTo>
                <a:cubicBezTo>
                  <a:pt x="7488" y="3951"/>
                  <a:pt x="7455" y="3961"/>
                  <a:pt x="7434" y="3961"/>
                </a:cubicBezTo>
                <a:cubicBezTo>
                  <a:pt x="7402" y="3961"/>
                  <a:pt x="7369" y="3973"/>
                  <a:pt x="7359" y="3983"/>
                </a:cubicBezTo>
                <a:cubicBezTo>
                  <a:pt x="7348" y="3994"/>
                  <a:pt x="7283" y="4004"/>
                  <a:pt x="7155" y="4004"/>
                </a:cubicBezTo>
                <a:cubicBezTo>
                  <a:pt x="6887" y="4004"/>
                  <a:pt x="6790" y="4015"/>
                  <a:pt x="6737" y="4047"/>
                </a:cubicBezTo>
                <a:cubicBezTo>
                  <a:pt x="6704" y="4058"/>
                  <a:pt x="6661" y="4080"/>
                  <a:pt x="6630" y="4080"/>
                </a:cubicBezTo>
                <a:cubicBezTo>
                  <a:pt x="6597" y="4090"/>
                  <a:pt x="6554" y="4112"/>
                  <a:pt x="6533" y="4133"/>
                </a:cubicBezTo>
                <a:cubicBezTo>
                  <a:pt x="6520" y="4146"/>
                  <a:pt x="6507" y="4151"/>
                  <a:pt x="6492" y="4151"/>
                </a:cubicBezTo>
                <a:cubicBezTo>
                  <a:pt x="6482" y="4151"/>
                  <a:pt x="6471" y="4148"/>
                  <a:pt x="6458" y="4144"/>
                </a:cubicBezTo>
                <a:cubicBezTo>
                  <a:pt x="6450" y="4140"/>
                  <a:pt x="6441" y="4137"/>
                  <a:pt x="6428" y="4137"/>
                </a:cubicBezTo>
                <a:cubicBezTo>
                  <a:pt x="6407" y="4137"/>
                  <a:pt x="6376" y="4145"/>
                  <a:pt x="6329" y="4166"/>
                </a:cubicBezTo>
                <a:cubicBezTo>
                  <a:pt x="6168" y="4230"/>
                  <a:pt x="6039" y="4273"/>
                  <a:pt x="5986" y="4273"/>
                </a:cubicBezTo>
                <a:cubicBezTo>
                  <a:pt x="5953" y="4273"/>
                  <a:pt x="5900" y="4283"/>
                  <a:pt x="5857" y="4305"/>
                </a:cubicBezTo>
                <a:cubicBezTo>
                  <a:pt x="5814" y="4316"/>
                  <a:pt x="5771" y="4337"/>
                  <a:pt x="5750" y="4337"/>
                </a:cubicBezTo>
                <a:cubicBezTo>
                  <a:pt x="5729" y="4337"/>
                  <a:pt x="5696" y="4359"/>
                  <a:pt x="5674" y="4380"/>
                </a:cubicBezTo>
                <a:cubicBezTo>
                  <a:pt x="5653" y="4412"/>
                  <a:pt x="5621" y="4433"/>
                  <a:pt x="5610" y="4433"/>
                </a:cubicBezTo>
                <a:cubicBezTo>
                  <a:pt x="5589" y="4433"/>
                  <a:pt x="5546" y="4444"/>
                  <a:pt x="5503" y="4476"/>
                </a:cubicBezTo>
                <a:cubicBezTo>
                  <a:pt x="5471" y="4498"/>
                  <a:pt x="5417" y="4509"/>
                  <a:pt x="5396" y="4509"/>
                </a:cubicBezTo>
                <a:cubicBezTo>
                  <a:pt x="5385" y="4509"/>
                  <a:pt x="5364" y="4519"/>
                  <a:pt x="5353" y="4530"/>
                </a:cubicBezTo>
                <a:cubicBezTo>
                  <a:pt x="5353" y="4541"/>
                  <a:pt x="5331" y="4541"/>
                  <a:pt x="5321" y="4541"/>
                </a:cubicBezTo>
                <a:cubicBezTo>
                  <a:pt x="5288" y="4541"/>
                  <a:pt x="5042" y="4691"/>
                  <a:pt x="5021" y="4723"/>
                </a:cubicBezTo>
                <a:cubicBezTo>
                  <a:pt x="5009" y="4734"/>
                  <a:pt x="4967" y="4766"/>
                  <a:pt x="4924" y="4788"/>
                </a:cubicBezTo>
                <a:cubicBezTo>
                  <a:pt x="4881" y="4819"/>
                  <a:pt x="4838" y="4852"/>
                  <a:pt x="4816" y="4884"/>
                </a:cubicBezTo>
                <a:cubicBezTo>
                  <a:pt x="4806" y="4916"/>
                  <a:pt x="4773" y="4938"/>
                  <a:pt x="4763" y="4948"/>
                </a:cubicBezTo>
                <a:cubicBezTo>
                  <a:pt x="4742" y="4948"/>
                  <a:pt x="4720" y="4970"/>
                  <a:pt x="4699" y="4991"/>
                </a:cubicBezTo>
                <a:cubicBezTo>
                  <a:pt x="4677" y="5024"/>
                  <a:pt x="4634" y="5055"/>
                  <a:pt x="4602" y="5077"/>
                </a:cubicBezTo>
                <a:cubicBezTo>
                  <a:pt x="4527" y="5131"/>
                  <a:pt x="4495" y="5152"/>
                  <a:pt x="4430" y="5227"/>
                </a:cubicBezTo>
                <a:cubicBezTo>
                  <a:pt x="4398" y="5249"/>
                  <a:pt x="4356" y="5281"/>
                  <a:pt x="4323" y="5291"/>
                </a:cubicBezTo>
                <a:cubicBezTo>
                  <a:pt x="4302" y="5303"/>
                  <a:pt x="4270" y="5324"/>
                  <a:pt x="4259" y="5345"/>
                </a:cubicBezTo>
                <a:cubicBezTo>
                  <a:pt x="4248" y="5356"/>
                  <a:pt x="4205" y="5399"/>
                  <a:pt x="4163" y="5420"/>
                </a:cubicBezTo>
                <a:cubicBezTo>
                  <a:pt x="4120" y="5453"/>
                  <a:pt x="4077" y="5496"/>
                  <a:pt x="4055" y="5527"/>
                </a:cubicBezTo>
                <a:cubicBezTo>
                  <a:pt x="4023" y="5581"/>
                  <a:pt x="4012" y="5592"/>
                  <a:pt x="3948" y="5603"/>
                </a:cubicBezTo>
                <a:cubicBezTo>
                  <a:pt x="3884" y="5603"/>
                  <a:pt x="3884" y="5613"/>
                  <a:pt x="3862" y="5678"/>
                </a:cubicBezTo>
                <a:cubicBezTo>
                  <a:pt x="3851" y="5710"/>
                  <a:pt x="3830" y="5742"/>
                  <a:pt x="3819" y="5753"/>
                </a:cubicBezTo>
                <a:cubicBezTo>
                  <a:pt x="3765" y="5796"/>
                  <a:pt x="3594" y="6107"/>
                  <a:pt x="3572" y="6192"/>
                </a:cubicBezTo>
                <a:cubicBezTo>
                  <a:pt x="3562" y="6225"/>
                  <a:pt x="3551" y="6246"/>
                  <a:pt x="3529" y="6257"/>
                </a:cubicBezTo>
                <a:cubicBezTo>
                  <a:pt x="3508" y="6257"/>
                  <a:pt x="3497" y="6289"/>
                  <a:pt x="3486" y="6343"/>
                </a:cubicBezTo>
                <a:cubicBezTo>
                  <a:pt x="3465" y="6385"/>
                  <a:pt x="3443" y="6440"/>
                  <a:pt x="3412" y="6471"/>
                </a:cubicBezTo>
                <a:cubicBezTo>
                  <a:pt x="3369" y="6514"/>
                  <a:pt x="3347" y="6536"/>
                  <a:pt x="3336" y="6611"/>
                </a:cubicBezTo>
                <a:cubicBezTo>
                  <a:pt x="3315" y="6718"/>
                  <a:pt x="3229" y="6976"/>
                  <a:pt x="3207" y="6997"/>
                </a:cubicBezTo>
                <a:cubicBezTo>
                  <a:pt x="3197" y="7008"/>
                  <a:pt x="3186" y="7040"/>
                  <a:pt x="3186" y="7062"/>
                </a:cubicBezTo>
                <a:cubicBezTo>
                  <a:pt x="3186" y="7083"/>
                  <a:pt x="3176" y="7115"/>
                  <a:pt x="3154" y="7136"/>
                </a:cubicBezTo>
                <a:cubicBezTo>
                  <a:pt x="3133" y="7158"/>
                  <a:pt x="3111" y="7222"/>
                  <a:pt x="3100" y="7286"/>
                </a:cubicBezTo>
                <a:cubicBezTo>
                  <a:pt x="3079" y="7351"/>
                  <a:pt x="3068" y="7415"/>
                  <a:pt x="3057" y="7437"/>
                </a:cubicBezTo>
                <a:cubicBezTo>
                  <a:pt x="3047" y="7448"/>
                  <a:pt x="3047" y="7480"/>
                  <a:pt x="3047" y="7491"/>
                </a:cubicBezTo>
                <a:cubicBezTo>
                  <a:pt x="3047" y="7512"/>
                  <a:pt x="3036" y="7534"/>
                  <a:pt x="3026" y="7534"/>
                </a:cubicBezTo>
                <a:cubicBezTo>
                  <a:pt x="3004" y="7544"/>
                  <a:pt x="2993" y="7608"/>
                  <a:pt x="2971" y="7705"/>
                </a:cubicBezTo>
                <a:cubicBezTo>
                  <a:pt x="2961" y="7791"/>
                  <a:pt x="2940" y="7898"/>
                  <a:pt x="2918" y="7941"/>
                </a:cubicBezTo>
                <a:cubicBezTo>
                  <a:pt x="2897" y="7994"/>
                  <a:pt x="2875" y="8048"/>
                  <a:pt x="2864" y="8070"/>
                </a:cubicBezTo>
                <a:cubicBezTo>
                  <a:pt x="2864" y="8102"/>
                  <a:pt x="2843" y="8134"/>
                  <a:pt x="2832" y="8156"/>
                </a:cubicBezTo>
                <a:cubicBezTo>
                  <a:pt x="2811" y="8177"/>
                  <a:pt x="2800" y="8209"/>
                  <a:pt x="2800" y="8295"/>
                </a:cubicBezTo>
                <a:cubicBezTo>
                  <a:pt x="2800" y="8349"/>
                  <a:pt x="2800" y="8413"/>
                  <a:pt x="2790" y="8435"/>
                </a:cubicBezTo>
                <a:cubicBezTo>
                  <a:pt x="2768" y="8456"/>
                  <a:pt x="2778" y="8488"/>
                  <a:pt x="2790" y="8552"/>
                </a:cubicBezTo>
                <a:cubicBezTo>
                  <a:pt x="2811" y="8628"/>
                  <a:pt x="2811" y="8649"/>
                  <a:pt x="2800" y="8692"/>
                </a:cubicBezTo>
                <a:cubicBezTo>
                  <a:pt x="2790" y="8735"/>
                  <a:pt x="2778" y="8767"/>
                  <a:pt x="2800" y="8831"/>
                </a:cubicBezTo>
                <a:cubicBezTo>
                  <a:pt x="2821" y="8949"/>
                  <a:pt x="2832" y="9057"/>
                  <a:pt x="2832" y="9143"/>
                </a:cubicBezTo>
                <a:cubicBezTo>
                  <a:pt x="2832" y="9185"/>
                  <a:pt x="2832" y="9228"/>
                  <a:pt x="2843" y="9239"/>
                </a:cubicBezTo>
                <a:cubicBezTo>
                  <a:pt x="2854" y="9250"/>
                  <a:pt x="2864" y="9324"/>
                  <a:pt x="2875" y="9400"/>
                </a:cubicBezTo>
                <a:cubicBezTo>
                  <a:pt x="2886" y="9518"/>
                  <a:pt x="2897" y="9550"/>
                  <a:pt x="2918" y="9593"/>
                </a:cubicBezTo>
                <a:cubicBezTo>
                  <a:pt x="2940" y="9625"/>
                  <a:pt x="2971" y="9700"/>
                  <a:pt x="2993" y="9765"/>
                </a:cubicBezTo>
                <a:cubicBezTo>
                  <a:pt x="3036" y="9893"/>
                  <a:pt x="3122" y="10108"/>
                  <a:pt x="3143" y="10108"/>
                </a:cubicBezTo>
                <a:cubicBezTo>
                  <a:pt x="3154" y="10108"/>
                  <a:pt x="3176" y="10183"/>
                  <a:pt x="3197" y="10247"/>
                </a:cubicBezTo>
                <a:cubicBezTo>
                  <a:pt x="3197" y="10268"/>
                  <a:pt x="3219" y="10290"/>
                  <a:pt x="3240" y="10301"/>
                </a:cubicBezTo>
                <a:cubicBezTo>
                  <a:pt x="3262" y="10311"/>
                  <a:pt x="3272" y="10322"/>
                  <a:pt x="3272" y="10365"/>
                </a:cubicBezTo>
                <a:cubicBezTo>
                  <a:pt x="3272" y="10397"/>
                  <a:pt x="3283" y="10451"/>
                  <a:pt x="3304" y="10483"/>
                </a:cubicBezTo>
                <a:cubicBezTo>
                  <a:pt x="3315" y="10516"/>
                  <a:pt x="3347" y="10590"/>
                  <a:pt x="3369" y="10655"/>
                </a:cubicBezTo>
                <a:cubicBezTo>
                  <a:pt x="3390" y="10719"/>
                  <a:pt x="3422" y="10794"/>
                  <a:pt x="3455" y="10837"/>
                </a:cubicBezTo>
                <a:cubicBezTo>
                  <a:pt x="3540" y="10945"/>
                  <a:pt x="3594" y="11052"/>
                  <a:pt x="3615" y="11234"/>
                </a:cubicBezTo>
                <a:cubicBezTo>
                  <a:pt x="3626" y="11266"/>
                  <a:pt x="3637" y="11309"/>
                  <a:pt x="3658" y="11320"/>
                </a:cubicBezTo>
                <a:cubicBezTo>
                  <a:pt x="3679" y="11341"/>
                  <a:pt x="3701" y="11374"/>
                  <a:pt x="3712" y="11405"/>
                </a:cubicBezTo>
                <a:cubicBezTo>
                  <a:pt x="3722" y="11438"/>
                  <a:pt x="3744" y="11470"/>
                  <a:pt x="3755" y="11481"/>
                </a:cubicBezTo>
                <a:cubicBezTo>
                  <a:pt x="3787" y="11491"/>
                  <a:pt x="3830" y="11545"/>
                  <a:pt x="3894" y="11653"/>
                </a:cubicBezTo>
                <a:cubicBezTo>
                  <a:pt x="3905" y="11663"/>
                  <a:pt x="3927" y="11695"/>
                  <a:pt x="3937" y="11717"/>
                </a:cubicBezTo>
                <a:cubicBezTo>
                  <a:pt x="3948" y="11738"/>
                  <a:pt x="3969" y="11792"/>
                  <a:pt x="3980" y="11824"/>
                </a:cubicBezTo>
                <a:cubicBezTo>
                  <a:pt x="3991" y="11856"/>
                  <a:pt x="4034" y="11931"/>
                  <a:pt x="4077" y="11974"/>
                </a:cubicBezTo>
                <a:cubicBezTo>
                  <a:pt x="4163" y="12082"/>
                  <a:pt x="4216" y="12146"/>
                  <a:pt x="4259" y="12232"/>
                </a:cubicBezTo>
                <a:cubicBezTo>
                  <a:pt x="4280" y="12263"/>
                  <a:pt x="4323" y="12339"/>
                  <a:pt x="4377" y="12382"/>
                </a:cubicBezTo>
                <a:cubicBezTo>
                  <a:pt x="4516" y="12532"/>
                  <a:pt x="4527" y="12554"/>
                  <a:pt x="4559" y="12607"/>
                </a:cubicBezTo>
                <a:cubicBezTo>
                  <a:pt x="4570" y="12628"/>
                  <a:pt x="4602" y="12661"/>
                  <a:pt x="4634" y="12671"/>
                </a:cubicBezTo>
                <a:cubicBezTo>
                  <a:pt x="4709" y="12704"/>
                  <a:pt x="4795" y="12790"/>
                  <a:pt x="4859" y="12907"/>
                </a:cubicBezTo>
                <a:cubicBezTo>
                  <a:pt x="4924" y="13025"/>
                  <a:pt x="5031" y="13164"/>
                  <a:pt x="5138" y="13272"/>
                </a:cubicBezTo>
                <a:cubicBezTo>
                  <a:pt x="5171" y="13304"/>
                  <a:pt x="5214" y="13358"/>
                  <a:pt x="5235" y="13400"/>
                </a:cubicBezTo>
                <a:cubicBezTo>
                  <a:pt x="5257" y="13433"/>
                  <a:pt x="5300" y="13486"/>
                  <a:pt x="5331" y="13519"/>
                </a:cubicBezTo>
                <a:cubicBezTo>
                  <a:pt x="5364" y="13540"/>
                  <a:pt x="5396" y="13583"/>
                  <a:pt x="5407" y="13605"/>
                </a:cubicBezTo>
                <a:cubicBezTo>
                  <a:pt x="5407" y="13626"/>
                  <a:pt x="5439" y="13658"/>
                  <a:pt x="5481" y="13691"/>
                </a:cubicBezTo>
                <a:cubicBezTo>
                  <a:pt x="5524" y="13712"/>
                  <a:pt x="5632" y="13808"/>
                  <a:pt x="5729" y="13905"/>
                </a:cubicBezTo>
                <a:cubicBezTo>
                  <a:pt x="5910" y="14077"/>
                  <a:pt x="5932" y="14098"/>
                  <a:pt x="6082" y="14173"/>
                </a:cubicBezTo>
                <a:cubicBezTo>
                  <a:pt x="6136" y="14194"/>
                  <a:pt x="6211" y="14248"/>
                  <a:pt x="6265" y="14301"/>
                </a:cubicBezTo>
                <a:cubicBezTo>
                  <a:pt x="6318" y="14356"/>
                  <a:pt x="6372" y="14398"/>
                  <a:pt x="6404" y="14409"/>
                </a:cubicBezTo>
                <a:cubicBezTo>
                  <a:pt x="6425" y="14409"/>
                  <a:pt x="6458" y="14430"/>
                  <a:pt x="6479" y="14441"/>
                </a:cubicBezTo>
                <a:cubicBezTo>
                  <a:pt x="6490" y="14452"/>
                  <a:pt x="6522" y="14463"/>
                  <a:pt x="6533" y="14463"/>
                </a:cubicBezTo>
                <a:cubicBezTo>
                  <a:pt x="6554" y="14463"/>
                  <a:pt x="6565" y="14473"/>
                  <a:pt x="6565" y="14484"/>
                </a:cubicBezTo>
                <a:cubicBezTo>
                  <a:pt x="6565" y="14516"/>
                  <a:pt x="6608" y="14537"/>
                  <a:pt x="6694" y="14549"/>
                </a:cubicBezTo>
                <a:cubicBezTo>
                  <a:pt x="6747" y="14559"/>
                  <a:pt x="6790" y="14570"/>
                  <a:pt x="6801" y="14580"/>
                </a:cubicBezTo>
                <a:cubicBezTo>
                  <a:pt x="6801" y="14602"/>
                  <a:pt x="6833" y="14602"/>
                  <a:pt x="6866" y="14602"/>
                </a:cubicBezTo>
                <a:cubicBezTo>
                  <a:pt x="6887" y="14602"/>
                  <a:pt x="6940" y="14623"/>
                  <a:pt x="6973" y="14634"/>
                </a:cubicBezTo>
                <a:cubicBezTo>
                  <a:pt x="7016" y="14656"/>
                  <a:pt x="7059" y="14666"/>
                  <a:pt x="7123" y="14666"/>
                </a:cubicBezTo>
                <a:cubicBezTo>
                  <a:pt x="7176" y="14666"/>
                  <a:pt x="7230" y="14677"/>
                  <a:pt x="7273" y="14699"/>
                </a:cubicBezTo>
                <a:cubicBezTo>
                  <a:pt x="7316" y="14720"/>
                  <a:pt x="7369" y="14742"/>
                  <a:pt x="7402" y="14742"/>
                </a:cubicBezTo>
                <a:cubicBezTo>
                  <a:pt x="7434" y="14742"/>
                  <a:pt x="7455" y="14742"/>
                  <a:pt x="7466" y="14752"/>
                </a:cubicBezTo>
                <a:cubicBezTo>
                  <a:pt x="7466" y="14763"/>
                  <a:pt x="7509" y="14773"/>
                  <a:pt x="7552" y="14773"/>
                </a:cubicBezTo>
                <a:cubicBezTo>
                  <a:pt x="7605" y="14785"/>
                  <a:pt x="7691" y="14795"/>
                  <a:pt x="7755" y="14806"/>
                </a:cubicBezTo>
                <a:cubicBezTo>
                  <a:pt x="7843" y="14819"/>
                  <a:pt x="7905" y="14824"/>
                  <a:pt x="7948" y="14824"/>
                </a:cubicBezTo>
                <a:cubicBezTo>
                  <a:pt x="7979" y="14824"/>
                  <a:pt x="8000" y="14821"/>
                  <a:pt x="8013" y="14816"/>
                </a:cubicBezTo>
                <a:cubicBezTo>
                  <a:pt x="8022" y="14812"/>
                  <a:pt x="8034" y="14810"/>
                  <a:pt x="8049" y="14810"/>
                </a:cubicBezTo>
                <a:cubicBezTo>
                  <a:pt x="8071" y="14810"/>
                  <a:pt x="8099" y="14815"/>
                  <a:pt x="8131" y="14827"/>
                </a:cubicBezTo>
                <a:cubicBezTo>
                  <a:pt x="8169" y="14840"/>
                  <a:pt x="8202" y="14845"/>
                  <a:pt x="8230" y="14845"/>
                </a:cubicBezTo>
                <a:cubicBezTo>
                  <a:pt x="8250" y="14845"/>
                  <a:pt x="8268" y="14842"/>
                  <a:pt x="8281" y="14838"/>
                </a:cubicBezTo>
                <a:cubicBezTo>
                  <a:pt x="8313" y="14838"/>
                  <a:pt x="8496" y="14827"/>
                  <a:pt x="8689" y="14827"/>
                </a:cubicBezTo>
                <a:cubicBezTo>
                  <a:pt x="8761" y="14830"/>
                  <a:pt x="8821" y="14832"/>
                  <a:pt x="8871" y="14832"/>
                </a:cubicBezTo>
                <a:cubicBezTo>
                  <a:pt x="8994" y="14832"/>
                  <a:pt x="9054" y="14824"/>
                  <a:pt x="9054" y="14816"/>
                </a:cubicBezTo>
                <a:cubicBezTo>
                  <a:pt x="9064" y="14806"/>
                  <a:pt x="9085" y="14806"/>
                  <a:pt x="9107" y="14806"/>
                </a:cubicBezTo>
                <a:cubicBezTo>
                  <a:pt x="9128" y="14806"/>
                  <a:pt x="9150" y="14795"/>
                  <a:pt x="9150" y="14785"/>
                </a:cubicBezTo>
                <a:cubicBezTo>
                  <a:pt x="9161" y="14773"/>
                  <a:pt x="9225" y="14763"/>
                  <a:pt x="9311" y="14763"/>
                </a:cubicBezTo>
                <a:cubicBezTo>
                  <a:pt x="9386" y="14752"/>
                  <a:pt x="9461" y="14742"/>
                  <a:pt x="9493" y="14731"/>
                </a:cubicBezTo>
                <a:cubicBezTo>
                  <a:pt x="9514" y="14720"/>
                  <a:pt x="9569" y="14699"/>
                  <a:pt x="9622" y="14677"/>
                </a:cubicBezTo>
                <a:cubicBezTo>
                  <a:pt x="9676" y="14666"/>
                  <a:pt x="9740" y="14645"/>
                  <a:pt x="9750" y="14634"/>
                </a:cubicBezTo>
                <a:cubicBezTo>
                  <a:pt x="9785" y="14613"/>
                  <a:pt x="9846" y="14602"/>
                  <a:pt x="9894" y="14602"/>
                </a:cubicBezTo>
                <a:cubicBezTo>
                  <a:pt x="9921" y="14602"/>
                  <a:pt x="9943" y="14605"/>
                  <a:pt x="9955" y="14613"/>
                </a:cubicBezTo>
                <a:cubicBezTo>
                  <a:pt x="9965" y="14616"/>
                  <a:pt x="9973" y="14619"/>
                  <a:pt x="9982" y="14619"/>
                </a:cubicBezTo>
                <a:cubicBezTo>
                  <a:pt x="10000" y="14619"/>
                  <a:pt x="10019" y="14609"/>
                  <a:pt x="10062" y="14580"/>
                </a:cubicBezTo>
                <a:cubicBezTo>
                  <a:pt x="10094" y="14549"/>
                  <a:pt x="10158" y="14516"/>
                  <a:pt x="10191" y="14506"/>
                </a:cubicBezTo>
                <a:cubicBezTo>
                  <a:pt x="10234" y="14495"/>
                  <a:pt x="10308" y="14473"/>
                  <a:pt x="10362" y="14452"/>
                </a:cubicBezTo>
                <a:cubicBezTo>
                  <a:pt x="10415" y="14430"/>
                  <a:pt x="10491" y="14409"/>
                  <a:pt x="10534" y="14409"/>
                </a:cubicBezTo>
                <a:cubicBezTo>
                  <a:pt x="10566" y="14409"/>
                  <a:pt x="10641" y="14398"/>
                  <a:pt x="10673" y="14387"/>
                </a:cubicBezTo>
                <a:cubicBezTo>
                  <a:pt x="10706" y="14377"/>
                  <a:pt x="10759" y="14366"/>
                  <a:pt x="10780" y="14366"/>
                </a:cubicBezTo>
                <a:cubicBezTo>
                  <a:pt x="10802" y="14366"/>
                  <a:pt x="10856" y="14344"/>
                  <a:pt x="10887" y="14323"/>
                </a:cubicBezTo>
                <a:cubicBezTo>
                  <a:pt x="10920" y="14301"/>
                  <a:pt x="10973" y="14280"/>
                  <a:pt x="11027" y="14270"/>
                </a:cubicBezTo>
                <a:cubicBezTo>
                  <a:pt x="11070" y="14259"/>
                  <a:pt x="11113" y="14237"/>
                  <a:pt x="11135" y="14216"/>
                </a:cubicBezTo>
                <a:cubicBezTo>
                  <a:pt x="11166" y="14194"/>
                  <a:pt x="11242" y="14173"/>
                  <a:pt x="11413" y="14130"/>
                </a:cubicBezTo>
                <a:cubicBezTo>
                  <a:pt x="11478" y="14120"/>
                  <a:pt x="11531" y="14098"/>
                  <a:pt x="11542" y="14087"/>
                </a:cubicBezTo>
                <a:cubicBezTo>
                  <a:pt x="11552" y="14077"/>
                  <a:pt x="11574" y="14077"/>
                  <a:pt x="11595" y="14077"/>
                </a:cubicBezTo>
                <a:cubicBezTo>
                  <a:pt x="11617" y="14077"/>
                  <a:pt x="11638" y="14055"/>
                  <a:pt x="11649" y="14044"/>
                </a:cubicBezTo>
                <a:cubicBezTo>
                  <a:pt x="11660" y="14034"/>
                  <a:pt x="11681" y="14023"/>
                  <a:pt x="11703" y="14012"/>
                </a:cubicBezTo>
                <a:lnTo>
                  <a:pt x="11810" y="13958"/>
                </a:lnTo>
                <a:cubicBezTo>
                  <a:pt x="11843" y="13926"/>
                  <a:pt x="11874" y="13905"/>
                  <a:pt x="11885" y="13905"/>
                </a:cubicBezTo>
                <a:cubicBezTo>
                  <a:pt x="11896" y="13905"/>
                  <a:pt x="11917" y="13884"/>
                  <a:pt x="11950" y="13862"/>
                </a:cubicBezTo>
                <a:cubicBezTo>
                  <a:pt x="11971" y="13830"/>
                  <a:pt x="12036" y="13787"/>
                  <a:pt x="12078" y="13755"/>
                </a:cubicBezTo>
                <a:cubicBezTo>
                  <a:pt x="12121" y="13733"/>
                  <a:pt x="12175" y="13701"/>
                  <a:pt x="12186" y="13691"/>
                </a:cubicBezTo>
                <a:cubicBezTo>
                  <a:pt x="12196" y="13679"/>
                  <a:pt x="12218" y="13669"/>
                  <a:pt x="12229" y="13669"/>
                </a:cubicBezTo>
                <a:cubicBezTo>
                  <a:pt x="12239" y="13669"/>
                  <a:pt x="12282" y="13636"/>
                  <a:pt x="12336" y="13594"/>
                </a:cubicBezTo>
                <a:cubicBezTo>
                  <a:pt x="12379" y="13551"/>
                  <a:pt x="12432" y="13519"/>
                  <a:pt x="12443" y="13519"/>
                </a:cubicBezTo>
                <a:cubicBezTo>
                  <a:pt x="12453" y="13519"/>
                  <a:pt x="12486" y="13497"/>
                  <a:pt x="12508" y="13476"/>
                </a:cubicBezTo>
                <a:cubicBezTo>
                  <a:pt x="12572" y="13422"/>
                  <a:pt x="12604" y="13400"/>
                  <a:pt x="12711" y="13336"/>
                </a:cubicBezTo>
                <a:cubicBezTo>
                  <a:pt x="12744" y="13304"/>
                  <a:pt x="12786" y="13283"/>
                  <a:pt x="12797" y="13261"/>
                </a:cubicBezTo>
                <a:cubicBezTo>
                  <a:pt x="12808" y="13250"/>
                  <a:pt x="12829" y="13240"/>
                  <a:pt x="12851" y="13240"/>
                </a:cubicBezTo>
                <a:cubicBezTo>
                  <a:pt x="12883" y="13229"/>
                  <a:pt x="13054" y="13057"/>
                  <a:pt x="13130" y="12961"/>
                </a:cubicBezTo>
                <a:cubicBezTo>
                  <a:pt x="13151" y="12929"/>
                  <a:pt x="13183" y="12897"/>
                  <a:pt x="13215" y="12875"/>
                </a:cubicBezTo>
                <a:cubicBezTo>
                  <a:pt x="13247" y="12854"/>
                  <a:pt x="13280" y="12821"/>
                  <a:pt x="13290" y="12800"/>
                </a:cubicBezTo>
                <a:cubicBezTo>
                  <a:pt x="13301" y="12778"/>
                  <a:pt x="13333" y="12747"/>
                  <a:pt x="13354" y="12714"/>
                </a:cubicBezTo>
                <a:cubicBezTo>
                  <a:pt x="13397" y="12671"/>
                  <a:pt x="13483" y="12532"/>
                  <a:pt x="13483" y="12499"/>
                </a:cubicBezTo>
                <a:cubicBezTo>
                  <a:pt x="13483" y="12489"/>
                  <a:pt x="13505" y="12457"/>
                  <a:pt x="13537" y="12425"/>
                </a:cubicBezTo>
                <a:cubicBezTo>
                  <a:pt x="13559" y="12403"/>
                  <a:pt x="13612" y="12318"/>
                  <a:pt x="13645" y="12253"/>
                </a:cubicBezTo>
                <a:cubicBezTo>
                  <a:pt x="13676" y="12189"/>
                  <a:pt x="13709" y="12113"/>
                  <a:pt x="13730" y="12092"/>
                </a:cubicBezTo>
                <a:cubicBezTo>
                  <a:pt x="13773" y="12039"/>
                  <a:pt x="13805" y="11953"/>
                  <a:pt x="13805" y="11910"/>
                </a:cubicBezTo>
                <a:cubicBezTo>
                  <a:pt x="13805" y="11899"/>
                  <a:pt x="13826" y="11856"/>
                  <a:pt x="13859" y="11813"/>
                </a:cubicBezTo>
                <a:cubicBezTo>
                  <a:pt x="13977" y="11674"/>
                  <a:pt x="13998" y="11631"/>
                  <a:pt x="14041" y="11524"/>
                </a:cubicBezTo>
                <a:cubicBezTo>
                  <a:pt x="14052" y="11448"/>
                  <a:pt x="14084" y="11395"/>
                  <a:pt x="14095" y="11384"/>
                </a:cubicBezTo>
                <a:cubicBezTo>
                  <a:pt x="14105" y="11384"/>
                  <a:pt x="14116" y="11362"/>
                  <a:pt x="14116" y="11341"/>
                </a:cubicBezTo>
                <a:cubicBezTo>
                  <a:pt x="14116" y="11331"/>
                  <a:pt x="14127" y="11309"/>
                  <a:pt x="14148" y="11288"/>
                </a:cubicBezTo>
                <a:cubicBezTo>
                  <a:pt x="14181" y="11255"/>
                  <a:pt x="14298" y="11062"/>
                  <a:pt x="14320" y="11009"/>
                </a:cubicBezTo>
                <a:cubicBezTo>
                  <a:pt x="14320" y="10976"/>
                  <a:pt x="14352" y="10923"/>
                  <a:pt x="14384" y="10869"/>
                </a:cubicBezTo>
                <a:cubicBezTo>
                  <a:pt x="14417" y="10816"/>
                  <a:pt x="14438" y="10773"/>
                  <a:pt x="14427" y="10762"/>
                </a:cubicBezTo>
                <a:cubicBezTo>
                  <a:pt x="14427" y="10752"/>
                  <a:pt x="14438" y="10730"/>
                  <a:pt x="14449" y="10709"/>
                </a:cubicBezTo>
                <a:cubicBezTo>
                  <a:pt x="14470" y="10666"/>
                  <a:pt x="14470" y="10655"/>
                  <a:pt x="14460" y="10590"/>
                </a:cubicBezTo>
                <a:cubicBezTo>
                  <a:pt x="14449" y="10537"/>
                  <a:pt x="14449" y="10504"/>
                  <a:pt x="14460" y="10451"/>
                </a:cubicBezTo>
                <a:cubicBezTo>
                  <a:pt x="14481" y="10408"/>
                  <a:pt x="14491" y="10311"/>
                  <a:pt x="14491" y="10225"/>
                </a:cubicBezTo>
                <a:cubicBezTo>
                  <a:pt x="14503" y="10140"/>
                  <a:pt x="14513" y="10065"/>
                  <a:pt x="14524" y="10054"/>
                </a:cubicBezTo>
                <a:cubicBezTo>
                  <a:pt x="14534" y="10032"/>
                  <a:pt x="14534" y="10011"/>
                  <a:pt x="14524" y="9968"/>
                </a:cubicBezTo>
                <a:cubicBezTo>
                  <a:pt x="14513" y="9925"/>
                  <a:pt x="14503" y="9851"/>
                  <a:pt x="14513" y="9754"/>
                </a:cubicBezTo>
                <a:cubicBezTo>
                  <a:pt x="14524" y="9636"/>
                  <a:pt x="14513" y="9615"/>
                  <a:pt x="14503" y="9603"/>
                </a:cubicBezTo>
                <a:cubicBezTo>
                  <a:pt x="14470" y="9593"/>
                  <a:pt x="14470" y="9539"/>
                  <a:pt x="14503" y="9475"/>
                </a:cubicBezTo>
                <a:cubicBezTo>
                  <a:pt x="14513" y="9443"/>
                  <a:pt x="14513" y="9410"/>
                  <a:pt x="14503" y="9271"/>
                </a:cubicBezTo>
                <a:cubicBezTo>
                  <a:pt x="14491" y="9185"/>
                  <a:pt x="14491" y="9089"/>
                  <a:pt x="14503" y="9067"/>
                </a:cubicBezTo>
                <a:cubicBezTo>
                  <a:pt x="14503" y="9046"/>
                  <a:pt x="14491" y="8981"/>
                  <a:pt x="14481" y="8938"/>
                </a:cubicBezTo>
                <a:cubicBezTo>
                  <a:pt x="14460" y="8885"/>
                  <a:pt x="14460" y="8821"/>
                  <a:pt x="14460" y="8778"/>
                </a:cubicBezTo>
                <a:cubicBezTo>
                  <a:pt x="14470" y="8745"/>
                  <a:pt x="14460" y="8681"/>
                  <a:pt x="14460" y="8617"/>
                </a:cubicBezTo>
                <a:cubicBezTo>
                  <a:pt x="14449" y="8563"/>
                  <a:pt x="14438" y="8402"/>
                  <a:pt x="14438" y="8273"/>
                </a:cubicBezTo>
                <a:cubicBezTo>
                  <a:pt x="14427" y="8048"/>
                  <a:pt x="14427" y="8016"/>
                  <a:pt x="14395" y="7963"/>
                </a:cubicBezTo>
                <a:cubicBezTo>
                  <a:pt x="14363" y="7920"/>
                  <a:pt x="14363" y="7898"/>
                  <a:pt x="14374" y="7877"/>
                </a:cubicBezTo>
                <a:cubicBezTo>
                  <a:pt x="14395" y="7866"/>
                  <a:pt x="14384" y="7844"/>
                  <a:pt x="14363" y="7813"/>
                </a:cubicBezTo>
                <a:cubicBezTo>
                  <a:pt x="14352" y="7780"/>
                  <a:pt x="14341" y="7737"/>
                  <a:pt x="14341" y="7716"/>
                </a:cubicBezTo>
                <a:cubicBezTo>
                  <a:pt x="14341" y="7651"/>
                  <a:pt x="14320" y="7501"/>
                  <a:pt x="14298" y="7448"/>
                </a:cubicBezTo>
                <a:cubicBezTo>
                  <a:pt x="14288" y="7415"/>
                  <a:pt x="14277" y="7362"/>
                  <a:pt x="14277" y="7329"/>
                </a:cubicBezTo>
                <a:cubicBezTo>
                  <a:pt x="14277" y="7286"/>
                  <a:pt x="14267" y="7222"/>
                  <a:pt x="14234" y="7179"/>
                </a:cubicBezTo>
                <a:cubicBezTo>
                  <a:pt x="14213" y="7126"/>
                  <a:pt x="14202" y="7093"/>
                  <a:pt x="14213" y="7072"/>
                </a:cubicBezTo>
                <a:cubicBezTo>
                  <a:pt x="14224" y="7029"/>
                  <a:pt x="14181" y="6847"/>
                  <a:pt x="14148" y="6815"/>
                </a:cubicBezTo>
                <a:cubicBezTo>
                  <a:pt x="14148" y="6804"/>
                  <a:pt x="14138" y="6761"/>
                  <a:pt x="14138" y="6729"/>
                </a:cubicBezTo>
                <a:cubicBezTo>
                  <a:pt x="14138" y="6697"/>
                  <a:pt x="14127" y="6654"/>
                  <a:pt x="14116" y="6643"/>
                </a:cubicBezTo>
                <a:cubicBezTo>
                  <a:pt x="14105" y="6633"/>
                  <a:pt x="14095" y="6579"/>
                  <a:pt x="14095" y="6547"/>
                </a:cubicBezTo>
                <a:cubicBezTo>
                  <a:pt x="14084" y="6504"/>
                  <a:pt x="14052" y="6407"/>
                  <a:pt x="14020" y="6332"/>
                </a:cubicBezTo>
                <a:cubicBezTo>
                  <a:pt x="13977" y="6246"/>
                  <a:pt x="13955" y="6150"/>
                  <a:pt x="13955" y="6118"/>
                </a:cubicBezTo>
                <a:cubicBezTo>
                  <a:pt x="13955" y="6085"/>
                  <a:pt x="13945" y="6042"/>
                  <a:pt x="13923" y="6021"/>
                </a:cubicBezTo>
                <a:cubicBezTo>
                  <a:pt x="13902" y="5989"/>
                  <a:pt x="13880" y="5935"/>
                  <a:pt x="13869" y="5860"/>
                </a:cubicBezTo>
                <a:cubicBezTo>
                  <a:pt x="13859" y="5796"/>
                  <a:pt x="13838" y="5699"/>
                  <a:pt x="13805" y="5635"/>
                </a:cubicBezTo>
                <a:cubicBezTo>
                  <a:pt x="13784" y="5581"/>
                  <a:pt x="13762" y="5527"/>
                  <a:pt x="13762" y="5517"/>
                </a:cubicBezTo>
                <a:cubicBezTo>
                  <a:pt x="13762" y="5506"/>
                  <a:pt x="13719" y="5453"/>
                  <a:pt x="13687" y="5377"/>
                </a:cubicBezTo>
                <a:cubicBezTo>
                  <a:pt x="13633" y="5313"/>
                  <a:pt x="13580" y="5217"/>
                  <a:pt x="13559" y="5184"/>
                </a:cubicBezTo>
                <a:cubicBezTo>
                  <a:pt x="13537" y="5141"/>
                  <a:pt x="13505" y="5098"/>
                  <a:pt x="13483" y="5088"/>
                </a:cubicBezTo>
                <a:cubicBezTo>
                  <a:pt x="13451" y="5077"/>
                  <a:pt x="13387" y="4981"/>
                  <a:pt x="13387" y="4948"/>
                </a:cubicBezTo>
                <a:cubicBezTo>
                  <a:pt x="13387" y="4938"/>
                  <a:pt x="13333" y="4884"/>
                  <a:pt x="13280" y="4819"/>
                </a:cubicBezTo>
                <a:cubicBezTo>
                  <a:pt x="13226" y="4766"/>
                  <a:pt x="13173" y="4712"/>
                  <a:pt x="13173" y="4702"/>
                </a:cubicBezTo>
                <a:cubicBezTo>
                  <a:pt x="13173" y="4691"/>
                  <a:pt x="13140" y="4648"/>
                  <a:pt x="13087" y="4605"/>
                </a:cubicBezTo>
                <a:cubicBezTo>
                  <a:pt x="12979" y="4498"/>
                  <a:pt x="12947" y="4455"/>
                  <a:pt x="12947" y="4423"/>
                </a:cubicBezTo>
                <a:cubicBezTo>
                  <a:pt x="12947" y="4412"/>
                  <a:pt x="12925" y="4390"/>
                  <a:pt x="12894" y="4359"/>
                </a:cubicBezTo>
                <a:cubicBezTo>
                  <a:pt x="12872" y="4337"/>
                  <a:pt x="12818" y="4273"/>
                  <a:pt x="12786" y="4230"/>
                </a:cubicBezTo>
                <a:cubicBezTo>
                  <a:pt x="12744" y="4187"/>
                  <a:pt x="12658" y="4090"/>
                  <a:pt x="12593" y="4015"/>
                </a:cubicBezTo>
                <a:cubicBezTo>
                  <a:pt x="12529" y="3951"/>
                  <a:pt x="12453" y="3865"/>
                  <a:pt x="12443" y="3833"/>
                </a:cubicBezTo>
                <a:cubicBezTo>
                  <a:pt x="12422" y="3801"/>
                  <a:pt x="12400" y="3779"/>
                  <a:pt x="12368" y="3779"/>
                </a:cubicBezTo>
                <a:cubicBezTo>
                  <a:pt x="12346" y="3779"/>
                  <a:pt x="12325" y="3768"/>
                  <a:pt x="12314" y="3747"/>
                </a:cubicBezTo>
                <a:cubicBezTo>
                  <a:pt x="12303" y="3737"/>
                  <a:pt x="12250" y="3694"/>
                  <a:pt x="12207" y="3661"/>
                </a:cubicBezTo>
                <a:cubicBezTo>
                  <a:pt x="12153" y="3640"/>
                  <a:pt x="12121" y="3608"/>
                  <a:pt x="12121" y="3597"/>
                </a:cubicBezTo>
                <a:cubicBezTo>
                  <a:pt x="12121" y="3597"/>
                  <a:pt x="12089" y="3575"/>
                  <a:pt x="12057" y="3543"/>
                </a:cubicBezTo>
                <a:cubicBezTo>
                  <a:pt x="12014" y="3522"/>
                  <a:pt x="11993" y="3501"/>
                  <a:pt x="11993" y="3479"/>
                </a:cubicBezTo>
                <a:cubicBezTo>
                  <a:pt x="11993" y="3458"/>
                  <a:pt x="11821" y="3329"/>
                  <a:pt x="11778" y="3329"/>
                </a:cubicBezTo>
                <a:cubicBezTo>
                  <a:pt x="11746" y="3329"/>
                  <a:pt x="11681" y="3286"/>
                  <a:pt x="11681" y="3253"/>
                </a:cubicBezTo>
                <a:cubicBezTo>
                  <a:pt x="11681" y="3222"/>
                  <a:pt x="11445" y="3103"/>
                  <a:pt x="11359" y="3093"/>
                </a:cubicBezTo>
                <a:cubicBezTo>
                  <a:pt x="11328" y="3093"/>
                  <a:pt x="11306" y="3072"/>
                  <a:pt x="11295" y="3050"/>
                </a:cubicBezTo>
                <a:cubicBezTo>
                  <a:pt x="11285" y="3029"/>
                  <a:pt x="11263" y="3017"/>
                  <a:pt x="11242" y="3017"/>
                </a:cubicBezTo>
                <a:cubicBezTo>
                  <a:pt x="11220" y="3017"/>
                  <a:pt x="11188" y="3007"/>
                  <a:pt x="11177" y="2996"/>
                </a:cubicBezTo>
                <a:cubicBezTo>
                  <a:pt x="11166" y="2986"/>
                  <a:pt x="11102" y="2975"/>
                  <a:pt x="10952" y="2964"/>
                </a:cubicBezTo>
                <a:cubicBezTo>
                  <a:pt x="10877" y="2964"/>
                  <a:pt x="10877" y="2964"/>
                  <a:pt x="10856" y="2910"/>
                </a:cubicBezTo>
                <a:cubicBezTo>
                  <a:pt x="10845" y="2889"/>
                  <a:pt x="10823" y="2878"/>
                  <a:pt x="10748" y="2878"/>
                </a:cubicBezTo>
                <a:cubicBezTo>
                  <a:pt x="10706" y="2878"/>
                  <a:pt x="10620" y="2878"/>
                  <a:pt x="10555" y="2867"/>
                </a:cubicBezTo>
                <a:cubicBezTo>
                  <a:pt x="10537" y="2864"/>
                  <a:pt x="10517" y="2863"/>
                  <a:pt x="10497" y="2863"/>
                </a:cubicBezTo>
                <a:cubicBezTo>
                  <a:pt x="10447" y="2863"/>
                  <a:pt x="10394" y="2871"/>
                  <a:pt x="10341" y="2878"/>
                </a:cubicBezTo>
                <a:cubicBezTo>
                  <a:pt x="10287" y="2900"/>
                  <a:pt x="10180" y="2900"/>
                  <a:pt x="10115" y="2900"/>
                </a:cubicBezTo>
                <a:cubicBezTo>
                  <a:pt x="9955" y="2900"/>
                  <a:pt x="9740" y="2921"/>
                  <a:pt x="9708" y="2953"/>
                </a:cubicBezTo>
                <a:cubicBezTo>
                  <a:pt x="9697" y="2964"/>
                  <a:pt x="9676" y="2964"/>
                  <a:pt x="9665" y="2964"/>
                </a:cubicBezTo>
                <a:cubicBezTo>
                  <a:pt x="9662" y="2961"/>
                  <a:pt x="9658" y="2960"/>
                  <a:pt x="9653" y="2960"/>
                </a:cubicBezTo>
                <a:cubicBezTo>
                  <a:pt x="9641" y="2960"/>
                  <a:pt x="9623" y="2967"/>
                  <a:pt x="9600" y="2975"/>
                </a:cubicBezTo>
                <a:cubicBezTo>
                  <a:pt x="9557" y="2996"/>
                  <a:pt x="9504" y="3007"/>
                  <a:pt x="9300" y="3007"/>
                </a:cubicBezTo>
                <a:cubicBezTo>
                  <a:pt x="9247" y="3007"/>
                  <a:pt x="9150" y="3017"/>
                  <a:pt x="9075" y="3029"/>
                </a:cubicBezTo>
                <a:cubicBezTo>
                  <a:pt x="8978" y="3050"/>
                  <a:pt x="8871" y="3050"/>
                  <a:pt x="8775" y="3050"/>
                </a:cubicBezTo>
                <a:cubicBezTo>
                  <a:pt x="8668" y="3050"/>
                  <a:pt x="8592" y="3060"/>
                  <a:pt x="8539" y="3072"/>
                </a:cubicBezTo>
                <a:cubicBezTo>
                  <a:pt x="8507" y="3084"/>
                  <a:pt x="8484" y="3089"/>
                  <a:pt x="8454" y="3089"/>
                </a:cubicBezTo>
                <a:cubicBezTo>
                  <a:pt x="8433" y="3089"/>
                  <a:pt x="8409" y="3086"/>
                  <a:pt x="8378" y="3082"/>
                </a:cubicBezTo>
                <a:cubicBezTo>
                  <a:pt x="8339" y="3072"/>
                  <a:pt x="8316" y="3067"/>
                  <a:pt x="8299" y="3067"/>
                </a:cubicBezTo>
                <a:cubicBezTo>
                  <a:pt x="8278" y="3067"/>
                  <a:pt x="8267" y="3075"/>
                  <a:pt x="8249" y="3093"/>
                </a:cubicBezTo>
                <a:cubicBezTo>
                  <a:pt x="8233" y="3109"/>
                  <a:pt x="8225" y="3117"/>
                  <a:pt x="8210" y="3117"/>
                </a:cubicBezTo>
                <a:cubicBezTo>
                  <a:pt x="8196" y="3117"/>
                  <a:pt x="8174" y="3109"/>
                  <a:pt x="8131" y="3093"/>
                </a:cubicBezTo>
                <a:cubicBezTo>
                  <a:pt x="8087" y="3080"/>
                  <a:pt x="8061" y="3075"/>
                  <a:pt x="8043" y="3075"/>
                </a:cubicBezTo>
                <a:cubicBezTo>
                  <a:pt x="8030" y="3075"/>
                  <a:pt x="8022" y="3078"/>
                  <a:pt x="8013" y="3082"/>
                </a:cubicBezTo>
                <a:cubicBezTo>
                  <a:pt x="7991" y="3103"/>
                  <a:pt x="7938" y="3103"/>
                  <a:pt x="7798" y="3103"/>
                </a:cubicBezTo>
                <a:cubicBezTo>
                  <a:pt x="7562" y="3103"/>
                  <a:pt x="7295" y="3093"/>
                  <a:pt x="7047" y="3072"/>
                </a:cubicBezTo>
                <a:cubicBezTo>
                  <a:pt x="6985" y="3067"/>
                  <a:pt x="6937" y="3064"/>
                  <a:pt x="6894" y="3064"/>
                </a:cubicBezTo>
                <a:cubicBezTo>
                  <a:pt x="6836" y="3064"/>
                  <a:pt x="6788" y="3069"/>
                  <a:pt x="6726" y="3082"/>
                </a:cubicBezTo>
                <a:cubicBezTo>
                  <a:pt x="6680" y="3090"/>
                  <a:pt x="6649" y="3094"/>
                  <a:pt x="6624" y="3094"/>
                </a:cubicBezTo>
                <a:cubicBezTo>
                  <a:pt x="6583" y="3094"/>
                  <a:pt x="6557" y="3085"/>
                  <a:pt x="6511" y="3072"/>
                </a:cubicBezTo>
                <a:cubicBezTo>
                  <a:pt x="6458" y="3061"/>
                  <a:pt x="6420" y="3055"/>
                  <a:pt x="6392" y="3055"/>
                </a:cubicBezTo>
                <a:cubicBezTo>
                  <a:pt x="6364" y="3055"/>
                  <a:pt x="6345" y="3061"/>
                  <a:pt x="6329" y="3072"/>
                </a:cubicBezTo>
                <a:cubicBezTo>
                  <a:pt x="6318" y="3093"/>
                  <a:pt x="6254" y="3103"/>
                  <a:pt x="6168" y="3114"/>
                </a:cubicBezTo>
                <a:cubicBezTo>
                  <a:pt x="6082" y="3114"/>
                  <a:pt x="5996" y="3125"/>
                  <a:pt x="5965" y="3146"/>
                </a:cubicBezTo>
                <a:cubicBezTo>
                  <a:pt x="5942" y="3151"/>
                  <a:pt x="5927" y="3154"/>
                  <a:pt x="5916" y="3154"/>
                </a:cubicBezTo>
                <a:cubicBezTo>
                  <a:pt x="5900" y="3154"/>
                  <a:pt x="5891" y="3148"/>
                  <a:pt x="5879" y="3136"/>
                </a:cubicBezTo>
                <a:cubicBezTo>
                  <a:pt x="5868" y="3130"/>
                  <a:pt x="5857" y="3127"/>
                  <a:pt x="5847" y="3127"/>
                </a:cubicBezTo>
                <a:cubicBezTo>
                  <a:pt x="5836" y="3127"/>
                  <a:pt x="5825" y="3130"/>
                  <a:pt x="5814" y="3136"/>
                </a:cubicBezTo>
                <a:cubicBezTo>
                  <a:pt x="5806" y="3140"/>
                  <a:pt x="5797" y="3143"/>
                  <a:pt x="5788" y="3143"/>
                </a:cubicBezTo>
                <a:cubicBezTo>
                  <a:pt x="5775" y="3143"/>
                  <a:pt x="5763" y="3137"/>
                  <a:pt x="5750" y="3125"/>
                </a:cubicBezTo>
                <a:cubicBezTo>
                  <a:pt x="5734" y="3109"/>
                  <a:pt x="5726" y="3101"/>
                  <a:pt x="5715" y="3101"/>
                </a:cubicBezTo>
                <a:cubicBezTo>
                  <a:pt x="5704" y="3101"/>
                  <a:pt x="5691" y="3109"/>
                  <a:pt x="5664" y="3125"/>
                </a:cubicBezTo>
                <a:cubicBezTo>
                  <a:pt x="5632" y="3136"/>
                  <a:pt x="5578" y="3146"/>
                  <a:pt x="5546" y="3146"/>
                </a:cubicBezTo>
                <a:cubicBezTo>
                  <a:pt x="5514" y="3146"/>
                  <a:pt x="5471" y="3157"/>
                  <a:pt x="5439" y="3179"/>
                </a:cubicBezTo>
                <a:cubicBezTo>
                  <a:pt x="5407" y="3189"/>
                  <a:pt x="5364" y="3211"/>
                  <a:pt x="5321" y="3211"/>
                </a:cubicBezTo>
                <a:cubicBezTo>
                  <a:pt x="5235" y="3232"/>
                  <a:pt x="5042" y="3296"/>
                  <a:pt x="5021" y="3329"/>
                </a:cubicBezTo>
                <a:cubicBezTo>
                  <a:pt x="5009" y="3339"/>
                  <a:pt x="4988" y="3339"/>
                  <a:pt x="4978" y="3339"/>
                </a:cubicBezTo>
                <a:cubicBezTo>
                  <a:pt x="4967" y="3339"/>
                  <a:pt x="4913" y="3361"/>
                  <a:pt x="4859" y="3393"/>
                </a:cubicBezTo>
                <a:cubicBezTo>
                  <a:pt x="4795" y="3415"/>
                  <a:pt x="4742" y="3436"/>
                  <a:pt x="4731" y="3436"/>
                </a:cubicBezTo>
                <a:cubicBezTo>
                  <a:pt x="4727" y="3434"/>
                  <a:pt x="4722" y="3433"/>
                  <a:pt x="4718" y="3433"/>
                </a:cubicBezTo>
                <a:cubicBezTo>
                  <a:pt x="4698" y="3433"/>
                  <a:pt x="4671" y="3452"/>
                  <a:pt x="4645" y="3479"/>
                </a:cubicBezTo>
                <a:cubicBezTo>
                  <a:pt x="4602" y="3501"/>
                  <a:pt x="4559" y="3532"/>
                  <a:pt x="4538" y="3532"/>
                </a:cubicBezTo>
                <a:cubicBezTo>
                  <a:pt x="4516" y="3543"/>
                  <a:pt x="4452" y="3586"/>
                  <a:pt x="4409" y="3629"/>
                </a:cubicBezTo>
                <a:cubicBezTo>
                  <a:pt x="4248" y="3790"/>
                  <a:pt x="4205" y="3833"/>
                  <a:pt x="4163" y="3844"/>
                </a:cubicBezTo>
                <a:cubicBezTo>
                  <a:pt x="4141" y="3854"/>
                  <a:pt x="4087" y="3897"/>
                  <a:pt x="4034" y="3951"/>
                </a:cubicBezTo>
                <a:cubicBezTo>
                  <a:pt x="3991" y="3994"/>
                  <a:pt x="3948" y="4026"/>
                  <a:pt x="3937" y="4026"/>
                </a:cubicBezTo>
                <a:cubicBezTo>
                  <a:pt x="3927" y="4026"/>
                  <a:pt x="3862" y="4069"/>
                  <a:pt x="3808" y="4123"/>
                </a:cubicBezTo>
                <a:cubicBezTo>
                  <a:pt x="3744" y="4176"/>
                  <a:pt x="3669" y="4240"/>
                  <a:pt x="3626" y="4262"/>
                </a:cubicBezTo>
                <a:cubicBezTo>
                  <a:pt x="3583" y="4283"/>
                  <a:pt x="3540" y="4316"/>
                  <a:pt x="3529" y="4326"/>
                </a:cubicBezTo>
                <a:cubicBezTo>
                  <a:pt x="3519" y="4348"/>
                  <a:pt x="3476" y="4369"/>
                  <a:pt x="3443" y="4390"/>
                </a:cubicBezTo>
                <a:cubicBezTo>
                  <a:pt x="3412" y="4402"/>
                  <a:pt x="3369" y="4433"/>
                  <a:pt x="3358" y="4455"/>
                </a:cubicBezTo>
                <a:cubicBezTo>
                  <a:pt x="3336" y="4487"/>
                  <a:pt x="3262" y="4573"/>
                  <a:pt x="3176" y="4648"/>
                </a:cubicBezTo>
                <a:cubicBezTo>
                  <a:pt x="3090" y="4734"/>
                  <a:pt x="3026" y="4809"/>
                  <a:pt x="3026" y="4819"/>
                </a:cubicBezTo>
                <a:cubicBezTo>
                  <a:pt x="3026" y="4831"/>
                  <a:pt x="3014" y="4841"/>
                  <a:pt x="3004" y="4852"/>
                </a:cubicBezTo>
                <a:cubicBezTo>
                  <a:pt x="2993" y="4862"/>
                  <a:pt x="2971" y="4895"/>
                  <a:pt x="2961" y="4938"/>
                </a:cubicBezTo>
                <a:cubicBezTo>
                  <a:pt x="2950" y="4970"/>
                  <a:pt x="2940" y="5002"/>
                  <a:pt x="2918" y="5002"/>
                </a:cubicBezTo>
                <a:cubicBezTo>
                  <a:pt x="2897" y="5013"/>
                  <a:pt x="2778" y="5238"/>
                  <a:pt x="2778" y="5281"/>
                </a:cubicBezTo>
                <a:cubicBezTo>
                  <a:pt x="2778" y="5303"/>
                  <a:pt x="2757" y="5367"/>
                  <a:pt x="2725" y="5410"/>
                </a:cubicBezTo>
                <a:cubicBezTo>
                  <a:pt x="2661" y="5527"/>
                  <a:pt x="2628" y="5603"/>
                  <a:pt x="2639" y="5678"/>
                </a:cubicBezTo>
                <a:cubicBezTo>
                  <a:pt x="2650" y="5699"/>
                  <a:pt x="2650" y="5732"/>
                  <a:pt x="2639" y="5732"/>
                </a:cubicBezTo>
                <a:cubicBezTo>
                  <a:pt x="2628" y="5742"/>
                  <a:pt x="2554" y="5946"/>
                  <a:pt x="2532" y="6021"/>
                </a:cubicBezTo>
                <a:cubicBezTo>
                  <a:pt x="2532" y="6042"/>
                  <a:pt x="2511" y="6075"/>
                  <a:pt x="2489" y="6075"/>
                </a:cubicBezTo>
                <a:cubicBezTo>
                  <a:pt x="2468" y="6085"/>
                  <a:pt x="2457" y="6107"/>
                  <a:pt x="2446" y="6161"/>
                </a:cubicBezTo>
                <a:cubicBezTo>
                  <a:pt x="2446" y="6204"/>
                  <a:pt x="2425" y="6257"/>
                  <a:pt x="2382" y="6300"/>
                </a:cubicBezTo>
                <a:cubicBezTo>
                  <a:pt x="2328" y="6364"/>
                  <a:pt x="2328" y="6364"/>
                  <a:pt x="2349" y="6428"/>
                </a:cubicBezTo>
                <a:cubicBezTo>
                  <a:pt x="2371" y="6504"/>
                  <a:pt x="2339" y="6590"/>
                  <a:pt x="2264" y="6707"/>
                </a:cubicBezTo>
                <a:cubicBezTo>
                  <a:pt x="2232" y="6750"/>
                  <a:pt x="2210" y="6793"/>
                  <a:pt x="2210" y="6815"/>
                </a:cubicBezTo>
                <a:cubicBezTo>
                  <a:pt x="2210" y="6836"/>
                  <a:pt x="2210" y="6869"/>
                  <a:pt x="2199" y="6879"/>
                </a:cubicBezTo>
                <a:cubicBezTo>
                  <a:pt x="2146" y="6922"/>
                  <a:pt x="2070" y="7105"/>
                  <a:pt x="2070" y="7158"/>
                </a:cubicBezTo>
                <a:cubicBezTo>
                  <a:pt x="2070" y="7222"/>
                  <a:pt x="2028" y="7286"/>
                  <a:pt x="1985" y="7286"/>
                </a:cubicBezTo>
                <a:cubicBezTo>
                  <a:pt x="1953" y="7286"/>
                  <a:pt x="1953" y="7286"/>
                  <a:pt x="1910" y="7512"/>
                </a:cubicBezTo>
                <a:cubicBezTo>
                  <a:pt x="1889" y="7598"/>
                  <a:pt x="1856" y="7684"/>
                  <a:pt x="1846" y="7694"/>
                </a:cubicBezTo>
                <a:cubicBezTo>
                  <a:pt x="1824" y="7716"/>
                  <a:pt x="1824" y="7748"/>
                  <a:pt x="1834" y="7813"/>
                </a:cubicBezTo>
                <a:cubicBezTo>
                  <a:pt x="1846" y="7887"/>
                  <a:pt x="1834" y="7898"/>
                  <a:pt x="1803" y="7920"/>
                </a:cubicBezTo>
                <a:cubicBezTo>
                  <a:pt x="1770" y="7941"/>
                  <a:pt x="1770" y="7952"/>
                  <a:pt x="1792" y="8006"/>
                </a:cubicBezTo>
                <a:cubicBezTo>
                  <a:pt x="1803" y="8059"/>
                  <a:pt x="1803" y="8080"/>
                  <a:pt x="1781" y="8134"/>
                </a:cubicBezTo>
                <a:cubicBezTo>
                  <a:pt x="1770" y="8166"/>
                  <a:pt x="1760" y="8209"/>
                  <a:pt x="1770" y="8242"/>
                </a:cubicBezTo>
                <a:cubicBezTo>
                  <a:pt x="1781" y="8316"/>
                  <a:pt x="1781" y="8638"/>
                  <a:pt x="1760" y="8681"/>
                </a:cubicBezTo>
                <a:cubicBezTo>
                  <a:pt x="1749" y="8724"/>
                  <a:pt x="1781" y="8928"/>
                  <a:pt x="1813" y="8992"/>
                </a:cubicBezTo>
                <a:cubicBezTo>
                  <a:pt x="1824" y="9014"/>
                  <a:pt x="1824" y="9046"/>
                  <a:pt x="1813" y="9067"/>
                </a:cubicBezTo>
                <a:cubicBezTo>
                  <a:pt x="1813" y="9089"/>
                  <a:pt x="1813" y="9121"/>
                  <a:pt x="1824" y="9143"/>
                </a:cubicBezTo>
                <a:cubicBezTo>
                  <a:pt x="1834" y="9153"/>
                  <a:pt x="1846" y="9217"/>
                  <a:pt x="1846" y="9282"/>
                </a:cubicBezTo>
                <a:cubicBezTo>
                  <a:pt x="1846" y="9336"/>
                  <a:pt x="1856" y="9400"/>
                  <a:pt x="1867" y="9421"/>
                </a:cubicBezTo>
                <a:cubicBezTo>
                  <a:pt x="1910" y="9529"/>
                  <a:pt x="1996" y="9754"/>
                  <a:pt x="1996" y="9765"/>
                </a:cubicBezTo>
                <a:cubicBezTo>
                  <a:pt x="2006" y="9775"/>
                  <a:pt x="2006" y="9818"/>
                  <a:pt x="2017" y="9872"/>
                </a:cubicBezTo>
                <a:cubicBezTo>
                  <a:pt x="2017" y="9925"/>
                  <a:pt x="2017" y="9979"/>
                  <a:pt x="2039" y="9990"/>
                </a:cubicBezTo>
                <a:cubicBezTo>
                  <a:pt x="2060" y="10011"/>
                  <a:pt x="2060" y="10075"/>
                  <a:pt x="2039" y="10086"/>
                </a:cubicBezTo>
                <a:cubicBezTo>
                  <a:pt x="2017" y="10097"/>
                  <a:pt x="2028" y="10151"/>
                  <a:pt x="2070" y="10215"/>
                </a:cubicBezTo>
                <a:cubicBezTo>
                  <a:pt x="2092" y="10247"/>
                  <a:pt x="2125" y="10322"/>
                  <a:pt x="2135" y="10365"/>
                </a:cubicBezTo>
                <a:cubicBezTo>
                  <a:pt x="2156" y="10483"/>
                  <a:pt x="2178" y="10516"/>
                  <a:pt x="2210" y="10516"/>
                </a:cubicBezTo>
                <a:cubicBezTo>
                  <a:pt x="2221" y="10516"/>
                  <a:pt x="2232" y="10537"/>
                  <a:pt x="2232" y="10569"/>
                </a:cubicBezTo>
                <a:cubicBezTo>
                  <a:pt x="2232" y="10666"/>
                  <a:pt x="2275" y="10848"/>
                  <a:pt x="2318" y="10933"/>
                </a:cubicBezTo>
                <a:cubicBezTo>
                  <a:pt x="2339" y="10976"/>
                  <a:pt x="2361" y="11030"/>
                  <a:pt x="2361" y="11052"/>
                </a:cubicBezTo>
                <a:cubicBezTo>
                  <a:pt x="2361" y="11062"/>
                  <a:pt x="2371" y="11095"/>
                  <a:pt x="2382" y="11105"/>
                </a:cubicBezTo>
                <a:cubicBezTo>
                  <a:pt x="2392" y="11116"/>
                  <a:pt x="2414" y="11148"/>
                  <a:pt x="2414" y="11169"/>
                </a:cubicBezTo>
                <a:cubicBezTo>
                  <a:pt x="2425" y="11191"/>
                  <a:pt x="2446" y="11234"/>
                  <a:pt x="2478" y="11277"/>
                </a:cubicBezTo>
                <a:cubicBezTo>
                  <a:pt x="2500" y="11309"/>
                  <a:pt x="2521" y="11352"/>
                  <a:pt x="2521" y="11374"/>
                </a:cubicBezTo>
                <a:cubicBezTo>
                  <a:pt x="2521" y="11395"/>
                  <a:pt x="2564" y="11459"/>
                  <a:pt x="2618" y="11524"/>
                </a:cubicBezTo>
                <a:cubicBezTo>
                  <a:pt x="2671" y="11588"/>
                  <a:pt x="2735" y="11663"/>
                  <a:pt x="2757" y="11706"/>
                </a:cubicBezTo>
                <a:cubicBezTo>
                  <a:pt x="2821" y="11792"/>
                  <a:pt x="2854" y="11824"/>
                  <a:pt x="2950" y="11899"/>
                </a:cubicBezTo>
                <a:cubicBezTo>
                  <a:pt x="2993" y="11931"/>
                  <a:pt x="3026" y="11974"/>
                  <a:pt x="3026" y="11996"/>
                </a:cubicBezTo>
                <a:cubicBezTo>
                  <a:pt x="3026" y="12006"/>
                  <a:pt x="3036" y="12028"/>
                  <a:pt x="3047" y="12039"/>
                </a:cubicBezTo>
                <a:cubicBezTo>
                  <a:pt x="3068" y="12049"/>
                  <a:pt x="3079" y="12070"/>
                  <a:pt x="3079" y="12082"/>
                </a:cubicBezTo>
                <a:cubicBezTo>
                  <a:pt x="3079" y="12113"/>
                  <a:pt x="3133" y="12199"/>
                  <a:pt x="3219" y="12296"/>
                </a:cubicBezTo>
                <a:cubicBezTo>
                  <a:pt x="3262" y="12349"/>
                  <a:pt x="3283" y="12382"/>
                  <a:pt x="3283" y="12392"/>
                </a:cubicBezTo>
                <a:cubicBezTo>
                  <a:pt x="3283" y="12403"/>
                  <a:pt x="3315" y="12435"/>
                  <a:pt x="3358" y="12468"/>
                </a:cubicBezTo>
                <a:cubicBezTo>
                  <a:pt x="3401" y="12511"/>
                  <a:pt x="3455" y="12575"/>
                  <a:pt x="3486" y="12650"/>
                </a:cubicBezTo>
                <a:cubicBezTo>
                  <a:pt x="3529" y="12735"/>
                  <a:pt x="3562" y="12778"/>
                  <a:pt x="3594" y="12778"/>
                </a:cubicBezTo>
                <a:cubicBezTo>
                  <a:pt x="3615" y="12790"/>
                  <a:pt x="3626" y="12800"/>
                  <a:pt x="3626" y="12811"/>
                </a:cubicBezTo>
                <a:cubicBezTo>
                  <a:pt x="3626" y="12821"/>
                  <a:pt x="3648" y="12843"/>
                  <a:pt x="3669" y="12864"/>
                </a:cubicBezTo>
                <a:cubicBezTo>
                  <a:pt x="3691" y="12897"/>
                  <a:pt x="3701" y="12918"/>
                  <a:pt x="3701" y="12940"/>
                </a:cubicBezTo>
                <a:cubicBezTo>
                  <a:pt x="3691" y="12971"/>
                  <a:pt x="3701" y="12993"/>
                  <a:pt x="3755" y="13025"/>
                </a:cubicBezTo>
                <a:cubicBezTo>
                  <a:pt x="3787" y="13047"/>
                  <a:pt x="3819" y="13079"/>
                  <a:pt x="3819" y="13090"/>
                </a:cubicBezTo>
                <a:cubicBezTo>
                  <a:pt x="3819" y="13100"/>
                  <a:pt x="3872" y="13154"/>
                  <a:pt x="3927" y="13207"/>
                </a:cubicBezTo>
                <a:cubicBezTo>
                  <a:pt x="3980" y="13261"/>
                  <a:pt x="4044" y="13347"/>
                  <a:pt x="4066" y="13379"/>
                </a:cubicBezTo>
                <a:cubicBezTo>
                  <a:pt x="4077" y="13422"/>
                  <a:pt x="4120" y="13465"/>
                  <a:pt x="4141" y="13476"/>
                </a:cubicBezTo>
                <a:cubicBezTo>
                  <a:pt x="4163" y="13497"/>
                  <a:pt x="4184" y="13519"/>
                  <a:pt x="4184" y="13540"/>
                </a:cubicBezTo>
                <a:cubicBezTo>
                  <a:pt x="4184" y="13572"/>
                  <a:pt x="4216" y="13615"/>
                  <a:pt x="4280" y="13691"/>
                </a:cubicBezTo>
                <a:cubicBezTo>
                  <a:pt x="4387" y="13787"/>
                  <a:pt x="4441" y="13872"/>
                  <a:pt x="4463" y="13958"/>
                </a:cubicBezTo>
                <a:cubicBezTo>
                  <a:pt x="4463" y="13980"/>
                  <a:pt x="4495" y="14023"/>
                  <a:pt x="4538" y="14055"/>
                </a:cubicBezTo>
                <a:cubicBezTo>
                  <a:pt x="4570" y="14087"/>
                  <a:pt x="4602" y="14120"/>
                  <a:pt x="4602" y="14130"/>
                </a:cubicBezTo>
                <a:cubicBezTo>
                  <a:pt x="4602" y="14141"/>
                  <a:pt x="4623" y="14173"/>
                  <a:pt x="4656" y="14205"/>
                </a:cubicBezTo>
                <a:cubicBezTo>
                  <a:pt x="4677" y="14227"/>
                  <a:pt x="4709" y="14270"/>
                  <a:pt x="4709" y="14280"/>
                </a:cubicBezTo>
                <a:cubicBezTo>
                  <a:pt x="4709" y="14313"/>
                  <a:pt x="4731" y="14334"/>
                  <a:pt x="4785" y="14366"/>
                </a:cubicBezTo>
                <a:cubicBezTo>
                  <a:pt x="4828" y="14387"/>
                  <a:pt x="4870" y="14430"/>
                  <a:pt x="4892" y="14473"/>
                </a:cubicBezTo>
                <a:cubicBezTo>
                  <a:pt x="4902" y="14506"/>
                  <a:pt x="4935" y="14537"/>
                  <a:pt x="4956" y="14537"/>
                </a:cubicBezTo>
                <a:cubicBezTo>
                  <a:pt x="4978" y="14537"/>
                  <a:pt x="5009" y="14570"/>
                  <a:pt x="5031" y="14602"/>
                </a:cubicBezTo>
                <a:cubicBezTo>
                  <a:pt x="5052" y="14623"/>
                  <a:pt x="5106" y="14666"/>
                  <a:pt x="5149" y="14688"/>
                </a:cubicBezTo>
                <a:cubicBezTo>
                  <a:pt x="5192" y="14709"/>
                  <a:pt x="5278" y="14763"/>
                  <a:pt x="5342" y="14816"/>
                </a:cubicBezTo>
                <a:cubicBezTo>
                  <a:pt x="5460" y="14924"/>
                  <a:pt x="5557" y="14988"/>
                  <a:pt x="5632" y="15021"/>
                </a:cubicBezTo>
                <a:cubicBezTo>
                  <a:pt x="5653" y="15021"/>
                  <a:pt x="5686" y="15042"/>
                  <a:pt x="5686" y="15042"/>
                </a:cubicBezTo>
                <a:cubicBezTo>
                  <a:pt x="5696" y="15052"/>
                  <a:pt x="5814" y="15106"/>
                  <a:pt x="5889" y="15138"/>
                </a:cubicBezTo>
                <a:cubicBezTo>
                  <a:pt x="5922" y="15149"/>
                  <a:pt x="5953" y="15181"/>
                  <a:pt x="5965" y="15214"/>
                </a:cubicBezTo>
                <a:cubicBezTo>
                  <a:pt x="5986" y="15257"/>
                  <a:pt x="5996" y="15267"/>
                  <a:pt x="6061" y="15278"/>
                </a:cubicBezTo>
                <a:cubicBezTo>
                  <a:pt x="6104" y="15278"/>
                  <a:pt x="6136" y="15299"/>
                  <a:pt x="6146" y="15310"/>
                </a:cubicBezTo>
                <a:cubicBezTo>
                  <a:pt x="6158" y="15310"/>
                  <a:pt x="6189" y="15321"/>
                  <a:pt x="6222" y="15321"/>
                </a:cubicBezTo>
                <a:cubicBezTo>
                  <a:pt x="6243" y="15321"/>
                  <a:pt x="6297" y="15342"/>
                  <a:pt x="6329" y="15364"/>
                </a:cubicBezTo>
                <a:cubicBezTo>
                  <a:pt x="6361" y="15385"/>
                  <a:pt x="6404" y="15407"/>
                  <a:pt x="6436" y="15407"/>
                </a:cubicBezTo>
                <a:cubicBezTo>
                  <a:pt x="6458" y="15407"/>
                  <a:pt x="6501" y="15417"/>
                  <a:pt x="6522" y="15428"/>
                </a:cubicBezTo>
                <a:cubicBezTo>
                  <a:pt x="6541" y="15441"/>
                  <a:pt x="6559" y="15446"/>
                  <a:pt x="6580" y="15446"/>
                </a:cubicBezTo>
                <a:cubicBezTo>
                  <a:pt x="6595" y="15446"/>
                  <a:pt x="6612" y="15443"/>
                  <a:pt x="6630" y="15438"/>
                </a:cubicBezTo>
                <a:cubicBezTo>
                  <a:pt x="6672" y="15438"/>
                  <a:pt x="6704" y="15438"/>
                  <a:pt x="6737" y="15460"/>
                </a:cubicBezTo>
                <a:cubicBezTo>
                  <a:pt x="6762" y="15473"/>
                  <a:pt x="6780" y="15478"/>
                  <a:pt x="6797" y="15478"/>
                </a:cubicBezTo>
                <a:cubicBezTo>
                  <a:pt x="6809" y="15478"/>
                  <a:pt x="6820" y="15475"/>
                  <a:pt x="6833" y="15471"/>
                </a:cubicBezTo>
                <a:cubicBezTo>
                  <a:pt x="6849" y="15460"/>
                  <a:pt x="6863" y="15455"/>
                  <a:pt x="6878" y="15455"/>
                </a:cubicBezTo>
                <a:cubicBezTo>
                  <a:pt x="6892" y="15455"/>
                  <a:pt x="6908" y="15460"/>
                  <a:pt x="6930" y="15471"/>
                </a:cubicBezTo>
                <a:cubicBezTo>
                  <a:pt x="6953" y="15487"/>
                  <a:pt x="6982" y="15497"/>
                  <a:pt x="7005" y="15497"/>
                </a:cubicBezTo>
                <a:cubicBezTo>
                  <a:pt x="7013" y="15497"/>
                  <a:pt x="7020" y="15495"/>
                  <a:pt x="7026" y="15493"/>
                </a:cubicBezTo>
                <a:lnTo>
                  <a:pt x="7069" y="15493"/>
                </a:lnTo>
                <a:cubicBezTo>
                  <a:pt x="7069" y="15503"/>
                  <a:pt x="7123" y="15514"/>
                  <a:pt x="7187" y="15524"/>
                </a:cubicBezTo>
                <a:cubicBezTo>
                  <a:pt x="7241" y="15524"/>
                  <a:pt x="7316" y="15535"/>
                  <a:pt x="7337" y="15557"/>
                </a:cubicBezTo>
                <a:cubicBezTo>
                  <a:pt x="7350" y="15561"/>
                  <a:pt x="7364" y="15564"/>
                  <a:pt x="7380" y="15564"/>
                </a:cubicBezTo>
                <a:cubicBezTo>
                  <a:pt x="7405" y="15564"/>
                  <a:pt x="7437" y="15558"/>
                  <a:pt x="7488" y="15546"/>
                </a:cubicBezTo>
                <a:cubicBezTo>
                  <a:pt x="7523" y="15542"/>
                  <a:pt x="7548" y="15540"/>
                  <a:pt x="7569" y="15540"/>
                </a:cubicBezTo>
                <a:cubicBezTo>
                  <a:pt x="7608" y="15540"/>
                  <a:pt x="7636" y="15547"/>
                  <a:pt x="7691" y="15567"/>
                </a:cubicBezTo>
                <a:cubicBezTo>
                  <a:pt x="7745" y="15578"/>
                  <a:pt x="7809" y="15600"/>
                  <a:pt x="7831" y="15600"/>
                </a:cubicBezTo>
                <a:cubicBezTo>
                  <a:pt x="7852" y="15600"/>
                  <a:pt x="7917" y="15610"/>
                  <a:pt x="7960" y="15621"/>
                </a:cubicBezTo>
                <a:cubicBezTo>
                  <a:pt x="7986" y="15626"/>
                  <a:pt x="8010" y="15629"/>
                  <a:pt x="8030" y="15629"/>
                </a:cubicBezTo>
                <a:cubicBezTo>
                  <a:pt x="8050" y="15629"/>
                  <a:pt x="8066" y="15626"/>
                  <a:pt x="8077" y="15621"/>
                </a:cubicBezTo>
                <a:cubicBezTo>
                  <a:pt x="8088" y="15616"/>
                  <a:pt x="8112" y="15613"/>
                  <a:pt x="8146" y="15613"/>
                </a:cubicBezTo>
                <a:cubicBezTo>
                  <a:pt x="8179" y="15613"/>
                  <a:pt x="8222" y="15616"/>
                  <a:pt x="8270" y="15621"/>
                </a:cubicBezTo>
                <a:cubicBezTo>
                  <a:pt x="8305" y="15624"/>
                  <a:pt x="8333" y="15625"/>
                  <a:pt x="8357" y="15625"/>
                </a:cubicBezTo>
                <a:cubicBezTo>
                  <a:pt x="8415" y="15625"/>
                  <a:pt x="8450" y="15618"/>
                  <a:pt x="8496" y="15610"/>
                </a:cubicBezTo>
                <a:cubicBezTo>
                  <a:pt x="8535" y="15594"/>
                  <a:pt x="8574" y="15585"/>
                  <a:pt x="8610" y="15585"/>
                </a:cubicBezTo>
                <a:cubicBezTo>
                  <a:pt x="8622" y="15585"/>
                  <a:pt x="8635" y="15586"/>
                  <a:pt x="8646" y="15589"/>
                </a:cubicBezTo>
                <a:cubicBezTo>
                  <a:pt x="8660" y="15592"/>
                  <a:pt x="8673" y="15593"/>
                  <a:pt x="8685" y="15593"/>
                </a:cubicBezTo>
                <a:cubicBezTo>
                  <a:pt x="8718" y="15593"/>
                  <a:pt x="8746" y="15583"/>
                  <a:pt x="8785" y="15567"/>
                </a:cubicBezTo>
                <a:cubicBezTo>
                  <a:pt x="8808" y="15560"/>
                  <a:pt x="8831" y="15552"/>
                  <a:pt x="8849" y="15552"/>
                </a:cubicBezTo>
                <a:cubicBezTo>
                  <a:pt x="8857" y="15552"/>
                  <a:pt x="8865" y="15554"/>
                  <a:pt x="8871" y="15557"/>
                </a:cubicBezTo>
                <a:cubicBezTo>
                  <a:pt x="8882" y="15557"/>
                  <a:pt x="8925" y="15557"/>
                  <a:pt x="8978" y="15535"/>
                </a:cubicBezTo>
                <a:cubicBezTo>
                  <a:pt x="9021" y="15524"/>
                  <a:pt x="9097" y="15514"/>
                  <a:pt x="9128" y="15514"/>
                </a:cubicBezTo>
                <a:lnTo>
                  <a:pt x="9321" y="15514"/>
                </a:lnTo>
                <a:cubicBezTo>
                  <a:pt x="9333" y="15514"/>
                  <a:pt x="9386" y="15514"/>
                  <a:pt x="9429" y="15503"/>
                </a:cubicBezTo>
                <a:cubicBezTo>
                  <a:pt x="9460" y="15490"/>
                  <a:pt x="9484" y="15485"/>
                  <a:pt x="9507" y="15485"/>
                </a:cubicBezTo>
                <a:cubicBezTo>
                  <a:pt x="9523" y="15485"/>
                  <a:pt x="9539" y="15488"/>
                  <a:pt x="9557" y="15493"/>
                </a:cubicBezTo>
                <a:cubicBezTo>
                  <a:pt x="9570" y="15501"/>
                  <a:pt x="9582" y="15504"/>
                  <a:pt x="9597" y="15504"/>
                </a:cubicBezTo>
                <a:cubicBezTo>
                  <a:pt x="9622" y="15504"/>
                  <a:pt x="9654" y="15495"/>
                  <a:pt x="9708" y="15481"/>
                </a:cubicBezTo>
                <a:cubicBezTo>
                  <a:pt x="9772" y="15460"/>
                  <a:pt x="9847" y="15438"/>
                  <a:pt x="9869" y="15428"/>
                </a:cubicBezTo>
                <a:cubicBezTo>
                  <a:pt x="9891" y="15420"/>
                  <a:pt x="9920" y="15413"/>
                  <a:pt x="9942" y="15413"/>
                </a:cubicBezTo>
                <a:cubicBezTo>
                  <a:pt x="9951" y="15413"/>
                  <a:pt x="9959" y="15414"/>
                  <a:pt x="9965" y="15417"/>
                </a:cubicBezTo>
                <a:cubicBezTo>
                  <a:pt x="9986" y="15417"/>
                  <a:pt x="10029" y="15407"/>
                  <a:pt x="10051" y="15396"/>
                </a:cubicBezTo>
                <a:cubicBezTo>
                  <a:pt x="10083" y="15374"/>
                  <a:pt x="10115" y="15374"/>
                  <a:pt x="10126" y="15374"/>
                </a:cubicBezTo>
                <a:cubicBezTo>
                  <a:pt x="10133" y="15377"/>
                  <a:pt x="10140" y="15379"/>
                  <a:pt x="10147" y="15379"/>
                </a:cubicBezTo>
                <a:cubicBezTo>
                  <a:pt x="10166" y="15379"/>
                  <a:pt x="10186" y="15371"/>
                  <a:pt x="10201" y="15364"/>
                </a:cubicBezTo>
                <a:cubicBezTo>
                  <a:pt x="10265" y="15353"/>
                  <a:pt x="10384" y="15331"/>
                  <a:pt x="10544" y="15310"/>
                </a:cubicBezTo>
                <a:cubicBezTo>
                  <a:pt x="10587" y="15299"/>
                  <a:pt x="10663" y="15288"/>
                  <a:pt x="10694" y="15278"/>
                </a:cubicBezTo>
                <a:cubicBezTo>
                  <a:pt x="10737" y="15267"/>
                  <a:pt x="10791" y="15257"/>
                  <a:pt x="10823" y="15257"/>
                </a:cubicBezTo>
                <a:cubicBezTo>
                  <a:pt x="10856" y="15257"/>
                  <a:pt x="10909" y="15235"/>
                  <a:pt x="10942" y="15214"/>
                </a:cubicBezTo>
                <a:cubicBezTo>
                  <a:pt x="10979" y="15189"/>
                  <a:pt x="11002" y="15178"/>
                  <a:pt x="11021" y="15178"/>
                </a:cubicBezTo>
                <a:cubicBezTo>
                  <a:pt x="11035" y="15178"/>
                  <a:pt x="11046" y="15183"/>
                  <a:pt x="11059" y="15192"/>
                </a:cubicBezTo>
                <a:cubicBezTo>
                  <a:pt x="11065" y="15195"/>
                  <a:pt x="11071" y="15196"/>
                  <a:pt x="11079" y="15196"/>
                </a:cubicBezTo>
                <a:cubicBezTo>
                  <a:pt x="11099" y="15196"/>
                  <a:pt x="11127" y="15186"/>
                  <a:pt x="11166" y="15171"/>
                </a:cubicBezTo>
                <a:cubicBezTo>
                  <a:pt x="11206" y="15155"/>
                  <a:pt x="11245" y="15145"/>
                  <a:pt x="11280" y="15145"/>
                </a:cubicBezTo>
                <a:cubicBezTo>
                  <a:pt x="11293" y="15145"/>
                  <a:pt x="11305" y="15146"/>
                  <a:pt x="11316" y="15149"/>
                </a:cubicBezTo>
                <a:cubicBezTo>
                  <a:pt x="11328" y="15151"/>
                  <a:pt x="11340" y="15152"/>
                  <a:pt x="11351" y="15152"/>
                </a:cubicBezTo>
                <a:cubicBezTo>
                  <a:pt x="11412" y="15152"/>
                  <a:pt x="11467" y="15128"/>
                  <a:pt x="11521" y="15074"/>
                </a:cubicBezTo>
                <a:cubicBezTo>
                  <a:pt x="11574" y="15031"/>
                  <a:pt x="11660" y="15009"/>
                  <a:pt x="11810" y="14988"/>
                </a:cubicBezTo>
                <a:lnTo>
                  <a:pt x="11896" y="14967"/>
                </a:lnTo>
                <a:cubicBezTo>
                  <a:pt x="11907" y="14956"/>
                  <a:pt x="11928" y="14945"/>
                  <a:pt x="11960" y="14945"/>
                </a:cubicBezTo>
                <a:cubicBezTo>
                  <a:pt x="12046" y="14945"/>
                  <a:pt x="12175" y="14913"/>
                  <a:pt x="12218" y="14870"/>
                </a:cubicBezTo>
                <a:cubicBezTo>
                  <a:pt x="12239" y="14849"/>
                  <a:pt x="12272" y="14838"/>
                  <a:pt x="12293" y="14838"/>
                </a:cubicBezTo>
                <a:cubicBezTo>
                  <a:pt x="12314" y="14838"/>
                  <a:pt x="12357" y="14816"/>
                  <a:pt x="12400" y="14795"/>
                </a:cubicBezTo>
                <a:cubicBezTo>
                  <a:pt x="12443" y="14773"/>
                  <a:pt x="12475" y="14773"/>
                  <a:pt x="12508" y="14773"/>
                </a:cubicBezTo>
                <a:cubicBezTo>
                  <a:pt x="12513" y="14776"/>
                  <a:pt x="12520" y="14778"/>
                  <a:pt x="12528" y="14778"/>
                </a:cubicBezTo>
                <a:cubicBezTo>
                  <a:pt x="12551" y="14778"/>
                  <a:pt x="12585" y="14765"/>
                  <a:pt x="12625" y="14742"/>
                </a:cubicBezTo>
                <a:cubicBezTo>
                  <a:pt x="12668" y="14709"/>
                  <a:pt x="12711" y="14688"/>
                  <a:pt x="12722" y="14688"/>
                </a:cubicBezTo>
                <a:cubicBezTo>
                  <a:pt x="12722" y="14688"/>
                  <a:pt x="12744" y="14677"/>
                  <a:pt x="12765" y="14656"/>
                </a:cubicBezTo>
                <a:cubicBezTo>
                  <a:pt x="12775" y="14634"/>
                  <a:pt x="12797" y="14623"/>
                  <a:pt x="12818" y="14623"/>
                </a:cubicBezTo>
                <a:cubicBezTo>
                  <a:pt x="12829" y="14623"/>
                  <a:pt x="12851" y="14602"/>
                  <a:pt x="12872" y="14592"/>
                </a:cubicBezTo>
                <a:cubicBezTo>
                  <a:pt x="12898" y="14574"/>
                  <a:pt x="12925" y="14556"/>
                  <a:pt x="12946" y="14556"/>
                </a:cubicBezTo>
                <a:cubicBezTo>
                  <a:pt x="12950" y="14556"/>
                  <a:pt x="12954" y="14557"/>
                  <a:pt x="12958" y="14559"/>
                </a:cubicBezTo>
                <a:cubicBezTo>
                  <a:pt x="13001" y="14559"/>
                  <a:pt x="13033" y="14549"/>
                  <a:pt x="13076" y="14506"/>
                </a:cubicBezTo>
                <a:cubicBezTo>
                  <a:pt x="13108" y="14473"/>
                  <a:pt x="13140" y="14441"/>
                  <a:pt x="13151" y="14441"/>
                </a:cubicBezTo>
                <a:cubicBezTo>
                  <a:pt x="13183" y="14441"/>
                  <a:pt x="13548" y="14151"/>
                  <a:pt x="13548" y="14120"/>
                </a:cubicBezTo>
                <a:cubicBezTo>
                  <a:pt x="13548" y="14108"/>
                  <a:pt x="13580" y="14055"/>
                  <a:pt x="13633" y="14012"/>
                </a:cubicBezTo>
                <a:lnTo>
                  <a:pt x="13730" y="13915"/>
                </a:lnTo>
                <a:cubicBezTo>
                  <a:pt x="13741" y="13905"/>
                  <a:pt x="13784" y="13830"/>
                  <a:pt x="13826" y="13744"/>
                </a:cubicBezTo>
                <a:cubicBezTo>
                  <a:pt x="13869" y="13648"/>
                  <a:pt x="13923" y="13562"/>
                  <a:pt x="13934" y="13540"/>
                </a:cubicBezTo>
                <a:cubicBezTo>
                  <a:pt x="13945" y="13508"/>
                  <a:pt x="13988" y="13443"/>
                  <a:pt x="14020" y="13390"/>
                </a:cubicBezTo>
                <a:cubicBezTo>
                  <a:pt x="14052" y="13326"/>
                  <a:pt x="14105" y="13261"/>
                  <a:pt x="14127" y="13250"/>
                </a:cubicBezTo>
                <a:cubicBezTo>
                  <a:pt x="14148" y="13219"/>
                  <a:pt x="14159" y="13197"/>
                  <a:pt x="14159" y="13176"/>
                </a:cubicBezTo>
                <a:cubicBezTo>
                  <a:pt x="14159" y="13164"/>
                  <a:pt x="14170" y="13133"/>
                  <a:pt x="14191" y="13111"/>
                </a:cubicBezTo>
                <a:cubicBezTo>
                  <a:pt x="14213" y="13100"/>
                  <a:pt x="14234" y="13068"/>
                  <a:pt x="14234" y="13068"/>
                </a:cubicBezTo>
                <a:cubicBezTo>
                  <a:pt x="14234" y="13057"/>
                  <a:pt x="14267" y="12993"/>
                  <a:pt x="14310" y="12940"/>
                </a:cubicBezTo>
                <a:cubicBezTo>
                  <a:pt x="14352" y="12875"/>
                  <a:pt x="14384" y="12821"/>
                  <a:pt x="14384" y="12811"/>
                </a:cubicBezTo>
                <a:cubicBezTo>
                  <a:pt x="14384" y="12790"/>
                  <a:pt x="14427" y="12735"/>
                  <a:pt x="14470" y="12693"/>
                </a:cubicBezTo>
                <a:cubicBezTo>
                  <a:pt x="14513" y="12639"/>
                  <a:pt x="14567" y="12575"/>
                  <a:pt x="14577" y="12554"/>
                </a:cubicBezTo>
                <a:cubicBezTo>
                  <a:pt x="14599" y="12521"/>
                  <a:pt x="14631" y="12478"/>
                  <a:pt x="14653" y="12457"/>
                </a:cubicBezTo>
                <a:cubicBezTo>
                  <a:pt x="14674" y="12425"/>
                  <a:pt x="14696" y="12382"/>
                  <a:pt x="14696" y="12371"/>
                </a:cubicBezTo>
                <a:cubicBezTo>
                  <a:pt x="14696" y="12349"/>
                  <a:pt x="14727" y="12318"/>
                  <a:pt x="14760" y="12296"/>
                </a:cubicBezTo>
                <a:cubicBezTo>
                  <a:pt x="14792" y="12275"/>
                  <a:pt x="14835" y="12221"/>
                  <a:pt x="14846" y="12167"/>
                </a:cubicBezTo>
                <a:cubicBezTo>
                  <a:pt x="14867" y="12124"/>
                  <a:pt x="14889" y="12092"/>
                  <a:pt x="14910" y="12092"/>
                </a:cubicBezTo>
                <a:cubicBezTo>
                  <a:pt x="14921" y="12092"/>
                  <a:pt x="14932" y="12070"/>
                  <a:pt x="14942" y="12049"/>
                </a:cubicBezTo>
                <a:cubicBezTo>
                  <a:pt x="14953" y="12039"/>
                  <a:pt x="14985" y="11996"/>
                  <a:pt x="15017" y="11974"/>
                </a:cubicBezTo>
                <a:cubicBezTo>
                  <a:pt x="15060" y="11931"/>
                  <a:pt x="15071" y="11899"/>
                  <a:pt x="15082" y="11856"/>
                </a:cubicBezTo>
                <a:cubicBezTo>
                  <a:pt x="15082" y="11824"/>
                  <a:pt x="15103" y="11749"/>
                  <a:pt x="15125" y="11695"/>
                </a:cubicBezTo>
                <a:cubicBezTo>
                  <a:pt x="15156" y="11641"/>
                  <a:pt x="15168" y="11577"/>
                  <a:pt x="15168" y="11545"/>
                </a:cubicBezTo>
                <a:cubicBezTo>
                  <a:pt x="15168" y="11513"/>
                  <a:pt x="15189" y="11481"/>
                  <a:pt x="15211" y="11459"/>
                </a:cubicBezTo>
                <a:cubicBezTo>
                  <a:pt x="15232" y="11438"/>
                  <a:pt x="15242" y="11417"/>
                  <a:pt x="15232" y="11374"/>
                </a:cubicBezTo>
                <a:cubicBezTo>
                  <a:pt x="15221" y="11331"/>
                  <a:pt x="15199" y="11223"/>
                  <a:pt x="15199" y="11181"/>
                </a:cubicBezTo>
                <a:cubicBezTo>
                  <a:pt x="15199" y="11181"/>
                  <a:pt x="15199" y="11159"/>
                  <a:pt x="15211" y="11148"/>
                </a:cubicBezTo>
                <a:cubicBezTo>
                  <a:pt x="15242" y="11062"/>
                  <a:pt x="15253" y="10837"/>
                  <a:pt x="15221" y="10794"/>
                </a:cubicBezTo>
                <a:cubicBezTo>
                  <a:pt x="15199" y="10773"/>
                  <a:pt x="15178" y="10601"/>
                  <a:pt x="15199" y="10601"/>
                </a:cubicBezTo>
                <a:cubicBezTo>
                  <a:pt x="15221" y="10601"/>
                  <a:pt x="15232" y="10473"/>
                  <a:pt x="15242" y="10311"/>
                </a:cubicBezTo>
                <a:cubicBezTo>
                  <a:pt x="15242" y="10258"/>
                  <a:pt x="15242" y="9958"/>
                  <a:pt x="15232" y="9775"/>
                </a:cubicBezTo>
                <a:lnTo>
                  <a:pt x="15232" y="9507"/>
                </a:lnTo>
                <a:cubicBezTo>
                  <a:pt x="15242" y="9014"/>
                  <a:pt x="15221" y="8381"/>
                  <a:pt x="15199" y="8327"/>
                </a:cubicBezTo>
                <a:cubicBezTo>
                  <a:pt x="15189" y="8306"/>
                  <a:pt x="15189" y="8263"/>
                  <a:pt x="15199" y="8230"/>
                </a:cubicBezTo>
                <a:cubicBezTo>
                  <a:pt x="15221" y="8177"/>
                  <a:pt x="15211" y="8145"/>
                  <a:pt x="15189" y="8037"/>
                </a:cubicBezTo>
                <a:cubicBezTo>
                  <a:pt x="15156" y="7930"/>
                  <a:pt x="15156" y="7898"/>
                  <a:pt x="15168" y="7770"/>
                </a:cubicBezTo>
                <a:cubicBezTo>
                  <a:pt x="15189" y="7598"/>
                  <a:pt x="15178" y="7437"/>
                  <a:pt x="15146" y="7222"/>
                </a:cubicBezTo>
                <a:cubicBezTo>
                  <a:pt x="15135" y="7136"/>
                  <a:pt x="15125" y="7051"/>
                  <a:pt x="15125" y="7019"/>
                </a:cubicBezTo>
                <a:cubicBezTo>
                  <a:pt x="15125" y="6997"/>
                  <a:pt x="15114" y="6965"/>
                  <a:pt x="15103" y="6954"/>
                </a:cubicBezTo>
                <a:cubicBezTo>
                  <a:pt x="15092" y="6943"/>
                  <a:pt x="15082" y="6890"/>
                  <a:pt x="15071" y="6847"/>
                </a:cubicBezTo>
                <a:cubicBezTo>
                  <a:pt x="15060" y="6793"/>
                  <a:pt x="15039" y="6729"/>
                  <a:pt x="15017" y="6697"/>
                </a:cubicBezTo>
                <a:cubicBezTo>
                  <a:pt x="14996" y="6654"/>
                  <a:pt x="14975" y="6611"/>
                  <a:pt x="14963" y="6525"/>
                </a:cubicBezTo>
                <a:cubicBezTo>
                  <a:pt x="14963" y="6471"/>
                  <a:pt x="14953" y="6397"/>
                  <a:pt x="14932" y="6375"/>
                </a:cubicBezTo>
                <a:cubicBezTo>
                  <a:pt x="14878" y="6278"/>
                  <a:pt x="14856" y="6204"/>
                  <a:pt x="14846" y="6118"/>
                </a:cubicBezTo>
                <a:cubicBezTo>
                  <a:pt x="14835" y="6075"/>
                  <a:pt x="14824" y="6021"/>
                  <a:pt x="14803" y="5999"/>
                </a:cubicBezTo>
                <a:cubicBezTo>
                  <a:pt x="14792" y="5978"/>
                  <a:pt x="14782" y="5935"/>
                  <a:pt x="14782" y="5903"/>
                </a:cubicBezTo>
                <a:cubicBezTo>
                  <a:pt x="14782" y="5860"/>
                  <a:pt x="14770" y="5828"/>
                  <a:pt x="14749" y="5806"/>
                </a:cubicBezTo>
                <a:cubicBezTo>
                  <a:pt x="14727" y="5785"/>
                  <a:pt x="14727" y="5742"/>
                  <a:pt x="14727" y="5678"/>
                </a:cubicBezTo>
                <a:cubicBezTo>
                  <a:pt x="14727" y="5592"/>
                  <a:pt x="14706" y="5549"/>
                  <a:pt x="14674" y="5463"/>
                </a:cubicBezTo>
                <a:cubicBezTo>
                  <a:pt x="14631" y="5388"/>
                  <a:pt x="14620" y="5345"/>
                  <a:pt x="14631" y="5313"/>
                </a:cubicBezTo>
                <a:cubicBezTo>
                  <a:pt x="14631" y="5291"/>
                  <a:pt x="14631" y="5260"/>
                  <a:pt x="14610" y="5227"/>
                </a:cubicBezTo>
                <a:cubicBezTo>
                  <a:pt x="14599" y="5206"/>
                  <a:pt x="14577" y="5163"/>
                  <a:pt x="14567" y="5131"/>
                </a:cubicBezTo>
                <a:cubicBezTo>
                  <a:pt x="14556" y="5098"/>
                  <a:pt x="14524" y="5045"/>
                  <a:pt x="14491" y="5002"/>
                </a:cubicBezTo>
                <a:cubicBezTo>
                  <a:pt x="14460" y="4959"/>
                  <a:pt x="14438" y="4916"/>
                  <a:pt x="14438" y="4895"/>
                </a:cubicBezTo>
                <a:cubicBezTo>
                  <a:pt x="14438" y="4874"/>
                  <a:pt x="14417" y="4831"/>
                  <a:pt x="14384" y="4788"/>
                </a:cubicBezTo>
                <a:cubicBezTo>
                  <a:pt x="14352" y="4745"/>
                  <a:pt x="14320" y="4691"/>
                  <a:pt x="14320" y="4669"/>
                </a:cubicBezTo>
                <a:cubicBezTo>
                  <a:pt x="14310" y="4648"/>
                  <a:pt x="14298" y="4626"/>
                  <a:pt x="14288" y="4616"/>
                </a:cubicBezTo>
                <a:cubicBezTo>
                  <a:pt x="14277" y="4605"/>
                  <a:pt x="14245" y="4573"/>
                  <a:pt x="14234" y="4530"/>
                </a:cubicBezTo>
                <a:cubicBezTo>
                  <a:pt x="14213" y="4498"/>
                  <a:pt x="14159" y="4433"/>
                  <a:pt x="14116" y="4402"/>
                </a:cubicBezTo>
                <a:cubicBezTo>
                  <a:pt x="14062" y="4359"/>
                  <a:pt x="14031" y="4316"/>
                  <a:pt x="14020" y="4273"/>
                </a:cubicBezTo>
                <a:cubicBezTo>
                  <a:pt x="14009" y="4230"/>
                  <a:pt x="13977" y="4197"/>
                  <a:pt x="13955" y="4187"/>
                </a:cubicBezTo>
                <a:cubicBezTo>
                  <a:pt x="13934" y="4176"/>
                  <a:pt x="13912" y="4154"/>
                  <a:pt x="13902" y="4133"/>
                </a:cubicBezTo>
                <a:cubicBezTo>
                  <a:pt x="13891" y="4112"/>
                  <a:pt x="13848" y="4058"/>
                  <a:pt x="13805" y="4004"/>
                </a:cubicBezTo>
                <a:cubicBezTo>
                  <a:pt x="13773" y="3951"/>
                  <a:pt x="13719" y="3887"/>
                  <a:pt x="13698" y="3854"/>
                </a:cubicBezTo>
                <a:cubicBezTo>
                  <a:pt x="13666" y="3822"/>
                  <a:pt x="13633" y="3779"/>
                  <a:pt x="13602" y="3768"/>
                </a:cubicBezTo>
                <a:cubicBezTo>
                  <a:pt x="13580" y="3747"/>
                  <a:pt x="13473" y="3651"/>
                  <a:pt x="13366" y="3554"/>
                </a:cubicBezTo>
                <a:cubicBezTo>
                  <a:pt x="13269" y="3458"/>
                  <a:pt x="13173" y="3372"/>
                  <a:pt x="13161" y="3372"/>
                </a:cubicBezTo>
                <a:cubicBezTo>
                  <a:pt x="13151" y="3372"/>
                  <a:pt x="13119" y="3339"/>
                  <a:pt x="13097" y="3286"/>
                </a:cubicBezTo>
                <a:cubicBezTo>
                  <a:pt x="13065" y="3211"/>
                  <a:pt x="13033" y="3179"/>
                  <a:pt x="12979" y="3157"/>
                </a:cubicBezTo>
                <a:cubicBezTo>
                  <a:pt x="12904" y="3103"/>
                  <a:pt x="12829" y="3017"/>
                  <a:pt x="12797" y="2953"/>
                </a:cubicBezTo>
                <a:cubicBezTo>
                  <a:pt x="12786" y="2921"/>
                  <a:pt x="12754" y="2867"/>
                  <a:pt x="12701" y="2836"/>
                </a:cubicBezTo>
                <a:cubicBezTo>
                  <a:pt x="12647" y="2781"/>
                  <a:pt x="12625" y="2760"/>
                  <a:pt x="12636" y="2739"/>
                </a:cubicBezTo>
                <a:cubicBezTo>
                  <a:pt x="12636" y="2717"/>
                  <a:pt x="12625" y="2685"/>
                  <a:pt x="12582" y="2653"/>
                </a:cubicBezTo>
                <a:cubicBezTo>
                  <a:pt x="12486" y="2557"/>
                  <a:pt x="12432" y="2492"/>
                  <a:pt x="12400" y="2438"/>
                </a:cubicBezTo>
                <a:cubicBezTo>
                  <a:pt x="12389" y="2406"/>
                  <a:pt x="12357" y="2385"/>
                  <a:pt x="12336" y="2374"/>
                </a:cubicBezTo>
                <a:cubicBezTo>
                  <a:pt x="12314" y="2374"/>
                  <a:pt x="12282" y="2342"/>
                  <a:pt x="12260" y="2310"/>
                </a:cubicBezTo>
                <a:cubicBezTo>
                  <a:pt x="12229" y="2278"/>
                  <a:pt x="12207" y="2256"/>
                  <a:pt x="12196" y="2256"/>
                </a:cubicBezTo>
                <a:cubicBezTo>
                  <a:pt x="12186" y="2256"/>
                  <a:pt x="12143" y="2224"/>
                  <a:pt x="12100" y="2192"/>
                </a:cubicBezTo>
                <a:cubicBezTo>
                  <a:pt x="12064" y="2156"/>
                  <a:pt x="12036" y="2135"/>
                  <a:pt x="12021" y="2135"/>
                </a:cubicBezTo>
                <a:cubicBezTo>
                  <a:pt x="12018" y="2135"/>
                  <a:pt x="12016" y="2136"/>
                  <a:pt x="12014" y="2138"/>
                </a:cubicBezTo>
                <a:cubicBezTo>
                  <a:pt x="11993" y="2138"/>
                  <a:pt x="11950" y="2116"/>
                  <a:pt x="11896" y="2074"/>
                </a:cubicBezTo>
                <a:cubicBezTo>
                  <a:pt x="11853" y="2042"/>
                  <a:pt x="11800" y="2009"/>
                  <a:pt x="11788" y="2009"/>
                </a:cubicBezTo>
                <a:cubicBezTo>
                  <a:pt x="11767" y="2009"/>
                  <a:pt x="11746" y="1999"/>
                  <a:pt x="11735" y="1988"/>
                </a:cubicBezTo>
                <a:cubicBezTo>
                  <a:pt x="11714" y="1977"/>
                  <a:pt x="11638" y="1956"/>
                  <a:pt x="11564" y="1945"/>
                </a:cubicBezTo>
                <a:cubicBezTo>
                  <a:pt x="11456" y="1923"/>
                  <a:pt x="11413" y="1913"/>
                  <a:pt x="11392" y="1880"/>
                </a:cubicBezTo>
                <a:cubicBezTo>
                  <a:pt x="11359" y="1838"/>
                  <a:pt x="11156" y="1816"/>
                  <a:pt x="10415" y="1806"/>
                </a:cubicBezTo>
                <a:lnTo>
                  <a:pt x="9869" y="1806"/>
                </a:lnTo>
                <a:cubicBezTo>
                  <a:pt x="9697" y="1806"/>
                  <a:pt x="9472" y="1816"/>
                  <a:pt x="9440" y="1838"/>
                </a:cubicBezTo>
                <a:cubicBezTo>
                  <a:pt x="9429" y="1843"/>
                  <a:pt x="9418" y="1846"/>
                  <a:pt x="9409" y="1846"/>
                </a:cubicBezTo>
                <a:cubicBezTo>
                  <a:pt x="9400" y="1846"/>
                  <a:pt x="9391" y="1843"/>
                  <a:pt x="9386" y="1838"/>
                </a:cubicBezTo>
                <a:cubicBezTo>
                  <a:pt x="9371" y="1830"/>
                  <a:pt x="9356" y="1823"/>
                  <a:pt x="9337" y="1823"/>
                </a:cubicBezTo>
                <a:cubicBezTo>
                  <a:pt x="9329" y="1823"/>
                  <a:pt x="9320" y="1824"/>
                  <a:pt x="9311" y="1827"/>
                </a:cubicBezTo>
                <a:cubicBezTo>
                  <a:pt x="9290" y="1827"/>
                  <a:pt x="9225" y="1849"/>
                  <a:pt x="9161" y="1859"/>
                </a:cubicBezTo>
                <a:cubicBezTo>
                  <a:pt x="9107" y="1870"/>
                  <a:pt x="9032" y="1875"/>
                  <a:pt x="8966" y="1875"/>
                </a:cubicBezTo>
                <a:cubicBezTo>
                  <a:pt x="8901" y="1875"/>
                  <a:pt x="8844" y="1870"/>
                  <a:pt x="8828" y="1859"/>
                </a:cubicBezTo>
                <a:cubicBezTo>
                  <a:pt x="8818" y="1859"/>
                  <a:pt x="8764" y="1859"/>
                  <a:pt x="8721" y="1870"/>
                </a:cubicBezTo>
                <a:cubicBezTo>
                  <a:pt x="8665" y="1889"/>
                  <a:pt x="8587" y="1900"/>
                  <a:pt x="8517" y="1900"/>
                </a:cubicBezTo>
                <a:cubicBezTo>
                  <a:pt x="8466" y="1900"/>
                  <a:pt x="8420" y="1894"/>
                  <a:pt x="8389" y="1880"/>
                </a:cubicBezTo>
                <a:cubicBezTo>
                  <a:pt x="8356" y="1880"/>
                  <a:pt x="8313" y="1880"/>
                  <a:pt x="8270" y="1892"/>
                </a:cubicBezTo>
                <a:cubicBezTo>
                  <a:pt x="8227" y="1892"/>
                  <a:pt x="8163" y="1902"/>
                  <a:pt x="8131" y="1902"/>
                </a:cubicBezTo>
                <a:cubicBezTo>
                  <a:pt x="8088" y="1902"/>
                  <a:pt x="8045" y="1902"/>
                  <a:pt x="8034" y="1913"/>
                </a:cubicBezTo>
                <a:cubicBezTo>
                  <a:pt x="8024" y="1923"/>
                  <a:pt x="7927" y="1923"/>
                  <a:pt x="7820" y="1923"/>
                </a:cubicBezTo>
                <a:cubicBezTo>
                  <a:pt x="7691" y="1923"/>
                  <a:pt x="7605" y="1935"/>
                  <a:pt x="7595" y="1945"/>
                </a:cubicBezTo>
                <a:cubicBezTo>
                  <a:pt x="7575" y="1958"/>
                  <a:pt x="7509" y="1968"/>
                  <a:pt x="7454" y="1968"/>
                </a:cubicBezTo>
                <a:cubicBezTo>
                  <a:pt x="7421" y="1968"/>
                  <a:pt x="7392" y="1964"/>
                  <a:pt x="7380" y="1956"/>
                </a:cubicBezTo>
                <a:cubicBezTo>
                  <a:pt x="7369" y="1956"/>
                  <a:pt x="7337" y="1956"/>
                  <a:pt x="7305" y="1966"/>
                </a:cubicBezTo>
                <a:cubicBezTo>
                  <a:pt x="7234" y="1992"/>
                  <a:pt x="7186" y="2007"/>
                  <a:pt x="7157" y="2007"/>
                </a:cubicBezTo>
                <a:cubicBezTo>
                  <a:pt x="7138" y="2007"/>
                  <a:pt x="7127" y="2001"/>
                  <a:pt x="7123" y="1988"/>
                </a:cubicBezTo>
                <a:cubicBezTo>
                  <a:pt x="7118" y="1978"/>
                  <a:pt x="7092" y="1973"/>
                  <a:pt x="7035" y="1973"/>
                </a:cubicBezTo>
                <a:cubicBezTo>
                  <a:pt x="6966" y="1973"/>
                  <a:pt x="6850" y="1981"/>
                  <a:pt x="6672" y="1999"/>
                </a:cubicBezTo>
                <a:cubicBezTo>
                  <a:pt x="6587" y="1999"/>
                  <a:pt x="6458" y="2009"/>
                  <a:pt x="6382" y="2009"/>
                </a:cubicBezTo>
                <a:cubicBezTo>
                  <a:pt x="6351" y="2006"/>
                  <a:pt x="6326" y="2005"/>
                  <a:pt x="6306" y="2005"/>
                </a:cubicBezTo>
                <a:cubicBezTo>
                  <a:pt x="6258" y="2005"/>
                  <a:pt x="6237" y="2012"/>
                  <a:pt x="6222" y="2020"/>
                </a:cubicBezTo>
                <a:cubicBezTo>
                  <a:pt x="6209" y="2033"/>
                  <a:pt x="6197" y="2038"/>
                  <a:pt x="6176" y="2038"/>
                </a:cubicBezTo>
                <a:cubicBezTo>
                  <a:pt x="6161" y="2038"/>
                  <a:pt x="6142" y="2035"/>
                  <a:pt x="6115" y="2031"/>
                </a:cubicBezTo>
                <a:cubicBezTo>
                  <a:pt x="6062" y="2021"/>
                  <a:pt x="6028" y="2016"/>
                  <a:pt x="6003" y="2016"/>
                </a:cubicBezTo>
                <a:cubicBezTo>
                  <a:pt x="5973" y="2016"/>
                  <a:pt x="5956" y="2024"/>
                  <a:pt x="5932" y="2042"/>
                </a:cubicBezTo>
                <a:cubicBezTo>
                  <a:pt x="5910" y="2063"/>
                  <a:pt x="5868" y="2074"/>
                  <a:pt x="5825" y="2074"/>
                </a:cubicBezTo>
                <a:cubicBezTo>
                  <a:pt x="5793" y="2085"/>
                  <a:pt x="5717" y="2085"/>
                  <a:pt x="5664" y="2106"/>
                </a:cubicBezTo>
                <a:cubicBezTo>
                  <a:pt x="5610" y="2116"/>
                  <a:pt x="5524" y="2128"/>
                  <a:pt x="5471" y="2128"/>
                </a:cubicBezTo>
                <a:cubicBezTo>
                  <a:pt x="5407" y="2128"/>
                  <a:pt x="5374" y="2138"/>
                  <a:pt x="5364" y="2149"/>
                </a:cubicBezTo>
                <a:cubicBezTo>
                  <a:pt x="5364" y="2171"/>
                  <a:pt x="5321" y="2192"/>
                  <a:pt x="5267" y="2213"/>
                </a:cubicBezTo>
                <a:cubicBezTo>
                  <a:pt x="5225" y="2234"/>
                  <a:pt x="5201" y="2246"/>
                  <a:pt x="5181" y="2246"/>
                </a:cubicBezTo>
                <a:cubicBezTo>
                  <a:pt x="5170" y="2246"/>
                  <a:pt x="5161" y="2242"/>
                  <a:pt x="5149" y="2235"/>
                </a:cubicBezTo>
                <a:cubicBezTo>
                  <a:pt x="5142" y="2231"/>
                  <a:pt x="5136" y="2229"/>
                  <a:pt x="5129" y="2229"/>
                </a:cubicBezTo>
                <a:cubicBezTo>
                  <a:pt x="5114" y="2229"/>
                  <a:pt x="5095" y="2238"/>
                  <a:pt x="5052" y="2267"/>
                </a:cubicBezTo>
                <a:cubicBezTo>
                  <a:pt x="5009" y="2299"/>
                  <a:pt x="4967" y="2321"/>
                  <a:pt x="4956" y="2321"/>
                </a:cubicBezTo>
                <a:cubicBezTo>
                  <a:pt x="4935" y="2321"/>
                  <a:pt x="4881" y="2352"/>
                  <a:pt x="4828" y="2385"/>
                </a:cubicBezTo>
                <a:cubicBezTo>
                  <a:pt x="4765" y="2420"/>
                  <a:pt x="4725" y="2441"/>
                  <a:pt x="4701" y="2441"/>
                </a:cubicBezTo>
                <a:cubicBezTo>
                  <a:pt x="4696" y="2441"/>
                  <a:pt x="4691" y="2440"/>
                  <a:pt x="4688" y="2438"/>
                </a:cubicBezTo>
                <a:cubicBezTo>
                  <a:pt x="4683" y="2437"/>
                  <a:pt x="4679" y="2437"/>
                  <a:pt x="4674" y="2437"/>
                </a:cubicBezTo>
                <a:cubicBezTo>
                  <a:pt x="4632" y="2437"/>
                  <a:pt x="4572" y="2478"/>
                  <a:pt x="4495" y="2545"/>
                </a:cubicBezTo>
                <a:cubicBezTo>
                  <a:pt x="4463" y="2578"/>
                  <a:pt x="4420" y="2600"/>
                  <a:pt x="4377" y="2600"/>
                </a:cubicBezTo>
                <a:cubicBezTo>
                  <a:pt x="4334" y="2610"/>
                  <a:pt x="4237" y="2653"/>
                  <a:pt x="4163" y="2696"/>
                </a:cubicBezTo>
                <a:cubicBezTo>
                  <a:pt x="4077" y="2739"/>
                  <a:pt x="4001" y="2771"/>
                  <a:pt x="3980" y="2771"/>
                </a:cubicBezTo>
                <a:cubicBezTo>
                  <a:pt x="3958" y="2771"/>
                  <a:pt x="3819" y="2836"/>
                  <a:pt x="3722" y="2878"/>
                </a:cubicBezTo>
                <a:cubicBezTo>
                  <a:pt x="3691" y="2900"/>
                  <a:pt x="3637" y="2910"/>
                  <a:pt x="3583" y="2910"/>
                </a:cubicBezTo>
                <a:cubicBezTo>
                  <a:pt x="3519" y="2910"/>
                  <a:pt x="3497" y="2910"/>
                  <a:pt x="3476" y="2932"/>
                </a:cubicBezTo>
                <a:cubicBezTo>
                  <a:pt x="3457" y="2961"/>
                  <a:pt x="3378" y="2998"/>
                  <a:pt x="3339" y="2998"/>
                </a:cubicBezTo>
                <a:cubicBezTo>
                  <a:pt x="3334" y="2998"/>
                  <a:pt x="3329" y="2997"/>
                  <a:pt x="3326" y="2996"/>
                </a:cubicBezTo>
                <a:cubicBezTo>
                  <a:pt x="3324" y="2994"/>
                  <a:pt x="3321" y="2993"/>
                  <a:pt x="3317" y="2993"/>
                </a:cubicBezTo>
                <a:cubicBezTo>
                  <a:pt x="3297" y="2993"/>
                  <a:pt x="3254" y="3013"/>
                  <a:pt x="3219" y="3039"/>
                </a:cubicBezTo>
                <a:cubicBezTo>
                  <a:pt x="3165" y="3060"/>
                  <a:pt x="3100" y="3082"/>
                  <a:pt x="3068" y="3082"/>
                </a:cubicBezTo>
                <a:cubicBezTo>
                  <a:pt x="3036" y="3082"/>
                  <a:pt x="3004" y="3103"/>
                  <a:pt x="2983" y="3125"/>
                </a:cubicBezTo>
                <a:cubicBezTo>
                  <a:pt x="2940" y="3168"/>
                  <a:pt x="2875" y="3200"/>
                  <a:pt x="2725" y="3265"/>
                </a:cubicBezTo>
                <a:cubicBezTo>
                  <a:pt x="2704" y="3275"/>
                  <a:pt x="2682" y="3296"/>
                  <a:pt x="2671" y="3318"/>
                </a:cubicBezTo>
                <a:cubicBezTo>
                  <a:pt x="2671" y="3350"/>
                  <a:pt x="2639" y="3372"/>
                  <a:pt x="2564" y="3415"/>
                </a:cubicBezTo>
                <a:cubicBezTo>
                  <a:pt x="2478" y="3468"/>
                  <a:pt x="2457" y="3489"/>
                  <a:pt x="2446" y="3522"/>
                </a:cubicBezTo>
                <a:cubicBezTo>
                  <a:pt x="2446" y="3554"/>
                  <a:pt x="2425" y="3586"/>
                  <a:pt x="2392" y="3597"/>
                </a:cubicBezTo>
                <a:cubicBezTo>
                  <a:pt x="2318" y="3640"/>
                  <a:pt x="2178" y="3790"/>
                  <a:pt x="2167" y="3844"/>
                </a:cubicBezTo>
                <a:cubicBezTo>
                  <a:pt x="2167" y="3876"/>
                  <a:pt x="2146" y="3918"/>
                  <a:pt x="2125" y="3940"/>
                </a:cubicBezTo>
                <a:cubicBezTo>
                  <a:pt x="2070" y="4004"/>
                  <a:pt x="1803" y="4498"/>
                  <a:pt x="1803" y="4541"/>
                </a:cubicBezTo>
                <a:cubicBezTo>
                  <a:pt x="1803" y="4552"/>
                  <a:pt x="1781" y="4595"/>
                  <a:pt x="1749" y="4638"/>
                </a:cubicBezTo>
                <a:cubicBezTo>
                  <a:pt x="1717" y="4680"/>
                  <a:pt x="1695" y="4723"/>
                  <a:pt x="1695" y="4755"/>
                </a:cubicBezTo>
                <a:cubicBezTo>
                  <a:pt x="1695" y="4788"/>
                  <a:pt x="1674" y="4841"/>
                  <a:pt x="1653" y="4884"/>
                </a:cubicBezTo>
                <a:cubicBezTo>
                  <a:pt x="1631" y="4927"/>
                  <a:pt x="1610" y="4970"/>
                  <a:pt x="1610" y="4991"/>
                </a:cubicBezTo>
                <a:cubicBezTo>
                  <a:pt x="1610" y="5013"/>
                  <a:pt x="1599" y="5034"/>
                  <a:pt x="1588" y="5055"/>
                </a:cubicBezTo>
                <a:cubicBezTo>
                  <a:pt x="1577" y="5077"/>
                  <a:pt x="1567" y="5109"/>
                  <a:pt x="1567" y="5141"/>
                </a:cubicBezTo>
                <a:cubicBezTo>
                  <a:pt x="1567" y="5195"/>
                  <a:pt x="1556" y="5206"/>
                  <a:pt x="1470" y="5388"/>
                </a:cubicBezTo>
                <a:cubicBezTo>
                  <a:pt x="1438" y="5453"/>
                  <a:pt x="1417" y="5506"/>
                  <a:pt x="1427" y="5527"/>
                </a:cubicBezTo>
                <a:cubicBezTo>
                  <a:pt x="1427" y="5549"/>
                  <a:pt x="1417" y="5592"/>
                  <a:pt x="1384" y="5646"/>
                </a:cubicBezTo>
                <a:cubicBezTo>
                  <a:pt x="1331" y="5720"/>
                  <a:pt x="1331" y="5753"/>
                  <a:pt x="1320" y="5839"/>
                </a:cubicBezTo>
                <a:cubicBezTo>
                  <a:pt x="1320" y="5914"/>
                  <a:pt x="1309" y="5956"/>
                  <a:pt x="1288" y="5999"/>
                </a:cubicBezTo>
                <a:cubicBezTo>
                  <a:pt x="1266" y="6032"/>
                  <a:pt x="1255" y="6064"/>
                  <a:pt x="1255" y="6075"/>
                </a:cubicBezTo>
                <a:cubicBezTo>
                  <a:pt x="1255" y="6085"/>
                  <a:pt x="1234" y="6118"/>
                  <a:pt x="1212" y="6139"/>
                </a:cubicBezTo>
                <a:cubicBezTo>
                  <a:pt x="1181" y="6182"/>
                  <a:pt x="1169" y="6204"/>
                  <a:pt x="1181" y="6246"/>
                </a:cubicBezTo>
                <a:cubicBezTo>
                  <a:pt x="1191" y="6300"/>
                  <a:pt x="1191" y="6311"/>
                  <a:pt x="1148" y="6332"/>
                </a:cubicBezTo>
                <a:cubicBezTo>
                  <a:pt x="1116" y="6354"/>
                  <a:pt x="1105" y="6375"/>
                  <a:pt x="1105" y="6418"/>
                </a:cubicBezTo>
                <a:cubicBezTo>
                  <a:pt x="1105" y="6450"/>
                  <a:pt x="1105" y="6493"/>
                  <a:pt x="1095" y="6525"/>
                </a:cubicBezTo>
                <a:cubicBezTo>
                  <a:pt x="1084" y="6547"/>
                  <a:pt x="1062" y="6611"/>
                  <a:pt x="1052" y="6676"/>
                </a:cubicBezTo>
                <a:cubicBezTo>
                  <a:pt x="1041" y="6740"/>
                  <a:pt x="1019" y="6826"/>
                  <a:pt x="1009" y="6869"/>
                </a:cubicBezTo>
                <a:cubicBezTo>
                  <a:pt x="988" y="6912"/>
                  <a:pt x="976" y="6965"/>
                  <a:pt x="988" y="6986"/>
                </a:cubicBezTo>
                <a:cubicBezTo>
                  <a:pt x="988" y="7019"/>
                  <a:pt x="988" y="7051"/>
                  <a:pt x="976" y="7062"/>
                </a:cubicBezTo>
                <a:cubicBezTo>
                  <a:pt x="955" y="7072"/>
                  <a:pt x="955" y="7126"/>
                  <a:pt x="966" y="7448"/>
                </a:cubicBezTo>
                <a:cubicBezTo>
                  <a:pt x="966" y="7544"/>
                  <a:pt x="945" y="7758"/>
                  <a:pt x="923" y="7844"/>
                </a:cubicBezTo>
                <a:cubicBezTo>
                  <a:pt x="912" y="7877"/>
                  <a:pt x="912" y="7930"/>
                  <a:pt x="923" y="8006"/>
                </a:cubicBezTo>
                <a:cubicBezTo>
                  <a:pt x="933" y="8059"/>
                  <a:pt x="945" y="8123"/>
                  <a:pt x="945" y="8156"/>
                </a:cubicBezTo>
                <a:cubicBezTo>
                  <a:pt x="933" y="8199"/>
                  <a:pt x="923" y="8552"/>
                  <a:pt x="912" y="8895"/>
                </a:cubicBezTo>
                <a:cubicBezTo>
                  <a:pt x="912" y="8938"/>
                  <a:pt x="912" y="9078"/>
                  <a:pt x="923" y="9217"/>
                </a:cubicBezTo>
                <a:cubicBezTo>
                  <a:pt x="933" y="9486"/>
                  <a:pt x="933" y="9722"/>
                  <a:pt x="923" y="9743"/>
                </a:cubicBezTo>
                <a:cubicBezTo>
                  <a:pt x="912" y="9754"/>
                  <a:pt x="923" y="9796"/>
                  <a:pt x="933" y="9861"/>
                </a:cubicBezTo>
                <a:cubicBezTo>
                  <a:pt x="945" y="9915"/>
                  <a:pt x="955" y="10011"/>
                  <a:pt x="955" y="10075"/>
                </a:cubicBezTo>
                <a:cubicBezTo>
                  <a:pt x="966" y="10215"/>
                  <a:pt x="998" y="10376"/>
                  <a:pt x="1030" y="10419"/>
                </a:cubicBezTo>
                <a:cubicBezTo>
                  <a:pt x="1052" y="10430"/>
                  <a:pt x="1062" y="10473"/>
                  <a:pt x="1062" y="10516"/>
                </a:cubicBezTo>
                <a:cubicBezTo>
                  <a:pt x="1062" y="10547"/>
                  <a:pt x="1073" y="10612"/>
                  <a:pt x="1095" y="10655"/>
                </a:cubicBezTo>
                <a:cubicBezTo>
                  <a:pt x="1116" y="10687"/>
                  <a:pt x="1116" y="10740"/>
                  <a:pt x="1116" y="10752"/>
                </a:cubicBezTo>
                <a:cubicBezTo>
                  <a:pt x="1116" y="10762"/>
                  <a:pt x="1116" y="10794"/>
                  <a:pt x="1138" y="10816"/>
                </a:cubicBezTo>
                <a:cubicBezTo>
                  <a:pt x="1148" y="10837"/>
                  <a:pt x="1159" y="10880"/>
                  <a:pt x="1159" y="10902"/>
                </a:cubicBezTo>
                <a:cubicBezTo>
                  <a:pt x="1159" y="10933"/>
                  <a:pt x="1169" y="10966"/>
                  <a:pt x="1191" y="10987"/>
                </a:cubicBezTo>
                <a:cubicBezTo>
                  <a:pt x="1266" y="11095"/>
                  <a:pt x="1309" y="11234"/>
                  <a:pt x="1288" y="11277"/>
                </a:cubicBezTo>
                <a:cubicBezTo>
                  <a:pt x="1266" y="11309"/>
                  <a:pt x="1266" y="11331"/>
                  <a:pt x="1341" y="11556"/>
                </a:cubicBezTo>
                <a:cubicBezTo>
                  <a:pt x="1363" y="11610"/>
                  <a:pt x="1384" y="11674"/>
                  <a:pt x="1395" y="11684"/>
                </a:cubicBezTo>
                <a:cubicBezTo>
                  <a:pt x="1405" y="11695"/>
                  <a:pt x="1417" y="11738"/>
                  <a:pt x="1427" y="11770"/>
                </a:cubicBezTo>
                <a:cubicBezTo>
                  <a:pt x="1448" y="11910"/>
                  <a:pt x="1491" y="12049"/>
                  <a:pt x="1502" y="12070"/>
                </a:cubicBezTo>
                <a:cubicBezTo>
                  <a:pt x="1524" y="12092"/>
                  <a:pt x="1534" y="12135"/>
                  <a:pt x="1545" y="12167"/>
                </a:cubicBezTo>
                <a:cubicBezTo>
                  <a:pt x="1556" y="12210"/>
                  <a:pt x="1588" y="12253"/>
                  <a:pt x="1599" y="12263"/>
                </a:cubicBezTo>
                <a:cubicBezTo>
                  <a:pt x="1620" y="12275"/>
                  <a:pt x="1631" y="12296"/>
                  <a:pt x="1620" y="12306"/>
                </a:cubicBezTo>
                <a:cubicBezTo>
                  <a:pt x="1620" y="12318"/>
                  <a:pt x="1631" y="12360"/>
                  <a:pt x="1663" y="12403"/>
                </a:cubicBezTo>
                <a:cubicBezTo>
                  <a:pt x="1770" y="12532"/>
                  <a:pt x="1846" y="12661"/>
                  <a:pt x="1856" y="12714"/>
                </a:cubicBezTo>
                <a:cubicBezTo>
                  <a:pt x="1867" y="12747"/>
                  <a:pt x="1899" y="12790"/>
                  <a:pt x="1920" y="12821"/>
                </a:cubicBezTo>
                <a:cubicBezTo>
                  <a:pt x="1953" y="12854"/>
                  <a:pt x="1963" y="12875"/>
                  <a:pt x="1963" y="12897"/>
                </a:cubicBezTo>
                <a:cubicBezTo>
                  <a:pt x="1953" y="12907"/>
                  <a:pt x="1963" y="12929"/>
                  <a:pt x="1985" y="12961"/>
                </a:cubicBezTo>
                <a:cubicBezTo>
                  <a:pt x="2006" y="12983"/>
                  <a:pt x="2039" y="13036"/>
                  <a:pt x="2049" y="13057"/>
                </a:cubicBezTo>
                <a:cubicBezTo>
                  <a:pt x="2070" y="13090"/>
                  <a:pt x="2092" y="13111"/>
                  <a:pt x="2113" y="13122"/>
                </a:cubicBezTo>
                <a:cubicBezTo>
                  <a:pt x="2125" y="13122"/>
                  <a:pt x="2135" y="13143"/>
                  <a:pt x="2135" y="13154"/>
                </a:cubicBezTo>
                <a:cubicBezTo>
                  <a:pt x="2135" y="13176"/>
                  <a:pt x="2156" y="13207"/>
                  <a:pt x="2178" y="13240"/>
                </a:cubicBezTo>
                <a:cubicBezTo>
                  <a:pt x="2210" y="13261"/>
                  <a:pt x="2253" y="13315"/>
                  <a:pt x="2275" y="13347"/>
                </a:cubicBezTo>
                <a:cubicBezTo>
                  <a:pt x="2296" y="13390"/>
                  <a:pt x="2339" y="13443"/>
                  <a:pt x="2371" y="13476"/>
                </a:cubicBezTo>
                <a:cubicBezTo>
                  <a:pt x="2403" y="13508"/>
                  <a:pt x="2425" y="13551"/>
                  <a:pt x="2425" y="13562"/>
                </a:cubicBezTo>
                <a:cubicBezTo>
                  <a:pt x="2425" y="13572"/>
                  <a:pt x="2446" y="13615"/>
                  <a:pt x="2468" y="13636"/>
                </a:cubicBezTo>
                <a:cubicBezTo>
                  <a:pt x="2489" y="13669"/>
                  <a:pt x="2521" y="13722"/>
                  <a:pt x="2554" y="13765"/>
                </a:cubicBezTo>
                <a:cubicBezTo>
                  <a:pt x="2564" y="13808"/>
                  <a:pt x="2596" y="13841"/>
                  <a:pt x="2607" y="13841"/>
                </a:cubicBezTo>
                <a:cubicBezTo>
                  <a:pt x="2639" y="13841"/>
                  <a:pt x="2832" y="14055"/>
                  <a:pt x="2864" y="14130"/>
                </a:cubicBezTo>
                <a:cubicBezTo>
                  <a:pt x="2886" y="14184"/>
                  <a:pt x="2907" y="14205"/>
                  <a:pt x="2950" y="14227"/>
                </a:cubicBezTo>
                <a:cubicBezTo>
                  <a:pt x="2983" y="14248"/>
                  <a:pt x="3014" y="14280"/>
                  <a:pt x="3026" y="14301"/>
                </a:cubicBezTo>
                <a:cubicBezTo>
                  <a:pt x="3043" y="14337"/>
                  <a:pt x="3068" y="14358"/>
                  <a:pt x="3095" y="14358"/>
                </a:cubicBezTo>
                <a:cubicBezTo>
                  <a:pt x="3101" y="14358"/>
                  <a:pt x="3106" y="14357"/>
                  <a:pt x="3111" y="14356"/>
                </a:cubicBezTo>
                <a:cubicBezTo>
                  <a:pt x="3122" y="14356"/>
                  <a:pt x="3143" y="14366"/>
                  <a:pt x="3154" y="14387"/>
                </a:cubicBezTo>
                <a:cubicBezTo>
                  <a:pt x="3165" y="14409"/>
                  <a:pt x="3219" y="14463"/>
                  <a:pt x="3283" y="14516"/>
                </a:cubicBezTo>
                <a:cubicBezTo>
                  <a:pt x="3347" y="14570"/>
                  <a:pt x="3401" y="14623"/>
                  <a:pt x="3412" y="14645"/>
                </a:cubicBezTo>
                <a:cubicBezTo>
                  <a:pt x="3422" y="14656"/>
                  <a:pt x="3443" y="14677"/>
                  <a:pt x="3455" y="14677"/>
                </a:cubicBezTo>
                <a:cubicBezTo>
                  <a:pt x="3508" y="14677"/>
                  <a:pt x="3626" y="14742"/>
                  <a:pt x="3615" y="14763"/>
                </a:cubicBezTo>
                <a:cubicBezTo>
                  <a:pt x="3605" y="14785"/>
                  <a:pt x="3808" y="14945"/>
                  <a:pt x="3841" y="14945"/>
                </a:cubicBezTo>
                <a:cubicBezTo>
                  <a:pt x="3841" y="14945"/>
                  <a:pt x="3851" y="14967"/>
                  <a:pt x="3862" y="14978"/>
                </a:cubicBezTo>
                <a:cubicBezTo>
                  <a:pt x="3862" y="14999"/>
                  <a:pt x="3884" y="15021"/>
                  <a:pt x="3915" y="15031"/>
                </a:cubicBezTo>
                <a:cubicBezTo>
                  <a:pt x="3937" y="15042"/>
                  <a:pt x="3991" y="15074"/>
                  <a:pt x="4023" y="15106"/>
                </a:cubicBezTo>
                <a:cubicBezTo>
                  <a:pt x="4055" y="15138"/>
                  <a:pt x="4108" y="15160"/>
                  <a:pt x="4130" y="15171"/>
                </a:cubicBezTo>
                <a:cubicBezTo>
                  <a:pt x="4163" y="15171"/>
                  <a:pt x="4184" y="15192"/>
                  <a:pt x="4184" y="15202"/>
                </a:cubicBezTo>
                <a:cubicBezTo>
                  <a:pt x="4184" y="15235"/>
                  <a:pt x="4302" y="15310"/>
                  <a:pt x="4398" y="15342"/>
                </a:cubicBezTo>
                <a:cubicBezTo>
                  <a:pt x="4463" y="15364"/>
                  <a:pt x="4484" y="15385"/>
                  <a:pt x="4495" y="15407"/>
                </a:cubicBezTo>
                <a:cubicBezTo>
                  <a:pt x="4495" y="15438"/>
                  <a:pt x="4527" y="15450"/>
                  <a:pt x="4645" y="15493"/>
                </a:cubicBezTo>
                <a:cubicBezTo>
                  <a:pt x="4731" y="15524"/>
                  <a:pt x="4806" y="15557"/>
                  <a:pt x="4816" y="15567"/>
                </a:cubicBezTo>
                <a:cubicBezTo>
                  <a:pt x="4828" y="15589"/>
                  <a:pt x="4849" y="15610"/>
                  <a:pt x="4881" y="15621"/>
                </a:cubicBezTo>
                <a:cubicBezTo>
                  <a:pt x="4913" y="15632"/>
                  <a:pt x="4956" y="15664"/>
                  <a:pt x="4988" y="15696"/>
                </a:cubicBezTo>
                <a:cubicBezTo>
                  <a:pt x="5009" y="15717"/>
                  <a:pt x="5042" y="15739"/>
                  <a:pt x="5064" y="15739"/>
                </a:cubicBezTo>
                <a:cubicBezTo>
                  <a:pt x="5074" y="15739"/>
                  <a:pt x="5106" y="15771"/>
                  <a:pt x="5138" y="15814"/>
                </a:cubicBezTo>
                <a:cubicBezTo>
                  <a:pt x="5181" y="15857"/>
                  <a:pt x="5224" y="15889"/>
                  <a:pt x="5300" y="15922"/>
                </a:cubicBezTo>
                <a:cubicBezTo>
                  <a:pt x="5374" y="15953"/>
                  <a:pt x="5428" y="15986"/>
                  <a:pt x="5493" y="16050"/>
                </a:cubicBezTo>
                <a:cubicBezTo>
                  <a:pt x="5535" y="16093"/>
                  <a:pt x="5589" y="16136"/>
                  <a:pt x="5600" y="16136"/>
                </a:cubicBezTo>
                <a:cubicBezTo>
                  <a:pt x="5621" y="16136"/>
                  <a:pt x="5696" y="16168"/>
                  <a:pt x="5771" y="16200"/>
                </a:cubicBezTo>
                <a:cubicBezTo>
                  <a:pt x="5857" y="16243"/>
                  <a:pt x="5943" y="16275"/>
                  <a:pt x="5965" y="16275"/>
                </a:cubicBezTo>
                <a:cubicBezTo>
                  <a:pt x="5996" y="16275"/>
                  <a:pt x="6050" y="16297"/>
                  <a:pt x="6082" y="16308"/>
                </a:cubicBezTo>
                <a:cubicBezTo>
                  <a:pt x="6157" y="16354"/>
                  <a:pt x="6280" y="16385"/>
                  <a:pt x="6346" y="16385"/>
                </a:cubicBezTo>
                <a:cubicBezTo>
                  <a:pt x="6356" y="16385"/>
                  <a:pt x="6365" y="16384"/>
                  <a:pt x="6372" y="16382"/>
                </a:cubicBezTo>
                <a:cubicBezTo>
                  <a:pt x="6381" y="16379"/>
                  <a:pt x="6390" y="16378"/>
                  <a:pt x="6397" y="16378"/>
                </a:cubicBezTo>
                <a:cubicBezTo>
                  <a:pt x="6415" y="16378"/>
                  <a:pt x="6425" y="16386"/>
                  <a:pt x="6425" y="16394"/>
                </a:cubicBezTo>
                <a:cubicBezTo>
                  <a:pt x="6436" y="16415"/>
                  <a:pt x="6490" y="16436"/>
                  <a:pt x="6565" y="16447"/>
                </a:cubicBezTo>
                <a:cubicBezTo>
                  <a:pt x="6630" y="16468"/>
                  <a:pt x="6715" y="16490"/>
                  <a:pt x="6737" y="16501"/>
                </a:cubicBezTo>
                <a:cubicBezTo>
                  <a:pt x="6762" y="16513"/>
                  <a:pt x="6783" y="16518"/>
                  <a:pt x="6807" y="16518"/>
                </a:cubicBezTo>
                <a:cubicBezTo>
                  <a:pt x="6824" y="16518"/>
                  <a:pt x="6843" y="16516"/>
                  <a:pt x="6866" y="16511"/>
                </a:cubicBezTo>
                <a:cubicBezTo>
                  <a:pt x="6914" y="16500"/>
                  <a:pt x="7042" y="16495"/>
                  <a:pt x="7164" y="16495"/>
                </a:cubicBezTo>
                <a:cubicBezTo>
                  <a:pt x="7286" y="16495"/>
                  <a:pt x="7402" y="16500"/>
                  <a:pt x="7423" y="16511"/>
                </a:cubicBezTo>
                <a:cubicBezTo>
                  <a:pt x="7429" y="16524"/>
                  <a:pt x="7447" y="16529"/>
                  <a:pt x="7471" y="16529"/>
                </a:cubicBezTo>
                <a:cubicBezTo>
                  <a:pt x="7488" y="16529"/>
                  <a:pt x="7508" y="16526"/>
                  <a:pt x="7531" y="16522"/>
                </a:cubicBezTo>
                <a:cubicBezTo>
                  <a:pt x="7545" y="16519"/>
                  <a:pt x="7562" y="16517"/>
                  <a:pt x="7579" y="16517"/>
                </a:cubicBezTo>
                <a:cubicBezTo>
                  <a:pt x="7614" y="16517"/>
                  <a:pt x="7652" y="16522"/>
                  <a:pt x="7681" y="16522"/>
                </a:cubicBezTo>
                <a:cubicBezTo>
                  <a:pt x="7724" y="16533"/>
                  <a:pt x="7841" y="16544"/>
                  <a:pt x="7948" y="16544"/>
                </a:cubicBezTo>
                <a:cubicBezTo>
                  <a:pt x="8056" y="16544"/>
                  <a:pt x="8153" y="16554"/>
                  <a:pt x="8163" y="16554"/>
                </a:cubicBezTo>
                <a:cubicBezTo>
                  <a:pt x="8163" y="16565"/>
                  <a:pt x="8238" y="16575"/>
                  <a:pt x="8335" y="16575"/>
                </a:cubicBezTo>
                <a:cubicBezTo>
                  <a:pt x="8432" y="16587"/>
                  <a:pt x="8506" y="16597"/>
                  <a:pt x="8517" y="16608"/>
                </a:cubicBezTo>
                <a:cubicBezTo>
                  <a:pt x="8528" y="16608"/>
                  <a:pt x="8592" y="16618"/>
                  <a:pt x="8656" y="16618"/>
                </a:cubicBezTo>
                <a:cubicBezTo>
                  <a:pt x="8732" y="16618"/>
                  <a:pt x="8807" y="16630"/>
                  <a:pt x="8828" y="16640"/>
                </a:cubicBezTo>
                <a:cubicBezTo>
                  <a:pt x="8875" y="16653"/>
                  <a:pt x="8938" y="16663"/>
                  <a:pt x="8992" y="16663"/>
                </a:cubicBezTo>
                <a:cubicBezTo>
                  <a:pt x="9025" y="16663"/>
                  <a:pt x="9055" y="16659"/>
                  <a:pt x="9075" y="16651"/>
                </a:cubicBezTo>
                <a:cubicBezTo>
                  <a:pt x="9118" y="16640"/>
                  <a:pt x="9139" y="16640"/>
                  <a:pt x="9161" y="16640"/>
                </a:cubicBezTo>
                <a:cubicBezTo>
                  <a:pt x="9177" y="16651"/>
                  <a:pt x="9193" y="16656"/>
                  <a:pt x="9213" y="16656"/>
                </a:cubicBezTo>
                <a:cubicBezTo>
                  <a:pt x="9233" y="16656"/>
                  <a:pt x="9257" y="16651"/>
                  <a:pt x="9290" y="16640"/>
                </a:cubicBezTo>
                <a:cubicBezTo>
                  <a:pt x="9343" y="16630"/>
                  <a:pt x="9418" y="16618"/>
                  <a:pt x="9461" y="16618"/>
                </a:cubicBezTo>
                <a:cubicBezTo>
                  <a:pt x="9643" y="16618"/>
                  <a:pt x="9901" y="16608"/>
                  <a:pt x="10072" y="16587"/>
                </a:cubicBezTo>
                <a:cubicBezTo>
                  <a:pt x="10201" y="16575"/>
                  <a:pt x="10265" y="16554"/>
                  <a:pt x="10330" y="16522"/>
                </a:cubicBezTo>
                <a:cubicBezTo>
                  <a:pt x="10380" y="16497"/>
                  <a:pt x="10405" y="16487"/>
                  <a:pt x="10421" y="16487"/>
                </a:cubicBezTo>
                <a:cubicBezTo>
                  <a:pt x="10432" y="16487"/>
                  <a:pt x="10439" y="16492"/>
                  <a:pt x="10448" y="16501"/>
                </a:cubicBezTo>
                <a:cubicBezTo>
                  <a:pt x="10464" y="16517"/>
                  <a:pt x="10472" y="16525"/>
                  <a:pt x="10483" y="16525"/>
                </a:cubicBezTo>
                <a:cubicBezTo>
                  <a:pt x="10493" y="16525"/>
                  <a:pt x="10507" y="16517"/>
                  <a:pt x="10534" y="16501"/>
                </a:cubicBezTo>
                <a:cubicBezTo>
                  <a:pt x="10555" y="16490"/>
                  <a:pt x="10598" y="16468"/>
                  <a:pt x="10620" y="16468"/>
                </a:cubicBezTo>
                <a:cubicBezTo>
                  <a:pt x="10641" y="16468"/>
                  <a:pt x="10684" y="16458"/>
                  <a:pt x="10706" y="16447"/>
                </a:cubicBezTo>
                <a:cubicBezTo>
                  <a:pt x="10737" y="16425"/>
                  <a:pt x="10780" y="16425"/>
                  <a:pt x="10823" y="16425"/>
                </a:cubicBezTo>
                <a:cubicBezTo>
                  <a:pt x="10835" y="16428"/>
                  <a:pt x="10846" y="16429"/>
                  <a:pt x="10856" y="16429"/>
                </a:cubicBezTo>
                <a:cubicBezTo>
                  <a:pt x="10890" y="16429"/>
                  <a:pt x="10918" y="16413"/>
                  <a:pt x="10984" y="16372"/>
                </a:cubicBezTo>
                <a:cubicBezTo>
                  <a:pt x="11038" y="16339"/>
                  <a:pt x="11092" y="16318"/>
                  <a:pt x="11102" y="16318"/>
                </a:cubicBezTo>
                <a:cubicBezTo>
                  <a:pt x="11108" y="16321"/>
                  <a:pt x="11116" y="16322"/>
                  <a:pt x="11126" y="16322"/>
                </a:cubicBezTo>
                <a:cubicBezTo>
                  <a:pt x="11192" y="16322"/>
                  <a:pt x="11333" y="16268"/>
                  <a:pt x="11371" y="16222"/>
                </a:cubicBezTo>
                <a:cubicBezTo>
                  <a:pt x="11403" y="16197"/>
                  <a:pt x="11417" y="16185"/>
                  <a:pt x="11445" y="16185"/>
                </a:cubicBezTo>
                <a:cubicBezTo>
                  <a:pt x="11454" y="16185"/>
                  <a:pt x="11464" y="16187"/>
                  <a:pt x="11478" y="16189"/>
                </a:cubicBezTo>
                <a:cubicBezTo>
                  <a:pt x="11487" y="16193"/>
                  <a:pt x="11496" y="16194"/>
                  <a:pt x="11504" y="16194"/>
                </a:cubicBezTo>
                <a:cubicBezTo>
                  <a:pt x="11522" y="16194"/>
                  <a:pt x="11537" y="16186"/>
                  <a:pt x="11552" y="16179"/>
                </a:cubicBezTo>
                <a:cubicBezTo>
                  <a:pt x="11561" y="16163"/>
                  <a:pt x="11574" y="16153"/>
                  <a:pt x="11585" y="16153"/>
                </a:cubicBezTo>
                <a:cubicBezTo>
                  <a:pt x="11589" y="16153"/>
                  <a:pt x="11593" y="16155"/>
                  <a:pt x="11595" y="16158"/>
                </a:cubicBezTo>
                <a:cubicBezTo>
                  <a:pt x="11617" y="16158"/>
                  <a:pt x="11649" y="16146"/>
                  <a:pt x="11671" y="16136"/>
                </a:cubicBezTo>
                <a:cubicBezTo>
                  <a:pt x="11692" y="16115"/>
                  <a:pt x="11714" y="16103"/>
                  <a:pt x="11724" y="16103"/>
                </a:cubicBezTo>
                <a:cubicBezTo>
                  <a:pt x="11724" y="16103"/>
                  <a:pt x="11757" y="16082"/>
                  <a:pt x="11788" y="16050"/>
                </a:cubicBezTo>
                <a:cubicBezTo>
                  <a:pt x="11831" y="16029"/>
                  <a:pt x="11864" y="16007"/>
                  <a:pt x="11864" y="16007"/>
                </a:cubicBezTo>
                <a:cubicBezTo>
                  <a:pt x="11874" y="16007"/>
                  <a:pt x="11928" y="15975"/>
                  <a:pt x="11982" y="15953"/>
                </a:cubicBezTo>
                <a:cubicBezTo>
                  <a:pt x="12036" y="15932"/>
                  <a:pt x="12089" y="15900"/>
                  <a:pt x="12110" y="15900"/>
                </a:cubicBezTo>
                <a:cubicBezTo>
                  <a:pt x="12121" y="15900"/>
                  <a:pt x="12164" y="15879"/>
                  <a:pt x="12196" y="15846"/>
                </a:cubicBezTo>
                <a:cubicBezTo>
                  <a:pt x="12239" y="15814"/>
                  <a:pt x="12293" y="15793"/>
                  <a:pt x="12314" y="15782"/>
                </a:cubicBezTo>
                <a:cubicBezTo>
                  <a:pt x="12346" y="15782"/>
                  <a:pt x="12389" y="15760"/>
                  <a:pt x="12422" y="15739"/>
                </a:cubicBezTo>
                <a:cubicBezTo>
                  <a:pt x="12453" y="15728"/>
                  <a:pt x="12486" y="15707"/>
                  <a:pt x="12496" y="15707"/>
                </a:cubicBezTo>
                <a:cubicBezTo>
                  <a:pt x="12508" y="15707"/>
                  <a:pt x="12539" y="15696"/>
                  <a:pt x="12561" y="15674"/>
                </a:cubicBezTo>
                <a:cubicBezTo>
                  <a:pt x="12582" y="15664"/>
                  <a:pt x="12625" y="15643"/>
                  <a:pt x="12647" y="15643"/>
                </a:cubicBezTo>
                <a:cubicBezTo>
                  <a:pt x="12689" y="15643"/>
                  <a:pt x="12861" y="15589"/>
                  <a:pt x="12904" y="15557"/>
                </a:cubicBezTo>
                <a:cubicBezTo>
                  <a:pt x="12915" y="15535"/>
                  <a:pt x="12958" y="15524"/>
                  <a:pt x="13001" y="15524"/>
                </a:cubicBezTo>
                <a:cubicBezTo>
                  <a:pt x="13054" y="15524"/>
                  <a:pt x="13097" y="15503"/>
                  <a:pt x="13161" y="15460"/>
                </a:cubicBezTo>
                <a:cubicBezTo>
                  <a:pt x="13215" y="15428"/>
                  <a:pt x="13258" y="15396"/>
                  <a:pt x="13258" y="15385"/>
                </a:cubicBezTo>
                <a:cubicBezTo>
                  <a:pt x="13264" y="15380"/>
                  <a:pt x="13269" y="15377"/>
                  <a:pt x="13276" y="15377"/>
                </a:cubicBezTo>
                <a:cubicBezTo>
                  <a:pt x="13282" y="15377"/>
                  <a:pt x="13291" y="15380"/>
                  <a:pt x="13301" y="15385"/>
                </a:cubicBezTo>
                <a:cubicBezTo>
                  <a:pt x="13312" y="15385"/>
                  <a:pt x="13344" y="15374"/>
                  <a:pt x="13354" y="15353"/>
                </a:cubicBezTo>
                <a:cubicBezTo>
                  <a:pt x="13376" y="15331"/>
                  <a:pt x="13397" y="15321"/>
                  <a:pt x="13409" y="15321"/>
                </a:cubicBezTo>
                <a:cubicBezTo>
                  <a:pt x="13419" y="15321"/>
                  <a:pt x="13483" y="15278"/>
                  <a:pt x="13548" y="15235"/>
                </a:cubicBezTo>
                <a:cubicBezTo>
                  <a:pt x="13612" y="15181"/>
                  <a:pt x="13676" y="15138"/>
                  <a:pt x="13698" y="15138"/>
                </a:cubicBezTo>
                <a:cubicBezTo>
                  <a:pt x="13719" y="15138"/>
                  <a:pt x="13773" y="15117"/>
                  <a:pt x="13945" y="14999"/>
                </a:cubicBezTo>
                <a:cubicBezTo>
                  <a:pt x="13977" y="14978"/>
                  <a:pt x="13998" y="14956"/>
                  <a:pt x="13998" y="14945"/>
                </a:cubicBezTo>
                <a:cubicBezTo>
                  <a:pt x="13998" y="14913"/>
                  <a:pt x="14213" y="14731"/>
                  <a:pt x="14277" y="14699"/>
                </a:cubicBezTo>
                <a:cubicBezTo>
                  <a:pt x="14310" y="14677"/>
                  <a:pt x="14341" y="14656"/>
                  <a:pt x="14341" y="14645"/>
                </a:cubicBezTo>
                <a:cubicBezTo>
                  <a:pt x="14341" y="14623"/>
                  <a:pt x="14384" y="14580"/>
                  <a:pt x="14427" y="14527"/>
                </a:cubicBezTo>
                <a:cubicBezTo>
                  <a:pt x="14481" y="14484"/>
                  <a:pt x="14567" y="14377"/>
                  <a:pt x="14610" y="14301"/>
                </a:cubicBezTo>
                <a:cubicBezTo>
                  <a:pt x="14663" y="14216"/>
                  <a:pt x="14727" y="14130"/>
                  <a:pt x="14749" y="14098"/>
                </a:cubicBezTo>
                <a:cubicBezTo>
                  <a:pt x="14760" y="14065"/>
                  <a:pt x="14782" y="14012"/>
                  <a:pt x="14782" y="13991"/>
                </a:cubicBezTo>
                <a:cubicBezTo>
                  <a:pt x="14782" y="13969"/>
                  <a:pt x="14792" y="13937"/>
                  <a:pt x="14803" y="13937"/>
                </a:cubicBezTo>
                <a:cubicBezTo>
                  <a:pt x="14813" y="13937"/>
                  <a:pt x="14856" y="13872"/>
                  <a:pt x="14910" y="13808"/>
                </a:cubicBezTo>
                <a:cubicBezTo>
                  <a:pt x="14953" y="13744"/>
                  <a:pt x="15006" y="13669"/>
                  <a:pt x="15028" y="13636"/>
                </a:cubicBezTo>
                <a:cubicBezTo>
                  <a:pt x="15060" y="13594"/>
                  <a:pt x="15071" y="13572"/>
                  <a:pt x="15071" y="13540"/>
                </a:cubicBezTo>
                <a:cubicBezTo>
                  <a:pt x="15060" y="13497"/>
                  <a:pt x="15071" y="13476"/>
                  <a:pt x="15125" y="13433"/>
                </a:cubicBezTo>
                <a:cubicBezTo>
                  <a:pt x="15168" y="13390"/>
                  <a:pt x="15189" y="13358"/>
                  <a:pt x="15178" y="13336"/>
                </a:cubicBezTo>
                <a:cubicBezTo>
                  <a:pt x="15168" y="13315"/>
                  <a:pt x="15178" y="13293"/>
                  <a:pt x="15199" y="13272"/>
                </a:cubicBezTo>
                <a:cubicBezTo>
                  <a:pt x="15211" y="13261"/>
                  <a:pt x="15221" y="13229"/>
                  <a:pt x="15211" y="13219"/>
                </a:cubicBezTo>
                <a:cubicBezTo>
                  <a:pt x="15211" y="13197"/>
                  <a:pt x="15221" y="13164"/>
                  <a:pt x="15242" y="13133"/>
                </a:cubicBezTo>
                <a:cubicBezTo>
                  <a:pt x="15264" y="13111"/>
                  <a:pt x="15285" y="13068"/>
                  <a:pt x="15285" y="13047"/>
                </a:cubicBezTo>
                <a:cubicBezTo>
                  <a:pt x="15285" y="13036"/>
                  <a:pt x="15307" y="13004"/>
                  <a:pt x="15328" y="12983"/>
                </a:cubicBezTo>
                <a:cubicBezTo>
                  <a:pt x="15350" y="12961"/>
                  <a:pt x="15361" y="12929"/>
                  <a:pt x="15361" y="12918"/>
                </a:cubicBezTo>
                <a:cubicBezTo>
                  <a:pt x="15361" y="12875"/>
                  <a:pt x="15392" y="12821"/>
                  <a:pt x="15457" y="12757"/>
                </a:cubicBezTo>
                <a:cubicBezTo>
                  <a:pt x="15489" y="12714"/>
                  <a:pt x="15511" y="12682"/>
                  <a:pt x="15511" y="12671"/>
                </a:cubicBezTo>
                <a:cubicBezTo>
                  <a:pt x="15511" y="12650"/>
                  <a:pt x="15521" y="12618"/>
                  <a:pt x="15543" y="12596"/>
                </a:cubicBezTo>
                <a:cubicBezTo>
                  <a:pt x="15564" y="12564"/>
                  <a:pt x="15575" y="12532"/>
                  <a:pt x="15575" y="12521"/>
                </a:cubicBezTo>
                <a:cubicBezTo>
                  <a:pt x="15575" y="12511"/>
                  <a:pt x="15597" y="12457"/>
                  <a:pt x="15628" y="12403"/>
                </a:cubicBezTo>
                <a:cubicBezTo>
                  <a:pt x="15661" y="12360"/>
                  <a:pt x="15725" y="12221"/>
                  <a:pt x="15779" y="12103"/>
                </a:cubicBezTo>
                <a:cubicBezTo>
                  <a:pt x="15864" y="11920"/>
                  <a:pt x="15886" y="11856"/>
                  <a:pt x="15897" y="11749"/>
                </a:cubicBezTo>
                <a:cubicBezTo>
                  <a:pt x="15918" y="11653"/>
                  <a:pt x="15929" y="11610"/>
                  <a:pt x="15950" y="11577"/>
                </a:cubicBezTo>
                <a:cubicBezTo>
                  <a:pt x="15972" y="11556"/>
                  <a:pt x="15983" y="11524"/>
                  <a:pt x="15983" y="11491"/>
                </a:cubicBezTo>
                <a:cubicBezTo>
                  <a:pt x="15983" y="11438"/>
                  <a:pt x="16036" y="11223"/>
                  <a:pt x="16069" y="11159"/>
                </a:cubicBezTo>
                <a:cubicBezTo>
                  <a:pt x="16112" y="11062"/>
                  <a:pt x="16122" y="10998"/>
                  <a:pt x="16133" y="10902"/>
                </a:cubicBezTo>
                <a:cubicBezTo>
                  <a:pt x="16143" y="10837"/>
                  <a:pt x="16154" y="10773"/>
                  <a:pt x="16176" y="10752"/>
                </a:cubicBezTo>
                <a:cubicBezTo>
                  <a:pt x="16186" y="10719"/>
                  <a:pt x="16197" y="10687"/>
                  <a:pt x="16197" y="10666"/>
                </a:cubicBezTo>
                <a:cubicBezTo>
                  <a:pt x="16197" y="10644"/>
                  <a:pt x="16208" y="10612"/>
                  <a:pt x="16219" y="10590"/>
                </a:cubicBezTo>
                <a:cubicBezTo>
                  <a:pt x="16240" y="10558"/>
                  <a:pt x="16240" y="10537"/>
                  <a:pt x="16229" y="10494"/>
                </a:cubicBezTo>
                <a:cubicBezTo>
                  <a:pt x="16229" y="10451"/>
                  <a:pt x="16219" y="10311"/>
                  <a:pt x="16219" y="10172"/>
                </a:cubicBezTo>
                <a:cubicBezTo>
                  <a:pt x="16219" y="10011"/>
                  <a:pt x="16208" y="9893"/>
                  <a:pt x="16197" y="9861"/>
                </a:cubicBezTo>
                <a:cubicBezTo>
                  <a:pt x="16176" y="9808"/>
                  <a:pt x="16186" y="9743"/>
                  <a:pt x="16219" y="9700"/>
                </a:cubicBezTo>
                <a:cubicBezTo>
                  <a:pt x="16240" y="9679"/>
                  <a:pt x="16240" y="9668"/>
                  <a:pt x="16219" y="9615"/>
                </a:cubicBezTo>
                <a:cubicBezTo>
                  <a:pt x="16208" y="9582"/>
                  <a:pt x="16186" y="9486"/>
                  <a:pt x="16186" y="9400"/>
                </a:cubicBezTo>
                <a:cubicBezTo>
                  <a:pt x="16186" y="9314"/>
                  <a:pt x="16165" y="9228"/>
                  <a:pt x="16154" y="9207"/>
                </a:cubicBezTo>
                <a:cubicBezTo>
                  <a:pt x="16133" y="9164"/>
                  <a:pt x="16122" y="8949"/>
                  <a:pt x="16133" y="8842"/>
                </a:cubicBezTo>
                <a:cubicBezTo>
                  <a:pt x="16133" y="8788"/>
                  <a:pt x="16112" y="8423"/>
                  <a:pt x="16100" y="8349"/>
                </a:cubicBezTo>
                <a:cubicBezTo>
                  <a:pt x="16100" y="8316"/>
                  <a:pt x="16090" y="8220"/>
                  <a:pt x="16090" y="8145"/>
                </a:cubicBezTo>
                <a:cubicBezTo>
                  <a:pt x="16090" y="8059"/>
                  <a:pt x="16069" y="7963"/>
                  <a:pt x="16069" y="7930"/>
                </a:cubicBezTo>
                <a:cubicBezTo>
                  <a:pt x="15983" y="7630"/>
                  <a:pt x="15993" y="7651"/>
                  <a:pt x="16004" y="7512"/>
                </a:cubicBezTo>
                <a:cubicBezTo>
                  <a:pt x="16015" y="7415"/>
                  <a:pt x="16015" y="7362"/>
                  <a:pt x="15983" y="7265"/>
                </a:cubicBezTo>
                <a:cubicBezTo>
                  <a:pt x="15961" y="7169"/>
                  <a:pt x="15961" y="7126"/>
                  <a:pt x="15972" y="7115"/>
                </a:cubicBezTo>
                <a:cubicBezTo>
                  <a:pt x="15983" y="7093"/>
                  <a:pt x="15983" y="7083"/>
                  <a:pt x="15929" y="6804"/>
                </a:cubicBezTo>
                <a:cubicBezTo>
                  <a:pt x="15907" y="6729"/>
                  <a:pt x="15897" y="6654"/>
                  <a:pt x="15897" y="6633"/>
                </a:cubicBezTo>
                <a:cubicBezTo>
                  <a:pt x="15897" y="6611"/>
                  <a:pt x="15897" y="6579"/>
                  <a:pt x="15886" y="6557"/>
                </a:cubicBezTo>
                <a:cubicBezTo>
                  <a:pt x="15876" y="6547"/>
                  <a:pt x="15864" y="6428"/>
                  <a:pt x="15864" y="6311"/>
                </a:cubicBezTo>
                <a:cubicBezTo>
                  <a:pt x="15854" y="6139"/>
                  <a:pt x="15854" y="6075"/>
                  <a:pt x="15822" y="6032"/>
                </a:cubicBezTo>
                <a:cubicBezTo>
                  <a:pt x="15811" y="5999"/>
                  <a:pt x="15800" y="5946"/>
                  <a:pt x="15800" y="5860"/>
                </a:cubicBezTo>
                <a:cubicBezTo>
                  <a:pt x="15790" y="5775"/>
                  <a:pt x="15779" y="5710"/>
                  <a:pt x="15757" y="5667"/>
                </a:cubicBezTo>
                <a:cubicBezTo>
                  <a:pt x="15747" y="5624"/>
                  <a:pt x="15714" y="5570"/>
                  <a:pt x="15704" y="5539"/>
                </a:cubicBezTo>
                <a:cubicBezTo>
                  <a:pt x="15693" y="5506"/>
                  <a:pt x="15683" y="5453"/>
                  <a:pt x="15671" y="5431"/>
                </a:cubicBezTo>
                <a:cubicBezTo>
                  <a:pt x="15661" y="5399"/>
                  <a:pt x="15640" y="5367"/>
                  <a:pt x="15628" y="5345"/>
                </a:cubicBezTo>
                <a:cubicBezTo>
                  <a:pt x="15618" y="5313"/>
                  <a:pt x="15586" y="5249"/>
                  <a:pt x="15554" y="5195"/>
                </a:cubicBezTo>
                <a:cubicBezTo>
                  <a:pt x="15532" y="5131"/>
                  <a:pt x="15500" y="5077"/>
                  <a:pt x="15489" y="5077"/>
                </a:cubicBezTo>
                <a:cubicBezTo>
                  <a:pt x="15468" y="5067"/>
                  <a:pt x="15468" y="5055"/>
                  <a:pt x="15468" y="5034"/>
                </a:cubicBezTo>
                <a:cubicBezTo>
                  <a:pt x="15468" y="5024"/>
                  <a:pt x="15447" y="4991"/>
                  <a:pt x="15435" y="4970"/>
                </a:cubicBezTo>
                <a:cubicBezTo>
                  <a:pt x="15414" y="4948"/>
                  <a:pt x="15404" y="4916"/>
                  <a:pt x="15404" y="4895"/>
                </a:cubicBezTo>
                <a:cubicBezTo>
                  <a:pt x="15404" y="4884"/>
                  <a:pt x="15382" y="4841"/>
                  <a:pt x="15371" y="4819"/>
                </a:cubicBezTo>
                <a:cubicBezTo>
                  <a:pt x="15350" y="4788"/>
                  <a:pt x="15328" y="4723"/>
                  <a:pt x="15307" y="4669"/>
                </a:cubicBezTo>
                <a:cubicBezTo>
                  <a:pt x="15264" y="4509"/>
                  <a:pt x="15253" y="4498"/>
                  <a:pt x="15211" y="4498"/>
                </a:cubicBezTo>
                <a:cubicBezTo>
                  <a:pt x="15168" y="4487"/>
                  <a:pt x="15168" y="4476"/>
                  <a:pt x="15168" y="4444"/>
                </a:cubicBezTo>
                <a:cubicBezTo>
                  <a:pt x="15168" y="4423"/>
                  <a:pt x="15146" y="4390"/>
                  <a:pt x="15135" y="4369"/>
                </a:cubicBezTo>
                <a:cubicBezTo>
                  <a:pt x="15114" y="4359"/>
                  <a:pt x="15103" y="4337"/>
                  <a:pt x="15103" y="4326"/>
                </a:cubicBezTo>
                <a:cubicBezTo>
                  <a:pt x="15103" y="4316"/>
                  <a:pt x="15082" y="4283"/>
                  <a:pt x="15060" y="4262"/>
                </a:cubicBezTo>
                <a:cubicBezTo>
                  <a:pt x="15028" y="4230"/>
                  <a:pt x="15006" y="4197"/>
                  <a:pt x="15006" y="4176"/>
                </a:cubicBezTo>
                <a:cubicBezTo>
                  <a:pt x="15006" y="4144"/>
                  <a:pt x="14835" y="3951"/>
                  <a:pt x="14792" y="3940"/>
                </a:cubicBezTo>
                <a:cubicBezTo>
                  <a:pt x="14760" y="3918"/>
                  <a:pt x="14653" y="3790"/>
                  <a:pt x="14653" y="3747"/>
                </a:cubicBezTo>
                <a:cubicBezTo>
                  <a:pt x="14653" y="3725"/>
                  <a:pt x="14642" y="3704"/>
                  <a:pt x="14631" y="3682"/>
                </a:cubicBezTo>
                <a:cubicBezTo>
                  <a:pt x="14620" y="3672"/>
                  <a:pt x="14599" y="3629"/>
                  <a:pt x="14588" y="3597"/>
                </a:cubicBezTo>
                <a:cubicBezTo>
                  <a:pt x="14577" y="3554"/>
                  <a:pt x="14556" y="3522"/>
                  <a:pt x="14534" y="3511"/>
                </a:cubicBezTo>
                <a:cubicBezTo>
                  <a:pt x="14524" y="3511"/>
                  <a:pt x="14503" y="3489"/>
                  <a:pt x="14491" y="3458"/>
                </a:cubicBezTo>
                <a:cubicBezTo>
                  <a:pt x="14417" y="3318"/>
                  <a:pt x="14384" y="3253"/>
                  <a:pt x="14363" y="3232"/>
                </a:cubicBezTo>
                <a:cubicBezTo>
                  <a:pt x="14320" y="3189"/>
                  <a:pt x="14277" y="3125"/>
                  <a:pt x="14277" y="3082"/>
                </a:cubicBezTo>
                <a:cubicBezTo>
                  <a:pt x="14277" y="3072"/>
                  <a:pt x="14255" y="3039"/>
                  <a:pt x="14234" y="3029"/>
                </a:cubicBezTo>
                <a:cubicBezTo>
                  <a:pt x="14213" y="3017"/>
                  <a:pt x="14138" y="2953"/>
                  <a:pt x="14084" y="2889"/>
                </a:cubicBezTo>
                <a:cubicBezTo>
                  <a:pt x="14031" y="2824"/>
                  <a:pt x="13966" y="2750"/>
                  <a:pt x="13955" y="2739"/>
                </a:cubicBezTo>
                <a:lnTo>
                  <a:pt x="13912" y="2696"/>
                </a:lnTo>
                <a:cubicBezTo>
                  <a:pt x="13816" y="2588"/>
                  <a:pt x="13451" y="2288"/>
                  <a:pt x="13409" y="2288"/>
                </a:cubicBezTo>
                <a:cubicBezTo>
                  <a:pt x="13387" y="2288"/>
                  <a:pt x="13226" y="2149"/>
                  <a:pt x="13226" y="2128"/>
                </a:cubicBezTo>
                <a:cubicBezTo>
                  <a:pt x="13226" y="2095"/>
                  <a:pt x="13215" y="2074"/>
                  <a:pt x="13140" y="2020"/>
                </a:cubicBezTo>
                <a:cubicBezTo>
                  <a:pt x="13087" y="1999"/>
                  <a:pt x="13033" y="1956"/>
                  <a:pt x="13022" y="1935"/>
                </a:cubicBezTo>
                <a:cubicBezTo>
                  <a:pt x="13001" y="1913"/>
                  <a:pt x="12979" y="1902"/>
                  <a:pt x="12968" y="1902"/>
                </a:cubicBezTo>
                <a:cubicBezTo>
                  <a:pt x="12958" y="1902"/>
                  <a:pt x="12915" y="1870"/>
                  <a:pt x="12894" y="1849"/>
                </a:cubicBezTo>
                <a:cubicBezTo>
                  <a:pt x="12861" y="1816"/>
                  <a:pt x="12808" y="1773"/>
                  <a:pt x="12775" y="1752"/>
                </a:cubicBezTo>
                <a:cubicBezTo>
                  <a:pt x="12732" y="1720"/>
                  <a:pt x="12679" y="1677"/>
                  <a:pt x="12658" y="1656"/>
                </a:cubicBezTo>
                <a:cubicBezTo>
                  <a:pt x="12636" y="1634"/>
                  <a:pt x="12593" y="1602"/>
                  <a:pt x="12572" y="1602"/>
                </a:cubicBezTo>
                <a:cubicBezTo>
                  <a:pt x="12550" y="1591"/>
                  <a:pt x="12508" y="1559"/>
                  <a:pt x="12486" y="1537"/>
                </a:cubicBezTo>
                <a:cubicBezTo>
                  <a:pt x="12453" y="1505"/>
                  <a:pt x="12432" y="1473"/>
                  <a:pt x="12422" y="1473"/>
                </a:cubicBezTo>
                <a:cubicBezTo>
                  <a:pt x="12400" y="1473"/>
                  <a:pt x="12260" y="1377"/>
                  <a:pt x="12186" y="1312"/>
                </a:cubicBezTo>
                <a:cubicBezTo>
                  <a:pt x="12164" y="1291"/>
                  <a:pt x="12121" y="1258"/>
                  <a:pt x="12100" y="1258"/>
                </a:cubicBezTo>
                <a:cubicBezTo>
                  <a:pt x="12067" y="1237"/>
                  <a:pt x="12046" y="1227"/>
                  <a:pt x="12046" y="1205"/>
                </a:cubicBezTo>
                <a:cubicBezTo>
                  <a:pt x="12036" y="1194"/>
                  <a:pt x="12003" y="1173"/>
                  <a:pt x="11971" y="1162"/>
                </a:cubicBezTo>
                <a:cubicBezTo>
                  <a:pt x="11939" y="1141"/>
                  <a:pt x="11843" y="1098"/>
                  <a:pt x="11757" y="1055"/>
                </a:cubicBezTo>
                <a:cubicBezTo>
                  <a:pt x="11681" y="1022"/>
                  <a:pt x="11595" y="991"/>
                  <a:pt x="11574" y="991"/>
                </a:cubicBezTo>
                <a:cubicBezTo>
                  <a:pt x="11564" y="991"/>
                  <a:pt x="11531" y="979"/>
                  <a:pt x="11521" y="979"/>
                </a:cubicBezTo>
                <a:cubicBezTo>
                  <a:pt x="11510" y="958"/>
                  <a:pt x="11371" y="937"/>
                  <a:pt x="11306" y="937"/>
                </a:cubicBezTo>
                <a:cubicBezTo>
                  <a:pt x="11285" y="937"/>
                  <a:pt x="11242" y="926"/>
                  <a:pt x="11220" y="905"/>
                </a:cubicBezTo>
                <a:cubicBezTo>
                  <a:pt x="11174" y="874"/>
                  <a:pt x="11062" y="849"/>
                  <a:pt x="10987" y="849"/>
                </a:cubicBezTo>
                <a:cubicBezTo>
                  <a:pt x="10957" y="849"/>
                  <a:pt x="10932" y="853"/>
                  <a:pt x="10920" y="862"/>
                </a:cubicBezTo>
                <a:cubicBezTo>
                  <a:pt x="10913" y="869"/>
                  <a:pt x="10890" y="873"/>
                  <a:pt x="10865" y="873"/>
                </a:cubicBezTo>
                <a:cubicBezTo>
                  <a:pt x="10818" y="873"/>
                  <a:pt x="10759" y="861"/>
                  <a:pt x="10759" y="840"/>
                </a:cubicBezTo>
                <a:cubicBezTo>
                  <a:pt x="10759" y="833"/>
                  <a:pt x="10742" y="829"/>
                  <a:pt x="10717" y="829"/>
                </a:cubicBezTo>
                <a:cubicBezTo>
                  <a:pt x="10671" y="829"/>
                  <a:pt x="10596" y="841"/>
                  <a:pt x="10534" y="862"/>
                </a:cubicBezTo>
                <a:cubicBezTo>
                  <a:pt x="10505" y="872"/>
                  <a:pt x="10487" y="877"/>
                  <a:pt x="10473" y="877"/>
                </a:cubicBezTo>
                <a:cubicBezTo>
                  <a:pt x="10455" y="877"/>
                  <a:pt x="10444" y="869"/>
                  <a:pt x="10427" y="851"/>
                </a:cubicBezTo>
                <a:cubicBezTo>
                  <a:pt x="10405" y="819"/>
                  <a:pt x="10384" y="819"/>
                  <a:pt x="10373" y="819"/>
                </a:cubicBezTo>
                <a:cubicBezTo>
                  <a:pt x="10334" y="835"/>
                  <a:pt x="10231" y="844"/>
                  <a:pt x="10153" y="844"/>
                </a:cubicBezTo>
                <a:cubicBezTo>
                  <a:pt x="10125" y="844"/>
                  <a:pt x="10101" y="843"/>
                  <a:pt x="10083" y="840"/>
                </a:cubicBezTo>
                <a:cubicBezTo>
                  <a:pt x="10041" y="840"/>
                  <a:pt x="9986" y="840"/>
                  <a:pt x="9944" y="851"/>
                </a:cubicBezTo>
                <a:cubicBezTo>
                  <a:pt x="9901" y="851"/>
                  <a:pt x="9805" y="862"/>
                  <a:pt x="9719" y="862"/>
                </a:cubicBezTo>
                <a:cubicBezTo>
                  <a:pt x="9681" y="859"/>
                  <a:pt x="9650" y="857"/>
                  <a:pt x="9625" y="857"/>
                </a:cubicBezTo>
                <a:cubicBezTo>
                  <a:pt x="9567" y="857"/>
                  <a:pt x="9541" y="865"/>
                  <a:pt x="9526" y="872"/>
                </a:cubicBezTo>
                <a:cubicBezTo>
                  <a:pt x="9505" y="893"/>
                  <a:pt x="9386" y="905"/>
                  <a:pt x="9273" y="905"/>
                </a:cubicBezTo>
                <a:cubicBezTo>
                  <a:pt x="9210" y="905"/>
                  <a:pt x="9149" y="901"/>
                  <a:pt x="9107" y="894"/>
                </a:cubicBezTo>
                <a:cubicBezTo>
                  <a:pt x="9083" y="886"/>
                  <a:pt x="9064" y="882"/>
                  <a:pt x="9047" y="882"/>
                </a:cubicBezTo>
                <a:cubicBezTo>
                  <a:pt x="9017" y="882"/>
                  <a:pt x="8989" y="891"/>
                  <a:pt x="8935" y="905"/>
                </a:cubicBezTo>
                <a:cubicBezTo>
                  <a:pt x="8842" y="942"/>
                  <a:pt x="8643" y="971"/>
                  <a:pt x="8551" y="971"/>
                </a:cubicBezTo>
                <a:cubicBezTo>
                  <a:pt x="8537" y="971"/>
                  <a:pt x="8526" y="970"/>
                  <a:pt x="8517" y="969"/>
                </a:cubicBezTo>
                <a:cubicBezTo>
                  <a:pt x="8506" y="966"/>
                  <a:pt x="8496" y="965"/>
                  <a:pt x="8487" y="965"/>
                </a:cubicBezTo>
                <a:cubicBezTo>
                  <a:pt x="8461" y="965"/>
                  <a:pt x="8441" y="975"/>
                  <a:pt x="8410" y="991"/>
                </a:cubicBezTo>
                <a:cubicBezTo>
                  <a:pt x="8383" y="1011"/>
                  <a:pt x="8364" y="1018"/>
                  <a:pt x="8351" y="1018"/>
                </a:cubicBezTo>
                <a:cubicBezTo>
                  <a:pt x="8344" y="1018"/>
                  <a:pt x="8339" y="1016"/>
                  <a:pt x="8335" y="1012"/>
                </a:cubicBezTo>
                <a:cubicBezTo>
                  <a:pt x="8330" y="998"/>
                  <a:pt x="8320" y="992"/>
                  <a:pt x="8304" y="992"/>
                </a:cubicBezTo>
                <a:cubicBezTo>
                  <a:pt x="8281" y="992"/>
                  <a:pt x="8245" y="1004"/>
                  <a:pt x="8196" y="1022"/>
                </a:cubicBezTo>
                <a:cubicBezTo>
                  <a:pt x="8161" y="1043"/>
                  <a:pt x="8140" y="1051"/>
                  <a:pt x="8121" y="1051"/>
                </a:cubicBezTo>
                <a:cubicBezTo>
                  <a:pt x="8110" y="1051"/>
                  <a:pt x="8100" y="1048"/>
                  <a:pt x="8088" y="1044"/>
                </a:cubicBezTo>
                <a:cubicBezTo>
                  <a:pt x="8074" y="1034"/>
                  <a:pt x="8061" y="1029"/>
                  <a:pt x="8047" y="1029"/>
                </a:cubicBezTo>
                <a:cubicBezTo>
                  <a:pt x="8030" y="1029"/>
                  <a:pt x="8010" y="1037"/>
                  <a:pt x="7981" y="1055"/>
                </a:cubicBezTo>
                <a:cubicBezTo>
                  <a:pt x="7917" y="1076"/>
                  <a:pt x="7874" y="1087"/>
                  <a:pt x="7681" y="1087"/>
                </a:cubicBezTo>
                <a:cubicBezTo>
                  <a:pt x="7640" y="1084"/>
                  <a:pt x="7604" y="1082"/>
                  <a:pt x="7573" y="1082"/>
                </a:cubicBezTo>
                <a:cubicBezTo>
                  <a:pt x="7496" y="1082"/>
                  <a:pt x="7446" y="1090"/>
                  <a:pt x="7423" y="1098"/>
                </a:cubicBezTo>
                <a:cubicBezTo>
                  <a:pt x="7373" y="1126"/>
                  <a:pt x="7124" y="1145"/>
                  <a:pt x="6944" y="1145"/>
                </a:cubicBezTo>
                <a:cubicBezTo>
                  <a:pt x="6853" y="1145"/>
                  <a:pt x="6780" y="1141"/>
                  <a:pt x="6758" y="1130"/>
                </a:cubicBezTo>
                <a:cubicBezTo>
                  <a:pt x="6755" y="1127"/>
                  <a:pt x="6749" y="1125"/>
                  <a:pt x="6742" y="1125"/>
                </a:cubicBezTo>
                <a:cubicBezTo>
                  <a:pt x="6723" y="1125"/>
                  <a:pt x="6695" y="1133"/>
                  <a:pt x="6672" y="1141"/>
                </a:cubicBezTo>
                <a:cubicBezTo>
                  <a:pt x="6655" y="1145"/>
                  <a:pt x="6639" y="1147"/>
                  <a:pt x="6624" y="1147"/>
                </a:cubicBezTo>
                <a:cubicBezTo>
                  <a:pt x="6601" y="1147"/>
                  <a:pt x="6579" y="1142"/>
                  <a:pt x="6554" y="1130"/>
                </a:cubicBezTo>
                <a:cubicBezTo>
                  <a:pt x="6532" y="1125"/>
                  <a:pt x="6516" y="1123"/>
                  <a:pt x="6502" y="1123"/>
                </a:cubicBezTo>
                <a:cubicBezTo>
                  <a:pt x="6481" y="1123"/>
                  <a:pt x="6466" y="1128"/>
                  <a:pt x="6447" y="1141"/>
                </a:cubicBezTo>
                <a:cubicBezTo>
                  <a:pt x="6412" y="1161"/>
                  <a:pt x="6328" y="1173"/>
                  <a:pt x="6247" y="1173"/>
                </a:cubicBezTo>
                <a:cubicBezTo>
                  <a:pt x="6202" y="1173"/>
                  <a:pt x="6159" y="1170"/>
                  <a:pt x="6125" y="1162"/>
                </a:cubicBezTo>
                <a:cubicBezTo>
                  <a:pt x="6095" y="1154"/>
                  <a:pt x="6070" y="1147"/>
                  <a:pt x="6050" y="1147"/>
                </a:cubicBezTo>
                <a:cubicBezTo>
                  <a:pt x="6042" y="1147"/>
                  <a:pt x="6035" y="1148"/>
                  <a:pt x="6029" y="1151"/>
                </a:cubicBezTo>
                <a:cubicBezTo>
                  <a:pt x="6007" y="1162"/>
                  <a:pt x="5975" y="1173"/>
                  <a:pt x="5943" y="1173"/>
                </a:cubicBezTo>
                <a:cubicBezTo>
                  <a:pt x="5922" y="1173"/>
                  <a:pt x="5879" y="1184"/>
                  <a:pt x="5868" y="1194"/>
                </a:cubicBezTo>
                <a:cubicBezTo>
                  <a:pt x="5825" y="1227"/>
                  <a:pt x="5643" y="1248"/>
                  <a:pt x="5450" y="1248"/>
                </a:cubicBezTo>
                <a:lnTo>
                  <a:pt x="5085" y="1248"/>
                </a:lnTo>
                <a:cubicBezTo>
                  <a:pt x="5052" y="1248"/>
                  <a:pt x="5031" y="1258"/>
                  <a:pt x="5009" y="1269"/>
                </a:cubicBezTo>
                <a:cubicBezTo>
                  <a:pt x="4999" y="1280"/>
                  <a:pt x="4935" y="1291"/>
                  <a:pt x="4870" y="1301"/>
                </a:cubicBezTo>
                <a:cubicBezTo>
                  <a:pt x="4806" y="1312"/>
                  <a:pt x="4720" y="1334"/>
                  <a:pt x="4666" y="1355"/>
                </a:cubicBezTo>
                <a:cubicBezTo>
                  <a:pt x="4617" y="1384"/>
                  <a:pt x="4591" y="1393"/>
                  <a:pt x="4572" y="1393"/>
                </a:cubicBezTo>
                <a:cubicBezTo>
                  <a:pt x="4563" y="1393"/>
                  <a:pt x="4556" y="1391"/>
                  <a:pt x="4549" y="1387"/>
                </a:cubicBezTo>
                <a:cubicBezTo>
                  <a:pt x="4538" y="1376"/>
                  <a:pt x="4527" y="1371"/>
                  <a:pt x="4514" y="1371"/>
                </a:cubicBezTo>
                <a:cubicBezTo>
                  <a:pt x="4500" y="1371"/>
                  <a:pt x="4484" y="1376"/>
                  <a:pt x="4463" y="1387"/>
                </a:cubicBezTo>
                <a:cubicBezTo>
                  <a:pt x="4441" y="1398"/>
                  <a:pt x="4377" y="1420"/>
                  <a:pt x="4344" y="1420"/>
                </a:cubicBezTo>
                <a:cubicBezTo>
                  <a:pt x="4302" y="1430"/>
                  <a:pt x="4248" y="1441"/>
                  <a:pt x="4227" y="1451"/>
                </a:cubicBezTo>
                <a:cubicBezTo>
                  <a:pt x="4205" y="1463"/>
                  <a:pt x="4141" y="1484"/>
                  <a:pt x="4087" y="1494"/>
                </a:cubicBezTo>
                <a:cubicBezTo>
                  <a:pt x="4034" y="1505"/>
                  <a:pt x="3980" y="1516"/>
                  <a:pt x="3958" y="1527"/>
                </a:cubicBezTo>
                <a:cubicBezTo>
                  <a:pt x="3927" y="1537"/>
                  <a:pt x="3862" y="1559"/>
                  <a:pt x="3755" y="1570"/>
                </a:cubicBezTo>
                <a:cubicBezTo>
                  <a:pt x="3712" y="1580"/>
                  <a:pt x="3658" y="1602"/>
                  <a:pt x="3648" y="1613"/>
                </a:cubicBezTo>
                <a:cubicBezTo>
                  <a:pt x="3626" y="1623"/>
                  <a:pt x="3605" y="1644"/>
                  <a:pt x="3594" y="1644"/>
                </a:cubicBezTo>
                <a:cubicBezTo>
                  <a:pt x="3572" y="1644"/>
                  <a:pt x="3551" y="1656"/>
                  <a:pt x="3540" y="1677"/>
                </a:cubicBezTo>
                <a:cubicBezTo>
                  <a:pt x="3519" y="1687"/>
                  <a:pt x="3497" y="1709"/>
                  <a:pt x="3476" y="1709"/>
                </a:cubicBezTo>
                <a:cubicBezTo>
                  <a:pt x="3465" y="1709"/>
                  <a:pt x="3443" y="1720"/>
                  <a:pt x="3433" y="1730"/>
                </a:cubicBezTo>
                <a:cubicBezTo>
                  <a:pt x="3422" y="1741"/>
                  <a:pt x="3401" y="1752"/>
                  <a:pt x="3379" y="1752"/>
                </a:cubicBezTo>
                <a:cubicBezTo>
                  <a:pt x="3347" y="1752"/>
                  <a:pt x="3133" y="1859"/>
                  <a:pt x="3111" y="1880"/>
                </a:cubicBezTo>
                <a:cubicBezTo>
                  <a:pt x="3111" y="1892"/>
                  <a:pt x="3090" y="1902"/>
                  <a:pt x="3068" y="1902"/>
                </a:cubicBezTo>
                <a:cubicBezTo>
                  <a:pt x="3047" y="1902"/>
                  <a:pt x="3014" y="1913"/>
                  <a:pt x="2993" y="1935"/>
                </a:cubicBezTo>
                <a:cubicBezTo>
                  <a:pt x="2961" y="1945"/>
                  <a:pt x="2940" y="1966"/>
                  <a:pt x="2940" y="1966"/>
                </a:cubicBezTo>
                <a:cubicBezTo>
                  <a:pt x="2940" y="1966"/>
                  <a:pt x="2907" y="1977"/>
                  <a:pt x="2886" y="1988"/>
                </a:cubicBezTo>
                <a:cubicBezTo>
                  <a:pt x="2864" y="1999"/>
                  <a:pt x="2821" y="1999"/>
                  <a:pt x="2800" y="1999"/>
                </a:cubicBezTo>
                <a:cubicBezTo>
                  <a:pt x="2778" y="1999"/>
                  <a:pt x="2757" y="2009"/>
                  <a:pt x="2747" y="2031"/>
                </a:cubicBezTo>
                <a:cubicBezTo>
                  <a:pt x="2725" y="2063"/>
                  <a:pt x="2704" y="2074"/>
                  <a:pt x="2693" y="2074"/>
                </a:cubicBezTo>
                <a:cubicBezTo>
                  <a:pt x="2682" y="2074"/>
                  <a:pt x="2661" y="2095"/>
                  <a:pt x="2639" y="2116"/>
                </a:cubicBezTo>
                <a:cubicBezTo>
                  <a:pt x="2628" y="2138"/>
                  <a:pt x="2596" y="2159"/>
                  <a:pt x="2575" y="2171"/>
                </a:cubicBezTo>
                <a:cubicBezTo>
                  <a:pt x="2554" y="2171"/>
                  <a:pt x="2500" y="2202"/>
                  <a:pt x="2468" y="2224"/>
                </a:cubicBezTo>
                <a:cubicBezTo>
                  <a:pt x="2435" y="2235"/>
                  <a:pt x="2403" y="2256"/>
                  <a:pt x="2392" y="2256"/>
                </a:cubicBezTo>
                <a:cubicBezTo>
                  <a:pt x="2371" y="2256"/>
                  <a:pt x="2178" y="2449"/>
                  <a:pt x="2146" y="2492"/>
                </a:cubicBezTo>
                <a:cubicBezTo>
                  <a:pt x="2135" y="2514"/>
                  <a:pt x="2113" y="2535"/>
                  <a:pt x="2092" y="2535"/>
                </a:cubicBezTo>
                <a:cubicBezTo>
                  <a:pt x="2070" y="2535"/>
                  <a:pt x="2039" y="2545"/>
                  <a:pt x="2017" y="2578"/>
                </a:cubicBezTo>
                <a:cubicBezTo>
                  <a:pt x="2000" y="2604"/>
                  <a:pt x="1982" y="2624"/>
                  <a:pt x="1976" y="2624"/>
                </a:cubicBezTo>
                <a:cubicBezTo>
                  <a:pt x="1975" y="2624"/>
                  <a:pt x="1974" y="2623"/>
                  <a:pt x="1974" y="2621"/>
                </a:cubicBezTo>
                <a:cubicBezTo>
                  <a:pt x="1963" y="2621"/>
                  <a:pt x="1942" y="2631"/>
                  <a:pt x="1931" y="2642"/>
                </a:cubicBezTo>
                <a:cubicBezTo>
                  <a:pt x="1824" y="2760"/>
                  <a:pt x="1792" y="2793"/>
                  <a:pt x="1770" y="2836"/>
                </a:cubicBezTo>
                <a:cubicBezTo>
                  <a:pt x="1738" y="2889"/>
                  <a:pt x="1599" y="3017"/>
                  <a:pt x="1567" y="3017"/>
                </a:cubicBezTo>
                <a:cubicBezTo>
                  <a:pt x="1556" y="3017"/>
                  <a:pt x="1545" y="3039"/>
                  <a:pt x="1534" y="3050"/>
                </a:cubicBezTo>
                <a:cubicBezTo>
                  <a:pt x="1524" y="3114"/>
                  <a:pt x="1460" y="3189"/>
                  <a:pt x="1395" y="3232"/>
                </a:cubicBezTo>
                <a:cubicBezTo>
                  <a:pt x="1363" y="3253"/>
                  <a:pt x="1331" y="3286"/>
                  <a:pt x="1331" y="3307"/>
                </a:cubicBezTo>
                <a:cubicBezTo>
                  <a:pt x="1320" y="3339"/>
                  <a:pt x="1309" y="3372"/>
                  <a:pt x="1288" y="3382"/>
                </a:cubicBezTo>
                <a:cubicBezTo>
                  <a:pt x="1277" y="3404"/>
                  <a:pt x="1255" y="3446"/>
                  <a:pt x="1245" y="3479"/>
                </a:cubicBezTo>
                <a:lnTo>
                  <a:pt x="1191" y="3586"/>
                </a:lnTo>
                <a:cubicBezTo>
                  <a:pt x="1169" y="3618"/>
                  <a:pt x="1159" y="3651"/>
                  <a:pt x="1159" y="3672"/>
                </a:cubicBezTo>
                <a:cubicBezTo>
                  <a:pt x="1169" y="3694"/>
                  <a:pt x="1159" y="3704"/>
                  <a:pt x="1148" y="3704"/>
                </a:cubicBezTo>
                <a:cubicBezTo>
                  <a:pt x="1116" y="3704"/>
                  <a:pt x="1095" y="3737"/>
                  <a:pt x="1084" y="3822"/>
                </a:cubicBezTo>
                <a:cubicBezTo>
                  <a:pt x="1084" y="3854"/>
                  <a:pt x="1052" y="3908"/>
                  <a:pt x="1030" y="3951"/>
                </a:cubicBezTo>
                <a:cubicBezTo>
                  <a:pt x="998" y="4004"/>
                  <a:pt x="976" y="4047"/>
                  <a:pt x="966" y="4123"/>
                </a:cubicBezTo>
                <a:cubicBezTo>
                  <a:pt x="955" y="4176"/>
                  <a:pt x="933" y="4240"/>
                  <a:pt x="923" y="4262"/>
                </a:cubicBezTo>
                <a:cubicBezTo>
                  <a:pt x="902" y="4294"/>
                  <a:pt x="880" y="4326"/>
                  <a:pt x="880" y="4359"/>
                </a:cubicBezTo>
                <a:lnTo>
                  <a:pt x="837" y="4444"/>
                </a:lnTo>
                <a:cubicBezTo>
                  <a:pt x="816" y="4455"/>
                  <a:pt x="794" y="4509"/>
                  <a:pt x="783" y="4541"/>
                </a:cubicBezTo>
                <a:cubicBezTo>
                  <a:pt x="762" y="4583"/>
                  <a:pt x="740" y="4626"/>
                  <a:pt x="719" y="4638"/>
                </a:cubicBezTo>
                <a:cubicBezTo>
                  <a:pt x="698" y="4659"/>
                  <a:pt x="676" y="4712"/>
                  <a:pt x="666" y="4766"/>
                </a:cubicBezTo>
                <a:cubicBezTo>
                  <a:pt x="644" y="4819"/>
                  <a:pt x="623" y="4874"/>
                  <a:pt x="612" y="4884"/>
                </a:cubicBezTo>
                <a:cubicBezTo>
                  <a:pt x="601" y="4905"/>
                  <a:pt x="590" y="4927"/>
                  <a:pt x="590" y="4948"/>
                </a:cubicBezTo>
                <a:cubicBezTo>
                  <a:pt x="601" y="5024"/>
                  <a:pt x="590" y="5055"/>
                  <a:pt x="537" y="5098"/>
                </a:cubicBezTo>
                <a:cubicBezTo>
                  <a:pt x="504" y="5131"/>
                  <a:pt x="494" y="5152"/>
                  <a:pt x="494" y="5195"/>
                </a:cubicBezTo>
                <a:cubicBezTo>
                  <a:pt x="504" y="5281"/>
                  <a:pt x="473" y="5410"/>
                  <a:pt x="440" y="5442"/>
                </a:cubicBezTo>
                <a:cubicBezTo>
                  <a:pt x="430" y="5463"/>
                  <a:pt x="408" y="5506"/>
                  <a:pt x="397" y="5549"/>
                </a:cubicBezTo>
                <a:cubicBezTo>
                  <a:pt x="387" y="5592"/>
                  <a:pt x="365" y="5635"/>
                  <a:pt x="354" y="5656"/>
                </a:cubicBezTo>
                <a:cubicBezTo>
                  <a:pt x="323" y="5710"/>
                  <a:pt x="311" y="5806"/>
                  <a:pt x="333" y="5839"/>
                </a:cubicBezTo>
                <a:cubicBezTo>
                  <a:pt x="344" y="5849"/>
                  <a:pt x="344" y="5871"/>
                  <a:pt x="323" y="5903"/>
                </a:cubicBezTo>
                <a:cubicBezTo>
                  <a:pt x="290" y="5968"/>
                  <a:pt x="280" y="6021"/>
                  <a:pt x="268" y="6204"/>
                </a:cubicBezTo>
                <a:cubicBezTo>
                  <a:pt x="268" y="6278"/>
                  <a:pt x="258" y="6343"/>
                  <a:pt x="247" y="6354"/>
                </a:cubicBezTo>
                <a:cubicBezTo>
                  <a:pt x="237" y="6364"/>
                  <a:pt x="237" y="6385"/>
                  <a:pt x="247" y="6407"/>
                </a:cubicBezTo>
                <a:cubicBezTo>
                  <a:pt x="247" y="6440"/>
                  <a:pt x="247" y="6450"/>
                  <a:pt x="215" y="6482"/>
                </a:cubicBezTo>
                <a:cubicBezTo>
                  <a:pt x="183" y="6504"/>
                  <a:pt x="172" y="6525"/>
                  <a:pt x="151" y="6707"/>
                </a:cubicBezTo>
                <a:cubicBezTo>
                  <a:pt x="140" y="6815"/>
                  <a:pt x="129" y="6965"/>
                  <a:pt x="129" y="7040"/>
                </a:cubicBezTo>
                <a:cubicBezTo>
                  <a:pt x="129" y="7115"/>
                  <a:pt x="118" y="7212"/>
                  <a:pt x="108" y="7244"/>
                </a:cubicBezTo>
                <a:cubicBezTo>
                  <a:pt x="108" y="7286"/>
                  <a:pt x="108" y="7319"/>
                  <a:pt x="118" y="7351"/>
                </a:cubicBezTo>
                <a:cubicBezTo>
                  <a:pt x="151" y="7394"/>
                  <a:pt x="118" y="7684"/>
                  <a:pt x="75" y="7727"/>
                </a:cubicBezTo>
                <a:cubicBezTo>
                  <a:pt x="54" y="7748"/>
                  <a:pt x="54" y="7770"/>
                  <a:pt x="65" y="7855"/>
                </a:cubicBezTo>
                <a:cubicBezTo>
                  <a:pt x="75" y="7941"/>
                  <a:pt x="75" y="7973"/>
                  <a:pt x="54" y="8006"/>
                </a:cubicBezTo>
                <a:cubicBezTo>
                  <a:pt x="44" y="8027"/>
                  <a:pt x="32" y="8091"/>
                  <a:pt x="22" y="8199"/>
                </a:cubicBezTo>
                <a:cubicBezTo>
                  <a:pt x="22" y="8284"/>
                  <a:pt x="11" y="8392"/>
                  <a:pt x="11" y="8435"/>
                </a:cubicBezTo>
                <a:cubicBezTo>
                  <a:pt x="1" y="8520"/>
                  <a:pt x="1" y="8531"/>
                  <a:pt x="1" y="8885"/>
                </a:cubicBezTo>
                <a:cubicBezTo>
                  <a:pt x="1" y="9024"/>
                  <a:pt x="11" y="9153"/>
                  <a:pt x="22" y="9164"/>
                </a:cubicBezTo>
                <a:cubicBezTo>
                  <a:pt x="32" y="9174"/>
                  <a:pt x="32" y="9303"/>
                  <a:pt x="32" y="9443"/>
                </a:cubicBezTo>
                <a:cubicBezTo>
                  <a:pt x="32" y="9625"/>
                  <a:pt x="32" y="9732"/>
                  <a:pt x="54" y="9775"/>
                </a:cubicBezTo>
                <a:cubicBezTo>
                  <a:pt x="75" y="9839"/>
                  <a:pt x="65" y="10011"/>
                  <a:pt x="44" y="10065"/>
                </a:cubicBezTo>
                <a:cubicBezTo>
                  <a:pt x="32" y="10075"/>
                  <a:pt x="32" y="10097"/>
                  <a:pt x="44" y="10129"/>
                </a:cubicBezTo>
                <a:cubicBezTo>
                  <a:pt x="75" y="10204"/>
                  <a:pt x="87" y="10387"/>
                  <a:pt x="65" y="10419"/>
                </a:cubicBezTo>
                <a:cubicBezTo>
                  <a:pt x="54" y="10440"/>
                  <a:pt x="54" y="10461"/>
                  <a:pt x="75" y="10504"/>
                </a:cubicBezTo>
                <a:cubicBezTo>
                  <a:pt x="87" y="10526"/>
                  <a:pt x="108" y="10590"/>
                  <a:pt x="108" y="10633"/>
                </a:cubicBezTo>
                <a:cubicBezTo>
                  <a:pt x="108" y="10687"/>
                  <a:pt x="108" y="10730"/>
                  <a:pt x="140" y="10762"/>
                </a:cubicBezTo>
                <a:cubicBezTo>
                  <a:pt x="172" y="10805"/>
                  <a:pt x="172" y="10837"/>
                  <a:pt x="183" y="10933"/>
                </a:cubicBezTo>
                <a:cubicBezTo>
                  <a:pt x="183" y="11030"/>
                  <a:pt x="183" y="11062"/>
                  <a:pt x="204" y="11073"/>
                </a:cubicBezTo>
                <a:cubicBezTo>
                  <a:pt x="226" y="11084"/>
                  <a:pt x="237" y="11116"/>
                  <a:pt x="237" y="11191"/>
                </a:cubicBezTo>
                <a:cubicBezTo>
                  <a:pt x="237" y="11266"/>
                  <a:pt x="247" y="11309"/>
                  <a:pt x="280" y="11341"/>
                </a:cubicBezTo>
                <a:cubicBezTo>
                  <a:pt x="344" y="11427"/>
                  <a:pt x="365" y="11470"/>
                  <a:pt x="344" y="11502"/>
                </a:cubicBezTo>
                <a:cubicBezTo>
                  <a:pt x="323" y="11534"/>
                  <a:pt x="344" y="11610"/>
                  <a:pt x="397" y="11717"/>
                </a:cubicBezTo>
                <a:cubicBezTo>
                  <a:pt x="473" y="11846"/>
                  <a:pt x="504" y="11910"/>
                  <a:pt x="526" y="12006"/>
                </a:cubicBezTo>
                <a:cubicBezTo>
                  <a:pt x="537" y="12049"/>
                  <a:pt x="559" y="12103"/>
                  <a:pt x="569" y="12124"/>
                </a:cubicBezTo>
                <a:cubicBezTo>
                  <a:pt x="580" y="12156"/>
                  <a:pt x="590" y="12189"/>
                  <a:pt x="590" y="12210"/>
                </a:cubicBezTo>
                <a:cubicBezTo>
                  <a:pt x="590" y="12221"/>
                  <a:pt x="612" y="12285"/>
                  <a:pt x="644" y="12339"/>
                </a:cubicBezTo>
                <a:cubicBezTo>
                  <a:pt x="676" y="12403"/>
                  <a:pt x="709" y="12457"/>
                  <a:pt x="709" y="12468"/>
                </a:cubicBezTo>
                <a:cubicBezTo>
                  <a:pt x="709" y="12478"/>
                  <a:pt x="719" y="12511"/>
                  <a:pt x="730" y="12532"/>
                </a:cubicBezTo>
                <a:cubicBezTo>
                  <a:pt x="752" y="12554"/>
                  <a:pt x="762" y="12575"/>
                  <a:pt x="762" y="12596"/>
                </a:cubicBezTo>
                <a:cubicBezTo>
                  <a:pt x="752" y="12618"/>
                  <a:pt x="762" y="12650"/>
                  <a:pt x="794" y="12682"/>
                </a:cubicBezTo>
                <a:cubicBezTo>
                  <a:pt x="816" y="12714"/>
                  <a:pt x="837" y="12747"/>
                  <a:pt x="826" y="12757"/>
                </a:cubicBezTo>
                <a:cubicBezTo>
                  <a:pt x="826" y="12778"/>
                  <a:pt x="837" y="12821"/>
                  <a:pt x="880" y="12875"/>
                </a:cubicBezTo>
                <a:cubicBezTo>
                  <a:pt x="933" y="12929"/>
                  <a:pt x="955" y="12971"/>
                  <a:pt x="976" y="13057"/>
                </a:cubicBezTo>
                <a:cubicBezTo>
                  <a:pt x="988" y="13122"/>
                  <a:pt x="1009" y="13176"/>
                  <a:pt x="1019" y="13186"/>
                </a:cubicBezTo>
                <a:cubicBezTo>
                  <a:pt x="1030" y="13186"/>
                  <a:pt x="1041" y="13207"/>
                  <a:pt x="1041" y="13207"/>
                </a:cubicBezTo>
                <a:cubicBezTo>
                  <a:pt x="1041" y="13229"/>
                  <a:pt x="1138" y="13390"/>
                  <a:pt x="1191" y="13476"/>
                </a:cubicBezTo>
                <a:cubicBezTo>
                  <a:pt x="1212" y="13497"/>
                  <a:pt x="1224" y="13540"/>
                  <a:pt x="1224" y="13562"/>
                </a:cubicBezTo>
                <a:cubicBezTo>
                  <a:pt x="1224" y="13583"/>
                  <a:pt x="1245" y="13615"/>
                  <a:pt x="1266" y="13636"/>
                </a:cubicBezTo>
                <a:cubicBezTo>
                  <a:pt x="1320" y="13669"/>
                  <a:pt x="1438" y="13851"/>
                  <a:pt x="1438" y="13905"/>
                </a:cubicBezTo>
                <a:cubicBezTo>
                  <a:pt x="1438" y="13915"/>
                  <a:pt x="1448" y="13958"/>
                  <a:pt x="1470" y="13980"/>
                </a:cubicBezTo>
                <a:cubicBezTo>
                  <a:pt x="1481" y="14012"/>
                  <a:pt x="1502" y="14044"/>
                  <a:pt x="1502" y="14065"/>
                </a:cubicBezTo>
                <a:cubicBezTo>
                  <a:pt x="1502" y="14077"/>
                  <a:pt x="1534" y="14130"/>
                  <a:pt x="1577" y="14173"/>
                </a:cubicBezTo>
                <a:cubicBezTo>
                  <a:pt x="1620" y="14216"/>
                  <a:pt x="1663" y="14259"/>
                  <a:pt x="1663" y="14270"/>
                </a:cubicBezTo>
                <a:cubicBezTo>
                  <a:pt x="1663" y="14280"/>
                  <a:pt x="1674" y="14313"/>
                  <a:pt x="1695" y="14334"/>
                </a:cubicBezTo>
                <a:cubicBezTo>
                  <a:pt x="1717" y="14356"/>
                  <a:pt x="1727" y="14387"/>
                  <a:pt x="1727" y="14387"/>
                </a:cubicBezTo>
                <a:cubicBezTo>
                  <a:pt x="1717" y="14420"/>
                  <a:pt x="1760" y="14506"/>
                  <a:pt x="1813" y="14527"/>
                </a:cubicBezTo>
                <a:cubicBezTo>
                  <a:pt x="1846" y="14549"/>
                  <a:pt x="1877" y="14592"/>
                  <a:pt x="1910" y="14666"/>
                </a:cubicBezTo>
                <a:cubicBezTo>
                  <a:pt x="1963" y="14773"/>
                  <a:pt x="1974" y="14795"/>
                  <a:pt x="2103" y="14924"/>
                </a:cubicBezTo>
                <a:cubicBezTo>
                  <a:pt x="2135" y="14967"/>
                  <a:pt x="2167" y="15009"/>
                  <a:pt x="2167" y="15021"/>
                </a:cubicBezTo>
                <a:cubicBezTo>
                  <a:pt x="2167" y="15031"/>
                  <a:pt x="2189" y="15063"/>
                  <a:pt x="2210" y="15085"/>
                </a:cubicBezTo>
                <a:cubicBezTo>
                  <a:pt x="2242" y="15106"/>
                  <a:pt x="2275" y="15149"/>
                  <a:pt x="2285" y="15181"/>
                </a:cubicBezTo>
                <a:cubicBezTo>
                  <a:pt x="2296" y="15214"/>
                  <a:pt x="2328" y="15245"/>
                  <a:pt x="2349" y="15257"/>
                </a:cubicBezTo>
                <a:cubicBezTo>
                  <a:pt x="2371" y="15267"/>
                  <a:pt x="2425" y="15321"/>
                  <a:pt x="2468" y="15385"/>
                </a:cubicBezTo>
                <a:cubicBezTo>
                  <a:pt x="2511" y="15450"/>
                  <a:pt x="2564" y="15514"/>
                  <a:pt x="2575" y="15514"/>
                </a:cubicBezTo>
                <a:cubicBezTo>
                  <a:pt x="2596" y="15524"/>
                  <a:pt x="2618" y="15557"/>
                  <a:pt x="2628" y="15578"/>
                </a:cubicBezTo>
                <a:cubicBezTo>
                  <a:pt x="2639" y="15610"/>
                  <a:pt x="2661" y="15632"/>
                  <a:pt x="2693" y="15632"/>
                </a:cubicBezTo>
                <a:cubicBezTo>
                  <a:pt x="2725" y="15632"/>
                  <a:pt x="2747" y="15653"/>
                  <a:pt x="2790" y="15728"/>
                </a:cubicBezTo>
                <a:cubicBezTo>
                  <a:pt x="2821" y="15771"/>
                  <a:pt x="2864" y="15825"/>
                  <a:pt x="2886" y="15857"/>
                </a:cubicBezTo>
                <a:cubicBezTo>
                  <a:pt x="2918" y="15879"/>
                  <a:pt x="2993" y="15953"/>
                  <a:pt x="3057" y="16018"/>
                </a:cubicBezTo>
                <a:cubicBezTo>
                  <a:pt x="3122" y="16082"/>
                  <a:pt x="3176" y="16136"/>
                  <a:pt x="3186" y="16136"/>
                </a:cubicBezTo>
                <a:cubicBezTo>
                  <a:pt x="3219" y="16136"/>
                  <a:pt x="3379" y="16222"/>
                  <a:pt x="3412" y="16254"/>
                </a:cubicBezTo>
                <a:cubicBezTo>
                  <a:pt x="3422" y="16275"/>
                  <a:pt x="3497" y="16308"/>
                  <a:pt x="3572" y="16339"/>
                </a:cubicBezTo>
                <a:cubicBezTo>
                  <a:pt x="3637" y="16361"/>
                  <a:pt x="3712" y="16382"/>
                  <a:pt x="3722" y="16394"/>
                </a:cubicBezTo>
                <a:cubicBezTo>
                  <a:pt x="3722" y="16404"/>
                  <a:pt x="3776" y="16415"/>
                  <a:pt x="3819" y="16425"/>
                </a:cubicBezTo>
                <a:cubicBezTo>
                  <a:pt x="3862" y="16436"/>
                  <a:pt x="3927" y="16468"/>
                  <a:pt x="3980" y="16501"/>
                </a:cubicBezTo>
                <a:cubicBezTo>
                  <a:pt x="4023" y="16533"/>
                  <a:pt x="4066" y="16554"/>
                  <a:pt x="4077" y="16554"/>
                </a:cubicBezTo>
                <a:cubicBezTo>
                  <a:pt x="4098" y="16554"/>
                  <a:pt x="4130" y="16575"/>
                  <a:pt x="4163" y="16608"/>
                </a:cubicBezTo>
                <a:cubicBezTo>
                  <a:pt x="4184" y="16630"/>
                  <a:pt x="4248" y="16661"/>
                  <a:pt x="4280" y="16683"/>
                </a:cubicBezTo>
                <a:cubicBezTo>
                  <a:pt x="4323" y="16694"/>
                  <a:pt x="4377" y="16715"/>
                  <a:pt x="4409" y="16737"/>
                </a:cubicBezTo>
                <a:cubicBezTo>
                  <a:pt x="4430" y="16747"/>
                  <a:pt x="4473" y="16769"/>
                  <a:pt x="4495" y="16769"/>
                </a:cubicBezTo>
                <a:cubicBezTo>
                  <a:pt x="4504" y="16767"/>
                  <a:pt x="4515" y="16766"/>
                  <a:pt x="4526" y="16766"/>
                </a:cubicBezTo>
                <a:cubicBezTo>
                  <a:pt x="4576" y="16766"/>
                  <a:pt x="4634" y="16783"/>
                  <a:pt x="4634" y="16801"/>
                </a:cubicBezTo>
                <a:cubicBezTo>
                  <a:pt x="4634" y="16833"/>
                  <a:pt x="4666" y="16844"/>
                  <a:pt x="4731" y="16844"/>
                </a:cubicBezTo>
                <a:cubicBezTo>
                  <a:pt x="4752" y="16844"/>
                  <a:pt x="4785" y="16865"/>
                  <a:pt x="4806" y="16876"/>
                </a:cubicBezTo>
                <a:cubicBezTo>
                  <a:pt x="4828" y="16897"/>
                  <a:pt x="4859" y="16908"/>
                  <a:pt x="4881" y="16908"/>
                </a:cubicBezTo>
                <a:cubicBezTo>
                  <a:pt x="4902" y="16908"/>
                  <a:pt x="4924" y="16919"/>
                  <a:pt x="4935" y="16930"/>
                </a:cubicBezTo>
                <a:cubicBezTo>
                  <a:pt x="4956" y="16940"/>
                  <a:pt x="5171" y="17026"/>
                  <a:pt x="5235" y="17047"/>
                </a:cubicBezTo>
                <a:cubicBezTo>
                  <a:pt x="5278" y="17069"/>
                  <a:pt x="5493" y="17187"/>
                  <a:pt x="5503" y="17209"/>
                </a:cubicBezTo>
                <a:cubicBezTo>
                  <a:pt x="5503" y="17209"/>
                  <a:pt x="5535" y="17219"/>
                  <a:pt x="5557" y="17219"/>
                </a:cubicBezTo>
                <a:cubicBezTo>
                  <a:pt x="5589" y="17219"/>
                  <a:pt x="5621" y="17230"/>
                  <a:pt x="5643" y="17262"/>
                </a:cubicBezTo>
                <a:cubicBezTo>
                  <a:pt x="5674" y="17295"/>
                  <a:pt x="5686" y="17305"/>
                  <a:pt x="5793" y="17305"/>
                </a:cubicBezTo>
                <a:cubicBezTo>
                  <a:pt x="5932" y="17305"/>
                  <a:pt x="6018" y="17326"/>
                  <a:pt x="6061" y="17369"/>
                </a:cubicBezTo>
                <a:cubicBezTo>
                  <a:pt x="6082" y="17402"/>
                  <a:pt x="6115" y="17412"/>
                  <a:pt x="6222" y="17423"/>
                </a:cubicBezTo>
                <a:cubicBezTo>
                  <a:pt x="6286" y="17434"/>
                  <a:pt x="6382" y="17434"/>
                  <a:pt x="6425" y="17434"/>
                </a:cubicBezTo>
                <a:cubicBezTo>
                  <a:pt x="6468" y="17434"/>
                  <a:pt x="6554" y="17434"/>
                  <a:pt x="6597" y="17445"/>
                </a:cubicBezTo>
                <a:cubicBezTo>
                  <a:pt x="6651" y="17455"/>
                  <a:pt x="6715" y="17466"/>
                  <a:pt x="6747" y="17466"/>
                </a:cubicBezTo>
                <a:cubicBezTo>
                  <a:pt x="6790" y="17466"/>
                  <a:pt x="6833" y="17476"/>
                  <a:pt x="6887" y="17498"/>
                </a:cubicBezTo>
                <a:cubicBezTo>
                  <a:pt x="6935" y="17522"/>
                  <a:pt x="6965" y="17534"/>
                  <a:pt x="6986" y="17534"/>
                </a:cubicBezTo>
                <a:cubicBezTo>
                  <a:pt x="6993" y="17534"/>
                  <a:pt x="6999" y="17533"/>
                  <a:pt x="7005" y="17531"/>
                </a:cubicBezTo>
                <a:cubicBezTo>
                  <a:pt x="7015" y="17525"/>
                  <a:pt x="7026" y="17522"/>
                  <a:pt x="7039" y="17522"/>
                </a:cubicBezTo>
                <a:cubicBezTo>
                  <a:pt x="7053" y="17522"/>
                  <a:pt x="7069" y="17525"/>
                  <a:pt x="7090" y="17531"/>
                </a:cubicBezTo>
                <a:cubicBezTo>
                  <a:pt x="7112" y="17541"/>
                  <a:pt x="7198" y="17552"/>
                  <a:pt x="7262" y="17552"/>
                </a:cubicBezTo>
                <a:cubicBezTo>
                  <a:pt x="7380" y="17562"/>
                  <a:pt x="7519" y="17584"/>
                  <a:pt x="7573" y="17616"/>
                </a:cubicBezTo>
                <a:cubicBezTo>
                  <a:pt x="7584" y="17616"/>
                  <a:pt x="7670" y="17627"/>
                  <a:pt x="7755" y="17627"/>
                </a:cubicBezTo>
                <a:cubicBezTo>
                  <a:pt x="7831" y="17627"/>
                  <a:pt x="7927" y="17638"/>
                  <a:pt x="7948" y="17648"/>
                </a:cubicBezTo>
                <a:lnTo>
                  <a:pt x="8056" y="17648"/>
                </a:lnTo>
                <a:cubicBezTo>
                  <a:pt x="8087" y="17636"/>
                  <a:pt x="8118" y="17630"/>
                  <a:pt x="8149" y="17630"/>
                </a:cubicBezTo>
                <a:cubicBezTo>
                  <a:pt x="8172" y="17630"/>
                  <a:pt x="8194" y="17633"/>
                  <a:pt x="8217" y="17638"/>
                </a:cubicBezTo>
                <a:cubicBezTo>
                  <a:pt x="8239" y="17642"/>
                  <a:pt x="8255" y="17644"/>
                  <a:pt x="8269" y="17644"/>
                </a:cubicBezTo>
                <a:cubicBezTo>
                  <a:pt x="8290" y="17644"/>
                  <a:pt x="8305" y="17639"/>
                  <a:pt x="8324" y="17627"/>
                </a:cubicBezTo>
                <a:cubicBezTo>
                  <a:pt x="8342" y="17609"/>
                  <a:pt x="8353" y="17601"/>
                  <a:pt x="8365" y="17601"/>
                </a:cubicBezTo>
                <a:cubicBezTo>
                  <a:pt x="8375" y="17601"/>
                  <a:pt x="8385" y="17607"/>
                  <a:pt x="8399" y="17616"/>
                </a:cubicBezTo>
                <a:cubicBezTo>
                  <a:pt x="8434" y="17634"/>
                  <a:pt x="8618" y="17642"/>
                  <a:pt x="8797" y="17642"/>
                </a:cubicBezTo>
                <a:cubicBezTo>
                  <a:pt x="8943" y="17642"/>
                  <a:pt x="9086" y="17636"/>
                  <a:pt x="9139" y="17627"/>
                </a:cubicBezTo>
                <a:cubicBezTo>
                  <a:pt x="9166" y="17621"/>
                  <a:pt x="9188" y="17619"/>
                  <a:pt x="9209" y="17619"/>
                </a:cubicBezTo>
                <a:cubicBezTo>
                  <a:pt x="9230" y="17619"/>
                  <a:pt x="9252" y="17621"/>
                  <a:pt x="9279" y="17627"/>
                </a:cubicBezTo>
                <a:cubicBezTo>
                  <a:pt x="9300" y="17632"/>
                  <a:pt x="9316" y="17635"/>
                  <a:pt x="9331" y="17635"/>
                </a:cubicBezTo>
                <a:cubicBezTo>
                  <a:pt x="9346" y="17635"/>
                  <a:pt x="9359" y="17632"/>
                  <a:pt x="9375" y="17627"/>
                </a:cubicBezTo>
                <a:cubicBezTo>
                  <a:pt x="9386" y="17616"/>
                  <a:pt x="9429" y="17605"/>
                  <a:pt x="9450" y="17605"/>
                </a:cubicBezTo>
                <a:cubicBezTo>
                  <a:pt x="9483" y="17605"/>
                  <a:pt x="9526" y="17605"/>
                  <a:pt x="9547" y="17595"/>
                </a:cubicBezTo>
                <a:cubicBezTo>
                  <a:pt x="9557" y="17584"/>
                  <a:pt x="9600" y="17573"/>
                  <a:pt x="9622" y="17573"/>
                </a:cubicBezTo>
                <a:cubicBezTo>
                  <a:pt x="9654" y="17573"/>
                  <a:pt x="9686" y="17562"/>
                  <a:pt x="9708" y="17562"/>
                </a:cubicBezTo>
                <a:cubicBezTo>
                  <a:pt x="9716" y="17554"/>
                  <a:pt x="9722" y="17551"/>
                  <a:pt x="9729" y="17551"/>
                </a:cubicBezTo>
                <a:cubicBezTo>
                  <a:pt x="9739" y="17551"/>
                  <a:pt x="9748" y="17560"/>
                  <a:pt x="9762" y="17573"/>
                </a:cubicBezTo>
                <a:cubicBezTo>
                  <a:pt x="9777" y="17584"/>
                  <a:pt x="9788" y="17590"/>
                  <a:pt x="9802" y="17590"/>
                </a:cubicBezTo>
                <a:cubicBezTo>
                  <a:pt x="9815" y="17590"/>
                  <a:pt x="9831" y="17584"/>
                  <a:pt x="9858" y="17573"/>
                </a:cubicBezTo>
                <a:cubicBezTo>
                  <a:pt x="9921" y="17542"/>
                  <a:pt x="10029" y="17522"/>
                  <a:pt x="10121" y="17522"/>
                </a:cubicBezTo>
                <a:cubicBezTo>
                  <a:pt x="10155" y="17522"/>
                  <a:pt x="10186" y="17525"/>
                  <a:pt x="10212" y="17531"/>
                </a:cubicBezTo>
                <a:cubicBezTo>
                  <a:pt x="10224" y="17534"/>
                  <a:pt x="10234" y="17537"/>
                  <a:pt x="10244" y="17537"/>
                </a:cubicBezTo>
                <a:cubicBezTo>
                  <a:pt x="10261" y="17537"/>
                  <a:pt x="10277" y="17529"/>
                  <a:pt x="10298" y="17509"/>
                </a:cubicBezTo>
                <a:cubicBezTo>
                  <a:pt x="10319" y="17498"/>
                  <a:pt x="10362" y="17476"/>
                  <a:pt x="10384" y="17476"/>
                </a:cubicBezTo>
                <a:cubicBezTo>
                  <a:pt x="10415" y="17476"/>
                  <a:pt x="10470" y="17476"/>
                  <a:pt x="10512" y="17466"/>
                </a:cubicBezTo>
                <a:cubicBezTo>
                  <a:pt x="10555" y="17466"/>
                  <a:pt x="10651" y="17466"/>
                  <a:pt x="10727" y="17455"/>
                </a:cubicBezTo>
                <a:cubicBezTo>
                  <a:pt x="10813" y="17455"/>
                  <a:pt x="10909" y="17445"/>
                  <a:pt x="10952" y="17434"/>
                </a:cubicBezTo>
                <a:cubicBezTo>
                  <a:pt x="10995" y="17423"/>
                  <a:pt x="11049" y="17412"/>
                  <a:pt x="11081" y="17412"/>
                </a:cubicBezTo>
                <a:cubicBezTo>
                  <a:pt x="11123" y="17412"/>
                  <a:pt x="11166" y="17402"/>
                  <a:pt x="11209" y="17369"/>
                </a:cubicBezTo>
                <a:cubicBezTo>
                  <a:pt x="11252" y="17348"/>
                  <a:pt x="11295" y="17326"/>
                  <a:pt x="11371" y="17326"/>
                </a:cubicBezTo>
                <a:cubicBezTo>
                  <a:pt x="11467" y="17316"/>
                  <a:pt x="11510" y="17305"/>
                  <a:pt x="11552" y="17262"/>
                </a:cubicBezTo>
                <a:cubicBezTo>
                  <a:pt x="11564" y="17240"/>
                  <a:pt x="11585" y="17240"/>
                  <a:pt x="11607" y="17240"/>
                </a:cubicBezTo>
                <a:cubicBezTo>
                  <a:pt x="11617" y="17246"/>
                  <a:pt x="11631" y="17249"/>
                  <a:pt x="11643" y="17249"/>
                </a:cubicBezTo>
                <a:cubicBezTo>
                  <a:pt x="11655" y="17249"/>
                  <a:pt x="11665" y="17246"/>
                  <a:pt x="11671" y="17240"/>
                </a:cubicBezTo>
                <a:cubicBezTo>
                  <a:pt x="11681" y="17230"/>
                  <a:pt x="11703" y="17230"/>
                  <a:pt x="11724" y="17230"/>
                </a:cubicBezTo>
                <a:cubicBezTo>
                  <a:pt x="11726" y="17232"/>
                  <a:pt x="11728" y="17232"/>
                  <a:pt x="11732" y="17232"/>
                </a:cubicBezTo>
                <a:cubicBezTo>
                  <a:pt x="11754" y="17232"/>
                  <a:pt x="11817" y="17204"/>
                  <a:pt x="11864" y="17176"/>
                </a:cubicBezTo>
                <a:cubicBezTo>
                  <a:pt x="11928" y="17144"/>
                  <a:pt x="11993" y="17123"/>
                  <a:pt x="12014" y="17123"/>
                </a:cubicBezTo>
                <a:cubicBezTo>
                  <a:pt x="12057" y="17123"/>
                  <a:pt x="12196" y="17080"/>
                  <a:pt x="12293" y="17026"/>
                </a:cubicBezTo>
                <a:cubicBezTo>
                  <a:pt x="12324" y="17010"/>
                  <a:pt x="12362" y="17000"/>
                  <a:pt x="12379" y="17000"/>
                </a:cubicBezTo>
                <a:cubicBezTo>
                  <a:pt x="12385" y="17000"/>
                  <a:pt x="12389" y="17002"/>
                  <a:pt x="12389" y="17004"/>
                </a:cubicBezTo>
                <a:cubicBezTo>
                  <a:pt x="12400" y="17004"/>
                  <a:pt x="12432" y="16994"/>
                  <a:pt x="12465" y="16973"/>
                </a:cubicBezTo>
                <a:cubicBezTo>
                  <a:pt x="12496" y="16951"/>
                  <a:pt x="12539" y="16930"/>
                  <a:pt x="12572" y="16919"/>
                </a:cubicBezTo>
                <a:cubicBezTo>
                  <a:pt x="12593" y="16919"/>
                  <a:pt x="12647" y="16876"/>
                  <a:pt x="12679" y="16844"/>
                </a:cubicBezTo>
                <a:cubicBezTo>
                  <a:pt x="12722" y="16801"/>
                  <a:pt x="12775" y="16758"/>
                  <a:pt x="12818" y="16737"/>
                </a:cubicBezTo>
                <a:cubicBezTo>
                  <a:pt x="12851" y="16726"/>
                  <a:pt x="12925" y="16683"/>
                  <a:pt x="12990" y="16640"/>
                </a:cubicBezTo>
                <a:cubicBezTo>
                  <a:pt x="13044" y="16597"/>
                  <a:pt x="13119" y="16554"/>
                  <a:pt x="13151" y="16533"/>
                </a:cubicBezTo>
                <a:cubicBezTo>
                  <a:pt x="13173" y="16522"/>
                  <a:pt x="13204" y="16501"/>
                  <a:pt x="13204" y="16490"/>
                </a:cubicBezTo>
                <a:cubicBezTo>
                  <a:pt x="13215" y="16468"/>
                  <a:pt x="13247" y="16447"/>
                  <a:pt x="13290" y="16436"/>
                </a:cubicBezTo>
                <a:cubicBezTo>
                  <a:pt x="13333" y="16425"/>
                  <a:pt x="13354" y="16415"/>
                  <a:pt x="13366" y="16372"/>
                </a:cubicBezTo>
                <a:cubicBezTo>
                  <a:pt x="13376" y="16351"/>
                  <a:pt x="13397" y="16318"/>
                  <a:pt x="13430" y="16308"/>
                </a:cubicBezTo>
                <a:cubicBezTo>
                  <a:pt x="13451" y="16297"/>
                  <a:pt x="13494" y="16275"/>
                  <a:pt x="13526" y="16243"/>
                </a:cubicBezTo>
                <a:cubicBezTo>
                  <a:pt x="13548" y="16222"/>
                  <a:pt x="13580" y="16200"/>
                  <a:pt x="13590" y="16200"/>
                </a:cubicBezTo>
                <a:cubicBezTo>
                  <a:pt x="13602" y="16200"/>
                  <a:pt x="13645" y="16179"/>
                  <a:pt x="13687" y="16146"/>
                </a:cubicBezTo>
                <a:cubicBezTo>
                  <a:pt x="13730" y="16115"/>
                  <a:pt x="13773" y="16082"/>
                  <a:pt x="13795" y="16072"/>
                </a:cubicBezTo>
                <a:cubicBezTo>
                  <a:pt x="13869" y="16029"/>
                  <a:pt x="14041" y="15879"/>
                  <a:pt x="14084" y="15814"/>
                </a:cubicBezTo>
                <a:cubicBezTo>
                  <a:pt x="14116" y="15782"/>
                  <a:pt x="14181" y="15739"/>
                  <a:pt x="14213" y="15717"/>
                </a:cubicBezTo>
                <a:cubicBezTo>
                  <a:pt x="14245" y="15707"/>
                  <a:pt x="14277" y="15686"/>
                  <a:pt x="14277" y="15674"/>
                </a:cubicBezTo>
                <a:cubicBezTo>
                  <a:pt x="14277" y="15653"/>
                  <a:pt x="14438" y="15481"/>
                  <a:pt x="14491" y="15450"/>
                </a:cubicBezTo>
                <a:cubicBezTo>
                  <a:pt x="14513" y="15428"/>
                  <a:pt x="14534" y="15407"/>
                  <a:pt x="14534" y="15385"/>
                </a:cubicBezTo>
                <a:cubicBezTo>
                  <a:pt x="14534" y="15374"/>
                  <a:pt x="14546" y="15353"/>
                  <a:pt x="14567" y="15353"/>
                </a:cubicBezTo>
                <a:cubicBezTo>
                  <a:pt x="14577" y="15342"/>
                  <a:pt x="14599" y="15310"/>
                  <a:pt x="14610" y="15288"/>
                </a:cubicBezTo>
                <a:cubicBezTo>
                  <a:pt x="14631" y="15224"/>
                  <a:pt x="14706" y="15149"/>
                  <a:pt x="14749" y="15138"/>
                </a:cubicBezTo>
                <a:lnTo>
                  <a:pt x="14803" y="15085"/>
                </a:lnTo>
                <a:cubicBezTo>
                  <a:pt x="14846" y="15009"/>
                  <a:pt x="15039" y="14816"/>
                  <a:pt x="15114" y="14763"/>
                </a:cubicBezTo>
                <a:cubicBezTo>
                  <a:pt x="15178" y="14731"/>
                  <a:pt x="15189" y="14709"/>
                  <a:pt x="15189" y="14666"/>
                </a:cubicBezTo>
                <a:cubicBezTo>
                  <a:pt x="15178" y="14613"/>
                  <a:pt x="15189" y="14592"/>
                  <a:pt x="15221" y="14570"/>
                </a:cubicBezTo>
                <a:cubicBezTo>
                  <a:pt x="15242" y="14559"/>
                  <a:pt x="15264" y="14537"/>
                  <a:pt x="15275" y="14537"/>
                </a:cubicBezTo>
                <a:cubicBezTo>
                  <a:pt x="15285" y="14537"/>
                  <a:pt x="15318" y="14516"/>
                  <a:pt x="15339" y="14495"/>
                </a:cubicBezTo>
                <a:cubicBezTo>
                  <a:pt x="15371" y="14463"/>
                  <a:pt x="15414" y="14430"/>
                  <a:pt x="15447" y="14409"/>
                </a:cubicBezTo>
                <a:cubicBezTo>
                  <a:pt x="15468" y="14387"/>
                  <a:pt x="15500" y="14356"/>
                  <a:pt x="15511" y="14323"/>
                </a:cubicBezTo>
                <a:cubicBezTo>
                  <a:pt x="15521" y="14291"/>
                  <a:pt x="15543" y="14248"/>
                  <a:pt x="15575" y="14237"/>
                </a:cubicBezTo>
                <a:cubicBezTo>
                  <a:pt x="15597" y="14216"/>
                  <a:pt x="15628" y="14162"/>
                  <a:pt x="15650" y="14120"/>
                </a:cubicBezTo>
                <a:cubicBezTo>
                  <a:pt x="15671" y="14077"/>
                  <a:pt x="15714" y="14012"/>
                  <a:pt x="15736" y="13991"/>
                </a:cubicBezTo>
                <a:cubicBezTo>
                  <a:pt x="15757" y="13958"/>
                  <a:pt x="15800" y="13905"/>
                  <a:pt x="15822" y="13872"/>
                </a:cubicBezTo>
                <a:cubicBezTo>
                  <a:pt x="15864" y="13808"/>
                  <a:pt x="15897" y="13765"/>
                  <a:pt x="15961" y="13722"/>
                </a:cubicBezTo>
                <a:cubicBezTo>
                  <a:pt x="15972" y="13712"/>
                  <a:pt x="15993" y="13658"/>
                  <a:pt x="16004" y="13605"/>
                </a:cubicBezTo>
                <a:cubicBezTo>
                  <a:pt x="16026" y="13529"/>
                  <a:pt x="16047" y="13497"/>
                  <a:pt x="16112" y="13443"/>
                </a:cubicBezTo>
                <a:cubicBezTo>
                  <a:pt x="16165" y="13390"/>
                  <a:pt x="16197" y="13347"/>
                  <a:pt x="16208" y="13293"/>
                </a:cubicBezTo>
                <a:cubicBezTo>
                  <a:pt x="16219" y="13250"/>
                  <a:pt x="16240" y="13219"/>
                  <a:pt x="16262" y="13207"/>
                </a:cubicBezTo>
                <a:cubicBezTo>
                  <a:pt x="16305" y="13186"/>
                  <a:pt x="16326" y="13164"/>
                  <a:pt x="16326" y="13122"/>
                </a:cubicBezTo>
                <a:cubicBezTo>
                  <a:pt x="16326" y="13090"/>
                  <a:pt x="16348" y="13036"/>
                  <a:pt x="16455" y="12800"/>
                </a:cubicBezTo>
                <a:cubicBezTo>
                  <a:pt x="16465" y="12757"/>
                  <a:pt x="16487" y="12714"/>
                  <a:pt x="16498" y="12693"/>
                </a:cubicBezTo>
                <a:cubicBezTo>
                  <a:pt x="16498" y="12682"/>
                  <a:pt x="16519" y="12650"/>
                  <a:pt x="16529" y="12639"/>
                </a:cubicBezTo>
                <a:cubicBezTo>
                  <a:pt x="16541" y="12628"/>
                  <a:pt x="16551" y="12607"/>
                  <a:pt x="16551" y="12585"/>
                </a:cubicBezTo>
                <a:cubicBezTo>
                  <a:pt x="16551" y="12564"/>
                  <a:pt x="16562" y="12521"/>
                  <a:pt x="16584" y="12489"/>
                </a:cubicBezTo>
                <a:cubicBezTo>
                  <a:pt x="16594" y="12468"/>
                  <a:pt x="16615" y="12403"/>
                  <a:pt x="16626" y="12371"/>
                </a:cubicBezTo>
                <a:cubicBezTo>
                  <a:pt x="16626" y="12328"/>
                  <a:pt x="16648" y="12263"/>
                  <a:pt x="16669" y="12232"/>
                </a:cubicBezTo>
                <a:cubicBezTo>
                  <a:pt x="16680" y="12189"/>
                  <a:pt x="16691" y="12135"/>
                  <a:pt x="16691" y="12082"/>
                </a:cubicBezTo>
                <a:cubicBezTo>
                  <a:pt x="16680" y="12017"/>
                  <a:pt x="16691" y="11985"/>
                  <a:pt x="16723" y="11910"/>
                </a:cubicBezTo>
                <a:cubicBezTo>
                  <a:pt x="16755" y="11846"/>
                  <a:pt x="16777" y="11803"/>
                  <a:pt x="16765" y="11781"/>
                </a:cubicBezTo>
                <a:cubicBezTo>
                  <a:pt x="16765" y="11760"/>
                  <a:pt x="16765" y="11749"/>
                  <a:pt x="16777" y="11749"/>
                </a:cubicBezTo>
                <a:cubicBezTo>
                  <a:pt x="16787" y="11749"/>
                  <a:pt x="16798" y="11727"/>
                  <a:pt x="16798" y="11695"/>
                </a:cubicBezTo>
                <a:cubicBezTo>
                  <a:pt x="16798" y="11641"/>
                  <a:pt x="16798" y="11620"/>
                  <a:pt x="16841" y="11513"/>
                </a:cubicBezTo>
                <a:cubicBezTo>
                  <a:pt x="16851" y="11502"/>
                  <a:pt x="16873" y="11405"/>
                  <a:pt x="16894" y="11309"/>
                </a:cubicBezTo>
                <a:cubicBezTo>
                  <a:pt x="16927" y="11212"/>
                  <a:pt x="16948" y="11116"/>
                  <a:pt x="16970" y="11073"/>
                </a:cubicBezTo>
                <a:cubicBezTo>
                  <a:pt x="16980" y="11041"/>
                  <a:pt x="16991" y="11009"/>
                  <a:pt x="16980" y="10998"/>
                </a:cubicBezTo>
                <a:cubicBezTo>
                  <a:pt x="16980" y="10976"/>
                  <a:pt x="16980" y="10955"/>
                  <a:pt x="16991" y="10945"/>
                </a:cubicBezTo>
                <a:cubicBezTo>
                  <a:pt x="17013" y="10923"/>
                  <a:pt x="17066" y="10719"/>
                  <a:pt x="17077" y="10644"/>
                </a:cubicBezTo>
                <a:cubicBezTo>
                  <a:pt x="17087" y="10504"/>
                  <a:pt x="17109" y="10387"/>
                  <a:pt x="17120" y="10387"/>
                </a:cubicBezTo>
                <a:cubicBezTo>
                  <a:pt x="17141" y="10387"/>
                  <a:pt x="17184" y="10237"/>
                  <a:pt x="17184" y="10183"/>
                </a:cubicBezTo>
                <a:cubicBezTo>
                  <a:pt x="17184" y="10161"/>
                  <a:pt x="17194" y="10118"/>
                  <a:pt x="17206" y="10086"/>
                </a:cubicBezTo>
                <a:cubicBezTo>
                  <a:pt x="17216" y="10044"/>
                  <a:pt x="17216" y="10022"/>
                  <a:pt x="17206" y="9990"/>
                </a:cubicBezTo>
                <a:cubicBezTo>
                  <a:pt x="17184" y="9958"/>
                  <a:pt x="17184" y="9947"/>
                  <a:pt x="17194" y="9925"/>
                </a:cubicBezTo>
                <a:cubicBezTo>
                  <a:pt x="17206" y="9915"/>
                  <a:pt x="17216" y="9893"/>
                  <a:pt x="17216" y="9861"/>
                </a:cubicBezTo>
                <a:cubicBezTo>
                  <a:pt x="17216" y="9839"/>
                  <a:pt x="17227" y="9796"/>
                  <a:pt x="17237" y="9765"/>
                </a:cubicBezTo>
                <a:cubicBezTo>
                  <a:pt x="17270" y="9700"/>
                  <a:pt x="17280" y="9453"/>
                  <a:pt x="17259" y="9239"/>
                </a:cubicBezTo>
                <a:cubicBezTo>
                  <a:pt x="17237" y="9003"/>
                  <a:pt x="17237" y="8949"/>
                  <a:pt x="17227" y="8907"/>
                </a:cubicBezTo>
                <a:cubicBezTo>
                  <a:pt x="17216" y="8874"/>
                  <a:pt x="17227" y="8831"/>
                  <a:pt x="17237" y="8778"/>
                </a:cubicBezTo>
                <a:cubicBezTo>
                  <a:pt x="17270" y="8702"/>
                  <a:pt x="17270" y="8692"/>
                  <a:pt x="17249" y="8617"/>
                </a:cubicBezTo>
                <a:cubicBezTo>
                  <a:pt x="17227" y="8585"/>
                  <a:pt x="17216" y="8509"/>
                  <a:pt x="17216" y="8456"/>
                </a:cubicBezTo>
                <a:cubicBezTo>
                  <a:pt x="17216" y="8413"/>
                  <a:pt x="17206" y="8370"/>
                  <a:pt x="17194" y="8370"/>
                </a:cubicBezTo>
                <a:cubicBezTo>
                  <a:pt x="17184" y="8359"/>
                  <a:pt x="17184" y="8327"/>
                  <a:pt x="17194" y="8273"/>
                </a:cubicBezTo>
                <a:cubicBezTo>
                  <a:pt x="17206" y="8209"/>
                  <a:pt x="17194" y="8188"/>
                  <a:pt x="17173" y="8166"/>
                </a:cubicBezTo>
                <a:cubicBezTo>
                  <a:pt x="17152" y="8145"/>
                  <a:pt x="17141" y="8091"/>
                  <a:pt x="17130" y="7952"/>
                </a:cubicBezTo>
                <a:cubicBezTo>
                  <a:pt x="17130" y="7844"/>
                  <a:pt x="17109" y="7737"/>
                  <a:pt x="17098" y="7705"/>
                </a:cubicBezTo>
                <a:cubicBezTo>
                  <a:pt x="17087" y="7662"/>
                  <a:pt x="17077" y="7619"/>
                  <a:pt x="17066" y="7598"/>
                </a:cubicBezTo>
                <a:cubicBezTo>
                  <a:pt x="17066" y="7577"/>
                  <a:pt x="17066" y="7544"/>
                  <a:pt x="17055" y="7534"/>
                </a:cubicBezTo>
                <a:cubicBezTo>
                  <a:pt x="17044" y="7534"/>
                  <a:pt x="17034" y="7469"/>
                  <a:pt x="17034" y="7405"/>
                </a:cubicBezTo>
                <a:cubicBezTo>
                  <a:pt x="17023" y="7351"/>
                  <a:pt x="17013" y="7265"/>
                  <a:pt x="17001" y="7233"/>
                </a:cubicBezTo>
                <a:cubicBezTo>
                  <a:pt x="16991" y="7190"/>
                  <a:pt x="16980" y="7126"/>
                  <a:pt x="16970" y="7083"/>
                </a:cubicBezTo>
                <a:cubicBezTo>
                  <a:pt x="16970" y="7019"/>
                  <a:pt x="16970" y="6997"/>
                  <a:pt x="16937" y="6976"/>
                </a:cubicBezTo>
                <a:cubicBezTo>
                  <a:pt x="16927" y="6954"/>
                  <a:pt x="16905" y="6912"/>
                  <a:pt x="16905" y="6826"/>
                </a:cubicBezTo>
                <a:cubicBezTo>
                  <a:pt x="16894" y="6750"/>
                  <a:pt x="16873" y="6676"/>
                  <a:pt x="16862" y="6654"/>
                </a:cubicBezTo>
                <a:cubicBezTo>
                  <a:pt x="16841" y="6621"/>
                  <a:pt x="16830" y="6590"/>
                  <a:pt x="16841" y="6579"/>
                </a:cubicBezTo>
                <a:cubicBezTo>
                  <a:pt x="16841" y="6568"/>
                  <a:pt x="16830" y="6525"/>
                  <a:pt x="16798" y="6471"/>
                </a:cubicBezTo>
                <a:cubicBezTo>
                  <a:pt x="16777" y="6428"/>
                  <a:pt x="16765" y="6364"/>
                  <a:pt x="16765" y="6343"/>
                </a:cubicBezTo>
                <a:cubicBezTo>
                  <a:pt x="16765" y="6311"/>
                  <a:pt x="16755" y="6278"/>
                  <a:pt x="16744" y="6257"/>
                </a:cubicBezTo>
                <a:cubicBezTo>
                  <a:pt x="16734" y="6235"/>
                  <a:pt x="16723" y="6204"/>
                  <a:pt x="16723" y="6171"/>
                </a:cubicBezTo>
                <a:cubicBezTo>
                  <a:pt x="16723" y="6139"/>
                  <a:pt x="16712" y="6118"/>
                  <a:pt x="16691" y="6085"/>
                </a:cubicBezTo>
                <a:cubicBezTo>
                  <a:pt x="16658" y="6064"/>
                  <a:pt x="16648" y="6042"/>
                  <a:pt x="16648" y="5946"/>
                </a:cubicBezTo>
                <a:cubicBezTo>
                  <a:pt x="16648" y="5871"/>
                  <a:pt x="16637" y="5817"/>
                  <a:pt x="16626" y="5796"/>
                </a:cubicBezTo>
                <a:cubicBezTo>
                  <a:pt x="16605" y="5775"/>
                  <a:pt x="16594" y="5720"/>
                  <a:pt x="16594" y="5667"/>
                </a:cubicBezTo>
                <a:cubicBezTo>
                  <a:pt x="16584" y="5613"/>
                  <a:pt x="16584" y="5549"/>
                  <a:pt x="16572" y="5539"/>
                </a:cubicBezTo>
                <a:cubicBezTo>
                  <a:pt x="16562" y="5517"/>
                  <a:pt x="16551" y="5484"/>
                  <a:pt x="16551" y="5463"/>
                </a:cubicBezTo>
                <a:cubicBezTo>
                  <a:pt x="16551" y="5453"/>
                  <a:pt x="16541" y="5410"/>
                  <a:pt x="16541" y="5377"/>
                </a:cubicBezTo>
                <a:cubicBezTo>
                  <a:pt x="16529" y="5356"/>
                  <a:pt x="16519" y="5291"/>
                  <a:pt x="16498" y="5249"/>
                </a:cubicBezTo>
                <a:cubicBezTo>
                  <a:pt x="16498" y="5206"/>
                  <a:pt x="16476" y="5163"/>
                  <a:pt x="16465" y="5141"/>
                </a:cubicBezTo>
                <a:cubicBezTo>
                  <a:pt x="16444" y="5131"/>
                  <a:pt x="16433" y="5067"/>
                  <a:pt x="16422" y="5013"/>
                </a:cubicBezTo>
                <a:cubicBezTo>
                  <a:pt x="16412" y="4959"/>
                  <a:pt x="16390" y="4905"/>
                  <a:pt x="16369" y="4884"/>
                </a:cubicBezTo>
                <a:cubicBezTo>
                  <a:pt x="16336" y="4852"/>
                  <a:pt x="16305" y="4734"/>
                  <a:pt x="16315" y="4712"/>
                </a:cubicBezTo>
                <a:cubicBezTo>
                  <a:pt x="16326" y="4702"/>
                  <a:pt x="16305" y="4669"/>
                  <a:pt x="16283" y="4638"/>
                </a:cubicBezTo>
                <a:cubicBezTo>
                  <a:pt x="16262" y="4605"/>
                  <a:pt x="16251" y="4573"/>
                  <a:pt x="16251" y="4562"/>
                </a:cubicBezTo>
                <a:cubicBezTo>
                  <a:pt x="16251" y="4552"/>
                  <a:pt x="16229" y="4476"/>
                  <a:pt x="16197" y="4412"/>
                </a:cubicBezTo>
                <a:cubicBezTo>
                  <a:pt x="16154" y="4337"/>
                  <a:pt x="16133" y="4262"/>
                  <a:pt x="16133" y="4240"/>
                </a:cubicBezTo>
                <a:cubicBezTo>
                  <a:pt x="16133" y="4219"/>
                  <a:pt x="16122" y="4197"/>
                  <a:pt x="16112" y="4197"/>
                </a:cubicBezTo>
                <a:cubicBezTo>
                  <a:pt x="16100" y="4187"/>
                  <a:pt x="16100" y="4176"/>
                  <a:pt x="16100" y="4166"/>
                </a:cubicBezTo>
                <a:cubicBezTo>
                  <a:pt x="16100" y="4133"/>
                  <a:pt x="16026" y="4015"/>
                  <a:pt x="15961" y="3930"/>
                </a:cubicBezTo>
                <a:cubicBezTo>
                  <a:pt x="15940" y="3908"/>
                  <a:pt x="15918" y="3865"/>
                  <a:pt x="15918" y="3854"/>
                </a:cubicBezTo>
                <a:cubicBezTo>
                  <a:pt x="15929" y="3844"/>
                  <a:pt x="15907" y="3801"/>
                  <a:pt x="15886" y="3768"/>
                </a:cubicBezTo>
                <a:cubicBezTo>
                  <a:pt x="15854" y="3725"/>
                  <a:pt x="15822" y="3661"/>
                  <a:pt x="15811" y="3608"/>
                </a:cubicBezTo>
                <a:cubicBezTo>
                  <a:pt x="15790" y="3511"/>
                  <a:pt x="15747" y="3446"/>
                  <a:pt x="15714" y="3425"/>
                </a:cubicBezTo>
                <a:cubicBezTo>
                  <a:pt x="15704" y="3415"/>
                  <a:pt x="15693" y="3393"/>
                  <a:pt x="15693" y="3372"/>
                </a:cubicBezTo>
                <a:cubicBezTo>
                  <a:pt x="15693" y="3361"/>
                  <a:pt x="15661" y="3318"/>
                  <a:pt x="15628" y="3296"/>
                </a:cubicBezTo>
                <a:cubicBezTo>
                  <a:pt x="15586" y="3265"/>
                  <a:pt x="15564" y="3232"/>
                  <a:pt x="15575" y="3222"/>
                </a:cubicBezTo>
                <a:cubicBezTo>
                  <a:pt x="15575" y="3200"/>
                  <a:pt x="15532" y="3136"/>
                  <a:pt x="15435" y="3039"/>
                </a:cubicBezTo>
                <a:cubicBezTo>
                  <a:pt x="15361" y="2964"/>
                  <a:pt x="15296" y="2878"/>
                  <a:pt x="15285" y="2857"/>
                </a:cubicBezTo>
                <a:cubicBezTo>
                  <a:pt x="15275" y="2836"/>
                  <a:pt x="15253" y="2824"/>
                  <a:pt x="15242" y="2824"/>
                </a:cubicBezTo>
                <a:cubicBezTo>
                  <a:pt x="15221" y="2824"/>
                  <a:pt x="15156" y="2760"/>
                  <a:pt x="15156" y="2728"/>
                </a:cubicBezTo>
                <a:cubicBezTo>
                  <a:pt x="15156" y="2717"/>
                  <a:pt x="15114" y="2664"/>
                  <a:pt x="15060" y="2610"/>
                </a:cubicBezTo>
                <a:cubicBezTo>
                  <a:pt x="15006" y="2567"/>
                  <a:pt x="14963" y="2514"/>
                  <a:pt x="14963" y="2503"/>
                </a:cubicBezTo>
                <a:cubicBezTo>
                  <a:pt x="14963" y="2481"/>
                  <a:pt x="14942" y="2460"/>
                  <a:pt x="14910" y="2449"/>
                </a:cubicBezTo>
                <a:cubicBezTo>
                  <a:pt x="14889" y="2438"/>
                  <a:pt x="14856" y="2406"/>
                  <a:pt x="14835" y="2385"/>
                </a:cubicBezTo>
                <a:cubicBezTo>
                  <a:pt x="14824" y="2364"/>
                  <a:pt x="14792" y="2331"/>
                  <a:pt x="14760" y="2321"/>
                </a:cubicBezTo>
                <a:cubicBezTo>
                  <a:pt x="14717" y="2310"/>
                  <a:pt x="14685" y="2278"/>
                  <a:pt x="14663" y="2245"/>
                </a:cubicBezTo>
                <a:cubicBezTo>
                  <a:pt x="14642" y="2213"/>
                  <a:pt x="14588" y="2159"/>
                  <a:pt x="14556" y="2116"/>
                </a:cubicBezTo>
                <a:cubicBezTo>
                  <a:pt x="14513" y="2085"/>
                  <a:pt x="14449" y="2031"/>
                  <a:pt x="14406" y="1999"/>
                </a:cubicBezTo>
                <a:cubicBezTo>
                  <a:pt x="14374" y="1966"/>
                  <a:pt x="14331" y="1935"/>
                  <a:pt x="14320" y="1935"/>
                </a:cubicBezTo>
                <a:cubicBezTo>
                  <a:pt x="14310" y="1935"/>
                  <a:pt x="14277" y="1913"/>
                  <a:pt x="14267" y="1880"/>
                </a:cubicBezTo>
                <a:cubicBezTo>
                  <a:pt x="14245" y="1859"/>
                  <a:pt x="14191" y="1816"/>
                  <a:pt x="14159" y="1806"/>
                </a:cubicBezTo>
                <a:cubicBezTo>
                  <a:pt x="14127" y="1784"/>
                  <a:pt x="14052" y="1741"/>
                  <a:pt x="14009" y="1699"/>
                </a:cubicBezTo>
                <a:cubicBezTo>
                  <a:pt x="13912" y="1623"/>
                  <a:pt x="13826" y="1559"/>
                  <a:pt x="13784" y="1559"/>
                </a:cubicBezTo>
                <a:cubicBezTo>
                  <a:pt x="13773" y="1559"/>
                  <a:pt x="13752" y="1548"/>
                  <a:pt x="13741" y="1537"/>
                </a:cubicBezTo>
                <a:cubicBezTo>
                  <a:pt x="13730" y="1527"/>
                  <a:pt x="13709" y="1505"/>
                  <a:pt x="13687" y="1505"/>
                </a:cubicBezTo>
                <a:cubicBezTo>
                  <a:pt x="13655" y="1505"/>
                  <a:pt x="13537" y="1451"/>
                  <a:pt x="13473" y="1398"/>
                </a:cubicBezTo>
                <a:cubicBezTo>
                  <a:pt x="13387" y="1334"/>
                  <a:pt x="13226" y="1237"/>
                  <a:pt x="13204" y="1237"/>
                </a:cubicBezTo>
                <a:cubicBezTo>
                  <a:pt x="13194" y="1237"/>
                  <a:pt x="13151" y="1215"/>
                  <a:pt x="13130" y="1194"/>
                </a:cubicBezTo>
                <a:cubicBezTo>
                  <a:pt x="13097" y="1173"/>
                  <a:pt x="13065" y="1151"/>
                  <a:pt x="13054" y="1151"/>
                </a:cubicBezTo>
                <a:cubicBezTo>
                  <a:pt x="13044" y="1151"/>
                  <a:pt x="13022" y="1130"/>
                  <a:pt x="12990" y="1108"/>
                </a:cubicBezTo>
                <a:cubicBezTo>
                  <a:pt x="12968" y="1087"/>
                  <a:pt x="12925" y="1076"/>
                  <a:pt x="12904" y="1076"/>
                </a:cubicBezTo>
                <a:cubicBezTo>
                  <a:pt x="12851" y="1076"/>
                  <a:pt x="12797" y="1044"/>
                  <a:pt x="12797" y="1012"/>
                </a:cubicBezTo>
                <a:cubicBezTo>
                  <a:pt x="12797" y="1001"/>
                  <a:pt x="12786" y="991"/>
                  <a:pt x="12775" y="979"/>
                </a:cubicBezTo>
                <a:cubicBezTo>
                  <a:pt x="12754" y="979"/>
                  <a:pt x="12701" y="948"/>
                  <a:pt x="12647" y="926"/>
                </a:cubicBezTo>
                <a:cubicBezTo>
                  <a:pt x="12593" y="905"/>
                  <a:pt x="12529" y="872"/>
                  <a:pt x="12518" y="872"/>
                </a:cubicBezTo>
                <a:cubicBezTo>
                  <a:pt x="12496" y="862"/>
                  <a:pt x="12475" y="851"/>
                  <a:pt x="12475" y="840"/>
                </a:cubicBezTo>
                <a:cubicBezTo>
                  <a:pt x="12475" y="821"/>
                  <a:pt x="12389" y="785"/>
                  <a:pt x="12356" y="785"/>
                </a:cubicBezTo>
                <a:cubicBezTo>
                  <a:pt x="12352" y="785"/>
                  <a:pt x="12348" y="785"/>
                  <a:pt x="12346" y="786"/>
                </a:cubicBezTo>
                <a:cubicBezTo>
                  <a:pt x="12343" y="790"/>
                  <a:pt x="12339" y="791"/>
                  <a:pt x="12334" y="791"/>
                </a:cubicBezTo>
                <a:cubicBezTo>
                  <a:pt x="12323" y="791"/>
                  <a:pt x="12308" y="783"/>
                  <a:pt x="12293" y="776"/>
                </a:cubicBezTo>
                <a:cubicBezTo>
                  <a:pt x="12272" y="755"/>
                  <a:pt x="12239" y="743"/>
                  <a:pt x="12218" y="743"/>
                </a:cubicBezTo>
                <a:cubicBezTo>
                  <a:pt x="12196" y="743"/>
                  <a:pt x="12175" y="733"/>
                  <a:pt x="12164" y="722"/>
                </a:cubicBezTo>
                <a:cubicBezTo>
                  <a:pt x="12153" y="712"/>
                  <a:pt x="12143" y="701"/>
                  <a:pt x="12132" y="701"/>
                </a:cubicBezTo>
                <a:cubicBezTo>
                  <a:pt x="12121" y="701"/>
                  <a:pt x="12089" y="679"/>
                  <a:pt x="12057" y="658"/>
                </a:cubicBezTo>
                <a:cubicBezTo>
                  <a:pt x="11928" y="572"/>
                  <a:pt x="11767" y="486"/>
                  <a:pt x="11724" y="476"/>
                </a:cubicBezTo>
                <a:cubicBezTo>
                  <a:pt x="11692" y="476"/>
                  <a:pt x="11638" y="443"/>
                  <a:pt x="11595" y="411"/>
                </a:cubicBezTo>
                <a:cubicBezTo>
                  <a:pt x="11542" y="390"/>
                  <a:pt x="11478" y="357"/>
                  <a:pt x="11445" y="347"/>
                </a:cubicBezTo>
                <a:cubicBezTo>
                  <a:pt x="11413" y="326"/>
                  <a:pt x="11371" y="314"/>
                  <a:pt x="11349" y="304"/>
                </a:cubicBezTo>
                <a:cubicBezTo>
                  <a:pt x="11328" y="293"/>
                  <a:pt x="11263" y="261"/>
                  <a:pt x="11188" y="240"/>
                </a:cubicBezTo>
                <a:cubicBezTo>
                  <a:pt x="11123" y="218"/>
                  <a:pt x="11059" y="197"/>
                  <a:pt x="11049" y="186"/>
                </a:cubicBezTo>
                <a:cubicBezTo>
                  <a:pt x="11027" y="175"/>
                  <a:pt x="10973" y="154"/>
                  <a:pt x="10920" y="133"/>
                </a:cubicBezTo>
                <a:cubicBezTo>
                  <a:pt x="10856" y="121"/>
                  <a:pt x="10791" y="100"/>
                  <a:pt x="10780" y="90"/>
                </a:cubicBezTo>
                <a:cubicBezTo>
                  <a:pt x="10759" y="78"/>
                  <a:pt x="10706" y="68"/>
                  <a:pt x="10651" y="68"/>
                </a:cubicBezTo>
                <a:cubicBezTo>
                  <a:pt x="10609" y="68"/>
                  <a:pt x="10544" y="57"/>
                  <a:pt x="10523" y="47"/>
                </a:cubicBezTo>
                <a:cubicBezTo>
                  <a:pt x="10493" y="29"/>
                  <a:pt x="10428" y="21"/>
                  <a:pt x="10366" y="21"/>
                </a:cubicBezTo>
                <a:cubicBezTo>
                  <a:pt x="10316" y="21"/>
                  <a:pt x="10268" y="26"/>
                  <a:pt x="10244" y="36"/>
                </a:cubicBezTo>
                <a:cubicBezTo>
                  <a:pt x="10231" y="40"/>
                  <a:pt x="10219" y="43"/>
                  <a:pt x="10209" y="43"/>
                </a:cubicBezTo>
                <a:cubicBezTo>
                  <a:pt x="10194" y="43"/>
                  <a:pt x="10182" y="38"/>
                  <a:pt x="10169" y="25"/>
                </a:cubicBezTo>
                <a:cubicBezTo>
                  <a:pt x="10153" y="9"/>
                  <a:pt x="10118" y="1"/>
                  <a:pt x="10082" y="1"/>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93" name="Google Shape;293;p21"/>
          <p:cNvGrpSpPr/>
          <p:nvPr/>
        </p:nvGrpSpPr>
        <p:grpSpPr>
          <a:xfrm>
            <a:off x="8856839" y="1926266"/>
            <a:ext cx="259900" cy="216223"/>
            <a:chOff x="3893825" y="3449700"/>
            <a:chExt cx="845204" cy="703164"/>
          </a:xfrm>
        </p:grpSpPr>
        <p:sp>
          <p:nvSpPr>
            <p:cNvPr id="294" name="Google Shape;294;p21"/>
            <p:cNvSpPr/>
            <p:nvPr/>
          </p:nvSpPr>
          <p:spPr>
            <a:xfrm>
              <a:off x="3893825" y="3449700"/>
              <a:ext cx="845204" cy="703164"/>
            </a:xfrm>
            <a:custGeom>
              <a:rect b="b" l="l" r="r" t="t"/>
              <a:pathLst>
                <a:path extrusionOk="0" h="10688" w="12847">
                  <a:moveTo>
                    <a:pt x="3537" y="1"/>
                  </a:moveTo>
                  <a:cubicBezTo>
                    <a:pt x="2189" y="1"/>
                    <a:pt x="921" y="1053"/>
                    <a:pt x="480" y="2363"/>
                  </a:cubicBezTo>
                  <a:cubicBezTo>
                    <a:pt x="1" y="3819"/>
                    <a:pt x="412" y="5464"/>
                    <a:pt x="1200" y="6782"/>
                  </a:cubicBezTo>
                  <a:cubicBezTo>
                    <a:pt x="2004" y="8101"/>
                    <a:pt x="3392" y="9831"/>
                    <a:pt x="5927" y="10687"/>
                  </a:cubicBezTo>
                  <a:cubicBezTo>
                    <a:pt x="7691" y="10447"/>
                    <a:pt x="10038" y="8906"/>
                    <a:pt x="11082" y="7759"/>
                  </a:cubicBezTo>
                  <a:cubicBezTo>
                    <a:pt x="12127" y="6628"/>
                    <a:pt x="12847" y="5103"/>
                    <a:pt x="12658" y="3562"/>
                  </a:cubicBezTo>
                  <a:cubicBezTo>
                    <a:pt x="12470" y="2038"/>
                    <a:pt x="11168" y="616"/>
                    <a:pt x="9627" y="599"/>
                  </a:cubicBezTo>
                  <a:cubicBezTo>
                    <a:pt x="8718" y="599"/>
                    <a:pt x="7845" y="1079"/>
                    <a:pt x="7229" y="1746"/>
                  </a:cubicBezTo>
                  <a:cubicBezTo>
                    <a:pt x="6955" y="2038"/>
                    <a:pt x="6766" y="2260"/>
                    <a:pt x="6629" y="2466"/>
                  </a:cubicBezTo>
                  <a:cubicBezTo>
                    <a:pt x="6509" y="2226"/>
                    <a:pt x="6372" y="1986"/>
                    <a:pt x="6167" y="1643"/>
                  </a:cubicBezTo>
                  <a:cubicBezTo>
                    <a:pt x="5687" y="873"/>
                    <a:pt x="4934" y="222"/>
                    <a:pt x="4043" y="51"/>
                  </a:cubicBezTo>
                  <a:cubicBezTo>
                    <a:pt x="3874" y="17"/>
                    <a:pt x="3705" y="1"/>
                    <a:pt x="353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21"/>
            <p:cNvSpPr/>
            <p:nvPr/>
          </p:nvSpPr>
          <p:spPr>
            <a:xfrm>
              <a:off x="3926457" y="3670495"/>
              <a:ext cx="764085" cy="335858"/>
            </a:xfrm>
            <a:custGeom>
              <a:rect b="b" l="l" r="r" t="t"/>
              <a:pathLst>
                <a:path extrusionOk="0" h="5105" w="11614">
                  <a:moveTo>
                    <a:pt x="1" y="1799"/>
                  </a:moveTo>
                  <a:cubicBezTo>
                    <a:pt x="1" y="1816"/>
                    <a:pt x="19" y="1816"/>
                    <a:pt x="87" y="1816"/>
                  </a:cubicBezTo>
                  <a:cubicBezTo>
                    <a:pt x="19" y="1799"/>
                    <a:pt x="1" y="1799"/>
                    <a:pt x="1" y="1799"/>
                  </a:cubicBezTo>
                  <a:close/>
                  <a:moveTo>
                    <a:pt x="6715" y="0"/>
                  </a:moveTo>
                  <a:lnTo>
                    <a:pt x="6664" y="87"/>
                  </a:lnTo>
                  <a:cubicBezTo>
                    <a:pt x="6092" y="860"/>
                    <a:pt x="5569" y="1584"/>
                    <a:pt x="5081" y="2259"/>
                  </a:cubicBezTo>
                  <a:lnTo>
                    <a:pt x="5081" y="2259"/>
                  </a:lnTo>
                  <a:cubicBezTo>
                    <a:pt x="3584" y="2123"/>
                    <a:pt x="2309" y="2004"/>
                    <a:pt x="1405" y="1919"/>
                  </a:cubicBezTo>
                  <a:cubicBezTo>
                    <a:pt x="978" y="1884"/>
                    <a:pt x="617" y="1850"/>
                    <a:pt x="361" y="1834"/>
                  </a:cubicBezTo>
                  <a:cubicBezTo>
                    <a:pt x="258" y="1816"/>
                    <a:pt x="156" y="1816"/>
                    <a:pt x="87" y="1816"/>
                  </a:cubicBezTo>
                  <a:cubicBezTo>
                    <a:pt x="156" y="1834"/>
                    <a:pt x="241" y="1850"/>
                    <a:pt x="361" y="1850"/>
                  </a:cubicBezTo>
                  <a:cubicBezTo>
                    <a:pt x="617" y="1884"/>
                    <a:pt x="960" y="1919"/>
                    <a:pt x="1405" y="1971"/>
                  </a:cubicBezTo>
                  <a:cubicBezTo>
                    <a:pt x="2314" y="2073"/>
                    <a:pt x="3581" y="2210"/>
                    <a:pt x="5089" y="2364"/>
                  </a:cubicBezTo>
                  <a:lnTo>
                    <a:pt x="5123" y="2364"/>
                  </a:lnTo>
                  <a:lnTo>
                    <a:pt x="5139" y="2347"/>
                  </a:lnTo>
                  <a:cubicBezTo>
                    <a:pt x="5602" y="1687"/>
                    <a:pt x="6128" y="978"/>
                    <a:pt x="6672" y="221"/>
                  </a:cubicBezTo>
                  <a:lnTo>
                    <a:pt x="6672" y="221"/>
                  </a:lnTo>
                  <a:cubicBezTo>
                    <a:pt x="6764" y="581"/>
                    <a:pt x="6844" y="944"/>
                    <a:pt x="6938" y="1320"/>
                  </a:cubicBezTo>
                  <a:cubicBezTo>
                    <a:pt x="7247" y="2621"/>
                    <a:pt x="7555" y="3855"/>
                    <a:pt x="7811" y="4967"/>
                  </a:cubicBezTo>
                  <a:lnTo>
                    <a:pt x="7845" y="5104"/>
                  </a:lnTo>
                  <a:lnTo>
                    <a:pt x="7898" y="4967"/>
                  </a:lnTo>
                  <a:cubicBezTo>
                    <a:pt x="8219" y="4137"/>
                    <a:pt x="8509" y="3372"/>
                    <a:pt x="8763" y="2709"/>
                  </a:cubicBezTo>
                  <a:lnTo>
                    <a:pt x="8763" y="2709"/>
                  </a:lnTo>
                  <a:cubicBezTo>
                    <a:pt x="9625" y="2794"/>
                    <a:pt x="10335" y="2862"/>
                    <a:pt x="10844" y="2912"/>
                  </a:cubicBezTo>
                  <a:cubicBezTo>
                    <a:pt x="11083" y="2930"/>
                    <a:pt x="11271" y="2946"/>
                    <a:pt x="11408" y="2946"/>
                  </a:cubicBezTo>
                  <a:cubicBezTo>
                    <a:pt x="11460" y="2964"/>
                    <a:pt x="11511" y="2964"/>
                    <a:pt x="11563" y="2964"/>
                  </a:cubicBezTo>
                  <a:lnTo>
                    <a:pt x="11614" y="2964"/>
                  </a:lnTo>
                  <a:cubicBezTo>
                    <a:pt x="11614" y="2964"/>
                    <a:pt x="11597" y="2964"/>
                    <a:pt x="11563" y="2946"/>
                  </a:cubicBezTo>
                  <a:cubicBezTo>
                    <a:pt x="11511" y="2946"/>
                    <a:pt x="11460" y="2946"/>
                    <a:pt x="11408" y="2930"/>
                  </a:cubicBezTo>
                  <a:cubicBezTo>
                    <a:pt x="11271" y="2912"/>
                    <a:pt x="11083" y="2896"/>
                    <a:pt x="10844" y="2861"/>
                  </a:cubicBezTo>
                  <a:cubicBezTo>
                    <a:pt x="10330" y="2809"/>
                    <a:pt x="9627" y="2741"/>
                    <a:pt x="8736" y="2638"/>
                  </a:cubicBezTo>
                  <a:lnTo>
                    <a:pt x="8720" y="2638"/>
                  </a:lnTo>
                  <a:lnTo>
                    <a:pt x="8702" y="2656"/>
                  </a:lnTo>
                  <a:cubicBezTo>
                    <a:pt x="8459" y="3287"/>
                    <a:pt x="8185" y="4012"/>
                    <a:pt x="7866" y="4799"/>
                  </a:cubicBezTo>
                  <a:lnTo>
                    <a:pt x="7866" y="4799"/>
                  </a:lnTo>
                  <a:cubicBezTo>
                    <a:pt x="7616" y="3735"/>
                    <a:pt x="7336" y="2534"/>
                    <a:pt x="7023" y="1285"/>
                  </a:cubicBezTo>
                  <a:cubicBezTo>
                    <a:pt x="6938" y="891"/>
                    <a:pt x="6836" y="480"/>
                    <a:pt x="6749" y="103"/>
                  </a:cubicBezTo>
                  <a:lnTo>
                    <a:pt x="6715" y="0"/>
                  </a:ln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6" name="Google Shape;296;p21"/>
          <p:cNvGrpSpPr/>
          <p:nvPr/>
        </p:nvGrpSpPr>
        <p:grpSpPr>
          <a:xfrm>
            <a:off x="5635764" y="5042379"/>
            <a:ext cx="259900" cy="216223"/>
            <a:chOff x="3893825" y="3449700"/>
            <a:chExt cx="845204" cy="703164"/>
          </a:xfrm>
        </p:grpSpPr>
        <p:sp>
          <p:nvSpPr>
            <p:cNvPr id="297" name="Google Shape;297;p21"/>
            <p:cNvSpPr/>
            <p:nvPr/>
          </p:nvSpPr>
          <p:spPr>
            <a:xfrm>
              <a:off x="3893825" y="3449700"/>
              <a:ext cx="845204" cy="703164"/>
            </a:xfrm>
            <a:custGeom>
              <a:rect b="b" l="l" r="r" t="t"/>
              <a:pathLst>
                <a:path extrusionOk="0" h="10688" w="12847">
                  <a:moveTo>
                    <a:pt x="3537" y="1"/>
                  </a:moveTo>
                  <a:cubicBezTo>
                    <a:pt x="2189" y="1"/>
                    <a:pt x="921" y="1053"/>
                    <a:pt x="480" y="2363"/>
                  </a:cubicBezTo>
                  <a:cubicBezTo>
                    <a:pt x="1" y="3819"/>
                    <a:pt x="412" y="5464"/>
                    <a:pt x="1200" y="6782"/>
                  </a:cubicBezTo>
                  <a:cubicBezTo>
                    <a:pt x="2004" y="8101"/>
                    <a:pt x="3392" y="9831"/>
                    <a:pt x="5927" y="10687"/>
                  </a:cubicBezTo>
                  <a:cubicBezTo>
                    <a:pt x="7691" y="10447"/>
                    <a:pt x="10038" y="8906"/>
                    <a:pt x="11082" y="7759"/>
                  </a:cubicBezTo>
                  <a:cubicBezTo>
                    <a:pt x="12127" y="6628"/>
                    <a:pt x="12847" y="5103"/>
                    <a:pt x="12658" y="3562"/>
                  </a:cubicBezTo>
                  <a:cubicBezTo>
                    <a:pt x="12470" y="2038"/>
                    <a:pt x="11168" y="616"/>
                    <a:pt x="9627" y="599"/>
                  </a:cubicBezTo>
                  <a:cubicBezTo>
                    <a:pt x="8718" y="599"/>
                    <a:pt x="7845" y="1079"/>
                    <a:pt x="7229" y="1746"/>
                  </a:cubicBezTo>
                  <a:cubicBezTo>
                    <a:pt x="6955" y="2038"/>
                    <a:pt x="6766" y="2260"/>
                    <a:pt x="6629" y="2466"/>
                  </a:cubicBezTo>
                  <a:cubicBezTo>
                    <a:pt x="6509" y="2226"/>
                    <a:pt x="6372" y="1986"/>
                    <a:pt x="6167" y="1643"/>
                  </a:cubicBezTo>
                  <a:cubicBezTo>
                    <a:pt x="5687" y="873"/>
                    <a:pt x="4934" y="222"/>
                    <a:pt x="4043" y="51"/>
                  </a:cubicBezTo>
                  <a:cubicBezTo>
                    <a:pt x="3874" y="17"/>
                    <a:pt x="3705" y="1"/>
                    <a:pt x="353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21"/>
            <p:cNvSpPr/>
            <p:nvPr/>
          </p:nvSpPr>
          <p:spPr>
            <a:xfrm>
              <a:off x="3926457" y="3670495"/>
              <a:ext cx="764085" cy="335858"/>
            </a:xfrm>
            <a:custGeom>
              <a:rect b="b" l="l" r="r" t="t"/>
              <a:pathLst>
                <a:path extrusionOk="0" h="5105" w="11614">
                  <a:moveTo>
                    <a:pt x="1" y="1799"/>
                  </a:moveTo>
                  <a:cubicBezTo>
                    <a:pt x="1" y="1816"/>
                    <a:pt x="19" y="1816"/>
                    <a:pt x="87" y="1816"/>
                  </a:cubicBezTo>
                  <a:cubicBezTo>
                    <a:pt x="19" y="1799"/>
                    <a:pt x="1" y="1799"/>
                    <a:pt x="1" y="1799"/>
                  </a:cubicBezTo>
                  <a:close/>
                  <a:moveTo>
                    <a:pt x="6715" y="0"/>
                  </a:moveTo>
                  <a:lnTo>
                    <a:pt x="6664" y="87"/>
                  </a:lnTo>
                  <a:cubicBezTo>
                    <a:pt x="6092" y="860"/>
                    <a:pt x="5569" y="1584"/>
                    <a:pt x="5081" y="2259"/>
                  </a:cubicBezTo>
                  <a:lnTo>
                    <a:pt x="5081" y="2259"/>
                  </a:lnTo>
                  <a:cubicBezTo>
                    <a:pt x="3584" y="2123"/>
                    <a:pt x="2309" y="2004"/>
                    <a:pt x="1405" y="1919"/>
                  </a:cubicBezTo>
                  <a:cubicBezTo>
                    <a:pt x="978" y="1884"/>
                    <a:pt x="617" y="1850"/>
                    <a:pt x="361" y="1834"/>
                  </a:cubicBezTo>
                  <a:cubicBezTo>
                    <a:pt x="258" y="1816"/>
                    <a:pt x="156" y="1816"/>
                    <a:pt x="87" y="1816"/>
                  </a:cubicBezTo>
                  <a:cubicBezTo>
                    <a:pt x="156" y="1834"/>
                    <a:pt x="241" y="1850"/>
                    <a:pt x="361" y="1850"/>
                  </a:cubicBezTo>
                  <a:cubicBezTo>
                    <a:pt x="617" y="1884"/>
                    <a:pt x="960" y="1919"/>
                    <a:pt x="1405" y="1971"/>
                  </a:cubicBezTo>
                  <a:cubicBezTo>
                    <a:pt x="2314" y="2073"/>
                    <a:pt x="3581" y="2210"/>
                    <a:pt x="5089" y="2364"/>
                  </a:cubicBezTo>
                  <a:lnTo>
                    <a:pt x="5123" y="2364"/>
                  </a:lnTo>
                  <a:lnTo>
                    <a:pt x="5139" y="2347"/>
                  </a:lnTo>
                  <a:cubicBezTo>
                    <a:pt x="5602" y="1687"/>
                    <a:pt x="6128" y="978"/>
                    <a:pt x="6672" y="221"/>
                  </a:cubicBezTo>
                  <a:lnTo>
                    <a:pt x="6672" y="221"/>
                  </a:lnTo>
                  <a:cubicBezTo>
                    <a:pt x="6764" y="581"/>
                    <a:pt x="6844" y="944"/>
                    <a:pt x="6938" y="1320"/>
                  </a:cubicBezTo>
                  <a:cubicBezTo>
                    <a:pt x="7247" y="2621"/>
                    <a:pt x="7555" y="3855"/>
                    <a:pt x="7811" y="4967"/>
                  </a:cubicBezTo>
                  <a:lnTo>
                    <a:pt x="7845" y="5104"/>
                  </a:lnTo>
                  <a:lnTo>
                    <a:pt x="7898" y="4967"/>
                  </a:lnTo>
                  <a:cubicBezTo>
                    <a:pt x="8219" y="4137"/>
                    <a:pt x="8509" y="3372"/>
                    <a:pt x="8763" y="2709"/>
                  </a:cubicBezTo>
                  <a:lnTo>
                    <a:pt x="8763" y="2709"/>
                  </a:lnTo>
                  <a:cubicBezTo>
                    <a:pt x="9625" y="2794"/>
                    <a:pt x="10335" y="2862"/>
                    <a:pt x="10844" y="2912"/>
                  </a:cubicBezTo>
                  <a:cubicBezTo>
                    <a:pt x="11083" y="2930"/>
                    <a:pt x="11271" y="2946"/>
                    <a:pt x="11408" y="2946"/>
                  </a:cubicBezTo>
                  <a:cubicBezTo>
                    <a:pt x="11460" y="2964"/>
                    <a:pt x="11511" y="2964"/>
                    <a:pt x="11563" y="2964"/>
                  </a:cubicBezTo>
                  <a:lnTo>
                    <a:pt x="11614" y="2964"/>
                  </a:lnTo>
                  <a:cubicBezTo>
                    <a:pt x="11614" y="2964"/>
                    <a:pt x="11597" y="2964"/>
                    <a:pt x="11563" y="2946"/>
                  </a:cubicBezTo>
                  <a:cubicBezTo>
                    <a:pt x="11511" y="2946"/>
                    <a:pt x="11460" y="2946"/>
                    <a:pt x="11408" y="2930"/>
                  </a:cubicBezTo>
                  <a:cubicBezTo>
                    <a:pt x="11271" y="2912"/>
                    <a:pt x="11083" y="2896"/>
                    <a:pt x="10844" y="2861"/>
                  </a:cubicBezTo>
                  <a:cubicBezTo>
                    <a:pt x="10330" y="2809"/>
                    <a:pt x="9627" y="2741"/>
                    <a:pt x="8736" y="2638"/>
                  </a:cubicBezTo>
                  <a:lnTo>
                    <a:pt x="8720" y="2638"/>
                  </a:lnTo>
                  <a:lnTo>
                    <a:pt x="8702" y="2656"/>
                  </a:lnTo>
                  <a:cubicBezTo>
                    <a:pt x="8459" y="3287"/>
                    <a:pt x="8185" y="4012"/>
                    <a:pt x="7866" y="4799"/>
                  </a:cubicBezTo>
                  <a:lnTo>
                    <a:pt x="7866" y="4799"/>
                  </a:lnTo>
                  <a:cubicBezTo>
                    <a:pt x="7616" y="3735"/>
                    <a:pt x="7336" y="2534"/>
                    <a:pt x="7023" y="1285"/>
                  </a:cubicBezTo>
                  <a:cubicBezTo>
                    <a:pt x="6938" y="891"/>
                    <a:pt x="6836" y="480"/>
                    <a:pt x="6749" y="103"/>
                  </a:cubicBezTo>
                  <a:lnTo>
                    <a:pt x="6715" y="0"/>
                  </a:ln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99" name="Google Shape;299;p21"/>
          <p:cNvSpPr/>
          <p:nvPr/>
        </p:nvSpPr>
        <p:spPr>
          <a:xfrm>
            <a:off x="475200" y="482400"/>
            <a:ext cx="8193600" cy="4178700"/>
          </a:xfrm>
          <a:prstGeom prst="roundRect">
            <a:avLst>
              <a:gd fmla="val 3708" name="adj"/>
            </a:avLst>
          </a:prstGeom>
          <a:solidFill>
            <a:schemeClr val="lt1"/>
          </a:solidFill>
          <a:ln>
            <a:noFill/>
          </a:ln>
          <a:effectLst>
            <a:outerShdw blurRad="57150" rotWithShape="0" algn="bl" dir="4200000" dist="19050">
              <a:schemeClr val="dk1">
                <a:alpha val="3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21"/>
          <p:cNvSpPr txBox="1"/>
          <p:nvPr>
            <p:ph type="title"/>
          </p:nvPr>
        </p:nvSpPr>
        <p:spPr>
          <a:xfrm>
            <a:off x="2135550" y="1708494"/>
            <a:ext cx="4872900" cy="10554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300"/>
              <a:buNone/>
              <a:defRPr sz="6000"/>
            </a:lvl1pPr>
            <a:lvl2pPr lvl="1" rtl="0" algn="ctr">
              <a:spcBef>
                <a:spcPts val="0"/>
              </a:spcBef>
              <a:spcAft>
                <a:spcPts val="0"/>
              </a:spcAft>
              <a:buSzPts val="3500"/>
              <a:buNone/>
              <a:defRPr/>
            </a:lvl2pPr>
            <a:lvl3pPr lvl="2" rtl="0" algn="ctr">
              <a:spcBef>
                <a:spcPts val="0"/>
              </a:spcBef>
              <a:spcAft>
                <a:spcPts val="0"/>
              </a:spcAft>
              <a:buSzPts val="3500"/>
              <a:buNone/>
              <a:defRPr/>
            </a:lvl3pPr>
            <a:lvl4pPr lvl="3" rtl="0" algn="ctr">
              <a:spcBef>
                <a:spcPts val="0"/>
              </a:spcBef>
              <a:spcAft>
                <a:spcPts val="0"/>
              </a:spcAft>
              <a:buSzPts val="3500"/>
              <a:buNone/>
              <a:defRPr/>
            </a:lvl4pPr>
            <a:lvl5pPr lvl="4" rtl="0" algn="ctr">
              <a:spcBef>
                <a:spcPts val="0"/>
              </a:spcBef>
              <a:spcAft>
                <a:spcPts val="0"/>
              </a:spcAft>
              <a:buSzPts val="3500"/>
              <a:buNone/>
              <a:defRPr/>
            </a:lvl5pPr>
            <a:lvl6pPr lvl="5" rtl="0" algn="ctr">
              <a:spcBef>
                <a:spcPts val="0"/>
              </a:spcBef>
              <a:spcAft>
                <a:spcPts val="0"/>
              </a:spcAft>
              <a:buSzPts val="3500"/>
              <a:buNone/>
              <a:defRPr/>
            </a:lvl6pPr>
            <a:lvl7pPr lvl="6" rtl="0" algn="ctr">
              <a:spcBef>
                <a:spcPts val="0"/>
              </a:spcBef>
              <a:spcAft>
                <a:spcPts val="0"/>
              </a:spcAft>
              <a:buSzPts val="3500"/>
              <a:buNone/>
              <a:defRPr/>
            </a:lvl7pPr>
            <a:lvl8pPr lvl="7" rtl="0" algn="ctr">
              <a:spcBef>
                <a:spcPts val="0"/>
              </a:spcBef>
              <a:spcAft>
                <a:spcPts val="0"/>
              </a:spcAft>
              <a:buSzPts val="3500"/>
              <a:buNone/>
              <a:defRPr/>
            </a:lvl8pPr>
            <a:lvl9pPr lvl="8" rtl="0" algn="ctr">
              <a:spcBef>
                <a:spcPts val="0"/>
              </a:spcBef>
              <a:spcAft>
                <a:spcPts val="0"/>
              </a:spcAft>
              <a:buSzPts val="3500"/>
              <a:buNone/>
              <a:defRPr/>
            </a:lvl9pPr>
          </a:lstStyle>
          <a:p/>
        </p:txBody>
      </p:sp>
      <p:sp>
        <p:nvSpPr>
          <p:cNvPr id="301" name="Google Shape;301;p21"/>
          <p:cNvSpPr txBox="1"/>
          <p:nvPr>
            <p:ph idx="1" type="subTitle"/>
          </p:nvPr>
        </p:nvSpPr>
        <p:spPr>
          <a:xfrm>
            <a:off x="2135550" y="2763906"/>
            <a:ext cx="4872900" cy="671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6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302" name="Shape 302"/>
        <p:cNvGrpSpPr/>
        <p:nvPr/>
      </p:nvGrpSpPr>
      <p:grpSpPr>
        <a:xfrm>
          <a:off x="0" y="0"/>
          <a:ext cx="0" cy="0"/>
          <a:chOff x="0" y="0"/>
          <a:chExt cx="0" cy="0"/>
        </a:xfrm>
      </p:grpSpPr>
      <p:sp>
        <p:nvSpPr>
          <p:cNvPr id="303" name="Google Shape;303;p22"/>
          <p:cNvSpPr/>
          <p:nvPr>
            <p:ph idx="2" type="pic"/>
          </p:nvPr>
        </p:nvSpPr>
        <p:spPr>
          <a:xfrm>
            <a:off x="-93600" y="-27000"/>
            <a:ext cx="9237600" cy="5197500"/>
          </a:xfrm>
          <a:prstGeom prst="rect">
            <a:avLst/>
          </a:prstGeom>
          <a:noFill/>
          <a:ln>
            <a:noFill/>
          </a:ln>
        </p:spPr>
      </p:sp>
      <p:sp>
        <p:nvSpPr>
          <p:cNvPr id="304" name="Google Shape;304;p22"/>
          <p:cNvSpPr txBox="1"/>
          <p:nvPr>
            <p:ph type="title"/>
          </p:nvPr>
        </p:nvSpPr>
        <p:spPr>
          <a:xfrm>
            <a:off x="720000" y="3458300"/>
            <a:ext cx="4330200" cy="1145700"/>
          </a:xfrm>
          <a:prstGeom prst="rect">
            <a:avLst/>
          </a:prstGeom>
          <a:solidFill>
            <a:schemeClr val="lt1"/>
          </a:solidFill>
        </p:spPr>
        <p:txBody>
          <a:bodyPr anchorCtr="0" anchor="b" bIns="91425" lIns="91425" spcFirstLastPara="1" rIns="91425" wrap="square" tIns="91425">
            <a:noAutofit/>
          </a:bodyPr>
          <a:lstStyle>
            <a:lvl1pPr lvl="0" rtl="0">
              <a:spcBef>
                <a:spcPts val="0"/>
              </a:spcBef>
              <a:spcAft>
                <a:spcPts val="0"/>
              </a:spcAft>
              <a:buSzPts val="2300"/>
              <a:buNone/>
              <a:defRPr/>
            </a:lvl1pPr>
            <a:lvl2pPr lvl="1" rtl="0" algn="ctr">
              <a:spcBef>
                <a:spcPts val="0"/>
              </a:spcBef>
              <a:spcAft>
                <a:spcPts val="0"/>
              </a:spcAft>
              <a:buSzPts val="3500"/>
              <a:buNone/>
              <a:defRPr/>
            </a:lvl2pPr>
            <a:lvl3pPr lvl="2" rtl="0" algn="ctr">
              <a:spcBef>
                <a:spcPts val="0"/>
              </a:spcBef>
              <a:spcAft>
                <a:spcPts val="0"/>
              </a:spcAft>
              <a:buSzPts val="3500"/>
              <a:buNone/>
              <a:defRPr/>
            </a:lvl3pPr>
            <a:lvl4pPr lvl="3" rtl="0" algn="ctr">
              <a:spcBef>
                <a:spcPts val="0"/>
              </a:spcBef>
              <a:spcAft>
                <a:spcPts val="0"/>
              </a:spcAft>
              <a:buSzPts val="3500"/>
              <a:buNone/>
              <a:defRPr/>
            </a:lvl4pPr>
            <a:lvl5pPr lvl="4" rtl="0" algn="ctr">
              <a:spcBef>
                <a:spcPts val="0"/>
              </a:spcBef>
              <a:spcAft>
                <a:spcPts val="0"/>
              </a:spcAft>
              <a:buSzPts val="3500"/>
              <a:buNone/>
              <a:defRPr/>
            </a:lvl5pPr>
            <a:lvl6pPr lvl="5" rtl="0" algn="ctr">
              <a:spcBef>
                <a:spcPts val="0"/>
              </a:spcBef>
              <a:spcAft>
                <a:spcPts val="0"/>
              </a:spcAft>
              <a:buSzPts val="3500"/>
              <a:buNone/>
              <a:defRPr/>
            </a:lvl6pPr>
            <a:lvl7pPr lvl="6" rtl="0" algn="ctr">
              <a:spcBef>
                <a:spcPts val="0"/>
              </a:spcBef>
              <a:spcAft>
                <a:spcPts val="0"/>
              </a:spcAft>
              <a:buSzPts val="3500"/>
              <a:buNone/>
              <a:defRPr/>
            </a:lvl7pPr>
            <a:lvl8pPr lvl="7" rtl="0" algn="ctr">
              <a:spcBef>
                <a:spcPts val="0"/>
              </a:spcBef>
              <a:spcAft>
                <a:spcPts val="0"/>
              </a:spcAft>
              <a:buSzPts val="3500"/>
              <a:buNone/>
              <a:defRPr/>
            </a:lvl8pPr>
            <a:lvl9pPr lvl="8" rtl="0" algn="ctr">
              <a:spcBef>
                <a:spcPts val="0"/>
              </a:spcBef>
              <a:spcAft>
                <a:spcPts val="0"/>
              </a:spcAft>
              <a:buSzPts val="3500"/>
              <a:buNone/>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305" name="Shape 305"/>
        <p:cNvGrpSpPr/>
        <p:nvPr/>
      </p:nvGrpSpPr>
      <p:grpSpPr>
        <a:xfrm>
          <a:off x="0" y="0"/>
          <a:ext cx="0" cy="0"/>
          <a:chOff x="0" y="0"/>
          <a:chExt cx="0" cy="0"/>
        </a:xfrm>
      </p:grpSpPr>
      <p:sp>
        <p:nvSpPr>
          <p:cNvPr id="306" name="Google Shape;306;p23"/>
          <p:cNvSpPr/>
          <p:nvPr/>
        </p:nvSpPr>
        <p:spPr>
          <a:xfrm rot="-8302190">
            <a:off x="6296867" y="4320536"/>
            <a:ext cx="847935" cy="619548"/>
          </a:xfrm>
          <a:custGeom>
            <a:rect b="b" l="l" r="r" t="t"/>
            <a:pathLst>
              <a:path extrusionOk="0" h="4891" w="6694">
                <a:moveTo>
                  <a:pt x="3911" y="1976"/>
                </a:moveTo>
                <a:cubicBezTo>
                  <a:pt x="3913" y="1976"/>
                  <a:pt x="3914" y="1977"/>
                  <a:pt x="3915" y="1978"/>
                </a:cubicBezTo>
                <a:cubicBezTo>
                  <a:pt x="3927" y="1978"/>
                  <a:pt x="3927" y="2000"/>
                  <a:pt x="3915" y="2021"/>
                </a:cubicBezTo>
                <a:cubicBezTo>
                  <a:pt x="3894" y="2183"/>
                  <a:pt x="3884" y="2290"/>
                  <a:pt x="3894" y="2300"/>
                </a:cubicBezTo>
                <a:cubicBezTo>
                  <a:pt x="3905" y="2311"/>
                  <a:pt x="3905" y="2322"/>
                  <a:pt x="3905" y="2322"/>
                </a:cubicBezTo>
                <a:lnTo>
                  <a:pt x="3905" y="2429"/>
                </a:lnTo>
                <a:cubicBezTo>
                  <a:pt x="3915" y="2493"/>
                  <a:pt x="3905" y="2558"/>
                  <a:pt x="3905" y="2590"/>
                </a:cubicBezTo>
                <a:cubicBezTo>
                  <a:pt x="3894" y="2622"/>
                  <a:pt x="3894" y="2665"/>
                  <a:pt x="3894" y="2676"/>
                </a:cubicBezTo>
                <a:cubicBezTo>
                  <a:pt x="3905" y="2697"/>
                  <a:pt x="3905" y="2697"/>
                  <a:pt x="3884" y="2708"/>
                </a:cubicBezTo>
                <a:cubicBezTo>
                  <a:pt x="3851" y="2708"/>
                  <a:pt x="3851" y="2719"/>
                  <a:pt x="3862" y="2826"/>
                </a:cubicBezTo>
                <a:lnTo>
                  <a:pt x="3862" y="2933"/>
                </a:lnTo>
                <a:cubicBezTo>
                  <a:pt x="3851" y="2955"/>
                  <a:pt x="3851" y="2976"/>
                  <a:pt x="3851" y="2987"/>
                </a:cubicBezTo>
                <a:cubicBezTo>
                  <a:pt x="3851" y="2998"/>
                  <a:pt x="3851" y="3008"/>
                  <a:pt x="3830" y="3019"/>
                </a:cubicBezTo>
                <a:cubicBezTo>
                  <a:pt x="3819" y="3030"/>
                  <a:pt x="3819" y="3051"/>
                  <a:pt x="3808" y="3148"/>
                </a:cubicBezTo>
                <a:cubicBezTo>
                  <a:pt x="3808" y="3223"/>
                  <a:pt x="3798" y="3255"/>
                  <a:pt x="3787" y="3266"/>
                </a:cubicBezTo>
                <a:cubicBezTo>
                  <a:pt x="3776" y="3277"/>
                  <a:pt x="3744" y="3351"/>
                  <a:pt x="3733" y="3427"/>
                </a:cubicBezTo>
                <a:cubicBezTo>
                  <a:pt x="3722" y="3470"/>
                  <a:pt x="3722" y="3480"/>
                  <a:pt x="3701" y="3480"/>
                </a:cubicBezTo>
                <a:cubicBezTo>
                  <a:pt x="3695" y="3483"/>
                  <a:pt x="3690" y="3484"/>
                  <a:pt x="3685" y="3484"/>
                </a:cubicBezTo>
                <a:cubicBezTo>
                  <a:pt x="3669" y="3484"/>
                  <a:pt x="3653" y="3472"/>
                  <a:pt x="3637" y="3448"/>
                </a:cubicBezTo>
                <a:cubicBezTo>
                  <a:pt x="3605" y="3416"/>
                  <a:pt x="3594" y="3394"/>
                  <a:pt x="3583" y="3298"/>
                </a:cubicBezTo>
                <a:cubicBezTo>
                  <a:pt x="3572" y="3191"/>
                  <a:pt x="3583" y="3148"/>
                  <a:pt x="3615" y="3126"/>
                </a:cubicBezTo>
                <a:cubicBezTo>
                  <a:pt x="3637" y="3105"/>
                  <a:pt x="3637" y="3094"/>
                  <a:pt x="3626" y="3019"/>
                </a:cubicBezTo>
                <a:cubicBezTo>
                  <a:pt x="3615" y="2955"/>
                  <a:pt x="3626" y="2901"/>
                  <a:pt x="3626" y="2869"/>
                </a:cubicBezTo>
                <a:cubicBezTo>
                  <a:pt x="3637" y="2836"/>
                  <a:pt x="3637" y="2805"/>
                  <a:pt x="3637" y="2794"/>
                </a:cubicBezTo>
                <a:cubicBezTo>
                  <a:pt x="3637" y="2783"/>
                  <a:pt x="3648" y="2729"/>
                  <a:pt x="3669" y="2665"/>
                </a:cubicBezTo>
                <a:cubicBezTo>
                  <a:pt x="3701" y="2600"/>
                  <a:pt x="3712" y="2547"/>
                  <a:pt x="3701" y="2536"/>
                </a:cubicBezTo>
                <a:cubicBezTo>
                  <a:pt x="3701" y="2526"/>
                  <a:pt x="3701" y="2515"/>
                  <a:pt x="3712" y="2515"/>
                </a:cubicBezTo>
                <a:cubicBezTo>
                  <a:pt x="3722" y="2504"/>
                  <a:pt x="3733" y="2493"/>
                  <a:pt x="3733" y="2461"/>
                </a:cubicBezTo>
                <a:cubicBezTo>
                  <a:pt x="3733" y="2429"/>
                  <a:pt x="3755" y="2386"/>
                  <a:pt x="3787" y="2311"/>
                </a:cubicBezTo>
                <a:cubicBezTo>
                  <a:pt x="3808" y="2257"/>
                  <a:pt x="3841" y="2171"/>
                  <a:pt x="3862" y="2118"/>
                </a:cubicBezTo>
                <a:cubicBezTo>
                  <a:pt x="3890" y="2007"/>
                  <a:pt x="3902" y="1976"/>
                  <a:pt x="3911" y="1976"/>
                </a:cubicBezTo>
                <a:close/>
                <a:moveTo>
                  <a:pt x="2047" y="1571"/>
                </a:moveTo>
                <a:cubicBezTo>
                  <a:pt x="2066" y="1571"/>
                  <a:pt x="2091" y="1609"/>
                  <a:pt x="2125" y="1689"/>
                </a:cubicBezTo>
                <a:cubicBezTo>
                  <a:pt x="2156" y="1785"/>
                  <a:pt x="2167" y="1861"/>
                  <a:pt x="2146" y="1914"/>
                </a:cubicBezTo>
                <a:cubicBezTo>
                  <a:pt x="2146" y="1925"/>
                  <a:pt x="2146" y="1990"/>
                  <a:pt x="2156" y="2064"/>
                </a:cubicBezTo>
                <a:cubicBezTo>
                  <a:pt x="2167" y="2140"/>
                  <a:pt x="2167" y="2214"/>
                  <a:pt x="2167" y="2225"/>
                </a:cubicBezTo>
                <a:cubicBezTo>
                  <a:pt x="2156" y="2247"/>
                  <a:pt x="2167" y="2290"/>
                  <a:pt x="2167" y="2343"/>
                </a:cubicBezTo>
                <a:cubicBezTo>
                  <a:pt x="2178" y="2386"/>
                  <a:pt x="2178" y="2450"/>
                  <a:pt x="2178" y="2472"/>
                </a:cubicBezTo>
                <a:cubicBezTo>
                  <a:pt x="2178" y="2504"/>
                  <a:pt x="2189" y="2558"/>
                  <a:pt x="2189" y="2579"/>
                </a:cubicBezTo>
                <a:cubicBezTo>
                  <a:pt x="2210" y="2655"/>
                  <a:pt x="2199" y="2697"/>
                  <a:pt x="2178" y="2708"/>
                </a:cubicBezTo>
                <a:cubicBezTo>
                  <a:pt x="2167" y="2719"/>
                  <a:pt x="2167" y="2729"/>
                  <a:pt x="2167" y="2762"/>
                </a:cubicBezTo>
                <a:lnTo>
                  <a:pt x="2167" y="2891"/>
                </a:lnTo>
                <a:cubicBezTo>
                  <a:pt x="2156" y="2933"/>
                  <a:pt x="2156" y="2976"/>
                  <a:pt x="2167" y="2987"/>
                </a:cubicBezTo>
                <a:cubicBezTo>
                  <a:pt x="2167" y="3008"/>
                  <a:pt x="2156" y="3126"/>
                  <a:pt x="2135" y="3158"/>
                </a:cubicBezTo>
                <a:cubicBezTo>
                  <a:pt x="2125" y="3180"/>
                  <a:pt x="2125" y="3277"/>
                  <a:pt x="2135" y="3341"/>
                </a:cubicBezTo>
                <a:lnTo>
                  <a:pt x="2135" y="3437"/>
                </a:lnTo>
                <a:cubicBezTo>
                  <a:pt x="2125" y="3480"/>
                  <a:pt x="2113" y="3523"/>
                  <a:pt x="2113" y="3544"/>
                </a:cubicBezTo>
                <a:cubicBezTo>
                  <a:pt x="2113" y="3556"/>
                  <a:pt x="2103" y="3620"/>
                  <a:pt x="2092" y="3673"/>
                </a:cubicBezTo>
                <a:cubicBezTo>
                  <a:pt x="2070" y="3737"/>
                  <a:pt x="2060" y="3792"/>
                  <a:pt x="2060" y="3856"/>
                </a:cubicBezTo>
                <a:cubicBezTo>
                  <a:pt x="2060" y="3931"/>
                  <a:pt x="2049" y="3942"/>
                  <a:pt x="2028" y="3995"/>
                </a:cubicBezTo>
                <a:cubicBezTo>
                  <a:pt x="1985" y="4059"/>
                  <a:pt x="1963" y="4135"/>
                  <a:pt x="1974" y="4156"/>
                </a:cubicBezTo>
                <a:cubicBezTo>
                  <a:pt x="1974" y="4167"/>
                  <a:pt x="1974" y="4188"/>
                  <a:pt x="1963" y="4199"/>
                </a:cubicBezTo>
                <a:cubicBezTo>
                  <a:pt x="1931" y="4242"/>
                  <a:pt x="1867" y="4381"/>
                  <a:pt x="1824" y="4467"/>
                </a:cubicBezTo>
                <a:lnTo>
                  <a:pt x="1792" y="4531"/>
                </a:lnTo>
                <a:lnTo>
                  <a:pt x="1738" y="4553"/>
                </a:lnTo>
                <a:cubicBezTo>
                  <a:pt x="1720" y="4555"/>
                  <a:pt x="1705" y="4557"/>
                  <a:pt x="1692" y="4557"/>
                </a:cubicBezTo>
                <a:cubicBezTo>
                  <a:pt x="1649" y="4557"/>
                  <a:pt x="1628" y="4542"/>
                  <a:pt x="1620" y="4510"/>
                </a:cubicBezTo>
                <a:cubicBezTo>
                  <a:pt x="1620" y="4488"/>
                  <a:pt x="1599" y="4424"/>
                  <a:pt x="1577" y="4371"/>
                </a:cubicBezTo>
                <a:cubicBezTo>
                  <a:pt x="1534" y="4274"/>
                  <a:pt x="1524" y="4231"/>
                  <a:pt x="1513" y="4081"/>
                </a:cubicBezTo>
                <a:lnTo>
                  <a:pt x="1491" y="3909"/>
                </a:lnTo>
                <a:cubicBezTo>
                  <a:pt x="1481" y="3909"/>
                  <a:pt x="1481" y="3888"/>
                  <a:pt x="1481" y="3866"/>
                </a:cubicBezTo>
                <a:cubicBezTo>
                  <a:pt x="1481" y="3845"/>
                  <a:pt x="1470" y="3802"/>
                  <a:pt x="1470" y="3770"/>
                </a:cubicBezTo>
                <a:cubicBezTo>
                  <a:pt x="1460" y="3716"/>
                  <a:pt x="1460" y="3684"/>
                  <a:pt x="1470" y="3663"/>
                </a:cubicBezTo>
                <a:cubicBezTo>
                  <a:pt x="1470" y="3641"/>
                  <a:pt x="1481" y="3609"/>
                  <a:pt x="1481" y="3587"/>
                </a:cubicBezTo>
                <a:cubicBezTo>
                  <a:pt x="1481" y="3566"/>
                  <a:pt x="1481" y="3523"/>
                  <a:pt x="1491" y="3501"/>
                </a:cubicBezTo>
                <a:cubicBezTo>
                  <a:pt x="1502" y="3448"/>
                  <a:pt x="1513" y="3330"/>
                  <a:pt x="1513" y="3234"/>
                </a:cubicBezTo>
                <a:cubicBezTo>
                  <a:pt x="1513" y="3191"/>
                  <a:pt x="1524" y="3148"/>
                  <a:pt x="1545" y="3072"/>
                </a:cubicBezTo>
                <a:cubicBezTo>
                  <a:pt x="1577" y="2998"/>
                  <a:pt x="1577" y="2976"/>
                  <a:pt x="1567" y="2955"/>
                </a:cubicBezTo>
                <a:cubicBezTo>
                  <a:pt x="1556" y="2933"/>
                  <a:pt x="1577" y="2772"/>
                  <a:pt x="1599" y="2697"/>
                </a:cubicBezTo>
                <a:cubicBezTo>
                  <a:pt x="1610" y="2676"/>
                  <a:pt x="1653" y="2569"/>
                  <a:pt x="1674" y="2483"/>
                </a:cubicBezTo>
                <a:cubicBezTo>
                  <a:pt x="1717" y="2354"/>
                  <a:pt x="1727" y="2311"/>
                  <a:pt x="1727" y="2300"/>
                </a:cubicBezTo>
                <a:cubicBezTo>
                  <a:pt x="1717" y="2279"/>
                  <a:pt x="1717" y="2268"/>
                  <a:pt x="1738" y="2225"/>
                </a:cubicBezTo>
                <a:cubicBezTo>
                  <a:pt x="1760" y="2193"/>
                  <a:pt x="1770" y="2150"/>
                  <a:pt x="1792" y="2097"/>
                </a:cubicBezTo>
                <a:cubicBezTo>
                  <a:pt x="1792" y="2043"/>
                  <a:pt x="1813" y="1990"/>
                  <a:pt x="1835" y="1957"/>
                </a:cubicBezTo>
                <a:cubicBezTo>
                  <a:pt x="1846" y="1925"/>
                  <a:pt x="1856" y="1893"/>
                  <a:pt x="1867" y="1893"/>
                </a:cubicBezTo>
                <a:cubicBezTo>
                  <a:pt x="1867" y="1882"/>
                  <a:pt x="1877" y="1839"/>
                  <a:pt x="1889" y="1807"/>
                </a:cubicBezTo>
                <a:cubicBezTo>
                  <a:pt x="1910" y="1732"/>
                  <a:pt x="1910" y="1721"/>
                  <a:pt x="1953" y="1678"/>
                </a:cubicBezTo>
                <a:cubicBezTo>
                  <a:pt x="1985" y="1657"/>
                  <a:pt x="2006" y="1625"/>
                  <a:pt x="2017" y="1614"/>
                </a:cubicBezTo>
                <a:cubicBezTo>
                  <a:pt x="2025" y="1585"/>
                  <a:pt x="2035" y="1571"/>
                  <a:pt x="2047" y="1571"/>
                </a:cubicBezTo>
                <a:close/>
                <a:moveTo>
                  <a:pt x="3502" y="0"/>
                </a:moveTo>
                <a:cubicBezTo>
                  <a:pt x="3483" y="0"/>
                  <a:pt x="3452" y="8"/>
                  <a:pt x="3422" y="16"/>
                </a:cubicBezTo>
                <a:cubicBezTo>
                  <a:pt x="3369" y="26"/>
                  <a:pt x="3326" y="26"/>
                  <a:pt x="3315" y="26"/>
                </a:cubicBezTo>
                <a:cubicBezTo>
                  <a:pt x="3309" y="23"/>
                  <a:pt x="3303" y="22"/>
                  <a:pt x="3295" y="22"/>
                </a:cubicBezTo>
                <a:cubicBezTo>
                  <a:pt x="3275" y="22"/>
                  <a:pt x="3247" y="32"/>
                  <a:pt x="3207" y="48"/>
                </a:cubicBezTo>
                <a:cubicBezTo>
                  <a:pt x="3165" y="69"/>
                  <a:pt x="3111" y="91"/>
                  <a:pt x="3079" y="102"/>
                </a:cubicBezTo>
                <a:cubicBezTo>
                  <a:pt x="3047" y="102"/>
                  <a:pt x="3026" y="112"/>
                  <a:pt x="3014" y="133"/>
                </a:cubicBezTo>
                <a:cubicBezTo>
                  <a:pt x="3001" y="154"/>
                  <a:pt x="2996" y="162"/>
                  <a:pt x="2989" y="162"/>
                </a:cubicBezTo>
                <a:cubicBezTo>
                  <a:pt x="2984" y="162"/>
                  <a:pt x="2979" y="159"/>
                  <a:pt x="2971" y="155"/>
                </a:cubicBezTo>
                <a:cubicBezTo>
                  <a:pt x="2961" y="148"/>
                  <a:pt x="2954" y="145"/>
                  <a:pt x="2945" y="145"/>
                </a:cubicBezTo>
                <a:cubicBezTo>
                  <a:pt x="2926" y="145"/>
                  <a:pt x="2905" y="161"/>
                  <a:pt x="2854" y="198"/>
                </a:cubicBezTo>
                <a:cubicBezTo>
                  <a:pt x="2832" y="219"/>
                  <a:pt x="2778" y="252"/>
                  <a:pt x="2757" y="252"/>
                </a:cubicBezTo>
                <a:cubicBezTo>
                  <a:pt x="2725" y="262"/>
                  <a:pt x="2693" y="284"/>
                  <a:pt x="2671" y="305"/>
                </a:cubicBezTo>
                <a:cubicBezTo>
                  <a:pt x="2661" y="327"/>
                  <a:pt x="2618" y="359"/>
                  <a:pt x="2596" y="381"/>
                </a:cubicBezTo>
                <a:cubicBezTo>
                  <a:pt x="2564" y="391"/>
                  <a:pt x="2532" y="412"/>
                  <a:pt x="2532" y="423"/>
                </a:cubicBezTo>
                <a:cubicBezTo>
                  <a:pt x="2532" y="423"/>
                  <a:pt x="2511" y="434"/>
                  <a:pt x="2489" y="434"/>
                </a:cubicBezTo>
                <a:cubicBezTo>
                  <a:pt x="2468" y="445"/>
                  <a:pt x="2446" y="455"/>
                  <a:pt x="2425" y="488"/>
                </a:cubicBezTo>
                <a:cubicBezTo>
                  <a:pt x="2403" y="520"/>
                  <a:pt x="2361" y="552"/>
                  <a:pt x="2339" y="562"/>
                </a:cubicBezTo>
                <a:cubicBezTo>
                  <a:pt x="2318" y="574"/>
                  <a:pt x="2296" y="595"/>
                  <a:pt x="2285" y="605"/>
                </a:cubicBezTo>
                <a:cubicBezTo>
                  <a:pt x="2285" y="638"/>
                  <a:pt x="2199" y="724"/>
                  <a:pt x="2125" y="798"/>
                </a:cubicBezTo>
                <a:cubicBezTo>
                  <a:pt x="2081" y="835"/>
                  <a:pt x="2067" y="852"/>
                  <a:pt x="2055" y="852"/>
                </a:cubicBezTo>
                <a:cubicBezTo>
                  <a:pt x="2050" y="852"/>
                  <a:pt x="2046" y="848"/>
                  <a:pt x="2039" y="841"/>
                </a:cubicBezTo>
                <a:cubicBezTo>
                  <a:pt x="2039" y="831"/>
                  <a:pt x="2028" y="820"/>
                  <a:pt x="2039" y="810"/>
                </a:cubicBezTo>
                <a:cubicBezTo>
                  <a:pt x="2039" y="777"/>
                  <a:pt x="2028" y="767"/>
                  <a:pt x="1963" y="745"/>
                </a:cubicBezTo>
                <a:cubicBezTo>
                  <a:pt x="1931" y="734"/>
                  <a:pt x="1899" y="713"/>
                  <a:pt x="1877" y="681"/>
                </a:cubicBezTo>
                <a:cubicBezTo>
                  <a:pt x="1846" y="648"/>
                  <a:pt x="1835" y="648"/>
                  <a:pt x="1781" y="638"/>
                </a:cubicBezTo>
                <a:cubicBezTo>
                  <a:pt x="1749" y="627"/>
                  <a:pt x="1684" y="605"/>
                  <a:pt x="1641" y="595"/>
                </a:cubicBezTo>
                <a:lnTo>
                  <a:pt x="1556" y="552"/>
                </a:lnTo>
                <a:lnTo>
                  <a:pt x="1460" y="584"/>
                </a:lnTo>
                <a:cubicBezTo>
                  <a:pt x="1405" y="595"/>
                  <a:pt x="1352" y="627"/>
                  <a:pt x="1331" y="638"/>
                </a:cubicBezTo>
                <a:cubicBezTo>
                  <a:pt x="1320" y="648"/>
                  <a:pt x="1298" y="659"/>
                  <a:pt x="1288" y="659"/>
                </a:cubicBezTo>
                <a:cubicBezTo>
                  <a:pt x="1277" y="659"/>
                  <a:pt x="1266" y="659"/>
                  <a:pt x="1255" y="670"/>
                </a:cubicBezTo>
                <a:cubicBezTo>
                  <a:pt x="1245" y="681"/>
                  <a:pt x="1224" y="681"/>
                  <a:pt x="1224" y="681"/>
                </a:cubicBezTo>
                <a:cubicBezTo>
                  <a:pt x="1212" y="681"/>
                  <a:pt x="1202" y="681"/>
                  <a:pt x="1181" y="691"/>
                </a:cubicBezTo>
                <a:cubicBezTo>
                  <a:pt x="1173" y="691"/>
                  <a:pt x="1161" y="696"/>
                  <a:pt x="1154" y="696"/>
                </a:cubicBezTo>
                <a:cubicBezTo>
                  <a:pt x="1150" y="696"/>
                  <a:pt x="1148" y="695"/>
                  <a:pt x="1148" y="691"/>
                </a:cubicBezTo>
                <a:cubicBezTo>
                  <a:pt x="1138" y="691"/>
                  <a:pt x="1116" y="713"/>
                  <a:pt x="1084" y="734"/>
                </a:cubicBezTo>
                <a:cubicBezTo>
                  <a:pt x="1052" y="745"/>
                  <a:pt x="1009" y="777"/>
                  <a:pt x="988" y="788"/>
                </a:cubicBezTo>
                <a:cubicBezTo>
                  <a:pt x="955" y="810"/>
                  <a:pt x="945" y="831"/>
                  <a:pt x="933" y="853"/>
                </a:cubicBezTo>
                <a:cubicBezTo>
                  <a:pt x="923" y="874"/>
                  <a:pt x="912" y="895"/>
                  <a:pt x="880" y="906"/>
                </a:cubicBezTo>
                <a:cubicBezTo>
                  <a:pt x="826" y="949"/>
                  <a:pt x="794" y="992"/>
                  <a:pt x="773" y="1046"/>
                </a:cubicBezTo>
                <a:cubicBezTo>
                  <a:pt x="762" y="1077"/>
                  <a:pt x="730" y="1131"/>
                  <a:pt x="719" y="1163"/>
                </a:cubicBezTo>
                <a:cubicBezTo>
                  <a:pt x="698" y="1196"/>
                  <a:pt x="676" y="1239"/>
                  <a:pt x="676" y="1239"/>
                </a:cubicBezTo>
                <a:cubicBezTo>
                  <a:pt x="676" y="1260"/>
                  <a:pt x="666" y="1260"/>
                  <a:pt x="655" y="1270"/>
                </a:cubicBezTo>
                <a:cubicBezTo>
                  <a:pt x="623" y="1270"/>
                  <a:pt x="623" y="1282"/>
                  <a:pt x="612" y="1324"/>
                </a:cubicBezTo>
                <a:cubicBezTo>
                  <a:pt x="601" y="1399"/>
                  <a:pt x="580" y="1442"/>
                  <a:pt x="547" y="1475"/>
                </a:cubicBezTo>
                <a:cubicBezTo>
                  <a:pt x="526" y="1496"/>
                  <a:pt x="516" y="1506"/>
                  <a:pt x="526" y="1528"/>
                </a:cubicBezTo>
                <a:cubicBezTo>
                  <a:pt x="526" y="1549"/>
                  <a:pt x="516" y="1582"/>
                  <a:pt x="516" y="1614"/>
                </a:cubicBezTo>
                <a:cubicBezTo>
                  <a:pt x="504" y="1657"/>
                  <a:pt x="504" y="1668"/>
                  <a:pt x="473" y="1678"/>
                </a:cubicBezTo>
                <a:cubicBezTo>
                  <a:pt x="440" y="1689"/>
                  <a:pt x="440" y="1699"/>
                  <a:pt x="440" y="1742"/>
                </a:cubicBezTo>
                <a:cubicBezTo>
                  <a:pt x="430" y="1775"/>
                  <a:pt x="419" y="1796"/>
                  <a:pt x="397" y="1828"/>
                </a:cubicBezTo>
                <a:cubicBezTo>
                  <a:pt x="376" y="1871"/>
                  <a:pt x="376" y="1882"/>
                  <a:pt x="376" y="1925"/>
                </a:cubicBezTo>
                <a:cubicBezTo>
                  <a:pt x="387" y="1978"/>
                  <a:pt x="365" y="2032"/>
                  <a:pt x="311" y="2161"/>
                </a:cubicBezTo>
                <a:cubicBezTo>
                  <a:pt x="290" y="2204"/>
                  <a:pt x="280" y="2236"/>
                  <a:pt x="290" y="2247"/>
                </a:cubicBezTo>
                <a:cubicBezTo>
                  <a:pt x="290" y="2268"/>
                  <a:pt x="280" y="2311"/>
                  <a:pt x="258" y="2354"/>
                </a:cubicBezTo>
                <a:cubicBezTo>
                  <a:pt x="226" y="2407"/>
                  <a:pt x="226" y="2429"/>
                  <a:pt x="237" y="2450"/>
                </a:cubicBezTo>
                <a:cubicBezTo>
                  <a:pt x="247" y="2472"/>
                  <a:pt x="237" y="2526"/>
                  <a:pt x="215" y="2536"/>
                </a:cubicBezTo>
                <a:cubicBezTo>
                  <a:pt x="172" y="2558"/>
                  <a:pt x="118" y="2772"/>
                  <a:pt x="129" y="2848"/>
                </a:cubicBezTo>
                <a:cubicBezTo>
                  <a:pt x="140" y="2869"/>
                  <a:pt x="129" y="2869"/>
                  <a:pt x="118" y="2879"/>
                </a:cubicBezTo>
                <a:cubicBezTo>
                  <a:pt x="97" y="2891"/>
                  <a:pt x="87" y="2901"/>
                  <a:pt x="75" y="2944"/>
                </a:cubicBezTo>
                <a:cubicBezTo>
                  <a:pt x="75" y="2965"/>
                  <a:pt x="65" y="3008"/>
                  <a:pt x="65" y="3030"/>
                </a:cubicBezTo>
                <a:cubicBezTo>
                  <a:pt x="32" y="3105"/>
                  <a:pt x="32" y="3169"/>
                  <a:pt x="32" y="3169"/>
                </a:cubicBezTo>
                <a:cubicBezTo>
                  <a:pt x="54" y="3191"/>
                  <a:pt x="44" y="3266"/>
                  <a:pt x="22" y="3320"/>
                </a:cubicBezTo>
                <a:cubicBezTo>
                  <a:pt x="11" y="3351"/>
                  <a:pt x="1" y="3384"/>
                  <a:pt x="11" y="3416"/>
                </a:cubicBezTo>
                <a:lnTo>
                  <a:pt x="11" y="3513"/>
                </a:lnTo>
                <a:cubicBezTo>
                  <a:pt x="1" y="3577"/>
                  <a:pt x="1" y="3695"/>
                  <a:pt x="11" y="3716"/>
                </a:cubicBezTo>
                <a:cubicBezTo>
                  <a:pt x="11" y="3727"/>
                  <a:pt x="44" y="3749"/>
                  <a:pt x="65" y="3770"/>
                </a:cubicBezTo>
                <a:cubicBezTo>
                  <a:pt x="87" y="3780"/>
                  <a:pt x="118" y="3802"/>
                  <a:pt x="129" y="3813"/>
                </a:cubicBezTo>
                <a:cubicBezTo>
                  <a:pt x="132" y="3816"/>
                  <a:pt x="135" y="3817"/>
                  <a:pt x="138" y="3817"/>
                </a:cubicBezTo>
                <a:cubicBezTo>
                  <a:pt x="146" y="3817"/>
                  <a:pt x="157" y="3807"/>
                  <a:pt x="172" y="3792"/>
                </a:cubicBezTo>
                <a:cubicBezTo>
                  <a:pt x="194" y="3770"/>
                  <a:pt x="226" y="3759"/>
                  <a:pt x="237" y="3759"/>
                </a:cubicBezTo>
                <a:cubicBezTo>
                  <a:pt x="268" y="3759"/>
                  <a:pt x="268" y="3749"/>
                  <a:pt x="280" y="3727"/>
                </a:cubicBezTo>
                <a:cubicBezTo>
                  <a:pt x="280" y="3706"/>
                  <a:pt x="290" y="3663"/>
                  <a:pt x="290" y="3620"/>
                </a:cubicBezTo>
                <a:cubicBezTo>
                  <a:pt x="301" y="3587"/>
                  <a:pt x="311" y="3523"/>
                  <a:pt x="311" y="3480"/>
                </a:cubicBezTo>
                <a:cubicBezTo>
                  <a:pt x="311" y="3448"/>
                  <a:pt x="333" y="3384"/>
                  <a:pt x="344" y="3341"/>
                </a:cubicBezTo>
                <a:cubicBezTo>
                  <a:pt x="376" y="3212"/>
                  <a:pt x="408" y="3084"/>
                  <a:pt x="408" y="3019"/>
                </a:cubicBezTo>
                <a:cubicBezTo>
                  <a:pt x="408" y="2987"/>
                  <a:pt x="419" y="2955"/>
                  <a:pt x="430" y="2933"/>
                </a:cubicBezTo>
                <a:cubicBezTo>
                  <a:pt x="451" y="2891"/>
                  <a:pt x="483" y="2751"/>
                  <a:pt x="483" y="2665"/>
                </a:cubicBezTo>
                <a:cubicBezTo>
                  <a:pt x="483" y="2622"/>
                  <a:pt x="494" y="2600"/>
                  <a:pt x="504" y="2600"/>
                </a:cubicBezTo>
                <a:cubicBezTo>
                  <a:pt x="516" y="2590"/>
                  <a:pt x="516" y="2579"/>
                  <a:pt x="516" y="2558"/>
                </a:cubicBezTo>
                <a:cubicBezTo>
                  <a:pt x="526" y="2536"/>
                  <a:pt x="526" y="2515"/>
                  <a:pt x="623" y="2247"/>
                </a:cubicBezTo>
                <a:cubicBezTo>
                  <a:pt x="644" y="2183"/>
                  <a:pt x="655" y="2118"/>
                  <a:pt x="655" y="2107"/>
                </a:cubicBezTo>
                <a:cubicBezTo>
                  <a:pt x="655" y="2075"/>
                  <a:pt x="687" y="1990"/>
                  <a:pt x="719" y="1968"/>
                </a:cubicBezTo>
                <a:cubicBezTo>
                  <a:pt x="740" y="1957"/>
                  <a:pt x="773" y="1871"/>
                  <a:pt x="762" y="1807"/>
                </a:cubicBezTo>
                <a:cubicBezTo>
                  <a:pt x="762" y="1785"/>
                  <a:pt x="762" y="1742"/>
                  <a:pt x="773" y="1732"/>
                </a:cubicBezTo>
                <a:cubicBezTo>
                  <a:pt x="783" y="1699"/>
                  <a:pt x="848" y="1614"/>
                  <a:pt x="869" y="1592"/>
                </a:cubicBezTo>
                <a:cubicBezTo>
                  <a:pt x="880" y="1592"/>
                  <a:pt x="891" y="1560"/>
                  <a:pt x="902" y="1518"/>
                </a:cubicBezTo>
                <a:cubicBezTo>
                  <a:pt x="912" y="1475"/>
                  <a:pt x="923" y="1432"/>
                  <a:pt x="933" y="1432"/>
                </a:cubicBezTo>
                <a:cubicBezTo>
                  <a:pt x="955" y="1399"/>
                  <a:pt x="1041" y="1260"/>
                  <a:pt x="1052" y="1239"/>
                </a:cubicBezTo>
                <a:cubicBezTo>
                  <a:pt x="1052" y="1228"/>
                  <a:pt x="1084" y="1206"/>
                  <a:pt x="1105" y="1174"/>
                </a:cubicBezTo>
                <a:cubicBezTo>
                  <a:pt x="1148" y="1142"/>
                  <a:pt x="1202" y="1077"/>
                  <a:pt x="1202" y="1056"/>
                </a:cubicBezTo>
                <a:cubicBezTo>
                  <a:pt x="1202" y="1046"/>
                  <a:pt x="1212" y="1034"/>
                  <a:pt x="1224" y="1034"/>
                </a:cubicBezTo>
                <a:cubicBezTo>
                  <a:pt x="1255" y="1013"/>
                  <a:pt x="1320" y="949"/>
                  <a:pt x="1320" y="927"/>
                </a:cubicBezTo>
                <a:cubicBezTo>
                  <a:pt x="1320" y="910"/>
                  <a:pt x="1348" y="892"/>
                  <a:pt x="1376" y="892"/>
                </a:cubicBezTo>
                <a:cubicBezTo>
                  <a:pt x="1382" y="892"/>
                  <a:pt x="1389" y="893"/>
                  <a:pt x="1395" y="895"/>
                </a:cubicBezTo>
                <a:cubicBezTo>
                  <a:pt x="1400" y="901"/>
                  <a:pt x="1408" y="903"/>
                  <a:pt x="1420" y="903"/>
                </a:cubicBezTo>
                <a:cubicBezTo>
                  <a:pt x="1432" y="903"/>
                  <a:pt x="1448" y="901"/>
                  <a:pt x="1470" y="895"/>
                </a:cubicBezTo>
                <a:cubicBezTo>
                  <a:pt x="1485" y="893"/>
                  <a:pt x="1502" y="892"/>
                  <a:pt x="1520" y="892"/>
                </a:cubicBezTo>
                <a:cubicBezTo>
                  <a:pt x="1599" y="892"/>
                  <a:pt x="1688" y="912"/>
                  <a:pt x="1706" y="938"/>
                </a:cubicBezTo>
                <a:cubicBezTo>
                  <a:pt x="1706" y="949"/>
                  <a:pt x="1727" y="960"/>
                  <a:pt x="1738" y="970"/>
                </a:cubicBezTo>
                <a:cubicBezTo>
                  <a:pt x="1792" y="992"/>
                  <a:pt x="1877" y="1067"/>
                  <a:pt x="1899" y="1099"/>
                </a:cubicBezTo>
                <a:cubicBezTo>
                  <a:pt x="1910" y="1131"/>
                  <a:pt x="1910" y="1142"/>
                  <a:pt x="1889" y="1185"/>
                </a:cubicBezTo>
                <a:cubicBezTo>
                  <a:pt x="1867" y="1217"/>
                  <a:pt x="1846" y="1260"/>
                  <a:pt x="1835" y="1270"/>
                </a:cubicBezTo>
                <a:cubicBezTo>
                  <a:pt x="1824" y="1282"/>
                  <a:pt x="1813" y="1303"/>
                  <a:pt x="1803" y="1313"/>
                </a:cubicBezTo>
                <a:cubicBezTo>
                  <a:pt x="1792" y="1324"/>
                  <a:pt x="1781" y="1346"/>
                  <a:pt x="1770" y="1346"/>
                </a:cubicBezTo>
                <a:cubicBezTo>
                  <a:pt x="1749" y="1356"/>
                  <a:pt x="1738" y="1367"/>
                  <a:pt x="1738" y="1389"/>
                </a:cubicBezTo>
                <a:cubicBezTo>
                  <a:pt x="1738" y="1410"/>
                  <a:pt x="1717" y="1442"/>
                  <a:pt x="1695" y="1475"/>
                </a:cubicBezTo>
                <a:cubicBezTo>
                  <a:pt x="1641" y="1528"/>
                  <a:pt x="1631" y="1539"/>
                  <a:pt x="1663" y="1582"/>
                </a:cubicBezTo>
                <a:lnTo>
                  <a:pt x="1684" y="1625"/>
                </a:lnTo>
                <a:lnTo>
                  <a:pt x="1641" y="1635"/>
                </a:lnTo>
                <a:cubicBezTo>
                  <a:pt x="1610" y="1657"/>
                  <a:pt x="1610" y="1657"/>
                  <a:pt x="1610" y="1711"/>
                </a:cubicBezTo>
                <a:cubicBezTo>
                  <a:pt x="1599" y="1754"/>
                  <a:pt x="1599" y="1764"/>
                  <a:pt x="1545" y="1861"/>
                </a:cubicBezTo>
                <a:cubicBezTo>
                  <a:pt x="1524" y="1914"/>
                  <a:pt x="1470" y="2011"/>
                  <a:pt x="1448" y="2075"/>
                </a:cubicBezTo>
                <a:cubicBezTo>
                  <a:pt x="1405" y="2161"/>
                  <a:pt x="1395" y="2183"/>
                  <a:pt x="1405" y="2204"/>
                </a:cubicBezTo>
                <a:cubicBezTo>
                  <a:pt x="1417" y="2225"/>
                  <a:pt x="1405" y="2236"/>
                  <a:pt x="1395" y="2257"/>
                </a:cubicBezTo>
                <a:cubicBezTo>
                  <a:pt x="1341" y="2333"/>
                  <a:pt x="1331" y="2354"/>
                  <a:pt x="1341" y="2386"/>
                </a:cubicBezTo>
                <a:cubicBezTo>
                  <a:pt x="1352" y="2407"/>
                  <a:pt x="1341" y="2440"/>
                  <a:pt x="1298" y="2569"/>
                </a:cubicBezTo>
                <a:cubicBezTo>
                  <a:pt x="1288" y="2600"/>
                  <a:pt x="1277" y="2655"/>
                  <a:pt x="1288" y="2676"/>
                </a:cubicBezTo>
                <a:cubicBezTo>
                  <a:pt x="1288" y="2697"/>
                  <a:pt x="1277" y="2729"/>
                  <a:pt x="1277" y="2740"/>
                </a:cubicBezTo>
                <a:cubicBezTo>
                  <a:pt x="1266" y="2740"/>
                  <a:pt x="1266" y="2772"/>
                  <a:pt x="1266" y="2794"/>
                </a:cubicBezTo>
                <a:cubicBezTo>
                  <a:pt x="1277" y="2826"/>
                  <a:pt x="1266" y="2848"/>
                  <a:pt x="1255" y="2858"/>
                </a:cubicBezTo>
                <a:cubicBezTo>
                  <a:pt x="1245" y="2858"/>
                  <a:pt x="1245" y="2879"/>
                  <a:pt x="1245" y="2891"/>
                </a:cubicBezTo>
                <a:cubicBezTo>
                  <a:pt x="1245" y="2912"/>
                  <a:pt x="1224" y="2944"/>
                  <a:pt x="1202" y="2976"/>
                </a:cubicBezTo>
                <a:cubicBezTo>
                  <a:pt x="1169" y="3041"/>
                  <a:pt x="1169" y="3041"/>
                  <a:pt x="1191" y="3072"/>
                </a:cubicBezTo>
                <a:cubicBezTo>
                  <a:pt x="1202" y="3094"/>
                  <a:pt x="1202" y="3126"/>
                  <a:pt x="1191" y="3158"/>
                </a:cubicBezTo>
                <a:cubicBezTo>
                  <a:pt x="1169" y="3234"/>
                  <a:pt x="1159" y="3341"/>
                  <a:pt x="1159" y="3373"/>
                </a:cubicBezTo>
                <a:lnTo>
                  <a:pt x="1159" y="3427"/>
                </a:lnTo>
                <a:cubicBezTo>
                  <a:pt x="1138" y="3470"/>
                  <a:pt x="1138" y="3534"/>
                  <a:pt x="1159" y="3556"/>
                </a:cubicBezTo>
                <a:cubicBezTo>
                  <a:pt x="1181" y="3577"/>
                  <a:pt x="1181" y="3673"/>
                  <a:pt x="1159" y="3716"/>
                </a:cubicBezTo>
                <a:cubicBezTo>
                  <a:pt x="1138" y="3737"/>
                  <a:pt x="1138" y="3759"/>
                  <a:pt x="1148" y="3823"/>
                </a:cubicBezTo>
                <a:lnTo>
                  <a:pt x="1148" y="3909"/>
                </a:lnTo>
                <a:cubicBezTo>
                  <a:pt x="1138" y="3920"/>
                  <a:pt x="1138" y="3931"/>
                  <a:pt x="1138" y="3952"/>
                </a:cubicBezTo>
                <a:lnTo>
                  <a:pt x="1138" y="4038"/>
                </a:lnTo>
                <a:cubicBezTo>
                  <a:pt x="1138" y="4070"/>
                  <a:pt x="1138" y="4113"/>
                  <a:pt x="1148" y="4135"/>
                </a:cubicBezTo>
                <a:cubicBezTo>
                  <a:pt x="1148" y="4156"/>
                  <a:pt x="1159" y="4209"/>
                  <a:pt x="1159" y="4263"/>
                </a:cubicBezTo>
                <a:cubicBezTo>
                  <a:pt x="1169" y="4306"/>
                  <a:pt x="1181" y="4371"/>
                  <a:pt x="1202" y="4392"/>
                </a:cubicBezTo>
                <a:lnTo>
                  <a:pt x="1224" y="4457"/>
                </a:lnTo>
                <a:cubicBezTo>
                  <a:pt x="1224" y="4457"/>
                  <a:pt x="1234" y="4499"/>
                  <a:pt x="1255" y="4542"/>
                </a:cubicBezTo>
                <a:cubicBezTo>
                  <a:pt x="1277" y="4585"/>
                  <a:pt x="1288" y="4638"/>
                  <a:pt x="1298" y="4660"/>
                </a:cubicBezTo>
                <a:cubicBezTo>
                  <a:pt x="1298" y="4693"/>
                  <a:pt x="1309" y="4703"/>
                  <a:pt x="1352" y="4703"/>
                </a:cubicBezTo>
                <a:cubicBezTo>
                  <a:pt x="1384" y="4714"/>
                  <a:pt x="1395" y="4724"/>
                  <a:pt x="1395" y="4735"/>
                </a:cubicBezTo>
                <a:cubicBezTo>
                  <a:pt x="1395" y="4746"/>
                  <a:pt x="1405" y="4757"/>
                  <a:pt x="1427" y="4767"/>
                </a:cubicBezTo>
                <a:cubicBezTo>
                  <a:pt x="1448" y="4778"/>
                  <a:pt x="1481" y="4810"/>
                  <a:pt x="1481" y="4832"/>
                </a:cubicBezTo>
                <a:lnTo>
                  <a:pt x="1502" y="4864"/>
                </a:lnTo>
                <a:lnTo>
                  <a:pt x="1556" y="4853"/>
                </a:lnTo>
                <a:cubicBezTo>
                  <a:pt x="1599" y="4853"/>
                  <a:pt x="1631" y="4864"/>
                  <a:pt x="1653" y="4874"/>
                </a:cubicBezTo>
                <a:cubicBezTo>
                  <a:pt x="1663" y="4885"/>
                  <a:pt x="1674" y="4891"/>
                  <a:pt x="1687" y="4891"/>
                </a:cubicBezTo>
                <a:cubicBezTo>
                  <a:pt x="1701" y="4891"/>
                  <a:pt x="1717" y="4885"/>
                  <a:pt x="1738" y="4874"/>
                </a:cubicBezTo>
                <a:cubicBezTo>
                  <a:pt x="1781" y="4864"/>
                  <a:pt x="1835" y="4843"/>
                  <a:pt x="1867" y="4821"/>
                </a:cubicBezTo>
                <a:cubicBezTo>
                  <a:pt x="1931" y="4800"/>
                  <a:pt x="1931" y="4789"/>
                  <a:pt x="1953" y="4746"/>
                </a:cubicBezTo>
                <a:cubicBezTo>
                  <a:pt x="1972" y="4700"/>
                  <a:pt x="1998" y="4669"/>
                  <a:pt x="2026" y="4669"/>
                </a:cubicBezTo>
                <a:cubicBezTo>
                  <a:pt x="2030" y="4669"/>
                  <a:pt x="2034" y="4670"/>
                  <a:pt x="2039" y="4671"/>
                </a:cubicBezTo>
                <a:cubicBezTo>
                  <a:pt x="2039" y="4675"/>
                  <a:pt x="2040" y="4676"/>
                  <a:pt x="2042" y="4676"/>
                </a:cubicBezTo>
                <a:cubicBezTo>
                  <a:pt x="2046" y="4676"/>
                  <a:pt x="2053" y="4671"/>
                  <a:pt x="2060" y="4671"/>
                </a:cubicBezTo>
                <a:cubicBezTo>
                  <a:pt x="2082" y="4660"/>
                  <a:pt x="2156" y="4510"/>
                  <a:pt x="2189" y="4435"/>
                </a:cubicBezTo>
                <a:cubicBezTo>
                  <a:pt x="2242" y="4306"/>
                  <a:pt x="2253" y="4295"/>
                  <a:pt x="2242" y="4285"/>
                </a:cubicBezTo>
                <a:cubicBezTo>
                  <a:pt x="2242" y="4274"/>
                  <a:pt x="2253" y="4231"/>
                  <a:pt x="2285" y="4156"/>
                </a:cubicBezTo>
                <a:lnTo>
                  <a:pt x="2339" y="4038"/>
                </a:lnTo>
                <a:lnTo>
                  <a:pt x="2318" y="4006"/>
                </a:lnTo>
                <a:cubicBezTo>
                  <a:pt x="2306" y="3973"/>
                  <a:pt x="2306" y="3973"/>
                  <a:pt x="2328" y="3963"/>
                </a:cubicBezTo>
                <a:cubicBezTo>
                  <a:pt x="2349" y="3952"/>
                  <a:pt x="2349" y="3952"/>
                  <a:pt x="2349" y="3888"/>
                </a:cubicBezTo>
                <a:cubicBezTo>
                  <a:pt x="2349" y="3845"/>
                  <a:pt x="2361" y="3792"/>
                  <a:pt x="2371" y="3759"/>
                </a:cubicBezTo>
                <a:cubicBezTo>
                  <a:pt x="2392" y="3716"/>
                  <a:pt x="2392" y="3695"/>
                  <a:pt x="2382" y="3673"/>
                </a:cubicBezTo>
                <a:cubicBezTo>
                  <a:pt x="2371" y="3663"/>
                  <a:pt x="2371" y="3641"/>
                  <a:pt x="2382" y="3630"/>
                </a:cubicBezTo>
                <a:cubicBezTo>
                  <a:pt x="2382" y="3609"/>
                  <a:pt x="2392" y="3577"/>
                  <a:pt x="2392" y="3556"/>
                </a:cubicBezTo>
                <a:cubicBezTo>
                  <a:pt x="2403" y="3534"/>
                  <a:pt x="2403" y="3491"/>
                  <a:pt x="2403" y="3459"/>
                </a:cubicBezTo>
                <a:cubicBezTo>
                  <a:pt x="2414" y="3427"/>
                  <a:pt x="2425" y="3416"/>
                  <a:pt x="2435" y="3394"/>
                </a:cubicBezTo>
                <a:cubicBezTo>
                  <a:pt x="2457" y="3384"/>
                  <a:pt x="2457" y="3373"/>
                  <a:pt x="2457" y="3308"/>
                </a:cubicBezTo>
                <a:cubicBezTo>
                  <a:pt x="2446" y="3266"/>
                  <a:pt x="2446" y="3201"/>
                  <a:pt x="2457" y="3169"/>
                </a:cubicBezTo>
                <a:cubicBezTo>
                  <a:pt x="2457" y="3126"/>
                  <a:pt x="2468" y="3072"/>
                  <a:pt x="2457" y="3041"/>
                </a:cubicBezTo>
                <a:cubicBezTo>
                  <a:pt x="2457" y="3008"/>
                  <a:pt x="2468" y="2965"/>
                  <a:pt x="2468" y="2944"/>
                </a:cubicBezTo>
                <a:cubicBezTo>
                  <a:pt x="2489" y="2901"/>
                  <a:pt x="2489" y="2772"/>
                  <a:pt x="2457" y="2708"/>
                </a:cubicBezTo>
                <a:cubicBezTo>
                  <a:pt x="2446" y="2686"/>
                  <a:pt x="2457" y="2665"/>
                  <a:pt x="2468" y="2622"/>
                </a:cubicBezTo>
                <a:cubicBezTo>
                  <a:pt x="2478" y="2590"/>
                  <a:pt x="2489" y="2547"/>
                  <a:pt x="2478" y="2536"/>
                </a:cubicBezTo>
                <a:cubicBezTo>
                  <a:pt x="2478" y="2515"/>
                  <a:pt x="2478" y="2472"/>
                  <a:pt x="2489" y="2450"/>
                </a:cubicBezTo>
                <a:cubicBezTo>
                  <a:pt x="2500" y="2397"/>
                  <a:pt x="2500" y="2376"/>
                  <a:pt x="2468" y="2247"/>
                </a:cubicBezTo>
                <a:cubicBezTo>
                  <a:pt x="2457" y="2204"/>
                  <a:pt x="2457" y="2150"/>
                  <a:pt x="2457" y="2118"/>
                </a:cubicBezTo>
                <a:cubicBezTo>
                  <a:pt x="2468" y="2032"/>
                  <a:pt x="2468" y="2000"/>
                  <a:pt x="2446" y="1957"/>
                </a:cubicBezTo>
                <a:cubicBezTo>
                  <a:pt x="2446" y="1935"/>
                  <a:pt x="2435" y="1904"/>
                  <a:pt x="2435" y="1882"/>
                </a:cubicBezTo>
                <a:cubicBezTo>
                  <a:pt x="2435" y="1861"/>
                  <a:pt x="2425" y="1839"/>
                  <a:pt x="2414" y="1828"/>
                </a:cubicBezTo>
                <a:cubicBezTo>
                  <a:pt x="2392" y="1807"/>
                  <a:pt x="2382" y="1742"/>
                  <a:pt x="2392" y="1689"/>
                </a:cubicBezTo>
                <a:cubicBezTo>
                  <a:pt x="2403" y="1668"/>
                  <a:pt x="2392" y="1625"/>
                  <a:pt x="2382" y="1582"/>
                </a:cubicBezTo>
                <a:cubicBezTo>
                  <a:pt x="2371" y="1539"/>
                  <a:pt x="2361" y="1463"/>
                  <a:pt x="2361" y="1432"/>
                </a:cubicBezTo>
                <a:cubicBezTo>
                  <a:pt x="2361" y="1356"/>
                  <a:pt x="2361" y="1356"/>
                  <a:pt x="2306" y="1292"/>
                </a:cubicBezTo>
                <a:cubicBezTo>
                  <a:pt x="2275" y="1260"/>
                  <a:pt x="2264" y="1196"/>
                  <a:pt x="2285" y="1142"/>
                </a:cubicBezTo>
                <a:cubicBezTo>
                  <a:pt x="2296" y="1120"/>
                  <a:pt x="2328" y="1077"/>
                  <a:pt x="2361" y="1046"/>
                </a:cubicBezTo>
                <a:cubicBezTo>
                  <a:pt x="2392" y="1003"/>
                  <a:pt x="2446" y="949"/>
                  <a:pt x="2468" y="917"/>
                </a:cubicBezTo>
                <a:cubicBezTo>
                  <a:pt x="2500" y="884"/>
                  <a:pt x="2542" y="831"/>
                  <a:pt x="2575" y="788"/>
                </a:cubicBezTo>
                <a:cubicBezTo>
                  <a:pt x="2607" y="756"/>
                  <a:pt x="2661" y="713"/>
                  <a:pt x="2682" y="681"/>
                </a:cubicBezTo>
                <a:cubicBezTo>
                  <a:pt x="2704" y="648"/>
                  <a:pt x="2725" y="627"/>
                  <a:pt x="2747" y="617"/>
                </a:cubicBezTo>
                <a:cubicBezTo>
                  <a:pt x="2768" y="617"/>
                  <a:pt x="2800" y="584"/>
                  <a:pt x="2821" y="562"/>
                </a:cubicBezTo>
                <a:cubicBezTo>
                  <a:pt x="2854" y="531"/>
                  <a:pt x="2886" y="509"/>
                  <a:pt x="2897" y="509"/>
                </a:cubicBezTo>
                <a:cubicBezTo>
                  <a:pt x="2918" y="509"/>
                  <a:pt x="2961" y="488"/>
                  <a:pt x="2993" y="466"/>
                </a:cubicBezTo>
                <a:cubicBezTo>
                  <a:pt x="3052" y="417"/>
                  <a:pt x="3156" y="368"/>
                  <a:pt x="3190" y="368"/>
                </a:cubicBezTo>
                <a:cubicBezTo>
                  <a:pt x="3193" y="368"/>
                  <a:pt x="3195" y="369"/>
                  <a:pt x="3197" y="369"/>
                </a:cubicBezTo>
                <a:cubicBezTo>
                  <a:pt x="3207" y="369"/>
                  <a:pt x="3240" y="369"/>
                  <a:pt x="3262" y="359"/>
                </a:cubicBezTo>
                <a:cubicBezTo>
                  <a:pt x="3293" y="338"/>
                  <a:pt x="3315" y="338"/>
                  <a:pt x="3326" y="338"/>
                </a:cubicBezTo>
                <a:lnTo>
                  <a:pt x="3422" y="338"/>
                </a:lnTo>
                <a:cubicBezTo>
                  <a:pt x="3444" y="334"/>
                  <a:pt x="3459" y="331"/>
                  <a:pt x="3473" y="331"/>
                </a:cubicBezTo>
                <a:cubicBezTo>
                  <a:pt x="3501" y="331"/>
                  <a:pt x="3523" y="341"/>
                  <a:pt x="3572" y="369"/>
                </a:cubicBezTo>
                <a:cubicBezTo>
                  <a:pt x="3679" y="423"/>
                  <a:pt x="3691" y="434"/>
                  <a:pt x="3787" y="691"/>
                </a:cubicBezTo>
                <a:cubicBezTo>
                  <a:pt x="3830" y="810"/>
                  <a:pt x="3830" y="841"/>
                  <a:pt x="3819" y="863"/>
                </a:cubicBezTo>
                <a:cubicBezTo>
                  <a:pt x="3819" y="874"/>
                  <a:pt x="3819" y="917"/>
                  <a:pt x="3830" y="949"/>
                </a:cubicBezTo>
                <a:cubicBezTo>
                  <a:pt x="3851" y="981"/>
                  <a:pt x="3862" y="1046"/>
                  <a:pt x="3862" y="1077"/>
                </a:cubicBezTo>
                <a:cubicBezTo>
                  <a:pt x="3862" y="1120"/>
                  <a:pt x="3872" y="1217"/>
                  <a:pt x="3894" y="1292"/>
                </a:cubicBezTo>
                <a:lnTo>
                  <a:pt x="3927" y="1432"/>
                </a:lnTo>
                <a:lnTo>
                  <a:pt x="3884" y="1485"/>
                </a:lnTo>
                <a:cubicBezTo>
                  <a:pt x="3862" y="1506"/>
                  <a:pt x="3841" y="1528"/>
                  <a:pt x="3830" y="1528"/>
                </a:cubicBezTo>
                <a:cubicBezTo>
                  <a:pt x="3808" y="1528"/>
                  <a:pt x="3798" y="1539"/>
                  <a:pt x="3755" y="1625"/>
                </a:cubicBezTo>
                <a:cubicBezTo>
                  <a:pt x="3701" y="1732"/>
                  <a:pt x="3669" y="1796"/>
                  <a:pt x="3637" y="1828"/>
                </a:cubicBezTo>
                <a:cubicBezTo>
                  <a:pt x="3615" y="1839"/>
                  <a:pt x="3605" y="1850"/>
                  <a:pt x="3605" y="1861"/>
                </a:cubicBezTo>
                <a:cubicBezTo>
                  <a:pt x="3605" y="1861"/>
                  <a:pt x="3594" y="1871"/>
                  <a:pt x="3572" y="1882"/>
                </a:cubicBezTo>
                <a:cubicBezTo>
                  <a:pt x="3551" y="1893"/>
                  <a:pt x="3540" y="1904"/>
                  <a:pt x="3540" y="1935"/>
                </a:cubicBezTo>
                <a:cubicBezTo>
                  <a:pt x="3529" y="1957"/>
                  <a:pt x="3519" y="1978"/>
                  <a:pt x="3508" y="1978"/>
                </a:cubicBezTo>
                <a:cubicBezTo>
                  <a:pt x="3508" y="1978"/>
                  <a:pt x="3486" y="2021"/>
                  <a:pt x="3465" y="2086"/>
                </a:cubicBezTo>
                <a:cubicBezTo>
                  <a:pt x="3443" y="2150"/>
                  <a:pt x="3412" y="2214"/>
                  <a:pt x="3401" y="2225"/>
                </a:cubicBezTo>
                <a:cubicBezTo>
                  <a:pt x="3390" y="2236"/>
                  <a:pt x="3390" y="2268"/>
                  <a:pt x="3390" y="2300"/>
                </a:cubicBezTo>
                <a:cubicBezTo>
                  <a:pt x="3390" y="2354"/>
                  <a:pt x="3390" y="2376"/>
                  <a:pt x="3336" y="2504"/>
                </a:cubicBezTo>
                <a:cubicBezTo>
                  <a:pt x="3283" y="2655"/>
                  <a:pt x="3272" y="2655"/>
                  <a:pt x="3293" y="2686"/>
                </a:cubicBezTo>
                <a:cubicBezTo>
                  <a:pt x="3315" y="2719"/>
                  <a:pt x="3293" y="2815"/>
                  <a:pt x="3262" y="2858"/>
                </a:cubicBezTo>
                <a:cubicBezTo>
                  <a:pt x="3229" y="2901"/>
                  <a:pt x="3229" y="2901"/>
                  <a:pt x="3250" y="2987"/>
                </a:cubicBezTo>
                <a:cubicBezTo>
                  <a:pt x="3262" y="3030"/>
                  <a:pt x="3262" y="3072"/>
                  <a:pt x="3262" y="3084"/>
                </a:cubicBezTo>
                <a:cubicBezTo>
                  <a:pt x="3250" y="3105"/>
                  <a:pt x="3262" y="3191"/>
                  <a:pt x="3272" y="3201"/>
                </a:cubicBezTo>
                <a:cubicBezTo>
                  <a:pt x="3283" y="3212"/>
                  <a:pt x="3315" y="3373"/>
                  <a:pt x="3315" y="3470"/>
                </a:cubicBezTo>
                <a:cubicBezTo>
                  <a:pt x="3326" y="3501"/>
                  <a:pt x="3379" y="3598"/>
                  <a:pt x="3401" y="3609"/>
                </a:cubicBezTo>
                <a:cubicBezTo>
                  <a:pt x="3412" y="3609"/>
                  <a:pt x="3455" y="3706"/>
                  <a:pt x="3455" y="3727"/>
                </a:cubicBezTo>
                <a:cubicBezTo>
                  <a:pt x="3443" y="3727"/>
                  <a:pt x="3486" y="3749"/>
                  <a:pt x="3540" y="3770"/>
                </a:cubicBezTo>
                <a:lnTo>
                  <a:pt x="3626" y="3802"/>
                </a:lnTo>
                <a:lnTo>
                  <a:pt x="3701" y="3770"/>
                </a:lnTo>
                <a:cubicBezTo>
                  <a:pt x="3808" y="3737"/>
                  <a:pt x="3915" y="3663"/>
                  <a:pt x="3937" y="3609"/>
                </a:cubicBezTo>
                <a:lnTo>
                  <a:pt x="3969" y="3577"/>
                </a:lnTo>
                <a:cubicBezTo>
                  <a:pt x="4001" y="3566"/>
                  <a:pt x="4012" y="3556"/>
                  <a:pt x="4023" y="3513"/>
                </a:cubicBezTo>
                <a:cubicBezTo>
                  <a:pt x="4023" y="3491"/>
                  <a:pt x="4034" y="3448"/>
                  <a:pt x="4044" y="3416"/>
                </a:cubicBezTo>
                <a:cubicBezTo>
                  <a:pt x="4055" y="3384"/>
                  <a:pt x="4066" y="3341"/>
                  <a:pt x="4066" y="3320"/>
                </a:cubicBezTo>
                <a:cubicBezTo>
                  <a:pt x="4077" y="3287"/>
                  <a:pt x="4077" y="3277"/>
                  <a:pt x="4098" y="3277"/>
                </a:cubicBezTo>
                <a:cubicBezTo>
                  <a:pt x="4120" y="3277"/>
                  <a:pt x="4130" y="3255"/>
                  <a:pt x="4120" y="3201"/>
                </a:cubicBezTo>
                <a:cubicBezTo>
                  <a:pt x="4120" y="3094"/>
                  <a:pt x="4120" y="3051"/>
                  <a:pt x="4130" y="3041"/>
                </a:cubicBezTo>
                <a:cubicBezTo>
                  <a:pt x="4130" y="3041"/>
                  <a:pt x="4141" y="3019"/>
                  <a:pt x="4141" y="2998"/>
                </a:cubicBezTo>
                <a:cubicBezTo>
                  <a:pt x="4141" y="2955"/>
                  <a:pt x="4141" y="2944"/>
                  <a:pt x="4151" y="2933"/>
                </a:cubicBezTo>
                <a:cubicBezTo>
                  <a:pt x="4184" y="2912"/>
                  <a:pt x="4184" y="2901"/>
                  <a:pt x="4151" y="2762"/>
                </a:cubicBezTo>
                <a:cubicBezTo>
                  <a:pt x="4141" y="2708"/>
                  <a:pt x="4151" y="2676"/>
                  <a:pt x="4163" y="2633"/>
                </a:cubicBezTo>
                <a:cubicBezTo>
                  <a:pt x="4184" y="2590"/>
                  <a:pt x="4184" y="2536"/>
                  <a:pt x="4194" y="2440"/>
                </a:cubicBezTo>
                <a:cubicBezTo>
                  <a:pt x="4194" y="2343"/>
                  <a:pt x="4205" y="2290"/>
                  <a:pt x="4227" y="2247"/>
                </a:cubicBezTo>
                <a:cubicBezTo>
                  <a:pt x="4237" y="2193"/>
                  <a:pt x="4248" y="2171"/>
                  <a:pt x="4227" y="2150"/>
                </a:cubicBezTo>
                <a:cubicBezTo>
                  <a:pt x="4216" y="2129"/>
                  <a:pt x="4216" y="2107"/>
                  <a:pt x="4227" y="2086"/>
                </a:cubicBezTo>
                <a:cubicBezTo>
                  <a:pt x="4237" y="2064"/>
                  <a:pt x="4237" y="2043"/>
                  <a:pt x="4227" y="2021"/>
                </a:cubicBezTo>
                <a:cubicBezTo>
                  <a:pt x="4205" y="1990"/>
                  <a:pt x="4205" y="1935"/>
                  <a:pt x="4216" y="1904"/>
                </a:cubicBezTo>
                <a:cubicBezTo>
                  <a:pt x="4227" y="1893"/>
                  <a:pt x="4227" y="1871"/>
                  <a:pt x="4227" y="1850"/>
                </a:cubicBezTo>
                <a:cubicBezTo>
                  <a:pt x="4216" y="1828"/>
                  <a:pt x="4216" y="1796"/>
                  <a:pt x="4227" y="1785"/>
                </a:cubicBezTo>
                <a:lnTo>
                  <a:pt x="4227" y="1742"/>
                </a:lnTo>
                <a:cubicBezTo>
                  <a:pt x="4216" y="1721"/>
                  <a:pt x="4216" y="1689"/>
                  <a:pt x="4216" y="1668"/>
                </a:cubicBezTo>
                <a:cubicBezTo>
                  <a:pt x="4227" y="1603"/>
                  <a:pt x="4237" y="1571"/>
                  <a:pt x="4313" y="1528"/>
                </a:cubicBezTo>
                <a:cubicBezTo>
                  <a:pt x="4344" y="1496"/>
                  <a:pt x="4387" y="1463"/>
                  <a:pt x="4409" y="1453"/>
                </a:cubicBezTo>
                <a:cubicBezTo>
                  <a:pt x="4420" y="1432"/>
                  <a:pt x="4441" y="1410"/>
                  <a:pt x="4463" y="1389"/>
                </a:cubicBezTo>
                <a:cubicBezTo>
                  <a:pt x="4473" y="1378"/>
                  <a:pt x="4495" y="1356"/>
                  <a:pt x="4495" y="1346"/>
                </a:cubicBezTo>
                <a:cubicBezTo>
                  <a:pt x="4506" y="1324"/>
                  <a:pt x="4666" y="1228"/>
                  <a:pt x="4763" y="1174"/>
                </a:cubicBezTo>
                <a:cubicBezTo>
                  <a:pt x="4892" y="1120"/>
                  <a:pt x="4913" y="1120"/>
                  <a:pt x="4988" y="1120"/>
                </a:cubicBezTo>
                <a:cubicBezTo>
                  <a:pt x="5138" y="1131"/>
                  <a:pt x="5267" y="1185"/>
                  <a:pt x="5353" y="1260"/>
                </a:cubicBezTo>
                <a:cubicBezTo>
                  <a:pt x="5374" y="1292"/>
                  <a:pt x="5428" y="1378"/>
                  <a:pt x="5450" y="1432"/>
                </a:cubicBezTo>
                <a:cubicBezTo>
                  <a:pt x="5450" y="1442"/>
                  <a:pt x="5471" y="1475"/>
                  <a:pt x="5481" y="1506"/>
                </a:cubicBezTo>
                <a:cubicBezTo>
                  <a:pt x="5535" y="1582"/>
                  <a:pt x="5535" y="1614"/>
                  <a:pt x="5493" y="1689"/>
                </a:cubicBezTo>
                <a:cubicBezTo>
                  <a:pt x="5471" y="1732"/>
                  <a:pt x="5450" y="1764"/>
                  <a:pt x="5450" y="1785"/>
                </a:cubicBezTo>
                <a:cubicBezTo>
                  <a:pt x="5450" y="1807"/>
                  <a:pt x="5439" y="1839"/>
                  <a:pt x="5428" y="1861"/>
                </a:cubicBezTo>
                <a:cubicBezTo>
                  <a:pt x="5417" y="1882"/>
                  <a:pt x="5407" y="1904"/>
                  <a:pt x="5417" y="1925"/>
                </a:cubicBezTo>
                <a:cubicBezTo>
                  <a:pt x="5417" y="1935"/>
                  <a:pt x="5417" y="1968"/>
                  <a:pt x="5396" y="2011"/>
                </a:cubicBezTo>
                <a:cubicBezTo>
                  <a:pt x="5385" y="2054"/>
                  <a:pt x="5374" y="2097"/>
                  <a:pt x="5374" y="2118"/>
                </a:cubicBezTo>
                <a:cubicBezTo>
                  <a:pt x="5374" y="2183"/>
                  <a:pt x="5353" y="2290"/>
                  <a:pt x="5331" y="2322"/>
                </a:cubicBezTo>
                <a:cubicBezTo>
                  <a:pt x="5321" y="2333"/>
                  <a:pt x="5321" y="2365"/>
                  <a:pt x="5342" y="2407"/>
                </a:cubicBezTo>
                <a:cubicBezTo>
                  <a:pt x="5342" y="2440"/>
                  <a:pt x="5353" y="2472"/>
                  <a:pt x="5353" y="2483"/>
                </a:cubicBezTo>
                <a:cubicBezTo>
                  <a:pt x="5342" y="2493"/>
                  <a:pt x="5353" y="2515"/>
                  <a:pt x="5364" y="2536"/>
                </a:cubicBezTo>
                <a:cubicBezTo>
                  <a:pt x="5374" y="2558"/>
                  <a:pt x="5385" y="2600"/>
                  <a:pt x="5396" y="2622"/>
                </a:cubicBezTo>
                <a:cubicBezTo>
                  <a:pt x="5396" y="2676"/>
                  <a:pt x="5407" y="2686"/>
                  <a:pt x="5514" y="2697"/>
                </a:cubicBezTo>
                <a:cubicBezTo>
                  <a:pt x="5550" y="2700"/>
                  <a:pt x="5578" y="2702"/>
                  <a:pt x="5600" y="2702"/>
                </a:cubicBezTo>
                <a:cubicBezTo>
                  <a:pt x="5663" y="2702"/>
                  <a:pt x="5674" y="2686"/>
                  <a:pt x="5674" y="2622"/>
                </a:cubicBezTo>
                <a:cubicBezTo>
                  <a:pt x="5674" y="2579"/>
                  <a:pt x="5686" y="2569"/>
                  <a:pt x="5717" y="2526"/>
                </a:cubicBezTo>
                <a:cubicBezTo>
                  <a:pt x="5750" y="2483"/>
                  <a:pt x="5760" y="2461"/>
                  <a:pt x="5760" y="2429"/>
                </a:cubicBezTo>
                <a:cubicBezTo>
                  <a:pt x="5750" y="2407"/>
                  <a:pt x="5760" y="2322"/>
                  <a:pt x="5771" y="2300"/>
                </a:cubicBezTo>
                <a:cubicBezTo>
                  <a:pt x="5782" y="2268"/>
                  <a:pt x="5803" y="2236"/>
                  <a:pt x="5836" y="2129"/>
                </a:cubicBezTo>
                <a:cubicBezTo>
                  <a:pt x="5857" y="2043"/>
                  <a:pt x="5868" y="2011"/>
                  <a:pt x="5868" y="1957"/>
                </a:cubicBezTo>
                <a:cubicBezTo>
                  <a:pt x="5857" y="1925"/>
                  <a:pt x="5857" y="1882"/>
                  <a:pt x="5868" y="1871"/>
                </a:cubicBezTo>
                <a:cubicBezTo>
                  <a:pt x="5868" y="1850"/>
                  <a:pt x="5857" y="1828"/>
                  <a:pt x="5857" y="1807"/>
                </a:cubicBezTo>
                <a:cubicBezTo>
                  <a:pt x="5846" y="1775"/>
                  <a:pt x="5836" y="1775"/>
                  <a:pt x="5900" y="1668"/>
                </a:cubicBezTo>
                <a:cubicBezTo>
                  <a:pt x="5922" y="1625"/>
                  <a:pt x="5953" y="1582"/>
                  <a:pt x="5965" y="1571"/>
                </a:cubicBezTo>
                <a:cubicBezTo>
                  <a:pt x="5975" y="1560"/>
                  <a:pt x="5996" y="1528"/>
                  <a:pt x="6018" y="1475"/>
                </a:cubicBezTo>
                <a:cubicBezTo>
                  <a:pt x="6050" y="1389"/>
                  <a:pt x="6050" y="1389"/>
                  <a:pt x="6093" y="1367"/>
                </a:cubicBezTo>
                <a:cubicBezTo>
                  <a:pt x="6125" y="1346"/>
                  <a:pt x="6168" y="1324"/>
                  <a:pt x="6189" y="1303"/>
                </a:cubicBezTo>
                <a:cubicBezTo>
                  <a:pt x="6232" y="1270"/>
                  <a:pt x="6232" y="1270"/>
                  <a:pt x="6222" y="1228"/>
                </a:cubicBezTo>
                <a:cubicBezTo>
                  <a:pt x="6222" y="1196"/>
                  <a:pt x="6222" y="1196"/>
                  <a:pt x="6275" y="1153"/>
                </a:cubicBezTo>
                <a:cubicBezTo>
                  <a:pt x="6308" y="1131"/>
                  <a:pt x="6329" y="1110"/>
                  <a:pt x="6340" y="1110"/>
                </a:cubicBezTo>
                <a:cubicBezTo>
                  <a:pt x="6340" y="1110"/>
                  <a:pt x="6351" y="1131"/>
                  <a:pt x="6361" y="1163"/>
                </a:cubicBezTo>
                <a:cubicBezTo>
                  <a:pt x="6382" y="1228"/>
                  <a:pt x="6382" y="1239"/>
                  <a:pt x="6436" y="1270"/>
                </a:cubicBezTo>
                <a:lnTo>
                  <a:pt x="6490" y="1292"/>
                </a:lnTo>
                <a:lnTo>
                  <a:pt x="6576" y="1260"/>
                </a:lnTo>
                <a:cubicBezTo>
                  <a:pt x="6694" y="1206"/>
                  <a:pt x="6694" y="1196"/>
                  <a:pt x="6683" y="1120"/>
                </a:cubicBezTo>
                <a:cubicBezTo>
                  <a:pt x="6672" y="1099"/>
                  <a:pt x="6672" y="1046"/>
                  <a:pt x="6661" y="1024"/>
                </a:cubicBezTo>
                <a:cubicBezTo>
                  <a:pt x="6661" y="981"/>
                  <a:pt x="6651" y="960"/>
                  <a:pt x="6618" y="938"/>
                </a:cubicBezTo>
                <a:cubicBezTo>
                  <a:pt x="6608" y="927"/>
                  <a:pt x="6576" y="895"/>
                  <a:pt x="6565" y="863"/>
                </a:cubicBezTo>
                <a:cubicBezTo>
                  <a:pt x="6533" y="831"/>
                  <a:pt x="6522" y="820"/>
                  <a:pt x="6490" y="810"/>
                </a:cubicBezTo>
                <a:cubicBezTo>
                  <a:pt x="6458" y="810"/>
                  <a:pt x="6447" y="798"/>
                  <a:pt x="6447" y="788"/>
                </a:cubicBezTo>
                <a:cubicBezTo>
                  <a:pt x="6442" y="778"/>
                  <a:pt x="6435" y="773"/>
                  <a:pt x="6420" y="773"/>
                </a:cubicBezTo>
                <a:cubicBezTo>
                  <a:pt x="6402" y="773"/>
                  <a:pt x="6371" y="781"/>
                  <a:pt x="6318" y="798"/>
                </a:cubicBezTo>
                <a:cubicBezTo>
                  <a:pt x="6265" y="820"/>
                  <a:pt x="6211" y="853"/>
                  <a:pt x="6189" y="874"/>
                </a:cubicBezTo>
                <a:cubicBezTo>
                  <a:pt x="6168" y="895"/>
                  <a:pt x="6136" y="917"/>
                  <a:pt x="6125" y="917"/>
                </a:cubicBezTo>
                <a:lnTo>
                  <a:pt x="6082" y="960"/>
                </a:lnTo>
                <a:cubicBezTo>
                  <a:pt x="6061" y="970"/>
                  <a:pt x="6039" y="992"/>
                  <a:pt x="6029" y="992"/>
                </a:cubicBezTo>
                <a:cubicBezTo>
                  <a:pt x="6029" y="992"/>
                  <a:pt x="6007" y="1003"/>
                  <a:pt x="5986" y="1024"/>
                </a:cubicBezTo>
                <a:cubicBezTo>
                  <a:pt x="5975" y="1034"/>
                  <a:pt x="5932" y="1056"/>
                  <a:pt x="5910" y="1067"/>
                </a:cubicBezTo>
                <a:cubicBezTo>
                  <a:pt x="5846" y="1099"/>
                  <a:pt x="5836" y="1120"/>
                  <a:pt x="5846" y="1174"/>
                </a:cubicBezTo>
                <a:cubicBezTo>
                  <a:pt x="5846" y="1193"/>
                  <a:pt x="5838" y="1219"/>
                  <a:pt x="5822" y="1219"/>
                </a:cubicBezTo>
                <a:cubicBezTo>
                  <a:pt x="5820" y="1219"/>
                  <a:pt x="5817" y="1219"/>
                  <a:pt x="5814" y="1217"/>
                </a:cubicBezTo>
                <a:cubicBezTo>
                  <a:pt x="5803" y="1217"/>
                  <a:pt x="5782" y="1228"/>
                  <a:pt x="5771" y="1228"/>
                </a:cubicBezTo>
                <a:cubicBezTo>
                  <a:pt x="5768" y="1231"/>
                  <a:pt x="5764" y="1234"/>
                  <a:pt x="5760" y="1234"/>
                </a:cubicBezTo>
                <a:cubicBezTo>
                  <a:pt x="5751" y="1234"/>
                  <a:pt x="5739" y="1224"/>
                  <a:pt x="5717" y="1196"/>
                </a:cubicBezTo>
                <a:cubicBezTo>
                  <a:pt x="5696" y="1163"/>
                  <a:pt x="5664" y="1120"/>
                  <a:pt x="5632" y="1099"/>
                </a:cubicBezTo>
                <a:lnTo>
                  <a:pt x="5557" y="1024"/>
                </a:lnTo>
                <a:cubicBezTo>
                  <a:pt x="5514" y="949"/>
                  <a:pt x="5493" y="938"/>
                  <a:pt x="5245" y="831"/>
                </a:cubicBezTo>
                <a:cubicBezTo>
                  <a:pt x="5181" y="802"/>
                  <a:pt x="5155" y="793"/>
                  <a:pt x="5138" y="793"/>
                </a:cubicBezTo>
                <a:cubicBezTo>
                  <a:pt x="5130" y="793"/>
                  <a:pt x="5124" y="795"/>
                  <a:pt x="5117" y="798"/>
                </a:cubicBezTo>
                <a:cubicBezTo>
                  <a:pt x="5112" y="804"/>
                  <a:pt x="5101" y="807"/>
                  <a:pt x="5087" y="807"/>
                </a:cubicBezTo>
                <a:cubicBezTo>
                  <a:pt x="5074" y="807"/>
                  <a:pt x="5058" y="804"/>
                  <a:pt x="5042" y="798"/>
                </a:cubicBezTo>
                <a:cubicBezTo>
                  <a:pt x="5021" y="798"/>
                  <a:pt x="4988" y="788"/>
                  <a:pt x="4967" y="788"/>
                </a:cubicBezTo>
                <a:lnTo>
                  <a:pt x="4913" y="788"/>
                </a:lnTo>
                <a:cubicBezTo>
                  <a:pt x="4902" y="788"/>
                  <a:pt x="4870" y="798"/>
                  <a:pt x="4859" y="820"/>
                </a:cubicBezTo>
                <a:cubicBezTo>
                  <a:pt x="4838" y="841"/>
                  <a:pt x="4816" y="853"/>
                  <a:pt x="4763" y="853"/>
                </a:cubicBezTo>
                <a:lnTo>
                  <a:pt x="4688" y="853"/>
                </a:lnTo>
                <a:cubicBezTo>
                  <a:pt x="4677" y="853"/>
                  <a:pt x="4602" y="874"/>
                  <a:pt x="4592" y="895"/>
                </a:cubicBezTo>
                <a:cubicBezTo>
                  <a:pt x="4592" y="906"/>
                  <a:pt x="4549" y="927"/>
                  <a:pt x="4323" y="1034"/>
                </a:cubicBezTo>
                <a:cubicBezTo>
                  <a:pt x="4291" y="1046"/>
                  <a:pt x="4259" y="1067"/>
                  <a:pt x="4237" y="1110"/>
                </a:cubicBezTo>
                <a:lnTo>
                  <a:pt x="4184" y="1163"/>
                </a:lnTo>
                <a:cubicBezTo>
                  <a:pt x="4173" y="1163"/>
                  <a:pt x="4163" y="1013"/>
                  <a:pt x="4173" y="992"/>
                </a:cubicBezTo>
                <a:cubicBezTo>
                  <a:pt x="4173" y="981"/>
                  <a:pt x="4163" y="927"/>
                  <a:pt x="4141" y="884"/>
                </a:cubicBezTo>
                <a:cubicBezTo>
                  <a:pt x="4108" y="810"/>
                  <a:pt x="4098" y="788"/>
                  <a:pt x="4108" y="767"/>
                </a:cubicBezTo>
                <a:cubicBezTo>
                  <a:pt x="4120" y="745"/>
                  <a:pt x="4120" y="724"/>
                  <a:pt x="4098" y="691"/>
                </a:cubicBezTo>
                <a:cubicBezTo>
                  <a:pt x="4087" y="670"/>
                  <a:pt x="4077" y="627"/>
                  <a:pt x="4077" y="605"/>
                </a:cubicBezTo>
                <a:cubicBezTo>
                  <a:pt x="4066" y="531"/>
                  <a:pt x="3991" y="381"/>
                  <a:pt x="3937" y="316"/>
                </a:cubicBezTo>
                <a:cubicBezTo>
                  <a:pt x="3915" y="295"/>
                  <a:pt x="3884" y="252"/>
                  <a:pt x="3862" y="219"/>
                </a:cubicBezTo>
                <a:cubicBezTo>
                  <a:pt x="3851" y="198"/>
                  <a:pt x="3841" y="176"/>
                  <a:pt x="3830" y="176"/>
                </a:cubicBezTo>
                <a:cubicBezTo>
                  <a:pt x="3830" y="176"/>
                  <a:pt x="3819" y="166"/>
                  <a:pt x="3819" y="145"/>
                </a:cubicBezTo>
                <a:cubicBezTo>
                  <a:pt x="3808" y="123"/>
                  <a:pt x="3798" y="123"/>
                  <a:pt x="3712" y="91"/>
                </a:cubicBezTo>
                <a:cubicBezTo>
                  <a:pt x="3658" y="80"/>
                  <a:pt x="3605" y="69"/>
                  <a:pt x="3594" y="69"/>
                </a:cubicBezTo>
                <a:cubicBezTo>
                  <a:pt x="3583" y="69"/>
                  <a:pt x="3572" y="59"/>
                  <a:pt x="3551" y="37"/>
                </a:cubicBezTo>
                <a:cubicBezTo>
                  <a:pt x="3540" y="16"/>
                  <a:pt x="3529" y="5"/>
                  <a:pt x="3519" y="5"/>
                </a:cubicBezTo>
                <a:cubicBezTo>
                  <a:pt x="3516" y="2"/>
                  <a:pt x="3510" y="0"/>
                  <a:pt x="3502"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23"/>
          <p:cNvSpPr/>
          <p:nvPr/>
        </p:nvSpPr>
        <p:spPr>
          <a:xfrm>
            <a:off x="7295925" y="4604000"/>
            <a:ext cx="1652884" cy="1688083"/>
          </a:xfrm>
          <a:custGeom>
            <a:rect b="b" l="l" r="r" t="t"/>
            <a:pathLst>
              <a:path extrusionOk="0" h="17649" w="17281">
                <a:moveTo>
                  <a:pt x="10082" y="1"/>
                </a:moveTo>
                <a:cubicBezTo>
                  <a:pt x="10045" y="1"/>
                  <a:pt x="10008" y="9"/>
                  <a:pt x="9986" y="25"/>
                </a:cubicBezTo>
                <a:cubicBezTo>
                  <a:pt x="9976" y="30"/>
                  <a:pt x="9954" y="33"/>
                  <a:pt x="9926" y="33"/>
                </a:cubicBezTo>
                <a:cubicBezTo>
                  <a:pt x="9898" y="33"/>
                  <a:pt x="9863" y="30"/>
                  <a:pt x="9826" y="25"/>
                </a:cubicBezTo>
                <a:cubicBezTo>
                  <a:pt x="9729" y="25"/>
                  <a:pt x="9697" y="25"/>
                  <a:pt x="9676" y="47"/>
                </a:cubicBezTo>
                <a:cubicBezTo>
                  <a:pt x="9665" y="57"/>
                  <a:pt x="9657" y="63"/>
                  <a:pt x="9649" y="63"/>
                </a:cubicBezTo>
                <a:cubicBezTo>
                  <a:pt x="9641" y="63"/>
                  <a:pt x="9632" y="57"/>
                  <a:pt x="9622" y="47"/>
                </a:cubicBezTo>
                <a:cubicBezTo>
                  <a:pt x="9611" y="41"/>
                  <a:pt x="9603" y="38"/>
                  <a:pt x="9594" y="38"/>
                </a:cubicBezTo>
                <a:cubicBezTo>
                  <a:pt x="9584" y="38"/>
                  <a:pt x="9574" y="41"/>
                  <a:pt x="9557" y="47"/>
                </a:cubicBezTo>
                <a:cubicBezTo>
                  <a:pt x="9536" y="57"/>
                  <a:pt x="9440" y="68"/>
                  <a:pt x="9364" y="78"/>
                </a:cubicBezTo>
                <a:cubicBezTo>
                  <a:pt x="9279" y="78"/>
                  <a:pt x="9171" y="100"/>
                  <a:pt x="9128" y="111"/>
                </a:cubicBezTo>
                <a:cubicBezTo>
                  <a:pt x="9064" y="135"/>
                  <a:pt x="8976" y="147"/>
                  <a:pt x="8783" y="147"/>
                </a:cubicBezTo>
                <a:cubicBezTo>
                  <a:pt x="8718" y="147"/>
                  <a:pt x="8641" y="146"/>
                  <a:pt x="8549" y="143"/>
                </a:cubicBezTo>
                <a:cubicBezTo>
                  <a:pt x="8335" y="143"/>
                  <a:pt x="8292" y="154"/>
                  <a:pt x="8270" y="164"/>
                </a:cubicBezTo>
                <a:cubicBezTo>
                  <a:pt x="8264" y="177"/>
                  <a:pt x="8258" y="182"/>
                  <a:pt x="8249" y="182"/>
                </a:cubicBezTo>
                <a:cubicBezTo>
                  <a:pt x="8243" y="182"/>
                  <a:pt x="8236" y="180"/>
                  <a:pt x="8227" y="175"/>
                </a:cubicBezTo>
                <a:cubicBezTo>
                  <a:pt x="8222" y="170"/>
                  <a:pt x="8214" y="167"/>
                  <a:pt x="8201" y="167"/>
                </a:cubicBezTo>
                <a:cubicBezTo>
                  <a:pt x="8187" y="167"/>
                  <a:pt x="8169" y="170"/>
                  <a:pt x="8142" y="175"/>
                </a:cubicBezTo>
                <a:cubicBezTo>
                  <a:pt x="8110" y="186"/>
                  <a:pt x="8013" y="197"/>
                  <a:pt x="7906" y="197"/>
                </a:cubicBezTo>
                <a:cubicBezTo>
                  <a:pt x="7798" y="197"/>
                  <a:pt x="7712" y="197"/>
                  <a:pt x="7712" y="207"/>
                </a:cubicBezTo>
                <a:cubicBezTo>
                  <a:pt x="7702" y="218"/>
                  <a:pt x="7681" y="229"/>
                  <a:pt x="7648" y="229"/>
                </a:cubicBezTo>
                <a:cubicBezTo>
                  <a:pt x="7584" y="229"/>
                  <a:pt x="7391" y="272"/>
                  <a:pt x="7369" y="293"/>
                </a:cubicBezTo>
                <a:cubicBezTo>
                  <a:pt x="7359" y="304"/>
                  <a:pt x="7326" y="304"/>
                  <a:pt x="7305" y="304"/>
                </a:cubicBezTo>
                <a:cubicBezTo>
                  <a:pt x="7273" y="304"/>
                  <a:pt x="7241" y="314"/>
                  <a:pt x="7230" y="326"/>
                </a:cubicBezTo>
                <a:cubicBezTo>
                  <a:pt x="7219" y="347"/>
                  <a:pt x="7166" y="357"/>
                  <a:pt x="7112" y="368"/>
                </a:cubicBezTo>
                <a:cubicBezTo>
                  <a:pt x="7059" y="390"/>
                  <a:pt x="6983" y="411"/>
                  <a:pt x="6951" y="433"/>
                </a:cubicBezTo>
                <a:cubicBezTo>
                  <a:pt x="6897" y="465"/>
                  <a:pt x="6887" y="476"/>
                  <a:pt x="6887" y="550"/>
                </a:cubicBezTo>
                <a:cubicBezTo>
                  <a:pt x="6887" y="626"/>
                  <a:pt x="6897" y="636"/>
                  <a:pt x="6930" y="647"/>
                </a:cubicBezTo>
                <a:cubicBezTo>
                  <a:pt x="6951" y="647"/>
                  <a:pt x="6983" y="669"/>
                  <a:pt x="6994" y="679"/>
                </a:cubicBezTo>
                <a:cubicBezTo>
                  <a:pt x="7008" y="700"/>
                  <a:pt x="7021" y="707"/>
                  <a:pt x="7043" y="707"/>
                </a:cubicBezTo>
                <a:cubicBezTo>
                  <a:pt x="7055" y="707"/>
                  <a:pt x="7071" y="705"/>
                  <a:pt x="7090" y="701"/>
                </a:cubicBezTo>
                <a:lnTo>
                  <a:pt x="7219" y="658"/>
                </a:lnTo>
                <a:cubicBezTo>
                  <a:pt x="7252" y="647"/>
                  <a:pt x="7316" y="636"/>
                  <a:pt x="7348" y="636"/>
                </a:cubicBezTo>
                <a:cubicBezTo>
                  <a:pt x="7380" y="636"/>
                  <a:pt x="7434" y="626"/>
                  <a:pt x="7466" y="615"/>
                </a:cubicBezTo>
                <a:cubicBezTo>
                  <a:pt x="7552" y="572"/>
                  <a:pt x="7798" y="519"/>
                  <a:pt x="7884" y="519"/>
                </a:cubicBezTo>
                <a:cubicBezTo>
                  <a:pt x="7927" y="519"/>
                  <a:pt x="7960" y="519"/>
                  <a:pt x="7970" y="508"/>
                </a:cubicBezTo>
                <a:cubicBezTo>
                  <a:pt x="7981" y="486"/>
                  <a:pt x="8088" y="486"/>
                  <a:pt x="8335" y="486"/>
                </a:cubicBezTo>
                <a:cubicBezTo>
                  <a:pt x="8432" y="486"/>
                  <a:pt x="8517" y="486"/>
                  <a:pt x="8528" y="476"/>
                </a:cubicBezTo>
                <a:cubicBezTo>
                  <a:pt x="8539" y="476"/>
                  <a:pt x="8613" y="465"/>
                  <a:pt x="8710" y="465"/>
                </a:cubicBezTo>
                <a:cubicBezTo>
                  <a:pt x="9107" y="443"/>
                  <a:pt x="9236" y="433"/>
                  <a:pt x="9333" y="422"/>
                </a:cubicBezTo>
                <a:cubicBezTo>
                  <a:pt x="9397" y="411"/>
                  <a:pt x="9450" y="411"/>
                  <a:pt x="9461" y="411"/>
                </a:cubicBezTo>
                <a:cubicBezTo>
                  <a:pt x="9461" y="414"/>
                  <a:pt x="9465" y="416"/>
                  <a:pt x="9471" y="416"/>
                </a:cubicBezTo>
                <a:cubicBezTo>
                  <a:pt x="9487" y="416"/>
                  <a:pt x="9520" y="408"/>
                  <a:pt x="9557" y="400"/>
                </a:cubicBezTo>
                <a:cubicBezTo>
                  <a:pt x="9611" y="379"/>
                  <a:pt x="9697" y="379"/>
                  <a:pt x="9815" y="379"/>
                </a:cubicBezTo>
                <a:cubicBezTo>
                  <a:pt x="9912" y="379"/>
                  <a:pt x="10019" y="368"/>
                  <a:pt x="10062" y="357"/>
                </a:cubicBezTo>
                <a:cubicBezTo>
                  <a:pt x="10090" y="351"/>
                  <a:pt x="10136" y="348"/>
                  <a:pt x="10187" y="348"/>
                </a:cubicBezTo>
                <a:cubicBezTo>
                  <a:pt x="10311" y="348"/>
                  <a:pt x="10468" y="364"/>
                  <a:pt x="10491" y="379"/>
                </a:cubicBezTo>
                <a:cubicBezTo>
                  <a:pt x="10498" y="387"/>
                  <a:pt x="10517" y="394"/>
                  <a:pt x="10535" y="394"/>
                </a:cubicBezTo>
                <a:cubicBezTo>
                  <a:pt x="10542" y="394"/>
                  <a:pt x="10549" y="393"/>
                  <a:pt x="10555" y="390"/>
                </a:cubicBezTo>
                <a:cubicBezTo>
                  <a:pt x="10641" y="390"/>
                  <a:pt x="10995" y="508"/>
                  <a:pt x="11285" y="647"/>
                </a:cubicBezTo>
                <a:cubicBezTo>
                  <a:pt x="11349" y="679"/>
                  <a:pt x="11413" y="701"/>
                  <a:pt x="11413" y="701"/>
                </a:cubicBezTo>
                <a:cubicBezTo>
                  <a:pt x="11413" y="701"/>
                  <a:pt x="11456" y="712"/>
                  <a:pt x="11488" y="733"/>
                </a:cubicBezTo>
                <a:cubicBezTo>
                  <a:pt x="11531" y="743"/>
                  <a:pt x="11638" y="786"/>
                  <a:pt x="11724" y="829"/>
                </a:cubicBezTo>
                <a:cubicBezTo>
                  <a:pt x="11821" y="862"/>
                  <a:pt x="11907" y="905"/>
                  <a:pt x="11917" y="905"/>
                </a:cubicBezTo>
                <a:cubicBezTo>
                  <a:pt x="11928" y="915"/>
                  <a:pt x="11982" y="937"/>
                  <a:pt x="12036" y="958"/>
                </a:cubicBezTo>
                <a:cubicBezTo>
                  <a:pt x="12110" y="991"/>
                  <a:pt x="12143" y="1012"/>
                  <a:pt x="12143" y="1034"/>
                </a:cubicBezTo>
                <a:cubicBezTo>
                  <a:pt x="12153" y="1055"/>
                  <a:pt x="12175" y="1076"/>
                  <a:pt x="12229" y="1098"/>
                </a:cubicBezTo>
                <a:cubicBezTo>
                  <a:pt x="12272" y="1108"/>
                  <a:pt x="12325" y="1141"/>
                  <a:pt x="12346" y="1151"/>
                </a:cubicBezTo>
                <a:cubicBezTo>
                  <a:pt x="12368" y="1173"/>
                  <a:pt x="12389" y="1184"/>
                  <a:pt x="12400" y="1184"/>
                </a:cubicBezTo>
                <a:cubicBezTo>
                  <a:pt x="12411" y="1184"/>
                  <a:pt x="12432" y="1194"/>
                  <a:pt x="12443" y="1205"/>
                </a:cubicBezTo>
                <a:cubicBezTo>
                  <a:pt x="12465" y="1227"/>
                  <a:pt x="12529" y="1258"/>
                  <a:pt x="12604" y="1280"/>
                </a:cubicBezTo>
                <a:cubicBezTo>
                  <a:pt x="12668" y="1301"/>
                  <a:pt x="12765" y="1355"/>
                  <a:pt x="12808" y="1387"/>
                </a:cubicBezTo>
                <a:cubicBezTo>
                  <a:pt x="12851" y="1420"/>
                  <a:pt x="12915" y="1451"/>
                  <a:pt x="12947" y="1463"/>
                </a:cubicBezTo>
                <a:cubicBezTo>
                  <a:pt x="12979" y="1473"/>
                  <a:pt x="13033" y="1494"/>
                  <a:pt x="13065" y="1516"/>
                </a:cubicBezTo>
                <a:cubicBezTo>
                  <a:pt x="13169" y="1582"/>
                  <a:pt x="13239" y="1615"/>
                  <a:pt x="13262" y="1615"/>
                </a:cubicBezTo>
                <a:cubicBezTo>
                  <a:pt x="13265" y="1615"/>
                  <a:pt x="13267" y="1614"/>
                  <a:pt x="13269" y="1613"/>
                </a:cubicBezTo>
                <a:cubicBezTo>
                  <a:pt x="13269" y="1613"/>
                  <a:pt x="13301" y="1623"/>
                  <a:pt x="13323" y="1644"/>
                </a:cubicBezTo>
                <a:cubicBezTo>
                  <a:pt x="13344" y="1656"/>
                  <a:pt x="13387" y="1677"/>
                  <a:pt x="13397" y="1677"/>
                </a:cubicBezTo>
                <a:cubicBezTo>
                  <a:pt x="13419" y="1677"/>
                  <a:pt x="13483" y="1720"/>
                  <a:pt x="13537" y="1763"/>
                </a:cubicBezTo>
                <a:cubicBezTo>
                  <a:pt x="13676" y="1880"/>
                  <a:pt x="13838" y="1977"/>
                  <a:pt x="13859" y="1977"/>
                </a:cubicBezTo>
                <a:cubicBezTo>
                  <a:pt x="13859" y="1977"/>
                  <a:pt x="13869" y="1988"/>
                  <a:pt x="13869" y="1999"/>
                </a:cubicBezTo>
                <a:lnTo>
                  <a:pt x="13955" y="2063"/>
                </a:lnTo>
                <a:cubicBezTo>
                  <a:pt x="14009" y="2085"/>
                  <a:pt x="14062" y="2128"/>
                  <a:pt x="14074" y="2138"/>
                </a:cubicBezTo>
                <a:cubicBezTo>
                  <a:pt x="14095" y="2159"/>
                  <a:pt x="14105" y="2171"/>
                  <a:pt x="14116" y="2171"/>
                </a:cubicBezTo>
                <a:cubicBezTo>
                  <a:pt x="14127" y="2171"/>
                  <a:pt x="14191" y="2224"/>
                  <a:pt x="14267" y="2299"/>
                </a:cubicBezTo>
                <a:cubicBezTo>
                  <a:pt x="14341" y="2364"/>
                  <a:pt x="14417" y="2417"/>
                  <a:pt x="14438" y="2438"/>
                </a:cubicBezTo>
                <a:cubicBezTo>
                  <a:pt x="14460" y="2438"/>
                  <a:pt x="14470" y="2471"/>
                  <a:pt x="14470" y="2481"/>
                </a:cubicBezTo>
                <a:cubicBezTo>
                  <a:pt x="14470" y="2503"/>
                  <a:pt x="14503" y="2524"/>
                  <a:pt x="14534" y="2545"/>
                </a:cubicBezTo>
                <a:cubicBezTo>
                  <a:pt x="14567" y="2567"/>
                  <a:pt x="14588" y="2588"/>
                  <a:pt x="14588" y="2610"/>
                </a:cubicBezTo>
                <a:cubicBezTo>
                  <a:pt x="14588" y="2631"/>
                  <a:pt x="14599" y="2642"/>
                  <a:pt x="14599" y="2642"/>
                </a:cubicBezTo>
                <a:cubicBezTo>
                  <a:pt x="14610" y="2642"/>
                  <a:pt x="14674" y="2696"/>
                  <a:pt x="14739" y="2760"/>
                </a:cubicBezTo>
                <a:cubicBezTo>
                  <a:pt x="14803" y="2824"/>
                  <a:pt x="14889" y="2900"/>
                  <a:pt x="14910" y="2921"/>
                </a:cubicBezTo>
                <a:cubicBezTo>
                  <a:pt x="14942" y="2943"/>
                  <a:pt x="14975" y="2975"/>
                  <a:pt x="14985" y="2986"/>
                </a:cubicBezTo>
                <a:cubicBezTo>
                  <a:pt x="15017" y="3050"/>
                  <a:pt x="15146" y="3211"/>
                  <a:pt x="15221" y="3296"/>
                </a:cubicBezTo>
                <a:cubicBezTo>
                  <a:pt x="15264" y="3350"/>
                  <a:pt x="15296" y="3393"/>
                  <a:pt x="15296" y="3404"/>
                </a:cubicBezTo>
                <a:cubicBezTo>
                  <a:pt x="15296" y="3415"/>
                  <a:pt x="15318" y="3436"/>
                  <a:pt x="15339" y="3458"/>
                </a:cubicBezTo>
                <a:cubicBezTo>
                  <a:pt x="15361" y="3468"/>
                  <a:pt x="15414" y="3554"/>
                  <a:pt x="15457" y="3629"/>
                </a:cubicBezTo>
                <a:cubicBezTo>
                  <a:pt x="15500" y="3704"/>
                  <a:pt x="15543" y="3779"/>
                  <a:pt x="15564" y="3801"/>
                </a:cubicBezTo>
                <a:cubicBezTo>
                  <a:pt x="15575" y="3811"/>
                  <a:pt x="15597" y="3833"/>
                  <a:pt x="15597" y="3844"/>
                </a:cubicBezTo>
                <a:cubicBezTo>
                  <a:pt x="15597" y="3854"/>
                  <a:pt x="15607" y="3887"/>
                  <a:pt x="15628" y="3908"/>
                </a:cubicBezTo>
                <a:cubicBezTo>
                  <a:pt x="15650" y="3930"/>
                  <a:pt x="15671" y="3973"/>
                  <a:pt x="15683" y="3994"/>
                </a:cubicBezTo>
                <a:cubicBezTo>
                  <a:pt x="15704" y="4112"/>
                  <a:pt x="15725" y="4166"/>
                  <a:pt x="15736" y="4176"/>
                </a:cubicBezTo>
                <a:cubicBezTo>
                  <a:pt x="15747" y="4187"/>
                  <a:pt x="15757" y="4208"/>
                  <a:pt x="15757" y="4219"/>
                </a:cubicBezTo>
                <a:cubicBezTo>
                  <a:pt x="15757" y="4230"/>
                  <a:pt x="15768" y="4262"/>
                  <a:pt x="15790" y="4283"/>
                </a:cubicBezTo>
                <a:cubicBezTo>
                  <a:pt x="15822" y="4326"/>
                  <a:pt x="15864" y="4466"/>
                  <a:pt x="15864" y="4498"/>
                </a:cubicBezTo>
                <a:cubicBezTo>
                  <a:pt x="15864" y="4509"/>
                  <a:pt x="15886" y="4541"/>
                  <a:pt x="15907" y="4573"/>
                </a:cubicBezTo>
                <a:cubicBezTo>
                  <a:pt x="15929" y="4616"/>
                  <a:pt x="15950" y="4659"/>
                  <a:pt x="15950" y="4669"/>
                </a:cubicBezTo>
                <a:cubicBezTo>
                  <a:pt x="15950" y="4680"/>
                  <a:pt x="15961" y="4723"/>
                  <a:pt x="15983" y="4745"/>
                </a:cubicBezTo>
                <a:cubicBezTo>
                  <a:pt x="16026" y="4819"/>
                  <a:pt x="16057" y="4916"/>
                  <a:pt x="16090" y="5055"/>
                </a:cubicBezTo>
                <a:cubicBezTo>
                  <a:pt x="16100" y="5109"/>
                  <a:pt x="16122" y="5174"/>
                  <a:pt x="16133" y="5195"/>
                </a:cubicBezTo>
                <a:cubicBezTo>
                  <a:pt x="16154" y="5217"/>
                  <a:pt x="16165" y="5260"/>
                  <a:pt x="16165" y="5303"/>
                </a:cubicBezTo>
                <a:cubicBezTo>
                  <a:pt x="16165" y="5356"/>
                  <a:pt x="16229" y="5624"/>
                  <a:pt x="16251" y="5667"/>
                </a:cubicBezTo>
                <a:cubicBezTo>
                  <a:pt x="16272" y="5699"/>
                  <a:pt x="16326" y="5914"/>
                  <a:pt x="16326" y="5968"/>
                </a:cubicBezTo>
                <a:cubicBezTo>
                  <a:pt x="16326" y="5999"/>
                  <a:pt x="16336" y="6042"/>
                  <a:pt x="16348" y="6075"/>
                </a:cubicBezTo>
                <a:cubicBezTo>
                  <a:pt x="16369" y="6107"/>
                  <a:pt x="16379" y="6171"/>
                  <a:pt x="16379" y="6225"/>
                </a:cubicBezTo>
                <a:cubicBezTo>
                  <a:pt x="16379" y="6278"/>
                  <a:pt x="16390" y="6332"/>
                  <a:pt x="16412" y="6354"/>
                </a:cubicBezTo>
                <a:cubicBezTo>
                  <a:pt x="16433" y="6385"/>
                  <a:pt x="16444" y="6428"/>
                  <a:pt x="16444" y="6461"/>
                </a:cubicBezTo>
                <a:cubicBezTo>
                  <a:pt x="16444" y="6493"/>
                  <a:pt x="16465" y="6547"/>
                  <a:pt x="16487" y="6590"/>
                </a:cubicBezTo>
                <a:cubicBezTo>
                  <a:pt x="16498" y="6633"/>
                  <a:pt x="16529" y="6718"/>
                  <a:pt x="16541" y="6793"/>
                </a:cubicBezTo>
                <a:cubicBezTo>
                  <a:pt x="16562" y="6869"/>
                  <a:pt x="16584" y="6943"/>
                  <a:pt x="16605" y="6965"/>
                </a:cubicBezTo>
                <a:cubicBezTo>
                  <a:pt x="16626" y="6997"/>
                  <a:pt x="16637" y="7051"/>
                  <a:pt x="16637" y="7126"/>
                </a:cubicBezTo>
                <a:cubicBezTo>
                  <a:pt x="16648" y="7190"/>
                  <a:pt x="16669" y="7286"/>
                  <a:pt x="16691" y="7341"/>
                </a:cubicBezTo>
                <a:cubicBezTo>
                  <a:pt x="16723" y="7437"/>
                  <a:pt x="16734" y="7534"/>
                  <a:pt x="16777" y="7877"/>
                </a:cubicBezTo>
                <a:cubicBezTo>
                  <a:pt x="16787" y="7952"/>
                  <a:pt x="16798" y="8059"/>
                  <a:pt x="16808" y="8113"/>
                </a:cubicBezTo>
                <a:cubicBezTo>
                  <a:pt x="16819" y="8177"/>
                  <a:pt x="16819" y="8252"/>
                  <a:pt x="16819" y="8295"/>
                </a:cubicBezTo>
                <a:lnTo>
                  <a:pt x="16819" y="8381"/>
                </a:lnTo>
                <a:cubicBezTo>
                  <a:pt x="16841" y="8402"/>
                  <a:pt x="16862" y="8606"/>
                  <a:pt x="16862" y="8756"/>
                </a:cubicBezTo>
                <a:cubicBezTo>
                  <a:pt x="16873" y="8810"/>
                  <a:pt x="16873" y="8842"/>
                  <a:pt x="16894" y="8853"/>
                </a:cubicBezTo>
                <a:cubicBezTo>
                  <a:pt x="16916" y="8874"/>
                  <a:pt x="16927" y="8895"/>
                  <a:pt x="16927" y="9046"/>
                </a:cubicBezTo>
                <a:cubicBezTo>
                  <a:pt x="16927" y="9153"/>
                  <a:pt x="16916" y="9217"/>
                  <a:pt x="16905" y="9217"/>
                </a:cubicBezTo>
                <a:cubicBezTo>
                  <a:pt x="16894" y="9217"/>
                  <a:pt x="16894" y="9271"/>
                  <a:pt x="16894" y="9336"/>
                </a:cubicBezTo>
                <a:cubicBezTo>
                  <a:pt x="16894" y="9529"/>
                  <a:pt x="16894" y="9625"/>
                  <a:pt x="16873" y="9722"/>
                </a:cubicBezTo>
                <a:cubicBezTo>
                  <a:pt x="16862" y="9786"/>
                  <a:pt x="16862" y="9818"/>
                  <a:pt x="16873" y="9851"/>
                </a:cubicBezTo>
                <a:cubicBezTo>
                  <a:pt x="16894" y="9872"/>
                  <a:pt x="16894" y="9893"/>
                  <a:pt x="16862" y="9958"/>
                </a:cubicBezTo>
                <a:cubicBezTo>
                  <a:pt x="16830" y="10001"/>
                  <a:pt x="16819" y="10075"/>
                  <a:pt x="16798" y="10215"/>
                </a:cubicBezTo>
                <a:cubicBezTo>
                  <a:pt x="16787" y="10365"/>
                  <a:pt x="16765" y="10461"/>
                  <a:pt x="16723" y="10590"/>
                </a:cubicBezTo>
                <a:cubicBezTo>
                  <a:pt x="16691" y="10697"/>
                  <a:pt x="16669" y="10783"/>
                  <a:pt x="16669" y="10805"/>
                </a:cubicBezTo>
                <a:cubicBezTo>
                  <a:pt x="16680" y="10837"/>
                  <a:pt x="16658" y="10891"/>
                  <a:pt x="16637" y="10945"/>
                </a:cubicBezTo>
                <a:cubicBezTo>
                  <a:pt x="16594" y="11041"/>
                  <a:pt x="16594" y="11062"/>
                  <a:pt x="16541" y="11309"/>
                </a:cubicBezTo>
                <a:cubicBezTo>
                  <a:pt x="16529" y="11384"/>
                  <a:pt x="16508" y="11459"/>
                  <a:pt x="16498" y="11481"/>
                </a:cubicBezTo>
                <a:cubicBezTo>
                  <a:pt x="16498" y="11491"/>
                  <a:pt x="16487" y="11556"/>
                  <a:pt x="16476" y="11610"/>
                </a:cubicBezTo>
                <a:cubicBezTo>
                  <a:pt x="16476" y="11674"/>
                  <a:pt x="16455" y="11738"/>
                  <a:pt x="16444" y="11770"/>
                </a:cubicBezTo>
                <a:cubicBezTo>
                  <a:pt x="16422" y="11792"/>
                  <a:pt x="16412" y="11834"/>
                  <a:pt x="16422" y="11856"/>
                </a:cubicBezTo>
                <a:cubicBezTo>
                  <a:pt x="16422" y="11888"/>
                  <a:pt x="16412" y="11920"/>
                  <a:pt x="16401" y="11920"/>
                </a:cubicBezTo>
                <a:cubicBezTo>
                  <a:pt x="16390" y="11931"/>
                  <a:pt x="16369" y="11963"/>
                  <a:pt x="16369" y="11996"/>
                </a:cubicBezTo>
                <a:cubicBezTo>
                  <a:pt x="16348" y="12092"/>
                  <a:pt x="16272" y="12328"/>
                  <a:pt x="16262" y="12339"/>
                </a:cubicBezTo>
                <a:cubicBezTo>
                  <a:pt x="16251" y="12349"/>
                  <a:pt x="16219" y="12478"/>
                  <a:pt x="16219" y="12499"/>
                </a:cubicBezTo>
                <a:cubicBezTo>
                  <a:pt x="16229" y="12511"/>
                  <a:pt x="16197" y="12575"/>
                  <a:pt x="16165" y="12650"/>
                </a:cubicBezTo>
                <a:cubicBezTo>
                  <a:pt x="16122" y="12735"/>
                  <a:pt x="16100" y="12811"/>
                  <a:pt x="16100" y="12821"/>
                </a:cubicBezTo>
                <a:cubicBezTo>
                  <a:pt x="16100" y="12832"/>
                  <a:pt x="16079" y="12843"/>
                  <a:pt x="16057" y="12854"/>
                </a:cubicBezTo>
                <a:cubicBezTo>
                  <a:pt x="16026" y="12864"/>
                  <a:pt x="16015" y="12886"/>
                  <a:pt x="16004" y="12940"/>
                </a:cubicBezTo>
                <a:cubicBezTo>
                  <a:pt x="15993" y="12983"/>
                  <a:pt x="15972" y="13025"/>
                  <a:pt x="15961" y="13025"/>
                </a:cubicBezTo>
                <a:cubicBezTo>
                  <a:pt x="15950" y="13036"/>
                  <a:pt x="15929" y="13068"/>
                  <a:pt x="15918" y="13100"/>
                </a:cubicBezTo>
                <a:cubicBezTo>
                  <a:pt x="15907" y="13133"/>
                  <a:pt x="15876" y="13197"/>
                  <a:pt x="15843" y="13229"/>
                </a:cubicBezTo>
                <a:cubicBezTo>
                  <a:pt x="15811" y="13261"/>
                  <a:pt x="15790" y="13304"/>
                  <a:pt x="15800" y="13315"/>
                </a:cubicBezTo>
                <a:cubicBezTo>
                  <a:pt x="15800" y="13336"/>
                  <a:pt x="15800" y="13336"/>
                  <a:pt x="15779" y="13336"/>
                </a:cubicBezTo>
                <a:cubicBezTo>
                  <a:pt x="15747" y="13336"/>
                  <a:pt x="15736" y="13358"/>
                  <a:pt x="15714" y="13412"/>
                </a:cubicBezTo>
                <a:cubicBezTo>
                  <a:pt x="15704" y="13455"/>
                  <a:pt x="15661" y="13508"/>
                  <a:pt x="15640" y="13529"/>
                </a:cubicBezTo>
                <a:cubicBezTo>
                  <a:pt x="15618" y="13562"/>
                  <a:pt x="15575" y="13615"/>
                  <a:pt x="15564" y="13658"/>
                </a:cubicBezTo>
                <a:cubicBezTo>
                  <a:pt x="15543" y="13701"/>
                  <a:pt x="15489" y="13765"/>
                  <a:pt x="15457" y="13798"/>
                </a:cubicBezTo>
                <a:cubicBezTo>
                  <a:pt x="15425" y="13830"/>
                  <a:pt x="15392" y="13872"/>
                  <a:pt x="15382" y="13894"/>
                </a:cubicBezTo>
                <a:cubicBezTo>
                  <a:pt x="15361" y="13937"/>
                  <a:pt x="15296" y="14012"/>
                  <a:pt x="15178" y="14130"/>
                </a:cubicBezTo>
                <a:cubicBezTo>
                  <a:pt x="15125" y="14184"/>
                  <a:pt x="15082" y="14237"/>
                  <a:pt x="15082" y="14259"/>
                </a:cubicBezTo>
                <a:cubicBezTo>
                  <a:pt x="15082" y="14270"/>
                  <a:pt x="15071" y="14291"/>
                  <a:pt x="15060" y="14301"/>
                </a:cubicBezTo>
                <a:cubicBezTo>
                  <a:pt x="15049" y="14313"/>
                  <a:pt x="15039" y="14334"/>
                  <a:pt x="15039" y="14344"/>
                </a:cubicBezTo>
                <a:cubicBezTo>
                  <a:pt x="15039" y="14377"/>
                  <a:pt x="14975" y="14441"/>
                  <a:pt x="14899" y="14473"/>
                </a:cubicBezTo>
                <a:cubicBezTo>
                  <a:pt x="14835" y="14516"/>
                  <a:pt x="14770" y="14570"/>
                  <a:pt x="14770" y="14602"/>
                </a:cubicBezTo>
                <a:cubicBezTo>
                  <a:pt x="14770" y="14634"/>
                  <a:pt x="14449" y="14978"/>
                  <a:pt x="14105" y="15299"/>
                </a:cubicBezTo>
                <a:cubicBezTo>
                  <a:pt x="14020" y="15385"/>
                  <a:pt x="13912" y="15481"/>
                  <a:pt x="13880" y="15514"/>
                </a:cubicBezTo>
                <a:cubicBezTo>
                  <a:pt x="13848" y="15546"/>
                  <a:pt x="13784" y="15600"/>
                  <a:pt x="13730" y="15643"/>
                </a:cubicBezTo>
                <a:cubicBezTo>
                  <a:pt x="13505" y="15825"/>
                  <a:pt x="13397" y="15910"/>
                  <a:pt x="13397" y="15922"/>
                </a:cubicBezTo>
                <a:cubicBezTo>
                  <a:pt x="13397" y="15932"/>
                  <a:pt x="13354" y="15953"/>
                  <a:pt x="13312" y="15986"/>
                </a:cubicBezTo>
                <a:cubicBezTo>
                  <a:pt x="13258" y="16018"/>
                  <a:pt x="13204" y="16050"/>
                  <a:pt x="13194" y="16061"/>
                </a:cubicBezTo>
                <a:lnTo>
                  <a:pt x="13087" y="16115"/>
                </a:lnTo>
                <a:cubicBezTo>
                  <a:pt x="13044" y="16136"/>
                  <a:pt x="12990" y="16158"/>
                  <a:pt x="12990" y="16179"/>
                </a:cubicBezTo>
                <a:cubicBezTo>
                  <a:pt x="12979" y="16200"/>
                  <a:pt x="12937" y="16232"/>
                  <a:pt x="12894" y="16265"/>
                </a:cubicBezTo>
                <a:cubicBezTo>
                  <a:pt x="12861" y="16286"/>
                  <a:pt x="12775" y="16351"/>
                  <a:pt x="12711" y="16415"/>
                </a:cubicBezTo>
                <a:cubicBezTo>
                  <a:pt x="12615" y="16490"/>
                  <a:pt x="12572" y="16522"/>
                  <a:pt x="12508" y="16544"/>
                </a:cubicBezTo>
                <a:cubicBezTo>
                  <a:pt x="12453" y="16554"/>
                  <a:pt x="12411" y="16575"/>
                  <a:pt x="12400" y="16575"/>
                </a:cubicBezTo>
                <a:cubicBezTo>
                  <a:pt x="12389" y="16575"/>
                  <a:pt x="12346" y="16587"/>
                  <a:pt x="12314" y="16608"/>
                </a:cubicBezTo>
                <a:cubicBezTo>
                  <a:pt x="12282" y="16630"/>
                  <a:pt x="12239" y="16651"/>
                  <a:pt x="12229" y="16651"/>
                </a:cubicBezTo>
                <a:lnTo>
                  <a:pt x="12143" y="16694"/>
                </a:lnTo>
                <a:cubicBezTo>
                  <a:pt x="12024" y="16747"/>
                  <a:pt x="11885" y="16801"/>
                  <a:pt x="11831" y="16801"/>
                </a:cubicBezTo>
                <a:cubicBezTo>
                  <a:pt x="11767" y="16811"/>
                  <a:pt x="11574" y="16897"/>
                  <a:pt x="11564" y="16919"/>
                </a:cubicBezTo>
                <a:cubicBezTo>
                  <a:pt x="11552" y="16930"/>
                  <a:pt x="11531" y="16940"/>
                  <a:pt x="11510" y="16940"/>
                </a:cubicBezTo>
                <a:cubicBezTo>
                  <a:pt x="11478" y="16940"/>
                  <a:pt x="11349" y="16983"/>
                  <a:pt x="11231" y="17037"/>
                </a:cubicBezTo>
                <a:cubicBezTo>
                  <a:pt x="11199" y="17059"/>
                  <a:pt x="11113" y="17080"/>
                  <a:pt x="11049" y="17080"/>
                </a:cubicBezTo>
                <a:cubicBezTo>
                  <a:pt x="10984" y="17090"/>
                  <a:pt x="10887" y="17101"/>
                  <a:pt x="10845" y="17123"/>
                </a:cubicBezTo>
                <a:cubicBezTo>
                  <a:pt x="10745" y="17151"/>
                  <a:pt x="10555" y="17170"/>
                  <a:pt x="10395" y="17170"/>
                </a:cubicBezTo>
                <a:cubicBezTo>
                  <a:pt x="10314" y="17170"/>
                  <a:pt x="10241" y="17166"/>
                  <a:pt x="10191" y="17155"/>
                </a:cubicBezTo>
                <a:cubicBezTo>
                  <a:pt x="10169" y="17150"/>
                  <a:pt x="10150" y="17148"/>
                  <a:pt x="10133" y="17148"/>
                </a:cubicBezTo>
                <a:cubicBezTo>
                  <a:pt x="10109" y="17148"/>
                  <a:pt x="10087" y="17153"/>
                  <a:pt x="10062" y="17166"/>
                </a:cubicBezTo>
                <a:cubicBezTo>
                  <a:pt x="10032" y="17178"/>
                  <a:pt x="10013" y="17186"/>
                  <a:pt x="9994" y="17186"/>
                </a:cubicBezTo>
                <a:cubicBezTo>
                  <a:pt x="9978" y="17186"/>
                  <a:pt x="9963" y="17180"/>
                  <a:pt x="9944" y="17166"/>
                </a:cubicBezTo>
                <a:cubicBezTo>
                  <a:pt x="9932" y="17158"/>
                  <a:pt x="9925" y="17153"/>
                  <a:pt x="9911" y="17153"/>
                </a:cubicBezTo>
                <a:cubicBezTo>
                  <a:pt x="9887" y="17153"/>
                  <a:pt x="9845" y="17168"/>
                  <a:pt x="9729" y="17209"/>
                </a:cubicBezTo>
                <a:cubicBezTo>
                  <a:pt x="9682" y="17224"/>
                  <a:pt x="9658" y="17234"/>
                  <a:pt x="9640" y="17234"/>
                </a:cubicBezTo>
                <a:cubicBezTo>
                  <a:pt x="9633" y="17234"/>
                  <a:pt x="9627" y="17233"/>
                  <a:pt x="9622" y="17230"/>
                </a:cubicBezTo>
                <a:cubicBezTo>
                  <a:pt x="9607" y="17219"/>
                  <a:pt x="9575" y="17214"/>
                  <a:pt x="9534" y="17214"/>
                </a:cubicBezTo>
                <a:cubicBezTo>
                  <a:pt x="9454" y="17214"/>
                  <a:pt x="9343" y="17233"/>
                  <a:pt x="9279" y="17262"/>
                </a:cubicBezTo>
                <a:cubicBezTo>
                  <a:pt x="9247" y="17275"/>
                  <a:pt x="9219" y="17280"/>
                  <a:pt x="9188" y="17280"/>
                </a:cubicBezTo>
                <a:cubicBezTo>
                  <a:pt x="9167" y="17280"/>
                  <a:pt x="9144" y="17277"/>
                  <a:pt x="9118" y="17273"/>
                </a:cubicBezTo>
                <a:cubicBezTo>
                  <a:pt x="9064" y="17262"/>
                  <a:pt x="9000" y="17262"/>
                  <a:pt x="8978" y="17262"/>
                </a:cubicBezTo>
                <a:cubicBezTo>
                  <a:pt x="8946" y="17262"/>
                  <a:pt x="8818" y="17273"/>
                  <a:pt x="8678" y="17273"/>
                </a:cubicBezTo>
                <a:cubicBezTo>
                  <a:pt x="8539" y="17273"/>
                  <a:pt x="8410" y="17283"/>
                  <a:pt x="8399" y="17295"/>
                </a:cubicBezTo>
                <a:cubicBezTo>
                  <a:pt x="8378" y="17295"/>
                  <a:pt x="8313" y="17295"/>
                  <a:pt x="8249" y="17273"/>
                </a:cubicBezTo>
                <a:cubicBezTo>
                  <a:pt x="8198" y="17260"/>
                  <a:pt x="8166" y="17255"/>
                  <a:pt x="8129" y="17255"/>
                </a:cubicBezTo>
                <a:cubicBezTo>
                  <a:pt x="8103" y="17255"/>
                  <a:pt x="8074" y="17258"/>
                  <a:pt x="8034" y="17262"/>
                </a:cubicBezTo>
                <a:cubicBezTo>
                  <a:pt x="7997" y="17270"/>
                  <a:pt x="7963" y="17275"/>
                  <a:pt x="7923" y="17275"/>
                </a:cubicBezTo>
                <a:cubicBezTo>
                  <a:pt x="7860" y="17275"/>
                  <a:pt x="7784" y="17263"/>
                  <a:pt x="7659" y="17230"/>
                </a:cubicBezTo>
                <a:cubicBezTo>
                  <a:pt x="7616" y="17219"/>
                  <a:pt x="7552" y="17219"/>
                  <a:pt x="7519" y="17209"/>
                </a:cubicBezTo>
                <a:cubicBezTo>
                  <a:pt x="7476" y="17209"/>
                  <a:pt x="7445" y="17209"/>
                  <a:pt x="7434" y="17198"/>
                </a:cubicBezTo>
                <a:cubicBezTo>
                  <a:pt x="7402" y="17176"/>
                  <a:pt x="7187" y="17144"/>
                  <a:pt x="7123" y="17144"/>
                </a:cubicBezTo>
                <a:cubicBezTo>
                  <a:pt x="7090" y="17144"/>
                  <a:pt x="7026" y="17123"/>
                  <a:pt x="6983" y="17101"/>
                </a:cubicBezTo>
                <a:cubicBezTo>
                  <a:pt x="6943" y="17088"/>
                  <a:pt x="6920" y="17079"/>
                  <a:pt x="6900" y="17079"/>
                </a:cubicBezTo>
                <a:cubicBezTo>
                  <a:pt x="6888" y="17079"/>
                  <a:pt x="6878" y="17082"/>
                  <a:pt x="6866" y="17090"/>
                </a:cubicBezTo>
                <a:cubicBezTo>
                  <a:pt x="6844" y="17101"/>
                  <a:pt x="6801" y="17101"/>
                  <a:pt x="6737" y="17101"/>
                </a:cubicBezTo>
                <a:cubicBezTo>
                  <a:pt x="6683" y="17090"/>
                  <a:pt x="6618" y="17090"/>
                  <a:pt x="6587" y="17090"/>
                </a:cubicBezTo>
                <a:cubicBezTo>
                  <a:pt x="6565" y="17090"/>
                  <a:pt x="6501" y="17080"/>
                  <a:pt x="6447" y="17059"/>
                </a:cubicBezTo>
                <a:cubicBezTo>
                  <a:pt x="6382" y="17037"/>
                  <a:pt x="6308" y="17026"/>
                  <a:pt x="6201" y="17026"/>
                </a:cubicBezTo>
                <a:cubicBezTo>
                  <a:pt x="6050" y="17026"/>
                  <a:pt x="6050" y="17026"/>
                  <a:pt x="6018" y="16973"/>
                </a:cubicBezTo>
                <a:cubicBezTo>
                  <a:pt x="5986" y="16940"/>
                  <a:pt x="5965" y="16930"/>
                  <a:pt x="5922" y="16930"/>
                </a:cubicBezTo>
                <a:cubicBezTo>
                  <a:pt x="5836" y="16930"/>
                  <a:pt x="5729" y="16897"/>
                  <a:pt x="5643" y="16833"/>
                </a:cubicBezTo>
                <a:cubicBezTo>
                  <a:pt x="5589" y="16811"/>
                  <a:pt x="5535" y="16780"/>
                  <a:pt x="5524" y="16780"/>
                </a:cubicBezTo>
                <a:cubicBezTo>
                  <a:pt x="5493" y="16780"/>
                  <a:pt x="5385" y="16737"/>
                  <a:pt x="5385" y="16715"/>
                </a:cubicBezTo>
                <a:cubicBezTo>
                  <a:pt x="5385" y="16694"/>
                  <a:pt x="5214" y="16608"/>
                  <a:pt x="5128" y="16587"/>
                </a:cubicBezTo>
                <a:cubicBezTo>
                  <a:pt x="5085" y="16575"/>
                  <a:pt x="5042" y="16554"/>
                  <a:pt x="5021" y="16533"/>
                </a:cubicBezTo>
                <a:cubicBezTo>
                  <a:pt x="4978" y="16490"/>
                  <a:pt x="4913" y="16458"/>
                  <a:pt x="4816" y="16447"/>
                </a:cubicBezTo>
                <a:cubicBezTo>
                  <a:pt x="4752" y="16447"/>
                  <a:pt x="4666" y="16404"/>
                  <a:pt x="4538" y="16339"/>
                </a:cubicBezTo>
                <a:cubicBezTo>
                  <a:pt x="4506" y="16318"/>
                  <a:pt x="4430" y="16297"/>
                  <a:pt x="4387" y="16286"/>
                </a:cubicBezTo>
                <a:cubicBezTo>
                  <a:pt x="4334" y="16286"/>
                  <a:pt x="4291" y="16275"/>
                  <a:pt x="4280" y="16265"/>
                </a:cubicBezTo>
                <a:cubicBezTo>
                  <a:pt x="4270" y="16243"/>
                  <a:pt x="4012" y="16115"/>
                  <a:pt x="4001" y="16115"/>
                </a:cubicBezTo>
                <a:cubicBezTo>
                  <a:pt x="3991" y="16115"/>
                  <a:pt x="3969" y="16093"/>
                  <a:pt x="3937" y="16072"/>
                </a:cubicBezTo>
                <a:cubicBezTo>
                  <a:pt x="3915" y="16050"/>
                  <a:pt x="3894" y="16039"/>
                  <a:pt x="3884" y="16039"/>
                </a:cubicBezTo>
                <a:cubicBezTo>
                  <a:pt x="3872" y="16039"/>
                  <a:pt x="3851" y="16018"/>
                  <a:pt x="3830" y="15996"/>
                </a:cubicBezTo>
                <a:cubicBezTo>
                  <a:pt x="3808" y="15986"/>
                  <a:pt x="3744" y="15953"/>
                  <a:pt x="3679" y="15932"/>
                </a:cubicBezTo>
                <a:cubicBezTo>
                  <a:pt x="3615" y="15910"/>
                  <a:pt x="3562" y="15879"/>
                  <a:pt x="3562" y="15868"/>
                </a:cubicBezTo>
                <a:cubicBezTo>
                  <a:pt x="3562" y="15857"/>
                  <a:pt x="3529" y="15836"/>
                  <a:pt x="3486" y="15825"/>
                </a:cubicBezTo>
                <a:cubicBezTo>
                  <a:pt x="3455" y="15803"/>
                  <a:pt x="3390" y="15760"/>
                  <a:pt x="3347" y="15717"/>
                </a:cubicBezTo>
                <a:cubicBezTo>
                  <a:pt x="3304" y="15674"/>
                  <a:pt x="3262" y="15643"/>
                  <a:pt x="3250" y="15643"/>
                </a:cubicBezTo>
                <a:cubicBezTo>
                  <a:pt x="3240" y="15643"/>
                  <a:pt x="3197" y="15610"/>
                  <a:pt x="3154" y="15567"/>
                </a:cubicBezTo>
                <a:cubicBezTo>
                  <a:pt x="3122" y="15535"/>
                  <a:pt x="3079" y="15503"/>
                  <a:pt x="3057" y="15503"/>
                </a:cubicBezTo>
                <a:cubicBezTo>
                  <a:pt x="3036" y="15503"/>
                  <a:pt x="2950" y="15417"/>
                  <a:pt x="2918" y="15342"/>
                </a:cubicBezTo>
                <a:cubicBezTo>
                  <a:pt x="2907" y="15321"/>
                  <a:pt x="2875" y="15278"/>
                  <a:pt x="2854" y="15257"/>
                </a:cubicBezTo>
                <a:cubicBezTo>
                  <a:pt x="2671" y="15052"/>
                  <a:pt x="2618" y="14999"/>
                  <a:pt x="2585" y="14935"/>
                </a:cubicBezTo>
                <a:cubicBezTo>
                  <a:pt x="2564" y="14902"/>
                  <a:pt x="2532" y="14859"/>
                  <a:pt x="2521" y="14859"/>
                </a:cubicBezTo>
                <a:cubicBezTo>
                  <a:pt x="2500" y="14849"/>
                  <a:pt x="2478" y="14827"/>
                  <a:pt x="2457" y="14806"/>
                </a:cubicBezTo>
                <a:cubicBezTo>
                  <a:pt x="2446" y="14773"/>
                  <a:pt x="2414" y="14742"/>
                  <a:pt x="2392" y="14709"/>
                </a:cubicBezTo>
                <a:cubicBezTo>
                  <a:pt x="2339" y="14645"/>
                  <a:pt x="2178" y="14387"/>
                  <a:pt x="2178" y="14377"/>
                </a:cubicBezTo>
                <a:cubicBezTo>
                  <a:pt x="2178" y="14377"/>
                  <a:pt x="2167" y="14356"/>
                  <a:pt x="2146" y="14334"/>
                </a:cubicBezTo>
                <a:cubicBezTo>
                  <a:pt x="2125" y="14323"/>
                  <a:pt x="2092" y="14270"/>
                  <a:pt x="2070" y="14227"/>
                </a:cubicBezTo>
                <a:cubicBezTo>
                  <a:pt x="2049" y="14184"/>
                  <a:pt x="2017" y="14141"/>
                  <a:pt x="1996" y="14141"/>
                </a:cubicBezTo>
                <a:cubicBezTo>
                  <a:pt x="1963" y="14120"/>
                  <a:pt x="1953" y="14108"/>
                  <a:pt x="1953" y="14065"/>
                </a:cubicBezTo>
                <a:cubicBezTo>
                  <a:pt x="1953" y="14034"/>
                  <a:pt x="1942" y="14001"/>
                  <a:pt x="1931" y="13991"/>
                </a:cubicBezTo>
                <a:cubicBezTo>
                  <a:pt x="1910" y="13980"/>
                  <a:pt x="1867" y="13915"/>
                  <a:pt x="1824" y="13851"/>
                </a:cubicBezTo>
                <a:cubicBezTo>
                  <a:pt x="1792" y="13798"/>
                  <a:pt x="1738" y="13744"/>
                  <a:pt x="1727" y="13733"/>
                </a:cubicBezTo>
                <a:cubicBezTo>
                  <a:pt x="1684" y="13722"/>
                  <a:pt x="1599" y="13583"/>
                  <a:pt x="1610" y="13551"/>
                </a:cubicBezTo>
                <a:cubicBezTo>
                  <a:pt x="1610" y="13529"/>
                  <a:pt x="1588" y="13486"/>
                  <a:pt x="1556" y="13455"/>
                </a:cubicBezTo>
                <a:cubicBezTo>
                  <a:pt x="1491" y="13358"/>
                  <a:pt x="1341" y="13090"/>
                  <a:pt x="1298" y="12950"/>
                </a:cubicBezTo>
                <a:cubicBezTo>
                  <a:pt x="1288" y="12897"/>
                  <a:pt x="1266" y="12854"/>
                  <a:pt x="1255" y="12854"/>
                </a:cubicBezTo>
                <a:cubicBezTo>
                  <a:pt x="1245" y="12854"/>
                  <a:pt x="1245" y="12843"/>
                  <a:pt x="1245" y="12821"/>
                </a:cubicBezTo>
                <a:cubicBezTo>
                  <a:pt x="1245" y="12800"/>
                  <a:pt x="1224" y="12747"/>
                  <a:pt x="1202" y="12714"/>
                </a:cubicBezTo>
                <a:cubicBezTo>
                  <a:pt x="1181" y="12671"/>
                  <a:pt x="1159" y="12639"/>
                  <a:pt x="1169" y="12628"/>
                </a:cubicBezTo>
                <a:cubicBezTo>
                  <a:pt x="1169" y="12618"/>
                  <a:pt x="1169" y="12596"/>
                  <a:pt x="1159" y="12585"/>
                </a:cubicBezTo>
                <a:cubicBezTo>
                  <a:pt x="1148" y="12575"/>
                  <a:pt x="1116" y="12521"/>
                  <a:pt x="1095" y="12468"/>
                </a:cubicBezTo>
                <a:cubicBezTo>
                  <a:pt x="1062" y="12414"/>
                  <a:pt x="1030" y="12360"/>
                  <a:pt x="1019" y="12349"/>
                </a:cubicBezTo>
                <a:cubicBezTo>
                  <a:pt x="1009" y="12339"/>
                  <a:pt x="1009" y="12318"/>
                  <a:pt x="1009" y="12306"/>
                </a:cubicBezTo>
                <a:cubicBezTo>
                  <a:pt x="1009" y="12296"/>
                  <a:pt x="955" y="12167"/>
                  <a:pt x="880" y="12028"/>
                </a:cubicBezTo>
                <a:cubicBezTo>
                  <a:pt x="783" y="11834"/>
                  <a:pt x="752" y="11738"/>
                  <a:pt x="752" y="11695"/>
                </a:cubicBezTo>
                <a:cubicBezTo>
                  <a:pt x="752" y="11653"/>
                  <a:pt x="730" y="11588"/>
                  <a:pt x="687" y="11502"/>
                </a:cubicBezTo>
                <a:cubicBezTo>
                  <a:pt x="633" y="11384"/>
                  <a:pt x="623" y="11362"/>
                  <a:pt x="644" y="11331"/>
                </a:cubicBezTo>
                <a:cubicBezTo>
                  <a:pt x="655" y="11298"/>
                  <a:pt x="644" y="11277"/>
                  <a:pt x="612" y="11191"/>
                </a:cubicBezTo>
                <a:cubicBezTo>
                  <a:pt x="590" y="11138"/>
                  <a:pt x="569" y="11084"/>
                  <a:pt x="569" y="11073"/>
                </a:cubicBezTo>
                <a:cubicBezTo>
                  <a:pt x="569" y="11062"/>
                  <a:pt x="569" y="11052"/>
                  <a:pt x="547" y="11041"/>
                </a:cubicBezTo>
                <a:cubicBezTo>
                  <a:pt x="537" y="11030"/>
                  <a:pt x="537" y="10998"/>
                  <a:pt x="537" y="10933"/>
                </a:cubicBezTo>
                <a:cubicBezTo>
                  <a:pt x="547" y="10869"/>
                  <a:pt x="537" y="10837"/>
                  <a:pt x="526" y="10816"/>
                </a:cubicBezTo>
                <a:cubicBezTo>
                  <a:pt x="473" y="10752"/>
                  <a:pt x="462" y="10719"/>
                  <a:pt x="473" y="10633"/>
                </a:cubicBezTo>
                <a:cubicBezTo>
                  <a:pt x="483" y="10558"/>
                  <a:pt x="483" y="10526"/>
                  <a:pt x="451" y="10451"/>
                </a:cubicBezTo>
                <a:cubicBezTo>
                  <a:pt x="440" y="10408"/>
                  <a:pt x="419" y="10322"/>
                  <a:pt x="419" y="10268"/>
                </a:cubicBezTo>
                <a:cubicBezTo>
                  <a:pt x="419" y="10151"/>
                  <a:pt x="397" y="9947"/>
                  <a:pt x="387" y="9915"/>
                </a:cubicBezTo>
                <a:cubicBezTo>
                  <a:pt x="376" y="9893"/>
                  <a:pt x="376" y="9732"/>
                  <a:pt x="354" y="9057"/>
                </a:cubicBezTo>
                <a:cubicBezTo>
                  <a:pt x="354" y="8895"/>
                  <a:pt x="354" y="8745"/>
                  <a:pt x="365" y="8735"/>
                </a:cubicBezTo>
                <a:cubicBezTo>
                  <a:pt x="376" y="8735"/>
                  <a:pt x="376" y="8692"/>
                  <a:pt x="365" y="8649"/>
                </a:cubicBezTo>
                <a:cubicBezTo>
                  <a:pt x="354" y="8606"/>
                  <a:pt x="354" y="8445"/>
                  <a:pt x="354" y="8284"/>
                </a:cubicBezTo>
                <a:cubicBezTo>
                  <a:pt x="354" y="8037"/>
                  <a:pt x="365" y="7994"/>
                  <a:pt x="387" y="7973"/>
                </a:cubicBezTo>
                <a:cubicBezTo>
                  <a:pt x="408" y="7963"/>
                  <a:pt x="408" y="7930"/>
                  <a:pt x="408" y="7801"/>
                </a:cubicBezTo>
                <a:cubicBezTo>
                  <a:pt x="408" y="7716"/>
                  <a:pt x="419" y="7598"/>
                  <a:pt x="430" y="7534"/>
                </a:cubicBezTo>
                <a:cubicBezTo>
                  <a:pt x="494" y="7276"/>
                  <a:pt x="494" y="7222"/>
                  <a:pt x="516" y="7062"/>
                </a:cubicBezTo>
                <a:cubicBezTo>
                  <a:pt x="516" y="6965"/>
                  <a:pt x="526" y="6772"/>
                  <a:pt x="537" y="6633"/>
                </a:cubicBezTo>
                <a:cubicBezTo>
                  <a:pt x="537" y="6471"/>
                  <a:pt x="547" y="6343"/>
                  <a:pt x="569" y="6300"/>
                </a:cubicBezTo>
                <a:cubicBezTo>
                  <a:pt x="580" y="6257"/>
                  <a:pt x="601" y="6150"/>
                  <a:pt x="623" y="6064"/>
                </a:cubicBezTo>
                <a:cubicBezTo>
                  <a:pt x="644" y="5978"/>
                  <a:pt x="676" y="5860"/>
                  <a:pt x="698" y="5817"/>
                </a:cubicBezTo>
                <a:cubicBezTo>
                  <a:pt x="740" y="5753"/>
                  <a:pt x="740" y="5710"/>
                  <a:pt x="752" y="5592"/>
                </a:cubicBezTo>
                <a:cubicBezTo>
                  <a:pt x="762" y="5442"/>
                  <a:pt x="762" y="5431"/>
                  <a:pt x="805" y="5420"/>
                </a:cubicBezTo>
                <a:cubicBezTo>
                  <a:pt x="837" y="5399"/>
                  <a:pt x="848" y="5377"/>
                  <a:pt x="848" y="5303"/>
                </a:cubicBezTo>
                <a:cubicBezTo>
                  <a:pt x="869" y="5163"/>
                  <a:pt x="891" y="5088"/>
                  <a:pt x="945" y="5013"/>
                </a:cubicBezTo>
                <a:cubicBezTo>
                  <a:pt x="966" y="4981"/>
                  <a:pt x="998" y="4916"/>
                  <a:pt x="998" y="4884"/>
                </a:cubicBezTo>
                <a:cubicBezTo>
                  <a:pt x="1009" y="4841"/>
                  <a:pt x="1019" y="4809"/>
                  <a:pt x="1030" y="4798"/>
                </a:cubicBezTo>
                <a:cubicBezTo>
                  <a:pt x="1030" y="4788"/>
                  <a:pt x="1052" y="4745"/>
                  <a:pt x="1073" y="4691"/>
                </a:cubicBezTo>
                <a:cubicBezTo>
                  <a:pt x="1148" y="4498"/>
                  <a:pt x="1234" y="4326"/>
                  <a:pt x="1266" y="4316"/>
                </a:cubicBezTo>
                <a:cubicBezTo>
                  <a:pt x="1288" y="4305"/>
                  <a:pt x="1309" y="4283"/>
                  <a:pt x="1309" y="4262"/>
                </a:cubicBezTo>
                <a:cubicBezTo>
                  <a:pt x="1320" y="4208"/>
                  <a:pt x="1374" y="4112"/>
                  <a:pt x="1395" y="4080"/>
                </a:cubicBezTo>
                <a:cubicBezTo>
                  <a:pt x="1405" y="4069"/>
                  <a:pt x="1427" y="4015"/>
                  <a:pt x="1438" y="3973"/>
                </a:cubicBezTo>
                <a:cubicBezTo>
                  <a:pt x="1448" y="3918"/>
                  <a:pt x="1470" y="3854"/>
                  <a:pt x="1491" y="3822"/>
                </a:cubicBezTo>
                <a:cubicBezTo>
                  <a:pt x="1534" y="3768"/>
                  <a:pt x="1631" y="3586"/>
                  <a:pt x="1631" y="3565"/>
                </a:cubicBezTo>
                <a:cubicBezTo>
                  <a:pt x="1631" y="3554"/>
                  <a:pt x="1663" y="3511"/>
                  <a:pt x="1706" y="3458"/>
                </a:cubicBezTo>
                <a:cubicBezTo>
                  <a:pt x="1738" y="3415"/>
                  <a:pt x="1770" y="3372"/>
                  <a:pt x="1770" y="3361"/>
                </a:cubicBezTo>
                <a:cubicBezTo>
                  <a:pt x="1770" y="3350"/>
                  <a:pt x="1813" y="3318"/>
                  <a:pt x="1867" y="3286"/>
                </a:cubicBezTo>
                <a:cubicBezTo>
                  <a:pt x="1910" y="3253"/>
                  <a:pt x="1953" y="3222"/>
                  <a:pt x="1953" y="3211"/>
                </a:cubicBezTo>
                <a:cubicBezTo>
                  <a:pt x="1953" y="3189"/>
                  <a:pt x="1963" y="3179"/>
                  <a:pt x="1974" y="3179"/>
                </a:cubicBezTo>
                <a:cubicBezTo>
                  <a:pt x="2006" y="3179"/>
                  <a:pt x="2125" y="3050"/>
                  <a:pt x="2221" y="2921"/>
                </a:cubicBezTo>
                <a:cubicBezTo>
                  <a:pt x="2264" y="2857"/>
                  <a:pt x="2306" y="2803"/>
                  <a:pt x="2318" y="2803"/>
                </a:cubicBezTo>
                <a:cubicBezTo>
                  <a:pt x="2328" y="2803"/>
                  <a:pt x="2361" y="2781"/>
                  <a:pt x="2392" y="2760"/>
                </a:cubicBezTo>
                <a:cubicBezTo>
                  <a:pt x="2425" y="2728"/>
                  <a:pt x="2468" y="2707"/>
                  <a:pt x="2478" y="2707"/>
                </a:cubicBezTo>
                <a:cubicBezTo>
                  <a:pt x="2489" y="2707"/>
                  <a:pt x="2521" y="2685"/>
                  <a:pt x="2542" y="2664"/>
                </a:cubicBezTo>
                <a:cubicBezTo>
                  <a:pt x="2564" y="2631"/>
                  <a:pt x="2628" y="2578"/>
                  <a:pt x="2693" y="2535"/>
                </a:cubicBezTo>
                <a:cubicBezTo>
                  <a:pt x="2747" y="2503"/>
                  <a:pt x="2800" y="2460"/>
                  <a:pt x="2811" y="2449"/>
                </a:cubicBezTo>
                <a:cubicBezTo>
                  <a:pt x="2811" y="2444"/>
                  <a:pt x="2816" y="2441"/>
                  <a:pt x="2823" y="2441"/>
                </a:cubicBezTo>
                <a:cubicBezTo>
                  <a:pt x="2830" y="2441"/>
                  <a:pt x="2838" y="2444"/>
                  <a:pt x="2843" y="2449"/>
                </a:cubicBezTo>
                <a:cubicBezTo>
                  <a:pt x="2854" y="2449"/>
                  <a:pt x="2886" y="2428"/>
                  <a:pt x="2929" y="2395"/>
                </a:cubicBezTo>
                <a:cubicBezTo>
                  <a:pt x="3004" y="2321"/>
                  <a:pt x="3047" y="2299"/>
                  <a:pt x="3176" y="2245"/>
                </a:cubicBezTo>
                <a:cubicBezTo>
                  <a:pt x="3229" y="2224"/>
                  <a:pt x="3272" y="2202"/>
                  <a:pt x="3283" y="2192"/>
                </a:cubicBezTo>
                <a:cubicBezTo>
                  <a:pt x="3293" y="2181"/>
                  <a:pt x="3336" y="2159"/>
                  <a:pt x="3379" y="2149"/>
                </a:cubicBezTo>
                <a:cubicBezTo>
                  <a:pt x="3412" y="2128"/>
                  <a:pt x="3465" y="2095"/>
                  <a:pt x="3497" y="2063"/>
                </a:cubicBezTo>
                <a:cubicBezTo>
                  <a:pt x="3523" y="2037"/>
                  <a:pt x="3557" y="2017"/>
                  <a:pt x="3574" y="2017"/>
                </a:cubicBezTo>
                <a:cubicBezTo>
                  <a:pt x="3578" y="2017"/>
                  <a:pt x="3581" y="2018"/>
                  <a:pt x="3583" y="2020"/>
                </a:cubicBezTo>
                <a:cubicBezTo>
                  <a:pt x="3594" y="2020"/>
                  <a:pt x="3637" y="2009"/>
                  <a:pt x="3669" y="1977"/>
                </a:cubicBezTo>
                <a:cubicBezTo>
                  <a:pt x="3701" y="1956"/>
                  <a:pt x="3765" y="1935"/>
                  <a:pt x="3808" y="1923"/>
                </a:cubicBezTo>
                <a:cubicBezTo>
                  <a:pt x="3862" y="1923"/>
                  <a:pt x="3915" y="1902"/>
                  <a:pt x="3948" y="1870"/>
                </a:cubicBezTo>
                <a:cubicBezTo>
                  <a:pt x="3991" y="1849"/>
                  <a:pt x="4044" y="1827"/>
                  <a:pt x="4108" y="1816"/>
                </a:cubicBezTo>
                <a:cubicBezTo>
                  <a:pt x="4173" y="1816"/>
                  <a:pt x="4237" y="1795"/>
                  <a:pt x="4270" y="1784"/>
                </a:cubicBezTo>
                <a:cubicBezTo>
                  <a:pt x="4291" y="1773"/>
                  <a:pt x="4344" y="1773"/>
                  <a:pt x="4377" y="1773"/>
                </a:cubicBezTo>
                <a:cubicBezTo>
                  <a:pt x="4420" y="1773"/>
                  <a:pt x="4484" y="1763"/>
                  <a:pt x="4527" y="1752"/>
                </a:cubicBezTo>
                <a:cubicBezTo>
                  <a:pt x="4720" y="1687"/>
                  <a:pt x="4935" y="1623"/>
                  <a:pt x="4978" y="1623"/>
                </a:cubicBezTo>
                <a:cubicBezTo>
                  <a:pt x="5031" y="1623"/>
                  <a:pt x="5300" y="1580"/>
                  <a:pt x="5331" y="1559"/>
                </a:cubicBezTo>
                <a:cubicBezTo>
                  <a:pt x="5353" y="1548"/>
                  <a:pt x="5439" y="1537"/>
                  <a:pt x="5524" y="1537"/>
                </a:cubicBezTo>
                <a:cubicBezTo>
                  <a:pt x="5610" y="1527"/>
                  <a:pt x="5707" y="1516"/>
                  <a:pt x="5739" y="1516"/>
                </a:cubicBezTo>
                <a:cubicBezTo>
                  <a:pt x="5760" y="1511"/>
                  <a:pt x="5801" y="1508"/>
                  <a:pt x="5849" y="1508"/>
                </a:cubicBezTo>
                <a:cubicBezTo>
                  <a:pt x="5897" y="1508"/>
                  <a:pt x="5954" y="1511"/>
                  <a:pt x="6007" y="1516"/>
                </a:cubicBezTo>
                <a:cubicBezTo>
                  <a:pt x="6158" y="1516"/>
                  <a:pt x="6211" y="1516"/>
                  <a:pt x="6222" y="1505"/>
                </a:cubicBezTo>
                <a:cubicBezTo>
                  <a:pt x="6240" y="1487"/>
                  <a:pt x="6324" y="1475"/>
                  <a:pt x="6406" y="1475"/>
                </a:cubicBezTo>
                <a:cubicBezTo>
                  <a:pt x="6465" y="1475"/>
                  <a:pt x="6523" y="1481"/>
                  <a:pt x="6554" y="1494"/>
                </a:cubicBezTo>
                <a:cubicBezTo>
                  <a:pt x="6575" y="1500"/>
                  <a:pt x="6592" y="1503"/>
                  <a:pt x="6606" y="1503"/>
                </a:cubicBezTo>
                <a:cubicBezTo>
                  <a:pt x="6621" y="1503"/>
                  <a:pt x="6635" y="1500"/>
                  <a:pt x="6651" y="1494"/>
                </a:cubicBezTo>
                <a:cubicBezTo>
                  <a:pt x="6704" y="1463"/>
                  <a:pt x="6983" y="1441"/>
                  <a:pt x="7337" y="1441"/>
                </a:cubicBezTo>
                <a:cubicBezTo>
                  <a:pt x="7519" y="1430"/>
                  <a:pt x="7670" y="1430"/>
                  <a:pt x="7691" y="1420"/>
                </a:cubicBezTo>
                <a:cubicBezTo>
                  <a:pt x="7698" y="1420"/>
                  <a:pt x="7734" y="1415"/>
                  <a:pt x="7776" y="1415"/>
                </a:cubicBezTo>
                <a:cubicBezTo>
                  <a:pt x="7797" y="1415"/>
                  <a:pt x="7820" y="1416"/>
                  <a:pt x="7841" y="1420"/>
                </a:cubicBezTo>
                <a:cubicBezTo>
                  <a:pt x="7867" y="1422"/>
                  <a:pt x="7888" y="1424"/>
                  <a:pt x="7907" y="1424"/>
                </a:cubicBezTo>
                <a:cubicBezTo>
                  <a:pt x="7958" y="1424"/>
                  <a:pt x="7990" y="1414"/>
                  <a:pt x="8045" y="1398"/>
                </a:cubicBezTo>
                <a:cubicBezTo>
                  <a:pt x="8085" y="1385"/>
                  <a:pt x="8109" y="1375"/>
                  <a:pt x="8126" y="1375"/>
                </a:cubicBezTo>
                <a:cubicBezTo>
                  <a:pt x="8136" y="1375"/>
                  <a:pt x="8145" y="1379"/>
                  <a:pt x="8153" y="1387"/>
                </a:cubicBezTo>
                <a:cubicBezTo>
                  <a:pt x="8162" y="1392"/>
                  <a:pt x="8172" y="1394"/>
                  <a:pt x="8187" y="1394"/>
                </a:cubicBezTo>
                <a:cubicBezTo>
                  <a:pt x="8206" y="1394"/>
                  <a:pt x="8233" y="1389"/>
                  <a:pt x="8270" y="1377"/>
                </a:cubicBezTo>
                <a:cubicBezTo>
                  <a:pt x="8313" y="1355"/>
                  <a:pt x="8356" y="1355"/>
                  <a:pt x="8367" y="1355"/>
                </a:cubicBezTo>
                <a:cubicBezTo>
                  <a:pt x="8373" y="1358"/>
                  <a:pt x="8381" y="1360"/>
                  <a:pt x="8388" y="1360"/>
                </a:cubicBezTo>
                <a:cubicBezTo>
                  <a:pt x="8407" y="1360"/>
                  <a:pt x="8430" y="1352"/>
                  <a:pt x="8453" y="1344"/>
                </a:cubicBezTo>
                <a:cubicBezTo>
                  <a:pt x="8496" y="1323"/>
                  <a:pt x="8549" y="1312"/>
                  <a:pt x="8582" y="1312"/>
                </a:cubicBezTo>
                <a:cubicBezTo>
                  <a:pt x="8613" y="1312"/>
                  <a:pt x="8668" y="1301"/>
                  <a:pt x="8699" y="1291"/>
                </a:cubicBezTo>
                <a:cubicBezTo>
                  <a:pt x="8732" y="1269"/>
                  <a:pt x="8775" y="1269"/>
                  <a:pt x="8861" y="1269"/>
                </a:cubicBezTo>
                <a:cubicBezTo>
                  <a:pt x="8882" y="1272"/>
                  <a:pt x="8902" y="1274"/>
                  <a:pt x="8921" y="1274"/>
                </a:cubicBezTo>
                <a:cubicBezTo>
                  <a:pt x="8967" y="1274"/>
                  <a:pt x="9005" y="1266"/>
                  <a:pt x="9043" y="1258"/>
                </a:cubicBezTo>
                <a:cubicBezTo>
                  <a:pt x="9138" y="1219"/>
                  <a:pt x="9275" y="1197"/>
                  <a:pt x="9413" y="1197"/>
                </a:cubicBezTo>
                <a:cubicBezTo>
                  <a:pt x="9462" y="1197"/>
                  <a:pt x="9510" y="1200"/>
                  <a:pt x="9557" y="1205"/>
                </a:cubicBezTo>
                <a:lnTo>
                  <a:pt x="9750" y="1205"/>
                </a:lnTo>
                <a:cubicBezTo>
                  <a:pt x="9762" y="1194"/>
                  <a:pt x="9890" y="1194"/>
                  <a:pt x="10041" y="1194"/>
                </a:cubicBezTo>
                <a:cubicBezTo>
                  <a:pt x="10101" y="1197"/>
                  <a:pt x="10148" y="1198"/>
                  <a:pt x="10187" y="1198"/>
                </a:cubicBezTo>
                <a:cubicBezTo>
                  <a:pt x="10292" y="1198"/>
                  <a:pt x="10331" y="1188"/>
                  <a:pt x="10394" y="1173"/>
                </a:cubicBezTo>
                <a:cubicBezTo>
                  <a:pt x="10441" y="1155"/>
                  <a:pt x="10469" y="1147"/>
                  <a:pt x="10486" y="1147"/>
                </a:cubicBezTo>
                <a:cubicBezTo>
                  <a:pt x="10500" y="1147"/>
                  <a:pt x="10507" y="1153"/>
                  <a:pt x="10512" y="1162"/>
                </a:cubicBezTo>
                <a:cubicBezTo>
                  <a:pt x="10518" y="1175"/>
                  <a:pt x="10528" y="1180"/>
                  <a:pt x="10561" y="1180"/>
                </a:cubicBezTo>
                <a:cubicBezTo>
                  <a:pt x="10584" y="1180"/>
                  <a:pt x="10619" y="1177"/>
                  <a:pt x="10673" y="1173"/>
                </a:cubicBezTo>
                <a:cubicBezTo>
                  <a:pt x="10775" y="1162"/>
                  <a:pt x="10831" y="1156"/>
                  <a:pt x="10868" y="1156"/>
                </a:cubicBezTo>
                <a:cubicBezTo>
                  <a:pt x="10904" y="1156"/>
                  <a:pt x="10920" y="1162"/>
                  <a:pt x="10942" y="1173"/>
                </a:cubicBezTo>
                <a:cubicBezTo>
                  <a:pt x="10965" y="1188"/>
                  <a:pt x="10994" y="1198"/>
                  <a:pt x="11041" y="1198"/>
                </a:cubicBezTo>
                <a:cubicBezTo>
                  <a:pt x="11059" y="1198"/>
                  <a:pt x="11079" y="1197"/>
                  <a:pt x="11102" y="1194"/>
                </a:cubicBezTo>
                <a:cubicBezTo>
                  <a:pt x="11242" y="1194"/>
                  <a:pt x="11371" y="1227"/>
                  <a:pt x="11478" y="1301"/>
                </a:cubicBezTo>
                <a:cubicBezTo>
                  <a:pt x="11521" y="1323"/>
                  <a:pt x="11617" y="1366"/>
                  <a:pt x="11681" y="1398"/>
                </a:cubicBezTo>
                <a:cubicBezTo>
                  <a:pt x="11746" y="1430"/>
                  <a:pt x="11821" y="1473"/>
                  <a:pt x="11853" y="1494"/>
                </a:cubicBezTo>
                <a:cubicBezTo>
                  <a:pt x="11874" y="1527"/>
                  <a:pt x="11907" y="1537"/>
                  <a:pt x="11928" y="1537"/>
                </a:cubicBezTo>
                <a:cubicBezTo>
                  <a:pt x="11950" y="1537"/>
                  <a:pt x="12100" y="1634"/>
                  <a:pt x="12143" y="1677"/>
                </a:cubicBezTo>
                <a:cubicBezTo>
                  <a:pt x="12153" y="1687"/>
                  <a:pt x="12207" y="1720"/>
                  <a:pt x="12250" y="1741"/>
                </a:cubicBezTo>
                <a:cubicBezTo>
                  <a:pt x="12293" y="1773"/>
                  <a:pt x="12325" y="1795"/>
                  <a:pt x="12325" y="1806"/>
                </a:cubicBezTo>
                <a:cubicBezTo>
                  <a:pt x="12325" y="1827"/>
                  <a:pt x="12346" y="1838"/>
                  <a:pt x="12368" y="1849"/>
                </a:cubicBezTo>
                <a:cubicBezTo>
                  <a:pt x="12389" y="1859"/>
                  <a:pt x="12443" y="1892"/>
                  <a:pt x="12486" y="1935"/>
                </a:cubicBezTo>
                <a:cubicBezTo>
                  <a:pt x="12529" y="1966"/>
                  <a:pt x="12604" y="2020"/>
                  <a:pt x="12658" y="2052"/>
                </a:cubicBezTo>
                <a:cubicBezTo>
                  <a:pt x="12711" y="2085"/>
                  <a:pt x="12765" y="2138"/>
                  <a:pt x="12786" y="2159"/>
                </a:cubicBezTo>
                <a:cubicBezTo>
                  <a:pt x="12861" y="2256"/>
                  <a:pt x="12883" y="2267"/>
                  <a:pt x="12990" y="2331"/>
                </a:cubicBezTo>
                <a:cubicBezTo>
                  <a:pt x="13054" y="2364"/>
                  <a:pt x="13108" y="2395"/>
                  <a:pt x="13108" y="2406"/>
                </a:cubicBezTo>
                <a:cubicBezTo>
                  <a:pt x="13108" y="2406"/>
                  <a:pt x="13130" y="2428"/>
                  <a:pt x="13151" y="2438"/>
                </a:cubicBezTo>
                <a:cubicBezTo>
                  <a:pt x="13183" y="2449"/>
                  <a:pt x="13226" y="2481"/>
                  <a:pt x="13247" y="2514"/>
                </a:cubicBezTo>
                <a:cubicBezTo>
                  <a:pt x="13269" y="2545"/>
                  <a:pt x="13323" y="2600"/>
                  <a:pt x="13366" y="2631"/>
                </a:cubicBezTo>
                <a:cubicBezTo>
                  <a:pt x="13494" y="2728"/>
                  <a:pt x="13891" y="3125"/>
                  <a:pt x="13891" y="3146"/>
                </a:cubicBezTo>
                <a:cubicBezTo>
                  <a:pt x="13891" y="3168"/>
                  <a:pt x="13934" y="3222"/>
                  <a:pt x="13988" y="3286"/>
                </a:cubicBezTo>
                <a:cubicBezTo>
                  <a:pt x="14052" y="3339"/>
                  <a:pt x="14105" y="3415"/>
                  <a:pt x="14116" y="3436"/>
                </a:cubicBezTo>
                <a:cubicBezTo>
                  <a:pt x="14127" y="3458"/>
                  <a:pt x="14148" y="3501"/>
                  <a:pt x="14170" y="3532"/>
                </a:cubicBezTo>
                <a:cubicBezTo>
                  <a:pt x="14191" y="3554"/>
                  <a:pt x="14213" y="3597"/>
                  <a:pt x="14224" y="3618"/>
                </a:cubicBezTo>
                <a:cubicBezTo>
                  <a:pt x="14288" y="3747"/>
                  <a:pt x="14331" y="3811"/>
                  <a:pt x="14384" y="3865"/>
                </a:cubicBezTo>
                <a:cubicBezTo>
                  <a:pt x="14534" y="4004"/>
                  <a:pt x="14567" y="4069"/>
                  <a:pt x="14556" y="4112"/>
                </a:cubicBezTo>
                <a:cubicBezTo>
                  <a:pt x="14556" y="4144"/>
                  <a:pt x="14567" y="4176"/>
                  <a:pt x="14620" y="4240"/>
                </a:cubicBezTo>
                <a:cubicBezTo>
                  <a:pt x="14663" y="4283"/>
                  <a:pt x="14706" y="4348"/>
                  <a:pt x="14727" y="4380"/>
                </a:cubicBezTo>
                <a:cubicBezTo>
                  <a:pt x="14749" y="4412"/>
                  <a:pt x="14813" y="4476"/>
                  <a:pt x="14856" y="4530"/>
                </a:cubicBezTo>
                <a:cubicBezTo>
                  <a:pt x="14910" y="4583"/>
                  <a:pt x="14953" y="4648"/>
                  <a:pt x="14953" y="4669"/>
                </a:cubicBezTo>
                <a:cubicBezTo>
                  <a:pt x="14975" y="4777"/>
                  <a:pt x="14996" y="4831"/>
                  <a:pt x="15028" y="4831"/>
                </a:cubicBezTo>
                <a:cubicBezTo>
                  <a:pt x="15049" y="4841"/>
                  <a:pt x="15103" y="4916"/>
                  <a:pt x="15135" y="5002"/>
                </a:cubicBezTo>
                <a:cubicBezTo>
                  <a:pt x="15146" y="5034"/>
                  <a:pt x="15156" y="5067"/>
                  <a:pt x="15168" y="5088"/>
                </a:cubicBezTo>
                <a:cubicBezTo>
                  <a:pt x="15178" y="5109"/>
                  <a:pt x="15199" y="5163"/>
                  <a:pt x="15211" y="5217"/>
                </a:cubicBezTo>
                <a:cubicBezTo>
                  <a:pt x="15232" y="5270"/>
                  <a:pt x="15275" y="5388"/>
                  <a:pt x="15318" y="5484"/>
                </a:cubicBezTo>
                <a:cubicBezTo>
                  <a:pt x="15361" y="5570"/>
                  <a:pt x="15404" y="5667"/>
                  <a:pt x="15404" y="5689"/>
                </a:cubicBezTo>
                <a:cubicBezTo>
                  <a:pt x="15404" y="5710"/>
                  <a:pt x="15425" y="5775"/>
                  <a:pt x="15447" y="5828"/>
                </a:cubicBezTo>
                <a:cubicBezTo>
                  <a:pt x="15500" y="5925"/>
                  <a:pt x="15511" y="5968"/>
                  <a:pt x="15478" y="5999"/>
                </a:cubicBezTo>
                <a:cubicBezTo>
                  <a:pt x="15468" y="6011"/>
                  <a:pt x="15468" y="6032"/>
                  <a:pt x="15478" y="6064"/>
                </a:cubicBezTo>
                <a:cubicBezTo>
                  <a:pt x="15489" y="6085"/>
                  <a:pt x="15500" y="6161"/>
                  <a:pt x="15511" y="6235"/>
                </a:cubicBezTo>
                <a:cubicBezTo>
                  <a:pt x="15511" y="6300"/>
                  <a:pt x="15521" y="6375"/>
                  <a:pt x="15543" y="6397"/>
                </a:cubicBezTo>
                <a:cubicBezTo>
                  <a:pt x="15554" y="6418"/>
                  <a:pt x="15564" y="6450"/>
                  <a:pt x="15554" y="6482"/>
                </a:cubicBezTo>
                <a:cubicBezTo>
                  <a:pt x="15554" y="6504"/>
                  <a:pt x="15554" y="6547"/>
                  <a:pt x="15575" y="6590"/>
                </a:cubicBezTo>
                <a:cubicBezTo>
                  <a:pt x="15586" y="6621"/>
                  <a:pt x="15597" y="6707"/>
                  <a:pt x="15597" y="6804"/>
                </a:cubicBezTo>
                <a:cubicBezTo>
                  <a:pt x="15607" y="6890"/>
                  <a:pt x="15618" y="6997"/>
                  <a:pt x="15628" y="7040"/>
                </a:cubicBezTo>
                <a:cubicBezTo>
                  <a:pt x="15640" y="7083"/>
                  <a:pt x="15650" y="7169"/>
                  <a:pt x="15650" y="7222"/>
                </a:cubicBezTo>
                <a:cubicBezTo>
                  <a:pt x="15661" y="7383"/>
                  <a:pt x="15693" y="7598"/>
                  <a:pt x="15714" y="7630"/>
                </a:cubicBezTo>
                <a:cubicBezTo>
                  <a:pt x="15725" y="7641"/>
                  <a:pt x="15736" y="7684"/>
                  <a:pt x="15736" y="7727"/>
                </a:cubicBezTo>
                <a:cubicBezTo>
                  <a:pt x="15736" y="7952"/>
                  <a:pt x="15757" y="8209"/>
                  <a:pt x="15779" y="8316"/>
                </a:cubicBezTo>
                <a:cubicBezTo>
                  <a:pt x="15790" y="8392"/>
                  <a:pt x="15790" y="8509"/>
                  <a:pt x="15790" y="8595"/>
                </a:cubicBezTo>
                <a:cubicBezTo>
                  <a:pt x="15790" y="8692"/>
                  <a:pt x="15790" y="8767"/>
                  <a:pt x="15811" y="8810"/>
                </a:cubicBezTo>
                <a:cubicBezTo>
                  <a:pt x="15843" y="8895"/>
                  <a:pt x="15864" y="9024"/>
                  <a:pt x="15854" y="9110"/>
                </a:cubicBezTo>
                <a:cubicBezTo>
                  <a:pt x="15843" y="9228"/>
                  <a:pt x="15854" y="9379"/>
                  <a:pt x="15864" y="9443"/>
                </a:cubicBezTo>
                <a:cubicBezTo>
                  <a:pt x="15876" y="9486"/>
                  <a:pt x="15876" y="9507"/>
                  <a:pt x="15864" y="9518"/>
                </a:cubicBezTo>
                <a:cubicBezTo>
                  <a:pt x="15854" y="9539"/>
                  <a:pt x="15854" y="9560"/>
                  <a:pt x="15864" y="9625"/>
                </a:cubicBezTo>
                <a:cubicBezTo>
                  <a:pt x="15907" y="9808"/>
                  <a:pt x="15918" y="9893"/>
                  <a:pt x="15907" y="9968"/>
                </a:cubicBezTo>
                <a:cubicBezTo>
                  <a:pt x="15897" y="10022"/>
                  <a:pt x="15897" y="10065"/>
                  <a:pt x="15907" y="10097"/>
                </a:cubicBezTo>
                <a:cubicBezTo>
                  <a:pt x="15918" y="10172"/>
                  <a:pt x="15918" y="10322"/>
                  <a:pt x="15897" y="10344"/>
                </a:cubicBezTo>
                <a:cubicBezTo>
                  <a:pt x="15897" y="10354"/>
                  <a:pt x="15886" y="10430"/>
                  <a:pt x="15876" y="10516"/>
                </a:cubicBezTo>
                <a:cubicBezTo>
                  <a:pt x="15876" y="10601"/>
                  <a:pt x="15864" y="10697"/>
                  <a:pt x="15843" y="10730"/>
                </a:cubicBezTo>
                <a:cubicBezTo>
                  <a:pt x="15822" y="10794"/>
                  <a:pt x="15790" y="10891"/>
                  <a:pt x="15779" y="10976"/>
                </a:cubicBezTo>
                <a:cubicBezTo>
                  <a:pt x="15768" y="11084"/>
                  <a:pt x="15714" y="11255"/>
                  <a:pt x="15704" y="11266"/>
                </a:cubicBezTo>
                <a:cubicBezTo>
                  <a:pt x="15693" y="11266"/>
                  <a:pt x="15683" y="11341"/>
                  <a:pt x="15661" y="11427"/>
                </a:cubicBezTo>
                <a:cubicBezTo>
                  <a:pt x="15650" y="11524"/>
                  <a:pt x="15618" y="11631"/>
                  <a:pt x="15575" y="11727"/>
                </a:cubicBezTo>
                <a:cubicBezTo>
                  <a:pt x="15543" y="11803"/>
                  <a:pt x="15511" y="11888"/>
                  <a:pt x="15500" y="11920"/>
                </a:cubicBezTo>
                <a:cubicBezTo>
                  <a:pt x="15500" y="11942"/>
                  <a:pt x="15468" y="12017"/>
                  <a:pt x="15425" y="12092"/>
                </a:cubicBezTo>
                <a:cubicBezTo>
                  <a:pt x="15392" y="12156"/>
                  <a:pt x="15361" y="12221"/>
                  <a:pt x="15361" y="12232"/>
                </a:cubicBezTo>
                <a:cubicBezTo>
                  <a:pt x="15361" y="12242"/>
                  <a:pt x="15361" y="12253"/>
                  <a:pt x="15350" y="12253"/>
                </a:cubicBezTo>
                <a:cubicBezTo>
                  <a:pt x="15339" y="12253"/>
                  <a:pt x="15318" y="12285"/>
                  <a:pt x="15307" y="12318"/>
                </a:cubicBezTo>
                <a:cubicBezTo>
                  <a:pt x="15296" y="12349"/>
                  <a:pt x="15275" y="12382"/>
                  <a:pt x="15264" y="12403"/>
                </a:cubicBezTo>
                <a:cubicBezTo>
                  <a:pt x="15253" y="12414"/>
                  <a:pt x="15232" y="12446"/>
                  <a:pt x="15221" y="12478"/>
                </a:cubicBezTo>
                <a:cubicBezTo>
                  <a:pt x="15211" y="12511"/>
                  <a:pt x="15189" y="12554"/>
                  <a:pt x="15168" y="12585"/>
                </a:cubicBezTo>
                <a:cubicBezTo>
                  <a:pt x="15135" y="12618"/>
                  <a:pt x="15114" y="12682"/>
                  <a:pt x="15092" y="12735"/>
                </a:cubicBezTo>
                <a:cubicBezTo>
                  <a:pt x="15082" y="12790"/>
                  <a:pt x="15060" y="12832"/>
                  <a:pt x="15060" y="12843"/>
                </a:cubicBezTo>
                <a:cubicBezTo>
                  <a:pt x="15049" y="12854"/>
                  <a:pt x="15039" y="12875"/>
                  <a:pt x="15039" y="12886"/>
                </a:cubicBezTo>
                <a:cubicBezTo>
                  <a:pt x="15039" y="12907"/>
                  <a:pt x="15028" y="12940"/>
                  <a:pt x="14996" y="12971"/>
                </a:cubicBezTo>
                <a:cubicBezTo>
                  <a:pt x="14975" y="13004"/>
                  <a:pt x="14963" y="13047"/>
                  <a:pt x="14963" y="13057"/>
                </a:cubicBezTo>
                <a:cubicBezTo>
                  <a:pt x="14963" y="13068"/>
                  <a:pt x="14921" y="13133"/>
                  <a:pt x="14878" y="13207"/>
                </a:cubicBezTo>
                <a:cubicBezTo>
                  <a:pt x="14824" y="13272"/>
                  <a:pt x="14803" y="13336"/>
                  <a:pt x="14803" y="13347"/>
                </a:cubicBezTo>
                <a:cubicBezTo>
                  <a:pt x="14813" y="13358"/>
                  <a:pt x="14782" y="13400"/>
                  <a:pt x="14749" y="13455"/>
                </a:cubicBezTo>
                <a:cubicBezTo>
                  <a:pt x="14717" y="13497"/>
                  <a:pt x="14685" y="13540"/>
                  <a:pt x="14685" y="13562"/>
                </a:cubicBezTo>
                <a:cubicBezTo>
                  <a:pt x="14685" y="13583"/>
                  <a:pt x="14663" y="13626"/>
                  <a:pt x="14642" y="13658"/>
                </a:cubicBezTo>
                <a:cubicBezTo>
                  <a:pt x="14620" y="13679"/>
                  <a:pt x="14599" y="13733"/>
                  <a:pt x="14588" y="13765"/>
                </a:cubicBezTo>
                <a:cubicBezTo>
                  <a:pt x="14577" y="13798"/>
                  <a:pt x="14556" y="13830"/>
                  <a:pt x="14556" y="13830"/>
                </a:cubicBezTo>
                <a:cubicBezTo>
                  <a:pt x="14534" y="13830"/>
                  <a:pt x="14406" y="14012"/>
                  <a:pt x="14320" y="14141"/>
                </a:cubicBezTo>
                <a:cubicBezTo>
                  <a:pt x="14298" y="14162"/>
                  <a:pt x="14255" y="14227"/>
                  <a:pt x="14213" y="14280"/>
                </a:cubicBezTo>
                <a:cubicBezTo>
                  <a:pt x="14170" y="14323"/>
                  <a:pt x="14127" y="14377"/>
                  <a:pt x="14127" y="14377"/>
                </a:cubicBezTo>
                <a:cubicBezTo>
                  <a:pt x="14127" y="14387"/>
                  <a:pt x="14105" y="14409"/>
                  <a:pt x="14074" y="14430"/>
                </a:cubicBezTo>
                <a:cubicBezTo>
                  <a:pt x="14041" y="14441"/>
                  <a:pt x="13988" y="14506"/>
                  <a:pt x="13955" y="14549"/>
                </a:cubicBezTo>
                <a:cubicBezTo>
                  <a:pt x="13912" y="14602"/>
                  <a:pt x="13880" y="14634"/>
                  <a:pt x="13869" y="14634"/>
                </a:cubicBezTo>
                <a:cubicBezTo>
                  <a:pt x="13859" y="14634"/>
                  <a:pt x="13838" y="14656"/>
                  <a:pt x="13826" y="14666"/>
                </a:cubicBezTo>
                <a:cubicBezTo>
                  <a:pt x="13805" y="14677"/>
                  <a:pt x="13773" y="14709"/>
                  <a:pt x="13741" y="14720"/>
                </a:cubicBezTo>
                <a:cubicBezTo>
                  <a:pt x="13698" y="14742"/>
                  <a:pt x="13666" y="14763"/>
                  <a:pt x="13666" y="14763"/>
                </a:cubicBezTo>
                <a:cubicBezTo>
                  <a:pt x="13655" y="14773"/>
                  <a:pt x="13623" y="14795"/>
                  <a:pt x="13590" y="14816"/>
                </a:cubicBezTo>
                <a:cubicBezTo>
                  <a:pt x="13569" y="14827"/>
                  <a:pt x="13526" y="14870"/>
                  <a:pt x="13494" y="14881"/>
                </a:cubicBezTo>
                <a:cubicBezTo>
                  <a:pt x="13451" y="14924"/>
                  <a:pt x="13354" y="14999"/>
                  <a:pt x="13344" y="14999"/>
                </a:cubicBezTo>
                <a:cubicBezTo>
                  <a:pt x="13333" y="14999"/>
                  <a:pt x="13301" y="15021"/>
                  <a:pt x="13258" y="15052"/>
                </a:cubicBezTo>
                <a:cubicBezTo>
                  <a:pt x="13215" y="15085"/>
                  <a:pt x="13151" y="15106"/>
                  <a:pt x="13119" y="15117"/>
                </a:cubicBezTo>
                <a:cubicBezTo>
                  <a:pt x="13087" y="15128"/>
                  <a:pt x="13001" y="15160"/>
                  <a:pt x="12925" y="15202"/>
                </a:cubicBezTo>
                <a:cubicBezTo>
                  <a:pt x="12861" y="15235"/>
                  <a:pt x="12775" y="15278"/>
                  <a:pt x="12744" y="15278"/>
                </a:cubicBezTo>
                <a:cubicBezTo>
                  <a:pt x="12711" y="15288"/>
                  <a:pt x="12658" y="15310"/>
                  <a:pt x="12625" y="15321"/>
                </a:cubicBezTo>
                <a:cubicBezTo>
                  <a:pt x="12602" y="15337"/>
                  <a:pt x="12578" y="15346"/>
                  <a:pt x="12563" y="15346"/>
                </a:cubicBezTo>
                <a:cubicBezTo>
                  <a:pt x="12558" y="15346"/>
                  <a:pt x="12553" y="15345"/>
                  <a:pt x="12550" y="15342"/>
                </a:cubicBezTo>
                <a:cubicBezTo>
                  <a:pt x="12529" y="15342"/>
                  <a:pt x="12508" y="15342"/>
                  <a:pt x="12496" y="15353"/>
                </a:cubicBezTo>
                <a:cubicBezTo>
                  <a:pt x="12475" y="15364"/>
                  <a:pt x="12453" y="15374"/>
                  <a:pt x="12422" y="15374"/>
                </a:cubicBezTo>
                <a:cubicBezTo>
                  <a:pt x="12400" y="15385"/>
                  <a:pt x="12346" y="15407"/>
                  <a:pt x="12293" y="15438"/>
                </a:cubicBezTo>
                <a:cubicBezTo>
                  <a:pt x="12239" y="15474"/>
                  <a:pt x="12193" y="15495"/>
                  <a:pt x="12166" y="15495"/>
                </a:cubicBezTo>
                <a:cubicBezTo>
                  <a:pt x="12161" y="15495"/>
                  <a:pt x="12157" y="15494"/>
                  <a:pt x="12153" y="15493"/>
                </a:cubicBezTo>
                <a:cubicBezTo>
                  <a:pt x="12121" y="15493"/>
                  <a:pt x="12089" y="15503"/>
                  <a:pt x="12024" y="15546"/>
                </a:cubicBezTo>
                <a:cubicBezTo>
                  <a:pt x="11982" y="15567"/>
                  <a:pt x="11928" y="15600"/>
                  <a:pt x="11907" y="15610"/>
                </a:cubicBezTo>
                <a:cubicBezTo>
                  <a:pt x="11896" y="15610"/>
                  <a:pt x="11853" y="15632"/>
                  <a:pt x="11821" y="15653"/>
                </a:cubicBezTo>
                <a:cubicBezTo>
                  <a:pt x="11788" y="15674"/>
                  <a:pt x="11746" y="15696"/>
                  <a:pt x="11735" y="15696"/>
                </a:cubicBezTo>
                <a:cubicBezTo>
                  <a:pt x="11714" y="15696"/>
                  <a:pt x="11692" y="15707"/>
                  <a:pt x="11671" y="15717"/>
                </a:cubicBezTo>
                <a:cubicBezTo>
                  <a:pt x="11663" y="15725"/>
                  <a:pt x="11645" y="15733"/>
                  <a:pt x="11631" y="15733"/>
                </a:cubicBezTo>
                <a:cubicBezTo>
                  <a:pt x="11625" y="15733"/>
                  <a:pt x="11620" y="15731"/>
                  <a:pt x="11617" y="15728"/>
                </a:cubicBezTo>
                <a:cubicBezTo>
                  <a:pt x="11595" y="15728"/>
                  <a:pt x="11574" y="15739"/>
                  <a:pt x="11564" y="15760"/>
                </a:cubicBezTo>
                <a:cubicBezTo>
                  <a:pt x="11542" y="15782"/>
                  <a:pt x="11521" y="15793"/>
                  <a:pt x="11499" y="15793"/>
                </a:cubicBezTo>
                <a:cubicBezTo>
                  <a:pt x="11488" y="15793"/>
                  <a:pt x="11456" y="15803"/>
                  <a:pt x="11445" y="15825"/>
                </a:cubicBezTo>
                <a:cubicBezTo>
                  <a:pt x="11435" y="15836"/>
                  <a:pt x="11392" y="15868"/>
                  <a:pt x="11371" y="15879"/>
                </a:cubicBezTo>
                <a:cubicBezTo>
                  <a:pt x="11338" y="15889"/>
                  <a:pt x="11306" y="15900"/>
                  <a:pt x="11285" y="15922"/>
                </a:cubicBezTo>
                <a:cubicBezTo>
                  <a:pt x="11274" y="15932"/>
                  <a:pt x="11220" y="15953"/>
                  <a:pt x="11166" y="15964"/>
                </a:cubicBezTo>
                <a:cubicBezTo>
                  <a:pt x="11113" y="15975"/>
                  <a:pt x="11049" y="15996"/>
                  <a:pt x="11027" y="16018"/>
                </a:cubicBezTo>
                <a:cubicBezTo>
                  <a:pt x="11008" y="16030"/>
                  <a:pt x="10993" y="16036"/>
                  <a:pt x="10979" y="16036"/>
                </a:cubicBezTo>
                <a:cubicBezTo>
                  <a:pt x="10969" y="16036"/>
                  <a:pt x="10961" y="16033"/>
                  <a:pt x="10952" y="16029"/>
                </a:cubicBezTo>
                <a:cubicBezTo>
                  <a:pt x="10944" y="16021"/>
                  <a:pt x="10936" y="16018"/>
                  <a:pt x="10927" y="16018"/>
                </a:cubicBezTo>
                <a:cubicBezTo>
                  <a:pt x="10910" y="16018"/>
                  <a:pt x="10886" y="16029"/>
                  <a:pt x="10845" y="16050"/>
                </a:cubicBezTo>
                <a:cubicBezTo>
                  <a:pt x="10751" y="16096"/>
                  <a:pt x="10642" y="16127"/>
                  <a:pt x="10594" y="16127"/>
                </a:cubicBezTo>
                <a:cubicBezTo>
                  <a:pt x="10587" y="16127"/>
                  <a:pt x="10581" y="16126"/>
                  <a:pt x="10577" y="16125"/>
                </a:cubicBezTo>
                <a:cubicBezTo>
                  <a:pt x="10570" y="16123"/>
                  <a:pt x="10562" y="16122"/>
                  <a:pt x="10553" y="16122"/>
                </a:cubicBezTo>
                <a:cubicBezTo>
                  <a:pt x="10509" y="16122"/>
                  <a:pt x="10450" y="16143"/>
                  <a:pt x="10405" y="16179"/>
                </a:cubicBezTo>
                <a:cubicBezTo>
                  <a:pt x="10394" y="16189"/>
                  <a:pt x="10341" y="16200"/>
                  <a:pt x="10255" y="16200"/>
                </a:cubicBezTo>
                <a:cubicBezTo>
                  <a:pt x="10191" y="16211"/>
                  <a:pt x="10051" y="16222"/>
                  <a:pt x="9955" y="16243"/>
                </a:cubicBezTo>
                <a:cubicBezTo>
                  <a:pt x="9812" y="16272"/>
                  <a:pt x="9617" y="16291"/>
                  <a:pt x="9496" y="16291"/>
                </a:cubicBezTo>
                <a:cubicBezTo>
                  <a:pt x="9435" y="16291"/>
                  <a:pt x="9393" y="16286"/>
                  <a:pt x="9386" y="16275"/>
                </a:cubicBezTo>
                <a:cubicBezTo>
                  <a:pt x="9375" y="16270"/>
                  <a:pt x="9364" y="16267"/>
                  <a:pt x="9350" y="16267"/>
                </a:cubicBezTo>
                <a:cubicBezTo>
                  <a:pt x="9335" y="16267"/>
                  <a:pt x="9316" y="16270"/>
                  <a:pt x="9290" y="16275"/>
                </a:cubicBezTo>
                <a:cubicBezTo>
                  <a:pt x="9257" y="16286"/>
                  <a:pt x="9236" y="16291"/>
                  <a:pt x="9220" y="16291"/>
                </a:cubicBezTo>
                <a:cubicBezTo>
                  <a:pt x="9204" y="16291"/>
                  <a:pt x="9193" y="16286"/>
                  <a:pt x="9182" y="16275"/>
                </a:cubicBezTo>
                <a:cubicBezTo>
                  <a:pt x="9177" y="16270"/>
                  <a:pt x="9166" y="16267"/>
                  <a:pt x="9150" y="16267"/>
                </a:cubicBezTo>
                <a:cubicBezTo>
                  <a:pt x="9134" y="16267"/>
                  <a:pt x="9112" y="16270"/>
                  <a:pt x="9085" y="16275"/>
                </a:cubicBezTo>
                <a:cubicBezTo>
                  <a:pt x="9048" y="16286"/>
                  <a:pt x="9021" y="16291"/>
                  <a:pt x="8994" y="16291"/>
                </a:cubicBezTo>
                <a:cubicBezTo>
                  <a:pt x="8968" y="16291"/>
                  <a:pt x="8941" y="16286"/>
                  <a:pt x="8904" y="16275"/>
                </a:cubicBezTo>
                <a:cubicBezTo>
                  <a:pt x="8861" y="16254"/>
                  <a:pt x="8732" y="16243"/>
                  <a:pt x="8625" y="16232"/>
                </a:cubicBezTo>
                <a:cubicBezTo>
                  <a:pt x="8517" y="16222"/>
                  <a:pt x="8410" y="16200"/>
                  <a:pt x="8389" y="16200"/>
                </a:cubicBezTo>
                <a:cubicBezTo>
                  <a:pt x="8378" y="16189"/>
                  <a:pt x="8324" y="16189"/>
                  <a:pt x="8281" y="16189"/>
                </a:cubicBezTo>
                <a:cubicBezTo>
                  <a:pt x="8251" y="16197"/>
                  <a:pt x="8226" y="16205"/>
                  <a:pt x="8210" y="16205"/>
                </a:cubicBezTo>
                <a:cubicBezTo>
                  <a:pt x="8203" y="16205"/>
                  <a:pt x="8199" y="16203"/>
                  <a:pt x="8196" y="16200"/>
                </a:cubicBezTo>
                <a:cubicBezTo>
                  <a:pt x="8189" y="16187"/>
                  <a:pt x="8057" y="16178"/>
                  <a:pt x="7944" y="16178"/>
                </a:cubicBezTo>
                <a:cubicBezTo>
                  <a:pt x="7875" y="16178"/>
                  <a:pt x="7812" y="16181"/>
                  <a:pt x="7788" y="16189"/>
                </a:cubicBezTo>
                <a:cubicBezTo>
                  <a:pt x="7761" y="16195"/>
                  <a:pt x="7740" y="16198"/>
                  <a:pt x="7723" y="16198"/>
                </a:cubicBezTo>
                <a:cubicBezTo>
                  <a:pt x="7707" y="16198"/>
                  <a:pt x="7697" y="16195"/>
                  <a:pt x="7691" y="16189"/>
                </a:cubicBezTo>
                <a:cubicBezTo>
                  <a:pt x="7676" y="16182"/>
                  <a:pt x="7597" y="16174"/>
                  <a:pt x="7491" y="16174"/>
                </a:cubicBezTo>
                <a:cubicBezTo>
                  <a:pt x="7447" y="16174"/>
                  <a:pt x="7398" y="16176"/>
                  <a:pt x="7348" y="16179"/>
                </a:cubicBezTo>
                <a:cubicBezTo>
                  <a:pt x="7069" y="16179"/>
                  <a:pt x="7026" y="16179"/>
                  <a:pt x="7016" y="16146"/>
                </a:cubicBezTo>
                <a:cubicBezTo>
                  <a:pt x="6994" y="16136"/>
                  <a:pt x="6962" y="16125"/>
                  <a:pt x="6866" y="16125"/>
                </a:cubicBezTo>
                <a:cubicBezTo>
                  <a:pt x="6672" y="16125"/>
                  <a:pt x="6501" y="16103"/>
                  <a:pt x="6415" y="16061"/>
                </a:cubicBezTo>
                <a:cubicBezTo>
                  <a:pt x="6372" y="16050"/>
                  <a:pt x="6308" y="16029"/>
                  <a:pt x="6265" y="16029"/>
                </a:cubicBezTo>
                <a:cubicBezTo>
                  <a:pt x="6189" y="16018"/>
                  <a:pt x="6007" y="15932"/>
                  <a:pt x="5943" y="15879"/>
                </a:cubicBezTo>
                <a:cubicBezTo>
                  <a:pt x="5922" y="15857"/>
                  <a:pt x="5868" y="15825"/>
                  <a:pt x="5814" y="15814"/>
                </a:cubicBezTo>
                <a:cubicBezTo>
                  <a:pt x="5771" y="15793"/>
                  <a:pt x="5707" y="15760"/>
                  <a:pt x="5674" y="15739"/>
                </a:cubicBezTo>
                <a:cubicBezTo>
                  <a:pt x="5643" y="15717"/>
                  <a:pt x="5600" y="15696"/>
                  <a:pt x="5567" y="15674"/>
                </a:cubicBezTo>
                <a:cubicBezTo>
                  <a:pt x="5546" y="15664"/>
                  <a:pt x="5481" y="15610"/>
                  <a:pt x="5417" y="15557"/>
                </a:cubicBezTo>
                <a:cubicBezTo>
                  <a:pt x="5331" y="15481"/>
                  <a:pt x="5288" y="15450"/>
                  <a:pt x="5235" y="15450"/>
                </a:cubicBezTo>
                <a:cubicBezTo>
                  <a:pt x="5203" y="15438"/>
                  <a:pt x="5171" y="15428"/>
                  <a:pt x="5160" y="15407"/>
                </a:cubicBezTo>
                <a:cubicBezTo>
                  <a:pt x="5160" y="15396"/>
                  <a:pt x="5095" y="15364"/>
                  <a:pt x="5031" y="15331"/>
                </a:cubicBezTo>
                <a:cubicBezTo>
                  <a:pt x="4945" y="15288"/>
                  <a:pt x="4913" y="15267"/>
                  <a:pt x="4913" y="15245"/>
                </a:cubicBezTo>
                <a:cubicBezTo>
                  <a:pt x="4913" y="15202"/>
                  <a:pt x="4892" y="15192"/>
                  <a:pt x="4785" y="15149"/>
                </a:cubicBezTo>
                <a:cubicBezTo>
                  <a:pt x="4731" y="15128"/>
                  <a:pt x="4677" y="15085"/>
                  <a:pt x="4656" y="15063"/>
                </a:cubicBezTo>
                <a:cubicBezTo>
                  <a:pt x="4634" y="15042"/>
                  <a:pt x="4559" y="14999"/>
                  <a:pt x="4473" y="14956"/>
                </a:cubicBezTo>
                <a:cubicBezTo>
                  <a:pt x="4377" y="14902"/>
                  <a:pt x="4291" y="14849"/>
                  <a:pt x="4248" y="14806"/>
                </a:cubicBezTo>
                <a:cubicBezTo>
                  <a:pt x="4216" y="14773"/>
                  <a:pt x="4163" y="14731"/>
                  <a:pt x="4130" y="14731"/>
                </a:cubicBezTo>
                <a:cubicBezTo>
                  <a:pt x="4108" y="14720"/>
                  <a:pt x="4055" y="14688"/>
                  <a:pt x="4012" y="14645"/>
                </a:cubicBezTo>
                <a:cubicBezTo>
                  <a:pt x="3927" y="14580"/>
                  <a:pt x="3862" y="14537"/>
                  <a:pt x="3798" y="14516"/>
                </a:cubicBezTo>
                <a:cubicBezTo>
                  <a:pt x="3787" y="14516"/>
                  <a:pt x="3776" y="14506"/>
                  <a:pt x="3776" y="14495"/>
                </a:cubicBezTo>
                <a:cubicBezTo>
                  <a:pt x="3776" y="14441"/>
                  <a:pt x="3401" y="14087"/>
                  <a:pt x="3347" y="14087"/>
                </a:cubicBezTo>
                <a:cubicBezTo>
                  <a:pt x="3336" y="14087"/>
                  <a:pt x="3336" y="14077"/>
                  <a:pt x="3336" y="14055"/>
                </a:cubicBezTo>
                <a:cubicBezTo>
                  <a:pt x="3336" y="14023"/>
                  <a:pt x="3240" y="13926"/>
                  <a:pt x="3207" y="13926"/>
                </a:cubicBezTo>
                <a:cubicBezTo>
                  <a:pt x="3197" y="13926"/>
                  <a:pt x="3176" y="13905"/>
                  <a:pt x="3165" y="13884"/>
                </a:cubicBezTo>
                <a:cubicBezTo>
                  <a:pt x="3145" y="13844"/>
                  <a:pt x="3078" y="13775"/>
                  <a:pt x="3069" y="13775"/>
                </a:cubicBezTo>
                <a:cubicBezTo>
                  <a:pt x="3069" y="13775"/>
                  <a:pt x="3068" y="13776"/>
                  <a:pt x="3068" y="13776"/>
                </a:cubicBezTo>
                <a:cubicBezTo>
                  <a:pt x="3067" y="13779"/>
                  <a:pt x="3065" y="13780"/>
                  <a:pt x="3062" y="13780"/>
                </a:cubicBezTo>
                <a:cubicBezTo>
                  <a:pt x="3043" y="13780"/>
                  <a:pt x="2992" y="13717"/>
                  <a:pt x="2907" y="13605"/>
                </a:cubicBezTo>
                <a:cubicBezTo>
                  <a:pt x="2843" y="13519"/>
                  <a:pt x="2778" y="13433"/>
                  <a:pt x="2757" y="13422"/>
                </a:cubicBezTo>
                <a:cubicBezTo>
                  <a:pt x="2704" y="13390"/>
                  <a:pt x="2575" y="13207"/>
                  <a:pt x="2564" y="13143"/>
                </a:cubicBezTo>
                <a:cubicBezTo>
                  <a:pt x="2554" y="13122"/>
                  <a:pt x="2532" y="13090"/>
                  <a:pt x="2511" y="13068"/>
                </a:cubicBezTo>
                <a:cubicBezTo>
                  <a:pt x="2478" y="13025"/>
                  <a:pt x="2318" y="12778"/>
                  <a:pt x="2285" y="12714"/>
                </a:cubicBezTo>
                <a:cubicBezTo>
                  <a:pt x="2275" y="12693"/>
                  <a:pt x="2253" y="12671"/>
                  <a:pt x="2242" y="12671"/>
                </a:cubicBezTo>
                <a:cubicBezTo>
                  <a:pt x="2221" y="12671"/>
                  <a:pt x="2189" y="12628"/>
                  <a:pt x="2167" y="12575"/>
                </a:cubicBezTo>
                <a:cubicBezTo>
                  <a:pt x="2135" y="12511"/>
                  <a:pt x="2103" y="12457"/>
                  <a:pt x="2082" y="12446"/>
                </a:cubicBezTo>
                <a:cubicBezTo>
                  <a:pt x="2070" y="12435"/>
                  <a:pt x="2049" y="12403"/>
                  <a:pt x="2039" y="12371"/>
                </a:cubicBezTo>
                <a:cubicBezTo>
                  <a:pt x="2039" y="12349"/>
                  <a:pt x="2006" y="12285"/>
                  <a:pt x="1974" y="12242"/>
                </a:cubicBezTo>
                <a:cubicBezTo>
                  <a:pt x="1942" y="12199"/>
                  <a:pt x="1920" y="12156"/>
                  <a:pt x="1920" y="12146"/>
                </a:cubicBezTo>
                <a:cubicBezTo>
                  <a:pt x="1920" y="12103"/>
                  <a:pt x="1792" y="11727"/>
                  <a:pt x="1760" y="11674"/>
                </a:cubicBezTo>
                <a:cubicBezTo>
                  <a:pt x="1738" y="11641"/>
                  <a:pt x="1727" y="11598"/>
                  <a:pt x="1727" y="11567"/>
                </a:cubicBezTo>
                <a:cubicBezTo>
                  <a:pt x="1727" y="11502"/>
                  <a:pt x="1641" y="11255"/>
                  <a:pt x="1599" y="11191"/>
                </a:cubicBezTo>
                <a:cubicBezTo>
                  <a:pt x="1567" y="11159"/>
                  <a:pt x="1556" y="11116"/>
                  <a:pt x="1556" y="11062"/>
                </a:cubicBezTo>
                <a:cubicBezTo>
                  <a:pt x="1556" y="11019"/>
                  <a:pt x="1545" y="10966"/>
                  <a:pt x="1534" y="10945"/>
                </a:cubicBezTo>
                <a:cubicBezTo>
                  <a:pt x="1524" y="10912"/>
                  <a:pt x="1502" y="10859"/>
                  <a:pt x="1502" y="10816"/>
                </a:cubicBezTo>
                <a:cubicBezTo>
                  <a:pt x="1502" y="10773"/>
                  <a:pt x="1491" y="10730"/>
                  <a:pt x="1481" y="10709"/>
                </a:cubicBezTo>
                <a:cubicBezTo>
                  <a:pt x="1460" y="10697"/>
                  <a:pt x="1448" y="10676"/>
                  <a:pt x="1448" y="10666"/>
                </a:cubicBezTo>
                <a:cubicBezTo>
                  <a:pt x="1448" y="10655"/>
                  <a:pt x="1427" y="10590"/>
                  <a:pt x="1405" y="10526"/>
                </a:cubicBezTo>
                <a:cubicBezTo>
                  <a:pt x="1374" y="10461"/>
                  <a:pt x="1352" y="10376"/>
                  <a:pt x="1352" y="10344"/>
                </a:cubicBezTo>
                <a:cubicBezTo>
                  <a:pt x="1352" y="10301"/>
                  <a:pt x="1352" y="10204"/>
                  <a:pt x="1341" y="10129"/>
                </a:cubicBezTo>
                <a:cubicBezTo>
                  <a:pt x="1298" y="9775"/>
                  <a:pt x="1266" y="9174"/>
                  <a:pt x="1298" y="9100"/>
                </a:cubicBezTo>
                <a:cubicBezTo>
                  <a:pt x="1309" y="9078"/>
                  <a:pt x="1298" y="9014"/>
                  <a:pt x="1288" y="8949"/>
                </a:cubicBezTo>
                <a:cubicBezTo>
                  <a:pt x="1277" y="8874"/>
                  <a:pt x="1277" y="8767"/>
                  <a:pt x="1288" y="8692"/>
                </a:cubicBezTo>
                <a:cubicBezTo>
                  <a:pt x="1288" y="8617"/>
                  <a:pt x="1298" y="8478"/>
                  <a:pt x="1298" y="8381"/>
                </a:cubicBezTo>
                <a:cubicBezTo>
                  <a:pt x="1298" y="8284"/>
                  <a:pt x="1298" y="8199"/>
                  <a:pt x="1309" y="8199"/>
                </a:cubicBezTo>
                <a:cubicBezTo>
                  <a:pt x="1320" y="8199"/>
                  <a:pt x="1320" y="8145"/>
                  <a:pt x="1320" y="8080"/>
                </a:cubicBezTo>
                <a:cubicBezTo>
                  <a:pt x="1309" y="7994"/>
                  <a:pt x="1309" y="7930"/>
                  <a:pt x="1331" y="7855"/>
                </a:cubicBezTo>
                <a:cubicBezTo>
                  <a:pt x="1352" y="7780"/>
                  <a:pt x="1352" y="7758"/>
                  <a:pt x="1341" y="7737"/>
                </a:cubicBezTo>
                <a:cubicBezTo>
                  <a:pt x="1309" y="7705"/>
                  <a:pt x="1309" y="7405"/>
                  <a:pt x="1341" y="7372"/>
                </a:cubicBezTo>
                <a:cubicBezTo>
                  <a:pt x="1363" y="7351"/>
                  <a:pt x="1374" y="7298"/>
                  <a:pt x="1374" y="7201"/>
                </a:cubicBezTo>
                <a:cubicBezTo>
                  <a:pt x="1384" y="7008"/>
                  <a:pt x="1427" y="6729"/>
                  <a:pt x="1460" y="6664"/>
                </a:cubicBezTo>
                <a:cubicBezTo>
                  <a:pt x="1481" y="6633"/>
                  <a:pt x="1491" y="6579"/>
                  <a:pt x="1491" y="6482"/>
                </a:cubicBezTo>
                <a:cubicBezTo>
                  <a:pt x="1491" y="6364"/>
                  <a:pt x="1491" y="6354"/>
                  <a:pt x="1534" y="6289"/>
                </a:cubicBezTo>
                <a:cubicBezTo>
                  <a:pt x="1577" y="6235"/>
                  <a:pt x="1577" y="6214"/>
                  <a:pt x="1577" y="6161"/>
                </a:cubicBezTo>
                <a:cubicBezTo>
                  <a:pt x="1567" y="6118"/>
                  <a:pt x="1567" y="6096"/>
                  <a:pt x="1588" y="6096"/>
                </a:cubicBezTo>
                <a:cubicBezTo>
                  <a:pt x="1599" y="6085"/>
                  <a:pt x="1620" y="6064"/>
                  <a:pt x="1620" y="6032"/>
                </a:cubicBezTo>
                <a:cubicBezTo>
                  <a:pt x="1631" y="5999"/>
                  <a:pt x="1663" y="5925"/>
                  <a:pt x="1706" y="5860"/>
                </a:cubicBezTo>
                <a:cubicBezTo>
                  <a:pt x="1738" y="5796"/>
                  <a:pt x="1770" y="5720"/>
                  <a:pt x="1770" y="5699"/>
                </a:cubicBezTo>
                <a:cubicBezTo>
                  <a:pt x="1770" y="5678"/>
                  <a:pt x="1803" y="5613"/>
                  <a:pt x="1834" y="5560"/>
                </a:cubicBezTo>
                <a:cubicBezTo>
                  <a:pt x="1867" y="5506"/>
                  <a:pt x="1889" y="5442"/>
                  <a:pt x="1889" y="5431"/>
                </a:cubicBezTo>
                <a:cubicBezTo>
                  <a:pt x="1877" y="5410"/>
                  <a:pt x="1889" y="5388"/>
                  <a:pt x="1899" y="5377"/>
                </a:cubicBezTo>
                <a:cubicBezTo>
                  <a:pt x="1910" y="5367"/>
                  <a:pt x="1931" y="5313"/>
                  <a:pt x="1942" y="5238"/>
                </a:cubicBezTo>
                <a:cubicBezTo>
                  <a:pt x="1953" y="5174"/>
                  <a:pt x="1985" y="5077"/>
                  <a:pt x="2017" y="5024"/>
                </a:cubicBezTo>
                <a:cubicBezTo>
                  <a:pt x="2049" y="4970"/>
                  <a:pt x="2070" y="4905"/>
                  <a:pt x="2070" y="4895"/>
                </a:cubicBezTo>
                <a:cubicBezTo>
                  <a:pt x="2070" y="4874"/>
                  <a:pt x="2092" y="4831"/>
                  <a:pt x="2113" y="4798"/>
                </a:cubicBezTo>
                <a:cubicBezTo>
                  <a:pt x="2135" y="4755"/>
                  <a:pt x="2146" y="4712"/>
                  <a:pt x="2146" y="4691"/>
                </a:cubicBezTo>
                <a:cubicBezTo>
                  <a:pt x="2135" y="4669"/>
                  <a:pt x="2167" y="4583"/>
                  <a:pt x="2242" y="4455"/>
                </a:cubicBezTo>
                <a:cubicBezTo>
                  <a:pt x="2382" y="4176"/>
                  <a:pt x="2414" y="4133"/>
                  <a:pt x="2414" y="4112"/>
                </a:cubicBezTo>
                <a:cubicBezTo>
                  <a:pt x="2414" y="4101"/>
                  <a:pt x="2446" y="4069"/>
                  <a:pt x="2478" y="4037"/>
                </a:cubicBezTo>
                <a:cubicBezTo>
                  <a:pt x="2521" y="4004"/>
                  <a:pt x="2585" y="3930"/>
                  <a:pt x="2628" y="3865"/>
                </a:cubicBezTo>
                <a:cubicBezTo>
                  <a:pt x="2671" y="3801"/>
                  <a:pt x="2714" y="3747"/>
                  <a:pt x="2735" y="3737"/>
                </a:cubicBezTo>
                <a:cubicBezTo>
                  <a:pt x="2757" y="3725"/>
                  <a:pt x="2800" y="3704"/>
                  <a:pt x="2832" y="3672"/>
                </a:cubicBezTo>
                <a:cubicBezTo>
                  <a:pt x="2864" y="3651"/>
                  <a:pt x="2940" y="3608"/>
                  <a:pt x="3004" y="3586"/>
                </a:cubicBezTo>
                <a:cubicBezTo>
                  <a:pt x="3068" y="3554"/>
                  <a:pt x="3133" y="3522"/>
                  <a:pt x="3154" y="3501"/>
                </a:cubicBezTo>
                <a:cubicBezTo>
                  <a:pt x="3165" y="3489"/>
                  <a:pt x="3207" y="3468"/>
                  <a:pt x="3229" y="3458"/>
                </a:cubicBezTo>
                <a:cubicBezTo>
                  <a:pt x="3262" y="3446"/>
                  <a:pt x="3336" y="3404"/>
                  <a:pt x="3401" y="3361"/>
                </a:cubicBezTo>
                <a:cubicBezTo>
                  <a:pt x="3497" y="3286"/>
                  <a:pt x="3529" y="3275"/>
                  <a:pt x="3626" y="3265"/>
                </a:cubicBezTo>
                <a:cubicBezTo>
                  <a:pt x="3679" y="3265"/>
                  <a:pt x="3744" y="3253"/>
                  <a:pt x="3755" y="3243"/>
                </a:cubicBezTo>
                <a:cubicBezTo>
                  <a:pt x="3755" y="3222"/>
                  <a:pt x="3808" y="3211"/>
                  <a:pt x="3851" y="3211"/>
                </a:cubicBezTo>
                <a:cubicBezTo>
                  <a:pt x="3915" y="3200"/>
                  <a:pt x="3980" y="3179"/>
                  <a:pt x="4055" y="3146"/>
                </a:cubicBezTo>
                <a:cubicBezTo>
                  <a:pt x="4117" y="3111"/>
                  <a:pt x="4171" y="3090"/>
                  <a:pt x="4195" y="3090"/>
                </a:cubicBezTo>
                <a:cubicBezTo>
                  <a:pt x="4200" y="3090"/>
                  <a:pt x="4203" y="3091"/>
                  <a:pt x="4205" y="3093"/>
                </a:cubicBezTo>
                <a:cubicBezTo>
                  <a:pt x="4208" y="3094"/>
                  <a:pt x="4211" y="3094"/>
                  <a:pt x="4214" y="3094"/>
                </a:cubicBezTo>
                <a:cubicBezTo>
                  <a:pt x="4257" y="3094"/>
                  <a:pt x="4383" y="3034"/>
                  <a:pt x="4463" y="2975"/>
                </a:cubicBezTo>
                <a:cubicBezTo>
                  <a:pt x="4506" y="2932"/>
                  <a:pt x="4538" y="2921"/>
                  <a:pt x="4592" y="2921"/>
                </a:cubicBezTo>
                <a:cubicBezTo>
                  <a:pt x="4634" y="2921"/>
                  <a:pt x="4666" y="2910"/>
                  <a:pt x="4720" y="2878"/>
                </a:cubicBezTo>
                <a:cubicBezTo>
                  <a:pt x="4752" y="2857"/>
                  <a:pt x="4828" y="2814"/>
                  <a:pt x="4870" y="2793"/>
                </a:cubicBezTo>
                <a:cubicBezTo>
                  <a:pt x="4913" y="2771"/>
                  <a:pt x="4967" y="2750"/>
                  <a:pt x="4988" y="2728"/>
                </a:cubicBezTo>
                <a:cubicBezTo>
                  <a:pt x="5021" y="2707"/>
                  <a:pt x="5042" y="2696"/>
                  <a:pt x="5064" y="2696"/>
                </a:cubicBezTo>
                <a:cubicBezTo>
                  <a:pt x="5065" y="2697"/>
                  <a:pt x="5068" y="2697"/>
                  <a:pt x="5072" y="2697"/>
                </a:cubicBezTo>
                <a:cubicBezTo>
                  <a:pt x="5106" y="2697"/>
                  <a:pt x="5206" y="2650"/>
                  <a:pt x="5235" y="2621"/>
                </a:cubicBezTo>
                <a:cubicBezTo>
                  <a:pt x="5267" y="2588"/>
                  <a:pt x="5428" y="2535"/>
                  <a:pt x="5546" y="2524"/>
                </a:cubicBezTo>
                <a:cubicBezTo>
                  <a:pt x="5610" y="2514"/>
                  <a:pt x="5664" y="2503"/>
                  <a:pt x="5686" y="2481"/>
                </a:cubicBezTo>
                <a:cubicBezTo>
                  <a:pt x="5712" y="2454"/>
                  <a:pt x="5914" y="2412"/>
                  <a:pt x="6035" y="2412"/>
                </a:cubicBezTo>
                <a:cubicBezTo>
                  <a:pt x="6058" y="2412"/>
                  <a:pt x="6078" y="2413"/>
                  <a:pt x="6093" y="2417"/>
                </a:cubicBezTo>
                <a:cubicBezTo>
                  <a:pt x="6158" y="2417"/>
                  <a:pt x="6179" y="2417"/>
                  <a:pt x="6201" y="2395"/>
                </a:cubicBezTo>
                <a:cubicBezTo>
                  <a:pt x="6216" y="2380"/>
                  <a:pt x="6232" y="2370"/>
                  <a:pt x="6273" y="2370"/>
                </a:cubicBezTo>
                <a:cubicBezTo>
                  <a:pt x="6288" y="2370"/>
                  <a:pt x="6306" y="2371"/>
                  <a:pt x="6329" y="2374"/>
                </a:cubicBezTo>
                <a:cubicBezTo>
                  <a:pt x="6365" y="2379"/>
                  <a:pt x="6392" y="2381"/>
                  <a:pt x="6412" y="2381"/>
                </a:cubicBezTo>
                <a:cubicBezTo>
                  <a:pt x="6440" y="2381"/>
                  <a:pt x="6456" y="2376"/>
                  <a:pt x="6468" y="2364"/>
                </a:cubicBezTo>
                <a:cubicBezTo>
                  <a:pt x="6481" y="2351"/>
                  <a:pt x="6494" y="2346"/>
                  <a:pt x="6524" y="2346"/>
                </a:cubicBezTo>
                <a:cubicBezTo>
                  <a:pt x="6545" y="2346"/>
                  <a:pt x="6575" y="2348"/>
                  <a:pt x="6618" y="2352"/>
                </a:cubicBezTo>
                <a:cubicBezTo>
                  <a:pt x="6691" y="2363"/>
                  <a:pt x="6760" y="2368"/>
                  <a:pt x="6825" y="2368"/>
                </a:cubicBezTo>
                <a:cubicBezTo>
                  <a:pt x="6960" y="2368"/>
                  <a:pt x="7072" y="2346"/>
                  <a:pt x="7144" y="2310"/>
                </a:cubicBezTo>
                <a:cubicBezTo>
                  <a:pt x="7158" y="2301"/>
                  <a:pt x="7167" y="2297"/>
                  <a:pt x="7175" y="2297"/>
                </a:cubicBezTo>
                <a:cubicBezTo>
                  <a:pt x="7185" y="2297"/>
                  <a:pt x="7192" y="2304"/>
                  <a:pt x="7198" y="2310"/>
                </a:cubicBezTo>
                <a:cubicBezTo>
                  <a:pt x="7203" y="2326"/>
                  <a:pt x="7209" y="2334"/>
                  <a:pt x="7223" y="2334"/>
                </a:cubicBezTo>
                <a:cubicBezTo>
                  <a:pt x="7238" y="2334"/>
                  <a:pt x="7262" y="2326"/>
                  <a:pt x="7305" y="2310"/>
                </a:cubicBezTo>
                <a:cubicBezTo>
                  <a:pt x="7369" y="2299"/>
                  <a:pt x="7476" y="2278"/>
                  <a:pt x="7584" y="2278"/>
                </a:cubicBezTo>
                <a:cubicBezTo>
                  <a:pt x="7691" y="2278"/>
                  <a:pt x="7841" y="2267"/>
                  <a:pt x="7917" y="2256"/>
                </a:cubicBezTo>
                <a:cubicBezTo>
                  <a:pt x="7974" y="2256"/>
                  <a:pt x="8064" y="2251"/>
                  <a:pt x="8153" y="2251"/>
                </a:cubicBezTo>
                <a:cubicBezTo>
                  <a:pt x="8198" y="2251"/>
                  <a:pt x="8242" y="2253"/>
                  <a:pt x="8281" y="2256"/>
                </a:cubicBezTo>
                <a:cubicBezTo>
                  <a:pt x="8420" y="2256"/>
                  <a:pt x="8506" y="2245"/>
                  <a:pt x="8539" y="2235"/>
                </a:cubicBezTo>
                <a:cubicBezTo>
                  <a:pt x="8552" y="2230"/>
                  <a:pt x="8562" y="2227"/>
                  <a:pt x="8570" y="2227"/>
                </a:cubicBezTo>
                <a:cubicBezTo>
                  <a:pt x="8582" y="2227"/>
                  <a:pt x="8591" y="2233"/>
                  <a:pt x="8603" y="2245"/>
                </a:cubicBezTo>
                <a:cubicBezTo>
                  <a:pt x="8608" y="2260"/>
                  <a:pt x="8622" y="2268"/>
                  <a:pt x="8655" y="2268"/>
                </a:cubicBezTo>
                <a:cubicBezTo>
                  <a:pt x="8692" y="2268"/>
                  <a:pt x="8752" y="2258"/>
                  <a:pt x="8849" y="2235"/>
                </a:cubicBezTo>
                <a:cubicBezTo>
                  <a:pt x="8892" y="2235"/>
                  <a:pt x="9011" y="2224"/>
                  <a:pt x="9118" y="2213"/>
                </a:cubicBezTo>
                <a:cubicBezTo>
                  <a:pt x="9386" y="2202"/>
                  <a:pt x="9418" y="2192"/>
                  <a:pt x="9504" y="2181"/>
                </a:cubicBezTo>
                <a:cubicBezTo>
                  <a:pt x="9531" y="2176"/>
                  <a:pt x="9552" y="2173"/>
                  <a:pt x="9572" y="2173"/>
                </a:cubicBezTo>
                <a:cubicBezTo>
                  <a:pt x="9593" y="2173"/>
                  <a:pt x="9611" y="2176"/>
                  <a:pt x="9633" y="2181"/>
                </a:cubicBezTo>
                <a:cubicBezTo>
                  <a:pt x="9655" y="2185"/>
                  <a:pt x="9674" y="2188"/>
                  <a:pt x="9694" y="2188"/>
                </a:cubicBezTo>
                <a:cubicBezTo>
                  <a:pt x="9723" y="2188"/>
                  <a:pt x="9755" y="2183"/>
                  <a:pt x="9805" y="2171"/>
                </a:cubicBezTo>
                <a:cubicBezTo>
                  <a:pt x="9858" y="2159"/>
                  <a:pt x="10072" y="2149"/>
                  <a:pt x="10351" y="2149"/>
                </a:cubicBezTo>
                <a:cubicBezTo>
                  <a:pt x="10598" y="2149"/>
                  <a:pt x="10802" y="2138"/>
                  <a:pt x="10823" y="2138"/>
                </a:cubicBezTo>
                <a:cubicBezTo>
                  <a:pt x="10887" y="2138"/>
                  <a:pt x="11102" y="2171"/>
                  <a:pt x="11123" y="2181"/>
                </a:cubicBezTo>
                <a:cubicBezTo>
                  <a:pt x="11135" y="2192"/>
                  <a:pt x="11199" y="2192"/>
                  <a:pt x="11263" y="2192"/>
                </a:cubicBezTo>
                <a:cubicBezTo>
                  <a:pt x="11359" y="2192"/>
                  <a:pt x="11392" y="2202"/>
                  <a:pt x="11402" y="2213"/>
                </a:cubicBezTo>
                <a:cubicBezTo>
                  <a:pt x="11402" y="2224"/>
                  <a:pt x="11435" y="2245"/>
                  <a:pt x="11456" y="2245"/>
                </a:cubicBezTo>
                <a:cubicBezTo>
                  <a:pt x="11521" y="2267"/>
                  <a:pt x="11831" y="2417"/>
                  <a:pt x="11928" y="2481"/>
                </a:cubicBezTo>
                <a:cubicBezTo>
                  <a:pt x="12057" y="2578"/>
                  <a:pt x="12121" y="2621"/>
                  <a:pt x="12143" y="2653"/>
                </a:cubicBezTo>
                <a:cubicBezTo>
                  <a:pt x="12164" y="2674"/>
                  <a:pt x="12196" y="2707"/>
                  <a:pt x="12218" y="2717"/>
                </a:cubicBezTo>
                <a:cubicBezTo>
                  <a:pt x="12229" y="2739"/>
                  <a:pt x="12250" y="2771"/>
                  <a:pt x="12250" y="2771"/>
                </a:cubicBezTo>
                <a:cubicBezTo>
                  <a:pt x="12250" y="2781"/>
                  <a:pt x="12282" y="2824"/>
                  <a:pt x="12325" y="2857"/>
                </a:cubicBezTo>
                <a:cubicBezTo>
                  <a:pt x="12379" y="2900"/>
                  <a:pt x="12443" y="2986"/>
                  <a:pt x="12496" y="3072"/>
                </a:cubicBezTo>
                <a:cubicBezTo>
                  <a:pt x="12539" y="3157"/>
                  <a:pt x="12593" y="3222"/>
                  <a:pt x="12604" y="3222"/>
                </a:cubicBezTo>
                <a:cubicBezTo>
                  <a:pt x="12625" y="3232"/>
                  <a:pt x="12636" y="3243"/>
                  <a:pt x="12636" y="3253"/>
                </a:cubicBezTo>
                <a:cubicBezTo>
                  <a:pt x="12636" y="3275"/>
                  <a:pt x="12668" y="3318"/>
                  <a:pt x="12711" y="3350"/>
                </a:cubicBezTo>
                <a:cubicBezTo>
                  <a:pt x="12744" y="3393"/>
                  <a:pt x="12797" y="3446"/>
                  <a:pt x="12818" y="3489"/>
                </a:cubicBezTo>
                <a:cubicBezTo>
                  <a:pt x="12840" y="3522"/>
                  <a:pt x="12872" y="3554"/>
                  <a:pt x="12894" y="3554"/>
                </a:cubicBezTo>
                <a:cubicBezTo>
                  <a:pt x="12904" y="3554"/>
                  <a:pt x="12990" y="3618"/>
                  <a:pt x="13065" y="3704"/>
                </a:cubicBezTo>
                <a:cubicBezTo>
                  <a:pt x="13151" y="3790"/>
                  <a:pt x="13258" y="3887"/>
                  <a:pt x="13301" y="3918"/>
                </a:cubicBezTo>
                <a:cubicBezTo>
                  <a:pt x="13344" y="3951"/>
                  <a:pt x="13397" y="4004"/>
                  <a:pt x="13409" y="4026"/>
                </a:cubicBezTo>
                <a:cubicBezTo>
                  <a:pt x="13430" y="4058"/>
                  <a:pt x="13483" y="4123"/>
                  <a:pt x="13548" y="4187"/>
                </a:cubicBezTo>
                <a:cubicBezTo>
                  <a:pt x="13612" y="4240"/>
                  <a:pt x="13666" y="4294"/>
                  <a:pt x="13666" y="4305"/>
                </a:cubicBezTo>
                <a:cubicBezTo>
                  <a:pt x="13666" y="4316"/>
                  <a:pt x="13698" y="4359"/>
                  <a:pt x="13752" y="4412"/>
                </a:cubicBezTo>
                <a:cubicBezTo>
                  <a:pt x="13805" y="4466"/>
                  <a:pt x="13838" y="4498"/>
                  <a:pt x="13838" y="4530"/>
                </a:cubicBezTo>
                <a:cubicBezTo>
                  <a:pt x="13838" y="4552"/>
                  <a:pt x="13859" y="4595"/>
                  <a:pt x="13891" y="4616"/>
                </a:cubicBezTo>
                <a:cubicBezTo>
                  <a:pt x="13912" y="4648"/>
                  <a:pt x="13934" y="4680"/>
                  <a:pt x="13934" y="4691"/>
                </a:cubicBezTo>
                <a:cubicBezTo>
                  <a:pt x="13934" y="4702"/>
                  <a:pt x="13955" y="4734"/>
                  <a:pt x="13988" y="4766"/>
                </a:cubicBezTo>
                <a:cubicBezTo>
                  <a:pt x="14009" y="4798"/>
                  <a:pt x="14031" y="4831"/>
                  <a:pt x="14031" y="4841"/>
                </a:cubicBezTo>
                <a:cubicBezTo>
                  <a:pt x="14031" y="4852"/>
                  <a:pt x="14052" y="4884"/>
                  <a:pt x="14084" y="4927"/>
                </a:cubicBezTo>
                <a:cubicBezTo>
                  <a:pt x="14105" y="4959"/>
                  <a:pt x="14138" y="5024"/>
                  <a:pt x="14148" y="5067"/>
                </a:cubicBezTo>
                <a:cubicBezTo>
                  <a:pt x="14202" y="5195"/>
                  <a:pt x="14267" y="5345"/>
                  <a:pt x="14298" y="5388"/>
                </a:cubicBezTo>
                <a:cubicBezTo>
                  <a:pt x="14310" y="5410"/>
                  <a:pt x="14331" y="5453"/>
                  <a:pt x="14331" y="5463"/>
                </a:cubicBezTo>
                <a:cubicBezTo>
                  <a:pt x="14331" y="5484"/>
                  <a:pt x="14352" y="5570"/>
                  <a:pt x="14384" y="5656"/>
                </a:cubicBezTo>
                <a:cubicBezTo>
                  <a:pt x="14438" y="5806"/>
                  <a:pt x="14470" y="5935"/>
                  <a:pt x="14470" y="5989"/>
                </a:cubicBezTo>
                <a:cubicBezTo>
                  <a:pt x="14470" y="5999"/>
                  <a:pt x="14481" y="6032"/>
                  <a:pt x="14503" y="6064"/>
                </a:cubicBezTo>
                <a:cubicBezTo>
                  <a:pt x="14513" y="6085"/>
                  <a:pt x="14524" y="6150"/>
                  <a:pt x="14534" y="6192"/>
                </a:cubicBezTo>
                <a:cubicBezTo>
                  <a:pt x="14546" y="6246"/>
                  <a:pt x="14567" y="6311"/>
                  <a:pt x="14577" y="6332"/>
                </a:cubicBezTo>
                <a:cubicBezTo>
                  <a:pt x="14599" y="6354"/>
                  <a:pt x="14610" y="6418"/>
                  <a:pt x="14620" y="6493"/>
                </a:cubicBezTo>
                <a:cubicBezTo>
                  <a:pt x="14631" y="6557"/>
                  <a:pt x="14642" y="6621"/>
                  <a:pt x="14653" y="6633"/>
                </a:cubicBezTo>
                <a:cubicBezTo>
                  <a:pt x="14685" y="6676"/>
                  <a:pt x="14727" y="6826"/>
                  <a:pt x="14727" y="6890"/>
                </a:cubicBezTo>
                <a:cubicBezTo>
                  <a:pt x="14727" y="6922"/>
                  <a:pt x="14749" y="6986"/>
                  <a:pt x="14760" y="7029"/>
                </a:cubicBezTo>
                <a:cubicBezTo>
                  <a:pt x="14782" y="7115"/>
                  <a:pt x="14835" y="7341"/>
                  <a:pt x="14835" y="7394"/>
                </a:cubicBezTo>
                <a:lnTo>
                  <a:pt x="14835" y="7491"/>
                </a:lnTo>
                <a:cubicBezTo>
                  <a:pt x="14824" y="7608"/>
                  <a:pt x="14846" y="7780"/>
                  <a:pt x="14867" y="7801"/>
                </a:cubicBezTo>
                <a:cubicBezTo>
                  <a:pt x="14899" y="7834"/>
                  <a:pt x="14899" y="7952"/>
                  <a:pt x="14878" y="7952"/>
                </a:cubicBezTo>
                <a:cubicBezTo>
                  <a:pt x="14867" y="7963"/>
                  <a:pt x="14856" y="7984"/>
                  <a:pt x="14856" y="8006"/>
                </a:cubicBezTo>
                <a:cubicBezTo>
                  <a:pt x="14856" y="8080"/>
                  <a:pt x="14878" y="8349"/>
                  <a:pt x="14889" y="8359"/>
                </a:cubicBezTo>
                <a:cubicBezTo>
                  <a:pt x="14889" y="8359"/>
                  <a:pt x="14889" y="8423"/>
                  <a:pt x="14878" y="8488"/>
                </a:cubicBezTo>
                <a:cubicBezTo>
                  <a:pt x="14878" y="8552"/>
                  <a:pt x="14878" y="8628"/>
                  <a:pt x="14889" y="8671"/>
                </a:cubicBezTo>
                <a:cubicBezTo>
                  <a:pt x="14899" y="8724"/>
                  <a:pt x="14899" y="8810"/>
                  <a:pt x="14889" y="9035"/>
                </a:cubicBezTo>
                <a:cubicBezTo>
                  <a:pt x="14867" y="9293"/>
                  <a:pt x="14867" y="9346"/>
                  <a:pt x="14889" y="9410"/>
                </a:cubicBezTo>
                <a:cubicBezTo>
                  <a:pt x="14910" y="9464"/>
                  <a:pt x="14910" y="9507"/>
                  <a:pt x="14899" y="9603"/>
                </a:cubicBezTo>
                <a:cubicBezTo>
                  <a:pt x="14889" y="9679"/>
                  <a:pt x="14889" y="9775"/>
                  <a:pt x="14899" y="9851"/>
                </a:cubicBezTo>
                <a:cubicBezTo>
                  <a:pt x="14921" y="10001"/>
                  <a:pt x="14921" y="10022"/>
                  <a:pt x="14899" y="10097"/>
                </a:cubicBezTo>
                <a:cubicBezTo>
                  <a:pt x="14878" y="10183"/>
                  <a:pt x="14889" y="10387"/>
                  <a:pt x="14921" y="10569"/>
                </a:cubicBezTo>
                <a:cubicBezTo>
                  <a:pt x="14942" y="10697"/>
                  <a:pt x="14942" y="10719"/>
                  <a:pt x="14910" y="10837"/>
                </a:cubicBezTo>
                <a:cubicBezTo>
                  <a:pt x="14878" y="10976"/>
                  <a:pt x="14867" y="11062"/>
                  <a:pt x="14899" y="11073"/>
                </a:cubicBezTo>
                <a:cubicBezTo>
                  <a:pt x="14921" y="11095"/>
                  <a:pt x="14910" y="11181"/>
                  <a:pt x="14889" y="11202"/>
                </a:cubicBezTo>
                <a:cubicBezTo>
                  <a:pt x="14867" y="11212"/>
                  <a:pt x="14867" y="11245"/>
                  <a:pt x="14878" y="11352"/>
                </a:cubicBezTo>
                <a:cubicBezTo>
                  <a:pt x="14889" y="11524"/>
                  <a:pt x="14846" y="11641"/>
                  <a:pt x="14739" y="11749"/>
                </a:cubicBezTo>
                <a:cubicBezTo>
                  <a:pt x="14685" y="11803"/>
                  <a:pt x="14663" y="11834"/>
                  <a:pt x="14663" y="11867"/>
                </a:cubicBezTo>
                <a:cubicBezTo>
                  <a:pt x="14663" y="11899"/>
                  <a:pt x="14642" y="11942"/>
                  <a:pt x="14567" y="12028"/>
                </a:cubicBezTo>
                <a:cubicBezTo>
                  <a:pt x="14503" y="12092"/>
                  <a:pt x="14460" y="12146"/>
                  <a:pt x="14460" y="12156"/>
                </a:cubicBezTo>
                <a:cubicBezTo>
                  <a:pt x="14460" y="12178"/>
                  <a:pt x="14438" y="12199"/>
                  <a:pt x="14406" y="12232"/>
                </a:cubicBezTo>
                <a:cubicBezTo>
                  <a:pt x="14384" y="12253"/>
                  <a:pt x="14341" y="12306"/>
                  <a:pt x="14320" y="12339"/>
                </a:cubicBezTo>
                <a:cubicBezTo>
                  <a:pt x="14288" y="12382"/>
                  <a:pt x="14255" y="12414"/>
                  <a:pt x="14245" y="12425"/>
                </a:cubicBezTo>
                <a:cubicBezTo>
                  <a:pt x="14213" y="12468"/>
                  <a:pt x="14181" y="12542"/>
                  <a:pt x="14191" y="12564"/>
                </a:cubicBezTo>
                <a:cubicBezTo>
                  <a:pt x="14191" y="12575"/>
                  <a:pt x="14159" y="12628"/>
                  <a:pt x="14105" y="12682"/>
                </a:cubicBezTo>
                <a:cubicBezTo>
                  <a:pt x="14062" y="12725"/>
                  <a:pt x="13998" y="12811"/>
                  <a:pt x="13966" y="12864"/>
                </a:cubicBezTo>
                <a:cubicBezTo>
                  <a:pt x="13945" y="12918"/>
                  <a:pt x="13891" y="12993"/>
                  <a:pt x="13859" y="13025"/>
                </a:cubicBezTo>
                <a:cubicBezTo>
                  <a:pt x="13773" y="13100"/>
                  <a:pt x="13580" y="13455"/>
                  <a:pt x="13505" y="13669"/>
                </a:cubicBezTo>
                <a:cubicBezTo>
                  <a:pt x="13462" y="13776"/>
                  <a:pt x="13451" y="13787"/>
                  <a:pt x="13130" y="14001"/>
                </a:cubicBezTo>
                <a:cubicBezTo>
                  <a:pt x="13054" y="14055"/>
                  <a:pt x="12947" y="14130"/>
                  <a:pt x="12894" y="14173"/>
                </a:cubicBezTo>
                <a:cubicBezTo>
                  <a:pt x="12783" y="14264"/>
                  <a:pt x="12672" y="14335"/>
                  <a:pt x="12641" y="14335"/>
                </a:cubicBezTo>
                <a:cubicBezTo>
                  <a:pt x="12639" y="14335"/>
                  <a:pt x="12638" y="14335"/>
                  <a:pt x="12636" y="14334"/>
                </a:cubicBezTo>
                <a:cubicBezTo>
                  <a:pt x="12625" y="14334"/>
                  <a:pt x="12529" y="14377"/>
                  <a:pt x="12422" y="14430"/>
                </a:cubicBezTo>
                <a:cubicBezTo>
                  <a:pt x="12303" y="14484"/>
                  <a:pt x="12196" y="14527"/>
                  <a:pt x="12110" y="14549"/>
                </a:cubicBezTo>
                <a:cubicBezTo>
                  <a:pt x="11896" y="14602"/>
                  <a:pt x="11864" y="14602"/>
                  <a:pt x="11821" y="14634"/>
                </a:cubicBezTo>
                <a:cubicBezTo>
                  <a:pt x="11810" y="14656"/>
                  <a:pt x="11767" y="14677"/>
                  <a:pt x="11746" y="14677"/>
                </a:cubicBezTo>
                <a:cubicBezTo>
                  <a:pt x="11714" y="14677"/>
                  <a:pt x="11660" y="14688"/>
                  <a:pt x="11617" y="14699"/>
                </a:cubicBezTo>
                <a:cubicBezTo>
                  <a:pt x="11564" y="14731"/>
                  <a:pt x="11488" y="14742"/>
                  <a:pt x="11359" y="14742"/>
                </a:cubicBezTo>
                <a:cubicBezTo>
                  <a:pt x="11231" y="14742"/>
                  <a:pt x="11166" y="14752"/>
                  <a:pt x="11135" y="14773"/>
                </a:cubicBezTo>
                <a:cubicBezTo>
                  <a:pt x="11070" y="14816"/>
                  <a:pt x="10899" y="14870"/>
                  <a:pt x="10791" y="14870"/>
                </a:cubicBezTo>
                <a:cubicBezTo>
                  <a:pt x="10737" y="14870"/>
                  <a:pt x="10663" y="14870"/>
                  <a:pt x="10620" y="14881"/>
                </a:cubicBezTo>
                <a:cubicBezTo>
                  <a:pt x="10587" y="14892"/>
                  <a:pt x="10512" y="14902"/>
                  <a:pt x="10458" y="14913"/>
                </a:cubicBezTo>
                <a:cubicBezTo>
                  <a:pt x="10415" y="14924"/>
                  <a:pt x="10319" y="14945"/>
                  <a:pt x="10255" y="14956"/>
                </a:cubicBezTo>
                <a:cubicBezTo>
                  <a:pt x="10201" y="14967"/>
                  <a:pt x="10126" y="14988"/>
                  <a:pt x="10094" y="14988"/>
                </a:cubicBezTo>
                <a:cubicBezTo>
                  <a:pt x="10072" y="14988"/>
                  <a:pt x="9998" y="15009"/>
                  <a:pt x="9944" y="15042"/>
                </a:cubicBezTo>
                <a:cubicBezTo>
                  <a:pt x="9879" y="15063"/>
                  <a:pt x="9826" y="15074"/>
                  <a:pt x="9805" y="15074"/>
                </a:cubicBezTo>
                <a:cubicBezTo>
                  <a:pt x="9799" y="15071"/>
                  <a:pt x="9789" y="15070"/>
                  <a:pt x="9777" y="15070"/>
                </a:cubicBezTo>
                <a:cubicBezTo>
                  <a:pt x="9743" y="15070"/>
                  <a:pt x="9688" y="15079"/>
                  <a:pt x="9633" y="15095"/>
                </a:cubicBezTo>
                <a:cubicBezTo>
                  <a:pt x="9407" y="15149"/>
                  <a:pt x="9300" y="15171"/>
                  <a:pt x="9150" y="15171"/>
                </a:cubicBezTo>
                <a:cubicBezTo>
                  <a:pt x="9064" y="15171"/>
                  <a:pt x="8968" y="15171"/>
                  <a:pt x="8935" y="15181"/>
                </a:cubicBezTo>
                <a:cubicBezTo>
                  <a:pt x="8919" y="15187"/>
                  <a:pt x="8906" y="15189"/>
                  <a:pt x="8895" y="15189"/>
                </a:cubicBezTo>
                <a:cubicBezTo>
                  <a:pt x="8885" y="15189"/>
                  <a:pt x="8876" y="15187"/>
                  <a:pt x="8871" y="15181"/>
                </a:cubicBezTo>
                <a:cubicBezTo>
                  <a:pt x="8860" y="15176"/>
                  <a:pt x="8847" y="15173"/>
                  <a:pt x="8828" y="15173"/>
                </a:cubicBezTo>
                <a:cubicBezTo>
                  <a:pt x="8810" y="15173"/>
                  <a:pt x="8786" y="15176"/>
                  <a:pt x="8753" y="15181"/>
                </a:cubicBezTo>
                <a:cubicBezTo>
                  <a:pt x="8699" y="15202"/>
                  <a:pt x="8603" y="15214"/>
                  <a:pt x="8539" y="15224"/>
                </a:cubicBezTo>
                <a:cubicBezTo>
                  <a:pt x="8474" y="15235"/>
                  <a:pt x="8389" y="15245"/>
                  <a:pt x="8346" y="15267"/>
                </a:cubicBezTo>
                <a:cubicBezTo>
                  <a:pt x="8315" y="15275"/>
                  <a:pt x="8285" y="15282"/>
                  <a:pt x="8262" y="15282"/>
                </a:cubicBezTo>
                <a:cubicBezTo>
                  <a:pt x="8253" y="15282"/>
                  <a:pt x="8245" y="15281"/>
                  <a:pt x="8238" y="15278"/>
                </a:cubicBezTo>
                <a:cubicBezTo>
                  <a:pt x="8217" y="15278"/>
                  <a:pt x="8120" y="15267"/>
                  <a:pt x="8034" y="15245"/>
                </a:cubicBezTo>
                <a:cubicBezTo>
                  <a:pt x="7712" y="15202"/>
                  <a:pt x="7648" y="15181"/>
                  <a:pt x="7627" y="15171"/>
                </a:cubicBezTo>
                <a:cubicBezTo>
                  <a:pt x="7608" y="15158"/>
                  <a:pt x="7488" y="15153"/>
                  <a:pt x="7360" y="15153"/>
                </a:cubicBezTo>
                <a:cubicBezTo>
                  <a:pt x="7271" y="15153"/>
                  <a:pt x="7178" y="15155"/>
                  <a:pt x="7112" y="15160"/>
                </a:cubicBezTo>
                <a:cubicBezTo>
                  <a:pt x="7054" y="15168"/>
                  <a:pt x="7019" y="15174"/>
                  <a:pt x="6989" y="15174"/>
                </a:cubicBezTo>
                <a:cubicBezTo>
                  <a:pt x="6947" y="15174"/>
                  <a:pt x="6917" y="15163"/>
                  <a:pt x="6854" y="15138"/>
                </a:cubicBezTo>
                <a:cubicBezTo>
                  <a:pt x="6801" y="15117"/>
                  <a:pt x="6737" y="15095"/>
                  <a:pt x="6715" y="15095"/>
                </a:cubicBezTo>
                <a:cubicBezTo>
                  <a:pt x="6704" y="15095"/>
                  <a:pt x="6672" y="15074"/>
                  <a:pt x="6651" y="15063"/>
                </a:cubicBezTo>
                <a:cubicBezTo>
                  <a:pt x="6618" y="15042"/>
                  <a:pt x="6587" y="15031"/>
                  <a:pt x="6533" y="15031"/>
                </a:cubicBezTo>
                <a:cubicBezTo>
                  <a:pt x="6490" y="15031"/>
                  <a:pt x="6447" y="15021"/>
                  <a:pt x="6447" y="15009"/>
                </a:cubicBezTo>
                <a:cubicBezTo>
                  <a:pt x="6447" y="15009"/>
                  <a:pt x="6436" y="14988"/>
                  <a:pt x="6404" y="14988"/>
                </a:cubicBezTo>
                <a:cubicBezTo>
                  <a:pt x="6382" y="14978"/>
                  <a:pt x="6351" y="14967"/>
                  <a:pt x="6340" y="14956"/>
                </a:cubicBezTo>
                <a:cubicBezTo>
                  <a:pt x="6318" y="14935"/>
                  <a:pt x="6189" y="14902"/>
                  <a:pt x="6136" y="14902"/>
                </a:cubicBezTo>
                <a:cubicBezTo>
                  <a:pt x="6104" y="14902"/>
                  <a:pt x="5889" y="14795"/>
                  <a:pt x="5889" y="14785"/>
                </a:cubicBezTo>
                <a:cubicBezTo>
                  <a:pt x="5879" y="14773"/>
                  <a:pt x="5836" y="14742"/>
                  <a:pt x="5793" y="14709"/>
                </a:cubicBezTo>
                <a:cubicBezTo>
                  <a:pt x="5653" y="14623"/>
                  <a:pt x="5481" y="14473"/>
                  <a:pt x="5481" y="14441"/>
                </a:cubicBezTo>
                <a:cubicBezTo>
                  <a:pt x="5481" y="14430"/>
                  <a:pt x="5450" y="14398"/>
                  <a:pt x="5428" y="14387"/>
                </a:cubicBezTo>
                <a:cubicBezTo>
                  <a:pt x="5331" y="14334"/>
                  <a:pt x="5214" y="14237"/>
                  <a:pt x="5181" y="14173"/>
                </a:cubicBezTo>
                <a:cubicBezTo>
                  <a:pt x="5171" y="14141"/>
                  <a:pt x="5138" y="14108"/>
                  <a:pt x="5117" y="14098"/>
                </a:cubicBezTo>
                <a:cubicBezTo>
                  <a:pt x="5042" y="14065"/>
                  <a:pt x="4956" y="13991"/>
                  <a:pt x="4913" y="13905"/>
                </a:cubicBezTo>
                <a:cubicBezTo>
                  <a:pt x="4881" y="13862"/>
                  <a:pt x="4828" y="13798"/>
                  <a:pt x="4785" y="13765"/>
                </a:cubicBezTo>
                <a:cubicBezTo>
                  <a:pt x="4720" y="13712"/>
                  <a:pt x="4645" y="13615"/>
                  <a:pt x="4645" y="13572"/>
                </a:cubicBezTo>
                <a:cubicBezTo>
                  <a:pt x="4645" y="13562"/>
                  <a:pt x="4602" y="13508"/>
                  <a:pt x="4549" y="13455"/>
                </a:cubicBezTo>
                <a:cubicBezTo>
                  <a:pt x="4495" y="13390"/>
                  <a:pt x="4452" y="13336"/>
                  <a:pt x="4452" y="13326"/>
                </a:cubicBezTo>
                <a:cubicBezTo>
                  <a:pt x="4452" y="13326"/>
                  <a:pt x="4430" y="13293"/>
                  <a:pt x="4387" y="13261"/>
                </a:cubicBezTo>
                <a:lnTo>
                  <a:pt x="4323" y="13197"/>
                </a:lnTo>
                <a:cubicBezTo>
                  <a:pt x="4323" y="13186"/>
                  <a:pt x="4302" y="13143"/>
                  <a:pt x="4270" y="13111"/>
                </a:cubicBezTo>
                <a:cubicBezTo>
                  <a:pt x="4194" y="13014"/>
                  <a:pt x="4163" y="12940"/>
                  <a:pt x="4173" y="12907"/>
                </a:cubicBezTo>
                <a:cubicBezTo>
                  <a:pt x="4173" y="12886"/>
                  <a:pt x="4151" y="12854"/>
                  <a:pt x="4108" y="12811"/>
                </a:cubicBezTo>
                <a:cubicBezTo>
                  <a:pt x="4012" y="12714"/>
                  <a:pt x="3894" y="12564"/>
                  <a:pt x="3830" y="12457"/>
                </a:cubicBezTo>
                <a:cubicBezTo>
                  <a:pt x="3808" y="12414"/>
                  <a:pt x="3776" y="12371"/>
                  <a:pt x="3755" y="12360"/>
                </a:cubicBezTo>
                <a:cubicBezTo>
                  <a:pt x="3733" y="12349"/>
                  <a:pt x="3722" y="12328"/>
                  <a:pt x="3722" y="12318"/>
                </a:cubicBezTo>
                <a:cubicBezTo>
                  <a:pt x="3722" y="12306"/>
                  <a:pt x="3701" y="12275"/>
                  <a:pt x="3679" y="12253"/>
                </a:cubicBezTo>
                <a:cubicBezTo>
                  <a:pt x="3658" y="12232"/>
                  <a:pt x="3605" y="12167"/>
                  <a:pt x="3572" y="12113"/>
                </a:cubicBezTo>
                <a:cubicBezTo>
                  <a:pt x="3540" y="12060"/>
                  <a:pt x="3465" y="11963"/>
                  <a:pt x="3401" y="11899"/>
                </a:cubicBezTo>
                <a:cubicBezTo>
                  <a:pt x="3336" y="11846"/>
                  <a:pt x="3283" y="11770"/>
                  <a:pt x="3283" y="11749"/>
                </a:cubicBezTo>
                <a:cubicBezTo>
                  <a:pt x="3272" y="11727"/>
                  <a:pt x="3240" y="11663"/>
                  <a:pt x="3197" y="11610"/>
                </a:cubicBezTo>
                <a:cubicBezTo>
                  <a:pt x="2971" y="11331"/>
                  <a:pt x="2897" y="11234"/>
                  <a:pt x="2864" y="11181"/>
                </a:cubicBezTo>
                <a:cubicBezTo>
                  <a:pt x="2843" y="11148"/>
                  <a:pt x="2821" y="11127"/>
                  <a:pt x="2811" y="11116"/>
                </a:cubicBezTo>
                <a:cubicBezTo>
                  <a:pt x="2800" y="11116"/>
                  <a:pt x="2800" y="11095"/>
                  <a:pt x="2800" y="11084"/>
                </a:cubicBezTo>
                <a:cubicBezTo>
                  <a:pt x="2800" y="11062"/>
                  <a:pt x="2778" y="11019"/>
                  <a:pt x="2768" y="10987"/>
                </a:cubicBezTo>
                <a:cubicBezTo>
                  <a:pt x="2704" y="10869"/>
                  <a:pt x="2639" y="10709"/>
                  <a:pt x="2639" y="10666"/>
                </a:cubicBezTo>
                <a:cubicBezTo>
                  <a:pt x="2639" y="10601"/>
                  <a:pt x="2607" y="10537"/>
                  <a:pt x="2554" y="10473"/>
                </a:cubicBezTo>
                <a:cubicBezTo>
                  <a:pt x="2511" y="10419"/>
                  <a:pt x="2511" y="10397"/>
                  <a:pt x="2500" y="10280"/>
                </a:cubicBezTo>
                <a:cubicBezTo>
                  <a:pt x="2500" y="10183"/>
                  <a:pt x="2478" y="10129"/>
                  <a:pt x="2446" y="10075"/>
                </a:cubicBezTo>
                <a:cubicBezTo>
                  <a:pt x="2425" y="10032"/>
                  <a:pt x="2403" y="9947"/>
                  <a:pt x="2382" y="9872"/>
                </a:cubicBezTo>
                <a:cubicBezTo>
                  <a:pt x="2371" y="9808"/>
                  <a:pt x="2349" y="9722"/>
                  <a:pt x="2339" y="9700"/>
                </a:cubicBezTo>
                <a:cubicBezTo>
                  <a:pt x="2339" y="9668"/>
                  <a:pt x="2328" y="9636"/>
                  <a:pt x="2339" y="9625"/>
                </a:cubicBezTo>
                <a:cubicBezTo>
                  <a:pt x="2339" y="9603"/>
                  <a:pt x="2339" y="9572"/>
                  <a:pt x="2328" y="9550"/>
                </a:cubicBezTo>
                <a:cubicBezTo>
                  <a:pt x="2318" y="9529"/>
                  <a:pt x="2306" y="9486"/>
                  <a:pt x="2306" y="9453"/>
                </a:cubicBezTo>
                <a:cubicBezTo>
                  <a:pt x="2306" y="9432"/>
                  <a:pt x="2306" y="9389"/>
                  <a:pt x="2296" y="9379"/>
                </a:cubicBezTo>
                <a:cubicBezTo>
                  <a:pt x="2264" y="9314"/>
                  <a:pt x="2199" y="9057"/>
                  <a:pt x="2189" y="8971"/>
                </a:cubicBezTo>
                <a:cubicBezTo>
                  <a:pt x="2189" y="8917"/>
                  <a:pt x="2167" y="8810"/>
                  <a:pt x="2156" y="8735"/>
                </a:cubicBezTo>
                <a:cubicBezTo>
                  <a:pt x="2103" y="8423"/>
                  <a:pt x="2092" y="8359"/>
                  <a:pt x="2135" y="8242"/>
                </a:cubicBezTo>
                <a:cubicBezTo>
                  <a:pt x="2156" y="8166"/>
                  <a:pt x="2156" y="8102"/>
                  <a:pt x="2156" y="8037"/>
                </a:cubicBezTo>
                <a:cubicBezTo>
                  <a:pt x="2146" y="7984"/>
                  <a:pt x="2156" y="7952"/>
                  <a:pt x="2167" y="7952"/>
                </a:cubicBezTo>
                <a:cubicBezTo>
                  <a:pt x="2178" y="7941"/>
                  <a:pt x="2178" y="7898"/>
                  <a:pt x="2178" y="7866"/>
                </a:cubicBezTo>
                <a:cubicBezTo>
                  <a:pt x="2178" y="7780"/>
                  <a:pt x="2199" y="7716"/>
                  <a:pt x="2242" y="7684"/>
                </a:cubicBezTo>
                <a:cubicBezTo>
                  <a:pt x="2264" y="7662"/>
                  <a:pt x="2285" y="7608"/>
                  <a:pt x="2306" y="7544"/>
                </a:cubicBezTo>
                <a:cubicBezTo>
                  <a:pt x="2318" y="7491"/>
                  <a:pt x="2339" y="7415"/>
                  <a:pt x="2339" y="7394"/>
                </a:cubicBezTo>
                <a:cubicBezTo>
                  <a:pt x="2349" y="7362"/>
                  <a:pt x="2371" y="7319"/>
                  <a:pt x="2392" y="7298"/>
                </a:cubicBezTo>
                <a:cubicBezTo>
                  <a:pt x="2446" y="7212"/>
                  <a:pt x="2500" y="7105"/>
                  <a:pt x="2521" y="6997"/>
                </a:cubicBezTo>
                <a:cubicBezTo>
                  <a:pt x="2532" y="6943"/>
                  <a:pt x="2554" y="6869"/>
                  <a:pt x="2575" y="6836"/>
                </a:cubicBezTo>
                <a:cubicBezTo>
                  <a:pt x="2585" y="6804"/>
                  <a:pt x="2607" y="6761"/>
                  <a:pt x="2607" y="6740"/>
                </a:cubicBezTo>
                <a:cubicBezTo>
                  <a:pt x="2607" y="6676"/>
                  <a:pt x="2628" y="6611"/>
                  <a:pt x="2714" y="6514"/>
                </a:cubicBezTo>
                <a:cubicBezTo>
                  <a:pt x="2747" y="6461"/>
                  <a:pt x="2778" y="6418"/>
                  <a:pt x="2790" y="6407"/>
                </a:cubicBezTo>
                <a:lnTo>
                  <a:pt x="2790" y="6343"/>
                </a:lnTo>
                <a:cubicBezTo>
                  <a:pt x="2800" y="6235"/>
                  <a:pt x="2821" y="6150"/>
                  <a:pt x="2886" y="6032"/>
                </a:cubicBezTo>
                <a:cubicBezTo>
                  <a:pt x="2918" y="5956"/>
                  <a:pt x="2940" y="5892"/>
                  <a:pt x="2940" y="5882"/>
                </a:cubicBezTo>
                <a:cubicBezTo>
                  <a:pt x="2940" y="5871"/>
                  <a:pt x="2971" y="5817"/>
                  <a:pt x="3004" y="5763"/>
                </a:cubicBezTo>
                <a:cubicBezTo>
                  <a:pt x="3036" y="5699"/>
                  <a:pt x="3090" y="5603"/>
                  <a:pt x="3122" y="5527"/>
                </a:cubicBezTo>
                <a:cubicBezTo>
                  <a:pt x="3154" y="5453"/>
                  <a:pt x="3186" y="5367"/>
                  <a:pt x="3207" y="5334"/>
                </a:cubicBezTo>
                <a:cubicBezTo>
                  <a:pt x="3219" y="5291"/>
                  <a:pt x="3250" y="5217"/>
                  <a:pt x="3272" y="5163"/>
                </a:cubicBezTo>
                <a:cubicBezTo>
                  <a:pt x="3304" y="5098"/>
                  <a:pt x="3347" y="5034"/>
                  <a:pt x="3390" y="4991"/>
                </a:cubicBezTo>
                <a:cubicBezTo>
                  <a:pt x="3422" y="4948"/>
                  <a:pt x="3465" y="4916"/>
                  <a:pt x="3476" y="4895"/>
                </a:cubicBezTo>
                <a:cubicBezTo>
                  <a:pt x="3486" y="4884"/>
                  <a:pt x="3529" y="4841"/>
                  <a:pt x="3572" y="4809"/>
                </a:cubicBezTo>
                <a:cubicBezTo>
                  <a:pt x="3615" y="4766"/>
                  <a:pt x="3658" y="4712"/>
                  <a:pt x="3669" y="4691"/>
                </a:cubicBezTo>
                <a:cubicBezTo>
                  <a:pt x="3691" y="4659"/>
                  <a:pt x="3733" y="4616"/>
                  <a:pt x="3787" y="4595"/>
                </a:cubicBezTo>
                <a:cubicBezTo>
                  <a:pt x="3841" y="4562"/>
                  <a:pt x="3894" y="4530"/>
                  <a:pt x="3915" y="4509"/>
                </a:cubicBezTo>
                <a:cubicBezTo>
                  <a:pt x="3937" y="4476"/>
                  <a:pt x="3958" y="4466"/>
                  <a:pt x="3980" y="4466"/>
                </a:cubicBezTo>
                <a:cubicBezTo>
                  <a:pt x="3991" y="4466"/>
                  <a:pt x="4055" y="4423"/>
                  <a:pt x="4120" y="4359"/>
                </a:cubicBezTo>
                <a:cubicBezTo>
                  <a:pt x="4495" y="4026"/>
                  <a:pt x="4516" y="4015"/>
                  <a:pt x="4773" y="3887"/>
                </a:cubicBezTo>
                <a:cubicBezTo>
                  <a:pt x="4806" y="3876"/>
                  <a:pt x="4849" y="3844"/>
                  <a:pt x="4881" y="3822"/>
                </a:cubicBezTo>
                <a:cubicBezTo>
                  <a:pt x="4902" y="3801"/>
                  <a:pt x="4956" y="3768"/>
                  <a:pt x="4999" y="3747"/>
                </a:cubicBezTo>
                <a:cubicBezTo>
                  <a:pt x="5042" y="3725"/>
                  <a:pt x="5095" y="3704"/>
                  <a:pt x="5106" y="3694"/>
                </a:cubicBezTo>
                <a:cubicBezTo>
                  <a:pt x="5117" y="3682"/>
                  <a:pt x="5171" y="3661"/>
                  <a:pt x="5224" y="3651"/>
                </a:cubicBezTo>
                <a:cubicBezTo>
                  <a:pt x="5278" y="3640"/>
                  <a:pt x="5331" y="3629"/>
                  <a:pt x="5342" y="3618"/>
                </a:cubicBezTo>
                <a:cubicBezTo>
                  <a:pt x="5417" y="3586"/>
                  <a:pt x="5524" y="3554"/>
                  <a:pt x="5589" y="3543"/>
                </a:cubicBezTo>
                <a:cubicBezTo>
                  <a:pt x="5632" y="3543"/>
                  <a:pt x="5707" y="3522"/>
                  <a:pt x="5771" y="3501"/>
                </a:cubicBezTo>
                <a:cubicBezTo>
                  <a:pt x="5857" y="3458"/>
                  <a:pt x="5910" y="3458"/>
                  <a:pt x="6061" y="3446"/>
                </a:cubicBezTo>
                <a:cubicBezTo>
                  <a:pt x="6119" y="3443"/>
                  <a:pt x="6159" y="3440"/>
                  <a:pt x="6188" y="3440"/>
                </a:cubicBezTo>
                <a:cubicBezTo>
                  <a:pt x="6238" y="3440"/>
                  <a:pt x="6251" y="3448"/>
                  <a:pt x="6265" y="3468"/>
                </a:cubicBezTo>
                <a:cubicBezTo>
                  <a:pt x="6271" y="3481"/>
                  <a:pt x="6277" y="3486"/>
                  <a:pt x="6288" y="3486"/>
                </a:cubicBezTo>
                <a:cubicBezTo>
                  <a:pt x="6296" y="3486"/>
                  <a:pt x="6305" y="3483"/>
                  <a:pt x="6318" y="3479"/>
                </a:cubicBezTo>
                <a:cubicBezTo>
                  <a:pt x="6340" y="3479"/>
                  <a:pt x="6415" y="3468"/>
                  <a:pt x="6479" y="3468"/>
                </a:cubicBezTo>
                <a:cubicBezTo>
                  <a:pt x="6554" y="3458"/>
                  <a:pt x="6694" y="3458"/>
                  <a:pt x="6790" y="3446"/>
                </a:cubicBezTo>
                <a:cubicBezTo>
                  <a:pt x="6862" y="3446"/>
                  <a:pt x="6943" y="3442"/>
                  <a:pt x="7005" y="3442"/>
                </a:cubicBezTo>
                <a:cubicBezTo>
                  <a:pt x="7036" y="3442"/>
                  <a:pt x="7062" y="3443"/>
                  <a:pt x="7080" y="3446"/>
                </a:cubicBezTo>
                <a:lnTo>
                  <a:pt x="7219" y="3446"/>
                </a:lnTo>
                <a:cubicBezTo>
                  <a:pt x="7241" y="3436"/>
                  <a:pt x="7359" y="3436"/>
                  <a:pt x="7488" y="3436"/>
                </a:cubicBezTo>
                <a:cubicBezTo>
                  <a:pt x="7531" y="3440"/>
                  <a:pt x="7579" y="3441"/>
                  <a:pt x="7629" y="3441"/>
                </a:cubicBezTo>
                <a:cubicBezTo>
                  <a:pt x="7727" y="3441"/>
                  <a:pt x="7827" y="3436"/>
                  <a:pt x="7884" y="3436"/>
                </a:cubicBezTo>
                <a:cubicBezTo>
                  <a:pt x="7981" y="3436"/>
                  <a:pt x="8077" y="3446"/>
                  <a:pt x="8099" y="3458"/>
                </a:cubicBezTo>
                <a:cubicBezTo>
                  <a:pt x="8116" y="3462"/>
                  <a:pt x="8130" y="3464"/>
                  <a:pt x="8143" y="3464"/>
                </a:cubicBezTo>
                <a:cubicBezTo>
                  <a:pt x="8163" y="3464"/>
                  <a:pt x="8181" y="3459"/>
                  <a:pt x="8206" y="3446"/>
                </a:cubicBezTo>
                <a:cubicBezTo>
                  <a:pt x="8231" y="3434"/>
                  <a:pt x="8248" y="3429"/>
                  <a:pt x="8274" y="3429"/>
                </a:cubicBezTo>
                <a:cubicBezTo>
                  <a:pt x="8292" y="3429"/>
                  <a:pt x="8314" y="3432"/>
                  <a:pt x="8346" y="3436"/>
                </a:cubicBezTo>
                <a:cubicBezTo>
                  <a:pt x="8379" y="3444"/>
                  <a:pt x="8402" y="3450"/>
                  <a:pt x="8440" y="3450"/>
                </a:cubicBezTo>
                <a:cubicBezTo>
                  <a:pt x="8499" y="3450"/>
                  <a:pt x="8594" y="3437"/>
                  <a:pt x="8818" y="3404"/>
                </a:cubicBezTo>
                <a:cubicBezTo>
                  <a:pt x="9011" y="3382"/>
                  <a:pt x="9085" y="3372"/>
                  <a:pt x="9290" y="3372"/>
                </a:cubicBezTo>
                <a:cubicBezTo>
                  <a:pt x="9407" y="3361"/>
                  <a:pt x="9472" y="3350"/>
                  <a:pt x="9493" y="3329"/>
                </a:cubicBezTo>
                <a:cubicBezTo>
                  <a:pt x="9514" y="3318"/>
                  <a:pt x="9569" y="3307"/>
                  <a:pt x="9697" y="3307"/>
                </a:cubicBezTo>
                <a:cubicBezTo>
                  <a:pt x="9869" y="3296"/>
                  <a:pt x="10137" y="3265"/>
                  <a:pt x="10169" y="3232"/>
                </a:cubicBezTo>
                <a:cubicBezTo>
                  <a:pt x="10180" y="3232"/>
                  <a:pt x="10287" y="3222"/>
                  <a:pt x="10394" y="3222"/>
                </a:cubicBezTo>
                <a:cubicBezTo>
                  <a:pt x="10462" y="3217"/>
                  <a:pt x="10510" y="3214"/>
                  <a:pt x="10544" y="3214"/>
                </a:cubicBezTo>
                <a:cubicBezTo>
                  <a:pt x="10591" y="3214"/>
                  <a:pt x="10609" y="3220"/>
                  <a:pt x="10609" y="3232"/>
                </a:cubicBezTo>
                <a:cubicBezTo>
                  <a:pt x="10609" y="3238"/>
                  <a:pt x="10619" y="3240"/>
                  <a:pt x="10642" y="3240"/>
                </a:cubicBezTo>
                <a:cubicBezTo>
                  <a:pt x="10665" y="3240"/>
                  <a:pt x="10700" y="3238"/>
                  <a:pt x="10748" y="3232"/>
                </a:cubicBezTo>
                <a:cubicBezTo>
                  <a:pt x="10856" y="3232"/>
                  <a:pt x="10887" y="3232"/>
                  <a:pt x="10887" y="3243"/>
                </a:cubicBezTo>
                <a:cubicBezTo>
                  <a:pt x="10887" y="3275"/>
                  <a:pt x="11049" y="3329"/>
                  <a:pt x="11123" y="3329"/>
                </a:cubicBezTo>
                <a:cubicBezTo>
                  <a:pt x="11188" y="3329"/>
                  <a:pt x="11285" y="3361"/>
                  <a:pt x="11306" y="3382"/>
                </a:cubicBezTo>
                <a:cubicBezTo>
                  <a:pt x="11316" y="3404"/>
                  <a:pt x="11445" y="3479"/>
                  <a:pt x="11531" y="3501"/>
                </a:cubicBezTo>
                <a:cubicBezTo>
                  <a:pt x="11564" y="3511"/>
                  <a:pt x="11595" y="3543"/>
                  <a:pt x="11607" y="3554"/>
                </a:cubicBezTo>
                <a:cubicBezTo>
                  <a:pt x="11628" y="3597"/>
                  <a:pt x="11788" y="3715"/>
                  <a:pt x="11885" y="3768"/>
                </a:cubicBezTo>
                <a:cubicBezTo>
                  <a:pt x="11907" y="3779"/>
                  <a:pt x="11928" y="3811"/>
                  <a:pt x="11939" y="3833"/>
                </a:cubicBezTo>
                <a:cubicBezTo>
                  <a:pt x="11939" y="3844"/>
                  <a:pt x="11971" y="3887"/>
                  <a:pt x="12024" y="3918"/>
                </a:cubicBezTo>
                <a:cubicBezTo>
                  <a:pt x="12078" y="3951"/>
                  <a:pt x="12132" y="4004"/>
                  <a:pt x="12164" y="4058"/>
                </a:cubicBezTo>
                <a:cubicBezTo>
                  <a:pt x="12196" y="4101"/>
                  <a:pt x="12229" y="4144"/>
                  <a:pt x="12250" y="4154"/>
                </a:cubicBezTo>
                <a:cubicBezTo>
                  <a:pt x="12272" y="4166"/>
                  <a:pt x="12368" y="4262"/>
                  <a:pt x="12453" y="4369"/>
                </a:cubicBezTo>
                <a:cubicBezTo>
                  <a:pt x="12550" y="4476"/>
                  <a:pt x="12647" y="4583"/>
                  <a:pt x="12679" y="4605"/>
                </a:cubicBezTo>
                <a:cubicBezTo>
                  <a:pt x="12711" y="4626"/>
                  <a:pt x="12744" y="4669"/>
                  <a:pt x="12765" y="4702"/>
                </a:cubicBezTo>
                <a:cubicBezTo>
                  <a:pt x="12775" y="4723"/>
                  <a:pt x="12829" y="4798"/>
                  <a:pt x="12883" y="4852"/>
                </a:cubicBezTo>
                <a:cubicBezTo>
                  <a:pt x="12937" y="4905"/>
                  <a:pt x="12979" y="4959"/>
                  <a:pt x="12979" y="4970"/>
                </a:cubicBezTo>
                <a:cubicBezTo>
                  <a:pt x="12979" y="4981"/>
                  <a:pt x="13033" y="5034"/>
                  <a:pt x="13087" y="5098"/>
                </a:cubicBezTo>
                <a:cubicBezTo>
                  <a:pt x="13151" y="5174"/>
                  <a:pt x="13215" y="5270"/>
                  <a:pt x="13247" y="5334"/>
                </a:cubicBezTo>
                <a:cubicBezTo>
                  <a:pt x="13280" y="5399"/>
                  <a:pt x="13333" y="5484"/>
                  <a:pt x="13354" y="5527"/>
                </a:cubicBezTo>
                <a:cubicBezTo>
                  <a:pt x="13387" y="5581"/>
                  <a:pt x="13440" y="5689"/>
                  <a:pt x="13473" y="5775"/>
                </a:cubicBezTo>
                <a:cubicBezTo>
                  <a:pt x="13505" y="5860"/>
                  <a:pt x="13537" y="5946"/>
                  <a:pt x="13548" y="5978"/>
                </a:cubicBezTo>
                <a:cubicBezTo>
                  <a:pt x="13559" y="5999"/>
                  <a:pt x="13569" y="6032"/>
                  <a:pt x="13569" y="6042"/>
                </a:cubicBezTo>
                <a:cubicBezTo>
                  <a:pt x="13569" y="6085"/>
                  <a:pt x="13623" y="6257"/>
                  <a:pt x="13645" y="6311"/>
                </a:cubicBezTo>
                <a:cubicBezTo>
                  <a:pt x="13655" y="6321"/>
                  <a:pt x="13687" y="6428"/>
                  <a:pt x="13730" y="6536"/>
                </a:cubicBezTo>
                <a:cubicBezTo>
                  <a:pt x="13762" y="6654"/>
                  <a:pt x="13795" y="6750"/>
                  <a:pt x="13805" y="6750"/>
                </a:cubicBezTo>
                <a:cubicBezTo>
                  <a:pt x="13838" y="6772"/>
                  <a:pt x="13859" y="6836"/>
                  <a:pt x="13838" y="6857"/>
                </a:cubicBezTo>
                <a:cubicBezTo>
                  <a:pt x="13826" y="6879"/>
                  <a:pt x="13826" y="6912"/>
                  <a:pt x="13848" y="6986"/>
                </a:cubicBezTo>
                <a:cubicBezTo>
                  <a:pt x="13859" y="7040"/>
                  <a:pt x="13880" y="7115"/>
                  <a:pt x="13880" y="7169"/>
                </a:cubicBezTo>
                <a:cubicBezTo>
                  <a:pt x="13880" y="7212"/>
                  <a:pt x="13891" y="7265"/>
                  <a:pt x="13902" y="7298"/>
                </a:cubicBezTo>
                <a:cubicBezTo>
                  <a:pt x="13912" y="7319"/>
                  <a:pt x="13923" y="7383"/>
                  <a:pt x="13934" y="7415"/>
                </a:cubicBezTo>
                <a:cubicBezTo>
                  <a:pt x="13934" y="7458"/>
                  <a:pt x="13955" y="7544"/>
                  <a:pt x="13966" y="7587"/>
                </a:cubicBezTo>
                <a:cubicBezTo>
                  <a:pt x="13988" y="7641"/>
                  <a:pt x="13998" y="7705"/>
                  <a:pt x="13998" y="7727"/>
                </a:cubicBezTo>
                <a:cubicBezTo>
                  <a:pt x="13988" y="7748"/>
                  <a:pt x="13998" y="7801"/>
                  <a:pt x="14009" y="7844"/>
                </a:cubicBezTo>
                <a:cubicBezTo>
                  <a:pt x="14020" y="7887"/>
                  <a:pt x="14031" y="7920"/>
                  <a:pt x="14020" y="7930"/>
                </a:cubicBezTo>
                <a:cubicBezTo>
                  <a:pt x="14009" y="7930"/>
                  <a:pt x="14009" y="7963"/>
                  <a:pt x="14031" y="8006"/>
                </a:cubicBezTo>
                <a:cubicBezTo>
                  <a:pt x="14041" y="8037"/>
                  <a:pt x="14052" y="8102"/>
                  <a:pt x="14062" y="8166"/>
                </a:cubicBezTo>
                <a:cubicBezTo>
                  <a:pt x="14062" y="8230"/>
                  <a:pt x="14074" y="8295"/>
                  <a:pt x="14084" y="8316"/>
                </a:cubicBezTo>
                <a:cubicBezTo>
                  <a:pt x="14116" y="8370"/>
                  <a:pt x="14159" y="8702"/>
                  <a:pt x="14148" y="8821"/>
                </a:cubicBezTo>
                <a:lnTo>
                  <a:pt x="14148" y="8938"/>
                </a:lnTo>
                <a:lnTo>
                  <a:pt x="14148" y="9250"/>
                </a:lnTo>
                <a:cubicBezTo>
                  <a:pt x="14148" y="9496"/>
                  <a:pt x="14148" y="9529"/>
                  <a:pt x="14181" y="9539"/>
                </a:cubicBezTo>
                <a:cubicBezTo>
                  <a:pt x="14202" y="9560"/>
                  <a:pt x="14202" y="9560"/>
                  <a:pt x="14181" y="9657"/>
                </a:cubicBezTo>
                <a:cubicBezTo>
                  <a:pt x="14159" y="9722"/>
                  <a:pt x="14159" y="9775"/>
                  <a:pt x="14159" y="9786"/>
                </a:cubicBezTo>
                <a:cubicBezTo>
                  <a:pt x="14170" y="9796"/>
                  <a:pt x="14170" y="9818"/>
                  <a:pt x="14159" y="9839"/>
                </a:cubicBezTo>
                <a:cubicBezTo>
                  <a:pt x="14159" y="9851"/>
                  <a:pt x="14148" y="9893"/>
                  <a:pt x="14159" y="9936"/>
                </a:cubicBezTo>
                <a:cubicBezTo>
                  <a:pt x="14170" y="10044"/>
                  <a:pt x="14170" y="10354"/>
                  <a:pt x="14159" y="10440"/>
                </a:cubicBezTo>
                <a:cubicBezTo>
                  <a:pt x="14148" y="10473"/>
                  <a:pt x="14127" y="10547"/>
                  <a:pt x="14105" y="10590"/>
                </a:cubicBezTo>
                <a:cubicBezTo>
                  <a:pt x="14084" y="10633"/>
                  <a:pt x="14052" y="10719"/>
                  <a:pt x="14031" y="10783"/>
                </a:cubicBezTo>
                <a:cubicBezTo>
                  <a:pt x="14009" y="10848"/>
                  <a:pt x="13966" y="10945"/>
                  <a:pt x="13934" y="11009"/>
                </a:cubicBezTo>
                <a:cubicBezTo>
                  <a:pt x="13902" y="11062"/>
                  <a:pt x="13869" y="11138"/>
                  <a:pt x="13859" y="11181"/>
                </a:cubicBezTo>
                <a:cubicBezTo>
                  <a:pt x="13859" y="11223"/>
                  <a:pt x="13838" y="11266"/>
                  <a:pt x="13805" y="11298"/>
                </a:cubicBezTo>
                <a:cubicBezTo>
                  <a:pt x="13773" y="11331"/>
                  <a:pt x="13590" y="11695"/>
                  <a:pt x="13590" y="11738"/>
                </a:cubicBezTo>
                <a:cubicBezTo>
                  <a:pt x="13590" y="11749"/>
                  <a:pt x="13559" y="11803"/>
                  <a:pt x="13526" y="11867"/>
                </a:cubicBezTo>
                <a:cubicBezTo>
                  <a:pt x="13483" y="11931"/>
                  <a:pt x="13451" y="11996"/>
                  <a:pt x="13451" y="11996"/>
                </a:cubicBezTo>
                <a:cubicBezTo>
                  <a:pt x="13451" y="12006"/>
                  <a:pt x="13419" y="12049"/>
                  <a:pt x="13397" y="12092"/>
                </a:cubicBezTo>
                <a:cubicBezTo>
                  <a:pt x="13366" y="12146"/>
                  <a:pt x="13333" y="12189"/>
                  <a:pt x="13333" y="12199"/>
                </a:cubicBezTo>
                <a:cubicBezTo>
                  <a:pt x="13333" y="12232"/>
                  <a:pt x="13258" y="12318"/>
                  <a:pt x="13226" y="12318"/>
                </a:cubicBezTo>
                <a:cubicBezTo>
                  <a:pt x="13215" y="12318"/>
                  <a:pt x="13173" y="12371"/>
                  <a:pt x="13119" y="12446"/>
                </a:cubicBezTo>
                <a:cubicBezTo>
                  <a:pt x="13022" y="12575"/>
                  <a:pt x="12958" y="12650"/>
                  <a:pt x="12861" y="12735"/>
                </a:cubicBezTo>
                <a:cubicBezTo>
                  <a:pt x="12829" y="12768"/>
                  <a:pt x="12754" y="12843"/>
                  <a:pt x="12701" y="12886"/>
                </a:cubicBezTo>
                <a:cubicBezTo>
                  <a:pt x="12658" y="12940"/>
                  <a:pt x="12593" y="12993"/>
                  <a:pt x="12561" y="13014"/>
                </a:cubicBezTo>
                <a:cubicBezTo>
                  <a:pt x="12539" y="13025"/>
                  <a:pt x="12465" y="13079"/>
                  <a:pt x="12389" y="13133"/>
                </a:cubicBezTo>
                <a:cubicBezTo>
                  <a:pt x="12325" y="13176"/>
                  <a:pt x="12239" y="13240"/>
                  <a:pt x="12196" y="13261"/>
                </a:cubicBezTo>
                <a:cubicBezTo>
                  <a:pt x="12164" y="13293"/>
                  <a:pt x="12089" y="13347"/>
                  <a:pt x="12057" y="13379"/>
                </a:cubicBezTo>
                <a:cubicBezTo>
                  <a:pt x="11982" y="13455"/>
                  <a:pt x="11810" y="13572"/>
                  <a:pt x="11778" y="13572"/>
                </a:cubicBezTo>
                <a:cubicBezTo>
                  <a:pt x="11757" y="13572"/>
                  <a:pt x="11552" y="13658"/>
                  <a:pt x="11371" y="13755"/>
                </a:cubicBezTo>
                <a:cubicBezTo>
                  <a:pt x="11285" y="13798"/>
                  <a:pt x="11209" y="13830"/>
                  <a:pt x="11199" y="13830"/>
                </a:cubicBezTo>
                <a:cubicBezTo>
                  <a:pt x="11177" y="13830"/>
                  <a:pt x="11156" y="13830"/>
                  <a:pt x="11156" y="13841"/>
                </a:cubicBezTo>
                <a:cubicBezTo>
                  <a:pt x="11145" y="13851"/>
                  <a:pt x="11059" y="13884"/>
                  <a:pt x="10973" y="13915"/>
                </a:cubicBezTo>
                <a:cubicBezTo>
                  <a:pt x="10887" y="13948"/>
                  <a:pt x="10791" y="13980"/>
                  <a:pt x="10759" y="13991"/>
                </a:cubicBezTo>
                <a:cubicBezTo>
                  <a:pt x="10737" y="14001"/>
                  <a:pt x="10684" y="14012"/>
                  <a:pt x="10641" y="14023"/>
                </a:cubicBezTo>
                <a:cubicBezTo>
                  <a:pt x="10609" y="14034"/>
                  <a:pt x="10566" y="14055"/>
                  <a:pt x="10544" y="14065"/>
                </a:cubicBezTo>
                <a:cubicBezTo>
                  <a:pt x="10534" y="14087"/>
                  <a:pt x="10491" y="14108"/>
                  <a:pt x="10470" y="14108"/>
                </a:cubicBezTo>
                <a:cubicBezTo>
                  <a:pt x="10437" y="14120"/>
                  <a:pt x="10405" y="14130"/>
                  <a:pt x="10405" y="14141"/>
                </a:cubicBezTo>
                <a:cubicBezTo>
                  <a:pt x="10394" y="14162"/>
                  <a:pt x="10373" y="14173"/>
                  <a:pt x="10351" y="14173"/>
                </a:cubicBezTo>
                <a:cubicBezTo>
                  <a:pt x="10319" y="14173"/>
                  <a:pt x="10255" y="14184"/>
                  <a:pt x="10212" y="14205"/>
                </a:cubicBezTo>
                <a:cubicBezTo>
                  <a:pt x="10165" y="14223"/>
                  <a:pt x="10140" y="14231"/>
                  <a:pt x="10121" y="14231"/>
                </a:cubicBezTo>
                <a:cubicBezTo>
                  <a:pt x="10105" y="14231"/>
                  <a:pt x="10092" y="14225"/>
                  <a:pt x="10072" y="14216"/>
                </a:cubicBezTo>
                <a:cubicBezTo>
                  <a:pt x="10061" y="14208"/>
                  <a:pt x="10052" y="14203"/>
                  <a:pt x="10039" y="14203"/>
                </a:cubicBezTo>
                <a:cubicBezTo>
                  <a:pt x="10018" y="14203"/>
                  <a:pt x="9986" y="14218"/>
                  <a:pt x="9912" y="14259"/>
                </a:cubicBezTo>
                <a:cubicBezTo>
                  <a:pt x="9815" y="14313"/>
                  <a:pt x="9783" y="14323"/>
                  <a:pt x="9719" y="14323"/>
                </a:cubicBezTo>
                <a:cubicBezTo>
                  <a:pt x="9676" y="14323"/>
                  <a:pt x="9590" y="14334"/>
                  <a:pt x="9526" y="14344"/>
                </a:cubicBezTo>
                <a:cubicBezTo>
                  <a:pt x="9472" y="14366"/>
                  <a:pt x="9364" y="14377"/>
                  <a:pt x="9300" y="14387"/>
                </a:cubicBezTo>
                <a:cubicBezTo>
                  <a:pt x="9247" y="14387"/>
                  <a:pt x="9171" y="14409"/>
                  <a:pt x="9139" y="14420"/>
                </a:cubicBezTo>
                <a:cubicBezTo>
                  <a:pt x="9107" y="14441"/>
                  <a:pt x="9021" y="14452"/>
                  <a:pt x="8914" y="14463"/>
                </a:cubicBezTo>
                <a:cubicBezTo>
                  <a:pt x="8818" y="14473"/>
                  <a:pt x="8668" y="14484"/>
                  <a:pt x="8582" y="14495"/>
                </a:cubicBezTo>
                <a:cubicBezTo>
                  <a:pt x="8453" y="14495"/>
                  <a:pt x="8432" y="14495"/>
                  <a:pt x="8410" y="14473"/>
                </a:cubicBezTo>
                <a:cubicBezTo>
                  <a:pt x="8398" y="14461"/>
                  <a:pt x="8389" y="14455"/>
                  <a:pt x="8373" y="14455"/>
                </a:cubicBezTo>
                <a:cubicBezTo>
                  <a:pt x="8362" y="14455"/>
                  <a:pt x="8347" y="14458"/>
                  <a:pt x="8324" y="14463"/>
                </a:cubicBezTo>
                <a:cubicBezTo>
                  <a:pt x="8299" y="14470"/>
                  <a:pt x="8261" y="14474"/>
                  <a:pt x="8216" y="14474"/>
                </a:cubicBezTo>
                <a:cubicBezTo>
                  <a:pt x="8065" y="14474"/>
                  <a:pt x="7833" y="14437"/>
                  <a:pt x="7734" y="14387"/>
                </a:cubicBezTo>
                <a:cubicBezTo>
                  <a:pt x="7727" y="14387"/>
                  <a:pt x="7701" y="14383"/>
                  <a:pt x="7668" y="14383"/>
                </a:cubicBezTo>
                <a:cubicBezTo>
                  <a:pt x="7652" y="14383"/>
                  <a:pt x="7634" y="14384"/>
                  <a:pt x="7616" y="14387"/>
                </a:cubicBezTo>
                <a:cubicBezTo>
                  <a:pt x="7595" y="14390"/>
                  <a:pt x="7577" y="14391"/>
                  <a:pt x="7562" y="14391"/>
                </a:cubicBezTo>
                <a:cubicBezTo>
                  <a:pt x="7516" y="14391"/>
                  <a:pt x="7490" y="14379"/>
                  <a:pt x="7434" y="14356"/>
                </a:cubicBezTo>
                <a:cubicBezTo>
                  <a:pt x="7391" y="14334"/>
                  <a:pt x="7316" y="14313"/>
                  <a:pt x="7283" y="14313"/>
                </a:cubicBezTo>
                <a:cubicBezTo>
                  <a:pt x="7209" y="14301"/>
                  <a:pt x="7155" y="14280"/>
                  <a:pt x="7155" y="14270"/>
                </a:cubicBezTo>
                <a:cubicBezTo>
                  <a:pt x="7155" y="14248"/>
                  <a:pt x="6908" y="14173"/>
                  <a:pt x="6811" y="14151"/>
                </a:cubicBezTo>
                <a:cubicBezTo>
                  <a:pt x="6769" y="14151"/>
                  <a:pt x="6683" y="14108"/>
                  <a:pt x="6597" y="14055"/>
                </a:cubicBezTo>
                <a:cubicBezTo>
                  <a:pt x="6522" y="14001"/>
                  <a:pt x="6447" y="13958"/>
                  <a:pt x="6425" y="13948"/>
                </a:cubicBezTo>
                <a:cubicBezTo>
                  <a:pt x="6308" y="13872"/>
                  <a:pt x="6297" y="13862"/>
                  <a:pt x="6286" y="13830"/>
                </a:cubicBezTo>
                <a:cubicBezTo>
                  <a:pt x="6286" y="13819"/>
                  <a:pt x="6243" y="13787"/>
                  <a:pt x="6201" y="13776"/>
                </a:cubicBezTo>
                <a:cubicBezTo>
                  <a:pt x="6136" y="13755"/>
                  <a:pt x="6093" y="13722"/>
                  <a:pt x="6061" y="13679"/>
                </a:cubicBezTo>
                <a:cubicBezTo>
                  <a:pt x="6029" y="13636"/>
                  <a:pt x="5975" y="13594"/>
                  <a:pt x="5953" y="13583"/>
                </a:cubicBezTo>
                <a:cubicBezTo>
                  <a:pt x="5922" y="13572"/>
                  <a:pt x="5900" y="13551"/>
                  <a:pt x="5900" y="13529"/>
                </a:cubicBezTo>
                <a:cubicBezTo>
                  <a:pt x="5900" y="13519"/>
                  <a:pt x="5846" y="13455"/>
                  <a:pt x="5793" y="13390"/>
                </a:cubicBezTo>
                <a:cubicBezTo>
                  <a:pt x="5729" y="13336"/>
                  <a:pt x="5653" y="13250"/>
                  <a:pt x="5610" y="13207"/>
                </a:cubicBezTo>
                <a:cubicBezTo>
                  <a:pt x="5578" y="13154"/>
                  <a:pt x="5524" y="13100"/>
                  <a:pt x="5503" y="13068"/>
                </a:cubicBezTo>
                <a:cubicBezTo>
                  <a:pt x="5471" y="13047"/>
                  <a:pt x="5439" y="13004"/>
                  <a:pt x="5417" y="12971"/>
                </a:cubicBezTo>
                <a:cubicBezTo>
                  <a:pt x="5396" y="12940"/>
                  <a:pt x="5342" y="12875"/>
                  <a:pt x="5310" y="12832"/>
                </a:cubicBezTo>
                <a:cubicBezTo>
                  <a:pt x="5267" y="12790"/>
                  <a:pt x="5214" y="12735"/>
                  <a:pt x="5192" y="12693"/>
                </a:cubicBezTo>
                <a:cubicBezTo>
                  <a:pt x="5160" y="12661"/>
                  <a:pt x="5128" y="12628"/>
                  <a:pt x="5117" y="12628"/>
                </a:cubicBezTo>
                <a:cubicBezTo>
                  <a:pt x="5085" y="12628"/>
                  <a:pt x="5042" y="12575"/>
                  <a:pt x="5042" y="12542"/>
                </a:cubicBezTo>
                <a:cubicBezTo>
                  <a:pt x="5042" y="12521"/>
                  <a:pt x="4999" y="12468"/>
                  <a:pt x="4956" y="12425"/>
                </a:cubicBezTo>
                <a:cubicBezTo>
                  <a:pt x="4913" y="12382"/>
                  <a:pt x="4870" y="12318"/>
                  <a:pt x="4849" y="12285"/>
                </a:cubicBezTo>
                <a:cubicBezTo>
                  <a:pt x="4828" y="12253"/>
                  <a:pt x="4763" y="12189"/>
                  <a:pt x="4709" y="12124"/>
                </a:cubicBezTo>
                <a:cubicBezTo>
                  <a:pt x="4656" y="12070"/>
                  <a:pt x="4592" y="11996"/>
                  <a:pt x="4570" y="11953"/>
                </a:cubicBezTo>
                <a:cubicBezTo>
                  <a:pt x="4549" y="11910"/>
                  <a:pt x="4495" y="11834"/>
                  <a:pt x="4463" y="11792"/>
                </a:cubicBezTo>
                <a:cubicBezTo>
                  <a:pt x="4430" y="11749"/>
                  <a:pt x="4387" y="11663"/>
                  <a:pt x="4356" y="11610"/>
                </a:cubicBezTo>
                <a:cubicBezTo>
                  <a:pt x="4323" y="11545"/>
                  <a:pt x="4291" y="11502"/>
                  <a:pt x="4270" y="11491"/>
                </a:cubicBezTo>
                <a:cubicBezTo>
                  <a:pt x="4248" y="11481"/>
                  <a:pt x="4227" y="11459"/>
                  <a:pt x="4227" y="11448"/>
                </a:cubicBezTo>
                <a:cubicBezTo>
                  <a:pt x="4227" y="11438"/>
                  <a:pt x="4205" y="11395"/>
                  <a:pt x="4184" y="11352"/>
                </a:cubicBezTo>
                <a:cubicBezTo>
                  <a:pt x="4151" y="11309"/>
                  <a:pt x="4108" y="11223"/>
                  <a:pt x="4077" y="11159"/>
                </a:cubicBezTo>
                <a:cubicBezTo>
                  <a:pt x="4044" y="11095"/>
                  <a:pt x="4012" y="11019"/>
                  <a:pt x="3991" y="10987"/>
                </a:cubicBezTo>
                <a:cubicBezTo>
                  <a:pt x="3980" y="10955"/>
                  <a:pt x="3948" y="10923"/>
                  <a:pt x="3937" y="10923"/>
                </a:cubicBezTo>
                <a:cubicBezTo>
                  <a:pt x="3915" y="10923"/>
                  <a:pt x="3851" y="10837"/>
                  <a:pt x="3862" y="10826"/>
                </a:cubicBezTo>
                <a:cubicBezTo>
                  <a:pt x="3872" y="10816"/>
                  <a:pt x="3851" y="10783"/>
                  <a:pt x="3830" y="10740"/>
                </a:cubicBezTo>
                <a:cubicBezTo>
                  <a:pt x="3808" y="10709"/>
                  <a:pt x="3776" y="10633"/>
                  <a:pt x="3765" y="10569"/>
                </a:cubicBezTo>
                <a:cubicBezTo>
                  <a:pt x="3755" y="10516"/>
                  <a:pt x="3712" y="10408"/>
                  <a:pt x="3679" y="10333"/>
                </a:cubicBezTo>
                <a:cubicBezTo>
                  <a:pt x="3637" y="10258"/>
                  <a:pt x="3615" y="10194"/>
                  <a:pt x="3615" y="10183"/>
                </a:cubicBezTo>
                <a:cubicBezTo>
                  <a:pt x="3615" y="10172"/>
                  <a:pt x="3605" y="10151"/>
                  <a:pt x="3583" y="10151"/>
                </a:cubicBezTo>
                <a:cubicBezTo>
                  <a:pt x="3572" y="10140"/>
                  <a:pt x="3562" y="10097"/>
                  <a:pt x="3562" y="10065"/>
                </a:cubicBezTo>
                <a:cubicBezTo>
                  <a:pt x="3551" y="10032"/>
                  <a:pt x="3529" y="9979"/>
                  <a:pt x="3519" y="9947"/>
                </a:cubicBezTo>
                <a:cubicBezTo>
                  <a:pt x="3379" y="9657"/>
                  <a:pt x="3304" y="9464"/>
                  <a:pt x="3293" y="9357"/>
                </a:cubicBezTo>
                <a:cubicBezTo>
                  <a:pt x="3283" y="9314"/>
                  <a:pt x="3272" y="9260"/>
                  <a:pt x="3262" y="9239"/>
                </a:cubicBezTo>
                <a:cubicBezTo>
                  <a:pt x="3250" y="9217"/>
                  <a:pt x="3240" y="9164"/>
                  <a:pt x="3229" y="9121"/>
                </a:cubicBezTo>
                <a:cubicBezTo>
                  <a:pt x="3229" y="9067"/>
                  <a:pt x="3207" y="8971"/>
                  <a:pt x="3197" y="8895"/>
                </a:cubicBezTo>
                <a:cubicBezTo>
                  <a:pt x="3176" y="8745"/>
                  <a:pt x="3176" y="8563"/>
                  <a:pt x="3207" y="8423"/>
                </a:cubicBezTo>
                <a:cubicBezTo>
                  <a:pt x="3219" y="8381"/>
                  <a:pt x="3219" y="8327"/>
                  <a:pt x="3219" y="8306"/>
                </a:cubicBezTo>
                <a:cubicBezTo>
                  <a:pt x="3207" y="8295"/>
                  <a:pt x="3219" y="8199"/>
                  <a:pt x="3240" y="8102"/>
                </a:cubicBezTo>
                <a:cubicBezTo>
                  <a:pt x="3262" y="7963"/>
                  <a:pt x="3272" y="7909"/>
                  <a:pt x="3293" y="7887"/>
                </a:cubicBezTo>
                <a:cubicBezTo>
                  <a:pt x="3326" y="7866"/>
                  <a:pt x="3336" y="7823"/>
                  <a:pt x="3347" y="7748"/>
                </a:cubicBezTo>
                <a:cubicBezTo>
                  <a:pt x="3347" y="7694"/>
                  <a:pt x="3358" y="7641"/>
                  <a:pt x="3369" y="7641"/>
                </a:cubicBezTo>
                <a:cubicBezTo>
                  <a:pt x="3379" y="7641"/>
                  <a:pt x="3433" y="7501"/>
                  <a:pt x="3465" y="7415"/>
                </a:cubicBezTo>
                <a:cubicBezTo>
                  <a:pt x="3476" y="7383"/>
                  <a:pt x="3497" y="7329"/>
                  <a:pt x="3508" y="7308"/>
                </a:cubicBezTo>
                <a:cubicBezTo>
                  <a:pt x="3529" y="7276"/>
                  <a:pt x="3551" y="7222"/>
                  <a:pt x="3551" y="7190"/>
                </a:cubicBezTo>
                <a:cubicBezTo>
                  <a:pt x="3551" y="7158"/>
                  <a:pt x="3562" y="7115"/>
                  <a:pt x="3583" y="7083"/>
                </a:cubicBezTo>
                <a:cubicBezTo>
                  <a:pt x="3594" y="7062"/>
                  <a:pt x="3615" y="7008"/>
                  <a:pt x="3615" y="6976"/>
                </a:cubicBezTo>
                <a:cubicBezTo>
                  <a:pt x="3626" y="6943"/>
                  <a:pt x="3648" y="6912"/>
                  <a:pt x="3658" y="6890"/>
                </a:cubicBezTo>
                <a:cubicBezTo>
                  <a:pt x="3679" y="6879"/>
                  <a:pt x="3701" y="6815"/>
                  <a:pt x="3712" y="6750"/>
                </a:cubicBezTo>
                <a:cubicBezTo>
                  <a:pt x="3733" y="6686"/>
                  <a:pt x="3755" y="6621"/>
                  <a:pt x="3765" y="6611"/>
                </a:cubicBezTo>
                <a:cubicBezTo>
                  <a:pt x="3776" y="6590"/>
                  <a:pt x="3798" y="6536"/>
                  <a:pt x="3819" y="6482"/>
                </a:cubicBezTo>
                <a:cubicBezTo>
                  <a:pt x="3830" y="6428"/>
                  <a:pt x="3872" y="6364"/>
                  <a:pt x="3905" y="6321"/>
                </a:cubicBezTo>
                <a:cubicBezTo>
                  <a:pt x="3937" y="6278"/>
                  <a:pt x="3991" y="6204"/>
                  <a:pt x="4023" y="6139"/>
                </a:cubicBezTo>
                <a:cubicBezTo>
                  <a:pt x="4055" y="6075"/>
                  <a:pt x="4098" y="6021"/>
                  <a:pt x="4108" y="6011"/>
                </a:cubicBezTo>
                <a:cubicBezTo>
                  <a:pt x="4130" y="5999"/>
                  <a:pt x="4151" y="5956"/>
                  <a:pt x="4173" y="5914"/>
                </a:cubicBezTo>
                <a:cubicBezTo>
                  <a:pt x="4194" y="5860"/>
                  <a:pt x="4216" y="5839"/>
                  <a:pt x="4270" y="5806"/>
                </a:cubicBezTo>
                <a:cubicBezTo>
                  <a:pt x="4441" y="5720"/>
                  <a:pt x="4645" y="5570"/>
                  <a:pt x="4677" y="5506"/>
                </a:cubicBezTo>
                <a:cubicBezTo>
                  <a:pt x="4688" y="5484"/>
                  <a:pt x="4742" y="5431"/>
                  <a:pt x="4785" y="5399"/>
                </a:cubicBezTo>
                <a:cubicBezTo>
                  <a:pt x="4892" y="5313"/>
                  <a:pt x="5031" y="5206"/>
                  <a:pt x="5117" y="5120"/>
                </a:cubicBezTo>
                <a:cubicBezTo>
                  <a:pt x="5149" y="5088"/>
                  <a:pt x="5224" y="5034"/>
                  <a:pt x="5288" y="5002"/>
                </a:cubicBezTo>
                <a:cubicBezTo>
                  <a:pt x="5342" y="4970"/>
                  <a:pt x="5417" y="4916"/>
                  <a:pt x="5450" y="4884"/>
                </a:cubicBezTo>
                <a:cubicBezTo>
                  <a:pt x="5567" y="4777"/>
                  <a:pt x="5696" y="4702"/>
                  <a:pt x="5803" y="4702"/>
                </a:cubicBezTo>
                <a:cubicBezTo>
                  <a:pt x="5846" y="4691"/>
                  <a:pt x="5932" y="4680"/>
                  <a:pt x="5986" y="4659"/>
                </a:cubicBezTo>
                <a:cubicBezTo>
                  <a:pt x="6029" y="4648"/>
                  <a:pt x="6093" y="4626"/>
                  <a:pt x="6125" y="4616"/>
                </a:cubicBezTo>
                <a:cubicBezTo>
                  <a:pt x="6146" y="4616"/>
                  <a:pt x="6179" y="4595"/>
                  <a:pt x="6179" y="4583"/>
                </a:cubicBezTo>
                <a:cubicBezTo>
                  <a:pt x="6189" y="4573"/>
                  <a:pt x="6222" y="4562"/>
                  <a:pt x="6286" y="4562"/>
                </a:cubicBezTo>
                <a:cubicBezTo>
                  <a:pt x="6340" y="4552"/>
                  <a:pt x="6415" y="4530"/>
                  <a:pt x="6479" y="4509"/>
                </a:cubicBezTo>
                <a:cubicBezTo>
                  <a:pt x="6533" y="4476"/>
                  <a:pt x="6608" y="4455"/>
                  <a:pt x="6661" y="4455"/>
                </a:cubicBezTo>
                <a:cubicBezTo>
                  <a:pt x="6715" y="4455"/>
                  <a:pt x="6780" y="4444"/>
                  <a:pt x="6811" y="4423"/>
                </a:cubicBezTo>
                <a:cubicBezTo>
                  <a:pt x="6844" y="4412"/>
                  <a:pt x="6897" y="4402"/>
                  <a:pt x="6919" y="4402"/>
                </a:cubicBezTo>
                <a:cubicBezTo>
                  <a:pt x="6940" y="4402"/>
                  <a:pt x="6994" y="4390"/>
                  <a:pt x="7037" y="4369"/>
                </a:cubicBezTo>
                <a:cubicBezTo>
                  <a:pt x="7069" y="4359"/>
                  <a:pt x="7133" y="4348"/>
                  <a:pt x="7166" y="4348"/>
                </a:cubicBezTo>
                <a:cubicBezTo>
                  <a:pt x="7209" y="4348"/>
                  <a:pt x="7230" y="4337"/>
                  <a:pt x="7241" y="4326"/>
                </a:cubicBezTo>
                <a:cubicBezTo>
                  <a:pt x="7241" y="4306"/>
                  <a:pt x="7249" y="4298"/>
                  <a:pt x="7281" y="4298"/>
                </a:cubicBezTo>
                <a:cubicBezTo>
                  <a:pt x="7299" y="4298"/>
                  <a:pt x="7324" y="4301"/>
                  <a:pt x="7359" y="4305"/>
                </a:cubicBezTo>
                <a:lnTo>
                  <a:pt x="7605" y="4305"/>
                </a:lnTo>
                <a:cubicBezTo>
                  <a:pt x="7712" y="4294"/>
                  <a:pt x="7734" y="4294"/>
                  <a:pt x="7755" y="4273"/>
                </a:cubicBezTo>
                <a:cubicBezTo>
                  <a:pt x="7767" y="4240"/>
                  <a:pt x="7788" y="4240"/>
                  <a:pt x="7917" y="4240"/>
                </a:cubicBezTo>
                <a:cubicBezTo>
                  <a:pt x="8034" y="4240"/>
                  <a:pt x="8067" y="4230"/>
                  <a:pt x="8131" y="4197"/>
                </a:cubicBezTo>
                <a:cubicBezTo>
                  <a:pt x="8170" y="4182"/>
                  <a:pt x="8192" y="4172"/>
                  <a:pt x="8210" y="4172"/>
                </a:cubicBezTo>
                <a:cubicBezTo>
                  <a:pt x="8216" y="4172"/>
                  <a:pt x="8222" y="4173"/>
                  <a:pt x="8227" y="4176"/>
                </a:cubicBezTo>
                <a:cubicBezTo>
                  <a:pt x="8236" y="4181"/>
                  <a:pt x="8249" y="4183"/>
                  <a:pt x="8267" y="4183"/>
                </a:cubicBezTo>
                <a:cubicBezTo>
                  <a:pt x="8292" y="4183"/>
                  <a:pt x="8328" y="4178"/>
                  <a:pt x="8378" y="4166"/>
                </a:cubicBezTo>
                <a:cubicBezTo>
                  <a:pt x="8456" y="4140"/>
                  <a:pt x="8589" y="4125"/>
                  <a:pt x="8682" y="4125"/>
                </a:cubicBezTo>
                <a:cubicBezTo>
                  <a:pt x="8742" y="4125"/>
                  <a:pt x="8785" y="4131"/>
                  <a:pt x="8785" y="4144"/>
                </a:cubicBezTo>
                <a:cubicBezTo>
                  <a:pt x="8785" y="4144"/>
                  <a:pt x="8849" y="4154"/>
                  <a:pt x="8925" y="4154"/>
                </a:cubicBezTo>
                <a:cubicBezTo>
                  <a:pt x="9011" y="4154"/>
                  <a:pt x="9085" y="4166"/>
                  <a:pt x="9097" y="4176"/>
                </a:cubicBezTo>
                <a:cubicBezTo>
                  <a:pt x="9118" y="4187"/>
                  <a:pt x="9225" y="4197"/>
                  <a:pt x="9343" y="4197"/>
                </a:cubicBezTo>
                <a:cubicBezTo>
                  <a:pt x="9461" y="4197"/>
                  <a:pt x="9590" y="4208"/>
                  <a:pt x="9622" y="4219"/>
                </a:cubicBezTo>
                <a:cubicBezTo>
                  <a:pt x="9665" y="4230"/>
                  <a:pt x="9740" y="4251"/>
                  <a:pt x="9805" y="4251"/>
                </a:cubicBezTo>
                <a:cubicBezTo>
                  <a:pt x="9858" y="4262"/>
                  <a:pt x="9922" y="4273"/>
                  <a:pt x="9933" y="4283"/>
                </a:cubicBezTo>
                <a:cubicBezTo>
                  <a:pt x="9955" y="4294"/>
                  <a:pt x="10041" y="4294"/>
                  <a:pt x="10126" y="4294"/>
                </a:cubicBezTo>
                <a:cubicBezTo>
                  <a:pt x="10255" y="4294"/>
                  <a:pt x="10276" y="4294"/>
                  <a:pt x="10298" y="4326"/>
                </a:cubicBezTo>
                <a:cubicBezTo>
                  <a:pt x="10319" y="4348"/>
                  <a:pt x="10437" y="4369"/>
                  <a:pt x="10684" y="4412"/>
                </a:cubicBezTo>
                <a:cubicBezTo>
                  <a:pt x="10727" y="4423"/>
                  <a:pt x="10802" y="4444"/>
                  <a:pt x="10845" y="4466"/>
                </a:cubicBezTo>
                <a:cubicBezTo>
                  <a:pt x="10887" y="4498"/>
                  <a:pt x="10942" y="4509"/>
                  <a:pt x="10952" y="4509"/>
                </a:cubicBezTo>
                <a:cubicBezTo>
                  <a:pt x="11016" y="4509"/>
                  <a:pt x="11123" y="4552"/>
                  <a:pt x="11199" y="4616"/>
                </a:cubicBezTo>
                <a:cubicBezTo>
                  <a:pt x="11242" y="4648"/>
                  <a:pt x="11295" y="4680"/>
                  <a:pt x="11328" y="4691"/>
                </a:cubicBezTo>
                <a:cubicBezTo>
                  <a:pt x="11371" y="4702"/>
                  <a:pt x="11392" y="4723"/>
                  <a:pt x="11392" y="4745"/>
                </a:cubicBezTo>
                <a:cubicBezTo>
                  <a:pt x="11392" y="4755"/>
                  <a:pt x="11402" y="4777"/>
                  <a:pt x="11424" y="4798"/>
                </a:cubicBezTo>
                <a:cubicBezTo>
                  <a:pt x="11499" y="4841"/>
                  <a:pt x="11767" y="5120"/>
                  <a:pt x="11810" y="5195"/>
                </a:cubicBezTo>
                <a:cubicBezTo>
                  <a:pt x="11843" y="5238"/>
                  <a:pt x="11864" y="5270"/>
                  <a:pt x="11874" y="5270"/>
                </a:cubicBezTo>
                <a:cubicBezTo>
                  <a:pt x="11885" y="5270"/>
                  <a:pt x="11917" y="5334"/>
                  <a:pt x="11960" y="5410"/>
                </a:cubicBezTo>
                <a:cubicBezTo>
                  <a:pt x="12014" y="5517"/>
                  <a:pt x="12057" y="5581"/>
                  <a:pt x="12143" y="5667"/>
                </a:cubicBezTo>
                <a:cubicBezTo>
                  <a:pt x="12218" y="5742"/>
                  <a:pt x="12282" y="5828"/>
                  <a:pt x="12314" y="5892"/>
                </a:cubicBezTo>
                <a:cubicBezTo>
                  <a:pt x="12346" y="5968"/>
                  <a:pt x="12379" y="6011"/>
                  <a:pt x="12400" y="6011"/>
                </a:cubicBezTo>
                <a:cubicBezTo>
                  <a:pt x="12432" y="6011"/>
                  <a:pt x="12453" y="6032"/>
                  <a:pt x="12465" y="6107"/>
                </a:cubicBezTo>
                <a:cubicBezTo>
                  <a:pt x="12475" y="6139"/>
                  <a:pt x="12496" y="6182"/>
                  <a:pt x="12518" y="6214"/>
                </a:cubicBezTo>
                <a:cubicBezTo>
                  <a:pt x="12604" y="6364"/>
                  <a:pt x="12786" y="6750"/>
                  <a:pt x="12797" y="6804"/>
                </a:cubicBezTo>
                <a:cubicBezTo>
                  <a:pt x="12808" y="6847"/>
                  <a:pt x="12818" y="6912"/>
                  <a:pt x="12829" y="6965"/>
                </a:cubicBezTo>
                <a:cubicBezTo>
                  <a:pt x="12840" y="7008"/>
                  <a:pt x="12872" y="7083"/>
                  <a:pt x="12894" y="7136"/>
                </a:cubicBezTo>
                <a:cubicBezTo>
                  <a:pt x="12937" y="7212"/>
                  <a:pt x="12937" y="7244"/>
                  <a:pt x="12937" y="7319"/>
                </a:cubicBezTo>
                <a:cubicBezTo>
                  <a:pt x="12925" y="7383"/>
                  <a:pt x="12937" y="7415"/>
                  <a:pt x="12947" y="7437"/>
                </a:cubicBezTo>
                <a:cubicBezTo>
                  <a:pt x="12990" y="7469"/>
                  <a:pt x="13001" y="7534"/>
                  <a:pt x="12979" y="7555"/>
                </a:cubicBezTo>
                <a:cubicBezTo>
                  <a:pt x="12968" y="7565"/>
                  <a:pt x="12968" y="7598"/>
                  <a:pt x="12990" y="7641"/>
                </a:cubicBezTo>
                <a:cubicBezTo>
                  <a:pt x="13001" y="7684"/>
                  <a:pt x="13011" y="7748"/>
                  <a:pt x="13022" y="7791"/>
                </a:cubicBezTo>
                <a:cubicBezTo>
                  <a:pt x="13033" y="7844"/>
                  <a:pt x="13044" y="7898"/>
                  <a:pt x="13054" y="7920"/>
                </a:cubicBezTo>
                <a:cubicBezTo>
                  <a:pt x="13076" y="7952"/>
                  <a:pt x="13087" y="8006"/>
                  <a:pt x="13076" y="8199"/>
                </a:cubicBezTo>
                <a:cubicBezTo>
                  <a:pt x="13076" y="8338"/>
                  <a:pt x="13087" y="8456"/>
                  <a:pt x="13087" y="8456"/>
                </a:cubicBezTo>
                <a:cubicBezTo>
                  <a:pt x="13097" y="8478"/>
                  <a:pt x="13108" y="8681"/>
                  <a:pt x="13108" y="8928"/>
                </a:cubicBezTo>
                <a:cubicBezTo>
                  <a:pt x="13119" y="9314"/>
                  <a:pt x="13108" y="9389"/>
                  <a:pt x="13087" y="9453"/>
                </a:cubicBezTo>
                <a:cubicBezTo>
                  <a:pt x="13076" y="9496"/>
                  <a:pt x="13054" y="9560"/>
                  <a:pt x="13054" y="9582"/>
                </a:cubicBezTo>
                <a:cubicBezTo>
                  <a:pt x="13044" y="9646"/>
                  <a:pt x="13001" y="9786"/>
                  <a:pt x="12947" y="9904"/>
                </a:cubicBezTo>
                <a:cubicBezTo>
                  <a:pt x="12925" y="9968"/>
                  <a:pt x="12915" y="10011"/>
                  <a:pt x="12925" y="10044"/>
                </a:cubicBezTo>
                <a:cubicBezTo>
                  <a:pt x="12925" y="10075"/>
                  <a:pt x="12925" y="10097"/>
                  <a:pt x="12915" y="10118"/>
                </a:cubicBezTo>
                <a:cubicBezTo>
                  <a:pt x="12894" y="10129"/>
                  <a:pt x="12872" y="10183"/>
                  <a:pt x="12861" y="10247"/>
                </a:cubicBezTo>
                <a:cubicBezTo>
                  <a:pt x="12851" y="10301"/>
                  <a:pt x="12818" y="10397"/>
                  <a:pt x="12786" y="10451"/>
                </a:cubicBezTo>
                <a:cubicBezTo>
                  <a:pt x="12765" y="10504"/>
                  <a:pt x="12732" y="10569"/>
                  <a:pt x="12732" y="10590"/>
                </a:cubicBezTo>
                <a:cubicBezTo>
                  <a:pt x="12732" y="10644"/>
                  <a:pt x="12689" y="10762"/>
                  <a:pt x="12647" y="10848"/>
                </a:cubicBezTo>
                <a:cubicBezTo>
                  <a:pt x="12615" y="10891"/>
                  <a:pt x="12604" y="10923"/>
                  <a:pt x="12615" y="10966"/>
                </a:cubicBezTo>
                <a:cubicBezTo>
                  <a:pt x="12625" y="11009"/>
                  <a:pt x="12615" y="11030"/>
                  <a:pt x="12572" y="11095"/>
                </a:cubicBezTo>
                <a:cubicBezTo>
                  <a:pt x="12550" y="11148"/>
                  <a:pt x="12508" y="11191"/>
                  <a:pt x="12496" y="11202"/>
                </a:cubicBezTo>
                <a:cubicBezTo>
                  <a:pt x="12486" y="11212"/>
                  <a:pt x="12465" y="11245"/>
                  <a:pt x="12453" y="11277"/>
                </a:cubicBezTo>
                <a:cubicBezTo>
                  <a:pt x="12443" y="11309"/>
                  <a:pt x="12400" y="11362"/>
                  <a:pt x="12379" y="11384"/>
                </a:cubicBezTo>
                <a:cubicBezTo>
                  <a:pt x="12346" y="11417"/>
                  <a:pt x="12314" y="11481"/>
                  <a:pt x="12293" y="11513"/>
                </a:cubicBezTo>
                <a:cubicBezTo>
                  <a:pt x="12282" y="11556"/>
                  <a:pt x="12229" y="11620"/>
                  <a:pt x="12186" y="11663"/>
                </a:cubicBezTo>
                <a:cubicBezTo>
                  <a:pt x="12143" y="11695"/>
                  <a:pt x="12100" y="11738"/>
                  <a:pt x="12100" y="11749"/>
                </a:cubicBezTo>
                <a:cubicBezTo>
                  <a:pt x="12100" y="11792"/>
                  <a:pt x="11950" y="12017"/>
                  <a:pt x="11917" y="12028"/>
                </a:cubicBezTo>
                <a:cubicBezTo>
                  <a:pt x="11896" y="12039"/>
                  <a:pt x="11831" y="12103"/>
                  <a:pt x="11778" y="12167"/>
                </a:cubicBezTo>
                <a:cubicBezTo>
                  <a:pt x="11649" y="12306"/>
                  <a:pt x="11660" y="12296"/>
                  <a:pt x="11607" y="12339"/>
                </a:cubicBezTo>
                <a:cubicBezTo>
                  <a:pt x="11585" y="12360"/>
                  <a:pt x="11552" y="12392"/>
                  <a:pt x="11552" y="12414"/>
                </a:cubicBezTo>
                <a:cubicBezTo>
                  <a:pt x="11542" y="12435"/>
                  <a:pt x="11521" y="12446"/>
                  <a:pt x="11510" y="12446"/>
                </a:cubicBezTo>
                <a:cubicBezTo>
                  <a:pt x="11499" y="12446"/>
                  <a:pt x="11456" y="12489"/>
                  <a:pt x="11424" y="12542"/>
                </a:cubicBezTo>
                <a:cubicBezTo>
                  <a:pt x="11381" y="12596"/>
                  <a:pt x="11316" y="12661"/>
                  <a:pt x="11285" y="12693"/>
                </a:cubicBezTo>
                <a:cubicBezTo>
                  <a:pt x="11252" y="12725"/>
                  <a:pt x="11220" y="12757"/>
                  <a:pt x="11220" y="12768"/>
                </a:cubicBezTo>
                <a:cubicBezTo>
                  <a:pt x="11220" y="12800"/>
                  <a:pt x="11027" y="12918"/>
                  <a:pt x="10866" y="12983"/>
                </a:cubicBezTo>
                <a:cubicBezTo>
                  <a:pt x="10770" y="13014"/>
                  <a:pt x="10684" y="13068"/>
                  <a:pt x="10663" y="13090"/>
                </a:cubicBezTo>
                <a:cubicBezTo>
                  <a:pt x="10626" y="13135"/>
                  <a:pt x="10498" y="13180"/>
                  <a:pt x="10439" y="13180"/>
                </a:cubicBezTo>
                <a:cubicBezTo>
                  <a:pt x="10429" y="13180"/>
                  <a:pt x="10421" y="13179"/>
                  <a:pt x="10415" y="13176"/>
                </a:cubicBezTo>
                <a:cubicBezTo>
                  <a:pt x="10412" y="13172"/>
                  <a:pt x="10406" y="13169"/>
                  <a:pt x="10398" y="13169"/>
                </a:cubicBezTo>
                <a:cubicBezTo>
                  <a:pt x="10384" y="13169"/>
                  <a:pt x="10360" y="13177"/>
                  <a:pt x="10319" y="13197"/>
                </a:cubicBezTo>
                <a:cubicBezTo>
                  <a:pt x="10180" y="13261"/>
                  <a:pt x="9998" y="13336"/>
                  <a:pt x="9986" y="13336"/>
                </a:cubicBezTo>
                <a:cubicBezTo>
                  <a:pt x="9976" y="13336"/>
                  <a:pt x="9901" y="13369"/>
                  <a:pt x="9815" y="13412"/>
                </a:cubicBezTo>
                <a:cubicBezTo>
                  <a:pt x="9729" y="13455"/>
                  <a:pt x="9633" y="13497"/>
                  <a:pt x="9590" y="13497"/>
                </a:cubicBezTo>
                <a:cubicBezTo>
                  <a:pt x="9557" y="13508"/>
                  <a:pt x="9493" y="13540"/>
                  <a:pt x="9450" y="13572"/>
                </a:cubicBezTo>
                <a:cubicBezTo>
                  <a:pt x="9397" y="13594"/>
                  <a:pt x="9343" y="13626"/>
                  <a:pt x="9311" y="13636"/>
                </a:cubicBezTo>
                <a:cubicBezTo>
                  <a:pt x="9279" y="13636"/>
                  <a:pt x="9204" y="13658"/>
                  <a:pt x="9161" y="13669"/>
                </a:cubicBezTo>
                <a:cubicBezTo>
                  <a:pt x="9112" y="13685"/>
                  <a:pt x="9086" y="13693"/>
                  <a:pt x="9068" y="13693"/>
                </a:cubicBezTo>
                <a:cubicBezTo>
                  <a:pt x="9051" y="13693"/>
                  <a:pt x="9043" y="13685"/>
                  <a:pt x="9032" y="13669"/>
                </a:cubicBezTo>
                <a:cubicBezTo>
                  <a:pt x="9022" y="13658"/>
                  <a:pt x="9011" y="13653"/>
                  <a:pt x="8997" y="13653"/>
                </a:cubicBezTo>
                <a:cubicBezTo>
                  <a:pt x="8984" y="13653"/>
                  <a:pt x="8968" y="13658"/>
                  <a:pt x="8946" y="13669"/>
                </a:cubicBezTo>
                <a:cubicBezTo>
                  <a:pt x="8918" y="13679"/>
                  <a:pt x="8854" y="13684"/>
                  <a:pt x="8792" y="13684"/>
                </a:cubicBezTo>
                <a:cubicBezTo>
                  <a:pt x="8716" y="13684"/>
                  <a:pt x="8641" y="13676"/>
                  <a:pt x="8635" y="13658"/>
                </a:cubicBezTo>
                <a:cubicBezTo>
                  <a:pt x="8635" y="13653"/>
                  <a:pt x="8630" y="13650"/>
                  <a:pt x="8612" y="13650"/>
                </a:cubicBezTo>
                <a:cubicBezTo>
                  <a:pt x="8595" y="13650"/>
                  <a:pt x="8565" y="13653"/>
                  <a:pt x="8517" y="13658"/>
                </a:cubicBezTo>
                <a:cubicBezTo>
                  <a:pt x="8453" y="13669"/>
                  <a:pt x="8378" y="13679"/>
                  <a:pt x="8356" y="13679"/>
                </a:cubicBezTo>
                <a:cubicBezTo>
                  <a:pt x="8281" y="13679"/>
                  <a:pt x="8099" y="13626"/>
                  <a:pt x="8013" y="13583"/>
                </a:cubicBezTo>
                <a:cubicBezTo>
                  <a:pt x="7970" y="13562"/>
                  <a:pt x="7895" y="13529"/>
                  <a:pt x="7841" y="13508"/>
                </a:cubicBezTo>
                <a:cubicBezTo>
                  <a:pt x="7788" y="13497"/>
                  <a:pt x="7712" y="13455"/>
                  <a:pt x="7670" y="13433"/>
                </a:cubicBezTo>
                <a:cubicBezTo>
                  <a:pt x="7573" y="13358"/>
                  <a:pt x="7498" y="13326"/>
                  <a:pt x="7466" y="13326"/>
                </a:cubicBezTo>
                <a:cubicBezTo>
                  <a:pt x="7445" y="13326"/>
                  <a:pt x="7380" y="13293"/>
                  <a:pt x="7316" y="13240"/>
                </a:cubicBezTo>
                <a:cubicBezTo>
                  <a:pt x="7241" y="13197"/>
                  <a:pt x="7176" y="13164"/>
                  <a:pt x="7166" y="13164"/>
                </a:cubicBezTo>
                <a:cubicBezTo>
                  <a:pt x="7144" y="13164"/>
                  <a:pt x="7133" y="13154"/>
                  <a:pt x="7123" y="13143"/>
                </a:cubicBezTo>
                <a:cubicBezTo>
                  <a:pt x="7123" y="13133"/>
                  <a:pt x="6790" y="12971"/>
                  <a:pt x="6769" y="12971"/>
                </a:cubicBezTo>
                <a:cubicBezTo>
                  <a:pt x="6747" y="12971"/>
                  <a:pt x="6630" y="12875"/>
                  <a:pt x="6597" y="12832"/>
                </a:cubicBezTo>
                <a:cubicBezTo>
                  <a:pt x="6565" y="12800"/>
                  <a:pt x="6511" y="12757"/>
                  <a:pt x="6458" y="12725"/>
                </a:cubicBezTo>
                <a:cubicBezTo>
                  <a:pt x="6361" y="12671"/>
                  <a:pt x="6286" y="12596"/>
                  <a:pt x="6211" y="12499"/>
                </a:cubicBezTo>
                <a:cubicBezTo>
                  <a:pt x="6189" y="12468"/>
                  <a:pt x="6158" y="12446"/>
                  <a:pt x="6146" y="12446"/>
                </a:cubicBezTo>
                <a:cubicBezTo>
                  <a:pt x="6125" y="12446"/>
                  <a:pt x="6093" y="12414"/>
                  <a:pt x="6072" y="12382"/>
                </a:cubicBezTo>
                <a:cubicBezTo>
                  <a:pt x="6050" y="12349"/>
                  <a:pt x="6007" y="12306"/>
                  <a:pt x="5986" y="12296"/>
                </a:cubicBezTo>
                <a:cubicBezTo>
                  <a:pt x="5965" y="12275"/>
                  <a:pt x="5953" y="12253"/>
                  <a:pt x="5953" y="12232"/>
                </a:cubicBezTo>
                <a:cubicBezTo>
                  <a:pt x="5953" y="12221"/>
                  <a:pt x="5922" y="12189"/>
                  <a:pt x="5900" y="12167"/>
                </a:cubicBezTo>
                <a:cubicBezTo>
                  <a:pt x="5868" y="12146"/>
                  <a:pt x="5825" y="12092"/>
                  <a:pt x="5793" y="12049"/>
                </a:cubicBezTo>
                <a:cubicBezTo>
                  <a:pt x="5771" y="12006"/>
                  <a:pt x="5729" y="11931"/>
                  <a:pt x="5696" y="11888"/>
                </a:cubicBezTo>
                <a:cubicBezTo>
                  <a:pt x="5674" y="11856"/>
                  <a:pt x="5610" y="11770"/>
                  <a:pt x="5578" y="11706"/>
                </a:cubicBezTo>
                <a:cubicBezTo>
                  <a:pt x="5535" y="11641"/>
                  <a:pt x="5503" y="11588"/>
                  <a:pt x="5493" y="11588"/>
                </a:cubicBezTo>
                <a:cubicBezTo>
                  <a:pt x="5493" y="11588"/>
                  <a:pt x="5450" y="11534"/>
                  <a:pt x="5396" y="11459"/>
                </a:cubicBezTo>
                <a:cubicBezTo>
                  <a:pt x="5353" y="11384"/>
                  <a:pt x="5310" y="11331"/>
                  <a:pt x="5300" y="11331"/>
                </a:cubicBezTo>
                <a:cubicBezTo>
                  <a:pt x="5288" y="11331"/>
                  <a:pt x="5278" y="11298"/>
                  <a:pt x="5257" y="11266"/>
                </a:cubicBezTo>
                <a:cubicBezTo>
                  <a:pt x="5245" y="11234"/>
                  <a:pt x="5203" y="11169"/>
                  <a:pt x="5160" y="11127"/>
                </a:cubicBezTo>
                <a:cubicBezTo>
                  <a:pt x="5117" y="11084"/>
                  <a:pt x="5085" y="11041"/>
                  <a:pt x="5085" y="11030"/>
                </a:cubicBezTo>
                <a:cubicBezTo>
                  <a:pt x="5085" y="11019"/>
                  <a:pt x="5074" y="10987"/>
                  <a:pt x="5042" y="10955"/>
                </a:cubicBezTo>
                <a:cubicBezTo>
                  <a:pt x="5021" y="10933"/>
                  <a:pt x="5009" y="10902"/>
                  <a:pt x="5009" y="10880"/>
                </a:cubicBezTo>
                <a:cubicBezTo>
                  <a:pt x="5009" y="10869"/>
                  <a:pt x="4988" y="10826"/>
                  <a:pt x="4956" y="10794"/>
                </a:cubicBezTo>
                <a:cubicBezTo>
                  <a:pt x="4935" y="10773"/>
                  <a:pt x="4913" y="10730"/>
                  <a:pt x="4913" y="10709"/>
                </a:cubicBezTo>
                <a:cubicBezTo>
                  <a:pt x="4913" y="10655"/>
                  <a:pt x="4849" y="10526"/>
                  <a:pt x="4773" y="10440"/>
                </a:cubicBezTo>
                <a:cubicBezTo>
                  <a:pt x="4634" y="10247"/>
                  <a:pt x="4580" y="10151"/>
                  <a:pt x="4549" y="10001"/>
                </a:cubicBezTo>
                <a:cubicBezTo>
                  <a:pt x="4516" y="9915"/>
                  <a:pt x="4484" y="9818"/>
                  <a:pt x="4463" y="9775"/>
                </a:cubicBezTo>
                <a:cubicBezTo>
                  <a:pt x="4430" y="9722"/>
                  <a:pt x="4420" y="9679"/>
                  <a:pt x="4420" y="9550"/>
                </a:cubicBezTo>
                <a:cubicBezTo>
                  <a:pt x="4409" y="9453"/>
                  <a:pt x="4398" y="9357"/>
                  <a:pt x="4387" y="9336"/>
                </a:cubicBezTo>
                <a:cubicBezTo>
                  <a:pt x="4356" y="9282"/>
                  <a:pt x="4313" y="9046"/>
                  <a:pt x="4334" y="9014"/>
                </a:cubicBezTo>
                <a:cubicBezTo>
                  <a:pt x="4334" y="9003"/>
                  <a:pt x="4323" y="8928"/>
                  <a:pt x="4302" y="8853"/>
                </a:cubicBezTo>
                <a:cubicBezTo>
                  <a:pt x="4280" y="8756"/>
                  <a:pt x="4270" y="8702"/>
                  <a:pt x="4291" y="8692"/>
                </a:cubicBezTo>
                <a:cubicBezTo>
                  <a:pt x="4291" y="8671"/>
                  <a:pt x="4302" y="8585"/>
                  <a:pt x="4302" y="8499"/>
                </a:cubicBezTo>
                <a:cubicBezTo>
                  <a:pt x="4291" y="8402"/>
                  <a:pt x="4302" y="8295"/>
                  <a:pt x="4313" y="8242"/>
                </a:cubicBezTo>
                <a:cubicBezTo>
                  <a:pt x="4323" y="8199"/>
                  <a:pt x="4344" y="8113"/>
                  <a:pt x="4344" y="8059"/>
                </a:cubicBezTo>
                <a:cubicBezTo>
                  <a:pt x="4366" y="7844"/>
                  <a:pt x="4398" y="7758"/>
                  <a:pt x="4495" y="7544"/>
                </a:cubicBezTo>
                <a:cubicBezTo>
                  <a:pt x="4570" y="7405"/>
                  <a:pt x="4613" y="7298"/>
                  <a:pt x="4613" y="7233"/>
                </a:cubicBezTo>
                <a:cubicBezTo>
                  <a:pt x="4634" y="7136"/>
                  <a:pt x="4656" y="7083"/>
                  <a:pt x="4731" y="7008"/>
                </a:cubicBezTo>
                <a:cubicBezTo>
                  <a:pt x="4859" y="6869"/>
                  <a:pt x="4913" y="6804"/>
                  <a:pt x="4956" y="6718"/>
                </a:cubicBezTo>
                <a:cubicBezTo>
                  <a:pt x="4978" y="6676"/>
                  <a:pt x="4999" y="6621"/>
                  <a:pt x="5021" y="6611"/>
                </a:cubicBezTo>
                <a:cubicBezTo>
                  <a:pt x="5042" y="6590"/>
                  <a:pt x="5074" y="6536"/>
                  <a:pt x="5095" y="6493"/>
                </a:cubicBezTo>
                <a:cubicBezTo>
                  <a:pt x="5171" y="6354"/>
                  <a:pt x="5417" y="6128"/>
                  <a:pt x="5589" y="6032"/>
                </a:cubicBezTo>
                <a:cubicBezTo>
                  <a:pt x="5674" y="5989"/>
                  <a:pt x="5760" y="5956"/>
                  <a:pt x="5793" y="5956"/>
                </a:cubicBezTo>
                <a:cubicBezTo>
                  <a:pt x="5825" y="5956"/>
                  <a:pt x="5889" y="5946"/>
                  <a:pt x="5943" y="5935"/>
                </a:cubicBezTo>
                <a:cubicBezTo>
                  <a:pt x="5996" y="5914"/>
                  <a:pt x="6061" y="5903"/>
                  <a:pt x="6082" y="5892"/>
                </a:cubicBezTo>
                <a:cubicBezTo>
                  <a:pt x="6115" y="5882"/>
                  <a:pt x="6179" y="5860"/>
                  <a:pt x="6222" y="5839"/>
                </a:cubicBezTo>
                <a:cubicBezTo>
                  <a:pt x="6275" y="5817"/>
                  <a:pt x="6351" y="5785"/>
                  <a:pt x="6404" y="5785"/>
                </a:cubicBezTo>
                <a:cubicBezTo>
                  <a:pt x="6447" y="5775"/>
                  <a:pt x="6501" y="5763"/>
                  <a:pt x="6522" y="5763"/>
                </a:cubicBezTo>
                <a:cubicBezTo>
                  <a:pt x="6565" y="5732"/>
                  <a:pt x="6715" y="5699"/>
                  <a:pt x="6811" y="5678"/>
                </a:cubicBezTo>
                <a:cubicBezTo>
                  <a:pt x="6866" y="5678"/>
                  <a:pt x="6919" y="5656"/>
                  <a:pt x="6930" y="5646"/>
                </a:cubicBezTo>
                <a:cubicBezTo>
                  <a:pt x="6946" y="5630"/>
                  <a:pt x="6961" y="5620"/>
                  <a:pt x="6989" y="5620"/>
                </a:cubicBezTo>
                <a:cubicBezTo>
                  <a:pt x="7000" y="5620"/>
                  <a:pt x="7012" y="5621"/>
                  <a:pt x="7026" y="5624"/>
                </a:cubicBezTo>
                <a:cubicBezTo>
                  <a:pt x="7038" y="5627"/>
                  <a:pt x="7052" y="5629"/>
                  <a:pt x="7066" y="5629"/>
                </a:cubicBezTo>
                <a:cubicBezTo>
                  <a:pt x="7099" y="5629"/>
                  <a:pt x="7135" y="5621"/>
                  <a:pt x="7166" y="5613"/>
                </a:cubicBezTo>
                <a:cubicBezTo>
                  <a:pt x="7198" y="5603"/>
                  <a:pt x="7241" y="5592"/>
                  <a:pt x="7273" y="5592"/>
                </a:cubicBezTo>
                <a:cubicBezTo>
                  <a:pt x="7295" y="5592"/>
                  <a:pt x="7369" y="5581"/>
                  <a:pt x="7423" y="5570"/>
                </a:cubicBezTo>
                <a:cubicBezTo>
                  <a:pt x="7488" y="5560"/>
                  <a:pt x="7605" y="5549"/>
                  <a:pt x="7702" y="5549"/>
                </a:cubicBezTo>
                <a:cubicBezTo>
                  <a:pt x="7809" y="5549"/>
                  <a:pt x="7895" y="5539"/>
                  <a:pt x="7917" y="5527"/>
                </a:cubicBezTo>
                <a:cubicBezTo>
                  <a:pt x="7948" y="5517"/>
                  <a:pt x="7991" y="5506"/>
                  <a:pt x="8013" y="5496"/>
                </a:cubicBezTo>
                <a:cubicBezTo>
                  <a:pt x="8034" y="5496"/>
                  <a:pt x="8077" y="5474"/>
                  <a:pt x="8120" y="5463"/>
                </a:cubicBezTo>
                <a:cubicBezTo>
                  <a:pt x="8151" y="5451"/>
                  <a:pt x="8172" y="5445"/>
                  <a:pt x="8190" y="5445"/>
                </a:cubicBezTo>
                <a:cubicBezTo>
                  <a:pt x="8203" y="5445"/>
                  <a:pt x="8214" y="5448"/>
                  <a:pt x="8227" y="5453"/>
                </a:cubicBezTo>
                <a:cubicBezTo>
                  <a:pt x="8244" y="5463"/>
                  <a:pt x="8260" y="5469"/>
                  <a:pt x="8279" y="5469"/>
                </a:cubicBezTo>
                <a:cubicBezTo>
                  <a:pt x="8297" y="5469"/>
                  <a:pt x="8319" y="5463"/>
                  <a:pt x="8346" y="5453"/>
                </a:cubicBezTo>
                <a:cubicBezTo>
                  <a:pt x="8389" y="5442"/>
                  <a:pt x="8453" y="5431"/>
                  <a:pt x="8496" y="5431"/>
                </a:cubicBezTo>
                <a:cubicBezTo>
                  <a:pt x="8539" y="5420"/>
                  <a:pt x="8603" y="5410"/>
                  <a:pt x="8656" y="5399"/>
                </a:cubicBezTo>
                <a:cubicBezTo>
                  <a:pt x="8678" y="5394"/>
                  <a:pt x="8713" y="5391"/>
                  <a:pt x="8753" y="5391"/>
                </a:cubicBezTo>
                <a:cubicBezTo>
                  <a:pt x="8793" y="5391"/>
                  <a:pt x="8839" y="5394"/>
                  <a:pt x="8882" y="5399"/>
                </a:cubicBezTo>
                <a:cubicBezTo>
                  <a:pt x="9021" y="5399"/>
                  <a:pt x="9343" y="5377"/>
                  <a:pt x="9461" y="5356"/>
                </a:cubicBezTo>
                <a:cubicBezTo>
                  <a:pt x="9477" y="5351"/>
                  <a:pt x="9493" y="5348"/>
                  <a:pt x="9505" y="5348"/>
                </a:cubicBezTo>
                <a:cubicBezTo>
                  <a:pt x="9517" y="5348"/>
                  <a:pt x="9526" y="5351"/>
                  <a:pt x="9526" y="5356"/>
                </a:cubicBezTo>
                <a:cubicBezTo>
                  <a:pt x="9536" y="5367"/>
                  <a:pt x="9557" y="5377"/>
                  <a:pt x="9579" y="5377"/>
                </a:cubicBezTo>
                <a:cubicBezTo>
                  <a:pt x="9611" y="5377"/>
                  <a:pt x="9633" y="5377"/>
                  <a:pt x="9643" y="5388"/>
                </a:cubicBezTo>
                <a:cubicBezTo>
                  <a:pt x="9654" y="5399"/>
                  <a:pt x="9667" y="5404"/>
                  <a:pt x="9692" y="5404"/>
                </a:cubicBezTo>
                <a:cubicBezTo>
                  <a:pt x="9716" y="5404"/>
                  <a:pt x="9751" y="5399"/>
                  <a:pt x="9805" y="5388"/>
                </a:cubicBezTo>
                <a:lnTo>
                  <a:pt x="9955" y="5367"/>
                </a:lnTo>
                <a:lnTo>
                  <a:pt x="9986" y="5410"/>
                </a:lnTo>
                <a:cubicBezTo>
                  <a:pt x="10019" y="5453"/>
                  <a:pt x="10029" y="5453"/>
                  <a:pt x="10169" y="5463"/>
                </a:cubicBezTo>
                <a:cubicBezTo>
                  <a:pt x="10276" y="5474"/>
                  <a:pt x="10362" y="5496"/>
                  <a:pt x="10437" y="5527"/>
                </a:cubicBezTo>
                <a:cubicBezTo>
                  <a:pt x="10501" y="5549"/>
                  <a:pt x="10587" y="5581"/>
                  <a:pt x="10641" y="5592"/>
                </a:cubicBezTo>
                <a:cubicBezTo>
                  <a:pt x="10694" y="5592"/>
                  <a:pt x="10737" y="5613"/>
                  <a:pt x="10759" y="5635"/>
                </a:cubicBezTo>
                <a:cubicBezTo>
                  <a:pt x="10770" y="5646"/>
                  <a:pt x="10813" y="5667"/>
                  <a:pt x="10845" y="5678"/>
                </a:cubicBezTo>
                <a:cubicBezTo>
                  <a:pt x="10877" y="5689"/>
                  <a:pt x="10920" y="5710"/>
                  <a:pt x="10930" y="5732"/>
                </a:cubicBezTo>
                <a:cubicBezTo>
                  <a:pt x="10942" y="5742"/>
                  <a:pt x="10995" y="5775"/>
                  <a:pt x="11027" y="5785"/>
                </a:cubicBezTo>
                <a:cubicBezTo>
                  <a:pt x="11070" y="5796"/>
                  <a:pt x="11135" y="5839"/>
                  <a:pt x="11166" y="5871"/>
                </a:cubicBezTo>
                <a:cubicBezTo>
                  <a:pt x="11285" y="5978"/>
                  <a:pt x="11402" y="6096"/>
                  <a:pt x="11445" y="6150"/>
                </a:cubicBezTo>
                <a:cubicBezTo>
                  <a:pt x="11467" y="6182"/>
                  <a:pt x="11521" y="6225"/>
                  <a:pt x="11552" y="6257"/>
                </a:cubicBezTo>
                <a:cubicBezTo>
                  <a:pt x="11585" y="6278"/>
                  <a:pt x="11628" y="6332"/>
                  <a:pt x="11649" y="6375"/>
                </a:cubicBezTo>
                <a:cubicBezTo>
                  <a:pt x="11671" y="6418"/>
                  <a:pt x="11681" y="6440"/>
                  <a:pt x="11692" y="6440"/>
                </a:cubicBezTo>
                <a:cubicBezTo>
                  <a:pt x="11703" y="6440"/>
                  <a:pt x="11757" y="6482"/>
                  <a:pt x="11800" y="6514"/>
                </a:cubicBezTo>
                <a:cubicBezTo>
                  <a:pt x="11874" y="6579"/>
                  <a:pt x="11896" y="6600"/>
                  <a:pt x="11885" y="6633"/>
                </a:cubicBezTo>
                <a:cubicBezTo>
                  <a:pt x="11874" y="6654"/>
                  <a:pt x="11896" y="6676"/>
                  <a:pt x="11928" y="6718"/>
                </a:cubicBezTo>
                <a:lnTo>
                  <a:pt x="11993" y="6783"/>
                </a:lnTo>
                <a:cubicBezTo>
                  <a:pt x="11993" y="6793"/>
                  <a:pt x="12014" y="6836"/>
                  <a:pt x="12036" y="6869"/>
                </a:cubicBezTo>
                <a:cubicBezTo>
                  <a:pt x="12067" y="6900"/>
                  <a:pt x="12089" y="6943"/>
                  <a:pt x="12089" y="6954"/>
                </a:cubicBezTo>
                <a:cubicBezTo>
                  <a:pt x="12089" y="6965"/>
                  <a:pt x="12110" y="7019"/>
                  <a:pt x="12143" y="7072"/>
                </a:cubicBezTo>
                <a:cubicBezTo>
                  <a:pt x="12175" y="7115"/>
                  <a:pt x="12207" y="7190"/>
                  <a:pt x="12218" y="7233"/>
                </a:cubicBezTo>
                <a:cubicBezTo>
                  <a:pt x="12239" y="7265"/>
                  <a:pt x="12260" y="7319"/>
                  <a:pt x="12272" y="7341"/>
                </a:cubicBezTo>
                <a:cubicBezTo>
                  <a:pt x="12282" y="7372"/>
                  <a:pt x="12303" y="7437"/>
                  <a:pt x="12314" y="7480"/>
                </a:cubicBezTo>
                <a:cubicBezTo>
                  <a:pt x="12325" y="7534"/>
                  <a:pt x="12346" y="7608"/>
                  <a:pt x="12368" y="7641"/>
                </a:cubicBezTo>
                <a:cubicBezTo>
                  <a:pt x="12389" y="7705"/>
                  <a:pt x="12422" y="7855"/>
                  <a:pt x="12432" y="8070"/>
                </a:cubicBezTo>
                <a:cubicBezTo>
                  <a:pt x="12443" y="8113"/>
                  <a:pt x="12453" y="8199"/>
                  <a:pt x="12475" y="8242"/>
                </a:cubicBezTo>
                <a:cubicBezTo>
                  <a:pt x="12496" y="8327"/>
                  <a:pt x="12496" y="8327"/>
                  <a:pt x="12475" y="8349"/>
                </a:cubicBezTo>
                <a:cubicBezTo>
                  <a:pt x="12443" y="8370"/>
                  <a:pt x="12443" y="8381"/>
                  <a:pt x="12475" y="8488"/>
                </a:cubicBezTo>
                <a:cubicBezTo>
                  <a:pt x="12508" y="8606"/>
                  <a:pt x="12508" y="8606"/>
                  <a:pt x="12475" y="8628"/>
                </a:cubicBezTo>
                <a:cubicBezTo>
                  <a:pt x="12443" y="8649"/>
                  <a:pt x="12443" y="8649"/>
                  <a:pt x="12465" y="8714"/>
                </a:cubicBezTo>
                <a:cubicBezTo>
                  <a:pt x="12486" y="8810"/>
                  <a:pt x="12486" y="9153"/>
                  <a:pt x="12465" y="9207"/>
                </a:cubicBezTo>
                <a:cubicBezTo>
                  <a:pt x="12443" y="9250"/>
                  <a:pt x="12411" y="9421"/>
                  <a:pt x="12411" y="9486"/>
                </a:cubicBezTo>
                <a:cubicBezTo>
                  <a:pt x="12411" y="9539"/>
                  <a:pt x="12346" y="9754"/>
                  <a:pt x="12282" y="9925"/>
                </a:cubicBezTo>
                <a:cubicBezTo>
                  <a:pt x="12260" y="9968"/>
                  <a:pt x="12250" y="10022"/>
                  <a:pt x="12250" y="10054"/>
                </a:cubicBezTo>
                <a:cubicBezTo>
                  <a:pt x="12250" y="10097"/>
                  <a:pt x="12239" y="10118"/>
                  <a:pt x="12218" y="10129"/>
                </a:cubicBezTo>
                <a:cubicBezTo>
                  <a:pt x="12196" y="10140"/>
                  <a:pt x="12186" y="10151"/>
                  <a:pt x="12186" y="10161"/>
                </a:cubicBezTo>
                <a:cubicBezTo>
                  <a:pt x="12186" y="10172"/>
                  <a:pt x="12143" y="10237"/>
                  <a:pt x="12089" y="10301"/>
                </a:cubicBezTo>
                <a:cubicBezTo>
                  <a:pt x="12003" y="10408"/>
                  <a:pt x="11971" y="10473"/>
                  <a:pt x="11864" y="10644"/>
                </a:cubicBezTo>
                <a:cubicBezTo>
                  <a:pt x="11864" y="10655"/>
                  <a:pt x="11831" y="10687"/>
                  <a:pt x="11810" y="10709"/>
                </a:cubicBezTo>
                <a:cubicBezTo>
                  <a:pt x="11800" y="10730"/>
                  <a:pt x="11757" y="10794"/>
                  <a:pt x="11724" y="10848"/>
                </a:cubicBezTo>
                <a:cubicBezTo>
                  <a:pt x="11660" y="10966"/>
                  <a:pt x="11638" y="11009"/>
                  <a:pt x="11595" y="11009"/>
                </a:cubicBezTo>
                <a:cubicBezTo>
                  <a:pt x="11585" y="11009"/>
                  <a:pt x="11521" y="11062"/>
                  <a:pt x="11456" y="11138"/>
                </a:cubicBezTo>
                <a:cubicBezTo>
                  <a:pt x="11381" y="11202"/>
                  <a:pt x="11328" y="11266"/>
                  <a:pt x="11316" y="11266"/>
                </a:cubicBezTo>
                <a:cubicBezTo>
                  <a:pt x="11306" y="11266"/>
                  <a:pt x="11274" y="11298"/>
                  <a:pt x="11242" y="11352"/>
                </a:cubicBezTo>
                <a:cubicBezTo>
                  <a:pt x="11166" y="11448"/>
                  <a:pt x="10920" y="11706"/>
                  <a:pt x="10834" y="11770"/>
                </a:cubicBezTo>
                <a:cubicBezTo>
                  <a:pt x="10802" y="11792"/>
                  <a:pt x="10770" y="11824"/>
                  <a:pt x="10759" y="11834"/>
                </a:cubicBezTo>
                <a:cubicBezTo>
                  <a:pt x="10759" y="11846"/>
                  <a:pt x="10706" y="11877"/>
                  <a:pt x="10651" y="11910"/>
                </a:cubicBezTo>
                <a:cubicBezTo>
                  <a:pt x="10587" y="11942"/>
                  <a:pt x="10534" y="11974"/>
                  <a:pt x="10534" y="11996"/>
                </a:cubicBezTo>
                <a:cubicBezTo>
                  <a:pt x="10512" y="12028"/>
                  <a:pt x="10458" y="12070"/>
                  <a:pt x="10427" y="12070"/>
                </a:cubicBezTo>
                <a:cubicBezTo>
                  <a:pt x="10415" y="12070"/>
                  <a:pt x="10362" y="12124"/>
                  <a:pt x="10319" y="12178"/>
                </a:cubicBezTo>
                <a:cubicBezTo>
                  <a:pt x="10271" y="12236"/>
                  <a:pt x="10231" y="12276"/>
                  <a:pt x="10216" y="12276"/>
                </a:cubicBezTo>
                <a:cubicBezTo>
                  <a:pt x="10215" y="12276"/>
                  <a:pt x="10213" y="12276"/>
                  <a:pt x="10212" y="12275"/>
                </a:cubicBezTo>
                <a:cubicBezTo>
                  <a:pt x="10191" y="12275"/>
                  <a:pt x="10126" y="12306"/>
                  <a:pt x="9955" y="12425"/>
                </a:cubicBezTo>
                <a:cubicBezTo>
                  <a:pt x="9933" y="12446"/>
                  <a:pt x="9879" y="12478"/>
                  <a:pt x="9847" y="12499"/>
                </a:cubicBezTo>
                <a:cubicBezTo>
                  <a:pt x="9815" y="12521"/>
                  <a:pt x="9772" y="12554"/>
                  <a:pt x="9750" y="12585"/>
                </a:cubicBezTo>
                <a:cubicBezTo>
                  <a:pt x="9710" y="12618"/>
                  <a:pt x="9688" y="12632"/>
                  <a:pt x="9656" y="12632"/>
                </a:cubicBezTo>
                <a:cubicBezTo>
                  <a:pt x="9646" y="12632"/>
                  <a:pt x="9635" y="12631"/>
                  <a:pt x="9622" y="12628"/>
                </a:cubicBezTo>
                <a:cubicBezTo>
                  <a:pt x="9611" y="12628"/>
                  <a:pt x="9557" y="12650"/>
                  <a:pt x="9514" y="12682"/>
                </a:cubicBezTo>
                <a:cubicBezTo>
                  <a:pt x="9471" y="12700"/>
                  <a:pt x="9435" y="12717"/>
                  <a:pt x="9417" y="12717"/>
                </a:cubicBezTo>
                <a:cubicBezTo>
                  <a:pt x="9413" y="12717"/>
                  <a:pt x="9409" y="12716"/>
                  <a:pt x="9407" y="12714"/>
                </a:cubicBezTo>
                <a:cubicBezTo>
                  <a:pt x="9407" y="12714"/>
                  <a:pt x="9364" y="12735"/>
                  <a:pt x="9311" y="12757"/>
                </a:cubicBezTo>
                <a:cubicBezTo>
                  <a:pt x="9257" y="12790"/>
                  <a:pt x="9204" y="12811"/>
                  <a:pt x="9193" y="12811"/>
                </a:cubicBezTo>
                <a:cubicBezTo>
                  <a:pt x="9182" y="12811"/>
                  <a:pt x="9139" y="12821"/>
                  <a:pt x="9085" y="12843"/>
                </a:cubicBezTo>
                <a:cubicBezTo>
                  <a:pt x="8957" y="12907"/>
                  <a:pt x="8849" y="12940"/>
                  <a:pt x="8753" y="12940"/>
                </a:cubicBezTo>
                <a:cubicBezTo>
                  <a:pt x="8699" y="12940"/>
                  <a:pt x="8646" y="12940"/>
                  <a:pt x="8625" y="12950"/>
                </a:cubicBezTo>
                <a:cubicBezTo>
                  <a:pt x="8614" y="12956"/>
                  <a:pt x="8603" y="12958"/>
                  <a:pt x="8588" y="12958"/>
                </a:cubicBezTo>
                <a:cubicBezTo>
                  <a:pt x="8574" y="12958"/>
                  <a:pt x="8555" y="12956"/>
                  <a:pt x="8528" y="12950"/>
                </a:cubicBezTo>
                <a:cubicBezTo>
                  <a:pt x="8496" y="12929"/>
                  <a:pt x="8453" y="12918"/>
                  <a:pt x="8432" y="12918"/>
                </a:cubicBezTo>
                <a:cubicBezTo>
                  <a:pt x="8420" y="12918"/>
                  <a:pt x="8356" y="12897"/>
                  <a:pt x="8303" y="12864"/>
                </a:cubicBezTo>
                <a:cubicBezTo>
                  <a:pt x="8260" y="12832"/>
                  <a:pt x="8174" y="12800"/>
                  <a:pt x="8120" y="12778"/>
                </a:cubicBezTo>
                <a:cubicBezTo>
                  <a:pt x="8067" y="12768"/>
                  <a:pt x="8024" y="12747"/>
                  <a:pt x="8024" y="12735"/>
                </a:cubicBezTo>
                <a:cubicBezTo>
                  <a:pt x="8024" y="12714"/>
                  <a:pt x="7991" y="12704"/>
                  <a:pt x="7948" y="12682"/>
                </a:cubicBezTo>
                <a:cubicBezTo>
                  <a:pt x="7906" y="12671"/>
                  <a:pt x="7831" y="12628"/>
                  <a:pt x="7777" y="12596"/>
                </a:cubicBezTo>
                <a:cubicBezTo>
                  <a:pt x="7734" y="12564"/>
                  <a:pt x="7638" y="12499"/>
                  <a:pt x="7562" y="12457"/>
                </a:cubicBezTo>
                <a:cubicBezTo>
                  <a:pt x="7476" y="12414"/>
                  <a:pt x="7423" y="12382"/>
                  <a:pt x="7423" y="12360"/>
                </a:cubicBezTo>
                <a:cubicBezTo>
                  <a:pt x="7423" y="12349"/>
                  <a:pt x="7391" y="12318"/>
                  <a:pt x="7348" y="12296"/>
                </a:cubicBezTo>
                <a:cubicBezTo>
                  <a:pt x="7316" y="12275"/>
                  <a:pt x="7273" y="12242"/>
                  <a:pt x="7262" y="12221"/>
                </a:cubicBezTo>
                <a:cubicBezTo>
                  <a:pt x="7241" y="12199"/>
                  <a:pt x="7209" y="12178"/>
                  <a:pt x="7187" y="12178"/>
                </a:cubicBezTo>
                <a:cubicBezTo>
                  <a:pt x="7166" y="12178"/>
                  <a:pt x="7123" y="12156"/>
                  <a:pt x="7090" y="12113"/>
                </a:cubicBezTo>
                <a:cubicBezTo>
                  <a:pt x="6866" y="11888"/>
                  <a:pt x="6597" y="11641"/>
                  <a:pt x="6522" y="11598"/>
                </a:cubicBezTo>
                <a:cubicBezTo>
                  <a:pt x="6479" y="11577"/>
                  <a:pt x="6436" y="11545"/>
                  <a:pt x="6436" y="11534"/>
                </a:cubicBezTo>
                <a:cubicBezTo>
                  <a:pt x="6436" y="11524"/>
                  <a:pt x="6415" y="11502"/>
                  <a:pt x="6382" y="11481"/>
                </a:cubicBezTo>
                <a:cubicBezTo>
                  <a:pt x="6361" y="11470"/>
                  <a:pt x="6318" y="11417"/>
                  <a:pt x="6286" y="11374"/>
                </a:cubicBezTo>
                <a:cubicBezTo>
                  <a:pt x="6215" y="11263"/>
                  <a:pt x="6136" y="11190"/>
                  <a:pt x="6090" y="11190"/>
                </a:cubicBezTo>
                <a:cubicBezTo>
                  <a:pt x="6088" y="11190"/>
                  <a:pt x="6085" y="11190"/>
                  <a:pt x="6082" y="11191"/>
                </a:cubicBezTo>
                <a:cubicBezTo>
                  <a:pt x="6076" y="11194"/>
                  <a:pt x="6070" y="11196"/>
                  <a:pt x="6066" y="11196"/>
                </a:cubicBezTo>
                <a:cubicBezTo>
                  <a:pt x="6055" y="11196"/>
                  <a:pt x="6050" y="11188"/>
                  <a:pt x="6050" y="11181"/>
                </a:cubicBezTo>
                <a:cubicBezTo>
                  <a:pt x="6050" y="11169"/>
                  <a:pt x="6018" y="11116"/>
                  <a:pt x="5975" y="11062"/>
                </a:cubicBezTo>
                <a:cubicBezTo>
                  <a:pt x="5932" y="11009"/>
                  <a:pt x="5879" y="10923"/>
                  <a:pt x="5857" y="10869"/>
                </a:cubicBezTo>
                <a:cubicBezTo>
                  <a:pt x="5825" y="10826"/>
                  <a:pt x="5771" y="10740"/>
                  <a:pt x="5717" y="10697"/>
                </a:cubicBezTo>
                <a:cubicBezTo>
                  <a:pt x="5664" y="10644"/>
                  <a:pt x="5621" y="10590"/>
                  <a:pt x="5621" y="10580"/>
                </a:cubicBezTo>
                <a:cubicBezTo>
                  <a:pt x="5621" y="10569"/>
                  <a:pt x="5610" y="10537"/>
                  <a:pt x="5578" y="10516"/>
                </a:cubicBezTo>
                <a:cubicBezTo>
                  <a:pt x="5535" y="10440"/>
                  <a:pt x="5503" y="10333"/>
                  <a:pt x="5481" y="10140"/>
                </a:cubicBezTo>
                <a:cubicBezTo>
                  <a:pt x="5460" y="9968"/>
                  <a:pt x="5439" y="9861"/>
                  <a:pt x="5396" y="9765"/>
                </a:cubicBezTo>
                <a:cubicBezTo>
                  <a:pt x="5385" y="9722"/>
                  <a:pt x="5364" y="9625"/>
                  <a:pt x="5364" y="9529"/>
                </a:cubicBezTo>
                <a:cubicBezTo>
                  <a:pt x="5342" y="9260"/>
                  <a:pt x="5310" y="9035"/>
                  <a:pt x="5288" y="9024"/>
                </a:cubicBezTo>
                <a:cubicBezTo>
                  <a:pt x="5257" y="9003"/>
                  <a:pt x="5278" y="8810"/>
                  <a:pt x="5331" y="8638"/>
                </a:cubicBezTo>
                <a:cubicBezTo>
                  <a:pt x="5353" y="8574"/>
                  <a:pt x="5364" y="8509"/>
                  <a:pt x="5374" y="8478"/>
                </a:cubicBezTo>
                <a:cubicBezTo>
                  <a:pt x="5374" y="8445"/>
                  <a:pt x="5385" y="8413"/>
                  <a:pt x="5385" y="8402"/>
                </a:cubicBezTo>
                <a:cubicBezTo>
                  <a:pt x="5396" y="8392"/>
                  <a:pt x="5428" y="8209"/>
                  <a:pt x="5439" y="8091"/>
                </a:cubicBezTo>
                <a:cubicBezTo>
                  <a:pt x="5439" y="8048"/>
                  <a:pt x="5471" y="7973"/>
                  <a:pt x="5546" y="7844"/>
                </a:cubicBezTo>
                <a:cubicBezTo>
                  <a:pt x="5643" y="7694"/>
                  <a:pt x="5686" y="7641"/>
                  <a:pt x="5814" y="7522"/>
                </a:cubicBezTo>
                <a:cubicBezTo>
                  <a:pt x="5900" y="7437"/>
                  <a:pt x="6029" y="7329"/>
                  <a:pt x="6082" y="7286"/>
                </a:cubicBezTo>
                <a:cubicBezTo>
                  <a:pt x="6146" y="7233"/>
                  <a:pt x="6232" y="7158"/>
                  <a:pt x="6286" y="7115"/>
                </a:cubicBezTo>
                <a:cubicBezTo>
                  <a:pt x="6329" y="7072"/>
                  <a:pt x="6394" y="7019"/>
                  <a:pt x="6425" y="7008"/>
                </a:cubicBezTo>
                <a:cubicBezTo>
                  <a:pt x="6468" y="6997"/>
                  <a:pt x="6511" y="6976"/>
                  <a:pt x="6533" y="6954"/>
                </a:cubicBezTo>
                <a:cubicBezTo>
                  <a:pt x="6554" y="6944"/>
                  <a:pt x="6568" y="6938"/>
                  <a:pt x="6578" y="6938"/>
                </a:cubicBezTo>
                <a:cubicBezTo>
                  <a:pt x="6589" y="6938"/>
                  <a:pt x="6597" y="6944"/>
                  <a:pt x="6608" y="6954"/>
                </a:cubicBezTo>
                <a:cubicBezTo>
                  <a:pt x="6620" y="6958"/>
                  <a:pt x="6630" y="6961"/>
                  <a:pt x="6641" y="6961"/>
                </a:cubicBezTo>
                <a:cubicBezTo>
                  <a:pt x="6660" y="6961"/>
                  <a:pt x="6681" y="6953"/>
                  <a:pt x="6715" y="6933"/>
                </a:cubicBezTo>
                <a:cubicBezTo>
                  <a:pt x="6747" y="6912"/>
                  <a:pt x="6790" y="6900"/>
                  <a:pt x="6811" y="6900"/>
                </a:cubicBezTo>
                <a:cubicBezTo>
                  <a:pt x="6823" y="6900"/>
                  <a:pt x="6887" y="6879"/>
                  <a:pt x="6951" y="6847"/>
                </a:cubicBezTo>
                <a:cubicBezTo>
                  <a:pt x="7005" y="6826"/>
                  <a:pt x="7059" y="6804"/>
                  <a:pt x="7069" y="6804"/>
                </a:cubicBezTo>
                <a:cubicBezTo>
                  <a:pt x="7069" y="6806"/>
                  <a:pt x="7070" y="6807"/>
                  <a:pt x="7073" y="6807"/>
                </a:cubicBezTo>
                <a:cubicBezTo>
                  <a:pt x="7085" y="6807"/>
                  <a:pt x="7121" y="6789"/>
                  <a:pt x="7166" y="6772"/>
                </a:cubicBezTo>
                <a:cubicBezTo>
                  <a:pt x="7230" y="6740"/>
                  <a:pt x="7283" y="6718"/>
                  <a:pt x="7295" y="6718"/>
                </a:cubicBezTo>
                <a:cubicBezTo>
                  <a:pt x="7305" y="6718"/>
                  <a:pt x="7326" y="6707"/>
                  <a:pt x="7348" y="6697"/>
                </a:cubicBezTo>
                <a:cubicBezTo>
                  <a:pt x="7369" y="6676"/>
                  <a:pt x="7423" y="6664"/>
                  <a:pt x="7476" y="6654"/>
                </a:cubicBezTo>
                <a:cubicBezTo>
                  <a:pt x="7541" y="6654"/>
                  <a:pt x="7595" y="6633"/>
                  <a:pt x="7616" y="6621"/>
                </a:cubicBezTo>
                <a:cubicBezTo>
                  <a:pt x="7652" y="6586"/>
                  <a:pt x="7709" y="6565"/>
                  <a:pt x="7758" y="6565"/>
                </a:cubicBezTo>
                <a:cubicBezTo>
                  <a:pt x="7768" y="6565"/>
                  <a:pt x="7778" y="6566"/>
                  <a:pt x="7788" y="6568"/>
                </a:cubicBezTo>
                <a:cubicBezTo>
                  <a:pt x="7856" y="6580"/>
                  <a:pt x="7927" y="6586"/>
                  <a:pt x="7993" y="6586"/>
                </a:cubicBezTo>
                <a:cubicBezTo>
                  <a:pt x="8102" y="6586"/>
                  <a:pt x="8194" y="6569"/>
                  <a:pt x="8227" y="6536"/>
                </a:cubicBezTo>
                <a:cubicBezTo>
                  <a:pt x="8235" y="6532"/>
                  <a:pt x="8243" y="6530"/>
                  <a:pt x="8257" y="6530"/>
                </a:cubicBezTo>
                <a:cubicBezTo>
                  <a:pt x="8283" y="6530"/>
                  <a:pt x="8329" y="6537"/>
                  <a:pt x="8432" y="6557"/>
                </a:cubicBezTo>
                <a:cubicBezTo>
                  <a:pt x="8463" y="6562"/>
                  <a:pt x="8489" y="6565"/>
                  <a:pt x="8514" y="6565"/>
                </a:cubicBezTo>
                <a:cubicBezTo>
                  <a:pt x="8550" y="6565"/>
                  <a:pt x="8585" y="6559"/>
                  <a:pt x="8635" y="6547"/>
                </a:cubicBezTo>
                <a:cubicBezTo>
                  <a:pt x="8691" y="6540"/>
                  <a:pt x="8728" y="6534"/>
                  <a:pt x="8769" y="6534"/>
                </a:cubicBezTo>
                <a:cubicBezTo>
                  <a:pt x="8799" y="6534"/>
                  <a:pt x="8830" y="6538"/>
                  <a:pt x="8871" y="6547"/>
                </a:cubicBezTo>
                <a:cubicBezTo>
                  <a:pt x="8919" y="6552"/>
                  <a:pt x="8949" y="6555"/>
                  <a:pt x="8968" y="6555"/>
                </a:cubicBezTo>
                <a:cubicBezTo>
                  <a:pt x="8987" y="6555"/>
                  <a:pt x="8994" y="6552"/>
                  <a:pt x="9000" y="6547"/>
                </a:cubicBezTo>
                <a:cubicBezTo>
                  <a:pt x="9005" y="6536"/>
                  <a:pt x="9013" y="6531"/>
                  <a:pt x="9029" y="6531"/>
                </a:cubicBezTo>
                <a:cubicBezTo>
                  <a:pt x="9046" y="6531"/>
                  <a:pt x="9070" y="6536"/>
                  <a:pt x="9107" y="6547"/>
                </a:cubicBezTo>
                <a:cubicBezTo>
                  <a:pt x="9139" y="6552"/>
                  <a:pt x="9163" y="6555"/>
                  <a:pt x="9181" y="6555"/>
                </a:cubicBezTo>
                <a:cubicBezTo>
                  <a:pt x="9198" y="6555"/>
                  <a:pt x="9209" y="6552"/>
                  <a:pt x="9214" y="6547"/>
                </a:cubicBezTo>
                <a:cubicBezTo>
                  <a:pt x="9229" y="6539"/>
                  <a:pt x="9239" y="6531"/>
                  <a:pt x="9244" y="6531"/>
                </a:cubicBezTo>
                <a:cubicBezTo>
                  <a:pt x="9246" y="6531"/>
                  <a:pt x="9247" y="6533"/>
                  <a:pt x="9247" y="6536"/>
                </a:cubicBezTo>
                <a:cubicBezTo>
                  <a:pt x="9252" y="6546"/>
                  <a:pt x="9311" y="6552"/>
                  <a:pt x="9394" y="6552"/>
                </a:cubicBezTo>
                <a:cubicBezTo>
                  <a:pt x="9477" y="6552"/>
                  <a:pt x="9584" y="6546"/>
                  <a:pt x="9686" y="6536"/>
                </a:cubicBezTo>
                <a:cubicBezTo>
                  <a:pt x="9739" y="6531"/>
                  <a:pt x="9772" y="6529"/>
                  <a:pt x="9792" y="6529"/>
                </a:cubicBezTo>
                <a:cubicBezTo>
                  <a:pt x="9822" y="6529"/>
                  <a:pt x="9826" y="6534"/>
                  <a:pt x="9826" y="6547"/>
                </a:cubicBezTo>
                <a:cubicBezTo>
                  <a:pt x="9826" y="6567"/>
                  <a:pt x="9835" y="6574"/>
                  <a:pt x="9871" y="6574"/>
                </a:cubicBezTo>
                <a:cubicBezTo>
                  <a:pt x="9892" y="6574"/>
                  <a:pt x="9922" y="6572"/>
                  <a:pt x="9965" y="6568"/>
                </a:cubicBezTo>
                <a:cubicBezTo>
                  <a:pt x="9994" y="6565"/>
                  <a:pt x="10017" y="6564"/>
                  <a:pt x="10037" y="6564"/>
                </a:cubicBezTo>
                <a:cubicBezTo>
                  <a:pt x="10089" y="6564"/>
                  <a:pt x="10111" y="6574"/>
                  <a:pt x="10126" y="6590"/>
                </a:cubicBezTo>
                <a:cubicBezTo>
                  <a:pt x="10137" y="6600"/>
                  <a:pt x="10191" y="6611"/>
                  <a:pt x="10265" y="6611"/>
                </a:cubicBezTo>
                <a:cubicBezTo>
                  <a:pt x="10319" y="6621"/>
                  <a:pt x="10405" y="6633"/>
                  <a:pt x="10448" y="6643"/>
                </a:cubicBezTo>
                <a:cubicBezTo>
                  <a:pt x="10479" y="6659"/>
                  <a:pt x="10511" y="6669"/>
                  <a:pt x="10538" y="6669"/>
                </a:cubicBezTo>
                <a:cubicBezTo>
                  <a:pt x="10548" y="6669"/>
                  <a:pt x="10557" y="6667"/>
                  <a:pt x="10566" y="6664"/>
                </a:cubicBezTo>
                <a:cubicBezTo>
                  <a:pt x="10579" y="6662"/>
                  <a:pt x="10590" y="6661"/>
                  <a:pt x="10601" y="6661"/>
                </a:cubicBezTo>
                <a:cubicBezTo>
                  <a:pt x="10633" y="6661"/>
                  <a:pt x="10657" y="6672"/>
                  <a:pt x="10706" y="6697"/>
                </a:cubicBezTo>
                <a:cubicBezTo>
                  <a:pt x="10748" y="6718"/>
                  <a:pt x="10802" y="6740"/>
                  <a:pt x="10813" y="6740"/>
                </a:cubicBezTo>
                <a:cubicBezTo>
                  <a:pt x="10834" y="6740"/>
                  <a:pt x="10877" y="6761"/>
                  <a:pt x="10920" y="6804"/>
                </a:cubicBezTo>
                <a:cubicBezTo>
                  <a:pt x="10973" y="6836"/>
                  <a:pt x="11038" y="6890"/>
                  <a:pt x="11081" y="6922"/>
                </a:cubicBezTo>
                <a:cubicBezTo>
                  <a:pt x="11123" y="6965"/>
                  <a:pt x="11156" y="6997"/>
                  <a:pt x="11156" y="7008"/>
                </a:cubicBezTo>
                <a:cubicBezTo>
                  <a:pt x="11156" y="7019"/>
                  <a:pt x="11188" y="7062"/>
                  <a:pt x="11220" y="7105"/>
                </a:cubicBezTo>
                <a:cubicBezTo>
                  <a:pt x="11263" y="7147"/>
                  <a:pt x="11295" y="7212"/>
                  <a:pt x="11316" y="7244"/>
                </a:cubicBezTo>
                <a:cubicBezTo>
                  <a:pt x="11328" y="7286"/>
                  <a:pt x="11359" y="7351"/>
                  <a:pt x="11392" y="7405"/>
                </a:cubicBezTo>
                <a:cubicBezTo>
                  <a:pt x="11488" y="7544"/>
                  <a:pt x="11542" y="7673"/>
                  <a:pt x="11521" y="7705"/>
                </a:cubicBezTo>
                <a:cubicBezTo>
                  <a:pt x="11510" y="7716"/>
                  <a:pt x="11510" y="7758"/>
                  <a:pt x="11542" y="7834"/>
                </a:cubicBezTo>
                <a:cubicBezTo>
                  <a:pt x="11564" y="7898"/>
                  <a:pt x="11585" y="7984"/>
                  <a:pt x="11585" y="8048"/>
                </a:cubicBezTo>
                <a:cubicBezTo>
                  <a:pt x="11595" y="8102"/>
                  <a:pt x="11607" y="8156"/>
                  <a:pt x="11617" y="8177"/>
                </a:cubicBezTo>
                <a:cubicBezTo>
                  <a:pt x="11638" y="8209"/>
                  <a:pt x="11628" y="8220"/>
                  <a:pt x="11607" y="8284"/>
                </a:cubicBezTo>
                <a:cubicBezTo>
                  <a:pt x="11585" y="8327"/>
                  <a:pt x="11564" y="8381"/>
                  <a:pt x="11564" y="8423"/>
                </a:cubicBezTo>
                <a:cubicBezTo>
                  <a:pt x="11564" y="8466"/>
                  <a:pt x="11564" y="8520"/>
                  <a:pt x="11552" y="8542"/>
                </a:cubicBezTo>
                <a:cubicBezTo>
                  <a:pt x="11542" y="8563"/>
                  <a:pt x="11531" y="8638"/>
                  <a:pt x="11521" y="8692"/>
                </a:cubicBezTo>
                <a:cubicBezTo>
                  <a:pt x="11521" y="8778"/>
                  <a:pt x="11499" y="8831"/>
                  <a:pt x="11445" y="8938"/>
                </a:cubicBezTo>
                <a:cubicBezTo>
                  <a:pt x="11402" y="9003"/>
                  <a:pt x="11371" y="9089"/>
                  <a:pt x="11359" y="9131"/>
                </a:cubicBezTo>
                <a:cubicBezTo>
                  <a:pt x="11359" y="9174"/>
                  <a:pt x="11338" y="9196"/>
                  <a:pt x="11316" y="9207"/>
                </a:cubicBezTo>
                <a:cubicBezTo>
                  <a:pt x="11295" y="9207"/>
                  <a:pt x="11274" y="9228"/>
                  <a:pt x="11274" y="9250"/>
                </a:cubicBezTo>
                <a:cubicBezTo>
                  <a:pt x="11274" y="9260"/>
                  <a:pt x="11252" y="9336"/>
                  <a:pt x="11220" y="9421"/>
                </a:cubicBezTo>
                <a:cubicBezTo>
                  <a:pt x="11199" y="9507"/>
                  <a:pt x="11177" y="9582"/>
                  <a:pt x="11177" y="9615"/>
                </a:cubicBezTo>
                <a:cubicBezTo>
                  <a:pt x="11188" y="9646"/>
                  <a:pt x="11177" y="9668"/>
                  <a:pt x="11166" y="9668"/>
                </a:cubicBezTo>
                <a:cubicBezTo>
                  <a:pt x="11135" y="9679"/>
                  <a:pt x="11059" y="9839"/>
                  <a:pt x="11016" y="9990"/>
                </a:cubicBezTo>
                <a:cubicBezTo>
                  <a:pt x="10995" y="10075"/>
                  <a:pt x="10963" y="10118"/>
                  <a:pt x="10920" y="10172"/>
                </a:cubicBezTo>
                <a:cubicBezTo>
                  <a:pt x="10866" y="10215"/>
                  <a:pt x="10856" y="10247"/>
                  <a:pt x="10856" y="10290"/>
                </a:cubicBezTo>
                <a:cubicBezTo>
                  <a:pt x="10856" y="10365"/>
                  <a:pt x="10834" y="10387"/>
                  <a:pt x="10706" y="10516"/>
                </a:cubicBezTo>
                <a:cubicBezTo>
                  <a:pt x="10651" y="10558"/>
                  <a:pt x="10609" y="10612"/>
                  <a:pt x="10587" y="10655"/>
                </a:cubicBezTo>
                <a:cubicBezTo>
                  <a:pt x="10566" y="10687"/>
                  <a:pt x="10512" y="10740"/>
                  <a:pt x="10470" y="10773"/>
                </a:cubicBezTo>
                <a:cubicBezTo>
                  <a:pt x="10415" y="10805"/>
                  <a:pt x="10351" y="10869"/>
                  <a:pt x="10319" y="10912"/>
                </a:cubicBezTo>
                <a:cubicBezTo>
                  <a:pt x="10276" y="10955"/>
                  <a:pt x="10234" y="10987"/>
                  <a:pt x="10212" y="10987"/>
                </a:cubicBezTo>
                <a:cubicBezTo>
                  <a:pt x="10201" y="10987"/>
                  <a:pt x="10169" y="11019"/>
                  <a:pt x="10148" y="11052"/>
                </a:cubicBezTo>
                <a:cubicBezTo>
                  <a:pt x="10083" y="11159"/>
                  <a:pt x="10041" y="11202"/>
                  <a:pt x="9998" y="11202"/>
                </a:cubicBezTo>
                <a:cubicBezTo>
                  <a:pt x="9965" y="11202"/>
                  <a:pt x="9944" y="11223"/>
                  <a:pt x="9912" y="11298"/>
                </a:cubicBezTo>
                <a:cubicBezTo>
                  <a:pt x="9847" y="11427"/>
                  <a:pt x="9815" y="11459"/>
                  <a:pt x="9772" y="11459"/>
                </a:cubicBezTo>
                <a:cubicBezTo>
                  <a:pt x="9750" y="11459"/>
                  <a:pt x="9719" y="11470"/>
                  <a:pt x="9697" y="11491"/>
                </a:cubicBezTo>
                <a:cubicBezTo>
                  <a:pt x="9676" y="11513"/>
                  <a:pt x="9654" y="11524"/>
                  <a:pt x="9643" y="11524"/>
                </a:cubicBezTo>
                <a:cubicBezTo>
                  <a:pt x="9633" y="11524"/>
                  <a:pt x="9590" y="11545"/>
                  <a:pt x="9557" y="11577"/>
                </a:cubicBezTo>
                <a:cubicBezTo>
                  <a:pt x="9514" y="11598"/>
                  <a:pt x="9483" y="11620"/>
                  <a:pt x="9472" y="11620"/>
                </a:cubicBezTo>
                <a:cubicBezTo>
                  <a:pt x="9468" y="11619"/>
                  <a:pt x="9462" y="11618"/>
                  <a:pt x="9455" y="11618"/>
                </a:cubicBezTo>
                <a:cubicBezTo>
                  <a:pt x="9408" y="11618"/>
                  <a:pt x="9298" y="11648"/>
                  <a:pt x="9204" y="11695"/>
                </a:cubicBezTo>
                <a:cubicBezTo>
                  <a:pt x="9131" y="11728"/>
                  <a:pt x="9099" y="11741"/>
                  <a:pt x="9081" y="11741"/>
                </a:cubicBezTo>
                <a:cubicBezTo>
                  <a:pt x="9069" y="11741"/>
                  <a:pt x="9062" y="11736"/>
                  <a:pt x="9054" y="11727"/>
                </a:cubicBezTo>
                <a:cubicBezTo>
                  <a:pt x="9041" y="11715"/>
                  <a:pt x="9031" y="11709"/>
                  <a:pt x="9017" y="11709"/>
                </a:cubicBezTo>
                <a:cubicBezTo>
                  <a:pt x="8996" y="11709"/>
                  <a:pt x="8964" y="11723"/>
                  <a:pt x="8892" y="11749"/>
                </a:cubicBezTo>
                <a:cubicBezTo>
                  <a:pt x="8808" y="11782"/>
                  <a:pt x="8753" y="11798"/>
                  <a:pt x="8719" y="11798"/>
                </a:cubicBezTo>
                <a:cubicBezTo>
                  <a:pt x="8687" y="11798"/>
                  <a:pt x="8672" y="11785"/>
                  <a:pt x="8668" y="11760"/>
                </a:cubicBezTo>
                <a:cubicBezTo>
                  <a:pt x="8656" y="11727"/>
                  <a:pt x="8646" y="11717"/>
                  <a:pt x="8528" y="11717"/>
                </a:cubicBezTo>
                <a:cubicBezTo>
                  <a:pt x="8399" y="11706"/>
                  <a:pt x="8303" y="11684"/>
                  <a:pt x="8303" y="11653"/>
                </a:cubicBezTo>
                <a:cubicBezTo>
                  <a:pt x="8303" y="11641"/>
                  <a:pt x="8184" y="11588"/>
                  <a:pt x="8088" y="11556"/>
                </a:cubicBezTo>
                <a:cubicBezTo>
                  <a:pt x="8056" y="11545"/>
                  <a:pt x="7981" y="11502"/>
                  <a:pt x="7938" y="11470"/>
                </a:cubicBezTo>
                <a:cubicBezTo>
                  <a:pt x="7884" y="11427"/>
                  <a:pt x="7831" y="11395"/>
                  <a:pt x="7831" y="11395"/>
                </a:cubicBezTo>
                <a:cubicBezTo>
                  <a:pt x="7809" y="11395"/>
                  <a:pt x="7670" y="11309"/>
                  <a:pt x="7476" y="11169"/>
                </a:cubicBezTo>
                <a:cubicBezTo>
                  <a:pt x="7445" y="11154"/>
                  <a:pt x="7425" y="11144"/>
                  <a:pt x="7408" y="11144"/>
                </a:cubicBezTo>
                <a:cubicBezTo>
                  <a:pt x="7402" y="11144"/>
                  <a:pt x="7396" y="11145"/>
                  <a:pt x="7391" y="11148"/>
                </a:cubicBezTo>
                <a:cubicBezTo>
                  <a:pt x="7387" y="11152"/>
                  <a:pt x="7381" y="11154"/>
                  <a:pt x="7373" y="11154"/>
                </a:cubicBezTo>
                <a:cubicBezTo>
                  <a:pt x="7340" y="11154"/>
                  <a:pt x="7282" y="11119"/>
                  <a:pt x="7273" y="11084"/>
                </a:cubicBezTo>
                <a:lnTo>
                  <a:pt x="7219" y="11030"/>
                </a:lnTo>
                <a:cubicBezTo>
                  <a:pt x="7187" y="11009"/>
                  <a:pt x="7166" y="10987"/>
                  <a:pt x="7155" y="10966"/>
                </a:cubicBezTo>
                <a:cubicBezTo>
                  <a:pt x="7144" y="10933"/>
                  <a:pt x="7026" y="10837"/>
                  <a:pt x="6994" y="10837"/>
                </a:cubicBezTo>
                <a:cubicBezTo>
                  <a:pt x="6962" y="10837"/>
                  <a:pt x="6908" y="10752"/>
                  <a:pt x="6908" y="10709"/>
                </a:cubicBezTo>
                <a:cubicBezTo>
                  <a:pt x="6908" y="10687"/>
                  <a:pt x="6887" y="10655"/>
                  <a:pt x="6866" y="10644"/>
                </a:cubicBezTo>
                <a:cubicBezTo>
                  <a:pt x="6780" y="10580"/>
                  <a:pt x="6511" y="10301"/>
                  <a:pt x="6511" y="10258"/>
                </a:cubicBezTo>
                <a:cubicBezTo>
                  <a:pt x="6501" y="10237"/>
                  <a:pt x="6468" y="10183"/>
                  <a:pt x="6436" y="10151"/>
                </a:cubicBezTo>
                <a:cubicBezTo>
                  <a:pt x="6340" y="10044"/>
                  <a:pt x="6286" y="9968"/>
                  <a:pt x="6286" y="9936"/>
                </a:cubicBezTo>
                <a:cubicBezTo>
                  <a:pt x="6286" y="9925"/>
                  <a:pt x="6265" y="9872"/>
                  <a:pt x="6222" y="9829"/>
                </a:cubicBezTo>
                <a:cubicBezTo>
                  <a:pt x="6189" y="9775"/>
                  <a:pt x="6158" y="9732"/>
                  <a:pt x="6158" y="9722"/>
                </a:cubicBezTo>
                <a:cubicBezTo>
                  <a:pt x="6158" y="9722"/>
                  <a:pt x="6146" y="9689"/>
                  <a:pt x="6125" y="9657"/>
                </a:cubicBezTo>
                <a:cubicBezTo>
                  <a:pt x="6072" y="9582"/>
                  <a:pt x="6039" y="9303"/>
                  <a:pt x="6050" y="9035"/>
                </a:cubicBezTo>
                <a:cubicBezTo>
                  <a:pt x="6061" y="8864"/>
                  <a:pt x="6072" y="8821"/>
                  <a:pt x="6115" y="8735"/>
                </a:cubicBezTo>
                <a:cubicBezTo>
                  <a:pt x="6136" y="8681"/>
                  <a:pt x="6158" y="8628"/>
                  <a:pt x="6158" y="8617"/>
                </a:cubicBezTo>
                <a:cubicBezTo>
                  <a:pt x="6158" y="8595"/>
                  <a:pt x="6243" y="8509"/>
                  <a:pt x="6265" y="8509"/>
                </a:cubicBezTo>
                <a:cubicBezTo>
                  <a:pt x="6275" y="8509"/>
                  <a:pt x="6308" y="8478"/>
                  <a:pt x="6340" y="8435"/>
                </a:cubicBezTo>
                <a:cubicBezTo>
                  <a:pt x="6361" y="8392"/>
                  <a:pt x="6404" y="8349"/>
                  <a:pt x="6415" y="8338"/>
                </a:cubicBezTo>
                <a:cubicBezTo>
                  <a:pt x="6436" y="8338"/>
                  <a:pt x="6468" y="8295"/>
                  <a:pt x="6501" y="8252"/>
                </a:cubicBezTo>
                <a:cubicBezTo>
                  <a:pt x="6533" y="8220"/>
                  <a:pt x="6575" y="8166"/>
                  <a:pt x="6618" y="8145"/>
                </a:cubicBezTo>
                <a:cubicBezTo>
                  <a:pt x="6651" y="8134"/>
                  <a:pt x="6694" y="8091"/>
                  <a:pt x="6715" y="8070"/>
                </a:cubicBezTo>
                <a:cubicBezTo>
                  <a:pt x="6769" y="8006"/>
                  <a:pt x="6854" y="7952"/>
                  <a:pt x="6897" y="7952"/>
                </a:cubicBezTo>
                <a:cubicBezTo>
                  <a:pt x="6908" y="7952"/>
                  <a:pt x="6973" y="7909"/>
                  <a:pt x="7016" y="7866"/>
                </a:cubicBezTo>
                <a:cubicBezTo>
                  <a:pt x="7090" y="7801"/>
                  <a:pt x="7155" y="7758"/>
                  <a:pt x="7283" y="7705"/>
                </a:cubicBezTo>
                <a:cubicBezTo>
                  <a:pt x="7369" y="7673"/>
                  <a:pt x="7466" y="7641"/>
                  <a:pt x="7476" y="7641"/>
                </a:cubicBezTo>
                <a:cubicBezTo>
                  <a:pt x="7488" y="7641"/>
                  <a:pt x="7541" y="7630"/>
                  <a:pt x="7595" y="7619"/>
                </a:cubicBezTo>
                <a:cubicBezTo>
                  <a:pt x="7648" y="7598"/>
                  <a:pt x="7755" y="7587"/>
                  <a:pt x="7841" y="7587"/>
                </a:cubicBezTo>
                <a:cubicBezTo>
                  <a:pt x="8088" y="7577"/>
                  <a:pt x="8292" y="7555"/>
                  <a:pt x="8367" y="7522"/>
                </a:cubicBezTo>
                <a:cubicBezTo>
                  <a:pt x="8397" y="7515"/>
                  <a:pt x="8433" y="7508"/>
                  <a:pt x="8470" y="7508"/>
                </a:cubicBezTo>
                <a:cubicBezTo>
                  <a:pt x="8486" y="7508"/>
                  <a:pt x="8501" y="7509"/>
                  <a:pt x="8517" y="7512"/>
                </a:cubicBezTo>
                <a:cubicBezTo>
                  <a:pt x="8571" y="7512"/>
                  <a:pt x="8625" y="7512"/>
                  <a:pt x="8635" y="7501"/>
                </a:cubicBezTo>
                <a:cubicBezTo>
                  <a:pt x="8658" y="7494"/>
                  <a:pt x="8702" y="7486"/>
                  <a:pt x="8853" y="7486"/>
                </a:cubicBezTo>
                <a:cubicBezTo>
                  <a:pt x="8917" y="7486"/>
                  <a:pt x="8999" y="7487"/>
                  <a:pt x="9107" y="7491"/>
                </a:cubicBezTo>
                <a:cubicBezTo>
                  <a:pt x="9236" y="7491"/>
                  <a:pt x="9279" y="7501"/>
                  <a:pt x="9300" y="7522"/>
                </a:cubicBezTo>
                <a:cubicBezTo>
                  <a:pt x="9343" y="7565"/>
                  <a:pt x="9375" y="7577"/>
                  <a:pt x="9514" y="7587"/>
                </a:cubicBezTo>
                <a:cubicBezTo>
                  <a:pt x="9643" y="7598"/>
                  <a:pt x="9719" y="7630"/>
                  <a:pt x="9847" y="7716"/>
                </a:cubicBezTo>
                <a:cubicBezTo>
                  <a:pt x="9890" y="7748"/>
                  <a:pt x="9944" y="7758"/>
                  <a:pt x="10019" y="7770"/>
                </a:cubicBezTo>
                <a:lnTo>
                  <a:pt x="10137" y="7780"/>
                </a:lnTo>
                <a:lnTo>
                  <a:pt x="10373" y="8016"/>
                </a:lnTo>
                <a:cubicBezTo>
                  <a:pt x="10598" y="8242"/>
                  <a:pt x="10694" y="8359"/>
                  <a:pt x="10694" y="8445"/>
                </a:cubicBezTo>
                <a:cubicBezTo>
                  <a:pt x="10694" y="8466"/>
                  <a:pt x="10706" y="8509"/>
                  <a:pt x="10727" y="8542"/>
                </a:cubicBezTo>
                <a:cubicBezTo>
                  <a:pt x="10770" y="8606"/>
                  <a:pt x="10770" y="8649"/>
                  <a:pt x="10770" y="8745"/>
                </a:cubicBezTo>
                <a:cubicBezTo>
                  <a:pt x="10770" y="8756"/>
                  <a:pt x="10770" y="8864"/>
                  <a:pt x="10780" y="8971"/>
                </a:cubicBezTo>
                <a:cubicBezTo>
                  <a:pt x="10780" y="9121"/>
                  <a:pt x="10780" y="9185"/>
                  <a:pt x="10759" y="9239"/>
                </a:cubicBezTo>
                <a:cubicBezTo>
                  <a:pt x="10748" y="9282"/>
                  <a:pt x="10737" y="9336"/>
                  <a:pt x="10737" y="9379"/>
                </a:cubicBezTo>
                <a:cubicBezTo>
                  <a:pt x="10737" y="9464"/>
                  <a:pt x="10630" y="9679"/>
                  <a:pt x="10587" y="9679"/>
                </a:cubicBezTo>
                <a:cubicBezTo>
                  <a:pt x="10566" y="9689"/>
                  <a:pt x="10555" y="9689"/>
                  <a:pt x="10555" y="9689"/>
                </a:cubicBezTo>
                <a:cubicBezTo>
                  <a:pt x="10555" y="9700"/>
                  <a:pt x="10534" y="9722"/>
                  <a:pt x="10501" y="9754"/>
                </a:cubicBezTo>
                <a:cubicBezTo>
                  <a:pt x="10480" y="9786"/>
                  <a:pt x="10458" y="9839"/>
                  <a:pt x="10448" y="9861"/>
                </a:cubicBezTo>
                <a:cubicBezTo>
                  <a:pt x="10437" y="9882"/>
                  <a:pt x="10415" y="9904"/>
                  <a:pt x="10394" y="9915"/>
                </a:cubicBezTo>
                <a:cubicBezTo>
                  <a:pt x="10373" y="9925"/>
                  <a:pt x="10341" y="9958"/>
                  <a:pt x="10319" y="9990"/>
                </a:cubicBezTo>
                <a:cubicBezTo>
                  <a:pt x="10298" y="10022"/>
                  <a:pt x="10265" y="10054"/>
                  <a:pt x="10244" y="10065"/>
                </a:cubicBezTo>
                <a:cubicBezTo>
                  <a:pt x="10222" y="10086"/>
                  <a:pt x="10180" y="10129"/>
                  <a:pt x="10158" y="10183"/>
                </a:cubicBezTo>
                <a:cubicBezTo>
                  <a:pt x="10115" y="10247"/>
                  <a:pt x="10083" y="10290"/>
                  <a:pt x="10041" y="10311"/>
                </a:cubicBezTo>
                <a:cubicBezTo>
                  <a:pt x="9955" y="10354"/>
                  <a:pt x="9879" y="10419"/>
                  <a:pt x="9879" y="10451"/>
                </a:cubicBezTo>
                <a:cubicBezTo>
                  <a:pt x="9879" y="10494"/>
                  <a:pt x="9805" y="10547"/>
                  <a:pt x="9762" y="10547"/>
                </a:cubicBezTo>
                <a:cubicBezTo>
                  <a:pt x="9740" y="10547"/>
                  <a:pt x="9676" y="10569"/>
                  <a:pt x="9622" y="10601"/>
                </a:cubicBezTo>
                <a:cubicBezTo>
                  <a:pt x="9566" y="10622"/>
                  <a:pt x="9533" y="10634"/>
                  <a:pt x="9511" y="10634"/>
                </a:cubicBezTo>
                <a:cubicBezTo>
                  <a:pt x="9499" y="10634"/>
                  <a:pt x="9490" y="10630"/>
                  <a:pt x="9483" y="10623"/>
                </a:cubicBezTo>
                <a:cubicBezTo>
                  <a:pt x="9477" y="10620"/>
                  <a:pt x="9471" y="10619"/>
                  <a:pt x="9463" y="10619"/>
                </a:cubicBezTo>
                <a:cubicBezTo>
                  <a:pt x="9440" y="10619"/>
                  <a:pt x="9402" y="10631"/>
                  <a:pt x="9321" y="10655"/>
                </a:cubicBezTo>
                <a:cubicBezTo>
                  <a:pt x="9251" y="10670"/>
                  <a:pt x="9203" y="10680"/>
                  <a:pt x="9183" y="10680"/>
                </a:cubicBezTo>
                <a:cubicBezTo>
                  <a:pt x="9175" y="10680"/>
                  <a:pt x="9171" y="10679"/>
                  <a:pt x="9171" y="10676"/>
                </a:cubicBezTo>
                <a:cubicBezTo>
                  <a:pt x="9161" y="10671"/>
                  <a:pt x="9150" y="10668"/>
                  <a:pt x="9138" y="10668"/>
                </a:cubicBezTo>
                <a:cubicBezTo>
                  <a:pt x="9126" y="10668"/>
                  <a:pt x="9112" y="10671"/>
                  <a:pt x="9097" y="10676"/>
                </a:cubicBezTo>
                <a:cubicBezTo>
                  <a:pt x="9064" y="10687"/>
                  <a:pt x="8978" y="10697"/>
                  <a:pt x="8904" y="10709"/>
                </a:cubicBezTo>
                <a:cubicBezTo>
                  <a:pt x="8796" y="10709"/>
                  <a:pt x="8742" y="10709"/>
                  <a:pt x="8710" y="10687"/>
                </a:cubicBezTo>
                <a:cubicBezTo>
                  <a:pt x="8689" y="10676"/>
                  <a:pt x="8613" y="10655"/>
                  <a:pt x="8549" y="10644"/>
                </a:cubicBezTo>
                <a:cubicBezTo>
                  <a:pt x="8496" y="10623"/>
                  <a:pt x="8432" y="10601"/>
                  <a:pt x="8420" y="10590"/>
                </a:cubicBezTo>
                <a:cubicBezTo>
                  <a:pt x="8367" y="10547"/>
                  <a:pt x="8292" y="10516"/>
                  <a:pt x="8238" y="10516"/>
                </a:cubicBezTo>
                <a:cubicBezTo>
                  <a:pt x="8196" y="10516"/>
                  <a:pt x="8163" y="10504"/>
                  <a:pt x="8120" y="10461"/>
                </a:cubicBezTo>
                <a:cubicBezTo>
                  <a:pt x="8088" y="10440"/>
                  <a:pt x="8013" y="10397"/>
                  <a:pt x="7960" y="10387"/>
                </a:cubicBezTo>
                <a:cubicBezTo>
                  <a:pt x="7906" y="10365"/>
                  <a:pt x="7852" y="10344"/>
                  <a:pt x="7841" y="10322"/>
                </a:cubicBezTo>
                <a:cubicBezTo>
                  <a:pt x="7831" y="10311"/>
                  <a:pt x="7777" y="10280"/>
                  <a:pt x="7724" y="10258"/>
                </a:cubicBezTo>
                <a:cubicBezTo>
                  <a:pt x="7670" y="10237"/>
                  <a:pt x="7616" y="10204"/>
                  <a:pt x="7584" y="10183"/>
                </a:cubicBezTo>
                <a:cubicBezTo>
                  <a:pt x="7531" y="10129"/>
                  <a:pt x="7262" y="9936"/>
                  <a:pt x="7241" y="9936"/>
                </a:cubicBezTo>
                <a:cubicBezTo>
                  <a:pt x="7230" y="9936"/>
                  <a:pt x="7230" y="9925"/>
                  <a:pt x="7241" y="9904"/>
                </a:cubicBezTo>
                <a:cubicBezTo>
                  <a:pt x="7241" y="9893"/>
                  <a:pt x="7219" y="9851"/>
                  <a:pt x="7155" y="9796"/>
                </a:cubicBezTo>
                <a:cubicBezTo>
                  <a:pt x="7112" y="9743"/>
                  <a:pt x="7069" y="9689"/>
                  <a:pt x="7059" y="9657"/>
                </a:cubicBezTo>
                <a:cubicBezTo>
                  <a:pt x="7047" y="9636"/>
                  <a:pt x="7026" y="9582"/>
                  <a:pt x="7016" y="9539"/>
                </a:cubicBezTo>
                <a:cubicBezTo>
                  <a:pt x="6983" y="9486"/>
                  <a:pt x="6973" y="9443"/>
                  <a:pt x="6973" y="9357"/>
                </a:cubicBezTo>
                <a:cubicBezTo>
                  <a:pt x="6973" y="9250"/>
                  <a:pt x="6983" y="9217"/>
                  <a:pt x="7047" y="9078"/>
                </a:cubicBezTo>
                <a:cubicBezTo>
                  <a:pt x="7080" y="8992"/>
                  <a:pt x="7112" y="8917"/>
                  <a:pt x="7112" y="8895"/>
                </a:cubicBezTo>
                <a:cubicBezTo>
                  <a:pt x="7112" y="8864"/>
                  <a:pt x="7219" y="8702"/>
                  <a:pt x="7241" y="8702"/>
                </a:cubicBezTo>
                <a:cubicBezTo>
                  <a:pt x="7252" y="8702"/>
                  <a:pt x="7273" y="8681"/>
                  <a:pt x="7283" y="8671"/>
                </a:cubicBezTo>
                <a:cubicBezTo>
                  <a:pt x="7295" y="8649"/>
                  <a:pt x="7316" y="8638"/>
                  <a:pt x="7326" y="8638"/>
                </a:cubicBezTo>
                <a:cubicBezTo>
                  <a:pt x="7380" y="8638"/>
                  <a:pt x="7391" y="8628"/>
                  <a:pt x="7445" y="8542"/>
                </a:cubicBezTo>
                <a:cubicBezTo>
                  <a:pt x="7498" y="8445"/>
                  <a:pt x="7509" y="8435"/>
                  <a:pt x="7584" y="8413"/>
                </a:cubicBezTo>
                <a:cubicBezTo>
                  <a:pt x="7638" y="8402"/>
                  <a:pt x="7734" y="8359"/>
                  <a:pt x="7798" y="8327"/>
                </a:cubicBezTo>
                <a:cubicBezTo>
                  <a:pt x="7895" y="8284"/>
                  <a:pt x="7948" y="8273"/>
                  <a:pt x="8088" y="8252"/>
                </a:cubicBezTo>
                <a:cubicBezTo>
                  <a:pt x="8184" y="8252"/>
                  <a:pt x="8270" y="8230"/>
                  <a:pt x="8270" y="8230"/>
                </a:cubicBezTo>
                <a:cubicBezTo>
                  <a:pt x="8270" y="8220"/>
                  <a:pt x="8356" y="8209"/>
                  <a:pt x="8442" y="8199"/>
                </a:cubicBezTo>
                <a:cubicBezTo>
                  <a:pt x="8582" y="8199"/>
                  <a:pt x="8603" y="8199"/>
                  <a:pt x="8625" y="8220"/>
                </a:cubicBezTo>
                <a:cubicBezTo>
                  <a:pt x="8646" y="8242"/>
                  <a:pt x="8678" y="8242"/>
                  <a:pt x="8742" y="8242"/>
                </a:cubicBezTo>
                <a:cubicBezTo>
                  <a:pt x="8882" y="8242"/>
                  <a:pt x="9150" y="8284"/>
                  <a:pt x="9290" y="8327"/>
                </a:cubicBezTo>
                <a:cubicBezTo>
                  <a:pt x="9343" y="8349"/>
                  <a:pt x="9440" y="8370"/>
                  <a:pt x="9493" y="8381"/>
                </a:cubicBezTo>
                <a:cubicBezTo>
                  <a:pt x="9557" y="8392"/>
                  <a:pt x="9579" y="8413"/>
                  <a:pt x="9590" y="8435"/>
                </a:cubicBezTo>
                <a:cubicBezTo>
                  <a:pt x="9590" y="8456"/>
                  <a:pt x="9622" y="8488"/>
                  <a:pt x="9654" y="8520"/>
                </a:cubicBezTo>
                <a:cubicBezTo>
                  <a:pt x="9686" y="8552"/>
                  <a:pt x="9729" y="8606"/>
                  <a:pt x="9750" y="8638"/>
                </a:cubicBezTo>
                <a:cubicBezTo>
                  <a:pt x="9762" y="8671"/>
                  <a:pt x="9805" y="8724"/>
                  <a:pt x="9836" y="8767"/>
                </a:cubicBezTo>
                <a:cubicBezTo>
                  <a:pt x="9869" y="8799"/>
                  <a:pt x="9901" y="8853"/>
                  <a:pt x="9901" y="8885"/>
                </a:cubicBezTo>
                <a:cubicBezTo>
                  <a:pt x="9912" y="8907"/>
                  <a:pt x="9922" y="8938"/>
                  <a:pt x="9933" y="8949"/>
                </a:cubicBezTo>
                <a:cubicBezTo>
                  <a:pt x="9944" y="8949"/>
                  <a:pt x="9955" y="8981"/>
                  <a:pt x="9955" y="9014"/>
                </a:cubicBezTo>
                <a:cubicBezTo>
                  <a:pt x="9955" y="9046"/>
                  <a:pt x="9976" y="9110"/>
                  <a:pt x="9998" y="9153"/>
                </a:cubicBezTo>
                <a:cubicBezTo>
                  <a:pt x="10019" y="9207"/>
                  <a:pt x="10041" y="9260"/>
                  <a:pt x="10041" y="9271"/>
                </a:cubicBezTo>
                <a:cubicBezTo>
                  <a:pt x="10041" y="9314"/>
                  <a:pt x="9944" y="9550"/>
                  <a:pt x="9922" y="9572"/>
                </a:cubicBezTo>
                <a:cubicBezTo>
                  <a:pt x="9901" y="9582"/>
                  <a:pt x="9879" y="9625"/>
                  <a:pt x="9858" y="9657"/>
                </a:cubicBezTo>
                <a:cubicBezTo>
                  <a:pt x="9826" y="9743"/>
                  <a:pt x="9708" y="9861"/>
                  <a:pt x="9654" y="9872"/>
                </a:cubicBezTo>
                <a:cubicBezTo>
                  <a:pt x="9633" y="9882"/>
                  <a:pt x="9611" y="9904"/>
                  <a:pt x="9600" y="9925"/>
                </a:cubicBezTo>
                <a:cubicBezTo>
                  <a:pt x="9579" y="9979"/>
                  <a:pt x="9514" y="10022"/>
                  <a:pt x="9429" y="10022"/>
                </a:cubicBezTo>
                <a:cubicBezTo>
                  <a:pt x="9386" y="10022"/>
                  <a:pt x="9300" y="10044"/>
                  <a:pt x="9247" y="10065"/>
                </a:cubicBezTo>
                <a:cubicBezTo>
                  <a:pt x="9200" y="10078"/>
                  <a:pt x="9171" y="10087"/>
                  <a:pt x="9152" y="10087"/>
                </a:cubicBezTo>
                <a:cubicBezTo>
                  <a:pt x="9140" y="10087"/>
                  <a:pt x="9133" y="10084"/>
                  <a:pt x="9128" y="10075"/>
                </a:cubicBezTo>
                <a:cubicBezTo>
                  <a:pt x="9107" y="10065"/>
                  <a:pt x="9054" y="10065"/>
                  <a:pt x="8957" y="10065"/>
                </a:cubicBezTo>
                <a:cubicBezTo>
                  <a:pt x="8849" y="10065"/>
                  <a:pt x="8796" y="10065"/>
                  <a:pt x="8764" y="10044"/>
                </a:cubicBezTo>
                <a:cubicBezTo>
                  <a:pt x="8732" y="10022"/>
                  <a:pt x="8699" y="10011"/>
                  <a:pt x="8689" y="10011"/>
                </a:cubicBezTo>
                <a:cubicBezTo>
                  <a:pt x="8646" y="10011"/>
                  <a:pt x="8367" y="9872"/>
                  <a:pt x="8324" y="9818"/>
                </a:cubicBezTo>
                <a:cubicBezTo>
                  <a:pt x="8249" y="9743"/>
                  <a:pt x="8174" y="9603"/>
                  <a:pt x="8142" y="9475"/>
                </a:cubicBezTo>
                <a:cubicBezTo>
                  <a:pt x="8120" y="9379"/>
                  <a:pt x="8120" y="9367"/>
                  <a:pt x="8142" y="9324"/>
                </a:cubicBezTo>
                <a:cubicBezTo>
                  <a:pt x="8184" y="9271"/>
                  <a:pt x="8389" y="9121"/>
                  <a:pt x="8463" y="9089"/>
                </a:cubicBezTo>
                <a:cubicBezTo>
                  <a:pt x="8496" y="9078"/>
                  <a:pt x="8539" y="9078"/>
                  <a:pt x="8549" y="9078"/>
                </a:cubicBezTo>
                <a:cubicBezTo>
                  <a:pt x="8555" y="9081"/>
                  <a:pt x="8562" y="9082"/>
                  <a:pt x="8571" y="9082"/>
                </a:cubicBezTo>
                <a:cubicBezTo>
                  <a:pt x="8594" y="9082"/>
                  <a:pt x="8628" y="9073"/>
                  <a:pt x="8668" y="9057"/>
                </a:cubicBezTo>
                <a:cubicBezTo>
                  <a:pt x="8709" y="9039"/>
                  <a:pt x="8731" y="9031"/>
                  <a:pt x="8756" y="9031"/>
                </a:cubicBezTo>
                <a:cubicBezTo>
                  <a:pt x="8777" y="9031"/>
                  <a:pt x="8801" y="9036"/>
                  <a:pt x="8839" y="9046"/>
                </a:cubicBezTo>
                <a:cubicBezTo>
                  <a:pt x="8914" y="9067"/>
                  <a:pt x="8946" y="9089"/>
                  <a:pt x="8989" y="9143"/>
                </a:cubicBezTo>
                <a:cubicBezTo>
                  <a:pt x="9054" y="9207"/>
                  <a:pt x="9161" y="9432"/>
                  <a:pt x="9161" y="9475"/>
                </a:cubicBezTo>
                <a:cubicBezTo>
                  <a:pt x="9161" y="9486"/>
                  <a:pt x="9139" y="9507"/>
                  <a:pt x="9118" y="9518"/>
                </a:cubicBezTo>
                <a:cubicBezTo>
                  <a:pt x="9099" y="9532"/>
                  <a:pt x="9089" y="9540"/>
                  <a:pt x="9075" y="9540"/>
                </a:cubicBezTo>
                <a:cubicBezTo>
                  <a:pt x="9057" y="9540"/>
                  <a:pt x="9033" y="9527"/>
                  <a:pt x="8978" y="9496"/>
                </a:cubicBezTo>
                <a:cubicBezTo>
                  <a:pt x="8925" y="9464"/>
                  <a:pt x="8849" y="9443"/>
                  <a:pt x="8807" y="9432"/>
                </a:cubicBezTo>
                <a:cubicBezTo>
                  <a:pt x="8732" y="9432"/>
                  <a:pt x="8721" y="9432"/>
                  <a:pt x="8656" y="9496"/>
                </a:cubicBezTo>
                <a:lnTo>
                  <a:pt x="8582" y="9560"/>
                </a:lnTo>
                <a:lnTo>
                  <a:pt x="8613" y="9603"/>
                </a:lnTo>
                <a:cubicBezTo>
                  <a:pt x="8635" y="9636"/>
                  <a:pt x="8646" y="9668"/>
                  <a:pt x="8635" y="9689"/>
                </a:cubicBezTo>
                <a:cubicBezTo>
                  <a:pt x="8625" y="9722"/>
                  <a:pt x="8635" y="9732"/>
                  <a:pt x="8775" y="9839"/>
                </a:cubicBezTo>
                <a:cubicBezTo>
                  <a:pt x="8871" y="9915"/>
                  <a:pt x="8914" y="9936"/>
                  <a:pt x="8957" y="9936"/>
                </a:cubicBezTo>
                <a:cubicBezTo>
                  <a:pt x="8989" y="9936"/>
                  <a:pt x="9021" y="9936"/>
                  <a:pt x="9032" y="9947"/>
                </a:cubicBezTo>
                <a:cubicBezTo>
                  <a:pt x="9036" y="9954"/>
                  <a:pt x="9049" y="9957"/>
                  <a:pt x="9068" y="9957"/>
                </a:cubicBezTo>
                <a:cubicBezTo>
                  <a:pt x="9105" y="9957"/>
                  <a:pt x="9165" y="9943"/>
                  <a:pt x="9214" y="9915"/>
                </a:cubicBezTo>
                <a:cubicBezTo>
                  <a:pt x="9247" y="9904"/>
                  <a:pt x="9279" y="9882"/>
                  <a:pt x="9300" y="9882"/>
                </a:cubicBezTo>
                <a:cubicBezTo>
                  <a:pt x="9343" y="9882"/>
                  <a:pt x="9536" y="9689"/>
                  <a:pt x="9536" y="9646"/>
                </a:cubicBezTo>
                <a:cubicBezTo>
                  <a:pt x="9536" y="9593"/>
                  <a:pt x="9557" y="9560"/>
                  <a:pt x="9579" y="9560"/>
                </a:cubicBezTo>
                <a:cubicBezTo>
                  <a:pt x="9590" y="9560"/>
                  <a:pt x="9600" y="9539"/>
                  <a:pt x="9600" y="9518"/>
                </a:cubicBezTo>
                <a:cubicBezTo>
                  <a:pt x="9600" y="9453"/>
                  <a:pt x="9557" y="9250"/>
                  <a:pt x="9536" y="9228"/>
                </a:cubicBezTo>
                <a:cubicBezTo>
                  <a:pt x="9526" y="9217"/>
                  <a:pt x="9514" y="9164"/>
                  <a:pt x="9493" y="9110"/>
                </a:cubicBezTo>
                <a:cubicBezTo>
                  <a:pt x="9472" y="9014"/>
                  <a:pt x="9450" y="8971"/>
                  <a:pt x="9407" y="8971"/>
                </a:cubicBezTo>
                <a:cubicBezTo>
                  <a:pt x="9397" y="8971"/>
                  <a:pt x="9354" y="8938"/>
                  <a:pt x="9321" y="8907"/>
                </a:cubicBezTo>
                <a:cubicBezTo>
                  <a:pt x="9290" y="8864"/>
                  <a:pt x="9247" y="8831"/>
                  <a:pt x="9225" y="8831"/>
                </a:cubicBezTo>
                <a:cubicBezTo>
                  <a:pt x="9193" y="8821"/>
                  <a:pt x="9182" y="8810"/>
                  <a:pt x="9182" y="8778"/>
                </a:cubicBezTo>
                <a:cubicBezTo>
                  <a:pt x="9171" y="8692"/>
                  <a:pt x="9097" y="8638"/>
                  <a:pt x="8968" y="8606"/>
                </a:cubicBezTo>
                <a:cubicBezTo>
                  <a:pt x="8904" y="8595"/>
                  <a:pt x="8828" y="8585"/>
                  <a:pt x="8796" y="8585"/>
                </a:cubicBezTo>
                <a:lnTo>
                  <a:pt x="8699" y="8585"/>
                </a:lnTo>
                <a:cubicBezTo>
                  <a:pt x="8678" y="8585"/>
                  <a:pt x="8635" y="8595"/>
                  <a:pt x="8603" y="8617"/>
                </a:cubicBezTo>
                <a:cubicBezTo>
                  <a:pt x="8571" y="8638"/>
                  <a:pt x="8528" y="8638"/>
                  <a:pt x="8517" y="8638"/>
                </a:cubicBezTo>
                <a:cubicBezTo>
                  <a:pt x="8515" y="8637"/>
                  <a:pt x="8511" y="8636"/>
                  <a:pt x="8508" y="8636"/>
                </a:cubicBezTo>
                <a:cubicBezTo>
                  <a:pt x="8480" y="8636"/>
                  <a:pt x="8420" y="8669"/>
                  <a:pt x="8335" y="8735"/>
                </a:cubicBezTo>
                <a:cubicBezTo>
                  <a:pt x="8292" y="8756"/>
                  <a:pt x="8238" y="8778"/>
                  <a:pt x="8206" y="8778"/>
                </a:cubicBezTo>
                <a:cubicBezTo>
                  <a:pt x="8184" y="8778"/>
                  <a:pt x="8153" y="8788"/>
                  <a:pt x="8142" y="8810"/>
                </a:cubicBezTo>
                <a:cubicBezTo>
                  <a:pt x="8131" y="8821"/>
                  <a:pt x="8088" y="8853"/>
                  <a:pt x="8056" y="8874"/>
                </a:cubicBezTo>
                <a:cubicBezTo>
                  <a:pt x="8013" y="8895"/>
                  <a:pt x="7938" y="8981"/>
                  <a:pt x="7884" y="9057"/>
                </a:cubicBezTo>
                <a:cubicBezTo>
                  <a:pt x="7798" y="9164"/>
                  <a:pt x="7788" y="9196"/>
                  <a:pt x="7788" y="9250"/>
                </a:cubicBezTo>
                <a:cubicBezTo>
                  <a:pt x="7788" y="9282"/>
                  <a:pt x="7777" y="9324"/>
                  <a:pt x="7767" y="9324"/>
                </a:cubicBezTo>
                <a:cubicBezTo>
                  <a:pt x="7755" y="9324"/>
                  <a:pt x="7755" y="9357"/>
                  <a:pt x="7755" y="9389"/>
                </a:cubicBezTo>
                <a:cubicBezTo>
                  <a:pt x="7755" y="9421"/>
                  <a:pt x="7745" y="9443"/>
                  <a:pt x="7734" y="9443"/>
                </a:cubicBezTo>
                <a:cubicBezTo>
                  <a:pt x="7691" y="9443"/>
                  <a:pt x="7745" y="9668"/>
                  <a:pt x="7841" y="9861"/>
                </a:cubicBezTo>
                <a:cubicBezTo>
                  <a:pt x="7884" y="9958"/>
                  <a:pt x="7917" y="10011"/>
                  <a:pt x="7948" y="10022"/>
                </a:cubicBezTo>
                <a:cubicBezTo>
                  <a:pt x="7991" y="10044"/>
                  <a:pt x="8013" y="10065"/>
                  <a:pt x="8163" y="10204"/>
                </a:cubicBezTo>
                <a:cubicBezTo>
                  <a:pt x="8217" y="10247"/>
                  <a:pt x="8260" y="10290"/>
                  <a:pt x="8270" y="10290"/>
                </a:cubicBezTo>
                <a:cubicBezTo>
                  <a:pt x="8281" y="10290"/>
                  <a:pt x="8324" y="10311"/>
                  <a:pt x="8367" y="10333"/>
                </a:cubicBezTo>
                <a:cubicBezTo>
                  <a:pt x="8420" y="10354"/>
                  <a:pt x="8474" y="10376"/>
                  <a:pt x="8506" y="10376"/>
                </a:cubicBezTo>
                <a:cubicBezTo>
                  <a:pt x="8528" y="10376"/>
                  <a:pt x="8592" y="10397"/>
                  <a:pt x="8646" y="10419"/>
                </a:cubicBezTo>
                <a:cubicBezTo>
                  <a:pt x="8711" y="10451"/>
                  <a:pt x="8727" y="10466"/>
                  <a:pt x="8811" y="10466"/>
                </a:cubicBezTo>
                <a:cubicBezTo>
                  <a:pt x="8838" y="10466"/>
                  <a:pt x="8871" y="10464"/>
                  <a:pt x="8914" y="10461"/>
                </a:cubicBezTo>
                <a:cubicBezTo>
                  <a:pt x="9011" y="10451"/>
                  <a:pt x="9118" y="10440"/>
                  <a:pt x="9161" y="10430"/>
                </a:cubicBezTo>
                <a:cubicBezTo>
                  <a:pt x="9192" y="10417"/>
                  <a:pt x="9213" y="10412"/>
                  <a:pt x="9229" y="10412"/>
                </a:cubicBezTo>
                <a:cubicBezTo>
                  <a:pt x="9239" y="10412"/>
                  <a:pt x="9248" y="10414"/>
                  <a:pt x="9257" y="10419"/>
                </a:cubicBezTo>
                <a:cubicBezTo>
                  <a:pt x="9265" y="10427"/>
                  <a:pt x="9274" y="10430"/>
                  <a:pt x="9283" y="10430"/>
                </a:cubicBezTo>
                <a:cubicBezTo>
                  <a:pt x="9298" y="10430"/>
                  <a:pt x="9317" y="10421"/>
                  <a:pt x="9343" y="10408"/>
                </a:cubicBezTo>
                <a:cubicBezTo>
                  <a:pt x="9364" y="10397"/>
                  <a:pt x="9418" y="10387"/>
                  <a:pt x="9440" y="10387"/>
                </a:cubicBezTo>
                <a:cubicBezTo>
                  <a:pt x="9472" y="10387"/>
                  <a:pt x="9504" y="10376"/>
                  <a:pt x="9526" y="10354"/>
                </a:cubicBezTo>
                <a:cubicBezTo>
                  <a:pt x="9569" y="10322"/>
                  <a:pt x="9654" y="10290"/>
                  <a:pt x="9708" y="10290"/>
                </a:cubicBezTo>
                <a:cubicBezTo>
                  <a:pt x="9729" y="10290"/>
                  <a:pt x="9762" y="10268"/>
                  <a:pt x="9783" y="10247"/>
                </a:cubicBezTo>
                <a:cubicBezTo>
                  <a:pt x="9793" y="10237"/>
                  <a:pt x="9847" y="10204"/>
                  <a:pt x="9879" y="10194"/>
                </a:cubicBezTo>
                <a:cubicBezTo>
                  <a:pt x="9955" y="10172"/>
                  <a:pt x="10008" y="10129"/>
                  <a:pt x="10008" y="10108"/>
                </a:cubicBezTo>
                <a:cubicBezTo>
                  <a:pt x="10008" y="10075"/>
                  <a:pt x="10051" y="10044"/>
                  <a:pt x="10105" y="10032"/>
                </a:cubicBezTo>
                <a:cubicBezTo>
                  <a:pt x="10169" y="10022"/>
                  <a:pt x="10180" y="10011"/>
                  <a:pt x="10319" y="9722"/>
                </a:cubicBezTo>
                <a:cubicBezTo>
                  <a:pt x="10373" y="9603"/>
                  <a:pt x="10405" y="9529"/>
                  <a:pt x="10405" y="9475"/>
                </a:cubicBezTo>
                <a:cubicBezTo>
                  <a:pt x="10405" y="9432"/>
                  <a:pt x="10415" y="9367"/>
                  <a:pt x="10427" y="9346"/>
                </a:cubicBezTo>
                <a:cubicBezTo>
                  <a:pt x="10427" y="9324"/>
                  <a:pt x="10427" y="9282"/>
                  <a:pt x="10415" y="9260"/>
                </a:cubicBezTo>
                <a:cubicBezTo>
                  <a:pt x="10405" y="9228"/>
                  <a:pt x="10405" y="9217"/>
                  <a:pt x="10427" y="9185"/>
                </a:cubicBezTo>
                <a:lnTo>
                  <a:pt x="10458" y="9143"/>
                </a:lnTo>
                <a:lnTo>
                  <a:pt x="10405" y="9024"/>
                </a:lnTo>
                <a:cubicBezTo>
                  <a:pt x="10373" y="8960"/>
                  <a:pt x="10351" y="8885"/>
                  <a:pt x="10351" y="8864"/>
                </a:cubicBezTo>
                <a:cubicBezTo>
                  <a:pt x="10351" y="8842"/>
                  <a:pt x="10330" y="8799"/>
                  <a:pt x="10298" y="8756"/>
                </a:cubicBezTo>
                <a:cubicBezTo>
                  <a:pt x="10244" y="8671"/>
                  <a:pt x="10126" y="8466"/>
                  <a:pt x="10094" y="8402"/>
                </a:cubicBezTo>
                <a:cubicBezTo>
                  <a:pt x="10072" y="8370"/>
                  <a:pt x="10051" y="8349"/>
                  <a:pt x="10029" y="8338"/>
                </a:cubicBezTo>
                <a:cubicBezTo>
                  <a:pt x="10008" y="8327"/>
                  <a:pt x="9986" y="8306"/>
                  <a:pt x="9986" y="8295"/>
                </a:cubicBezTo>
                <a:cubicBezTo>
                  <a:pt x="9986" y="8284"/>
                  <a:pt x="9933" y="8252"/>
                  <a:pt x="9869" y="8220"/>
                </a:cubicBezTo>
                <a:cubicBezTo>
                  <a:pt x="9793" y="8188"/>
                  <a:pt x="9750" y="8156"/>
                  <a:pt x="9750" y="8145"/>
                </a:cubicBezTo>
                <a:cubicBezTo>
                  <a:pt x="9750" y="8123"/>
                  <a:pt x="9740" y="8113"/>
                  <a:pt x="9719" y="8113"/>
                </a:cubicBezTo>
                <a:cubicBezTo>
                  <a:pt x="9708" y="8113"/>
                  <a:pt x="9686" y="8102"/>
                  <a:pt x="9686" y="8080"/>
                </a:cubicBezTo>
                <a:cubicBezTo>
                  <a:pt x="9676" y="8048"/>
                  <a:pt x="9643" y="8027"/>
                  <a:pt x="9579" y="8006"/>
                </a:cubicBezTo>
                <a:cubicBezTo>
                  <a:pt x="9536" y="7994"/>
                  <a:pt x="9483" y="7973"/>
                  <a:pt x="9461" y="7973"/>
                </a:cubicBezTo>
                <a:cubicBezTo>
                  <a:pt x="9450" y="7963"/>
                  <a:pt x="9397" y="7952"/>
                  <a:pt x="9354" y="7930"/>
                </a:cubicBezTo>
                <a:cubicBezTo>
                  <a:pt x="9321" y="7930"/>
                  <a:pt x="9279" y="7909"/>
                  <a:pt x="9268" y="7909"/>
                </a:cubicBezTo>
                <a:cubicBezTo>
                  <a:pt x="9257" y="7898"/>
                  <a:pt x="9214" y="7887"/>
                  <a:pt x="9161" y="7887"/>
                </a:cubicBezTo>
                <a:cubicBezTo>
                  <a:pt x="9118" y="7877"/>
                  <a:pt x="9064" y="7866"/>
                  <a:pt x="9064" y="7855"/>
                </a:cubicBezTo>
                <a:cubicBezTo>
                  <a:pt x="9054" y="7844"/>
                  <a:pt x="9021" y="7844"/>
                  <a:pt x="9000" y="7844"/>
                </a:cubicBezTo>
                <a:cubicBezTo>
                  <a:pt x="8978" y="7844"/>
                  <a:pt x="8946" y="7834"/>
                  <a:pt x="8946" y="7823"/>
                </a:cubicBezTo>
                <a:cubicBezTo>
                  <a:pt x="8935" y="7813"/>
                  <a:pt x="8904" y="7813"/>
                  <a:pt x="8849" y="7813"/>
                </a:cubicBezTo>
                <a:cubicBezTo>
                  <a:pt x="8807" y="7823"/>
                  <a:pt x="8592" y="7823"/>
                  <a:pt x="8389" y="7834"/>
                </a:cubicBezTo>
                <a:cubicBezTo>
                  <a:pt x="8142" y="7844"/>
                  <a:pt x="7991" y="7844"/>
                  <a:pt x="7981" y="7855"/>
                </a:cubicBezTo>
                <a:cubicBezTo>
                  <a:pt x="7970" y="7866"/>
                  <a:pt x="7938" y="7877"/>
                  <a:pt x="7906" y="7887"/>
                </a:cubicBezTo>
                <a:cubicBezTo>
                  <a:pt x="7777" y="7887"/>
                  <a:pt x="7734" y="7898"/>
                  <a:pt x="7681" y="7930"/>
                </a:cubicBezTo>
                <a:cubicBezTo>
                  <a:pt x="7648" y="7952"/>
                  <a:pt x="7595" y="7973"/>
                  <a:pt x="7552" y="7984"/>
                </a:cubicBezTo>
                <a:cubicBezTo>
                  <a:pt x="7434" y="7994"/>
                  <a:pt x="7326" y="8059"/>
                  <a:pt x="7316" y="8113"/>
                </a:cubicBezTo>
                <a:cubicBezTo>
                  <a:pt x="7305" y="8166"/>
                  <a:pt x="7305" y="8166"/>
                  <a:pt x="7219" y="8166"/>
                </a:cubicBezTo>
                <a:cubicBezTo>
                  <a:pt x="7187" y="8177"/>
                  <a:pt x="7166" y="8188"/>
                  <a:pt x="7133" y="8242"/>
                </a:cubicBezTo>
                <a:cubicBezTo>
                  <a:pt x="7112" y="8284"/>
                  <a:pt x="7080" y="8327"/>
                  <a:pt x="7069" y="8338"/>
                </a:cubicBezTo>
                <a:cubicBezTo>
                  <a:pt x="7047" y="8359"/>
                  <a:pt x="7026" y="8392"/>
                  <a:pt x="7026" y="8423"/>
                </a:cubicBezTo>
                <a:cubicBezTo>
                  <a:pt x="7016" y="8466"/>
                  <a:pt x="7005" y="8478"/>
                  <a:pt x="6973" y="8488"/>
                </a:cubicBezTo>
                <a:cubicBezTo>
                  <a:pt x="6951" y="8488"/>
                  <a:pt x="6919" y="8520"/>
                  <a:pt x="6887" y="8563"/>
                </a:cubicBezTo>
                <a:cubicBezTo>
                  <a:pt x="6854" y="8606"/>
                  <a:pt x="6823" y="8659"/>
                  <a:pt x="6801" y="8671"/>
                </a:cubicBezTo>
                <a:cubicBezTo>
                  <a:pt x="6683" y="8788"/>
                  <a:pt x="6608" y="8960"/>
                  <a:pt x="6608" y="9121"/>
                </a:cubicBezTo>
                <a:cubicBezTo>
                  <a:pt x="6608" y="9143"/>
                  <a:pt x="6608" y="9174"/>
                  <a:pt x="6597" y="9174"/>
                </a:cubicBezTo>
                <a:cubicBezTo>
                  <a:pt x="6587" y="9174"/>
                  <a:pt x="6575" y="9196"/>
                  <a:pt x="6587" y="9260"/>
                </a:cubicBezTo>
                <a:cubicBezTo>
                  <a:pt x="6597" y="9303"/>
                  <a:pt x="6587" y="9400"/>
                  <a:pt x="6587" y="9464"/>
                </a:cubicBezTo>
                <a:cubicBezTo>
                  <a:pt x="6565" y="9572"/>
                  <a:pt x="6565" y="9582"/>
                  <a:pt x="6597" y="9636"/>
                </a:cubicBezTo>
                <a:cubicBezTo>
                  <a:pt x="6618" y="9657"/>
                  <a:pt x="6630" y="9700"/>
                  <a:pt x="6630" y="9711"/>
                </a:cubicBezTo>
                <a:cubicBezTo>
                  <a:pt x="6630" y="9732"/>
                  <a:pt x="6661" y="9775"/>
                  <a:pt x="6694" y="9818"/>
                </a:cubicBezTo>
                <a:cubicBezTo>
                  <a:pt x="6737" y="9872"/>
                  <a:pt x="6747" y="9893"/>
                  <a:pt x="6737" y="9936"/>
                </a:cubicBezTo>
                <a:cubicBezTo>
                  <a:pt x="6726" y="9990"/>
                  <a:pt x="6737" y="10001"/>
                  <a:pt x="6769" y="10022"/>
                </a:cubicBezTo>
                <a:cubicBezTo>
                  <a:pt x="6930" y="10140"/>
                  <a:pt x="6962" y="10161"/>
                  <a:pt x="6951" y="10194"/>
                </a:cubicBezTo>
                <a:cubicBezTo>
                  <a:pt x="6940" y="10225"/>
                  <a:pt x="6962" y="10247"/>
                  <a:pt x="7059" y="10301"/>
                </a:cubicBezTo>
                <a:cubicBezTo>
                  <a:pt x="7102" y="10322"/>
                  <a:pt x="7133" y="10354"/>
                  <a:pt x="7144" y="10376"/>
                </a:cubicBezTo>
                <a:cubicBezTo>
                  <a:pt x="7155" y="10387"/>
                  <a:pt x="7198" y="10419"/>
                  <a:pt x="7241" y="10430"/>
                </a:cubicBezTo>
                <a:cubicBezTo>
                  <a:pt x="7283" y="10451"/>
                  <a:pt x="7348" y="10494"/>
                  <a:pt x="7380" y="10526"/>
                </a:cubicBezTo>
                <a:cubicBezTo>
                  <a:pt x="7423" y="10547"/>
                  <a:pt x="7488" y="10590"/>
                  <a:pt x="7519" y="10601"/>
                </a:cubicBezTo>
                <a:cubicBezTo>
                  <a:pt x="7562" y="10612"/>
                  <a:pt x="7627" y="10644"/>
                  <a:pt x="7670" y="10676"/>
                </a:cubicBezTo>
                <a:cubicBezTo>
                  <a:pt x="7702" y="10709"/>
                  <a:pt x="7745" y="10730"/>
                  <a:pt x="7755" y="10730"/>
                </a:cubicBezTo>
                <a:cubicBezTo>
                  <a:pt x="7809" y="10730"/>
                  <a:pt x="7895" y="10762"/>
                  <a:pt x="7927" y="10794"/>
                </a:cubicBezTo>
                <a:cubicBezTo>
                  <a:pt x="7948" y="10816"/>
                  <a:pt x="7981" y="10837"/>
                  <a:pt x="8013" y="10837"/>
                </a:cubicBezTo>
                <a:cubicBezTo>
                  <a:pt x="8067" y="10837"/>
                  <a:pt x="8120" y="10869"/>
                  <a:pt x="8196" y="10923"/>
                </a:cubicBezTo>
                <a:cubicBezTo>
                  <a:pt x="8249" y="10955"/>
                  <a:pt x="8270" y="10966"/>
                  <a:pt x="8335" y="10966"/>
                </a:cubicBezTo>
                <a:cubicBezTo>
                  <a:pt x="8420" y="10966"/>
                  <a:pt x="8517" y="10998"/>
                  <a:pt x="8646" y="11062"/>
                </a:cubicBezTo>
                <a:cubicBezTo>
                  <a:pt x="8703" y="11095"/>
                  <a:pt x="8729" y="11109"/>
                  <a:pt x="8772" y="11109"/>
                </a:cubicBezTo>
                <a:cubicBezTo>
                  <a:pt x="8785" y="11109"/>
                  <a:pt x="8800" y="11108"/>
                  <a:pt x="8818" y="11105"/>
                </a:cubicBezTo>
                <a:cubicBezTo>
                  <a:pt x="8839" y="11101"/>
                  <a:pt x="8858" y="11098"/>
                  <a:pt x="8874" y="11098"/>
                </a:cubicBezTo>
                <a:cubicBezTo>
                  <a:pt x="8897" y="11098"/>
                  <a:pt x="8917" y="11104"/>
                  <a:pt x="8935" y="11116"/>
                </a:cubicBezTo>
                <a:cubicBezTo>
                  <a:pt x="8957" y="11127"/>
                  <a:pt x="8970" y="11132"/>
                  <a:pt x="8989" y="11132"/>
                </a:cubicBezTo>
                <a:cubicBezTo>
                  <a:pt x="9008" y="11132"/>
                  <a:pt x="9032" y="11127"/>
                  <a:pt x="9075" y="11116"/>
                </a:cubicBezTo>
                <a:cubicBezTo>
                  <a:pt x="9128" y="11095"/>
                  <a:pt x="9225" y="11084"/>
                  <a:pt x="9290" y="11073"/>
                </a:cubicBezTo>
                <a:cubicBezTo>
                  <a:pt x="9364" y="11073"/>
                  <a:pt x="9418" y="11052"/>
                  <a:pt x="9472" y="11030"/>
                </a:cubicBezTo>
                <a:cubicBezTo>
                  <a:pt x="9504" y="11009"/>
                  <a:pt x="9557" y="10987"/>
                  <a:pt x="9590" y="10987"/>
                </a:cubicBezTo>
                <a:cubicBezTo>
                  <a:pt x="9665" y="10987"/>
                  <a:pt x="9901" y="10880"/>
                  <a:pt x="9944" y="10826"/>
                </a:cubicBezTo>
                <a:cubicBezTo>
                  <a:pt x="9965" y="10794"/>
                  <a:pt x="9986" y="10773"/>
                  <a:pt x="10008" y="10773"/>
                </a:cubicBezTo>
                <a:cubicBezTo>
                  <a:pt x="10019" y="10773"/>
                  <a:pt x="10072" y="10752"/>
                  <a:pt x="10105" y="10719"/>
                </a:cubicBezTo>
                <a:cubicBezTo>
                  <a:pt x="10148" y="10697"/>
                  <a:pt x="10212" y="10655"/>
                  <a:pt x="10244" y="10633"/>
                </a:cubicBezTo>
                <a:cubicBezTo>
                  <a:pt x="10298" y="10601"/>
                  <a:pt x="10319" y="10590"/>
                  <a:pt x="10319" y="10558"/>
                </a:cubicBezTo>
                <a:cubicBezTo>
                  <a:pt x="10319" y="10516"/>
                  <a:pt x="10330" y="10504"/>
                  <a:pt x="10362" y="10504"/>
                </a:cubicBezTo>
                <a:cubicBezTo>
                  <a:pt x="10394" y="10504"/>
                  <a:pt x="10427" y="10483"/>
                  <a:pt x="10470" y="10419"/>
                </a:cubicBezTo>
                <a:cubicBezTo>
                  <a:pt x="10501" y="10376"/>
                  <a:pt x="10544" y="10344"/>
                  <a:pt x="10555" y="10344"/>
                </a:cubicBezTo>
                <a:cubicBezTo>
                  <a:pt x="10566" y="10344"/>
                  <a:pt x="10587" y="10311"/>
                  <a:pt x="10598" y="10280"/>
                </a:cubicBezTo>
                <a:cubicBezTo>
                  <a:pt x="10620" y="10247"/>
                  <a:pt x="10651" y="10194"/>
                  <a:pt x="10684" y="10161"/>
                </a:cubicBezTo>
                <a:cubicBezTo>
                  <a:pt x="10737" y="10097"/>
                  <a:pt x="10780" y="10044"/>
                  <a:pt x="10920" y="9754"/>
                </a:cubicBezTo>
                <a:cubicBezTo>
                  <a:pt x="10973" y="9636"/>
                  <a:pt x="11016" y="9582"/>
                  <a:pt x="11059" y="9572"/>
                </a:cubicBezTo>
                <a:cubicBezTo>
                  <a:pt x="11102" y="9550"/>
                  <a:pt x="11123" y="9475"/>
                  <a:pt x="11123" y="9367"/>
                </a:cubicBezTo>
                <a:cubicBezTo>
                  <a:pt x="11123" y="9303"/>
                  <a:pt x="11135" y="9282"/>
                  <a:pt x="11156" y="9271"/>
                </a:cubicBezTo>
                <a:cubicBezTo>
                  <a:pt x="11177" y="9260"/>
                  <a:pt x="11177" y="9228"/>
                  <a:pt x="11177" y="9121"/>
                </a:cubicBezTo>
                <a:cubicBezTo>
                  <a:pt x="11177" y="9046"/>
                  <a:pt x="11188" y="8981"/>
                  <a:pt x="11188" y="8960"/>
                </a:cubicBezTo>
                <a:cubicBezTo>
                  <a:pt x="11209" y="8938"/>
                  <a:pt x="11199" y="8907"/>
                  <a:pt x="11166" y="8788"/>
                </a:cubicBezTo>
                <a:cubicBezTo>
                  <a:pt x="11113" y="8574"/>
                  <a:pt x="11113" y="8552"/>
                  <a:pt x="11135" y="8520"/>
                </a:cubicBezTo>
                <a:cubicBezTo>
                  <a:pt x="11145" y="8499"/>
                  <a:pt x="11145" y="8478"/>
                  <a:pt x="11092" y="8402"/>
                </a:cubicBezTo>
                <a:cubicBezTo>
                  <a:pt x="11059" y="8359"/>
                  <a:pt x="11027" y="8306"/>
                  <a:pt x="11027" y="8295"/>
                </a:cubicBezTo>
                <a:cubicBezTo>
                  <a:pt x="11027" y="8295"/>
                  <a:pt x="11016" y="8273"/>
                  <a:pt x="10995" y="8252"/>
                </a:cubicBezTo>
                <a:cubicBezTo>
                  <a:pt x="10963" y="8220"/>
                  <a:pt x="10887" y="8080"/>
                  <a:pt x="10887" y="8048"/>
                </a:cubicBezTo>
                <a:cubicBezTo>
                  <a:pt x="10887" y="8037"/>
                  <a:pt x="10845" y="7994"/>
                  <a:pt x="10802" y="7941"/>
                </a:cubicBezTo>
                <a:cubicBezTo>
                  <a:pt x="10759" y="7898"/>
                  <a:pt x="10706" y="7823"/>
                  <a:pt x="10694" y="7801"/>
                </a:cubicBezTo>
                <a:cubicBezTo>
                  <a:pt x="10684" y="7770"/>
                  <a:pt x="10641" y="7727"/>
                  <a:pt x="10609" y="7705"/>
                </a:cubicBezTo>
                <a:cubicBezTo>
                  <a:pt x="10577" y="7684"/>
                  <a:pt x="10512" y="7619"/>
                  <a:pt x="10458" y="7577"/>
                </a:cubicBezTo>
                <a:cubicBezTo>
                  <a:pt x="10384" y="7501"/>
                  <a:pt x="10373" y="7491"/>
                  <a:pt x="10308" y="7491"/>
                </a:cubicBezTo>
                <a:cubicBezTo>
                  <a:pt x="10255" y="7491"/>
                  <a:pt x="10244" y="7491"/>
                  <a:pt x="10234" y="7458"/>
                </a:cubicBezTo>
                <a:cubicBezTo>
                  <a:pt x="10234" y="7415"/>
                  <a:pt x="10180" y="7383"/>
                  <a:pt x="10126" y="7383"/>
                </a:cubicBezTo>
                <a:cubicBezTo>
                  <a:pt x="10106" y="7386"/>
                  <a:pt x="10088" y="7387"/>
                  <a:pt x="10071" y="7387"/>
                </a:cubicBezTo>
                <a:cubicBezTo>
                  <a:pt x="10016" y="7387"/>
                  <a:pt x="9976" y="7373"/>
                  <a:pt x="9944" y="7341"/>
                </a:cubicBezTo>
                <a:cubicBezTo>
                  <a:pt x="9920" y="7316"/>
                  <a:pt x="9895" y="7304"/>
                  <a:pt x="9871" y="7304"/>
                </a:cubicBezTo>
                <a:cubicBezTo>
                  <a:pt x="9863" y="7304"/>
                  <a:pt x="9855" y="7305"/>
                  <a:pt x="9847" y="7308"/>
                </a:cubicBezTo>
                <a:cubicBezTo>
                  <a:pt x="9843" y="7309"/>
                  <a:pt x="9837" y="7309"/>
                  <a:pt x="9832" y="7309"/>
                </a:cubicBezTo>
                <a:cubicBezTo>
                  <a:pt x="9777" y="7309"/>
                  <a:pt x="9697" y="7262"/>
                  <a:pt x="9697" y="7233"/>
                </a:cubicBezTo>
                <a:cubicBezTo>
                  <a:pt x="9697" y="7201"/>
                  <a:pt x="9686" y="7190"/>
                  <a:pt x="9526" y="7179"/>
                </a:cubicBezTo>
                <a:cubicBezTo>
                  <a:pt x="9418" y="7169"/>
                  <a:pt x="9386" y="7158"/>
                  <a:pt x="9354" y="7126"/>
                </a:cubicBezTo>
                <a:cubicBezTo>
                  <a:pt x="9343" y="7105"/>
                  <a:pt x="9311" y="7093"/>
                  <a:pt x="9290" y="7093"/>
                </a:cubicBezTo>
                <a:cubicBezTo>
                  <a:pt x="9257" y="7093"/>
                  <a:pt x="9247" y="7083"/>
                  <a:pt x="9247" y="7072"/>
                </a:cubicBezTo>
                <a:cubicBezTo>
                  <a:pt x="9247" y="7067"/>
                  <a:pt x="9241" y="7064"/>
                  <a:pt x="9229" y="7064"/>
                </a:cubicBezTo>
                <a:cubicBezTo>
                  <a:pt x="9217" y="7064"/>
                  <a:pt x="9198" y="7067"/>
                  <a:pt x="9171" y="7072"/>
                </a:cubicBezTo>
                <a:cubicBezTo>
                  <a:pt x="9128" y="7072"/>
                  <a:pt x="8989" y="7083"/>
                  <a:pt x="8861" y="7083"/>
                </a:cubicBezTo>
                <a:cubicBezTo>
                  <a:pt x="8732" y="7083"/>
                  <a:pt x="8613" y="7105"/>
                  <a:pt x="8592" y="7105"/>
                </a:cubicBezTo>
                <a:cubicBezTo>
                  <a:pt x="8577" y="7112"/>
                  <a:pt x="8551" y="7120"/>
                  <a:pt x="8526" y="7120"/>
                </a:cubicBezTo>
                <a:cubicBezTo>
                  <a:pt x="8516" y="7120"/>
                  <a:pt x="8505" y="7118"/>
                  <a:pt x="8496" y="7115"/>
                </a:cubicBezTo>
                <a:cubicBezTo>
                  <a:pt x="8484" y="7112"/>
                  <a:pt x="8475" y="7111"/>
                  <a:pt x="8466" y="7111"/>
                </a:cubicBezTo>
                <a:cubicBezTo>
                  <a:pt x="8442" y="7111"/>
                  <a:pt x="8426" y="7121"/>
                  <a:pt x="8410" y="7136"/>
                </a:cubicBezTo>
                <a:cubicBezTo>
                  <a:pt x="8399" y="7147"/>
                  <a:pt x="8391" y="7152"/>
                  <a:pt x="8383" y="7152"/>
                </a:cubicBezTo>
                <a:cubicBezTo>
                  <a:pt x="8375" y="7152"/>
                  <a:pt x="8367" y="7147"/>
                  <a:pt x="8356" y="7136"/>
                </a:cubicBezTo>
                <a:cubicBezTo>
                  <a:pt x="8345" y="7131"/>
                  <a:pt x="8332" y="7129"/>
                  <a:pt x="8315" y="7129"/>
                </a:cubicBezTo>
                <a:cubicBezTo>
                  <a:pt x="8297" y="7129"/>
                  <a:pt x="8276" y="7131"/>
                  <a:pt x="8249" y="7136"/>
                </a:cubicBezTo>
                <a:cubicBezTo>
                  <a:pt x="8206" y="7147"/>
                  <a:pt x="8153" y="7158"/>
                  <a:pt x="8120" y="7158"/>
                </a:cubicBezTo>
                <a:cubicBezTo>
                  <a:pt x="8088" y="7158"/>
                  <a:pt x="8034" y="7169"/>
                  <a:pt x="8013" y="7179"/>
                </a:cubicBezTo>
                <a:cubicBezTo>
                  <a:pt x="7968" y="7207"/>
                  <a:pt x="7756" y="7249"/>
                  <a:pt x="7684" y="7249"/>
                </a:cubicBezTo>
                <a:cubicBezTo>
                  <a:pt x="7670" y="7249"/>
                  <a:pt x="7661" y="7247"/>
                  <a:pt x="7659" y="7244"/>
                </a:cubicBezTo>
                <a:cubicBezTo>
                  <a:pt x="7648" y="7244"/>
                  <a:pt x="7605" y="7255"/>
                  <a:pt x="7573" y="7265"/>
                </a:cubicBezTo>
                <a:cubicBezTo>
                  <a:pt x="7498" y="7298"/>
                  <a:pt x="7348" y="7319"/>
                  <a:pt x="7273" y="7319"/>
                </a:cubicBezTo>
                <a:cubicBezTo>
                  <a:pt x="7252" y="7319"/>
                  <a:pt x="7198" y="7341"/>
                  <a:pt x="7144" y="7362"/>
                </a:cubicBezTo>
                <a:cubicBezTo>
                  <a:pt x="7102" y="7383"/>
                  <a:pt x="7047" y="7405"/>
                  <a:pt x="7026" y="7405"/>
                </a:cubicBezTo>
                <a:cubicBezTo>
                  <a:pt x="7005" y="7405"/>
                  <a:pt x="6983" y="7415"/>
                  <a:pt x="6962" y="7437"/>
                </a:cubicBezTo>
                <a:cubicBezTo>
                  <a:pt x="6946" y="7452"/>
                  <a:pt x="6930" y="7463"/>
                  <a:pt x="6911" y="7463"/>
                </a:cubicBezTo>
                <a:cubicBezTo>
                  <a:pt x="6903" y="7463"/>
                  <a:pt x="6896" y="7461"/>
                  <a:pt x="6887" y="7458"/>
                </a:cubicBezTo>
                <a:cubicBezTo>
                  <a:pt x="6877" y="7456"/>
                  <a:pt x="6869" y="7455"/>
                  <a:pt x="6862" y="7455"/>
                </a:cubicBezTo>
                <a:cubicBezTo>
                  <a:pt x="6836" y="7455"/>
                  <a:pt x="6819" y="7470"/>
                  <a:pt x="6769" y="7512"/>
                </a:cubicBezTo>
                <a:cubicBezTo>
                  <a:pt x="6661" y="7619"/>
                  <a:pt x="6618" y="7662"/>
                  <a:pt x="6587" y="7673"/>
                </a:cubicBezTo>
                <a:cubicBezTo>
                  <a:pt x="6565" y="7673"/>
                  <a:pt x="6533" y="7705"/>
                  <a:pt x="6511" y="7727"/>
                </a:cubicBezTo>
                <a:cubicBezTo>
                  <a:pt x="6501" y="7748"/>
                  <a:pt x="6436" y="7801"/>
                  <a:pt x="6382" y="7834"/>
                </a:cubicBezTo>
                <a:cubicBezTo>
                  <a:pt x="6318" y="7866"/>
                  <a:pt x="6254" y="7920"/>
                  <a:pt x="6232" y="7952"/>
                </a:cubicBezTo>
                <a:cubicBezTo>
                  <a:pt x="6211" y="7984"/>
                  <a:pt x="6179" y="8016"/>
                  <a:pt x="6158" y="8027"/>
                </a:cubicBezTo>
                <a:cubicBezTo>
                  <a:pt x="6115" y="8048"/>
                  <a:pt x="6007" y="8199"/>
                  <a:pt x="5943" y="8327"/>
                </a:cubicBezTo>
                <a:cubicBezTo>
                  <a:pt x="5922" y="8359"/>
                  <a:pt x="5900" y="8392"/>
                  <a:pt x="5879" y="8402"/>
                </a:cubicBezTo>
                <a:cubicBezTo>
                  <a:pt x="5868" y="8402"/>
                  <a:pt x="5846" y="8423"/>
                  <a:pt x="5846" y="8456"/>
                </a:cubicBezTo>
                <a:cubicBezTo>
                  <a:pt x="5836" y="8478"/>
                  <a:pt x="5814" y="8520"/>
                  <a:pt x="5793" y="8542"/>
                </a:cubicBezTo>
                <a:cubicBezTo>
                  <a:pt x="5771" y="8563"/>
                  <a:pt x="5750" y="8606"/>
                  <a:pt x="5750" y="8628"/>
                </a:cubicBezTo>
                <a:cubicBezTo>
                  <a:pt x="5750" y="8659"/>
                  <a:pt x="5739" y="8692"/>
                  <a:pt x="5717" y="8714"/>
                </a:cubicBezTo>
                <a:cubicBezTo>
                  <a:pt x="5707" y="8735"/>
                  <a:pt x="5686" y="8767"/>
                  <a:pt x="5686" y="8767"/>
                </a:cubicBezTo>
                <a:cubicBezTo>
                  <a:pt x="5686" y="8778"/>
                  <a:pt x="5674" y="8799"/>
                  <a:pt x="5664" y="8810"/>
                </a:cubicBezTo>
                <a:cubicBezTo>
                  <a:pt x="5643" y="8831"/>
                  <a:pt x="5643" y="8895"/>
                  <a:pt x="5643" y="9078"/>
                </a:cubicBezTo>
                <a:cubicBezTo>
                  <a:pt x="5632" y="9336"/>
                  <a:pt x="5643" y="9421"/>
                  <a:pt x="5664" y="9475"/>
                </a:cubicBezTo>
                <a:cubicBezTo>
                  <a:pt x="5686" y="9496"/>
                  <a:pt x="5686" y="9550"/>
                  <a:pt x="5686" y="9593"/>
                </a:cubicBezTo>
                <a:cubicBezTo>
                  <a:pt x="5686" y="9668"/>
                  <a:pt x="5696" y="9689"/>
                  <a:pt x="5739" y="9754"/>
                </a:cubicBezTo>
                <a:cubicBezTo>
                  <a:pt x="5782" y="9818"/>
                  <a:pt x="5793" y="9818"/>
                  <a:pt x="5760" y="9851"/>
                </a:cubicBezTo>
                <a:cubicBezTo>
                  <a:pt x="5729" y="9893"/>
                  <a:pt x="5729" y="9925"/>
                  <a:pt x="5803" y="10011"/>
                </a:cubicBezTo>
                <a:cubicBezTo>
                  <a:pt x="5836" y="10044"/>
                  <a:pt x="5868" y="10086"/>
                  <a:pt x="5868" y="10097"/>
                </a:cubicBezTo>
                <a:cubicBezTo>
                  <a:pt x="5868" y="10118"/>
                  <a:pt x="5889" y="10151"/>
                  <a:pt x="5910" y="10172"/>
                </a:cubicBezTo>
                <a:cubicBezTo>
                  <a:pt x="5932" y="10204"/>
                  <a:pt x="5953" y="10247"/>
                  <a:pt x="5953" y="10280"/>
                </a:cubicBezTo>
                <a:cubicBezTo>
                  <a:pt x="5953" y="10311"/>
                  <a:pt x="5965" y="10333"/>
                  <a:pt x="6029" y="10387"/>
                </a:cubicBezTo>
                <a:cubicBezTo>
                  <a:pt x="6072" y="10430"/>
                  <a:pt x="6115" y="10461"/>
                  <a:pt x="6115" y="10483"/>
                </a:cubicBezTo>
                <a:cubicBezTo>
                  <a:pt x="6115" y="10494"/>
                  <a:pt x="6146" y="10526"/>
                  <a:pt x="6179" y="10558"/>
                </a:cubicBezTo>
                <a:cubicBezTo>
                  <a:pt x="6243" y="10612"/>
                  <a:pt x="6254" y="10623"/>
                  <a:pt x="6243" y="10655"/>
                </a:cubicBezTo>
                <a:cubicBezTo>
                  <a:pt x="6222" y="10676"/>
                  <a:pt x="6232" y="10697"/>
                  <a:pt x="6286" y="10740"/>
                </a:cubicBezTo>
                <a:cubicBezTo>
                  <a:pt x="6329" y="10783"/>
                  <a:pt x="6351" y="10816"/>
                  <a:pt x="6351" y="10837"/>
                </a:cubicBezTo>
                <a:cubicBezTo>
                  <a:pt x="6351" y="10859"/>
                  <a:pt x="6436" y="10923"/>
                  <a:pt x="6468" y="10923"/>
                </a:cubicBezTo>
                <a:lnTo>
                  <a:pt x="6554" y="10987"/>
                </a:lnTo>
                <a:cubicBezTo>
                  <a:pt x="6587" y="11019"/>
                  <a:pt x="6640" y="11052"/>
                  <a:pt x="6661" y="11052"/>
                </a:cubicBezTo>
                <a:cubicBezTo>
                  <a:pt x="6694" y="11062"/>
                  <a:pt x="6704" y="11073"/>
                  <a:pt x="6704" y="11116"/>
                </a:cubicBezTo>
                <a:cubicBezTo>
                  <a:pt x="6715" y="11159"/>
                  <a:pt x="6726" y="11169"/>
                  <a:pt x="6769" y="11191"/>
                </a:cubicBezTo>
                <a:cubicBezTo>
                  <a:pt x="6801" y="11202"/>
                  <a:pt x="6844" y="11245"/>
                  <a:pt x="6866" y="11266"/>
                </a:cubicBezTo>
                <a:cubicBezTo>
                  <a:pt x="6897" y="11320"/>
                  <a:pt x="6919" y="11331"/>
                  <a:pt x="6962" y="11331"/>
                </a:cubicBezTo>
                <a:cubicBezTo>
                  <a:pt x="7005" y="11331"/>
                  <a:pt x="7037" y="11341"/>
                  <a:pt x="7112" y="11427"/>
                </a:cubicBezTo>
                <a:cubicBezTo>
                  <a:pt x="7166" y="11470"/>
                  <a:pt x="7230" y="11545"/>
                  <a:pt x="7262" y="11588"/>
                </a:cubicBezTo>
                <a:cubicBezTo>
                  <a:pt x="7295" y="11620"/>
                  <a:pt x="7326" y="11653"/>
                  <a:pt x="7337" y="11653"/>
                </a:cubicBezTo>
                <a:cubicBezTo>
                  <a:pt x="7348" y="11653"/>
                  <a:pt x="7380" y="11674"/>
                  <a:pt x="7412" y="11706"/>
                </a:cubicBezTo>
                <a:cubicBezTo>
                  <a:pt x="7445" y="11727"/>
                  <a:pt x="7509" y="11760"/>
                  <a:pt x="7541" y="11781"/>
                </a:cubicBezTo>
                <a:cubicBezTo>
                  <a:pt x="7584" y="11792"/>
                  <a:pt x="7648" y="11834"/>
                  <a:pt x="7702" y="11867"/>
                </a:cubicBezTo>
                <a:cubicBezTo>
                  <a:pt x="7745" y="11910"/>
                  <a:pt x="7809" y="11953"/>
                  <a:pt x="7841" y="11963"/>
                </a:cubicBezTo>
                <a:cubicBezTo>
                  <a:pt x="7863" y="11963"/>
                  <a:pt x="7927" y="11985"/>
                  <a:pt x="7970" y="12006"/>
                </a:cubicBezTo>
                <a:cubicBezTo>
                  <a:pt x="8013" y="12017"/>
                  <a:pt x="8067" y="12049"/>
                  <a:pt x="8088" y="12060"/>
                </a:cubicBezTo>
                <a:cubicBezTo>
                  <a:pt x="8112" y="12076"/>
                  <a:pt x="8141" y="12086"/>
                  <a:pt x="8172" y="12086"/>
                </a:cubicBezTo>
                <a:cubicBezTo>
                  <a:pt x="8183" y="12086"/>
                  <a:pt x="8194" y="12084"/>
                  <a:pt x="8206" y="12082"/>
                </a:cubicBezTo>
                <a:cubicBezTo>
                  <a:pt x="8260" y="12082"/>
                  <a:pt x="8281" y="12092"/>
                  <a:pt x="8303" y="12124"/>
                </a:cubicBezTo>
                <a:cubicBezTo>
                  <a:pt x="8335" y="12156"/>
                  <a:pt x="8346" y="12156"/>
                  <a:pt x="8506" y="12156"/>
                </a:cubicBezTo>
                <a:cubicBezTo>
                  <a:pt x="8807" y="12156"/>
                  <a:pt x="8807" y="12156"/>
                  <a:pt x="8849" y="12189"/>
                </a:cubicBezTo>
                <a:cubicBezTo>
                  <a:pt x="8865" y="12201"/>
                  <a:pt x="8871" y="12210"/>
                  <a:pt x="8886" y="12210"/>
                </a:cubicBezTo>
                <a:cubicBezTo>
                  <a:pt x="8912" y="12210"/>
                  <a:pt x="8964" y="12184"/>
                  <a:pt x="9139" y="12103"/>
                </a:cubicBezTo>
                <a:cubicBezTo>
                  <a:pt x="9190" y="12074"/>
                  <a:pt x="9216" y="12065"/>
                  <a:pt x="9234" y="12065"/>
                </a:cubicBezTo>
                <a:cubicBezTo>
                  <a:pt x="9243" y="12065"/>
                  <a:pt x="9250" y="12067"/>
                  <a:pt x="9257" y="12070"/>
                </a:cubicBezTo>
                <a:cubicBezTo>
                  <a:pt x="9265" y="12075"/>
                  <a:pt x="9278" y="12078"/>
                  <a:pt x="9295" y="12078"/>
                </a:cubicBezTo>
                <a:cubicBezTo>
                  <a:pt x="9387" y="12078"/>
                  <a:pt x="9582" y="12009"/>
                  <a:pt x="9600" y="11963"/>
                </a:cubicBezTo>
                <a:cubicBezTo>
                  <a:pt x="9608" y="11947"/>
                  <a:pt x="9616" y="11938"/>
                  <a:pt x="9633" y="11938"/>
                </a:cubicBezTo>
                <a:cubicBezTo>
                  <a:pt x="9639" y="11938"/>
                  <a:pt x="9646" y="11939"/>
                  <a:pt x="9654" y="11942"/>
                </a:cubicBezTo>
                <a:cubicBezTo>
                  <a:pt x="9656" y="11942"/>
                  <a:pt x="9659" y="11942"/>
                  <a:pt x="9661" y="11942"/>
                </a:cubicBezTo>
                <a:cubicBezTo>
                  <a:pt x="9717" y="11942"/>
                  <a:pt x="9923" y="11832"/>
                  <a:pt x="9933" y="11781"/>
                </a:cubicBezTo>
                <a:cubicBezTo>
                  <a:pt x="9944" y="11770"/>
                  <a:pt x="9965" y="11727"/>
                  <a:pt x="9998" y="11695"/>
                </a:cubicBezTo>
                <a:cubicBezTo>
                  <a:pt x="10041" y="11663"/>
                  <a:pt x="10051" y="11653"/>
                  <a:pt x="10115" y="11653"/>
                </a:cubicBezTo>
                <a:cubicBezTo>
                  <a:pt x="10131" y="11655"/>
                  <a:pt x="10143" y="11657"/>
                  <a:pt x="10153" y="11657"/>
                </a:cubicBezTo>
                <a:cubicBezTo>
                  <a:pt x="10182" y="11657"/>
                  <a:pt x="10190" y="11639"/>
                  <a:pt x="10222" y="11567"/>
                </a:cubicBezTo>
                <a:cubicBezTo>
                  <a:pt x="10265" y="11491"/>
                  <a:pt x="10287" y="11459"/>
                  <a:pt x="10330" y="11448"/>
                </a:cubicBezTo>
                <a:cubicBezTo>
                  <a:pt x="10362" y="11438"/>
                  <a:pt x="10384" y="11417"/>
                  <a:pt x="10405" y="11362"/>
                </a:cubicBezTo>
                <a:cubicBezTo>
                  <a:pt x="10437" y="11320"/>
                  <a:pt x="10458" y="11288"/>
                  <a:pt x="10501" y="11277"/>
                </a:cubicBezTo>
                <a:cubicBezTo>
                  <a:pt x="10534" y="11255"/>
                  <a:pt x="10555" y="11234"/>
                  <a:pt x="10555" y="11223"/>
                </a:cubicBezTo>
                <a:cubicBezTo>
                  <a:pt x="10555" y="11223"/>
                  <a:pt x="10609" y="11169"/>
                  <a:pt x="10663" y="11105"/>
                </a:cubicBezTo>
                <a:cubicBezTo>
                  <a:pt x="10877" y="10891"/>
                  <a:pt x="10995" y="10752"/>
                  <a:pt x="10995" y="10709"/>
                </a:cubicBezTo>
                <a:cubicBezTo>
                  <a:pt x="10995" y="10697"/>
                  <a:pt x="11016" y="10666"/>
                  <a:pt x="11027" y="10644"/>
                </a:cubicBezTo>
                <a:cubicBezTo>
                  <a:pt x="11049" y="10623"/>
                  <a:pt x="11059" y="10590"/>
                  <a:pt x="11059" y="10590"/>
                </a:cubicBezTo>
                <a:cubicBezTo>
                  <a:pt x="11059" y="10580"/>
                  <a:pt x="11123" y="10516"/>
                  <a:pt x="11188" y="10451"/>
                </a:cubicBezTo>
                <a:cubicBezTo>
                  <a:pt x="11306" y="10333"/>
                  <a:pt x="11316" y="10322"/>
                  <a:pt x="11316" y="10280"/>
                </a:cubicBezTo>
                <a:cubicBezTo>
                  <a:pt x="11306" y="10237"/>
                  <a:pt x="11306" y="10225"/>
                  <a:pt x="11338" y="10215"/>
                </a:cubicBezTo>
                <a:cubicBezTo>
                  <a:pt x="11371" y="10204"/>
                  <a:pt x="11456" y="9958"/>
                  <a:pt x="11467" y="9829"/>
                </a:cubicBezTo>
                <a:cubicBezTo>
                  <a:pt x="11467" y="9786"/>
                  <a:pt x="11478" y="9754"/>
                  <a:pt x="11488" y="9754"/>
                </a:cubicBezTo>
                <a:cubicBezTo>
                  <a:pt x="11499" y="9754"/>
                  <a:pt x="11521" y="9722"/>
                  <a:pt x="11542" y="9679"/>
                </a:cubicBezTo>
                <a:cubicBezTo>
                  <a:pt x="11564" y="9636"/>
                  <a:pt x="11595" y="9593"/>
                  <a:pt x="11607" y="9582"/>
                </a:cubicBezTo>
                <a:cubicBezTo>
                  <a:pt x="11617" y="9582"/>
                  <a:pt x="11628" y="9560"/>
                  <a:pt x="11628" y="9518"/>
                </a:cubicBezTo>
                <a:cubicBezTo>
                  <a:pt x="11628" y="9453"/>
                  <a:pt x="11671" y="9367"/>
                  <a:pt x="11757" y="9196"/>
                </a:cubicBezTo>
                <a:cubicBezTo>
                  <a:pt x="11810" y="9100"/>
                  <a:pt x="11821" y="9057"/>
                  <a:pt x="11821" y="9003"/>
                </a:cubicBezTo>
                <a:cubicBezTo>
                  <a:pt x="11821" y="8949"/>
                  <a:pt x="11831" y="8917"/>
                  <a:pt x="11853" y="8874"/>
                </a:cubicBezTo>
                <a:cubicBezTo>
                  <a:pt x="11874" y="8853"/>
                  <a:pt x="11896" y="8788"/>
                  <a:pt x="11907" y="8745"/>
                </a:cubicBezTo>
                <a:cubicBezTo>
                  <a:pt x="11917" y="8702"/>
                  <a:pt x="11939" y="8649"/>
                  <a:pt x="11950" y="8628"/>
                </a:cubicBezTo>
                <a:cubicBezTo>
                  <a:pt x="11993" y="8552"/>
                  <a:pt x="12003" y="8263"/>
                  <a:pt x="11971" y="8220"/>
                </a:cubicBezTo>
                <a:cubicBezTo>
                  <a:pt x="11950" y="8199"/>
                  <a:pt x="11950" y="8027"/>
                  <a:pt x="11971" y="7920"/>
                </a:cubicBezTo>
                <a:cubicBezTo>
                  <a:pt x="11982" y="7877"/>
                  <a:pt x="11971" y="7844"/>
                  <a:pt x="11950" y="7770"/>
                </a:cubicBezTo>
                <a:cubicBezTo>
                  <a:pt x="11928" y="7716"/>
                  <a:pt x="11907" y="7662"/>
                  <a:pt x="11907" y="7651"/>
                </a:cubicBezTo>
                <a:cubicBezTo>
                  <a:pt x="11907" y="7641"/>
                  <a:pt x="11885" y="7577"/>
                  <a:pt x="11853" y="7512"/>
                </a:cubicBezTo>
                <a:cubicBezTo>
                  <a:pt x="11821" y="7448"/>
                  <a:pt x="11800" y="7372"/>
                  <a:pt x="11800" y="7362"/>
                </a:cubicBezTo>
                <a:cubicBezTo>
                  <a:pt x="11810" y="7341"/>
                  <a:pt x="11778" y="7286"/>
                  <a:pt x="11724" y="7212"/>
                </a:cubicBezTo>
                <a:cubicBezTo>
                  <a:pt x="11681" y="7136"/>
                  <a:pt x="11638" y="7062"/>
                  <a:pt x="11638" y="7029"/>
                </a:cubicBezTo>
                <a:cubicBezTo>
                  <a:pt x="11628" y="6986"/>
                  <a:pt x="11607" y="6943"/>
                  <a:pt x="11585" y="6922"/>
                </a:cubicBezTo>
                <a:cubicBezTo>
                  <a:pt x="11564" y="6890"/>
                  <a:pt x="11521" y="6836"/>
                  <a:pt x="11488" y="6804"/>
                </a:cubicBezTo>
                <a:cubicBezTo>
                  <a:pt x="11424" y="6697"/>
                  <a:pt x="11263" y="6557"/>
                  <a:pt x="11231" y="6557"/>
                </a:cubicBezTo>
                <a:cubicBezTo>
                  <a:pt x="11209" y="6557"/>
                  <a:pt x="11166" y="6536"/>
                  <a:pt x="11135" y="6504"/>
                </a:cubicBezTo>
                <a:cubicBezTo>
                  <a:pt x="11081" y="6461"/>
                  <a:pt x="11038" y="6450"/>
                  <a:pt x="10984" y="6440"/>
                </a:cubicBezTo>
                <a:cubicBezTo>
                  <a:pt x="10930" y="6428"/>
                  <a:pt x="10887" y="6407"/>
                  <a:pt x="10856" y="6385"/>
                </a:cubicBezTo>
                <a:cubicBezTo>
                  <a:pt x="10823" y="6364"/>
                  <a:pt x="10791" y="6343"/>
                  <a:pt x="10770" y="6343"/>
                </a:cubicBezTo>
                <a:cubicBezTo>
                  <a:pt x="10748" y="6343"/>
                  <a:pt x="10684" y="6321"/>
                  <a:pt x="10609" y="6278"/>
                </a:cubicBezTo>
                <a:cubicBezTo>
                  <a:pt x="10501" y="6225"/>
                  <a:pt x="10470" y="6214"/>
                  <a:pt x="10362" y="6214"/>
                </a:cubicBezTo>
                <a:cubicBezTo>
                  <a:pt x="10298" y="6214"/>
                  <a:pt x="10234" y="6214"/>
                  <a:pt x="10234" y="6204"/>
                </a:cubicBezTo>
                <a:cubicBezTo>
                  <a:pt x="10214" y="6191"/>
                  <a:pt x="10162" y="6186"/>
                  <a:pt x="10088" y="6186"/>
                </a:cubicBezTo>
                <a:cubicBezTo>
                  <a:pt x="10038" y="6186"/>
                  <a:pt x="9977" y="6188"/>
                  <a:pt x="9912" y="6192"/>
                </a:cubicBezTo>
                <a:cubicBezTo>
                  <a:pt x="9826" y="6192"/>
                  <a:pt x="9793" y="6192"/>
                  <a:pt x="9772" y="6171"/>
                </a:cubicBezTo>
                <a:cubicBezTo>
                  <a:pt x="9762" y="6161"/>
                  <a:pt x="9729" y="6150"/>
                  <a:pt x="9708" y="6150"/>
                </a:cubicBezTo>
                <a:cubicBezTo>
                  <a:pt x="9686" y="6150"/>
                  <a:pt x="9665" y="6139"/>
                  <a:pt x="9654" y="6139"/>
                </a:cubicBezTo>
                <a:cubicBezTo>
                  <a:pt x="9654" y="6131"/>
                  <a:pt x="9638" y="6124"/>
                  <a:pt x="9621" y="6124"/>
                </a:cubicBezTo>
                <a:cubicBezTo>
                  <a:pt x="9614" y="6124"/>
                  <a:pt x="9607" y="6125"/>
                  <a:pt x="9600" y="6128"/>
                </a:cubicBezTo>
                <a:cubicBezTo>
                  <a:pt x="9569" y="6128"/>
                  <a:pt x="9536" y="6128"/>
                  <a:pt x="9526" y="6118"/>
                </a:cubicBezTo>
                <a:cubicBezTo>
                  <a:pt x="9520" y="6112"/>
                  <a:pt x="9507" y="6109"/>
                  <a:pt x="9485" y="6109"/>
                </a:cubicBezTo>
                <a:cubicBezTo>
                  <a:pt x="9464" y="6109"/>
                  <a:pt x="9434" y="6112"/>
                  <a:pt x="9397" y="6118"/>
                </a:cubicBezTo>
                <a:cubicBezTo>
                  <a:pt x="9349" y="6127"/>
                  <a:pt x="9314" y="6133"/>
                  <a:pt x="9274" y="6133"/>
                </a:cubicBezTo>
                <a:cubicBezTo>
                  <a:pt x="9225" y="6133"/>
                  <a:pt x="9170" y="6125"/>
                  <a:pt x="9075" y="6107"/>
                </a:cubicBezTo>
                <a:cubicBezTo>
                  <a:pt x="9021" y="6107"/>
                  <a:pt x="9000" y="6107"/>
                  <a:pt x="9000" y="6118"/>
                </a:cubicBezTo>
                <a:cubicBezTo>
                  <a:pt x="9000" y="6127"/>
                  <a:pt x="8989" y="6133"/>
                  <a:pt x="8971" y="6133"/>
                </a:cubicBezTo>
                <a:cubicBezTo>
                  <a:pt x="8950" y="6133"/>
                  <a:pt x="8918" y="6125"/>
                  <a:pt x="8882" y="6107"/>
                </a:cubicBezTo>
                <a:cubicBezTo>
                  <a:pt x="8852" y="6099"/>
                  <a:pt x="8832" y="6092"/>
                  <a:pt x="8816" y="6092"/>
                </a:cubicBezTo>
                <a:cubicBezTo>
                  <a:pt x="8809" y="6092"/>
                  <a:pt x="8803" y="6093"/>
                  <a:pt x="8796" y="6096"/>
                </a:cubicBezTo>
                <a:cubicBezTo>
                  <a:pt x="8781" y="6104"/>
                  <a:pt x="8766" y="6111"/>
                  <a:pt x="8758" y="6111"/>
                </a:cubicBezTo>
                <a:cubicBezTo>
                  <a:pt x="8755" y="6111"/>
                  <a:pt x="8753" y="6110"/>
                  <a:pt x="8753" y="6107"/>
                </a:cubicBezTo>
                <a:cubicBezTo>
                  <a:pt x="8742" y="6107"/>
                  <a:pt x="8710" y="6118"/>
                  <a:pt x="8656" y="6128"/>
                </a:cubicBezTo>
                <a:cubicBezTo>
                  <a:pt x="8619" y="6139"/>
                  <a:pt x="8595" y="6144"/>
                  <a:pt x="8557" y="6144"/>
                </a:cubicBezTo>
                <a:cubicBezTo>
                  <a:pt x="8520" y="6144"/>
                  <a:pt x="8469" y="6139"/>
                  <a:pt x="8378" y="6128"/>
                </a:cubicBezTo>
                <a:cubicBezTo>
                  <a:pt x="8362" y="6124"/>
                  <a:pt x="8351" y="6122"/>
                  <a:pt x="8342" y="6122"/>
                </a:cubicBezTo>
                <a:cubicBezTo>
                  <a:pt x="8326" y="6122"/>
                  <a:pt x="8317" y="6129"/>
                  <a:pt x="8303" y="6150"/>
                </a:cubicBezTo>
                <a:cubicBezTo>
                  <a:pt x="8297" y="6168"/>
                  <a:pt x="8274" y="6176"/>
                  <a:pt x="8250" y="6176"/>
                </a:cubicBezTo>
                <a:cubicBezTo>
                  <a:pt x="8231" y="6176"/>
                  <a:pt x="8210" y="6170"/>
                  <a:pt x="8196" y="6161"/>
                </a:cubicBezTo>
                <a:cubicBezTo>
                  <a:pt x="8188" y="6157"/>
                  <a:pt x="8174" y="6155"/>
                  <a:pt x="8157" y="6155"/>
                </a:cubicBezTo>
                <a:cubicBezTo>
                  <a:pt x="8076" y="6155"/>
                  <a:pt x="7914" y="6192"/>
                  <a:pt x="7852" y="6235"/>
                </a:cubicBezTo>
                <a:cubicBezTo>
                  <a:pt x="7777" y="6278"/>
                  <a:pt x="7691" y="6300"/>
                  <a:pt x="7498" y="6300"/>
                </a:cubicBezTo>
                <a:cubicBezTo>
                  <a:pt x="7402" y="6300"/>
                  <a:pt x="7348" y="6300"/>
                  <a:pt x="7326" y="6321"/>
                </a:cubicBezTo>
                <a:cubicBezTo>
                  <a:pt x="7293" y="6346"/>
                  <a:pt x="7215" y="6371"/>
                  <a:pt x="7172" y="6371"/>
                </a:cubicBezTo>
                <a:cubicBezTo>
                  <a:pt x="7159" y="6371"/>
                  <a:pt x="7149" y="6369"/>
                  <a:pt x="7144" y="6364"/>
                </a:cubicBezTo>
                <a:cubicBezTo>
                  <a:pt x="7137" y="6356"/>
                  <a:pt x="7129" y="6353"/>
                  <a:pt x="7121" y="6353"/>
                </a:cubicBezTo>
                <a:cubicBezTo>
                  <a:pt x="7105" y="6353"/>
                  <a:pt x="7086" y="6365"/>
                  <a:pt x="7059" y="6385"/>
                </a:cubicBezTo>
                <a:cubicBezTo>
                  <a:pt x="7026" y="6397"/>
                  <a:pt x="6973" y="6418"/>
                  <a:pt x="6951" y="6418"/>
                </a:cubicBezTo>
                <a:cubicBezTo>
                  <a:pt x="6947" y="6416"/>
                  <a:pt x="6942" y="6415"/>
                  <a:pt x="6936" y="6415"/>
                </a:cubicBezTo>
                <a:cubicBezTo>
                  <a:pt x="6910" y="6415"/>
                  <a:pt x="6868" y="6432"/>
                  <a:pt x="6833" y="6450"/>
                </a:cubicBezTo>
                <a:cubicBezTo>
                  <a:pt x="6801" y="6471"/>
                  <a:pt x="6747" y="6493"/>
                  <a:pt x="6726" y="6493"/>
                </a:cubicBezTo>
                <a:cubicBezTo>
                  <a:pt x="6704" y="6493"/>
                  <a:pt x="6651" y="6525"/>
                  <a:pt x="6597" y="6557"/>
                </a:cubicBezTo>
                <a:cubicBezTo>
                  <a:pt x="6544" y="6590"/>
                  <a:pt x="6479" y="6621"/>
                  <a:pt x="6468" y="6621"/>
                </a:cubicBezTo>
                <a:cubicBezTo>
                  <a:pt x="6458" y="6621"/>
                  <a:pt x="6394" y="6654"/>
                  <a:pt x="6340" y="6686"/>
                </a:cubicBezTo>
                <a:cubicBezTo>
                  <a:pt x="6275" y="6723"/>
                  <a:pt x="6226" y="6752"/>
                  <a:pt x="6200" y="6752"/>
                </a:cubicBezTo>
                <a:cubicBezTo>
                  <a:pt x="6196" y="6752"/>
                  <a:pt x="6192" y="6752"/>
                  <a:pt x="6189" y="6750"/>
                </a:cubicBezTo>
                <a:cubicBezTo>
                  <a:pt x="6158" y="6750"/>
                  <a:pt x="6125" y="6772"/>
                  <a:pt x="6104" y="6783"/>
                </a:cubicBezTo>
                <a:cubicBezTo>
                  <a:pt x="6072" y="6804"/>
                  <a:pt x="6050" y="6815"/>
                  <a:pt x="6039" y="6815"/>
                </a:cubicBezTo>
                <a:cubicBezTo>
                  <a:pt x="6018" y="6815"/>
                  <a:pt x="5803" y="6976"/>
                  <a:pt x="5803" y="6997"/>
                </a:cubicBezTo>
                <a:cubicBezTo>
                  <a:pt x="5803" y="7019"/>
                  <a:pt x="5653" y="7158"/>
                  <a:pt x="5535" y="7244"/>
                </a:cubicBezTo>
                <a:cubicBezTo>
                  <a:pt x="5524" y="7255"/>
                  <a:pt x="5493" y="7286"/>
                  <a:pt x="5471" y="7319"/>
                </a:cubicBezTo>
                <a:cubicBezTo>
                  <a:pt x="5450" y="7341"/>
                  <a:pt x="5407" y="7405"/>
                  <a:pt x="5364" y="7458"/>
                </a:cubicBezTo>
                <a:cubicBezTo>
                  <a:pt x="5278" y="7577"/>
                  <a:pt x="5171" y="7758"/>
                  <a:pt x="5171" y="7813"/>
                </a:cubicBezTo>
                <a:cubicBezTo>
                  <a:pt x="5171" y="7823"/>
                  <a:pt x="5160" y="7844"/>
                  <a:pt x="5149" y="7844"/>
                </a:cubicBezTo>
                <a:cubicBezTo>
                  <a:pt x="5149" y="7855"/>
                  <a:pt x="5138" y="7877"/>
                  <a:pt x="5138" y="7909"/>
                </a:cubicBezTo>
                <a:cubicBezTo>
                  <a:pt x="5138" y="7930"/>
                  <a:pt x="5128" y="7952"/>
                  <a:pt x="5128" y="7952"/>
                </a:cubicBezTo>
                <a:cubicBezTo>
                  <a:pt x="5117" y="7952"/>
                  <a:pt x="5095" y="7984"/>
                  <a:pt x="5085" y="8016"/>
                </a:cubicBezTo>
                <a:cubicBezTo>
                  <a:pt x="5064" y="8048"/>
                  <a:pt x="5042" y="8091"/>
                  <a:pt x="5031" y="8113"/>
                </a:cubicBezTo>
                <a:cubicBezTo>
                  <a:pt x="5021" y="8134"/>
                  <a:pt x="5009" y="8177"/>
                  <a:pt x="5009" y="8199"/>
                </a:cubicBezTo>
                <a:cubicBezTo>
                  <a:pt x="5009" y="8230"/>
                  <a:pt x="4988" y="8273"/>
                  <a:pt x="4978" y="8306"/>
                </a:cubicBezTo>
                <a:cubicBezTo>
                  <a:pt x="4956" y="8349"/>
                  <a:pt x="4945" y="8392"/>
                  <a:pt x="4945" y="8423"/>
                </a:cubicBezTo>
                <a:cubicBezTo>
                  <a:pt x="4945" y="8456"/>
                  <a:pt x="4935" y="8488"/>
                  <a:pt x="4924" y="8499"/>
                </a:cubicBezTo>
                <a:cubicBezTo>
                  <a:pt x="4902" y="8542"/>
                  <a:pt x="4902" y="8649"/>
                  <a:pt x="4924" y="8788"/>
                </a:cubicBezTo>
                <a:cubicBezTo>
                  <a:pt x="4935" y="8938"/>
                  <a:pt x="4935" y="9003"/>
                  <a:pt x="4913" y="9153"/>
                </a:cubicBezTo>
                <a:cubicBezTo>
                  <a:pt x="4902" y="9250"/>
                  <a:pt x="4892" y="9293"/>
                  <a:pt x="4913" y="9314"/>
                </a:cubicBezTo>
                <a:cubicBezTo>
                  <a:pt x="4924" y="9336"/>
                  <a:pt x="4935" y="9410"/>
                  <a:pt x="4935" y="9486"/>
                </a:cubicBezTo>
                <a:cubicBezTo>
                  <a:pt x="4945" y="9582"/>
                  <a:pt x="4956" y="9625"/>
                  <a:pt x="4978" y="9657"/>
                </a:cubicBezTo>
                <a:cubicBezTo>
                  <a:pt x="5009" y="9679"/>
                  <a:pt x="5009" y="9689"/>
                  <a:pt x="4988" y="9711"/>
                </a:cubicBezTo>
                <a:cubicBezTo>
                  <a:pt x="4978" y="9732"/>
                  <a:pt x="4978" y="9754"/>
                  <a:pt x="4988" y="9808"/>
                </a:cubicBezTo>
                <a:cubicBezTo>
                  <a:pt x="4999" y="9839"/>
                  <a:pt x="5021" y="9936"/>
                  <a:pt x="5031" y="10011"/>
                </a:cubicBezTo>
                <a:cubicBezTo>
                  <a:pt x="5064" y="10161"/>
                  <a:pt x="5106" y="10311"/>
                  <a:pt x="5117" y="10333"/>
                </a:cubicBezTo>
                <a:cubicBezTo>
                  <a:pt x="5128" y="10344"/>
                  <a:pt x="5138" y="10365"/>
                  <a:pt x="5138" y="10387"/>
                </a:cubicBezTo>
                <a:cubicBezTo>
                  <a:pt x="5149" y="10419"/>
                  <a:pt x="5171" y="10440"/>
                  <a:pt x="5192" y="10440"/>
                </a:cubicBezTo>
                <a:cubicBezTo>
                  <a:pt x="5224" y="10451"/>
                  <a:pt x="5257" y="10526"/>
                  <a:pt x="5245" y="10558"/>
                </a:cubicBezTo>
                <a:cubicBezTo>
                  <a:pt x="5235" y="10580"/>
                  <a:pt x="5267" y="10633"/>
                  <a:pt x="5310" y="10697"/>
                </a:cubicBezTo>
                <a:cubicBezTo>
                  <a:pt x="5396" y="10794"/>
                  <a:pt x="5407" y="10826"/>
                  <a:pt x="5385" y="10848"/>
                </a:cubicBezTo>
                <a:lnTo>
                  <a:pt x="5364" y="10869"/>
                </a:lnTo>
                <a:cubicBezTo>
                  <a:pt x="5364" y="10902"/>
                  <a:pt x="5524" y="11127"/>
                  <a:pt x="5643" y="11245"/>
                </a:cubicBezTo>
                <a:cubicBezTo>
                  <a:pt x="5717" y="11320"/>
                  <a:pt x="5793" y="11405"/>
                  <a:pt x="5803" y="11438"/>
                </a:cubicBezTo>
                <a:cubicBezTo>
                  <a:pt x="5814" y="11459"/>
                  <a:pt x="5857" y="11534"/>
                  <a:pt x="5910" y="11598"/>
                </a:cubicBezTo>
                <a:cubicBezTo>
                  <a:pt x="5986" y="11706"/>
                  <a:pt x="5996" y="11717"/>
                  <a:pt x="6082" y="11749"/>
                </a:cubicBezTo>
                <a:cubicBezTo>
                  <a:pt x="6146" y="11770"/>
                  <a:pt x="6168" y="11781"/>
                  <a:pt x="6168" y="11813"/>
                </a:cubicBezTo>
                <a:cubicBezTo>
                  <a:pt x="6168" y="11834"/>
                  <a:pt x="6211" y="11888"/>
                  <a:pt x="6318" y="11974"/>
                </a:cubicBezTo>
                <a:cubicBezTo>
                  <a:pt x="6404" y="12049"/>
                  <a:pt x="6490" y="12124"/>
                  <a:pt x="6501" y="12135"/>
                </a:cubicBezTo>
                <a:cubicBezTo>
                  <a:pt x="6533" y="12178"/>
                  <a:pt x="6618" y="12221"/>
                  <a:pt x="6651" y="12221"/>
                </a:cubicBezTo>
                <a:cubicBezTo>
                  <a:pt x="6661" y="12221"/>
                  <a:pt x="6683" y="12232"/>
                  <a:pt x="6694" y="12253"/>
                </a:cubicBezTo>
                <a:cubicBezTo>
                  <a:pt x="6704" y="12263"/>
                  <a:pt x="6737" y="12296"/>
                  <a:pt x="6758" y="12296"/>
                </a:cubicBezTo>
                <a:cubicBezTo>
                  <a:pt x="6790" y="12306"/>
                  <a:pt x="6833" y="12339"/>
                  <a:pt x="6866" y="12371"/>
                </a:cubicBezTo>
                <a:cubicBezTo>
                  <a:pt x="6897" y="12403"/>
                  <a:pt x="6930" y="12435"/>
                  <a:pt x="6951" y="12435"/>
                </a:cubicBezTo>
                <a:cubicBezTo>
                  <a:pt x="6962" y="12435"/>
                  <a:pt x="6983" y="12457"/>
                  <a:pt x="6994" y="12489"/>
                </a:cubicBezTo>
                <a:cubicBezTo>
                  <a:pt x="7037" y="12564"/>
                  <a:pt x="7069" y="12596"/>
                  <a:pt x="7112" y="12596"/>
                </a:cubicBezTo>
                <a:cubicBezTo>
                  <a:pt x="7144" y="12596"/>
                  <a:pt x="7187" y="12618"/>
                  <a:pt x="7241" y="12693"/>
                </a:cubicBezTo>
                <a:cubicBezTo>
                  <a:pt x="7295" y="12735"/>
                  <a:pt x="7402" y="12821"/>
                  <a:pt x="7476" y="12864"/>
                </a:cubicBezTo>
                <a:cubicBezTo>
                  <a:pt x="7552" y="12918"/>
                  <a:pt x="7627" y="12961"/>
                  <a:pt x="7648" y="12983"/>
                </a:cubicBezTo>
                <a:cubicBezTo>
                  <a:pt x="7659" y="13004"/>
                  <a:pt x="7702" y="13014"/>
                  <a:pt x="7745" y="13025"/>
                </a:cubicBezTo>
                <a:cubicBezTo>
                  <a:pt x="7777" y="13025"/>
                  <a:pt x="7841" y="13057"/>
                  <a:pt x="7874" y="13079"/>
                </a:cubicBezTo>
                <a:cubicBezTo>
                  <a:pt x="7970" y="13143"/>
                  <a:pt x="8153" y="13229"/>
                  <a:pt x="8206" y="13229"/>
                </a:cubicBezTo>
                <a:cubicBezTo>
                  <a:pt x="8227" y="13229"/>
                  <a:pt x="8313" y="13250"/>
                  <a:pt x="8389" y="13283"/>
                </a:cubicBezTo>
                <a:cubicBezTo>
                  <a:pt x="8469" y="13307"/>
                  <a:pt x="8513" y="13319"/>
                  <a:pt x="8539" y="13319"/>
                </a:cubicBezTo>
                <a:cubicBezTo>
                  <a:pt x="8548" y="13319"/>
                  <a:pt x="8555" y="13317"/>
                  <a:pt x="8560" y="13315"/>
                </a:cubicBezTo>
                <a:cubicBezTo>
                  <a:pt x="8571" y="13310"/>
                  <a:pt x="8582" y="13307"/>
                  <a:pt x="8591" y="13307"/>
                </a:cubicBezTo>
                <a:cubicBezTo>
                  <a:pt x="8600" y="13307"/>
                  <a:pt x="8608" y="13310"/>
                  <a:pt x="8613" y="13315"/>
                </a:cubicBezTo>
                <a:cubicBezTo>
                  <a:pt x="8627" y="13319"/>
                  <a:pt x="8675" y="13322"/>
                  <a:pt x="8727" y="13322"/>
                </a:cubicBezTo>
                <a:cubicBezTo>
                  <a:pt x="8801" y="13322"/>
                  <a:pt x="8885" y="13317"/>
                  <a:pt x="8904" y="13304"/>
                </a:cubicBezTo>
                <a:cubicBezTo>
                  <a:pt x="8925" y="13304"/>
                  <a:pt x="8935" y="13283"/>
                  <a:pt x="8935" y="13272"/>
                </a:cubicBezTo>
                <a:cubicBezTo>
                  <a:pt x="8935" y="13250"/>
                  <a:pt x="9075" y="13197"/>
                  <a:pt x="9139" y="13197"/>
                </a:cubicBezTo>
                <a:cubicBezTo>
                  <a:pt x="9161" y="13197"/>
                  <a:pt x="9204" y="13186"/>
                  <a:pt x="9247" y="13176"/>
                </a:cubicBezTo>
                <a:cubicBezTo>
                  <a:pt x="9279" y="13154"/>
                  <a:pt x="9333" y="13154"/>
                  <a:pt x="9343" y="13154"/>
                </a:cubicBezTo>
                <a:cubicBezTo>
                  <a:pt x="9348" y="13157"/>
                  <a:pt x="9354" y="13158"/>
                  <a:pt x="9361" y="13158"/>
                </a:cubicBezTo>
                <a:cubicBezTo>
                  <a:pt x="9380" y="13158"/>
                  <a:pt x="9405" y="13146"/>
                  <a:pt x="9429" y="13122"/>
                </a:cubicBezTo>
                <a:cubicBezTo>
                  <a:pt x="9461" y="13100"/>
                  <a:pt x="9504" y="13079"/>
                  <a:pt x="9536" y="13079"/>
                </a:cubicBezTo>
                <a:cubicBezTo>
                  <a:pt x="9557" y="13079"/>
                  <a:pt x="9622" y="13057"/>
                  <a:pt x="9686" y="13004"/>
                </a:cubicBezTo>
                <a:cubicBezTo>
                  <a:pt x="9750" y="12950"/>
                  <a:pt x="9815" y="12918"/>
                  <a:pt x="9815" y="12918"/>
                </a:cubicBezTo>
                <a:cubicBezTo>
                  <a:pt x="9826" y="12918"/>
                  <a:pt x="9890" y="12897"/>
                  <a:pt x="9944" y="12864"/>
                </a:cubicBezTo>
                <a:cubicBezTo>
                  <a:pt x="10008" y="12843"/>
                  <a:pt x="10094" y="12800"/>
                  <a:pt x="10137" y="12790"/>
                </a:cubicBezTo>
                <a:cubicBezTo>
                  <a:pt x="10180" y="12768"/>
                  <a:pt x="10255" y="12704"/>
                  <a:pt x="10330" y="12628"/>
                </a:cubicBezTo>
                <a:cubicBezTo>
                  <a:pt x="10405" y="12554"/>
                  <a:pt x="10458" y="12511"/>
                  <a:pt x="10480" y="12511"/>
                </a:cubicBezTo>
                <a:cubicBezTo>
                  <a:pt x="10501" y="12511"/>
                  <a:pt x="10544" y="12489"/>
                  <a:pt x="10577" y="12457"/>
                </a:cubicBezTo>
                <a:cubicBezTo>
                  <a:pt x="10651" y="12371"/>
                  <a:pt x="10759" y="12296"/>
                  <a:pt x="10856" y="12263"/>
                </a:cubicBezTo>
                <a:cubicBezTo>
                  <a:pt x="10920" y="12242"/>
                  <a:pt x="11027" y="12135"/>
                  <a:pt x="11027" y="12103"/>
                </a:cubicBezTo>
                <a:cubicBezTo>
                  <a:pt x="11027" y="12092"/>
                  <a:pt x="11059" y="12082"/>
                  <a:pt x="11092" y="12060"/>
                </a:cubicBezTo>
                <a:cubicBezTo>
                  <a:pt x="11123" y="12049"/>
                  <a:pt x="11156" y="12017"/>
                  <a:pt x="11166" y="11996"/>
                </a:cubicBezTo>
                <a:cubicBezTo>
                  <a:pt x="11188" y="11953"/>
                  <a:pt x="11445" y="11717"/>
                  <a:pt x="11467" y="11717"/>
                </a:cubicBezTo>
                <a:cubicBezTo>
                  <a:pt x="11478" y="11717"/>
                  <a:pt x="11499" y="11695"/>
                  <a:pt x="11521" y="11653"/>
                </a:cubicBezTo>
                <a:cubicBezTo>
                  <a:pt x="11531" y="11620"/>
                  <a:pt x="11585" y="11556"/>
                  <a:pt x="11638" y="11502"/>
                </a:cubicBezTo>
                <a:cubicBezTo>
                  <a:pt x="11746" y="11405"/>
                  <a:pt x="11843" y="11266"/>
                  <a:pt x="11843" y="11212"/>
                </a:cubicBezTo>
                <a:cubicBezTo>
                  <a:pt x="11843" y="11191"/>
                  <a:pt x="11907" y="11138"/>
                  <a:pt x="11960" y="11116"/>
                </a:cubicBezTo>
                <a:cubicBezTo>
                  <a:pt x="11971" y="11105"/>
                  <a:pt x="12024" y="11041"/>
                  <a:pt x="12078" y="10966"/>
                </a:cubicBezTo>
                <a:cubicBezTo>
                  <a:pt x="12121" y="10891"/>
                  <a:pt x="12186" y="10816"/>
                  <a:pt x="12196" y="10816"/>
                </a:cubicBezTo>
                <a:cubicBezTo>
                  <a:pt x="12229" y="10805"/>
                  <a:pt x="12293" y="10709"/>
                  <a:pt x="12293" y="10666"/>
                </a:cubicBezTo>
                <a:cubicBezTo>
                  <a:pt x="12293" y="10655"/>
                  <a:pt x="12336" y="10580"/>
                  <a:pt x="12389" y="10516"/>
                </a:cubicBezTo>
                <a:cubicBezTo>
                  <a:pt x="12465" y="10419"/>
                  <a:pt x="12486" y="10376"/>
                  <a:pt x="12486" y="10344"/>
                </a:cubicBezTo>
                <a:cubicBezTo>
                  <a:pt x="12475" y="10301"/>
                  <a:pt x="12518" y="10204"/>
                  <a:pt x="12550" y="10204"/>
                </a:cubicBezTo>
                <a:cubicBezTo>
                  <a:pt x="12604" y="10204"/>
                  <a:pt x="12722" y="9893"/>
                  <a:pt x="12754" y="9679"/>
                </a:cubicBezTo>
                <a:cubicBezTo>
                  <a:pt x="12754" y="9625"/>
                  <a:pt x="12775" y="9560"/>
                  <a:pt x="12786" y="9539"/>
                </a:cubicBezTo>
                <a:cubicBezTo>
                  <a:pt x="12797" y="9496"/>
                  <a:pt x="12808" y="9379"/>
                  <a:pt x="12818" y="9143"/>
                </a:cubicBezTo>
                <a:cubicBezTo>
                  <a:pt x="12818" y="9121"/>
                  <a:pt x="12829" y="9089"/>
                  <a:pt x="12829" y="9078"/>
                </a:cubicBezTo>
                <a:cubicBezTo>
                  <a:pt x="12851" y="9067"/>
                  <a:pt x="12851" y="9024"/>
                  <a:pt x="12840" y="8971"/>
                </a:cubicBezTo>
                <a:cubicBezTo>
                  <a:pt x="12829" y="8907"/>
                  <a:pt x="12840" y="8885"/>
                  <a:pt x="12861" y="8864"/>
                </a:cubicBezTo>
                <a:cubicBezTo>
                  <a:pt x="12872" y="8842"/>
                  <a:pt x="12883" y="8810"/>
                  <a:pt x="12872" y="8788"/>
                </a:cubicBezTo>
                <a:cubicBezTo>
                  <a:pt x="12840" y="8595"/>
                  <a:pt x="12840" y="8574"/>
                  <a:pt x="12861" y="8563"/>
                </a:cubicBezTo>
                <a:cubicBezTo>
                  <a:pt x="12883" y="8542"/>
                  <a:pt x="12883" y="8531"/>
                  <a:pt x="12861" y="8466"/>
                </a:cubicBezTo>
                <a:cubicBezTo>
                  <a:pt x="12840" y="8423"/>
                  <a:pt x="12829" y="8359"/>
                  <a:pt x="12829" y="8316"/>
                </a:cubicBezTo>
                <a:cubicBezTo>
                  <a:pt x="12829" y="8113"/>
                  <a:pt x="12818" y="7941"/>
                  <a:pt x="12808" y="7909"/>
                </a:cubicBezTo>
                <a:cubicBezTo>
                  <a:pt x="12797" y="7898"/>
                  <a:pt x="12775" y="7813"/>
                  <a:pt x="12754" y="7716"/>
                </a:cubicBezTo>
                <a:cubicBezTo>
                  <a:pt x="12701" y="7491"/>
                  <a:pt x="12625" y="7255"/>
                  <a:pt x="12582" y="7222"/>
                </a:cubicBezTo>
                <a:cubicBezTo>
                  <a:pt x="12572" y="7201"/>
                  <a:pt x="12561" y="7179"/>
                  <a:pt x="12561" y="7169"/>
                </a:cubicBezTo>
                <a:cubicBezTo>
                  <a:pt x="12572" y="7136"/>
                  <a:pt x="12518" y="6943"/>
                  <a:pt x="12475" y="6879"/>
                </a:cubicBezTo>
                <a:cubicBezTo>
                  <a:pt x="12465" y="6847"/>
                  <a:pt x="12443" y="6815"/>
                  <a:pt x="12443" y="6793"/>
                </a:cubicBezTo>
                <a:cubicBezTo>
                  <a:pt x="12443" y="6783"/>
                  <a:pt x="12422" y="6740"/>
                  <a:pt x="12389" y="6697"/>
                </a:cubicBezTo>
                <a:cubicBezTo>
                  <a:pt x="12368" y="6654"/>
                  <a:pt x="12336" y="6600"/>
                  <a:pt x="12336" y="6579"/>
                </a:cubicBezTo>
                <a:cubicBezTo>
                  <a:pt x="12336" y="6557"/>
                  <a:pt x="12314" y="6514"/>
                  <a:pt x="12282" y="6493"/>
                </a:cubicBezTo>
                <a:cubicBezTo>
                  <a:pt x="12260" y="6482"/>
                  <a:pt x="12229" y="6450"/>
                  <a:pt x="12218" y="6440"/>
                </a:cubicBezTo>
                <a:cubicBezTo>
                  <a:pt x="12207" y="6418"/>
                  <a:pt x="12175" y="6397"/>
                  <a:pt x="12153" y="6375"/>
                </a:cubicBezTo>
                <a:cubicBezTo>
                  <a:pt x="12132" y="6354"/>
                  <a:pt x="12121" y="6321"/>
                  <a:pt x="12121" y="6300"/>
                </a:cubicBezTo>
                <a:cubicBezTo>
                  <a:pt x="12121" y="6278"/>
                  <a:pt x="12089" y="6246"/>
                  <a:pt x="12046" y="6214"/>
                </a:cubicBezTo>
                <a:cubicBezTo>
                  <a:pt x="12003" y="6182"/>
                  <a:pt x="11971" y="6139"/>
                  <a:pt x="11960" y="6107"/>
                </a:cubicBezTo>
                <a:cubicBezTo>
                  <a:pt x="11939" y="6075"/>
                  <a:pt x="11917" y="6042"/>
                  <a:pt x="11874" y="6011"/>
                </a:cubicBezTo>
                <a:cubicBezTo>
                  <a:pt x="11831" y="5989"/>
                  <a:pt x="11735" y="5903"/>
                  <a:pt x="11649" y="5817"/>
                </a:cubicBezTo>
                <a:cubicBezTo>
                  <a:pt x="11531" y="5699"/>
                  <a:pt x="11478" y="5646"/>
                  <a:pt x="11445" y="5646"/>
                </a:cubicBezTo>
                <a:cubicBezTo>
                  <a:pt x="11413" y="5646"/>
                  <a:pt x="11359" y="5603"/>
                  <a:pt x="11328" y="5539"/>
                </a:cubicBezTo>
                <a:cubicBezTo>
                  <a:pt x="11316" y="5517"/>
                  <a:pt x="11274" y="5496"/>
                  <a:pt x="11242" y="5484"/>
                </a:cubicBezTo>
                <a:cubicBezTo>
                  <a:pt x="11199" y="5474"/>
                  <a:pt x="11156" y="5453"/>
                  <a:pt x="11135" y="5431"/>
                </a:cubicBezTo>
                <a:cubicBezTo>
                  <a:pt x="11113" y="5399"/>
                  <a:pt x="11059" y="5377"/>
                  <a:pt x="10984" y="5356"/>
                </a:cubicBezTo>
                <a:cubicBezTo>
                  <a:pt x="10920" y="5334"/>
                  <a:pt x="10856" y="5313"/>
                  <a:pt x="10845" y="5303"/>
                </a:cubicBezTo>
                <a:cubicBezTo>
                  <a:pt x="10845" y="5281"/>
                  <a:pt x="10813" y="5270"/>
                  <a:pt x="10791" y="5270"/>
                </a:cubicBezTo>
                <a:cubicBezTo>
                  <a:pt x="10759" y="5270"/>
                  <a:pt x="10694" y="5260"/>
                  <a:pt x="10630" y="5238"/>
                </a:cubicBezTo>
                <a:cubicBezTo>
                  <a:pt x="10577" y="5217"/>
                  <a:pt x="10491" y="5184"/>
                  <a:pt x="10448" y="5174"/>
                </a:cubicBezTo>
                <a:cubicBezTo>
                  <a:pt x="10405" y="5163"/>
                  <a:pt x="10362" y="5141"/>
                  <a:pt x="10341" y="5131"/>
                </a:cubicBezTo>
                <a:cubicBezTo>
                  <a:pt x="10325" y="5106"/>
                  <a:pt x="10260" y="5095"/>
                  <a:pt x="10169" y="5095"/>
                </a:cubicBezTo>
                <a:cubicBezTo>
                  <a:pt x="10139" y="5095"/>
                  <a:pt x="10107" y="5096"/>
                  <a:pt x="10072" y="5098"/>
                </a:cubicBezTo>
                <a:cubicBezTo>
                  <a:pt x="10041" y="5098"/>
                  <a:pt x="10019" y="5088"/>
                  <a:pt x="10019" y="5077"/>
                </a:cubicBezTo>
                <a:cubicBezTo>
                  <a:pt x="10008" y="5067"/>
                  <a:pt x="9986" y="5067"/>
                  <a:pt x="9965" y="5067"/>
                </a:cubicBezTo>
                <a:cubicBezTo>
                  <a:pt x="9944" y="5067"/>
                  <a:pt x="9922" y="5045"/>
                  <a:pt x="9901" y="5034"/>
                </a:cubicBezTo>
                <a:cubicBezTo>
                  <a:pt x="9887" y="5014"/>
                  <a:pt x="9878" y="5006"/>
                  <a:pt x="9862" y="5006"/>
                </a:cubicBezTo>
                <a:cubicBezTo>
                  <a:pt x="9853" y="5006"/>
                  <a:pt x="9842" y="5009"/>
                  <a:pt x="9826" y="5013"/>
                </a:cubicBezTo>
                <a:cubicBezTo>
                  <a:pt x="9769" y="5025"/>
                  <a:pt x="9708" y="5030"/>
                  <a:pt x="9619" y="5030"/>
                </a:cubicBezTo>
                <a:cubicBezTo>
                  <a:pt x="9557" y="5030"/>
                  <a:pt x="9482" y="5028"/>
                  <a:pt x="9386" y="5024"/>
                </a:cubicBezTo>
                <a:cubicBezTo>
                  <a:pt x="9233" y="5019"/>
                  <a:pt x="9116" y="5016"/>
                  <a:pt x="9029" y="5016"/>
                </a:cubicBezTo>
                <a:cubicBezTo>
                  <a:pt x="8909" y="5016"/>
                  <a:pt x="8847" y="5022"/>
                  <a:pt x="8828" y="5034"/>
                </a:cubicBezTo>
                <a:cubicBezTo>
                  <a:pt x="8807" y="5045"/>
                  <a:pt x="8721" y="5045"/>
                  <a:pt x="8571" y="5045"/>
                </a:cubicBezTo>
                <a:cubicBezTo>
                  <a:pt x="8522" y="5042"/>
                  <a:pt x="8483" y="5041"/>
                  <a:pt x="8451" y="5041"/>
                </a:cubicBezTo>
                <a:cubicBezTo>
                  <a:pt x="8365" y="5041"/>
                  <a:pt x="8331" y="5051"/>
                  <a:pt x="8292" y="5067"/>
                </a:cubicBezTo>
                <a:cubicBezTo>
                  <a:pt x="8260" y="5077"/>
                  <a:pt x="8196" y="5098"/>
                  <a:pt x="8163" y="5098"/>
                </a:cubicBezTo>
                <a:cubicBezTo>
                  <a:pt x="8120" y="5098"/>
                  <a:pt x="8067" y="5109"/>
                  <a:pt x="8034" y="5120"/>
                </a:cubicBezTo>
                <a:cubicBezTo>
                  <a:pt x="8016" y="5132"/>
                  <a:pt x="8000" y="5138"/>
                  <a:pt x="7984" y="5138"/>
                </a:cubicBezTo>
                <a:cubicBezTo>
                  <a:pt x="7973" y="5138"/>
                  <a:pt x="7962" y="5135"/>
                  <a:pt x="7948" y="5131"/>
                </a:cubicBezTo>
                <a:cubicBezTo>
                  <a:pt x="7938" y="5120"/>
                  <a:pt x="7927" y="5115"/>
                  <a:pt x="7914" y="5115"/>
                </a:cubicBezTo>
                <a:cubicBezTo>
                  <a:pt x="7900" y="5115"/>
                  <a:pt x="7884" y="5120"/>
                  <a:pt x="7863" y="5131"/>
                </a:cubicBezTo>
                <a:cubicBezTo>
                  <a:pt x="7847" y="5136"/>
                  <a:pt x="7828" y="5139"/>
                  <a:pt x="7808" y="5139"/>
                </a:cubicBezTo>
                <a:cubicBezTo>
                  <a:pt x="7788" y="5139"/>
                  <a:pt x="7767" y="5136"/>
                  <a:pt x="7745" y="5131"/>
                </a:cubicBezTo>
                <a:cubicBezTo>
                  <a:pt x="7702" y="5131"/>
                  <a:pt x="7681" y="5131"/>
                  <a:pt x="7659" y="5152"/>
                </a:cubicBezTo>
                <a:cubicBezTo>
                  <a:pt x="7638" y="5163"/>
                  <a:pt x="7584" y="5184"/>
                  <a:pt x="7541" y="5184"/>
                </a:cubicBezTo>
                <a:cubicBezTo>
                  <a:pt x="7488" y="5195"/>
                  <a:pt x="7412" y="5206"/>
                  <a:pt x="7369" y="5217"/>
                </a:cubicBezTo>
                <a:cubicBezTo>
                  <a:pt x="7326" y="5238"/>
                  <a:pt x="7273" y="5238"/>
                  <a:pt x="7241" y="5238"/>
                </a:cubicBezTo>
                <a:cubicBezTo>
                  <a:pt x="7229" y="5235"/>
                  <a:pt x="7217" y="5234"/>
                  <a:pt x="7206" y="5234"/>
                </a:cubicBezTo>
                <a:cubicBezTo>
                  <a:pt x="7174" y="5234"/>
                  <a:pt x="7143" y="5244"/>
                  <a:pt x="7112" y="5260"/>
                </a:cubicBezTo>
                <a:cubicBezTo>
                  <a:pt x="7080" y="5281"/>
                  <a:pt x="7005" y="5303"/>
                  <a:pt x="6951" y="5303"/>
                </a:cubicBezTo>
                <a:cubicBezTo>
                  <a:pt x="6694" y="5313"/>
                  <a:pt x="6640" y="5324"/>
                  <a:pt x="6511" y="5367"/>
                </a:cubicBezTo>
                <a:cubicBezTo>
                  <a:pt x="6436" y="5388"/>
                  <a:pt x="6340" y="5399"/>
                  <a:pt x="6286" y="5399"/>
                </a:cubicBezTo>
                <a:cubicBezTo>
                  <a:pt x="6189" y="5399"/>
                  <a:pt x="6072" y="5442"/>
                  <a:pt x="5836" y="5539"/>
                </a:cubicBezTo>
                <a:cubicBezTo>
                  <a:pt x="5771" y="5560"/>
                  <a:pt x="5707" y="5581"/>
                  <a:pt x="5696" y="5581"/>
                </a:cubicBezTo>
                <a:cubicBezTo>
                  <a:pt x="5686" y="5581"/>
                  <a:pt x="5664" y="5603"/>
                  <a:pt x="5653" y="5613"/>
                </a:cubicBezTo>
                <a:cubicBezTo>
                  <a:pt x="5643" y="5635"/>
                  <a:pt x="5621" y="5646"/>
                  <a:pt x="5600" y="5646"/>
                </a:cubicBezTo>
                <a:cubicBezTo>
                  <a:pt x="5578" y="5646"/>
                  <a:pt x="5557" y="5656"/>
                  <a:pt x="5535" y="5678"/>
                </a:cubicBezTo>
                <a:cubicBezTo>
                  <a:pt x="5514" y="5689"/>
                  <a:pt x="5493" y="5699"/>
                  <a:pt x="5471" y="5699"/>
                </a:cubicBezTo>
                <a:cubicBezTo>
                  <a:pt x="5450" y="5699"/>
                  <a:pt x="5407" y="5710"/>
                  <a:pt x="5374" y="5720"/>
                </a:cubicBezTo>
                <a:cubicBezTo>
                  <a:pt x="5342" y="5742"/>
                  <a:pt x="5300" y="5753"/>
                  <a:pt x="5278" y="5753"/>
                </a:cubicBezTo>
                <a:cubicBezTo>
                  <a:pt x="5181" y="5763"/>
                  <a:pt x="4978" y="5946"/>
                  <a:pt x="4924" y="6064"/>
                </a:cubicBezTo>
                <a:cubicBezTo>
                  <a:pt x="4902" y="6107"/>
                  <a:pt x="4870" y="6139"/>
                  <a:pt x="4849" y="6150"/>
                </a:cubicBezTo>
                <a:cubicBezTo>
                  <a:pt x="4828" y="6161"/>
                  <a:pt x="4795" y="6204"/>
                  <a:pt x="4763" y="6268"/>
                </a:cubicBezTo>
                <a:cubicBezTo>
                  <a:pt x="4731" y="6332"/>
                  <a:pt x="4699" y="6385"/>
                  <a:pt x="4677" y="6397"/>
                </a:cubicBezTo>
                <a:cubicBezTo>
                  <a:pt x="4666" y="6407"/>
                  <a:pt x="4634" y="6450"/>
                  <a:pt x="4602" y="6493"/>
                </a:cubicBezTo>
                <a:cubicBezTo>
                  <a:pt x="4580" y="6547"/>
                  <a:pt x="4549" y="6600"/>
                  <a:pt x="4538" y="6621"/>
                </a:cubicBezTo>
                <a:cubicBezTo>
                  <a:pt x="4516" y="6643"/>
                  <a:pt x="4506" y="6686"/>
                  <a:pt x="4495" y="6707"/>
                </a:cubicBezTo>
                <a:cubicBezTo>
                  <a:pt x="4484" y="6729"/>
                  <a:pt x="4463" y="6761"/>
                  <a:pt x="4441" y="6793"/>
                </a:cubicBezTo>
                <a:cubicBezTo>
                  <a:pt x="4420" y="6815"/>
                  <a:pt x="4409" y="6847"/>
                  <a:pt x="4409" y="6869"/>
                </a:cubicBezTo>
                <a:cubicBezTo>
                  <a:pt x="4420" y="6912"/>
                  <a:pt x="4334" y="7072"/>
                  <a:pt x="4313" y="7072"/>
                </a:cubicBezTo>
                <a:cubicBezTo>
                  <a:pt x="4280" y="7072"/>
                  <a:pt x="4173" y="7308"/>
                  <a:pt x="4173" y="7362"/>
                </a:cubicBezTo>
                <a:cubicBezTo>
                  <a:pt x="4173" y="7394"/>
                  <a:pt x="4163" y="7448"/>
                  <a:pt x="4151" y="7491"/>
                </a:cubicBezTo>
                <a:cubicBezTo>
                  <a:pt x="4141" y="7522"/>
                  <a:pt x="4108" y="7608"/>
                  <a:pt x="4098" y="7673"/>
                </a:cubicBezTo>
                <a:cubicBezTo>
                  <a:pt x="4077" y="7737"/>
                  <a:pt x="4055" y="7813"/>
                  <a:pt x="4034" y="7834"/>
                </a:cubicBezTo>
                <a:cubicBezTo>
                  <a:pt x="4012" y="7844"/>
                  <a:pt x="4001" y="7877"/>
                  <a:pt x="4001" y="7898"/>
                </a:cubicBezTo>
                <a:cubicBezTo>
                  <a:pt x="4001" y="7920"/>
                  <a:pt x="3991" y="7941"/>
                  <a:pt x="3980" y="7941"/>
                </a:cubicBezTo>
                <a:cubicBezTo>
                  <a:pt x="3969" y="7952"/>
                  <a:pt x="3958" y="8059"/>
                  <a:pt x="3927" y="8295"/>
                </a:cubicBezTo>
                <a:cubicBezTo>
                  <a:pt x="3927" y="8349"/>
                  <a:pt x="3905" y="8413"/>
                  <a:pt x="3884" y="8456"/>
                </a:cubicBezTo>
                <a:lnTo>
                  <a:pt x="3851" y="8520"/>
                </a:lnTo>
                <a:lnTo>
                  <a:pt x="3884" y="8585"/>
                </a:lnTo>
                <a:cubicBezTo>
                  <a:pt x="3905" y="8638"/>
                  <a:pt x="3915" y="8671"/>
                  <a:pt x="3905" y="8681"/>
                </a:cubicBezTo>
                <a:cubicBezTo>
                  <a:pt x="3894" y="8702"/>
                  <a:pt x="3894" y="8735"/>
                  <a:pt x="3905" y="8756"/>
                </a:cubicBezTo>
                <a:cubicBezTo>
                  <a:pt x="3915" y="8788"/>
                  <a:pt x="3915" y="8810"/>
                  <a:pt x="3905" y="8842"/>
                </a:cubicBezTo>
                <a:cubicBezTo>
                  <a:pt x="3884" y="8874"/>
                  <a:pt x="3884" y="8885"/>
                  <a:pt x="3905" y="8928"/>
                </a:cubicBezTo>
                <a:cubicBezTo>
                  <a:pt x="3927" y="8971"/>
                  <a:pt x="3927" y="9014"/>
                  <a:pt x="3927" y="9078"/>
                </a:cubicBezTo>
                <a:cubicBezTo>
                  <a:pt x="3915" y="9153"/>
                  <a:pt x="3915" y="9174"/>
                  <a:pt x="3948" y="9207"/>
                </a:cubicBezTo>
                <a:cubicBezTo>
                  <a:pt x="3969" y="9228"/>
                  <a:pt x="3969" y="9250"/>
                  <a:pt x="3958" y="9282"/>
                </a:cubicBezTo>
                <a:cubicBezTo>
                  <a:pt x="3948" y="9336"/>
                  <a:pt x="4001" y="9518"/>
                  <a:pt x="4055" y="9625"/>
                </a:cubicBezTo>
                <a:cubicBezTo>
                  <a:pt x="4066" y="9646"/>
                  <a:pt x="4087" y="9711"/>
                  <a:pt x="4087" y="9765"/>
                </a:cubicBezTo>
                <a:cubicBezTo>
                  <a:pt x="4098" y="9882"/>
                  <a:pt x="4173" y="10129"/>
                  <a:pt x="4216" y="10161"/>
                </a:cubicBezTo>
                <a:cubicBezTo>
                  <a:pt x="4227" y="10172"/>
                  <a:pt x="4248" y="10215"/>
                  <a:pt x="4259" y="10237"/>
                </a:cubicBezTo>
                <a:cubicBezTo>
                  <a:pt x="4270" y="10268"/>
                  <a:pt x="4291" y="10333"/>
                  <a:pt x="4313" y="10376"/>
                </a:cubicBezTo>
                <a:cubicBezTo>
                  <a:pt x="4334" y="10419"/>
                  <a:pt x="4366" y="10494"/>
                  <a:pt x="4377" y="10526"/>
                </a:cubicBezTo>
                <a:cubicBezTo>
                  <a:pt x="4387" y="10558"/>
                  <a:pt x="4409" y="10612"/>
                  <a:pt x="4430" y="10644"/>
                </a:cubicBezTo>
                <a:cubicBezTo>
                  <a:pt x="4473" y="10697"/>
                  <a:pt x="4549" y="10848"/>
                  <a:pt x="4549" y="10880"/>
                </a:cubicBezTo>
                <a:cubicBezTo>
                  <a:pt x="4549" y="10891"/>
                  <a:pt x="4580" y="10923"/>
                  <a:pt x="4602" y="10955"/>
                </a:cubicBezTo>
                <a:cubicBezTo>
                  <a:pt x="4634" y="10987"/>
                  <a:pt x="4656" y="11019"/>
                  <a:pt x="4656" y="11030"/>
                </a:cubicBezTo>
                <a:cubicBezTo>
                  <a:pt x="4656" y="11041"/>
                  <a:pt x="4688" y="11084"/>
                  <a:pt x="4731" y="11138"/>
                </a:cubicBezTo>
                <a:cubicBezTo>
                  <a:pt x="4806" y="11234"/>
                  <a:pt x="4816" y="11245"/>
                  <a:pt x="4816" y="11298"/>
                </a:cubicBezTo>
                <a:cubicBezTo>
                  <a:pt x="4806" y="11309"/>
                  <a:pt x="4828" y="11341"/>
                  <a:pt x="4859" y="11362"/>
                </a:cubicBezTo>
                <a:cubicBezTo>
                  <a:pt x="4881" y="11395"/>
                  <a:pt x="4913" y="11438"/>
                  <a:pt x="4935" y="11470"/>
                </a:cubicBezTo>
                <a:cubicBezTo>
                  <a:pt x="4945" y="11502"/>
                  <a:pt x="4967" y="11524"/>
                  <a:pt x="4978" y="11534"/>
                </a:cubicBezTo>
                <a:cubicBezTo>
                  <a:pt x="4999" y="11534"/>
                  <a:pt x="5031" y="11577"/>
                  <a:pt x="5052" y="11631"/>
                </a:cubicBezTo>
                <a:cubicBezTo>
                  <a:pt x="5085" y="11674"/>
                  <a:pt x="5128" y="11727"/>
                  <a:pt x="5149" y="11760"/>
                </a:cubicBezTo>
                <a:cubicBezTo>
                  <a:pt x="5181" y="11781"/>
                  <a:pt x="5214" y="11846"/>
                  <a:pt x="5235" y="11899"/>
                </a:cubicBezTo>
                <a:cubicBezTo>
                  <a:pt x="5257" y="11953"/>
                  <a:pt x="5278" y="11996"/>
                  <a:pt x="5288" y="12006"/>
                </a:cubicBezTo>
                <a:cubicBezTo>
                  <a:pt x="5288" y="12006"/>
                  <a:pt x="5310" y="12039"/>
                  <a:pt x="5331" y="12082"/>
                </a:cubicBezTo>
                <a:cubicBezTo>
                  <a:pt x="5353" y="12113"/>
                  <a:pt x="5374" y="12135"/>
                  <a:pt x="5385" y="12135"/>
                </a:cubicBezTo>
                <a:cubicBezTo>
                  <a:pt x="5396" y="12135"/>
                  <a:pt x="5428" y="12189"/>
                  <a:pt x="5460" y="12242"/>
                </a:cubicBezTo>
                <a:cubicBezTo>
                  <a:pt x="5493" y="12318"/>
                  <a:pt x="5535" y="12360"/>
                  <a:pt x="5589" y="12403"/>
                </a:cubicBezTo>
                <a:cubicBezTo>
                  <a:pt x="5674" y="12468"/>
                  <a:pt x="5782" y="12564"/>
                  <a:pt x="5814" y="12628"/>
                </a:cubicBezTo>
                <a:cubicBezTo>
                  <a:pt x="5825" y="12661"/>
                  <a:pt x="5857" y="12682"/>
                  <a:pt x="5879" y="12693"/>
                </a:cubicBezTo>
                <a:cubicBezTo>
                  <a:pt x="5900" y="12704"/>
                  <a:pt x="5932" y="12735"/>
                  <a:pt x="5943" y="12768"/>
                </a:cubicBezTo>
                <a:cubicBezTo>
                  <a:pt x="5965" y="12800"/>
                  <a:pt x="5986" y="12821"/>
                  <a:pt x="6018" y="12843"/>
                </a:cubicBezTo>
                <a:cubicBezTo>
                  <a:pt x="6061" y="12854"/>
                  <a:pt x="6115" y="12907"/>
                  <a:pt x="6125" y="12940"/>
                </a:cubicBezTo>
                <a:lnTo>
                  <a:pt x="6125" y="12983"/>
                </a:lnTo>
                <a:cubicBezTo>
                  <a:pt x="6125" y="12993"/>
                  <a:pt x="6158" y="13014"/>
                  <a:pt x="6201" y="13036"/>
                </a:cubicBezTo>
                <a:cubicBezTo>
                  <a:pt x="6232" y="13057"/>
                  <a:pt x="6286" y="13100"/>
                  <a:pt x="6308" y="13122"/>
                </a:cubicBezTo>
                <a:cubicBezTo>
                  <a:pt x="6329" y="13143"/>
                  <a:pt x="6394" y="13176"/>
                  <a:pt x="6447" y="13197"/>
                </a:cubicBezTo>
                <a:lnTo>
                  <a:pt x="6533" y="13240"/>
                </a:lnTo>
                <a:cubicBezTo>
                  <a:pt x="6511" y="13283"/>
                  <a:pt x="6715" y="13422"/>
                  <a:pt x="6811" y="13433"/>
                </a:cubicBezTo>
                <a:lnTo>
                  <a:pt x="6866" y="13433"/>
                </a:lnTo>
                <a:cubicBezTo>
                  <a:pt x="6876" y="13433"/>
                  <a:pt x="6919" y="13465"/>
                  <a:pt x="6940" y="13486"/>
                </a:cubicBezTo>
                <a:cubicBezTo>
                  <a:pt x="6973" y="13519"/>
                  <a:pt x="7016" y="13540"/>
                  <a:pt x="7026" y="13540"/>
                </a:cubicBezTo>
                <a:cubicBezTo>
                  <a:pt x="7047" y="13540"/>
                  <a:pt x="7069" y="13551"/>
                  <a:pt x="7102" y="13572"/>
                </a:cubicBezTo>
                <a:cubicBezTo>
                  <a:pt x="7123" y="13583"/>
                  <a:pt x="7155" y="13605"/>
                  <a:pt x="7166" y="13605"/>
                </a:cubicBezTo>
                <a:cubicBezTo>
                  <a:pt x="7198" y="13605"/>
                  <a:pt x="7402" y="13701"/>
                  <a:pt x="7445" y="13744"/>
                </a:cubicBezTo>
                <a:cubicBezTo>
                  <a:pt x="7466" y="13755"/>
                  <a:pt x="7509" y="13776"/>
                  <a:pt x="7562" y="13776"/>
                </a:cubicBezTo>
                <a:cubicBezTo>
                  <a:pt x="7605" y="13776"/>
                  <a:pt x="7659" y="13787"/>
                  <a:pt x="7681" y="13808"/>
                </a:cubicBezTo>
                <a:cubicBezTo>
                  <a:pt x="7810" y="13888"/>
                  <a:pt x="7940" y="13949"/>
                  <a:pt x="7983" y="13949"/>
                </a:cubicBezTo>
                <a:cubicBezTo>
                  <a:pt x="7986" y="13949"/>
                  <a:pt x="7989" y="13949"/>
                  <a:pt x="7991" y="13948"/>
                </a:cubicBezTo>
                <a:cubicBezTo>
                  <a:pt x="8013" y="13948"/>
                  <a:pt x="8056" y="13948"/>
                  <a:pt x="8088" y="13958"/>
                </a:cubicBezTo>
                <a:cubicBezTo>
                  <a:pt x="8131" y="13969"/>
                  <a:pt x="8206" y="13980"/>
                  <a:pt x="8260" y="13991"/>
                </a:cubicBezTo>
                <a:cubicBezTo>
                  <a:pt x="8335" y="14001"/>
                  <a:pt x="8367" y="14012"/>
                  <a:pt x="8378" y="14034"/>
                </a:cubicBezTo>
                <a:cubicBezTo>
                  <a:pt x="8391" y="14054"/>
                  <a:pt x="8401" y="14061"/>
                  <a:pt x="8445" y="14061"/>
                </a:cubicBezTo>
                <a:cubicBezTo>
                  <a:pt x="8470" y="14061"/>
                  <a:pt x="8506" y="14059"/>
                  <a:pt x="8560" y="14055"/>
                </a:cubicBezTo>
                <a:cubicBezTo>
                  <a:pt x="8668" y="14055"/>
                  <a:pt x="8753" y="14055"/>
                  <a:pt x="8796" y="14065"/>
                </a:cubicBezTo>
                <a:cubicBezTo>
                  <a:pt x="8825" y="14074"/>
                  <a:pt x="8845" y="14079"/>
                  <a:pt x="8865" y="14079"/>
                </a:cubicBezTo>
                <a:cubicBezTo>
                  <a:pt x="8897" y="14079"/>
                  <a:pt x="8932" y="14066"/>
                  <a:pt x="9011" y="14034"/>
                </a:cubicBezTo>
                <a:cubicBezTo>
                  <a:pt x="9097" y="14001"/>
                  <a:pt x="9171" y="13980"/>
                  <a:pt x="9193" y="13980"/>
                </a:cubicBezTo>
                <a:cubicBezTo>
                  <a:pt x="9214" y="13980"/>
                  <a:pt x="9290" y="13958"/>
                  <a:pt x="9343" y="13948"/>
                </a:cubicBezTo>
                <a:cubicBezTo>
                  <a:pt x="9398" y="13932"/>
                  <a:pt x="9436" y="13922"/>
                  <a:pt x="9456" y="13922"/>
                </a:cubicBezTo>
                <a:cubicBezTo>
                  <a:pt x="9464" y="13922"/>
                  <a:pt x="9469" y="13923"/>
                  <a:pt x="9472" y="13926"/>
                </a:cubicBezTo>
                <a:cubicBezTo>
                  <a:pt x="9477" y="13932"/>
                  <a:pt x="9483" y="13934"/>
                  <a:pt x="9491" y="13934"/>
                </a:cubicBezTo>
                <a:cubicBezTo>
                  <a:pt x="9499" y="13934"/>
                  <a:pt x="9509" y="13932"/>
                  <a:pt x="9526" y="13926"/>
                </a:cubicBezTo>
                <a:cubicBezTo>
                  <a:pt x="9536" y="13915"/>
                  <a:pt x="9569" y="13905"/>
                  <a:pt x="9590" y="13894"/>
                </a:cubicBezTo>
                <a:cubicBezTo>
                  <a:pt x="9611" y="13894"/>
                  <a:pt x="9676" y="13872"/>
                  <a:pt x="9740" y="13841"/>
                </a:cubicBezTo>
                <a:cubicBezTo>
                  <a:pt x="9805" y="13819"/>
                  <a:pt x="9858" y="13798"/>
                  <a:pt x="9858" y="13798"/>
                </a:cubicBezTo>
                <a:cubicBezTo>
                  <a:pt x="9858" y="13800"/>
                  <a:pt x="9859" y="13800"/>
                  <a:pt x="9862" y="13800"/>
                </a:cubicBezTo>
                <a:cubicBezTo>
                  <a:pt x="9877" y="13800"/>
                  <a:pt x="9919" y="13783"/>
                  <a:pt x="9955" y="13765"/>
                </a:cubicBezTo>
                <a:cubicBezTo>
                  <a:pt x="10105" y="13691"/>
                  <a:pt x="10255" y="13626"/>
                  <a:pt x="10287" y="13626"/>
                </a:cubicBezTo>
                <a:cubicBezTo>
                  <a:pt x="10288" y="13627"/>
                  <a:pt x="10290" y="13627"/>
                  <a:pt x="10292" y="13627"/>
                </a:cubicBezTo>
                <a:cubicBezTo>
                  <a:pt x="10339" y="13627"/>
                  <a:pt x="10556" y="13518"/>
                  <a:pt x="10566" y="13486"/>
                </a:cubicBezTo>
                <a:cubicBezTo>
                  <a:pt x="10577" y="13476"/>
                  <a:pt x="10663" y="13443"/>
                  <a:pt x="10909" y="13369"/>
                </a:cubicBezTo>
                <a:cubicBezTo>
                  <a:pt x="10973" y="13347"/>
                  <a:pt x="11038" y="13336"/>
                  <a:pt x="11038" y="13326"/>
                </a:cubicBezTo>
                <a:cubicBezTo>
                  <a:pt x="11049" y="13315"/>
                  <a:pt x="11092" y="13293"/>
                  <a:pt x="11135" y="13272"/>
                </a:cubicBezTo>
                <a:cubicBezTo>
                  <a:pt x="11188" y="13250"/>
                  <a:pt x="11231" y="13219"/>
                  <a:pt x="11231" y="13207"/>
                </a:cubicBezTo>
                <a:cubicBezTo>
                  <a:pt x="11242" y="13197"/>
                  <a:pt x="11285" y="13176"/>
                  <a:pt x="11328" y="13154"/>
                </a:cubicBezTo>
                <a:cubicBezTo>
                  <a:pt x="11371" y="13133"/>
                  <a:pt x="11435" y="13079"/>
                  <a:pt x="11467" y="13047"/>
                </a:cubicBezTo>
                <a:cubicBezTo>
                  <a:pt x="11499" y="13014"/>
                  <a:pt x="11542" y="12983"/>
                  <a:pt x="11542" y="12983"/>
                </a:cubicBezTo>
                <a:cubicBezTo>
                  <a:pt x="11564" y="12983"/>
                  <a:pt x="11671" y="12864"/>
                  <a:pt x="11703" y="12811"/>
                </a:cubicBezTo>
                <a:cubicBezTo>
                  <a:pt x="11735" y="12757"/>
                  <a:pt x="11896" y="12575"/>
                  <a:pt x="11917" y="12575"/>
                </a:cubicBezTo>
                <a:cubicBezTo>
                  <a:pt x="11928" y="12575"/>
                  <a:pt x="11950" y="12554"/>
                  <a:pt x="11950" y="12521"/>
                </a:cubicBezTo>
                <a:cubicBezTo>
                  <a:pt x="11960" y="12489"/>
                  <a:pt x="11982" y="12468"/>
                  <a:pt x="11993" y="12468"/>
                </a:cubicBezTo>
                <a:cubicBezTo>
                  <a:pt x="12036" y="12457"/>
                  <a:pt x="12078" y="12414"/>
                  <a:pt x="12110" y="12339"/>
                </a:cubicBezTo>
                <a:cubicBezTo>
                  <a:pt x="12121" y="12318"/>
                  <a:pt x="12153" y="12275"/>
                  <a:pt x="12186" y="12253"/>
                </a:cubicBezTo>
                <a:cubicBezTo>
                  <a:pt x="12207" y="12232"/>
                  <a:pt x="12229" y="12210"/>
                  <a:pt x="12229" y="12199"/>
                </a:cubicBezTo>
                <a:cubicBezTo>
                  <a:pt x="12229" y="12178"/>
                  <a:pt x="12336" y="12070"/>
                  <a:pt x="12357" y="12070"/>
                </a:cubicBezTo>
                <a:cubicBezTo>
                  <a:pt x="12368" y="12070"/>
                  <a:pt x="12389" y="12039"/>
                  <a:pt x="12400" y="12006"/>
                </a:cubicBezTo>
                <a:cubicBezTo>
                  <a:pt x="12411" y="11963"/>
                  <a:pt x="12453" y="11910"/>
                  <a:pt x="12486" y="11867"/>
                </a:cubicBezTo>
                <a:cubicBezTo>
                  <a:pt x="12518" y="11834"/>
                  <a:pt x="12539" y="11792"/>
                  <a:pt x="12539" y="11770"/>
                </a:cubicBezTo>
                <a:cubicBezTo>
                  <a:pt x="12539" y="11738"/>
                  <a:pt x="12647" y="11588"/>
                  <a:pt x="12689" y="11567"/>
                </a:cubicBezTo>
                <a:cubicBezTo>
                  <a:pt x="12689" y="11556"/>
                  <a:pt x="12711" y="11524"/>
                  <a:pt x="12722" y="11491"/>
                </a:cubicBezTo>
                <a:cubicBezTo>
                  <a:pt x="12732" y="11459"/>
                  <a:pt x="12765" y="11405"/>
                  <a:pt x="12786" y="11374"/>
                </a:cubicBezTo>
                <a:cubicBezTo>
                  <a:pt x="12808" y="11341"/>
                  <a:pt x="12851" y="11266"/>
                  <a:pt x="12861" y="11212"/>
                </a:cubicBezTo>
                <a:cubicBezTo>
                  <a:pt x="12883" y="11159"/>
                  <a:pt x="12925" y="11073"/>
                  <a:pt x="12958" y="11019"/>
                </a:cubicBezTo>
                <a:cubicBezTo>
                  <a:pt x="13022" y="10945"/>
                  <a:pt x="13044" y="10891"/>
                  <a:pt x="13011" y="10869"/>
                </a:cubicBezTo>
                <a:cubicBezTo>
                  <a:pt x="13001" y="10859"/>
                  <a:pt x="13011" y="10826"/>
                  <a:pt x="13033" y="10783"/>
                </a:cubicBezTo>
                <a:cubicBezTo>
                  <a:pt x="13054" y="10740"/>
                  <a:pt x="13076" y="10697"/>
                  <a:pt x="13076" y="10676"/>
                </a:cubicBezTo>
                <a:cubicBezTo>
                  <a:pt x="13076" y="10666"/>
                  <a:pt x="13087" y="10623"/>
                  <a:pt x="13108" y="10590"/>
                </a:cubicBezTo>
                <a:cubicBezTo>
                  <a:pt x="13130" y="10547"/>
                  <a:pt x="13140" y="10516"/>
                  <a:pt x="13130" y="10494"/>
                </a:cubicBezTo>
                <a:cubicBezTo>
                  <a:pt x="13130" y="10461"/>
                  <a:pt x="13130" y="10440"/>
                  <a:pt x="13140" y="10430"/>
                </a:cubicBezTo>
                <a:cubicBezTo>
                  <a:pt x="13151" y="10408"/>
                  <a:pt x="13173" y="10365"/>
                  <a:pt x="13173" y="10322"/>
                </a:cubicBezTo>
                <a:cubicBezTo>
                  <a:pt x="13183" y="10280"/>
                  <a:pt x="13226" y="10172"/>
                  <a:pt x="13258" y="10097"/>
                </a:cubicBezTo>
                <a:cubicBezTo>
                  <a:pt x="13301" y="10022"/>
                  <a:pt x="13333" y="9936"/>
                  <a:pt x="13333" y="9904"/>
                </a:cubicBezTo>
                <a:cubicBezTo>
                  <a:pt x="13333" y="9882"/>
                  <a:pt x="13344" y="9829"/>
                  <a:pt x="13366" y="9786"/>
                </a:cubicBezTo>
                <a:cubicBezTo>
                  <a:pt x="13387" y="9743"/>
                  <a:pt x="13397" y="9700"/>
                  <a:pt x="13397" y="9679"/>
                </a:cubicBezTo>
                <a:cubicBezTo>
                  <a:pt x="13397" y="9657"/>
                  <a:pt x="13419" y="9615"/>
                  <a:pt x="13430" y="9572"/>
                </a:cubicBezTo>
                <a:cubicBezTo>
                  <a:pt x="13462" y="9496"/>
                  <a:pt x="13462" y="9464"/>
                  <a:pt x="13430" y="9357"/>
                </a:cubicBezTo>
                <a:cubicBezTo>
                  <a:pt x="13430" y="9346"/>
                  <a:pt x="13430" y="9282"/>
                  <a:pt x="13440" y="9207"/>
                </a:cubicBezTo>
                <a:cubicBezTo>
                  <a:pt x="13451" y="9143"/>
                  <a:pt x="13451" y="9078"/>
                  <a:pt x="13451" y="9067"/>
                </a:cubicBezTo>
                <a:cubicBezTo>
                  <a:pt x="13451" y="9057"/>
                  <a:pt x="13440" y="8960"/>
                  <a:pt x="13440" y="8842"/>
                </a:cubicBezTo>
                <a:cubicBezTo>
                  <a:pt x="13440" y="8735"/>
                  <a:pt x="13430" y="8606"/>
                  <a:pt x="13419" y="8552"/>
                </a:cubicBezTo>
                <a:cubicBezTo>
                  <a:pt x="13419" y="8509"/>
                  <a:pt x="13419" y="8423"/>
                  <a:pt x="13430" y="8381"/>
                </a:cubicBezTo>
                <a:cubicBezTo>
                  <a:pt x="13451" y="8295"/>
                  <a:pt x="13440" y="8209"/>
                  <a:pt x="13387" y="8037"/>
                </a:cubicBezTo>
                <a:cubicBezTo>
                  <a:pt x="13376" y="8016"/>
                  <a:pt x="13376" y="7909"/>
                  <a:pt x="13376" y="7813"/>
                </a:cubicBezTo>
                <a:cubicBezTo>
                  <a:pt x="13387" y="7662"/>
                  <a:pt x="13376" y="7630"/>
                  <a:pt x="13344" y="7577"/>
                </a:cubicBezTo>
                <a:cubicBezTo>
                  <a:pt x="13323" y="7522"/>
                  <a:pt x="13312" y="7480"/>
                  <a:pt x="13312" y="7351"/>
                </a:cubicBezTo>
                <a:cubicBezTo>
                  <a:pt x="13312" y="7222"/>
                  <a:pt x="13301" y="7179"/>
                  <a:pt x="13280" y="7169"/>
                </a:cubicBezTo>
                <a:cubicBezTo>
                  <a:pt x="13269" y="7158"/>
                  <a:pt x="13258" y="7136"/>
                  <a:pt x="13269" y="7115"/>
                </a:cubicBezTo>
                <a:cubicBezTo>
                  <a:pt x="13269" y="7093"/>
                  <a:pt x="13247" y="7040"/>
                  <a:pt x="13226" y="6976"/>
                </a:cubicBezTo>
                <a:cubicBezTo>
                  <a:pt x="13194" y="6922"/>
                  <a:pt x="13173" y="6857"/>
                  <a:pt x="13173" y="6847"/>
                </a:cubicBezTo>
                <a:cubicBezTo>
                  <a:pt x="13173" y="6793"/>
                  <a:pt x="13151" y="6772"/>
                  <a:pt x="13119" y="6750"/>
                </a:cubicBezTo>
                <a:cubicBezTo>
                  <a:pt x="13087" y="6740"/>
                  <a:pt x="13076" y="6718"/>
                  <a:pt x="13076" y="6707"/>
                </a:cubicBezTo>
                <a:cubicBezTo>
                  <a:pt x="13076" y="6654"/>
                  <a:pt x="13011" y="6461"/>
                  <a:pt x="12990" y="6450"/>
                </a:cubicBezTo>
                <a:cubicBezTo>
                  <a:pt x="12990" y="6450"/>
                  <a:pt x="12979" y="6428"/>
                  <a:pt x="12979" y="6397"/>
                </a:cubicBezTo>
                <a:cubicBezTo>
                  <a:pt x="12979" y="6375"/>
                  <a:pt x="12958" y="6332"/>
                  <a:pt x="12937" y="6300"/>
                </a:cubicBezTo>
                <a:cubicBezTo>
                  <a:pt x="12915" y="6268"/>
                  <a:pt x="12894" y="6235"/>
                  <a:pt x="12894" y="6214"/>
                </a:cubicBezTo>
                <a:cubicBezTo>
                  <a:pt x="12894" y="6204"/>
                  <a:pt x="12861" y="6128"/>
                  <a:pt x="12818" y="6042"/>
                </a:cubicBezTo>
                <a:cubicBezTo>
                  <a:pt x="12765" y="5935"/>
                  <a:pt x="12732" y="5903"/>
                  <a:pt x="12711" y="5892"/>
                </a:cubicBezTo>
                <a:cubicBezTo>
                  <a:pt x="12679" y="5892"/>
                  <a:pt x="12668" y="5871"/>
                  <a:pt x="12647" y="5817"/>
                </a:cubicBezTo>
                <a:cubicBezTo>
                  <a:pt x="12593" y="5678"/>
                  <a:pt x="12593" y="5667"/>
                  <a:pt x="12572" y="5667"/>
                </a:cubicBezTo>
                <a:cubicBezTo>
                  <a:pt x="12550" y="5667"/>
                  <a:pt x="12529" y="5646"/>
                  <a:pt x="12508" y="5613"/>
                </a:cubicBezTo>
                <a:cubicBezTo>
                  <a:pt x="12475" y="5570"/>
                  <a:pt x="12443" y="5527"/>
                  <a:pt x="12357" y="5367"/>
                </a:cubicBezTo>
                <a:cubicBezTo>
                  <a:pt x="12336" y="5345"/>
                  <a:pt x="12314" y="5303"/>
                  <a:pt x="12293" y="5260"/>
                </a:cubicBezTo>
                <a:cubicBezTo>
                  <a:pt x="12272" y="5217"/>
                  <a:pt x="12250" y="5184"/>
                  <a:pt x="12229" y="5184"/>
                </a:cubicBezTo>
                <a:cubicBezTo>
                  <a:pt x="12218" y="5174"/>
                  <a:pt x="12196" y="5174"/>
                  <a:pt x="12196" y="5163"/>
                </a:cubicBezTo>
                <a:cubicBezTo>
                  <a:pt x="12196" y="5152"/>
                  <a:pt x="12175" y="5131"/>
                  <a:pt x="12153" y="5098"/>
                </a:cubicBezTo>
                <a:cubicBezTo>
                  <a:pt x="12121" y="5067"/>
                  <a:pt x="12089" y="5013"/>
                  <a:pt x="12067" y="4981"/>
                </a:cubicBezTo>
                <a:cubicBezTo>
                  <a:pt x="12046" y="4948"/>
                  <a:pt x="12024" y="4916"/>
                  <a:pt x="12014" y="4905"/>
                </a:cubicBezTo>
                <a:cubicBezTo>
                  <a:pt x="12003" y="4905"/>
                  <a:pt x="11982" y="4884"/>
                  <a:pt x="11982" y="4862"/>
                </a:cubicBezTo>
                <a:cubicBezTo>
                  <a:pt x="11971" y="4841"/>
                  <a:pt x="11950" y="4809"/>
                  <a:pt x="11928" y="4777"/>
                </a:cubicBezTo>
                <a:cubicBezTo>
                  <a:pt x="11907" y="4755"/>
                  <a:pt x="11853" y="4691"/>
                  <a:pt x="11821" y="4648"/>
                </a:cubicBezTo>
                <a:cubicBezTo>
                  <a:pt x="11778" y="4605"/>
                  <a:pt x="11714" y="4552"/>
                  <a:pt x="11649" y="4519"/>
                </a:cubicBezTo>
                <a:cubicBezTo>
                  <a:pt x="11595" y="4498"/>
                  <a:pt x="11552" y="4466"/>
                  <a:pt x="11552" y="4444"/>
                </a:cubicBezTo>
                <a:cubicBezTo>
                  <a:pt x="11552" y="4433"/>
                  <a:pt x="11510" y="4402"/>
                  <a:pt x="11456" y="4369"/>
                </a:cubicBezTo>
                <a:cubicBezTo>
                  <a:pt x="11359" y="4305"/>
                  <a:pt x="11316" y="4283"/>
                  <a:pt x="11145" y="4208"/>
                </a:cubicBezTo>
                <a:cubicBezTo>
                  <a:pt x="11081" y="4187"/>
                  <a:pt x="11027" y="4154"/>
                  <a:pt x="11006" y="4133"/>
                </a:cubicBezTo>
                <a:cubicBezTo>
                  <a:pt x="10963" y="4101"/>
                  <a:pt x="10942" y="4090"/>
                  <a:pt x="10780" y="4090"/>
                </a:cubicBezTo>
                <a:cubicBezTo>
                  <a:pt x="10716" y="4090"/>
                  <a:pt x="10684" y="4080"/>
                  <a:pt x="10663" y="4058"/>
                </a:cubicBezTo>
                <a:cubicBezTo>
                  <a:pt x="10629" y="4033"/>
                  <a:pt x="10507" y="4008"/>
                  <a:pt x="10427" y="4008"/>
                </a:cubicBezTo>
                <a:cubicBezTo>
                  <a:pt x="10404" y="4008"/>
                  <a:pt x="10385" y="4011"/>
                  <a:pt x="10373" y="4015"/>
                </a:cubicBezTo>
                <a:cubicBezTo>
                  <a:pt x="10367" y="4018"/>
                  <a:pt x="10361" y="4019"/>
                  <a:pt x="10353" y="4019"/>
                </a:cubicBezTo>
                <a:cubicBezTo>
                  <a:pt x="10329" y="4019"/>
                  <a:pt x="10295" y="4007"/>
                  <a:pt x="10255" y="3983"/>
                </a:cubicBezTo>
                <a:cubicBezTo>
                  <a:pt x="10212" y="3961"/>
                  <a:pt x="10158" y="3940"/>
                  <a:pt x="10126" y="3940"/>
                </a:cubicBezTo>
                <a:cubicBezTo>
                  <a:pt x="10094" y="3940"/>
                  <a:pt x="10041" y="3930"/>
                  <a:pt x="9998" y="3908"/>
                </a:cubicBezTo>
                <a:cubicBezTo>
                  <a:pt x="9972" y="3895"/>
                  <a:pt x="9954" y="3890"/>
                  <a:pt x="9937" y="3890"/>
                </a:cubicBezTo>
                <a:cubicBezTo>
                  <a:pt x="9925" y="3890"/>
                  <a:pt x="9914" y="3893"/>
                  <a:pt x="9901" y="3897"/>
                </a:cubicBezTo>
                <a:cubicBezTo>
                  <a:pt x="9879" y="3897"/>
                  <a:pt x="9858" y="3902"/>
                  <a:pt x="9840" y="3902"/>
                </a:cubicBezTo>
                <a:cubicBezTo>
                  <a:pt x="9830" y="3902"/>
                  <a:pt x="9822" y="3901"/>
                  <a:pt x="9815" y="3897"/>
                </a:cubicBezTo>
                <a:lnTo>
                  <a:pt x="9611" y="3897"/>
                </a:lnTo>
                <a:cubicBezTo>
                  <a:pt x="9526" y="3897"/>
                  <a:pt x="9429" y="3887"/>
                  <a:pt x="9418" y="3876"/>
                </a:cubicBezTo>
                <a:cubicBezTo>
                  <a:pt x="9397" y="3865"/>
                  <a:pt x="9300" y="3844"/>
                  <a:pt x="9204" y="3833"/>
                </a:cubicBezTo>
                <a:cubicBezTo>
                  <a:pt x="9079" y="3820"/>
                  <a:pt x="9041" y="3815"/>
                  <a:pt x="8969" y="3815"/>
                </a:cubicBezTo>
                <a:cubicBezTo>
                  <a:pt x="8916" y="3815"/>
                  <a:pt x="8845" y="3818"/>
                  <a:pt x="8710" y="3822"/>
                </a:cubicBezTo>
                <a:cubicBezTo>
                  <a:pt x="8560" y="3822"/>
                  <a:pt x="8432" y="3822"/>
                  <a:pt x="8420" y="3811"/>
                </a:cubicBezTo>
                <a:cubicBezTo>
                  <a:pt x="8415" y="3806"/>
                  <a:pt x="8405" y="3803"/>
                  <a:pt x="8390" y="3803"/>
                </a:cubicBezTo>
                <a:cubicBezTo>
                  <a:pt x="8375" y="3803"/>
                  <a:pt x="8356" y="3806"/>
                  <a:pt x="8335" y="3811"/>
                </a:cubicBezTo>
                <a:cubicBezTo>
                  <a:pt x="8303" y="3833"/>
                  <a:pt x="8260" y="3833"/>
                  <a:pt x="8238" y="3844"/>
                </a:cubicBezTo>
                <a:cubicBezTo>
                  <a:pt x="8217" y="3844"/>
                  <a:pt x="8184" y="3844"/>
                  <a:pt x="8174" y="3854"/>
                </a:cubicBezTo>
                <a:cubicBezTo>
                  <a:pt x="8165" y="3859"/>
                  <a:pt x="8158" y="3861"/>
                  <a:pt x="8153" y="3861"/>
                </a:cubicBezTo>
                <a:cubicBezTo>
                  <a:pt x="8145" y="3861"/>
                  <a:pt x="8142" y="3856"/>
                  <a:pt x="8142" y="3844"/>
                </a:cubicBezTo>
                <a:cubicBezTo>
                  <a:pt x="8142" y="3834"/>
                  <a:pt x="8131" y="3829"/>
                  <a:pt x="8115" y="3829"/>
                </a:cubicBezTo>
                <a:cubicBezTo>
                  <a:pt x="8096" y="3829"/>
                  <a:pt x="8069" y="3837"/>
                  <a:pt x="8045" y="3854"/>
                </a:cubicBezTo>
                <a:cubicBezTo>
                  <a:pt x="8034" y="3865"/>
                  <a:pt x="7981" y="3876"/>
                  <a:pt x="7927" y="3876"/>
                </a:cubicBezTo>
                <a:cubicBezTo>
                  <a:pt x="7874" y="3876"/>
                  <a:pt x="7820" y="3887"/>
                  <a:pt x="7777" y="3918"/>
                </a:cubicBezTo>
                <a:cubicBezTo>
                  <a:pt x="7747" y="3936"/>
                  <a:pt x="7731" y="3945"/>
                  <a:pt x="7715" y="3945"/>
                </a:cubicBezTo>
                <a:cubicBezTo>
                  <a:pt x="7702" y="3945"/>
                  <a:pt x="7689" y="3939"/>
                  <a:pt x="7670" y="3930"/>
                </a:cubicBezTo>
                <a:cubicBezTo>
                  <a:pt x="7636" y="3920"/>
                  <a:pt x="7604" y="3915"/>
                  <a:pt x="7577" y="3915"/>
                </a:cubicBezTo>
                <a:cubicBezTo>
                  <a:pt x="7543" y="3915"/>
                  <a:pt x="7516" y="3922"/>
                  <a:pt x="7498" y="3940"/>
                </a:cubicBezTo>
                <a:cubicBezTo>
                  <a:pt x="7488" y="3951"/>
                  <a:pt x="7455" y="3961"/>
                  <a:pt x="7434" y="3961"/>
                </a:cubicBezTo>
                <a:cubicBezTo>
                  <a:pt x="7402" y="3961"/>
                  <a:pt x="7369" y="3973"/>
                  <a:pt x="7359" y="3983"/>
                </a:cubicBezTo>
                <a:cubicBezTo>
                  <a:pt x="7348" y="3994"/>
                  <a:pt x="7283" y="4004"/>
                  <a:pt x="7155" y="4004"/>
                </a:cubicBezTo>
                <a:cubicBezTo>
                  <a:pt x="6887" y="4004"/>
                  <a:pt x="6790" y="4015"/>
                  <a:pt x="6737" y="4047"/>
                </a:cubicBezTo>
                <a:cubicBezTo>
                  <a:pt x="6704" y="4058"/>
                  <a:pt x="6661" y="4080"/>
                  <a:pt x="6630" y="4080"/>
                </a:cubicBezTo>
                <a:cubicBezTo>
                  <a:pt x="6597" y="4090"/>
                  <a:pt x="6554" y="4112"/>
                  <a:pt x="6533" y="4133"/>
                </a:cubicBezTo>
                <a:cubicBezTo>
                  <a:pt x="6520" y="4146"/>
                  <a:pt x="6507" y="4151"/>
                  <a:pt x="6492" y="4151"/>
                </a:cubicBezTo>
                <a:cubicBezTo>
                  <a:pt x="6482" y="4151"/>
                  <a:pt x="6471" y="4148"/>
                  <a:pt x="6458" y="4144"/>
                </a:cubicBezTo>
                <a:cubicBezTo>
                  <a:pt x="6450" y="4140"/>
                  <a:pt x="6441" y="4137"/>
                  <a:pt x="6428" y="4137"/>
                </a:cubicBezTo>
                <a:cubicBezTo>
                  <a:pt x="6407" y="4137"/>
                  <a:pt x="6376" y="4145"/>
                  <a:pt x="6329" y="4166"/>
                </a:cubicBezTo>
                <a:cubicBezTo>
                  <a:pt x="6168" y="4230"/>
                  <a:pt x="6039" y="4273"/>
                  <a:pt x="5986" y="4273"/>
                </a:cubicBezTo>
                <a:cubicBezTo>
                  <a:pt x="5953" y="4273"/>
                  <a:pt x="5900" y="4283"/>
                  <a:pt x="5857" y="4305"/>
                </a:cubicBezTo>
                <a:cubicBezTo>
                  <a:pt x="5814" y="4316"/>
                  <a:pt x="5771" y="4337"/>
                  <a:pt x="5750" y="4337"/>
                </a:cubicBezTo>
                <a:cubicBezTo>
                  <a:pt x="5729" y="4337"/>
                  <a:pt x="5696" y="4359"/>
                  <a:pt x="5674" y="4380"/>
                </a:cubicBezTo>
                <a:cubicBezTo>
                  <a:pt x="5653" y="4412"/>
                  <a:pt x="5621" y="4433"/>
                  <a:pt x="5610" y="4433"/>
                </a:cubicBezTo>
                <a:cubicBezTo>
                  <a:pt x="5589" y="4433"/>
                  <a:pt x="5546" y="4444"/>
                  <a:pt x="5503" y="4476"/>
                </a:cubicBezTo>
                <a:cubicBezTo>
                  <a:pt x="5471" y="4498"/>
                  <a:pt x="5417" y="4509"/>
                  <a:pt x="5396" y="4509"/>
                </a:cubicBezTo>
                <a:cubicBezTo>
                  <a:pt x="5385" y="4509"/>
                  <a:pt x="5364" y="4519"/>
                  <a:pt x="5353" y="4530"/>
                </a:cubicBezTo>
                <a:cubicBezTo>
                  <a:pt x="5353" y="4541"/>
                  <a:pt x="5331" y="4541"/>
                  <a:pt x="5321" y="4541"/>
                </a:cubicBezTo>
                <a:cubicBezTo>
                  <a:pt x="5288" y="4541"/>
                  <a:pt x="5042" y="4691"/>
                  <a:pt x="5021" y="4723"/>
                </a:cubicBezTo>
                <a:cubicBezTo>
                  <a:pt x="5009" y="4734"/>
                  <a:pt x="4967" y="4766"/>
                  <a:pt x="4924" y="4788"/>
                </a:cubicBezTo>
                <a:cubicBezTo>
                  <a:pt x="4881" y="4819"/>
                  <a:pt x="4838" y="4852"/>
                  <a:pt x="4816" y="4884"/>
                </a:cubicBezTo>
                <a:cubicBezTo>
                  <a:pt x="4806" y="4916"/>
                  <a:pt x="4773" y="4938"/>
                  <a:pt x="4763" y="4948"/>
                </a:cubicBezTo>
                <a:cubicBezTo>
                  <a:pt x="4742" y="4948"/>
                  <a:pt x="4720" y="4970"/>
                  <a:pt x="4699" y="4991"/>
                </a:cubicBezTo>
                <a:cubicBezTo>
                  <a:pt x="4677" y="5024"/>
                  <a:pt x="4634" y="5055"/>
                  <a:pt x="4602" y="5077"/>
                </a:cubicBezTo>
                <a:cubicBezTo>
                  <a:pt x="4527" y="5131"/>
                  <a:pt x="4495" y="5152"/>
                  <a:pt x="4430" y="5227"/>
                </a:cubicBezTo>
                <a:cubicBezTo>
                  <a:pt x="4398" y="5249"/>
                  <a:pt x="4356" y="5281"/>
                  <a:pt x="4323" y="5291"/>
                </a:cubicBezTo>
                <a:cubicBezTo>
                  <a:pt x="4302" y="5303"/>
                  <a:pt x="4270" y="5324"/>
                  <a:pt x="4259" y="5345"/>
                </a:cubicBezTo>
                <a:cubicBezTo>
                  <a:pt x="4248" y="5356"/>
                  <a:pt x="4205" y="5399"/>
                  <a:pt x="4163" y="5420"/>
                </a:cubicBezTo>
                <a:cubicBezTo>
                  <a:pt x="4120" y="5453"/>
                  <a:pt x="4077" y="5496"/>
                  <a:pt x="4055" y="5527"/>
                </a:cubicBezTo>
                <a:cubicBezTo>
                  <a:pt x="4023" y="5581"/>
                  <a:pt x="4012" y="5592"/>
                  <a:pt x="3948" y="5603"/>
                </a:cubicBezTo>
                <a:cubicBezTo>
                  <a:pt x="3884" y="5603"/>
                  <a:pt x="3884" y="5613"/>
                  <a:pt x="3862" y="5678"/>
                </a:cubicBezTo>
                <a:cubicBezTo>
                  <a:pt x="3851" y="5710"/>
                  <a:pt x="3830" y="5742"/>
                  <a:pt x="3819" y="5753"/>
                </a:cubicBezTo>
                <a:cubicBezTo>
                  <a:pt x="3765" y="5796"/>
                  <a:pt x="3594" y="6107"/>
                  <a:pt x="3572" y="6192"/>
                </a:cubicBezTo>
                <a:cubicBezTo>
                  <a:pt x="3562" y="6225"/>
                  <a:pt x="3551" y="6246"/>
                  <a:pt x="3529" y="6257"/>
                </a:cubicBezTo>
                <a:cubicBezTo>
                  <a:pt x="3508" y="6257"/>
                  <a:pt x="3497" y="6289"/>
                  <a:pt x="3486" y="6343"/>
                </a:cubicBezTo>
                <a:cubicBezTo>
                  <a:pt x="3465" y="6385"/>
                  <a:pt x="3443" y="6440"/>
                  <a:pt x="3412" y="6471"/>
                </a:cubicBezTo>
                <a:cubicBezTo>
                  <a:pt x="3369" y="6514"/>
                  <a:pt x="3347" y="6536"/>
                  <a:pt x="3336" y="6611"/>
                </a:cubicBezTo>
                <a:cubicBezTo>
                  <a:pt x="3315" y="6718"/>
                  <a:pt x="3229" y="6976"/>
                  <a:pt x="3207" y="6997"/>
                </a:cubicBezTo>
                <a:cubicBezTo>
                  <a:pt x="3197" y="7008"/>
                  <a:pt x="3186" y="7040"/>
                  <a:pt x="3186" y="7062"/>
                </a:cubicBezTo>
                <a:cubicBezTo>
                  <a:pt x="3186" y="7083"/>
                  <a:pt x="3176" y="7115"/>
                  <a:pt x="3154" y="7136"/>
                </a:cubicBezTo>
                <a:cubicBezTo>
                  <a:pt x="3133" y="7158"/>
                  <a:pt x="3111" y="7222"/>
                  <a:pt x="3100" y="7286"/>
                </a:cubicBezTo>
                <a:cubicBezTo>
                  <a:pt x="3079" y="7351"/>
                  <a:pt x="3068" y="7415"/>
                  <a:pt x="3057" y="7437"/>
                </a:cubicBezTo>
                <a:cubicBezTo>
                  <a:pt x="3047" y="7448"/>
                  <a:pt x="3047" y="7480"/>
                  <a:pt x="3047" y="7491"/>
                </a:cubicBezTo>
                <a:cubicBezTo>
                  <a:pt x="3047" y="7512"/>
                  <a:pt x="3036" y="7534"/>
                  <a:pt x="3026" y="7534"/>
                </a:cubicBezTo>
                <a:cubicBezTo>
                  <a:pt x="3004" y="7544"/>
                  <a:pt x="2993" y="7608"/>
                  <a:pt x="2971" y="7705"/>
                </a:cubicBezTo>
                <a:cubicBezTo>
                  <a:pt x="2961" y="7791"/>
                  <a:pt x="2940" y="7898"/>
                  <a:pt x="2918" y="7941"/>
                </a:cubicBezTo>
                <a:cubicBezTo>
                  <a:pt x="2897" y="7994"/>
                  <a:pt x="2875" y="8048"/>
                  <a:pt x="2864" y="8070"/>
                </a:cubicBezTo>
                <a:cubicBezTo>
                  <a:pt x="2864" y="8102"/>
                  <a:pt x="2843" y="8134"/>
                  <a:pt x="2832" y="8156"/>
                </a:cubicBezTo>
                <a:cubicBezTo>
                  <a:pt x="2811" y="8177"/>
                  <a:pt x="2800" y="8209"/>
                  <a:pt x="2800" y="8295"/>
                </a:cubicBezTo>
                <a:cubicBezTo>
                  <a:pt x="2800" y="8349"/>
                  <a:pt x="2800" y="8413"/>
                  <a:pt x="2790" y="8435"/>
                </a:cubicBezTo>
                <a:cubicBezTo>
                  <a:pt x="2768" y="8456"/>
                  <a:pt x="2778" y="8488"/>
                  <a:pt x="2790" y="8552"/>
                </a:cubicBezTo>
                <a:cubicBezTo>
                  <a:pt x="2811" y="8628"/>
                  <a:pt x="2811" y="8649"/>
                  <a:pt x="2800" y="8692"/>
                </a:cubicBezTo>
                <a:cubicBezTo>
                  <a:pt x="2790" y="8735"/>
                  <a:pt x="2778" y="8767"/>
                  <a:pt x="2800" y="8831"/>
                </a:cubicBezTo>
                <a:cubicBezTo>
                  <a:pt x="2821" y="8949"/>
                  <a:pt x="2832" y="9057"/>
                  <a:pt x="2832" y="9143"/>
                </a:cubicBezTo>
                <a:cubicBezTo>
                  <a:pt x="2832" y="9185"/>
                  <a:pt x="2832" y="9228"/>
                  <a:pt x="2843" y="9239"/>
                </a:cubicBezTo>
                <a:cubicBezTo>
                  <a:pt x="2854" y="9250"/>
                  <a:pt x="2864" y="9324"/>
                  <a:pt x="2875" y="9400"/>
                </a:cubicBezTo>
                <a:cubicBezTo>
                  <a:pt x="2886" y="9518"/>
                  <a:pt x="2897" y="9550"/>
                  <a:pt x="2918" y="9593"/>
                </a:cubicBezTo>
                <a:cubicBezTo>
                  <a:pt x="2940" y="9625"/>
                  <a:pt x="2971" y="9700"/>
                  <a:pt x="2993" y="9765"/>
                </a:cubicBezTo>
                <a:cubicBezTo>
                  <a:pt x="3036" y="9893"/>
                  <a:pt x="3122" y="10108"/>
                  <a:pt x="3143" y="10108"/>
                </a:cubicBezTo>
                <a:cubicBezTo>
                  <a:pt x="3154" y="10108"/>
                  <a:pt x="3176" y="10183"/>
                  <a:pt x="3197" y="10247"/>
                </a:cubicBezTo>
                <a:cubicBezTo>
                  <a:pt x="3197" y="10268"/>
                  <a:pt x="3219" y="10290"/>
                  <a:pt x="3240" y="10301"/>
                </a:cubicBezTo>
                <a:cubicBezTo>
                  <a:pt x="3262" y="10311"/>
                  <a:pt x="3272" y="10322"/>
                  <a:pt x="3272" y="10365"/>
                </a:cubicBezTo>
                <a:cubicBezTo>
                  <a:pt x="3272" y="10397"/>
                  <a:pt x="3283" y="10451"/>
                  <a:pt x="3304" y="10483"/>
                </a:cubicBezTo>
                <a:cubicBezTo>
                  <a:pt x="3315" y="10516"/>
                  <a:pt x="3347" y="10590"/>
                  <a:pt x="3369" y="10655"/>
                </a:cubicBezTo>
                <a:cubicBezTo>
                  <a:pt x="3390" y="10719"/>
                  <a:pt x="3422" y="10794"/>
                  <a:pt x="3455" y="10837"/>
                </a:cubicBezTo>
                <a:cubicBezTo>
                  <a:pt x="3540" y="10945"/>
                  <a:pt x="3594" y="11052"/>
                  <a:pt x="3615" y="11234"/>
                </a:cubicBezTo>
                <a:cubicBezTo>
                  <a:pt x="3626" y="11266"/>
                  <a:pt x="3637" y="11309"/>
                  <a:pt x="3658" y="11320"/>
                </a:cubicBezTo>
                <a:cubicBezTo>
                  <a:pt x="3679" y="11341"/>
                  <a:pt x="3701" y="11374"/>
                  <a:pt x="3712" y="11405"/>
                </a:cubicBezTo>
                <a:cubicBezTo>
                  <a:pt x="3722" y="11438"/>
                  <a:pt x="3744" y="11470"/>
                  <a:pt x="3755" y="11481"/>
                </a:cubicBezTo>
                <a:cubicBezTo>
                  <a:pt x="3787" y="11491"/>
                  <a:pt x="3830" y="11545"/>
                  <a:pt x="3894" y="11653"/>
                </a:cubicBezTo>
                <a:cubicBezTo>
                  <a:pt x="3905" y="11663"/>
                  <a:pt x="3927" y="11695"/>
                  <a:pt x="3937" y="11717"/>
                </a:cubicBezTo>
                <a:cubicBezTo>
                  <a:pt x="3948" y="11738"/>
                  <a:pt x="3969" y="11792"/>
                  <a:pt x="3980" y="11824"/>
                </a:cubicBezTo>
                <a:cubicBezTo>
                  <a:pt x="3991" y="11856"/>
                  <a:pt x="4034" y="11931"/>
                  <a:pt x="4077" y="11974"/>
                </a:cubicBezTo>
                <a:cubicBezTo>
                  <a:pt x="4163" y="12082"/>
                  <a:pt x="4216" y="12146"/>
                  <a:pt x="4259" y="12232"/>
                </a:cubicBezTo>
                <a:cubicBezTo>
                  <a:pt x="4280" y="12263"/>
                  <a:pt x="4323" y="12339"/>
                  <a:pt x="4377" y="12382"/>
                </a:cubicBezTo>
                <a:cubicBezTo>
                  <a:pt x="4516" y="12532"/>
                  <a:pt x="4527" y="12554"/>
                  <a:pt x="4559" y="12607"/>
                </a:cubicBezTo>
                <a:cubicBezTo>
                  <a:pt x="4570" y="12628"/>
                  <a:pt x="4602" y="12661"/>
                  <a:pt x="4634" y="12671"/>
                </a:cubicBezTo>
                <a:cubicBezTo>
                  <a:pt x="4709" y="12704"/>
                  <a:pt x="4795" y="12790"/>
                  <a:pt x="4859" y="12907"/>
                </a:cubicBezTo>
                <a:cubicBezTo>
                  <a:pt x="4924" y="13025"/>
                  <a:pt x="5031" y="13164"/>
                  <a:pt x="5138" y="13272"/>
                </a:cubicBezTo>
                <a:cubicBezTo>
                  <a:pt x="5171" y="13304"/>
                  <a:pt x="5214" y="13358"/>
                  <a:pt x="5235" y="13400"/>
                </a:cubicBezTo>
                <a:cubicBezTo>
                  <a:pt x="5257" y="13433"/>
                  <a:pt x="5300" y="13486"/>
                  <a:pt x="5331" y="13519"/>
                </a:cubicBezTo>
                <a:cubicBezTo>
                  <a:pt x="5364" y="13540"/>
                  <a:pt x="5396" y="13583"/>
                  <a:pt x="5407" y="13605"/>
                </a:cubicBezTo>
                <a:cubicBezTo>
                  <a:pt x="5407" y="13626"/>
                  <a:pt x="5439" y="13658"/>
                  <a:pt x="5481" y="13691"/>
                </a:cubicBezTo>
                <a:cubicBezTo>
                  <a:pt x="5524" y="13712"/>
                  <a:pt x="5632" y="13808"/>
                  <a:pt x="5729" y="13905"/>
                </a:cubicBezTo>
                <a:cubicBezTo>
                  <a:pt x="5910" y="14077"/>
                  <a:pt x="5932" y="14098"/>
                  <a:pt x="6082" y="14173"/>
                </a:cubicBezTo>
                <a:cubicBezTo>
                  <a:pt x="6136" y="14194"/>
                  <a:pt x="6211" y="14248"/>
                  <a:pt x="6265" y="14301"/>
                </a:cubicBezTo>
                <a:cubicBezTo>
                  <a:pt x="6318" y="14356"/>
                  <a:pt x="6372" y="14398"/>
                  <a:pt x="6404" y="14409"/>
                </a:cubicBezTo>
                <a:cubicBezTo>
                  <a:pt x="6425" y="14409"/>
                  <a:pt x="6458" y="14430"/>
                  <a:pt x="6479" y="14441"/>
                </a:cubicBezTo>
                <a:cubicBezTo>
                  <a:pt x="6490" y="14452"/>
                  <a:pt x="6522" y="14463"/>
                  <a:pt x="6533" y="14463"/>
                </a:cubicBezTo>
                <a:cubicBezTo>
                  <a:pt x="6554" y="14463"/>
                  <a:pt x="6565" y="14473"/>
                  <a:pt x="6565" y="14484"/>
                </a:cubicBezTo>
                <a:cubicBezTo>
                  <a:pt x="6565" y="14516"/>
                  <a:pt x="6608" y="14537"/>
                  <a:pt x="6694" y="14549"/>
                </a:cubicBezTo>
                <a:cubicBezTo>
                  <a:pt x="6747" y="14559"/>
                  <a:pt x="6790" y="14570"/>
                  <a:pt x="6801" y="14580"/>
                </a:cubicBezTo>
                <a:cubicBezTo>
                  <a:pt x="6801" y="14602"/>
                  <a:pt x="6833" y="14602"/>
                  <a:pt x="6866" y="14602"/>
                </a:cubicBezTo>
                <a:cubicBezTo>
                  <a:pt x="6887" y="14602"/>
                  <a:pt x="6940" y="14623"/>
                  <a:pt x="6973" y="14634"/>
                </a:cubicBezTo>
                <a:cubicBezTo>
                  <a:pt x="7016" y="14656"/>
                  <a:pt x="7059" y="14666"/>
                  <a:pt x="7123" y="14666"/>
                </a:cubicBezTo>
                <a:cubicBezTo>
                  <a:pt x="7176" y="14666"/>
                  <a:pt x="7230" y="14677"/>
                  <a:pt x="7273" y="14699"/>
                </a:cubicBezTo>
                <a:cubicBezTo>
                  <a:pt x="7316" y="14720"/>
                  <a:pt x="7369" y="14742"/>
                  <a:pt x="7402" y="14742"/>
                </a:cubicBezTo>
                <a:cubicBezTo>
                  <a:pt x="7434" y="14742"/>
                  <a:pt x="7455" y="14742"/>
                  <a:pt x="7466" y="14752"/>
                </a:cubicBezTo>
                <a:cubicBezTo>
                  <a:pt x="7466" y="14763"/>
                  <a:pt x="7509" y="14773"/>
                  <a:pt x="7552" y="14773"/>
                </a:cubicBezTo>
                <a:cubicBezTo>
                  <a:pt x="7605" y="14785"/>
                  <a:pt x="7691" y="14795"/>
                  <a:pt x="7755" y="14806"/>
                </a:cubicBezTo>
                <a:cubicBezTo>
                  <a:pt x="7843" y="14819"/>
                  <a:pt x="7905" y="14824"/>
                  <a:pt x="7948" y="14824"/>
                </a:cubicBezTo>
                <a:cubicBezTo>
                  <a:pt x="7979" y="14824"/>
                  <a:pt x="8000" y="14821"/>
                  <a:pt x="8013" y="14816"/>
                </a:cubicBezTo>
                <a:cubicBezTo>
                  <a:pt x="8022" y="14812"/>
                  <a:pt x="8034" y="14810"/>
                  <a:pt x="8049" y="14810"/>
                </a:cubicBezTo>
                <a:cubicBezTo>
                  <a:pt x="8071" y="14810"/>
                  <a:pt x="8099" y="14815"/>
                  <a:pt x="8131" y="14827"/>
                </a:cubicBezTo>
                <a:cubicBezTo>
                  <a:pt x="8169" y="14840"/>
                  <a:pt x="8202" y="14845"/>
                  <a:pt x="8230" y="14845"/>
                </a:cubicBezTo>
                <a:cubicBezTo>
                  <a:pt x="8250" y="14845"/>
                  <a:pt x="8268" y="14842"/>
                  <a:pt x="8281" y="14838"/>
                </a:cubicBezTo>
                <a:cubicBezTo>
                  <a:pt x="8313" y="14838"/>
                  <a:pt x="8496" y="14827"/>
                  <a:pt x="8689" y="14827"/>
                </a:cubicBezTo>
                <a:cubicBezTo>
                  <a:pt x="8761" y="14830"/>
                  <a:pt x="8821" y="14832"/>
                  <a:pt x="8871" y="14832"/>
                </a:cubicBezTo>
                <a:cubicBezTo>
                  <a:pt x="8994" y="14832"/>
                  <a:pt x="9054" y="14824"/>
                  <a:pt x="9054" y="14816"/>
                </a:cubicBezTo>
                <a:cubicBezTo>
                  <a:pt x="9064" y="14806"/>
                  <a:pt x="9085" y="14806"/>
                  <a:pt x="9107" y="14806"/>
                </a:cubicBezTo>
                <a:cubicBezTo>
                  <a:pt x="9128" y="14806"/>
                  <a:pt x="9150" y="14795"/>
                  <a:pt x="9150" y="14785"/>
                </a:cubicBezTo>
                <a:cubicBezTo>
                  <a:pt x="9161" y="14773"/>
                  <a:pt x="9225" y="14763"/>
                  <a:pt x="9311" y="14763"/>
                </a:cubicBezTo>
                <a:cubicBezTo>
                  <a:pt x="9386" y="14752"/>
                  <a:pt x="9461" y="14742"/>
                  <a:pt x="9493" y="14731"/>
                </a:cubicBezTo>
                <a:cubicBezTo>
                  <a:pt x="9514" y="14720"/>
                  <a:pt x="9569" y="14699"/>
                  <a:pt x="9622" y="14677"/>
                </a:cubicBezTo>
                <a:cubicBezTo>
                  <a:pt x="9676" y="14666"/>
                  <a:pt x="9740" y="14645"/>
                  <a:pt x="9750" y="14634"/>
                </a:cubicBezTo>
                <a:cubicBezTo>
                  <a:pt x="9785" y="14613"/>
                  <a:pt x="9846" y="14602"/>
                  <a:pt x="9894" y="14602"/>
                </a:cubicBezTo>
                <a:cubicBezTo>
                  <a:pt x="9921" y="14602"/>
                  <a:pt x="9943" y="14605"/>
                  <a:pt x="9955" y="14613"/>
                </a:cubicBezTo>
                <a:cubicBezTo>
                  <a:pt x="9965" y="14616"/>
                  <a:pt x="9973" y="14619"/>
                  <a:pt x="9982" y="14619"/>
                </a:cubicBezTo>
                <a:cubicBezTo>
                  <a:pt x="10000" y="14619"/>
                  <a:pt x="10019" y="14609"/>
                  <a:pt x="10062" y="14580"/>
                </a:cubicBezTo>
                <a:cubicBezTo>
                  <a:pt x="10094" y="14549"/>
                  <a:pt x="10158" y="14516"/>
                  <a:pt x="10191" y="14506"/>
                </a:cubicBezTo>
                <a:cubicBezTo>
                  <a:pt x="10234" y="14495"/>
                  <a:pt x="10308" y="14473"/>
                  <a:pt x="10362" y="14452"/>
                </a:cubicBezTo>
                <a:cubicBezTo>
                  <a:pt x="10415" y="14430"/>
                  <a:pt x="10491" y="14409"/>
                  <a:pt x="10534" y="14409"/>
                </a:cubicBezTo>
                <a:cubicBezTo>
                  <a:pt x="10566" y="14409"/>
                  <a:pt x="10641" y="14398"/>
                  <a:pt x="10673" y="14387"/>
                </a:cubicBezTo>
                <a:cubicBezTo>
                  <a:pt x="10706" y="14377"/>
                  <a:pt x="10759" y="14366"/>
                  <a:pt x="10780" y="14366"/>
                </a:cubicBezTo>
                <a:cubicBezTo>
                  <a:pt x="10802" y="14366"/>
                  <a:pt x="10856" y="14344"/>
                  <a:pt x="10887" y="14323"/>
                </a:cubicBezTo>
                <a:cubicBezTo>
                  <a:pt x="10920" y="14301"/>
                  <a:pt x="10973" y="14280"/>
                  <a:pt x="11027" y="14270"/>
                </a:cubicBezTo>
                <a:cubicBezTo>
                  <a:pt x="11070" y="14259"/>
                  <a:pt x="11113" y="14237"/>
                  <a:pt x="11135" y="14216"/>
                </a:cubicBezTo>
                <a:cubicBezTo>
                  <a:pt x="11166" y="14194"/>
                  <a:pt x="11242" y="14173"/>
                  <a:pt x="11413" y="14130"/>
                </a:cubicBezTo>
                <a:cubicBezTo>
                  <a:pt x="11478" y="14120"/>
                  <a:pt x="11531" y="14098"/>
                  <a:pt x="11542" y="14087"/>
                </a:cubicBezTo>
                <a:cubicBezTo>
                  <a:pt x="11552" y="14077"/>
                  <a:pt x="11574" y="14077"/>
                  <a:pt x="11595" y="14077"/>
                </a:cubicBezTo>
                <a:cubicBezTo>
                  <a:pt x="11617" y="14077"/>
                  <a:pt x="11638" y="14055"/>
                  <a:pt x="11649" y="14044"/>
                </a:cubicBezTo>
                <a:cubicBezTo>
                  <a:pt x="11660" y="14034"/>
                  <a:pt x="11681" y="14023"/>
                  <a:pt x="11703" y="14012"/>
                </a:cubicBezTo>
                <a:lnTo>
                  <a:pt x="11810" y="13958"/>
                </a:lnTo>
                <a:cubicBezTo>
                  <a:pt x="11843" y="13926"/>
                  <a:pt x="11874" y="13905"/>
                  <a:pt x="11885" y="13905"/>
                </a:cubicBezTo>
                <a:cubicBezTo>
                  <a:pt x="11896" y="13905"/>
                  <a:pt x="11917" y="13884"/>
                  <a:pt x="11950" y="13862"/>
                </a:cubicBezTo>
                <a:cubicBezTo>
                  <a:pt x="11971" y="13830"/>
                  <a:pt x="12036" y="13787"/>
                  <a:pt x="12078" y="13755"/>
                </a:cubicBezTo>
                <a:cubicBezTo>
                  <a:pt x="12121" y="13733"/>
                  <a:pt x="12175" y="13701"/>
                  <a:pt x="12186" y="13691"/>
                </a:cubicBezTo>
                <a:cubicBezTo>
                  <a:pt x="12196" y="13679"/>
                  <a:pt x="12218" y="13669"/>
                  <a:pt x="12229" y="13669"/>
                </a:cubicBezTo>
                <a:cubicBezTo>
                  <a:pt x="12239" y="13669"/>
                  <a:pt x="12282" y="13636"/>
                  <a:pt x="12336" y="13594"/>
                </a:cubicBezTo>
                <a:cubicBezTo>
                  <a:pt x="12379" y="13551"/>
                  <a:pt x="12432" y="13519"/>
                  <a:pt x="12443" y="13519"/>
                </a:cubicBezTo>
                <a:cubicBezTo>
                  <a:pt x="12453" y="13519"/>
                  <a:pt x="12486" y="13497"/>
                  <a:pt x="12508" y="13476"/>
                </a:cubicBezTo>
                <a:cubicBezTo>
                  <a:pt x="12572" y="13422"/>
                  <a:pt x="12604" y="13400"/>
                  <a:pt x="12711" y="13336"/>
                </a:cubicBezTo>
                <a:cubicBezTo>
                  <a:pt x="12744" y="13304"/>
                  <a:pt x="12786" y="13283"/>
                  <a:pt x="12797" y="13261"/>
                </a:cubicBezTo>
                <a:cubicBezTo>
                  <a:pt x="12808" y="13250"/>
                  <a:pt x="12829" y="13240"/>
                  <a:pt x="12851" y="13240"/>
                </a:cubicBezTo>
                <a:cubicBezTo>
                  <a:pt x="12883" y="13229"/>
                  <a:pt x="13054" y="13057"/>
                  <a:pt x="13130" y="12961"/>
                </a:cubicBezTo>
                <a:cubicBezTo>
                  <a:pt x="13151" y="12929"/>
                  <a:pt x="13183" y="12897"/>
                  <a:pt x="13215" y="12875"/>
                </a:cubicBezTo>
                <a:cubicBezTo>
                  <a:pt x="13247" y="12854"/>
                  <a:pt x="13280" y="12821"/>
                  <a:pt x="13290" y="12800"/>
                </a:cubicBezTo>
                <a:cubicBezTo>
                  <a:pt x="13301" y="12778"/>
                  <a:pt x="13333" y="12747"/>
                  <a:pt x="13354" y="12714"/>
                </a:cubicBezTo>
                <a:cubicBezTo>
                  <a:pt x="13397" y="12671"/>
                  <a:pt x="13483" y="12532"/>
                  <a:pt x="13483" y="12499"/>
                </a:cubicBezTo>
                <a:cubicBezTo>
                  <a:pt x="13483" y="12489"/>
                  <a:pt x="13505" y="12457"/>
                  <a:pt x="13537" y="12425"/>
                </a:cubicBezTo>
                <a:cubicBezTo>
                  <a:pt x="13559" y="12403"/>
                  <a:pt x="13612" y="12318"/>
                  <a:pt x="13645" y="12253"/>
                </a:cubicBezTo>
                <a:cubicBezTo>
                  <a:pt x="13676" y="12189"/>
                  <a:pt x="13709" y="12113"/>
                  <a:pt x="13730" y="12092"/>
                </a:cubicBezTo>
                <a:cubicBezTo>
                  <a:pt x="13773" y="12039"/>
                  <a:pt x="13805" y="11953"/>
                  <a:pt x="13805" y="11910"/>
                </a:cubicBezTo>
                <a:cubicBezTo>
                  <a:pt x="13805" y="11899"/>
                  <a:pt x="13826" y="11856"/>
                  <a:pt x="13859" y="11813"/>
                </a:cubicBezTo>
                <a:cubicBezTo>
                  <a:pt x="13977" y="11674"/>
                  <a:pt x="13998" y="11631"/>
                  <a:pt x="14041" y="11524"/>
                </a:cubicBezTo>
                <a:cubicBezTo>
                  <a:pt x="14052" y="11448"/>
                  <a:pt x="14084" y="11395"/>
                  <a:pt x="14095" y="11384"/>
                </a:cubicBezTo>
                <a:cubicBezTo>
                  <a:pt x="14105" y="11384"/>
                  <a:pt x="14116" y="11362"/>
                  <a:pt x="14116" y="11341"/>
                </a:cubicBezTo>
                <a:cubicBezTo>
                  <a:pt x="14116" y="11331"/>
                  <a:pt x="14127" y="11309"/>
                  <a:pt x="14148" y="11288"/>
                </a:cubicBezTo>
                <a:cubicBezTo>
                  <a:pt x="14181" y="11255"/>
                  <a:pt x="14298" y="11062"/>
                  <a:pt x="14320" y="11009"/>
                </a:cubicBezTo>
                <a:cubicBezTo>
                  <a:pt x="14320" y="10976"/>
                  <a:pt x="14352" y="10923"/>
                  <a:pt x="14384" y="10869"/>
                </a:cubicBezTo>
                <a:cubicBezTo>
                  <a:pt x="14417" y="10816"/>
                  <a:pt x="14438" y="10773"/>
                  <a:pt x="14427" y="10762"/>
                </a:cubicBezTo>
                <a:cubicBezTo>
                  <a:pt x="14427" y="10752"/>
                  <a:pt x="14438" y="10730"/>
                  <a:pt x="14449" y="10709"/>
                </a:cubicBezTo>
                <a:cubicBezTo>
                  <a:pt x="14470" y="10666"/>
                  <a:pt x="14470" y="10655"/>
                  <a:pt x="14460" y="10590"/>
                </a:cubicBezTo>
                <a:cubicBezTo>
                  <a:pt x="14449" y="10537"/>
                  <a:pt x="14449" y="10504"/>
                  <a:pt x="14460" y="10451"/>
                </a:cubicBezTo>
                <a:cubicBezTo>
                  <a:pt x="14481" y="10408"/>
                  <a:pt x="14491" y="10311"/>
                  <a:pt x="14491" y="10225"/>
                </a:cubicBezTo>
                <a:cubicBezTo>
                  <a:pt x="14503" y="10140"/>
                  <a:pt x="14513" y="10065"/>
                  <a:pt x="14524" y="10054"/>
                </a:cubicBezTo>
                <a:cubicBezTo>
                  <a:pt x="14534" y="10032"/>
                  <a:pt x="14534" y="10011"/>
                  <a:pt x="14524" y="9968"/>
                </a:cubicBezTo>
                <a:cubicBezTo>
                  <a:pt x="14513" y="9925"/>
                  <a:pt x="14503" y="9851"/>
                  <a:pt x="14513" y="9754"/>
                </a:cubicBezTo>
                <a:cubicBezTo>
                  <a:pt x="14524" y="9636"/>
                  <a:pt x="14513" y="9615"/>
                  <a:pt x="14503" y="9603"/>
                </a:cubicBezTo>
                <a:cubicBezTo>
                  <a:pt x="14470" y="9593"/>
                  <a:pt x="14470" y="9539"/>
                  <a:pt x="14503" y="9475"/>
                </a:cubicBezTo>
                <a:cubicBezTo>
                  <a:pt x="14513" y="9443"/>
                  <a:pt x="14513" y="9410"/>
                  <a:pt x="14503" y="9271"/>
                </a:cubicBezTo>
                <a:cubicBezTo>
                  <a:pt x="14491" y="9185"/>
                  <a:pt x="14491" y="9089"/>
                  <a:pt x="14503" y="9067"/>
                </a:cubicBezTo>
                <a:cubicBezTo>
                  <a:pt x="14503" y="9046"/>
                  <a:pt x="14491" y="8981"/>
                  <a:pt x="14481" y="8938"/>
                </a:cubicBezTo>
                <a:cubicBezTo>
                  <a:pt x="14460" y="8885"/>
                  <a:pt x="14460" y="8821"/>
                  <a:pt x="14460" y="8778"/>
                </a:cubicBezTo>
                <a:cubicBezTo>
                  <a:pt x="14470" y="8745"/>
                  <a:pt x="14460" y="8681"/>
                  <a:pt x="14460" y="8617"/>
                </a:cubicBezTo>
                <a:cubicBezTo>
                  <a:pt x="14449" y="8563"/>
                  <a:pt x="14438" y="8402"/>
                  <a:pt x="14438" y="8273"/>
                </a:cubicBezTo>
                <a:cubicBezTo>
                  <a:pt x="14427" y="8048"/>
                  <a:pt x="14427" y="8016"/>
                  <a:pt x="14395" y="7963"/>
                </a:cubicBezTo>
                <a:cubicBezTo>
                  <a:pt x="14363" y="7920"/>
                  <a:pt x="14363" y="7898"/>
                  <a:pt x="14374" y="7877"/>
                </a:cubicBezTo>
                <a:cubicBezTo>
                  <a:pt x="14395" y="7866"/>
                  <a:pt x="14384" y="7844"/>
                  <a:pt x="14363" y="7813"/>
                </a:cubicBezTo>
                <a:cubicBezTo>
                  <a:pt x="14352" y="7780"/>
                  <a:pt x="14341" y="7737"/>
                  <a:pt x="14341" y="7716"/>
                </a:cubicBezTo>
                <a:cubicBezTo>
                  <a:pt x="14341" y="7651"/>
                  <a:pt x="14320" y="7501"/>
                  <a:pt x="14298" y="7448"/>
                </a:cubicBezTo>
                <a:cubicBezTo>
                  <a:pt x="14288" y="7415"/>
                  <a:pt x="14277" y="7362"/>
                  <a:pt x="14277" y="7329"/>
                </a:cubicBezTo>
                <a:cubicBezTo>
                  <a:pt x="14277" y="7286"/>
                  <a:pt x="14267" y="7222"/>
                  <a:pt x="14234" y="7179"/>
                </a:cubicBezTo>
                <a:cubicBezTo>
                  <a:pt x="14213" y="7126"/>
                  <a:pt x="14202" y="7093"/>
                  <a:pt x="14213" y="7072"/>
                </a:cubicBezTo>
                <a:cubicBezTo>
                  <a:pt x="14224" y="7029"/>
                  <a:pt x="14181" y="6847"/>
                  <a:pt x="14148" y="6815"/>
                </a:cubicBezTo>
                <a:cubicBezTo>
                  <a:pt x="14148" y="6804"/>
                  <a:pt x="14138" y="6761"/>
                  <a:pt x="14138" y="6729"/>
                </a:cubicBezTo>
                <a:cubicBezTo>
                  <a:pt x="14138" y="6697"/>
                  <a:pt x="14127" y="6654"/>
                  <a:pt x="14116" y="6643"/>
                </a:cubicBezTo>
                <a:cubicBezTo>
                  <a:pt x="14105" y="6633"/>
                  <a:pt x="14095" y="6579"/>
                  <a:pt x="14095" y="6547"/>
                </a:cubicBezTo>
                <a:cubicBezTo>
                  <a:pt x="14084" y="6504"/>
                  <a:pt x="14052" y="6407"/>
                  <a:pt x="14020" y="6332"/>
                </a:cubicBezTo>
                <a:cubicBezTo>
                  <a:pt x="13977" y="6246"/>
                  <a:pt x="13955" y="6150"/>
                  <a:pt x="13955" y="6118"/>
                </a:cubicBezTo>
                <a:cubicBezTo>
                  <a:pt x="13955" y="6085"/>
                  <a:pt x="13945" y="6042"/>
                  <a:pt x="13923" y="6021"/>
                </a:cubicBezTo>
                <a:cubicBezTo>
                  <a:pt x="13902" y="5989"/>
                  <a:pt x="13880" y="5935"/>
                  <a:pt x="13869" y="5860"/>
                </a:cubicBezTo>
                <a:cubicBezTo>
                  <a:pt x="13859" y="5796"/>
                  <a:pt x="13838" y="5699"/>
                  <a:pt x="13805" y="5635"/>
                </a:cubicBezTo>
                <a:cubicBezTo>
                  <a:pt x="13784" y="5581"/>
                  <a:pt x="13762" y="5527"/>
                  <a:pt x="13762" y="5517"/>
                </a:cubicBezTo>
                <a:cubicBezTo>
                  <a:pt x="13762" y="5506"/>
                  <a:pt x="13719" y="5453"/>
                  <a:pt x="13687" y="5377"/>
                </a:cubicBezTo>
                <a:cubicBezTo>
                  <a:pt x="13633" y="5313"/>
                  <a:pt x="13580" y="5217"/>
                  <a:pt x="13559" y="5184"/>
                </a:cubicBezTo>
                <a:cubicBezTo>
                  <a:pt x="13537" y="5141"/>
                  <a:pt x="13505" y="5098"/>
                  <a:pt x="13483" y="5088"/>
                </a:cubicBezTo>
                <a:cubicBezTo>
                  <a:pt x="13451" y="5077"/>
                  <a:pt x="13387" y="4981"/>
                  <a:pt x="13387" y="4948"/>
                </a:cubicBezTo>
                <a:cubicBezTo>
                  <a:pt x="13387" y="4938"/>
                  <a:pt x="13333" y="4884"/>
                  <a:pt x="13280" y="4819"/>
                </a:cubicBezTo>
                <a:cubicBezTo>
                  <a:pt x="13226" y="4766"/>
                  <a:pt x="13173" y="4712"/>
                  <a:pt x="13173" y="4702"/>
                </a:cubicBezTo>
                <a:cubicBezTo>
                  <a:pt x="13173" y="4691"/>
                  <a:pt x="13140" y="4648"/>
                  <a:pt x="13087" y="4605"/>
                </a:cubicBezTo>
                <a:cubicBezTo>
                  <a:pt x="12979" y="4498"/>
                  <a:pt x="12947" y="4455"/>
                  <a:pt x="12947" y="4423"/>
                </a:cubicBezTo>
                <a:cubicBezTo>
                  <a:pt x="12947" y="4412"/>
                  <a:pt x="12925" y="4390"/>
                  <a:pt x="12894" y="4359"/>
                </a:cubicBezTo>
                <a:cubicBezTo>
                  <a:pt x="12872" y="4337"/>
                  <a:pt x="12818" y="4273"/>
                  <a:pt x="12786" y="4230"/>
                </a:cubicBezTo>
                <a:cubicBezTo>
                  <a:pt x="12744" y="4187"/>
                  <a:pt x="12658" y="4090"/>
                  <a:pt x="12593" y="4015"/>
                </a:cubicBezTo>
                <a:cubicBezTo>
                  <a:pt x="12529" y="3951"/>
                  <a:pt x="12453" y="3865"/>
                  <a:pt x="12443" y="3833"/>
                </a:cubicBezTo>
                <a:cubicBezTo>
                  <a:pt x="12422" y="3801"/>
                  <a:pt x="12400" y="3779"/>
                  <a:pt x="12368" y="3779"/>
                </a:cubicBezTo>
                <a:cubicBezTo>
                  <a:pt x="12346" y="3779"/>
                  <a:pt x="12325" y="3768"/>
                  <a:pt x="12314" y="3747"/>
                </a:cubicBezTo>
                <a:cubicBezTo>
                  <a:pt x="12303" y="3737"/>
                  <a:pt x="12250" y="3694"/>
                  <a:pt x="12207" y="3661"/>
                </a:cubicBezTo>
                <a:cubicBezTo>
                  <a:pt x="12153" y="3640"/>
                  <a:pt x="12121" y="3608"/>
                  <a:pt x="12121" y="3597"/>
                </a:cubicBezTo>
                <a:cubicBezTo>
                  <a:pt x="12121" y="3597"/>
                  <a:pt x="12089" y="3575"/>
                  <a:pt x="12057" y="3543"/>
                </a:cubicBezTo>
                <a:cubicBezTo>
                  <a:pt x="12014" y="3522"/>
                  <a:pt x="11993" y="3501"/>
                  <a:pt x="11993" y="3479"/>
                </a:cubicBezTo>
                <a:cubicBezTo>
                  <a:pt x="11993" y="3458"/>
                  <a:pt x="11821" y="3329"/>
                  <a:pt x="11778" y="3329"/>
                </a:cubicBezTo>
                <a:cubicBezTo>
                  <a:pt x="11746" y="3329"/>
                  <a:pt x="11681" y="3286"/>
                  <a:pt x="11681" y="3253"/>
                </a:cubicBezTo>
                <a:cubicBezTo>
                  <a:pt x="11681" y="3222"/>
                  <a:pt x="11445" y="3103"/>
                  <a:pt x="11359" y="3093"/>
                </a:cubicBezTo>
                <a:cubicBezTo>
                  <a:pt x="11328" y="3093"/>
                  <a:pt x="11306" y="3072"/>
                  <a:pt x="11295" y="3050"/>
                </a:cubicBezTo>
                <a:cubicBezTo>
                  <a:pt x="11285" y="3029"/>
                  <a:pt x="11263" y="3017"/>
                  <a:pt x="11242" y="3017"/>
                </a:cubicBezTo>
                <a:cubicBezTo>
                  <a:pt x="11220" y="3017"/>
                  <a:pt x="11188" y="3007"/>
                  <a:pt x="11177" y="2996"/>
                </a:cubicBezTo>
                <a:cubicBezTo>
                  <a:pt x="11166" y="2986"/>
                  <a:pt x="11102" y="2975"/>
                  <a:pt x="10952" y="2964"/>
                </a:cubicBezTo>
                <a:cubicBezTo>
                  <a:pt x="10877" y="2964"/>
                  <a:pt x="10877" y="2964"/>
                  <a:pt x="10856" y="2910"/>
                </a:cubicBezTo>
                <a:cubicBezTo>
                  <a:pt x="10845" y="2889"/>
                  <a:pt x="10823" y="2878"/>
                  <a:pt x="10748" y="2878"/>
                </a:cubicBezTo>
                <a:cubicBezTo>
                  <a:pt x="10706" y="2878"/>
                  <a:pt x="10620" y="2878"/>
                  <a:pt x="10555" y="2867"/>
                </a:cubicBezTo>
                <a:cubicBezTo>
                  <a:pt x="10537" y="2864"/>
                  <a:pt x="10517" y="2863"/>
                  <a:pt x="10497" y="2863"/>
                </a:cubicBezTo>
                <a:cubicBezTo>
                  <a:pt x="10447" y="2863"/>
                  <a:pt x="10394" y="2871"/>
                  <a:pt x="10341" y="2878"/>
                </a:cubicBezTo>
                <a:cubicBezTo>
                  <a:pt x="10287" y="2900"/>
                  <a:pt x="10180" y="2900"/>
                  <a:pt x="10115" y="2900"/>
                </a:cubicBezTo>
                <a:cubicBezTo>
                  <a:pt x="9955" y="2900"/>
                  <a:pt x="9740" y="2921"/>
                  <a:pt x="9708" y="2953"/>
                </a:cubicBezTo>
                <a:cubicBezTo>
                  <a:pt x="9697" y="2964"/>
                  <a:pt x="9676" y="2964"/>
                  <a:pt x="9665" y="2964"/>
                </a:cubicBezTo>
                <a:cubicBezTo>
                  <a:pt x="9662" y="2961"/>
                  <a:pt x="9658" y="2960"/>
                  <a:pt x="9653" y="2960"/>
                </a:cubicBezTo>
                <a:cubicBezTo>
                  <a:pt x="9641" y="2960"/>
                  <a:pt x="9623" y="2967"/>
                  <a:pt x="9600" y="2975"/>
                </a:cubicBezTo>
                <a:cubicBezTo>
                  <a:pt x="9557" y="2996"/>
                  <a:pt x="9504" y="3007"/>
                  <a:pt x="9300" y="3007"/>
                </a:cubicBezTo>
                <a:cubicBezTo>
                  <a:pt x="9247" y="3007"/>
                  <a:pt x="9150" y="3017"/>
                  <a:pt x="9075" y="3029"/>
                </a:cubicBezTo>
                <a:cubicBezTo>
                  <a:pt x="8978" y="3050"/>
                  <a:pt x="8871" y="3050"/>
                  <a:pt x="8775" y="3050"/>
                </a:cubicBezTo>
                <a:cubicBezTo>
                  <a:pt x="8668" y="3050"/>
                  <a:pt x="8592" y="3060"/>
                  <a:pt x="8539" y="3072"/>
                </a:cubicBezTo>
                <a:cubicBezTo>
                  <a:pt x="8507" y="3084"/>
                  <a:pt x="8484" y="3089"/>
                  <a:pt x="8454" y="3089"/>
                </a:cubicBezTo>
                <a:cubicBezTo>
                  <a:pt x="8433" y="3089"/>
                  <a:pt x="8409" y="3086"/>
                  <a:pt x="8378" y="3082"/>
                </a:cubicBezTo>
                <a:cubicBezTo>
                  <a:pt x="8339" y="3072"/>
                  <a:pt x="8316" y="3067"/>
                  <a:pt x="8299" y="3067"/>
                </a:cubicBezTo>
                <a:cubicBezTo>
                  <a:pt x="8278" y="3067"/>
                  <a:pt x="8267" y="3075"/>
                  <a:pt x="8249" y="3093"/>
                </a:cubicBezTo>
                <a:cubicBezTo>
                  <a:pt x="8233" y="3109"/>
                  <a:pt x="8225" y="3117"/>
                  <a:pt x="8210" y="3117"/>
                </a:cubicBezTo>
                <a:cubicBezTo>
                  <a:pt x="8196" y="3117"/>
                  <a:pt x="8174" y="3109"/>
                  <a:pt x="8131" y="3093"/>
                </a:cubicBezTo>
                <a:cubicBezTo>
                  <a:pt x="8087" y="3080"/>
                  <a:pt x="8061" y="3075"/>
                  <a:pt x="8043" y="3075"/>
                </a:cubicBezTo>
                <a:cubicBezTo>
                  <a:pt x="8030" y="3075"/>
                  <a:pt x="8022" y="3078"/>
                  <a:pt x="8013" y="3082"/>
                </a:cubicBezTo>
                <a:cubicBezTo>
                  <a:pt x="7991" y="3103"/>
                  <a:pt x="7938" y="3103"/>
                  <a:pt x="7798" y="3103"/>
                </a:cubicBezTo>
                <a:cubicBezTo>
                  <a:pt x="7562" y="3103"/>
                  <a:pt x="7295" y="3093"/>
                  <a:pt x="7047" y="3072"/>
                </a:cubicBezTo>
                <a:cubicBezTo>
                  <a:pt x="6985" y="3067"/>
                  <a:pt x="6937" y="3064"/>
                  <a:pt x="6894" y="3064"/>
                </a:cubicBezTo>
                <a:cubicBezTo>
                  <a:pt x="6836" y="3064"/>
                  <a:pt x="6788" y="3069"/>
                  <a:pt x="6726" y="3082"/>
                </a:cubicBezTo>
                <a:cubicBezTo>
                  <a:pt x="6680" y="3090"/>
                  <a:pt x="6649" y="3094"/>
                  <a:pt x="6624" y="3094"/>
                </a:cubicBezTo>
                <a:cubicBezTo>
                  <a:pt x="6583" y="3094"/>
                  <a:pt x="6557" y="3085"/>
                  <a:pt x="6511" y="3072"/>
                </a:cubicBezTo>
                <a:cubicBezTo>
                  <a:pt x="6458" y="3061"/>
                  <a:pt x="6420" y="3055"/>
                  <a:pt x="6392" y="3055"/>
                </a:cubicBezTo>
                <a:cubicBezTo>
                  <a:pt x="6364" y="3055"/>
                  <a:pt x="6345" y="3061"/>
                  <a:pt x="6329" y="3072"/>
                </a:cubicBezTo>
                <a:cubicBezTo>
                  <a:pt x="6318" y="3093"/>
                  <a:pt x="6254" y="3103"/>
                  <a:pt x="6168" y="3114"/>
                </a:cubicBezTo>
                <a:cubicBezTo>
                  <a:pt x="6082" y="3114"/>
                  <a:pt x="5996" y="3125"/>
                  <a:pt x="5965" y="3146"/>
                </a:cubicBezTo>
                <a:cubicBezTo>
                  <a:pt x="5942" y="3151"/>
                  <a:pt x="5927" y="3154"/>
                  <a:pt x="5916" y="3154"/>
                </a:cubicBezTo>
                <a:cubicBezTo>
                  <a:pt x="5900" y="3154"/>
                  <a:pt x="5891" y="3148"/>
                  <a:pt x="5879" y="3136"/>
                </a:cubicBezTo>
                <a:cubicBezTo>
                  <a:pt x="5868" y="3130"/>
                  <a:pt x="5857" y="3127"/>
                  <a:pt x="5847" y="3127"/>
                </a:cubicBezTo>
                <a:cubicBezTo>
                  <a:pt x="5836" y="3127"/>
                  <a:pt x="5825" y="3130"/>
                  <a:pt x="5814" y="3136"/>
                </a:cubicBezTo>
                <a:cubicBezTo>
                  <a:pt x="5806" y="3140"/>
                  <a:pt x="5797" y="3143"/>
                  <a:pt x="5788" y="3143"/>
                </a:cubicBezTo>
                <a:cubicBezTo>
                  <a:pt x="5775" y="3143"/>
                  <a:pt x="5763" y="3137"/>
                  <a:pt x="5750" y="3125"/>
                </a:cubicBezTo>
                <a:cubicBezTo>
                  <a:pt x="5734" y="3109"/>
                  <a:pt x="5726" y="3101"/>
                  <a:pt x="5715" y="3101"/>
                </a:cubicBezTo>
                <a:cubicBezTo>
                  <a:pt x="5704" y="3101"/>
                  <a:pt x="5691" y="3109"/>
                  <a:pt x="5664" y="3125"/>
                </a:cubicBezTo>
                <a:cubicBezTo>
                  <a:pt x="5632" y="3136"/>
                  <a:pt x="5578" y="3146"/>
                  <a:pt x="5546" y="3146"/>
                </a:cubicBezTo>
                <a:cubicBezTo>
                  <a:pt x="5514" y="3146"/>
                  <a:pt x="5471" y="3157"/>
                  <a:pt x="5439" y="3179"/>
                </a:cubicBezTo>
                <a:cubicBezTo>
                  <a:pt x="5407" y="3189"/>
                  <a:pt x="5364" y="3211"/>
                  <a:pt x="5321" y="3211"/>
                </a:cubicBezTo>
                <a:cubicBezTo>
                  <a:pt x="5235" y="3232"/>
                  <a:pt x="5042" y="3296"/>
                  <a:pt x="5021" y="3329"/>
                </a:cubicBezTo>
                <a:cubicBezTo>
                  <a:pt x="5009" y="3339"/>
                  <a:pt x="4988" y="3339"/>
                  <a:pt x="4978" y="3339"/>
                </a:cubicBezTo>
                <a:cubicBezTo>
                  <a:pt x="4967" y="3339"/>
                  <a:pt x="4913" y="3361"/>
                  <a:pt x="4859" y="3393"/>
                </a:cubicBezTo>
                <a:cubicBezTo>
                  <a:pt x="4795" y="3415"/>
                  <a:pt x="4742" y="3436"/>
                  <a:pt x="4731" y="3436"/>
                </a:cubicBezTo>
                <a:cubicBezTo>
                  <a:pt x="4727" y="3434"/>
                  <a:pt x="4722" y="3433"/>
                  <a:pt x="4718" y="3433"/>
                </a:cubicBezTo>
                <a:cubicBezTo>
                  <a:pt x="4698" y="3433"/>
                  <a:pt x="4671" y="3452"/>
                  <a:pt x="4645" y="3479"/>
                </a:cubicBezTo>
                <a:cubicBezTo>
                  <a:pt x="4602" y="3501"/>
                  <a:pt x="4559" y="3532"/>
                  <a:pt x="4538" y="3532"/>
                </a:cubicBezTo>
                <a:cubicBezTo>
                  <a:pt x="4516" y="3543"/>
                  <a:pt x="4452" y="3586"/>
                  <a:pt x="4409" y="3629"/>
                </a:cubicBezTo>
                <a:cubicBezTo>
                  <a:pt x="4248" y="3790"/>
                  <a:pt x="4205" y="3833"/>
                  <a:pt x="4163" y="3844"/>
                </a:cubicBezTo>
                <a:cubicBezTo>
                  <a:pt x="4141" y="3854"/>
                  <a:pt x="4087" y="3897"/>
                  <a:pt x="4034" y="3951"/>
                </a:cubicBezTo>
                <a:cubicBezTo>
                  <a:pt x="3991" y="3994"/>
                  <a:pt x="3948" y="4026"/>
                  <a:pt x="3937" y="4026"/>
                </a:cubicBezTo>
                <a:cubicBezTo>
                  <a:pt x="3927" y="4026"/>
                  <a:pt x="3862" y="4069"/>
                  <a:pt x="3808" y="4123"/>
                </a:cubicBezTo>
                <a:cubicBezTo>
                  <a:pt x="3744" y="4176"/>
                  <a:pt x="3669" y="4240"/>
                  <a:pt x="3626" y="4262"/>
                </a:cubicBezTo>
                <a:cubicBezTo>
                  <a:pt x="3583" y="4283"/>
                  <a:pt x="3540" y="4316"/>
                  <a:pt x="3529" y="4326"/>
                </a:cubicBezTo>
                <a:cubicBezTo>
                  <a:pt x="3519" y="4348"/>
                  <a:pt x="3476" y="4369"/>
                  <a:pt x="3443" y="4390"/>
                </a:cubicBezTo>
                <a:cubicBezTo>
                  <a:pt x="3412" y="4402"/>
                  <a:pt x="3369" y="4433"/>
                  <a:pt x="3358" y="4455"/>
                </a:cubicBezTo>
                <a:cubicBezTo>
                  <a:pt x="3336" y="4487"/>
                  <a:pt x="3262" y="4573"/>
                  <a:pt x="3176" y="4648"/>
                </a:cubicBezTo>
                <a:cubicBezTo>
                  <a:pt x="3090" y="4734"/>
                  <a:pt x="3026" y="4809"/>
                  <a:pt x="3026" y="4819"/>
                </a:cubicBezTo>
                <a:cubicBezTo>
                  <a:pt x="3026" y="4831"/>
                  <a:pt x="3014" y="4841"/>
                  <a:pt x="3004" y="4852"/>
                </a:cubicBezTo>
                <a:cubicBezTo>
                  <a:pt x="2993" y="4862"/>
                  <a:pt x="2971" y="4895"/>
                  <a:pt x="2961" y="4938"/>
                </a:cubicBezTo>
                <a:cubicBezTo>
                  <a:pt x="2950" y="4970"/>
                  <a:pt x="2940" y="5002"/>
                  <a:pt x="2918" y="5002"/>
                </a:cubicBezTo>
                <a:cubicBezTo>
                  <a:pt x="2897" y="5013"/>
                  <a:pt x="2778" y="5238"/>
                  <a:pt x="2778" y="5281"/>
                </a:cubicBezTo>
                <a:cubicBezTo>
                  <a:pt x="2778" y="5303"/>
                  <a:pt x="2757" y="5367"/>
                  <a:pt x="2725" y="5410"/>
                </a:cubicBezTo>
                <a:cubicBezTo>
                  <a:pt x="2661" y="5527"/>
                  <a:pt x="2628" y="5603"/>
                  <a:pt x="2639" y="5678"/>
                </a:cubicBezTo>
                <a:cubicBezTo>
                  <a:pt x="2650" y="5699"/>
                  <a:pt x="2650" y="5732"/>
                  <a:pt x="2639" y="5732"/>
                </a:cubicBezTo>
                <a:cubicBezTo>
                  <a:pt x="2628" y="5742"/>
                  <a:pt x="2554" y="5946"/>
                  <a:pt x="2532" y="6021"/>
                </a:cubicBezTo>
                <a:cubicBezTo>
                  <a:pt x="2532" y="6042"/>
                  <a:pt x="2511" y="6075"/>
                  <a:pt x="2489" y="6075"/>
                </a:cubicBezTo>
                <a:cubicBezTo>
                  <a:pt x="2468" y="6085"/>
                  <a:pt x="2457" y="6107"/>
                  <a:pt x="2446" y="6161"/>
                </a:cubicBezTo>
                <a:cubicBezTo>
                  <a:pt x="2446" y="6204"/>
                  <a:pt x="2425" y="6257"/>
                  <a:pt x="2382" y="6300"/>
                </a:cubicBezTo>
                <a:cubicBezTo>
                  <a:pt x="2328" y="6364"/>
                  <a:pt x="2328" y="6364"/>
                  <a:pt x="2349" y="6428"/>
                </a:cubicBezTo>
                <a:cubicBezTo>
                  <a:pt x="2371" y="6504"/>
                  <a:pt x="2339" y="6590"/>
                  <a:pt x="2264" y="6707"/>
                </a:cubicBezTo>
                <a:cubicBezTo>
                  <a:pt x="2232" y="6750"/>
                  <a:pt x="2210" y="6793"/>
                  <a:pt x="2210" y="6815"/>
                </a:cubicBezTo>
                <a:cubicBezTo>
                  <a:pt x="2210" y="6836"/>
                  <a:pt x="2210" y="6869"/>
                  <a:pt x="2199" y="6879"/>
                </a:cubicBezTo>
                <a:cubicBezTo>
                  <a:pt x="2146" y="6922"/>
                  <a:pt x="2070" y="7105"/>
                  <a:pt x="2070" y="7158"/>
                </a:cubicBezTo>
                <a:cubicBezTo>
                  <a:pt x="2070" y="7222"/>
                  <a:pt x="2028" y="7286"/>
                  <a:pt x="1985" y="7286"/>
                </a:cubicBezTo>
                <a:cubicBezTo>
                  <a:pt x="1953" y="7286"/>
                  <a:pt x="1953" y="7286"/>
                  <a:pt x="1910" y="7512"/>
                </a:cubicBezTo>
                <a:cubicBezTo>
                  <a:pt x="1889" y="7598"/>
                  <a:pt x="1856" y="7684"/>
                  <a:pt x="1846" y="7694"/>
                </a:cubicBezTo>
                <a:cubicBezTo>
                  <a:pt x="1824" y="7716"/>
                  <a:pt x="1824" y="7748"/>
                  <a:pt x="1834" y="7813"/>
                </a:cubicBezTo>
                <a:cubicBezTo>
                  <a:pt x="1846" y="7887"/>
                  <a:pt x="1834" y="7898"/>
                  <a:pt x="1803" y="7920"/>
                </a:cubicBezTo>
                <a:cubicBezTo>
                  <a:pt x="1770" y="7941"/>
                  <a:pt x="1770" y="7952"/>
                  <a:pt x="1792" y="8006"/>
                </a:cubicBezTo>
                <a:cubicBezTo>
                  <a:pt x="1803" y="8059"/>
                  <a:pt x="1803" y="8080"/>
                  <a:pt x="1781" y="8134"/>
                </a:cubicBezTo>
                <a:cubicBezTo>
                  <a:pt x="1770" y="8166"/>
                  <a:pt x="1760" y="8209"/>
                  <a:pt x="1770" y="8242"/>
                </a:cubicBezTo>
                <a:cubicBezTo>
                  <a:pt x="1781" y="8316"/>
                  <a:pt x="1781" y="8638"/>
                  <a:pt x="1760" y="8681"/>
                </a:cubicBezTo>
                <a:cubicBezTo>
                  <a:pt x="1749" y="8724"/>
                  <a:pt x="1781" y="8928"/>
                  <a:pt x="1813" y="8992"/>
                </a:cubicBezTo>
                <a:cubicBezTo>
                  <a:pt x="1824" y="9014"/>
                  <a:pt x="1824" y="9046"/>
                  <a:pt x="1813" y="9067"/>
                </a:cubicBezTo>
                <a:cubicBezTo>
                  <a:pt x="1813" y="9089"/>
                  <a:pt x="1813" y="9121"/>
                  <a:pt x="1824" y="9143"/>
                </a:cubicBezTo>
                <a:cubicBezTo>
                  <a:pt x="1834" y="9153"/>
                  <a:pt x="1846" y="9217"/>
                  <a:pt x="1846" y="9282"/>
                </a:cubicBezTo>
                <a:cubicBezTo>
                  <a:pt x="1846" y="9336"/>
                  <a:pt x="1856" y="9400"/>
                  <a:pt x="1867" y="9421"/>
                </a:cubicBezTo>
                <a:cubicBezTo>
                  <a:pt x="1910" y="9529"/>
                  <a:pt x="1996" y="9754"/>
                  <a:pt x="1996" y="9765"/>
                </a:cubicBezTo>
                <a:cubicBezTo>
                  <a:pt x="2006" y="9775"/>
                  <a:pt x="2006" y="9818"/>
                  <a:pt x="2017" y="9872"/>
                </a:cubicBezTo>
                <a:cubicBezTo>
                  <a:pt x="2017" y="9925"/>
                  <a:pt x="2017" y="9979"/>
                  <a:pt x="2039" y="9990"/>
                </a:cubicBezTo>
                <a:cubicBezTo>
                  <a:pt x="2060" y="10011"/>
                  <a:pt x="2060" y="10075"/>
                  <a:pt x="2039" y="10086"/>
                </a:cubicBezTo>
                <a:cubicBezTo>
                  <a:pt x="2017" y="10097"/>
                  <a:pt x="2028" y="10151"/>
                  <a:pt x="2070" y="10215"/>
                </a:cubicBezTo>
                <a:cubicBezTo>
                  <a:pt x="2092" y="10247"/>
                  <a:pt x="2125" y="10322"/>
                  <a:pt x="2135" y="10365"/>
                </a:cubicBezTo>
                <a:cubicBezTo>
                  <a:pt x="2156" y="10483"/>
                  <a:pt x="2178" y="10516"/>
                  <a:pt x="2210" y="10516"/>
                </a:cubicBezTo>
                <a:cubicBezTo>
                  <a:pt x="2221" y="10516"/>
                  <a:pt x="2232" y="10537"/>
                  <a:pt x="2232" y="10569"/>
                </a:cubicBezTo>
                <a:cubicBezTo>
                  <a:pt x="2232" y="10666"/>
                  <a:pt x="2275" y="10848"/>
                  <a:pt x="2318" y="10933"/>
                </a:cubicBezTo>
                <a:cubicBezTo>
                  <a:pt x="2339" y="10976"/>
                  <a:pt x="2361" y="11030"/>
                  <a:pt x="2361" y="11052"/>
                </a:cubicBezTo>
                <a:cubicBezTo>
                  <a:pt x="2361" y="11062"/>
                  <a:pt x="2371" y="11095"/>
                  <a:pt x="2382" y="11105"/>
                </a:cubicBezTo>
                <a:cubicBezTo>
                  <a:pt x="2392" y="11116"/>
                  <a:pt x="2414" y="11148"/>
                  <a:pt x="2414" y="11169"/>
                </a:cubicBezTo>
                <a:cubicBezTo>
                  <a:pt x="2425" y="11191"/>
                  <a:pt x="2446" y="11234"/>
                  <a:pt x="2478" y="11277"/>
                </a:cubicBezTo>
                <a:cubicBezTo>
                  <a:pt x="2500" y="11309"/>
                  <a:pt x="2521" y="11352"/>
                  <a:pt x="2521" y="11374"/>
                </a:cubicBezTo>
                <a:cubicBezTo>
                  <a:pt x="2521" y="11395"/>
                  <a:pt x="2564" y="11459"/>
                  <a:pt x="2618" y="11524"/>
                </a:cubicBezTo>
                <a:cubicBezTo>
                  <a:pt x="2671" y="11588"/>
                  <a:pt x="2735" y="11663"/>
                  <a:pt x="2757" y="11706"/>
                </a:cubicBezTo>
                <a:cubicBezTo>
                  <a:pt x="2821" y="11792"/>
                  <a:pt x="2854" y="11824"/>
                  <a:pt x="2950" y="11899"/>
                </a:cubicBezTo>
                <a:cubicBezTo>
                  <a:pt x="2993" y="11931"/>
                  <a:pt x="3026" y="11974"/>
                  <a:pt x="3026" y="11996"/>
                </a:cubicBezTo>
                <a:cubicBezTo>
                  <a:pt x="3026" y="12006"/>
                  <a:pt x="3036" y="12028"/>
                  <a:pt x="3047" y="12039"/>
                </a:cubicBezTo>
                <a:cubicBezTo>
                  <a:pt x="3068" y="12049"/>
                  <a:pt x="3079" y="12070"/>
                  <a:pt x="3079" y="12082"/>
                </a:cubicBezTo>
                <a:cubicBezTo>
                  <a:pt x="3079" y="12113"/>
                  <a:pt x="3133" y="12199"/>
                  <a:pt x="3219" y="12296"/>
                </a:cubicBezTo>
                <a:cubicBezTo>
                  <a:pt x="3262" y="12349"/>
                  <a:pt x="3283" y="12382"/>
                  <a:pt x="3283" y="12392"/>
                </a:cubicBezTo>
                <a:cubicBezTo>
                  <a:pt x="3283" y="12403"/>
                  <a:pt x="3315" y="12435"/>
                  <a:pt x="3358" y="12468"/>
                </a:cubicBezTo>
                <a:cubicBezTo>
                  <a:pt x="3401" y="12511"/>
                  <a:pt x="3455" y="12575"/>
                  <a:pt x="3486" y="12650"/>
                </a:cubicBezTo>
                <a:cubicBezTo>
                  <a:pt x="3529" y="12735"/>
                  <a:pt x="3562" y="12778"/>
                  <a:pt x="3594" y="12778"/>
                </a:cubicBezTo>
                <a:cubicBezTo>
                  <a:pt x="3615" y="12790"/>
                  <a:pt x="3626" y="12800"/>
                  <a:pt x="3626" y="12811"/>
                </a:cubicBezTo>
                <a:cubicBezTo>
                  <a:pt x="3626" y="12821"/>
                  <a:pt x="3648" y="12843"/>
                  <a:pt x="3669" y="12864"/>
                </a:cubicBezTo>
                <a:cubicBezTo>
                  <a:pt x="3691" y="12897"/>
                  <a:pt x="3701" y="12918"/>
                  <a:pt x="3701" y="12940"/>
                </a:cubicBezTo>
                <a:cubicBezTo>
                  <a:pt x="3691" y="12971"/>
                  <a:pt x="3701" y="12993"/>
                  <a:pt x="3755" y="13025"/>
                </a:cubicBezTo>
                <a:cubicBezTo>
                  <a:pt x="3787" y="13047"/>
                  <a:pt x="3819" y="13079"/>
                  <a:pt x="3819" y="13090"/>
                </a:cubicBezTo>
                <a:cubicBezTo>
                  <a:pt x="3819" y="13100"/>
                  <a:pt x="3872" y="13154"/>
                  <a:pt x="3927" y="13207"/>
                </a:cubicBezTo>
                <a:cubicBezTo>
                  <a:pt x="3980" y="13261"/>
                  <a:pt x="4044" y="13347"/>
                  <a:pt x="4066" y="13379"/>
                </a:cubicBezTo>
                <a:cubicBezTo>
                  <a:pt x="4077" y="13422"/>
                  <a:pt x="4120" y="13465"/>
                  <a:pt x="4141" y="13476"/>
                </a:cubicBezTo>
                <a:cubicBezTo>
                  <a:pt x="4163" y="13497"/>
                  <a:pt x="4184" y="13519"/>
                  <a:pt x="4184" y="13540"/>
                </a:cubicBezTo>
                <a:cubicBezTo>
                  <a:pt x="4184" y="13572"/>
                  <a:pt x="4216" y="13615"/>
                  <a:pt x="4280" y="13691"/>
                </a:cubicBezTo>
                <a:cubicBezTo>
                  <a:pt x="4387" y="13787"/>
                  <a:pt x="4441" y="13872"/>
                  <a:pt x="4463" y="13958"/>
                </a:cubicBezTo>
                <a:cubicBezTo>
                  <a:pt x="4463" y="13980"/>
                  <a:pt x="4495" y="14023"/>
                  <a:pt x="4538" y="14055"/>
                </a:cubicBezTo>
                <a:cubicBezTo>
                  <a:pt x="4570" y="14087"/>
                  <a:pt x="4602" y="14120"/>
                  <a:pt x="4602" y="14130"/>
                </a:cubicBezTo>
                <a:cubicBezTo>
                  <a:pt x="4602" y="14141"/>
                  <a:pt x="4623" y="14173"/>
                  <a:pt x="4656" y="14205"/>
                </a:cubicBezTo>
                <a:cubicBezTo>
                  <a:pt x="4677" y="14227"/>
                  <a:pt x="4709" y="14270"/>
                  <a:pt x="4709" y="14280"/>
                </a:cubicBezTo>
                <a:cubicBezTo>
                  <a:pt x="4709" y="14313"/>
                  <a:pt x="4731" y="14334"/>
                  <a:pt x="4785" y="14366"/>
                </a:cubicBezTo>
                <a:cubicBezTo>
                  <a:pt x="4828" y="14387"/>
                  <a:pt x="4870" y="14430"/>
                  <a:pt x="4892" y="14473"/>
                </a:cubicBezTo>
                <a:cubicBezTo>
                  <a:pt x="4902" y="14506"/>
                  <a:pt x="4935" y="14537"/>
                  <a:pt x="4956" y="14537"/>
                </a:cubicBezTo>
                <a:cubicBezTo>
                  <a:pt x="4978" y="14537"/>
                  <a:pt x="5009" y="14570"/>
                  <a:pt x="5031" y="14602"/>
                </a:cubicBezTo>
                <a:cubicBezTo>
                  <a:pt x="5052" y="14623"/>
                  <a:pt x="5106" y="14666"/>
                  <a:pt x="5149" y="14688"/>
                </a:cubicBezTo>
                <a:cubicBezTo>
                  <a:pt x="5192" y="14709"/>
                  <a:pt x="5278" y="14763"/>
                  <a:pt x="5342" y="14816"/>
                </a:cubicBezTo>
                <a:cubicBezTo>
                  <a:pt x="5460" y="14924"/>
                  <a:pt x="5557" y="14988"/>
                  <a:pt x="5632" y="15021"/>
                </a:cubicBezTo>
                <a:cubicBezTo>
                  <a:pt x="5653" y="15021"/>
                  <a:pt x="5686" y="15042"/>
                  <a:pt x="5686" y="15042"/>
                </a:cubicBezTo>
                <a:cubicBezTo>
                  <a:pt x="5696" y="15052"/>
                  <a:pt x="5814" y="15106"/>
                  <a:pt x="5889" y="15138"/>
                </a:cubicBezTo>
                <a:cubicBezTo>
                  <a:pt x="5922" y="15149"/>
                  <a:pt x="5953" y="15181"/>
                  <a:pt x="5965" y="15214"/>
                </a:cubicBezTo>
                <a:cubicBezTo>
                  <a:pt x="5986" y="15257"/>
                  <a:pt x="5996" y="15267"/>
                  <a:pt x="6061" y="15278"/>
                </a:cubicBezTo>
                <a:cubicBezTo>
                  <a:pt x="6104" y="15278"/>
                  <a:pt x="6136" y="15299"/>
                  <a:pt x="6146" y="15310"/>
                </a:cubicBezTo>
                <a:cubicBezTo>
                  <a:pt x="6158" y="15310"/>
                  <a:pt x="6189" y="15321"/>
                  <a:pt x="6222" y="15321"/>
                </a:cubicBezTo>
                <a:cubicBezTo>
                  <a:pt x="6243" y="15321"/>
                  <a:pt x="6297" y="15342"/>
                  <a:pt x="6329" y="15364"/>
                </a:cubicBezTo>
                <a:cubicBezTo>
                  <a:pt x="6361" y="15385"/>
                  <a:pt x="6404" y="15407"/>
                  <a:pt x="6436" y="15407"/>
                </a:cubicBezTo>
                <a:cubicBezTo>
                  <a:pt x="6458" y="15407"/>
                  <a:pt x="6501" y="15417"/>
                  <a:pt x="6522" y="15428"/>
                </a:cubicBezTo>
                <a:cubicBezTo>
                  <a:pt x="6541" y="15441"/>
                  <a:pt x="6559" y="15446"/>
                  <a:pt x="6580" y="15446"/>
                </a:cubicBezTo>
                <a:cubicBezTo>
                  <a:pt x="6595" y="15446"/>
                  <a:pt x="6612" y="15443"/>
                  <a:pt x="6630" y="15438"/>
                </a:cubicBezTo>
                <a:cubicBezTo>
                  <a:pt x="6672" y="15438"/>
                  <a:pt x="6704" y="15438"/>
                  <a:pt x="6737" y="15460"/>
                </a:cubicBezTo>
                <a:cubicBezTo>
                  <a:pt x="6762" y="15473"/>
                  <a:pt x="6780" y="15478"/>
                  <a:pt x="6797" y="15478"/>
                </a:cubicBezTo>
                <a:cubicBezTo>
                  <a:pt x="6809" y="15478"/>
                  <a:pt x="6820" y="15475"/>
                  <a:pt x="6833" y="15471"/>
                </a:cubicBezTo>
                <a:cubicBezTo>
                  <a:pt x="6849" y="15460"/>
                  <a:pt x="6863" y="15455"/>
                  <a:pt x="6878" y="15455"/>
                </a:cubicBezTo>
                <a:cubicBezTo>
                  <a:pt x="6892" y="15455"/>
                  <a:pt x="6908" y="15460"/>
                  <a:pt x="6930" y="15471"/>
                </a:cubicBezTo>
                <a:cubicBezTo>
                  <a:pt x="6953" y="15487"/>
                  <a:pt x="6982" y="15497"/>
                  <a:pt x="7005" y="15497"/>
                </a:cubicBezTo>
                <a:cubicBezTo>
                  <a:pt x="7013" y="15497"/>
                  <a:pt x="7020" y="15495"/>
                  <a:pt x="7026" y="15493"/>
                </a:cubicBezTo>
                <a:lnTo>
                  <a:pt x="7069" y="15493"/>
                </a:lnTo>
                <a:cubicBezTo>
                  <a:pt x="7069" y="15503"/>
                  <a:pt x="7123" y="15514"/>
                  <a:pt x="7187" y="15524"/>
                </a:cubicBezTo>
                <a:cubicBezTo>
                  <a:pt x="7241" y="15524"/>
                  <a:pt x="7316" y="15535"/>
                  <a:pt x="7337" y="15557"/>
                </a:cubicBezTo>
                <a:cubicBezTo>
                  <a:pt x="7350" y="15561"/>
                  <a:pt x="7364" y="15564"/>
                  <a:pt x="7380" y="15564"/>
                </a:cubicBezTo>
                <a:cubicBezTo>
                  <a:pt x="7405" y="15564"/>
                  <a:pt x="7437" y="15558"/>
                  <a:pt x="7488" y="15546"/>
                </a:cubicBezTo>
                <a:cubicBezTo>
                  <a:pt x="7523" y="15542"/>
                  <a:pt x="7548" y="15540"/>
                  <a:pt x="7569" y="15540"/>
                </a:cubicBezTo>
                <a:cubicBezTo>
                  <a:pt x="7608" y="15540"/>
                  <a:pt x="7636" y="15547"/>
                  <a:pt x="7691" y="15567"/>
                </a:cubicBezTo>
                <a:cubicBezTo>
                  <a:pt x="7745" y="15578"/>
                  <a:pt x="7809" y="15600"/>
                  <a:pt x="7831" y="15600"/>
                </a:cubicBezTo>
                <a:cubicBezTo>
                  <a:pt x="7852" y="15600"/>
                  <a:pt x="7917" y="15610"/>
                  <a:pt x="7960" y="15621"/>
                </a:cubicBezTo>
                <a:cubicBezTo>
                  <a:pt x="7986" y="15626"/>
                  <a:pt x="8010" y="15629"/>
                  <a:pt x="8030" y="15629"/>
                </a:cubicBezTo>
                <a:cubicBezTo>
                  <a:pt x="8050" y="15629"/>
                  <a:pt x="8066" y="15626"/>
                  <a:pt x="8077" y="15621"/>
                </a:cubicBezTo>
                <a:cubicBezTo>
                  <a:pt x="8088" y="15616"/>
                  <a:pt x="8112" y="15613"/>
                  <a:pt x="8146" y="15613"/>
                </a:cubicBezTo>
                <a:cubicBezTo>
                  <a:pt x="8179" y="15613"/>
                  <a:pt x="8222" y="15616"/>
                  <a:pt x="8270" y="15621"/>
                </a:cubicBezTo>
                <a:cubicBezTo>
                  <a:pt x="8305" y="15624"/>
                  <a:pt x="8333" y="15625"/>
                  <a:pt x="8357" y="15625"/>
                </a:cubicBezTo>
                <a:cubicBezTo>
                  <a:pt x="8415" y="15625"/>
                  <a:pt x="8450" y="15618"/>
                  <a:pt x="8496" y="15610"/>
                </a:cubicBezTo>
                <a:cubicBezTo>
                  <a:pt x="8535" y="15594"/>
                  <a:pt x="8574" y="15585"/>
                  <a:pt x="8610" y="15585"/>
                </a:cubicBezTo>
                <a:cubicBezTo>
                  <a:pt x="8622" y="15585"/>
                  <a:pt x="8635" y="15586"/>
                  <a:pt x="8646" y="15589"/>
                </a:cubicBezTo>
                <a:cubicBezTo>
                  <a:pt x="8660" y="15592"/>
                  <a:pt x="8673" y="15593"/>
                  <a:pt x="8685" y="15593"/>
                </a:cubicBezTo>
                <a:cubicBezTo>
                  <a:pt x="8718" y="15593"/>
                  <a:pt x="8746" y="15583"/>
                  <a:pt x="8785" y="15567"/>
                </a:cubicBezTo>
                <a:cubicBezTo>
                  <a:pt x="8808" y="15560"/>
                  <a:pt x="8831" y="15552"/>
                  <a:pt x="8849" y="15552"/>
                </a:cubicBezTo>
                <a:cubicBezTo>
                  <a:pt x="8857" y="15552"/>
                  <a:pt x="8865" y="15554"/>
                  <a:pt x="8871" y="15557"/>
                </a:cubicBezTo>
                <a:cubicBezTo>
                  <a:pt x="8882" y="15557"/>
                  <a:pt x="8925" y="15557"/>
                  <a:pt x="8978" y="15535"/>
                </a:cubicBezTo>
                <a:cubicBezTo>
                  <a:pt x="9021" y="15524"/>
                  <a:pt x="9097" y="15514"/>
                  <a:pt x="9128" y="15514"/>
                </a:cubicBezTo>
                <a:lnTo>
                  <a:pt x="9321" y="15514"/>
                </a:lnTo>
                <a:cubicBezTo>
                  <a:pt x="9333" y="15514"/>
                  <a:pt x="9386" y="15514"/>
                  <a:pt x="9429" y="15503"/>
                </a:cubicBezTo>
                <a:cubicBezTo>
                  <a:pt x="9460" y="15490"/>
                  <a:pt x="9484" y="15485"/>
                  <a:pt x="9507" y="15485"/>
                </a:cubicBezTo>
                <a:cubicBezTo>
                  <a:pt x="9523" y="15485"/>
                  <a:pt x="9539" y="15488"/>
                  <a:pt x="9557" y="15493"/>
                </a:cubicBezTo>
                <a:cubicBezTo>
                  <a:pt x="9570" y="15501"/>
                  <a:pt x="9582" y="15504"/>
                  <a:pt x="9597" y="15504"/>
                </a:cubicBezTo>
                <a:cubicBezTo>
                  <a:pt x="9622" y="15504"/>
                  <a:pt x="9654" y="15495"/>
                  <a:pt x="9708" y="15481"/>
                </a:cubicBezTo>
                <a:cubicBezTo>
                  <a:pt x="9772" y="15460"/>
                  <a:pt x="9847" y="15438"/>
                  <a:pt x="9869" y="15428"/>
                </a:cubicBezTo>
                <a:cubicBezTo>
                  <a:pt x="9891" y="15420"/>
                  <a:pt x="9920" y="15413"/>
                  <a:pt x="9942" y="15413"/>
                </a:cubicBezTo>
                <a:cubicBezTo>
                  <a:pt x="9951" y="15413"/>
                  <a:pt x="9959" y="15414"/>
                  <a:pt x="9965" y="15417"/>
                </a:cubicBezTo>
                <a:cubicBezTo>
                  <a:pt x="9986" y="15417"/>
                  <a:pt x="10029" y="15407"/>
                  <a:pt x="10051" y="15396"/>
                </a:cubicBezTo>
                <a:cubicBezTo>
                  <a:pt x="10083" y="15374"/>
                  <a:pt x="10115" y="15374"/>
                  <a:pt x="10126" y="15374"/>
                </a:cubicBezTo>
                <a:cubicBezTo>
                  <a:pt x="10133" y="15377"/>
                  <a:pt x="10140" y="15379"/>
                  <a:pt x="10147" y="15379"/>
                </a:cubicBezTo>
                <a:cubicBezTo>
                  <a:pt x="10166" y="15379"/>
                  <a:pt x="10186" y="15371"/>
                  <a:pt x="10201" y="15364"/>
                </a:cubicBezTo>
                <a:cubicBezTo>
                  <a:pt x="10265" y="15353"/>
                  <a:pt x="10384" y="15331"/>
                  <a:pt x="10544" y="15310"/>
                </a:cubicBezTo>
                <a:cubicBezTo>
                  <a:pt x="10587" y="15299"/>
                  <a:pt x="10663" y="15288"/>
                  <a:pt x="10694" y="15278"/>
                </a:cubicBezTo>
                <a:cubicBezTo>
                  <a:pt x="10737" y="15267"/>
                  <a:pt x="10791" y="15257"/>
                  <a:pt x="10823" y="15257"/>
                </a:cubicBezTo>
                <a:cubicBezTo>
                  <a:pt x="10856" y="15257"/>
                  <a:pt x="10909" y="15235"/>
                  <a:pt x="10942" y="15214"/>
                </a:cubicBezTo>
                <a:cubicBezTo>
                  <a:pt x="10979" y="15189"/>
                  <a:pt x="11002" y="15178"/>
                  <a:pt x="11021" y="15178"/>
                </a:cubicBezTo>
                <a:cubicBezTo>
                  <a:pt x="11035" y="15178"/>
                  <a:pt x="11046" y="15183"/>
                  <a:pt x="11059" y="15192"/>
                </a:cubicBezTo>
                <a:cubicBezTo>
                  <a:pt x="11065" y="15195"/>
                  <a:pt x="11071" y="15196"/>
                  <a:pt x="11079" y="15196"/>
                </a:cubicBezTo>
                <a:cubicBezTo>
                  <a:pt x="11099" y="15196"/>
                  <a:pt x="11127" y="15186"/>
                  <a:pt x="11166" y="15171"/>
                </a:cubicBezTo>
                <a:cubicBezTo>
                  <a:pt x="11206" y="15155"/>
                  <a:pt x="11245" y="15145"/>
                  <a:pt x="11280" y="15145"/>
                </a:cubicBezTo>
                <a:cubicBezTo>
                  <a:pt x="11293" y="15145"/>
                  <a:pt x="11305" y="15146"/>
                  <a:pt x="11316" y="15149"/>
                </a:cubicBezTo>
                <a:cubicBezTo>
                  <a:pt x="11328" y="15151"/>
                  <a:pt x="11340" y="15152"/>
                  <a:pt x="11351" y="15152"/>
                </a:cubicBezTo>
                <a:cubicBezTo>
                  <a:pt x="11412" y="15152"/>
                  <a:pt x="11467" y="15128"/>
                  <a:pt x="11521" y="15074"/>
                </a:cubicBezTo>
                <a:cubicBezTo>
                  <a:pt x="11574" y="15031"/>
                  <a:pt x="11660" y="15009"/>
                  <a:pt x="11810" y="14988"/>
                </a:cubicBezTo>
                <a:lnTo>
                  <a:pt x="11896" y="14967"/>
                </a:lnTo>
                <a:cubicBezTo>
                  <a:pt x="11907" y="14956"/>
                  <a:pt x="11928" y="14945"/>
                  <a:pt x="11960" y="14945"/>
                </a:cubicBezTo>
                <a:cubicBezTo>
                  <a:pt x="12046" y="14945"/>
                  <a:pt x="12175" y="14913"/>
                  <a:pt x="12218" y="14870"/>
                </a:cubicBezTo>
                <a:cubicBezTo>
                  <a:pt x="12239" y="14849"/>
                  <a:pt x="12272" y="14838"/>
                  <a:pt x="12293" y="14838"/>
                </a:cubicBezTo>
                <a:cubicBezTo>
                  <a:pt x="12314" y="14838"/>
                  <a:pt x="12357" y="14816"/>
                  <a:pt x="12400" y="14795"/>
                </a:cubicBezTo>
                <a:cubicBezTo>
                  <a:pt x="12443" y="14773"/>
                  <a:pt x="12475" y="14773"/>
                  <a:pt x="12508" y="14773"/>
                </a:cubicBezTo>
                <a:cubicBezTo>
                  <a:pt x="12513" y="14776"/>
                  <a:pt x="12520" y="14778"/>
                  <a:pt x="12528" y="14778"/>
                </a:cubicBezTo>
                <a:cubicBezTo>
                  <a:pt x="12551" y="14778"/>
                  <a:pt x="12585" y="14765"/>
                  <a:pt x="12625" y="14742"/>
                </a:cubicBezTo>
                <a:cubicBezTo>
                  <a:pt x="12668" y="14709"/>
                  <a:pt x="12711" y="14688"/>
                  <a:pt x="12722" y="14688"/>
                </a:cubicBezTo>
                <a:cubicBezTo>
                  <a:pt x="12722" y="14688"/>
                  <a:pt x="12744" y="14677"/>
                  <a:pt x="12765" y="14656"/>
                </a:cubicBezTo>
                <a:cubicBezTo>
                  <a:pt x="12775" y="14634"/>
                  <a:pt x="12797" y="14623"/>
                  <a:pt x="12818" y="14623"/>
                </a:cubicBezTo>
                <a:cubicBezTo>
                  <a:pt x="12829" y="14623"/>
                  <a:pt x="12851" y="14602"/>
                  <a:pt x="12872" y="14592"/>
                </a:cubicBezTo>
                <a:cubicBezTo>
                  <a:pt x="12898" y="14574"/>
                  <a:pt x="12925" y="14556"/>
                  <a:pt x="12946" y="14556"/>
                </a:cubicBezTo>
                <a:cubicBezTo>
                  <a:pt x="12950" y="14556"/>
                  <a:pt x="12954" y="14557"/>
                  <a:pt x="12958" y="14559"/>
                </a:cubicBezTo>
                <a:cubicBezTo>
                  <a:pt x="13001" y="14559"/>
                  <a:pt x="13033" y="14549"/>
                  <a:pt x="13076" y="14506"/>
                </a:cubicBezTo>
                <a:cubicBezTo>
                  <a:pt x="13108" y="14473"/>
                  <a:pt x="13140" y="14441"/>
                  <a:pt x="13151" y="14441"/>
                </a:cubicBezTo>
                <a:cubicBezTo>
                  <a:pt x="13183" y="14441"/>
                  <a:pt x="13548" y="14151"/>
                  <a:pt x="13548" y="14120"/>
                </a:cubicBezTo>
                <a:cubicBezTo>
                  <a:pt x="13548" y="14108"/>
                  <a:pt x="13580" y="14055"/>
                  <a:pt x="13633" y="14012"/>
                </a:cubicBezTo>
                <a:lnTo>
                  <a:pt x="13730" y="13915"/>
                </a:lnTo>
                <a:cubicBezTo>
                  <a:pt x="13741" y="13905"/>
                  <a:pt x="13784" y="13830"/>
                  <a:pt x="13826" y="13744"/>
                </a:cubicBezTo>
                <a:cubicBezTo>
                  <a:pt x="13869" y="13648"/>
                  <a:pt x="13923" y="13562"/>
                  <a:pt x="13934" y="13540"/>
                </a:cubicBezTo>
                <a:cubicBezTo>
                  <a:pt x="13945" y="13508"/>
                  <a:pt x="13988" y="13443"/>
                  <a:pt x="14020" y="13390"/>
                </a:cubicBezTo>
                <a:cubicBezTo>
                  <a:pt x="14052" y="13326"/>
                  <a:pt x="14105" y="13261"/>
                  <a:pt x="14127" y="13250"/>
                </a:cubicBezTo>
                <a:cubicBezTo>
                  <a:pt x="14148" y="13219"/>
                  <a:pt x="14159" y="13197"/>
                  <a:pt x="14159" y="13176"/>
                </a:cubicBezTo>
                <a:cubicBezTo>
                  <a:pt x="14159" y="13164"/>
                  <a:pt x="14170" y="13133"/>
                  <a:pt x="14191" y="13111"/>
                </a:cubicBezTo>
                <a:cubicBezTo>
                  <a:pt x="14213" y="13100"/>
                  <a:pt x="14234" y="13068"/>
                  <a:pt x="14234" y="13068"/>
                </a:cubicBezTo>
                <a:cubicBezTo>
                  <a:pt x="14234" y="13057"/>
                  <a:pt x="14267" y="12993"/>
                  <a:pt x="14310" y="12940"/>
                </a:cubicBezTo>
                <a:cubicBezTo>
                  <a:pt x="14352" y="12875"/>
                  <a:pt x="14384" y="12821"/>
                  <a:pt x="14384" y="12811"/>
                </a:cubicBezTo>
                <a:cubicBezTo>
                  <a:pt x="14384" y="12790"/>
                  <a:pt x="14427" y="12735"/>
                  <a:pt x="14470" y="12693"/>
                </a:cubicBezTo>
                <a:cubicBezTo>
                  <a:pt x="14513" y="12639"/>
                  <a:pt x="14567" y="12575"/>
                  <a:pt x="14577" y="12554"/>
                </a:cubicBezTo>
                <a:cubicBezTo>
                  <a:pt x="14599" y="12521"/>
                  <a:pt x="14631" y="12478"/>
                  <a:pt x="14653" y="12457"/>
                </a:cubicBezTo>
                <a:cubicBezTo>
                  <a:pt x="14674" y="12425"/>
                  <a:pt x="14696" y="12382"/>
                  <a:pt x="14696" y="12371"/>
                </a:cubicBezTo>
                <a:cubicBezTo>
                  <a:pt x="14696" y="12349"/>
                  <a:pt x="14727" y="12318"/>
                  <a:pt x="14760" y="12296"/>
                </a:cubicBezTo>
                <a:cubicBezTo>
                  <a:pt x="14792" y="12275"/>
                  <a:pt x="14835" y="12221"/>
                  <a:pt x="14846" y="12167"/>
                </a:cubicBezTo>
                <a:cubicBezTo>
                  <a:pt x="14867" y="12124"/>
                  <a:pt x="14889" y="12092"/>
                  <a:pt x="14910" y="12092"/>
                </a:cubicBezTo>
                <a:cubicBezTo>
                  <a:pt x="14921" y="12092"/>
                  <a:pt x="14932" y="12070"/>
                  <a:pt x="14942" y="12049"/>
                </a:cubicBezTo>
                <a:cubicBezTo>
                  <a:pt x="14953" y="12039"/>
                  <a:pt x="14985" y="11996"/>
                  <a:pt x="15017" y="11974"/>
                </a:cubicBezTo>
                <a:cubicBezTo>
                  <a:pt x="15060" y="11931"/>
                  <a:pt x="15071" y="11899"/>
                  <a:pt x="15082" y="11856"/>
                </a:cubicBezTo>
                <a:cubicBezTo>
                  <a:pt x="15082" y="11824"/>
                  <a:pt x="15103" y="11749"/>
                  <a:pt x="15125" y="11695"/>
                </a:cubicBezTo>
                <a:cubicBezTo>
                  <a:pt x="15156" y="11641"/>
                  <a:pt x="15168" y="11577"/>
                  <a:pt x="15168" y="11545"/>
                </a:cubicBezTo>
                <a:cubicBezTo>
                  <a:pt x="15168" y="11513"/>
                  <a:pt x="15189" y="11481"/>
                  <a:pt x="15211" y="11459"/>
                </a:cubicBezTo>
                <a:cubicBezTo>
                  <a:pt x="15232" y="11438"/>
                  <a:pt x="15242" y="11417"/>
                  <a:pt x="15232" y="11374"/>
                </a:cubicBezTo>
                <a:cubicBezTo>
                  <a:pt x="15221" y="11331"/>
                  <a:pt x="15199" y="11223"/>
                  <a:pt x="15199" y="11181"/>
                </a:cubicBezTo>
                <a:cubicBezTo>
                  <a:pt x="15199" y="11181"/>
                  <a:pt x="15199" y="11159"/>
                  <a:pt x="15211" y="11148"/>
                </a:cubicBezTo>
                <a:cubicBezTo>
                  <a:pt x="15242" y="11062"/>
                  <a:pt x="15253" y="10837"/>
                  <a:pt x="15221" y="10794"/>
                </a:cubicBezTo>
                <a:cubicBezTo>
                  <a:pt x="15199" y="10773"/>
                  <a:pt x="15178" y="10601"/>
                  <a:pt x="15199" y="10601"/>
                </a:cubicBezTo>
                <a:cubicBezTo>
                  <a:pt x="15221" y="10601"/>
                  <a:pt x="15232" y="10473"/>
                  <a:pt x="15242" y="10311"/>
                </a:cubicBezTo>
                <a:cubicBezTo>
                  <a:pt x="15242" y="10258"/>
                  <a:pt x="15242" y="9958"/>
                  <a:pt x="15232" y="9775"/>
                </a:cubicBezTo>
                <a:lnTo>
                  <a:pt x="15232" y="9507"/>
                </a:lnTo>
                <a:cubicBezTo>
                  <a:pt x="15242" y="9014"/>
                  <a:pt x="15221" y="8381"/>
                  <a:pt x="15199" y="8327"/>
                </a:cubicBezTo>
                <a:cubicBezTo>
                  <a:pt x="15189" y="8306"/>
                  <a:pt x="15189" y="8263"/>
                  <a:pt x="15199" y="8230"/>
                </a:cubicBezTo>
                <a:cubicBezTo>
                  <a:pt x="15221" y="8177"/>
                  <a:pt x="15211" y="8145"/>
                  <a:pt x="15189" y="8037"/>
                </a:cubicBezTo>
                <a:cubicBezTo>
                  <a:pt x="15156" y="7930"/>
                  <a:pt x="15156" y="7898"/>
                  <a:pt x="15168" y="7770"/>
                </a:cubicBezTo>
                <a:cubicBezTo>
                  <a:pt x="15189" y="7598"/>
                  <a:pt x="15178" y="7437"/>
                  <a:pt x="15146" y="7222"/>
                </a:cubicBezTo>
                <a:cubicBezTo>
                  <a:pt x="15135" y="7136"/>
                  <a:pt x="15125" y="7051"/>
                  <a:pt x="15125" y="7019"/>
                </a:cubicBezTo>
                <a:cubicBezTo>
                  <a:pt x="15125" y="6997"/>
                  <a:pt x="15114" y="6965"/>
                  <a:pt x="15103" y="6954"/>
                </a:cubicBezTo>
                <a:cubicBezTo>
                  <a:pt x="15092" y="6943"/>
                  <a:pt x="15082" y="6890"/>
                  <a:pt x="15071" y="6847"/>
                </a:cubicBezTo>
                <a:cubicBezTo>
                  <a:pt x="15060" y="6793"/>
                  <a:pt x="15039" y="6729"/>
                  <a:pt x="15017" y="6697"/>
                </a:cubicBezTo>
                <a:cubicBezTo>
                  <a:pt x="14996" y="6654"/>
                  <a:pt x="14975" y="6611"/>
                  <a:pt x="14963" y="6525"/>
                </a:cubicBezTo>
                <a:cubicBezTo>
                  <a:pt x="14963" y="6471"/>
                  <a:pt x="14953" y="6397"/>
                  <a:pt x="14932" y="6375"/>
                </a:cubicBezTo>
                <a:cubicBezTo>
                  <a:pt x="14878" y="6278"/>
                  <a:pt x="14856" y="6204"/>
                  <a:pt x="14846" y="6118"/>
                </a:cubicBezTo>
                <a:cubicBezTo>
                  <a:pt x="14835" y="6075"/>
                  <a:pt x="14824" y="6021"/>
                  <a:pt x="14803" y="5999"/>
                </a:cubicBezTo>
                <a:cubicBezTo>
                  <a:pt x="14792" y="5978"/>
                  <a:pt x="14782" y="5935"/>
                  <a:pt x="14782" y="5903"/>
                </a:cubicBezTo>
                <a:cubicBezTo>
                  <a:pt x="14782" y="5860"/>
                  <a:pt x="14770" y="5828"/>
                  <a:pt x="14749" y="5806"/>
                </a:cubicBezTo>
                <a:cubicBezTo>
                  <a:pt x="14727" y="5785"/>
                  <a:pt x="14727" y="5742"/>
                  <a:pt x="14727" y="5678"/>
                </a:cubicBezTo>
                <a:cubicBezTo>
                  <a:pt x="14727" y="5592"/>
                  <a:pt x="14706" y="5549"/>
                  <a:pt x="14674" y="5463"/>
                </a:cubicBezTo>
                <a:cubicBezTo>
                  <a:pt x="14631" y="5388"/>
                  <a:pt x="14620" y="5345"/>
                  <a:pt x="14631" y="5313"/>
                </a:cubicBezTo>
                <a:cubicBezTo>
                  <a:pt x="14631" y="5291"/>
                  <a:pt x="14631" y="5260"/>
                  <a:pt x="14610" y="5227"/>
                </a:cubicBezTo>
                <a:cubicBezTo>
                  <a:pt x="14599" y="5206"/>
                  <a:pt x="14577" y="5163"/>
                  <a:pt x="14567" y="5131"/>
                </a:cubicBezTo>
                <a:cubicBezTo>
                  <a:pt x="14556" y="5098"/>
                  <a:pt x="14524" y="5045"/>
                  <a:pt x="14491" y="5002"/>
                </a:cubicBezTo>
                <a:cubicBezTo>
                  <a:pt x="14460" y="4959"/>
                  <a:pt x="14438" y="4916"/>
                  <a:pt x="14438" y="4895"/>
                </a:cubicBezTo>
                <a:cubicBezTo>
                  <a:pt x="14438" y="4874"/>
                  <a:pt x="14417" y="4831"/>
                  <a:pt x="14384" y="4788"/>
                </a:cubicBezTo>
                <a:cubicBezTo>
                  <a:pt x="14352" y="4745"/>
                  <a:pt x="14320" y="4691"/>
                  <a:pt x="14320" y="4669"/>
                </a:cubicBezTo>
                <a:cubicBezTo>
                  <a:pt x="14310" y="4648"/>
                  <a:pt x="14298" y="4626"/>
                  <a:pt x="14288" y="4616"/>
                </a:cubicBezTo>
                <a:cubicBezTo>
                  <a:pt x="14277" y="4605"/>
                  <a:pt x="14245" y="4573"/>
                  <a:pt x="14234" y="4530"/>
                </a:cubicBezTo>
                <a:cubicBezTo>
                  <a:pt x="14213" y="4498"/>
                  <a:pt x="14159" y="4433"/>
                  <a:pt x="14116" y="4402"/>
                </a:cubicBezTo>
                <a:cubicBezTo>
                  <a:pt x="14062" y="4359"/>
                  <a:pt x="14031" y="4316"/>
                  <a:pt x="14020" y="4273"/>
                </a:cubicBezTo>
                <a:cubicBezTo>
                  <a:pt x="14009" y="4230"/>
                  <a:pt x="13977" y="4197"/>
                  <a:pt x="13955" y="4187"/>
                </a:cubicBezTo>
                <a:cubicBezTo>
                  <a:pt x="13934" y="4176"/>
                  <a:pt x="13912" y="4154"/>
                  <a:pt x="13902" y="4133"/>
                </a:cubicBezTo>
                <a:cubicBezTo>
                  <a:pt x="13891" y="4112"/>
                  <a:pt x="13848" y="4058"/>
                  <a:pt x="13805" y="4004"/>
                </a:cubicBezTo>
                <a:cubicBezTo>
                  <a:pt x="13773" y="3951"/>
                  <a:pt x="13719" y="3887"/>
                  <a:pt x="13698" y="3854"/>
                </a:cubicBezTo>
                <a:cubicBezTo>
                  <a:pt x="13666" y="3822"/>
                  <a:pt x="13633" y="3779"/>
                  <a:pt x="13602" y="3768"/>
                </a:cubicBezTo>
                <a:cubicBezTo>
                  <a:pt x="13580" y="3747"/>
                  <a:pt x="13473" y="3651"/>
                  <a:pt x="13366" y="3554"/>
                </a:cubicBezTo>
                <a:cubicBezTo>
                  <a:pt x="13269" y="3458"/>
                  <a:pt x="13173" y="3372"/>
                  <a:pt x="13161" y="3372"/>
                </a:cubicBezTo>
                <a:cubicBezTo>
                  <a:pt x="13151" y="3372"/>
                  <a:pt x="13119" y="3339"/>
                  <a:pt x="13097" y="3286"/>
                </a:cubicBezTo>
                <a:cubicBezTo>
                  <a:pt x="13065" y="3211"/>
                  <a:pt x="13033" y="3179"/>
                  <a:pt x="12979" y="3157"/>
                </a:cubicBezTo>
                <a:cubicBezTo>
                  <a:pt x="12904" y="3103"/>
                  <a:pt x="12829" y="3017"/>
                  <a:pt x="12797" y="2953"/>
                </a:cubicBezTo>
                <a:cubicBezTo>
                  <a:pt x="12786" y="2921"/>
                  <a:pt x="12754" y="2867"/>
                  <a:pt x="12701" y="2836"/>
                </a:cubicBezTo>
                <a:cubicBezTo>
                  <a:pt x="12647" y="2781"/>
                  <a:pt x="12625" y="2760"/>
                  <a:pt x="12636" y="2739"/>
                </a:cubicBezTo>
                <a:cubicBezTo>
                  <a:pt x="12636" y="2717"/>
                  <a:pt x="12625" y="2685"/>
                  <a:pt x="12582" y="2653"/>
                </a:cubicBezTo>
                <a:cubicBezTo>
                  <a:pt x="12486" y="2557"/>
                  <a:pt x="12432" y="2492"/>
                  <a:pt x="12400" y="2438"/>
                </a:cubicBezTo>
                <a:cubicBezTo>
                  <a:pt x="12389" y="2406"/>
                  <a:pt x="12357" y="2385"/>
                  <a:pt x="12336" y="2374"/>
                </a:cubicBezTo>
                <a:cubicBezTo>
                  <a:pt x="12314" y="2374"/>
                  <a:pt x="12282" y="2342"/>
                  <a:pt x="12260" y="2310"/>
                </a:cubicBezTo>
                <a:cubicBezTo>
                  <a:pt x="12229" y="2278"/>
                  <a:pt x="12207" y="2256"/>
                  <a:pt x="12196" y="2256"/>
                </a:cubicBezTo>
                <a:cubicBezTo>
                  <a:pt x="12186" y="2256"/>
                  <a:pt x="12143" y="2224"/>
                  <a:pt x="12100" y="2192"/>
                </a:cubicBezTo>
                <a:cubicBezTo>
                  <a:pt x="12064" y="2156"/>
                  <a:pt x="12036" y="2135"/>
                  <a:pt x="12021" y="2135"/>
                </a:cubicBezTo>
                <a:cubicBezTo>
                  <a:pt x="12018" y="2135"/>
                  <a:pt x="12016" y="2136"/>
                  <a:pt x="12014" y="2138"/>
                </a:cubicBezTo>
                <a:cubicBezTo>
                  <a:pt x="11993" y="2138"/>
                  <a:pt x="11950" y="2116"/>
                  <a:pt x="11896" y="2074"/>
                </a:cubicBezTo>
                <a:cubicBezTo>
                  <a:pt x="11853" y="2042"/>
                  <a:pt x="11800" y="2009"/>
                  <a:pt x="11788" y="2009"/>
                </a:cubicBezTo>
                <a:cubicBezTo>
                  <a:pt x="11767" y="2009"/>
                  <a:pt x="11746" y="1999"/>
                  <a:pt x="11735" y="1988"/>
                </a:cubicBezTo>
                <a:cubicBezTo>
                  <a:pt x="11714" y="1977"/>
                  <a:pt x="11638" y="1956"/>
                  <a:pt x="11564" y="1945"/>
                </a:cubicBezTo>
                <a:cubicBezTo>
                  <a:pt x="11456" y="1923"/>
                  <a:pt x="11413" y="1913"/>
                  <a:pt x="11392" y="1880"/>
                </a:cubicBezTo>
                <a:cubicBezTo>
                  <a:pt x="11359" y="1838"/>
                  <a:pt x="11156" y="1816"/>
                  <a:pt x="10415" y="1806"/>
                </a:cubicBezTo>
                <a:lnTo>
                  <a:pt x="9869" y="1806"/>
                </a:lnTo>
                <a:cubicBezTo>
                  <a:pt x="9697" y="1806"/>
                  <a:pt x="9472" y="1816"/>
                  <a:pt x="9440" y="1838"/>
                </a:cubicBezTo>
                <a:cubicBezTo>
                  <a:pt x="9429" y="1843"/>
                  <a:pt x="9418" y="1846"/>
                  <a:pt x="9409" y="1846"/>
                </a:cubicBezTo>
                <a:cubicBezTo>
                  <a:pt x="9400" y="1846"/>
                  <a:pt x="9391" y="1843"/>
                  <a:pt x="9386" y="1838"/>
                </a:cubicBezTo>
                <a:cubicBezTo>
                  <a:pt x="9371" y="1830"/>
                  <a:pt x="9356" y="1823"/>
                  <a:pt x="9337" y="1823"/>
                </a:cubicBezTo>
                <a:cubicBezTo>
                  <a:pt x="9329" y="1823"/>
                  <a:pt x="9320" y="1824"/>
                  <a:pt x="9311" y="1827"/>
                </a:cubicBezTo>
                <a:cubicBezTo>
                  <a:pt x="9290" y="1827"/>
                  <a:pt x="9225" y="1849"/>
                  <a:pt x="9161" y="1859"/>
                </a:cubicBezTo>
                <a:cubicBezTo>
                  <a:pt x="9107" y="1870"/>
                  <a:pt x="9032" y="1875"/>
                  <a:pt x="8966" y="1875"/>
                </a:cubicBezTo>
                <a:cubicBezTo>
                  <a:pt x="8901" y="1875"/>
                  <a:pt x="8844" y="1870"/>
                  <a:pt x="8828" y="1859"/>
                </a:cubicBezTo>
                <a:cubicBezTo>
                  <a:pt x="8818" y="1859"/>
                  <a:pt x="8764" y="1859"/>
                  <a:pt x="8721" y="1870"/>
                </a:cubicBezTo>
                <a:cubicBezTo>
                  <a:pt x="8665" y="1889"/>
                  <a:pt x="8587" y="1900"/>
                  <a:pt x="8517" y="1900"/>
                </a:cubicBezTo>
                <a:cubicBezTo>
                  <a:pt x="8466" y="1900"/>
                  <a:pt x="8420" y="1894"/>
                  <a:pt x="8389" y="1880"/>
                </a:cubicBezTo>
                <a:cubicBezTo>
                  <a:pt x="8356" y="1880"/>
                  <a:pt x="8313" y="1880"/>
                  <a:pt x="8270" y="1892"/>
                </a:cubicBezTo>
                <a:cubicBezTo>
                  <a:pt x="8227" y="1892"/>
                  <a:pt x="8163" y="1902"/>
                  <a:pt x="8131" y="1902"/>
                </a:cubicBezTo>
                <a:cubicBezTo>
                  <a:pt x="8088" y="1902"/>
                  <a:pt x="8045" y="1902"/>
                  <a:pt x="8034" y="1913"/>
                </a:cubicBezTo>
                <a:cubicBezTo>
                  <a:pt x="8024" y="1923"/>
                  <a:pt x="7927" y="1923"/>
                  <a:pt x="7820" y="1923"/>
                </a:cubicBezTo>
                <a:cubicBezTo>
                  <a:pt x="7691" y="1923"/>
                  <a:pt x="7605" y="1935"/>
                  <a:pt x="7595" y="1945"/>
                </a:cubicBezTo>
                <a:cubicBezTo>
                  <a:pt x="7575" y="1958"/>
                  <a:pt x="7509" y="1968"/>
                  <a:pt x="7454" y="1968"/>
                </a:cubicBezTo>
                <a:cubicBezTo>
                  <a:pt x="7421" y="1968"/>
                  <a:pt x="7392" y="1964"/>
                  <a:pt x="7380" y="1956"/>
                </a:cubicBezTo>
                <a:cubicBezTo>
                  <a:pt x="7369" y="1956"/>
                  <a:pt x="7337" y="1956"/>
                  <a:pt x="7305" y="1966"/>
                </a:cubicBezTo>
                <a:cubicBezTo>
                  <a:pt x="7234" y="1992"/>
                  <a:pt x="7186" y="2007"/>
                  <a:pt x="7157" y="2007"/>
                </a:cubicBezTo>
                <a:cubicBezTo>
                  <a:pt x="7138" y="2007"/>
                  <a:pt x="7127" y="2001"/>
                  <a:pt x="7123" y="1988"/>
                </a:cubicBezTo>
                <a:cubicBezTo>
                  <a:pt x="7118" y="1978"/>
                  <a:pt x="7092" y="1973"/>
                  <a:pt x="7035" y="1973"/>
                </a:cubicBezTo>
                <a:cubicBezTo>
                  <a:pt x="6966" y="1973"/>
                  <a:pt x="6850" y="1981"/>
                  <a:pt x="6672" y="1999"/>
                </a:cubicBezTo>
                <a:cubicBezTo>
                  <a:pt x="6587" y="1999"/>
                  <a:pt x="6458" y="2009"/>
                  <a:pt x="6382" y="2009"/>
                </a:cubicBezTo>
                <a:cubicBezTo>
                  <a:pt x="6351" y="2006"/>
                  <a:pt x="6326" y="2005"/>
                  <a:pt x="6306" y="2005"/>
                </a:cubicBezTo>
                <a:cubicBezTo>
                  <a:pt x="6258" y="2005"/>
                  <a:pt x="6237" y="2012"/>
                  <a:pt x="6222" y="2020"/>
                </a:cubicBezTo>
                <a:cubicBezTo>
                  <a:pt x="6209" y="2033"/>
                  <a:pt x="6197" y="2038"/>
                  <a:pt x="6176" y="2038"/>
                </a:cubicBezTo>
                <a:cubicBezTo>
                  <a:pt x="6161" y="2038"/>
                  <a:pt x="6142" y="2035"/>
                  <a:pt x="6115" y="2031"/>
                </a:cubicBezTo>
                <a:cubicBezTo>
                  <a:pt x="6062" y="2021"/>
                  <a:pt x="6028" y="2016"/>
                  <a:pt x="6003" y="2016"/>
                </a:cubicBezTo>
                <a:cubicBezTo>
                  <a:pt x="5973" y="2016"/>
                  <a:pt x="5956" y="2024"/>
                  <a:pt x="5932" y="2042"/>
                </a:cubicBezTo>
                <a:cubicBezTo>
                  <a:pt x="5910" y="2063"/>
                  <a:pt x="5868" y="2074"/>
                  <a:pt x="5825" y="2074"/>
                </a:cubicBezTo>
                <a:cubicBezTo>
                  <a:pt x="5793" y="2085"/>
                  <a:pt x="5717" y="2085"/>
                  <a:pt x="5664" y="2106"/>
                </a:cubicBezTo>
                <a:cubicBezTo>
                  <a:pt x="5610" y="2116"/>
                  <a:pt x="5524" y="2128"/>
                  <a:pt x="5471" y="2128"/>
                </a:cubicBezTo>
                <a:cubicBezTo>
                  <a:pt x="5407" y="2128"/>
                  <a:pt x="5374" y="2138"/>
                  <a:pt x="5364" y="2149"/>
                </a:cubicBezTo>
                <a:cubicBezTo>
                  <a:pt x="5364" y="2171"/>
                  <a:pt x="5321" y="2192"/>
                  <a:pt x="5267" y="2213"/>
                </a:cubicBezTo>
                <a:cubicBezTo>
                  <a:pt x="5225" y="2234"/>
                  <a:pt x="5201" y="2246"/>
                  <a:pt x="5181" y="2246"/>
                </a:cubicBezTo>
                <a:cubicBezTo>
                  <a:pt x="5170" y="2246"/>
                  <a:pt x="5161" y="2242"/>
                  <a:pt x="5149" y="2235"/>
                </a:cubicBezTo>
                <a:cubicBezTo>
                  <a:pt x="5142" y="2231"/>
                  <a:pt x="5136" y="2229"/>
                  <a:pt x="5129" y="2229"/>
                </a:cubicBezTo>
                <a:cubicBezTo>
                  <a:pt x="5114" y="2229"/>
                  <a:pt x="5095" y="2238"/>
                  <a:pt x="5052" y="2267"/>
                </a:cubicBezTo>
                <a:cubicBezTo>
                  <a:pt x="5009" y="2299"/>
                  <a:pt x="4967" y="2321"/>
                  <a:pt x="4956" y="2321"/>
                </a:cubicBezTo>
                <a:cubicBezTo>
                  <a:pt x="4935" y="2321"/>
                  <a:pt x="4881" y="2352"/>
                  <a:pt x="4828" y="2385"/>
                </a:cubicBezTo>
                <a:cubicBezTo>
                  <a:pt x="4765" y="2420"/>
                  <a:pt x="4725" y="2441"/>
                  <a:pt x="4701" y="2441"/>
                </a:cubicBezTo>
                <a:cubicBezTo>
                  <a:pt x="4696" y="2441"/>
                  <a:pt x="4691" y="2440"/>
                  <a:pt x="4688" y="2438"/>
                </a:cubicBezTo>
                <a:cubicBezTo>
                  <a:pt x="4683" y="2437"/>
                  <a:pt x="4679" y="2437"/>
                  <a:pt x="4674" y="2437"/>
                </a:cubicBezTo>
                <a:cubicBezTo>
                  <a:pt x="4632" y="2437"/>
                  <a:pt x="4572" y="2478"/>
                  <a:pt x="4495" y="2545"/>
                </a:cubicBezTo>
                <a:cubicBezTo>
                  <a:pt x="4463" y="2578"/>
                  <a:pt x="4420" y="2600"/>
                  <a:pt x="4377" y="2600"/>
                </a:cubicBezTo>
                <a:cubicBezTo>
                  <a:pt x="4334" y="2610"/>
                  <a:pt x="4237" y="2653"/>
                  <a:pt x="4163" y="2696"/>
                </a:cubicBezTo>
                <a:cubicBezTo>
                  <a:pt x="4077" y="2739"/>
                  <a:pt x="4001" y="2771"/>
                  <a:pt x="3980" y="2771"/>
                </a:cubicBezTo>
                <a:cubicBezTo>
                  <a:pt x="3958" y="2771"/>
                  <a:pt x="3819" y="2836"/>
                  <a:pt x="3722" y="2878"/>
                </a:cubicBezTo>
                <a:cubicBezTo>
                  <a:pt x="3691" y="2900"/>
                  <a:pt x="3637" y="2910"/>
                  <a:pt x="3583" y="2910"/>
                </a:cubicBezTo>
                <a:cubicBezTo>
                  <a:pt x="3519" y="2910"/>
                  <a:pt x="3497" y="2910"/>
                  <a:pt x="3476" y="2932"/>
                </a:cubicBezTo>
                <a:cubicBezTo>
                  <a:pt x="3457" y="2961"/>
                  <a:pt x="3378" y="2998"/>
                  <a:pt x="3339" y="2998"/>
                </a:cubicBezTo>
                <a:cubicBezTo>
                  <a:pt x="3334" y="2998"/>
                  <a:pt x="3329" y="2997"/>
                  <a:pt x="3326" y="2996"/>
                </a:cubicBezTo>
                <a:cubicBezTo>
                  <a:pt x="3324" y="2994"/>
                  <a:pt x="3321" y="2993"/>
                  <a:pt x="3317" y="2993"/>
                </a:cubicBezTo>
                <a:cubicBezTo>
                  <a:pt x="3297" y="2993"/>
                  <a:pt x="3254" y="3013"/>
                  <a:pt x="3219" y="3039"/>
                </a:cubicBezTo>
                <a:cubicBezTo>
                  <a:pt x="3165" y="3060"/>
                  <a:pt x="3100" y="3082"/>
                  <a:pt x="3068" y="3082"/>
                </a:cubicBezTo>
                <a:cubicBezTo>
                  <a:pt x="3036" y="3082"/>
                  <a:pt x="3004" y="3103"/>
                  <a:pt x="2983" y="3125"/>
                </a:cubicBezTo>
                <a:cubicBezTo>
                  <a:pt x="2940" y="3168"/>
                  <a:pt x="2875" y="3200"/>
                  <a:pt x="2725" y="3265"/>
                </a:cubicBezTo>
                <a:cubicBezTo>
                  <a:pt x="2704" y="3275"/>
                  <a:pt x="2682" y="3296"/>
                  <a:pt x="2671" y="3318"/>
                </a:cubicBezTo>
                <a:cubicBezTo>
                  <a:pt x="2671" y="3350"/>
                  <a:pt x="2639" y="3372"/>
                  <a:pt x="2564" y="3415"/>
                </a:cubicBezTo>
                <a:cubicBezTo>
                  <a:pt x="2478" y="3468"/>
                  <a:pt x="2457" y="3489"/>
                  <a:pt x="2446" y="3522"/>
                </a:cubicBezTo>
                <a:cubicBezTo>
                  <a:pt x="2446" y="3554"/>
                  <a:pt x="2425" y="3586"/>
                  <a:pt x="2392" y="3597"/>
                </a:cubicBezTo>
                <a:cubicBezTo>
                  <a:pt x="2318" y="3640"/>
                  <a:pt x="2178" y="3790"/>
                  <a:pt x="2167" y="3844"/>
                </a:cubicBezTo>
                <a:cubicBezTo>
                  <a:pt x="2167" y="3876"/>
                  <a:pt x="2146" y="3918"/>
                  <a:pt x="2125" y="3940"/>
                </a:cubicBezTo>
                <a:cubicBezTo>
                  <a:pt x="2070" y="4004"/>
                  <a:pt x="1803" y="4498"/>
                  <a:pt x="1803" y="4541"/>
                </a:cubicBezTo>
                <a:cubicBezTo>
                  <a:pt x="1803" y="4552"/>
                  <a:pt x="1781" y="4595"/>
                  <a:pt x="1749" y="4638"/>
                </a:cubicBezTo>
                <a:cubicBezTo>
                  <a:pt x="1717" y="4680"/>
                  <a:pt x="1695" y="4723"/>
                  <a:pt x="1695" y="4755"/>
                </a:cubicBezTo>
                <a:cubicBezTo>
                  <a:pt x="1695" y="4788"/>
                  <a:pt x="1674" y="4841"/>
                  <a:pt x="1653" y="4884"/>
                </a:cubicBezTo>
                <a:cubicBezTo>
                  <a:pt x="1631" y="4927"/>
                  <a:pt x="1610" y="4970"/>
                  <a:pt x="1610" y="4991"/>
                </a:cubicBezTo>
                <a:cubicBezTo>
                  <a:pt x="1610" y="5013"/>
                  <a:pt x="1599" y="5034"/>
                  <a:pt x="1588" y="5055"/>
                </a:cubicBezTo>
                <a:cubicBezTo>
                  <a:pt x="1577" y="5077"/>
                  <a:pt x="1567" y="5109"/>
                  <a:pt x="1567" y="5141"/>
                </a:cubicBezTo>
                <a:cubicBezTo>
                  <a:pt x="1567" y="5195"/>
                  <a:pt x="1556" y="5206"/>
                  <a:pt x="1470" y="5388"/>
                </a:cubicBezTo>
                <a:cubicBezTo>
                  <a:pt x="1438" y="5453"/>
                  <a:pt x="1417" y="5506"/>
                  <a:pt x="1427" y="5527"/>
                </a:cubicBezTo>
                <a:cubicBezTo>
                  <a:pt x="1427" y="5549"/>
                  <a:pt x="1417" y="5592"/>
                  <a:pt x="1384" y="5646"/>
                </a:cubicBezTo>
                <a:cubicBezTo>
                  <a:pt x="1331" y="5720"/>
                  <a:pt x="1331" y="5753"/>
                  <a:pt x="1320" y="5839"/>
                </a:cubicBezTo>
                <a:cubicBezTo>
                  <a:pt x="1320" y="5914"/>
                  <a:pt x="1309" y="5956"/>
                  <a:pt x="1288" y="5999"/>
                </a:cubicBezTo>
                <a:cubicBezTo>
                  <a:pt x="1266" y="6032"/>
                  <a:pt x="1255" y="6064"/>
                  <a:pt x="1255" y="6075"/>
                </a:cubicBezTo>
                <a:cubicBezTo>
                  <a:pt x="1255" y="6085"/>
                  <a:pt x="1234" y="6118"/>
                  <a:pt x="1212" y="6139"/>
                </a:cubicBezTo>
                <a:cubicBezTo>
                  <a:pt x="1181" y="6182"/>
                  <a:pt x="1169" y="6204"/>
                  <a:pt x="1181" y="6246"/>
                </a:cubicBezTo>
                <a:cubicBezTo>
                  <a:pt x="1191" y="6300"/>
                  <a:pt x="1191" y="6311"/>
                  <a:pt x="1148" y="6332"/>
                </a:cubicBezTo>
                <a:cubicBezTo>
                  <a:pt x="1116" y="6354"/>
                  <a:pt x="1105" y="6375"/>
                  <a:pt x="1105" y="6418"/>
                </a:cubicBezTo>
                <a:cubicBezTo>
                  <a:pt x="1105" y="6450"/>
                  <a:pt x="1105" y="6493"/>
                  <a:pt x="1095" y="6525"/>
                </a:cubicBezTo>
                <a:cubicBezTo>
                  <a:pt x="1084" y="6547"/>
                  <a:pt x="1062" y="6611"/>
                  <a:pt x="1052" y="6676"/>
                </a:cubicBezTo>
                <a:cubicBezTo>
                  <a:pt x="1041" y="6740"/>
                  <a:pt x="1019" y="6826"/>
                  <a:pt x="1009" y="6869"/>
                </a:cubicBezTo>
                <a:cubicBezTo>
                  <a:pt x="988" y="6912"/>
                  <a:pt x="976" y="6965"/>
                  <a:pt x="988" y="6986"/>
                </a:cubicBezTo>
                <a:cubicBezTo>
                  <a:pt x="988" y="7019"/>
                  <a:pt x="988" y="7051"/>
                  <a:pt x="976" y="7062"/>
                </a:cubicBezTo>
                <a:cubicBezTo>
                  <a:pt x="955" y="7072"/>
                  <a:pt x="955" y="7126"/>
                  <a:pt x="966" y="7448"/>
                </a:cubicBezTo>
                <a:cubicBezTo>
                  <a:pt x="966" y="7544"/>
                  <a:pt x="945" y="7758"/>
                  <a:pt x="923" y="7844"/>
                </a:cubicBezTo>
                <a:cubicBezTo>
                  <a:pt x="912" y="7877"/>
                  <a:pt x="912" y="7930"/>
                  <a:pt x="923" y="8006"/>
                </a:cubicBezTo>
                <a:cubicBezTo>
                  <a:pt x="933" y="8059"/>
                  <a:pt x="945" y="8123"/>
                  <a:pt x="945" y="8156"/>
                </a:cubicBezTo>
                <a:cubicBezTo>
                  <a:pt x="933" y="8199"/>
                  <a:pt x="923" y="8552"/>
                  <a:pt x="912" y="8895"/>
                </a:cubicBezTo>
                <a:cubicBezTo>
                  <a:pt x="912" y="8938"/>
                  <a:pt x="912" y="9078"/>
                  <a:pt x="923" y="9217"/>
                </a:cubicBezTo>
                <a:cubicBezTo>
                  <a:pt x="933" y="9486"/>
                  <a:pt x="933" y="9722"/>
                  <a:pt x="923" y="9743"/>
                </a:cubicBezTo>
                <a:cubicBezTo>
                  <a:pt x="912" y="9754"/>
                  <a:pt x="923" y="9796"/>
                  <a:pt x="933" y="9861"/>
                </a:cubicBezTo>
                <a:cubicBezTo>
                  <a:pt x="945" y="9915"/>
                  <a:pt x="955" y="10011"/>
                  <a:pt x="955" y="10075"/>
                </a:cubicBezTo>
                <a:cubicBezTo>
                  <a:pt x="966" y="10215"/>
                  <a:pt x="998" y="10376"/>
                  <a:pt x="1030" y="10419"/>
                </a:cubicBezTo>
                <a:cubicBezTo>
                  <a:pt x="1052" y="10430"/>
                  <a:pt x="1062" y="10473"/>
                  <a:pt x="1062" y="10516"/>
                </a:cubicBezTo>
                <a:cubicBezTo>
                  <a:pt x="1062" y="10547"/>
                  <a:pt x="1073" y="10612"/>
                  <a:pt x="1095" y="10655"/>
                </a:cubicBezTo>
                <a:cubicBezTo>
                  <a:pt x="1116" y="10687"/>
                  <a:pt x="1116" y="10740"/>
                  <a:pt x="1116" y="10752"/>
                </a:cubicBezTo>
                <a:cubicBezTo>
                  <a:pt x="1116" y="10762"/>
                  <a:pt x="1116" y="10794"/>
                  <a:pt x="1138" y="10816"/>
                </a:cubicBezTo>
                <a:cubicBezTo>
                  <a:pt x="1148" y="10837"/>
                  <a:pt x="1159" y="10880"/>
                  <a:pt x="1159" y="10902"/>
                </a:cubicBezTo>
                <a:cubicBezTo>
                  <a:pt x="1159" y="10933"/>
                  <a:pt x="1169" y="10966"/>
                  <a:pt x="1191" y="10987"/>
                </a:cubicBezTo>
                <a:cubicBezTo>
                  <a:pt x="1266" y="11095"/>
                  <a:pt x="1309" y="11234"/>
                  <a:pt x="1288" y="11277"/>
                </a:cubicBezTo>
                <a:cubicBezTo>
                  <a:pt x="1266" y="11309"/>
                  <a:pt x="1266" y="11331"/>
                  <a:pt x="1341" y="11556"/>
                </a:cubicBezTo>
                <a:cubicBezTo>
                  <a:pt x="1363" y="11610"/>
                  <a:pt x="1384" y="11674"/>
                  <a:pt x="1395" y="11684"/>
                </a:cubicBezTo>
                <a:cubicBezTo>
                  <a:pt x="1405" y="11695"/>
                  <a:pt x="1417" y="11738"/>
                  <a:pt x="1427" y="11770"/>
                </a:cubicBezTo>
                <a:cubicBezTo>
                  <a:pt x="1448" y="11910"/>
                  <a:pt x="1491" y="12049"/>
                  <a:pt x="1502" y="12070"/>
                </a:cubicBezTo>
                <a:cubicBezTo>
                  <a:pt x="1524" y="12092"/>
                  <a:pt x="1534" y="12135"/>
                  <a:pt x="1545" y="12167"/>
                </a:cubicBezTo>
                <a:cubicBezTo>
                  <a:pt x="1556" y="12210"/>
                  <a:pt x="1588" y="12253"/>
                  <a:pt x="1599" y="12263"/>
                </a:cubicBezTo>
                <a:cubicBezTo>
                  <a:pt x="1620" y="12275"/>
                  <a:pt x="1631" y="12296"/>
                  <a:pt x="1620" y="12306"/>
                </a:cubicBezTo>
                <a:cubicBezTo>
                  <a:pt x="1620" y="12318"/>
                  <a:pt x="1631" y="12360"/>
                  <a:pt x="1663" y="12403"/>
                </a:cubicBezTo>
                <a:cubicBezTo>
                  <a:pt x="1770" y="12532"/>
                  <a:pt x="1846" y="12661"/>
                  <a:pt x="1856" y="12714"/>
                </a:cubicBezTo>
                <a:cubicBezTo>
                  <a:pt x="1867" y="12747"/>
                  <a:pt x="1899" y="12790"/>
                  <a:pt x="1920" y="12821"/>
                </a:cubicBezTo>
                <a:cubicBezTo>
                  <a:pt x="1953" y="12854"/>
                  <a:pt x="1963" y="12875"/>
                  <a:pt x="1963" y="12897"/>
                </a:cubicBezTo>
                <a:cubicBezTo>
                  <a:pt x="1953" y="12907"/>
                  <a:pt x="1963" y="12929"/>
                  <a:pt x="1985" y="12961"/>
                </a:cubicBezTo>
                <a:cubicBezTo>
                  <a:pt x="2006" y="12983"/>
                  <a:pt x="2039" y="13036"/>
                  <a:pt x="2049" y="13057"/>
                </a:cubicBezTo>
                <a:cubicBezTo>
                  <a:pt x="2070" y="13090"/>
                  <a:pt x="2092" y="13111"/>
                  <a:pt x="2113" y="13122"/>
                </a:cubicBezTo>
                <a:cubicBezTo>
                  <a:pt x="2125" y="13122"/>
                  <a:pt x="2135" y="13143"/>
                  <a:pt x="2135" y="13154"/>
                </a:cubicBezTo>
                <a:cubicBezTo>
                  <a:pt x="2135" y="13176"/>
                  <a:pt x="2156" y="13207"/>
                  <a:pt x="2178" y="13240"/>
                </a:cubicBezTo>
                <a:cubicBezTo>
                  <a:pt x="2210" y="13261"/>
                  <a:pt x="2253" y="13315"/>
                  <a:pt x="2275" y="13347"/>
                </a:cubicBezTo>
                <a:cubicBezTo>
                  <a:pt x="2296" y="13390"/>
                  <a:pt x="2339" y="13443"/>
                  <a:pt x="2371" y="13476"/>
                </a:cubicBezTo>
                <a:cubicBezTo>
                  <a:pt x="2403" y="13508"/>
                  <a:pt x="2425" y="13551"/>
                  <a:pt x="2425" y="13562"/>
                </a:cubicBezTo>
                <a:cubicBezTo>
                  <a:pt x="2425" y="13572"/>
                  <a:pt x="2446" y="13615"/>
                  <a:pt x="2468" y="13636"/>
                </a:cubicBezTo>
                <a:cubicBezTo>
                  <a:pt x="2489" y="13669"/>
                  <a:pt x="2521" y="13722"/>
                  <a:pt x="2554" y="13765"/>
                </a:cubicBezTo>
                <a:cubicBezTo>
                  <a:pt x="2564" y="13808"/>
                  <a:pt x="2596" y="13841"/>
                  <a:pt x="2607" y="13841"/>
                </a:cubicBezTo>
                <a:cubicBezTo>
                  <a:pt x="2639" y="13841"/>
                  <a:pt x="2832" y="14055"/>
                  <a:pt x="2864" y="14130"/>
                </a:cubicBezTo>
                <a:cubicBezTo>
                  <a:pt x="2886" y="14184"/>
                  <a:pt x="2907" y="14205"/>
                  <a:pt x="2950" y="14227"/>
                </a:cubicBezTo>
                <a:cubicBezTo>
                  <a:pt x="2983" y="14248"/>
                  <a:pt x="3014" y="14280"/>
                  <a:pt x="3026" y="14301"/>
                </a:cubicBezTo>
                <a:cubicBezTo>
                  <a:pt x="3043" y="14337"/>
                  <a:pt x="3068" y="14358"/>
                  <a:pt x="3095" y="14358"/>
                </a:cubicBezTo>
                <a:cubicBezTo>
                  <a:pt x="3101" y="14358"/>
                  <a:pt x="3106" y="14357"/>
                  <a:pt x="3111" y="14356"/>
                </a:cubicBezTo>
                <a:cubicBezTo>
                  <a:pt x="3122" y="14356"/>
                  <a:pt x="3143" y="14366"/>
                  <a:pt x="3154" y="14387"/>
                </a:cubicBezTo>
                <a:cubicBezTo>
                  <a:pt x="3165" y="14409"/>
                  <a:pt x="3219" y="14463"/>
                  <a:pt x="3283" y="14516"/>
                </a:cubicBezTo>
                <a:cubicBezTo>
                  <a:pt x="3347" y="14570"/>
                  <a:pt x="3401" y="14623"/>
                  <a:pt x="3412" y="14645"/>
                </a:cubicBezTo>
                <a:cubicBezTo>
                  <a:pt x="3422" y="14656"/>
                  <a:pt x="3443" y="14677"/>
                  <a:pt x="3455" y="14677"/>
                </a:cubicBezTo>
                <a:cubicBezTo>
                  <a:pt x="3508" y="14677"/>
                  <a:pt x="3626" y="14742"/>
                  <a:pt x="3615" y="14763"/>
                </a:cubicBezTo>
                <a:cubicBezTo>
                  <a:pt x="3605" y="14785"/>
                  <a:pt x="3808" y="14945"/>
                  <a:pt x="3841" y="14945"/>
                </a:cubicBezTo>
                <a:cubicBezTo>
                  <a:pt x="3841" y="14945"/>
                  <a:pt x="3851" y="14967"/>
                  <a:pt x="3862" y="14978"/>
                </a:cubicBezTo>
                <a:cubicBezTo>
                  <a:pt x="3862" y="14999"/>
                  <a:pt x="3884" y="15021"/>
                  <a:pt x="3915" y="15031"/>
                </a:cubicBezTo>
                <a:cubicBezTo>
                  <a:pt x="3937" y="15042"/>
                  <a:pt x="3991" y="15074"/>
                  <a:pt x="4023" y="15106"/>
                </a:cubicBezTo>
                <a:cubicBezTo>
                  <a:pt x="4055" y="15138"/>
                  <a:pt x="4108" y="15160"/>
                  <a:pt x="4130" y="15171"/>
                </a:cubicBezTo>
                <a:cubicBezTo>
                  <a:pt x="4163" y="15171"/>
                  <a:pt x="4184" y="15192"/>
                  <a:pt x="4184" y="15202"/>
                </a:cubicBezTo>
                <a:cubicBezTo>
                  <a:pt x="4184" y="15235"/>
                  <a:pt x="4302" y="15310"/>
                  <a:pt x="4398" y="15342"/>
                </a:cubicBezTo>
                <a:cubicBezTo>
                  <a:pt x="4463" y="15364"/>
                  <a:pt x="4484" y="15385"/>
                  <a:pt x="4495" y="15407"/>
                </a:cubicBezTo>
                <a:cubicBezTo>
                  <a:pt x="4495" y="15438"/>
                  <a:pt x="4527" y="15450"/>
                  <a:pt x="4645" y="15493"/>
                </a:cubicBezTo>
                <a:cubicBezTo>
                  <a:pt x="4731" y="15524"/>
                  <a:pt x="4806" y="15557"/>
                  <a:pt x="4816" y="15567"/>
                </a:cubicBezTo>
                <a:cubicBezTo>
                  <a:pt x="4828" y="15589"/>
                  <a:pt x="4849" y="15610"/>
                  <a:pt x="4881" y="15621"/>
                </a:cubicBezTo>
                <a:cubicBezTo>
                  <a:pt x="4913" y="15632"/>
                  <a:pt x="4956" y="15664"/>
                  <a:pt x="4988" y="15696"/>
                </a:cubicBezTo>
                <a:cubicBezTo>
                  <a:pt x="5009" y="15717"/>
                  <a:pt x="5042" y="15739"/>
                  <a:pt x="5064" y="15739"/>
                </a:cubicBezTo>
                <a:cubicBezTo>
                  <a:pt x="5074" y="15739"/>
                  <a:pt x="5106" y="15771"/>
                  <a:pt x="5138" y="15814"/>
                </a:cubicBezTo>
                <a:cubicBezTo>
                  <a:pt x="5181" y="15857"/>
                  <a:pt x="5224" y="15889"/>
                  <a:pt x="5300" y="15922"/>
                </a:cubicBezTo>
                <a:cubicBezTo>
                  <a:pt x="5374" y="15953"/>
                  <a:pt x="5428" y="15986"/>
                  <a:pt x="5493" y="16050"/>
                </a:cubicBezTo>
                <a:cubicBezTo>
                  <a:pt x="5535" y="16093"/>
                  <a:pt x="5589" y="16136"/>
                  <a:pt x="5600" y="16136"/>
                </a:cubicBezTo>
                <a:cubicBezTo>
                  <a:pt x="5621" y="16136"/>
                  <a:pt x="5696" y="16168"/>
                  <a:pt x="5771" y="16200"/>
                </a:cubicBezTo>
                <a:cubicBezTo>
                  <a:pt x="5857" y="16243"/>
                  <a:pt x="5943" y="16275"/>
                  <a:pt x="5965" y="16275"/>
                </a:cubicBezTo>
                <a:cubicBezTo>
                  <a:pt x="5996" y="16275"/>
                  <a:pt x="6050" y="16297"/>
                  <a:pt x="6082" y="16308"/>
                </a:cubicBezTo>
                <a:cubicBezTo>
                  <a:pt x="6157" y="16354"/>
                  <a:pt x="6280" y="16385"/>
                  <a:pt x="6346" y="16385"/>
                </a:cubicBezTo>
                <a:cubicBezTo>
                  <a:pt x="6356" y="16385"/>
                  <a:pt x="6365" y="16384"/>
                  <a:pt x="6372" y="16382"/>
                </a:cubicBezTo>
                <a:cubicBezTo>
                  <a:pt x="6381" y="16379"/>
                  <a:pt x="6390" y="16378"/>
                  <a:pt x="6397" y="16378"/>
                </a:cubicBezTo>
                <a:cubicBezTo>
                  <a:pt x="6415" y="16378"/>
                  <a:pt x="6425" y="16386"/>
                  <a:pt x="6425" y="16394"/>
                </a:cubicBezTo>
                <a:cubicBezTo>
                  <a:pt x="6436" y="16415"/>
                  <a:pt x="6490" y="16436"/>
                  <a:pt x="6565" y="16447"/>
                </a:cubicBezTo>
                <a:cubicBezTo>
                  <a:pt x="6630" y="16468"/>
                  <a:pt x="6715" y="16490"/>
                  <a:pt x="6737" y="16501"/>
                </a:cubicBezTo>
                <a:cubicBezTo>
                  <a:pt x="6762" y="16513"/>
                  <a:pt x="6783" y="16518"/>
                  <a:pt x="6807" y="16518"/>
                </a:cubicBezTo>
                <a:cubicBezTo>
                  <a:pt x="6824" y="16518"/>
                  <a:pt x="6843" y="16516"/>
                  <a:pt x="6866" y="16511"/>
                </a:cubicBezTo>
                <a:cubicBezTo>
                  <a:pt x="6914" y="16500"/>
                  <a:pt x="7042" y="16495"/>
                  <a:pt x="7164" y="16495"/>
                </a:cubicBezTo>
                <a:cubicBezTo>
                  <a:pt x="7286" y="16495"/>
                  <a:pt x="7402" y="16500"/>
                  <a:pt x="7423" y="16511"/>
                </a:cubicBezTo>
                <a:cubicBezTo>
                  <a:pt x="7429" y="16524"/>
                  <a:pt x="7447" y="16529"/>
                  <a:pt x="7471" y="16529"/>
                </a:cubicBezTo>
                <a:cubicBezTo>
                  <a:pt x="7488" y="16529"/>
                  <a:pt x="7508" y="16526"/>
                  <a:pt x="7531" y="16522"/>
                </a:cubicBezTo>
                <a:cubicBezTo>
                  <a:pt x="7545" y="16519"/>
                  <a:pt x="7562" y="16517"/>
                  <a:pt x="7579" y="16517"/>
                </a:cubicBezTo>
                <a:cubicBezTo>
                  <a:pt x="7614" y="16517"/>
                  <a:pt x="7652" y="16522"/>
                  <a:pt x="7681" y="16522"/>
                </a:cubicBezTo>
                <a:cubicBezTo>
                  <a:pt x="7724" y="16533"/>
                  <a:pt x="7841" y="16544"/>
                  <a:pt x="7948" y="16544"/>
                </a:cubicBezTo>
                <a:cubicBezTo>
                  <a:pt x="8056" y="16544"/>
                  <a:pt x="8153" y="16554"/>
                  <a:pt x="8163" y="16554"/>
                </a:cubicBezTo>
                <a:cubicBezTo>
                  <a:pt x="8163" y="16565"/>
                  <a:pt x="8238" y="16575"/>
                  <a:pt x="8335" y="16575"/>
                </a:cubicBezTo>
                <a:cubicBezTo>
                  <a:pt x="8432" y="16587"/>
                  <a:pt x="8506" y="16597"/>
                  <a:pt x="8517" y="16608"/>
                </a:cubicBezTo>
                <a:cubicBezTo>
                  <a:pt x="8528" y="16608"/>
                  <a:pt x="8592" y="16618"/>
                  <a:pt x="8656" y="16618"/>
                </a:cubicBezTo>
                <a:cubicBezTo>
                  <a:pt x="8732" y="16618"/>
                  <a:pt x="8807" y="16630"/>
                  <a:pt x="8828" y="16640"/>
                </a:cubicBezTo>
                <a:cubicBezTo>
                  <a:pt x="8875" y="16653"/>
                  <a:pt x="8938" y="16663"/>
                  <a:pt x="8992" y="16663"/>
                </a:cubicBezTo>
                <a:cubicBezTo>
                  <a:pt x="9025" y="16663"/>
                  <a:pt x="9055" y="16659"/>
                  <a:pt x="9075" y="16651"/>
                </a:cubicBezTo>
                <a:cubicBezTo>
                  <a:pt x="9118" y="16640"/>
                  <a:pt x="9139" y="16640"/>
                  <a:pt x="9161" y="16640"/>
                </a:cubicBezTo>
                <a:cubicBezTo>
                  <a:pt x="9177" y="16651"/>
                  <a:pt x="9193" y="16656"/>
                  <a:pt x="9213" y="16656"/>
                </a:cubicBezTo>
                <a:cubicBezTo>
                  <a:pt x="9233" y="16656"/>
                  <a:pt x="9257" y="16651"/>
                  <a:pt x="9290" y="16640"/>
                </a:cubicBezTo>
                <a:cubicBezTo>
                  <a:pt x="9343" y="16630"/>
                  <a:pt x="9418" y="16618"/>
                  <a:pt x="9461" y="16618"/>
                </a:cubicBezTo>
                <a:cubicBezTo>
                  <a:pt x="9643" y="16618"/>
                  <a:pt x="9901" y="16608"/>
                  <a:pt x="10072" y="16587"/>
                </a:cubicBezTo>
                <a:cubicBezTo>
                  <a:pt x="10201" y="16575"/>
                  <a:pt x="10265" y="16554"/>
                  <a:pt x="10330" y="16522"/>
                </a:cubicBezTo>
                <a:cubicBezTo>
                  <a:pt x="10380" y="16497"/>
                  <a:pt x="10405" y="16487"/>
                  <a:pt x="10421" y="16487"/>
                </a:cubicBezTo>
                <a:cubicBezTo>
                  <a:pt x="10432" y="16487"/>
                  <a:pt x="10439" y="16492"/>
                  <a:pt x="10448" y="16501"/>
                </a:cubicBezTo>
                <a:cubicBezTo>
                  <a:pt x="10464" y="16517"/>
                  <a:pt x="10472" y="16525"/>
                  <a:pt x="10483" y="16525"/>
                </a:cubicBezTo>
                <a:cubicBezTo>
                  <a:pt x="10493" y="16525"/>
                  <a:pt x="10507" y="16517"/>
                  <a:pt x="10534" y="16501"/>
                </a:cubicBezTo>
                <a:cubicBezTo>
                  <a:pt x="10555" y="16490"/>
                  <a:pt x="10598" y="16468"/>
                  <a:pt x="10620" y="16468"/>
                </a:cubicBezTo>
                <a:cubicBezTo>
                  <a:pt x="10641" y="16468"/>
                  <a:pt x="10684" y="16458"/>
                  <a:pt x="10706" y="16447"/>
                </a:cubicBezTo>
                <a:cubicBezTo>
                  <a:pt x="10737" y="16425"/>
                  <a:pt x="10780" y="16425"/>
                  <a:pt x="10823" y="16425"/>
                </a:cubicBezTo>
                <a:cubicBezTo>
                  <a:pt x="10835" y="16428"/>
                  <a:pt x="10846" y="16429"/>
                  <a:pt x="10856" y="16429"/>
                </a:cubicBezTo>
                <a:cubicBezTo>
                  <a:pt x="10890" y="16429"/>
                  <a:pt x="10918" y="16413"/>
                  <a:pt x="10984" y="16372"/>
                </a:cubicBezTo>
                <a:cubicBezTo>
                  <a:pt x="11038" y="16339"/>
                  <a:pt x="11092" y="16318"/>
                  <a:pt x="11102" y="16318"/>
                </a:cubicBezTo>
                <a:cubicBezTo>
                  <a:pt x="11108" y="16321"/>
                  <a:pt x="11116" y="16322"/>
                  <a:pt x="11126" y="16322"/>
                </a:cubicBezTo>
                <a:cubicBezTo>
                  <a:pt x="11192" y="16322"/>
                  <a:pt x="11333" y="16268"/>
                  <a:pt x="11371" y="16222"/>
                </a:cubicBezTo>
                <a:cubicBezTo>
                  <a:pt x="11403" y="16197"/>
                  <a:pt x="11417" y="16185"/>
                  <a:pt x="11445" y="16185"/>
                </a:cubicBezTo>
                <a:cubicBezTo>
                  <a:pt x="11454" y="16185"/>
                  <a:pt x="11464" y="16187"/>
                  <a:pt x="11478" y="16189"/>
                </a:cubicBezTo>
                <a:cubicBezTo>
                  <a:pt x="11487" y="16193"/>
                  <a:pt x="11496" y="16194"/>
                  <a:pt x="11504" y="16194"/>
                </a:cubicBezTo>
                <a:cubicBezTo>
                  <a:pt x="11522" y="16194"/>
                  <a:pt x="11537" y="16186"/>
                  <a:pt x="11552" y="16179"/>
                </a:cubicBezTo>
                <a:cubicBezTo>
                  <a:pt x="11561" y="16163"/>
                  <a:pt x="11574" y="16153"/>
                  <a:pt x="11585" y="16153"/>
                </a:cubicBezTo>
                <a:cubicBezTo>
                  <a:pt x="11589" y="16153"/>
                  <a:pt x="11593" y="16155"/>
                  <a:pt x="11595" y="16158"/>
                </a:cubicBezTo>
                <a:cubicBezTo>
                  <a:pt x="11617" y="16158"/>
                  <a:pt x="11649" y="16146"/>
                  <a:pt x="11671" y="16136"/>
                </a:cubicBezTo>
                <a:cubicBezTo>
                  <a:pt x="11692" y="16115"/>
                  <a:pt x="11714" y="16103"/>
                  <a:pt x="11724" y="16103"/>
                </a:cubicBezTo>
                <a:cubicBezTo>
                  <a:pt x="11724" y="16103"/>
                  <a:pt x="11757" y="16082"/>
                  <a:pt x="11788" y="16050"/>
                </a:cubicBezTo>
                <a:cubicBezTo>
                  <a:pt x="11831" y="16029"/>
                  <a:pt x="11864" y="16007"/>
                  <a:pt x="11864" y="16007"/>
                </a:cubicBezTo>
                <a:cubicBezTo>
                  <a:pt x="11874" y="16007"/>
                  <a:pt x="11928" y="15975"/>
                  <a:pt x="11982" y="15953"/>
                </a:cubicBezTo>
                <a:cubicBezTo>
                  <a:pt x="12036" y="15932"/>
                  <a:pt x="12089" y="15900"/>
                  <a:pt x="12110" y="15900"/>
                </a:cubicBezTo>
                <a:cubicBezTo>
                  <a:pt x="12121" y="15900"/>
                  <a:pt x="12164" y="15879"/>
                  <a:pt x="12196" y="15846"/>
                </a:cubicBezTo>
                <a:cubicBezTo>
                  <a:pt x="12239" y="15814"/>
                  <a:pt x="12293" y="15793"/>
                  <a:pt x="12314" y="15782"/>
                </a:cubicBezTo>
                <a:cubicBezTo>
                  <a:pt x="12346" y="15782"/>
                  <a:pt x="12389" y="15760"/>
                  <a:pt x="12422" y="15739"/>
                </a:cubicBezTo>
                <a:cubicBezTo>
                  <a:pt x="12453" y="15728"/>
                  <a:pt x="12486" y="15707"/>
                  <a:pt x="12496" y="15707"/>
                </a:cubicBezTo>
                <a:cubicBezTo>
                  <a:pt x="12508" y="15707"/>
                  <a:pt x="12539" y="15696"/>
                  <a:pt x="12561" y="15674"/>
                </a:cubicBezTo>
                <a:cubicBezTo>
                  <a:pt x="12582" y="15664"/>
                  <a:pt x="12625" y="15643"/>
                  <a:pt x="12647" y="15643"/>
                </a:cubicBezTo>
                <a:cubicBezTo>
                  <a:pt x="12689" y="15643"/>
                  <a:pt x="12861" y="15589"/>
                  <a:pt x="12904" y="15557"/>
                </a:cubicBezTo>
                <a:cubicBezTo>
                  <a:pt x="12915" y="15535"/>
                  <a:pt x="12958" y="15524"/>
                  <a:pt x="13001" y="15524"/>
                </a:cubicBezTo>
                <a:cubicBezTo>
                  <a:pt x="13054" y="15524"/>
                  <a:pt x="13097" y="15503"/>
                  <a:pt x="13161" y="15460"/>
                </a:cubicBezTo>
                <a:cubicBezTo>
                  <a:pt x="13215" y="15428"/>
                  <a:pt x="13258" y="15396"/>
                  <a:pt x="13258" y="15385"/>
                </a:cubicBezTo>
                <a:cubicBezTo>
                  <a:pt x="13264" y="15380"/>
                  <a:pt x="13269" y="15377"/>
                  <a:pt x="13276" y="15377"/>
                </a:cubicBezTo>
                <a:cubicBezTo>
                  <a:pt x="13282" y="15377"/>
                  <a:pt x="13291" y="15380"/>
                  <a:pt x="13301" y="15385"/>
                </a:cubicBezTo>
                <a:cubicBezTo>
                  <a:pt x="13312" y="15385"/>
                  <a:pt x="13344" y="15374"/>
                  <a:pt x="13354" y="15353"/>
                </a:cubicBezTo>
                <a:cubicBezTo>
                  <a:pt x="13376" y="15331"/>
                  <a:pt x="13397" y="15321"/>
                  <a:pt x="13409" y="15321"/>
                </a:cubicBezTo>
                <a:cubicBezTo>
                  <a:pt x="13419" y="15321"/>
                  <a:pt x="13483" y="15278"/>
                  <a:pt x="13548" y="15235"/>
                </a:cubicBezTo>
                <a:cubicBezTo>
                  <a:pt x="13612" y="15181"/>
                  <a:pt x="13676" y="15138"/>
                  <a:pt x="13698" y="15138"/>
                </a:cubicBezTo>
                <a:cubicBezTo>
                  <a:pt x="13719" y="15138"/>
                  <a:pt x="13773" y="15117"/>
                  <a:pt x="13945" y="14999"/>
                </a:cubicBezTo>
                <a:cubicBezTo>
                  <a:pt x="13977" y="14978"/>
                  <a:pt x="13998" y="14956"/>
                  <a:pt x="13998" y="14945"/>
                </a:cubicBezTo>
                <a:cubicBezTo>
                  <a:pt x="13998" y="14913"/>
                  <a:pt x="14213" y="14731"/>
                  <a:pt x="14277" y="14699"/>
                </a:cubicBezTo>
                <a:cubicBezTo>
                  <a:pt x="14310" y="14677"/>
                  <a:pt x="14341" y="14656"/>
                  <a:pt x="14341" y="14645"/>
                </a:cubicBezTo>
                <a:cubicBezTo>
                  <a:pt x="14341" y="14623"/>
                  <a:pt x="14384" y="14580"/>
                  <a:pt x="14427" y="14527"/>
                </a:cubicBezTo>
                <a:cubicBezTo>
                  <a:pt x="14481" y="14484"/>
                  <a:pt x="14567" y="14377"/>
                  <a:pt x="14610" y="14301"/>
                </a:cubicBezTo>
                <a:cubicBezTo>
                  <a:pt x="14663" y="14216"/>
                  <a:pt x="14727" y="14130"/>
                  <a:pt x="14749" y="14098"/>
                </a:cubicBezTo>
                <a:cubicBezTo>
                  <a:pt x="14760" y="14065"/>
                  <a:pt x="14782" y="14012"/>
                  <a:pt x="14782" y="13991"/>
                </a:cubicBezTo>
                <a:cubicBezTo>
                  <a:pt x="14782" y="13969"/>
                  <a:pt x="14792" y="13937"/>
                  <a:pt x="14803" y="13937"/>
                </a:cubicBezTo>
                <a:cubicBezTo>
                  <a:pt x="14813" y="13937"/>
                  <a:pt x="14856" y="13872"/>
                  <a:pt x="14910" y="13808"/>
                </a:cubicBezTo>
                <a:cubicBezTo>
                  <a:pt x="14953" y="13744"/>
                  <a:pt x="15006" y="13669"/>
                  <a:pt x="15028" y="13636"/>
                </a:cubicBezTo>
                <a:cubicBezTo>
                  <a:pt x="15060" y="13594"/>
                  <a:pt x="15071" y="13572"/>
                  <a:pt x="15071" y="13540"/>
                </a:cubicBezTo>
                <a:cubicBezTo>
                  <a:pt x="15060" y="13497"/>
                  <a:pt x="15071" y="13476"/>
                  <a:pt x="15125" y="13433"/>
                </a:cubicBezTo>
                <a:cubicBezTo>
                  <a:pt x="15168" y="13390"/>
                  <a:pt x="15189" y="13358"/>
                  <a:pt x="15178" y="13336"/>
                </a:cubicBezTo>
                <a:cubicBezTo>
                  <a:pt x="15168" y="13315"/>
                  <a:pt x="15178" y="13293"/>
                  <a:pt x="15199" y="13272"/>
                </a:cubicBezTo>
                <a:cubicBezTo>
                  <a:pt x="15211" y="13261"/>
                  <a:pt x="15221" y="13229"/>
                  <a:pt x="15211" y="13219"/>
                </a:cubicBezTo>
                <a:cubicBezTo>
                  <a:pt x="15211" y="13197"/>
                  <a:pt x="15221" y="13164"/>
                  <a:pt x="15242" y="13133"/>
                </a:cubicBezTo>
                <a:cubicBezTo>
                  <a:pt x="15264" y="13111"/>
                  <a:pt x="15285" y="13068"/>
                  <a:pt x="15285" y="13047"/>
                </a:cubicBezTo>
                <a:cubicBezTo>
                  <a:pt x="15285" y="13036"/>
                  <a:pt x="15307" y="13004"/>
                  <a:pt x="15328" y="12983"/>
                </a:cubicBezTo>
                <a:cubicBezTo>
                  <a:pt x="15350" y="12961"/>
                  <a:pt x="15361" y="12929"/>
                  <a:pt x="15361" y="12918"/>
                </a:cubicBezTo>
                <a:cubicBezTo>
                  <a:pt x="15361" y="12875"/>
                  <a:pt x="15392" y="12821"/>
                  <a:pt x="15457" y="12757"/>
                </a:cubicBezTo>
                <a:cubicBezTo>
                  <a:pt x="15489" y="12714"/>
                  <a:pt x="15511" y="12682"/>
                  <a:pt x="15511" y="12671"/>
                </a:cubicBezTo>
                <a:cubicBezTo>
                  <a:pt x="15511" y="12650"/>
                  <a:pt x="15521" y="12618"/>
                  <a:pt x="15543" y="12596"/>
                </a:cubicBezTo>
                <a:cubicBezTo>
                  <a:pt x="15564" y="12564"/>
                  <a:pt x="15575" y="12532"/>
                  <a:pt x="15575" y="12521"/>
                </a:cubicBezTo>
                <a:cubicBezTo>
                  <a:pt x="15575" y="12511"/>
                  <a:pt x="15597" y="12457"/>
                  <a:pt x="15628" y="12403"/>
                </a:cubicBezTo>
                <a:cubicBezTo>
                  <a:pt x="15661" y="12360"/>
                  <a:pt x="15725" y="12221"/>
                  <a:pt x="15779" y="12103"/>
                </a:cubicBezTo>
                <a:cubicBezTo>
                  <a:pt x="15864" y="11920"/>
                  <a:pt x="15886" y="11856"/>
                  <a:pt x="15897" y="11749"/>
                </a:cubicBezTo>
                <a:cubicBezTo>
                  <a:pt x="15918" y="11653"/>
                  <a:pt x="15929" y="11610"/>
                  <a:pt x="15950" y="11577"/>
                </a:cubicBezTo>
                <a:cubicBezTo>
                  <a:pt x="15972" y="11556"/>
                  <a:pt x="15983" y="11524"/>
                  <a:pt x="15983" y="11491"/>
                </a:cubicBezTo>
                <a:cubicBezTo>
                  <a:pt x="15983" y="11438"/>
                  <a:pt x="16036" y="11223"/>
                  <a:pt x="16069" y="11159"/>
                </a:cubicBezTo>
                <a:cubicBezTo>
                  <a:pt x="16112" y="11062"/>
                  <a:pt x="16122" y="10998"/>
                  <a:pt x="16133" y="10902"/>
                </a:cubicBezTo>
                <a:cubicBezTo>
                  <a:pt x="16143" y="10837"/>
                  <a:pt x="16154" y="10773"/>
                  <a:pt x="16176" y="10752"/>
                </a:cubicBezTo>
                <a:cubicBezTo>
                  <a:pt x="16186" y="10719"/>
                  <a:pt x="16197" y="10687"/>
                  <a:pt x="16197" y="10666"/>
                </a:cubicBezTo>
                <a:cubicBezTo>
                  <a:pt x="16197" y="10644"/>
                  <a:pt x="16208" y="10612"/>
                  <a:pt x="16219" y="10590"/>
                </a:cubicBezTo>
                <a:cubicBezTo>
                  <a:pt x="16240" y="10558"/>
                  <a:pt x="16240" y="10537"/>
                  <a:pt x="16229" y="10494"/>
                </a:cubicBezTo>
                <a:cubicBezTo>
                  <a:pt x="16229" y="10451"/>
                  <a:pt x="16219" y="10311"/>
                  <a:pt x="16219" y="10172"/>
                </a:cubicBezTo>
                <a:cubicBezTo>
                  <a:pt x="16219" y="10011"/>
                  <a:pt x="16208" y="9893"/>
                  <a:pt x="16197" y="9861"/>
                </a:cubicBezTo>
                <a:cubicBezTo>
                  <a:pt x="16176" y="9808"/>
                  <a:pt x="16186" y="9743"/>
                  <a:pt x="16219" y="9700"/>
                </a:cubicBezTo>
                <a:cubicBezTo>
                  <a:pt x="16240" y="9679"/>
                  <a:pt x="16240" y="9668"/>
                  <a:pt x="16219" y="9615"/>
                </a:cubicBezTo>
                <a:cubicBezTo>
                  <a:pt x="16208" y="9582"/>
                  <a:pt x="16186" y="9486"/>
                  <a:pt x="16186" y="9400"/>
                </a:cubicBezTo>
                <a:cubicBezTo>
                  <a:pt x="16186" y="9314"/>
                  <a:pt x="16165" y="9228"/>
                  <a:pt x="16154" y="9207"/>
                </a:cubicBezTo>
                <a:cubicBezTo>
                  <a:pt x="16133" y="9164"/>
                  <a:pt x="16122" y="8949"/>
                  <a:pt x="16133" y="8842"/>
                </a:cubicBezTo>
                <a:cubicBezTo>
                  <a:pt x="16133" y="8788"/>
                  <a:pt x="16112" y="8423"/>
                  <a:pt x="16100" y="8349"/>
                </a:cubicBezTo>
                <a:cubicBezTo>
                  <a:pt x="16100" y="8316"/>
                  <a:pt x="16090" y="8220"/>
                  <a:pt x="16090" y="8145"/>
                </a:cubicBezTo>
                <a:cubicBezTo>
                  <a:pt x="16090" y="8059"/>
                  <a:pt x="16069" y="7963"/>
                  <a:pt x="16069" y="7930"/>
                </a:cubicBezTo>
                <a:cubicBezTo>
                  <a:pt x="15983" y="7630"/>
                  <a:pt x="15993" y="7651"/>
                  <a:pt x="16004" y="7512"/>
                </a:cubicBezTo>
                <a:cubicBezTo>
                  <a:pt x="16015" y="7415"/>
                  <a:pt x="16015" y="7362"/>
                  <a:pt x="15983" y="7265"/>
                </a:cubicBezTo>
                <a:cubicBezTo>
                  <a:pt x="15961" y="7169"/>
                  <a:pt x="15961" y="7126"/>
                  <a:pt x="15972" y="7115"/>
                </a:cubicBezTo>
                <a:cubicBezTo>
                  <a:pt x="15983" y="7093"/>
                  <a:pt x="15983" y="7083"/>
                  <a:pt x="15929" y="6804"/>
                </a:cubicBezTo>
                <a:cubicBezTo>
                  <a:pt x="15907" y="6729"/>
                  <a:pt x="15897" y="6654"/>
                  <a:pt x="15897" y="6633"/>
                </a:cubicBezTo>
                <a:cubicBezTo>
                  <a:pt x="15897" y="6611"/>
                  <a:pt x="15897" y="6579"/>
                  <a:pt x="15886" y="6557"/>
                </a:cubicBezTo>
                <a:cubicBezTo>
                  <a:pt x="15876" y="6547"/>
                  <a:pt x="15864" y="6428"/>
                  <a:pt x="15864" y="6311"/>
                </a:cubicBezTo>
                <a:cubicBezTo>
                  <a:pt x="15854" y="6139"/>
                  <a:pt x="15854" y="6075"/>
                  <a:pt x="15822" y="6032"/>
                </a:cubicBezTo>
                <a:cubicBezTo>
                  <a:pt x="15811" y="5999"/>
                  <a:pt x="15800" y="5946"/>
                  <a:pt x="15800" y="5860"/>
                </a:cubicBezTo>
                <a:cubicBezTo>
                  <a:pt x="15790" y="5775"/>
                  <a:pt x="15779" y="5710"/>
                  <a:pt x="15757" y="5667"/>
                </a:cubicBezTo>
                <a:cubicBezTo>
                  <a:pt x="15747" y="5624"/>
                  <a:pt x="15714" y="5570"/>
                  <a:pt x="15704" y="5539"/>
                </a:cubicBezTo>
                <a:cubicBezTo>
                  <a:pt x="15693" y="5506"/>
                  <a:pt x="15683" y="5453"/>
                  <a:pt x="15671" y="5431"/>
                </a:cubicBezTo>
                <a:cubicBezTo>
                  <a:pt x="15661" y="5399"/>
                  <a:pt x="15640" y="5367"/>
                  <a:pt x="15628" y="5345"/>
                </a:cubicBezTo>
                <a:cubicBezTo>
                  <a:pt x="15618" y="5313"/>
                  <a:pt x="15586" y="5249"/>
                  <a:pt x="15554" y="5195"/>
                </a:cubicBezTo>
                <a:cubicBezTo>
                  <a:pt x="15532" y="5131"/>
                  <a:pt x="15500" y="5077"/>
                  <a:pt x="15489" y="5077"/>
                </a:cubicBezTo>
                <a:cubicBezTo>
                  <a:pt x="15468" y="5067"/>
                  <a:pt x="15468" y="5055"/>
                  <a:pt x="15468" y="5034"/>
                </a:cubicBezTo>
                <a:cubicBezTo>
                  <a:pt x="15468" y="5024"/>
                  <a:pt x="15447" y="4991"/>
                  <a:pt x="15435" y="4970"/>
                </a:cubicBezTo>
                <a:cubicBezTo>
                  <a:pt x="15414" y="4948"/>
                  <a:pt x="15404" y="4916"/>
                  <a:pt x="15404" y="4895"/>
                </a:cubicBezTo>
                <a:cubicBezTo>
                  <a:pt x="15404" y="4884"/>
                  <a:pt x="15382" y="4841"/>
                  <a:pt x="15371" y="4819"/>
                </a:cubicBezTo>
                <a:cubicBezTo>
                  <a:pt x="15350" y="4788"/>
                  <a:pt x="15328" y="4723"/>
                  <a:pt x="15307" y="4669"/>
                </a:cubicBezTo>
                <a:cubicBezTo>
                  <a:pt x="15264" y="4509"/>
                  <a:pt x="15253" y="4498"/>
                  <a:pt x="15211" y="4498"/>
                </a:cubicBezTo>
                <a:cubicBezTo>
                  <a:pt x="15168" y="4487"/>
                  <a:pt x="15168" y="4476"/>
                  <a:pt x="15168" y="4444"/>
                </a:cubicBezTo>
                <a:cubicBezTo>
                  <a:pt x="15168" y="4423"/>
                  <a:pt x="15146" y="4390"/>
                  <a:pt x="15135" y="4369"/>
                </a:cubicBezTo>
                <a:cubicBezTo>
                  <a:pt x="15114" y="4359"/>
                  <a:pt x="15103" y="4337"/>
                  <a:pt x="15103" y="4326"/>
                </a:cubicBezTo>
                <a:cubicBezTo>
                  <a:pt x="15103" y="4316"/>
                  <a:pt x="15082" y="4283"/>
                  <a:pt x="15060" y="4262"/>
                </a:cubicBezTo>
                <a:cubicBezTo>
                  <a:pt x="15028" y="4230"/>
                  <a:pt x="15006" y="4197"/>
                  <a:pt x="15006" y="4176"/>
                </a:cubicBezTo>
                <a:cubicBezTo>
                  <a:pt x="15006" y="4144"/>
                  <a:pt x="14835" y="3951"/>
                  <a:pt x="14792" y="3940"/>
                </a:cubicBezTo>
                <a:cubicBezTo>
                  <a:pt x="14760" y="3918"/>
                  <a:pt x="14653" y="3790"/>
                  <a:pt x="14653" y="3747"/>
                </a:cubicBezTo>
                <a:cubicBezTo>
                  <a:pt x="14653" y="3725"/>
                  <a:pt x="14642" y="3704"/>
                  <a:pt x="14631" y="3682"/>
                </a:cubicBezTo>
                <a:cubicBezTo>
                  <a:pt x="14620" y="3672"/>
                  <a:pt x="14599" y="3629"/>
                  <a:pt x="14588" y="3597"/>
                </a:cubicBezTo>
                <a:cubicBezTo>
                  <a:pt x="14577" y="3554"/>
                  <a:pt x="14556" y="3522"/>
                  <a:pt x="14534" y="3511"/>
                </a:cubicBezTo>
                <a:cubicBezTo>
                  <a:pt x="14524" y="3511"/>
                  <a:pt x="14503" y="3489"/>
                  <a:pt x="14491" y="3458"/>
                </a:cubicBezTo>
                <a:cubicBezTo>
                  <a:pt x="14417" y="3318"/>
                  <a:pt x="14384" y="3253"/>
                  <a:pt x="14363" y="3232"/>
                </a:cubicBezTo>
                <a:cubicBezTo>
                  <a:pt x="14320" y="3189"/>
                  <a:pt x="14277" y="3125"/>
                  <a:pt x="14277" y="3082"/>
                </a:cubicBezTo>
                <a:cubicBezTo>
                  <a:pt x="14277" y="3072"/>
                  <a:pt x="14255" y="3039"/>
                  <a:pt x="14234" y="3029"/>
                </a:cubicBezTo>
                <a:cubicBezTo>
                  <a:pt x="14213" y="3017"/>
                  <a:pt x="14138" y="2953"/>
                  <a:pt x="14084" y="2889"/>
                </a:cubicBezTo>
                <a:cubicBezTo>
                  <a:pt x="14031" y="2824"/>
                  <a:pt x="13966" y="2750"/>
                  <a:pt x="13955" y="2739"/>
                </a:cubicBezTo>
                <a:lnTo>
                  <a:pt x="13912" y="2696"/>
                </a:lnTo>
                <a:cubicBezTo>
                  <a:pt x="13816" y="2588"/>
                  <a:pt x="13451" y="2288"/>
                  <a:pt x="13409" y="2288"/>
                </a:cubicBezTo>
                <a:cubicBezTo>
                  <a:pt x="13387" y="2288"/>
                  <a:pt x="13226" y="2149"/>
                  <a:pt x="13226" y="2128"/>
                </a:cubicBezTo>
                <a:cubicBezTo>
                  <a:pt x="13226" y="2095"/>
                  <a:pt x="13215" y="2074"/>
                  <a:pt x="13140" y="2020"/>
                </a:cubicBezTo>
                <a:cubicBezTo>
                  <a:pt x="13087" y="1999"/>
                  <a:pt x="13033" y="1956"/>
                  <a:pt x="13022" y="1935"/>
                </a:cubicBezTo>
                <a:cubicBezTo>
                  <a:pt x="13001" y="1913"/>
                  <a:pt x="12979" y="1902"/>
                  <a:pt x="12968" y="1902"/>
                </a:cubicBezTo>
                <a:cubicBezTo>
                  <a:pt x="12958" y="1902"/>
                  <a:pt x="12915" y="1870"/>
                  <a:pt x="12894" y="1849"/>
                </a:cubicBezTo>
                <a:cubicBezTo>
                  <a:pt x="12861" y="1816"/>
                  <a:pt x="12808" y="1773"/>
                  <a:pt x="12775" y="1752"/>
                </a:cubicBezTo>
                <a:cubicBezTo>
                  <a:pt x="12732" y="1720"/>
                  <a:pt x="12679" y="1677"/>
                  <a:pt x="12658" y="1656"/>
                </a:cubicBezTo>
                <a:cubicBezTo>
                  <a:pt x="12636" y="1634"/>
                  <a:pt x="12593" y="1602"/>
                  <a:pt x="12572" y="1602"/>
                </a:cubicBezTo>
                <a:cubicBezTo>
                  <a:pt x="12550" y="1591"/>
                  <a:pt x="12508" y="1559"/>
                  <a:pt x="12486" y="1537"/>
                </a:cubicBezTo>
                <a:cubicBezTo>
                  <a:pt x="12453" y="1505"/>
                  <a:pt x="12432" y="1473"/>
                  <a:pt x="12422" y="1473"/>
                </a:cubicBezTo>
                <a:cubicBezTo>
                  <a:pt x="12400" y="1473"/>
                  <a:pt x="12260" y="1377"/>
                  <a:pt x="12186" y="1312"/>
                </a:cubicBezTo>
                <a:cubicBezTo>
                  <a:pt x="12164" y="1291"/>
                  <a:pt x="12121" y="1258"/>
                  <a:pt x="12100" y="1258"/>
                </a:cubicBezTo>
                <a:cubicBezTo>
                  <a:pt x="12067" y="1237"/>
                  <a:pt x="12046" y="1227"/>
                  <a:pt x="12046" y="1205"/>
                </a:cubicBezTo>
                <a:cubicBezTo>
                  <a:pt x="12036" y="1194"/>
                  <a:pt x="12003" y="1173"/>
                  <a:pt x="11971" y="1162"/>
                </a:cubicBezTo>
                <a:cubicBezTo>
                  <a:pt x="11939" y="1141"/>
                  <a:pt x="11843" y="1098"/>
                  <a:pt x="11757" y="1055"/>
                </a:cubicBezTo>
                <a:cubicBezTo>
                  <a:pt x="11681" y="1022"/>
                  <a:pt x="11595" y="991"/>
                  <a:pt x="11574" y="991"/>
                </a:cubicBezTo>
                <a:cubicBezTo>
                  <a:pt x="11564" y="991"/>
                  <a:pt x="11531" y="979"/>
                  <a:pt x="11521" y="979"/>
                </a:cubicBezTo>
                <a:cubicBezTo>
                  <a:pt x="11510" y="958"/>
                  <a:pt x="11371" y="937"/>
                  <a:pt x="11306" y="937"/>
                </a:cubicBezTo>
                <a:cubicBezTo>
                  <a:pt x="11285" y="937"/>
                  <a:pt x="11242" y="926"/>
                  <a:pt x="11220" y="905"/>
                </a:cubicBezTo>
                <a:cubicBezTo>
                  <a:pt x="11174" y="874"/>
                  <a:pt x="11062" y="849"/>
                  <a:pt x="10987" y="849"/>
                </a:cubicBezTo>
                <a:cubicBezTo>
                  <a:pt x="10957" y="849"/>
                  <a:pt x="10932" y="853"/>
                  <a:pt x="10920" y="862"/>
                </a:cubicBezTo>
                <a:cubicBezTo>
                  <a:pt x="10913" y="869"/>
                  <a:pt x="10890" y="873"/>
                  <a:pt x="10865" y="873"/>
                </a:cubicBezTo>
                <a:cubicBezTo>
                  <a:pt x="10818" y="873"/>
                  <a:pt x="10759" y="861"/>
                  <a:pt x="10759" y="840"/>
                </a:cubicBezTo>
                <a:cubicBezTo>
                  <a:pt x="10759" y="833"/>
                  <a:pt x="10742" y="829"/>
                  <a:pt x="10717" y="829"/>
                </a:cubicBezTo>
                <a:cubicBezTo>
                  <a:pt x="10671" y="829"/>
                  <a:pt x="10596" y="841"/>
                  <a:pt x="10534" y="862"/>
                </a:cubicBezTo>
                <a:cubicBezTo>
                  <a:pt x="10505" y="872"/>
                  <a:pt x="10487" y="877"/>
                  <a:pt x="10473" y="877"/>
                </a:cubicBezTo>
                <a:cubicBezTo>
                  <a:pt x="10455" y="877"/>
                  <a:pt x="10444" y="869"/>
                  <a:pt x="10427" y="851"/>
                </a:cubicBezTo>
                <a:cubicBezTo>
                  <a:pt x="10405" y="819"/>
                  <a:pt x="10384" y="819"/>
                  <a:pt x="10373" y="819"/>
                </a:cubicBezTo>
                <a:cubicBezTo>
                  <a:pt x="10334" y="835"/>
                  <a:pt x="10231" y="844"/>
                  <a:pt x="10153" y="844"/>
                </a:cubicBezTo>
                <a:cubicBezTo>
                  <a:pt x="10125" y="844"/>
                  <a:pt x="10101" y="843"/>
                  <a:pt x="10083" y="840"/>
                </a:cubicBezTo>
                <a:cubicBezTo>
                  <a:pt x="10041" y="840"/>
                  <a:pt x="9986" y="840"/>
                  <a:pt x="9944" y="851"/>
                </a:cubicBezTo>
                <a:cubicBezTo>
                  <a:pt x="9901" y="851"/>
                  <a:pt x="9805" y="862"/>
                  <a:pt x="9719" y="862"/>
                </a:cubicBezTo>
                <a:cubicBezTo>
                  <a:pt x="9681" y="859"/>
                  <a:pt x="9650" y="857"/>
                  <a:pt x="9625" y="857"/>
                </a:cubicBezTo>
                <a:cubicBezTo>
                  <a:pt x="9567" y="857"/>
                  <a:pt x="9541" y="865"/>
                  <a:pt x="9526" y="872"/>
                </a:cubicBezTo>
                <a:cubicBezTo>
                  <a:pt x="9505" y="893"/>
                  <a:pt x="9386" y="905"/>
                  <a:pt x="9273" y="905"/>
                </a:cubicBezTo>
                <a:cubicBezTo>
                  <a:pt x="9210" y="905"/>
                  <a:pt x="9149" y="901"/>
                  <a:pt x="9107" y="894"/>
                </a:cubicBezTo>
                <a:cubicBezTo>
                  <a:pt x="9083" y="886"/>
                  <a:pt x="9064" y="882"/>
                  <a:pt x="9047" y="882"/>
                </a:cubicBezTo>
                <a:cubicBezTo>
                  <a:pt x="9017" y="882"/>
                  <a:pt x="8989" y="891"/>
                  <a:pt x="8935" y="905"/>
                </a:cubicBezTo>
                <a:cubicBezTo>
                  <a:pt x="8842" y="942"/>
                  <a:pt x="8643" y="971"/>
                  <a:pt x="8551" y="971"/>
                </a:cubicBezTo>
                <a:cubicBezTo>
                  <a:pt x="8537" y="971"/>
                  <a:pt x="8526" y="970"/>
                  <a:pt x="8517" y="969"/>
                </a:cubicBezTo>
                <a:cubicBezTo>
                  <a:pt x="8506" y="966"/>
                  <a:pt x="8496" y="965"/>
                  <a:pt x="8487" y="965"/>
                </a:cubicBezTo>
                <a:cubicBezTo>
                  <a:pt x="8461" y="965"/>
                  <a:pt x="8441" y="975"/>
                  <a:pt x="8410" y="991"/>
                </a:cubicBezTo>
                <a:cubicBezTo>
                  <a:pt x="8383" y="1011"/>
                  <a:pt x="8364" y="1018"/>
                  <a:pt x="8351" y="1018"/>
                </a:cubicBezTo>
                <a:cubicBezTo>
                  <a:pt x="8344" y="1018"/>
                  <a:pt x="8339" y="1016"/>
                  <a:pt x="8335" y="1012"/>
                </a:cubicBezTo>
                <a:cubicBezTo>
                  <a:pt x="8330" y="998"/>
                  <a:pt x="8320" y="992"/>
                  <a:pt x="8304" y="992"/>
                </a:cubicBezTo>
                <a:cubicBezTo>
                  <a:pt x="8281" y="992"/>
                  <a:pt x="8245" y="1004"/>
                  <a:pt x="8196" y="1022"/>
                </a:cubicBezTo>
                <a:cubicBezTo>
                  <a:pt x="8161" y="1043"/>
                  <a:pt x="8140" y="1051"/>
                  <a:pt x="8121" y="1051"/>
                </a:cubicBezTo>
                <a:cubicBezTo>
                  <a:pt x="8110" y="1051"/>
                  <a:pt x="8100" y="1048"/>
                  <a:pt x="8088" y="1044"/>
                </a:cubicBezTo>
                <a:cubicBezTo>
                  <a:pt x="8074" y="1034"/>
                  <a:pt x="8061" y="1029"/>
                  <a:pt x="8047" y="1029"/>
                </a:cubicBezTo>
                <a:cubicBezTo>
                  <a:pt x="8030" y="1029"/>
                  <a:pt x="8010" y="1037"/>
                  <a:pt x="7981" y="1055"/>
                </a:cubicBezTo>
                <a:cubicBezTo>
                  <a:pt x="7917" y="1076"/>
                  <a:pt x="7874" y="1087"/>
                  <a:pt x="7681" y="1087"/>
                </a:cubicBezTo>
                <a:cubicBezTo>
                  <a:pt x="7640" y="1084"/>
                  <a:pt x="7604" y="1082"/>
                  <a:pt x="7573" y="1082"/>
                </a:cubicBezTo>
                <a:cubicBezTo>
                  <a:pt x="7496" y="1082"/>
                  <a:pt x="7446" y="1090"/>
                  <a:pt x="7423" y="1098"/>
                </a:cubicBezTo>
                <a:cubicBezTo>
                  <a:pt x="7373" y="1126"/>
                  <a:pt x="7124" y="1145"/>
                  <a:pt x="6944" y="1145"/>
                </a:cubicBezTo>
                <a:cubicBezTo>
                  <a:pt x="6853" y="1145"/>
                  <a:pt x="6780" y="1141"/>
                  <a:pt x="6758" y="1130"/>
                </a:cubicBezTo>
                <a:cubicBezTo>
                  <a:pt x="6755" y="1127"/>
                  <a:pt x="6749" y="1125"/>
                  <a:pt x="6742" y="1125"/>
                </a:cubicBezTo>
                <a:cubicBezTo>
                  <a:pt x="6723" y="1125"/>
                  <a:pt x="6695" y="1133"/>
                  <a:pt x="6672" y="1141"/>
                </a:cubicBezTo>
                <a:cubicBezTo>
                  <a:pt x="6655" y="1145"/>
                  <a:pt x="6639" y="1147"/>
                  <a:pt x="6624" y="1147"/>
                </a:cubicBezTo>
                <a:cubicBezTo>
                  <a:pt x="6601" y="1147"/>
                  <a:pt x="6579" y="1142"/>
                  <a:pt x="6554" y="1130"/>
                </a:cubicBezTo>
                <a:cubicBezTo>
                  <a:pt x="6532" y="1125"/>
                  <a:pt x="6516" y="1123"/>
                  <a:pt x="6502" y="1123"/>
                </a:cubicBezTo>
                <a:cubicBezTo>
                  <a:pt x="6481" y="1123"/>
                  <a:pt x="6466" y="1128"/>
                  <a:pt x="6447" y="1141"/>
                </a:cubicBezTo>
                <a:cubicBezTo>
                  <a:pt x="6412" y="1161"/>
                  <a:pt x="6328" y="1173"/>
                  <a:pt x="6247" y="1173"/>
                </a:cubicBezTo>
                <a:cubicBezTo>
                  <a:pt x="6202" y="1173"/>
                  <a:pt x="6159" y="1170"/>
                  <a:pt x="6125" y="1162"/>
                </a:cubicBezTo>
                <a:cubicBezTo>
                  <a:pt x="6095" y="1154"/>
                  <a:pt x="6070" y="1147"/>
                  <a:pt x="6050" y="1147"/>
                </a:cubicBezTo>
                <a:cubicBezTo>
                  <a:pt x="6042" y="1147"/>
                  <a:pt x="6035" y="1148"/>
                  <a:pt x="6029" y="1151"/>
                </a:cubicBezTo>
                <a:cubicBezTo>
                  <a:pt x="6007" y="1162"/>
                  <a:pt x="5975" y="1173"/>
                  <a:pt x="5943" y="1173"/>
                </a:cubicBezTo>
                <a:cubicBezTo>
                  <a:pt x="5922" y="1173"/>
                  <a:pt x="5879" y="1184"/>
                  <a:pt x="5868" y="1194"/>
                </a:cubicBezTo>
                <a:cubicBezTo>
                  <a:pt x="5825" y="1227"/>
                  <a:pt x="5643" y="1248"/>
                  <a:pt x="5450" y="1248"/>
                </a:cubicBezTo>
                <a:lnTo>
                  <a:pt x="5085" y="1248"/>
                </a:lnTo>
                <a:cubicBezTo>
                  <a:pt x="5052" y="1248"/>
                  <a:pt x="5031" y="1258"/>
                  <a:pt x="5009" y="1269"/>
                </a:cubicBezTo>
                <a:cubicBezTo>
                  <a:pt x="4999" y="1280"/>
                  <a:pt x="4935" y="1291"/>
                  <a:pt x="4870" y="1301"/>
                </a:cubicBezTo>
                <a:cubicBezTo>
                  <a:pt x="4806" y="1312"/>
                  <a:pt x="4720" y="1334"/>
                  <a:pt x="4666" y="1355"/>
                </a:cubicBezTo>
                <a:cubicBezTo>
                  <a:pt x="4617" y="1384"/>
                  <a:pt x="4591" y="1393"/>
                  <a:pt x="4572" y="1393"/>
                </a:cubicBezTo>
                <a:cubicBezTo>
                  <a:pt x="4563" y="1393"/>
                  <a:pt x="4556" y="1391"/>
                  <a:pt x="4549" y="1387"/>
                </a:cubicBezTo>
                <a:cubicBezTo>
                  <a:pt x="4538" y="1376"/>
                  <a:pt x="4527" y="1371"/>
                  <a:pt x="4514" y="1371"/>
                </a:cubicBezTo>
                <a:cubicBezTo>
                  <a:pt x="4500" y="1371"/>
                  <a:pt x="4484" y="1376"/>
                  <a:pt x="4463" y="1387"/>
                </a:cubicBezTo>
                <a:cubicBezTo>
                  <a:pt x="4441" y="1398"/>
                  <a:pt x="4377" y="1420"/>
                  <a:pt x="4344" y="1420"/>
                </a:cubicBezTo>
                <a:cubicBezTo>
                  <a:pt x="4302" y="1430"/>
                  <a:pt x="4248" y="1441"/>
                  <a:pt x="4227" y="1451"/>
                </a:cubicBezTo>
                <a:cubicBezTo>
                  <a:pt x="4205" y="1463"/>
                  <a:pt x="4141" y="1484"/>
                  <a:pt x="4087" y="1494"/>
                </a:cubicBezTo>
                <a:cubicBezTo>
                  <a:pt x="4034" y="1505"/>
                  <a:pt x="3980" y="1516"/>
                  <a:pt x="3958" y="1527"/>
                </a:cubicBezTo>
                <a:cubicBezTo>
                  <a:pt x="3927" y="1537"/>
                  <a:pt x="3862" y="1559"/>
                  <a:pt x="3755" y="1570"/>
                </a:cubicBezTo>
                <a:cubicBezTo>
                  <a:pt x="3712" y="1580"/>
                  <a:pt x="3658" y="1602"/>
                  <a:pt x="3648" y="1613"/>
                </a:cubicBezTo>
                <a:cubicBezTo>
                  <a:pt x="3626" y="1623"/>
                  <a:pt x="3605" y="1644"/>
                  <a:pt x="3594" y="1644"/>
                </a:cubicBezTo>
                <a:cubicBezTo>
                  <a:pt x="3572" y="1644"/>
                  <a:pt x="3551" y="1656"/>
                  <a:pt x="3540" y="1677"/>
                </a:cubicBezTo>
                <a:cubicBezTo>
                  <a:pt x="3519" y="1687"/>
                  <a:pt x="3497" y="1709"/>
                  <a:pt x="3476" y="1709"/>
                </a:cubicBezTo>
                <a:cubicBezTo>
                  <a:pt x="3465" y="1709"/>
                  <a:pt x="3443" y="1720"/>
                  <a:pt x="3433" y="1730"/>
                </a:cubicBezTo>
                <a:cubicBezTo>
                  <a:pt x="3422" y="1741"/>
                  <a:pt x="3401" y="1752"/>
                  <a:pt x="3379" y="1752"/>
                </a:cubicBezTo>
                <a:cubicBezTo>
                  <a:pt x="3347" y="1752"/>
                  <a:pt x="3133" y="1859"/>
                  <a:pt x="3111" y="1880"/>
                </a:cubicBezTo>
                <a:cubicBezTo>
                  <a:pt x="3111" y="1892"/>
                  <a:pt x="3090" y="1902"/>
                  <a:pt x="3068" y="1902"/>
                </a:cubicBezTo>
                <a:cubicBezTo>
                  <a:pt x="3047" y="1902"/>
                  <a:pt x="3014" y="1913"/>
                  <a:pt x="2993" y="1935"/>
                </a:cubicBezTo>
                <a:cubicBezTo>
                  <a:pt x="2961" y="1945"/>
                  <a:pt x="2940" y="1966"/>
                  <a:pt x="2940" y="1966"/>
                </a:cubicBezTo>
                <a:cubicBezTo>
                  <a:pt x="2940" y="1966"/>
                  <a:pt x="2907" y="1977"/>
                  <a:pt x="2886" y="1988"/>
                </a:cubicBezTo>
                <a:cubicBezTo>
                  <a:pt x="2864" y="1999"/>
                  <a:pt x="2821" y="1999"/>
                  <a:pt x="2800" y="1999"/>
                </a:cubicBezTo>
                <a:cubicBezTo>
                  <a:pt x="2778" y="1999"/>
                  <a:pt x="2757" y="2009"/>
                  <a:pt x="2747" y="2031"/>
                </a:cubicBezTo>
                <a:cubicBezTo>
                  <a:pt x="2725" y="2063"/>
                  <a:pt x="2704" y="2074"/>
                  <a:pt x="2693" y="2074"/>
                </a:cubicBezTo>
                <a:cubicBezTo>
                  <a:pt x="2682" y="2074"/>
                  <a:pt x="2661" y="2095"/>
                  <a:pt x="2639" y="2116"/>
                </a:cubicBezTo>
                <a:cubicBezTo>
                  <a:pt x="2628" y="2138"/>
                  <a:pt x="2596" y="2159"/>
                  <a:pt x="2575" y="2171"/>
                </a:cubicBezTo>
                <a:cubicBezTo>
                  <a:pt x="2554" y="2171"/>
                  <a:pt x="2500" y="2202"/>
                  <a:pt x="2468" y="2224"/>
                </a:cubicBezTo>
                <a:cubicBezTo>
                  <a:pt x="2435" y="2235"/>
                  <a:pt x="2403" y="2256"/>
                  <a:pt x="2392" y="2256"/>
                </a:cubicBezTo>
                <a:cubicBezTo>
                  <a:pt x="2371" y="2256"/>
                  <a:pt x="2178" y="2449"/>
                  <a:pt x="2146" y="2492"/>
                </a:cubicBezTo>
                <a:cubicBezTo>
                  <a:pt x="2135" y="2514"/>
                  <a:pt x="2113" y="2535"/>
                  <a:pt x="2092" y="2535"/>
                </a:cubicBezTo>
                <a:cubicBezTo>
                  <a:pt x="2070" y="2535"/>
                  <a:pt x="2039" y="2545"/>
                  <a:pt x="2017" y="2578"/>
                </a:cubicBezTo>
                <a:cubicBezTo>
                  <a:pt x="2000" y="2604"/>
                  <a:pt x="1982" y="2624"/>
                  <a:pt x="1976" y="2624"/>
                </a:cubicBezTo>
                <a:cubicBezTo>
                  <a:pt x="1975" y="2624"/>
                  <a:pt x="1974" y="2623"/>
                  <a:pt x="1974" y="2621"/>
                </a:cubicBezTo>
                <a:cubicBezTo>
                  <a:pt x="1963" y="2621"/>
                  <a:pt x="1942" y="2631"/>
                  <a:pt x="1931" y="2642"/>
                </a:cubicBezTo>
                <a:cubicBezTo>
                  <a:pt x="1824" y="2760"/>
                  <a:pt x="1792" y="2793"/>
                  <a:pt x="1770" y="2836"/>
                </a:cubicBezTo>
                <a:cubicBezTo>
                  <a:pt x="1738" y="2889"/>
                  <a:pt x="1599" y="3017"/>
                  <a:pt x="1567" y="3017"/>
                </a:cubicBezTo>
                <a:cubicBezTo>
                  <a:pt x="1556" y="3017"/>
                  <a:pt x="1545" y="3039"/>
                  <a:pt x="1534" y="3050"/>
                </a:cubicBezTo>
                <a:cubicBezTo>
                  <a:pt x="1524" y="3114"/>
                  <a:pt x="1460" y="3189"/>
                  <a:pt x="1395" y="3232"/>
                </a:cubicBezTo>
                <a:cubicBezTo>
                  <a:pt x="1363" y="3253"/>
                  <a:pt x="1331" y="3286"/>
                  <a:pt x="1331" y="3307"/>
                </a:cubicBezTo>
                <a:cubicBezTo>
                  <a:pt x="1320" y="3339"/>
                  <a:pt x="1309" y="3372"/>
                  <a:pt x="1288" y="3382"/>
                </a:cubicBezTo>
                <a:cubicBezTo>
                  <a:pt x="1277" y="3404"/>
                  <a:pt x="1255" y="3446"/>
                  <a:pt x="1245" y="3479"/>
                </a:cubicBezTo>
                <a:lnTo>
                  <a:pt x="1191" y="3586"/>
                </a:lnTo>
                <a:cubicBezTo>
                  <a:pt x="1169" y="3618"/>
                  <a:pt x="1159" y="3651"/>
                  <a:pt x="1159" y="3672"/>
                </a:cubicBezTo>
                <a:cubicBezTo>
                  <a:pt x="1169" y="3694"/>
                  <a:pt x="1159" y="3704"/>
                  <a:pt x="1148" y="3704"/>
                </a:cubicBezTo>
                <a:cubicBezTo>
                  <a:pt x="1116" y="3704"/>
                  <a:pt x="1095" y="3737"/>
                  <a:pt x="1084" y="3822"/>
                </a:cubicBezTo>
                <a:cubicBezTo>
                  <a:pt x="1084" y="3854"/>
                  <a:pt x="1052" y="3908"/>
                  <a:pt x="1030" y="3951"/>
                </a:cubicBezTo>
                <a:cubicBezTo>
                  <a:pt x="998" y="4004"/>
                  <a:pt x="976" y="4047"/>
                  <a:pt x="966" y="4123"/>
                </a:cubicBezTo>
                <a:cubicBezTo>
                  <a:pt x="955" y="4176"/>
                  <a:pt x="933" y="4240"/>
                  <a:pt x="923" y="4262"/>
                </a:cubicBezTo>
                <a:cubicBezTo>
                  <a:pt x="902" y="4294"/>
                  <a:pt x="880" y="4326"/>
                  <a:pt x="880" y="4359"/>
                </a:cubicBezTo>
                <a:lnTo>
                  <a:pt x="837" y="4444"/>
                </a:lnTo>
                <a:cubicBezTo>
                  <a:pt x="816" y="4455"/>
                  <a:pt x="794" y="4509"/>
                  <a:pt x="783" y="4541"/>
                </a:cubicBezTo>
                <a:cubicBezTo>
                  <a:pt x="762" y="4583"/>
                  <a:pt x="740" y="4626"/>
                  <a:pt x="719" y="4638"/>
                </a:cubicBezTo>
                <a:cubicBezTo>
                  <a:pt x="698" y="4659"/>
                  <a:pt x="676" y="4712"/>
                  <a:pt x="666" y="4766"/>
                </a:cubicBezTo>
                <a:cubicBezTo>
                  <a:pt x="644" y="4819"/>
                  <a:pt x="623" y="4874"/>
                  <a:pt x="612" y="4884"/>
                </a:cubicBezTo>
                <a:cubicBezTo>
                  <a:pt x="601" y="4905"/>
                  <a:pt x="590" y="4927"/>
                  <a:pt x="590" y="4948"/>
                </a:cubicBezTo>
                <a:cubicBezTo>
                  <a:pt x="601" y="5024"/>
                  <a:pt x="590" y="5055"/>
                  <a:pt x="537" y="5098"/>
                </a:cubicBezTo>
                <a:cubicBezTo>
                  <a:pt x="504" y="5131"/>
                  <a:pt x="494" y="5152"/>
                  <a:pt x="494" y="5195"/>
                </a:cubicBezTo>
                <a:cubicBezTo>
                  <a:pt x="504" y="5281"/>
                  <a:pt x="473" y="5410"/>
                  <a:pt x="440" y="5442"/>
                </a:cubicBezTo>
                <a:cubicBezTo>
                  <a:pt x="430" y="5463"/>
                  <a:pt x="408" y="5506"/>
                  <a:pt x="397" y="5549"/>
                </a:cubicBezTo>
                <a:cubicBezTo>
                  <a:pt x="387" y="5592"/>
                  <a:pt x="365" y="5635"/>
                  <a:pt x="354" y="5656"/>
                </a:cubicBezTo>
                <a:cubicBezTo>
                  <a:pt x="323" y="5710"/>
                  <a:pt x="311" y="5806"/>
                  <a:pt x="333" y="5839"/>
                </a:cubicBezTo>
                <a:cubicBezTo>
                  <a:pt x="344" y="5849"/>
                  <a:pt x="344" y="5871"/>
                  <a:pt x="323" y="5903"/>
                </a:cubicBezTo>
                <a:cubicBezTo>
                  <a:pt x="290" y="5968"/>
                  <a:pt x="280" y="6021"/>
                  <a:pt x="268" y="6204"/>
                </a:cubicBezTo>
                <a:cubicBezTo>
                  <a:pt x="268" y="6278"/>
                  <a:pt x="258" y="6343"/>
                  <a:pt x="247" y="6354"/>
                </a:cubicBezTo>
                <a:cubicBezTo>
                  <a:pt x="237" y="6364"/>
                  <a:pt x="237" y="6385"/>
                  <a:pt x="247" y="6407"/>
                </a:cubicBezTo>
                <a:cubicBezTo>
                  <a:pt x="247" y="6440"/>
                  <a:pt x="247" y="6450"/>
                  <a:pt x="215" y="6482"/>
                </a:cubicBezTo>
                <a:cubicBezTo>
                  <a:pt x="183" y="6504"/>
                  <a:pt x="172" y="6525"/>
                  <a:pt x="151" y="6707"/>
                </a:cubicBezTo>
                <a:cubicBezTo>
                  <a:pt x="140" y="6815"/>
                  <a:pt x="129" y="6965"/>
                  <a:pt x="129" y="7040"/>
                </a:cubicBezTo>
                <a:cubicBezTo>
                  <a:pt x="129" y="7115"/>
                  <a:pt x="118" y="7212"/>
                  <a:pt x="108" y="7244"/>
                </a:cubicBezTo>
                <a:cubicBezTo>
                  <a:pt x="108" y="7286"/>
                  <a:pt x="108" y="7319"/>
                  <a:pt x="118" y="7351"/>
                </a:cubicBezTo>
                <a:cubicBezTo>
                  <a:pt x="151" y="7394"/>
                  <a:pt x="118" y="7684"/>
                  <a:pt x="75" y="7727"/>
                </a:cubicBezTo>
                <a:cubicBezTo>
                  <a:pt x="54" y="7748"/>
                  <a:pt x="54" y="7770"/>
                  <a:pt x="65" y="7855"/>
                </a:cubicBezTo>
                <a:cubicBezTo>
                  <a:pt x="75" y="7941"/>
                  <a:pt x="75" y="7973"/>
                  <a:pt x="54" y="8006"/>
                </a:cubicBezTo>
                <a:cubicBezTo>
                  <a:pt x="44" y="8027"/>
                  <a:pt x="32" y="8091"/>
                  <a:pt x="22" y="8199"/>
                </a:cubicBezTo>
                <a:cubicBezTo>
                  <a:pt x="22" y="8284"/>
                  <a:pt x="11" y="8392"/>
                  <a:pt x="11" y="8435"/>
                </a:cubicBezTo>
                <a:cubicBezTo>
                  <a:pt x="1" y="8520"/>
                  <a:pt x="1" y="8531"/>
                  <a:pt x="1" y="8885"/>
                </a:cubicBezTo>
                <a:cubicBezTo>
                  <a:pt x="1" y="9024"/>
                  <a:pt x="11" y="9153"/>
                  <a:pt x="22" y="9164"/>
                </a:cubicBezTo>
                <a:cubicBezTo>
                  <a:pt x="32" y="9174"/>
                  <a:pt x="32" y="9303"/>
                  <a:pt x="32" y="9443"/>
                </a:cubicBezTo>
                <a:cubicBezTo>
                  <a:pt x="32" y="9625"/>
                  <a:pt x="32" y="9732"/>
                  <a:pt x="54" y="9775"/>
                </a:cubicBezTo>
                <a:cubicBezTo>
                  <a:pt x="75" y="9839"/>
                  <a:pt x="65" y="10011"/>
                  <a:pt x="44" y="10065"/>
                </a:cubicBezTo>
                <a:cubicBezTo>
                  <a:pt x="32" y="10075"/>
                  <a:pt x="32" y="10097"/>
                  <a:pt x="44" y="10129"/>
                </a:cubicBezTo>
                <a:cubicBezTo>
                  <a:pt x="75" y="10204"/>
                  <a:pt x="87" y="10387"/>
                  <a:pt x="65" y="10419"/>
                </a:cubicBezTo>
                <a:cubicBezTo>
                  <a:pt x="54" y="10440"/>
                  <a:pt x="54" y="10461"/>
                  <a:pt x="75" y="10504"/>
                </a:cubicBezTo>
                <a:cubicBezTo>
                  <a:pt x="87" y="10526"/>
                  <a:pt x="108" y="10590"/>
                  <a:pt x="108" y="10633"/>
                </a:cubicBezTo>
                <a:cubicBezTo>
                  <a:pt x="108" y="10687"/>
                  <a:pt x="108" y="10730"/>
                  <a:pt x="140" y="10762"/>
                </a:cubicBezTo>
                <a:cubicBezTo>
                  <a:pt x="172" y="10805"/>
                  <a:pt x="172" y="10837"/>
                  <a:pt x="183" y="10933"/>
                </a:cubicBezTo>
                <a:cubicBezTo>
                  <a:pt x="183" y="11030"/>
                  <a:pt x="183" y="11062"/>
                  <a:pt x="204" y="11073"/>
                </a:cubicBezTo>
                <a:cubicBezTo>
                  <a:pt x="226" y="11084"/>
                  <a:pt x="237" y="11116"/>
                  <a:pt x="237" y="11191"/>
                </a:cubicBezTo>
                <a:cubicBezTo>
                  <a:pt x="237" y="11266"/>
                  <a:pt x="247" y="11309"/>
                  <a:pt x="280" y="11341"/>
                </a:cubicBezTo>
                <a:cubicBezTo>
                  <a:pt x="344" y="11427"/>
                  <a:pt x="365" y="11470"/>
                  <a:pt x="344" y="11502"/>
                </a:cubicBezTo>
                <a:cubicBezTo>
                  <a:pt x="323" y="11534"/>
                  <a:pt x="344" y="11610"/>
                  <a:pt x="397" y="11717"/>
                </a:cubicBezTo>
                <a:cubicBezTo>
                  <a:pt x="473" y="11846"/>
                  <a:pt x="504" y="11910"/>
                  <a:pt x="526" y="12006"/>
                </a:cubicBezTo>
                <a:cubicBezTo>
                  <a:pt x="537" y="12049"/>
                  <a:pt x="559" y="12103"/>
                  <a:pt x="569" y="12124"/>
                </a:cubicBezTo>
                <a:cubicBezTo>
                  <a:pt x="580" y="12156"/>
                  <a:pt x="590" y="12189"/>
                  <a:pt x="590" y="12210"/>
                </a:cubicBezTo>
                <a:cubicBezTo>
                  <a:pt x="590" y="12221"/>
                  <a:pt x="612" y="12285"/>
                  <a:pt x="644" y="12339"/>
                </a:cubicBezTo>
                <a:cubicBezTo>
                  <a:pt x="676" y="12403"/>
                  <a:pt x="709" y="12457"/>
                  <a:pt x="709" y="12468"/>
                </a:cubicBezTo>
                <a:cubicBezTo>
                  <a:pt x="709" y="12478"/>
                  <a:pt x="719" y="12511"/>
                  <a:pt x="730" y="12532"/>
                </a:cubicBezTo>
                <a:cubicBezTo>
                  <a:pt x="752" y="12554"/>
                  <a:pt x="762" y="12575"/>
                  <a:pt x="762" y="12596"/>
                </a:cubicBezTo>
                <a:cubicBezTo>
                  <a:pt x="752" y="12618"/>
                  <a:pt x="762" y="12650"/>
                  <a:pt x="794" y="12682"/>
                </a:cubicBezTo>
                <a:cubicBezTo>
                  <a:pt x="816" y="12714"/>
                  <a:pt x="837" y="12747"/>
                  <a:pt x="826" y="12757"/>
                </a:cubicBezTo>
                <a:cubicBezTo>
                  <a:pt x="826" y="12778"/>
                  <a:pt x="837" y="12821"/>
                  <a:pt x="880" y="12875"/>
                </a:cubicBezTo>
                <a:cubicBezTo>
                  <a:pt x="933" y="12929"/>
                  <a:pt x="955" y="12971"/>
                  <a:pt x="976" y="13057"/>
                </a:cubicBezTo>
                <a:cubicBezTo>
                  <a:pt x="988" y="13122"/>
                  <a:pt x="1009" y="13176"/>
                  <a:pt x="1019" y="13186"/>
                </a:cubicBezTo>
                <a:cubicBezTo>
                  <a:pt x="1030" y="13186"/>
                  <a:pt x="1041" y="13207"/>
                  <a:pt x="1041" y="13207"/>
                </a:cubicBezTo>
                <a:cubicBezTo>
                  <a:pt x="1041" y="13229"/>
                  <a:pt x="1138" y="13390"/>
                  <a:pt x="1191" y="13476"/>
                </a:cubicBezTo>
                <a:cubicBezTo>
                  <a:pt x="1212" y="13497"/>
                  <a:pt x="1224" y="13540"/>
                  <a:pt x="1224" y="13562"/>
                </a:cubicBezTo>
                <a:cubicBezTo>
                  <a:pt x="1224" y="13583"/>
                  <a:pt x="1245" y="13615"/>
                  <a:pt x="1266" y="13636"/>
                </a:cubicBezTo>
                <a:cubicBezTo>
                  <a:pt x="1320" y="13669"/>
                  <a:pt x="1438" y="13851"/>
                  <a:pt x="1438" y="13905"/>
                </a:cubicBezTo>
                <a:cubicBezTo>
                  <a:pt x="1438" y="13915"/>
                  <a:pt x="1448" y="13958"/>
                  <a:pt x="1470" y="13980"/>
                </a:cubicBezTo>
                <a:cubicBezTo>
                  <a:pt x="1481" y="14012"/>
                  <a:pt x="1502" y="14044"/>
                  <a:pt x="1502" y="14065"/>
                </a:cubicBezTo>
                <a:cubicBezTo>
                  <a:pt x="1502" y="14077"/>
                  <a:pt x="1534" y="14130"/>
                  <a:pt x="1577" y="14173"/>
                </a:cubicBezTo>
                <a:cubicBezTo>
                  <a:pt x="1620" y="14216"/>
                  <a:pt x="1663" y="14259"/>
                  <a:pt x="1663" y="14270"/>
                </a:cubicBezTo>
                <a:cubicBezTo>
                  <a:pt x="1663" y="14280"/>
                  <a:pt x="1674" y="14313"/>
                  <a:pt x="1695" y="14334"/>
                </a:cubicBezTo>
                <a:cubicBezTo>
                  <a:pt x="1717" y="14356"/>
                  <a:pt x="1727" y="14387"/>
                  <a:pt x="1727" y="14387"/>
                </a:cubicBezTo>
                <a:cubicBezTo>
                  <a:pt x="1717" y="14420"/>
                  <a:pt x="1760" y="14506"/>
                  <a:pt x="1813" y="14527"/>
                </a:cubicBezTo>
                <a:cubicBezTo>
                  <a:pt x="1846" y="14549"/>
                  <a:pt x="1877" y="14592"/>
                  <a:pt x="1910" y="14666"/>
                </a:cubicBezTo>
                <a:cubicBezTo>
                  <a:pt x="1963" y="14773"/>
                  <a:pt x="1974" y="14795"/>
                  <a:pt x="2103" y="14924"/>
                </a:cubicBezTo>
                <a:cubicBezTo>
                  <a:pt x="2135" y="14967"/>
                  <a:pt x="2167" y="15009"/>
                  <a:pt x="2167" y="15021"/>
                </a:cubicBezTo>
                <a:cubicBezTo>
                  <a:pt x="2167" y="15031"/>
                  <a:pt x="2189" y="15063"/>
                  <a:pt x="2210" y="15085"/>
                </a:cubicBezTo>
                <a:cubicBezTo>
                  <a:pt x="2242" y="15106"/>
                  <a:pt x="2275" y="15149"/>
                  <a:pt x="2285" y="15181"/>
                </a:cubicBezTo>
                <a:cubicBezTo>
                  <a:pt x="2296" y="15214"/>
                  <a:pt x="2328" y="15245"/>
                  <a:pt x="2349" y="15257"/>
                </a:cubicBezTo>
                <a:cubicBezTo>
                  <a:pt x="2371" y="15267"/>
                  <a:pt x="2425" y="15321"/>
                  <a:pt x="2468" y="15385"/>
                </a:cubicBezTo>
                <a:cubicBezTo>
                  <a:pt x="2511" y="15450"/>
                  <a:pt x="2564" y="15514"/>
                  <a:pt x="2575" y="15514"/>
                </a:cubicBezTo>
                <a:cubicBezTo>
                  <a:pt x="2596" y="15524"/>
                  <a:pt x="2618" y="15557"/>
                  <a:pt x="2628" y="15578"/>
                </a:cubicBezTo>
                <a:cubicBezTo>
                  <a:pt x="2639" y="15610"/>
                  <a:pt x="2661" y="15632"/>
                  <a:pt x="2693" y="15632"/>
                </a:cubicBezTo>
                <a:cubicBezTo>
                  <a:pt x="2725" y="15632"/>
                  <a:pt x="2747" y="15653"/>
                  <a:pt x="2790" y="15728"/>
                </a:cubicBezTo>
                <a:cubicBezTo>
                  <a:pt x="2821" y="15771"/>
                  <a:pt x="2864" y="15825"/>
                  <a:pt x="2886" y="15857"/>
                </a:cubicBezTo>
                <a:cubicBezTo>
                  <a:pt x="2918" y="15879"/>
                  <a:pt x="2993" y="15953"/>
                  <a:pt x="3057" y="16018"/>
                </a:cubicBezTo>
                <a:cubicBezTo>
                  <a:pt x="3122" y="16082"/>
                  <a:pt x="3176" y="16136"/>
                  <a:pt x="3186" y="16136"/>
                </a:cubicBezTo>
                <a:cubicBezTo>
                  <a:pt x="3219" y="16136"/>
                  <a:pt x="3379" y="16222"/>
                  <a:pt x="3412" y="16254"/>
                </a:cubicBezTo>
                <a:cubicBezTo>
                  <a:pt x="3422" y="16275"/>
                  <a:pt x="3497" y="16308"/>
                  <a:pt x="3572" y="16339"/>
                </a:cubicBezTo>
                <a:cubicBezTo>
                  <a:pt x="3637" y="16361"/>
                  <a:pt x="3712" y="16382"/>
                  <a:pt x="3722" y="16394"/>
                </a:cubicBezTo>
                <a:cubicBezTo>
                  <a:pt x="3722" y="16404"/>
                  <a:pt x="3776" y="16415"/>
                  <a:pt x="3819" y="16425"/>
                </a:cubicBezTo>
                <a:cubicBezTo>
                  <a:pt x="3862" y="16436"/>
                  <a:pt x="3927" y="16468"/>
                  <a:pt x="3980" y="16501"/>
                </a:cubicBezTo>
                <a:cubicBezTo>
                  <a:pt x="4023" y="16533"/>
                  <a:pt x="4066" y="16554"/>
                  <a:pt x="4077" y="16554"/>
                </a:cubicBezTo>
                <a:cubicBezTo>
                  <a:pt x="4098" y="16554"/>
                  <a:pt x="4130" y="16575"/>
                  <a:pt x="4163" y="16608"/>
                </a:cubicBezTo>
                <a:cubicBezTo>
                  <a:pt x="4184" y="16630"/>
                  <a:pt x="4248" y="16661"/>
                  <a:pt x="4280" y="16683"/>
                </a:cubicBezTo>
                <a:cubicBezTo>
                  <a:pt x="4323" y="16694"/>
                  <a:pt x="4377" y="16715"/>
                  <a:pt x="4409" y="16737"/>
                </a:cubicBezTo>
                <a:cubicBezTo>
                  <a:pt x="4430" y="16747"/>
                  <a:pt x="4473" y="16769"/>
                  <a:pt x="4495" y="16769"/>
                </a:cubicBezTo>
                <a:cubicBezTo>
                  <a:pt x="4504" y="16767"/>
                  <a:pt x="4515" y="16766"/>
                  <a:pt x="4526" y="16766"/>
                </a:cubicBezTo>
                <a:cubicBezTo>
                  <a:pt x="4576" y="16766"/>
                  <a:pt x="4634" y="16783"/>
                  <a:pt x="4634" y="16801"/>
                </a:cubicBezTo>
                <a:cubicBezTo>
                  <a:pt x="4634" y="16833"/>
                  <a:pt x="4666" y="16844"/>
                  <a:pt x="4731" y="16844"/>
                </a:cubicBezTo>
                <a:cubicBezTo>
                  <a:pt x="4752" y="16844"/>
                  <a:pt x="4785" y="16865"/>
                  <a:pt x="4806" y="16876"/>
                </a:cubicBezTo>
                <a:cubicBezTo>
                  <a:pt x="4828" y="16897"/>
                  <a:pt x="4859" y="16908"/>
                  <a:pt x="4881" y="16908"/>
                </a:cubicBezTo>
                <a:cubicBezTo>
                  <a:pt x="4902" y="16908"/>
                  <a:pt x="4924" y="16919"/>
                  <a:pt x="4935" y="16930"/>
                </a:cubicBezTo>
                <a:cubicBezTo>
                  <a:pt x="4956" y="16940"/>
                  <a:pt x="5171" y="17026"/>
                  <a:pt x="5235" y="17047"/>
                </a:cubicBezTo>
                <a:cubicBezTo>
                  <a:pt x="5278" y="17069"/>
                  <a:pt x="5493" y="17187"/>
                  <a:pt x="5503" y="17209"/>
                </a:cubicBezTo>
                <a:cubicBezTo>
                  <a:pt x="5503" y="17209"/>
                  <a:pt x="5535" y="17219"/>
                  <a:pt x="5557" y="17219"/>
                </a:cubicBezTo>
                <a:cubicBezTo>
                  <a:pt x="5589" y="17219"/>
                  <a:pt x="5621" y="17230"/>
                  <a:pt x="5643" y="17262"/>
                </a:cubicBezTo>
                <a:cubicBezTo>
                  <a:pt x="5674" y="17295"/>
                  <a:pt x="5686" y="17305"/>
                  <a:pt x="5793" y="17305"/>
                </a:cubicBezTo>
                <a:cubicBezTo>
                  <a:pt x="5932" y="17305"/>
                  <a:pt x="6018" y="17326"/>
                  <a:pt x="6061" y="17369"/>
                </a:cubicBezTo>
                <a:cubicBezTo>
                  <a:pt x="6082" y="17402"/>
                  <a:pt x="6115" y="17412"/>
                  <a:pt x="6222" y="17423"/>
                </a:cubicBezTo>
                <a:cubicBezTo>
                  <a:pt x="6286" y="17434"/>
                  <a:pt x="6382" y="17434"/>
                  <a:pt x="6425" y="17434"/>
                </a:cubicBezTo>
                <a:cubicBezTo>
                  <a:pt x="6468" y="17434"/>
                  <a:pt x="6554" y="17434"/>
                  <a:pt x="6597" y="17445"/>
                </a:cubicBezTo>
                <a:cubicBezTo>
                  <a:pt x="6651" y="17455"/>
                  <a:pt x="6715" y="17466"/>
                  <a:pt x="6747" y="17466"/>
                </a:cubicBezTo>
                <a:cubicBezTo>
                  <a:pt x="6790" y="17466"/>
                  <a:pt x="6833" y="17476"/>
                  <a:pt x="6887" y="17498"/>
                </a:cubicBezTo>
                <a:cubicBezTo>
                  <a:pt x="6935" y="17522"/>
                  <a:pt x="6965" y="17534"/>
                  <a:pt x="6986" y="17534"/>
                </a:cubicBezTo>
                <a:cubicBezTo>
                  <a:pt x="6993" y="17534"/>
                  <a:pt x="6999" y="17533"/>
                  <a:pt x="7005" y="17531"/>
                </a:cubicBezTo>
                <a:cubicBezTo>
                  <a:pt x="7015" y="17525"/>
                  <a:pt x="7026" y="17522"/>
                  <a:pt x="7039" y="17522"/>
                </a:cubicBezTo>
                <a:cubicBezTo>
                  <a:pt x="7053" y="17522"/>
                  <a:pt x="7069" y="17525"/>
                  <a:pt x="7090" y="17531"/>
                </a:cubicBezTo>
                <a:cubicBezTo>
                  <a:pt x="7112" y="17541"/>
                  <a:pt x="7198" y="17552"/>
                  <a:pt x="7262" y="17552"/>
                </a:cubicBezTo>
                <a:cubicBezTo>
                  <a:pt x="7380" y="17562"/>
                  <a:pt x="7519" y="17584"/>
                  <a:pt x="7573" y="17616"/>
                </a:cubicBezTo>
                <a:cubicBezTo>
                  <a:pt x="7584" y="17616"/>
                  <a:pt x="7670" y="17627"/>
                  <a:pt x="7755" y="17627"/>
                </a:cubicBezTo>
                <a:cubicBezTo>
                  <a:pt x="7831" y="17627"/>
                  <a:pt x="7927" y="17638"/>
                  <a:pt x="7948" y="17648"/>
                </a:cubicBezTo>
                <a:lnTo>
                  <a:pt x="8056" y="17648"/>
                </a:lnTo>
                <a:cubicBezTo>
                  <a:pt x="8087" y="17636"/>
                  <a:pt x="8118" y="17630"/>
                  <a:pt x="8149" y="17630"/>
                </a:cubicBezTo>
                <a:cubicBezTo>
                  <a:pt x="8172" y="17630"/>
                  <a:pt x="8194" y="17633"/>
                  <a:pt x="8217" y="17638"/>
                </a:cubicBezTo>
                <a:cubicBezTo>
                  <a:pt x="8239" y="17642"/>
                  <a:pt x="8255" y="17644"/>
                  <a:pt x="8269" y="17644"/>
                </a:cubicBezTo>
                <a:cubicBezTo>
                  <a:pt x="8290" y="17644"/>
                  <a:pt x="8305" y="17639"/>
                  <a:pt x="8324" y="17627"/>
                </a:cubicBezTo>
                <a:cubicBezTo>
                  <a:pt x="8342" y="17609"/>
                  <a:pt x="8353" y="17601"/>
                  <a:pt x="8365" y="17601"/>
                </a:cubicBezTo>
                <a:cubicBezTo>
                  <a:pt x="8375" y="17601"/>
                  <a:pt x="8385" y="17607"/>
                  <a:pt x="8399" y="17616"/>
                </a:cubicBezTo>
                <a:cubicBezTo>
                  <a:pt x="8434" y="17634"/>
                  <a:pt x="8618" y="17642"/>
                  <a:pt x="8797" y="17642"/>
                </a:cubicBezTo>
                <a:cubicBezTo>
                  <a:pt x="8943" y="17642"/>
                  <a:pt x="9086" y="17636"/>
                  <a:pt x="9139" y="17627"/>
                </a:cubicBezTo>
                <a:cubicBezTo>
                  <a:pt x="9166" y="17621"/>
                  <a:pt x="9188" y="17619"/>
                  <a:pt x="9209" y="17619"/>
                </a:cubicBezTo>
                <a:cubicBezTo>
                  <a:pt x="9230" y="17619"/>
                  <a:pt x="9252" y="17621"/>
                  <a:pt x="9279" y="17627"/>
                </a:cubicBezTo>
                <a:cubicBezTo>
                  <a:pt x="9300" y="17632"/>
                  <a:pt x="9316" y="17635"/>
                  <a:pt x="9331" y="17635"/>
                </a:cubicBezTo>
                <a:cubicBezTo>
                  <a:pt x="9346" y="17635"/>
                  <a:pt x="9359" y="17632"/>
                  <a:pt x="9375" y="17627"/>
                </a:cubicBezTo>
                <a:cubicBezTo>
                  <a:pt x="9386" y="17616"/>
                  <a:pt x="9429" y="17605"/>
                  <a:pt x="9450" y="17605"/>
                </a:cubicBezTo>
                <a:cubicBezTo>
                  <a:pt x="9483" y="17605"/>
                  <a:pt x="9526" y="17605"/>
                  <a:pt x="9547" y="17595"/>
                </a:cubicBezTo>
                <a:cubicBezTo>
                  <a:pt x="9557" y="17584"/>
                  <a:pt x="9600" y="17573"/>
                  <a:pt x="9622" y="17573"/>
                </a:cubicBezTo>
                <a:cubicBezTo>
                  <a:pt x="9654" y="17573"/>
                  <a:pt x="9686" y="17562"/>
                  <a:pt x="9708" y="17562"/>
                </a:cubicBezTo>
                <a:cubicBezTo>
                  <a:pt x="9716" y="17554"/>
                  <a:pt x="9722" y="17551"/>
                  <a:pt x="9729" y="17551"/>
                </a:cubicBezTo>
                <a:cubicBezTo>
                  <a:pt x="9739" y="17551"/>
                  <a:pt x="9748" y="17560"/>
                  <a:pt x="9762" y="17573"/>
                </a:cubicBezTo>
                <a:cubicBezTo>
                  <a:pt x="9777" y="17584"/>
                  <a:pt x="9788" y="17590"/>
                  <a:pt x="9802" y="17590"/>
                </a:cubicBezTo>
                <a:cubicBezTo>
                  <a:pt x="9815" y="17590"/>
                  <a:pt x="9831" y="17584"/>
                  <a:pt x="9858" y="17573"/>
                </a:cubicBezTo>
                <a:cubicBezTo>
                  <a:pt x="9921" y="17542"/>
                  <a:pt x="10029" y="17522"/>
                  <a:pt x="10121" y="17522"/>
                </a:cubicBezTo>
                <a:cubicBezTo>
                  <a:pt x="10155" y="17522"/>
                  <a:pt x="10186" y="17525"/>
                  <a:pt x="10212" y="17531"/>
                </a:cubicBezTo>
                <a:cubicBezTo>
                  <a:pt x="10224" y="17534"/>
                  <a:pt x="10234" y="17537"/>
                  <a:pt x="10244" y="17537"/>
                </a:cubicBezTo>
                <a:cubicBezTo>
                  <a:pt x="10261" y="17537"/>
                  <a:pt x="10277" y="17529"/>
                  <a:pt x="10298" y="17509"/>
                </a:cubicBezTo>
                <a:cubicBezTo>
                  <a:pt x="10319" y="17498"/>
                  <a:pt x="10362" y="17476"/>
                  <a:pt x="10384" y="17476"/>
                </a:cubicBezTo>
                <a:cubicBezTo>
                  <a:pt x="10415" y="17476"/>
                  <a:pt x="10470" y="17476"/>
                  <a:pt x="10512" y="17466"/>
                </a:cubicBezTo>
                <a:cubicBezTo>
                  <a:pt x="10555" y="17466"/>
                  <a:pt x="10651" y="17466"/>
                  <a:pt x="10727" y="17455"/>
                </a:cubicBezTo>
                <a:cubicBezTo>
                  <a:pt x="10813" y="17455"/>
                  <a:pt x="10909" y="17445"/>
                  <a:pt x="10952" y="17434"/>
                </a:cubicBezTo>
                <a:cubicBezTo>
                  <a:pt x="10995" y="17423"/>
                  <a:pt x="11049" y="17412"/>
                  <a:pt x="11081" y="17412"/>
                </a:cubicBezTo>
                <a:cubicBezTo>
                  <a:pt x="11123" y="17412"/>
                  <a:pt x="11166" y="17402"/>
                  <a:pt x="11209" y="17369"/>
                </a:cubicBezTo>
                <a:cubicBezTo>
                  <a:pt x="11252" y="17348"/>
                  <a:pt x="11295" y="17326"/>
                  <a:pt x="11371" y="17326"/>
                </a:cubicBezTo>
                <a:cubicBezTo>
                  <a:pt x="11467" y="17316"/>
                  <a:pt x="11510" y="17305"/>
                  <a:pt x="11552" y="17262"/>
                </a:cubicBezTo>
                <a:cubicBezTo>
                  <a:pt x="11564" y="17240"/>
                  <a:pt x="11585" y="17240"/>
                  <a:pt x="11607" y="17240"/>
                </a:cubicBezTo>
                <a:cubicBezTo>
                  <a:pt x="11617" y="17246"/>
                  <a:pt x="11631" y="17249"/>
                  <a:pt x="11643" y="17249"/>
                </a:cubicBezTo>
                <a:cubicBezTo>
                  <a:pt x="11655" y="17249"/>
                  <a:pt x="11665" y="17246"/>
                  <a:pt x="11671" y="17240"/>
                </a:cubicBezTo>
                <a:cubicBezTo>
                  <a:pt x="11681" y="17230"/>
                  <a:pt x="11703" y="17230"/>
                  <a:pt x="11724" y="17230"/>
                </a:cubicBezTo>
                <a:cubicBezTo>
                  <a:pt x="11726" y="17232"/>
                  <a:pt x="11728" y="17232"/>
                  <a:pt x="11732" y="17232"/>
                </a:cubicBezTo>
                <a:cubicBezTo>
                  <a:pt x="11754" y="17232"/>
                  <a:pt x="11817" y="17204"/>
                  <a:pt x="11864" y="17176"/>
                </a:cubicBezTo>
                <a:cubicBezTo>
                  <a:pt x="11928" y="17144"/>
                  <a:pt x="11993" y="17123"/>
                  <a:pt x="12014" y="17123"/>
                </a:cubicBezTo>
                <a:cubicBezTo>
                  <a:pt x="12057" y="17123"/>
                  <a:pt x="12196" y="17080"/>
                  <a:pt x="12293" y="17026"/>
                </a:cubicBezTo>
                <a:cubicBezTo>
                  <a:pt x="12324" y="17010"/>
                  <a:pt x="12362" y="17000"/>
                  <a:pt x="12379" y="17000"/>
                </a:cubicBezTo>
                <a:cubicBezTo>
                  <a:pt x="12385" y="17000"/>
                  <a:pt x="12389" y="17002"/>
                  <a:pt x="12389" y="17004"/>
                </a:cubicBezTo>
                <a:cubicBezTo>
                  <a:pt x="12400" y="17004"/>
                  <a:pt x="12432" y="16994"/>
                  <a:pt x="12465" y="16973"/>
                </a:cubicBezTo>
                <a:cubicBezTo>
                  <a:pt x="12496" y="16951"/>
                  <a:pt x="12539" y="16930"/>
                  <a:pt x="12572" y="16919"/>
                </a:cubicBezTo>
                <a:cubicBezTo>
                  <a:pt x="12593" y="16919"/>
                  <a:pt x="12647" y="16876"/>
                  <a:pt x="12679" y="16844"/>
                </a:cubicBezTo>
                <a:cubicBezTo>
                  <a:pt x="12722" y="16801"/>
                  <a:pt x="12775" y="16758"/>
                  <a:pt x="12818" y="16737"/>
                </a:cubicBezTo>
                <a:cubicBezTo>
                  <a:pt x="12851" y="16726"/>
                  <a:pt x="12925" y="16683"/>
                  <a:pt x="12990" y="16640"/>
                </a:cubicBezTo>
                <a:cubicBezTo>
                  <a:pt x="13044" y="16597"/>
                  <a:pt x="13119" y="16554"/>
                  <a:pt x="13151" y="16533"/>
                </a:cubicBezTo>
                <a:cubicBezTo>
                  <a:pt x="13173" y="16522"/>
                  <a:pt x="13204" y="16501"/>
                  <a:pt x="13204" y="16490"/>
                </a:cubicBezTo>
                <a:cubicBezTo>
                  <a:pt x="13215" y="16468"/>
                  <a:pt x="13247" y="16447"/>
                  <a:pt x="13290" y="16436"/>
                </a:cubicBezTo>
                <a:cubicBezTo>
                  <a:pt x="13333" y="16425"/>
                  <a:pt x="13354" y="16415"/>
                  <a:pt x="13366" y="16372"/>
                </a:cubicBezTo>
                <a:cubicBezTo>
                  <a:pt x="13376" y="16351"/>
                  <a:pt x="13397" y="16318"/>
                  <a:pt x="13430" y="16308"/>
                </a:cubicBezTo>
                <a:cubicBezTo>
                  <a:pt x="13451" y="16297"/>
                  <a:pt x="13494" y="16275"/>
                  <a:pt x="13526" y="16243"/>
                </a:cubicBezTo>
                <a:cubicBezTo>
                  <a:pt x="13548" y="16222"/>
                  <a:pt x="13580" y="16200"/>
                  <a:pt x="13590" y="16200"/>
                </a:cubicBezTo>
                <a:cubicBezTo>
                  <a:pt x="13602" y="16200"/>
                  <a:pt x="13645" y="16179"/>
                  <a:pt x="13687" y="16146"/>
                </a:cubicBezTo>
                <a:cubicBezTo>
                  <a:pt x="13730" y="16115"/>
                  <a:pt x="13773" y="16082"/>
                  <a:pt x="13795" y="16072"/>
                </a:cubicBezTo>
                <a:cubicBezTo>
                  <a:pt x="13869" y="16029"/>
                  <a:pt x="14041" y="15879"/>
                  <a:pt x="14084" y="15814"/>
                </a:cubicBezTo>
                <a:cubicBezTo>
                  <a:pt x="14116" y="15782"/>
                  <a:pt x="14181" y="15739"/>
                  <a:pt x="14213" y="15717"/>
                </a:cubicBezTo>
                <a:cubicBezTo>
                  <a:pt x="14245" y="15707"/>
                  <a:pt x="14277" y="15686"/>
                  <a:pt x="14277" y="15674"/>
                </a:cubicBezTo>
                <a:cubicBezTo>
                  <a:pt x="14277" y="15653"/>
                  <a:pt x="14438" y="15481"/>
                  <a:pt x="14491" y="15450"/>
                </a:cubicBezTo>
                <a:cubicBezTo>
                  <a:pt x="14513" y="15428"/>
                  <a:pt x="14534" y="15407"/>
                  <a:pt x="14534" y="15385"/>
                </a:cubicBezTo>
                <a:cubicBezTo>
                  <a:pt x="14534" y="15374"/>
                  <a:pt x="14546" y="15353"/>
                  <a:pt x="14567" y="15353"/>
                </a:cubicBezTo>
                <a:cubicBezTo>
                  <a:pt x="14577" y="15342"/>
                  <a:pt x="14599" y="15310"/>
                  <a:pt x="14610" y="15288"/>
                </a:cubicBezTo>
                <a:cubicBezTo>
                  <a:pt x="14631" y="15224"/>
                  <a:pt x="14706" y="15149"/>
                  <a:pt x="14749" y="15138"/>
                </a:cubicBezTo>
                <a:lnTo>
                  <a:pt x="14803" y="15085"/>
                </a:lnTo>
                <a:cubicBezTo>
                  <a:pt x="14846" y="15009"/>
                  <a:pt x="15039" y="14816"/>
                  <a:pt x="15114" y="14763"/>
                </a:cubicBezTo>
                <a:cubicBezTo>
                  <a:pt x="15178" y="14731"/>
                  <a:pt x="15189" y="14709"/>
                  <a:pt x="15189" y="14666"/>
                </a:cubicBezTo>
                <a:cubicBezTo>
                  <a:pt x="15178" y="14613"/>
                  <a:pt x="15189" y="14592"/>
                  <a:pt x="15221" y="14570"/>
                </a:cubicBezTo>
                <a:cubicBezTo>
                  <a:pt x="15242" y="14559"/>
                  <a:pt x="15264" y="14537"/>
                  <a:pt x="15275" y="14537"/>
                </a:cubicBezTo>
                <a:cubicBezTo>
                  <a:pt x="15285" y="14537"/>
                  <a:pt x="15318" y="14516"/>
                  <a:pt x="15339" y="14495"/>
                </a:cubicBezTo>
                <a:cubicBezTo>
                  <a:pt x="15371" y="14463"/>
                  <a:pt x="15414" y="14430"/>
                  <a:pt x="15447" y="14409"/>
                </a:cubicBezTo>
                <a:cubicBezTo>
                  <a:pt x="15468" y="14387"/>
                  <a:pt x="15500" y="14356"/>
                  <a:pt x="15511" y="14323"/>
                </a:cubicBezTo>
                <a:cubicBezTo>
                  <a:pt x="15521" y="14291"/>
                  <a:pt x="15543" y="14248"/>
                  <a:pt x="15575" y="14237"/>
                </a:cubicBezTo>
                <a:cubicBezTo>
                  <a:pt x="15597" y="14216"/>
                  <a:pt x="15628" y="14162"/>
                  <a:pt x="15650" y="14120"/>
                </a:cubicBezTo>
                <a:cubicBezTo>
                  <a:pt x="15671" y="14077"/>
                  <a:pt x="15714" y="14012"/>
                  <a:pt x="15736" y="13991"/>
                </a:cubicBezTo>
                <a:cubicBezTo>
                  <a:pt x="15757" y="13958"/>
                  <a:pt x="15800" y="13905"/>
                  <a:pt x="15822" y="13872"/>
                </a:cubicBezTo>
                <a:cubicBezTo>
                  <a:pt x="15864" y="13808"/>
                  <a:pt x="15897" y="13765"/>
                  <a:pt x="15961" y="13722"/>
                </a:cubicBezTo>
                <a:cubicBezTo>
                  <a:pt x="15972" y="13712"/>
                  <a:pt x="15993" y="13658"/>
                  <a:pt x="16004" y="13605"/>
                </a:cubicBezTo>
                <a:cubicBezTo>
                  <a:pt x="16026" y="13529"/>
                  <a:pt x="16047" y="13497"/>
                  <a:pt x="16112" y="13443"/>
                </a:cubicBezTo>
                <a:cubicBezTo>
                  <a:pt x="16165" y="13390"/>
                  <a:pt x="16197" y="13347"/>
                  <a:pt x="16208" y="13293"/>
                </a:cubicBezTo>
                <a:cubicBezTo>
                  <a:pt x="16219" y="13250"/>
                  <a:pt x="16240" y="13219"/>
                  <a:pt x="16262" y="13207"/>
                </a:cubicBezTo>
                <a:cubicBezTo>
                  <a:pt x="16305" y="13186"/>
                  <a:pt x="16326" y="13164"/>
                  <a:pt x="16326" y="13122"/>
                </a:cubicBezTo>
                <a:cubicBezTo>
                  <a:pt x="16326" y="13090"/>
                  <a:pt x="16348" y="13036"/>
                  <a:pt x="16455" y="12800"/>
                </a:cubicBezTo>
                <a:cubicBezTo>
                  <a:pt x="16465" y="12757"/>
                  <a:pt x="16487" y="12714"/>
                  <a:pt x="16498" y="12693"/>
                </a:cubicBezTo>
                <a:cubicBezTo>
                  <a:pt x="16498" y="12682"/>
                  <a:pt x="16519" y="12650"/>
                  <a:pt x="16529" y="12639"/>
                </a:cubicBezTo>
                <a:cubicBezTo>
                  <a:pt x="16541" y="12628"/>
                  <a:pt x="16551" y="12607"/>
                  <a:pt x="16551" y="12585"/>
                </a:cubicBezTo>
                <a:cubicBezTo>
                  <a:pt x="16551" y="12564"/>
                  <a:pt x="16562" y="12521"/>
                  <a:pt x="16584" y="12489"/>
                </a:cubicBezTo>
                <a:cubicBezTo>
                  <a:pt x="16594" y="12468"/>
                  <a:pt x="16615" y="12403"/>
                  <a:pt x="16626" y="12371"/>
                </a:cubicBezTo>
                <a:cubicBezTo>
                  <a:pt x="16626" y="12328"/>
                  <a:pt x="16648" y="12263"/>
                  <a:pt x="16669" y="12232"/>
                </a:cubicBezTo>
                <a:cubicBezTo>
                  <a:pt x="16680" y="12189"/>
                  <a:pt x="16691" y="12135"/>
                  <a:pt x="16691" y="12082"/>
                </a:cubicBezTo>
                <a:cubicBezTo>
                  <a:pt x="16680" y="12017"/>
                  <a:pt x="16691" y="11985"/>
                  <a:pt x="16723" y="11910"/>
                </a:cubicBezTo>
                <a:cubicBezTo>
                  <a:pt x="16755" y="11846"/>
                  <a:pt x="16777" y="11803"/>
                  <a:pt x="16765" y="11781"/>
                </a:cubicBezTo>
                <a:cubicBezTo>
                  <a:pt x="16765" y="11760"/>
                  <a:pt x="16765" y="11749"/>
                  <a:pt x="16777" y="11749"/>
                </a:cubicBezTo>
                <a:cubicBezTo>
                  <a:pt x="16787" y="11749"/>
                  <a:pt x="16798" y="11727"/>
                  <a:pt x="16798" y="11695"/>
                </a:cubicBezTo>
                <a:cubicBezTo>
                  <a:pt x="16798" y="11641"/>
                  <a:pt x="16798" y="11620"/>
                  <a:pt x="16841" y="11513"/>
                </a:cubicBezTo>
                <a:cubicBezTo>
                  <a:pt x="16851" y="11502"/>
                  <a:pt x="16873" y="11405"/>
                  <a:pt x="16894" y="11309"/>
                </a:cubicBezTo>
                <a:cubicBezTo>
                  <a:pt x="16927" y="11212"/>
                  <a:pt x="16948" y="11116"/>
                  <a:pt x="16970" y="11073"/>
                </a:cubicBezTo>
                <a:cubicBezTo>
                  <a:pt x="16980" y="11041"/>
                  <a:pt x="16991" y="11009"/>
                  <a:pt x="16980" y="10998"/>
                </a:cubicBezTo>
                <a:cubicBezTo>
                  <a:pt x="16980" y="10976"/>
                  <a:pt x="16980" y="10955"/>
                  <a:pt x="16991" y="10945"/>
                </a:cubicBezTo>
                <a:cubicBezTo>
                  <a:pt x="17013" y="10923"/>
                  <a:pt x="17066" y="10719"/>
                  <a:pt x="17077" y="10644"/>
                </a:cubicBezTo>
                <a:cubicBezTo>
                  <a:pt x="17087" y="10504"/>
                  <a:pt x="17109" y="10387"/>
                  <a:pt x="17120" y="10387"/>
                </a:cubicBezTo>
                <a:cubicBezTo>
                  <a:pt x="17141" y="10387"/>
                  <a:pt x="17184" y="10237"/>
                  <a:pt x="17184" y="10183"/>
                </a:cubicBezTo>
                <a:cubicBezTo>
                  <a:pt x="17184" y="10161"/>
                  <a:pt x="17194" y="10118"/>
                  <a:pt x="17206" y="10086"/>
                </a:cubicBezTo>
                <a:cubicBezTo>
                  <a:pt x="17216" y="10044"/>
                  <a:pt x="17216" y="10022"/>
                  <a:pt x="17206" y="9990"/>
                </a:cubicBezTo>
                <a:cubicBezTo>
                  <a:pt x="17184" y="9958"/>
                  <a:pt x="17184" y="9947"/>
                  <a:pt x="17194" y="9925"/>
                </a:cubicBezTo>
                <a:cubicBezTo>
                  <a:pt x="17206" y="9915"/>
                  <a:pt x="17216" y="9893"/>
                  <a:pt x="17216" y="9861"/>
                </a:cubicBezTo>
                <a:cubicBezTo>
                  <a:pt x="17216" y="9839"/>
                  <a:pt x="17227" y="9796"/>
                  <a:pt x="17237" y="9765"/>
                </a:cubicBezTo>
                <a:cubicBezTo>
                  <a:pt x="17270" y="9700"/>
                  <a:pt x="17280" y="9453"/>
                  <a:pt x="17259" y="9239"/>
                </a:cubicBezTo>
                <a:cubicBezTo>
                  <a:pt x="17237" y="9003"/>
                  <a:pt x="17237" y="8949"/>
                  <a:pt x="17227" y="8907"/>
                </a:cubicBezTo>
                <a:cubicBezTo>
                  <a:pt x="17216" y="8874"/>
                  <a:pt x="17227" y="8831"/>
                  <a:pt x="17237" y="8778"/>
                </a:cubicBezTo>
                <a:cubicBezTo>
                  <a:pt x="17270" y="8702"/>
                  <a:pt x="17270" y="8692"/>
                  <a:pt x="17249" y="8617"/>
                </a:cubicBezTo>
                <a:cubicBezTo>
                  <a:pt x="17227" y="8585"/>
                  <a:pt x="17216" y="8509"/>
                  <a:pt x="17216" y="8456"/>
                </a:cubicBezTo>
                <a:cubicBezTo>
                  <a:pt x="17216" y="8413"/>
                  <a:pt x="17206" y="8370"/>
                  <a:pt x="17194" y="8370"/>
                </a:cubicBezTo>
                <a:cubicBezTo>
                  <a:pt x="17184" y="8359"/>
                  <a:pt x="17184" y="8327"/>
                  <a:pt x="17194" y="8273"/>
                </a:cubicBezTo>
                <a:cubicBezTo>
                  <a:pt x="17206" y="8209"/>
                  <a:pt x="17194" y="8188"/>
                  <a:pt x="17173" y="8166"/>
                </a:cubicBezTo>
                <a:cubicBezTo>
                  <a:pt x="17152" y="8145"/>
                  <a:pt x="17141" y="8091"/>
                  <a:pt x="17130" y="7952"/>
                </a:cubicBezTo>
                <a:cubicBezTo>
                  <a:pt x="17130" y="7844"/>
                  <a:pt x="17109" y="7737"/>
                  <a:pt x="17098" y="7705"/>
                </a:cubicBezTo>
                <a:cubicBezTo>
                  <a:pt x="17087" y="7662"/>
                  <a:pt x="17077" y="7619"/>
                  <a:pt x="17066" y="7598"/>
                </a:cubicBezTo>
                <a:cubicBezTo>
                  <a:pt x="17066" y="7577"/>
                  <a:pt x="17066" y="7544"/>
                  <a:pt x="17055" y="7534"/>
                </a:cubicBezTo>
                <a:cubicBezTo>
                  <a:pt x="17044" y="7534"/>
                  <a:pt x="17034" y="7469"/>
                  <a:pt x="17034" y="7405"/>
                </a:cubicBezTo>
                <a:cubicBezTo>
                  <a:pt x="17023" y="7351"/>
                  <a:pt x="17013" y="7265"/>
                  <a:pt x="17001" y="7233"/>
                </a:cubicBezTo>
                <a:cubicBezTo>
                  <a:pt x="16991" y="7190"/>
                  <a:pt x="16980" y="7126"/>
                  <a:pt x="16970" y="7083"/>
                </a:cubicBezTo>
                <a:cubicBezTo>
                  <a:pt x="16970" y="7019"/>
                  <a:pt x="16970" y="6997"/>
                  <a:pt x="16937" y="6976"/>
                </a:cubicBezTo>
                <a:cubicBezTo>
                  <a:pt x="16927" y="6954"/>
                  <a:pt x="16905" y="6912"/>
                  <a:pt x="16905" y="6826"/>
                </a:cubicBezTo>
                <a:cubicBezTo>
                  <a:pt x="16894" y="6750"/>
                  <a:pt x="16873" y="6676"/>
                  <a:pt x="16862" y="6654"/>
                </a:cubicBezTo>
                <a:cubicBezTo>
                  <a:pt x="16841" y="6621"/>
                  <a:pt x="16830" y="6590"/>
                  <a:pt x="16841" y="6579"/>
                </a:cubicBezTo>
                <a:cubicBezTo>
                  <a:pt x="16841" y="6568"/>
                  <a:pt x="16830" y="6525"/>
                  <a:pt x="16798" y="6471"/>
                </a:cubicBezTo>
                <a:cubicBezTo>
                  <a:pt x="16777" y="6428"/>
                  <a:pt x="16765" y="6364"/>
                  <a:pt x="16765" y="6343"/>
                </a:cubicBezTo>
                <a:cubicBezTo>
                  <a:pt x="16765" y="6311"/>
                  <a:pt x="16755" y="6278"/>
                  <a:pt x="16744" y="6257"/>
                </a:cubicBezTo>
                <a:cubicBezTo>
                  <a:pt x="16734" y="6235"/>
                  <a:pt x="16723" y="6204"/>
                  <a:pt x="16723" y="6171"/>
                </a:cubicBezTo>
                <a:cubicBezTo>
                  <a:pt x="16723" y="6139"/>
                  <a:pt x="16712" y="6118"/>
                  <a:pt x="16691" y="6085"/>
                </a:cubicBezTo>
                <a:cubicBezTo>
                  <a:pt x="16658" y="6064"/>
                  <a:pt x="16648" y="6042"/>
                  <a:pt x="16648" y="5946"/>
                </a:cubicBezTo>
                <a:cubicBezTo>
                  <a:pt x="16648" y="5871"/>
                  <a:pt x="16637" y="5817"/>
                  <a:pt x="16626" y="5796"/>
                </a:cubicBezTo>
                <a:cubicBezTo>
                  <a:pt x="16605" y="5775"/>
                  <a:pt x="16594" y="5720"/>
                  <a:pt x="16594" y="5667"/>
                </a:cubicBezTo>
                <a:cubicBezTo>
                  <a:pt x="16584" y="5613"/>
                  <a:pt x="16584" y="5549"/>
                  <a:pt x="16572" y="5539"/>
                </a:cubicBezTo>
                <a:cubicBezTo>
                  <a:pt x="16562" y="5517"/>
                  <a:pt x="16551" y="5484"/>
                  <a:pt x="16551" y="5463"/>
                </a:cubicBezTo>
                <a:cubicBezTo>
                  <a:pt x="16551" y="5453"/>
                  <a:pt x="16541" y="5410"/>
                  <a:pt x="16541" y="5377"/>
                </a:cubicBezTo>
                <a:cubicBezTo>
                  <a:pt x="16529" y="5356"/>
                  <a:pt x="16519" y="5291"/>
                  <a:pt x="16498" y="5249"/>
                </a:cubicBezTo>
                <a:cubicBezTo>
                  <a:pt x="16498" y="5206"/>
                  <a:pt x="16476" y="5163"/>
                  <a:pt x="16465" y="5141"/>
                </a:cubicBezTo>
                <a:cubicBezTo>
                  <a:pt x="16444" y="5131"/>
                  <a:pt x="16433" y="5067"/>
                  <a:pt x="16422" y="5013"/>
                </a:cubicBezTo>
                <a:cubicBezTo>
                  <a:pt x="16412" y="4959"/>
                  <a:pt x="16390" y="4905"/>
                  <a:pt x="16369" y="4884"/>
                </a:cubicBezTo>
                <a:cubicBezTo>
                  <a:pt x="16336" y="4852"/>
                  <a:pt x="16305" y="4734"/>
                  <a:pt x="16315" y="4712"/>
                </a:cubicBezTo>
                <a:cubicBezTo>
                  <a:pt x="16326" y="4702"/>
                  <a:pt x="16305" y="4669"/>
                  <a:pt x="16283" y="4638"/>
                </a:cubicBezTo>
                <a:cubicBezTo>
                  <a:pt x="16262" y="4605"/>
                  <a:pt x="16251" y="4573"/>
                  <a:pt x="16251" y="4562"/>
                </a:cubicBezTo>
                <a:cubicBezTo>
                  <a:pt x="16251" y="4552"/>
                  <a:pt x="16229" y="4476"/>
                  <a:pt x="16197" y="4412"/>
                </a:cubicBezTo>
                <a:cubicBezTo>
                  <a:pt x="16154" y="4337"/>
                  <a:pt x="16133" y="4262"/>
                  <a:pt x="16133" y="4240"/>
                </a:cubicBezTo>
                <a:cubicBezTo>
                  <a:pt x="16133" y="4219"/>
                  <a:pt x="16122" y="4197"/>
                  <a:pt x="16112" y="4197"/>
                </a:cubicBezTo>
                <a:cubicBezTo>
                  <a:pt x="16100" y="4187"/>
                  <a:pt x="16100" y="4176"/>
                  <a:pt x="16100" y="4166"/>
                </a:cubicBezTo>
                <a:cubicBezTo>
                  <a:pt x="16100" y="4133"/>
                  <a:pt x="16026" y="4015"/>
                  <a:pt x="15961" y="3930"/>
                </a:cubicBezTo>
                <a:cubicBezTo>
                  <a:pt x="15940" y="3908"/>
                  <a:pt x="15918" y="3865"/>
                  <a:pt x="15918" y="3854"/>
                </a:cubicBezTo>
                <a:cubicBezTo>
                  <a:pt x="15929" y="3844"/>
                  <a:pt x="15907" y="3801"/>
                  <a:pt x="15886" y="3768"/>
                </a:cubicBezTo>
                <a:cubicBezTo>
                  <a:pt x="15854" y="3725"/>
                  <a:pt x="15822" y="3661"/>
                  <a:pt x="15811" y="3608"/>
                </a:cubicBezTo>
                <a:cubicBezTo>
                  <a:pt x="15790" y="3511"/>
                  <a:pt x="15747" y="3446"/>
                  <a:pt x="15714" y="3425"/>
                </a:cubicBezTo>
                <a:cubicBezTo>
                  <a:pt x="15704" y="3415"/>
                  <a:pt x="15693" y="3393"/>
                  <a:pt x="15693" y="3372"/>
                </a:cubicBezTo>
                <a:cubicBezTo>
                  <a:pt x="15693" y="3361"/>
                  <a:pt x="15661" y="3318"/>
                  <a:pt x="15628" y="3296"/>
                </a:cubicBezTo>
                <a:cubicBezTo>
                  <a:pt x="15586" y="3265"/>
                  <a:pt x="15564" y="3232"/>
                  <a:pt x="15575" y="3222"/>
                </a:cubicBezTo>
                <a:cubicBezTo>
                  <a:pt x="15575" y="3200"/>
                  <a:pt x="15532" y="3136"/>
                  <a:pt x="15435" y="3039"/>
                </a:cubicBezTo>
                <a:cubicBezTo>
                  <a:pt x="15361" y="2964"/>
                  <a:pt x="15296" y="2878"/>
                  <a:pt x="15285" y="2857"/>
                </a:cubicBezTo>
                <a:cubicBezTo>
                  <a:pt x="15275" y="2836"/>
                  <a:pt x="15253" y="2824"/>
                  <a:pt x="15242" y="2824"/>
                </a:cubicBezTo>
                <a:cubicBezTo>
                  <a:pt x="15221" y="2824"/>
                  <a:pt x="15156" y="2760"/>
                  <a:pt x="15156" y="2728"/>
                </a:cubicBezTo>
                <a:cubicBezTo>
                  <a:pt x="15156" y="2717"/>
                  <a:pt x="15114" y="2664"/>
                  <a:pt x="15060" y="2610"/>
                </a:cubicBezTo>
                <a:cubicBezTo>
                  <a:pt x="15006" y="2567"/>
                  <a:pt x="14963" y="2514"/>
                  <a:pt x="14963" y="2503"/>
                </a:cubicBezTo>
                <a:cubicBezTo>
                  <a:pt x="14963" y="2481"/>
                  <a:pt x="14942" y="2460"/>
                  <a:pt x="14910" y="2449"/>
                </a:cubicBezTo>
                <a:cubicBezTo>
                  <a:pt x="14889" y="2438"/>
                  <a:pt x="14856" y="2406"/>
                  <a:pt x="14835" y="2385"/>
                </a:cubicBezTo>
                <a:cubicBezTo>
                  <a:pt x="14824" y="2364"/>
                  <a:pt x="14792" y="2331"/>
                  <a:pt x="14760" y="2321"/>
                </a:cubicBezTo>
                <a:cubicBezTo>
                  <a:pt x="14717" y="2310"/>
                  <a:pt x="14685" y="2278"/>
                  <a:pt x="14663" y="2245"/>
                </a:cubicBezTo>
                <a:cubicBezTo>
                  <a:pt x="14642" y="2213"/>
                  <a:pt x="14588" y="2159"/>
                  <a:pt x="14556" y="2116"/>
                </a:cubicBezTo>
                <a:cubicBezTo>
                  <a:pt x="14513" y="2085"/>
                  <a:pt x="14449" y="2031"/>
                  <a:pt x="14406" y="1999"/>
                </a:cubicBezTo>
                <a:cubicBezTo>
                  <a:pt x="14374" y="1966"/>
                  <a:pt x="14331" y="1935"/>
                  <a:pt x="14320" y="1935"/>
                </a:cubicBezTo>
                <a:cubicBezTo>
                  <a:pt x="14310" y="1935"/>
                  <a:pt x="14277" y="1913"/>
                  <a:pt x="14267" y="1880"/>
                </a:cubicBezTo>
                <a:cubicBezTo>
                  <a:pt x="14245" y="1859"/>
                  <a:pt x="14191" y="1816"/>
                  <a:pt x="14159" y="1806"/>
                </a:cubicBezTo>
                <a:cubicBezTo>
                  <a:pt x="14127" y="1784"/>
                  <a:pt x="14052" y="1741"/>
                  <a:pt x="14009" y="1699"/>
                </a:cubicBezTo>
                <a:cubicBezTo>
                  <a:pt x="13912" y="1623"/>
                  <a:pt x="13826" y="1559"/>
                  <a:pt x="13784" y="1559"/>
                </a:cubicBezTo>
                <a:cubicBezTo>
                  <a:pt x="13773" y="1559"/>
                  <a:pt x="13752" y="1548"/>
                  <a:pt x="13741" y="1537"/>
                </a:cubicBezTo>
                <a:cubicBezTo>
                  <a:pt x="13730" y="1527"/>
                  <a:pt x="13709" y="1505"/>
                  <a:pt x="13687" y="1505"/>
                </a:cubicBezTo>
                <a:cubicBezTo>
                  <a:pt x="13655" y="1505"/>
                  <a:pt x="13537" y="1451"/>
                  <a:pt x="13473" y="1398"/>
                </a:cubicBezTo>
                <a:cubicBezTo>
                  <a:pt x="13387" y="1334"/>
                  <a:pt x="13226" y="1237"/>
                  <a:pt x="13204" y="1237"/>
                </a:cubicBezTo>
                <a:cubicBezTo>
                  <a:pt x="13194" y="1237"/>
                  <a:pt x="13151" y="1215"/>
                  <a:pt x="13130" y="1194"/>
                </a:cubicBezTo>
                <a:cubicBezTo>
                  <a:pt x="13097" y="1173"/>
                  <a:pt x="13065" y="1151"/>
                  <a:pt x="13054" y="1151"/>
                </a:cubicBezTo>
                <a:cubicBezTo>
                  <a:pt x="13044" y="1151"/>
                  <a:pt x="13022" y="1130"/>
                  <a:pt x="12990" y="1108"/>
                </a:cubicBezTo>
                <a:cubicBezTo>
                  <a:pt x="12968" y="1087"/>
                  <a:pt x="12925" y="1076"/>
                  <a:pt x="12904" y="1076"/>
                </a:cubicBezTo>
                <a:cubicBezTo>
                  <a:pt x="12851" y="1076"/>
                  <a:pt x="12797" y="1044"/>
                  <a:pt x="12797" y="1012"/>
                </a:cubicBezTo>
                <a:cubicBezTo>
                  <a:pt x="12797" y="1001"/>
                  <a:pt x="12786" y="991"/>
                  <a:pt x="12775" y="979"/>
                </a:cubicBezTo>
                <a:cubicBezTo>
                  <a:pt x="12754" y="979"/>
                  <a:pt x="12701" y="948"/>
                  <a:pt x="12647" y="926"/>
                </a:cubicBezTo>
                <a:cubicBezTo>
                  <a:pt x="12593" y="905"/>
                  <a:pt x="12529" y="872"/>
                  <a:pt x="12518" y="872"/>
                </a:cubicBezTo>
                <a:cubicBezTo>
                  <a:pt x="12496" y="862"/>
                  <a:pt x="12475" y="851"/>
                  <a:pt x="12475" y="840"/>
                </a:cubicBezTo>
                <a:cubicBezTo>
                  <a:pt x="12475" y="821"/>
                  <a:pt x="12389" y="785"/>
                  <a:pt x="12356" y="785"/>
                </a:cubicBezTo>
                <a:cubicBezTo>
                  <a:pt x="12352" y="785"/>
                  <a:pt x="12348" y="785"/>
                  <a:pt x="12346" y="786"/>
                </a:cubicBezTo>
                <a:cubicBezTo>
                  <a:pt x="12343" y="790"/>
                  <a:pt x="12339" y="791"/>
                  <a:pt x="12334" y="791"/>
                </a:cubicBezTo>
                <a:cubicBezTo>
                  <a:pt x="12323" y="791"/>
                  <a:pt x="12308" y="783"/>
                  <a:pt x="12293" y="776"/>
                </a:cubicBezTo>
                <a:cubicBezTo>
                  <a:pt x="12272" y="755"/>
                  <a:pt x="12239" y="743"/>
                  <a:pt x="12218" y="743"/>
                </a:cubicBezTo>
                <a:cubicBezTo>
                  <a:pt x="12196" y="743"/>
                  <a:pt x="12175" y="733"/>
                  <a:pt x="12164" y="722"/>
                </a:cubicBezTo>
                <a:cubicBezTo>
                  <a:pt x="12153" y="712"/>
                  <a:pt x="12143" y="701"/>
                  <a:pt x="12132" y="701"/>
                </a:cubicBezTo>
                <a:cubicBezTo>
                  <a:pt x="12121" y="701"/>
                  <a:pt x="12089" y="679"/>
                  <a:pt x="12057" y="658"/>
                </a:cubicBezTo>
                <a:cubicBezTo>
                  <a:pt x="11928" y="572"/>
                  <a:pt x="11767" y="486"/>
                  <a:pt x="11724" y="476"/>
                </a:cubicBezTo>
                <a:cubicBezTo>
                  <a:pt x="11692" y="476"/>
                  <a:pt x="11638" y="443"/>
                  <a:pt x="11595" y="411"/>
                </a:cubicBezTo>
                <a:cubicBezTo>
                  <a:pt x="11542" y="390"/>
                  <a:pt x="11478" y="357"/>
                  <a:pt x="11445" y="347"/>
                </a:cubicBezTo>
                <a:cubicBezTo>
                  <a:pt x="11413" y="326"/>
                  <a:pt x="11371" y="314"/>
                  <a:pt x="11349" y="304"/>
                </a:cubicBezTo>
                <a:cubicBezTo>
                  <a:pt x="11328" y="293"/>
                  <a:pt x="11263" y="261"/>
                  <a:pt x="11188" y="240"/>
                </a:cubicBezTo>
                <a:cubicBezTo>
                  <a:pt x="11123" y="218"/>
                  <a:pt x="11059" y="197"/>
                  <a:pt x="11049" y="186"/>
                </a:cubicBezTo>
                <a:cubicBezTo>
                  <a:pt x="11027" y="175"/>
                  <a:pt x="10973" y="154"/>
                  <a:pt x="10920" y="133"/>
                </a:cubicBezTo>
                <a:cubicBezTo>
                  <a:pt x="10856" y="121"/>
                  <a:pt x="10791" y="100"/>
                  <a:pt x="10780" y="90"/>
                </a:cubicBezTo>
                <a:cubicBezTo>
                  <a:pt x="10759" y="78"/>
                  <a:pt x="10706" y="68"/>
                  <a:pt x="10651" y="68"/>
                </a:cubicBezTo>
                <a:cubicBezTo>
                  <a:pt x="10609" y="68"/>
                  <a:pt x="10544" y="57"/>
                  <a:pt x="10523" y="47"/>
                </a:cubicBezTo>
                <a:cubicBezTo>
                  <a:pt x="10493" y="29"/>
                  <a:pt x="10428" y="21"/>
                  <a:pt x="10366" y="21"/>
                </a:cubicBezTo>
                <a:cubicBezTo>
                  <a:pt x="10316" y="21"/>
                  <a:pt x="10268" y="26"/>
                  <a:pt x="10244" y="36"/>
                </a:cubicBezTo>
                <a:cubicBezTo>
                  <a:pt x="10231" y="40"/>
                  <a:pt x="10219" y="43"/>
                  <a:pt x="10209" y="43"/>
                </a:cubicBezTo>
                <a:cubicBezTo>
                  <a:pt x="10194" y="43"/>
                  <a:pt x="10182" y="38"/>
                  <a:pt x="10169" y="25"/>
                </a:cubicBezTo>
                <a:cubicBezTo>
                  <a:pt x="10153" y="9"/>
                  <a:pt x="10118" y="1"/>
                  <a:pt x="10082" y="1"/>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23"/>
          <p:cNvSpPr/>
          <p:nvPr/>
        </p:nvSpPr>
        <p:spPr>
          <a:xfrm rot="10800000">
            <a:off x="-1257650" y="3287559"/>
            <a:ext cx="4229726" cy="2248516"/>
          </a:xfrm>
          <a:custGeom>
            <a:rect b="b" l="l" r="r" t="t"/>
            <a:pathLst>
              <a:path extrusionOk="0" h="7436" w="13988">
                <a:moveTo>
                  <a:pt x="43" y="0"/>
                </a:moveTo>
                <a:cubicBezTo>
                  <a:pt x="0" y="279"/>
                  <a:pt x="54" y="611"/>
                  <a:pt x="43" y="815"/>
                </a:cubicBezTo>
                <a:cubicBezTo>
                  <a:pt x="43" y="1180"/>
                  <a:pt x="11" y="1534"/>
                  <a:pt x="162" y="1867"/>
                </a:cubicBezTo>
                <a:cubicBezTo>
                  <a:pt x="258" y="2081"/>
                  <a:pt x="408" y="2263"/>
                  <a:pt x="569" y="2424"/>
                </a:cubicBezTo>
                <a:cubicBezTo>
                  <a:pt x="563" y="2422"/>
                  <a:pt x="558" y="2421"/>
                  <a:pt x="552" y="2421"/>
                </a:cubicBezTo>
                <a:cubicBezTo>
                  <a:pt x="507" y="2421"/>
                  <a:pt x="478" y="2493"/>
                  <a:pt x="526" y="2532"/>
                </a:cubicBezTo>
                <a:cubicBezTo>
                  <a:pt x="773" y="2692"/>
                  <a:pt x="1009" y="2864"/>
                  <a:pt x="1116" y="3154"/>
                </a:cubicBezTo>
                <a:cubicBezTo>
                  <a:pt x="1245" y="3497"/>
                  <a:pt x="1213" y="3893"/>
                  <a:pt x="1202" y="4248"/>
                </a:cubicBezTo>
                <a:cubicBezTo>
                  <a:pt x="1180" y="4805"/>
                  <a:pt x="1245" y="5342"/>
                  <a:pt x="1513" y="5846"/>
                </a:cubicBezTo>
                <a:cubicBezTo>
                  <a:pt x="2060" y="6875"/>
                  <a:pt x="3283" y="7390"/>
                  <a:pt x="4398" y="7433"/>
                </a:cubicBezTo>
                <a:cubicBezTo>
                  <a:pt x="4447" y="7435"/>
                  <a:pt x="4497" y="7436"/>
                  <a:pt x="4546" y="7436"/>
                </a:cubicBezTo>
                <a:cubicBezTo>
                  <a:pt x="5624" y="7436"/>
                  <a:pt x="6696" y="6990"/>
                  <a:pt x="7444" y="6221"/>
                </a:cubicBezTo>
                <a:cubicBezTo>
                  <a:pt x="7820" y="5824"/>
                  <a:pt x="8109" y="5352"/>
                  <a:pt x="8335" y="4859"/>
                </a:cubicBezTo>
                <a:cubicBezTo>
                  <a:pt x="8614" y="4215"/>
                  <a:pt x="8882" y="3454"/>
                  <a:pt x="9568" y="3132"/>
                </a:cubicBezTo>
                <a:cubicBezTo>
                  <a:pt x="9804" y="3025"/>
                  <a:pt x="10062" y="2949"/>
                  <a:pt x="10276" y="2778"/>
                </a:cubicBezTo>
                <a:cubicBezTo>
                  <a:pt x="10469" y="2617"/>
                  <a:pt x="10609" y="2403"/>
                  <a:pt x="10759" y="2199"/>
                </a:cubicBezTo>
                <a:cubicBezTo>
                  <a:pt x="11145" y="1619"/>
                  <a:pt x="11821" y="1512"/>
                  <a:pt x="12454" y="1340"/>
                </a:cubicBezTo>
                <a:cubicBezTo>
                  <a:pt x="13000" y="1201"/>
                  <a:pt x="13430" y="976"/>
                  <a:pt x="13730" y="482"/>
                </a:cubicBezTo>
                <a:cubicBezTo>
                  <a:pt x="13784" y="386"/>
                  <a:pt x="13923" y="193"/>
                  <a:pt x="13987"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09" name="Google Shape;309;p23"/>
          <p:cNvGrpSpPr/>
          <p:nvPr/>
        </p:nvGrpSpPr>
        <p:grpSpPr>
          <a:xfrm>
            <a:off x="4215589" y="4927266"/>
            <a:ext cx="259900" cy="216223"/>
            <a:chOff x="3893825" y="3449700"/>
            <a:chExt cx="845204" cy="703164"/>
          </a:xfrm>
        </p:grpSpPr>
        <p:sp>
          <p:nvSpPr>
            <p:cNvPr id="310" name="Google Shape;310;p23"/>
            <p:cNvSpPr/>
            <p:nvPr/>
          </p:nvSpPr>
          <p:spPr>
            <a:xfrm>
              <a:off x="3893825" y="3449700"/>
              <a:ext cx="845204" cy="703164"/>
            </a:xfrm>
            <a:custGeom>
              <a:rect b="b" l="l" r="r" t="t"/>
              <a:pathLst>
                <a:path extrusionOk="0" h="10688" w="12847">
                  <a:moveTo>
                    <a:pt x="3537" y="1"/>
                  </a:moveTo>
                  <a:cubicBezTo>
                    <a:pt x="2189" y="1"/>
                    <a:pt x="921" y="1053"/>
                    <a:pt x="480" y="2363"/>
                  </a:cubicBezTo>
                  <a:cubicBezTo>
                    <a:pt x="1" y="3819"/>
                    <a:pt x="412" y="5464"/>
                    <a:pt x="1200" y="6782"/>
                  </a:cubicBezTo>
                  <a:cubicBezTo>
                    <a:pt x="2004" y="8101"/>
                    <a:pt x="3392" y="9831"/>
                    <a:pt x="5927" y="10687"/>
                  </a:cubicBezTo>
                  <a:cubicBezTo>
                    <a:pt x="7691" y="10447"/>
                    <a:pt x="10038" y="8906"/>
                    <a:pt x="11082" y="7759"/>
                  </a:cubicBezTo>
                  <a:cubicBezTo>
                    <a:pt x="12127" y="6628"/>
                    <a:pt x="12847" y="5103"/>
                    <a:pt x="12658" y="3562"/>
                  </a:cubicBezTo>
                  <a:cubicBezTo>
                    <a:pt x="12470" y="2038"/>
                    <a:pt x="11168" y="616"/>
                    <a:pt x="9627" y="599"/>
                  </a:cubicBezTo>
                  <a:cubicBezTo>
                    <a:pt x="8718" y="599"/>
                    <a:pt x="7845" y="1079"/>
                    <a:pt x="7229" y="1746"/>
                  </a:cubicBezTo>
                  <a:cubicBezTo>
                    <a:pt x="6955" y="2038"/>
                    <a:pt x="6766" y="2260"/>
                    <a:pt x="6629" y="2466"/>
                  </a:cubicBezTo>
                  <a:cubicBezTo>
                    <a:pt x="6509" y="2226"/>
                    <a:pt x="6372" y="1986"/>
                    <a:pt x="6167" y="1643"/>
                  </a:cubicBezTo>
                  <a:cubicBezTo>
                    <a:pt x="5687" y="873"/>
                    <a:pt x="4934" y="222"/>
                    <a:pt x="4043" y="51"/>
                  </a:cubicBezTo>
                  <a:cubicBezTo>
                    <a:pt x="3874" y="17"/>
                    <a:pt x="3705" y="1"/>
                    <a:pt x="353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23"/>
            <p:cNvSpPr/>
            <p:nvPr/>
          </p:nvSpPr>
          <p:spPr>
            <a:xfrm>
              <a:off x="3926457" y="3670495"/>
              <a:ext cx="764085" cy="335858"/>
            </a:xfrm>
            <a:custGeom>
              <a:rect b="b" l="l" r="r" t="t"/>
              <a:pathLst>
                <a:path extrusionOk="0" h="5105" w="11614">
                  <a:moveTo>
                    <a:pt x="1" y="1799"/>
                  </a:moveTo>
                  <a:cubicBezTo>
                    <a:pt x="1" y="1816"/>
                    <a:pt x="19" y="1816"/>
                    <a:pt x="87" y="1816"/>
                  </a:cubicBezTo>
                  <a:cubicBezTo>
                    <a:pt x="19" y="1799"/>
                    <a:pt x="1" y="1799"/>
                    <a:pt x="1" y="1799"/>
                  </a:cubicBezTo>
                  <a:close/>
                  <a:moveTo>
                    <a:pt x="6715" y="0"/>
                  </a:moveTo>
                  <a:lnTo>
                    <a:pt x="6664" y="87"/>
                  </a:lnTo>
                  <a:cubicBezTo>
                    <a:pt x="6092" y="860"/>
                    <a:pt x="5569" y="1584"/>
                    <a:pt x="5081" y="2259"/>
                  </a:cubicBezTo>
                  <a:lnTo>
                    <a:pt x="5081" y="2259"/>
                  </a:lnTo>
                  <a:cubicBezTo>
                    <a:pt x="3584" y="2123"/>
                    <a:pt x="2309" y="2004"/>
                    <a:pt x="1405" y="1919"/>
                  </a:cubicBezTo>
                  <a:cubicBezTo>
                    <a:pt x="978" y="1884"/>
                    <a:pt x="617" y="1850"/>
                    <a:pt x="361" y="1834"/>
                  </a:cubicBezTo>
                  <a:cubicBezTo>
                    <a:pt x="258" y="1816"/>
                    <a:pt x="156" y="1816"/>
                    <a:pt x="87" y="1816"/>
                  </a:cubicBezTo>
                  <a:cubicBezTo>
                    <a:pt x="156" y="1834"/>
                    <a:pt x="241" y="1850"/>
                    <a:pt x="361" y="1850"/>
                  </a:cubicBezTo>
                  <a:cubicBezTo>
                    <a:pt x="617" y="1884"/>
                    <a:pt x="960" y="1919"/>
                    <a:pt x="1405" y="1971"/>
                  </a:cubicBezTo>
                  <a:cubicBezTo>
                    <a:pt x="2314" y="2073"/>
                    <a:pt x="3581" y="2210"/>
                    <a:pt x="5089" y="2364"/>
                  </a:cubicBezTo>
                  <a:lnTo>
                    <a:pt x="5123" y="2364"/>
                  </a:lnTo>
                  <a:lnTo>
                    <a:pt x="5139" y="2347"/>
                  </a:lnTo>
                  <a:cubicBezTo>
                    <a:pt x="5602" y="1687"/>
                    <a:pt x="6128" y="978"/>
                    <a:pt x="6672" y="221"/>
                  </a:cubicBezTo>
                  <a:lnTo>
                    <a:pt x="6672" y="221"/>
                  </a:lnTo>
                  <a:cubicBezTo>
                    <a:pt x="6764" y="581"/>
                    <a:pt x="6844" y="944"/>
                    <a:pt x="6938" y="1320"/>
                  </a:cubicBezTo>
                  <a:cubicBezTo>
                    <a:pt x="7247" y="2621"/>
                    <a:pt x="7555" y="3855"/>
                    <a:pt x="7811" y="4967"/>
                  </a:cubicBezTo>
                  <a:lnTo>
                    <a:pt x="7845" y="5104"/>
                  </a:lnTo>
                  <a:lnTo>
                    <a:pt x="7898" y="4967"/>
                  </a:lnTo>
                  <a:cubicBezTo>
                    <a:pt x="8219" y="4137"/>
                    <a:pt x="8509" y="3372"/>
                    <a:pt x="8763" y="2709"/>
                  </a:cubicBezTo>
                  <a:lnTo>
                    <a:pt x="8763" y="2709"/>
                  </a:lnTo>
                  <a:cubicBezTo>
                    <a:pt x="9625" y="2794"/>
                    <a:pt x="10335" y="2862"/>
                    <a:pt x="10844" y="2912"/>
                  </a:cubicBezTo>
                  <a:cubicBezTo>
                    <a:pt x="11083" y="2930"/>
                    <a:pt x="11271" y="2946"/>
                    <a:pt x="11408" y="2946"/>
                  </a:cubicBezTo>
                  <a:cubicBezTo>
                    <a:pt x="11460" y="2964"/>
                    <a:pt x="11511" y="2964"/>
                    <a:pt x="11563" y="2964"/>
                  </a:cubicBezTo>
                  <a:lnTo>
                    <a:pt x="11614" y="2964"/>
                  </a:lnTo>
                  <a:cubicBezTo>
                    <a:pt x="11614" y="2964"/>
                    <a:pt x="11597" y="2964"/>
                    <a:pt x="11563" y="2946"/>
                  </a:cubicBezTo>
                  <a:cubicBezTo>
                    <a:pt x="11511" y="2946"/>
                    <a:pt x="11460" y="2946"/>
                    <a:pt x="11408" y="2930"/>
                  </a:cubicBezTo>
                  <a:cubicBezTo>
                    <a:pt x="11271" y="2912"/>
                    <a:pt x="11083" y="2896"/>
                    <a:pt x="10844" y="2861"/>
                  </a:cubicBezTo>
                  <a:cubicBezTo>
                    <a:pt x="10330" y="2809"/>
                    <a:pt x="9627" y="2741"/>
                    <a:pt x="8736" y="2638"/>
                  </a:cubicBezTo>
                  <a:lnTo>
                    <a:pt x="8720" y="2638"/>
                  </a:lnTo>
                  <a:lnTo>
                    <a:pt x="8702" y="2656"/>
                  </a:lnTo>
                  <a:cubicBezTo>
                    <a:pt x="8459" y="3287"/>
                    <a:pt x="8185" y="4012"/>
                    <a:pt x="7866" y="4799"/>
                  </a:cubicBezTo>
                  <a:lnTo>
                    <a:pt x="7866" y="4799"/>
                  </a:lnTo>
                  <a:cubicBezTo>
                    <a:pt x="7616" y="3735"/>
                    <a:pt x="7336" y="2534"/>
                    <a:pt x="7023" y="1285"/>
                  </a:cubicBezTo>
                  <a:cubicBezTo>
                    <a:pt x="6938" y="891"/>
                    <a:pt x="6836" y="480"/>
                    <a:pt x="6749" y="103"/>
                  </a:cubicBezTo>
                  <a:lnTo>
                    <a:pt x="6715" y="0"/>
                  </a:ln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12" name="Google Shape;312;p23"/>
          <p:cNvSpPr/>
          <p:nvPr/>
        </p:nvSpPr>
        <p:spPr>
          <a:xfrm rot="-1536787">
            <a:off x="3240297" y="4880527"/>
            <a:ext cx="423899" cy="309707"/>
          </a:xfrm>
          <a:custGeom>
            <a:rect b="b" l="l" r="r" t="t"/>
            <a:pathLst>
              <a:path extrusionOk="0" h="4891" w="6694">
                <a:moveTo>
                  <a:pt x="3911" y="1976"/>
                </a:moveTo>
                <a:cubicBezTo>
                  <a:pt x="3913" y="1976"/>
                  <a:pt x="3914" y="1977"/>
                  <a:pt x="3915" y="1978"/>
                </a:cubicBezTo>
                <a:cubicBezTo>
                  <a:pt x="3927" y="1978"/>
                  <a:pt x="3927" y="2000"/>
                  <a:pt x="3915" y="2021"/>
                </a:cubicBezTo>
                <a:cubicBezTo>
                  <a:pt x="3894" y="2183"/>
                  <a:pt x="3884" y="2290"/>
                  <a:pt x="3894" y="2300"/>
                </a:cubicBezTo>
                <a:cubicBezTo>
                  <a:pt x="3905" y="2311"/>
                  <a:pt x="3905" y="2322"/>
                  <a:pt x="3905" y="2322"/>
                </a:cubicBezTo>
                <a:lnTo>
                  <a:pt x="3905" y="2429"/>
                </a:lnTo>
                <a:cubicBezTo>
                  <a:pt x="3915" y="2493"/>
                  <a:pt x="3905" y="2558"/>
                  <a:pt x="3905" y="2590"/>
                </a:cubicBezTo>
                <a:cubicBezTo>
                  <a:pt x="3894" y="2622"/>
                  <a:pt x="3894" y="2665"/>
                  <a:pt x="3894" y="2676"/>
                </a:cubicBezTo>
                <a:cubicBezTo>
                  <a:pt x="3905" y="2697"/>
                  <a:pt x="3905" y="2697"/>
                  <a:pt x="3884" y="2708"/>
                </a:cubicBezTo>
                <a:cubicBezTo>
                  <a:pt x="3851" y="2708"/>
                  <a:pt x="3851" y="2719"/>
                  <a:pt x="3862" y="2826"/>
                </a:cubicBezTo>
                <a:lnTo>
                  <a:pt x="3862" y="2933"/>
                </a:lnTo>
                <a:cubicBezTo>
                  <a:pt x="3851" y="2955"/>
                  <a:pt x="3851" y="2976"/>
                  <a:pt x="3851" y="2987"/>
                </a:cubicBezTo>
                <a:cubicBezTo>
                  <a:pt x="3851" y="2998"/>
                  <a:pt x="3851" y="3008"/>
                  <a:pt x="3830" y="3019"/>
                </a:cubicBezTo>
                <a:cubicBezTo>
                  <a:pt x="3819" y="3030"/>
                  <a:pt x="3819" y="3051"/>
                  <a:pt x="3808" y="3148"/>
                </a:cubicBezTo>
                <a:cubicBezTo>
                  <a:pt x="3808" y="3223"/>
                  <a:pt x="3798" y="3255"/>
                  <a:pt x="3787" y="3266"/>
                </a:cubicBezTo>
                <a:cubicBezTo>
                  <a:pt x="3776" y="3277"/>
                  <a:pt x="3744" y="3351"/>
                  <a:pt x="3733" y="3427"/>
                </a:cubicBezTo>
                <a:cubicBezTo>
                  <a:pt x="3722" y="3470"/>
                  <a:pt x="3722" y="3480"/>
                  <a:pt x="3701" y="3480"/>
                </a:cubicBezTo>
                <a:cubicBezTo>
                  <a:pt x="3695" y="3483"/>
                  <a:pt x="3690" y="3484"/>
                  <a:pt x="3685" y="3484"/>
                </a:cubicBezTo>
                <a:cubicBezTo>
                  <a:pt x="3669" y="3484"/>
                  <a:pt x="3653" y="3472"/>
                  <a:pt x="3637" y="3448"/>
                </a:cubicBezTo>
                <a:cubicBezTo>
                  <a:pt x="3605" y="3416"/>
                  <a:pt x="3594" y="3394"/>
                  <a:pt x="3583" y="3298"/>
                </a:cubicBezTo>
                <a:cubicBezTo>
                  <a:pt x="3572" y="3191"/>
                  <a:pt x="3583" y="3148"/>
                  <a:pt x="3615" y="3126"/>
                </a:cubicBezTo>
                <a:cubicBezTo>
                  <a:pt x="3637" y="3105"/>
                  <a:pt x="3637" y="3094"/>
                  <a:pt x="3626" y="3019"/>
                </a:cubicBezTo>
                <a:cubicBezTo>
                  <a:pt x="3615" y="2955"/>
                  <a:pt x="3626" y="2901"/>
                  <a:pt x="3626" y="2869"/>
                </a:cubicBezTo>
                <a:cubicBezTo>
                  <a:pt x="3637" y="2836"/>
                  <a:pt x="3637" y="2805"/>
                  <a:pt x="3637" y="2794"/>
                </a:cubicBezTo>
                <a:cubicBezTo>
                  <a:pt x="3637" y="2783"/>
                  <a:pt x="3648" y="2729"/>
                  <a:pt x="3669" y="2665"/>
                </a:cubicBezTo>
                <a:cubicBezTo>
                  <a:pt x="3701" y="2600"/>
                  <a:pt x="3712" y="2547"/>
                  <a:pt x="3701" y="2536"/>
                </a:cubicBezTo>
                <a:cubicBezTo>
                  <a:pt x="3701" y="2526"/>
                  <a:pt x="3701" y="2515"/>
                  <a:pt x="3712" y="2515"/>
                </a:cubicBezTo>
                <a:cubicBezTo>
                  <a:pt x="3722" y="2504"/>
                  <a:pt x="3733" y="2493"/>
                  <a:pt x="3733" y="2461"/>
                </a:cubicBezTo>
                <a:cubicBezTo>
                  <a:pt x="3733" y="2429"/>
                  <a:pt x="3755" y="2386"/>
                  <a:pt x="3787" y="2311"/>
                </a:cubicBezTo>
                <a:cubicBezTo>
                  <a:pt x="3808" y="2257"/>
                  <a:pt x="3841" y="2171"/>
                  <a:pt x="3862" y="2118"/>
                </a:cubicBezTo>
                <a:cubicBezTo>
                  <a:pt x="3890" y="2007"/>
                  <a:pt x="3902" y="1976"/>
                  <a:pt x="3911" y="1976"/>
                </a:cubicBezTo>
                <a:close/>
                <a:moveTo>
                  <a:pt x="2047" y="1571"/>
                </a:moveTo>
                <a:cubicBezTo>
                  <a:pt x="2066" y="1571"/>
                  <a:pt x="2091" y="1609"/>
                  <a:pt x="2125" y="1689"/>
                </a:cubicBezTo>
                <a:cubicBezTo>
                  <a:pt x="2156" y="1785"/>
                  <a:pt x="2167" y="1861"/>
                  <a:pt x="2146" y="1914"/>
                </a:cubicBezTo>
                <a:cubicBezTo>
                  <a:pt x="2146" y="1925"/>
                  <a:pt x="2146" y="1990"/>
                  <a:pt x="2156" y="2064"/>
                </a:cubicBezTo>
                <a:cubicBezTo>
                  <a:pt x="2167" y="2140"/>
                  <a:pt x="2167" y="2214"/>
                  <a:pt x="2167" y="2225"/>
                </a:cubicBezTo>
                <a:cubicBezTo>
                  <a:pt x="2156" y="2247"/>
                  <a:pt x="2167" y="2290"/>
                  <a:pt x="2167" y="2343"/>
                </a:cubicBezTo>
                <a:cubicBezTo>
                  <a:pt x="2178" y="2386"/>
                  <a:pt x="2178" y="2450"/>
                  <a:pt x="2178" y="2472"/>
                </a:cubicBezTo>
                <a:cubicBezTo>
                  <a:pt x="2178" y="2504"/>
                  <a:pt x="2189" y="2558"/>
                  <a:pt x="2189" y="2579"/>
                </a:cubicBezTo>
                <a:cubicBezTo>
                  <a:pt x="2210" y="2655"/>
                  <a:pt x="2199" y="2697"/>
                  <a:pt x="2178" y="2708"/>
                </a:cubicBezTo>
                <a:cubicBezTo>
                  <a:pt x="2167" y="2719"/>
                  <a:pt x="2167" y="2729"/>
                  <a:pt x="2167" y="2762"/>
                </a:cubicBezTo>
                <a:lnTo>
                  <a:pt x="2167" y="2891"/>
                </a:lnTo>
                <a:cubicBezTo>
                  <a:pt x="2156" y="2933"/>
                  <a:pt x="2156" y="2976"/>
                  <a:pt x="2167" y="2987"/>
                </a:cubicBezTo>
                <a:cubicBezTo>
                  <a:pt x="2167" y="3008"/>
                  <a:pt x="2156" y="3126"/>
                  <a:pt x="2135" y="3158"/>
                </a:cubicBezTo>
                <a:cubicBezTo>
                  <a:pt x="2125" y="3180"/>
                  <a:pt x="2125" y="3277"/>
                  <a:pt x="2135" y="3341"/>
                </a:cubicBezTo>
                <a:lnTo>
                  <a:pt x="2135" y="3437"/>
                </a:lnTo>
                <a:cubicBezTo>
                  <a:pt x="2125" y="3480"/>
                  <a:pt x="2113" y="3523"/>
                  <a:pt x="2113" y="3544"/>
                </a:cubicBezTo>
                <a:cubicBezTo>
                  <a:pt x="2113" y="3556"/>
                  <a:pt x="2103" y="3620"/>
                  <a:pt x="2092" y="3673"/>
                </a:cubicBezTo>
                <a:cubicBezTo>
                  <a:pt x="2070" y="3737"/>
                  <a:pt x="2060" y="3792"/>
                  <a:pt x="2060" y="3856"/>
                </a:cubicBezTo>
                <a:cubicBezTo>
                  <a:pt x="2060" y="3931"/>
                  <a:pt x="2049" y="3942"/>
                  <a:pt x="2028" y="3995"/>
                </a:cubicBezTo>
                <a:cubicBezTo>
                  <a:pt x="1985" y="4059"/>
                  <a:pt x="1963" y="4135"/>
                  <a:pt x="1974" y="4156"/>
                </a:cubicBezTo>
                <a:cubicBezTo>
                  <a:pt x="1974" y="4167"/>
                  <a:pt x="1974" y="4188"/>
                  <a:pt x="1963" y="4199"/>
                </a:cubicBezTo>
                <a:cubicBezTo>
                  <a:pt x="1931" y="4242"/>
                  <a:pt x="1867" y="4381"/>
                  <a:pt x="1824" y="4467"/>
                </a:cubicBezTo>
                <a:lnTo>
                  <a:pt x="1792" y="4531"/>
                </a:lnTo>
                <a:lnTo>
                  <a:pt x="1738" y="4553"/>
                </a:lnTo>
                <a:cubicBezTo>
                  <a:pt x="1720" y="4555"/>
                  <a:pt x="1705" y="4557"/>
                  <a:pt x="1692" y="4557"/>
                </a:cubicBezTo>
                <a:cubicBezTo>
                  <a:pt x="1649" y="4557"/>
                  <a:pt x="1628" y="4542"/>
                  <a:pt x="1620" y="4510"/>
                </a:cubicBezTo>
                <a:cubicBezTo>
                  <a:pt x="1620" y="4488"/>
                  <a:pt x="1599" y="4424"/>
                  <a:pt x="1577" y="4371"/>
                </a:cubicBezTo>
                <a:cubicBezTo>
                  <a:pt x="1534" y="4274"/>
                  <a:pt x="1524" y="4231"/>
                  <a:pt x="1513" y="4081"/>
                </a:cubicBezTo>
                <a:lnTo>
                  <a:pt x="1491" y="3909"/>
                </a:lnTo>
                <a:cubicBezTo>
                  <a:pt x="1481" y="3909"/>
                  <a:pt x="1481" y="3888"/>
                  <a:pt x="1481" y="3866"/>
                </a:cubicBezTo>
                <a:cubicBezTo>
                  <a:pt x="1481" y="3845"/>
                  <a:pt x="1470" y="3802"/>
                  <a:pt x="1470" y="3770"/>
                </a:cubicBezTo>
                <a:cubicBezTo>
                  <a:pt x="1460" y="3716"/>
                  <a:pt x="1460" y="3684"/>
                  <a:pt x="1470" y="3663"/>
                </a:cubicBezTo>
                <a:cubicBezTo>
                  <a:pt x="1470" y="3641"/>
                  <a:pt x="1481" y="3609"/>
                  <a:pt x="1481" y="3587"/>
                </a:cubicBezTo>
                <a:cubicBezTo>
                  <a:pt x="1481" y="3566"/>
                  <a:pt x="1481" y="3523"/>
                  <a:pt x="1491" y="3501"/>
                </a:cubicBezTo>
                <a:cubicBezTo>
                  <a:pt x="1502" y="3448"/>
                  <a:pt x="1513" y="3330"/>
                  <a:pt x="1513" y="3234"/>
                </a:cubicBezTo>
                <a:cubicBezTo>
                  <a:pt x="1513" y="3191"/>
                  <a:pt x="1524" y="3148"/>
                  <a:pt x="1545" y="3072"/>
                </a:cubicBezTo>
                <a:cubicBezTo>
                  <a:pt x="1577" y="2998"/>
                  <a:pt x="1577" y="2976"/>
                  <a:pt x="1567" y="2955"/>
                </a:cubicBezTo>
                <a:cubicBezTo>
                  <a:pt x="1556" y="2933"/>
                  <a:pt x="1577" y="2772"/>
                  <a:pt x="1599" y="2697"/>
                </a:cubicBezTo>
                <a:cubicBezTo>
                  <a:pt x="1610" y="2676"/>
                  <a:pt x="1653" y="2569"/>
                  <a:pt x="1674" y="2483"/>
                </a:cubicBezTo>
                <a:cubicBezTo>
                  <a:pt x="1717" y="2354"/>
                  <a:pt x="1727" y="2311"/>
                  <a:pt x="1727" y="2300"/>
                </a:cubicBezTo>
                <a:cubicBezTo>
                  <a:pt x="1717" y="2279"/>
                  <a:pt x="1717" y="2268"/>
                  <a:pt x="1738" y="2225"/>
                </a:cubicBezTo>
                <a:cubicBezTo>
                  <a:pt x="1760" y="2193"/>
                  <a:pt x="1770" y="2150"/>
                  <a:pt x="1792" y="2097"/>
                </a:cubicBezTo>
                <a:cubicBezTo>
                  <a:pt x="1792" y="2043"/>
                  <a:pt x="1813" y="1990"/>
                  <a:pt x="1835" y="1957"/>
                </a:cubicBezTo>
                <a:cubicBezTo>
                  <a:pt x="1846" y="1925"/>
                  <a:pt x="1856" y="1893"/>
                  <a:pt x="1867" y="1893"/>
                </a:cubicBezTo>
                <a:cubicBezTo>
                  <a:pt x="1867" y="1882"/>
                  <a:pt x="1877" y="1839"/>
                  <a:pt x="1889" y="1807"/>
                </a:cubicBezTo>
                <a:cubicBezTo>
                  <a:pt x="1910" y="1732"/>
                  <a:pt x="1910" y="1721"/>
                  <a:pt x="1953" y="1678"/>
                </a:cubicBezTo>
                <a:cubicBezTo>
                  <a:pt x="1985" y="1657"/>
                  <a:pt x="2006" y="1625"/>
                  <a:pt x="2017" y="1614"/>
                </a:cubicBezTo>
                <a:cubicBezTo>
                  <a:pt x="2025" y="1585"/>
                  <a:pt x="2035" y="1571"/>
                  <a:pt x="2047" y="1571"/>
                </a:cubicBezTo>
                <a:close/>
                <a:moveTo>
                  <a:pt x="3502" y="0"/>
                </a:moveTo>
                <a:cubicBezTo>
                  <a:pt x="3483" y="0"/>
                  <a:pt x="3452" y="8"/>
                  <a:pt x="3422" y="16"/>
                </a:cubicBezTo>
                <a:cubicBezTo>
                  <a:pt x="3369" y="26"/>
                  <a:pt x="3326" y="26"/>
                  <a:pt x="3315" y="26"/>
                </a:cubicBezTo>
                <a:cubicBezTo>
                  <a:pt x="3309" y="23"/>
                  <a:pt x="3303" y="22"/>
                  <a:pt x="3295" y="22"/>
                </a:cubicBezTo>
                <a:cubicBezTo>
                  <a:pt x="3275" y="22"/>
                  <a:pt x="3247" y="32"/>
                  <a:pt x="3207" y="48"/>
                </a:cubicBezTo>
                <a:cubicBezTo>
                  <a:pt x="3165" y="69"/>
                  <a:pt x="3111" y="91"/>
                  <a:pt x="3079" y="102"/>
                </a:cubicBezTo>
                <a:cubicBezTo>
                  <a:pt x="3047" y="102"/>
                  <a:pt x="3026" y="112"/>
                  <a:pt x="3014" y="133"/>
                </a:cubicBezTo>
                <a:cubicBezTo>
                  <a:pt x="3001" y="154"/>
                  <a:pt x="2996" y="162"/>
                  <a:pt x="2989" y="162"/>
                </a:cubicBezTo>
                <a:cubicBezTo>
                  <a:pt x="2984" y="162"/>
                  <a:pt x="2979" y="159"/>
                  <a:pt x="2971" y="155"/>
                </a:cubicBezTo>
                <a:cubicBezTo>
                  <a:pt x="2961" y="148"/>
                  <a:pt x="2954" y="145"/>
                  <a:pt x="2945" y="145"/>
                </a:cubicBezTo>
                <a:cubicBezTo>
                  <a:pt x="2926" y="145"/>
                  <a:pt x="2905" y="161"/>
                  <a:pt x="2854" y="198"/>
                </a:cubicBezTo>
                <a:cubicBezTo>
                  <a:pt x="2832" y="219"/>
                  <a:pt x="2778" y="252"/>
                  <a:pt x="2757" y="252"/>
                </a:cubicBezTo>
                <a:cubicBezTo>
                  <a:pt x="2725" y="262"/>
                  <a:pt x="2693" y="284"/>
                  <a:pt x="2671" y="305"/>
                </a:cubicBezTo>
                <a:cubicBezTo>
                  <a:pt x="2661" y="327"/>
                  <a:pt x="2618" y="359"/>
                  <a:pt x="2596" y="381"/>
                </a:cubicBezTo>
                <a:cubicBezTo>
                  <a:pt x="2564" y="391"/>
                  <a:pt x="2532" y="412"/>
                  <a:pt x="2532" y="423"/>
                </a:cubicBezTo>
                <a:cubicBezTo>
                  <a:pt x="2532" y="423"/>
                  <a:pt x="2511" y="434"/>
                  <a:pt x="2489" y="434"/>
                </a:cubicBezTo>
                <a:cubicBezTo>
                  <a:pt x="2468" y="445"/>
                  <a:pt x="2446" y="455"/>
                  <a:pt x="2425" y="488"/>
                </a:cubicBezTo>
                <a:cubicBezTo>
                  <a:pt x="2403" y="520"/>
                  <a:pt x="2361" y="552"/>
                  <a:pt x="2339" y="562"/>
                </a:cubicBezTo>
                <a:cubicBezTo>
                  <a:pt x="2318" y="574"/>
                  <a:pt x="2296" y="595"/>
                  <a:pt x="2285" y="605"/>
                </a:cubicBezTo>
                <a:cubicBezTo>
                  <a:pt x="2285" y="638"/>
                  <a:pt x="2199" y="724"/>
                  <a:pt x="2125" y="798"/>
                </a:cubicBezTo>
                <a:cubicBezTo>
                  <a:pt x="2081" y="835"/>
                  <a:pt x="2067" y="852"/>
                  <a:pt x="2055" y="852"/>
                </a:cubicBezTo>
                <a:cubicBezTo>
                  <a:pt x="2050" y="852"/>
                  <a:pt x="2046" y="848"/>
                  <a:pt x="2039" y="841"/>
                </a:cubicBezTo>
                <a:cubicBezTo>
                  <a:pt x="2039" y="831"/>
                  <a:pt x="2028" y="820"/>
                  <a:pt x="2039" y="810"/>
                </a:cubicBezTo>
                <a:cubicBezTo>
                  <a:pt x="2039" y="777"/>
                  <a:pt x="2028" y="767"/>
                  <a:pt x="1963" y="745"/>
                </a:cubicBezTo>
                <a:cubicBezTo>
                  <a:pt x="1931" y="734"/>
                  <a:pt x="1899" y="713"/>
                  <a:pt x="1877" y="681"/>
                </a:cubicBezTo>
                <a:cubicBezTo>
                  <a:pt x="1846" y="648"/>
                  <a:pt x="1835" y="648"/>
                  <a:pt x="1781" y="638"/>
                </a:cubicBezTo>
                <a:cubicBezTo>
                  <a:pt x="1749" y="627"/>
                  <a:pt x="1684" y="605"/>
                  <a:pt x="1641" y="595"/>
                </a:cubicBezTo>
                <a:lnTo>
                  <a:pt x="1556" y="552"/>
                </a:lnTo>
                <a:lnTo>
                  <a:pt x="1460" y="584"/>
                </a:lnTo>
                <a:cubicBezTo>
                  <a:pt x="1405" y="595"/>
                  <a:pt x="1352" y="627"/>
                  <a:pt x="1331" y="638"/>
                </a:cubicBezTo>
                <a:cubicBezTo>
                  <a:pt x="1320" y="648"/>
                  <a:pt x="1298" y="659"/>
                  <a:pt x="1288" y="659"/>
                </a:cubicBezTo>
                <a:cubicBezTo>
                  <a:pt x="1277" y="659"/>
                  <a:pt x="1266" y="659"/>
                  <a:pt x="1255" y="670"/>
                </a:cubicBezTo>
                <a:cubicBezTo>
                  <a:pt x="1245" y="681"/>
                  <a:pt x="1224" y="681"/>
                  <a:pt x="1224" y="681"/>
                </a:cubicBezTo>
                <a:cubicBezTo>
                  <a:pt x="1212" y="681"/>
                  <a:pt x="1202" y="681"/>
                  <a:pt x="1181" y="691"/>
                </a:cubicBezTo>
                <a:cubicBezTo>
                  <a:pt x="1173" y="691"/>
                  <a:pt x="1161" y="696"/>
                  <a:pt x="1154" y="696"/>
                </a:cubicBezTo>
                <a:cubicBezTo>
                  <a:pt x="1150" y="696"/>
                  <a:pt x="1148" y="695"/>
                  <a:pt x="1148" y="691"/>
                </a:cubicBezTo>
                <a:cubicBezTo>
                  <a:pt x="1138" y="691"/>
                  <a:pt x="1116" y="713"/>
                  <a:pt x="1084" y="734"/>
                </a:cubicBezTo>
                <a:cubicBezTo>
                  <a:pt x="1052" y="745"/>
                  <a:pt x="1009" y="777"/>
                  <a:pt x="988" y="788"/>
                </a:cubicBezTo>
                <a:cubicBezTo>
                  <a:pt x="955" y="810"/>
                  <a:pt x="945" y="831"/>
                  <a:pt x="933" y="853"/>
                </a:cubicBezTo>
                <a:cubicBezTo>
                  <a:pt x="923" y="874"/>
                  <a:pt x="912" y="895"/>
                  <a:pt x="880" y="906"/>
                </a:cubicBezTo>
                <a:cubicBezTo>
                  <a:pt x="826" y="949"/>
                  <a:pt x="794" y="992"/>
                  <a:pt x="773" y="1046"/>
                </a:cubicBezTo>
                <a:cubicBezTo>
                  <a:pt x="762" y="1077"/>
                  <a:pt x="730" y="1131"/>
                  <a:pt x="719" y="1163"/>
                </a:cubicBezTo>
                <a:cubicBezTo>
                  <a:pt x="698" y="1196"/>
                  <a:pt x="676" y="1239"/>
                  <a:pt x="676" y="1239"/>
                </a:cubicBezTo>
                <a:cubicBezTo>
                  <a:pt x="676" y="1260"/>
                  <a:pt x="666" y="1260"/>
                  <a:pt x="655" y="1270"/>
                </a:cubicBezTo>
                <a:cubicBezTo>
                  <a:pt x="623" y="1270"/>
                  <a:pt x="623" y="1282"/>
                  <a:pt x="612" y="1324"/>
                </a:cubicBezTo>
                <a:cubicBezTo>
                  <a:pt x="601" y="1399"/>
                  <a:pt x="580" y="1442"/>
                  <a:pt x="547" y="1475"/>
                </a:cubicBezTo>
                <a:cubicBezTo>
                  <a:pt x="526" y="1496"/>
                  <a:pt x="516" y="1506"/>
                  <a:pt x="526" y="1528"/>
                </a:cubicBezTo>
                <a:cubicBezTo>
                  <a:pt x="526" y="1549"/>
                  <a:pt x="516" y="1582"/>
                  <a:pt x="516" y="1614"/>
                </a:cubicBezTo>
                <a:cubicBezTo>
                  <a:pt x="504" y="1657"/>
                  <a:pt x="504" y="1668"/>
                  <a:pt x="473" y="1678"/>
                </a:cubicBezTo>
                <a:cubicBezTo>
                  <a:pt x="440" y="1689"/>
                  <a:pt x="440" y="1699"/>
                  <a:pt x="440" y="1742"/>
                </a:cubicBezTo>
                <a:cubicBezTo>
                  <a:pt x="430" y="1775"/>
                  <a:pt x="419" y="1796"/>
                  <a:pt x="397" y="1828"/>
                </a:cubicBezTo>
                <a:cubicBezTo>
                  <a:pt x="376" y="1871"/>
                  <a:pt x="376" y="1882"/>
                  <a:pt x="376" y="1925"/>
                </a:cubicBezTo>
                <a:cubicBezTo>
                  <a:pt x="387" y="1978"/>
                  <a:pt x="365" y="2032"/>
                  <a:pt x="311" y="2161"/>
                </a:cubicBezTo>
                <a:cubicBezTo>
                  <a:pt x="290" y="2204"/>
                  <a:pt x="280" y="2236"/>
                  <a:pt x="290" y="2247"/>
                </a:cubicBezTo>
                <a:cubicBezTo>
                  <a:pt x="290" y="2268"/>
                  <a:pt x="280" y="2311"/>
                  <a:pt x="258" y="2354"/>
                </a:cubicBezTo>
                <a:cubicBezTo>
                  <a:pt x="226" y="2407"/>
                  <a:pt x="226" y="2429"/>
                  <a:pt x="237" y="2450"/>
                </a:cubicBezTo>
                <a:cubicBezTo>
                  <a:pt x="247" y="2472"/>
                  <a:pt x="237" y="2526"/>
                  <a:pt x="215" y="2536"/>
                </a:cubicBezTo>
                <a:cubicBezTo>
                  <a:pt x="172" y="2558"/>
                  <a:pt x="118" y="2772"/>
                  <a:pt x="129" y="2848"/>
                </a:cubicBezTo>
                <a:cubicBezTo>
                  <a:pt x="140" y="2869"/>
                  <a:pt x="129" y="2869"/>
                  <a:pt x="118" y="2879"/>
                </a:cubicBezTo>
                <a:cubicBezTo>
                  <a:pt x="97" y="2891"/>
                  <a:pt x="87" y="2901"/>
                  <a:pt x="75" y="2944"/>
                </a:cubicBezTo>
                <a:cubicBezTo>
                  <a:pt x="75" y="2965"/>
                  <a:pt x="65" y="3008"/>
                  <a:pt x="65" y="3030"/>
                </a:cubicBezTo>
                <a:cubicBezTo>
                  <a:pt x="32" y="3105"/>
                  <a:pt x="32" y="3169"/>
                  <a:pt x="32" y="3169"/>
                </a:cubicBezTo>
                <a:cubicBezTo>
                  <a:pt x="54" y="3191"/>
                  <a:pt x="44" y="3266"/>
                  <a:pt x="22" y="3320"/>
                </a:cubicBezTo>
                <a:cubicBezTo>
                  <a:pt x="11" y="3351"/>
                  <a:pt x="1" y="3384"/>
                  <a:pt x="11" y="3416"/>
                </a:cubicBezTo>
                <a:lnTo>
                  <a:pt x="11" y="3513"/>
                </a:lnTo>
                <a:cubicBezTo>
                  <a:pt x="1" y="3577"/>
                  <a:pt x="1" y="3695"/>
                  <a:pt x="11" y="3716"/>
                </a:cubicBezTo>
                <a:cubicBezTo>
                  <a:pt x="11" y="3727"/>
                  <a:pt x="44" y="3749"/>
                  <a:pt x="65" y="3770"/>
                </a:cubicBezTo>
                <a:cubicBezTo>
                  <a:pt x="87" y="3780"/>
                  <a:pt x="118" y="3802"/>
                  <a:pt x="129" y="3813"/>
                </a:cubicBezTo>
                <a:cubicBezTo>
                  <a:pt x="132" y="3816"/>
                  <a:pt x="135" y="3817"/>
                  <a:pt x="138" y="3817"/>
                </a:cubicBezTo>
                <a:cubicBezTo>
                  <a:pt x="146" y="3817"/>
                  <a:pt x="157" y="3807"/>
                  <a:pt x="172" y="3792"/>
                </a:cubicBezTo>
                <a:cubicBezTo>
                  <a:pt x="194" y="3770"/>
                  <a:pt x="226" y="3759"/>
                  <a:pt x="237" y="3759"/>
                </a:cubicBezTo>
                <a:cubicBezTo>
                  <a:pt x="268" y="3759"/>
                  <a:pt x="268" y="3749"/>
                  <a:pt x="280" y="3727"/>
                </a:cubicBezTo>
                <a:cubicBezTo>
                  <a:pt x="280" y="3706"/>
                  <a:pt x="290" y="3663"/>
                  <a:pt x="290" y="3620"/>
                </a:cubicBezTo>
                <a:cubicBezTo>
                  <a:pt x="301" y="3587"/>
                  <a:pt x="311" y="3523"/>
                  <a:pt x="311" y="3480"/>
                </a:cubicBezTo>
                <a:cubicBezTo>
                  <a:pt x="311" y="3448"/>
                  <a:pt x="333" y="3384"/>
                  <a:pt x="344" y="3341"/>
                </a:cubicBezTo>
                <a:cubicBezTo>
                  <a:pt x="376" y="3212"/>
                  <a:pt x="408" y="3084"/>
                  <a:pt x="408" y="3019"/>
                </a:cubicBezTo>
                <a:cubicBezTo>
                  <a:pt x="408" y="2987"/>
                  <a:pt x="419" y="2955"/>
                  <a:pt x="430" y="2933"/>
                </a:cubicBezTo>
                <a:cubicBezTo>
                  <a:pt x="451" y="2891"/>
                  <a:pt x="483" y="2751"/>
                  <a:pt x="483" y="2665"/>
                </a:cubicBezTo>
                <a:cubicBezTo>
                  <a:pt x="483" y="2622"/>
                  <a:pt x="494" y="2600"/>
                  <a:pt x="504" y="2600"/>
                </a:cubicBezTo>
                <a:cubicBezTo>
                  <a:pt x="516" y="2590"/>
                  <a:pt x="516" y="2579"/>
                  <a:pt x="516" y="2558"/>
                </a:cubicBezTo>
                <a:cubicBezTo>
                  <a:pt x="526" y="2536"/>
                  <a:pt x="526" y="2515"/>
                  <a:pt x="623" y="2247"/>
                </a:cubicBezTo>
                <a:cubicBezTo>
                  <a:pt x="644" y="2183"/>
                  <a:pt x="655" y="2118"/>
                  <a:pt x="655" y="2107"/>
                </a:cubicBezTo>
                <a:cubicBezTo>
                  <a:pt x="655" y="2075"/>
                  <a:pt x="687" y="1990"/>
                  <a:pt x="719" y="1968"/>
                </a:cubicBezTo>
                <a:cubicBezTo>
                  <a:pt x="740" y="1957"/>
                  <a:pt x="773" y="1871"/>
                  <a:pt x="762" y="1807"/>
                </a:cubicBezTo>
                <a:cubicBezTo>
                  <a:pt x="762" y="1785"/>
                  <a:pt x="762" y="1742"/>
                  <a:pt x="773" y="1732"/>
                </a:cubicBezTo>
                <a:cubicBezTo>
                  <a:pt x="783" y="1699"/>
                  <a:pt x="848" y="1614"/>
                  <a:pt x="869" y="1592"/>
                </a:cubicBezTo>
                <a:cubicBezTo>
                  <a:pt x="880" y="1592"/>
                  <a:pt x="891" y="1560"/>
                  <a:pt x="902" y="1518"/>
                </a:cubicBezTo>
                <a:cubicBezTo>
                  <a:pt x="912" y="1475"/>
                  <a:pt x="923" y="1432"/>
                  <a:pt x="933" y="1432"/>
                </a:cubicBezTo>
                <a:cubicBezTo>
                  <a:pt x="955" y="1399"/>
                  <a:pt x="1041" y="1260"/>
                  <a:pt x="1052" y="1239"/>
                </a:cubicBezTo>
                <a:cubicBezTo>
                  <a:pt x="1052" y="1228"/>
                  <a:pt x="1084" y="1206"/>
                  <a:pt x="1105" y="1174"/>
                </a:cubicBezTo>
                <a:cubicBezTo>
                  <a:pt x="1148" y="1142"/>
                  <a:pt x="1202" y="1077"/>
                  <a:pt x="1202" y="1056"/>
                </a:cubicBezTo>
                <a:cubicBezTo>
                  <a:pt x="1202" y="1046"/>
                  <a:pt x="1212" y="1034"/>
                  <a:pt x="1224" y="1034"/>
                </a:cubicBezTo>
                <a:cubicBezTo>
                  <a:pt x="1255" y="1013"/>
                  <a:pt x="1320" y="949"/>
                  <a:pt x="1320" y="927"/>
                </a:cubicBezTo>
                <a:cubicBezTo>
                  <a:pt x="1320" y="910"/>
                  <a:pt x="1348" y="892"/>
                  <a:pt x="1376" y="892"/>
                </a:cubicBezTo>
                <a:cubicBezTo>
                  <a:pt x="1382" y="892"/>
                  <a:pt x="1389" y="893"/>
                  <a:pt x="1395" y="895"/>
                </a:cubicBezTo>
                <a:cubicBezTo>
                  <a:pt x="1400" y="901"/>
                  <a:pt x="1408" y="903"/>
                  <a:pt x="1420" y="903"/>
                </a:cubicBezTo>
                <a:cubicBezTo>
                  <a:pt x="1432" y="903"/>
                  <a:pt x="1448" y="901"/>
                  <a:pt x="1470" y="895"/>
                </a:cubicBezTo>
                <a:cubicBezTo>
                  <a:pt x="1485" y="893"/>
                  <a:pt x="1502" y="892"/>
                  <a:pt x="1520" y="892"/>
                </a:cubicBezTo>
                <a:cubicBezTo>
                  <a:pt x="1599" y="892"/>
                  <a:pt x="1688" y="912"/>
                  <a:pt x="1706" y="938"/>
                </a:cubicBezTo>
                <a:cubicBezTo>
                  <a:pt x="1706" y="949"/>
                  <a:pt x="1727" y="960"/>
                  <a:pt x="1738" y="970"/>
                </a:cubicBezTo>
                <a:cubicBezTo>
                  <a:pt x="1792" y="992"/>
                  <a:pt x="1877" y="1067"/>
                  <a:pt x="1899" y="1099"/>
                </a:cubicBezTo>
                <a:cubicBezTo>
                  <a:pt x="1910" y="1131"/>
                  <a:pt x="1910" y="1142"/>
                  <a:pt x="1889" y="1185"/>
                </a:cubicBezTo>
                <a:cubicBezTo>
                  <a:pt x="1867" y="1217"/>
                  <a:pt x="1846" y="1260"/>
                  <a:pt x="1835" y="1270"/>
                </a:cubicBezTo>
                <a:cubicBezTo>
                  <a:pt x="1824" y="1282"/>
                  <a:pt x="1813" y="1303"/>
                  <a:pt x="1803" y="1313"/>
                </a:cubicBezTo>
                <a:cubicBezTo>
                  <a:pt x="1792" y="1324"/>
                  <a:pt x="1781" y="1346"/>
                  <a:pt x="1770" y="1346"/>
                </a:cubicBezTo>
                <a:cubicBezTo>
                  <a:pt x="1749" y="1356"/>
                  <a:pt x="1738" y="1367"/>
                  <a:pt x="1738" y="1389"/>
                </a:cubicBezTo>
                <a:cubicBezTo>
                  <a:pt x="1738" y="1410"/>
                  <a:pt x="1717" y="1442"/>
                  <a:pt x="1695" y="1475"/>
                </a:cubicBezTo>
                <a:cubicBezTo>
                  <a:pt x="1641" y="1528"/>
                  <a:pt x="1631" y="1539"/>
                  <a:pt x="1663" y="1582"/>
                </a:cubicBezTo>
                <a:lnTo>
                  <a:pt x="1684" y="1625"/>
                </a:lnTo>
                <a:lnTo>
                  <a:pt x="1641" y="1635"/>
                </a:lnTo>
                <a:cubicBezTo>
                  <a:pt x="1610" y="1657"/>
                  <a:pt x="1610" y="1657"/>
                  <a:pt x="1610" y="1711"/>
                </a:cubicBezTo>
                <a:cubicBezTo>
                  <a:pt x="1599" y="1754"/>
                  <a:pt x="1599" y="1764"/>
                  <a:pt x="1545" y="1861"/>
                </a:cubicBezTo>
                <a:cubicBezTo>
                  <a:pt x="1524" y="1914"/>
                  <a:pt x="1470" y="2011"/>
                  <a:pt x="1448" y="2075"/>
                </a:cubicBezTo>
                <a:cubicBezTo>
                  <a:pt x="1405" y="2161"/>
                  <a:pt x="1395" y="2183"/>
                  <a:pt x="1405" y="2204"/>
                </a:cubicBezTo>
                <a:cubicBezTo>
                  <a:pt x="1417" y="2225"/>
                  <a:pt x="1405" y="2236"/>
                  <a:pt x="1395" y="2257"/>
                </a:cubicBezTo>
                <a:cubicBezTo>
                  <a:pt x="1341" y="2333"/>
                  <a:pt x="1331" y="2354"/>
                  <a:pt x="1341" y="2386"/>
                </a:cubicBezTo>
                <a:cubicBezTo>
                  <a:pt x="1352" y="2407"/>
                  <a:pt x="1341" y="2440"/>
                  <a:pt x="1298" y="2569"/>
                </a:cubicBezTo>
                <a:cubicBezTo>
                  <a:pt x="1288" y="2600"/>
                  <a:pt x="1277" y="2655"/>
                  <a:pt x="1288" y="2676"/>
                </a:cubicBezTo>
                <a:cubicBezTo>
                  <a:pt x="1288" y="2697"/>
                  <a:pt x="1277" y="2729"/>
                  <a:pt x="1277" y="2740"/>
                </a:cubicBezTo>
                <a:cubicBezTo>
                  <a:pt x="1266" y="2740"/>
                  <a:pt x="1266" y="2772"/>
                  <a:pt x="1266" y="2794"/>
                </a:cubicBezTo>
                <a:cubicBezTo>
                  <a:pt x="1277" y="2826"/>
                  <a:pt x="1266" y="2848"/>
                  <a:pt x="1255" y="2858"/>
                </a:cubicBezTo>
                <a:cubicBezTo>
                  <a:pt x="1245" y="2858"/>
                  <a:pt x="1245" y="2879"/>
                  <a:pt x="1245" y="2891"/>
                </a:cubicBezTo>
                <a:cubicBezTo>
                  <a:pt x="1245" y="2912"/>
                  <a:pt x="1224" y="2944"/>
                  <a:pt x="1202" y="2976"/>
                </a:cubicBezTo>
                <a:cubicBezTo>
                  <a:pt x="1169" y="3041"/>
                  <a:pt x="1169" y="3041"/>
                  <a:pt x="1191" y="3072"/>
                </a:cubicBezTo>
                <a:cubicBezTo>
                  <a:pt x="1202" y="3094"/>
                  <a:pt x="1202" y="3126"/>
                  <a:pt x="1191" y="3158"/>
                </a:cubicBezTo>
                <a:cubicBezTo>
                  <a:pt x="1169" y="3234"/>
                  <a:pt x="1159" y="3341"/>
                  <a:pt x="1159" y="3373"/>
                </a:cubicBezTo>
                <a:lnTo>
                  <a:pt x="1159" y="3427"/>
                </a:lnTo>
                <a:cubicBezTo>
                  <a:pt x="1138" y="3470"/>
                  <a:pt x="1138" y="3534"/>
                  <a:pt x="1159" y="3556"/>
                </a:cubicBezTo>
                <a:cubicBezTo>
                  <a:pt x="1181" y="3577"/>
                  <a:pt x="1181" y="3673"/>
                  <a:pt x="1159" y="3716"/>
                </a:cubicBezTo>
                <a:cubicBezTo>
                  <a:pt x="1138" y="3737"/>
                  <a:pt x="1138" y="3759"/>
                  <a:pt x="1148" y="3823"/>
                </a:cubicBezTo>
                <a:lnTo>
                  <a:pt x="1148" y="3909"/>
                </a:lnTo>
                <a:cubicBezTo>
                  <a:pt x="1138" y="3920"/>
                  <a:pt x="1138" y="3931"/>
                  <a:pt x="1138" y="3952"/>
                </a:cubicBezTo>
                <a:lnTo>
                  <a:pt x="1138" y="4038"/>
                </a:lnTo>
                <a:cubicBezTo>
                  <a:pt x="1138" y="4070"/>
                  <a:pt x="1138" y="4113"/>
                  <a:pt x="1148" y="4135"/>
                </a:cubicBezTo>
                <a:cubicBezTo>
                  <a:pt x="1148" y="4156"/>
                  <a:pt x="1159" y="4209"/>
                  <a:pt x="1159" y="4263"/>
                </a:cubicBezTo>
                <a:cubicBezTo>
                  <a:pt x="1169" y="4306"/>
                  <a:pt x="1181" y="4371"/>
                  <a:pt x="1202" y="4392"/>
                </a:cubicBezTo>
                <a:lnTo>
                  <a:pt x="1224" y="4457"/>
                </a:lnTo>
                <a:cubicBezTo>
                  <a:pt x="1224" y="4457"/>
                  <a:pt x="1234" y="4499"/>
                  <a:pt x="1255" y="4542"/>
                </a:cubicBezTo>
                <a:cubicBezTo>
                  <a:pt x="1277" y="4585"/>
                  <a:pt x="1288" y="4638"/>
                  <a:pt x="1298" y="4660"/>
                </a:cubicBezTo>
                <a:cubicBezTo>
                  <a:pt x="1298" y="4693"/>
                  <a:pt x="1309" y="4703"/>
                  <a:pt x="1352" y="4703"/>
                </a:cubicBezTo>
                <a:cubicBezTo>
                  <a:pt x="1384" y="4714"/>
                  <a:pt x="1395" y="4724"/>
                  <a:pt x="1395" y="4735"/>
                </a:cubicBezTo>
                <a:cubicBezTo>
                  <a:pt x="1395" y="4746"/>
                  <a:pt x="1405" y="4757"/>
                  <a:pt x="1427" y="4767"/>
                </a:cubicBezTo>
                <a:cubicBezTo>
                  <a:pt x="1448" y="4778"/>
                  <a:pt x="1481" y="4810"/>
                  <a:pt x="1481" y="4832"/>
                </a:cubicBezTo>
                <a:lnTo>
                  <a:pt x="1502" y="4864"/>
                </a:lnTo>
                <a:lnTo>
                  <a:pt x="1556" y="4853"/>
                </a:lnTo>
                <a:cubicBezTo>
                  <a:pt x="1599" y="4853"/>
                  <a:pt x="1631" y="4864"/>
                  <a:pt x="1653" y="4874"/>
                </a:cubicBezTo>
                <a:cubicBezTo>
                  <a:pt x="1663" y="4885"/>
                  <a:pt x="1674" y="4891"/>
                  <a:pt x="1687" y="4891"/>
                </a:cubicBezTo>
                <a:cubicBezTo>
                  <a:pt x="1701" y="4891"/>
                  <a:pt x="1717" y="4885"/>
                  <a:pt x="1738" y="4874"/>
                </a:cubicBezTo>
                <a:cubicBezTo>
                  <a:pt x="1781" y="4864"/>
                  <a:pt x="1835" y="4843"/>
                  <a:pt x="1867" y="4821"/>
                </a:cubicBezTo>
                <a:cubicBezTo>
                  <a:pt x="1931" y="4800"/>
                  <a:pt x="1931" y="4789"/>
                  <a:pt x="1953" y="4746"/>
                </a:cubicBezTo>
                <a:cubicBezTo>
                  <a:pt x="1972" y="4700"/>
                  <a:pt x="1998" y="4669"/>
                  <a:pt x="2026" y="4669"/>
                </a:cubicBezTo>
                <a:cubicBezTo>
                  <a:pt x="2030" y="4669"/>
                  <a:pt x="2034" y="4670"/>
                  <a:pt x="2039" y="4671"/>
                </a:cubicBezTo>
                <a:cubicBezTo>
                  <a:pt x="2039" y="4675"/>
                  <a:pt x="2040" y="4676"/>
                  <a:pt x="2042" y="4676"/>
                </a:cubicBezTo>
                <a:cubicBezTo>
                  <a:pt x="2046" y="4676"/>
                  <a:pt x="2053" y="4671"/>
                  <a:pt x="2060" y="4671"/>
                </a:cubicBezTo>
                <a:cubicBezTo>
                  <a:pt x="2082" y="4660"/>
                  <a:pt x="2156" y="4510"/>
                  <a:pt x="2189" y="4435"/>
                </a:cubicBezTo>
                <a:cubicBezTo>
                  <a:pt x="2242" y="4306"/>
                  <a:pt x="2253" y="4295"/>
                  <a:pt x="2242" y="4285"/>
                </a:cubicBezTo>
                <a:cubicBezTo>
                  <a:pt x="2242" y="4274"/>
                  <a:pt x="2253" y="4231"/>
                  <a:pt x="2285" y="4156"/>
                </a:cubicBezTo>
                <a:lnTo>
                  <a:pt x="2339" y="4038"/>
                </a:lnTo>
                <a:lnTo>
                  <a:pt x="2318" y="4006"/>
                </a:lnTo>
                <a:cubicBezTo>
                  <a:pt x="2306" y="3973"/>
                  <a:pt x="2306" y="3973"/>
                  <a:pt x="2328" y="3963"/>
                </a:cubicBezTo>
                <a:cubicBezTo>
                  <a:pt x="2349" y="3952"/>
                  <a:pt x="2349" y="3952"/>
                  <a:pt x="2349" y="3888"/>
                </a:cubicBezTo>
                <a:cubicBezTo>
                  <a:pt x="2349" y="3845"/>
                  <a:pt x="2361" y="3792"/>
                  <a:pt x="2371" y="3759"/>
                </a:cubicBezTo>
                <a:cubicBezTo>
                  <a:pt x="2392" y="3716"/>
                  <a:pt x="2392" y="3695"/>
                  <a:pt x="2382" y="3673"/>
                </a:cubicBezTo>
                <a:cubicBezTo>
                  <a:pt x="2371" y="3663"/>
                  <a:pt x="2371" y="3641"/>
                  <a:pt x="2382" y="3630"/>
                </a:cubicBezTo>
                <a:cubicBezTo>
                  <a:pt x="2382" y="3609"/>
                  <a:pt x="2392" y="3577"/>
                  <a:pt x="2392" y="3556"/>
                </a:cubicBezTo>
                <a:cubicBezTo>
                  <a:pt x="2403" y="3534"/>
                  <a:pt x="2403" y="3491"/>
                  <a:pt x="2403" y="3459"/>
                </a:cubicBezTo>
                <a:cubicBezTo>
                  <a:pt x="2414" y="3427"/>
                  <a:pt x="2425" y="3416"/>
                  <a:pt x="2435" y="3394"/>
                </a:cubicBezTo>
                <a:cubicBezTo>
                  <a:pt x="2457" y="3384"/>
                  <a:pt x="2457" y="3373"/>
                  <a:pt x="2457" y="3308"/>
                </a:cubicBezTo>
                <a:cubicBezTo>
                  <a:pt x="2446" y="3266"/>
                  <a:pt x="2446" y="3201"/>
                  <a:pt x="2457" y="3169"/>
                </a:cubicBezTo>
                <a:cubicBezTo>
                  <a:pt x="2457" y="3126"/>
                  <a:pt x="2468" y="3072"/>
                  <a:pt x="2457" y="3041"/>
                </a:cubicBezTo>
                <a:cubicBezTo>
                  <a:pt x="2457" y="3008"/>
                  <a:pt x="2468" y="2965"/>
                  <a:pt x="2468" y="2944"/>
                </a:cubicBezTo>
                <a:cubicBezTo>
                  <a:pt x="2489" y="2901"/>
                  <a:pt x="2489" y="2772"/>
                  <a:pt x="2457" y="2708"/>
                </a:cubicBezTo>
                <a:cubicBezTo>
                  <a:pt x="2446" y="2686"/>
                  <a:pt x="2457" y="2665"/>
                  <a:pt x="2468" y="2622"/>
                </a:cubicBezTo>
                <a:cubicBezTo>
                  <a:pt x="2478" y="2590"/>
                  <a:pt x="2489" y="2547"/>
                  <a:pt x="2478" y="2536"/>
                </a:cubicBezTo>
                <a:cubicBezTo>
                  <a:pt x="2478" y="2515"/>
                  <a:pt x="2478" y="2472"/>
                  <a:pt x="2489" y="2450"/>
                </a:cubicBezTo>
                <a:cubicBezTo>
                  <a:pt x="2500" y="2397"/>
                  <a:pt x="2500" y="2376"/>
                  <a:pt x="2468" y="2247"/>
                </a:cubicBezTo>
                <a:cubicBezTo>
                  <a:pt x="2457" y="2204"/>
                  <a:pt x="2457" y="2150"/>
                  <a:pt x="2457" y="2118"/>
                </a:cubicBezTo>
                <a:cubicBezTo>
                  <a:pt x="2468" y="2032"/>
                  <a:pt x="2468" y="2000"/>
                  <a:pt x="2446" y="1957"/>
                </a:cubicBezTo>
                <a:cubicBezTo>
                  <a:pt x="2446" y="1935"/>
                  <a:pt x="2435" y="1904"/>
                  <a:pt x="2435" y="1882"/>
                </a:cubicBezTo>
                <a:cubicBezTo>
                  <a:pt x="2435" y="1861"/>
                  <a:pt x="2425" y="1839"/>
                  <a:pt x="2414" y="1828"/>
                </a:cubicBezTo>
                <a:cubicBezTo>
                  <a:pt x="2392" y="1807"/>
                  <a:pt x="2382" y="1742"/>
                  <a:pt x="2392" y="1689"/>
                </a:cubicBezTo>
                <a:cubicBezTo>
                  <a:pt x="2403" y="1668"/>
                  <a:pt x="2392" y="1625"/>
                  <a:pt x="2382" y="1582"/>
                </a:cubicBezTo>
                <a:cubicBezTo>
                  <a:pt x="2371" y="1539"/>
                  <a:pt x="2361" y="1463"/>
                  <a:pt x="2361" y="1432"/>
                </a:cubicBezTo>
                <a:cubicBezTo>
                  <a:pt x="2361" y="1356"/>
                  <a:pt x="2361" y="1356"/>
                  <a:pt x="2306" y="1292"/>
                </a:cubicBezTo>
                <a:cubicBezTo>
                  <a:pt x="2275" y="1260"/>
                  <a:pt x="2264" y="1196"/>
                  <a:pt x="2285" y="1142"/>
                </a:cubicBezTo>
                <a:cubicBezTo>
                  <a:pt x="2296" y="1120"/>
                  <a:pt x="2328" y="1077"/>
                  <a:pt x="2361" y="1046"/>
                </a:cubicBezTo>
                <a:cubicBezTo>
                  <a:pt x="2392" y="1003"/>
                  <a:pt x="2446" y="949"/>
                  <a:pt x="2468" y="917"/>
                </a:cubicBezTo>
                <a:cubicBezTo>
                  <a:pt x="2500" y="884"/>
                  <a:pt x="2542" y="831"/>
                  <a:pt x="2575" y="788"/>
                </a:cubicBezTo>
                <a:cubicBezTo>
                  <a:pt x="2607" y="756"/>
                  <a:pt x="2661" y="713"/>
                  <a:pt x="2682" y="681"/>
                </a:cubicBezTo>
                <a:cubicBezTo>
                  <a:pt x="2704" y="648"/>
                  <a:pt x="2725" y="627"/>
                  <a:pt x="2747" y="617"/>
                </a:cubicBezTo>
                <a:cubicBezTo>
                  <a:pt x="2768" y="617"/>
                  <a:pt x="2800" y="584"/>
                  <a:pt x="2821" y="562"/>
                </a:cubicBezTo>
                <a:cubicBezTo>
                  <a:pt x="2854" y="531"/>
                  <a:pt x="2886" y="509"/>
                  <a:pt x="2897" y="509"/>
                </a:cubicBezTo>
                <a:cubicBezTo>
                  <a:pt x="2918" y="509"/>
                  <a:pt x="2961" y="488"/>
                  <a:pt x="2993" y="466"/>
                </a:cubicBezTo>
                <a:cubicBezTo>
                  <a:pt x="3052" y="417"/>
                  <a:pt x="3156" y="368"/>
                  <a:pt x="3190" y="368"/>
                </a:cubicBezTo>
                <a:cubicBezTo>
                  <a:pt x="3193" y="368"/>
                  <a:pt x="3195" y="369"/>
                  <a:pt x="3197" y="369"/>
                </a:cubicBezTo>
                <a:cubicBezTo>
                  <a:pt x="3207" y="369"/>
                  <a:pt x="3240" y="369"/>
                  <a:pt x="3262" y="359"/>
                </a:cubicBezTo>
                <a:cubicBezTo>
                  <a:pt x="3293" y="338"/>
                  <a:pt x="3315" y="338"/>
                  <a:pt x="3326" y="338"/>
                </a:cubicBezTo>
                <a:lnTo>
                  <a:pt x="3422" y="338"/>
                </a:lnTo>
                <a:cubicBezTo>
                  <a:pt x="3444" y="334"/>
                  <a:pt x="3459" y="331"/>
                  <a:pt x="3473" y="331"/>
                </a:cubicBezTo>
                <a:cubicBezTo>
                  <a:pt x="3501" y="331"/>
                  <a:pt x="3523" y="341"/>
                  <a:pt x="3572" y="369"/>
                </a:cubicBezTo>
                <a:cubicBezTo>
                  <a:pt x="3679" y="423"/>
                  <a:pt x="3691" y="434"/>
                  <a:pt x="3787" y="691"/>
                </a:cubicBezTo>
                <a:cubicBezTo>
                  <a:pt x="3830" y="810"/>
                  <a:pt x="3830" y="841"/>
                  <a:pt x="3819" y="863"/>
                </a:cubicBezTo>
                <a:cubicBezTo>
                  <a:pt x="3819" y="874"/>
                  <a:pt x="3819" y="917"/>
                  <a:pt x="3830" y="949"/>
                </a:cubicBezTo>
                <a:cubicBezTo>
                  <a:pt x="3851" y="981"/>
                  <a:pt x="3862" y="1046"/>
                  <a:pt x="3862" y="1077"/>
                </a:cubicBezTo>
                <a:cubicBezTo>
                  <a:pt x="3862" y="1120"/>
                  <a:pt x="3872" y="1217"/>
                  <a:pt x="3894" y="1292"/>
                </a:cubicBezTo>
                <a:lnTo>
                  <a:pt x="3927" y="1432"/>
                </a:lnTo>
                <a:lnTo>
                  <a:pt x="3884" y="1485"/>
                </a:lnTo>
                <a:cubicBezTo>
                  <a:pt x="3862" y="1506"/>
                  <a:pt x="3841" y="1528"/>
                  <a:pt x="3830" y="1528"/>
                </a:cubicBezTo>
                <a:cubicBezTo>
                  <a:pt x="3808" y="1528"/>
                  <a:pt x="3798" y="1539"/>
                  <a:pt x="3755" y="1625"/>
                </a:cubicBezTo>
                <a:cubicBezTo>
                  <a:pt x="3701" y="1732"/>
                  <a:pt x="3669" y="1796"/>
                  <a:pt x="3637" y="1828"/>
                </a:cubicBezTo>
                <a:cubicBezTo>
                  <a:pt x="3615" y="1839"/>
                  <a:pt x="3605" y="1850"/>
                  <a:pt x="3605" y="1861"/>
                </a:cubicBezTo>
                <a:cubicBezTo>
                  <a:pt x="3605" y="1861"/>
                  <a:pt x="3594" y="1871"/>
                  <a:pt x="3572" y="1882"/>
                </a:cubicBezTo>
                <a:cubicBezTo>
                  <a:pt x="3551" y="1893"/>
                  <a:pt x="3540" y="1904"/>
                  <a:pt x="3540" y="1935"/>
                </a:cubicBezTo>
                <a:cubicBezTo>
                  <a:pt x="3529" y="1957"/>
                  <a:pt x="3519" y="1978"/>
                  <a:pt x="3508" y="1978"/>
                </a:cubicBezTo>
                <a:cubicBezTo>
                  <a:pt x="3508" y="1978"/>
                  <a:pt x="3486" y="2021"/>
                  <a:pt x="3465" y="2086"/>
                </a:cubicBezTo>
                <a:cubicBezTo>
                  <a:pt x="3443" y="2150"/>
                  <a:pt x="3412" y="2214"/>
                  <a:pt x="3401" y="2225"/>
                </a:cubicBezTo>
                <a:cubicBezTo>
                  <a:pt x="3390" y="2236"/>
                  <a:pt x="3390" y="2268"/>
                  <a:pt x="3390" y="2300"/>
                </a:cubicBezTo>
                <a:cubicBezTo>
                  <a:pt x="3390" y="2354"/>
                  <a:pt x="3390" y="2376"/>
                  <a:pt x="3336" y="2504"/>
                </a:cubicBezTo>
                <a:cubicBezTo>
                  <a:pt x="3283" y="2655"/>
                  <a:pt x="3272" y="2655"/>
                  <a:pt x="3293" y="2686"/>
                </a:cubicBezTo>
                <a:cubicBezTo>
                  <a:pt x="3315" y="2719"/>
                  <a:pt x="3293" y="2815"/>
                  <a:pt x="3262" y="2858"/>
                </a:cubicBezTo>
                <a:cubicBezTo>
                  <a:pt x="3229" y="2901"/>
                  <a:pt x="3229" y="2901"/>
                  <a:pt x="3250" y="2987"/>
                </a:cubicBezTo>
                <a:cubicBezTo>
                  <a:pt x="3262" y="3030"/>
                  <a:pt x="3262" y="3072"/>
                  <a:pt x="3262" y="3084"/>
                </a:cubicBezTo>
                <a:cubicBezTo>
                  <a:pt x="3250" y="3105"/>
                  <a:pt x="3262" y="3191"/>
                  <a:pt x="3272" y="3201"/>
                </a:cubicBezTo>
                <a:cubicBezTo>
                  <a:pt x="3283" y="3212"/>
                  <a:pt x="3315" y="3373"/>
                  <a:pt x="3315" y="3470"/>
                </a:cubicBezTo>
                <a:cubicBezTo>
                  <a:pt x="3326" y="3501"/>
                  <a:pt x="3379" y="3598"/>
                  <a:pt x="3401" y="3609"/>
                </a:cubicBezTo>
                <a:cubicBezTo>
                  <a:pt x="3412" y="3609"/>
                  <a:pt x="3455" y="3706"/>
                  <a:pt x="3455" y="3727"/>
                </a:cubicBezTo>
                <a:cubicBezTo>
                  <a:pt x="3443" y="3727"/>
                  <a:pt x="3486" y="3749"/>
                  <a:pt x="3540" y="3770"/>
                </a:cubicBezTo>
                <a:lnTo>
                  <a:pt x="3626" y="3802"/>
                </a:lnTo>
                <a:lnTo>
                  <a:pt x="3701" y="3770"/>
                </a:lnTo>
                <a:cubicBezTo>
                  <a:pt x="3808" y="3737"/>
                  <a:pt x="3915" y="3663"/>
                  <a:pt x="3937" y="3609"/>
                </a:cubicBezTo>
                <a:lnTo>
                  <a:pt x="3969" y="3577"/>
                </a:lnTo>
                <a:cubicBezTo>
                  <a:pt x="4001" y="3566"/>
                  <a:pt x="4012" y="3556"/>
                  <a:pt x="4023" y="3513"/>
                </a:cubicBezTo>
                <a:cubicBezTo>
                  <a:pt x="4023" y="3491"/>
                  <a:pt x="4034" y="3448"/>
                  <a:pt x="4044" y="3416"/>
                </a:cubicBezTo>
                <a:cubicBezTo>
                  <a:pt x="4055" y="3384"/>
                  <a:pt x="4066" y="3341"/>
                  <a:pt x="4066" y="3320"/>
                </a:cubicBezTo>
                <a:cubicBezTo>
                  <a:pt x="4077" y="3287"/>
                  <a:pt x="4077" y="3277"/>
                  <a:pt x="4098" y="3277"/>
                </a:cubicBezTo>
                <a:cubicBezTo>
                  <a:pt x="4120" y="3277"/>
                  <a:pt x="4130" y="3255"/>
                  <a:pt x="4120" y="3201"/>
                </a:cubicBezTo>
                <a:cubicBezTo>
                  <a:pt x="4120" y="3094"/>
                  <a:pt x="4120" y="3051"/>
                  <a:pt x="4130" y="3041"/>
                </a:cubicBezTo>
                <a:cubicBezTo>
                  <a:pt x="4130" y="3041"/>
                  <a:pt x="4141" y="3019"/>
                  <a:pt x="4141" y="2998"/>
                </a:cubicBezTo>
                <a:cubicBezTo>
                  <a:pt x="4141" y="2955"/>
                  <a:pt x="4141" y="2944"/>
                  <a:pt x="4151" y="2933"/>
                </a:cubicBezTo>
                <a:cubicBezTo>
                  <a:pt x="4184" y="2912"/>
                  <a:pt x="4184" y="2901"/>
                  <a:pt x="4151" y="2762"/>
                </a:cubicBezTo>
                <a:cubicBezTo>
                  <a:pt x="4141" y="2708"/>
                  <a:pt x="4151" y="2676"/>
                  <a:pt x="4163" y="2633"/>
                </a:cubicBezTo>
                <a:cubicBezTo>
                  <a:pt x="4184" y="2590"/>
                  <a:pt x="4184" y="2536"/>
                  <a:pt x="4194" y="2440"/>
                </a:cubicBezTo>
                <a:cubicBezTo>
                  <a:pt x="4194" y="2343"/>
                  <a:pt x="4205" y="2290"/>
                  <a:pt x="4227" y="2247"/>
                </a:cubicBezTo>
                <a:cubicBezTo>
                  <a:pt x="4237" y="2193"/>
                  <a:pt x="4248" y="2171"/>
                  <a:pt x="4227" y="2150"/>
                </a:cubicBezTo>
                <a:cubicBezTo>
                  <a:pt x="4216" y="2129"/>
                  <a:pt x="4216" y="2107"/>
                  <a:pt x="4227" y="2086"/>
                </a:cubicBezTo>
                <a:cubicBezTo>
                  <a:pt x="4237" y="2064"/>
                  <a:pt x="4237" y="2043"/>
                  <a:pt x="4227" y="2021"/>
                </a:cubicBezTo>
                <a:cubicBezTo>
                  <a:pt x="4205" y="1990"/>
                  <a:pt x="4205" y="1935"/>
                  <a:pt x="4216" y="1904"/>
                </a:cubicBezTo>
                <a:cubicBezTo>
                  <a:pt x="4227" y="1893"/>
                  <a:pt x="4227" y="1871"/>
                  <a:pt x="4227" y="1850"/>
                </a:cubicBezTo>
                <a:cubicBezTo>
                  <a:pt x="4216" y="1828"/>
                  <a:pt x="4216" y="1796"/>
                  <a:pt x="4227" y="1785"/>
                </a:cubicBezTo>
                <a:lnTo>
                  <a:pt x="4227" y="1742"/>
                </a:lnTo>
                <a:cubicBezTo>
                  <a:pt x="4216" y="1721"/>
                  <a:pt x="4216" y="1689"/>
                  <a:pt x="4216" y="1668"/>
                </a:cubicBezTo>
                <a:cubicBezTo>
                  <a:pt x="4227" y="1603"/>
                  <a:pt x="4237" y="1571"/>
                  <a:pt x="4313" y="1528"/>
                </a:cubicBezTo>
                <a:cubicBezTo>
                  <a:pt x="4344" y="1496"/>
                  <a:pt x="4387" y="1463"/>
                  <a:pt x="4409" y="1453"/>
                </a:cubicBezTo>
                <a:cubicBezTo>
                  <a:pt x="4420" y="1432"/>
                  <a:pt x="4441" y="1410"/>
                  <a:pt x="4463" y="1389"/>
                </a:cubicBezTo>
                <a:cubicBezTo>
                  <a:pt x="4473" y="1378"/>
                  <a:pt x="4495" y="1356"/>
                  <a:pt x="4495" y="1346"/>
                </a:cubicBezTo>
                <a:cubicBezTo>
                  <a:pt x="4506" y="1324"/>
                  <a:pt x="4666" y="1228"/>
                  <a:pt x="4763" y="1174"/>
                </a:cubicBezTo>
                <a:cubicBezTo>
                  <a:pt x="4892" y="1120"/>
                  <a:pt x="4913" y="1120"/>
                  <a:pt x="4988" y="1120"/>
                </a:cubicBezTo>
                <a:cubicBezTo>
                  <a:pt x="5138" y="1131"/>
                  <a:pt x="5267" y="1185"/>
                  <a:pt x="5353" y="1260"/>
                </a:cubicBezTo>
                <a:cubicBezTo>
                  <a:pt x="5374" y="1292"/>
                  <a:pt x="5428" y="1378"/>
                  <a:pt x="5450" y="1432"/>
                </a:cubicBezTo>
                <a:cubicBezTo>
                  <a:pt x="5450" y="1442"/>
                  <a:pt x="5471" y="1475"/>
                  <a:pt x="5481" y="1506"/>
                </a:cubicBezTo>
                <a:cubicBezTo>
                  <a:pt x="5535" y="1582"/>
                  <a:pt x="5535" y="1614"/>
                  <a:pt x="5493" y="1689"/>
                </a:cubicBezTo>
                <a:cubicBezTo>
                  <a:pt x="5471" y="1732"/>
                  <a:pt x="5450" y="1764"/>
                  <a:pt x="5450" y="1785"/>
                </a:cubicBezTo>
                <a:cubicBezTo>
                  <a:pt x="5450" y="1807"/>
                  <a:pt x="5439" y="1839"/>
                  <a:pt x="5428" y="1861"/>
                </a:cubicBezTo>
                <a:cubicBezTo>
                  <a:pt x="5417" y="1882"/>
                  <a:pt x="5407" y="1904"/>
                  <a:pt x="5417" y="1925"/>
                </a:cubicBezTo>
                <a:cubicBezTo>
                  <a:pt x="5417" y="1935"/>
                  <a:pt x="5417" y="1968"/>
                  <a:pt x="5396" y="2011"/>
                </a:cubicBezTo>
                <a:cubicBezTo>
                  <a:pt x="5385" y="2054"/>
                  <a:pt x="5374" y="2097"/>
                  <a:pt x="5374" y="2118"/>
                </a:cubicBezTo>
                <a:cubicBezTo>
                  <a:pt x="5374" y="2183"/>
                  <a:pt x="5353" y="2290"/>
                  <a:pt x="5331" y="2322"/>
                </a:cubicBezTo>
                <a:cubicBezTo>
                  <a:pt x="5321" y="2333"/>
                  <a:pt x="5321" y="2365"/>
                  <a:pt x="5342" y="2407"/>
                </a:cubicBezTo>
                <a:cubicBezTo>
                  <a:pt x="5342" y="2440"/>
                  <a:pt x="5353" y="2472"/>
                  <a:pt x="5353" y="2483"/>
                </a:cubicBezTo>
                <a:cubicBezTo>
                  <a:pt x="5342" y="2493"/>
                  <a:pt x="5353" y="2515"/>
                  <a:pt x="5364" y="2536"/>
                </a:cubicBezTo>
                <a:cubicBezTo>
                  <a:pt x="5374" y="2558"/>
                  <a:pt x="5385" y="2600"/>
                  <a:pt x="5396" y="2622"/>
                </a:cubicBezTo>
                <a:cubicBezTo>
                  <a:pt x="5396" y="2676"/>
                  <a:pt x="5407" y="2686"/>
                  <a:pt x="5514" y="2697"/>
                </a:cubicBezTo>
                <a:cubicBezTo>
                  <a:pt x="5550" y="2700"/>
                  <a:pt x="5578" y="2702"/>
                  <a:pt x="5600" y="2702"/>
                </a:cubicBezTo>
                <a:cubicBezTo>
                  <a:pt x="5663" y="2702"/>
                  <a:pt x="5674" y="2686"/>
                  <a:pt x="5674" y="2622"/>
                </a:cubicBezTo>
                <a:cubicBezTo>
                  <a:pt x="5674" y="2579"/>
                  <a:pt x="5686" y="2569"/>
                  <a:pt x="5717" y="2526"/>
                </a:cubicBezTo>
                <a:cubicBezTo>
                  <a:pt x="5750" y="2483"/>
                  <a:pt x="5760" y="2461"/>
                  <a:pt x="5760" y="2429"/>
                </a:cubicBezTo>
                <a:cubicBezTo>
                  <a:pt x="5750" y="2407"/>
                  <a:pt x="5760" y="2322"/>
                  <a:pt x="5771" y="2300"/>
                </a:cubicBezTo>
                <a:cubicBezTo>
                  <a:pt x="5782" y="2268"/>
                  <a:pt x="5803" y="2236"/>
                  <a:pt x="5836" y="2129"/>
                </a:cubicBezTo>
                <a:cubicBezTo>
                  <a:pt x="5857" y="2043"/>
                  <a:pt x="5868" y="2011"/>
                  <a:pt x="5868" y="1957"/>
                </a:cubicBezTo>
                <a:cubicBezTo>
                  <a:pt x="5857" y="1925"/>
                  <a:pt x="5857" y="1882"/>
                  <a:pt x="5868" y="1871"/>
                </a:cubicBezTo>
                <a:cubicBezTo>
                  <a:pt x="5868" y="1850"/>
                  <a:pt x="5857" y="1828"/>
                  <a:pt x="5857" y="1807"/>
                </a:cubicBezTo>
                <a:cubicBezTo>
                  <a:pt x="5846" y="1775"/>
                  <a:pt x="5836" y="1775"/>
                  <a:pt x="5900" y="1668"/>
                </a:cubicBezTo>
                <a:cubicBezTo>
                  <a:pt x="5922" y="1625"/>
                  <a:pt x="5953" y="1582"/>
                  <a:pt x="5965" y="1571"/>
                </a:cubicBezTo>
                <a:cubicBezTo>
                  <a:pt x="5975" y="1560"/>
                  <a:pt x="5996" y="1528"/>
                  <a:pt x="6018" y="1475"/>
                </a:cubicBezTo>
                <a:cubicBezTo>
                  <a:pt x="6050" y="1389"/>
                  <a:pt x="6050" y="1389"/>
                  <a:pt x="6093" y="1367"/>
                </a:cubicBezTo>
                <a:cubicBezTo>
                  <a:pt x="6125" y="1346"/>
                  <a:pt x="6168" y="1324"/>
                  <a:pt x="6189" y="1303"/>
                </a:cubicBezTo>
                <a:cubicBezTo>
                  <a:pt x="6232" y="1270"/>
                  <a:pt x="6232" y="1270"/>
                  <a:pt x="6222" y="1228"/>
                </a:cubicBezTo>
                <a:cubicBezTo>
                  <a:pt x="6222" y="1196"/>
                  <a:pt x="6222" y="1196"/>
                  <a:pt x="6275" y="1153"/>
                </a:cubicBezTo>
                <a:cubicBezTo>
                  <a:pt x="6308" y="1131"/>
                  <a:pt x="6329" y="1110"/>
                  <a:pt x="6340" y="1110"/>
                </a:cubicBezTo>
                <a:cubicBezTo>
                  <a:pt x="6340" y="1110"/>
                  <a:pt x="6351" y="1131"/>
                  <a:pt x="6361" y="1163"/>
                </a:cubicBezTo>
                <a:cubicBezTo>
                  <a:pt x="6382" y="1228"/>
                  <a:pt x="6382" y="1239"/>
                  <a:pt x="6436" y="1270"/>
                </a:cubicBezTo>
                <a:lnTo>
                  <a:pt x="6490" y="1292"/>
                </a:lnTo>
                <a:lnTo>
                  <a:pt x="6576" y="1260"/>
                </a:lnTo>
                <a:cubicBezTo>
                  <a:pt x="6694" y="1206"/>
                  <a:pt x="6694" y="1196"/>
                  <a:pt x="6683" y="1120"/>
                </a:cubicBezTo>
                <a:cubicBezTo>
                  <a:pt x="6672" y="1099"/>
                  <a:pt x="6672" y="1046"/>
                  <a:pt x="6661" y="1024"/>
                </a:cubicBezTo>
                <a:cubicBezTo>
                  <a:pt x="6661" y="981"/>
                  <a:pt x="6651" y="960"/>
                  <a:pt x="6618" y="938"/>
                </a:cubicBezTo>
                <a:cubicBezTo>
                  <a:pt x="6608" y="927"/>
                  <a:pt x="6576" y="895"/>
                  <a:pt x="6565" y="863"/>
                </a:cubicBezTo>
                <a:cubicBezTo>
                  <a:pt x="6533" y="831"/>
                  <a:pt x="6522" y="820"/>
                  <a:pt x="6490" y="810"/>
                </a:cubicBezTo>
                <a:cubicBezTo>
                  <a:pt x="6458" y="810"/>
                  <a:pt x="6447" y="798"/>
                  <a:pt x="6447" y="788"/>
                </a:cubicBezTo>
                <a:cubicBezTo>
                  <a:pt x="6442" y="778"/>
                  <a:pt x="6435" y="773"/>
                  <a:pt x="6420" y="773"/>
                </a:cubicBezTo>
                <a:cubicBezTo>
                  <a:pt x="6402" y="773"/>
                  <a:pt x="6371" y="781"/>
                  <a:pt x="6318" y="798"/>
                </a:cubicBezTo>
                <a:cubicBezTo>
                  <a:pt x="6265" y="820"/>
                  <a:pt x="6211" y="853"/>
                  <a:pt x="6189" y="874"/>
                </a:cubicBezTo>
                <a:cubicBezTo>
                  <a:pt x="6168" y="895"/>
                  <a:pt x="6136" y="917"/>
                  <a:pt x="6125" y="917"/>
                </a:cubicBezTo>
                <a:lnTo>
                  <a:pt x="6082" y="960"/>
                </a:lnTo>
                <a:cubicBezTo>
                  <a:pt x="6061" y="970"/>
                  <a:pt x="6039" y="992"/>
                  <a:pt x="6029" y="992"/>
                </a:cubicBezTo>
                <a:cubicBezTo>
                  <a:pt x="6029" y="992"/>
                  <a:pt x="6007" y="1003"/>
                  <a:pt x="5986" y="1024"/>
                </a:cubicBezTo>
                <a:cubicBezTo>
                  <a:pt x="5975" y="1034"/>
                  <a:pt x="5932" y="1056"/>
                  <a:pt x="5910" y="1067"/>
                </a:cubicBezTo>
                <a:cubicBezTo>
                  <a:pt x="5846" y="1099"/>
                  <a:pt x="5836" y="1120"/>
                  <a:pt x="5846" y="1174"/>
                </a:cubicBezTo>
                <a:cubicBezTo>
                  <a:pt x="5846" y="1193"/>
                  <a:pt x="5838" y="1219"/>
                  <a:pt x="5822" y="1219"/>
                </a:cubicBezTo>
                <a:cubicBezTo>
                  <a:pt x="5820" y="1219"/>
                  <a:pt x="5817" y="1219"/>
                  <a:pt x="5814" y="1217"/>
                </a:cubicBezTo>
                <a:cubicBezTo>
                  <a:pt x="5803" y="1217"/>
                  <a:pt x="5782" y="1228"/>
                  <a:pt x="5771" y="1228"/>
                </a:cubicBezTo>
                <a:cubicBezTo>
                  <a:pt x="5768" y="1231"/>
                  <a:pt x="5764" y="1234"/>
                  <a:pt x="5760" y="1234"/>
                </a:cubicBezTo>
                <a:cubicBezTo>
                  <a:pt x="5751" y="1234"/>
                  <a:pt x="5739" y="1224"/>
                  <a:pt x="5717" y="1196"/>
                </a:cubicBezTo>
                <a:cubicBezTo>
                  <a:pt x="5696" y="1163"/>
                  <a:pt x="5664" y="1120"/>
                  <a:pt x="5632" y="1099"/>
                </a:cubicBezTo>
                <a:lnTo>
                  <a:pt x="5557" y="1024"/>
                </a:lnTo>
                <a:cubicBezTo>
                  <a:pt x="5514" y="949"/>
                  <a:pt x="5493" y="938"/>
                  <a:pt x="5245" y="831"/>
                </a:cubicBezTo>
                <a:cubicBezTo>
                  <a:pt x="5181" y="802"/>
                  <a:pt x="5155" y="793"/>
                  <a:pt x="5138" y="793"/>
                </a:cubicBezTo>
                <a:cubicBezTo>
                  <a:pt x="5130" y="793"/>
                  <a:pt x="5124" y="795"/>
                  <a:pt x="5117" y="798"/>
                </a:cubicBezTo>
                <a:cubicBezTo>
                  <a:pt x="5112" y="804"/>
                  <a:pt x="5101" y="807"/>
                  <a:pt x="5087" y="807"/>
                </a:cubicBezTo>
                <a:cubicBezTo>
                  <a:pt x="5074" y="807"/>
                  <a:pt x="5058" y="804"/>
                  <a:pt x="5042" y="798"/>
                </a:cubicBezTo>
                <a:cubicBezTo>
                  <a:pt x="5021" y="798"/>
                  <a:pt x="4988" y="788"/>
                  <a:pt x="4967" y="788"/>
                </a:cubicBezTo>
                <a:lnTo>
                  <a:pt x="4913" y="788"/>
                </a:lnTo>
                <a:cubicBezTo>
                  <a:pt x="4902" y="788"/>
                  <a:pt x="4870" y="798"/>
                  <a:pt x="4859" y="820"/>
                </a:cubicBezTo>
                <a:cubicBezTo>
                  <a:pt x="4838" y="841"/>
                  <a:pt x="4816" y="853"/>
                  <a:pt x="4763" y="853"/>
                </a:cubicBezTo>
                <a:lnTo>
                  <a:pt x="4688" y="853"/>
                </a:lnTo>
                <a:cubicBezTo>
                  <a:pt x="4677" y="853"/>
                  <a:pt x="4602" y="874"/>
                  <a:pt x="4592" y="895"/>
                </a:cubicBezTo>
                <a:cubicBezTo>
                  <a:pt x="4592" y="906"/>
                  <a:pt x="4549" y="927"/>
                  <a:pt x="4323" y="1034"/>
                </a:cubicBezTo>
                <a:cubicBezTo>
                  <a:pt x="4291" y="1046"/>
                  <a:pt x="4259" y="1067"/>
                  <a:pt x="4237" y="1110"/>
                </a:cubicBezTo>
                <a:lnTo>
                  <a:pt x="4184" y="1163"/>
                </a:lnTo>
                <a:cubicBezTo>
                  <a:pt x="4173" y="1163"/>
                  <a:pt x="4163" y="1013"/>
                  <a:pt x="4173" y="992"/>
                </a:cubicBezTo>
                <a:cubicBezTo>
                  <a:pt x="4173" y="981"/>
                  <a:pt x="4163" y="927"/>
                  <a:pt x="4141" y="884"/>
                </a:cubicBezTo>
                <a:cubicBezTo>
                  <a:pt x="4108" y="810"/>
                  <a:pt x="4098" y="788"/>
                  <a:pt x="4108" y="767"/>
                </a:cubicBezTo>
                <a:cubicBezTo>
                  <a:pt x="4120" y="745"/>
                  <a:pt x="4120" y="724"/>
                  <a:pt x="4098" y="691"/>
                </a:cubicBezTo>
                <a:cubicBezTo>
                  <a:pt x="4087" y="670"/>
                  <a:pt x="4077" y="627"/>
                  <a:pt x="4077" y="605"/>
                </a:cubicBezTo>
                <a:cubicBezTo>
                  <a:pt x="4066" y="531"/>
                  <a:pt x="3991" y="381"/>
                  <a:pt x="3937" y="316"/>
                </a:cubicBezTo>
                <a:cubicBezTo>
                  <a:pt x="3915" y="295"/>
                  <a:pt x="3884" y="252"/>
                  <a:pt x="3862" y="219"/>
                </a:cubicBezTo>
                <a:cubicBezTo>
                  <a:pt x="3851" y="198"/>
                  <a:pt x="3841" y="176"/>
                  <a:pt x="3830" y="176"/>
                </a:cubicBezTo>
                <a:cubicBezTo>
                  <a:pt x="3830" y="176"/>
                  <a:pt x="3819" y="166"/>
                  <a:pt x="3819" y="145"/>
                </a:cubicBezTo>
                <a:cubicBezTo>
                  <a:pt x="3808" y="123"/>
                  <a:pt x="3798" y="123"/>
                  <a:pt x="3712" y="91"/>
                </a:cubicBezTo>
                <a:cubicBezTo>
                  <a:pt x="3658" y="80"/>
                  <a:pt x="3605" y="69"/>
                  <a:pt x="3594" y="69"/>
                </a:cubicBezTo>
                <a:cubicBezTo>
                  <a:pt x="3583" y="69"/>
                  <a:pt x="3572" y="59"/>
                  <a:pt x="3551" y="37"/>
                </a:cubicBezTo>
                <a:cubicBezTo>
                  <a:pt x="3540" y="16"/>
                  <a:pt x="3529" y="5"/>
                  <a:pt x="3519" y="5"/>
                </a:cubicBezTo>
                <a:cubicBezTo>
                  <a:pt x="3516" y="2"/>
                  <a:pt x="3510" y="0"/>
                  <a:pt x="3502"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23"/>
          <p:cNvSpPr/>
          <p:nvPr/>
        </p:nvSpPr>
        <p:spPr>
          <a:xfrm rot="-1536787">
            <a:off x="8748972" y="1921777"/>
            <a:ext cx="423899" cy="309707"/>
          </a:xfrm>
          <a:custGeom>
            <a:rect b="b" l="l" r="r" t="t"/>
            <a:pathLst>
              <a:path extrusionOk="0" h="4891" w="6694">
                <a:moveTo>
                  <a:pt x="3911" y="1976"/>
                </a:moveTo>
                <a:cubicBezTo>
                  <a:pt x="3913" y="1976"/>
                  <a:pt x="3914" y="1977"/>
                  <a:pt x="3915" y="1978"/>
                </a:cubicBezTo>
                <a:cubicBezTo>
                  <a:pt x="3927" y="1978"/>
                  <a:pt x="3927" y="2000"/>
                  <a:pt x="3915" y="2021"/>
                </a:cubicBezTo>
                <a:cubicBezTo>
                  <a:pt x="3894" y="2183"/>
                  <a:pt x="3884" y="2290"/>
                  <a:pt x="3894" y="2300"/>
                </a:cubicBezTo>
                <a:cubicBezTo>
                  <a:pt x="3905" y="2311"/>
                  <a:pt x="3905" y="2322"/>
                  <a:pt x="3905" y="2322"/>
                </a:cubicBezTo>
                <a:lnTo>
                  <a:pt x="3905" y="2429"/>
                </a:lnTo>
                <a:cubicBezTo>
                  <a:pt x="3915" y="2493"/>
                  <a:pt x="3905" y="2558"/>
                  <a:pt x="3905" y="2590"/>
                </a:cubicBezTo>
                <a:cubicBezTo>
                  <a:pt x="3894" y="2622"/>
                  <a:pt x="3894" y="2665"/>
                  <a:pt x="3894" y="2676"/>
                </a:cubicBezTo>
                <a:cubicBezTo>
                  <a:pt x="3905" y="2697"/>
                  <a:pt x="3905" y="2697"/>
                  <a:pt x="3884" y="2708"/>
                </a:cubicBezTo>
                <a:cubicBezTo>
                  <a:pt x="3851" y="2708"/>
                  <a:pt x="3851" y="2719"/>
                  <a:pt x="3862" y="2826"/>
                </a:cubicBezTo>
                <a:lnTo>
                  <a:pt x="3862" y="2933"/>
                </a:lnTo>
                <a:cubicBezTo>
                  <a:pt x="3851" y="2955"/>
                  <a:pt x="3851" y="2976"/>
                  <a:pt x="3851" y="2987"/>
                </a:cubicBezTo>
                <a:cubicBezTo>
                  <a:pt x="3851" y="2998"/>
                  <a:pt x="3851" y="3008"/>
                  <a:pt x="3830" y="3019"/>
                </a:cubicBezTo>
                <a:cubicBezTo>
                  <a:pt x="3819" y="3030"/>
                  <a:pt x="3819" y="3051"/>
                  <a:pt x="3808" y="3148"/>
                </a:cubicBezTo>
                <a:cubicBezTo>
                  <a:pt x="3808" y="3223"/>
                  <a:pt x="3798" y="3255"/>
                  <a:pt x="3787" y="3266"/>
                </a:cubicBezTo>
                <a:cubicBezTo>
                  <a:pt x="3776" y="3277"/>
                  <a:pt x="3744" y="3351"/>
                  <a:pt x="3733" y="3427"/>
                </a:cubicBezTo>
                <a:cubicBezTo>
                  <a:pt x="3722" y="3470"/>
                  <a:pt x="3722" y="3480"/>
                  <a:pt x="3701" y="3480"/>
                </a:cubicBezTo>
                <a:cubicBezTo>
                  <a:pt x="3695" y="3483"/>
                  <a:pt x="3690" y="3484"/>
                  <a:pt x="3685" y="3484"/>
                </a:cubicBezTo>
                <a:cubicBezTo>
                  <a:pt x="3669" y="3484"/>
                  <a:pt x="3653" y="3472"/>
                  <a:pt x="3637" y="3448"/>
                </a:cubicBezTo>
                <a:cubicBezTo>
                  <a:pt x="3605" y="3416"/>
                  <a:pt x="3594" y="3394"/>
                  <a:pt x="3583" y="3298"/>
                </a:cubicBezTo>
                <a:cubicBezTo>
                  <a:pt x="3572" y="3191"/>
                  <a:pt x="3583" y="3148"/>
                  <a:pt x="3615" y="3126"/>
                </a:cubicBezTo>
                <a:cubicBezTo>
                  <a:pt x="3637" y="3105"/>
                  <a:pt x="3637" y="3094"/>
                  <a:pt x="3626" y="3019"/>
                </a:cubicBezTo>
                <a:cubicBezTo>
                  <a:pt x="3615" y="2955"/>
                  <a:pt x="3626" y="2901"/>
                  <a:pt x="3626" y="2869"/>
                </a:cubicBezTo>
                <a:cubicBezTo>
                  <a:pt x="3637" y="2836"/>
                  <a:pt x="3637" y="2805"/>
                  <a:pt x="3637" y="2794"/>
                </a:cubicBezTo>
                <a:cubicBezTo>
                  <a:pt x="3637" y="2783"/>
                  <a:pt x="3648" y="2729"/>
                  <a:pt x="3669" y="2665"/>
                </a:cubicBezTo>
                <a:cubicBezTo>
                  <a:pt x="3701" y="2600"/>
                  <a:pt x="3712" y="2547"/>
                  <a:pt x="3701" y="2536"/>
                </a:cubicBezTo>
                <a:cubicBezTo>
                  <a:pt x="3701" y="2526"/>
                  <a:pt x="3701" y="2515"/>
                  <a:pt x="3712" y="2515"/>
                </a:cubicBezTo>
                <a:cubicBezTo>
                  <a:pt x="3722" y="2504"/>
                  <a:pt x="3733" y="2493"/>
                  <a:pt x="3733" y="2461"/>
                </a:cubicBezTo>
                <a:cubicBezTo>
                  <a:pt x="3733" y="2429"/>
                  <a:pt x="3755" y="2386"/>
                  <a:pt x="3787" y="2311"/>
                </a:cubicBezTo>
                <a:cubicBezTo>
                  <a:pt x="3808" y="2257"/>
                  <a:pt x="3841" y="2171"/>
                  <a:pt x="3862" y="2118"/>
                </a:cubicBezTo>
                <a:cubicBezTo>
                  <a:pt x="3890" y="2007"/>
                  <a:pt x="3902" y="1976"/>
                  <a:pt x="3911" y="1976"/>
                </a:cubicBezTo>
                <a:close/>
                <a:moveTo>
                  <a:pt x="2047" y="1571"/>
                </a:moveTo>
                <a:cubicBezTo>
                  <a:pt x="2066" y="1571"/>
                  <a:pt x="2091" y="1609"/>
                  <a:pt x="2125" y="1689"/>
                </a:cubicBezTo>
                <a:cubicBezTo>
                  <a:pt x="2156" y="1785"/>
                  <a:pt x="2167" y="1861"/>
                  <a:pt x="2146" y="1914"/>
                </a:cubicBezTo>
                <a:cubicBezTo>
                  <a:pt x="2146" y="1925"/>
                  <a:pt x="2146" y="1990"/>
                  <a:pt x="2156" y="2064"/>
                </a:cubicBezTo>
                <a:cubicBezTo>
                  <a:pt x="2167" y="2140"/>
                  <a:pt x="2167" y="2214"/>
                  <a:pt x="2167" y="2225"/>
                </a:cubicBezTo>
                <a:cubicBezTo>
                  <a:pt x="2156" y="2247"/>
                  <a:pt x="2167" y="2290"/>
                  <a:pt x="2167" y="2343"/>
                </a:cubicBezTo>
                <a:cubicBezTo>
                  <a:pt x="2178" y="2386"/>
                  <a:pt x="2178" y="2450"/>
                  <a:pt x="2178" y="2472"/>
                </a:cubicBezTo>
                <a:cubicBezTo>
                  <a:pt x="2178" y="2504"/>
                  <a:pt x="2189" y="2558"/>
                  <a:pt x="2189" y="2579"/>
                </a:cubicBezTo>
                <a:cubicBezTo>
                  <a:pt x="2210" y="2655"/>
                  <a:pt x="2199" y="2697"/>
                  <a:pt x="2178" y="2708"/>
                </a:cubicBezTo>
                <a:cubicBezTo>
                  <a:pt x="2167" y="2719"/>
                  <a:pt x="2167" y="2729"/>
                  <a:pt x="2167" y="2762"/>
                </a:cubicBezTo>
                <a:lnTo>
                  <a:pt x="2167" y="2891"/>
                </a:lnTo>
                <a:cubicBezTo>
                  <a:pt x="2156" y="2933"/>
                  <a:pt x="2156" y="2976"/>
                  <a:pt x="2167" y="2987"/>
                </a:cubicBezTo>
                <a:cubicBezTo>
                  <a:pt x="2167" y="3008"/>
                  <a:pt x="2156" y="3126"/>
                  <a:pt x="2135" y="3158"/>
                </a:cubicBezTo>
                <a:cubicBezTo>
                  <a:pt x="2125" y="3180"/>
                  <a:pt x="2125" y="3277"/>
                  <a:pt x="2135" y="3341"/>
                </a:cubicBezTo>
                <a:lnTo>
                  <a:pt x="2135" y="3437"/>
                </a:lnTo>
                <a:cubicBezTo>
                  <a:pt x="2125" y="3480"/>
                  <a:pt x="2113" y="3523"/>
                  <a:pt x="2113" y="3544"/>
                </a:cubicBezTo>
                <a:cubicBezTo>
                  <a:pt x="2113" y="3556"/>
                  <a:pt x="2103" y="3620"/>
                  <a:pt x="2092" y="3673"/>
                </a:cubicBezTo>
                <a:cubicBezTo>
                  <a:pt x="2070" y="3737"/>
                  <a:pt x="2060" y="3792"/>
                  <a:pt x="2060" y="3856"/>
                </a:cubicBezTo>
                <a:cubicBezTo>
                  <a:pt x="2060" y="3931"/>
                  <a:pt x="2049" y="3942"/>
                  <a:pt x="2028" y="3995"/>
                </a:cubicBezTo>
                <a:cubicBezTo>
                  <a:pt x="1985" y="4059"/>
                  <a:pt x="1963" y="4135"/>
                  <a:pt x="1974" y="4156"/>
                </a:cubicBezTo>
                <a:cubicBezTo>
                  <a:pt x="1974" y="4167"/>
                  <a:pt x="1974" y="4188"/>
                  <a:pt x="1963" y="4199"/>
                </a:cubicBezTo>
                <a:cubicBezTo>
                  <a:pt x="1931" y="4242"/>
                  <a:pt x="1867" y="4381"/>
                  <a:pt x="1824" y="4467"/>
                </a:cubicBezTo>
                <a:lnTo>
                  <a:pt x="1792" y="4531"/>
                </a:lnTo>
                <a:lnTo>
                  <a:pt x="1738" y="4553"/>
                </a:lnTo>
                <a:cubicBezTo>
                  <a:pt x="1720" y="4555"/>
                  <a:pt x="1705" y="4557"/>
                  <a:pt x="1692" y="4557"/>
                </a:cubicBezTo>
                <a:cubicBezTo>
                  <a:pt x="1649" y="4557"/>
                  <a:pt x="1628" y="4542"/>
                  <a:pt x="1620" y="4510"/>
                </a:cubicBezTo>
                <a:cubicBezTo>
                  <a:pt x="1620" y="4488"/>
                  <a:pt x="1599" y="4424"/>
                  <a:pt x="1577" y="4371"/>
                </a:cubicBezTo>
                <a:cubicBezTo>
                  <a:pt x="1534" y="4274"/>
                  <a:pt x="1524" y="4231"/>
                  <a:pt x="1513" y="4081"/>
                </a:cubicBezTo>
                <a:lnTo>
                  <a:pt x="1491" y="3909"/>
                </a:lnTo>
                <a:cubicBezTo>
                  <a:pt x="1481" y="3909"/>
                  <a:pt x="1481" y="3888"/>
                  <a:pt x="1481" y="3866"/>
                </a:cubicBezTo>
                <a:cubicBezTo>
                  <a:pt x="1481" y="3845"/>
                  <a:pt x="1470" y="3802"/>
                  <a:pt x="1470" y="3770"/>
                </a:cubicBezTo>
                <a:cubicBezTo>
                  <a:pt x="1460" y="3716"/>
                  <a:pt x="1460" y="3684"/>
                  <a:pt x="1470" y="3663"/>
                </a:cubicBezTo>
                <a:cubicBezTo>
                  <a:pt x="1470" y="3641"/>
                  <a:pt x="1481" y="3609"/>
                  <a:pt x="1481" y="3587"/>
                </a:cubicBezTo>
                <a:cubicBezTo>
                  <a:pt x="1481" y="3566"/>
                  <a:pt x="1481" y="3523"/>
                  <a:pt x="1491" y="3501"/>
                </a:cubicBezTo>
                <a:cubicBezTo>
                  <a:pt x="1502" y="3448"/>
                  <a:pt x="1513" y="3330"/>
                  <a:pt x="1513" y="3234"/>
                </a:cubicBezTo>
                <a:cubicBezTo>
                  <a:pt x="1513" y="3191"/>
                  <a:pt x="1524" y="3148"/>
                  <a:pt x="1545" y="3072"/>
                </a:cubicBezTo>
                <a:cubicBezTo>
                  <a:pt x="1577" y="2998"/>
                  <a:pt x="1577" y="2976"/>
                  <a:pt x="1567" y="2955"/>
                </a:cubicBezTo>
                <a:cubicBezTo>
                  <a:pt x="1556" y="2933"/>
                  <a:pt x="1577" y="2772"/>
                  <a:pt x="1599" y="2697"/>
                </a:cubicBezTo>
                <a:cubicBezTo>
                  <a:pt x="1610" y="2676"/>
                  <a:pt x="1653" y="2569"/>
                  <a:pt x="1674" y="2483"/>
                </a:cubicBezTo>
                <a:cubicBezTo>
                  <a:pt x="1717" y="2354"/>
                  <a:pt x="1727" y="2311"/>
                  <a:pt x="1727" y="2300"/>
                </a:cubicBezTo>
                <a:cubicBezTo>
                  <a:pt x="1717" y="2279"/>
                  <a:pt x="1717" y="2268"/>
                  <a:pt x="1738" y="2225"/>
                </a:cubicBezTo>
                <a:cubicBezTo>
                  <a:pt x="1760" y="2193"/>
                  <a:pt x="1770" y="2150"/>
                  <a:pt x="1792" y="2097"/>
                </a:cubicBezTo>
                <a:cubicBezTo>
                  <a:pt x="1792" y="2043"/>
                  <a:pt x="1813" y="1990"/>
                  <a:pt x="1835" y="1957"/>
                </a:cubicBezTo>
                <a:cubicBezTo>
                  <a:pt x="1846" y="1925"/>
                  <a:pt x="1856" y="1893"/>
                  <a:pt x="1867" y="1893"/>
                </a:cubicBezTo>
                <a:cubicBezTo>
                  <a:pt x="1867" y="1882"/>
                  <a:pt x="1877" y="1839"/>
                  <a:pt x="1889" y="1807"/>
                </a:cubicBezTo>
                <a:cubicBezTo>
                  <a:pt x="1910" y="1732"/>
                  <a:pt x="1910" y="1721"/>
                  <a:pt x="1953" y="1678"/>
                </a:cubicBezTo>
                <a:cubicBezTo>
                  <a:pt x="1985" y="1657"/>
                  <a:pt x="2006" y="1625"/>
                  <a:pt x="2017" y="1614"/>
                </a:cubicBezTo>
                <a:cubicBezTo>
                  <a:pt x="2025" y="1585"/>
                  <a:pt x="2035" y="1571"/>
                  <a:pt x="2047" y="1571"/>
                </a:cubicBezTo>
                <a:close/>
                <a:moveTo>
                  <a:pt x="3502" y="0"/>
                </a:moveTo>
                <a:cubicBezTo>
                  <a:pt x="3483" y="0"/>
                  <a:pt x="3452" y="8"/>
                  <a:pt x="3422" y="16"/>
                </a:cubicBezTo>
                <a:cubicBezTo>
                  <a:pt x="3369" y="26"/>
                  <a:pt x="3326" y="26"/>
                  <a:pt x="3315" y="26"/>
                </a:cubicBezTo>
                <a:cubicBezTo>
                  <a:pt x="3309" y="23"/>
                  <a:pt x="3303" y="22"/>
                  <a:pt x="3295" y="22"/>
                </a:cubicBezTo>
                <a:cubicBezTo>
                  <a:pt x="3275" y="22"/>
                  <a:pt x="3247" y="32"/>
                  <a:pt x="3207" y="48"/>
                </a:cubicBezTo>
                <a:cubicBezTo>
                  <a:pt x="3165" y="69"/>
                  <a:pt x="3111" y="91"/>
                  <a:pt x="3079" y="102"/>
                </a:cubicBezTo>
                <a:cubicBezTo>
                  <a:pt x="3047" y="102"/>
                  <a:pt x="3026" y="112"/>
                  <a:pt x="3014" y="133"/>
                </a:cubicBezTo>
                <a:cubicBezTo>
                  <a:pt x="3001" y="154"/>
                  <a:pt x="2996" y="162"/>
                  <a:pt x="2989" y="162"/>
                </a:cubicBezTo>
                <a:cubicBezTo>
                  <a:pt x="2984" y="162"/>
                  <a:pt x="2979" y="159"/>
                  <a:pt x="2971" y="155"/>
                </a:cubicBezTo>
                <a:cubicBezTo>
                  <a:pt x="2961" y="148"/>
                  <a:pt x="2954" y="145"/>
                  <a:pt x="2945" y="145"/>
                </a:cubicBezTo>
                <a:cubicBezTo>
                  <a:pt x="2926" y="145"/>
                  <a:pt x="2905" y="161"/>
                  <a:pt x="2854" y="198"/>
                </a:cubicBezTo>
                <a:cubicBezTo>
                  <a:pt x="2832" y="219"/>
                  <a:pt x="2778" y="252"/>
                  <a:pt x="2757" y="252"/>
                </a:cubicBezTo>
                <a:cubicBezTo>
                  <a:pt x="2725" y="262"/>
                  <a:pt x="2693" y="284"/>
                  <a:pt x="2671" y="305"/>
                </a:cubicBezTo>
                <a:cubicBezTo>
                  <a:pt x="2661" y="327"/>
                  <a:pt x="2618" y="359"/>
                  <a:pt x="2596" y="381"/>
                </a:cubicBezTo>
                <a:cubicBezTo>
                  <a:pt x="2564" y="391"/>
                  <a:pt x="2532" y="412"/>
                  <a:pt x="2532" y="423"/>
                </a:cubicBezTo>
                <a:cubicBezTo>
                  <a:pt x="2532" y="423"/>
                  <a:pt x="2511" y="434"/>
                  <a:pt x="2489" y="434"/>
                </a:cubicBezTo>
                <a:cubicBezTo>
                  <a:pt x="2468" y="445"/>
                  <a:pt x="2446" y="455"/>
                  <a:pt x="2425" y="488"/>
                </a:cubicBezTo>
                <a:cubicBezTo>
                  <a:pt x="2403" y="520"/>
                  <a:pt x="2361" y="552"/>
                  <a:pt x="2339" y="562"/>
                </a:cubicBezTo>
                <a:cubicBezTo>
                  <a:pt x="2318" y="574"/>
                  <a:pt x="2296" y="595"/>
                  <a:pt x="2285" y="605"/>
                </a:cubicBezTo>
                <a:cubicBezTo>
                  <a:pt x="2285" y="638"/>
                  <a:pt x="2199" y="724"/>
                  <a:pt x="2125" y="798"/>
                </a:cubicBezTo>
                <a:cubicBezTo>
                  <a:pt x="2081" y="835"/>
                  <a:pt x="2067" y="852"/>
                  <a:pt x="2055" y="852"/>
                </a:cubicBezTo>
                <a:cubicBezTo>
                  <a:pt x="2050" y="852"/>
                  <a:pt x="2046" y="848"/>
                  <a:pt x="2039" y="841"/>
                </a:cubicBezTo>
                <a:cubicBezTo>
                  <a:pt x="2039" y="831"/>
                  <a:pt x="2028" y="820"/>
                  <a:pt x="2039" y="810"/>
                </a:cubicBezTo>
                <a:cubicBezTo>
                  <a:pt x="2039" y="777"/>
                  <a:pt x="2028" y="767"/>
                  <a:pt x="1963" y="745"/>
                </a:cubicBezTo>
                <a:cubicBezTo>
                  <a:pt x="1931" y="734"/>
                  <a:pt x="1899" y="713"/>
                  <a:pt x="1877" y="681"/>
                </a:cubicBezTo>
                <a:cubicBezTo>
                  <a:pt x="1846" y="648"/>
                  <a:pt x="1835" y="648"/>
                  <a:pt x="1781" y="638"/>
                </a:cubicBezTo>
                <a:cubicBezTo>
                  <a:pt x="1749" y="627"/>
                  <a:pt x="1684" y="605"/>
                  <a:pt x="1641" y="595"/>
                </a:cubicBezTo>
                <a:lnTo>
                  <a:pt x="1556" y="552"/>
                </a:lnTo>
                <a:lnTo>
                  <a:pt x="1460" y="584"/>
                </a:lnTo>
                <a:cubicBezTo>
                  <a:pt x="1405" y="595"/>
                  <a:pt x="1352" y="627"/>
                  <a:pt x="1331" y="638"/>
                </a:cubicBezTo>
                <a:cubicBezTo>
                  <a:pt x="1320" y="648"/>
                  <a:pt x="1298" y="659"/>
                  <a:pt x="1288" y="659"/>
                </a:cubicBezTo>
                <a:cubicBezTo>
                  <a:pt x="1277" y="659"/>
                  <a:pt x="1266" y="659"/>
                  <a:pt x="1255" y="670"/>
                </a:cubicBezTo>
                <a:cubicBezTo>
                  <a:pt x="1245" y="681"/>
                  <a:pt x="1224" y="681"/>
                  <a:pt x="1224" y="681"/>
                </a:cubicBezTo>
                <a:cubicBezTo>
                  <a:pt x="1212" y="681"/>
                  <a:pt x="1202" y="681"/>
                  <a:pt x="1181" y="691"/>
                </a:cubicBezTo>
                <a:cubicBezTo>
                  <a:pt x="1173" y="691"/>
                  <a:pt x="1161" y="696"/>
                  <a:pt x="1154" y="696"/>
                </a:cubicBezTo>
                <a:cubicBezTo>
                  <a:pt x="1150" y="696"/>
                  <a:pt x="1148" y="695"/>
                  <a:pt x="1148" y="691"/>
                </a:cubicBezTo>
                <a:cubicBezTo>
                  <a:pt x="1138" y="691"/>
                  <a:pt x="1116" y="713"/>
                  <a:pt x="1084" y="734"/>
                </a:cubicBezTo>
                <a:cubicBezTo>
                  <a:pt x="1052" y="745"/>
                  <a:pt x="1009" y="777"/>
                  <a:pt x="988" y="788"/>
                </a:cubicBezTo>
                <a:cubicBezTo>
                  <a:pt x="955" y="810"/>
                  <a:pt x="945" y="831"/>
                  <a:pt x="933" y="853"/>
                </a:cubicBezTo>
                <a:cubicBezTo>
                  <a:pt x="923" y="874"/>
                  <a:pt x="912" y="895"/>
                  <a:pt x="880" y="906"/>
                </a:cubicBezTo>
                <a:cubicBezTo>
                  <a:pt x="826" y="949"/>
                  <a:pt x="794" y="992"/>
                  <a:pt x="773" y="1046"/>
                </a:cubicBezTo>
                <a:cubicBezTo>
                  <a:pt x="762" y="1077"/>
                  <a:pt x="730" y="1131"/>
                  <a:pt x="719" y="1163"/>
                </a:cubicBezTo>
                <a:cubicBezTo>
                  <a:pt x="698" y="1196"/>
                  <a:pt x="676" y="1239"/>
                  <a:pt x="676" y="1239"/>
                </a:cubicBezTo>
                <a:cubicBezTo>
                  <a:pt x="676" y="1260"/>
                  <a:pt x="666" y="1260"/>
                  <a:pt x="655" y="1270"/>
                </a:cubicBezTo>
                <a:cubicBezTo>
                  <a:pt x="623" y="1270"/>
                  <a:pt x="623" y="1282"/>
                  <a:pt x="612" y="1324"/>
                </a:cubicBezTo>
                <a:cubicBezTo>
                  <a:pt x="601" y="1399"/>
                  <a:pt x="580" y="1442"/>
                  <a:pt x="547" y="1475"/>
                </a:cubicBezTo>
                <a:cubicBezTo>
                  <a:pt x="526" y="1496"/>
                  <a:pt x="516" y="1506"/>
                  <a:pt x="526" y="1528"/>
                </a:cubicBezTo>
                <a:cubicBezTo>
                  <a:pt x="526" y="1549"/>
                  <a:pt x="516" y="1582"/>
                  <a:pt x="516" y="1614"/>
                </a:cubicBezTo>
                <a:cubicBezTo>
                  <a:pt x="504" y="1657"/>
                  <a:pt x="504" y="1668"/>
                  <a:pt x="473" y="1678"/>
                </a:cubicBezTo>
                <a:cubicBezTo>
                  <a:pt x="440" y="1689"/>
                  <a:pt x="440" y="1699"/>
                  <a:pt x="440" y="1742"/>
                </a:cubicBezTo>
                <a:cubicBezTo>
                  <a:pt x="430" y="1775"/>
                  <a:pt x="419" y="1796"/>
                  <a:pt x="397" y="1828"/>
                </a:cubicBezTo>
                <a:cubicBezTo>
                  <a:pt x="376" y="1871"/>
                  <a:pt x="376" y="1882"/>
                  <a:pt x="376" y="1925"/>
                </a:cubicBezTo>
                <a:cubicBezTo>
                  <a:pt x="387" y="1978"/>
                  <a:pt x="365" y="2032"/>
                  <a:pt x="311" y="2161"/>
                </a:cubicBezTo>
                <a:cubicBezTo>
                  <a:pt x="290" y="2204"/>
                  <a:pt x="280" y="2236"/>
                  <a:pt x="290" y="2247"/>
                </a:cubicBezTo>
                <a:cubicBezTo>
                  <a:pt x="290" y="2268"/>
                  <a:pt x="280" y="2311"/>
                  <a:pt x="258" y="2354"/>
                </a:cubicBezTo>
                <a:cubicBezTo>
                  <a:pt x="226" y="2407"/>
                  <a:pt x="226" y="2429"/>
                  <a:pt x="237" y="2450"/>
                </a:cubicBezTo>
                <a:cubicBezTo>
                  <a:pt x="247" y="2472"/>
                  <a:pt x="237" y="2526"/>
                  <a:pt x="215" y="2536"/>
                </a:cubicBezTo>
                <a:cubicBezTo>
                  <a:pt x="172" y="2558"/>
                  <a:pt x="118" y="2772"/>
                  <a:pt x="129" y="2848"/>
                </a:cubicBezTo>
                <a:cubicBezTo>
                  <a:pt x="140" y="2869"/>
                  <a:pt x="129" y="2869"/>
                  <a:pt x="118" y="2879"/>
                </a:cubicBezTo>
                <a:cubicBezTo>
                  <a:pt x="97" y="2891"/>
                  <a:pt x="87" y="2901"/>
                  <a:pt x="75" y="2944"/>
                </a:cubicBezTo>
                <a:cubicBezTo>
                  <a:pt x="75" y="2965"/>
                  <a:pt x="65" y="3008"/>
                  <a:pt x="65" y="3030"/>
                </a:cubicBezTo>
                <a:cubicBezTo>
                  <a:pt x="32" y="3105"/>
                  <a:pt x="32" y="3169"/>
                  <a:pt x="32" y="3169"/>
                </a:cubicBezTo>
                <a:cubicBezTo>
                  <a:pt x="54" y="3191"/>
                  <a:pt x="44" y="3266"/>
                  <a:pt x="22" y="3320"/>
                </a:cubicBezTo>
                <a:cubicBezTo>
                  <a:pt x="11" y="3351"/>
                  <a:pt x="1" y="3384"/>
                  <a:pt x="11" y="3416"/>
                </a:cubicBezTo>
                <a:lnTo>
                  <a:pt x="11" y="3513"/>
                </a:lnTo>
                <a:cubicBezTo>
                  <a:pt x="1" y="3577"/>
                  <a:pt x="1" y="3695"/>
                  <a:pt x="11" y="3716"/>
                </a:cubicBezTo>
                <a:cubicBezTo>
                  <a:pt x="11" y="3727"/>
                  <a:pt x="44" y="3749"/>
                  <a:pt x="65" y="3770"/>
                </a:cubicBezTo>
                <a:cubicBezTo>
                  <a:pt x="87" y="3780"/>
                  <a:pt x="118" y="3802"/>
                  <a:pt x="129" y="3813"/>
                </a:cubicBezTo>
                <a:cubicBezTo>
                  <a:pt x="132" y="3816"/>
                  <a:pt x="135" y="3817"/>
                  <a:pt x="138" y="3817"/>
                </a:cubicBezTo>
                <a:cubicBezTo>
                  <a:pt x="146" y="3817"/>
                  <a:pt x="157" y="3807"/>
                  <a:pt x="172" y="3792"/>
                </a:cubicBezTo>
                <a:cubicBezTo>
                  <a:pt x="194" y="3770"/>
                  <a:pt x="226" y="3759"/>
                  <a:pt x="237" y="3759"/>
                </a:cubicBezTo>
                <a:cubicBezTo>
                  <a:pt x="268" y="3759"/>
                  <a:pt x="268" y="3749"/>
                  <a:pt x="280" y="3727"/>
                </a:cubicBezTo>
                <a:cubicBezTo>
                  <a:pt x="280" y="3706"/>
                  <a:pt x="290" y="3663"/>
                  <a:pt x="290" y="3620"/>
                </a:cubicBezTo>
                <a:cubicBezTo>
                  <a:pt x="301" y="3587"/>
                  <a:pt x="311" y="3523"/>
                  <a:pt x="311" y="3480"/>
                </a:cubicBezTo>
                <a:cubicBezTo>
                  <a:pt x="311" y="3448"/>
                  <a:pt x="333" y="3384"/>
                  <a:pt x="344" y="3341"/>
                </a:cubicBezTo>
                <a:cubicBezTo>
                  <a:pt x="376" y="3212"/>
                  <a:pt x="408" y="3084"/>
                  <a:pt x="408" y="3019"/>
                </a:cubicBezTo>
                <a:cubicBezTo>
                  <a:pt x="408" y="2987"/>
                  <a:pt x="419" y="2955"/>
                  <a:pt x="430" y="2933"/>
                </a:cubicBezTo>
                <a:cubicBezTo>
                  <a:pt x="451" y="2891"/>
                  <a:pt x="483" y="2751"/>
                  <a:pt x="483" y="2665"/>
                </a:cubicBezTo>
                <a:cubicBezTo>
                  <a:pt x="483" y="2622"/>
                  <a:pt x="494" y="2600"/>
                  <a:pt x="504" y="2600"/>
                </a:cubicBezTo>
                <a:cubicBezTo>
                  <a:pt x="516" y="2590"/>
                  <a:pt x="516" y="2579"/>
                  <a:pt x="516" y="2558"/>
                </a:cubicBezTo>
                <a:cubicBezTo>
                  <a:pt x="526" y="2536"/>
                  <a:pt x="526" y="2515"/>
                  <a:pt x="623" y="2247"/>
                </a:cubicBezTo>
                <a:cubicBezTo>
                  <a:pt x="644" y="2183"/>
                  <a:pt x="655" y="2118"/>
                  <a:pt x="655" y="2107"/>
                </a:cubicBezTo>
                <a:cubicBezTo>
                  <a:pt x="655" y="2075"/>
                  <a:pt x="687" y="1990"/>
                  <a:pt x="719" y="1968"/>
                </a:cubicBezTo>
                <a:cubicBezTo>
                  <a:pt x="740" y="1957"/>
                  <a:pt x="773" y="1871"/>
                  <a:pt x="762" y="1807"/>
                </a:cubicBezTo>
                <a:cubicBezTo>
                  <a:pt x="762" y="1785"/>
                  <a:pt x="762" y="1742"/>
                  <a:pt x="773" y="1732"/>
                </a:cubicBezTo>
                <a:cubicBezTo>
                  <a:pt x="783" y="1699"/>
                  <a:pt x="848" y="1614"/>
                  <a:pt x="869" y="1592"/>
                </a:cubicBezTo>
                <a:cubicBezTo>
                  <a:pt x="880" y="1592"/>
                  <a:pt x="891" y="1560"/>
                  <a:pt x="902" y="1518"/>
                </a:cubicBezTo>
                <a:cubicBezTo>
                  <a:pt x="912" y="1475"/>
                  <a:pt x="923" y="1432"/>
                  <a:pt x="933" y="1432"/>
                </a:cubicBezTo>
                <a:cubicBezTo>
                  <a:pt x="955" y="1399"/>
                  <a:pt x="1041" y="1260"/>
                  <a:pt x="1052" y="1239"/>
                </a:cubicBezTo>
                <a:cubicBezTo>
                  <a:pt x="1052" y="1228"/>
                  <a:pt x="1084" y="1206"/>
                  <a:pt x="1105" y="1174"/>
                </a:cubicBezTo>
                <a:cubicBezTo>
                  <a:pt x="1148" y="1142"/>
                  <a:pt x="1202" y="1077"/>
                  <a:pt x="1202" y="1056"/>
                </a:cubicBezTo>
                <a:cubicBezTo>
                  <a:pt x="1202" y="1046"/>
                  <a:pt x="1212" y="1034"/>
                  <a:pt x="1224" y="1034"/>
                </a:cubicBezTo>
                <a:cubicBezTo>
                  <a:pt x="1255" y="1013"/>
                  <a:pt x="1320" y="949"/>
                  <a:pt x="1320" y="927"/>
                </a:cubicBezTo>
                <a:cubicBezTo>
                  <a:pt x="1320" y="910"/>
                  <a:pt x="1348" y="892"/>
                  <a:pt x="1376" y="892"/>
                </a:cubicBezTo>
                <a:cubicBezTo>
                  <a:pt x="1382" y="892"/>
                  <a:pt x="1389" y="893"/>
                  <a:pt x="1395" y="895"/>
                </a:cubicBezTo>
                <a:cubicBezTo>
                  <a:pt x="1400" y="901"/>
                  <a:pt x="1408" y="903"/>
                  <a:pt x="1420" y="903"/>
                </a:cubicBezTo>
                <a:cubicBezTo>
                  <a:pt x="1432" y="903"/>
                  <a:pt x="1448" y="901"/>
                  <a:pt x="1470" y="895"/>
                </a:cubicBezTo>
                <a:cubicBezTo>
                  <a:pt x="1485" y="893"/>
                  <a:pt x="1502" y="892"/>
                  <a:pt x="1520" y="892"/>
                </a:cubicBezTo>
                <a:cubicBezTo>
                  <a:pt x="1599" y="892"/>
                  <a:pt x="1688" y="912"/>
                  <a:pt x="1706" y="938"/>
                </a:cubicBezTo>
                <a:cubicBezTo>
                  <a:pt x="1706" y="949"/>
                  <a:pt x="1727" y="960"/>
                  <a:pt x="1738" y="970"/>
                </a:cubicBezTo>
                <a:cubicBezTo>
                  <a:pt x="1792" y="992"/>
                  <a:pt x="1877" y="1067"/>
                  <a:pt x="1899" y="1099"/>
                </a:cubicBezTo>
                <a:cubicBezTo>
                  <a:pt x="1910" y="1131"/>
                  <a:pt x="1910" y="1142"/>
                  <a:pt x="1889" y="1185"/>
                </a:cubicBezTo>
                <a:cubicBezTo>
                  <a:pt x="1867" y="1217"/>
                  <a:pt x="1846" y="1260"/>
                  <a:pt x="1835" y="1270"/>
                </a:cubicBezTo>
                <a:cubicBezTo>
                  <a:pt x="1824" y="1282"/>
                  <a:pt x="1813" y="1303"/>
                  <a:pt x="1803" y="1313"/>
                </a:cubicBezTo>
                <a:cubicBezTo>
                  <a:pt x="1792" y="1324"/>
                  <a:pt x="1781" y="1346"/>
                  <a:pt x="1770" y="1346"/>
                </a:cubicBezTo>
                <a:cubicBezTo>
                  <a:pt x="1749" y="1356"/>
                  <a:pt x="1738" y="1367"/>
                  <a:pt x="1738" y="1389"/>
                </a:cubicBezTo>
                <a:cubicBezTo>
                  <a:pt x="1738" y="1410"/>
                  <a:pt x="1717" y="1442"/>
                  <a:pt x="1695" y="1475"/>
                </a:cubicBezTo>
                <a:cubicBezTo>
                  <a:pt x="1641" y="1528"/>
                  <a:pt x="1631" y="1539"/>
                  <a:pt x="1663" y="1582"/>
                </a:cubicBezTo>
                <a:lnTo>
                  <a:pt x="1684" y="1625"/>
                </a:lnTo>
                <a:lnTo>
                  <a:pt x="1641" y="1635"/>
                </a:lnTo>
                <a:cubicBezTo>
                  <a:pt x="1610" y="1657"/>
                  <a:pt x="1610" y="1657"/>
                  <a:pt x="1610" y="1711"/>
                </a:cubicBezTo>
                <a:cubicBezTo>
                  <a:pt x="1599" y="1754"/>
                  <a:pt x="1599" y="1764"/>
                  <a:pt x="1545" y="1861"/>
                </a:cubicBezTo>
                <a:cubicBezTo>
                  <a:pt x="1524" y="1914"/>
                  <a:pt x="1470" y="2011"/>
                  <a:pt x="1448" y="2075"/>
                </a:cubicBezTo>
                <a:cubicBezTo>
                  <a:pt x="1405" y="2161"/>
                  <a:pt x="1395" y="2183"/>
                  <a:pt x="1405" y="2204"/>
                </a:cubicBezTo>
                <a:cubicBezTo>
                  <a:pt x="1417" y="2225"/>
                  <a:pt x="1405" y="2236"/>
                  <a:pt x="1395" y="2257"/>
                </a:cubicBezTo>
                <a:cubicBezTo>
                  <a:pt x="1341" y="2333"/>
                  <a:pt x="1331" y="2354"/>
                  <a:pt x="1341" y="2386"/>
                </a:cubicBezTo>
                <a:cubicBezTo>
                  <a:pt x="1352" y="2407"/>
                  <a:pt x="1341" y="2440"/>
                  <a:pt x="1298" y="2569"/>
                </a:cubicBezTo>
                <a:cubicBezTo>
                  <a:pt x="1288" y="2600"/>
                  <a:pt x="1277" y="2655"/>
                  <a:pt x="1288" y="2676"/>
                </a:cubicBezTo>
                <a:cubicBezTo>
                  <a:pt x="1288" y="2697"/>
                  <a:pt x="1277" y="2729"/>
                  <a:pt x="1277" y="2740"/>
                </a:cubicBezTo>
                <a:cubicBezTo>
                  <a:pt x="1266" y="2740"/>
                  <a:pt x="1266" y="2772"/>
                  <a:pt x="1266" y="2794"/>
                </a:cubicBezTo>
                <a:cubicBezTo>
                  <a:pt x="1277" y="2826"/>
                  <a:pt x="1266" y="2848"/>
                  <a:pt x="1255" y="2858"/>
                </a:cubicBezTo>
                <a:cubicBezTo>
                  <a:pt x="1245" y="2858"/>
                  <a:pt x="1245" y="2879"/>
                  <a:pt x="1245" y="2891"/>
                </a:cubicBezTo>
                <a:cubicBezTo>
                  <a:pt x="1245" y="2912"/>
                  <a:pt x="1224" y="2944"/>
                  <a:pt x="1202" y="2976"/>
                </a:cubicBezTo>
                <a:cubicBezTo>
                  <a:pt x="1169" y="3041"/>
                  <a:pt x="1169" y="3041"/>
                  <a:pt x="1191" y="3072"/>
                </a:cubicBezTo>
                <a:cubicBezTo>
                  <a:pt x="1202" y="3094"/>
                  <a:pt x="1202" y="3126"/>
                  <a:pt x="1191" y="3158"/>
                </a:cubicBezTo>
                <a:cubicBezTo>
                  <a:pt x="1169" y="3234"/>
                  <a:pt x="1159" y="3341"/>
                  <a:pt x="1159" y="3373"/>
                </a:cubicBezTo>
                <a:lnTo>
                  <a:pt x="1159" y="3427"/>
                </a:lnTo>
                <a:cubicBezTo>
                  <a:pt x="1138" y="3470"/>
                  <a:pt x="1138" y="3534"/>
                  <a:pt x="1159" y="3556"/>
                </a:cubicBezTo>
                <a:cubicBezTo>
                  <a:pt x="1181" y="3577"/>
                  <a:pt x="1181" y="3673"/>
                  <a:pt x="1159" y="3716"/>
                </a:cubicBezTo>
                <a:cubicBezTo>
                  <a:pt x="1138" y="3737"/>
                  <a:pt x="1138" y="3759"/>
                  <a:pt x="1148" y="3823"/>
                </a:cubicBezTo>
                <a:lnTo>
                  <a:pt x="1148" y="3909"/>
                </a:lnTo>
                <a:cubicBezTo>
                  <a:pt x="1138" y="3920"/>
                  <a:pt x="1138" y="3931"/>
                  <a:pt x="1138" y="3952"/>
                </a:cubicBezTo>
                <a:lnTo>
                  <a:pt x="1138" y="4038"/>
                </a:lnTo>
                <a:cubicBezTo>
                  <a:pt x="1138" y="4070"/>
                  <a:pt x="1138" y="4113"/>
                  <a:pt x="1148" y="4135"/>
                </a:cubicBezTo>
                <a:cubicBezTo>
                  <a:pt x="1148" y="4156"/>
                  <a:pt x="1159" y="4209"/>
                  <a:pt x="1159" y="4263"/>
                </a:cubicBezTo>
                <a:cubicBezTo>
                  <a:pt x="1169" y="4306"/>
                  <a:pt x="1181" y="4371"/>
                  <a:pt x="1202" y="4392"/>
                </a:cubicBezTo>
                <a:lnTo>
                  <a:pt x="1224" y="4457"/>
                </a:lnTo>
                <a:cubicBezTo>
                  <a:pt x="1224" y="4457"/>
                  <a:pt x="1234" y="4499"/>
                  <a:pt x="1255" y="4542"/>
                </a:cubicBezTo>
                <a:cubicBezTo>
                  <a:pt x="1277" y="4585"/>
                  <a:pt x="1288" y="4638"/>
                  <a:pt x="1298" y="4660"/>
                </a:cubicBezTo>
                <a:cubicBezTo>
                  <a:pt x="1298" y="4693"/>
                  <a:pt x="1309" y="4703"/>
                  <a:pt x="1352" y="4703"/>
                </a:cubicBezTo>
                <a:cubicBezTo>
                  <a:pt x="1384" y="4714"/>
                  <a:pt x="1395" y="4724"/>
                  <a:pt x="1395" y="4735"/>
                </a:cubicBezTo>
                <a:cubicBezTo>
                  <a:pt x="1395" y="4746"/>
                  <a:pt x="1405" y="4757"/>
                  <a:pt x="1427" y="4767"/>
                </a:cubicBezTo>
                <a:cubicBezTo>
                  <a:pt x="1448" y="4778"/>
                  <a:pt x="1481" y="4810"/>
                  <a:pt x="1481" y="4832"/>
                </a:cubicBezTo>
                <a:lnTo>
                  <a:pt x="1502" y="4864"/>
                </a:lnTo>
                <a:lnTo>
                  <a:pt x="1556" y="4853"/>
                </a:lnTo>
                <a:cubicBezTo>
                  <a:pt x="1599" y="4853"/>
                  <a:pt x="1631" y="4864"/>
                  <a:pt x="1653" y="4874"/>
                </a:cubicBezTo>
                <a:cubicBezTo>
                  <a:pt x="1663" y="4885"/>
                  <a:pt x="1674" y="4891"/>
                  <a:pt x="1687" y="4891"/>
                </a:cubicBezTo>
                <a:cubicBezTo>
                  <a:pt x="1701" y="4891"/>
                  <a:pt x="1717" y="4885"/>
                  <a:pt x="1738" y="4874"/>
                </a:cubicBezTo>
                <a:cubicBezTo>
                  <a:pt x="1781" y="4864"/>
                  <a:pt x="1835" y="4843"/>
                  <a:pt x="1867" y="4821"/>
                </a:cubicBezTo>
                <a:cubicBezTo>
                  <a:pt x="1931" y="4800"/>
                  <a:pt x="1931" y="4789"/>
                  <a:pt x="1953" y="4746"/>
                </a:cubicBezTo>
                <a:cubicBezTo>
                  <a:pt x="1972" y="4700"/>
                  <a:pt x="1998" y="4669"/>
                  <a:pt x="2026" y="4669"/>
                </a:cubicBezTo>
                <a:cubicBezTo>
                  <a:pt x="2030" y="4669"/>
                  <a:pt x="2034" y="4670"/>
                  <a:pt x="2039" y="4671"/>
                </a:cubicBezTo>
                <a:cubicBezTo>
                  <a:pt x="2039" y="4675"/>
                  <a:pt x="2040" y="4676"/>
                  <a:pt x="2042" y="4676"/>
                </a:cubicBezTo>
                <a:cubicBezTo>
                  <a:pt x="2046" y="4676"/>
                  <a:pt x="2053" y="4671"/>
                  <a:pt x="2060" y="4671"/>
                </a:cubicBezTo>
                <a:cubicBezTo>
                  <a:pt x="2082" y="4660"/>
                  <a:pt x="2156" y="4510"/>
                  <a:pt x="2189" y="4435"/>
                </a:cubicBezTo>
                <a:cubicBezTo>
                  <a:pt x="2242" y="4306"/>
                  <a:pt x="2253" y="4295"/>
                  <a:pt x="2242" y="4285"/>
                </a:cubicBezTo>
                <a:cubicBezTo>
                  <a:pt x="2242" y="4274"/>
                  <a:pt x="2253" y="4231"/>
                  <a:pt x="2285" y="4156"/>
                </a:cubicBezTo>
                <a:lnTo>
                  <a:pt x="2339" y="4038"/>
                </a:lnTo>
                <a:lnTo>
                  <a:pt x="2318" y="4006"/>
                </a:lnTo>
                <a:cubicBezTo>
                  <a:pt x="2306" y="3973"/>
                  <a:pt x="2306" y="3973"/>
                  <a:pt x="2328" y="3963"/>
                </a:cubicBezTo>
                <a:cubicBezTo>
                  <a:pt x="2349" y="3952"/>
                  <a:pt x="2349" y="3952"/>
                  <a:pt x="2349" y="3888"/>
                </a:cubicBezTo>
                <a:cubicBezTo>
                  <a:pt x="2349" y="3845"/>
                  <a:pt x="2361" y="3792"/>
                  <a:pt x="2371" y="3759"/>
                </a:cubicBezTo>
                <a:cubicBezTo>
                  <a:pt x="2392" y="3716"/>
                  <a:pt x="2392" y="3695"/>
                  <a:pt x="2382" y="3673"/>
                </a:cubicBezTo>
                <a:cubicBezTo>
                  <a:pt x="2371" y="3663"/>
                  <a:pt x="2371" y="3641"/>
                  <a:pt x="2382" y="3630"/>
                </a:cubicBezTo>
                <a:cubicBezTo>
                  <a:pt x="2382" y="3609"/>
                  <a:pt x="2392" y="3577"/>
                  <a:pt x="2392" y="3556"/>
                </a:cubicBezTo>
                <a:cubicBezTo>
                  <a:pt x="2403" y="3534"/>
                  <a:pt x="2403" y="3491"/>
                  <a:pt x="2403" y="3459"/>
                </a:cubicBezTo>
                <a:cubicBezTo>
                  <a:pt x="2414" y="3427"/>
                  <a:pt x="2425" y="3416"/>
                  <a:pt x="2435" y="3394"/>
                </a:cubicBezTo>
                <a:cubicBezTo>
                  <a:pt x="2457" y="3384"/>
                  <a:pt x="2457" y="3373"/>
                  <a:pt x="2457" y="3308"/>
                </a:cubicBezTo>
                <a:cubicBezTo>
                  <a:pt x="2446" y="3266"/>
                  <a:pt x="2446" y="3201"/>
                  <a:pt x="2457" y="3169"/>
                </a:cubicBezTo>
                <a:cubicBezTo>
                  <a:pt x="2457" y="3126"/>
                  <a:pt x="2468" y="3072"/>
                  <a:pt x="2457" y="3041"/>
                </a:cubicBezTo>
                <a:cubicBezTo>
                  <a:pt x="2457" y="3008"/>
                  <a:pt x="2468" y="2965"/>
                  <a:pt x="2468" y="2944"/>
                </a:cubicBezTo>
                <a:cubicBezTo>
                  <a:pt x="2489" y="2901"/>
                  <a:pt x="2489" y="2772"/>
                  <a:pt x="2457" y="2708"/>
                </a:cubicBezTo>
                <a:cubicBezTo>
                  <a:pt x="2446" y="2686"/>
                  <a:pt x="2457" y="2665"/>
                  <a:pt x="2468" y="2622"/>
                </a:cubicBezTo>
                <a:cubicBezTo>
                  <a:pt x="2478" y="2590"/>
                  <a:pt x="2489" y="2547"/>
                  <a:pt x="2478" y="2536"/>
                </a:cubicBezTo>
                <a:cubicBezTo>
                  <a:pt x="2478" y="2515"/>
                  <a:pt x="2478" y="2472"/>
                  <a:pt x="2489" y="2450"/>
                </a:cubicBezTo>
                <a:cubicBezTo>
                  <a:pt x="2500" y="2397"/>
                  <a:pt x="2500" y="2376"/>
                  <a:pt x="2468" y="2247"/>
                </a:cubicBezTo>
                <a:cubicBezTo>
                  <a:pt x="2457" y="2204"/>
                  <a:pt x="2457" y="2150"/>
                  <a:pt x="2457" y="2118"/>
                </a:cubicBezTo>
                <a:cubicBezTo>
                  <a:pt x="2468" y="2032"/>
                  <a:pt x="2468" y="2000"/>
                  <a:pt x="2446" y="1957"/>
                </a:cubicBezTo>
                <a:cubicBezTo>
                  <a:pt x="2446" y="1935"/>
                  <a:pt x="2435" y="1904"/>
                  <a:pt x="2435" y="1882"/>
                </a:cubicBezTo>
                <a:cubicBezTo>
                  <a:pt x="2435" y="1861"/>
                  <a:pt x="2425" y="1839"/>
                  <a:pt x="2414" y="1828"/>
                </a:cubicBezTo>
                <a:cubicBezTo>
                  <a:pt x="2392" y="1807"/>
                  <a:pt x="2382" y="1742"/>
                  <a:pt x="2392" y="1689"/>
                </a:cubicBezTo>
                <a:cubicBezTo>
                  <a:pt x="2403" y="1668"/>
                  <a:pt x="2392" y="1625"/>
                  <a:pt x="2382" y="1582"/>
                </a:cubicBezTo>
                <a:cubicBezTo>
                  <a:pt x="2371" y="1539"/>
                  <a:pt x="2361" y="1463"/>
                  <a:pt x="2361" y="1432"/>
                </a:cubicBezTo>
                <a:cubicBezTo>
                  <a:pt x="2361" y="1356"/>
                  <a:pt x="2361" y="1356"/>
                  <a:pt x="2306" y="1292"/>
                </a:cubicBezTo>
                <a:cubicBezTo>
                  <a:pt x="2275" y="1260"/>
                  <a:pt x="2264" y="1196"/>
                  <a:pt x="2285" y="1142"/>
                </a:cubicBezTo>
                <a:cubicBezTo>
                  <a:pt x="2296" y="1120"/>
                  <a:pt x="2328" y="1077"/>
                  <a:pt x="2361" y="1046"/>
                </a:cubicBezTo>
                <a:cubicBezTo>
                  <a:pt x="2392" y="1003"/>
                  <a:pt x="2446" y="949"/>
                  <a:pt x="2468" y="917"/>
                </a:cubicBezTo>
                <a:cubicBezTo>
                  <a:pt x="2500" y="884"/>
                  <a:pt x="2542" y="831"/>
                  <a:pt x="2575" y="788"/>
                </a:cubicBezTo>
                <a:cubicBezTo>
                  <a:pt x="2607" y="756"/>
                  <a:pt x="2661" y="713"/>
                  <a:pt x="2682" y="681"/>
                </a:cubicBezTo>
                <a:cubicBezTo>
                  <a:pt x="2704" y="648"/>
                  <a:pt x="2725" y="627"/>
                  <a:pt x="2747" y="617"/>
                </a:cubicBezTo>
                <a:cubicBezTo>
                  <a:pt x="2768" y="617"/>
                  <a:pt x="2800" y="584"/>
                  <a:pt x="2821" y="562"/>
                </a:cubicBezTo>
                <a:cubicBezTo>
                  <a:pt x="2854" y="531"/>
                  <a:pt x="2886" y="509"/>
                  <a:pt x="2897" y="509"/>
                </a:cubicBezTo>
                <a:cubicBezTo>
                  <a:pt x="2918" y="509"/>
                  <a:pt x="2961" y="488"/>
                  <a:pt x="2993" y="466"/>
                </a:cubicBezTo>
                <a:cubicBezTo>
                  <a:pt x="3052" y="417"/>
                  <a:pt x="3156" y="368"/>
                  <a:pt x="3190" y="368"/>
                </a:cubicBezTo>
                <a:cubicBezTo>
                  <a:pt x="3193" y="368"/>
                  <a:pt x="3195" y="369"/>
                  <a:pt x="3197" y="369"/>
                </a:cubicBezTo>
                <a:cubicBezTo>
                  <a:pt x="3207" y="369"/>
                  <a:pt x="3240" y="369"/>
                  <a:pt x="3262" y="359"/>
                </a:cubicBezTo>
                <a:cubicBezTo>
                  <a:pt x="3293" y="338"/>
                  <a:pt x="3315" y="338"/>
                  <a:pt x="3326" y="338"/>
                </a:cubicBezTo>
                <a:lnTo>
                  <a:pt x="3422" y="338"/>
                </a:lnTo>
                <a:cubicBezTo>
                  <a:pt x="3444" y="334"/>
                  <a:pt x="3459" y="331"/>
                  <a:pt x="3473" y="331"/>
                </a:cubicBezTo>
                <a:cubicBezTo>
                  <a:pt x="3501" y="331"/>
                  <a:pt x="3523" y="341"/>
                  <a:pt x="3572" y="369"/>
                </a:cubicBezTo>
                <a:cubicBezTo>
                  <a:pt x="3679" y="423"/>
                  <a:pt x="3691" y="434"/>
                  <a:pt x="3787" y="691"/>
                </a:cubicBezTo>
                <a:cubicBezTo>
                  <a:pt x="3830" y="810"/>
                  <a:pt x="3830" y="841"/>
                  <a:pt x="3819" y="863"/>
                </a:cubicBezTo>
                <a:cubicBezTo>
                  <a:pt x="3819" y="874"/>
                  <a:pt x="3819" y="917"/>
                  <a:pt x="3830" y="949"/>
                </a:cubicBezTo>
                <a:cubicBezTo>
                  <a:pt x="3851" y="981"/>
                  <a:pt x="3862" y="1046"/>
                  <a:pt x="3862" y="1077"/>
                </a:cubicBezTo>
                <a:cubicBezTo>
                  <a:pt x="3862" y="1120"/>
                  <a:pt x="3872" y="1217"/>
                  <a:pt x="3894" y="1292"/>
                </a:cubicBezTo>
                <a:lnTo>
                  <a:pt x="3927" y="1432"/>
                </a:lnTo>
                <a:lnTo>
                  <a:pt x="3884" y="1485"/>
                </a:lnTo>
                <a:cubicBezTo>
                  <a:pt x="3862" y="1506"/>
                  <a:pt x="3841" y="1528"/>
                  <a:pt x="3830" y="1528"/>
                </a:cubicBezTo>
                <a:cubicBezTo>
                  <a:pt x="3808" y="1528"/>
                  <a:pt x="3798" y="1539"/>
                  <a:pt x="3755" y="1625"/>
                </a:cubicBezTo>
                <a:cubicBezTo>
                  <a:pt x="3701" y="1732"/>
                  <a:pt x="3669" y="1796"/>
                  <a:pt x="3637" y="1828"/>
                </a:cubicBezTo>
                <a:cubicBezTo>
                  <a:pt x="3615" y="1839"/>
                  <a:pt x="3605" y="1850"/>
                  <a:pt x="3605" y="1861"/>
                </a:cubicBezTo>
                <a:cubicBezTo>
                  <a:pt x="3605" y="1861"/>
                  <a:pt x="3594" y="1871"/>
                  <a:pt x="3572" y="1882"/>
                </a:cubicBezTo>
                <a:cubicBezTo>
                  <a:pt x="3551" y="1893"/>
                  <a:pt x="3540" y="1904"/>
                  <a:pt x="3540" y="1935"/>
                </a:cubicBezTo>
                <a:cubicBezTo>
                  <a:pt x="3529" y="1957"/>
                  <a:pt x="3519" y="1978"/>
                  <a:pt x="3508" y="1978"/>
                </a:cubicBezTo>
                <a:cubicBezTo>
                  <a:pt x="3508" y="1978"/>
                  <a:pt x="3486" y="2021"/>
                  <a:pt x="3465" y="2086"/>
                </a:cubicBezTo>
                <a:cubicBezTo>
                  <a:pt x="3443" y="2150"/>
                  <a:pt x="3412" y="2214"/>
                  <a:pt x="3401" y="2225"/>
                </a:cubicBezTo>
                <a:cubicBezTo>
                  <a:pt x="3390" y="2236"/>
                  <a:pt x="3390" y="2268"/>
                  <a:pt x="3390" y="2300"/>
                </a:cubicBezTo>
                <a:cubicBezTo>
                  <a:pt x="3390" y="2354"/>
                  <a:pt x="3390" y="2376"/>
                  <a:pt x="3336" y="2504"/>
                </a:cubicBezTo>
                <a:cubicBezTo>
                  <a:pt x="3283" y="2655"/>
                  <a:pt x="3272" y="2655"/>
                  <a:pt x="3293" y="2686"/>
                </a:cubicBezTo>
                <a:cubicBezTo>
                  <a:pt x="3315" y="2719"/>
                  <a:pt x="3293" y="2815"/>
                  <a:pt x="3262" y="2858"/>
                </a:cubicBezTo>
                <a:cubicBezTo>
                  <a:pt x="3229" y="2901"/>
                  <a:pt x="3229" y="2901"/>
                  <a:pt x="3250" y="2987"/>
                </a:cubicBezTo>
                <a:cubicBezTo>
                  <a:pt x="3262" y="3030"/>
                  <a:pt x="3262" y="3072"/>
                  <a:pt x="3262" y="3084"/>
                </a:cubicBezTo>
                <a:cubicBezTo>
                  <a:pt x="3250" y="3105"/>
                  <a:pt x="3262" y="3191"/>
                  <a:pt x="3272" y="3201"/>
                </a:cubicBezTo>
                <a:cubicBezTo>
                  <a:pt x="3283" y="3212"/>
                  <a:pt x="3315" y="3373"/>
                  <a:pt x="3315" y="3470"/>
                </a:cubicBezTo>
                <a:cubicBezTo>
                  <a:pt x="3326" y="3501"/>
                  <a:pt x="3379" y="3598"/>
                  <a:pt x="3401" y="3609"/>
                </a:cubicBezTo>
                <a:cubicBezTo>
                  <a:pt x="3412" y="3609"/>
                  <a:pt x="3455" y="3706"/>
                  <a:pt x="3455" y="3727"/>
                </a:cubicBezTo>
                <a:cubicBezTo>
                  <a:pt x="3443" y="3727"/>
                  <a:pt x="3486" y="3749"/>
                  <a:pt x="3540" y="3770"/>
                </a:cubicBezTo>
                <a:lnTo>
                  <a:pt x="3626" y="3802"/>
                </a:lnTo>
                <a:lnTo>
                  <a:pt x="3701" y="3770"/>
                </a:lnTo>
                <a:cubicBezTo>
                  <a:pt x="3808" y="3737"/>
                  <a:pt x="3915" y="3663"/>
                  <a:pt x="3937" y="3609"/>
                </a:cubicBezTo>
                <a:lnTo>
                  <a:pt x="3969" y="3577"/>
                </a:lnTo>
                <a:cubicBezTo>
                  <a:pt x="4001" y="3566"/>
                  <a:pt x="4012" y="3556"/>
                  <a:pt x="4023" y="3513"/>
                </a:cubicBezTo>
                <a:cubicBezTo>
                  <a:pt x="4023" y="3491"/>
                  <a:pt x="4034" y="3448"/>
                  <a:pt x="4044" y="3416"/>
                </a:cubicBezTo>
                <a:cubicBezTo>
                  <a:pt x="4055" y="3384"/>
                  <a:pt x="4066" y="3341"/>
                  <a:pt x="4066" y="3320"/>
                </a:cubicBezTo>
                <a:cubicBezTo>
                  <a:pt x="4077" y="3287"/>
                  <a:pt x="4077" y="3277"/>
                  <a:pt x="4098" y="3277"/>
                </a:cubicBezTo>
                <a:cubicBezTo>
                  <a:pt x="4120" y="3277"/>
                  <a:pt x="4130" y="3255"/>
                  <a:pt x="4120" y="3201"/>
                </a:cubicBezTo>
                <a:cubicBezTo>
                  <a:pt x="4120" y="3094"/>
                  <a:pt x="4120" y="3051"/>
                  <a:pt x="4130" y="3041"/>
                </a:cubicBezTo>
                <a:cubicBezTo>
                  <a:pt x="4130" y="3041"/>
                  <a:pt x="4141" y="3019"/>
                  <a:pt x="4141" y="2998"/>
                </a:cubicBezTo>
                <a:cubicBezTo>
                  <a:pt x="4141" y="2955"/>
                  <a:pt x="4141" y="2944"/>
                  <a:pt x="4151" y="2933"/>
                </a:cubicBezTo>
                <a:cubicBezTo>
                  <a:pt x="4184" y="2912"/>
                  <a:pt x="4184" y="2901"/>
                  <a:pt x="4151" y="2762"/>
                </a:cubicBezTo>
                <a:cubicBezTo>
                  <a:pt x="4141" y="2708"/>
                  <a:pt x="4151" y="2676"/>
                  <a:pt x="4163" y="2633"/>
                </a:cubicBezTo>
                <a:cubicBezTo>
                  <a:pt x="4184" y="2590"/>
                  <a:pt x="4184" y="2536"/>
                  <a:pt x="4194" y="2440"/>
                </a:cubicBezTo>
                <a:cubicBezTo>
                  <a:pt x="4194" y="2343"/>
                  <a:pt x="4205" y="2290"/>
                  <a:pt x="4227" y="2247"/>
                </a:cubicBezTo>
                <a:cubicBezTo>
                  <a:pt x="4237" y="2193"/>
                  <a:pt x="4248" y="2171"/>
                  <a:pt x="4227" y="2150"/>
                </a:cubicBezTo>
                <a:cubicBezTo>
                  <a:pt x="4216" y="2129"/>
                  <a:pt x="4216" y="2107"/>
                  <a:pt x="4227" y="2086"/>
                </a:cubicBezTo>
                <a:cubicBezTo>
                  <a:pt x="4237" y="2064"/>
                  <a:pt x="4237" y="2043"/>
                  <a:pt x="4227" y="2021"/>
                </a:cubicBezTo>
                <a:cubicBezTo>
                  <a:pt x="4205" y="1990"/>
                  <a:pt x="4205" y="1935"/>
                  <a:pt x="4216" y="1904"/>
                </a:cubicBezTo>
                <a:cubicBezTo>
                  <a:pt x="4227" y="1893"/>
                  <a:pt x="4227" y="1871"/>
                  <a:pt x="4227" y="1850"/>
                </a:cubicBezTo>
                <a:cubicBezTo>
                  <a:pt x="4216" y="1828"/>
                  <a:pt x="4216" y="1796"/>
                  <a:pt x="4227" y="1785"/>
                </a:cubicBezTo>
                <a:lnTo>
                  <a:pt x="4227" y="1742"/>
                </a:lnTo>
                <a:cubicBezTo>
                  <a:pt x="4216" y="1721"/>
                  <a:pt x="4216" y="1689"/>
                  <a:pt x="4216" y="1668"/>
                </a:cubicBezTo>
                <a:cubicBezTo>
                  <a:pt x="4227" y="1603"/>
                  <a:pt x="4237" y="1571"/>
                  <a:pt x="4313" y="1528"/>
                </a:cubicBezTo>
                <a:cubicBezTo>
                  <a:pt x="4344" y="1496"/>
                  <a:pt x="4387" y="1463"/>
                  <a:pt x="4409" y="1453"/>
                </a:cubicBezTo>
                <a:cubicBezTo>
                  <a:pt x="4420" y="1432"/>
                  <a:pt x="4441" y="1410"/>
                  <a:pt x="4463" y="1389"/>
                </a:cubicBezTo>
                <a:cubicBezTo>
                  <a:pt x="4473" y="1378"/>
                  <a:pt x="4495" y="1356"/>
                  <a:pt x="4495" y="1346"/>
                </a:cubicBezTo>
                <a:cubicBezTo>
                  <a:pt x="4506" y="1324"/>
                  <a:pt x="4666" y="1228"/>
                  <a:pt x="4763" y="1174"/>
                </a:cubicBezTo>
                <a:cubicBezTo>
                  <a:pt x="4892" y="1120"/>
                  <a:pt x="4913" y="1120"/>
                  <a:pt x="4988" y="1120"/>
                </a:cubicBezTo>
                <a:cubicBezTo>
                  <a:pt x="5138" y="1131"/>
                  <a:pt x="5267" y="1185"/>
                  <a:pt x="5353" y="1260"/>
                </a:cubicBezTo>
                <a:cubicBezTo>
                  <a:pt x="5374" y="1292"/>
                  <a:pt x="5428" y="1378"/>
                  <a:pt x="5450" y="1432"/>
                </a:cubicBezTo>
                <a:cubicBezTo>
                  <a:pt x="5450" y="1442"/>
                  <a:pt x="5471" y="1475"/>
                  <a:pt x="5481" y="1506"/>
                </a:cubicBezTo>
                <a:cubicBezTo>
                  <a:pt x="5535" y="1582"/>
                  <a:pt x="5535" y="1614"/>
                  <a:pt x="5493" y="1689"/>
                </a:cubicBezTo>
                <a:cubicBezTo>
                  <a:pt x="5471" y="1732"/>
                  <a:pt x="5450" y="1764"/>
                  <a:pt x="5450" y="1785"/>
                </a:cubicBezTo>
                <a:cubicBezTo>
                  <a:pt x="5450" y="1807"/>
                  <a:pt x="5439" y="1839"/>
                  <a:pt x="5428" y="1861"/>
                </a:cubicBezTo>
                <a:cubicBezTo>
                  <a:pt x="5417" y="1882"/>
                  <a:pt x="5407" y="1904"/>
                  <a:pt x="5417" y="1925"/>
                </a:cubicBezTo>
                <a:cubicBezTo>
                  <a:pt x="5417" y="1935"/>
                  <a:pt x="5417" y="1968"/>
                  <a:pt x="5396" y="2011"/>
                </a:cubicBezTo>
                <a:cubicBezTo>
                  <a:pt x="5385" y="2054"/>
                  <a:pt x="5374" y="2097"/>
                  <a:pt x="5374" y="2118"/>
                </a:cubicBezTo>
                <a:cubicBezTo>
                  <a:pt x="5374" y="2183"/>
                  <a:pt x="5353" y="2290"/>
                  <a:pt x="5331" y="2322"/>
                </a:cubicBezTo>
                <a:cubicBezTo>
                  <a:pt x="5321" y="2333"/>
                  <a:pt x="5321" y="2365"/>
                  <a:pt x="5342" y="2407"/>
                </a:cubicBezTo>
                <a:cubicBezTo>
                  <a:pt x="5342" y="2440"/>
                  <a:pt x="5353" y="2472"/>
                  <a:pt x="5353" y="2483"/>
                </a:cubicBezTo>
                <a:cubicBezTo>
                  <a:pt x="5342" y="2493"/>
                  <a:pt x="5353" y="2515"/>
                  <a:pt x="5364" y="2536"/>
                </a:cubicBezTo>
                <a:cubicBezTo>
                  <a:pt x="5374" y="2558"/>
                  <a:pt x="5385" y="2600"/>
                  <a:pt x="5396" y="2622"/>
                </a:cubicBezTo>
                <a:cubicBezTo>
                  <a:pt x="5396" y="2676"/>
                  <a:pt x="5407" y="2686"/>
                  <a:pt x="5514" y="2697"/>
                </a:cubicBezTo>
                <a:cubicBezTo>
                  <a:pt x="5550" y="2700"/>
                  <a:pt x="5578" y="2702"/>
                  <a:pt x="5600" y="2702"/>
                </a:cubicBezTo>
                <a:cubicBezTo>
                  <a:pt x="5663" y="2702"/>
                  <a:pt x="5674" y="2686"/>
                  <a:pt x="5674" y="2622"/>
                </a:cubicBezTo>
                <a:cubicBezTo>
                  <a:pt x="5674" y="2579"/>
                  <a:pt x="5686" y="2569"/>
                  <a:pt x="5717" y="2526"/>
                </a:cubicBezTo>
                <a:cubicBezTo>
                  <a:pt x="5750" y="2483"/>
                  <a:pt x="5760" y="2461"/>
                  <a:pt x="5760" y="2429"/>
                </a:cubicBezTo>
                <a:cubicBezTo>
                  <a:pt x="5750" y="2407"/>
                  <a:pt x="5760" y="2322"/>
                  <a:pt x="5771" y="2300"/>
                </a:cubicBezTo>
                <a:cubicBezTo>
                  <a:pt x="5782" y="2268"/>
                  <a:pt x="5803" y="2236"/>
                  <a:pt x="5836" y="2129"/>
                </a:cubicBezTo>
                <a:cubicBezTo>
                  <a:pt x="5857" y="2043"/>
                  <a:pt x="5868" y="2011"/>
                  <a:pt x="5868" y="1957"/>
                </a:cubicBezTo>
                <a:cubicBezTo>
                  <a:pt x="5857" y="1925"/>
                  <a:pt x="5857" y="1882"/>
                  <a:pt x="5868" y="1871"/>
                </a:cubicBezTo>
                <a:cubicBezTo>
                  <a:pt x="5868" y="1850"/>
                  <a:pt x="5857" y="1828"/>
                  <a:pt x="5857" y="1807"/>
                </a:cubicBezTo>
                <a:cubicBezTo>
                  <a:pt x="5846" y="1775"/>
                  <a:pt x="5836" y="1775"/>
                  <a:pt x="5900" y="1668"/>
                </a:cubicBezTo>
                <a:cubicBezTo>
                  <a:pt x="5922" y="1625"/>
                  <a:pt x="5953" y="1582"/>
                  <a:pt x="5965" y="1571"/>
                </a:cubicBezTo>
                <a:cubicBezTo>
                  <a:pt x="5975" y="1560"/>
                  <a:pt x="5996" y="1528"/>
                  <a:pt x="6018" y="1475"/>
                </a:cubicBezTo>
                <a:cubicBezTo>
                  <a:pt x="6050" y="1389"/>
                  <a:pt x="6050" y="1389"/>
                  <a:pt x="6093" y="1367"/>
                </a:cubicBezTo>
                <a:cubicBezTo>
                  <a:pt x="6125" y="1346"/>
                  <a:pt x="6168" y="1324"/>
                  <a:pt x="6189" y="1303"/>
                </a:cubicBezTo>
                <a:cubicBezTo>
                  <a:pt x="6232" y="1270"/>
                  <a:pt x="6232" y="1270"/>
                  <a:pt x="6222" y="1228"/>
                </a:cubicBezTo>
                <a:cubicBezTo>
                  <a:pt x="6222" y="1196"/>
                  <a:pt x="6222" y="1196"/>
                  <a:pt x="6275" y="1153"/>
                </a:cubicBezTo>
                <a:cubicBezTo>
                  <a:pt x="6308" y="1131"/>
                  <a:pt x="6329" y="1110"/>
                  <a:pt x="6340" y="1110"/>
                </a:cubicBezTo>
                <a:cubicBezTo>
                  <a:pt x="6340" y="1110"/>
                  <a:pt x="6351" y="1131"/>
                  <a:pt x="6361" y="1163"/>
                </a:cubicBezTo>
                <a:cubicBezTo>
                  <a:pt x="6382" y="1228"/>
                  <a:pt x="6382" y="1239"/>
                  <a:pt x="6436" y="1270"/>
                </a:cubicBezTo>
                <a:lnTo>
                  <a:pt x="6490" y="1292"/>
                </a:lnTo>
                <a:lnTo>
                  <a:pt x="6576" y="1260"/>
                </a:lnTo>
                <a:cubicBezTo>
                  <a:pt x="6694" y="1206"/>
                  <a:pt x="6694" y="1196"/>
                  <a:pt x="6683" y="1120"/>
                </a:cubicBezTo>
                <a:cubicBezTo>
                  <a:pt x="6672" y="1099"/>
                  <a:pt x="6672" y="1046"/>
                  <a:pt x="6661" y="1024"/>
                </a:cubicBezTo>
                <a:cubicBezTo>
                  <a:pt x="6661" y="981"/>
                  <a:pt x="6651" y="960"/>
                  <a:pt x="6618" y="938"/>
                </a:cubicBezTo>
                <a:cubicBezTo>
                  <a:pt x="6608" y="927"/>
                  <a:pt x="6576" y="895"/>
                  <a:pt x="6565" y="863"/>
                </a:cubicBezTo>
                <a:cubicBezTo>
                  <a:pt x="6533" y="831"/>
                  <a:pt x="6522" y="820"/>
                  <a:pt x="6490" y="810"/>
                </a:cubicBezTo>
                <a:cubicBezTo>
                  <a:pt x="6458" y="810"/>
                  <a:pt x="6447" y="798"/>
                  <a:pt x="6447" y="788"/>
                </a:cubicBezTo>
                <a:cubicBezTo>
                  <a:pt x="6442" y="778"/>
                  <a:pt x="6435" y="773"/>
                  <a:pt x="6420" y="773"/>
                </a:cubicBezTo>
                <a:cubicBezTo>
                  <a:pt x="6402" y="773"/>
                  <a:pt x="6371" y="781"/>
                  <a:pt x="6318" y="798"/>
                </a:cubicBezTo>
                <a:cubicBezTo>
                  <a:pt x="6265" y="820"/>
                  <a:pt x="6211" y="853"/>
                  <a:pt x="6189" y="874"/>
                </a:cubicBezTo>
                <a:cubicBezTo>
                  <a:pt x="6168" y="895"/>
                  <a:pt x="6136" y="917"/>
                  <a:pt x="6125" y="917"/>
                </a:cubicBezTo>
                <a:lnTo>
                  <a:pt x="6082" y="960"/>
                </a:lnTo>
                <a:cubicBezTo>
                  <a:pt x="6061" y="970"/>
                  <a:pt x="6039" y="992"/>
                  <a:pt x="6029" y="992"/>
                </a:cubicBezTo>
                <a:cubicBezTo>
                  <a:pt x="6029" y="992"/>
                  <a:pt x="6007" y="1003"/>
                  <a:pt x="5986" y="1024"/>
                </a:cubicBezTo>
                <a:cubicBezTo>
                  <a:pt x="5975" y="1034"/>
                  <a:pt x="5932" y="1056"/>
                  <a:pt x="5910" y="1067"/>
                </a:cubicBezTo>
                <a:cubicBezTo>
                  <a:pt x="5846" y="1099"/>
                  <a:pt x="5836" y="1120"/>
                  <a:pt x="5846" y="1174"/>
                </a:cubicBezTo>
                <a:cubicBezTo>
                  <a:pt x="5846" y="1193"/>
                  <a:pt x="5838" y="1219"/>
                  <a:pt x="5822" y="1219"/>
                </a:cubicBezTo>
                <a:cubicBezTo>
                  <a:pt x="5820" y="1219"/>
                  <a:pt x="5817" y="1219"/>
                  <a:pt x="5814" y="1217"/>
                </a:cubicBezTo>
                <a:cubicBezTo>
                  <a:pt x="5803" y="1217"/>
                  <a:pt x="5782" y="1228"/>
                  <a:pt x="5771" y="1228"/>
                </a:cubicBezTo>
                <a:cubicBezTo>
                  <a:pt x="5768" y="1231"/>
                  <a:pt x="5764" y="1234"/>
                  <a:pt x="5760" y="1234"/>
                </a:cubicBezTo>
                <a:cubicBezTo>
                  <a:pt x="5751" y="1234"/>
                  <a:pt x="5739" y="1224"/>
                  <a:pt x="5717" y="1196"/>
                </a:cubicBezTo>
                <a:cubicBezTo>
                  <a:pt x="5696" y="1163"/>
                  <a:pt x="5664" y="1120"/>
                  <a:pt x="5632" y="1099"/>
                </a:cubicBezTo>
                <a:lnTo>
                  <a:pt x="5557" y="1024"/>
                </a:lnTo>
                <a:cubicBezTo>
                  <a:pt x="5514" y="949"/>
                  <a:pt x="5493" y="938"/>
                  <a:pt x="5245" y="831"/>
                </a:cubicBezTo>
                <a:cubicBezTo>
                  <a:pt x="5181" y="802"/>
                  <a:pt x="5155" y="793"/>
                  <a:pt x="5138" y="793"/>
                </a:cubicBezTo>
                <a:cubicBezTo>
                  <a:pt x="5130" y="793"/>
                  <a:pt x="5124" y="795"/>
                  <a:pt x="5117" y="798"/>
                </a:cubicBezTo>
                <a:cubicBezTo>
                  <a:pt x="5112" y="804"/>
                  <a:pt x="5101" y="807"/>
                  <a:pt x="5087" y="807"/>
                </a:cubicBezTo>
                <a:cubicBezTo>
                  <a:pt x="5074" y="807"/>
                  <a:pt x="5058" y="804"/>
                  <a:pt x="5042" y="798"/>
                </a:cubicBezTo>
                <a:cubicBezTo>
                  <a:pt x="5021" y="798"/>
                  <a:pt x="4988" y="788"/>
                  <a:pt x="4967" y="788"/>
                </a:cubicBezTo>
                <a:lnTo>
                  <a:pt x="4913" y="788"/>
                </a:lnTo>
                <a:cubicBezTo>
                  <a:pt x="4902" y="788"/>
                  <a:pt x="4870" y="798"/>
                  <a:pt x="4859" y="820"/>
                </a:cubicBezTo>
                <a:cubicBezTo>
                  <a:pt x="4838" y="841"/>
                  <a:pt x="4816" y="853"/>
                  <a:pt x="4763" y="853"/>
                </a:cubicBezTo>
                <a:lnTo>
                  <a:pt x="4688" y="853"/>
                </a:lnTo>
                <a:cubicBezTo>
                  <a:pt x="4677" y="853"/>
                  <a:pt x="4602" y="874"/>
                  <a:pt x="4592" y="895"/>
                </a:cubicBezTo>
                <a:cubicBezTo>
                  <a:pt x="4592" y="906"/>
                  <a:pt x="4549" y="927"/>
                  <a:pt x="4323" y="1034"/>
                </a:cubicBezTo>
                <a:cubicBezTo>
                  <a:pt x="4291" y="1046"/>
                  <a:pt x="4259" y="1067"/>
                  <a:pt x="4237" y="1110"/>
                </a:cubicBezTo>
                <a:lnTo>
                  <a:pt x="4184" y="1163"/>
                </a:lnTo>
                <a:cubicBezTo>
                  <a:pt x="4173" y="1163"/>
                  <a:pt x="4163" y="1013"/>
                  <a:pt x="4173" y="992"/>
                </a:cubicBezTo>
                <a:cubicBezTo>
                  <a:pt x="4173" y="981"/>
                  <a:pt x="4163" y="927"/>
                  <a:pt x="4141" y="884"/>
                </a:cubicBezTo>
                <a:cubicBezTo>
                  <a:pt x="4108" y="810"/>
                  <a:pt x="4098" y="788"/>
                  <a:pt x="4108" y="767"/>
                </a:cubicBezTo>
                <a:cubicBezTo>
                  <a:pt x="4120" y="745"/>
                  <a:pt x="4120" y="724"/>
                  <a:pt x="4098" y="691"/>
                </a:cubicBezTo>
                <a:cubicBezTo>
                  <a:pt x="4087" y="670"/>
                  <a:pt x="4077" y="627"/>
                  <a:pt x="4077" y="605"/>
                </a:cubicBezTo>
                <a:cubicBezTo>
                  <a:pt x="4066" y="531"/>
                  <a:pt x="3991" y="381"/>
                  <a:pt x="3937" y="316"/>
                </a:cubicBezTo>
                <a:cubicBezTo>
                  <a:pt x="3915" y="295"/>
                  <a:pt x="3884" y="252"/>
                  <a:pt x="3862" y="219"/>
                </a:cubicBezTo>
                <a:cubicBezTo>
                  <a:pt x="3851" y="198"/>
                  <a:pt x="3841" y="176"/>
                  <a:pt x="3830" y="176"/>
                </a:cubicBezTo>
                <a:cubicBezTo>
                  <a:pt x="3830" y="176"/>
                  <a:pt x="3819" y="166"/>
                  <a:pt x="3819" y="145"/>
                </a:cubicBezTo>
                <a:cubicBezTo>
                  <a:pt x="3808" y="123"/>
                  <a:pt x="3798" y="123"/>
                  <a:pt x="3712" y="91"/>
                </a:cubicBezTo>
                <a:cubicBezTo>
                  <a:pt x="3658" y="80"/>
                  <a:pt x="3605" y="69"/>
                  <a:pt x="3594" y="69"/>
                </a:cubicBezTo>
                <a:cubicBezTo>
                  <a:pt x="3583" y="69"/>
                  <a:pt x="3572" y="59"/>
                  <a:pt x="3551" y="37"/>
                </a:cubicBezTo>
                <a:cubicBezTo>
                  <a:pt x="3540" y="16"/>
                  <a:pt x="3529" y="5"/>
                  <a:pt x="3519" y="5"/>
                </a:cubicBezTo>
                <a:cubicBezTo>
                  <a:pt x="3516" y="2"/>
                  <a:pt x="3510" y="0"/>
                  <a:pt x="3502"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23"/>
          <p:cNvSpPr/>
          <p:nvPr/>
        </p:nvSpPr>
        <p:spPr>
          <a:xfrm rot="4545434">
            <a:off x="2143542" y="-221665"/>
            <a:ext cx="847936" cy="619548"/>
          </a:xfrm>
          <a:custGeom>
            <a:rect b="b" l="l" r="r" t="t"/>
            <a:pathLst>
              <a:path extrusionOk="0" h="4891" w="6694">
                <a:moveTo>
                  <a:pt x="3911" y="1976"/>
                </a:moveTo>
                <a:cubicBezTo>
                  <a:pt x="3913" y="1976"/>
                  <a:pt x="3914" y="1977"/>
                  <a:pt x="3915" y="1978"/>
                </a:cubicBezTo>
                <a:cubicBezTo>
                  <a:pt x="3927" y="1978"/>
                  <a:pt x="3927" y="2000"/>
                  <a:pt x="3915" y="2021"/>
                </a:cubicBezTo>
                <a:cubicBezTo>
                  <a:pt x="3894" y="2183"/>
                  <a:pt x="3884" y="2290"/>
                  <a:pt x="3894" y="2300"/>
                </a:cubicBezTo>
                <a:cubicBezTo>
                  <a:pt x="3905" y="2311"/>
                  <a:pt x="3905" y="2322"/>
                  <a:pt x="3905" y="2322"/>
                </a:cubicBezTo>
                <a:lnTo>
                  <a:pt x="3905" y="2429"/>
                </a:lnTo>
                <a:cubicBezTo>
                  <a:pt x="3915" y="2493"/>
                  <a:pt x="3905" y="2558"/>
                  <a:pt x="3905" y="2590"/>
                </a:cubicBezTo>
                <a:cubicBezTo>
                  <a:pt x="3894" y="2622"/>
                  <a:pt x="3894" y="2665"/>
                  <a:pt x="3894" y="2676"/>
                </a:cubicBezTo>
                <a:cubicBezTo>
                  <a:pt x="3905" y="2697"/>
                  <a:pt x="3905" y="2697"/>
                  <a:pt x="3884" y="2708"/>
                </a:cubicBezTo>
                <a:cubicBezTo>
                  <a:pt x="3851" y="2708"/>
                  <a:pt x="3851" y="2719"/>
                  <a:pt x="3862" y="2826"/>
                </a:cubicBezTo>
                <a:lnTo>
                  <a:pt x="3862" y="2933"/>
                </a:lnTo>
                <a:cubicBezTo>
                  <a:pt x="3851" y="2955"/>
                  <a:pt x="3851" y="2976"/>
                  <a:pt x="3851" y="2987"/>
                </a:cubicBezTo>
                <a:cubicBezTo>
                  <a:pt x="3851" y="2998"/>
                  <a:pt x="3851" y="3008"/>
                  <a:pt x="3830" y="3019"/>
                </a:cubicBezTo>
                <a:cubicBezTo>
                  <a:pt x="3819" y="3030"/>
                  <a:pt x="3819" y="3051"/>
                  <a:pt x="3808" y="3148"/>
                </a:cubicBezTo>
                <a:cubicBezTo>
                  <a:pt x="3808" y="3223"/>
                  <a:pt x="3798" y="3255"/>
                  <a:pt x="3787" y="3266"/>
                </a:cubicBezTo>
                <a:cubicBezTo>
                  <a:pt x="3776" y="3277"/>
                  <a:pt x="3744" y="3351"/>
                  <a:pt x="3733" y="3427"/>
                </a:cubicBezTo>
                <a:cubicBezTo>
                  <a:pt x="3722" y="3470"/>
                  <a:pt x="3722" y="3480"/>
                  <a:pt x="3701" y="3480"/>
                </a:cubicBezTo>
                <a:cubicBezTo>
                  <a:pt x="3695" y="3483"/>
                  <a:pt x="3690" y="3484"/>
                  <a:pt x="3685" y="3484"/>
                </a:cubicBezTo>
                <a:cubicBezTo>
                  <a:pt x="3669" y="3484"/>
                  <a:pt x="3653" y="3472"/>
                  <a:pt x="3637" y="3448"/>
                </a:cubicBezTo>
                <a:cubicBezTo>
                  <a:pt x="3605" y="3416"/>
                  <a:pt x="3594" y="3394"/>
                  <a:pt x="3583" y="3298"/>
                </a:cubicBezTo>
                <a:cubicBezTo>
                  <a:pt x="3572" y="3191"/>
                  <a:pt x="3583" y="3148"/>
                  <a:pt x="3615" y="3126"/>
                </a:cubicBezTo>
                <a:cubicBezTo>
                  <a:pt x="3637" y="3105"/>
                  <a:pt x="3637" y="3094"/>
                  <a:pt x="3626" y="3019"/>
                </a:cubicBezTo>
                <a:cubicBezTo>
                  <a:pt x="3615" y="2955"/>
                  <a:pt x="3626" y="2901"/>
                  <a:pt x="3626" y="2869"/>
                </a:cubicBezTo>
                <a:cubicBezTo>
                  <a:pt x="3637" y="2836"/>
                  <a:pt x="3637" y="2805"/>
                  <a:pt x="3637" y="2794"/>
                </a:cubicBezTo>
                <a:cubicBezTo>
                  <a:pt x="3637" y="2783"/>
                  <a:pt x="3648" y="2729"/>
                  <a:pt x="3669" y="2665"/>
                </a:cubicBezTo>
                <a:cubicBezTo>
                  <a:pt x="3701" y="2600"/>
                  <a:pt x="3712" y="2547"/>
                  <a:pt x="3701" y="2536"/>
                </a:cubicBezTo>
                <a:cubicBezTo>
                  <a:pt x="3701" y="2526"/>
                  <a:pt x="3701" y="2515"/>
                  <a:pt x="3712" y="2515"/>
                </a:cubicBezTo>
                <a:cubicBezTo>
                  <a:pt x="3722" y="2504"/>
                  <a:pt x="3733" y="2493"/>
                  <a:pt x="3733" y="2461"/>
                </a:cubicBezTo>
                <a:cubicBezTo>
                  <a:pt x="3733" y="2429"/>
                  <a:pt x="3755" y="2386"/>
                  <a:pt x="3787" y="2311"/>
                </a:cubicBezTo>
                <a:cubicBezTo>
                  <a:pt x="3808" y="2257"/>
                  <a:pt x="3841" y="2171"/>
                  <a:pt x="3862" y="2118"/>
                </a:cubicBezTo>
                <a:cubicBezTo>
                  <a:pt x="3890" y="2007"/>
                  <a:pt x="3902" y="1976"/>
                  <a:pt x="3911" y="1976"/>
                </a:cubicBezTo>
                <a:close/>
                <a:moveTo>
                  <a:pt x="2047" y="1571"/>
                </a:moveTo>
                <a:cubicBezTo>
                  <a:pt x="2066" y="1571"/>
                  <a:pt x="2091" y="1609"/>
                  <a:pt x="2125" y="1689"/>
                </a:cubicBezTo>
                <a:cubicBezTo>
                  <a:pt x="2156" y="1785"/>
                  <a:pt x="2167" y="1861"/>
                  <a:pt x="2146" y="1914"/>
                </a:cubicBezTo>
                <a:cubicBezTo>
                  <a:pt x="2146" y="1925"/>
                  <a:pt x="2146" y="1990"/>
                  <a:pt x="2156" y="2064"/>
                </a:cubicBezTo>
                <a:cubicBezTo>
                  <a:pt x="2167" y="2140"/>
                  <a:pt x="2167" y="2214"/>
                  <a:pt x="2167" y="2225"/>
                </a:cubicBezTo>
                <a:cubicBezTo>
                  <a:pt x="2156" y="2247"/>
                  <a:pt x="2167" y="2290"/>
                  <a:pt x="2167" y="2343"/>
                </a:cubicBezTo>
                <a:cubicBezTo>
                  <a:pt x="2178" y="2386"/>
                  <a:pt x="2178" y="2450"/>
                  <a:pt x="2178" y="2472"/>
                </a:cubicBezTo>
                <a:cubicBezTo>
                  <a:pt x="2178" y="2504"/>
                  <a:pt x="2189" y="2558"/>
                  <a:pt x="2189" y="2579"/>
                </a:cubicBezTo>
                <a:cubicBezTo>
                  <a:pt x="2210" y="2655"/>
                  <a:pt x="2199" y="2697"/>
                  <a:pt x="2178" y="2708"/>
                </a:cubicBezTo>
                <a:cubicBezTo>
                  <a:pt x="2167" y="2719"/>
                  <a:pt x="2167" y="2729"/>
                  <a:pt x="2167" y="2762"/>
                </a:cubicBezTo>
                <a:lnTo>
                  <a:pt x="2167" y="2891"/>
                </a:lnTo>
                <a:cubicBezTo>
                  <a:pt x="2156" y="2933"/>
                  <a:pt x="2156" y="2976"/>
                  <a:pt x="2167" y="2987"/>
                </a:cubicBezTo>
                <a:cubicBezTo>
                  <a:pt x="2167" y="3008"/>
                  <a:pt x="2156" y="3126"/>
                  <a:pt x="2135" y="3158"/>
                </a:cubicBezTo>
                <a:cubicBezTo>
                  <a:pt x="2125" y="3180"/>
                  <a:pt x="2125" y="3277"/>
                  <a:pt x="2135" y="3341"/>
                </a:cubicBezTo>
                <a:lnTo>
                  <a:pt x="2135" y="3437"/>
                </a:lnTo>
                <a:cubicBezTo>
                  <a:pt x="2125" y="3480"/>
                  <a:pt x="2113" y="3523"/>
                  <a:pt x="2113" y="3544"/>
                </a:cubicBezTo>
                <a:cubicBezTo>
                  <a:pt x="2113" y="3556"/>
                  <a:pt x="2103" y="3620"/>
                  <a:pt x="2092" y="3673"/>
                </a:cubicBezTo>
                <a:cubicBezTo>
                  <a:pt x="2070" y="3737"/>
                  <a:pt x="2060" y="3792"/>
                  <a:pt x="2060" y="3856"/>
                </a:cubicBezTo>
                <a:cubicBezTo>
                  <a:pt x="2060" y="3931"/>
                  <a:pt x="2049" y="3942"/>
                  <a:pt x="2028" y="3995"/>
                </a:cubicBezTo>
                <a:cubicBezTo>
                  <a:pt x="1985" y="4059"/>
                  <a:pt x="1963" y="4135"/>
                  <a:pt x="1974" y="4156"/>
                </a:cubicBezTo>
                <a:cubicBezTo>
                  <a:pt x="1974" y="4167"/>
                  <a:pt x="1974" y="4188"/>
                  <a:pt x="1963" y="4199"/>
                </a:cubicBezTo>
                <a:cubicBezTo>
                  <a:pt x="1931" y="4242"/>
                  <a:pt x="1867" y="4381"/>
                  <a:pt x="1824" y="4467"/>
                </a:cubicBezTo>
                <a:lnTo>
                  <a:pt x="1792" y="4531"/>
                </a:lnTo>
                <a:lnTo>
                  <a:pt x="1738" y="4553"/>
                </a:lnTo>
                <a:cubicBezTo>
                  <a:pt x="1720" y="4555"/>
                  <a:pt x="1705" y="4557"/>
                  <a:pt x="1692" y="4557"/>
                </a:cubicBezTo>
                <a:cubicBezTo>
                  <a:pt x="1649" y="4557"/>
                  <a:pt x="1628" y="4542"/>
                  <a:pt x="1620" y="4510"/>
                </a:cubicBezTo>
                <a:cubicBezTo>
                  <a:pt x="1620" y="4488"/>
                  <a:pt x="1599" y="4424"/>
                  <a:pt x="1577" y="4371"/>
                </a:cubicBezTo>
                <a:cubicBezTo>
                  <a:pt x="1534" y="4274"/>
                  <a:pt x="1524" y="4231"/>
                  <a:pt x="1513" y="4081"/>
                </a:cubicBezTo>
                <a:lnTo>
                  <a:pt x="1491" y="3909"/>
                </a:lnTo>
                <a:cubicBezTo>
                  <a:pt x="1481" y="3909"/>
                  <a:pt x="1481" y="3888"/>
                  <a:pt x="1481" y="3866"/>
                </a:cubicBezTo>
                <a:cubicBezTo>
                  <a:pt x="1481" y="3845"/>
                  <a:pt x="1470" y="3802"/>
                  <a:pt x="1470" y="3770"/>
                </a:cubicBezTo>
                <a:cubicBezTo>
                  <a:pt x="1460" y="3716"/>
                  <a:pt x="1460" y="3684"/>
                  <a:pt x="1470" y="3663"/>
                </a:cubicBezTo>
                <a:cubicBezTo>
                  <a:pt x="1470" y="3641"/>
                  <a:pt x="1481" y="3609"/>
                  <a:pt x="1481" y="3587"/>
                </a:cubicBezTo>
                <a:cubicBezTo>
                  <a:pt x="1481" y="3566"/>
                  <a:pt x="1481" y="3523"/>
                  <a:pt x="1491" y="3501"/>
                </a:cubicBezTo>
                <a:cubicBezTo>
                  <a:pt x="1502" y="3448"/>
                  <a:pt x="1513" y="3330"/>
                  <a:pt x="1513" y="3234"/>
                </a:cubicBezTo>
                <a:cubicBezTo>
                  <a:pt x="1513" y="3191"/>
                  <a:pt x="1524" y="3148"/>
                  <a:pt x="1545" y="3072"/>
                </a:cubicBezTo>
                <a:cubicBezTo>
                  <a:pt x="1577" y="2998"/>
                  <a:pt x="1577" y="2976"/>
                  <a:pt x="1567" y="2955"/>
                </a:cubicBezTo>
                <a:cubicBezTo>
                  <a:pt x="1556" y="2933"/>
                  <a:pt x="1577" y="2772"/>
                  <a:pt x="1599" y="2697"/>
                </a:cubicBezTo>
                <a:cubicBezTo>
                  <a:pt x="1610" y="2676"/>
                  <a:pt x="1653" y="2569"/>
                  <a:pt x="1674" y="2483"/>
                </a:cubicBezTo>
                <a:cubicBezTo>
                  <a:pt x="1717" y="2354"/>
                  <a:pt x="1727" y="2311"/>
                  <a:pt x="1727" y="2300"/>
                </a:cubicBezTo>
                <a:cubicBezTo>
                  <a:pt x="1717" y="2279"/>
                  <a:pt x="1717" y="2268"/>
                  <a:pt x="1738" y="2225"/>
                </a:cubicBezTo>
                <a:cubicBezTo>
                  <a:pt x="1760" y="2193"/>
                  <a:pt x="1770" y="2150"/>
                  <a:pt x="1792" y="2097"/>
                </a:cubicBezTo>
                <a:cubicBezTo>
                  <a:pt x="1792" y="2043"/>
                  <a:pt x="1813" y="1990"/>
                  <a:pt x="1835" y="1957"/>
                </a:cubicBezTo>
                <a:cubicBezTo>
                  <a:pt x="1846" y="1925"/>
                  <a:pt x="1856" y="1893"/>
                  <a:pt x="1867" y="1893"/>
                </a:cubicBezTo>
                <a:cubicBezTo>
                  <a:pt x="1867" y="1882"/>
                  <a:pt x="1877" y="1839"/>
                  <a:pt x="1889" y="1807"/>
                </a:cubicBezTo>
                <a:cubicBezTo>
                  <a:pt x="1910" y="1732"/>
                  <a:pt x="1910" y="1721"/>
                  <a:pt x="1953" y="1678"/>
                </a:cubicBezTo>
                <a:cubicBezTo>
                  <a:pt x="1985" y="1657"/>
                  <a:pt x="2006" y="1625"/>
                  <a:pt x="2017" y="1614"/>
                </a:cubicBezTo>
                <a:cubicBezTo>
                  <a:pt x="2025" y="1585"/>
                  <a:pt x="2035" y="1571"/>
                  <a:pt x="2047" y="1571"/>
                </a:cubicBezTo>
                <a:close/>
                <a:moveTo>
                  <a:pt x="3502" y="0"/>
                </a:moveTo>
                <a:cubicBezTo>
                  <a:pt x="3483" y="0"/>
                  <a:pt x="3452" y="8"/>
                  <a:pt x="3422" y="16"/>
                </a:cubicBezTo>
                <a:cubicBezTo>
                  <a:pt x="3369" y="26"/>
                  <a:pt x="3326" y="26"/>
                  <a:pt x="3315" y="26"/>
                </a:cubicBezTo>
                <a:cubicBezTo>
                  <a:pt x="3309" y="23"/>
                  <a:pt x="3303" y="22"/>
                  <a:pt x="3295" y="22"/>
                </a:cubicBezTo>
                <a:cubicBezTo>
                  <a:pt x="3275" y="22"/>
                  <a:pt x="3247" y="32"/>
                  <a:pt x="3207" y="48"/>
                </a:cubicBezTo>
                <a:cubicBezTo>
                  <a:pt x="3165" y="69"/>
                  <a:pt x="3111" y="91"/>
                  <a:pt x="3079" y="102"/>
                </a:cubicBezTo>
                <a:cubicBezTo>
                  <a:pt x="3047" y="102"/>
                  <a:pt x="3026" y="112"/>
                  <a:pt x="3014" y="133"/>
                </a:cubicBezTo>
                <a:cubicBezTo>
                  <a:pt x="3001" y="154"/>
                  <a:pt x="2996" y="162"/>
                  <a:pt x="2989" y="162"/>
                </a:cubicBezTo>
                <a:cubicBezTo>
                  <a:pt x="2984" y="162"/>
                  <a:pt x="2979" y="159"/>
                  <a:pt x="2971" y="155"/>
                </a:cubicBezTo>
                <a:cubicBezTo>
                  <a:pt x="2961" y="148"/>
                  <a:pt x="2954" y="145"/>
                  <a:pt x="2945" y="145"/>
                </a:cubicBezTo>
                <a:cubicBezTo>
                  <a:pt x="2926" y="145"/>
                  <a:pt x="2905" y="161"/>
                  <a:pt x="2854" y="198"/>
                </a:cubicBezTo>
                <a:cubicBezTo>
                  <a:pt x="2832" y="219"/>
                  <a:pt x="2778" y="252"/>
                  <a:pt x="2757" y="252"/>
                </a:cubicBezTo>
                <a:cubicBezTo>
                  <a:pt x="2725" y="262"/>
                  <a:pt x="2693" y="284"/>
                  <a:pt x="2671" y="305"/>
                </a:cubicBezTo>
                <a:cubicBezTo>
                  <a:pt x="2661" y="327"/>
                  <a:pt x="2618" y="359"/>
                  <a:pt x="2596" y="381"/>
                </a:cubicBezTo>
                <a:cubicBezTo>
                  <a:pt x="2564" y="391"/>
                  <a:pt x="2532" y="412"/>
                  <a:pt x="2532" y="423"/>
                </a:cubicBezTo>
                <a:cubicBezTo>
                  <a:pt x="2532" y="423"/>
                  <a:pt x="2511" y="434"/>
                  <a:pt x="2489" y="434"/>
                </a:cubicBezTo>
                <a:cubicBezTo>
                  <a:pt x="2468" y="445"/>
                  <a:pt x="2446" y="455"/>
                  <a:pt x="2425" y="488"/>
                </a:cubicBezTo>
                <a:cubicBezTo>
                  <a:pt x="2403" y="520"/>
                  <a:pt x="2361" y="552"/>
                  <a:pt x="2339" y="562"/>
                </a:cubicBezTo>
                <a:cubicBezTo>
                  <a:pt x="2318" y="574"/>
                  <a:pt x="2296" y="595"/>
                  <a:pt x="2285" y="605"/>
                </a:cubicBezTo>
                <a:cubicBezTo>
                  <a:pt x="2285" y="638"/>
                  <a:pt x="2199" y="724"/>
                  <a:pt x="2125" y="798"/>
                </a:cubicBezTo>
                <a:cubicBezTo>
                  <a:pt x="2081" y="835"/>
                  <a:pt x="2067" y="852"/>
                  <a:pt x="2055" y="852"/>
                </a:cubicBezTo>
                <a:cubicBezTo>
                  <a:pt x="2050" y="852"/>
                  <a:pt x="2046" y="848"/>
                  <a:pt x="2039" y="841"/>
                </a:cubicBezTo>
                <a:cubicBezTo>
                  <a:pt x="2039" y="831"/>
                  <a:pt x="2028" y="820"/>
                  <a:pt x="2039" y="810"/>
                </a:cubicBezTo>
                <a:cubicBezTo>
                  <a:pt x="2039" y="777"/>
                  <a:pt x="2028" y="767"/>
                  <a:pt x="1963" y="745"/>
                </a:cubicBezTo>
                <a:cubicBezTo>
                  <a:pt x="1931" y="734"/>
                  <a:pt x="1899" y="713"/>
                  <a:pt x="1877" y="681"/>
                </a:cubicBezTo>
                <a:cubicBezTo>
                  <a:pt x="1846" y="648"/>
                  <a:pt x="1835" y="648"/>
                  <a:pt x="1781" y="638"/>
                </a:cubicBezTo>
                <a:cubicBezTo>
                  <a:pt x="1749" y="627"/>
                  <a:pt x="1684" y="605"/>
                  <a:pt x="1641" y="595"/>
                </a:cubicBezTo>
                <a:lnTo>
                  <a:pt x="1556" y="552"/>
                </a:lnTo>
                <a:lnTo>
                  <a:pt x="1460" y="584"/>
                </a:lnTo>
                <a:cubicBezTo>
                  <a:pt x="1405" y="595"/>
                  <a:pt x="1352" y="627"/>
                  <a:pt x="1331" y="638"/>
                </a:cubicBezTo>
                <a:cubicBezTo>
                  <a:pt x="1320" y="648"/>
                  <a:pt x="1298" y="659"/>
                  <a:pt x="1288" y="659"/>
                </a:cubicBezTo>
                <a:cubicBezTo>
                  <a:pt x="1277" y="659"/>
                  <a:pt x="1266" y="659"/>
                  <a:pt x="1255" y="670"/>
                </a:cubicBezTo>
                <a:cubicBezTo>
                  <a:pt x="1245" y="681"/>
                  <a:pt x="1224" y="681"/>
                  <a:pt x="1224" y="681"/>
                </a:cubicBezTo>
                <a:cubicBezTo>
                  <a:pt x="1212" y="681"/>
                  <a:pt x="1202" y="681"/>
                  <a:pt x="1181" y="691"/>
                </a:cubicBezTo>
                <a:cubicBezTo>
                  <a:pt x="1173" y="691"/>
                  <a:pt x="1161" y="696"/>
                  <a:pt x="1154" y="696"/>
                </a:cubicBezTo>
                <a:cubicBezTo>
                  <a:pt x="1150" y="696"/>
                  <a:pt x="1148" y="695"/>
                  <a:pt x="1148" y="691"/>
                </a:cubicBezTo>
                <a:cubicBezTo>
                  <a:pt x="1138" y="691"/>
                  <a:pt x="1116" y="713"/>
                  <a:pt x="1084" y="734"/>
                </a:cubicBezTo>
                <a:cubicBezTo>
                  <a:pt x="1052" y="745"/>
                  <a:pt x="1009" y="777"/>
                  <a:pt x="988" y="788"/>
                </a:cubicBezTo>
                <a:cubicBezTo>
                  <a:pt x="955" y="810"/>
                  <a:pt x="945" y="831"/>
                  <a:pt x="933" y="853"/>
                </a:cubicBezTo>
                <a:cubicBezTo>
                  <a:pt x="923" y="874"/>
                  <a:pt x="912" y="895"/>
                  <a:pt x="880" y="906"/>
                </a:cubicBezTo>
                <a:cubicBezTo>
                  <a:pt x="826" y="949"/>
                  <a:pt x="794" y="992"/>
                  <a:pt x="773" y="1046"/>
                </a:cubicBezTo>
                <a:cubicBezTo>
                  <a:pt x="762" y="1077"/>
                  <a:pt x="730" y="1131"/>
                  <a:pt x="719" y="1163"/>
                </a:cubicBezTo>
                <a:cubicBezTo>
                  <a:pt x="698" y="1196"/>
                  <a:pt x="676" y="1239"/>
                  <a:pt x="676" y="1239"/>
                </a:cubicBezTo>
                <a:cubicBezTo>
                  <a:pt x="676" y="1260"/>
                  <a:pt x="666" y="1260"/>
                  <a:pt x="655" y="1270"/>
                </a:cubicBezTo>
                <a:cubicBezTo>
                  <a:pt x="623" y="1270"/>
                  <a:pt x="623" y="1282"/>
                  <a:pt x="612" y="1324"/>
                </a:cubicBezTo>
                <a:cubicBezTo>
                  <a:pt x="601" y="1399"/>
                  <a:pt x="580" y="1442"/>
                  <a:pt x="547" y="1475"/>
                </a:cubicBezTo>
                <a:cubicBezTo>
                  <a:pt x="526" y="1496"/>
                  <a:pt x="516" y="1506"/>
                  <a:pt x="526" y="1528"/>
                </a:cubicBezTo>
                <a:cubicBezTo>
                  <a:pt x="526" y="1549"/>
                  <a:pt x="516" y="1582"/>
                  <a:pt x="516" y="1614"/>
                </a:cubicBezTo>
                <a:cubicBezTo>
                  <a:pt x="504" y="1657"/>
                  <a:pt x="504" y="1668"/>
                  <a:pt x="473" y="1678"/>
                </a:cubicBezTo>
                <a:cubicBezTo>
                  <a:pt x="440" y="1689"/>
                  <a:pt x="440" y="1699"/>
                  <a:pt x="440" y="1742"/>
                </a:cubicBezTo>
                <a:cubicBezTo>
                  <a:pt x="430" y="1775"/>
                  <a:pt x="419" y="1796"/>
                  <a:pt x="397" y="1828"/>
                </a:cubicBezTo>
                <a:cubicBezTo>
                  <a:pt x="376" y="1871"/>
                  <a:pt x="376" y="1882"/>
                  <a:pt x="376" y="1925"/>
                </a:cubicBezTo>
                <a:cubicBezTo>
                  <a:pt x="387" y="1978"/>
                  <a:pt x="365" y="2032"/>
                  <a:pt x="311" y="2161"/>
                </a:cubicBezTo>
                <a:cubicBezTo>
                  <a:pt x="290" y="2204"/>
                  <a:pt x="280" y="2236"/>
                  <a:pt x="290" y="2247"/>
                </a:cubicBezTo>
                <a:cubicBezTo>
                  <a:pt x="290" y="2268"/>
                  <a:pt x="280" y="2311"/>
                  <a:pt x="258" y="2354"/>
                </a:cubicBezTo>
                <a:cubicBezTo>
                  <a:pt x="226" y="2407"/>
                  <a:pt x="226" y="2429"/>
                  <a:pt x="237" y="2450"/>
                </a:cubicBezTo>
                <a:cubicBezTo>
                  <a:pt x="247" y="2472"/>
                  <a:pt x="237" y="2526"/>
                  <a:pt x="215" y="2536"/>
                </a:cubicBezTo>
                <a:cubicBezTo>
                  <a:pt x="172" y="2558"/>
                  <a:pt x="118" y="2772"/>
                  <a:pt x="129" y="2848"/>
                </a:cubicBezTo>
                <a:cubicBezTo>
                  <a:pt x="140" y="2869"/>
                  <a:pt x="129" y="2869"/>
                  <a:pt x="118" y="2879"/>
                </a:cubicBezTo>
                <a:cubicBezTo>
                  <a:pt x="97" y="2891"/>
                  <a:pt x="87" y="2901"/>
                  <a:pt x="75" y="2944"/>
                </a:cubicBezTo>
                <a:cubicBezTo>
                  <a:pt x="75" y="2965"/>
                  <a:pt x="65" y="3008"/>
                  <a:pt x="65" y="3030"/>
                </a:cubicBezTo>
                <a:cubicBezTo>
                  <a:pt x="32" y="3105"/>
                  <a:pt x="32" y="3169"/>
                  <a:pt x="32" y="3169"/>
                </a:cubicBezTo>
                <a:cubicBezTo>
                  <a:pt x="54" y="3191"/>
                  <a:pt x="44" y="3266"/>
                  <a:pt x="22" y="3320"/>
                </a:cubicBezTo>
                <a:cubicBezTo>
                  <a:pt x="11" y="3351"/>
                  <a:pt x="1" y="3384"/>
                  <a:pt x="11" y="3416"/>
                </a:cubicBezTo>
                <a:lnTo>
                  <a:pt x="11" y="3513"/>
                </a:lnTo>
                <a:cubicBezTo>
                  <a:pt x="1" y="3577"/>
                  <a:pt x="1" y="3695"/>
                  <a:pt x="11" y="3716"/>
                </a:cubicBezTo>
                <a:cubicBezTo>
                  <a:pt x="11" y="3727"/>
                  <a:pt x="44" y="3749"/>
                  <a:pt x="65" y="3770"/>
                </a:cubicBezTo>
                <a:cubicBezTo>
                  <a:pt x="87" y="3780"/>
                  <a:pt x="118" y="3802"/>
                  <a:pt x="129" y="3813"/>
                </a:cubicBezTo>
                <a:cubicBezTo>
                  <a:pt x="132" y="3816"/>
                  <a:pt x="135" y="3817"/>
                  <a:pt x="138" y="3817"/>
                </a:cubicBezTo>
                <a:cubicBezTo>
                  <a:pt x="146" y="3817"/>
                  <a:pt x="157" y="3807"/>
                  <a:pt x="172" y="3792"/>
                </a:cubicBezTo>
                <a:cubicBezTo>
                  <a:pt x="194" y="3770"/>
                  <a:pt x="226" y="3759"/>
                  <a:pt x="237" y="3759"/>
                </a:cubicBezTo>
                <a:cubicBezTo>
                  <a:pt x="268" y="3759"/>
                  <a:pt x="268" y="3749"/>
                  <a:pt x="280" y="3727"/>
                </a:cubicBezTo>
                <a:cubicBezTo>
                  <a:pt x="280" y="3706"/>
                  <a:pt x="290" y="3663"/>
                  <a:pt x="290" y="3620"/>
                </a:cubicBezTo>
                <a:cubicBezTo>
                  <a:pt x="301" y="3587"/>
                  <a:pt x="311" y="3523"/>
                  <a:pt x="311" y="3480"/>
                </a:cubicBezTo>
                <a:cubicBezTo>
                  <a:pt x="311" y="3448"/>
                  <a:pt x="333" y="3384"/>
                  <a:pt x="344" y="3341"/>
                </a:cubicBezTo>
                <a:cubicBezTo>
                  <a:pt x="376" y="3212"/>
                  <a:pt x="408" y="3084"/>
                  <a:pt x="408" y="3019"/>
                </a:cubicBezTo>
                <a:cubicBezTo>
                  <a:pt x="408" y="2987"/>
                  <a:pt x="419" y="2955"/>
                  <a:pt x="430" y="2933"/>
                </a:cubicBezTo>
                <a:cubicBezTo>
                  <a:pt x="451" y="2891"/>
                  <a:pt x="483" y="2751"/>
                  <a:pt x="483" y="2665"/>
                </a:cubicBezTo>
                <a:cubicBezTo>
                  <a:pt x="483" y="2622"/>
                  <a:pt x="494" y="2600"/>
                  <a:pt x="504" y="2600"/>
                </a:cubicBezTo>
                <a:cubicBezTo>
                  <a:pt x="516" y="2590"/>
                  <a:pt x="516" y="2579"/>
                  <a:pt x="516" y="2558"/>
                </a:cubicBezTo>
                <a:cubicBezTo>
                  <a:pt x="526" y="2536"/>
                  <a:pt x="526" y="2515"/>
                  <a:pt x="623" y="2247"/>
                </a:cubicBezTo>
                <a:cubicBezTo>
                  <a:pt x="644" y="2183"/>
                  <a:pt x="655" y="2118"/>
                  <a:pt x="655" y="2107"/>
                </a:cubicBezTo>
                <a:cubicBezTo>
                  <a:pt x="655" y="2075"/>
                  <a:pt x="687" y="1990"/>
                  <a:pt x="719" y="1968"/>
                </a:cubicBezTo>
                <a:cubicBezTo>
                  <a:pt x="740" y="1957"/>
                  <a:pt x="773" y="1871"/>
                  <a:pt x="762" y="1807"/>
                </a:cubicBezTo>
                <a:cubicBezTo>
                  <a:pt x="762" y="1785"/>
                  <a:pt x="762" y="1742"/>
                  <a:pt x="773" y="1732"/>
                </a:cubicBezTo>
                <a:cubicBezTo>
                  <a:pt x="783" y="1699"/>
                  <a:pt x="848" y="1614"/>
                  <a:pt x="869" y="1592"/>
                </a:cubicBezTo>
                <a:cubicBezTo>
                  <a:pt x="880" y="1592"/>
                  <a:pt x="891" y="1560"/>
                  <a:pt x="902" y="1518"/>
                </a:cubicBezTo>
                <a:cubicBezTo>
                  <a:pt x="912" y="1475"/>
                  <a:pt x="923" y="1432"/>
                  <a:pt x="933" y="1432"/>
                </a:cubicBezTo>
                <a:cubicBezTo>
                  <a:pt x="955" y="1399"/>
                  <a:pt x="1041" y="1260"/>
                  <a:pt x="1052" y="1239"/>
                </a:cubicBezTo>
                <a:cubicBezTo>
                  <a:pt x="1052" y="1228"/>
                  <a:pt x="1084" y="1206"/>
                  <a:pt x="1105" y="1174"/>
                </a:cubicBezTo>
                <a:cubicBezTo>
                  <a:pt x="1148" y="1142"/>
                  <a:pt x="1202" y="1077"/>
                  <a:pt x="1202" y="1056"/>
                </a:cubicBezTo>
                <a:cubicBezTo>
                  <a:pt x="1202" y="1046"/>
                  <a:pt x="1212" y="1034"/>
                  <a:pt x="1224" y="1034"/>
                </a:cubicBezTo>
                <a:cubicBezTo>
                  <a:pt x="1255" y="1013"/>
                  <a:pt x="1320" y="949"/>
                  <a:pt x="1320" y="927"/>
                </a:cubicBezTo>
                <a:cubicBezTo>
                  <a:pt x="1320" y="910"/>
                  <a:pt x="1348" y="892"/>
                  <a:pt x="1376" y="892"/>
                </a:cubicBezTo>
                <a:cubicBezTo>
                  <a:pt x="1382" y="892"/>
                  <a:pt x="1389" y="893"/>
                  <a:pt x="1395" y="895"/>
                </a:cubicBezTo>
                <a:cubicBezTo>
                  <a:pt x="1400" y="901"/>
                  <a:pt x="1408" y="903"/>
                  <a:pt x="1420" y="903"/>
                </a:cubicBezTo>
                <a:cubicBezTo>
                  <a:pt x="1432" y="903"/>
                  <a:pt x="1448" y="901"/>
                  <a:pt x="1470" y="895"/>
                </a:cubicBezTo>
                <a:cubicBezTo>
                  <a:pt x="1485" y="893"/>
                  <a:pt x="1502" y="892"/>
                  <a:pt x="1520" y="892"/>
                </a:cubicBezTo>
                <a:cubicBezTo>
                  <a:pt x="1599" y="892"/>
                  <a:pt x="1688" y="912"/>
                  <a:pt x="1706" y="938"/>
                </a:cubicBezTo>
                <a:cubicBezTo>
                  <a:pt x="1706" y="949"/>
                  <a:pt x="1727" y="960"/>
                  <a:pt x="1738" y="970"/>
                </a:cubicBezTo>
                <a:cubicBezTo>
                  <a:pt x="1792" y="992"/>
                  <a:pt x="1877" y="1067"/>
                  <a:pt x="1899" y="1099"/>
                </a:cubicBezTo>
                <a:cubicBezTo>
                  <a:pt x="1910" y="1131"/>
                  <a:pt x="1910" y="1142"/>
                  <a:pt x="1889" y="1185"/>
                </a:cubicBezTo>
                <a:cubicBezTo>
                  <a:pt x="1867" y="1217"/>
                  <a:pt x="1846" y="1260"/>
                  <a:pt x="1835" y="1270"/>
                </a:cubicBezTo>
                <a:cubicBezTo>
                  <a:pt x="1824" y="1282"/>
                  <a:pt x="1813" y="1303"/>
                  <a:pt x="1803" y="1313"/>
                </a:cubicBezTo>
                <a:cubicBezTo>
                  <a:pt x="1792" y="1324"/>
                  <a:pt x="1781" y="1346"/>
                  <a:pt x="1770" y="1346"/>
                </a:cubicBezTo>
                <a:cubicBezTo>
                  <a:pt x="1749" y="1356"/>
                  <a:pt x="1738" y="1367"/>
                  <a:pt x="1738" y="1389"/>
                </a:cubicBezTo>
                <a:cubicBezTo>
                  <a:pt x="1738" y="1410"/>
                  <a:pt x="1717" y="1442"/>
                  <a:pt x="1695" y="1475"/>
                </a:cubicBezTo>
                <a:cubicBezTo>
                  <a:pt x="1641" y="1528"/>
                  <a:pt x="1631" y="1539"/>
                  <a:pt x="1663" y="1582"/>
                </a:cubicBezTo>
                <a:lnTo>
                  <a:pt x="1684" y="1625"/>
                </a:lnTo>
                <a:lnTo>
                  <a:pt x="1641" y="1635"/>
                </a:lnTo>
                <a:cubicBezTo>
                  <a:pt x="1610" y="1657"/>
                  <a:pt x="1610" y="1657"/>
                  <a:pt x="1610" y="1711"/>
                </a:cubicBezTo>
                <a:cubicBezTo>
                  <a:pt x="1599" y="1754"/>
                  <a:pt x="1599" y="1764"/>
                  <a:pt x="1545" y="1861"/>
                </a:cubicBezTo>
                <a:cubicBezTo>
                  <a:pt x="1524" y="1914"/>
                  <a:pt x="1470" y="2011"/>
                  <a:pt x="1448" y="2075"/>
                </a:cubicBezTo>
                <a:cubicBezTo>
                  <a:pt x="1405" y="2161"/>
                  <a:pt x="1395" y="2183"/>
                  <a:pt x="1405" y="2204"/>
                </a:cubicBezTo>
                <a:cubicBezTo>
                  <a:pt x="1417" y="2225"/>
                  <a:pt x="1405" y="2236"/>
                  <a:pt x="1395" y="2257"/>
                </a:cubicBezTo>
                <a:cubicBezTo>
                  <a:pt x="1341" y="2333"/>
                  <a:pt x="1331" y="2354"/>
                  <a:pt x="1341" y="2386"/>
                </a:cubicBezTo>
                <a:cubicBezTo>
                  <a:pt x="1352" y="2407"/>
                  <a:pt x="1341" y="2440"/>
                  <a:pt x="1298" y="2569"/>
                </a:cubicBezTo>
                <a:cubicBezTo>
                  <a:pt x="1288" y="2600"/>
                  <a:pt x="1277" y="2655"/>
                  <a:pt x="1288" y="2676"/>
                </a:cubicBezTo>
                <a:cubicBezTo>
                  <a:pt x="1288" y="2697"/>
                  <a:pt x="1277" y="2729"/>
                  <a:pt x="1277" y="2740"/>
                </a:cubicBezTo>
                <a:cubicBezTo>
                  <a:pt x="1266" y="2740"/>
                  <a:pt x="1266" y="2772"/>
                  <a:pt x="1266" y="2794"/>
                </a:cubicBezTo>
                <a:cubicBezTo>
                  <a:pt x="1277" y="2826"/>
                  <a:pt x="1266" y="2848"/>
                  <a:pt x="1255" y="2858"/>
                </a:cubicBezTo>
                <a:cubicBezTo>
                  <a:pt x="1245" y="2858"/>
                  <a:pt x="1245" y="2879"/>
                  <a:pt x="1245" y="2891"/>
                </a:cubicBezTo>
                <a:cubicBezTo>
                  <a:pt x="1245" y="2912"/>
                  <a:pt x="1224" y="2944"/>
                  <a:pt x="1202" y="2976"/>
                </a:cubicBezTo>
                <a:cubicBezTo>
                  <a:pt x="1169" y="3041"/>
                  <a:pt x="1169" y="3041"/>
                  <a:pt x="1191" y="3072"/>
                </a:cubicBezTo>
                <a:cubicBezTo>
                  <a:pt x="1202" y="3094"/>
                  <a:pt x="1202" y="3126"/>
                  <a:pt x="1191" y="3158"/>
                </a:cubicBezTo>
                <a:cubicBezTo>
                  <a:pt x="1169" y="3234"/>
                  <a:pt x="1159" y="3341"/>
                  <a:pt x="1159" y="3373"/>
                </a:cubicBezTo>
                <a:lnTo>
                  <a:pt x="1159" y="3427"/>
                </a:lnTo>
                <a:cubicBezTo>
                  <a:pt x="1138" y="3470"/>
                  <a:pt x="1138" y="3534"/>
                  <a:pt x="1159" y="3556"/>
                </a:cubicBezTo>
                <a:cubicBezTo>
                  <a:pt x="1181" y="3577"/>
                  <a:pt x="1181" y="3673"/>
                  <a:pt x="1159" y="3716"/>
                </a:cubicBezTo>
                <a:cubicBezTo>
                  <a:pt x="1138" y="3737"/>
                  <a:pt x="1138" y="3759"/>
                  <a:pt x="1148" y="3823"/>
                </a:cubicBezTo>
                <a:lnTo>
                  <a:pt x="1148" y="3909"/>
                </a:lnTo>
                <a:cubicBezTo>
                  <a:pt x="1138" y="3920"/>
                  <a:pt x="1138" y="3931"/>
                  <a:pt x="1138" y="3952"/>
                </a:cubicBezTo>
                <a:lnTo>
                  <a:pt x="1138" y="4038"/>
                </a:lnTo>
                <a:cubicBezTo>
                  <a:pt x="1138" y="4070"/>
                  <a:pt x="1138" y="4113"/>
                  <a:pt x="1148" y="4135"/>
                </a:cubicBezTo>
                <a:cubicBezTo>
                  <a:pt x="1148" y="4156"/>
                  <a:pt x="1159" y="4209"/>
                  <a:pt x="1159" y="4263"/>
                </a:cubicBezTo>
                <a:cubicBezTo>
                  <a:pt x="1169" y="4306"/>
                  <a:pt x="1181" y="4371"/>
                  <a:pt x="1202" y="4392"/>
                </a:cubicBezTo>
                <a:lnTo>
                  <a:pt x="1224" y="4457"/>
                </a:lnTo>
                <a:cubicBezTo>
                  <a:pt x="1224" y="4457"/>
                  <a:pt x="1234" y="4499"/>
                  <a:pt x="1255" y="4542"/>
                </a:cubicBezTo>
                <a:cubicBezTo>
                  <a:pt x="1277" y="4585"/>
                  <a:pt x="1288" y="4638"/>
                  <a:pt x="1298" y="4660"/>
                </a:cubicBezTo>
                <a:cubicBezTo>
                  <a:pt x="1298" y="4693"/>
                  <a:pt x="1309" y="4703"/>
                  <a:pt x="1352" y="4703"/>
                </a:cubicBezTo>
                <a:cubicBezTo>
                  <a:pt x="1384" y="4714"/>
                  <a:pt x="1395" y="4724"/>
                  <a:pt x="1395" y="4735"/>
                </a:cubicBezTo>
                <a:cubicBezTo>
                  <a:pt x="1395" y="4746"/>
                  <a:pt x="1405" y="4757"/>
                  <a:pt x="1427" y="4767"/>
                </a:cubicBezTo>
                <a:cubicBezTo>
                  <a:pt x="1448" y="4778"/>
                  <a:pt x="1481" y="4810"/>
                  <a:pt x="1481" y="4832"/>
                </a:cubicBezTo>
                <a:lnTo>
                  <a:pt x="1502" y="4864"/>
                </a:lnTo>
                <a:lnTo>
                  <a:pt x="1556" y="4853"/>
                </a:lnTo>
                <a:cubicBezTo>
                  <a:pt x="1599" y="4853"/>
                  <a:pt x="1631" y="4864"/>
                  <a:pt x="1653" y="4874"/>
                </a:cubicBezTo>
                <a:cubicBezTo>
                  <a:pt x="1663" y="4885"/>
                  <a:pt x="1674" y="4891"/>
                  <a:pt x="1687" y="4891"/>
                </a:cubicBezTo>
                <a:cubicBezTo>
                  <a:pt x="1701" y="4891"/>
                  <a:pt x="1717" y="4885"/>
                  <a:pt x="1738" y="4874"/>
                </a:cubicBezTo>
                <a:cubicBezTo>
                  <a:pt x="1781" y="4864"/>
                  <a:pt x="1835" y="4843"/>
                  <a:pt x="1867" y="4821"/>
                </a:cubicBezTo>
                <a:cubicBezTo>
                  <a:pt x="1931" y="4800"/>
                  <a:pt x="1931" y="4789"/>
                  <a:pt x="1953" y="4746"/>
                </a:cubicBezTo>
                <a:cubicBezTo>
                  <a:pt x="1972" y="4700"/>
                  <a:pt x="1998" y="4669"/>
                  <a:pt x="2026" y="4669"/>
                </a:cubicBezTo>
                <a:cubicBezTo>
                  <a:pt x="2030" y="4669"/>
                  <a:pt x="2034" y="4670"/>
                  <a:pt x="2039" y="4671"/>
                </a:cubicBezTo>
                <a:cubicBezTo>
                  <a:pt x="2039" y="4675"/>
                  <a:pt x="2040" y="4676"/>
                  <a:pt x="2042" y="4676"/>
                </a:cubicBezTo>
                <a:cubicBezTo>
                  <a:pt x="2046" y="4676"/>
                  <a:pt x="2053" y="4671"/>
                  <a:pt x="2060" y="4671"/>
                </a:cubicBezTo>
                <a:cubicBezTo>
                  <a:pt x="2082" y="4660"/>
                  <a:pt x="2156" y="4510"/>
                  <a:pt x="2189" y="4435"/>
                </a:cubicBezTo>
                <a:cubicBezTo>
                  <a:pt x="2242" y="4306"/>
                  <a:pt x="2253" y="4295"/>
                  <a:pt x="2242" y="4285"/>
                </a:cubicBezTo>
                <a:cubicBezTo>
                  <a:pt x="2242" y="4274"/>
                  <a:pt x="2253" y="4231"/>
                  <a:pt x="2285" y="4156"/>
                </a:cubicBezTo>
                <a:lnTo>
                  <a:pt x="2339" y="4038"/>
                </a:lnTo>
                <a:lnTo>
                  <a:pt x="2318" y="4006"/>
                </a:lnTo>
                <a:cubicBezTo>
                  <a:pt x="2306" y="3973"/>
                  <a:pt x="2306" y="3973"/>
                  <a:pt x="2328" y="3963"/>
                </a:cubicBezTo>
                <a:cubicBezTo>
                  <a:pt x="2349" y="3952"/>
                  <a:pt x="2349" y="3952"/>
                  <a:pt x="2349" y="3888"/>
                </a:cubicBezTo>
                <a:cubicBezTo>
                  <a:pt x="2349" y="3845"/>
                  <a:pt x="2361" y="3792"/>
                  <a:pt x="2371" y="3759"/>
                </a:cubicBezTo>
                <a:cubicBezTo>
                  <a:pt x="2392" y="3716"/>
                  <a:pt x="2392" y="3695"/>
                  <a:pt x="2382" y="3673"/>
                </a:cubicBezTo>
                <a:cubicBezTo>
                  <a:pt x="2371" y="3663"/>
                  <a:pt x="2371" y="3641"/>
                  <a:pt x="2382" y="3630"/>
                </a:cubicBezTo>
                <a:cubicBezTo>
                  <a:pt x="2382" y="3609"/>
                  <a:pt x="2392" y="3577"/>
                  <a:pt x="2392" y="3556"/>
                </a:cubicBezTo>
                <a:cubicBezTo>
                  <a:pt x="2403" y="3534"/>
                  <a:pt x="2403" y="3491"/>
                  <a:pt x="2403" y="3459"/>
                </a:cubicBezTo>
                <a:cubicBezTo>
                  <a:pt x="2414" y="3427"/>
                  <a:pt x="2425" y="3416"/>
                  <a:pt x="2435" y="3394"/>
                </a:cubicBezTo>
                <a:cubicBezTo>
                  <a:pt x="2457" y="3384"/>
                  <a:pt x="2457" y="3373"/>
                  <a:pt x="2457" y="3308"/>
                </a:cubicBezTo>
                <a:cubicBezTo>
                  <a:pt x="2446" y="3266"/>
                  <a:pt x="2446" y="3201"/>
                  <a:pt x="2457" y="3169"/>
                </a:cubicBezTo>
                <a:cubicBezTo>
                  <a:pt x="2457" y="3126"/>
                  <a:pt x="2468" y="3072"/>
                  <a:pt x="2457" y="3041"/>
                </a:cubicBezTo>
                <a:cubicBezTo>
                  <a:pt x="2457" y="3008"/>
                  <a:pt x="2468" y="2965"/>
                  <a:pt x="2468" y="2944"/>
                </a:cubicBezTo>
                <a:cubicBezTo>
                  <a:pt x="2489" y="2901"/>
                  <a:pt x="2489" y="2772"/>
                  <a:pt x="2457" y="2708"/>
                </a:cubicBezTo>
                <a:cubicBezTo>
                  <a:pt x="2446" y="2686"/>
                  <a:pt x="2457" y="2665"/>
                  <a:pt x="2468" y="2622"/>
                </a:cubicBezTo>
                <a:cubicBezTo>
                  <a:pt x="2478" y="2590"/>
                  <a:pt x="2489" y="2547"/>
                  <a:pt x="2478" y="2536"/>
                </a:cubicBezTo>
                <a:cubicBezTo>
                  <a:pt x="2478" y="2515"/>
                  <a:pt x="2478" y="2472"/>
                  <a:pt x="2489" y="2450"/>
                </a:cubicBezTo>
                <a:cubicBezTo>
                  <a:pt x="2500" y="2397"/>
                  <a:pt x="2500" y="2376"/>
                  <a:pt x="2468" y="2247"/>
                </a:cubicBezTo>
                <a:cubicBezTo>
                  <a:pt x="2457" y="2204"/>
                  <a:pt x="2457" y="2150"/>
                  <a:pt x="2457" y="2118"/>
                </a:cubicBezTo>
                <a:cubicBezTo>
                  <a:pt x="2468" y="2032"/>
                  <a:pt x="2468" y="2000"/>
                  <a:pt x="2446" y="1957"/>
                </a:cubicBezTo>
                <a:cubicBezTo>
                  <a:pt x="2446" y="1935"/>
                  <a:pt x="2435" y="1904"/>
                  <a:pt x="2435" y="1882"/>
                </a:cubicBezTo>
                <a:cubicBezTo>
                  <a:pt x="2435" y="1861"/>
                  <a:pt x="2425" y="1839"/>
                  <a:pt x="2414" y="1828"/>
                </a:cubicBezTo>
                <a:cubicBezTo>
                  <a:pt x="2392" y="1807"/>
                  <a:pt x="2382" y="1742"/>
                  <a:pt x="2392" y="1689"/>
                </a:cubicBezTo>
                <a:cubicBezTo>
                  <a:pt x="2403" y="1668"/>
                  <a:pt x="2392" y="1625"/>
                  <a:pt x="2382" y="1582"/>
                </a:cubicBezTo>
                <a:cubicBezTo>
                  <a:pt x="2371" y="1539"/>
                  <a:pt x="2361" y="1463"/>
                  <a:pt x="2361" y="1432"/>
                </a:cubicBezTo>
                <a:cubicBezTo>
                  <a:pt x="2361" y="1356"/>
                  <a:pt x="2361" y="1356"/>
                  <a:pt x="2306" y="1292"/>
                </a:cubicBezTo>
                <a:cubicBezTo>
                  <a:pt x="2275" y="1260"/>
                  <a:pt x="2264" y="1196"/>
                  <a:pt x="2285" y="1142"/>
                </a:cubicBezTo>
                <a:cubicBezTo>
                  <a:pt x="2296" y="1120"/>
                  <a:pt x="2328" y="1077"/>
                  <a:pt x="2361" y="1046"/>
                </a:cubicBezTo>
                <a:cubicBezTo>
                  <a:pt x="2392" y="1003"/>
                  <a:pt x="2446" y="949"/>
                  <a:pt x="2468" y="917"/>
                </a:cubicBezTo>
                <a:cubicBezTo>
                  <a:pt x="2500" y="884"/>
                  <a:pt x="2542" y="831"/>
                  <a:pt x="2575" y="788"/>
                </a:cubicBezTo>
                <a:cubicBezTo>
                  <a:pt x="2607" y="756"/>
                  <a:pt x="2661" y="713"/>
                  <a:pt x="2682" y="681"/>
                </a:cubicBezTo>
                <a:cubicBezTo>
                  <a:pt x="2704" y="648"/>
                  <a:pt x="2725" y="627"/>
                  <a:pt x="2747" y="617"/>
                </a:cubicBezTo>
                <a:cubicBezTo>
                  <a:pt x="2768" y="617"/>
                  <a:pt x="2800" y="584"/>
                  <a:pt x="2821" y="562"/>
                </a:cubicBezTo>
                <a:cubicBezTo>
                  <a:pt x="2854" y="531"/>
                  <a:pt x="2886" y="509"/>
                  <a:pt x="2897" y="509"/>
                </a:cubicBezTo>
                <a:cubicBezTo>
                  <a:pt x="2918" y="509"/>
                  <a:pt x="2961" y="488"/>
                  <a:pt x="2993" y="466"/>
                </a:cubicBezTo>
                <a:cubicBezTo>
                  <a:pt x="3052" y="417"/>
                  <a:pt x="3156" y="368"/>
                  <a:pt x="3190" y="368"/>
                </a:cubicBezTo>
                <a:cubicBezTo>
                  <a:pt x="3193" y="368"/>
                  <a:pt x="3195" y="369"/>
                  <a:pt x="3197" y="369"/>
                </a:cubicBezTo>
                <a:cubicBezTo>
                  <a:pt x="3207" y="369"/>
                  <a:pt x="3240" y="369"/>
                  <a:pt x="3262" y="359"/>
                </a:cubicBezTo>
                <a:cubicBezTo>
                  <a:pt x="3293" y="338"/>
                  <a:pt x="3315" y="338"/>
                  <a:pt x="3326" y="338"/>
                </a:cubicBezTo>
                <a:lnTo>
                  <a:pt x="3422" y="338"/>
                </a:lnTo>
                <a:cubicBezTo>
                  <a:pt x="3444" y="334"/>
                  <a:pt x="3459" y="331"/>
                  <a:pt x="3473" y="331"/>
                </a:cubicBezTo>
                <a:cubicBezTo>
                  <a:pt x="3501" y="331"/>
                  <a:pt x="3523" y="341"/>
                  <a:pt x="3572" y="369"/>
                </a:cubicBezTo>
                <a:cubicBezTo>
                  <a:pt x="3679" y="423"/>
                  <a:pt x="3691" y="434"/>
                  <a:pt x="3787" y="691"/>
                </a:cubicBezTo>
                <a:cubicBezTo>
                  <a:pt x="3830" y="810"/>
                  <a:pt x="3830" y="841"/>
                  <a:pt x="3819" y="863"/>
                </a:cubicBezTo>
                <a:cubicBezTo>
                  <a:pt x="3819" y="874"/>
                  <a:pt x="3819" y="917"/>
                  <a:pt x="3830" y="949"/>
                </a:cubicBezTo>
                <a:cubicBezTo>
                  <a:pt x="3851" y="981"/>
                  <a:pt x="3862" y="1046"/>
                  <a:pt x="3862" y="1077"/>
                </a:cubicBezTo>
                <a:cubicBezTo>
                  <a:pt x="3862" y="1120"/>
                  <a:pt x="3872" y="1217"/>
                  <a:pt x="3894" y="1292"/>
                </a:cubicBezTo>
                <a:lnTo>
                  <a:pt x="3927" y="1432"/>
                </a:lnTo>
                <a:lnTo>
                  <a:pt x="3884" y="1485"/>
                </a:lnTo>
                <a:cubicBezTo>
                  <a:pt x="3862" y="1506"/>
                  <a:pt x="3841" y="1528"/>
                  <a:pt x="3830" y="1528"/>
                </a:cubicBezTo>
                <a:cubicBezTo>
                  <a:pt x="3808" y="1528"/>
                  <a:pt x="3798" y="1539"/>
                  <a:pt x="3755" y="1625"/>
                </a:cubicBezTo>
                <a:cubicBezTo>
                  <a:pt x="3701" y="1732"/>
                  <a:pt x="3669" y="1796"/>
                  <a:pt x="3637" y="1828"/>
                </a:cubicBezTo>
                <a:cubicBezTo>
                  <a:pt x="3615" y="1839"/>
                  <a:pt x="3605" y="1850"/>
                  <a:pt x="3605" y="1861"/>
                </a:cubicBezTo>
                <a:cubicBezTo>
                  <a:pt x="3605" y="1861"/>
                  <a:pt x="3594" y="1871"/>
                  <a:pt x="3572" y="1882"/>
                </a:cubicBezTo>
                <a:cubicBezTo>
                  <a:pt x="3551" y="1893"/>
                  <a:pt x="3540" y="1904"/>
                  <a:pt x="3540" y="1935"/>
                </a:cubicBezTo>
                <a:cubicBezTo>
                  <a:pt x="3529" y="1957"/>
                  <a:pt x="3519" y="1978"/>
                  <a:pt x="3508" y="1978"/>
                </a:cubicBezTo>
                <a:cubicBezTo>
                  <a:pt x="3508" y="1978"/>
                  <a:pt x="3486" y="2021"/>
                  <a:pt x="3465" y="2086"/>
                </a:cubicBezTo>
                <a:cubicBezTo>
                  <a:pt x="3443" y="2150"/>
                  <a:pt x="3412" y="2214"/>
                  <a:pt x="3401" y="2225"/>
                </a:cubicBezTo>
                <a:cubicBezTo>
                  <a:pt x="3390" y="2236"/>
                  <a:pt x="3390" y="2268"/>
                  <a:pt x="3390" y="2300"/>
                </a:cubicBezTo>
                <a:cubicBezTo>
                  <a:pt x="3390" y="2354"/>
                  <a:pt x="3390" y="2376"/>
                  <a:pt x="3336" y="2504"/>
                </a:cubicBezTo>
                <a:cubicBezTo>
                  <a:pt x="3283" y="2655"/>
                  <a:pt x="3272" y="2655"/>
                  <a:pt x="3293" y="2686"/>
                </a:cubicBezTo>
                <a:cubicBezTo>
                  <a:pt x="3315" y="2719"/>
                  <a:pt x="3293" y="2815"/>
                  <a:pt x="3262" y="2858"/>
                </a:cubicBezTo>
                <a:cubicBezTo>
                  <a:pt x="3229" y="2901"/>
                  <a:pt x="3229" y="2901"/>
                  <a:pt x="3250" y="2987"/>
                </a:cubicBezTo>
                <a:cubicBezTo>
                  <a:pt x="3262" y="3030"/>
                  <a:pt x="3262" y="3072"/>
                  <a:pt x="3262" y="3084"/>
                </a:cubicBezTo>
                <a:cubicBezTo>
                  <a:pt x="3250" y="3105"/>
                  <a:pt x="3262" y="3191"/>
                  <a:pt x="3272" y="3201"/>
                </a:cubicBezTo>
                <a:cubicBezTo>
                  <a:pt x="3283" y="3212"/>
                  <a:pt x="3315" y="3373"/>
                  <a:pt x="3315" y="3470"/>
                </a:cubicBezTo>
                <a:cubicBezTo>
                  <a:pt x="3326" y="3501"/>
                  <a:pt x="3379" y="3598"/>
                  <a:pt x="3401" y="3609"/>
                </a:cubicBezTo>
                <a:cubicBezTo>
                  <a:pt x="3412" y="3609"/>
                  <a:pt x="3455" y="3706"/>
                  <a:pt x="3455" y="3727"/>
                </a:cubicBezTo>
                <a:cubicBezTo>
                  <a:pt x="3443" y="3727"/>
                  <a:pt x="3486" y="3749"/>
                  <a:pt x="3540" y="3770"/>
                </a:cubicBezTo>
                <a:lnTo>
                  <a:pt x="3626" y="3802"/>
                </a:lnTo>
                <a:lnTo>
                  <a:pt x="3701" y="3770"/>
                </a:lnTo>
                <a:cubicBezTo>
                  <a:pt x="3808" y="3737"/>
                  <a:pt x="3915" y="3663"/>
                  <a:pt x="3937" y="3609"/>
                </a:cubicBezTo>
                <a:lnTo>
                  <a:pt x="3969" y="3577"/>
                </a:lnTo>
                <a:cubicBezTo>
                  <a:pt x="4001" y="3566"/>
                  <a:pt x="4012" y="3556"/>
                  <a:pt x="4023" y="3513"/>
                </a:cubicBezTo>
                <a:cubicBezTo>
                  <a:pt x="4023" y="3491"/>
                  <a:pt x="4034" y="3448"/>
                  <a:pt x="4044" y="3416"/>
                </a:cubicBezTo>
                <a:cubicBezTo>
                  <a:pt x="4055" y="3384"/>
                  <a:pt x="4066" y="3341"/>
                  <a:pt x="4066" y="3320"/>
                </a:cubicBezTo>
                <a:cubicBezTo>
                  <a:pt x="4077" y="3287"/>
                  <a:pt x="4077" y="3277"/>
                  <a:pt x="4098" y="3277"/>
                </a:cubicBezTo>
                <a:cubicBezTo>
                  <a:pt x="4120" y="3277"/>
                  <a:pt x="4130" y="3255"/>
                  <a:pt x="4120" y="3201"/>
                </a:cubicBezTo>
                <a:cubicBezTo>
                  <a:pt x="4120" y="3094"/>
                  <a:pt x="4120" y="3051"/>
                  <a:pt x="4130" y="3041"/>
                </a:cubicBezTo>
                <a:cubicBezTo>
                  <a:pt x="4130" y="3041"/>
                  <a:pt x="4141" y="3019"/>
                  <a:pt x="4141" y="2998"/>
                </a:cubicBezTo>
                <a:cubicBezTo>
                  <a:pt x="4141" y="2955"/>
                  <a:pt x="4141" y="2944"/>
                  <a:pt x="4151" y="2933"/>
                </a:cubicBezTo>
                <a:cubicBezTo>
                  <a:pt x="4184" y="2912"/>
                  <a:pt x="4184" y="2901"/>
                  <a:pt x="4151" y="2762"/>
                </a:cubicBezTo>
                <a:cubicBezTo>
                  <a:pt x="4141" y="2708"/>
                  <a:pt x="4151" y="2676"/>
                  <a:pt x="4163" y="2633"/>
                </a:cubicBezTo>
                <a:cubicBezTo>
                  <a:pt x="4184" y="2590"/>
                  <a:pt x="4184" y="2536"/>
                  <a:pt x="4194" y="2440"/>
                </a:cubicBezTo>
                <a:cubicBezTo>
                  <a:pt x="4194" y="2343"/>
                  <a:pt x="4205" y="2290"/>
                  <a:pt x="4227" y="2247"/>
                </a:cubicBezTo>
                <a:cubicBezTo>
                  <a:pt x="4237" y="2193"/>
                  <a:pt x="4248" y="2171"/>
                  <a:pt x="4227" y="2150"/>
                </a:cubicBezTo>
                <a:cubicBezTo>
                  <a:pt x="4216" y="2129"/>
                  <a:pt x="4216" y="2107"/>
                  <a:pt x="4227" y="2086"/>
                </a:cubicBezTo>
                <a:cubicBezTo>
                  <a:pt x="4237" y="2064"/>
                  <a:pt x="4237" y="2043"/>
                  <a:pt x="4227" y="2021"/>
                </a:cubicBezTo>
                <a:cubicBezTo>
                  <a:pt x="4205" y="1990"/>
                  <a:pt x="4205" y="1935"/>
                  <a:pt x="4216" y="1904"/>
                </a:cubicBezTo>
                <a:cubicBezTo>
                  <a:pt x="4227" y="1893"/>
                  <a:pt x="4227" y="1871"/>
                  <a:pt x="4227" y="1850"/>
                </a:cubicBezTo>
                <a:cubicBezTo>
                  <a:pt x="4216" y="1828"/>
                  <a:pt x="4216" y="1796"/>
                  <a:pt x="4227" y="1785"/>
                </a:cubicBezTo>
                <a:lnTo>
                  <a:pt x="4227" y="1742"/>
                </a:lnTo>
                <a:cubicBezTo>
                  <a:pt x="4216" y="1721"/>
                  <a:pt x="4216" y="1689"/>
                  <a:pt x="4216" y="1668"/>
                </a:cubicBezTo>
                <a:cubicBezTo>
                  <a:pt x="4227" y="1603"/>
                  <a:pt x="4237" y="1571"/>
                  <a:pt x="4313" y="1528"/>
                </a:cubicBezTo>
                <a:cubicBezTo>
                  <a:pt x="4344" y="1496"/>
                  <a:pt x="4387" y="1463"/>
                  <a:pt x="4409" y="1453"/>
                </a:cubicBezTo>
                <a:cubicBezTo>
                  <a:pt x="4420" y="1432"/>
                  <a:pt x="4441" y="1410"/>
                  <a:pt x="4463" y="1389"/>
                </a:cubicBezTo>
                <a:cubicBezTo>
                  <a:pt x="4473" y="1378"/>
                  <a:pt x="4495" y="1356"/>
                  <a:pt x="4495" y="1346"/>
                </a:cubicBezTo>
                <a:cubicBezTo>
                  <a:pt x="4506" y="1324"/>
                  <a:pt x="4666" y="1228"/>
                  <a:pt x="4763" y="1174"/>
                </a:cubicBezTo>
                <a:cubicBezTo>
                  <a:pt x="4892" y="1120"/>
                  <a:pt x="4913" y="1120"/>
                  <a:pt x="4988" y="1120"/>
                </a:cubicBezTo>
                <a:cubicBezTo>
                  <a:pt x="5138" y="1131"/>
                  <a:pt x="5267" y="1185"/>
                  <a:pt x="5353" y="1260"/>
                </a:cubicBezTo>
                <a:cubicBezTo>
                  <a:pt x="5374" y="1292"/>
                  <a:pt x="5428" y="1378"/>
                  <a:pt x="5450" y="1432"/>
                </a:cubicBezTo>
                <a:cubicBezTo>
                  <a:pt x="5450" y="1442"/>
                  <a:pt x="5471" y="1475"/>
                  <a:pt x="5481" y="1506"/>
                </a:cubicBezTo>
                <a:cubicBezTo>
                  <a:pt x="5535" y="1582"/>
                  <a:pt x="5535" y="1614"/>
                  <a:pt x="5493" y="1689"/>
                </a:cubicBezTo>
                <a:cubicBezTo>
                  <a:pt x="5471" y="1732"/>
                  <a:pt x="5450" y="1764"/>
                  <a:pt x="5450" y="1785"/>
                </a:cubicBezTo>
                <a:cubicBezTo>
                  <a:pt x="5450" y="1807"/>
                  <a:pt x="5439" y="1839"/>
                  <a:pt x="5428" y="1861"/>
                </a:cubicBezTo>
                <a:cubicBezTo>
                  <a:pt x="5417" y="1882"/>
                  <a:pt x="5407" y="1904"/>
                  <a:pt x="5417" y="1925"/>
                </a:cubicBezTo>
                <a:cubicBezTo>
                  <a:pt x="5417" y="1935"/>
                  <a:pt x="5417" y="1968"/>
                  <a:pt x="5396" y="2011"/>
                </a:cubicBezTo>
                <a:cubicBezTo>
                  <a:pt x="5385" y="2054"/>
                  <a:pt x="5374" y="2097"/>
                  <a:pt x="5374" y="2118"/>
                </a:cubicBezTo>
                <a:cubicBezTo>
                  <a:pt x="5374" y="2183"/>
                  <a:pt x="5353" y="2290"/>
                  <a:pt x="5331" y="2322"/>
                </a:cubicBezTo>
                <a:cubicBezTo>
                  <a:pt x="5321" y="2333"/>
                  <a:pt x="5321" y="2365"/>
                  <a:pt x="5342" y="2407"/>
                </a:cubicBezTo>
                <a:cubicBezTo>
                  <a:pt x="5342" y="2440"/>
                  <a:pt x="5353" y="2472"/>
                  <a:pt x="5353" y="2483"/>
                </a:cubicBezTo>
                <a:cubicBezTo>
                  <a:pt x="5342" y="2493"/>
                  <a:pt x="5353" y="2515"/>
                  <a:pt x="5364" y="2536"/>
                </a:cubicBezTo>
                <a:cubicBezTo>
                  <a:pt x="5374" y="2558"/>
                  <a:pt x="5385" y="2600"/>
                  <a:pt x="5396" y="2622"/>
                </a:cubicBezTo>
                <a:cubicBezTo>
                  <a:pt x="5396" y="2676"/>
                  <a:pt x="5407" y="2686"/>
                  <a:pt x="5514" y="2697"/>
                </a:cubicBezTo>
                <a:cubicBezTo>
                  <a:pt x="5550" y="2700"/>
                  <a:pt x="5578" y="2702"/>
                  <a:pt x="5600" y="2702"/>
                </a:cubicBezTo>
                <a:cubicBezTo>
                  <a:pt x="5663" y="2702"/>
                  <a:pt x="5674" y="2686"/>
                  <a:pt x="5674" y="2622"/>
                </a:cubicBezTo>
                <a:cubicBezTo>
                  <a:pt x="5674" y="2579"/>
                  <a:pt x="5686" y="2569"/>
                  <a:pt x="5717" y="2526"/>
                </a:cubicBezTo>
                <a:cubicBezTo>
                  <a:pt x="5750" y="2483"/>
                  <a:pt x="5760" y="2461"/>
                  <a:pt x="5760" y="2429"/>
                </a:cubicBezTo>
                <a:cubicBezTo>
                  <a:pt x="5750" y="2407"/>
                  <a:pt x="5760" y="2322"/>
                  <a:pt x="5771" y="2300"/>
                </a:cubicBezTo>
                <a:cubicBezTo>
                  <a:pt x="5782" y="2268"/>
                  <a:pt x="5803" y="2236"/>
                  <a:pt x="5836" y="2129"/>
                </a:cubicBezTo>
                <a:cubicBezTo>
                  <a:pt x="5857" y="2043"/>
                  <a:pt x="5868" y="2011"/>
                  <a:pt x="5868" y="1957"/>
                </a:cubicBezTo>
                <a:cubicBezTo>
                  <a:pt x="5857" y="1925"/>
                  <a:pt x="5857" y="1882"/>
                  <a:pt x="5868" y="1871"/>
                </a:cubicBezTo>
                <a:cubicBezTo>
                  <a:pt x="5868" y="1850"/>
                  <a:pt x="5857" y="1828"/>
                  <a:pt x="5857" y="1807"/>
                </a:cubicBezTo>
                <a:cubicBezTo>
                  <a:pt x="5846" y="1775"/>
                  <a:pt x="5836" y="1775"/>
                  <a:pt x="5900" y="1668"/>
                </a:cubicBezTo>
                <a:cubicBezTo>
                  <a:pt x="5922" y="1625"/>
                  <a:pt x="5953" y="1582"/>
                  <a:pt x="5965" y="1571"/>
                </a:cubicBezTo>
                <a:cubicBezTo>
                  <a:pt x="5975" y="1560"/>
                  <a:pt x="5996" y="1528"/>
                  <a:pt x="6018" y="1475"/>
                </a:cubicBezTo>
                <a:cubicBezTo>
                  <a:pt x="6050" y="1389"/>
                  <a:pt x="6050" y="1389"/>
                  <a:pt x="6093" y="1367"/>
                </a:cubicBezTo>
                <a:cubicBezTo>
                  <a:pt x="6125" y="1346"/>
                  <a:pt x="6168" y="1324"/>
                  <a:pt x="6189" y="1303"/>
                </a:cubicBezTo>
                <a:cubicBezTo>
                  <a:pt x="6232" y="1270"/>
                  <a:pt x="6232" y="1270"/>
                  <a:pt x="6222" y="1228"/>
                </a:cubicBezTo>
                <a:cubicBezTo>
                  <a:pt x="6222" y="1196"/>
                  <a:pt x="6222" y="1196"/>
                  <a:pt x="6275" y="1153"/>
                </a:cubicBezTo>
                <a:cubicBezTo>
                  <a:pt x="6308" y="1131"/>
                  <a:pt x="6329" y="1110"/>
                  <a:pt x="6340" y="1110"/>
                </a:cubicBezTo>
                <a:cubicBezTo>
                  <a:pt x="6340" y="1110"/>
                  <a:pt x="6351" y="1131"/>
                  <a:pt x="6361" y="1163"/>
                </a:cubicBezTo>
                <a:cubicBezTo>
                  <a:pt x="6382" y="1228"/>
                  <a:pt x="6382" y="1239"/>
                  <a:pt x="6436" y="1270"/>
                </a:cubicBezTo>
                <a:lnTo>
                  <a:pt x="6490" y="1292"/>
                </a:lnTo>
                <a:lnTo>
                  <a:pt x="6576" y="1260"/>
                </a:lnTo>
                <a:cubicBezTo>
                  <a:pt x="6694" y="1206"/>
                  <a:pt x="6694" y="1196"/>
                  <a:pt x="6683" y="1120"/>
                </a:cubicBezTo>
                <a:cubicBezTo>
                  <a:pt x="6672" y="1099"/>
                  <a:pt x="6672" y="1046"/>
                  <a:pt x="6661" y="1024"/>
                </a:cubicBezTo>
                <a:cubicBezTo>
                  <a:pt x="6661" y="981"/>
                  <a:pt x="6651" y="960"/>
                  <a:pt x="6618" y="938"/>
                </a:cubicBezTo>
                <a:cubicBezTo>
                  <a:pt x="6608" y="927"/>
                  <a:pt x="6576" y="895"/>
                  <a:pt x="6565" y="863"/>
                </a:cubicBezTo>
                <a:cubicBezTo>
                  <a:pt x="6533" y="831"/>
                  <a:pt x="6522" y="820"/>
                  <a:pt x="6490" y="810"/>
                </a:cubicBezTo>
                <a:cubicBezTo>
                  <a:pt x="6458" y="810"/>
                  <a:pt x="6447" y="798"/>
                  <a:pt x="6447" y="788"/>
                </a:cubicBezTo>
                <a:cubicBezTo>
                  <a:pt x="6442" y="778"/>
                  <a:pt x="6435" y="773"/>
                  <a:pt x="6420" y="773"/>
                </a:cubicBezTo>
                <a:cubicBezTo>
                  <a:pt x="6402" y="773"/>
                  <a:pt x="6371" y="781"/>
                  <a:pt x="6318" y="798"/>
                </a:cubicBezTo>
                <a:cubicBezTo>
                  <a:pt x="6265" y="820"/>
                  <a:pt x="6211" y="853"/>
                  <a:pt x="6189" y="874"/>
                </a:cubicBezTo>
                <a:cubicBezTo>
                  <a:pt x="6168" y="895"/>
                  <a:pt x="6136" y="917"/>
                  <a:pt x="6125" y="917"/>
                </a:cubicBezTo>
                <a:lnTo>
                  <a:pt x="6082" y="960"/>
                </a:lnTo>
                <a:cubicBezTo>
                  <a:pt x="6061" y="970"/>
                  <a:pt x="6039" y="992"/>
                  <a:pt x="6029" y="992"/>
                </a:cubicBezTo>
                <a:cubicBezTo>
                  <a:pt x="6029" y="992"/>
                  <a:pt x="6007" y="1003"/>
                  <a:pt x="5986" y="1024"/>
                </a:cubicBezTo>
                <a:cubicBezTo>
                  <a:pt x="5975" y="1034"/>
                  <a:pt x="5932" y="1056"/>
                  <a:pt x="5910" y="1067"/>
                </a:cubicBezTo>
                <a:cubicBezTo>
                  <a:pt x="5846" y="1099"/>
                  <a:pt x="5836" y="1120"/>
                  <a:pt x="5846" y="1174"/>
                </a:cubicBezTo>
                <a:cubicBezTo>
                  <a:pt x="5846" y="1193"/>
                  <a:pt x="5838" y="1219"/>
                  <a:pt x="5822" y="1219"/>
                </a:cubicBezTo>
                <a:cubicBezTo>
                  <a:pt x="5820" y="1219"/>
                  <a:pt x="5817" y="1219"/>
                  <a:pt x="5814" y="1217"/>
                </a:cubicBezTo>
                <a:cubicBezTo>
                  <a:pt x="5803" y="1217"/>
                  <a:pt x="5782" y="1228"/>
                  <a:pt x="5771" y="1228"/>
                </a:cubicBezTo>
                <a:cubicBezTo>
                  <a:pt x="5768" y="1231"/>
                  <a:pt x="5764" y="1234"/>
                  <a:pt x="5760" y="1234"/>
                </a:cubicBezTo>
                <a:cubicBezTo>
                  <a:pt x="5751" y="1234"/>
                  <a:pt x="5739" y="1224"/>
                  <a:pt x="5717" y="1196"/>
                </a:cubicBezTo>
                <a:cubicBezTo>
                  <a:pt x="5696" y="1163"/>
                  <a:pt x="5664" y="1120"/>
                  <a:pt x="5632" y="1099"/>
                </a:cubicBezTo>
                <a:lnTo>
                  <a:pt x="5557" y="1024"/>
                </a:lnTo>
                <a:cubicBezTo>
                  <a:pt x="5514" y="949"/>
                  <a:pt x="5493" y="938"/>
                  <a:pt x="5245" y="831"/>
                </a:cubicBezTo>
                <a:cubicBezTo>
                  <a:pt x="5181" y="802"/>
                  <a:pt x="5155" y="793"/>
                  <a:pt x="5138" y="793"/>
                </a:cubicBezTo>
                <a:cubicBezTo>
                  <a:pt x="5130" y="793"/>
                  <a:pt x="5124" y="795"/>
                  <a:pt x="5117" y="798"/>
                </a:cubicBezTo>
                <a:cubicBezTo>
                  <a:pt x="5112" y="804"/>
                  <a:pt x="5101" y="807"/>
                  <a:pt x="5087" y="807"/>
                </a:cubicBezTo>
                <a:cubicBezTo>
                  <a:pt x="5074" y="807"/>
                  <a:pt x="5058" y="804"/>
                  <a:pt x="5042" y="798"/>
                </a:cubicBezTo>
                <a:cubicBezTo>
                  <a:pt x="5021" y="798"/>
                  <a:pt x="4988" y="788"/>
                  <a:pt x="4967" y="788"/>
                </a:cubicBezTo>
                <a:lnTo>
                  <a:pt x="4913" y="788"/>
                </a:lnTo>
                <a:cubicBezTo>
                  <a:pt x="4902" y="788"/>
                  <a:pt x="4870" y="798"/>
                  <a:pt x="4859" y="820"/>
                </a:cubicBezTo>
                <a:cubicBezTo>
                  <a:pt x="4838" y="841"/>
                  <a:pt x="4816" y="853"/>
                  <a:pt x="4763" y="853"/>
                </a:cubicBezTo>
                <a:lnTo>
                  <a:pt x="4688" y="853"/>
                </a:lnTo>
                <a:cubicBezTo>
                  <a:pt x="4677" y="853"/>
                  <a:pt x="4602" y="874"/>
                  <a:pt x="4592" y="895"/>
                </a:cubicBezTo>
                <a:cubicBezTo>
                  <a:pt x="4592" y="906"/>
                  <a:pt x="4549" y="927"/>
                  <a:pt x="4323" y="1034"/>
                </a:cubicBezTo>
                <a:cubicBezTo>
                  <a:pt x="4291" y="1046"/>
                  <a:pt x="4259" y="1067"/>
                  <a:pt x="4237" y="1110"/>
                </a:cubicBezTo>
                <a:lnTo>
                  <a:pt x="4184" y="1163"/>
                </a:lnTo>
                <a:cubicBezTo>
                  <a:pt x="4173" y="1163"/>
                  <a:pt x="4163" y="1013"/>
                  <a:pt x="4173" y="992"/>
                </a:cubicBezTo>
                <a:cubicBezTo>
                  <a:pt x="4173" y="981"/>
                  <a:pt x="4163" y="927"/>
                  <a:pt x="4141" y="884"/>
                </a:cubicBezTo>
                <a:cubicBezTo>
                  <a:pt x="4108" y="810"/>
                  <a:pt x="4098" y="788"/>
                  <a:pt x="4108" y="767"/>
                </a:cubicBezTo>
                <a:cubicBezTo>
                  <a:pt x="4120" y="745"/>
                  <a:pt x="4120" y="724"/>
                  <a:pt x="4098" y="691"/>
                </a:cubicBezTo>
                <a:cubicBezTo>
                  <a:pt x="4087" y="670"/>
                  <a:pt x="4077" y="627"/>
                  <a:pt x="4077" y="605"/>
                </a:cubicBezTo>
                <a:cubicBezTo>
                  <a:pt x="4066" y="531"/>
                  <a:pt x="3991" y="381"/>
                  <a:pt x="3937" y="316"/>
                </a:cubicBezTo>
                <a:cubicBezTo>
                  <a:pt x="3915" y="295"/>
                  <a:pt x="3884" y="252"/>
                  <a:pt x="3862" y="219"/>
                </a:cubicBezTo>
                <a:cubicBezTo>
                  <a:pt x="3851" y="198"/>
                  <a:pt x="3841" y="176"/>
                  <a:pt x="3830" y="176"/>
                </a:cubicBezTo>
                <a:cubicBezTo>
                  <a:pt x="3830" y="176"/>
                  <a:pt x="3819" y="166"/>
                  <a:pt x="3819" y="145"/>
                </a:cubicBezTo>
                <a:cubicBezTo>
                  <a:pt x="3808" y="123"/>
                  <a:pt x="3798" y="123"/>
                  <a:pt x="3712" y="91"/>
                </a:cubicBezTo>
                <a:cubicBezTo>
                  <a:pt x="3658" y="80"/>
                  <a:pt x="3605" y="69"/>
                  <a:pt x="3594" y="69"/>
                </a:cubicBezTo>
                <a:cubicBezTo>
                  <a:pt x="3583" y="69"/>
                  <a:pt x="3572" y="59"/>
                  <a:pt x="3551" y="37"/>
                </a:cubicBezTo>
                <a:cubicBezTo>
                  <a:pt x="3540" y="16"/>
                  <a:pt x="3529" y="5"/>
                  <a:pt x="3519" y="5"/>
                </a:cubicBezTo>
                <a:cubicBezTo>
                  <a:pt x="3516" y="2"/>
                  <a:pt x="3510" y="0"/>
                  <a:pt x="3502"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23"/>
          <p:cNvSpPr/>
          <p:nvPr/>
        </p:nvSpPr>
        <p:spPr>
          <a:xfrm>
            <a:off x="-379275" y="-112675"/>
            <a:ext cx="1652884" cy="1688083"/>
          </a:xfrm>
          <a:custGeom>
            <a:rect b="b" l="l" r="r" t="t"/>
            <a:pathLst>
              <a:path extrusionOk="0" h="17649" w="17281">
                <a:moveTo>
                  <a:pt x="10082" y="1"/>
                </a:moveTo>
                <a:cubicBezTo>
                  <a:pt x="10045" y="1"/>
                  <a:pt x="10008" y="9"/>
                  <a:pt x="9986" y="25"/>
                </a:cubicBezTo>
                <a:cubicBezTo>
                  <a:pt x="9976" y="30"/>
                  <a:pt x="9954" y="33"/>
                  <a:pt x="9926" y="33"/>
                </a:cubicBezTo>
                <a:cubicBezTo>
                  <a:pt x="9898" y="33"/>
                  <a:pt x="9863" y="30"/>
                  <a:pt x="9826" y="25"/>
                </a:cubicBezTo>
                <a:cubicBezTo>
                  <a:pt x="9729" y="25"/>
                  <a:pt x="9697" y="25"/>
                  <a:pt x="9676" y="47"/>
                </a:cubicBezTo>
                <a:cubicBezTo>
                  <a:pt x="9665" y="57"/>
                  <a:pt x="9657" y="63"/>
                  <a:pt x="9649" y="63"/>
                </a:cubicBezTo>
                <a:cubicBezTo>
                  <a:pt x="9641" y="63"/>
                  <a:pt x="9632" y="57"/>
                  <a:pt x="9622" y="47"/>
                </a:cubicBezTo>
                <a:cubicBezTo>
                  <a:pt x="9611" y="41"/>
                  <a:pt x="9603" y="38"/>
                  <a:pt x="9594" y="38"/>
                </a:cubicBezTo>
                <a:cubicBezTo>
                  <a:pt x="9584" y="38"/>
                  <a:pt x="9574" y="41"/>
                  <a:pt x="9557" y="47"/>
                </a:cubicBezTo>
                <a:cubicBezTo>
                  <a:pt x="9536" y="57"/>
                  <a:pt x="9440" y="68"/>
                  <a:pt x="9364" y="78"/>
                </a:cubicBezTo>
                <a:cubicBezTo>
                  <a:pt x="9279" y="78"/>
                  <a:pt x="9171" y="100"/>
                  <a:pt x="9128" y="111"/>
                </a:cubicBezTo>
                <a:cubicBezTo>
                  <a:pt x="9064" y="135"/>
                  <a:pt x="8976" y="147"/>
                  <a:pt x="8783" y="147"/>
                </a:cubicBezTo>
                <a:cubicBezTo>
                  <a:pt x="8718" y="147"/>
                  <a:pt x="8641" y="146"/>
                  <a:pt x="8549" y="143"/>
                </a:cubicBezTo>
                <a:cubicBezTo>
                  <a:pt x="8335" y="143"/>
                  <a:pt x="8292" y="154"/>
                  <a:pt x="8270" y="164"/>
                </a:cubicBezTo>
                <a:cubicBezTo>
                  <a:pt x="8264" y="177"/>
                  <a:pt x="8258" y="182"/>
                  <a:pt x="8249" y="182"/>
                </a:cubicBezTo>
                <a:cubicBezTo>
                  <a:pt x="8243" y="182"/>
                  <a:pt x="8236" y="180"/>
                  <a:pt x="8227" y="175"/>
                </a:cubicBezTo>
                <a:cubicBezTo>
                  <a:pt x="8222" y="170"/>
                  <a:pt x="8214" y="167"/>
                  <a:pt x="8201" y="167"/>
                </a:cubicBezTo>
                <a:cubicBezTo>
                  <a:pt x="8187" y="167"/>
                  <a:pt x="8169" y="170"/>
                  <a:pt x="8142" y="175"/>
                </a:cubicBezTo>
                <a:cubicBezTo>
                  <a:pt x="8110" y="186"/>
                  <a:pt x="8013" y="197"/>
                  <a:pt x="7906" y="197"/>
                </a:cubicBezTo>
                <a:cubicBezTo>
                  <a:pt x="7798" y="197"/>
                  <a:pt x="7712" y="197"/>
                  <a:pt x="7712" y="207"/>
                </a:cubicBezTo>
                <a:cubicBezTo>
                  <a:pt x="7702" y="218"/>
                  <a:pt x="7681" y="229"/>
                  <a:pt x="7648" y="229"/>
                </a:cubicBezTo>
                <a:cubicBezTo>
                  <a:pt x="7584" y="229"/>
                  <a:pt x="7391" y="272"/>
                  <a:pt x="7369" y="293"/>
                </a:cubicBezTo>
                <a:cubicBezTo>
                  <a:pt x="7359" y="304"/>
                  <a:pt x="7326" y="304"/>
                  <a:pt x="7305" y="304"/>
                </a:cubicBezTo>
                <a:cubicBezTo>
                  <a:pt x="7273" y="304"/>
                  <a:pt x="7241" y="314"/>
                  <a:pt x="7230" y="326"/>
                </a:cubicBezTo>
                <a:cubicBezTo>
                  <a:pt x="7219" y="347"/>
                  <a:pt x="7166" y="357"/>
                  <a:pt x="7112" y="368"/>
                </a:cubicBezTo>
                <a:cubicBezTo>
                  <a:pt x="7059" y="390"/>
                  <a:pt x="6983" y="411"/>
                  <a:pt x="6951" y="433"/>
                </a:cubicBezTo>
                <a:cubicBezTo>
                  <a:pt x="6897" y="465"/>
                  <a:pt x="6887" y="476"/>
                  <a:pt x="6887" y="550"/>
                </a:cubicBezTo>
                <a:cubicBezTo>
                  <a:pt x="6887" y="626"/>
                  <a:pt x="6897" y="636"/>
                  <a:pt x="6930" y="647"/>
                </a:cubicBezTo>
                <a:cubicBezTo>
                  <a:pt x="6951" y="647"/>
                  <a:pt x="6983" y="669"/>
                  <a:pt x="6994" y="679"/>
                </a:cubicBezTo>
                <a:cubicBezTo>
                  <a:pt x="7008" y="700"/>
                  <a:pt x="7021" y="707"/>
                  <a:pt x="7043" y="707"/>
                </a:cubicBezTo>
                <a:cubicBezTo>
                  <a:pt x="7055" y="707"/>
                  <a:pt x="7071" y="705"/>
                  <a:pt x="7090" y="701"/>
                </a:cubicBezTo>
                <a:lnTo>
                  <a:pt x="7219" y="658"/>
                </a:lnTo>
                <a:cubicBezTo>
                  <a:pt x="7252" y="647"/>
                  <a:pt x="7316" y="636"/>
                  <a:pt x="7348" y="636"/>
                </a:cubicBezTo>
                <a:cubicBezTo>
                  <a:pt x="7380" y="636"/>
                  <a:pt x="7434" y="626"/>
                  <a:pt x="7466" y="615"/>
                </a:cubicBezTo>
                <a:cubicBezTo>
                  <a:pt x="7552" y="572"/>
                  <a:pt x="7798" y="519"/>
                  <a:pt x="7884" y="519"/>
                </a:cubicBezTo>
                <a:cubicBezTo>
                  <a:pt x="7927" y="519"/>
                  <a:pt x="7960" y="519"/>
                  <a:pt x="7970" y="508"/>
                </a:cubicBezTo>
                <a:cubicBezTo>
                  <a:pt x="7981" y="486"/>
                  <a:pt x="8088" y="486"/>
                  <a:pt x="8335" y="486"/>
                </a:cubicBezTo>
                <a:cubicBezTo>
                  <a:pt x="8432" y="486"/>
                  <a:pt x="8517" y="486"/>
                  <a:pt x="8528" y="476"/>
                </a:cubicBezTo>
                <a:cubicBezTo>
                  <a:pt x="8539" y="476"/>
                  <a:pt x="8613" y="465"/>
                  <a:pt x="8710" y="465"/>
                </a:cubicBezTo>
                <a:cubicBezTo>
                  <a:pt x="9107" y="443"/>
                  <a:pt x="9236" y="433"/>
                  <a:pt x="9333" y="422"/>
                </a:cubicBezTo>
                <a:cubicBezTo>
                  <a:pt x="9397" y="411"/>
                  <a:pt x="9450" y="411"/>
                  <a:pt x="9461" y="411"/>
                </a:cubicBezTo>
                <a:cubicBezTo>
                  <a:pt x="9461" y="414"/>
                  <a:pt x="9465" y="416"/>
                  <a:pt x="9471" y="416"/>
                </a:cubicBezTo>
                <a:cubicBezTo>
                  <a:pt x="9487" y="416"/>
                  <a:pt x="9520" y="408"/>
                  <a:pt x="9557" y="400"/>
                </a:cubicBezTo>
                <a:cubicBezTo>
                  <a:pt x="9611" y="379"/>
                  <a:pt x="9697" y="379"/>
                  <a:pt x="9815" y="379"/>
                </a:cubicBezTo>
                <a:cubicBezTo>
                  <a:pt x="9912" y="379"/>
                  <a:pt x="10019" y="368"/>
                  <a:pt x="10062" y="357"/>
                </a:cubicBezTo>
                <a:cubicBezTo>
                  <a:pt x="10090" y="351"/>
                  <a:pt x="10136" y="348"/>
                  <a:pt x="10187" y="348"/>
                </a:cubicBezTo>
                <a:cubicBezTo>
                  <a:pt x="10311" y="348"/>
                  <a:pt x="10468" y="364"/>
                  <a:pt x="10491" y="379"/>
                </a:cubicBezTo>
                <a:cubicBezTo>
                  <a:pt x="10498" y="387"/>
                  <a:pt x="10517" y="394"/>
                  <a:pt x="10535" y="394"/>
                </a:cubicBezTo>
                <a:cubicBezTo>
                  <a:pt x="10542" y="394"/>
                  <a:pt x="10549" y="393"/>
                  <a:pt x="10555" y="390"/>
                </a:cubicBezTo>
                <a:cubicBezTo>
                  <a:pt x="10641" y="390"/>
                  <a:pt x="10995" y="508"/>
                  <a:pt x="11285" y="647"/>
                </a:cubicBezTo>
                <a:cubicBezTo>
                  <a:pt x="11349" y="679"/>
                  <a:pt x="11413" y="701"/>
                  <a:pt x="11413" y="701"/>
                </a:cubicBezTo>
                <a:cubicBezTo>
                  <a:pt x="11413" y="701"/>
                  <a:pt x="11456" y="712"/>
                  <a:pt x="11488" y="733"/>
                </a:cubicBezTo>
                <a:cubicBezTo>
                  <a:pt x="11531" y="743"/>
                  <a:pt x="11638" y="786"/>
                  <a:pt x="11724" y="829"/>
                </a:cubicBezTo>
                <a:cubicBezTo>
                  <a:pt x="11821" y="862"/>
                  <a:pt x="11907" y="905"/>
                  <a:pt x="11917" y="905"/>
                </a:cubicBezTo>
                <a:cubicBezTo>
                  <a:pt x="11928" y="915"/>
                  <a:pt x="11982" y="937"/>
                  <a:pt x="12036" y="958"/>
                </a:cubicBezTo>
                <a:cubicBezTo>
                  <a:pt x="12110" y="991"/>
                  <a:pt x="12143" y="1012"/>
                  <a:pt x="12143" y="1034"/>
                </a:cubicBezTo>
                <a:cubicBezTo>
                  <a:pt x="12153" y="1055"/>
                  <a:pt x="12175" y="1076"/>
                  <a:pt x="12229" y="1098"/>
                </a:cubicBezTo>
                <a:cubicBezTo>
                  <a:pt x="12272" y="1108"/>
                  <a:pt x="12325" y="1141"/>
                  <a:pt x="12346" y="1151"/>
                </a:cubicBezTo>
                <a:cubicBezTo>
                  <a:pt x="12368" y="1173"/>
                  <a:pt x="12389" y="1184"/>
                  <a:pt x="12400" y="1184"/>
                </a:cubicBezTo>
                <a:cubicBezTo>
                  <a:pt x="12411" y="1184"/>
                  <a:pt x="12432" y="1194"/>
                  <a:pt x="12443" y="1205"/>
                </a:cubicBezTo>
                <a:cubicBezTo>
                  <a:pt x="12465" y="1227"/>
                  <a:pt x="12529" y="1258"/>
                  <a:pt x="12604" y="1280"/>
                </a:cubicBezTo>
                <a:cubicBezTo>
                  <a:pt x="12668" y="1301"/>
                  <a:pt x="12765" y="1355"/>
                  <a:pt x="12808" y="1387"/>
                </a:cubicBezTo>
                <a:cubicBezTo>
                  <a:pt x="12851" y="1420"/>
                  <a:pt x="12915" y="1451"/>
                  <a:pt x="12947" y="1463"/>
                </a:cubicBezTo>
                <a:cubicBezTo>
                  <a:pt x="12979" y="1473"/>
                  <a:pt x="13033" y="1494"/>
                  <a:pt x="13065" y="1516"/>
                </a:cubicBezTo>
                <a:cubicBezTo>
                  <a:pt x="13169" y="1582"/>
                  <a:pt x="13239" y="1615"/>
                  <a:pt x="13262" y="1615"/>
                </a:cubicBezTo>
                <a:cubicBezTo>
                  <a:pt x="13265" y="1615"/>
                  <a:pt x="13267" y="1614"/>
                  <a:pt x="13269" y="1613"/>
                </a:cubicBezTo>
                <a:cubicBezTo>
                  <a:pt x="13269" y="1613"/>
                  <a:pt x="13301" y="1623"/>
                  <a:pt x="13323" y="1644"/>
                </a:cubicBezTo>
                <a:cubicBezTo>
                  <a:pt x="13344" y="1656"/>
                  <a:pt x="13387" y="1677"/>
                  <a:pt x="13397" y="1677"/>
                </a:cubicBezTo>
                <a:cubicBezTo>
                  <a:pt x="13419" y="1677"/>
                  <a:pt x="13483" y="1720"/>
                  <a:pt x="13537" y="1763"/>
                </a:cubicBezTo>
                <a:cubicBezTo>
                  <a:pt x="13676" y="1880"/>
                  <a:pt x="13838" y="1977"/>
                  <a:pt x="13859" y="1977"/>
                </a:cubicBezTo>
                <a:cubicBezTo>
                  <a:pt x="13859" y="1977"/>
                  <a:pt x="13869" y="1988"/>
                  <a:pt x="13869" y="1999"/>
                </a:cubicBezTo>
                <a:lnTo>
                  <a:pt x="13955" y="2063"/>
                </a:lnTo>
                <a:cubicBezTo>
                  <a:pt x="14009" y="2085"/>
                  <a:pt x="14062" y="2128"/>
                  <a:pt x="14074" y="2138"/>
                </a:cubicBezTo>
                <a:cubicBezTo>
                  <a:pt x="14095" y="2159"/>
                  <a:pt x="14105" y="2171"/>
                  <a:pt x="14116" y="2171"/>
                </a:cubicBezTo>
                <a:cubicBezTo>
                  <a:pt x="14127" y="2171"/>
                  <a:pt x="14191" y="2224"/>
                  <a:pt x="14267" y="2299"/>
                </a:cubicBezTo>
                <a:cubicBezTo>
                  <a:pt x="14341" y="2364"/>
                  <a:pt x="14417" y="2417"/>
                  <a:pt x="14438" y="2438"/>
                </a:cubicBezTo>
                <a:cubicBezTo>
                  <a:pt x="14460" y="2438"/>
                  <a:pt x="14470" y="2471"/>
                  <a:pt x="14470" y="2481"/>
                </a:cubicBezTo>
                <a:cubicBezTo>
                  <a:pt x="14470" y="2503"/>
                  <a:pt x="14503" y="2524"/>
                  <a:pt x="14534" y="2545"/>
                </a:cubicBezTo>
                <a:cubicBezTo>
                  <a:pt x="14567" y="2567"/>
                  <a:pt x="14588" y="2588"/>
                  <a:pt x="14588" y="2610"/>
                </a:cubicBezTo>
                <a:cubicBezTo>
                  <a:pt x="14588" y="2631"/>
                  <a:pt x="14599" y="2642"/>
                  <a:pt x="14599" y="2642"/>
                </a:cubicBezTo>
                <a:cubicBezTo>
                  <a:pt x="14610" y="2642"/>
                  <a:pt x="14674" y="2696"/>
                  <a:pt x="14739" y="2760"/>
                </a:cubicBezTo>
                <a:cubicBezTo>
                  <a:pt x="14803" y="2824"/>
                  <a:pt x="14889" y="2900"/>
                  <a:pt x="14910" y="2921"/>
                </a:cubicBezTo>
                <a:cubicBezTo>
                  <a:pt x="14942" y="2943"/>
                  <a:pt x="14975" y="2975"/>
                  <a:pt x="14985" y="2986"/>
                </a:cubicBezTo>
                <a:cubicBezTo>
                  <a:pt x="15017" y="3050"/>
                  <a:pt x="15146" y="3211"/>
                  <a:pt x="15221" y="3296"/>
                </a:cubicBezTo>
                <a:cubicBezTo>
                  <a:pt x="15264" y="3350"/>
                  <a:pt x="15296" y="3393"/>
                  <a:pt x="15296" y="3404"/>
                </a:cubicBezTo>
                <a:cubicBezTo>
                  <a:pt x="15296" y="3415"/>
                  <a:pt x="15318" y="3436"/>
                  <a:pt x="15339" y="3458"/>
                </a:cubicBezTo>
                <a:cubicBezTo>
                  <a:pt x="15361" y="3468"/>
                  <a:pt x="15414" y="3554"/>
                  <a:pt x="15457" y="3629"/>
                </a:cubicBezTo>
                <a:cubicBezTo>
                  <a:pt x="15500" y="3704"/>
                  <a:pt x="15543" y="3779"/>
                  <a:pt x="15564" y="3801"/>
                </a:cubicBezTo>
                <a:cubicBezTo>
                  <a:pt x="15575" y="3811"/>
                  <a:pt x="15597" y="3833"/>
                  <a:pt x="15597" y="3844"/>
                </a:cubicBezTo>
                <a:cubicBezTo>
                  <a:pt x="15597" y="3854"/>
                  <a:pt x="15607" y="3887"/>
                  <a:pt x="15628" y="3908"/>
                </a:cubicBezTo>
                <a:cubicBezTo>
                  <a:pt x="15650" y="3930"/>
                  <a:pt x="15671" y="3973"/>
                  <a:pt x="15683" y="3994"/>
                </a:cubicBezTo>
                <a:cubicBezTo>
                  <a:pt x="15704" y="4112"/>
                  <a:pt x="15725" y="4166"/>
                  <a:pt x="15736" y="4176"/>
                </a:cubicBezTo>
                <a:cubicBezTo>
                  <a:pt x="15747" y="4187"/>
                  <a:pt x="15757" y="4208"/>
                  <a:pt x="15757" y="4219"/>
                </a:cubicBezTo>
                <a:cubicBezTo>
                  <a:pt x="15757" y="4230"/>
                  <a:pt x="15768" y="4262"/>
                  <a:pt x="15790" y="4283"/>
                </a:cubicBezTo>
                <a:cubicBezTo>
                  <a:pt x="15822" y="4326"/>
                  <a:pt x="15864" y="4466"/>
                  <a:pt x="15864" y="4498"/>
                </a:cubicBezTo>
                <a:cubicBezTo>
                  <a:pt x="15864" y="4509"/>
                  <a:pt x="15886" y="4541"/>
                  <a:pt x="15907" y="4573"/>
                </a:cubicBezTo>
                <a:cubicBezTo>
                  <a:pt x="15929" y="4616"/>
                  <a:pt x="15950" y="4659"/>
                  <a:pt x="15950" y="4669"/>
                </a:cubicBezTo>
                <a:cubicBezTo>
                  <a:pt x="15950" y="4680"/>
                  <a:pt x="15961" y="4723"/>
                  <a:pt x="15983" y="4745"/>
                </a:cubicBezTo>
                <a:cubicBezTo>
                  <a:pt x="16026" y="4819"/>
                  <a:pt x="16057" y="4916"/>
                  <a:pt x="16090" y="5055"/>
                </a:cubicBezTo>
                <a:cubicBezTo>
                  <a:pt x="16100" y="5109"/>
                  <a:pt x="16122" y="5174"/>
                  <a:pt x="16133" y="5195"/>
                </a:cubicBezTo>
                <a:cubicBezTo>
                  <a:pt x="16154" y="5217"/>
                  <a:pt x="16165" y="5260"/>
                  <a:pt x="16165" y="5303"/>
                </a:cubicBezTo>
                <a:cubicBezTo>
                  <a:pt x="16165" y="5356"/>
                  <a:pt x="16229" y="5624"/>
                  <a:pt x="16251" y="5667"/>
                </a:cubicBezTo>
                <a:cubicBezTo>
                  <a:pt x="16272" y="5699"/>
                  <a:pt x="16326" y="5914"/>
                  <a:pt x="16326" y="5968"/>
                </a:cubicBezTo>
                <a:cubicBezTo>
                  <a:pt x="16326" y="5999"/>
                  <a:pt x="16336" y="6042"/>
                  <a:pt x="16348" y="6075"/>
                </a:cubicBezTo>
                <a:cubicBezTo>
                  <a:pt x="16369" y="6107"/>
                  <a:pt x="16379" y="6171"/>
                  <a:pt x="16379" y="6225"/>
                </a:cubicBezTo>
                <a:cubicBezTo>
                  <a:pt x="16379" y="6278"/>
                  <a:pt x="16390" y="6332"/>
                  <a:pt x="16412" y="6354"/>
                </a:cubicBezTo>
                <a:cubicBezTo>
                  <a:pt x="16433" y="6385"/>
                  <a:pt x="16444" y="6428"/>
                  <a:pt x="16444" y="6461"/>
                </a:cubicBezTo>
                <a:cubicBezTo>
                  <a:pt x="16444" y="6493"/>
                  <a:pt x="16465" y="6547"/>
                  <a:pt x="16487" y="6590"/>
                </a:cubicBezTo>
                <a:cubicBezTo>
                  <a:pt x="16498" y="6633"/>
                  <a:pt x="16529" y="6718"/>
                  <a:pt x="16541" y="6793"/>
                </a:cubicBezTo>
                <a:cubicBezTo>
                  <a:pt x="16562" y="6869"/>
                  <a:pt x="16584" y="6943"/>
                  <a:pt x="16605" y="6965"/>
                </a:cubicBezTo>
                <a:cubicBezTo>
                  <a:pt x="16626" y="6997"/>
                  <a:pt x="16637" y="7051"/>
                  <a:pt x="16637" y="7126"/>
                </a:cubicBezTo>
                <a:cubicBezTo>
                  <a:pt x="16648" y="7190"/>
                  <a:pt x="16669" y="7286"/>
                  <a:pt x="16691" y="7341"/>
                </a:cubicBezTo>
                <a:cubicBezTo>
                  <a:pt x="16723" y="7437"/>
                  <a:pt x="16734" y="7534"/>
                  <a:pt x="16777" y="7877"/>
                </a:cubicBezTo>
                <a:cubicBezTo>
                  <a:pt x="16787" y="7952"/>
                  <a:pt x="16798" y="8059"/>
                  <a:pt x="16808" y="8113"/>
                </a:cubicBezTo>
                <a:cubicBezTo>
                  <a:pt x="16819" y="8177"/>
                  <a:pt x="16819" y="8252"/>
                  <a:pt x="16819" y="8295"/>
                </a:cubicBezTo>
                <a:lnTo>
                  <a:pt x="16819" y="8381"/>
                </a:lnTo>
                <a:cubicBezTo>
                  <a:pt x="16841" y="8402"/>
                  <a:pt x="16862" y="8606"/>
                  <a:pt x="16862" y="8756"/>
                </a:cubicBezTo>
                <a:cubicBezTo>
                  <a:pt x="16873" y="8810"/>
                  <a:pt x="16873" y="8842"/>
                  <a:pt x="16894" y="8853"/>
                </a:cubicBezTo>
                <a:cubicBezTo>
                  <a:pt x="16916" y="8874"/>
                  <a:pt x="16927" y="8895"/>
                  <a:pt x="16927" y="9046"/>
                </a:cubicBezTo>
                <a:cubicBezTo>
                  <a:pt x="16927" y="9153"/>
                  <a:pt x="16916" y="9217"/>
                  <a:pt x="16905" y="9217"/>
                </a:cubicBezTo>
                <a:cubicBezTo>
                  <a:pt x="16894" y="9217"/>
                  <a:pt x="16894" y="9271"/>
                  <a:pt x="16894" y="9336"/>
                </a:cubicBezTo>
                <a:cubicBezTo>
                  <a:pt x="16894" y="9529"/>
                  <a:pt x="16894" y="9625"/>
                  <a:pt x="16873" y="9722"/>
                </a:cubicBezTo>
                <a:cubicBezTo>
                  <a:pt x="16862" y="9786"/>
                  <a:pt x="16862" y="9818"/>
                  <a:pt x="16873" y="9851"/>
                </a:cubicBezTo>
                <a:cubicBezTo>
                  <a:pt x="16894" y="9872"/>
                  <a:pt x="16894" y="9893"/>
                  <a:pt x="16862" y="9958"/>
                </a:cubicBezTo>
                <a:cubicBezTo>
                  <a:pt x="16830" y="10001"/>
                  <a:pt x="16819" y="10075"/>
                  <a:pt x="16798" y="10215"/>
                </a:cubicBezTo>
                <a:cubicBezTo>
                  <a:pt x="16787" y="10365"/>
                  <a:pt x="16765" y="10461"/>
                  <a:pt x="16723" y="10590"/>
                </a:cubicBezTo>
                <a:cubicBezTo>
                  <a:pt x="16691" y="10697"/>
                  <a:pt x="16669" y="10783"/>
                  <a:pt x="16669" y="10805"/>
                </a:cubicBezTo>
                <a:cubicBezTo>
                  <a:pt x="16680" y="10837"/>
                  <a:pt x="16658" y="10891"/>
                  <a:pt x="16637" y="10945"/>
                </a:cubicBezTo>
                <a:cubicBezTo>
                  <a:pt x="16594" y="11041"/>
                  <a:pt x="16594" y="11062"/>
                  <a:pt x="16541" y="11309"/>
                </a:cubicBezTo>
                <a:cubicBezTo>
                  <a:pt x="16529" y="11384"/>
                  <a:pt x="16508" y="11459"/>
                  <a:pt x="16498" y="11481"/>
                </a:cubicBezTo>
                <a:cubicBezTo>
                  <a:pt x="16498" y="11491"/>
                  <a:pt x="16487" y="11556"/>
                  <a:pt x="16476" y="11610"/>
                </a:cubicBezTo>
                <a:cubicBezTo>
                  <a:pt x="16476" y="11674"/>
                  <a:pt x="16455" y="11738"/>
                  <a:pt x="16444" y="11770"/>
                </a:cubicBezTo>
                <a:cubicBezTo>
                  <a:pt x="16422" y="11792"/>
                  <a:pt x="16412" y="11834"/>
                  <a:pt x="16422" y="11856"/>
                </a:cubicBezTo>
                <a:cubicBezTo>
                  <a:pt x="16422" y="11888"/>
                  <a:pt x="16412" y="11920"/>
                  <a:pt x="16401" y="11920"/>
                </a:cubicBezTo>
                <a:cubicBezTo>
                  <a:pt x="16390" y="11931"/>
                  <a:pt x="16369" y="11963"/>
                  <a:pt x="16369" y="11996"/>
                </a:cubicBezTo>
                <a:cubicBezTo>
                  <a:pt x="16348" y="12092"/>
                  <a:pt x="16272" y="12328"/>
                  <a:pt x="16262" y="12339"/>
                </a:cubicBezTo>
                <a:cubicBezTo>
                  <a:pt x="16251" y="12349"/>
                  <a:pt x="16219" y="12478"/>
                  <a:pt x="16219" y="12499"/>
                </a:cubicBezTo>
                <a:cubicBezTo>
                  <a:pt x="16229" y="12511"/>
                  <a:pt x="16197" y="12575"/>
                  <a:pt x="16165" y="12650"/>
                </a:cubicBezTo>
                <a:cubicBezTo>
                  <a:pt x="16122" y="12735"/>
                  <a:pt x="16100" y="12811"/>
                  <a:pt x="16100" y="12821"/>
                </a:cubicBezTo>
                <a:cubicBezTo>
                  <a:pt x="16100" y="12832"/>
                  <a:pt x="16079" y="12843"/>
                  <a:pt x="16057" y="12854"/>
                </a:cubicBezTo>
                <a:cubicBezTo>
                  <a:pt x="16026" y="12864"/>
                  <a:pt x="16015" y="12886"/>
                  <a:pt x="16004" y="12940"/>
                </a:cubicBezTo>
                <a:cubicBezTo>
                  <a:pt x="15993" y="12983"/>
                  <a:pt x="15972" y="13025"/>
                  <a:pt x="15961" y="13025"/>
                </a:cubicBezTo>
                <a:cubicBezTo>
                  <a:pt x="15950" y="13036"/>
                  <a:pt x="15929" y="13068"/>
                  <a:pt x="15918" y="13100"/>
                </a:cubicBezTo>
                <a:cubicBezTo>
                  <a:pt x="15907" y="13133"/>
                  <a:pt x="15876" y="13197"/>
                  <a:pt x="15843" y="13229"/>
                </a:cubicBezTo>
                <a:cubicBezTo>
                  <a:pt x="15811" y="13261"/>
                  <a:pt x="15790" y="13304"/>
                  <a:pt x="15800" y="13315"/>
                </a:cubicBezTo>
                <a:cubicBezTo>
                  <a:pt x="15800" y="13336"/>
                  <a:pt x="15800" y="13336"/>
                  <a:pt x="15779" y="13336"/>
                </a:cubicBezTo>
                <a:cubicBezTo>
                  <a:pt x="15747" y="13336"/>
                  <a:pt x="15736" y="13358"/>
                  <a:pt x="15714" y="13412"/>
                </a:cubicBezTo>
                <a:cubicBezTo>
                  <a:pt x="15704" y="13455"/>
                  <a:pt x="15661" y="13508"/>
                  <a:pt x="15640" y="13529"/>
                </a:cubicBezTo>
                <a:cubicBezTo>
                  <a:pt x="15618" y="13562"/>
                  <a:pt x="15575" y="13615"/>
                  <a:pt x="15564" y="13658"/>
                </a:cubicBezTo>
                <a:cubicBezTo>
                  <a:pt x="15543" y="13701"/>
                  <a:pt x="15489" y="13765"/>
                  <a:pt x="15457" y="13798"/>
                </a:cubicBezTo>
                <a:cubicBezTo>
                  <a:pt x="15425" y="13830"/>
                  <a:pt x="15392" y="13872"/>
                  <a:pt x="15382" y="13894"/>
                </a:cubicBezTo>
                <a:cubicBezTo>
                  <a:pt x="15361" y="13937"/>
                  <a:pt x="15296" y="14012"/>
                  <a:pt x="15178" y="14130"/>
                </a:cubicBezTo>
                <a:cubicBezTo>
                  <a:pt x="15125" y="14184"/>
                  <a:pt x="15082" y="14237"/>
                  <a:pt x="15082" y="14259"/>
                </a:cubicBezTo>
                <a:cubicBezTo>
                  <a:pt x="15082" y="14270"/>
                  <a:pt x="15071" y="14291"/>
                  <a:pt x="15060" y="14301"/>
                </a:cubicBezTo>
                <a:cubicBezTo>
                  <a:pt x="15049" y="14313"/>
                  <a:pt x="15039" y="14334"/>
                  <a:pt x="15039" y="14344"/>
                </a:cubicBezTo>
                <a:cubicBezTo>
                  <a:pt x="15039" y="14377"/>
                  <a:pt x="14975" y="14441"/>
                  <a:pt x="14899" y="14473"/>
                </a:cubicBezTo>
                <a:cubicBezTo>
                  <a:pt x="14835" y="14516"/>
                  <a:pt x="14770" y="14570"/>
                  <a:pt x="14770" y="14602"/>
                </a:cubicBezTo>
                <a:cubicBezTo>
                  <a:pt x="14770" y="14634"/>
                  <a:pt x="14449" y="14978"/>
                  <a:pt x="14105" y="15299"/>
                </a:cubicBezTo>
                <a:cubicBezTo>
                  <a:pt x="14020" y="15385"/>
                  <a:pt x="13912" y="15481"/>
                  <a:pt x="13880" y="15514"/>
                </a:cubicBezTo>
                <a:cubicBezTo>
                  <a:pt x="13848" y="15546"/>
                  <a:pt x="13784" y="15600"/>
                  <a:pt x="13730" y="15643"/>
                </a:cubicBezTo>
                <a:cubicBezTo>
                  <a:pt x="13505" y="15825"/>
                  <a:pt x="13397" y="15910"/>
                  <a:pt x="13397" y="15922"/>
                </a:cubicBezTo>
                <a:cubicBezTo>
                  <a:pt x="13397" y="15932"/>
                  <a:pt x="13354" y="15953"/>
                  <a:pt x="13312" y="15986"/>
                </a:cubicBezTo>
                <a:cubicBezTo>
                  <a:pt x="13258" y="16018"/>
                  <a:pt x="13204" y="16050"/>
                  <a:pt x="13194" y="16061"/>
                </a:cubicBezTo>
                <a:lnTo>
                  <a:pt x="13087" y="16115"/>
                </a:lnTo>
                <a:cubicBezTo>
                  <a:pt x="13044" y="16136"/>
                  <a:pt x="12990" y="16158"/>
                  <a:pt x="12990" y="16179"/>
                </a:cubicBezTo>
                <a:cubicBezTo>
                  <a:pt x="12979" y="16200"/>
                  <a:pt x="12937" y="16232"/>
                  <a:pt x="12894" y="16265"/>
                </a:cubicBezTo>
                <a:cubicBezTo>
                  <a:pt x="12861" y="16286"/>
                  <a:pt x="12775" y="16351"/>
                  <a:pt x="12711" y="16415"/>
                </a:cubicBezTo>
                <a:cubicBezTo>
                  <a:pt x="12615" y="16490"/>
                  <a:pt x="12572" y="16522"/>
                  <a:pt x="12508" y="16544"/>
                </a:cubicBezTo>
                <a:cubicBezTo>
                  <a:pt x="12453" y="16554"/>
                  <a:pt x="12411" y="16575"/>
                  <a:pt x="12400" y="16575"/>
                </a:cubicBezTo>
                <a:cubicBezTo>
                  <a:pt x="12389" y="16575"/>
                  <a:pt x="12346" y="16587"/>
                  <a:pt x="12314" y="16608"/>
                </a:cubicBezTo>
                <a:cubicBezTo>
                  <a:pt x="12282" y="16630"/>
                  <a:pt x="12239" y="16651"/>
                  <a:pt x="12229" y="16651"/>
                </a:cubicBezTo>
                <a:lnTo>
                  <a:pt x="12143" y="16694"/>
                </a:lnTo>
                <a:cubicBezTo>
                  <a:pt x="12024" y="16747"/>
                  <a:pt x="11885" y="16801"/>
                  <a:pt x="11831" y="16801"/>
                </a:cubicBezTo>
                <a:cubicBezTo>
                  <a:pt x="11767" y="16811"/>
                  <a:pt x="11574" y="16897"/>
                  <a:pt x="11564" y="16919"/>
                </a:cubicBezTo>
                <a:cubicBezTo>
                  <a:pt x="11552" y="16930"/>
                  <a:pt x="11531" y="16940"/>
                  <a:pt x="11510" y="16940"/>
                </a:cubicBezTo>
                <a:cubicBezTo>
                  <a:pt x="11478" y="16940"/>
                  <a:pt x="11349" y="16983"/>
                  <a:pt x="11231" y="17037"/>
                </a:cubicBezTo>
                <a:cubicBezTo>
                  <a:pt x="11199" y="17059"/>
                  <a:pt x="11113" y="17080"/>
                  <a:pt x="11049" y="17080"/>
                </a:cubicBezTo>
                <a:cubicBezTo>
                  <a:pt x="10984" y="17090"/>
                  <a:pt x="10887" y="17101"/>
                  <a:pt x="10845" y="17123"/>
                </a:cubicBezTo>
                <a:cubicBezTo>
                  <a:pt x="10745" y="17151"/>
                  <a:pt x="10555" y="17170"/>
                  <a:pt x="10395" y="17170"/>
                </a:cubicBezTo>
                <a:cubicBezTo>
                  <a:pt x="10314" y="17170"/>
                  <a:pt x="10241" y="17166"/>
                  <a:pt x="10191" y="17155"/>
                </a:cubicBezTo>
                <a:cubicBezTo>
                  <a:pt x="10169" y="17150"/>
                  <a:pt x="10150" y="17148"/>
                  <a:pt x="10133" y="17148"/>
                </a:cubicBezTo>
                <a:cubicBezTo>
                  <a:pt x="10109" y="17148"/>
                  <a:pt x="10087" y="17153"/>
                  <a:pt x="10062" y="17166"/>
                </a:cubicBezTo>
                <a:cubicBezTo>
                  <a:pt x="10032" y="17178"/>
                  <a:pt x="10013" y="17186"/>
                  <a:pt x="9994" y="17186"/>
                </a:cubicBezTo>
                <a:cubicBezTo>
                  <a:pt x="9978" y="17186"/>
                  <a:pt x="9963" y="17180"/>
                  <a:pt x="9944" y="17166"/>
                </a:cubicBezTo>
                <a:cubicBezTo>
                  <a:pt x="9932" y="17158"/>
                  <a:pt x="9925" y="17153"/>
                  <a:pt x="9911" y="17153"/>
                </a:cubicBezTo>
                <a:cubicBezTo>
                  <a:pt x="9887" y="17153"/>
                  <a:pt x="9845" y="17168"/>
                  <a:pt x="9729" y="17209"/>
                </a:cubicBezTo>
                <a:cubicBezTo>
                  <a:pt x="9682" y="17224"/>
                  <a:pt x="9658" y="17234"/>
                  <a:pt x="9640" y="17234"/>
                </a:cubicBezTo>
                <a:cubicBezTo>
                  <a:pt x="9633" y="17234"/>
                  <a:pt x="9627" y="17233"/>
                  <a:pt x="9622" y="17230"/>
                </a:cubicBezTo>
                <a:cubicBezTo>
                  <a:pt x="9607" y="17219"/>
                  <a:pt x="9575" y="17214"/>
                  <a:pt x="9534" y="17214"/>
                </a:cubicBezTo>
                <a:cubicBezTo>
                  <a:pt x="9454" y="17214"/>
                  <a:pt x="9343" y="17233"/>
                  <a:pt x="9279" y="17262"/>
                </a:cubicBezTo>
                <a:cubicBezTo>
                  <a:pt x="9247" y="17275"/>
                  <a:pt x="9219" y="17280"/>
                  <a:pt x="9188" y="17280"/>
                </a:cubicBezTo>
                <a:cubicBezTo>
                  <a:pt x="9167" y="17280"/>
                  <a:pt x="9144" y="17277"/>
                  <a:pt x="9118" y="17273"/>
                </a:cubicBezTo>
                <a:cubicBezTo>
                  <a:pt x="9064" y="17262"/>
                  <a:pt x="9000" y="17262"/>
                  <a:pt x="8978" y="17262"/>
                </a:cubicBezTo>
                <a:cubicBezTo>
                  <a:pt x="8946" y="17262"/>
                  <a:pt x="8818" y="17273"/>
                  <a:pt x="8678" y="17273"/>
                </a:cubicBezTo>
                <a:cubicBezTo>
                  <a:pt x="8539" y="17273"/>
                  <a:pt x="8410" y="17283"/>
                  <a:pt x="8399" y="17295"/>
                </a:cubicBezTo>
                <a:cubicBezTo>
                  <a:pt x="8378" y="17295"/>
                  <a:pt x="8313" y="17295"/>
                  <a:pt x="8249" y="17273"/>
                </a:cubicBezTo>
                <a:cubicBezTo>
                  <a:pt x="8198" y="17260"/>
                  <a:pt x="8166" y="17255"/>
                  <a:pt x="8129" y="17255"/>
                </a:cubicBezTo>
                <a:cubicBezTo>
                  <a:pt x="8103" y="17255"/>
                  <a:pt x="8074" y="17258"/>
                  <a:pt x="8034" y="17262"/>
                </a:cubicBezTo>
                <a:cubicBezTo>
                  <a:pt x="7997" y="17270"/>
                  <a:pt x="7963" y="17275"/>
                  <a:pt x="7923" y="17275"/>
                </a:cubicBezTo>
                <a:cubicBezTo>
                  <a:pt x="7860" y="17275"/>
                  <a:pt x="7784" y="17263"/>
                  <a:pt x="7659" y="17230"/>
                </a:cubicBezTo>
                <a:cubicBezTo>
                  <a:pt x="7616" y="17219"/>
                  <a:pt x="7552" y="17219"/>
                  <a:pt x="7519" y="17209"/>
                </a:cubicBezTo>
                <a:cubicBezTo>
                  <a:pt x="7476" y="17209"/>
                  <a:pt x="7445" y="17209"/>
                  <a:pt x="7434" y="17198"/>
                </a:cubicBezTo>
                <a:cubicBezTo>
                  <a:pt x="7402" y="17176"/>
                  <a:pt x="7187" y="17144"/>
                  <a:pt x="7123" y="17144"/>
                </a:cubicBezTo>
                <a:cubicBezTo>
                  <a:pt x="7090" y="17144"/>
                  <a:pt x="7026" y="17123"/>
                  <a:pt x="6983" y="17101"/>
                </a:cubicBezTo>
                <a:cubicBezTo>
                  <a:pt x="6943" y="17088"/>
                  <a:pt x="6920" y="17079"/>
                  <a:pt x="6900" y="17079"/>
                </a:cubicBezTo>
                <a:cubicBezTo>
                  <a:pt x="6888" y="17079"/>
                  <a:pt x="6878" y="17082"/>
                  <a:pt x="6866" y="17090"/>
                </a:cubicBezTo>
                <a:cubicBezTo>
                  <a:pt x="6844" y="17101"/>
                  <a:pt x="6801" y="17101"/>
                  <a:pt x="6737" y="17101"/>
                </a:cubicBezTo>
                <a:cubicBezTo>
                  <a:pt x="6683" y="17090"/>
                  <a:pt x="6618" y="17090"/>
                  <a:pt x="6587" y="17090"/>
                </a:cubicBezTo>
                <a:cubicBezTo>
                  <a:pt x="6565" y="17090"/>
                  <a:pt x="6501" y="17080"/>
                  <a:pt x="6447" y="17059"/>
                </a:cubicBezTo>
                <a:cubicBezTo>
                  <a:pt x="6382" y="17037"/>
                  <a:pt x="6308" y="17026"/>
                  <a:pt x="6201" y="17026"/>
                </a:cubicBezTo>
                <a:cubicBezTo>
                  <a:pt x="6050" y="17026"/>
                  <a:pt x="6050" y="17026"/>
                  <a:pt x="6018" y="16973"/>
                </a:cubicBezTo>
                <a:cubicBezTo>
                  <a:pt x="5986" y="16940"/>
                  <a:pt x="5965" y="16930"/>
                  <a:pt x="5922" y="16930"/>
                </a:cubicBezTo>
                <a:cubicBezTo>
                  <a:pt x="5836" y="16930"/>
                  <a:pt x="5729" y="16897"/>
                  <a:pt x="5643" y="16833"/>
                </a:cubicBezTo>
                <a:cubicBezTo>
                  <a:pt x="5589" y="16811"/>
                  <a:pt x="5535" y="16780"/>
                  <a:pt x="5524" y="16780"/>
                </a:cubicBezTo>
                <a:cubicBezTo>
                  <a:pt x="5493" y="16780"/>
                  <a:pt x="5385" y="16737"/>
                  <a:pt x="5385" y="16715"/>
                </a:cubicBezTo>
                <a:cubicBezTo>
                  <a:pt x="5385" y="16694"/>
                  <a:pt x="5214" y="16608"/>
                  <a:pt x="5128" y="16587"/>
                </a:cubicBezTo>
                <a:cubicBezTo>
                  <a:pt x="5085" y="16575"/>
                  <a:pt x="5042" y="16554"/>
                  <a:pt x="5021" y="16533"/>
                </a:cubicBezTo>
                <a:cubicBezTo>
                  <a:pt x="4978" y="16490"/>
                  <a:pt x="4913" y="16458"/>
                  <a:pt x="4816" y="16447"/>
                </a:cubicBezTo>
                <a:cubicBezTo>
                  <a:pt x="4752" y="16447"/>
                  <a:pt x="4666" y="16404"/>
                  <a:pt x="4538" y="16339"/>
                </a:cubicBezTo>
                <a:cubicBezTo>
                  <a:pt x="4506" y="16318"/>
                  <a:pt x="4430" y="16297"/>
                  <a:pt x="4387" y="16286"/>
                </a:cubicBezTo>
                <a:cubicBezTo>
                  <a:pt x="4334" y="16286"/>
                  <a:pt x="4291" y="16275"/>
                  <a:pt x="4280" y="16265"/>
                </a:cubicBezTo>
                <a:cubicBezTo>
                  <a:pt x="4270" y="16243"/>
                  <a:pt x="4012" y="16115"/>
                  <a:pt x="4001" y="16115"/>
                </a:cubicBezTo>
                <a:cubicBezTo>
                  <a:pt x="3991" y="16115"/>
                  <a:pt x="3969" y="16093"/>
                  <a:pt x="3937" y="16072"/>
                </a:cubicBezTo>
                <a:cubicBezTo>
                  <a:pt x="3915" y="16050"/>
                  <a:pt x="3894" y="16039"/>
                  <a:pt x="3884" y="16039"/>
                </a:cubicBezTo>
                <a:cubicBezTo>
                  <a:pt x="3872" y="16039"/>
                  <a:pt x="3851" y="16018"/>
                  <a:pt x="3830" y="15996"/>
                </a:cubicBezTo>
                <a:cubicBezTo>
                  <a:pt x="3808" y="15986"/>
                  <a:pt x="3744" y="15953"/>
                  <a:pt x="3679" y="15932"/>
                </a:cubicBezTo>
                <a:cubicBezTo>
                  <a:pt x="3615" y="15910"/>
                  <a:pt x="3562" y="15879"/>
                  <a:pt x="3562" y="15868"/>
                </a:cubicBezTo>
                <a:cubicBezTo>
                  <a:pt x="3562" y="15857"/>
                  <a:pt x="3529" y="15836"/>
                  <a:pt x="3486" y="15825"/>
                </a:cubicBezTo>
                <a:cubicBezTo>
                  <a:pt x="3455" y="15803"/>
                  <a:pt x="3390" y="15760"/>
                  <a:pt x="3347" y="15717"/>
                </a:cubicBezTo>
                <a:cubicBezTo>
                  <a:pt x="3304" y="15674"/>
                  <a:pt x="3262" y="15643"/>
                  <a:pt x="3250" y="15643"/>
                </a:cubicBezTo>
                <a:cubicBezTo>
                  <a:pt x="3240" y="15643"/>
                  <a:pt x="3197" y="15610"/>
                  <a:pt x="3154" y="15567"/>
                </a:cubicBezTo>
                <a:cubicBezTo>
                  <a:pt x="3122" y="15535"/>
                  <a:pt x="3079" y="15503"/>
                  <a:pt x="3057" y="15503"/>
                </a:cubicBezTo>
                <a:cubicBezTo>
                  <a:pt x="3036" y="15503"/>
                  <a:pt x="2950" y="15417"/>
                  <a:pt x="2918" y="15342"/>
                </a:cubicBezTo>
                <a:cubicBezTo>
                  <a:pt x="2907" y="15321"/>
                  <a:pt x="2875" y="15278"/>
                  <a:pt x="2854" y="15257"/>
                </a:cubicBezTo>
                <a:cubicBezTo>
                  <a:pt x="2671" y="15052"/>
                  <a:pt x="2618" y="14999"/>
                  <a:pt x="2585" y="14935"/>
                </a:cubicBezTo>
                <a:cubicBezTo>
                  <a:pt x="2564" y="14902"/>
                  <a:pt x="2532" y="14859"/>
                  <a:pt x="2521" y="14859"/>
                </a:cubicBezTo>
                <a:cubicBezTo>
                  <a:pt x="2500" y="14849"/>
                  <a:pt x="2478" y="14827"/>
                  <a:pt x="2457" y="14806"/>
                </a:cubicBezTo>
                <a:cubicBezTo>
                  <a:pt x="2446" y="14773"/>
                  <a:pt x="2414" y="14742"/>
                  <a:pt x="2392" y="14709"/>
                </a:cubicBezTo>
                <a:cubicBezTo>
                  <a:pt x="2339" y="14645"/>
                  <a:pt x="2178" y="14387"/>
                  <a:pt x="2178" y="14377"/>
                </a:cubicBezTo>
                <a:cubicBezTo>
                  <a:pt x="2178" y="14377"/>
                  <a:pt x="2167" y="14356"/>
                  <a:pt x="2146" y="14334"/>
                </a:cubicBezTo>
                <a:cubicBezTo>
                  <a:pt x="2125" y="14323"/>
                  <a:pt x="2092" y="14270"/>
                  <a:pt x="2070" y="14227"/>
                </a:cubicBezTo>
                <a:cubicBezTo>
                  <a:pt x="2049" y="14184"/>
                  <a:pt x="2017" y="14141"/>
                  <a:pt x="1996" y="14141"/>
                </a:cubicBezTo>
                <a:cubicBezTo>
                  <a:pt x="1963" y="14120"/>
                  <a:pt x="1953" y="14108"/>
                  <a:pt x="1953" y="14065"/>
                </a:cubicBezTo>
                <a:cubicBezTo>
                  <a:pt x="1953" y="14034"/>
                  <a:pt x="1942" y="14001"/>
                  <a:pt x="1931" y="13991"/>
                </a:cubicBezTo>
                <a:cubicBezTo>
                  <a:pt x="1910" y="13980"/>
                  <a:pt x="1867" y="13915"/>
                  <a:pt x="1824" y="13851"/>
                </a:cubicBezTo>
                <a:cubicBezTo>
                  <a:pt x="1792" y="13798"/>
                  <a:pt x="1738" y="13744"/>
                  <a:pt x="1727" y="13733"/>
                </a:cubicBezTo>
                <a:cubicBezTo>
                  <a:pt x="1684" y="13722"/>
                  <a:pt x="1599" y="13583"/>
                  <a:pt x="1610" y="13551"/>
                </a:cubicBezTo>
                <a:cubicBezTo>
                  <a:pt x="1610" y="13529"/>
                  <a:pt x="1588" y="13486"/>
                  <a:pt x="1556" y="13455"/>
                </a:cubicBezTo>
                <a:cubicBezTo>
                  <a:pt x="1491" y="13358"/>
                  <a:pt x="1341" y="13090"/>
                  <a:pt x="1298" y="12950"/>
                </a:cubicBezTo>
                <a:cubicBezTo>
                  <a:pt x="1288" y="12897"/>
                  <a:pt x="1266" y="12854"/>
                  <a:pt x="1255" y="12854"/>
                </a:cubicBezTo>
                <a:cubicBezTo>
                  <a:pt x="1245" y="12854"/>
                  <a:pt x="1245" y="12843"/>
                  <a:pt x="1245" y="12821"/>
                </a:cubicBezTo>
                <a:cubicBezTo>
                  <a:pt x="1245" y="12800"/>
                  <a:pt x="1224" y="12747"/>
                  <a:pt x="1202" y="12714"/>
                </a:cubicBezTo>
                <a:cubicBezTo>
                  <a:pt x="1181" y="12671"/>
                  <a:pt x="1159" y="12639"/>
                  <a:pt x="1169" y="12628"/>
                </a:cubicBezTo>
                <a:cubicBezTo>
                  <a:pt x="1169" y="12618"/>
                  <a:pt x="1169" y="12596"/>
                  <a:pt x="1159" y="12585"/>
                </a:cubicBezTo>
                <a:cubicBezTo>
                  <a:pt x="1148" y="12575"/>
                  <a:pt x="1116" y="12521"/>
                  <a:pt x="1095" y="12468"/>
                </a:cubicBezTo>
                <a:cubicBezTo>
                  <a:pt x="1062" y="12414"/>
                  <a:pt x="1030" y="12360"/>
                  <a:pt x="1019" y="12349"/>
                </a:cubicBezTo>
                <a:cubicBezTo>
                  <a:pt x="1009" y="12339"/>
                  <a:pt x="1009" y="12318"/>
                  <a:pt x="1009" y="12306"/>
                </a:cubicBezTo>
                <a:cubicBezTo>
                  <a:pt x="1009" y="12296"/>
                  <a:pt x="955" y="12167"/>
                  <a:pt x="880" y="12028"/>
                </a:cubicBezTo>
                <a:cubicBezTo>
                  <a:pt x="783" y="11834"/>
                  <a:pt x="752" y="11738"/>
                  <a:pt x="752" y="11695"/>
                </a:cubicBezTo>
                <a:cubicBezTo>
                  <a:pt x="752" y="11653"/>
                  <a:pt x="730" y="11588"/>
                  <a:pt x="687" y="11502"/>
                </a:cubicBezTo>
                <a:cubicBezTo>
                  <a:pt x="633" y="11384"/>
                  <a:pt x="623" y="11362"/>
                  <a:pt x="644" y="11331"/>
                </a:cubicBezTo>
                <a:cubicBezTo>
                  <a:pt x="655" y="11298"/>
                  <a:pt x="644" y="11277"/>
                  <a:pt x="612" y="11191"/>
                </a:cubicBezTo>
                <a:cubicBezTo>
                  <a:pt x="590" y="11138"/>
                  <a:pt x="569" y="11084"/>
                  <a:pt x="569" y="11073"/>
                </a:cubicBezTo>
                <a:cubicBezTo>
                  <a:pt x="569" y="11062"/>
                  <a:pt x="569" y="11052"/>
                  <a:pt x="547" y="11041"/>
                </a:cubicBezTo>
                <a:cubicBezTo>
                  <a:pt x="537" y="11030"/>
                  <a:pt x="537" y="10998"/>
                  <a:pt x="537" y="10933"/>
                </a:cubicBezTo>
                <a:cubicBezTo>
                  <a:pt x="547" y="10869"/>
                  <a:pt x="537" y="10837"/>
                  <a:pt x="526" y="10816"/>
                </a:cubicBezTo>
                <a:cubicBezTo>
                  <a:pt x="473" y="10752"/>
                  <a:pt x="462" y="10719"/>
                  <a:pt x="473" y="10633"/>
                </a:cubicBezTo>
                <a:cubicBezTo>
                  <a:pt x="483" y="10558"/>
                  <a:pt x="483" y="10526"/>
                  <a:pt x="451" y="10451"/>
                </a:cubicBezTo>
                <a:cubicBezTo>
                  <a:pt x="440" y="10408"/>
                  <a:pt x="419" y="10322"/>
                  <a:pt x="419" y="10268"/>
                </a:cubicBezTo>
                <a:cubicBezTo>
                  <a:pt x="419" y="10151"/>
                  <a:pt x="397" y="9947"/>
                  <a:pt x="387" y="9915"/>
                </a:cubicBezTo>
                <a:cubicBezTo>
                  <a:pt x="376" y="9893"/>
                  <a:pt x="376" y="9732"/>
                  <a:pt x="354" y="9057"/>
                </a:cubicBezTo>
                <a:cubicBezTo>
                  <a:pt x="354" y="8895"/>
                  <a:pt x="354" y="8745"/>
                  <a:pt x="365" y="8735"/>
                </a:cubicBezTo>
                <a:cubicBezTo>
                  <a:pt x="376" y="8735"/>
                  <a:pt x="376" y="8692"/>
                  <a:pt x="365" y="8649"/>
                </a:cubicBezTo>
                <a:cubicBezTo>
                  <a:pt x="354" y="8606"/>
                  <a:pt x="354" y="8445"/>
                  <a:pt x="354" y="8284"/>
                </a:cubicBezTo>
                <a:cubicBezTo>
                  <a:pt x="354" y="8037"/>
                  <a:pt x="365" y="7994"/>
                  <a:pt x="387" y="7973"/>
                </a:cubicBezTo>
                <a:cubicBezTo>
                  <a:pt x="408" y="7963"/>
                  <a:pt x="408" y="7930"/>
                  <a:pt x="408" y="7801"/>
                </a:cubicBezTo>
                <a:cubicBezTo>
                  <a:pt x="408" y="7716"/>
                  <a:pt x="419" y="7598"/>
                  <a:pt x="430" y="7534"/>
                </a:cubicBezTo>
                <a:cubicBezTo>
                  <a:pt x="494" y="7276"/>
                  <a:pt x="494" y="7222"/>
                  <a:pt x="516" y="7062"/>
                </a:cubicBezTo>
                <a:cubicBezTo>
                  <a:pt x="516" y="6965"/>
                  <a:pt x="526" y="6772"/>
                  <a:pt x="537" y="6633"/>
                </a:cubicBezTo>
                <a:cubicBezTo>
                  <a:pt x="537" y="6471"/>
                  <a:pt x="547" y="6343"/>
                  <a:pt x="569" y="6300"/>
                </a:cubicBezTo>
                <a:cubicBezTo>
                  <a:pt x="580" y="6257"/>
                  <a:pt x="601" y="6150"/>
                  <a:pt x="623" y="6064"/>
                </a:cubicBezTo>
                <a:cubicBezTo>
                  <a:pt x="644" y="5978"/>
                  <a:pt x="676" y="5860"/>
                  <a:pt x="698" y="5817"/>
                </a:cubicBezTo>
                <a:cubicBezTo>
                  <a:pt x="740" y="5753"/>
                  <a:pt x="740" y="5710"/>
                  <a:pt x="752" y="5592"/>
                </a:cubicBezTo>
                <a:cubicBezTo>
                  <a:pt x="762" y="5442"/>
                  <a:pt x="762" y="5431"/>
                  <a:pt x="805" y="5420"/>
                </a:cubicBezTo>
                <a:cubicBezTo>
                  <a:pt x="837" y="5399"/>
                  <a:pt x="848" y="5377"/>
                  <a:pt x="848" y="5303"/>
                </a:cubicBezTo>
                <a:cubicBezTo>
                  <a:pt x="869" y="5163"/>
                  <a:pt x="891" y="5088"/>
                  <a:pt x="945" y="5013"/>
                </a:cubicBezTo>
                <a:cubicBezTo>
                  <a:pt x="966" y="4981"/>
                  <a:pt x="998" y="4916"/>
                  <a:pt x="998" y="4884"/>
                </a:cubicBezTo>
                <a:cubicBezTo>
                  <a:pt x="1009" y="4841"/>
                  <a:pt x="1019" y="4809"/>
                  <a:pt x="1030" y="4798"/>
                </a:cubicBezTo>
                <a:cubicBezTo>
                  <a:pt x="1030" y="4788"/>
                  <a:pt x="1052" y="4745"/>
                  <a:pt x="1073" y="4691"/>
                </a:cubicBezTo>
                <a:cubicBezTo>
                  <a:pt x="1148" y="4498"/>
                  <a:pt x="1234" y="4326"/>
                  <a:pt x="1266" y="4316"/>
                </a:cubicBezTo>
                <a:cubicBezTo>
                  <a:pt x="1288" y="4305"/>
                  <a:pt x="1309" y="4283"/>
                  <a:pt x="1309" y="4262"/>
                </a:cubicBezTo>
                <a:cubicBezTo>
                  <a:pt x="1320" y="4208"/>
                  <a:pt x="1374" y="4112"/>
                  <a:pt x="1395" y="4080"/>
                </a:cubicBezTo>
                <a:cubicBezTo>
                  <a:pt x="1405" y="4069"/>
                  <a:pt x="1427" y="4015"/>
                  <a:pt x="1438" y="3973"/>
                </a:cubicBezTo>
                <a:cubicBezTo>
                  <a:pt x="1448" y="3918"/>
                  <a:pt x="1470" y="3854"/>
                  <a:pt x="1491" y="3822"/>
                </a:cubicBezTo>
                <a:cubicBezTo>
                  <a:pt x="1534" y="3768"/>
                  <a:pt x="1631" y="3586"/>
                  <a:pt x="1631" y="3565"/>
                </a:cubicBezTo>
                <a:cubicBezTo>
                  <a:pt x="1631" y="3554"/>
                  <a:pt x="1663" y="3511"/>
                  <a:pt x="1706" y="3458"/>
                </a:cubicBezTo>
                <a:cubicBezTo>
                  <a:pt x="1738" y="3415"/>
                  <a:pt x="1770" y="3372"/>
                  <a:pt x="1770" y="3361"/>
                </a:cubicBezTo>
                <a:cubicBezTo>
                  <a:pt x="1770" y="3350"/>
                  <a:pt x="1813" y="3318"/>
                  <a:pt x="1867" y="3286"/>
                </a:cubicBezTo>
                <a:cubicBezTo>
                  <a:pt x="1910" y="3253"/>
                  <a:pt x="1953" y="3222"/>
                  <a:pt x="1953" y="3211"/>
                </a:cubicBezTo>
                <a:cubicBezTo>
                  <a:pt x="1953" y="3189"/>
                  <a:pt x="1963" y="3179"/>
                  <a:pt x="1974" y="3179"/>
                </a:cubicBezTo>
                <a:cubicBezTo>
                  <a:pt x="2006" y="3179"/>
                  <a:pt x="2125" y="3050"/>
                  <a:pt x="2221" y="2921"/>
                </a:cubicBezTo>
                <a:cubicBezTo>
                  <a:pt x="2264" y="2857"/>
                  <a:pt x="2306" y="2803"/>
                  <a:pt x="2318" y="2803"/>
                </a:cubicBezTo>
                <a:cubicBezTo>
                  <a:pt x="2328" y="2803"/>
                  <a:pt x="2361" y="2781"/>
                  <a:pt x="2392" y="2760"/>
                </a:cubicBezTo>
                <a:cubicBezTo>
                  <a:pt x="2425" y="2728"/>
                  <a:pt x="2468" y="2707"/>
                  <a:pt x="2478" y="2707"/>
                </a:cubicBezTo>
                <a:cubicBezTo>
                  <a:pt x="2489" y="2707"/>
                  <a:pt x="2521" y="2685"/>
                  <a:pt x="2542" y="2664"/>
                </a:cubicBezTo>
                <a:cubicBezTo>
                  <a:pt x="2564" y="2631"/>
                  <a:pt x="2628" y="2578"/>
                  <a:pt x="2693" y="2535"/>
                </a:cubicBezTo>
                <a:cubicBezTo>
                  <a:pt x="2747" y="2503"/>
                  <a:pt x="2800" y="2460"/>
                  <a:pt x="2811" y="2449"/>
                </a:cubicBezTo>
                <a:cubicBezTo>
                  <a:pt x="2811" y="2444"/>
                  <a:pt x="2816" y="2441"/>
                  <a:pt x="2823" y="2441"/>
                </a:cubicBezTo>
                <a:cubicBezTo>
                  <a:pt x="2830" y="2441"/>
                  <a:pt x="2838" y="2444"/>
                  <a:pt x="2843" y="2449"/>
                </a:cubicBezTo>
                <a:cubicBezTo>
                  <a:pt x="2854" y="2449"/>
                  <a:pt x="2886" y="2428"/>
                  <a:pt x="2929" y="2395"/>
                </a:cubicBezTo>
                <a:cubicBezTo>
                  <a:pt x="3004" y="2321"/>
                  <a:pt x="3047" y="2299"/>
                  <a:pt x="3176" y="2245"/>
                </a:cubicBezTo>
                <a:cubicBezTo>
                  <a:pt x="3229" y="2224"/>
                  <a:pt x="3272" y="2202"/>
                  <a:pt x="3283" y="2192"/>
                </a:cubicBezTo>
                <a:cubicBezTo>
                  <a:pt x="3293" y="2181"/>
                  <a:pt x="3336" y="2159"/>
                  <a:pt x="3379" y="2149"/>
                </a:cubicBezTo>
                <a:cubicBezTo>
                  <a:pt x="3412" y="2128"/>
                  <a:pt x="3465" y="2095"/>
                  <a:pt x="3497" y="2063"/>
                </a:cubicBezTo>
                <a:cubicBezTo>
                  <a:pt x="3523" y="2037"/>
                  <a:pt x="3557" y="2017"/>
                  <a:pt x="3574" y="2017"/>
                </a:cubicBezTo>
                <a:cubicBezTo>
                  <a:pt x="3578" y="2017"/>
                  <a:pt x="3581" y="2018"/>
                  <a:pt x="3583" y="2020"/>
                </a:cubicBezTo>
                <a:cubicBezTo>
                  <a:pt x="3594" y="2020"/>
                  <a:pt x="3637" y="2009"/>
                  <a:pt x="3669" y="1977"/>
                </a:cubicBezTo>
                <a:cubicBezTo>
                  <a:pt x="3701" y="1956"/>
                  <a:pt x="3765" y="1935"/>
                  <a:pt x="3808" y="1923"/>
                </a:cubicBezTo>
                <a:cubicBezTo>
                  <a:pt x="3862" y="1923"/>
                  <a:pt x="3915" y="1902"/>
                  <a:pt x="3948" y="1870"/>
                </a:cubicBezTo>
                <a:cubicBezTo>
                  <a:pt x="3991" y="1849"/>
                  <a:pt x="4044" y="1827"/>
                  <a:pt x="4108" y="1816"/>
                </a:cubicBezTo>
                <a:cubicBezTo>
                  <a:pt x="4173" y="1816"/>
                  <a:pt x="4237" y="1795"/>
                  <a:pt x="4270" y="1784"/>
                </a:cubicBezTo>
                <a:cubicBezTo>
                  <a:pt x="4291" y="1773"/>
                  <a:pt x="4344" y="1773"/>
                  <a:pt x="4377" y="1773"/>
                </a:cubicBezTo>
                <a:cubicBezTo>
                  <a:pt x="4420" y="1773"/>
                  <a:pt x="4484" y="1763"/>
                  <a:pt x="4527" y="1752"/>
                </a:cubicBezTo>
                <a:cubicBezTo>
                  <a:pt x="4720" y="1687"/>
                  <a:pt x="4935" y="1623"/>
                  <a:pt x="4978" y="1623"/>
                </a:cubicBezTo>
                <a:cubicBezTo>
                  <a:pt x="5031" y="1623"/>
                  <a:pt x="5300" y="1580"/>
                  <a:pt x="5331" y="1559"/>
                </a:cubicBezTo>
                <a:cubicBezTo>
                  <a:pt x="5353" y="1548"/>
                  <a:pt x="5439" y="1537"/>
                  <a:pt x="5524" y="1537"/>
                </a:cubicBezTo>
                <a:cubicBezTo>
                  <a:pt x="5610" y="1527"/>
                  <a:pt x="5707" y="1516"/>
                  <a:pt x="5739" y="1516"/>
                </a:cubicBezTo>
                <a:cubicBezTo>
                  <a:pt x="5760" y="1511"/>
                  <a:pt x="5801" y="1508"/>
                  <a:pt x="5849" y="1508"/>
                </a:cubicBezTo>
                <a:cubicBezTo>
                  <a:pt x="5897" y="1508"/>
                  <a:pt x="5954" y="1511"/>
                  <a:pt x="6007" y="1516"/>
                </a:cubicBezTo>
                <a:cubicBezTo>
                  <a:pt x="6158" y="1516"/>
                  <a:pt x="6211" y="1516"/>
                  <a:pt x="6222" y="1505"/>
                </a:cubicBezTo>
                <a:cubicBezTo>
                  <a:pt x="6240" y="1487"/>
                  <a:pt x="6324" y="1475"/>
                  <a:pt x="6406" y="1475"/>
                </a:cubicBezTo>
                <a:cubicBezTo>
                  <a:pt x="6465" y="1475"/>
                  <a:pt x="6523" y="1481"/>
                  <a:pt x="6554" y="1494"/>
                </a:cubicBezTo>
                <a:cubicBezTo>
                  <a:pt x="6575" y="1500"/>
                  <a:pt x="6592" y="1503"/>
                  <a:pt x="6606" y="1503"/>
                </a:cubicBezTo>
                <a:cubicBezTo>
                  <a:pt x="6621" y="1503"/>
                  <a:pt x="6635" y="1500"/>
                  <a:pt x="6651" y="1494"/>
                </a:cubicBezTo>
                <a:cubicBezTo>
                  <a:pt x="6704" y="1463"/>
                  <a:pt x="6983" y="1441"/>
                  <a:pt x="7337" y="1441"/>
                </a:cubicBezTo>
                <a:cubicBezTo>
                  <a:pt x="7519" y="1430"/>
                  <a:pt x="7670" y="1430"/>
                  <a:pt x="7691" y="1420"/>
                </a:cubicBezTo>
                <a:cubicBezTo>
                  <a:pt x="7698" y="1420"/>
                  <a:pt x="7734" y="1415"/>
                  <a:pt x="7776" y="1415"/>
                </a:cubicBezTo>
                <a:cubicBezTo>
                  <a:pt x="7797" y="1415"/>
                  <a:pt x="7820" y="1416"/>
                  <a:pt x="7841" y="1420"/>
                </a:cubicBezTo>
                <a:cubicBezTo>
                  <a:pt x="7867" y="1422"/>
                  <a:pt x="7888" y="1424"/>
                  <a:pt x="7907" y="1424"/>
                </a:cubicBezTo>
                <a:cubicBezTo>
                  <a:pt x="7958" y="1424"/>
                  <a:pt x="7990" y="1414"/>
                  <a:pt x="8045" y="1398"/>
                </a:cubicBezTo>
                <a:cubicBezTo>
                  <a:pt x="8085" y="1385"/>
                  <a:pt x="8109" y="1375"/>
                  <a:pt x="8126" y="1375"/>
                </a:cubicBezTo>
                <a:cubicBezTo>
                  <a:pt x="8136" y="1375"/>
                  <a:pt x="8145" y="1379"/>
                  <a:pt x="8153" y="1387"/>
                </a:cubicBezTo>
                <a:cubicBezTo>
                  <a:pt x="8162" y="1392"/>
                  <a:pt x="8172" y="1394"/>
                  <a:pt x="8187" y="1394"/>
                </a:cubicBezTo>
                <a:cubicBezTo>
                  <a:pt x="8206" y="1394"/>
                  <a:pt x="8233" y="1389"/>
                  <a:pt x="8270" y="1377"/>
                </a:cubicBezTo>
                <a:cubicBezTo>
                  <a:pt x="8313" y="1355"/>
                  <a:pt x="8356" y="1355"/>
                  <a:pt x="8367" y="1355"/>
                </a:cubicBezTo>
                <a:cubicBezTo>
                  <a:pt x="8373" y="1358"/>
                  <a:pt x="8381" y="1360"/>
                  <a:pt x="8388" y="1360"/>
                </a:cubicBezTo>
                <a:cubicBezTo>
                  <a:pt x="8407" y="1360"/>
                  <a:pt x="8430" y="1352"/>
                  <a:pt x="8453" y="1344"/>
                </a:cubicBezTo>
                <a:cubicBezTo>
                  <a:pt x="8496" y="1323"/>
                  <a:pt x="8549" y="1312"/>
                  <a:pt x="8582" y="1312"/>
                </a:cubicBezTo>
                <a:cubicBezTo>
                  <a:pt x="8613" y="1312"/>
                  <a:pt x="8668" y="1301"/>
                  <a:pt x="8699" y="1291"/>
                </a:cubicBezTo>
                <a:cubicBezTo>
                  <a:pt x="8732" y="1269"/>
                  <a:pt x="8775" y="1269"/>
                  <a:pt x="8861" y="1269"/>
                </a:cubicBezTo>
                <a:cubicBezTo>
                  <a:pt x="8882" y="1272"/>
                  <a:pt x="8902" y="1274"/>
                  <a:pt x="8921" y="1274"/>
                </a:cubicBezTo>
                <a:cubicBezTo>
                  <a:pt x="8967" y="1274"/>
                  <a:pt x="9005" y="1266"/>
                  <a:pt x="9043" y="1258"/>
                </a:cubicBezTo>
                <a:cubicBezTo>
                  <a:pt x="9138" y="1219"/>
                  <a:pt x="9275" y="1197"/>
                  <a:pt x="9413" y="1197"/>
                </a:cubicBezTo>
                <a:cubicBezTo>
                  <a:pt x="9462" y="1197"/>
                  <a:pt x="9510" y="1200"/>
                  <a:pt x="9557" y="1205"/>
                </a:cubicBezTo>
                <a:lnTo>
                  <a:pt x="9750" y="1205"/>
                </a:lnTo>
                <a:cubicBezTo>
                  <a:pt x="9762" y="1194"/>
                  <a:pt x="9890" y="1194"/>
                  <a:pt x="10041" y="1194"/>
                </a:cubicBezTo>
                <a:cubicBezTo>
                  <a:pt x="10101" y="1197"/>
                  <a:pt x="10148" y="1198"/>
                  <a:pt x="10187" y="1198"/>
                </a:cubicBezTo>
                <a:cubicBezTo>
                  <a:pt x="10292" y="1198"/>
                  <a:pt x="10331" y="1188"/>
                  <a:pt x="10394" y="1173"/>
                </a:cubicBezTo>
                <a:cubicBezTo>
                  <a:pt x="10441" y="1155"/>
                  <a:pt x="10469" y="1147"/>
                  <a:pt x="10486" y="1147"/>
                </a:cubicBezTo>
                <a:cubicBezTo>
                  <a:pt x="10500" y="1147"/>
                  <a:pt x="10507" y="1153"/>
                  <a:pt x="10512" y="1162"/>
                </a:cubicBezTo>
                <a:cubicBezTo>
                  <a:pt x="10518" y="1175"/>
                  <a:pt x="10528" y="1180"/>
                  <a:pt x="10561" y="1180"/>
                </a:cubicBezTo>
                <a:cubicBezTo>
                  <a:pt x="10584" y="1180"/>
                  <a:pt x="10619" y="1177"/>
                  <a:pt x="10673" y="1173"/>
                </a:cubicBezTo>
                <a:cubicBezTo>
                  <a:pt x="10775" y="1162"/>
                  <a:pt x="10831" y="1156"/>
                  <a:pt x="10868" y="1156"/>
                </a:cubicBezTo>
                <a:cubicBezTo>
                  <a:pt x="10904" y="1156"/>
                  <a:pt x="10920" y="1162"/>
                  <a:pt x="10942" y="1173"/>
                </a:cubicBezTo>
                <a:cubicBezTo>
                  <a:pt x="10965" y="1188"/>
                  <a:pt x="10994" y="1198"/>
                  <a:pt x="11041" y="1198"/>
                </a:cubicBezTo>
                <a:cubicBezTo>
                  <a:pt x="11059" y="1198"/>
                  <a:pt x="11079" y="1197"/>
                  <a:pt x="11102" y="1194"/>
                </a:cubicBezTo>
                <a:cubicBezTo>
                  <a:pt x="11242" y="1194"/>
                  <a:pt x="11371" y="1227"/>
                  <a:pt x="11478" y="1301"/>
                </a:cubicBezTo>
                <a:cubicBezTo>
                  <a:pt x="11521" y="1323"/>
                  <a:pt x="11617" y="1366"/>
                  <a:pt x="11681" y="1398"/>
                </a:cubicBezTo>
                <a:cubicBezTo>
                  <a:pt x="11746" y="1430"/>
                  <a:pt x="11821" y="1473"/>
                  <a:pt x="11853" y="1494"/>
                </a:cubicBezTo>
                <a:cubicBezTo>
                  <a:pt x="11874" y="1527"/>
                  <a:pt x="11907" y="1537"/>
                  <a:pt x="11928" y="1537"/>
                </a:cubicBezTo>
                <a:cubicBezTo>
                  <a:pt x="11950" y="1537"/>
                  <a:pt x="12100" y="1634"/>
                  <a:pt x="12143" y="1677"/>
                </a:cubicBezTo>
                <a:cubicBezTo>
                  <a:pt x="12153" y="1687"/>
                  <a:pt x="12207" y="1720"/>
                  <a:pt x="12250" y="1741"/>
                </a:cubicBezTo>
                <a:cubicBezTo>
                  <a:pt x="12293" y="1773"/>
                  <a:pt x="12325" y="1795"/>
                  <a:pt x="12325" y="1806"/>
                </a:cubicBezTo>
                <a:cubicBezTo>
                  <a:pt x="12325" y="1827"/>
                  <a:pt x="12346" y="1838"/>
                  <a:pt x="12368" y="1849"/>
                </a:cubicBezTo>
                <a:cubicBezTo>
                  <a:pt x="12389" y="1859"/>
                  <a:pt x="12443" y="1892"/>
                  <a:pt x="12486" y="1935"/>
                </a:cubicBezTo>
                <a:cubicBezTo>
                  <a:pt x="12529" y="1966"/>
                  <a:pt x="12604" y="2020"/>
                  <a:pt x="12658" y="2052"/>
                </a:cubicBezTo>
                <a:cubicBezTo>
                  <a:pt x="12711" y="2085"/>
                  <a:pt x="12765" y="2138"/>
                  <a:pt x="12786" y="2159"/>
                </a:cubicBezTo>
                <a:cubicBezTo>
                  <a:pt x="12861" y="2256"/>
                  <a:pt x="12883" y="2267"/>
                  <a:pt x="12990" y="2331"/>
                </a:cubicBezTo>
                <a:cubicBezTo>
                  <a:pt x="13054" y="2364"/>
                  <a:pt x="13108" y="2395"/>
                  <a:pt x="13108" y="2406"/>
                </a:cubicBezTo>
                <a:cubicBezTo>
                  <a:pt x="13108" y="2406"/>
                  <a:pt x="13130" y="2428"/>
                  <a:pt x="13151" y="2438"/>
                </a:cubicBezTo>
                <a:cubicBezTo>
                  <a:pt x="13183" y="2449"/>
                  <a:pt x="13226" y="2481"/>
                  <a:pt x="13247" y="2514"/>
                </a:cubicBezTo>
                <a:cubicBezTo>
                  <a:pt x="13269" y="2545"/>
                  <a:pt x="13323" y="2600"/>
                  <a:pt x="13366" y="2631"/>
                </a:cubicBezTo>
                <a:cubicBezTo>
                  <a:pt x="13494" y="2728"/>
                  <a:pt x="13891" y="3125"/>
                  <a:pt x="13891" y="3146"/>
                </a:cubicBezTo>
                <a:cubicBezTo>
                  <a:pt x="13891" y="3168"/>
                  <a:pt x="13934" y="3222"/>
                  <a:pt x="13988" y="3286"/>
                </a:cubicBezTo>
                <a:cubicBezTo>
                  <a:pt x="14052" y="3339"/>
                  <a:pt x="14105" y="3415"/>
                  <a:pt x="14116" y="3436"/>
                </a:cubicBezTo>
                <a:cubicBezTo>
                  <a:pt x="14127" y="3458"/>
                  <a:pt x="14148" y="3501"/>
                  <a:pt x="14170" y="3532"/>
                </a:cubicBezTo>
                <a:cubicBezTo>
                  <a:pt x="14191" y="3554"/>
                  <a:pt x="14213" y="3597"/>
                  <a:pt x="14224" y="3618"/>
                </a:cubicBezTo>
                <a:cubicBezTo>
                  <a:pt x="14288" y="3747"/>
                  <a:pt x="14331" y="3811"/>
                  <a:pt x="14384" y="3865"/>
                </a:cubicBezTo>
                <a:cubicBezTo>
                  <a:pt x="14534" y="4004"/>
                  <a:pt x="14567" y="4069"/>
                  <a:pt x="14556" y="4112"/>
                </a:cubicBezTo>
                <a:cubicBezTo>
                  <a:pt x="14556" y="4144"/>
                  <a:pt x="14567" y="4176"/>
                  <a:pt x="14620" y="4240"/>
                </a:cubicBezTo>
                <a:cubicBezTo>
                  <a:pt x="14663" y="4283"/>
                  <a:pt x="14706" y="4348"/>
                  <a:pt x="14727" y="4380"/>
                </a:cubicBezTo>
                <a:cubicBezTo>
                  <a:pt x="14749" y="4412"/>
                  <a:pt x="14813" y="4476"/>
                  <a:pt x="14856" y="4530"/>
                </a:cubicBezTo>
                <a:cubicBezTo>
                  <a:pt x="14910" y="4583"/>
                  <a:pt x="14953" y="4648"/>
                  <a:pt x="14953" y="4669"/>
                </a:cubicBezTo>
                <a:cubicBezTo>
                  <a:pt x="14975" y="4777"/>
                  <a:pt x="14996" y="4831"/>
                  <a:pt x="15028" y="4831"/>
                </a:cubicBezTo>
                <a:cubicBezTo>
                  <a:pt x="15049" y="4841"/>
                  <a:pt x="15103" y="4916"/>
                  <a:pt x="15135" y="5002"/>
                </a:cubicBezTo>
                <a:cubicBezTo>
                  <a:pt x="15146" y="5034"/>
                  <a:pt x="15156" y="5067"/>
                  <a:pt x="15168" y="5088"/>
                </a:cubicBezTo>
                <a:cubicBezTo>
                  <a:pt x="15178" y="5109"/>
                  <a:pt x="15199" y="5163"/>
                  <a:pt x="15211" y="5217"/>
                </a:cubicBezTo>
                <a:cubicBezTo>
                  <a:pt x="15232" y="5270"/>
                  <a:pt x="15275" y="5388"/>
                  <a:pt x="15318" y="5484"/>
                </a:cubicBezTo>
                <a:cubicBezTo>
                  <a:pt x="15361" y="5570"/>
                  <a:pt x="15404" y="5667"/>
                  <a:pt x="15404" y="5689"/>
                </a:cubicBezTo>
                <a:cubicBezTo>
                  <a:pt x="15404" y="5710"/>
                  <a:pt x="15425" y="5775"/>
                  <a:pt x="15447" y="5828"/>
                </a:cubicBezTo>
                <a:cubicBezTo>
                  <a:pt x="15500" y="5925"/>
                  <a:pt x="15511" y="5968"/>
                  <a:pt x="15478" y="5999"/>
                </a:cubicBezTo>
                <a:cubicBezTo>
                  <a:pt x="15468" y="6011"/>
                  <a:pt x="15468" y="6032"/>
                  <a:pt x="15478" y="6064"/>
                </a:cubicBezTo>
                <a:cubicBezTo>
                  <a:pt x="15489" y="6085"/>
                  <a:pt x="15500" y="6161"/>
                  <a:pt x="15511" y="6235"/>
                </a:cubicBezTo>
                <a:cubicBezTo>
                  <a:pt x="15511" y="6300"/>
                  <a:pt x="15521" y="6375"/>
                  <a:pt x="15543" y="6397"/>
                </a:cubicBezTo>
                <a:cubicBezTo>
                  <a:pt x="15554" y="6418"/>
                  <a:pt x="15564" y="6450"/>
                  <a:pt x="15554" y="6482"/>
                </a:cubicBezTo>
                <a:cubicBezTo>
                  <a:pt x="15554" y="6504"/>
                  <a:pt x="15554" y="6547"/>
                  <a:pt x="15575" y="6590"/>
                </a:cubicBezTo>
                <a:cubicBezTo>
                  <a:pt x="15586" y="6621"/>
                  <a:pt x="15597" y="6707"/>
                  <a:pt x="15597" y="6804"/>
                </a:cubicBezTo>
                <a:cubicBezTo>
                  <a:pt x="15607" y="6890"/>
                  <a:pt x="15618" y="6997"/>
                  <a:pt x="15628" y="7040"/>
                </a:cubicBezTo>
                <a:cubicBezTo>
                  <a:pt x="15640" y="7083"/>
                  <a:pt x="15650" y="7169"/>
                  <a:pt x="15650" y="7222"/>
                </a:cubicBezTo>
                <a:cubicBezTo>
                  <a:pt x="15661" y="7383"/>
                  <a:pt x="15693" y="7598"/>
                  <a:pt x="15714" y="7630"/>
                </a:cubicBezTo>
                <a:cubicBezTo>
                  <a:pt x="15725" y="7641"/>
                  <a:pt x="15736" y="7684"/>
                  <a:pt x="15736" y="7727"/>
                </a:cubicBezTo>
                <a:cubicBezTo>
                  <a:pt x="15736" y="7952"/>
                  <a:pt x="15757" y="8209"/>
                  <a:pt x="15779" y="8316"/>
                </a:cubicBezTo>
                <a:cubicBezTo>
                  <a:pt x="15790" y="8392"/>
                  <a:pt x="15790" y="8509"/>
                  <a:pt x="15790" y="8595"/>
                </a:cubicBezTo>
                <a:cubicBezTo>
                  <a:pt x="15790" y="8692"/>
                  <a:pt x="15790" y="8767"/>
                  <a:pt x="15811" y="8810"/>
                </a:cubicBezTo>
                <a:cubicBezTo>
                  <a:pt x="15843" y="8895"/>
                  <a:pt x="15864" y="9024"/>
                  <a:pt x="15854" y="9110"/>
                </a:cubicBezTo>
                <a:cubicBezTo>
                  <a:pt x="15843" y="9228"/>
                  <a:pt x="15854" y="9379"/>
                  <a:pt x="15864" y="9443"/>
                </a:cubicBezTo>
                <a:cubicBezTo>
                  <a:pt x="15876" y="9486"/>
                  <a:pt x="15876" y="9507"/>
                  <a:pt x="15864" y="9518"/>
                </a:cubicBezTo>
                <a:cubicBezTo>
                  <a:pt x="15854" y="9539"/>
                  <a:pt x="15854" y="9560"/>
                  <a:pt x="15864" y="9625"/>
                </a:cubicBezTo>
                <a:cubicBezTo>
                  <a:pt x="15907" y="9808"/>
                  <a:pt x="15918" y="9893"/>
                  <a:pt x="15907" y="9968"/>
                </a:cubicBezTo>
                <a:cubicBezTo>
                  <a:pt x="15897" y="10022"/>
                  <a:pt x="15897" y="10065"/>
                  <a:pt x="15907" y="10097"/>
                </a:cubicBezTo>
                <a:cubicBezTo>
                  <a:pt x="15918" y="10172"/>
                  <a:pt x="15918" y="10322"/>
                  <a:pt x="15897" y="10344"/>
                </a:cubicBezTo>
                <a:cubicBezTo>
                  <a:pt x="15897" y="10354"/>
                  <a:pt x="15886" y="10430"/>
                  <a:pt x="15876" y="10516"/>
                </a:cubicBezTo>
                <a:cubicBezTo>
                  <a:pt x="15876" y="10601"/>
                  <a:pt x="15864" y="10697"/>
                  <a:pt x="15843" y="10730"/>
                </a:cubicBezTo>
                <a:cubicBezTo>
                  <a:pt x="15822" y="10794"/>
                  <a:pt x="15790" y="10891"/>
                  <a:pt x="15779" y="10976"/>
                </a:cubicBezTo>
                <a:cubicBezTo>
                  <a:pt x="15768" y="11084"/>
                  <a:pt x="15714" y="11255"/>
                  <a:pt x="15704" y="11266"/>
                </a:cubicBezTo>
                <a:cubicBezTo>
                  <a:pt x="15693" y="11266"/>
                  <a:pt x="15683" y="11341"/>
                  <a:pt x="15661" y="11427"/>
                </a:cubicBezTo>
                <a:cubicBezTo>
                  <a:pt x="15650" y="11524"/>
                  <a:pt x="15618" y="11631"/>
                  <a:pt x="15575" y="11727"/>
                </a:cubicBezTo>
                <a:cubicBezTo>
                  <a:pt x="15543" y="11803"/>
                  <a:pt x="15511" y="11888"/>
                  <a:pt x="15500" y="11920"/>
                </a:cubicBezTo>
                <a:cubicBezTo>
                  <a:pt x="15500" y="11942"/>
                  <a:pt x="15468" y="12017"/>
                  <a:pt x="15425" y="12092"/>
                </a:cubicBezTo>
                <a:cubicBezTo>
                  <a:pt x="15392" y="12156"/>
                  <a:pt x="15361" y="12221"/>
                  <a:pt x="15361" y="12232"/>
                </a:cubicBezTo>
                <a:cubicBezTo>
                  <a:pt x="15361" y="12242"/>
                  <a:pt x="15361" y="12253"/>
                  <a:pt x="15350" y="12253"/>
                </a:cubicBezTo>
                <a:cubicBezTo>
                  <a:pt x="15339" y="12253"/>
                  <a:pt x="15318" y="12285"/>
                  <a:pt x="15307" y="12318"/>
                </a:cubicBezTo>
                <a:cubicBezTo>
                  <a:pt x="15296" y="12349"/>
                  <a:pt x="15275" y="12382"/>
                  <a:pt x="15264" y="12403"/>
                </a:cubicBezTo>
                <a:cubicBezTo>
                  <a:pt x="15253" y="12414"/>
                  <a:pt x="15232" y="12446"/>
                  <a:pt x="15221" y="12478"/>
                </a:cubicBezTo>
                <a:cubicBezTo>
                  <a:pt x="15211" y="12511"/>
                  <a:pt x="15189" y="12554"/>
                  <a:pt x="15168" y="12585"/>
                </a:cubicBezTo>
                <a:cubicBezTo>
                  <a:pt x="15135" y="12618"/>
                  <a:pt x="15114" y="12682"/>
                  <a:pt x="15092" y="12735"/>
                </a:cubicBezTo>
                <a:cubicBezTo>
                  <a:pt x="15082" y="12790"/>
                  <a:pt x="15060" y="12832"/>
                  <a:pt x="15060" y="12843"/>
                </a:cubicBezTo>
                <a:cubicBezTo>
                  <a:pt x="15049" y="12854"/>
                  <a:pt x="15039" y="12875"/>
                  <a:pt x="15039" y="12886"/>
                </a:cubicBezTo>
                <a:cubicBezTo>
                  <a:pt x="15039" y="12907"/>
                  <a:pt x="15028" y="12940"/>
                  <a:pt x="14996" y="12971"/>
                </a:cubicBezTo>
                <a:cubicBezTo>
                  <a:pt x="14975" y="13004"/>
                  <a:pt x="14963" y="13047"/>
                  <a:pt x="14963" y="13057"/>
                </a:cubicBezTo>
                <a:cubicBezTo>
                  <a:pt x="14963" y="13068"/>
                  <a:pt x="14921" y="13133"/>
                  <a:pt x="14878" y="13207"/>
                </a:cubicBezTo>
                <a:cubicBezTo>
                  <a:pt x="14824" y="13272"/>
                  <a:pt x="14803" y="13336"/>
                  <a:pt x="14803" y="13347"/>
                </a:cubicBezTo>
                <a:cubicBezTo>
                  <a:pt x="14813" y="13358"/>
                  <a:pt x="14782" y="13400"/>
                  <a:pt x="14749" y="13455"/>
                </a:cubicBezTo>
                <a:cubicBezTo>
                  <a:pt x="14717" y="13497"/>
                  <a:pt x="14685" y="13540"/>
                  <a:pt x="14685" y="13562"/>
                </a:cubicBezTo>
                <a:cubicBezTo>
                  <a:pt x="14685" y="13583"/>
                  <a:pt x="14663" y="13626"/>
                  <a:pt x="14642" y="13658"/>
                </a:cubicBezTo>
                <a:cubicBezTo>
                  <a:pt x="14620" y="13679"/>
                  <a:pt x="14599" y="13733"/>
                  <a:pt x="14588" y="13765"/>
                </a:cubicBezTo>
                <a:cubicBezTo>
                  <a:pt x="14577" y="13798"/>
                  <a:pt x="14556" y="13830"/>
                  <a:pt x="14556" y="13830"/>
                </a:cubicBezTo>
                <a:cubicBezTo>
                  <a:pt x="14534" y="13830"/>
                  <a:pt x="14406" y="14012"/>
                  <a:pt x="14320" y="14141"/>
                </a:cubicBezTo>
                <a:cubicBezTo>
                  <a:pt x="14298" y="14162"/>
                  <a:pt x="14255" y="14227"/>
                  <a:pt x="14213" y="14280"/>
                </a:cubicBezTo>
                <a:cubicBezTo>
                  <a:pt x="14170" y="14323"/>
                  <a:pt x="14127" y="14377"/>
                  <a:pt x="14127" y="14377"/>
                </a:cubicBezTo>
                <a:cubicBezTo>
                  <a:pt x="14127" y="14387"/>
                  <a:pt x="14105" y="14409"/>
                  <a:pt x="14074" y="14430"/>
                </a:cubicBezTo>
                <a:cubicBezTo>
                  <a:pt x="14041" y="14441"/>
                  <a:pt x="13988" y="14506"/>
                  <a:pt x="13955" y="14549"/>
                </a:cubicBezTo>
                <a:cubicBezTo>
                  <a:pt x="13912" y="14602"/>
                  <a:pt x="13880" y="14634"/>
                  <a:pt x="13869" y="14634"/>
                </a:cubicBezTo>
                <a:cubicBezTo>
                  <a:pt x="13859" y="14634"/>
                  <a:pt x="13838" y="14656"/>
                  <a:pt x="13826" y="14666"/>
                </a:cubicBezTo>
                <a:cubicBezTo>
                  <a:pt x="13805" y="14677"/>
                  <a:pt x="13773" y="14709"/>
                  <a:pt x="13741" y="14720"/>
                </a:cubicBezTo>
                <a:cubicBezTo>
                  <a:pt x="13698" y="14742"/>
                  <a:pt x="13666" y="14763"/>
                  <a:pt x="13666" y="14763"/>
                </a:cubicBezTo>
                <a:cubicBezTo>
                  <a:pt x="13655" y="14773"/>
                  <a:pt x="13623" y="14795"/>
                  <a:pt x="13590" y="14816"/>
                </a:cubicBezTo>
                <a:cubicBezTo>
                  <a:pt x="13569" y="14827"/>
                  <a:pt x="13526" y="14870"/>
                  <a:pt x="13494" y="14881"/>
                </a:cubicBezTo>
                <a:cubicBezTo>
                  <a:pt x="13451" y="14924"/>
                  <a:pt x="13354" y="14999"/>
                  <a:pt x="13344" y="14999"/>
                </a:cubicBezTo>
                <a:cubicBezTo>
                  <a:pt x="13333" y="14999"/>
                  <a:pt x="13301" y="15021"/>
                  <a:pt x="13258" y="15052"/>
                </a:cubicBezTo>
                <a:cubicBezTo>
                  <a:pt x="13215" y="15085"/>
                  <a:pt x="13151" y="15106"/>
                  <a:pt x="13119" y="15117"/>
                </a:cubicBezTo>
                <a:cubicBezTo>
                  <a:pt x="13087" y="15128"/>
                  <a:pt x="13001" y="15160"/>
                  <a:pt x="12925" y="15202"/>
                </a:cubicBezTo>
                <a:cubicBezTo>
                  <a:pt x="12861" y="15235"/>
                  <a:pt x="12775" y="15278"/>
                  <a:pt x="12744" y="15278"/>
                </a:cubicBezTo>
                <a:cubicBezTo>
                  <a:pt x="12711" y="15288"/>
                  <a:pt x="12658" y="15310"/>
                  <a:pt x="12625" y="15321"/>
                </a:cubicBezTo>
                <a:cubicBezTo>
                  <a:pt x="12602" y="15337"/>
                  <a:pt x="12578" y="15346"/>
                  <a:pt x="12563" y="15346"/>
                </a:cubicBezTo>
                <a:cubicBezTo>
                  <a:pt x="12558" y="15346"/>
                  <a:pt x="12553" y="15345"/>
                  <a:pt x="12550" y="15342"/>
                </a:cubicBezTo>
                <a:cubicBezTo>
                  <a:pt x="12529" y="15342"/>
                  <a:pt x="12508" y="15342"/>
                  <a:pt x="12496" y="15353"/>
                </a:cubicBezTo>
                <a:cubicBezTo>
                  <a:pt x="12475" y="15364"/>
                  <a:pt x="12453" y="15374"/>
                  <a:pt x="12422" y="15374"/>
                </a:cubicBezTo>
                <a:cubicBezTo>
                  <a:pt x="12400" y="15385"/>
                  <a:pt x="12346" y="15407"/>
                  <a:pt x="12293" y="15438"/>
                </a:cubicBezTo>
                <a:cubicBezTo>
                  <a:pt x="12239" y="15474"/>
                  <a:pt x="12193" y="15495"/>
                  <a:pt x="12166" y="15495"/>
                </a:cubicBezTo>
                <a:cubicBezTo>
                  <a:pt x="12161" y="15495"/>
                  <a:pt x="12157" y="15494"/>
                  <a:pt x="12153" y="15493"/>
                </a:cubicBezTo>
                <a:cubicBezTo>
                  <a:pt x="12121" y="15493"/>
                  <a:pt x="12089" y="15503"/>
                  <a:pt x="12024" y="15546"/>
                </a:cubicBezTo>
                <a:cubicBezTo>
                  <a:pt x="11982" y="15567"/>
                  <a:pt x="11928" y="15600"/>
                  <a:pt x="11907" y="15610"/>
                </a:cubicBezTo>
                <a:cubicBezTo>
                  <a:pt x="11896" y="15610"/>
                  <a:pt x="11853" y="15632"/>
                  <a:pt x="11821" y="15653"/>
                </a:cubicBezTo>
                <a:cubicBezTo>
                  <a:pt x="11788" y="15674"/>
                  <a:pt x="11746" y="15696"/>
                  <a:pt x="11735" y="15696"/>
                </a:cubicBezTo>
                <a:cubicBezTo>
                  <a:pt x="11714" y="15696"/>
                  <a:pt x="11692" y="15707"/>
                  <a:pt x="11671" y="15717"/>
                </a:cubicBezTo>
                <a:cubicBezTo>
                  <a:pt x="11663" y="15725"/>
                  <a:pt x="11645" y="15733"/>
                  <a:pt x="11631" y="15733"/>
                </a:cubicBezTo>
                <a:cubicBezTo>
                  <a:pt x="11625" y="15733"/>
                  <a:pt x="11620" y="15731"/>
                  <a:pt x="11617" y="15728"/>
                </a:cubicBezTo>
                <a:cubicBezTo>
                  <a:pt x="11595" y="15728"/>
                  <a:pt x="11574" y="15739"/>
                  <a:pt x="11564" y="15760"/>
                </a:cubicBezTo>
                <a:cubicBezTo>
                  <a:pt x="11542" y="15782"/>
                  <a:pt x="11521" y="15793"/>
                  <a:pt x="11499" y="15793"/>
                </a:cubicBezTo>
                <a:cubicBezTo>
                  <a:pt x="11488" y="15793"/>
                  <a:pt x="11456" y="15803"/>
                  <a:pt x="11445" y="15825"/>
                </a:cubicBezTo>
                <a:cubicBezTo>
                  <a:pt x="11435" y="15836"/>
                  <a:pt x="11392" y="15868"/>
                  <a:pt x="11371" y="15879"/>
                </a:cubicBezTo>
                <a:cubicBezTo>
                  <a:pt x="11338" y="15889"/>
                  <a:pt x="11306" y="15900"/>
                  <a:pt x="11285" y="15922"/>
                </a:cubicBezTo>
                <a:cubicBezTo>
                  <a:pt x="11274" y="15932"/>
                  <a:pt x="11220" y="15953"/>
                  <a:pt x="11166" y="15964"/>
                </a:cubicBezTo>
                <a:cubicBezTo>
                  <a:pt x="11113" y="15975"/>
                  <a:pt x="11049" y="15996"/>
                  <a:pt x="11027" y="16018"/>
                </a:cubicBezTo>
                <a:cubicBezTo>
                  <a:pt x="11008" y="16030"/>
                  <a:pt x="10993" y="16036"/>
                  <a:pt x="10979" y="16036"/>
                </a:cubicBezTo>
                <a:cubicBezTo>
                  <a:pt x="10969" y="16036"/>
                  <a:pt x="10961" y="16033"/>
                  <a:pt x="10952" y="16029"/>
                </a:cubicBezTo>
                <a:cubicBezTo>
                  <a:pt x="10944" y="16021"/>
                  <a:pt x="10936" y="16018"/>
                  <a:pt x="10927" y="16018"/>
                </a:cubicBezTo>
                <a:cubicBezTo>
                  <a:pt x="10910" y="16018"/>
                  <a:pt x="10886" y="16029"/>
                  <a:pt x="10845" y="16050"/>
                </a:cubicBezTo>
                <a:cubicBezTo>
                  <a:pt x="10751" y="16096"/>
                  <a:pt x="10642" y="16127"/>
                  <a:pt x="10594" y="16127"/>
                </a:cubicBezTo>
                <a:cubicBezTo>
                  <a:pt x="10587" y="16127"/>
                  <a:pt x="10581" y="16126"/>
                  <a:pt x="10577" y="16125"/>
                </a:cubicBezTo>
                <a:cubicBezTo>
                  <a:pt x="10570" y="16123"/>
                  <a:pt x="10562" y="16122"/>
                  <a:pt x="10553" y="16122"/>
                </a:cubicBezTo>
                <a:cubicBezTo>
                  <a:pt x="10509" y="16122"/>
                  <a:pt x="10450" y="16143"/>
                  <a:pt x="10405" y="16179"/>
                </a:cubicBezTo>
                <a:cubicBezTo>
                  <a:pt x="10394" y="16189"/>
                  <a:pt x="10341" y="16200"/>
                  <a:pt x="10255" y="16200"/>
                </a:cubicBezTo>
                <a:cubicBezTo>
                  <a:pt x="10191" y="16211"/>
                  <a:pt x="10051" y="16222"/>
                  <a:pt x="9955" y="16243"/>
                </a:cubicBezTo>
                <a:cubicBezTo>
                  <a:pt x="9812" y="16272"/>
                  <a:pt x="9617" y="16291"/>
                  <a:pt x="9496" y="16291"/>
                </a:cubicBezTo>
                <a:cubicBezTo>
                  <a:pt x="9435" y="16291"/>
                  <a:pt x="9393" y="16286"/>
                  <a:pt x="9386" y="16275"/>
                </a:cubicBezTo>
                <a:cubicBezTo>
                  <a:pt x="9375" y="16270"/>
                  <a:pt x="9364" y="16267"/>
                  <a:pt x="9350" y="16267"/>
                </a:cubicBezTo>
                <a:cubicBezTo>
                  <a:pt x="9335" y="16267"/>
                  <a:pt x="9316" y="16270"/>
                  <a:pt x="9290" y="16275"/>
                </a:cubicBezTo>
                <a:cubicBezTo>
                  <a:pt x="9257" y="16286"/>
                  <a:pt x="9236" y="16291"/>
                  <a:pt x="9220" y="16291"/>
                </a:cubicBezTo>
                <a:cubicBezTo>
                  <a:pt x="9204" y="16291"/>
                  <a:pt x="9193" y="16286"/>
                  <a:pt x="9182" y="16275"/>
                </a:cubicBezTo>
                <a:cubicBezTo>
                  <a:pt x="9177" y="16270"/>
                  <a:pt x="9166" y="16267"/>
                  <a:pt x="9150" y="16267"/>
                </a:cubicBezTo>
                <a:cubicBezTo>
                  <a:pt x="9134" y="16267"/>
                  <a:pt x="9112" y="16270"/>
                  <a:pt x="9085" y="16275"/>
                </a:cubicBezTo>
                <a:cubicBezTo>
                  <a:pt x="9048" y="16286"/>
                  <a:pt x="9021" y="16291"/>
                  <a:pt x="8994" y="16291"/>
                </a:cubicBezTo>
                <a:cubicBezTo>
                  <a:pt x="8968" y="16291"/>
                  <a:pt x="8941" y="16286"/>
                  <a:pt x="8904" y="16275"/>
                </a:cubicBezTo>
                <a:cubicBezTo>
                  <a:pt x="8861" y="16254"/>
                  <a:pt x="8732" y="16243"/>
                  <a:pt x="8625" y="16232"/>
                </a:cubicBezTo>
                <a:cubicBezTo>
                  <a:pt x="8517" y="16222"/>
                  <a:pt x="8410" y="16200"/>
                  <a:pt x="8389" y="16200"/>
                </a:cubicBezTo>
                <a:cubicBezTo>
                  <a:pt x="8378" y="16189"/>
                  <a:pt x="8324" y="16189"/>
                  <a:pt x="8281" y="16189"/>
                </a:cubicBezTo>
                <a:cubicBezTo>
                  <a:pt x="8251" y="16197"/>
                  <a:pt x="8226" y="16205"/>
                  <a:pt x="8210" y="16205"/>
                </a:cubicBezTo>
                <a:cubicBezTo>
                  <a:pt x="8203" y="16205"/>
                  <a:pt x="8199" y="16203"/>
                  <a:pt x="8196" y="16200"/>
                </a:cubicBezTo>
                <a:cubicBezTo>
                  <a:pt x="8189" y="16187"/>
                  <a:pt x="8057" y="16178"/>
                  <a:pt x="7944" y="16178"/>
                </a:cubicBezTo>
                <a:cubicBezTo>
                  <a:pt x="7875" y="16178"/>
                  <a:pt x="7812" y="16181"/>
                  <a:pt x="7788" y="16189"/>
                </a:cubicBezTo>
                <a:cubicBezTo>
                  <a:pt x="7761" y="16195"/>
                  <a:pt x="7740" y="16198"/>
                  <a:pt x="7723" y="16198"/>
                </a:cubicBezTo>
                <a:cubicBezTo>
                  <a:pt x="7707" y="16198"/>
                  <a:pt x="7697" y="16195"/>
                  <a:pt x="7691" y="16189"/>
                </a:cubicBezTo>
                <a:cubicBezTo>
                  <a:pt x="7676" y="16182"/>
                  <a:pt x="7597" y="16174"/>
                  <a:pt x="7491" y="16174"/>
                </a:cubicBezTo>
                <a:cubicBezTo>
                  <a:pt x="7447" y="16174"/>
                  <a:pt x="7398" y="16176"/>
                  <a:pt x="7348" y="16179"/>
                </a:cubicBezTo>
                <a:cubicBezTo>
                  <a:pt x="7069" y="16179"/>
                  <a:pt x="7026" y="16179"/>
                  <a:pt x="7016" y="16146"/>
                </a:cubicBezTo>
                <a:cubicBezTo>
                  <a:pt x="6994" y="16136"/>
                  <a:pt x="6962" y="16125"/>
                  <a:pt x="6866" y="16125"/>
                </a:cubicBezTo>
                <a:cubicBezTo>
                  <a:pt x="6672" y="16125"/>
                  <a:pt x="6501" y="16103"/>
                  <a:pt x="6415" y="16061"/>
                </a:cubicBezTo>
                <a:cubicBezTo>
                  <a:pt x="6372" y="16050"/>
                  <a:pt x="6308" y="16029"/>
                  <a:pt x="6265" y="16029"/>
                </a:cubicBezTo>
                <a:cubicBezTo>
                  <a:pt x="6189" y="16018"/>
                  <a:pt x="6007" y="15932"/>
                  <a:pt x="5943" y="15879"/>
                </a:cubicBezTo>
                <a:cubicBezTo>
                  <a:pt x="5922" y="15857"/>
                  <a:pt x="5868" y="15825"/>
                  <a:pt x="5814" y="15814"/>
                </a:cubicBezTo>
                <a:cubicBezTo>
                  <a:pt x="5771" y="15793"/>
                  <a:pt x="5707" y="15760"/>
                  <a:pt x="5674" y="15739"/>
                </a:cubicBezTo>
                <a:cubicBezTo>
                  <a:pt x="5643" y="15717"/>
                  <a:pt x="5600" y="15696"/>
                  <a:pt x="5567" y="15674"/>
                </a:cubicBezTo>
                <a:cubicBezTo>
                  <a:pt x="5546" y="15664"/>
                  <a:pt x="5481" y="15610"/>
                  <a:pt x="5417" y="15557"/>
                </a:cubicBezTo>
                <a:cubicBezTo>
                  <a:pt x="5331" y="15481"/>
                  <a:pt x="5288" y="15450"/>
                  <a:pt x="5235" y="15450"/>
                </a:cubicBezTo>
                <a:cubicBezTo>
                  <a:pt x="5203" y="15438"/>
                  <a:pt x="5171" y="15428"/>
                  <a:pt x="5160" y="15407"/>
                </a:cubicBezTo>
                <a:cubicBezTo>
                  <a:pt x="5160" y="15396"/>
                  <a:pt x="5095" y="15364"/>
                  <a:pt x="5031" y="15331"/>
                </a:cubicBezTo>
                <a:cubicBezTo>
                  <a:pt x="4945" y="15288"/>
                  <a:pt x="4913" y="15267"/>
                  <a:pt x="4913" y="15245"/>
                </a:cubicBezTo>
                <a:cubicBezTo>
                  <a:pt x="4913" y="15202"/>
                  <a:pt x="4892" y="15192"/>
                  <a:pt x="4785" y="15149"/>
                </a:cubicBezTo>
                <a:cubicBezTo>
                  <a:pt x="4731" y="15128"/>
                  <a:pt x="4677" y="15085"/>
                  <a:pt x="4656" y="15063"/>
                </a:cubicBezTo>
                <a:cubicBezTo>
                  <a:pt x="4634" y="15042"/>
                  <a:pt x="4559" y="14999"/>
                  <a:pt x="4473" y="14956"/>
                </a:cubicBezTo>
                <a:cubicBezTo>
                  <a:pt x="4377" y="14902"/>
                  <a:pt x="4291" y="14849"/>
                  <a:pt x="4248" y="14806"/>
                </a:cubicBezTo>
                <a:cubicBezTo>
                  <a:pt x="4216" y="14773"/>
                  <a:pt x="4163" y="14731"/>
                  <a:pt x="4130" y="14731"/>
                </a:cubicBezTo>
                <a:cubicBezTo>
                  <a:pt x="4108" y="14720"/>
                  <a:pt x="4055" y="14688"/>
                  <a:pt x="4012" y="14645"/>
                </a:cubicBezTo>
                <a:cubicBezTo>
                  <a:pt x="3927" y="14580"/>
                  <a:pt x="3862" y="14537"/>
                  <a:pt x="3798" y="14516"/>
                </a:cubicBezTo>
                <a:cubicBezTo>
                  <a:pt x="3787" y="14516"/>
                  <a:pt x="3776" y="14506"/>
                  <a:pt x="3776" y="14495"/>
                </a:cubicBezTo>
                <a:cubicBezTo>
                  <a:pt x="3776" y="14441"/>
                  <a:pt x="3401" y="14087"/>
                  <a:pt x="3347" y="14087"/>
                </a:cubicBezTo>
                <a:cubicBezTo>
                  <a:pt x="3336" y="14087"/>
                  <a:pt x="3336" y="14077"/>
                  <a:pt x="3336" y="14055"/>
                </a:cubicBezTo>
                <a:cubicBezTo>
                  <a:pt x="3336" y="14023"/>
                  <a:pt x="3240" y="13926"/>
                  <a:pt x="3207" y="13926"/>
                </a:cubicBezTo>
                <a:cubicBezTo>
                  <a:pt x="3197" y="13926"/>
                  <a:pt x="3176" y="13905"/>
                  <a:pt x="3165" y="13884"/>
                </a:cubicBezTo>
                <a:cubicBezTo>
                  <a:pt x="3145" y="13844"/>
                  <a:pt x="3078" y="13775"/>
                  <a:pt x="3069" y="13775"/>
                </a:cubicBezTo>
                <a:cubicBezTo>
                  <a:pt x="3069" y="13775"/>
                  <a:pt x="3068" y="13776"/>
                  <a:pt x="3068" y="13776"/>
                </a:cubicBezTo>
                <a:cubicBezTo>
                  <a:pt x="3067" y="13779"/>
                  <a:pt x="3065" y="13780"/>
                  <a:pt x="3062" y="13780"/>
                </a:cubicBezTo>
                <a:cubicBezTo>
                  <a:pt x="3043" y="13780"/>
                  <a:pt x="2992" y="13717"/>
                  <a:pt x="2907" y="13605"/>
                </a:cubicBezTo>
                <a:cubicBezTo>
                  <a:pt x="2843" y="13519"/>
                  <a:pt x="2778" y="13433"/>
                  <a:pt x="2757" y="13422"/>
                </a:cubicBezTo>
                <a:cubicBezTo>
                  <a:pt x="2704" y="13390"/>
                  <a:pt x="2575" y="13207"/>
                  <a:pt x="2564" y="13143"/>
                </a:cubicBezTo>
                <a:cubicBezTo>
                  <a:pt x="2554" y="13122"/>
                  <a:pt x="2532" y="13090"/>
                  <a:pt x="2511" y="13068"/>
                </a:cubicBezTo>
                <a:cubicBezTo>
                  <a:pt x="2478" y="13025"/>
                  <a:pt x="2318" y="12778"/>
                  <a:pt x="2285" y="12714"/>
                </a:cubicBezTo>
                <a:cubicBezTo>
                  <a:pt x="2275" y="12693"/>
                  <a:pt x="2253" y="12671"/>
                  <a:pt x="2242" y="12671"/>
                </a:cubicBezTo>
                <a:cubicBezTo>
                  <a:pt x="2221" y="12671"/>
                  <a:pt x="2189" y="12628"/>
                  <a:pt x="2167" y="12575"/>
                </a:cubicBezTo>
                <a:cubicBezTo>
                  <a:pt x="2135" y="12511"/>
                  <a:pt x="2103" y="12457"/>
                  <a:pt x="2082" y="12446"/>
                </a:cubicBezTo>
                <a:cubicBezTo>
                  <a:pt x="2070" y="12435"/>
                  <a:pt x="2049" y="12403"/>
                  <a:pt x="2039" y="12371"/>
                </a:cubicBezTo>
                <a:cubicBezTo>
                  <a:pt x="2039" y="12349"/>
                  <a:pt x="2006" y="12285"/>
                  <a:pt x="1974" y="12242"/>
                </a:cubicBezTo>
                <a:cubicBezTo>
                  <a:pt x="1942" y="12199"/>
                  <a:pt x="1920" y="12156"/>
                  <a:pt x="1920" y="12146"/>
                </a:cubicBezTo>
                <a:cubicBezTo>
                  <a:pt x="1920" y="12103"/>
                  <a:pt x="1792" y="11727"/>
                  <a:pt x="1760" y="11674"/>
                </a:cubicBezTo>
                <a:cubicBezTo>
                  <a:pt x="1738" y="11641"/>
                  <a:pt x="1727" y="11598"/>
                  <a:pt x="1727" y="11567"/>
                </a:cubicBezTo>
                <a:cubicBezTo>
                  <a:pt x="1727" y="11502"/>
                  <a:pt x="1641" y="11255"/>
                  <a:pt x="1599" y="11191"/>
                </a:cubicBezTo>
                <a:cubicBezTo>
                  <a:pt x="1567" y="11159"/>
                  <a:pt x="1556" y="11116"/>
                  <a:pt x="1556" y="11062"/>
                </a:cubicBezTo>
                <a:cubicBezTo>
                  <a:pt x="1556" y="11019"/>
                  <a:pt x="1545" y="10966"/>
                  <a:pt x="1534" y="10945"/>
                </a:cubicBezTo>
                <a:cubicBezTo>
                  <a:pt x="1524" y="10912"/>
                  <a:pt x="1502" y="10859"/>
                  <a:pt x="1502" y="10816"/>
                </a:cubicBezTo>
                <a:cubicBezTo>
                  <a:pt x="1502" y="10773"/>
                  <a:pt x="1491" y="10730"/>
                  <a:pt x="1481" y="10709"/>
                </a:cubicBezTo>
                <a:cubicBezTo>
                  <a:pt x="1460" y="10697"/>
                  <a:pt x="1448" y="10676"/>
                  <a:pt x="1448" y="10666"/>
                </a:cubicBezTo>
                <a:cubicBezTo>
                  <a:pt x="1448" y="10655"/>
                  <a:pt x="1427" y="10590"/>
                  <a:pt x="1405" y="10526"/>
                </a:cubicBezTo>
                <a:cubicBezTo>
                  <a:pt x="1374" y="10461"/>
                  <a:pt x="1352" y="10376"/>
                  <a:pt x="1352" y="10344"/>
                </a:cubicBezTo>
                <a:cubicBezTo>
                  <a:pt x="1352" y="10301"/>
                  <a:pt x="1352" y="10204"/>
                  <a:pt x="1341" y="10129"/>
                </a:cubicBezTo>
                <a:cubicBezTo>
                  <a:pt x="1298" y="9775"/>
                  <a:pt x="1266" y="9174"/>
                  <a:pt x="1298" y="9100"/>
                </a:cubicBezTo>
                <a:cubicBezTo>
                  <a:pt x="1309" y="9078"/>
                  <a:pt x="1298" y="9014"/>
                  <a:pt x="1288" y="8949"/>
                </a:cubicBezTo>
                <a:cubicBezTo>
                  <a:pt x="1277" y="8874"/>
                  <a:pt x="1277" y="8767"/>
                  <a:pt x="1288" y="8692"/>
                </a:cubicBezTo>
                <a:cubicBezTo>
                  <a:pt x="1288" y="8617"/>
                  <a:pt x="1298" y="8478"/>
                  <a:pt x="1298" y="8381"/>
                </a:cubicBezTo>
                <a:cubicBezTo>
                  <a:pt x="1298" y="8284"/>
                  <a:pt x="1298" y="8199"/>
                  <a:pt x="1309" y="8199"/>
                </a:cubicBezTo>
                <a:cubicBezTo>
                  <a:pt x="1320" y="8199"/>
                  <a:pt x="1320" y="8145"/>
                  <a:pt x="1320" y="8080"/>
                </a:cubicBezTo>
                <a:cubicBezTo>
                  <a:pt x="1309" y="7994"/>
                  <a:pt x="1309" y="7930"/>
                  <a:pt x="1331" y="7855"/>
                </a:cubicBezTo>
                <a:cubicBezTo>
                  <a:pt x="1352" y="7780"/>
                  <a:pt x="1352" y="7758"/>
                  <a:pt x="1341" y="7737"/>
                </a:cubicBezTo>
                <a:cubicBezTo>
                  <a:pt x="1309" y="7705"/>
                  <a:pt x="1309" y="7405"/>
                  <a:pt x="1341" y="7372"/>
                </a:cubicBezTo>
                <a:cubicBezTo>
                  <a:pt x="1363" y="7351"/>
                  <a:pt x="1374" y="7298"/>
                  <a:pt x="1374" y="7201"/>
                </a:cubicBezTo>
                <a:cubicBezTo>
                  <a:pt x="1384" y="7008"/>
                  <a:pt x="1427" y="6729"/>
                  <a:pt x="1460" y="6664"/>
                </a:cubicBezTo>
                <a:cubicBezTo>
                  <a:pt x="1481" y="6633"/>
                  <a:pt x="1491" y="6579"/>
                  <a:pt x="1491" y="6482"/>
                </a:cubicBezTo>
                <a:cubicBezTo>
                  <a:pt x="1491" y="6364"/>
                  <a:pt x="1491" y="6354"/>
                  <a:pt x="1534" y="6289"/>
                </a:cubicBezTo>
                <a:cubicBezTo>
                  <a:pt x="1577" y="6235"/>
                  <a:pt x="1577" y="6214"/>
                  <a:pt x="1577" y="6161"/>
                </a:cubicBezTo>
                <a:cubicBezTo>
                  <a:pt x="1567" y="6118"/>
                  <a:pt x="1567" y="6096"/>
                  <a:pt x="1588" y="6096"/>
                </a:cubicBezTo>
                <a:cubicBezTo>
                  <a:pt x="1599" y="6085"/>
                  <a:pt x="1620" y="6064"/>
                  <a:pt x="1620" y="6032"/>
                </a:cubicBezTo>
                <a:cubicBezTo>
                  <a:pt x="1631" y="5999"/>
                  <a:pt x="1663" y="5925"/>
                  <a:pt x="1706" y="5860"/>
                </a:cubicBezTo>
                <a:cubicBezTo>
                  <a:pt x="1738" y="5796"/>
                  <a:pt x="1770" y="5720"/>
                  <a:pt x="1770" y="5699"/>
                </a:cubicBezTo>
                <a:cubicBezTo>
                  <a:pt x="1770" y="5678"/>
                  <a:pt x="1803" y="5613"/>
                  <a:pt x="1834" y="5560"/>
                </a:cubicBezTo>
                <a:cubicBezTo>
                  <a:pt x="1867" y="5506"/>
                  <a:pt x="1889" y="5442"/>
                  <a:pt x="1889" y="5431"/>
                </a:cubicBezTo>
                <a:cubicBezTo>
                  <a:pt x="1877" y="5410"/>
                  <a:pt x="1889" y="5388"/>
                  <a:pt x="1899" y="5377"/>
                </a:cubicBezTo>
                <a:cubicBezTo>
                  <a:pt x="1910" y="5367"/>
                  <a:pt x="1931" y="5313"/>
                  <a:pt x="1942" y="5238"/>
                </a:cubicBezTo>
                <a:cubicBezTo>
                  <a:pt x="1953" y="5174"/>
                  <a:pt x="1985" y="5077"/>
                  <a:pt x="2017" y="5024"/>
                </a:cubicBezTo>
                <a:cubicBezTo>
                  <a:pt x="2049" y="4970"/>
                  <a:pt x="2070" y="4905"/>
                  <a:pt x="2070" y="4895"/>
                </a:cubicBezTo>
                <a:cubicBezTo>
                  <a:pt x="2070" y="4874"/>
                  <a:pt x="2092" y="4831"/>
                  <a:pt x="2113" y="4798"/>
                </a:cubicBezTo>
                <a:cubicBezTo>
                  <a:pt x="2135" y="4755"/>
                  <a:pt x="2146" y="4712"/>
                  <a:pt x="2146" y="4691"/>
                </a:cubicBezTo>
                <a:cubicBezTo>
                  <a:pt x="2135" y="4669"/>
                  <a:pt x="2167" y="4583"/>
                  <a:pt x="2242" y="4455"/>
                </a:cubicBezTo>
                <a:cubicBezTo>
                  <a:pt x="2382" y="4176"/>
                  <a:pt x="2414" y="4133"/>
                  <a:pt x="2414" y="4112"/>
                </a:cubicBezTo>
                <a:cubicBezTo>
                  <a:pt x="2414" y="4101"/>
                  <a:pt x="2446" y="4069"/>
                  <a:pt x="2478" y="4037"/>
                </a:cubicBezTo>
                <a:cubicBezTo>
                  <a:pt x="2521" y="4004"/>
                  <a:pt x="2585" y="3930"/>
                  <a:pt x="2628" y="3865"/>
                </a:cubicBezTo>
                <a:cubicBezTo>
                  <a:pt x="2671" y="3801"/>
                  <a:pt x="2714" y="3747"/>
                  <a:pt x="2735" y="3737"/>
                </a:cubicBezTo>
                <a:cubicBezTo>
                  <a:pt x="2757" y="3725"/>
                  <a:pt x="2800" y="3704"/>
                  <a:pt x="2832" y="3672"/>
                </a:cubicBezTo>
                <a:cubicBezTo>
                  <a:pt x="2864" y="3651"/>
                  <a:pt x="2940" y="3608"/>
                  <a:pt x="3004" y="3586"/>
                </a:cubicBezTo>
                <a:cubicBezTo>
                  <a:pt x="3068" y="3554"/>
                  <a:pt x="3133" y="3522"/>
                  <a:pt x="3154" y="3501"/>
                </a:cubicBezTo>
                <a:cubicBezTo>
                  <a:pt x="3165" y="3489"/>
                  <a:pt x="3207" y="3468"/>
                  <a:pt x="3229" y="3458"/>
                </a:cubicBezTo>
                <a:cubicBezTo>
                  <a:pt x="3262" y="3446"/>
                  <a:pt x="3336" y="3404"/>
                  <a:pt x="3401" y="3361"/>
                </a:cubicBezTo>
                <a:cubicBezTo>
                  <a:pt x="3497" y="3286"/>
                  <a:pt x="3529" y="3275"/>
                  <a:pt x="3626" y="3265"/>
                </a:cubicBezTo>
                <a:cubicBezTo>
                  <a:pt x="3679" y="3265"/>
                  <a:pt x="3744" y="3253"/>
                  <a:pt x="3755" y="3243"/>
                </a:cubicBezTo>
                <a:cubicBezTo>
                  <a:pt x="3755" y="3222"/>
                  <a:pt x="3808" y="3211"/>
                  <a:pt x="3851" y="3211"/>
                </a:cubicBezTo>
                <a:cubicBezTo>
                  <a:pt x="3915" y="3200"/>
                  <a:pt x="3980" y="3179"/>
                  <a:pt x="4055" y="3146"/>
                </a:cubicBezTo>
                <a:cubicBezTo>
                  <a:pt x="4117" y="3111"/>
                  <a:pt x="4171" y="3090"/>
                  <a:pt x="4195" y="3090"/>
                </a:cubicBezTo>
                <a:cubicBezTo>
                  <a:pt x="4200" y="3090"/>
                  <a:pt x="4203" y="3091"/>
                  <a:pt x="4205" y="3093"/>
                </a:cubicBezTo>
                <a:cubicBezTo>
                  <a:pt x="4208" y="3094"/>
                  <a:pt x="4211" y="3094"/>
                  <a:pt x="4214" y="3094"/>
                </a:cubicBezTo>
                <a:cubicBezTo>
                  <a:pt x="4257" y="3094"/>
                  <a:pt x="4383" y="3034"/>
                  <a:pt x="4463" y="2975"/>
                </a:cubicBezTo>
                <a:cubicBezTo>
                  <a:pt x="4506" y="2932"/>
                  <a:pt x="4538" y="2921"/>
                  <a:pt x="4592" y="2921"/>
                </a:cubicBezTo>
                <a:cubicBezTo>
                  <a:pt x="4634" y="2921"/>
                  <a:pt x="4666" y="2910"/>
                  <a:pt x="4720" y="2878"/>
                </a:cubicBezTo>
                <a:cubicBezTo>
                  <a:pt x="4752" y="2857"/>
                  <a:pt x="4828" y="2814"/>
                  <a:pt x="4870" y="2793"/>
                </a:cubicBezTo>
                <a:cubicBezTo>
                  <a:pt x="4913" y="2771"/>
                  <a:pt x="4967" y="2750"/>
                  <a:pt x="4988" y="2728"/>
                </a:cubicBezTo>
                <a:cubicBezTo>
                  <a:pt x="5021" y="2707"/>
                  <a:pt x="5042" y="2696"/>
                  <a:pt x="5064" y="2696"/>
                </a:cubicBezTo>
                <a:cubicBezTo>
                  <a:pt x="5065" y="2697"/>
                  <a:pt x="5068" y="2697"/>
                  <a:pt x="5072" y="2697"/>
                </a:cubicBezTo>
                <a:cubicBezTo>
                  <a:pt x="5106" y="2697"/>
                  <a:pt x="5206" y="2650"/>
                  <a:pt x="5235" y="2621"/>
                </a:cubicBezTo>
                <a:cubicBezTo>
                  <a:pt x="5267" y="2588"/>
                  <a:pt x="5428" y="2535"/>
                  <a:pt x="5546" y="2524"/>
                </a:cubicBezTo>
                <a:cubicBezTo>
                  <a:pt x="5610" y="2514"/>
                  <a:pt x="5664" y="2503"/>
                  <a:pt x="5686" y="2481"/>
                </a:cubicBezTo>
                <a:cubicBezTo>
                  <a:pt x="5712" y="2454"/>
                  <a:pt x="5914" y="2412"/>
                  <a:pt x="6035" y="2412"/>
                </a:cubicBezTo>
                <a:cubicBezTo>
                  <a:pt x="6058" y="2412"/>
                  <a:pt x="6078" y="2413"/>
                  <a:pt x="6093" y="2417"/>
                </a:cubicBezTo>
                <a:cubicBezTo>
                  <a:pt x="6158" y="2417"/>
                  <a:pt x="6179" y="2417"/>
                  <a:pt x="6201" y="2395"/>
                </a:cubicBezTo>
                <a:cubicBezTo>
                  <a:pt x="6216" y="2380"/>
                  <a:pt x="6232" y="2370"/>
                  <a:pt x="6273" y="2370"/>
                </a:cubicBezTo>
                <a:cubicBezTo>
                  <a:pt x="6288" y="2370"/>
                  <a:pt x="6306" y="2371"/>
                  <a:pt x="6329" y="2374"/>
                </a:cubicBezTo>
                <a:cubicBezTo>
                  <a:pt x="6365" y="2379"/>
                  <a:pt x="6392" y="2381"/>
                  <a:pt x="6412" y="2381"/>
                </a:cubicBezTo>
                <a:cubicBezTo>
                  <a:pt x="6440" y="2381"/>
                  <a:pt x="6456" y="2376"/>
                  <a:pt x="6468" y="2364"/>
                </a:cubicBezTo>
                <a:cubicBezTo>
                  <a:pt x="6481" y="2351"/>
                  <a:pt x="6494" y="2346"/>
                  <a:pt x="6524" y="2346"/>
                </a:cubicBezTo>
                <a:cubicBezTo>
                  <a:pt x="6545" y="2346"/>
                  <a:pt x="6575" y="2348"/>
                  <a:pt x="6618" y="2352"/>
                </a:cubicBezTo>
                <a:cubicBezTo>
                  <a:pt x="6691" y="2363"/>
                  <a:pt x="6760" y="2368"/>
                  <a:pt x="6825" y="2368"/>
                </a:cubicBezTo>
                <a:cubicBezTo>
                  <a:pt x="6960" y="2368"/>
                  <a:pt x="7072" y="2346"/>
                  <a:pt x="7144" y="2310"/>
                </a:cubicBezTo>
                <a:cubicBezTo>
                  <a:pt x="7158" y="2301"/>
                  <a:pt x="7167" y="2297"/>
                  <a:pt x="7175" y="2297"/>
                </a:cubicBezTo>
                <a:cubicBezTo>
                  <a:pt x="7185" y="2297"/>
                  <a:pt x="7192" y="2304"/>
                  <a:pt x="7198" y="2310"/>
                </a:cubicBezTo>
                <a:cubicBezTo>
                  <a:pt x="7203" y="2326"/>
                  <a:pt x="7209" y="2334"/>
                  <a:pt x="7223" y="2334"/>
                </a:cubicBezTo>
                <a:cubicBezTo>
                  <a:pt x="7238" y="2334"/>
                  <a:pt x="7262" y="2326"/>
                  <a:pt x="7305" y="2310"/>
                </a:cubicBezTo>
                <a:cubicBezTo>
                  <a:pt x="7369" y="2299"/>
                  <a:pt x="7476" y="2278"/>
                  <a:pt x="7584" y="2278"/>
                </a:cubicBezTo>
                <a:cubicBezTo>
                  <a:pt x="7691" y="2278"/>
                  <a:pt x="7841" y="2267"/>
                  <a:pt x="7917" y="2256"/>
                </a:cubicBezTo>
                <a:cubicBezTo>
                  <a:pt x="7974" y="2256"/>
                  <a:pt x="8064" y="2251"/>
                  <a:pt x="8153" y="2251"/>
                </a:cubicBezTo>
                <a:cubicBezTo>
                  <a:pt x="8198" y="2251"/>
                  <a:pt x="8242" y="2253"/>
                  <a:pt x="8281" y="2256"/>
                </a:cubicBezTo>
                <a:cubicBezTo>
                  <a:pt x="8420" y="2256"/>
                  <a:pt x="8506" y="2245"/>
                  <a:pt x="8539" y="2235"/>
                </a:cubicBezTo>
                <a:cubicBezTo>
                  <a:pt x="8552" y="2230"/>
                  <a:pt x="8562" y="2227"/>
                  <a:pt x="8570" y="2227"/>
                </a:cubicBezTo>
                <a:cubicBezTo>
                  <a:pt x="8582" y="2227"/>
                  <a:pt x="8591" y="2233"/>
                  <a:pt x="8603" y="2245"/>
                </a:cubicBezTo>
                <a:cubicBezTo>
                  <a:pt x="8608" y="2260"/>
                  <a:pt x="8622" y="2268"/>
                  <a:pt x="8655" y="2268"/>
                </a:cubicBezTo>
                <a:cubicBezTo>
                  <a:pt x="8692" y="2268"/>
                  <a:pt x="8752" y="2258"/>
                  <a:pt x="8849" y="2235"/>
                </a:cubicBezTo>
                <a:cubicBezTo>
                  <a:pt x="8892" y="2235"/>
                  <a:pt x="9011" y="2224"/>
                  <a:pt x="9118" y="2213"/>
                </a:cubicBezTo>
                <a:cubicBezTo>
                  <a:pt x="9386" y="2202"/>
                  <a:pt x="9418" y="2192"/>
                  <a:pt x="9504" y="2181"/>
                </a:cubicBezTo>
                <a:cubicBezTo>
                  <a:pt x="9531" y="2176"/>
                  <a:pt x="9552" y="2173"/>
                  <a:pt x="9572" y="2173"/>
                </a:cubicBezTo>
                <a:cubicBezTo>
                  <a:pt x="9593" y="2173"/>
                  <a:pt x="9611" y="2176"/>
                  <a:pt x="9633" y="2181"/>
                </a:cubicBezTo>
                <a:cubicBezTo>
                  <a:pt x="9655" y="2185"/>
                  <a:pt x="9674" y="2188"/>
                  <a:pt x="9694" y="2188"/>
                </a:cubicBezTo>
                <a:cubicBezTo>
                  <a:pt x="9723" y="2188"/>
                  <a:pt x="9755" y="2183"/>
                  <a:pt x="9805" y="2171"/>
                </a:cubicBezTo>
                <a:cubicBezTo>
                  <a:pt x="9858" y="2159"/>
                  <a:pt x="10072" y="2149"/>
                  <a:pt x="10351" y="2149"/>
                </a:cubicBezTo>
                <a:cubicBezTo>
                  <a:pt x="10598" y="2149"/>
                  <a:pt x="10802" y="2138"/>
                  <a:pt x="10823" y="2138"/>
                </a:cubicBezTo>
                <a:cubicBezTo>
                  <a:pt x="10887" y="2138"/>
                  <a:pt x="11102" y="2171"/>
                  <a:pt x="11123" y="2181"/>
                </a:cubicBezTo>
                <a:cubicBezTo>
                  <a:pt x="11135" y="2192"/>
                  <a:pt x="11199" y="2192"/>
                  <a:pt x="11263" y="2192"/>
                </a:cubicBezTo>
                <a:cubicBezTo>
                  <a:pt x="11359" y="2192"/>
                  <a:pt x="11392" y="2202"/>
                  <a:pt x="11402" y="2213"/>
                </a:cubicBezTo>
                <a:cubicBezTo>
                  <a:pt x="11402" y="2224"/>
                  <a:pt x="11435" y="2245"/>
                  <a:pt x="11456" y="2245"/>
                </a:cubicBezTo>
                <a:cubicBezTo>
                  <a:pt x="11521" y="2267"/>
                  <a:pt x="11831" y="2417"/>
                  <a:pt x="11928" y="2481"/>
                </a:cubicBezTo>
                <a:cubicBezTo>
                  <a:pt x="12057" y="2578"/>
                  <a:pt x="12121" y="2621"/>
                  <a:pt x="12143" y="2653"/>
                </a:cubicBezTo>
                <a:cubicBezTo>
                  <a:pt x="12164" y="2674"/>
                  <a:pt x="12196" y="2707"/>
                  <a:pt x="12218" y="2717"/>
                </a:cubicBezTo>
                <a:cubicBezTo>
                  <a:pt x="12229" y="2739"/>
                  <a:pt x="12250" y="2771"/>
                  <a:pt x="12250" y="2771"/>
                </a:cubicBezTo>
                <a:cubicBezTo>
                  <a:pt x="12250" y="2781"/>
                  <a:pt x="12282" y="2824"/>
                  <a:pt x="12325" y="2857"/>
                </a:cubicBezTo>
                <a:cubicBezTo>
                  <a:pt x="12379" y="2900"/>
                  <a:pt x="12443" y="2986"/>
                  <a:pt x="12496" y="3072"/>
                </a:cubicBezTo>
                <a:cubicBezTo>
                  <a:pt x="12539" y="3157"/>
                  <a:pt x="12593" y="3222"/>
                  <a:pt x="12604" y="3222"/>
                </a:cubicBezTo>
                <a:cubicBezTo>
                  <a:pt x="12625" y="3232"/>
                  <a:pt x="12636" y="3243"/>
                  <a:pt x="12636" y="3253"/>
                </a:cubicBezTo>
                <a:cubicBezTo>
                  <a:pt x="12636" y="3275"/>
                  <a:pt x="12668" y="3318"/>
                  <a:pt x="12711" y="3350"/>
                </a:cubicBezTo>
                <a:cubicBezTo>
                  <a:pt x="12744" y="3393"/>
                  <a:pt x="12797" y="3446"/>
                  <a:pt x="12818" y="3489"/>
                </a:cubicBezTo>
                <a:cubicBezTo>
                  <a:pt x="12840" y="3522"/>
                  <a:pt x="12872" y="3554"/>
                  <a:pt x="12894" y="3554"/>
                </a:cubicBezTo>
                <a:cubicBezTo>
                  <a:pt x="12904" y="3554"/>
                  <a:pt x="12990" y="3618"/>
                  <a:pt x="13065" y="3704"/>
                </a:cubicBezTo>
                <a:cubicBezTo>
                  <a:pt x="13151" y="3790"/>
                  <a:pt x="13258" y="3887"/>
                  <a:pt x="13301" y="3918"/>
                </a:cubicBezTo>
                <a:cubicBezTo>
                  <a:pt x="13344" y="3951"/>
                  <a:pt x="13397" y="4004"/>
                  <a:pt x="13409" y="4026"/>
                </a:cubicBezTo>
                <a:cubicBezTo>
                  <a:pt x="13430" y="4058"/>
                  <a:pt x="13483" y="4123"/>
                  <a:pt x="13548" y="4187"/>
                </a:cubicBezTo>
                <a:cubicBezTo>
                  <a:pt x="13612" y="4240"/>
                  <a:pt x="13666" y="4294"/>
                  <a:pt x="13666" y="4305"/>
                </a:cubicBezTo>
                <a:cubicBezTo>
                  <a:pt x="13666" y="4316"/>
                  <a:pt x="13698" y="4359"/>
                  <a:pt x="13752" y="4412"/>
                </a:cubicBezTo>
                <a:cubicBezTo>
                  <a:pt x="13805" y="4466"/>
                  <a:pt x="13838" y="4498"/>
                  <a:pt x="13838" y="4530"/>
                </a:cubicBezTo>
                <a:cubicBezTo>
                  <a:pt x="13838" y="4552"/>
                  <a:pt x="13859" y="4595"/>
                  <a:pt x="13891" y="4616"/>
                </a:cubicBezTo>
                <a:cubicBezTo>
                  <a:pt x="13912" y="4648"/>
                  <a:pt x="13934" y="4680"/>
                  <a:pt x="13934" y="4691"/>
                </a:cubicBezTo>
                <a:cubicBezTo>
                  <a:pt x="13934" y="4702"/>
                  <a:pt x="13955" y="4734"/>
                  <a:pt x="13988" y="4766"/>
                </a:cubicBezTo>
                <a:cubicBezTo>
                  <a:pt x="14009" y="4798"/>
                  <a:pt x="14031" y="4831"/>
                  <a:pt x="14031" y="4841"/>
                </a:cubicBezTo>
                <a:cubicBezTo>
                  <a:pt x="14031" y="4852"/>
                  <a:pt x="14052" y="4884"/>
                  <a:pt x="14084" y="4927"/>
                </a:cubicBezTo>
                <a:cubicBezTo>
                  <a:pt x="14105" y="4959"/>
                  <a:pt x="14138" y="5024"/>
                  <a:pt x="14148" y="5067"/>
                </a:cubicBezTo>
                <a:cubicBezTo>
                  <a:pt x="14202" y="5195"/>
                  <a:pt x="14267" y="5345"/>
                  <a:pt x="14298" y="5388"/>
                </a:cubicBezTo>
                <a:cubicBezTo>
                  <a:pt x="14310" y="5410"/>
                  <a:pt x="14331" y="5453"/>
                  <a:pt x="14331" y="5463"/>
                </a:cubicBezTo>
                <a:cubicBezTo>
                  <a:pt x="14331" y="5484"/>
                  <a:pt x="14352" y="5570"/>
                  <a:pt x="14384" y="5656"/>
                </a:cubicBezTo>
                <a:cubicBezTo>
                  <a:pt x="14438" y="5806"/>
                  <a:pt x="14470" y="5935"/>
                  <a:pt x="14470" y="5989"/>
                </a:cubicBezTo>
                <a:cubicBezTo>
                  <a:pt x="14470" y="5999"/>
                  <a:pt x="14481" y="6032"/>
                  <a:pt x="14503" y="6064"/>
                </a:cubicBezTo>
                <a:cubicBezTo>
                  <a:pt x="14513" y="6085"/>
                  <a:pt x="14524" y="6150"/>
                  <a:pt x="14534" y="6192"/>
                </a:cubicBezTo>
                <a:cubicBezTo>
                  <a:pt x="14546" y="6246"/>
                  <a:pt x="14567" y="6311"/>
                  <a:pt x="14577" y="6332"/>
                </a:cubicBezTo>
                <a:cubicBezTo>
                  <a:pt x="14599" y="6354"/>
                  <a:pt x="14610" y="6418"/>
                  <a:pt x="14620" y="6493"/>
                </a:cubicBezTo>
                <a:cubicBezTo>
                  <a:pt x="14631" y="6557"/>
                  <a:pt x="14642" y="6621"/>
                  <a:pt x="14653" y="6633"/>
                </a:cubicBezTo>
                <a:cubicBezTo>
                  <a:pt x="14685" y="6676"/>
                  <a:pt x="14727" y="6826"/>
                  <a:pt x="14727" y="6890"/>
                </a:cubicBezTo>
                <a:cubicBezTo>
                  <a:pt x="14727" y="6922"/>
                  <a:pt x="14749" y="6986"/>
                  <a:pt x="14760" y="7029"/>
                </a:cubicBezTo>
                <a:cubicBezTo>
                  <a:pt x="14782" y="7115"/>
                  <a:pt x="14835" y="7341"/>
                  <a:pt x="14835" y="7394"/>
                </a:cubicBezTo>
                <a:lnTo>
                  <a:pt x="14835" y="7491"/>
                </a:lnTo>
                <a:cubicBezTo>
                  <a:pt x="14824" y="7608"/>
                  <a:pt x="14846" y="7780"/>
                  <a:pt x="14867" y="7801"/>
                </a:cubicBezTo>
                <a:cubicBezTo>
                  <a:pt x="14899" y="7834"/>
                  <a:pt x="14899" y="7952"/>
                  <a:pt x="14878" y="7952"/>
                </a:cubicBezTo>
                <a:cubicBezTo>
                  <a:pt x="14867" y="7963"/>
                  <a:pt x="14856" y="7984"/>
                  <a:pt x="14856" y="8006"/>
                </a:cubicBezTo>
                <a:cubicBezTo>
                  <a:pt x="14856" y="8080"/>
                  <a:pt x="14878" y="8349"/>
                  <a:pt x="14889" y="8359"/>
                </a:cubicBezTo>
                <a:cubicBezTo>
                  <a:pt x="14889" y="8359"/>
                  <a:pt x="14889" y="8423"/>
                  <a:pt x="14878" y="8488"/>
                </a:cubicBezTo>
                <a:cubicBezTo>
                  <a:pt x="14878" y="8552"/>
                  <a:pt x="14878" y="8628"/>
                  <a:pt x="14889" y="8671"/>
                </a:cubicBezTo>
                <a:cubicBezTo>
                  <a:pt x="14899" y="8724"/>
                  <a:pt x="14899" y="8810"/>
                  <a:pt x="14889" y="9035"/>
                </a:cubicBezTo>
                <a:cubicBezTo>
                  <a:pt x="14867" y="9293"/>
                  <a:pt x="14867" y="9346"/>
                  <a:pt x="14889" y="9410"/>
                </a:cubicBezTo>
                <a:cubicBezTo>
                  <a:pt x="14910" y="9464"/>
                  <a:pt x="14910" y="9507"/>
                  <a:pt x="14899" y="9603"/>
                </a:cubicBezTo>
                <a:cubicBezTo>
                  <a:pt x="14889" y="9679"/>
                  <a:pt x="14889" y="9775"/>
                  <a:pt x="14899" y="9851"/>
                </a:cubicBezTo>
                <a:cubicBezTo>
                  <a:pt x="14921" y="10001"/>
                  <a:pt x="14921" y="10022"/>
                  <a:pt x="14899" y="10097"/>
                </a:cubicBezTo>
                <a:cubicBezTo>
                  <a:pt x="14878" y="10183"/>
                  <a:pt x="14889" y="10387"/>
                  <a:pt x="14921" y="10569"/>
                </a:cubicBezTo>
                <a:cubicBezTo>
                  <a:pt x="14942" y="10697"/>
                  <a:pt x="14942" y="10719"/>
                  <a:pt x="14910" y="10837"/>
                </a:cubicBezTo>
                <a:cubicBezTo>
                  <a:pt x="14878" y="10976"/>
                  <a:pt x="14867" y="11062"/>
                  <a:pt x="14899" y="11073"/>
                </a:cubicBezTo>
                <a:cubicBezTo>
                  <a:pt x="14921" y="11095"/>
                  <a:pt x="14910" y="11181"/>
                  <a:pt x="14889" y="11202"/>
                </a:cubicBezTo>
                <a:cubicBezTo>
                  <a:pt x="14867" y="11212"/>
                  <a:pt x="14867" y="11245"/>
                  <a:pt x="14878" y="11352"/>
                </a:cubicBezTo>
                <a:cubicBezTo>
                  <a:pt x="14889" y="11524"/>
                  <a:pt x="14846" y="11641"/>
                  <a:pt x="14739" y="11749"/>
                </a:cubicBezTo>
                <a:cubicBezTo>
                  <a:pt x="14685" y="11803"/>
                  <a:pt x="14663" y="11834"/>
                  <a:pt x="14663" y="11867"/>
                </a:cubicBezTo>
                <a:cubicBezTo>
                  <a:pt x="14663" y="11899"/>
                  <a:pt x="14642" y="11942"/>
                  <a:pt x="14567" y="12028"/>
                </a:cubicBezTo>
                <a:cubicBezTo>
                  <a:pt x="14503" y="12092"/>
                  <a:pt x="14460" y="12146"/>
                  <a:pt x="14460" y="12156"/>
                </a:cubicBezTo>
                <a:cubicBezTo>
                  <a:pt x="14460" y="12178"/>
                  <a:pt x="14438" y="12199"/>
                  <a:pt x="14406" y="12232"/>
                </a:cubicBezTo>
                <a:cubicBezTo>
                  <a:pt x="14384" y="12253"/>
                  <a:pt x="14341" y="12306"/>
                  <a:pt x="14320" y="12339"/>
                </a:cubicBezTo>
                <a:cubicBezTo>
                  <a:pt x="14288" y="12382"/>
                  <a:pt x="14255" y="12414"/>
                  <a:pt x="14245" y="12425"/>
                </a:cubicBezTo>
                <a:cubicBezTo>
                  <a:pt x="14213" y="12468"/>
                  <a:pt x="14181" y="12542"/>
                  <a:pt x="14191" y="12564"/>
                </a:cubicBezTo>
                <a:cubicBezTo>
                  <a:pt x="14191" y="12575"/>
                  <a:pt x="14159" y="12628"/>
                  <a:pt x="14105" y="12682"/>
                </a:cubicBezTo>
                <a:cubicBezTo>
                  <a:pt x="14062" y="12725"/>
                  <a:pt x="13998" y="12811"/>
                  <a:pt x="13966" y="12864"/>
                </a:cubicBezTo>
                <a:cubicBezTo>
                  <a:pt x="13945" y="12918"/>
                  <a:pt x="13891" y="12993"/>
                  <a:pt x="13859" y="13025"/>
                </a:cubicBezTo>
                <a:cubicBezTo>
                  <a:pt x="13773" y="13100"/>
                  <a:pt x="13580" y="13455"/>
                  <a:pt x="13505" y="13669"/>
                </a:cubicBezTo>
                <a:cubicBezTo>
                  <a:pt x="13462" y="13776"/>
                  <a:pt x="13451" y="13787"/>
                  <a:pt x="13130" y="14001"/>
                </a:cubicBezTo>
                <a:cubicBezTo>
                  <a:pt x="13054" y="14055"/>
                  <a:pt x="12947" y="14130"/>
                  <a:pt x="12894" y="14173"/>
                </a:cubicBezTo>
                <a:cubicBezTo>
                  <a:pt x="12783" y="14264"/>
                  <a:pt x="12672" y="14335"/>
                  <a:pt x="12641" y="14335"/>
                </a:cubicBezTo>
                <a:cubicBezTo>
                  <a:pt x="12639" y="14335"/>
                  <a:pt x="12638" y="14335"/>
                  <a:pt x="12636" y="14334"/>
                </a:cubicBezTo>
                <a:cubicBezTo>
                  <a:pt x="12625" y="14334"/>
                  <a:pt x="12529" y="14377"/>
                  <a:pt x="12422" y="14430"/>
                </a:cubicBezTo>
                <a:cubicBezTo>
                  <a:pt x="12303" y="14484"/>
                  <a:pt x="12196" y="14527"/>
                  <a:pt x="12110" y="14549"/>
                </a:cubicBezTo>
                <a:cubicBezTo>
                  <a:pt x="11896" y="14602"/>
                  <a:pt x="11864" y="14602"/>
                  <a:pt x="11821" y="14634"/>
                </a:cubicBezTo>
                <a:cubicBezTo>
                  <a:pt x="11810" y="14656"/>
                  <a:pt x="11767" y="14677"/>
                  <a:pt x="11746" y="14677"/>
                </a:cubicBezTo>
                <a:cubicBezTo>
                  <a:pt x="11714" y="14677"/>
                  <a:pt x="11660" y="14688"/>
                  <a:pt x="11617" y="14699"/>
                </a:cubicBezTo>
                <a:cubicBezTo>
                  <a:pt x="11564" y="14731"/>
                  <a:pt x="11488" y="14742"/>
                  <a:pt x="11359" y="14742"/>
                </a:cubicBezTo>
                <a:cubicBezTo>
                  <a:pt x="11231" y="14742"/>
                  <a:pt x="11166" y="14752"/>
                  <a:pt x="11135" y="14773"/>
                </a:cubicBezTo>
                <a:cubicBezTo>
                  <a:pt x="11070" y="14816"/>
                  <a:pt x="10899" y="14870"/>
                  <a:pt x="10791" y="14870"/>
                </a:cubicBezTo>
                <a:cubicBezTo>
                  <a:pt x="10737" y="14870"/>
                  <a:pt x="10663" y="14870"/>
                  <a:pt x="10620" y="14881"/>
                </a:cubicBezTo>
                <a:cubicBezTo>
                  <a:pt x="10587" y="14892"/>
                  <a:pt x="10512" y="14902"/>
                  <a:pt x="10458" y="14913"/>
                </a:cubicBezTo>
                <a:cubicBezTo>
                  <a:pt x="10415" y="14924"/>
                  <a:pt x="10319" y="14945"/>
                  <a:pt x="10255" y="14956"/>
                </a:cubicBezTo>
                <a:cubicBezTo>
                  <a:pt x="10201" y="14967"/>
                  <a:pt x="10126" y="14988"/>
                  <a:pt x="10094" y="14988"/>
                </a:cubicBezTo>
                <a:cubicBezTo>
                  <a:pt x="10072" y="14988"/>
                  <a:pt x="9998" y="15009"/>
                  <a:pt x="9944" y="15042"/>
                </a:cubicBezTo>
                <a:cubicBezTo>
                  <a:pt x="9879" y="15063"/>
                  <a:pt x="9826" y="15074"/>
                  <a:pt x="9805" y="15074"/>
                </a:cubicBezTo>
                <a:cubicBezTo>
                  <a:pt x="9799" y="15071"/>
                  <a:pt x="9789" y="15070"/>
                  <a:pt x="9777" y="15070"/>
                </a:cubicBezTo>
                <a:cubicBezTo>
                  <a:pt x="9743" y="15070"/>
                  <a:pt x="9688" y="15079"/>
                  <a:pt x="9633" y="15095"/>
                </a:cubicBezTo>
                <a:cubicBezTo>
                  <a:pt x="9407" y="15149"/>
                  <a:pt x="9300" y="15171"/>
                  <a:pt x="9150" y="15171"/>
                </a:cubicBezTo>
                <a:cubicBezTo>
                  <a:pt x="9064" y="15171"/>
                  <a:pt x="8968" y="15171"/>
                  <a:pt x="8935" y="15181"/>
                </a:cubicBezTo>
                <a:cubicBezTo>
                  <a:pt x="8919" y="15187"/>
                  <a:pt x="8906" y="15189"/>
                  <a:pt x="8895" y="15189"/>
                </a:cubicBezTo>
                <a:cubicBezTo>
                  <a:pt x="8885" y="15189"/>
                  <a:pt x="8876" y="15187"/>
                  <a:pt x="8871" y="15181"/>
                </a:cubicBezTo>
                <a:cubicBezTo>
                  <a:pt x="8860" y="15176"/>
                  <a:pt x="8847" y="15173"/>
                  <a:pt x="8828" y="15173"/>
                </a:cubicBezTo>
                <a:cubicBezTo>
                  <a:pt x="8810" y="15173"/>
                  <a:pt x="8786" y="15176"/>
                  <a:pt x="8753" y="15181"/>
                </a:cubicBezTo>
                <a:cubicBezTo>
                  <a:pt x="8699" y="15202"/>
                  <a:pt x="8603" y="15214"/>
                  <a:pt x="8539" y="15224"/>
                </a:cubicBezTo>
                <a:cubicBezTo>
                  <a:pt x="8474" y="15235"/>
                  <a:pt x="8389" y="15245"/>
                  <a:pt x="8346" y="15267"/>
                </a:cubicBezTo>
                <a:cubicBezTo>
                  <a:pt x="8315" y="15275"/>
                  <a:pt x="8285" y="15282"/>
                  <a:pt x="8262" y="15282"/>
                </a:cubicBezTo>
                <a:cubicBezTo>
                  <a:pt x="8253" y="15282"/>
                  <a:pt x="8245" y="15281"/>
                  <a:pt x="8238" y="15278"/>
                </a:cubicBezTo>
                <a:cubicBezTo>
                  <a:pt x="8217" y="15278"/>
                  <a:pt x="8120" y="15267"/>
                  <a:pt x="8034" y="15245"/>
                </a:cubicBezTo>
                <a:cubicBezTo>
                  <a:pt x="7712" y="15202"/>
                  <a:pt x="7648" y="15181"/>
                  <a:pt x="7627" y="15171"/>
                </a:cubicBezTo>
                <a:cubicBezTo>
                  <a:pt x="7608" y="15158"/>
                  <a:pt x="7488" y="15153"/>
                  <a:pt x="7360" y="15153"/>
                </a:cubicBezTo>
                <a:cubicBezTo>
                  <a:pt x="7271" y="15153"/>
                  <a:pt x="7178" y="15155"/>
                  <a:pt x="7112" y="15160"/>
                </a:cubicBezTo>
                <a:cubicBezTo>
                  <a:pt x="7054" y="15168"/>
                  <a:pt x="7019" y="15174"/>
                  <a:pt x="6989" y="15174"/>
                </a:cubicBezTo>
                <a:cubicBezTo>
                  <a:pt x="6947" y="15174"/>
                  <a:pt x="6917" y="15163"/>
                  <a:pt x="6854" y="15138"/>
                </a:cubicBezTo>
                <a:cubicBezTo>
                  <a:pt x="6801" y="15117"/>
                  <a:pt x="6737" y="15095"/>
                  <a:pt x="6715" y="15095"/>
                </a:cubicBezTo>
                <a:cubicBezTo>
                  <a:pt x="6704" y="15095"/>
                  <a:pt x="6672" y="15074"/>
                  <a:pt x="6651" y="15063"/>
                </a:cubicBezTo>
                <a:cubicBezTo>
                  <a:pt x="6618" y="15042"/>
                  <a:pt x="6587" y="15031"/>
                  <a:pt x="6533" y="15031"/>
                </a:cubicBezTo>
                <a:cubicBezTo>
                  <a:pt x="6490" y="15031"/>
                  <a:pt x="6447" y="15021"/>
                  <a:pt x="6447" y="15009"/>
                </a:cubicBezTo>
                <a:cubicBezTo>
                  <a:pt x="6447" y="15009"/>
                  <a:pt x="6436" y="14988"/>
                  <a:pt x="6404" y="14988"/>
                </a:cubicBezTo>
                <a:cubicBezTo>
                  <a:pt x="6382" y="14978"/>
                  <a:pt x="6351" y="14967"/>
                  <a:pt x="6340" y="14956"/>
                </a:cubicBezTo>
                <a:cubicBezTo>
                  <a:pt x="6318" y="14935"/>
                  <a:pt x="6189" y="14902"/>
                  <a:pt x="6136" y="14902"/>
                </a:cubicBezTo>
                <a:cubicBezTo>
                  <a:pt x="6104" y="14902"/>
                  <a:pt x="5889" y="14795"/>
                  <a:pt x="5889" y="14785"/>
                </a:cubicBezTo>
                <a:cubicBezTo>
                  <a:pt x="5879" y="14773"/>
                  <a:pt x="5836" y="14742"/>
                  <a:pt x="5793" y="14709"/>
                </a:cubicBezTo>
                <a:cubicBezTo>
                  <a:pt x="5653" y="14623"/>
                  <a:pt x="5481" y="14473"/>
                  <a:pt x="5481" y="14441"/>
                </a:cubicBezTo>
                <a:cubicBezTo>
                  <a:pt x="5481" y="14430"/>
                  <a:pt x="5450" y="14398"/>
                  <a:pt x="5428" y="14387"/>
                </a:cubicBezTo>
                <a:cubicBezTo>
                  <a:pt x="5331" y="14334"/>
                  <a:pt x="5214" y="14237"/>
                  <a:pt x="5181" y="14173"/>
                </a:cubicBezTo>
                <a:cubicBezTo>
                  <a:pt x="5171" y="14141"/>
                  <a:pt x="5138" y="14108"/>
                  <a:pt x="5117" y="14098"/>
                </a:cubicBezTo>
                <a:cubicBezTo>
                  <a:pt x="5042" y="14065"/>
                  <a:pt x="4956" y="13991"/>
                  <a:pt x="4913" y="13905"/>
                </a:cubicBezTo>
                <a:cubicBezTo>
                  <a:pt x="4881" y="13862"/>
                  <a:pt x="4828" y="13798"/>
                  <a:pt x="4785" y="13765"/>
                </a:cubicBezTo>
                <a:cubicBezTo>
                  <a:pt x="4720" y="13712"/>
                  <a:pt x="4645" y="13615"/>
                  <a:pt x="4645" y="13572"/>
                </a:cubicBezTo>
                <a:cubicBezTo>
                  <a:pt x="4645" y="13562"/>
                  <a:pt x="4602" y="13508"/>
                  <a:pt x="4549" y="13455"/>
                </a:cubicBezTo>
                <a:cubicBezTo>
                  <a:pt x="4495" y="13390"/>
                  <a:pt x="4452" y="13336"/>
                  <a:pt x="4452" y="13326"/>
                </a:cubicBezTo>
                <a:cubicBezTo>
                  <a:pt x="4452" y="13326"/>
                  <a:pt x="4430" y="13293"/>
                  <a:pt x="4387" y="13261"/>
                </a:cubicBezTo>
                <a:lnTo>
                  <a:pt x="4323" y="13197"/>
                </a:lnTo>
                <a:cubicBezTo>
                  <a:pt x="4323" y="13186"/>
                  <a:pt x="4302" y="13143"/>
                  <a:pt x="4270" y="13111"/>
                </a:cubicBezTo>
                <a:cubicBezTo>
                  <a:pt x="4194" y="13014"/>
                  <a:pt x="4163" y="12940"/>
                  <a:pt x="4173" y="12907"/>
                </a:cubicBezTo>
                <a:cubicBezTo>
                  <a:pt x="4173" y="12886"/>
                  <a:pt x="4151" y="12854"/>
                  <a:pt x="4108" y="12811"/>
                </a:cubicBezTo>
                <a:cubicBezTo>
                  <a:pt x="4012" y="12714"/>
                  <a:pt x="3894" y="12564"/>
                  <a:pt x="3830" y="12457"/>
                </a:cubicBezTo>
                <a:cubicBezTo>
                  <a:pt x="3808" y="12414"/>
                  <a:pt x="3776" y="12371"/>
                  <a:pt x="3755" y="12360"/>
                </a:cubicBezTo>
                <a:cubicBezTo>
                  <a:pt x="3733" y="12349"/>
                  <a:pt x="3722" y="12328"/>
                  <a:pt x="3722" y="12318"/>
                </a:cubicBezTo>
                <a:cubicBezTo>
                  <a:pt x="3722" y="12306"/>
                  <a:pt x="3701" y="12275"/>
                  <a:pt x="3679" y="12253"/>
                </a:cubicBezTo>
                <a:cubicBezTo>
                  <a:pt x="3658" y="12232"/>
                  <a:pt x="3605" y="12167"/>
                  <a:pt x="3572" y="12113"/>
                </a:cubicBezTo>
                <a:cubicBezTo>
                  <a:pt x="3540" y="12060"/>
                  <a:pt x="3465" y="11963"/>
                  <a:pt x="3401" y="11899"/>
                </a:cubicBezTo>
                <a:cubicBezTo>
                  <a:pt x="3336" y="11846"/>
                  <a:pt x="3283" y="11770"/>
                  <a:pt x="3283" y="11749"/>
                </a:cubicBezTo>
                <a:cubicBezTo>
                  <a:pt x="3272" y="11727"/>
                  <a:pt x="3240" y="11663"/>
                  <a:pt x="3197" y="11610"/>
                </a:cubicBezTo>
                <a:cubicBezTo>
                  <a:pt x="2971" y="11331"/>
                  <a:pt x="2897" y="11234"/>
                  <a:pt x="2864" y="11181"/>
                </a:cubicBezTo>
                <a:cubicBezTo>
                  <a:pt x="2843" y="11148"/>
                  <a:pt x="2821" y="11127"/>
                  <a:pt x="2811" y="11116"/>
                </a:cubicBezTo>
                <a:cubicBezTo>
                  <a:pt x="2800" y="11116"/>
                  <a:pt x="2800" y="11095"/>
                  <a:pt x="2800" y="11084"/>
                </a:cubicBezTo>
                <a:cubicBezTo>
                  <a:pt x="2800" y="11062"/>
                  <a:pt x="2778" y="11019"/>
                  <a:pt x="2768" y="10987"/>
                </a:cubicBezTo>
                <a:cubicBezTo>
                  <a:pt x="2704" y="10869"/>
                  <a:pt x="2639" y="10709"/>
                  <a:pt x="2639" y="10666"/>
                </a:cubicBezTo>
                <a:cubicBezTo>
                  <a:pt x="2639" y="10601"/>
                  <a:pt x="2607" y="10537"/>
                  <a:pt x="2554" y="10473"/>
                </a:cubicBezTo>
                <a:cubicBezTo>
                  <a:pt x="2511" y="10419"/>
                  <a:pt x="2511" y="10397"/>
                  <a:pt x="2500" y="10280"/>
                </a:cubicBezTo>
                <a:cubicBezTo>
                  <a:pt x="2500" y="10183"/>
                  <a:pt x="2478" y="10129"/>
                  <a:pt x="2446" y="10075"/>
                </a:cubicBezTo>
                <a:cubicBezTo>
                  <a:pt x="2425" y="10032"/>
                  <a:pt x="2403" y="9947"/>
                  <a:pt x="2382" y="9872"/>
                </a:cubicBezTo>
                <a:cubicBezTo>
                  <a:pt x="2371" y="9808"/>
                  <a:pt x="2349" y="9722"/>
                  <a:pt x="2339" y="9700"/>
                </a:cubicBezTo>
                <a:cubicBezTo>
                  <a:pt x="2339" y="9668"/>
                  <a:pt x="2328" y="9636"/>
                  <a:pt x="2339" y="9625"/>
                </a:cubicBezTo>
                <a:cubicBezTo>
                  <a:pt x="2339" y="9603"/>
                  <a:pt x="2339" y="9572"/>
                  <a:pt x="2328" y="9550"/>
                </a:cubicBezTo>
                <a:cubicBezTo>
                  <a:pt x="2318" y="9529"/>
                  <a:pt x="2306" y="9486"/>
                  <a:pt x="2306" y="9453"/>
                </a:cubicBezTo>
                <a:cubicBezTo>
                  <a:pt x="2306" y="9432"/>
                  <a:pt x="2306" y="9389"/>
                  <a:pt x="2296" y="9379"/>
                </a:cubicBezTo>
                <a:cubicBezTo>
                  <a:pt x="2264" y="9314"/>
                  <a:pt x="2199" y="9057"/>
                  <a:pt x="2189" y="8971"/>
                </a:cubicBezTo>
                <a:cubicBezTo>
                  <a:pt x="2189" y="8917"/>
                  <a:pt x="2167" y="8810"/>
                  <a:pt x="2156" y="8735"/>
                </a:cubicBezTo>
                <a:cubicBezTo>
                  <a:pt x="2103" y="8423"/>
                  <a:pt x="2092" y="8359"/>
                  <a:pt x="2135" y="8242"/>
                </a:cubicBezTo>
                <a:cubicBezTo>
                  <a:pt x="2156" y="8166"/>
                  <a:pt x="2156" y="8102"/>
                  <a:pt x="2156" y="8037"/>
                </a:cubicBezTo>
                <a:cubicBezTo>
                  <a:pt x="2146" y="7984"/>
                  <a:pt x="2156" y="7952"/>
                  <a:pt x="2167" y="7952"/>
                </a:cubicBezTo>
                <a:cubicBezTo>
                  <a:pt x="2178" y="7941"/>
                  <a:pt x="2178" y="7898"/>
                  <a:pt x="2178" y="7866"/>
                </a:cubicBezTo>
                <a:cubicBezTo>
                  <a:pt x="2178" y="7780"/>
                  <a:pt x="2199" y="7716"/>
                  <a:pt x="2242" y="7684"/>
                </a:cubicBezTo>
                <a:cubicBezTo>
                  <a:pt x="2264" y="7662"/>
                  <a:pt x="2285" y="7608"/>
                  <a:pt x="2306" y="7544"/>
                </a:cubicBezTo>
                <a:cubicBezTo>
                  <a:pt x="2318" y="7491"/>
                  <a:pt x="2339" y="7415"/>
                  <a:pt x="2339" y="7394"/>
                </a:cubicBezTo>
                <a:cubicBezTo>
                  <a:pt x="2349" y="7362"/>
                  <a:pt x="2371" y="7319"/>
                  <a:pt x="2392" y="7298"/>
                </a:cubicBezTo>
                <a:cubicBezTo>
                  <a:pt x="2446" y="7212"/>
                  <a:pt x="2500" y="7105"/>
                  <a:pt x="2521" y="6997"/>
                </a:cubicBezTo>
                <a:cubicBezTo>
                  <a:pt x="2532" y="6943"/>
                  <a:pt x="2554" y="6869"/>
                  <a:pt x="2575" y="6836"/>
                </a:cubicBezTo>
                <a:cubicBezTo>
                  <a:pt x="2585" y="6804"/>
                  <a:pt x="2607" y="6761"/>
                  <a:pt x="2607" y="6740"/>
                </a:cubicBezTo>
                <a:cubicBezTo>
                  <a:pt x="2607" y="6676"/>
                  <a:pt x="2628" y="6611"/>
                  <a:pt x="2714" y="6514"/>
                </a:cubicBezTo>
                <a:cubicBezTo>
                  <a:pt x="2747" y="6461"/>
                  <a:pt x="2778" y="6418"/>
                  <a:pt x="2790" y="6407"/>
                </a:cubicBezTo>
                <a:lnTo>
                  <a:pt x="2790" y="6343"/>
                </a:lnTo>
                <a:cubicBezTo>
                  <a:pt x="2800" y="6235"/>
                  <a:pt x="2821" y="6150"/>
                  <a:pt x="2886" y="6032"/>
                </a:cubicBezTo>
                <a:cubicBezTo>
                  <a:pt x="2918" y="5956"/>
                  <a:pt x="2940" y="5892"/>
                  <a:pt x="2940" y="5882"/>
                </a:cubicBezTo>
                <a:cubicBezTo>
                  <a:pt x="2940" y="5871"/>
                  <a:pt x="2971" y="5817"/>
                  <a:pt x="3004" y="5763"/>
                </a:cubicBezTo>
                <a:cubicBezTo>
                  <a:pt x="3036" y="5699"/>
                  <a:pt x="3090" y="5603"/>
                  <a:pt x="3122" y="5527"/>
                </a:cubicBezTo>
                <a:cubicBezTo>
                  <a:pt x="3154" y="5453"/>
                  <a:pt x="3186" y="5367"/>
                  <a:pt x="3207" y="5334"/>
                </a:cubicBezTo>
                <a:cubicBezTo>
                  <a:pt x="3219" y="5291"/>
                  <a:pt x="3250" y="5217"/>
                  <a:pt x="3272" y="5163"/>
                </a:cubicBezTo>
                <a:cubicBezTo>
                  <a:pt x="3304" y="5098"/>
                  <a:pt x="3347" y="5034"/>
                  <a:pt x="3390" y="4991"/>
                </a:cubicBezTo>
                <a:cubicBezTo>
                  <a:pt x="3422" y="4948"/>
                  <a:pt x="3465" y="4916"/>
                  <a:pt x="3476" y="4895"/>
                </a:cubicBezTo>
                <a:cubicBezTo>
                  <a:pt x="3486" y="4884"/>
                  <a:pt x="3529" y="4841"/>
                  <a:pt x="3572" y="4809"/>
                </a:cubicBezTo>
                <a:cubicBezTo>
                  <a:pt x="3615" y="4766"/>
                  <a:pt x="3658" y="4712"/>
                  <a:pt x="3669" y="4691"/>
                </a:cubicBezTo>
                <a:cubicBezTo>
                  <a:pt x="3691" y="4659"/>
                  <a:pt x="3733" y="4616"/>
                  <a:pt x="3787" y="4595"/>
                </a:cubicBezTo>
                <a:cubicBezTo>
                  <a:pt x="3841" y="4562"/>
                  <a:pt x="3894" y="4530"/>
                  <a:pt x="3915" y="4509"/>
                </a:cubicBezTo>
                <a:cubicBezTo>
                  <a:pt x="3937" y="4476"/>
                  <a:pt x="3958" y="4466"/>
                  <a:pt x="3980" y="4466"/>
                </a:cubicBezTo>
                <a:cubicBezTo>
                  <a:pt x="3991" y="4466"/>
                  <a:pt x="4055" y="4423"/>
                  <a:pt x="4120" y="4359"/>
                </a:cubicBezTo>
                <a:cubicBezTo>
                  <a:pt x="4495" y="4026"/>
                  <a:pt x="4516" y="4015"/>
                  <a:pt x="4773" y="3887"/>
                </a:cubicBezTo>
                <a:cubicBezTo>
                  <a:pt x="4806" y="3876"/>
                  <a:pt x="4849" y="3844"/>
                  <a:pt x="4881" y="3822"/>
                </a:cubicBezTo>
                <a:cubicBezTo>
                  <a:pt x="4902" y="3801"/>
                  <a:pt x="4956" y="3768"/>
                  <a:pt x="4999" y="3747"/>
                </a:cubicBezTo>
                <a:cubicBezTo>
                  <a:pt x="5042" y="3725"/>
                  <a:pt x="5095" y="3704"/>
                  <a:pt x="5106" y="3694"/>
                </a:cubicBezTo>
                <a:cubicBezTo>
                  <a:pt x="5117" y="3682"/>
                  <a:pt x="5171" y="3661"/>
                  <a:pt x="5224" y="3651"/>
                </a:cubicBezTo>
                <a:cubicBezTo>
                  <a:pt x="5278" y="3640"/>
                  <a:pt x="5331" y="3629"/>
                  <a:pt x="5342" y="3618"/>
                </a:cubicBezTo>
                <a:cubicBezTo>
                  <a:pt x="5417" y="3586"/>
                  <a:pt x="5524" y="3554"/>
                  <a:pt x="5589" y="3543"/>
                </a:cubicBezTo>
                <a:cubicBezTo>
                  <a:pt x="5632" y="3543"/>
                  <a:pt x="5707" y="3522"/>
                  <a:pt x="5771" y="3501"/>
                </a:cubicBezTo>
                <a:cubicBezTo>
                  <a:pt x="5857" y="3458"/>
                  <a:pt x="5910" y="3458"/>
                  <a:pt x="6061" y="3446"/>
                </a:cubicBezTo>
                <a:cubicBezTo>
                  <a:pt x="6119" y="3443"/>
                  <a:pt x="6159" y="3440"/>
                  <a:pt x="6188" y="3440"/>
                </a:cubicBezTo>
                <a:cubicBezTo>
                  <a:pt x="6238" y="3440"/>
                  <a:pt x="6251" y="3448"/>
                  <a:pt x="6265" y="3468"/>
                </a:cubicBezTo>
                <a:cubicBezTo>
                  <a:pt x="6271" y="3481"/>
                  <a:pt x="6277" y="3486"/>
                  <a:pt x="6288" y="3486"/>
                </a:cubicBezTo>
                <a:cubicBezTo>
                  <a:pt x="6296" y="3486"/>
                  <a:pt x="6305" y="3483"/>
                  <a:pt x="6318" y="3479"/>
                </a:cubicBezTo>
                <a:cubicBezTo>
                  <a:pt x="6340" y="3479"/>
                  <a:pt x="6415" y="3468"/>
                  <a:pt x="6479" y="3468"/>
                </a:cubicBezTo>
                <a:cubicBezTo>
                  <a:pt x="6554" y="3458"/>
                  <a:pt x="6694" y="3458"/>
                  <a:pt x="6790" y="3446"/>
                </a:cubicBezTo>
                <a:cubicBezTo>
                  <a:pt x="6862" y="3446"/>
                  <a:pt x="6943" y="3442"/>
                  <a:pt x="7005" y="3442"/>
                </a:cubicBezTo>
                <a:cubicBezTo>
                  <a:pt x="7036" y="3442"/>
                  <a:pt x="7062" y="3443"/>
                  <a:pt x="7080" y="3446"/>
                </a:cubicBezTo>
                <a:lnTo>
                  <a:pt x="7219" y="3446"/>
                </a:lnTo>
                <a:cubicBezTo>
                  <a:pt x="7241" y="3436"/>
                  <a:pt x="7359" y="3436"/>
                  <a:pt x="7488" y="3436"/>
                </a:cubicBezTo>
                <a:cubicBezTo>
                  <a:pt x="7531" y="3440"/>
                  <a:pt x="7579" y="3441"/>
                  <a:pt x="7629" y="3441"/>
                </a:cubicBezTo>
                <a:cubicBezTo>
                  <a:pt x="7727" y="3441"/>
                  <a:pt x="7827" y="3436"/>
                  <a:pt x="7884" y="3436"/>
                </a:cubicBezTo>
                <a:cubicBezTo>
                  <a:pt x="7981" y="3436"/>
                  <a:pt x="8077" y="3446"/>
                  <a:pt x="8099" y="3458"/>
                </a:cubicBezTo>
                <a:cubicBezTo>
                  <a:pt x="8116" y="3462"/>
                  <a:pt x="8130" y="3464"/>
                  <a:pt x="8143" y="3464"/>
                </a:cubicBezTo>
                <a:cubicBezTo>
                  <a:pt x="8163" y="3464"/>
                  <a:pt x="8181" y="3459"/>
                  <a:pt x="8206" y="3446"/>
                </a:cubicBezTo>
                <a:cubicBezTo>
                  <a:pt x="8231" y="3434"/>
                  <a:pt x="8248" y="3429"/>
                  <a:pt x="8274" y="3429"/>
                </a:cubicBezTo>
                <a:cubicBezTo>
                  <a:pt x="8292" y="3429"/>
                  <a:pt x="8314" y="3432"/>
                  <a:pt x="8346" y="3436"/>
                </a:cubicBezTo>
                <a:cubicBezTo>
                  <a:pt x="8379" y="3444"/>
                  <a:pt x="8402" y="3450"/>
                  <a:pt x="8440" y="3450"/>
                </a:cubicBezTo>
                <a:cubicBezTo>
                  <a:pt x="8499" y="3450"/>
                  <a:pt x="8594" y="3437"/>
                  <a:pt x="8818" y="3404"/>
                </a:cubicBezTo>
                <a:cubicBezTo>
                  <a:pt x="9011" y="3382"/>
                  <a:pt x="9085" y="3372"/>
                  <a:pt x="9290" y="3372"/>
                </a:cubicBezTo>
                <a:cubicBezTo>
                  <a:pt x="9407" y="3361"/>
                  <a:pt x="9472" y="3350"/>
                  <a:pt x="9493" y="3329"/>
                </a:cubicBezTo>
                <a:cubicBezTo>
                  <a:pt x="9514" y="3318"/>
                  <a:pt x="9569" y="3307"/>
                  <a:pt x="9697" y="3307"/>
                </a:cubicBezTo>
                <a:cubicBezTo>
                  <a:pt x="9869" y="3296"/>
                  <a:pt x="10137" y="3265"/>
                  <a:pt x="10169" y="3232"/>
                </a:cubicBezTo>
                <a:cubicBezTo>
                  <a:pt x="10180" y="3232"/>
                  <a:pt x="10287" y="3222"/>
                  <a:pt x="10394" y="3222"/>
                </a:cubicBezTo>
                <a:cubicBezTo>
                  <a:pt x="10462" y="3217"/>
                  <a:pt x="10510" y="3214"/>
                  <a:pt x="10544" y="3214"/>
                </a:cubicBezTo>
                <a:cubicBezTo>
                  <a:pt x="10591" y="3214"/>
                  <a:pt x="10609" y="3220"/>
                  <a:pt x="10609" y="3232"/>
                </a:cubicBezTo>
                <a:cubicBezTo>
                  <a:pt x="10609" y="3238"/>
                  <a:pt x="10619" y="3240"/>
                  <a:pt x="10642" y="3240"/>
                </a:cubicBezTo>
                <a:cubicBezTo>
                  <a:pt x="10665" y="3240"/>
                  <a:pt x="10700" y="3238"/>
                  <a:pt x="10748" y="3232"/>
                </a:cubicBezTo>
                <a:cubicBezTo>
                  <a:pt x="10856" y="3232"/>
                  <a:pt x="10887" y="3232"/>
                  <a:pt x="10887" y="3243"/>
                </a:cubicBezTo>
                <a:cubicBezTo>
                  <a:pt x="10887" y="3275"/>
                  <a:pt x="11049" y="3329"/>
                  <a:pt x="11123" y="3329"/>
                </a:cubicBezTo>
                <a:cubicBezTo>
                  <a:pt x="11188" y="3329"/>
                  <a:pt x="11285" y="3361"/>
                  <a:pt x="11306" y="3382"/>
                </a:cubicBezTo>
                <a:cubicBezTo>
                  <a:pt x="11316" y="3404"/>
                  <a:pt x="11445" y="3479"/>
                  <a:pt x="11531" y="3501"/>
                </a:cubicBezTo>
                <a:cubicBezTo>
                  <a:pt x="11564" y="3511"/>
                  <a:pt x="11595" y="3543"/>
                  <a:pt x="11607" y="3554"/>
                </a:cubicBezTo>
                <a:cubicBezTo>
                  <a:pt x="11628" y="3597"/>
                  <a:pt x="11788" y="3715"/>
                  <a:pt x="11885" y="3768"/>
                </a:cubicBezTo>
                <a:cubicBezTo>
                  <a:pt x="11907" y="3779"/>
                  <a:pt x="11928" y="3811"/>
                  <a:pt x="11939" y="3833"/>
                </a:cubicBezTo>
                <a:cubicBezTo>
                  <a:pt x="11939" y="3844"/>
                  <a:pt x="11971" y="3887"/>
                  <a:pt x="12024" y="3918"/>
                </a:cubicBezTo>
                <a:cubicBezTo>
                  <a:pt x="12078" y="3951"/>
                  <a:pt x="12132" y="4004"/>
                  <a:pt x="12164" y="4058"/>
                </a:cubicBezTo>
                <a:cubicBezTo>
                  <a:pt x="12196" y="4101"/>
                  <a:pt x="12229" y="4144"/>
                  <a:pt x="12250" y="4154"/>
                </a:cubicBezTo>
                <a:cubicBezTo>
                  <a:pt x="12272" y="4166"/>
                  <a:pt x="12368" y="4262"/>
                  <a:pt x="12453" y="4369"/>
                </a:cubicBezTo>
                <a:cubicBezTo>
                  <a:pt x="12550" y="4476"/>
                  <a:pt x="12647" y="4583"/>
                  <a:pt x="12679" y="4605"/>
                </a:cubicBezTo>
                <a:cubicBezTo>
                  <a:pt x="12711" y="4626"/>
                  <a:pt x="12744" y="4669"/>
                  <a:pt x="12765" y="4702"/>
                </a:cubicBezTo>
                <a:cubicBezTo>
                  <a:pt x="12775" y="4723"/>
                  <a:pt x="12829" y="4798"/>
                  <a:pt x="12883" y="4852"/>
                </a:cubicBezTo>
                <a:cubicBezTo>
                  <a:pt x="12937" y="4905"/>
                  <a:pt x="12979" y="4959"/>
                  <a:pt x="12979" y="4970"/>
                </a:cubicBezTo>
                <a:cubicBezTo>
                  <a:pt x="12979" y="4981"/>
                  <a:pt x="13033" y="5034"/>
                  <a:pt x="13087" y="5098"/>
                </a:cubicBezTo>
                <a:cubicBezTo>
                  <a:pt x="13151" y="5174"/>
                  <a:pt x="13215" y="5270"/>
                  <a:pt x="13247" y="5334"/>
                </a:cubicBezTo>
                <a:cubicBezTo>
                  <a:pt x="13280" y="5399"/>
                  <a:pt x="13333" y="5484"/>
                  <a:pt x="13354" y="5527"/>
                </a:cubicBezTo>
                <a:cubicBezTo>
                  <a:pt x="13387" y="5581"/>
                  <a:pt x="13440" y="5689"/>
                  <a:pt x="13473" y="5775"/>
                </a:cubicBezTo>
                <a:cubicBezTo>
                  <a:pt x="13505" y="5860"/>
                  <a:pt x="13537" y="5946"/>
                  <a:pt x="13548" y="5978"/>
                </a:cubicBezTo>
                <a:cubicBezTo>
                  <a:pt x="13559" y="5999"/>
                  <a:pt x="13569" y="6032"/>
                  <a:pt x="13569" y="6042"/>
                </a:cubicBezTo>
                <a:cubicBezTo>
                  <a:pt x="13569" y="6085"/>
                  <a:pt x="13623" y="6257"/>
                  <a:pt x="13645" y="6311"/>
                </a:cubicBezTo>
                <a:cubicBezTo>
                  <a:pt x="13655" y="6321"/>
                  <a:pt x="13687" y="6428"/>
                  <a:pt x="13730" y="6536"/>
                </a:cubicBezTo>
                <a:cubicBezTo>
                  <a:pt x="13762" y="6654"/>
                  <a:pt x="13795" y="6750"/>
                  <a:pt x="13805" y="6750"/>
                </a:cubicBezTo>
                <a:cubicBezTo>
                  <a:pt x="13838" y="6772"/>
                  <a:pt x="13859" y="6836"/>
                  <a:pt x="13838" y="6857"/>
                </a:cubicBezTo>
                <a:cubicBezTo>
                  <a:pt x="13826" y="6879"/>
                  <a:pt x="13826" y="6912"/>
                  <a:pt x="13848" y="6986"/>
                </a:cubicBezTo>
                <a:cubicBezTo>
                  <a:pt x="13859" y="7040"/>
                  <a:pt x="13880" y="7115"/>
                  <a:pt x="13880" y="7169"/>
                </a:cubicBezTo>
                <a:cubicBezTo>
                  <a:pt x="13880" y="7212"/>
                  <a:pt x="13891" y="7265"/>
                  <a:pt x="13902" y="7298"/>
                </a:cubicBezTo>
                <a:cubicBezTo>
                  <a:pt x="13912" y="7319"/>
                  <a:pt x="13923" y="7383"/>
                  <a:pt x="13934" y="7415"/>
                </a:cubicBezTo>
                <a:cubicBezTo>
                  <a:pt x="13934" y="7458"/>
                  <a:pt x="13955" y="7544"/>
                  <a:pt x="13966" y="7587"/>
                </a:cubicBezTo>
                <a:cubicBezTo>
                  <a:pt x="13988" y="7641"/>
                  <a:pt x="13998" y="7705"/>
                  <a:pt x="13998" y="7727"/>
                </a:cubicBezTo>
                <a:cubicBezTo>
                  <a:pt x="13988" y="7748"/>
                  <a:pt x="13998" y="7801"/>
                  <a:pt x="14009" y="7844"/>
                </a:cubicBezTo>
                <a:cubicBezTo>
                  <a:pt x="14020" y="7887"/>
                  <a:pt x="14031" y="7920"/>
                  <a:pt x="14020" y="7930"/>
                </a:cubicBezTo>
                <a:cubicBezTo>
                  <a:pt x="14009" y="7930"/>
                  <a:pt x="14009" y="7963"/>
                  <a:pt x="14031" y="8006"/>
                </a:cubicBezTo>
                <a:cubicBezTo>
                  <a:pt x="14041" y="8037"/>
                  <a:pt x="14052" y="8102"/>
                  <a:pt x="14062" y="8166"/>
                </a:cubicBezTo>
                <a:cubicBezTo>
                  <a:pt x="14062" y="8230"/>
                  <a:pt x="14074" y="8295"/>
                  <a:pt x="14084" y="8316"/>
                </a:cubicBezTo>
                <a:cubicBezTo>
                  <a:pt x="14116" y="8370"/>
                  <a:pt x="14159" y="8702"/>
                  <a:pt x="14148" y="8821"/>
                </a:cubicBezTo>
                <a:lnTo>
                  <a:pt x="14148" y="8938"/>
                </a:lnTo>
                <a:lnTo>
                  <a:pt x="14148" y="9250"/>
                </a:lnTo>
                <a:cubicBezTo>
                  <a:pt x="14148" y="9496"/>
                  <a:pt x="14148" y="9529"/>
                  <a:pt x="14181" y="9539"/>
                </a:cubicBezTo>
                <a:cubicBezTo>
                  <a:pt x="14202" y="9560"/>
                  <a:pt x="14202" y="9560"/>
                  <a:pt x="14181" y="9657"/>
                </a:cubicBezTo>
                <a:cubicBezTo>
                  <a:pt x="14159" y="9722"/>
                  <a:pt x="14159" y="9775"/>
                  <a:pt x="14159" y="9786"/>
                </a:cubicBezTo>
                <a:cubicBezTo>
                  <a:pt x="14170" y="9796"/>
                  <a:pt x="14170" y="9818"/>
                  <a:pt x="14159" y="9839"/>
                </a:cubicBezTo>
                <a:cubicBezTo>
                  <a:pt x="14159" y="9851"/>
                  <a:pt x="14148" y="9893"/>
                  <a:pt x="14159" y="9936"/>
                </a:cubicBezTo>
                <a:cubicBezTo>
                  <a:pt x="14170" y="10044"/>
                  <a:pt x="14170" y="10354"/>
                  <a:pt x="14159" y="10440"/>
                </a:cubicBezTo>
                <a:cubicBezTo>
                  <a:pt x="14148" y="10473"/>
                  <a:pt x="14127" y="10547"/>
                  <a:pt x="14105" y="10590"/>
                </a:cubicBezTo>
                <a:cubicBezTo>
                  <a:pt x="14084" y="10633"/>
                  <a:pt x="14052" y="10719"/>
                  <a:pt x="14031" y="10783"/>
                </a:cubicBezTo>
                <a:cubicBezTo>
                  <a:pt x="14009" y="10848"/>
                  <a:pt x="13966" y="10945"/>
                  <a:pt x="13934" y="11009"/>
                </a:cubicBezTo>
                <a:cubicBezTo>
                  <a:pt x="13902" y="11062"/>
                  <a:pt x="13869" y="11138"/>
                  <a:pt x="13859" y="11181"/>
                </a:cubicBezTo>
                <a:cubicBezTo>
                  <a:pt x="13859" y="11223"/>
                  <a:pt x="13838" y="11266"/>
                  <a:pt x="13805" y="11298"/>
                </a:cubicBezTo>
                <a:cubicBezTo>
                  <a:pt x="13773" y="11331"/>
                  <a:pt x="13590" y="11695"/>
                  <a:pt x="13590" y="11738"/>
                </a:cubicBezTo>
                <a:cubicBezTo>
                  <a:pt x="13590" y="11749"/>
                  <a:pt x="13559" y="11803"/>
                  <a:pt x="13526" y="11867"/>
                </a:cubicBezTo>
                <a:cubicBezTo>
                  <a:pt x="13483" y="11931"/>
                  <a:pt x="13451" y="11996"/>
                  <a:pt x="13451" y="11996"/>
                </a:cubicBezTo>
                <a:cubicBezTo>
                  <a:pt x="13451" y="12006"/>
                  <a:pt x="13419" y="12049"/>
                  <a:pt x="13397" y="12092"/>
                </a:cubicBezTo>
                <a:cubicBezTo>
                  <a:pt x="13366" y="12146"/>
                  <a:pt x="13333" y="12189"/>
                  <a:pt x="13333" y="12199"/>
                </a:cubicBezTo>
                <a:cubicBezTo>
                  <a:pt x="13333" y="12232"/>
                  <a:pt x="13258" y="12318"/>
                  <a:pt x="13226" y="12318"/>
                </a:cubicBezTo>
                <a:cubicBezTo>
                  <a:pt x="13215" y="12318"/>
                  <a:pt x="13173" y="12371"/>
                  <a:pt x="13119" y="12446"/>
                </a:cubicBezTo>
                <a:cubicBezTo>
                  <a:pt x="13022" y="12575"/>
                  <a:pt x="12958" y="12650"/>
                  <a:pt x="12861" y="12735"/>
                </a:cubicBezTo>
                <a:cubicBezTo>
                  <a:pt x="12829" y="12768"/>
                  <a:pt x="12754" y="12843"/>
                  <a:pt x="12701" y="12886"/>
                </a:cubicBezTo>
                <a:cubicBezTo>
                  <a:pt x="12658" y="12940"/>
                  <a:pt x="12593" y="12993"/>
                  <a:pt x="12561" y="13014"/>
                </a:cubicBezTo>
                <a:cubicBezTo>
                  <a:pt x="12539" y="13025"/>
                  <a:pt x="12465" y="13079"/>
                  <a:pt x="12389" y="13133"/>
                </a:cubicBezTo>
                <a:cubicBezTo>
                  <a:pt x="12325" y="13176"/>
                  <a:pt x="12239" y="13240"/>
                  <a:pt x="12196" y="13261"/>
                </a:cubicBezTo>
                <a:cubicBezTo>
                  <a:pt x="12164" y="13293"/>
                  <a:pt x="12089" y="13347"/>
                  <a:pt x="12057" y="13379"/>
                </a:cubicBezTo>
                <a:cubicBezTo>
                  <a:pt x="11982" y="13455"/>
                  <a:pt x="11810" y="13572"/>
                  <a:pt x="11778" y="13572"/>
                </a:cubicBezTo>
                <a:cubicBezTo>
                  <a:pt x="11757" y="13572"/>
                  <a:pt x="11552" y="13658"/>
                  <a:pt x="11371" y="13755"/>
                </a:cubicBezTo>
                <a:cubicBezTo>
                  <a:pt x="11285" y="13798"/>
                  <a:pt x="11209" y="13830"/>
                  <a:pt x="11199" y="13830"/>
                </a:cubicBezTo>
                <a:cubicBezTo>
                  <a:pt x="11177" y="13830"/>
                  <a:pt x="11156" y="13830"/>
                  <a:pt x="11156" y="13841"/>
                </a:cubicBezTo>
                <a:cubicBezTo>
                  <a:pt x="11145" y="13851"/>
                  <a:pt x="11059" y="13884"/>
                  <a:pt x="10973" y="13915"/>
                </a:cubicBezTo>
                <a:cubicBezTo>
                  <a:pt x="10887" y="13948"/>
                  <a:pt x="10791" y="13980"/>
                  <a:pt x="10759" y="13991"/>
                </a:cubicBezTo>
                <a:cubicBezTo>
                  <a:pt x="10737" y="14001"/>
                  <a:pt x="10684" y="14012"/>
                  <a:pt x="10641" y="14023"/>
                </a:cubicBezTo>
                <a:cubicBezTo>
                  <a:pt x="10609" y="14034"/>
                  <a:pt x="10566" y="14055"/>
                  <a:pt x="10544" y="14065"/>
                </a:cubicBezTo>
                <a:cubicBezTo>
                  <a:pt x="10534" y="14087"/>
                  <a:pt x="10491" y="14108"/>
                  <a:pt x="10470" y="14108"/>
                </a:cubicBezTo>
                <a:cubicBezTo>
                  <a:pt x="10437" y="14120"/>
                  <a:pt x="10405" y="14130"/>
                  <a:pt x="10405" y="14141"/>
                </a:cubicBezTo>
                <a:cubicBezTo>
                  <a:pt x="10394" y="14162"/>
                  <a:pt x="10373" y="14173"/>
                  <a:pt x="10351" y="14173"/>
                </a:cubicBezTo>
                <a:cubicBezTo>
                  <a:pt x="10319" y="14173"/>
                  <a:pt x="10255" y="14184"/>
                  <a:pt x="10212" y="14205"/>
                </a:cubicBezTo>
                <a:cubicBezTo>
                  <a:pt x="10165" y="14223"/>
                  <a:pt x="10140" y="14231"/>
                  <a:pt x="10121" y="14231"/>
                </a:cubicBezTo>
                <a:cubicBezTo>
                  <a:pt x="10105" y="14231"/>
                  <a:pt x="10092" y="14225"/>
                  <a:pt x="10072" y="14216"/>
                </a:cubicBezTo>
                <a:cubicBezTo>
                  <a:pt x="10061" y="14208"/>
                  <a:pt x="10052" y="14203"/>
                  <a:pt x="10039" y="14203"/>
                </a:cubicBezTo>
                <a:cubicBezTo>
                  <a:pt x="10018" y="14203"/>
                  <a:pt x="9986" y="14218"/>
                  <a:pt x="9912" y="14259"/>
                </a:cubicBezTo>
                <a:cubicBezTo>
                  <a:pt x="9815" y="14313"/>
                  <a:pt x="9783" y="14323"/>
                  <a:pt x="9719" y="14323"/>
                </a:cubicBezTo>
                <a:cubicBezTo>
                  <a:pt x="9676" y="14323"/>
                  <a:pt x="9590" y="14334"/>
                  <a:pt x="9526" y="14344"/>
                </a:cubicBezTo>
                <a:cubicBezTo>
                  <a:pt x="9472" y="14366"/>
                  <a:pt x="9364" y="14377"/>
                  <a:pt x="9300" y="14387"/>
                </a:cubicBezTo>
                <a:cubicBezTo>
                  <a:pt x="9247" y="14387"/>
                  <a:pt x="9171" y="14409"/>
                  <a:pt x="9139" y="14420"/>
                </a:cubicBezTo>
                <a:cubicBezTo>
                  <a:pt x="9107" y="14441"/>
                  <a:pt x="9021" y="14452"/>
                  <a:pt x="8914" y="14463"/>
                </a:cubicBezTo>
                <a:cubicBezTo>
                  <a:pt x="8818" y="14473"/>
                  <a:pt x="8668" y="14484"/>
                  <a:pt x="8582" y="14495"/>
                </a:cubicBezTo>
                <a:cubicBezTo>
                  <a:pt x="8453" y="14495"/>
                  <a:pt x="8432" y="14495"/>
                  <a:pt x="8410" y="14473"/>
                </a:cubicBezTo>
                <a:cubicBezTo>
                  <a:pt x="8398" y="14461"/>
                  <a:pt x="8389" y="14455"/>
                  <a:pt x="8373" y="14455"/>
                </a:cubicBezTo>
                <a:cubicBezTo>
                  <a:pt x="8362" y="14455"/>
                  <a:pt x="8347" y="14458"/>
                  <a:pt x="8324" y="14463"/>
                </a:cubicBezTo>
                <a:cubicBezTo>
                  <a:pt x="8299" y="14470"/>
                  <a:pt x="8261" y="14474"/>
                  <a:pt x="8216" y="14474"/>
                </a:cubicBezTo>
                <a:cubicBezTo>
                  <a:pt x="8065" y="14474"/>
                  <a:pt x="7833" y="14437"/>
                  <a:pt x="7734" y="14387"/>
                </a:cubicBezTo>
                <a:cubicBezTo>
                  <a:pt x="7727" y="14387"/>
                  <a:pt x="7701" y="14383"/>
                  <a:pt x="7668" y="14383"/>
                </a:cubicBezTo>
                <a:cubicBezTo>
                  <a:pt x="7652" y="14383"/>
                  <a:pt x="7634" y="14384"/>
                  <a:pt x="7616" y="14387"/>
                </a:cubicBezTo>
                <a:cubicBezTo>
                  <a:pt x="7595" y="14390"/>
                  <a:pt x="7577" y="14391"/>
                  <a:pt x="7562" y="14391"/>
                </a:cubicBezTo>
                <a:cubicBezTo>
                  <a:pt x="7516" y="14391"/>
                  <a:pt x="7490" y="14379"/>
                  <a:pt x="7434" y="14356"/>
                </a:cubicBezTo>
                <a:cubicBezTo>
                  <a:pt x="7391" y="14334"/>
                  <a:pt x="7316" y="14313"/>
                  <a:pt x="7283" y="14313"/>
                </a:cubicBezTo>
                <a:cubicBezTo>
                  <a:pt x="7209" y="14301"/>
                  <a:pt x="7155" y="14280"/>
                  <a:pt x="7155" y="14270"/>
                </a:cubicBezTo>
                <a:cubicBezTo>
                  <a:pt x="7155" y="14248"/>
                  <a:pt x="6908" y="14173"/>
                  <a:pt x="6811" y="14151"/>
                </a:cubicBezTo>
                <a:cubicBezTo>
                  <a:pt x="6769" y="14151"/>
                  <a:pt x="6683" y="14108"/>
                  <a:pt x="6597" y="14055"/>
                </a:cubicBezTo>
                <a:cubicBezTo>
                  <a:pt x="6522" y="14001"/>
                  <a:pt x="6447" y="13958"/>
                  <a:pt x="6425" y="13948"/>
                </a:cubicBezTo>
                <a:cubicBezTo>
                  <a:pt x="6308" y="13872"/>
                  <a:pt x="6297" y="13862"/>
                  <a:pt x="6286" y="13830"/>
                </a:cubicBezTo>
                <a:cubicBezTo>
                  <a:pt x="6286" y="13819"/>
                  <a:pt x="6243" y="13787"/>
                  <a:pt x="6201" y="13776"/>
                </a:cubicBezTo>
                <a:cubicBezTo>
                  <a:pt x="6136" y="13755"/>
                  <a:pt x="6093" y="13722"/>
                  <a:pt x="6061" y="13679"/>
                </a:cubicBezTo>
                <a:cubicBezTo>
                  <a:pt x="6029" y="13636"/>
                  <a:pt x="5975" y="13594"/>
                  <a:pt x="5953" y="13583"/>
                </a:cubicBezTo>
                <a:cubicBezTo>
                  <a:pt x="5922" y="13572"/>
                  <a:pt x="5900" y="13551"/>
                  <a:pt x="5900" y="13529"/>
                </a:cubicBezTo>
                <a:cubicBezTo>
                  <a:pt x="5900" y="13519"/>
                  <a:pt x="5846" y="13455"/>
                  <a:pt x="5793" y="13390"/>
                </a:cubicBezTo>
                <a:cubicBezTo>
                  <a:pt x="5729" y="13336"/>
                  <a:pt x="5653" y="13250"/>
                  <a:pt x="5610" y="13207"/>
                </a:cubicBezTo>
                <a:cubicBezTo>
                  <a:pt x="5578" y="13154"/>
                  <a:pt x="5524" y="13100"/>
                  <a:pt x="5503" y="13068"/>
                </a:cubicBezTo>
                <a:cubicBezTo>
                  <a:pt x="5471" y="13047"/>
                  <a:pt x="5439" y="13004"/>
                  <a:pt x="5417" y="12971"/>
                </a:cubicBezTo>
                <a:cubicBezTo>
                  <a:pt x="5396" y="12940"/>
                  <a:pt x="5342" y="12875"/>
                  <a:pt x="5310" y="12832"/>
                </a:cubicBezTo>
                <a:cubicBezTo>
                  <a:pt x="5267" y="12790"/>
                  <a:pt x="5214" y="12735"/>
                  <a:pt x="5192" y="12693"/>
                </a:cubicBezTo>
                <a:cubicBezTo>
                  <a:pt x="5160" y="12661"/>
                  <a:pt x="5128" y="12628"/>
                  <a:pt x="5117" y="12628"/>
                </a:cubicBezTo>
                <a:cubicBezTo>
                  <a:pt x="5085" y="12628"/>
                  <a:pt x="5042" y="12575"/>
                  <a:pt x="5042" y="12542"/>
                </a:cubicBezTo>
                <a:cubicBezTo>
                  <a:pt x="5042" y="12521"/>
                  <a:pt x="4999" y="12468"/>
                  <a:pt x="4956" y="12425"/>
                </a:cubicBezTo>
                <a:cubicBezTo>
                  <a:pt x="4913" y="12382"/>
                  <a:pt x="4870" y="12318"/>
                  <a:pt x="4849" y="12285"/>
                </a:cubicBezTo>
                <a:cubicBezTo>
                  <a:pt x="4828" y="12253"/>
                  <a:pt x="4763" y="12189"/>
                  <a:pt x="4709" y="12124"/>
                </a:cubicBezTo>
                <a:cubicBezTo>
                  <a:pt x="4656" y="12070"/>
                  <a:pt x="4592" y="11996"/>
                  <a:pt x="4570" y="11953"/>
                </a:cubicBezTo>
                <a:cubicBezTo>
                  <a:pt x="4549" y="11910"/>
                  <a:pt x="4495" y="11834"/>
                  <a:pt x="4463" y="11792"/>
                </a:cubicBezTo>
                <a:cubicBezTo>
                  <a:pt x="4430" y="11749"/>
                  <a:pt x="4387" y="11663"/>
                  <a:pt x="4356" y="11610"/>
                </a:cubicBezTo>
                <a:cubicBezTo>
                  <a:pt x="4323" y="11545"/>
                  <a:pt x="4291" y="11502"/>
                  <a:pt x="4270" y="11491"/>
                </a:cubicBezTo>
                <a:cubicBezTo>
                  <a:pt x="4248" y="11481"/>
                  <a:pt x="4227" y="11459"/>
                  <a:pt x="4227" y="11448"/>
                </a:cubicBezTo>
                <a:cubicBezTo>
                  <a:pt x="4227" y="11438"/>
                  <a:pt x="4205" y="11395"/>
                  <a:pt x="4184" y="11352"/>
                </a:cubicBezTo>
                <a:cubicBezTo>
                  <a:pt x="4151" y="11309"/>
                  <a:pt x="4108" y="11223"/>
                  <a:pt x="4077" y="11159"/>
                </a:cubicBezTo>
                <a:cubicBezTo>
                  <a:pt x="4044" y="11095"/>
                  <a:pt x="4012" y="11019"/>
                  <a:pt x="3991" y="10987"/>
                </a:cubicBezTo>
                <a:cubicBezTo>
                  <a:pt x="3980" y="10955"/>
                  <a:pt x="3948" y="10923"/>
                  <a:pt x="3937" y="10923"/>
                </a:cubicBezTo>
                <a:cubicBezTo>
                  <a:pt x="3915" y="10923"/>
                  <a:pt x="3851" y="10837"/>
                  <a:pt x="3862" y="10826"/>
                </a:cubicBezTo>
                <a:cubicBezTo>
                  <a:pt x="3872" y="10816"/>
                  <a:pt x="3851" y="10783"/>
                  <a:pt x="3830" y="10740"/>
                </a:cubicBezTo>
                <a:cubicBezTo>
                  <a:pt x="3808" y="10709"/>
                  <a:pt x="3776" y="10633"/>
                  <a:pt x="3765" y="10569"/>
                </a:cubicBezTo>
                <a:cubicBezTo>
                  <a:pt x="3755" y="10516"/>
                  <a:pt x="3712" y="10408"/>
                  <a:pt x="3679" y="10333"/>
                </a:cubicBezTo>
                <a:cubicBezTo>
                  <a:pt x="3637" y="10258"/>
                  <a:pt x="3615" y="10194"/>
                  <a:pt x="3615" y="10183"/>
                </a:cubicBezTo>
                <a:cubicBezTo>
                  <a:pt x="3615" y="10172"/>
                  <a:pt x="3605" y="10151"/>
                  <a:pt x="3583" y="10151"/>
                </a:cubicBezTo>
                <a:cubicBezTo>
                  <a:pt x="3572" y="10140"/>
                  <a:pt x="3562" y="10097"/>
                  <a:pt x="3562" y="10065"/>
                </a:cubicBezTo>
                <a:cubicBezTo>
                  <a:pt x="3551" y="10032"/>
                  <a:pt x="3529" y="9979"/>
                  <a:pt x="3519" y="9947"/>
                </a:cubicBezTo>
                <a:cubicBezTo>
                  <a:pt x="3379" y="9657"/>
                  <a:pt x="3304" y="9464"/>
                  <a:pt x="3293" y="9357"/>
                </a:cubicBezTo>
                <a:cubicBezTo>
                  <a:pt x="3283" y="9314"/>
                  <a:pt x="3272" y="9260"/>
                  <a:pt x="3262" y="9239"/>
                </a:cubicBezTo>
                <a:cubicBezTo>
                  <a:pt x="3250" y="9217"/>
                  <a:pt x="3240" y="9164"/>
                  <a:pt x="3229" y="9121"/>
                </a:cubicBezTo>
                <a:cubicBezTo>
                  <a:pt x="3229" y="9067"/>
                  <a:pt x="3207" y="8971"/>
                  <a:pt x="3197" y="8895"/>
                </a:cubicBezTo>
                <a:cubicBezTo>
                  <a:pt x="3176" y="8745"/>
                  <a:pt x="3176" y="8563"/>
                  <a:pt x="3207" y="8423"/>
                </a:cubicBezTo>
                <a:cubicBezTo>
                  <a:pt x="3219" y="8381"/>
                  <a:pt x="3219" y="8327"/>
                  <a:pt x="3219" y="8306"/>
                </a:cubicBezTo>
                <a:cubicBezTo>
                  <a:pt x="3207" y="8295"/>
                  <a:pt x="3219" y="8199"/>
                  <a:pt x="3240" y="8102"/>
                </a:cubicBezTo>
                <a:cubicBezTo>
                  <a:pt x="3262" y="7963"/>
                  <a:pt x="3272" y="7909"/>
                  <a:pt x="3293" y="7887"/>
                </a:cubicBezTo>
                <a:cubicBezTo>
                  <a:pt x="3326" y="7866"/>
                  <a:pt x="3336" y="7823"/>
                  <a:pt x="3347" y="7748"/>
                </a:cubicBezTo>
                <a:cubicBezTo>
                  <a:pt x="3347" y="7694"/>
                  <a:pt x="3358" y="7641"/>
                  <a:pt x="3369" y="7641"/>
                </a:cubicBezTo>
                <a:cubicBezTo>
                  <a:pt x="3379" y="7641"/>
                  <a:pt x="3433" y="7501"/>
                  <a:pt x="3465" y="7415"/>
                </a:cubicBezTo>
                <a:cubicBezTo>
                  <a:pt x="3476" y="7383"/>
                  <a:pt x="3497" y="7329"/>
                  <a:pt x="3508" y="7308"/>
                </a:cubicBezTo>
                <a:cubicBezTo>
                  <a:pt x="3529" y="7276"/>
                  <a:pt x="3551" y="7222"/>
                  <a:pt x="3551" y="7190"/>
                </a:cubicBezTo>
                <a:cubicBezTo>
                  <a:pt x="3551" y="7158"/>
                  <a:pt x="3562" y="7115"/>
                  <a:pt x="3583" y="7083"/>
                </a:cubicBezTo>
                <a:cubicBezTo>
                  <a:pt x="3594" y="7062"/>
                  <a:pt x="3615" y="7008"/>
                  <a:pt x="3615" y="6976"/>
                </a:cubicBezTo>
                <a:cubicBezTo>
                  <a:pt x="3626" y="6943"/>
                  <a:pt x="3648" y="6912"/>
                  <a:pt x="3658" y="6890"/>
                </a:cubicBezTo>
                <a:cubicBezTo>
                  <a:pt x="3679" y="6879"/>
                  <a:pt x="3701" y="6815"/>
                  <a:pt x="3712" y="6750"/>
                </a:cubicBezTo>
                <a:cubicBezTo>
                  <a:pt x="3733" y="6686"/>
                  <a:pt x="3755" y="6621"/>
                  <a:pt x="3765" y="6611"/>
                </a:cubicBezTo>
                <a:cubicBezTo>
                  <a:pt x="3776" y="6590"/>
                  <a:pt x="3798" y="6536"/>
                  <a:pt x="3819" y="6482"/>
                </a:cubicBezTo>
                <a:cubicBezTo>
                  <a:pt x="3830" y="6428"/>
                  <a:pt x="3872" y="6364"/>
                  <a:pt x="3905" y="6321"/>
                </a:cubicBezTo>
                <a:cubicBezTo>
                  <a:pt x="3937" y="6278"/>
                  <a:pt x="3991" y="6204"/>
                  <a:pt x="4023" y="6139"/>
                </a:cubicBezTo>
                <a:cubicBezTo>
                  <a:pt x="4055" y="6075"/>
                  <a:pt x="4098" y="6021"/>
                  <a:pt x="4108" y="6011"/>
                </a:cubicBezTo>
                <a:cubicBezTo>
                  <a:pt x="4130" y="5999"/>
                  <a:pt x="4151" y="5956"/>
                  <a:pt x="4173" y="5914"/>
                </a:cubicBezTo>
                <a:cubicBezTo>
                  <a:pt x="4194" y="5860"/>
                  <a:pt x="4216" y="5839"/>
                  <a:pt x="4270" y="5806"/>
                </a:cubicBezTo>
                <a:cubicBezTo>
                  <a:pt x="4441" y="5720"/>
                  <a:pt x="4645" y="5570"/>
                  <a:pt x="4677" y="5506"/>
                </a:cubicBezTo>
                <a:cubicBezTo>
                  <a:pt x="4688" y="5484"/>
                  <a:pt x="4742" y="5431"/>
                  <a:pt x="4785" y="5399"/>
                </a:cubicBezTo>
                <a:cubicBezTo>
                  <a:pt x="4892" y="5313"/>
                  <a:pt x="5031" y="5206"/>
                  <a:pt x="5117" y="5120"/>
                </a:cubicBezTo>
                <a:cubicBezTo>
                  <a:pt x="5149" y="5088"/>
                  <a:pt x="5224" y="5034"/>
                  <a:pt x="5288" y="5002"/>
                </a:cubicBezTo>
                <a:cubicBezTo>
                  <a:pt x="5342" y="4970"/>
                  <a:pt x="5417" y="4916"/>
                  <a:pt x="5450" y="4884"/>
                </a:cubicBezTo>
                <a:cubicBezTo>
                  <a:pt x="5567" y="4777"/>
                  <a:pt x="5696" y="4702"/>
                  <a:pt x="5803" y="4702"/>
                </a:cubicBezTo>
                <a:cubicBezTo>
                  <a:pt x="5846" y="4691"/>
                  <a:pt x="5932" y="4680"/>
                  <a:pt x="5986" y="4659"/>
                </a:cubicBezTo>
                <a:cubicBezTo>
                  <a:pt x="6029" y="4648"/>
                  <a:pt x="6093" y="4626"/>
                  <a:pt x="6125" y="4616"/>
                </a:cubicBezTo>
                <a:cubicBezTo>
                  <a:pt x="6146" y="4616"/>
                  <a:pt x="6179" y="4595"/>
                  <a:pt x="6179" y="4583"/>
                </a:cubicBezTo>
                <a:cubicBezTo>
                  <a:pt x="6189" y="4573"/>
                  <a:pt x="6222" y="4562"/>
                  <a:pt x="6286" y="4562"/>
                </a:cubicBezTo>
                <a:cubicBezTo>
                  <a:pt x="6340" y="4552"/>
                  <a:pt x="6415" y="4530"/>
                  <a:pt x="6479" y="4509"/>
                </a:cubicBezTo>
                <a:cubicBezTo>
                  <a:pt x="6533" y="4476"/>
                  <a:pt x="6608" y="4455"/>
                  <a:pt x="6661" y="4455"/>
                </a:cubicBezTo>
                <a:cubicBezTo>
                  <a:pt x="6715" y="4455"/>
                  <a:pt x="6780" y="4444"/>
                  <a:pt x="6811" y="4423"/>
                </a:cubicBezTo>
                <a:cubicBezTo>
                  <a:pt x="6844" y="4412"/>
                  <a:pt x="6897" y="4402"/>
                  <a:pt x="6919" y="4402"/>
                </a:cubicBezTo>
                <a:cubicBezTo>
                  <a:pt x="6940" y="4402"/>
                  <a:pt x="6994" y="4390"/>
                  <a:pt x="7037" y="4369"/>
                </a:cubicBezTo>
                <a:cubicBezTo>
                  <a:pt x="7069" y="4359"/>
                  <a:pt x="7133" y="4348"/>
                  <a:pt x="7166" y="4348"/>
                </a:cubicBezTo>
                <a:cubicBezTo>
                  <a:pt x="7209" y="4348"/>
                  <a:pt x="7230" y="4337"/>
                  <a:pt x="7241" y="4326"/>
                </a:cubicBezTo>
                <a:cubicBezTo>
                  <a:pt x="7241" y="4306"/>
                  <a:pt x="7249" y="4298"/>
                  <a:pt x="7281" y="4298"/>
                </a:cubicBezTo>
                <a:cubicBezTo>
                  <a:pt x="7299" y="4298"/>
                  <a:pt x="7324" y="4301"/>
                  <a:pt x="7359" y="4305"/>
                </a:cubicBezTo>
                <a:lnTo>
                  <a:pt x="7605" y="4305"/>
                </a:lnTo>
                <a:cubicBezTo>
                  <a:pt x="7712" y="4294"/>
                  <a:pt x="7734" y="4294"/>
                  <a:pt x="7755" y="4273"/>
                </a:cubicBezTo>
                <a:cubicBezTo>
                  <a:pt x="7767" y="4240"/>
                  <a:pt x="7788" y="4240"/>
                  <a:pt x="7917" y="4240"/>
                </a:cubicBezTo>
                <a:cubicBezTo>
                  <a:pt x="8034" y="4240"/>
                  <a:pt x="8067" y="4230"/>
                  <a:pt x="8131" y="4197"/>
                </a:cubicBezTo>
                <a:cubicBezTo>
                  <a:pt x="8170" y="4182"/>
                  <a:pt x="8192" y="4172"/>
                  <a:pt x="8210" y="4172"/>
                </a:cubicBezTo>
                <a:cubicBezTo>
                  <a:pt x="8216" y="4172"/>
                  <a:pt x="8222" y="4173"/>
                  <a:pt x="8227" y="4176"/>
                </a:cubicBezTo>
                <a:cubicBezTo>
                  <a:pt x="8236" y="4181"/>
                  <a:pt x="8249" y="4183"/>
                  <a:pt x="8267" y="4183"/>
                </a:cubicBezTo>
                <a:cubicBezTo>
                  <a:pt x="8292" y="4183"/>
                  <a:pt x="8328" y="4178"/>
                  <a:pt x="8378" y="4166"/>
                </a:cubicBezTo>
                <a:cubicBezTo>
                  <a:pt x="8456" y="4140"/>
                  <a:pt x="8589" y="4125"/>
                  <a:pt x="8682" y="4125"/>
                </a:cubicBezTo>
                <a:cubicBezTo>
                  <a:pt x="8742" y="4125"/>
                  <a:pt x="8785" y="4131"/>
                  <a:pt x="8785" y="4144"/>
                </a:cubicBezTo>
                <a:cubicBezTo>
                  <a:pt x="8785" y="4144"/>
                  <a:pt x="8849" y="4154"/>
                  <a:pt x="8925" y="4154"/>
                </a:cubicBezTo>
                <a:cubicBezTo>
                  <a:pt x="9011" y="4154"/>
                  <a:pt x="9085" y="4166"/>
                  <a:pt x="9097" y="4176"/>
                </a:cubicBezTo>
                <a:cubicBezTo>
                  <a:pt x="9118" y="4187"/>
                  <a:pt x="9225" y="4197"/>
                  <a:pt x="9343" y="4197"/>
                </a:cubicBezTo>
                <a:cubicBezTo>
                  <a:pt x="9461" y="4197"/>
                  <a:pt x="9590" y="4208"/>
                  <a:pt x="9622" y="4219"/>
                </a:cubicBezTo>
                <a:cubicBezTo>
                  <a:pt x="9665" y="4230"/>
                  <a:pt x="9740" y="4251"/>
                  <a:pt x="9805" y="4251"/>
                </a:cubicBezTo>
                <a:cubicBezTo>
                  <a:pt x="9858" y="4262"/>
                  <a:pt x="9922" y="4273"/>
                  <a:pt x="9933" y="4283"/>
                </a:cubicBezTo>
                <a:cubicBezTo>
                  <a:pt x="9955" y="4294"/>
                  <a:pt x="10041" y="4294"/>
                  <a:pt x="10126" y="4294"/>
                </a:cubicBezTo>
                <a:cubicBezTo>
                  <a:pt x="10255" y="4294"/>
                  <a:pt x="10276" y="4294"/>
                  <a:pt x="10298" y="4326"/>
                </a:cubicBezTo>
                <a:cubicBezTo>
                  <a:pt x="10319" y="4348"/>
                  <a:pt x="10437" y="4369"/>
                  <a:pt x="10684" y="4412"/>
                </a:cubicBezTo>
                <a:cubicBezTo>
                  <a:pt x="10727" y="4423"/>
                  <a:pt x="10802" y="4444"/>
                  <a:pt x="10845" y="4466"/>
                </a:cubicBezTo>
                <a:cubicBezTo>
                  <a:pt x="10887" y="4498"/>
                  <a:pt x="10942" y="4509"/>
                  <a:pt x="10952" y="4509"/>
                </a:cubicBezTo>
                <a:cubicBezTo>
                  <a:pt x="11016" y="4509"/>
                  <a:pt x="11123" y="4552"/>
                  <a:pt x="11199" y="4616"/>
                </a:cubicBezTo>
                <a:cubicBezTo>
                  <a:pt x="11242" y="4648"/>
                  <a:pt x="11295" y="4680"/>
                  <a:pt x="11328" y="4691"/>
                </a:cubicBezTo>
                <a:cubicBezTo>
                  <a:pt x="11371" y="4702"/>
                  <a:pt x="11392" y="4723"/>
                  <a:pt x="11392" y="4745"/>
                </a:cubicBezTo>
                <a:cubicBezTo>
                  <a:pt x="11392" y="4755"/>
                  <a:pt x="11402" y="4777"/>
                  <a:pt x="11424" y="4798"/>
                </a:cubicBezTo>
                <a:cubicBezTo>
                  <a:pt x="11499" y="4841"/>
                  <a:pt x="11767" y="5120"/>
                  <a:pt x="11810" y="5195"/>
                </a:cubicBezTo>
                <a:cubicBezTo>
                  <a:pt x="11843" y="5238"/>
                  <a:pt x="11864" y="5270"/>
                  <a:pt x="11874" y="5270"/>
                </a:cubicBezTo>
                <a:cubicBezTo>
                  <a:pt x="11885" y="5270"/>
                  <a:pt x="11917" y="5334"/>
                  <a:pt x="11960" y="5410"/>
                </a:cubicBezTo>
                <a:cubicBezTo>
                  <a:pt x="12014" y="5517"/>
                  <a:pt x="12057" y="5581"/>
                  <a:pt x="12143" y="5667"/>
                </a:cubicBezTo>
                <a:cubicBezTo>
                  <a:pt x="12218" y="5742"/>
                  <a:pt x="12282" y="5828"/>
                  <a:pt x="12314" y="5892"/>
                </a:cubicBezTo>
                <a:cubicBezTo>
                  <a:pt x="12346" y="5968"/>
                  <a:pt x="12379" y="6011"/>
                  <a:pt x="12400" y="6011"/>
                </a:cubicBezTo>
                <a:cubicBezTo>
                  <a:pt x="12432" y="6011"/>
                  <a:pt x="12453" y="6032"/>
                  <a:pt x="12465" y="6107"/>
                </a:cubicBezTo>
                <a:cubicBezTo>
                  <a:pt x="12475" y="6139"/>
                  <a:pt x="12496" y="6182"/>
                  <a:pt x="12518" y="6214"/>
                </a:cubicBezTo>
                <a:cubicBezTo>
                  <a:pt x="12604" y="6364"/>
                  <a:pt x="12786" y="6750"/>
                  <a:pt x="12797" y="6804"/>
                </a:cubicBezTo>
                <a:cubicBezTo>
                  <a:pt x="12808" y="6847"/>
                  <a:pt x="12818" y="6912"/>
                  <a:pt x="12829" y="6965"/>
                </a:cubicBezTo>
                <a:cubicBezTo>
                  <a:pt x="12840" y="7008"/>
                  <a:pt x="12872" y="7083"/>
                  <a:pt x="12894" y="7136"/>
                </a:cubicBezTo>
                <a:cubicBezTo>
                  <a:pt x="12937" y="7212"/>
                  <a:pt x="12937" y="7244"/>
                  <a:pt x="12937" y="7319"/>
                </a:cubicBezTo>
                <a:cubicBezTo>
                  <a:pt x="12925" y="7383"/>
                  <a:pt x="12937" y="7415"/>
                  <a:pt x="12947" y="7437"/>
                </a:cubicBezTo>
                <a:cubicBezTo>
                  <a:pt x="12990" y="7469"/>
                  <a:pt x="13001" y="7534"/>
                  <a:pt x="12979" y="7555"/>
                </a:cubicBezTo>
                <a:cubicBezTo>
                  <a:pt x="12968" y="7565"/>
                  <a:pt x="12968" y="7598"/>
                  <a:pt x="12990" y="7641"/>
                </a:cubicBezTo>
                <a:cubicBezTo>
                  <a:pt x="13001" y="7684"/>
                  <a:pt x="13011" y="7748"/>
                  <a:pt x="13022" y="7791"/>
                </a:cubicBezTo>
                <a:cubicBezTo>
                  <a:pt x="13033" y="7844"/>
                  <a:pt x="13044" y="7898"/>
                  <a:pt x="13054" y="7920"/>
                </a:cubicBezTo>
                <a:cubicBezTo>
                  <a:pt x="13076" y="7952"/>
                  <a:pt x="13087" y="8006"/>
                  <a:pt x="13076" y="8199"/>
                </a:cubicBezTo>
                <a:cubicBezTo>
                  <a:pt x="13076" y="8338"/>
                  <a:pt x="13087" y="8456"/>
                  <a:pt x="13087" y="8456"/>
                </a:cubicBezTo>
                <a:cubicBezTo>
                  <a:pt x="13097" y="8478"/>
                  <a:pt x="13108" y="8681"/>
                  <a:pt x="13108" y="8928"/>
                </a:cubicBezTo>
                <a:cubicBezTo>
                  <a:pt x="13119" y="9314"/>
                  <a:pt x="13108" y="9389"/>
                  <a:pt x="13087" y="9453"/>
                </a:cubicBezTo>
                <a:cubicBezTo>
                  <a:pt x="13076" y="9496"/>
                  <a:pt x="13054" y="9560"/>
                  <a:pt x="13054" y="9582"/>
                </a:cubicBezTo>
                <a:cubicBezTo>
                  <a:pt x="13044" y="9646"/>
                  <a:pt x="13001" y="9786"/>
                  <a:pt x="12947" y="9904"/>
                </a:cubicBezTo>
                <a:cubicBezTo>
                  <a:pt x="12925" y="9968"/>
                  <a:pt x="12915" y="10011"/>
                  <a:pt x="12925" y="10044"/>
                </a:cubicBezTo>
                <a:cubicBezTo>
                  <a:pt x="12925" y="10075"/>
                  <a:pt x="12925" y="10097"/>
                  <a:pt x="12915" y="10118"/>
                </a:cubicBezTo>
                <a:cubicBezTo>
                  <a:pt x="12894" y="10129"/>
                  <a:pt x="12872" y="10183"/>
                  <a:pt x="12861" y="10247"/>
                </a:cubicBezTo>
                <a:cubicBezTo>
                  <a:pt x="12851" y="10301"/>
                  <a:pt x="12818" y="10397"/>
                  <a:pt x="12786" y="10451"/>
                </a:cubicBezTo>
                <a:cubicBezTo>
                  <a:pt x="12765" y="10504"/>
                  <a:pt x="12732" y="10569"/>
                  <a:pt x="12732" y="10590"/>
                </a:cubicBezTo>
                <a:cubicBezTo>
                  <a:pt x="12732" y="10644"/>
                  <a:pt x="12689" y="10762"/>
                  <a:pt x="12647" y="10848"/>
                </a:cubicBezTo>
                <a:cubicBezTo>
                  <a:pt x="12615" y="10891"/>
                  <a:pt x="12604" y="10923"/>
                  <a:pt x="12615" y="10966"/>
                </a:cubicBezTo>
                <a:cubicBezTo>
                  <a:pt x="12625" y="11009"/>
                  <a:pt x="12615" y="11030"/>
                  <a:pt x="12572" y="11095"/>
                </a:cubicBezTo>
                <a:cubicBezTo>
                  <a:pt x="12550" y="11148"/>
                  <a:pt x="12508" y="11191"/>
                  <a:pt x="12496" y="11202"/>
                </a:cubicBezTo>
                <a:cubicBezTo>
                  <a:pt x="12486" y="11212"/>
                  <a:pt x="12465" y="11245"/>
                  <a:pt x="12453" y="11277"/>
                </a:cubicBezTo>
                <a:cubicBezTo>
                  <a:pt x="12443" y="11309"/>
                  <a:pt x="12400" y="11362"/>
                  <a:pt x="12379" y="11384"/>
                </a:cubicBezTo>
                <a:cubicBezTo>
                  <a:pt x="12346" y="11417"/>
                  <a:pt x="12314" y="11481"/>
                  <a:pt x="12293" y="11513"/>
                </a:cubicBezTo>
                <a:cubicBezTo>
                  <a:pt x="12282" y="11556"/>
                  <a:pt x="12229" y="11620"/>
                  <a:pt x="12186" y="11663"/>
                </a:cubicBezTo>
                <a:cubicBezTo>
                  <a:pt x="12143" y="11695"/>
                  <a:pt x="12100" y="11738"/>
                  <a:pt x="12100" y="11749"/>
                </a:cubicBezTo>
                <a:cubicBezTo>
                  <a:pt x="12100" y="11792"/>
                  <a:pt x="11950" y="12017"/>
                  <a:pt x="11917" y="12028"/>
                </a:cubicBezTo>
                <a:cubicBezTo>
                  <a:pt x="11896" y="12039"/>
                  <a:pt x="11831" y="12103"/>
                  <a:pt x="11778" y="12167"/>
                </a:cubicBezTo>
                <a:cubicBezTo>
                  <a:pt x="11649" y="12306"/>
                  <a:pt x="11660" y="12296"/>
                  <a:pt x="11607" y="12339"/>
                </a:cubicBezTo>
                <a:cubicBezTo>
                  <a:pt x="11585" y="12360"/>
                  <a:pt x="11552" y="12392"/>
                  <a:pt x="11552" y="12414"/>
                </a:cubicBezTo>
                <a:cubicBezTo>
                  <a:pt x="11542" y="12435"/>
                  <a:pt x="11521" y="12446"/>
                  <a:pt x="11510" y="12446"/>
                </a:cubicBezTo>
                <a:cubicBezTo>
                  <a:pt x="11499" y="12446"/>
                  <a:pt x="11456" y="12489"/>
                  <a:pt x="11424" y="12542"/>
                </a:cubicBezTo>
                <a:cubicBezTo>
                  <a:pt x="11381" y="12596"/>
                  <a:pt x="11316" y="12661"/>
                  <a:pt x="11285" y="12693"/>
                </a:cubicBezTo>
                <a:cubicBezTo>
                  <a:pt x="11252" y="12725"/>
                  <a:pt x="11220" y="12757"/>
                  <a:pt x="11220" y="12768"/>
                </a:cubicBezTo>
                <a:cubicBezTo>
                  <a:pt x="11220" y="12800"/>
                  <a:pt x="11027" y="12918"/>
                  <a:pt x="10866" y="12983"/>
                </a:cubicBezTo>
                <a:cubicBezTo>
                  <a:pt x="10770" y="13014"/>
                  <a:pt x="10684" y="13068"/>
                  <a:pt x="10663" y="13090"/>
                </a:cubicBezTo>
                <a:cubicBezTo>
                  <a:pt x="10626" y="13135"/>
                  <a:pt x="10498" y="13180"/>
                  <a:pt x="10439" y="13180"/>
                </a:cubicBezTo>
                <a:cubicBezTo>
                  <a:pt x="10429" y="13180"/>
                  <a:pt x="10421" y="13179"/>
                  <a:pt x="10415" y="13176"/>
                </a:cubicBezTo>
                <a:cubicBezTo>
                  <a:pt x="10412" y="13172"/>
                  <a:pt x="10406" y="13169"/>
                  <a:pt x="10398" y="13169"/>
                </a:cubicBezTo>
                <a:cubicBezTo>
                  <a:pt x="10384" y="13169"/>
                  <a:pt x="10360" y="13177"/>
                  <a:pt x="10319" y="13197"/>
                </a:cubicBezTo>
                <a:cubicBezTo>
                  <a:pt x="10180" y="13261"/>
                  <a:pt x="9998" y="13336"/>
                  <a:pt x="9986" y="13336"/>
                </a:cubicBezTo>
                <a:cubicBezTo>
                  <a:pt x="9976" y="13336"/>
                  <a:pt x="9901" y="13369"/>
                  <a:pt x="9815" y="13412"/>
                </a:cubicBezTo>
                <a:cubicBezTo>
                  <a:pt x="9729" y="13455"/>
                  <a:pt x="9633" y="13497"/>
                  <a:pt x="9590" y="13497"/>
                </a:cubicBezTo>
                <a:cubicBezTo>
                  <a:pt x="9557" y="13508"/>
                  <a:pt x="9493" y="13540"/>
                  <a:pt x="9450" y="13572"/>
                </a:cubicBezTo>
                <a:cubicBezTo>
                  <a:pt x="9397" y="13594"/>
                  <a:pt x="9343" y="13626"/>
                  <a:pt x="9311" y="13636"/>
                </a:cubicBezTo>
                <a:cubicBezTo>
                  <a:pt x="9279" y="13636"/>
                  <a:pt x="9204" y="13658"/>
                  <a:pt x="9161" y="13669"/>
                </a:cubicBezTo>
                <a:cubicBezTo>
                  <a:pt x="9112" y="13685"/>
                  <a:pt x="9086" y="13693"/>
                  <a:pt x="9068" y="13693"/>
                </a:cubicBezTo>
                <a:cubicBezTo>
                  <a:pt x="9051" y="13693"/>
                  <a:pt x="9043" y="13685"/>
                  <a:pt x="9032" y="13669"/>
                </a:cubicBezTo>
                <a:cubicBezTo>
                  <a:pt x="9022" y="13658"/>
                  <a:pt x="9011" y="13653"/>
                  <a:pt x="8997" y="13653"/>
                </a:cubicBezTo>
                <a:cubicBezTo>
                  <a:pt x="8984" y="13653"/>
                  <a:pt x="8968" y="13658"/>
                  <a:pt x="8946" y="13669"/>
                </a:cubicBezTo>
                <a:cubicBezTo>
                  <a:pt x="8918" y="13679"/>
                  <a:pt x="8854" y="13684"/>
                  <a:pt x="8792" y="13684"/>
                </a:cubicBezTo>
                <a:cubicBezTo>
                  <a:pt x="8716" y="13684"/>
                  <a:pt x="8641" y="13676"/>
                  <a:pt x="8635" y="13658"/>
                </a:cubicBezTo>
                <a:cubicBezTo>
                  <a:pt x="8635" y="13653"/>
                  <a:pt x="8630" y="13650"/>
                  <a:pt x="8612" y="13650"/>
                </a:cubicBezTo>
                <a:cubicBezTo>
                  <a:pt x="8595" y="13650"/>
                  <a:pt x="8565" y="13653"/>
                  <a:pt x="8517" y="13658"/>
                </a:cubicBezTo>
                <a:cubicBezTo>
                  <a:pt x="8453" y="13669"/>
                  <a:pt x="8378" y="13679"/>
                  <a:pt x="8356" y="13679"/>
                </a:cubicBezTo>
                <a:cubicBezTo>
                  <a:pt x="8281" y="13679"/>
                  <a:pt x="8099" y="13626"/>
                  <a:pt x="8013" y="13583"/>
                </a:cubicBezTo>
                <a:cubicBezTo>
                  <a:pt x="7970" y="13562"/>
                  <a:pt x="7895" y="13529"/>
                  <a:pt x="7841" y="13508"/>
                </a:cubicBezTo>
                <a:cubicBezTo>
                  <a:pt x="7788" y="13497"/>
                  <a:pt x="7712" y="13455"/>
                  <a:pt x="7670" y="13433"/>
                </a:cubicBezTo>
                <a:cubicBezTo>
                  <a:pt x="7573" y="13358"/>
                  <a:pt x="7498" y="13326"/>
                  <a:pt x="7466" y="13326"/>
                </a:cubicBezTo>
                <a:cubicBezTo>
                  <a:pt x="7445" y="13326"/>
                  <a:pt x="7380" y="13293"/>
                  <a:pt x="7316" y="13240"/>
                </a:cubicBezTo>
                <a:cubicBezTo>
                  <a:pt x="7241" y="13197"/>
                  <a:pt x="7176" y="13164"/>
                  <a:pt x="7166" y="13164"/>
                </a:cubicBezTo>
                <a:cubicBezTo>
                  <a:pt x="7144" y="13164"/>
                  <a:pt x="7133" y="13154"/>
                  <a:pt x="7123" y="13143"/>
                </a:cubicBezTo>
                <a:cubicBezTo>
                  <a:pt x="7123" y="13133"/>
                  <a:pt x="6790" y="12971"/>
                  <a:pt x="6769" y="12971"/>
                </a:cubicBezTo>
                <a:cubicBezTo>
                  <a:pt x="6747" y="12971"/>
                  <a:pt x="6630" y="12875"/>
                  <a:pt x="6597" y="12832"/>
                </a:cubicBezTo>
                <a:cubicBezTo>
                  <a:pt x="6565" y="12800"/>
                  <a:pt x="6511" y="12757"/>
                  <a:pt x="6458" y="12725"/>
                </a:cubicBezTo>
                <a:cubicBezTo>
                  <a:pt x="6361" y="12671"/>
                  <a:pt x="6286" y="12596"/>
                  <a:pt x="6211" y="12499"/>
                </a:cubicBezTo>
                <a:cubicBezTo>
                  <a:pt x="6189" y="12468"/>
                  <a:pt x="6158" y="12446"/>
                  <a:pt x="6146" y="12446"/>
                </a:cubicBezTo>
                <a:cubicBezTo>
                  <a:pt x="6125" y="12446"/>
                  <a:pt x="6093" y="12414"/>
                  <a:pt x="6072" y="12382"/>
                </a:cubicBezTo>
                <a:cubicBezTo>
                  <a:pt x="6050" y="12349"/>
                  <a:pt x="6007" y="12306"/>
                  <a:pt x="5986" y="12296"/>
                </a:cubicBezTo>
                <a:cubicBezTo>
                  <a:pt x="5965" y="12275"/>
                  <a:pt x="5953" y="12253"/>
                  <a:pt x="5953" y="12232"/>
                </a:cubicBezTo>
                <a:cubicBezTo>
                  <a:pt x="5953" y="12221"/>
                  <a:pt x="5922" y="12189"/>
                  <a:pt x="5900" y="12167"/>
                </a:cubicBezTo>
                <a:cubicBezTo>
                  <a:pt x="5868" y="12146"/>
                  <a:pt x="5825" y="12092"/>
                  <a:pt x="5793" y="12049"/>
                </a:cubicBezTo>
                <a:cubicBezTo>
                  <a:pt x="5771" y="12006"/>
                  <a:pt x="5729" y="11931"/>
                  <a:pt x="5696" y="11888"/>
                </a:cubicBezTo>
                <a:cubicBezTo>
                  <a:pt x="5674" y="11856"/>
                  <a:pt x="5610" y="11770"/>
                  <a:pt x="5578" y="11706"/>
                </a:cubicBezTo>
                <a:cubicBezTo>
                  <a:pt x="5535" y="11641"/>
                  <a:pt x="5503" y="11588"/>
                  <a:pt x="5493" y="11588"/>
                </a:cubicBezTo>
                <a:cubicBezTo>
                  <a:pt x="5493" y="11588"/>
                  <a:pt x="5450" y="11534"/>
                  <a:pt x="5396" y="11459"/>
                </a:cubicBezTo>
                <a:cubicBezTo>
                  <a:pt x="5353" y="11384"/>
                  <a:pt x="5310" y="11331"/>
                  <a:pt x="5300" y="11331"/>
                </a:cubicBezTo>
                <a:cubicBezTo>
                  <a:pt x="5288" y="11331"/>
                  <a:pt x="5278" y="11298"/>
                  <a:pt x="5257" y="11266"/>
                </a:cubicBezTo>
                <a:cubicBezTo>
                  <a:pt x="5245" y="11234"/>
                  <a:pt x="5203" y="11169"/>
                  <a:pt x="5160" y="11127"/>
                </a:cubicBezTo>
                <a:cubicBezTo>
                  <a:pt x="5117" y="11084"/>
                  <a:pt x="5085" y="11041"/>
                  <a:pt x="5085" y="11030"/>
                </a:cubicBezTo>
                <a:cubicBezTo>
                  <a:pt x="5085" y="11019"/>
                  <a:pt x="5074" y="10987"/>
                  <a:pt x="5042" y="10955"/>
                </a:cubicBezTo>
                <a:cubicBezTo>
                  <a:pt x="5021" y="10933"/>
                  <a:pt x="5009" y="10902"/>
                  <a:pt x="5009" y="10880"/>
                </a:cubicBezTo>
                <a:cubicBezTo>
                  <a:pt x="5009" y="10869"/>
                  <a:pt x="4988" y="10826"/>
                  <a:pt x="4956" y="10794"/>
                </a:cubicBezTo>
                <a:cubicBezTo>
                  <a:pt x="4935" y="10773"/>
                  <a:pt x="4913" y="10730"/>
                  <a:pt x="4913" y="10709"/>
                </a:cubicBezTo>
                <a:cubicBezTo>
                  <a:pt x="4913" y="10655"/>
                  <a:pt x="4849" y="10526"/>
                  <a:pt x="4773" y="10440"/>
                </a:cubicBezTo>
                <a:cubicBezTo>
                  <a:pt x="4634" y="10247"/>
                  <a:pt x="4580" y="10151"/>
                  <a:pt x="4549" y="10001"/>
                </a:cubicBezTo>
                <a:cubicBezTo>
                  <a:pt x="4516" y="9915"/>
                  <a:pt x="4484" y="9818"/>
                  <a:pt x="4463" y="9775"/>
                </a:cubicBezTo>
                <a:cubicBezTo>
                  <a:pt x="4430" y="9722"/>
                  <a:pt x="4420" y="9679"/>
                  <a:pt x="4420" y="9550"/>
                </a:cubicBezTo>
                <a:cubicBezTo>
                  <a:pt x="4409" y="9453"/>
                  <a:pt x="4398" y="9357"/>
                  <a:pt x="4387" y="9336"/>
                </a:cubicBezTo>
                <a:cubicBezTo>
                  <a:pt x="4356" y="9282"/>
                  <a:pt x="4313" y="9046"/>
                  <a:pt x="4334" y="9014"/>
                </a:cubicBezTo>
                <a:cubicBezTo>
                  <a:pt x="4334" y="9003"/>
                  <a:pt x="4323" y="8928"/>
                  <a:pt x="4302" y="8853"/>
                </a:cubicBezTo>
                <a:cubicBezTo>
                  <a:pt x="4280" y="8756"/>
                  <a:pt x="4270" y="8702"/>
                  <a:pt x="4291" y="8692"/>
                </a:cubicBezTo>
                <a:cubicBezTo>
                  <a:pt x="4291" y="8671"/>
                  <a:pt x="4302" y="8585"/>
                  <a:pt x="4302" y="8499"/>
                </a:cubicBezTo>
                <a:cubicBezTo>
                  <a:pt x="4291" y="8402"/>
                  <a:pt x="4302" y="8295"/>
                  <a:pt x="4313" y="8242"/>
                </a:cubicBezTo>
                <a:cubicBezTo>
                  <a:pt x="4323" y="8199"/>
                  <a:pt x="4344" y="8113"/>
                  <a:pt x="4344" y="8059"/>
                </a:cubicBezTo>
                <a:cubicBezTo>
                  <a:pt x="4366" y="7844"/>
                  <a:pt x="4398" y="7758"/>
                  <a:pt x="4495" y="7544"/>
                </a:cubicBezTo>
                <a:cubicBezTo>
                  <a:pt x="4570" y="7405"/>
                  <a:pt x="4613" y="7298"/>
                  <a:pt x="4613" y="7233"/>
                </a:cubicBezTo>
                <a:cubicBezTo>
                  <a:pt x="4634" y="7136"/>
                  <a:pt x="4656" y="7083"/>
                  <a:pt x="4731" y="7008"/>
                </a:cubicBezTo>
                <a:cubicBezTo>
                  <a:pt x="4859" y="6869"/>
                  <a:pt x="4913" y="6804"/>
                  <a:pt x="4956" y="6718"/>
                </a:cubicBezTo>
                <a:cubicBezTo>
                  <a:pt x="4978" y="6676"/>
                  <a:pt x="4999" y="6621"/>
                  <a:pt x="5021" y="6611"/>
                </a:cubicBezTo>
                <a:cubicBezTo>
                  <a:pt x="5042" y="6590"/>
                  <a:pt x="5074" y="6536"/>
                  <a:pt x="5095" y="6493"/>
                </a:cubicBezTo>
                <a:cubicBezTo>
                  <a:pt x="5171" y="6354"/>
                  <a:pt x="5417" y="6128"/>
                  <a:pt x="5589" y="6032"/>
                </a:cubicBezTo>
                <a:cubicBezTo>
                  <a:pt x="5674" y="5989"/>
                  <a:pt x="5760" y="5956"/>
                  <a:pt x="5793" y="5956"/>
                </a:cubicBezTo>
                <a:cubicBezTo>
                  <a:pt x="5825" y="5956"/>
                  <a:pt x="5889" y="5946"/>
                  <a:pt x="5943" y="5935"/>
                </a:cubicBezTo>
                <a:cubicBezTo>
                  <a:pt x="5996" y="5914"/>
                  <a:pt x="6061" y="5903"/>
                  <a:pt x="6082" y="5892"/>
                </a:cubicBezTo>
                <a:cubicBezTo>
                  <a:pt x="6115" y="5882"/>
                  <a:pt x="6179" y="5860"/>
                  <a:pt x="6222" y="5839"/>
                </a:cubicBezTo>
                <a:cubicBezTo>
                  <a:pt x="6275" y="5817"/>
                  <a:pt x="6351" y="5785"/>
                  <a:pt x="6404" y="5785"/>
                </a:cubicBezTo>
                <a:cubicBezTo>
                  <a:pt x="6447" y="5775"/>
                  <a:pt x="6501" y="5763"/>
                  <a:pt x="6522" y="5763"/>
                </a:cubicBezTo>
                <a:cubicBezTo>
                  <a:pt x="6565" y="5732"/>
                  <a:pt x="6715" y="5699"/>
                  <a:pt x="6811" y="5678"/>
                </a:cubicBezTo>
                <a:cubicBezTo>
                  <a:pt x="6866" y="5678"/>
                  <a:pt x="6919" y="5656"/>
                  <a:pt x="6930" y="5646"/>
                </a:cubicBezTo>
                <a:cubicBezTo>
                  <a:pt x="6946" y="5630"/>
                  <a:pt x="6961" y="5620"/>
                  <a:pt x="6989" y="5620"/>
                </a:cubicBezTo>
                <a:cubicBezTo>
                  <a:pt x="7000" y="5620"/>
                  <a:pt x="7012" y="5621"/>
                  <a:pt x="7026" y="5624"/>
                </a:cubicBezTo>
                <a:cubicBezTo>
                  <a:pt x="7038" y="5627"/>
                  <a:pt x="7052" y="5629"/>
                  <a:pt x="7066" y="5629"/>
                </a:cubicBezTo>
                <a:cubicBezTo>
                  <a:pt x="7099" y="5629"/>
                  <a:pt x="7135" y="5621"/>
                  <a:pt x="7166" y="5613"/>
                </a:cubicBezTo>
                <a:cubicBezTo>
                  <a:pt x="7198" y="5603"/>
                  <a:pt x="7241" y="5592"/>
                  <a:pt x="7273" y="5592"/>
                </a:cubicBezTo>
                <a:cubicBezTo>
                  <a:pt x="7295" y="5592"/>
                  <a:pt x="7369" y="5581"/>
                  <a:pt x="7423" y="5570"/>
                </a:cubicBezTo>
                <a:cubicBezTo>
                  <a:pt x="7488" y="5560"/>
                  <a:pt x="7605" y="5549"/>
                  <a:pt x="7702" y="5549"/>
                </a:cubicBezTo>
                <a:cubicBezTo>
                  <a:pt x="7809" y="5549"/>
                  <a:pt x="7895" y="5539"/>
                  <a:pt x="7917" y="5527"/>
                </a:cubicBezTo>
                <a:cubicBezTo>
                  <a:pt x="7948" y="5517"/>
                  <a:pt x="7991" y="5506"/>
                  <a:pt x="8013" y="5496"/>
                </a:cubicBezTo>
                <a:cubicBezTo>
                  <a:pt x="8034" y="5496"/>
                  <a:pt x="8077" y="5474"/>
                  <a:pt x="8120" y="5463"/>
                </a:cubicBezTo>
                <a:cubicBezTo>
                  <a:pt x="8151" y="5451"/>
                  <a:pt x="8172" y="5445"/>
                  <a:pt x="8190" y="5445"/>
                </a:cubicBezTo>
                <a:cubicBezTo>
                  <a:pt x="8203" y="5445"/>
                  <a:pt x="8214" y="5448"/>
                  <a:pt x="8227" y="5453"/>
                </a:cubicBezTo>
                <a:cubicBezTo>
                  <a:pt x="8244" y="5463"/>
                  <a:pt x="8260" y="5469"/>
                  <a:pt x="8279" y="5469"/>
                </a:cubicBezTo>
                <a:cubicBezTo>
                  <a:pt x="8297" y="5469"/>
                  <a:pt x="8319" y="5463"/>
                  <a:pt x="8346" y="5453"/>
                </a:cubicBezTo>
                <a:cubicBezTo>
                  <a:pt x="8389" y="5442"/>
                  <a:pt x="8453" y="5431"/>
                  <a:pt x="8496" y="5431"/>
                </a:cubicBezTo>
                <a:cubicBezTo>
                  <a:pt x="8539" y="5420"/>
                  <a:pt x="8603" y="5410"/>
                  <a:pt x="8656" y="5399"/>
                </a:cubicBezTo>
                <a:cubicBezTo>
                  <a:pt x="8678" y="5394"/>
                  <a:pt x="8713" y="5391"/>
                  <a:pt x="8753" y="5391"/>
                </a:cubicBezTo>
                <a:cubicBezTo>
                  <a:pt x="8793" y="5391"/>
                  <a:pt x="8839" y="5394"/>
                  <a:pt x="8882" y="5399"/>
                </a:cubicBezTo>
                <a:cubicBezTo>
                  <a:pt x="9021" y="5399"/>
                  <a:pt x="9343" y="5377"/>
                  <a:pt x="9461" y="5356"/>
                </a:cubicBezTo>
                <a:cubicBezTo>
                  <a:pt x="9477" y="5351"/>
                  <a:pt x="9493" y="5348"/>
                  <a:pt x="9505" y="5348"/>
                </a:cubicBezTo>
                <a:cubicBezTo>
                  <a:pt x="9517" y="5348"/>
                  <a:pt x="9526" y="5351"/>
                  <a:pt x="9526" y="5356"/>
                </a:cubicBezTo>
                <a:cubicBezTo>
                  <a:pt x="9536" y="5367"/>
                  <a:pt x="9557" y="5377"/>
                  <a:pt x="9579" y="5377"/>
                </a:cubicBezTo>
                <a:cubicBezTo>
                  <a:pt x="9611" y="5377"/>
                  <a:pt x="9633" y="5377"/>
                  <a:pt x="9643" y="5388"/>
                </a:cubicBezTo>
                <a:cubicBezTo>
                  <a:pt x="9654" y="5399"/>
                  <a:pt x="9667" y="5404"/>
                  <a:pt x="9692" y="5404"/>
                </a:cubicBezTo>
                <a:cubicBezTo>
                  <a:pt x="9716" y="5404"/>
                  <a:pt x="9751" y="5399"/>
                  <a:pt x="9805" y="5388"/>
                </a:cubicBezTo>
                <a:lnTo>
                  <a:pt x="9955" y="5367"/>
                </a:lnTo>
                <a:lnTo>
                  <a:pt x="9986" y="5410"/>
                </a:lnTo>
                <a:cubicBezTo>
                  <a:pt x="10019" y="5453"/>
                  <a:pt x="10029" y="5453"/>
                  <a:pt x="10169" y="5463"/>
                </a:cubicBezTo>
                <a:cubicBezTo>
                  <a:pt x="10276" y="5474"/>
                  <a:pt x="10362" y="5496"/>
                  <a:pt x="10437" y="5527"/>
                </a:cubicBezTo>
                <a:cubicBezTo>
                  <a:pt x="10501" y="5549"/>
                  <a:pt x="10587" y="5581"/>
                  <a:pt x="10641" y="5592"/>
                </a:cubicBezTo>
                <a:cubicBezTo>
                  <a:pt x="10694" y="5592"/>
                  <a:pt x="10737" y="5613"/>
                  <a:pt x="10759" y="5635"/>
                </a:cubicBezTo>
                <a:cubicBezTo>
                  <a:pt x="10770" y="5646"/>
                  <a:pt x="10813" y="5667"/>
                  <a:pt x="10845" y="5678"/>
                </a:cubicBezTo>
                <a:cubicBezTo>
                  <a:pt x="10877" y="5689"/>
                  <a:pt x="10920" y="5710"/>
                  <a:pt x="10930" y="5732"/>
                </a:cubicBezTo>
                <a:cubicBezTo>
                  <a:pt x="10942" y="5742"/>
                  <a:pt x="10995" y="5775"/>
                  <a:pt x="11027" y="5785"/>
                </a:cubicBezTo>
                <a:cubicBezTo>
                  <a:pt x="11070" y="5796"/>
                  <a:pt x="11135" y="5839"/>
                  <a:pt x="11166" y="5871"/>
                </a:cubicBezTo>
                <a:cubicBezTo>
                  <a:pt x="11285" y="5978"/>
                  <a:pt x="11402" y="6096"/>
                  <a:pt x="11445" y="6150"/>
                </a:cubicBezTo>
                <a:cubicBezTo>
                  <a:pt x="11467" y="6182"/>
                  <a:pt x="11521" y="6225"/>
                  <a:pt x="11552" y="6257"/>
                </a:cubicBezTo>
                <a:cubicBezTo>
                  <a:pt x="11585" y="6278"/>
                  <a:pt x="11628" y="6332"/>
                  <a:pt x="11649" y="6375"/>
                </a:cubicBezTo>
                <a:cubicBezTo>
                  <a:pt x="11671" y="6418"/>
                  <a:pt x="11681" y="6440"/>
                  <a:pt x="11692" y="6440"/>
                </a:cubicBezTo>
                <a:cubicBezTo>
                  <a:pt x="11703" y="6440"/>
                  <a:pt x="11757" y="6482"/>
                  <a:pt x="11800" y="6514"/>
                </a:cubicBezTo>
                <a:cubicBezTo>
                  <a:pt x="11874" y="6579"/>
                  <a:pt x="11896" y="6600"/>
                  <a:pt x="11885" y="6633"/>
                </a:cubicBezTo>
                <a:cubicBezTo>
                  <a:pt x="11874" y="6654"/>
                  <a:pt x="11896" y="6676"/>
                  <a:pt x="11928" y="6718"/>
                </a:cubicBezTo>
                <a:lnTo>
                  <a:pt x="11993" y="6783"/>
                </a:lnTo>
                <a:cubicBezTo>
                  <a:pt x="11993" y="6793"/>
                  <a:pt x="12014" y="6836"/>
                  <a:pt x="12036" y="6869"/>
                </a:cubicBezTo>
                <a:cubicBezTo>
                  <a:pt x="12067" y="6900"/>
                  <a:pt x="12089" y="6943"/>
                  <a:pt x="12089" y="6954"/>
                </a:cubicBezTo>
                <a:cubicBezTo>
                  <a:pt x="12089" y="6965"/>
                  <a:pt x="12110" y="7019"/>
                  <a:pt x="12143" y="7072"/>
                </a:cubicBezTo>
                <a:cubicBezTo>
                  <a:pt x="12175" y="7115"/>
                  <a:pt x="12207" y="7190"/>
                  <a:pt x="12218" y="7233"/>
                </a:cubicBezTo>
                <a:cubicBezTo>
                  <a:pt x="12239" y="7265"/>
                  <a:pt x="12260" y="7319"/>
                  <a:pt x="12272" y="7341"/>
                </a:cubicBezTo>
                <a:cubicBezTo>
                  <a:pt x="12282" y="7372"/>
                  <a:pt x="12303" y="7437"/>
                  <a:pt x="12314" y="7480"/>
                </a:cubicBezTo>
                <a:cubicBezTo>
                  <a:pt x="12325" y="7534"/>
                  <a:pt x="12346" y="7608"/>
                  <a:pt x="12368" y="7641"/>
                </a:cubicBezTo>
                <a:cubicBezTo>
                  <a:pt x="12389" y="7705"/>
                  <a:pt x="12422" y="7855"/>
                  <a:pt x="12432" y="8070"/>
                </a:cubicBezTo>
                <a:cubicBezTo>
                  <a:pt x="12443" y="8113"/>
                  <a:pt x="12453" y="8199"/>
                  <a:pt x="12475" y="8242"/>
                </a:cubicBezTo>
                <a:cubicBezTo>
                  <a:pt x="12496" y="8327"/>
                  <a:pt x="12496" y="8327"/>
                  <a:pt x="12475" y="8349"/>
                </a:cubicBezTo>
                <a:cubicBezTo>
                  <a:pt x="12443" y="8370"/>
                  <a:pt x="12443" y="8381"/>
                  <a:pt x="12475" y="8488"/>
                </a:cubicBezTo>
                <a:cubicBezTo>
                  <a:pt x="12508" y="8606"/>
                  <a:pt x="12508" y="8606"/>
                  <a:pt x="12475" y="8628"/>
                </a:cubicBezTo>
                <a:cubicBezTo>
                  <a:pt x="12443" y="8649"/>
                  <a:pt x="12443" y="8649"/>
                  <a:pt x="12465" y="8714"/>
                </a:cubicBezTo>
                <a:cubicBezTo>
                  <a:pt x="12486" y="8810"/>
                  <a:pt x="12486" y="9153"/>
                  <a:pt x="12465" y="9207"/>
                </a:cubicBezTo>
                <a:cubicBezTo>
                  <a:pt x="12443" y="9250"/>
                  <a:pt x="12411" y="9421"/>
                  <a:pt x="12411" y="9486"/>
                </a:cubicBezTo>
                <a:cubicBezTo>
                  <a:pt x="12411" y="9539"/>
                  <a:pt x="12346" y="9754"/>
                  <a:pt x="12282" y="9925"/>
                </a:cubicBezTo>
                <a:cubicBezTo>
                  <a:pt x="12260" y="9968"/>
                  <a:pt x="12250" y="10022"/>
                  <a:pt x="12250" y="10054"/>
                </a:cubicBezTo>
                <a:cubicBezTo>
                  <a:pt x="12250" y="10097"/>
                  <a:pt x="12239" y="10118"/>
                  <a:pt x="12218" y="10129"/>
                </a:cubicBezTo>
                <a:cubicBezTo>
                  <a:pt x="12196" y="10140"/>
                  <a:pt x="12186" y="10151"/>
                  <a:pt x="12186" y="10161"/>
                </a:cubicBezTo>
                <a:cubicBezTo>
                  <a:pt x="12186" y="10172"/>
                  <a:pt x="12143" y="10237"/>
                  <a:pt x="12089" y="10301"/>
                </a:cubicBezTo>
                <a:cubicBezTo>
                  <a:pt x="12003" y="10408"/>
                  <a:pt x="11971" y="10473"/>
                  <a:pt x="11864" y="10644"/>
                </a:cubicBezTo>
                <a:cubicBezTo>
                  <a:pt x="11864" y="10655"/>
                  <a:pt x="11831" y="10687"/>
                  <a:pt x="11810" y="10709"/>
                </a:cubicBezTo>
                <a:cubicBezTo>
                  <a:pt x="11800" y="10730"/>
                  <a:pt x="11757" y="10794"/>
                  <a:pt x="11724" y="10848"/>
                </a:cubicBezTo>
                <a:cubicBezTo>
                  <a:pt x="11660" y="10966"/>
                  <a:pt x="11638" y="11009"/>
                  <a:pt x="11595" y="11009"/>
                </a:cubicBezTo>
                <a:cubicBezTo>
                  <a:pt x="11585" y="11009"/>
                  <a:pt x="11521" y="11062"/>
                  <a:pt x="11456" y="11138"/>
                </a:cubicBezTo>
                <a:cubicBezTo>
                  <a:pt x="11381" y="11202"/>
                  <a:pt x="11328" y="11266"/>
                  <a:pt x="11316" y="11266"/>
                </a:cubicBezTo>
                <a:cubicBezTo>
                  <a:pt x="11306" y="11266"/>
                  <a:pt x="11274" y="11298"/>
                  <a:pt x="11242" y="11352"/>
                </a:cubicBezTo>
                <a:cubicBezTo>
                  <a:pt x="11166" y="11448"/>
                  <a:pt x="10920" y="11706"/>
                  <a:pt x="10834" y="11770"/>
                </a:cubicBezTo>
                <a:cubicBezTo>
                  <a:pt x="10802" y="11792"/>
                  <a:pt x="10770" y="11824"/>
                  <a:pt x="10759" y="11834"/>
                </a:cubicBezTo>
                <a:cubicBezTo>
                  <a:pt x="10759" y="11846"/>
                  <a:pt x="10706" y="11877"/>
                  <a:pt x="10651" y="11910"/>
                </a:cubicBezTo>
                <a:cubicBezTo>
                  <a:pt x="10587" y="11942"/>
                  <a:pt x="10534" y="11974"/>
                  <a:pt x="10534" y="11996"/>
                </a:cubicBezTo>
                <a:cubicBezTo>
                  <a:pt x="10512" y="12028"/>
                  <a:pt x="10458" y="12070"/>
                  <a:pt x="10427" y="12070"/>
                </a:cubicBezTo>
                <a:cubicBezTo>
                  <a:pt x="10415" y="12070"/>
                  <a:pt x="10362" y="12124"/>
                  <a:pt x="10319" y="12178"/>
                </a:cubicBezTo>
                <a:cubicBezTo>
                  <a:pt x="10271" y="12236"/>
                  <a:pt x="10231" y="12276"/>
                  <a:pt x="10216" y="12276"/>
                </a:cubicBezTo>
                <a:cubicBezTo>
                  <a:pt x="10215" y="12276"/>
                  <a:pt x="10213" y="12276"/>
                  <a:pt x="10212" y="12275"/>
                </a:cubicBezTo>
                <a:cubicBezTo>
                  <a:pt x="10191" y="12275"/>
                  <a:pt x="10126" y="12306"/>
                  <a:pt x="9955" y="12425"/>
                </a:cubicBezTo>
                <a:cubicBezTo>
                  <a:pt x="9933" y="12446"/>
                  <a:pt x="9879" y="12478"/>
                  <a:pt x="9847" y="12499"/>
                </a:cubicBezTo>
                <a:cubicBezTo>
                  <a:pt x="9815" y="12521"/>
                  <a:pt x="9772" y="12554"/>
                  <a:pt x="9750" y="12585"/>
                </a:cubicBezTo>
                <a:cubicBezTo>
                  <a:pt x="9710" y="12618"/>
                  <a:pt x="9688" y="12632"/>
                  <a:pt x="9656" y="12632"/>
                </a:cubicBezTo>
                <a:cubicBezTo>
                  <a:pt x="9646" y="12632"/>
                  <a:pt x="9635" y="12631"/>
                  <a:pt x="9622" y="12628"/>
                </a:cubicBezTo>
                <a:cubicBezTo>
                  <a:pt x="9611" y="12628"/>
                  <a:pt x="9557" y="12650"/>
                  <a:pt x="9514" y="12682"/>
                </a:cubicBezTo>
                <a:cubicBezTo>
                  <a:pt x="9471" y="12700"/>
                  <a:pt x="9435" y="12717"/>
                  <a:pt x="9417" y="12717"/>
                </a:cubicBezTo>
                <a:cubicBezTo>
                  <a:pt x="9413" y="12717"/>
                  <a:pt x="9409" y="12716"/>
                  <a:pt x="9407" y="12714"/>
                </a:cubicBezTo>
                <a:cubicBezTo>
                  <a:pt x="9407" y="12714"/>
                  <a:pt x="9364" y="12735"/>
                  <a:pt x="9311" y="12757"/>
                </a:cubicBezTo>
                <a:cubicBezTo>
                  <a:pt x="9257" y="12790"/>
                  <a:pt x="9204" y="12811"/>
                  <a:pt x="9193" y="12811"/>
                </a:cubicBezTo>
                <a:cubicBezTo>
                  <a:pt x="9182" y="12811"/>
                  <a:pt x="9139" y="12821"/>
                  <a:pt x="9085" y="12843"/>
                </a:cubicBezTo>
                <a:cubicBezTo>
                  <a:pt x="8957" y="12907"/>
                  <a:pt x="8849" y="12940"/>
                  <a:pt x="8753" y="12940"/>
                </a:cubicBezTo>
                <a:cubicBezTo>
                  <a:pt x="8699" y="12940"/>
                  <a:pt x="8646" y="12940"/>
                  <a:pt x="8625" y="12950"/>
                </a:cubicBezTo>
                <a:cubicBezTo>
                  <a:pt x="8614" y="12956"/>
                  <a:pt x="8603" y="12958"/>
                  <a:pt x="8588" y="12958"/>
                </a:cubicBezTo>
                <a:cubicBezTo>
                  <a:pt x="8574" y="12958"/>
                  <a:pt x="8555" y="12956"/>
                  <a:pt x="8528" y="12950"/>
                </a:cubicBezTo>
                <a:cubicBezTo>
                  <a:pt x="8496" y="12929"/>
                  <a:pt x="8453" y="12918"/>
                  <a:pt x="8432" y="12918"/>
                </a:cubicBezTo>
                <a:cubicBezTo>
                  <a:pt x="8420" y="12918"/>
                  <a:pt x="8356" y="12897"/>
                  <a:pt x="8303" y="12864"/>
                </a:cubicBezTo>
                <a:cubicBezTo>
                  <a:pt x="8260" y="12832"/>
                  <a:pt x="8174" y="12800"/>
                  <a:pt x="8120" y="12778"/>
                </a:cubicBezTo>
                <a:cubicBezTo>
                  <a:pt x="8067" y="12768"/>
                  <a:pt x="8024" y="12747"/>
                  <a:pt x="8024" y="12735"/>
                </a:cubicBezTo>
                <a:cubicBezTo>
                  <a:pt x="8024" y="12714"/>
                  <a:pt x="7991" y="12704"/>
                  <a:pt x="7948" y="12682"/>
                </a:cubicBezTo>
                <a:cubicBezTo>
                  <a:pt x="7906" y="12671"/>
                  <a:pt x="7831" y="12628"/>
                  <a:pt x="7777" y="12596"/>
                </a:cubicBezTo>
                <a:cubicBezTo>
                  <a:pt x="7734" y="12564"/>
                  <a:pt x="7638" y="12499"/>
                  <a:pt x="7562" y="12457"/>
                </a:cubicBezTo>
                <a:cubicBezTo>
                  <a:pt x="7476" y="12414"/>
                  <a:pt x="7423" y="12382"/>
                  <a:pt x="7423" y="12360"/>
                </a:cubicBezTo>
                <a:cubicBezTo>
                  <a:pt x="7423" y="12349"/>
                  <a:pt x="7391" y="12318"/>
                  <a:pt x="7348" y="12296"/>
                </a:cubicBezTo>
                <a:cubicBezTo>
                  <a:pt x="7316" y="12275"/>
                  <a:pt x="7273" y="12242"/>
                  <a:pt x="7262" y="12221"/>
                </a:cubicBezTo>
                <a:cubicBezTo>
                  <a:pt x="7241" y="12199"/>
                  <a:pt x="7209" y="12178"/>
                  <a:pt x="7187" y="12178"/>
                </a:cubicBezTo>
                <a:cubicBezTo>
                  <a:pt x="7166" y="12178"/>
                  <a:pt x="7123" y="12156"/>
                  <a:pt x="7090" y="12113"/>
                </a:cubicBezTo>
                <a:cubicBezTo>
                  <a:pt x="6866" y="11888"/>
                  <a:pt x="6597" y="11641"/>
                  <a:pt x="6522" y="11598"/>
                </a:cubicBezTo>
                <a:cubicBezTo>
                  <a:pt x="6479" y="11577"/>
                  <a:pt x="6436" y="11545"/>
                  <a:pt x="6436" y="11534"/>
                </a:cubicBezTo>
                <a:cubicBezTo>
                  <a:pt x="6436" y="11524"/>
                  <a:pt x="6415" y="11502"/>
                  <a:pt x="6382" y="11481"/>
                </a:cubicBezTo>
                <a:cubicBezTo>
                  <a:pt x="6361" y="11470"/>
                  <a:pt x="6318" y="11417"/>
                  <a:pt x="6286" y="11374"/>
                </a:cubicBezTo>
                <a:cubicBezTo>
                  <a:pt x="6215" y="11263"/>
                  <a:pt x="6136" y="11190"/>
                  <a:pt x="6090" y="11190"/>
                </a:cubicBezTo>
                <a:cubicBezTo>
                  <a:pt x="6088" y="11190"/>
                  <a:pt x="6085" y="11190"/>
                  <a:pt x="6082" y="11191"/>
                </a:cubicBezTo>
                <a:cubicBezTo>
                  <a:pt x="6076" y="11194"/>
                  <a:pt x="6070" y="11196"/>
                  <a:pt x="6066" y="11196"/>
                </a:cubicBezTo>
                <a:cubicBezTo>
                  <a:pt x="6055" y="11196"/>
                  <a:pt x="6050" y="11188"/>
                  <a:pt x="6050" y="11181"/>
                </a:cubicBezTo>
                <a:cubicBezTo>
                  <a:pt x="6050" y="11169"/>
                  <a:pt x="6018" y="11116"/>
                  <a:pt x="5975" y="11062"/>
                </a:cubicBezTo>
                <a:cubicBezTo>
                  <a:pt x="5932" y="11009"/>
                  <a:pt x="5879" y="10923"/>
                  <a:pt x="5857" y="10869"/>
                </a:cubicBezTo>
                <a:cubicBezTo>
                  <a:pt x="5825" y="10826"/>
                  <a:pt x="5771" y="10740"/>
                  <a:pt x="5717" y="10697"/>
                </a:cubicBezTo>
                <a:cubicBezTo>
                  <a:pt x="5664" y="10644"/>
                  <a:pt x="5621" y="10590"/>
                  <a:pt x="5621" y="10580"/>
                </a:cubicBezTo>
                <a:cubicBezTo>
                  <a:pt x="5621" y="10569"/>
                  <a:pt x="5610" y="10537"/>
                  <a:pt x="5578" y="10516"/>
                </a:cubicBezTo>
                <a:cubicBezTo>
                  <a:pt x="5535" y="10440"/>
                  <a:pt x="5503" y="10333"/>
                  <a:pt x="5481" y="10140"/>
                </a:cubicBezTo>
                <a:cubicBezTo>
                  <a:pt x="5460" y="9968"/>
                  <a:pt x="5439" y="9861"/>
                  <a:pt x="5396" y="9765"/>
                </a:cubicBezTo>
                <a:cubicBezTo>
                  <a:pt x="5385" y="9722"/>
                  <a:pt x="5364" y="9625"/>
                  <a:pt x="5364" y="9529"/>
                </a:cubicBezTo>
                <a:cubicBezTo>
                  <a:pt x="5342" y="9260"/>
                  <a:pt x="5310" y="9035"/>
                  <a:pt x="5288" y="9024"/>
                </a:cubicBezTo>
                <a:cubicBezTo>
                  <a:pt x="5257" y="9003"/>
                  <a:pt x="5278" y="8810"/>
                  <a:pt x="5331" y="8638"/>
                </a:cubicBezTo>
                <a:cubicBezTo>
                  <a:pt x="5353" y="8574"/>
                  <a:pt x="5364" y="8509"/>
                  <a:pt x="5374" y="8478"/>
                </a:cubicBezTo>
                <a:cubicBezTo>
                  <a:pt x="5374" y="8445"/>
                  <a:pt x="5385" y="8413"/>
                  <a:pt x="5385" y="8402"/>
                </a:cubicBezTo>
                <a:cubicBezTo>
                  <a:pt x="5396" y="8392"/>
                  <a:pt x="5428" y="8209"/>
                  <a:pt x="5439" y="8091"/>
                </a:cubicBezTo>
                <a:cubicBezTo>
                  <a:pt x="5439" y="8048"/>
                  <a:pt x="5471" y="7973"/>
                  <a:pt x="5546" y="7844"/>
                </a:cubicBezTo>
                <a:cubicBezTo>
                  <a:pt x="5643" y="7694"/>
                  <a:pt x="5686" y="7641"/>
                  <a:pt x="5814" y="7522"/>
                </a:cubicBezTo>
                <a:cubicBezTo>
                  <a:pt x="5900" y="7437"/>
                  <a:pt x="6029" y="7329"/>
                  <a:pt x="6082" y="7286"/>
                </a:cubicBezTo>
                <a:cubicBezTo>
                  <a:pt x="6146" y="7233"/>
                  <a:pt x="6232" y="7158"/>
                  <a:pt x="6286" y="7115"/>
                </a:cubicBezTo>
                <a:cubicBezTo>
                  <a:pt x="6329" y="7072"/>
                  <a:pt x="6394" y="7019"/>
                  <a:pt x="6425" y="7008"/>
                </a:cubicBezTo>
                <a:cubicBezTo>
                  <a:pt x="6468" y="6997"/>
                  <a:pt x="6511" y="6976"/>
                  <a:pt x="6533" y="6954"/>
                </a:cubicBezTo>
                <a:cubicBezTo>
                  <a:pt x="6554" y="6944"/>
                  <a:pt x="6568" y="6938"/>
                  <a:pt x="6578" y="6938"/>
                </a:cubicBezTo>
                <a:cubicBezTo>
                  <a:pt x="6589" y="6938"/>
                  <a:pt x="6597" y="6944"/>
                  <a:pt x="6608" y="6954"/>
                </a:cubicBezTo>
                <a:cubicBezTo>
                  <a:pt x="6620" y="6958"/>
                  <a:pt x="6630" y="6961"/>
                  <a:pt x="6641" y="6961"/>
                </a:cubicBezTo>
                <a:cubicBezTo>
                  <a:pt x="6660" y="6961"/>
                  <a:pt x="6681" y="6953"/>
                  <a:pt x="6715" y="6933"/>
                </a:cubicBezTo>
                <a:cubicBezTo>
                  <a:pt x="6747" y="6912"/>
                  <a:pt x="6790" y="6900"/>
                  <a:pt x="6811" y="6900"/>
                </a:cubicBezTo>
                <a:cubicBezTo>
                  <a:pt x="6823" y="6900"/>
                  <a:pt x="6887" y="6879"/>
                  <a:pt x="6951" y="6847"/>
                </a:cubicBezTo>
                <a:cubicBezTo>
                  <a:pt x="7005" y="6826"/>
                  <a:pt x="7059" y="6804"/>
                  <a:pt x="7069" y="6804"/>
                </a:cubicBezTo>
                <a:cubicBezTo>
                  <a:pt x="7069" y="6806"/>
                  <a:pt x="7070" y="6807"/>
                  <a:pt x="7073" y="6807"/>
                </a:cubicBezTo>
                <a:cubicBezTo>
                  <a:pt x="7085" y="6807"/>
                  <a:pt x="7121" y="6789"/>
                  <a:pt x="7166" y="6772"/>
                </a:cubicBezTo>
                <a:cubicBezTo>
                  <a:pt x="7230" y="6740"/>
                  <a:pt x="7283" y="6718"/>
                  <a:pt x="7295" y="6718"/>
                </a:cubicBezTo>
                <a:cubicBezTo>
                  <a:pt x="7305" y="6718"/>
                  <a:pt x="7326" y="6707"/>
                  <a:pt x="7348" y="6697"/>
                </a:cubicBezTo>
                <a:cubicBezTo>
                  <a:pt x="7369" y="6676"/>
                  <a:pt x="7423" y="6664"/>
                  <a:pt x="7476" y="6654"/>
                </a:cubicBezTo>
                <a:cubicBezTo>
                  <a:pt x="7541" y="6654"/>
                  <a:pt x="7595" y="6633"/>
                  <a:pt x="7616" y="6621"/>
                </a:cubicBezTo>
                <a:cubicBezTo>
                  <a:pt x="7652" y="6586"/>
                  <a:pt x="7709" y="6565"/>
                  <a:pt x="7758" y="6565"/>
                </a:cubicBezTo>
                <a:cubicBezTo>
                  <a:pt x="7768" y="6565"/>
                  <a:pt x="7778" y="6566"/>
                  <a:pt x="7788" y="6568"/>
                </a:cubicBezTo>
                <a:cubicBezTo>
                  <a:pt x="7856" y="6580"/>
                  <a:pt x="7927" y="6586"/>
                  <a:pt x="7993" y="6586"/>
                </a:cubicBezTo>
                <a:cubicBezTo>
                  <a:pt x="8102" y="6586"/>
                  <a:pt x="8194" y="6569"/>
                  <a:pt x="8227" y="6536"/>
                </a:cubicBezTo>
                <a:cubicBezTo>
                  <a:pt x="8235" y="6532"/>
                  <a:pt x="8243" y="6530"/>
                  <a:pt x="8257" y="6530"/>
                </a:cubicBezTo>
                <a:cubicBezTo>
                  <a:pt x="8283" y="6530"/>
                  <a:pt x="8329" y="6537"/>
                  <a:pt x="8432" y="6557"/>
                </a:cubicBezTo>
                <a:cubicBezTo>
                  <a:pt x="8463" y="6562"/>
                  <a:pt x="8489" y="6565"/>
                  <a:pt x="8514" y="6565"/>
                </a:cubicBezTo>
                <a:cubicBezTo>
                  <a:pt x="8550" y="6565"/>
                  <a:pt x="8585" y="6559"/>
                  <a:pt x="8635" y="6547"/>
                </a:cubicBezTo>
                <a:cubicBezTo>
                  <a:pt x="8691" y="6540"/>
                  <a:pt x="8728" y="6534"/>
                  <a:pt x="8769" y="6534"/>
                </a:cubicBezTo>
                <a:cubicBezTo>
                  <a:pt x="8799" y="6534"/>
                  <a:pt x="8830" y="6538"/>
                  <a:pt x="8871" y="6547"/>
                </a:cubicBezTo>
                <a:cubicBezTo>
                  <a:pt x="8919" y="6552"/>
                  <a:pt x="8949" y="6555"/>
                  <a:pt x="8968" y="6555"/>
                </a:cubicBezTo>
                <a:cubicBezTo>
                  <a:pt x="8987" y="6555"/>
                  <a:pt x="8994" y="6552"/>
                  <a:pt x="9000" y="6547"/>
                </a:cubicBezTo>
                <a:cubicBezTo>
                  <a:pt x="9005" y="6536"/>
                  <a:pt x="9013" y="6531"/>
                  <a:pt x="9029" y="6531"/>
                </a:cubicBezTo>
                <a:cubicBezTo>
                  <a:pt x="9046" y="6531"/>
                  <a:pt x="9070" y="6536"/>
                  <a:pt x="9107" y="6547"/>
                </a:cubicBezTo>
                <a:cubicBezTo>
                  <a:pt x="9139" y="6552"/>
                  <a:pt x="9163" y="6555"/>
                  <a:pt x="9181" y="6555"/>
                </a:cubicBezTo>
                <a:cubicBezTo>
                  <a:pt x="9198" y="6555"/>
                  <a:pt x="9209" y="6552"/>
                  <a:pt x="9214" y="6547"/>
                </a:cubicBezTo>
                <a:cubicBezTo>
                  <a:pt x="9229" y="6539"/>
                  <a:pt x="9239" y="6531"/>
                  <a:pt x="9244" y="6531"/>
                </a:cubicBezTo>
                <a:cubicBezTo>
                  <a:pt x="9246" y="6531"/>
                  <a:pt x="9247" y="6533"/>
                  <a:pt x="9247" y="6536"/>
                </a:cubicBezTo>
                <a:cubicBezTo>
                  <a:pt x="9252" y="6546"/>
                  <a:pt x="9311" y="6552"/>
                  <a:pt x="9394" y="6552"/>
                </a:cubicBezTo>
                <a:cubicBezTo>
                  <a:pt x="9477" y="6552"/>
                  <a:pt x="9584" y="6546"/>
                  <a:pt x="9686" y="6536"/>
                </a:cubicBezTo>
                <a:cubicBezTo>
                  <a:pt x="9739" y="6531"/>
                  <a:pt x="9772" y="6529"/>
                  <a:pt x="9792" y="6529"/>
                </a:cubicBezTo>
                <a:cubicBezTo>
                  <a:pt x="9822" y="6529"/>
                  <a:pt x="9826" y="6534"/>
                  <a:pt x="9826" y="6547"/>
                </a:cubicBezTo>
                <a:cubicBezTo>
                  <a:pt x="9826" y="6567"/>
                  <a:pt x="9835" y="6574"/>
                  <a:pt x="9871" y="6574"/>
                </a:cubicBezTo>
                <a:cubicBezTo>
                  <a:pt x="9892" y="6574"/>
                  <a:pt x="9922" y="6572"/>
                  <a:pt x="9965" y="6568"/>
                </a:cubicBezTo>
                <a:cubicBezTo>
                  <a:pt x="9994" y="6565"/>
                  <a:pt x="10017" y="6564"/>
                  <a:pt x="10037" y="6564"/>
                </a:cubicBezTo>
                <a:cubicBezTo>
                  <a:pt x="10089" y="6564"/>
                  <a:pt x="10111" y="6574"/>
                  <a:pt x="10126" y="6590"/>
                </a:cubicBezTo>
                <a:cubicBezTo>
                  <a:pt x="10137" y="6600"/>
                  <a:pt x="10191" y="6611"/>
                  <a:pt x="10265" y="6611"/>
                </a:cubicBezTo>
                <a:cubicBezTo>
                  <a:pt x="10319" y="6621"/>
                  <a:pt x="10405" y="6633"/>
                  <a:pt x="10448" y="6643"/>
                </a:cubicBezTo>
                <a:cubicBezTo>
                  <a:pt x="10479" y="6659"/>
                  <a:pt x="10511" y="6669"/>
                  <a:pt x="10538" y="6669"/>
                </a:cubicBezTo>
                <a:cubicBezTo>
                  <a:pt x="10548" y="6669"/>
                  <a:pt x="10557" y="6667"/>
                  <a:pt x="10566" y="6664"/>
                </a:cubicBezTo>
                <a:cubicBezTo>
                  <a:pt x="10579" y="6662"/>
                  <a:pt x="10590" y="6661"/>
                  <a:pt x="10601" y="6661"/>
                </a:cubicBezTo>
                <a:cubicBezTo>
                  <a:pt x="10633" y="6661"/>
                  <a:pt x="10657" y="6672"/>
                  <a:pt x="10706" y="6697"/>
                </a:cubicBezTo>
                <a:cubicBezTo>
                  <a:pt x="10748" y="6718"/>
                  <a:pt x="10802" y="6740"/>
                  <a:pt x="10813" y="6740"/>
                </a:cubicBezTo>
                <a:cubicBezTo>
                  <a:pt x="10834" y="6740"/>
                  <a:pt x="10877" y="6761"/>
                  <a:pt x="10920" y="6804"/>
                </a:cubicBezTo>
                <a:cubicBezTo>
                  <a:pt x="10973" y="6836"/>
                  <a:pt x="11038" y="6890"/>
                  <a:pt x="11081" y="6922"/>
                </a:cubicBezTo>
                <a:cubicBezTo>
                  <a:pt x="11123" y="6965"/>
                  <a:pt x="11156" y="6997"/>
                  <a:pt x="11156" y="7008"/>
                </a:cubicBezTo>
                <a:cubicBezTo>
                  <a:pt x="11156" y="7019"/>
                  <a:pt x="11188" y="7062"/>
                  <a:pt x="11220" y="7105"/>
                </a:cubicBezTo>
                <a:cubicBezTo>
                  <a:pt x="11263" y="7147"/>
                  <a:pt x="11295" y="7212"/>
                  <a:pt x="11316" y="7244"/>
                </a:cubicBezTo>
                <a:cubicBezTo>
                  <a:pt x="11328" y="7286"/>
                  <a:pt x="11359" y="7351"/>
                  <a:pt x="11392" y="7405"/>
                </a:cubicBezTo>
                <a:cubicBezTo>
                  <a:pt x="11488" y="7544"/>
                  <a:pt x="11542" y="7673"/>
                  <a:pt x="11521" y="7705"/>
                </a:cubicBezTo>
                <a:cubicBezTo>
                  <a:pt x="11510" y="7716"/>
                  <a:pt x="11510" y="7758"/>
                  <a:pt x="11542" y="7834"/>
                </a:cubicBezTo>
                <a:cubicBezTo>
                  <a:pt x="11564" y="7898"/>
                  <a:pt x="11585" y="7984"/>
                  <a:pt x="11585" y="8048"/>
                </a:cubicBezTo>
                <a:cubicBezTo>
                  <a:pt x="11595" y="8102"/>
                  <a:pt x="11607" y="8156"/>
                  <a:pt x="11617" y="8177"/>
                </a:cubicBezTo>
                <a:cubicBezTo>
                  <a:pt x="11638" y="8209"/>
                  <a:pt x="11628" y="8220"/>
                  <a:pt x="11607" y="8284"/>
                </a:cubicBezTo>
                <a:cubicBezTo>
                  <a:pt x="11585" y="8327"/>
                  <a:pt x="11564" y="8381"/>
                  <a:pt x="11564" y="8423"/>
                </a:cubicBezTo>
                <a:cubicBezTo>
                  <a:pt x="11564" y="8466"/>
                  <a:pt x="11564" y="8520"/>
                  <a:pt x="11552" y="8542"/>
                </a:cubicBezTo>
                <a:cubicBezTo>
                  <a:pt x="11542" y="8563"/>
                  <a:pt x="11531" y="8638"/>
                  <a:pt x="11521" y="8692"/>
                </a:cubicBezTo>
                <a:cubicBezTo>
                  <a:pt x="11521" y="8778"/>
                  <a:pt x="11499" y="8831"/>
                  <a:pt x="11445" y="8938"/>
                </a:cubicBezTo>
                <a:cubicBezTo>
                  <a:pt x="11402" y="9003"/>
                  <a:pt x="11371" y="9089"/>
                  <a:pt x="11359" y="9131"/>
                </a:cubicBezTo>
                <a:cubicBezTo>
                  <a:pt x="11359" y="9174"/>
                  <a:pt x="11338" y="9196"/>
                  <a:pt x="11316" y="9207"/>
                </a:cubicBezTo>
                <a:cubicBezTo>
                  <a:pt x="11295" y="9207"/>
                  <a:pt x="11274" y="9228"/>
                  <a:pt x="11274" y="9250"/>
                </a:cubicBezTo>
                <a:cubicBezTo>
                  <a:pt x="11274" y="9260"/>
                  <a:pt x="11252" y="9336"/>
                  <a:pt x="11220" y="9421"/>
                </a:cubicBezTo>
                <a:cubicBezTo>
                  <a:pt x="11199" y="9507"/>
                  <a:pt x="11177" y="9582"/>
                  <a:pt x="11177" y="9615"/>
                </a:cubicBezTo>
                <a:cubicBezTo>
                  <a:pt x="11188" y="9646"/>
                  <a:pt x="11177" y="9668"/>
                  <a:pt x="11166" y="9668"/>
                </a:cubicBezTo>
                <a:cubicBezTo>
                  <a:pt x="11135" y="9679"/>
                  <a:pt x="11059" y="9839"/>
                  <a:pt x="11016" y="9990"/>
                </a:cubicBezTo>
                <a:cubicBezTo>
                  <a:pt x="10995" y="10075"/>
                  <a:pt x="10963" y="10118"/>
                  <a:pt x="10920" y="10172"/>
                </a:cubicBezTo>
                <a:cubicBezTo>
                  <a:pt x="10866" y="10215"/>
                  <a:pt x="10856" y="10247"/>
                  <a:pt x="10856" y="10290"/>
                </a:cubicBezTo>
                <a:cubicBezTo>
                  <a:pt x="10856" y="10365"/>
                  <a:pt x="10834" y="10387"/>
                  <a:pt x="10706" y="10516"/>
                </a:cubicBezTo>
                <a:cubicBezTo>
                  <a:pt x="10651" y="10558"/>
                  <a:pt x="10609" y="10612"/>
                  <a:pt x="10587" y="10655"/>
                </a:cubicBezTo>
                <a:cubicBezTo>
                  <a:pt x="10566" y="10687"/>
                  <a:pt x="10512" y="10740"/>
                  <a:pt x="10470" y="10773"/>
                </a:cubicBezTo>
                <a:cubicBezTo>
                  <a:pt x="10415" y="10805"/>
                  <a:pt x="10351" y="10869"/>
                  <a:pt x="10319" y="10912"/>
                </a:cubicBezTo>
                <a:cubicBezTo>
                  <a:pt x="10276" y="10955"/>
                  <a:pt x="10234" y="10987"/>
                  <a:pt x="10212" y="10987"/>
                </a:cubicBezTo>
                <a:cubicBezTo>
                  <a:pt x="10201" y="10987"/>
                  <a:pt x="10169" y="11019"/>
                  <a:pt x="10148" y="11052"/>
                </a:cubicBezTo>
                <a:cubicBezTo>
                  <a:pt x="10083" y="11159"/>
                  <a:pt x="10041" y="11202"/>
                  <a:pt x="9998" y="11202"/>
                </a:cubicBezTo>
                <a:cubicBezTo>
                  <a:pt x="9965" y="11202"/>
                  <a:pt x="9944" y="11223"/>
                  <a:pt x="9912" y="11298"/>
                </a:cubicBezTo>
                <a:cubicBezTo>
                  <a:pt x="9847" y="11427"/>
                  <a:pt x="9815" y="11459"/>
                  <a:pt x="9772" y="11459"/>
                </a:cubicBezTo>
                <a:cubicBezTo>
                  <a:pt x="9750" y="11459"/>
                  <a:pt x="9719" y="11470"/>
                  <a:pt x="9697" y="11491"/>
                </a:cubicBezTo>
                <a:cubicBezTo>
                  <a:pt x="9676" y="11513"/>
                  <a:pt x="9654" y="11524"/>
                  <a:pt x="9643" y="11524"/>
                </a:cubicBezTo>
                <a:cubicBezTo>
                  <a:pt x="9633" y="11524"/>
                  <a:pt x="9590" y="11545"/>
                  <a:pt x="9557" y="11577"/>
                </a:cubicBezTo>
                <a:cubicBezTo>
                  <a:pt x="9514" y="11598"/>
                  <a:pt x="9483" y="11620"/>
                  <a:pt x="9472" y="11620"/>
                </a:cubicBezTo>
                <a:cubicBezTo>
                  <a:pt x="9468" y="11619"/>
                  <a:pt x="9462" y="11618"/>
                  <a:pt x="9455" y="11618"/>
                </a:cubicBezTo>
                <a:cubicBezTo>
                  <a:pt x="9408" y="11618"/>
                  <a:pt x="9298" y="11648"/>
                  <a:pt x="9204" y="11695"/>
                </a:cubicBezTo>
                <a:cubicBezTo>
                  <a:pt x="9131" y="11728"/>
                  <a:pt x="9099" y="11741"/>
                  <a:pt x="9081" y="11741"/>
                </a:cubicBezTo>
                <a:cubicBezTo>
                  <a:pt x="9069" y="11741"/>
                  <a:pt x="9062" y="11736"/>
                  <a:pt x="9054" y="11727"/>
                </a:cubicBezTo>
                <a:cubicBezTo>
                  <a:pt x="9041" y="11715"/>
                  <a:pt x="9031" y="11709"/>
                  <a:pt x="9017" y="11709"/>
                </a:cubicBezTo>
                <a:cubicBezTo>
                  <a:pt x="8996" y="11709"/>
                  <a:pt x="8964" y="11723"/>
                  <a:pt x="8892" y="11749"/>
                </a:cubicBezTo>
                <a:cubicBezTo>
                  <a:pt x="8808" y="11782"/>
                  <a:pt x="8753" y="11798"/>
                  <a:pt x="8719" y="11798"/>
                </a:cubicBezTo>
                <a:cubicBezTo>
                  <a:pt x="8687" y="11798"/>
                  <a:pt x="8672" y="11785"/>
                  <a:pt x="8668" y="11760"/>
                </a:cubicBezTo>
                <a:cubicBezTo>
                  <a:pt x="8656" y="11727"/>
                  <a:pt x="8646" y="11717"/>
                  <a:pt x="8528" y="11717"/>
                </a:cubicBezTo>
                <a:cubicBezTo>
                  <a:pt x="8399" y="11706"/>
                  <a:pt x="8303" y="11684"/>
                  <a:pt x="8303" y="11653"/>
                </a:cubicBezTo>
                <a:cubicBezTo>
                  <a:pt x="8303" y="11641"/>
                  <a:pt x="8184" y="11588"/>
                  <a:pt x="8088" y="11556"/>
                </a:cubicBezTo>
                <a:cubicBezTo>
                  <a:pt x="8056" y="11545"/>
                  <a:pt x="7981" y="11502"/>
                  <a:pt x="7938" y="11470"/>
                </a:cubicBezTo>
                <a:cubicBezTo>
                  <a:pt x="7884" y="11427"/>
                  <a:pt x="7831" y="11395"/>
                  <a:pt x="7831" y="11395"/>
                </a:cubicBezTo>
                <a:cubicBezTo>
                  <a:pt x="7809" y="11395"/>
                  <a:pt x="7670" y="11309"/>
                  <a:pt x="7476" y="11169"/>
                </a:cubicBezTo>
                <a:cubicBezTo>
                  <a:pt x="7445" y="11154"/>
                  <a:pt x="7425" y="11144"/>
                  <a:pt x="7408" y="11144"/>
                </a:cubicBezTo>
                <a:cubicBezTo>
                  <a:pt x="7402" y="11144"/>
                  <a:pt x="7396" y="11145"/>
                  <a:pt x="7391" y="11148"/>
                </a:cubicBezTo>
                <a:cubicBezTo>
                  <a:pt x="7387" y="11152"/>
                  <a:pt x="7381" y="11154"/>
                  <a:pt x="7373" y="11154"/>
                </a:cubicBezTo>
                <a:cubicBezTo>
                  <a:pt x="7340" y="11154"/>
                  <a:pt x="7282" y="11119"/>
                  <a:pt x="7273" y="11084"/>
                </a:cubicBezTo>
                <a:lnTo>
                  <a:pt x="7219" y="11030"/>
                </a:lnTo>
                <a:cubicBezTo>
                  <a:pt x="7187" y="11009"/>
                  <a:pt x="7166" y="10987"/>
                  <a:pt x="7155" y="10966"/>
                </a:cubicBezTo>
                <a:cubicBezTo>
                  <a:pt x="7144" y="10933"/>
                  <a:pt x="7026" y="10837"/>
                  <a:pt x="6994" y="10837"/>
                </a:cubicBezTo>
                <a:cubicBezTo>
                  <a:pt x="6962" y="10837"/>
                  <a:pt x="6908" y="10752"/>
                  <a:pt x="6908" y="10709"/>
                </a:cubicBezTo>
                <a:cubicBezTo>
                  <a:pt x="6908" y="10687"/>
                  <a:pt x="6887" y="10655"/>
                  <a:pt x="6866" y="10644"/>
                </a:cubicBezTo>
                <a:cubicBezTo>
                  <a:pt x="6780" y="10580"/>
                  <a:pt x="6511" y="10301"/>
                  <a:pt x="6511" y="10258"/>
                </a:cubicBezTo>
                <a:cubicBezTo>
                  <a:pt x="6501" y="10237"/>
                  <a:pt x="6468" y="10183"/>
                  <a:pt x="6436" y="10151"/>
                </a:cubicBezTo>
                <a:cubicBezTo>
                  <a:pt x="6340" y="10044"/>
                  <a:pt x="6286" y="9968"/>
                  <a:pt x="6286" y="9936"/>
                </a:cubicBezTo>
                <a:cubicBezTo>
                  <a:pt x="6286" y="9925"/>
                  <a:pt x="6265" y="9872"/>
                  <a:pt x="6222" y="9829"/>
                </a:cubicBezTo>
                <a:cubicBezTo>
                  <a:pt x="6189" y="9775"/>
                  <a:pt x="6158" y="9732"/>
                  <a:pt x="6158" y="9722"/>
                </a:cubicBezTo>
                <a:cubicBezTo>
                  <a:pt x="6158" y="9722"/>
                  <a:pt x="6146" y="9689"/>
                  <a:pt x="6125" y="9657"/>
                </a:cubicBezTo>
                <a:cubicBezTo>
                  <a:pt x="6072" y="9582"/>
                  <a:pt x="6039" y="9303"/>
                  <a:pt x="6050" y="9035"/>
                </a:cubicBezTo>
                <a:cubicBezTo>
                  <a:pt x="6061" y="8864"/>
                  <a:pt x="6072" y="8821"/>
                  <a:pt x="6115" y="8735"/>
                </a:cubicBezTo>
                <a:cubicBezTo>
                  <a:pt x="6136" y="8681"/>
                  <a:pt x="6158" y="8628"/>
                  <a:pt x="6158" y="8617"/>
                </a:cubicBezTo>
                <a:cubicBezTo>
                  <a:pt x="6158" y="8595"/>
                  <a:pt x="6243" y="8509"/>
                  <a:pt x="6265" y="8509"/>
                </a:cubicBezTo>
                <a:cubicBezTo>
                  <a:pt x="6275" y="8509"/>
                  <a:pt x="6308" y="8478"/>
                  <a:pt x="6340" y="8435"/>
                </a:cubicBezTo>
                <a:cubicBezTo>
                  <a:pt x="6361" y="8392"/>
                  <a:pt x="6404" y="8349"/>
                  <a:pt x="6415" y="8338"/>
                </a:cubicBezTo>
                <a:cubicBezTo>
                  <a:pt x="6436" y="8338"/>
                  <a:pt x="6468" y="8295"/>
                  <a:pt x="6501" y="8252"/>
                </a:cubicBezTo>
                <a:cubicBezTo>
                  <a:pt x="6533" y="8220"/>
                  <a:pt x="6575" y="8166"/>
                  <a:pt x="6618" y="8145"/>
                </a:cubicBezTo>
                <a:cubicBezTo>
                  <a:pt x="6651" y="8134"/>
                  <a:pt x="6694" y="8091"/>
                  <a:pt x="6715" y="8070"/>
                </a:cubicBezTo>
                <a:cubicBezTo>
                  <a:pt x="6769" y="8006"/>
                  <a:pt x="6854" y="7952"/>
                  <a:pt x="6897" y="7952"/>
                </a:cubicBezTo>
                <a:cubicBezTo>
                  <a:pt x="6908" y="7952"/>
                  <a:pt x="6973" y="7909"/>
                  <a:pt x="7016" y="7866"/>
                </a:cubicBezTo>
                <a:cubicBezTo>
                  <a:pt x="7090" y="7801"/>
                  <a:pt x="7155" y="7758"/>
                  <a:pt x="7283" y="7705"/>
                </a:cubicBezTo>
                <a:cubicBezTo>
                  <a:pt x="7369" y="7673"/>
                  <a:pt x="7466" y="7641"/>
                  <a:pt x="7476" y="7641"/>
                </a:cubicBezTo>
                <a:cubicBezTo>
                  <a:pt x="7488" y="7641"/>
                  <a:pt x="7541" y="7630"/>
                  <a:pt x="7595" y="7619"/>
                </a:cubicBezTo>
                <a:cubicBezTo>
                  <a:pt x="7648" y="7598"/>
                  <a:pt x="7755" y="7587"/>
                  <a:pt x="7841" y="7587"/>
                </a:cubicBezTo>
                <a:cubicBezTo>
                  <a:pt x="8088" y="7577"/>
                  <a:pt x="8292" y="7555"/>
                  <a:pt x="8367" y="7522"/>
                </a:cubicBezTo>
                <a:cubicBezTo>
                  <a:pt x="8397" y="7515"/>
                  <a:pt x="8433" y="7508"/>
                  <a:pt x="8470" y="7508"/>
                </a:cubicBezTo>
                <a:cubicBezTo>
                  <a:pt x="8486" y="7508"/>
                  <a:pt x="8501" y="7509"/>
                  <a:pt x="8517" y="7512"/>
                </a:cubicBezTo>
                <a:cubicBezTo>
                  <a:pt x="8571" y="7512"/>
                  <a:pt x="8625" y="7512"/>
                  <a:pt x="8635" y="7501"/>
                </a:cubicBezTo>
                <a:cubicBezTo>
                  <a:pt x="8658" y="7494"/>
                  <a:pt x="8702" y="7486"/>
                  <a:pt x="8853" y="7486"/>
                </a:cubicBezTo>
                <a:cubicBezTo>
                  <a:pt x="8917" y="7486"/>
                  <a:pt x="8999" y="7487"/>
                  <a:pt x="9107" y="7491"/>
                </a:cubicBezTo>
                <a:cubicBezTo>
                  <a:pt x="9236" y="7491"/>
                  <a:pt x="9279" y="7501"/>
                  <a:pt x="9300" y="7522"/>
                </a:cubicBezTo>
                <a:cubicBezTo>
                  <a:pt x="9343" y="7565"/>
                  <a:pt x="9375" y="7577"/>
                  <a:pt x="9514" y="7587"/>
                </a:cubicBezTo>
                <a:cubicBezTo>
                  <a:pt x="9643" y="7598"/>
                  <a:pt x="9719" y="7630"/>
                  <a:pt x="9847" y="7716"/>
                </a:cubicBezTo>
                <a:cubicBezTo>
                  <a:pt x="9890" y="7748"/>
                  <a:pt x="9944" y="7758"/>
                  <a:pt x="10019" y="7770"/>
                </a:cubicBezTo>
                <a:lnTo>
                  <a:pt x="10137" y="7780"/>
                </a:lnTo>
                <a:lnTo>
                  <a:pt x="10373" y="8016"/>
                </a:lnTo>
                <a:cubicBezTo>
                  <a:pt x="10598" y="8242"/>
                  <a:pt x="10694" y="8359"/>
                  <a:pt x="10694" y="8445"/>
                </a:cubicBezTo>
                <a:cubicBezTo>
                  <a:pt x="10694" y="8466"/>
                  <a:pt x="10706" y="8509"/>
                  <a:pt x="10727" y="8542"/>
                </a:cubicBezTo>
                <a:cubicBezTo>
                  <a:pt x="10770" y="8606"/>
                  <a:pt x="10770" y="8649"/>
                  <a:pt x="10770" y="8745"/>
                </a:cubicBezTo>
                <a:cubicBezTo>
                  <a:pt x="10770" y="8756"/>
                  <a:pt x="10770" y="8864"/>
                  <a:pt x="10780" y="8971"/>
                </a:cubicBezTo>
                <a:cubicBezTo>
                  <a:pt x="10780" y="9121"/>
                  <a:pt x="10780" y="9185"/>
                  <a:pt x="10759" y="9239"/>
                </a:cubicBezTo>
                <a:cubicBezTo>
                  <a:pt x="10748" y="9282"/>
                  <a:pt x="10737" y="9336"/>
                  <a:pt x="10737" y="9379"/>
                </a:cubicBezTo>
                <a:cubicBezTo>
                  <a:pt x="10737" y="9464"/>
                  <a:pt x="10630" y="9679"/>
                  <a:pt x="10587" y="9679"/>
                </a:cubicBezTo>
                <a:cubicBezTo>
                  <a:pt x="10566" y="9689"/>
                  <a:pt x="10555" y="9689"/>
                  <a:pt x="10555" y="9689"/>
                </a:cubicBezTo>
                <a:cubicBezTo>
                  <a:pt x="10555" y="9700"/>
                  <a:pt x="10534" y="9722"/>
                  <a:pt x="10501" y="9754"/>
                </a:cubicBezTo>
                <a:cubicBezTo>
                  <a:pt x="10480" y="9786"/>
                  <a:pt x="10458" y="9839"/>
                  <a:pt x="10448" y="9861"/>
                </a:cubicBezTo>
                <a:cubicBezTo>
                  <a:pt x="10437" y="9882"/>
                  <a:pt x="10415" y="9904"/>
                  <a:pt x="10394" y="9915"/>
                </a:cubicBezTo>
                <a:cubicBezTo>
                  <a:pt x="10373" y="9925"/>
                  <a:pt x="10341" y="9958"/>
                  <a:pt x="10319" y="9990"/>
                </a:cubicBezTo>
                <a:cubicBezTo>
                  <a:pt x="10298" y="10022"/>
                  <a:pt x="10265" y="10054"/>
                  <a:pt x="10244" y="10065"/>
                </a:cubicBezTo>
                <a:cubicBezTo>
                  <a:pt x="10222" y="10086"/>
                  <a:pt x="10180" y="10129"/>
                  <a:pt x="10158" y="10183"/>
                </a:cubicBezTo>
                <a:cubicBezTo>
                  <a:pt x="10115" y="10247"/>
                  <a:pt x="10083" y="10290"/>
                  <a:pt x="10041" y="10311"/>
                </a:cubicBezTo>
                <a:cubicBezTo>
                  <a:pt x="9955" y="10354"/>
                  <a:pt x="9879" y="10419"/>
                  <a:pt x="9879" y="10451"/>
                </a:cubicBezTo>
                <a:cubicBezTo>
                  <a:pt x="9879" y="10494"/>
                  <a:pt x="9805" y="10547"/>
                  <a:pt x="9762" y="10547"/>
                </a:cubicBezTo>
                <a:cubicBezTo>
                  <a:pt x="9740" y="10547"/>
                  <a:pt x="9676" y="10569"/>
                  <a:pt x="9622" y="10601"/>
                </a:cubicBezTo>
                <a:cubicBezTo>
                  <a:pt x="9566" y="10622"/>
                  <a:pt x="9533" y="10634"/>
                  <a:pt x="9511" y="10634"/>
                </a:cubicBezTo>
                <a:cubicBezTo>
                  <a:pt x="9499" y="10634"/>
                  <a:pt x="9490" y="10630"/>
                  <a:pt x="9483" y="10623"/>
                </a:cubicBezTo>
                <a:cubicBezTo>
                  <a:pt x="9477" y="10620"/>
                  <a:pt x="9471" y="10619"/>
                  <a:pt x="9463" y="10619"/>
                </a:cubicBezTo>
                <a:cubicBezTo>
                  <a:pt x="9440" y="10619"/>
                  <a:pt x="9402" y="10631"/>
                  <a:pt x="9321" y="10655"/>
                </a:cubicBezTo>
                <a:cubicBezTo>
                  <a:pt x="9251" y="10670"/>
                  <a:pt x="9203" y="10680"/>
                  <a:pt x="9183" y="10680"/>
                </a:cubicBezTo>
                <a:cubicBezTo>
                  <a:pt x="9175" y="10680"/>
                  <a:pt x="9171" y="10679"/>
                  <a:pt x="9171" y="10676"/>
                </a:cubicBezTo>
                <a:cubicBezTo>
                  <a:pt x="9161" y="10671"/>
                  <a:pt x="9150" y="10668"/>
                  <a:pt x="9138" y="10668"/>
                </a:cubicBezTo>
                <a:cubicBezTo>
                  <a:pt x="9126" y="10668"/>
                  <a:pt x="9112" y="10671"/>
                  <a:pt x="9097" y="10676"/>
                </a:cubicBezTo>
                <a:cubicBezTo>
                  <a:pt x="9064" y="10687"/>
                  <a:pt x="8978" y="10697"/>
                  <a:pt x="8904" y="10709"/>
                </a:cubicBezTo>
                <a:cubicBezTo>
                  <a:pt x="8796" y="10709"/>
                  <a:pt x="8742" y="10709"/>
                  <a:pt x="8710" y="10687"/>
                </a:cubicBezTo>
                <a:cubicBezTo>
                  <a:pt x="8689" y="10676"/>
                  <a:pt x="8613" y="10655"/>
                  <a:pt x="8549" y="10644"/>
                </a:cubicBezTo>
                <a:cubicBezTo>
                  <a:pt x="8496" y="10623"/>
                  <a:pt x="8432" y="10601"/>
                  <a:pt x="8420" y="10590"/>
                </a:cubicBezTo>
                <a:cubicBezTo>
                  <a:pt x="8367" y="10547"/>
                  <a:pt x="8292" y="10516"/>
                  <a:pt x="8238" y="10516"/>
                </a:cubicBezTo>
                <a:cubicBezTo>
                  <a:pt x="8196" y="10516"/>
                  <a:pt x="8163" y="10504"/>
                  <a:pt x="8120" y="10461"/>
                </a:cubicBezTo>
                <a:cubicBezTo>
                  <a:pt x="8088" y="10440"/>
                  <a:pt x="8013" y="10397"/>
                  <a:pt x="7960" y="10387"/>
                </a:cubicBezTo>
                <a:cubicBezTo>
                  <a:pt x="7906" y="10365"/>
                  <a:pt x="7852" y="10344"/>
                  <a:pt x="7841" y="10322"/>
                </a:cubicBezTo>
                <a:cubicBezTo>
                  <a:pt x="7831" y="10311"/>
                  <a:pt x="7777" y="10280"/>
                  <a:pt x="7724" y="10258"/>
                </a:cubicBezTo>
                <a:cubicBezTo>
                  <a:pt x="7670" y="10237"/>
                  <a:pt x="7616" y="10204"/>
                  <a:pt x="7584" y="10183"/>
                </a:cubicBezTo>
                <a:cubicBezTo>
                  <a:pt x="7531" y="10129"/>
                  <a:pt x="7262" y="9936"/>
                  <a:pt x="7241" y="9936"/>
                </a:cubicBezTo>
                <a:cubicBezTo>
                  <a:pt x="7230" y="9936"/>
                  <a:pt x="7230" y="9925"/>
                  <a:pt x="7241" y="9904"/>
                </a:cubicBezTo>
                <a:cubicBezTo>
                  <a:pt x="7241" y="9893"/>
                  <a:pt x="7219" y="9851"/>
                  <a:pt x="7155" y="9796"/>
                </a:cubicBezTo>
                <a:cubicBezTo>
                  <a:pt x="7112" y="9743"/>
                  <a:pt x="7069" y="9689"/>
                  <a:pt x="7059" y="9657"/>
                </a:cubicBezTo>
                <a:cubicBezTo>
                  <a:pt x="7047" y="9636"/>
                  <a:pt x="7026" y="9582"/>
                  <a:pt x="7016" y="9539"/>
                </a:cubicBezTo>
                <a:cubicBezTo>
                  <a:pt x="6983" y="9486"/>
                  <a:pt x="6973" y="9443"/>
                  <a:pt x="6973" y="9357"/>
                </a:cubicBezTo>
                <a:cubicBezTo>
                  <a:pt x="6973" y="9250"/>
                  <a:pt x="6983" y="9217"/>
                  <a:pt x="7047" y="9078"/>
                </a:cubicBezTo>
                <a:cubicBezTo>
                  <a:pt x="7080" y="8992"/>
                  <a:pt x="7112" y="8917"/>
                  <a:pt x="7112" y="8895"/>
                </a:cubicBezTo>
                <a:cubicBezTo>
                  <a:pt x="7112" y="8864"/>
                  <a:pt x="7219" y="8702"/>
                  <a:pt x="7241" y="8702"/>
                </a:cubicBezTo>
                <a:cubicBezTo>
                  <a:pt x="7252" y="8702"/>
                  <a:pt x="7273" y="8681"/>
                  <a:pt x="7283" y="8671"/>
                </a:cubicBezTo>
                <a:cubicBezTo>
                  <a:pt x="7295" y="8649"/>
                  <a:pt x="7316" y="8638"/>
                  <a:pt x="7326" y="8638"/>
                </a:cubicBezTo>
                <a:cubicBezTo>
                  <a:pt x="7380" y="8638"/>
                  <a:pt x="7391" y="8628"/>
                  <a:pt x="7445" y="8542"/>
                </a:cubicBezTo>
                <a:cubicBezTo>
                  <a:pt x="7498" y="8445"/>
                  <a:pt x="7509" y="8435"/>
                  <a:pt x="7584" y="8413"/>
                </a:cubicBezTo>
                <a:cubicBezTo>
                  <a:pt x="7638" y="8402"/>
                  <a:pt x="7734" y="8359"/>
                  <a:pt x="7798" y="8327"/>
                </a:cubicBezTo>
                <a:cubicBezTo>
                  <a:pt x="7895" y="8284"/>
                  <a:pt x="7948" y="8273"/>
                  <a:pt x="8088" y="8252"/>
                </a:cubicBezTo>
                <a:cubicBezTo>
                  <a:pt x="8184" y="8252"/>
                  <a:pt x="8270" y="8230"/>
                  <a:pt x="8270" y="8230"/>
                </a:cubicBezTo>
                <a:cubicBezTo>
                  <a:pt x="8270" y="8220"/>
                  <a:pt x="8356" y="8209"/>
                  <a:pt x="8442" y="8199"/>
                </a:cubicBezTo>
                <a:cubicBezTo>
                  <a:pt x="8582" y="8199"/>
                  <a:pt x="8603" y="8199"/>
                  <a:pt x="8625" y="8220"/>
                </a:cubicBezTo>
                <a:cubicBezTo>
                  <a:pt x="8646" y="8242"/>
                  <a:pt x="8678" y="8242"/>
                  <a:pt x="8742" y="8242"/>
                </a:cubicBezTo>
                <a:cubicBezTo>
                  <a:pt x="8882" y="8242"/>
                  <a:pt x="9150" y="8284"/>
                  <a:pt x="9290" y="8327"/>
                </a:cubicBezTo>
                <a:cubicBezTo>
                  <a:pt x="9343" y="8349"/>
                  <a:pt x="9440" y="8370"/>
                  <a:pt x="9493" y="8381"/>
                </a:cubicBezTo>
                <a:cubicBezTo>
                  <a:pt x="9557" y="8392"/>
                  <a:pt x="9579" y="8413"/>
                  <a:pt x="9590" y="8435"/>
                </a:cubicBezTo>
                <a:cubicBezTo>
                  <a:pt x="9590" y="8456"/>
                  <a:pt x="9622" y="8488"/>
                  <a:pt x="9654" y="8520"/>
                </a:cubicBezTo>
                <a:cubicBezTo>
                  <a:pt x="9686" y="8552"/>
                  <a:pt x="9729" y="8606"/>
                  <a:pt x="9750" y="8638"/>
                </a:cubicBezTo>
                <a:cubicBezTo>
                  <a:pt x="9762" y="8671"/>
                  <a:pt x="9805" y="8724"/>
                  <a:pt x="9836" y="8767"/>
                </a:cubicBezTo>
                <a:cubicBezTo>
                  <a:pt x="9869" y="8799"/>
                  <a:pt x="9901" y="8853"/>
                  <a:pt x="9901" y="8885"/>
                </a:cubicBezTo>
                <a:cubicBezTo>
                  <a:pt x="9912" y="8907"/>
                  <a:pt x="9922" y="8938"/>
                  <a:pt x="9933" y="8949"/>
                </a:cubicBezTo>
                <a:cubicBezTo>
                  <a:pt x="9944" y="8949"/>
                  <a:pt x="9955" y="8981"/>
                  <a:pt x="9955" y="9014"/>
                </a:cubicBezTo>
                <a:cubicBezTo>
                  <a:pt x="9955" y="9046"/>
                  <a:pt x="9976" y="9110"/>
                  <a:pt x="9998" y="9153"/>
                </a:cubicBezTo>
                <a:cubicBezTo>
                  <a:pt x="10019" y="9207"/>
                  <a:pt x="10041" y="9260"/>
                  <a:pt x="10041" y="9271"/>
                </a:cubicBezTo>
                <a:cubicBezTo>
                  <a:pt x="10041" y="9314"/>
                  <a:pt x="9944" y="9550"/>
                  <a:pt x="9922" y="9572"/>
                </a:cubicBezTo>
                <a:cubicBezTo>
                  <a:pt x="9901" y="9582"/>
                  <a:pt x="9879" y="9625"/>
                  <a:pt x="9858" y="9657"/>
                </a:cubicBezTo>
                <a:cubicBezTo>
                  <a:pt x="9826" y="9743"/>
                  <a:pt x="9708" y="9861"/>
                  <a:pt x="9654" y="9872"/>
                </a:cubicBezTo>
                <a:cubicBezTo>
                  <a:pt x="9633" y="9882"/>
                  <a:pt x="9611" y="9904"/>
                  <a:pt x="9600" y="9925"/>
                </a:cubicBezTo>
                <a:cubicBezTo>
                  <a:pt x="9579" y="9979"/>
                  <a:pt x="9514" y="10022"/>
                  <a:pt x="9429" y="10022"/>
                </a:cubicBezTo>
                <a:cubicBezTo>
                  <a:pt x="9386" y="10022"/>
                  <a:pt x="9300" y="10044"/>
                  <a:pt x="9247" y="10065"/>
                </a:cubicBezTo>
                <a:cubicBezTo>
                  <a:pt x="9200" y="10078"/>
                  <a:pt x="9171" y="10087"/>
                  <a:pt x="9152" y="10087"/>
                </a:cubicBezTo>
                <a:cubicBezTo>
                  <a:pt x="9140" y="10087"/>
                  <a:pt x="9133" y="10084"/>
                  <a:pt x="9128" y="10075"/>
                </a:cubicBezTo>
                <a:cubicBezTo>
                  <a:pt x="9107" y="10065"/>
                  <a:pt x="9054" y="10065"/>
                  <a:pt x="8957" y="10065"/>
                </a:cubicBezTo>
                <a:cubicBezTo>
                  <a:pt x="8849" y="10065"/>
                  <a:pt x="8796" y="10065"/>
                  <a:pt x="8764" y="10044"/>
                </a:cubicBezTo>
                <a:cubicBezTo>
                  <a:pt x="8732" y="10022"/>
                  <a:pt x="8699" y="10011"/>
                  <a:pt x="8689" y="10011"/>
                </a:cubicBezTo>
                <a:cubicBezTo>
                  <a:pt x="8646" y="10011"/>
                  <a:pt x="8367" y="9872"/>
                  <a:pt x="8324" y="9818"/>
                </a:cubicBezTo>
                <a:cubicBezTo>
                  <a:pt x="8249" y="9743"/>
                  <a:pt x="8174" y="9603"/>
                  <a:pt x="8142" y="9475"/>
                </a:cubicBezTo>
                <a:cubicBezTo>
                  <a:pt x="8120" y="9379"/>
                  <a:pt x="8120" y="9367"/>
                  <a:pt x="8142" y="9324"/>
                </a:cubicBezTo>
                <a:cubicBezTo>
                  <a:pt x="8184" y="9271"/>
                  <a:pt x="8389" y="9121"/>
                  <a:pt x="8463" y="9089"/>
                </a:cubicBezTo>
                <a:cubicBezTo>
                  <a:pt x="8496" y="9078"/>
                  <a:pt x="8539" y="9078"/>
                  <a:pt x="8549" y="9078"/>
                </a:cubicBezTo>
                <a:cubicBezTo>
                  <a:pt x="8555" y="9081"/>
                  <a:pt x="8562" y="9082"/>
                  <a:pt x="8571" y="9082"/>
                </a:cubicBezTo>
                <a:cubicBezTo>
                  <a:pt x="8594" y="9082"/>
                  <a:pt x="8628" y="9073"/>
                  <a:pt x="8668" y="9057"/>
                </a:cubicBezTo>
                <a:cubicBezTo>
                  <a:pt x="8709" y="9039"/>
                  <a:pt x="8731" y="9031"/>
                  <a:pt x="8756" y="9031"/>
                </a:cubicBezTo>
                <a:cubicBezTo>
                  <a:pt x="8777" y="9031"/>
                  <a:pt x="8801" y="9036"/>
                  <a:pt x="8839" y="9046"/>
                </a:cubicBezTo>
                <a:cubicBezTo>
                  <a:pt x="8914" y="9067"/>
                  <a:pt x="8946" y="9089"/>
                  <a:pt x="8989" y="9143"/>
                </a:cubicBezTo>
                <a:cubicBezTo>
                  <a:pt x="9054" y="9207"/>
                  <a:pt x="9161" y="9432"/>
                  <a:pt x="9161" y="9475"/>
                </a:cubicBezTo>
                <a:cubicBezTo>
                  <a:pt x="9161" y="9486"/>
                  <a:pt x="9139" y="9507"/>
                  <a:pt x="9118" y="9518"/>
                </a:cubicBezTo>
                <a:cubicBezTo>
                  <a:pt x="9099" y="9532"/>
                  <a:pt x="9089" y="9540"/>
                  <a:pt x="9075" y="9540"/>
                </a:cubicBezTo>
                <a:cubicBezTo>
                  <a:pt x="9057" y="9540"/>
                  <a:pt x="9033" y="9527"/>
                  <a:pt x="8978" y="9496"/>
                </a:cubicBezTo>
                <a:cubicBezTo>
                  <a:pt x="8925" y="9464"/>
                  <a:pt x="8849" y="9443"/>
                  <a:pt x="8807" y="9432"/>
                </a:cubicBezTo>
                <a:cubicBezTo>
                  <a:pt x="8732" y="9432"/>
                  <a:pt x="8721" y="9432"/>
                  <a:pt x="8656" y="9496"/>
                </a:cubicBezTo>
                <a:lnTo>
                  <a:pt x="8582" y="9560"/>
                </a:lnTo>
                <a:lnTo>
                  <a:pt x="8613" y="9603"/>
                </a:lnTo>
                <a:cubicBezTo>
                  <a:pt x="8635" y="9636"/>
                  <a:pt x="8646" y="9668"/>
                  <a:pt x="8635" y="9689"/>
                </a:cubicBezTo>
                <a:cubicBezTo>
                  <a:pt x="8625" y="9722"/>
                  <a:pt x="8635" y="9732"/>
                  <a:pt x="8775" y="9839"/>
                </a:cubicBezTo>
                <a:cubicBezTo>
                  <a:pt x="8871" y="9915"/>
                  <a:pt x="8914" y="9936"/>
                  <a:pt x="8957" y="9936"/>
                </a:cubicBezTo>
                <a:cubicBezTo>
                  <a:pt x="8989" y="9936"/>
                  <a:pt x="9021" y="9936"/>
                  <a:pt x="9032" y="9947"/>
                </a:cubicBezTo>
                <a:cubicBezTo>
                  <a:pt x="9036" y="9954"/>
                  <a:pt x="9049" y="9957"/>
                  <a:pt x="9068" y="9957"/>
                </a:cubicBezTo>
                <a:cubicBezTo>
                  <a:pt x="9105" y="9957"/>
                  <a:pt x="9165" y="9943"/>
                  <a:pt x="9214" y="9915"/>
                </a:cubicBezTo>
                <a:cubicBezTo>
                  <a:pt x="9247" y="9904"/>
                  <a:pt x="9279" y="9882"/>
                  <a:pt x="9300" y="9882"/>
                </a:cubicBezTo>
                <a:cubicBezTo>
                  <a:pt x="9343" y="9882"/>
                  <a:pt x="9536" y="9689"/>
                  <a:pt x="9536" y="9646"/>
                </a:cubicBezTo>
                <a:cubicBezTo>
                  <a:pt x="9536" y="9593"/>
                  <a:pt x="9557" y="9560"/>
                  <a:pt x="9579" y="9560"/>
                </a:cubicBezTo>
                <a:cubicBezTo>
                  <a:pt x="9590" y="9560"/>
                  <a:pt x="9600" y="9539"/>
                  <a:pt x="9600" y="9518"/>
                </a:cubicBezTo>
                <a:cubicBezTo>
                  <a:pt x="9600" y="9453"/>
                  <a:pt x="9557" y="9250"/>
                  <a:pt x="9536" y="9228"/>
                </a:cubicBezTo>
                <a:cubicBezTo>
                  <a:pt x="9526" y="9217"/>
                  <a:pt x="9514" y="9164"/>
                  <a:pt x="9493" y="9110"/>
                </a:cubicBezTo>
                <a:cubicBezTo>
                  <a:pt x="9472" y="9014"/>
                  <a:pt x="9450" y="8971"/>
                  <a:pt x="9407" y="8971"/>
                </a:cubicBezTo>
                <a:cubicBezTo>
                  <a:pt x="9397" y="8971"/>
                  <a:pt x="9354" y="8938"/>
                  <a:pt x="9321" y="8907"/>
                </a:cubicBezTo>
                <a:cubicBezTo>
                  <a:pt x="9290" y="8864"/>
                  <a:pt x="9247" y="8831"/>
                  <a:pt x="9225" y="8831"/>
                </a:cubicBezTo>
                <a:cubicBezTo>
                  <a:pt x="9193" y="8821"/>
                  <a:pt x="9182" y="8810"/>
                  <a:pt x="9182" y="8778"/>
                </a:cubicBezTo>
                <a:cubicBezTo>
                  <a:pt x="9171" y="8692"/>
                  <a:pt x="9097" y="8638"/>
                  <a:pt x="8968" y="8606"/>
                </a:cubicBezTo>
                <a:cubicBezTo>
                  <a:pt x="8904" y="8595"/>
                  <a:pt x="8828" y="8585"/>
                  <a:pt x="8796" y="8585"/>
                </a:cubicBezTo>
                <a:lnTo>
                  <a:pt x="8699" y="8585"/>
                </a:lnTo>
                <a:cubicBezTo>
                  <a:pt x="8678" y="8585"/>
                  <a:pt x="8635" y="8595"/>
                  <a:pt x="8603" y="8617"/>
                </a:cubicBezTo>
                <a:cubicBezTo>
                  <a:pt x="8571" y="8638"/>
                  <a:pt x="8528" y="8638"/>
                  <a:pt x="8517" y="8638"/>
                </a:cubicBezTo>
                <a:cubicBezTo>
                  <a:pt x="8515" y="8637"/>
                  <a:pt x="8511" y="8636"/>
                  <a:pt x="8508" y="8636"/>
                </a:cubicBezTo>
                <a:cubicBezTo>
                  <a:pt x="8480" y="8636"/>
                  <a:pt x="8420" y="8669"/>
                  <a:pt x="8335" y="8735"/>
                </a:cubicBezTo>
                <a:cubicBezTo>
                  <a:pt x="8292" y="8756"/>
                  <a:pt x="8238" y="8778"/>
                  <a:pt x="8206" y="8778"/>
                </a:cubicBezTo>
                <a:cubicBezTo>
                  <a:pt x="8184" y="8778"/>
                  <a:pt x="8153" y="8788"/>
                  <a:pt x="8142" y="8810"/>
                </a:cubicBezTo>
                <a:cubicBezTo>
                  <a:pt x="8131" y="8821"/>
                  <a:pt x="8088" y="8853"/>
                  <a:pt x="8056" y="8874"/>
                </a:cubicBezTo>
                <a:cubicBezTo>
                  <a:pt x="8013" y="8895"/>
                  <a:pt x="7938" y="8981"/>
                  <a:pt x="7884" y="9057"/>
                </a:cubicBezTo>
                <a:cubicBezTo>
                  <a:pt x="7798" y="9164"/>
                  <a:pt x="7788" y="9196"/>
                  <a:pt x="7788" y="9250"/>
                </a:cubicBezTo>
                <a:cubicBezTo>
                  <a:pt x="7788" y="9282"/>
                  <a:pt x="7777" y="9324"/>
                  <a:pt x="7767" y="9324"/>
                </a:cubicBezTo>
                <a:cubicBezTo>
                  <a:pt x="7755" y="9324"/>
                  <a:pt x="7755" y="9357"/>
                  <a:pt x="7755" y="9389"/>
                </a:cubicBezTo>
                <a:cubicBezTo>
                  <a:pt x="7755" y="9421"/>
                  <a:pt x="7745" y="9443"/>
                  <a:pt x="7734" y="9443"/>
                </a:cubicBezTo>
                <a:cubicBezTo>
                  <a:pt x="7691" y="9443"/>
                  <a:pt x="7745" y="9668"/>
                  <a:pt x="7841" y="9861"/>
                </a:cubicBezTo>
                <a:cubicBezTo>
                  <a:pt x="7884" y="9958"/>
                  <a:pt x="7917" y="10011"/>
                  <a:pt x="7948" y="10022"/>
                </a:cubicBezTo>
                <a:cubicBezTo>
                  <a:pt x="7991" y="10044"/>
                  <a:pt x="8013" y="10065"/>
                  <a:pt x="8163" y="10204"/>
                </a:cubicBezTo>
                <a:cubicBezTo>
                  <a:pt x="8217" y="10247"/>
                  <a:pt x="8260" y="10290"/>
                  <a:pt x="8270" y="10290"/>
                </a:cubicBezTo>
                <a:cubicBezTo>
                  <a:pt x="8281" y="10290"/>
                  <a:pt x="8324" y="10311"/>
                  <a:pt x="8367" y="10333"/>
                </a:cubicBezTo>
                <a:cubicBezTo>
                  <a:pt x="8420" y="10354"/>
                  <a:pt x="8474" y="10376"/>
                  <a:pt x="8506" y="10376"/>
                </a:cubicBezTo>
                <a:cubicBezTo>
                  <a:pt x="8528" y="10376"/>
                  <a:pt x="8592" y="10397"/>
                  <a:pt x="8646" y="10419"/>
                </a:cubicBezTo>
                <a:cubicBezTo>
                  <a:pt x="8711" y="10451"/>
                  <a:pt x="8727" y="10466"/>
                  <a:pt x="8811" y="10466"/>
                </a:cubicBezTo>
                <a:cubicBezTo>
                  <a:pt x="8838" y="10466"/>
                  <a:pt x="8871" y="10464"/>
                  <a:pt x="8914" y="10461"/>
                </a:cubicBezTo>
                <a:cubicBezTo>
                  <a:pt x="9011" y="10451"/>
                  <a:pt x="9118" y="10440"/>
                  <a:pt x="9161" y="10430"/>
                </a:cubicBezTo>
                <a:cubicBezTo>
                  <a:pt x="9192" y="10417"/>
                  <a:pt x="9213" y="10412"/>
                  <a:pt x="9229" y="10412"/>
                </a:cubicBezTo>
                <a:cubicBezTo>
                  <a:pt x="9239" y="10412"/>
                  <a:pt x="9248" y="10414"/>
                  <a:pt x="9257" y="10419"/>
                </a:cubicBezTo>
                <a:cubicBezTo>
                  <a:pt x="9265" y="10427"/>
                  <a:pt x="9274" y="10430"/>
                  <a:pt x="9283" y="10430"/>
                </a:cubicBezTo>
                <a:cubicBezTo>
                  <a:pt x="9298" y="10430"/>
                  <a:pt x="9317" y="10421"/>
                  <a:pt x="9343" y="10408"/>
                </a:cubicBezTo>
                <a:cubicBezTo>
                  <a:pt x="9364" y="10397"/>
                  <a:pt x="9418" y="10387"/>
                  <a:pt x="9440" y="10387"/>
                </a:cubicBezTo>
                <a:cubicBezTo>
                  <a:pt x="9472" y="10387"/>
                  <a:pt x="9504" y="10376"/>
                  <a:pt x="9526" y="10354"/>
                </a:cubicBezTo>
                <a:cubicBezTo>
                  <a:pt x="9569" y="10322"/>
                  <a:pt x="9654" y="10290"/>
                  <a:pt x="9708" y="10290"/>
                </a:cubicBezTo>
                <a:cubicBezTo>
                  <a:pt x="9729" y="10290"/>
                  <a:pt x="9762" y="10268"/>
                  <a:pt x="9783" y="10247"/>
                </a:cubicBezTo>
                <a:cubicBezTo>
                  <a:pt x="9793" y="10237"/>
                  <a:pt x="9847" y="10204"/>
                  <a:pt x="9879" y="10194"/>
                </a:cubicBezTo>
                <a:cubicBezTo>
                  <a:pt x="9955" y="10172"/>
                  <a:pt x="10008" y="10129"/>
                  <a:pt x="10008" y="10108"/>
                </a:cubicBezTo>
                <a:cubicBezTo>
                  <a:pt x="10008" y="10075"/>
                  <a:pt x="10051" y="10044"/>
                  <a:pt x="10105" y="10032"/>
                </a:cubicBezTo>
                <a:cubicBezTo>
                  <a:pt x="10169" y="10022"/>
                  <a:pt x="10180" y="10011"/>
                  <a:pt x="10319" y="9722"/>
                </a:cubicBezTo>
                <a:cubicBezTo>
                  <a:pt x="10373" y="9603"/>
                  <a:pt x="10405" y="9529"/>
                  <a:pt x="10405" y="9475"/>
                </a:cubicBezTo>
                <a:cubicBezTo>
                  <a:pt x="10405" y="9432"/>
                  <a:pt x="10415" y="9367"/>
                  <a:pt x="10427" y="9346"/>
                </a:cubicBezTo>
                <a:cubicBezTo>
                  <a:pt x="10427" y="9324"/>
                  <a:pt x="10427" y="9282"/>
                  <a:pt x="10415" y="9260"/>
                </a:cubicBezTo>
                <a:cubicBezTo>
                  <a:pt x="10405" y="9228"/>
                  <a:pt x="10405" y="9217"/>
                  <a:pt x="10427" y="9185"/>
                </a:cubicBezTo>
                <a:lnTo>
                  <a:pt x="10458" y="9143"/>
                </a:lnTo>
                <a:lnTo>
                  <a:pt x="10405" y="9024"/>
                </a:lnTo>
                <a:cubicBezTo>
                  <a:pt x="10373" y="8960"/>
                  <a:pt x="10351" y="8885"/>
                  <a:pt x="10351" y="8864"/>
                </a:cubicBezTo>
                <a:cubicBezTo>
                  <a:pt x="10351" y="8842"/>
                  <a:pt x="10330" y="8799"/>
                  <a:pt x="10298" y="8756"/>
                </a:cubicBezTo>
                <a:cubicBezTo>
                  <a:pt x="10244" y="8671"/>
                  <a:pt x="10126" y="8466"/>
                  <a:pt x="10094" y="8402"/>
                </a:cubicBezTo>
                <a:cubicBezTo>
                  <a:pt x="10072" y="8370"/>
                  <a:pt x="10051" y="8349"/>
                  <a:pt x="10029" y="8338"/>
                </a:cubicBezTo>
                <a:cubicBezTo>
                  <a:pt x="10008" y="8327"/>
                  <a:pt x="9986" y="8306"/>
                  <a:pt x="9986" y="8295"/>
                </a:cubicBezTo>
                <a:cubicBezTo>
                  <a:pt x="9986" y="8284"/>
                  <a:pt x="9933" y="8252"/>
                  <a:pt x="9869" y="8220"/>
                </a:cubicBezTo>
                <a:cubicBezTo>
                  <a:pt x="9793" y="8188"/>
                  <a:pt x="9750" y="8156"/>
                  <a:pt x="9750" y="8145"/>
                </a:cubicBezTo>
                <a:cubicBezTo>
                  <a:pt x="9750" y="8123"/>
                  <a:pt x="9740" y="8113"/>
                  <a:pt x="9719" y="8113"/>
                </a:cubicBezTo>
                <a:cubicBezTo>
                  <a:pt x="9708" y="8113"/>
                  <a:pt x="9686" y="8102"/>
                  <a:pt x="9686" y="8080"/>
                </a:cubicBezTo>
                <a:cubicBezTo>
                  <a:pt x="9676" y="8048"/>
                  <a:pt x="9643" y="8027"/>
                  <a:pt x="9579" y="8006"/>
                </a:cubicBezTo>
                <a:cubicBezTo>
                  <a:pt x="9536" y="7994"/>
                  <a:pt x="9483" y="7973"/>
                  <a:pt x="9461" y="7973"/>
                </a:cubicBezTo>
                <a:cubicBezTo>
                  <a:pt x="9450" y="7963"/>
                  <a:pt x="9397" y="7952"/>
                  <a:pt x="9354" y="7930"/>
                </a:cubicBezTo>
                <a:cubicBezTo>
                  <a:pt x="9321" y="7930"/>
                  <a:pt x="9279" y="7909"/>
                  <a:pt x="9268" y="7909"/>
                </a:cubicBezTo>
                <a:cubicBezTo>
                  <a:pt x="9257" y="7898"/>
                  <a:pt x="9214" y="7887"/>
                  <a:pt x="9161" y="7887"/>
                </a:cubicBezTo>
                <a:cubicBezTo>
                  <a:pt x="9118" y="7877"/>
                  <a:pt x="9064" y="7866"/>
                  <a:pt x="9064" y="7855"/>
                </a:cubicBezTo>
                <a:cubicBezTo>
                  <a:pt x="9054" y="7844"/>
                  <a:pt x="9021" y="7844"/>
                  <a:pt x="9000" y="7844"/>
                </a:cubicBezTo>
                <a:cubicBezTo>
                  <a:pt x="8978" y="7844"/>
                  <a:pt x="8946" y="7834"/>
                  <a:pt x="8946" y="7823"/>
                </a:cubicBezTo>
                <a:cubicBezTo>
                  <a:pt x="8935" y="7813"/>
                  <a:pt x="8904" y="7813"/>
                  <a:pt x="8849" y="7813"/>
                </a:cubicBezTo>
                <a:cubicBezTo>
                  <a:pt x="8807" y="7823"/>
                  <a:pt x="8592" y="7823"/>
                  <a:pt x="8389" y="7834"/>
                </a:cubicBezTo>
                <a:cubicBezTo>
                  <a:pt x="8142" y="7844"/>
                  <a:pt x="7991" y="7844"/>
                  <a:pt x="7981" y="7855"/>
                </a:cubicBezTo>
                <a:cubicBezTo>
                  <a:pt x="7970" y="7866"/>
                  <a:pt x="7938" y="7877"/>
                  <a:pt x="7906" y="7887"/>
                </a:cubicBezTo>
                <a:cubicBezTo>
                  <a:pt x="7777" y="7887"/>
                  <a:pt x="7734" y="7898"/>
                  <a:pt x="7681" y="7930"/>
                </a:cubicBezTo>
                <a:cubicBezTo>
                  <a:pt x="7648" y="7952"/>
                  <a:pt x="7595" y="7973"/>
                  <a:pt x="7552" y="7984"/>
                </a:cubicBezTo>
                <a:cubicBezTo>
                  <a:pt x="7434" y="7994"/>
                  <a:pt x="7326" y="8059"/>
                  <a:pt x="7316" y="8113"/>
                </a:cubicBezTo>
                <a:cubicBezTo>
                  <a:pt x="7305" y="8166"/>
                  <a:pt x="7305" y="8166"/>
                  <a:pt x="7219" y="8166"/>
                </a:cubicBezTo>
                <a:cubicBezTo>
                  <a:pt x="7187" y="8177"/>
                  <a:pt x="7166" y="8188"/>
                  <a:pt x="7133" y="8242"/>
                </a:cubicBezTo>
                <a:cubicBezTo>
                  <a:pt x="7112" y="8284"/>
                  <a:pt x="7080" y="8327"/>
                  <a:pt x="7069" y="8338"/>
                </a:cubicBezTo>
                <a:cubicBezTo>
                  <a:pt x="7047" y="8359"/>
                  <a:pt x="7026" y="8392"/>
                  <a:pt x="7026" y="8423"/>
                </a:cubicBezTo>
                <a:cubicBezTo>
                  <a:pt x="7016" y="8466"/>
                  <a:pt x="7005" y="8478"/>
                  <a:pt x="6973" y="8488"/>
                </a:cubicBezTo>
                <a:cubicBezTo>
                  <a:pt x="6951" y="8488"/>
                  <a:pt x="6919" y="8520"/>
                  <a:pt x="6887" y="8563"/>
                </a:cubicBezTo>
                <a:cubicBezTo>
                  <a:pt x="6854" y="8606"/>
                  <a:pt x="6823" y="8659"/>
                  <a:pt x="6801" y="8671"/>
                </a:cubicBezTo>
                <a:cubicBezTo>
                  <a:pt x="6683" y="8788"/>
                  <a:pt x="6608" y="8960"/>
                  <a:pt x="6608" y="9121"/>
                </a:cubicBezTo>
                <a:cubicBezTo>
                  <a:pt x="6608" y="9143"/>
                  <a:pt x="6608" y="9174"/>
                  <a:pt x="6597" y="9174"/>
                </a:cubicBezTo>
                <a:cubicBezTo>
                  <a:pt x="6587" y="9174"/>
                  <a:pt x="6575" y="9196"/>
                  <a:pt x="6587" y="9260"/>
                </a:cubicBezTo>
                <a:cubicBezTo>
                  <a:pt x="6597" y="9303"/>
                  <a:pt x="6587" y="9400"/>
                  <a:pt x="6587" y="9464"/>
                </a:cubicBezTo>
                <a:cubicBezTo>
                  <a:pt x="6565" y="9572"/>
                  <a:pt x="6565" y="9582"/>
                  <a:pt x="6597" y="9636"/>
                </a:cubicBezTo>
                <a:cubicBezTo>
                  <a:pt x="6618" y="9657"/>
                  <a:pt x="6630" y="9700"/>
                  <a:pt x="6630" y="9711"/>
                </a:cubicBezTo>
                <a:cubicBezTo>
                  <a:pt x="6630" y="9732"/>
                  <a:pt x="6661" y="9775"/>
                  <a:pt x="6694" y="9818"/>
                </a:cubicBezTo>
                <a:cubicBezTo>
                  <a:pt x="6737" y="9872"/>
                  <a:pt x="6747" y="9893"/>
                  <a:pt x="6737" y="9936"/>
                </a:cubicBezTo>
                <a:cubicBezTo>
                  <a:pt x="6726" y="9990"/>
                  <a:pt x="6737" y="10001"/>
                  <a:pt x="6769" y="10022"/>
                </a:cubicBezTo>
                <a:cubicBezTo>
                  <a:pt x="6930" y="10140"/>
                  <a:pt x="6962" y="10161"/>
                  <a:pt x="6951" y="10194"/>
                </a:cubicBezTo>
                <a:cubicBezTo>
                  <a:pt x="6940" y="10225"/>
                  <a:pt x="6962" y="10247"/>
                  <a:pt x="7059" y="10301"/>
                </a:cubicBezTo>
                <a:cubicBezTo>
                  <a:pt x="7102" y="10322"/>
                  <a:pt x="7133" y="10354"/>
                  <a:pt x="7144" y="10376"/>
                </a:cubicBezTo>
                <a:cubicBezTo>
                  <a:pt x="7155" y="10387"/>
                  <a:pt x="7198" y="10419"/>
                  <a:pt x="7241" y="10430"/>
                </a:cubicBezTo>
                <a:cubicBezTo>
                  <a:pt x="7283" y="10451"/>
                  <a:pt x="7348" y="10494"/>
                  <a:pt x="7380" y="10526"/>
                </a:cubicBezTo>
                <a:cubicBezTo>
                  <a:pt x="7423" y="10547"/>
                  <a:pt x="7488" y="10590"/>
                  <a:pt x="7519" y="10601"/>
                </a:cubicBezTo>
                <a:cubicBezTo>
                  <a:pt x="7562" y="10612"/>
                  <a:pt x="7627" y="10644"/>
                  <a:pt x="7670" y="10676"/>
                </a:cubicBezTo>
                <a:cubicBezTo>
                  <a:pt x="7702" y="10709"/>
                  <a:pt x="7745" y="10730"/>
                  <a:pt x="7755" y="10730"/>
                </a:cubicBezTo>
                <a:cubicBezTo>
                  <a:pt x="7809" y="10730"/>
                  <a:pt x="7895" y="10762"/>
                  <a:pt x="7927" y="10794"/>
                </a:cubicBezTo>
                <a:cubicBezTo>
                  <a:pt x="7948" y="10816"/>
                  <a:pt x="7981" y="10837"/>
                  <a:pt x="8013" y="10837"/>
                </a:cubicBezTo>
                <a:cubicBezTo>
                  <a:pt x="8067" y="10837"/>
                  <a:pt x="8120" y="10869"/>
                  <a:pt x="8196" y="10923"/>
                </a:cubicBezTo>
                <a:cubicBezTo>
                  <a:pt x="8249" y="10955"/>
                  <a:pt x="8270" y="10966"/>
                  <a:pt x="8335" y="10966"/>
                </a:cubicBezTo>
                <a:cubicBezTo>
                  <a:pt x="8420" y="10966"/>
                  <a:pt x="8517" y="10998"/>
                  <a:pt x="8646" y="11062"/>
                </a:cubicBezTo>
                <a:cubicBezTo>
                  <a:pt x="8703" y="11095"/>
                  <a:pt x="8729" y="11109"/>
                  <a:pt x="8772" y="11109"/>
                </a:cubicBezTo>
                <a:cubicBezTo>
                  <a:pt x="8785" y="11109"/>
                  <a:pt x="8800" y="11108"/>
                  <a:pt x="8818" y="11105"/>
                </a:cubicBezTo>
                <a:cubicBezTo>
                  <a:pt x="8839" y="11101"/>
                  <a:pt x="8858" y="11098"/>
                  <a:pt x="8874" y="11098"/>
                </a:cubicBezTo>
                <a:cubicBezTo>
                  <a:pt x="8897" y="11098"/>
                  <a:pt x="8917" y="11104"/>
                  <a:pt x="8935" y="11116"/>
                </a:cubicBezTo>
                <a:cubicBezTo>
                  <a:pt x="8957" y="11127"/>
                  <a:pt x="8970" y="11132"/>
                  <a:pt x="8989" y="11132"/>
                </a:cubicBezTo>
                <a:cubicBezTo>
                  <a:pt x="9008" y="11132"/>
                  <a:pt x="9032" y="11127"/>
                  <a:pt x="9075" y="11116"/>
                </a:cubicBezTo>
                <a:cubicBezTo>
                  <a:pt x="9128" y="11095"/>
                  <a:pt x="9225" y="11084"/>
                  <a:pt x="9290" y="11073"/>
                </a:cubicBezTo>
                <a:cubicBezTo>
                  <a:pt x="9364" y="11073"/>
                  <a:pt x="9418" y="11052"/>
                  <a:pt x="9472" y="11030"/>
                </a:cubicBezTo>
                <a:cubicBezTo>
                  <a:pt x="9504" y="11009"/>
                  <a:pt x="9557" y="10987"/>
                  <a:pt x="9590" y="10987"/>
                </a:cubicBezTo>
                <a:cubicBezTo>
                  <a:pt x="9665" y="10987"/>
                  <a:pt x="9901" y="10880"/>
                  <a:pt x="9944" y="10826"/>
                </a:cubicBezTo>
                <a:cubicBezTo>
                  <a:pt x="9965" y="10794"/>
                  <a:pt x="9986" y="10773"/>
                  <a:pt x="10008" y="10773"/>
                </a:cubicBezTo>
                <a:cubicBezTo>
                  <a:pt x="10019" y="10773"/>
                  <a:pt x="10072" y="10752"/>
                  <a:pt x="10105" y="10719"/>
                </a:cubicBezTo>
                <a:cubicBezTo>
                  <a:pt x="10148" y="10697"/>
                  <a:pt x="10212" y="10655"/>
                  <a:pt x="10244" y="10633"/>
                </a:cubicBezTo>
                <a:cubicBezTo>
                  <a:pt x="10298" y="10601"/>
                  <a:pt x="10319" y="10590"/>
                  <a:pt x="10319" y="10558"/>
                </a:cubicBezTo>
                <a:cubicBezTo>
                  <a:pt x="10319" y="10516"/>
                  <a:pt x="10330" y="10504"/>
                  <a:pt x="10362" y="10504"/>
                </a:cubicBezTo>
                <a:cubicBezTo>
                  <a:pt x="10394" y="10504"/>
                  <a:pt x="10427" y="10483"/>
                  <a:pt x="10470" y="10419"/>
                </a:cubicBezTo>
                <a:cubicBezTo>
                  <a:pt x="10501" y="10376"/>
                  <a:pt x="10544" y="10344"/>
                  <a:pt x="10555" y="10344"/>
                </a:cubicBezTo>
                <a:cubicBezTo>
                  <a:pt x="10566" y="10344"/>
                  <a:pt x="10587" y="10311"/>
                  <a:pt x="10598" y="10280"/>
                </a:cubicBezTo>
                <a:cubicBezTo>
                  <a:pt x="10620" y="10247"/>
                  <a:pt x="10651" y="10194"/>
                  <a:pt x="10684" y="10161"/>
                </a:cubicBezTo>
                <a:cubicBezTo>
                  <a:pt x="10737" y="10097"/>
                  <a:pt x="10780" y="10044"/>
                  <a:pt x="10920" y="9754"/>
                </a:cubicBezTo>
                <a:cubicBezTo>
                  <a:pt x="10973" y="9636"/>
                  <a:pt x="11016" y="9582"/>
                  <a:pt x="11059" y="9572"/>
                </a:cubicBezTo>
                <a:cubicBezTo>
                  <a:pt x="11102" y="9550"/>
                  <a:pt x="11123" y="9475"/>
                  <a:pt x="11123" y="9367"/>
                </a:cubicBezTo>
                <a:cubicBezTo>
                  <a:pt x="11123" y="9303"/>
                  <a:pt x="11135" y="9282"/>
                  <a:pt x="11156" y="9271"/>
                </a:cubicBezTo>
                <a:cubicBezTo>
                  <a:pt x="11177" y="9260"/>
                  <a:pt x="11177" y="9228"/>
                  <a:pt x="11177" y="9121"/>
                </a:cubicBezTo>
                <a:cubicBezTo>
                  <a:pt x="11177" y="9046"/>
                  <a:pt x="11188" y="8981"/>
                  <a:pt x="11188" y="8960"/>
                </a:cubicBezTo>
                <a:cubicBezTo>
                  <a:pt x="11209" y="8938"/>
                  <a:pt x="11199" y="8907"/>
                  <a:pt x="11166" y="8788"/>
                </a:cubicBezTo>
                <a:cubicBezTo>
                  <a:pt x="11113" y="8574"/>
                  <a:pt x="11113" y="8552"/>
                  <a:pt x="11135" y="8520"/>
                </a:cubicBezTo>
                <a:cubicBezTo>
                  <a:pt x="11145" y="8499"/>
                  <a:pt x="11145" y="8478"/>
                  <a:pt x="11092" y="8402"/>
                </a:cubicBezTo>
                <a:cubicBezTo>
                  <a:pt x="11059" y="8359"/>
                  <a:pt x="11027" y="8306"/>
                  <a:pt x="11027" y="8295"/>
                </a:cubicBezTo>
                <a:cubicBezTo>
                  <a:pt x="11027" y="8295"/>
                  <a:pt x="11016" y="8273"/>
                  <a:pt x="10995" y="8252"/>
                </a:cubicBezTo>
                <a:cubicBezTo>
                  <a:pt x="10963" y="8220"/>
                  <a:pt x="10887" y="8080"/>
                  <a:pt x="10887" y="8048"/>
                </a:cubicBezTo>
                <a:cubicBezTo>
                  <a:pt x="10887" y="8037"/>
                  <a:pt x="10845" y="7994"/>
                  <a:pt x="10802" y="7941"/>
                </a:cubicBezTo>
                <a:cubicBezTo>
                  <a:pt x="10759" y="7898"/>
                  <a:pt x="10706" y="7823"/>
                  <a:pt x="10694" y="7801"/>
                </a:cubicBezTo>
                <a:cubicBezTo>
                  <a:pt x="10684" y="7770"/>
                  <a:pt x="10641" y="7727"/>
                  <a:pt x="10609" y="7705"/>
                </a:cubicBezTo>
                <a:cubicBezTo>
                  <a:pt x="10577" y="7684"/>
                  <a:pt x="10512" y="7619"/>
                  <a:pt x="10458" y="7577"/>
                </a:cubicBezTo>
                <a:cubicBezTo>
                  <a:pt x="10384" y="7501"/>
                  <a:pt x="10373" y="7491"/>
                  <a:pt x="10308" y="7491"/>
                </a:cubicBezTo>
                <a:cubicBezTo>
                  <a:pt x="10255" y="7491"/>
                  <a:pt x="10244" y="7491"/>
                  <a:pt x="10234" y="7458"/>
                </a:cubicBezTo>
                <a:cubicBezTo>
                  <a:pt x="10234" y="7415"/>
                  <a:pt x="10180" y="7383"/>
                  <a:pt x="10126" y="7383"/>
                </a:cubicBezTo>
                <a:cubicBezTo>
                  <a:pt x="10106" y="7386"/>
                  <a:pt x="10088" y="7387"/>
                  <a:pt x="10071" y="7387"/>
                </a:cubicBezTo>
                <a:cubicBezTo>
                  <a:pt x="10016" y="7387"/>
                  <a:pt x="9976" y="7373"/>
                  <a:pt x="9944" y="7341"/>
                </a:cubicBezTo>
                <a:cubicBezTo>
                  <a:pt x="9920" y="7316"/>
                  <a:pt x="9895" y="7304"/>
                  <a:pt x="9871" y="7304"/>
                </a:cubicBezTo>
                <a:cubicBezTo>
                  <a:pt x="9863" y="7304"/>
                  <a:pt x="9855" y="7305"/>
                  <a:pt x="9847" y="7308"/>
                </a:cubicBezTo>
                <a:cubicBezTo>
                  <a:pt x="9843" y="7309"/>
                  <a:pt x="9837" y="7309"/>
                  <a:pt x="9832" y="7309"/>
                </a:cubicBezTo>
                <a:cubicBezTo>
                  <a:pt x="9777" y="7309"/>
                  <a:pt x="9697" y="7262"/>
                  <a:pt x="9697" y="7233"/>
                </a:cubicBezTo>
                <a:cubicBezTo>
                  <a:pt x="9697" y="7201"/>
                  <a:pt x="9686" y="7190"/>
                  <a:pt x="9526" y="7179"/>
                </a:cubicBezTo>
                <a:cubicBezTo>
                  <a:pt x="9418" y="7169"/>
                  <a:pt x="9386" y="7158"/>
                  <a:pt x="9354" y="7126"/>
                </a:cubicBezTo>
                <a:cubicBezTo>
                  <a:pt x="9343" y="7105"/>
                  <a:pt x="9311" y="7093"/>
                  <a:pt x="9290" y="7093"/>
                </a:cubicBezTo>
                <a:cubicBezTo>
                  <a:pt x="9257" y="7093"/>
                  <a:pt x="9247" y="7083"/>
                  <a:pt x="9247" y="7072"/>
                </a:cubicBezTo>
                <a:cubicBezTo>
                  <a:pt x="9247" y="7067"/>
                  <a:pt x="9241" y="7064"/>
                  <a:pt x="9229" y="7064"/>
                </a:cubicBezTo>
                <a:cubicBezTo>
                  <a:pt x="9217" y="7064"/>
                  <a:pt x="9198" y="7067"/>
                  <a:pt x="9171" y="7072"/>
                </a:cubicBezTo>
                <a:cubicBezTo>
                  <a:pt x="9128" y="7072"/>
                  <a:pt x="8989" y="7083"/>
                  <a:pt x="8861" y="7083"/>
                </a:cubicBezTo>
                <a:cubicBezTo>
                  <a:pt x="8732" y="7083"/>
                  <a:pt x="8613" y="7105"/>
                  <a:pt x="8592" y="7105"/>
                </a:cubicBezTo>
                <a:cubicBezTo>
                  <a:pt x="8577" y="7112"/>
                  <a:pt x="8551" y="7120"/>
                  <a:pt x="8526" y="7120"/>
                </a:cubicBezTo>
                <a:cubicBezTo>
                  <a:pt x="8516" y="7120"/>
                  <a:pt x="8505" y="7118"/>
                  <a:pt x="8496" y="7115"/>
                </a:cubicBezTo>
                <a:cubicBezTo>
                  <a:pt x="8484" y="7112"/>
                  <a:pt x="8475" y="7111"/>
                  <a:pt x="8466" y="7111"/>
                </a:cubicBezTo>
                <a:cubicBezTo>
                  <a:pt x="8442" y="7111"/>
                  <a:pt x="8426" y="7121"/>
                  <a:pt x="8410" y="7136"/>
                </a:cubicBezTo>
                <a:cubicBezTo>
                  <a:pt x="8399" y="7147"/>
                  <a:pt x="8391" y="7152"/>
                  <a:pt x="8383" y="7152"/>
                </a:cubicBezTo>
                <a:cubicBezTo>
                  <a:pt x="8375" y="7152"/>
                  <a:pt x="8367" y="7147"/>
                  <a:pt x="8356" y="7136"/>
                </a:cubicBezTo>
                <a:cubicBezTo>
                  <a:pt x="8345" y="7131"/>
                  <a:pt x="8332" y="7129"/>
                  <a:pt x="8315" y="7129"/>
                </a:cubicBezTo>
                <a:cubicBezTo>
                  <a:pt x="8297" y="7129"/>
                  <a:pt x="8276" y="7131"/>
                  <a:pt x="8249" y="7136"/>
                </a:cubicBezTo>
                <a:cubicBezTo>
                  <a:pt x="8206" y="7147"/>
                  <a:pt x="8153" y="7158"/>
                  <a:pt x="8120" y="7158"/>
                </a:cubicBezTo>
                <a:cubicBezTo>
                  <a:pt x="8088" y="7158"/>
                  <a:pt x="8034" y="7169"/>
                  <a:pt x="8013" y="7179"/>
                </a:cubicBezTo>
                <a:cubicBezTo>
                  <a:pt x="7968" y="7207"/>
                  <a:pt x="7756" y="7249"/>
                  <a:pt x="7684" y="7249"/>
                </a:cubicBezTo>
                <a:cubicBezTo>
                  <a:pt x="7670" y="7249"/>
                  <a:pt x="7661" y="7247"/>
                  <a:pt x="7659" y="7244"/>
                </a:cubicBezTo>
                <a:cubicBezTo>
                  <a:pt x="7648" y="7244"/>
                  <a:pt x="7605" y="7255"/>
                  <a:pt x="7573" y="7265"/>
                </a:cubicBezTo>
                <a:cubicBezTo>
                  <a:pt x="7498" y="7298"/>
                  <a:pt x="7348" y="7319"/>
                  <a:pt x="7273" y="7319"/>
                </a:cubicBezTo>
                <a:cubicBezTo>
                  <a:pt x="7252" y="7319"/>
                  <a:pt x="7198" y="7341"/>
                  <a:pt x="7144" y="7362"/>
                </a:cubicBezTo>
                <a:cubicBezTo>
                  <a:pt x="7102" y="7383"/>
                  <a:pt x="7047" y="7405"/>
                  <a:pt x="7026" y="7405"/>
                </a:cubicBezTo>
                <a:cubicBezTo>
                  <a:pt x="7005" y="7405"/>
                  <a:pt x="6983" y="7415"/>
                  <a:pt x="6962" y="7437"/>
                </a:cubicBezTo>
                <a:cubicBezTo>
                  <a:pt x="6946" y="7452"/>
                  <a:pt x="6930" y="7463"/>
                  <a:pt x="6911" y="7463"/>
                </a:cubicBezTo>
                <a:cubicBezTo>
                  <a:pt x="6903" y="7463"/>
                  <a:pt x="6896" y="7461"/>
                  <a:pt x="6887" y="7458"/>
                </a:cubicBezTo>
                <a:cubicBezTo>
                  <a:pt x="6877" y="7456"/>
                  <a:pt x="6869" y="7455"/>
                  <a:pt x="6862" y="7455"/>
                </a:cubicBezTo>
                <a:cubicBezTo>
                  <a:pt x="6836" y="7455"/>
                  <a:pt x="6819" y="7470"/>
                  <a:pt x="6769" y="7512"/>
                </a:cubicBezTo>
                <a:cubicBezTo>
                  <a:pt x="6661" y="7619"/>
                  <a:pt x="6618" y="7662"/>
                  <a:pt x="6587" y="7673"/>
                </a:cubicBezTo>
                <a:cubicBezTo>
                  <a:pt x="6565" y="7673"/>
                  <a:pt x="6533" y="7705"/>
                  <a:pt x="6511" y="7727"/>
                </a:cubicBezTo>
                <a:cubicBezTo>
                  <a:pt x="6501" y="7748"/>
                  <a:pt x="6436" y="7801"/>
                  <a:pt x="6382" y="7834"/>
                </a:cubicBezTo>
                <a:cubicBezTo>
                  <a:pt x="6318" y="7866"/>
                  <a:pt x="6254" y="7920"/>
                  <a:pt x="6232" y="7952"/>
                </a:cubicBezTo>
                <a:cubicBezTo>
                  <a:pt x="6211" y="7984"/>
                  <a:pt x="6179" y="8016"/>
                  <a:pt x="6158" y="8027"/>
                </a:cubicBezTo>
                <a:cubicBezTo>
                  <a:pt x="6115" y="8048"/>
                  <a:pt x="6007" y="8199"/>
                  <a:pt x="5943" y="8327"/>
                </a:cubicBezTo>
                <a:cubicBezTo>
                  <a:pt x="5922" y="8359"/>
                  <a:pt x="5900" y="8392"/>
                  <a:pt x="5879" y="8402"/>
                </a:cubicBezTo>
                <a:cubicBezTo>
                  <a:pt x="5868" y="8402"/>
                  <a:pt x="5846" y="8423"/>
                  <a:pt x="5846" y="8456"/>
                </a:cubicBezTo>
                <a:cubicBezTo>
                  <a:pt x="5836" y="8478"/>
                  <a:pt x="5814" y="8520"/>
                  <a:pt x="5793" y="8542"/>
                </a:cubicBezTo>
                <a:cubicBezTo>
                  <a:pt x="5771" y="8563"/>
                  <a:pt x="5750" y="8606"/>
                  <a:pt x="5750" y="8628"/>
                </a:cubicBezTo>
                <a:cubicBezTo>
                  <a:pt x="5750" y="8659"/>
                  <a:pt x="5739" y="8692"/>
                  <a:pt x="5717" y="8714"/>
                </a:cubicBezTo>
                <a:cubicBezTo>
                  <a:pt x="5707" y="8735"/>
                  <a:pt x="5686" y="8767"/>
                  <a:pt x="5686" y="8767"/>
                </a:cubicBezTo>
                <a:cubicBezTo>
                  <a:pt x="5686" y="8778"/>
                  <a:pt x="5674" y="8799"/>
                  <a:pt x="5664" y="8810"/>
                </a:cubicBezTo>
                <a:cubicBezTo>
                  <a:pt x="5643" y="8831"/>
                  <a:pt x="5643" y="8895"/>
                  <a:pt x="5643" y="9078"/>
                </a:cubicBezTo>
                <a:cubicBezTo>
                  <a:pt x="5632" y="9336"/>
                  <a:pt x="5643" y="9421"/>
                  <a:pt x="5664" y="9475"/>
                </a:cubicBezTo>
                <a:cubicBezTo>
                  <a:pt x="5686" y="9496"/>
                  <a:pt x="5686" y="9550"/>
                  <a:pt x="5686" y="9593"/>
                </a:cubicBezTo>
                <a:cubicBezTo>
                  <a:pt x="5686" y="9668"/>
                  <a:pt x="5696" y="9689"/>
                  <a:pt x="5739" y="9754"/>
                </a:cubicBezTo>
                <a:cubicBezTo>
                  <a:pt x="5782" y="9818"/>
                  <a:pt x="5793" y="9818"/>
                  <a:pt x="5760" y="9851"/>
                </a:cubicBezTo>
                <a:cubicBezTo>
                  <a:pt x="5729" y="9893"/>
                  <a:pt x="5729" y="9925"/>
                  <a:pt x="5803" y="10011"/>
                </a:cubicBezTo>
                <a:cubicBezTo>
                  <a:pt x="5836" y="10044"/>
                  <a:pt x="5868" y="10086"/>
                  <a:pt x="5868" y="10097"/>
                </a:cubicBezTo>
                <a:cubicBezTo>
                  <a:pt x="5868" y="10118"/>
                  <a:pt x="5889" y="10151"/>
                  <a:pt x="5910" y="10172"/>
                </a:cubicBezTo>
                <a:cubicBezTo>
                  <a:pt x="5932" y="10204"/>
                  <a:pt x="5953" y="10247"/>
                  <a:pt x="5953" y="10280"/>
                </a:cubicBezTo>
                <a:cubicBezTo>
                  <a:pt x="5953" y="10311"/>
                  <a:pt x="5965" y="10333"/>
                  <a:pt x="6029" y="10387"/>
                </a:cubicBezTo>
                <a:cubicBezTo>
                  <a:pt x="6072" y="10430"/>
                  <a:pt x="6115" y="10461"/>
                  <a:pt x="6115" y="10483"/>
                </a:cubicBezTo>
                <a:cubicBezTo>
                  <a:pt x="6115" y="10494"/>
                  <a:pt x="6146" y="10526"/>
                  <a:pt x="6179" y="10558"/>
                </a:cubicBezTo>
                <a:cubicBezTo>
                  <a:pt x="6243" y="10612"/>
                  <a:pt x="6254" y="10623"/>
                  <a:pt x="6243" y="10655"/>
                </a:cubicBezTo>
                <a:cubicBezTo>
                  <a:pt x="6222" y="10676"/>
                  <a:pt x="6232" y="10697"/>
                  <a:pt x="6286" y="10740"/>
                </a:cubicBezTo>
                <a:cubicBezTo>
                  <a:pt x="6329" y="10783"/>
                  <a:pt x="6351" y="10816"/>
                  <a:pt x="6351" y="10837"/>
                </a:cubicBezTo>
                <a:cubicBezTo>
                  <a:pt x="6351" y="10859"/>
                  <a:pt x="6436" y="10923"/>
                  <a:pt x="6468" y="10923"/>
                </a:cubicBezTo>
                <a:lnTo>
                  <a:pt x="6554" y="10987"/>
                </a:lnTo>
                <a:cubicBezTo>
                  <a:pt x="6587" y="11019"/>
                  <a:pt x="6640" y="11052"/>
                  <a:pt x="6661" y="11052"/>
                </a:cubicBezTo>
                <a:cubicBezTo>
                  <a:pt x="6694" y="11062"/>
                  <a:pt x="6704" y="11073"/>
                  <a:pt x="6704" y="11116"/>
                </a:cubicBezTo>
                <a:cubicBezTo>
                  <a:pt x="6715" y="11159"/>
                  <a:pt x="6726" y="11169"/>
                  <a:pt x="6769" y="11191"/>
                </a:cubicBezTo>
                <a:cubicBezTo>
                  <a:pt x="6801" y="11202"/>
                  <a:pt x="6844" y="11245"/>
                  <a:pt x="6866" y="11266"/>
                </a:cubicBezTo>
                <a:cubicBezTo>
                  <a:pt x="6897" y="11320"/>
                  <a:pt x="6919" y="11331"/>
                  <a:pt x="6962" y="11331"/>
                </a:cubicBezTo>
                <a:cubicBezTo>
                  <a:pt x="7005" y="11331"/>
                  <a:pt x="7037" y="11341"/>
                  <a:pt x="7112" y="11427"/>
                </a:cubicBezTo>
                <a:cubicBezTo>
                  <a:pt x="7166" y="11470"/>
                  <a:pt x="7230" y="11545"/>
                  <a:pt x="7262" y="11588"/>
                </a:cubicBezTo>
                <a:cubicBezTo>
                  <a:pt x="7295" y="11620"/>
                  <a:pt x="7326" y="11653"/>
                  <a:pt x="7337" y="11653"/>
                </a:cubicBezTo>
                <a:cubicBezTo>
                  <a:pt x="7348" y="11653"/>
                  <a:pt x="7380" y="11674"/>
                  <a:pt x="7412" y="11706"/>
                </a:cubicBezTo>
                <a:cubicBezTo>
                  <a:pt x="7445" y="11727"/>
                  <a:pt x="7509" y="11760"/>
                  <a:pt x="7541" y="11781"/>
                </a:cubicBezTo>
                <a:cubicBezTo>
                  <a:pt x="7584" y="11792"/>
                  <a:pt x="7648" y="11834"/>
                  <a:pt x="7702" y="11867"/>
                </a:cubicBezTo>
                <a:cubicBezTo>
                  <a:pt x="7745" y="11910"/>
                  <a:pt x="7809" y="11953"/>
                  <a:pt x="7841" y="11963"/>
                </a:cubicBezTo>
                <a:cubicBezTo>
                  <a:pt x="7863" y="11963"/>
                  <a:pt x="7927" y="11985"/>
                  <a:pt x="7970" y="12006"/>
                </a:cubicBezTo>
                <a:cubicBezTo>
                  <a:pt x="8013" y="12017"/>
                  <a:pt x="8067" y="12049"/>
                  <a:pt x="8088" y="12060"/>
                </a:cubicBezTo>
                <a:cubicBezTo>
                  <a:pt x="8112" y="12076"/>
                  <a:pt x="8141" y="12086"/>
                  <a:pt x="8172" y="12086"/>
                </a:cubicBezTo>
                <a:cubicBezTo>
                  <a:pt x="8183" y="12086"/>
                  <a:pt x="8194" y="12084"/>
                  <a:pt x="8206" y="12082"/>
                </a:cubicBezTo>
                <a:cubicBezTo>
                  <a:pt x="8260" y="12082"/>
                  <a:pt x="8281" y="12092"/>
                  <a:pt x="8303" y="12124"/>
                </a:cubicBezTo>
                <a:cubicBezTo>
                  <a:pt x="8335" y="12156"/>
                  <a:pt x="8346" y="12156"/>
                  <a:pt x="8506" y="12156"/>
                </a:cubicBezTo>
                <a:cubicBezTo>
                  <a:pt x="8807" y="12156"/>
                  <a:pt x="8807" y="12156"/>
                  <a:pt x="8849" y="12189"/>
                </a:cubicBezTo>
                <a:cubicBezTo>
                  <a:pt x="8865" y="12201"/>
                  <a:pt x="8871" y="12210"/>
                  <a:pt x="8886" y="12210"/>
                </a:cubicBezTo>
                <a:cubicBezTo>
                  <a:pt x="8912" y="12210"/>
                  <a:pt x="8964" y="12184"/>
                  <a:pt x="9139" y="12103"/>
                </a:cubicBezTo>
                <a:cubicBezTo>
                  <a:pt x="9190" y="12074"/>
                  <a:pt x="9216" y="12065"/>
                  <a:pt x="9234" y="12065"/>
                </a:cubicBezTo>
                <a:cubicBezTo>
                  <a:pt x="9243" y="12065"/>
                  <a:pt x="9250" y="12067"/>
                  <a:pt x="9257" y="12070"/>
                </a:cubicBezTo>
                <a:cubicBezTo>
                  <a:pt x="9265" y="12075"/>
                  <a:pt x="9278" y="12078"/>
                  <a:pt x="9295" y="12078"/>
                </a:cubicBezTo>
                <a:cubicBezTo>
                  <a:pt x="9387" y="12078"/>
                  <a:pt x="9582" y="12009"/>
                  <a:pt x="9600" y="11963"/>
                </a:cubicBezTo>
                <a:cubicBezTo>
                  <a:pt x="9608" y="11947"/>
                  <a:pt x="9616" y="11938"/>
                  <a:pt x="9633" y="11938"/>
                </a:cubicBezTo>
                <a:cubicBezTo>
                  <a:pt x="9639" y="11938"/>
                  <a:pt x="9646" y="11939"/>
                  <a:pt x="9654" y="11942"/>
                </a:cubicBezTo>
                <a:cubicBezTo>
                  <a:pt x="9656" y="11942"/>
                  <a:pt x="9659" y="11942"/>
                  <a:pt x="9661" y="11942"/>
                </a:cubicBezTo>
                <a:cubicBezTo>
                  <a:pt x="9717" y="11942"/>
                  <a:pt x="9923" y="11832"/>
                  <a:pt x="9933" y="11781"/>
                </a:cubicBezTo>
                <a:cubicBezTo>
                  <a:pt x="9944" y="11770"/>
                  <a:pt x="9965" y="11727"/>
                  <a:pt x="9998" y="11695"/>
                </a:cubicBezTo>
                <a:cubicBezTo>
                  <a:pt x="10041" y="11663"/>
                  <a:pt x="10051" y="11653"/>
                  <a:pt x="10115" y="11653"/>
                </a:cubicBezTo>
                <a:cubicBezTo>
                  <a:pt x="10131" y="11655"/>
                  <a:pt x="10143" y="11657"/>
                  <a:pt x="10153" y="11657"/>
                </a:cubicBezTo>
                <a:cubicBezTo>
                  <a:pt x="10182" y="11657"/>
                  <a:pt x="10190" y="11639"/>
                  <a:pt x="10222" y="11567"/>
                </a:cubicBezTo>
                <a:cubicBezTo>
                  <a:pt x="10265" y="11491"/>
                  <a:pt x="10287" y="11459"/>
                  <a:pt x="10330" y="11448"/>
                </a:cubicBezTo>
                <a:cubicBezTo>
                  <a:pt x="10362" y="11438"/>
                  <a:pt x="10384" y="11417"/>
                  <a:pt x="10405" y="11362"/>
                </a:cubicBezTo>
                <a:cubicBezTo>
                  <a:pt x="10437" y="11320"/>
                  <a:pt x="10458" y="11288"/>
                  <a:pt x="10501" y="11277"/>
                </a:cubicBezTo>
                <a:cubicBezTo>
                  <a:pt x="10534" y="11255"/>
                  <a:pt x="10555" y="11234"/>
                  <a:pt x="10555" y="11223"/>
                </a:cubicBezTo>
                <a:cubicBezTo>
                  <a:pt x="10555" y="11223"/>
                  <a:pt x="10609" y="11169"/>
                  <a:pt x="10663" y="11105"/>
                </a:cubicBezTo>
                <a:cubicBezTo>
                  <a:pt x="10877" y="10891"/>
                  <a:pt x="10995" y="10752"/>
                  <a:pt x="10995" y="10709"/>
                </a:cubicBezTo>
                <a:cubicBezTo>
                  <a:pt x="10995" y="10697"/>
                  <a:pt x="11016" y="10666"/>
                  <a:pt x="11027" y="10644"/>
                </a:cubicBezTo>
                <a:cubicBezTo>
                  <a:pt x="11049" y="10623"/>
                  <a:pt x="11059" y="10590"/>
                  <a:pt x="11059" y="10590"/>
                </a:cubicBezTo>
                <a:cubicBezTo>
                  <a:pt x="11059" y="10580"/>
                  <a:pt x="11123" y="10516"/>
                  <a:pt x="11188" y="10451"/>
                </a:cubicBezTo>
                <a:cubicBezTo>
                  <a:pt x="11306" y="10333"/>
                  <a:pt x="11316" y="10322"/>
                  <a:pt x="11316" y="10280"/>
                </a:cubicBezTo>
                <a:cubicBezTo>
                  <a:pt x="11306" y="10237"/>
                  <a:pt x="11306" y="10225"/>
                  <a:pt x="11338" y="10215"/>
                </a:cubicBezTo>
                <a:cubicBezTo>
                  <a:pt x="11371" y="10204"/>
                  <a:pt x="11456" y="9958"/>
                  <a:pt x="11467" y="9829"/>
                </a:cubicBezTo>
                <a:cubicBezTo>
                  <a:pt x="11467" y="9786"/>
                  <a:pt x="11478" y="9754"/>
                  <a:pt x="11488" y="9754"/>
                </a:cubicBezTo>
                <a:cubicBezTo>
                  <a:pt x="11499" y="9754"/>
                  <a:pt x="11521" y="9722"/>
                  <a:pt x="11542" y="9679"/>
                </a:cubicBezTo>
                <a:cubicBezTo>
                  <a:pt x="11564" y="9636"/>
                  <a:pt x="11595" y="9593"/>
                  <a:pt x="11607" y="9582"/>
                </a:cubicBezTo>
                <a:cubicBezTo>
                  <a:pt x="11617" y="9582"/>
                  <a:pt x="11628" y="9560"/>
                  <a:pt x="11628" y="9518"/>
                </a:cubicBezTo>
                <a:cubicBezTo>
                  <a:pt x="11628" y="9453"/>
                  <a:pt x="11671" y="9367"/>
                  <a:pt x="11757" y="9196"/>
                </a:cubicBezTo>
                <a:cubicBezTo>
                  <a:pt x="11810" y="9100"/>
                  <a:pt x="11821" y="9057"/>
                  <a:pt x="11821" y="9003"/>
                </a:cubicBezTo>
                <a:cubicBezTo>
                  <a:pt x="11821" y="8949"/>
                  <a:pt x="11831" y="8917"/>
                  <a:pt x="11853" y="8874"/>
                </a:cubicBezTo>
                <a:cubicBezTo>
                  <a:pt x="11874" y="8853"/>
                  <a:pt x="11896" y="8788"/>
                  <a:pt x="11907" y="8745"/>
                </a:cubicBezTo>
                <a:cubicBezTo>
                  <a:pt x="11917" y="8702"/>
                  <a:pt x="11939" y="8649"/>
                  <a:pt x="11950" y="8628"/>
                </a:cubicBezTo>
                <a:cubicBezTo>
                  <a:pt x="11993" y="8552"/>
                  <a:pt x="12003" y="8263"/>
                  <a:pt x="11971" y="8220"/>
                </a:cubicBezTo>
                <a:cubicBezTo>
                  <a:pt x="11950" y="8199"/>
                  <a:pt x="11950" y="8027"/>
                  <a:pt x="11971" y="7920"/>
                </a:cubicBezTo>
                <a:cubicBezTo>
                  <a:pt x="11982" y="7877"/>
                  <a:pt x="11971" y="7844"/>
                  <a:pt x="11950" y="7770"/>
                </a:cubicBezTo>
                <a:cubicBezTo>
                  <a:pt x="11928" y="7716"/>
                  <a:pt x="11907" y="7662"/>
                  <a:pt x="11907" y="7651"/>
                </a:cubicBezTo>
                <a:cubicBezTo>
                  <a:pt x="11907" y="7641"/>
                  <a:pt x="11885" y="7577"/>
                  <a:pt x="11853" y="7512"/>
                </a:cubicBezTo>
                <a:cubicBezTo>
                  <a:pt x="11821" y="7448"/>
                  <a:pt x="11800" y="7372"/>
                  <a:pt x="11800" y="7362"/>
                </a:cubicBezTo>
                <a:cubicBezTo>
                  <a:pt x="11810" y="7341"/>
                  <a:pt x="11778" y="7286"/>
                  <a:pt x="11724" y="7212"/>
                </a:cubicBezTo>
                <a:cubicBezTo>
                  <a:pt x="11681" y="7136"/>
                  <a:pt x="11638" y="7062"/>
                  <a:pt x="11638" y="7029"/>
                </a:cubicBezTo>
                <a:cubicBezTo>
                  <a:pt x="11628" y="6986"/>
                  <a:pt x="11607" y="6943"/>
                  <a:pt x="11585" y="6922"/>
                </a:cubicBezTo>
                <a:cubicBezTo>
                  <a:pt x="11564" y="6890"/>
                  <a:pt x="11521" y="6836"/>
                  <a:pt x="11488" y="6804"/>
                </a:cubicBezTo>
                <a:cubicBezTo>
                  <a:pt x="11424" y="6697"/>
                  <a:pt x="11263" y="6557"/>
                  <a:pt x="11231" y="6557"/>
                </a:cubicBezTo>
                <a:cubicBezTo>
                  <a:pt x="11209" y="6557"/>
                  <a:pt x="11166" y="6536"/>
                  <a:pt x="11135" y="6504"/>
                </a:cubicBezTo>
                <a:cubicBezTo>
                  <a:pt x="11081" y="6461"/>
                  <a:pt x="11038" y="6450"/>
                  <a:pt x="10984" y="6440"/>
                </a:cubicBezTo>
                <a:cubicBezTo>
                  <a:pt x="10930" y="6428"/>
                  <a:pt x="10887" y="6407"/>
                  <a:pt x="10856" y="6385"/>
                </a:cubicBezTo>
                <a:cubicBezTo>
                  <a:pt x="10823" y="6364"/>
                  <a:pt x="10791" y="6343"/>
                  <a:pt x="10770" y="6343"/>
                </a:cubicBezTo>
                <a:cubicBezTo>
                  <a:pt x="10748" y="6343"/>
                  <a:pt x="10684" y="6321"/>
                  <a:pt x="10609" y="6278"/>
                </a:cubicBezTo>
                <a:cubicBezTo>
                  <a:pt x="10501" y="6225"/>
                  <a:pt x="10470" y="6214"/>
                  <a:pt x="10362" y="6214"/>
                </a:cubicBezTo>
                <a:cubicBezTo>
                  <a:pt x="10298" y="6214"/>
                  <a:pt x="10234" y="6214"/>
                  <a:pt x="10234" y="6204"/>
                </a:cubicBezTo>
                <a:cubicBezTo>
                  <a:pt x="10214" y="6191"/>
                  <a:pt x="10162" y="6186"/>
                  <a:pt x="10088" y="6186"/>
                </a:cubicBezTo>
                <a:cubicBezTo>
                  <a:pt x="10038" y="6186"/>
                  <a:pt x="9977" y="6188"/>
                  <a:pt x="9912" y="6192"/>
                </a:cubicBezTo>
                <a:cubicBezTo>
                  <a:pt x="9826" y="6192"/>
                  <a:pt x="9793" y="6192"/>
                  <a:pt x="9772" y="6171"/>
                </a:cubicBezTo>
                <a:cubicBezTo>
                  <a:pt x="9762" y="6161"/>
                  <a:pt x="9729" y="6150"/>
                  <a:pt x="9708" y="6150"/>
                </a:cubicBezTo>
                <a:cubicBezTo>
                  <a:pt x="9686" y="6150"/>
                  <a:pt x="9665" y="6139"/>
                  <a:pt x="9654" y="6139"/>
                </a:cubicBezTo>
                <a:cubicBezTo>
                  <a:pt x="9654" y="6131"/>
                  <a:pt x="9638" y="6124"/>
                  <a:pt x="9621" y="6124"/>
                </a:cubicBezTo>
                <a:cubicBezTo>
                  <a:pt x="9614" y="6124"/>
                  <a:pt x="9607" y="6125"/>
                  <a:pt x="9600" y="6128"/>
                </a:cubicBezTo>
                <a:cubicBezTo>
                  <a:pt x="9569" y="6128"/>
                  <a:pt x="9536" y="6128"/>
                  <a:pt x="9526" y="6118"/>
                </a:cubicBezTo>
                <a:cubicBezTo>
                  <a:pt x="9520" y="6112"/>
                  <a:pt x="9507" y="6109"/>
                  <a:pt x="9485" y="6109"/>
                </a:cubicBezTo>
                <a:cubicBezTo>
                  <a:pt x="9464" y="6109"/>
                  <a:pt x="9434" y="6112"/>
                  <a:pt x="9397" y="6118"/>
                </a:cubicBezTo>
                <a:cubicBezTo>
                  <a:pt x="9349" y="6127"/>
                  <a:pt x="9314" y="6133"/>
                  <a:pt x="9274" y="6133"/>
                </a:cubicBezTo>
                <a:cubicBezTo>
                  <a:pt x="9225" y="6133"/>
                  <a:pt x="9170" y="6125"/>
                  <a:pt x="9075" y="6107"/>
                </a:cubicBezTo>
                <a:cubicBezTo>
                  <a:pt x="9021" y="6107"/>
                  <a:pt x="9000" y="6107"/>
                  <a:pt x="9000" y="6118"/>
                </a:cubicBezTo>
                <a:cubicBezTo>
                  <a:pt x="9000" y="6127"/>
                  <a:pt x="8989" y="6133"/>
                  <a:pt x="8971" y="6133"/>
                </a:cubicBezTo>
                <a:cubicBezTo>
                  <a:pt x="8950" y="6133"/>
                  <a:pt x="8918" y="6125"/>
                  <a:pt x="8882" y="6107"/>
                </a:cubicBezTo>
                <a:cubicBezTo>
                  <a:pt x="8852" y="6099"/>
                  <a:pt x="8832" y="6092"/>
                  <a:pt x="8816" y="6092"/>
                </a:cubicBezTo>
                <a:cubicBezTo>
                  <a:pt x="8809" y="6092"/>
                  <a:pt x="8803" y="6093"/>
                  <a:pt x="8796" y="6096"/>
                </a:cubicBezTo>
                <a:cubicBezTo>
                  <a:pt x="8781" y="6104"/>
                  <a:pt x="8766" y="6111"/>
                  <a:pt x="8758" y="6111"/>
                </a:cubicBezTo>
                <a:cubicBezTo>
                  <a:pt x="8755" y="6111"/>
                  <a:pt x="8753" y="6110"/>
                  <a:pt x="8753" y="6107"/>
                </a:cubicBezTo>
                <a:cubicBezTo>
                  <a:pt x="8742" y="6107"/>
                  <a:pt x="8710" y="6118"/>
                  <a:pt x="8656" y="6128"/>
                </a:cubicBezTo>
                <a:cubicBezTo>
                  <a:pt x="8619" y="6139"/>
                  <a:pt x="8595" y="6144"/>
                  <a:pt x="8557" y="6144"/>
                </a:cubicBezTo>
                <a:cubicBezTo>
                  <a:pt x="8520" y="6144"/>
                  <a:pt x="8469" y="6139"/>
                  <a:pt x="8378" y="6128"/>
                </a:cubicBezTo>
                <a:cubicBezTo>
                  <a:pt x="8362" y="6124"/>
                  <a:pt x="8351" y="6122"/>
                  <a:pt x="8342" y="6122"/>
                </a:cubicBezTo>
                <a:cubicBezTo>
                  <a:pt x="8326" y="6122"/>
                  <a:pt x="8317" y="6129"/>
                  <a:pt x="8303" y="6150"/>
                </a:cubicBezTo>
                <a:cubicBezTo>
                  <a:pt x="8297" y="6168"/>
                  <a:pt x="8274" y="6176"/>
                  <a:pt x="8250" y="6176"/>
                </a:cubicBezTo>
                <a:cubicBezTo>
                  <a:pt x="8231" y="6176"/>
                  <a:pt x="8210" y="6170"/>
                  <a:pt x="8196" y="6161"/>
                </a:cubicBezTo>
                <a:cubicBezTo>
                  <a:pt x="8188" y="6157"/>
                  <a:pt x="8174" y="6155"/>
                  <a:pt x="8157" y="6155"/>
                </a:cubicBezTo>
                <a:cubicBezTo>
                  <a:pt x="8076" y="6155"/>
                  <a:pt x="7914" y="6192"/>
                  <a:pt x="7852" y="6235"/>
                </a:cubicBezTo>
                <a:cubicBezTo>
                  <a:pt x="7777" y="6278"/>
                  <a:pt x="7691" y="6300"/>
                  <a:pt x="7498" y="6300"/>
                </a:cubicBezTo>
                <a:cubicBezTo>
                  <a:pt x="7402" y="6300"/>
                  <a:pt x="7348" y="6300"/>
                  <a:pt x="7326" y="6321"/>
                </a:cubicBezTo>
                <a:cubicBezTo>
                  <a:pt x="7293" y="6346"/>
                  <a:pt x="7215" y="6371"/>
                  <a:pt x="7172" y="6371"/>
                </a:cubicBezTo>
                <a:cubicBezTo>
                  <a:pt x="7159" y="6371"/>
                  <a:pt x="7149" y="6369"/>
                  <a:pt x="7144" y="6364"/>
                </a:cubicBezTo>
                <a:cubicBezTo>
                  <a:pt x="7137" y="6356"/>
                  <a:pt x="7129" y="6353"/>
                  <a:pt x="7121" y="6353"/>
                </a:cubicBezTo>
                <a:cubicBezTo>
                  <a:pt x="7105" y="6353"/>
                  <a:pt x="7086" y="6365"/>
                  <a:pt x="7059" y="6385"/>
                </a:cubicBezTo>
                <a:cubicBezTo>
                  <a:pt x="7026" y="6397"/>
                  <a:pt x="6973" y="6418"/>
                  <a:pt x="6951" y="6418"/>
                </a:cubicBezTo>
                <a:cubicBezTo>
                  <a:pt x="6947" y="6416"/>
                  <a:pt x="6942" y="6415"/>
                  <a:pt x="6936" y="6415"/>
                </a:cubicBezTo>
                <a:cubicBezTo>
                  <a:pt x="6910" y="6415"/>
                  <a:pt x="6868" y="6432"/>
                  <a:pt x="6833" y="6450"/>
                </a:cubicBezTo>
                <a:cubicBezTo>
                  <a:pt x="6801" y="6471"/>
                  <a:pt x="6747" y="6493"/>
                  <a:pt x="6726" y="6493"/>
                </a:cubicBezTo>
                <a:cubicBezTo>
                  <a:pt x="6704" y="6493"/>
                  <a:pt x="6651" y="6525"/>
                  <a:pt x="6597" y="6557"/>
                </a:cubicBezTo>
                <a:cubicBezTo>
                  <a:pt x="6544" y="6590"/>
                  <a:pt x="6479" y="6621"/>
                  <a:pt x="6468" y="6621"/>
                </a:cubicBezTo>
                <a:cubicBezTo>
                  <a:pt x="6458" y="6621"/>
                  <a:pt x="6394" y="6654"/>
                  <a:pt x="6340" y="6686"/>
                </a:cubicBezTo>
                <a:cubicBezTo>
                  <a:pt x="6275" y="6723"/>
                  <a:pt x="6226" y="6752"/>
                  <a:pt x="6200" y="6752"/>
                </a:cubicBezTo>
                <a:cubicBezTo>
                  <a:pt x="6196" y="6752"/>
                  <a:pt x="6192" y="6752"/>
                  <a:pt x="6189" y="6750"/>
                </a:cubicBezTo>
                <a:cubicBezTo>
                  <a:pt x="6158" y="6750"/>
                  <a:pt x="6125" y="6772"/>
                  <a:pt x="6104" y="6783"/>
                </a:cubicBezTo>
                <a:cubicBezTo>
                  <a:pt x="6072" y="6804"/>
                  <a:pt x="6050" y="6815"/>
                  <a:pt x="6039" y="6815"/>
                </a:cubicBezTo>
                <a:cubicBezTo>
                  <a:pt x="6018" y="6815"/>
                  <a:pt x="5803" y="6976"/>
                  <a:pt x="5803" y="6997"/>
                </a:cubicBezTo>
                <a:cubicBezTo>
                  <a:pt x="5803" y="7019"/>
                  <a:pt x="5653" y="7158"/>
                  <a:pt x="5535" y="7244"/>
                </a:cubicBezTo>
                <a:cubicBezTo>
                  <a:pt x="5524" y="7255"/>
                  <a:pt x="5493" y="7286"/>
                  <a:pt x="5471" y="7319"/>
                </a:cubicBezTo>
                <a:cubicBezTo>
                  <a:pt x="5450" y="7341"/>
                  <a:pt x="5407" y="7405"/>
                  <a:pt x="5364" y="7458"/>
                </a:cubicBezTo>
                <a:cubicBezTo>
                  <a:pt x="5278" y="7577"/>
                  <a:pt x="5171" y="7758"/>
                  <a:pt x="5171" y="7813"/>
                </a:cubicBezTo>
                <a:cubicBezTo>
                  <a:pt x="5171" y="7823"/>
                  <a:pt x="5160" y="7844"/>
                  <a:pt x="5149" y="7844"/>
                </a:cubicBezTo>
                <a:cubicBezTo>
                  <a:pt x="5149" y="7855"/>
                  <a:pt x="5138" y="7877"/>
                  <a:pt x="5138" y="7909"/>
                </a:cubicBezTo>
                <a:cubicBezTo>
                  <a:pt x="5138" y="7930"/>
                  <a:pt x="5128" y="7952"/>
                  <a:pt x="5128" y="7952"/>
                </a:cubicBezTo>
                <a:cubicBezTo>
                  <a:pt x="5117" y="7952"/>
                  <a:pt x="5095" y="7984"/>
                  <a:pt x="5085" y="8016"/>
                </a:cubicBezTo>
                <a:cubicBezTo>
                  <a:pt x="5064" y="8048"/>
                  <a:pt x="5042" y="8091"/>
                  <a:pt x="5031" y="8113"/>
                </a:cubicBezTo>
                <a:cubicBezTo>
                  <a:pt x="5021" y="8134"/>
                  <a:pt x="5009" y="8177"/>
                  <a:pt x="5009" y="8199"/>
                </a:cubicBezTo>
                <a:cubicBezTo>
                  <a:pt x="5009" y="8230"/>
                  <a:pt x="4988" y="8273"/>
                  <a:pt x="4978" y="8306"/>
                </a:cubicBezTo>
                <a:cubicBezTo>
                  <a:pt x="4956" y="8349"/>
                  <a:pt x="4945" y="8392"/>
                  <a:pt x="4945" y="8423"/>
                </a:cubicBezTo>
                <a:cubicBezTo>
                  <a:pt x="4945" y="8456"/>
                  <a:pt x="4935" y="8488"/>
                  <a:pt x="4924" y="8499"/>
                </a:cubicBezTo>
                <a:cubicBezTo>
                  <a:pt x="4902" y="8542"/>
                  <a:pt x="4902" y="8649"/>
                  <a:pt x="4924" y="8788"/>
                </a:cubicBezTo>
                <a:cubicBezTo>
                  <a:pt x="4935" y="8938"/>
                  <a:pt x="4935" y="9003"/>
                  <a:pt x="4913" y="9153"/>
                </a:cubicBezTo>
                <a:cubicBezTo>
                  <a:pt x="4902" y="9250"/>
                  <a:pt x="4892" y="9293"/>
                  <a:pt x="4913" y="9314"/>
                </a:cubicBezTo>
                <a:cubicBezTo>
                  <a:pt x="4924" y="9336"/>
                  <a:pt x="4935" y="9410"/>
                  <a:pt x="4935" y="9486"/>
                </a:cubicBezTo>
                <a:cubicBezTo>
                  <a:pt x="4945" y="9582"/>
                  <a:pt x="4956" y="9625"/>
                  <a:pt x="4978" y="9657"/>
                </a:cubicBezTo>
                <a:cubicBezTo>
                  <a:pt x="5009" y="9679"/>
                  <a:pt x="5009" y="9689"/>
                  <a:pt x="4988" y="9711"/>
                </a:cubicBezTo>
                <a:cubicBezTo>
                  <a:pt x="4978" y="9732"/>
                  <a:pt x="4978" y="9754"/>
                  <a:pt x="4988" y="9808"/>
                </a:cubicBezTo>
                <a:cubicBezTo>
                  <a:pt x="4999" y="9839"/>
                  <a:pt x="5021" y="9936"/>
                  <a:pt x="5031" y="10011"/>
                </a:cubicBezTo>
                <a:cubicBezTo>
                  <a:pt x="5064" y="10161"/>
                  <a:pt x="5106" y="10311"/>
                  <a:pt x="5117" y="10333"/>
                </a:cubicBezTo>
                <a:cubicBezTo>
                  <a:pt x="5128" y="10344"/>
                  <a:pt x="5138" y="10365"/>
                  <a:pt x="5138" y="10387"/>
                </a:cubicBezTo>
                <a:cubicBezTo>
                  <a:pt x="5149" y="10419"/>
                  <a:pt x="5171" y="10440"/>
                  <a:pt x="5192" y="10440"/>
                </a:cubicBezTo>
                <a:cubicBezTo>
                  <a:pt x="5224" y="10451"/>
                  <a:pt x="5257" y="10526"/>
                  <a:pt x="5245" y="10558"/>
                </a:cubicBezTo>
                <a:cubicBezTo>
                  <a:pt x="5235" y="10580"/>
                  <a:pt x="5267" y="10633"/>
                  <a:pt x="5310" y="10697"/>
                </a:cubicBezTo>
                <a:cubicBezTo>
                  <a:pt x="5396" y="10794"/>
                  <a:pt x="5407" y="10826"/>
                  <a:pt x="5385" y="10848"/>
                </a:cubicBezTo>
                <a:lnTo>
                  <a:pt x="5364" y="10869"/>
                </a:lnTo>
                <a:cubicBezTo>
                  <a:pt x="5364" y="10902"/>
                  <a:pt x="5524" y="11127"/>
                  <a:pt x="5643" y="11245"/>
                </a:cubicBezTo>
                <a:cubicBezTo>
                  <a:pt x="5717" y="11320"/>
                  <a:pt x="5793" y="11405"/>
                  <a:pt x="5803" y="11438"/>
                </a:cubicBezTo>
                <a:cubicBezTo>
                  <a:pt x="5814" y="11459"/>
                  <a:pt x="5857" y="11534"/>
                  <a:pt x="5910" y="11598"/>
                </a:cubicBezTo>
                <a:cubicBezTo>
                  <a:pt x="5986" y="11706"/>
                  <a:pt x="5996" y="11717"/>
                  <a:pt x="6082" y="11749"/>
                </a:cubicBezTo>
                <a:cubicBezTo>
                  <a:pt x="6146" y="11770"/>
                  <a:pt x="6168" y="11781"/>
                  <a:pt x="6168" y="11813"/>
                </a:cubicBezTo>
                <a:cubicBezTo>
                  <a:pt x="6168" y="11834"/>
                  <a:pt x="6211" y="11888"/>
                  <a:pt x="6318" y="11974"/>
                </a:cubicBezTo>
                <a:cubicBezTo>
                  <a:pt x="6404" y="12049"/>
                  <a:pt x="6490" y="12124"/>
                  <a:pt x="6501" y="12135"/>
                </a:cubicBezTo>
                <a:cubicBezTo>
                  <a:pt x="6533" y="12178"/>
                  <a:pt x="6618" y="12221"/>
                  <a:pt x="6651" y="12221"/>
                </a:cubicBezTo>
                <a:cubicBezTo>
                  <a:pt x="6661" y="12221"/>
                  <a:pt x="6683" y="12232"/>
                  <a:pt x="6694" y="12253"/>
                </a:cubicBezTo>
                <a:cubicBezTo>
                  <a:pt x="6704" y="12263"/>
                  <a:pt x="6737" y="12296"/>
                  <a:pt x="6758" y="12296"/>
                </a:cubicBezTo>
                <a:cubicBezTo>
                  <a:pt x="6790" y="12306"/>
                  <a:pt x="6833" y="12339"/>
                  <a:pt x="6866" y="12371"/>
                </a:cubicBezTo>
                <a:cubicBezTo>
                  <a:pt x="6897" y="12403"/>
                  <a:pt x="6930" y="12435"/>
                  <a:pt x="6951" y="12435"/>
                </a:cubicBezTo>
                <a:cubicBezTo>
                  <a:pt x="6962" y="12435"/>
                  <a:pt x="6983" y="12457"/>
                  <a:pt x="6994" y="12489"/>
                </a:cubicBezTo>
                <a:cubicBezTo>
                  <a:pt x="7037" y="12564"/>
                  <a:pt x="7069" y="12596"/>
                  <a:pt x="7112" y="12596"/>
                </a:cubicBezTo>
                <a:cubicBezTo>
                  <a:pt x="7144" y="12596"/>
                  <a:pt x="7187" y="12618"/>
                  <a:pt x="7241" y="12693"/>
                </a:cubicBezTo>
                <a:cubicBezTo>
                  <a:pt x="7295" y="12735"/>
                  <a:pt x="7402" y="12821"/>
                  <a:pt x="7476" y="12864"/>
                </a:cubicBezTo>
                <a:cubicBezTo>
                  <a:pt x="7552" y="12918"/>
                  <a:pt x="7627" y="12961"/>
                  <a:pt x="7648" y="12983"/>
                </a:cubicBezTo>
                <a:cubicBezTo>
                  <a:pt x="7659" y="13004"/>
                  <a:pt x="7702" y="13014"/>
                  <a:pt x="7745" y="13025"/>
                </a:cubicBezTo>
                <a:cubicBezTo>
                  <a:pt x="7777" y="13025"/>
                  <a:pt x="7841" y="13057"/>
                  <a:pt x="7874" y="13079"/>
                </a:cubicBezTo>
                <a:cubicBezTo>
                  <a:pt x="7970" y="13143"/>
                  <a:pt x="8153" y="13229"/>
                  <a:pt x="8206" y="13229"/>
                </a:cubicBezTo>
                <a:cubicBezTo>
                  <a:pt x="8227" y="13229"/>
                  <a:pt x="8313" y="13250"/>
                  <a:pt x="8389" y="13283"/>
                </a:cubicBezTo>
                <a:cubicBezTo>
                  <a:pt x="8469" y="13307"/>
                  <a:pt x="8513" y="13319"/>
                  <a:pt x="8539" y="13319"/>
                </a:cubicBezTo>
                <a:cubicBezTo>
                  <a:pt x="8548" y="13319"/>
                  <a:pt x="8555" y="13317"/>
                  <a:pt x="8560" y="13315"/>
                </a:cubicBezTo>
                <a:cubicBezTo>
                  <a:pt x="8571" y="13310"/>
                  <a:pt x="8582" y="13307"/>
                  <a:pt x="8591" y="13307"/>
                </a:cubicBezTo>
                <a:cubicBezTo>
                  <a:pt x="8600" y="13307"/>
                  <a:pt x="8608" y="13310"/>
                  <a:pt x="8613" y="13315"/>
                </a:cubicBezTo>
                <a:cubicBezTo>
                  <a:pt x="8627" y="13319"/>
                  <a:pt x="8675" y="13322"/>
                  <a:pt x="8727" y="13322"/>
                </a:cubicBezTo>
                <a:cubicBezTo>
                  <a:pt x="8801" y="13322"/>
                  <a:pt x="8885" y="13317"/>
                  <a:pt x="8904" y="13304"/>
                </a:cubicBezTo>
                <a:cubicBezTo>
                  <a:pt x="8925" y="13304"/>
                  <a:pt x="8935" y="13283"/>
                  <a:pt x="8935" y="13272"/>
                </a:cubicBezTo>
                <a:cubicBezTo>
                  <a:pt x="8935" y="13250"/>
                  <a:pt x="9075" y="13197"/>
                  <a:pt x="9139" y="13197"/>
                </a:cubicBezTo>
                <a:cubicBezTo>
                  <a:pt x="9161" y="13197"/>
                  <a:pt x="9204" y="13186"/>
                  <a:pt x="9247" y="13176"/>
                </a:cubicBezTo>
                <a:cubicBezTo>
                  <a:pt x="9279" y="13154"/>
                  <a:pt x="9333" y="13154"/>
                  <a:pt x="9343" y="13154"/>
                </a:cubicBezTo>
                <a:cubicBezTo>
                  <a:pt x="9348" y="13157"/>
                  <a:pt x="9354" y="13158"/>
                  <a:pt x="9361" y="13158"/>
                </a:cubicBezTo>
                <a:cubicBezTo>
                  <a:pt x="9380" y="13158"/>
                  <a:pt x="9405" y="13146"/>
                  <a:pt x="9429" y="13122"/>
                </a:cubicBezTo>
                <a:cubicBezTo>
                  <a:pt x="9461" y="13100"/>
                  <a:pt x="9504" y="13079"/>
                  <a:pt x="9536" y="13079"/>
                </a:cubicBezTo>
                <a:cubicBezTo>
                  <a:pt x="9557" y="13079"/>
                  <a:pt x="9622" y="13057"/>
                  <a:pt x="9686" y="13004"/>
                </a:cubicBezTo>
                <a:cubicBezTo>
                  <a:pt x="9750" y="12950"/>
                  <a:pt x="9815" y="12918"/>
                  <a:pt x="9815" y="12918"/>
                </a:cubicBezTo>
                <a:cubicBezTo>
                  <a:pt x="9826" y="12918"/>
                  <a:pt x="9890" y="12897"/>
                  <a:pt x="9944" y="12864"/>
                </a:cubicBezTo>
                <a:cubicBezTo>
                  <a:pt x="10008" y="12843"/>
                  <a:pt x="10094" y="12800"/>
                  <a:pt x="10137" y="12790"/>
                </a:cubicBezTo>
                <a:cubicBezTo>
                  <a:pt x="10180" y="12768"/>
                  <a:pt x="10255" y="12704"/>
                  <a:pt x="10330" y="12628"/>
                </a:cubicBezTo>
                <a:cubicBezTo>
                  <a:pt x="10405" y="12554"/>
                  <a:pt x="10458" y="12511"/>
                  <a:pt x="10480" y="12511"/>
                </a:cubicBezTo>
                <a:cubicBezTo>
                  <a:pt x="10501" y="12511"/>
                  <a:pt x="10544" y="12489"/>
                  <a:pt x="10577" y="12457"/>
                </a:cubicBezTo>
                <a:cubicBezTo>
                  <a:pt x="10651" y="12371"/>
                  <a:pt x="10759" y="12296"/>
                  <a:pt x="10856" y="12263"/>
                </a:cubicBezTo>
                <a:cubicBezTo>
                  <a:pt x="10920" y="12242"/>
                  <a:pt x="11027" y="12135"/>
                  <a:pt x="11027" y="12103"/>
                </a:cubicBezTo>
                <a:cubicBezTo>
                  <a:pt x="11027" y="12092"/>
                  <a:pt x="11059" y="12082"/>
                  <a:pt x="11092" y="12060"/>
                </a:cubicBezTo>
                <a:cubicBezTo>
                  <a:pt x="11123" y="12049"/>
                  <a:pt x="11156" y="12017"/>
                  <a:pt x="11166" y="11996"/>
                </a:cubicBezTo>
                <a:cubicBezTo>
                  <a:pt x="11188" y="11953"/>
                  <a:pt x="11445" y="11717"/>
                  <a:pt x="11467" y="11717"/>
                </a:cubicBezTo>
                <a:cubicBezTo>
                  <a:pt x="11478" y="11717"/>
                  <a:pt x="11499" y="11695"/>
                  <a:pt x="11521" y="11653"/>
                </a:cubicBezTo>
                <a:cubicBezTo>
                  <a:pt x="11531" y="11620"/>
                  <a:pt x="11585" y="11556"/>
                  <a:pt x="11638" y="11502"/>
                </a:cubicBezTo>
                <a:cubicBezTo>
                  <a:pt x="11746" y="11405"/>
                  <a:pt x="11843" y="11266"/>
                  <a:pt x="11843" y="11212"/>
                </a:cubicBezTo>
                <a:cubicBezTo>
                  <a:pt x="11843" y="11191"/>
                  <a:pt x="11907" y="11138"/>
                  <a:pt x="11960" y="11116"/>
                </a:cubicBezTo>
                <a:cubicBezTo>
                  <a:pt x="11971" y="11105"/>
                  <a:pt x="12024" y="11041"/>
                  <a:pt x="12078" y="10966"/>
                </a:cubicBezTo>
                <a:cubicBezTo>
                  <a:pt x="12121" y="10891"/>
                  <a:pt x="12186" y="10816"/>
                  <a:pt x="12196" y="10816"/>
                </a:cubicBezTo>
                <a:cubicBezTo>
                  <a:pt x="12229" y="10805"/>
                  <a:pt x="12293" y="10709"/>
                  <a:pt x="12293" y="10666"/>
                </a:cubicBezTo>
                <a:cubicBezTo>
                  <a:pt x="12293" y="10655"/>
                  <a:pt x="12336" y="10580"/>
                  <a:pt x="12389" y="10516"/>
                </a:cubicBezTo>
                <a:cubicBezTo>
                  <a:pt x="12465" y="10419"/>
                  <a:pt x="12486" y="10376"/>
                  <a:pt x="12486" y="10344"/>
                </a:cubicBezTo>
                <a:cubicBezTo>
                  <a:pt x="12475" y="10301"/>
                  <a:pt x="12518" y="10204"/>
                  <a:pt x="12550" y="10204"/>
                </a:cubicBezTo>
                <a:cubicBezTo>
                  <a:pt x="12604" y="10204"/>
                  <a:pt x="12722" y="9893"/>
                  <a:pt x="12754" y="9679"/>
                </a:cubicBezTo>
                <a:cubicBezTo>
                  <a:pt x="12754" y="9625"/>
                  <a:pt x="12775" y="9560"/>
                  <a:pt x="12786" y="9539"/>
                </a:cubicBezTo>
                <a:cubicBezTo>
                  <a:pt x="12797" y="9496"/>
                  <a:pt x="12808" y="9379"/>
                  <a:pt x="12818" y="9143"/>
                </a:cubicBezTo>
                <a:cubicBezTo>
                  <a:pt x="12818" y="9121"/>
                  <a:pt x="12829" y="9089"/>
                  <a:pt x="12829" y="9078"/>
                </a:cubicBezTo>
                <a:cubicBezTo>
                  <a:pt x="12851" y="9067"/>
                  <a:pt x="12851" y="9024"/>
                  <a:pt x="12840" y="8971"/>
                </a:cubicBezTo>
                <a:cubicBezTo>
                  <a:pt x="12829" y="8907"/>
                  <a:pt x="12840" y="8885"/>
                  <a:pt x="12861" y="8864"/>
                </a:cubicBezTo>
                <a:cubicBezTo>
                  <a:pt x="12872" y="8842"/>
                  <a:pt x="12883" y="8810"/>
                  <a:pt x="12872" y="8788"/>
                </a:cubicBezTo>
                <a:cubicBezTo>
                  <a:pt x="12840" y="8595"/>
                  <a:pt x="12840" y="8574"/>
                  <a:pt x="12861" y="8563"/>
                </a:cubicBezTo>
                <a:cubicBezTo>
                  <a:pt x="12883" y="8542"/>
                  <a:pt x="12883" y="8531"/>
                  <a:pt x="12861" y="8466"/>
                </a:cubicBezTo>
                <a:cubicBezTo>
                  <a:pt x="12840" y="8423"/>
                  <a:pt x="12829" y="8359"/>
                  <a:pt x="12829" y="8316"/>
                </a:cubicBezTo>
                <a:cubicBezTo>
                  <a:pt x="12829" y="8113"/>
                  <a:pt x="12818" y="7941"/>
                  <a:pt x="12808" y="7909"/>
                </a:cubicBezTo>
                <a:cubicBezTo>
                  <a:pt x="12797" y="7898"/>
                  <a:pt x="12775" y="7813"/>
                  <a:pt x="12754" y="7716"/>
                </a:cubicBezTo>
                <a:cubicBezTo>
                  <a:pt x="12701" y="7491"/>
                  <a:pt x="12625" y="7255"/>
                  <a:pt x="12582" y="7222"/>
                </a:cubicBezTo>
                <a:cubicBezTo>
                  <a:pt x="12572" y="7201"/>
                  <a:pt x="12561" y="7179"/>
                  <a:pt x="12561" y="7169"/>
                </a:cubicBezTo>
                <a:cubicBezTo>
                  <a:pt x="12572" y="7136"/>
                  <a:pt x="12518" y="6943"/>
                  <a:pt x="12475" y="6879"/>
                </a:cubicBezTo>
                <a:cubicBezTo>
                  <a:pt x="12465" y="6847"/>
                  <a:pt x="12443" y="6815"/>
                  <a:pt x="12443" y="6793"/>
                </a:cubicBezTo>
                <a:cubicBezTo>
                  <a:pt x="12443" y="6783"/>
                  <a:pt x="12422" y="6740"/>
                  <a:pt x="12389" y="6697"/>
                </a:cubicBezTo>
                <a:cubicBezTo>
                  <a:pt x="12368" y="6654"/>
                  <a:pt x="12336" y="6600"/>
                  <a:pt x="12336" y="6579"/>
                </a:cubicBezTo>
                <a:cubicBezTo>
                  <a:pt x="12336" y="6557"/>
                  <a:pt x="12314" y="6514"/>
                  <a:pt x="12282" y="6493"/>
                </a:cubicBezTo>
                <a:cubicBezTo>
                  <a:pt x="12260" y="6482"/>
                  <a:pt x="12229" y="6450"/>
                  <a:pt x="12218" y="6440"/>
                </a:cubicBezTo>
                <a:cubicBezTo>
                  <a:pt x="12207" y="6418"/>
                  <a:pt x="12175" y="6397"/>
                  <a:pt x="12153" y="6375"/>
                </a:cubicBezTo>
                <a:cubicBezTo>
                  <a:pt x="12132" y="6354"/>
                  <a:pt x="12121" y="6321"/>
                  <a:pt x="12121" y="6300"/>
                </a:cubicBezTo>
                <a:cubicBezTo>
                  <a:pt x="12121" y="6278"/>
                  <a:pt x="12089" y="6246"/>
                  <a:pt x="12046" y="6214"/>
                </a:cubicBezTo>
                <a:cubicBezTo>
                  <a:pt x="12003" y="6182"/>
                  <a:pt x="11971" y="6139"/>
                  <a:pt x="11960" y="6107"/>
                </a:cubicBezTo>
                <a:cubicBezTo>
                  <a:pt x="11939" y="6075"/>
                  <a:pt x="11917" y="6042"/>
                  <a:pt x="11874" y="6011"/>
                </a:cubicBezTo>
                <a:cubicBezTo>
                  <a:pt x="11831" y="5989"/>
                  <a:pt x="11735" y="5903"/>
                  <a:pt x="11649" y="5817"/>
                </a:cubicBezTo>
                <a:cubicBezTo>
                  <a:pt x="11531" y="5699"/>
                  <a:pt x="11478" y="5646"/>
                  <a:pt x="11445" y="5646"/>
                </a:cubicBezTo>
                <a:cubicBezTo>
                  <a:pt x="11413" y="5646"/>
                  <a:pt x="11359" y="5603"/>
                  <a:pt x="11328" y="5539"/>
                </a:cubicBezTo>
                <a:cubicBezTo>
                  <a:pt x="11316" y="5517"/>
                  <a:pt x="11274" y="5496"/>
                  <a:pt x="11242" y="5484"/>
                </a:cubicBezTo>
                <a:cubicBezTo>
                  <a:pt x="11199" y="5474"/>
                  <a:pt x="11156" y="5453"/>
                  <a:pt x="11135" y="5431"/>
                </a:cubicBezTo>
                <a:cubicBezTo>
                  <a:pt x="11113" y="5399"/>
                  <a:pt x="11059" y="5377"/>
                  <a:pt x="10984" y="5356"/>
                </a:cubicBezTo>
                <a:cubicBezTo>
                  <a:pt x="10920" y="5334"/>
                  <a:pt x="10856" y="5313"/>
                  <a:pt x="10845" y="5303"/>
                </a:cubicBezTo>
                <a:cubicBezTo>
                  <a:pt x="10845" y="5281"/>
                  <a:pt x="10813" y="5270"/>
                  <a:pt x="10791" y="5270"/>
                </a:cubicBezTo>
                <a:cubicBezTo>
                  <a:pt x="10759" y="5270"/>
                  <a:pt x="10694" y="5260"/>
                  <a:pt x="10630" y="5238"/>
                </a:cubicBezTo>
                <a:cubicBezTo>
                  <a:pt x="10577" y="5217"/>
                  <a:pt x="10491" y="5184"/>
                  <a:pt x="10448" y="5174"/>
                </a:cubicBezTo>
                <a:cubicBezTo>
                  <a:pt x="10405" y="5163"/>
                  <a:pt x="10362" y="5141"/>
                  <a:pt x="10341" y="5131"/>
                </a:cubicBezTo>
                <a:cubicBezTo>
                  <a:pt x="10325" y="5106"/>
                  <a:pt x="10260" y="5095"/>
                  <a:pt x="10169" y="5095"/>
                </a:cubicBezTo>
                <a:cubicBezTo>
                  <a:pt x="10139" y="5095"/>
                  <a:pt x="10107" y="5096"/>
                  <a:pt x="10072" y="5098"/>
                </a:cubicBezTo>
                <a:cubicBezTo>
                  <a:pt x="10041" y="5098"/>
                  <a:pt x="10019" y="5088"/>
                  <a:pt x="10019" y="5077"/>
                </a:cubicBezTo>
                <a:cubicBezTo>
                  <a:pt x="10008" y="5067"/>
                  <a:pt x="9986" y="5067"/>
                  <a:pt x="9965" y="5067"/>
                </a:cubicBezTo>
                <a:cubicBezTo>
                  <a:pt x="9944" y="5067"/>
                  <a:pt x="9922" y="5045"/>
                  <a:pt x="9901" y="5034"/>
                </a:cubicBezTo>
                <a:cubicBezTo>
                  <a:pt x="9887" y="5014"/>
                  <a:pt x="9878" y="5006"/>
                  <a:pt x="9862" y="5006"/>
                </a:cubicBezTo>
                <a:cubicBezTo>
                  <a:pt x="9853" y="5006"/>
                  <a:pt x="9842" y="5009"/>
                  <a:pt x="9826" y="5013"/>
                </a:cubicBezTo>
                <a:cubicBezTo>
                  <a:pt x="9769" y="5025"/>
                  <a:pt x="9708" y="5030"/>
                  <a:pt x="9619" y="5030"/>
                </a:cubicBezTo>
                <a:cubicBezTo>
                  <a:pt x="9557" y="5030"/>
                  <a:pt x="9482" y="5028"/>
                  <a:pt x="9386" y="5024"/>
                </a:cubicBezTo>
                <a:cubicBezTo>
                  <a:pt x="9233" y="5019"/>
                  <a:pt x="9116" y="5016"/>
                  <a:pt x="9029" y="5016"/>
                </a:cubicBezTo>
                <a:cubicBezTo>
                  <a:pt x="8909" y="5016"/>
                  <a:pt x="8847" y="5022"/>
                  <a:pt x="8828" y="5034"/>
                </a:cubicBezTo>
                <a:cubicBezTo>
                  <a:pt x="8807" y="5045"/>
                  <a:pt x="8721" y="5045"/>
                  <a:pt x="8571" y="5045"/>
                </a:cubicBezTo>
                <a:cubicBezTo>
                  <a:pt x="8522" y="5042"/>
                  <a:pt x="8483" y="5041"/>
                  <a:pt x="8451" y="5041"/>
                </a:cubicBezTo>
                <a:cubicBezTo>
                  <a:pt x="8365" y="5041"/>
                  <a:pt x="8331" y="5051"/>
                  <a:pt x="8292" y="5067"/>
                </a:cubicBezTo>
                <a:cubicBezTo>
                  <a:pt x="8260" y="5077"/>
                  <a:pt x="8196" y="5098"/>
                  <a:pt x="8163" y="5098"/>
                </a:cubicBezTo>
                <a:cubicBezTo>
                  <a:pt x="8120" y="5098"/>
                  <a:pt x="8067" y="5109"/>
                  <a:pt x="8034" y="5120"/>
                </a:cubicBezTo>
                <a:cubicBezTo>
                  <a:pt x="8016" y="5132"/>
                  <a:pt x="8000" y="5138"/>
                  <a:pt x="7984" y="5138"/>
                </a:cubicBezTo>
                <a:cubicBezTo>
                  <a:pt x="7973" y="5138"/>
                  <a:pt x="7962" y="5135"/>
                  <a:pt x="7948" y="5131"/>
                </a:cubicBezTo>
                <a:cubicBezTo>
                  <a:pt x="7938" y="5120"/>
                  <a:pt x="7927" y="5115"/>
                  <a:pt x="7914" y="5115"/>
                </a:cubicBezTo>
                <a:cubicBezTo>
                  <a:pt x="7900" y="5115"/>
                  <a:pt x="7884" y="5120"/>
                  <a:pt x="7863" y="5131"/>
                </a:cubicBezTo>
                <a:cubicBezTo>
                  <a:pt x="7847" y="5136"/>
                  <a:pt x="7828" y="5139"/>
                  <a:pt x="7808" y="5139"/>
                </a:cubicBezTo>
                <a:cubicBezTo>
                  <a:pt x="7788" y="5139"/>
                  <a:pt x="7767" y="5136"/>
                  <a:pt x="7745" y="5131"/>
                </a:cubicBezTo>
                <a:cubicBezTo>
                  <a:pt x="7702" y="5131"/>
                  <a:pt x="7681" y="5131"/>
                  <a:pt x="7659" y="5152"/>
                </a:cubicBezTo>
                <a:cubicBezTo>
                  <a:pt x="7638" y="5163"/>
                  <a:pt x="7584" y="5184"/>
                  <a:pt x="7541" y="5184"/>
                </a:cubicBezTo>
                <a:cubicBezTo>
                  <a:pt x="7488" y="5195"/>
                  <a:pt x="7412" y="5206"/>
                  <a:pt x="7369" y="5217"/>
                </a:cubicBezTo>
                <a:cubicBezTo>
                  <a:pt x="7326" y="5238"/>
                  <a:pt x="7273" y="5238"/>
                  <a:pt x="7241" y="5238"/>
                </a:cubicBezTo>
                <a:cubicBezTo>
                  <a:pt x="7229" y="5235"/>
                  <a:pt x="7217" y="5234"/>
                  <a:pt x="7206" y="5234"/>
                </a:cubicBezTo>
                <a:cubicBezTo>
                  <a:pt x="7174" y="5234"/>
                  <a:pt x="7143" y="5244"/>
                  <a:pt x="7112" y="5260"/>
                </a:cubicBezTo>
                <a:cubicBezTo>
                  <a:pt x="7080" y="5281"/>
                  <a:pt x="7005" y="5303"/>
                  <a:pt x="6951" y="5303"/>
                </a:cubicBezTo>
                <a:cubicBezTo>
                  <a:pt x="6694" y="5313"/>
                  <a:pt x="6640" y="5324"/>
                  <a:pt x="6511" y="5367"/>
                </a:cubicBezTo>
                <a:cubicBezTo>
                  <a:pt x="6436" y="5388"/>
                  <a:pt x="6340" y="5399"/>
                  <a:pt x="6286" y="5399"/>
                </a:cubicBezTo>
                <a:cubicBezTo>
                  <a:pt x="6189" y="5399"/>
                  <a:pt x="6072" y="5442"/>
                  <a:pt x="5836" y="5539"/>
                </a:cubicBezTo>
                <a:cubicBezTo>
                  <a:pt x="5771" y="5560"/>
                  <a:pt x="5707" y="5581"/>
                  <a:pt x="5696" y="5581"/>
                </a:cubicBezTo>
                <a:cubicBezTo>
                  <a:pt x="5686" y="5581"/>
                  <a:pt x="5664" y="5603"/>
                  <a:pt x="5653" y="5613"/>
                </a:cubicBezTo>
                <a:cubicBezTo>
                  <a:pt x="5643" y="5635"/>
                  <a:pt x="5621" y="5646"/>
                  <a:pt x="5600" y="5646"/>
                </a:cubicBezTo>
                <a:cubicBezTo>
                  <a:pt x="5578" y="5646"/>
                  <a:pt x="5557" y="5656"/>
                  <a:pt x="5535" y="5678"/>
                </a:cubicBezTo>
                <a:cubicBezTo>
                  <a:pt x="5514" y="5689"/>
                  <a:pt x="5493" y="5699"/>
                  <a:pt x="5471" y="5699"/>
                </a:cubicBezTo>
                <a:cubicBezTo>
                  <a:pt x="5450" y="5699"/>
                  <a:pt x="5407" y="5710"/>
                  <a:pt x="5374" y="5720"/>
                </a:cubicBezTo>
                <a:cubicBezTo>
                  <a:pt x="5342" y="5742"/>
                  <a:pt x="5300" y="5753"/>
                  <a:pt x="5278" y="5753"/>
                </a:cubicBezTo>
                <a:cubicBezTo>
                  <a:pt x="5181" y="5763"/>
                  <a:pt x="4978" y="5946"/>
                  <a:pt x="4924" y="6064"/>
                </a:cubicBezTo>
                <a:cubicBezTo>
                  <a:pt x="4902" y="6107"/>
                  <a:pt x="4870" y="6139"/>
                  <a:pt x="4849" y="6150"/>
                </a:cubicBezTo>
                <a:cubicBezTo>
                  <a:pt x="4828" y="6161"/>
                  <a:pt x="4795" y="6204"/>
                  <a:pt x="4763" y="6268"/>
                </a:cubicBezTo>
                <a:cubicBezTo>
                  <a:pt x="4731" y="6332"/>
                  <a:pt x="4699" y="6385"/>
                  <a:pt x="4677" y="6397"/>
                </a:cubicBezTo>
                <a:cubicBezTo>
                  <a:pt x="4666" y="6407"/>
                  <a:pt x="4634" y="6450"/>
                  <a:pt x="4602" y="6493"/>
                </a:cubicBezTo>
                <a:cubicBezTo>
                  <a:pt x="4580" y="6547"/>
                  <a:pt x="4549" y="6600"/>
                  <a:pt x="4538" y="6621"/>
                </a:cubicBezTo>
                <a:cubicBezTo>
                  <a:pt x="4516" y="6643"/>
                  <a:pt x="4506" y="6686"/>
                  <a:pt x="4495" y="6707"/>
                </a:cubicBezTo>
                <a:cubicBezTo>
                  <a:pt x="4484" y="6729"/>
                  <a:pt x="4463" y="6761"/>
                  <a:pt x="4441" y="6793"/>
                </a:cubicBezTo>
                <a:cubicBezTo>
                  <a:pt x="4420" y="6815"/>
                  <a:pt x="4409" y="6847"/>
                  <a:pt x="4409" y="6869"/>
                </a:cubicBezTo>
                <a:cubicBezTo>
                  <a:pt x="4420" y="6912"/>
                  <a:pt x="4334" y="7072"/>
                  <a:pt x="4313" y="7072"/>
                </a:cubicBezTo>
                <a:cubicBezTo>
                  <a:pt x="4280" y="7072"/>
                  <a:pt x="4173" y="7308"/>
                  <a:pt x="4173" y="7362"/>
                </a:cubicBezTo>
                <a:cubicBezTo>
                  <a:pt x="4173" y="7394"/>
                  <a:pt x="4163" y="7448"/>
                  <a:pt x="4151" y="7491"/>
                </a:cubicBezTo>
                <a:cubicBezTo>
                  <a:pt x="4141" y="7522"/>
                  <a:pt x="4108" y="7608"/>
                  <a:pt x="4098" y="7673"/>
                </a:cubicBezTo>
                <a:cubicBezTo>
                  <a:pt x="4077" y="7737"/>
                  <a:pt x="4055" y="7813"/>
                  <a:pt x="4034" y="7834"/>
                </a:cubicBezTo>
                <a:cubicBezTo>
                  <a:pt x="4012" y="7844"/>
                  <a:pt x="4001" y="7877"/>
                  <a:pt x="4001" y="7898"/>
                </a:cubicBezTo>
                <a:cubicBezTo>
                  <a:pt x="4001" y="7920"/>
                  <a:pt x="3991" y="7941"/>
                  <a:pt x="3980" y="7941"/>
                </a:cubicBezTo>
                <a:cubicBezTo>
                  <a:pt x="3969" y="7952"/>
                  <a:pt x="3958" y="8059"/>
                  <a:pt x="3927" y="8295"/>
                </a:cubicBezTo>
                <a:cubicBezTo>
                  <a:pt x="3927" y="8349"/>
                  <a:pt x="3905" y="8413"/>
                  <a:pt x="3884" y="8456"/>
                </a:cubicBezTo>
                <a:lnTo>
                  <a:pt x="3851" y="8520"/>
                </a:lnTo>
                <a:lnTo>
                  <a:pt x="3884" y="8585"/>
                </a:lnTo>
                <a:cubicBezTo>
                  <a:pt x="3905" y="8638"/>
                  <a:pt x="3915" y="8671"/>
                  <a:pt x="3905" y="8681"/>
                </a:cubicBezTo>
                <a:cubicBezTo>
                  <a:pt x="3894" y="8702"/>
                  <a:pt x="3894" y="8735"/>
                  <a:pt x="3905" y="8756"/>
                </a:cubicBezTo>
                <a:cubicBezTo>
                  <a:pt x="3915" y="8788"/>
                  <a:pt x="3915" y="8810"/>
                  <a:pt x="3905" y="8842"/>
                </a:cubicBezTo>
                <a:cubicBezTo>
                  <a:pt x="3884" y="8874"/>
                  <a:pt x="3884" y="8885"/>
                  <a:pt x="3905" y="8928"/>
                </a:cubicBezTo>
                <a:cubicBezTo>
                  <a:pt x="3927" y="8971"/>
                  <a:pt x="3927" y="9014"/>
                  <a:pt x="3927" y="9078"/>
                </a:cubicBezTo>
                <a:cubicBezTo>
                  <a:pt x="3915" y="9153"/>
                  <a:pt x="3915" y="9174"/>
                  <a:pt x="3948" y="9207"/>
                </a:cubicBezTo>
                <a:cubicBezTo>
                  <a:pt x="3969" y="9228"/>
                  <a:pt x="3969" y="9250"/>
                  <a:pt x="3958" y="9282"/>
                </a:cubicBezTo>
                <a:cubicBezTo>
                  <a:pt x="3948" y="9336"/>
                  <a:pt x="4001" y="9518"/>
                  <a:pt x="4055" y="9625"/>
                </a:cubicBezTo>
                <a:cubicBezTo>
                  <a:pt x="4066" y="9646"/>
                  <a:pt x="4087" y="9711"/>
                  <a:pt x="4087" y="9765"/>
                </a:cubicBezTo>
                <a:cubicBezTo>
                  <a:pt x="4098" y="9882"/>
                  <a:pt x="4173" y="10129"/>
                  <a:pt x="4216" y="10161"/>
                </a:cubicBezTo>
                <a:cubicBezTo>
                  <a:pt x="4227" y="10172"/>
                  <a:pt x="4248" y="10215"/>
                  <a:pt x="4259" y="10237"/>
                </a:cubicBezTo>
                <a:cubicBezTo>
                  <a:pt x="4270" y="10268"/>
                  <a:pt x="4291" y="10333"/>
                  <a:pt x="4313" y="10376"/>
                </a:cubicBezTo>
                <a:cubicBezTo>
                  <a:pt x="4334" y="10419"/>
                  <a:pt x="4366" y="10494"/>
                  <a:pt x="4377" y="10526"/>
                </a:cubicBezTo>
                <a:cubicBezTo>
                  <a:pt x="4387" y="10558"/>
                  <a:pt x="4409" y="10612"/>
                  <a:pt x="4430" y="10644"/>
                </a:cubicBezTo>
                <a:cubicBezTo>
                  <a:pt x="4473" y="10697"/>
                  <a:pt x="4549" y="10848"/>
                  <a:pt x="4549" y="10880"/>
                </a:cubicBezTo>
                <a:cubicBezTo>
                  <a:pt x="4549" y="10891"/>
                  <a:pt x="4580" y="10923"/>
                  <a:pt x="4602" y="10955"/>
                </a:cubicBezTo>
                <a:cubicBezTo>
                  <a:pt x="4634" y="10987"/>
                  <a:pt x="4656" y="11019"/>
                  <a:pt x="4656" y="11030"/>
                </a:cubicBezTo>
                <a:cubicBezTo>
                  <a:pt x="4656" y="11041"/>
                  <a:pt x="4688" y="11084"/>
                  <a:pt x="4731" y="11138"/>
                </a:cubicBezTo>
                <a:cubicBezTo>
                  <a:pt x="4806" y="11234"/>
                  <a:pt x="4816" y="11245"/>
                  <a:pt x="4816" y="11298"/>
                </a:cubicBezTo>
                <a:cubicBezTo>
                  <a:pt x="4806" y="11309"/>
                  <a:pt x="4828" y="11341"/>
                  <a:pt x="4859" y="11362"/>
                </a:cubicBezTo>
                <a:cubicBezTo>
                  <a:pt x="4881" y="11395"/>
                  <a:pt x="4913" y="11438"/>
                  <a:pt x="4935" y="11470"/>
                </a:cubicBezTo>
                <a:cubicBezTo>
                  <a:pt x="4945" y="11502"/>
                  <a:pt x="4967" y="11524"/>
                  <a:pt x="4978" y="11534"/>
                </a:cubicBezTo>
                <a:cubicBezTo>
                  <a:pt x="4999" y="11534"/>
                  <a:pt x="5031" y="11577"/>
                  <a:pt x="5052" y="11631"/>
                </a:cubicBezTo>
                <a:cubicBezTo>
                  <a:pt x="5085" y="11674"/>
                  <a:pt x="5128" y="11727"/>
                  <a:pt x="5149" y="11760"/>
                </a:cubicBezTo>
                <a:cubicBezTo>
                  <a:pt x="5181" y="11781"/>
                  <a:pt x="5214" y="11846"/>
                  <a:pt x="5235" y="11899"/>
                </a:cubicBezTo>
                <a:cubicBezTo>
                  <a:pt x="5257" y="11953"/>
                  <a:pt x="5278" y="11996"/>
                  <a:pt x="5288" y="12006"/>
                </a:cubicBezTo>
                <a:cubicBezTo>
                  <a:pt x="5288" y="12006"/>
                  <a:pt x="5310" y="12039"/>
                  <a:pt x="5331" y="12082"/>
                </a:cubicBezTo>
                <a:cubicBezTo>
                  <a:pt x="5353" y="12113"/>
                  <a:pt x="5374" y="12135"/>
                  <a:pt x="5385" y="12135"/>
                </a:cubicBezTo>
                <a:cubicBezTo>
                  <a:pt x="5396" y="12135"/>
                  <a:pt x="5428" y="12189"/>
                  <a:pt x="5460" y="12242"/>
                </a:cubicBezTo>
                <a:cubicBezTo>
                  <a:pt x="5493" y="12318"/>
                  <a:pt x="5535" y="12360"/>
                  <a:pt x="5589" y="12403"/>
                </a:cubicBezTo>
                <a:cubicBezTo>
                  <a:pt x="5674" y="12468"/>
                  <a:pt x="5782" y="12564"/>
                  <a:pt x="5814" y="12628"/>
                </a:cubicBezTo>
                <a:cubicBezTo>
                  <a:pt x="5825" y="12661"/>
                  <a:pt x="5857" y="12682"/>
                  <a:pt x="5879" y="12693"/>
                </a:cubicBezTo>
                <a:cubicBezTo>
                  <a:pt x="5900" y="12704"/>
                  <a:pt x="5932" y="12735"/>
                  <a:pt x="5943" y="12768"/>
                </a:cubicBezTo>
                <a:cubicBezTo>
                  <a:pt x="5965" y="12800"/>
                  <a:pt x="5986" y="12821"/>
                  <a:pt x="6018" y="12843"/>
                </a:cubicBezTo>
                <a:cubicBezTo>
                  <a:pt x="6061" y="12854"/>
                  <a:pt x="6115" y="12907"/>
                  <a:pt x="6125" y="12940"/>
                </a:cubicBezTo>
                <a:lnTo>
                  <a:pt x="6125" y="12983"/>
                </a:lnTo>
                <a:cubicBezTo>
                  <a:pt x="6125" y="12993"/>
                  <a:pt x="6158" y="13014"/>
                  <a:pt x="6201" y="13036"/>
                </a:cubicBezTo>
                <a:cubicBezTo>
                  <a:pt x="6232" y="13057"/>
                  <a:pt x="6286" y="13100"/>
                  <a:pt x="6308" y="13122"/>
                </a:cubicBezTo>
                <a:cubicBezTo>
                  <a:pt x="6329" y="13143"/>
                  <a:pt x="6394" y="13176"/>
                  <a:pt x="6447" y="13197"/>
                </a:cubicBezTo>
                <a:lnTo>
                  <a:pt x="6533" y="13240"/>
                </a:lnTo>
                <a:cubicBezTo>
                  <a:pt x="6511" y="13283"/>
                  <a:pt x="6715" y="13422"/>
                  <a:pt x="6811" y="13433"/>
                </a:cubicBezTo>
                <a:lnTo>
                  <a:pt x="6866" y="13433"/>
                </a:lnTo>
                <a:cubicBezTo>
                  <a:pt x="6876" y="13433"/>
                  <a:pt x="6919" y="13465"/>
                  <a:pt x="6940" y="13486"/>
                </a:cubicBezTo>
                <a:cubicBezTo>
                  <a:pt x="6973" y="13519"/>
                  <a:pt x="7016" y="13540"/>
                  <a:pt x="7026" y="13540"/>
                </a:cubicBezTo>
                <a:cubicBezTo>
                  <a:pt x="7047" y="13540"/>
                  <a:pt x="7069" y="13551"/>
                  <a:pt x="7102" y="13572"/>
                </a:cubicBezTo>
                <a:cubicBezTo>
                  <a:pt x="7123" y="13583"/>
                  <a:pt x="7155" y="13605"/>
                  <a:pt x="7166" y="13605"/>
                </a:cubicBezTo>
                <a:cubicBezTo>
                  <a:pt x="7198" y="13605"/>
                  <a:pt x="7402" y="13701"/>
                  <a:pt x="7445" y="13744"/>
                </a:cubicBezTo>
                <a:cubicBezTo>
                  <a:pt x="7466" y="13755"/>
                  <a:pt x="7509" y="13776"/>
                  <a:pt x="7562" y="13776"/>
                </a:cubicBezTo>
                <a:cubicBezTo>
                  <a:pt x="7605" y="13776"/>
                  <a:pt x="7659" y="13787"/>
                  <a:pt x="7681" y="13808"/>
                </a:cubicBezTo>
                <a:cubicBezTo>
                  <a:pt x="7810" y="13888"/>
                  <a:pt x="7940" y="13949"/>
                  <a:pt x="7983" y="13949"/>
                </a:cubicBezTo>
                <a:cubicBezTo>
                  <a:pt x="7986" y="13949"/>
                  <a:pt x="7989" y="13949"/>
                  <a:pt x="7991" y="13948"/>
                </a:cubicBezTo>
                <a:cubicBezTo>
                  <a:pt x="8013" y="13948"/>
                  <a:pt x="8056" y="13948"/>
                  <a:pt x="8088" y="13958"/>
                </a:cubicBezTo>
                <a:cubicBezTo>
                  <a:pt x="8131" y="13969"/>
                  <a:pt x="8206" y="13980"/>
                  <a:pt x="8260" y="13991"/>
                </a:cubicBezTo>
                <a:cubicBezTo>
                  <a:pt x="8335" y="14001"/>
                  <a:pt x="8367" y="14012"/>
                  <a:pt x="8378" y="14034"/>
                </a:cubicBezTo>
                <a:cubicBezTo>
                  <a:pt x="8391" y="14054"/>
                  <a:pt x="8401" y="14061"/>
                  <a:pt x="8445" y="14061"/>
                </a:cubicBezTo>
                <a:cubicBezTo>
                  <a:pt x="8470" y="14061"/>
                  <a:pt x="8506" y="14059"/>
                  <a:pt x="8560" y="14055"/>
                </a:cubicBezTo>
                <a:cubicBezTo>
                  <a:pt x="8668" y="14055"/>
                  <a:pt x="8753" y="14055"/>
                  <a:pt x="8796" y="14065"/>
                </a:cubicBezTo>
                <a:cubicBezTo>
                  <a:pt x="8825" y="14074"/>
                  <a:pt x="8845" y="14079"/>
                  <a:pt x="8865" y="14079"/>
                </a:cubicBezTo>
                <a:cubicBezTo>
                  <a:pt x="8897" y="14079"/>
                  <a:pt x="8932" y="14066"/>
                  <a:pt x="9011" y="14034"/>
                </a:cubicBezTo>
                <a:cubicBezTo>
                  <a:pt x="9097" y="14001"/>
                  <a:pt x="9171" y="13980"/>
                  <a:pt x="9193" y="13980"/>
                </a:cubicBezTo>
                <a:cubicBezTo>
                  <a:pt x="9214" y="13980"/>
                  <a:pt x="9290" y="13958"/>
                  <a:pt x="9343" y="13948"/>
                </a:cubicBezTo>
                <a:cubicBezTo>
                  <a:pt x="9398" y="13932"/>
                  <a:pt x="9436" y="13922"/>
                  <a:pt x="9456" y="13922"/>
                </a:cubicBezTo>
                <a:cubicBezTo>
                  <a:pt x="9464" y="13922"/>
                  <a:pt x="9469" y="13923"/>
                  <a:pt x="9472" y="13926"/>
                </a:cubicBezTo>
                <a:cubicBezTo>
                  <a:pt x="9477" y="13932"/>
                  <a:pt x="9483" y="13934"/>
                  <a:pt x="9491" y="13934"/>
                </a:cubicBezTo>
                <a:cubicBezTo>
                  <a:pt x="9499" y="13934"/>
                  <a:pt x="9509" y="13932"/>
                  <a:pt x="9526" y="13926"/>
                </a:cubicBezTo>
                <a:cubicBezTo>
                  <a:pt x="9536" y="13915"/>
                  <a:pt x="9569" y="13905"/>
                  <a:pt x="9590" y="13894"/>
                </a:cubicBezTo>
                <a:cubicBezTo>
                  <a:pt x="9611" y="13894"/>
                  <a:pt x="9676" y="13872"/>
                  <a:pt x="9740" y="13841"/>
                </a:cubicBezTo>
                <a:cubicBezTo>
                  <a:pt x="9805" y="13819"/>
                  <a:pt x="9858" y="13798"/>
                  <a:pt x="9858" y="13798"/>
                </a:cubicBezTo>
                <a:cubicBezTo>
                  <a:pt x="9858" y="13800"/>
                  <a:pt x="9859" y="13800"/>
                  <a:pt x="9862" y="13800"/>
                </a:cubicBezTo>
                <a:cubicBezTo>
                  <a:pt x="9877" y="13800"/>
                  <a:pt x="9919" y="13783"/>
                  <a:pt x="9955" y="13765"/>
                </a:cubicBezTo>
                <a:cubicBezTo>
                  <a:pt x="10105" y="13691"/>
                  <a:pt x="10255" y="13626"/>
                  <a:pt x="10287" y="13626"/>
                </a:cubicBezTo>
                <a:cubicBezTo>
                  <a:pt x="10288" y="13627"/>
                  <a:pt x="10290" y="13627"/>
                  <a:pt x="10292" y="13627"/>
                </a:cubicBezTo>
                <a:cubicBezTo>
                  <a:pt x="10339" y="13627"/>
                  <a:pt x="10556" y="13518"/>
                  <a:pt x="10566" y="13486"/>
                </a:cubicBezTo>
                <a:cubicBezTo>
                  <a:pt x="10577" y="13476"/>
                  <a:pt x="10663" y="13443"/>
                  <a:pt x="10909" y="13369"/>
                </a:cubicBezTo>
                <a:cubicBezTo>
                  <a:pt x="10973" y="13347"/>
                  <a:pt x="11038" y="13336"/>
                  <a:pt x="11038" y="13326"/>
                </a:cubicBezTo>
                <a:cubicBezTo>
                  <a:pt x="11049" y="13315"/>
                  <a:pt x="11092" y="13293"/>
                  <a:pt x="11135" y="13272"/>
                </a:cubicBezTo>
                <a:cubicBezTo>
                  <a:pt x="11188" y="13250"/>
                  <a:pt x="11231" y="13219"/>
                  <a:pt x="11231" y="13207"/>
                </a:cubicBezTo>
                <a:cubicBezTo>
                  <a:pt x="11242" y="13197"/>
                  <a:pt x="11285" y="13176"/>
                  <a:pt x="11328" y="13154"/>
                </a:cubicBezTo>
                <a:cubicBezTo>
                  <a:pt x="11371" y="13133"/>
                  <a:pt x="11435" y="13079"/>
                  <a:pt x="11467" y="13047"/>
                </a:cubicBezTo>
                <a:cubicBezTo>
                  <a:pt x="11499" y="13014"/>
                  <a:pt x="11542" y="12983"/>
                  <a:pt x="11542" y="12983"/>
                </a:cubicBezTo>
                <a:cubicBezTo>
                  <a:pt x="11564" y="12983"/>
                  <a:pt x="11671" y="12864"/>
                  <a:pt x="11703" y="12811"/>
                </a:cubicBezTo>
                <a:cubicBezTo>
                  <a:pt x="11735" y="12757"/>
                  <a:pt x="11896" y="12575"/>
                  <a:pt x="11917" y="12575"/>
                </a:cubicBezTo>
                <a:cubicBezTo>
                  <a:pt x="11928" y="12575"/>
                  <a:pt x="11950" y="12554"/>
                  <a:pt x="11950" y="12521"/>
                </a:cubicBezTo>
                <a:cubicBezTo>
                  <a:pt x="11960" y="12489"/>
                  <a:pt x="11982" y="12468"/>
                  <a:pt x="11993" y="12468"/>
                </a:cubicBezTo>
                <a:cubicBezTo>
                  <a:pt x="12036" y="12457"/>
                  <a:pt x="12078" y="12414"/>
                  <a:pt x="12110" y="12339"/>
                </a:cubicBezTo>
                <a:cubicBezTo>
                  <a:pt x="12121" y="12318"/>
                  <a:pt x="12153" y="12275"/>
                  <a:pt x="12186" y="12253"/>
                </a:cubicBezTo>
                <a:cubicBezTo>
                  <a:pt x="12207" y="12232"/>
                  <a:pt x="12229" y="12210"/>
                  <a:pt x="12229" y="12199"/>
                </a:cubicBezTo>
                <a:cubicBezTo>
                  <a:pt x="12229" y="12178"/>
                  <a:pt x="12336" y="12070"/>
                  <a:pt x="12357" y="12070"/>
                </a:cubicBezTo>
                <a:cubicBezTo>
                  <a:pt x="12368" y="12070"/>
                  <a:pt x="12389" y="12039"/>
                  <a:pt x="12400" y="12006"/>
                </a:cubicBezTo>
                <a:cubicBezTo>
                  <a:pt x="12411" y="11963"/>
                  <a:pt x="12453" y="11910"/>
                  <a:pt x="12486" y="11867"/>
                </a:cubicBezTo>
                <a:cubicBezTo>
                  <a:pt x="12518" y="11834"/>
                  <a:pt x="12539" y="11792"/>
                  <a:pt x="12539" y="11770"/>
                </a:cubicBezTo>
                <a:cubicBezTo>
                  <a:pt x="12539" y="11738"/>
                  <a:pt x="12647" y="11588"/>
                  <a:pt x="12689" y="11567"/>
                </a:cubicBezTo>
                <a:cubicBezTo>
                  <a:pt x="12689" y="11556"/>
                  <a:pt x="12711" y="11524"/>
                  <a:pt x="12722" y="11491"/>
                </a:cubicBezTo>
                <a:cubicBezTo>
                  <a:pt x="12732" y="11459"/>
                  <a:pt x="12765" y="11405"/>
                  <a:pt x="12786" y="11374"/>
                </a:cubicBezTo>
                <a:cubicBezTo>
                  <a:pt x="12808" y="11341"/>
                  <a:pt x="12851" y="11266"/>
                  <a:pt x="12861" y="11212"/>
                </a:cubicBezTo>
                <a:cubicBezTo>
                  <a:pt x="12883" y="11159"/>
                  <a:pt x="12925" y="11073"/>
                  <a:pt x="12958" y="11019"/>
                </a:cubicBezTo>
                <a:cubicBezTo>
                  <a:pt x="13022" y="10945"/>
                  <a:pt x="13044" y="10891"/>
                  <a:pt x="13011" y="10869"/>
                </a:cubicBezTo>
                <a:cubicBezTo>
                  <a:pt x="13001" y="10859"/>
                  <a:pt x="13011" y="10826"/>
                  <a:pt x="13033" y="10783"/>
                </a:cubicBezTo>
                <a:cubicBezTo>
                  <a:pt x="13054" y="10740"/>
                  <a:pt x="13076" y="10697"/>
                  <a:pt x="13076" y="10676"/>
                </a:cubicBezTo>
                <a:cubicBezTo>
                  <a:pt x="13076" y="10666"/>
                  <a:pt x="13087" y="10623"/>
                  <a:pt x="13108" y="10590"/>
                </a:cubicBezTo>
                <a:cubicBezTo>
                  <a:pt x="13130" y="10547"/>
                  <a:pt x="13140" y="10516"/>
                  <a:pt x="13130" y="10494"/>
                </a:cubicBezTo>
                <a:cubicBezTo>
                  <a:pt x="13130" y="10461"/>
                  <a:pt x="13130" y="10440"/>
                  <a:pt x="13140" y="10430"/>
                </a:cubicBezTo>
                <a:cubicBezTo>
                  <a:pt x="13151" y="10408"/>
                  <a:pt x="13173" y="10365"/>
                  <a:pt x="13173" y="10322"/>
                </a:cubicBezTo>
                <a:cubicBezTo>
                  <a:pt x="13183" y="10280"/>
                  <a:pt x="13226" y="10172"/>
                  <a:pt x="13258" y="10097"/>
                </a:cubicBezTo>
                <a:cubicBezTo>
                  <a:pt x="13301" y="10022"/>
                  <a:pt x="13333" y="9936"/>
                  <a:pt x="13333" y="9904"/>
                </a:cubicBezTo>
                <a:cubicBezTo>
                  <a:pt x="13333" y="9882"/>
                  <a:pt x="13344" y="9829"/>
                  <a:pt x="13366" y="9786"/>
                </a:cubicBezTo>
                <a:cubicBezTo>
                  <a:pt x="13387" y="9743"/>
                  <a:pt x="13397" y="9700"/>
                  <a:pt x="13397" y="9679"/>
                </a:cubicBezTo>
                <a:cubicBezTo>
                  <a:pt x="13397" y="9657"/>
                  <a:pt x="13419" y="9615"/>
                  <a:pt x="13430" y="9572"/>
                </a:cubicBezTo>
                <a:cubicBezTo>
                  <a:pt x="13462" y="9496"/>
                  <a:pt x="13462" y="9464"/>
                  <a:pt x="13430" y="9357"/>
                </a:cubicBezTo>
                <a:cubicBezTo>
                  <a:pt x="13430" y="9346"/>
                  <a:pt x="13430" y="9282"/>
                  <a:pt x="13440" y="9207"/>
                </a:cubicBezTo>
                <a:cubicBezTo>
                  <a:pt x="13451" y="9143"/>
                  <a:pt x="13451" y="9078"/>
                  <a:pt x="13451" y="9067"/>
                </a:cubicBezTo>
                <a:cubicBezTo>
                  <a:pt x="13451" y="9057"/>
                  <a:pt x="13440" y="8960"/>
                  <a:pt x="13440" y="8842"/>
                </a:cubicBezTo>
                <a:cubicBezTo>
                  <a:pt x="13440" y="8735"/>
                  <a:pt x="13430" y="8606"/>
                  <a:pt x="13419" y="8552"/>
                </a:cubicBezTo>
                <a:cubicBezTo>
                  <a:pt x="13419" y="8509"/>
                  <a:pt x="13419" y="8423"/>
                  <a:pt x="13430" y="8381"/>
                </a:cubicBezTo>
                <a:cubicBezTo>
                  <a:pt x="13451" y="8295"/>
                  <a:pt x="13440" y="8209"/>
                  <a:pt x="13387" y="8037"/>
                </a:cubicBezTo>
                <a:cubicBezTo>
                  <a:pt x="13376" y="8016"/>
                  <a:pt x="13376" y="7909"/>
                  <a:pt x="13376" y="7813"/>
                </a:cubicBezTo>
                <a:cubicBezTo>
                  <a:pt x="13387" y="7662"/>
                  <a:pt x="13376" y="7630"/>
                  <a:pt x="13344" y="7577"/>
                </a:cubicBezTo>
                <a:cubicBezTo>
                  <a:pt x="13323" y="7522"/>
                  <a:pt x="13312" y="7480"/>
                  <a:pt x="13312" y="7351"/>
                </a:cubicBezTo>
                <a:cubicBezTo>
                  <a:pt x="13312" y="7222"/>
                  <a:pt x="13301" y="7179"/>
                  <a:pt x="13280" y="7169"/>
                </a:cubicBezTo>
                <a:cubicBezTo>
                  <a:pt x="13269" y="7158"/>
                  <a:pt x="13258" y="7136"/>
                  <a:pt x="13269" y="7115"/>
                </a:cubicBezTo>
                <a:cubicBezTo>
                  <a:pt x="13269" y="7093"/>
                  <a:pt x="13247" y="7040"/>
                  <a:pt x="13226" y="6976"/>
                </a:cubicBezTo>
                <a:cubicBezTo>
                  <a:pt x="13194" y="6922"/>
                  <a:pt x="13173" y="6857"/>
                  <a:pt x="13173" y="6847"/>
                </a:cubicBezTo>
                <a:cubicBezTo>
                  <a:pt x="13173" y="6793"/>
                  <a:pt x="13151" y="6772"/>
                  <a:pt x="13119" y="6750"/>
                </a:cubicBezTo>
                <a:cubicBezTo>
                  <a:pt x="13087" y="6740"/>
                  <a:pt x="13076" y="6718"/>
                  <a:pt x="13076" y="6707"/>
                </a:cubicBezTo>
                <a:cubicBezTo>
                  <a:pt x="13076" y="6654"/>
                  <a:pt x="13011" y="6461"/>
                  <a:pt x="12990" y="6450"/>
                </a:cubicBezTo>
                <a:cubicBezTo>
                  <a:pt x="12990" y="6450"/>
                  <a:pt x="12979" y="6428"/>
                  <a:pt x="12979" y="6397"/>
                </a:cubicBezTo>
                <a:cubicBezTo>
                  <a:pt x="12979" y="6375"/>
                  <a:pt x="12958" y="6332"/>
                  <a:pt x="12937" y="6300"/>
                </a:cubicBezTo>
                <a:cubicBezTo>
                  <a:pt x="12915" y="6268"/>
                  <a:pt x="12894" y="6235"/>
                  <a:pt x="12894" y="6214"/>
                </a:cubicBezTo>
                <a:cubicBezTo>
                  <a:pt x="12894" y="6204"/>
                  <a:pt x="12861" y="6128"/>
                  <a:pt x="12818" y="6042"/>
                </a:cubicBezTo>
                <a:cubicBezTo>
                  <a:pt x="12765" y="5935"/>
                  <a:pt x="12732" y="5903"/>
                  <a:pt x="12711" y="5892"/>
                </a:cubicBezTo>
                <a:cubicBezTo>
                  <a:pt x="12679" y="5892"/>
                  <a:pt x="12668" y="5871"/>
                  <a:pt x="12647" y="5817"/>
                </a:cubicBezTo>
                <a:cubicBezTo>
                  <a:pt x="12593" y="5678"/>
                  <a:pt x="12593" y="5667"/>
                  <a:pt x="12572" y="5667"/>
                </a:cubicBezTo>
                <a:cubicBezTo>
                  <a:pt x="12550" y="5667"/>
                  <a:pt x="12529" y="5646"/>
                  <a:pt x="12508" y="5613"/>
                </a:cubicBezTo>
                <a:cubicBezTo>
                  <a:pt x="12475" y="5570"/>
                  <a:pt x="12443" y="5527"/>
                  <a:pt x="12357" y="5367"/>
                </a:cubicBezTo>
                <a:cubicBezTo>
                  <a:pt x="12336" y="5345"/>
                  <a:pt x="12314" y="5303"/>
                  <a:pt x="12293" y="5260"/>
                </a:cubicBezTo>
                <a:cubicBezTo>
                  <a:pt x="12272" y="5217"/>
                  <a:pt x="12250" y="5184"/>
                  <a:pt x="12229" y="5184"/>
                </a:cubicBezTo>
                <a:cubicBezTo>
                  <a:pt x="12218" y="5174"/>
                  <a:pt x="12196" y="5174"/>
                  <a:pt x="12196" y="5163"/>
                </a:cubicBezTo>
                <a:cubicBezTo>
                  <a:pt x="12196" y="5152"/>
                  <a:pt x="12175" y="5131"/>
                  <a:pt x="12153" y="5098"/>
                </a:cubicBezTo>
                <a:cubicBezTo>
                  <a:pt x="12121" y="5067"/>
                  <a:pt x="12089" y="5013"/>
                  <a:pt x="12067" y="4981"/>
                </a:cubicBezTo>
                <a:cubicBezTo>
                  <a:pt x="12046" y="4948"/>
                  <a:pt x="12024" y="4916"/>
                  <a:pt x="12014" y="4905"/>
                </a:cubicBezTo>
                <a:cubicBezTo>
                  <a:pt x="12003" y="4905"/>
                  <a:pt x="11982" y="4884"/>
                  <a:pt x="11982" y="4862"/>
                </a:cubicBezTo>
                <a:cubicBezTo>
                  <a:pt x="11971" y="4841"/>
                  <a:pt x="11950" y="4809"/>
                  <a:pt x="11928" y="4777"/>
                </a:cubicBezTo>
                <a:cubicBezTo>
                  <a:pt x="11907" y="4755"/>
                  <a:pt x="11853" y="4691"/>
                  <a:pt x="11821" y="4648"/>
                </a:cubicBezTo>
                <a:cubicBezTo>
                  <a:pt x="11778" y="4605"/>
                  <a:pt x="11714" y="4552"/>
                  <a:pt x="11649" y="4519"/>
                </a:cubicBezTo>
                <a:cubicBezTo>
                  <a:pt x="11595" y="4498"/>
                  <a:pt x="11552" y="4466"/>
                  <a:pt x="11552" y="4444"/>
                </a:cubicBezTo>
                <a:cubicBezTo>
                  <a:pt x="11552" y="4433"/>
                  <a:pt x="11510" y="4402"/>
                  <a:pt x="11456" y="4369"/>
                </a:cubicBezTo>
                <a:cubicBezTo>
                  <a:pt x="11359" y="4305"/>
                  <a:pt x="11316" y="4283"/>
                  <a:pt x="11145" y="4208"/>
                </a:cubicBezTo>
                <a:cubicBezTo>
                  <a:pt x="11081" y="4187"/>
                  <a:pt x="11027" y="4154"/>
                  <a:pt x="11006" y="4133"/>
                </a:cubicBezTo>
                <a:cubicBezTo>
                  <a:pt x="10963" y="4101"/>
                  <a:pt x="10942" y="4090"/>
                  <a:pt x="10780" y="4090"/>
                </a:cubicBezTo>
                <a:cubicBezTo>
                  <a:pt x="10716" y="4090"/>
                  <a:pt x="10684" y="4080"/>
                  <a:pt x="10663" y="4058"/>
                </a:cubicBezTo>
                <a:cubicBezTo>
                  <a:pt x="10629" y="4033"/>
                  <a:pt x="10507" y="4008"/>
                  <a:pt x="10427" y="4008"/>
                </a:cubicBezTo>
                <a:cubicBezTo>
                  <a:pt x="10404" y="4008"/>
                  <a:pt x="10385" y="4011"/>
                  <a:pt x="10373" y="4015"/>
                </a:cubicBezTo>
                <a:cubicBezTo>
                  <a:pt x="10367" y="4018"/>
                  <a:pt x="10361" y="4019"/>
                  <a:pt x="10353" y="4019"/>
                </a:cubicBezTo>
                <a:cubicBezTo>
                  <a:pt x="10329" y="4019"/>
                  <a:pt x="10295" y="4007"/>
                  <a:pt x="10255" y="3983"/>
                </a:cubicBezTo>
                <a:cubicBezTo>
                  <a:pt x="10212" y="3961"/>
                  <a:pt x="10158" y="3940"/>
                  <a:pt x="10126" y="3940"/>
                </a:cubicBezTo>
                <a:cubicBezTo>
                  <a:pt x="10094" y="3940"/>
                  <a:pt x="10041" y="3930"/>
                  <a:pt x="9998" y="3908"/>
                </a:cubicBezTo>
                <a:cubicBezTo>
                  <a:pt x="9972" y="3895"/>
                  <a:pt x="9954" y="3890"/>
                  <a:pt x="9937" y="3890"/>
                </a:cubicBezTo>
                <a:cubicBezTo>
                  <a:pt x="9925" y="3890"/>
                  <a:pt x="9914" y="3893"/>
                  <a:pt x="9901" y="3897"/>
                </a:cubicBezTo>
                <a:cubicBezTo>
                  <a:pt x="9879" y="3897"/>
                  <a:pt x="9858" y="3902"/>
                  <a:pt x="9840" y="3902"/>
                </a:cubicBezTo>
                <a:cubicBezTo>
                  <a:pt x="9830" y="3902"/>
                  <a:pt x="9822" y="3901"/>
                  <a:pt x="9815" y="3897"/>
                </a:cubicBezTo>
                <a:lnTo>
                  <a:pt x="9611" y="3897"/>
                </a:lnTo>
                <a:cubicBezTo>
                  <a:pt x="9526" y="3897"/>
                  <a:pt x="9429" y="3887"/>
                  <a:pt x="9418" y="3876"/>
                </a:cubicBezTo>
                <a:cubicBezTo>
                  <a:pt x="9397" y="3865"/>
                  <a:pt x="9300" y="3844"/>
                  <a:pt x="9204" y="3833"/>
                </a:cubicBezTo>
                <a:cubicBezTo>
                  <a:pt x="9079" y="3820"/>
                  <a:pt x="9041" y="3815"/>
                  <a:pt x="8969" y="3815"/>
                </a:cubicBezTo>
                <a:cubicBezTo>
                  <a:pt x="8916" y="3815"/>
                  <a:pt x="8845" y="3818"/>
                  <a:pt x="8710" y="3822"/>
                </a:cubicBezTo>
                <a:cubicBezTo>
                  <a:pt x="8560" y="3822"/>
                  <a:pt x="8432" y="3822"/>
                  <a:pt x="8420" y="3811"/>
                </a:cubicBezTo>
                <a:cubicBezTo>
                  <a:pt x="8415" y="3806"/>
                  <a:pt x="8405" y="3803"/>
                  <a:pt x="8390" y="3803"/>
                </a:cubicBezTo>
                <a:cubicBezTo>
                  <a:pt x="8375" y="3803"/>
                  <a:pt x="8356" y="3806"/>
                  <a:pt x="8335" y="3811"/>
                </a:cubicBezTo>
                <a:cubicBezTo>
                  <a:pt x="8303" y="3833"/>
                  <a:pt x="8260" y="3833"/>
                  <a:pt x="8238" y="3844"/>
                </a:cubicBezTo>
                <a:cubicBezTo>
                  <a:pt x="8217" y="3844"/>
                  <a:pt x="8184" y="3844"/>
                  <a:pt x="8174" y="3854"/>
                </a:cubicBezTo>
                <a:cubicBezTo>
                  <a:pt x="8165" y="3859"/>
                  <a:pt x="8158" y="3861"/>
                  <a:pt x="8153" y="3861"/>
                </a:cubicBezTo>
                <a:cubicBezTo>
                  <a:pt x="8145" y="3861"/>
                  <a:pt x="8142" y="3856"/>
                  <a:pt x="8142" y="3844"/>
                </a:cubicBezTo>
                <a:cubicBezTo>
                  <a:pt x="8142" y="3834"/>
                  <a:pt x="8131" y="3829"/>
                  <a:pt x="8115" y="3829"/>
                </a:cubicBezTo>
                <a:cubicBezTo>
                  <a:pt x="8096" y="3829"/>
                  <a:pt x="8069" y="3837"/>
                  <a:pt x="8045" y="3854"/>
                </a:cubicBezTo>
                <a:cubicBezTo>
                  <a:pt x="8034" y="3865"/>
                  <a:pt x="7981" y="3876"/>
                  <a:pt x="7927" y="3876"/>
                </a:cubicBezTo>
                <a:cubicBezTo>
                  <a:pt x="7874" y="3876"/>
                  <a:pt x="7820" y="3887"/>
                  <a:pt x="7777" y="3918"/>
                </a:cubicBezTo>
                <a:cubicBezTo>
                  <a:pt x="7747" y="3936"/>
                  <a:pt x="7731" y="3945"/>
                  <a:pt x="7715" y="3945"/>
                </a:cubicBezTo>
                <a:cubicBezTo>
                  <a:pt x="7702" y="3945"/>
                  <a:pt x="7689" y="3939"/>
                  <a:pt x="7670" y="3930"/>
                </a:cubicBezTo>
                <a:cubicBezTo>
                  <a:pt x="7636" y="3920"/>
                  <a:pt x="7604" y="3915"/>
                  <a:pt x="7577" y="3915"/>
                </a:cubicBezTo>
                <a:cubicBezTo>
                  <a:pt x="7543" y="3915"/>
                  <a:pt x="7516" y="3922"/>
                  <a:pt x="7498" y="3940"/>
                </a:cubicBezTo>
                <a:cubicBezTo>
                  <a:pt x="7488" y="3951"/>
                  <a:pt x="7455" y="3961"/>
                  <a:pt x="7434" y="3961"/>
                </a:cubicBezTo>
                <a:cubicBezTo>
                  <a:pt x="7402" y="3961"/>
                  <a:pt x="7369" y="3973"/>
                  <a:pt x="7359" y="3983"/>
                </a:cubicBezTo>
                <a:cubicBezTo>
                  <a:pt x="7348" y="3994"/>
                  <a:pt x="7283" y="4004"/>
                  <a:pt x="7155" y="4004"/>
                </a:cubicBezTo>
                <a:cubicBezTo>
                  <a:pt x="6887" y="4004"/>
                  <a:pt x="6790" y="4015"/>
                  <a:pt x="6737" y="4047"/>
                </a:cubicBezTo>
                <a:cubicBezTo>
                  <a:pt x="6704" y="4058"/>
                  <a:pt x="6661" y="4080"/>
                  <a:pt x="6630" y="4080"/>
                </a:cubicBezTo>
                <a:cubicBezTo>
                  <a:pt x="6597" y="4090"/>
                  <a:pt x="6554" y="4112"/>
                  <a:pt x="6533" y="4133"/>
                </a:cubicBezTo>
                <a:cubicBezTo>
                  <a:pt x="6520" y="4146"/>
                  <a:pt x="6507" y="4151"/>
                  <a:pt x="6492" y="4151"/>
                </a:cubicBezTo>
                <a:cubicBezTo>
                  <a:pt x="6482" y="4151"/>
                  <a:pt x="6471" y="4148"/>
                  <a:pt x="6458" y="4144"/>
                </a:cubicBezTo>
                <a:cubicBezTo>
                  <a:pt x="6450" y="4140"/>
                  <a:pt x="6441" y="4137"/>
                  <a:pt x="6428" y="4137"/>
                </a:cubicBezTo>
                <a:cubicBezTo>
                  <a:pt x="6407" y="4137"/>
                  <a:pt x="6376" y="4145"/>
                  <a:pt x="6329" y="4166"/>
                </a:cubicBezTo>
                <a:cubicBezTo>
                  <a:pt x="6168" y="4230"/>
                  <a:pt x="6039" y="4273"/>
                  <a:pt x="5986" y="4273"/>
                </a:cubicBezTo>
                <a:cubicBezTo>
                  <a:pt x="5953" y="4273"/>
                  <a:pt x="5900" y="4283"/>
                  <a:pt x="5857" y="4305"/>
                </a:cubicBezTo>
                <a:cubicBezTo>
                  <a:pt x="5814" y="4316"/>
                  <a:pt x="5771" y="4337"/>
                  <a:pt x="5750" y="4337"/>
                </a:cubicBezTo>
                <a:cubicBezTo>
                  <a:pt x="5729" y="4337"/>
                  <a:pt x="5696" y="4359"/>
                  <a:pt x="5674" y="4380"/>
                </a:cubicBezTo>
                <a:cubicBezTo>
                  <a:pt x="5653" y="4412"/>
                  <a:pt x="5621" y="4433"/>
                  <a:pt x="5610" y="4433"/>
                </a:cubicBezTo>
                <a:cubicBezTo>
                  <a:pt x="5589" y="4433"/>
                  <a:pt x="5546" y="4444"/>
                  <a:pt x="5503" y="4476"/>
                </a:cubicBezTo>
                <a:cubicBezTo>
                  <a:pt x="5471" y="4498"/>
                  <a:pt x="5417" y="4509"/>
                  <a:pt x="5396" y="4509"/>
                </a:cubicBezTo>
                <a:cubicBezTo>
                  <a:pt x="5385" y="4509"/>
                  <a:pt x="5364" y="4519"/>
                  <a:pt x="5353" y="4530"/>
                </a:cubicBezTo>
                <a:cubicBezTo>
                  <a:pt x="5353" y="4541"/>
                  <a:pt x="5331" y="4541"/>
                  <a:pt x="5321" y="4541"/>
                </a:cubicBezTo>
                <a:cubicBezTo>
                  <a:pt x="5288" y="4541"/>
                  <a:pt x="5042" y="4691"/>
                  <a:pt x="5021" y="4723"/>
                </a:cubicBezTo>
                <a:cubicBezTo>
                  <a:pt x="5009" y="4734"/>
                  <a:pt x="4967" y="4766"/>
                  <a:pt x="4924" y="4788"/>
                </a:cubicBezTo>
                <a:cubicBezTo>
                  <a:pt x="4881" y="4819"/>
                  <a:pt x="4838" y="4852"/>
                  <a:pt x="4816" y="4884"/>
                </a:cubicBezTo>
                <a:cubicBezTo>
                  <a:pt x="4806" y="4916"/>
                  <a:pt x="4773" y="4938"/>
                  <a:pt x="4763" y="4948"/>
                </a:cubicBezTo>
                <a:cubicBezTo>
                  <a:pt x="4742" y="4948"/>
                  <a:pt x="4720" y="4970"/>
                  <a:pt x="4699" y="4991"/>
                </a:cubicBezTo>
                <a:cubicBezTo>
                  <a:pt x="4677" y="5024"/>
                  <a:pt x="4634" y="5055"/>
                  <a:pt x="4602" y="5077"/>
                </a:cubicBezTo>
                <a:cubicBezTo>
                  <a:pt x="4527" y="5131"/>
                  <a:pt x="4495" y="5152"/>
                  <a:pt x="4430" y="5227"/>
                </a:cubicBezTo>
                <a:cubicBezTo>
                  <a:pt x="4398" y="5249"/>
                  <a:pt x="4356" y="5281"/>
                  <a:pt x="4323" y="5291"/>
                </a:cubicBezTo>
                <a:cubicBezTo>
                  <a:pt x="4302" y="5303"/>
                  <a:pt x="4270" y="5324"/>
                  <a:pt x="4259" y="5345"/>
                </a:cubicBezTo>
                <a:cubicBezTo>
                  <a:pt x="4248" y="5356"/>
                  <a:pt x="4205" y="5399"/>
                  <a:pt x="4163" y="5420"/>
                </a:cubicBezTo>
                <a:cubicBezTo>
                  <a:pt x="4120" y="5453"/>
                  <a:pt x="4077" y="5496"/>
                  <a:pt x="4055" y="5527"/>
                </a:cubicBezTo>
                <a:cubicBezTo>
                  <a:pt x="4023" y="5581"/>
                  <a:pt x="4012" y="5592"/>
                  <a:pt x="3948" y="5603"/>
                </a:cubicBezTo>
                <a:cubicBezTo>
                  <a:pt x="3884" y="5603"/>
                  <a:pt x="3884" y="5613"/>
                  <a:pt x="3862" y="5678"/>
                </a:cubicBezTo>
                <a:cubicBezTo>
                  <a:pt x="3851" y="5710"/>
                  <a:pt x="3830" y="5742"/>
                  <a:pt x="3819" y="5753"/>
                </a:cubicBezTo>
                <a:cubicBezTo>
                  <a:pt x="3765" y="5796"/>
                  <a:pt x="3594" y="6107"/>
                  <a:pt x="3572" y="6192"/>
                </a:cubicBezTo>
                <a:cubicBezTo>
                  <a:pt x="3562" y="6225"/>
                  <a:pt x="3551" y="6246"/>
                  <a:pt x="3529" y="6257"/>
                </a:cubicBezTo>
                <a:cubicBezTo>
                  <a:pt x="3508" y="6257"/>
                  <a:pt x="3497" y="6289"/>
                  <a:pt x="3486" y="6343"/>
                </a:cubicBezTo>
                <a:cubicBezTo>
                  <a:pt x="3465" y="6385"/>
                  <a:pt x="3443" y="6440"/>
                  <a:pt x="3412" y="6471"/>
                </a:cubicBezTo>
                <a:cubicBezTo>
                  <a:pt x="3369" y="6514"/>
                  <a:pt x="3347" y="6536"/>
                  <a:pt x="3336" y="6611"/>
                </a:cubicBezTo>
                <a:cubicBezTo>
                  <a:pt x="3315" y="6718"/>
                  <a:pt x="3229" y="6976"/>
                  <a:pt x="3207" y="6997"/>
                </a:cubicBezTo>
                <a:cubicBezTo>
                  <a:pt x="3197" y="7008"/>
                  <a:pt x="3186" y="7040"/>
                  <a:pt x="3186" y="7062"/>
                </a:cubicBezTo>
                <a:cubicBezTo>
                  <a:pt x="3186" y="7083"/>
                  <a:pt x="3176" y="7115"/>
                  <a:pt x="3154" y="7136"/>
                </a:cubicBezTo>
                <a:cubicBezTo>
                  <a:pt x="3133" y="7158"/>
                  <a:pt x="3111" y="7222"/>
                  <a:pt x="3100" y="7286"/>
                </a:cubicBezTo>
                <a:cubicBezTo>
                  <a:pt x="3079" y="7351"/>
                  <a:pt x="3068" y="7415"/>
                  <a:pt x="3057" y="7437"/>
                </a:cubicBezTo>
                <a:cubicBezTo>
                  <a:pt x="3047" y="7448"/>
                  <a:pt x="3047" y="7480"/>
                  <a:pt x="3047" y="7491"/>
                </a:cubicBezTo>
                <a:cubicBezTo>
                  <a:pt x="3047" y="7512"/>
                  <a:pt x="3036" y="7534"/>
                  <a:pt x="3026" y="7534"/>
                </a:cubicBezTo>
                <a:cubicBezTo>
                  <a:pt x="3004" y="7544"/>
                  <a:pt x="2993" y="7608"/>
                  <a:pt x="2971" y="7705"/>
                </a:cubicBezTo>
                <a:cubicBezTo>
                  <a:pt x="2961" y="7791"/>
                  <a:pt x="2940" y="7898"/>
                  <a:pt x="2918" y="7941"/>
                </a:cubicBezTo>
                <a:cubicBezTo>
                  <a:pt x="2897" y="7994"/>
                  <a:pt x="2875" y="8048"/>
                  <a:pt x="2864" y="8070"/>
                </a:cubicBezTo>
                <a:cubicBezTo>
                  <a:pt x="2864" y="8102"/>
                  <a:pt x="2843" y="8134"/>
                  <a:pt x="2832" y="8156"/>
                </a:cubicBezTo>
                <a:cubicBezTo>
                  <a:pt x="2811" y="8177"/>
                  <a:pt x="2800" y="8209"/>
                  <a:pt x="2800" y="8295"/>
                </a:cubicBezTo>
                <a:cubicBezTo>
                  <a:pt x="2800" y="8349"/>
                  <a:pt x="2800" y="8413"/>
                  <a:pt x="2790" y="8435"/>
                </a:cubicBezTo>
                <a:cubicBezTo>
                  <a:pt x="2768" y="8456"/>
                  <a:pt x="2778" y="8488"/>
                  <a:pt x="2790" y="8552"/>
                </a:cubicBezTo>
                <a:cubicBezTo>
                  <a:pt x="2811" y="8628"/>
                  <a:pt x="2811" y="8649"/>
                  <a:pt x="2800" y="8692"/>
                </a:cubicBezTo>
                <a:cubicBezTo>
                  <a:pt x="2790" y="8735"/>
                  <a:pt x="2778" y="8767"/>
                  <a:pt x="2800" y="8831"/>
                </a:cubicBezTo>
                <a:cubicBezTo>
                  <a:pt x="2821" y="8949"/>
                  <a:pt x="2832" y="9057"/>
                  <a:pt x="2832" y="9143"/>
                </a:cubicBezTo>
                <a:cubicBezTo>
                  <a:pt x="2832" y="9185"/>
                  <a:pt x="2832" y="9228"/>
                  <a:pt x="2843" y="9239"/>
                </a:cubicBezTo>
                <a:cubicBezTo>
                  <a:pt x="2854" y="9250"/>
                  <a:pt x="2864" y="9324"/>
                  <a:pt x="2875" y="9400"/>
                </a:cubicBezTo>
                <a:cubicBezTo>
                  <a:pt x="2886" y="9518"/>
                  <a:pt x="2897" y="9550"/>
                  <a:pt x="2918" y="9593"/>
                </a:cubicBezTo>
                <a:cubicBezTo>
                  <a:pt x="2940" y="9625"/>
                  <a:pt x="2971" y="9700"/>
                  <a:pt x="2993" y="9765"/>
                </a:cubicBezTo>
                <a:cubicBezTo>
                  <a:pt x="3036" y="9893"/>
                  <a:pt x="3122" y="10108"/>
                  <a:pt x="3143" y="10108"/>
                </a:cubicBezTo>
                <a:cubicBezTo>
                  <a:pt x="3154" y="10108"/>
                  <a:pt x="3176" y="10183"/>
                  <a:pt x="3197" y="10247"/>
                </a:cubicBezTo>
                <a:cubicBezTo>
                  <a:pt x="3197" y="10268"/>
                  <a:pt x="3219" y="10290"/>
                  <a:pt x="3240" y="10301"/>
                </a:cubicBezTo>
                <a:cubicBezTo>
                  <a:pt x="3262" y="10311"/>
                  <a:pt x="3272" y="10322"/>
                  <a:pt x="3272" y="10365"/>
                </a:cubicBezTo>
                <a:cubicBezTo>
                  <a:pt x="3272" y="10397"/>
                  <a:pt x="3283" y="10451"/>
                  <a:pt x="3304" y="10483"/>
                </a:cubicBezTo>
                <a:cubicBezTo>
                  <a:pt x="3315" y="10516"/>
                  <a:pt x="3347" y="10590"/>
                  <a:pt x="3369" y="10655"/>
                </a:cubicBezTo>
                <a:cubicBezTo>
                  <a:pt x="3390" y="10719"/>
                  <a:pt x="3422" y="10794"/>
                  <a:pt x="3455" y="10837"/>
                </a:cubicBezTo>
                <a:cubicBezTo>
                  <a:pt x="3540" y="10945"/>
                  <a:pt x="3594" y="11052"/>
                  <a:pt x="3615" y="11234"/>
                </a:cubicBezTo>
                <a:cubicBezTo>
                  <a:pt x="3626" y="11266"/>
                  <a:pt x="3637" y="11309"/>
                  <a:pt x="3658" y="11320"/>
                </a:cubicBezTo>
                <a:cubicBezTo>
                  <a:pt x="3679" y="11341"/>
                  <a:pt x="3701" y="11374"/>
                  <a:pt x="3712" y="11405"/>
                </a:cubicBezTo>
                <a:cubicBezTo>
                  <a:pt x="3722" y="11438"/>
                  <a:pt x="3744" y="11470"/>
                  <a:pt x="3755" y="11481"/>
                </a:cubicBezTo>
                <a:cubicBezTo>
                  <a:pt x="3787" y="11491"/>
                  <a:pt x="3830" y="11545"/>
                  <a:pt x="3894" y="11653"/>
                </a:cubicBezTo>
                <a:cubicBezTo>
                  <a:pt x="3905" y="11663"/>
                  <a:pt x="3927" y="11695"/>
                  <a:pt x="3937" y="11717"/>
                </a:cubicBezTo>
                <a:cubicBezTo>
                  <a:pt x="3948" y="11738"/>
                  <a:pt x="3969" y="11792"/>
                  <a:pt x="3980" y="11824"/>
                </a:cubicBezTo>
                <a:cubicBezTo>
                  <a:pt x="3991" y="11856"/>
                  <a:pt x="4034" y="11931"/>
                  <a:pt x="4077" y="11974"/>
                </a:cubicBezTo>
                <a:cubicBezTo>
                  <a:pt x="4163" y="12082"/>
                  <a:pt x="4216" y="12146"/>
                  <a:pt x="4259" y="12232"/>
                </a:cubicBezTo>
                <a:cubicBezTo>
                  <a:pt x="4280" y="12263"/>
                  <a:pt x="4323" y="12339"/>
                  <a:pt x="4377" y="12382"/>
                </a:cubicBezTo>
                <a:cubicBezTo>
                  <a:pt x="4516" y="12532"/>
                  <a:pt x="4527" y="12554"/>
                  <a:pt x="4559" y="12607"/>
                </a:cubicBezTo>
                <a:cubicBezTo>
                  <a:pt x="4570" y="12628"/>
                  <a:pt x="4602" y="12661"/>
                  <a:pt x="4634" y="12671"/>
                </a:cubicBezTo>
                <a:cubicBezTo>
                  <a:pt x="4709" y="12704"/>
                  <a:pt x="4795" y="12790"/>
                  <a:pt x="4859" y="12907"/>
                </a:cubicBezTo>
                <a:cubicBezTo>
                  <a:pt x="4924" y="13025"/>
                  <a:pt x="5031" y="13164"/>
                  <a:pt x="5138" y="13272"/>
                </a:cubicBezTo>
                <a:cubicBezTo>
                  <a:pt x="5171" y="13304"/>
                  <a:pt x="5214" y="13358"/>
                  <a:pt x="5235" y="13400"/>
                </a:cubicBezTo>
                <a:cubicBezTo>
                  <a:pt x="5257" y="13433"/>
                  <a:pt x="5300" y="13486"/>
                  <a:pt x="5331" y="13519"/>
                </a:cubicBezTo>
                <a:cubicBezTo>
                  <a:pt x="5364" y="13540"/>
                  <a:pt x="5396" y="13583"/>
                  <a:pt x="5407" y="13605"/>
                </a:cubicBezTo>
                <a:cubicBezTo>
                  <a:pt x="5407" y="13626"/>
                  <a:pt x="5439" y="13658"/>
                  <a:pt x="5481" y="13691"/>
                </a:cubicBezTo>
                <a:cubicBezTo>
                  <a:pt x="5524" y="13712"/>
                  <a:pt x="5632" y="13808"/>
                  <a:pt x="5729" y="13905"/>
                </a:cubicBezTo>
                <a:cubicBezTo>
                  <a:pt x="5910" y="14077"/>
                  <a:pt x="5932" y="14098"/>
                  <a:pt x="6082" y="14173"/>
                </a:cubicBezTo>
                <a:cubicBezTo>
                  <a:pt x="6136" y="14194"/>
                  <a:pt x="6211" y="14248"/>
                  <a:pt x="6265" y="14301"/>
                </a:cubicBezTo>
                <a:cubicBezTo>
                  <a:pt x="6318" y="14356"/>
                  <a:pt x="6372" y="14398"/>
                  <a:pt x="6404" y="14409"/>
                </a:cubicBezTo>
                <a:cubicBezTo>
                  <a:pt x="6425" y="14409"/>
                  <a:pt x="6458" y="14430"/>
                  <a:pt x="6479" y="14441"/>
                </a:cubicBezTo>
                <a:cubicBezTo>
                  <a:pt x="6490" y="14452"/>
                  <a:pt x="6522" y="14463"/>
                  <a:pt x="6533" y="14463"/>
                </a:cubicBezTo>
                <a:cubicBezTo>
                  <a:pt x="6554" y="14463"/>
                  <a:pt x="6565" y="14473"/>
                  <a:pt x="6565" y="14484"/>
                </a:cubicBezTo>
                <a:cubicBezTo>
                  <a:pt x="6565" y="14516"/>
                  <a:pt x="6608" y="14537"/>
                  <a:pt x="6694" y="14549"/>
                </a:cubicBezTo>
                <a:cubicBezTo>
                  <a:pt x="6747" y="14559"/>
                  <a:pt x="6790" y="14570"/>
                  <a:pt x="6801" y="14580"/>
                </a:cubicBezTo>
                <a:cubicBezTo>
                  <a:pt x="6801" y="14602"/>
                  <a:pt x="6833" y="14602"/>
                  <a:pt x="6866" y="14602"/>
                </a:cubicBezTo>
                <a:cubicBezTo>
                  <a:pt x="6887" y="14602"/>
                  <a:pt x="6940" y="14623"/>
                  <a:pt x="6973" y="14634"/>
                </a:cubicBezTo>
                <a:cubicBezTo>
                  <a:pt x="7016" y="14656"/>
                  <a:pt x="7059" y="14666"/>
                  <a:pt x="7123" y="14666"/>
                </a:cubicBezTo>
                <a:cubicBezTo>
                  <a:pt x="7176" y="14666"/>
                  <a:pt x="7230" y="14677"/>
                  <a:pt x="7273" y="14699"/>
                </a:cubicBezTo>
                <a:cubicBezTo>
                  <a:pt x="7316" y="14720"/>
                  <a:pt x="7369" y="14742"/>
                  <a:pt x="7402" y="14742"/>
                </a:cubicBezTo>
                <a:cubicBezTo>
                  <a:pt x="7434" y="14742"/>
                  <a:pt x="7455" y="14742"/>
                  <a:pt x="7466" y="14752"/>
                </a:cubicBezTo>
                <a:cubicBezTo>
                  <a:pt x="7466" y="14763"/>
                  <a:pt x="7509" y="14773"/>
                  <a:pt x="7552" y="14773"/>
                </a:cubicBezTo>
                <a:cubicBezTo>
                  <a:pt x="7605" y="14785"/>
                  <a:pt x="7691" y="14795"/>
                  <a:pt x="7755" y="14806"/>
                </a:cubicBezTo>
                <a:cubicBezTo>
                  <a:pt x="7843" y="14819"/>
                  <a:pt x="7905" y="14824"/>
                  <a:pt x="7948" y="14824"/>
                </a:cubicBezTo>
                <a:cubicBezTo>
                  <a:pt x="7979" y="14824"/>
                  <a:pt x="8000" y="14821"/>
                  <a:pt x="8013" y="14816"/>
                </a:cubicBezTo>
                <a:cubicBezTo>
                  <a:pt x="8022" y="14812"/>
                  <a:pt x="8034" y="14810"/>
                  <a:pt x="8049" y="14810"/>
                </a:cubicBezTo>
                <a:cubicBezTo>
                  <a:pt x="8071" y="14810"/>
                  <a:pt x="8099" y="14815"/>
                  <a:pt x="8131" y="14827"/>
                </a:cubicBezTo>
                <a:cubicBezTo>
                  <a:pt x="8169" y="14840"/>
                  <a:pt x="8202" y="14845"/>
                  <a:pt x="8230" y="14845"/>
                </a:cubicBezTo>
                <a:cubicBezTo>
                  <a:pt x="8250" y="14845"/>
                  <a:pt x="8268" y="14842"/>
                  <a:pt x="8281" y="14838"/>
                </a:cubicBezTo>
                <a:cubicBezTo>
                  <a:pt x="8313" y="14838"/>
                  <a:pt x="8496" y="14827"/>
                  <a:pt x="8689" y="14827"/>
                </a:cubicBezTo>
                <a:cubicBezTo>
                  <a:pt x="8761" y="14830"/>
                  <a:pt x="8821" y="14832"/>
                  <a:pt x="8871" y="14832"/>
                </a:cubicBezTo>
                <a:cubicBezTo>
                  <a:pt x="8994" y="14832"/>
                  <a:pt x="9054" y="14824"/>
                  <a:pt x="9054" y="14816"/>
                </a:cubicBezTo>
                <a:cubicBezTo>
                  <a:pt x="9064" y="14806"/>
                  <a:pt x="9085" y="14806"/>
                  <a:pt x="9107" y="14806"/>
                </a:cubicBezTo>
                <a:cubicBezTo>
                  <a:pt x="9128" y="14806"/>
                  <a:pt x="9150" y="14795"/>
                  <a:pt x="9150" y="14785"/>
                </a:cubicBezTo>
                <a:cubicBezTo>
                  <a:pt x="9161" y="14773"/>
                  <a:pt x="9225" y="14763"/>
                  <a:pt x="9311" y="14763"/>
                </a:cubicBezTo>
                <a:cubicBezTo>
                  <a:pt x="9386" y="14752"/>
                  <a:pt x="9461" y="14742"/>
                  <a:pt x="9493" y="14731"/>
                </a:cubicBezTo>
                <a:cubicBezTo>
                  <a:pt x="9514" y="14720"/>
                  <a:pt x="9569" y="14699"/>
                  <a:pt x="9622" y="14677"/>
                </a:cubicBezTo>
                <a:cubicBezTo>
                  <a:pt x="9676" y="14666"/>
                  <a:pt x="9740" y="14645"/>
                  <a:pt x="9750" y="14634"/>
                </a:cubicBezTo>
                <a:cubicBezTo>
                  <a:pt x="9785" y="14613"/>
                  <a:pt x="9846" y="14602"/>
                  <a:pt x="9894" y="14602"/>
                </a:cubicBezTo>
                <a:cubicBezTo>
                  <a:pt x="9921" y="14602"/>
                  <a:pt x="9943" y="14605"/>
                  <a:pt x="9955" y="14613"/>
                </a:cubicBezTo>
                <a:cubicBezTo>
                  <a:pt x="9965" y="14616"/>
                  <a:pt x="9973" y="14619"/>
                  <a:pt x="9982" y="14619"/>
                </a:cubicBezTo>
                <a:cubicBezTo>
                  <a:pt x="10000" y="14619"/>
                  <a:pt x="10019" y="14609"/>
                  <a:pt x="10062" y="14580"/>
                </a:cubicBezTo>
                <a:cubicBezTo>
                  <a:pt x="10094" y="14549"/>
                  <a:pt x="10158" y="14516"/>
                  <a:pt x="10191" y="14506"/>
                </a:cubicBezTo>
                <a:cubicBezTo>
                  <a:pt x="10234" y="14495"/>
                  <a:pt x="10308" y="14473"/>
                  <a:pt x="10362" y="14452"/>
                </a:cubicBezTo>
                <a:cubicBezTo>
                  <a:pt x="10415" y="14430"/>
                  <a:pt x="10491" y="14409"/>
                  <a:pt x="10534" y="14409"/>
                </a:cubicBezTo>
                <a:cubicBezTo>
                  <a:pt x="10566" y="14409"/>
                  <a:pt x="10641" y="14398"/>
                  <a:pt x="10673" y="14387"/>
                </a:cubicBezTo>
                <a:cubicBezTo>
                  <a:pt x="10706" y="14377"/>
                  <a:pt x="10759" y="14366"/>
                  <a:pt x="10780" y="14366"/>
                </a:cubicBezTo>
                <a:cubicBezTo>
                  <a:pt x="10802" y="14366"/>
                  <a:pt x="10856" y="14344"/>
                  <a:pt x="10887" y="14323"/>
                </a:cubicBezTo>
                <a:cubicBezTo>
                  <a:pt x="10920" y="14301"/>
                  <a:pt x="10973" y="14280"/>
                  <a:pt x="11027" y="14270"/>
                </a:cubicBezTo>
                <a:cubicBezTo>
                  <a:pt x="11070" y="14259"/>
                  <a:pt x="11113" y="14237"/>
                  <a:pt x="11135" y="14216"/>
                </a:cubicBezTo>
                <a:cubicBezTo>
                  <a:pt x="11166" y="14194"/>
                  <a:pt x="11242" y="14173"/>
                  <a:pt x="11413" y="14130"/>
                </a:cubicBezTo>
                <a:cubicBezTo>
                  <a:pt x="11478" y="14120"/>
                  <a:pt x="11531" y="14098"/>
                  <a:pt x="11542" y="14087"/>
                </a:cubicBezTo>
                <a:cubicBezTo>
                  <a:pt x="11552" y="14077"/>
                  <a:pt x="11574" y="14077"/>
                  <a:pt x="11595" y="14077"/>
                </a:cubicBezTo>
                <a:cubicBezTo>
                  <a:pt x="11617" y="14077"/>
                  <a:pt x="11638" y="14055"/>
                  <a:pt x="11649" y="14044"/>
                </a:cubicBezTo>
                <a:cubicBezTo>
                  <a:pt x="11660" y="14034"/>
                  <a:pt x="11681" y="14023"/>
                  <a:pt x="11703" y="14012"/>
                </a:cubicBezTo>
                <a:lnTo>
                  <a:pt x="11810" y="13958"/>
                </a:lnTo>
                <a:cubicBezTo>
                  <a:pt x="11843" y="13926"/>
                  <a:pt x="11874" y="13905"/>
                  <a:pt x="11885" y="13905"/>
                </a:cubicBezTo>
                <a:cubicBezTo>
                  <a:pt x="11896" y="13905"/>
                  <a:pt x="11917" y="13884"/>
                  <a:pt x="11950" y="13862"/>
                </a:cubicBezTo>
                <a:cubicBezTo>
                  <a:pt x="11971" y="13830"/>
                  <a:pt x="12036" y="13787"/>
                  <a:pt x="12078" y="13755"/>
                </a:cubicBezTo>
                <a:cubicBezTo>
                  <a:pt x="12121" y="13733"/>
                  <a:pt x="12175" y="13701"/>
                  <a:pt x="12186" y="13691"/>
                </a:cubicBezTo>
                <a:cubicBezTo>
                  <a:pt x="12196" y="13679"/>
                  <a:pt x="12218" y="13669"/>
                  <a:pt x="12229" y="13669"/>
                </a:cubicBezTo>
                <a:cubicBezTo>
                  <a:pt x="12239" y="13669"/>
                  <a:pt x="12282" y="13636"/>
                  <a:pt x="12336" y="13594"/>
                </a:cubicBezTo>
                <a:cubicBezTo>
                  <a:pt x="12379" y="13551"/>
                  <a:pt x="12432" y="13519"/>
                  <a:pt x="12443" y="13519"/>
                </a:cubicBezTo>
                <a:cubicBezTo>
                  <a:pt x="12453" y="13519"/>
                  <a:pt x="12486" y="13497"/>
                  <a:pt x="12508" y="13476"/>
                </a:cubicBezTo>
                <a:cubicBezTo>
                  <a:pt x="12572" y="13422"/>
                  <a:pt x="12604" y="13400"/>
                  <a:pt x="12711" y="13336"/>
                </a:cubicBezTo>
                <a:cubicBezTo>
                  <a:pt x="12744" y="13304"/>
                  <a:pt x="12786" y="13283"/>
                  <a:pt x="12797" y="13261"/>
                </a:cubicBezTo>
                <a:cubicBezTo>
                  <a:pt x="12808" y="13250"/>
                  <a:pt x="12829" y="13240"/>
                  <a:pt x="12851" y="13240"/>
                </a:cubicBezTo>
                <a:cubicBezTo>
                  <a:pt x="12883" y="13229"/>
                  <a:pt x="13054" y="13057"/>
                  <a:pt x="13130" y="12961"/>
                </a:cubicBezTo>
                <a:cubicBezTo>
                  <a:pt x="13151" y="12929"/>
                  <a:pt x="13183" y="12897"/>
                  <a:pt x="13215" y="12875"/>
                </a:cubicBezTo>
                <a:cubicBezTo>
                  <a:pt x="13247" y="12854"/>
                  <a:pt x="13280" y="12821"/>
                  <a:pt x="13290" y="12800"/>
                </a:cubicBezTo>
                <a:cubicBezTo>
                  <a:pt x="13301" y="12778"/>
                  <a:pt x="13333" y="12747"/>
                  <a:pt x="13354" y="12714"/>
                </a:cubicBezTo>
                <a:cubicBezTo>
                  <a:pt x="13397" y="12671"/>
                  <a:pt x="13483" y="12532"/>
                  <a:pt x="13483" y="12499"/>
                </a:cubicBezTo>
                <a:cubicBezTo>
                  <a:pt x="13483" y="12489"/>
                  <a:pt x="13505" y="12457"/>
                  <a:pt x="13537" y="12425"/>
                </a:cubicBezTo>
                <a:cubicBezTo>
                  <a:pt x="13559" y="12403"/>
                  <a:pt x="13612" y="12318"/>
                  <a:pt x="13645" y="12253"/>
                </a:cubicBezTo>
                <a:cubicBezTo>
                  <a:pt x="13676" y="12189"/>
                  <a:pt x="13709" y="12113"/>
                  <a:pt x="13730" y="12092"/>
                </a:cubicBezTo>
                <a:cubicBezTo>
                  <a:pt x="13773" y="12039"/>
                  <a:pt x="13805" y="11953"/>
                  <a:pt x="13805" y="11910"/>
                </a:cubicBezTo>
                <a:cubicBezTo>
                  <a:pt x="13805" y="11899"/>
                  <a:pt x="13826" y="11856"/>
                  <a:pt x="13859" y="11813"/>
                </a:cubicBezTo>
                <a:cubicBezTo>
                  <a:pt x="13977" y="11674"/>
                  <a:pt x="13998" y="11631"/>
                  <a:pt x="14041" y="11524"/>
                </a:cubicBezTo>
                <a:cubicBezTo>
                  <a:pt x="14052" y="11448"/>
                  <a:pt x="14084" y="11395"/>
                  <a:pt x="14095" y="11384"/>
                </a:cubicBezTo>
                <a:cubicBezTo>
                  <a:pt x="14105" y="11384"/>
                  <a:pt x="14116" y="11362"/>
                  <a:pt x="14116" y="11341"/>
                </a:cubicBezTo>
                <a:cubicBezTo>
                  <a:pt x="14116" y="11331"/>
                  <a:pt x="14127" y="11309"/>
                  <a:pt x="14148" y="11288"/>
                </a:cubicBezTo>
                <a:cubicBezTo>
                  <a:pt x="14181" y="11255"/>
                  <a:pt x="14298" y="11062"/>
                  <a:pt x="14320" y="11009"/>
                </a:cubicBezTo>
                <a:cubicBezTo>
                  <a:pt x="14320" y="10976"/>
                  <a:pt x="14352" y="10923"/>
                  <a:pt x="14384" y="10869"/>
                </a:cubicBezTo>
                <a:cubicBezTo>
                  <a:pt x="14417" y="10816"/>
                  <a:pt x="14438" y="10773"/>
                  <a:pt x="14427" y="10762"/>
                </a:cubicBezTo>
                <a:cubicBezTo>
                  <a:pt x="14427" y="10752"/>
                  <a:pt x="14438" y="10730"/>
                  <a:pt x="14449" y="10709"/>
                </a:cubicBezTo>
                <a:cubicBezTo>
                  <a:pt x="14470" y="10666"/>
                  <a:pt x="14470" y="10655"/>
                  <a:pt x="14460" y="10590"/>
                </a:cubicBezTo>
                <a:cubicBezTo>
                  <a:pt x="14449" y="10537"/>
                  <a:pt x="14449" y="10504"/>
                  <a:pt x="14460" y="10451"/>
                </a:cubicBezTo>
                <a:cubicBezTo>
                  <a:pt x="14481" y="10408"/>
                  <a:pt x="14491" y="10311"/>
                  <a:pt x="14491" y="10225"/>
                </a:cubicBezTo>
                <a:cubicBezTo>
                  <a:pt x="14503" y="10140"/>
                  <a:pt x="14513" y="10065"/>
                  <a:pt x="14524" y="10054"/>
                </a:cubicBezTo>
                <a:cubicBezTo>
                  <a:pt x="14534" y="10032"/>
                  <a:pt x="14534" y="10011"/>
                  <a:pt x="14524" y="9968"/>
                </a:cubicBezTo>
                <a:cubicBezTo>
                  <a:pt x="14513" y="9925"/>
                  <a:pt x="14503" y="9851"/>
                  <a:pt x="14513" y="9754"/>
                </a:cubicBezTo>
                <a:cubicBezTo>
                  <a:pt x="14524" y="9636"/>
                  <a:pt x="14513" y="9615"/>
                  <a:pt x="14503" y="9603"/>
                </a:cubicBezTo>
                <a:cubicBezTo>
                  <a:pt x="14470" y="9593"/>
                  <a:pt x="14470" y="9539"/>
                  <a:pt x="14503" y="9475"/>
                </a:cubicBezTo>
                <a:cubicBezTo>
                  <a:pt x="14513" y="9443"/>
                  <a:pt x="14513" y="9410"/>
                  <a:pt x="14503" y="9271"/>
                </a:cubicBezTo>
                <a:cubicBezTo>
                  <a:pt x="14491" y="9185"/>
                  <a:pt x="14491" y="9089"/>
                  <a:pt x="14503" y="9067"/>
                </a:cubicBezTo>
                <a:cubicBezTo>
                  <a:pt x="14503" y="9046"/>
                  <a:pt x="14491" y="8981"/>
                  <a:pt x="14481" y="8938"/>
                </a:cubicBezTo>
                <a:cubicBezTo>
                  <a:pt x="14460" y="8885"/>
                  <a:pt x="14460" y="8821"/>
                  <a:pt x="14460" y="8778"/>
                </a:cubicBezTo>
                <a:cubicBezTo>
                  <a:pt x="14470" y="8745"/>
                  <a:pt x="14460" y="8681"/>
                  <a:pt x="14460" y="8617"/>
                </a:cubicBezTo>
                <a:cubicBezTo>
                  <a:pt x="14449" y="8563"/>
                  <a:pt x="14438" y="8402"/>
                  <a:pt x="14438" y="8273"/>
                </a:cubicBezTo>
                <a:cubicBezTo>
                  <a:pt x="14427" y="8048"/>
                  <a:pt x="14427" y="8016"/>
                  <a:pt x="14395" y="7963"/>
                </a:cubicBezTo>
                <a:cubicBezTo>
                  <a:pt x="14363" y="7920"/>
                  <a:pt x="14363" y="7898"/>
                  <a:pt x="14374" y="7877"/>
                </a:cubicBezTo>
                <a:cubicBezTo>
                  <a:pt x="14395" y="7866"/>
                  <a:pt x="14384" y="7844"/>
                  <a:pt x="14363" y="7813"/>
                </a:cubicBezTo>
                <a:cubicBezTo>
                  <a:pt x="14352" y="7780"/>
                  <a:pt x="14341" y="7737"/>
                  <a:pt x="14341" y="7716"/>
                </a:cubicBezTo>
                <a:cubicBezTo>
                  <a:pt x="14341" y="7651"/>
                  <a:pt x="14320" y="7501"/>
                  <a:pt x="14298" y="7448"/>
                </a:cubicBezTo>
                <a:cubicBezTo>
                  <a:pt x="14288" y="7415"/>
                  <a:pt x="14277" y="7362"/>
                  <a:pt x="14277" y="7329"/>
                </a:cubicBezTo>
                <a:cubicBezTo>
                  <a:pt x="14277" y="7286"/>
                  <a:pt x="14267" y="7222"/>
                  <a:pt x="14234" y="7179"/>
                </a:cubicBezTo>
                <a:cubicBezTo>
                  <a:pt x="14213" y="7126"/>
                  <a:pt x="14202" y="7093"/>
                  <a:pt x="14213" y="7072"/>
                </a:cubicBezTo>
                <a:cubicBezTo>
                  <a:pt x="14224" y="7029"/>
                  <a:pt x="14181" y="6847"/>
                  <a:pt x="14148" y="6815"/>
                </a:cubicBezTo>
                <a:cubicBezTo>
                  <a:pt x="14148" y="6804"/>
                  <a:pt x="14138" y="6761"/>
                  <a:pt x="14138" y="6729"/>
                </a:cubicBezTo>
                <a:cubicBezTo>
                  <a:pt x="14138" y="6697"/>
                  <a:pt x="14127" y="6654"/>
                  <a:pt x="14116" y="6643"/>
                </a:cubicBezTo>
                <a:cubicBezTo>
                  <a:pt x="14105" y="6633"/>
                  <a:pt x="14095" y="6579"/>
                  <a:pt x="14095" y="6547"/>
                </a:cubicBezTo>
                <a:cubicBezTo>
                  <a:pt x="14084" y="6504"/>
                  <a:pt x="14052" y="6407"/>
                  <a:pt x="14020" y="6332"/>
                </a:cubicBezTo>
                <a:cubicBezTo>
                  <a:pt x="13977" y="6246"/>
                  <a:pt x="13955" y="6150"/>
                  <a:pt x="13955" y="6118"/>
                </a:cubicBezTo>
                <a:cubicBezTo>
                  <a:pt x="13955" y="6085"/>
                  <a:pt x="13945" y="6042"/>
                  <a:pt x="13923" y="6021"/>
                </a:cubicBezTo>
                <a:cubicBezTo>
                  <a:pt x="13902" y="5989"/>
                  <a:pt x="13880" y="5935"/>
                  <a:pt x="13869" y="5860"/>
                </a:cubicBezTo>
                <a:cubicBezTo>
                  <a:pt x="13859" y="5796"/>
                  <a:pt x="13838" y="5699"/>
                  <a:pt x="13805" y="5635"/>
                </a:cubicBezTo>
                <a:cubicBezTo>
                  <a:pt x="13784" y="5581"/>
                  <a:pt x="13762" y="5527"/>
                  <a:pt x="13762" y="5517"/>
                </a:cubicBezTo>
                <a:cubicBezTo>
                  <a:pt x="13762" y="5506"/>
                  <a:pt x="13719" y="5453"/>
                  <a:pt x="13687" y="5377"/>
                </a:cubicBezTo>
                <a:cubicBezTo>
                  <a:pt x="13633" y="5313"/>
                  <a:pt x="13580" y="5217"/>
                  <a:pt x="13559" y="5184"/>
                </a:cubicBezTo>
                <a:cubicBezTo>
                  <a:pt x="13537" y="5141"/>
                  <a:pt x="13505" y="5098"/>
                  <a:pt x="13483" y="5088"/>
                </a:cubicBezTo>
                <a:cubicBezTo>
                  <a:pt x="13451" y="5077"/>
                  <a:pt x="13387" y="4981"/>
                  <a:pt x="13387" y="4948"/>
                </a:cubicBezTo>
                <a:cubicBezTo>
                  <a:pt x="13387" y="4938"/>
                  <a:pt x="13333" y="4884"/>
                  <a:pt x="13280" y="4819"/>
                </a:cubicBezTo>
                <a:cubicBezTo>
                  <a:pt x="13226" y="4766"/>
                  <a:pt x="13173" y="4712"/>
                  <a:pt x="13173" y="4702"/>
                </a:cubicBezTo>
                <a:cubicBezTo>
                  <a:pt x="13173" y="4691"/>
                  <a:pt x="13140" y="4648"/>
                  <a:pt x="13087" y="4605"/>
                </a:cubicBezTo>
                <a:cubicBezTo>
                  <a:pt x="12979" y="4498"/>
                  <a:pt x="12947" y="4455"/>
                  <a:pt x="12947" y="4423"/>
                </a:cubicBezTo>
                <a:cubicBezTo>
                  <a:pt x="12947" y="4412"/>
                  <a:pt x="12925" y="4390"/>
                  <a:pt x="12894" y="4359"/>
                </a:cubicBezTo>
                <a:cubicBezTo>
                  <a:pt x="12872" y="4337"/>
                  <a:pt x="12818" y="4273"/>
                  <a:pt x="12786" y="4230"/>
                </a:cubicBezTo>
                <a:cubicBezTo>
                  <a:pt x="12744" y="4187"/>
                  <a:pt x="12658" y="4090"/>
                  <a:pt x="12593" y="4015"/>
                </a:cubicBezTo>
                <a:cubicBezTo>
                  <a:pt x="12529" y="3951"/>
                  <a:pt x="12453" y="3865"/>
                  <a:pt x="12443" y="3833"/>
                </a:cubicBezTo>
                <a:cubicBezTo>
                  <a:pt x="12422" y="3801"/>
                  <a:pt x="12400" y="3779"/>
                  <a:pt x="12368" y="3779"/>
                </a:cubicBezTo>
                <a:cubicBezTo>
                  <a:pt x="12346" y="3779"/>
                  <a:pt x="12325" y="3768"/>
                  <a:pt x="12314" y="3747"/>
                </a:cubicBezTo>
                <a:cubicBezTo>
                  <a:pt x="12303" y="3737"/>
                  <a:pt x="12250" y="3694"/>
                  <a:pt x="12207" y="3661"/>
                </a:cubicBezTo>
                <a:cubicBezTo>
                  <a:pt x="12153" y="3640"/>
                  <a:pt x="12121" y="3608"/>
                  <a:pt x="12121" y="3597"/>
                </a:cubicBezTo>
                <a:cubicBezTo>
                  <a:pt x="12121" y="3597"/>
                  <a:pt x="12089" y="3575"/>
                  <a:pt x="12057" y="3543"/>
                </a:cubicBezTo>
                <a:cubicBezTo>
                  <a:pt x="12014" y="3522"/>
                  <a:pt x="11993" y="3501"/>
                  <a:pt x="11993" y="3479"/>
                </a:cubicBezTo>
                <a:cubicBezTo>
                  <a:pt x="11993" y="3458"/>
                  <a:pt x="11821" y="3329"/>
                  <a:pt x="11778" y="3329"/>
                </a:cubicBezTo>
                <a:cubicBezTo>
                  <a:pt x="11746" y="3329"/>
                  <a:pt x="11681" y="3286"/>
                  <a:pt x="11681" y="3253"/>
                </a:cubicBezTo>
                <a:cubicBezTo>
                  <a:pt x="11681" y="3222"/>
                  <a:pt x="11445" y="3103"/>
                  <a:pt x="11359" y="3093"/>
                </a:cubicBezTo>
                <a:cubicBezTo>
                  <a:pt x="11328" y="3093"/>
                  <a:pt x="11306" y="3072"/>
                  <a:pt x="11295" y="3050"/>
                </a:cubicBezTo>
                <a:cubicBezTo>
                  <a:pt x="11285" y="3029"/>
                  <a:pt x="11263" y="3017"/>
                  <a:pt x="11242" y="3017"/>
                </a:cubicBezTo>
                <a:cubicBezTo>
                  <a:pt x="11220" y="3017"/>
                  <a:pt x="11188" y="3007"/>
                  <a:pt x="11177" y="2996"/>
                </a:cubicBezTo>
                <a:cubicBezTo>
                  <a:pt x="11166" y="2986"/>
                  <a:pt x="11102" y="2975"/>
                  <a:pt x="10952" y="2964"/>
                </a:cubicBezTo>
                <a:cubicBezTo>
                  <a:pt x="10877" y="2964"/>
                  <a:pt x="10877" y="2964"/>
                  <a:pt x="10856" y="2910"/>
                </a:cubicBezTo>
                <a:cubicBezTo>
                  <a:pt x="10845" y="2889"/>
                  <a:pt x="10823" y="2878"/>
                  <a:pt x="10748" y="2878"/>
                </a:cubicBezTo>
                <a:cubicBezTo>
                  <a:pt x="10706" y="2878"/>
                  <a:pt x="10620" y="2878"/>
                  <a:pt x="10555" y="2867"/>
                </a:cubicBezTo>
                <a:cubicBezTo>
                  <a:pt x="10537" y="2864"/>
                  <a:pt x="10517" y="2863"/>
                  <a:pt x="10497" y="2863"/>
                </a:cubicBezTo>
                <a:cubicBezTo>
                  <a:pt x="10447" y="2863"/>
                  <a:pt x="10394" y="2871"/>
                  <a:pt x="10341" y="2878"/>
                </a:cubicBezTo>
                <a:cubicBezTo>
                  <a:pt x="10287" y="2900"/>
                  <a:pt x="10180" y="2900"/>
                  <a:pt x="10115" y="2900"/>
                </a:cubicBezTo>
                <a:cubicBezTo>
                  <a:pt x="9955" y="2900"/>
                  <a:pt x="9740" y="2921"/>
                  <a:pt x="9708" y="2953"/>
                </a:cubicBezTo>
                <a:cubicBezTo>
                  <a:pt x="9697" y="2964"/>
                  <a:pt x="9676" y="2964"/>
                  <a:pt x="9665" y="2964"/>
                </a:cubicBezTo>
                <a:cubicBezTo>
                  <a:pt x="9662" y="2961"/>
                  <a:pt x="9658" y="2960"/>
                  <a:pt x="9653" y="2960"/>
                </a:cubicBezTo>
                <a:cubicBezTo>
                  <a:pt x="9641" y="2960"/>
                  <a:pt x="9623" y="2967"/>
                  <a:pt x="9600" y="2975"/>
                </a:cubicBezTo>
                <a:cubicBezTo>
                  <a:pt x="9557" y="2996"/>
                  <a:pt x="9504" y="3007"/>
                  <a:pt x="9300" y="3007"/>
                </a:cubicBezTo>
                <a:cubicBezTo>
                  <a:pt x="9247" y="3007"/>
                  <a:pt x="9150" y="3017"/>
                  <a:pt x="9075" y="3029"/>
                </a:cubicBezTo>
                <a:cubicBezTo>
                  <a:pt x="8978" y="3050"/>
                  <a:pt x="8871" y="3050"/>
                  <a:pt x="8775" y="3050"/>
                </a:cubicBezTo>
                <a:cubicBezTo>
                  <a:pt x="8668" y="3050"/>
                  <a:pt x="8592" y="3060"/>
                  <a:pt x="8539" y="3072"/>
                </a:cubicBezTo>
                <a:cubicBezTo>
                  <a:pt x="8507" y="3084"/>
                  <a:pt x="8484" y="3089"/>
                  <a:pt x="8454" y="3089"/>
                </a:cubicBezTo>
                <a:cubicBezTo>
                  <a:pt x="8433" y="3089"/>
                  <a:pt x="8409" y="3086"/>
                  <a:pt x="8378" y="3082"/>
                </a:cubicBezTo>
                <a:cubicBezTo>
                  <a:pt x="8339" y="3072"/>
                  <a:pt x="8316" y="3067"/>
                  <a:pt x="8299" y="3067"/>
                </a:cubicBezTo>
                <a:cubicBezTo>
                  <a:pt x="8278" y="3067"/>
                  <a:pt x="8267" y="3075"/>
                  <a:pt x="8249" y="3093"/>
                </a:cubicBezTo>
                <a:cubicBezTo>
                  <a:pt x="8233" y="3109"/>
                  <a:pt x="8225" y="3117"/>
                  <a:pt x="8210" y="3117"/>
                </a:cubicBezTo>
                <a:cubicBezTo>
                  <a:pt x="8196" y="3117"/>
                  <a:pt x="8174" y="3109"/>
                  <a:pt x="8131" y="3093"/>
                </a:cubicBezTo>
                <a:cubicBezTo>
                  <a:pt x="8087" y="3080"/>
                  <a:pt x="8061" y="3075"/>
                  <a:pt x="8043" y="3075"/>
                </a:cubicBezTo>
                <a:cubicBezTo>
                  <a:pt x="8030" y="3075"/>
                  <a:pt x="8022" y="3078"/>
                  <a:pt x="8013" y="3082"/>
                </a:cubicBezTo>
                <a:cubicBezTo>
                  <a:pt x="7991" y="3103"/>
                  <a:pt x="7938" y="3103"/>
                  <a:pt x="7798" y="3103"/>
                </a:cubicBezTo>
                <a:cubicBezTo>
                  <a:pt x="7562" y="3103"/>
                  <a:pt x="7295" y="3093"/>
                  <a:pt x="7047" y="3072"/>
                </a:cubicBezTo>
                <a:cubicBezTo>
                  <a:pt x="6985" y="3067"/>
                  <a:pt x="6937" y="3064"/>
                  <a:pt x="6894" y="3064"/>
                </a:cubicBezTo>
                <a:cubicBezTo>
                  <a:pt x="6836" y="3064"/>
                  <a:pt x="6788" y="3069"/>
                  <a:pt x="6726" y="3082"/>
                </a:cubicBezTo>
                <a:cubicBezTo>
                  <a:pt x="6680" y="3090"/>
                  <a:pt x="6649" y="3094"/>
                  <a:pt x="6624" y="3094"/>
                </a:cubicBezTo>
                <a:cubicBezTo>
                  <a:pt x="6583" y="3094"/>
                  <a:pt x="6557" y="3085"/>
                  <a:pt x="6511" y="3072"/>
                </a:cubicBezTo>
                <a:cubicBezTo>
                  <a:pt x="6458" y="3061"/>
                  <a:pt x="6420" y="3055"/>
                  <a:pt x="6392" y="3055"/>
                </a:cubicBezTo>
                <a:cubicBezTo>
                  <a:pt x="6364" y="3055"/>
                  <a:pt x="6345" y="3061"/>
                  <a:pt x="6329" y="3072"/>
                </a:cubicBezTo>
                <a:cubicBezTo>
                  <a:pt x="6318" y="3093"/>
                  <a:pt x="6254" y="3103"/>
                  <a:pt x="6168" y="3114"/>
                </a:cubicBezTo>
                <a:cubicBezTo>
                  <a:pt x="6082" y="3114"/>
                  <a:pt x="5996" y="3125"/>
                  <a:pt x="5965" y="3146"/>
                </a:cubicBezTo>
                <a:cubicBezTo>
                  <a:pt x="5942" y="3151"/>
                  <a:pt x="5927" y="3154"/>
                  <a:pt x="5916" y="3154"/>
                </a:cubicBezTo>
                <a:cubicBezTo>
                  <a:pt x="5900" y="3154"/>
                  <a:pt x="5891" y="3148"/>
                  <a:pt x="5879" y="3136"/>
                </a:cubicBezTo>
                <a:cubicBezTo>
                  <a:pt x="5868" y="3130"/>
                  <a:pt x="5857" y="3127"/>
                  <a:pt x="5847" y="3127"/>
                </a:cubicBezTo>
                <a:cubicBezTo>
                  <a:pt x="5836" y="3127"/>
                  <a:pt x="5825" y="3130"/>
                  <a:pt x="5814" y="3136"/>
                </a:cubicBezTo>
                <a:cubicBezTo>
                  <a:pt x="5806" y="3140"/>
                  <a:pt x="5797" y="3143"/>
                  <a:pt x="5788" y="3143"/>
                </a:cubicBezTo>
                <a:cubicBezTo>
                  <a:pt x="5775" y="3143"/>
                  <a:pt x="5763" y="3137"/>
                  <a:pt x="5750" y="3125"/>
                </a:cubicBezTo>
                <a:cubicBezTo>
                  <a:pt x="5734" y="3109"/>
                  <a:pt x="5726" y="3101"/>
                  <a:pt x="5715" y="3101"/>
                </a:cubicBezTo>
                <a:cubicBezTo>
                  <a:pt x="5704" y="3101"/>
                  <a:pt x="5691" y="3109"/>
                  <a:pt x="5664" y="3125"/>
                </a:cubicBezTo>
                <a:cubicBezTo>
                  <a:pt x="5632" y="3136"/>
                  <a:pt x="5578" y="3146"/>
                  <a:pt x="5546" y="3146"/>
                </a:cubicBezTo>
                <a:cubicBezTo>
                  <a:pt x="5514" y="3146"/>
                  <a:pt x="5471" y="3157"/>
                  <a:pt x="5439" y="3179"/>
                </a:cubicBezTo>
                <a:cubicBezTo>
                  <a:pt x="5407" y="3189"/>
                  <a:pt x="5364" y="3211"/>
                  <a:pt x="5321" y="3211"/>
                </a:cubicBezTo>
                <a:cubicBezTo>
                  <a:pt x="5235" y="3232"/>
                  <a:pt x="5042" y="3296"/>
                  <a:pt x="5021" y="3329"/>
                </a:cubicBezTo>
                <a:cubicBezTo>
                  <a:pt x="5009" y="3339"/>
                  <a:pt x="4988" y="3339"/>
                  <a:pt x="4978" y="3339"/>
                </a:cubicBezTo>
                <a:cubicBezTo>
                  <a:pt x="4967" y="3339"/>
                  <a:pt x="4913" y="3361"/>
                  <a:pt x="4859" y="3393"/>
                </a:cubicBezTo>
                <a:cubicBezTo>
                  <a:pt x="4795" y="3415"/>
                  <a:pt x="4742" y="3436"/>
                  <a:pt x="4731" y="3436"/>
                </a:cubicBezTo>
                <a:cubicBezTo>
                  <a:pt x="4727" y="3434"/>
                  <a:pt x="4722" y="3433"/>
                  <a:pt x="4718" y="3433"/>
                </a:cubicBezTo>
                <a:cubicBezTo>
                  <a:pt x="4698" y="3433"/>
                  <a:pt x="4671" y="3452"/>
                  <a:pt x="4645" y="3479"/>
                </a:cubicBezTo>
                <a:cubicBezTo>
                  <a:pt x="4602" y="3501"/>
                  <a:pt x="4559" y="3532"/>
                  <a:pt x="4538" y="3532"/>
                </a:cubicBezTo>
                <a:cubicBezTo>
                  <a:pt x="4516" y="3543"/>
                  <a:pt x="4452" y="3586"/>
                  <a:pt x="4409" y="3629"/>
                </a:cubicBezTo>
                <a:cubicBezTo>
                  <a:pt x="4248" y="3790"/>
                  <a:pt x="4205" y="3833"/>
                  <a:pt x="4163" y="3844"/>
                </a:cubicBezTo>
                <a:cubicBezTo>
                  <a:pt x="4141" y="3854"/>
                  <a:pt x="4087" y="3897"/>
                  <a:pt x="4034" y="3951"/>
                </a:cubicBezTo>
                <a:cubicBezTo>
                  <a:pt x="3991" y="3994"/>
                  <a:pt x="3948" y="4026"/>
                  <a:pt x="3937" y="4026"/>
                </a:cubicBezTo>
                <a:cubicBezTo>
                  <a:pt x="3927" y="4026"/>
                  <a:pt x="3862" y="4069"/>
                  <a:pt x="3808" y="4123"/>
                </a:cubicBezTo>
                <a:cubicBezTo>
                  <a:pt x="3744" y="4176"/>
                  <a:pt x="3669" y="4240"/>
                  <a:pt x="3626" y="4262"/>
                </a:cubicBezTo>
                <a:cubicBezTo>
                  <a:pt x="3583" y="4283"/>
                  <a:pt x="3540" y="4316"/>
                  <a:pt x="3529" y="4326"/>
                </a:cubicBezTo>
                <a:cubicBezTo>
                  <a:pt x="3519" y="4348"/>
                  <a:pt x="3476" y="4369"/>
                  <a:pt x="3443" y="4390"/>
                </a:cubicBezTo>
                <a:cubicBezTo>
                  <a:pt x="3412" y="4402"/>
                  <a:pt x="3369" y="4433"/>
                  <a:pt x="3358" y="4455"/>
                </a:cubicBezTo>
                <a:cubicBezTo>
                  <a:pt x="3336" y="4487"/>
                  <a:pt x="3262" y="4573"/>
                  <a:pt x="3176" y="4648"/>
                </a:cubicBezTo>
                <a:cubicBezTo>
                  <a:pt x="3090" y="4734"/>
                  <a:pt x="3026" y="4809"/>
                  <a:pt x="3026" y="4819"/>
                </a:cubicBezTo>
                <a:cubicBezTo>
                  <a:pt x="3026" y="4831"/>
                  <a:pt x="3014" y="4841"/>
                  <a:pt x="3004" y="4852"/>
                </a:cubicBezTo>
                <a:cubicBezTo>
                  <a:pt x="2993" y="4862"/>
                  <a:pt x="2971" y="4895"/>
                  <a:pt x="2961" y="4938"/>
                </a:cubicBezTo>
                <a:cubicBezTo>
                  <a:pt x="2950" y="4970"/>
                  <a:pt x="2940" y="5002"/>
                  <a:pt x="2918" y="5002"/>
                </a:cubicBezTo>
                <a:cubicBezTo>
                  <a:pt x="2897" y="5013"/>
                  <a:pt x="2778" y="5238"/>
                  <a:pt x="2778" y="5281"/>
                </a:cubicBezTo>
                <a:cubicBezTo>
                  <a:pt x="2778" y="5303"/>
                  <a:pt x="2757" y="5367"/>
                  <a:pt x="2725" y="5410"/>
                </a:cubicBezTo>
                <a:cubicBezTo>
                  <a:pt x="2661" y="5527"/>
                  <a:pt x="2628" y="5603"/>
                  <a:pt x="2639" y="5678"/>
                </a:cubicBezTo>
                <a:cubicBezTo>
                  <a:pt x="2650" y="5699"/>
                  <a:pt x="2650" y="5732"/>
                  <a:pt x="2639" y="5732"/>
                </a:cubicBezTo>
                <a:cubicBezTo>
                  <a:pt x="2628" y="5742"/>
                  <a:pt x="2554" y="5946"/>
                  <a:pt x="2532" y="6021"/>
                </a:cubicBezTo>
                <a:cubicBezTo>
                  <a:pt x="2532" y="6042"/>
                  <a:pt x="2511" y="6075"/>
                  <a:pt x="2489" y="6075"/>
                </a:cubicBezTo>
                <a:cubicBezTo>
                  <a:pt x="2468" y="6085"/>
                  <a:pt x="2457" y="6107"/>
                  <a:pt x="2446" y="6161"/>
                </a:cubicBezTo>
                <a:cubicBezTo>
                  <a:pt x="2446" y="6204"/>
                  <a:pt x="2425" y="6257"/>
                  <a:pt x="2382" y="6300"/>
                </a:cubicBezTo>
                <a:cubicBezTo>
                  <a:pt x="2328" y="6364"/>
                  <a:pt x="2328" y="6364"/>
                  <a:pt x="2349" y="6428"/>
                </a:cubicBezTo>
                <a:cubicBezTo>
                  <a:pt x="2371" y="6504"/>
                  <a:pt x="2339" y="6590"/>
                  <a:pt x="2264" y="6707"/>
                </a:cubicBezTo>
                <a:cubicBezTo>
                  <a:pt x="2232" y="6750"/>
                  <a:pt x="2210" y="6793"/>
                  <a:pt x="2210" y="6815"/>
                </a:cubicBezTo>
                <a:cubicBezTo>
                  <a:pt x="2210" y="6836"/>
                  <a:pt x="2210" y="6869"/>
                  <a:pt x="2199" y="6879"/>
                </a:cubicBezTo>
                <a:cubicBezTo>
                  <a:pt x="2146" y="6922"/>
                  <a:pt x="2070" y="7105"/>
                  <a:pt x="2070" y="7158"/>
                </a:cubicBezTo>
                <a:cubicBezTo>
                  <a:pt x="2070" y="7222"/>
                  <a:pt x="2028" y="7286"/>
                  <a:pt x="1985" y="7286"/>
                </a:cubicBezTo>
                <a:cubicBezTo>
                  <a:pt x="1953" y="7286"/>
                  <a:pt x="1953" y="7286"/>
                  <a:pt x="1910" y="7512"/>
                </a:cubicBezTo>
                <a:cubicBezTo>
                  <a:pt x="1889" y="7598"/>
                  <a:pt x="1856" y="7684"/>
                  <a:pt x="1846" y="7694"/>
                </a:cubicBezTo>
                <a:cubicBezTo>
                  <a:pt x="1824" y="7716"/>
                  <a:pt x="1824" y="7748"/>
                  <a:pt x="1834" y="7813"/>
                </a:cubicBezTo>
                <a:cubicBezTo>
                  <a:pt x="1846" y="7887"/>
                  <a:pt x="1834" y="7898"/>
                  <a:pt x="1803" y="7920"/>
                </a:cubicBezTo>
                <a:cubicBezTo>
                  <a:pt x="1770" y="7941"/>
                  <a:pt x="1770" y="7952"/>
                  <a:pt x="1792" y="8006"/>
                </a:cubicBezTo>
                <a:cubicBezTo>
                  <a:pt x="1803" y="8059"/>
                  <a:pt x="1803" y="8080"/>
                  <a:pt x="1781" y="8134"/>
                </a:cubicBezTo>
                <a:cubicBezTo>
                  <a:pt x="1770" y="8166"/>
                  <a:pt x="1760" y="8209"/>
                  <a:pt x="1770" y="8242"/>
                </a:cubicBezTo>
                <a:cubicBezTo>
                  <a:pt x="1781" y="8316"/>
                  <a:pt x="1781" y="8638"/>
                  <a:pt x="1760" y="8681"/>
                </a:cubicBezTo>
                <a:cubicBezTo>
                  <a:pt x="1749" y="8724"/>
                  <a:pt x="1781" y="8928"/>
                  <a:pt x="1813" y="8992"/>
                </a:cubicBezTo>
                <a:cubicBezTo>
                  <a:pt x="1824" y="9014"/>
                  <a:pt x="1824" y="9046"/>
                  <a:pt x="1813" y="9067"/>
                </a:cubicBezTo>
                <a:cubicBezTo>
                  <a:pt x="1813" y="9089"/>
                  <a:pt x="1813" y="9121"/>
                  <a:pt x="1824" y="9143"/>
                </a:cubicBezTo>
                <a:cubicBezTo>
                  <a:pt x="1834" y="9153"/>
                  <a:pt x="1846" y="9217"/>
                  <a:pt x="1846" y="9282"/>
                </a:cubicBezTo>
                <a:cubicBezTo>
                  <a:pt x="1846" y="9336"/>
                  <a:pt x="1856" y="9400"/>
                  <a:pt x="1867" y="9421"/>
                </a:cubicBezTo>
                <a:cubicBezTo>
                  <a:pt x="1910" y="9529"/>
                  <a:pt x="1996" y="9754"/>
                  <a:pt x="1996" y="9765"/>
                </a:cubicBezTo>
                <a:cubicBezTo>
                  <a:pt x="2006" y="9775"/>
                  <a:pt x="2006" y="9818"/>
                  <a:pt x="2017" y="9872"/>
                </a:cubicBezTo>
                <a:cubicBezTo>
                  <a:pt x="2017" y="9925"/>
                  <a:pt x="2017" y="9979"/>
                  <a:pt x="2039" y="9990"/>
                </a:cubicBezTo>
                <a:cubicBezTo>
                  <a:pt x="2060" y="10011"/>
                  <a:pt x="2060" y="10075"/>
                  <a:pt x="2039" y="10086"/>
                </a:cubicBezTo>
                <a:cubicBezTo>
                  <a:pt x="2017" y="10097"/>
                  <a:pt x="2028" y="10151"/>
                  <a:pt x="2070" y="10215"/>
                </a:cubicBezTo>
                <a:cubicBezTo>
                  <a:pt x="2092" y="10247"/>
                  <a:pt x="2125" y="10322"/>
                  <a:pt x="2135" y="10365"/>
                </a:cubicBezTo>
                <a:cubicBezTo>
                  <a:pt x="2156" y="10483"/>
                  <a:pt x="2178" y="10516"/>
                  <a:pt x="2210" y="10516"/>
                </a:cubicBezTo>
                <a:cubicBezTo>
                  <a:pt x="2221" y="10516"/>
                  <a:pt x="2232" y="10537"/>
                  <a:pt x="2232" y="10569"/>
                </a:cubicBezTo>
                <a:cubicBezTo>
                  <a:pt x="2232" y="10666"/>
                  <a:pt x="2275" y="10848"/>
                  <a:pt x="2318" y="10933"/>
                </a:cubicBezTo>
                <a:cubicBezTo>
                  <a:pt x="2339" y="10976"/>
                  <a:pt x="2361" y="11030"/>
                  <a:pt x="2361" y="11052"/>
                </a:cubicBezTo>
                <a:cubicBezTo>
                  <a:pt x="2361" y="11062"/>
                  <a:pt x="2371" y="11095"/>
                  <a:pt x="2382" y="11105"/>
                </a:cubicBezTo>
                <a:cubicBezTo>
                  <a:pt x="2392" y="11116"/>
                  <a:pt x="2414" y="11148"/>
                  <a:pt x="2414" y="11169"/>
                </a:cubicBezTo>
                <a:cubicBezTo>
                  <a:pt x="2425" y="11191"/>
                  <a:pt x="2446" y="11234"/>
                  <a:pt x="2478" y="11277"/>
                </a:cubicBezTo>
                <a:cubicBezTo>
                  <a:pt x="2500" y="11309"/>
                  <a:pt x="2521" y="11352"/>
                  <a:pt x="2521" y="11374"/>
                </a:cubicBezTo>
                <a:cubicBezTo>
                  <a:pt x="2521" y="11395"/>
                  <a:pt x="2564" y="11459"/>
                  <a:pt x="2618" y="11524"/>
                </a:cubicBezTo>
                <a:cubicBezTo>
                  <a:pt x="2671" y="11588"/>
                  <a:pt x="2735" y="11663"/>
                  <a:pt x="2757" y="11706"/>
                </a:cubicBezTo>
                <a:cubicBezTo>
                  <a:pt x="2821" y="11792"/>
                  <a:pt x="2854" y="11824"/>
                  <a:pt x="2950" y="11899"/>
                </a:cubicBezTo>
                <a:cubicBezTo>
                  <a:pt x="2993" y="11931"/>
                  <a:pt x="3026" y="11974"/>
                  <a:pt x="3026" y="11996"/>
                </a:cubicBezTo>
                <a:cubicBezTo>
                  <a:pt x="3026" y="12006"/>
                  <a:pt x="3036" y="12028"/>
                  <a:pt x="3047" y="12039"/>
                </a:cubicBezTo>
                <a:cubicBezTo>
                  <a:pt x="3068" y="12049"/>
                  <a:pt x="3079" y="12070"/>
                  <a:pt x="3079" y="12082"/>
                </a:cubicBezTo>
                <a:cubicBezTo>
                  <a:pt x="3079" y="12113"/>
                  <a:pt x="3133" y="12199"/>
                  <a:pt x="3219" y="12296"/>
                </a:cubicBezTo>
                <a:cubicBezTo>
                  <a:pt x="3262" y="12349"/>
                  <a:pt x="3283" y="12382"/>
                  <a:pt x="3283" y="12392"/>
                </a:cubicBezTo>
                <a:cubicBezTo>
                  <a:pt x="3283" y="12403"/>
                  <a:pt x="3315" y="12435"/>
                  <a:pt x="3358" y="12468"/>
                </a:cubicBezTo>
                <a:cubicBezTo>
                  <a:pt x="3401" y="12511"/>
                  <a:pt x="3455" y="12575"/>
                  <a:pt x="3486" y="12650"/>
                </a:cubicBezTo>
                <a:cubicBezTo>
                  <a:pt x="3529" y="12735"/>
                  <a:pt x="3562" y="12778"/>
                  <a:pt x="3594" y="12778"/>
                </a:cubicBezTo>
                <a:cubicBezTo>
                  <a:pt x="3615" y="12790"/>
                  <a:pt x="3626" y="12800"/>
                  <a:pt x="3626" y="12811"/>
                </a:cubicBezTo>
                <a:cubicBezTo>
                  <a:pt x="3626" y="12821"/>
                  <a:pt x="3648" y="12843"/>
                  <a:pt x="3669" y="12864"/>
                </a:cubicBezTo>
                <a:cubicBezTo>
                  <a:pt x="3691" y="12897"/>
                  <a:pt x="3701" y="12918"/>
                  <a:pt x="3701" y="12940"/>
                </a:cubicBezTo>
                <a:cubicBezTo>
                  <a:pt x="3691" y="12971"/>
                  <a:pt x="3701" y="12993"/>
                  <a:pt x="3755" y="13025"/>
                </a:cubicBezTo>
                <a:cubicBezTo>
                  <a:pt x="3787" y="13047"/>
                  <a:pt x="3819" y="13079"/>
                  <a:pt x="3819" y="13090"/>
                </a:cubicBezTo>
                <a:cubicBezTo>
                  <a:pt x="3819" y="13100"/>
                  <a:pt x="3872" y="13154"/>
                  <a:pt x="3927" y="13207"/>
                </a:cubicBezTo>
                <a:cubicBezTo>
                  <a:pt x="3980" y="13261"/>
                  <a:pt x="4044" y="13347"/>
                  <a:pt x="4066" y="13379"/>
                </a:cubicBezTo>
                <a:cubicBezTo>
                  <a:pt x="4077" y="13422"/>
                  <a:pt x="4120" y="13465"/>
                  <a:pt x="4141" y="13476"/>
                </a:cubicBezTo>
                <a:cubicBezTo>
                  <a:pt x="4163" y="13497"/>
                  <a:pt x="4184" y="13519"/>
                  <a:pt x="4184" y="13540"/>
                </a:cubicBezTo>
                <a:cubicBezTo>
                  <a:pt x="4184" y="13572"/>
                  <a:pt x="4216" y="13615"/>
                  <a:pt x="4280" y="13691"/>
                </a:cubicBezTo>
                <a:cubicBezTo>
                  <a:pt x="4387" y="13787"/>
                  <a:pt x="4441" y="13872"/>
                  <a:pt x="4463" y="13958"/>
                </a:cubicBezTo>
                <a:cubicBezTo>
                  <a:pt x="4463" y="13980"/>
                  <a:pt x="4495" y="14023"/>
                  <a:pt x="4538" y="14055"/>
                </a:cubicBezTo>
                <a:cubicBezTo>
                  <a:pt x="4570" y="14087"/>
                  <a:pt x="4602" y="14120"/>
                  <a:pt x="4602" y="14130"/>
                </a:cubicBezTo>
                <a:cubicBezTo>
                  <a:pt x="4602" y="14141"/>
                  <a:pt x="4623" y="14173"/>
                  <a:pt x="4656" y="14205"/>
                </a:cubicBezTo>
                <a:cubicBezTo>
                  <a:pt x="4677" y="14227"/>
                  <a:pt x="4709" y="14270"/>
                  <a:pt x="4709" y="14280"/>
                </a:cubicBezTo>
                <a:cubicBezTo>
                  <a:pt x="4709" y="14313"/>
                  <a:pt x="4731" y="14334"/>
                  <a:pt x="4785" y="14366"/>
                </a:cubicBezTo>
                <a:cubicBezTo>
                  <a:pt x="4828" y="14387"/>
                  <a:pt x="4870" y="14430"/>
                  <a:pt x="4892" y="14473"/>
                </a:cubicBezTo>
                <a:cubicBezTo>
                  <a:pt x="4902" y="14506"/>
                  <a:pt x="4935" y="14537"/>
                  <a:pt x="4956" y="14537"/>
                </a:cubicBezTo>
                <a:cubicBezTo>
                  <a:pt x="4978" y="14537"/>
                  <a:pt x="5009" y="14570"/>
                  <a:pt x="5031" y="14602"/>
                </a:cubicBezTo>
                <a:cubicBezTo>
                  <a:pt x="5052" y="14623"/>
                  <a:pt x="5106" y="14666"/>
                  <a:pt x="5149" y="14688"/>
                </a:cubicBezTo>
                <a:cubicBezTo>
                  <a:pt x="5192" y="14709"/>
                  <a:pt x="5278" y="14763"/>
                  <a:pt x="5342" y="14816"/>
                </a:cubicBezTo>
                <a:cubicBezTo>
                  <a:pt x="5460" y="14924"/>
                  <a:pt x="5557" y="14988"/>
                  <a:pt x="5632" y="15021"/>
                </a:cubicBezTo>
                <a:cubicBezTo>
                  <a:pt x="5653" y="15021"/>
                  <a:pt x="5686" y="15042"/>
                  <a:pt x="5686" y="15042"/>
                </a:cubicBezTo>
                <a:cubicBezTo>
                  <a:pt x="5696" y="15052"/>
                  <a:pt x="5814" y="15106"/>
                  <a:pt x="5889" y="15138"/>
                </a:cubicBezTo>
                <a:cubicBezTo>
                  <a:pt x="5922" y="15149"/>
                  <a:pt x="5953" y="15181"/>
                  <a:pt x="5965" y="15214"/>
                </a:cubicBezTo>
                <a:cubicBezTo>
                  <a:pt x="5986" y="15257"/>
                  <a:pt x="5996" y="15267"/>
                  <a:pt x="6061" y="15278"/>
                </a:cubicBezTo>
                <a:cubicBezTo>
                  <a:pt x="6104" y="15278"/>
                  <a:pt x="6136" y="15299"/>
                  <a:pt x="6146" y="15310"/>
                </a:cubicBezTo>
                <a:cubicBezTo>
                  <a:pt x="6158" y="15310"/>
                  <a:pt x="6189" y="15321"/>
                  <a:pt x="6222" y="15321"/>
                </a:cubicBezTo>
                <a:cubicBezTo>
                  <a:pt x="6243" y="15321"/>
                  <a:pt x="6297" y="15342"/>
                  <a:pt x="6329" y="15364"/>
                </a:cubicBezTo>
                <a:cubicBezTo>
                  <a:pt x="6361" y="15385"/>
                  <a:pt x="6404" y="15407"/>
                  <a:pt x="6436" y="15407"/>
                </a:cubicBezTo>
                <a:cubicBezTo>
                  <a:pt x="6458" y="15407"/>
                  <a:pt x="6501" y="15417"/>
                  <a:pt x="6522" y="15428"/>
                </a:cubicBezTo>
                <a:cubicBezTo>
                  <a:pt x="6541" y="15441"/>
                  <a:pt x="6559" y="15446"/>
                  <a:pt x="6580" y="15446"/>
                </a:cubicBezTo>
                <a:cubicBezTo>
                  <a:pt x="6595" y="15446"/>
                  <a:pt x="6612" y="15443"/>
                  <a:pt x="6630" y="15438"/>
                </a:cubicBezTo>
                <a:cubicBezTo>
                  <a:pt x="6672" y="15438"/>
                  <a:pt x="6704" y="15438"/>
                  <a:pt x="6737" y="15460"/>
                </a:cubicBezTo>
                <a:cubicBezTo>
                  <a:pt x="6762" y="15473"/>
                  <a:pt x="6780" y="15478"/>
                  <a:pt x="6797" y="15478"/>
                </a:cubicBezTo>
                <a:cubicBezTo>
                  <a:pt x="6809" y="15478"/>
                  <a:pt x="6820" y="15475"/>
                  <a:pt x="6833" y="15471"/>
                </a:cubicBezTo>
                <a:cubicBezTo>
                  <a:pt x="6849" y="15460"/>
                  <a:pt x="6863" y="15455"/>
                  <a:pt x="6878" y="15455"/>
                </a:cubicBezTo>
                <a:cubicBezTo>
                  <a:pt x="6892" y="15455"/>
                  <a:pt x="6908" y="15460"/>
                  <a:pt x="6930" y="15471"/>
                </a:cubicBezTo>
                <a:cubicBezTo>
                  <a:pt x="6953" y="15487"/>
                  <a:pt x="6982" y="15497"/>
                  <a:pt x="7005" y="15497"/>
                </a:cubicBezTo>
                <a:cubicBezTo>
                  <a:pt x="7013" y="15497"/>
                  <a:pt x="7020" y="15495"/>
                  <a:pt x="7026" y="15493"/>
                </a:cubicBezTo>
                <a:lnTo>
                  <a:pt x="7069" y="15493"/>
                </a:lnTo>
                <a:cubicBezTo>
                  <a:pt x="7069" y="15503"/>
                  <a:pt x="7123" y="15514"/>
                  <a:pt x="7187" y="15524"/>
                </a:cubicBezTo>
                <a:cubicBezTo>
                  <a:pt x="7241" y="15524"/>
                  <a:pt x="7316" y="15535"/>
                  <a:pt x="7337" y="15557"/>
                </a:cubicBezTo>
                <a:cubicBezTo>
                  <a:pt x="7350" y="15561"/>
                  <a:pt x="7364" y="15564"/>
                  <a:pt x="7380" y="15564"/>
                </a:cubicBezTo>
                <a:cubicBezTo>
                  <a:pt x="7405" y="15564"/>
                  <a:pt x="7437" y="15558"/>
                  <a:pt x="7488" y="15546"/>
                </a:cubicBezTo>
                <a:cubicBezTo>
                  <a:pt x="7523" y="15542"/>
                  <a:pt x="7548" y="15540"/>
                  <a:pt x="7569" y="15540"/>
                </a:cubicBezTo>
                <a:cubicBezTo>
                  <a:pt x="7608" y="15540"/>
                  <a:pt x="7636" y="15547"/>
                  <a:pt x="7691" y="15567"/>
                </a:cubicBezTo>
                <a:cubicBezTo>
                  <a:pt x="7745" y="15578"/>
                  <a:pt x="7809" y="15600"/>
                  <a:pt x="7831" y="15600"/>
                </a:cubicBezTo>
                <a:cubicBezTo>
                  <a:pt x="7852" y="15600"/>
                  <a:pt x="7917" y="15610"/>
                  <a:pt x="7960" y="15621"/>
                </a:cubicBezTo>
                <a:cubicBezTo>
                  <a:pt x="7986" y="15626"/>
                  <a:pt x="8010" y="15629"/>
                  <a:pt x="8030" y="15629"/>
                </a:cubicBezTo>
                <a:cubicBezTo>
                  <a:pt x="8050" y="15629"/>
                  <a:pt x="8066" y="15626"/>
                  <a:pt x="8077" y="15621"/>
                </a:cubicBezTo>
                <a:cubicBezTo>
                  <a:pt x="8088" y="15616"/>
                  <a:pt x="8112" y="15613"/>
                  <a:pt x="8146" y="15613"/>
                </a:cubicBezTo>
                <a:cubicBezTo>
                  <a:pt x="8179" y="15613"/>
                  <a:pt x="8222" y="15616"/>
                  <a:pt x="8270" y="15621"/>
                </a:cubicBezTo>
                <a:cubicBezTo>
                  <a:pt x="8305" y="15624"/>
                  <a:pt x="8333" y="15625"/>
                  <a:pt x="8357" y="15625"/>
                </a:cubicBezTo>
                <a:cubicBezTo>
                  <a:pt x="8415" y="15625"/>
                  <a:pt x="8450" y="15618"/>
                  <a:pt x="8496" y="15610"/>
                </a:cubicBezTo>
                <a:cubicBezTo>
                  <a:pt x="8535" y="15594"/>
                  <a:pt x="8574" y="15585"/>
                  <a:pt x="8610" y="15585"/>
                </a:cubicBezTo>
                <a:cubicBezTo>
                  <a:pt x="8622" y="15585"/>
                  <a:pt x="8635" y="15586"/>
                  <a:pt x="8646" y="15589"/>
                </a:cubicBezTo>
                <a:cubicBezTo>
                  <a:pt x="8660" y="15592"/>
                  <a:pt x="8673" y="15593"/>
                  <a:pt x="8685" y="15593"/>
                </a:cubicBezTo>
                <a:cubicBezTo>
                  <a:pt x="8718" y="15593"/>
                  <a:pt x="8746" y="15583"/>
                  <a:pt x="8785" y="15567"/>
                </a:cubicBezTo>
                <a:cubicBezTo>
                  <a:pt x="8808" y="15560"/>
                  <a:pt x="8831" y="15552"/>
                  <a:pt x="8849" y="15552"/>
                </a:cubicBezTo>
                <a:cubicBezTo>
                  <a:pt x="8857" y="15552"/>
                  <a:pt x="8865" y="15554"/>
                  <a:pt x="8871" y="15557"/>
                </a:cubicBezTo>
                <a:cubicBezTo>
                  <a:pt x="8882" y="15557"/>
                  <a:pt x="8925" y="15557"/>
                  <a:pt x="8978" y="15535"/>
                </a:cubicBezTo>
                <a:cubicBezTo>
                  <a:pt x="9021" y="15524"/>
                  <a:pt x="9097" y="15514"/>
                  <a:pt x="9128" y="15514"/>
                </a:cubicBezTo>
                <a:lnTo>
                  <a:pt x="9321" y="15514"/>
                </a:lnTo>
                <a:cubicBezTo>
                  <a:pt x="9333" y="15514"/>
                  <a:pt x="9386" y="15514"/>
                  <a:pt x="9429" y="15503"/>
                </a:cubicBezTo>
                <a:cubicBezTo>
                  <a:pt x="9460" y="15490"/>
                  <a:pt x="9484" y="15485"/>
                  <a:pt x="9507" y="15485"/>
                </a:cubicBezTo>
                <a:cubicBezTo>
                  <a:pt x="9523" y="15485"/>
                  <a:pt x="9539" y="15488"/>
                  <a:pt x="9557" y="15493"/>
                </a:cubicBezTo>
                <a:cubicBezTo>
                  <a:pt x="9570" y="15501"/>
                  <a:pt x="9582" y="15504"/>
                  <a:pt x="9597" y="15504"/>
                </a:cubicBezTo>
                <a:cubicBezTo>
                  <a:pt x="9622" y="15504"/>
                  <a:pt x="9654" y="15495"/>
                  <a:pt x="9708" y="15481"/>
                </a:cubicBezTo>
                <a:cubicBezTo>
                  <a:pt x="9772" y="15460"/>
                  <a:pt x="9847" y="15438"/>
                  <a:pt x="9869" y="15428"/>
                </a:cubicBezTo>
                <a:cubicBezTo>
                  <a:pt x="9891" y="15420"/>
                  <a:pt x="9920" y="15413"/>
                  <a:pt x="9942" y="15413"/>
                </a:cubicBezTo>
                <a:cubicBezTo>
                  <a:pt x="9951" y="15413"/>
                  <a:pt x="9959" y="15414"/>
                  <a:pt x="9965" y="15417"/>
                </a:cubicBezTo>
                <a:cubicBezTo>
                  <a:pt x="9986" y="15417"/>
                  <a:pt x="10029" y="15407"/>
                  <a:pt x="10051" y="15396"/>
                </a:cubicBezTo>
                <a:cubicBezTo>
                  <a:pt x="10083" y="15374"/>
                  <a:pt x="10115" y="15374"/>
                  <a:pt x="10126" y="15374"/>
                </a:cubicBezTo>
                <a:cubicBezTo>
                  <a:pt x="10133" y="15377"/>
                  <a:pt x="10140" y="15379"/>
                  <a:pt x="10147" y="15379"/>
                </a:cubicBezTo>
                <a:cubicBezTo>
                  <a:pt x="10166" y="15379"/>
                  <a:pt x="10186" y="15371"/>
                  <a:pt x="10201" y="15364"/>
                </a:cubicBezTo>
                <a:cubicBezTo>
                  <a:pt x="10265" y="15353"/>
                  <a:pt x="10384" y="15331"/>
                  <a:pt x="10544" y="15310"/>
                </a:cubicBezTo>
                <a:cubicBezTo>
                  <a:pt x="10587" y="15299"/>
                  <a:pt x="10663" y="15288"/>
                  <a:pt x="10694" y="15278"/>
                </a:cubicBezTo>
                <a:cubicBezTo>
                  <a:pt x="10737" y="15267"/>
                  <a:pt x="10791" y="15257"/>
                  <a:pt x="10823" y="15257"/>
                </a:cubicBezTo>
                <a:cubicBezTo>
                  <a:pt x="10856" y="15257"/>
                  <a:pt x="10909" y="15235"/>
                  <a:pt x="10942" y="15214"/>
                </a:cubicBezTo>
                <a:cubicBezTo>
                  <a:pt x="10979" y="15189"/>
                  <a:pt x="11002" y="15178"/>
                  <a:pt x="11021" y="15178"/>
                </a:cubicBezTo>
                <a:cubicBezTo>
                  <a:pt x="11035" y="15178"/>
                  <a:pt x="11046" y="15183"/>
                  <a:pt x="11059" y="15192"/>
                </a:cubicBezTo>
                <a:cubicBezTo>
                  <a:pt x="11065" y="15195"/>
                  <a:pt x="11071" y="15196"/>
                  <a:pt x="11079" y="15196"/>
                </a:cubicBezTo>
                <a:cubicBezTo>
                  <a:pt x="11099" y="15196"/>
                  <a:pt x="11127" y="15186"/>
                  <a:pt x="11166" y="15171"/>
                </a:cubicBezTo>
                <a:cubicBezTo>
                  <a:pt x="11206" y="15155"/>
                  <a:pt x="11245" y="15145"/>
                  <a:pt x="11280" y="15145"/>
                </a:cubicBezTo>
                <a:cubicBezTo>
                  <a:pt x="11293" y="15145"/>
                  <a:pt x="11305" y="15146"/>
                  <a:pt x="11316" y="15149"/>
                </a:cubicBezTo>
                <a:cubicBezTo>
                  <a:pt x="11328" y="15151"/>
                  <a:pt x="11340" y="15152"/>
                  <a:pt x="11351" y="15152"/>
                </a:cubicBezTo>
                <a:cubicBezTo>
                  <a:pt x="11412" y="15152"/>
                  <a:pt x="11467" y="15128"/>
                  <a:pt x="11521" y="15074"/>
                </a:cubicBezTo>
                <a:cubicBezTo>
                  <a:pt x="11574" y="15031"/>
                  <a:pt x="11660" y="15009"/>
                  <a:pt x="11810" y="14988"/>
                </a:cubicBezTo>
                <a:lnTo>
                  <a:pt x="11896" y="14967"/>
                </a:lnTo>
                <a:cubicBezTo>
                  <a:pt x="11907" y="14956"/>
                  <a:pt x="11928" y="14945"/>
                  <a:pt x="11960" y="14945"/>
                </a:cubicBezTo>
                <a:cubicBezTo>
                  <a:pt x="12046" y="14945"/>
                  <a:pt x="12175" y="14913"/>
                  <a:pt x="12218" y="14870"/>
                </a:cubicBezTo>
                <a:cubicBezTo>
                  <a:pt x="12239" y="14849"/>
                  <a:pt x="12272" y="14838"/>
                  <a:pt x="12293" y="14838"/>
                </a:cubicBezTo>
                <a:cubicBezTo>
                  <a:pt x="12314" y="14838"/>
                  <a:pt x="12357" y="14816"/>
                  <a:pt x="12400" y="14795"/>
                </a:cubicBezTo>
                <a:cubicBezTo>
                  <a:pt x="12443" y="14773"/>
                  <a:pt x="12475" y="14773"/>
                  <a:pt x="12508" y="14773"/>
                </a:cubicBezTo>
                <a:cubicBezTo>
                  <a:pt x="12513" y="14776"/>
                  <a:pt x="12520" y="14778"/>
                  <a:pt x="12528" y="14778"/>
                </a:cubicBezTo>
                <a:cubicBezTo>
                  <a:pt x="12551" y="14778"/>
                  <a:pt x="12585" y="14765"/>
                  <a:pt x="12625" y="14742"/>
                </a:cubicBezTo>
                <a:cubicBezTo>
                  <a:pt x="12668" y="14709"/>
                  <a:pt x="12711" y="14688"/>
                  <a:pt x="12722" y="14688"/>
                </a:cubicBezTo>
                <a:cubicBezTo>
                  <a:pt x="12722" y="14688"/>
                  <a:pt x="12744" y="14677"/>
                  <a:pt x="12765" y="14656"/>
                </a:cubicBezTo>
                <a:cubicBezTo>
                  <a:pt x="12775" y="14634"/>
                  <a:pt x="12797" y="14623"/>
                  <a:pt x="12818" y="14623"/>
                </a:cubicBezTo>
                <a:cubicBezTo>
                  <a:pt x="12829" y="14623"/>
                  <a:pt x="12851" y="14602"/>
                  <a:pt x="12872" y="14592"/>
                </a:cubicBezTo>
                <a:cubicBezTo>
                  <a:pt x="12898" y="14574"/>
                  <a:pt x="12925" y="14556"/>
                  <a:pt x="12946" y="14556"/>
                </a:cubicBezTo>
                <a:cubicBezTo>
                  <a:pt x="12950" y="14556"/>
                  <a:pt x="12954" y="14557"/>
                  <a:pt x="12958" y="14559"/>
                </a:cubicBezTo>
                <a:cubicBezTo>
                  <a:pt x="13001" y="14559"/>
                  <a:pt x="13033" y="14549"/>
                  <a:pt x="13076" y="14506"/>
                </a:cubicBezTo>
                <a:cubicBezTo>
                  <a:pt x="13108" y="14473"/>
                  <a:pt x="13140" y="14441"/>
                  <a:pt x="13151" y="14441"/>
                </a:cubicBezTo>
                <a:cubicBezTo>
                  <a:pt x="13183" y="14441"/>
                  <a:pt x="13548" y="14151"/>
                  <a:pt x="13548" y="14120"/>
                </a:cubicBezTo>
                <a:cubicBezTo>
                  <a:pt x="13548" y="14108"/>
                  <a:pt x="13580" y="14055"/>
                  <a:pt x="13633" y="14012"/>
                </a:cubicBezTo>
                <a:lnTo>
                  <a:pt x="13730" y="13915"/>
                </a:lnTo>
                <a:cubicBezTo>
                  <a:pt x="13741" y="13905"/>
                  <a:pt x="13784" y="13830"/>
                  <a:pt x="13826" y="13744"/>
                </a:cubicBezTo>
                <a:cubicBezTo>
                  <a:pt x="13869" y="13648"/>
                  <a:pt x="13923" y="13562"/>
                  <a:pt x="13934" y="13540"/>
                </a:cubicBezTo>
                <a:cubicBezTo>
                  <a:pt x="13945" y="13508"/>
                  <a:pt x="13988" y="13443"/>
                  <a:pt x="14020" y="13390"/>
                </a:cubicBezTo>
                <a:cubicBezTo>
                  <a:pt x="14052" y="13326"/>
                  <a:pt x="14105" y="13261"/>
                  <a:pt x="14127" y="13250"/>
                </a:cubicBezTo>
                <a:cubicBezTo>
                  <a:pt x="14148" y="13219"/>
                  <a:pt x="14159" y="13197"/>
                  <a:pt x="14159" y="13176"/>
                </a:cubicBezTo>
                <a:cubicBezTo>
                  <a:pt x="14159" y="13164"/>
                  <a:pt x="14170" y="13133"/>
                  <a:pt x="14191" y="13111"/>
                </a:cubicBezTo>
                <a:cubicBezTo>
                  <a:pt x="14213" y="13100"/>
                  <a:pt x="14234" y="13068"/>
                  <a:pt x="14234" y="13068"/>
                </a:cubicBezTo>
                <a:cubicBezTo>
                  <a:pt x="14234" y="13057"/>
                  <a:pt x="14267" y="12993"/>
                  <a:pt x="14310" y="12940"/>
                </a:cubicBezTo>
                <a:cubicBezTo>
                  <a:pt x="14352" y="12875"/>
                  <a:pt x="14384" y="12821"/>
                  <a:pt x="14384" y="12811"/>
                </a:cubicBezTo>
                <a:cubicBezTo>
                  <a:pt x="14384" y="12790"/>
                  <a:pt x="14427" y="12735"/>
                  <a:pt x="14470" y="12693"/>
                </a:cubicBezTo>
                <a:cubicBezTo>
                  <a:pt x="14513" y="12639"/>
                  <a:pt x="14567" y="12575"/>
                  <a:pt x="14577" y="12554"/>
                </a:cubicBezTo>
                <a:cubicBezTo>
                  <a:pt x="14599" y="12521"/>
                  <a:pt x="14631" y="12478"/>
                  <a:pt x="14653" y="12457"/>
                </a:cubicBezTo>
                <a:cubicBezTo>
                  <a:pt x="14674" y="12425"/>
                  <a:pt x="14696" y="12382"/>
                  <a:pt x="14696" y="12371"/>
                </a:cubicBezTo>
                <a:cubicBezTo>
                  <a:pt x="14696" y="12349"/>
                  <a:pt x="14727" y="12318"/>
                  <a:pt x="14760" y="12296"/>
                </a:cubicBezTo>
                <a:cubicBezTo>
                  <a:pt x="14792" y="12275"/>
                  <a:pt x="14835" y="12221"/>
                  <a:pt x="14846" y="12167"/>
                </a:cubicBezTo>
                <a:cubicBezTo>
                  <a:pt x="14867" y="12124"/>
                  <a:pt x="14889" y="12092"/>
                  <a:pt x="14910" y="12092"/>
                </a:cubicBezTo>
                <a:cubicBezTo>
                  <a:pt x="14921" y="12092"/>
                  <a:pt x="14932" y="12070"/>
                  <a:pt x="14942" y="12049"/>
                </a:cubicBezTo>
                <a:cubicBezTo>
                  <a:pt x="14953" y="12039"/>
                  <a:pt x="14985" y="11996"/>
                  <a:pt x="15017" y="11974"/>
                </a:cubicBezTo>
                <a:cubicBezTo>
                  <a:pt x="15060" y="11931"/>
                  <a:pt x="15071" y="11899"/>
                  <a:pt x="15082" y="11856"/>
                </a:cubicBezTo>
                <a:cubicBezTo>
                  <a:pt x="15082" y="11824"/>
                  <a:pt x="15103" y="11749"/>
                  <a:pt x="15125" y="11695"/>
                </a:cubicBezTo>
                <a:cubicBezTo>
                  <a:pt x="15156" y="11641"/>
                  <a:pt x="15168" y="11577"/>
                  <a:pt x="15168" y="11545"/>
                </a:cubicBezTo>
                <a:cubicBezTo>
                  <a:pt x="15168" y="11513"/>
                  <a:pt x="15189" y="11481"/>
                  <a:pt x="15211" y="11459"/>
                </a:cubicBezTo>
                <a:cubicBezTo>
                  <a:pt x="15232" y="11438"/>
                  <a:pt x="15242" y="11417"/>
                  <a:pt x="15232" y="11374"/>
                </a:cubicBezTo>
                <a:cubicBezTo>
                  <a:pt x="15221" y="11331"/>
                  <a:pt x="15199" y="11223"/>
                  <a:pt x="15199" y="11181"/>
                </a:cubicBezTo>
                <a:cubicBezTo>
                  <a:pt x="15199" y="11181"/>
                  <a:pt x="15199" y="11159"/>
                  <a:pt x="15211" y="11148"/>
                </a:cubicBezTo>
                <a:cubicBezTo>
                  <a:pt x="15242" y="11062"/>
                  <a:pt x="15253" y="10837"/>
                  <a:pt x="15221" y="10794"/>
                </a:cubicBezTo>
                <a:cubicBezTo>
                  <a:pt x="15199" y="10773"/>
                  <a:pt x="15178" y="10601"/>
                  <a:pt x="15199" y="10601"/>
                </a:cubicBezTo>
                <a:cubicBezTo>
                  <a:pt x="15221" y="10601"/>
                  <a:pt x="15232" y="10473"/>
                  <a:pt x="15242" y="10311"/>
                </a:cubicBezTo>
                <a:cubicBezTo>
                  <a:pt x="15242" y="10258"/>
                  <a:pt x="15242" y="9958"/>
                  <a:pt x="15232" y="9775"/>
                </a:cubicBezTo>
                <a:lnTo>
                  <a:pt x="15232" y="9507"/>
                </a:lnTo>
                <a:cubicBezTo>
                  <a:pt x="15242" y="9014"/>
                  <a:pt x="15221" y="8381"/>
                  <a:pt x="15199" y="8327"/>
                </a:cubicBezTo>
                <a:cubicBezTo>
                  <a:pt x="15189" y="8306"/>
                  <a:pt x="15189" y="8263"/>
                  <a:pt x="15199" y="8230"/>
                </a:cubicBezTo>
                <a:cubicBezTo>
                  <a:pt x="15221" y="8177"/>
                  <a:pt x="15211" y="8145"/>
                  <a:pt x="15189" y="8037"/>
                </a:cubicBezTo>
                <a:cubicBezTo>
                  <a:pt x="15156" y="7930"/>
                  <a:pt x="15156" y="7898"/>
                  <a:pt x="15168" y="7770"/>
                </a:cubicBezTo>
                <a:cubicBezTo>
                  <a:pt x="15189" y="7598"/>
                  <a:pt x="15178" y="7437"/>
                  <a:pt x="15146" y="7222"/>
                </a:cubicBezTo>
                <a:cubicBezTo>
                  <a:pt x="15135" y="7136"/>
                  <a:pt x="15125" y="7051"/>
                  <a:pt x="15125" y="7019"/>
                </a:cubicBezTo>
                <a:cubicBezTo>
                  <a:pt x="15125" y="6997"/>
                  <a:pt x="15114" y="6965"/>
                  <a:pt x="15103" y="6954"/>
                </a:cubicBezTo>
                <a:cubicBezTo>
                  <a:pt x="15092" y="6943"/>
                  <a:pt x="15082" y="6890"/>
                  <a:pt x="15071" y="6847"/>
                </a:cubicBezTo>
                <a:cubicBezTo>
                  <a:pt x="15060" y="6793"/>
                  <a:pt x="15039" y="6729"/>
                  <a:pt x="15017" y="6697"/>
                </a:cubicBezTo>
                <a:cubicBezTo>
                  <a:pt x="14996" y="6654"/>
                  <a:pt x="14975" y="6611"/>
                  <a:pt x="14963" y="6525"/>
                </a:cubicBezTo>
                <a:cubicBezTo>
                  <a:pt x="14963" y="6471"/>
                  <a:pt x="14953" y="6397"/>
                  <a:pt x="14932" y="6375"/>
                </a:cubicBezTo>
                <a:cubicBezTo>
                  <a:pt x="14878" y="6278"/>
                  <a:pt x="14856" y="6204"/>
                  <a:pt x="14846" y="6118"/>
                </a:cubicBezTo>
                <a:cubicBezTo>
                  <a:pt x="14835" y="6075"/>
                  <a:pt x="14824" y="6021"/>
                  <a:pt x="14803" y="5999"/>
                </a:cubicBezTo>
                <a:cubicBezTo>
                  <a:pt x="14792" y="5978"/>
                  <a:pt x="14782" y="5935"/>
                  <a:pt x="14782" y="5903"/>
                </a:cubicBezTo>
                <a:cubicBezTo>
                  <a:pt x="14782" y="5860"/>
                  <a:pt x="14770" y="5828"/>
                  <a:pt x="14749" y="5806"/>
                </a:cubicBezTo>
                <a:cubicBezTo>
                  <a:pt x="14727" y="5785"/>
                  <a:pt x="14727" y="5742"/>
                  <a:pt x="14727" y="5678"/>
                </a:cubicBezTo>
                <a:cubicBezTo>
                  <a:pt x="14727" y="5592"/>
                  <a:pt x="14706" y="5549"/>
                  <a:pt x="14674" y="5463"/>
                </a:cubicBezTo>
                <a:cubicBezTo>
                  <a:pt x="14631" y="5388"/>
                  <a:pt x="14620" y="5345"/>
                  <a:pt x="14631" y="5313"/>
                </a:cubicBezTo>
                <a:cubicBezTo>
                  <a:pt x="14631" y="5291"/>
                  <a:pt x="14631" y="5260"/>
                  <a:pt x="14610" y="5227"/>
                </a:cubicBezTo>
                <a:cubicBezTo>
                  <a:pt x="14599" y="5206"/>
                  <a:pt x="14577" y="5163"/>
                  <a:pt x="14567" y="5131"/>
                </a:cubicBezTo>
                <a:cubicBezTo>
                  <a:pt x="14556" y="5098"/>
                  <a:pt x="14524" y="5045"/>
                  <a:pt x="14491" y="5002"/>
                </a:cubicBezTo>
                <a:cubicBezTo>
                  <a:pt x="14460" y="4959"/>
                  <a:pt x="14438" y="4916"/>
                  <a:pt x="14438" y="4895"/>
                </a:cubicBezTo>
                <a:cubicBezTo>
                  <a:pt x="14438" y="4874"/>
                  <a:pt x="14417" y="4831"/>
                  <a:pt x="14384" y="4788"/>
                </a:cubicBezTo>
                <a:cubicBezTo>
                  <a:pt x="14352" y="4745"/>
                  <a:pt x="14320" y="4691"/>
                  <a:pt x="14320" y="4669"/>
                </a:cubicBezTo>
                <a:cubicBezTo>
                  <a:pt x="14310" y="4648"/>
                  <a:pt x="14298" y="4626"/>
                  <a:pt x="14288" y="4616"/>
                </a:cubicBezTo>
                <a:cubicBezTo>
                  <a:pt x="14277" y="4605"/>
                  <a:pt x="14245" y="4573"/>
                  <a:pt x="14234" y="4530"/>
                </a:cubicBezTo>
                <a:cubicBezTo>
                  <a:pt x="14213" y="4498"/>
                  <a:pt x="14159" y="4433"/>
                  <a:pt x="14116" y="4402"/>
                </a:cubicBezTo>
                <a:cubicBezTo>
                  <a:pt x="14062" y="4359"/>
                  <a:pt x="14031" y="4316"/>
                  <a:pt x="14020" y="4273"/>
                </a:cubicBezTo>
                <a:cubicBezTo>
                  <a:pt x="14009" y="4230"/>
                  <a:pt x="13977" y="4197"/>
                  <a:pt x="13955" y="4187"/>
                </a:cubicBezTo>
                <a:cubicBezTo>
                  <a:pt x="13934" y="4176"/>
                  <a:pt x="13912" y="4154"/>
                  <a:pt x="13902" y="4133"/>
                </a:cubicBezTo>
                <a:cubicBezTo>
                  <a:pt x="13891" y="4112"/>
                  <a:pt x="13848" y="4058"/>
                  <a:pt x="13805" y="4004"/>
                </a:cubicBezTo>
                <a:cubicBezTo>
                  <a:pt x="13773" y="3951"/>
                  <a:pt x="13719" y="3887"/>
                  <a:pt x="13698" y="3854"/>
                </a:cubicBezTo>
                <a:cubicBezTo>
                  <a:pt x="13666" y="3822"/>
                  <a:pt x="13633" y="3779"/>
                  <a:pt x="13602" y="3768"/>
                </a:cubicBezTo>
                <a:cubicBezTo>
                  <a:pt x="13580" y="3747"/>
                  <a:pt x="13473" y="3651"/>
                  <a:pt x="13366" y="3554"/>
                </a:cubicBezTo>
                <a:cubicBezTo>
                  <a:pt x="13269" y="3458"/>
                  <a:pt x="13173" y="3372"/>
                  <a:pt x="13161" y="3372"/>
                </a:cubicBezTo>
                <a:cubicBezTo>
                  <a:pt x="13151" y="3372"/>
                  <a:pt x="13119" y="3339"/>
                  <a:pt x="13097" y="3286"/>
                </a:cubicBezTo>
                <a:cubicBezTo>
                  <a:pt x="13065" y="3211"/>
                  <a:pt x="13033" y="3179"/>
                  <a:pt x="12979" y="3157"/>
                </a:cubicBezTo>
                <a:cubicBezTo>
                  <a:pt x="12904" y="3103"/>
                  <a:pt x="12829" y="3017"/>
                  <a:pt x="12797" y="2953"/>
                </a:cubicBezTo>
                <a:cubicBezTo>
                  <a:pt x="12786" y="2921"/>
                  <a:pt x="12754" y="2867"/>
                  <a:pt x="12701" y="2836"/>
                </a:cubicBezTo>
                <a:cubicBezTo>
                  <a:pt x="12647" y="2781"/>
                  <a:pt x="12625" y="2760"/>
                  <a:pt x="12636" y="2739"/>
                </a:cubicBezTo>
                <a:cubicBezTo>
                  <a:pt x="12636" y="2717"/>
                  <a:pt x="12625" y="2685"/>
                  <a:pt x="12582" y="2653"/>
                </a:cubicBezTo>
                <a:cubicBezTo>
                  <a:pt x="12486" y="2557"/>
                  <a:pt x="12432" y="2492"/>
                  <a:pt x="12400" y="2438"/>
                </a:cubicBezTo>
                <a:cubicBezTo>
                  <a:pt x="12389" y="2406"/>
                  <a:pt x="12357" y="2385"/>
                  <a:pt x="12336" y="2374"/>
                </a:cubicBezTo>
                <a:cubicBezTo>
                  <a:pt x="12314" y="2374"/>
                  <a:pt x="12282" y="2342"/>
                  <a:pt x="12260" y="2310"/>
                </a:cubicBezTo>
                <a:cubicBezTo>
                  <a:pt x="12229" y="2278"/>
                  <a:pt x="12207" y="2256"/>
                  <a:pt x="12196" y="2256"/>
                </a:cubicBezTo>
                <a:cubicBezTo>
                  <a:pt x="12186" y="2256"/>
                  <a:pt x="12143" y="2224"/>
                  <a:pt x="12100" y="2192"/>
                </a:cubicBezTo>
                <a:cubicBezTo>
                  <a:pt x="12064" y="2156"/>
                  <a:pt x="12036" y="2135"/>
                  <a:pt x="12021" y="2135"/>
                </a:cubicBezTo>
                <a:cubicBezTo>
                  <a:pt x="12018" y="2135"/>
                  <a:pt x="12016" y="2136"/>
                  <a:pt x="12014" y="2138"/>
                </a:cubicBezTo>
                <a:cubicBezTo>
                  <a:pt x="11993" y="2138"/>
                  <a:pt x="11950" y="2116"/>
                  <a:pt x="11896" y="2074"/>
                </a:cubicBezTo>
                <a:cubicBezTo>
                  <a:pt x="11853" y="2042"/>
                  <a:pt x="11800" y="2009"/>
                  <a:pt x="11788" y="2009"/>
                </a:cubicBezTo>
                <a:cubicBezTo>
                  <a:pt x="11767" y="2009"/>
                  <a:pt x="11746" y="1999"/>
                  <a:pt x="11735" y="1988"/>
                </a:cubicBezTo>
                <a:cubicBezTo>
                  <a:pt x="11714" y="1977"/>
                  <a:pt x="11638" y="1956"/>
                  <a:pt x="11564" y="1945"/>
                </a:cubicBezTo>
                <a:cubicBezTo>
                  <a:pt x="11456" y="1923"/>
                  <a:pt x="11413" y="1913"/>
                  <a:pt x="11392" y="1880"/>
                </a:cubicBezTo>
                <a:cubicBezTo>
                  <a:pt x="11359" y="1838"/>
                  <a:pt x="11156" y="1816"/>
                  <a:pt x="10415" y="1806"/>
                </a:cubicBezTo>
                <a:lnTo>
                  <a:pt x="9869" y="1806"/>
                </a:lnTo>
                <a:cubicBezTo>
                  <a:pt x="9697" y="1806"/>
                  <a:pt x="9472" y="1816"/>
                  <a:pt x="9440" y="1838"/>
                </a:cubicBezTo>
                <a:cubicBezTo>
                  <a:pt x="9429" y="1843"/>
                  <a:pt x="9418" y="1846"/>
                  <a:pt x="9409" y="1846"/>
                </a:cubicBezTo>
                <a:cubicBezTo>
                  <a:pt x="9400" y="1846"/>
                  <a:pt x="9391" y="1843"/>
                  <a:pt x="9386" y="1838"/>
                </a:cubicBezTo>
                <a:cubicBezTo>
                  <a:pt x="9371" y="1830"/>
                  <a:pt x="9356" y="1823"/>
                  <a:pt x="9337" y="1823"/>
                </a:cubicBezTo>
                <a:cubicBezTo>
                  <a:pt x="9329" y="1823"/>
                  <a:pt x="9320" y="1824"/>
                  <a:pt x="9311" y="1827"/>
                </a:cubicBezTo>
                <a:cubicBezTo>
                  <a:pt x="9290" y="1827"/>
                  <a:pt x="9225" y="1849"/>
                  <a:pt x="9161" y="1859"/>
                </a:cubicBezTo>
                <a:cubicBezTo>
                  <a:pt x="9107" y="1870"/>
                  <a:pt x="9032" y="1875"/>
                  <a:pt x="8966" y="1875"/>
                </a:cubicBezTo>
                <a:cubicBezTo>
                  <a:pt x="8901" y="1875"/>
                  <a:pt x="8844" y="1870"/>
                  <a:pt x="8828" y="1859"/>
                </a:cubicBezTo>
                <a:cubicBezTo>
                  <a:pt x="8818" y="1859"/>
                  <a:pt x="8764" y="1859"/>
                  <a:pt x="8721" y="1870"/>
                </a:cubicBezTo>
                <a:cubicBezTo>
                  <a:pt x="8665" y="1889"/>
                  <a:pt x="8587" y="1900"/>
                  <a:pt x="8517" y="1900"/>
                </a:cubicBezTo>
                <a:cubicBezTo>
                  <a:pt x="8466" y="1900"/>
                  <a:pt x="8420" y="1894"/>
                  <a:pt x="8389" y="1880"/>
                </a:cubicBezTo>
                <a:cubicBezTo>
                  <a:pt x="8356" y="1880"/>
                  <a:pt x="8313" y="1880"/>
                  <a:pt x="8270" y="1892"/>
                </a:cubicBezTo>
                <a:cubicBezTo>
                  <a:pt x="8227" y="1892"/>
                  <a:pt x="8163" y="1902"/>
                  <a:pt x="8131" y="1902"/>
                </a:cubicBezTo>
                <a:cubicBezTo>
                  <a:pt x="8088" y="1902"/>
                  <a:pt x="8045" y="1902"/>
                  <a:pt x="8034" y="1913"/>
                </a:cubicBezTo>
                <a:cubicBezTo>
                  <a:pt x="8024" y="1923"/>
                  <a:pt x="7927" y="1923"/>
                  <a:pt x="7820" y="1923"/>
                </a:cubicBezTo>
                <a:cubicBezTo>
                  <a:pt x="7691" y="1923"/>
                  <a:pt x="7605" y="1935"/>
                  <a:pt x="7595" y="1945"/>
                </a:cubicBezTo>
                <a:cubicBezTo>
                  <a:pt x="7575" y="1958"/>
                  <a:pt x="7509" y="1968"/>
                  <a:pt x="7454" y="1968"/>
                </a:cubicBezTo>
                <a:cubicBezTo>
                  <a:pt x="7421" y="1968"/>
                  <a:pt x="7392" y="1964"/>
                  <a:pt x="7380" y="1956"/>
                </a:cubicBezTo>
                <a:cubicBezTo>
                  <a:pt x="7369" y="1956"/>
                  <a:pt x="7337" y="1956"/>
                  <a:pt x="7305" y="1966"/>
                </a:cubicBezTo>
                <a:cubicBezTo>
                  <a:pt x="7234" y="1992"/>
                  <a:pt x="7186" y="2007"/>
                  <a:pt x="7157" y="2007"/>
                </a:cubicBezTo>
                <a:cubicBezTo>
                  <a:pt x="7138" y="2007"/>
                  <a:pt x="7127" y="2001"/>
                  <a:pt x="7123" y="1988"/>
                </a:cubicBezTo>
                <a:cubicBezTo>
                  <a:pt x="7118" y="1978"/>
                  <a:pt x="7092" y="1973"/>
                  <a:pt x="7035" y="1973"/>
                </a:cubicBezTo>
                <a:cubicBezTo>
                  <a:pt x="6966" y="1973"/>
                  <a:pt x="6850" y="1981"/>
                  <a:pt x="6672" y="1999"/>
                </a:cubicBezTo>
                <a:cubicBezTo>
                  <a:pt x="6587" y="1999"/>
                  <a:pt x="6458" y="2009"/>
                  <a:pt x="6382" y="2009"/>
                </a:cubicBezTo>
                <a:cubicBezTo>
                  <a:pt x="6351" y="2006"/>
                  <a:pt x="6326" y="2005"/>
                  <a:pt x="6306" y="2005"/>
                </a:cubicBezTo>
                <a:cubicBezTo>
                  <a:pt x="6258" y="2005"/>
                  <a:pt x="6237" y="2012"/>
                  <a:pt x="6222" y="2020"/>
                </a:cubicBezTo>
                <a:cubicBezTo>
                  <a:pt x="6209" y="2033"/>
                  <a:pt x="6197" y="2038"/>
                  <a:pt x="6176" y="2038"/>
                </a:cubicBezTo>
                <a:cubicBezTo>
                  <a:pt x="6161" y="2038"/>
                  <a:pt x="6142" y="2035"/>
                  <a:pt x="6115" y="2031"/>
                </a:cubicBezTo>
                <a:cubicBezTo>
                  <a:pt x="6062" y="2021"/>
                  <a:pt x="6028" y="2016"/>
                  <a:pt x="6003" y="2016"/>
                </a:cubicBezTo>
                <a:cubicBezTo>
                  <a:pt x="5973" y="2016"/>
                  <a:pt x="5956" y="2024"/>
                  <a:pt x="5932" y="2042"/>
                </a:cubicBezTo>
                <a:cubicBezTo>
                  <a:pt x="5910" y="2063"/>
                  <a:pt x="5868" y="2074"/>
                  <a:pt x="5825" y="2074"/>
                </a:cubicBezTo>
                <a:cubicBezTo>
                  <a:pt x="5793" y="2085"/>
                  <a:pt x="5717" y="2085"/>
                  <a:pt x="5664" y="2106"/>
                </a:cubicBezTo>
                <a:cubicBezTo>
                  <a:pt x="5610" y="2116"/>
                  <a:pt x="5524" y="2128"/>
                  <a:pt x="5471" y="2128"/>
                </a:cubicBezTo>
                <a:cubicBezTo>
                  <a:pt x="5407" y="2128"/>
                  <a:pt x="5374" y="2138"/>
                  <a:pt x="5364" y="2149"/>
                </a:cubicBezTo>
                <a:cubicBezTo>
                  <a:pt x="5364" y="2171"/>
                  <a:pt x="5321" y="2192"/>
                  <a:pt x="5267" y="2213"/>
                </a:cubicBezTo>
                <a:cubicBezTo>
                  <a:pt x="5225" y="2234"/>
                  <a:pt x="5201" y="2246"/>
                  <a:pt x="5181" y="2246"/>
                </a:cubicBezTo>
                <a:cubicBezTo>
                  <a:pt x="5170" y="2246"/>
                  <a:pt x="5161" y="2242"/>
                  <a:pt x="5149" y="2235"/>
                </a:cubicBezTo>
                <a:cubicBezTo>
                  <a:pt x="5142" y="2231"/>
                  <a:pt x="5136" y="2229"/>
                  <a:pt x="5129" y="2229"/>
                </a:cubicBezTo>
                <a:cubicBezTo>
                  <a:pt x="5114" y="2229"/>
                  <a:pt x="5095" y="2238"/>
                  <a:pt x="5052" y="2267"/>
                </a:cubicBezTo>
                <a:cubicBezTo>
                  <a:pt x="5009" y="2299"/>
                  <a:pt x="4967" y="2321"/>
                  <a:pt x="4956" y="2321"/>
                </a:cubicBezTo>
                <a:cubicBezTo>
                  <a:pt x="4935" y="2321"/>
                  <a:pt x="4881" y="2352"/>
                  <a:pt x="4828" y="2385"/>
                </a:cubicBezTo>
                <a:cubicBezTo>
                  <a:pt x="4765" y="2420"/>
                  <a:pt x="4725" y="2441"/>
                  <a:pt x="4701" y="2441"/>
                </a:cubicBezTo>
                <a:cubicBezTo>
                  <a:pt x="4696" y="2441"/>
                  <a:pt x="4691" y="2440"/>
                  <a:pt x="4688" y="2438"/>
                </a:cubicBezTo>
                <a:cubicBezTo>
                  <a:pt x="4683" y="2437"/>
                  <a:pt x="4679" y="2437"/>
                  <a:pt x="4674" y="2437"/>
                </a:cubicBezTo>
                <a:cubicBezTo>
                  <a:pt x="4632" y="2437"/>
                  <a:pt x="4572" y="2478"/>
                  <a:pt x="4495" y="2545"/>
                </a:cubicBezTo>
                <a:cubicBezTo>
                  <a:pt x="4463" y="2578"/>
                  <a:pt x="4420" y="2600"/>
                  <a:pt x="4377" y="2600"/>
                </a:cubicBezTo>
                <a:cubicBezTo>
                  <a:pt x="4334" y="2610"/>
                  <a:pt x="4237" y="2653"/>
                  <a:pt x="4163" y="2696"/>
                </a:cubicBezTo>
                <a:cubicBezTo>
                  <a:pt x="4077" y="2739"/>
                  <a:pt x="4001" y="2771"/>
                  <a:pt x="3980" y="2771"/>
                </a:cubicBezTo>
                <a:cubicBezTo>
                  <a:pt x="3958" y="2771"/>
                  <a:pt x="3819" y="2836"/>
                  <a:pt x="3722" y="2878"/>
                </a:cubicBezTo>
                <a:cubicBezTo>
                  <a:pt x="3691" y="2900"/>
                  <a:pt x="3637" y="2910"/>
                  <a:pt x="3583" y="2910"/>
                </a:cubicBezTo>
                <a:cubicBezTo>
                  <a:pt x="3519" y="2910"/>
                  <a:pt x="3497" y="2910"/>
                  <a:pt x="3476" y="2932"/>
                </a:cubicBezTo>
                <a:cubicBezTo>
                  <a:pt x="3457" y="2961"/>
                  <a:pt x="3378" y="2998"/>
                  <a:pt x="3339" y="2998"/>
                </a:cubicBezTo>
                <a:cubicBezTo>
                  <a:pt x="3334" y="2998"/>
                  <a:pt x="3329" y="2997"/>
                  <a:pt x="3326" y="2996"/>
                </a:cubicBezTo>
                <a:cubicBezTo>
                  <a:pt x="3324" y="2994"/>
                  <a:pt x="3321" y="2993"/>
                  <a:pt x="3317" y="2993"/>
                </a:cubicBezTo>
                <a:cubicBezTo>
                  <a:pt x="3297" y="2993"/>
                  <a:pt x="3254" y="3013"/>
                  <a:pt x="3219" y="3039"/>
                </a:cubicBezTo>
                <a:cubicBezTo>
                  <a:pt x="3165" y="3060"/>
                  <a:pt x="3100" y="3082"/>
                  <a:pt x="3068" y="3082"/>
                </a:cubicBezTo>
                <a:cubicBezTo>
                  <a:pt x="3036" y="3082"/>
                  <a:pt x="3004" y="3103"/>
                  <a:pt x="2983" y="3125"/>
                </a:cubicBezTo>
                <a:cubicBezTo>
                  <a:pt x="2940" y="3168"/>
                  <a:pt x="2875" y="3200"/>
                  <a:pt x="2725" y="3265"/>
                </a:cubicBezTo>
                <a:cubicBezTo>
                  <a:pt x="2704" y="3275"/>
                  <a:pt x="2682" y="3296"/>
                  <a:pt x="2671" y="3318"/>
                </a:cubicBezTo>
                <a:cubicBezTo>
                  <a:pt x="2671" y="3350"/>
                  <a:pt x="2639" y="3372"/>
                  <a:pt x="2564" y="3415"/>
                </a:cubicBezTo>
                <a:cubicBezTo>
                  <a:pt x="2478" y="3468"/>
                  <a:pt x="2457" y="3489"/>
                  <a:pt x="2446" y="3522"/>
                </a:cubicBezTo>
                <a:cubicBezTo>
                  <a:pt x="2446" y="3554"/>
                  <a:pt x="2425" y="3586"/>
                  <a:pt x="2392" y="3597"/>
                </a:cubicBezTo>
                <a:cubicBezTo>
                  <a:pt x="2318" y="3640"/>
                  <a:pt x="2178" y="3790"/>
                  <a:pt x="2167" y="3844"/>
                </a:cubicBezTo>
                <a:cubicBezTo>
                  <a:pt x="2167" y="3876"/>
                  <a:pt x="2146" y="3918"/>
                  <a:pt x="2125" y="3940"/>
                </a:cubicBezTo>
                <a:cubicBezTo>
                  <a:pt x="2070" y="4004"/>
                  <a:pt x="1803" y="4498"/>
                  <a:pt x="1803" y="4541"/>
                </a:cubicBezTo>
                <a:cubicBezTo>
                  <a:pt x="1803" y="4552"/>
                  <a:pt x="1781" y="4595"/>
                  <a:pt x="1749" y="4638"/>
                </a:cubicBezTo>
                <a:cubicBezTo>
                  <a:pt x="1717" y="4680"/>
                  <a:pt x="1695" y="4723"/>
                  <a:pt x="1695" y="4755"/>
                </a:cubicBezTo>
                <a:cubicBezTo>
                  <a:pt x="1695" y="4788"/>
                  <a:pt x="1674" y="4841"/>
                  <a:pt x="1653" y="4884"/>
                </a:cubicBezTo>
                <a:cubicBezTo>
                  <a:pt x="1631" y="4927"/>
                  <a:pt x="1610" y="4970"/>
                  <a:pt x="1610" y="4991"/>
                </a:cubicBezTo>
                <a:cubicBezTo>
                  <a:pt x="1610" y="5013"/>
                  <a:pt x="1599" y="5034"/>
                  <a:pt x="1588" y="5055"/>
                </a:cubicBezTo>
                <a:cubicBezTo>
                  <a:pt x="1577" y="5077"/>
                  <a:pt x="1567" y="5109"/>
                  <a:pt x="1567" y="5141"/>
                </a:cubicBezTo>
                <a:cubicBezTo>
                  <a:pt x="1567" y="5195"/>
                  <a:pt x="1556" y="5206"/>
                  <a:pt x="1470" y="5388"/>
                </a:cubicBezTo>
                <a:cubicBezTo>
                  <a:pt x="1438" y="5453"/>
                  <a:pt x="1417" y="5506"/>
                  <a:pt x="1427" y="5527"/>
                </a:cubicBezTo>
                <a:cubicBezTo>
                  <a:pt x="1427" y="5549"/>
                  <a:pt x="1417" y="5592"/>
                  <a:pt x="1384" y="5646"/>
                </a:cubicBezTo>
                <a:cubicBezTo>
                  <a:pt x="1331" y="5720"/>
                  <a:pt x="1331" y="5753"/>
                  <a:pt x="1320" y="5839"/>
                </a:cubicBezTo>
                <a:cubicBezTo>
                  <a:pt x="1320" y="5914"/>
                  <a:pt x="1309" y="5956"/>
                  <a:pt x="1288" y="5999"/>
                </a:cubicBezTo>
                <a:cubicBezTo>
                  <a:pt x="1266" y="6032"/>
                  <a:pt x="1255" y="6064"/>
                  <a:pt x="1255" y="6075"/>
                </a:cubicBezTo>
                <a:cubicBezTo>
                  <a:pt x="1255" y="6085"/>
                  <a:pt x="1234" y="6118"/>
                  <a:pt x="1212" y="6139"/>
                </a:cubicBezTo>
                <a:cubicBezTo>
                  <a:pt x="1181" y="6182"/>
                  <a:pt x="1169" y="6204"/>
                  <a:pt x="1181" y="6246"/>
                </a:cubicBezTo>
                <a:cubicBezTo>
                  <a:pt x="1191" y="6300"/>
                  <a:pt x="1191" y="6311"/>
                  <a:pt x="1148" y="6332"/>
                </a:cubicBezTo>
                <a:cubicBezTo>
                  <a:pt x="1116" y="6354"/>
                  <a:pt x="1105" y="6375"/>
                  <a:pt x="1105" y="6418"/>
                </a:cubicBezTo>
                <a:cubicBezTo>
                  <a:pt x="1105" y="6450"/>
                  <a:pt x="1105" y="6493"/>
                  <a:pt x="1095" y="6525"/>
                </a:cubicBezTo>
                <a:cubicBezTo>
                  <a:pt x="1084" y="6547"/>
                  <a:pt x="1062" y="6611"/>
                  <a:pt x="1052" y="6676"/>
                </a:cubicBezTo>
                <a:cubicBezTo>
                  <a:pt x="1041" y="6740"/>
                  <a:pt x="1019" y="6826"/>
                  <a:pt x="1009" y="6869"/>
                </a:cubicBezTo>
                <a:cubicBezTo>
                  <a:pt x="988" y="6912"/>
                  <a:pt x="976" y="6965"/>
                  <a:pt x="988" y="6986"/>
                </a:cubicBezTo>
                <a:cubicBezTo>
                  <a:pt x="988" y="7019"/>
                  <a:pt x="988" y="7051"/>
                  <a:pt x="976" y="7062"/>
                </a:cubicBezTo>
                <a:cubicBezTo>
                  <a:pt x="955" y="7072"/>
                  <a:pt x="955" y="7126"/>
                  <a:pt x="966" y="7448"/>
                </a:cubicBezTo>
                <a:cubicBezTo>
                  <a:pt x="966" y="7544"/>
                  <a:pt x="945" y="7758"/>
                  <a:pt x="923" y="7844"/>
                </a:cubicBezTo>
                <a:cubicBezTo>
                  <a:pt x="912" y="7877"/>
                  <a:pt x="912" y="7930"/>
                  <a:pt x="923" y="8006"/>
                </a:cubicBezTo>
                <a:cubicBezTo>
                  <a:pt x="933" y="8059"/>
                  <a:pt x="945" y="8123"/>
                  <a:pt x="945" y="8156"/>
                </a:cubicBezTo>
                <a:cubicBezTo>
                  <a:pt x="933" y="8199"/>
                  <a:pt x="923" y="8552"/>
                  <a:pt x="912" y="8895"/>
                </a:cubicBezTo>
                <a:cubicBezTo>
                  <a:pt x="912" y="8938"/>
                  <a:pt x="912" y="9078"/>
                  <a:pt x="923" y="9217"/>
                </a:cubicBezTo>
                <a:cubicBezTo>
                  <a:pt x="933" y="9486"/>
                  <a:pt x="933" y="9722"/>
                  <a:pt x="923" y="9743"/>
                </a:cubicBezTo>
                <a:cubicBezTo>
                  <a:pt x="912" y="9754"/>
                  <a:pt x="923" y="9796"/>
                  <a:pt x="933" y="9861"/>
                </a:cubicBezTo>
                <a:cubicBezTo>
                  <a:pt x="945" y="9915"/>
                  <a:pt x="955" y="10011"/>
                  <a:pt x="955" y="10075"/>
                </a:cubicBezTo>
                <a:cubicBezTo>
                  <a:pt x="966" y="10215"/>
                  <a:pt x="998" y="10376"/>
                  <a:pt x="1030" y="10419"/>
                </a:cubicBezTo>
                <a:cubicBezTo>
                  <a:pt x="1052" y="10430"/>
                  <a:pt x="1062" y="10473"/>
                  <a:pt x="1062" y="10516"/>
                </a:cubicBezTo>
                <a:cubicBezTo>
                  <a:pt x="1062" y="10547"/>
                  <a:pt x="1073" y="10612"/>
                  <a:pt x="1095" y="10655"/>
                </a:cubicBezTo>
                <a:cubicBezTo>
                  <a:pt x="1116" y="10687"/>
                  <a:pt x="1116" y="10740"/>
                  <a:pt x="1116" y="10752"/>
                </a:cubicBezTo>
                <a:cubicBezTo>
                  <a:pt x="1116" y="10762"/>
                  <a:pt x="1116" y="10794"/>
                  <a:pt x="1138" y="10816"/>
                </a:cubicBezTo>
                <a:cubicBezTo>
                  <a:pt x="1148" y="10837"/>
                  <a:pt x="1159" y="10880"/>
                  <a:pt x="1159" y="10902"/>
                </a:cubicBezTo>
                <a:cubicBezTo>
                  <a:pt x="1159" y="10933"/>
                  <a:pt x="1169" y="10966"/>
                  <a:pt x="1191" y="10987"/>
                </a:cubicBezTo>
                <a:cubicBezTo>
                  <a:pt x="1266" y="11095"/>
                  <a:pt x="1309" y="11234"/>
                  <a:pt x="1288" y="11277"/>
                </a:cubicBezTo>
                <a:cubicBezTo>
                  <a:pt x="1266" y="11309"/>
                  <a:pt x="1266" y="11331"/>
                  <a:pt x="1341" y="11556"/>
                </a:cubicBezTo>
                <a:cubicBezTo>
                  <a:pt x="1363" y="11610"/>
                  <a:pt x="1384" y="11674"/>
                  <a:pt x="1395" y="11684"/>
                </a:cubicBezTo>
                <a:cubicBezTo>
                  <a:pt x="1405" y="11695"/>
                  <a:pt x="1417" y="11738"/>
                  <a:pt x="1427" y="11770"/>
                </a:cubicBezTo>
                <a:cubicBezTo>
                  <a:pt x="1448" y="11910"/>
                  <a:pt x="1491" y="12049"/>
                  <a:pt x="1502" y="12070"/>
                </a:cubicBezTo>
                <a:cubicBezTo>
                  <a:pt x="1524" y="12092"/>
                  <a:pt x="1534" y="12135"/>
                  <a:pt x="1545" y="12167"/>
                </a:cubicBezTo>
                <a:cubicBezTo>
                  <a:pt x="1556" y="12210"/>
                  <a:pt x="1588" y="12253"/>
                  <a:pt x="1599" y="12263"/>
                </a:cubicBezTo>
                <a:cubicBezTo>
                  <a:pt x="1620" y="12275"/>
                  <a:pt x="1631" y="12296"/>
                  <a:pt x="1620" y="12306"/>
                </a:cubicBezTo>
                <a:cubicBezTo>
                  <a:pt x="1620" y="12318"/>
                  <a:pt x="1631" y="12360"/>
                  <a:pt x="1663" y="12403"/>
                </a:cubicBezTo>
                <a:cubicBezTo>
                  <a:pt x="1770" y="12532"/>
                  <a:pt x="1846" y="12661"/>
                  <a:pt x="1856" y="12714"/>
                </a:cubicBezTo>
                <a:cubicBezTo>
                  <a:pt x="1867" y="12747"/>
                  <a:pt x="1899" y="12790"/>
                  <a:pt x="1920" y="12821"/>
                </a:cubicBezTo>
                <a:cubicBezTo>
                  <a:pt x="1953" y="12854"/>
                  <a:pt x="1963" y="12875"/>
                  <a:pt x="1963" y="12897"/>
                </a:cubicBezTo>
                <a:cubicBezTo>
                  <a:pt x="1953" y="12907"/>
                  <a:pt x="1963" y="12929"/>
                  <a:pt x="1985" y="12961"/>
                </a:cubicBezTo>
                <a:cubicBezTo>
                  <a:pt x="2006" y="12983"/>
                  <a:pt x="2039" y="13036"/>
                  <a:pt x="2049" y="13057"/>
                </a:cubicBezTo>
                <a:cubicBezTo>
                  <a:pt x="2070" y="13090"/>
                  <a:pt x="2092" y="13111"/>
                  <a:pt x="2113" y="13122"/>
                </a:cubicBezTo>
                <a:cubicBezTo>
                  <a:pt x="2125" y="13122"/>
                  <a:pt x="2135" y="13143"/>
                  <a:pt x="2135" y="13154"/>
                </a:cubicBezTo>
                <a:cubicBezTo>
                  <a:pt x="2135" y="13176"/>
                  <a:pt x="2156" y="13207"/>
                  <a:pt x="2178" y="13240"/>
                </a:cubicBezTo>
                <a:cubicBezTo>
                  <a:pt x="2210" y="13261"/>
                  <a:pt x="2253" y="13315"/>
                  <a:pt x="2275" y="13347"/>
                </a:cubicBezTo>
                <a:cubicBezTo>
                  <a:pt x="2296" y="13390"/>
                  <a:pt x="2339" y="13443"/>
                  <a:pt x="2371" y="13476"/>
                </a:cubicBezTo>
                <a:cubicBezTo>
                  <a:pt x="2403" y="13508"/>
                  <a:pt x="2425" y="13551"/>
                  <a:pt x="2425" y="13562"/>
                </a:cubicBezTo>
                <a:cubicBezTo>
                  <a:pt x="2425" y="13572"/>
                  <a:pt x="2446" y="13615"/>
                  <a:pt x="2468" y="13636"/>
                </a:cubicBezTo>
                <a:cubicBezTo>
                  <a:pt x="2489" y="13669"/>
                  <a:pt x="2521" y="13722"/>
                  <a:pt x="2554" y="13765"/>
                </a:cubicBezTo>
                <a:cubicBezTo>
                  <a:pt x="2564" y="13808"/>
                  <a:pt x="2596" y="13841"/>
                  <a:pt x="2607" y="13841"/>
                </a:cubicBezTo>
                <a:cubicBezTo>
                  <a:pt x="2639" y="13841"/>
                  <a:pt x="2832" y="14055"/>
                  <a:pt x="2864" y="14130"/>
                </a:cubicBezTo>
                <a:cubicBezTo>
                  <a:pt x="2886" y="14184"/>
                  <a:pt x="2907" y="14205"/>
                  <a:pt x="2950" y="14227"/>
                </a:cubicBezTo>
                <a:cubicBezTo>
                  <a:pt x="2983" y="14248"/>
                  <a:pt x="3014" y="14280"/>
                  <a:pt x="3026" y="14301"/>
                </a:cubicBezTo>
                <a:cubicBezTo>
                  <a:pt x="3043" y="14337"/>
                  <a:pt x="3068" y="14358"/>
                  <a:pt x="3095" y="14358"/>
                </a:cubicBezTo>
                <a:cubicBezTo>
                  <a:pt x="3101" y="14358"/>
                  <a:pt x="3106" y="14357"/>
                  <a:pt x="3111" y="14356"/>
                </a:cubicBezTo>
                <a:cubicBezTo>
                  <a:pt x="3122" y="14356"/>
                  <a:pt x="3143" y="14366"/>
                  <a:pt x="3154" y="14387"/>
                </a:cubicBezTo>
                <a:cubicBezTo>
                  <a:pt x="3165" y="14409"/>
                  <a:pt x="3219" y="14463"/>
                  <a:pt x="3283" y="14516"/>
                </a:cubicBezTo>
                <a:cubicBezTo>
                  <a:pt x="3347" y="14570"/>
                  <a:pt x="3401" y="14623"/>
                  <a:pt x="3412" y="14645"/>
                </a:cubicBezTo>
                <a:cubicBezTo>
                  <a:pt x="3422" y="14656"/>
                  <a:pt x="3443" y="14677"/>
                  <a:pt x="3455" y="14677"/>
                </a:cubicBezTo>
                <a:cubicBezTo>
                  <a:pt x="3508" y="14677"/>
                  <a:pt x="3626" y="14742"/>
                  <a:pt x="3615" y="14763"/>
                </a:cubicBezTo>
                <a:cubicBezTo>
                  <a:pt x="3605" y="14785"/>
                  <a:pt x="3808" y="14945"/>
                  <a:pt x="3841" y="14945"/>
                </a:cubicBezTo>
                <a:cubicBezTo>
                  <a:pt x="3841" y="14945"/>
                  <a:pt x="3851" y="14967"/>
                  <a:pt x="3862" y="14978"/>
                </a:cubicBezTo>
                <a:cubicBezTo>
                  <a:pt x="3862" y="14999"/>
                  <a:pt x="3884" y="15021"/>
                  <a:pt x="3915" y="15031"/>
                </a:cubicBezTo>
                <a:cubicBezTo>
                  <a:pt x="3937" y="15042"/>
                  <a:pt x="3991" y="15074"/>
                  <a:pt x="4023" y="15106"/>
                </a:cubicBezTo>
                <a:cubicBezTo>
                  <a:pt x="4055" y="15138"/>
                  <a:pt x="4108" y="15160"/>
                  <a:pt x="4130" y="15171"/>
                </a:cubicBezTo>
                <a:cubicBezTo>
                  <a:pt x="4163" y="15171"/>
                  <a:pt x="4184" y="15192"/>
                  <a:pt x="4184" y="15202"/>
                </a:cubicBezTo>
                <a:cubicBezTo>
                  <a:pt x="4184" y="15235"/>
                  <a:pt x="4302" y="15310"/>
                  <a:pt x="4398" y="15342"/>
                </a:cubicBezTo>
                <a:cubicBezTo>
                  <a:pt x="4463" y="15364"/>
                  <a:pt x="4484" y="15385"/>
                  <a:pt x="4495" y="15407"/>
                </a:cubicBezTo>
                <a:cubicBezTo>
                  <a:pt x="4495" y="15438"/>
                  <a:pt x="4527" y="15450"/>
                  <a:pt x="4645" y="15493"/>
                </a:cubicBezTo>
                <a:cubicBezTo>
                  <a:pt x="4731" y="15524"/>
                  <a:pt x="4806" y="15557"/>
                  <a:pt x="4816" y="15567"/>
                </a:cubicBezTo>
                <a:cubicBezTo>
                  <a:pt x="4828" y="15589"/>
                  <a:pt x="4849" y="15610"/>
                  <a:pt x="4881" y="15621"/>
                </a:cubicBezTo>
                <a:cubicBezTo>
                  <a:pt x="4913" y="15632"/>
                  <a:pt x="4956" y="15664"/>
                  <a:pt x="4988" y="15696"/>
                </a:cubicBezTo>
                <a:cubicBezTo>
                  <a:pt x="5009" y="15717"/>
                  <a:pt x="5042" y="15739"/>
                  <a:pt x="5064" y="15739"/>
                </a:cubicBezTo>
                <a:cubicBezTo>
                  <a:pt x="5074" y="15739"/>
                  <a:pt x="5106" y="15771"/>
                  <a:pt x="5138" y="15814"/>
                </a:cubicBezTo>
                <a:cubicBezTo>
                  <a:pt x="5181" y="15857"/>
                  <a:pt x="5224" y="15889"/>
                  <a:pt x="5300" y="15922"/>
                </a:cubicBezTo>
                <a:cubicBezTo>
                  <a:pt x="5374" y="15953"/>
                  <a:pt x="5428" y="15986"/>
                  <a:pt x="5493" y="16050"/>
                </a:cubicBezTo>
                <a:cubicBezTo>
                  <a:pt x="5535" y="16093"/>
                  <a:pt x="5589" y="16136"/>
                  <a:pt x="5600" y="16136"/>
                </a:cubicBezTo>
                <a:cubicBezTo>
                  <a:pt x="5621" y="16136"/>
                  <a:pt x="5696" y="16168"/>
                  <a:pt x="5771" y="16200"/>
                </a:cubicBezTo>
                <a:cubicBezTo>
                  <a:pt x="5857" y="16243"/>
                  <a:pt x="5943" y="16275"/>
                  <a:pt x="5965" y="16275"/>
                </a:cubicBezTo>
                <a:cubicBezTo>
                  <a:pt x="5996" y="16275"/>
                  <a:pt x="6050" y="16297"/>
                  <a:pt x="6082" y="16308"/>
                </a:cubicBezTo>
                <a:cubicBezTo>
                  <a:pt x="6157" y="16354"/>
                  <a:pt x="6280" y="16385"/>
                  <a:pt x="6346" y="16385"/>
                </a:cubicBezTo>
                <a:cubicBezTo>
                  <a:pt x="6356" y="16385"/>
                  <a:pt x="6365" y="16384"/>
                  <a:pt x="6372" y="16382"/>
                </a:cubicBezTo>
                <a:cubicBezTo>
                  <a:pt x="6381" y="16379"/>
                  <a:pt x="6390" y="16378"/>
                  <a:pt x="6397" y="16378"/>
                </a:cubicBezTo>
                <a:cubicBezTo>
                  <a:pt x="6415" y="16378"/>
                  <a:pt x="6425" y="16386"/>
                  <a:pt x="6425" y="16394"/>
                </a:cubicBezTo>
                <a:cubicBezTo>
                  <a:pt x="6436" y="16415"/>
                  <a:pt x="6490" y="16436"/>
                  <a:pt x="6565" y="16447"/>
                </a:cubicBezTo>
                <a:cubicBezTo>
                  <a:pt x="6630" y="16468"/>
                  <a:pt x="6715" y="16490"/>
                  <a:pt x="6737" y="16501"/>
                </a:cubicBezTo>
                <a:cubicBezTo>
                  <a:pt x="6762" y="16513"/>
                  <a:pt x="6783" y="16518"/>
                  <a:pt x="6807" y="16518"/>
                </a:cubicBezTo>
                <a:cubicBezTo>
                  <a:pt x="6824" y="16518"/>
                  <a:pt x="6843" y="16516"/>
                  <a:pt x="6866" y="16511"/>
                </a:cubicBezTo>
                <a:cubicBezTo>
                  <a:pt x="6914" y="16500"/>
                  <a:pt x="7042" y="16495"/>
                  <a:pt x="7164" y="16495"/>
                </a:cubicBezTo>
                <a:cubicBezTo>
                  <a:pt x="7286" y="16495"/>
                  <a:pt x="7402" y="16500"/>
                  <a:pt x="7423" y="16511"/>
                </a:cubicBezTo>
                <a:cubicBezTo>
                  <a:pt x="7429" y="16524"/>
                  <a:pt x="7447" y="16529"/>
                  <a:pt x="7471" y="16529"/>
                </a:cubicBezTo>
                <a:cubicBezTo>
                  <a:pt x="7488" y="16529"/>
                  <a:pt x="7508" y="16526"/>
                  <a:pt x="7531" y="16522"/>
                </a:cubicBezTo>
                <a:cubicBezTo>
                  <a:pt x="7545" y="16519"/>
                  <a:pt x="7562" y="16517"/>
                  <a:pt x="7579" y="16517"/>
                </a:cubicBezTo>
                <a:cubicBezTo>
                  <a:pt x="7614" y="16517"/>
                  <a:pt x="7652" y="16522"/>
                  <a:pt x="7681" y="16522"/>
                </a:cubicBezTo>
                <a:cubicBezTo>
                  <a:pt x="7724" y="16533"/>
                  <a:pt x="7841" y="16544"/>
                  <a:pt x="7948" y="16544"/>
                </a:cubicBezTo>
                <a:cubicBezTo>
                  <a:pt x="8056" y="16544"/>
                  <a:pt x="8153" y="16554"/>
                  <a:pt x="8163" y="16554"/>
                </a:cubicBezTo>
                <a:cubicBezTo>
                  <a:pt x="8163" y="16565"/>
                  <a:pt x="8238" y="16575"/>
                  <a:pt x="8335" y="16575"/>
                </a:cubicBezTo>
                <a:cubicBezTo>
                  <a:pt x="8432" y="16587"/>
                  <a:pt x="8506" y="16597"/>
                  <a:pt x="8517" y="16608"/>
                </a:cubicBezTo>
                <a:cubicBezTo>
                  <a:pt x="8528" y="16608"/>
                  <a:pt x="8592" y="16618"/>
                  <a:pt x="8656" y="16618"/>
                </a:cubicBezTo>
                <a:cubicBezTo>
                  <a:pt x="8732" y="16618"/>
                  <a:pt x="8807" y="16630"/>
                  <a:pt x="8828" y="16640"/>
                </a:cubicBezTo>
                <a:cubicBezTo>
                  <a:pt x="8875" y="16653"/>
                  <a:pt x="8938" y="16663"/>
                  <a:pt x="8992" y="16663"/>
                </a:cubicBezTo>
                <a:cubicBezTo>
                  <a:pt x="9025" y="16663"/>
                  <a:pt x="9055" y="16659"/>
                  <a:pt x="9075" y="16651"/>
                </a:cubicBezTo>
                <a:cubicBezTo>
                  <a:pt x="9118" y="16640"/>
                  <a:pt x="9139" y="16640"/>
                  <a:pt x="9161" y="16640"/>
                </a:cubicBezTo>
                <a:cubicBezTo>
                  <a:pt x="9177" y="16651"/>
                  <a:pt x="9193" y="16656"/>
                  <a:pt x="9213" y="16656"/>
                </a:cubicBezTo>
                <a:cubicBezTo>
                  <a:pt x="9233" y="16656"/>
                  <a:pt x="9257" y="16651"/>
                  <a:pt x="9290" y="16640"/>
                </a:cubicBezTo>
                <a:cubicBezTo>
                  <a:pt x="9343" y="16630"/>
                  <a:pt x="9418" y="16618"/>
                  <a:pt x="9461" y="16618"/>
                </a:cubicBezTo>
                <a:cubicBezTo>
                  <a:pt x="9643" y="16618"/>
                  <a:pt x="9901" y="16608"/>
                  <a:pt x="10072" y="16587"/>
                </a:cubicBezTo>
                <a:cubicBezTo>
                  <a:pt x="10201" y="16575"/>
                  <a:pt x="10265" y="16554"/>
                  <a:pt x="10330" y="16522"/>
                </a:cubicBezTo>
                <a:cubicBezTo>
                  <a:pt x="10380" y="16497"/>
                  <a:pt x="10405" y="16487"/>
                  <a:pt x="10421" y="16487"/>
                </a:cubicBezTo>
                <a:cubicBezTo>
                  <a:pt x="10432" y="16487"/>
                  <a:pt x="10439" y="16492"/>
                  <a:pt x="10448" y="16501"/>
                </a:cubicBezTo>
                <a:cubicBezTo>
                  <a:pt x="10464" y="16517"/>
                  <a:pt x="10472" y="16525"/>
                  <a:pt x="10483" y="16525"/>
                </a:cubicBezTo>
                <a:cubicBezTo>
                  <a:pt x="10493" y="16525"/>
                  <a:pt x="10507" y="16517"/>
                  <a:pt x="10534" y="16501"/>
                </a:cubicBezTo>
                <a:cubicBezTo>
                  <a:pt x="10555" y="16490"/>
                  <a:pt x="10598" y="16468"/>
                  <a:pt x="10620" y="16468"/>
                </a:cubicBezTo>
                <a:cubicBezTo>
                  <a:pt x="10641" y="16468"/>
                  <a:pt x="10684" y="16458"/>
                  <a:pt x="10706" y="16447"/>
                </a:cubicBezTo>
                <a:cubicBezTo>
                  <a:pt x="10737" y="16425"/>
                  <a:pt x="10780" y="16425"/>
                  <a:pt x="10823" y="16425"/>
                </a:cubicBezTo>
                <a:cubicBezTo>
                  <a:pt x="10835" y="16428"/>
                  <a:pt x="10846" y="16429"/>
                  <a:pt x="10856" y="16429"/>
                </a:cubicBezTo>
                <a:cubicBezTo>
                  <a:pt x="10890" y="16429"/>
                  <a:pt x="10918" y="16413"/>
                  <a:pt x="10984" y="16372"/>
                </a:cubicBezTo>
                <a:cubicBezTo>
                  <a:pt x="11038" y="16339"/>
                  <a:pt x="11092" y="16318"/>
                  <a:pt x="11102" y="16318"/>
                </a:cubicBezTo>
                <a:cubicBezTo>
                  <a:pt x="11108" y="16321"/>
                  <a:pt x="11116" y="16322"/>
                  <a:pt x="11126" y="16322"/>
                </a:cubicBezTo>
                <a:cubicBezTo>
                  <a:pt x="11192" y="16322"/>
                  <a:pt x="11333" y="16268"/>
                  <a:pt x="11371" y="16222"/>
                </a:cubicBezTo>
                <a:cubicBezTo>
                  <a:pt x="11403" y="16197"/>
                  <a:pt x="11417" y="16185"/>
                  <a:pt x="11445" y="16185"/>
                </a:cubicBezTo>
                <a:cubicBezTo>
                  <a:pt x="11454" y="16185"/>
                  <a:pt x="11464" y="16187"/>
                  <a:pt x="11478" y="16189"/>
                </a:cubicBezTo>
                <a:cubicBezTo>
                  <a:pt x="11487" y="16193"/>
                  <a:pt x="11496" y="16194"/>
                  <a:pt x="11504" y="16194"/>
                </a:cubicBezTo>
                <a:cubicBezTo>
                  <a:pt x="11522" y="16194"/>
                  <a:pt x="11537" y="16186"/>
                  <a:pt x="11552" y="16179"/>
                </a:cubicBezTo>
                <a:cubicBezTo>
                  <a:pt x="11561" y="16163"/>
                  <a:pt x="11574" y="16153"/>
                  <a:pt x="11585" y="16153"/>
                </a:cubicBezTo>
                <a:cubicBezTo>
                  <a:pt x="11589" y="16153"/>
                  <a:pt x="11593" y="16155"/>
                  <a:pt x="11595" y="16158"/>
                </a:cubicBezTo>
                <a:cubicBezTo>
                  <a:pt x="11617" y="16158"/>
                  <a:pt x="11649" y="16146"/>
                  <a:pt x="11671" y="16136"/>
                </a:cubicBezTo>
                <a:cubicBezTo>
                  <a:pt x="11692" y="16115"/>
                  <a:pt x="11714" y="16103"/>
                  <a:pt x="11724" y="16103"/>
                </a:cubicBezTo>
                <a:cubicBezTo>
                  <a:pt x="11724" y="16103"/>
                  <a:pt x="11757" y="16082"/>
                  <a:pt x="11788" y="16050"/>
                </a:cubicBezTo>
                <a:cubicBezTo>
                  <a:pt x="11831" y="16029"/>
                  <a:pt x="11864" y="16007"/>
                  <a:pt x="11864" y="16007"/>
                </a:cubicBezTo>
                <a:cubicBezTo>
                  <a:pt x="11874" y="16007"/>
                  <a:pt x="11928" y="15975"/>
                  <a:pt x="11982" y="15953"/>
                </a:cubicBezTo>
                <a:cubicBezTo>
                  <a:pt x="12036" y="15932"/>
                  <a:pt x="12089" y="15900"/>
                  <a:pt x="12110" y="15900"/>
                </a:cubicBezTo>
                <a:cubicBezTo>
                  <a:pt x="12121" y="15900"/>
                  <a:pt x="12164" y="15879"/>
                  <a:pt x="12196" y="15846"/>
                </a:cubicBezTo>
                <a:cubicBezTo>
                  <a:pt x="12239" y="15814"/>
                  <a:pt x="12293" y="15793"/>
                  <a:pt x="12314" y="15782"/>
                </a:cubicBezTo>
                <a:cubicBezTo>
                  <a:pt x="12346" y="15782"/>
                  <a:pt x="12389" y="15760"/>
                  <a:pt x="12422" y="15739"/>
                </a:cubicBezTo>
                <a:cubicBezTo>
                  <a:pt x="12453" y="15728"/>
                  <a:pt x="12486" y="15707"/>
                  <a:pt x="12496" y="15707"/>
                </a:cubicBezTo>
                <a:cubicBezTo>
                  <a:pt x="12508" y="15707"/>
                  <a:pt x="12539" y="15696"/>
                  <a:pt x="12561" y="15674"/>
                </a:cubicBezTo>
                <a:cubicBezTo>
                  <a:pt x="12582" y="15664"/>
                  <a:pt x="12625" y="15643"/>
                  <a:pt x="12647" y="15643"/>
                </a:cubicBezTo>
                <a:cubicBezTo>
                  <a:pt x="12689" y="15643"/>
                  <a:pt x="12861" y="15589"/>
                  <a:pt x="12904" y="15557"/>
                </a:cubicBezTo>
                <a:cubicBezTo>
                  <a:pt x="12915" y="15535"/>
                  <a:pt x="12958" y="15524"/>
                  <a:pt x="13001" y="15524"/>
                </a:cubicBezTo>
                <a:cubicBezTo>
                  <a:pt x="13054" y="15524"/>
                  <a:pt x="13097" y="15503"/>
                  <a:pt x="13161" y="15460"/>
                </a:cubicBezTo>
                <a:cubicBezTo>
                  <a:pt x="13215" y="15428"/>
                  <a:pt x="13258" y="15396"/>
                  <a:pt x="13258" y="15385"/>
                </a:cubicBezTo>
                <a:cubicBezTo>
                  <a:pt x="13264" y="15380"/>
                  <a:pt x="13269" y="15377"/>
                  <a:pt x="13276" y="15377"/>
                </a:cubicBezTo>
                <a:cubicBezTo>
                  <a:pt x="13282" y="15377"/>
                  <a:pt x="13291" y="15380"/>
                  <a:pt x="13301" y="15385"/>
                </a:cubicBezTo>
                <a:cubicBezTo>
                  <a:pt x="13312" y="15385"/>
                  <a:pt x="13344" y="15374"/>
                  <a:pt x="13354" y="15353"/>
                </a:cubicBezTo>
                <a:cubicBezTo>
                  <a:pt x="13376" y="15331"/>
                  <a:pt x="13397" y="15321"/>
                  <a:pt x="13409" y="15321"/>
                </a:cubicBezTo>
                <a:cubicBezTo>
                  <a:pt x="13419" y="15321"/>
                  <a:pt x="13483" y="15278"/>
                  <a:pt x="13548" y="15235"/>
                </a:cubicBezTo>
                <a:cubicBezTo>
                  <a:pt x="13612" y="15181"/>
                  <a:pt x="13676" y="15138"/>
                  <a:pt x="13698" y="15138"/>
                </a:cubicBezTo>
                <a:cubicBezTo>
                  <a:pt x="13719" y="15138"/>
                  <a:pt x="13773" y="15117"/>
                  <a:pt x="13945" y="14999"/>
                </a:cubicBezTo>
                <a:cubicBezTo>
                  <a:pt x="13977" y="14978"/>
                  <a:pt x="13998" y="14956"/>
                  <a:pt x="13998" y="14945"/>
                </a:cubicBezTo>
                <a:cubicBezTo>
                  <a:pt x="13998" y="14913"/>
                  <a:pt x="14213" y="14731"/>
                  <a:pt x="14277" y="14699"/>
                </a:cubicBezTo>
                <a:cubicBezTo>
                  <a:pt x="14310" y="14677"/>
                  <a:pt x="14341" y="14656"/>
                  <a:pt x="14341" y="14645"/>
                </a:cubicBezTo>
                <a:cubicBezTo>
                  <a:pt x="14341" y="14623"/>
                  <a:pt x="14384" y="14580"/>
                  <a:pt x="14427" y="14527"/>
                </a:cubicBezTo>
                <a:cubicBezTo>
                  <a:pt x="14481" y="14484"/>
                  <a:pt x="14567" y="14377"/>
                  <a:pt x="14610" y="14301"/>
                </a:cubicBezTo>
                <a:cubicBezTo>
                  <a:pt x="14663" y="14216"/>
                  <a:pt x="14727" y="14130"/>
                  <a:pt x="14749" y="14098"/>
                </a:cubicBezTo>
                <a:cubicBezTo>
                  <a:pt x="14760" y="14065"/>
                  <a:pt x="14782" y="14012"/>
                  <a:pt x="14782" y="13991"/>
                </a:cubicBezTo>
                <a:cubicBezTo>
                  <a:pt x="14782" y="13969"/>
                  <a:pt x="14792" y="13937"/>
                  <a:pt x="14803" y="13937"/>
                </a:cubicBezTo>
                <a:cubicBezTo>
                  <a:pt x="14813" y="13937"/>
                  <a:pt x="14856" y="13872"/>
                  <a:pt x="14910" y="13808"/>
                </a:cubicBezTo>
                <a:cubicBezTo>
                  <a:pt x="14953" y="13744"/>
                  <a:pt x="15006" y="13669"/>
                  <a:pt x="15028" y="13636"/>
                </a:cubicBezTo>
                <a:cubicBezTo>
                  <a:pt x="15060" y="13594"/>
                  <a:pt x="15071" y="13572"/>
                  <a:pt x="15071" y="13540"/>
                </a:cubicBezTo>
                <a:cubicBezTo>
                  <a:pt x="15060" y="13497"/>
                  <a:pt x="15071" y="13476"/>
                  <a:pt x="15125" y="13433"/>
                </a:cubicBezTo>
                <a:cubicBezTo>
                  <a:pt x="15168" y="13390"/>
                  <a:pt x="15189" y="13358"/>
                  <a:pt x="15178" y="13336"/>
                </a:cubicBezTo>
                <a:cubicBezTo>
                  <a:pt x="15168" y="13315"/>
                  <a:pt x="15178" y="13293"/>
                  <a:pt x="15199" y="13272"/>
                </a:cubicBezTo>
                <a:cubicBezTo>
                  <a:pt x="15211" y="13261"/>
                  <a:pt x="15221" y="13229"/>
                  <a:pt x="15211" y="13219"/>
                </a:cubicBezTo>
                <a:cubicBezTo>
                  <a:pt x="15211" y="13197"/>
                  <a:pt x="15221" y="13164"/>
                  <a:pt x="15242" y="13133"/>
                </a:cubicBezTo>
                <a:cubicBezTo>
                  <a:pt x="15264" y="13111"/>
                  <a:pt x="15285" y="13068"/>
                  <a:pt x="15285" y="13047"/>
                </a:cubicBezTo>
                <a:cubicBezTo>
                  <a:pt x="15285" y="13036"/>
                  <a:pt x="15307" y="13004"/>
                  <a:pt x="15328" y="12983"/>
                </a:cubicBezTo>
                <a:cubicBezTo>
                  <a:pt x="15350" y="12961"/>
                  <a:pt x="15361" y="12929"/>
                  <a:pt x="15361" y="12918"/>
                </a:cubicBezTo>
                <a:cubicBezTo>
                  <a:pt x="15361" y="12875"/>
                  <a:pt x="15392" y="12821"/>
                  <a:pt x="15457" y="12757"/>
                </a:cubicBezTo>
                <a:cubicBezTo>
                  <a:pt x="15489" y="12714"/>
                  <a:pt x="15511" y="12682"/>
                  <a:pt x="15511" y="12671"/>
                </a:cubicBezTo>
                <a:cubicBezTo>
                  <a:pt x="15511" y="12650"/>
                  <a:pt x="15521" y="12618"/>
                  <a:pt x="15543" y="12596"/>
                </a:cubicBezTo>
                <a:cubicBezTo>
                  <a:pt x="15564" y="12564"/>
                  <a:pt x="15575" y="12532"/>
                  <a:pt x="15575" y="12521"/>
                </a:cubicBezTo>
                <a:cubicBezTo>
                  <a:pt x="15575" y="12511"/>
                  <a:pt x="15597" y="12457"/>
                  <a:pt x="15628" y="12403"/>
                </a:cubicBezTo>
                <a:cubicBezTo>
                  <a:pt x="15661" y="12360"/>
                  <a:pt x="15725" y="12221"/>
                  <a:pt x="15779" y="12103"/>
                </a:cubicBezTo>
                <a:cubicBezTo>
                  <a:pt x="15864" y="11920"/>
                  <a:pt x="15886" y="11856"/>
                  <a:pt x="15897" y="11749"/>
                </a:cubicBezTo>
                <a:cubicBezTo>
                  <a:pt x="15918" y="11653"/>
                  <a:pt x="15929" y="11610"/>
                  <a:pt x="15950" y="11577"/>
                </a:cubicBezTo>
                <a:cubicBezTo>
                  <a:pt x="15972" y="11556"/>
                  <a:pt x="15983" y="11524"/>
                  <a:pt x="15983" y="11491"/>
                </a:cubicBezTo>
                <a:cubicBezTo>
                  <a:pt x="15983" y="11438"/>
                  <a:pt x="16036" y="11223"/>
                  <a:pt x="16069" y="11159"/>
                </a:cubicBezTo>
                <a:cubicBezTo>
                  <a:pt x="16112" y="11062"/>
                  <a:pt x="16122" y="10998"/>
                  <a:pt x="16133" y="10902"/>
                </a:cubicBezTo>
                <a:cubicBezTo>
                  <a:pt x="16143" y="10837"/>
                  <a:pt x="16154" y="10773"/>
                  <a:pt x="16176" y="10752"/>
                </a:cubicBezTo>
                <a:cubicBezTo>
                  <a:pt x="16186" y="10719"/>
                  <a:pt x="16197" y="10687"/>
                  <a:pt x="16197" y="10666"/>
                </a:cubicBezTo>
                <a:cubicBezTo>
                  <a:pt x="16197" y="10644"/>
                  <a:pt x="16208" y="10612"/>
                  <a:pt x="16219" y="10590"/>
                </a:cubicBezTo>
                <a:cubicBezTo>
                  <a:pt x="16240" y="10558"/>
                  <a:pt x="16240" y="10537"/>
                  <a:pt x="16229" y="10494"/>
                </a:cubicBezTo>
                <a:cubicBezTo>
                  <a:pt x="16229" y="10451"/>
                  <a:pt x="16219" y="10311"/>
                  <a:pt x="16219" y="10172"/>
                </a:cubicBezTo>
                <a:cubicBezTo>
                  <a:pt x="16219" y="10011"/>
                  <a:pt x="16208" y="9893"/>
                  <a:pt x="16197" y="9861"/>
                </a:cubicBezTo>
                <a:cubicBezTo>
                  <a:pt x="16176" y="9808"/>
                  <a:pt x="16186" y="9743"/>
                  <a:pt x="16219" y="9700"/>
                </a:cubicBezTo>
                <a:cubicBezTo>
                  <a:pt x="16240" y="9679"/>
                  <a:pt x="16240" y="9668"/>
                  <a:pt x="16219" y="9615"/>
                </a:cubicBezTo>
                <a:cubicBezTo>
                  <a:pt x="16208" y="9582"/>
                  <a:pt x="16186" y="9486"/>
                  <a:pt x="16186" y="9400"/>
                </a:cubicBezTo>
                <a:cubicBezTo>
                  <a:pt x="16186" y="9314"/>
                  <a:pt x="16165" y="9228"/>
                  <a:pt x="16154" y="9207"/>
                </a:cubicBezTo>
                <a:cubicBezTo>
                  <a:pt x="16133" y="9164"/>
                  <a:pt x="16122" y="8949"/>
                  <a:pt x="16133" y="8842"/>
                </a:cubicBezTo>
                <a:cubicBezTo>
                  <a:pt x="16133" y="8788"/>
                  <a:pt x="16112" y="8423"/>
                  <a:pt x="16100" y="8349"/>
                </a:cubicBezTo>
                <a:cubicBezTo>
                  <a:pt x="16100" y="8316"/>
                  <a:pt x="16090" y="8220"/>
                  <a:pt x="16090" y="8145"/>
                </a:cubicBezTo>
                <a:cubicBezTo>
                  <a:pt x="16090" y="8059"/>
                  <a:pt x="16069" y="7963"/>
                  <a:pt x="16069" y="7930"/>
                </a:cubicBezTo>
                <a:cubicBezTo>
                  <a:pt x="15983" y="7630"/>
                  <a:pt x="15993" y="7651"/>
                  <a:pt x="16004" y="7512"/>
                </a:cubicBezTo>
                <a:cubicBezTo>
                  <a:pt x="16015" y="7415"/>
                  <a:pt x="16015" y="7362"/>
                  <a:pt x="15983" y="7265"/>
                </a:cubicBezTo>
                <a:cubicBezTo>
                  <a:pt x="15961" y="7169"/>
                  <a:pt x="15961" y="7126"/>
                  <a:pt x="15972" y="7115"/>
                </a:cubicBezTo>
                <a:cubicBezTo>
                  <a:pt x="15983" y="7093"/>
                  <a:pt x="15983" y="7083"/>
                  <a:pt x="15929" y="6804"/>
                </a:cubicBezTo>
                <a:cubicBezTo>
                  <a:pt x="15907" y="6729"/>
                  <a:pt x="15897" y="6654"/>
                  <a:pt x="15897" y="6633"/>
                </a:cubicBezTo>
                <a:cubicBezTo>
                  <a:pt x="15897" y="6611"/>
                  <a:pt x="15897" y="6579"/>
                  <a:pt x="15886" y="6557"/>
                </a:cubicBezTo>
                <a:cubicBezTo>
                  <a:pt x="15876" y="6547"/>
                  <a:pt x="15864" y="6428"/>
                  <a:pt x="15864" y="6311"/>
                </a:cubicBezTo>
                <a:cubicBezTo>
                  <a:pt x="15854" y="6139"/>
                  <a:pt x="15854" y="6075"/>
                  <a:pt x="15822" y="6032"/>
                </a:cubicBezTo>
                <a:cubicBezTo>
                  <a:pt x="15811" y="5999"/>
                  <a:pt x="15800" y="5946"/>
                  <a:pt x="15800" y="5860"/>
                </a:cubicBezTo>
                <a:cubicBezTo>
                  <a:pt x="15790" y="5775"/>
                  <a:pt x="15779" y="5710"/>
                  <a:pt x="15757" y="5667"/>
                </a:cubicBezTo>
                <a:cubicBezTo>
                  <a:pt x="15747" y="5624"/>
                  <a:pt x="15714" y="5570"/>
                  <a:pt x="15704" y="5539"/>
                </a:cubicBezTo>
                <a:cubicBezTo>
                  <a:pt x="15693" y="5506"/>
                  <a:pt x="15683" y="5453"/>
                  <a:pt x="15671" y="5431"/>
                </a:cubicBezTo>
                <a:cubicBezTo>
                  <a:pt x="15661" y="5399"/>
                  <a:pt x="15640" y="5367"/>
                  <a:pt x="15628" y="5345"/>
                </a:cubicBezTo>
                <a:cubicBezTo>
                  <a:pt x="15618" y="5313"/>
                  <a:pt x="15586" y="5249"/>
                  <a:pt x="15554" y="5195"/>
                </a:cubicBezTo>
                <a:cubicBezTo>
                  <a:pt x="15532" y="5131"/>
                  <a:pt x="15500" y="5077"/>
                  <a:pt x="15489" y="5077"/>
                </a:cubicBezTo>
                <a:cubicBezTo>
                  <a:pt x="15468" y="5067"/>
                  <a:pt x="15468" y="5055"/>
                  <a:pt x="15468" y="5034"/>
                </a:cubicBezTo>
                <a:cubicBezTo>
                  <a:pt x="15468" y="5024"/>
                  <a:pt x="15447" y="4991"/>
                  <a:pt x="15435" y="4970"/>
                </a:cubicBezTo>
                <a:cubicBezTo>
                  <a:pt x="15414" y="4948"/>
                  <a:pt x="15404" y="4916"/>
                  <a:pt x="15404" y="4895"/>
                </a:cubicBezTo>
                <a:cubicBezTo>
                  <a:pt x="15404" y="4884"/>
                  <a:pt x="15382" y="4841"/>
                  <a:pt x="15371" y="4819"/>
                </a:cubicBezTo>
                <a:cubicBezTo>
                  <a:pt x="15350" y="4788"/>
                  <a:pt x="15328" y="4723"/>
                  <a:pt x="15307" y="4669"/>
                </a:cubicBezTo>
                <a:cubicBezTo>
                  <a:pt x="15264" y="4509"/>
                  <a:pt x="15253" y="4498"/>
                  <a:pt x="15211" y="4498"/>
                </a:cubicBezTo>
                <a:cubicBezTo>
                  <a:pt x="15168" y="4487"/>
                  <a:pt x="15168" y="4476"/>
                  <a:pt x="15168" y="4444"/>
                </a:cubicBezTo>
                <a:cubicBezTo>
                  <a:pt x="15168" y="4423"/>
                  <a:pt x="15146" y="4390"/>
                  <a:pt x="15135" y="4369"/>
                </a:cubicBezTo>
                <a:cubicBezTo>
                  <a:pt x="15114" y="4359"/>
                  <a:pt x="15103" y="4337"/>
                  <a:pt x="15103" y="4326"/>
                </a:cubicBezTo>
                <a:cubicBezTo>
                  <a:pt x="15103" y="4316"/>
                  <a:pt x="15082" y="4283"/>
                  <a:pt x="15060" y="4262"/>
                </a:cubicBezTo>
                <a:cubicBezTo>
                  <a:pt x="15028" y="4230"/>
                  <a:pt x="15006" y="4197"/>
                  <a:pt x="15006" y="4176"/>
                </a:cubicBezTo>
                <a:cubicBezTo>
                  <a:pt x="15006" y="4144"/>
                  <a:pt x="14835" y="3951"/>
                  <a:pt x="14792" y="3940"/>
                </a:cubicBezTo>
                <a:cubicBezTo>
                  <a:pt x="14760" y="3918"/>
                  <a:pt x="14653" y="3790"/>
                  <a:pt x="14653" y="3747"/>
                </a:cubicBezTo>
                <a:cubicBezTo>
                  <a:pt x="14653" y="3725"/>
                  <a:pt x="14642" y="3704"/>
                  <a:pt x="14631" y="3682"/>
                </a:cubicBezTo>
                <a:cubicBezTo>
                  <a:pt x="14620" y="3672"/>
                  <a:pt x="14599" y="3629"/>
                  <a:pt x="14588" y="3597"/>
                </a:cubicBezTo>
                <a:cubicBezTo>
                  <a:pt x="14577" y="3554"/>
                  <a:pt x="14556" y="3522"/>
                  <a:pt x="14534" y="3511"/>
                </a:cubicBezTo>
                <a:cubicBezTo>
                  <a:pt x="14524" y="3511"/>
                  <a:pt x="14503" y="3489"/>
                  <a:pt x="14491" y="3458"/>
                </a:cubicBezTo>
                <a:cubicBezTo>
                  <a:pt x="14417" y="3318"/>
                  <a:pt x="14384" y="3253"/>
                  <a:pt x="14363" y="3232"/>
                </a:cubicBezTo>
                <a:cubicBezTo>
                  <a:pt x="14320" y="3189"/>
                  <a:pt x="14277" y="3125"/>
                  <a:pt x="14277" y="3082"/>
                </a:cubicBezTo>
                <a:cubicBezTo>
                  <a:pt x="14277" y="3072"/>
                  <a:pt x="14255" y="3039"/>
                  <a:pt x="14234" y="3029"/>
                </a:cubicBezTo>
                <a:cubicBezTo>
                  <a:pt x="14213" y="3017"/>
                  <a:pt x="14138" y="2953"/>
                  <a:pt x="14084" y="2889"/>
                </a:cubicBezTo>
                <a:cubicBezTo>
                  <a:pt x="14031" y="2824"/>
                  <a:pt x="13966" y="2750"/>
                  <a:pt x="13955" y="2739"/>
                </a:cubicBezTo>
                <a:lnTo>
                  <a:pt x="13912" y="2696"/>
                </a:lnTo>
                <a:cubicBezTo>
                  <a:pt x="13816" y="2588"/>
                  <a:pt x="13451" y="2288"/>
                  <a:pt x="13409" y="2288"/>
                </a:cubicBezTo>
                <a:cubicBezTo>
                  <a:pt x="13387" y="2288"/>
                  <a:pt x="13226" y="2149"/>
                  <a:pt x="13226" y="2128"/>
                </a:cubicBezTo>
                <a:cubicBezTo>
                  <a:pt x="13226" y="2095"/>
                  <a:pt x="13215" y="2074"/>
                  <a:pt x="13140" y="2020"/>
                </a:cubicBezTo>
                <a:cubicBezTo>
                  <a:pt x="13087" y="1999"/>
                  <a:pt x="13033" y="1956"/>
                  <a:pt x="13022" y="1935"/>
                </a:cubicBezTo>
                <a:cubicBezTo>
                  <a:pt x="13001" y="1913"/>
                  <a:pt x="12979" y="1902"/>
                  <a:pt x="12968" y="1902"/>
                </a:cubicBezTo>
                <a:cubicBezTo>
                  <a:pt x="12958" y="1902"/>
                  <a:pt x="12915" y="1870"/>
                  <a:pt x="12894" y="1849"/>
                </a:cubicBezTo>
                <a:cubicBezTo>
                  <a:pt x="12861" y="1816"/>
                  <a:pt x="12808" y="1773"/>
                  <a:pt x="12775" y="1752"/>
                </a:cubicBezTo>
                <a:cubicBezTo>
                  <a:pt x="12732" y="1720"/>
                  <a:pt x="12679" y="1677"/>
                  <a:pt x="12658" y="1656"/>
                </a:cubicBezTo>
                <a:cubicBezTo>
                  <a:pt x="12636" y="1634"/>
                  <a:pt x="12593" y="1602"/>
                  <a:pt x="12572" y="1602"/>
                </a:cubicBezTo>
                <a:cubicBezTo>
                  <a:pt x="12550" y="1591"/>
                  <a:pt x="12508" y="1559"/>
                  <a:pt x="12486" y="1537"/>
                </a:cubicBezTo>
                <a:cubicBezTo>
                  <a:pt x="12453" y="1505"/>
                  <a:pt x="12432" y="1473"/>
                  <a:pt x="12422" y="1473"/>
                </a:cubicBezTo>
                <a:cubicBezTo>
                  <a:pt x="12400" y="1473"/>
                  <a:pt x="12260" y="1377"/>
                  <a:pt x="12186" y="1312"/>
                </a:cubicBezTo>
                <a:cubicBezTo>
                  <a:pt x="12164" y="1291"/>
                  <a:pt x="12121" y="1258"/>
                  <a:pt x="12100" y="1258"/>
                </a:cubicBezTo>
                <a:cubicBezTo>
                  <a:pt x="12067" y="1237"/>
                  <a:pt x="12046" y="1227"/>
                  <a:pt x="12046" y="1205"/>
                </a:cubicBezTo>
                <a:cubicBezTo>
                  <a:pt x="12036" y="1194"/>
                  <a:pt x="12003" y="1173"/>
                  <a:pt x="11971" y="1162"/>
                </a:cubicBezTo>
                <a:cubicBezTo>
                  <a:pt x="11939" y="1141"/>
                  <a:pt x="11843" y="1098"/>
                  <a:pt x="11757" y="1055"/>
                </a:cubicBezTo>
                <a:cubicBezTo>
                  <a:pt x="11681" y="1022"/>
                  <a:pt x="11595" y="991"/>
                  <a:pt x="11574" y="991"/>
                </a:cubicBezTo>
                <a:cubicBezTo>
                  <a:pt x="11564" y="991"/>
                  <a:pt x="11531" y="979"/>
                  <a:pt x="11521" y="979"/>
                </a:cubicBezTo>
                <a:cubicBezTo>
                  <a:pt x="11510" y="958"/>
                  <a:pt x="11371" y="937"/>
                  <a:pt x="11306" y="937"/>
                </a:cubicBezTo>
                <a:cubicBezTo>
                  <a:pt x="11285" y="937"/>
                  <a:pt x="11242" y="926"/>
                  <a:pt x="11220" y="905"/>
                </a:cubicBezTo>
                <a:cubicBezTo>
                  <a:pt x="11174" y="874"/>
                  <a:pt x="11062" y="849"/>
                  <a:pt x="10987" y="849"/>
                </a:cubicBezTo>
                <a:cubicBezTo>
                  <a:pt x="10957" y="849"/>
                  <a:pt x="10932" y="853"/>
                  <a:pt x="10920" y="862"/>
                </a:cubicBezTo>
                <a:cubicBezTo>
                  <a:pt x="10913" y="869"/>
                  <a:pt x="10890" y="873"/>
                  <a:pt x="10865" y="873"/>
                </a:cubicBezTo>
                <a:cubicBezTo>
                  <a:pt x="10818" y="873"/>
                  <a:pt x="10759" y="861"/>
                  <a:pt x="10759" y="840"/>
                </a:cubicBezTo>
                <a:cubicBezTo>
                  <a:pt x="10759" y="833"/>
                  <a:pt x="10742" y="829"/>
                  <a:pt x="10717" y="829"/>
                </a:cubicBezTo>
                <a:cubicBezTo>
                  <a:pt x="10671" y="829"/>
                  <a:pt x="10596" y="841"/>
                  <a:pt x="10534" y="862"/>
                </a:cubicBezTo>
                <a:cubicBezTo>
                  <a:pt x="10505" y="872"/>
                  <a:pt x="10487" y="877"/>
                  <a:pt x="10473" y="877"/>
                </a:cubicBezTo>
                <a:cubicBezTo>
                  <a:pt x="10455" y="877"/>
                  <a:pt x="10444" y="869"/>
                  <a:pt x="10427" y="851"/>
                </a:cubicBezTo>
                <a:cubicBezTo>
                  <a:pt x="10405" y="819"/>
                  <a:pt x="10384" y="819"/>
                  <a:pt x="10373" y="819"/>
                </a:cubicBezTo>
                <a:cubicBezTo>
                  <a:pt x="10334" y="835"/>
                  <a:pt x="10231" y="844"/>
                  <a:pt x="10153" y="844"/>
                </a:cubicBezTo>
                <a:cubicBezTo>
                  <a:pt x="10125" y="844"/>
                  <a:pt x="10101" y="843"/>
                  <a:pt x="10083" y="840"/>
                </a:cubicBezTo>
                <a:cubicBezTo>
                  <a:pt x="10041" y="840"/>
                  <a:pt x="9986" y="840"/>
                  <a:pt x="9944" y="851"/>
                </a:cubicBezTo>
                <a:cubicBezTo>
                  <a:pt x="9901" y="851"/>
                  <a:pt x="9805" y="862"/>
                  <a:pt x="9719" y="862"/>
                </a:cubicBezTo>
                <a:cubicBezTo>
                  <a:pt x="9681" y="859"/>
                  <a:pt x="9650" y="857"/>
                  <a:pt x="9625" y="857"/>
                </a:cubicBezTo>
                <a:cubicBezTo>
                  <a:pt x="9567" y="857"/>
                  <a:pt x="9541" y="865"/>
                  <a:pt x="9526" y="872"/>
                </a:cubicBezTo>
                <a:cubicBezTo>
                  <a:pt x="9505" y="893"/>
                  <a:pt x="9386" y="905"/>
                  <a:pt x="9273" y="905"/>
                </a:cubicBezTo>
                <a:cubicBezTo>
                  <a:pt x="9210" y="905"/>
                  <a:pt x="9149" y="901"/>
                  <a:pt x="9107" y="894"/>
                </a:cubicBezTo>
                <a:cubicBezTo>
                  <a:pt x="9083" y="886"/>
                  <a:pt x="9064" y="882"/>
                  <a:pt x="9047" y="882"/>
                </a:cubicBezTo>
                <a:cubicBezTo>
                  <a:pt x="9017" y="882"/>
                  <a:pt x="8989" y="891"/>
                  <a:pt x="8935" y="905"/>
                </a:cubicBezTo>
                <a:cubicBezTo>
                  <a:pt x="8842" y="942"/>
                  <a:pt x="8643" y="971"/>
                  <a:pt x="8551" y="971"/>
                </a:cubicBezTo>
                <a:cubicBezTo>
                  <a:pt x="8537" y="971"/>
                  <a:pt x="8526" y="970"/>
                  <a:pt x="8517" y="969"/>
                </a:cubicBezTo>
                <a:cubicBezTo>
                  <a:pt x="8506" y="966"/>
                  <a:pt x="8496" y="965"/>
                  <a:pt x="8487" y="965"/>
                </a:cubicBezTo>
                <a:cubicBezTo>
                  <a:pt x="8461" y="965"/>
                  <a:pt x="8441" y="975"/>
                  <a:pt x="8410" y="991"/>
                </a:cubicBezTo>
                <a:cubicBezTo>
                  <a:pt x="8383" y="1011"/>
                  <a:pt x="8364" y="1018"/>
                  <a:pt x="8351" y="1018"/>
                </a:cubicBezTo>
                <a:cubicBezTo>
                  <a:pt x="8344" y="1018"/>
                  <a:pt x="8339" y="1016"/>
                  <a:pt x="8335" y="1012"/>
                </a:cubicBezTo>
                <a:cubicBezTo>
                  <a:pt x="8330" y="998"/>
                  <a:pt x="8320" y="992"/>
                  <a:pt x="8304" y="992"/>
                </a:cubicBezTo>
                <a:cubicBezTo>
                  <a:pt x="8281" y="992"/>
                  <a:pt x="8245" y="1004"/>
                  <a:pt x="8196" y="1022"/>
                </a:cubicBezTo>
                <a:cubicBezTo>
                  <a:pt x="8161" y="1043"/>
                  <a:pt x="8140" y="1051"/>
                  <a:pt x="8121" y="1051"/>
                </a:cubicBezTo>
                <a:cubicBezTo>
                  <a:pt x="8110" y="1051"/>
                  <a:pt x="8100" y="1048"/>
                  <a:pt x="8088" y="1044"/>
                </a:cubicBezTo>
                <a:cubicBezTo>
                  <a:pt x="8074" y="1034"/>
                  <a:pt x="8061" y="1029"/>
                  <a:pt x="8047" y="1029"/>
                </a:cubicBezTo>
                <a:cubicBezTo>
                  <a:pt x="8030" y="1029"/>
                  <a:pt x="8010" y="1037"/>
                  <a:pt x="7981" y="1055"/>
                </a:cubicBezTo>
                <a:cubicBezTo>
                  <a:pt x="7917" y="1076"/>
                  <a:pt x="7874" y="1087"/>
                  <a:pt x="7681" y="1087"/>
                </a:cubicBezTo>
                <a:cubicBezTo>
                  <a:pt x="7640" y="1084"/>
                  <a:pt x="7604" y="1082"/>
                  <a:pt x="7573" y="1082"/>
                </a:cubicBezTo>
                <a:cubicBezTo>
                  <a:pt x="7496" y="1082"/>
                  <a:pt x="7446" y="1090"/>
                  <a:pt x="7423" y="1098"/>
                </a:cubicBezTo>
                <a:cubicBezTo>
                  <a:pt x="7373" y="1126"/>
                  <a:pt x="7124" y="1145"/>
                  <a:pt x="6944" y="1145"/>
                </a:cubicBezTo>
                <a:cubicBezTo>
                  <a:pt x="6853" y="1145"/>
                  <a:pt x="6780" y="1141"/>
                  <a:pt x="6758" y="1130"/>
                </a:cubicBezTo>
                <a:cubicBezTo>
                  <a:pt x="6755" y="1127"/>
                  <a:pt x="6749" y="1125"/>
                  <a:pt x="6742" y="1125"/>
                </a:cubicBezTo>
                <a:cubicBezTo>
                  <a:pt x="6723" y="1125"/>
                  <a:pt x="6695" y="1133"/>
                  <a:pt x="6672" y="1141"/>
                </a:cubicBezTo>
                <a:cubicBezTo>
                  <a:pt x="6655" y="1145"/>
                  <a:pt x="6639" y="1147"/>
                  <a:pt x="6624" y="1147"/>
                </a:cubicBezTo>
                <a:cubicBezTo>
                  <a:pt x="6601" y="1147"/>
                  <a:pt x="6579" y="1142"/>
                  <a:pt x="6554" y="1130"/>
                </a:cubicBezTo>
                <a:cubicBezTo>
                  <a:pt x="6532" y="1125"/>
                  <a:pt x="6516" y="1123"/>
                  <a:pt x="6502" y="1123"/>
                </a:cubicBezTo>
                <a:cubicBezTo>
                  <a:pt x="6481" y="1123"/>
                  <a:pt x="6466" y="1128"/>
                  <a:pt x="6447" y="1141"/>
                </a:cubicBezTo>
                <a:cubicBezTo>
                  <a:pt x="6412" y="1161"/>
                  <a:pt x="6328" y="1173"/>
                  <a:pt x="6247" y="1173"/>
                </a:cubicBezTo>
                <a:cubicBezTo>
                  <a:pt x="6202" y="1173"/>
                  <a:pt x="6159" y="1170"/>
                  <a:pt x="6125" y="1162"/>
                </a:cubicBezTo>
                <a:cubicBezTo>
                  <a:pt x="6095" y="1154"/>
                  <a:pt x="6070" y="1147"/>
                  <a:pt x="6050" y="1147"/>
                </a:cubicBezTo>
                <a:cubicBezTo>
                  <a:pt x="6042" y="1147"/>
                  <a:pt x="6035" y="1148"/>
                  <a:pt x="6029" y="1151"/>
                </a:cubicBezTo>
                <a:cubicBezTo>
                  <a:pt x="6007" y="1162"/>
                  <a:pt x="5975" y="1173"/>
                  <a:pt x="5943" y="1173"/>
                </a:cubicBezTo>
                <a:cubicBezTo>
                  <a:pt x="5922" y="1173"/>
                  <a:pt x="5879" y="1184"/>
                  <a:pt x="5868" y="1194"/>
                </a:cubicBezTo>
                <a:cubicBezTo>
                  <a:pt x="5825" y="1227"/>
                  <a:pt x="5643" y="1248"/>
                  <a:pt x="5450" y="1248"/>
                </a:cubicBezTo>
                <a:lnTo>
                  <a:pt x="5085" y="1248"/>
                </a:lnTo>
                <a:cubicBezTo>
                  <a:pt x="5052" y="1248"/>
                  <a:pt x="5031" y="1258"/>
                  <a:pt x="5009" y="1269"/>
                </a:cubicBezTo>
                <a:cubicBezTo>
                  <a:pt x="4999" y="1280"/>
                  <a:pt x="4935" y="1291"/>
                  <a:pt x="4870" y="1301"/>
                </a:cubicBezTo>
                <a:cubicBezTo>
                  <a:pt x="4806" y="1312"/>
                  <a:pt x="4720" y="1334"/>
                  <a:pt x="4666" y="1355"/>
                </a:cubicBezTo>
                <a:cubicBezTo>
                  <a:pt x="4617" y="1384"/>
                  <a:pt x="4591" y="1393"/>
                  <a:pt x="4572" y="1393"/>
                </a:cubicBezTo>
                <a:cubicBezTo>
                  <a:pt x="4563" y="1393"/>
                  <a:pt x="4556" y="1391"/>
                  <a:pt x="4549" y="1387"/>
                </a:cubicBezTo>
                <a:cubicBezTo>
                  <a:pt x="4538" y="1376"/>
                  <a:pt x="4527" y="1371"/>
                  <a:pt x="4514" y="1371"/>
                </a:cubicBezTo>
                <a:cubicBezTo>
                  <a:pt x="4500" y="1371"/>
                  <a:pt x="4484" y="1376"/>
                  <a:pt x="4463" y="1387"/>
                </a:cubicBezTo>
                <a:cubicBezTo>
                  <a:pt x="4441" y="1398"/>
                  <a:pt x="4377" y="1420"/>
                  <a:pt x="4344" y="1420"/>
                </a:cubicBezTo>
                <a:cubicBezTo>
                  <a:pt x="4302" y="1430"/>
                  <a:pt x="4248" y="1441"/>
                  <a:pt x="4227" y="1451"/>
                </a:cubicBezTo>
                <a:cubicBezTo>
                  <a:pt x="4205" y="1463"/>
                  <a:pt x="4141" y="1484"/>
                  <a:pt x="4087" y="1494"/>
                </a:cubicBezTo>
                <a:cubicBezTo>
                  <a:pt x="4034" y="1505"/>
                  <a:pt x="3980" y="1516"/>
                  <a:pt x="3958" y="1527"/>
                </a:cubicBezTo>
                <a:cubicBezTo>
                  <a:pt x="3927" y="1537"/>
                  <a:pt x="3862" y="1559"/>
                  <a:pt x="3755" y="1570"/>
                </a:cubicBezTo>
                <a:cubicBezTo>
                  <a:pt x="3712" y="1580"/>
                  <a:pt x="3658" y="1602"/>
                  <a:pt x="3648" y="1613"/>
                </a:cubicBezTo>
                <a:cubicBezTo>
                  <a:pt x="3626" y="1623"/>
                  <a:pt x="3605" y="1644"/>
                  <a:pt x="3594" y="1644"/>
                </a:cubicBezTo>
                <a:cubicBezTo>
                  <a:pt x="3572" y="1644"/>
                  <a:pt x="3551" y="1656"/>
                  <a:pt x="3540" y="1677"/>
                </a:cubicBezTo>
                <a:cubicBezTo>
                  <a:pt x="3519" y="1687"/>
                  <a:pt x="3497" y="1709"/>
                  <a:pt x="3476" y="1709"/>
                </a:cubicBezTo>
                <a:cubicBezTo>
                  <a:pt x="3465" y="1709"/>
                  <a:pt x="3443" y="1720"/>
                  <a:pt x="3433" y="1730"/>
                </a:cubicBezTo>
                <a:cubicBezTo>
                  <a:pt x="3422" y="1741"/>
                  <a:pt x="3401" y="1752"/>
                  <a:pt x="3379" y="1752"/>
                </a:cubicBezTo>
                <a:cubicBezTo>
                  <a:pt x="3347" y="1752"/>
                  <a:pt x="3133" y="1859"/>
                  <a:pt x="3111" y="1880"/>
                </a:cubicBezTo>
                <a:cubicBezTo>
                  <a:pt x="3111" y="1892"/>
                  <a:pt x="3090" y="1902"/>
                  <a:pt x="3068" y="1902"/>
                </a:cubicBezTo>
                <a:cubicBezTo>
                  <a:pt x="3047" y="1902"/>
                  <a:pt x="3014" y="1913"/>
                  <a:pt x="2993" y="1935"/>
                </a:cubicBezTo>
                <a:cubicBezTo>
                  <a:pt x="2961" y="1945"/>
                  <a:pt x="2940" y="1966"/>
                  <a:pt x="2940" y="1966"/>
                </a:cubicBezTo>
                <a:cubicBezTo>
                  <a:pt x="2940" y="1966"/>
                  <a:pt x="2907" y="1977"/>
                  <a:pt x="2886" y="1988"/>
                </a:cubicBezTo>
                <a:cubicBezTo>
                  <a:pt x="2864" y="1999"/>
                  <a:pt x="2821" y="1999"/>
                  <a:pt x="2800" y="1999"/>
                </a:cubicBezTo>
                <a:cubicBezTo>
                  <a:pt x="2778" y="1999"/>
                  <a:pt x="2757" y="2009"/>
                  <a:pt x="2747" y="2031"/>
                </a:cubicBezTo>
                <a:cubicBezTo>
                  <a:pt x="2725" y="2063"/>
                  <a:pt x="2704" y="2074"/>
                  <a:pt x="2693" y="2074"/>
                </a:cubicBezTo>
                <a:cubicBezTo>
                  <a:pt x="2682" y="2074"/>
                  <a:pt x="2661" y="2095"/>
                  <a:pt x="2639" y="2116"/>
                </a:cubicBezTo>
                <a:cubicBezTo>
                  <a:pt x="2628" y="2138"/>
                  <a:pt x="2596" y="2159"/>
                  <a:pt x="2575" y="2171"/>
                </a:cubicBezTo>
                <a:cubicBezTo>
                  <a:pt x="2554" y="2171"/>
                  <a:pt x="2500" y="2202"/>
                  <a:pt x="2468" y="2224"/>
                </a:cubicBezTo>
                <a:cubicBezTo>
                  <a:pt x="2435" y="2235"/>
                  <a:pt x="2403" y="2256"/>
                  <a:pt x="2392" y="2256"/>
                </a:cubicBezTo>
                <a:cubicBezTo>
                  <a:pt x="2371" y="2256"/>
                  <a:pt x="2178" y="2449"/>
                  <a:pt x="2146" y="2492"/>
                </a:cubicBezTo>
                <a:cubicBezTo>
                  <a:pt x="2135" y="2514"/>
                  <a:pt x="2113" y="2535"/>
                  <a:pt x="2092" y="2535"/>
                </a:cubicBezTo>
                <a:cubicBezTo>
                  <a:pt x="2070" y="2535"/>
                  <a:pt x="2039" y="2545"/>
                  <a:pt x="2017" y="2578"/>
                </a:cubicBezTo>
                <a:cubicBezTo>
                  <a:pt x="2000" y="2604"/>
                  <a:pt x="1982" y="2624"/>
                  <a:pt x="1976" y="2624"/>
                </a:cubicBezTo>
                <a:cubicBezTo>
                  <a:pt x="1975" y="2624"/>
                  <a:pt x="1974" y="2623"/>
                  <a:pt x="1974" y="2621"/>
                </a:cubicBezTo>
                <a:cubicBezTo>
                  <a:pt x="1963" y="2621"/>
                  <a:pt x="1942" y="2631"/>
                  <a:pt x="1931" y="2642"/>
                </a:cubicBezTo>
                <a:cubicBezTo>
                  <a:pt x="1824" y="2760"/>
                  <a:pt x="1792" y="2793"/>
                  <a:pt x="1770" y="2836"/>
                </a:cubicBezTo>
                <a:cubicBezTo>
                  <a:pt x="1738" y="2889"/>
                  <a:pt x="1599" y="3017"/>
                  <a:pt x="1567" y="3017"/>
                </a:cubicBezTo>
                <a:cubicBezTo>
                  <a:pt x="1556" y="3017"/>
                  <a:pt x="1545" y="3039"/>
                  <a:pt x="1534" y="3050"/>
                </a:cubicBezTo>
                <a:cubicBezTo>
                  <a:pt x="1524" y="3114"/>
                  <a:pt x="1460" y="3189"/>
                  <a:pt x="1395" y="3232"/>
                </a:cubicBezTo>
                <a:cubicBezTo>
                  <a:pt x="1363" y="3253"/>
                  <a:pt x="1331" y="3286"/>
                  <a:pt x="1331" y="3307"/>
                </a:cubicBezTo>
                <a:cubicBezTo>
                  <a:pt x="1320" y="3339"/>
                  <a:pt x="1309" y="3372"/>
                  <a:pt x="1288" y="3382"/>
                </a:cubicBezTo>
                <a:cubicBezTo>
                  <a:pt x="1277" y="3404"/>
                  <a:pt x="1255" y="3446"/>
                  <a:pt x="1245" y="3479"/>
                </a:cubicBezTo>
                <a:lnTo>
                  <a:pt x="1191" y="3586"/>
                </a:lnTo>
                <a:cubicBezTo>
                  <a:pt x="1169" y="3618"/>
                  <a:pt x="1159" y="3651"/>
                  <a:pt x="1159" y="3672"/>
                </a:cubicBezTo>
                <a:cubicBezTo>
                  <a:pt x="1169" y="3694"/>
                  <a:pt x="1159" y="3704"/>
                  <a:pt x="1148" y="3704"/>
                </a:cubicBezTo>
                <a:cubicBezTo>
                  <a:pt x="1116" y="3704"/>
                  <a:pt x="1095" y="3737"/>
                  <a:pt x="1084" y="3822"/>
                </a:cubicBezTo>
                <a:cubicBezTo>
                  <a:pt x="1084" y="3854"/>
                  <a:pt x="1052" y="3908"/>
                  <a:pt x="1030" y="3951"/>
                </a:cubicBezTo>
                <a:cubicBezTo>
                  <a:pt x="998" y="4004"/>
                  <a:pt x="976" y="4047"/>
                  <a:pt x="966" y="4123"/>
                </a:cubicBezTo>
                <a:cubicBezTo>
                  <a:pt x="955" y="4176"/>
                  <a:pt x="933" y="4240"/>
                  <a:pt x="923" y="4262"/>
                </a:cubicBezTo>
                <a:cubicBezTo>
                  <a:pt x="902" y="4294"/>
                  <a:pt x="880" y="4326"/>
                  <a:pt x="880" y="4359"/>
                </a:cubicBezTo>
                <a:lnTo>
                  <a:pt x="837" y="4444"/>
                </a:lnTo>
                <a:cubicBezTo>
                  <a:pt x="816" y="4455"/>
                  <a:pt x="794" y="4509"/>
                  <a:pt x="783" y="4541"/>
                </a:cubicBezTo>
                <a:cubicBezTo>
                  <a:pt x="762" y="4583"/>
                  <a:pt x="740" y="4626"/>
                  <a:pt x="719" y="4638"/>
                </a:cubicBezTo>
                <a:cubicBezTo>
                  <a:pt x="698" y="4659"/>
                  <a:pt x="676" y="4712"/>
                  <a:pt x="666" y="4766"/>
                </a:cubicBezTo>
                <a:cubicBezTo>
                  <a:pt x="644" y="4819"/>
                  <a:pt x="623" y="4874"/>
                  <a:pt x="612" y="4884"/>
                </a:cubicBezTo>
                <a:cubicBezTo>
                  <a:pt x="601" y="4905"/>
                  <a:pt x="590" y="4927"/>
                  <a:pt x="590" y="4948"/>
                </a:cubicBezTo>
                <a:cubicBezTo>
                  <a:pt x="601" y="5024"/>
                  <a:pt x="590" y="5055"/>
                  <a:pt x="537" y="5098"/>
                </a:cubicBezTo>
                <a:cubicBezTo>
                  <a:pt x="504" y="5131"/>
                  <a:pt x="494" y="5152"/>
                  <a:pt x="494" y="5195"/>
                </a:cubicBezTo>
                <a:cubicBezTo>
                  <a:pt x="504" y="5281"/>
                  <a:pt x="473" y="5410"/>
                  <a:pt x="440" y="5442"/>
                </a:cubicBezTo>
                <a:cubicBezTo>
                  <a:pt x="430" y="5463"/>
                  <a:pt x="408" y="5506"/>
                  <a:pt x="397" y="5549"/>
                </a:cubicBezTo>
                <a:cubicBezTo>
                  <a:pt x="387" y="5592"/>
                  <a:pt x="365" y="5635"/>
                  <a:pt x="354" y="5656"/>
                </a:cubicBezTo>
                <a:cubicBezTo>
                  <a:pt x="323" y="5710"/>
                  <a:pt x="311" y="5806"/>
                  <a:pt x="333" y="5839"/>
                </a:cubicBezTo>
                <a:cubicBezTo>
                  <a:pt x="344" y="5849"/>
                  <a:pt x="344" y="5871"/>
                  <a:pt x="323" y="5903"/>
                </a:cubicBezTo>
                <a:cubicBezTo>
                  <a:pt x="290" y="5968"/>
                  <a:pt x="280" y="6021"/>
                  <a:pt x="268" y="6204"/>
                </a:cubicBezTo>
                <a:cubicBezTo>
                  <a:pt x="268" y="6278"/>
                  <a:pt x="258" y="6343"/>
                  <a:pt x="247" y="6354"/>
                </a:cubicBezTo>
                <a:cubicBezTo>
                  <a:pt x="237" y="6364"/>
                  <a:pt x="237" y="6385"/>
                  <a:pt x="247" y="6407"/>
                </a:cubicBezTo>
                <a:cubicBezTo>
                  <a:pt x="247" y="6440"/>
                  <a:pt x="247" y="6450"/>
                  <a:pt x="215" y="6482"/>
                </a:cubicBezTo>
                <a:cubicBezTo>
                  <a:pt x="183" y="6504"/>
                  <a:pt x="172" y="6525"/>
                  <a:pt x="151" y="6707"/>
                </a:cubicBezTo>
                <a:cubicBezTo>
                  <a:pt x="140" y="6815"/>
                  <a:pt x="129" y="6965"/>
                  <a:pt x="129" y="7040"/>
                </a:cubicBezTo>
                <a:cubicBezTo>
                  <a:pt x="129" y="7115"/>
                  <a:pt x="118" y="7212"/>
                  <a:pt x="108" y="7244"/>
                </a:cubicBezTo>
                <a:cubicBezTo>
                  <a:pt x="108" y="7286"/>
                  <a:pt x="108" y="7319"/>
                  <a:pt x="118" y="7351"/>
                </a:cubicBezTo>
                <a:cubicBezTo>
                  <a:pt x="151" y="7394"/>
                  <a:pt x="118" y="7684"/>
                  <a:pt x="75" y="7727"/>
                </a:cubicBezTo>
                <a:cubicBezTo>
                  <a:pt x="54" y="7748"/>
                  <a:pt x="54" y="7770"/>
                  <a:pt x="65" y="7855"/>
                </a:cubicBezTo>
                <a:cubicBezTo>
                  <a:pt x="75" y="7941"/>
                  <a:pt x="75" y="7973"/>
                  <a:pt x="54" y="8006"/>
                </a:cubicBezTo>
                <a:cubicBezTo>
                  <a:pt x="44" y="8027"/>
                  <a:pt x="32" y="8091"/>
                  <a:pt x="22" y="8199"/>
                </a:cubicBezTo>
                <a:cubicBezTo>
                  <a:pt x="22" y="8284"/>
                  <a:pt x="11" y="8392"/>
                  <a:pt x="11" y="8435"/>
                </a:cubicBezTo>
                <a:cubicBezTo>
                  <a:pt x="1" y="8520"/>
                  <a:pt x="1" y="8531"/>
                  <a:pt x="1" y="8885"/>
                </a:cubicBezTo>
                <a:cubicBezTo>
                  <a:pt x="1" y="9024"/>
                  <a:pt x="11" y="9153"/>
                  <a:pt x="22" y="9164"/>
                </a:cubicBezTo>
                <a:cubicBezTo>
                  <a:pt x="32" y="9174"/>
                  <a:pt x="32" y="9303"/>
                  <a:pt x="32" y="9443"/>
                </a:cubicBezTo>
                <a:cubicBezTo>
                  <a:pt x="32" y="9625"/>
                  <a:pt x="32" y="9732"/>
                  <a:pt x="54" y="9775"/>
                </a:cubicBezTo>
                <a:cubicBezTo>
                  <a:pt x="75" y="9839"/>
                  <a:pt x="65" y="10011"/>
                  <a:pt x="44" y="10065"/>
                </a:cubicBezTo>
                <a:cubicBezTo>
                  <a:pt x="32" y="10075"/>
                  <a:pt x="32" y="10097"/>
                  <a:pt x="44" y="10129"/>
                </a:cubicBezTo>
                <a:cubicBezTo>
                  <a:pt x="75" y="10204"/>
                  <a:pt x="87" y="10387"/>
                  <a:pt x="65" y="10419"/>
                </a:cubicBezTo>
                <a:cubicBezTo>
                  <a:pt x="54" y="10440"/>
                  <a:pt x="54" y="10461"/>
                  <a:pt x="75" y="10504"/>
                </a:cubicBezTo>
                <a:cubicBezTo>
                  <a:pt x="87" y="10526"/>
                  <a:pt x="108" y="10590"/>
                  <a:pt x="108" y="10633"/>
                </a:cubicBezTo>
                <a:cubicBezTo>
                  <a:pt x="108" y="10687"/>
                  <a:pt x="108" y="10730"/>
                  <a:pt x="140" y="10762"/>
                </a:cubicBezTo>
                <a:cubicBezTo>
                  <a:pt x="172" y="10805"/>
                  <a:pt x="172" y="10837"/>
                  <a:pt x="183" y="10933"/>
                </a:cubicBezTo>
                <a:cubicBezTo>
                  <a:pt x="183" y="11030"/>
                  <a:pt x="183" y="11062"/>
                  <a:pt x="204" y="11073"/>
                </a:cubicBezTo>
                <a:cubicBezTo>
                  <a:pt x="226" y="11084"/>
                  <a:pt x="237" y="11116"/>
                  <a:pt x="237" y="11191"/>
                </a:cubicBezTo>
                <a:cubicBezTo>
                  <a:pt x="237" y="11266"/>
                  <a:pt x="247" y="11309"/>
                  <a:pt x="280" y="11341"/>
                </a:cubicBezTo>
                <a:cubicBezTo>
                  <a:pt x="344" y="11427"/>
                  <a:pt x="365" y="11470"/>
                  <a:pt x="344" y="11502"/>
                </a:cubicBezTo>
                <a:cubicBezTo>
                  <a:pt x="323" y="11534"/>
                  <a:pt x="344" y="11610"/>
                  <a:pt x="397" y="11717"/>
                </a:cubicBezTo>
                <a:cubicBezTo>
                  <a:pt x="473" y="11846"/>
                  <a:pt x="504" y="11910"/>
                  <a:pt x="526" y="12006"/>
                </a:cubicBezTo>
                <a:cubicBezTo>
                  <a:pt x="537" y="12049"/>
                  <a:pt x="559" y="12103"/>
                  <a:pt x="569" y="12124"/>
                </a:cubicBezTo>
                <a:cubicBezTo>
                  <a:pt x="580" y="12156"/>
                  <a:pt x="590" y="12189"/>
                  <a:pt x="590" y="12210"/>
                </a:cubicBezTo>
                <a:cubicBezTo>
                  <a:pt x="590" y="12221"/>
                  <a:pt x="612" y="12285"/>
                  <a:pt x="644" y="12339"/>
                </a:cubicBezTo>
                <a:cubicBezTo>
                  <a:pt x="676" y="12403"/>
                  <a:pt x="709" y="12457"/>
                  <a:pt x="709" y="12468"/>
                </a:cubicBezTo>
                <a:cubicBezTo>
                  <a:pt x="709" y="12478"/>
                  <a:pt x="719" y="12511"/>
                  <a:pt x="730" y="12532"/>
                </a:cubicBezTo>
                <a:cubicBezTo>
                  <a:pt x="752" y="12554"/>
                  <a:pt x="762" y="12575"/>
                  <a:pt x="762" y="12596"/>
                </a:cubicBezTo>
                <a:cubicBezTo>
                  <a:pt x="752" y="12618"/>
                  <a:pt x="762" y="12650"/>
                  <a:pt x="794" y="12682"/>
                </a:cubicBezTo>
                <a:cubicBezTo>
                  <a:pt x="816" y="12714"/>
                  <a:pt x="837" y="12747"/>
                  <a:pt x="826" y="12757"/>
                </a:cubicBezTo>
                <a:cubicBezTo>
                  <a:pt x="826" y="12778"/>
                  <a:pt x="837" y="12821"/>
                  <a:pt x="880" y="12875"/>
                </a:cubicBezTo>
                <a:cubicBezTo>
                  <a:pt x="933" y="12929"/>
                  <a:pt x="955" y="12971"/>
                  <a:pt x="976" y="13057"/>
                </a:cubicBezTo>
                <a:cubicBezTo>
                  <a:pt x="988" y="13122"/>
                  <a:pt x="1009" y="13176"/>
                  <a:pt x="1019" y="13186"/>
                </a:cubicBezTo>
                <a:cubicBezTo>
                  <a:pt x="1030" y="13186"/>
                  <a:pt x="1041" y="13207"/>
                  <a:pt x="1041" y="13207"/>
                </a:cubicBezTo>
                <a:cubicBezTo>
                  <a:pt x="1041" y="13229"/>
                  <a:pt x="1138" y="13390"/>
                  <a:pt x="1191" y="13476"/>
                </a:cubicBezTo>
                <a:cubicBezTo>
                  <a:pt x="1212" y="13497"/>
                  <a:pt x="1224" y="13540"/>
                  <a:pt x="1224" y="13562"/>
                </a:cubicBezTo>
                <a:cubicBezTo>
                  <a:pt x="1224" y="13583"/>
                  <a:pt x="1245" y="13615"/>
                  <a:pt x="1266" y="13636"/>
                </a:cubicBezTo>
                <a:cubicBezTo>
                  <a:pt x="1320" y="13669"/>
                  <a:pt x="1438" y="13851"/>
                  <a:pt x="1438" y="13905"/>
                </a:cubicBezTo>
                <a:cubicBezTo>
                  <a:pt x="1438" y="13915"/>
                  <a:pt x="1448" y="13958"/>
                  <a:pt x="1470" y="13980"/>
                </a:cubicBezTo>
                <a:cubicBezTo>
                  <a:pt x="1481" y="14012"/>
                  <a:pt x="1502" y="14044"/>
                  <a:pt x="1502" y="14065"/>
                </a:cubicBezTo>
                <a:cubicBezTo>
                  <a:pt x="1502" y="14077"/>
                  <a:pt x="1534" y="14130"/>
                  <a:pt x="1577" y="14173"/>
                </a:cubicBezTo>
                <a:cubicBezTo>
                  <a:pt x="1620" y="14216"/>
                  <a:pt x="1663" y="14259"/>
                  <a:pt x="1663" y="14270"/>
                </a:cubicBezTo>
                <a:cubicBezTo>
                  <a:pt x="1663" y="14280"/>
                  <a:pt x="1674" y="14313"/>
                  <a:pt x="1695" y="14334"/>
                </a:cubicBezTo>
                <a:cubicBezTo>
                  <a:pt x="1717" y="14356"/>
                  <a:pt x="1727" y="14387"/>
                  <a:pt x="1727" y="14387"/>
                </a:cubicBezTo>
                <a:cubicBezTo>
                  <a:pt x="1717" y="14420"/>
                  <a:pt x="1760" y="14506"/>
                  <a:pt x="1813" y="14527"/>
                </a:cubicBezTo>
                <a:cubicBezTo>
                  <a:pt x="1846" y="14549"/>
                  <a:pt x="1877" y="14592"/>
                  <a:pt x="1910" y="14666"/>
                </a:cubicBezTo>
                <a:cubicBezTo>
                  <a:pt x="1963" y="14773"/>
                  <a:pt x="1974" y="14795"/>
                  <a:pt x="2103" y="14924"/>
                </a:cubicBezTo>
                <a:cubicBezTo>
                  <a:pt x="2135" y="14967"/>
                  <a:pt x="2167" y="15009"/>
                  <a:pt x="2167" y="15021"/>
                </a:cubicBezTo>
                <a:cubicBezTo>
                  <a:pt x="2167" y="15031"/>
                  <a:pt x="2189" y="15063"/>
                  <a:pt x="2210" y="15085"/>
                </a:cubicBezTo>
                <a:cubicBezTo>
                  <a:pt x="2242" y="15106"/>
                  <a:pt x="2275" y="15149"/>
                  <a:pt x="2285" y="15181"/>
                </a:cubicBezTo>
                <a:cubicBezTo>
                  <a:pt x="2296" y="15214"/>
                  <a:pt x="2328" y="15245"/>
                  <a:pt x="2349" y="15257"/>
                </a:cubicBezTo>
                <a:cubicBezTo>
                  <a:pt x="2371" y="15267"/>
                  <a:pt x="2425" y="15321"/>
                  <a:pt x="2468" y="15385"/>
                </a:cubicBezTo>
                <a:cubicBezTo>
                  <a:pt x="2511" y="15450"/>
                  <a:pt x="2564" y="15514"/>
                  <a:pt x="2575" y="15514"/>
                </a:cubicBezTo>
                <a:cubicBezTo>
                  <a:pt x="2596" y="15524"/>
                  <a:pt x="2618" y="15557"/>
                  <a:pt x="2628" y="15578"/>
                </a:cubicBezTo>
                <a:cubicBezTo>
                  <a:pt x="2639" y="15610"/>
                  <a:pt x="2661" y="15632"/>
                  <a:pt x="2693" y="15632"/>
                </a:cubicBezTo>
                <a:cubicBezTo>
                  <a:pt x="2725" y="15632"/>
                  <a:pt x="2747" y="15653"/>
                  <a:pt x="2790" y="15728"/>
                </a:cubicBezTo>
                <a:cubicBezTo>
                  <a:pt x="2821" y="15771"/>
                  <a:pt x="2864" y="15825"/>
                  <a:pt x="2886" y="15857"/>
                </a:cubicBezTo>
                <a:cubicBezTo>
                  <a:pt x="2918" y="15879"/>
                  <a:pt x="2993" y="15953"/>
                  <a:pt x="3057" y="16018"/>
                </a:cubicBezTo>
                <a:cubicBezTo>
                  <a:pt x="3122" y="16082"/>
                  <a:pt x="3176" y="16136"/>
                  <a:pt x="3186" y="16136"/>
                </a:cubicBezTo>
                <a:cubicBezTo>
                  <a:pt x="3219" y="16136"/>
                  <a:pt x="3379" y="16222"/>
                  <a:pt x="3412" y="16254"/>
                </a:cubicBezTo>
                <a:cubicBezTo>
                  <a:pt x="3422" y="16275"/>
                  <a:pt x="3497" y="16308"/>
                  <a:pt x="3572" y="16339"/>
                </a:cubicBezTo>
                <a:cubicBezTo>
                  <a:pt x="3637" y="16361"/>
                  <a:pt x="3712" y="16382"/>
                  <a:pt x="3722" y="16394"/>
                </a:cubicBezTo>
                <a:cubicBezTo>
                  <a:pt x="3722" y="16404"/>
                  <a:pt x="3776" y="16415"/>
                  <a:pt x="3819" y="16425"/>
                </a:cubicBezTo>
                <a:cubicBezTo>
                  <a:pt x="3862" y="16436"/>
                  <a:pt x="3927" y="16468"/>
                  <a:pt x="3980" y="16501"/>
                </a:cubicBezTo>
                <a:cubicBezTo>
                  <a:pt x="4023" y="16533"/>
                  <a:pt x="4066" y="16554"/>
                  <a:pt x="4077" y="16554"/>
                </a:cubicBezTo>
                <a:cubicBezTo>
                  <a:pt x="4098" y="16554"/>
                  <a:pt x="4130" y="16575"/>
                  <a:pt x="4163" y="16608"/>
                </a:cubicBezTo>
                <a:cubicBezTo>
                  <a:pt x="4184" y="16630"/>
                  <a:pt x="4248" y="16661"/>
                  <a:pt x="4280" y="16683"/>
                </a:cubicBezTo>
                <a:cubicBezTo>
                  <a:pt x="4323" y="16694"/>
                  <a:pt x="4377" y="16715"/>
                  <a:pt x="4409" y="16737"/>
                </a:cubicBezTo>
                <a:cubicBezTo>
                  <a:pt x="4430" y="16747"/>
                  <a:pt x="4473" y="16769"/>
                  <a:pt x="4495" y="16769"/>
                </a:cubicBezTo>
                <a:cubicBezTo>
                  <a:pt x="4504" y="16767"/>
                  <a:pt x="4515" y="16766"/>
                  <a:pt x="4526" y="16766"/>
                </a:cubicBezTo>
                <a:cubicBezTo>
                  <a:pt x="4576" y="16766"/>
                  <a:pt x="4634" y="16783"/>
                  <a:pt x="4634" y="16801"/>
                </a:cubicBezTo>
                <a:cubicBezTo>
                  <a:pt x="4634" y="16833"/>
                  <a:pt x="4666" y="16844"/>
                  <a:pt x="4731" y="16844"/>
                </a:cubicBezTo>
                <a:cubicBezTo>
                  <a:pt x="4752" y="16844"/>
                  <a:pt x="4785" y="16865"/>
                  <a:pt x="4806" y="16876"/>
                </a:cubicBezTo>
                <a:cubicBezTo>
                  <a:pt x="4828" y="16897"/>
                  <a:pt x="4859" y="16908"/>
                  <a:pt x="4881" y="16908"/>
                </a:cubicBezTo>
                <a:cubicBezTo>
                  <a:pt x="4902" y="16908"/>
                  <a:pt x="4924" y="16919"/>
                  <a:pt x="4935" y="16930"/>
                </a:cubicBezTo>
                <a:cubicBezTo>
                  <a:pt x="4956" y="16940"/>
                  <a:pt x="5171" y="17026"/>
                  <a:pt x="5235" y="17047"/>
                </a:cubicBezTo>
                <a:cubicBezTo>
                  <a:pt x="5278" y="17069"/>
                  <a:pt x="5493" y="17187"/>
                  <a:pt x="5503" y="17209"/>
                </a:cubicBezTo>
                <a:cubicBezTo>
                  <a:pt x="5503" y="17209"/>
                  <a:pt x="5535" y="17219"/>
                  <a:pt x="5557" y="17219"/>
                </a:cubicBezTo>
                <a:cubicBezTo>
                  <a:pt x="5589" y="17219"/>
                  <a:pt x="5621" y="17230"/>
                  <a:pt x="5643" y="17262"/>
                </a:cubicBezTo>
                <a:cubicBezTo>
                  <a:pt x="5674" y="17295"/>
                  <a:pt x="5686" y="17305"/>
                  <a:pt x="5793" y="17305"/>
                </a:cubicBezTo>
                <a:cubicBezTo>
                  <a:pt x="5932" y="17305"/>
                  <a:pt x="6018" y="17326"/>
                  <a:pt x="6061" y="17369"/>
                </a:cubicBezTo>
                <a:cubicBezTo>
                  <a:pt x="6082" y="17402"/>
                  <a:pt x="6115" y="17412"/>
                  <a:pt x="6222" y="17423"/>
                </a:cubicBezTo>
                <a:cubicBezTo>
                  <a:pt x="6286" y="17434"/>
                  <a:pt x="6382" y="17434"/>
                  <a:pt x="6425" y="17434"/>
                </a:cubicBezTo>
                <a:cubicBezTo>
                  <a:pt x="6468" y="17434"/>
                  <a:pt x="6554" y="17434"/>
                  <a:pt x="6597" y="17445"/>
                </a:cubicBezTo>
                <a:cubicBezTo>
                  <a:pt x="6651" y="17455"/>
                  <a:pt x="6715" y="17466"/>
                  <a:pt x="6747" y="17466"/>
                </a:cubicBezTo>
                <a:cubicBezTo>
                  <a:pt x="6790" y="17466"/>
                  <a:pt x="6833" y="17476"/>
                  <a:pt x="6887" y="17498"/>
                </a:cubicBezTo>
                <a:cubicBezTo>
                  <a:pt x="6935" y="17522"/>
                  <a:pt x="6965" y="17534"/>
                  <a:pt x="6986" y="17534"/>
                </a:cubicBezTo>
                <a:cubicBezTo>
                  <a:pt x="6993" y="17534"/>
                  <a:pt x="6999" y="17533"/>
                  <a:pt x="7005" y="17531"/>
                </a:cubicBezTo>
                <a:cubicBezTo>
                  <a:pt x="7015" y="17525"/>
                  <a:pt x="7026" y="17522"/>
                  <a:pt x="7039" y="17522"/>
                </a:cubicBezTo>
                <a:cubicBezTo>
                  <a:pt x="7053" y="17522"/>
                  <a:pt x="7069" y="17525"/>
                  <a:pt x="7090" y="17531"/>
                </a:cubicBezTo>
                <a:cubicBezTo>
                  <a:pt x="7112" y="17541"/>
                  <a:pt x="7198" y="17552"/>
                  <a:pt x="7262" y="17552"/>
                </a:cubicBezTo>
                <a:cubicBezTo>
                  <a:pt x="7380" y="17562"/>
                  <a:pt x="7519" y="17584"/>
                  <a:pt x="7573" y="17616"/>
                </a:cubicBezTo>
                <a:cubicBezTo>
                  <a:pt x="7584" y="17616"/>
                  <a:pt x="7670" y="17627"/>
                  <a:pt x="7755" y="17627"/>
                </a:cubicBezTo>
                <a:cubicBezTo>
                  <a:pt x="7831" y="17627"/>
                  <a:pt x="7927" y="17638"/>
                  <a:pt x="7948" y="17648"/>
                </a:cubicBezTo>
                <a:lnTo>
                  <a:pt x="8056" y="17648"/>
                </a:lnTo>
                <a:cubicBezTo>
                  <a:pt x="8087" y="17636"/>
                  <a:pt x="8118" y="17630"/>
                  <a:pt x="8149" y="17630"/>
                </a:cubicBezTo>
                <a:cubicBezTo>
                  <a:pt x="8172" y="17630"/>
                  <a:pt x="8194" y="17633"/>
                  <a:pt x="8217" y="17638"/>
                </a:cubicBezTo>
                <a:cubicBezTo>
                  <a:pt x="8239" y="17642"/>
                  <a:pt x="8255" y="17644"/>
                  <a:pt x="8269" y="17644"/>
                </a:cubicBezTo>
                <a:cubicBezTo>
                  <a:pt x="8290" y="17644"/>
                  <a:pt x="8305" y="17639"/>
                  <a:pt x="8324" y="17627"/>
                </a:cubicBezTo>
                <a:cubicBezTo>
                  <a:pt x="8342" y="17609"/>
                  <a:pt x="8353" y="17601"/>
                  <a:pt x="8365" y="17601"/>
                </a:cubicBezTo>
                <a:cubicBezTo>
                  <a:pt x="8375" y="17601"/>
                  <a:pt x="8385" y="17607"/>
                  <a:pt x="8399" y="17616"/>
                </a:cubicBezTo>
                <a:cubicBezTo>
                  <a:pt x="8434" y="17634"/>
                  <a:pt x="8618" y="17642"/>
                  <a:pt x="8797" y="17642"/>
                </a:cubicBezTo>
                <a:cubicBezTo>
                  <a:pt x="8943" y="17642"/>
                  <a:pt x="9086" y="17636"/>
                  <a:pt x="9139" y="17627"/>
                </a:cubicBezTo>
                <a:cubicBezTo>
                  <a:pt x="9166" y="17621"/>
                  <a:pt x="9188" y="17619"/>
                  <a:pt x="9209" y="17619"/>
                </a:cubicBezTo>
                <a:cubicBezTo>
                  <a:pt x="9230" y="17619"/>
                  <a:pt x="9252" y="17621"/>
                  <a:pt x="9279" y="17627"/>
                </a:cubicBezTo>
                <a:cubicBezTo>
                  <a:pt x="9300" y="17632"/>
                  <a:pt x="9316" y="17635"/>
                  <a:pt x="9331" y="17635"/>
                </a:cubicBezTo>
                <a:cubicBezTo>
                  <a:pt x="9346" y="17635"/>
                  <a:pt x="9359" y="17632"/>
                  <a:pt x="9375" y="17627"/>
                </a:cubicBezTo>
                <a:cubicBezTo>
                  <a:pt x="9386" y="17616"/>
                  <a:pt x="9429" y="17605"/>
                  <a:pt x="9450" y="17605"/>
                </a:cubicBezTo>
                <a:cubicBezTo>
                  <a:pt x="9483" y="17605"/>
                  <a:pt x="9526" y="17605"/>
                  <a:pt x="9547" y="17595"/>
                </a:cubicBezTo>
                <a:cubicBezTo>
                  <a:pt x="9557" y="17584"/>
                  <a:pt x="9600" y="17573"/>
                  <a:pt x="9622" y="17573"/>
                </a:cubicBezTo>
                <a:cubicBezTo>
                  <a:pt x="9654" y="17573"/>
                  <a:pt x="9686" y="17562"/>
                  <a:pt x="9708" y="17562"/>
                </a:cubicBezTo>
                <a:cubicBezTo>
                  <a:pt x="9716" y="17554"/>
                  <a:pt x="9722" y="17551"/>
                  <a:pt x="9729" y="17551"/>
                </a:cubicBezTo>
                <a:cubicBezTo>
                  <a:pt x="9739" y="17551"/>
                  <a:pt x="9748" y="17560"/>
                  <a:pt x="9762" y="17573"/>
                </a:cubicBezTo>
                <a:cubicBezTo>
                  <a:pt x="9777" y="17584"/>
                  <a:pt x="9788" y="17590"/>
                  <a:pt x="9802" y="17590"/>
                </a:cubicBezTo>
                <a:cubicBezTo>
                  <a:pt x="9815" y="17590"/>
                  <a:pt x="9831" y="17584"/>
                  <a:pt x="9858" y="17573"/>
                </a:cubicBezTo>
                <a:cubicBezTo>
                  <a:pt x="9921" y="17542"/>
                  <a:pt x="10029" y="17522"/>
                  <a:pt x="10121" y="17522"/>
                </a:cubicBezTo>
                <a:cubicBezTo>
                  <a:pt x="10155" y="17522"/>
                  <a:pt x="10186" y="17525"/>
                  <a:pt x="10212" y="17531"/>
                </a:cubicBezTo>
                <a:cubicBezTo>
                  <a:pt x="10224" y="17534"/>
                  <a:pt x="10234" y="17537"/>
                  <a:pt x="10244" y="17537"/>
                </a:cubicBezTo>
                <a:cubicBezTo>
                  <a:pt x="10261" y="17537"/>
                  <a:pt x="10277" y="17529"/>
                  <a:pt x="10298" y="17509"/>
                </a:cubicBezTo>
                <a:cubicBezTo>
                  <a:pt x="10319" y="17498"/>
                  <a:pt x="10362" y="17476"/>
                  <a:pt x="10384" y="17476"/>
                </a:cubicBezTo>
                <a:cubicBezTo>
                  <a:pt x="10415" y="17476"/>
                  <a:pt x="10470" y="17476"/>
                  <a:pt x="10512" y="17466"/>
                </a:cubicBezTo>
                <a:cubicBezTo>
                  <a:pt x="10555" y="17466"/>
                  <a:pt x="10651" y="17466"/>
                  <a:pt x="10727" y="17455"/>
                </a:cubicBezTo>
                <a:cubicBezTo>
                  <a:pt x="10813" y="17455"/>
                  <a:pt x="10909" y="17445"/>
                  <a:pt x="10952" y="17434"/>
                </a:cubicBezTo>
                <a:cubicBezTo>
                  <a:pt x="10995" y="17423"/>
                  <a:pt x="11049" y="17412"/>
                  <a:pt x="11081" y="17412"/>
                </a:cubicBezTo>
                <a:cubicBezTo>
                  <a:pt x="11123" y="17412"/>
                  <a:pt x="11166" y="17402"/>
                  <a:pt x="11209" y="17369"/>
                </a:cubicBezTo>
                <a:cubicBezTo>
                  <a:pt x="11252" y="17348"/>
                  <a:pt x="11295" y="17326"/>
                  <a:pt x="11371" y="17326"/>
                </a:cubicBezTo>
                <a:cubicBezTo>
                  <a:pt x="11467" y="17316"/>
                  <a:pt x="11510" y="17305"/>
                  <a:pt x="11552" y="17262"/>
                </a:cubicBezTo>
                <a:cubicBezTo>
                  <a:pt x="11564" y="17240"/>
                  <a:pt x="11585" y="17240"/>
                  <a:pt x="11607" y="17240"/>
                </a:cubicBezTo>
                <a:cubicBezTo>
                  <a:pt x="11617" y="17246"/>
                  <a:pt x="11631" y="17249"/>
                  <a:pt x="11643" y="17249"/>
                </a:cubicBezTo>
                <a:cubicBezTo>
                  <a:pt x="11655" y="17249"/>
                  <a:pt x="11665" y="17246"/>
                  <a:pt x="11671" y="17240"/>
                </a:cubicBezTo>
                <a:cubicBezTo>
                  <a:pt x="11681" y="17230"/>
                  <a:pt x="11703" y="17230"/>
                  <a:pt x="11724" y="17230"/>
                </a:cubicBezTo>
                <a:cubicBezTo>
                  <a:pt x="11726" y="17232"/>
                  <a:pt x="11728" y="17232"/>
                  <a:pt x="11732" y="17232"/>
                </a:cubicBezTo>
                <a:cubicBezTo>
                  <a:pt x="11754" y="17232"/>
                  <a:pt x="11817" y="17204"/>
                  <a:pt x="11864" y="17176"/>
                </a:cubicBezTo>
                <a:cubicBezTo>
                  <a:pt x="11928" y="17144"/>
                  <a:pt x="11993" y="17123"/>
                  <a:pt x="12014" y="17123"/>
                </a:cubicBezTo>
                <a:cubicBezTo>
                  <a:pt x="12057" y="17123"/>
                  <a:pt x="12196" y="17080"/>
                  <a:pt x="12293" y="17026"/>
                </a:cubicBezTo>
                <a:cubicBezTo>
                  <a:pt x="12324" y="17010"/>
                  <a:pt x="12362" y="17000"/>
                  <a:pt x="12379" y="17000"/>
                </a:cubicBezTo>
                <a:cubicBezTo>
                  <a:pt x="12385" y="17000"/>
                  <a:pt x="12389" y="17002"/>
                  <a:pt x="12389" y="17004"/>
                </a:cubicBezTo>
                <a:cubicBezTo>
                  <a:pt x="12400" y="17004"/>
                  <a:pt x="12432" y="16994"/>
                  <a:pt x="12465" y="16973"/>
                </a:cubicBezTo>
                <a:cubicBezTo>
                  <a:pt x="12496" y="16951"/>
                  <a:pt x="12539" y="16930"/>
                  <a:pt x="12572" y="16919"/>
                </a:cubicBezTo>
                <a:cubicBezTo>
                  <a:pt x="12593" y="16919"/>
                  <a:pt x="12647" y="16876"/>
                  <a:pt x="12679" y="16844"/>
                </a:cubicBezTo>
                <a:cubicBezTo>
                  <a:pt x="12722" y="16801"/>
                  <a:pt x="12775" y="16758"/>
                  <a:pt x="12818" y="16737"/>
                </a:cubicBezTo>
                <a:cubicBezTo>
                  <a:pt x="12851" y="16726"/>
                  <a:pt x="12925" y="16683"/>
                  <a:pt x="12990" y="16640"/>
                </a:cubicBezTo>
                <a:cubicBezTo>
                  <a:pt x="13044" y="16597"/>
                  <a:pt x="13119" y="16554"/>
                  <a:pt x="13151" y="16533"/>
                </a:cubicBezTo>
                <a:cubicBezTo>
                  <a:pt x="13173" y="16522"/>
                  <a:pt x="13204" y="16501"/>
                  <a:pt x="13204" y="16490"/>
                </a:cubicBezTo>
                <a:cubicBezTo>
                  <a:pt x="13215" y="16468"/>
                  <a:pt x="13247" y="16447"/>
                  <a:pt x="13290" y="16436"/>
                </a:cubicBezTo>
                <a:cubicBezTo>
                  <a:pt x="13333" y="16425"/>
                  <a:pt x="13354" y="16415"/>
                  <a:pt x="13366" y="16372"/>
                </a:cubicBezTo>
                <a:cubicBezTo>
                  <a:pt x="13376" y="16351"/>
                  <a:pt x="13397" y="16318"/>
                  <a:pt x="13430" y="16308"/>
                </a:cubicBezTo>
                <a:cubicBezTo>
                  <a:pt x="13451" y="16297"/>
                  <a:pt x="13494" y="16275"/>
                  <a:pt x="13526" y="16243"/>
                </a:cubicBezTo>
                <a:cubicBezTo>
                  <a:pt x="13548" y="16222"/>
                  <a:pt x="13580" y="16200"/>
                  <a:pt x="13590" y="16200"/>
                </a:cubicBezTo>
                <a:cubicBezTo>
                  <a:pt x="13602" y="16200"/>
                  <a:pt x="13645" y="16179"/>
                  <a:pt x="13687" y="16146"/>
                </a:cubicBezTo>
                <a:cubicBezTo>
                  <a:pt x="13730" y="16115"/>
                  <a:pt x="13773" y="16082"/>
                  <a:pt x="13795" y="16072"/>
                </a:cubicBezTo>
                <a:cubicBezTo>
                  <a:pt x="13869" y="16029"/>
                  <a:pt x="14041" y="15879"/>
                  <a:pt x="14084" y="15814"/>
                </a:cubicBezTo>
                <a:cubicBezTo>
                  <a:pt x="14116" y="15782"/>
                  <a:pt x="14181" y="15739"/>
                  <a:pt x="14213" y="15717"/>
                </a:cubicBezTo>
                <a:cubicBezTo>
                  <a:pt x="14245" y="15707"/>
                  <a:pt x="14277" y="15686"/>
                  <a:pt x="14277" y="15674"/>
                </a:cubicBezTo>
                <a:cubicBezTo>
                  <a:pt x="14277" y="15653"/>
                  <a:pt x="14438" y="15481"/>
                  <a:pt x="14491" y="15450"/>
                </a:cubicBezTo>
                <a:cubicBezTo>
                  <a:pt x="14513" y="15428"/>
                  <a:pt x="14534" y="15407"/>
                  <a:pt x="14534" y="15385"/>
                </a:cubicBezTo>
                <a:cubicBezTo>
                  <a:pt x="14534" y="15374"/>
                  <a:pt x="14546" y="15353"/>
                  <a:pt x="14567" y="15353"/>
                </a:cubicBezTo>
                <a:cubicBezTo>
                  <a:pt x="14577" y="15342"/>
                  <a:pt x="14599" y="15310"/>
                  <a:pt x="14610" y="15288"/>
                </a:cubicBezTo>
                <a:cubicBezTo>
                  <a:pt x="14631" y="15224"/>
                  <a:pt x="14706" y="15149"/>
                  <a:pt x="14749" y="15138"/>
                </a:cubicBezTo>
                <a:lnTo>
                  <a:pt x="14803" y="15085"/>
                </a:lnTo>
                <a:cubicBezTo>
                  <a:pt x="14846" y="15009"/>
                  <a:pt x="15039" y="14816"/>
                  <a:pt x="15114" y="14763"/>
                </a:cubicBezTo>
                <a:cubicBezTo>
                  <a:pt x="15178" y="14731"/>
                  <a:pt x="15189" y="14709"/>
                  <a:pt x="15189" y="14666"/>
                </a:cubicBezTo>
                <a:cubicBezTo>
                  <a:pt x="15178" y="14613"/>
                  <a:pt x="15189" y="14592"/>
                  <a:pt x="15221" y="14570"/>
                </a:cubicBezTo>
                <a:cubicBezTo>
                  <a:pt x="15242" y="14559"/>
                  <a:pt x="15264" y="14537"/>
                  <a:pt x="15275" y="14537"/>
                </a:cubicBezTo>
                <a:cubicBezTo>
                  <a:pt x="15285" y="14537"/>
                  <a:pt x="15318" y="14516"/>
                  <a:pt x="15339" y="14495"/>
                </a:cubicBezTo>
                <a:cubicBezTo>
                  <a:pt x="15371" y="14463"/>
                  <a:pt x="15414" y="14430"/>
                  <a:pt x="15447" y="14409"/>
                </a:cubicBezTo>
                <a:cubicBezTo>
                  <a:pt x="15468" y="14387"/>
                  <a:pt x="15500" y="14356"/>
                  <a:pt x="15511" y="14323"/>
                </a:cubicBezTo>
                <a:cubicBezTo>
                  <a:pt x="15521" y="14291"/>
                  <a:pt x="15543" y="14248"/>
                  <a:pt x="15575" y="14237"/>
                </a:cubicBezTo>
                <a:cubicBezTo>
                  <a:pt x="15597" y="14216"/>
                  <a:pt x="15628" y="14162"/>
                  <a:pt x="15650" y="14120"/>
                </a:cubicBezTo>
                <a:cubicBezTo>
                  <a:pt x="15671" y="14077"/>
                  <a:pt x="15714" y="14012"/>
                  <a:pt x="15736" y="13991"/>
                </a:cubicBezTo>
                <a:cubicBezTo>
                  <a:pt x="15757" y="13958"/>
                  <a:pt x="15800" y="13905"/>
                  <a:pt x="15822" y="13872"/>
                </a:cubicBezTo>
                <a:cubicBezTo>
                  <a:pt x="15864" y="13808"/>
                  <a:pt x="15897" y="13765"/>
                  <a:pt x="15961" y="13722"/>
                </a:cubicBezTo>
                <a:cubicBezTo>
                  <a:pt x="15972" y="13712"/>
                  <a:pt x="15993" y="13658"/>
                  <a:pt x="16004" y="13605"/>
                </a:cubicBezTo>
                <a:cubicBezTo>
                  <a:pt x="16026" y="13529"/>
                  <a:pt x="16047" y="13497"/>
                  <a:pt x="16112" y="13443"/>
                </a:cubicBezTo>
                <a:cubicBezTo>
                  <a:pt x="16165" y="13390"/>
                  <a:pt x="16197" y="13347"/>
                  <a:pt x="16208" y="13293"/>
                </a:cubicBezTo>
                <a:cubicBezTo>
                  <a:pt x="16219" y="13250"/>
                  <a:pt x="16240" y="13219"/>
                  <a:pt x="16262" y="13207"/>
                </a:cubicBezTo>
                <a:cubicBezTo>
                  <a:pt x="16305" y="13186"/>
                  <a:pt x="16326" y="13164"/>
                  <a:pt x="16326" y="13122"/>
                </a:cubicBezTo>
                <a:cubicBezTo>
                  <a:pt x="16326" y="13090"/>
                  <a:pt x="16348" y="13036"/>
                  <a:pt x="16455" y="12800"/>
                </a:cubicBezTo>
                <a:cubicBezTo>
                  <a:pt x="16465" y="12757"/>
                  <a:pt x="16487" y="12714"/>
                  <a:pt x="16498" y="12693"/>
                </a:cubicBezTo>
                <a:cubicBezTo>
                  <a:pt x="16498" y="12682"/>
                  <a:pt x="16519" y="12650"/>
                  <a:pt x="16529" y="12639"/>
                </a:cubicBezTo>
                <a:cubicBezTo>
                  <a:pt x="16541" y="12628"/>
                  <a:pt x="16551" y="12607"/>
                  <a:pt x="16551" y="12585"/>
                </a:cubicBezTo>
                <a:cubicBezTo>
                  <a:pt x="16551" y="12564"/>
                  <a:pt x="16562" y="12521"/>
                  <a:pt x="16584" y="12489"/>
                </a:cubicBezTo>
                <a:cubicBezTo>
                  <a:pt x="16594" y="12468"/>
                  <a:pt x="16615" y="12403"/>
                  <a:pt x="16626" y="12371"/>
                </a:cubicBezTo>
                <a:cubicBezTo>
                  <a:pt x="16626" y="12328"/>
                  <a:pt x="16648" y="12263"/>
                  <a:pt x="16669" y="12232"/>
                </a:cubicBezTo>
                <a:cubicBezTo>
                  <a:pt x="16680" y="12189"/>
                  <a:pt x="16691" y="12135"/>
                  <a:pt x="16691" y="12082"/>
                </a:cubicBezTo>
                <a:cubicBezTo>
                  <a:pt x="16680" y="12017"/>
                  <a:pt x="16691" y="11985"/>
                  <a:pt x="16723" y="11910"/>
                </a:cubicBezTo>
                <a:cubicBezTo>
                  <a:pt x="16755" y="11846"/>
                  <a:pt x="16777" y="11803"/>
                  <a:pt x="16765" y="11781"/>
                </a:cubicBezTo>
                <a:cubicBezTo>
                  <a:pt x="16765" y="11760"/>
                  <a:pt x="16765" y="11749"/>
                  <a:pt x="16777" y="11749"/>
                </a:cubicBezTo>
                <a:cubicBezTo>
                  <a:pt x="16787" y="11749"/>
                  <a:pt x="16798" y="11727"/>
                  <a:pt x="16798" y="11695"/>
                </a:cubicBezTo>
                <a:cubicBezTo>
                  <a:pt x="16798" y="11641"/>
                  <a:pt x="16798" y="11620"/>
                  <a:pt x="16841" y="11513"/>
                </a:cubicBezTo>
                <a:cubicBezTo>
                  <a:pt x="16851" y="11502"/>
                  <a:pt x="16873" y="11405"/>
                  <a:pt x="16894" y="11309"/>
                </a:cubicBezTo>
                <a:cubicBezTo>
                  <a:pt x="16927" y="11212"/>
                  <a:pt x="16948" y="11116"/>
                  <a:pt x="16970" y="11073"/>
                </a:cubicBezTo>
                <a:cubicBezTo>
                  <a:pt x="16980" y="11041"/>
                  <a:pt x="16991" y="11009"/>
                  <a:pt x="16980" y="10998"/>
                </a:cubicBezTo>
                <a:cubicBezTo>
                  <a:pt x="16980" y="10976"/>
                  <a:pt x="16980" y="10955"/>
                  <a:pt x="16991" y="10945"/>
                </a:cubicBezTo>
                <a:cubicBezTo>
                  <a:pt x="17013" y="10923"/>
                  <a:pt x="17066" y="10719"/>
                  <a:pt x="17077" y="10644"/>
                </a:cubicBezTo>
                <a:cubicBezTo>
                  <a:pt x="17087" y="10504"/>
                  <a:pt x="17109" y="10387"/>
                  <a:pt x="17120" y="10387"/>
                </a:cubicBezTo>
                <a:cubicBezTo>
                  <a:pt x="17141" y="10387"/>
                  <a:pt x="17184" y="10237"/>
                  <a:pt x="17184" y="10183"/>
                </a:cubicBezTo>
                <a:cubicBezTo>
                  <a:pt x="17184" y="10161"/>
                  <a:pt x="17194" y="10118"/>
                  <a:pt x="17206" y="10086"/>
                </a:cubicBezTo>
                <a:cubicBezTo>
                  <a:pt x="17216" y="10044"/>
                  <a:pt x="17216" y="10022"/>
                  <a:pt x="17206" y="9990"/>
                </a:cubicBezTo>
                <a:cubicBezTo>
                  <a:pt x="17184" y="9958"/>
                  <a:pt x="17184" y="9947"/>
                  <a:pt x="17194" y="9925"/>
                </a:cubicBezTo>
                <a:cubicBezTo>
                  <a:pt x="17206" y="9915"/>
                  <a:pt x="17216" y="9893"/>
                  <a:pt x="17216" y="9861"/>
                </a:cubicBezTo>
                <a:cubicBezTo>
                  <a:pt x="17216" y="9839"/>
                  <a:pt x="17227" y="9796"/>
                  <a:pt x="17237" y="9765"/>
                </a:cubicBezTo>
                <a:cubicBezTo>
                  <a:pt x="17270" y="9700"/>
                  <a:pt x="17280" y="9453"/>
                  <a:pt x="17259" y="9239"/>
                </a:cubicBezTo>
                <a:cubicBezTo>
                  <a:pt x="17237" y="9003"/>
                  <a:pt x="17237" y="8949"/>
                  <a:pt x="17227" y="8907"/>
                </a:cubicBezTo>
                <a:cubicBezTo>
                  <a:pt x="17216" y="8874"/>
                  <a:pt x="17227" y="8831"/>
                  <a:pt x="17237" y="8778"/>
                </a:cubicBezTo>
                <a:cubicBezTo>
                  <a:pt x="17270" y="8702"/>
                  <a:pt x="17270" y="8692"/>
                  <a:pt x="17249" y="8617"/>
                </a:cubicBezTo>
                <a:cubicBezTo>
                  <a:pt x="17227" y="8585"/>
                  <a:pt x="17216" y="8509"/>
                  <a:pt x="17216" y="8456"/>
                </a:cubicBezTo>
                <a:cubicBezTo>
                  <a:pt x="17216" y="8413"/>
                  <a:pt x="17206" y="8370"/>
                  <a:pt x="17194" y="8370"/>
                </a:cubicBezTo>
                <a:cubicBezTo>
                  <a:pt x="17184" y="8359"/>
                  <a:pt x="17184" y="8327"/>
                  <a:pt x="17194" y="8273"/>
                </a:cubicBezTo>
                <a:cubicBezTo>
                  <a:pt x="17206" y="8209"/>
                  <a:pt x="17194" y="8188"/>
                  <a:pt x="17173" y="8166"/>
                </a:cubicBezTo>
                <a:cubicBezTo>
                  <a:pt x="17152" y="8145"/>
                  <a:pt x="17141" y="8091"/>
                  <a:pt x="17130" y="7952"/>
                </a:cubicBezTo>
                <a:cubicBezTo>
                  <a:pt x="17130" y="7844"/>
                  <a:pt x="17109" y="7737"/>
                  <a:pt x="17098" y="7705"/>
                </a:cubicBezTo>
                <a:cubicBezTo>
                  <a:pt x="17087" y="7662"/>
                  <a:pt x="17077" y="7619"/>
                  <a:pt x="17066" y="7598"/>
                </a:cubicBezTo>
                <a:cubicBezTo>
                  <a:pt x="17066" y="7577"/>
                  <a:pt x="17066" y="7544"/>
                  <a:pt x="17055" y="7534"/>
                </a:cubicBezTo>
                <a:cubicBezTo>
                  <a:pt x="17044" y="7534"/>
                  <a:pt x="17034" y="7469"/>
                  <a:pt x="17034" y="7405"/>
                </a:cubicBezTo>
                <a:cubicBezTo>
                  <a:pt x="17023" y="7351"/>
                  <a:pt x="17013" y="7265"/>
                  <a:pt x="17001" y="7233"/>
                </a:cubicBezTo>
                <a:cubicBezTo>
                  <a:pt x="16991" y="7190"/>
                  <a:pt x="16980" y="7126"/>
                  <a:pt x="16970" y="7083"/>
                </a:cubicBezTo>
                <a:cubicBezTo>
                  <a:pt x="16970" y="7019"/>
                  <a:pt x="16970" y="6997"/>
                  <a:pt x="16937" y="6976"/>
                </a:cubicBezTo>
                <a:cubicBezTo>
                  <a:pt x="16927" y="6954"/>
                  <a:pt x="16905" y="6912"/>
                  <a:pt x="16905" y="6826"/>
                </a:cubicBezTo>
                <a:cubicBezTo>
                  <a:pt x="16894" y="6750"/>
                  <a:pt x="16873" y="6676"/>
                  <a:pt x="16862" y="6654"/>
                </a:cubicBezTo>
                <a:cubicBezTo>
                  <a:pt x="16841" y="6621"/>
                  <a:pt x="16830" y="6590"/>
                  <a:pt x="16841" y="6579"/>
                </a:cubicBezTo>
                <a:cubicBezTo>
                  <a:pt x="16841" y="6568"/>
                  <a:pt x="16830" y="6525"/>
                  <a:pt x="16798" y="6471"/>
                </a:cubicBezTo>
                <a:cubicBezTo>
                  <a:pt x="16777" y="6428"/>
                  <a:pt x="16765" y="6364"/>
                  <a:pt x="16765" y="6343"/>
                </a:cubicBezTo>
                <a:cubicBezTo>
                  <a:pt x="16765" y="6311"/>
                  <a:pt x="16755" y="6278"/>
                  <a:pt x="16744" y="6257"/>
                </a:cubicBezTo>
                <a:cubicBezTo>
                  <a:pt x="16734" y="6235"/>
                  <a:pt x="16723" y="6204"/>
                  <a:pt x="16723" y="6171"/>
                </a:cubicBezTo>
                <a:cubicBezTo>
                  <a:pt x="16723" y="6139"/>
                  <a:pt x="16712" y="6118"/>
                  <a:pt x="16691" y="6085"/>
                </a:cubicBezTo>
                <a:cubicBezTo>
                  <a:pt x="16658" y="6064"/>
                  <a:pt x="16648" y="6042"/>
                  <a:pt x="16648" y="5946"/>
                </a:cubicBezTo>
                <a:cubicBezTo>
                  <a:pt x="16648" y="5871"/>
                  <a:pt x="16637" y="5817"/>
                  <a:pt x="16626" y="5796"/>
                </a:cubicBezTo>
                <a:cubicBezTo>
                  <a:pt x="16605" y="5775"/>
                  <a:pt x="16594" y="5720"/>
                  <a:pt x="16594" y="5667"/>
                </a:cubicBezTo>
                <a:cubicBezTo>
                  <a:pt x="16584" y="5613"/>
                  <a:pt x="16584" y="5549"/>
                  <a:pt x="16572" y="5539"/>
                </a:cubicBezTo>
                <a:cubicBezTo>
                  <a:pt x="16562" y="5517"/>
                  <a:pt x="16551" y="5484"/>
                  <a:pt x="16551" y="5463"/>
                </a:cubicBezTo>
                <a:cubicBezTo>
                  <a:pt x="16551" y="5453"/>
                  <a:pt x="16541" y="5410"/>
                  <a:pt x="16541" y="5377"/>
                </a:cubicBezTo>
                <a:cubicBezTo>
                  <a:pt x="16529" y="5356"/>
                  <a:pt x="16519" y="5291"/>
                  <a:pt x="16498" y="5249"/>
                </a:cubicBezTo>
                <a:cubicBezTo>
                  <a:pt x="16498" y="5206"/>
                  <a:pt x="16476" y="5163"/>
                  <a:pt x="16465" y="5141"/>
                </a:cubicBezTo>
                <a:cubicBezTo>
                  <a:pt x="16444" y="5131"/>
                  <a:pt x="16433" y="5067"/>
                  <a:pt x="16422" y="5013"/>
                </a:cubicBezTo>
                <a:cubicBezTo>
                  <a:pt x="16412" y="4959"/>
                  <a:pt x="16390" y="4905"/>
                  <a:pt x="16369" y="4884"/>
                </a:cubicBezTo>
                <a:cubicBezTo>
                  <a:pt x="16336" y="4852"/>
                  <a:pt x="16305" y="4734"/>
                  <a:pt x="16315" y="4712"/>
                </a:cubicBezTo>
                <a:cubicBezTo>
                  <a:pt x="16326" y="4702"/>
                  <a:pt x="16305" y="4669"/>
                  <a:pt x="16283" y="4638"/>
                </a:cubicBezTo>
                <a:cubicBezTo>
                  <a:pt x="16262" y="4605"/>
                  <a:pt x="16251" y="4573"/>
                  <a:pt x="16251" y="4562"/>
                </a:cubicBezTo>
                <a:cubicBezTo>
                  <a:pt x="16251" y="4552"/>
                  <a:pt x="16229" y="4476"/>
                  <a:pt x="16197" y="4412"/>
                </a:cubicBezTo>
                <a:cubicBezTo>
                  <a:pt x="16154" y="4337"/>
                  <a:pt x="16133" y="4262"/>
                  <a:pt x="16133" y="4240"/>
                </a:cubicBezTo>
                <a:cubicBezTo>
                  <a:pt x="16133" y="4219"/>
                  <a:pt x="16122" y="4197"/>
                  <a:pt x="16112" y="4197"/>
                </a:cubicBezTo>
                <a:cubicBezTo>
                  <a:pt x="16100" y="4187"/>
                  <a:pt x="16100" y="4176"/>
                  <a:pt x="16100" y="4166"/>
                </a:cubicBezTo>
                <a:cubicBezTo>
                  <a:pt x="16100" y="4133"/>
                  <a:pt x="16026" y="4015"/>
                  <a:pt x="15961" y="3930"/>
                </a:cubicBezTo>
                <a:cubicBezTo>
                  <a:pt x="15940" y="3908"/>
                  <a:pt x="15918" y="3865"/>
                  <a:pt x="15918" y="3854"/>
                </a:cubicBezTo>
                <a:cubicBezTo>
                  <a:pt x="15929" y="3844"/>
                  <a:pt x="15907" y="3801"/>
                  <a:pt x="15886" y="3768"/>
                </a:cubicBezTo>
                <a:cubicBezTo>
                  <a:pt x="15854" y="3725"/>
                  <a:pt x="15822" y="3661"/>
                  <a:pt x="15811" y="3608"/>
                </a:cubicBezTo>
                <a:cubicBezTo>
                  <a:pt x="15790" y="3511"/>
                  <a:pt x="15747" y="3446"/>
                  <a:pt x="15714" y="3425"/>
                </a:cubicBezTo>
                <a:cubicBezTo>
                  <a:pt x="15704" y="3415"/>
                  <a:pt x="15693" y="3393"/>
                  <a:pt x="15693" y="3372"/>
                </a:cubicBezTo>
                <a:cubicBezTo>
                  <a:pt x="15693" y="3361"/>
                  <a:pt x="15661" y="3318"/>
                  <a:pt x="15628" y="3296"/>
                </a:cubicBezTo>
                <a:cubicBezTo>
                  <a:pt x="15586" y="3265"/>
                  <a:pt x="15564" y="3232"/>
                  <a:pt x="15575" y="3222"/>
                </a:cubicBezTo>
                <a:cubicBezTo>
                  <a:pt x="15575" y="3200"/>
                  <a:pt x="15532" y="3136"/>
                  <a:pt x="15435" y="3039"/>
                </a:cubicBezTo>
                <a:cubicBezTo>
                  <a:pt x="15361" y="2964"/>
                  <a:pt x="15296" y="2878"/>
                  <a:pt x="15285" y="2857"/>
                </a:cubicBezTo>
                <a:cubicBezTo>
                  <a:pt x="15275" y="2836"/>
                  <a:pt x="15253" y="2824"/>
                  <a:pt x="15242" y="2824"/>
                </a:cubicBezTo>
                <a:cubicBezTo>
                  <a:pt x="15221" y="2824"/>
                  <a:pt x="15156" y="2760"/>
                  <a:pt x="15156" y="2728"/>
                </a:cubicBezTo>
                <a:cubicBezTo>
                  <a:pt x="15156" y="2717"/>
                  <a:pt x="15114" y="2664"/>
                  <a:pt x="15060" y="2610"/>
                </a:cubicBezTo>
                <a:cubicBezTo>
                  <a:pt x="15006" y="2567"/>
                  <a:pt x="14963" y="2514"/>
                  <a:pt x="14963" y="2503"/>
                </a:cubicBezTo>
                <a:cubicBezTo>
                  <a:pt x="14963" y="2481"/>
                  <a:pt x="14942" y="2460"/>
                  <a:pt x="14910" y="2449"/>
                </a:cubicBezTo>
                <a:cubicBezTo>
                  <a:pt x="14889" y="2438"/>
                  <a:pt x="14856" y="2406"/>
                  <a:pt x="14835" y="2385"/>
                </a:cubicBezTo>
                <a:cubicBezTo>
                  <a:pt x="14824" y="2364"/>
                  <a:pt x="14792" y="2331"/>
                  <a:pt x="14760" y="2321"/>
                </a:cubicBezTo>
                <a:cubicBezTo>
                  <a:pt x="14717" y="2310"/>
                  <a:pt x="14685" y="2278"/>
                  <a:pt x="14663" y="2245"/>
                </a:cubicBezTo>
                <a:cubicBezTo>
                  <a:pt x="14642" y="2213"/>
                  <a:pt x="14588" y="2159"/>
                  <a:pt x="14556" y="2116"/>
                </a:cubicBezTo>
                <a:cubicBezTo>
                  <a:pt x="14513" y="2085"/>
                  <a:pt x="14449" y="2031"/>
                  <a:pt x="14406" y="1999"/>
                </a:cubicBezTo>
                <a:cubicBezTo>
                  <a:pt x="14374" y="1966"/>
                  <a:pt x="14331" y="1935"/>
                  <a:pt x="14320" y="1935"/>
                </a:cubicBezTo>
                <a:cubicBezTo>
                  <a:pt x="14310" y="1935"/>
                  <a:pt x="14277" y="1913"/>
                  <a:pt x="14267" y="1880"/>
                </a:cubicBezTo>
                <a:cubicBezTo>
                  <a:pt x="14245" y="1859"/>
                  <a:pt x="14191" y="1816"/>
                  <a:pt x="14159" y="1806"/>
                </a:cubicBezTo>
                <a:cubicBezTo>
                  <a:pt x="14127" y="1784"/>
                  <a:pt x="14052" y="1741"/>
                  <a:pt x="14009" y="1699"/>
                </a:cubicBezTo>
                <a:cubicBezTo>
                  <a:pt x="13912" y="1623"/>
                  <a:pt x="13826" y="1559"/>
                  <a:pt x="13784" y="1559"/>
                </a:cubicBezTo>
                <a:cubicBezTo>
                  <a:pt x="13773" y="1559"/>
                  <a:pt x="13752" y="1548"/>
                  <a:pt x="13741" y="1537"/>
                </a:cubicBezTo>
                <a:cubicBezTo>
                  <a:pt x="13730" y="1527"/>
                  <a:pt x="13709" y="1505"/>
                  <a:pt x="13687" y="1505"/>
                </a:cubicBezTo>
                <a:cubicBezTo>
                  <a:pt x="13655" y="1505"/>
                  <a:pt x="13537" y="1451"/>
                  <a:pt x="13473" y="1398"/>
                </a:cubicBezTo>
                <a:cubicBezTo>
                  <a:pt x="13387" y="1334"/>
                  <a:pt x="13226" y="1237"/>
                  <a:pt x="13204" y="1237"/>
                </a:cubicBezTo>
                <a:cubicBezTo>
                  <a:pt x="13194" y="1237"/>
                  <a:pt x="13151" y="1215"/>
                  <a:pt x="13130" y="1194"/>
                </a:cubicBezTo>
                <a:cubicBezTo>
                  <a:pt x="13097" y="1173"/>
                  <a:pt x="13065" y="1151"/>
                  <a:pt x="13054" y="1151"/>
                </a:cubicBezTo>
                <a:cubicBezTo>
                  <a:pt x="13044" y="1151"/>
                  <a:pt x="13022" y="1130"/>
                  <a:pt x="12990" y="1108"/>
                </a:cubicBezTo>
                <a:cubicBezTo>
                  <a:pt x="12968" y="1087"/>
                  <a:pt x="12925" y="1076"/>
                  <a:pt x="12904" y="1076"/>
                </a:cubicBezTo>
                <a:cubicBezTo>
                  <a:pt x="12851" y="1076"/>
                  <a:pt x="12797" y="1044"/>
                  <a:pt x="12797" y="1012"/>
                </a:cubicBezTo>
                <a:cubicBezTo>
                  <a:pt x="12797" y="1001"/>
                  <a:pt x="12786" y="991"/>
                  <a:pt x="12775" y="979"/>
                </a:cubicBezTo>
                <a:cubicBezTo>
                  <a:pt x="12754" y="979"/>
                  <a:pt x="12701" y="948"/>
                  <a:pt x="12647" y="926"/>
                </a:cubicBezTo>
                <a:cubicBezTo>
                  <a:pt x="12593" y="905"/>
                  <a:pt x="12529" y="872"/>
                  <a:pt x="12518" y="872"/>
                </a:cubicBezTo>
                <a:cubicBezTo>
                  <a:pt x="12496" y="862"/>
                  <a:pt x="12475" y="851"/>
                  <a:pt x="12475" y="840"/>
                </a:cubicBezTo>
                <a:cubicBezTo>
                  <a:pt x="12475" y="821"/>
                  <a:pt x="12389" y="785"/>
                  <a:pt x="12356" y="785"/>
                </a:cubicBezTo>
                <a:cubicBezTo>
                  <a:pt x="12352" y="785"/>
                  <a:pt x="12348" y="785"/>
                  <a:pt x="12346" y="786"/>
                </a:cubicBezTo>
                <a:cubicBezTo>
                  <a:pt x="12343" y="790"/>
                  <a:pt x="12339" y="791"/>
                  <a:pt x="12334" y="791"/>
                </a:cubicBezTo>
                <a:cubicBezTo>
                  <a:pt x="12323" y="791"/>
                  <a:pt x="12308" y="783"/>
                  <a:pt x="12293" y="776"/>
                </a:cubicBezTo>
                <a:cubicBezTo>
                  <a:pt x="12272" y="755"/>
                  <a:pt x="12239" y="743"/>
                  <a:pt x="12218" y="743"/>
                </a:cubicBezTo>
                <a:cubicBezTo>
                  <a:pt x="12196" y="743"/>
                  <a:pt x="12175" y="733"/>
                  <a:pt x="12164" y="722"/>
                </a:cubicBezTo>
                <a:cubicBezTo>
                  <a:pt x="12153" y="712"/>
                  <a:pt x="12143" y="701"/>
                  <a:pt x="12132" y="701"/>
                </a:cubicBezTo>
                <a:cubicBezTo>
                  <a:pt x="12121" y="701"/>
                  <a:pt x="12089" y="679"/>
                  <a:pt x="12057" y="658"/>
                </a:cubicBezTo>
                <a:cubicBezTo>
                  <a:pt x="11928" y="572"/>
                  <a:pt x="11767" y="486"/>
                  <a:pt x="11724" y="476"/>
                </a:cubicBezTo>
                <a:cubicBezTo>
                  <a:pt x="11692" y="476"/>
                  <a:pt x="11638" y="443"/>
                  <a:pt x="11595" y="411"/>
                </a:cubicBezTo>
                <a:cubicBezTo>
                  <a:pt x="11542" y="390"/>
                  <a:pt x="11478" y="357"/>
                  <a:pt x="11445" y="347"/>
                </a:cubicBezTo>
                <a:cubicBezTo>
                  <a:pt x="11413" y="326"/>
                  <a:pt x="11371" y="314"/>
                  <a:pt x="11349" y="304"/>
                </a:cubicBezTo>
                <a:cubicBezTo>
                  <a:pt x="11328" y="293"/>
                  <a:pt x="11263" y="261"/>
                  <a:pt x="11188" y="240"/>
                </a:cubicBezTo>
                <a:cubicBezTo>
                  <a:pt x="11123" y="218"/>
                  <a:pt x="11059" y="197"/>
                  <a:pt x="11049" y="186"/>
                </a:cubicBezTo>
                <a:cubicBezTo>
                  <a:pt x="11027" y="175"/>
                  <a:pt x="10973" y="154"/>
                  <a:pt x="10920" y="133"/>
                </a:cubicBezTo>
                <a:cubicBezTo>
                  <a:pt x="10856" y="121"/>
                  <a:pt x="10791" y="100"/>
                  <a:pt x="10780" y="90"/>
                </a:cubicBezTo>
                <a:cubicBezTo>
                  <a:pt x="10759" y="78"/>
                  <a:pt x="10706" y="68"/>
                  <a:pt x="10651" y="68"/>
                </a:cubicBezTo>
                <a:cubicBezTo>
                  <a:pt x="10609" y="68"/>
                  <a:pt x="10544" y="57"/>
                  <a:pt x="10523" y="47"/>
                </a:cubicBezTo>
                <a:cubicBezTo>
                  <a:pt x="10493" y="29"/>
                  <a:pt x="10428" y="21"/>
                  <a:pt x="10366" y="21"/>
                </a:cubicBezTo>
                <a:cubicBezTo>
                  <a:pt x="10316" y="21"/>
                  <a:pt x="10268" y="26"/>
                  <a:pt x="10244" y="36"/>
                </a:cubicBezTo>
                <a:cubicBezTo>
                  <a:pt x="10231" y="40"/>
                  <a:pt x="10219" y="43"/>
                  <a:pt x="10209" y="43"/>
                </a:cubicBezTo>
                <a:cubicBezTo>
                  <a:pt x="10194" y="43"/>
                  <a:pt x="10182" y="38"/>
                  <a:pt x="10169" y="25"/>
                </a:cubicBezTo>
                <a:cubicBezTo>
                  <a:pt x="10153" y="9"/>
                  <a:pt x="10118" y="1"/>
                  <a:pt x="10082" y="1"/>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16" name="Google Shape;316;p23"/>
          <p:cNvGrpSpPr/>
          <p:nvPr/>
        </p:nvGrpSpPr>
        <p:grpSpPr>
          <a:xfrm>
            <a:off x="15477" y="2066066"/>
            <a:ext cx="259900" cy="216223"/>
            <a:chOff x="3893825" y="3449700"/>
            <a:chExt cx="845204" cy="703164"/>
          </a:xfrm>
        </p:grpSpPr>
        <p:sp>
          <p:nvSpPr>
            <p:cNvPr id="317" name="Google Shape;317;p23"/>
            <p:cNvSpPr/>
            <p:nvPr/>
          </p:nvSpPr>
          <p:spPr>
            <a:xfrm>
              <a:off x="3893825" y="3449700"/>
              <a:ext cx="845204" cy="703164"/>
            </a:xfrm>
            <a:custGeom>
              <a:rect b="b" l="l" r="r" t="t"/>
              <a:pathLst>
                <a:path extrusionOk="0" h="10688" w="12847">
                  <a:moveTo>
                    <a:pt x="3537" y="1"/>
                  </a:moveTo>
                  <a:cubicBezTo>
                    <a:pt x="2189" y="1"/>
                    <a:pt x="921" y="1053"/>
                    <a:pt x="480" y="2363"/>
                  </a:cubicBezTo>
                  <a:cubicBezTo>
                    <a:pt x="1" y="3819"/>
                    <a:pt x="412" y="5464"/>
                    <a:pt x="1200" y="6782"/>
                  </a:cubicBezTo>
                  <a:cubicBezTo>
                    <a:pt x="2004" y="8101"/>
                    <a:pt x="3392" y="9831"/>
                    <a:pt x="5927" y="10687"/>
                  </a:cubicBezTo>
                  <a:cubicBezTo>
                    <a:pt x="7691" y="10447"/>
                    <a:pt x="10038" y="8906"/>
                    <a:pt x="11082" y="7759"/>
                  </a:cubicBezTo>
                  <a:cubicBezTo>
                    <a:pt x="12127" y="6628"/>
                    <a:pt x="12847" y="5103"/>
                    <a:pt x="12658" y="3562"/>
                  </a:cubicBezTo>
                  <a:cubicBezTo>
                    <a:pt x="12470" y="2038"/>
                    <a:pt x="11168" y="616"/>
                    <a:pt x="9627" y="599"/>
                  </a:cubicBezTo>
                  <a:cubicBezTo>
                    <a:pt x="8718" y="599"/>
                    <a:pt x="7845" y="1079"/>
                    <a:pt x="7229" y="1746"/>
                  </a:cubicBezTo>
                  <a:cubicBezTo>
                    <a:pt x="6955" y="2038"/>
                    <a:pt x="6766" y="2260"/>
                    <a:pt x="6629" y="2466"/>
                  </a:cubicBezTo>
                  <a:cubicBezTo>
                    <a:pt x="6509" y="2226"/>
                    <a:pt x="6372" y="1986"/>
                    <a:pt x="6167" y="1643"/>
                  </a:cubicBezTo>
                  <a:cubicBezTo>
                    <a:pt x="5687" y="873"/>
                    <a:pt x="4934" y="222"/>
                    <a:pt x="4043" y="51"/>
                  </a:cubicBezTo>
                  <a:cubicBezTo>
                    <a:pt x="3874" y="17"/>
                    <a:pt x="3705" y="1"/>
                    <a:pt x="353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23"/>
            <p:cNvSpPr/>
            <p:nvPr/>
          </p:nvSpPr>
          <p:spPr>
            <a:xfrm>
              <a:off x="3926457" y="3670495"/>
              <a:ext cx="764085" cy="335858"/>
            </a:xfrm>
            <a:custGeom>
              <a:rect b="b" l="l" r="r" t="t"/>
              <a:pathLst>
                <a:path extrusionOk="0" h="5105" w="11614">
                  <a:moveTo>
                    <a:pt x="1" y="1799"/>
                  </a:moveTo>
                  <a:cubicBezTo>
                    <a:pt x="1" y="1816"/>
                    <a:pt x="19" y="1816"/>
                    <a:pt x="87" y="1816"/>
                  </a:cubicBezTo>
                  <a:cubicBezTo>
                    <a:pt x="19" y="1799"/>
                    <a:pt x="1" y="1799"/>
                    <a:pt x="1" y="1799"/>
                  </a:cubicBezTo>
                  <a:close/>
                  <a:moveTo>
                    <a:pt x="6715" y="0"/>
                  </a:moveTo>
                  <a:lnTo>
                    <a:pt x="6664" y="87"/>
                  </a:lnTo>
                  <a:cubicBezTo>
                    <a:pt x="6092" y="860"/>
                    <a:pt x="5569" y="1584"/>
                    <a:pt x="5081" y="2259"/>
                  </a:cubicBezTo>
                  <a:lnTo>
                    <a:pt x="5081" y="2259"/>
                  </a:lnTo>
                  <a:cubicBezTo>
                    <a:pt x="3584" y="2123"/>
                    <a:pt x="2309" y="2004"/>
                    <a:pt x="1405" y="1919"/>
                  </a:cubicBezTo>
                  <a:cubicBezTo>
                    <a:pt x="978" y="1884"/>
                    <a:pt x="617" y="1850"/>
                    <a:pt x="361" y="1834"/>
                  </a:cubicBezTo>
                  <a:cubicBezTo>
                    <a:pt x="258" y="1816"/>
                    <a:pt x="156" y="1816"/>
                    <a:pt x="87" y="1816"/>
                  </a:cubicBezTo>
                  <a:cubicBezTo>
                    <a:pt x="156" y="1834"/>
                    <a:pt x="241" y="1850"/>
                    <a:pt x="361" y="1850"/>
                  </a:cubicBezTo>
                  <a:cubicBezTo>
                    <a:pt x="617" y="1884"/>
                    <a:pt x="960" y="1919"/>
                    <a:pt x="1405" y="1971"/>
                  </a:cubicBezTo>
                  <a:cubicBezTo>
                    <a:pt x="2314" y="2073"/>
                    <a:pt x="3581" y="2210"/>
                    <a:pt x="5089" y="2364"/>
                  </a:cubicBezTo>
                  <a:lnTo>
                    <a:pt x="5123" y="2364"/>
                  </a:lnTo>
                  <a:lnTo>
                    <a:pt x="5139" y="2347"/>
                  </a:lnTo>
                  <a:cubicBezTo>
                    <a:pt x="5602" y="1687"/>
                    <a:pt x="6128" y="978"/>
                    <a:pt x="6672" y="221"/>
                  </a:cubicBezTo>
                  <a:lnTo>
                    <a:pt x="6672" y="221"/>
                  </a:lnTo>
                  <a:cubicBezTo>
                    <a:pt x="6764" y="581"/>
                    <a:pt x="6844" y="944"/>
                    <a:pt x="6938" y="1320"/>
                  </a:cubicBezTo>
                  <a:cubicBezTo>
                    <a:pt x="7247" y="2621"/>
                    <a:pt x="7555" y="3855"/>
                    <a:pt x="7811" y="4967"/>
                  </a:cubicBezTo>
                  <a:lnTo>
                    <a:pt x="7845" y="5104"/>
                  </a:lnTo>
                  <a:lnTo>
                    <a:pt x="7898" y="4967"/>
                  </a:lnTo>
                  <a:cubicBezTo>
                    <a:pt x="8219" y="4137"/>
                    <a:pt x="8509" y="3372"/>
                    <a:pt x="8763" y="2709"/>
                  </a:cubicBezTo>
                  <a:lnTo>
                    <a:pt x="8763" y="2709"/>
                  </a:lnTo>
                  <a:cubicBezTo>
                    <a:pt x="9625" y="2794"/>
                    <a:pt x="10335" y="2862"/>
                    <a:pt x="10844" y="2912"/>
                  </a:cubicBezTo>
                  <a:cubicBezTo>
                    <a:pt x="11083" y="2930"/>
                    <a:pt x="11271" y="2946"/>
                    <a:pt x="11408" y="2946"/>
                  </a:cubicBezTo>
                  <a:cubicBezTo>
                    <a:pt x="11460" y="2964"/>
                    <a:pt x="11511" y="2964"/>
                    <a:pt x="11563" y="2964"/>
                  </a:cubicBezTo>
                  <a:lnTo>
                    <a:pt x="11614" y="2964"/>
                  </a:lnTo>
                  <a:cubicBezTo>
                    <a:pt x="11614" y="2964"/>
                    <a:pt x="11597" y="2964"/>
                    <a:pt x="11563" y="2946"/>
                  </a:cubicBezTo>
                  <a:cubicBezTo>
                    <a:pt x="11511" y="2946"/>
                    <a:pt x="11460" y="2946"/>
                    <a:pt x="11408" y="2930"/>
                  </a:cubicBezTo>
                  <a:cubicBezTo>
                    <a:pt x="11271" y="2912"/>
                    <a:pt x="11083" y="2896"/>
                    <a:pt x="10844" y="2861"/>
                  </a:cubicBezTo>
                  <a:cubicBezTo>
                    <a:pt x="10330" y="2809"/>
                    <a:pt x="9627" y="2741"/>
                    <a:pt x="8736" y="2638"/>
                  </a:cubicBezTo>
                  <a:lnTo>
                    <a:pt x="8720" y="2638"/>
                  </a:lnTo>
                  <a:lnTo>
                    <a:pt x="8702" y="2656"/>
                  </a:lnTo>
                  <a:cubicBezTo>
                    <a:pt x="8459" y="3287"/>
                    <a:pt x="8185" y="4012"/>
                    <a:pt x="7866" y="4799"/>
                  </a:cubicBezTo>
                  <a:lnTo>
                    <a:pt x="7866" y="4799"/>
                  </a:lnTo>
                  <a:cubicBezTo>
                    <a:pt x="7616" y="3735"/>
                    <a:pt x="7336" y="2534"/>
                    <a:pt x="7023" y="1285"/>
                  </a:cubicBezTo>
                  <a:cubicBezTo>
                    <a:pt x="6938" y="891"/>
                    <a:pt x="6836" y="480"/>
                    <a:pt x="6749" y="103"/>
                  </a:cubicBezTo>
                  <a:lnTo>
                    <a:pt x="6715" y="0"/>
                  </a:ln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19" name="Google Shape;319;p23"/>
          <p:cNvSpPr/>
          <p:nvPr/>
        </p:nvSpPr>
        <p:spPr>
          <a:xfrm>
            <a:off x="5879813" y="-392891"/>
            <a:ext cx="4229726" cy="2248516"/>
          </a:xfrm>
          <a:custGeom>
            <a:rect b="b" l="l" r="r" t="t"/>
            <a:pathLst>
              <a:path extrusionOk="0" h="7436" w="13988">
                <a:moveTo>
                  <a:pt x="43" y="0"/>
                </a:moveTo>
                <a:cubicBezTo>
                  <a:pt x="0" y="279"/>
                  <a:pt x="54" y="611"/>
                  <a:pt x="43" y="815"/>
                </a:cubicBezTo>
                <a:cubicBezTo>
                  <a:pt x="43" y="1180"/>
                  <a:pt x="11" y="1534"/>
                  <a:pt x="162" y="1867"/>
                </a:cubicBezTo>
                <a:cubicBezTo>
                  <a:pt x="258" y="2081"/>
                  <a:pt x="408" y="2263"/>
                  <a:pt x="569" y="2424"/>
                </a:cubicBezTo>
                <a:cubicBezTo>
                  <a:pt x="563" y="2422"/>
                  <a:pt x="558" y="2421"/>
                  <a:pt x="552" y="2421"/>
                </a:cubicBezTo>
                <a:cubicBezTo>
                  <a:pt x="507" y="2421"/>
                  <a:pt x="478" y="2493"/>
                  <a:pt x="526" y="2532"/>
                </a:cubicBezTo>
                <a:cubicBezTo>
                  <a:pt x="773" y="2692"/>
                  <a:pt x="1009" y="2864"/>
                  <a:pt x="1116" y="3154"/>
                </a:cubicBezTo>
                <a:cubicBezTo>
                  <a:pt x="1245" y="3497"/>
                  <a:pt x="1213" y="3893"/>
                  <a:pt x="1202" y="4248"/>
                </a:cubicBezTo>
                <a:cubicBezTo>
                  <a:pt x="1180" y="4805"/>
                  <a:pt x="1245" y="5342"/>
                  <a:pt x="1513" y="5846"/>
                </a:cubicBezTo>
                <a:cubicBezTo>
                  <a:pt x="2060" y="6875"/>
                  <a:pt x="3283" y="7390"/>
                  <a:pt x="4398" y="7433"/>
                </a:cubicBezTo>
                <a:cubicBezTo>
                  <a:pt x="4447" y="7435"/>
                  <a:pt x="4497" y="7436"/>
                  <a:pt x="4546" y="7436"/>
                </a:cubicBezTo>
                <a:cubicBezTo>
                  <a:pt x="5624" y="7436"/>
                  <a:pt x="6696" y="6990"/>
                  <a:pt x="7444" y="6221"/>
                </a:cubicBezTo>
                <a:cubicBezTo>
                  <a:pt x="7820" y="5824"/>
                  <a:pt x="8109" y="5352"/>
                  <a:pt x="8335" y="4859"/>
                </a:cubicBezTo>
                <a:cubicBezTo>
                  <a:pt x="8614" y="4215"/>
                  <a:pt x="8882" y="3454"/>
                  <a:pt x="9568" y="3132"/>
                </a:cubicBezTo>
                <a:cubicBezTo>
                  <a:pt x="9804" y="3025"/>
                  <a:pt x="10062" y="2949"/>
                  <a:pt x="10276" y="2778"/>
                </a:cubicBezTo>
                <a:cubicBezTo>
                  <a:pt x="10469" y="2617"/>
                  <a:pt x="10609" y="2403"/>
                  <a:pt x="10759" y="2199"/>
                </a:cubicBezTo>
                <a:cubicBezTo>
                  <a:pt x="11145" y="1619"/>
                  <a:pt x="11821" y="1512"/>
                  <a:pt x="12454" y="1340"/>
                </a:cubicBezTo>
                <a:cubicBezTo>
                  <a:pt x="13000" y="1201"/>
                  <a:pt x="13430" y="976"/>
                  <a:pt x="13730" y="482"/>
                </a:cubicBezTo>
                <a:cubicBezTo>
                  <a:pt x="13784" y="386"/>
                  <a:pt x="13923" y="193"/>
                  <a:pt x="13987"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20" name="Google Shape;320;p23"/>
          <p:cNvGrpSpPr/>
          <p:nvPr/>
        </p:nvGrpSpPr>
        <p:grpSpPr>
          <a:xfrm>
            <a:off x="5984835" y="4954714"/>
            <a:ext cx="160920" cy="161339"/>
            <a:chOff x="6704800" y="389825"/>
            <a:chExt cx="259883" cy="260518"/>
          </a:xfrm>
        </p:grpSpPr>
        <p:sp>
          <p:nvSpPr>
            <p:cNvPr id="321" name="Google Shape;321;p23"/>
            <p:cNvSpPr/>
            <p:nvPr/>
          </p:nvSpPr>
          <p:spPr>
            <a:xfrm>
              <a:off x="6805588" y="389825"/>
              <a:ext cx="58302" cy="260518"/>
            </a:xfrm>
            <a:custGeom>
              <a:rect b="b" l="l" r="r" t="t"/>
              <a:pathLst>
                <a:path extrusionOk="0" h="4102" w="918">
                  <a:moveTo>
                    <a:pt x="0" y="1"/>
                  </a:moveTo>
                  <a:lnTo>
                    <a:pt x="0" y="4102"/>
                  </a:lnTo>
                  <a:lnTo>
                    <a:pt x="917" y="4102"/>
                  </a:lnTo>
                  <a:lnTo>
                    <a:pt x="91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23"/>
            <p:cNvSpPr/>
            <p:nvPr/>
          </p:nvSpPr>
          <p:spPr>
            <a:xfrm>
              <a:off x="6704800" y="490550"/>
              <a:ext cx="259883" cy="58366"/>
            </a:xfrm>
            <a:custGeom>
              <a:rect b="b" l="l" r="r" t="t"/>
              <a:pathLst>
                <a:path extrusionOk="0" h="919" w="4092">
                  <a:moveTo>
                    <a:pt x="0" y="1"/>
                  </a:moveTo>
                  <a:lnTo>
                    <a:pt x="0" y="919"/>
                  </a:lnTo>
                  <a:lnTo>
                    <a:pt x="4091" y="919"/>
                  </a:lnTo>
                  <a:lnTo>
                    <a:pt x="409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23" name="Google Shape;323;p23"/>
          <p:cNvGrpSpPr/>
          <p:nvPr/>
        </p:nvGrpSpPr>
        <p:grpSpPr>
          <a:xfrm>
            <a:off x="64985" y="3693914"/>
            <a:ext cx="160920" cy="161339"/>
            <a:chOff x="6704800" y="389825"/>
            <a:chExt cx="259883" cy="260518"/>
          </a:xfrm>
        </p:grpSpPr>
        <p:sp>
          <p:nvSpPr>
            <p:cNvPr id="324" name="Google Shape;324;p23"/>
            <p:cNvSpPr/>
            <p:nvPr/>
          </p:nvSpPr>
          <p:spPr>
            <a:xfrm>
              <a:off x="6805588" y="389825"/>
              <a:ext cx="58302" cy="260518"/>
            </a:xfrm>
            <a:custGeom>
              <a:rect b="b" l="l" r="r" t="t"/>
              <a:pathLst>
                <a:path extrusionOk="0" h="4102" w="918">
                  <a:moveTo>
                    <a:pt x="0" y="1"/>
                  </a:moveTo>
                  <a:lnTo>
                    <a:pt x="0" y="4102"/>
                  </a:lnTo>
                  <a:lnTo>
                    <a:pt x="917" y="4102"/>
                  </a:lnTo>
                  <a:lnTo>
                    <a:pt x="91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23"/>
            <p:cNvSpPr/>
            <p:nvPr/>
          </p:nvSpPr>
          <p:spPr>
            <a:xfrm>
              <a:off x="6704800" y="490550"/>
              <a:ext cx="259883" cy="58366"/>
            </a:xfrm>
            <a:custGeom>
              <a:rect b="b" l="l" r="r" t="t"/>
              <a:pathLst>
                <a:path extrusionOk="0" h="919" w="4092">
                  <a:moveTo>
                    <a:pt x="0" y="1"/>
                  </a:moveTo>
                  <a:lnTo>
                    <a:pt x="0" y="919"/>
                  </a:lnTo>
                  <a:lnTo>
                    <a:pt x="4091" y="919"/>
                  </a:lnTo>
                  <a:lnTo>
                    <a:pt x="409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26" name="Google Shape;326;p23"/>
          <p:cNvGrpSpPr/>
          <p:nvPr/>
        </p:nvGrpSpPr>
        <p:grpSpPr>
          <a:xfrm>
            <a:off x="4054685" y="7427"/>
            <a:ext cx="160920" cy="161339"/>
            <a:chOff x="6704800" y="389825"/>
            <a:chExt cx="259883" cy="260518"/>
          </a:xfrm>
        </p:grpSpPr>
        <p:sp>
          <p:nvSpPr>
            <p:cNvPr id="327" name="Google Shape;327;p23"/>
            <p:cNvSpPr/>
            <p:nvPr/>
          </p:nvSpPr>
          <p:spPr>
            <a:xfrm>
              <a:off x="6805588" y="389825"/>
              <a:ext cx="58302" cy="260518"/>
            </a:xfrm>
            <a:custGeom>
              <a:rect b="b" l="l" r="r" t="t"/>
              <a:pathLst>
                <a:path extrusionOk="0" h="4102" w="918">
                  <a:moveTo>
                    <a:pt x="0" y="1"/>
                  </a:moveTo>
                  <a:lnTo>
                    <a:pt x="0" y="4102"/>
                  </a:lnTo>
                  <a:lnTo>
                    <a:pt x="917" y="4102"/>
                  </a:lnTo>
                  <a:lnTo>
                    <a:pt x="91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23"/>
            <p:cNvSpPr/>
            <p:nvPr/>
          </p:nvSpPr>
          <p:spPr>
            <a:xfrm>
              <a:off x="6704800" y="490550"/>
              <a:ext cx="259883" cy="58366"/>
            </a:xfrm>
            <a:custGeom>
              <a:rect b="b" l="l" r="r" t="t"/>
              <a:pathLst>
                <a:path extrusionOk="0" h="919" w="4092">
                  <a:moveTo>
                    <a:pt x="0" y="1"/>
                  </a:moveTo>
                  <a:lnTo>
                    <a:pt x="0" y="919"/>
                  </a:lnTo>
                  <a:lnTo>
                    <a:pt x="4091" y="919"/>
                  </a:lnTo>
                  <a:lnTo>
                    <a:pt x="409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29" name="Google Shape;329;p23"/>
          <p:cNvSpPr/>
          <p:nvPr/>
        </p:nvSpPr>
        <p:spPr>
          <a:xfrm>
            <a:off x="8031825" y="2066079"/>
            <a:ext cx="2974109" cy="2483151"/>
          </a:xfrm>
          <a:custGeom>
            <a:rect b="b" l="l" r="r" t="t"/>
            <a:pathLst>
              <a:path extrusionOk="0" h="9018" w="10801">
                <a:moveTo>
                  <a:pt x="7735" y="0"/>
                </a:moveTo>
                <a:cubicBezTo>
                  <a:pt x="6870" y="0"/>
                  <a:pt x="6008" y="322"/>
                  <a:pt x="5299" y="827"/>
                </a:cubicBezTo>
                <a:cubicBezTo>
                  <a:pt x="4698" y="1256"/>
                  <a:pt x="4194" y="1803"/>
                  <a:pt x="3561" y="2178"/>
                </a:cubicBezTo>
                <a:cubicBezTo>
                  <a:pt x="2896" y="2565"/>
                  <a:pt x="2113" y="2747"/>
                  <a:pt x="1523" y="3241"/>
                </a:cubicBezTo>
                <a:cubicBezTo>
                  <a:pt x="761" y="3906"/>
                  <a:pt x="0" y="6147"/>
                  <a:pt x="601" y="7102"/>
                </a:cubicBezTo>
                <a:cubicBezTo>
                  <a:pt x="997" y="7713"/>
                  <a:pt x="3679" y="8292"/>
                  <a:pt x="4494" y="8604"/>
                </a:cubicBezTo>
                <a:cubicBezTo>
                  <a:pt x="5140" y="8846"/>
                  <a:pt x="5862" y="9018"/>
                  <a:pt x="6554" y="9018"/>
                </a:cubicBezTo>
                <a:cubicBezTo>
                  <a:pt x="7240" y="9018"/>
                  <a:pt x="7896" y="8849"/>
                  <a:pt x="8420" y="8411"/>
                </a:cubicBezTo>
                <a:cubicBezTo>
                  <a:pt x="8839" y="8068"/>
                  <a:pt x="9117" y="7596"/>
                  <a:pt x="9364" y="7112"/>
                </a:cubicBezTo>
                <a:cubicBezTo>
                  <a:pt x="9836" y="6190"/>
                  <a:pt x="10211" y="5214"/>
                  <a:pt x="10479" y="4206"/>
                </a:cubicBezTo>
                <a:cubicBezTo>
                  <a:pt x="10672" y="3477"/>
                  <a:pt x="10801" y="2704"/>
                  <a:pt x="10586" y="1975"/>
                </a:cubicBezTo>
                <a:cubicBezTo>
                  <a:pt x="10286" y="967"/>
                  <a:pt x="9321" y="226"/>
                  <a:pt x="8281" y="44"/>
                </a:cubicBezTo>
                <a:cubicBezTo>
                  <a:pt x="8100" y="14"/>
                  <a:pt x="7917" y="0"/>
                  <a:pt x="7735"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23"/>
          <p:cNvSpPr/>
          <p:nvPr/>
        </p:nvSpPr>
        <p:spPr>
          <a:xfrm>
            <a:off x="475200" y="482400"/>
            <a:ext cx="8193600" cy="4178700"/>
          </a:xfrm>
          <a:prstGeom prst="roundRect">
            <a:avLst>
              <a:gd fmla="val 3708" name="adj"/>
            </a:avLst>
          </a:prstGeom>
          <a:solidFill>
            <a:schemeClr val="lt1"/>
          </a:solidFill>
          <a:ln>
            <a:noFill/>
          </a:ln>
          <a:effectLst>
            <a:outerShdw blurRad="57150" rotWithShape="0" algn="bl" dir="4200000" dist="19050">
              <a:schemeClr val="dk1">
                <a:alpha val="3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23"/>
          <p:cNvSpPr txBox="1"/>
          <p:nvPr>
            <p:ph hasCustomPrompt="1" type="title"/>
          </p:nvPr>
        </p:nvSpPr>
        <p:spPr>
          <a:xfrm>
            <a:off x="1284000" y="1762975"/>
            <a:ext cx="6576000" cy="11202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9600"/>
              <a:buNone/>
              <a:defRPr b="1" sz="6000"/>
            </a:lvl1pPr>
            <a:lvl2pPr lvl="1" rtl="0" algn="ctr">
              <a:spcBef>
                <a:spcPts val="0"/>
              </a:spcBef>
              <a:spcAft>
                <a:spcPts val="0"/>
              </a:spcAft>
              <a:buSzPts val="9600"/>
              <a:buNone/>
              <a:defRPr sz="9600"/>
            </a:lvl2pPr>
            <a:lvl3pPr lvl="2" rtl="0" algn="ctr">
              <a:spcBef>
                <a:spcPts val="0"/>
              </a:spcBef>
              <a:spcAft>
                <a:spcPts val="0"/>
              </a:spcAft>
              <a:buSzPts val="9600"/>
              <a:buNone/>
              <a:defRPr sz="9600"/>
            </a:lvl3pPr>
            <a:lvl4pPr lvl="3" rtl="0" algn="ctr">
              <a:spcBef>
                <a:spcPts val="0"/>
              </a:spcBef>
              <a:spcAft>
                <a:spcPts val="0"/>
              </a:spcAft>
              <a:buSzPts val="9600"/>
              <a:buNone/>
              <a:defRPr sz="9600"/>
            </a:lvl4pPr>
            <a:lvl5pPr lvl="4" rtl="0" algn="ctr">
              <a:spcBef>
                <a:spcPts val="0"/>
              </a:spcBef>
              <a:spcAft>
                <a:spcPts val="0"/>
              </a:spcAft>
              <a:buSzPts val="9600"/>
              <a:buNone/>
              <a:defRPr sz="9600"/>
            </a:lvl5pPr>
            <a:lvl6pPr lvl="5" rtl="0" algn="ctr">
              <a:spcBef>
                <a:spcPts val="0"/>
              </a:spcBef>
              <a:spcAft>
                <a:spcPts val="0"/>
              </a:spcAft>
              <a:buSzPts val="9600"/>
              <a:buNone/>
              <a:defRPr sz="9600"/>
            </a:lvl6pPr>
            <a:lvl7pPr lvl="6" rtl="0" algn="ctr">
              <a:spcBef>
                <a:spcPts val="0"/>
              </a:spcBef>
              <a:spcAft>
                <a:spcPts val="0"/>
              </a:spcAft>
              <a:buSzPts val="9600"/>
              <a:buNone/>
              <a:defRPr sz="9600"/>
            </a:lvl7pPr>
            <a:lvl8pPr lvl="7" rtl="0" algn="ctr">
              <a:spcBef>
                <a:spcPts val="0"/>
              </a:spcBef>
              <a:spcAft>
                <a:spcPts val="0"/>
              </a:spcAft>
              <a:buSzPts val="9600"/>
              <a:buNone/>
              <a:defRPr sz="9600"/>
            </a:lvl8pPr>
            <a:lvl9pPr lvl="8" rtl="0" algn="ctr">
              <a:spcBef>
                <a:spcPts val="0"/>
              </a:spcBef>
              <a:spcAft>
                <a:spcPts val="0"/>
              </a:spcAft>
              <a:buSzPts val="9600"/>
              <a:buNone/>
              <a:defRPr sz="9600"/>
            </a:lvl9pPr>
          </a:lstStyle>
          <a:p>
            <a:r>
              <a:t>xx%</a:t>
            </a:r>
          </a:p>
        </p:txBody>
      </p:sp>
      <p:sp>
        <p:nvSpPr>
          <p:cNvPr id="332" name="Google Shape;332;p23"/>
          <p:cNvSpPr txBox="1"/>
          <p:nvPr>
            <p:ph idx="1" type="subTitle"/>
          </p:nvPr>
        </p:nvSpPr>
        <p:spPr>
          <a:xfrm>
            <a:off x="1284000" y="2883425"/>
            <a:ext cx="6576000" cy="497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600"/>
              <a:buNone/>
              <a:defRPr sz="1800"/>
            </a:lvl1pPr>
            <a:lvl2pPr lvl="1" rtl="0" algn="ctr">
              <a:lnSpc>
                <a:spcPct val="100000"/>
              </a:lnSpc>
              <a:spcBef>
                <a:spcPts val="0"/>
              </a:spcBef>
              <a:spcAft>
                <a:spcPts val="0"/>
              </a:spcAft>
              <a:buSzPts val="1600"/>
              <a:buNone/>
              <a:defRPr sz="1600"/>
            </a:lvl2pPr>
            <a:lvl3pPr lvl="2" rtl="0" algn="ctr">
              <a:lnSpc>
                <a:spcPct val="100000"/>
              </a:lnSpc>
              <a:spcBef>
                <a:spcPts val="1600"/>
              </a:spcBef>
              <a:spcAft>
                <a:spcPts val="0"/>
              </a:spcAft>
              <a:buSzPts val="1600"/>
              <a:buNone/>
              <a:defRPr sz="1600"/>
            </a:lvl3pPr>
            <a:lvl4pPr lvl="3" rtl="0" algn="ctr">
              <a:lnSpc>
                <a:spcPct val="100000"/>
              </a:lnSpc>
              <a:spcBef>
                <a:spcPts val="1600"/>
              </a:spcBef>
              <a:spcAft>
                <a:spcPts val="0"/>
              </a:spcAft>
              <a:buSzPts val="1600"/>
              <a:buNone/>
              <a:defRPr sz="1600"/>
            </a:lvl4pPr>
            <a:lvl5pPr lvl="4" rtl="0" algn="ctr">
              <a:lnSpc>
                <a:spcPct val="100000"/>
              </a:lnSpc>
              <a:spcBef>
                <a:spcPts val="1600"/>
              </a:spcBef>
              <a:spcAft>
                <a:spcPts val="0"/>
              </a:spcAft>
              <a:buSzPts val="1600"/>
              <a:buNone/>
              <a:defRPr sz="1600"/>
            </a:lvl5pPr>
            <a:lvl6pPr lvl="5" rtl="0" algn="ctr">
              <a:lnSpc>
                <a:spcPct val="100000"/>
              </a:lnSpc>
              <a:spcBef>
                <a:spcPts val="1600"/>
              </a:spcBef>
              <a:spcAft>
                <a:spcPts val="0"/>
              </a:spcAft>
              <a:buSzPts val="1600"/>
              <a:buNone/>
              <a:defRPr sz="1600"/>
            </a:lvl6pPr>
            <a:lvl7pPr lvl="6" rtl="0" algn="ctr">
              <a:lnSpc>
                <a:spcPct val="100000"/>
              </a:lnSpc>
              <a:spcBef>
                <a:spcPts val="1600"/>
              </a:spcBef>
              <a:spcAft>
                <a:spcPts val="0"/>
              </a:spcAft>
              <a:buSzPts val="1600"/>
              <a:buNone/>
              <a:defRPr sz="1600"/>
            </a:lvl7pPr>
            <a:lvl8pPr lvl="7" rtl="0" algn="ctr">
              <a:lnSpc>
                <a:spcPct val="100000"/>
              </a:lnSpc>
              <a:spcBef>
                <a:spcPts val="1600"/>
              </a:spcBef>
              <a:spcAft>
                <a:spcPts val="0"/>
              </a:spcAft>
              <a:buSzPts val="1600"/>
              <a:buNone/>
              <a:defRPr sz="1600"/>
            </a:lvl8pPr>
            <a:lvl9pPr lvl="8" rtl="0" algn="ctr">
              <a:lnSpc>
                <a:spcPct val="100000"/>
              </a:lnSpc>
              <a:spcBef>
                <a:spcPts val="1600"/>
              </a:spcBef>
              <a:spcAft>
                <a:spcPts val="1600"/>
              </a:spcAft>
              <a:buSzPts val="1600"/>
              <a:buNone/>
              <a:defRPr sz="1600"/>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33" name="Shape 333"/>
        <p:cNvGrpSpPr/>
        <p:nvPr/>
      </p:nvGrpSpPr>
      <p:grpSpPr>
        <a:xfrm>
          <a:off x="0" y="0"/>
          <a:ext cx="0" cy="0"/>
          <a:chOff x="0" y="0"/>
          <a:chExt cx="0" cy="0"/>
        </a:xfrm>
      </p:grpSpPr>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TITLE_ONLY_1">
    <p:spTree>
      <p:nvGrpSpPr>
        <p:cNvPr id="334" name="Shape 334"/>
        <p:cNvGrpSpPr/>
        <p:nvPr/>
      </p:nvGrpSpPr>
      <p:grpSpPr>
        <a:xfrm>
          <a:off x="0" y="0"/>
          <a:ext cx="0" cy="0"/>
          <a:chOff x="0" y="0"/>
          <a:chExt cx="0" cy="0"/>
        </a:xfrm>
      </p:grpSpPr>
      <p:sp>
        <p:nvSpPr>
          <p:cNvPr id="335" name="Google Shape;335;p25"/>
          <p:cNvSpPr/>
          <p:nvPr/>
        </p:nvSpPr>
        <p:spPr>
          <a:xfrm rot="1867821">
            <a:off x="1299444" y="-113153"/>
            <a:ext cx="847939" cy="619550"/>
          </a:xfrm>
          <a:custGeom>
            <a:rect b="b" l="l" r="r" t="t"/>
            <a:pathLst>
              <a:path extrusionOk="0" h="4891" w="6694">
                <a:moveTo>
                  <a:pt x="3911" y="1976"/>
                </a:moveTo>
                <a:cubicBezTo>
                  <a:pt x="3913" y="1976"/>
                  <a:pt x="3914" y="1977"/>
                  <a:pt x="3915" y="1978"/>
                </a:cubicBezTo>
                <a:cubicBezTo>
                  <a:pt x="3927" y="1978"/>
                  <a:pt x="3927" y="2000"/>
                  <a:pt x="3915" y="2021"/>
                </a:cubicBezTo>
                <a:cubicBezTo>
                  <a:pt x="3894" y="2183"/>
                  <a:pt x="3884" y="2290"/>
                  <a:pt x="3894" y="2300"/>
                </a:cubicBezTo>
                <a:cubicBezTo>
                  <a:pt x="3905" y="2311"/>
                  <a:pt x="3905" y="2322"/>
                  <a:pt x="3905" y="2322"/>
                </a:cubicBezTo>
                <a:lnTo>
                  <a:pt x="3905" y="2429"/>
                </a:lnTo>
                <a:cubicBezTo>
                  <a:pt x="3915" y="2493"/>
                  <a:pt x="3905" y="2558"/>
                  <a:pt x="3905" y="2590"/>
                </a:cubicBezTo>
                <a:cubicBezTo>
                  <a:pt x="3894" y="2622"/>
                  <a:pt x="3894" y="2665"/>
                  <a:pt x="3894" y="2676"/>
                </a:cubicBezTo>
                <a:cubicBezTo>
                  <a:pt x="3905" y="2697"/>
                  <a:pt x="3905" y="2697"/>
                  <a:pt x="3884" y="2708"/>
                </a:cubicBezTo>
                <a:cubicBezTo>
                  <a:pt x="3851" y="2708"/>
                  <a:pt x="3851" y="2719"/>
                  <a:pt x="3862" y="2826"/>
                </a:cubicBezTo>
                <a:lnTo>
                  <a:pt x="3862" y="2933"/>
                </a:lnTo>
                <a:cubicBezTo>
                  <a:pt x="3851" y="2955"/>
                  <a:pt x="3851" y="2976"/>
                  <a:pt x="3851" y="2987"/>
                </a:cubicBezTo>
                <a:cubicBezTo>
                  <a:pt x="3851" y="2998"/>
                  <a:pt x="3851" y="3008"/>
                  <a:pt x="3830" y="3019"/>
                </a:cubicBezTo>
                <a:cubicBezTo>
                  <a:pt x="3819" y="3030"/>
                  <a:pt x="3819" y="3051"/>
                  <a:pt x="3808" y="3148"/>
                </a:cubicBezTo>
                <a:cubicBezTo>
                  <a:pt x="3808" y="3223"/>
                  <a:pt x="3798" y="3255"/>
                  <a:pt x="3787" y="3266"/>
                </a:cubicBezTo>
                <a:cubicBezTo>
                  <a:pt x="3776" y="3277"/>
                  <a:pt x="3744" y="3351"/>
                  <a:pt x="3733" y="3427"/>
                </a:cubicBezTo>
                <a:cubicBezTo>
                  <a:pt x="3722" y="3470"/>
                  <a:pt x="3722" y="3480"/>
                  <a:pt x="3701" y="3480"/>
                </a:cubicBezTo>
                <a:cubicBezTo>
                  <a:pt x="3695" y="3483"/>
                  <a:pt x="3690" y="3484"/>
                  <a:pt x="3685" y="3484"/>
                </a:cubicBezTo>
                <a:cubicBezTo>
                  <a:pt x="3669" y="3484"/>
                  <a:pt x="3653" y="3472"/>
                  <a:pt x="3637" y="3448"/>
                </a:cubicBezTo>
                <a:cubicBezTo>
                  <a:pt x="3605" y="3416"/>
                  <a:pt x="3594" y="3394"/>
                  <a:pt x="3583" y="3298"/>
                </a:cubicBezTo>
                <a:cubicBezTo>
                  <a:pt x="3572" y="3191"/>
                  <a:pt x="3583" y="3148"/>
                  <a:pt x="3615" y="3126"/>
                </a:cubicBezTo>
                <a:cubicBezTo>
                  <a:pt x="3637" y="3105"/>
                  <a:pt x="3637" y="3094"/>
                  <a:pt x="3626" y="3019"/>
                </a:cubicBezTo>
                <a:cubicBezTo>
                  <a:pt x="3615" y="2955"/>
                  <a:pt x="3626" y="2901"/>
                  <a:pt x="3626" y="2869"/>
                </a:cubicBezTo>
                <a:cubicBezTo>
                  <a:pt x="3637" y="2836"/>
                  <a:pt x="3637" y="2805"/>
                  <a:pt x="3637" y="2794"/>
                </a:cubicBezTo>
                <a:cubicBezTo>
                  <a:pt x="3637" y="2783"/>
                  <a:pt x="3648" y="2729"/>
                  <a:pt x="3669" y="2665"/>
                </a:cubicBezTo>
                <a:cubicBezTo>
                  <a:pt x="3701" y="2600"/>
                  <a:pt x="3712" y="2547"/>
                  <a:pt x="3701" y="2536"/>
                </a:cubicBezTo>
                <a:cubicBezTo>
                  <a:pt x="3701" y="2526"/>
                  <a:pt x="3701" y="2515"/>
                  <a:pt x="3712" y="2515"/>
                </a:cubicBezTo>
                <a:cubicBezTo>
                  <a:pt x="3722" y="2504"/>
                  <a:pt x="3733" y="2493"/>
                  <a:pt x="3733" y="2461"/>
                </a:cubicBezTo>
                <a:cubicBezTo>
                  <a:pt x="3733" y="2429"/>
                  <a:pt x="3755" y="2386"/>
                  <a:pt x="3787" y="2311"/>
                </a:cubicBezTo>
                <a:cubicBezTo>
                  <a:pt x="3808" y="2257"/>
                  <a:pt x="3841" y="2171"/>
                  <a:pt x="3862" y="2118"/>
                </a:cubicBezTo>
                <a:cubicBezTo>
                  <a:pt x="3890" y="2007"/>
                  <a:pt x="3902" y="1976"/>
                  <a:pt x="3911" y="1976"/>
                </a:cubicBezTo>
                <a:close/>
                <a:moveTo>
                  <a:pt x="2047" y="1571"/>
                </a:moveTo>
                <a:cubicBezTo>
                  <a:pt x="2066" y="1571"/>
                  <a:pt x="2091" y="1609"/>
                  <a:pt x="2125" y="1689"/>
                </a:cubicBezTo>
                <a:cubicBezTo>
                  <a:pt x="2156" y="1785"/>
                  <a:pt x="2167" y="1861"/>
                  <a:pt x="2146" y="1914"/>
                </a:cubicBezTo>
                <a:cubicBezTo>
                  <a:pt x="2146" y="1925"/>
                  <a:pt x="2146" y="1990"/>
                  <a:pt x="2156" y="2064"/>
                </a:cubicBezTo>
                <a:cubicBezTo>
                  <a:pt x="2167" y="2140"/>
                  <a:pt x="2167" y="2214"/>
                  <a:pt x="2167" y="2225"/>
                </a:cubicBezTo>
                <a:cubicBezTo>
                  <a:pt x="2156" y="2247"/>
                  <a:pt x="2167" y="2290"/>
                  <a:pt x="2167" y="2343"/>
                </a:cubicBezTo>
                <a:cubicBezTo>
                  <a:pt x="2178" y="2386"/>
                  <a:pt x="2178" y="2450"/>
                  <a:pt x="2178" y="2472"/>
                </a:cubicBezTo>
                <a:cubicBezTo>
                  <a:pt x="2178" y="2504"/>
                  <a:pt x="2189" y="2558"/>
                  <a:pt x="2189" y="2579"/>
                </a:cubicBezTo>
                <a:cubicBezTo>
                  <a:pt x="2210" y="2655"/>
                  <a:pt x="2199" y="2697"/>
                  <a:pt x="2178" y="2708"/>
                </a:cubicBezTo>
                <a:cubicBezTo>
                  <a:pt x="2167" y="2719"/>
                  <a:pt x="2167" y="2729"/>
                  <a:pt x="2167" y="2762"/>
                </a:cubicBezTo>
                <a:lnTo>
                  <a:pt x="2167" y="2891"/>
                </a:lnTo>
                <a:cubicBezTo>
                  <a:pt x="2156" y="2933"/>
                  <a:pt x="2156" y="2976"/>
                  <a:pt x="2167" y="2987"/>
                </a:cubicBezTo>
                <a:cubicBezTo>
                  <a:pt x="2167" y="3008"/>
                  <a:pt x="2156" y="3126"/>
                  <a:pt x="2135" y="3158"/>
                </a:cubicBezTo>
                <a:cubicBezTo>
                  <a:pt x="2125" y="3180"/>
                  <a:pt x="2125" y="3277"/>
                  <a:pt x="2135" y="3341"/>
                </a:cubicBezTo>
                <a:lnTo>
                  <a:pt x="2135" y="3437"/>
                </a:lnTo>
                <a:cubicBezTo>
                  <a:pt x="2125" y="3480"/>
                  <a:pt x="2113" y="3523"/>
                  <a:pt x="2113" y="3544"/>
                </a:cubicBezTo>
                <a:cubicBezTo>
                  <a:pt x="2113" y="3556"/>
                  <a:pt x="2103" y="3620"/>
                  <a:pt x="2092" y="3673"/>
                </a:cubicBezTo>
                <a:cubicBezTo>
                  <a:pt x="2070" y="3737"/>
                  <a:pt x="2060" y="3792"/>
                  <a:pt x="2060" y="3856"/>
                </a:cubicBezTo>
                <a:cubicBezTo>
                  <a:pt x="2060" y="3931"/>
                  <a:pt x="2049" y="3942"/>
                  <a:pt x="2028" y="3995"/>
                </a:cubicBezTo>
                <a:cubicBezTo>
                  <a:pt x="1985" y="4059"/>
                  <a:pt x="1963" y="4135"/>
                  <a:pt x="1974" y="4156"/>
                </a:cubicBezTo>
                <a:cubicBezTo>
                  <a:pt x="1974" y="4167"/>
                  <a:pt x="1974" y="4188"/>
                  <a:pt x="1963" y="4199"/>
                </a:cubicBezTo>
                <a:cubicBezTo>
                  <a:pt x="1931" y="4242"/>
                  <a:pt x="1867" y="4381"/>
                  <a:pt x="1824" y="4467"/>
                </a:cubicBezTo>
                <a:lnTo>
                  <a:pt x="1792" y="4531"/>
                </a:lnTo>
                <a:lnTo>
                  <a:pt x="1738" y="4553"/>
                </a:lnTo>
                <a:cubicBezTo>
                  <a:pt x="1720" y="4555"/>
                  <a:pt x="1705" y="4557"/>
                  <a:pt x="1692" y="4557"/>
                </a:cubicBezTo>
                <a:cubicBezTo>
                  <a:pt x="1649" y="4557"/>
                  <a:pt x="1628" y="4542"/>
                  <a:pt x="1620" y="4510"/>
                </a:cubicBezTo>
                <a:cubicBezTo>
                  <a:pt x="1620" y="4488"/>
                  <a:pt x="1599" y="4424"/>
                  <a:pt x="1577" y="4371"/>
                </a:cubicBezTo>
                <a:cubicBezTo>
                  <a:pt x="1534" y="4274"/>
                  <a:pt x="1524" y="4231"/>
                  <a:pt x="1513" y="4081"/>
                </a:cubicBezTo>
                <a:lnTo>
                  <a:pt x="1491" y="3909"/>
                </a:lnTo>
                <a:cubicBezTo>
                  <a:pt x="1481" y="3909"/>
                  <a:pt x="1481" y="3888"/>
                  <a:pt x="1481" y="3866"/>
                </a:cubicBezTo>
                <a:cubicBezTo>
                  <a:pt x="1481" y="3845"/>
                  <a:pt x="1470" y="3802"/>
                  <a:pt x="1470" y="3770"/>
                </a:cubicBezTo>
                <a:cubicBezTo>
                  <a:pt x="1460" y="3716"/>
                  <a:pt x="1460" y="3684"/>
                  <a:pt x="1470" y="3663"/>
                </a:cubicBezTo>
                <a:cubicBezTo>
                  <a:pt x="1470" y="3641"/>
                  <a:pt x="1481" y="3609"/>
                  <a:pt x="1481" y="3587"/>
                </a:cubicBezTo>
                <a:cubicBezTo>
                  <a:pt x="1481" y="3566"/>
                  <a:pt x="1481" y="3523"/>
                  <a:pt x="1491" y="3501"/>
                </a:cubicBezTo>
                <a:cubicBezTo>
                  <a:pt x="1502" y="3448"/>
                  <a:pt x="1513" y="3330"/>
                  <a:pt x="1513" y="3234"/>
                </a:cubicBezTo>
                <a:cubicBezTo>
                  <a:pt x="1513" y="3191"/>
                  <a:pt x="1524" y="3148"/>
                  <a:pt x="1545" y="3072"/>
                </a:cubicBezTo>
                <a:cubicBezTo>
                  <a:pt x="1577" y="2998"/>
                  <a:pt x="1577" y="2976"/>
                  <a:pt x="1567" y="2955"/>
                </a:cubicBezTo>
                <a:cubicBezTo>
                  <a:pt x="1556" y="2933"/>
                  <a:pt x="1577" y="2772"/>
                  <a:pt x="1599" y="2697"/>
                </a:cubicBezTo>
                <a:cubicBezTo>
                  <a:pt x="1610" y="2676"/>
                  <a:pt x="1653" y="2569"/>
                  <a:pt x="1674" y="2483"/>
                </a:cubicBezTo>
                <a:cubicBezTo>
                  <a:pt x="1717" y="2354"/>
                  <a:pt x="1727" y="2311"/>
                  <a:pt x="1727" y="2300"/>
                </a:cubicBezTo>
                <a:cubicBezTo>
                  <a:pt x="1717" y="2279"/>
                  <a:pt x="1717" y="2268"/>
                  <a:pt x="1738" y="2225"/>
                </a:cubicBezTo>
                <a:cubicBezTo>
                  <a:pt x="1760" y="2193"/>
                  <a:pt x="1770" y="2150"/>
                  <a:pt x="1792" y="2097"/>
                </a:cubicBezTo>
                <a:cubicBezTo>
                  <a:pt x="1792" y="2043"/>
                  <a:pt x="1813" y="1990"/>
                  <a:pt x="1835" y="1957"/>
                </a:cubicBezTo>
                <a:cubicBezTo>
                  <a:pt x="1846" y="1925"/>
                  <a:pt x="1856" y="1893"/>
                  <a:pt x="1867" y="1893"/>
                </a:cubicBezTo>
                <a:cubicBezTo>
                  <a:pt x="1867" y="1882"/>
                  <a:pt x="1877" y="1839"/>
                  <a:pt x="1889" y="1807"/>
                </a:cubicBezTo>
                <a:cubicBezTo>
                  <a:pt x="1910" y="1732"/>
                  <a:pt x="1910" y="1721"/>
                  <a:pt x="1953" y="1678"/>
                </a:cubicBezTo>
                <a:cubicBezTo>
                  <a:pt x="1985" y="1657"/>
                  <a:pt x="2006" y="1625"/>
                  <a:pt x="2017" y="1614"/>
                </a:cubicBezTo>
                <a:cubicBezTo>
                  <a:pt x="2025" y="1585"/>
                  <a:pt x="2035" y="1571"/>
                  <a:pt x="2047" y="1571"/>
                </a:cubicBezTo>
                <a:close/>
                <a:moveTo>
                  <a:pt x="3502" y="0"/>
                </a:moveTo>
                <a:cubicBezTo>
                  <a:pt x="3483" y="0"/>
                  <a:pt x="3452" y="8"/>
                  <a:pt x="3422" y="16"/>
                </a:cubicBezTo>
                <a:cubicBezTo>
                  <a:pt x="3369" y="26"/>
                  <a:pt x="3326" y="26"/>
                  <a:pt x="3315" y="26"/>
                </a:cubicBezTo>
                <a:cubicBezTo>
                  <a:pt x="3309" y="23"/>
                  <a:pt x="3303" y="22"/>
                  <a:pt x="3295" y="22"/>
                </a:cubicBezTo>
                <a:cubicBezTo>
                  <a:pt x="3275" y="22"/>
                  <a:pt x="3247" y="32"/>
                  <a:pt x="3207" y="48"/>
                </a:cubicBezTo>
                <a:cubicBezTo>
                  <a:pt x="3165" y="69"/>
                  <a:pt x="3111" y="91"/>
                  <a:pt x="3079" y="102"/>
                </a:cubicBezTo>
                <a:cubicBezTo>
                  <a:pt x="3047" y="102"/>
                  <a:pt x="3026" y="112"/>
                  <a:pt x="3014" y="133"/>
                </a:cubicBezTo>
                <a:cubicBezTo>
                  <a:pt x="3001" y="154"/>
                  <a:pt x="2996" y="162"/>
                  <a:pt x="2989" y="162"/>
                </a:cubicBezTo>
                <a:cubicBezTo>
                  <a:pt x="2984" y="162"/>
                  <a:pt x="2979" y="159"/>
                  <a:pt x="2971" y="155"/>
                </a:cubicBezTo>
                <a:cubicBezTo>
                  <a:pt x="2961" y="148"/>
                  <a:pt x="2954" y="145"/>
                  <a:pt x="2945" y="145"/>
                </a:cubicBezTo>
                <a:cubicBezTo>
                  <a:pt x="2926" y="145"/>
                  <a:pt x="2905" y="161"/>
                  <a:pt x="2854" y="198"/>
                </a:cubicBezTo>
                <a:cubicBezTo>
                  <a:pt x="2832" y="219"/>
                  <a:pt x="2778" y="252"/>
                  <a:pt x="2757" y="252"/>
                </a:cubicBezTo>
                <a:cubicBezTo>
                  <a:pt x="2725" y="262"/>
                  <a:pt x="2693" y="284"/>
                  <a:pt x="2671" y="305"/>
                </a:cubicBezTo>
                <a:cubicBezTo>
                  <a:pt x="2661" y="327"/>
                  <a:pt x="2618" y="359"/>
                  <a:pt x="2596" y="381"/>
                </a:cubicBezTo>
                <a:cubicBezTo>
                  <a:pt x="2564" y="391"/>
                  <a:pt x="2532" y="412"/>
                  <a:pt x="2532" y="423"/>
                </a:cubicBezTo>
                <a:cubicBezTo>
                  <a:pt x="2532" y="423"/>
                  <a:pt x="2511" y="434"/>
                  <a:pt x="2489" y="434"/>
                </a:cubicBezTo>
                <a:cubicBezTo>
                  <a:pt x="2468" y="445"/>
                  <a:pt x="2446" y="455"/>
                  <a:pt x="2425" y="488"/>
                </a:cubicBezTo>
                <a:cubicBezTo>
                  <a:pt x="2403" y="520"/>
                  <a:pt x="2361" y="552"/>
                  <a:pt x="2339" y="562"/>
                </a:cubicBezTo>
                <a:cubicBezTo>
                  <a:pt x="2318" y="574"/>
                  <a:pt x="2296" y="595"/>
                  <a:pt x="2285" y="605"/>
                </a:cubicBezTo>
                <a:cubicBezTo>
                  <a:pt x="2285" y="638"/>
                  <a:pt x="2199" y="724"/>
                  <a:pt x="2125" y="798"/>
                </a:cubicBezTo>
                <a:cubicBezTo>
                  <a:pt x="2081" y="835"/>
                  <a:pt x="2067" y="852"/>
                  <a:pt x="2055" y="852"/>
                </a:cubicBezTo>
                <a:cubicBezTo>
                  <a:pt x="2050" y="852"/>
                  <a:pt x="2046" y="848"/>
                  <a:pt x="2039" y="841"/>
                </a:cubicBezTo>
                <a:cubicBezTo>
                  <a:pt x="2039" y="831"/>
                  <a:pt x="2028" y="820"/>
                  <a:pt x="2039" y="810"/>
                </a:cubicBezTo>
                <a:cubicBezTo>
                  <a:pt x="2039" y="777"/>
                  <a:pt x="2028" y="767"/>
                  <a:pt x="1963" y="745"/>
                </a:cubicBezTo>
                <a:cubicBezTo>
                  <a:pt x="1931" y="734"/>
                  <a:pt x="1899" y="713"/>
                  <a:pt x="1877" y="681"/>
                </a:cubicBezTo>
                <a:cubicBezTo>
                  <a:pt x="1846" y="648"/>
                  <a:pt x="1835" y="648"/>
                  <a:pt x="1781" y="638"/>
                </a:cubicBezTo>
                <a:cubicBezTo>
                  <a:pt x="1749" y="627"/>
                  <a:pt x="1684" y="605"/>
                  <a:pt x="1641" y="595"/>
                </a:cubicBezTo>
                <a:lnTo>
                  <a:pt x="1556" y="552"/>
                </a:lnTo>
                <a:lnTo>
                  <a:pt x="1460" y="584"/>
                </a:lnTo>
                <a:cubicBezTo>
                  <a:pt x="1405" y="595"/>
                  <a:pt x="1352" y="627"/>
                  <a:pt x="1331" y="638"/>
                </a:cubicBezTo>
                <a:cubicBezTo>
                  <a:pt x="1320" y="648"/>
                  <a:pt x="1298" y="659"/>
                  <a:pt x="1288" y="659"/>
                </a:cubicBezTo>
                <a:cubicBezTo>
                  <a:pt x="1277" y="659"/>
                  <a:pt x="1266" y="659"/>
                  <a:pt x="1255" y="670"/>
                </a:cubicBezTo>
                <a:cubicBezTo>
                  <a:pt x="1245" y="681"/>
                  <a:pt x="1224" y="681"/>
                  <a:pt x="1224" y="681"/>
                </a:cubicBezTo>
                <a:cubicBezTo>
                  <a:pt x="1212" y="681"/>
                  <a:pt x="1202" y="681"/>
                  <a:pt x="1181" y="691"/>
                </a:cubicBezTo>
                <a:cubicBezTo>
                  <a:pt x="1173" y="691"/>
                  <a:pt x="1161" y="696"/>
                  <a:pt x="1154" y="696"/>
                </a:cubicBezTo>
                <a:cubicBezTo>
                  <a:pt x="1150" y="696"/>
                  <a:pt x="1148" y="695"/>
                  <a:pt x="1148" y="691"/>
                </a:cubicBezTo>
                <a:cubicBezTo>
                  <a:pt x="1138" y="691"/>
                  <a:pt x="1116" y="713"/>
                  <a:pt x="1084" y="734"/>
                </a:cubicBezTo>
                <a:cubicBezTo>
                  <a:pt x="1052" y="745"/>
                  <a:pt x="1009" y="777"/>
                  <a:pt x="988" y="788"/>
                </a:cubicBezTo>
                <a:cubicBezTo>
                  <a:pt x="955" y="810"/>
                  <a:pt x="945" y="831"/>
                  <a:pt x="933" y="853"/>
                </a:cubicBezTo>
                <a:cubicBezTo>
                  <a:pt x="923" y="874"/>
                  <a:pt x="912" y="895"/>
                  <a:pt x="880" y="906"/>
                </a:cubicBezTo>
                <a:cubicBezTo>
                  <a:pt x="826" y="949"/>
                  <a:pt x="794" y="992"/>
                  <a:pt x="773" y="1046"/>
                </a:cubicBezTo>
                <a:cubicBezTo>
                  <a:pt x="762" y="1077"/>
                  <a:pt x="730" y="1131"/>
                  <a:pt x="719" y="1163"/>
                </a:cubicBezTo>
                <a:cubicBezTo>
                  <a:pt x="698" y="1196"/>
                  <a:pt x="676" y="1239"/>
                  <a:pt x="676" y="1239"/>
                </a:cubicBezTo>
                <a:cubicBezTo>
                  <a:pt x="676" y="1260"/>
                  <a:pt x="666" y="1260"/>
                  <a:pt x="655" y="1270"/>
                </a:cubicBezTo>
                <a:cubicBezTo>
                  <a:pt x="623" y="1270"/>
                  <a:pt x="623" y="1282"/>
                  <a:pt x="612" y="1324"/>
                </a:cubicBezTo>
                <a:cubicBezTo>
                  <a:pt x="601" y="1399"/>
                  <a:pt x="580" y="1442"/>
                  <a:pt x="547" y="1475"/>
                </a:cubicBezTo>
                <a:cubicBezTo>
                  <a:pt x="526" y="1496"/>
                  <a:pt x="516" y="1506"/>
                  <a:pt x="526" y="1528"/>
                </a:cubicBezTo>
                <a:cubicBezTo>
                  <a:pt x="526" y="1549"/>
                  <a:pt x="516" y="1582"/>
                  <a:pt x="516" y="1614"/>
                </a:cubicBezTo>
                <a:cubicBezTo>
                  <a:pt x="504" y="1657"/>
                  <a:pt x="504" y="1668"/>
                  <a:pt x="473" y="1678"/>
                </a:cubicBezTo>
                <a:cubicBezTo>
                  <a:pt x="440" y="1689"/>
                  <a:pt x="440" y="1699"/>
                  <a:pt x="440" y="1742"/>
                </a:cubicBezTo>
                <a:cubicBezTo>
                  <a:pt x="430" y="1775"/>
                  <a:pt x="419" y="1796"/>
                  <a:pt x="397" y="1828"/>
                </a:cubicBezTo>
                <a:cubicBezTo>
                  <a:pt x="376" y="1871"/>
                  <a:pt x="376" y="1882"/>
                  <a:pt x="376" y="1925"/>
                </a:cubicBezTo>
                <a:cubicBezTo>
                  <a:pt x="387" y="1978"/>
                  <a:pt x="365" y="2032"/>
                  <a:pt x="311" y="2161"/>
                </a:cubicBezTo>
                <a:cubicBezTo>
                  <a:pt x="290" y="2204"/>
                  <a:pt x="280" y="2236"/>
                  <a:pt x="290" y="2247"/>
                </a:cubicBezTo>
                <a:cubicBezTo>
                  <a:pt x="290" y="2268"/>
                  <a:pt x="280" y="2311"/>
                  <a:pt x="258" y="2354"/>
                </a:cubicBezTo>
                <a:cubicBezTo>
                  <a:pt x="226" y="2407"/>
                  <a:pt x="226" y="2429"/>
                  <a:pt x="237" y="2450"/>
                </a:cubicBezTo>
                <a:cubicBezTo>
                  <a:pt x="247" y="2472"/>
                  <a:pt x="237" y="2526"/>
                  <a:pt x="215" y="2536"/>
                </a:cubicBezTo>
                <a:cubicBezTo>
                  <a:pt x="172" y="2558"/>
                  <a:pt x="118" y="2772"/>
                  <a:pt x="129" y="2848"/>
                </a:cubicBezTo>
                <a:cubicBezTo>
                  <a:pt x="140" y="2869"/>
                  <a:pt x="129" y="2869"/>
                  <a:pt x="118" y="2879"/>
                </a:cubicBezTo>
                <a:cubicBezTo>
                  <a:pt x="97" y="2891"/>
                  <a:pt x="87" y="2901"/>
                  <a:pt x="75" y="2944"/>
                </a:cubicBezTo>
                <a:cubicBezTo>
                  <a:pt x="75" y="2965"/>
                  <a:pt x="65" y="3008"/>
                  <a:pt x="65" y="3030"/>
                </a:cubicBezTo>
                <a:cubicBezTo>
                  <a:pt x="32" y="3105"/>
                  <a:pt x="32" y="3169"/>
                  <a:pt x="32" y="3169"/>
                </a:cubicBezTo>
                <a:cubicBezTo>
                  <a:pt x="54" y="3191"/>
                  <a:pt x="44" y="3266"/>
                  <a:pt x="22" y="3320"/>
                </a:cubicBezTo>
                <a:cubicBezTo>
                  <a:pt x="11" y="3351"/>
                  <a:pt x="1" y="3384"/>
                  <a:pt x="11" y="3416"/>
                </a:cubicBezTo>
                <a:lnTo>
                  <a:pt x="11" y="3513"/>
                </a:lnTo>
                <a:cubicBezTo>
                  <a:pt x="1" y="3577"/>
                  <a:pt x="1" y="3695"/>
                  <a:pt x="11" y="3716"/>
                </a:cubicBezTo>
                <a:cubicBezTo>
                  <a:pt x="11" y="3727"/>
                  <a:pt x="44" y="3749"/>
                  <a:pt x="65" y="3770"/>
                </a:cubicBezTo>
                <a:cubicBezTo>
                  <a:pt x="87" y="3780"/>
                  <a:pt x="118" y="3802"/>
                  <a:pt x="129" y="3813"/>
                </a:cubicBezTo>
                <a:cubicBezTo>
                  <a:pt x="132" y="3816"/>
                  <a:pt x="135" y="3817"/>
                  <a:pt x="138" y="3817"/>
                </a:cubicBezTo>
                <a:cubicBezTo>
                  <a:pt x="146" y="3817"/>
                  <a:pt x="157" y="3807"/>
                  <a:pt x="172" y="3792"/>
                </a:cubicBezTo>
                <a:cubicBezTo>
                  <a:pt x="194" y="3770"/>
                  <a:pt x="226" y="3759"/>
                  <a:pt x="237" y="3759"/>
                </a:cubicBezTo>
                <a:cubicBezTo>
                  <a:pt x="268" y="3759"/>
                  <a:pt x="268" y="3749"/>
                  <a:pt x="280" y="3727"/>
                </a:cubicBezTo>
                <a:cubicBezTo>
                  <a:pt x="280" y="3706"/>
                  <a:pt x="290" y="3663"/>
                  <a:pt x="290" y="3620"/>
                </a:cubicBezTo>
                <a:cubicBezTo>
                  <a:pt x="301" y="3587"/>
                  <a:pt x="311" y="3523"/>
                  <a:pt x="311" y="3480"/>
                </a:cubicBezTo>
                <a:cubicBezTo>
                  <a:pt x="311" y="3448"/>
                  <a:pt x="333" y="3384"/>
                  <a:pt x="344" y="3341"/>
                </a:cubicBezTo>
                <a:cubicBezTo>
                  <a:pt x="376" y="3212"/>
                  <a:pt x="408" y="3084"/>
                  <a:pt x="408" y="3019"/>
                </a:cubicBezTo>
                <a:cubicBezTo>
                  <a:pt x="408" y="2987"/>
                  <a:pt x="419" y="2955"/>
                  <a:pt x="430" y="2933"/>
                </a:cubicBezTo>
                <a:cubicBezTo>
                  <a:pt x="451" y="2891"/>
                  <a:pt x="483" y="2751"/>
                  <a:pt x="483" y="2665"/>
                </a:cubicBezTo>
                <a:cubicBezTo>
                  <a:pt x="483" y="2622"/>
                  <a:pt x="494" y="2600"/>
                  <a:pt x="504" y="2600"/>
                </a:cubicBezTo>
                <a:cubicBezTo>
                  <a:pt x="516" y="2590"/>
                  <a:pt x="516" y="2579"/>
                  <a:pt x="516" y="2558"/>
                </a:cubicBezTo>
                <a:cubicBezTo>
                  <a:pt x="526" y="2536"/>
                  <a:pt x="526" y="2515"/>
                  <a:pt x="623" y="2247"/>
                </a:cubicBezTo>
                <a:cubicBezTo>
                  <a:pt x="644" y="2183"/>
                  <a:pt x="655" y="2118"/>
                  <a:pt x="655" y="2107"/>
                </a:cubicBezTo>
                <a:cubicBezTo>
                  <a:pt x="655" y="2075"/>
                  <a:pt x="687" y="1990"/>
                  <a:pt x="719" y="1968"/>
                </a:cubicBezTo>
                <a:cubicBezTo>
                  <a:pt x="740" y="1957"/>
                  <a:pt x="773" y="1871"/>
                  <a:pt x="762" y="1807"/>
                </a:cubicBezTo>
                <a:cubicBezTo>
                  <a:pt x="762" y="1785"/>
                  <a:pt x="762" y="1742"/>
                  <a:pt x="773" y="1732"/>
                </a:cubicBezTo>
                <a:cubicBezTo>
                  <a:pt x="783" y="1699"/>
                  <a:pt x="848" y="1614"/>
                  <a:pt x="869" y="1592"/>
                </a:cubicBezTo>
                <a:cubicBezTo>
                  <a:pt x="880" y="1592"/>
                  <a:pt x="891" y="1560"/>
                  <a:pt x="902" y="1518"/>
                </a:cubicBezTo>
                <a:cubicBezTo>
                  <a:pt x="912" y="1475"/>
                  <a:pt x="923" y="1432"/>
                  <a:pt x="933" y="1432"/>
                </a:cubicBezTo>
                <a:cubicBezTo>
                  <a:pt x="955" y="1399"/>
                  <a:pt x="1041" y="1260"/>
                  <a:pt x="1052" y="1239"/>
                </a:cubicBezTo>
                <a:cubicBezTo>
                  <a:pt x="1052" y="1228"/>
                  <a:pt x="1084" y="1206"/>
                  <a:pt x="1105" y="1174"/>
                </a:cubicBezTo>
                <a:cubicBezTo>
                  <a:pt x="1148" y="1142"/>
                  <a:pt x="1202" y="1077"/>
                  <a:pt x="1202" y="1056"/>
                </a:cubicBezTo>
                <a:cubicBezTo>
                  <a:pt x="1202" y="1046"/>
                  <a:pt x="1212" y="1034"/>
                  <a:pt x="1224" y="1034"/>
                </a:cubicBezTo>
                <a:cubicBezTo>
                  <a:pt x="1255" y="1013"/>
                  <a:pt x="1320" y="949"/>
                  <a:pt x="1320" y="927"/>
                </a:cubicBezTo>
                <a:cubicBezTo>
                  <a:pt x="1320" y="910"/>
                  <a:pt x="1348" y="892"/>
                  <a:pt x="1376" y="892"/>
                </a:cubicBezTo>
                <a:cubicBezTo>
                  <a:pt x="1382" y="892"/>
                  <a:pt x="1389" y="893"/>
                  <a:pt x="1395" y="895"/>
                </a:cubicBezTo>
                <a:cubicBezTo>
                  <a:pt x="1400" y="901"/>
                  <a:pt x="1408" y="903"/>
                  <a:pt x="1420" y="903"/>
                </a:cubicBezTo>
                <a:cubicBezTo>
                  <a:pt x="1432" y="903"/>
                  <a:pt x="1448" y="901"/>
                  <a:pt x="1470" y="895"/>
                </a:cubicBezTo>
                <a:cubicBezTo>
                  <a:pt x="1485" y="893"/>
                  <a:pt x="1502" y="892"/>
                  <a:pt x="1520" y="892"/>
                </a:cubicBezTo>
                <a:cubicBezTo>
                  <a:pt x="1599" y="892"/>
                  <a:pt x="1688" y="912"/>
                  <a:pt x="1706" y="938"/>
                </a:cubicBezTo>
                <a:cubicBezTo>
                  <a:pt x="1706" y="949"/>
                  <a:pt x="1727" y="960"/>
                  <a:pt x="1738" y="970"/>
                </a:cubicBezTo>
                <a:cubicBezTo>
                  <a:pt x="1792" y="992"/>
                  <a:pt x="1877" y="1067"/>
                  <a:pt x="1899" y="1099"/>
                </a:cubicBezTo>
                <a:cubicBezTo>
                  <a:pt x="1910" y="1131"/>
                  <a:pt x="1910" y="1142"/>
                  <a:pt x="1889" y="1185"/>
                </a:cubicBezTo>
                <a:cubicBezTo>
                  <a:pt x="1867" y="1217"/>
                  <a:pt x="1846" y="1260"/>
                  <a:pt x="1835" y="1270"/>
                </a:cubicBezTo>
                <a:cubicBezTo>
                  <a:pt x="1824" y="1282"/>
                  <a:pt x="1813" y="1303"/>
                  <a:pt x="1803" y="1313"/>
                </a:cubicBezTo>
                <a:cubicBezTo>
                  <a:pt x="1792" y="1324"/>
                  <a:pt x="1781" y="1346"/>
                  <a:pt x="1770" y="1346"/>
                </a:cubicBezTo>
                <a:cubicBezTo>
                  <a:pt x="1749" y="1356"/>
                  <a:pt x="1738" y="1367"/>
                  <a:pt x="1738" y="1389"/>
                </a:cubicBezTo>
                <a:cubicBezTo>
                  <a:pt x="1738" y="1410"/>
                  <a:pt x="1717" y="1442"/>
                  <a:pt x="1695" y="1475"/>
                </a:cubicBezTo>
                <a:cubicBezTo>
                  <a:pt x="1641" y="1528"/>
                  <a:pt x="1631" y="1539"/>
                  <a:pt x="1663" y="1582"/>
                </a:cubicBezTo>
                <a:lnTo>
                  <a:pt x="1684" y="1625"/>
                </a:lnTo>
                <a:lnTo>
                  <a:pt x="1641" y="1635"/>
                </a:lnTo>
                <a:cubicBezTo>
                  <a:pt x="1610" y="1657"/>
                  <a:pt x="1610" y="1657"/>
                  <a:pt x="1610" y="1711"/>
                </a:cubicBezTo>
                <a:cubicBezTo>
                  <a:pt x="1599" y="1754"/>
                  <a:pt x="1599" y="1764"/>
                  <a:pt x="1545" y="1861"/>
                </a:cubicBezTo>
                <a:cubicBezTo>
                  <a:pt x="1524" y="1914"/>
                  <a:pt x="1470" y="2011"/>
                  <a:pt x="1448" y="2075"/>
                </a:cubicBezTo>
                <a:cubicBezTo>
                  <a:pt x="1405" y="2161"/>
                  <a:pt x="1395" y="2183"/>
                  <a:pt x="1405" y="2204"/>
                </a:cubicBezTo>
                <a:cubicBezTo>
                  <a:pt x="1417" y="2225"/>
                  <a:pt x="1405" y="2236"/>
                  <a:pt x="1395" y="2257"/>
                </a:cubicBezTo>
                <a:cubicBezTo>
                  <a:pt x="1341" y="2333"/>
                  <a:pt x="1331" y="2354"/>
                  <a:pt x="1341" y="2386"/>
                </a:cubicBezTo>
                <a:cubicBezTo>
                  <a:pt x="1352" y="2407"/>
                  <a:pt x="1341" y="2440"/>
                  <a:pt x="1298" y="2569"/>
                </a:cubicBezTo>
                <a:cubicBezTo>
                  <a:pt x="1288" y="2600"/>
                  <a:pt x="1277" y="2655"/>
                  <a:pt x="1288" y="2676"/>
                </a:cubicBezTo>
                <a:cubicBezTo>
                  <a:pt x="1288" y="2697"/>
                  <a:pt x="1277" y="2729"/>
                  <a:pt x="1277" y="2740"/>
                </a:cubicBezTo>
                <a:cubicBezTo>
                  <a:pt x="1266" y="2740"/>
                  <a:pt x="1266" y="2772"/>
                  <a:pt x="1266" y="2794"/>
                </a:cubicBezTo>
                <a:cubicBezTo>
                  <a:pt x="1277" y="2826"/>
                  <a:pt x="1266" y="2848"/>
                  <a:pt x="1255" y="2858"/>
                </a:cubicBezTo>
                <a:cubicBezTo>
                  <a:pt x="1245" y="2858"/>
                  <a:pt x="1245" y="2879"/>
                  <a:pt x="1245" y="2891"/>
                </a:cubicBezTo>
                <a:cubicBezTo>
                  <a:pt x="1245" y="2912"/>
                  <a:pt x="1224" y="2944"/>
                  <a:pt x="1202" y="2976"/>
                </a:cubicBezTo>
                <a:cubicBezTo>
                  <a:pt x="1169" y="3041"/>
                  <a:pt x="1169" y="3041"/>
                  <a:pt x="1191" y="3072"/>
                </a:cubicBezTo>
                <a:cubicBezTo>
                  <a:pt x="1202" y="3094"/>
                  <a:pt x="1202" y="3126"/>
                  <a:pt x="1191" y="3158"/>
                </a:cubicBezTo>
                <a:cubicBezTo>
                  <a:pt x="1169" y="3234"/>
                  <a:pt x="1159" y="3341"/>
                  <a:pt x="1159" y="3373"/>
                </a:cubicBezTo>
                <a:lnTo>
                  <a:pt x="1159" y="3427"/>
                </a:lnTo>
                <a:cubicBezTo>
                  <a:pt x="1138" y="3470"/>
                  <a:pt x="1138" y="3534"/>
                  <a:pt x="1159" y="3556"/>
                </a:cubicBezTo>
                <a:cubicBezTo>
                  <a:pt x="1181" y="3577"/>
                  <a:pt x="1181" y="3673"/>
                  <a:pt x="1159" y="3716"/>
                </a:cubicBezTo>
                <a:cubicBezTo>
                  <a:pt x="1138" y="3737"/>
                  <a:pt x="1138" y="3759"/>
                  <a:pt x="1148" y="3823"/>
                </a:cubicBezTo>
                <a:lnTo>
                  <a:pt x="1148" y="3909"/>
                </a:lnTo>
                <a:cubicBezTo>
                  <a:pt x="1138" y="3920"/>
                  <a:pt x="1138" y="3931"/>
                  <a:pt x="1138" y="3952"/>
                </a:cubicBezTo>
                <a:lnTo>
                  <a:pt x="1138" y="4038"/>
                </a:lnTo>
                <a:cubicBezTo>
                  <a:pt x="1138" y="4070"/>
                  <a:pt x="1138" y="4113"/>
                  <a:pt x="1148" y="4135"/>
                </a:cubicBezTo>
                <a:cubicBezTo>
                  <a:pt x="1148" y="4156"/>
                  <a:pt x="1159" y="4209"/>
                  <a:pt x="1159" y="4263"/>
                </a:cubicBezTo>
                <a:cubicBezTo>
                  <a:pt x="1169" y="4306"/>
                  <a:pt x="1181" y="4371"/>
                  <a:pt x="1202" y="4392"/>
                </a:cubicBezTo>
                <a:lnTo>
                  <a:pt x="1224" y="4457"/>
                </a:lnTo>
                <a:cubicBezTo>
                  <a:pt x="1224" y="4457"/>
                  <a:pt x="1234" y="4499"/>
                  <a:pt x="1255" y="4542"/>
                </a:cubicBezTo>
                <a:cubicBezTo>
                  <a:pt x="1277" y="4585"/>
                  <a:pt x="1288" y="4638"/>
                  <a:pt x="1298" y="4660"/>
                </a:cubicBezTo>
                <a:cubicBezTo>
                  <a:pt x="1298" y="4693"/>
                  <a:pt x="1309" y="4703"/>
                  <a:pt x="1352" y="4703"/>
                </a:cubicBezTo>
                <a:cubicBezTo>
                  <a:pt x="1384" y="4714"/>
                  <a:pt x="1395" y="4724"/>
                  <a:pt x="1395" y="4735"/>
                </a:cubicBezTo>
                <a:cubicBezTo>
                  <a:pt x="1395" y="4746"/>
                  <a:pt x="1405" y="4757"/>
                  <a:pt x="1427" y="4767"/>
                </a:cubicBezTo>
                <a:cubicBezTo>
                  <a:pt x="1448" y="4778"/>
                  <a:pt x="1481" y="4810"/>
                  <a:pt x="1481" y="4832"/>
                </a:cubicBezTo>
                <a:lnTo>
                  <a:pt x="1502" y="4864"/>
                </a:lnTo>
                <a:lnTo>
                  <a:pt x="1556" y="4853"/>
                </a:lnTo>
                <a:cubicBezTo>
                  <a:pt x="1599" y="4853"/>
                  <a:pt x="1631" y="4864"/>
                  <a:pt x="1653" y="4874"/>
                </a:cubicBezTo>
                <a:cubicBezTo>
                  <a:pt x="1663" y="4885"/>
                  <a:pt x="1674" y="4891"/>
                  <a:pt x="1687" y="4891"/>
                </a:cubicBezTo>
                <a:cubicBezTo>
                  <a:pt x="1701" y="4891"/>
                  <a:pt x="1717" y="4885"/>
                  <a:pt x="1738" y="4874"/>
                </a:cubicBezTo>
                <a:cubicBezTo>
                  <a:pt x="1781" y="4864"/>
                  <a:pt x="1835" y="4843"/>
                  <a:pt x="1867" y="4821"/>
                </a:cubicBezTo>
                <a:cubicBezTo>
                  <a:pt x="1931" y="4800"/>
                  <a:pt x="1931" y="4789"/>
                  <a:pt x="1953" y="4746"/>
                </a:cubicBezTo>
                <a:cubicBezTo>
                  <a:pt x="1972" y="4700"/>
                  <a:pt x="1998" y="4669"/>
                  <a:pt x="2026" y="4669"/>
                </a:cubicBezTo>
                <a:cubicBezTo>
                  <a:pt x="2030" y="4669"/>
                  <a:pt x="2034" y="4670"/>
                  <a:pt x="2039" y="4671"/>
                </a:cubicBezTo>
                <a:cubicBezTo>
                  <a:pt x="2039" y="4675"/>
                  <a:pt x="2040" y="4676"/>
                  <a:pt x="2042" y="4676"/>
                </a:cubicBezTo>
                <a:cubicBezTo>
                  <a:pt x="2046" y="4676"/>
                  <a:pt x="2053" y="4671"/>
                  <a:pt x="2060" y="4671"/>
                </a:cubicBezTo>
                <a:cubicBezTo>
                  <a:pt x="2082" y="4660"/>
                  <a:pt x="2156" y="4510"/>
                  <a:pt x="2189" y="4435"/>
                </a:cubicBezTo>
                <a:cubicBezTo>
                  <a:pt x="2242" y="4306"/>
                  <a:pt x="2253" y="4295"/>
                  <a:pt x="2242" y="4285"/>
                </a:cubicBezTo>
                <a:cubicBezTo>
                  <a:pt x="2242" y="4274"/>
                  <a:pt x="2253" y="4231"/>
                  <a:pt x="2285" y="4156"/>
                </a:cubicBezTo>
                <a:lnTo>
                  <a:pt x="2339" y="4038"/>
                </a:lnTo>
                <a:lnTo>
                  <a:pt x="2318" y="4006"/>
                </a:lnTo>
                <a:cubicBezTo>
                  <a:pt x="2306" y="3973"/>
                  <a:pt x="2306" y="3973"/>
                  <a:pt x="2328" y="3963"/>
                </a:cubicBezTo>
                <a:cubicBezTo>
                  <a:pt x="2349" y="3952"/>
                  <a:pt x="2349" y="3952"/>
                  <a:pt x="2349" y="3888"/>
                </a:cubicBezTo>
                <a:cubicBezTo>
                  <a:pt x="2349" y="3845"/>
                  <a:pt x="2361" y="3792"/>
                  <a:pt x="2371" y="3759"/>
                </a:cubicBezTo>
                <a:cubicBezTo>
                  <a:pt x="2392" y="3716"/>
                  <a:pt x="2392" y="3695"/>
                  <a:pt x="2382" y="3673"/>
                </a:cubicBezTo>
                <a:cubicBezTo>
                  <a:pt x="2371" y="3663"/>
                  <a:pt x="2371" y="3641"/>
                  <a:pt x="2382" y="3630"/>
                </a:cubicBezTo>
                <a:cubicBezTo>
                  <a:pt x="2382" y="3609"/>
                  <a:pt x="2392" y="3577"/>
                  <a:pt x="2392" y="3556"/>
                </a:cubicBezTo>
                <a:cubicBezTo>
                  <a:pt x="2403" y="3534"/>
                  <a:pt x="2403" y="3491"/>
                  <a:pt x="2403" y="3459"/>
                </a:cubicBezTo>
                <a:cubicBezTo>
                  <a:pt x="2414" y="3427"/>
                  <a:pt x="2425" y="3416"/>
                  <a:pt x="2435" y="3394"/>
                </a:cubicBezTo>
                <a:cubicBezTo>
                  <a:pt x="2457" y="3384"/>
                  <a:pt x="2457" y="3373"/>
                  <a:pt x="2457" y="3308"/>
                </a:cubicBezTo>
                <a:cubicBezTo>
                  <a:pt x="2446" y="3266"/>
                  <a:pt x="2446" y="3201"/>
                  <a:pt x="2457" y="3169"/>
                </a:cubicBezTo>
                <a:cubicBezTo>
                  <a:pt x="2457" y="3126"/>
                  <a:pt x="2468" y="3072"/>
                  <a:pt x="2457" y="3041"/>
                </a:cubicBezTo>
                <a:cubicBezTo>
                  <a:pt x="2457" y="3008"/>
                  <a:pt x="2468" y="2965"/>
                  <a:pt x="2468" y="2944"/>
                </a:cubicBezTo>
                <a:cubicBezTo>
                  <a:pt x="2489" y="2901"/>
                  <a:pt x="2489" y="2772"/>
                  <a:pt x="2457" y="2708"/>
                </a:cubicBezTo>
                <a:cubicBezTo>
                  <a:pt x="2446" y="2686"/>
                  <a:pt x="2457" y="2665"/>
                  <a:pt x="2468" y="2622"/>
                </a:cubicBezTo>
                <a:cubicBezTo>
                  <a:pt x="2478" y="2590"/>
                  <a:pt x="2489" y="2547"/>
                  <a:pt x="2478" y="2536"/>
                </a:cubicBezTo>
                <a:cubicBezTo>
                  <a:pt x="2478" y="2515"/>
                  <a:pt x="2478" y="2472"/>
                  <a:pt x="2489" y="2450"/>
                </a:cubicBezTo>
                <a:cubicBezTo>
                  <a:pt x="2500" y="2397"/>
                  <a:pt x="2500" y="2376"/>
                  <a:pt x="2468" y="2247"/>
                </a:cubicBezTo>
                <a:cubicBezTo>
                  <a:pt x="2457" y="2204"/>
                  <a:pt x="2457" y="2150"/>
                  <a:pt x="2457" y="2118"/>
                </a:cubicBezTo>
                <a:cubicBezTo>
                  <a:pt x="2468" y="2032"/>
                  <a:pt x="2468" y="2000"/>
                  <a:pt x="2446" y="1957"/>
                </a:cubicBezTo>
                <a:cubicBezTo>
                  <a:pt x="2446" y="1935"/>
                  <a:pt x="2435" y="1904"/>
                  <a:pt x="2435" y="1882"/>
                </a:cubicBezTo>
                <a:cubicBezTo>
                  <a:pt x="2435" y="1861"/>
                  <a:pt x="2425" y="1839"/>
                  <a:pt x="2414" y="1828"/>
                </a:cubicBezTo>
                <a:cubicBezTo>
                  <a:pt x="2392" y="1807"/>
                  <a:pt x="2382" y="1742"/>
                  <a:pt x="2392" y="1689"/>
                </a:cubicBezTo>
                <a:cubicBezTo>
                  <a:pt x="2403" y="1668"/>
                  <a:pt x="2392" y="1625"/>
                  <a:pt x="2382" y="1582"/>
                </a:cubicBezTo>
                <a:cubicBezTo>
                  <a:pt x="2371" y="1539"/>
                  <a:pt x="2361" y="1463"/>
                  <a:pt x="2361" y="1432"/>
                </a:cubicBezTo>
                <a:cubicBezTo>
                  <a:pt x="2361" y="1356"/>
                  <a:pt x="2361" y="1356"/>
                  <a:pt x="2306" y="1292"/>
                </a:cubicBezTo>
                <a:cubicBezTo>
                  <a:pt x="2275" y="1260"/>
                  <a:pt x="2264" y="1196"/>
                  <a:pt x="2285" y="1142"/>
                </a:cubicBezTo>
                <a:cubicBezTo>
                  <a:pt x="2296" y="1120"/>
                  <a:pt x="2328" y="1077"/>
                  <a:pt x="2361" y="1046"/>
                </a:cubicBezTo>
                <a:cubicBezTo>
                  <a:pt x="2392" y="1003"/>
                  <a:pt x="2446" y="949"/>
                  <a:pt x="2468" y="917"/>
                </a:cubicBezTo>
                <a:cubicBezTo>
                  <a:pt x="2500" y="884"/>
                  <a:pt x="2542" y="831"/>
                  <a:pt x="2575" y="788"/>
                </a:cubicBezTo>
                <a:cubicBezTo>
                  <a:pt x="2607" y="756"/>
                  <a:pt x="2661" y="713"/>
                  <a:pt x="2682" y="681"/>
                </a:cubicBezTo>
                <a:cubicBezTo>
                  <a:pt x="2704" y="648"/>
                  <a:pt x="2725" y="627"/>
                  <a:pt x="2747" y="617"/>
                </a:cubicBezTo>
                <a:cubicBezTo>
                  <a:pt x="2768" y="617"/>
                  <a:pt x="2800" y="584"/>
                  <a:pt x="2821" y="562"/>
                </a:cubicBezTo>
                <a:cubicBezTo>
                  <a:pt x="2854" y="531"/>
                  <a:pt x="2886" y="509"/>
                  <a:pt x="2897" y="509"/>
                </a:cubicBezTo>
                <a:cubicBezTo>
                  <a:pt x="2918" y="509"/>
                  <a:pt x="2961" y="488"/>
                  <a:pt x="2993" y="466"/>
                </a:cubicBezTo>
                <a:cubicBezTo>
                  <a:pt x="3052" y="417"/>
                  <a:pt x="3156" y="368"/>
                  <a:pt x="3190" y="368"/>
                </a:cubicBezTo>
                <a:cubicBezTo>
                  <a:pt x="3193" y="368"/>
                  <a:pt x="3195" y="369"/>
                  <a:pt x="3197" y="369"/>
                </a:cubicBezTo>
                <a:cubicBezTo>
                  <a:pt x="3207" y="369"/>
                  <a:pt x="3240" y="369"/>
                  <a:pt x="3262" y="359"/>
                </a:cubicBezTo>
                <a:cubicBezTo>
                  <a:pt x="3293" y="338"/>
                  <a:pt x="3315" y="338"/>
                  <a:pt x="3326" y="338"/>
                </a:cubicBezTo>
                <a:lnTo>
                  <a:pt x="3422" y="338"/>
                </a:lnTo>
                <a:cubicBezTo>
                  <a:pt x="3444" y="334"/>
                  <a:pt x="3459" y="331"/>
                  <a:pt x="3473" y="331"/>
                </a:cubicBezTo>
                <a:cubicBezTo>
                  <a:pt x="3501" y="331"/>
                  <a:pt x="3523" y="341"/>
                  <a:pt x="3572" y="369"/>
                </a:cubicBezTo>
                <a:cubicBezTo>
                  <a:pt x="3679" y="423"/>
                  <a:pt x="3691" y="434"/>
                  <a:pt x="3787" y="691"/>
                </a:cubicBezTo>
                <a:cubicBezTo>
                  <a:pt x="3830" y="810"/>
                  <a:pt x="3830" y="841"/>
                  <a:pt x="3819" y="863"/>
                </a:cubicBezTo>
                <a:cubicBezTo>
                  <a:pt x="3819" y="874"/>
                  <a:pt x="3819" y="917"/>
                  <a:pt x="3830" y="949"/>
                </a:cubicBezTo>
                <a:cubicBezTo>
                  <a:pt x="3851" y="981"/>
                  <a:pt x="3862" y="1046"/>
                  <a:pt x="3862" y="1077"/>
                </a:cubicBezTo>
                <a:cubicBezTo>
                  <a:pt x="3862" y="1120"/>
                  <a:pt x="3872" y="1217"/>
                  <a:pt x="3894" y="1292"/>
                </a:cubicBezTo>
                <a:lnTo>
                  <a:pt x="3927" y="1432"/>
                </a:lnTo>
                <a:lnTo>
                  <a:pt x="3884" y="1485"/>
                </a:lnTo>
                <a:cubicBezTo>
                  <a:pt x="3862" y="1506"/>
                  <a:pt x="3841" y="1528"/>
                  <a:pt x="3830" y="1528"/>
                </a:cubicBezTo>
                <a:cubicBezTo>
                  <a:pt x="3808" y="1528"/>
                  <a:pt x="3798" y="1539"/>
                  <a:pt x="3755" y="1625"/>
                </a:cubicBezTo>
                <a:cubicBezTo>
                  <a:pt x="3701" y="1732"/>
                  <a:pt x="3669" y="1796"/>
                  <a:pt x="3637" y="1828"/>
                </a:cubicBezTo>
                <a:cubicBezTo>
                  <a:pt x="3615" y="1839"/>
                  <a:pt x="3605" y="1850"/>
                  <a:pt x="3605" y="1861"/>
                </a:cubicBezTo>
                <a:cubicBezTo>
                  <a:pt x="3605" y="1861"/>
                  <a:pt x="3594" y="1871"/>
                  <a:pt x="3572" y="1882"/>
                </a:cubicBezTo>
                <a:cubicBezTo>
                  <a:pt x="3551" y="1893"/>
                  <a:pt x="3540" y="1904"/>
                  <a:pt x="3540" y="1935"/>
                </a:cubicBezTo>
                <a:cubicBezTo>
                  <a:pt x="3529" y="1957"/>
                  <a:pt x="3519" y="1978"/>
                  <a:pt x="3508" y="1978"/>
                </a:cubicBezTo>
                <a:cubicBezTo>
                  <a:pt x="3508" y="1978"/>
                  <a:pt x="3486" y="2021"/>
                  <a:pt x="3465" y="2086"/>
                </a:cubicBezTo>
                <a:cubicBezTo>
                  <a:pt x="3443" y="2150"/>
                  <a:pt x="3412" y="2214"/>
                  <a:pt x="3401" y="2225"/>
                </a:cubicBezTo>
                <a:cubicBezTo>
                  <a:pt x="3390" y="2236"/>
                  <a:pt x="3390" y="2268"/>
                  <a:pt x="3390" y="2300"/>
                </a:cubicBezTo>
                <a:cubicBezTo>
                  <a:pt x="3390" y="2354"/>
                  <a:pt x="3390" y="2376"/>
                  <a:pt x="3336" y="2504"/>
                </a:cubicBezTo>
                <a:cubicBezTo>
                  <a:pt x="3283" y="2655"/>
                  <a:pt x="3272" y="2655"/>
                  <a:pt x="3293" y="2686"/>
                </a:cubicBezTo>
                <a:cubicBezTo>
                  <a:pt x="3315" y="2719"/>
                  <a:pt x="3293" y="2815"/>
                  <a:pt x="3262" y="2858"/>
                </a:cubicBezTo>
                <a:cubicBezTo>
                  <a:pt x="3229" y="2901"/>
                  <a:pt x="3229" y="2901"/>
                  <a:pt x="3250" y="2987"/>
                </a:cubicBezTo>
                <a:cubicBezTo>
                  <a:pt x="3262" y="3030"/>
                  <a:pt x="3262" y="3072"/>
                  <a:pt x="3262" y="3084"/>
                </a:cubicBezTo>
                <a:cubicBezTo>
                  <a:pt x="3250" y="3105"/>
                  <a:pt x="3262" y="3191"/>
                  <a:pt x="3272" y="3201"/>
                </a:cubicBezTo>
                <a:cubicBezTo>
                  <a:pt x="3283" y="3212"/>
                  <a:pt x="3315" y="3373"/>
                  <a:pt x="3315" y="3470"/>
                </a:cubicBezTo>
                <a:cubicBezTo>
                  <a:pt x="3326" y="3501"/>
                  <a:pt x="3379" y="3598"/>
                  <a:pt x="3401" y="3609"/>
                </a:cubicBezTo>
                <a:cubicBezTo>
                  <a:pt x="3412" y="3609"/>
                  <a:pt x="3455" y="3706"/>
                  <a:pt x="3455" y="3727"/>
                </a:cubicBezTo>
                <a:cubicBezTo>
                  <a:pt x="3443" y="3727"/>
                  <a:pt x="3486" y="3749"/>
                  <a:pt x="3540" y="3770"/>
                </a:cubicBezTo>
                <a:lnTo>
                  <a:pt x="3626" y="3802"/>
                </a:lnTo>
                <a:lnTo>
                  <a:pt x="3701" y="3770"/>
                </a:lnTo>
                <a:cubicBezTo>
                  <a:pt x="3808" y="3737"/>
                  <a:pt x="3915" y="3663"/>
                  <a:pt x="3937" y="3609"/>
                </a:cubicBezTo>
                <a:lnTo>
                  <a:pt x="3969" y="3577"/>
                </a:lnTo>
                <a:cubicBezTo>
                  <a:pt x="4001" y="3566"/>
                  <a:pt x="4012" y="3556"/>
                  <a:pt x="4023" y="3513"/>
                </a:cubicBezTo>
                <a:cubicBezTo>
                  <a:pt x="4023" y="3491"/>
                  <a:pt x="4034" y="3448"/>
                  <a:pt x="4044" y="3416"/>
                </a:cubicBezTo>
                <a:cubicBezTo>
                  <a:pt x="4055" y="3384"/>
                  <a:pt x="4066" y="3341"/>
                  <a:pt x="4066" y="3320"/>
                </a:cubicBezTo>
                <a:cubicBezTo>
                  <a:pt x="4077" y="3287"/>
                  <a:pt x="4077" y="3277"/>
                  <a:pt x="4098" y="3277"/>
                </a:cubicBezTo>
                <a:cubicBezTo>
                  <a:pt x="4120" y="3277"/>
                  <a:pt x="4130" y="3255"/>
                  <a:pt x="4120" y="3201"/>
                </a:cubicBezTo>
                <a:cubicBezTo>
                  <a:pt x="4120" y="3094"/>
                  <a:pt x="4120" y="3051"/>
                  <a:pt x="4130" y="3041"/>
                </a:cubicBezTo>
                <a:cubicBezTo>
                  <a:pt x="4130" y="3041"/>
                  <a:pt x="4141" y="3019"/>
                  <a:pt x="4141" y="2998"/>
                </a:cubicBezTo>
                <a:cubicBezTo>
                  <a:pt x="4141" y="2955"/>
                  <a:pt x="4141" y="2944"/>
                  <a:pt x="4151" y="2933"/>
                </a:cubicBezTo>
                <a:cubicBezTo>
                  <a:pt x="4184" y="2912"/>
                  <a:pt x="4184" y="2901"/>
                  <a:pt x="4151" y="2762"/>
                </a:cubicBezTo>
                <a:cubicBezTo>
                  <a:pt x="4141" y="2708"/>
                  <a:pt x="4151" y="2676"/>
                  <a:pt x="4163" y="2633"/>
                </a:cubicBezTo>
                <a:cubicBezTo>
                  <a:pt x="4184" y="2590"/>
                  <a:pt x="4184" y="2536"/>
                  <a:pt x="4194" y="2440"/>
                </a:cubicBezTo>
                <a:cubicBezTo>
                  <a:pt x="4194" y="2343"/>
                  <a:pt x="4205" y="2290"/>
                  <a:pt x="4227" y="2247"/>
                </a:cubicBezTo>
                <a:cubicBezTo>
                  <a:pt x="4237" y="2193"/>
                  <a:pt x="4248" y="2171"/>
                  <a:pt x="4227" y="2150"/>
                </a:cubicBezTo>
                <a:cubicBezTo>
                  <a:pt x="4216" y="2129"/>
                  <a:pt x="4216" y="2107"/>
                  <a:pt x="4227" y="2086"/>
                </a:cubicBezTo>
                <a:cubicBezTo>
                  <a:pt x="4237" y="2064"/>
                  <a:pt x="4237" y="2043"/>
                  <a:pt x="4227" y="2021"/>
                </a:cubicBezTo>
                <a:cubicBezTo>
                  <a:pt x="4205" y="1990"/>
                  <a:pt x="4205" y="1935"/>
                  <a:pt x="4216" y="1904"/>
                </a:cubicBezTo>
                <a:cubicBezTo>
                  <a:pt x="4227" y="1893"/>
                  <a:pt x="4227" y="1871"/>
                  <a:pt x="4227" y="1850"/>
                </a:cubicBezTo>
                <a:cubicBezTo>
                  <a:pt x="4216" y="1828"/>
                  <a:pt x="4216" y="1796"/>
                  <a:pt x="4227" y="1785"/>
                </a:cubicBezTo>
                <a:lnTo>
                  <a:pt x="4227" y="1742"/>
                </a:lnTo>
                <a:cubicBezTo>
                  <a:pt x="4216" y="1721"/>
                  <a:pt x="4216" y="1689"/>
                  <a:pt x="4216" y="1668"/>
                </a:cubicBezTo>
                <a:cubicBezTo>
                  <a:pt x="4227" y="1603"/>
                  <a:pt x="4237" y="1571"/>
                  <a:pt x="4313" y="1528"/>
                </a:cubicBezTo>
                <a:cubicBezTo>
                  <a:pt x="4344" y="1496"/>
                  <a:pt x="4387" y="1463"/>
                  <a:pt x="4409" y="1453"/>
                </a:cubicBezTo>
                <a:cubicBezTo>
                  <a:pt x="4420" y="1432"/>
                  <a:pt x="4441" y="1410"/>
                  <a:pt x="4463" y="1389"/>
                </a:cubicBezTo>
                <a:cubicBezTo>
                  <a:pt x="4473" y="1378"/>
                  <a:pt x="4495" y="1356"/>
                  <a:pt x="4495" y="1346"/>
                </a:cubicBezTo>
                <a:cubicBezTo>
                  <a:pt x="4506" y="1324"/>
                  <a:pt x="4666" y="1228"/>
                  <a:pt x="4763" y="1174"/>
                </a:cubicBezTo>
                <a:cubicBezTo>
                  <a:pt x="4892" y="1120"/>
                  <a:pt x="4913" y="1120"/>
                  <a:pt x="4988" y="1120"/>
                </a:cubicBezTo>
                <a:cubicBezTo>
                  <a:pt x="5138" y="1131"/>
                  <a:pt x="5267" y="1185"/>
                  <a:pt x="5353" y="1260"/>
                </a:cubicBezTo>
                <a:cubicBezTo>
                  <a:pt x="5374" y="1292"/>
                  <a:pt x="5428" y="1378"/>
                  <a:pt x="5450" y="1432"/>
                </a:cubicBezTo>
                <a:cubicBezTo>
                  <a:pt x="5450" y="1442"/>
                  <a:pt x="5471" y="1475"/>
                  <a:pt x="5481" y="1506"/>
                </a:cubicBezTo>
                <a:cubicBezTo>
                  <a:pt x="5535" y="1582"/>
                  <a:pt x="5535" y="1614"/>
                  <a:pt x="5493" y="1689"/>
                </a:cubicBezTo>
                <a:cubicBezTo>
                  <a:pt x="5471" y="1732"/>
                  <a:pt x="5450" y="1764"/>
                  <a:pt x="5450" y="1785"/>
                </a:cubicBezTo>
                <a:cubicBezTo>
                  <a:pt x="5450" y="1807"/>
                  <a:pt x="5439" y="1839"/>
                  <a:pt x="5428" y="1861"/>
                </a:cubicBezTo>
                <a:cubicBezTo>
                  <a:pt x="5417" y="1882"/>
                  <a:pt x="5407" y="1904"/>
                  <a:pt x="5417" y="1925"/>
                </a:cubicBezTo>
                <a:cubicBezTo>
                  <a:pt x="5417" y="1935"/>
                  <a:pt x="5417" y="1968"/>
                  <a:pt x="5396" y="2011"/>
                </a:cubicBezTo>
                <a:cubicBezTo>
                  <a:pt x="5385" y="2054"/>
                  <a:pt x="5374" y="2097"/>
                  <a:pt x="5374" y="2118"/>
                </a:cubicBezTo>
                <a:cubicBezTo>
                  <a:pt x="5374" y="2183"/>
                  <a:pt x="5353" y="2290"/>
                  <a:pt x="5331" y="2322"/>
                </a:cubicBezTo>
                <a:cubicBezTo>
                  <a:pt x="5321" y="2333"/>
                  <a:pt x="5321" y="2365"/>
                  <a:pt x="5342" y="2407"/>
                </a:cubicBezTo>
                <a:cubicBezTo>
                  <a:pt x="5342" y="2440"/>
                  <a:pt x="5353" y="2472"/>
                  <a:pt x="5353" y="2483"/>
                </a:cubicBezTo>
                <a:cubicBezTo>
                  <a:pt x="5342" y="2493"/>
                  <a:pt x="5353" y="2515"/>
                  <a:pt x="5364" y="2536"/>
                </a:cubicBezTo>
                <a:cubicBezTo>
                  <a:pt x="5374" y="2558"/>
                  <a:pt x="5385" y="2600"/>
                  <a:pt x="5396" y="2622"/>
                </a:cubicBezTo>
                <a:cubicBezTo>
                  <a:pt x="5396" y="2676"/>
                  <a:pt x="5407" y="2686"/>
                  <a:pt x="5514" y="2697"/>
                </a:cubicBezTo>
                <a:cubicBezTo>
                  <a:pt x="5550" y="2700"/>
                  <a:pt x="5578" y="2702"/>
                  <a:pt x="5600" y="2702"/>
                </a:cubicBezTo>
                <a:cubicBezTo>
                  <a:pt x="5663" y="2702"/>
                  <a:pt x="5674" y="2686"/>
                  <a:pt x="5674" y="2622"/>
                </a:cubicBezTo>
                <a:cubicBezTo>
                  <a:pt x="5674" y="2579"/>
                  <a:pt x="5686" y="2569"/>
                  <a:pt x="5717" y="2526"/>
                </a:cubicBezTo>
                <a:cubicBezTo>
                  <a:pt x="5750" y="2483"/>
                  <a:pt x="5760" y="2461"/>
                  <a:pt x="5760" y="2429"/>
                </a:cubicBezTo>
                <a:cubicBezTo>
                  <a:pt x="5750" y="2407"/>
                  <a:pt x="5760" y="2322"/>
                  <a:pt x="5771" y="2300"/>
                </a:cubicBezTo>
                <a:cubicBezTo>
                  <a:pt x="5782" y="2268"/>
                  <a:pt x="5803" y="2236"/>
                  <a:pt x="5836" y="2129"/>
                </a:cubicBezTo>
                <a:cubicBezTo>
                  <a:pt x="5857" y="2043"/>
                  <a:pt x="5868" y="2011"/>
                  <a:pt x="5868" y="1957"/>
                </a:cubicBezTo>
                <a:cubicBezTo>
                  <a:pt x="5857" y="1925"/>
                  <a:pt x="5857" y="1882"/>
                  <a:pt x="5868" y="1871"/>
                </a:cubicBezTo>
                <a:cubicBezTo>
                  <a:pt x="5868" y="1850"/>
                  <a:pt x="5857" y="1828"/>
                  <a:pt x="5857" y="1807"/>
                </a:cubicBezTo>
                <a:cubicBezTo>
                  <a:pt x="5846" y="1775"/>
                  <a:pt x="5836" y="1775"/>
                  <a:pt x="5900" y="1668"/>
                </a:cubicBezTo>
                <a:cubicBezTo>
                  <a:pt x="5922" y="1625"/>
                  <a:pt x="5953" y="1582"/>
                  <a:pt x="5965" y="1571"/>
                </a:cubicBezTo>
                <a:cubicBezTo>
                  <a:pt x="5975" y="1560"/>
                  <a:pt x="5996" y="1528"/>
                  <a:pt x="6018" y="1475"/>
                </a:cubicBezTo>
                <a:cubicBezTo>
                  <a:pt x="6050" y="1389"/>
                  <a:pt x="6050" y="1389"/>
                  <a:pt x="6093" y="1367"/>
                </a:cubicBezTo>
                <a:cubicBezTo>
                  <a:pt x="6125" y="1346"/>
                  <a:pt x="6168" y="1324"/>
                  <a:pt x="6189" y="1303"/>
                </a:cubicBezTo>
                <a:cubicBezTo>
                  <a:pt x="6232" y="1270"/>
                  <a:pt x="6232" y="1270"/>
                  <a:pt x="6222" y="1228"/>
                </a:cubicBezTo>
                <a:cubicBezTo>
                  <a:pt x="6222" y="1196"/>
                  <a:pt x="6222" y="1196"/>
                  <a:pt x="6275" y="1153"/>
                </a:cubicBezTo>
                <a:cubicBezTo>
                  <a:pt x="6308" y="1131"/>
                  <a:pt x="6329" y="1110"/>
                  <a:pt x="6340" y="1110"/>
                </a:cubicBezTo>
                <a:cubicBezTo>
                  <a:pt x="6340" y="1110"/>
                  <a:pt x="6351" y="1131"/>
                  <a:pt x="6361" y="1163"/>
                </a:cubicBezTo>
                <a:cubicBezTo>
                  <a:pt x="6382" y="1228"/>
                  <a:pt x="6382" y="1239"/>
                  <a:pt x="6436" y="1270"/>
                </a:cubicBezTo>
                <a:lnTo>
                  <a:pt x="6490" y="1292"/>
                </a:lnTo>
                <a:lnTo>
                  <a:pt x="6576" y="1260"/>
                </a:lnTo>
                <a:cubicBezTo>
                  <a:pt x="6694" y="1206"/>
                  <a:pt x="6694" y="1196"/>
                  <a:pt x="6683" y="1120"/>
                </a:cubicBezTo>
                <a:cubicBezTo>
                  <a:pt x="6672" y="1099"/>
                  <a:pt x="6672" y="1046"/>
                  <a:pt x="6661" y="1024"/>
                </a:cubicBezTo>
                <a:cubicBezTo>
                  <a:pt x="6661" y="981"/>
                  <a:pt x="6651" y="960"/>
                  <a:pt x="6618" y="938"/>
                </a:cubicBezTo>
                <a:cubicBezTo>
                  <a:pt x="6608" y="927"/>
                  <a:pt x="6576" y="895"/>
                  <a:pt x="6565" y="863"/>
                </a:cubicBezTo>
                <a:cubicBezTo>
                  <a:pt x="6533" y="831"/>
                  <a:pt x="6522" y="820"/>
                  <a:pt x="6490" y="810"/>
                </a:cubicBezTo>
                <a:cubicBezTo>
                  <a:pt x="6458" y="810"/>
                  <a:pt x="6447" y="798"/>
                  <a:pt x="6447" y="788"/>
                </a:cubicBezTo>
                <a:cubicBezTo>
                  <a:pt x="6442" y="778"/>
                  <a:pt x="6435" y="773"/>
                  <a:pt x="6420" y="773"/>
                </a:cubicBezTo>
                <a:cubicBezTo>
                  <a:pt x="6402" y="773"/>
                  <a:pt x="6371" y="781"/>
                  <a:pt x="6318" y="798"/>
                </a:cubicBezTo>
                <a:cubicBezTo>
                  <a:pt x="6265" y="820"/>
                  <a:pt x="6211" y="853"/>
                  <a:pt x="6189" y="874"/>
                </a:cubicBezTo>
                <a:cubicBezTo>
                  <a:pt x="6168" y="895"/>
                  <a:pt x="6136" y="917"/>
                  <a:pt x="6125" y="917"/>
                </a:cubicBezTo>
                <a:lnTo>
                  <a:pt x="6082" y="960"/>
                </a:lnTo>
                <a:cubicBezTo>
                  <a:pt x="6061" y="970"/>
                  <a:pt x="6039" y="992"/>
                  <a:pt x="6029" y="992"/>
                </a:cubicBezTo>
                <a:cubicBezTo>
                  <a:pt x="6029" y="992"/>
                  <a:pt x="6007" y="1003"/>
                  <a:pt x="5986" y="1024"/>
                </a:cubicBezTo>
                <a:cubicBezTo>
                  <a:pt x="5975" y="1034"/>
                  <a:pt x="5932" y="1056"/>
                  <a:pt x="5910" y="1067"/>
                </a:cubicBezTo>
                <a:cubicBezTo>
                  <a:pt x="5846" y="1099"/>
                  <a:pt x="5836" y="1120"/>
                  <a:pt x="5846" y="1174"/>
                </a:cubicBezTo>
                <a:cubicBezTo>
                  <a:pt x="5846" y="1193"/>
                  <a:pt x="5838" y="1219"/>
                  <a:pt x="5822" y="1219"/>
                </a:cubicBezTo>
                <a:cubicBezTo>
                  <a:pt x="5820" y="1219"/>
                  <a:pt x="5817" y="1219"/>
                  <a:pt x="5814" y="1217"/>
                </a:cubicBezTo>
                <a:cubicBezTo>
                  <a:pt x="5803" y="1217"/>
                  <a:pt x="5782" y="1228"/>
                  <a:pt x="5771" y="1228"/>
                </a:cubicBezTo>
                <a:cubicBezTo>
                  <a:pt x="5768" y="1231"/>
                  <a:pt x="5764" y="1234"/>
                  <a:pt x="5760" y="1234"/>
                </a:cubicBezTo>
                <a:cubicBezTo>
                  <a:pt x="5751" y="1234"/>
                  <a:pt x="5739" y="1224"/>
                  <a:pt x="5717" y="1196"/>
                </a:cubicBezTo>
                <a:cubicBezTo>
                  <a:pt x="5696" y="1163"/>
                  <a:pt x="5664" y="1120"/>
                  <a:pt x="5632" y="1099"/>
                </a:cubicBezTo>
                <a:lnTo>
                  <a:pt x="5557" y="1024"/>
                </a:lnTo>
                <a:cubicBezTo>
                  <a:pt x="5514" y="949"/>
                  <a:pt x="5493" y="938"/>
                  <a:pt x="5245" y="831"/>
                </a:cubicBezTo>
                <a:cubicBezTo>
                  <a:pt x="5181" y="802"/>
                  <a:pt x="5155" y="793"/>
                  <a:pt x="5138" y="793"/>
                </a:cubicBezTo>
                <a:cubicBezTo>
                  <a:pt x="5130" y="793"/>
                  <a:pt x="5124" y="795"/>
                  <a:pt x="5117" y="798"/>
                </a:cubicBezTo>
                <a:cubicBezTo>
                  <a:pt x="5112" y="804"/>
                  <a:pt x="5101" y="807"/>
                  <a:pt x="5087" y="807"/>
                </a:cubicBezTo>
                <a:cubicBezTo>
                  <a:pt x="5074" y="807"/>
                  <a:pt x="5058" y="804"/>
                  <a:pt x="5042" y="798"/>
                </a:cubicBezTo>
                <a:cubicBezTo>
                  <a:pt x="5021" y="798"/>
                  <a:pt x="4988" y="788"/>
                  <a:pt x="4967" y="788"/>
                </a:cubicBezTo>
                <a:lnTo>
                  <a:pt x="4913" y="788"/>
                </a:lnTo>
                <a:cubicBezTo>
                  <a:pt x="4902" y="788"/>
                  <a:pt x="4870" y="798"/>
                  <a:pt x="4859" y="820"/>
                </a:cubicBezTo>
                <a:cubicBezTo>
                  <a:pt x="4838" y="841"/>
                  <a:pt x="4816" y="853"/>
                  <a:pt x="4763" y="853"/>
                </a:cubicBezTo>
                <a:lnTo>
                  <a:pt x="4688" y="853"/>
                </a:lnTo>
                <a:cubicBezTo>
                  <a:pt x="4677" y="853"/>
                  <a:pt x="4602" y="874"/>
                  <a:pt x="4592" y="895"/>
                </a:cubicBezTo>
                <a:cubicBezTo>
                  <a:pt x="4592" y="906"/>
                  <a:pt x="4549" y="927"/>
                  <a:pt x="4323" y="1034"/>
                </a:cubicBezTo>
                <a:cubicBezTo>
                  <a:pt x="4291" y="1046"/>
                  <a:pt x="4259" y="1067"/>
                  <a:pt x="4237" y="1110"/>
                </a:cubicBezTo>
                <a:lnTo>
                  <a:pt x="4184" y="1163"/>
                </a:lnTo>
                <a:cubicBezTo>
                  <a:pt x="4173" y="1163"/>
                  <a:pt x="4163" y="1013"/>
                  <a:pt x="4173" y="992"/>
                </a:cubicBezTo>
                <a:cubicBezTo>
                  <a:pt x="4173" y="981"/>
                  <a:pt x="4163" y="927"/>
                  <a:pt x="4141" y="884"/>
                </a:cubicBezTo>
                <a:cubicBezTo>
                  <a:pt x="4108" y="810"/>
                  <a:pt x="4098" y="788"/>
                  <a:pt x="4108" y="767"/>
                </a:cubicBezTo>
                <a:cubicBezTo>
                  <a:pt x="4120" y="745"/>
                  <a:pt x="4120" y="724"/>
                  <a:pt x="4098" y="691"/>
                </a:cubicBezTo>
                <a:cubicBezTo>
                  <a:pt x="4087" y="670"/>
                  <a:pt x="4077" y="627"/>
                  <a:pt x="4077" y="605"/>
                </a:cubicBezTo>
                <a:cubicBezTo>
                  <a:pt x="4066" y="531"/>
                  <a:pt x="3991" y="381"/>
                  <a:pt x="3937" y="316"/>
                </a:cubicBezTo>
                <a:cubicBezTo>
                  <a:pt x="3915" y="295"/>
                  <a:pt x="3884" y="252"/>
                  <a:pt x="3862" y="219"/>
                </a:cubicBezTo>
                <a:cubicBezTo>
                  <a:pt x="3851" y="198"/>
                  <a:pt x="3841" y="176"/>
                  <a:pt x="3830" y="176"/>
                </a:cubicBezTo>
                <a:cubicBezTo>
                  <a:pt x="3830" y="176"/>
                  <a:pt x="3819" y="166"/>
                  <a:pt x="3819" y="145"/>
                </a:cubicBezTo>
                <a:cubicBezTo>
                  <a:pt x="3808" y="123"/>
                  <a:pt x="3798" y="123"/>
                  <a:pt x="3712" y="91"/>
                </a:cubicBezTo>
                <a:cubicBezTo>
                  <a:pt x="3658" y="80"/>
                  <a:pt x="3605" y="69"/>
                  <a:pt x="3594" y="69"/>
                </a:cubicBezTo>
                <a:cubicBezTo>
                  <a:pt x="3583" y="69"/>
                  <a:pt x="3572" y="59"/>
                  <a:pt x="3551" y="37"/>
                </a:cubicBezTo>
                <a:cubicBezTo>
                  <a:pt x="3540" y="16"/>
                  <a:pt x="3529" y="5"/>
                  <a:pt x="3519" y="5"/>
                </a:cubicBezTo>
                <a:cubicBezTo>
                  <a:pt x="3516" y="2"/>
                  <a:pt x="3510" y="0"/>
                  <a:pt x="3502"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25"/>
          <p:cNvSpPr/>
          <p:nvPr/>
        </p:nvSpPr>
        <p:spPr>
          <a:xfrm rot="10800000">
            <a:off x="0" y="3287559"/>
            <a:ext cx="4229726" cy="2248516"/>
          </a:xfrm>
          <a:custGeom>
            <a:rect b="b" l="l" r="r" t="t"/>
            <a:pathLst>
              <a:path extrusionOk="0" h="7436" w="13988">
                <a:moveTo>
                  <a:pt x="43" y="0"/>
                </a:moveTo>
                <a:cubicBezTo>
                  <a:pt x="0" y="279"/>
                  <a:pt x="54" y="611"/>
                  <a:pt x="43" y="815"/>
                </a:cubicBezTo>
                <a:cubicBezTo>
                  <a:pt x="43" y="1180"/>
                  <a:pt x="11" y="1534"/>
                  <a:pt x="162" y="1867"/>
                </a:cubicBezTo>
                <a:cubicBezTo>
                  <a:pt x="258" y="2081"/>
                  <a:pt x="408" y="2263"/>
                  <a:pt x="569" y="2424"/>
                </a:cubicBezTo>
                <a:cubicBezTo>
                  <a:pt x="563" y="2422"/>
                  <a:pt x="558" y="2421"/>
                  <a:pt x="552" y="2421"/>
                </a:cubicBezTo>
                <a:cubicBezTo>
                  <a:pt x="507" y="2421"/>
                  <a:pt x="478" y="2493"/>
                  <a:pt x="526" y="2532"/>
                </a:cubicBezTo>
                <a:cubicBezTo>
                  <a:pt x="773" y="2692"/>
                  <a:pt x="1009" y="2864"/>
                  <a:pt x="1116" y="3154"/>
                </a:cubicBezTo>
                <a:cubicBezTo>
                  <a:pt x="1245" y="3497"/>
                  <a:pt x="1213" y="3893"/>
                  <a:pt x="1202" y="4248"/>
                </a:cubicBezTo>
                <a:cubicBezTo>
                  <a:pt x="1180" y="4805"/>
                  <a:pt x="1245" y="5342"/>
                  <a:pt x="1513" y="5846"/>
                </a:cubicBezTo>
                <a:cubicBezTo>
                  <a:pt x="2060" y="6875"/>
                  <a:pt x="3283" y="7390"/>
                  <a:pt x="4398" y="7433"/>
                </a:cubicBezTo>
                <a:cubicBezTo>
                  <a:pt x="4447" y="7435"/>
                  <a:pt x="4497" y="7436"/>
                  <a:pt x="4546" y="7436"/>
                </a:cubicBezTo>
                <a:cubicBezTo>
                  <a:pt x="5624" y="7436"/>
                  <a:pt x="6696" y="6990"/>
                  <a:pt x="7444" y="6221"/>
                </a:cubicBezTo>
                <a:cubicBezTo>
                  <a:pt x="7820" y="5824"/>
                  <a:pt x="8109" y="5352"/>
                  <a:pt x="8335" y="4859"/>
                </a:cubicBezTo>
                <a:cubicBezTo>
                  <a:pt x="8614" y="4215"/>
                  <a:pt x="8882" y="3454"/>
                  <a:pt x="9568" y="3132"/>
                </a:cubicBezTo>
                <a:cubicBezTo>
                  <a:pt x="9804" y="3025"/>
                  <a:pt x="10062" y="2949"/>
                  <a:pt x="10276" y="2778"/>
                </a:cubicBezTo>
                <a:cubicBezTo>
                  <a:pt x="10469" y="2617"/>
                  <a:pt x="10609" y="2403"/>
                  <a:pt x="10759" y="2199"/>
                </a:cubicBezTo>
                <a:cubicBezTo>
                  <a:pt x="11145" y="1619"/>
                  <a:pt x="11821" y="1512"/>
                  <a:pt x="12454" y="1340"/>
                </a:cubicBezTo>
                <a:cubicBezTo>
                  <a:pt x="13000" y="1201"/>
                  <a:pt x="13430" y="976"/>
                  <a:pt x="13730" y="482"/>
                </a:cubicBezTo>
                <a:cubicBezTo>
                  <a:pt x="13784" y="386"/>
                  <a:pt x="13923" y="193"/>
                  <a:pt x="13987"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25"/>
          <p:cNvSpPr/>
          <p:nvPr/>
        </p:nvSpPr>
        <p:spPr>
          <a:xfrm rot="1867821">
            <a:off x="-19406" y="1705809"/>
            <a:ext cx="847939" cy="619550"/>
          </a:xfrm>
          <a:custGeom>
            <a:rect b="b" l="l" r="r" t="t"/>
            <a:pathLst>
              <a:path extrusionOk="0" h="4891" w="6694">
                <a:moveTo>
                  <a:pt x="3911" y="1976"/>
                </a:moveTo>
                <a:cubicBezTo>
                  <a:pt x="3913" y="1976"/>
                  <a:pt x="3914" y="1977"/>
                  <a:pt x="3915" y="1978"/>
                </a:cubicBezTo>
                <a:cubicBezTo>
                  <a:pt x="3927" y="1978"/>
                  <a:pt x="3927" y="2000"/>
                  <a:pt x="3915" y="2021"/>
                </a:cubicBezTo>
                <a:cubicBezTo>
                  <a:pt x="3894" y="2183"/>
                  <a:pt x="3884" y="2290"/>
                  <a:pt x="3894" y="2300"/>
                </a:cubicBezTo>
                <a:cubicBezTo>
                  <a:pt x="3905" y="2311"/>
                  <a:pt x="3905" y="2322"/>
                  <a:pt x="3905" y="2322"/>
                </a:cubicBezTo>
                <a:lnTo>
                  <a:pt x="3905" y="2429"/>
                </a:lnTo>
                <a:cubicBezTo>
                  <a:pt x="3915" y="2493"/>
                  <a:pt x="3905" y="2558"/>
                  <a:pt x="3905" y="2590"/>
                </a:cubicBezTo>
                <a:cubicBezTo>
                  <a:pt x="3894" y="2622"/>
                  <a:pt x="3894" y="2665"/>
                  <a:pt x="3894" y="2676"/>
                </a:cubicBezTo>
                <a:cubicBezTo>
                  <a:pt x="3905" y="2697"/>
                  <a:pt x="3905" y="2697"/>
                  <a:pt x="3884" y="2708"/>
                </a:cubicBezTo>
                <a:cubicBezTo>
                  <a:pt x="3851" y="2708"/>
                  <a:pt x="3851" y="2719"/>
                  <a:pt x="3862" y="2826"/>
                </a:cubicBezTo>
                <a:lnTo>
                  <a:pt x="3862" y="2933"/>
                </a:lnTo>
                <a:cubicBezTo>
                  <a:pt x="3851" y="2955"/>
                  <a:pt x="3851" y="2976"/>
                  <a:pt x="3851" y="2987"/>
                </a:cubicBezTo>
                <a:cubicBezTo>
                  <a:pt x="3851" y="2998"/>
                  <a:pt x="3851" y="3008"/>
                  <a:pt x="3830" y="3019"/>
                </a:cubicBezTo>
                <a:cubicBezTo>
                  <a:pt x="3819" y="3030"/>
                  <a:pt x="3819" y="3051"/>
                  <a:pt x="3808" y="3148"/>
                </a:cubicBezTo>
                <a:cubicBezTo>
                  <a:pt x="3808" y="3223"/>
                  <a:pt x="3798" y="3255"/>
                  <a:pt x="3787" y="3266"/>
                </a:cubicBezTo>
                <a:cubicBezTo>
                  <a:pt x="3776" y="3277"/>
                  <a:pt x="3744" y="3351"/>
                  <a:pt x="3733" y="3427"/>
                </a:cubicBezTo>
                <a:cubicBezTo>
                  <a:pt x="3722" y="3470"/>
                  <a:pt x="3722" y="3480"/>
                  <a:pt x="3701" y="3480"/>
                </a:cubicBezTo>
                <a:cubicBezTo>
                  <a:pt x="3695" y="3483"/>
                  <a:pt x="3690" y="3484"/>
                  <a:pt x="3685" y="3484"/>
                </a:cubicBezTo>
                <a:cubicBezTo>
                  <a:pt x="3669" y="3484"/>
                  <a:pt x="3653" y="3472"/>
                  <a:pt x="3637" y="3448"/>
                </a:cubicBezTo>
                <a:cubicBezTo>
                  <a:pt x="3605" y="3416"/>
                  <a:pt x="3594" y="3394"/>
                  <a:pt x="3583" y="3298"/>
                </a:cubicBezTo>
                <a:cubicBezTo>
                  <a:pt x="3572" y="3191"/>
                  <a:pt x="3583" y="3148"/>
                  <a:pt x="3615" y="3126"/>
                </a:cubicBezTo>
                <a:cubicBezTo>
                  <a:pt x="3637" y="3105"/>
                  <a:pt x="3637" y="3094"/>
                  <a:pt x="3626" y="3019"/>
                </a:cubicBezTo>
                <a:cubicBezTo>
                  <a:pt x="3615" y="2955"/>
                  <a:pt x="3626" y="2901"/>
                  <a:pt x="3626" y="2869"/>
                </a:cubicBezTo>
                <a:cubicBezTo>
                  <a:pt x="3637" y="2836"/>
                  <a:pt x="3637" y="2805"/>
                  <a:pt x="3637" y="2794"/>
                </a:cubicBezTo>
                <a:cubicBezTo>
                  <a:pt x="3637" y="2783"/>
                  <a:pt x="3648" y="2729"/>
                  <a:pt x="3669" y="2665"/>
                </a:cubicBezTo>
                <a:cubicBezTo>
                  <a:pt x="3701" y="2600"/>
                  <a:pt x="3712" y="2547"/>
                  <a:pt x="3701" y="2536"/>
                </a:cubicBezTo>
                <a:cubicBezTo>
                  <a:pt x="3701" y="2526"/>
                  <a:pt x="3701" y="2515"/>
                  <a:pt x="3712" y="2515"/>
                </a:cubicBezTo>
                <a:cubicBezTo>
                  <a:pt x="3722" y="2504"/>
                  <a:pt x="3733" y="2493"/>
                  <a:pt x="3733" y="2461"/>
                </a:cubicBezTo>
                <a:cubicBezTo>
                  <a:pt x="3733" y="2429"/>
                  <a:pt x="3755" y="2386"/>
                  <a:pt x="3787" y="2311"/>
                </a:cubicBezTo>
                <a:cubicBezTo>
                  <a:pt x="3808" y="2257"/>
                  <a:pt x="3841" y="2171"/>
                  <a:pt x="3862" y="2118"/>
                </a:cubicBezTo>
                <a:cubicBezTo>
                  <a:pt x="3890" y="2007"/>
                  <a:pt x="3902" y="1976"/>
                  <a:pt x="3911" y="1976"/>
                </a:cubicBezTo>
                <a:close/>
                <a:moveTo>
                  <a:pt x="2047" y="1571"/>
                </a:moveTo>
                <a:cubicBezTo>
                  <a:pt x="2066" y="1571"/>
                  <a:pt x="2091" y="1609"/>
                  <a:pt x="2125" y="1689"/>
                </a:cubicBezTo>
                <a:cubicBezTo>
                  <a:pt x="2156" y="1785"/>
                  <a:pt x="2167" y="1861"/>
                  <a:pt x="2146" y="1914"/>
                </a:cubicBezTo>
                <a:cubicBezTo>
                  <a:pt x="2146" y="1925"/>
                  <a:pt x="2146" y="1990"/>
                  <a:pt x="2156" y="2064"/>
                </a:cubicBezTo>
                <a:cubicBezTo>
                  <a:pt x="2167" y="2140"/>
                  <a:pt x="2167" y="2214"/>
                  <a:pt x="2167" y="2225"/>
                </a:cubicBezTo>
                <a:cubicBezTo>
                  <a:pt x="2156" y="2247"/>
                  <a:pt x="2167" y="2290"/>
                  <a:pt x="2167" y="2343"/>
                </a:cubicBezTo>
                <a:cubicBezTo>
                  <a:pt x="2178" y="2386"/>
                  <a:pt x="2178" y="2450"/>
                  <a:pt x="2178" y="2472"/>
                </a:cubicBezTo>
                <a:cubicBezTo>
                  <a:pt x="2178" y="2504"/>
                  <a:pt x="2189" y="2558"/>
                  <a:pt x="2189" y="2579"/>
                </a:cubicBezTo>
                <a:cubicBezTo>
                  <a:pt x="2210" y="2655"/>
                  <a:pt x="2199" y="2697"/>
                  <a:pt x="2178" y="2708"/>
                </a:cubicBezTo>
                <a:cubicBezTo>
                  <a:pt x="2167" y="2719"/>
                  <a:pt x="2167" y="2729"/>
                  <a:pt x="2167" y="2762"/>
                </a:cubicBezTo>
                <a:lnTo>
                  <a:pt x="2167" y="2891"/>
                </a:lnTo>
                <a:cubicBezTo>
                  <a:pt x="2156" y="2933"/>
                  <a:pt x="2156" y="2976"/>
                  <a:pt x="2167" y="2987"/>
                </a:cubicBezTo>
                <a:cubicBezTo>
                  <a:pt x="2167" y="3008"/>
                  <a:pt x="2156" y="3126"/>
                  <a:pt x="2135" y="3158"/>
                </a:cubicBezTo>
                <a:cubicBezTo>
                  <a:pt x="2125" y="3180"/>
                  <a:pt x="2125" y="3277"/>
                  <a:pt x="2135" y="3341"/>
                </a:cubicBezTo>
                <a:lnTo>
                  <a:pt x="2135" y="3437"/>
                </a:lnTo>
                <a:cubicBezTo>
                  <a:pt x="2125" y="3480"/>
                  <a:pt x="2113" y="3523"/>
                  <a:pt x="2113" y="3544"/>
                </a:cubicBezTo>
                <a:cubicBezTo>
                  <a:pt x="2113" y="3556"/>
                  <a:pt x="2103" y="3620"/>
                  <a:pt x="2092" y="3673"/>
                </a:cubicBezTo>
                <a:cubicBezTo>
                  <a:pt x="2070" y="3737"/>
                  <a:pt x="2060" y="3792"/>
                  <a:pt x="2060" y="3856"/>
                </a:cubicBezTo>
                <a:cubicBezTo>
                  <a:pt x="2060" y="3931"/>
                  <a:pt x="2049" y="3942"/>
                  <a:pt x="2028" y="3995"/>
                </a:cubicBezTo>
                <a:cubicBezTo>
                  <a:pt x="1985" y="4059"/>
                  <a:pt x="1963" y="4135"/>
                  <a:pt x="1974" y="4156"/>
                </a:cubicBezTo>
                <a:cubicBezTo>
                  <a:pt x="1974" y="4167"/>
                  <a:pt x="1974" y="4188"/>
                  <a:pt x="1963" y="4199"/>
                </a:cubicBezTo>
                <a:cubicBezTo>
                  <a:pt x="1931" y="4242"/>
                  <a:pt x="1867" y="4381"/>
                  <a:pt x="1824" y="4467"/>
                </a:cubicBezTo>
                <a:lnTo>
                  <a:pt x="1792" y="4531"/>
                </a:lnTo>
                <a:lnTo>
                  <a:pt x="1738" y="4553"/>
                </a:lnTo>
                <a:cubicBezTo>
                  <a:pt x="1720" y="4555"/>
                  <a:pt x="1705" y="4557"/>
                  <a:pt x="1692" y="4557"/>
                </a:cubicBezTo>
                <a:cubicBezTo>
                  <a:pt x="1649" y="4557"/>
                  <a:pt x="1628" y="4542"/>
                  <a:pt x="1620" y="4510"/>
                </a:cubicBezTo>
                <a:cubicBezTo>
                  <a:pt x="1620" y="4488"/>
                  <a:pt x="1599" y="4424"/>
                  <a:pt x="1577" y="4371"/>
                </a:cubicBezTo>
                <a:cubicBezTo>
                  <a:pt x="1534" y="4274"/>
                  <a:pt x="1524" y="4231"/>
                  <a:pt x="1513" y="4081"/>
                </a:cubicBezTo>
                <a:lnTo>
                  <a:pt x="1491" y="3909"/>
                </a:lnTo>
                <a:cubicBezTo>
                  <a:pt x="1481" y="3909"/>
                  <a:pt x="1481" y="3888"/>
                  <a:pt x="1481" y="3866"/>
                </a:cubicBezTo>
                <a:cubicBezTo>
                  <a:pt x="1481" y="3845"/>
                  <a:pt x="1470" y="3802"/>
                  <a:pt x="1470" y="3770"/>
                </a:cubicBezTo>
                <a:cubicBezTo>
                  <a:pt x="1460" y="3716"/>
                  <a:pt x="1460" y="3684"/>
                  <a:pt x="1470" y="3663"/>
                </a:cubicBezTo>
                <a:cubicBezTo>
                  <a:pt x="1470" y="3641"/>
                  <a:pt x="1481" y="3609"/>
                  <a:pt x="1481" y="3587"/>
                </a:cubicBezTo>
                <a:cubicBezTo>
                  <a:pt x="1481" y="3566"/>
                  <a:pt x="1481" y="3523"/>
                  <a:pt x="1491" y="3501"/>
                </a:cubicBezTo>
                <a:cubicBezTo>
                  <a:pt x="1502" y="3448"/>
                  <a:pt x="1513" y="3330"/>
                  <a:pt x="1513" y="3234"/>
                </a:cubicBezTo>
                <a:cubicBezTo>
                  <a:pt x="1513" y="3191"/>
                  <a:pt x="1524" y="3148"/>
                  <a:pt x="1545" y="3072"/>
                </a:cubicBezTo>
                <a:cubicBezTo>
                  <a:pt x="1577" y="2998"/>
                  <a:pt x="1577" y="2976"/>
                  <a:pt x="1567" y="2955"/>
                </a:cubicBezTo>
                <a:cubicBezTo>
                  <a:pt x="1556" y="2933"/>
                  <a:pt x="1577" y="2772"/>
                  <a:pt x="1599" y="2697"/>
                </a:cubicBezTo>
                <a:cubicBezTo>
                  <a:pt x="1610" y="2676"/>
                  <a:pt x="1653" y="2569"/>
                  <a:pt x="1674" y="2483"/>
                </a:cubicBezTo>
                <a:cubicBezTo>
                  <a:pt x="1717" y="2354"/>
                  <a:pt x="1727" y="2311"/>
                  <a:pt x="1727" y="2300"/>
                </a:cubicBezTo>
                <a:cubicBezTo>
                  <a:pt x="1717" y="2279"/>
                  <a:pt x="1717" y="2268"/>
                  <a:pt x="1738" y="2225"/>
                </a:cubicBezTo>
                <a:cubicBezTo>
                  <a:pt x="1760" y="2193"/>
                  <a:pt x="1770" y="2150"/>
                  <a:pt x="1792" y="2097"/>
                </a:cubicBezTo>
                <a:cubicBezTo>
                  <a:pt x="1792" y="2043"/>
                  <a:pt x="1813" y="1990"/>
                  <a:pt x="1835" y="1957"/>
                </a:cubicBezTo>
                <a:cubicBezTo>
                  <a:pt x="1846" y="1925"/>
                  <a:pt x="1856" y="1893"/>
                  <a:pt x="1867" y="1893"/>
                </a:cubicBezTo>
                <a:cubicBezTo>
                  <a:pt x="1867" y="1882"/>
                  <a:pt x="1877" y="1839"/>
                  <a:pt x="1889" y="1807"/>
                </a:cubicBezTo>
                <a:cubicBezTo>
                  <a:pt x="1910" y="1732"/>
                  <a:pt x="1910" y="1721"/>
                  <a:pt x="1953" y="1678"/>
                </a:cubicBezTo>
                <a:cubicBezTo>
                  <a:pt x="1985" y="1657"/>
                  <a:pt x="2006" y="1625"/>
                  <a:pt x="2017" y="1614"/>
                </a:cubicBezTo>
                <a:cubicBezTo>
                  <a:pt x="2025" y="1585"/>
                  <a:pt x="2035" y="1571"/>
                  <a:pt x="2047" y="1571"/>
                </a:cubicBezTo>
                <a:close/>
                <a:moveTo>
                  <a:pt x="3502" y="0"/>
                </a:moveTo>
                <a:cubicBezTo>
                  <a:pt x="3483" y="0"/>
                  <a:pt x="3452" y="8"/>
                  <a:pt x="3422" y="16"/>
                </a:cubicBezTo>
                <a:cubicBezTo>
                  <a:pt x="3369" y="26"/>
                  <a:pt x="3326" y="26"/>
                  <a:pt x="3315" y="26"/>
                </a:cubicBezTo>
                <a:cubicBezTo>
                  <a:pt x="3309" y="23"/>
                  <a:pt x="3303" y="22"/>
                  <a:pt x="3295" y="22"/>
                </a:cubicBezTo>
                <a:cubicBezTo>
                  <a:pt x="3275" y="22"/>
                  <a:pt x="3247" y="32"/>
                  <a:pt x="3207" y="48"/>
                </a:cubicBezTo>
                <a:cubicBezTo>
                  <a:pt x="3165" y="69"/>
                  <a:pt x="3111" y="91"/>
                  <a:pt x="3079" y="102"/>
                </a:cubicBezTo>
                <a:cubicBezTo>
                  <a:pt x="3047" y="102"/>
                  <a:pt x="3026" y="112"/>
                  <a:pt x="3014" y="133"/>
                </a:cubicBezTo>
                <a:cubicBezTo>
                  <a:pt x="3001" y="154"/>
                  <a:pt x="2996" y="162"/>
                  <a:pt x="2989" y="162"/>
                </a:cubicBezTo>
                <a:cubicBezTo>
                  <a:pt x="2984" y="162"/>
                  <a:pt x="2979" y="159"/>
                  <a:pt x="2971" y="155"/>
                </a:cubicBezTo>
                <a:cubicBezTo>
                  <a:pt x="2961" y="148"/>
                  <a:pt x="2954" y="145"/>
                  <a:pt x="2945" y="145"/>
                </a:cubicBezTo>
                <a:cubicBezTo>
                  <a:pt x="2926" y="145"/>
                  <a:pt x="2905" y="161"/>
                  <a:pt x="2854" y="198"/>
                </a:cubicBezTo>
                <a:cubicBezTo>
                  <a:pt x="2832" y="219"/>
                  <a:pt x="2778" y="252"/>
                  <a:pt x="2757" y="252"/>
                </a:cubicBezTo>
                <a:cubicBezTo>
                  <a:pt x="2725" y="262"/>
                  <a:pt x="2693" y="284"/>
                  <a:pt x="2671" y="305"/>
                </a:cubicBezTo>
                <a:cubicBezTo>
                  <a:pt x="2661" y="327"/>
                  <a:pt x="2618" y="359"/>
                  <a:pt x="2596" y="381"/>
                </a:cubicBezTo>
                <a:cubicBezTo>
                  <a:pt x="2564" y="391"/>
                  <a:pt x="2532" y="412"/>
                  <a:pt x="2532" y="423"/>
                </a:cubicBezTo>
                <a:cubicBezTo>
                  <a:pt x="2532" y="423"/>
                  <a:pt x="2511" y="434"/>
                  <a:pt x="2489" y="434"/>
                </a:cubicBezTo>
                <a:cubicBezTo>
                  <a:pt x="2468" y="445"/>
                  <a:pt x="2446" y="455"/>
                  <a:pt x="2425" y="488"/>
                </a:cubicBezTo>
                <a:cubicBezTo>
                  <a:pt x="2403" y="520"/>
                  <a:pt x="2361" y="552"/>
                  <a:pt x="2339" y="562"/>
                </a:cubicBezTo>
                <a:cubicBezTo>
                  <a:pt x="2318" y="574"/>
                  <a:pt x="2296" y="595"/>
                  <a:pt x="2285" y="605"/>
                </a:cubicBezTo>
                <a:cubicBezTo>
                  <a:pt x="2285" y="638"/>
                  <a:pt x="2199" y="724"/>
                  <a:pt x="2125" y="798"/>
                </a:cubicBezTo>
                <a:cubicBezTo>
                  <a:pt x="2081" y="835"/>
                  <a:pt x="2067" y="852"/>
                  <a:pt x="2055" y="852"/>
                </a:cubicBezTo>
                <a:cubicBezTo>
                  <a:pt x="2050" y="852"/>
                  <a:pt x="2046" y="848"/>
                  <a:pt x="2039" y="841"/>
                </a:cubicBezTo>
                <a:cubicBezTo>
                  <a:pt x="2039" y="831"/>
                  <a:pt x="2028" y="820"/>
                  <a:pt x="2039" y="810"/>
                </a:cubicBezTo>
                <a:cubicBezTo>
                  <a:pt x="2039" y="777"/>
                  <a:pt x="2028" y="767"/>
                  <a:pt x="1963" y="745"/>
                </a:cubicBezTo>
                <a:cubicBezTo>
                  <a:pt x="1931" y="734"/>
                  <a:pt x="1899" y="713"/>
                  <a:pt x="1877" y="681"/>
                </a:cubicBezTo>
                <a:cubicBezTo>
                  <a:pt x="1846" y="648"/>
                  <a:pt x="1835" y="648"/>
                  <a:pt x="1781" y="638"/>
                </a:cubicBezTo>
                <a:cubicBezTo>
                  <a:pt x="1749" y="627"/>
                  <a:pt x="1684" y="605"/>
                  <a:pt x="1641" y="595"/>
                </a:cubicBezTo>
                <a:lnTo>
                  <a:pt x="1556" y="552"/>
                </a:lnTo>
                <a:lnTo>
                  <a:pt x="1460" y="584"/>
                </a:lnTo>
                <a:cubicBezTo>
                  <a:pt x="1405" y="595"/>
                  <a:pt x="1352" y="627"/>
                  <a:pt x="1331" y="638"/>
                </a:cubicBezTo>
                <a:cubicBezTo>
                  <a:pt x="1320" y="648"/>
                  <a:pt x="1298" y="659"/>
                  <a:pt x="1288" y="659"/>
                </a:cubicBezTo>
                <a:cubicBezTo>
                  <a:pt x="1277" y="659"/>
                  <a:pt x="1266" y="659"/>
                  <a:pt x="1255" y="670"/>
                </a:cubicBezTo>
                <a:cubicBezTo>
                  <a:pt x="1245" y="681"/>
                  <a:pt x="1224" y="681"/>
                  <a:pt x="1224" y="681"/>
                </a:cubicBezTo>
                <a:cubicBezTo>
                  <a:pt x="1212" y="681"/>
                  <a:pt x="1202" y="681"/>
                  <a:pt x="1181" y="691"/>
                </a:cubicBezTo>
                <a:cubicBezTo>
                  <a:pt x="1173" y="691"/>
                  <a:pt x="1161" y="696"/>
                  <a:pt x="1154" y="696"/>
                </a:cubicBezTo>
                <a:cubicBezTo>
                  <a:pt x="1150" y="696"/>
                  <a:pt x="1148" y="695"/>
                  <a:pt x="1148" y="691"/>
                </a:cubicBezTo>
                <a:cubicBezTo>
                  <a:pt x="1138" y="691"/>
                  <a:pt x="1116" y="713"/>
                  <a:pt x="1084" y="734"/>
                </a:cubicBezTo>
                <a:cubicBezTo>
                  <a:pt x="1052" y="745"/>
                  <a:pt x="1009" y="777"/>
                  <a:pt x="988" y="788"/>
                </a:cubicBezTo>
                <a:cubicBezTo>
                  <a:pt x="955" y="810"/>
                  <a:pt x="945" y="831"/>
                  <a:pt x="933" y="853"/>
                </a:cubicBezTo>
                <a:cubicBezTo>
                  <a:pt x="923" y="874"/>
                  <a:pt x="912" y="895"/>
                  <a:pt x="880" y="906"/>
                </a:cubicBezTo>
                <a:cubicBezTo>
                  <a:pt x="826" y="949"/>
                  <a:pt x="794" y="992"/>
                  <a:pt x="773" y="1046"/>
                </a:cubicBezTo>
                <a:cubicBezTo>
                  <a:pt x="762" y="1077"/>
                  <a:pt x="730" y="1131"/>
                  <a:pt x="719" y="1163"/>
                </a:cubicBezTo>
                <a:cubicBezTo>
                  <a:pt x="698" y="1196"/>
                  <a:pt x="676" y="1239"/>
                  <a:pt x="676" y="1239"/>
                </a:cubicBezTo>
                <a:cubicBezTo>
                  <a:pt x="676" y="1260"/>
                  <a:pt x="666" y="1260"/>
                  <a:pt x="655" y="1270"/>
                </a:cubicBezTo>
                <a:cubicBezTo>
                  <a:pt x="623" y="1270"/>
                  <a:pt x="623" y="1282"/>
                  <a:pt x="612" y="1324"/>
                </a:cubicBezTo>
                <a:cubicBezTo>
                  <a:pt x="601" y="1399"/>
                  <a:pt x="580" y="1442"/>
                  <a:pt x="547" y="1475"/>
                </a:cubicBezTo>
                <a:cubicBezTo>
                  <a:pt x="526" y="1496"/>
                  <a:pt x="516" y="1506"/>
                  <a:pt x="526" y="1528"/>
                </a:cubicBezTo>
                <a:cubicBezTo>
                  <a:pt x="526" y="1549"/>
                  <a:pt x="516" y="1582"/>
                  <a:pt x="516" y="1614"/>
                </a:cubicBezTo>
                <a:cubicBezTo>
                  <a:pt x="504" y="1657"/>
                  <a:pt x="504" y="1668"/>
                  <a:pt x="473" y="1678"/>
                </a:cubicBezTo>
                <a:cubicBezTo>
                  <a:pt x="440" y="1689"/>
                  <a:pt x="440" y="1699"/>
                  <a:pt x="440" y="1742"/>
                </a:cubicBezTo>
                <a:cubicBezTo>
                  <a:pt x="430" y="1775"/>
                  <a:pt x="419" y="1796"/>
                  <a:pt x="397" y="1828"/>
                </a:cubicBezTo>
                <a:cubicBezTo>
                  <a:pt x="376" y="1871"/>
                  <a:pt x="376" y="1882"/>
                  <a:pt x="376" y="1925"/>
                </a:cubicBezTo>
                <a:cubicBezTo>
                  <a:pt x="387" y="1978"/>
                  <a:pt x="365" y="2032"/>
                  <a:pt x="311" y="2161"/>
                </a:cubicBezTo>
                <a:cubicBezTo>
                  <a:pt x="290" y="2204"/>
                  <a:pt x="280" y="2236"/>
                  <a:pt x="290" y="2247"/>
                </a:cubicBezTo>
                <a:cubicBezTo>
                  <a:pt x="290" y="2268"/>
                  <a:pt x="280" y="2311"/>
                  <a:pt x="258" y="2354"/>
                </a:cubicBezTo>
                <a:cubicBezTo>
                  <a:pt x="226" y="2407"/>
                  <a:pt x="226" y="2429"/>
                  <a:pt x="237" y="2450"/>
                </a:cubicBezTo>
                <a:cubicBezTo>
                  <a:pt x="247" y="2472"/>
                  <a:pt x="237" y="2526"/>
                  <a:pt x="215" y="2536"/>
                </a:cubicBezTo>
                <a:cubicBezTo>
                  <a:pt x="172" y="2558"/>
                  <a:pt x="118" y="2772"/>
                  <a:pt x="129" y="2848"/>
                </a:cubicBezTo>
                <a:cubicBezTo>
                  <a:pt x="140" y="2869"/>
                  <a:pt x="129" y="2869"/>
                  <a:pt x="118" y="2879"/>
                </a:cubicBezTo>
                <a:cubicBezTo>
                  <a:pt x="97" y="2891"/>
                  <a:pt x="87" y="2901"/>
                  <a:pt x="75" y="2944"/>
                </a:cubicBezTo>
                <a:cubicBezTo>
                  <a:pt x="75" y="2965"/>
                  <a:pt x="65" y="3008"/>
                  <a:pt x="65" y="3030"/>
                </a:cubicBezTo>
                <a:cubicBezTo>
                  <a:pt x="32" y="3105"/>
                  <a:pt x="32" y="3169"/>
                  <a:pt x="32" y="3169"/>
                </a:cubicBezTo>
                <a:cubicBezTo>
                  <a:pt x="54" y="3191"/>
                  <a:pt x="44" y="3266"/>
                  <a:pt x="22" y="3320"/>
                </a:cubicBezTo>
                <a:cubicBezTo>
                  <a:pt x="11" y="3351"/>
                  <a:pt x="1" y="3384"/>
                  <a:pt x="11" y="3416"/>
                </a:cubicBezTo>
                <a:lnTo>
                  <a:pt x="11" y="3513"/>
                </a:lnTo>
                <a:cubicBezTo>
                  <a:pt x="1" y="3577"/>
                  <a:pt x="1" y="3695"/>
                  <a:pt x="11" y="3716"/>
                </a:cubicBezTo>
                <a:cubicBezTo>
                  <a:pt x="11" y="3727"/>
                  <a:pt x="44" y="3749"/>
                  <a:pt x="65" y="3770"/>
                </a:cubicBezTo>
                <a:cubicBezTo>
                  <a:pt x="87" y="3780"/>
                  <a:pt x="118" y="3802"/>
                  <a:pt x="129" y="3813"/>
                </a:cubicBezTo>
                <a:cubicBezTo>
                  <a:pt x="132" y="3816"/>
                  <a:pt x="135" y="3817"/>
                  <a:pt x="138" y="3817"/>
                </a:cubicBezTo>
                <a:cubicBezTo>
                  <a:pt x="146" y="3817"/>
                  <a:pt x="157" y="3807"/>
                  <a:pt x="172" y="3792"/>
                </a:cubicBezTo>
                <a:cubicBezTo>
                  <a:pt x="194" y="3770"/>
                  <a:pt x="226" y="3759"/>
                  <a:pt x="237" y="3759"/>
                </a:cubicBezTo>
                <a:cubicBezTo>
                  <a:pt x="268" y="3759"/>
                  <a:pt x="268" y="3749"/>
                  <a:pt x="280" y="3727"/>
                </a:cubicBezTo>
                <a:cubicBezTo>
                  <a:pt x="280" y="3706"/>
                  <a:pt x="290" y="3663"/>
                  <a:pt x="290" y="3620"/>
                </a:cubicBezTo>
                <a:cubicBezTo>
                  <a:pt x="301" y="3587"/>
                  <a:pt x="311" y="3523"/>
                  <a:pt x="311" y="3480"/>
                </a:cubicBezTo>
                <a:cubicBezTo>
                  <a:pt x="311" y="3448"/>
                  <a:pt x="333" y="3384"/>
                  <a:pt x="344" y="3341"/>
                </a:cubicBezTo>
                <a:cubicBezTo>
                  <a:pt x="376" y="3212"/>
                  <a:pt x="408" y="3084"/>
                  <a:pt x="408" y="3019"/>
                </a:cubicBezTo>
                <a:cubicBezTo>
                  <a:pt x="408" y="2987"/>
                  <a:pt x="419" y="2955"/>
                  <a:pt x="430" y="2933"/>
                </a:cubicBezTo>
                <a:cubicBezTo>
                  <a:pt x="451" y="2891"/>
                  <a:pt x="483" y="2751"/>
                  <a:pt x="483" y="2665"/>
                </a:cubicBezTo>
                <a:cubicBezTo>
                  <a:pt x="483" y="2622"/>
                  <a:pt x="494" y="2600"/>
                  <a:pt x="504" y="2600"/>
                </a:cubicBezTo>
                <a:cubicBezTo>
                  <a:pt x="516" y="2590"/>
                  <a:pt x="516" y="2579"/>
                  <a:pt x="516" y="2558"/>
                </a:cubicBezTo>
                <a:cubicBezTo>
                  <a:pt x="526" y="2536"/>
                  <a:pt x="526" y="2515"/>
                  <a:pt x="623" y="2247"/>
                </a:cubicBezTo>
                <a:cubicBezTo>
                  <a:pt x="644" y="2183"/>
                  <a:pt x="655" y="2118"/>
                  <a:pt x="655" y="2107"/>
                </a:cubicBezTo>
                <a:cubicBezTo>
                  <a:pt x="655" y="2075"/>
                  <a:pt x="687" y="1990"/>
                  <a:pt x="719" y="1968"/>
                </a:cubicBezTo>
                <a:cubicBezTo>
                  <a:pt x="740" y="1957"/>
                  <a:pt x="773" y="1871"/>
                  <a:pt x="762" y="1807"/>
                </a:cubicBezTo>
                <a:cubicBezTo>
                  <a:pt x="762" y="1785"/>
                  <a:pt x="762" y="1742"/>
                  <a:pt x="773" y="1732"/>
                </a:cubicBezTo>
                <a:cubicBezTo>
                  <a:pt x="783" y="1699"/>
                  <a:pt x="848" y="1614"/>
                  <a:pt x="869" y="1592"/>
                </a:cubicBezTo>
                <a:cubicBezTo>
                  <a:pt x="880" y="1592"/>
                  <a:pt x="891" y="1560"/>
                  <a:pt x="902" y="1518"/>
                </a:cubicBezTo>
                <a:cubicBezTo>
                  <a:pt x="912" y="1475"/>
                  <a:pt x="923" y="1432"/>
                  <a:pt x="933" y="1432"/>
                </a:cubicBezTo>
                <a:cubicBezTo>
                  <a:pt x="955" y="1399"/>
                  <a:pt x="1041" y="1260"/>
                  <a:pt x="1052" y="1239"/>
                </a:cubicBezTo>
                <a:cubicBezTo>
                  <a:pt x="1052" y="1228"/>
                  <a:pt x="1084" y="1206"/>
                  <a:pt x="1105" y="1174"/>
                </a:cubicBezTo>
                <a:cubicBezTo>
                  <a:pt x="1148" y="1142"/>
                  <a:pt x="1202" y="1077"/>
                  <a:pt x="1202" y="1056"/>
                </a:cubicBezTo>
                <a:cubicBezTo>
                  <a:pt x="1202" y="1046"/>
                  <a:pt x="1212" y="1034"/>
                  <a:pt x="1224" y="1034"/>
                </a:cubicBezTo>
                <a:cubicBezTo>
                  <a:pt x="1255" y="1013"/>
                  <a:pt x="1320" y="949"/>
                  <a:pt x="1320" y="927"/>
                </a:cubicBezTo>
                <a:cubicBezTo>
                  <a:pt x="1320" y="910"/>
                  <a:pt x="1348" y="892"/>
                  <a:pt x="1376" y="892"/>
                </a:cubicBezTo>
                <a:cubicBezTo>
                  <a:pt x="1382" y="892"/>
                  <a:pt x="1389" y="893"/>
                  <a:pt x="1395" y="895"/>
                </a:cubicBezTo>
                <a:cubicBezTo>
                  <a:pt x="1400" y="901"/>
                  <a:pt x="1408" y="903"/>
                  <a:pt x="1420" y="903"/>
                </a:cubicBezTo>
                <a:cubicBezTo>
                  <a:pt x="1432" y="903"/>
                  <a:pt x="1448" y="901"/>
                  <a:pt x="1470" y="895"/>
                </a:cubicBezTo>
                <a:cubicBezTo>
                  <a:pt x="1485" y="893"/>
                  <a:pt x="1502" y="892"/>
                  <a:pt x="1520" y="892"/>
                </a:cubicBezTo>
                <a:cubicBezTo>
                  <a:pt x="1599" y="892"/>
                  <a:pt x="1688" y="912"/>
                  <a:pt x="1706" y="938"/>
                </a:cubicBezTo>
                <a:cubicBezTo>
                  <a:pt x="1706" y="949"/>
                  <a:pt x="1727" y="960"/>
                  <a:pt x="1738" y="970"/>
                </a:cubicBezTo>
                <a:cubicBezTo>
                  <a:pt x="1792" y="992"/>
                  <a:pt x="1877" y="1067"/>
                  <a:pt x="1899" y="1099"/>
                </a:cubicBezTo>
                <a:cubicBezTo>
                  <a:pt x="1910" y="1131"/>
                  <a:pt x="1910" y="1142"/>
                  <a:pt x="1889" y="1185"/>
                </a:cubicBezTo>
                <a:cubicBezTo>
                  <a:pt x="1867" y="1217"/>
                  <a:pt x="1846" y="1260"/>
                  <a:pt x="1835" y="1270"/>
                </a:cubicBezTo>
                <a:cubicBezTo>
                  <a:pt x="1824" y="1282"/>
                  <a:pt x="1813" y="1303"/>
                  <a:pt x="1803" y="1313"/>
                </a:cubicBezTo>
                <a:cubicBezTo>
                  <a:pt x="1792" y="1324"/>
                  <a:pt x="1781" y="1346"/>
                  <a:pt x="1770" y="1346"/>
                </a:cubicBezTo>
                <a:cubicBezTo>
                  <a:pt x="1749" y="1356"/>
                  <a:pt x="1738" y="1367"/>
                  <a:pt x="1738" y="1389"/>
                </a:cubicBezTo>
                <a:cubicBezTo>
                  <a:pt x="1738" y="1410"/>
                  <a:pt x="1717" y="1442"/>
                  <a:pt x="1695" y="1475"/>
                </a:cubicBezTo>
                <a:cubicBezTo>
                  <a:pt x="1641" y="1528"/>
                  <a:pt x="1631" y="1539"/>
                  <a:pt x="1663" y="1582"/>
                </a:cubicBezTo>
                <a:lnTo>
                  <a:pt x="1684" y="1625"/>
                </a:lnTo>
                <a:lnTo>
                  <a:pt x="1641" y="1635"/>
                </a:lnTo>
                <a:cubicBezTo>
                  <a:pt x="1610" y="1657"/>
                  <a:pt x="1610" y="1657"/>
                  <a:pt x="1610" y="1711"/>
                </a:cubicBezTo>
                <a:cubicBezTo>
                  <a:pt x="1599" y="1754"/>
                  <a:pt x="1599" y="1764"/>
                  <a:pt x="1545" y="1861"/>
                </a:cubicBezTo>
                <a:cubicBezTo>
                  <a:pt x="1524" y="1914"/>
                  <a:pt x="1470" y="2011"/>
                  <a:pt x="1448" y="2075"/>
                </a:cubicBezTo>
                <a:cubicBezTo>
                  <a:pt x="1405" y="2161"/>
                  <a:pt x="1395" y="2183"/>
                  <a:pt x="1405" y="2204"/>
                </a:cubicBezTo>
                <a:cubicBezTo>
                  <a:pt x="1417" y="2225"/>
                  <a:pt x="1405" y="2236"/>
                  <a:pt x="1395" y="2257"/>
                </a:cubicBezTo>
                <a:cubicBezTo>
                  <a:pt x="1341" y="2333"/>
                  <a:pt x="1331" y="2354"/>
                  <a:pt x="1341" y="2386"/>
                </a:cubicBezTo>
                <a:cubicBezTo>
                  <a:pt x="1352" y="2407"/>
                  <a:pt x="1341" y="2440"/>
                  <a:pt x="1298" y="2569"/>
                </a:cubicBezTo>
                <a:cubicBezTo>
                  <a:pt x="1288" y="2600"/>
                  <a:pt x="1277" y="2655"/>
                  <a:pt x="1288" y="2676"/>
                </a:cubicBezTo>
                <a:cubicBezTo>
                  <a:pt x="1288" y="2697"/>
                  <a:pt x="1277" y="2729"/>
                  <a:pt x="1277" y="2740"/>
                </a:cubicBezTo>
                <a:cubicBezTo>
                  <a:pt x="1266" y="2740"/>
                  <a:pt x="1266" y="2772"/>
                  <a:pt x="1266" y="2794"/>
                </a:cubicBezTo>
                <a:cubicBezTo>
                  <a:pt x="1277" y="2826"/>
                  <a:pt x="1266" y="2848"/>
                  <a:pt x="1255" y="2858"/>
                </a:cubicBezTo>
                <a:cubicBezTo>
                  <a:pt x="1245" y="2858"/>
                  <a:pt x="1245" y="2879"/>
                  <a:pt x="1245" y="2891"/>
                </a:cubicBezTo>
                <a:cubicBezTo>
                  <a:pt x="1245" y="2912"/>
                  <a:pt x="1224" y="2944"/>
                  <a:pt x="1202" y="2976"/>
                </a:cubicBezTo>
                <a:cubicBezTo>
                  <a:pt x="1169" y="3041"/>
                  <a:pt x="1169" y="3041"/>
                  <a:pt x="1191" y="3072"/>
                </a:cubicBezTo>
                <a:cubicBezTo>
                  <a:pt x="1202" y="3094"/>
                  <a:pt x="1202" y="3126"/>
                  <a:pt x="1191" y="3158"/>
                </a:cubicBezTo>
                <a:cubicBezTo>
                  <a:pt x="1169" y="3234"/>
                  <a:pt x="1159" y="3341"/>
                  <a:pt x="1159" y="3373"/>
                </a:cubicBezTo>
                <a:lnTo>
                  <a:pt x="1159" y="3427"/>
                </a:lnTo>
                <a:cubicBezTo>
                  <a:pt x="1138" y="3470"/>
                  <a:pt x="1138" y="3534"/>
                  <a:pt x="1159" y="3556"/>
                </a:cubicBezTo>
                <a:cubicBezTo>
                  <a:pt x="1181" y="3577"/>
                  <a:pt x="1181" y="3673"/>
                  <a:pt x="1159" y="3716"/>
                </a:cubicBezTo>
                <a:cubicBezTo>
                  <a:pt x="1138" y="3737"/>
                  <a:pt x="1138" y="3759"/>
                  <a:pt x="1148" y="3823"/>
                </a:cubicBezTo>
                <a:lnTo>
                  <a:pt x="1148" y="3909"/>
                </a:lnTo>
                <a:cubicBezTo>
                  <a:pt x="1138" y="3920"/>
                  <a:pt x="1138" y="3931"/>
                  <a:pt x="1138" y="3952"/>
                </a:cubicBezTo>
                <a:lnTo>
                  <a:pt x="1138" y="4038"/>
                </a:lnTo>
                <a:cubicBezTo>
                  <a:pt x="1138" y="4070"/>
                  <a:pt x="1138" y="4113"/>
                  <a:pt x="1148" y="4135"/>
                </a:cubicBezTo>
                <a:cubicBezTo>
                  <a:pt x="1148" y="4156"/>
                  <a:pt x="1159" y="4209"/>
                  <a:pt x="1159" y="4263"/>
                </a:cubicBezTo>
                <a:cubicBezTo>
                  <a:pt x="1169" y="4306"/>
                  <a:pt x="1181" y="4371"/>
                  <a:pt x="1202" y="4392"/>
                </a:cubicBezTo>
                <a:lnTo>
                  <a:pt x="1224" y="4457"/>
                </a:lnTo>
                <a:cubicBezTo>
                  <a:pt x="1224" y="4457"/>
                  <a:pt x="1234" y="4499"/>
                  <a:pt x="1255" y="4542"/>
                </a:cubicBezTo>
                <a:cubicBezTo>
                  <a:pt x="1277" y="4585"/>
                  <a:pt x="1288" y="4638"/>
                  <a:pt x="1298" y="4660"/>
                </a:cubicBezTo>
                <a:cubicBezTo>
                  <a:pt x="1298" y="4693"/>
                  <a:pt x="1309" y="4703"/>
                  <a:pt x="1352" y="4703"/>
                </a:cubicBezTo>
                <a:cubicBezTo>
                  <a:pt x="1384" y="4714"/>
                  <a:pt x="1395" y="4724"/>
                  <a:pt x="1395" y="4735"/>
                </a:cubicBezTo>
                <a:cubicBezTo>
                  <a:pt x="1395" y="4746"/>
                  <a:pt x="1405" y="4757"/>
                  <a:pt x="1427" y="4767"/>
                </a:cubicBezTo>
                <a:cubicBezTo>
                  <a:pt x="1448" y="4778"/>
                  <a:pt x="1481" y="4810"/>
                  <a:pt x="1481" y="4832"/>
                </a:cubicBezTo>
                <a:lnTo>
                  <a:pt x="1502" y="4864"/>
                </a:lnTo>
                <a:lnTo>
                  <a:pt x="1556" y="4853"/>
                </a:lnTo>
                <a:cubicBezTo>
                  <a:pt x="1599" y="4853"/>
                  <a:pt x="1631" y="4864"/>
                  <a:pt x="1653" y="4874"/>
                </a:cubicBezTo>
                <a:cubicBezTo>
                  <a:pt x="1663" y="4885"/>
                  <a:pt x="1674" y="4891"/>
                  <a:pt x="1687" y="4891"/>
                </a:cubicBezTo>
                <a:cubicBezTo>
                  <a:pt x="1701" y="4891"/>
                  <a:pt x="1717" y="4885"/>
                  <a:pt x="1738" y="4874"/>
                </a:cubicBezTo>
                <a:cubicBezTo>
                  <a:pt x="1781" y="4864"/>
                  <a:pt x="1835" y="4843"/>
                  <a:pt x="1867" y="4821"/>
                </a:cubicBezTo>
                <a:cubicBezTo>
                  <a:pt x="1931" y="4800"/>
                  <a:pt x="1931" y="4789"/>
                  <a:pt x="1953" y="4746"/>
                </a:cubicBezTo>
                <a:cubicBezTo>
                  <a:pt x="1972" y="4700"/>
                  <a:pt x="1998" y="4669"/>
                  <a:pt x="2026" y="4669"/>
                </a:cubicBezTo>
                <a:cubicBezTo>
                  <a:pt x="2030" y="4669"/>
                  <a:pt x="2034" y="4670"/>
                  <a:pt x="2039" y="4671"/>
                </a:cubicBezTo>
                <a:cubicBezTo>
                  <a:pt x="2039" y="4675"/>
                  <a:pt x="2040" y="4676"/>
                  <a:pt x="2042" y="4676"/>
                </a:cubicBezTo>
                <a:cubicBezTo>
                  <a:pt x="2046" y="4676"/>
                  <a:pt x="2053" y="4671"/>
                  <a:pt x="2060" y="4671"/>
                </a:cubicBezTo>
                <a:cubicBezTo>
                  <a:pt x="2082" y="4660"/>
                  <a:pt x="2156" y="4510"/>
                  <a:pt x="2189" y="4435"/>
                </a:cubicBezTo>
                <a:cubicBezTo>
                  <a:pt x="2242" y="4306"/>
                  <a:pt x="2253" y="4295"/>
                  <a:pt x="2242" y="4285"/>
                </a:cubicBezTo>
                <a:cubicBezTo>
                  <a:pt x="2242" y="4274"/>
                  <a:pt x="2253" y="4231"/>
                  <a:pt x="2285" y="4156"/>
                </a:cubicBezTo>
                <a:lnTo>
                  <a:pt x="2339" y="4038"/>
                </a:lnTo>
                <a:lnTo>
                  <a:pt x="2318" y="4006"/>
                </a:lnTo>
                <a:cubicBezTo>
                  <a:pt x="2306" y="3973"/>
                  <a:pt x="2306" y="3973"/>
                  <a:pt x="2328" y="3963"/>
                </a:cubicBezTo>
                <a:cubicBezTo>
                  <a:pt x="2349" y="3952"/>
                  <a:pt x="2349" y="3952"/>
                  <a:pt x="2349" y="3888"/>
                </a:cubicBezTo>
                <a:cubicBezTo>
                  <a:pt x="2349" y="3845"/>
                  <a:pt x="2361" y="3792"/>
                  <a:pt x="2371" y="3759"/>
                </a:cubicBezTo>
                <a:cubicBezTo>
                  <a:pt x="2392" y="3716"/>
                  <a:pt x="2392" y="3695"/>
                  <a:pt x="2382" y="3673"/>
                </a:cubicBezTo>
                <a:cubicBezTo>
                  <a:pt x="2371" y="3663"/>
                  <a:pt x="2371" y="3641"/>
                  <a:pt x="2382" y="3630"/>
                </a:cubicBezTo>
                <a:cubicBezTo>
                  <a:pt x="2382" y="3609"/>
                  <a:pt x="2392" y="3577"/>
                  <a:pt x="2392" y="3556"/>
                </a:cubicBezTo>
                <a:cubicBezTo>
                  <a:pt x="2403" y="3534"/>
                  <a:pt x="2403" y="3491"/>
                  <a:pt x="2403" y="3459"/>
                </a:cubicBezTo>
                <a:cubicBezTo>
                  <a:pt x="2414" y="3427"/>
                  <a:pt x="2425" y="3416"/>
                  <a:pt x="2435" y="3394"/>
                </a:cubicBezTo>
                <a:cubicBezTo>
                  <a:pt x="2457" y="3384"/>
                  <a:pt x="2457" y="3373"/>
                  <a:pt x="2457" y="3308"/>
                </a:cubicBezTo>
                <a:cubicBezTo>
                  <a:pt x="2446" y="3266"/>
                  <a:pt x="2446" y="3201"/>
                  <a:pt x="2457" y="3169"/>
                </a:cubicBezTo>
                <a:cubicBezTo>
                  <a:pt x="2457" y="3126"/>
                  <a:pt x="2468" y="3072"/>
                  <a:pt x="2457" y="3041"/>
                </a:cubicBezTo>
                <a:cubicBezTo>
                  <a:pt x="2457" y="3008"/>
                  <a:pt x="2468" y="2965"/>
                  <a:pt x="2468" y="2944"/>
                </a:cubicBezTo>
                <a:cubicBezTo>
                  <a:pt x="2489" y="2901"/>
                  <a:pt x="2489" y="2772"/>
                  <a:pt x="2457" y="2708"/>
                </a:cubicBezTo>
                <a:cubicBezTo>
                  <a:pt x="2446" y="2686"/>
                  <a:pt x="2457" y="2665"/>
                  <a:pt x="2468" y="2622"/>
                </a:cubicBezTo>
                <a:cubicBezTo>
                  <a:pt x="2478" y="2590"/>
                  <a:pt x="2489" y="2547"/>
                  <a:pt x="2478" y="2536"/>
                </a:cubicBezTo>
                <a:cubicBezTo>
                  <a:pt x="2478" y="2515"/>
                  <a:pt x="2478" y="2472"/>
                  <a:pt x="2489" y="2450"/>
                </a:cubicBezTo>
                <a:cubicBezTo>
                  <a:pt x="2500" y="2397"/>
                  <a:pt x="2500" y="2376"/>
                  <a:pt x="2468" y="2247"/>
                </a:cubicBezTo>
                <a:cubicBezTo>
                  <a:pt x="2457" y="2204"/>
                  <a:pt x="2457" y="2150"/>
                  <a:pt x="2457" y="2118"/>
                </a:cubicBezTo>
                <a:cubicBezTo>
                  <a:pt x="2468" y="2032"/>
                  <a:pt x="2468" y="2000"/>
                  <a:pt x="2446" y="1957"/>
                </a:cubicBezTo>
                <a:cubicBezTo>
                  <a:pt x="2446" y="1935"/>
                  <a:pt x="2435" y="1904"/>
                  <a:pt x="2435" y="1882"/>
                </a:cubicBezTo>
                <a:cubicBezTo>
                  <a:pt x="2435" y="1861"/>
                  <a:pt x="2425" y="1839"/>
                  <a:pt x="2414" y="1828"/>
                </a:cubicBezTo>
                <a:cubicBezTo>
                  <a:pt x="2392" y="1807"/>
                  <a:pt x="2382" y="1742"/>
                  <a:pt x="2392" y="1689"/>
                </a:cubicBezTo>
                <a:cubicBezTo>
                  <a:pt x="2403" y="1668"/>
                  <a:pt x="2392" y="1625"/>
                  <a:pt x="2382" y="1582"/>
                </a:cubicBezTo>
                <a:cubicBezTo>
                  <a:pt x="2371" y="1539"/>
                  <a:pt x="2361" y="1463"/>
                  <a:pt x="2361" y="1432"/>
                </a:cubicBezTo>
                <a:cubicBezTo>
                  <a:pt x="2361" y="1356"/>
                  <a:pt x="2361" y="1356"/>
                  <a:pt x="2306" y="1292"/>
                </a:cubicBezTo>
                <a:cubicBezTo>
                  <a:pt x="2275" y="1260"/>
                  <a:pt x="2264" y="1196"/>
                  <a:pt x="2285" y="1142"/>
                </a:cubicBezTo>
                <a:cubicBezTo>
                  <a:pt x="2296" y="1120"/>
                  <a:pt x="2328" y="1077"/>
                  <a:pt x="2361" y="1046"/>
                </a:cubicBezTo>
                <a:cubicBezTo>
                  <a:pt x="2392" y="1003"/>
                  <a:pt x="2446" y="949"/>
                  <a:pt x="2468" y="917"/>
                </a:cubicBezTo>
                <a:cubicBezTo>
                  <a:pt x="2500" y="884"/>
                  <a:pt x="2542" y="831"/>
                  <a:pt x="2575" y="788"/>
                </a:cubicBezTo>
                <a:cubicBezTo>
                  <a:pt x="2607" y="756"/>
                  <a:pt x="2661" y="713"/>
                  <a:pt x="2682" y="681"/>
                </a:cubicBezTo>
                <a:cubicBezTo>
                  <a:pt x="2704" y="648"/>
                  <a:pt x="2725" y="627"/>
                  <a:pt x="2747" y="617"/>
                </a:cubicBezTo>
                <a:cubicBezTo>
                  <a:pt x="2768" y="617"/>
                  <a:pt x="2800" y="584"/>
                  <a:pt x="2821" y="562"/>
                </a:cubicBezTo>
                <a:cubicBezTo>
                  <a:pt x="2854" y="531"/>
                  <a:pt x="2886" y="509"/>
                  <a:pt x="2897" y="509"/>
                </a:cubicBezTo>
                <a:cubicBezTo>
                  <a:pt x="2918" y="509"/>
                  <a:pt x="2961" y="488"/>
                  <a:pt x="2993" y="466"/>
                </a:cubicBezTo>
                <a:cubicBezTo>
                  <a:pt x="3052" y="417"/>
                  <a:pt x="3156" y="368"/>
                  <a:pt x="3190" y="368"/>
                </a:cubicBezTo>
                <a:cubicBezTo>
                  <a:pt x="3193" y="368"/>
                  <a:pt x="3195" y="369"/>
                  <a:pt x="3197" y="369"/>
                </a:cubicBezTo>
                <a:cubicBezTo>
                  <a:pt x="3207" y="369"/>
                  <a:pt x="3240" y="369"/>
                  <a:pt x="3262" y="359"/>
                </a:cubicBezTo>
                <a:cubicBezTo>
                  <a:pt x="3293" y="338"/>
                  <a:pt x="3315" y="338"/>
                  <a:pt x="3326" y="338"/>
                </a:cubicBezTo>
                <a:lnTo>
                  <a:pt x="3422" y="338"/>
                </a:lnTo>
                <a:cubicBezTo>
                  <a:pt x="3444" y="334"/>
                  <a:pt x="3459" y="331"/>
                  <a:pt x="3473" y="331"/>
                </a:cubicBezTo>
                <a:cubicBezTo>
                  <a:pt x="3501" y="331"/>
                  <a:pt x="3523" y="341"/>
                  <a:pt x="3572" y="369"/>
                </a:cubicBezTo>
                <a:cubicBezTo>
                  <a:pt x="3679" y="423"/>
                  <a:pt x="3691" y="434"/>
                  <a:pt x="3787" y="691"/>
                </a:cubicBezTo>
                <a:cubicBezTo>
                  <a:pt x="3830" y="810"/>
                  <a:pt x="3830" y="841"/>
                  <a:pt x="3819" y="863"/>
                </a:cubicBezTo>
                <a:cubicBezTo>
                  <a:pt x="3819" y="874"/>
                  <a:pt x="3819" y="917"/>
                  <a:pt x="3830" y="949"/>
                </a:cubicBezTo>
                <a:cubicBezTo>
                  <a:pt x="3851" y="981"/>
                  <a:pt x="3862" y="1046"/>
                  <a:pt x="3862" y="1077"/>
                </a:cubicBezTo>
                <a:cubicBezTo>
                  <a:pt x="3862" y="1120"/>
                  <a:pt x="3872" y="1217"/>
                  <a:pt x="3894" y="1292"/>
                </a:cubicBezTo>
                <a:lnTo>
                  <a:pt x="3927" y="1432"/>
                </a:lnTo>
                <a:lnTo>
                  <a:pt x="3884" y="1485"/>
                </a:lnTo>
                <a:cubicBezTo>
                  <a:pt x="3862" y="1506"/>
                  <a:pt x="3841" y="1528"/>
                  <a:pt x="3830" y="1528"/>
                </a:cubicBezTo>
                <a:cubicBezTo>
                  <a:pt x="3808" y="1528"/>
                  <a:pt x="3798" y="1539"/>
                  <a:pt x="3755" y="1625"/>
                </a:cubicBezTo>
                <a:cubicBezTo>
                  <a:pt x="3701" y="1732"/>
                  <a:pt x="3669" y="1796"/>
                  <a:pt x="3637" y="1828"/>
                </a:cubicBezTo>
                <a:cubicBezTo>
                  <a:pt x="3615" y="1839"/>
                  <a:pt x="3605" y="1850"/>
                  <a:pt x="3605" y="1861"/>
                </a:cubicBezTo>
                <a:cubicBezTo>
                  <a:pt x="3605" y="1861"/>
                  <a:pt x="3594" y="1871"/>
                  <a:pt x="3572" y="1882"/>
                </a:cubicBezTo>
                <a:cubicBezTo>
                  <a:pt x="3551" y="1893"/>
                  <a:pt x="3540" y="1904"/>
                  <a:pt x="3540" y="1935"/>
                </a:cubicBezTo>
                <a:cubicBezTo>
                  <a:pt x="3529" y="1957"/>
                  <a:pt x="3519" y="1978"/>
                  <a:pt x="3508" y="1978"/>
                </a:cubicBezTo>
                <a:cubicBezTo>
                  <a:pt x="3508" y="1978"/>
                  <a:pt x="3486" y="2021"/>
                  <a:pt x="3465" y="2086"/>
                </a:cubicBezTo>
                <a:cubicBezTo>
                  <a:pt x="3443" y="2150"/>
                  <a:pt x="3412" y="2214"/>
                  <a:pt x="3401" y="2225"/>
                </a:cubicBezTo>
                <a:cubicBezTo>
                  <a:pt x="3390" y="2236"/>
                  <a:pt x="3390" y="2268"/>
                  <a:pt x="3390" y="2300"/>
                </a:cubicBezTo>
                <a:cubicBezTo>
                  <a:pt x="3390" y="2354"/>
                  <a:pt x="3390" y="2376"/>
                  <a:pt x="3336" y="2504"/>
                </a:cubicBezTo>
                <a:cubicBezTo>
                  <a:pt x="3283" y="2655"/>
                  <a:pt x="3272" y="2655"/>
                  <a:pt x="3293" y="2686"/>
                </a:cubicBezTo>
                <a:cubicBezTo>
                  <a:pt x="3315" y="2719"/>
                  <a:pt x="3293" y="2815"/>
                  <a:pt x="3262" y="2858"/>
                </a:cubicBezTo>
                <a:cubicBezTo>
                  <a:pt x="3229" y="2901"/>
                  <a:pt x="3229" y="2901"/>
                  <a:pt x="3250" y="2987"/>
                </a:cubicBezTo>
                <a:cubicBezTo>
                  <a:pt x="3262" y="3030"/>
                  <a:pt x="3262" y="3072"/>
                  <a:pt x="3262" y="3084"/>
                </a:cubicBezTo>
                <a:cubicBezTo>
                  <a:pt x="3250" y="3105"/>
                  <a:pt x="3262" y="3191"/>
                  <a:pt x="3272" y="3201"/>
                </a:cubicBezTo>
                <a:cubicBezTo>
                  <a:pt x="3283" y="3212"/>
                  <a:pt x="3315" y="3373"/>
                  <a:pt x="3315" y="3470"/>
                </a:cubicBezTo>
                <a:cubicBezTo>
                  <a:pt x="3326" y="3501"/>
                  <a:pt x="3379" y="3598"/>
                  <a:pt x="3401" y="3609"/>
                </a:cubicBezTo>
                <a:cubicBezTo>
                  <a:pt x="3412" y="3609"/>
                  <a:pt x="3455" y="3706"/>
                  <a:pt x="3455" y="3727"/>
                </a:cubicBezTo>
                <a:cubicBezTo>
                  <a:pt x="3443" y="3727"/>
                  <a:pt x="3486" y="3749"/>
                  <a:pt x="3540" y="3770"/>
                </a:cubicBezTo>
                <a:lnTo>
                  <a:pt x="3626" y="3802"/>
                </a:lnTo>
                <a:lnTo>
                  <a:pt x="3701" y="3770"/>
                </a:lnTo>
                <a:cubicBezTo>
                  <a:pt x="3808" y="3737"/>
                  <a:pt x="3915" y="3663"/>
                  <a:pt x="3937" y="3609"/>
                </a:cubicBezTo>
                <a:lnTo>
                  <a:pt x="3969" y="3577"/>
                </a:lnTo>
                <a:cubicBezTo>
                  <a:pt x="4001" y="3566"/>
                  <a:pt x="4012" y="3556"/>
                  <a:pt x="4023" y="3513"/>
                </a:cubicBezTo>
                <a:cubicBezTo>
                  <a:pt x="4023" y="3491"/>
                  <a:pt x="4034" y="3448"/>
                  <a:pt x="4044" y="3416"/>
                </a:cubicBezTo>
                <a:cubicBezTo>
                  <a:pt x="4055" y="3384"/>
                  <a:pt x="4066" y="3341"/>
                  <a:pt x="4066" y="3320"/>
                </a:cubicBezTo>
                <a:cubicBezTo>
                  <a:pt x="4077" y="3287"/>
                  <a:pt x="4077" y="3277"/>
                  <a:pt x="4098" y="3277"/>
                </a:cubicBezTo>
                <a:cubicBezTo>
                  <a:pt x="4120" y="3277"/>
                  <a:pt x="4130" y="3255"/>
                  <a:pt x="4120" y="3201"/>
                </a:cubicBezTo>
                <a:cubicBezTo>
                  <a:pt x="4120" y="3094"/>
                  <a:pt x="4120" y="3051"/>
                  <a:pt x="4130" y="3041"/>
                </a:cubicBezTo>
                <a:cubicBezTo>
                  <a:pt x="4130" y="3041"/>
                  <a:pt x="4141" y="3019"/>
                  <a:pt x="4141" y="2998"/>
                </a:cubicBezTo>
                <a:cubicBezTo>
                  <a:pt x="4141" y="2955"/>
                  <a:pt x="4141" y="2944"/>
                  <a:pt x="4151" y="2933"/>
                </a:cubicBezTo>
                <a:cubicBezTo>
                  <a:pt x="4184" y="2912"/>
                  <a:pt x="4184" y="2901"/>
                  <a:pt x="4151" y="2762"/>
                </a:cubicBezTo>
                <a:cubicBezTo>
                  <a:pt x="4141" y="2708"/>
                  <a:pt x="4151" y="2676"/>
                  <a:pt x="4163" y="2633"/>
                </a:cubicBezTo>
                <a:cubicBezTo>
                  <a:pt x="4184" y="2590"/>
                  <a:pt x="4184" y="2536"/>
                  <a:pt x="4194" y="2440"/>
                </a:cubicBezTo>
                <a:cubicBezTo>
                  <a:pt x="4194" y="2343"/>
                  <a:pt x="4205" y="2290"/>
                  <a:pt x="4227" y="2247"/>
                </a:cubicBezTo>
                <a:cubicBezTo>
                  <a:pt x="4237" y="2193"/>
                  <a:pt x="4248" y="2171"/>
                  <a:pt x="4227" y="2150"/>
                </a:cubicBezTo>
                <a:cubicBezTo>
                  <a:pt x="4216" y="2129"/>
                  <a:pt x="4216" y="2107"/>
                  <a:pt x="4227" y="2086"/>
                </a:cubicBezTo>
                <a:cubicBezTo>
                  <a:pt x="4237" y="2064"/>
                  <a:pt x="4237" y="2043"/>
                  <a:pt x="4227" y="2021"/>
                </a:cubicBezTo>
                <a:cubicBezTo>
                  <a:pt x="4205" y="1990"/>
                  <a:pt x="4205" y="1935"/>
                  <a:pt x="4216" y="1904"/>
                </a:cubicBezTo>
                <a:cubicBezTo>
                  <a:pt x="4227" y="1893"/>
                  <a:pt x="4227" y="1871"/>
                  <a:pt x="4227" y="1850"/>
                </a:cubicBezTo>
                <a:cubicBezTo>
                  <a:pt x="4216" y="1828"/>
                  <a:pt x="4216" y="1796"/>
                  <a:pt x="4227" y="1785"/>
                </a:cubicBezTo>
                <a:lnTo>
                  <a:pt x="4227" y="1742"/>
                </a:lnTo>
                <a:cubicBezTo>
                  <a:pt x="4216" y="1721"/>
                  <a:pt x="4216" y="1689"/>
                  <a:pt x="4216" y="1668"/>
                </a:cubicBezTo>
                <a:cubicBezTo>
                  <a:pt x="4227" y="1603"/>
                  <a:pt x="4237" y="1571"/>
                  <a:pt x="4313" y="1528"/>
                </a:cubicBezTo>
                <a:cubicBezTo>
                  <a:pt x="4344" y="1496"/>
                  <a:pt x="4387" y="1463"/>
                  <a:pt x="4409" y="1453"/>
                </a:cubicBezTo>
                <a:cubicBezTo>
                  <a:pt x="4420" y="1432"/>
                  <a:pt x="4441" y="1410"/>
                  <a:pt x="4463" y="1389"/>
                </a:cubicBezTo>
                <a:cubicBezTo>
                  <a:pt x="4473" y="1378"/>
                  <a:pt x="4495" y="1356"/>
                  <a:pt x="4495" y="1346"/>
                </a:cubicBezTo>
                <a:cubicBezTo>
                  <a:pt x="4506" y="1324"/>
                  <a:pt x="4666" y="1228"/>
                  <a:pt x="4763" y="1174"/>
                </a:cubicBezTo>
                <a:cubicBezTo>
                  <a:pt x="4892" y="1120"/>
                  <a:pt x="4913" y="1120"/>
                  <a:pt x="4988" y="1120"/>
                </a:cubicBezTo>
                <a:cubicBezTo>
                  <a:pt x="5138" y="1131"/>
                  <a:pt x="5267" y="1185"/>
                  <a:pt x="5353" y="1260"/>
                </a:cubicBezTo>
                <a:cubicBezTo>
                  <a:pt x="5374" y="1292"/>
                  <a:pt x="5428" y="1378"/>
                  <a:pt x="5450" y="1432"/>
                </a:cubicBezTo>
                <a:cubicBezTo>
                  <a:pt x="5450" y="1442"/>
                  <a:pt x="5471" y="1475"/>
                  <a:pt x="5481" y="1506"/>
                </a:cubicBezTo>
                <a:cubicBezTo>
                  <a:pt x="5535" y="1582"/>
                  <a:pt x="5535" y="1614"/>
                  <a:pt x="5493" y="1689"/>
                </a:cubicBezTo>
                <a:cubicBezTo>
                  <a:pt x="5471" y="1732"/>
                  <a:pt x="5450" y="1764"/>
                  <a:pt x="5450" y="1785"/>
                </a:cubicBezTo>
                <a:cubicBezTo>
                  <a:pt x="5450" y="1807"/>
                  <a:pt x="5439" y="1839"/>
                  <a:pt x="5428" y="1861"/>
                </a:cubicBezTo>
                <a:cubicBezTo>
                  <a:pt x="5417" y="1882"/>
                  <a:pt x="5407" y="1904"/>
                  <a:pt x="5417" y="1925"/>
                </a:cubicBezTo>
                <a:cubicBezTo>
                  <a:pt x="5417" y="1935"/>
                  <a:pt x="5417" y="1968"/>
                  <a:pt x="5396" y="2011"/>
                </a:cubicBezTo>
                <a:cubicBezTo>
                  <a:pt x="5385" y="2054"/>
                  <a:pt x="5374" y="2097"/>
                  <a:pt x="5374" y="2118"/>
                </a:cubicBezTo>
                <a:cubicBezTo>
                  <a:pt x="5374" y="2183"/>
                  <a:pt x="5353" y="2290"/>
                  <a:pt x="5331" y="2322"/>
                </a:cubicBezTo>
                <a:cubicBezTo>
                  <a:pt x="5321" y="2333"/>
                  <a:pt x="5321" y="2365"/>
                  <a:pt x="5342" y="2407"/>
                </a:cubicBezTo>
                <a:cubicBezTo>
                  <a:pt x="5342" y="2440"/>
                  <a:pt x="5353" y="2472"/>
                  <a:pt x="5353" y="2483"/>
                </a:cubicBezTo>
                <a:cubicBezTo>
                  <a:pt x="5342" y="2493"/>
                  <a:pt x="5353" y="2515"/>
                  <a:pt x="5364" y="2536"/>
                </a:cubicBezTo>
                <a:cubicBezTo>
                  <a:pt x="5374" y="2558"/>
                  <a:pt x="5385" y="2600"/>
                  <a:pt x="5396" y="2622"/>
                </a:cubicBezTo>
                <a:cubicBezTo>
                  <a:pt x="5396" y="2676"/>
                  <a:pt x="5407" y="2686"/>
                  <a:pt x="5514" y="2697"/>
                </a:cubicBezTo>
                <a:cubicBezTo>
                  <a:pt x="5550" y="2700"/>
                  <a:pt x="5578" y="2702"/>
                  <a:pt x="5600" y="2702"/>
                </a:cubicBezTo>
                <a:cubicBezTo>
                  <a:pt x="5663" y="2702"/>
                  <a:pt x="5674" y="2686"/>
                  <a:pt x="5674" y="2622"/>
                </a:cubicBezTo>
                <a:cubicBezTo>
                  <a:pt x="5674" y="2579"/>
                  <a:pt x="5686" y="2569"/>
                  <a:pt x="5717" y="2526"/>
                </a:cubicBezTo>
                <a:cubicBezTo>
                  <a:pt x="5750" y="2483"/>
                  <a:pt x="5760" y="2461"/>
                  <a:pt x="5760" y="2429"/>
                </a:cubicBezTo>
                <a:cubicBezTo>
                  <a:pt x="5750" y="2407"/>
                  <a:pt x="5760" y="2322"/>
                  <a:pt x="5771" y="2300"/>
                </a:cubicBezTo>
                <a:cubicBezTo>
                  <a:pt x="5782" y="2268"/>
                  <a:pt x="5803" y="2236"/>
                  <a:pt x="5836" y="2129"/>
                </a:cubicBezTo>
                <a:cubicBezTo>
                  <a:pt x="5857" y="2043"/>
                  <a:pt x="5868" y="2011"/>
                  <a:pt x="5868" y="1957"/>
                </a:cubicBezTo>
                <a:cubicBezTo>
                  <a:pt x="5857" y="1925"/>
                  <a:pt x="5857" y="1882"/>
                  <a:pt x="5868" y="1871"/>
                </a:cubicBezTo>
                <a:cubicBezTo>
                  <a:pt x="5868" y="1850"/>
                  <a:pt x="5857" y="1828"/>
                  <a:pt x="5857" y="1807"/>
                </a:cubicBezTo>
                <a:cubicBezTo>
                  <a:pt x="5846" y="1775"/>
                  <a:pt x="5836" y="1775"/>
                  <a:pt x="5900" y="1668"/>
                </a:cubicBezTo>
                <a:cubicBezTo>
                  <a:pt x="5922" y="1625"/>
                  <a:pt x="5953" y="1582"/>
                  <a:pt x="5965" y="1571"/>
                </a:cubicBezTo>
                <a:cubicBezTo>
                  <a:pt x="5975" y="1560"/>
                  <a:pt x="5996" y="1528"/>
                  <a:pt x="6018" y="1475"/>
                </a:cubicBezTo>
                <a:cubicBezTo>
                  <a:pt x="6050" y="1389"/>
                  <a:pt x="6050" y="1389"/>
                  <a:pt x="6093" y="1367"/>
                </a:cubicBezTo>
                <a:cubicBezTo>
                  <a:pt x="6125" y="1346"/>
                  <a:pt x="6168" y="1324"/>
                  <a:pt x="6189" y="1303"/>
                </a:cubicBezTo>
                <a:cubicBezTo>
                  <a:pt x="6232" y="1270"/>
                  <a:pt x="6232" y="1270"/>
                  <a:pt x="6222" y="1228"/>
                </a:cubicBezTo>
                <a:cubicBezTo>
                  <a:pt x="6222" y="1196"/>
                  <a:pt x="6222" y="1196"/>
                  <a:pt x="6275" y="1153"/>
                </a:cubicBezTo>
                <a:cubicBezTo>
                  <a:pt x="6308" y="1131"/>
                  <a:pt x="6329" y="1110"/>
                  <a:pt x="6340" y="1110"/>
                </a:cubicBezTo>
                <a:cubicBezTo>
                  <a:pt x="6340" y="1110"/>
                  <a:pt x="6351" y="1131"/>
                  <a:pt x="6361" y="1163"/>
                </a:cubicBezTo>
                <a:cubicBezTo>
                  <a:pt x="6382" y="1228"/>
                  <a:pt x="6382" y="1239"/>
                  <a:pt x="6436" y="1270"/>
                </a:cubicBezTo>
                <a:lnTo>
                  <a:pt x="6490" y="1292"/>
                </a:lnTo>
                <a:lnTo>
                  <a:pt x="6576" y="1260"/>
                </a:lnTo>
                <a:cubicBezTo>
                  <a:pt x="6694" y="1206"/>
                  <a:pt x="6694" y="1196"/>
                  <a:pt x="6683" y="1120"/>
                </a:cubicBezTo>
                <a:cubicBezTo>
                  <a:pt x="6672" y="1099"/>
                  <a:pt x="6672" y="1046"/>
                  <a:pt x="6661" y="1024"/>
                </a:cubicBezTo>
                <a:cubicBezTo>
                  <a:pt x="6661" y="981"/>
                  <a:pt x="6651" y="960"/>
                  <a:pt x="6618" y="938"/>
                </a:cubicBezTo>
                <a:cubicBezTo>
                  <a:pt x="6608" y="927"/>
                  <a:pt x="6576" y="895"/>
                  <a:pt x="6565" y="863"/>
                </a:cubicBezTo>
                <a:cubicBezTo>
                  <a:pt x="6533" y="831"/>
                  <a:pt x="6522" y="820"/>
                  <a:pt x="6490" y="810"/>
                </a:cubicBezTo>
                <a:cubicBezTo>
                  <a:pt x="6458" y="810"/>
                  <a:pt x="6447" y="798"/>
                  <a:pt x="6447" y="788"/>
                </a:cubicBezTo>
                <a:cubicBezTo>
                  <a:pt x="6442" y="778"/>
                  <a:pt x="6435" y="773"/>
                  <a:pt x="6420" y="773"/>
                </a:cubicBezTo>
                <a:cubicBezTo>
                  <a:pt x="6402" y="773"/>
                  <a:pt x="6371" y="781"/>
                  <a:pt x="6318" y="798"/>
                </a:cubicBezTo>
                <a:cubicBezTo>
                  <a:pt x="6265" y="820"/>
                  <a:pt x="6211" y="853"/>
                  <a:pt x="6189" y="874"/>
                </a:cubicBezTo>
                <a:cubicBezTo>
                  <a:pt x="6168" y="895"/>
                  <a:pt x="6136" y="917"/>
                  <a:pt x="6125" y="917"/>
                </a:cubicBezTo>
                <a:lnTo>
                  <a:pt x="6082" y="960"/>
                </a:lnTo>
                <a:cubicBezTo>
                  <a:pt x="6061" y="970"/>
                  <a:pt x="6039" y="992"/>
                  <a:pt x="6029" y="992"/>
                </a:cubicBezTo>
                <a:cubicBezTo>
                  <a:pt x="6029" y="992"/>
                  <a:pt x="6007" y="1003"/>
                  <a:pt x="5986" y="1024"/>
                </a:cubicBezTo>
                <a:cubicBezTo>
                  <a:pt x="5975" y="1034"/>
                  <a:pt x="5932" y="1056"/>
                  <a:pt x="5910" y="1067"/>
                </a:cubicBezTo>
                <a:cubicBezTo>
                  <a:pt x="5846" y="1099"/>
                  <a:pt x="5836" y="1120"/>
                  <a:pt x="5846" y="1174"/>
                </a:cubicBezTo>
                <a:cubicBezTo>
                  <a:pt x="5846" y="1193"/>
                  <a:pt x="5838" y="1219"/>
                  <a:pt x="5822" y="1219"/>
                </a:cubicBezTo>
                <a:cubicBezTo>
                  <a:pt x="5820" y="1219"/>
                  <a:pt x="5817" y="1219"/>
                  <a:pt x="5814" y="1217"/>
                </a:cubicBezTo>
                <a:cubicBezTo>
                  <a:pt x="5803" y="1217"/>
                  <a:pt x="5782" y="1228"/>
                  <a:pt x="5771" y="1228"/>
                </a:cubicBezTo>
                <a:cubicBezTo>
                  <a:pt x="5768" y="1231"/>
                  <a:pt x="5764" y="1234"/>
                  <a:pt x="5760" y="1234"/>
                </a:cubicBezTo>
                <a:cubicBezTo>
                  <a:pt x="5751" y="1234"/>
                  <a:pt x="5739" y="1224"/>
                  <a:pt x="5717" y="1196"/>
                </a:cubicBezTo>
                <a:cubicBezTo>
                  <a:pt x="5696" y="1163"/>
                  <a:pt x="5664" y="1120"/>
                  <a:pt x="5632" y="1099"/>
                </a:cubicBezTo>
                <a:lnTo>
                  <a:pt x="5557" y="1024"/>
                </a:lnTo>
                <a:cubicBezTo>
                  <a:pt x="5514" y="949"/>
                  <a:pt x="5493" y="938"/>
                  <a:pt x="5245" y="831"/>
                </a:cubicBezTo>
                <a:cubicBezTo>
                  <a:pt x="5181" y="802"/>
                  <a:pt x="5155" y="793"/>
                  <a:pt x="5138" y="793"/>
                </a:cubicBezTo>
                <a:cubicBezTo>
                  <a:pt x="5130" y="793"/>
                  <a:pt x="5124" y="795"/>
                  <a:pt x="5117" y="798"/>
                </a:cubicBezTo>
                <a:cubicBezTo>
                  <a:pt x="5112" y="804"/>
                  <a:pt x="5101" y="807"/>
                  <a:pt x="5087" y="807"/>
                </a:cubicBezTo>
                <a:cubicBezTo>
                  <a:pt x="5074" y="807"/>
                  <a:pt x="5058" y="804"/>
                  <a:pt x="5042" y="798"/>
                </a:cubicBezTo>
                <a:cubicBezTo>
                  <a:pt x="5021" y="798"/>
                  <a:pt x="4988" y="788"/>
                  <a:pt x="4967" y="788"/>
                </a:cubicBezTo>
                <a:lnTo>
                  <a:pt x="4913" y="788"/>
                </a:lnTo>
                <a:cubicBezTo>
                  <a:pt x="4902" y="788"/>
                  <a:pt x="4870" y="798"/>
                  <a:pt x="4859" y="820"/>
                </a:cubicBezTo>
                <a:cubicBezTo>
                  <a:pt x="4838" y="841"/>
                  <a:pt x="4816" y="853"/>
                  <a:pt x="4763" y="853"/>
                </a:cubicBezTo>
                <a:lnTo>
                  <a:pt x="4688" y="853"/>
                </a:lnTo>
                <a:cubicBezTo>
                  <a:pt x="4677" y="853"/>
                  <a:pt x="4602" y="874"/>
                  <a:pt x="4592" y="895"/>
                </a:cubicBezTo>
                <a:cubicBezTo>
                  <a:pt x="4592" y="906"/>
                  <a:pt x="4549" y="927"/>
                  <a:pt x="4323" y="1034"/>
                </a:cubicBezTo>
                <a:cubicBezTo>
                  <a:pt x="4291" y="1046"/>
                  <a:pt x="4259" y="1067"/>
                  <a:pt x="4237" y="1110"/>
                </a:cubicBezTo>
                <a:lnTo>
                  <a:pt x="4184" y="1163"/>
                </a:lnTo>
                <a:cubicBezTo>
                  <a:pt x="4173" y="1163"/>
                  <a:pt x="4163" y="1013"/>
                  <a:pt x="4173" y="992"/>
                </a:cubicBezTo>
                <a:cubicBezTo>
                  <a:pt x="4173" y="981"/>
                  <a:pt x="4163" y="927"/>
                  <a:pt x="4141" y="884"/>
                </a:cubicBezTo>
                <a:cubicBezTo>
                  <a:pt x="4108" y="810"/>
                  <a:pt x="4098" y="788"/>
                  <a:pt x="4108" y="767"/>
                </a:cubicBezTo>
                <a:cubicBezTo>
                  <a:pt x="4120" y="745"/>
                  <a:pt x="4120" y="724"/>
                  <a:pt x="4098" y="691"/>
                </a:cubicBezTo>
                <a:cubicBezTo>
                  <a:pt x="4087" y="670"/>
                  <a:pt x="4077" y="627"/>
                  <a:pt x="4077" y="605"/>
                </a:cubicBezTo>
                <a:cubicBezTo>
                  <a:pt x="4066" y="531"/>
                  <a:pt x="3991" y="381"/>
                  <a:pt x="3937" y="316"/>
                </a:cubicBezTo>
                <a:cubicBezTo>
                  <a:pt x="3915" y="295"/>
                  <a:pt x="3884" y="252"/>
                  <a:pt x="3862" y="219"/>
                </a:cubicBezTo>
                <a:cubicBezTo>
                  <a:pt x="3851" y="198"/>
                  <a:pt x="3841" y="176"/>
                  <a:pt x="3830" y="176"/>
                </a:cubicBezTo>
                <a:cubicBezTo>
                  <a:pt x="3830" y="176"/>
                  <a:pt x="3819" y="166"/>
                  <a:pt x="3819" y="145"/>
                </a:cubicBezTo>
                <a:cubicBezTo>
                  <a:pt x="3808" y="123"/>
                  <a:pt x="3798" y="123"/>
                  <a:pt x="3712" y="91"/>
                </a:cubicBezTo>
                <a:cubicBezTo>
                  <a:pt x="3658" y="80"/>
                  <a:pt x="3605" y="69"/>
                  <a:pt x="3594" y="69"/>
                </a:cubicBezTo>
                <a:cubicBezTo>
                  <a:pt x="3583" y="69"/>
                  <a:pt x="3572" y="59"/>
                  <a:pt x="3551" y="37"/>
                </a:cubicBezTo>
                <a:cubicBezTo>
                  <a:pt x="3540" y="16"/>
                  <a:pt x="3529" y="5"/>
                  <a:pt x="3519" y="5"/>
                </a:cubicBezTo>
                <a:cubicBezTo>
                  <a:pt x="3516" y="2"/>
                  <a:pt x="3510" y="0"/>
                  <a:pt x="3502"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25"/>
          <p:cNvSpPr/>
          <p:nvPr/>
        </p:nvSpPr>
        <p:spPr>
          <a:xfrm>
            <a:off x="-932875" y="2756350"/>
            <a:ext cx="1652884" cy="1688083"/>
          </a:xfrm>
          <a:custGeom>
            <a:rect b="b" l="l" r="r" t="t"/>
            <a:pathLst>
              <a:path extrusionOk="0" h="17649" w="17281">
                <a:moveTo>
                  <a:pt x="10082" y="1"/>
                </a:moveTo>
                <a:cubicBezTo>
                  <a:pt x="10045" y="1"/>
                  <a:pt x="10008" y="9"/>
                  <a:pt x="9986" y="25"/>
                </a:cubicBezTo>
                <a:cubicBezTo>
                  <a:pt x="9976" y="30"/>
                  <a:pt x="9954" y="33"/>
                  <a:pt x="9926" y="33"/>
                </a:cubicBezTo>
                <a:cubicBezTo>
                  <a:pt x="9898" y="33"/>
                  <a:pt x="9863" y="30"/>
                  <a:pt x="9826" y="25"/>
                </a:cubicBezTo>
                <a:cubicBezTo>
                  <a:pt x="9729" y="25"/>
                  <a:pt x="9697" y="25"/>
                  <a:pt x="9676" y="47"/>
                </a:cubicBezTo>
                <a:cubicBezTo>
                  <a:pt x="9665" y="57"/>
                  <a:pt x="9657" y="63"/>
                  <a:pt x="9649" y="63"/>
                </a:cubicBezTo>
                <a:cubicBezTo>
                  <a:pt x="9641" y="63"/>
                  <a:pt x="9632" y="57"/>
                  <a:pt x="9622" y="47"/>
                </a:cubicBezTo>
                <a:cubicBezTo>
                  <a:pt x="9611" y="41"/>
                  <a:pt x="9603" y="38"/>
                  <a:pt x="9594" y="38"/>
                </a:cubicBezTo>
                <a:cubicBezTo>
                  <a:pt x="9584" y="38"/>
                  <a:pt x="9574" y="41"/>
                  <a:pt x="9557" y="47"/>
                </a:cubicBezTo>
                <a:cubicBezTo>
                  <a:pt x="9536" y="57"/>
                  <a:pt x="9440" y="68"/>
                  <a:pt x="9364" y="78"/>
                </a:cubicBezTo>
                <a:cubicBezTo>
                  <a:pt x="9279" y="78"/>
                  <a:pt x="9171" y="100"/>
                  <a:pt x="9128" y="111"/>
                </a:cubicBezTo>
                <a:cubicBezTo>
                  <a:pt x="9064" y="135"/>
                  <a:pt x="8976" y="147"/>
                  <a:pt x="8783" y="147"/>
                </a:cubicBezTo>
                <a:cubicBezTo>
                  <a:pt x="8718" y="147"/>
                  <a:pt x="8641" y="146"/>
                  <a:pt x="8549" y="143"/>
                </a:cubicBezTo>
                <a:cubicBezTo>
                  <a:pt x="8335" y="143"/>
                  <a:pt x="8292" y="154"/>
                  <a:pt x="8270" y="164"/>
                </a:cubicBezTo>
                <a:cubicBezTo>
                  <a:pt x="8264" y="177"/>
                  <a:pt x="8258" y="182"/>
                  <a:pt x="8249" y="182"/>
                </a:cubicBezTo>
                <a:cubicBezTo>
                  <a:pt x="8243" y="182"/>
                  <a:pt x="8236" y="180"/>
                  <a:pt x="8227" y="175"/>
                </a:cubicBezTo>
                <a:cubicBezTo>
                  <a:pt x="8222" y="170"/>
                  <a:pt x="8214" y="167"/>
                  <a:pt x="8201" y="167"/>
                </a:cubicBezTo>
                <a:cubicBezTo>
                  <a:pt x="8187" y="167"/>
                  <a:pt x="8169" y="170"/>
                  <a:pt x="8142" y="175"/>
                </a:cubicBezTo>
                <a:cubicBezTo>
                  <a:pt x="8110" y="186"/>
                  <a:pt x="8013" y="197"/>
                  <a:pt x="7906" y="197"/>
                </a:cubicBezTo>
                <a:cubicBezTo>
                  <a:pt x="7798" y="197"/>
                  <a:pt x="7712" y="197"/>
                  <a:pt x="7712" y="207"/>
                </a:cubicBezTo>
                <a:cubicBezTo>
                  <a:pt x="7702" y="218"/>
                  <a:pt x="7681" y="229"/>
                  <a:pt x="7648" y="229"/>
                </a:cubicBezTo>
                <a:cubicBezTo>
                  <a:pt x="7584" y="229"/>
                  <a:pt x="7391" y="272"/>
                  <a:pt x="7369" y="293"/>
                </a:cubicBezTo>
                <a:cubicBezTo>
                  <a:pt x="7359" y="304"/>
                  <a:pt x="7326" y="304"/>
                  <a:pt x="7305" y="304"/>
                </a:cubicBezTo>
                <a:cubicBezTo>
                  <a:pt x="7273" y="304"/>
                  <a:pt x="7241" y="314"/>
                  <a:pt x="7230" y="326"/>
                </a:cubicBezTo>
                <a:cubicBezTo>
                  <a:pt x="7219" y="347"/>
                  <a:pt x="7166" y="357"/>
                  <a:pt x="7112" y="368"/>
                </a:cubicBezTo>
                <a:cubicBezTo>
                  <a:pt x="7059" y="390"/>
                  <a:pt x="6983" y="411"/>
                  <a:pt x="6951" y="433"/>
                </a:cubicBezTo>
                <a:cubicBezTo>
                  <a:pt x="6897" y="465"/>
                  <a:pt x="6887" y="476"/>
                  <a:pt x="6887" y="550"/>
                </a:cubicBezTo>
                <a:cubicBezTo>
                  <a:pt x="6887" y="626"/>
                  <a:pt x="6897" y="636"/>
                  <a:pt x="6930" y="647"/>
                </a:cubicBezTo>
                <a:cubicBezTo>
                  <a:pt x="6951" y="647"/>
                  <a:pt x="6983" y="669"/>
                  <a:pt x="6994" y="679"/>
                </a:cubicBezTo>
                <a:cubicBezTo>
                  <a:pt x="7008" y="700"/>
                  <a:pt x="7021" y="707"/>
                  <a:pt x="7043" y="707"/>
                </a:cubicBezTo>
                <a:cubicBezTo>
                  <a:pt x="7055" y="707"/>
                  <a:pt x="7071" y="705"/>
                  <a:pt x="7090" y="701"/>
                </a:cubicBezTo>
                <a:lnTo>
                  <a:pt x="7219" y="658"/>
                </a:lnTo>
                <a:cubicBezTo>
                  <a:pt x="7252" y="647"/>
                  <a:pt x="7316" y="636"/>
                  <a:pt x="7348" y="636"/>
                </a:cubicBezTo>
                <a:cubicBezTo>
                  <a:pt x="7380" y="636"/>
                  <a:pt x="7434" y="626"/>
                  <a:pt x="7466" y="615"/>
                </a:cubicBezTo>
                <a:cubicBezTo>
                  <a:pt x="7552" y="572"/>
                  <a:pt x="7798" y="519"/>
                  <a:pt x="7884" y="519"/>
                </a:cubicBezTo>
                <a:cubicBezTo>
                  <a:pt x="7927" y="519"/>
                  <a:pt x="7960" y="519"/>
                  <a:pt x="7970" y="508"/>
                </a:cubicBezTo>
                <a:cubicBezTo>
                  <a:pt x="7981" y="486"/>
                  <a:pt x="8088" y="486"/>
                  <a:pt x="8335" y="486"/>
                </a:cubicBezTo>
                <a:cubicBezTo>
                  <a:pt x="8432" y="486"/>
                  <a:pt x="8517" y="486"/>
                  <a:pt x="8528" y="476"/>
                </a:cubicBezTo>
                <a:cubicBezTo>
                  <a:pt x="8539" y="476"/>
                  <a:pt x="8613" y="465"/>
                  <a:pt x="8710" y="465"/>
                </a:cubicBezTo>
                <a:cubicBezTo>
                  <a:pt x="9107" y="443"/>
                  <a:pt x="9236" y="433"/>
                  <a:pt x="9333" y="422"/>
                </a:cubicBezTo>
                <a:cubicBezTo>
                  <a:pt x="9397" y="411"/>
                  <a:pt x="9450" y="411"/>
                  <a:pt x="9461" y="411"/>
                </a:cubicBezTo>
                <a:cubicBezTo>
                  <a:pt x="9461" y="414"/>
                  <a:pt x="9465" y="416"/>
                  <a:pt x="9471" y="416"/>
                </a:cubicBezTo>
                <a:cubicBezTo>
                  <a:pt x="9487" y="416"/>
                  <a:pt x="9520" y="408"/>
                  <a:pt x="9557" y="400"/>
                </a:cubicBezTo>
                <a:cubicBezTo>
                  <a:pt x="9611" y="379"/>
                  <a:pt x="9697" y="379"/>
                  <a:pt x="9815" y="379"/>
                </a:cubicBezTo>
                <a:cubicBezTo>
                  <a:pt x="9912" y="379"/>
                  <a:pt x="10019" y="368"/>
                  <a:pt x="10062" y="357"/>
                </a:cubicBezTo>
                <a:cubicBezTo>
                  <a:pt x="10090" y="351"/>
                  <a:pt x="10136" y="348"/>
                  <a:pt x="10187" y="348"/>
                </a:cubicBezTo>
                <a:cubicBezTo>
                  <a:pt x="10311" y="348"/>
                  <a:pt x="10468" y="364"/>
                  <a:pt x="10491" y="379"/>
                </a:cubicBezTo>
                <a:cubicBezTo>
                  <a:pt x="10498" y="387"/>
                  <a:pt x="10517" y="394"/>
                  <a:pt x="10535" y="394"/>
                </a:cubicBezTo>
                <a:cubicBezTo>
                  <a:pt x="10542" y="394"/>
                  <a:pt x="10549" y="393"/>
                  <a:pt x="10555" y="390"/>
                </a:cubicBezTo>
                <a:cubicBezTo>
                  <a:pt x="10641" y="390"/>
                  <a:pt x="10995" y="508"/>
                  <a:pt x="11285" y="647"/>
                </a:cubicBezTo>
                <a:cubicBezTo>
                  <a:pt x="11349" y="679"/>
                  <a:pt x="11413" y="701"/>
                  <a:pt x="11413" y="701"/>
                </a:cubicBezTo>
                <a:cubicBezTo>
                  <a:pt x="11413" y="701"/>
                  <a:pt x="11456" y="712"/>
                  <a:pt x="11488" y="733"/>
                </a:cubicBezTo>
                <a:cubicBezTo>
                  <a:pt x="11531" y="743"/>
                  <a:pt x="11638" y="786"/>
                  <a:pt x="11724" y="829"/>
                </a:cubicBezTo>
                <a:cubicBezTo>
                  <a:pt x="11821" y="862"/>
                  <a:pt x="11907" y="905"/>
                  <a:pt x="11917" y="905"/>
                </a:cubicBezTo>
                <a:cubicBezTo>
                  <a:pt x="11928" y="915"/>
                  <a:pt x="11982" y="937"/>
                  <a:pt x="12036" y="958"/>
                </a:cubicBezTo>
                <a:cubicBezTo>
                  <a:pt x="12110" y="991"/>
                  <a:pt x="12143" y="1012"/>
                  <a:pt x="12143" y="1034"/>
                </a:cubicBezTo>
                <a:cubicBezTo>
                  <a:pt x="12153" y="1055"/>
                  <a:pt x="12175" y="1076"/>
                  <a:pt x="12229" y="1098"/>
                </a:cubicBezTo>
                <a:cubicBezTo>
                  <a:pt x="12272" y="1108"/>
                  <a:pt x="12325" y="1141"/>
                  <a:pt x="12346" y="1151"/>
                </a:cubicBezTo>
                <a:cubicBezTo>
                  <a:pt x="12368" y="1173"/>
                  <a:pt x="12389" y="1184"/>
                  <a:pt x="12400" y="1184"/>
                </a:cubicBezTo>
                <a:cubicBezTo>
                  <a:pt x="12411" y="1184"/>
                  <a:pt x="12432" y="1194"/>
                  <a:pt x="12443" y="1205"/>
                </a:cubicBezTo>
                <a:cubicBezTo>
                  <a:pt x="12465" y="1227"/>
                  <a:pt x="12529" y="1258"/>
                  <a:pt x="12604" y="1280"/>
                </a:cubicBezTo>
                <a:cubicBezTo>
                  <a:pt x="12668" y="1301"/>
                  <a:pt x="12765" y="1355"/>
                  <a:pt x="12808" y="1387"/>
                </a:cubicBezTo>
                <a:cubicBezTo>
                  <a:pt x="12851" y="1420"/>
                  <a:pt x="12915" y="1451"/>
                  <a:pt x="12947" y="1463"/>
                </a:cubicBezTo>
                <a:cubicBezTo>
                  <a:pt x="12979" y="1473"/>
                  <a:pt x="13033" y="1494"/>
                  <a:pt x="13065" y="1516"/>
                </a:cubicBezTo>
                <a:cubicBezTo>
                  <a:pt x="13169" y="1582"/>
                  <a:pt x="13239" y="1615"/>
                  <a:pt x="13262" y="1615"/>
                </a:cubicBezTo>
                <a:cubicBezTo>
                  <a:pt x="13265" y="1615"/>
                  <a:pt x="13267" y="1614"/>
                  <a:pt x="13269" y="1613"/>
                </a:cubicBezTo>
                <a:cubicBezTo>
                  <a:pt x="13269" y="1613"/>
                  <a:pt x="13301" y="1623"/>
                  <a:pt x="13323" y="1644"/>
                </a:cubicBezTo>
                <a:cubicBezTo>
                  <a:pt x="13344" y="1656"/>
                  <a:pt x="13387" y="1677"/>
                  <a:pt x="13397" y="1677"/>
                </a:cubicBezTo>
                <a:cubicBezTo>
                  <a:pt x="13419" y="1677"/>
                  <a:pt x="13483" y="1720"/>
                  <a:pt x="13537" y="1763"/>
                </a:cubicBezTo>
                <a:cubicBezTo>
                  <a:pt x="13676" y="1880"/>
                  <a:pt x="13838" y="1977"/>
                  <a:pt x="13859" y="1977"/>
                </a:cubicBezTo>
                <a:cubicBezTo>
                  <a:pt x="13859" y="1977"/>
                  <a:pt x="13869" y="1988"/>
                  <a:pt x="13869" y="1999"/>
                </a:cubicBezTo>
                <a:lnTo>
                  <a:pt x="13955" y="2063"/>
                </a:lnTo>
                <a:cubicBezTo>
                  <a:pt x="14009" y="2085"/>
                  <a:pt x="14062" y="2128"/>
                  <a:pt x="14074" y="2138"/>
                </a:cubicBezTo>
                <a:cubicBezTo>
                  <a:pt x="14095" y="2159"/>
                  <a:pt x="14105" y="2171"/>
                  <a:pt x="14116" y="2171"/>
                </a:cubicBezTo>
                <a:cubicBezTo>
                  <a:pt x="14127" y="2171"/>
                  <a:pt x="14191" y="2224"/>
                  <a:pt x="14267" y="2299"/>
                </a:cubicBezTo>
                <a:cubicBezTo>
                  <a:pt x="14341" y="2364"/>
                  <a:pt x="14417" y="2417"/>
                  <a:pt x="14438" y="2438"/>
                </a:cubicBezTo>
                <a:cubicBezTo>
                  <a:pt x="14460" y="2438"/>
                  <a:pt x="14470" y="2471"/>
                  <a:pt x="14470" y="2481"/>
                </a:cubicBezTo>
                <a:cubicBezTo>
                  <a:pt x="14470" y="2503"/>
                  <a:pt x="14503" y="2524"/>
                  <a:pt x="14534" y="2545"/>
                </a:cubicBezTo>
                <a:cubicBezTo>
                  <a:pt x="14567" y="2567"/>
                  <a:pt x="14588" y="2588"/>
                  <a:pt x="14588" y="2610"/>
                </a:cubicBezTo>
                <a:cubicBezTo>
                  <a:pt x="14588" y="2631"/>
                  <a:pt x="14599" y="2642"/>
                  <a:pt x="14599" y="2642"/>
                </a:cubicBezTo>
                <a:cubicBezTo>
                  <a:pt x="14610" y="2642"/>
                  <a:pt x="14674" y="2696"/>
                  <a:pt x="14739" y="2760"/>
                </a:cubicBezTo>
                <a:cubicBezTo>
                  <a:pt x="14803" y="2824"/>
                  <a:pt x="14889" y="2900"/>
                  <a:pt x="14910" y="2921"/>
                </a:cubicBezTo>
                <a:cubicBezTo>
                  <a:pt x="14942" y="2943"/>
                  <a:pt x="14975" y="2975"/>
                  <a:pt x="14985" y="2986"/>
                </a:cubicBezTo>
                <a:cubicBezTo>
                  <a:pt x="15017" y="3050"/>
                  <a:pt x="15146" y="3211"/>
                  <a:pt x="15221" y="3296"/>
                </a:cubicBezTo>
                <a:cubicBezTo>
                  <a:pt x="15264" y="3350"/>
                  <a:pt x="15296" y="3393"/>
                  <a:pt x="15296" y="3404"/>
                </a:cubicBezTo>
                <a:cubicBezTo>
                  <a:pt x="15296" y="3415"/>
                  <a:pt x="15318" y="3436"/>
                  <a:pt x="15339" y="3458"/>
                </a:cubicBezTo>
                <a:cubicBezTo>
                  <a:pt x="15361" y="3468"/>
                  <a:pt x="15414" y="3554"/>
                  <a:pt x="15457" y="3629"/>
                </a:cubicBezTo>
                <a:cubicBezTo>
                  <a:pt x="15500" y="3704"/>
                  <a:pt x="15543" y="3779"/>
                  <a:pt x="15564" y="3801"/>
                </a:cubicBezTo>
                <a:cubicBezTo>
                  <a:pt x="15575" y="3811"/>
                  <a:pt x="15597" y="3833"/>
                  <a:pt x="15597" y="3844"/>
                </a:cubicBezTo>
                <a:cubicBezTo>
                  <a:pt x="15597" y="3854"/>
                  <a:pt x="15607" y="3887"/>
                  <a:pt x="15628" y="3908"/>
                </a:cubicBezTo>
                <a:cubicBezTo>
                  <a:pt x="15650" y="3930"/>
                  <a:pt x="15671" y="3973"/>
                  <a:pt x="15683" y="3994"/>
                </a:cubicBezTo>
                <a:cubicBezTo>
                  <a:pt x="15704" y="4112"/>
                  <a:pt x="15725" y="4166"/>
                  <a:pt x="15736" y="4176"/>
                </a:cubicBezTo>
                <a:cubicBezTo>
                  <a:pt x="15747" y="4187"/>
                  <a:pt x="15757" y="4208"/>
                  <a:pt x="15757" y="4219"/>
                </a:cubicBezTo>
                <a:cubicBezTo>
                  <a:pt x="15757" y="4230"/>
                  <a:pt x="15768" y="4262"/>
                  <a:pt x="15790" y="4283"/>
                </a:cubicBezTo>
                <a:cubicBezTo>
                  <a:pt x="15822" y="4326"/>
                  <a:pt x="15864" y="4466"/>
                  <a:pt x="15864" y="4498"/>
                </a:cubicBezTo>
                <a:cubicBezTo>
                  <a:pt x="15864" y="4509"/>
                  <a:pt x="15886" y="4541"/>
                  <a:pt x="15907" y="4573"/>
                </a:cubicBezTo>
                <a:cubicBezTo>
                  <a:pt x="15929" y="4616"/>
                  <a:pt x="15950" y="4659"/>
                  <a:pt x="15950" y="4669"/>
                </a:cubicBezTo>
                <a:cubicBezTo>
                  <a:pt x="15950" y="4680"/>
                  <a:pt x="15961" y="4723"/>
                  <a:pt x="15983" y="4745"/>
                </a:cubicBezTo>
                <a:cubicBezTo>
                  <a:pt x="16026" y="4819"/>
                  <a:pt x="16057" y="4916"/>
                  <a:pt x="16090" y="5055"/>
                </a:cubicBezTo>
                <a:cubicBezTo>
                  <a:pt x="16100" y="5109"/>
                  <a:pt x="16122" y="5174"/>
                  <a:pt x="16133" y="5195"/>
                </a:cubicBezTo>
                <a:cubicBezTo>
                  <a:pt x="16154" y="5217"/>
                  <a:pt x="16165" y="5260"/>
                  <a:pt x="16165" y="5303"/>
                </a:cubicBezTo>
                <a:cubicBezTo>
                  <a:pt x="16165" y="5356"/>
                  <a:pt x="16229" y="5624"/>
                  <a:pt x="16251" y="5667"/>
                </a:cubicBezTo>
                <a:cubicBezTo>
                  <a:pt x="16272" y="5699"/>
                  <a:pt x="16326" y="5914"/>
                  <a:pt x="16326" y="5968"/>
                </a:cubicBezTo>
                <a:cubicBezTo>
                  <a:pt x="16326" y="5999"/>
                  <a:pt x="16336" y="6042"/>
                  <a:pt x="16348" y="6075"/>
                </a:cubicBezTo>
                <a:cubicBezTo>
                  <a:pt x="16369" y="6107"/>
                  <a:pt x="16379" y="6171"/>
                  <a:pt x="16379" y="6225"/>
                </a:cubicBezTo>
                <a:cubicBezTo>
                  <a:pt x="16379" y="6278"/>
                  <a:pt x="16390" y="6332"/>
                  <a:pt x="16412" y="6354"/>
                </a:cubicBezTo>
                <a:cubicBezTo>
                  <a:pt x="16433" y="6385"/>
                  <a:pt x="16444" y="6428"/>
                  <a:pt x="16444" y="6461"/>
                </a:cubicBezTo>
                <a:cubicBezTo>
                  <a:pt x="16444" y="6493"/>
                  <a:pt x="16465" y="6547"/>
                  <a:pt x="16487" y="6590"/>
                </a:cubicBezTo>
                <a:cubicBezTo>
                  <a:pt x="16498" y="6633"/>
                  <a:pt x="16529" y="6718"/>
                  <a:pt x="16541" y="6793"/>
                </a:cubicBezTo>
                <a:cubicBezTo>
                  <a:pt x="16562" y="6869"/>
                  <a:pt x="16584" y="6943"/>
                  <a:pt x="16605" y="6965"/>
                </a:cubicBezTo>
                <a:cubicBezTo>
                  <a:pt x="16626" y="6997"/>
                  <a:pt x="16637" y="7051"/>
                  <a:pt x="16637" y="7126"/>
                </a:cubicBezTo>
                <a:cubicBezTo>
                  <a:pt x="16648" y="7190"/>
                  <a:pt x="16669" y="7286"/>
                  <a:pt x="16691" y="7341"/>
                </a:cubicBezTo>
                <a:cubicBezTo>
                  <a:pt x="16723" y="7437"/>
                  <a:pt x="16734" y="7534"/>
                  <a:pt x="16777" y="7877"/>
                </a:cubicBezTo>
                <a:cubicBezTo>
                  <a:pt x="16787" y="7952"/>
                  <a:pt x="16798" y="8059"/>
                  <a:pt x="16808" y="8113"/>
                </a:cubicBezTo>
                <a:cubicBezTo>
                  <a:pt x="16819" y="8177"/>
                  <a:pt x="16819" y="8252"/>
                  <a:pt x="16819" y="8295"/>
                </a:cubicBezTo>
                <a:lnTo>
                  <a:pt x="16819" y="8381"/>
                </a:lnTo>
                <a:cubicBezTo>
                  <a:pt x="16841" y="8402"/>
                  <a:pt x="16862" y="8606"/>
                  <a:pt x="16862" y="8756"/>
                </a:cubicBezTo>
                <a:cubicBezTo>
                  <a:pt x="16873" y="8810"/>
                  <a:pt x="16873" y="8842"/>
                  <a:pt x="16894" y="8853"/>
                </a:cubicBezTo>
                <a:cubicBezTo>
                  <a:pt x="16916" y="8874"/>
                  <a:pt x="16927" y="8895"/>
                  <a:pt x="16927" y="9046"/>
                </a:cubicBezTo>
                <a:cubicBezTo>
                  <a:pt x="16927" y="9153"/>
                  <a:pt x="16916" y="9217"/>
                  <a:pt x="16905" y="9217"/>
                </a:cubicBezTo>
                <a:cubicBezTo>
                  <a:pt x="16894" y="9217"/>
                  <a:pt x="16894" y="9271"/>
                  <a:pt x="16894" y="9336"/>
                </a:cubicBezTo>
                <a:cubicBezTo>
                  <a:pt x="16894" y="9529"/>
                  <a:pt x="16894" y="9625"/>
                  <a:pt x="16873" y="9722"/>
                </a:cubicBezTo>
                <a:cubicBezTo>
                  <a:pt x="16862" y="9786"/>
                  <a:pt x="16862" y="9818"/>
                  <a:pt x="16873" y="9851"/>
                </a:cubicBezTo>
                <a:cubicBezTo>
                  <a:pt x="16894" y="9872"/>
                  <a:pt x="16894" y="9893"/>
                  <a:pt x="16862" y="9958"/>
                </a:cubicBezTo>
                <a:cubicBezTo>
                  <a:pt x="16830" y="10001"/>
                  <a:pt x="16819" y="10075"/>
                  <a:pt x="16798" y="10215"/>
                </a:cubicBezTo>
                <a:cubicBezTo>
                  <a:pt x="16787" y="10365"/>
                  <a:pt x="16765" y="10461"/>
                  <a:pt x="16723" y="10590"/>
                </a:cubicBezTo>
                <a:cubicBezTo>
                  <a:pt x="16691" y="10697"/>
                  <a:pt x="16669" y="10783"/>
                  <a:pt x="16669" y="10805"/>
                </a:cubicBezTo>
                <a:cubicBezTo>
                  <a:pt x="16680" y="10837"/>
                  <a:pt x="16658" y="10891"/>
                  <a:pt x="16637" y="10945"/>
                </a:cubicBezTo>
                <a:cubicBezTo>
                  <a:pt x="16594" y="11041"/>
                  <a:pt x="16594" y="11062"/>
                  <a:pt x="16541" y="11309"/>
                </a:cubicBezTo>
                <a:cubicBezTo>
                  <a:pt x="16529" y="11384"/>
                  <a:pt x="16508" y="11459"/>
                  <a:pt x="16498" y="11481"/>
                </a:cubicBezTo>
                <a:cubicBezTo>
                  <a:pt x="16498" y="11491"/>
                  <a:pt x="16487" y="11556"/>
                  <a:pt x="16476" y="11610"/>
                </a:cubicBezTo>
                <a:cubicBezTo>
                  <a:pt x="16476" y="11674"/>
                  <a:pt x="16455" y="11738"/>
                  <a:pt x="16444" y="11770"/>
                </a:cubicBezTo>
                <a:cubicBezTo>
                  <a:pt x="16422" y="11792"/>
                  <a:pt x="16412" y="11834"/>
                  <a:pt x="16422" y="11856"/>
                </a:cubicBezTo>
                <a:cubicBezTo>
                  <a:pt x="16422" y="11888"/>
                  <a:pt x="16412" y="11920"/>
                  <a:pt x="16401" y="11920"/>
                </a:cubicBezTo>
                <a:cubicBezTo>
                  <a:pt x="16390" y="11931"/>
                  <a:pt x="16369" y="11963"/>
                  <a:pt x="16369" y="11996"/>
                </a:cubicBezTo>
                <a:cubicBezTo>
                  <a:pt x="16348" y="12092"/>
                  <a:pt x="16272" y="12328"/>
                  <a:pt x="16262" y="12339"/>
                </a:cubicBezTo>
                <a:cubicBezTo>
                  <a:pt x="16251" y="12349"/>
                  <a:pt x="16219" y="12478"/>
                  <a:pt x="16219" y="12499"/>
                </a:cubicBezTo>
                <a:cubicBezTo>
                  <a:pt x="16229" y="12511"/>
                  <a:pt x="16197" y="12575"/>
                  <a:pt x="16165" y="12650"/>
                </a:cubicBezTo>
                <a:cubicBezTo>
                  <a:pt x="16122" y="12735"/>
                  <a:pt x="16100" y="12811"/>
                  <a:pt x="16100" y="12821"/>
                </a:cubicBezTo>
                <a:cubicBezTo>
                  <a:pt x="16100" y="12832"/>
                  <a:pt x="16079" y="12843"/>
                  <a:pt x="16057" y="12854"/>
                </a:cubicBezTo>
                <a:cubicBezTo>
                  <a:pt x="16026" y="12864"/>
                  <a:pt x="16015" y="12886"/>
                  <a:pt x="16004" y="12940"/>
                </a:cubicBezTo>
                <a:cubicBezTo>
                  <a:pt x="15993" y="12983"/>
                  <a:pt x="15972" y="13025"/>
                  <a:pt x="15961" y="13025"/>
                </a:cubicBezTo>
                <a:cubicBezTo>
                  <a:pt x="15950" y="13036"/>
                  <a:pt x="15929" y="13068"/>
                  <a:pt x="15918" y="13100"/>
                </a:cubicBezTo>
                <a:cubicBezTo>
                  <a:pt x="15907" y="13133"/>
                  <a:pt x="15876" y="13197"/>
                  <a:pt x="15843" y="13229"/>
                </a:cubicBezTo>
                <a:cubicBezTo>
                  <a:pt x="15811" y="13261"/>
                  <a:pt x="15790" y="13304"/>
                  <a:pt x="15800" y="13315"/>
                </a:cubicBezTo>
                <a:cubicBezTo>
                  <a:pt x="15800" y="13336"/>
                  <a:pt x="15800" y="13336"/>
                  <a:pt x="15779" y="13336"/>
                </a:cubicBezTo>
                <a:cubicBezTo>
                  <a:pt x="15747" y="13336"/>
                  <a:pt x="15736" y="13358"/>
                  <a:pt x="15714" y="13412"/>
                </a:cubicBezTo>
                <a:cubicBezTo>
                  <a:pt x="15704" y="13455"/>
                  <a:pt x="15661" y="13508"/>
                  <a:pt x="15640" y="13529"/>
                </a:cubicBezTo>
                <a:cubicBezTo>
                  <a:pt x="15618" y="13562"/>
                  <a:pt x="15575" y="13615"/>
                  <a:pt x="15564" y="13658"/>
                </a:cubicBezTo>
                <a:cubicBezTo>
                  <a:pt x="15543" y="13701"/>
                  <a:pt x="15489" y="13765"/>
                  <a:pt x="15457" y="13798"/>
                </a:cubicBezTo>
                <a:cubicBezTo>
                  <a:pt x="15425" y="13830"/>
                  <a:pt x="15392" y="13872"/>
                  <a:pt x="15382" y="13894"/>
                </a:cubicBezTo>
                <a:cubicBezTo>
                  <a:pt x="15361" y="13937"/>
                  <a:pt x="15296" y="14012"/>
                  <a:pt x="15178" y="14130"/>
                </a:cubicBezTo>
                <a:cubicBezTo>
                  <a:pt x="15125" y="14184"/>
                  <a:pt x="15082" y="14237"/>
                  <a:pt x="15082" y="14259"/>
                </a:cubicBezTo>
                <a:cubicBezTo>
                  <a:pt x="15082" y="14270"/>
                  <a:pt x="15071" y="14291"/>
                  <a:pt x="15060" y="14301"/>
                </a:cubicBezTo>
                <a:cubicBezTo>
                  <a:pt x="15049" y="14313"/>
                  <a:pt x="15039" y="14334"/>
                  <a:pt x="15039" y="14344"/>
                </a:cubicBezTo>
                <a:cubicBezTo>
                  <a:pt x="15039" y="14377"/>
                  <a:pt x="14975" y="14441"/>
                  <a:pt x="14899" y="14473"/>
                </a:cubicBezTo>
                <a:cubicBezTo>
                  <a:pt x="14835" y="14516"/>
                  <a:pt x="14770" y="14570"/>
                  <a:pt x="14770" y="14602"/>
                </a:cubicBezTo>
                <a:cubicBezTo>
                  <a:pt x="14770" y="14634"/>
                  <a:pt x="14449" y="14978"/>
                  <a:pt x="14105" y="15299"/>
                </a:cubicBezTo>
                <a:cubicBezTo>
                  <a:pt x="14020" y="15385"/>
                  <a:pt x="13912" y="15481"/>
                  <a:pt x="13880" y="15514"/>
                </a:cubicBezTo>
                <a:cubicBezTo>
                  <a:pt x="13848" y="15546"/>
                  <a:pt x="13784" y="15600"/>
                  <a:pt x="13730" y="15643"/>
                </a:cubicBezTo>
                <a:cubicBezTo>
                  <a:pt x="13505" y="15825"/>
                  <a:pt x="13397" y="15910"/>
                  <a:pt x="13397" y="15922"/>
                </a:cubicBezTo>
                <a:cubicBezTo>
                  <a:pt x="13397" y="15932"/>
                  <a:pt x="13354" y="15953"/>
                  <a:pt x="13312" y="15986"/>
                </a:cubicBezTo>
                <a:cubicBezTo>
                  <a:pt x="13258" y="16018"/>
                  <a:pt x="13204" y="16050"/>
                  <a:pt x="13194" y="16061"/>
                </a:cubicBezTo>
                <a:lnTo>
                  <a:pt x="13087" y="16115"/>
                </a:lnTo>
                <a:cubicBezTo>
                  <a:pt x="13044" y="16136"/>
                  <a:pt x="12990" y="16158"/>
                  <a:pt x="12990" y="16179"/>
                </a:cubicBezTo>
                <a:cubicBezTo>
                  <a:pt x="12979" y="16200"/>
                  <a:pt x="12937" y="16232"/>
                  <a:pt x="12894" y="16265"/>
                </a:cubicBezTo>
                <a:cubicBezTo>
                  <a:pt x="12861" y="16286"/>
                  <a:pt x="12775" y="16351"/>
                  <a:pt x="12711" y="16415"/>
                </a:cubicBezTo>
                <a:cubicBezTo>
                  <a:pt x="12615" y="16490"/>
                  <a:pt x="12572" y="16522"/>
                  <a:pt x="12508" y="16544"/>
                </a:cubicBezTo>
                <a:cubicBezTo>
                  <a:pt x="12453" y="16554"/>
                  <a:pt x="12411" y="16575"/>
                  <a:pt x="12400" y="16575"/>
                </a:cubicBezTo>
                <a:cubicBezTo>
                  <a:pt x="12389" y="16575"/>
                  <a:pt x="12346" y="16587"/>
                  <a:pt x="12314" y="16608"/>
                </a:cubicBezTo>
                <a:cubicBezTo>
                  <a:pt x="12282" y="16630"/>
                  <a:pt x="12239" y="16651"/>
                  <a:pt x="12229" y="16651"/>
                </a:cubicBezTo>
                <a:lnTo>
                  <a:pt x="12143" y="16694"/>
                </a:lnTo>
                <a:cubicBezTo>
                  <a:pt x="12024" y="16747"/>
                  <a:pt x="11885" y="16801"/>
                  <a:pt x="11831" y="16801"/>
                </a:cubicBezTo>
                <a:cubicBezTo>
                  <a:pt x="11767" y="16811"/>
                  <a:pt x="11574" y="16897"/>
                  <a:pt x="11564" y="16919"/>
                </a:cubicBezTo>
                <a:cubicBezTo>
                  <a:pt x="11552" y="16930"/>
                  <a:pt x="11531" y="16940"/>
                  <a:pt x="11510" y="16940"/>
                </a:cubicBezTo>
                <a:cubicBezTo>
                  <a:pt x="11478" y="16940"/>
                  <a:pt x="11349" y="16983"/>
                  <a:pt x="11231" y="17037"/>
                </a:cubicBezTo>
                <a:cubicBezTo>
                  <a:pt x="11199" y="17059"/>
                  <a:pt x="11113" y="17080"/>
                  <a:pt x="11049" y="17080"/>
                </a:cubicBezTo>
                <a:cubicBezTo>
                  <a:pt x="10984" y="17090"/>
                  <a:pt x="10887" y="17101"/>
                  <a:pt x="10845" y="17123"/>
                </a:cubicBezTo>
                <a:cubicBezTo>
                  <a:pt x="10745" y="17151"/>
                  <a:pt x="10555" y="17170"/>
                  <a:pt x="10395" y="17170"/>
                </a:cubicBezTo>
                <a:cubicBezTo>
                  <a:pt x="10314" y="17170"/>
                  <a:pt x="10241" y="17166"/>
                  <a:pt x="10191" y="17155"/>
                </a:cubicBezTo>
                <a:cubicBezTo>
                  <a:pt x="10169" y="17150"/>
                  <a:pt x="10150" y="17148"/>
                  <a:pt x="10133" y="17148"/>
                </a:cubicBezTo>
                <a:cubicBezTo>
                  <a:pt x="10109" y="17148"/>
                  <a:pt x="10087" y="17153"/>
                  <a:pt x="10062" y="17166"/>
                </a:cubicBezTo>
                <a:cubicBezTo>
                  <a:pt x="10032" y="17178"/>
                  <a:pt x="10013" y="17186"/>
                  <a:pt x="9994" y="17186"/>
                </a:cubicBezTo>
                <a:cubicBezTo>
                  <a:pt x="9978" y="17186"/>
                  <a:pt x="9963" y="17180"/>
                  <a:pt x="9944" y="17166"/>
                </a:cubicBezTo>
                <a:cubicBezTo>
                  <a:pt x="9932" y="17158"/>
                  <a:pt x="9925" y="17153"/>
                  <a:pt x="9911" y="17153"/>
                </a:cubicBezTo>
                <a:cubicBezTo>
                  <a:pt x="9887" y="17153"/>
                  <a:pt x="9845" y="17168"/>
                  <a:pt x="9729" y="17209"/>
                </a:cubicBezTo>
                <a:cubicBezTo>
                  <a:pt x="9682" y="17224"/>
                  <a:pt x="9658" y="17234"/>
                  <a:pt x="9640" y="17234"/>
                </a:cubicBezTo>
                <a:cubicBezTo>
                  <a:pt x="9633" y="17234"/>
                  <a:pt x="9627" y="17233"/>
                  <a:pt x="9622" y="17230"/>
                </a:cubicBezTo>
                <a:cubicBezTo>
                  <a:pt x="9607" y="17219"/>
                  <a:pt x="9575" y="17214"/>
                  <a:pt x="9534" y="17214"/>
                </a:cubicBezTo>
                <a:cubicBezTo>
                  <a:pt x="9454" y="17214"/>
                  <a:pt x="9343" y="17233"/>
                  <a:pt x="9279" y="17262"/>
                </a:cubicBezTo>
                <a:cubicBezTo>
                  <a:pt x="9247" y="17275"/>
                  <a:pt x="9219" y="17280"/>
                  <a:pt x="9188" y="17280"/>
                </a:cubicBezTo>
                <a:cubicBezTo>
                  <a:pt x="9167" y="17280"/>
                  <a:pt x="9144" y="17277"/>
                  <a:pt x="9118" y="17273"/>
                </a:cubicBezTo>
                <a:cubicBezTo>
                  <a:pt x="9064" y="17262"/>
                  <a:pt x="9000" y="17262"/>
                  <a:pt x="8978" y="17262"/>
                </a:cubicBezTo>
                <a:cubicBezTo>
                  <a:pt x="8946" y="17262"/>
                  <a:pt x="8818" y="17273"/>
                  <a:pt x="8678" y="17273"/>
                </a:cubicBezTo>
                <a:cubicBezTo>
                  <a:pt x="8539" y="17273"/>
                  <a:pt x="8410" y="17283"/>
                  <a:pt x="8399" y="17295"/>
                </a:cubicBezTo>
                <a:cubicBezTo>
                  <a:pt x="8378" y="17295"/>
                  <a:pt x="8313" y="17295"/>
                  <a:pt x="8249" y="17273"/>
                </a:cubicBezTo>
                <a:cubicBezTo>
                  <a:pt x="8198" y="17260"/>
                  <a:pt x="8166" y="17255"/>
                  <a:pt x="8129" y="17255"/>
                </a:cubicBezTo>
                <a:cubicBezTo>
                  <a:pt x="8103" y="17255"/>
                  <a:pt x="8074" y="17258"/>
                  <a:pt x="8034" y="17262"/>
                </a:cubicBezTo>
                <a:cubicBezTo>
                  <a:pt x="7997" y="17270"/>
                  <a:pt x="7963" y="17275"/>
                  <a:pt x="7923" y="17275"/>
                </a:cubicBezTo>
                <a:cubicBezTo>
                  <a:pt x="7860" y="17275"/>
                  <a:pt x="7784" y="17263"/>
                  <a:pt x="7659" y="17230"/>
                </a:cubicBezTo>
                <a:cubicBezTo>
                  <a:pt x="7616" y="17219"/>
                  <a:pt x="7552" y="17219"/>
                  <a:pt x="7519" y="17209"/>
                </a:cubicBezTo>
                <a:cubicBezTo>
                  <a:pt x="7476" y="17209"/>
                  <a:pt x="7445" y="17209"/>
                  <a:pt x="7434" y="17198"/>
                </a:cubicBezTo>
                <a:cubicBezTo>
                  <a:pt x="7402" y="17176"/>
                  <a:pt x="7187" y="17144"/>
                  <a:pt x="7123" y="17144"/>
                </a:cubicBezTo>
                <a:cubicBezTo>
                  <a:pt x="7090" y="17144"/>
                  <a:pt x="7026" y="17123"/>
                  <a:pt x="6983" y="17101"/>
                </a:cubicBezTo>
                <a:cubicBezTo>
                  <a:pt x="6943" y="17088"/>
                  <a:pt x="6920" y="17079"/>
                  <a:pt x="6900" y="17079"/>
                </a:cubicBezTo>
                <a:cubicBezTo>
                  <a:pt x="6888" y="17079"/>
                  <a:pt x="6878" y="17082"/>
                  <a:pt x="6866" y="17090"/>
                </a:cubicBezTo>
                <a:cubicBezTo>
                  <a:pt x="6844" y="17101"/>
                  <a:pt x="6801" y="17101"/>
                  <a:pt x="6737" y="17101"/>
                </a:cubicBezTo>
                <a:cubicBezTo>
                  <a:pt x="6683" y="17090"/>
                  <a:pt x="6618" y="17090"/>
                  <a:pt x="6587" y="17090"/>
                </a:cubicBezTo>
                <a:cubicBezTo>
                  <a:pt x="6565" y="17090"/>
                  <a:pt x="6501" y="17080"/>
                  <a:pt x="6447" y="17059"/>
                </a:cubicBezTo>
                <a:cubicBezTo>
                  <a:pt x="6382" y="17037"/>
                  <a:pt x="6308" y="17026"/>
                  <a:pt x="6201" y="17026"/>
                </a:cubicBezTo>
                <a:cubicBezTo>
                  <a:pt x="6050" y="17026"/>
                  <a:pt x="6050" y="17026"/>
                  <a:pt x="6018" y="16973"/>
                </a:cubicBezTo>
                <a:cubicBezTo>
                  <a:pt x="5986" y="16940"/>
                  <a:pt x="5965" y="16930"/>
                  <a:pt x="5922" y="16930"/>
                </a:cubicBezTo>
                <a:cubicBezTo>
                  <a:pt x="5836" y="16930"/>
                  <a:pt x="5729" y="16897"/>
                  <a:pt x="5643" y="16833"/>
                </a:cubicBezTo>
                <a:cubicBezTo>
                  <a:pt x="5589" y="16811"/>
                  <a:pt x="5535" y="16780"/>
                  <a:pt x="5524" y="16780"/>
                </a:cubicBezTo>
                <a:cubicBezTo>
                  <a:pt x="5493" y="16780"/>
                  <a:pt x="5385" y="16737"/>
                  <a:pt x="5385" y="16715"/>
                </a:cubicBezTo>
                <a:cubicBezTo>
                  <a:pt x="5385" y="16694"/>
                  <a:pt x="5214" y="16608"/>
                  <a:pt x="5128" y="16587"/>
                </a:cubicBezTo>
                <a:cubicBezTo>
                  <a:pt x="5085" y="16575"/>
                  <a:pt x="5042" y="16554"/>
                  <a:pt x="5021" y="16533"/>
                </a:cubicBezTo>
                <a:cubicBezTo>
                  <a:pt x="4978" y="16490"/>
                  <a:pt x="4913" y="16458"/>
                  <a:pt x="4816" y="16447"/>
                </a:cubicBezTo>
                <a:cubicBezTo>
                  <a:pt x="4752" y="16447"/>
                  <a:pt x="4666" y="16404"/>
                  <a:pt x="4538" y="16339"/>
                </a:cubicBezTo>
                <a:cubicBezTo>
                  <a:pt x="4506" y="16318"/>
                  <a:pt x="4430" y="16297"/>
                  <a:pt x="4387" y="16286"/>
                </a:cubicBezTo>
                <a:cubicBezTo>
                  <a:pt x="4334" y="16286"/>
                  <a:pt x="4291" y="16275"/>
                  <a:pt x="4280" y="16265"/>
                </a:cubicBezTo>
                <a:cubicBezTo>
                  <a:pt x="4270" y="16243"/>
                  <a:pt x="4012" y="16115"/>
                  <a:pt x="4001" y="16115"/>
                </a:cubicBezTo>
                <a:cubicBezTo>
                  <a:pt x="3991" y="16115"/>
                  <a:pt x="3969" y="16093"/>
                  <a:pt x="3937" y="16072"/>
                </a:cubicBezTo>
                <a:cubicBezTo>
                  <a:pt x="3915" y="16050"/>
                  <a:pt x="3894" y="16039"/>
                  <a:pt x="3884" y="16039"/>
                </a:cubicBezTo>
                <a:cubicBezTo>
                  <a:pt x="3872" y="16039"/>
                  <a:pt x="3851" y="16018"/>
                  <a:pt x="3830" y="15996"/>
                </a:cubicBezTo>
                <a:cubicBezTo>
                  <a:pt x="3808" y="15986"/>
                  <a:pt x="3744" y="15953"/>
                  <a:pt x="3679" y="15932"/>
                </a:cubicBezTo>
                <a:cubicBezTo>
                  <a:pt x="3615" y="15910"/>
                  <a:pt x="3562" y="15879"/>
                  <a:pt x="3562" y="15868"/>
                </a:cubicBezTo>
                <a:cubicBezTo>
                  <a:pt x="3562" y="15857"/>
                  <a:pt x="3529" y="15836"/>
                  <a:pt x="3486" y="15825"/>
                </a:cubicBezTo>
                <a:cubicBezTo>
                  <a:pt x="3455" y="15803"/>
                  <a:pt x="3390" y="15760"/>
                  <a:pt x="3347" y="15717"/>
                </a:cubicBezTo>
                <a:cubicBezTo>
                  <a:pt x="3304" y="15674"/>
                  <a:pt x="3262" y="15643"/>
                  <a:pt x="3250" y="15643"/>
                </a:cubicBezTo>
                <a:cubicBezTo>
                  <a:pt x="3240" y="15643"/>
                  <a:pt x="3197" y="15610"/>
                  <a:pt x="3154" y="15567"/>
                </a:cubicBezTo>
                <a:cubicBezTo>
                  <a:pt x="3122" y="15535"/>
                  <a:pt x="3079" y="15503"/>
                  <a:pt x="3057" y="15503"/>
                </a:cubicBezTo>
                <a:cubicBezTo>
                  <a:pt x="3036" y="15503"/>
                  <a:pt x="2950" y="15417"/>
                  <a:pt x="2918" y="15342"/>
                </a:cubicBezTo>
                <a:cubicBezTo>
                  <a:pt x="2907" y="15321"/>
                  <a:pt x="2875" y="15278"/>
                  <a:pt x="2854" y="15257"/>
                </a:cubicBezTo>
                <a:cubicBezTo>
                  <a:pt x="2671" y="15052"/>
                  <a:pt x="2618" y="14999"/>
                  <a:pt x="2585" y="14935"/>
                </a:cubicBezTo>
                <a:cubicBezTo>
                  <a:pt x="2564" y="14902"/>
                  <a:pt x="2532" y="14859"/>
                  <a:pt x="2521" y="14859"/>
                </a:cubicBezTo>
                <a:cubicBezTo>
                  <a:pt x="2500" y="14849"/>
                  <a:pt x="2478" y="14827"/>
                  <a:pt x="2457" y="14806"/>
                </a:cubicBezTo>
                <a:cubicBezTo>
                  <a:pt x="2446" y="14773"/>
                  <a:pt x="2414" y="14742"/>
                  <a:pt x="2392" y="14709"/>
                </a:cubicBezTo>
                <a:cubicBezTo>
                  <a:pt x="2339" y="14645"/>
                  <a:pt x="2178" y="14387"/>
                  <a:pt x="2178" y="14377"/>
                </a:cubicBezTo>
                <a:cubicBezTo>
                  <a:pt x="2178" y="14377"/>
                  <a:pt x="2167" y="14356"/>
                  <a:pt x="2146" y="14334"/>
                </a:cubicBezTo>
                <a:cubicBezTo>
                  <a:pt x="2125" y="14323"/>
                  <a:pt x="2092" y="14270"/>
                  <a:pt x="2070" y="14227"/>
                </a:cubicBezTo>
                <a:cubicBezTo>
                  <a:pt x="2049" y="14184"/>
                  <a:pt x="2017" y="14141"/>
                  <a:pt x="1996" y="14141"/>
                </a:cubicBezTo>
                <a:cubicBezTo>
                  <a:pt x="1963" y="14120"/>
                  <a:pt x="1953" y="14108"/>
                  <a:pt x="1953" y="14065"/>
                </a:cubicBezTo>
                <a:cubicBezTo>
                  <a:pt x="1953" y="14034"/>
                  <a:pt x="1942" y="14001"/>
                  <a:pt x="1931" y="13991"/>
                </a:cubicBezTo>
                <a:cubicBezTo>
                  <a:pt x="1910" y="13980"/>
                  <a:pt x="1867" y="13915"/>
                  <a:pt x="1824" y="13851"/>
                </a:cubicBezTo>
                <a:cubicBezTo>
                  <a:pt x="1792" y="13798"/>
                  <a:pt x="1738" y="13744"/>
                  <a:pt x="1727" y="13733"/>
                </a:cubicBezTo>
                <a:cubicBezTo>
                  <a:pt x="1684" y="13722"/>
                  <a:pt x="1599" y="13583"/>
                  <a:pt x="1610" y="13551"/>
                </a:cubicBezTo>
                <a:cubicBezTo>
                  <a:pt x="1610" y="13529"/>
                  <a:pt x="1588" y="13486"/>
                  <a:pt x="1556" y="13455"/>
                </a:cubicBezTo>
                <a:cubicBezTo>
                  <a:pt x="1491" y="13358"/>
                  <a:pt x="1341" y="13090"/>
                  <a:pt x="1298" y="12950"/>
                </a:cubicBezTo>
                <a:cubicBezTo>
                  <a:pt x="1288" y="12897"/>
                  <a:pt x="1266" y="12854"/>
                  <a:pt x="1255" y="12854"/>
                </a:cubicBezTo>
                <a:cubicBezTo>
                  <a:pt x="1245" y="12854"/>
                  <a:pt x="1245" y="12843"/>
                  <a:pt x="1245" y="12821"/>
                </a:cubicBezTo>
                <a:cubicBezTo>
                  <a:pt x="1245" y="12800"/>
                  <a:pt x="1224" y="12747"/>
                  <a:pt x="1202" y="12714"/>
                </a:cubicBezTo>
                <a:cubicBezTo>
                  <a:pt x="1181" y="12671"/>
                  <a:pt x="1159" y="12639"/>
                  <a:pt x="1169" y="12628"/>
                </a:cubicBezTo>
                <a:cubicBezTo>
                  <a:pt x="1169" y="12618"/>
                  <a:pt x="1169" y="12596"/>
                  <a:pt x="1159" y="12585"/>
                </a:cubicBezTo>
                <a:cubicBezTo>
                  <a:pt x="1148" y="12575"/>
                  <a:pt x="1116" y="12521"/>
                  <a:pt x="1095" y="12468"/>
                </a:cubicBezTo>
                <a:cubicBezTo>
                  <a:pt x="1062" y="12414"/>
                  <a:pt x="1030" y="12360"/>
                  <a:pt x="1019" y="12349"/>
                </a:cubicBezTo>
                <a:cubicBezTo>
                  <a:pt x="1009" y="12339"/>
                  <a:pt x="1009" y="12318"/>
                  <a:pt x="1009" y="12306"/>
                </a:cubicBezTo>
                <a:cubicBezTo>
                  <a:pt x="1009" y="12296"/>
                  <a:pt x="955" y="12167"/>
                  <a:pt x="880" y="12028"/>
                </a:cubicBezTo>
                <a:cubicBezTo>
                  <a:pt x="783" y="11834"/>
                  <a:pt x="752" y="11738"/>
                  <a:pt x="752" y="11695"/>
                </a:cubicBezTo>
                <a:cubicBezTo>
                  <a:pt x="752" y="11653"/>
                  <a:pt x="730" y="11588"/>
                  <a:pt x="687" y="11502"/>
                </a:cubicBezTo>
                <a:cubicBezTo>
                  <a:pt x="633" y="11384"/>
                  <a:pt x="623" y="11362"/>
                  <a:pt x="644" y="11331"/>
                </a:cubicBezTo>
                <a:cubicBezTo>
                  <a:pt x="655" y="11298"/>
                  <a:pt x="644" y="11277"/>
                  <a:pt x="612" y="11191"/>
                </a:cubicBezTo>
                <a:cubicBezTo>
                  <a:pt x="590" y="11138"/>
                  <a:pt x="569" y="11084"/>
                  <a:pt x="569" y="11073"/>
                </a:cubicBezTo>
                <a:cubicBezTo>
                  <a:pt x="569" y="11062"/>
                  <a:pt x="569" y="11052"/>
                  <a:pt x="547" y="11041"/>
                </a:cubicBezTo>
                <a:cubicBezTo>
                  <a:pt x="537" y="11030"/>
                  <a:pt x="537" y="10998"/>
                  <a:pt x="537" y="10933"/>
                </a:cubicBezTo>
                <a:cubicBezTo>
                  <a:pt x="547" y="10869"/>
                  <a:pt x="537" y="10837"/>
                  <a:pt x="526" y="10816"/>
                </a:cubicBezTo>
                <a:cubicBezTo>
                  <a:pt x="473" y="10752"/>
                  <a:pt x="462" y="10719"/>
                  <a:pt x="473" y="10633"/>
                </a:cubicBezTo>
                <a:cubicBezTo>
                  <a:pt x="483" y="10558"/>
                  <a:pt x="483" y="10526"/>
                  <a:pt x="451" y="10451"/>
                </a:cubicBezTo>
                <a:cubicBezTo>
                  <a:pt x="440" y="10408"/>
                  <a:pt x="419" y="10322"/>
                  <a:pt x="419" y="10268"/>
                </a:cubicBezTo>
                <a:cubicBezTo>
                  <a:pt x="419" y="10151"/>
                  <a:pt x="397" y="9947"/>
                  <a:pt x="387" y="9915"/>
                </a:cubicBezTo>
                <a:cubicBezTo>
                  <a:pt x="376" y="9893"/>
                  <a:pt x="376" y="9732"/>
                  <a:pt x="354" y="9057"/>
                </a:cubicBezTo>
                <a:cubicBezTo>
                  <a:pt x="354" y="8895"/>
                  <a:pt x="354" y="8745"/>
                  <a:pt x="365" y="8735"/>
                </a:cubicBezTo>
                <a:cubicBezTo>
                  <a:pt x="376" y="8735"/>
                  <a:pt x="376" y="8692"/>
                  <a:pt x="365" y="8649"/>
                </a:cubicBezTo>
                <a:cubicBezTo>
                  <a:pt x="354" y="8606"/>
                  <a:pt x="354" y="8445"/>
                  <a:pt x="354" y="8284"/>
                </a:cubicBezTo>
                <a:cubicBezTo>
                  <a:pt x="354" y="8037"/>
                  <a:pt x="365" y="7994"/>
                  <a:pt x="387" y="7973"/>
                </a:cubicBezTo>
                <a:cubicBezTo>
                  <a:pt x="408" y="7963"/>
                  <a:pt x="408" y="7930"/>
                  <a:pt x="408" y="7801"/>
                </a:cubicBezTo>
                <a:cubicBezTo>
                  <a:pt x="408" y="7716"/>
                  <a:pt x="419" y="7598"/>
                  <a:pt x="430" y="7534"/>
                </a:cubicBezTo>
                <a:cubicBezTo>
                  <a:pt x="494" y="7276"/>
                  <a:pt x="494" y="7222"/>
                  <a:pt x="516" y="7062"/>
                </a:cubicBezTo>
                <a:cubicBezTo>
                  <a:pt x="516" y="6965"/>
                  <a:pt x="526" y="6772"/>
                  <a:pt x="537" y="6633"/>
                </a:cubicBezTo>
                <a:cubicBezTo>
                  <a:pt x="537" y="6471"/>
                  <a:pt x="547" y="6343"/>
                  <a:pt x="569" y="6300"/>
                </a:cubicBezTo>
                <a:cubicBezTo>
                  <a:pt x="580" y="6257"/>
                  <a:pt x="601" y="6150"/>
                  <a:pt x="623" y="6064"/>
                </a:cubicBezTo>
                <a:cubicBezTo>
                  <a:pt x="644" y="5978"/>
                  <a:pt x="676" y="5860"/>
                  <a:pt x="698" y="5817"/>
                </a:cubicBezTo>
                <a:cubicBezTo>
                  <a:pt x="740" y="5753"/>
                  <a:pt x="740" y="5710"/>
                  <a:pt x="752" y="5592"/>
                </a:cubicBezTo>
                <a:cubicBezTo>
                  <a:pt x="762" y="5442"/>
                  <a:pt x="762" y="5431"/>
                  <a:pt x="805" y="5420"/>
                </a:cubicBezTo>
                <a:cubicBezTo>
                  <a:pt x="837" y="5399"/>
                  <a:pt x="848" y="5377"/>
                  <a:pt x="848" y="5303"/>
                </a:cubicBezTo>
                <a:cubicBezTo>
                  <a:pt x="869" y="5163"/>
                  <a:pt x="891" y="5088"/>
                  <a:pt x="945" y="5013"/>
                </a:cubicBezTo>
                <a:cubicBezTo>
                  <a:pt x="966" y="4981"/>
                  <a:pt x="998" y="4916"/>
                  <a:pt x="998" y="4884"/>
                </a:cubicBezTo>
                <a:cubicBezTo>
                  <a:pt x="1009" y="4841"/>
                  <a:pt x="1019" y="4809"/>
                  <a:pt x="1030" y="4798"/>
                </a:cubicBezTo>
                <a:cubicBezTo>
                  <a:pt x="1030" y="4788"/>
                  <a:pt x="1052" y="4745"/>
                  <a:pt x="1073" y="4691"/>
                </a:cubicBezTo>
                <a:cubicBezTo>
                  <a:pt x="1148" y="4498"/>
                  <a:pt x="1234" y="4326"/>
                  <a:pt x="1266" y="4316"/>
                </a:cubicBezTo>
                <a:cubicBezTo>
                  <a:pt x="1288" y="4305"/>
                  <a:pt x="1309" y="4283"/>
                  <a:pt x="1309" y="4262"/>
                </a:cubicBezTo>
                <a:cubicBezTo>
                  <a:pt x="1320" y="4208"/>
                  <a:pt x="1374" y="4112"/>
                  <a:pt x="1395" y="4080"/>
                </a:cubicBezTo>
                <a:cubicBezTo>
                  <a:pt x="1405" y="4069"/>
                  <a:pt x="1427" y="4015"/>
                  <a:pt x="1438" y="3973"/>
                </a:cubicBezTo>
                <a:cubicBezTo>
                  <a:pt x="1448" y="3918"/>
                  <a:pt x="1470" y="3854"/>
                  <a:pt x="1491" y="3822"/>
                </a:cubicBezTo>
                <a:cubicBezTo>
                  <a:pt x="1534" y="3768"/>
                  <a:pt x="1631" y="3586"/>
                  <a:pt x="1631" y="3565"/>
                </a:cubicBezTo>
                <a:cubicBezTo>
                  <a:pt x="1631" y="3554"/>
                  <a:pt x="1663" y="3511"/>
                  <a:pt x="1706" y="3458"/>
                </a:cubicBezTo>
                <a:cubicBezTo>
                  <a:pt x="1738" y="3415"/>
                  <a:pt x="1770" y="3372"/>
                  <a:pt x="1770" y="3361"/>
                </a:cubicBezTo>
                <a:cubicBezTo>
                  <a:pt x="1770" y="3350"/>
                  <a:pt x="1813" y="3318"/>
                  <a:pt x="1867" y="3286"/>
                </a:cubicBezTo>
                <a:cubicBezTo>
                  <a:pt x="1910" y="3253"/>
                  <a:pt x="1953" y="3222"/>
                  <a:pt x="1953" y="3211"/>
                </a:cubicBezTo>
                <a:cubicBezTo>
                  <a:pt x="1953" y="3189"/>
                  <a:pt x="1963" y="3179"/>
                  <a:pt x="1974" y="3179"/>
                </a:cubicBezTo>
                <a:cubicBezTo>
                  <a:pt x="2006" y="3179"/>
                  <a:pt x="2125" y="3050"/>
                  <a:pt x="2221" y="2921"/>
                </a:cubicBezTo>
                <a:cubicBezTo>
                  <a:pt x="2264" y="2857"/>
                  <a:pt x="2306" y="2803"/>
                  <a:pt x="2318" y="2803"/>
                </a:cubicBezTo>
                <a:cubicBezTo>
                  <a:pt x="2328" y="2803"/>
                  <a:pt x="2361" y="2781"/>
                  <a:pt x="2392" y="2760"/>
                </a:cubicBezTo>
                <a:cubicBezTo>
                  <a:pt x="2425" y="2728"/>
                  <a:pt x="2468" y="2707"/>
                  <a:pt x="2478" y="2707"/>
                </a:cubicBezTo>
                <a:cubicBezTo>
                  <a:pt x="2489" y="2707"/>
                  <a:pt x="2521" y="2685"/>
                  <a:pt x="2542" y="2664"/>
                </a:cubicBezTo>
                <a:cubicBezTo>
                  <a:pt x="2564" y="2631"/>
                  <a:pt x="2628" y="2578"/>
                  <a:pt x="2693" y="2535"/>
                </a:cubicBezTo>
                <a:cubicBezTo>
                  <a:pt x="2747" y="2503"/>
                  <a:pt x="2800" y="2460"/>
                  <a:pt x="2811" y="2449"/>
                </a:cubicBezTo>
                <a:cubicBezTo>
                  <a:pt x="2811" y="2444"/>
                  <a:pt x="2816" y="2441"/>
                  <a:pt x="2823" y="2441"/>
                </a:cubicBezTo>
                <a:cubicBezTo>
                  <a:pt x="2830" y="2441"/>
                  <a:pt x="2838" y="2444"/>
                  <a:pt x="2843" y="2449"/>
                </a:cubicBezTo>
                <a:cubicBezTo>
                  <a:pt x="2854" y="2449"/>
                  <a:pt x="2886" y="2428"/>
                  <a:pt x="2929" y="2395"/>
                </a:cubicBezTo>
                <a:cubicBezTo>
                  <a:pt x="3004" y="2321"/>
                  <a:pt x="3047" y="2299"/>
                  <a:pt x="3176" y="2245"/>
                </a:cubicBezTo>
                <a:cubicBezTo>
                  <a:pt x="3229" y="2224"/>
                  <a:pt x="3272" y="2202"/>
                  <a:pt x="3283" y="2192"/>
                </a:cubicBezTo>
                <a:cubicBezTo>
                  <a:pt x="3293" y="2181"/>
                  <a:pt x="3336" y="2159"/>
                  <a:pt x="3379" y="2149"/>
                </a:cubicBezTo>
                <a:cubicBezTo>
                  <a:pt x="3412" y="2128"/>
                  <a:pt x="3465" y="2095"/>
                  <a:pt x="3497" y="2063"/>
                </a:cubicBezTo>
                <a:cubicBezTo>
                  <a:pt x="3523" y="2037"/>
                  <a:pt x="3557" y="2017"/>
                  <a:pt x="3574" y="2017"/>
                </a:cubicBezTo>
                <a:cubicBezTo>
                  <a:pt x="3578" y="2017"/>
                  <a:pt x="3581" y="2018"/>
                  <a:pt x="3583" y="2020"/>
                </a:cubicBezTo>
                <a:cubicBezTo>
                  <a:pt x="3594" y="2020"/>
                  <a:pt x="3637" y="2009"/>
                  <a:pt x="3669" y="1977"/>
                </a:cubicBezTo>
                <a:cubicBezTo>
                  <a:pt x="3701" y="1956"/>
                  <a:pt x="3765" y="1935"/>
                  <a:pt x="3808" y="1923"/>
                </a:cubicBezTo>
                <a:cubicBezTo>
                  <a:pt x="3862" y="1923"/>
                  <a:pt x="3915" y="1902"/>
                  <a:pt x="3948" y="1870"/>
                </a:cubicBezTo>
                <a:cubicBezTo>
                  <a:pt x="3991" y="1849"/>
                  <a:pt x="4044" y="1827"/>
                  <a:pt x="4108" y="1816"/>
                </a:cubicBezTo>
                <a:cubicBezTo>
                  <a:pt x="4173" y="1816"/>
                  <a:pt x="4237" y="1795"/>
                  <a:pt x="4270" y="1784"/>
                </a:cubicBezTo>
                <a:cubicBezTo>
                  <a:pt x="4291" y="1773"/>
                  <a:pt x="4344" y="1773"/>
                  <a:pt x="4377" y="1773"/>
                </a:cubicBezTo>
                <a:cubicBezTo>
                  <a:pt x="4420" y="1773"/>
                  <a:pt x="4484" y="1763"/>
                  <a:pt x="4527" y="1752"/>
                </a:cubicBezTo>
                <a:cubicBezTo>
                  <a:pt x="4720" y="1687"/>
                  <a:pt x="4935" y="1623"/>
                  <a:pt x="4978" y="1623"/>
                </a:cubicBezTo>
                <a:cubicBezTo>
                  <a:pt x="5031" y="1623"/>
                  <a:pt x="5300" y="1580"/>
                  <a:pt x="5331" y="1559"/>
                </a:cubicBezTo>
                <a:cubicBezTo>
                  <a:pt x="5353" y="1548"/>
                  <a:pt x="5439" y="1537"/>
                  <a:pt x="5524" y="1537"/>
                </a:cubicBezTo>
                <a:cubicBezTo>
                  <a:pt x="5610" y="1527"/>
                  <a:pt x="5707" y="1516"/>
                  <a:pt x="5739" y="1516"/>
                </a:cubicBezTo>
                <a:cubicBezTo>
                  <a:pt x="5760" y="1511"/>
                  <a:pt x="5801" y="1508"/>
                  <a:pt x="5849" y="1508"/>
                </a:cubicBezTo>
                <a:cubicBezTo>
                  <a:pt x="5897" y="1508"/>
                  <a:pt x="5954" y="1511"/>
                  <a:pt x="6007" y="1516"/>
                </a:cubicBezTo>
                <a:cubicBezTo>
                  <a:pt x="6158" y="1516"/>
                  <a:pt x="6211" y="1516"/>
                  <a:pt x="6222" y="1505"/>
                </a:cubicBezTo>
                <a:cubicBezTo>
                  <a:pt x="6240" y="1487"/>
                  <a:pt x="6324" y="1475"/>
                  <a:pt x="6406" y="1475"/>
                </a:cubicBezTo>
                <a:cubicBezTo>
                  <a:pt x="6465" y="1475"/>
                  <a:pt x="6523" y="1481"/>
                  <a:pt x="6554" y="1494"/>
                </a:cubicBezTo>
                <a:cubicBezTo>
                  <a:pt x="6575" y="1500"/>
                  <a:pt x="6592" y="1503"/>
                  <a:pt x="6606" y="1503"/>
                </a:cubicBezTo>
                <a:cubicBezTo>
                  <a:pt x="6621" y="1503"/>
                  <a:pt x="6635" y="1500"/>
                  <a:pt x="6651" y="1494"/>
                </a:cubicBezTo>
                <a:cubicBezTo>
                  <a:pt x="6704" y="1463"/>
                  <a:pt x="6983" y="1441"/>
                  <a:pt x="7337" y="1441"/>
                </a:cubicBezTo>
                <a:cubicBezTo>
                  <a:pt x="7519" y="1430"/>
                  <a:pt x="7670" y="1430"/>
                  <a:pt x="7691" y="1420"/>
                </a:cubicBezTo>
                <a:cubicBezTo>
                  <a:pt x="7698" y="1420"/>
                  <a:pt x="7734" y="1415"/>
                  <a:pt x="7776" y="1415"/>
                </a:cubicBezTo>
                <a:cubicBezTo>
                  <a:pt x="7797" y="1415"/>
                  <a:pt x="7820" y="1416"/>
                  <a:pt x="7841" y="1420"/>
                </a:cubicBezTo>
                <a:cubicBezTo>
                  <a:pt x="7867" y="1422"/>
                  <a:pt x="7888" y="1424"/>
                  <a:pt x="7907" y="1424"/>
                </a:cubicBezTo>
                <a:cubicBezTo>
                  <a:pt x="7958" y="1424"/>
                  <a:pt x="7990" y="1414"/>
                  <a:pt x="8045" y="1398"/>
                </a:cubicBezTo>
                <a:cubicBezTo>
                  <a:pt x="8085" y="1385"/>
                  <a:pt x="8109" y="1375"/>
                  <a:pt x="8126" y="1375"/>
                </a:cubicBezTo>
                <a:cubicBezTo>
                  <a:pt x="8136" y="1375"/>
                  <a:pt x="8145" y="1379"/>
                  <a:pt x="8153" y="1387"/>
                </a:cubicBezTo>
                <a:cubicBezTo>
                  <a:pt x="8162" y="1392"/>
                  <a:pt x="8172" y="1394"/>
                  <a:pt x="8187" y="1394"/>
                </a:cubicBezTo>
                <a:cubicBezTo>
                  <a:pt x="8206" y="1394"/>
                  <a:pt x="8233" y="1389"/>
                  <a:pt x="8270" y="1377"/>
                </a:cubicBezTo>
                <a:cubicBezTo>
                  <a:pt x="8313" y="1355"/>
                  <a:pt x="8356" y="1355"/>
                  <a:pt x="8367" y="1355"/>
                </a:cubicBezTo>
                <a:cubicBezTo>
                  <a:pt x="8373" y="1358"/>
                  <a:pt x="8381" y="1360"/>
                  <a:pt x="8388" y="1360"/>
                </a:cubicBezTo>
                <a:cubicBezTo>
                  <a:pt x="8407" y="1360"/>
                  <a:pt x="8430" y="1352"/>
                  <a:pt x="8453" y="1344"/>
                </a:cubicBezTo>
                <a:cubicBezTo>
                  <a:pt x="8496" y="1323"/>
                  <a:pt x="8549" y="1312"/>
                  <a:pt x="8582" y="1312"/>
                </a:cubicBezTo>
                <a:cubicBezTo>
                  <a:pt x="8613" y="1312"/>
                  <a:pt x="8668" y="1301"/>
                  <a:pt x="8699" y="1291"/>
                </a:cubicBezTo>
                <a:cubicBezTo>
                  <a:pt x="8732" y="1269"/>
                  <a:pt x="8775" y="1269"/>
                  <a:pt x="8861" y="1269"/>
                </a:cubicBezTo>
                <a:cubicBezTo>
                  <a:pt x="8882" y="1272"/>
                  <a:pt x="8902" y="1274"/>
                  <a:pt x="8921" y="1274"/>
                </a:cubicBezTo>
                <a:cubicBezTo>
                  <a:pt x="8967" y="1274"/>
                  <a:pt x="9005" y="1266"/>
                  <a:pt x="9043" y="1258"/>
                </a:cubicBezTo>
                <a:cubicBezTo>
                  <a:pt x="9138" y="1219"/>
                  <a:pt x="9275" y="1197"/>
                  <a:pt x="9413" y="1197"/>
                </a:cubicBezTo>
                <a:cubicBezTo>
                  <a:pt x="9462" y="1197"/>
                  <a:pt x="9510" y="1200"/>
                  <a:pt x="9557" y="1205"/>
                </a:cubicBezTo>
                <a:lnTo>
                  <a:pt x="9750" y="1205"/>
                </a:lnTo>
                <a:cubicBezTo>
                  <a:pt x="9762" y="1194"/>
                  <a:pt x="9890" y="1194"/>
                  <a:pt x="10041" y="1194"/>
                </a:cubicBezTo>
                <a:cubicBezTo>
                  <a:pt x="10101" y="1197"/>
                  <a:pt x="10148" y="1198"/>
                  <a:pt x="10187" y="1198"/>
                </a:cubicBezTo>
                <a:cubicBezTo>
                  <a:pt x="10292" y="1198"/>
                  <a:pt x="10331" y="1188"/>
                  <a:pt x="10394" y="1173"/>
                </a:cubicBezTo>
                <a:cubicBezTo>
                  <a:pt x="10441" y="1155"/>
                  <a:pt x="10469" y="1147"/>
                  <a:pt x="10486" y="1147"/>
                </a:cubicBezTo>
                <a:cubicBezTo>
                  <a:pt x="10500" y="1147"/>
                  <a:pt x="10507" y="1153"/>
                  <a:pt x="10512" y="1162"/>
                </a:cubicBezTo>
                <a:cubicBezTo>
                  <a:pt x="10518" y="1175"/>
                  <a:pt x="10528" y="1180"/>
                  <a:pt x="10561" y="1180"/>
                </a:cubicBezTo>
                <a:cubicBezTo>
                  <a:pt x="10584" y="1180"/>
                  <a:pt x="10619" y="1177"/>
                  <a:pt x="10673" y="1173"/>
                </a:cubicBezTo>
                <a:cubicBezTo>
                  <a:pt x="10775" y="1162"/>
                  <a:pt x="10831" y="1156"/>
                  <a:pt x="10868" y="1156"/>
                </a:cubicBezTo>
                <a:cubicBezTo>
                  <a:pt x="10904" y="1156"/>
                  <a:pt x="10920" y="1162"/>
                  <a:pt x="10942" y="1173"/>
                </a:cubicBezTo>
                <a:cubicBezTo>
                  <a:pt x="10965" y="1188"/>
                  <a:pt x="10994" y="1198"/>
                  <a:pt x="11041" y="1198"/>
                </a:cubicBezTo>
                <a:cubicBezTo>
                  <a:pt x="11059" y="1198"/>
                  <a:pt x="11079" y="1197"/>
                  <a:pt x="11102" y="1194"/>
                </a:cubicBezTo>
                <a:cubicBezTo>
                  <a:pt x="11242" y="1194"/>
                  <a:pt x="11371" y="1227"/>
                  <a:pt x="11478" y="1301"/>
                </a:cubicBezTo>
                <a:cubicBezTo>
                  <a:pt x="11521" y="1323"/>
                  <a:pt x="11617" y="1366"/>
                  <a:pt x="11681" y="1398"/>
                </a:cubicBezTo>
                <a:cubicBezTo>
                  <a:pt x="11746" y="1430"/>
                  <a:pt x="11821" y="1473"/>
                  <a:pt x="11853" y="1494"/>
                </a:cubicBezTo>
                <a:cubicBezTo>
                  <a:pt x="11874" y="1527"/>
                  <a:pt x="11907" y="1537"/>
                  <a:pt x="11928" y="1537"/>
                </a:cubicBezTo>
                <a:cubicBezTo>
                  <a:pt x="11950" y="1537"/>
                  <a:pt x="12100" y="1634"/>
                  <a:pt x="12143" y="1677"/>
                </a:cubicBezTo>
                <a:cubicBezTo>
                  <a:pt x="12153" y="1687"/>
                  <a:pt x="12207" y="1720"/>
                  <a:pt x="12250" y="1741"/>
                </a:cubicBezTo>
                <a:cubicBezTo>
                  <a:pt x="12293" y="1773"/>
                  <a:pt x="12325" y="1795"/>
                  <a:pt x="12325" y="1806"/>
                </a:cubicBezTo>
                <a:cubicBezTo>
                  <a:pt x="12325" y="1827"/>
                  <a:pt x="12346" y="1838"/>
                  <a:pt x="12368" y="1849"/>
                </a:cubicBezTo>
                <a:cubicBezTo>
                  <a:pt x="12389" y="1859"/>
                  <a:pt x="12443" y="1892"/>
                  <a:pt x="12486" y="1935"/>
                </a:cubicBezTo>
                <a:cubicBezTo>
                  <a:pt x="12529" y="1966"/>
                  <a:pt x="12604" y="2020"/>
                  <a:pt x="12658" y="2052"/>
                </a:cubicBezTo>
                <a:cubicBezTo>
                  <a:pt x="12711" y="2085"/>
                  <a:pt x="12765" y="2138"/>
                  <a:pt x="12786" y="2159"/>
                </a:cubicBezTo>
                <a:cubicBezTo>
                  <a:pt x="12861" y="2256"/>
                  <a:pt x="12883" y="2267"/>
                  <a:pt x="12990" y="2331"/>
                </a:cubicBezTo>
                <a:cubicBezTo>
                  <a:pt x="13054" y="2364"/>
                  <a:pt x="13108" y="2395"/>
                  <a:pt x="13108" y="2406"/>
                </a:cubicBezTo>
                <a:cubicBezTo>
                  <a:pt x="13108" y="2406"/>
                  <a:pt x="13130" y="2428"/>
                  <a:pt x="13151" y="2438"/>
                </a:cubicBezTo>
                <a:cubicBezTo>
                  <a:pt x="13183" y="2449"/>
                  <a:pt x="13226" y="2481"/>
                  <a:pt x="13247" y="2514"/>
                </a:cubicBezTo>
                <a:cubicBezTo>
                  <a:pt x="13269" y="2545"/>
                  <a:pt x="13323" y="2600"/>
                  <a:pt x="13366" y="2631"/>
                </a:cubicBezTo>
                <a:cubicBezTo>
                  <a:pt x="13494" y="2728"/>
                  <a:pt x="13891" y="3125"/>
                  <a:pt x="13891" y="3146"/>
                </a:cubicBezTo>
                <a:cubicBezTo>
                  <a:pt x="13891" y="3168"/>
                  <a:pt x="13934" y="3222"/>
                  <a:pt x="13988" y="3286"/>
                </a:cubicBezTo>
                <a:cubicBezTo>
                  <a:pt x="14052" y="3339"/>
                  <a:pt x="14105" y="3415"/>
                  <a:pt x="14116" y="3436"/>
                </a:cubicBezTo>
                <a:cubicBezTo>
                  <a:pt x="14127" y="3458"/>
                  <a:pt x="14148" y="3501"/>
                  <a:pt x="14170" y="3532"/>
                </a:cubicBezTo>
                <a:cubicBezTo>
                  <a:pt x="14191" y="3554"/>
                  <a:pt x="14213" y="3597"/>
                  <a:pt x="14224" y="3618"/>
                </a:cubicBezTo>
                <a:cubicBezTo>
                  <a:pt x="14288" y="3747"/>
                  <a:pt x="14331" y="3811"/>
                  <a:pt x="14384" y="3865"/>
                </a:cubicBezTo>
                <a:cubicBezTo>
                  <a:pt x="14534" y="4004"/>
                  <a:pt x="14567" y="4069"/>
                  <a:pt x="14556" y="4112"/>
                </a:cubicBezTo>
                <a:cubicBezTo>
                  <a:pt x="14556" y="4144"/>
                  <a:pt x="14567" y="4176"/>
                  <a:pt x="14620" y="4240"/>
                </a:cubicBezTo>
                <a:cubicBezTo>
                  <a:pt x="14663" y="4283"/>
                  <a:pt x="14706" y="4348"/>
                  <a:pt x="14727" y="4380"/>
                </a:cubicBezTo>
                <a:cubicBezTo>
                  <a:pt x="14749" y="4412"/>
                  <a:pt x="14813" y="4476"/>
                  <a:pt x="14856" y="4530"/>
                </a:cubicBezTo>
                <a:cubicBezTo>
                  <a:pt x="14910" y="4583"/>
                  <a:pt x="14953" y="4648"/>
                  <a:pt x="14953" y="4669"/>
                </a:cubicBezTo>
                <a:cubicBezTo>
                  <a:pt x="14975" y="4777"/>
                  <a:pt x="14996" y="4831"/>
                  <a:pt x="15028" y="4831"/>
                </a:cubicBezTo>
                <a:cubicBezTo>
                  <a:pt x="15049" y="4841"/>
                  <a:pt x="15103" y="4916"/>
                  <a:pt x="15135" y="5002"/>
                </a:cubicBezTo>
                <a:cubicBezTo>
                  <a:pt x="15146" y="5034"/>
                  <a:pt x="15156" y="5067"/>
                  <a:pt x="15168" y="5088"/>
                </a:cubicBezTo>
                <a:cubicBezTo>
                  <a:pt x="15178" y="5109"/>
                  <a:pt x="15199" y="5163"/>
                  <a:pt x="15211" y="5217"/>
                </a:cubicBezTo>
                <a:cubicBezTo>
                  <a:pt x="15232" y="5270"/>
                  <a:pt x="15275" y="5388"/>
                  <a:pt x="15318" y="5484"/>
                </a:cubicBezTo>
                <a:cubicBezTo>
                  <a:pt x="15361" y="5570"/>
                  <a:pt x="15404" y="5667"/>
                  <a:pt x="15404" y="5689"/>
                </a:cubicBezTo>
                <a:cubicBezTo>
                  <a:pt x="15404" y="5710"/>
                  <a:pt x="15425" y="5775"/>
                  <a:pt x="15447" y="5828"/>
                </a:cubicBezTo>
                <a:cubicBezTo>
                  <a:pt x="15500" y="5925"/>
                  <a:pt x="15511" y="5968"/>
                  <a:pt x="15478" y="5999"/>
                </a:cubicBezTo>
                <a:cubicBezTo>
                  <a:pt x="15468" y="6011"/>
                  <a:pt x="15468" y="6032"/>
                  <a:pt x="15478" y="6064"/>
                </a:cubicBezTo>
                <a:cubicBezTo>
                  <a:pt x="15489" y="6085"/>
                  <a:pt x="15500" y="6161"/>
                  <a:pt x="15511" y="6235"/>
                </a:cubicBezTo>
                <a:cubicBezTo>
                  <a:pt x="15511" y="6300"/>
                  <a:pt x="15521" y="6375"/>
                  <a:pt x="15543" y="6397"/>
                </a:cubicBezTo>
                <a:cubicBezTo>
                  <a:pt x="15554" y="6418"/>
                  <a:pt x="15564" y="6450"/>
                  <a:pt x="15554" y="6482"/>
                </a:cubicBezTo>
                <a:cubicBezTo>
                  <a:pt x="15554" y="6504"/>
                  <a:pt x="15554" y="6547"/>
                  <a:pt x="15575" y="6590"/>
                </a:cubicBezTo>
                <a:cubicBezTo>
                  <a:pt x="15586" y="6621"/>
                  <a:pt x="15597" y="6707"/>
                  <a:pt x="15597" y="6804"/>
                </a:cubicBezTo>
                <a:cubicBezTo>
                  <a:pt x="15607" y="6890"/>
                  <a:pt x="15618" y="6997"/>
                  <a:pt x="15628" y="7040"/>
                </a:cubicBezTo>
                <a:cubicBezTo>
                  <a:pt x="15640" y="7083"/>
                  <a:pt x="15650" y="7169"/>
                  <a:pt x="15650" y="7222"/>
                </a:cubicBezTo>
                <a:cubicBezTo>
                  <a:pt x="15661" y="7383"/>
                  <a:pt x="15693" y="7598"/>
                  <a:pt x="15714" y="7630"/>
                </a:cubicBezTo>
                <a:cubicBezTo>
                  <a:pt x="15725" y="7641"/>
                  <a:pt x="15736" y="7684"/>
                  <a:pt x="15736" y="7727"/>
                </a:cubicBezTo>
                <a:cubicBezTo>
                  <a:pt x="15736" y="7952"/>
                  <a:pt x="15757" y="8209"/>
                  <a:pt x="15779" y="8316"/>
                </a:cubicBezTo>
                <a:cubicBezTo>
                  <a:pt x="15790" y="8392"/>
                  <a:pt x="15790" y="8509"/>
                  <a:pt x="15790" y="8595"/>
                </a:cubicBezTo>
                <a:cubicBezTo>
                  <a:pt x="15790" y="8692"/>
                  <a:pt x="15790" y="8767"/>
                  <a:pt x="15811" y="8810"/>
                </a:cubicBezTo>
                <a:cubicBezTo>
                  <a:pt x="15843" y="8895"/>
                  <a:pt x="15864" y="9024"/>
                  <a:pt x="15854" y="9110"/>
                </a:cubicBezTo>
                <a:cubicBezTo>
                  <a:pt x="15843" y="9228"/>
                  <a:pt x="15854" y="9379"/>
                  <a:pt x="15864" y="9443"/>
                </a:cubicBezTo>
                <a:cubicBezTo>
                  <a:pt x="15876" y="9486"/>
                  <a:pt x="15876" y="9507"/>
                  <a:pt x="15864" y="9518"/>
                </a:cubicBezTo>
                <a:cubicBezTo>
                  <a:pt x="15854" y="9539"/>
                  <a:pt x="15854" y="9560"/>
                  <a:pt x="15864" y="9625"/>
                </a:cubicBezTo>
                <a:cubicBezTo>
                  <a:pt x="15907" y="9808"/>
                  <a:pt x="15918" y="9893"/>
                  <a:pt x="15907" y="9968"/>
                </a:cubicBezTo>
                <a:cubicBezTo>
                  <a:pt x="15897" y="10022"/>
                  <a:pt x="15897" y="10065"/>
                  <a:pt x="15907" y="10097"/>
                </a:cubicBezTo>
                <a:cubicBezTo>
                  <a:pt x="15918" y="10172"/>
                  <a:pt x="15918" y="10322"/>
                  <a:pt x="15897" y="10344"/>
                </a:cubicBezTo>
                <a:cubicBezTo>
                  <a:pt x="15897" y="10354"/>
                  <a:pt x="15886" y="10430"/>
                  <a:pt x="15876" y="10516"/>
                </a:cubicBezTo>
                <a:cubicBezTo>
                  <a:pt x="15876" y="10601"/>
                  <a:pt x="15864" y="10697"/>
                  <a:pt x="15843" y="10730"/>
                </a:cubicBezTo>
                <a:cubicBezTo>
                  <a:pt x="15822" y="10794"/>
                  <a:pt x="15790" y="10891"/>
                  <a:pt x="15779" y="10976"/>
                </a:cubicBezTo>
                <a:cubicBezTo>
                  <a:pt x="15768" y="11084"/>
                  <a:pt x="15714" y="11255"/>
                  <a:pt x="15704" y="11266"/>
                </a:cubicBezTo>
                <a:cubicBezTo>
                  <a:pt x="15693" y="11266"/>
                  <a:pt x="15683" y="11341"/>
                  <a:pt x="15661" y="11427"/>
                </a:cubicBezTo>
                <a:cubicBezTo>
                  <a:pt x="15650" y="11524"/>
                  <a:pt x="15618" y="11631"/>
                  <a:pt x="15575" y="11727"/>
                </a:cubicBezTo>
                <a:cubicBezTo>
                  <a:pt x="15543" y="11803"/>
                  <a:pt x="15511" y="11888"/>
                  <a:pt x="15500" y="11920"/>
                </a:cubicBezTo>
                <a:cubicBezTo>
                  <a:pt x="15500" y="11942"/>
                  <a:pt x="15468" y="12017"/>
                  <a:pt x="15425" y="12092"/>
                </a:cubicBezTo>
                <a:cubicBezTo>
                  <a:pt x="15392" y="12156"/>
                  <a:pt x="15361" y="12221"/>
                  <a:pt x="15361" y="12232"/>
                </a:cubicBezTo>
                <a:cubicBezTo>
                  <a:pt x="15361" y="12242"/>
                  <a:pt x="15361" y="12253"/>
                  <a:pt x="15350" y="12253"/>
                </a:cubicBezTo>
                <a:cubicBezTo>
                  <a:pt x="15339" y="12253"/>
                  <a:pt x="15318" y="12285"/>
                  <a:pt x="15307" y="12318"/>
                </a:cubicBezTo>
                <a:cubicBezTo>
                  <a:pt x="15296" y="12349"/>
                  <a:pt x="15275" y="12382"/>
                  <a:pt x="15264" y="12403"/>
                </a:cubicBezTo>
                <a:cubicBezTo>
                  <a:pt x="15253" y="12414"/>
                  <a:pt x="15232" y="12446"/>
                  <a:pt x="15221" y="12478"/>
                </a:cubicBezTo>
                <a:cubicBezTo>
                  <a:pt x="15211" y="12511"/>
                  <a:pt x="15189" y="12554"/>
                  <a:pt x="15168" y="12585"/>
                </a:cubicBezTo>
                <a:cubicBezTo>
                  <a:pt x="15135" y="12618"/>
                  <a:pt x="15114" y="12682"/>
                  <a:pt x="15092" y="12735"/>
                </a:cubicBezTo>
                <a:cubicBezTo>
                  <a:pt x="15082" y="12790"/>
                  <a:pt x="15060" y="12832"/>
                  <a:pt x="15060" y="12843"/>
                </a:cubicBezTo>
                <a:cubicBezTo>
                  <a:pt x="15049" y="12854"/>
                  <a:pt x="15039" y="12875"/>
                  <a:pt x="15039" y="12886"/>
                </a:cubicBezTo>
                <a:cubicBezTo>
                  <a:pt x="15039" y="12907"/>
                  <a:pt x="15028" y="12940"/>
                  <a:pt x="14996" y="12971"/>
                </a:cubicBezTo>
                <a:cubicBezTo>
                  <a:pt x="14975" y="13004"/>
                  <a:pt x="14963" y="13047"/>
                  <a:pt x="14963" y="13057"/>
                </a:cubicBezTo>
                <a:cubicBezTo>
                  <a:pt x="14963" y="13068"/>
                  <a:pt x="14921" y="13133"/>
                  <a:pt x="14878" y="13207"/>
                </a:cubicBezTo>
                <a:cubicBezTo>
                  <a:pt x="14824" y="13272"/>
                  <a:pt x="14803" y="13336"/>
                  <a:pt x="14803" y="13347"/>
                </a:cubicBezTo>
                <a:cubicBezTo>
                  <a:pt x="14813" y="13358"/>
                  <a:pt x="14782" y="13400"/>
                  <a:pt x="14749" y="13455"/>
                </a:cubicBezTo>
                <a:cubicBezTo>
                  <a:pt x="14717" y="13497"/>
                  <a:pt x="14685" y="13540"/>
                  <a:pt x="14685" y="13562"/>
                </a:cubicBezTo>
                <a:cubicBezTo>
                  <a:pt x="14685" y="13583"/>
                  <a:pt x="14663" y="13626"/>
                  <a:pt x="14642" y="13658"/>
                </a:cubicBezTo>
                <a:cubicBezTo>
                  <a:pt x="14620" y="13679"/>
                  <a:pt x="14599" y="13733"/>
                  <a:pt x="14588" y="13765"/>
                </a:cubicBezTo>
                <a:cubicBezTo>
                  <a:pt x="14577" y="13798"/>
                  <a:pt x="14556" y="13830"/>
                  <a:pt x="14556" y="13830"/>
                </a:cubicBezTo>
                <a:cubicBezTo>
                  <a:pt x="14534" y="13830"/>
                  <a:pt x="14406" y="14012"/>
                  <a:pt x="14320" y="14141"/>
                </a:cubicBezTo>
                <a:cubicBezTo>
                  <a:pt x="14298" y="14162"/>
                  <a:pt x="14255" y="14227"/>
                  <a:pt x="14213" y="14280"/>
                </a:cubicBezTo>
                <a:cubicBezTo>
                  <a:pt x="14170" y="14323"/>
                  <a:pt x="14127" y="14377"/>
                  <a:pt x="14127" y="14377"/>
                </a:cubicBezTo>
                <a:cubicBezTo>
                  <a:pt x="14127" y="14387"/>
                  <a:pt x="14105" y="14409"/>
                  <a:pt x="14074" y="14430"/>
                </a:cubicBezTo>
                <a:cubicBezTo>
                  <a:pt x="14041" y="14441"/>
                  <a:pt x="13988" y="14506"/>
                  <a:pt x="13955" y="14549"/>
                </a:cubicBezTo>
                <a:cubicBezTo>
                  <a:pt x="13912" y="14602"/>
                  <a:pt x="13880" y="14634"/>
                  <a:pt x="13869" y="14634"/>
                </a:cubicBezTo>
                <a:cubicBezTo>
                  <a:pt x="13859" y="14634"/>
                  <a:pt x="13838" y="14656"/>
                  <a:pt x="13826" y="14666"/>
                </a:cubicBezTo>
                <a:cubicBezTo>
                  <a:pt x="13805" y="14677"/>
                  <a:pt x="13773" y="14709"/>
                  <a:pt x="13741" y="14720"/>
                </a:cubicBezTo>
                <a:cubicBezTo>
                  <a:pt x="13698" y="14742"/>
                  <a:pt x="13666" y="14763"/>
                  <a:pt x="13666" y="14763"/>
                </a:cubicBezTo>
                <a:cubicBezTo>
                  <a:pt x="13655" y="14773"/>
                  <a:pt x="13623" y="14795"/>
                  <a:pt x="13590" y="14816"/>
                </a:cubicBezTo>
                <a:cubicBezTo>
                  <a:pt x="13569" y="14827"/>
                  <a:pt x="13526" y="14870"/>
                  <a:pt x="13494" y="14881"/>
                </a:cubicBezTo>
                <a:cubicBezTo>
                  <a:pt x="13451" y="14924"/>
                  <a:pt x="13354" y="14999"/>
                  <a:pt x="13344" y="14999"/>
                </a:cubicBezTo>
                <a:cubicBezTo>
                  <a:pt x="13333" y="14999"/>
                  <a:pt x="13301" y="15021"/>
                  <a:pt x="13258" y="15052"/>
                </a:cubicBezTo>
                <a:cubicBezTo>
                  <a:pt x="13215" y="15085"/>
                  <a:pt x="13151" y="15106"/>
                  <a:pt x="13119" y="15117"/>
                </a:cubicBezTo>
                <a:cubicBezTo>
                  <a:pt x="13087" y="15128"/>
                  <a:pt x="13001" y="15160"/>
                  <a:pt x="12925" y="15202"/>
                </a:cubicBezTo>
                <a:cubicBezTo>
                  <a:pt x="12861" y="15235"/>
                  <a:pt x="12775" y="15278"/>
                  <a:pt x="12744" y="15278"/>
                </a:cubicBezTo>
                <a:cubicBezTo>
                  <a:pt x="12711" y="15288"/>
                  <a:pt x="12658" y="15310"/>
                  <a:pt x="12625" y="15321"/>
                </a:cubicBezTo>
                <a:cubicBezTo>
                  <a:pt x="12602" y="15337"/>
                  <a:pt x="12578" y="15346"/>
                  <a:pt x="12563" y="15346"/>
                </a:cubicBezTo>
                <a:cubicBezTo>
                  <a:pt x="12558" y="15346"/>
                  <a:pt x="12553" y="15345"/>
                  <a:pt x="12550" y="15342"/>
                </a:cubicBezTo>
                <a:cubicBezTo>
                  <a:pt x="12529" y="15342"/>
                  <a:pt x="12508" y="15342"/>
                  <a:pt x="12496" y="15353"/>
                </a:cubicBezTo>
                <a:cubicBezTo>
                  <a:pt x="12475" y="15364"/>
                  <a:pt x="12453" y="15374"/>
                  <a:pt x="12422" y="15374"/>
                </a:cubicBezTo>
                <a:cubicBezTo>
                  <a:pt x="12400" y="15385"/>
                  <a:pt x="12346" y="15407"/>
                  <a:pt x="12293" y="15438"/>
                </a:cubicBezTo>
                <a:cubicBezTo>
                  <a:pt x="12239" y="15474"/>
                  <a:pt x="12193" y="15495"/>
                  <a:pt x="12166" y="15495"/>
                </a:cubicBezTo>
                <a:cubicBezTo>
                  <a:pt x="12161" y="15495"/>
                  <a:pt x="12157" y="15494"/>
                  <a:pt x="12153" y="15493"/>
                </a:cubicBezTo>
                <a:cubicBezTo>
                  <a:pt x="12121" y="15493"/>
                  <a:pt x="12089" y="15503"/>
                  <a:pt x="12024" y="15546"/>
                </a:cubicBezTo>
                <a:cubicBezTo>
                  <a:pt x="11982" y="15567"/>
                  <a:pt x="11928" y="15600"/>
                  <a:pt x="11907" y="15610"/>
                </a:cubicBezTo>
                <a:cubicBezTo>
                  <a:pt x="11896" y="15610"/>
                  <a:pt x="11853" y="15632"/>
                  <a:pt x="11821" y="15653"/>
                </a:cubicBezTo>
                <a:cubicBezTo>
                  <a:pt x="11788" y="15674"/>
                  <a:pt x="11746" y="15696"/>
                  <a:pt x="11735" y="15696"/>
                </a:cubicBezTo>
                <a:cubicBezTo>
                  <a:pt x="11714" y="15696"/>
                  <a:pt x="11692" y="15707"/>
                  <a:pt x="11671" y="15717"/>
                </a:cubicBezTo>
                <a:cubicBezTo>
                  <a:pt x="11663" y="15725"/>
                  <a:pt x="11645" y="15733"/>
                  <a:pt x="11631" y="15733"/>
                </a:cubicBezTo>
                <a:cubicBezTo>
                  <a:pt x="11625" y="15733"/>
                  <a:pt x="11620" y="15731"/>
                  <a:pt x="11617" y="15728"/>
                </a:cubicBezTo>
                <a:cubicBezTo>
                  <a:pt x="11595" y="15728"/>
                  <a:pt x="11574" y="15739"/>
                  <a:pt x="11564" y="15760"/>
                </a:cubicBezTo>
                <a:cubicBezTo>
                  <a:pt x="11542" y="15782"/>
                  <a:pt x="11521" y="15793"/>
                  <a:pt x="11499" y="15793"/>
                </a:cubicBezTo>
                <a:cubicBezTo>
                  <a:pt x="11488" y="15793"/>
                  <a:pt x="11456" y="15803"/>
                  <a:pt x="11445" y="15825"/>
                </a:cubicBezTo>
                <a:cubicBezTo>
                  <a:pt x="11435" y="15836"/>
                  <a:pt x="11392" y="15868"/>
                  <a:pt x="11371" y="15879"/>
                </a:cubicBezTo>
                <a:cubicBezTo>
                  <a:pt x="11338" y="15889"/>
                  <a:pt x="11306" y="15900"/>
                  <a:pt x="11285" y="15922"/>
                </a:cubicBezTo>
                <a:cubicBezTo>
                  <a:pt x="11274" y="15932"/>
                  <a:pt x="11220" y="15953"/>
                  <a:pt x="11166" y="15964"/>
                </a:cubicBezTo>
                <a:cubicBezTo>
                  <a:pt x="11113" y="15975"/>
                  <a:pt x="11049" y="15996"/>
                  <a:pt x="11027" y="16018"/>
                </a:cubicBezTo>
                <a:cubicBezTo>
                  <a:pt x="11008" y="16030"/>
                  <a:pt x="10993" y="16036"/>
                  <a:pt x="10979" y="16036"/>
                </a:cubicBezTo>
                <a:cubicBezTo>
                  <a:pt x="10969" y="16036"/>
                  <a:pt x="10961" y="16033"/>
                  <a:pt x="10952" y="16029"/>
                </a:cubicBezTo>
                <a:cubicBezTo>
                  <a:pt x="10944" y="16021"/>
                  <a:pt x="10936" y="16018"/>
                  <a:pt x="10927" y="16018"/>
                </a:cubicBezTo>
                <a:cubicBezTo>
                  <a:pt x="10910" y="16018"/>
                  <a:pt x="10886" y="16029"/>
                  <a:pt x="10845" y="16050"/>
                </a:cubicBezTo>
                <a:cubicBezTo>
                  <a:pt x="10751" y="16096"/>
                  <a:pt x="10642" y="16127"/>
                  <a:pt x="10594" y="16127"/>
                </a:cubicBezTo>
                <a:cubicBezTo>
                  <a:pt x="10587" y="16127"/>
                  <a:pt x="10581" y="16126"/>
                  <a:pt x="10577" y="16125"/>
                </a:cubicBezTo>
                <a:cubicBezTo>
                  <a:pt x="10570" y="16123"/>
                  <a:pt x="10562" y="16122"/>
                  <a:pt x="10553" y="16122"/>
                </a:cubicBezTo>
                <a:cubicBezTo>
                  <a:pt x="10509" y="16122"/>
                  <a:pt x="10450" y="16143"/>
                  <a:pt x="10405" y="16179"/>
                </a:cubicBezTo>
                <a:cubicBezTo>
                  <a:pt x="10394" y="16189"/>
                  <a:pt x="10341" y="16200"/>
                  <a:pt x="10255" y="16200"/>
                </a:cubicBezTo>
                <a:cubicBezTo>
                  <a:pt x="10191" y="16211"/>
                  <a:pt x="10051" y="16222"/>
                  <a:pt x="9955" y="16243"/>
                </a:cubicBezTo>
                <a:cubicBezTo>
                  <a:pt x="9812" y="16272"/>
                  <a:pt x="9617" y="16291"/>
                  <a:pt x="9496" y="16291"/>
                </a:cubicBezTo>
                <a:cubicBezTo>
                  <a:pt x="9435" y="16291"/>
                  <a:pt x="9393" y="16286"/>
                  <a:pt x="9386" y="16275"/>
                </a:cubicBezTo>
                <a:cubicBezTo>
                  <a:pt x="9375" y="16270"/>
                  <a:pt x="9364" y="16267"/>
                  <a:pt x="9350" y="16267"/>
                </a:cubicBezTo>
                <a:cubicBezTo>
                  <a:pt x="9335" y="16267"/>
                  <a:pt x="9316" y="16270"/>
                  <a:pt x="9290" y="16275"/>
                </a:cubicBezTo>
                <a:cubicBezTo>
                  <a:pt x="9257" y="16286"/>
                  <a:pt x="9236" y="16291"/>
                  <a:pt x="9220" y="16291"/>
                </a:cubicBezTo>
                <a:cubicBezTo>
                  <a:pt x="9204" y="16291"/>
                  <a:pt x="9193" y="16286"/>
                  <a:pt x="9182" y="16275"/>
                </a:cubicBezTo>
                <a:cubicBezTo>
                  <a:pt x="9177" y="16270"/>
                  <a:pt x="9166" y="16267"/>
                  <a:pt x="9150" y="16267"/>
                </a:cubicBezTo>
                <a:cubicBezTo>
                  <a:pt x="9134" y="16267"/>
                  <a:pt x="9112" y="16270"/>
                  <a:pt x="9085" y="16275"/>
                </a:cubicBezTo>
                <a:cubicBezTo>
                  <a:pt x="9048" y="16286"/>
                  <a:pt x="9021" y="16291"/>
                  <a:pt x="8994" y="16291"/>
                </a:cubicBezTo>
                <a:cubicBezTo>
                  <a:pt x="8968" y="16291"/>
                  <a:pt x="8941" y="16286"/>
                  <a:pt x="8904" y="16275"/>
                </a:cubicBezTo>
                <a:cubicBezTo>
                  <a:pt x="8861" y="16254"/>
                  <a:pt x="8732" y="16243"/>
                  <a:pt x="8625" y="16232"/>
                </a:cubicBezTo>
                <a:cubicBezTo>
                  <a:pt x="8517" y="16222"/>
                  <a:pt x="8410" y="16200"/>
                  <a:pt x="8389" y="16200"/>
                </a:cubicBezTo>
                <a:cubicBezTo>
                  <a:pt x="8378" y="16189"/>
                  <a:pt x="8324" y="16189"/>
                  <a:pt x="8281" y="16189"/>
                </a:cubicBezTo>
                <a:cubicBezTo>
                  <a:pt x="8251" y="16197"/>
                  <a:pt x="8226" y="16205"/>
                  <a:pt x="8210" y="16205"/>
                </a:cubicBezTo>
                <a:cubicBezTo>
                  <a:pt x="8203" y="16205"/>
                  <a:pt x="8199" y="16203"/>
                  <a:pt x="8196" y="16200"/>
                </a:cubicBezTo>
                <a:cubicBezTo>
                  <a:pt x="8189" y="16187"/>
                  <a:pt x="8057" y="16178"/>
                  <a:pt x="7944" y="16178"/>
                </a:cubicBezTo>
                <a:cubicBezTo>
                  <a:pt x="7875" y="16178"/>
                  <a:pt x="7812" y="16181"/>
                  <a:pt x="7788" y="16189"/>
                </a:cubicBezTo>
                <a:cubicBezTo>
                  <a:pt x="7761" y="16195"/>
                  <a:pt x="7740" y="16198"/>
                  <a:pt x="7723" y="16198"/>
                </a:cubicBezTo>
                <a:cubicBezTo>
                  <a:pt x="7707" y="16198"/>
                  <a:pt x="7697" y="16195"/>
                  <a:pt x="7691" y="16189"/>
                </a:cubicBezTo>
                <a:cubicBezTo>
                  <a:pt x="7676" y="16182"/>
                  <a:pt x="7597" y="16174"/>
                  <a:pt x="7491" y="16174"/>
                </a:cubicBezTo>
                <a:cubicBezTo>
                  <a:pt x="7447" y="16174"/>
                  <a:pt x="7398" y="16176"/>
                  <a:pt x="7348" y="16179"/>
                </a:cubicBezTo>
                <a:cubicBezTo>
                  <a:pt x="7069" y="16179"/>
                  <a:pt x="7026" y="16179"/>
                  <a:pt x="7016" y="16146"/>
                </a:cubicBezTo>
                <a:cubicBezTo>
                  <a:pt x="6994" y="16136"/>
                  <a:pt x="6962" y="16125"/>
                  <a:pt x="6866" y="16125"/>
                </a:cubicBezTo>
                <a:cubicBezTo>
                  <a:pt x="6672" y="16125"/>
                  <a:pt x="6501" y="16103"/>
                  <a:pt x="6415" y="16061"/>
                </a:cubicBezTo>
                <a:cubicBezTo>
                  <a:pt x="6372" y="16050"/>
                  <a:pt x="6308" y="16029"/>
                  <a:pt x="6265" y="16029"/>
                </a:cubicBezTo>
                <a:cubicBezTo>
                  <a:pt x="6189" y="16018"/>
                  <a:pt x="6007" y="15932"/>
                  <a:pt x="5943" y="15879"/>
                </a:cubicBezTo>
                <a:cubicBezTo>
                  <a:pt x="5922" y="15857"/>
                  <a:pt x="5868" y="15825"/>
                  <a:pt x="5814" y="15814"/>
                </a:cubicBezTo>
                <a:cubicBezTo>
                  <a:pt x="5771" y="15793"/>
                  <a:pt x="5707" y="15760"/>
                  <a:pt x="5674" y="15739"/>
                </a:cubicBezTo>
                <a:cubicBezTo>
                  <a:pt x="5643" y="15717"/>
                  <a:pt x="5600" y="15696"/>
                  <a:pt x="5567" y="15674"/>
                </a:cubicBezTo>
                <a:cubicBezTo>
                  <a:pt x="5546" y="15664"/>
                  <a:pt x="5481" y="15610"/>
                  <a:pt x="5417" y="15557"/>
                </a:cubicBezTo>
                <a:cubicBezTo>
                  <a:pt x="5331" y="15481"/>
                  <a:pt x="5288" y="15450"/>
                  <a:pt x="5235" y="15450"/>
                </a:cubicBezTo>
                <a:cubicBezTo>
                  <a:pt x="5203" y="15438"/>
                  <a:pt x="5171" y="15428"/>
                  <a:pt x="5160" y="15407"/>
                </a:cubicBezTo>
                <a:cubicBezTo>
                  <a:pt x="5160" y="15396"/>
                  <a:pt x="5095" y="15364"/>
                  <a:pt x="5031" y="15331"/>
                </a:cubicBezTo>
                <a:cubicBezTo>
                  <a:pt x="4945" y="15288"/>
                  <a:pt x="4913" y="15267"/>
                  <a:pt x="4913" y="15245"/>
                </a:cubicBezTo>
                <a:cubicBezTo>
                  <a:pt x="4913" y="15202"/>
                  <a:pt x="4892" y="15192"/>
                  <a:pt x="4785" y="15149"/>
                </a:cubicBezTo>
                <a:cubicBezTo>
                  <a:pt x="4731" y="15128"/>
                  <a:pt x="4677" y="15085"/>
                  <a:pt x="4656" y="15063"/>
                </a:cubicBezTo>
                <a:cubicBezTo>
                  <a:pt x="4634" y="15042"/>
                  <a:pt x="4559" y="14999"/>
                  <a:pt x="4473" y="14956"/>
                </a:cubicBezTo>
                <a:cubicBezTo>
                  <a:pt x="4377" y="14902"/>
                  <a:pt x="4291" y="14849"/>
                  <a:pt x="4248" y="14806"/>
                </a:cubicBezTo>
                <a:cubicBezTo>
                  <a:pt x="4216" y="14773"/>
                  <a:pt x="4163" y="14731"/>
                  <a:pt x="4130" y="14731"/>
                </a:cubicBezTo>
                <a:cubicBezTo>
                  <a:pt x="4108" y="14720"/>
                  <a:pt x="4055" y="14688"/>
                  <a:pt x="4012" y="14645"/>
                </a:cubicBezTo>
                <a:cubicBezTo>
                  <a:pt x="3927" y="14580"/>
                  <a:pt x="3862" y="14537"/>
                  <a:pt x="3798" y="14516"/>
                </a:cubicBezTo>
                <a:cubicBezTo>
                  <a:pt x="3787" y="14516"/>
                  <a:pt x="3776" y="14506"/>
                  <a:pt x="3776" y="14495"/>
                </a:cubicBezTo>
                <a:cubicBezTo>
                  <a:pt x="3776" y="14441"/>
                  <a:pt x="3401" y="14087"/>
                  <a:pt x="3347" y="14087"/>
                </a:cubicBezTo>
                <a:cubicBezTo>
                  <a:pt x="3336" y="14087"/>
                  <a:pt x="3336" y="14077"/>
                  <a:pt x="3336" y="14055"/>
                </a:cubicBezTo>
                <a:cubicBezTo>
                  <a:pt x="3336" y="14023"/>
                  <a:pt x="3240" y="13926"/>
                  <a:pt x="3207" y="13926"/>
                </a:cubicBezTo>
                <a:cubicBezTo>
                  <a:pt x="3197" y="13926"/>
                  <a:pt x="3176" y="13905"/>
                  <a:pt x="3165" y="13884"/>
                </a:cubicBezTo>
                <a:cubicBezTo>
                  <a:pt x="3145" y="13844"/>
                  <a:pt x="3078" y="13775"/>
                  <a:pt x="3069" y="13775"/>
                </a:cubicBezTo>
                <a:cubicBezTo>
                  <a:pt x="3069" y="13775"/>
                  <a:pt x="3068" y="13776"/>
                  <a:pt x="3068" y="13776"/>
                </a:cubicBezTo>
                <a:cubicBezTo>
                  <a:pt x="3067" y="13779"/>
                  <a:pt x="3065" y="13780"/>
                  <a:pt x="3062" y="13780"/>
                </a:cubicBezTo>
                <a:cubicBezTo>
                  <a:pt x="3043" y="13780"/>
                  <a:pt x="2992" y="13717"/>
                  <a:pt x="2907" y="13605"/>
                </a:cubicBezTo>
                <a:cubicBezTo>
                  <a:pt x="2843" y="13519"/>
                  <a:pt x="2778" y="13433"/>
                  <a:pt x="2757" y="13422"/>
                </a:cubicBezTo>
                <a:cubicBezTo>
                  <a:pt x="2704" y="13390"/>
                  <a:pt x="2575" y="13207"/>
                  <a:pt x="2564" y="13143"/>
                </a:cubicBezTo>
                <a:cubicBezTo>
                  <a:pt x="2554" y="13122"/>
                  <a:pt x="2532" y="13090"/>
                  <a:pt x="2511" y="13068"/>
                </a:cubicBezTo>
                <a:cubicBezTo>
                  <a:pt x="2478" y="13025"/>
                  <a:pt x="2318" y="12778"/>
                  <a:pt x="2285" y="12714"/>
                </a:cubicBezTo>
                <a:cubicBezTo>
                  <a:pt x="2275" y="12693"/>
                  <a:pt x="2253" y="12671"/>
                  <a:pt x="2242" y="12671"/>
                </a:cubicBezTo>
                <a:cubicBezTo>
                  <a:pt x="2221" y="12671"/>
                  <a:pt x="2189" y="12628"/>
                  <a:pt x="2167" y="12575"/>
                </a:cubicBezTo>
                <a:cubicBezTo>
                  <a:pt x="2135" y="12511"/>
                  <a:pt x="2103" y="12457"/>
                  <a:pt x="2082" y="12446"/>
                </a:cubicBezTo>
                <a:cubicBezTo>
                  <a:pt x="2070" y="12435"/>
                  <a:pt x="2049" y="12403"/>
                  <a:pt x="2039" y="12371"/>
                </a:cubicBezTo>
                <a:cubicBezTo>
                  <a:pt x="2039" y="12349"/>
                  <a:pt x="2006" y="12285"/>
                  <a:pt x="1974" y="12242"/>
                </a:cubicBezTo>
                <a:cubicBezTo>
                  <a:pt x="1942" y="12199"/>
                  <a:pt x="1920" y="12156"/>
                  <a:pt x="1920" y="12146"/>
                </a:cubicBezTo>
                <a:cubicBezTo>
                  <a:pt x="1920" y="12103"/>
                  <a:pt x="1792" y="11727"/>
                  <a:pt x="1760" y="11674"/>
                </a:cubicBezTo>
                <a:cubicBezTo>
                  <a:pt x="1738" y="11641"/>
                  <a:pt x="1727" y="11598"/>
                  <a:pt x="1727" y="11567"/>
                </a:cubicBezTo>
                <a:cubicBezTo>
                  <a:pt x="1727" y="11502"/>
                  <a:pt x="1641" y="11255"/>
                  <a:pt x="1599" y="11191"/>
                </a:cubicBezTo>
                <a:cubicBezTo>
                  <a:pt x="1567" y="11159"/>
                  <a:pt x="1556" y="11116"/>
                  <a:pt x="1556" y="11062"/>
                </a:cubicBezTo>
                <a:cubicBezTo>
                  <a:pt x="1556" y="11019"/>
                  <a:pt x="1545" y="10966"/>
                  <a:pt x="1534" y="10945"/>
                </a:cubicBezTo>
                <a:cubicBezTo>
                  <a:pt x="1524" y="10912"/>
                  <a:pt x="1502" y="10859"/>
                  <a:pt x="1502" y="10816"/>
                </a:cubicBezTo>
                <a:cubicBezTo>
                  <a:pt x="1502" y="10773"/>
                  <a:pt x="1491" y="10730"/>
                  <a:pt x="1481" y="10709"/>
                </a:cubicBezTo>
                <a:cubicBezTo>
                  <a:pt x="1460" y="10697"/>
                  <a:pt x="1448" y="10676"/>
                  <a:pt x="1448" y="10666"/>
                </a:cubicBezTo>
                <a:cubicBezTo>
                  <a:pt x="1448" y="10655"/>
                  <a:pt x="1427" y="10590"/>
                  <a:pt x="1405" y="10526"/>
                </a:cubicBezTo>
                <a:cubicBezTo>
                  <a:pt x="1374" y="10461"/>
                  <a:pt x="1352" y="10376"/>
                  <a:pt x="1352" y="10344"/>
                </a:cubicBezTo>
                <a:cubicBezTo>
                  <a:pt x="1352" y="10301"/>
                  <a:pt x="1352" y="10204"/>
                  <a:pt x="1341" y="10129"/>
                </a:cubicBezTo>
                <a:cubicBezTo>
                  <a:pt x="1298" y="9775"/>
                  <a:pt x="1266" y="9174"/>
                  <a:pt x="1298" y="9100"/>
                </a:cubicBezTo>
                <a:cubicBezTo>
                  <a:pt x="1309" y="9078"/>
                  <a:pt x="1298" y="9014"/>
                  <a:pt x="1288" y="8949"/>
                </a:cubicBezTo>
                <a:cubicBezTo>
                  <a:pt x="1277" y="8874"/>
                  <a:pt x="1277" y="8767"/>
                  <a:pt x="1288" y="8692"/>
                </a:cubicBezTo>
                <a:cubicBezTo>
                  <a:pt x="1288" y="8617"/>
                  <a:pt x="1298" y="8478"/>
                  <a:pt x="1298" y="8381"/>
                </a:cubicBezTo>
                <a:cubicBezTo>
                  <a:pt x="1298" y="8284"/>
                  <a:pt x="1298" y="8199"/>
                  <a:pt x="1309" y="8199"/>
                </a:cubicBezTo>
                <a:cubicBezTo>
                  <a:pt x="1320" y="8199"/>
                  <a:pt x="1320" y="8145"/>
                  <a:pt x="1320" y="8080"/>
                </a:cubicBezTo>
                <a:cubicBezTo>
                  <a:pt x="1309" y="7994"/>
                  <a:pt x="1309" y="7930"/>
                  <a:pt x="1331" y="7855"/>
                </a:cubicBezTo>
                <a:cubicBezTo>
                  <a:pt x="1352" y="7780"/>
                  <a:pt x="1352" y="7758"/>
                  <a:pt x="1341" y="7737"/>
                </a:cubicBezTo>
                <a:cubicBezTo>
                  <a:pt x="1309" y="7705"/>
                  <a:pt x="1309" y="7405"/>
                  <a:pt x="1341" y="7372"/>
                </a:cubicBezTo>
                <a:cubicBezTo>
                  <a:pt x="1363" y="7351"/>
                  <a:pt x="1374" y="7298"/>
                  <a:pt x="1374" y="7201"/>
                </a:cubicBezTo>
                <a:cubicBezTo>
                  <a:pt x="1384" y="7008"/>
                  <a:pt x="1427" y="6729"/>
                  <a:pt x="1460" y="6664"/>
                </a:cubicBezTo>
                <a:cubicBezTo>
                  <a:pt x="1481" y="6633"/>
                  <a:pt x="1491" y="6579"/>
                  <a:pt x="1491" y="6482"/>
                </a:cubicBezTo>
                <a:cubicBezTo>
                  <a:pt x="1491" y="6364"/>
                  <a:pt x="1491" y="6354"/>
                  <a:pt x="1534" y="6289"/>
                </a:cubicBezTo>
                <a:cubicBezTo>
                  <a:pt x="1577" y="6235"/>
                  <a:pt x="1577" y="6214"/>
                  <a:pt x="1577" y="6161"/>
                </a:cubicBezTo>
                <a:cubicBezTo>
                  <a:pt x="1567" y="6118"/>
                  <a:pt x="1567" y="6096"/>
                  <a:pt x="1588" y="6096"/>
                </a:cubicBezTo>
                <a:cubicBezTo>
                  <a:pt x="1599" y="6085"/>
                  <a:pt x="1620" y="6064"/>
                  <a:pt x="1620" y="6032"/>
                </a:cubicBezTo>
                <a:cubicBezTo>
                  <a:pt x="1631" y="5999"/>
                  <a:pt x="1663" y="5925"/>
                  <a:pt x="1706" y="5860"/>
                </a:cubicBezTo>
                <a:cubicBezTo>
                  <a:pt x="1738" y="5796"/>
                  <a:pt x="1770" y="5720"/>
                  <a:pt x="1770" y="5699"/>
                </a:cubicBezTo>
                <a:cubicBezTo>
                  <a:pt x="1770" y="5678"/>
                  <a:pt x="1803" y="5613"/>
                  <a:pt x="1834" y="5560"/>
                </a:cubicBezTo>
                <a:cubicBezTo>
                  <a:pt x="1867" y="5506"/>
                  <a:pt x="1889" y="5442"/>
                  <a:pt x="1889" y="5431"/>
                </a:cubicBezTo>
                <a:cubicBezTo>
                  <a:pt x="1877" y="5410"/>
                  <a:pt x="1889" y="5388"/>
                  <a:pt x="1899" y="5377"/>
                </a:cubicBezTo>
                <a:cubicBezTo>
                  <a:pt x="1910" y="5367"/>
                  <a:pt x="1931" y="5313"/>
                  <a:pt x="1942" y="5238"/>
                </a:cubicBezTo>
                <a:cubicBezTo>
                  <a:pt x="1953" y="5174"/>
                  <a:pt x="1985" y="5077"/>
                  <a:pt x="2017" y="5024"/>
                </a:cubicBezTo>
                <a:cubicBezTo>
                  <a:pt x="2049" y="4970"/>
                  <a:pt x="2070" y="4905"/>
                  <a:pt x="2070" y="4895"/>
                </a:cubicBezTo>
                <a:cubicBezTo>
                  <a:pt x="2070" y="4874"/>
                  <a:pt x="2092" y="4831"/>
                  <a:pt x="2113" y="4798"/>
                </a:cubicBezTo>
                <a:cubicBezTo>
                  <a:pt x="2135" y="4755"/>
                  <a:pt x="2146" y="4712"/>
                  <a:pt x="2146" y="4691"/>
                </a:cubicBezTo>
                <a:cubicBezTo>
                  <a:pt x="2135" y="4669"/>
                  <a:pt x="2167" y="4583"/>
                  <a:pt x="2242" y="4455"/>
                </a:cubicBezTo>
                <a:cubicBezTo>
                  <a:pt x="2382" y="4176"/>
                  <a:pt x="2414" y="4133"/>
                  <a:pt x="2414" y="4112"/>
                </a:cubicBezTo>
                <a:cubicBezTo>
                  <a:pt x="2414" y="4101"/>
                  <a:pt x="2446" y="4069"/>
                  <a:pt x="2478" y="4037"/>
                </a:cubicBezTo>
                <a:cubicBezTo>
                  <a:pt x="2521" y="4004"/>
                  <a:pt x="2585" y="3930"/>
                  <a:pt x="2628" y="3865"/>
                </a:cubicBezTo>
                <a:cubicBezTo>
                  <a:pt x="2671" y="3801"/>
                  <a:pt x="2714" y="3747"/>
                  <a:pt x="2735" y="3737"/>
                </a:cubicBezTo>
                <a:cubicBezTo>
                  <a:pt x="2757" y="3725"/>
                  <a:pt x="2800" y="3704"/>
                  <a:pt x="2832" y="3672"/>
                </a:cubicBezTo>
                <a:cubicBezTo>
                  <a:pt x="2864" y="3651"/>
                  <a:pt x="2940" y="3608"/>
                  <a:pt x="3004" y="3586"/>
                </a:cubicBezTo>
                <a:cubicBezTo>
                  <a:pt x="3068" y="3554"/>
                  <a:pt x="3133" y="3522"/>
                  <a:pt x="3154" y="3501"/>
                </a:cubicBezTo>
                <a:cubicBezTo>
                  <a:pt x="3165" y="3489"/>
                  <a:pt x="3207" y="3468"/>
                  <a:pt x="3229" y="3458"/>
                </a:cubicBezTo>
                <a:cubicBezTo>
                  <a:pt x="3262" y="3446"/>
                  <a:pt x="3336" y="3404"/>
                  <a:pt x="3401" y="3361"/>
                </a:cubicBezTo>
                <a:cubicBezTo>
                  <a:pt x="3497" y="3286"/>
                  <a:pt x="3529" y="3275"/>
                  <a:pt x="3626" y="3265"/>
                </a:cubicBezTo>
                <a:cubicBezTo>
                  <a:pt x="3679" y="3265"/>
                  <a:pt x="3744" y="3253"/>
                  <a:pt x="3755" y="3243"/>
                </a:cubicBezTo>
                <a:cubicBezTo>
                  <a:pt x="3755" y="3222"/>
                  <a:pt x="3808" y="3211"/>
                  <a:pt x="3851" y="3211"/>
                </a:cubicBezTo>
                <a:cubicBezTo>
                  <a:pt x="3915" y="3200"/>
                  <a:pt x="3980" y="3179"/>
                  <a:pt x="4055" y="3146"/>
                </a:cubicBezTo>
                <a:cubicBezTo>
                  <a:pt x="4117" y="3111"/>
                  <a:pt x="4171" y="3090"/>
                  <a:pt x="4195" y="3090"/>
                </a:cubicBezTo>
                <a:cubicBezTo>
                  <a:pt x="4200" y="3090"/>
                  <a:pt x="4203" y="3091"/>
                  <a:pt x="4205" y="3093"/>
                </a:cubicBezTo>
                <a:cubicBezTo>
                  <a:pt x="4208" y="3094"/>
                  <a:pt x="4211" y="3094"/>
                  <a:pt x="4214" y="3094"/>
                </a:cubicBezTo>
                <a:cubicBezTo>
                  <a:pt x="4257" y="3094"/>
                  <a:pt x="4383" y="3034"/>
                  <a:pt x="4463" y="2975"/>
                </a:cubicBezTo>
                <a:cubicBezTo>
                  <a:pt x="4506" y="2932"/>
                  <a:pt x="4538" y="2921"/>
                  <a:pt x="4592" y="2921"/>
                </a:cubicBezTo>
                <a:cubicBezTo>
                  <a:pt x="4634" y="2921"/>
                  <a:pt x="4666" y="2910"/>
                  <a:pt x="4720" y="2878"/>
                </a:cubicBezTo>
                <a:cubicBezTo>
                  <a:pt x="4752" y="2857"/>
                  <a:pt x="4828" y="2814"/>
                  <a:pt x="4870" y="2793"/>
                </a:cubicBezTo>
                <a:cubicBezTo>
                  <a:pt x="4913" y="2771"/>
                  <a:pt x="4967" y="2750"/>
                  <a:pt x="4988" y="2728"/>
                </a:cubicBezTo>
                <a:cubicBezTo>
                  <a:pt x="5021" y="2707"/>
                  <a:pt x="5042" y="2696"/>
                  <a:pt x="5064" y="2696"/>
                </a:cubicBezTo>
                <a:cubicBezTo>
                  <a:pt x="5065" y="2697"/>
                  <a:pt x="5068" y="2697"/>
                  <a:pt x="5072" y="2697"/>
                </a:cubicBezTo>
                <a:cubicBezTo>
                  <a:pt x="5106" y="2697"/>
                  <a:pt x="5206" y="2650"/>
                  <a:pt x="5235" y="2621"/>
                </a:cubicBezTo>
                <a:cubicBezTo>
                  <a:pt x="5267" y="2588"/>
                  <a:pt x="5428" y="2535"/>
                  <a:pt x="5546" y="2524"/>
                </a:cubicBezTo>
                <a:cubicBezTo>
                  <a:pt x="5610" y="2514"/>
                  <a:pt x="5664" y="2503"/>
                  <a:pt x="5686" y="2481"/>
                </a:cubicBezTo>
                <a:cubicBezTo>
                  <a:pt x="5712" y="2454"/>
                  <a:pt x="5914" y="2412"/>
                  <a:pt x="6035" y="2412"/>
                </a:cubicBezTo>
                <a:cubicBezTo>
                  <a:pt x="6058" y="2412"/>
                  <a:pt x="6078" y="2413"/>
                  <a:pt x="6093" y="2417"/>
                </a:cubicBezTo>
                <a:cubicBezTo>
                  <a:pt x="6158" y="2417"/>
                  <a:pt x="6179" y="2417"/>
                  <a:pt x="6201" y="2395"/>
                </a:cubicBezTo>
                <a:cubicBezTo>
                  <a:pt x="6216" y="2380"/>
                  <a:pt x="6232" y="2370"/>
                  <a:pt x="6273" y="2370"/>
                </a:cubicBezTo>
                <a:cubicBezTo>
                  <a:pt x="6288" y="2370"/>
                  <a:pt x="6306" y="2371"/>
                  <a:pt x="6329" y="2374"/>
                </a:cubicBezTo>
                <a:cubicBezTo>
                  <a:pt x="6365" y="2379"/>
                  <a:pt x="6392" y="2381"/>
                  <a:pt x="6412" y="2381"/>
                </a:cubicBezTo>
                <a:cubicBezTo>
                  <a:pt x="6440" y="2381"/>
                  <a:pt x="6456" y="2376"/>
                  <a:pt x="6468" y="2364"/>
                </a:cubicBezTo>
                <a:cubicBezTo>
                  <a:pt x="6481" y="2351"/>
                  <a:pt x="6494" y="2346"/>
                  <a:pt x="6524" y="2346"/>
                </a:cubicBezTo>
                <a:cubicBezTo>
                  <a:pt x="6545" y="2346"/>
                  <a:pt x="6575" y="2348"/>
                  <a:pt x="6618" y="2352"/>
                </a:cubicBezTo>
                <a:cubicBezTo>
                  <a:pt x="6691" y="2363"/>
                  <a:pt x="6760" y="2368"/>
                  <a:pt x="6825" y="2368"/>
                </a:cubicBezTo>
                <a:cubicBezTo>
                  <a:pt x="6960" y="2368"/>
                  <a:pt x="7072" y="2346"/>
                  <a:pt x="7144" y="2310"/>
                </a:cubicBezTo>
                <a:cubicBezTo>
                  <a:pt x="7158" y="2301"/>
                  <a:pt x="7167" y="2297"/>
                  <a:pt x="7175" y="2297"/>
                </a:cubicBezTo>
                <a:cubicBezTo>
                  <a:pt x="7185" y="2297"/>
                  <a:pt x="7192" y="2304"/>
                  <a:pt x="7198" y="2310"/>
                </a:cubicBezTo>
                <a:cubicBezTo>
                  <a:pt x="7203" y="2326"/>
                  <a:pt x="7209" y="2334"/>
                  <a:pt x="7223" y="2334"/>
                </a:cubicBezTo>
                <a:cubicBezTo>
                  <a:pt x="7238" y="2334"/>
                  <a:pt x="7262" y="2326"/>
                  <a:pt x="7305" y="2310"/>
                </a:cubicBezTo>
                <a:cubicBezTo>
                  <a:pt x="7369" y="2299"/>
                  <a:pt x="7476" y="2278"/>
                  <a:pt x="7584" y="2278"/>
                </a:cubicBezTo>
                <a:cubicBezTo>
                  <a:pt x="7691" y="2278"/>
                  <a:pt x="7841" y="2267"/>
                  <a:pt x="7917" y="2256"/>
                </a:cubicBezTo>
                <a:cubicBezTo>
                  <a:pt x="7974" y="2256"/>
                  <a:pt x="8064" y="2251"/>
                  <a:pt x="8153" y="2251"/>
                </a:cubicBezTo>
                <a:cubicBezTo>
                  <a:pt x="8198" y="2251"/>
                  <a:pt x="8242" y="2253"/>
                  <a:pt x="8281" y="2256"/>
                </a:cubicBezTo>
                <a:cubicBezTo>
                  <a:pt x="8420" y="2256"/>
                  <a:pt x="8506" y="2245"/>
                  <a:pt x="8539" y="2235"/>
                </a:cubicBezTo>
                <a:cubicBezTo>
                  <a:pt x="8552" y="2230"/>
                  <a:pt x="8562" y="2227"/>
                  <a:pt x="8570" y="2227"/>
                </a:cubicBezTo>
                <a:cubicBezTo>
                  <a:pt x="8582" y="2227"/>
                  <a:pt x="8591" y="2233"/>
                  <a:pt x="8603" y="2245"/>
                </a:cubicBezTo>
                <a:cubicBezTo>
                  <a:pt x="8608" y="2260"/>
                  <a:pt x="8622" y="2268"/>
                  <a:pt x="8655" y="2268"/>
                </a:cubicBezTo>
                <a:cubicBezTo>
                  <a:pt x="8692" y="2268"/>
                  <a:pt x="8752" y="2258"/>
                  <a:pt x="8849" y="2235"/>
                </a:cubicBezTo>
                <a:cubicBezTo>
                  <a:pt x="8892" y="2235"/>
                  <a:pt x="9011" y="2224"/>
                  <a:pt x="9118" y="2213"/>
                </a:cubicBezTo>
                <a:cubicBezTo>
                  <a:pt x="9386" y="2202"/>
                  <a:pt x="9418" y="2192"/>
                  <a:pt x="9504" y="2181"/>
                </a:cubicBezTo>
                <a:cubicBezTo>
                  <a:pt x="9531" y="2176"/>
                  <a:pt x="9552" y="2173"/>
                  <a:pt x="9572" y="2173"/>
                </a:cubicBezTo>
                <a:cubicBezTo>
                  <a:pt x="9593" y="2173"/>
                  <a:pt x="9611" y="2176"/>
                  <a:pt x="9633" y="2181"/>
                </a:cubicBezTo>
                <a:cubicBezTo>
                  <a:pt x="9655" y="2185"/>
                  <a:pt x="9674" y="2188"/>
                  <a:pt x="9694" y="2188"/>
                </a:cubicBezTo>
                <a:cubicBezTo>
                  <a:pt x="9723" y="2188"/>
                  <a:pt x="9755" y="2183"/>
                  <a:pt x="9805" y="2171"/>
                </a:cubicBezTo>
                <a:cubicBezTo>
                  <a:pt x="9858" y="2159"/>
                  <a:pt x="10072" y="2149"/>
                  <a:pt x="10351" y="2149"/>
                </a:cubicBezTo>
                <a:cubicBezTo>
                  <a:pt x="10598" y="2149"/>
                  <a:pt x="10802" y="2138"/>
                  <a:pt x="10823" y="2138"/>
                </a:cubicBezTo>
                <a:cubicBezTo>
                  <a:pt x="10887" y="2138"/>
                  <a:pt x="11102" y="2171"/>
                  <a:pt x="11123" y="2181"/>
                </a:cubicBezTo>
                <a:cubicBezTo>
                  <a:pt x="11135" y="2192"/>
                  <a:pt x="11199" y="2192"/>
                  <a:pt x="11263" y="2192"/>
                </a:cubicBezTo>
                <a:cubicBezTo>
                  <a:pt x="11359" y="2192"/>
                  <a:pt x="11392" y="2202"/>
                  <a:pt x="11402" y="2213"/>
                </a:cubicBezTo>
                <a:cubicBezTo>
                  <a:pt x="11402" y="2224"/>
                  <a:pt x="11435" y="2245"/>
                  <a:pt x="11456" y="2245"/>
                </a:cubicBezTo>
                <a:cubicBezTo>
                  <a:pt x="11521" y="2267"/>
                  <a:pt x="11831" y="2417"/>
                  <a:pt x="11928" y="2481"/>
                </a:cubicBezTo>
                <a:cubicBezTo>
                  <a:pt x="12057" y="2578"/>
                  <a:pt x="12121" y="2621"/>
                  <a:pt x="12143" y="2653"/>
                </a:cubicBezTo>
                <a:cubicBezTo>
                  <a:pt x="12164" y="2674"/>
                  <a:pt x="12196" y="2707"/>
                  <a:pt x="12218" y="2717"/>
                </a:cubicBezTo>
                <a:cubicBezTo>
                  <a:pt x="12229" y="2739"/>
                  <a:pt x="12250" y="2771"/>
                  <a:pt x="12250" y="2771"/>
                </a:cubicBezTo>
                <a:cubicBezTo>
                  <a:pt x="12250" y="2781"/>
                  <a:pt x="12282" y="2824"/>
                  <a:pt x="12325" y="2857"/>
                </a:cubicBezTo>
                <a:cubicBezTo>
                  <a:pt x="12379" y="2900"/>
                  <a:pt x="12443" y="2986"/>
                  <a:pt x="12496" y="3072"/>
                </a:cubicBezTo>
                <a:cubicBezTo>
                  <a:pt x="12539" y="3157"/>
                  <a:pt x="12593" y="3222"/>
                  <a:pt x="12604" y="3222"/>
                </a:cubicBezTo>
                <a:cubicBezTo>
                  <a:pt x="12625" y="3232"/>
                  <a:pt x="12636" y="3243"/>
                  <a:pt x="12636" y="3253"/>
                </a:cubicBezTo>
                <a:cubicBezTo>
                  <a:pt x="12636" y="3275"/>
                  <a:pt x="12668" y="3318"/>
                  <a:pt x="12711" y="3350"/>
                </a:cubicBezTo>
                <a:cubicBezTo>
                  <a:pt x="12744" y="3393"/>
                  <a:pt x="12797" y="3446"/>
                  <a:pt x="12818" y="3489"/>
                </a:cubicBezTo>
                <a:cubicBezTo>
                  <a:pt x="12840" y="3522"/>
                  <a:pt x="12872" y="3554"/>
                  <a:pt x="12894" y="3554"/>
                </a:cubicBezTo>
                <a:cubicBezTo>
                  <a:pt x="12904" y="3554"/>
                  <a:pt x="12990" y="3618"/>
                  <a:pt x="13065" y="3704"/>
                </a:cubicBezTo>
                <a:cubicBezTo>
                  <a:pt x="13151" y="3790"/>
                  <a:pt x="13258" y="3887"/>
                  <a:pt x="13301" y="3918"/>
                </a:cubicBezTo>
                <a:cubicBezTo>
                  <a:pt x="13344" y="3951"/>
                  <a:pt x="13397" y="4004"/>
                  <a:pt x="13409" y="4026"/>
                </a:cubicBezTo>
                <a:cubicBezTo>
                  <a:pt x="13430" y="4058"/>
                  <a:pt x="13483" y="4123"/>
                  <a:pt x="13548" y="4187"/>
                </a:cubicBezTo>
                <a:cubicBezTo>
                  <a:pt x="13612" y="4240"/>
                  <a:pt x="13666" y="4294"/>
                  <a:pt x="13666" y="4305"/>
                </a:cubicBezTo>
                <a:cubicBezTo>
                  <a:pt x="13666" y="4316"/>
                  <a:pt x="13698" y="4359"/>
                  <a:pt x="13752" y="4412"/>
                </a:cubicBezTo>
                <a:cubicBezTo>
                  <a:pt x="13805" y="4466"/>
                  <a:pt x="13838" y="4498"/>
                  <a:pt x="13838" y="4530"/>
                </a:cubicBezTo>
                <a:cubicBezTo>
                  <a:pt x="13838" y="4552"/>
                  <a:pt x="13859" y="4595"/>
                  <a:pt x="13891" y="4616"/>
                </a:cubicBezTo>
                <a:cubicBezTo>
                  <a:pt x="13912" y="4648"/>
                  <a:pt x="13934" y="4680"/>
                  <a:pt x="13934" y="4691"/>
                </a:cubicBezTo>
                <a:cubicBezTo>
                  <a:pt x="13934" y="4702"/>
                  <a:pt x="13955" y="4734"/>
                  <a:pt x="13988" y="4766"/>
                </a:cubicBezTo>
                <a:cubicBezTo>
                  <a:pt x="14009" y="4798"/>
                  <a:pt x="14031" y="4831"/>
                  <a:pt x="14031" y="4841"/>
                </a:cubicBezTo>
                <a:cubicBezTo>
                  <a:pt x="14031" y="4852"/>
                  <a:pt x="14052" y="4884"/>
                  <a:pt x="14084" y="4927"/>
                </a:cubicBezTo>
                <a:cubicBezTo>
                  <a:pt x="14105" y="4959"/>
                  <a:pt x="14138" y="5024"/>
                  <a:pt x="14148" y="5067"/>
                </a:cubicBezTo>
                <a:cubicBezTo>
                  <a:pt x="14202" y="5195"/>
                  <a:pt x="14267" y="5345"/>
                  <a:pt x="14298" y="5388"/>
                </a:cubicBezTo>
                <a:cubicBezTo>
                  <a:pt x="14310" y="5410"/>
                  <a:pt x="14331" y="5453"/>
                  <a:pt x="14331" y="5463"/>
                </a:cubicBezTo>
                <a:cubicBezTo>
                  <a:pt x="14331" y="5484"/>
                  <a:pt x="14352" y="5570"/>
                  <a:pt x="14384" y="5656"/>
                </a:cubicBezTo>
                <a:cubicBezTo>
                  <a:pt x="14438" y="5806"/>
                  <a:pt x="14470" y="5935"/>
                  <a:pt x="14470" y="5989"/>
                </a:cubicBezTo>
                <a:cubicBezTo>
                  <a:pt x="14470" y="5999"/>
                  <a:pt x="14481" y="6032"/>
                  <a:pt x="14503" y="6064"/>
                </a:cubicBezTo>
                <a:cubicBezTo>
                  <a:pt x="14513" y="6085"/>
                  <a:pt x="14524" y="6150"/>
                  <a:pt x="14534" y="6192"/>
                </a:cubicBezTo>
                <a:cubicBezTo>
                  <a:pt x="14546" y="6246"/>
                  <a:pt x="14567" y="6311"/>
                  <a:pt x="14577" y="6332"/>
                </a:cubicBezTo>
                <a:cubicBezTo>
                  <a:pt x="14599" y="6354"/>
                  <a:pt x="14610" y="6418"/>
                  <a:pt x="14620" y="6493"/>
                </a:cubicBezTo>
                <a:cubicBezTo>
                  <a:pt x="14631" y="6557"/>
                  <a:pt x="14642" y="6621"/>
                  <a:pt x="14653" y="6633"/>
                </a:cubicBezTo>
                <a:cubicBezTo>
                  <a:pt x="14685" y="6676"/>
                  <a:pt x="14727" y="6826"/>
                  <a:pt x="14727" y="6890"/>
                </a:cubicBezTo>
                <a:cubicBezTo>
                  <a:pt x="14727" y="6922"/>
                  <a:pt x="14749" y="6986"/>
                  <a:pt x="14760" y="7029"/>
                </a:cubicBezTo>
                <a:cubicBezTo>
                  <a:pt x="14782" y="7115"/>
                  <a:pt x="14835" y="7341"/>
                  <a:pt x="14835" y="7394"/>
                </a:cubicBezTo>
                <a:lnTo>
                  <a:pt x="14835" y="7491"/>
                </a:lnTo>
                <a:cubicBezTo>
                  <a:pt x="14824" y="7608"/>
                  <a:pt x="14846" y="7780"/>
                  <a:pt x="14867" y="7801"/>
                </a:cubicBezTo>
                <a:cubicBezTo>
                  <a:pt x="14899" y="7834"/>
                  <a:pt x="14899" y="7952"/>
                  <a:pt x="14878" y="7952"/>
                </a:cubicBezTo>
                <a:cubicBezTo>
                  <a:pt x="14867" y="7963"/>
                  <a:pt x="14856" y="7984"/>
                  <a:pt x="14856" y="8006"/>
                </a:cubicBezTo>
                <a:cubicBezTo>
                  <a:pt x="14856" y="8080"/>
                  <a:pt x="14878" y="8349"/>
                  <a:pt x="14889" y="8359"/>
                </a:cubicBezTo>
                <a:cubicBezTo>
                  <a:pt x="14889" y="8359"/>
                  <a:pt x="14889" y="8423"/>
                  <a:pt x="14878" y="8488"/>
                </a:cubicBezTo>
                <a:cubicBezTo>
                  <a:pt x="14878" y="8552"/>
                  <a:pt x="14878" y="8628"/>
                  <a:pt x="14889" y="8671"/>
                </a:cubicBezTo>
                <a:cubicBezTo>
                  <a:pt x="14899" y="8724"/>
                  <a:pt x="14899" y="8810"/>
                  <a:pt x="14889" y="9035"/>
                </a:cubicBezTo>
                <a:cubicBezTo>
                  <a:pt x="14867" y="9293"/>
                  <a:pt x="14867" y="9346"/>
                  <a:pt x="14889" y="9410"/>
                </a:cubicBezTo>
                <a:cubicBezTo>
                  <a:pt x="14910" y="9464"/>
                  <a:pt x="14910" y="9507"/>
                  <a:pt x="14899" y="9603"/>
                </a:cubicBezTo>
                <a:cubicBezTo>
                  <a:pt x="14889" y="9679"/>
                  <a:pt x="14889" y="9775"/>
                  <a:pt x="14899" y="9851"/>
                </a:cubicBezTo>
                <a:cubicBezTo>
                  <a:pt x="14921" y="10001"/>
                  <a:pt x="14921" y="10022"/>
                  <a:pt x="14899" y="10097"/>
                </a:cubicBezTo>
                <a:cubicBezTo>
                  <a:pt x="14878" y="10183"/>
                  <a:pt x="14889" y="10387"/>
                  <a:pt x="14921" y="10569"/>
                </a:cubicBezTo>
                <a:cubicBezTo>
                  <a:pt x="14942" y="10697"/>
                  <a:pt x="14942" y="10719"/>
                  <a:pt x="14910" y="10837"/>
                </a:cubicBezTo>
                <a:cubicBezTo>
                  <a:pt x="14878" y="10976"/>
                  <a:pt x="14867" y="11062"/>
                  <a:pt x="14899" y="11073"/>
                </a:cubicBezTo>
                <a:cubicBezTo>
                  <a:pt x="14921" y="11095"/>
                  <a:pt x="14910" y="11181"/>
                  <a:pt x="14889" y="11202"/>
                </a:cubicBezTo>
                <a:cubicBezTo>
                  <a:pt x="14867" y="11212"/>
                  <a:pt x="14867" y="11245"/>
                  <a:pt x="14878" y="11352"/>
                </a:cubicBezTo>
                <a:cubicBezTo>
                  <a:pt x="14889" y="11524"/>
                  <a:pt x="14846" y="11641"/>
                  <a:pt x="14739" y="11749"/>
                </a:cubicBezTo>
                <a:cubicBezTo>
                  <a:pt x="14685" y="11803"/>
                  <a:pt x="14663" y="11834"/>
                  <a:pt x="14663" y="11867"/>
                </a:cubicBezTo>
                <a:cubicBezTo>
                  <a:pt x="14663" y="11899"/>
                  <a:pt x="14642" y="11942"/>
                  <a:pt x="14567" y="12028"/>
                </a:cubicBezTo>
                <a:cubicBezTo>
                  <a:pt x="14503" y="12092"/>
                  <a:pt x="14460" y="12146"/>
                  <a:pt x="14460" y="12156"/>
                </a:cubicBezTo>
                <a:cubicBezTo>
                  <a:pt x="14460" y="12178"/>
                  <a:pt x="14438" y="12199"/>
                  <a:pt x="14406" y="12232"/>
                </a:cubicBezTo>
                <a:cubicBezTo>
                  <a:pt x="14384" y="12253"/>
                  <a:pt x="14341" y="12306"/>
                  <a:pt x="14320" y="12339"/>
                </a:cubicBezTo>
                <a:cubicBezTo>
                  <a:pt x="14288" y="12382"/>
                  <a:pt x="14255" y="12414"/>
                  <a:pt x="14245" y="12425"/>
                </a:cubicBezTo>
                <a:cubicBezTo>
                  <a:pt x="14213" y="12468"/>
                  <a:pt x="14181" y="12542"/>
                  <a:pt x="14191" y="12564"/>
                </a:cubicBezTo>
                <a:cubicBezTo>
                  <a:pt x="14191" y="12575"/>
                  <a:pt x="14159" y="12628"/>
                  <a:pt x="14105" y="12682"/>
                </a:cubicBezTo>
                <a:cubicBezTo>
                  <a:pt x="14062" y="12725"/>
                  <a:pt x="13998" y="12811"/>
                  <a:pt x="13966" y="12864"/>
                </a:cubicBezTo>
                <a:cubicBezTo>
                  <a:pt x="13945" y="12918"/>
                  <a:pt x="13891" y="12993"/>
                  <a:pt x="13859" y="13025"/>
                </a:cubicBezTo>
                <a:cubicBezTo>
                  <a:pt x="13773" y="13100"/>
                  <a:pt x="13580" y="13455"/>
                  <a:pt x="13505" y="13669"/>
                </a:cubicBezTo>
                <a:cubicBezTo>
                  <a:pt x="13462" y="13776"/>
                  <a:pt x="13451" y="13787"/>
                  <a:pt x="13130" y="14001"/>
                </a:cubicBezTo>
                <a:cubicBezTo>
                  <a:pt x="13054" y="14055"/>
                  <a:pt x="12947" y="14130"/>
                  <a:pt x="12894" y="14173"/>
                </a:cubicBezTo>
                <a:cubicBezTo>
                  <a:pt x="12783" y="14264"/>
                  <a:pt x="12672" y="14335"/>
                  <a:pt x="12641" y="14335"/>
                </a:cubicBezTo>
                <a:cubicBezTo>
                  <a:pt x="12639" y="14335"/>
                  <a:pt x="12638" y="14335"/>
                  <a:pt x="12636" y="14334"/>
                </a:cubicBezTo>
                <a:cubicBezTo>
                  <a:pt x="12625" y="14334"/>
                  <a:pt x="12529" y="14377"/>
                  <a:pt x="12422" y="14430"/>
                </a:cubicBezTo>
                <a:cubicBezTo>
                  <a:pt x="12303" y="14484"/>
                  <a:pt x="12196" y="14527"/>
                  <a:pt x="12110" y="14549"/>
                </a:cubicBezTo>
                <a:cubicBezTo>
                  <a:pt x="11896" y="14602"/>
                  <a:pt x="11864" y="14602"/>
                  <a:pt x="11821" y="14634"/>
                </a:cubicBezTo>
                <a:cubicBezTo>
                  <a:pt x="11810" y="14656"/>
                  <a:pt x="11767" y="14677"/>
                  <a:pt x="11746" y="14677"/>
                </a:cubicBezTo>
                <a:cubicBezTo>
                  <a:pt x="11714" y="14677"/>
                  <a:pt x="11660" y="14688"/>
                  <a:pt x="11617" y="14699"/>
                </a:cubicBezTo>
                <a:cubicBezTo>
                  <a:pt x="11564" y="14731"/>
                  <a:pt x="11488" y="14742"/>
                  <a:pt x="11359" y="14742"/>
                </a:cubicBezTo>
                <a:cubicBezTo>
                  <a:pt x="11231" y="14742"/>
                  <a:pt x="11166" y="14752"/>
                  <a:pt x="11135" y="14773"/>
                </a:cubicBezTo>
                <a:cubicBezTo>
                  <a:pt x="11070" y="14816"/>
                  <a:pt x="10899" y="14870"/>
                  <a:pt x="10791" y="14870"/>
                </a:cubicBezTo>
                <a:cubicBezTo>
                  <a:pt x="10737" y="14870"/>
                  <a:pt x="10663" y="14870"/>
                  <a:pt x="10620" y="14881"/>
                </a:cubicBezTo>
                <a:cubicBezTo>
                  <a:pt x="10587" y="14892"/>
                  <a:pt x="10512" y="14902"/>
                  <a:pt x="10458" y="14913"/>
                </a:cubicBezTo>
                <a:cubicBezTo>
                  <a:pt x="10415" y="14924"/>
                  <a:pt x="10319" y="14945"/>
                  <a:pt x="10255" y="14956"/>
                </a:cubicBezTo>
                <a:cubicBezTo>
                  <a:pt x="10201" y="14967"/>
                  <a:pt x="10126" y="14988"/>
                  <a:pt x="10094" y="14988"/>
                </a:cubicBezTo>
                <a:cubicBezTo>
                  <a:pt x="10072" y="14988"/>
                  <a:pt x="9998" y="15009"/>
                  <a:pt x="9944" y="15042"/>
                </a:cubicBezTo>
                <a:cubicBezTo>
                  <a:pt x="9879" y="15063"/>
                  <a:pt x="9826" y="15074"/>
                  <a:pt x="9805" y="15074"/>
                </a:cubicBezTo>
                <a:cubicBezTo>
                  <a:pt x="9799" y="15071"/>
                  <a:pt x="9789" y="15070"/>
                  <a:pt x="9777" y="15070"/>
                </a:cubicBezTo>
                <a:cubicBezTo>
                  <a:pt x="9743" y="15070"/>
                  <a:pt x="9688" y="15079"/>
                  <a:pt x="9633" y="15095"/>
                </a:cubicBezTo>
                <a:cubicBezTo>
                  <a:pt x="9407" y="15149"/>
                  <a:pt x="9300" y="15171"/>
                  <a:pt x="9150" y="15171"/>
                </a:cubicBezTo>
                <a:cubicBezTo>
                  <a:pt x="9064" y="15171"/>
                  <a:pt x="8968" y="15171"/>
                  <a:pt x="8935" y="15181"/>
                </a:cubicBezTo>
                <a:cubicBezTo>
                  <a:pt x="8919" y="15187"/>
                  <a:pt x="8906" y="15189"/>
                  <a:pt x="8895" y="15189"/>
                </a:cubicBezTo>
                <a:cubicBezTo>
                  <a:pt x="8885" y="15189"/>
                  <a:pt x="8876" y="15187"/>
                  <a:pt x="8871" y="15181"/>
                </a:cubicBezTo>
                <a:cubicBezTo>
                  <a:pt x="8860" y="15176"/>
                  <a:pt x="8847" y="15173"/>
                  <a:pt x="8828" y="15173"/>
                </a:cubicBezTo>
                <a:cubicBezTo>
                  <a:pt x="8810" y="15173"/>
                  <a:pt x="8786" y="15176"/>
                  <a:pt x="8753" y="15181"/>
                </a:cubicBezTo>
                <a:cubicBezTo>
                  <a:pt x="8699" y="15202"/>
                  <a:pt x="8603" y="15214"/>
                  <a:pt x="8539" y="15224"/>
                </a:cubicBezTo>
                <a:cubicBezTo>
                  <a:pt x="8474" y="15235"/>
                  <a:pt x="8389" y="15245"/>
                  <a:pt x="8346" y="15267"/>
                </a:cubicBezTo>
                <a:cubicBezTo>
                  <a:pt x="8315" y="15275"/>
                  <a:pt x="8285" y="15282"/>
                  <a:pt x="8262" y="15282"/>
                </a:cubicBezTo>
                <a:cubicBezTo>
                  <a:pt x="8253" y="15282"/>
                  <a:pt x="8245" y="15281"/>
                  <a:pt x="8238" y="15278"/>
                </a:cubicBezTo>
                <a:cubicBezTo>
                  <a:pt x="8217" y="15278"/>
                  <a:pt x="8120" y="15267"/>
                  <a:pt x="8034" y="15245"/>
                </a:cubicBezTo>
                <a:cubicBezTo>
                  <a:pt x="7712" y="15202"/>
                  <a:pt x="7648" y="15181"/>
                  <a:pt x="7627" y="15171"/>
                </a:cubicBezTo>
                <a:cubicBezTo>
                  <a:pt x="7608" y="15158"/>
                  <a:pt x="7488" y="15153"/>
                  <a:pt x="7360" y="15153"/>
                </a:cubicBezTo>
                <a:cubicBezTo>
                  <a:pt x="7271" y="15153"/>
                  <a:pt x="7178" y="15155"/>
                  <a:pt x="7112" y="15160"/>
                </a:cubicBezTo>
                <a:cubicBezTo>
                  <a:pt x="7054" y="15168"/>
                  <a:pt x="7019" y="15174"/>
                  <a:pt x="6989" y="15174"/>
                </a:cubicBezTo>
                <a:cubicBezTo>
                  <a:pt x="6947" y="15174"/>
                  <a:pt x="6917" y="15163"/>
                  <a:pt x="6854" y="15138"/>
                </a:cubicBezTo>
                <a:cubicBezTo>
                  <a:pt x="6801" y="15117"/>
                  <a:pt x="6737" y="15095"/>
                  <a:pt x="6715" y="15095"/>
                </a:cubicBezTo>
                <a:cubicBezTo>
                  <a:pt x="6704" y="15095"/>
                  <a:pt x="6672" y="15074"/>
                  <a:pt x="6651" y="15063"/>
                </a:cubicBezTo>
                <a:cubicBezTo>
                  <a:pt x="6618" y="15042"/>
                  <a:pt x="6587" y="15031"/>
                  <a:pt x="6533" y="15031"/>
                </a:cubicBezTo>
                <a:cubicBezTo>
                  <a:pt x="6490" y="15031"/>
                  <a:pt x="6447" y="15021"/>
                  <a:pt x="6447" y="15009"/>
                </a:cubicBezTo>
                <a:cubicBezTo>
                  <a:pt x="6447" y="15009"/>
                  <a:pt x="6436" y="14988"/>
                  <a:pt x="6404" y="14988"/>
                </a:cubicBezTo>
                <a:cubicBezTo>
                  <a:pt x="6382" y="14978"/>
                  <a:pt x="6351" y="14967"/>
                  <a:pt x="6340" y="14956"/>
                </a:cubicBezTo>
                <a:cubicBezTo>
                  <a:pt x="6318" y="14935"/>
                  <a:pt x="6189" y="14902"/>
                  <a:pt x="6136" y="14902"/>
                </a:cubicBezTo>
                <a:cubicBezTo>
                  <a:pt x="6104" y="14902"/>
                  <a:pt x="5889" y="14795"/>
                  <a:pt x="5889" y="14785"/>
                </a:cubicBezTo>
                <a:cubicBezTo>
                  <a:pt x="5879" y="14773"/>
                  <a:pt x="5836" y="14742"/>
                  <a:pt x="5793" y="14709"/>
                </a:cubicBezTo>
                <a:cubicBezTo>
                  <a:pt x="5653" y="14623"/>
                  <a:pt x="5481" y="14473"/>
                  <a:pt x="5481" y="14441"/>
                </a:cubicBezTo>
                <a:cubicBezTo>
                  <a:pt x="5481" y="14430"/>
                  <a:pt x="5450" y="14398"/>
                  <a:pt x="5428" y="14387"/>
                </a:cubicBezTo>
                <a:cubicBezTo>
                  <a:pt x="5331" y="14334"/>
                  <a:pt x="5214" y="14237"/>
                  <a:pt x="5181" y="14173"/>
                </a:cubicBezTo>
                <a:cubicBezTo>
                  <a:pt x="5171" y="14141"/>
                  <a:pt x="5138" y="14108"/>
                  <a:pt x="5117" y="14098"/>
                </a:cubicBezTo>
                <a:cubicBezTo>
                  <a:pt x="5042" y="14065"/>
                  <a:pt x="4956" y="13991"/>
                  <a:pt x="4913" y="13905"/>
                </a:cubicBezTo>
                <a:cubicBezTo>
                  <a:pt x="4881" y="13862"/>
                  <a:pt x="4828" y="13798"/>
                  <a:pt x="4785" y="13765"/>
                </a:cubicBezTo>
                <a:cubicBezTo>
                  <a:pt x="4720" y="13712"/>
                  <a:pt x="4645" y="13615"/>
                  <a:pt x="4645" y="13572"/>
                </a:cubicBezTo>
                <a:cubicBezTo>
                  <a:pt x="4645" y="13562"/>
                  <a:pt x="4602" y="13508"/>
                  <a:pt x="4549" y="13455"/>
                </a:cubicBezTo>
                <a:cubicBezTo>
                  <a:pt x="4495" y="13390"/>
                  <a:pt x="4452" y="13336"/>
                  <a:pt x="4452" y="13326"/>
                </a:cubicBezTo>
                <a:cubicBezTo>
                  <a:pt x="4452" y="13326"/>
                  <a:pt x="4430" y="13293"/>
                  <a:pt x="4387" y="13261"/>
                </a:cubicBezTo>
                <a:lnTo>
                  <a:pt x="4323" y="13197"/>
                </a:lnTo>
                <a:cubicBezTo>
                  <a:pt x="4323" y="13186"/>
                  <a:pt x="4302" y="13143"/>
                  <a:pt x="4270" y="13111"/>
                </a:cubicBezTo>
                <a:cubicBezTo>
                  <a:pt x="4194" y="13014"/>
                  <a:pt x="4163" y="12940"/>
                  <a:pt x="4173" y="12907"/>
                </a:cubicBezTo>
                <a:cubicBezTo>
                  <a:pt x="4173" y="12886"/>
                  <a:pt x="4151" y="12854"/>
                  <a:pt x="4108" y="12811"/>
                </a:cubicBezTo>
                <a:cubicBezTo>
                  <a:pt x="4012" y="12714"/>
                  <a:pt x="3894" y="12564"/>
                  <a:pt x="3830" y="12457"/>
                </a:cubicBezTo>
                <a:cubicBezTo>
                  <a:pt x="3808" y="12414"/>
                  <a:pt x="3776" y="12371"/>
                  <a:pt x="3755" y="12360"/>
                </a:cubicBezTo>
                <a:cubicBezTo>
                  <a:pt x="3733" y="12349"/>
                  <a:pt x="3722" y="12328"/>
                  <a:pt x="3722" y="12318"/>
                </a:cubicBezTo>
                <a:cubicBezTo>
                  <a:pt x="3722" y="12306"/>
                  <a:pt x="3701" y="12275"/>
                  <a:pt x="3679" y="12253"/>
                </a:cubicBezTo>
                <a:cubicBezTo>
                  <a:pt x="3658" y="12232"/>
                  <a:pt x="3605" y="12167"/>
                  <a:pt x="3572" y="12113"/>
                </a:cubicBezTo>
                <a:cubicBezTo>
                  <a:pt x="3540" y="12060"/>
                  <a:pt x="3465" y="11963"/>
                  <a:pt x="3401" y="11899"/>
                </a:cubicBezTo>
                <a:cubicBezTo>
                  <a:pt x="3336" y="11846"/>
                  <a:pt x="3283" y="11770"/>
                  <a:pt x="3283" y="11749"/>
                </a:cubicBezTo>
                <a:cubicBezTo>
                  <a:pt x="3272" y="11727"/>
                  <a:pt x="3240" y="11663"/>
                  <a:pt x="3197" y="11610"/>
                </a:cubicBezTo>
                <a:cubicBezTo>
                  <a:pt x="2971" y="11331"/>
                  <a:pt x="2897" y="11234"/>
                  <a:pt x="2864" y="11181"/>
                </a:cubicBezTo>
                <a:cubicBezTo>
                  <a:pt x="2843" y="11148"/>
                  <a:pt x="2821" y="11127"/>
                  <a:pt x="2811" y="11116"/>
                </a:cubicBezTo>
                <a:cubicBezTo>
                  <a:pt x="2800" y="11116"/>
                  <a:pt x="2800" y="11095"/>
                  <a:pt x="2800" y="11084"/>
                </a:cubicBezTo>
                <a:cubicBezTo>
                  <a:pt x="2800" y="11062"/>
                  <a:pt x="2778" y="11019"/>
                  <a:pt x="2768" y="10987"/>
                </a:cubicBezTo>
                <a:cubicBezTo>
                  <a:pt x="2704" y="10869"/>
                  <a:pt x="2639" y="10709"/>
                  <a:pt x="2639" y="10666"/>
                </a:cubicBezTo>
                <a:cubicBezTo>
                  <a:pt x="2639" y="10601"/>
                  <a:pt x="2607" y="10537"/>
                  <a:pt x="2554" y="10473"/>
                </a:cubicBezTo>
                <a:cubicBezTo>
                  <a:pt x="2511" y="10419"/>
                  <a:pt x="2511" y="10397"/>
                  <a:pt x="2500" y="10280"/>
                </a:cubicBezTo>
                <a:cubicBezTo>
                  <a:pt x="2500" y="10183"/>
                  <a:pt x="2478" y="10129"/>
                  <a:pt x="2446" y="10075"/>
                </a:cubicBezTo>
                <a:cubicBezTo>
                  <a:pt x="2425" y="10032"/>
                  <a:pt x="2403" y="9947"/>
                  <a:pt x="2382" y="9872"/>
                </a:cubicBezTo>
                <a:cubicBezTo>
                  <a:pt x="2371" y="9808"/>
                  <a:pt x="2349" y="9722"/>
                  <a:pt x="2339" y="9700"/>
                </a:cubicBezTo>
                <a:cubicBezTo>
                  <a:pt x="2339" y="9668"/>
                  <a:pt x="2328" y="9636"/>
                  <a:pt x="2339" y="9625"/>
                </a:cubicBezTo>
                <a:cubicBezTo>
                  <a:pt x="2339" y="9603"/>
                  <a:pt x="2339" y="9572"/>
                  <a:pt x="2328" y="9550"/>
                </a:cubicBezTo>
                <a:cubicBezTo>
                  <a:pt x="2318" y="9529"/>
                  <a:pt x="2306" y="9486"/>
                  <a:pt x="2306" y="9453"/>
                </a:cubicBezTo>
                <a:cubicBezTo>
                  <a:pt x="2306" y="9432"/>
                  <a:pt x="2306" y="9389"/>
                  <a:pt x="2296" y="9379"/>
                </a:cubicBezTo>
                <a:cubicBezTo>
                  <a:pt x="2264" y="9314"/>
                  <a:pt x="2199" y="9057"/>
                  <a:pt x="2189" y="8971"/>
                </a:cubicBezTo>
                <a:cubicBezTo>
                  <a:pt x="2189" y="8917"/>
                  <a:pt x="2167" y="8810"/>
                  <a:pt x="2156" y="8735"/>
                </a:cubicBezTo>
                <a:cubicBezTo>
                  <a:pt x="2103" y="8423"/>
                  <a:pt x="2092" y="8359"/>
                  <a:pt x="2135" y="8242"/>
                </a:cubicBezTo>
                <a:cubicBezTo>
                  <a:pt x="2156" y="8166"/>
                  <a:pt x="2156" y="8102"/>
                  <a:pt x="2156" y="8037"/>
                </a:cubicBezTo>
                <a:cubicBezTo>
                  <a:pt x="2146" y="7984"/>
                  <a:pt x="2156" y="7952"/>
                  <a:pt x="2167" y="7952"/>
                </a:cubicBezTo>
                <a:cubicBezTo>
                  <a:pt x="2178" y="7941"/>
                  <a:pt x="2178" y="7898"/>
                  <a:pt x="2178" y="7866"/>
                </a:cubicBezTo>
                <a:cubicBezTo>
                  <a:pt x="2178" y="7780"/>
                  <a:pt x="2199" y="7716"/>
                  <a:pt x="2242" y="7684"/>
                </a:cubicBezTo>
                <a:cubicBezTo>
                  <a:pt x="2264" y="7662"/>
                  <a:pt x="2285" y="7608"/>
                  <a:pt x="2306" y="7544"/>
                </a:cubicBezTo>
                <a:cubicBezTo>
                  <a:pt x="2318" y="7491"/>
                  <a:pt x="2339" y="7415"/>
                  <a:pt x="2339" y="7394"/>
                </a:cubicBezTo>
                <a:cubicBezTo>
                  <a:pt x="2349" y="7362"/>
                  <a:pt x="2371" y="7319"/>
                  <a:pt x="2392" y="7298"/>
                </a:cubicBezTo>
                <a:cubicBezTo>
                  <a:pt x="2446" y="7212"/>
                  <a:pt x="2500" y="7105"/>
                  <a:pt x="2521" y="6997"/>
                </a:cubicBezTo>
                <a:cubicBezTo>
                  <a:pt x="2532" y="6943"/>
                  <a:pt x="2554" y="6869"/>
                  <a:pt x="2575" y="6836"/>
                </a:cubicBezTo>
                <a:cubicBezTo>
                  <a:pt x="2585" y="6804"/>
                  <a:pt x="2607" y="6761"/>
                  <a:pt x="2607" y="6740"/>
                </a:cubicBezTo>
                <a:cubicBezTo>
                  <a:pt x="2607" y="6676"/>
                  <a:pt x="2628" y="6611"/>
                  <a:pt x="2714" y="6514"/>
                </a:cubicBezTo>
                <a:cubicBezTo>
                  <a:pt x="2747" y="6461"/>
                  <a:pt x="2778" y="6418"/>
                  <a:pt x="2790" y="6407"/>
                </a:cubicBezTo>
                <a:lnTo>
                  <a:pt x="2790" y="6343"/>
                </a:lnTo>
                <a:cubicBezTo>
                  <a:pt x="2800" y="6235"/>
                  <a:pt x="2821" y="6150"/>
                  <a:pt x="2886" y="6032"/>
                </a:cubicBezTo>
                <a:cubicBezTo>
                  <a:pt x="2918" y="5956"/>
                  <a:pt x="2940" y="5892"/>
                  <a:pt x="2940" y="5882"/>
                </a:cubicBezTo>
                <a:cubicBezTo>
                  <a:pt x="2940" y="5871"/>
                  <a:pt x="2971" y="5817"/>
                  <a:pt x="3004" y="5763"/>
                </a:cubicBezTo>
                <a:cubicBezTo>
                  <a:pt x="3036" y="5699"/>
                  <a:pt x="3090" y="5603"/>
                  <a:pt x="3122" y="5527"/>
                </a:cubicBezTo>
                <a:cubicBezTo>
                  <a:pt x="3154" y="5453"/>
                  <a:pt x="3186" y="5367"/>
                  <a:pt x="3207" y="5334"/>
                </a:cubicBezTo>
                <a:cubicBezTo>
                  <a:pt x="3219" y="5291"/>
                  <a:pt x="3250" y="5217"/>
                  <a:pt x="3272" y="5163"/>
                </a:cubicBezTo>
                <a:cubicBezTo>
                  <a:pt x="3304" y="5098"/>
                  <a:pt x="3347" y="5034"/>
                  <a:pt x="3390" y="4991"/>
                </a:cubicBezTo>
                <a:cubicBezTo>
                  <a:pt x="3422" y="4948"/>
                  <a:pt x="3465" y="4916"/>
                  <a:pt x="3476" y="4895"/>
                </a:cubicBezTo>
                <a:cubicBezTo>
                  <a:pt x="3486" y="4884"/>
                  <a:pt x="3529" y="4841"/>
                  <a:pt x="3572" y="4809"/>
                </a:cubicBezTo>
                <a:cubicBezTo>
                  <a:pt x="3615" y="4766"/>
                  <a:pt x="3658" y="4712"/>
                  <a:pt x="3669" y="4691"/>
                </a:cubicBezTo>
                <a:cubicBezTo>
                  <a:pt x="3691" y="4659"/>
                  <a:pt x="3733" y="4616"/>
                  <a:pt x="3787" y="4595"/>
                </a:cubicBezTo>
                <a:cubicBezTo>
                  <a:pt x="3841" y="4562"/>
                  <a:pt x="3894" y="4530"/>
                  <a:pt x="3915" y="4509"/>
                </a:cubicBezTo>
                <a:cubicBezTo>
                  <a:pt x="3937" y="4476"/>
                  <a:pt x="3958" y="4466"/>
                  <a:pt x="3980" y="4466"/>
                </a:cubicBezTo>
                <a:cubicBezTo>
                  <a:pt x="3991" y="4466"/>
                  <a:pt x="4055" y="4423"/>
                  <a:pt x="4120" y="4359"/>
                </a:cubicBezTo>
                <a:cubicBezTo>
                  <a:pt x="4495" y="4026"/>
                  <a:pt x="4516" y="4015"/>
                  <a:pt x="4773" y="3887"/>
                </a:cubicBezTo>
                <a:cubicBezTo>
                  <a:pt x="4806" y="3876"/>
                  <a:pt x="4849" y="3844"/>
                  <a:pt x="4881" y="3822"/>
                </a:cubicBezTo>
                <a:cubicBezTo>
                  <a:pt x="4902" y="3801"/>
                  <a:pt x="4956" y="3768"/>
                  <a:pt x="4999" y="3747"/>
                </a:cubicBezTo>
                <a:cubicBezTo>
                  <a:pt x="5042" y="3725"/>
                  <a:pt x="5095" y="3704"/>
                  <a:pt x="5106" y="3694"/>
                </a:cubicBezTo>
                <a:cubicBezTo>
                  <a:pt x="5117" y="3682"/>
                  <a:pt x="5171" y="3661"/>
                  <a:pt x="5224" y="3651"/>
                </a:cubicBezTo>
                <a:cubicBezTo>
                  <a:pt x="5278" y="3640"/>
                  <a:pt x="5331" y="3629"/>
                  <a:pt x="5342" y="3618"/>
                </a:cubicBezTo>
                <a:cubicBezTo>
                  <a:pt x="5417" y="3586"/>
                  <a:pt x="5524" y="3554"/>
                  <a:pt x="5589" y="3543"/>
                </a:cubicBezTo>
                <a:cubicBezTo>
                  <a:pt x="5632" y="3543"/>
                  <a:pt x="5707" y="3522"/>
                  <a:pt x="5771" y="3501"/>
                </a:cubicBezTo>
                <a:cubicBezTo>
                  <a:pt x="5857" y="3458"/>
                  <a:pt x="5910" y="3458"/>
                  <a:pt x="6061" y="3446"/>
                </a:cubicBezTo>
                <a:cubicBezTo>
                  <a:pt x="6119" y="3443"/>
                  <a:pt x="6159" y="3440"/>
                  <a:pt x="6188" y="3440"/>
                </a:cubicBezTo>
                <a:cubicBezTo>
                  <a:pt x="6238" y="3440"/>
                  <a:pt x="6251" y="3448"/>
                  <a:pt x="6265" y="3468"/>
                </a:cubicBezTo>
                <a:cubicBezTo>
                  <a:pt x="6271" y="3481"/>
                  <a:pt x="6277" y="3486"/>
                  <a:pt x="6288" y="3486"/>
                </a:cubicBezTo>
                <a:cubicBezTo>
                  <a:pt x="6296" y="3486"/>
                  <a:pt x="6305" y="3483"/>
                  <a:pt x="6318" y="3479"/>
                </a:cubicBezTo>
                <a:cubicBezTo>
                  <a:pt x="6340" y="3479"/>
                  <a:pt x="6415" y="3468"/>
                  <a:pt x="6479" y="3468"/>
                </a:cubicBezTo>
                <a:cubicBezTo>
                  <a:pt x="6554" y="3458"/>
                  <a:pt x="6694" y="3458"/>
                  <a:pt x="6790" y="3446"/>
                </a:cubicBezTo>
                <a:cubicBezTo>
                  <a:pt x="6862" y="3446"/>
                  <a:pt x="6943" y="3442"/>
                  <a:pt x="7005" y="3442"/>
                </a:cubicBezTo>
                <a:cubicBezTo>
                  <a:pt x="7036" y="3442"/>
                  <a:pt x="7062" y="3443"/>
                  <a:pt x="7080" y="3446"/>
                </a:cubicBezTo>
                <a:lnTo>
                  <a:pt x="7219" y="3446"/>
                </a:lnTo>
                <a:cubicBezTo>
                  <a:pt x="7241" y="3436"/>
                  <a:pt x="7359" y="3436"/>
                  <a:pt x="7488" y="3436"/>
                </a:cubicBezTo>
                <a:cubicBezTo>
                  <a:pt x="7531" y="3440"/>
                  <a:pt x="7579" y="3441"/>
                  <a:pt x="7629" y="3441"/>
                </a:cubicBezTo>
                <a:cubicBezTo>
                  <a:pt x="7727" y="3441"/>
                  <a:pt x="7827" y="3436"/>
                  <a:pt x="7884" y="3436"/>
                </a:cubicBezTo>
                <a:cubicBezTo>
                  <a:pt x="7981" y="3436"/>
                  <a:pt x="8077" y="3446"/>
                  <a:pt x="8099" y="3458"/>
                </a:cubicBezTo>
                <a:cubicBezTo>
                  <a:pt x="8116" y="3462"/>
                  <a:pt x="8130" y="3464"/>
                  <a:pt x="8143" y="3464"/>
                </a:cubicBezTo>
                <a:cubicBezTo>
                  <a:pt x="8163" y="3464"/>
                  <a:pt x="8181" y="3459"/>
                  <a:pt x="8206" y="3446"/>
                </a:cubicBezTo>
                <a:cubicBezTo>
                  <a:pt x="8231" y="3434"/>
                  <a:pt x="8248" y="3429"/>
                  <a:pt x="8274" y="3429"/>
                </a:cubicBezTo>
                <a:cubicBezTo>
                  <a:pt x="8292" y="3429"/>
                  <a:pt x="8314" y="3432"/>
                  <a:pt x="8346" y="3436"/>
                </a:cubicBezTo>
                <a:cubicBezTo>
                  <a:pt x="8379" y="3444"/>
                  <a:pt x="8402" y="3450"/>
                  <a:pt x="8440" y="3450"/>
                </a:cubicBezTo>
                <a:cubicBezTo>
                  <a:pt x="8499" y="3450"/>
                  <a:pt x="8594" y="3437"/>
                  <a:pt x="8818" y="3404"/>
                </a:cubicBezTo>
                <a:cubicBezTo>
                  <a:pt x="9011" y="3382"/>
                  <a:pt x="9085" y="3372"/>
                  <a:pt x="9290" y="3372"/>
                </a:cubicBezTo>
                <a:cubicBezTo>
                  <a:pt x="9407" y="3361"/>
                  <a:pt x="9472" y="3350"/>
                  <a:pt x="9493" y="3329"/>
                </a:cubicBezTo>
                <a:cubicBezTo>
                  <a:pt x="9514" y="3318"/>
                  <a:pt x="9569" y="3307"/>
                  <a:pt x="9697" y="3307"/>
                </a:cubicBezTo>
                <a:cubicBezTo>
                  <a:pt x="9869" y="3296"/>
                  <a:pt x="10137" y="3265"/>
                  <a:pt x="10169" y="3232"/>
                </a:cubicBezTo>
                <a:cubicBezTo>
                  <a:pt x="10180" y="3232"/>
                  <a:pt x="10287" y="3222"/>
                  <a:pt x="10394" y="3222"/>
                </a:cubicBezTo>
                <a:cubicBezTo>
                  <a:pt x="10462" y="3217"/>
                  <a:pt x="10510" y="3214"/>
                  <a:pt x="10544" y="3214"/>
                </a:cubicBezTo>
                <a:cubicBezTo>
                  <a:pt x="10591" y="3214"/>
                  <a:pt x="10609" y="3220"/>
                  <a:pt x="10609" y="3232"/>
                </a:cubicBezTo>
                <a:cubicBezTo>
                  <a:pt x="10609" y="3238"/>
                  <a:pt x="10619" y="3240"/>
                  <a:pt x="10642" y="3240"/>
                </a:cubicBezTo>
                <a:cubicBezTo>
                  <a:pt x="10665" y="3240"/>
                  <a:pt x="10700" y="3238"/>
                  <a:pt x="10748" y="3232"/>
                </a:cubicBezTo>
                <a:cubicBezTo>
                  <a:pt x="10856" y="3232"/>
                  <a:pt x="10887" y="3232"/>
                  <a:pt x="10887" y="3243"/>
                </a:cubicBezTo>
                <a:cubicBezTo>
                  <a:pt x="10887" y="3275"/>
                  <a:pt x="11049" y="3329"/>
                  <a:pt x="11123" y="3329"/>
                </a:cubicBezTo>
                <a:cubicBezTo>
                  <a:pt x="11188" y="3329"/>
                  <a:pt x="11285" y="3361"/>
                  <a:pt x="11306" y="3382"/>
                </a:cubicBezTo>
                <a:cubicBezTo>
                  <a:pt x="11316" y="3404"/>
                  <a:pt x="11445" y="3479"/>
                  <a:pt x="11531" y="3501"/>
                </a:cubicBezTo>
                <a:cubicBezTo>
                  <a:pt x="11564" y="3511"/>
                  <a:pt x="11595" y="3543"/>
                  <a:pt x="11607" y="3554"/>
                </a:cubicBezTo>
                <a:cubicBezTo>
                  <a:pt x="11628" y="3597"/>
                  <a:pt x="11788" y="3715"/>
                  <a:pt x="11885" y="3768"/>
                </a:cubicBezTo>
                <a:cubicBezTo>
                  <a:pt x="11907" y="3779"/>
                  <a:pt x="11928" y="3811"/>
                  <a:pt x="11939" y="3833"/>
                </a:cubicBezTo>
                <a:cubicBezTo>
                  <a:pt x="11939" y="3844"/>
                  <a:pt x="11971" y="3887"/>
                  <a:pt x="12024" y="3918"/>
                </a:cubicBezTo>
                <a:cubicBezTo>
                  <a:pt x="12078" y="3951"/>
                  <a:pt x="12132" y="4004"/>
                  <a:pt x="12164" y="4058"/>
                </a:cubicBezTo>
                <a:cubicBezTo>
                  <a:pt x="12196" y="4101"/>
                  <a:pt x="12229" y="4144"/>
                  <a:pt x="12250" y="4154"/>
                </a:cubicBezTo>
                <a:cubicBezTo>
                  <a:pt x="12272" y="4166"/>
                  <a:pt x="12368" y="4262"/>
                  <a:pt x="12453" y="4369"/>
                </a:cubicBezTo>
                <a:cubicBezTo>
                  <a:pt x="12550" y="4476"/>
                  <a:pt x="12647" y="4583"/>
                  <a:pt x="12679" y="4605"/>
                </a:cubicBezTo>
                <a:cubicBezTo>
                  <a:pt x="12711" y="4626"/>
                  <a:pt x="12744" y="4669"/>
                  <a:pt x="12765" y="4702"/>
                </a:cubicBezTo>
                <a:cubicBezTo>
                  <a:pt x="12775" y="4723"/>
                  <a:pt x="12829" y="4798"/>
                  <a:pt x="12883" y="4852"/>
                </a:cubicBezTo>
                <a:cubicBezTo>
                  <a:pt x="12937" y="4905"/>
                  <a:pt x="12979" y="4959"/>
                  <a:pt x="12979" y="4970"/>
                </a:cubicBezTo>
                <a:cubicBezTo>
                  <a:pt x="12979" y="4981"/>
                  <a:pt x="13033" y="5034"/>
                  <a:pt x="13087" y="5098"/>
                </a:cubicBezTo>
                <a:cubicBezTo>
                  <a:pt x="13151" y="5174"/>
                  <a:pt x="13215" y="5270"/>
                  <a:pt x="13247" y="5334"/>
                </a:cubicBezTo>
                <a:cubicBezTo>
                  <a:pt x="13280" y="5399"/>
                  <a:pt x="13333" y="5484"/>
                  <a:pt x="13354" y="5527"/>
                </a:cubicBezTo>
                <a:cubicBezTo>
                  <a:pt x="13387" y="5581"/>
                  <a:pt x="13440" y="5689"/>
                  <a:pt x="13473" y="5775"/>
                </a:cubicBezTo>
                <a:cubicBezTo>
                  <a:pt x="13505" y="5860"/>
                  <a:pt x="13537" y="5946"/>
                  <a:pt x="13548" y="5978"/>
                </a:cubicBezTo>
                <a:cubicBezTo>
                  <a:pt x="13559" y="5999"/>
                  <a:pt x="13569" y="6032"/>
                  <a:pt x="13569" y="6042"/>
                </a:cubicBezTo>
                <a:cubicBezTo>
                  <a:pt x="13569" y="6085"/>
                  <a:pt x="13623" y="6257"/>
                  <a:pt x="13645" y="6311"/>
                </a:cubicBezTo>
                <a:cubicBezTo>
                  <a:pt x="13655" y="6321"/>
                  <a:pt x="13687" y="6428"/>
                  <a:pt x="13730" y="6536"/>
                </a:cubicBezTo>
                <a:cubicBezTo>
                  <a:pt x="13762" y="6654"/>
                  <a:pt x="13795" y="6750"/>
                  <a:pt x="13805" y="6750"/>
                </a:cubicBezTo>
                <a:cubicBezTo>
                  <a:pt x="13838" y="6772"/>
                  <a:pt x="13859" y="6836"/>
                  <a:pt x="13838" y="6857"/>
                </a:cubicBezTo>
                <a:cubicBezTo>
                  <a:pt x="13826" y="6879"/>
                  <a:pt x="13826" y="6912"/>
                  <a:pt x="13848" y="6986"/>
                </a:cubicBezTo>
                <a:cubicBezTo>
                  <a:pt x="13859" y="7040"/>
                  <a:pt x="13880" y="7115"/>
                  <a:pt x="13880" y="7169"/>
                </a:cubicBezTo>
                <a:cubicBezTo>
                  <a:pt x="13880" y="7212"/>
                  <a:pt x="13891" y="7265"/>
                  <a:pt x="13902" y="7298"/>
                </a:cubicBezTo>
                <a:cubicBezTo>
                  <a:pt x="13912" y="7319"/>
                  <a:pt x="13923" y="7383"/>
                  <a:pt x="13934" y="7415"/>
                </a:cubicBezTo>
                <a:cubicBezTo>
                  <a:pt x="13934" y="7458"/>
                  <a:pt x="13955" y="7544"/>
                  <a:pt x="13966" y="7587"/>
                </a:cubicBezTo>
                <a:cubicBezTo>
                  <a:pt x="13988" y="7641"/>
                  <a:pt x="13998" y="7705"/>
                  <a:pt x="13998" y="7727"/>
                </a:cubicBezTo>
                <a:cubicBezTo>
                  <a:pt x="13988" y="7748"/>
                  <a:pt x="13998" y="7801"/>
                  <a:pt x="14009" y="7844"/>
                </a:cubicBezTo>
                <a:cubicBezTo>
                  <a:pt x="14020" y="7887"/>
                  <a:pt x="14031" y="7920"/>
                  <a:pt x="14020" y="7930"/>
                </a:cubicBezTo>
                <a:cubicBezTo>
                  <a:pt x="14009" y="7930"/>
                  <a:pt x="14009" y="7963"/>
                  <a:pt x="14031" y="8006"/>
                </a:cubicBezTo>
                <a:cubicBezTo>
                  <a:pt x="14041" y="8037"/>
                  <a:pt x="14052" y="8102"/>
                  <a:pt x="14062" y="8166"/>
                </a:cubicBezTo>
                <a:cubicBezTo>
                  <a:pt x="14062" y="8230"/>
                  <a:pt x="14074" y="8295"/>
                  <a:pt x="14084" y="8316"/>
                </a:cubicBezTo>
                <a:cubicBezTo>
                  <a:pt x="14116" y="8370"/>
                  <a:pt x="14159" y="8702"/>
                  <a:pt x="14148" y="8821"/>
                </a:cubicBezTo>
                <a:lnTo>
                  <a:pt x="14148" y="8938"/>
                </a:lnTo>
                <a:lnTo>
                  <a:pt x="14148" y="9250"/>
                </a:lnTo>
                <a:cubicBezTo>
                  <a:pt x="14148" y="9496"/>
                  <a:pt x="14148" y="9529"/>
                  <a:pt x="14181" y="9539"/>
                </a:cubicBezTo>
                <a:cubicBezTo>
                  <a:pt x="14202" y="9560"/>
                  <a:pt x="14202" y="9560"/>
                  <a:pt x="14181" y="9657"/>
                </a:cubicBezTo>
                <a:cubicBezTo>
                  <a:pt x="14159" y="9722"/>
                  <a:pt x="14159" y="9775"/>
                  <a:pt x="14159" y="9786"/>
                </a:cubicBezTo>
                <a:cubicBezTo>
                  <a:pt x="14170" y="9796"/>
                  <a:pt x="14170" y="9818"/>
                  <a:pt x="14159" y="9839"/>
                </a:cubicBezTo>
                <a:cubicBezTo>
                  <a:pt x="14159" y="9851"/>
                  <a:pt x="14148" y="9893"/>
                  <a:pt x="14159" y="9936"/>
                </a:cubicBezTo>
                <a:cubicBezTo>
                  <a:pt x="14170" y="10044"/>
                  <a:pt x="14170" y="10354"/>
                  <a:pt x="14159" y="10440"/>
                </a:cubicBezTo>
                <a:cubicBezTo>
                  <a:pt x="14148" y="10473"/>
                  <a:pt x="14127" y="10547"/>
                  <a:pt x="14105" y="10590"/>
                </a:cubicBezTo>
                <a:cubicBezTo>
                  <a:pt x="14084" y="10633"/>
                  <a:pt x="14052" y="10719"/>
                  <a:pt x="14031" y="10783"/>
                </a:cubicBezTo>
                <a:cubicBezTo>
                  <a:pt x="14009" y="10848"/>
                  <a:pt x="13966" y="10945"/>
                  <a:pt x="13934" y="11009"/>
                </a:cubicBezTo>
                <a:cubicBezTo>
                  <a:pt x="13902" y="11062"/>
                  <a:pt x="13869" y="11138"/>
                  <a:pt x="13859" y="11181"/>
                </a:cubicBezTo>
                <a:cubicBezTo>
                  <a:pt x="13859" y="11223"/>
                  <a:pt x="13838" y="11266"/>
                  <a:pt x="13805" y="11298"/>
                </a:cubicBezTo>
                <a:cubicBezTo>
                  <a:pt x="13773" y="11331"/>
                  <a:pt x="13590" y="11695"/>
                  <a:pt x="13590" y="11738"/>
                </a:cubicBezTo>
                <a:cubicBezTo>
                  <a:pt x="13590" y="11749"/>
                  <a:pt x="13559" y="11803"/>
                  <a:pt x="13526" y="11867"/>
                </a:cubicBezTo>
                <a:cubicBezTo>
                  <a:pt x="13483" y="11931"/>
                  <a:pt x="13451" y="11996"/>
                  <a:pt x="13451" y="11996"/>
                </a:cubicBezTo>
                <a:cubicBezTo>
                  <a:pt x="13451" y="12006"/>
                  <a:pt x="13419" y="12049"/>
                  <a:pt x="13397" y="12092"/>
                </a:cubicBezTo>
                <a:cubicBezTo>
                  <a:pt x="13366" y="12146"/>
                  <a:pt x="13333" y="12189"/>
                  <a:pt x="13333" y="12199"/>
                </a:cubicBezTo>
                <a:cubicBezTo>
                  <a:pt x="13333" y="12232"/>
                  <a:pt x="13258" y="12318"/>
                  <a:pt x="13226" y="12318"/>
                </a:cubicBezTo>
                <a:cubicBezTo>
                  <a:pt x="13215" y="12318"/>
                  <a:pt x="13173" y="12371"/>
                  <a:pt x="13119" y="12446"/>
                </a:cubicBezTo>
                <a:cubicBezTo>
                  <a:pt x="13022" y="12575"/>
                  <a:pt x="12958" y="12650"/>
                  <a:pt x="12861" y="12735"/>
                </a:cubicBezTo>
                <a:cubicBezTo>
                  <a:pt x="12829" y="12768"/>
                  <a:pt x="12754" y="12843"/>
                  <a:pt x="12701" y="12886"/>
                </a:cubicBezTo>
                <a:cubicBezTo>
                  <a:pt x="12658" y="12940"/>
                  <a:pt x="12593" y="12993"/>
                  <a:pt x="12561" y="13014"/>
                </a:cubicBezTo>
                <a:cubicBezTo>
                  <a:pt x="12539" y="13025"/>
                  <a:pt x="12465" y="13079"/>
                  <a:pt x="12389" y="13133"/>
                </a:cubicBezTo>
                <a:cubicBezTo>
                  <a:pt x="12325" y="13176"/>
                  <a:pt x="12239" y="13240"/>
                  <a:pt x="12196" y="13261"/>
                </a:cubicBezTo>
                <a:cubicBezTo>
                  <a:pt x="12164" y="13293"/>
                  <a:pt x="12089" y="13347"/>
                  <a:pt x="12057" y="13379"/>
                </a:cubicBezTo>
                <a:cubicBezTo>
                  <a:pt x="11982" y="13455"/>
                  <a:pt x="11810" y="13572"/>
                  <a:pt x="11778" y="13572"/>
                </a:cubicBezTo>
                <a:cubicBezTo>
                  <a:pt x="11757" y="13572"/>
                  <a:pt x="11552" y="13658"/>
                  <a:pt x="11371" y="13755"/>
                </a:cubicBezTo>
                <a:cubicBezTo>
                  <a:pt x="11285" y="13798"/>
                  <a:pt x="11209" y="13830"/>
                  <a:pt x="11199" y="13830"/>
                </a:cubicBezTo>
                <a:cubicBezTo>
                  <a:pt x="11177" y="13830"/>
                  <a:pt x="11156" y="13830"/>
                  <a:pt x="11156" y="13841"/>
                </a:cubicBezTo>
                <a:cubicBezTo>
                  <a:pt x="11145" y="13851"/>
                  <a:pt x="11059" y="13884"/>
                  <a:pt x="10973" y="13915"/>
                </a:cubicBezTo>
                <a:cubicBezTo>
                  <a:pt x="10887" y="13948"/>
                  <a:pt x="10791" y="13980"/>
                  <a:pt x="10759" y="13991"/>
                </a:cubicBezTo>
                <a:cubicBezTo>
                  <a:pt x="10737" y="14001"/>
                  <a:pt x="10684" y="14012"/>
                  <a:pt x="10641" y="14023"/>
                </a:cubicBezTo>
                <a:cubicBezTo>
                  <a:pt x="10609" y="14034"/>
                  <a:pt x="10566" y="14055"/>
                  <a:pt x="10544" y="14065"/>
                </a:cubicBezTo>
                <a:cubicBezTo>
                  <a:pt x="10534" y="14087"/>
                  <a:pt x="10491" y="14108"/>
                  <a:pt x="10470" y="14108"/>
                </a:cubicBezTo>
                <a:cubicBezTo>
                  <a:pt x="10437" y="14120"/>
                  <a:pt x="10405" y="14130"/>
                  <a:pt x="10405" y="14141"/>
                </a:cubicBezTo>
                <a:cubicBezTo>
                  <a:pt x="10394" y="14162"/>
                  <a:pt x="10373" y="14173"/>
                  <a:pt x="10351" y="14173"/>
                </a:cubicBezTo>
                <a:cubicBezTo>
                  <a:pt x="10319" y="14173"/>
                  <a:pt x="10255" y="14184"/>
                  <a:pt x="10212" y="14205"/>
                </a:cubicBezTo>
                <a:cubicBezTo>
                  <a:pt x="10165" y="14223"/>
                  <a:pt x="10140" y="14231"/>
                  <a:pt x="10121" y="14231"/>
                </a:cubicBezTo>
                <a:cubicBezTo>
                  <a:pt x="10105" y="14231"/>
                  <a:pt x="10092" y="14225"/>
                  <a:pt x="10072" y="14216"/>
                </a:cubicBezTo>
                <a:cubicBezTo>
                  <a:pt x="10061" y="14208"/>
                  <a:pt x="10052" y="14203"/>
                  <a:pt x="10039" y="14203"/>
                </a:cubicBezTo>
                <a:cubicBezTo>
                  <a:pt x="10018" y="14203"/>
                  <a:pt x="9986" y="14218"/>
                  <a:pt x="9912" y="14259"/>
                </a:cubicBezTo>
                <a:cubicBezTo>
                  <a:pt x="9815" y="14313"/>
                  <a:pt x="9783" y="14323"/>
                  <a:pt x="9719" y="14323"/>
                </a:cubicBezTo>
                <a:cubicBezTo>
                  <a:pt x="9676" y="14323"/>
                  <a:pt x="9590" y="14334"/>
                  <a:pt x="9526" y="14344"/>
                </a:cubicBezTo>
                <a:cubicBezTo>
                  <a:pt x="9472" y="14366"/>
                  <a:pt x="9364" y="14377"/>
                  <a:pt x="9300" y="14387"/>
                </a:cubicBezTo>
                <a:cubicBezTo>
                  <a:pt x="9247" y="14387"/>
                  <a:pt x="9171" y="14409"/>
                  <a:pt x="9139" y="14420"/>
                </a:cubicBezTo>
                <a:cubicBezTo>
                  <a:pt x="9107" y="14441"/>
                  <a:pt x="9021" y="14452"/>
                  <a:pt x="8914" y="14463"/>
                </a:cubicBezTo>
                <a:cubicBezTo>
                  <a:pt x="8818" y="14473"/>
                  <a:pt x="8668" y="14484"/>
                  <a:pt x="8582" y="14495"/>
                </a:cubicBezTo>
                <a:cubicBezTo>
                  <a:pt x="8453" y="14495"/>
                  <a:pt x="8432" y="14495"/>
                  <a:pt x="8410" y="14473"/>
                </a:cubicBezTo>
                <a:cubicBezTo>
                  <a:pt x="8398" y="14461"/>
                  <a:pt x="8389" y="14455"/>
                  <a:pt x="8373" y="14455"/>
                </a:cubicBezTo>
                <a:cubicBezTo>
                  <a:pt x="8362" y="14455"/>
                  <a:pt x="8347" y="14458"/>
                  <a:pt x="8324" y="14463"/>
                </a:cubicBezTo>
                <a:cubicBezTo>
                  <a:pt x="8299" y="14470"/>
                  <a:pt x="8261" y="14474"/>
                  <a:pt x="8216" y="14474"/>
                </a:cubicBezTo>
                <a:cubicBezTo>
                  <a:pt x="8065" y="14474"/>
                  <a:pt x="7833" y="14437"/>
                  <a:pt x="7734" y="14387"/>
                </a:cubicBezTo>
                <a:cubicBezTo>
                  <a:pt x="7727" y="14387"/>
                  <a:pt x="7701" y="14383"/>
                  <a:pt x="7668" y="14383"/>
                </a:cubicBezTo>
                <a:cubicBezTo>
                  <a:pt x="7652" y="14383"/>
                  <a:pt x="7634" y="14384"/>
                  <a:pt x="7616" y="14387"/>
                </a:cubicBezTo>
                <a:cubicBezTo>
                  <a:pt x="7595" y="14390"/>
                  <a:pt x="7577" y="14391"/>
                  <a:pt x="7562" y="14391"/>
                </a:cubicBezTo>
                <a:cubicBezTo>
                  <a:pt x="7516" y="14391"/>
                  <a:pt x="7490" y="14379"/>
                  <a:pt x="7434" y="14356"/>
                </a:cubicBezTo>
                <a:cubicBezTo>
                  <a:pt x="7391" y="14334"/>
                  <a:pt x="7316" y="14313"/>
                  <a:pt x="7283" y="14313"/>
                </a:cubicBezTo>
                <a:cubicBezTo>
                  <a:pt x="7209" y="14301"/>
                  <a:pt x="7155" y="14280"/>
                  <a:pt x="7155" y="14270"/>
                </a:cubicBezTo>
                <a:cubicBezTo>
                  <a:pt x="7155" y="14248"/>
                  <a:pt x="6908" y="14173"/>
                  <a:pt x="6811" y="14151"/>
                </a:cubicBezTo>
                <a:cubicBezTo>
                  <a:pt x="6769" y="14151"/>
                  <a:pt x="6683" y="14108"/>
                  <a:pt x="6597" y="14055"/>
                </a:cubicBezTo>
                <a:cubicBezTo>
                  <a:pt x="6522" y="14001"/>
                  <a:pt x="6447" y="13958"/>
                  <a:pt x="6425" y="13948"/>
                </a:cubicBezTo>
                <a:cubicBezTo>
                  <a:pt x="6308" y="13872"/>
                  <a:pt x="6297" y="13862"/>
                  <a:pt x="6286" y="13830"/>
                </a:cubicBezTo>
                <a:cubicBezTo>
                  <a:pt x="6286" y="13819"/>
                  <a:pt x="6243" y="13787"/>
                  <a:pt x="6201" y="13776"/>
                </a:cubicBezTo>
                <a:cubicBezTo>
                  <a:pt x="6136" y="13755"/>
                  <a:pt x="6093" y="13722"/>
                  <a:pt x="6061" y="13679"/>
                </a:cubicBezTo>
                <a:cubicBezTo>
                  <a:pt x="6029" y="13636"/>
                  <a:pt x="5975" y="13594"/>
                  <a:pt x="5953" y="13583"/>
                </a:cubicBezTo>
                <a:cubicBezTo>
                  <a:pt x="5922" y="13572"/>
                  <a:pt x="5900" y="13551"/>
                  <a:pt x="5900" y="13529"/>
                </a:cubicBezTo>
                <a:cubicBezTo>
                  <a:pt x="5900" y="13519"/>
                  <a:pt x="5846" y="13455"/>
                  <a:pt x="5793" y="13390"/>
                </a:cubicBezTo>
                <a:cubicBezTo>
                  <a:pt x="5729" y="13336"/>
                  <a:pt x="5653" y="13250"/>
                  <a:pt x="5610" y="13207"/>
                </a:cubicBezTo>
                <a:cubicBezTo>
                  <a:pt x="5578" y="13154"/>
                  <a:pt x="5524" y="13100"/>
                  <a:pt x="5503" y="13068"/>
                </a:cubicBezTo>
                <a:cubicBezTo>
                  <a:pt x="5471" y="13047"/>
                  <a:pt x="5439" y="13004"/>
                  <a:pt x="5417" y="12971"/>
                </a:cubicBezTo>
                <a:cubicBezTo>
                  <a:pt x="5396" y="12940"/>
                  <a:pt x="5342" y="12875"/>
                  <a:pt x="5310" y="12832"/>
                </a:cubicBezTo>
                <a:cubicBezTo>
                  <a:pt x="5267" y="12790"/>
                  <a:pt x="5214" y="12735"/>
                  <a:pt x="5192" y="12693"/>
                </a:cubicBezTo>
                <a:cubicBezTo>
                  <a:pt x="5160" y="12661"/>
                  <a:pt x="5128" y="12628"/>
                  <a:pt x="5117" y="12628"/>
                </a:cubicBezTo>
                <a:cubicBezTo>
                  <a:pt x="5085" y="12628"/>
                  <a:pt x="5042" y="12575"/>
                  <a:pt x="5042" y="12542"/>
                </a:cubicBezTo>
                <a:cubicBezTo>
                  <a:pt x="5042" y="12521"/>
                  <a:pt x="4999" y="12468"/>
                  <a:pt x="4956" y="12425"/>
                </a:cubicBezTo>
                <a:cubicBezTo>
                  <a:pt x="4913" y="12382"/>
                  <a:pt x="4870" y="12318"/>
                  <a:pt x="4849" y="12285"/>
                </a:cubicBezTo>
                <a:cubicBezTo>
                  <a:pt x="4828" y="12253"/>
                  <a:pt x="4763" y="12189"/>
                  <a:pt x="4709" y="12124"/>
                </a:cubicBezTo>
                <a:cubicBezTo>
                  <a:pt x="4656" y="12070"/>
                  <a:pt x="4592" y="11996"/>
                  <a:pt x="4570" y="11953"/>
                </a:cubicBezTo>
                <a:cubicBezTo>
                  <a:pt x="4549" y="11910"/>
                  <a:pt x="4495" y="11834"/>
                  <a:pt x="4463" y="11792"/>
                </a:cubicBezTo>
                <a:cubicBezTo>
                  <a:pt x="4430" y="11749"/>
                  <a:pt x="4387" y="11663"/>
                  <a:pt x="4356" y="11610"/>
                </a:cubicBezTo>
                <a:cubicBezTo>
                  <a:pt x="4323" y="11545"/>
                  <a:pt x="4291" y="11502"/>
                  <a:pt x="4270" y="11491"/>
                </a:cubicBezTo>
                <a:cubicBezTo>
                  <a:pt x="4248" y="11481"/>
                  <a:pt x="4227" y="11459"/>
                  <a:pt x="4227" y="11448"/>
                </a:cubicBezTo>
                <a:cubicBezTo>
                  <a:pt x="4227" y="11438"/>
                  <a:pt x="4205" y="11395"/>
                  <a:pt x="4184" y="11352"/>
                </a:cubicBezTo>
                <a:cubicBezTo>
                  <a:pt x="4151" y="11309"/>
                  <a:pt x="4108" y="11223"/>
                  <a:pt x="4077" y="11159"/>
                </a:cubicBezTo>
                <a:cubicBezTo>
                  <a:pt x="4044" y="11095"/>
                  <a:pt x="4012" y="11019"/>
                  <a:pt x="3991" y="10987"/>
                </a:cubicBezTo>
                <a:cubicBezTo>
                  <a:pt x="3980" y="10955"/>
                  <a:pt x="3948" y="10923"/>
                  <a:pt x="3937" y="10923"/>
                </a:cubicBezTo>
                <a:cubicBezTo>
                  <a:pt x="3915" y="10923"/>
                  <a:pt x="3851" y="10837"/>
                  <a:pt x="3862" y="10826"/>
                </a:cubicBezTo>
                <a:cubicBezTo>
                  <a:pt x="3872" y="10816"/>
                  <a:pt x="3851" y="10783"/>
                  <a:pt x="3830" y="10740"/>
                </a:cubicBezTo>
                <a:cubicBezTo>
                  <a:pt x="3808" y="10709"/>
                  <a:pt x="3776" y="10633"/>
                  <a:pt x="3765" y="10569"/>
                </a:cubicBezTo>
                <a:cubicBezTo>
                  <a:pt x="3755" y="10516"/>
                  <a:pt x="3712" y="10408"/>
                  <a:pt x="3679" y="10333"/>
                </a:cubicBezTo>
                <a:cubicBezTo>
                  <a:pt x="3637" y="10258"/>
                  <a:pt x="3615" y="10194"/>
                  <a:pt x="3615" y="10183"/>
                </a:cubicBezTo>
                <a:cubicBezTo>
                  <a:pt x="3615" y="10172"/>
                  <a:pt x="3605" y="10151"/>
                  <a:pt x="3583" y="10151"/>
                </a:cubicBezTo>
                <a:cubicBezTo>
                  <a:pt x="3572" y="10140"/>
                  <a:pt x="3562" y="10097"/>
                  <a:pt x="3562" y="10065"/>
                </a:cubicBezTo>
                <a:cubicBezTo>
                  <a:pt x="3551" y="10032"/>
                  <a:pt x="3529" y="9979"/>
                  <a:pt x="3519" y="9947"/>
                </a:cubicBezTo>
                <a:cubicBezTo>
                  <a:pt x="3379" y="9657"/>
                  <a:pt x="3304" y="9464"/>
                  <a:pt x="3293" y="9357"/>
                </a:cubicBezTo>
                <a:cubicBezTo>
                  <a:pt x="3283" y="9314"/>
                  <a:pt x="3272" y="9260"/>
                  <a:pt x="3262" y="9239"/>
                </a:cubicBezTo>
                <a:cubicBezTo>
                  <a:pt x="3250" y="9217"/>
                  <a:pt x="3240" y="9164"/>
                  <a:pt x="3229" y="9121"/>
                </a:cubicBezTo>
                <a:cubicBezTo>
                  <a:pt x="3229" y="9067"/>
                  <a:pt x="3207" y="8971"/>
                  <a:pt x="3197" y="8895"/>
                </a:cubicBezTo>
                <a:cubicBezTo>
                  <a:pt x="3176" y="8745"/>
                  <a:pt x="3176" y="8563"/>
                  <a:pt x="3207" y="8423"/>
                </a:cubicBezTo>
                <a:cubicBezTo>
                  <a:pt x="3219" y="8381"/>
                  <a:pt x="3219" y="8327"/>
                  <a:pt x="3219" y="8306"/>
                </a:cubicBezTo>
                <a:cubicBezTo>
                  <a:pt x="3207" y="8295"/>
                  <a:pt x="3219" y="8199"/>
                  <a:pt x="3240" y="8102"/>
                </a:cubicBezTo>
                <a:cubicBezTo>
                  <a:pt x="3262" y="7963"/>
                  <a:pt x="3272" y="7909"/>
                  <a:pt x="3293" y="7887"/>
                </a:cubicBezTo>
                <a:cubicBezTo>
                  <a:pt x="3326" y="7866"/>
                  <a:pt x="3336" y="7823"/>
                  <a:pt x="3347" y="7748"/>
                </a:cubicBezTo>
                <a:cubicBezTo>
                  <a:pt x="3347" y="7694"/>
                  <a:pt x="3358" y="7641"/>
                  <a:pt x="3369" y="7641"/>
                </a:cubicBezTo>
                <a:cubicBezTo>
                  <a:pt x="3379" y="7641"/>
                  <a:pt x="3433" y="7501"/>
                  <a:pt x="3465" y="7415"/>
                </a:cubicBezTo>
                <a:cubicBezTo>
                  <a:pt x="3476" y="7383"/>
                  <a:pt x="3497" y="7329"/>
                  <a:pt x="3508" y="7308"/>
                </a:cubicBezTo>
                <a:cubicBezTo>
                  <a:pt x="3529" y="7276"/>
                  <a:pt x="3551" y="7222"/>
                  <a:pt x="3551" y="7190"/>
                </a:cubicBezTo>
                <a:cubicBezTo>
                  <a:pt x="3551" y="7158"/>
                  <a:pt x="3562" y="7115"/>
                  <a:pt x="3583" y="7083"/>
                </a:cubicBezTo>
                <a:cubicBezTo>
                  <a:pt x="3594" y="7062"/>
                  <a:pt x="3615" y="7008"/>
                  <a:pt x="3615" y="6976"/>
                </a:cubicBezTo>
                <a:cubicBezTo>
                  <a:pt x="3626" y="6943"/>
                  <a:pt x="3648" y="6912"/>
                  <a:pt x="3658" y="6890"/>
                </a:cubicBezTo>
                <a:cubicBezTo>
                  <a:pt x="3679" y="6879"/>
                  <a:pt x="3701" y="6815"/>
                  <a:pt x="3712" y="6750"/>
                </a:cubicBezTo>
                <a:cubicBezTo>
                  <a:pt x="3733" y="6686"/>
                  <a:pt x="3755" y="6621"/>
                  <a:pt x="3765" y="6611"/>
                </a:cubicBezTo>
                <a:cubicBezTo>
                  <a:pt x="3776" y="6590"/>
                  <a:pt x="3798" y="6536"/>
                  <a:pt x="3819" y="6482"/>
                </a:cubicBezTo>
                <a:cubicBezTo>
                  <a:pt x="3830" y="6428"/>
                  <a:pt x="3872" y="6364"/>
                  <a:pt x="3905" y="6321"/>
                </a:cubicBezTo>
                <a:cubicBezTo>
                  <a:pt x="3937" y="6278"/>
                  <a:pt x="3991" y="6204"/>
                  <a:pt x="4023" y="6139"/>
                </a:cubicBezTo>
                <a:cubicBezTo>
                  <a:pt x="4055" y="6075"/>
                  <a:pt x="4098" y="6021"/>
                  <a:pt x="4108" y="6011"/>
                </a:cubicBezTo>
                <a:cubicBezTo>
                  <a:pt x="4130" y="5999"/>
                  <a:pt x="4151" y="5956"/>
                  <a:pt x="4173" y="5914"/>
                </a:cubicBezTo>
                <a:cubicBezTo>
                  <a:pt x="4194" y="5860"/>
                  <a:pt x="4216" y="5839"/>
                  <a:pt x="4270" y="5806"/>
                </a:cubicBezTo>
                <a:cubicBezTo>
                  <a:pt x="4441" y="5720"/>
                  <a:pt x="4645" y="5570"/>
                  <a:pt x="4677" y="5506"/>
                </a:cubicBezTo>
                <a:cubicBezTo>
                  <a:pt x="4688" y="5484"/>
                  <a:pt x="4742" y="5431"/>
                  <a:pt x="4785" y="5399"/>
                </a:cubicBezTo>
                <a:cubicBezTo>
                  <a:pt x="4892" y="5313"/>
                  <a:pt x="5031" y="5206"/>
                  <a:pt x="5117" y="5120"/>
                </a:cubicBezTo>
                <a:cubicBezTo>
                  <a:pt x="5149" y="5088"/>
                  <a:pt x="5224" y="5034"/>
                  <a:pt x="5288" y="5002"/>
                </a:cubicBezTo>
                <a:cubicBezTo>
                  <a:pt x="5342" y="4970"/>
                  <a:pt x="5417" y="4916"/>
                  <a:pt x="5450" y="4884"/>
                </a:cubicBezTo>
                <a:cubicBezTo>
                  <a:pt x="5567" y="4777"/>
                  <a:pt x="5696" y="4702"/>
                  <a:pt x="5803" y="4702"/>
                </a:cubicBezTo>
                <a:cubicBezTo>
                  <a:pt x="5846" y="4691"/>
                  <a:pt x="5932" y="4680"/>
                  <a:pt x="5986" y="4659"/>
                </a:cubicBezTo>
                <a:cubicBezTo>
                  <a:pt x="6029" y="4648"/>
                  <a:pt x="6093" y="4626"/>
                  <a:pt x="6125" y="4616"/>
                </a:cubicBezTo>
                <a:cubicBezTo>
                  <a:pt x="6146" y="4616"/>
                  <a:pt x="6179" y="4595"/>
                  <a:pt x="6179" y="4583"/>
                </a:cubicBezTo>
                <a:cubicBezTo>
                  <a:pt x="6189" y="4573"/>
                  <a:pt x="6222" y="4562"/>
                  <a:pt x="6286" y="4562"/>
                </a:cubicBezTo>
                <a:cubicBezTo>
                  <a:pt x="6340" y="4552"/>
                  <a:pt x="6415" y="4530"/>
                  <a:pt x="6479" y="4509"/>
                </a:cubicBezTo>
                <a:cubicBezTo>
                  <a:pt x="6533" y="4476"/>
                  <a:pt x="6608" y="4455"/>
                  <a:pt x="6661" y="4455"/>
                </a:cubicBezTo>
                <a:cubicBezTo>
                  <a:pt x="6715" y="4455"/>
                  <a:pt x="6780" y="4444"/>
                  <a:pt x="6811" y="4423"/>
                </a:cubicBezTo>
                <a:cubicBezTo>
                  <a:pt x="6844" y="4412"/>
                  <a:pt x="6897" y="4402"/>
                  <a:pt x="6919" y="4402"/>
                </a:cubicBezTo>
                <a:cubicBezTo>
                  <a:pt x="6940" y="4402"/>
                  <a:pt x="6994" y="4390"/>
                  <a:pt x="7037" y="4369"/>
                </a:cubicBezTo>
                <a:cubicBezTo>
                  <a:pt x="7069" y="4359"/>
                  <a:pt x="7133" y="4348"/>
                  <a:pt x="7166" y="4348"/>
                </a:cubicBezTo>
                <a:cubicBezTo>
                  <a:pt x="7209" y="4348"/>
                  <a:pt x="7230" y="4337"/>
                  <a:pt x="7241" y="4326"/>
                </a:cubicBezTo>
                <a:cubicBezTo>
                  <a:pt x="7241" y="4306"/>
                  <a:pt x="7249" y="4298"/>
                  <a:pt x="7281" y="4298"/>
                </a:cubicBezTo>
                <a:cubicBezTo>
                  <a:pt x="7299" y="4298"/>
                  <a:pt x="7324" y="4301"/>
                  <a:pt x="7359" y="4305"/>
                </a:cubicBezTo>
                <a:lnTo>
                  <a:pt x="7605" y="4305"/>
                </a:lnTo>
                <a:cubicBezTo>
                  <a:pt x="7712" y="4294"/>
                  <a:pt x="7734" y="4294"/>
                  <a:pt x="7755" y="4273"/>
                </a:cubicBezTo>
                <a:cubicBezTo>
                  <a:pt x="7767" y="4240"/>
                  <a:pt x="7788" y="4240"/>
                  <a:pt x="7917" y="4240"/>
                </a:cubicBezTo>
                <a:cubicBezTo>
                  <a:pt x="8034" y="4240"/>
                  <a:pt x="8067" y="4230"/>
                  <a:pt x="8131" y="4197"/>
                </a:cubicBezTo>
                <a:cubicBezTo>
                  <a:pt x="8170" y="4182"/>
                  <a:pt x="8192" y="4172"/>
                  <a:pt x="8210" y="4172"/>
                </a:cubicBezTo>
                <a:cubicBezTo>
                  <a:pt x="8216" y="4172"/>
                  <a:pt x="8222" y="4173"/>
                  <a:pt x="8227" y="4176"/>
                </a:cubicBezTo>
                <a:cubicBezTo>
                  <a:pt x="8236" y="4181"/>
                  <a:pt x="8249" y="4183"/>
                  <a:pt x="8267" y="4183"/>
                </a:cubicBezTo>
                <a:cubicBezTo>
                  <a:pt x="8292" y="4183"/>
                  <a:pt x="8328" y="4178"/>
                  <a:pt x="8378" y="4166"/>
                </a:cubicBezTo>
                <a:cubicBezTo>
                  <a:pt x="8456" y="4140"/>
                  <a:pt x="8589" y="4125"/>
                  <a:pt x="8682" y="4125"/>
                </a:cubicBezTo>
                <a:cubicBezTo>
                  <a:pt x="8742" y="4125"/>
                  <a:pt x="8785" y="4131"/>
                  <a:pt x="8785" y="4144"/>
                </a:cubicBezTo>
                <a:cubicBezTo>
                  <a:pt x="8785" y="4144"/>
                  <a:pt x="8849" y="4154"/>
                  <a:pt x="8925" y="4154"/>
                </a:cubicBezTo>
                <a:cubicBezTo>
                  <a:pt x="9011" y="4154"/>
                  <a:pt x="9085" y="4166"/>
                  <a:pt x="9097" y="4176"/>
                </a:cubicBezTo>
                <a:cubicBezTo>
                  <a:pt x="9118" y="4187"/>
                  <a:pt x="9225" y="4197"/>
                  <a:pt x="9343" y="4197"/>
                </a:cubicBezTo>
                <a:cubicBezTo>
                  <a:pt x="9461" y="4197"/>
                  <a:pt x="9590" y="4208"/>
                  <a:pt x="9622" y="4219"/>
                </a:cubicBezTo>
                <a:cubicBezTo>
                  <a:pt x="9665" y="4230"/>
                  <a:pt x="9740" y="4251"/>
                  <a:pt x="9805" y="4251"/>
                </a:cubicBezTo>
                <a:cubicBezTo>
                  <a:pt x="9858" y="4262"/>
                  <a:pt x="9922" y="4273"/>
                  <a:pt x="9933" y="4283"/>
                </a:cubicBezTo>
                <a:cubicBezTo>
                  <a:pt x="9955" y="4294"/>
                  <a:pt x="10041" y="4294"/>
                  <a:pt x="10126" y="4294"/>
                </a:cubicBezTo>
                <a:cubicBezTo>
                  <a:pt x="10255" y="4294"/>
                  <a:pt x="10276" y="4294"/>
                  <a:pt x="10298" y="4326"/>
                </a:cubicBezTo>
                <a:cubicBezTo>
                  <a:pt x="10319" y="4348"/>
                  <a:pt x="10437" y="4369"/>
                  <a:pt x="10684" y="4412"/>
                </a:cubicBezTo>
                <a:cubicBezTo>
                  <a:pt x="10727" y="4423"/>
                  <a:pt x="10802" y="4444"/>
                  <a:pt x="10845" y="4466"/>
                </a:cubicBezTo>
                <a:cubicBezTo>
                  <a:pt x="10887" y="4498"/>
                  <a:pt x="10942" y="4509"/>
                  <a:pt x="10952" y="4509"/>
                </a:cubicBezTo>
                <a:cubicBezTo>
                  <a:pt x="11016" y="4509"/>
                  <a:pt x="11123" y="4552"/>
                  <a:pt x="11199" y="4616"/>
                </a:cubicBezTo>
                <a:cubicBezTo>
                  <a:pt x="11242" y="4648"/>
                  <a:pt x="11295" y="4680"/>
                  <a:pt x="11328" y="4691"/>
                </a:cubicBezTo>
                <a:cubicBezTo>
                  <a:pt x="11371" y="4702"/>
                  <a:pt x="11392" y="4723"/>
                  <a:pt x="11392" y="4745"/>
                </a:cubicBezTo>
                <a:cubicBezTo>
                  <a:pt x="11392" y="4755"/>
                  <a:pt x="11402" y="4777"/>
                  <a:pt x="11424" y="4798"/>
                </a:cubicBezTo>
                <a:cubicBezTo>
                  <a:pt x="11499" y="4841"/>
                  <a:pt x="11767" y="5120"/>
                  <a:pt x="11810" y="5195"/>
                </a:cubicBezTo>
                <a:cubicBezTo>
                  <a:pt x="11843" y="5238"/>
                  <a:pt x="11864" y="5270"/>
                  <a:pt x="11874" y="5270"/>
                </a:cubicBezTo>
                <a:cubicBezTo>
                  <a:pt x="11885" y="5270"/>
                  <a:pt x="11917" y="5334"/>
                  <a:pt x="11960" y="5410"/>
                </a:cubicBezTo>
                <a:cubicBezTo>
                  <a:pt x="12014" y="5517"/>
                  <a:pt x="12057" y="5581"/>
                  <a:pt x="12143" y="5667"/>
                </a:cubicBezTo>
                <a:cubicBezTo>
                  <a:pt x="12218" y="5742"/>
                  <a:pt x="12282" y="5828"/>
                  <a:pt x="12314" y="5892"/>
                </a:cubicBezTo>
                <a:cubicBezTo>
                  <a:pt x="12346" y="5968"/>
                  <a:pt x="12379" y="6011"/>
                  <a:pt x="12400" y="6011"/>
                </a:cubicBezTo>
                <a:cubicBezTo>
                  <a:pt x="12432" y="6011"/>
                  <a:pt x="12453" y="6032"/>
                  <a:pt x="12465" y="6107"/>
                </a:cubicBezTo>
                <a:cubicBezTo>
                  <a:pt x="12475" y="6139"/>
                  <a:pt x="12496" y="6182"/>
                  <a:pt x="12518" y="6214"/>
                </a:cubicBezTo>
                <a:cubicBezTo>
                  <a:pt x="12604" y="6364"/>
                  <a:pt x="12786" y="6750"/>
                  <a:pt x="12797" y="6804"/>
                </a:cubicBezTo>
                <a:cubicBezTo>
                  <a:pt x="12808" y="6847"/>
                  <a:pt x="12818" y="6912"/>
                  <a:pt x="12829" y="6965"/>
                </a:cubicBezTo>
                <a:cubicBezTo>
                  <a:pt x="12840" y="7008"/>
                  <a:pt x="12872" y="7083"/>
                  <a:pt x="12894" y="7136"/>
                </a:cubicBezTo>
                <a:cubicBezTo>
                  <a:pt x="12937" y="7212"/>
                  <a:pt x="12937" y="7244"/>
                  <a:pt x="12937" y="7319"/>
                </a:cubicBezTo>
                <a:cubicBezTo>
                  <a:pt x="12925" y="7383"/>
                  <a:pt x="12937" y="7415"/>
                  <a:pt x="12947" y="7437"/>
                </a:cubicBezTo>
                <a:cubicBezTo>
                  <a:pt x="12990" y="7469"/>
                  <a:pt x="13001" y="7534"/>
                  <a:pt x="12979" y="7555"/>
                </a:cubicBezTo>
                <a:cubicBezTo>
                  <a:pt x="12968" y="7565"/>
                  <a:pt x="12968" y="7598"/>
                  <a:pt x="12990" y="7641"/>
                </a:cubicBezTo>
                <a:cubicBezTo>
                  <a:pt x="13001" y="7684"/>
                  <a:pt x="13011" y="7748"/>
                  <a:pt x="13022" y="7791"/>
                </a:cubicBezTo>
                <a:cubicBezTo>
                  <a:pt x="13033" y="7844"/>
                  <a:pt x="13044" y="7898"/>
                  <a:pt x="13054" y="7920"/>
                </a:cubicBezTo>
                <a:cubicBezTo>
                  <a:pt x="13076" y="7952"/>
                  <a:pt x="13087" y="8006"/>
                  <a:pt x="13076" y="8199"/>
                </a:cubicBezTo>
                <a:cubicBezTo>
                  <a:pt x="13076" y="8338"/>
                  <a:pt x="13087" y="8456"/>
                  <a:pt x="13087" y="8456"/>
                </a:cubicBezTo>
                <a:cubicBezTo>
                  <a:pt x="13097" y="8478"/>
                  <a:pt x="13108" y="8681"/>
                  <a:pt x="13108" y="8928"/>
                </a:cubicBezTo>
                <a:cubicBezTo>
                  <a:pt x="13119" y="9314"/>
                  <a:pt x="13108" y="9389"/>
                  <a:pt x="13087" y="9453"/>
                </a:cubicBezTo>
                <a:cubicBezTo>
                  <a:pt x="13076" y="9496"/>
                  <a:pt x="13054" y="9560"/>
                  <a:pt x="13054" y="9582"/>
                </a:cubicBezTo>
                <a:cubicBezTo>
                  <a:pt x="13044" y="9646"/>
                  <a:pt x="13001" y="9786"/>
                  <a:pt x="12947" y="9904"/>
                </a:cubicBezTo>
                <a:cubicBezTo>
                  <a:pt x="12925" y="9968"/>
                  <a:pt x="12915" y="10011"/>
                  <a:pt x="12925" y="10044"/>
                </a:cubicBezTo>
                <a:cubicBezTo>
                  <a:pt x="12925" y="10075"/>
                  <a:pt x="12925" y="10097"/>
                  <a:pt x="12915" y="10118"/>
                </a:cubicBezTo>
                <a:cubicBezTo>
                  <a:pt x="12894" y="10129"/>
                  <a:pt x="12872" y="10183"/>
                  <a:pt x="12861" y="10247"/>
                </a:cubicBezTo>
                <a:cubicBezTo>
                  <a:pt x="12851" y="10301"/>
                  <a:pt x="12818" y="10397"/>
                  <a:pt x="12786" y="10451"/>
                </a:cubicBezTo>
                <a:cubicBezTo>
                  <a:pt x="12765" y="10504"/>
                  <a:pt x="12732" y="10569"/>
                  <a:pt x="12732" y="10590"/>
                </a:cubicBezTo>
                <a:cubicBezTo>
                  <a:pt x="12732" y="10644"/>
                  <a:pt x="12689" y="10762"/>
                  <a:pt x="12647" y="10848"/>
                </a:cubicBezTo>
                <a:cubicBezTo>
                  <a:pt x="12615" y="10891"/>
                  <a:pt x="12604" y="10923"/>
                  <a:pt x="12615" y="10966"/>
                </a:cubicBezTo>
                <a:cubicBezTo>
                  <a:pt x="12625" y="11009"/>
                  <a:pt x="12615" y="11030"/>
                  <a:pt x="12572" y="11095"/>
                </a:cubicBezTo>
                <a:cubicBezTo>
                  <a:pt x="12550" y="11148"/>
                  <a:pt x="12508" y="11191"/>
                  <a:pt x="12496" y="11202"/>
                </a:cubicBezTo>
                <a:cubicBezTo>
                  <a:pt x="12486" y="11212"/>
                  <a:pt x="12465" y="11245"/>
                  <a:pt x="12453" y="11277"/>
                </a:cubicBezTo>
                <a:cubicBezTo>
                  <a:pt x="12443" y="11309"/>
                  <a:pt x="12400" y="11362"/>
                  <a:pt x="12379" y="11384"/>
                </a:cubicBezTo>
                <a:cubicBezTo>
                  <a:pt x="12346" y="11417"/>
                  <a:pt x="12314" y="11481"/>
                  <a:pt x="12293" y="11513"/>
                </a:cubicBezTo>
                <a:cubicBezTo>
                  <a:pt x="12282" y="11556"/>
                  <a:pt x="12229" y="11620"/>
                  <a:pt x="12186" y="11663"/>
                </a:cubicBezTo>
                <a:cubicBezTo>
                  <a:pt x="12143" y="11695"/>
                  <a:pt x="12100" y="11738"/>
                  <a:pt x="12100" y="11749"/>
                </a:cubicBezTo>
                <a:cubicBezTo>
                  <a:pt x="12100" y="11792"/>
                  <a:pt x="11950" y="12017"/>
                  <a:pt x="11917" y="12028"/>
                </a:cubicBezTo>
                <a:cubicBezTo>
                  <a:pt x="11896" y="12039"/>
                  <a:pt x="11831" y="12103"/>
                  <a:pt x="11778" y="12167"/>
                </a:cubicBezTo>
                <a:cubicBezTo>
                  <a:pt x="11649" y="12306"/>
                  <a:pt x="11660" y="12296"/>
                  <a:pt x="11607" y="12339"/>
                </a:cubicBezTo>
                <a:cubicBezTo>
                  <a:pt x="11585" y="12360"/>
                  <a:pt x="11552" y="12392"/>
                  <a:pt x="11552" y="12414"/>
                </a:cubicBezTo>
                <a:cubicBezTo>
                  <a:pt x="11542" y="12435"/>
                  <a:pt x="11521" y="12446"/>
                  <a:pt x="11510" y="12446"/>
                </a:cubicBezTo>
                <a:cubicBezTo>
                  <a:pt x="11499" y="12446"/>
                  <a:pt x="11456" y="12489"/>
                  <a:pt x="11424" y="12542"/>
                </a:cubicBezTo>
                <a:cubicBezTo>
                  <a:pt x="11381" y="12596"/>
                  <a:pt x="11316" y="12661"/>
                  <a:pt x="11285" y="12693"/>
                </a:cubicBezTo>
                <a:cubicBezTo>
                  <a:pt x="11252" y="12725"/>
                  <a:pt x="11220" y="12757"/>
                  <a:pt x="11220" y="12768"/>
                </a:cubicBezTo>
                <a:cubicBezTo>
                  <a:pt x="11220" y="12800"/>
                  <a:pt x="11027" y="12918"/>
                  <a:pt x="10866" y="12983"/>
                </a:cubicBezTo>
                <a:cubicBezTo>
                  <a:pt x="10770" y="13014"/>
                  <a:pt x="10684" y="13068"/>
                  <a:pt x="10663" y="13090"/>
                </a:cubicBezTo>
                <a:cubicBezTo>
                  <a:pt x="10626" y="13135"/>
                  <a:pt x="10498" y="13180"/>
                  <a:pt x="10439" y="13180"/>
                </a:cubicBezTo>
                <a:cubicBezTo>
                  <a:pt x="10429" y="13180"/>
                  <a:pt x="10421" y="13179"/>
                  <a:pt x="10415" y="13176"/>
                </a:cubicBezTo>
                <a:cubicBezTo>
                  <a:pt x="10412" y="13172"/>
                  <a:pt x="10406" y="13169"/>
                  <a:pt x="10398" y="13169"/>
                </a:cubicBezTo>
                <a:cubicBezTo>
                  <a:pt x="10384" y="13169"/>
                  <a:pt x="10360" y="13177"/>
                  <a:pt x="10319" y="13197"/>
                </a:cubicBezTo>
                <a:cubicBezTo>
                  <a:pt x="10180" y="13261"/>
                  <a:pt x="9998" y="13336"/>
                  <a:pt x="9986" y="13336"/>
                </a:cubicBezTo>
                <a:cubicBezTo>
                  <a:pt x="9976" y="13336"/>
                  <a:pt x="9901" y="13369"/>
                  <a:pt x="9815" y="13412"/>
                </a:cubicBezTo>
                <a:cubicBezTo>
                  <a:pt x="9729" y="13455"/>
                  <a:pt x="9633" y="13497"/>
                  <a:pt x="9590" y="13497"/>
                </a:cubicBezTo>
                <a:cubicBezTo>
                  <a:pt x="9557" y="13508"/>
                  <a:pt x="9493" y="13540"/>
                  <a:pt x="9450" y="13572"/>
                </a:cubicBezTo>
                <a:cubicBezTo>
                  <a:pt x="9397" y="13594"/>
                  <a:pt x="9343" y="13626"/>
                  <a:pt x="9311" y="13636"/>
                </a:cubicBezTo>
                <a:cubicBezTo>
                  <a:pt x="9279" y="13636"/>
                  <a:pt x="9204" y="13658"/>
                  <a:pt x="9161" y="13669"/>
                </a:cubicBezTo>
                <a:cubicBezTo>
                  <a:pt x="9112" y="13685"/>
                  <a:pt x="9086" y="13693"/>
                  <a:pt x="9068" y="13693"/>
                </a:cubicBezTo>
                <a:cubicBezTo>
                  <a:pt x="9051" y="13693"/>
                  <a:pt x="9043" y="13685"/>
                  <a:pt x="9032" y="13669"/>
                </a:cubicBezTo>
                <a:cubicBezTo>
                  <a:pt x="9022" y="13658"/>
                  <a:pt x="9011" y="13653"/>
                  <a:pt x="8997" y="13653"/>
                </a:cubicBezTo>
                <a:cubicBezTo>
                  <a:pt x="8984" y="13653"/>
                  <a:pt x="8968" y="13658"/>
                  <a:pt x="8946" y="13669"/>
                </a:cubicBezTo>
                <a:cubicBezTo>
                  <a:pt x="8918" y="13679"/>
                  <a:pt x="8854" y="13684"/>
                  <a:pt x="8792" y="13684"/>
                </a:cubicBezTo>
                <a:cubicBezTo>
                  <a:pt x="8716" y="13684"/>
                  <a:pt x="8641" y="13676"/>
                  <a:pt x="8635" y="13658"/>
                </a:cubicBezTo>
                <a:cubicBezTo>
                  <a:pt x="8635" y="13653"/>
                  <a:pt x="8630" y="13650"/>
                  <a:pt x="8612" y="13650"/>
                </a:cubicBezTo>
                <a:cubicBezTo>
                  <a:pt x="8595" y="13650"/>
                  <a:pt x="8565" y="13653"/>
                  <a:pt x="8517" y="13658"/>
                </a:cubicBezTo>
                <a:cubicBezTo>
                  <a:pt x="8453" y="13669"/>
                  <a:pt x="8378" y="13679"/>
                  <a:pt x="8356" y="13679"/>
                </a:cubicBezTo>
                <a:cubicBezTo>
                  <a:pt x="8281" y="13679"/>
                  <a:pt x="8099" y="13626"/>
                  <a:pt x="8013" y="13583"/>
                </a:cubicBezTo>
                <a:cubicBezTo>
                  <a:pt x="7970" y="13562"/>
                  <a:pt x="7895" y="13529"/>
                  <a:pt x="7841" y="13508"/>
                </a:cubicBezTo>
                <a:cubicBezTo>
                  <a:pt x="7788" y="13497"/>
                  <a:pt x="7712" y="13455"/>
                  <a:pt x="7670" y="13433"/>
                </a:cubicBezTo>
                <a:cubicBezTo>
                  <a:pt x="7573" y="13358"/>
                  <a:pt x="7498" y="13326"/>
                  <a:pt x="7466" y="13326"/>
                </a:cubicBezTo>
                <a:cubicBezTo>
                  <a:pt x="7445" y="13326"/>
                  <a:pt x="7380" y="13293"/>
                  <a:pt x="7316" y="13240"/>
                </a:cubicBezTo>
                <a:cubicBezTo>
                  <a:pt x="7241" y="13197"/>
                  <a:pt x="7176" y="13164"/>
                  <a:pt x="7166" y="13164"/>
                </a:cubicBezTo>
                <a:cubicBezTo>
                  <a:pt x="7144" y="13164"/>
                  <a:pt x="7133" y="13154"/>
                  <a:pt x="7123" y="13143"/>
                </a:cubicBezTo>
                <a:cubicBezTo>
                  <a:pt x="7123" y="13133"/>
                  <a:pt x="6790" y="12971"/>
                  <a:pt x="6769" y="12971"/>
                </a:cubicBezTo>
                <a:cubicBezTo>
                  <a:pt x="6747" y="12971"/>
                  <a:pt x="6630" y="12875"/>
                  <a:pt x="6597" y="12832"/>
                </a:cubicBezTo>
                <a:cubicBezTo>
                  <a:pt x="6565" y="12800"/>
                  <a:pt x="6511" y="12757"/>
                  <a:pt x="6458" y="12725"/>
                </a:cubicBezTo>
                <a:cubicBezTo>
                  <a:pt x="6361" y="12671"/>
                  <a:pt x="6286" y="12596"/>
                  <a:pt x="6211" y="12499"/>
                </a:cubicBezTo>
                <a:cubicBezTo>
                  <a:pt x="6189" y="12468"/>
                  <a:pt x="6158" y="12446"/>
                  <a:pt x="6146" y="12446"/>
                </a:cubicBezTo>
                <a:cubicBezTo>
                  <a:pt x="6125" y="12446"/>
                  <a:pt x="6093" y="12414"/>
                  <a:pt x="6072" y="12382"/>
                </a:cubicBezTo>
                <a:cubicBezTo>
                  <a:pt x="6050" y="12349"/>
                  <a:pt x="6007" y="12306"/>
                  <a:pt x="5986" y="12296"/>
                </a:cubicBezTo>
                <a:cubicBezTo>
                  <a:pt x="5965" y="12275"/>
                  <a:pt x="5953" y="12253"/>
                  <a:pt x="5953" y="12232"/>
                </a:cubicBezTo>
                <a:cubicBezTo>
                  <a:pt x="5953" y="12221"/>
                  <a:pt x="5922" y="12189"/>
                  <a:pt x="5900" y="12167"/>
                </a:cubicBezTo>
                <a:cubicBezTo>
                  <a:pt x="5868" y="12146"/>
                  <a:pt x="5825" y="12092"/>
                  <a:pt x="5793" y="12049"/>
                </a:cubicBezTo>
                <a:cubicBezTo>
                  <a:pt x="5771" y="12006"/>
                  <a:pt x="5729" y="11931"/>
                  <a:pt x="5696" y="11888"/>
                </a:cubicBezTo>
                <a:cubicBezTo>
                  <a:pt x="5674" y="11856"/>
                  <a:pt x="5610" y="11770"/>
                  <a:pt x="5578" y="11706"/>
                </a:cubicBezTo>
                <a:cubicBezTo>
                  <a:pt x="5535" y="11641"/>
                  <a:pt x="5503" y="11588"/>
                  <a:pt x="5493" y="11588"/>
                </a:cubicBezTo>
                <a:cubicBezTo>
                  <a:pt x="5493" y="11588"/>
                  <a:pt x="5450" y="11534"/>
                  <a:pt x="5396" y="11459"/>
                </a:cubicBezTo>
                <a:cubicBezTo>
                  <a:pt x="5353" y="11384"/>
                  <a:pt x="5310" y="11331"/>
                  <a:pt x="5300" y="11331"/>
                </a:cubicBezTo>
                <a:cubicBezTo>
                  <a:pt x="5288" y="11331"/>
                  <a:pt x="5278" y="11298"/>
                  <a:pt x="5257" y="11266"/>
                </a:cubicBezTo>
                <a:cubicBezTo>
                  <a:pt x="5245" y="11234"/>
                  <a:pt x="5203" y="11169"/>
                  <a:pt x="5160" y="11127"/>
                </a:cubicBezTo>
                <a:cubicBezTo>
                  <a:pt x="5117" y="11084"/>
                  <a:pt x="5085" y="11041"/>
                  <a:pt x="5085" y="11030"/>
                </a:cubicBezTo>
                <a:cubicBezTo>
                  <a:pt x="5085" y="11019"/>
                  <a:pt x="5074" y="10987"/>
                  <a:pt x="5042" y="10955"/>
                </a:cubicBezTo>
                <a:cubicBezTo>
                  <a:pt x="5021" y="10933"/>
                  <a:pt x="5009" y="10902"/>
                  <a:pt x="5009" y="10880"/>
                </a:cubicBezTo>
                <a:cubicBezTo>
                  <a:pt x="5009" y="10869"/>
                  <a:pt x="4988" y="10826"/>
                  <a:pt x="4956" y="10794"/>
                </a:cubicBezTo>
                <a:cubicBezTo>
                  <a:pt x="4935" y="10773"/>
                  <a:pt x="4913" y="10730"/>
                  <a:pt x="4913" y="10709"/>
                </a:cubicBezTo>
                <a:cubicBezTo>
                  <a:pt x="4913" y="10655"/>
                  <a:pt x="4849" y="10526"/>
                  <a:pt x="4773" y="10440"/>
                </a:cubicBezTo>
                <a:cubicBezTo>
                  <a:pt x="4634" y="10247"/>
                  <a:pt x="4580" y="10151"/>
                  <a:pt x="4549" y="10001"/>
                </a:cubicBezTo>
                <a:cubicBezTo>
                  <a:pt x="4516" y="9915"/>
                  <a:pt x="4484" y="9818"/>
                  <a:pt x="4463" y="9775"/>
                </a:cubicBezTo>
                <a:cubicBezTo>
                  <a:pt x="4430" y="9722"/>
                  <a:pt x="4420" y="9679"/>
                  <a:pt x="4420" y="9550"/>
                </a:cubicBezTo>
                <a:cubicBezTo>
                  <a:pt x="4409" y="9453"/>
                  <a:pt x="4398" y="9357"/>
                  <a:pt x="4387" y="9336"/>
                </a:cubicBezTo>
                <a:cubicBezTo>
                  <a:pt x="4356" y="9282"/>
                  <a:pt x="4313" y="9046"/>
                  <a:pt x="4334" y="9014"/>
                </a:cubicBezTo>
                <a:cubicBezTo>
                  <a:pt x="4334" y="9003"/>
                  <a:pt x="4323" y="8928"/>
                  <a:pt x="4302" y="8853"/>
                </a:cubicBezTo>
                <a:cubicBezTo>
                  <a:pt x="4280" y="8756"/>
                  <a:pt x="4270" y="8702"/>
                  <a:pt x="4291" y="8692"/>
                </a:cubicBezTo>
                <a:cubicBezTo>
                  <a:pt x="4291" y="8671"/>
                  <a:pt x="4302" y="8585"/>
                  <a:pt x="4302" y="8499"/>
                </a:cubicBezTo>
                <a:cubicBezTo>
                  <a:pt x="4291" y="8402"/>
                  <a:pt x="4302" y="8295"/>
                  <a:pt x="4313" y="8242"/>
                </a:cubicBezTo>
                <a:cubicBezTo>
                  <a:pt x="4323" y="8199"/>
                  <a:pt x="4344" y="8113"/>
                  <a:pt x="4344" y="8059"/>
                </a:cubicBezTo>
                <a:cubicBezTo>
                  <a:pt x="4366" y="7844"/>
                  <a:pt x="4398" y="7758"/>
                  <a:pt x="4495" y="7544"/>
                </a:cubicBezTo>
                <a:cubicBezTo>
                  <a:pt x="4570" y="7405"/>
                  <a:pt x="4613" y="7298"/>
                  <a:pt x="4613" y="7233"/>
                </a:cubicBezTo>
                <a:cubicBezTo>
                  <a:pt x="4634" y="7136"/>
                  <a:pt x="4656" y="7083"/>
                  <a:pt x="4731" y="7008"/>
                </a:cubicBezTo>
                <a:cubicBezTo>
                  <a:pt x="4859" y="6869"/>
                  <a:pt x="4913" y="6804"/>
                  <a:pt x="4956" y="6718"/>
                </a:cubicBezTo>
                <a:cubicBezTo>
                  <a:pt x="4978" y="6676"/>
                  <a:pt x="4999" y="6621"/>
                  <a:pt x="5021" y="6611"/>
                </a:cubicBezTo>
                <a:cubicBezTo>
                  <a:pt x="5042" y="6590"/>
                  <a:pt x="5074" y="6536"/>
                  <a:pt x="5095" y="6493"/>
                </a:cubicBezTo>
                <a:cubicBezTo>
                  <a:pt x="5171" y="6354"/>
                  <a:pt x="5417" y="6128"/>
                  <a:pt x="5589" y="6032"/>
                </a:cubicBezTo>
                <a:cubicBezTo>
                  <a:pt x="5674" y="5989"/>
                  <a:pt x="5760" y="5956"/>
                  <a:pt x="5793" y="5956"/>
                </a:cubicBezTo>
                <a:cubicBezTo>
                  <a:pt x="5825" y="5956"/>
                  <a:pt x="5889" y="5946"/>
                  <a:pt x="5943" y="5935"/>
                </a:cubicBezTo>
                <a:cubicBezTo>
                  <a:pt x="5996" y="5914"/>
                  <a:pt x="6061" y="5903"/>
                  <a:pt x="6082" y="5892"/>
                </a:cubicBezTo>
                <a:cubicBezTo>
                  <a:pt x="6115" y="5882"/>
                  <a:pt x="6179" y="5860"/>
                  <a:pt x="6222" y="5839"/>
                </a:cubicBezTo>
                <a:cubicBezTo>
                  <a:pt x="6275" y="5817"/>
                  <a:pt x="6351" y="5785"/>
                  <a:pt x="6404" y="5785"/>
                </a:cubicBezTo>
                <a:cubicBezTo>
                  <a:pt x="6447" y="5775"/>
                  <a:pt x="6501" y="5763"/>
                  <a:pt x="6522" y="5763"/>
                </a:cubicBezTo>
                <a:cubicBezTo>
                  <a:pt x="6565" y="5732"/>
                  <a:pt x="6715" y="5699"/>
                  <a:pt x="6811" y="5678"/>
                </a:cubicBezTo>
                <a:cubicBezTo>
                  <a:pt x="6866" y="5678"/>
                  <a:pt x="6919" y="5656"/>
                  <a:pt x="6930" y="5646"/>
                </a:cubicBezTo>
                <a:cubicBezTo>
                  <a:pt x="6946" y="5630"/>
                  <a:pt x="6961" y="5620"/>
                  <a:pt x="6989" y="5620"/>
                </a:cubicBezTo>
                <a:cubicBezTo>
                  <a:pt x="7000" y="5620"/>
                  <a:pt x="7012" y="5621"/>
                  <a:pt x="7026" y="5624"/>
                </a:cubicBezTo>
                <a:cubicBezTo>
                  <a:pt x="7038" y="5627"/>
                  <a:pt x="7052" y="5629"/>
                  <a:pt x="7066" y="5629"/>
                </a:cubicBezTo>
                <a:cubicBezTo>
                  <a:pt x="7099" y="5629"/>
                  <a:pt x="7135" y="5621"/>
                  <a:pt x="7166" y="5613"/>
                </a:cubicBezTo>
                <a:cubicBezTo>
                  <a:pt x="7198" y="5603"/>
                  <a:pt x="7241" y="5592"/>
                  <a:pt x="7273" y="5592"/>
                </a:cubicBezTo>
                <a:cubicBezTo>
                  <a:pt x="7295" y="5592"/>
                  <a:pt x="7369" y="5581"/>
                  <a:pt x="7423" y="5570"/>
                </a:cubicBezTo>
                <a:cubicBezTo>
                  <a:pt x="7488" y="5560"/>
                  <a:pt x="7605" y="5549"/>
                  <a:pt x="7702" y="5549"/>
                </a:cubicBezTo>
                <a:cubicBezTo>
                  <a:pt x="7809" y="5549"/>
                  <a:pt x="7895" y="5539"/>
                  <a:pt x="7917" y="5527"/>
                </a:cubicBezTo>
                <a:cubicBezTo>
                  <a:pt x="7948" y="5517"/>
                  <a:pt x="7991" y="5506"/>
                  <a:pt x="8013" y="5496"/>
                </a:cubicBezTo>
                <a:cubicBezTo>
                  <a:pt x="8034" y="5496"/>
                  <a:pt x="8077" y="5474"/>
                  <a:pt x="8120" y="5463"/>
                </a:cubicBezTo>
                <a:cubicBezTo>
                  <a:pt x="8151" y="5451"/>
                  <a:pt x="8172" y="5445"/>
                  <a:pt x="8190" y="5445"/>
                </a:cubicBezTo>
                <a:cubicBezTo>
                  <a:pt x="8203" y="5445"/>
                  <a:pt x="8214" y="5448"/>
                  <a:pt x="8227" y="5453"/>
                </a:cubicBezTo>
                <a:cubicBezTo>
                  <a:pt x="8244" y="5463"/>
                  <a:pt x="8260" y="5469"/>
                  <a:pt x="8279" y="5469"/>
                </a:cubicBezTo>
                <a:cubicBezTo>
                  <a:pt x="8297" y="5469"/>
                  <a:pt x="8319" y="5463"/>
                  <a:pt x="8346" y="5453"/>
                </a:cubicBezTo>
                <a:cubicBezTo>
                  <a:pt x="8389" y="5442"/>
                  <a:pt x="8453" y="5431"/>
                  <a:pt x="8496" y="5431"/>
                </a:cubicBezTo>
                <a:cubicBezTo>
                  <a:pt x="8539" y="5420"/>
                  <a:pt x="8603" y="5410"/>
                  <a:pt x="8656" y="5399"/>
                </a:cubicBezTo>
                <a:cubicBezTo>
                  <a:pt x="8678" y="5394"/>
                  <a:pt x="8713" y="5391"/>
                  <a:pt x="8753" y="5391"/>
                </a:cubicBezTo>
                <a:cubicBezTo>
                  <a:pt x="8793" y="5391"/>
                  <a:pt x="8839" y="5394"/>
                  <a:pt x="8882" y="5399"/>
                </a:cubicBezTo>
                <a:cubicBezTo>
                  <a:pt x="9021" y="5399"/>
                  <a:pt x="9343" y="5377"/>
                  <a:pt x="9461" y="5356"/>
                </a:cubicBezTo>
                <a:cubicBezTo>
                  <a:pt x="9477" y="5351"/>
                  <a:pt x="9493" y="5348"/>
                  <a:pt x="9505" y="5348"/>
                </a:cubicBezTo>
                <a:cubicBezTo>
                  <a:pt x="9517" y="5348"/>
                  <a:pt x="9526" y="5351"/>
                  <a:pt x="9526" y="5356"/>
                </a:cubicBezTo>
                <a:cubicBezTo>
                  <a:pt x="9536" y="5367"/>
                  <a:pt x="9557" y="5377"/>
                  <a:pt x="9579" y="5377"/>
                </a:cubicBezTo>
                <a:cubicBezTo>
                  <a:pt x="9611" y="5377"/>
                  <a:pt x="9633" y="5377"/>
                  <a:pt x="9643" y="5388"/>
                </a:cubicBezTo>
                <a:cubicBezTo>
                  <a:pt x="9654" y="5399"/>
                  <a:pt x="9667" y="5404"/>
                  <a:pt x="9692" y="5404"/>
                </a:cubicBezTo>
                <a:cubicBezTo>
                  <a:pt x="9716" y="5404"/>
                  <a:pt x="9751" y="5399"/>
                  <a:pt x="9805" y="5388"/>
                </a:cubicBezTo>
                <a:lnTo>
                  <a:pt x="9955" y="5367"/>
                </a:lnTo>
                <a:lnTo>
                  <a:pt x="9986" y="5410"/>
                </a:lnTo>
                <a:cubicBezTo>
                  <a:pt x="10019" y="5453"/>
                  <a:pt x="10029" y="5453"/>
                  <a:pt x="10169" y="5463"/>
                </a:cubicBezTo>
                <a:cubicBezTo>
                  <a:pt x="10276" y="5474"/>
                  <a:pt x="10362" y="5496"/>
                  <a:pt x="10437" y="5527"/>
                </a:cubicBezTo>
                <a:cubicBezTo>
                  <a:pt x="10501" y="5549"/>
                  <a:pt x="10587" y="5581"/>
                  <a:pt x="10641" y="5592"/>
                </a:cubicBezTo>
                <a:cubicBezTo>
                  <a:pt x="10694" y="5592"/>
                  <a:pt x="10737" y="5613"/>
                  <a:pt x="10759" y="5635"/>
                </a:cubicBezTo>
                <a:cubicBezTo>
                  <a:pt x="10770" y="5646"/>
                  <a:pt x="10813" y="5667"/>
                  <a:pt x="10845" y="5678"/>
                </a:cubicBezTo>
                <a:cubicBezTo>
                  <a:pt x="10877" y="5689"/>
                  <a:pt x="10920" y="5710"/>
                  <a:pt x="10930" y="5732"/>
                </a:cubicBezTo>
                <a:cubicBezTo>
                  <a:pt x="10942" y="5742"/>
                  <a:pt x="10995" y="5775"/>
                  <a:pt x="11027" y="5785"/>
                </a:cubicBezTo>
                <a:cubicBezTo>
                  <a:pt x="11070" y="5796"/>
                  <a:pt x="11135" y="5839"/>
                  <a:pt x="11166" y="5871"/>
                </a:cubicBezTo>
                <a:cubicBezTo>
                  <a:pt x="11285" y="5978"/>
                  <a:pt x="11402" y="6096"/>
                  <a:pt x="11445" y="6150"/>
                </a:cubicBezTo>
                <a:cubicBezTo>
                  <a:pt x="11467" y="6182"/>
                  <a:pt x="11521" y="6225"/>
                  <a:pt x="11552" y="6257"/>
                </a:cubicBezTo>
                <a:cubicBezTo>
                  <a:pt x="11585" y="6278"/>
                  <a:pt x="11628" y="6332"/>
                  <a:pt x="11649" y="6375"/>
                </a:cubicBezTo>
                <a:cubicBezTo>
                  <a:pt x="11671" y="6418"/>
                  <a:pt x="11681" y="6440"/>
                  <a:pt x="11692" y="6440"/>
                </a:cubicBezTo>
                <a:cubicBezTo>
                  <a:pt x="11703" y="6440"/>
                  <a:pt x="11757" y="6482"/>
                  <a:pt x="11800" y="6514"/>
                </a:cubicBezTo>
                <a:cubicBezTo>
                  <a:pt x="11874" y="6579"/>
                  <a:pt x="11896" y="6600"/>
                  <a:pt x="11885" y="6633"/>
                </a:cubicBezTo>
                <a:cubicBezTo>
                  <a:pt x="11874" y="6654"/>
                  <a:pt x="11896" y="6676"/>
                  <a:pt x="11928" y="6718"/>
                </a:cubicBezTo>
                <a:lnTo>
                  <a:pt x="11993" y="6783"/>
                </a:lnTo>
                <a:cubicBezTo>
                  <a:pt x="11993" y="6793"/>
                  <a:pt x="12014" y="6836"/>
                  <a:pt x="12036" y="6869"/>
                </a:cubicBezTo>
                <a:cubicBezTo>
                  <a:pt x="12067" y="6900"/>
                  <a:pt x="12089" y="6943"/>
                  <a:pt x="12089" y="6954"/>
                </a:cubicBezTo>
                <a:cubicBezTo>
                  <a:pt x="12089" y="6965"/>
                  <a:pt x="12110" y="7019"/>
                  <a:pt x="12143" y="7072"/>
                </a:cubicBezTo>
                <a:cubicBezTo>
                  <a:pt x="12175" y="7115"/>
                  <a:pt x="12207" y="7190"/>
                  <a:pt x="12218" y="7233"/>
                </a:cubicBezTo>
                <a:cubicBezTo>
                  <a:pt x="12239" y="7265"/>
                  <a:pt x="12260" y="7319"/>
                  <a:pt x="12272" y="7341"/>
                </a:cubicBezTo>
                <a:cubicBezTo>
                  <a:pt x="12282" y="7372"/>
                  <a:pt x="12303" y="7437"/>
                  <a:pt x="12314" y="7480"/>
                </a:cubicBezTo>
                <a:cubicBezTo>
                  <a:pt x="12325" y="7534"/>
                  <a:pt x="12346" y="7608"/>
                  <a:pt x="12368" y="7641"/>
                </a:cubicBezTo>
                <a:cubicBezTo>
                  <a:pt x="12389" y="7705"/>
                  <a:pt x="12422" y="7855"/>
                  <a:pt x="12432" y="8070"/>
                </a:cubicBezTo>
                <a:cubicBezTo>
                  <a:pt x="12443" y="8113"/>
                  <a:pt x="12453" y="8199"/>
                  <a:pt x="12475" y="8242"/>
                </a:cubicBezTo>
                <a:cubicBezTo>
                  <a:pt x="12496" y="8327"/>
                  <a:pt x="12496" y="8327"/>
                  <a:pt x="12475" y="8349"/>
                </a:cubicBezTo>
                <a:cubicBezTo>
                  <a:pt x="12443" y="8370"/>
                  <a:pt x="12443" y="8381"/>
                  <a:pt x="12475" y="8488"/>
                </a:cubicBezTo>
                <a:cubicBezTo>
                  <a:pt x="12508" y="8606"/>
                  <a:pt x="12508" y="8606"/>
                  <a:pt x="12475" y="8628"/>
                </a:cubicBezTo>
                <a:cubicBezTo>
                  <a:pt x="12443" y="8649"/>
                  <a:pt x="12443" y="8649"/>
                  <a:pt x="12465" y="8714"/>
                </a:cubicBezTo>
                <a:cubicBezTo>
                  <a:pt x="12486" y="8810"/>
                  <a:pt x="12486" y="9153"/>
                  <a:pt x="12465" y="9207"/>
                </a:cubicBezTo>
                <a:cubicBezTo>
                  <a:pt x="12443" y="9250"/>
                  <a:pt x="12411" y="9421"/>
                  <a:pt x="12411" y="9486"/>
                </a:cubicBezTo>
                <a:cubicBezTo>
                  <a:pt x="12411" y="9539"/>
                  <a:pt x="12346" y="9754"/>
                  <a:pt x="12282" y="9925"/>
                </a:cubicBezTo>
                <a:cubicBezTo>
                  <a:pt x="12260" y="9968"/>
                  <a:pt x="12250" y="10022"/>
                  <a:pt x="12250" y="10054"/>
                </a:cubicBezTo>
                <a:cubicBezTo>
                  <a:pt x="12250" y="10097"/>
                  <a:pt x="12239" y="10118"/>
                  <a:pt x="12218" y="10129"/>
                </a:cubicBezTo>
                <a:cubicBezTo>
                  <a:pt x="12196" y="10140"/>
                  <a:pt x="12186" y="10151"/>
                  <a:pt x="12186" y="10161"/>
                </a:cubicBezTo>
                <a:cubicBezTo>
                  <a:pt x="12186" y="10172"/>
                  <a:pt x="12143" y="10237"/>
                  <a:pt x="12089" y="10301"/>
                </a:cubicBezTo>
                <a:cubicBezTo>
                  <a:pt x="12003" y="10408"/>
                  <a:pt x="11971" y="10473"/>
                  <a:pt x="11864" y="10644"/>
                </a:cubicBezTo>
                <a:cubicBezTo>
                  <a:pt x="11864" y="10655"/>
                  <a:pt x="11831" y="10687"/>
                  <a:pt x="11810" y="10709"/>
                </a:cubicBezTo>
                <a:cubicBezTo>
                  <a:pt x="11800" y="10730"/>
                  <a:pt x="11757" y="10794"/>
                  <a:pt x="11724" y="10848"/>
                </a:cubicBezTo>
                <a:cubicBezTo>
                  <a:pt x="11660" y="10966"/>
                  <a:pt x="11638" y="11009"/>
                  <a:pt x="11595" y="11009"/>
                </a:cubicBezTo>
                <a:cubicBezTo>
                  <a:pt x="11585" y="11009"/>
                  <a:pt x="11521" y="11062"/>
                  <a:pt x="11456" y="11138"/>
                </a:cubicBezTo>
                <a:cubicBezTo>
                  <a:pt x="11381" y="11202"/>
                  <a:pt x="11328" y="11266"/>
                  <a:pt x="11316" y="11266"/>
                </a:cubicBezTo>
                <a:cubicBezTo>
                  <a:pt x="11306" y="11266"/>
                  <a:pt x="11274" y="11298"/>
                  <a:pt x="11242" y="11352"/>
                </a:cubicBezTo>
                <a:cubicBezTo>
                  <a:pt x="11166" y="11448"/>
                  <a:pt x="10920" y="11706"/>
                  <a:pt x="10834" y="11770"/>
                </a:cubicBezTo>
                <a:cubicBezTo>
                  <a:pt x="10802" y="11792"/>
                  <a:pt x="10770" y="11824"/>
                  <a:pt x="10759" y="11834"/>
                </a:cubicBezTo>
                <a:cubicBezTo>
                  <a:pt x="10759" y="11846"/>
                  <a:pt x="10706" y="11877"/>
                  <a:pt x="10651" y="11910"/>
                </a:cubicBezTo>
                <a:cubicBezTo>
                  <a:pt x="10587" y="11942"/>
                  <a:pt x="10534" y="11974"/>
                  <a:pt x="10534" y="11996"/>
                </a:cubicBezTo>
                <a:cubicBezTo>
                  <a:pt x="10512" y="12028"/>
                  <a:pt x="10458" y="12070"/>
                  <a:pt x="10427" y="12070"/>
                </a:cubicBezTo>
                <a:cubicBezTo>
                  <a:pt x="10415" y="12070"/>
                  <a:pt x="10362" y="12124"/>
                  <a:pt x="10319" y="12178"/>
                </a:cubicBezTo>
                <a:cubicBezTo>
                  <a:pt x="10271" y="12236"/>
                  <a:pt x="10231" y="12276"/>
                  <a:pt x="10216" y="12276"/>
                </a:cubicBezTo>
                <a:cubicBezTo>
                  <a:pt x="10215" y="12276"/>
                  <a:pt x="10213" y="12276"/>
                  <a:pt x="10212" y="12275"/>
                </a:cubicBezTo>
                <a:cubicBezTo>
                  <a:pt x="10191" y="12275"/>
                  <a:pt x="10126" y="12306"/>
                  <a:pt x="9955" y="12425"/>
                </a:cubicBezTo>
                <a:cubicBezTo>
                  <a:pt x="9933" y="12446"/>
                  <a:pt x="9879" y="12478"/>
                  <a:pt x="9847" y="12499"/>
                </a:cubicBezTo>
                <a:cubicBezTo>
                  <a:pt x="9815" y="12521"/>
                  <a:pt x="9772" y="12554"/>
                  <a:pt x="9750" y="12585"/>
                </a:cubicBezTo>
                <a:cubicBezTo>
                  <a:pt x="9710" y="12618"/>
                  <a:pt x="9688" y="12632"/>
                  <a:pt x="9656" y="12632"/>
                </a:cubicBezTo>
                <a:cubicBezTo>
                  <a:pt x="9646" y="12632"/>
                  <a:pt x="9635" y="12631"/>
                  <a:pt x="9622" y="12628"/>
                </a:cubicBezTo>
                <a:cubicBezTo>
                  <a:pt x="9611" y="12628"/>
                  <a:pt x="9557" y="12650"/>
                  <a:pt x="9514" y="12682"/>
                </a:cubicBezTo>
                <a:cubicBezTo>
                  <a:pt x="9471" y="12700"/>
                  <a:pt x="9435" y="12717"/>
                  <a:pt x="9417" y="12717"/>
                </a:cubicBezTo>
                <a:cubicBezTo>
                  <a:pt x="9413" y="12717"/>
                  <a:pt x="9409" y="12716"/>
                  <a:pt x="9407" y="12714"/>
                </a:cubicBezTo>
                <a:cubicBezTo>
                  <a:pt x="9407" y="12714"/>
                  <a:pt x="9364" y="12735"/>
                  <a:pt x="9311" y="12757"/>
                </a:cubicBezTo>
                <a:cubicBezTo>
                  <a:pt x="9257" y="12790"/>
                  <a:pt x="9204" y="12811"/>
                  <a:pt x="9193" y="12811"/>
                </a:cubicBezTo>
                <a:cubicBezTo>
                  <a:pt x="9182" y="12811"/>
                  <a:pt x="9139" y="12821"/>
                  <a:pt x="9085" y="12843"/>
                </a:cubicBezTo>
                <a:cubicBezTo>
                  <a:pt x="8957" y="12907"/>
                  <a:pt x="8849" y="12940"/>
                  <a:pt x="8753" y="12940"/>
                </a:cubicBezTo>
                <a:cubicBezTo>
                  <a:pt x="8699" y="12940"/>
                  <a:pt x="8646" y="12940"/>
                  <a:pt x="8625" y="12950"/>
                </a:cubicBezTo>
                <a:cubicBezTo>
                  <a:pt x="8614" y="12956"/>
                  <a:pt x="8603" y="12958"/>
                  <a:pt x="8588" y="12958"/>
                </a:cubicBezTo>
                <a:cubicBezTo>
                  <a:pt x="8574" y="12958"/>
                  <a:pt x="8555" y="12956"/>
                  <a:pt x="8528" y="12950"/>
                </a:cubicBezTo>
                <a:cubicBezTo>
                  <a:pt x="8496" y="12929"/>
                  <a:pt x="8453" y="12918"/>
                  <a:pt x="8432" y="12918"/>
                </a:cubicBezTo>
                <a:cubicBezTo>
                  <a:pt x="8420" y="12918"/>
                  <a:pt x="8356" y="12897"/>
                  <a:pt x="8303" y="12864"/>
                </a:cubicBezTo>
                <a:cubicBezTo>
                  <a:pt x="8260" y="12832"/>
                  <a:pt x="8174" y="12800"/>
                  <a:pt x="8120" y="12778"/>
                </a:cubicBezTo>
                <a:cubicBezTo>
                  <a:pt x="8067" y="12768"/>
                  <a:pt x="8024" y="12747"/>
                  <a:pt x="8024" y="12735"/>
                </a:cubicBezTo>
                <a:cubicBezTo>
                  <a:pt x="8024" y="12714"/>
                  <a:pt x="7991" y="12704"/>
                  <a:pt x="7948" y="12682"/>
                </a:cubicBezTo>
                <a:cubicBezTo>
                  <a:pt x="7906" y="12671"/>
                  <a:pt x="7831" y="12628"/>
                  <a:pt x="7777" y="12596"/>
                </a:cubicBezTo>
                <a:cubicBezTo>
                  <a:pt x="7734" y="12564"/>
                  <a:pt x="7638" y="12499"/>
                  <a:pt x="7562" y="12457"/>
                </a:cubicBezTo>
                <a:cubicBezTo>
                  <a:pt x="7476" y="12414"/>
                  <a:pt x="7423" y="12382"/>
                  <a:pt x="7423" y="12360"/>
                </a:cubicBezTo>
                <a:cubicBezTo>
                  <a:pt x="7423" y="12349"/>
                  <a:pt x="7391" y="12318"/>
                  <a:pt x="7348" y="12296"/>
                </a:cubicBezTo>
                <a:cubicBezTo>
                  <a:pt x="7316" y="12275"/>
                  <a:pt x="7273" y="12242"/>
                  <a:pt x="7262" y="12221"/>
                </a:cubicBezTo>
                <a:cubicBezTo>
                  <a:pt x="7241" y="12199"/>
                  <a:pt x="7209" y="12178"/>
                  <a:pt x="7187" y="12178"/>
                </a:cubicBezTo>
                <a:cubicBezTo>
                  <a:pt x="7166" y="12178"/>
                  <a:pt x="7123" y="12156"/>
                  <a:pt x="7090" y="12113"/>
                </a:cubicBezTo>
                <a:cubicBezTo>
                  <a:pt x="6866" y="11888"/>
                  <a:pt x="6597" y="11641"/>
                  <a:pt x="6522" y="11598"/>
                </a:cubicBezTo>
                <a:cubicBezTo>
                  <a:pt x="6479" y="11577"/>
                  <a:pt x="6436" y="11545"/>
                  <a:pt x="6436" y="11534"/>
                </a:cubicBezTo>
                <a:cubicBezTo>
                  <a:pt x="6436" y="11524"/>
                  <a:pt x="6415" y="11502"/>
                  <a:pt x="6382" y="11481"/>
                </a:cubicBezTo>
                <a:cubicBezTo>
                  <a:pt x="6361" y="11470"/>
                  <a:pt x="6318" y="11417"/>
                  <a:pt x="6286" y="11374"/>
                </a:cubicBezTo>
                <a:cubicBezTo>
                  <a:pt x="6215" y="11263"/>
                  <a:pt x="6136" y="11190"/>
                  <a:pt x="6090" y="11190"/>
                </a:cubicBezTo>
                <a:cubicBezTo>
                  <a:pt x="6088" y="11190"/>
                  <a:pt x="6085" y="11190"/>
                  <a:pt x="6082" y="11191"/>
                </a:cubicBezTo>
                <a:cubicBezTo>
                  <a:pt x="6076" y="11194"/>
                  <a:pt x="6070" y="11196"/>
                  <a:pt x="6066" y="11196"/>
                </a:cubicBezTo>
                <a:cubicBezTo>
                  <a:pt x="6055" y="11196"/>
                  <a:pt x="6050" y="11188"/>
                  <a:pt x="6050" y="11181"/>
                </a:cubicBezTo>
                <a:cubicBezTo>
                  <a:pt x="6050" y="11169"/>
                  <a:pt x="6018" y="11116"/>
                  <a:pt x="5975" y="11062"/>
                </a:cubicBezTo>
                <a:cubicBezTo>
                  <a:pt x="5932" y="11009"/>
                  <a:pt x="5879" y="10923"/>
                  <a:pt x="5857" y="10869"/>
                </a:cubicBezTo>
                <a:cubicBezTo>
                  <a:pt x="5825" y="10826"/>
                  <a:pt x="5771" y="10740"/>
                  <a:pt x="5717" y="10697"/>
                </a:cubicBezTo>
                <a:cubicBezTo>
                  <a:pt x="5664" y="10644"/>
                  <a:pt x="5621" y="10590"/>
                  <a:pt x="5621" y="10580"/>
                </a:cubicBezTo>
                <a:cubicBezTo>
                  <a:pt x="5621" y="10569"/>
                  <a:pt x="5610" y="10537"/>
                  <a:pt x="5578" y="10516"/>
                </a:cubicBezTo>
                <a:cubicBezTo>
                  <a:pt x="5535" y="10440"/>
                  <a:pt x="5503" y="10333"/>
                  <a:pt x="5481" y="10140"/>
                </a:cubicBezTo>
                <a:cubicBezTo>
                  <a:pt x="5460" y="9968"/>
                  <a:pt x="5439" y="9861"/>
                  <a:pt x="5396" y="9765"/>
                </a:cubicBezTo>
                <a:cubicBezTo>
                  <a:pt x="5385" y="9722"/>
                  <a:pt x="5364" y="9625"/>
                  <a:pt x="5364" y="9529"/>
                </a:cubicBezTo>
                <a:cubicBezTo>
                  <a:pt x="5342" y="9260"/>
                  <a:pt x="5310" y="9035"/>
                  <a:pt x="5288" y="9024"/>
                </a:cubicBezTo>
                <a:cubicBezTo>
                  <a:pt x="5257" y="9003"/>
                  <a:pt x="5278" y="8810"/>
                  <a:pt x="5331" y="8638"/>
                </a:cubicBezTo>
                <a:cubicBezTo>
                  <a:pt x="5353" y="8574"/>
                  <a:pt x="5364" y="8509"/>
                  <a:pt x="5374" y="8478"/>
                </a:cubicBezTo>
                <a:cubicBezTo>
                  <a:pt x="5374" y="8445"/>
                  <a:pt x="5385" y="8413"/>
                  <a:pt x="5385" y="8402"/>
                </a:cubicBezTo>
                <a:cubicBezTo>
                  <a:pt x="5396" y="8392"/>
                  <a:pt x="5428" y="8209"/>
                  <a:pt x="5439" y="8091"/>
                </a:cubicBezTo>
                <a:cubicBezTo>
                  <a:pt x="5439" y="8048"/>
                  <a:pt x="5471" y="7973"/>
                  <a:pt x="5546" y="7844"/>
                </a:cubicBezTo>
                <a:cubicBezTo>
                  <a:pt x="5643" y="7694"/>
                  <a:pt x="5686" y="7641"/>
                  <a:pt x="5814" y="7522"/>
                </a:cubicBezTo>
                <a:cubicBezTo>
                  <a:pt x="5900" y="7437"/>
                  <a:pt x="6029" y="7329"/>
                  <a:pt x="6082" y="7286"/>
                </a:cubicBezTo>
                <a:cubicBezTo>
                  <a:pt x="6146" y="7233"/>
                  <a:pt x="6232" y="7158"/>
                  <a:pt x="6286" y="7115"/>
                </a:cubicBezTo>
                <a:cubicBezTo>
                  <a:pt x="6329" y="7072"/>
                  <a:pt x="6394" y="7019"/>
                  <a:pt x="6425" y="7008"/>
                </a:cubicBezTo>
                <a:cubicBezTo>
                  <a:pt x="6468" y="6997"/>
                  <a:pt x="6511" y="6976"/>
                  <a:pt x="6533" y="6954"/>
                </a:cubicBezTo>
                <a:cubicBezTo>
                  <a:pt x="6554" y="6944"/>
                  <a:pt x="6568" y="6938"/>
                  <a:pt x="6578" y="6938"/>
                </a:cubicBezTo>
                <a:cubicBezTo>
                  <a:pt x="6589" y="6938"/>
                  <a:pt x="6597" y="6944"/>
                  <a:pt x="6608" y="6954"/>
                </a:cubicBezTo>
                <a:cubicBezTo>
                  <a:pt x="6620" y="6958"/>
                  <a:pt x="6630" y="6961"/>
                  <a:pt x="6641" y="6961"/>
                </a:cubicBezTo>
                <a:cubicBezTo>
                  <a:pt x="6660" y="6961"/>
                  <a:pt x="6681" y="6953"/>
                  <a:pt x="6715" y="6933"/>
                </a:cubicBezTo>
                <a:cubicBezTo>
                  <a:pt x="6747" y="6912"/>
                  <a:pt x="6790" y="6900"/>
                  <a:pt x="6811" y="6900"/>
                </a:cubicBezTo>
                <a:cubicBezTo>
                  <a:pt x="6823" y="6900"/>
                  <a:pt x="6887" y="6879"/>
                  <a:pt x="6951" y="6847"/>
                </a:cubicBezTo>
                <a:cubicBezTo>
                  <a:pt x="7005" y="6826"/>
                  <a:pt x="7059" y="6804"/>
                  <a:pt x="7069" y="6804"/>
                </a:cubicBezTo>
                <a:cubicBezTo>
                  <a:pt x="7069" y="6806"/>
                  <a:pt x="7070" y="6807"/>
                  <a:pt x="7073" y="6807"/>
                </a:cubicBezTo>
                <a:cubicBezTo>
                  <a:pt x="7085" y="6807"/>
                  <a:pt x="7121" y="6789"/>
                  <a:pt x="7166" y="6772"/>
                </a:cubicBezTo>
                <a:cubicBezTo>
                  <a:pt x="7230" y="6740"/>
                  <a:pt x="7283" y="6718"/>
                  <a:pt x="7295" y="6718"/>
                </a:cubicBezTo>
                <a:cubicBezTo>
                  <a:pt x="7305" y="6718"/>
                  <a:pt x="7326" y="6707"/>
                  <a:pt x="7348" y="6697"/>
                </a:cubicBezTo>
                <a:cubicBezTo>
                  <a:pt x="7369" y="6676"/>
                  <a:pt x="7423" y="6664"/>
                  <a:pt x="7476" y="6654"/>
                </a:cubicBezTo>
                <a:cubicBezTo>
                  <a:pt x="7541" y="6654"/>
                  <a:pt x="7595" y="6633"/>
                  <a:pt x="7616" y="6621"/>
                </a:cubicBezTo>
                <a:cubicBezTo>
                  <a:pt x="7652" y="6586"/>
                  <a:pt x="7709" y="6565"/>
                  <a:pt x="7758" y="6565"/>
                </a:cubicBezTo>
                <a:cubicBezTo>
                  <a:pt x="7768" y="6565"/>
                  <a:pt x="7778" y="6566"/>
                  <a:pt x="7788" y="6568"/>
                </a:cubicBezTo>
                <a:cubicBezTo>
                  <a:pt x="7856" y="6580"/>
                  <a:pt x="7927" y="6586"/>
                  <a:pt x="7993" y="6586"/>
                </a:cubicBezTo>
                <a:cubicBezTo>
                  <a:pt x="8102" y="6586"/>
                  <a:pt x="8194" y="6569"/>
                  <a:pt x="8227" y="6536"/>
                </a:cubicBezTo>
                <a:cubicBezTo>
                  <a:pt x="8235" y="6532"/>
                  <a:pt x="8243" y="6530"/>
                  <a:pt x="8257" y="6530"/>
                </a:cubicBezTo>
                <a:cubicBezTo>
                  <a:pt x="8283" y="6530"/>
                  <a:pt x="8329" y="6537"/>
                  <a:pt x="8432" y="6557"/>
                </a:cubicBezTo>
                <a:cubicBezTo>
                  <a:pt x="8463" y="6562"/>
                  <a:pt x="8489" y="6565"/>
                  <a:pt x="8514" y="6565"/>
                </a:cubicBezTo>
                <a:cubicBezTo>
                  <a:pt x="8550" y="6565"/>
                  <a:pt x="8585" y="6559"/>
                  <a:pt x="8635" y="6547"/>
                </a:cubicBezTo>
                <a:cubicBezTo>
                  <a:pt x="8691" y="6540"/>
                  <a:pt x="8728" y="6534"/>
                  <a:pt x="8769" y="6534"/>
                </a:cubicBezTo>
                <a:cubicBezTo>
                  <a:pt x="8799" y="6534"/>
                  <a:pt x="8830" y="6538"/>
                  <a:pt x="8871" y="6547"/>
                </a:cubicBezTo>
                <a:cubicBezTo>
                  <a:pt x="8919" y="6552"/>
                  <a:pt x="8949" y="6555"/>
                  <a:pt x="8968" y="6555"/>
                </a:cubicBezTo>
                <a:cubicBezTo>
                  <a:pt x="8987" y="6555"/>
                  <a:pt x="8994" y="6552"/>
                  <a:pt x="9000" y="6547"/>
                </a:cubicBezTo>
                <a:cubicBezTo>
                  <a:pt x="9005" y="6536"/>
                  <a:pt x="9013" y="6531"/>
                  <a:pt x="9029" y="6531"/>
                </a:cubicBezTo>
                <a:cubicBezTo>
                  <a:pt x="9046" y="6531"/>
                  <a:pt x="9070" y="6536"/>
                  <a:pt x="9107" y="6547"/>
                </a:cubicBezTo>
                <a:cubicBezTo>
                  <a:pt x="9139" y="6552"/>
                  <a:pt x="9163" y="6555"/>
                  <a:pt x="9181" y="6555"/>
                </a:cubicBezTo>
                <a:cubicBezTo>
                  <a:pt x="9198" y="6555"/>
                  <a:pt x="9209" y="6552"/>
                  <a:pt x="9214" y="6547"/>
                </a:cubicBezTo>
                <a:cubicBezTo>
                  <a:pt x="9229" y="6539"/>
                  <a:pt x="9239" y="6531"/>
                  <a:pt x="9244" y="6531"/>
                </a:cubicBezTo>
                <a:cubicBezTo>
                  <a:pt x="9246" y="6531"/>
                  <a:pt x="9247" y="6533"/>
                  <a:pt x="9247" y="6536"/>
                </a:cubicBezTo>
                <a:cubicBezTo>
                  <a:pt x="9252" y="6546"/>
                  <a:pt x="9311" y="6552"/>
                  <a:pt x="9394" y="6552"/>
                </a:cubicBezTo>
                <a:cubicBezTo>
                  <a:pt x="9477" y="6552"/>
                  <a:pt x="9584" y="6546"/>
                  <a:pt x="9686" y="6536"/>
                </a:cubicBezTo>
                <a:cubicBezTo>
                  <a:pt x="9739" y="6531"/>
                  <a:pt x="9772" y="6529"/>
                  <a:pt x="9792" y="6529"/>
                </a:cubicBezTo>
                <a:cubicBezTo>
                  <a:pt x="9822" y="6529"/>
                  <a:pt x="9826" y="6534"/>
                  <a:pt x="9826" y="6547"/>
                </a:cubicBezTo>
                <a:cubicBezTo>
                  <a:pt x="9826" y="6567"/>
                  <a:pt x="9835" y="6574"/>
                  <a:pt x="9871" y="6574"/>
                </a:cubicBezTo>
                <a:cubicBezTo>
                  <a:pt x="9892" y="6574"/>
                  <a:pt x="9922" y="6572"/>
                  <a:pt x="9965" y="6568"/>
                </a:cubicBezTo>
                <a:cubicBezTo>
                  <a:pt x="9994" y="6565"/>
                  <a:pt x="10017" y="6564"/>
                  <a:pt x="10037" y="6564"/>
                </a:cubicBezTo>
                <a:cubicBezTo>
                  <a:pt x="10089" y="6564"/>
                  <a:pt x="10111" y="6574"/>
                  <a:pt x="10126" y="6590"/>
                </a:cubicBezTo>
                <a:cubicBezTo>
                  <a:pt x="10137" y="6600"/>
                  <a:pt x="10191" y="6611"/>
                  <a:pt x="10265" y="6611"/>
                </a:cubicBezTo>
                <a:cubicBezTo>
                  <a:pt x="10319" y="6621"/>
                  <a:pt x="10405" y="6633"/>
                  <a:pt x="10448" y="6643"/>
                </a:cubicBezTo>
                <a:cubicBezTo>
                  <a:pt x="10479" y="6659"/>
                  <a:pt x="10511" y="6669"/>
                  <a:pt x="10538" y="6669"/>
                </a:cubicBezTo>
                <a:cubicBezTo>
                  <a:pt x="10548" y="6669"/>
                  <a:pt x="10557" y="6667"/>
                  <a:pt x="10566" y="6664"/>
                </a:cubicBezTo>
                <a:cubicBezTo>
                  <a:pt x="10579" y="6662"/>
                  <a:pt x="10590" y="6661"/>
                  <a:pt x="10601" y="6661"/>
                </a:cubicBezTo>
                <a:cubicBezTo>
                  <a:pt x="10633" y="6661"/>
                  <a:pt x="10657" y="6672"/>
                  <a:pt x="10706" y="6697"/>
                </a:cubicBezTo>
                <a:cubicBezTo>
                  <a:pt x="10748" y="6718"/>
                  <a:pt x="10802" y="6740"/>
                  <a:pt x="10813" y="6740"/>
                </a:cubicBezTo>
                <a:cubicBezTo>
                  <a:pt x="10834" y="6740"/>
                  <a:pt x="10877" y="6761"/>
                  <a:pt x="10920" y="6804"/>
                </a:cubicBezTo>
                <a:cubicBezTo>
                  <a:pt x="10973" y="6836"/>
                  <a:pt x="11038" y="6890"/>
                  <a:pt x="11081" y="6922"/>
                </a:cubicBezTo>
                <a:cubicBezTo>
                  <a:pt x="11123" y="6965"/>
                  <a:pt x="11156" y="6997"/>
                  <a:pt x="11156" y="7008"/>
                </a:cubicBezTo>
                <a:cubicBezTo>
                  <a:pt x="11156" y="7019"/>
                  <a:pt x="11188" y="7062"/>
                  <a:pt x="11220" y="7105"/>
                </a:cubicBezTo>
                <a:cubicBezTo>
                  <a:pt x="11263" y="7147"/>
                  <a:pt x="11295" y="7212"/>
                  <a:pt x="11316" y="7244"/>
                </a:cubicBezTo>
                <a:cubicBezTo>
                  <a:pt x="11328" y="7286"/>
                  <a:pt x="11359" y="7351"/>
                  <a:pt x="11392" y="7405"/>
                </a:cubicBezTo>
                <a:cubicBezTo>
                  <a:pt x="11488" y="7544"/>
                  <a:pt x="11542" y="7673"/>
                  <a:pt x="11521" y="7705"/>
                </a:cubicBezTo>
                <a:cubicBezTo>
                  <a:pt x="11510" y="7716"/>
                  <a:pt x="11510" y="7758"/>
                  <a:pt x="11542" y="7834"/>
                </a:cubicBezTo>
                <a:cubicBezTo>
                  <a:pt x="11564" y="7898"/>
                  <a:pt x="11585" y="7984"/>
                  <a:pt x="11585" y="8048"/>
                </a:cubicBezTo>
                <a:cubicBezTo>
                  <a:pt x="11595" y="8102"/>
                  <a:pt x="11607" y="8156"/>
                  <a:pt x="11617" y="8177"/>
                </a:cubicBezTo>
                <a:cubicBezTo>
                  <a:pt x="11638" y="8209"/>
                  <a:pt x="11628" y="8220"/>
                  <a:pt x="11607" y="8284"/>
                </a:cubicBezTo>
                <a:cubicBezTo>
                  <a:pt x="11585" y="8327"/>
                  <a:pt x="11564" y="8381"/>
                  <a:pt x="11564" y="8423"/>
                </a:cubicBezTo>
                <a:cubicBezTo>
                  <a:pt x="11564" y="8466"/>
                  <a:pt x="11564" y="8520"/>
                  <a:pt x="11552" y="8542"/>
                </a:cubicBezTo>
                <a:cubicBezTo>
                  <a:pt x="11542" y="8563"/>
                  <a:pt x="11531" y="8638"/>
                  <a:pt x="11521" y="8692"/>
                </a:cubicBezTo>
                <a:cubicBezTo>
                  <a:pt x="11521" y="8778"/>
                  <a:pt x="11499" y="8831"/>
                  <a:pt x="11445" y="8938"/>
                </a:cubicBezTo>
                <a:cubicBezTo>
                  <a:pt x="11402" y="9003"/>
                  <a:pt x="11371" y="9089"/>
                  <a:pt x="11359" y="9131"/>
                </a:cubicBezTo>
                <a:cubicBezTo>
                  <a:pt x="11359" y="9174"/>
                  <a:pt x="11338" y="9196"/>
                  <a:pt x="11316" y="9207"/>
                </a:cubicBezTo>
                <a:cubicBezTo>
                  <a:pt x="11295" y="9207"/>
                  <a:pt x="11274" y="9228"/>
                  <a:pt x="11274" y="9250"/>
                </a:cubicBezTo>
                <a:cubicBezTo>
                  <a:pt x="11274" y="9260"/>
                  <a:pt x="11252" y="9336"/>
                  <a:pt x="11220" y="9421"/>
                </a:cubicBezTo>
                <a:cubicBezTo>
                  <a:pt x="11199" y="9507"/>
                  <a:pt x="11177" y="9582"/>
                  <a:pt x="11177" y="9615"/>
                </a:cubicBezTo>
                <a:cubicBezTo>
                  <a:pt x="11188" y="9646"/>
                  <a:pt x="11177" y="9668"/>
                  <a:pt x="11166" y="9668"/>
                </a:cubicBezTo>
                <a:cubicBezTo>
                  <a:pt x="11135" y="9679"/>
                  <a:pt x="11059" y="9839"/>
                  <a:pt x="11016" y="9990"/>
                </a:cubicBezTo>
                <a:cubicBezTo>
                  <a:pt x="10995" y="10075"/>
                  <a:pt x="10963" y="10118"/>
                  <a:pt x="10920" y="10172"/>
                </a:cubicBezTo>
                <a:cubicBezTo>
                  <a:pt x="10866" y="10215"/>
                  <a:pt x="10856" y="10247"/>
                  <a:pt x="10856" y="10290"/>
                </a:cubicBezTo>
                <a:cubicBezTo>
                  <a:pt x="10856" y="10365"/>
                  <a:pt x="10834" y="10387"/>
                  <a:pt x="10706" y="10516"/>
                </a:cubicBezTo>
                <a:cubicBezTo>
                  <a:pt x="10651" y="10558"/>
                  <a:pt x="10609" y="10612"/>
                  <a:pt x="10587" y="10655"/>
                </a:cubicBezTo>
                <a:cubicBezTo>
                  <a:pt x="10566" y="10687"/>
                  <a:pt x="10512" y="10740"/>
                  <a:pt x="10470" y="10773"/>
                </a:cubicBezTo>
                <a:cubicBezTo>
                  <a:pt x="10415" y="10805"/>
                  <a:pt x="10351" y="10869"/>
                  <a:pt x="10319" y="10912"/>
                </a:cubicBezTo>
                <a:cubicBezTo>
                  <a:pt x="10276" y="10955"/>
                  <a:pt x="10234" y="10987"/>
                  <a:pt x="10212" y="10987"/>
                </a:cubicBezTo>
                <a:cubicBezTo>
                  <a:pt x="10201" y="10987"/>
                  <a:pt x="10169" y="11019"/>
                  <a:pt x="10148" y="11052"/>
                </a:cubicBezTo>
                <a:cubicBezTo>
                  <a:pt x="10083" y="11159"/>
                  <a:pt x="10041" y="11202"/>
                  <a:pt x="9998" y="11202"/>
                </a:cubicBezTo>
                <a:cubicBezTo>
                  <a:pt x="9965" y="11202"/>
                  <a:pt x="9944" y="11223"/>
                  <a:pt x="9912" y="11298"/>
                </a:cubicBezTo>
                <a:cubicBezTo>
                  <a:pt x="9847" y="11427"/>
                  <a:pt x="9815" y="11459"/>
                  <a:pt x="9772" y="11459"/>
                </a:cubicBezTo>
                <a:cubicBezTo>
                  <a:pt x="9750" y="11459"/>
                  <a:pt x="9719" y="11470"/>
                  <a:pt x="9697" y="11491"/>
                </a:cubicBezTo>
                <a:cubicBezTo>
                  <a:pt x="9676" y="11513"/>
                  <a:pt x="9654" y="11524"/>
                  <a:pt x="9643" y="11524"/>
                </a:cubicBezTo>
                <a:cubicBezTo>
                  <a:pt x="9633" y="11524"/>
                  <a:pt x="9590" y="11545"/>
                  <a:pt x="9557" y="11577"/>
                </a:cubicBezTo>
                <a:cubicBezTo>
                  <a:pt x="9514" y="11598"/>
                  <a:pt x="9483" y="11620"/>
                  <a:pt x="9472" y="11620"/>
                </a:cubicBezTo>
                <a:cubicBezTo>
                  <a:pt x="9468" y="11619"/>
                  <a:pt x="9462" y="11618"/>
                  <a:pt x="9455" y="11618"/>
                </a:cubicBezTo>
                <a:cubicBezTo>
                  <a:pt x="9408" y="11618"/>
                  <a:pt x="9298" y="11648"/>
                  <a:pt x="9204" y="11695"/>
                </a:cubicBezTo>
                <a:cubicBezTo>
                  <a:pt x="9131" y="11728"/>
                  <a:pt x="9099" y="11741"/>
                  <a:pt x="9081" y="11741"/>
                </a:cubicBezTo>
                <a:cubicBezTo>
                  <a:pt x="9069" y="11741"/>
                  <a:pt x="9062" y="11736"/>
                  <a:pt x="9054" y="11727"/>
                </a:cubicBezTo>
                <a:cubicBezTo>
                  <a:pt x="9041" y="11715"/>
                  <a:pt x="9031" y="11709"/>
                  <a:pt x="9017" y="11709"/>
                </a:cubicBezTo>
                <a:cubicBezTo>
                  <a:pt x="8996" y="11709"/>
                  <a:pt x="8964" y="11723"/>
                  <a:pt x="8892" y="11749"/>
                </a:cubicBezTo>
                <a:cubicBezTo>
                  <a:pt x="8808" y="11782"/>
                  <a:pt x="8753" y="11798"/>
                  <a:pt x="8719" y="11798"/>
                </a:cubicBezTo>
                <a:cubicBezTo>
                  <a:pt x="8687" y="11798"/>
                  <a:pt x="8672" y="11785"/>
                  <a:pt x="8668" y="11760"/>
                </a:cubicBezTo>
                <a:cubicBezTo>
                  <a:pt x="8656" y="11727"/>
                  <a:pt x="8646" y="11717"/>
                  <a:pt x="8528" y="11717"/>
                </a:cubicBezTo>
                <a:cubicBezTo>
                  <a:pt x="8399" y="11706"/>
                  <a:pt x="8303" y="11684"/>
                  <a:pt x="8303" y="11653"/>
                </a:cubicBezTo>
                <a:cubicBezTo>
                  <a:pt x="8303" y="11641"/>
                  <a:pt x="8184" y="11588"/>
                  <a:pt x="8088" y="11556"/>
                </a:cubicBezTo>
                <a:cubicBezTo>
                  <a:pt x="8056" y="11545"/>
                  <a:pt x="7981" y="11502"/>
                  <a:pt x="7938" y="11470"/>
                </a:cubicBezTo>
                <a:cubicBezTo>
                  <a:pt x="7884" y="11427"/>
                  <a:pt x="7831" y="11395"/>
                  <a:pt x="7831" y="11395"/>
                </a:cubicBezTo>
                <a:cubicBezTo>
                  <a:pt x="7809" y="11395"/>
                  <a:pt x="7670" y="11309"/>
                  <a:pt x="7476" y="11169"/>
                </a:cubicBezTo>
                <a:cubicBezTo>
                  <a:pt x="7445" y="11154"/>
                  <a:pt x="7425" y="11144"/>
                  <a:pt x="7408" y="11144"/>
                </a:cubicBezTo>
                <a:cubicBezTo>
                  <a:pt x="7402" y="11144"/>
                  <a:pt x="7396" y="11145"/>
                  <a:pt x="7391" y="11148"/>
                </a:cubicBezTo>
                <a:cubicBezTo>
                  <a:pt x="7387" y="11152"/>
                  <a:pt x="7381" y="11154"/>
                  <a:pt x="7373" y="11154"/>
                </a:cubicBezTo>
                <a:cubicBezTo>
                  <a:pt x="7340" y="11154"/>
                  <a:pt x="7282" y="11119"/>
                  <a:pt x="7273" y="11084"/>
                </a:cubicBezTo>
                <a:lnTo>
                  <a:pt x="7219" y="11030"/>
                </a:lnTo>
                <a:cubicBezTo>
                  <a:pt x="7187" y="11009"/>
                  <a:pt x="7166" y="10987"/>
                  <a:pt x="7155" y="10966"/>
                </a:cubicBezTo>
                <a:cubicBezTo>
                  <a:pt x="7144" y="10933"/>
                  <a:pt x="7026" y="10837"/>
                  <a:pt x="6994" y="10837"/>
                </a:cubicBezTo>
                <a:cubicBezTo>
                  <a:pt x="6962" y="10837"/>
                  <a:pt x="6908" y="10752"/>
                  <a:pt x="6908" y="10709"/>
                </a:cubicBezTo>
                <a:cubicBezTo>
                  <a:pt x="6908" y="10687"/>
                  <a:pt x="6887" y="10655"/>
                  <a:pt x="6866" y="10644"/>
                </a:cubicBezTo>
                <a:cubicBezTo>
                  <a:pt x="6780" y="10580"/>
                  <a:pt x="6511" y="10301"/>
                  <a:pt x="6511" y="10258"/>
                </a:cubicBezTo>
                <a:cubicBezTo>
                  <a:pt x="6501" y="10237"/>
                  <a:pt x="6468" y="10183"/>
                  <a:pt x="6436" y="10151"/>
                </a:cubicBezTo>
                <a:cubicBezTo>
                  <a:pt x="6340" y="10044"/>
                  <a:pt x="6286" y="9968"/>
                  <a:pt x="6286" y="9936"/>
                </a:cubicBezTo>
                <a:cubicBezTo>
                  <a:pt x="6286" y="9925"/>
                  <a:pt x="6265" y="9872"/>
                  <a:pt x="6222" y="9829"/>
                </a:cubicBezTo>
                <a:cubicBezTo>
                  <a:pt x="6189" y="9775"/>
                  <a:pt x="6158" y="9732"/>
                  <a:pt x="6158" y="9722"/>
                </a:cubicBezTo>
                <a:cubicBezTo>
                  <a:pt x="6158" y="9722"/>
                  <a:pt x="6146" y="9689"/>
                  <a:pt x="6125" y="9657"/>
                </a:cubicBezTo>
                <a:cubicBezTo>
                  <a:pt x="6072" y="9582"/>
                  <a:pt x="6039" y="9303"/>
                  <a:pt x="6050" y="9035"/>
                </a:cubicBezTo>
                <a:cubicBezTo>
                  <a:pt x="6061" y="8864"/>
                  <a:pt x="6072" y="8821"/>
                  <a:pt x="6115" y="8735"/>
                </a:cubicBezTo>
                <a:cubicBezTo>
                  <a:pt x="6136" y="8681"/>
                  <a:pt x="6158" y="8628"/>
                  <a:pt x="6158" y="8617"/>
                </a:cubicBezTo>
                <a:cubicBezTo>
                  <a:pt x="6158" y="8595"/>
                  <a:pt x="6243" y="8509"/>
                  <a:pt x="6265" y="8509"/>
                </a:cubicBezTo>
                <a:cubicBezTo>
                  <a:pt x="6275" y="8509"/>
                  <a:pt x="6308" y="8478"/>
                  <a:pt x="6340" y="8435"/>
                </a:cubicBezTo>
                <a:cubicBezTo>
                  <a:pt x="6361" y="8392"/>
                  <a:pt x="6404" y="8349"/>
                  <a:pt x="6415" y="8338"/>
                </a:cubicBezTo>
                <a:cubicBezTo>
                  <a:pt x="6436" y="8338"/>
                  <a:pt x="6468" y="8295"/>
                  <a:pt x="6501" y="8252"/>
                </a:cubicBezTo>
                <a:cubicBezTo>
                  <a:pt x="6533" y="8220"/>
                  <a:pt x="6575" y="8166"/>
                  <a:pt x="6618" y="8145"/>
                </a:cubicBezTo>
                <a:cubicBezTo>
                  <a:pt x="6651" y="8134"/>
                  <a:pt x="6694" y="8091"/>
                  <a:pt x="6715" y="8070"/>
                </a:cubicBezTo>
                <a:cubicBezTo>
                  <a:pt x="6769" y="8006"/>
                  <a:pt x="6854" y="7952"/>
                  <a:pt x="6897" y="7952"/>
                </a:cubicBezTo>
                <a:cubicBezTo>
                  <a:pt x="6908" y="7952"/>
                  <a:pt x="6973" y="7909"/>
                  <a:pt x="7016" y="7866"/>
                </a:cubicBezTo>
                <a:cubicBezTo>
                  <a:pt x="7090" y="7801"/>
                  <a:pt x="7155" y="7758"/>
                  <a:pt x="7283" y="7705"/>
                </a:cubicBezTo>
                <a:cubicBezTo>
                  <a:pt x="7369" y="7673"/>
                  <a:pt x="7466" y="7641"/>
                  <a:pt x="7476" y="7641"/>
                </a:cubicBezTo>
                <a:cubicBezTo>
                  <a:pt x="7488" y="7641"/>
                  <a:pt x="7541" y="7630"/>
                  <a:pt x="7595" y="7619"/>
                </a:cubicBezTo>
                <a:cubicBezTo>
                  <a:pt x="7648" y="7598"/>
                  <a:pt x="7755" y="7587"/>
                  <a:pt x="7841" y="7587"/>
                </a:cubicBezTo>
                <a:cubicBezTo>
                  <a:pt x="8088" y="7577"/>
                  <a:pt x="8292" y="7555"/>
                  <a:pt x="8367" y="7522"/>
                </a:cubicBezTo>
                <a:cubicBezTo>
                  <a:pt x="8397" y="7515"/>
                  <a:pt x="8433" y="7508"/>
                  <a:pt x="8470" y="7508"/>
                </a:cubicBezTo>
                <a:cubicBezTo>
                  <a:pt x="8486" y="7508"/>
                  <a:pt x="8501" y="7509"/>
                  <a:pt x="8517" y="7512"/>
                </a:cubicBezTo>
                <a:cubicBezTo>
                  <a:pt x="8571" y="7512"/>
                  <a:pt x="8625" y="7512"/>
                  <a:pt x="8635" y="7501"/>
                </a:cubicBezTo>
                <a:cubicBezTo>
                  <a:pt x="8658" y="7494"/>
                  <a:pt x="8702" y="7486"/>
                  <a:pt x="8853" y="7486"/>
                </a:cubicBezTo>
                <a:cubicBezTo>
                  <a:pt x="8917" y="7486"/>
                  <a:pt x="8999" y="7487"/>
                  <a:pt x="9107" y="7491"/>
                </a:cubicBezTo>
                <a:cubicBezTo>
                  <a:pt x="9236" y="7491"/>
                  <a:pt x="9279" y="7501"/>
                  <a:pt x="9300" y="7522"/>
                </a:cubicBezTo>
                <a:cubicBezTo>
                  <a:pt x="9343" y="7565"/>
                  <a:pt x="9375" y="7577"/>
                  <a:pt x="9514" y="7587"/>
                </a:cubicBezTo>
                <a:cubicBezTo>
                  <a:pt x="9643" y="7598"/>
                  <a:pt x="9719" y="7630"/>
                  <a:pt x="9847" y="7716"/>
                </a:cubicBezTo>
                <a:cubicBezTo>
                  <a:pt x="9890" y="7748"/>
                  <a:pt x="9944" y="7758"/>
                  <a:pt x="10019" y="7770"/>
                </a:cubicBezTo>
                <a:lnTo>
                  <a:pt x="10137" y="7780"/>
                </a:lnTo>
                <a:lnTo>
                  <a:pt x="10373" y="8016"/>
                </a:lnTo>
                <a:cubicBezTo>
                  <a:pt x="10598" y="8242"/>
                  <a:pt x="10694" y="8359"/>
                  <a:pt x="10694" y="8445"/>
                </a:cubicBezTo>
                <a:cubicBezTo>
                  <a:pt x="10694" y="8466"/>
                  <a:pt x="10706" y="8509"/>
                  <a:pt x="10727" y="8542"/>
                </a:cubicBezTo>
                <a:cubicBezTo>
                  <a:pt x="10770" y="8606"/>
                  <a:pt x="10770" y="8649"/>
                  <a:pt x="10770" y="8745"/>
                </a:cubicBezTo>
                <a:cubicBezTo>
                  <a:pt x="10770" y="8756"/>
                  <a:pt x="10770" y="8864"/>
                  <a:pt x="10780" y="8971"/>
                </a:cubicBezTo>
                <a:cubicBezTo>
                  <a:pt x="10780" y="9121"/>
                  <a:pt x="10780" y="9185"/>
                  <a:pt x="10759" y="9239"/>
                </a:cubicBezTo>
                <a:cubicBezTo>
                  <a:pt x="10748" y="9282"/>
                  <a:pt x="10737" y="9336"/>
                  <a:pt x="10737" y="9379"/>
                </a:cubicBezTo>
                <a:cubicBezTo>
                  <a:pt x="10737" y="9464"/>
                  <a:pt x="10630" y="9679"/>
                  <a:pt x="10587" y="9679"/>
                </a:cubicBezTo>
                <a:cubicBezTo>
                  <a:pt x="10566" y="9689"/>
                  <a:pt x="10555" y="9689"/>
                  <a:pt x="10555" y="9689"/>
                </a:cubicBezTo>
                <a:cubicBezTo>
                  <a:pt x="10555" y="9700"/>
                  <a:pt x="10534" y="9722"/>
                  <a:pt x="10501" y="9754"/>
                </a:cubicBezTo>
                <a:cubicBezTo>
                  <a:pt x="10480" y="9786"/>
                  <a:pt x="10458" y="9839"/>
                  <a:pt x="10448" y="9861"/>
                </a:cubicBezTo>
                <a:cubicBezTo>
                  <a:pt x="10437" y="9882"/>
                  <a:pt x="10415" y="9904"/>
                  <a:pt x="10394" y="9915"/>
                </a:cubicBezTo>
                <a:cubicBezTo>
                  <a:pt x="10373" y="9925"/>
                  <a:pt x="10341" y="9958"/>
                  <a:pt x="10319" y="9990"/>
                </a:cubicBezTo>
                <a:cubicBezTo>
                  <a:pt x="10298" y="10022"/>
                  <a:pt x="10265" y="10054"/>
                  <a:pt x="10244" y="10065"/>
                </a:cubicBezTo>
                <a:cubicBezTo>
                  <a:pt x="10222" y="10086"/>
                  <a:pt x="10180" y="10129"/>
                  <a:pt x="10158" y="10183"/>
                </a:cubicBezTo>
                <a:cubicBezTo>
                  <a:pt x="10115" y="10247"/>
                  <a:pt x="10083" y="10290"/>
                  <a:pt x="10041" y="10311"/>
                </a:cubicBezTo>
                <a:cubicBezTo>
                  <a:pt x="9955" y="10354"/>
                  <a:pt x="9879" y="10419"/>
                  <a:pt x="9879" y="10451"/>
                </a:cubicBezTo>
                <a:cubicBezTo>
                  <a:pt x="9879" y="10494"/>
                  <a:pt x="9805" y="10547"/>
                  <a:pt x="9762" y="10547"/>
                </a:cubicBezTo>
                <a:cubicBezTo>
                  <a:pt x="9740" y="10547"/>
                  <a:pt x="9676" y="10569"/>
                  <a:pt x="9622" y="10601"/>
                </a:cubicBezTo>
                <a:cubicBezTo>
                  <a:pt x="9566" y="10622"/>
                  <a:pt x="9533" y="10634"/>
                  <a:pt x="9511" y="10634"/>
                </a:cubicBezTo>
                <a:cubicBezTo>
                  <a:pt x="9499" y="10634"/>
                  <a:pt x="9490" y="10630"/>
                  <a:pt x="9483" y="10623"/>
                </a:cubicBezTo>
                <a:cubicBezTo>
                  <a:pt x="9477" y="10620"/>
                  <a:pt x="9471" y="10619"/>
                  <a:pt x="9463" y="10619"/>
                </a:cubicBezTo>
                <a:cubicBezTo>
                  <a:pt x="9440" y="10619"/>
                  <a:pt x="9402" y="10631"/>
                  <a:pt x="9321" y="10655"/>
                </a:cubicBezTo>
                <a:cubicBezTo>
                  <a:pt x="9251" y="10670"/>
                  <a:pt x="9203" y="10680"/>
                  <a:pt x="9183" y="10680"/>
                </a:cubicBezTo>
                <a:cubicBezTo>
                  <a:pt x="9175" y="10680"/>
                  <a:pt x="9171" y="10679"/>
                  <a:pt x="9171" y="10676"/>
                </a:cubicBezTo>
                <a:cubicBezTo>
                  <a:pt x="9161" y="10671"/>
                  <a:pt x="9150" y="10668"/>
                  <a:pt x="9138" y="10668"/>
                </a:cubicBezTo>
                <a:cubicBezTo>
                  <a:pt x="9126" y="10668"/>
                  <a:pt x="9112" y="10671"/>
                  <a:pt x="9097" y="10676"/>
                </a:cubicBezTo>
                <a:cubicBezTo>
                  <a:pt x="9064" y="10687"/>
                  <a:pt x="8978" y="10697"/>
                  <a:pt x="8904" y="10709"/>
                </a:cubicBezTo>
                <a:cubicBezTo>
                  <a:pt x="8796" y="10709"/>
                  <a:pt x="8742" y="10709"/>
                  <a:pt x="8710" y="10687"/>
                </a:cubicBezTo>
                <a:cubicBezTo>
                  <a:pt x="8689" y="10676"/>
                  <a:pt x="8613" y="10655"/>
                  <a:pt x="8549" y="10644"/>
                </a:cubicBezTo>
                <a:cubicBezTo>
                  <a:pt x="8496" y="10623"/>
                  <a:pt x="8432" y="10601"/>
                  <a:pt x="8420" y="10590"/>
                </a:cubicBezTo>
                <a:cubicBezTo>
                  <a:pt x="8367" y="10547"/>
                  <a:pt x="8292" y="10516"/>
                  <a:pt x="8238" y="10516"/>
                </a:cubicBezTo>
                <a:cubicBezTo>
                  <a:pt x="8196" y="10516"/>
                  <a:pt x="8163" y="10504"/>
                  <a:pt x="8120" y="10461"/>
                </a:cubicBezTo>
                <a:cubicBezTo>
                  <a:pt x="8088" y="10440"/>
                  <a:pt x="8013" y="10397"/>
                  <a:pt x="7960" y="10387"/>
                </a:cubicBezTo>
                <a:cubicBezTo>
                  <a:pt x="7906" y="10365"/>
                  <a:pt x="7852" y="10344"/>
                  <a:pt x="7841" y="10322"/>
                </a:cubicBezTo>
                <a:cubicBezTo>
                  <a:pt x="7831" y="10311"/>
                  <a:pt x="7777" y="10280"/>
                  <a:pt x="7724" y="10258"/>
                </a:cubicBezTo>
                <a:cubicBezTo>
                  <a:pt x="7670" y="10237"/>
                  <a:pt x="7616" y="10204"/>
                  <a:pt x="7584" y="10183"/>
                </a:cubicBezTo>
                <a:cubicBezTo>
                  <a:pt x="7531" y="10129"/>
                  <a:pt x="7262" y="9936"/>
                  <a:pt x="7241" y="9936"/>
                </a:cubicBezTo>
                <a:cubicBezTo>
                  <a:pt x="7230" y="9936"/>
                  <a:pt x="7230" y="9925"/>
                  <a:pt x="7241" y="9904"/>
                </a:cubicBezTo>
                <a:cubicBezTo>
                  <a:pt x="7241" y="9893"/>
                  <a:pt x="7219" y="9851"/>
                  <a:pt x="7155" y="9796"/>
                </a:cubicBezTo>
                <a:cubicBezTo>
                  <a:pt x="7112" y="9743"/>
                  <a:pt x="7069" y="9689"/>
                  <a:pt x="7059" y="9657"/>
                </a:cubicBezTo>
                <a:cubicBezTo>
                  <a:pt x="7047" y="9636"/>
                  <a:pt x="7026" y="9582"/>
                  <a:pt x="7016" y="9539"/>
                </a:cubicBezTo>
                <a:cubicBezTo>
                  <a:pt x="6983" y="9486"/>
                  <a:pt x="6973" y="9443"/>
                  <a:pt x="6973" y="9357"/>
                </a:cubicBezTo>
                <a:cubicBezTo>
                  <a:pt x="6973" y="9250"/>
                  <a:pt x="6983" y="9217"/>
                  <a:pt x="7047" y="9078"/>
                </a:cubicBezTo>
                <a:cubicBezTo>
                  <a:pt x="7080" y="8992"/>
                  <a:pt x="7112" y="8917"/>
                  <a:pt x="7112" y="8895"/>
                </a:cubicBezTo>
                <a:cubicBezTo>
                  <a:pt x="7112" y="8864"/>
                  <a:pt x="7219" y="8702"/>
                  <a:pt x="7241" y="8702"/>
                </a:cubicBezTo>
                <a:cubicBezTo>
                  <a:pt x="7252" y="8702"/>
                  <a:pt x="7273" y="8681"/>
                  <a:pt x="7283" y="8671"/>
                </a:cubicBezTo>
                <a:cubicBezTo>
                  <a:pt x="7295" y="8649"/>
                  <a:pt x="7316" y="8638"/>
                  <a:pt x="7326" y="8638"/>
                </a:cubicBezTo>
                <a:cubicBezTo>
                  <a:pt x="7380" y="8638"/>
                  <a:pt x="7391" y="8628"/>
                  <a:pt x="7445" y="8542"/>
                </a:cubicBezTo>
                <a:cubicBezTo>
                  <a:pt x="7498" y="8445"/>
                  <a:pt x="7509" y="8435"/>
                  <a:pt x="7584" y="8413"/>
                </a:cubicBezTo>
                <a:cubicBezTo>
                  <a:pt x="7638" y="8402"/>
                  <a:pt x="7734" y="8359"/>
                  <a:pt x="7798" y="8327"/>
                </a:cubicBezTo>
                <a:cubicBezTo>
                  <a:pt x="7895" y="8284"/>
                  <a:pt x="7948" y="8273"/>
                  <a:pt x="8088" y="8252"/>
                </a:cubicBezTo>
                <a:cubicBezTo>
                  <a:pt x="8184" y="8252"/>
                  <a:pt x="8270" y="8230"/>
                  <a:pt x="8270" y="8230"/>
                </a:cubicBezTo>
                <a:cubicBezTo>
                  <a:pt x="8270" y="8220"/>
                  <a:pt x="8356" y="8209"/>
                  <a:pt x="8442" y="8199"/>
                </a:cubicBezTo>
                <a:cubicBezTo>
                  <a:pt x="8582" y="8199"/>
                  <a:pt x="8603" y="8199"/>
                  <a:pt x="8625" y="8220"/>
                </a:cubicBezTo>
                <a:cubicBezTo>
                  <a:pt x="8646" y="8242"/>
                  <a:pt x="8678" y="8242"/>
                  <a:pt x="8742" y="8242"/>
                </a:cubicBezTo>
                <a:cubicBezTo>
                  <a:pt x="8882" y="8242"/>
                  <a:pt x="9150" y="8284"/>
                  <a:pt x="9290" y="8327"/>
                </a:cubicBezTo>
                <a:cubicBezTo>
                  <a:pt x="9343" y="8349"/>
                  <a:pt x="9440" y="8370"/>
                  <a:pt x="9493" y="8381"/>
                </a:cubicBezTo>
                <a:cubicBezTo>
                  <a:pt x="9557" y="8392"/>
                  <a:pt x="9579" y="8413"/>
                  <a:pt x="9590" y="8435"/>
                </a:cubicBezTo>
                <a:cubicBezTo>
                  <a:pt x="9590" y="8456"/>
                  <a:pt x="9622" y="8488"/>
                  <a:pt x="9654" y="8520"/>
                </a:cubicBezTo>
                <a:cubicBezTo>
                  <a:pt x="9686" y="8552"/>
                  <a:pt x="9729" y="8606"/>
                  <a:pt x="9750" y="8638"/>
                </a:cubicBezTo>
                <a:cubicBezTo>
                  <a:pt x="9762" y="8671"/>
                  <a:pt x="9805" y="8724"/>
                  <a:pt x="9836" y="8767"/>
                </a:cubicBezTo>
                <a:cubicBezTo>
                  <a:pt x="9869" y="8799"/>
                  <a:pt x="9901" y="8853"/>
                  <a:pt x="9901" y="8885"/>
                </a:cubicBezTo>
                <a:cubicBezTo>
                  <a:pt x="9912" y="8907"/>
                  <a:pt x="9922" y="8938"/>
                  <a:pt x="9933" y="8949"/>
                </a:cubicBezTo>
                <a:cubicBezTo>
                  <a:pt x="9944" y="8949"/>
                  <a:pt x="9955" y="8981"/>
                  <a:pt x="9955" y="9014"/>
                </a:cubicBezTo>
                <a:cubicBezTo>
                  <a:pt x="9955" y="9046"/>
                  <a:pt x="9976" y="9110"/>
                  <a:pt x="9998" y="9153"/>
                </a:cubicBezTo>
                <a:cubicBezTo>
                  <a:pt x="10019" y="9207"/>
                  <a:pt x="10041" y="9260"/>
                  <a:pt x="10041" y="9271"/>
                </a:cubicBezTo>
                <a:cubicBezTo>
                  <a:pt x="10041" y="9314"/>
                  <a:pt x="9944" y="9550"/>
                  <a:pt x="9922" y="9572"/>
                </a:cubicBezTo>
                <a:cubicBezTo>
                  <a:pt x="9901" y="9582"/>
                  <a:pt x="9879" y="9625"/>
                  <a:pt x="9858" y="9657"/>
                </a:cubicBezTo>
                <a:cubicBezTo>
                  <a:pt x="9826" y="9743"/>
                  <a:pt x="9708" y="9861"/>
                  <a:pt x="9654" y="9872"/>
                </a:cubicBezTo>
                <a:cubicBezTo>
                  <a:pt x="9633" y="9882"/>
                  <a:pt x="9611" y="9904"/>
                  <a:pt x="9600" y="9925"/>
                </a:cubicBezTo>
                <a:cubicBezTo>
                  <a:pt x="9579" y="9979"/>
                  <a:pt x="9514" y="10022"/>
                  <a:pt x="9429" y="10022"/>
                </a:cubicBezTo>
                <a:cubicBezTo>
                  <a:pt x="9386" y="10022"/>
                  <a:pt x="9300" y="10044"/>
                  <a:pt x="9247" y="10065"/>
                </a:cubicBezTo>
                <a:cubicBezTo>
                  <a:pt x="9200" y="10078"/>
                  <a:pt x="9171" y="10087"/>
                  <a:pt x="9152" y="10087"/>
                </a:cubicBezTo>
                <a:cubicBezTo>
                  <a:pt x="9140" y="10087"/>
                  <a:pt x="9133" y="10084"/>
                  <a:pt x="9128" y="10075"/>
                </a:cubicBezTo>
                <a:cubicBezTo>
                  <a:pt x="9107" y="10065"/>
                  <a:pt x="9054" y="10065"/>
                  <a:pt x="8957" y="10065"/>
                </a:cubicBezTo>
                <a:cubicBezTo>
                  <a:pt x="8849" y="10065"/>
                  <a:pt x="8796" y="10065"/>
                  <a:pt x="8764" y="10044"/>
                </a:cubicBezTo>
                <a:cubicBezTo>
                  <a:pt x="8732" y="10022"/>
                  <a:pt x="8699" y="10011"/>
                  <a:pt x="8689" y="10011"/>
                </a:cubicBezTo>
                <a:cubicBezTo>
                  <a:pt x="8646" y="10011"/>
                  <a:pt x="8367" y="9872"/>
                  <a:pt x="8324" y="9818"/>
                </a:cubicBezTo>
                <a:cubicBezTo>
                  <a:pt x="8249" y="9743"/>
                  <a:pt x="8174" y="9603"/>
                  <a:pt x="8142" y="9475"/>
                </a:cubicBezTo>
                <a:cubicBezTo>
                  <a:pt x="8120" y="9379"/>
                  <a:pt x="8120" y="9367"/>
                  <a:pt x="8142" y="9324"/>
                </a:cubicBezTo>
                <a:cubicBezTo>
                  <a:pt x="8184" y="9271"/>
                  <a:pt x="8389" y="9121"/>
                  <a:pt x="8463" y="9089"/>
                </a:cubicBezTo>
                <a:cubicBezTo>
                  <a:pt x="8496" y="9078"/>
                  <a:pt x="8539" y="9078"/>
                  <a:pt x="8549" y="9078"/>
                </a:cubicBezTo>
                <a:cubicBezTo>
                  <a:pt x="8555" y="9081"/>
                  <a:pt x="8562" y="9082"/>
                  <a:pt x="8571" y="9082"/>
                </a:cubicBezTo>
                <a:cubicBezTo>
                  <a:pt x="8594" y="9082"/>
                  <a:pt x="8628" y="9073"/>
                  <a:pt x="8668" y="9057"/>
                </a:cubicBezTo>
                <a:cubicBezTo>
                  <a:pt x="8709" y="9039"/>
                  <a:pt x="8731" y="9031"/>
                  <a:pt x="8756" y="9031"/>
                </a:cubicBezTo>
                <a:cubicBezTo>
                  <a:pt x="8777" y="9031"/>
                  <a:pt x="8801" y="9036"/>
                  <a:pt x="8839" y="9046"/>
                </a:cubicBezTo>
                <a:cubicBezTo>
                  <a:pt x="8914" y="9067"/>
                  <a:pt x="8946" y="9089"/>
                  <a:pt x="8989" y="9143"/>
                </a:cubicBezTo>
                <a:cubicBezTo>
                  <a:pt x="9054" y="9207"/>
                  <a:pt x="9161" y="9432"/>
                  <a:pt x="9161" y="9475"/>
                </a:cubicBezTo>
                <a:cubicBezTo>
                  <a:pt x="9161" y="9486"/>
                  <a:pt x="9139" y="9507"/>
                  <a:pt x="9118" y="9518"/>
                </a:cubicBezTo>
                <a:cubicBezTo>
                  <a:pt x="9099" y="9532"/>
                  <a:pt x="9089" y="9540"/>
                  <a:pt x="9075" y="9540"/>
                </a:cubicBezTo>
                <a:cubicBezTo>
                  <a:pt x="9057" y="9540"/>
                  <a:pt x="9033" y="9527"/>
                  <a:pt x="8978" y="9496"/>
                </a:cubicBezTo>
                <a:cubicBezTo>
                  <a:pt x="8925" y="9464"/>
                  <a:pt x="8849" y="9443"/>
                  <a:pt x="8807" y="9432"/>
                </a:cubicBezTo>
                <a:cubicBezTo>
                  <a:pt x="8732" y="9432"/>
                  <a:pt x="8721" y="9432"/>
                  <a:pt x="8656" y="9496"/>
                </a:cubicBezTo>
                <a:lnTo>
                  <a:pt x="8582" y="9560"/>
                </a:lnTo>
                <a:lnTo>
                  <a:pt x="8613" y="9603"/>
                </a:lnTo>
                <a:cubicBezTo>
                  <a:pt x="8635" y="9636"/>
                  <a:pt x="8646" y="9668"/>
                  <a:pt x="8635" y="9689"/>
                </a:cubicBezTo>
                <a:cubicBezTo>
                  <a:pt x="8625" y="9722"/>
                  <a:pt x="8635" y="9732"/>
                  <a:pt x="8775" y="9839"/>
                </a:cubicBezTo>
                <a:cubicBezTo>
                  <a:pt x="8871" y="9915"/>
                  <a:pt x="8914" y="9936"/>
                  <a:pt x="8957" y="9936"/>
                </a:cubicBezTo>
                <a:cubicBezTo>
                  <a:pt x="8989" y="9936"/>
                  <a:pt x="9021" y="9936"/>
                  <a:pt x="9032" y="9947"/>
                </a:cubicBezTo>
                <a:cubicBezTo>
                  <a:pt x="9036" y="9954"/>
                  <a:pt x="9049" y="9957"/>
                  <a:pt x="9068" y="9957"/>
                </a:cubicBezTo>
                <a:cubicBezTo>
                  <a:pt x="9105" y="9957"/>
                  <a:pt x="9165" y="9943"/>
                  <a:pt x="9214" y="9915"/>
                </a:cubicBezTo>
                <a:cubicBezTo>
                  <a:pt x="9247" y="9904"/>
                  <a:pt x="9279" y="9882"/>
                  <a:pt x="9300" y="9882"/>
                </a:cubicBezTo>
                <a:cubicBezTo>
                  <a:pt x="9343" y="9882"/>
                  <a:pt x="9536" y="9689"/>
                  <a:pt x="9536" y="9646"/>
                </a:cubicBezTo>
                <a:cubicBezTo>
                  <a:pt x="9536" y="9593"/>
                  <a:pt x="9557" y="9560"/>
                  <a:pt x="9579" y="9560"/>
                </a:cubicBezTo>
                <a:cubicBezTo>
                  <a:pt x="9590" y="9560"/>
                  <a:pt x="9600" y="9539"/>
                  <a:pt x="9600" y="9518"/>
                </a:cubicBezTo>
                <a:cubicBezTo>
                  <a:pt x="9600" y="9453"/>
                  <a:pt x="9557" y="9250"/>
                  <a:pt x="9536" y="9228"/>
                </a:cubicBezTo>
                <a:cubicBezTo>
                  <a:pt x="9526" y="9217"/>
                  <a:pt x="9514" y="9164"/>
                  <a:pt x="9493" y="9110"/>
                </a:cubicBezTo>
                <a:cubicBezTo>
                  <a:pt x="9472" y="9014"/>
                  <a:pt x="9450" y="8971"/>
                  <a:pt x="9407" y="8971"/>
                </a:cubicBezTo>
                <a:cubicBezTo>
                  <a:pt x="9397" y="8971"/>
                  <a:pt x="9354" y="8938"/>
                  <a:pt x="9321" y="8907"/>
                </a:cubicBezTo>
                <a:cubicBezTo>
                  <a:pt x="9290" y="8864"/>
                  <a:pt x="9247" y="8831"/>
                  <a:pt x="9225" y="8831"/>
                </a:cubicBezTo>
                <a:cubicBezTo>
                  <a:pt x="9193" y="8821"/>
                  <a:pt x="9182" y="8810"/>
                  <a:pt x="9182" y="8778"/>
                </a:cubicBezTo>
                <a:cubicBezTo>
                  <a:pt x="9171" y="8692"/>
                  <a:pt x="9097" y="8638"/>
                  <a:pt x="8968" y="8606"/>
                </a:cubicBezTo>
                <a:cubicBezTo>
                  <a:pt x="8904" y="8595"/>
                  <a:pt x="8828" y="8585"/>
                  <a:pt x="8796" y="8585"/>
                </a:cubicBezTo>
                <a:lnTo>
                  <a:pt x="8699" y="8585"/>
                </a:lnTo>
                <a:cubicBezTo>
                  <a:pt x="8678" y="8585"/>
                  <a:pt x="8635" y="8595"/>
                  <a:pt x="8603" y="8617"/>
                </a:cubicBezTo>
                <a:cubicBezTo>
                  <a:pt x="8571" y="8638"/>
                  <a:pt x="8528" y="8638"/>
                  <a:pt x="8517" y="8638"/>
                </a:cubicBezTo>
                <a:cubicBezTo>
                  <a:pt x="8515" y="8637"/>
                  <a:pt x="8511" y="8636"/>
                  <a:pt x="8508" y="8636"/>
                </a:cubicBezTo>
                <a:cubicBezTo>
                  <a:pt x="8480" y="8636"/>
                  <a:pt x="8420" y="8669"/>
                  <a:pt x="8335" y="8735"/>
                </a:cubicBezTo>
                <a:cubicBezTo>
                  <a:pt x="8292" y="8756"/>
                  <a:pt x="8238" y="8778"/>
                  <a:pt x="8206" y="8778"/>
                </a:cubicBezTo>
                <a:cubicBezTo>
                  <a:pt x="8184" y="8778"/>
                  <a:pt x="8153" y="8788"/>
                  <a:pt x="8142" y="8810"/>
                </a:cubicBezTo>
                <a:cubicBezTo>
                  <a:pt x="8131" y="8821"/>
                  <a:pt x="8088" y="8853"/>
                  <a:pt x="8056" y="8874"/>
                </a:cubicBezTo>
                <a:cubicBezTo>
                  <a:pt x="8013" y="8895"/>
                  <a:pt x="7938" y="8981"/>
                  <a:pt x="7884" y="9057"/>
                </a:cubicBezTo>
                <a:cubicBezTo>
                  <a:pt x="7798" y="9164"/>
                  <a:pt x="7788" y="9196"/>
                  <a:pt x="7788" y="9250"/>
                </a:cubicBezTo>
                <a:cubicBezTo>
                  <a:pt x="7788" y="9282"/>
                  <a:pt x="7777" y="9324"/>
                  <a:pt x="7767" y="9324"/>
                </a:cubicBezTo>
                <a:cubicBezTo>
                  <a:pt x="7755" y="9324"/>
                  <a:pt x="7755" y="9357"/>
                  <a:pt x="7755" y="9389"/>
                </a:cubicBezTo>
                <a:cubicBezTo>
                  <a:pt x="7755" y="9421"/>
                  <a:pt x="7745" y="9443"/>
                  <a:pt x="7734" y="9443"/>
                </a:cubicBezTo>
                <a:cubicBezTo>
                  <a:pt x="7691" y="9443"/>
                  <a:pt x="7745" y="9668"/>
                  <a:pt x="7841" y="9861"/>
                </a:cubicBezTo>
                <a:cubicBezTo>
                  <a:pt x="7884" y="9958"/>
                  <a:pt x="7917" y="10011"/>
                  <a:pt x="7948" y="10022"/>
                </a:cubicBezTo>
                <a:cubicBezTo>
                  <a:pt x="7991" y="10044"/>
                  <a:pt x="8013" y="10065"/>
                  <a:pt x="8163" y="10204"/>
                </a:cubicBezTo>
                <a:cubicBezTo>
                  <a:pt x="8217" y="10247"/>
                  <a:pt x="8260" y="10290"/>
                  <a:pt x="8270" y="10290"/>
                </a:cubicBezTo>
                <a:cubicBezTo>
                  <a:pt x="8281" y="10290"/>
                  <a:pt x="8324" y="10311"/>
                  <a:pt x="8367" y="10333"/>
                </a:cubicBezTo>
                <a:cubicBezTo>
                  <a:pt x="8420" y="10354"/>
                  <a:pt x="8474" y="10376"/>
                  <a:pt x="8506" y="10376"/>
                </a:cubicBezTo>
                <a:cubicBezTo>
                  <a:pt x="8528" y="10376"/>
                  <a:pt x="8592" y="10397"/>
                  <a:pt x="8646" y="10419"/>
                </a:cubicBezTo>
                <a:cubicBezTo>
                  <a:pt x="8711" y="10451"/>
                  <a:pt x="8727" y="10466"/>
                  <a:pt x="8811" y="10466"/>
                </a:cubicBezTo>
                <a:cubicBezTo>
                  <a:pt x="8838" y="10466"/>
                  <a:pt x="8871" y="10464"/>
                  <a:pt x="8914" y="10461"/>
                </a:cubicBezTo>
                <a:cubicBezTo>
                  <a:pt x="9011" y="10451"/>
                  <a:pt x="9118" y="10440"/>
                  <a:pt x="9161" y="10430"/>
                </a:cubicBezTo>
                <a:cubicBezTo>
                  <a:pt x="9192" y="10417"/>
                  <a:pt x="9213" y="10412"/>
                  <a:pt x="9229" y="10412"/>
                </a:cubicBezTo>
                <a:cubicBezTo>
                  <a:pt x="9239" y="10412"/>
                  <a:pt x="9248" y="10414"/>
                  <a:pt x="9257" y="10419"/>
                </a:cubicBezTo>
                <a:cubicBezTo>
                  <a:pt x="9265" y="10427"/>
                  <a:pt x="9274" y="10430"/>
                  <a:pt x="9283" y="10430"/>
                </a:cubicBezTo>
                <a:cubicBezTo>
                  <a:pt x="9298" y="10430"/>
                  <a:pt x="9317" y="10421"/>
                  <a:pt x="9343" y="10408"/>
                </a:cubicBezTo>
                <a:cubicBezTo>
                  <a:pt x="9364" y="10397"/>
                  <a:pt x="9418" y="10387"/>
                  <a:pt x="9440" y="10387"/>
                </a:cubicBezTo>
                <a:cubicBezTo>
                  <a:pt x="9472" y="10387"/>
                  <a:pt x="9504" y="10376"/>
                  <a:pt x="9526" y="10354"/>
                </a:cubicBezTo>
                <a:cubicBezTo>
                  <a:pt x="9569" y="10322"/>
                  <a:pt x="9654" y="10290"/>
                  <a:pt x="9708" y="10290"/>
                </a:cubicBezTo>
                <a:cubicBezTo>
                  <a:pt x="9729" y="10290"/>
                  <a:pt x="9762" y="10268"/>
                  <a:pt x="9783" y="10247"/>
                </a:cubicBezTo>
                <a:cubicBezTo>
                  <a:pt x="9793" y="10237"/>
                  <a:pt x="9847" y="10204"/>
                  <a:pt x="9879" y="10194"/>
                </a:cubicBezTo>
                <a:cubicBezTo>
                  <a:pt x="9955" y="10172"/>
                  <a:pt x="10008" y="10129"/>
                  <a:pt x="10008" y="10108"/>
                </a:cubicBezTo>
                <a:cubicBezTo>
                  <a:pt x="10008" y="10075"/>
                  <a:pt x="10051" y="10044"/>
                  <a:pt x="10105" y="10032"/>
                </a:cubicBezTo>
                <a:cubicBezTo>
                  <a:pt x="10169" y="10022"/>
                  <a:pt x="10180" y="10011"/>
                  <a:pt x="10319" y="9722"/>
                </a:cubicBezTo>
                <a:cubicBezTo>
                  <a:pt x="10373" y="9603"/>
                  <a:pt x="10405" y="9529"/>
                  <a:pt x="10405" y="9475"/>
                </a:cubicBezTo>
                <a:cubicBezTo>
                  <a:pt x="10405" y="9432"/>
                  <a:pt x="10415" y="9367"/>
                  <a:pt x="10427" y="9346"/>
                </a:cubicBezTo>
                <a:cubicBezTo>
                  <a:pt x="10427" y="9324"/>
                  <a:pt x="10427" y="9282"/>
                  <a:pt x="10415" y="9260"/>
                </a:cubicBezTo>
                <a:cubicBezTo>
                  <a:pt x="10405" y="9228"/>
                  <a:pt x="10405" y="9217"/>
                  <a:pt x="10427" y="9185"/>
                </a:cubicBezTo>
                <a:lnTo>
                  <a:pt x="10458" y="9143"/>
                </a:lnTo>
                <a:lnTo>
                  <a:pt x="10405" y="9024"/>
                </a:lnTo>
                <a:cubicBezTo>
                  <a:pt x="10373" y="8960"/>
                  <a:pt x="10351" y="8885"/>
                  <a:pt x="10351" y="8864"/>
                </a:cubicBezTo>
                <a:cubicBezTo>
                  <a:pt x="10351" y="8842"/>
                  <a:pt x="10330" y="8799"/>
                  <a:pt x="10298" y="8756"/>
                </a:cubicBezTo>
                <a:cubicBezTo>
                  <a:pt x="10244" y="8671"/>
                  <a:pt x="10126" y="8466"/>
                  <a:pt x="10094" y="8402"/>
                </a:cubicBezTo>
                <a:cubicBezTo>
                  <a:pt x="10072" y="8370"/>
                  <a:pt x="10051" y="8349"/>
                  <a:pt x="10029" y="8338"/>
                </a:cubicBezTo>
                <a:cubicBezTo>
                  <a:pt x="10008" y="8327"/>
                  <a:pt x="9986" y="8306"/>
                  <a:pt x="9986" y="8295"/>
                </a:cubicBezTo>
                <a:cubicBezTo>
                  <a:pt x="9986" y="8284"/>
                  <a:pt x="9933" y="8252"/>
                  <a:pt x="9869" y="8220"/>
                </a:cubicBezTo>
                <a:cubicBezTo>
                  <a:pt x="9793" y="8188"/>
                  <a:pt x="9750" y="8156"/>
                  <a:pt x="9750" y="8145"/>
                </a:cubicBezTo>
                <a:cubicBezTo>
                  <a:pt x="9750" y="8123"/>
                  <a:pt x="9740" y="8113"/>
                  <a:pt x="9719" y="8113"/>
                </a:cubicBezTo>
                <a:cubicBezTo>
                  <a:pt x="9708" y="8113"/>
                  <a:pt x="9686" y="8102"/>
                  <a:pt x="9686" y="8080"/>
                </a:cubicBezTo>
                <a:cubicBezTo>
                  <a:pt x="9676" y="8048"/>
                  <a:pt x="9643" y="8027"/>
                  <a:pt x="9579" y="8006"/>
                </a:cubicBezTo>
                <a:cubicBezTo>
                  <a:pt x="9536" y="7994"/>
                  <a:pt x="9483" y="7973"/>
                  <a:pt x="9461" y="7973"/>
                </a:cubicBezTo>
                <a:cubicBezTo>
                  <a:pt x="9450" y="7963"/>
                  <a:pt x="9397" y="7952"/>
                  <a:pt x="9354" y="7930"/>
                </a:cubicBezTo>
                <a:cubicBezTo>
                  <a:pt x="9321" y="7930"/>
                  <a:pt x="9279" y="7909"/>
                  <a:pt x="9268" y="7909"/>
                </a:cubicBezTo>
                <a:cubicBezTo>
                  <a:pt x="9257" y="7898"/>
                  <a:pt x="9214" y="7887"/>
                  <a:pt x="9161" y="7887"/>
                </a:cubicBezTo>
                <a:cubicBezTo>
                  <a:pt x="9118" y="7877"/>
                  <a:pt x="9064" y="7866"/>
                  <a:pt x="9064" y="7855"/>
                </a:cubicBezTo>
                <a:cubicBezTo>
                  <a:pt x="9054" y="7844"/>
                  <a:pt x="9021" y="7844"/>
                  <a:pt x="9000" y="7844"/>
                </a:cubicBezTo>
                <a:cubicBezTo>
                  <a:pt x="8978" y="7844"/>
                  <a:pt x="8946" y="7834"/>
                  <a:pt x="8946" y="7823"/>
                </a:cubicBezTo>
                <a:cubicBezTo>
                  <a:pt x="8935" y="7813"/>
                  <a:pt x="8904" y="7813"/>
                  <a:pt x="8849" y="7813"/>
                </a:cubicBezTo>
                <a:cubicBezTo>
                  <a:pt x="8807" y="7823"/>
                  <a:pt x="8592" y="7823"/>
                  <a:pt x="8389" y="7834"/>
                </a:cubicBezTo>
                <a:cubicBezTo>
                  <a:pt x="8142" y="7844"/>
                  <a:pt x="7991" y="7844"/>
                  <a:pt x="7981" y="7855"/>
                </a:cubicBezTo>
                <a:cubicBezTo>
                  <a:pt x="7970" y="7866"/>
                  <a:pt x="7938" y="7877"/>
                  <a:pt x="7906" y="7887"/>
                </a:cubicBezTo>
                <a:cubicBezTo>
                  <a:pt x="7777" y="7887"/>
                  <a:pt x="7734" y="7898"/>
                  <a:pt x="7681" y="7930"/>
                </a:cubicBezTo>
                <a:cubicBezTo>
                  <a:pt x="7648" y="7952"/>
                  <a:pt x="7595" y="7973"/>
                  <a:pt x="7552" y="7984"/>
                </a:cubicBezTo>
                <a:cubicBezTo>
                  <a:pt x="7434" y="7994"/>
                  <a:pt x="7326" y="8059"/>
                  <a:pt x="7316" y="8113"/>
                </a:cubicBezTo>
                <a:cubicBezTo>
                  <a:pt x="7305" y="8166"/>
                  <a:pt x="7305" y="8166"/>
                  <a:pt x="7219" y="8166"/>
                </a:cubicBezTo>
                <a:cubicBezTo>
                  <a:pt x="7187" y="8177"/>
                  <a:pt x="7166" y="8188"/>
                  <a:pt x="7133" y="8242"/>
                </a:cubicBezTo>
                <a:cubicBezTo>
                  <a:pt x="7112" y="8284"/>
                  <a:pt x="7080" y="8327"/>
                  <a:pt x="7069" y="8338"/>
                </a:cubicBezTo>
                <a:cubicBezTo>
                  <a:pt x="7047" y="8359"/>
                  <a:pt x="7026" y="8392"/>
                  <a:pt x="7026" y="8423"/>
                </a:cubicBezTo>
                <a:cubicBezTo>
                  <a:pt x="7016" y="8466"/>
                  <a:pt x="7005" y="8478"/>
                  <a:pt x="6973" y="8488"/>
                </a:cubicBezTo>
                <a:cubicBezTo>
                  <a:pt x="6951" y="8488"/>
                  <a:pt x="6919" y="8520"/>
                  <a:pt x="6887" y="8563"/>
                </a:cubicBezTo>
                <a:cubicBezTo>
                  <a:pt x="6854" y="8606"/>
                  <a:pt x="6823" y="8659"/>
                  <a:pt x="6801" y="8671"/>
                </a:cubicBezTo>
                <a:cubicBezTo>
                  <a:pt x="6683" y="8788"/>
                  <a:pt x="6608" y="8960"/>
                  <a:pt x="6608" y="9121"/>
                </a:cubicBezTo>
                <a:cubicBezTo>
                  <a:pt x="6608" y="9143"/>
                  <a:pt x="6608" y="9174"/>
                  <a:pt x="6597" y="9174"/>
                </a:cubicBezTo>
                <a:cubicBezTo>
                  <a:pt x="6587" y="9174"/>
                  <a:pt x="6575" y="9196"/>
                  <a:pt x="6587" y="9260"/>
                </a:cubicBezTo>
                <a:cubicBezTo>
                  <a:pt x="6597" y="9303"/>
                  <a:pt x="6587" y="9400"/>
                  <a:pt x="6587" y="9464"/>
                </a:cubicBezTo>
                <a:cubicBezTo>
                  <a:pt x="6565" y="9572"/>
                  <a:pt x="6565" y="9582"/>
                  <a:pt x="6597" y="9636"/>
                </a:cubicBezTo>
                <a:cubicBezTo>
                  <a:pt x="6618" y="9657"/>
                  <a:pt x="6630" y="9700"/>
                  <a:pt x="6630" y="9711"/>
                </a:cubicBezTo>
                <a:cubicBezTo>
                  <a:pt x="6630" y="9732"/>
                  <a:pt x="6661" y="9775"/>
                  <a:pt x="6694" y="9818"/>
                </a:cubicBezTo>
                <a:cubicBezTo>
                  <a:pt x="6737" y="9872"/>
                  <a:pt x="6747" y="9893"/>
                  <a:pt x="6737" y="9936"/>
                </a:cubicBezTo>
                <a:cubicBezTo>
                  <a:pt x="6726" y="9990"/>
                  <a:pt x="6737" y="10001"/>
                  <a:pt x="6769" y="10022"/>
                </a:cubicBezTo>
                <a:cubicBezTo>
                  <a:pt x="6930" y="10140"/>
                  <a:pt x="6962" y="10161"/>
                  <a:pt x="6951" y="10194"/>
                </a:cubicBezTo>
                <a:cubicBezTo>
                  <a:pt x="6940" y="10225"/>
                  <a:pt x="6962" y="10247"/>
                  <a:pt x="7059" y="10301"/>
                </a:cubicBezTo>
                <a:cubicBezTo>
                  <a:pt x="7102" y="10322"/>
                  <a:pt x="7133" y="10354"/>
                  <a:pt x="7144" y="10376"/>
                </a:cubicBezTo>
                <a:cubicBezTo>
                  <a:pt x="7155" y="10387"/>
                  <a:pt x="7198" y="10419"/>
                  <a:pt x="7241" y="10430"/>
                </a:cubicBezTo>
                <a:cubicBezTo>
                  <a:pt x="7283" y="10451"/>
                  <a:pt x="7348" y="10494"/>
                  <a:pt x="7380" y="10526"/>
                </a:cubicBezTo>
                <a:cubicBezTo>
                  <a:pt x="7423" y="10547"/>
                  <a:pt x="7488" y="10590"/>
                  <a:pt x="7519" y="10601"/>
                </a:cubicBezTo>
                <a:cubicBezTo>
                  <a:pt x="7562" y="10612"/>
                  <a:pt x="7627" y="10644"/>
                  <a:pt x="7670" y="10676"/>
                </a:cubicBezTo>
                <a:cubicBezTo>
                  <a:pt x="7702" y="10709"/>
                  <a:pt x="7745" y="10730"/>
                  <a:pt x="7755" y="10730"/>
                </a:cubicBezTo>
                <a:cubicBezTo>
                  <a:pt x="7809" y="10730"/>
                  <a:pt x="7895" y="10762"/>
                  <a:pt x="7927" y="10794"/>
                </a:cubicBezTo>
                <a:cubicBezTo>
                  <a:pt x="7948" y="10816"/>
                  <a:pt x="7981" y="10837"/>
                  <a:pt x="8013" y="10837"/>
                </a:cubicBezTo>
                <a:cubicBezTo>
                  <a:pt x="8067" y="10837"/>
                  <a:pt x="8120" y="10869"/>
                  <a:pt x="8196" y="10923"/>
                </a:cubicBezTo>
                <a:cubicBezTo>
                  <a:pt x="8249" y="10955"/>
                  <a:pt x="8270" y="10966"/>
                  <a:pt x="8335" y="10966"/>
                </a:cubicBezTo>
                <a:cubicBezTo>
                  <a:pt x="8420" y="10966"/>
                  <a:pt x="8517" y="10998"/>
                  <a:pt x="8646" y="11062"/>
                </a:cubicBezTo>
                <a:cubicBezTo>
                  <a:pt x="8703" y="11095"/>
                  <a:pt x="8729" y="11109"/>
                  <a:pt x="8772" y="11109"/>
                </a:cubicBezTo>
                <a:cubicBezTo>
                  <a:pt x="8785" y="11109"/>
                  <a:pt x="8800" y="11108"/>
                  <a:pt x="8818" y="11105"/>
                </a:cubicBezTo>
                <a:cubicBezTo>
                  <a:pt x="8839" y="11101"/>
                  <a:pt x="8858" y="11098"/>
                  <a:pt x="8874" y="11098"/>
                </a:cubicBezTo>
                <a:cubicBezTo>
                  <a:pt x="8897" y="11098"/>
                  <a:pt x="8917" y="11104"/>
                  <a:pt x="8935" y="11116"/>
                </a:cubicBezTo>
                <a:cubicBezTo>
                  <a:pt x="8957" y="11127"/>
                  <a:pt x="8970" y="11132"/>
                  <a:pt x="8989" y="11132"/>
                </a:cubicBezTo>
                <a:cubicBezTo>
                  <a:pt x="9008" y="11132"/>
                  <a:pt x="9032" y="11127"/>
                  <a:pt x="9075" y="11116"/>
                </a:cubicBezTo>
                <a:cubicBezTo>
                  <a:pt x="9128" y="11095"/>
                  <a:pt x="9225" y="11084"/>
                  <a:pt x="9290" y="11073"/>
                </a:cubicBezTo>
                <a:cubicBezTo>
                  <a:pt x="9364" y="11073"/>
                  <a:pt x="9418" y="11052"/>
                  <a:pt x="9472" y="11030"/>
                </a:cubicBezTo>
                <a:cubicBezTo>
                  <a:pt x="9504" y="11009"/>
                  <a:pt x="9557" y="10987"/>
                  <a:pt x="9590" y="10987"/>
                </a:cubicBezTo>
                <a:cubicBezTo>
                  <a:pt x="9665" y="10987"/>
                  <a:pt x="9901" y="10880"/>
                  <a:pt x="9944" y="10826"/>
                </a:cubicBezTo>
                <a:cubicBezTo>
                  <a:pt x="9965" y="10794"/>
                  <a:pt x="9986" y="10773"/>
                  <a:pt x="10008" y="10773"/>
                </a:cubicBezTo>
                <a:cubicBezTo>
                  <a:pt x="10019" y="10773"/>
                  <a:pt x="10072" y="10752"/>
                  <a:pt x="10105" y="10719"/>
                </a:cubicBezTo>
                <a:cubicBezTo>
                  <a:pt x="10148" y="10697"/>
                  <a:pt x="10212" y="10655"/>
                  <a:pt x="10244" y="10633"/>
                </a:cubicBezTo>
                <a:cubicBezTo>
                  <a:pt x="10298" y="10601"/>
                  <a:pt x="10319" y="10590"/>
                  <a:pt x="10319" y="10558"/>
                </a:cubicBezTo>
                <a:cubicBezTo>
                  <a:pt x="10319" y="10516"/>
                  <a:pt x="10330" y="10504"/>
                  <a:pt x="10362" y="10504"/>
                </a:cubicBezTo>
                <a:cubicBezTo>
                  <a:pt x="10394" y="10504"/>
                  <a:pt x="10427" y="10483"/>
                  <a:pt x="10470" y="10419"/>
                </a:cubicBezTo>
                <a:cubicBezTo>
                  <a:pt x="10501" y="10376"/>
                  <a:pt x="10544" y="10344"/>
                  <a:pt x="10555" y="10344"/>
                </a:cubicBezTo>
                <a:cubicBezTo>
                  <a:pt x="10566" y="10344"/>
                  <a:pt x="10587" y="10311"/>
                  <a:pt x="10598" y="10280"/>
                </a:cubicBezTo>
                <a:cubicBezTo>
                  <a:pt x="10620" y="10247"/>
                  <a:pt x="10651" y="10194"/>
                  <a:pt x="10684" y="10161"/>
                </a:cubicBezTo>
                <a:cubicBezTo>
                  <a:pt x="10737" y="10097"/>
                  <a:pt x="10780" y="10044"/>
                  <a:pt x="10920" y="9754"/>
                </a:cubicBezTo>
                <a:cubicBezTo>
                  <a:pt x="10973" y="9636"/>
                  <a:pt x="11016" y="9582"/>
                  <a:pt x="11059" y="9572"/>
                </a:cubicBezTo>
                <a:cubicBezTo>
                  <a:pt x="11102" y="9550"/>
                  <a:pt x="11123" y="9475"/>
                  <a:pt x="11123" y="9367"/>
                </a:cubicBezTo>
                <a:cubicBezTo>
                  <a:pt x="11123" y="9303"/>
                  <a:pt x="11135" y="9282"/>
                  <a:pt x="11156" y="9271"/>
                </a:cubicBezTo>
                <a:cubicBezTo>
                  <a:pt x="11177" y="9260"/>
                  <a:pt x="11177" y="9228"/>
                  <a:pt x="11177" y="9121"/>
                </a:cubicBezTo>
                <a:cubicBezTo>
                  <a:pt x="11177" y="9046"/>
                  <a:pt x="11188" y="8981"/>
                  <a:pt x="11188" y="8960"/>
                </a:cubicBezTo>
                <a:cubicBezTo>
                  <a:pt x="11209" y="8938"/>
                  <a:pt x="11199" y="8907"/>
                  <a:pt x="11166" y="8788"/>
                </a:cubicBezTo>
                <a:cubicBezTo>
                  <a:pt x="11113" y="8574"/>
                  <a:pt x="11113" y="8552"/>
                  <a:pt x="11135" y="8520"/>
                </a:cubicBezTo>
                <a:cubicBezTo>
                  <a:pt x="11145" y="8499"/>
                  <a:pt x="11145" y="8478"/>
                  <a:pt x="11092" y="8402"/>
                </a:cubicBezTo>
                <a:cubicBezTo>
                  <a:pt x="11059" y="8359"/>
                  <a:pt x="11027" y="8306"/>
                  <a:pt x="11027" y="8295"/>
                </a:cubicBezTo>
                <a:cubicBezTo>
                  <a:pt x="11027" y="8295"/>
                  <a:pt x="11016" y="8273"/>
                  <a:pt x="10995" y="8252"/>
                </a:cubicBezTo>
                <a:cubicBezTo>
                  <a:pt x="10963" y="8220"/>
                  <a:pt x="10887" y="8080"/>
                  <a:pt x="10887" y="8048"/>
                </a:cubicBezTo>
                <a:cubicBezTo>
                  <a:pt x="10887" y="8037"/>
                  <a:pt x="10845" y="7994"/>
                  <a:pt x="10802" y="7941"/>
                </a:cubicBezTo>
                <a:cubicBezTo>
                  <a:pt x="10759" y="7898"/>
                  <a:pt x="10706" y="7823"/>
                  <a:pt x="10694" y="7801"/>
                </a:cubicBezTo>
                <a:cubicBezTo>
                  <a:pt x="10684" y="7770"/>
                  <a:pt x="10641" y="7727"/>
                  <a:pt x="10609" y="7705"/>
                </a:cubicBezTo>
                <a:cubicBezTo>
                  <a:pt x="10577" y="7684"/>
                  <a:pt x="10512" y="7619"/>
                  <a:pt x="10458" y="7577"/>
                </a:cubicBezTo>
                <a:cubicBezTo>
                  <a:pt x="10384" y="7501"/>
                  <a:pt x="10373" y="7491"/>
                  <a:pt x="10308" y="7491"/>
                </a:cubicBezTo>
                <a:cubicBezTo>
                  <a:pt x="10255" y="7491"/>
                  <a:pt x="10244" y="7491"/>
                  <a:pt x="10234" y="7458"/>
                </a:cubicBezTo>
                <a:cubicBezTo>
                  <a:pt x="10234" y="7415"/>
                  <a:pt x="10180" y="7383"/>
                  <a:pt x="10126" y="7383"/>
                </a:cubicBezTo>
                <a:cubicBezTo>
                  <a:pt x="10106" y="7386"/>
                  <a:pt x="10088" y="7387"/>
                  <a:pt x="10071" y="7387"/>
                </a:cubicBezTo>
                <a:cubicBezTo>
                  <a:pt x="10016" y="7387"/>
                  <a:pt x="9976" y="7373"/>
                  <a:pt x="9944" y="7341"/>
                </a:cubicBezTo>
                <a:cubicBezTo>
                  <a:pt x="9920" y="7316"/>
                  <a:pt x="9895" y="7304"/>
                  <a:pt x="9871" y="7304"/>
                </a:cubicBezTo>
                <a:cubicBezTo>
                  <a:pt x="9863" y="7304"/>
                  <a:pt x="9855" y="7305"/>
                  <a:pt x="9847" y="7308"/>
                </a:cubicBezTo>
                <a:cubicBezTo>
                  <a:pt x="9843" y="7309"/>
                  <a:pt x="9837" y="7309"/>
                  <a:pt x="9832" y="7309"/>
                </a:cubicBezTo>
                <a:cubicBezTo>
                  <a:pt x="9777" y="7309"/>
                  <a:pt x="9697" y="7262"/>
                  <a:pt x="9697" y="7233"/>
                </a:cubicBezTo>
                <a:cubicBezTo>
                  <a:pt x="9697" y="7201"/>
                  <a:pt x="9686" y="7190"/>
                  <a:pt x="9526" y="7179"/>
                </a:cubicBezTo>
                <a:cubicBezTo>
                  <a:pt x="9418" y="7169"/>
                  <a:pt x="9386" y="7158"/>
                  <a:pt x="9354" y="7126"/>
                </a:cubicBezTo>
                <a:cubicBezTo>
                  <a:pt x="9343" y="7105"/>
                  <a:pt x="9311" y="7093"/>
                  <a:pt x="9290" y="7093"/>
                </a:cubicBezTo>
                <a:cubicBezTo>
                  <a:pt x="9257" y="7093"/>
                  <a:pt x="9247" y="7083"/>
                  <a:pt x="9247" y="7072"/>
                </a:cubicBezTo>
                <a:cubicBezTo>
                  <a:pt x="9247" y="7067"/>
                  <a:pt x="9241" y="7064"/>
                  <a:pt x="9229" y="7064"/>
                </a:cubicBezTo>
                <a:cubicBezTo>
                  <a:pt x="9217" y="7064"/>
                  <a:pt x="9198" y="7067"/>
                  <a:pt x="9171" y="7072"/>
                </a:cubicBezTo>
                <a:cubicBezTo>
                  <a:pt x="9128" y="7072"/>
                  <a:pt x="8989" y="7083"/>
                  <a:pt x="8861" y="7083"/>
                </a:cubicBezTo>
                <a:cubicBezTo>
                  <a:pt x="8732" y="7083"/>
                  <a:pt x="8613" y="7105"/>
                  <a:pt x="8592" y="7105"/>
                </a:cubicBezTo>
                <a:cubicBezTo>
                  <a:pt x="8577" y="7112"/>
                  <a:pt x="8551" y="7120"/>
                  <a:pt x="8526" y="7120"/>
                </a:cubicBezTo>
                <a:cubicBezTo>
                  <a:pt x="8516" y="7120"/>
                  <a:pt x="8505" y="7118"/>
                  <a:pt x="8496" y="7115"/>
                </a:cubicBezTo>
                <a:cubicBezTo>
                  <a:pt x="8484" y="7112"/>
                  <a:pt x="8475" y="7111"/>
                  <a:pt x="8466" y="7111"/>
                </a:cubicBezTo>
                <a:cubicBezTo>
                  <a:pt x="8442" y="7111"/>
                  <a:pt x="8426" y="7121"/>
                  <a:pt x="8410" y="7136"/>
                </a:cubicBezTo>
                <a:cubicBezTo>
                  <a:pt x="8399" y="7147"/>
                  <a:pt x="8391" y="7152"/>
                  <a:pt x="8383" y="7152"/>
                </a:cubicBezTo>
                <a:cubicBezTo>
                  <a:pt x="8375" y="7152"/>
                  <a:pt x="8367" y="7147"/>
                  <a:pt x="8356" y="7136"/>
                </a:cubicBezTo>
                <a:cubicBezTo>
                  <a:pt x="8345" y="7131"/>
                  <a:pt x="8332" y="7129"/>
                  <a:pt x="8315" y="7129"/>
                </a:cubicBezTo>
                <a:cubicBezTo>
                  <a:pt x="8297" y="7129"/>
                  <a:pt x="8276" y="7131"/>
                  <a:pt x="8249" y="7136"/>
                </a:cubicBezTo>
                <a:cubicBezTo>
                  <a:pt x="8206" y="7147"/>
                  <a:pt x="8153" y="7158"/>
                  <a:pt x="8120" y="7158"/>
                </a:cubicBezTo>
                <a:cubicBezTo>
                  <a:pt x="8088" y="7158"/>
                  <a:pt x="8034" y="7169"/>
                  <a:pt x="8013" y="7179"/>
                </a:cubicBezTo>
                <a:cubicBezTo>
                  <a:pt x="7968" y="7207"/>
                  <a:pt x="7756" y="7249"/>
                  <a:pt x="7684" y="7249"/>
                </a:cubicBezTo>
                <a:cubicBezTo>
                  <a:pt x="7670" y="7249"/>
                  <a:pt x="7661" y="7247"/>
                  <a:pt x="7659" y="7244"/>
                </a:cubicBezTo>
                <a:cubicBezTo>
                  <a:pt x="7648" y="7244"/>
                  <a:pt x="7605" y="7255"/>
                  <a:pt x="7573" y="7265"/>
                </a:cubicBezTo>
                <a:cubicBezTo>
                  <a:pt x="7498" y="7298"/>
                  <a:pt x="7348" y="7319"/>
                  <a:pt x="7273" y="7319"/>
                </a:cubicBezTo>
                <a:cubicBezTo>
                  <a:pt x="7252" y="7319"/>
                  <a:pt x="7198" y="7341"/>
                  <a:pt x="7144" y="7362"/>
                </a:cubicBezTo>
                <a:cubicBezTo>
                  <a:pt x="7102" y="7383"/>
                  <a:pt x="7047" y="7405"/>
                  <a:pt x="7026" y="7405"/>
                </a:cubicBezTo>
                <a:cubicBezTo>
                  <a:pt x="7005" y="7405"/>
                  <a:pt x="6983" y="7415"/>
                  <a:pt x="6962" y="7437"/>
                </a:cubicBezTo>
                <a:cubicBezTo>
                  <a:pt x="6946" y="7452"/>
                  <a:pt x="6930" y="7463"/>
                  <a:pt x="6911" y="7463"/>
                </a:cubicBezTo>
                <a:cubicBezTo>
                  <a:pt x="6903" y="7463"/>
                  <a:pt x="6896" y="7461"/>
                  <a:pt x="6887" y="7458"/>
                </a:cubicBezTo>
                <a:cubicBezTo>
                  <a:pt x="6877" y="7456"/>
                  <a:pt x="6869" y="7455"/>
                  <a:pt x="6862" y="7455"/>
                </a:cubicBezTo>
                <a:cubicBezTo>
                  <a:pt x="6836" y="7455"/>
                  <a:pt x="6819" y="7470"/>
                  <a:pt x="6769" y="7512"/>
                </a:cubicBezTo>
                <a:cubicBezTo>
                  <a:pt x="6661" y="7619"/>
                  <a:pt x="6618" y="7662"/>
                  <a:pt x="6587" y="7673"/>
                </a:cubicBezTo>
                <a:cubicBezTo>
                  <a:pt x="6565" y="7673"/>
                  <a:pt x="6533" y="7705"/>
                  <a:pt x="6511" y="7727"/>
                </a:cubicBezTo>
                <a:cubicBezTo>
                  <a:pt x="6501" y="7748"/>
                  <a:pt x="6436" y="7801"/>
                  <a:pt x="6382" y="7834"/>
                </a:cubicBezTo>
                <a:cubicBezTo>
                  <a:pt x="6318" y="7866"/>
                  <a:pt x="6254" y="7920"/>
                  <a:pt x="6232" y="7952"/>
                </a:cubicBezTo>
                <a:cubicBezTo>
                  <a:pt x="6211" y="7984"/>
                  <a:pt x="6179" y="8016"/>
                  <a:pt x="6158" y="8027"/>
                </a:cubicBezTo>
                <a:cubicBezTo>
                  <a:pt x="6115" y="8048"/>
                  <a:pt x="6007" y="8199"/>
                  <a:pt x="5943" y="8327"/>
                </a:cubicBezTo>
                <a:cubicBezTo>
                  <a:pt x="5922" y="8359"/>
                  <a:pt x="5900" y="8392"/>
                  <a:pt x="5879" y="8402"/>
                </a:cubicBezTo>
                <a:cubicBezTo>
                  <a:pt x="5868" y="8402"/>
                  <a:pt x="5846" y="8423"/>
                  <a:pt x="5846" y="8456"/>
                </a:cubicBezTo>
                <a:cubicBezTo>
                  <a:pt x="5836" y="8478"/>
                  <a:pt x="5814" y="8520"/>
                  <a:pt x="5793" y="8542"/>
                </a:cubicBezTo>
                <a:cubicBezTo>
                  <a:pt x="5771" y="8563"/>
                  <a:pt x="5750" y="8606"/>
                  <a:pt x="5750" y="8628"/>
                </a:cubicBezTo>
                <a:cubicBezTo>
                  <a:pt x="5750" y="8659"/>
                  <a:pt x="5739" y="8692"/>
                  <a:pt x="5717" y="8714"/>
                </a:cubicBezTo>
                <a:cubicBezTo>
                  <a:pt x="5707" y="8735"/>
                  <a:pt x="5686" y="8767"/>
                  <a:pt x="5686" y="8767"/>
                </a:cubicBezTo>
                <a:cubicBezTo>
                  <a:pt x="5686" y="8778"/>
                  <a:pt x="5674" y="8799"/>
                  <a:pt x="5664" y="8810"/>
                </a:cubicBezTo>
                <a:cubicBezTo>
                  <a:pt x="5643" y="8831"/>
                  <a:pt x="5643" y="8895"/>
                  <a:pt x="5643" y="9078"/>
                </a:cubicBezTo>
                <a:cubicBezTo>
                  <a:pt x="5632" y="9336"/>
                  <a:pt x="5643" y="9421"/>
                  <a:pt x="5664" y="9475"/>
                </a:cubicBezTo>
                <a:cubicBezTo>
                  <a:pt x="5686" y="9496"/>
                  <a:pt x="5686" y="9550"/>
                  <a:pt x="5686" y="9593"/>
                </a:cubicBezTo>
                <a:cubicBezTo>
                  <a:pt x="5686" y="9668"/>
                  <a:pt x="5696" y="9689"/>
                  <a:pt x="5739" y="9754"/>
                </a:cubicBezTo>
                <a:cubicBezTo>
                  <a:pt x="5782" y="9818"/>
                  <a:pt x="5793" y="9818"/>
                  <a:pt x="5760" y="9851"/>
                </a:cubicBezTo>
                <a:cubicBezTo>
                  <a:pt x="5729" y="9893"/>
                  <a:pt x="5729" y="9925"/>
                  <a:pt x="5803" y="10011"/>
                </a:cubicBezTo>
                <a:cubicBezTo>
                  <a:pt x="5836" y="10044"/>
                  <a:pt x="5868" y="10086"/>
                  <a:pt x="5868" y="10097"/>
                </a:cubicBezTo>
                <a:cubicBezTo>
                  <a:pt x="5868" y="10118"/>
                  <a:pt x="5889" y="10151"/>
                  <a:pt x="5910" y="10172"/>
                </a:cubicBezTo>
                <a:cubicBezTo>
                  <a:pt x="5932" y="10204"/>
                  <a:pt x="5953" y="10247"/>
                  <a:pt x="5953" y="10280"/>
                </a:cubicBezTo>
                <a:cubicBezTo>
                  <a:pt x="5953" y="10311"/>
                  <a:pt x="5965" y="10333"/>
                  <a:pt x="6029" y="10387"/>
                </a:cubicBezTo>
                <a:cubicBezTo>
                  <a:pt x="6072" y="10430"/>
                  <a:pt x="6115" y="10461"/>
                  <a:pt x="6115" y="10483"/>
                </a:cubicBezTo>
                <a:cubicBezTo>
                  <a:pt x="6115" y="10494"/>
                  <a:pt x="6146" y="10526"/>
                  <a:pt x="6179" y="10558"/>
                </a:cubicBezTo>
                <a:cubicBezTo>
                  <a:pt x="6243" y="10612"/>
                  <a:pt x="6254" y="10623"/>
                  <a:pt x="6243" y="10655"/>
                </a:cubicBezTo>
                <a:cubicBezTo>
                  <a:pt x="6222" y="10676"/>
                  <a:pt x="6232" y="10697"/>
                  <a:pt x="6286" y="10740"/>
                </a:cubicBezTo>
                <a:cubicBezTo>
                  <a:pt x="6329" y="10783"/>
                  <a:pt x="6351" y="10816"/>
                  <a:pt x="6351" y="10837"/>
                </a:cubicBezTo>
                <a:cubicBezTo>
                  <a:pt x="6351" y="10859"/>
                  <a:pt x="6436" y="10923"/>
                  <a:pt x="6468" y="10923"/>
                </a:cubicBezTo>
                <a:lnTo>
                  <a:pt x="6554" y="10987"/>
                </a:lnTo>
                <a:cubicBezTo>
                  <a:pt x="6587" y="11019"/>
                  <a:pt x="6640" y="11052"/>
                  <a:pt x="6661" y="11052"/>
                </a:cubicBezTo>
                <a:cubicBezTo>
                  <a:pt x="6694" y="11062"/>
                  <a:pt x="6704" y="11073"/>
                  <a:pt x="6704" y="11116"/>
                </a:cubicBezTo>
                <a:cubicBezTo>
                  <a:pt x="6715" y="11159"/>
                  <a:pt x="6726" y="11169"/>
                  <a:pt x="6769" y="11191"/>
                </a:cubicBezTo>
                <a:cubicBezTo>
                  <a:pt x="6801" y="11202"/>
                  <a:pt x="6844" y="11245"/>
                  <a:pt x="6866" y="11266"/>
                </a:cubicBezTo>
                <a:cubicBezTo>
                  <a:pt x="6897" y="11320"/>
                  <a:pt x="6919" y="11331"/>
                  <a:pt x="6962" y="11331"/>
                </a:cubicBezTo>
                <a:cubicBezTo>
                  <a:pt x="7005" y="11331"/>
                  <a:pt x="7037" y="11341"/>
                  <a:pt x="7112" y="11427"/>
                </a:cubicBezTo>
                <a:cubicBezTo>
                  <a:pt x="7166" y="11470"/>
                  <a:pt x="7230" y="11545"/>
                  <a:pt x="7262" y="11588"/>
                </a:cubicBezTo>
                <a:cubicBezTo>
                  <a:pt x="7295" y="11620"/>
                  <a:pt x="7326" y="11653"/>
                  <a:pt x="7337" y="11653"/>
                </a:cubicBezTo>
                <a:cubicBezTo>
                  <a:pt x="7348" y="11653"/>
                  <a:pt x="7380" y="11674"/>
                  <a:pt x="7412" y="11706"/>
                </a:cubicBezTo>
                <a:cubicBezTo>
                  <a:pt x="7445" y="11727"/>
                  <a:pt x="7509" y="11760"/>
                  <a:pt x="7541" y="11781"/>
                </a:cubicBezTo>
                <a:cubicBezTo>
                  <a:pt x="7584" y="11792"/>
                  <a:pt x="7648" y="11834"/>
                  <a:pt x="7702" y="11867"/>
                </a:cubicBezTo>
                <a:cubicBezTo>
                  <a:pt x="7745" y="11910"/>
                  <a:pt x="7809" y="11953"/>
                  <a:pt x="7841" y="11963"/>
                </a:cubicBezTo>
                <a:cubicBezTo>
                  <a:pt x="7863" y="11963"/>
                  <a:pt x="7927" y="11985"/>
                  <a:pt x="7970" y="12006"/>
                </a:cubicBezTo>
                <a:cubicBezTo>
                  <a:pt x="8013" y="12017"/>
                  <a:pt x="8067" y="12049"/>
                  <a:pt x="8088" y="12060"/>
                </a:cubicBezTo>
                <a:cubicBezTo>
                  <a:pt x="8112" y="12076"/>
                  <a:pt x="8141" y="12086"/>
                  <a:pt x="8172" y="12086"/>
                </a:cubicBezTo>
                <a:cubicBezTo>
                  <a:pt x="8183" y="12086"/>
                  <a:pt x="8194" y="12084"/>
                  <a:pt x="8206" y="12082"/>
                </a:cubicBezTo>
                <a:cubicBezTo>
                  <a:pt x="8260" y="12082"/>
                  <a:pt x="8281" y="12092"/>
                  <a:pt x="8303" y="12124"/>
                </a:cubicBezTo>
                <a:cubicBezTo>
                  <a:pt x="8335" y="12156"/>
                  <a:pt x="8346" y="12156"/>
                  <a:pt x="8506" y="12156"/>
                </a:cubicBezTo>
                <a:cubicBezTo>
                  <a:pt x="8807" y="12156"/>
                  <a:pt x="8807" y="12156"/>
                  <a:pt x="8849" y="12189"/>
                </a:cubicBezTo>
                <a:cubicBezTo>
                  <a:pt x="8865" y="12201"/>
                  <a:pt x="8871" y="12210"/>
                  <a:pt x="8886" y="12210"/>
                </a:cubicBezTo>
                <a:cubicBezTo>
                  <a:pt x="8912" y="12210"/>
                  <a:pt x="8964" y="12184"/>
                  <a:pt x="9139" y="12103"/>
                </a:cubicBezTo>
                <a:cubicBezTo>
                  <a:pt x="9190" y="12074"/>
                  <a:pt x="9216" y="12065"/>
                  <a:pt x="9234" y="12065"/>
                </a:cubicBezTo>
                <a:cubicBezTo>
                  <a:pt x="9243" y="12065"/>
                  <a:pt x="9250" y="12067"/>
                  <a:pt x="9257" y="12070"/>
                </a:cubicBezTo>
                <a:cubicBezTo>
                  <a:pt x="9265" y="12075"/>
                  <a:pt x="9278" y="12078"/>
                  <a:pt x="9295" y="12078"/>
                </a:cubicBezTo>
                <a:cubicBezTo>
                  <a:pt x="9387" y="12078"/>
                  <a:pt x="9582" y="12009"/>
                  <a:pt x="9600" y="11963"/>
                </a:cubicBezTo>
                <a:cubicBezTo>
                  <a:pt x="9608" y="11947"/>
                  <a:pt x="9616" y="11938"/>
                  <a:pt x="9633" y="11938"/>
                </a:cubicBezTo>
                <a:cubicBezTo>
                  <a:pt x="9639" y="11938"/>
                  <a:pt x="9646" y="11939"/>
                  <a:pt x="9654" y="11942"/>
                </a:cubicBezTo>
                <a:cubicBezTo>
                  <a:pt x="9656" y="11942"/>
                  <a:pt x="9659" y="11942"/>
                  <a:pt x="9661" y="11942"/>
                </a:cubicBezTo>
                <a:cubicBezTo>
                  <a:pt x="9717" y="11942"/>
                  <a:pt x="9923" y="11832"/>
                  <a:pt x="9933" y="11781"/>
                </a:cubicBezTo>
                <a:cubicBezTo>
                  <a:pt x="9944" y="11770"/>
                  <a:pt x="9965" y="11727"/>
                  <a:pt x="9998" y="11695"/>
                </a:cubicBezTo>
                <a:cubicBezTo>
                  <a:pt x="10041" y="11663"/>
                  <a:pt x="10051" y="11653"/>
                  <a:pt x="10115" y="11653"/>
                </a:cubicBezTo>
                <a:cubicBezTo>
                  <a:pt x="10131" y="11655"/>
                  <a:pt x="10143" y="11657"/>
                  <a:pt x="10153" y="11657"/>
                </a:cubicBezTo>
                <a:cubicBezTo>
                  <a:pt x="10182" y="11657"/>
                  <a:pt x="10190" y="11639"/>
                  <a:pt x="10222" y="11567"/>
                </a:cubicBezTo>
                <a:cubicBezTo>
                  <a:pt x="10265" y="11491"/>
                  <a:pt x="10287" y="11459"/>
                  <a:pt x="10330" y="11448"/>
                </a:cubicBezTo>
                <a:cubicBezTo>
                  <a:pt x="10362" y="11438"/>
                  <a:pt x="10384" y="11417"/>
                  <a:pt x="10405" y="11362"/>
                </a:cubicBezTo>
                <a:cubicBezTo>
                  <a:pt x="10437" y="11320"/>
                  <a:pt x="10458" y="11288"/>
                  <a:pt x="10501" y="11277"/>
                </a:cubicBezTo>
                <a:cubicBezTo>
                  <a:pt x="10534" y="11255"/>
                  <a:pt x="10555" y="11234"/>
                  <a:pt x="10555" y="11223"/>
                </a:cubicBezTo>
                <a:cubicBezTo>
                  <a:pt x="10555" y="11223"/>
                  <a:pt x="10609" y="11169"/>
                  <a:pt x="10663" y="11105"/>
                </a:cubicBezTo>
                <a:cubicBezTo>
                  <a:pt x="10877" y="10891"/>
                  <a:pt x="10995" y="10752"/>
                  <a:pt x="10995" y="10709"/>
                </a:cubicBezTo>
                <a:cubicBezTo>
                  <a:pt x="10995" y="10697"/>
                  <a:pt x="11016" y="10666"/>
                  <a:pt x="11027" y="10644"/>
                </a:cubicBezTo>
                <a:cubicBezTo>
                  <a:pt x="11049" y="10623"/>
                  <a:pt x="11059" y="10590"/>
                  <a:pt x="11059" y="10590"/>
                </a:cubicBezTo>
                <a:cubicBezTo>
                  <a:pt x="11059" y="10580"/>
                  <a:pt x="11123" y="10516"/>
                  <a:pt x="11188" y="10451"/>
                </a:cubicBezTo>
                <a:cubicBezTo>
                  <a:pt x="11306" y="10333"/>
                  <a:pt x="11316" y="10322"/>
                  <a:pt x="11316" y="10280"/>
                </a:cubicBezTo>
                <a:cubicBezTo>
                  <a:pt x="11306" y="10237"/>
                  <a:pt x="11306" y="10225"/>
                  <a:pt x="11338" y="10215"/>
                </a:cubicBezTo>
                <a:cubicBezTo>
                  <a:pt x="11371" y="10204"/>
                  <a:pt x="11456" y="9958"/>
                  <a:pt x="11467" y="9829"/>
                </a:cubicBezTo>
                <a:cubicBezTo>
                  <a:pt x="11467" y="9786"/>
                  <a:pt x="11478" y="9754"/>
                  <a:pt x="11488" y="9754"/>
                </a:cubicBezTo>
                <a:cubicBezTo>
                  <a:pt x="11499" y="9754"/>
                  <a:pt x="11521" y="9722"/>
                  <a:pt x="11542" y="9679"/>
                </a:cubicBezTo>
                <a:cubicBezTo>
                  <a:pt x="11564" y="9636"/>
                  <a:pt x="11595" y="9593"/>
                  <a:pt x="11607" y="9582"/>
                </a:cubicBezTo>
                <a:cubicBezTo>
                  <a:pt x="11617" y="9582"/>
                  <a:pt x="11628" y="9560"/>
                  <a:pt x="11628" y="9518"/>
                </a:cubicBezTo>
                <a:cubicBezTo>
                  <a:pt x="11628" y="9453"/>
                  <a:pt x="11671" y="9367"/>
                  <a:pt x="11757" y="9196"/>
                </a:cubicBezTo>
                <a:cubicBezTo>
                  <a:pt x="11810" y="9100"/>
                  <a:pt x="11821" y="9057"/>
                  <a:pt x="11821" y="9003"/>
                </a:cubicBezTo>
                <a:cubicBezTo>
                  <a:pt x="11821" y="8949"/>
                  <a:pt x="11831" y="8917"/>
                  <a:pt x="11853" y="8874"/>
                </a:cubicBezTo>
                <a:cubicBezTo>
                  <a:pt x="11874" y="8853"/>
                  <a:pt x="11896" y="8788"/>
                  <a:pt x="11907" y="8745"/>
                </a:cubicBezTo>
                <a:cubicBezTo>
                  <a:pt x="11917" y="8702"/>
                  <a:pt x="11939" y="8649"/>
                  <a:pt x="11950" y="8628"/>
                </a:cubicBezTo>
                <a:cubicBezTo>
                  <a:pt x="11993" y="8552"/>
                  <a:pt x="12003" y="8263"/>
                  <a:pt x="11971" y="8220"/>
                </a:cubicBezTo>
                <a:cubicBezTo>
                  <a:pt x="11950" y="8199"/>
                  <a:pt x="11950" y="8027"/>
                  <a:pt x="11971" y="7920"/>
                </a:cubicBezTo>
                <a:cubicBezTo>
                  <a:pt x="11982" y="7877"/>
                  <a:pt x="11971" y="7844"/>
                  <a:pt x="11950" y="7770"/>
                </a:cubicBezTo>
                <a:cubicBezTo>
                  <a:pt x="11928" y="7716"/>
                  <a:pt x="11907" y="7662"/>
                  <a:pt x="11907" y="7651"/>
                </a:cubicBezTo>
                <a:cubicBezTo>
                  <a:pt x="11907" y="7641"/>
                  <a:pt x="11885" y="7577"/>
                  <a:pt x="11853" y="7512"/>
                </a:cubicBezTo>
                <a:cubicBezTo>
                  <a:pt x="11821" y="7448"/>
                  <a:pt x="11800" y="7372"/>
                  <a:pt x="11800" y="7362"/>
                </a:cubicBezTo>
                <a:cubicBezTo>
                  <a:pt x="11810" y="7341"/>
                  <a:pt x="11778" y="7286"/>
                  <a:pt x="11724" y="7212"/>
                </a:cubicBezTo>
                <a:cubicBezTo>
                  <a:pt x="11681" y="7136"/>
                  <a:pt x="11638" y="7062"/>
                  <a:pt x="11638" y="7029"/>
                </a:cubicBezTo>
                <a:cubicBezTo>
                  <a:pt x="11628" y="6986"/>
                  <a:pt x="11607" y="6943"/>
                  <a:pt x="11585" y="6922"/>
                </a:cubicBezTo>
                <a:cubicBezTo>
                  <a:pt x="11564" y="6890"/>
                  <a:pt x="11521" y="6836"/>
                  <a:pt x="11488" y="6804"/>
                </a:cubicBezTo>
                <a:cubicBezTo>
                  <a:pt x="11424" y="6697"/>
                  <a:pt x="11263" y="6557"/>
                  <a:pt x="11231" y="6557"/>
                </a:cubicBezTo>
                <a:cubicBezTo>
                  <a:pt x="11209" y="6557"/>
                  <a:pt x="11166" y="6536"/>
                  <a:pt x="11135" y="6504"/>
                </a:cubicBezTo>
                <a:cubicBezTo>
                  <a:pt x="11081" y="6461"/>
                  <a:pt x="11038" y="6450"/>
                  <a:pt x="10984" y="6440"/>
                </a:cubicBezTo>
                <a:cubicBezTo>
                  <a:pt x="10930" y="6428"/>
                  <a:pt x="10887" y="6407"/>
                  <a:pt x="10856" y="6385"/>
                </a:cubicBezTo>
                <a:cubicBezTo>
                  <a:pt x="10823" y="6364"/>
                  <a:pt x="10791" y="6343"/>
                  <a:pt x="10770" y="6343"/>
                </a:cubicBezTo>
                <a:cubicBezTo>
                  <a:pt x="10748" y="6343"/>
                  <a:pt x="10684" y="6321"/>
                  <a:pt x="10609" y="6278"/>
                </a:cubicBezTo>
                <a:cubicBezTo>
                  <a:pt x="10501" y="6225"/>
                  <a:pt x="10470" y="6214"/>
                  <a:pt x="10362" y="6214"/>
                </a:cubicBezTo>
                <a:cubicBezTo>
                  <a:pt x="10298" y="6214"/>
                  <a:pt x="10234" y="6214"/>
                  <a:pt x="10234" y="6204"/>
                </a:cubicBezTo>
                <a:cubicBezTo>
                  <a:pt x="10214" y="6191"/>
                  <a:pt x="10162" y="6186"/>
                  <a:pt x="10088" y="6186"/>
                </a:cubicBezTo>
                <a:cubicBezTo>
                  <a:pt x="10038" y="6186"/>
                  <a:pt x="9977" y="6188"/>
                  <a:pt x="9912" y="6192"/>
                </a:cubicBezTo>
                <a:cubicBezTo>
                  <a:pt x="9826" y="6192"/>
                  <a:pt x="9793" y="6192"/>
                  <a:pt x="9772" y="6171"/>
                </a:cubicBezTo>
                <a:cubicBezTo>
                  <a:pt x="9762" y="6161"/>
                  <a:pt x="9729" y="6150"/>
                  <a:pt x="9708" y="6150"/>
                </a:cubicBezTo>
                <a:cubicBezTo>
                  <a:pt x="9686" y="6150"/>
                  <a:pt x="9665" y="6139"/>
                  <a:pt x="9654" y="6139"/>
                </a:cubicBezTo>
                <a:cubicBezTo>
                  <a:pt x="9654" y="6131"/>
                  <a:pt x="9638" y="6124"/>
                  <a:pt x="9621" y="6124"/>
                </a:cubicBezTo>
                <a:cubicBezTo>
                  <a:pt x="9614" y="6124"/>
                  <a:pt x="9607" y="6125"/>
                  <a:pt x="9600" y="6128"/>
                </a:cubicBezTo>
                <a:cubicBezTo>
                  <a:pt x="9569" y="6128"/>
                  <a:pt x="9536" y="6128"/>
                  <a:pt x="9526" y="6118"/>
                </a:cubicBezTo>
                <a:cubicBezTo>
                  <a:pt x="9520" y="6112"/>
                  <a:pt x="9507" y="6109"/>
                  <a:pt x="9485" y="6109"/>
                </a:cubicBezTo>
                <a:cubicBezTo>
                  <a:pt x="9464" y="6109"/>
                  <a:pt x="9434" y="6112"/>
                  <a:pt x="9397" y="6118"/>
                </a:cubicBezTo>
                <a:cubicBezTo>
                  <a:pt x="9349" y="6127"/>
                  <a:pt x="9314" y="6133"/>
                  <a:pt x="9274" y="6133"/>
                </a:cubicBezTo>
                <a:cubicBezTo>
                  <a:pt x="9225" y="6133"/>
                  <a:pt x="9170" y="6125"/>
                  <a:pt x="9075" y="6107"/>
                </a:cubicBezTo>
                <a:cubicBezTo>
                  <a:pt x="9021" y="6107"/>
                  <a:pt x="9000" y="6107"/>
                  <a:pt x="9000" y="6118"/>
                </a:cubicBezTo>
                <a:cubicBezTo>
                  <a:pt x="9000" y="6127"/>
                  <a:pt x="8989" y="6133"/>
                  <a:pt x="8971" y="6133"/>
                </a:cubicBezTo>
                <a:cubicBezTo>
                  <a:pt x="8950" y="6133"/>
                  <a:pt x="8918" y="6125"/>
                  <a:pt x="8882" y="6107"/>
                </a:cubicBezTo>
                <a:cubicBezTo>
                  <a:pt x="8852" y="6099"/>
                  <a:pt x="8832" y="6092"/>
                  <a:pt x="8816" y="6092"/>
                </a:cubicBezTo>
                <a:cubicBezTo>
                  <a:pt x="8809" y="6092"/>
                  <a:pt x="8803" y="6093"/>
                  <a:pt x="8796" y="6096"/>
                </a:cubicBezTo>
                <a:cubicBezTo>
                  <a:pt x="8781" y="6104"/>
                  <a:pt x="8766" y="6111"/>
                  <a:pt x="8758" y="6111"/>
                </a:cubicBezTo>
                <a:cubicBezTo>
                  <a:pt x="8755" y="6111"/>
                  <a:pt x="8753" y="6110"/>
                  <a:pt x="8753" y="6107"/>
                </a:cubicBezTo>
                <a:cubicBezTo>
                  <a:pt x="8742" y="6107"/>
                  <a:pt x="8710" y="6118"/>
                  <a:pt x="8656" y="6128"/>
                </a:cubicBezTo>
                <a:cubicBezTo>
                  <a:pt x="8619" y="6139"/>
                  <a:pt x="8595" y="6144"/>
                  <a:pt x="8557" y="6144"/>
                </a:cubicBezTo>
                <a:cubicBezTo>
                  <a:pt x="8520" y="6144"/>
                  <a:pt x="8469" y="6139"/>
                  <a:pt x="8378" y="6128"/>
                </a:cubicBezTo>
                <a:cubicBezTo>
                  <a:pt x="8362" y="6124"/>
                  <a:pt x="8351" y="6122"/>
                  <a:pt x="8342" y="6122"/>
                </a:cubicBezTo>
                <a:cubicBezTo>
                  <a:pt x="8326" y="6122"/>
                  <a:pt x="8317" y="6129"/>
                  <a:pt x="8303" y="6150"/>
                </a:cubicBezTo>
                <a:cubicBezTo>
                  <a:pt x="8297" y="6168"/>
                  <a:pt x="8274" y="6176"/>
                  <a:pt x="8250" y="6176"/>
                </a:cubicBezTo>
                <a:cubicBezTo>
                  <a:pt x="8231" y="6176"/>
                  <a:pt x="8210" y="6170"/>
                  <a:pt x="8196" y="6161"/>
                </a:cubicBezTo>
                <a:cubicBezTo>
                  <a:pt x="8188" y="6157"/>
                  <a:pt x="8174" y="6155"/>
                  <a:pt x="8157" y="6155"/>
                </a:cubicBezTo>
                <a:cubicBezTo>
                  <a:pt x="8076" y="6155"/>
                  <a:pt x="7914" y="6192"/>
                  <a:pt x="7852" y="6235"/>
                </a:cubicBezTo>
                <a:cubicBezTo>
                  <a:pt x="7777" y="6278"/>
                  <a:pt x="7691" y="6300"/>
                  <a:pt x="7498" y="6300"/>
                </a:cubicBezTo>
                <a:cubicBezTo>
                  <a:pt x="7402" y="6300"/>
                  <a:pt x="7348" y="6300"/>
                  <a:pt x="7326" y="6321"/>
                </a:cubicBezTo>
                <a:cubicBezTo>
                  <a:pt x="7293" y="6346"/>
                  <a:pt x="7215" y="6371"/>
                  <a:pt x="7172" y="6371"/>
                </a:cubicBezTo>
                <a:cubicBezTo>
                  <a:pt x="7159" y="6371"/>
                  <a:pt x="7149" y="6369"/>
                  <a:pt x="7144" y="6364"/>
                </a:cubicBezTo>
                <a:cubicBezTo>
                  <a:pt x="7137" y="6356"/>
                  <a:pt x="7129" y="6353"/>
                  <a:pt x="7121" y="6353"/>
                </a:cubicBezTo>
                <a:cubicBezTo>
                  <a:pt x="7105" y="6353"/>
                  <a:pt x="7086" y="6365"/>
                  <a:pt x="7059" y="6385"/>
                </a:cubicBezTo>
                <a:cubicBezTo>
                  <a:pt x="7026" y="6397"/>
                  <a:pt x="6973" y="6418"/>
                  <a:pt x="6951" y="6418"/>
                </a:cubicBezTo>
                <a:cubicBezTo>
                  <a:pt x="6947" y="6416"/>
                  <a:pt x="6942" y="6415"/>
                  <a:pt x="6936" y="6415"/>
                </a:cubicBezTo>
                <a:cubicBezTo>
                  <a:pt x="6910" y="6415"/>
                  <a:pt x="6868" y="6432"/>
                  <a:pt x="6833" y="6450"/>
                </a:cubicBezTo>
                <a:cubicBezTo>
                  <a:pt x="6801" y="6471"/>
                  <a:pt x="6747" y="6493"/>
                  <a:pt x="6726" y="6493"/>
                </a:cubicBezTo>
                <a:cubicBezTo>
                  <a:pt x="6704" y="6493"/>
                  <a:pt x="6651" y="6525"/>
                  <a:pt x="6597" y="6557"/>
                </a:cubicBezTo>
                <a:cubicBezTo>
                  <a:pt x="6544" y="6590"/>
                  <a:pt x="6479" y="6621"/>
                  <a:pt x="6468" y="6621"/>
                </a:cubicBezTo>
                <a:cubicBezTo>
                  <a:pt x="6458" y="6621"/>
                  <a:pt x="6394" y="6654"/>
                  <a:pt x="6340" y="6686"/>
                </a:cubicBezTo>
                <a:cubicBezTo>
                  <a:pt x="6275" y="6723"/>
                  <a:pt x="6226" y="6752"/>
                  <a:pt x="6200" y="6752"/>
                </a:cubicBezTo>
                <a:cubicBezTo>
                  <a:pt x="6196" y="6752"/>
                  <a:pt x="6192" y="6752"/>
                  <a:pt x="6189" y="6750"/>
                </a:cubicBezTo>
                <a:cubicBezTo>
                  <a:pt x="6158" y="6750"/>
                  <a:pt x="6125" y="6772"/>
                  <a:pt x="6104" y="6783"/>
                </a:cubicBezTo>
                <a:cubicBezTo>
                  <a:pt x="6072" y="6804"/>
                  <a:pt x="6050" y="6815"/>
                  <a:pt x="6039" y="6815"/>
                </a:cubicBezTo>
                <a:cubicBezTo>
                  <a:pt x="6018" y="6815"/>
                  <a:pt x="5803" y="6976"/>
                  <a:pt x="5803" y="6997"/>
                </a:cubicBezTo>
                <a:cubicBezTo>
                  <a:pt x="5803" y="7019"/>
                  <a:pt x="5653" y="7158"/>
                  <a:pt x="5535" y="7244"/>
                </a:cubicBezTo>
                <a:cubicBezTo>
                  <a:pt x="5524" y="7255"/>
                  <a:pt x="5493" y="7286"/>
                  <a:pt x="5471" y="7319"/>
                </a:cubicBezTo>
                <a:cubicBezTo>
                  <a:pt x="5450" y="7341"/>
                  <a:pt x="5407" y="7405"/>
                  <a:pt x="5364" y="7458"/>
                </a:cubicBezTo>
                <a:cubicBezTo>
                  <a:pt x="5278" y="7577"/>
                  <a:pt x="5171" y="7758"/>
                  <a:pt x="5171" y="7813"/>
                </a:cubicBezTo>
                <a:cubicBezTo>
                  <a:pt x="5171" y="7823"/>
                  <a:pt x="5160" y="7844"/>
                  <a:pt x="5149" y="7844"/>
                </a:cubicBezTo>
                <a:cubicBezTo>
                  <a:pt x="5149" y="7855"/>
                  <a:pt x="5138" y="7877"/>
                  <a:pt x="5138" y="7909"/>
                </a:cubicBezTo>
                <a:cubicBezTo>
                  <a:pt x="5138" y="7930"/>
                  <a:pt x="5128" y="7952"/>
                  <a:pt x="5128" y="7952"/>
                </a:cubicBezTo>
                <a:cubicBezTo>
                  <a:pt x="5117" y="7952"/>
                  <a:pt x="5095" y="7984"/>
                  <a:pt x="5085" y="8016"/>
                </a:cubicBezTo>
                <a:cubicBezTo>
                  <a:pt x="5064" y="8048"/>
                  <a:pt x="5042" y="8091"/>
                  <a:pt x="5031" y="8113"/>
                </a:cubicBezTo>
                <a:cubicBezTo>
                  <a:pt x="5021" y="8134"/>
                  <a:pt x="5009" y="8177"/>
                  <a:pt x="5009" y="8199"/>
                </a:cubicBezTo>
                <a:cubicBezTo>
                  <a:pt x="5009" y="8230"/>
                  <a:pt x="4988" y="8273"/>
                  <a:pt x="4978" y="8306"/>
                </a:cubicBezTo>
                <a:cubicBezTo>
                  <a:pt x="4956" y="8349"/>
                  <a:pt x="4945" y="8392"/>
                  <a:pt x="4945" y="8423"/>
                </a:cubicBezTo>
                <a:cubicBezTo>
                  <a:pt x="4945" y="8456"/>
                  <a:pt x="4935" y="8488"/>
                  <a:pt x="4924" y="8499"/>
                </a:cubicBezTo>
                <a:cubicBezTo>
                  <a:pt x="4902" y="8542"/>
                  <a:pt x="4902" y="8649"/>
                  <a:pt x="4924" y="8788"/>
                </a:cubicBezTo>
                <a:cubicBezTo>
                  <a:pt x="4935" y="8938"/>
                  <a:pt x="4935" y="9003"/>
                  <a:pt x="4913" y="9153"/>
                </a:cubicBezTo>
                <a:cubicBezTo>
                  <a:pt x="4902" y="9250"/>
                  <a:pt x="4892" y="9293"/>
                  <a:pt x="4913" y="9314"/>
                </a:cubicBezTo>
                <a:cubicBezTo>
                  <a:pt x="4924" y="9336"/>
                  <a:pt x="4935" y="9410"/>
                  <a:pt x="4935" y="9486"/>
                </a:cubicBezTo>
                <a:cubicBezTo>
                  <a:pt x="4945" y="9582"/>
                  <a:pt x="4956" y="9625"/>
                  <a:pt x="4978" y="9657"/>
                </a:cubicBezTo>
                <a:cubicBezTo>
                  <a:pt x="5009" y="9679"/>
                  <a:pt x="5009" y="9689"/>
                  <a:pt x="4988" y="9711"/>
                </a:cubicBezTo>
                <a:cubicBezTo>
                  <a:pt x="4978" y="9732"/>
                  <a:pt x="4978" y="9754"/>
                  <a:pt x="4988" y="9808"/>
                </a:cubicBezTo>
                <a:cubicBezTo>
                  <a:pt x="4999" y="9839"/>
                  <a:pt x="5021" y="9936"/>
                  <a:pt x="5031" y="10011"/>
                </a:cubicBezTo>
                <a:cubicBezTo>
                  <a:pt x="5064" y="10161"/>
                  <a:pt x="5106" y="10311"/>
                  <a:pt x="5117" y="10333"/>
                </a:cubicBezTo>
                <a:cubicBezTo>
                  <a:pt x="5128" y="10344"/>
                  <a:pt x="5138" y="10365"/>
                  <a:pt x="5138" y="10387"/>
                </a:cubicBezTo>
                <a:cubicBezTo>
                  <a:pt x="5149" y="10419"/>
                  <a:pt x="5171" y="10440"/>
                  <a:pt x="5192" y="10440"/>
                </a:cubicBezTo>
                <a:cubicBezTo>
                  <a:pt x="5224" y="10451"/>
                  <a:pt x="5257" y="10526"/>
                  <a:pt x="5245" y="10558"/>
                </a:cubicBezTo>
                <a:cubicBezTo>
                  <a:pt x="5235" y="10580"/>
                  <a:pt x="5267" y="10633"/>
                  <a:pt x="5310" y="10697"/>
                </a:cubicBezTo>
                <a:cubicBezTo>
                  <a:pt x="5396" y="10794"/>
                  <a:pt x="5407" y="10826"/>
                  <a:pt x="5385" y="10848"/>
                </a:cubicBezTo>
                <a:lnTo>
                  <a:pt x="5364" y="10869"/>
                </a:lnTo>
                <a:cubicBezTo>
                  <a:pt x="5364" y="10902"/>
                  <a:pt x="5524" y="11127"/>
                  <a:pt x="5643" y="11245"/>
                </a:cubicBezTo>
                <a:cubicBezTo>
                  <a:pt x="5717" y="11320"/>
                  <a:pt x="5793" y="11405"/>
                  <a:pt x="5803" y="11438"/>
                </a:cubicBezTo>
                <a:cubicBezTo>
                  <a:pt x="5814" y="11459"/>
                  <a:pt x="5857" y="11534"/>
                  <a:pt x="5910" y="11598"/>
                </a:cubicBezTo>
                <a:cubicBezTo>
                  <a:pt x="5986" y="11706"/>
                  <a:pt x="5996" y="11717"/>
                  <a:pt x="6082" y="11749"/>
                </a:cubicBezTo>
                <a:cubicBezTo>
                  <a:pt x="6146" y="11770"/>
                  <a:pt x="6168" y="11781"/>
                  <a:pt x="6168" y="11813"/>
                </a:cubicBezTo>
                <a:cubicBezTo>
                  <a:pt x="6168" y="11834"/>
                  <a:pt x="6211" y="11888"/>
                  <a:pt x="6318" y="11974"/>
                </a:cubicBezTo>
                <a:cubicBezTo>
                  <a:pt x="6404" y="12049"/>
                  <a:pt x="6490" y="12124"/>
                  <a:pt x="6501" y="12135"/>
                </a:cubicBezTo>
                <a:cubicBezTo>
                  <a:pt x="6533" y="12178"/>
                  <a:pt x="6618" y="12221"/>
                  <a:pt x="6651" y="12221"/>
                </a:cubicBezTo>
                <a:cubicBezTo>
                  <a:pt x="6661" y="12221"/>
                  <a:pt x="6683" y="12232"/>
                  <a:pt x="6694" y="12253"/>
                </a:cubicBezTo>
                <a:cubicBezTo>
                  <a:pt x="6704" y="12263"/>
                  <a:pt x="6737" y="12296"/>
                  <a:pt x="6758" y="12296"/>
                </a:cubicBezTo>
                <a:cubicBezTo>
                  <a:pt x="6790" y="12306"/>
                  <a:pt x="6833" y="12339"/>
                  <a:pt x="6866" y="12371"/>
                </a:cubicBezTo>
                <a:cubicBezTo>
                  <a:pt x="6897" y="12403"/>
                  <a:pt x="6930" y="12435"/>
                  <a:pt x="6951" y="12435"/>
                </a:cubicBezTo>
                <a:cubicBezTo>
                  <a:pt x="6962" y="12435"/>
                  <a:pt x="6983" y="12457"/>
                  <a:pt x="6994" y="12489"/>
                </a:cubicBezTo>
                <a:cubicBezTo>
                  <a:pt x="7037" y="12564"/>
                  <a:pt x="7069" y="12596"/>
                  <a:pt x="7112" y="12596"/>
                </a:cubicBezTo>
                <a:cubicBezTo>
                  <a:pt x="7144" y="12596"/>
                  <a:pt x="7187" y="12618"/>
                  <a:pt x="7241" y="12693"/>
                </a:cubicBezTo>
                <a:cubicBezTo>
                  <a:pt x="7295" y="12735"/>
                  <a:pt x="7402" y="12821"/>
                  <a:pt x="7476" y="12864"/>
                </a:cubicBezTo>
                <a:cubicBezTo>
                  <a:pt x="7552" y="12918"/>
                  <a:pt x="7627" y="12961"/>
                  <a:pt x="7648" y="12983"/>
                </a:cubicBezTo>
                <a:cubicBezTo>
                  <a:pt x="7659" y="13004"/>
                  <a:pt x="7702" y="13014"/>
                  <a:pt x="7745" y="13025"/>
                </a:cubicBezTo>
                <a:cubicBezTo>
                  <a:pt x="7777" y="13025"/>
                  <a:pt x="7841" y="13057"/>
                  <a:pt x="7874" y="13079"/>
                </a:cubicBezTo>
                <a:cubicBezTo>
                  <a:pt x="7970" y="13143"/>
                  <a:pt x="8153" y="13229"/>
                  <a:pt x="8206" y="13229"/>
                </a:cubicBezTo>
                <a:cubicBezTo>
                  <a:pt x="8227" y="13229"/>
                  <a:pt x="8313" y="13250"/>
                  <a:pt x="8389" y="13283"/>
                </a:cubicBezTo>
                <a:cubicBezTo>
                  <a:pt x="8469" y="13307"/>
                  <a:pt x="8513" y="13319"/>
                  <a:pt x="8539" y="13319"/>
                </a:cubicBezTo>
                <a:cubicBezTo>
                  <a:pt x="8548" y="13319"/>
                  <a:pt x="8555" y="13317"/>
                  <a:pt x="8560" y="13315"/>
                </a:cubicBezTo>
                <a:cubicBezTo>
                  <a:pt x="8571" y="13310"/>
                  <a:pt x="8582" y="13307"/>
                  <a:pt x="8591" y="13307"/>
                </a:cubicBezTo>
                <a:cubicBezTo>
                  <a:pt x="8600" y="13307"/>
                  <a:pt x="8608" y="13310"/>
                  <a:pt x="8613" y="13315"/>
                </a:cubicBezTo>
                <a:cubicBezTo>
                  <a:pt x="8627" y="13319"/>
                  <a:pt x="8675" y="13322"/>
                  <a:pt x="8727" y="13322"/>
                </a:cubicBezTo>
                <a:cubicBezTo>
                  <a:pt x="8801" y="13322"/>
                  <a:pt x="8885" y="13317"/>
                  <a:pt x="8904" y="13304"/>
                </a:cubicBezTo>
                <a:cubicBezTo>
                  <a:pt x="8925" y="13304"/>
                  <a:pt x="8935" y="13283"/>
                  <a:pt x="8935" y="13272"/>
                </a:cubicBezTo>
                <a:cubicBezTo>
                  <a:pt x="8935" y="13250"/>
                  <a:pt x="9075" y="13197"/>
                  <a:pt x="9139" y="13197"/>
                </a:cubicBezTo>
                <a:cubicBezTo>
                  <a:pt x="9161" y="13197"/>
                  <a:pt x="9204" y="13186"/>
                  <a:pt x="9247" y="13176"/>
                </a:cubicBezTo>
                <a:cubicBezTo>
                  <a:pt x="9279" y="13154"/>
                  <a:pt x="9333" y="13154"/>
                  <a:pt x="9343" y="13154"/>
                </a:cubicBezTo>
                <a:cubicBezTo>
                  <a:pt x="9348" y="13157"/>
                  <a:pt x="9354" y="13158"/>
                  <a:pt x="9361" y="13158"/>
                </a:cubicBezTo>
                <a:cubicBezTo>
                  <a:pt x="9380" y="13158"/>
                  <a:pt x="9405" y="13146"/>
                  <a:pt x="9429" y="13122"/>
                </a:cubicBezTo>
                <a:cubicBezTo>
                  <a:pt x="9461" y="13100"/>
                  <a:pt x="9504" y="13079"/>
                  <a:pt x="9536" y="13079"/>
                </a:cubicBezTo>
                <a:cubicBezTo>
                  <a:pt x="9557" y="13079"/>
                  <a:pt x="9622" y="13057"/>
                  <a:pt x="9686" y="13004"/>
                </a:cubicBezTo>
                <a:cubicBezTo>
                  <a:pt x="9750" y="12950"/>
                  <a:pt x="9815" y="12918"/>
                  <a:pt x="9815" y="12918"/>
                </a:cubicBezTo>
                <a:cubicBezTo>
                  <a:pt x="9826" y="12918"/>
                  <a:pt x="9890" y="12897"/>
                  <a:pt x="9944" y="12864"/>
                </a:cubicBezTo>
                <a:cubicBezTo>
                  <a:pt x="10008" y="12843"/>
                  <a:pt x="10094" y="12800"/>
                  <a:pt x="10137" y="12790"/>
                </a:cubicBezTo>
                <a:cubicBezTo>
                  <a:pt x="10180" y="12768"/>
                  <a:pt x="10255" y="12704"/>
                  <a:pt x="10330" y="12628"/>
                </a:cubicBezTo>
                <a:cubicBezTo>
                  <a:pt x="10405" y="12554"/>
                  <a:pt x="10458" y="12511"/>
                  <a:pt x="10480" y="12511"/>
                </a:cubicBezTo>
                <a:cubicBezTo>
                  <a:pt x="10501" y="12511"/>
                  <a:pt x="10544" y="12489"/>
                  <a:pt x="10577" y="12457"/>
                </a:cubicBezTo>
                <a:cubicBezTo>
                  <a:pt x="10651" y="12371"/>
                  <a:pt x="10759" y="12296"/>
                  <a:pt x="10856" y="12263"/>
                </a:cubicBezTo>
                <a:cubicBezTo>
                  <a:pt x="10920" y="12242"/>
                  <a:pt x="11027" y="12135"/>
                  <a:pt x="11027" y="12103"/>
                </a:cubicBezTo>
                <a:cubicBezTo>
                  <a:pt x="11027" y="12092"/>
                  <a:pt x="11059" y="12082"/>
                  <a:pt x="11092" y="12060"/>
                </a:cubicBezTo>
                <a:cubicBezTo>
                  <a:pt x="11123" y="12049"/>
                  <a:pt x="11156" y="12017"/>
                  <a:pt x="11166" y="11996"/>
                </a:cubicBezTo>
                <a:cubicBezTo>
                  <a:pt x="11188" y="11953"/>
                  <a:pt x="11445" y="11717"/>
                  <a:pt x="11467" y="11717"/>
                </a:cubicBezTo>
                <a:cubicBezTo>
                  <a:pt x="11478" y="11717"/>
                  <a:pt x="11499" y="11695"/>
                  <a:pt x="11521" y="11653"/>
                </a:cubicBezTo>
                <a:cubicBezTo>
                  <a:pt x="11531" y="11620"/>
                  <a:pt x="11585" y="11556"/>
                  <a:pt x="11638" y="11502"/>
                </a:cubicBezTo>
                <a:cubicBezTo>
                  <a:pt x="11746" y="11405"/>
                  <a:pt x="11843" y="11266"/>
                  <a:pt x="11843" y="11212"/>
                </a:cubicBezTo>
                <a:cubicBezTo>
                  <a:pt x="11843" y="11191"/>
                  <a:pt x="11907" y="11138"/>
                  <a:pt x="11960" y="11116"/>
                </a:cubicBezTo>
                <a:cubicBezTo>
                  <a:pt x="11971" y="11105"/>
                  <a:pt x="12024" y="11041"/>
                  <a:pt x="12078" y="10966"/>
                </a:cubicBezTo>
                <a:cubicBezTo>
                  <a:pt x="12121" y="10891"/>
                  <a:pt x="12186" y="10816"/>
                  <a:pt x="12196" y="10816"/>
                </a:cubicBezTo>
                <a:cubicBezTo>
                  <a:pt x="12229" y="10805"/>
                  <a:pt x="12293" y="10709"/>
                  <a:pt x="12293" y="10666"/>
                </a:cubicBezTo>
                <a:cubicBezTo>
                  <a:pt x="12293" y="10655"/>
                  <a:pt x="12336" y="10580"/>
                  <a:pt x="12389" y="10516"/>
                </a:cubicBezTo>
                <a:cubicBezTo>
                  <a:pt x="12465" y="10419"/>
                  <a:pt x="12486" y="10376"/>
                  <a:pt x="12486" y="10344"/>
                </a:cubicBezTo>
                <a:cubicBezTo>
                  <a:pt x="12475" y="10301"/>
                  <a:pt x="12518" y="10204"/>
                  <a:pt x="12550" y="10204"/>
                </a:cubicBezTo>
                <a:cubicBezTo>
                  <a:pt x="12604" y="10204"/>
                  <a:pt x="12722" y="9893"/>
                  <a:pt x="12754" y="9679"/>
                </a:cubicBezTo>
                <a:cubicBezTo>
                  <a:pt x="12754" y="9625"/>
                  <a:pt x="12775" y="9560"/>
                  <a:pt x="12786" y="9539"/>
                </a:cubicBezTo>
                <a:cubicBezTo>
                  <a:pt x="12797" y="9496"/>
                  <a:pt x="12808" y="9379"/>
                  <a:pt x="12818" y="9143"/>
                </a:cubicBezTo>
                <a:cubicBezTo>
                  <a:pt x="12818" y="9121"/>
                  <a:pt x="12829" y="9089"/>
                  <a:pt x="12829" y="9078"/>
                </a:cubicBezTo>
                <a:cubicBezTo>
                  <a:pt x="12851" y="9067"/>
                  <a:pt x="12851" y="9024"/>
                  <a:pt x="12840" y="8971"/>
                </a:cubicBezTo>
                <a:cubicBezTo>
                  <a:pt x="12829" y="8907"/>
                  <a:pt x="12840" y="8885"/>
                  <a:pt x="12861" y="8864"/>
                </a:cubicBezTo>
                <a:cubicBezTo>
                  <a:pt x="12872" y="8842"/>
                  <a:pt x="12883" y="8810"/>
                  <a:pt x="12872" y="8788"/>
                </a:cubicBezTo>
                <a:cubicBezTo>
                  <a:pt x="12840" y="8595"/>
                  <a:pt x="12840" y="8574"/>
                  <a:pt x="12861" y="8563"/>
                </a:cubicBezTo>
                <a:cubicBezTo>
                  <a:pt x="12883" y="8542"/>
                  <a:pt x="12883" y="8531"/>
                  <a:pt x="12861" y="8466"/>
                </a:cubicBezTo>
                <a:cubicBezTo>
                  <a:pt x="12840" y="8423"/>
                  <a:pt x="12829" y="8359"/>
                  <a:pt x="12829" y="8316"/>
                </a:cubicBezTo>
                <a:cubicBezTo>
                  <a:pt x="12829" y="8113"/>
                  <a:pt x="12818" y="7941"/>
                  <a:pt x="12808" y="7909"/>
                </a:cubicBezTo>
                <a:cubicBezTo>
                  <a:pt x="12797" y="7898"/>
                  <a:pt x="12775" y="7813"/>
                  <a:pt x="12754" y="7716"/>
                </a:cubicBezTo>
                <a:cubicBezTo>
                  <a:pt x="12701" y="7491"/>
                  <a:pt x="12625" y="7255"/>
                  <a:pt x="12582" y="7222"/>
                </a:cubicBezTo>
                <a:cubicBezTo>
                  <a:pt x="12572" y="7201"/>
                  <a:pt x="12561" y="7179"/>
                  <a:pt x="12561" y="7169"/>
                </a:cubicBezTo>
                <a:cubicBezTo>
                  <a:pt x="12572" y="7136"/>
                  <a:pt x="12518" y="6943"/>
                  <a:pt x="12475" y="6879"/>
                </a:cubicBezTo>
                <a:cubicBezTo>
                  <a:pt x="12465" y="6847"/>
                  <a:pt x="12443" y="6815"/>
                  <a:pt x="12443" y="6793"/>
                </a:cubicBezTo>
                <a:cubicBezTo>
                  <a:pt x="12443" y="6783"/>
                  <a:pt x="12422" y="6740"/>
                  <a:pt x="12389" y="6697"/>
                </a:cubicBezTo>
                <a:cubicBezTo>
                  <a:pt x="12368" y="6654"/>
                  <a:pt x="12336" y="6600"/>
                  <a:pt x="12336" y="6579"/>
                </a:cubicBezTo>
                <a:cubicBezTo>
                  <a:pt x="12336" y="6557"/>
                  <a:pt x="12314" y="6514"/>
                  <a:pt x="12282" y="6493"/>
                </a:cubicBezTo>
                <a:cubicBezTo>
                  <a:pt x="12260" y="6482"/>
                  <a:pt x="12229" y="6450"/>
                  <a:pt x="12218" y="6440"/>
                </a:cubicBezTo>
                <a:cubicBezTo>
                  <a:pt x="12207" y="6418"/>
                  <a:pt x="12175" y="6397"/>
                  <a:pt x="12153" y="6375"/>
                </a:cubicBezTo>
                <a:cubicBezTo>
                  <a:pt x="12132" y="6354"/>
                  <a:pt x="12121" y="6321"/>
                  <a:pt x="12121" y="6300"/>
                </a:cubicBezTo>
                <a:cubicBezTo>
                  <a:pt x="12121" y="6278"/>
                  <a:pt x="12089" y="6246"/>
                  <a:pt x="12046" y="6214"/>
                </a:cubicBezTo>
                <a:cubicBezTo>
                  <a:pt x="12003" y="6182"/>
                  <a:pt x="11971" y="6139"/>
                  <a:pt x="11960" y="6107"/>
                </a:cubicBezTo>
                <a:cubicBezTo>
                  <a:pt x="11939" y="6075"/>
                  <a:pt x="11917" y="6042"/>
                  <a:pt x="11874" y="6011"/>
                </a:cubicBezTo>
                <a:cubicBezTo>
                  <a:pt x="11831" y="5989"/>
                  <a:pt x="11735" y="5903"/>
                  <a:pt x="11649" y="5817"/>
                </a:cubicBezTo>
                <a:cubicBezTo>
                  <a:pt x="11531" y="5699"/>
                  <a:pt x="11478" y="5646"/>
                  <a:pt x="11445" y="5646"/>
                </a:cubicBezTo>
                <a:cubicBezTo>
                  <a:pt x="11413" y="5646"/>
                  <a:pt x="11359" y="5603"/>
                  <a:pt x="11328" y="5539"/>
                </a:cubicBezTo>
                <a:cubicBezTo>
                  <a:pt x="11316" y="5517"/>
                  <a:pt x="11274" y="5496"/>
                  <a:pt x="11242" y="5484"/>
                </a:cubicBezTo>
                <a:cubicBezTo>
                  <a:pt x="11199" y="5474"/>
                  <a:pt x="11156" y="5453"/>
                  <a:pt x="11135" y="5431"/>
                </a:cubicBezTo>
                <a:cubicBezTo>
                  <a:pt x="11113" y="5399"/>
                  <a:pt x="11059" y="5377"/>
                  <a:pt x="10984" y="5356"/>
                </a:cubicBezTo>
                <a:cubicBezTo>
                  <a:pt x="10920" y="5334"/>
                  <a:pt x="10856" y="5313"/>
                  <a:pt x="10845" y="5303"/>
                </a:cubicBezTo>
                <a:cubicBezTo>
                  <a:pt x="10845" y="5281"/>
                  <a:pt x="10813" y="5270"/>
                  <a:pt x="10791" y="5270"/>
                </a:cubicBezTo>
                <a:cubicBezTo>
                  <a:pt x="10759" y="5270"/>
                  <a:pt x="10694" y="5260"/>
                  <a:pt x="10630" y="5238"/>
                </a:cubicBezTo>
                <a:cubicBezTo>
                  <a:pt x="10577" y="5217"/>
                  <a:pt x="10491" y="5184"/>
                  <a:pt x="10448" y="5174"/>
                </a:cubicBezTo>
                <a:cubicBezTo>
                  <a:pt x="10405" y="5163"/>
                  <a:pt x="10362" y="5141"/>
                  <a:pt x="10341" y="5131"/>
                </a:cubicBezTo>
                <a:cubicBezTo>
                  <a:pt x="10325" y="5106"/>
                  <a:pt x="10260" y="5095"/>
                  <a:pt x="10169" y="5095"/>
                </a:cubicBezTo>
                <a:cubicBezTo>
                  <a:pt x="10139" y="5095"/>
                  <a:pt x="10107" y="5096"/>
                  <a:pt x="10072" y="5098"/>
                </a:cubicBezTo>
                <a:cubicBezTo>
                  <a:pt x="10041" y="5098"/>
                  <a:pt x="10019" y="5088"/>
                  <a:pt x="10019" y="5077"/>
                </a:cubicBezTo>
                <a:cubicBezTo>
                  <a:pt x="10008" y="5067"/>
                  <a:pt x="9986" y="5067"/>
                  <a:pt x="9965" y="5067"/>
                </a:cubicBezTo>
                <a:cubicBezTo>
                  <a:pt x="9944" y="5067"/>
                  <a:pt x="9922" y="5045"/>
                  <a:pt x="9901" y="5034"/>
                </a:cubicBezTo>
                <a:cubicBezTo>
                  <a:pt x="9887" y="5014"/>
                  <a:pt x="9878" y="5006"/>
                  <a:pt x="9862" y="5006"/>
                </a:cubicBezTo>
                <a:cubicBezTo>
                  <a:pt x="9853" y="5006"/>
                  <a:pt x="9842" y="5009"/>
                  <a:pt x="9826" y="5013"/>
                </a:cubicBezTo>
                <a:cubicBezTo>
                  <a:pt x="9769" y="5025"/>
                  <a:pt x="9708" y="5030"/>
                  <a:pt x="9619" y="5030"/>
                </a:cubicBezTo>
                <a:cubicBezTo>
                  <a:pt x="9557" y="5030"/>
                  <a:pt x="9482" y="5028"/>
                  <a:pt x="9386" y="5024"/>
                </a:cubicBezTo>
                <a:cubicBezTo>
                  <a:pt x="9233" y="5019"/>
                  <a:pt x="9116" y="5016"/>
                  <a:pt x="9029" y="5016"/>
                </a:cubicBezTo>
                <a:cubicBezTo>
                  <a:pt x="8909" y="5016"/>
                  <a:pt x="8847" y="5022"/>
                  <a:pt x="8828" y="5034"/>
                </a:cubicBezTo>
                <a:cubicBezTo>
                  <a:pt x="8807" y="5045"/>
                  <a:pt x="8721" y="5045"/>
                  <a:pt x="8571" y="5045"/>
                </a:cubicBezTo>
                <a:cubicBezTo>
                  <a:pt x="8522" y="5042"/>
                  <a:pt x="8483" y="5041"/>
                  <a:pt x="8451" y="5041"/>
                </a:cubicBezTo>
                <a:cubicBezTo>
                  <a:pt x="8365" y="5041"/>
                  <a:pt x="8331" y="5051"/>
                  <a:pt x="8292" y="5067"/>
                </a:cubicBezTo>
                <a:cubicBezTo>
                  <a:pt x="8260" y="5077"/>
                  <a:pt x="8196" y="5098"/>
                  <a:pt x="8163" y="5098"/>
                </a:cubicBezTo>
                <a:cubicBezTo>
                  <a:pt x="8120" y="5098"/>
                  <a:pt x="8067" y="5109"/>
                  <a:pt x="8034" y="5120"/>
                </a:cubicBezTo>
                <a:cubicBezTo>
                  <a:pt x="8016" y="5132"/>
                  <a:pt x="8000" y="5138"/>
                  <a:pt x="7984" y="5138"/>
                </a:cubicBezTo>
                <a:cubicBezTo>
                  <a:pt x="7973" y="5138"/>
                  <a:pt x="7962" y="5135"/>
                  <a:pt x="7948" y="5131"/>
                </a:cubicBezTo>
                <a:cubicBezTo>
                  <a:pt x="7938" y="5120"/>
                  <a:pt x="7927" y="5115"/>
                  <a:pt x="7914" y="5115"/>
                </a:cubicBezTo>
                <a:cubicBezTo>
                  <a:pt x="7900" y="5115"/>
                  <a:pt x="7884" y="5120"/>
                  <a:pt x="7863" y="5131"/>
                </a:cubicBezTo>
                <a:cubicBezTo>
                  <a:pt x="7847" y="5136"/>
                  <a:pt x="7828" y="5139"/>
                  <a:pt x="7808" y="5139"/>
                </a:cubicBezTo>
                <a:cubicBezTo>
                  <a:pt x="7788" y="5139"/>
                  <a:pt x="7767" y="5136"/>
                  <a:pt x="7745" y="5131"/>
                </a:cubicBezTo>
                <a:cubicBezTo>
                  <a:pt x="7702" y="5131"/>
                  <a:pt x="7681" y="5131"/>
                  <a:pt x="7659" y="5152"/>
                </a:cubicBezTo>
                <a:cubicBezTo>
                  <a:pt x="7638" y="5163"/>
                  <a:pt x="7584" y="5184"/>
                  <a:pt x="7541" y="5184"/>
                </a:cubicBezTo>
                <a:cubicBezTo>
                  <a:pt x="7488" y="5195"/>
                  <a:pt x="7412" y="5206"/>
                  <a:pt x="7369" y="5217"/>
                </a:cubicBezTo>
                <a:cubicBezTo>
                  <a:pt x="7326" y="5238"/>
                  <a:pt x="7273" y="5238"/>
                  <a:pt x="7241" y="5238"/>
                </a:cubicBezTo>
                <a:cubicBezTo>
                  <a:pt x="7229" y="5235"/>
                  <a:pt x="7217" y="5234"/>
                  <a:pt x="7206" y="5234"/>
                </a:cubicBezTo>
                <a:cubicBezTo>
                  <a:pt x="7174" y="5234"/>
                  <a:pt x="7143" y="5244"/>
                  <a:pt x="7112" y="5260"/>
                </a:cubicBezTo>
                <a:cubicBezTo>
                  <a:pt x="7080" y="5281"/>
                  <a:pt x="7005" y="5303"/>
                  <a:pt x="6951" y="5303"/>
                </a:cubicBezTo>
                <a:cubicBezTo>
                  <a:pt x="6694" y="5313"/>
                  <a:pt x="6640" y="5324"/>
                  <a:pt x="6511" y="5367"/>
                </a:cubicBezTo>
                <a:cubicBezTo>
                  <a:pt x="6436" y="5388"/>
                  <a:pt x="6340" y="5399"/>
                  <a:pt x="6286" y="5399"/>
                </a:cubicBezTo>
                <a:cubicBezTo>
                  <a:pt x="6189" y="5399"/>
                  <a:pt x="6072" y="5442"/>
                  <a:pt x="5836" y="5539"/>
                </a:cubicBezTo>
                <a:cubicBezTo>
                  <a:pt x="5771" y="5560"/>
                  <a:pt x="5707" y="5581"/>
                  <a:pt x="5696" y="5581"/>
                </a:cubicBezTo>
                <a:cubicBezTo>
                  <a:pt x="5686" y="5581"/>
                  <a:pt x="5664" y="5603"/>
                  <a:pt x="5653" y="5613"/>
                </a:cubicBezTo>
                <a:cubicBezTo>
                  <a:pt x="5643" y="5635"/>
                  <a:pt x="5621" y="5646"/>
                  <a:pt x="5600" y="5646"/>
                </a:cubicBezTo>
                <a:cubicBezTo>
                  <a:pt x="5578" y="5646"/>
                  <a:pt x="5557" y="5656"/>
                  <a:pt x="5535" y="5678"/>
                </a:cubicBezTo>
                <a:cubicBezTo>
                  <a:pt x="5514" y="5689"/>
                  <a:pt x="5493" y="5699"/>
                  <a:pt x="5471" y="5699"/>
                </a:cubicBezTo>
                <a:cubicBezTo>
                  <a:pt x="5450" y="5699"/>
                  <a:pt x="5407" y="5710"/>
                  <a:pt x="5374" y="5720"/>
                </a:cubicBezTo>
                <a:cubicBezTo>
                  <a:pt x="5342" y="5742"/>
                  <a:pt x="5300" y="5753"/>
                  <a:pt x="5278" y="5753"/>
                </a:cubicBezTo>
                <a:cubicBezTo>
                  <a:pt x="5181" y="5763"/>
                  <a:pt x="4978" y="5946"/>
                  <a:pt x="4924" y="6064"/>
                </a:cubicBezTo>
                <a:cubicBezTo>
                  <a:pt x="4902" y="6107"/>
                  <a:pt x="4870" y="6139"/>
                  <a:pt x="4849" y="6150"/>
                </a:cubicBezTo>
                <a:cubicBezTo>
                  <a:pt x="4828" y="6161"/>
                  <a:pt x="4795" y="6204"/>
                  <a:pt x="4763" y="6268"/>
                </a:cubicBezTo>
                <a:cubicBezTo>
                  <a:pt x="4731" y="6332"/>
                  <a:pt x="4699" y="6385"/>
                  <a:pt x="4677" y="6397"/>
                </a:cubicBezTo>
                <a:cubicBezTo>
                  <a:pt x="4666" y="6407"/>
                  <a:pt x="4634" y="6450"/>
                  <a:pt x="4602" y="6493"/>
                </a:cubicBezTo>
                <a:cubicBezTo>
                  <a:pt x="4580" y="6547"/>
                  <a:pt x="4549" y="6600"/>
                  <a:pt x="4538" y="6621"/>
                </a:cubicBezTo>
                <a:cubicBezTo>
                  <a:pt x="4516" y="6643"/>
                  <a:pt x="4506" y="6686"/>
                  <a:pt x="4495" y="6707"/>
                </a:cubicBezTo>
                <a:cubicBezTo>
                  <a:pt x="4484" y="6729"/>
                  <a:pt x="4463" y="6761"/>
                  <a:pt x="4441" y="6793"/>
                </a:cubicBezTo>
                <a:cubicBezTo>
                  <a:pt x="4420" y="6815"/>
                  <a:pt x="4409" y="6847"/>
                  <a:pt x="4409" y="6869"/>
                </a:cubicBezTo>
                <a:cubicBezTo>
                  <a:pt x="4420" y="6912"/>
                  <a:pt x="4334" y="7072"/>
                  <a:pt x="4313" y="7072"/>
                </a:cubicBezTo>
                <a:cubicBezTo>
                  <a:pt x="4280" y="7072"/>
                  <a:pt x="4173" y="7308"/>
                  <a:pt x="4173" y="7362"/>
                </a:cubicBezTo>
                <a:cubicBezTo>
                  <a:pt x="4173" y="7394"/>
                  <a:pt x="4163" y="7448"/>
                  <a:pt x="4151" y="7491"/>
                </a:cubicBezTo>
                <a:cubicBezTo>
                  <a:pt x="4141" y="7522"/>
                  <a:pt x="4108" y="7608"/>
                  <a:pt x="4098" y="7673"/>
                </a:cubicBezTo>
                <a:cubicBezTo>
                  <a:pt x="4077" y="7737"/>
                  <a:pt x="4055" y="7813"/>
                  <a:pt x="4034" y="7834"/>
                </a:cubicBezTo>
                <a:cubicBezTo>
                  <a:pt x="4012" y="7844"/>
                  <a:pt x="4001" y="7877"/>
                  <a:pt x="4001" y="7898"/>
                </a:cubicBezTo>
                <a:cubicBezTo>
                  <a:pt x="4001" y="7920"/>
                  <a:pt x="3991" y="7941"/>
                  <a:pt x="3980" y="7941"/>
                </a:cubicBezTo>
                <a:cubicBezTo>
                  <a:pt x="3969" y="7952"/>
                  <a:pt x="3958" y="8059"/>
                  <a:pt x="3927" y="8295"/>
                </a:cubicBezTo>
                <a:cubicBezTo>
                  <a:pt x="3927" y="8349"/>
                  <a:pt x="3905" y="8413"/>
                  <a:pt x="3884" y="8456"/>
                </a:cubicBezTo>
                <a:lnTo>
                  <a:pt x="3851" y="8520"/>
                </a:lnTo>
                <a:lnTo>
                  <a:pt x="3884" y="8585"/>
                </a:lnTo>
                <a:cubicBezTo>
                  <a:pt x="3905" y="8638"/>
                  <a:pt x="3915" y="8671"/>
                  <a:pt x="3905" y="8681"/>
                </a:cubicBezTo>
                <a:cubicBezTo>
                  <a:pt x="3894" y="8702"/>
                  <a:pt x="3894" y="8735"/>
                  <a:pt x="3905" y="8756"/>
                </a:cubicBezTo>
                <a:cubicBezTo>
                  <a:pt x="3915" y="8788"/>
                  <a:pt x="3915" y="8810"/>
                  <a:pt x="3905" y="8842"/>
                </a:cubicBezTo>
                <a:cubicBezTo>
                  <a:pt x="3884" y="8874"/>
                  <a:pt x="3884" y="8885"/>
                  <a:pt x="3905" y="8928"/>
                </a:cubicBezTo>
                <a:cubicBezTo>
                  <a:pt x="3927" y="8971"/>
                  <a:pt x="3927" y="9014"/>
                  <a:pt x="3927" y="9078"/>
                </a:cubicBezTo>
                <a:cubicBezTo>
                  <a:pt x="3915" y="9153"/>
                  <a:pt x="3915" y="9174"/>
                  <a:pt x="3948" y="9207"/>
                </a:cubicBezTo>
                <a:cubicBezTo>
                  <a:pt x="3969" y="9228"/>
                  <a:pt x="3969" y="9250"/>
                  <a:pt x="3958" y="9282"/>
                </a:cubicBezTo>
                <a:cubicBezTo>
                  <a:pt x="3948" y="9336"/>
                  <a:pt x="4001" y="9518"/>
                  <a:pt x="4055" y="9625"/>
                </a:cubicBezTo>
                <a:cubicBezTo>
                  <a:pt x="4066" y="9646"/>
                  <a:pt x="4087" y="9711"/>
                  <a:pt x="4087" y="9765"/>
                </a:cubicBezTo>
                <a:cubicBezTo>
                  <a:pt x="4098" y="9882"/>
                  <a:pt x="4173" y="10129"/>
                  <a:pt x="4216" y="10161"/>
                </a:cubicBezTo>
                <a:cubicBezTo>
                  <a:pt x="4227" y="10172"/>
                  <a:pt x="4248" y="10215"/>
                  <a:pt x="4259" y="10237"/>
                </a:cubicBezTo>
                <a:cubicBezTo>
                  <a:pt x="4270" y="10268"/>
                  <a:pt x="4291" y="10333"/>
                  <a:pt x="4313" y="10376"/>
                </a:cubicBezTo>
                <a:cubicBezTo>
                  <a:pt x="4334" y="10419"/>
                  <a:pt x="4366" y="10494"/>
                  <a:pt x="4377" y="10526"/>
                </a:cubicBezTo>
                <a:cubicBezTo>
                  <a:pt x="4387" y="10558"/>
                  <a:pt x="4409" y="10612"/>
                  <a:pt x="4430" y="10644"/>
                </a:cubicBezTo>
                <a:cubicBezTo>
                  <a:pt x="4473" y="10697"/>
                  <a:pt x="4549" y="10848"/>
                  <a:pt x="4549" y="10880"/>
                </a:cubicBezTo>
                <a:cubicBezTo>
                  <a:pt x="4549" y="10891"/>
                  <a:pt x="4580" y="10923"/>
                  <a:pt x="4602" y="10955"/>
                </a:cubicBezTo>
                <a:cubicBezTo>
                  <a:pt x="4634" y="10987"/>
                  <a:pt x="4656" y="11019"/>
                  <a:pt x="4656" y="11030"/>
                </a:cubicBezTo>
                <a:cubicBezTo>
                  <a:pt x="4656" y="11041"/>
                  <a:pt x="4688" y="11084"/>
                  <a:pt x="4731" y="11138"/>
                </a:cubicBezTo>
                <a:cubicBezTo>
                  <a:pt x="4806" y="11234"/>
                  <a:pt x="4816" y="11245"/>
                  <a:pt x="4816" y="11298"/>
                </a:cubicBezTo>
                <a:cubicBezTo>
                  <a:pt x="4806" y="11309"/>
                  <a:pt x="4828" y="11341"/>
                  <a:pt x="4859" y="11362"/>
                </a:cubicBezTo>
                <a:cubicBezTo>
                  <a:pt x="4881" y="11395"/>
                  <a:pt x="4913" y="11438"/>
                  <a:pt x="4935" y="11470"/>
                </a:cubicBezTo>
                <a:cubicBezTo>
                  <a:pt x="4945" y="11502"/>
                  <a:pt x="4967" y="11524"/>
                  <a:pt x="4978" y="11534"/>
                </a:cubicBezTo>
                <a:cubicBezTo>
                  <a:pt x="4999" y="11534"/>
                  <a:pt x="5031" y="11577"/>
                  <a:pt x="5052" y="11631"/>
                </a:cubicBezTo>
                <a:cubicBezTo>
                  <a:pt x="5085" y="11674"/>
                  <a:pt x="5128" y="11727"/>
                  <a:pt x="5149" y="11760"/>
                </a:cubicBezTo>
                <a:cubicBezTo>
                  <a:pt x="5181" y="11781"/>
                  <a:pt x="5214" y="11846"/>
                  <a:pt x="5235" y="11899"/>
                </a:cubicBezTo>
                <a:cubicBezTo>
                  <a:pt x="5257" y="11953"/>
                  <a:pt x="5278" y="11996"/>
                  <a:pt x="5288" y="12006"/>
                </a:cubicBezTo>
                <a:cubicBezTo>
                  <a:pt x="5288" y="12006"/>
                  <a:pt x="5310" y="12039"/>
                  <a:pt x="5331" y="12082"/>
                </a:cubicBezTo>
                <a:cubicBezTo>
                  <a:pt x="5353" y="12113"/>
                  <a:pt x="5374" y="12135"/>
                  <a:pt x="5385" y="12135"/>
                </a:cubicBezTo>
                <a:cubicBezTo>
                  <a:pt x="5396" y="12135"/>
                  <a:pt x="5428" y="12189"/>
                  <a:pt x="5460" y="12242"/>
                </a:cubicBezTo>
                <a:cubicBezTo>
                  <a:pt x="5493" y="12318"/>
                  <a:pt x="5535" y="12360"/>
                  <a:pt x="5589" y="12403"/>
                </a:cubicBezTo>
                <a:cubicBezTo>
                  <a:pt x="5674" y="12468"/>
                  <a:pt x="5782" y="12564"/>
                  <a:pt x="5814" y="12628"/>
                </a:cubicBezTo>
                <a:cubicBezTo>
                  <a:pt x="5825" y="12661"/>
                  <a:pt x="5857" y="12682"/>
                  <a:pt x="5879" y="12693"/>
                </a:cubicBezTo>
                <a:cubicBezTo>
                  <a:pt x="5900" y="12704"/>
                  <a:pt x="5932" y="12735"/>
                  <a:pt x="5943" y="12768"/>
                </a:cubicBezTo>
                <a:cubicBezTo>
                  <a:pt x="5965" y="12800"/>
                  <a:pt x="5986" y="12821"/>
                  <a:pt x="6018" y="12843"/>
                </a:cubicBezTo>
                <a:cubicBezTo>
                  <a:pt x="6061" y="12854"/>
                  <a:pt x="6115" y="12907"/>
                  <a:pt x="6125" y="12940"/>
                </a:cubicBezTo>
                <a:lnTo>
                  <a:pt x="6125" y="12983"/>
                </a:lnTo>
                <a:cubicBezTo>
                  <a:pt x="6125" y="12993"/>
                  <a:pt x="6158" y="13014"/>
                  <a:pt x="6201" y="13036"/>
                </a:cubicBezTo>
                <a:cubicBezTo>
                  <a:pt x="6232" y="13057"/>
                  <a:pt x="6286" y="13100"/>
                  <a:pt x="6308" y="13122"/>
                </a:cubicBezTo>
                <a:cubicBezTo>
                  <a:pt x="6329" y="13143"/>
                  <a:pt x="6394" y="13176"/>
                  <a:pt x="6447" y="13197"/>
                </a:cubicBezTo>
                <a:lnTo>
                  <a:pt x="6533" y="13240"/>
                </a:lnTo>
                <a:cubicBezTo>
                  <a:pt x="6511" y="13283"/>
                  <a:pt x="6715" y="13422"/>
                  <a:pt x="6811" y="13433"/>
                </a:cubicBezTo>
                <a:lnTo>
                  <a:pt x="6866" y="13433"/>
                </a:lnTo>
                <a:cubicBezTo>
                  <a:pt x="6876" y="13433"/>
                  <a:pt x="6919" y="13465"/>
                  <a:pt x="6940" y="13486"/>
                </a:cubicBezTo>
                <a:cubicBezTo>
                  <a:pt x="6973" y="13519"/>
                  <a:pt x="7016" y="13540"/>
                  <a:pt x="7026" y="13540"/>
                </a:cubicBezTo>
                <a:cubicBezTo>
                  <a:pt x="7047" y="13540"/>
                  <a:pt x="7069" y="13551"/>
                  <a:pt x="7102" y="13572"/>
                </a:cubicBezTo>
                <a:cubicBezTo>
                  <a:pt x="7123" y="13583"/>
                  <a:pt x="7155" y="13605"/>
                  <a:pt x="7166" y="13605"/>
                </a:cubicBezTo>
                <a:cubicBezTo>
                  <a:pt x="7198" y="13605"/>
                  <a:pt x="7402" y="13701"/>
                  <a:pt x="7445" y="13744"/>
                </a:cubicBezTo>
                <a:cubicBezTo>
                  <a:pt x="7466" y="13755"/>
                  <a:pt x="7509" y="13776"/>
                  <a:pt x="7562" y="13776"/>
                </a:cubicBezTo>
                <a:cubicBezTo>
                  <a:pt x="7605" y="13776"/>
                  <a:pt x="7659" y="13787"/>
                  <a:pt x="7681" y="13808"/>
                </a:cubicBezTo>
                <a:cubicBezTo>
                  <a:pt x="7810" y="13888"/>
                  <a:pt x="7940" y="13949"/>
                  <a:pt x="7983" y="13949"/>
                </a:cubicBezTo>
                <a:cubicBezTo>
                  <a:pt x="7986" y="13949"/>
                  <a:pt x="7989" y="13949"/>
                  <a:pt x="7991" y="13948"/>
                </a:cubicBezTo>
                <a:cubicBezTo>
                  <a:pt x="8013" y="13948"/>
                  <a:pt x="8056" y="13948"/>
                  <a:pt x="8088" y="13958"/>
                </a:cubicBezTo>
                <a:cubicBezTo>
                  <a:pt x="8131" y="13969"/>
                  <a:pt x="8206" y="13980"/>
                  <a:pt x="8260" y="13991"/>
                </a:cubicBezTo>
                <a:cubicBezTo>
                  <a:pt x="8335" y="14001"/>
                  <a:pt x="8367" y="14012"/>
                  <a:pt x="8378" y="14034"/>
                </a:cubicBezTo>
                <a:cubicBezTo>
                  <a:pt x="8391" y="14054"/>
                  <a:pt x="8401" y="14061"/>
                  <a:pt x="8445" y="14061"/>
                </a:cubicBezTo>
                <a:cubicBezTo>
                  <a:pt x="8470" y="14061"/>
                  <a:pt x="8506" y="14059"/>
                  <a:pt x="8560" y="14055"/>
                </a:cubicBezTo>
                <a:cubicBezTo>
                  <a:pt x="8668" y="14055"/>
                  <a:pt x="8753" y="14055"/>
                  <a:pt x="8796" y="14065"/>
                </a:cubicBezTo>
                <a:cubicBezTo>
                  <a:pt x="8825" y="14074"/>
                  <a:pt x="8845" y="14079"/>
                  <a:pt x="8865" y="14079"/>
                </a:cubicBezTo>
                <a:cubicBezTo>
                  <a:pt x="8897" y="14079"/>
                  <a:pt x="8932" y="14066"/>
                  <a:pt x="9011" y="14034"/>
                </a:cubicBezTo>
                <a:cubicBezTo>
                  <a:pt x="9097" y="14001"/>
                  <a:pt x="9171" y="13980"/>
                  <a:pt x="9193" y="13980"/>
                </a:cubicBezTo>
                <a:cubicBezTo>
                  <a:pt x="9214" y="13980"/>
                  <a:pt x="9290" y="13958"/>
                  <a:pt x="9343" y="13948"/>
                </a:cubicBezTo>
                <a:cubicBezTo>
                  <a:pt x="9398" y="13932"/>
                  <a:pt x="9436" y="13922"/>
                  <a:pt x="9456" y="13922"/>
                </a:cubicBezTo>
                <a:cubicBezTo>
                  <a:pt x="9464" y="13922"/>
                  <a:pt x="9469" y="13923"/>
                  <a:pt x="9472" y="13926"/>
                </a:cubicBezTo>
                <a:cubicBezTo>
                  <a:pt x="9477" y="13932"/>
                  <a:pt x="9483" y="13934"/>
                  <a:pt x="9491" y="13934"/>
                </a:cubicBezTo>
                <a:cubicBezTo>
                  <a:pt x="9499" y="13934"/>
                  <a:pt x="9509" y="13932"/>
                  <a:pt x="9526" y="13926"/>
                </a:cubicBezTo>
                <a:cubicBezTo>
                  <a:pt x="9536" y="13915"/>
                  <a:pt x="9569" y="13905"/>
                  <a:pt x="9590" y="13894"/>
                </a:cubicBezTo>
                <a:cubicBezTo>
                  <a:pt x="9611" y="13894"/>
                  <a:pt x="9676" y="13872"/>
                  <a:pt x="9740" y="13841"/>
                </a:cubicBezTo>
                <a:cubicBezTo>
                  <a:pt x="9805" y="13819"/>
                  <a:pt x="9858" y="13798"/>
                  <a:pt x="9858" y="13798"/>
                </a:cubicBezTo>
                <a:cubicBezTo>
                  <a:pt x="9858" y="13800"/>
                  <a:pt x="9859" y="13800"/>
                  <a:pt x="9862" y="13800"/>
                </a:cubicBezTo>
                <a:cubicBezTo>
                  <a:pt x="9877" y="13800"/>
                  <a:pt x="9919" y="13783"/>
                  <a:pt x="9955" y="13765"/>
                </a:cubicBezTo>
                <a:cubicBezTo>
                  <a:pt x="10105" y="13691"/>
                  <a:pt x="10255" y="13626"/>
                  <a:pt x="10287" y="13626"/>
                </a:cubicBezTo>
                <a:cubicBezTo>
                  <a:pt x="10288" y="13627"/>
                  <a:pt x="10290" y="13627"/>
                  <a:pt x="10292" y="13627"/>
                </a:cubicBezTo>
                <a:cubicBezTo>
                  <a:pt x="10339" y="13627"/>
                  <a:pt x="10556" y="13518"/>
                  <a:pt x="10566" y="13486"/>
                </a:cubicBezTo>
                <a:cubicBezTo>
                  <a:pt x="10577" y="13476"/>
                  <a:pt x="10663" y="13443"/>
                  <a:pt x="10909" y="13369"/>
                </a:cubicBezTo>
                <a:cubicBezTo>
                  <a:pt x="10973" y="13347"/>
                  <a:pt x="11038" y="13336"/>
                  <a:pt x="11038" y="13326"/>
                </a:cubicBezTo>
                <a:cubicBezTo>
                  <a:pt x="11049" y="13315"/>
                  <a:pt x="11092" y="13293"/>
                  <a:pt x="11135" y="13272"/>
                </a:cubicBezTo>
                <a:cubicBezTo>
                  <a:pt x="11188" y="13250"/>
                  <a:pt x="11231" y="13219"/>
                  <a:pt x="11231" y="13207"/>
                </a:cubicBezTo>
                <a:cubicBezTo>
                  <a:pt x="11242" y="13197"/>
                  <a:pt x="11285" y="13176"/>
                  <a:pt x="11328" y="13154"/>
                </a:cubicBezTo>
                <a:cubicBezTo>
                  <a:pt x="11371" y="13133"/>
                  <a:pt x="11435" y="13079"/>
                  <a:pt x="11467" y="13047"/>
                </a:cubicBezTo>
                <a:cubicBezTo>
                  <a:pt x="11499" y="13014"/>
                  <a:pt x="11542" y="12983"/>
                  <a:pt x="11542" y="12983"/>
                </a:cubicBezTo>
                <a:cubicBezTo>
                  <a:pt x="11564" y="12983"/>
                  <a:pt x="11671" y="12864"/>
                  <a:pt x="11703" y="12811"/>
                </a:cubicBezTo>
                <a:cubicBezTo>
                  <a:pt x="11735" y="12757"/>
                  <a:pt x="11896" y="12575"/>
                  <a:pt x="11917" y="12575"/>
                </a:cubicBezTo>
                <a:cubicBezTo>
                  <a:pt x="11928" y="12575"/>
                  <a:pt x="11950" y="12554"/>
                  <a:pt x="11950" y="12521"/>
                </a:cubicBezTo>
                <a:cubicBezTo>
                  <a:pt x="11960" y="12489"/>
                  <a:pt x="11982" y="12468"/>
                  <a:pt x="11993" y="12468"/>
                </a:cubicBezTo>
                <a:cubicBezTo>
                  <a:pt x="12036" y="12457"/>
                  <a:pt x="12078" y="12414"/>
                  <a:pt x="12110" y="12339"/>
                </a:cubicBezTo>
                <a:cubicBezTo>
                  <a:pt x="12121" y="12318"/>
                  <a:pt x="12153" y="12275"/>
                  <a:pt x="12186" y="12253"/>
                </a:cubicBezTo>
                <a:cubicBezTo>
                  <a:pt x="12207" y="12232"/>
                  <a:pt x="12229" y="12210"/>
                  <a:pt x="12229" y="12199"/>
                </a:cubicBezTo>
                <a:cubicBezTo>
                  <a:pt x="12229" y="12178"/>
                  <a:pt x="12336" y="12070"/>
                  <a:pt x="12357" y="12070"/>
                </a:cubicBezTo>
                <a:cubicBezTo>
                  <a:pt x="12368" y="12070"/>
                  <a:pt x="12389" y="12039"/>
                  <a:pt x="12400" y="12006"/>
                </a:cubicBezTo>
                <a:cubicBezTo>
                  <a:pt x="12411" y="11963"/>
                  <a:pt x="12453" y="11910"/>
                  <a:pt x="12486" y="11867"/>
                </a:cubicBezTo>
                <a:cubicBezTo>
                  <a:pt x="12518" y="11834"/>
                  <a:pt x="12539" y="11792"/>
                  <a:pt x="12539" y="11770"/>
                </a:cubicBezTo>
                <a:cubicBezTo>
                  <a:pt x="12539" y="11738"/>
                  <a:pt x="12647" y="11588"/>
                  <a:pt x="12689" y="11567"/>
                </a:cubicBezTo>
                <a:cubicBezTo>
                  <a:pt x="12689" y="11556"/>
                  <a:pt x="12711" y="11524"/>
                  <a:pt x="12722" y="11491"/>
                </a:cubicBezTo>
                <a:cubicBezTo>
                  <a:pt x="12732" y="11459"/>
                  <a:pt x="12765" y="11405"/>
                  <a:pt x="12786" y="11374"/>
                </a:cubicBezTo>
                <a:cubicBezTo>
                  <a:pt x="12808" y="11341"/>
                  <a:pt x="12851" y="11266"/>
                  <a:pt x="12861" y="11212"/>
                </a:cubicBezTo>
                <a:cubicBezTo>
                  <a:pt x="12883" y="11159"/>
                  <a:pt x="12925" y="11073"/>
                  <a:pt x="12958" y="11019"/>
                </a:cubicBezTo>
                <a:cubicBezTo>
                  <a:pt x="13022" y="10945"/>
                  <a:pt x="13044" y="10891"/>
                  <a:pt x="13011" y="10869"/>
                </a:cubicBezTo>
                <a:cubicBezTo>
                  <a:pt x="13001" y="10859"/>
                  <a:pt x="13011" y="10826"/>
                  <a:pt x="13033" y="10783"/>
                </a:cubicBezTo>
                <a:cubicBezTo>
                  <a:pt x="13054" y="10740"/>
                  <a:pt x="13076" y="10697"/>
                  <a:pt x="13076" y="10676"/>
                </a:cubicBezTo>
                <a:cubicBezTo>
                  <a:pt x="13076" y="10666"/>
                  <a:pt x="13087" y="10623"/>
                  <a:pt x="13108" y="10590"/>
                </a:cubicBezTo>
                <a:cubicBezTo>
                  <a:pt x="13130" y="10547"/>
                  <a:pt x="13140" y="10516"/>
                  <a:pt x="13130" y="10494"/>
                </a:cubicBezTo>
                <a:cubicBezTo>
                  <a:pt x="13130" y="10461"/>
                  <a:pt x="13130" y="10440"/>
                  <a:pt x="13140" y="10430"/>
                </a:cubicBezTo>
                <a:cubicBezTo>
                  <a:pt x="13151" y="10408"/>
                  <a:pt x="13173" y="10365"/>
                  <a:pt x="13173" y="10322"/>
                </a:cubicBezTo>
                <a:cubicBezTo>
                  <a:pt x="13183" y="10280"/>
                  <a:pt x="13226" y="10172"/>
                  <a:pt x="13258" y="10097"/>
                </a:cubicBezTo>
                <a:cubicBezTo>
                  <a:pt x="13301" y="10022"/>
                  <a:pt x="13333" y="9936"/>
                  <a:pt x="13333" y="9904"/>
                </a:cubicBezTo>
                <a:cubicBezTo>
                  <a:pt x="13333" y="9882"/>
                  <a:pt x="13344" y="9829"/>
                  <a:pt x="13366" y="9786"/>
                </a:cubicBezTo>
                <a:cubicBezTo>
                  <a:pt x="13387" y="9743"/>
                  <a:pt x="13397" y="9700"/>
                  <a:pt x="13397" y="9679"/>
                </a:cubicBezTo>
                <a:cubicBezTo>
                  <a:pt x="13397" y="9657"/>
                  <a:pt x="13419" y="9615"/>
                  <a:pt x="13430" y="9572"/>
                </a:cubicBezTo>
                <a:cubicBezTo>
                  <a:pt x="13462" y="9496"/>
                  <a:pt x="13462" y="9464"/>
                  <a:pt x="13430" y="9357"/>
                </a:cubicBezTo>
                <a:cubicBezTo>
                  <a:pt x="13430" y="9346"/>
                  <a:pt x="13430" y="9282"/>
                  <a:pt x="13440" y="9207"/>
                </a:cubicBezTo>
                <a:cubicBezTo>
                  <a:pt x="13451" y="9143"/>
                  <a:pt x="13451" y="9078"/>
                  <a:pt x="13451" y="9067"/>
                </a:cubicBezTo>
                <a:cubicBezTo>
                  <a:pt x="13451" y="9057"/>
                  <a:pt x="13440" y="8960"/>
                  <a:pt x="13440" y="8842"/>
                </a:cubicBezTo>
                <a:cubicBezTo>
                  <a:pt x="13440" y="8735"/>
                  <a:pt x="13430" y="8606"/>
                  <a:pt x="13419" y="8552"/>
                </a:cubicBezTo>
                <a:cubicBezTo>
                  <a:pt x="13419" y="8509"/>
                  <a:pt x="13419" y="8423"/>
                  <a:pt x="13430" y="8381"/>
                </a:cubicBezTo>
                <a:cubicBezTo>
                  <a:pt x="13451" y="8295"/>
                  <a:pt x="13440" y="8209"/>
                  <a:pt x="13387" y="8037"/>
                </a:cubicBezTo>
                <a:cubicBezTo>
                  <a:pt x="13376" y="8016"/>
                  <a:pt x="13376" y="7909"/>
                  <a:pt x="13376" y="7813"/>
                </a:cubicBezTo>
                <a:cubicBezTo>
                  <a:pt x="13387" y="7662"/>
                  <a:pt x="13376" y="7630"/>
                  <a:pt x="13344" y="7577"/>
                </a:cubicBezTo>
                <a:cubicBezTo>
                  <a:pt x="13323" y="7522"/>
                  <a:pt x="13312" y="7480"/>
                  <a:pt x="13312" y="7351"/>
                </a:cubicBezTo>
                <a:cubicBezTo>
                  <a:pt x="13312" y="7222"/>
                  <a:pt x="13301" y="7179"/>
                  <a:pt x="13280" y="7169"/>
                </a:cubicBezTo>
                <a:cubicBezTo>
                  <a:pt x="13269" y="7158"/>
                  <a:pt x="13258" y="7136"/>
                  <a:pt x="13269" y="7115"/>
                </a:cubicBezTo>
                <a:cubicBezTo>
                  <a:pt x="13269" y="7093"/>
                  <a:pt x="13247" y="7040"/>
                  <a:pt x="13226" y="6976"/>
                </a:cubicBezTo>
                <a:cubicBezTo>
                  <a:pt x="13194" y="6922"/>
                  <a:pt x="13173" y="6857"/>
                  <a:pt x="13173" y="6847"/>
                </a:cubicBezTo>
                <a:cubicBezTo>
                  <a:pt x="13173" y="6793"/>
                  <a:pt x="13151" y="6772"/>
                  <a:pt x="13119" y="6750"/>
                </a:cubicBezTo>
                <a:cubicBezTo>
                  <a:pt x="13087" y="6740"/>
                  <a:pt x="13076" y="6718"/>
                  <a:pt x="13076" y="6707"/>
                </a:cubicBezTo>
                <a:cubicBezTo>
                  <a:pt x="13076" y="6654"/>
                  <a:pt x="13011" y="6461"/>
                  <a:pt x="12990" y="6450"/>
                </a:cubicBezTo>
                <a:cubicBezTo>
                  <a:pt x="12990" y="6450"/>
                  <a:pt x="12979" y="6428"/>
                  <a:pt x="12979" y="6397"/>
                </a:cubicBezTo>
                <a:cubicBezTo>
                  <a:pt x="12979" y="6375"/>
                  <a:pt x="12958" y="6332"/>
                  <a:pt x="12937" y="6300"/>
                </a:cubicBezTo>
                <a:cubicBezTo>
                  <a:pt x="12915" y="6268"/>
                  <a:pt x="12894" y="6235"/>
                  <a:pt x="12894" y="6214"/>
                </a:cubicBezTo>
                <a:cubicBezTo>
                  <a:pt x="12894" y="6204"/>
                  <a:pt x="12861" y="6128"/>
                  <a:pt x="12818" y="6042"/>
                </a:cubicBezTo>
                <a:cubicBezTo>
                  <a:pt x="12765" y="5935"/>
                  <a:pt x="12732" y="5903"/>
                  <a:pt x="12711" y="5892"/>
                </a:cubicBezTo>
                <a:cubicBezTo>
                  <a:pt x="12679" y="5892"/>
                  <a:pt x="12668" y="5871"/>
                  <a:pt x="12647" y="5817"/>
                </a:cubicBezTo>
                <a:cubicBezTo>
                  <a:pt x="12593" y="5678"/>
                  <a:pt x="12593" y="5667"/>
                  <a:pt x="12572" y="5667"/>
                </a:cubicBezTo>
                <a:cubicBezTo>
                  <a:pt x="12550" y="5667"/>
                  <a:pt x="12529" y="5646"/>
                  <a:pt x="12508" y="5613"/>
                </a:cubicBezTo>
                <a:cubicBezTo>
                  <a:pt x="12475" y="5570"/>
                  <a:pt x="12443" y="5527"/>
                  <a:pt x="12357" y="5367"/>
                </a:cubicBezTo>
                <a:cubicBezTo>
                  <a:pt x="12336" y="5345"/>
                  <a:pt x="12314" y="5303"/>
                  <a:pt x="12293" y="5260"/>
                </a:cubicBezTo>
                <a:cubicBezTo>
                  <a:pt x="12272" y="5217"/>
                  <a:pt x="12250" y="5184"/>
                  <a:pt x="12229" y="5184"/>
                </a:cubicBezTo>
                <a:cubicBezTo>
                  <a:pt x="12218" y="5174"/>
                  <a:pt x="12196" y="5174"/>
                  <a:pt x="12196" y="5163"/>
                </a:cubicBezTo>
                <a:cubicBezTo>
                  <a:pt x="12196" y="5152"/>
                  <a:pt x="12175" y="5131"/>
                  <a:pt x="12153" y="5098"/>
                </a:cubicBezTo>
                <a:cubicBezTo>
                  <a:pt x="12121" y="5067"/>
                  <a:pt x="12089" y="5013"/>
                  <a:pt x="12067" y="4981"/>
                </a:cubicBezTo>
                <a:cubicBezTo>
                  <a:pt x="12046" y="4948"/>
                  <a:pt x="12024" y="4916"/>
                  <a:pt x="12014" y="4905"/>
                </a:cubicBezTo>
                <a:cubicBezTo>
                  <a:pt x="12003" y="4905"/>
                  <a:pt x="11982" y="4884"/>
                  <a:pt x="11982" y="4862"/>
                </a:cubicBezTo>
                <a:cubicBezTo>
                  <a:pt x="11971" y="4841"/>
                  <a:pt x="11950" y="4809"/>
                  <a:pt x="11928" y="4777"/>
                </a:cubicBezTo>
                <a:cubicBezTo>
                  <a:pt x="11907" y="4755"/>
                  <a:pt x="11853" y="4691"/>
                  <a:pt x="11821" y="4648"/>
                </a:cubicBezTo>
                <a:cubicBezTo>
                  <a:pt x="11778" y="4605"/>
                  <a:pt x="11714" y="4552"/>
                  <a:pt x="11649" y="4519"/>
                </a:cubicBezTo>
                <a:cubicBezTo>
                  <a:pt x="11595" y="4498"/>
                  <a:pt x="11552" y="4466"/>
                  <a:pt x="11552" y="4444"/>
                </a:cubicBezTo>
                <a:cubicBezTo>
                  <a:pt x="11552" y="4433"/>
                  <a:pt x="11510" y="4402"/>
                  <a:pt x="11456" y="4369"/>
                </a:cubicBezTo>
                <a:cubicBezTo>
                  <a:pt x="11359" y="4305"/>
                  <a:pt x="11316" y="4283"/>
                  <a:pt x="11145" y="4208"/>
                </a:cubicBezTo>
                <a:cubicBezTo>
                  <a:pt x="11081" y="4187"/>
                  <a:pt x="11027" y="4154"/>
                  <a:pt x="11006" y="4133"/>
                </a:cubicBezTo>
                <a:cubicBezTo>
                  <a:pt x="10963" y="4101"/>
                  <a:pt x="10942" y="4090"/>
                  <a:pt x="10780" y="4090"/>
                </a:cubicBezTo>
                <a:cubicBezTo>
                  <a:pt x="10716" y="4090"/>
                  <a:pt x="10684" y="4080"/>
                  <a:pt x="10663" y="4058"/>
                </a:cubicBezTo>
                <a:cubicBezTo>
                  <a:pt x="10629" y="4033"/>
                  <a:pt x="10507" y="4008"/>
                  <a:pt x="10427" y="4008"/>
                </a:cubicBezTo>
                <a:cubicBezTo>
                  <a:pt x="10404" y="4008"/>
                  <a:pt x="10385" y="4011"/>
                  <a:pt x="10373" y="4015"/>
                </a:cubicBezTo>
                <a:cubicBezTo>
                  <a:pt x="10367" y="4018"/>
                  <a:pt x="10361" y="4019"/>
                  <a:pt x="10353" y="4019"/>
                </a:cubicBezTo>
                <a:cubicBezTo>
                  <a:pt x="10329" y="4019"/>
                  <a:pt x="10295" y="4007"/>
                  <a:pt x="10255" y="3983"/>
                </a:cubicBezTo>
                <a:cubicBezTo>
                  <a:pt x="10212" y="3961"/>
                  <a:pt x="10158" y="3940"/>
                  <a:pt x="10126" y="3940"/>
                </a:cubicBezTo>
                <a:cubicBezTo>
                  <a:pt x="10094" y="3940"/>
                  <a:pt x="10041" y="3930"/>
                  <a:pt x="9998" y="3908"/>
                </a:cubicBezTo>
                <a:cubicBezTo>
                  <a:pt x="9972" y="3895"/>
                  <a:pt x="9954" y="3890"/>
                  <a:pt x="9937" y="3890"/>
                </a:cubicBezTo>
                <a:cubicBezTo>
                  <a:pt x="9925" y="3890"/>
                  <a:pt x="9914" y="3893"/>
                  <a:pt x="9901" y="3897"/>
                </a:cubicBezTo>
                <a:cubicBezTo>
                  <a:pt x="9879" y="3897"/>
                  <a:pt x="9858" y="3902"/>
                  <a:pt x="9840" y="3902"/>
                </a:cubicBezTo>
                <a:cubicBezTo>
                  <a:pt x="9830" y="3902"/>
                  <a:pt x="9822" y="3901"/>
                  <a:pt x="9815" y="3897"/>
                </a:cubicBezTo>
                <a:lnTo>
                  <a:pt x="9611" y="3897"/>
                </a:lnTo>
                <a:cubicBezTo>
                  <a:pt x="9526" y="3897"/>
                  <a:pt x="9429" y="3887"/>
                  <a:pt x="9418" y="3876"/>
                </a:cubicBezTo>
                <a:cubicBezTo>
                  <a:pt x="9397" y="3865"/>
                  <a:pt x="9300" y="3844"/>
                  <a:pt x="9204" y="3833"/>
                </a:cubicBezTo>
                <a:cubicBezTo>
                  <a:pt x="9079" y="3820"/>
                  <a:pt x="9041" y="3815"/>
                  <a:pt x="8969" y="3815"/>
                </a:cubicBezTo>
                <a:cubicBezTo>
                  <a:pt x="8916" y="3815"/>
                  <a:pt x="8845" y="3818"/>
                  <a:pt x="8710" y="3822"/>
                </a:cubicBezTo>
                <a:cubicBezTo>
                  <a:pt x="8560" y="3822"/>
                  <a:pt x="8432" y="3822"/>
                  <a:pt x="8420" y="3811"/>
                </a:cubicBezTo>
                <a:cubicBezTo>
                  <a:pt x="8415" y="3806"/>
                  <a:pt x="8405" y="3803"/>
                  <a:pt x="8390" y="3803"/>
                </a:cubicBezTo>
                <a:cubicBezTo>
                  <a:pt x="8375" y="3803"/>
                  <a:pt x="8356" y="3806"/>
                  <a:pt x="8335" y="3811"/>
                </a:cubicBezTo>
                <a:cubicBezTo>
                  <a:pt x="8303" y="3833"/>
                  <a:pt x="8260" y="3833"/>
                  <a:pt x="8238" y="3844"/>
                </a:cubicBezTo>
                <a:cubicBezTo>
                  <a:pt x="8217" y="3844"/>
                  <a:pt x="8184" y="3844"/>
                  <a:pt x="8174" y="3854"/>
                </a:cubicBezTo>
                <a:cubicBezTo>
                  <a:pt x="8165" y="3859"/>
                  <a:pt x="8158" y="3861"/>
                  <a:pt x="8153" y="3861"/>
                </a:cubicBezTo>
                <a:cubicBezTo>
                  <a:pt x="8145" y="3861"/>
                  <a:pt x="8142" y="3856"/>
                  <a:pt x="8142" y="3844"/>
                </a:cubicBezTo>
                <a:cubicBezTo>
                  <a:pt x="8142" y="3834"/>
                  <a:pt x="8131" y="3829"/>
                  <a:pt x="8115" y="3829"/>
                </a:cubicBezTo>
                <a:cubicBezTo>
                  <a:pt x="8096" y="3829"/>
                  <a:pt x="8069" y="3837"/>
                  <a:pt x="8045" y="3854"/>
                </a:cubicBezTo>
                <a:cubicBezTo>
                  <a:pt x="8034" y="3865"/>
                  <a:pt x="7981" y="3876"/>
                  <a:pt x="7927" y="3876"/>
                </a:cubicBezTo>
                <a:cubicBezTo>
                  <a:pt x="7874" y="3876"/>
                  <a:pt x="7820" y="3887"/>
                  <a:pt x="7777" y="3918"/>
                </a:cubicBezTo>
                <a:cubicBezTo>
                  <a:pt x="7747" y="3936"/>
                  <a:pt x="7731" y="3945"/>
                  <a:pt x="7715" y="3945"/>
                </a:cubicBezTo>
                <a:cubicBezTo>
                  <a:pt x="7702" y="3945"/>
                  <a:pt x="7689" y="3939"/>
                  <a:pt x="7670" y="3930"/>
                </a:cubicBezTo>
                <a:cubicBezTo>
                  <a:pt x="7636" y="3920"/>
                  <a:pt x="7604" y="3915"/>
                  <a:pt x="7577" y="3915"/>
                </a:cubicBezTo>
                <a:cubicBezTo>
                  <a:pt x="7543" y="3915"/>
                  <a:pt x="7516" y="3922"/>
                  <a:pt x="7498" y="3940"/>
                </a:cubicBezTo>
                <a:cubicBezTo>
                  <a:pt x="7488" y="3951"/>
                  <a:pt x="7455" y="3961"/>
                  <a:pt x="7434" y="3961"/>
                </a:cubicBezTo>
                <a:cubicBezTo>
                  <a:pt x="7402" y="3961"/>
                  <a:pt x="7369" y="3973"/>
                  <a:pt x="7359" y="3983"/>
                </a:cubicBezTo>
                <a:cubicBezTo>
                  <a:pt x="7348" y="3994"/>
                  <a:pt x="7283" y="4004"/>
                  <a:pt x="7155" y="4004"/>
                </a:cubicBezTo>
                <a:cubicBezTo>
                  <a:pt x="6887" y="4004"/>
                  <a:pt x="6790" y="4015"/>
                  <a:pt x="6737" y="4047"/>
                </a:cubicBezTo>
                <a:cubicBezTo>
                  <a:pt x="6704" y="4058"/>
                  <a:pt x="6661" y="4080"/>
                  <a:pt x="6630" y="4080"/>
                </a:cubicBezTo>
                <a:cubicBezTo>
                  <a:pt x="6597" y="4090"/>
                  <a:pt x="6554" y="4112"/>
                  <a:pt x="6533" y="4133"/>
                </a:cubicBezTo>
                <a:cubicBezTo>
                  <a:pt x="6520" y="4146"/>
                  <a:pt x="6507" y="4151"/>
                  <a:pt x="6492" y="4151"/>
                </a:cubicBezTo>
                <a:cubicBezTo>
                  <a:pt x="6482" y="4151"/>
                  <a:pt x="6471" y="4148"/>
                  <a:pt x="6458" y="4144"/>
                </a:cubicBezTo>
                <a:cubicBezTo>
                  <a:pt x="6450" y="4140"/>
                  <a:pt x="6441" y="4137"/>
                  <a:pt x="6428" y="4137"/>
                </a:cubicBezTo>
                <a:cubicBezTo>
                  <a:pt x="6407" y="4137"/>
                  <a:pt x="6376" y="4145"/>
                  <a:pt x="6329" y="4166"/>
                </a:cubicBezTo>
                <a:cubicBezTo>
                  <a:pt x="6168" y="4230"/>
                  <a:pt x="6039" y="4273"/>
                  <a:pt x="5986" y="4273"/>
                </a:cubicBezTo>
                <a:cubicBezTo>
                  <a:pt x="5953" y="4273"/>
                  <a:pt x="5900" y="4283"/>
                  <a:pt x="5857" y="4305"/>
                </a:cubicBezTo>
                <a:cubicBezTo>
                  <a:pt x="5814" y="4316"/>
                  <a:pt x="5771" y="4337"/>
                  <a:pt x="5750" y="4337"/>
                </a:cubicBezTo>
                <a:cubicBezTo>
                  <a:pt x="5729" y="4337"/>
                  <a:pt x="5696" y="4359"/>
                  <a:pt x="5674" y="4380"/>
                </a:cubicBezTo>
                <a:cubicBezTo>
                  <a:pt x="5653" y="4412"/>
                  <a:pt x="5621" y="4433"/>
                  <a:pt x="5610" y="4433"/>
                </a:cubicBezTo>
                <a:cubicBezTo>
                  <a:pt x="5589" y="4433"/>
                  <a:pt x="5546" y="4444"/>
                  <a:pt x="5503" y="4476"/>
                </a:cubicBezTo>
                <a:cubicBezTo>
                  <a:pt x="5471" y="4498"/>
                  <a:pt x="5417" y="4509"/>
                  <a:pt x="5396" y="4509"/>
                </a:cubicBezTo>
                <a:cubicBezTo>
                  <a:pt x="5385" y="4509"/>
                  <a:pt x="5364" y="4519"/>
                  <a:pt x="5353" y="4530"/>
                </a:cubicBezTo>
                <a:cubicBezTo>
                  <a:pt x="5353" y="4541"/>
                  <a:pt x="5331" y="4541"/>
                  <a:pt x="5321" y="4541"/>
                </a:cubicBezTo>
                <a:cubicBezTo>
                  <a:pt x="5288" y="4541"/>
                  <a:pt x="5042" y="4691"/>
                  <a:pt x="5021" y="4723"/>
                </a:cubicBezTo>
                <a:cubicBezTo>
                  <a:pt x="5009" y="4734"/>
                  <a:pt x="4967" y="4766"/>
                  <a:pt x="4924" y="4788"/>
                </a:cubicBezTo>
                <a:cubicBezTo>
                  <a:pt x="4881" y="4819"/>
                  <a:pt x="4838" y="4852"/>
                  <a:pt x="4816" y="4884"/>
                </a:cubicBezTo>
                <a:cubicBezTo>
                  <a:pt x="4806" y="4916"/>
                  <a:pt x="4773" y="4938"/>
                  <a:pt x="4763" y="4948"/>
                </a:cubicBezTo>
                <a:cubicBezTo>
                  <a:pt x="4742" y="4948"/>
                  <a:pt x="4720" y="4970"/>
                  <a:pt x="4699" y="4991"/>
                </a:cubicBezTo>
                <a:cubicBezTo>
                  <a:pt x="4677" y="5024"/>
                  <a:pt x="4634" y="5055"/>
                  <a:pt x="4602" y="5077"/>
                </a:cubicBezTo>
                <a:cubicBezTo>
                  <a:pt x="4527" y="5131"/>
                  <a:pt x="4495" y="5152"/>
                  <a:pt x="4430" y="5227"/>
                </a:cubicBezTo>
                <a:cubicBezTo>
                  <a:pt x="4398" y="5249"/>
                  <a:pt x="4356" y="5281"/>
                  <a:pt x="4323" y="5291"/>
                </a:cubicBezTo>
                <a:cubicBezTo>
                  <a:pt x="4302" y="5303"/>
                  <a:pt x="4270" y="5324"/>
                  <a:pt x="4259" y="5345"/>
                </a:cubicBezTo>
                <a:cubicBezTo>
                  <a:pt x="4248" y="5356"/>
                  <a:pt x="4205" y="5399"/>
                  <a:pt x="4163" y="5420"/>
                </a:cubicBezTo>
                <a:cubicBezTo>
                  <a:pt x="4120" y="5453"/>
                  <a:pt x="4077" y="5496"/>
                  <a:pt x="4055" y="5527"/>
                </a:cubicBezTo>
                <a:cubicBezTo>
                  <a:pt x="4023" y="5581"/>
                  <a:pt x="4012" y="5592"/>
                  <a:pt x="3948" y="5603"/>
                </a:cubicBezTo>
                <a:cubicBezTo>
                  <a:pt x="3884" y="5603"/>
                  <a:pt x="3884" y="5613"/>
                  <a:pt x="3862" y="5678"/>
                </a:cubicBezTo>
                <a:cubicBezTo>
                  <a:pt x="3851" y="5710"/>
                  <a:pt x="3830" y="5742"/>
                  <a:pt x="3819" y="5753"/>
                </a:cubicBezTo>
                <a:cubicBezTo>
                  <a:pt x="3765" y="5796"/>
                  <a:pt x="3594" y="6107"/>
                  <a:pt x="3572" y="6192"/>
                </a:cubicBezTo>
                <a:cubicBezTo>
                  <a:pt x="3562" y="6225"/>
                  <a:pt x="3551" y="6246"/>
                  <a:pt x="3529" y="6257"/>
                </a:cubicBezTo>
                <a:cubicBezTo>
                  <a:pt x="3508" y="6257"/>
                  <a:pt x="3497" y="6289"/>
                  <a:pt x="3486" y="6343"/>
                </a:cubicBezTo>
                <a:cubicBezTo>
                  <a:pt x="3465" y="6385"/>
                  <a:pt x="3443" y="6440"/>
                  <a:pt x="3412" y="6471"/>
                </a:cubicBezTo>
                <a:cubicBezTo>
                  <a:pt x="3369" y="6514"/>
                  <a:pt x="3347" y="6536"/>
                  <a:pt x="3336" y="6611"/>
                </a:cubicBezTo>
                <a:cubicBezTo>
                  <a:pt x="3315" y="6718"/>
                  <a:pt x="3229" y="6976"/>
                  <a:pt x="3207" y="6997"/>
                </a:cubicBezTo>
                <a:cubicBezTo>
                  <a:pt x="3197" y="7008"/>
                  <a:pt x="3186" y="7040"/>
                  <a:pt x="3186" y="7062"/>
                </a:cubicBezTo>
                <a:cubicBezTo>
                  <a:pt x="3186" y="7083"/>
                  <a:pt x="3176" y="7115"/>
                  <a:pt x="3154" y="7136"/>
                </a:cubicBezTo>
                <a:cubicBezTo>
                  <a:pt x="3133" y="7158"/>
                  <a:pt x="3111" y="7222"/>
                  <a:pt x="3100" y="7286"/>
                </a:cubicBezTo>
                <a:cubicBezTo>
                  <a:pt x="3079" y="7351"/>
                  <a:pt x="3068" y="7415"/>
                  <a:pt x="3057" y="7437"/>
                </a:cubicBezTo>
                <a:cubicBezTo>
                  <a:pt x="3047" y="7448"/>
                  <a:pt x="3047" y="7480"/>
                  <a:pt x="3047" y="7491"/>
                </a:cubicBezTo>
                <a:cubicBezTo>
                  <a:pt x="3047" y="7512"/>
                  <a:pt x="3036" y="7534"/>
                  <a:pt x="3026" y="7534"/>
                </a:cubicBezTo>
                <a:cubicBezTo>
                  <a:pt x="3004" y="7544"/>
                  <a:pt x="2993" y="7608"/>
                  <a:pt x="2971" y="7705"/>
                </a:cubicBezTo>
                <a:cubicBezTo>
                  <a:pt x="2961" y="7791"/>
                  <a:pt x="2940" y="7898"/>
                  <a:pt x="2918" y="7941"/>
                </a:cubicBezTo>
                <a:cubicBezTo>
                  <a:pt x="2897" y="7994"/>
                  <a:pt x="2875" y="8048"/>
                  <a:pt x="2864" y="8070"/>
                </a:cubicBezTo>
                <a:cubicBezTo>
                  <a:pt x="2864" y="8102"/>
                  <a:pt x="2843" y="8134"/>
                  <a:pt x="2832" y="8156"/>
                </a:cubicBezTo>
                <a:cubicBezTo>
                  <a:pt x="2811" y="8177"/>
                  <a:pt x="2800" y="8209"/>
                  <a:pt x="2800" y="8295"/>
                </a:cubicBezTo>
                <a:cubicBezTo>
                  <a:pt x="2800" y="8349"/>
                  <a:pt x="2800" y="8413"/>
                  <a:pt x="2790" y="8435"/>
                </a:cubicBezTo>
                <a:cubicBezTo>
                  <a:pt x="2768" y="8456"/>
                  <a:pt x="2778" y="8488"/>
                  <a:pt x="2790" y="8552"/>
                </a:cubicBezTo>
                <a:cubicBezTo>
                  <a:pt x="2811" y="8628"/>
                  <a:pt x="2811" y="8649"/>
                  <a:pt x="2800" y="8692"/>
                </a:cubicBezTo>
                <a:cubicBezTo>
                  <a:pt x="2790" y="8735"/>
                  <a:pt x="2778" y="8767"/>
                  <a:pt x="2800" y="8831"/>
                </a:cubicBezTo>
                <a:cubicBezTo>
                  <a:pt x="2821" y="8949"/>
                  <a:pt x="2832" y="9057"/>
                  <a:pt x="2832" y="9143"/>
                </a:cubicBezTo>
                <a:cubicBezTo>
                  <a:pt x="2832" y="9185"/>
                  <a:pt x="2832" y="9228"/>
                  <a:pt x="2843" y="9239"/>
                </a:cubicBezTo>
                <a:cubicBezTo>
                  <a:pt x="2854" y="9250"/>
                  <a:pt x="2864" y="9324"/>
                  <a:pt x="2875" y="9400"/>
                </a:cubicBezTo>
                <a:cubicBezTo>
                  <a:pt x="2886" y="9518"/>
                  <a:pt x="2897" y="9550"/>
                  <a:pt x="2918" y="9593"/>
                </a:cubicBezTo>
                <a:cubicBezTo>
                  <a:pt x="2940" y="9625"/>
                  <a:pt x="2971" y="9700"/>
                  <a:pt x="2993" y="9765"/>
                </a:cubicBezTo>
                <a:cubicBezTo>
                  <a:pt x="3036" y="9893"/>
                  <a:pt x="3122" y="10108"/>
                  <a:pt x="3143" y="10108"/>
                </a:cubicBezTo>
                <a:cubicBezTo>
                  <a:pt x="3154" y="10108"/>
                  <a:pt x="3176" y="10183"/>
                  <a:pt x="3197" y="10247"/>
                </a:cubicBezTo>
                <a:cubicBezTo>
                  <a:pt x="3197" y="10268"/>
                  <a:pt x="3219" y="10290"/>
                  <a:pt x="3240" y="10301"/>
                </a:cubicBezTo>
                <a:cubicBezTo>
                  <a:pt x="3262" y="10311"/>
                  <a:pt x="3272" y="10322"/>
                  <a:pt x="3272" y="10365"/>
                </a:cubicBezTo>
                <a:cubicBezTo>
                  <a:pt x="3272" y="10397"/>
                  <a:pt x="3283" y="10451"/>
                  <a:pt x="3304" y="10483"/>
                </a:cubicBezTo>
                <a:cubicBezTo>
                  <a:pt x="3315" y="10516"/>
                  <a:pt x="3347" y="10590"/>
                  <a:pt x="3369" y="10655"/>
                </a:cubicBezTo>
                <a:cubicBezTo>
                  <a:pt x="3390" y="10719"/>
                  <a:pt x="3422" y="10794"/>
                  <a:pt x="3455" y="10837"/>
                </a:cubicBezTo>
                <a:cubicBezTo>
                  <a:pt x="3540" y="10945"/>
                  <a:pt x="3594" y="11052"/>
                  <a:pt x="3615" y="11234"/>
                </a:cubicBezTo>
                <a:cubicBezTo>
                  <a:pt x="3626" y="11266"/>
                  <a:pt x="3637" y="11309"/>
                  <a:pt x="3658" y="11320"/>
                </a:cubicBezTo>
                <a:cubicBezTo>
                  <a:pt x="3679" y="11341"/>
                  <a:pt x="3701" y="11374"/>
                  <a:pt x="3712" y="11405"/>
                </a:cubicBezTo>
                <a:cubicBezTo>
                  <a:pt x="3722" y="11438"/>
                  <a:pt x="3744" y="11470"/>
                  <a:pt x="3755" y="11481"/>
                </a:cubicBezTo>
                <a:cubicBezTo>
                  <a:pt x="3787" y="11491"/>
                  <a:pt x="3830" y="11545"/>
                  <a:pt x="3894" y="11653"/>
                </a:cubicBezTo>
                <a:cubicBezTo>
                  <a:pt x="3905" y="11663"/>
                  <a:pt x="3927" y="11695"/>
                  <a:pt x="3937" y="11717"/>
                </a:cubicBezTo>
                <a:cubicBezTo>
                  <a:pt x="3948" y="11738"/>
                  <a:pt x="3969" y="11792"/>
                  <a:pt x="3980" y="11824"/>
                </a:cubicBezTo>
                <a:cubicBezTo>
                  <a:pt x="3991" y="11856"/>
                  <a:pt x="4034" y="11931"/>
                  <a:pt x="4077" y="11974"/>
                </a:cubicBezTo>
                <a:cubicBezTo>
                  <a:pt x="4163" y="12082"/>
                  <a:pt x="4216" y="12146"/>
                  <a:pt x="4259" y="12232"/>
                </a:cubicBezTo>
                <a:cubicBezTo>
                  <a:pt x="4280" y="12263"/>
                  <a:pt x="4323" y="12339"/>
                  <a:pt x="4377" y="12382"/>
                </a:cubicBezTo>
                <a:cubicBezTo>
                  <a:pt x="4516" y="12532"/>
                  <a:pt x="4527" y="12554"/>
                  <a:pt x="4559" y="12607"/>
                </a:cubicBezTo>
                <a:cubicBezTo>
                  <a:pt x="4570" y="12628"/>
                  <a:pt x="4602" y="12661"/>
                  <a:pt x="4634" y="12671"/>
                </a:cubicBezTo>
                <a:cubicBezTo>
                  <a:pt x="4709" y="12704"/>
                  <a:pt x="4795" y="12790"/>
                  <a:pt x="4859" y="12907"/>
                </a:cubicBezTo>
                <a:cubicBezTo>
                  <a:pt x="4924" y="13025"/>
                  <a:pt x="5031" y="13164"/>
                  <a:pt x="5138" y="13272"/>
                </a:cubicBezTo>
                <a:cubicBezTo>
                  <a:pt x="5171" y="13304"/>
                  <a:pt x="5214" y="13358"/>
                  <a:pt x="5235" y="13400"/>
                </a:cubicBezTo>
                <a:cubicBezTo>
                  <a:pt x="5257" y="13433"/>
                  <a:pt x="5300" y="13486"/>
                  <a:pt x="5331" y="13519"/>
                </a:cubicBezTo>
                <a:cubicBezTo>
                  <a:pt x="5364" y="13540"/>
                  <a:pt x="5396" y="13583"/>
                  <a:pt x="5407" y="13605"/>
                </a:cubicBezTo>
                <a:cubicBezTo>
                  <a:pt x="5407" y="13626"/>
                  <a:pt x="5439" y="13658"/>
                  <a:pt x="5481" y="13691"/>
                </a:cubicBezTo>
                <a:cubicBezTo>
                  <a:pt x="5524" y="13712"/>
                  <a:pt x="5632" y="13808"/>
                  <a:pt x="5729" y="13905"/>
                </a:cubicBezTo>
                <a:cubicBezTo>
                  <a:pt x="5910" y="14077"/>
                  <a:pt x="5932" y="14098"/>
                  <a:pt x="6082" y="14173"/>
                </a:cubicBezTo>
                <a:cubicBezTo>
                  <a:pt x="6136" y="14194"/>
                  <a:pt x="6211" y="14248"/>
                  <a:pt x="6265" y="14301"/>
                </a:cubicBezTo>
                <a:cubicBezTo>
                  <a:pt x="6318" y="14356"/>
                  <a:pt x="6372" y="14398"/>
                  <a:pt x="6404" y="14409"/>
                </a:cubicBezTo>
                <a:cubicBezTo>
                  <a:pt x="6425" y="14409"/>
                  <a:pt x="6458" y="14430"/>
                  <a:pt x="6479" y="14441"/>
                </a:cubicBezTo>
                <a:cubicBezTo>
                  <a:pt x="6490" y="14452"/>
                  <a:pt x="6522" y="14463"/>
                  <a:pt x="6533" y="14463"/>
                </a:cubicBezTo>
                <a:cubicBezTo>
                  <a:pt x="6554" y="14463"/>
                  <a:pt x="6565" y="14473"/>
                  <a:pt x="6565" y="14484"/>
                </a:cubicBezTo>
                <a:cubicBezTo>
                  <a:pt x="6565" y="14516"/>
                  <a:pt x="6608" y="14537"/>
                  <a:pt x="6694" y="14549"/>
                </a:cubicBezTo>
                <a:cubicBezTo>
                  <a:pt x="6747" y="14559"/>
                  <a:pt x="6790" y="14570"/>
                  <a:pt x="6801" y="14580"/>
                </a:cubicBezTo>
                <a:cubicBezTo>
                  <a:pt x="6801" y="14602"/>
                  <a:pt x="6833" y="14602"/>
                  <a:pt x="6866" y="14602"/>
                </a:cubicBezTo>
                <a:cubicBezTo>
                  <a:pt x="6887" y="14602"/>
                  <a:pt x="6940" y="14623"/>
                  <a:pt x="6973" y="14634"/>
                </a:cubicBezTo>
                <a:cubicBezTo>
                  <a:pt x="7016" y="14656"/>
                  <a:pt x="7059" y="14666"/>
                  <a:pt x="7123" y="14666"/>
                </a:cubicBezTo>
                <a:cubicBezTo>
                  <a:pt x="7176" y="14666"/>
                  <a:pt x="7230" y="14677"/>
                  <a:pt x="7273" y="14699"/>
                </a:cubicBezTo>
                <a:cubicBezTo>
                  <a:pt x="7316" y="14720"/>
                  <a:pt x="7369" y="14742"/>
                  <a:pt x="7402" y="14742"/>
                </a:cubicBezTo>
                <a:cubicBezTo>
                  <a:pt x="7434" y="14742"/>
                  <a:pt x="7455" y="14742"/>
                  <a:pt x="7466" y="14752"/>
                </a:cubicBezTo>
                <a:cubicBezTo>
                  <a:pt x="7466" y="14763"/>
                  <a:pt x="7509" y="14773"/>
                  <a:pt x="7552" y="14773"/>
                </a:cubicBezTo>
                <a:cubicBezTo>
                  <a:pt x="7605" y="14785"/>
                  <a:pt x="7691" y="14795"/>
                  <a:pt x="7755" y="14806"/>
                </a:cubicBezTo>
                <a:cubicBezTo>
                  <a:pt x="7843" y="14819"/>
                  <a:pt x="7905" y="14824"/>
                  <a:pt x="7948" y="14824"/>
                </a:cubicBezTo>
                <a:cubicBezTo>
                  <a:pt x="7979" y="14824"/>
                  <a:pt x="8000" y="14821"/>
                  <a:pt x="8013" y="14816"/>
                </a:cubicBezTo>
                <a:cubicBezTo>
                  <a:pt x="8022" y="14812"/>
                  <a:pt x="8034" y="14810"/>
                  <a:pt x="8049" y="14810"/>
                </a:cubicBezTo>
                <a:cubicBezTo>
                  <a:pt x="8071" y="14810"/>
                  <a:pt x="8099" y="14815"/>
                  <a:pt x="8131" y="14827"/>
                </a:cubicBezTo>
                <a:cubicBezTo>
                  <a:pt x="8169" y="14840"/>
                  <a:pt x="8202" y="14845"/>
                  <a:pt x="8230" y="14845"/>
                </a:cubicBezTo>
                <a:cubicBezTo>
                  <a:pt x="8250" y="14845"/>
                  <a:pt x="8268" y="14842"/>
                  <a:pt x="8281" y="14838"/>
                </a:cubicBezTo>
                <a:cubicBezTo>
                  <a:pt x="8313" y="14838"/>
                  <a:pt x="8496" y="14827"/>
                  <a:pt x="8689" y="14827"/>
                </a:cubicBezTo>
                <a:cubicBezTo>
                  <a:pt x="8761" y="14830"/>
                  <a:pt x="8821" y="14832"/>
                  <a:pt x="8871" y="14832"/>
                </a:cubicBezTo>
                <a:cubicBezTo>
                  <a:pt x="8994" y="14832"/>
                  <a:pt x="9054" y="14824"/>
                  <a:pt x="9054" y="14816"/>
                </a:cubicBezTo>
                <a:cubicBezTo>
                  <a:pt x="9064" y="14806"/>
                  <a:pt x="9085" y="14806"/>
                  <a:pt x="9107" y="14806"/>
                </a:cubicBezTo>
                <a:cubicBezTo>
                  <a:pt x="9128" y="14806"/>
                  <a:pt x="9150" y="14795"/>
                  <a:pt x="9150" y="14785"/>
                </a:cubicBezTo>
                <a:cubicBezTo>
                  <a:pt x="9161" y="14773"/>
                  <a:pt x="9225" y="14763"/>
                  <a:pt x="9311" y="14763"/>
                </a:cubicBezTo>
                <a:cubicBezTo>
                  <a:pt x="9386" y="14752"/>
                  <a:pt x="9461" y="14742"/>
                  <a:pt x="9493" y="14731"/>
                </a:cubicBezTo>
                <a:cubicBezTo>
                  <a:pt x="9514" y="14720"/>
                  <a:pt x="9569" y="14699"/>
                  <a:pt x="9622" y="14677"/>
                </a:cubicBezTo>
                <a:cubicBezTo>
                  <a:pt x="9676" y="14666"/>
                  <a:pt x="9740" y="14645"/>
                  <a:pt x="9750" y="14634"/>
                </a:cubicBezTo>
                <a:cubicBezTo>
                  <a:pt x="9785" y="14613"/>
                  <a:pt x="9846" y="14602"/>
                  <a:pt x="9894" y="14602"/>
                </a:cubicBezTo>
                <a:cubicBezTo>
                  <a:pt x="9921" y="14602"/>
                  <a:pt x="9943" y="14605"/>
                  <a:pt x="9955" y="14613"/>
                </a:cubicBezTo>
                <a:cubicBezTo>
                  <a:pt x="9965" y="14616"/>
                  <a:pt x="9973" y="14619"/>
                  <a:pt x="9982" y="14619"/>
                </a:cubicBezTo>
                <a:cubicBezTo>
                  <a:pt x="10000" y="14619"/>
                  <a:pt x="10019" y="14609"/>
                  <a:pt x="10062" y="14580"/>
                </a:cubicBezTo>
                <a:cubicBezTo>
                  <a:pt x="10094" y="14549"/>
                  <a:pt x="10158" y="14516"/>
                  <a:pt x="10191" y="14506"/>
                </a:cubicBezTo>
                <a:cubicBezTo>
                  <a:pt x="10234" y="14495"/>
                  <a:pt x="10308" y="14473"/>
                  <a:pt x="10362" y="14452"/>
                </a:cubicBezTo>
                <a:cubicBezTo>
                  <a:pt x="10415" y="14430"/>
                  <a:pt x="10491" y="14409"/>
                  <a:pt x="10534" y="14409"/>
                </a:cubicBezTo>
                <a:cubicBezTo>
                  <a:pt x="10566" y="14409"/>
                  <a:pt x="10641" y="14398"/>
                  <a:pt x="10673" y="14387"/>
                </a:cubicBezTo>
                <a:cubicBezTo>
                  <a:pt x="10706" y="14377"/>
                  <a:pt x="10759" y="14366"/>
                  <a:pt x="10780" y="14366"/>
                </a:cubicBezTo>
                <a:cubicBezTo>
                  <a:pt x="10802" y="14366"/>
                  <a:pt x="10856" y="14344"/>
                  <a:pt x="10887" y="14323"/>
                </a:cubicBezTo>
                <a:cubicBezTo>
                  <a:pt x="10920" y="14301"/>
                  <a:pt x="10973" y="14280"/>
                  <a:pt x="11027" y="14270"/>
                </a:cubicBezTo>
                <a:cubicBezTo>
                  <a:pt x="11070" y="14259"/>
                  <a:pt x="11113" y="14237"/>
                  <a:pt x="11135" y="14216"/>
                </a:cubicBezTo>
                <a:cubicBezTo>
                  <a:pt x="11166" y="14194"/>
                  <a:pt x="11242" y="14173"/>
                  <a:pt x="11413" y="14130"/>
                </a:cubicBezTo>
                <a:cubicBezTo>
                  <a:pt x="11478" y="14120"/>
                  <a:pt x="11531" y="14098"/>
                  <a:pt x="11542" y="14087"/>
                </a:cubicBezTo>
                <a:cubicBezTo>
                  <a:pt x="11552" y="14077"/>
                  <a:pt x="11574" y="14077"/>
                  <a:pt x="11595" y="14077"/>
                </a:cubicBezTo>
                <a:cubicBezTo>
                  <a:pt x="11617" y="14077"/>
                  <a:pt x="11638" y="14055"/>
                  <a:pt x="11649" y="14044"/>
                </a:cubicBezTo>
                <a:cubicBezTo>
                  <a:pt x="11660" y="14034"/>
                  <a:pt x="11681" y="14023"/>
                  <a:pt x="11703" y="14012"/>
                </a:cubicBezTo>
                <a:lnTo>
                  <a:pt x="11810" y="13958"/>
                </a:lnTo>
                <a:cubicBezTo>
                  <a:pt x="11843" y="13926"/>
                  <a:pt x="11874" y="13905"/>
                  <a:pt x="11885" y="13905"/>
                </a:cubicBezTo>
                <a:cubicBezTo>
                  <a:pt x="11896" y="13905"/>
                  <a:pt x="11917" y="13884"/>
                  <a:pt x="11950" y="13862"/>
                </a:cubicBezTo>
                <a:cubicBezTo>
                  <a:pt x="11971" y="13830"/>
                  <a:pt x="12036" y="13787"/>
                  <a:pt x="12078" y="13755"/>
                </a:cubicBezTo>
                <a:cubicBezTo>
                  <a:pt x="12121" y="13733"/>
                  <a:pt x="12175" y="13701"/>
                  <a:pt x="12186" y="13691"/>
                </a:cubicBezTo>
                <a:cubicBezTo>
                  <a:pt x="12196" y="13679"/>
                  <a:pt x="12218" y="13669"/>
                  <a:pt x="12229" y="13669"/>
                </a:cubicBezTo>
                <a:cubicBezTo>
                  <a:pt x="12239" y="13669"/>
                  <a:pt x="12282" y="13636"/>
                  <a:pt x="12336" y="13594"/>
                </a:cubicBezTo>
                <a:cubicBezTo>
                  <a:pt x="12379" y="13551"/>
                  <a:pt x="12432" y="13519"/>
                  <a:pt x="12443" y="13519"/>
                </a:cubicBezTo>
                <a:cubicBezTo>
                  <a:pt x="12453" y="13519"/>
                  <a:pt x="12486" y="13497"/>
                  <a:pt x="12508" y="13476"/>
                </a:cubicBezTo>
                <a:cubicBezTo>
                  <a:pt x="12572" y="13422"/>
                  <a:pt x="12604" y="13400"/>
                  <a:pt x="12711" y="13336"/>
                </a:cubicBezTo>
                <a:cubicBezTo>
                  <a:pt x="12744" y="13304"/>
                  <a:pt x="12786" y="13283"/>
                  <a:pt x="12797" y="13261"/>
                </a:cubicBezTo>
                <a:cubicBezTo>
                  <a:pt x="12808" y="13250"/>
                  <a:pt x="12829" y="13240"/>
                  <a:pt x="12851" y="13240"/>
                </a:cubicBezTo>
                <a:cubicBezTo>
                  <a:pt x="12883" y="13229"/>
                  <a:pt x="13054" y="13057"/>
                  <a:pt x="13130" y="12961"/>
                </a:cubicBezTo>
                <a:cubicBezTo>
                  <a:pt x="13151" y="12929"/>
                  <a:pt x="13183" y="12897"/>
                  <a:pt x="13215" y="12875"/>
                </a:cubicBezTo>
                <a:cubicBezTo>
                  <a:pt x="13247" y="12854"/>
                  <a:pt x="13280" y="12821"/>
                  <a:pt x="13290" y="12800"/>
                </a:cubicBezTo>
                <a:cubicBezTo>
                  <a:pt x="13301" y="12778"/>
                  <a:pt x="13333" y="12747"/>
                  <a:pt x="13354" y="12714"/>
                </a:cubicBezTo>
                <a:cubicBezTo>
                  <a:pt x="13397" y="12671"/>
                  <a:pt x="13483" y="12532"/>
                  <a:pt x="13483" y="12499"/>
                </a:cubicBezTo>
                <a:cubicBezTo>
                  <a:pt x="13483" y="12489"/>
                  <a:pt x="13505" y="12457"/>
                  <a:pt x="13537" y="12425"/>
                </a:cubicBezTo>
                <a:cubicBezTo>
                  <a:pt x="13559" y="12403"/>
                  <a:pt x="13612" y="12318"/>
                  <a:pt x="13645" y="12253"/>
                </a:cubicBezTo>
                <a:cubicBezTo>
                  <a:pt x="13676" y="12189"/>
                  <a:pt x="13709" y="12113"/>
                  <a:pt x="13730" y="12092"/>
                </a:cubicBezTo>
                <a:cubicBezTo>
                  <a:pt x="13773" y="12039"/>
                  <a:pt x="13805" y="11953"/>
                  <a:pt x="13805" y="11910"/>
                </a:cubicBezTo>
                <a:cubicBezTo>
                  <a:pt x="13805" y="11899"/>
                  <a:pt x="13826" y="11856"/>
                  <a:pt x="13859" y="11813"/>
                </a:cubicBezTo>
                <a:cubicBezTo>
                  <a:pt x="13977" y="11674"/>
                  <a:pt x="13998" y="11631"/>
                  <a:pt x="14041" y="11524"/>
                </a:cubicBezTo>
                <a:cubicBezTo>
                  <a:pt x="14052" y="11448"/>
                  <a:pt x="14084" y="11395"/>
                  <a:pt x="14095" y="11384"/>
                </a:cubicBezTo>
                <a:cubicBezTo>
                  <a:pt x="14105" y="11384"/>
                  <a:pt x="14116" y="11362"/>
                  <a:pt x="14116" y="11341"/>
                </a:cubicBezTo>
                <a:cubicBezTo>
                  <a:pt x="14116" y="11331"/>
                  <a:pt x="14127" y="11309"/>
                  <a:pt x="14148" y="11288"/>
                </a:cubicBezTo>
                <a:cubicBezTo>
                  <a:pt x="14181" y="11255"/>
                  <a:pt x="14298" y="11062"/>
                  <a:pt x="14320" y="11009"/>
                </a:cubicBezTo>
                <a:cubicBezTo>
                  <a:pt x="14320" y="10976"/>
                  <a:pt x="14352" y="10923"/>
                  <a:pt x="14384" y="10869"/>
                </a:cubicBezTo>
                <a:cubicBezTo>
                  <a:pt x="14417" y="10816"/>
                  <a:pt x="14438" y="10773"/>
                  <a:pt x="14427" y="10762"/>
                </a:cubicBezTo>
                <a:cubicBezTo>
                  <a:pt x="14427" y="10752"/>
                  <a:pt x="14438" y="10730"/>
                  <a:pt x="14449" y="10709"/>
                </a:cubicBezTo>
                <a:cubicBezTo>
                  <a:pt x="14470" y="10666"/>
                  <a:pt x="14470" y="10655"/>
                  <a:pt x="14460" y="10590"/>
                </a:cubicBezTo>
                <a:cubicBezTo>
                  <a:pt x="14449" y="10537"/>
                  <a:pt x="14449" y="10504"/>
                  <a:pt x="14460" y="10451"/>
                </a:cubicBezTo>
                <a:cubicBezTo>
                  <a:pt x="14481" y="10408"/>
                  <a:pt x="14491" y="10311"/>
                  <a:pt x="14491" y="10225"/>
                </a:cubicBezTo>
                <a:cubicBezTo>
                  <a:pt x="14503" y="10140"/>
                  <a:pt x="14513" y="10065"/>
                  <a:pt x="14524" y="10054"/>
                </a:cubicBezTo>
                <a:cubicBezTo>
                  <a:pt x="14534" y="10032"/>
                  <a:pt x="14534" y="10011"/>
                  <a:pt x="14524" y="9968"/>
                </a:cubicBezTo>
                <a:cubicBezTo>
                  <a:pt x="14513" y="9925"/>
                  <a:pt x="14503" y="9851"/>
                  <a:pt x="14513" y="9754"/>
                </a:cubicBezTo>
                <a:cubicBezTo>
                  <a:pt x="14524" y="9636"/>
                  <a:pt x="14513" y="9615"/>
                  <a:pt x="14503" y="9603"/>
                </a:cubicBezTo>
                <a:cubicBezTo>
                  <a:pt x="14470" y="9593"/>
                  <a:pt x="14470" y="9539"/>
                  <a:pt x="14503" y="9475"/>
                </a:cubicBezTo>
                <a:cubicBezTo>
                  <a:pt x="14513" y="9443"/>
                  <a:pt x="14513" y="9410"/>
                  <a:pt x="14503" y="9271"/>
                </a:cubicBezTo>
                <a:cubicBezTo>
                  <a:pt x="14491" y="9185"/>
                  <a:pt x="14491" y="9089"/>
                  <a:pt x="14503" y="9067"/>
                </a:cubicBezTo>
                <a:cubicBezTo>
                  <a:pt x="14503" y="9046"/>
                  <a:pt x="14491" y="8981"/>
                  <a:pt x="14481" y="8938"/>
                </a:cubicBezTo>
                <a:cubicBezTo>
                  <a:pt x="14460" y="8885"/>
                  <a:pt x="14460" y="8821"/>
                  <a:pt x="14460" y="8778"/>
                </a:cubicBezTo>
                <a:cubicBezTo>
                  <a:pt x="14470" y="8745"/>
                  <a:pt x="14460" y="8681"/>
                  <a:pt x="14460" y="8617"/>
                </a:cubicBezTo>
                <a:cubicBezTo>
                  <a:pt x="14449" y="8563"/>
                  <a:pt x="14438" y="8402"/>
                  <a:pt x="14438" y="8273"/>
                </a:cubicBezTo>
                <a:cubicBezTo>
                  <a:pt x="14427" y="8048"/>
                  <a:pt x="14427" y="8016"/>
                  <a:pt x="14395" y="7963"/>
                </a:cubicBezTo>
                <a:cubicBezTo>
                  <a:pt x="14363" y="7920"/>
                  <a:pt x="14363" y="7898"/>
                  <a:pt x="14374" y="7877"/>
                </a:cubicBezTo>
                <a:cubicBezTo>
                  <a:pt x="14395" y="7866"/>
                  <a:pt x="14384" y="7844"/>
                  <a:pt x="14363" y="7813"/>
                </a:cubicBezTo>
                <a:cubicBezTo>
                  <a:pt x="14352" y="7780"/>
                  <a:pt x="14341" y="7737"/>
                  <a:pt x="14341" y="7716"/>
                </a:cubicBezTo>
                <a:cubicBezTo>
                  <a:pt x="14341" y="7651"/>
                  <a:pt x="14320" y="7501"/>
                  <a:pt x="14298" y="7448"/>
                </a:cubicBezTo>
                <a:cubicBezTo>
                  <a:pt x="14288" y="7415"/>
                  <a:pt x="14277" y="7362"/>
                  <a:pt x="14277" y="7329"/>
                </a:cubicBezTo>
                <a:cubicBezTo>
                  <a:pt x="14277" y="7286"/>
                  <a:pt x="14267" y="7222"/>
                  <a:pt x="14234" y="7179"/>
                </a:cubicBezTo>
                <a:cubicBezTo>
                  <a:pt x="14213" y="7126"/>
                  <a:pt x="14202" y="7093"/>
                  <a:pt x="14213" y="7072"/>
                </a:cubicBezTo>
                <a:cubicBezTo>
                  <a:pt x="14224" y="7029"/>
                  <a:pt x="14181" y="6847"/>
                  <a:pt x="14148" y="6815"/>
                </a:cubicBezTo>
                <a:cubicBezTo>
                  <a:pt x="14148" y="6804"/>
                  <a:pt x="14138" y="6761"/>
                  <a:pt x="14138" y="6729"/>
                </a:cubicBezTo>
                <a:cubicBezTo>
                  <a:pt x="14138" y="6697"/>
                  <a:pt x="14127" y="6654"/>
                  <a:pt x="14116" y="6643"/>
                </a:cubicBezTo>
                <a:cubicBezTo>
                  <a:pt x="14105" y="6633"/>
                  <a:pt x="14095" y="6579"/>
                  <a:pt x="14095" y="6547"/>
                </a:cubicBezTo>
                <a:cubicBezTo>
                  <a:pt x="14084" y="6504"/>
                  <a:pt x="14052" y="6407"/>
                  <a:pt x="14020" y="6332"/>
                </a:cubicBezTo>
                <a:cubicBezTo>
                  <a:pt x="13977" y="6246"/>
                  <a:pt x="13955" y="6150"/>
                  <a:pt x="13955" y="6118"/>
                </a:cubicBezTo>
                <a:cubicBezTo>
                  <a:pt x="13955" y="6085"/>
                  <a:pt x="13945" y="6042"/>
                  <a:pt x="13923" y="6021"/>
                </a:cubicBezTo>
                <a:cubicBezTo>
                  <a:pt x="13902" y="5989"/>
                  <a:pt x="13880" y="5935"/>
                  <a:pt x="13869" y="5860"/>
                </a:cubicBezTo>
                <a:cubicBezTo>
                  <a:pt x="13859" y="5796"/>
                  <a:pt x="13838" y="5699"/>
                  <a:pt x="13805" y="5635"/>
                </a:cubicBezTo>
                <a:cubicBezTo>
                  <a:pt x="13784" y="5581"/>
                  <a:pt x="13762" y="5527"/>
                  <a:pt x="13762" y="5517"/>
                </a:cubicBezTo>
                <a:cubicBezTo>
                  <a:pt x="13762" y="5506"/>
                  <a:pt x="13719" y="5453"/>
                  <a:pt x="13687" y="5377"/>
                </a:cubicBezTo>
                <a:cubicBezTo>
                  <a:pt x="13633" y="5313"/>
                  <a:pt x="13580" y="5217"/>
                  <a:pt x="13559" y="5184"/>
                </a:cubicBezTo>
                <a:cubicBezTo>
                  <a:pt x="13537" y="5141"/>
                  <a:pt x="13505" y="5098"/>
                  <a:pt x="13483" y="5088"/>
                </a:cubicBezTo>
                <a:cubicBezTo>
                  <a:pt x="13451" y="5077"/>
                  <a:pt x="13387" y="4981"/>
                  <a:pt x="13387" y="4948"/>
                </a:cubicBezTo>
                <a:cubicBezTo>
                  <a:pt x="13387" y="4938"/>
                  <a:pt x="13333" y="4884"/>
                  <a:pt x="13280" y="4819"/>
                </a:cubicBezTo>
                <a:cubicBezTo>
                  <a:pt x="13226" y="4766"/>
                  <a:pt x="13173" y="4712"/>
                  <a:pt x="13173" y="4702"/>
                </a:cubicBezTo>
                <a:cubicBezTo>
                  <a:pt x="13173" y="4691"/>
                  <a:pt x="13140" y="4648"/>
                  <a:pt x="13087" y="4605"/>
                </a:cubicBezTo>
                <a:cubicBezTo>
                  <a:pt x="12979" y="4498"/>
                  <a:pt x="12947" y="4455"/>
                  <a:pt x="12947" y="4423"/>
                </a:cubicBezTo>
                <a:cubicBezTo>
                  <a:pt x="12947" y="4412"/>
                  <a:pt x="12925" y="4390"/>
                  <a:pt x="12894" y="4359"/>
                </a:cubicBezTo>
                <a:cubicBezTo>
                  <a:pt x="12872" y="4337"/>
                  <a:pt x="12818" y="4273"/>
                  <a:pt x="12786" y="4230"/>
                </a:cubicBezTo>
                <a:cubicBezTo>
                  <a:pt x="12744" y="4187"/>
                  <a:pt x="12658" y="4090"/>
                  <a:pt x="12593" y="4015"/>
                </a:cubicBezTo>
                <a:cubicBezTo>
                  <a:pt x="12529" y="3951"/>
                  <a:pt x="12453" y="3865"/>
                  <a:pt x="12443" y="3833"/>
                </a:cubicBezTo>
                <a:cubicBezTo>
                  <a:pt x="12422" y="3801"/>
                  <a:pt x="12400" y="3779"/>
                  <a:pt x="12368" y="3779"/>
                </a:cubicBezTo>
                <a:cubicBezTo>
                  <a:pt x="12346" y="3779"/>
                  <a:pt x="12325" y="3768"/>
                  <a:pt x="12314" y="3747"/>
                </a:cubicBezTo>
                <a:cubicBezTo>
                  <a:pt x="12303" y="3737"/>
                  <a:pt x="12250" y="3694"/>
                  <a:pt x="12207" y="3661"/>
                </a:cubicBezTo>
                <a:cubicBezTo>
                  <a:pt x="12153" y="3640"/>
                  <a:pt x="12121" y="3608"/>
                  <a:pt x="12121" y="3597"/>
                </a:cubicBezTo>
                <a:cubicBezTo>
                  <a:pt x="12121" y="3597"/>
                  <a:pt x="12089" y="3575"/>
                  <a:pt x="12057" y="3543"/>
                </a:cubicBezTo>
                <a:cubicBezTo>
                  <a:pt x="12014" y="3522"/>
                  <a:pt x="11993" y="3501"/>
                  <a:pt x="11993" y="3479"/>
                </a:cubicBezTo>
                <a:cubicBezTo>
                  <a:pt x="11993" y="3458"/>
                  <a:pt x="11821" y="3329"/>
                  <a:pt x="11778" y="3329"/>
                </a:cubicBezTo>
                <a:cubicBezTo>
                  <a:pt x="11746" y="3329"/>
                  <a:pt x="11681" y="3286"/>
                  <a:pt x="11681" y="3253"/>
                </a:cubicBezTo>
                <a:cubicBezTo>
                  <a:pt x="11681" y="3222"/>
                  <a:pt x="11445" y="3103"/>
                  <a:pt x="11359" y="3093"/>
                </a:cubicBezTo>
                <a:cubicBezTo>
                  <a:pt x="11328" y="3093"/>
                  <a:pt x="11306" y="3072"/>
                  <a:pt x="11295" y="3050"/>
                </a:cubicBezTo>
                <a:cubicBezTo>
                  <a:pt x="11285" y="3029"/>
                  <a:pt x="11263" y="3017"/>
                  <a:pt x="11242" y="3017"/>
                </a:cubicBezTo>
                <a:cubicBezTo>
                  <a:pt x="11220" y="3017"/>
                  <a:pt x="11188" y="3007"/>
                  <a:pt x="11177" y="2996"/>
                </a:cubicBezTo>
                <a:cubicBezTo>
                  <a:pt x="11166" y="2986"/>
                  <a:pt x="11102" y="2975"/>
                  <a:pt x="10952" y="2964"/>
                </a:cubicBezTo>
                <a:cubicBezTo>
                  <a:pt x="10877" y="2964"/>
                  <a:pt x="10877" y="2964"/>
                  <a:pt x="10856" y="2910"/>
                </a:cubicBezTo>
                <a:cubicBezTo>
                  <a:pt x="10845" y="2889"/>
                  <a:pt x="10823" y="2878"/>
                  <a:pt x="10748" y="2878"/>
                </a:cubicBezTo>
                <a:cubicBezTo>
                  <a:pt x="10706" y="2878"/>
                  <a:pt x="10620" y="2878"/>
                  <a:pt x="10555" y="2867"/>
                </a:cubicBezTo>
                <a:cubicBezTo>
                  <a:pt x="10537" y="2864"/>
                  <a:pt x="10517" y="2863"/>
                  <a:pt x="10497" y="2863"/>
                </a:cubicBezTo>
                <a:cubicBezTo>
                  <a:pt x="10447" y="2863"/>
                  <a:pt x="10394" y="2871"/>
                  <a:pt x="10341" y="2878"/>
                </a:cubicBezTo>
                <a:cubicBezTo>
                  <a:pt x="10287" y="2900"/>
                  <a:pt x="10180" y="2900"/>
                  <a:pt x="10115" y="2900"/>
                </a:cubicBezTo>
                <a:cubicBezTo>
                  <a:pt x="9955" y="2900"/>
                  <a:pt x="9740" y="2921"/>
                  <a:pt x="9708" y="2953"/>
                </a:cubicBezTo>
                <a:cubicBezTo>
                  <a:pt x="9697" y="2964"/>
                  <a:pt x="9676" y="2964"/>
                  <a:pt x="9665" y="2964"/>
                </a:cubicBezTo>
                <a:cubicBezTo>
                  <a:pt x="9662" y="2961"/>
                  <a:pt x="9658" y="2960"/>
                  <a:pt x="9653" y="2960"/>
                </a:cubicBezTo>
                <a:cubicBezTo>
                  <a:pt x="9641" y="2960"/>
                  <a:pt x="9623" y="2967"/>
                  <a:pt x="9600" y="2975"/>
                </a:cubicBezTo>
                <a:cubicBezTo>
                  <a:pt x="9557" y="2996"/>
                  <a:pt x="9504" y="3007"/>
                  <a:pt x="9300" y="3007"/>
                </a:cubicBezTo>
                <a:cubicBezTo>
                  <a:pt x="9247" y="3007"/>
                  <a:pt x="9150" y="3017"/>
                  <a:pt x="9075" y="3029"/>
                </a:cubicBezTo>
                <a:cubicBezTo>
                  <a:pt x="8978" y="3050"/>
                  <a:pt x="8871" y="3050"/>
                  <a:pt x="8775" y="3050"/>
                </a:cubicBezTo>
                <a:cubicBezTo>
                  <a:pt x="8668" y="3050"/>
                  <a:pt x="8592" y="3060"/>
                  <a:pt x="8539" y="3072"/>
                </a:cubicBezTo>
                <a:cubicBezTo>
                  <a:pt x="8507" y="3084"/>
                  <a:pt x="8484" y="3089"/>
                  <a:pt x="8454" y="3089"/>
                </a:cubicBezTo>
                <a:cubicBezTo>
                  <a:pt x="8433" y="3089"/>
                  <a:pt x="8409" y="3086"/>
                  <a:pt x="8378" y="3082"/>
                </a:cubicBezTo>
                <a:cubicBezTo>
                  <a:pt x="8339" y="3072"/>
                  <a:pt x="8316" y="3067"/>
                  <a:pt x="8299" y="3067"/>
                </a:cubicBezTo>
                <a:cubicBezTo>
                  <a:pt x="8278" y="3067"/>
                  <a:pt x="8267" y="3075"/>
                  <a:pt x="8249" y="3093"/>
                </a:cubicBezTo>
                <a:cubicBezTo>
                  <a:pt x="8233" y="3109"/>
                  <a:pt x="8225" y="3117"/>
                  <a:pt x="8210" y="3117"/>
                </a:cubicBezTo>
                <a:cubicBezTo>
                  <a:pt x="8196" y="3117"/>
                  <a:pt x="8174" y="3109"/>
                  <a:pt x="8131" y="3093"/>
                </a:cubicBezTo>
                <a:cubicBezTo>
                  <a:pt x="8087" y="3080"/>
                  <a:pt x="8061" y="3075"/>
                  <a:pt x="8043" y="3075"/>
                </a:cubicBezTo>
                <a:cubicBezTo>
                  <a:pt x="8030" y="3075"/>
                  <a:pt x="8022" y="3078"/>
                  <a:pt x="8013" y="3082"/>
                </a:cubicBezTo>
                <a:cubicBezTo>
                  <a:pt x="7991" y="3103"/>
                  <a:pt x="7938" y="3103"/>
                  <a:pt x="7798" y="3103"/>
                </a:cubicBezTo>
                <a:cubicBezTo>
                  <a:pt x="7562" y="3103"/>
                  <a:pt x="7295" y="3093"/>
                  <a:pt x="7047" y="3072"/>
                </a:cubicBezTo>
                <a:cubicBezTo>
                  <a:pt x="6985" y="3067"/>
                  <a:pt x="6937" y="3064"/>
                  <a:pt x="6894" y="3064"/>
                </a:cubicBezTo>
                <a:cubicBezTo>
                  <a:pt x="6836" y="3064"/>
                  <a:pt x="6788" y="3069"/>
                  <a:pt x="6726" y="3082"/>
                </a:cubicBezTo>
                <a:cubicBezTo>
                  <a:pt x="6680" y="3090"/>
                  <a:pt x="6649" y="3094"/>
                  <a:pt x="6624" y="3094"/>
                </a:cubicBezTo>
                <a:cubicBezTo>
                  <a:pt x="6583" y="3094"/>
                  <a:pt x="6557" y="3085"/>
                  <a:pt x="6511" y="3072"/>
                </a:cubicBezTo>
                <a:cubicBezTo>
                  <a:pt x="6458" y="3061"/>
                  <a:pt x="6420" y="3055"/>
                  <a:pt x="6392" y="3055"/>
                </a:cubicBezTo>
                <a:cubicBezTo>
                  <a:pt x="6364" y="3055"/>
                  <a:pt x="6345" y="3061"/>
                  <a:pt x="6329" y="3072"/>
                </a:cubicBezTo>
                <a:cubicBezTo>
                  <a:pt x="6318" y="3093"/>
                  <a:pt x="6254" y="3103"/>
                  <a:pt x="6168" y="3114"/>
                </a:cubicBezTo>
                <a:cubicBezTo>
                  <a:pt x="6082" y="3114"/>
                  <a:pt x="5996" y="3125"/>
                  <a:pt x="5965" y="3146"/>
                </a:cubicBezTo>
                <a:cubicBezTo>
                  <a:pt x="5942" y="3151"/>
                  <a:pt x="5927" y="3154"/>
                  <a:pt x="5916" y="3154"/>
                </a:cubicBezTo>
                <a:cubicBezTo>
                  <a:pt x="5900" y="3154"/>
                  <a:pt x="5891" y="3148"/>
                  <a:pt x="5879" y="3136"/>
                </a:cubicBezTo>
                <a:cubicBezTo>
                  <a:pt x="5868" y="3130"/>
                  <a:pt x="5857" y="3127"/>
                  <a:pt x="5847" y="3127"/>
                </a:cubicBezTo>
                <a:cubicBezTo>
                  <a:pt x="5836" y="3127"/>
                  <a:pt x="5825" y="3130"/>
                  <a:pt x="5814" y="3136"/>
                </a:cubicBezTo>
                <a:cubicBezTo>
                  <a:pt x="5806" y="3140"/>
                  <a:pt x="5797" y="3143"/>
                  <a:pt x="5788" y="3143"/>
                </a:cubicBezTo>
                <a:cubicBezTo>
                  <a:pt x="5775" y="3143"/>
                  <a:pt x="5763" y="3137"/>
                  <a:pt x="5750" y="3125"/>
                </a:cubicBezTo>
                <a:cubicBezTo>
                  <a:pt x="5734" y="3109"/>
                  <a:pt x="5726" y="3101"/>
                  <a:pt x="5715" y="3101"/>
                </a:cubicBezTo>
                <a:cubicBezTo>
                  <a:pt x="5704" y="3101"/>
                  <a:pt x="5691" y="3109"/>
                  <a:pt x="5664" y="3125"/>
                </a:cubicBezTo>
                <a:cubicBezTo>
                  <a:pt x="5632" y="3136"/>
                  <a:pt x="5578" y="3146"/>
                  <a:pt x="5546" y="3146"/>
                </a:cubicBezTo>
                <a:cubicBezTo>
                  <a:pt x="5514" y="3146"/>
                  <a:pt x="5471" y="3157"/>
                  <a:pt x="5439" y="3179"/>
                </a:cubicBezTo>
                <a:cubicBezTo>
                  <a:pt x="5407" y="3189"/>
                  <a:pt x="5364" y="3211"/>
                  <a:pt x="5321" y="3211"/>
                </a:cubicBezTo>
                <a:cubicBezTo>
                  <a:pt x="5235" y="3232"/>
                  <a:pt x="5042" y="3296"/>
                  <a:pt x="5021" y="3329"/>
                </a:cubicBezTo>
                <a:cubicBezTo>
                  <a:pt x="5009" y="3339"/>
                  <a:pt x="4988" y="3339"/>
                  <a:pt x="4978" y="3339"/>
                </a:cubicBezTo>
                <a:cubicBezTo>
                  <a:pt x="4967" y="3339"/>
                  <a:pt x="4913" y="3361"/>
                  <a:pt x="4859" y="3393"/>
                </a:cubicBezTo>
                <a:cubicBezTo>
                  <a:pt x="4795" y="3415"/>
                  <a:pt x="4742" y="3436"/>
                  <a:pt x="4731" y="3436"/>
                </a:cubicBezTo>
                <a:cubicBezTo>
                  <a:pt x="4727" y="3434"/>
                  <a:pt x="4722" y="3433"/>
                  <a:pt x="4718" y="3433"/>
                </a:cubicBezTo>
                <a:cubicBezTo>
                  <a:pt x="4698" y="3433"/>
                  <a:pt x="4671" y="3452"/>
                  <a:pt x="4645" y="3479"/>
                </a:cubicBezTo>
                <a:cubicBezTo>
                  <a:pt x="4602" y="3501"/>
                  <a:pt x="4559" y="3532"/>
                  <a:pt x="4538" y="3532"/>
                </a:cubicBezTo>
                <a:cubicBezTo>
                  <a:pt x="4516" y="3543"/>
                  <a:pt x="4452" y="3586"/>
                  <a:pt x="4409" y="3629"/>
                </a:cubicBezTo>
                <a:cubicBezTo>
                  <a:pt x="4248" y="3790"/>
                  <a:pt x="4205" y="3833"/>
                  <a:pt x="4163" y="3844"/>
                </a:cubicBezTo>
                <a:cubicBezTo>
                  <a:pt x="4141" y="3854"/>
                  <a:pt x="4087" y="3897"/>
                  <a:pt x="4034" y="3951"/>
                </a:cubicBezTo>
                <a:cubicBezTo>
                  <a:pt x="3991" y="3994"/>
                  <a:pt x="3948" y="4026"/>
                  <a:pt x="3937" y="4026"/>
                </a:cubicBezTo>
                <a:cubicBezTo>
                  <a:pt x="3927" y="4026"/>
                  <a:pt x="3862" y="4069"/>
                  <a:pt x="3808" y="4123"/>
                </a:cubicBezTo>
                <a:cubicBezTo>
                  <a:pt x="3744" y="4176"/>
                  <a:pt x="3669" y="4240"/>
                  <a:pt x="3626" y="4262"/>
                </a:cubicBezTo>
                <a:cubicBezTo>
                  <a:pt x="3583" y="4283"/>
                  <a:pt x="3540" y="4316"/>
                  <a:pt x="3529" y="4326"/>
                </a:cubicBezTo>
                <a:cubicBezTo>
                  <a:pt x="3519" y="4348"/>
                  <a:pt x="3476" y="4369"/>
                  <a:pt x="3443" y="4390"/>
                </a:cubicBezTo>
                <a:cubicBezTo>
                  <a:pt x="3412" y="4402"/>
                  <a:pt x="3369" y="4433"/>
                  <a:pt x="3358" y="4455"/>
                </a:cubicBezTo>
                <a:cubicBezTo>
                  <a:pt x="3336" y="4487"/>
                  <a:pt x="3262" y="4573"/>
                  <a:pt x="3176" y="4648"/>
                </a:cubicBezTo>
                <a:cubicBezTo>
                  <a:pt x="3090" y="4734"/>
                  <a:pt x="3026" y="4809"/>
                  <a:pt x="3026" y="4819"/>
                </a:cubicBezTo>
                <a:cubicBezTo>
                  <a:pt x="3026" y="4831"/>
                  <a:pt x="3014" y="4841"/>
                  <a:pt x="3004" y="4852"/>
                </a:cubicBezTo>
                <a:cubicBezTo>
                  <a:pt x="2993" y="4862"/>
                  <a:pt x="2971" y="4895"/>
                  <a:pt x="2961" y="4938"/>
                </a:cubicBezTo>
                <a:cubicBezTo>
                  <a:pt x="2950" y="4970"/>
                  <a:pt x="2940" y="5002"/>
                  <a:pt x="2918" y="5002"/>
                </a:cubicBezTo>
                <a:cubicBezTo>
                  <a:pt x="2897" y="5013"/>
                  <a:pt x="2778" y="5238"/>
                  <a:pt x="2778" y="5281"/>
                </a:cubicBezTo>
                <a:cubicBezTo>
                  <a:pt x="2778" y="5303"/>
                  <a:pt x="2757" y="5367"/>
                  <a:pt x="2725" y="5410"/>
                </a:cubicBezTo>
                <a:cubicBezTo>
                  <a:pt x="2661" y="5527"/>
                  <a:pt x="2628" y="5603"/>
                  <a:pt x="2639" y="5678"/>
                </a:cubicBezTo>
                <a:cubicBezTo>
                  <a:pt x="2650" y="5699"/>
                  <a:pt x="2650" y="5732"/>
                  <a:pt x="2639" y="5732"/>
                </a:cubicBezTo>
                <a:cubicBezTo>
                  <a:pt x="2628" y="5742"/>
                  <a:pt x="2554" y="5946"/>
                  <a:pt x="2532" y="6021"/>
                </a:cubicBezTo>
                <a:cubicBezTo>
                  <a:pt x="2532" y="6042"/>
                  <a:pt x="2511" y="6075"/>
                  <a:pt x="2489" y="6075"/>
                </a:cubicBezTo>
                <a:cubicBezTo>
                  <a:pt x="2468" y="6085"/>
                  <a:pt x="2457" y="6107"/>
                  <a:pt x="2446" y="6161"/>
                </a:cubicBezTo>
                <a:cubicBezTo>
                  <a:pt x="2446" y="6204"/>
                  <a:pt x="2425" y="6257"/>
                  <a:pt x="2382" y="6300"/>
                </a:cubicBezTo>
                <a:cubicBezTo>
                  <a:pt x="2328" y="6364"/>
                  <a:pt x="2328" y="6364"/>
                  <a:pt x="2349" y="6428"/>
                </a:cubicBezTo>
                <a:cubicBezTo>
                  <a:pt x="2371" y="6504"/>
                  <a:pt x="2339" y="6590"/>
                  <a:pt x="2264" y="6707"/>
                </a:cubicBezTo>
                <a:cubicBezTo>
                  <a:pt x="2232" y="6750"/>
                  <a:pt x="2210" y="6793"/>
                  <a:pt x="2210" y="6815"/>
                </a:cubicBezTo>
                <a:cubicBezTo>
                  <a:pt x="2210" y="6836"/>
                  <a:pt x="2210" y="6869"/>
                  <a:pt x="2199" y="6879"/>
                </a:cubicBezTo>
                <a:cubicBezTo>
                  <a:pt x="2146" y="6922"/>
                  <a:pt x="2070" y="7105"/>
                  <a:pt x="2070" y="7158"/>
                </a:cubicBezTo>
                <a:cubicBezTo>
                  <a:pt x="2070" y="7222"/>
                  <a:pt x="2028" y="7286"/>
                  <a:pt x="1985" y="7286"/>
                </a:cubicBezTo>
                <a:cubicBezTo>
                  <a:pt x="1953" y="7286"/>
                  <a:pt x="1953" y="7286"/>
                  <a:pt x="1910" y="7512"/>
                </a:cubicBezTo>
                <a:cubicBezTo>
                  <a:pt x="1889" y="7598"/>
                  <a:pt x="1856" y="7684"/>
                  <a:pt x="1846" y="7694"/>
                </a:cubicBezTo>
                <a:cubicBezTo>
                  <a:pt x="1824" y="7716"/>
                  <a:pt x="1824" y="7748"/>
                  <a:pt x="1834" y="7813"/>
                </a:cubicBezTo>
                <a:cubicBezTo>
                  <a:pt x="1846" y="7887"/>
                  <a:pt x="1834" y="7898"/>
                  <a:pt x="1803" y="7920"/>
                </a:cubicBezTo>
                <a:cubicBezTo>
                  <a:pt x="1770" y="7941"/>
                  <a:pt x="1770" y="7952"/>
                  <a:pt x="1792" y="8006"/>
                </a:cubicBezTo>
                <a:cubicBezTo>
                  <a:pt x="1803" y="8059"/>
                  <a:pt x="1803" y="8080"/>
                  <a:pt x="1781" y="8134"/>
                </a:cubicBezTo>
                <a:cubicBezTo>
                  <a:pt x="1770" y="8166"/>
                  <a:pt x="1760" y="8209"/>
                  <a:pt x="1770" y="8242"/>
                </a:cubicBezTo>
                <a:cubicBezTo>
                  <a:pt x="1781" y="8316"/>
                  <a:pt x="1781" y="8638"/>
                  <a:pt x="1760" y="8681"/>
                </a:cubicBezTo>
                <a:cubicBezTo>
                  <a:pt x="1749" y="8724"/>
                  <a:pt x="1781" y="8928"/>
                  <a:pt x="1813" y="8992"/>
                </a:cubicBezTo>
                <a:cubicBezTo>
                  <a:pt x="1824" y="9014"/>
                  <a:pt x="1824" y="9046"/>
                  <a:pt x="1813" y="9067"/>
                </a:cubicBezTo>
                <a:cubicBezTo>
                  <a:pt x="1813" y="9089"/>
                  <a:pt x="1813" y="9121"/>
                  <a:pt x="1824" y="9143"/>
                </a:cubicBezTo>
                <a:cubicBezTo>
                  <a:pt x="1834" y="9153"/>
                  <a:pt x="1846" y="9217"/>
                  <a:pt x="1846" y="9282"/>
                </a:cubicBezTo>
                <a:cubicBezTo>
                  <a:pt x="1846" y="9336"/>
                  <a:pt x="1856" y="9400"/>
                  <a:pt x="1867" y="9421"/>
                </a:cubicBezTo>
                <a:cubicBezTo>
                  <a:pt x="1910" y="9529"/>
                  <a:pt x="1996" y="9754"/>
                  <a:pt x="1996" y="9765"/>
                </a:cubicBezTo>
                <a:cubicBezTo>
                  <a:pt x="2006" y="9775"/>
                  <a:pt x="2006" y="9818"/>
                  <a:pt x="2017" y="9872"/>
                </a:cubicBezTo>
                <a:cubicBezTo>
                  <a:pt x="2017" y="9925"/>
                  <a:pt x="2017" y="9979"/>
                  <a:pt x="2039" y="9990"/>
                </a:cubicBezTo>
                <a:cubicBezTo>
                  <a:pt x="2060" y="10011"/>
                  <a:pt x="2060" y="10075"/>
                  <a:pt x="2039" y="10086"/>
                </a:cubicBezTo>
                <a:cubicBezTo>
                  <a:pt x="2017" y="10097"/>
                  <a:pt x="2028" y="10151"/>
                  <a:pt x="2070" y="10215"/>
                </a:cubicBezTo>
                <a:cubicBezTo>
                  <a:pt x="2092" y="10247"/>
                  <a:pt x="2125" y="10322"/>
                  <a:pt x="2135" y="10365"/>
                </a:cubicBezTo>
                <a:cubicBezTo>
                  <a:pt x="2156" y="10483"/>
                  <a:pt x="2178" y="10516"/>
                  <a:pt x="2210" y="10516"/>
                </a:cubicBezTo>
                <a:cubicBezTo>
                  <a:pt x="2221" y="10516"/>
                  <a:pt x="2232" y="10537"/>
                  <a:pt x="2232" y="10569"/>
                </a:cubicBezTo>
                <a:cubicBezTo>
                  <a:pt x="2232" y="10666"/>
                  <a:pt x="2275" y="10848"/>
                  <a:pt x="2318" y="10933"/>
                </a:cubicBezTo>
                <a:cubicBezTo>
                  <a:pt x="2339" y="10976"/>
                  <a:pt x="2361" y="11030"/>
                  <a:pt x="2361" y="11052"/>
                </a:cubicBezTo>
                <a:cubicBezTo>
                  <a:pt x="2361" y="11062"/>
                  <a:pt x="2371" y="11095"/>
                  <a:pt x="2382" y="11105"/>
                </a:cubicBezTo>
                <a:cubicBezTo>
                  <a:pt x="2392" y="11116"/>
                  <a:pt x="2414" y="11148"/>
                  <a:pt x="2414" y="11169"/>
                </a:cubicBezTo>
                <a:cubicBezTo>
                  <a:pt x="2425" y="11191"/>
                  <a:pt x="2446" y="11234"/>
                  <a:pt x="2478" y="11277"/>
                </a:cubicBezTo>
                <a:cubicBezTo>
                  <a:pt x="2500" y="11309"/>
                  <a:pt x="2521" y="11352"/>
                  <a:pt x="2521" y="11374"/>
                </a:cubicBezTo>
                <a:cubicBezTo>
                  <a:pt x="2521" y="11395"/>
                  <a:pt x="2564" y="11459"/>
                  <a:pt x="2618" y="11524"/>
                </a:cubicBezTo>
                <a:cubicBezTo>
                  <a:pt x="2671" y="11588"/>
                  <a:pt x="2735" y="11663"/>
                  <a:pt x="2757" y="11706"/>
                </a:cubicBezTo>
                <a:cubicBezTo>
                  <a:pt x="2821" y="11792"/>
                  <a:pt x="2854" y="11824"/>
                  <a:pt x="2950" y="11899"/>
                </a:cubicBezTo>
                <a:cubicBezTo>
                  <a:pt x="2993" y="11931"/>
                  <a:pt x="3026" y="11974"/>
                  <a:pt x="3026" y="11996"/>
                </a:cubicBezTo>
                <a:cubicBezTo>
                  <a:pt x="3026" y="12006"/>
                  <a:pt x="3036" y="12028"/>
                  <a:pt x="3047" y="12039"/>
                </a:cubicBezTo>
                <a:cubicBezTo>
                  <a:pt x="3068" y="12049"/>
                  <a:pt x="3079" y="12070"/>
                  <a:pt x="3079" y="12082"/>
                </a:cubicBezTo>
                <a:cubicBezTo>
                  <a:pt x="3079" y="12113"/>
                  <a:pt x="3133" y="12199"/>
                  <a:pt x="3219" y="12296"/>
                </a:cubicBezTo>
                <a:cubicBezTo>
                  <a:pt x="3262" y="12349"/>
                  <a:pt x="3283" y="12382"/>
                  <a:pt x="3283" y="12392"/>
                </a:cubicBezTo>
                <a:cubicBezTo>
                  <a:pt x="3283" y="12403"/>
                  <a:pt x="3315" y="12435"/>
                  <a:pt x="3358" y="12468"/>
                </a:cubicBezTo>
                <a:cubicBezTo>
                  <a:pt x="3401" y="12511"/>
                  <a:pt x="3455" y="12575"/>
                  <a:pt x="3486" y="12650"/>
                </a:cubicBezTo>
                <a:cubicBezTo>
                  <a:pt x="3529" y="12735"/>
                  <a:pt x="3562" y="12778"/>
                  <a:pt x="3594" y="12778"/>
                </a:cubicBezTo>
                <a:cubicBezTo>
                  <a:pt x="3615" y="12790"/>
                  <a:pt x="3626" y="12800"/>
                  <a:pt x="3626" y="12811"/>
                </a:cubicBezTo>
                <a:cubicBezTo>
                  <a:pt x="3626" y="12821"/>
                  <a:pt x="3648" y="12843"/>
                  <a:pt x="3669" y="12864"/>
                </a:cubicBezTo>
                <a:cubicBezTo>
                  <a:pt x="3691" y="12897"/>
                  <a:pt x="3701" y="12918"/>
                  <a:pt x="3701" y="12940"/>
                </a:cubicBezTo>
                <a:cubicBezTo>
                  <a:pt x="3691" y="12971"/>
                  <a:pt x="3701" y="12993"/>
                  <a:pt x="3755" y="13025"/>
                </a:cubicBezTo>
                <a:cubicBezTo>
                  <a:pt x="3787" y="13047"/>
                  <a:pt x="3819" y="13079"/>
                  <a:pt x="3819" y="13090"/>
                </a:cubicBezTo>
                <a:cubicBezTo>
                  <a:pt x="3819" y="13100"/>
                  <a:pt x="3872" y="13154"/>
                  <a:pt x="3927" y="13207"/>
                </a:cubicBezTo>
                <a:cubicBezTo>
                  <a:pt x="3980" y="13261"/>
                  <a:pt x="4044" y="13347"/>
                  <a:pt x="4066" y="13379"/>
                </a:cubicBezTo>
                <a:cubicBezTo>
                  <a:pt x="4077" y="13422"/>
                  <a:pt x="4120" y="13465"/>
                  <a:pt x="4141" y="13476"/>
                </a:cubicBezTo>
                <a:cubicBezTo>
                  <a:pt x="4163" y="13497"/>
                  <a:pt x="4184" y="13519"/>
                  <a:pt x="4184" y="13540"/>
                </a:cubicBezTo>
                <a:cubicBezTo>
                  <a:pt x="4184" y="13572"/>
                  <a:pt x="4216" y="13615"/>
                  <a:pt x="4280" y="13691"/>
                </a:cubicBezTo>
                <a:cubicBezTo>
                  <a:pt x="4387" y="13787"/>
                  <a:pt x="4441" y="13872"/>
                  <a:pt x="4463" y="13958"/>
                </a:cubicBezTo>
                <a:cubicBezTo>
                  <a:pt x="4463" y="13980"/>
                  <a:pt x="4495" y="14023"/>
                  <a:pt x="4538" y="14055"/>
                </a:cubicBezTo>
                <a:cubicBezTo>
                  <a:pt x="4570" y="14087"/>
                  <a:pt x="4602" y="14120"/>
                  <a:pt x="4602" y="14130"/>
                </a:cubicBezTo>
                <a:cubicBezTo>
                  <a:pt x="4602" y="14141"/>
                  <a:pt x="4623" y="14173"/>
                  <a:pt x="4656" y="14205"/>
                </a:cubicBezTo>
                <a:cubicBezTo>
                  <a:pt x="4677" y="14227"/>
                  <a:pt x="4709" y="14270"/>
                  <a:pt x="4709" y="14280"/>
                </a:cubicBezTo>
                <a:cubicBezTo>
                  <a:pt x="4709" y="14313"/>
                  <a:pt x="4731" y="14334"/>
                  <a:pt x="4785" y="14366"/>
                </a:cubicBezTo>
                <a:cubicBezTo>
                  <a:pt x="4828" y="14387"/>
                  <a:pt x="4870" y="14430"/>
                  <a:pt x="4892" y="14473"/>
                </a:cubicBezTo>
                <a:cubicBezTo>
                  <a:pt x="4902" y="14506"/>
                  <a:pt x="4935" y="14537"/>
                  <a:pt x="4956" y="14537"/>
                </a:cubicBezTo>
                <a:cubicBezTo>
                  <a:pt x="4978" y="14537"/>
                  <a:pt x="5009" y="14570"/>
                  <a:pt x="5031" y="14602"/>
                </a:cubicBezTo>
                <a:cubicBezTo>
                  <a:pt x="5052" y="14623"/>
                  <a:pt x="5106" y="14666"/>
                  <a:pt x="5149" y="14688"/>
                </a:cubicBezTo>
                <a:cubicBezTo>
                  <a:pt x="5192" y="14709"/>
                  <a:pt x="5278" y="14763"/>
                  <a:pt x="5342" y="14816"/>
                </a:cubicBezTo>
                <a:cubicBezTo>
                  <a:pt x="5460" y="14924"/>
                  <a:pt x="5557" y="14988"/>
                  <a:pt x="5632" y="15021"/>
                </a:cubicBezTo>
                <a:cubicBezTo>
                  <a:pt x="5653" y="15021"/>
                  <a:pt x="5686" y="15042"/>
                  <a:pt x="5686" y="15042"/>
                </a:cubicBezTo>
                <a:cubicBezTo>
                  <a:pt x="5696" y="15052"/>
                  <a:pt x="5814" y="15106"/>
                  <a:pt x="5889" y="15138"/>
                </a:cubicBezTo>
                <a:cubicBezTo>
                  <a:pt x="5922" y="15149"/>
                  <a:pt x="5953" y="15181"/>
                  <a:pt x="5965" y="15214"/>
                </a:cubicBezTo>
                <a:cubicBezTo>
                  <a:pt x="5986" y="15257"/>
                  <a:pt x="5996" y="15267"/>
                  <a:pt x="6061" y="15278"/>
                </a:cubicBezTo>
                <a:cubicBezTo>
                  <a:pt x="6104" y="15278"/>
                  <a:pt x="6136" y="15299"/>
                  <a:pt x="6146" y="15310"/>
                </a:cubicBezTo>
                <a:cubicBezTo>
                  <a:pt x="6158" y="15310"/>
                  <a:pt x="6189" y="15321"/>
                  <a:pt x="6222" y="15321"/>
                </a:cubicBezTo>
                <a:cubicBezTo>
                  <a:pt x="6243" y="15321"/>
                  <a:pt x="6297" y="15342"/>
                  <a:pt x="6329" y="15364"/>
                </a:cubicBezTo>
                <a:cubicBezTo>
                  <a:pt x="6361" y="15385"/>
                  <a:pt x="6404" y="15407"/>
                  <a:pt x="6436" y="15407"/>
                </a:cubicBezTo>
                <a:cubicBezTo>
                  <a:pt x="6458" y="15407"/>
                  <a:pt x="6501" y="15417"/>
                  <a:pt x="6522" y="15428"/>
                </a:cubicBezTo>
                <a:cubicBezTo>
                  <a:pt x="6541" y="15441"/>
                  <a:pt x="6559" y="15446"/>
                  <a:pt x="6580" y="15446"/>
                </a:cubicBezTo>
                <a:cubicBezTo>
                  <a:pt x="6595" y="15446"/>
                  <a:pt x="6612" y="15443"/>
                  <a:pt x="6630" y="15438"/>
                </a:cubicBezTo>
                <a:cubicBezTo>
                  <a:pt x="6672" y="15438"/>
                  <a:pt x="6704" y="15438"/>
                  <a:pt x="6737" y="15460"/>
                </a:cubicBezTo>
                <a:cubicBezTo>
                  <a:pt x="6762" y="15473"/>
                  <a:pt x="6780" y="15478"/>
                  <a:pt x="6797" y="15478"/>
                </a:cubicBezTo>
                <a:cubicBezTo>
                  <a:pt x="6809" y="15478"/>
                  <a:pt x="6820" y="15475"/>
                  <a:pt x="6833" y="15471"/>
                </a:cubicBezTo>
                <a:cubicBezTo>
                  <a:pt x="6849" y="15460"/>
                  <a:pt x="6863" y="15455"/>
                  <a:pt x="6878" y="15455"/>
                </a:cubicBezTo>
                <a:cubicBezTo>
                  <a:pt x="6892" y="15455"/>
                  <a:pt x="6908" y="15460"/>
                  <a:pt x="6930" y="15471"/>
                </a:cubicBezTo>
                <a:cubicBezTo>
                  <a:pt x="6953" y="15487"/>
                  <a:pt x="6982" y="15497"/>
                  <a:pt x="7005" y="15497"/>
                </a:cubicBezTo>
                <a:cubicBezTo>
                  <a:pt x="7013" y="15497"/>
                  <a:pt x="7020" y="15495"/>
                  <a:pt x="7026" y="15493"/>
                </a:cubicBezTo>
                <a:lnTo>
                  <a:pt x="7069" y="15493"/>
                </a:lnTo>
                <a:cubicBezTo>
                  <a:pt x="7069" y="15503"/>
                  <a:pt x="7123" y="15514"/>
                  <a:pt x="7187" y="15524"/>
                </a:cubicBezTo>
                <a:cubicBezTo>
                  <a:pt x="7241" y="15524"/>
                  <a:pt x="7316" y="15535"/>
                  <a:pt x="7337" y="15557"/>
                </a:cubicBezTo>
                <a:cubicBezTo>
                  <a:pt x="7350" y="15561"/>
                  <a:pt x="7364" y="15564"/>
                  <a:pt x="7380" y="15564"/>
                </a:cubicBezTo>
                <a:cubicBezTo>
                  <a:pt x="7405" y="15564"/>
                  <a:pt x="7437" y="15558"/>
                  <a:pt x="7488" y="15546"/>
                </a:cubicBezTo>
                <a:cubicBezTo>
                  <a:pt x="7523" y="15542"/>
                  <a:pt x="7548" y="15540"/>
                  <a:pt x="7569" y="15540"/>
                </a:cubicBezTo>
                <a:cubicBezTo>
                  <a:pt x="7608" y="15540"/>
                  <a:pt x="7636" y="15547"/>
                  <a:pt x="7691" y="15567"/>
                </a:cubicBezTo>
                <a:cubicBezTo>
                  <a:pt x="7745" y="15578"/>
                  <a:pt x="7809" y="15600"/>
                  <a:pt x="7831" y="15600"/>
                </a:cubicBezTo>
                <a:cubicBezTo>
                  <a:pt x="7852" y="15600"/>
                  <a:pt x="7917" y="15610"/>
                  <a:pt x="7960" y="15621"/>
                </a:cubicBezTo>
                <a:cubicBezTo>
                  <a:pt x="7986" y="15626"/>
                  <a:pt x="8010" y="15629"/>
                  <a:pt x="8030" y="15629"/>
                </a:cubicBezTo>
                <a:cubicBezTo>
                  <a:pt x="8050" y="15629"/>
                  <a:pt x="8066" y="15626"/>
                  <a:pt x="8077" y="15621"/>
                </a:cubicBezTo>
                <a:cubicBezTo>
                  <a:pt x="8088" y="15616"/>
                  <a:pt x="8112" y="15613"/>
                  <a:pt x="8146" y="15613"/>
                </a:cubicBezTo>
                <a:cubicBezTo>
                  <a:pt x="8179" y="15613"/>
                  <a:pt x="8222" y="15616"/>
                  <a:pt x="8270" y="15621"/>
                </a:cubicBezTo>
                <a:cubicBezTo>
                  <a:pt x="8305" y="15624"/>
                  <a:pt x="8333" y="15625"/>
                  <a:pt x="8357" y="15625"/>
                </a:cubicBezTo>
                <a:cubicBezTo>
                  <a:pt x="8415" y="15625"/>
                  <a:pt x="8450" y="15618"/>
                  <a:pt x="8496" y="15610"/>
                </a:cubicBezTo>
                <a:cubicBezTo>
                  <a:pt x="8535" y="15594"/>
                  <a:pt x="8574" y="15585"/>
                  <a:pt x="8610" y="15585"/>
                </a:cubicBezTo>
                <a:cubicBezTo>
                  <a:pt x="8622" y="15585"/>
                  <a:pt x="8635" y="15586"/>
                  <a:pt x="8646" y="15589"/>
                </a:cubicBezTo>
                <a:cubicBezTo>
                  <a:pt x="8660" y="15592"/>
                  <a:pt x="8673" y="15593"/>
                  <a:pt x="8685" y="15593"/>
                </a:cubicBezTo>
                <a:cubicBezTo>
                  <a:pt x="8718" y="15593"/>
                  <a:pt x="8746" y="15583"/>
                  <a:pt x="8785" y="15567"/>
                </a:cubicBezTo>
                <a:cubicBezTo>
                  <a:pt x="8808" y="15560"/>
                  <a:pt x="8831" y="15552"/>
                  <a:pt x="8849" y="15552"/>
                </a:cubicBezTo>
                <a:cubicBezTo>
                  <a:pt x="8857" y="15552"/>
                  <a:pt x="8865" y="15554"/>
                  <a:pt x="8871" y="15557"/>
                </a:cubicBezTo>
                <a:cubicBezTo>
                  <a:pt x="8882" y="15557"/>
                  <a:pt x="8925" y="15557"/>
                  <a:pt x="8978" y="15535"/>
                </a:cubicBezTo>
                <a:cubicBezTo>
                  <a:pt x="9021" y="15524"/>
                  <a:pt x="9097" y="15514"/>
                  <a:pt x="9128" y="15514"/>
                </a:cubicBezTo>
                <a:lnTo>
                  <a:pt x="9321" y="15514"/>
                </a:lnTo>
                <a:cubicBezTo>
                  <a:pt x="9333" y="15514"/>
                  <a:pt x="9386" y="15514"/>
                  <a:pt x="9429" y="15503"/>
                </a:cubicBezTo>
                <a:cubicBezTo>
                  <a:pt x="9460" y="15490"/>
                  <a:pt x="9484" y="15485"/>
                  <a:pt x="9507" y="15485"/>
                </a:cubicBezTo>
                <a:cubicBezTo>
                  <a:pt x="9523" y="15485"/>
                  <a:pt x="9539" y="15488"/>
                  <a:pt x="9557" y="15493"/>
                </a:cubicBezTo>
                <a:cubicBezTo>
                  <a:pt x="9570" y="15501"/>
                  <a:pt x="9582" y="15504"/>
                  <a:pt x="9597" y="15504"/>
                </a:cubicBezTo>
                <a:cubicBezTo>
                  <a:pt x="9622" y="15504"/>
                  <a:pt x="9654" y="15495"/>
                  <a:pt x="9708" y="15481"/>
                </a:cubicBezTo>
                <a:cubicBezTo>
                  <a:pt x="9772" y="15460"/>
                  <a:pt x="9847" y="15438"/>
                  <a:pt x="9869" y="15428"/>
                </a:cubicBezTo>
                <a:cubicBezTo>
                  <a:pt x="9891" y="15420"/>
                  <a:pt x="9920" y="15413"/>
                  <a:pt x="9942" y="15413"/>
                </a:cubicBezTo>
                <a:cubicBezTo>
                  <a:pt x="9951" y="15413"/>
                  <a:pt x="9959" y="15414"/>
                  <a:pt x="9965" y="15417"/>
                </a:cubicBezTo>
                <a:cubicBezTo>
                  <a:pt x="9986" y="15417"/>
                  <a:pt x="10029" y="15407"/>
                  <a:pt x="10051" y="15396"/>
                </a:cubicBezTo>
                <a:cubicBezTo>
                  <a:pt x="10083" y="15374"/>
                  <a:pt x="10115" y="15374"/>
                  <a:pt x="10126" y="15374"/>
                </a:cubicBezTo>
                <a:cubicBezTo>
                  <a:pt x="10133" y="15377"/>
                  <a:pt x="10140" y="15379"/>
                  <a:pt x="10147" y="15379"/>
                </a:cubicBezTo>
                <a:cubicBezTo>
                  <a:pt x="10166" y="15379"/>
                  <a:pt x="10186" y="15371"/>
                  <a:pt x="10201" y="15364"/>
                </a:cubicBezTo>
                <a:cubicBezTo>
                  <a:pt x="10265" y="15353"/>
                  <a:pt x="10384" y="15331"/>
                  <a:pt x="10544" y="15310"/>
                </a:cubicBezTo>
                <a:cubicBezTo>
                  <a:pt x="10587" y="15299"/>
                  <a:pt x="10663" y="15288"/>
                  <a:pt x="10694" y="15278"/>
                </a:cubicBezTo>
                <a:cubicBezTo>
                  <a:pt x="10737" y="15267"/>
                  <a:pt x="10791" y="15257"/>
                  <a:pt x="10823" y="15257"/>
                </a:cubicBezTo>
                <a:cubicBezTo>
                  <a:pt x="10856" y="15257"/>
                  <a:pt x="10909" y="15235"/>
                  <a:pt x="10942" y="15214"/>
                </a:cubicBezTo>
                <a:cubicBezTo>
                  <a:pt x="10979" y="15189"/>
                  <a:pt x="11002" y="15178"/>
                  <a:pt x="11021" y="15178"/>
                </a:cubicBezTo>
                <a:cubicBezTo>
                  <a:pt x="11035" y="15178"/>
                  <a:pt x="11046" y="15183"/>
                  <a:pt x="11059" y="15192"/>
                </a:cubicBezTo>
                <a:cubicBezTo>
                  <a:pt x="11065" y="15195"/>
                  <a:pt x="11071" y="15196"/>
                  <a:pt x="11079" y="15196"/>
                </a:cubicBezTo>
                <a:cubicBezTo>
                  <a:pt x="11099" y="15196"/>
                  <a:pt x="11127" y="15186"/>
                  <a:pt x="11166" y="15171"/>
                </a:cubicBezTo>
                <a:cubicBezTo>
                  <a:pt x="11206" y="15155"/>
                  <a:pt x="11245" y="15145"/>
                  <a:pt x="11280" y="15145"/>
                </a:cubicBezTo>
                <a:cubicBezTo>
                  <a:pt x="11293" y="15145"/>
                  <a:pt x="11305" y="15146"/>
                  <a:pt x="11316" y="15149"/>
                </a:cubicBezTo>
                <a:cubicBezTo>
                  <a:pt x="11328" y="15151"/>
                  <a:pt x="11340" y="15152"/>
                  <a:pt x="11351" y="15152"/>
                </a:cubicBezTo>
                <a:cubicBezTo>
                  <a:pt x="11412" y="15152"/>
                  <a:pt x="11467" y="15128"/>
                  <a:pt x="11521" y="15074"/>
                </a:cubicBezTo>
                <a:cubicBezTo>
                  <a:pt x="11574" y="15031"/>
                  <a:pt x="11660" y="15009"/>
                  <a:pt x="11810" y="14988"/>
                </a:cubicBezTo>
                <a:lnTo>
                  <a:pt x="11896" y="14967"/>
                </a:lnTo>
                <a:cubicBezTo>
                  <a:pt x="11907" y="14956"/>
                  <a:pt x="11928" y="14945"/>
                  <a:pt x="11960" y="14945"/>
                </a:cubicBezTo>
                <a:cubicBezTo>
                  <a:pt x="12046" y="14945"/>
                  <a:pt x="12175" y="14913"/>
                  <a:pt x="12218" y="14870"/>
                </a:cubicBezTo>
                <a:cubicBezTo>
                  <a:pt x="12239" y="14849"/>
                  <a:pt x="12272" y="14838"/>
                  <a:pt x="12293" y="14838"/>
                </a:cubicBezTo>
                <a:cubicBezTo>
                  <a:pt x="12314" y="14838"/>
                  <a:pt x="12357" y="14816"/>
                  <a:pt x="12400" y="14795"/>
                </a:cubicBezTo>
                <a:cubicBezTo>
                  <a:pt x="12443" y="14773"/>
                  <a:pt x="12475" y="14773"/>
                  <a:pt x="12508" y="14773"/>
                </a:cubicBezTo>
                <a:cubicBezTo>
                  <a:pt x="12513" y="14776"/>
                  <a:pt x="12520" y="14778"/>
                  <a:pt x="12528" y="14778"/>
                </a:cubicBezTo>
                <a:cubicBezTo>
                  <a:pt x="12551" y="14778"/>
                  <a:pt x="12585" y="14765"/>
                  <a:pt x="12625" y="14742"/>
                </a:cubicBezTo>
                <a:cubicBezTo>
                  <a:pt x="12668" y="14709"/>
                  <a:pt x="12711" y="14688"/>
                  <a:pt x="12722" y="14688"/>
                </a:cubicBezTo>
                <a:cubicBezTo>
                  <a:pt x="12722" y="14688"/>
                  <a:pt x="12744" y="14677"/>
                  <a:pt x="12765" y="14656"/>
                </a:cubicBezTo>
                <a:cubicBezTo>
                  <a:pt x="12775" y="14634"/>
                  <a:pt x="12797" y="14623"/>
                  <a:pt x="12818" y="14623"/>
                </a:cubicBezTo>
                <a:cubicBezTo>
                  <a:pt x="12829" y="14623"/>
                  <a:pt x="12851" y="14602"/>
                  <a:pt x="12872" y="14592"/>
                </a:cubicBezTo>
                <a:cubicBezTo>
                  <a:pt x="12898" y="14574"/>
                  <a:pt x="12925" y="14556"/>
                  <a:pt x="12946" y="14556"/>
                </a:cubicBezTo>
                <a:cubicBezTo>
                  <a:pt x="12950" y="14556"/>
                  <a:pt x="12954" y="14557"/>
                  <a:pt x="12958" y="14559"/>
                </a:cubicBezTo>
                <a:cubicBezTo>
                  <a:pt x="13001" y="14559"/>
                  <a:pt x="13033" y="14549"/>
                  <a:pt x="13076" y="14506"/>
                </a:cubicBezTo>
                <a:cubicBezTo>
                  <a:pt x="13108" y="14473"/>
                  <a:pt x="13140" y="14441"/>
                  <a:pt x="13151" y="14441"/>
                </a:cubicBezTo>
                <a:cubicBezTo>
                  <a:pt x="13183" y="14441"/>
                  <a:pt x="13548" y="14151"/>
                  <a:pt x="13548" y="14120"/>
                </a:cubicBezTo>
                <a:cubicBezTo>
                  <a:pt x="13548" y="14108"/>
                  <a:pt x="13580" y="14055"/>
                  <a:pt x="13633" y="14012"/>
                </a:cubicBezTo>
                <a:lnTo>
                  <a:pt x="13730" y="13915"/>
                </a:lnTo>
                <a:cubicBezTo>
                  <a:pt x="13741" y="13905"/>
                  <a:pt x="13784" y="13830"/>
                  <a:pt x="13826" y="13744"/>
                </a:cubicBezTo>
                <a:cubicBezTo>
                  <a:pt x="13869" y="13648"/>
                  <a:pt x="13923" y="13562"/>
                  <a:pt x="13934" y="13540"/>
                </a:cubicBezTo>
                <a:cubicBezTo>
                  <a:pt x="13945" y="13508"/>
                  <a:pt x="13988" y="13443"/>
                  <a:pt x="14020" y="13390"/>
                </a:cubicBezTo>
                <a:cubicBezTo>
                  <a:pt x="14052" y="13326"/>
                  <a:pt x="14105" y="13261"/>
                  <a:pt x="14127" y="13250"/>
                </a:cubicBezTo>
                <a:cubicBezTo>
                  <a:pt x="14148" y="13219"/>
                  <a:pt x="14159" y="13197"/>
                  <a:pt x="14159" y="13176"/>
                </a:cubicBezTo>
                <a:cubicBezTo>
                  <a:pt x="14159" y="13164"/>
                  <a:pt x="14170" y="13133"/>
                  <a:pt x="14191" y="13111"/>
                </a:cubicBezTo>
                <a:cubicBezTo>
                  <a:pt x="14213" y="13100"/>
                  <a:pt x="14234" y="13068"/>
                  <a:pt x="14234" y="13068"/>
                </a:cubicBezTo>
                <a:cubicBezTo>
                  <a:pt x="14234" y="13057"/>
                  <a:pt x="14267" y="12993"/>
                  <a:pt x="14310" y="12940"/>
                </a:cubicBezTo>
                <a:cubicBezTo>
                  <a:pt x="14352" y="12875"/>
                  <a:pt x="14384" y="12821"/>
                  <a:pt x="14384" y="12811"/>
                </a:cubicBezTo>
                <a:cubicBezTo>
                  <a:pt x="14384" y="12790"/>
                  <a:pt x="14427" y="12735"/>
                  <a:pt x="14470" y="12693"/>
                </a:cubicBezTo>
                <a:cubicBezTo>
                  <a:pt x="14513" y="12639"/>
                  <a:pt x="14567" y="12575"/>
                  <a:pt x="14577" y="12554"/>
                </a:cubicBezTo>
                <a:cubicBezTo>
                  <a:pt x="14599" y="12521"/>
                  <a:pt x="14631" y="12478"/>
                  <a:pt x="14653" y="12457"/>
                </a:cubicBezTo>
                <a:cubicBezTo>
                  <a:pt x="14674" y="12425"/>
                  <a:pt x="14696" y="12382"/>
                  <a:pt x="14696" y="12371"/>
                </a:cubicBezTo>
                <a:cubicBezTo>
                  <a:pt x="14696" y="12349"/>
                  <a:pt x="14727" y="12318"/>
                  <a:pt x="14760" y="12296"/>
                </a:cubicBezTo>
                <a:cubicBezTo>
                  <a:pt x="14792" y="12275"/>
                  <a:pt x="14835" y="12221"/>
                  <a:pt x="14846" y="12167"/>
                </a:cubicBezTo>
                <a:cubicBezTo>
                  <a:pt x="14867" y="12124"/>
                  <a:pt x="14889" y="12092"/>
                  <a:pt x="14910" y="12092"/>
                </a:cubicBezTo>
                <a:cubicBezTo>
                  <a:pt x="14921" y="12092"/>
                  <a:pt x="14932" y="12070"/>
                  <a:pt x="14942" y="12049"/>
                </a:cubicBezTo>
                <a:cubicBezTo>
                  <a:pt x="14953" y="12039"/>
                  <a:pt x="14985" y="11996"/>
                  <a:pt x="15017" y="11974"/>
                </a:cubicBezTo>
                <a:cubicBezTo>
                  <a:pt x="15060" y="11931"/>
                  <a:pt x="15071" y="11899"/>
                  <a:pt x="15082" y="11856"/>
                </a:cubicBezTo>
                <a:cubicBezTo>
                  <a:pt x="15082" y="11824"/>
                  <a:pt x="15103" y="11749"/>
                  <a:pt x="15125" y="11695"/>
                </a:cubicBezTo>
                <a:cubicBezTo>
                  <a:pt x="15156" y="11641"/>
                  <a:pt x="15168" y="11577"/>
                  <a:pt x="15168" y="11545"/>
                </a:cubicBezTo>
                <a:cubicBezTo>
                  <a:pt x="15168" y="11513"/>
                  <a:pt x="15189" y="11481"/>
                  <a:pt x="15211" y="11459"/>
                </a:cubicBezTo>
                <a:cubicBezTo>
                  <a:pt x="15232" y="11438"/>
                  <a:pt x="15242" y="11417"/>
                  <a:pt x="15232" y="11374"/>
                </a:cubicBezTo>
                <a:cubicBezTo>
                  <a:pt x="15221" y="11331"/>
                  <a:pt x="15199" y="11223"/>
                  <a:pt x="15199" y="11181"/>
                </a:cubicBezTo>
                <a:cubicBezTo>
                  <a:pt x="15199" y="11181"/>
                  <a:pt x="15199" y="11159"/>
                  <a:pt x="15211" y="11148"/>
                </a:cubicBezTo>
                <a:cubicBezTo>
                  <a:pt x="15242" y="11062"/>
                  <a:pt x="15253" y="10837"/>
                  <a:pt x="15221" y="10794"/>
                </a:cubicBezTo>
                <a:cubicBezTo>
                  <a:pt x="15199" y="10773"/>
                  <a:pt x="15178" y="10601"/>
                  <a:pt x="15199" y="10601"/>
                </a:cubicBezTo>
                <a:cubicBezTo>
                  <a:pt x="15221" y="10601"/>
                  <a:pt x="15232" y="10473"/>
                  <a:pt x="15242" y="10311"/>
                </a:cubicBezTo>
                <a:cubicBezTo>
                  <a:pt x="15242" y="10258"/>
                  <a:pt x="15242" y="9958"/>
                  <a:pt x="15232" y="9775"/>
                </a:cubicBezTo>
                <a:lnTo>
                  <a:pt x="15232" y="9507"/>
                </a:lnTo>
                <a:cubicBezTo>
                  <a:pt x="15242" y="9014"/>
                  <a:pt x="15221" y="8381"/>
                  <a:pt x="15199" y="8327"/>
                </a:cubicBezTo>
                <a:cubicBezTo>
                  <a:pt x="15189" y="8306"/>
                  <a:pt x="15189" y="8263"/>
                  <a:pt x="15199" y="8230"/>
                </a:cubicBezTo>
                <a:cubicBezTo>
                  <a:pt x="15221" y="8177"/>
                  <a:pt x="15211" y="8145"/>
                  <a:pt x="15189" y="8037"/>
                </a:cubicBezTo>
                <a:cubicBezTo>
                  <a:pt x="15156" y="7930"/>
                  <a:pt x="15156" y="7898"/>
                  <a:pt x="15168" y="7770"/>
                </a:cubicBezTo>
                <a:cubicBezTo>
                  <a:pt x="15189" y="7598"/>
                  <a:pt x="15178" y="7437"/>
                  <a:pt x="15146" y="7222"/>
                </a:cubicBezTo>
                <a:cubicBezTo>
                  <a:pt x="15135" y="7136"/>
                  <a:pt x="15125" y="7051"/>
                  <a:pt x="15125" y="7019"/>
                </a:cubicBezTo>
                <a:cubicBezTo>
                  <a:pt x="15125" y="6997"/>
                  <a:pt x="15114" y="6965"/>
                  <a:pt x="15103" y="6954"/>
                </a:cubicBezTo>
                <a:cubicBezTo>
                  <a:pt x="15092" y="6943"/>
                  <a:pt x="15082" y="6890"/>
                  <a:pt x="15071" y="6847"/>
                </a:cubicBezTo>
                <a:cubicBezTo>
                  <a:pt x="15060" y="6793"/>
                  <a:pt x="15039" y="6729"/>
                  <a:pt x="15017" y="6697"/>
                </a:cubicBezTo>
                <a:cubicBezTo>
                  <a:pt x="14996" y="6654"/>
                  <a:pt x="14975" y="6611"/>
                  <a:pt x="14963" y="6525"/>
                </a:cubicBezTo>
                <a:cubicBezTo>
                  <a:pt x="14963" y="6471"/>
                  <a:pt x="14953" y="6397"/>
                  <a:pt x="14932" y="6375"/>
                </a:cubicBezTo>
                <a:cubicBezTo>
                  <a:pt x="14878" y="6278"/>
                  <a:pt x="14856" y="6204"/>
                  <a:pt x="14846" y="6118"/>
                </a:cubicBezTo>
                <a:cubicBezTo>
                  <a:pt x="14835" y="6075"/>
                  <a:pt x="14824" y="6021"/>
                  <a:pt x="14803" y="5999"/>
                </a:cubicBezTo>
                <a:cubicBezTo>
                  <a:pt x="14792" y="5978"/>
                  <a:pt x="14782" y="5935"/>
                  <a:pt x="14782" y="5903"/>
                </a:cubicBezTo>
                <a:cubicBezTo>
                  <a:pt x="14782" y="5860"/>
                  <a:pt x="14770" y="5828"/>
                  <a:pt x="14749" y="5806"/>
                </a:cubicBezTo>
                <a:cubicBezTo>
                  <a:pt x="14727" y="5785"/>
                  <a:pt x="14727" y="5742"/>
                  <a:pt x="14727" y="5678"/>
                </a:cubicBezTo>
                <a:cubicBezTo>
                  <a:pt x="14727" y="5592"/>
                  <a:pt x="14706" y="5549"/>
                  <a:pt x="14674" y="5463"/>
                </a:cubicBezTo>
                <a:cubicBezTo>
                  <a:pt x="14631" y="5388"/>
                  <a:pt x="14620" y="5345"/>
                  <a:pt x="14631" y="5313"/>
                </a:cubicBezTo>
                <a:cubicBezTo>
                  <a:pt x="14631" y="5291"/>
                  <a:pt x="14631" y="5260"/>
                  <a:pt x="14610" y="5227"/>
                </a:cubicBezTo>
                <a:cubicBezTo>
                  <a:pt x="14599" y="5206"/>
                  <a:pt x="14577" y="5163"/>
                  <a:pt x="14567" y="5131"/>
                </a:cubicBezTo>
                <a:cubicBezTo>
                  <a:pt x="14556" y="5098"/>
                  <a:pt x="14524" y="5045"/>
                  <a:pt x="14491" y="5002"/>
                </a:cubicBezTo>
                <a:cubicBezTo>
                  <a:pt x="14460" y="4959"/>
                  <a:pt x="14438" y="4916"/>
                  <a:pt x="14438" y="4895"/>
                </a:cubicBezTo>
                <a:cubicBezTo>
                  <a:pt x="14438" y="4874"/>
                  <a:pt x="14417" y="4831"/>
                  <a:pt x="14384" y="4788"/>
                </a:cubicBezTo>
                <a:cubicBezTo>
                  <a:pt x="14352" y="4745"/>
                  <a:pt x="14320" y="4691"/>
                  <a:pt x="14320" y="4669"/>
                </a:cubicBezTo>
                <a:cubicBezTo>
                  <a:pt x="14310" y="4648"/>
                  <a:pt x="14298" y="4626"/>
                  <a:pt x="14288" y="4616"/>
                </a:cubicBezTo>
                <a:cubicBezTo>
                  <a:pt x="14277" y="4605"/>
                  <a:pt x="14245" y="4573"/>
                  <a:pt x="14234" y="4530"/>
                </a:cubicBezTo>
                <a:cubicBezTo>
                  <a:pt x="14213" y="4498"/>
                  <a:pt x="14159" y="4433"/>
                  <a:pt x="14116" y="4402"/>
                </a:cubicBezTo>
                <a:cubicBezTo>
                  <a:pt x="14062" y="4359"/>
                  <a:pt x="14031" y="4316"/>
                  <a:pt x="14020" y="4273"/>
                </a:cubicBezTo>
                <a:cubicBezTo>
                  <a:pt x="14009" y="4230"/>
                  <a:pt x="13977" y="4197"/>
                  <a:pt x="13955" y="4187"/>
                </a:cubicBezTo>
                <a:cubicBezTo>
                  <a:pt x="13934" y="4176"/>
                  <a:pt x="13912" y="4154"/>
                  <a:pt x="13902" y="4133"/>
                </a:cubicBezTo>
                <a:cubicBezTo>
                  <a:pt x="13891" y="4112"/>
                  <a:pt x="13848" y="4058"/>
                  <a:pt x="13805" y="4004"/>
                </a:cubicBezTo>
                <a:cubicBezTo>
                  <a:pt x="13773" y="3951"/>
                  <a:pt x="13719" y="3887"/>
                  <a:pt x="13698" y="3854"/>
                </a:cubicBezTo>
                <a:cubicBezTo>
                  <a:pt x="13666" y="3822"/>
                  <a:pt x="13633" y="3779"/>
                  <a:pt x="13602" y="3768"/>
                </a:cubicBezTo>
                <a:cubicBezTo>
                  <a:pt x="13580" y="3747"/>
                  <a:pt x="13473" y="3651"/>
                  <a:pt x="13366" y="3554"/>
                </a:cubicBezTo>
                <a:cubicBezTo>
                  <a:pt x="13269" y="3458"/>
                  <a:pt x="13173" y="3372"/>
                  <a:pt x="13161" y="3372"/>
                </a:cubicBezTo>
                <a:cubicBezTo>
                  <a:pt x="13151" y="3372"/>
                  <a:pt x="13119" y="3339"/>
                  <a:pt x="13097" y="3286"/>
                </a:cubicBezTo>
                <a:cubicBezTo>
                  <a:pt x="13065" y="3211"/>
                  <a:pt x="13033" y="3179"/>
                  <a:pt x="12979" y="3157"/>
                </a:cubicBezTo>
                <a:cubicBezTo>
                  <a:pt x="12904" y="3103"/>
                  <a:pt x="12829" y="3017"/>
                  <a:pt x="12797" y="2953"/>
                </a:cubicBezTo>
                <a:cubicBezTo>
                  <a:pt x="12786" y="2921"/>
                  <a:pt x="12754" y="2867"/>
                  <a:pt x="12701" y="2836"/>
                </a:cubicBezTo>
                <a:cubicBezTo>
                  <a:pt x="12647" y="2781"/>
                  <a:pt x="12625" y="2760"/>
                  <a:pt x="12636" y="2739"/>
                </a:cubicBezTo>
                <a:cubicBezTo>
                  <a:pt x="12636" y="2717"/>
                  <a:pt x="12625" y="2685"/>
                  <a:pt x="12582" y="2653"/>
                </a:cubicBezTo>
                <a:cubicBezTo>
                  <a:pt x="12486" y="2557"/>
                  <a:pt x="12432" y="2492"/>
                  <a:pt x="12400" y="2438"/>
                </a:cubicBezTo>
                <a:cubicBezTo>
                  <a:pt x="12389" y="2406"/>
                  <a:pt x="12357" y="2385"/>
                  <a:pt x="12336" y="2374"/>
                </a:cubicBezTo>
                <a:cubicBezTo>
                  <a:pt x="12314" y="2374"/>
                  <a:pt x="12282" y="2342"/>
                  <a:pt x="12260" y="2310"/>
                </a:cubicBezTo>
                <a:cubicBezTo>
                  <a:pt x="12229" y="2278"/>
                  <a:pt x="12207" y="2256"/>
                  <a:pt x="12196" y="2256"/>
                </a:cubicBezTo>
                <a:cubicBezTo>
                  <a:pt x="12186" y="2256"/>
                  <a:pt x="12143" y="2224"/>
                  <a:pt x="12100" y="2192"/>
                </a:cubicBezTo>
                <a:cubicBezTo>
                  <a:pt x="12064" y="2156"/>
                  <a:pt x="12036" y="2135"/>
                  <a:pt x="12021" y="2135"/>
                </a:cubicBezTo>
                <a:cubicBezTo>
                  <a:pt x="12018" y="2135"/>
                  <a:pt x="12016" y="2136"/>
                  <a:pt x="12014" y="2138"/>
                </a:cubicBezTo>
                <a:cubicBezTo>
                  <a:pt x="11993" y="2138"/>
                  <a:pt x="11950" y="2116"/>
                  <a:pt x="11896" y="2074"/>
                </a:cubicBezTo>
                <a:cubicBezTo>
                  <a:pt x="11853" y="2042"/>
                  <a:pt x="11800" y="2009"/>
                  <a:pt x="11788" y="2009"/>
                </a:cubicBezTo>
                <a:cubicBezTo>
                  <a:pt x="11767" y="2009"/>
                  <a:pt x="11746" y="1999"/>
                  <a:pt x="11735" y="1988"/>
                </a:cubicBezTo>
                <a:cubicBezTo>
                  <a:pt x="11714" y="1977"/>
                  <a:pt x="11638" y="1956"/>
                  <a:pt x="11564" y="1945"/>
                </a:cubicBezTo>
                <a:cubicBezTo>
                  <a:pt x="11456" y="1923"/>
                  <a:pt x="11413" y="1913"/>
                  <a:pt x="11392" y="1880"/>
                </a:cubicBezTo>
                <a:cubicBezTo>
                  <a:pt x="11359" y="1838"/>
                  <a:pt x="11156" y="1816"/>
                  <a:pt x="10415" y="1806"/>
                </a:cubicBezTo>
                <a:lnTo>
                  <a:pt x="9869" y="1806"/>
                </a:lnTo>
                <a:cubicBezTo>
                  <a:pt x="9697" y="1806"/>
                  <a:pt x="9472" y="1816"/>
                  <a:pt x="9440" y="1838"/>
                </a:cubicBezTo>
                <a:cubicBezTo>
                  <a:pt x="9429" y="1843"/>
                  <a:pt x="9418" y="1846"/>
                  <a:pt x="9409" y="1846"/>
                </a:cubicBezTo>
                <a:cubicBezTo>
                  <a:pt x="9400" y="1846"/>
                  <a:pt x="9391" y="1843"/>
                  <a:pt x="9386" y="1838"/>
                </a:cubicBezTo>
                <a:cubicBezTo>
                  <a:pt x="9371" y="1830"/>
                  <a:pt x="9356" y="1823"/>
                  <a:pt x="9337" y="1823"/>
                </a:cubicBezTo>
                <a:cubicBezTo>
                  <a:pt x="9329" y="1823"/>
                  <a:pt x="9320" y="1824"/>
                  <a:pt x="9311" y="1827"/>
                </a:cubicBezTo>
                <a:cubicBezTo>
                  <a:pt x="9290" y="1827"/>
                  <a:pt x="9225" y="1849"/>
                  <a:pt x="9161" y="1859"/>
                </a:cubicBezTo>
                <a:cubicBezTo>
                  <a:pt x="9107" y="1870"/>
                  <a:pt x="9032" y="1875"/>
                  <a:pt x="8966" y="1875"/>
                </a:cubicBezTo>
                <a:cubicBezTo>
                  <a:pt x="8901" y="1875"/>
                  <a:pt x="8844" y="1870"/>
                  <a:pt x="8828" y="1859"/>
                </a:cubicBezTo>
                <a:cubicBezTo>
                  <a:pt x="8818" y="1859"/>
                  <a:pt x="8764" y="1859"/>
                  <a:pt x="8721" y="1870"/>
                </a:cubicBezTo>
                <a:cubicBezTo>
                  <a:pt x="8665" y="1889"/>
                  <a:pt x="8587" y="1900"/>
                  <a:pt x="8517" y="1900"/>
                </a:cubicBezTo>
                <a:cubicBezTo>
                  <a:pt x="8466" y="1900"/>
                  <a:pt x="8420" y="1894"/>
                  <a:pt x="8389" y="1880"/>
                </a:cubicBezTo>
                <a:cubicBezTo>
                  <a:pt x="8356" y="1880"/>
                  <a:pt x="8313" y="1880"/>
                  <a:pt x="8270" y="1892"/>
                </a:cubicBezTo>
                <a:cubicBezTo>
                  <a:pt x="8227" y="1892"/>
                  <a:pt x="8163" y="1902"/>
                  <a:pt x="8131" y="1902"/>
                </a:cubicBezTo>
                <a:cubicBezTo>
                  <a:pt x="8088" y="1902"/>
                  <a:pt x="8045" y="1902"/>
                  <a:pt x="8034" y="1913"/>
                </a:cubicBezTo>
                <a:cubicBezTo>
                  <a:pt x="8024" y="1923"/>
                  <a:pt x="7927" y="1923"/>
                  <a:pt x="7820" y="1923"/>
                </a:cubicBezTo>
                <a:cubicBezTo>
                  <a:pt x="7691" y="1923"/>
                  <a:pt x="7605" y="1935"/>
                  <a:pt x="7595" y="1945"/>
                </a:cubicBezTo>
                <a:cubicBezTo>
                  <a:pt x="7575" y="1958"/>
                  <a:pt x="7509" y="1968"/>
                  <a:pt x="7454" y="1968"/>
                </a:cubicBezTo>
                <a:cubicBezTo>
                  <a:pt x="7421" y="1968"/>
                  <a:pt x="7392" y="1964"/>
                  <a:pt x="7380" y="1956"/>
                </a:cubicBezTo>
                <a:cubicBezTo>
                  <a:pt x="7369" y="1956"/>
                  <a:pt x="7337" y="1956"/>
                  <a:pt x="7305" y="1966"/>
                </a:cubicBezTo>
                <a:cubicBezTo>
                  <a:pt x="7234" y="1992"/>
                  <a:pt x="7186" y="2007"/>
                  <a:pt x="7157" y="2007"/>
                </a:cubicBezTo>
                <a:cubicBezTo>
                  <a:pt x="7138" y="2007"/>
                  <a:pt x="7127" y="2001"/>
                  <a:pt x="7123" y="1988"/>
                </a:cubicBezTo>
                <a:cubicBezTo>
                  <a:pt x="7118" y="1978"/>
                  <a:pt x="7092" y="1973"/>
                  <a:pt x="7035" y="1973"/>
                </a:cubicBezTo>
                <a:cubicBezTo>
                  <a:pt x="6966" y="1973"/>
                  <a:pt x="6850" y="1981"/>
                  <a:pt x="6672" y="1999"/>
                </a:cubicBezTo>
                <a:cubicBezTo>
                  <a:pt x="6587" y="1999"/>
                  <a:pt x="6458" y="2009"/>
                  <a:pt x="6382" y="2009"/>
                </a:cubicBezTo>
                <a:cubicBezTo>
                  <a:pt x="6351" y="2006"/>
                  <a:pt x="6326" y="2005"/>
                  <a:pt x="6306" y="2005"/>
                </a:cubicBezTo>
                <a:cubicBezTo>
                  <a:pt x="6258" y="2005"/>
                  <a:pt x="6237" y="2012"/>
                  <a:pt x="6222" y="2020"/>
                </a:cubicBezTo>
                <a:cubicBezTo>
                  <a:pt x="6209" y="2033"/>
                  <a:pt x="6197" y="2038"/>
                  <a:pt x="6176" y="2038"/>
                </a:cubicBezTo>
                <a:cubicBezTo>
                  <a:pt x="6161" y="2038"/>
                  <a:pt x="6142" y="2035"/>
                  <a:pt x="6115" y="2031"/>
                </a:cubicBezTo>
                <a:cubicBezTo>
                  <a:pt x="6062" y="2021"/>
                  <a:pt x="6028" y="2016"/>
                  <a:pt x="6003" y="2016"/>
                </a:cubicBezTo>
                <a:cubicBezTo>
                  <a:pt x="5973" y="2016"/>
                  <a:pt x="5956" y="2024"/>
                  <a:pt x="5932" y="2042"/>
                </a:cubicBezTo>
                <a:cubicBezTo>
                  <a:pt x="5910" y="2063"/>
                  <a:pt x="5868" y="2074"/>
                  <a:pt x="5825" y="2074"/>
                </a:cubicBezTo>
                <a:cubicBezTo>
                  <a:pt x="5793" y="2085"/>
                  <a:pt x="5717" y="2085"/>
                  <a:pt x="5664" y="2106"/>
                </a:cubicBezTo>
                <a:cubicBezTo>
                  <a:pt x="5610" y="2116"/>
                  <a:pt x="5524" y="2128"/>
                  <a:pt x="5471" y="2128"/>
                </a:cubicBezTo>
                <a:cubicBezTo>
                  <a:pt x="5407" y="2128"/>
                  <a:pt x="5374" y="2138"/>
                  <a:pt x="5364" y="2149"/>
                </a:cubicBezTo>
                <a:cubicBezTo>
                  <a:pt x="5364" y="2171"/>
                  <a:pt x="5321" y="2192"/>
                  <a:pt x="5267" y="2213"/>
                </a:cubicBezTo>
                <a:cubicBezTo>
                  <a:pt x="5225" y="2234"/>
                  <a:pt x="5201" y="2246"/>
                  <a:pt x="5181" y="2246"/>
                </a:cubicBezTo>
                <a:cubicBezTo>
                  <a:pt x="5170" y="2246"/>
                  <a:pt x="5161" y="2242"/>
                  <a:pt x="5149" y="2235"/>
                </a:cubicBezTo>
                <a:cubicBezTo>
                  <a:pt x="5142" y="2231"/>
                  <a:pt x="5136" y="2229"/>
                  <a:pt x="5129" y="2229"/>
                </a:cubicBezTo>
                <a:cubicBezTo>
                  <a:pt x="5114" y="2229"/>
                  <a:pt x="5095" y="2238"/>
                  <a:pt x="5052" y="2267"/>
                </a:cubicBezTo>
                <a:cubicBezTo>
                  <a:pt x="5009" y="2299"/>
                  <a:pt x="4967" y="2321"/>
                  <a:pt x="4956" y="2321"/>
                </a:cubicBezTo>
                <a:cubicBezTo>
                  <a:pt x="4935" y="2321"/>
                  <a:pt x="4881" y="2352"/>
                  <a:pt x="4828" y="2385"/>
                </a:cubicBezTo>
                <a:cubicBezTo>
                  <a:pt x="4765" y="2420"/>
                  <a:pt x="4725" y="2441"/>
                  <a:pt x="4701" y="2441"/>
                </a:cubicBezTo>
                <a:cubicBezTo>
                  <a:pt x="4696" y="2441"/>
                  <a:pt x="4691" y="2440"/>
                  <a:pt x="4688" y="2438"/>
                </a:cubicBezTo>
                <a:cubicBezTo>
                  <a:pt x="4683" y="2437"/>
                  <a:pt x="4679" y="2437"/>
                  <a:pt x="4674" y="2437"/>
                </a:cubicBezTo>
                <a:cubicBezTo>
                  <a:pt x="4632" y="2437"/>
                  <a:pt x="4572" y="2478"/>
                  <a:pt x="4495" y="2545"/>
                </a:cubicBezTo>
                <a:cubicBezTo>
                  <a:pt x="4463" y="2578"/>
                  <a:pt x="4420" y="2600"/>
                  <a:pt x="4377" y="2600"/>
                </a:cubicBezTo>
                <a:cubicBezTo>
                  <a:pt x="4334" y="2610"/>
                  <a:pt x="4237" y="2653"/>
                  <a:pt x="4163" y="2696"/>
                </a:cubicBezTo>
                <a:cubicBezTo>
                  <a:pt x="4077" y="2739"/>
                  <a:pt x="4001" y="2771"/>
                  <a:pt x="3980" y="2771"/>
                </a:cubicBezTo>
                <a:cubicBezTo>
                  <a:pt x="3958" y="2771"/>
                  <a:pt x="3819" y="2836"/>
                  <a:pt x="3722" y="2878"/>
                </a:cubicBezTo>
                <a:cubicBezTo>
                  <a:pt x="3691" y="2900"/>
                  <a:pt x="3637" y="2910"/>
                  <a:pt x="3583" y="2910"/>
                </a:cubicBezTo>
                <a:cubicBezTo>
                  <a:pt x="3519" y="2910"/>
                  <a:pt x="3497" y="2910"/>
                  <a:pt x="3476" y="2932"/>
                </a:cubicBezTo>
                <a:cubicBezTo>
                  <a:pt x="3457" y="2961"/>
                  <a:pt x="3378" y="2998"/>
                  <a:pt x="3339" y="2998"/>
                </a:cubicBezTo>
                <a:cubicBezTo>
                  <a:pt x="3334" y="2998"/>
                  <a:pt x="3329" y="2997"/>
                  <a:pt x="3326" y="2996"/>
                </a:cubicBezTo>
                <a:cubicBezTo>
                  <a:pt x="3324" y="2994"/>
                  <a:pt x="3321" y="2993"/>
                  <a:pt x="3317" y="2993"/>
                </a:cubicBezTo>
                <a:cubicBezTo>
                  <a:pt x="3297" y="2993"/>
                  <a:pt x="3254" y="3013"/>
                  <a:pt x="3219" y="3039"/>
                </a:cubicBezTo>
                <a:cubicBezTo>
                  <a:pt x="3165" y="3060"/>
                  <a:pt x="3100" y="3082"/>
                  <a:pt x="3068" y="3082"/>
                </a:cubicBezTo>
                <a:cubicBezTo>
                  <a:pt x="3036" y="3082"/>
                  <a:pt x="3004" y="3103"/>
                  <a:pt x="2983" y="3125"/>
                </a:cubicBezTo>
                <a:cubicBezTo>
                  <a:pt x="2940" y="3168"/>
                  <a:pt x="2875" y="3200"/>
                  <a:pt x="2725" y="3265"/>
                </a:cubicBezTo>
                <a:cubicBezTo>
                  <a:pt x="2704" y="3275"/>
                  <a:pt x="2682" y="3296"/>
                  <a:pt x="2671" y="3318"/>
                </a:cubicBezTo>
                <a:cubicBezTo>
                  <a:pt x="2671" y="3350"/>
                  <a:pt x="2639" y="3372"/>
                  <a:pt x="2564" y="3415"/>
                </a:cubicBezTo>
                <a:cubicBezTo>
                  <a:pt x="2478" y="3468"/>
                  <a:pt x="2457" y="3489"/>
                  <a:pt x="2446" y="3522"/>
                </a:cubicBezTo>
                <a:cubicBezTo>
                  <a:pt x="2446" y="3554"/>
                  <a:pt x="2425" y="3586"/>
                  <a:pt x="2392" y="3597"/>
                </a:cubicBezTo>
                <a:cubicBezTo>
                  <a:pt x="2318" y="3640"/>
                  <a:pt x="2178" y="3790"/>
                  <a:pt x="2167" y="3844"/>
                </a:cubicBezTo>
                <a:cubicBezTo>
                  <a:pt x="2167" y="3876"/>
                  <a:pt x="2146" y="3918"/>
                  <a:pt x="2125" y="3940"/>
                </a:cubicBezTo>
                <a:cubicBezTo>
                  <a:pt x="2070" y="4004"/>
                  <a:pt x="1803" y="4498"/>
                  <a:pt x="1803" y="4541"/>
                </a:cubicBezTo>
                <a:cubicBezTo>
                  <a:pt x="1803" y="4552"/>
                  <a:pt x="1781" y="4595"/>
                  <a:pt x="1749" y="4638"/>
                </a:cubicBezTo>
                <a:cubicBezTo>
                  <a:pt x="1717" y="4680"/>
                  <a:pt x="1695" y="4723"/>
                  <a:pt x="1695" y="4755"/>
                </a:cubicBezTo>
                <a:cubicBezTo>
                  <a:pt x="1695" y="4788"/>
                  <a:pt x="1674" y="4841"/>
                  <a:pt x="1653" y="4884"/>
                </a:cubicBezTo>
                <a:cubicBezTo>
                  <a:pt x="1631" y="4927"/>
                  <a:pt x="1610" y="4970"/>
                  <a:pt x="1610" y="4991"/>
                </a:cubicBezTo>
                <a:cubicBezTo>
                  <a:pt x="1610" y="5013"/>
                  <a:pt x="1599" y="5034"/>
                  <a:pt x="1588" y="5055"/>
                </a:cubicBezTo>
                <a:cubicBezTo>
                  <a:pt x="1577" y="5077"/>
                  <a:pt x="1567" y="5109"/>
                  <a:pt x="1567" y="5141"/>
                </a:cubicBezTo>
                <a:cubicBezTo>
                  <a:pt x="1567" y="5195"/>
                  <a:pt x="1556" y="5206"/>
                  <a:pt x="1470" y="5388"/>
                </a:cubicBezTo>
                <a:cubicBezTo>
                  <a:pt x="1438" y="5453"/>
                  <a:pt x="1417" y="5506"/>
                  <a:pt x="1427" y="5527"/>
                </a:cubicBezTo>
                <a:cubicBezTo>
                  <a:pt x="1427" y="5549"/>
                  <a:pt x="1417" y="5592"/>
                  <a:pt x="1384" y="5646"/>
                </a:cubicBezTo>
                <a:cubicBezTo>
                  <a:pt x="1331" y="5720"/>
                  <a:pt x="1331" y="5753"/>
                  <a:pt x="1320" y="5839"/>
                </a:cubicBezTo>
                <a:cubicBezTo>
                  <a:pt x="1320" y="5914"/>
                  <a:pt x="1309" y="5956"/>
                  <a:pt x="1288" y="5999"/>
                </a:cubicBezTo>
                <a:cubicBezTo>
                  <a:pt x="1266" y="6032"/>
                  <a:pt x="1255" y="6064"/>
                  <a:pt x="1255" y="6075"/>
                </a:cubicBezTo>
                <a:cubicBezTo>
                  <a:pt x="1255" y="6085"/>
                  <a:pt x="1234" y="6118"/>
                  <a:pt x="1212" y="6139"/>
                </a:cubicBezTo>
                <a:cubicBezTo>
                  <a:pt x="1181" y="6182"/>
                  <a:pt x="1169" y="6204"/>
                  <a:pt x="1181" y="6246"/>
                </a:cubicBezTo>
                <a:cubicBezTo>
                  <a:pt x="1191" y="6300"/>
                  <a:pt x="1191" y="6311"/>
                  <a:pt x="1148" y="6332"/>
                </a:cubicBezTo>
                <a:cubicBezTo>
                  <a:pt x="1116" y="6354"/>
                  <a:pt x="1105" y="6375"/>
                  <a:pt x="1105" y="6418"/>
                </a:cubicBezTo>
                <a:cubicBezTo>
                  <a:pt x="1105" y="6450"/>
                  <a:pt x="1105" y="6493"/>
                  <a:pt x="1095" y="6525"/>
                </a:cubicBezTo>
                <a:cubicBezTo>
                  <a:pt x="1084" y="6547"/>
                  <a:pt x="1062" y="6611"/>
                  <a:pt x="1052" y="6676"/>
                </a:cubicBezTo>
                <a:cubicBezTo>
                  <a:pt x="1041" y="6740"/>
                  <a:pt x="1019" y="6826"/>
                  <a:pt x="1009" y="6869"/>
                </a:cubicBezTo>
                <a:cubicBezTo>
                  <a:pt x="988" y="6912"/>
                  <a:pt x="976" y="6965"/>
                  <a:pt x="988" y="6986"/>
                </a:cubicBezTo>
                <a:cubicBezTo>
                  <a:pt x="988" y="7019"/>
                  <a:pt x="988" y="7051"/>
                  <a:pt x="976" y="7062"/>
                </a:cubicBezTo>
                <a:cubicBezTo>
                  <a:pt x="955" y="7072"/>
                  <a:pt x="955" y="7126"/>
                  <a:pt x="966" y="7448"/>
                </a:cubicBezTo>
                <a:cubicBezTo>
                  <a:pt x="966" y="7544"/>
                  <a:pt x="945" y="7758"/>
                  <a:pt x="923" y="7844"/>
                </a:cubicBezTo>
                <a:cubicBezTo>
                  <a:pt x="912" y="7877"/>
                  <a:pt x="912" y="7930"/>
                  <a:pt x="923" y="8006"/>
                </a:cubicBezTo>
                <a:cubicBezTo>
                  <a:pt x="933" y="8059"/>
                  <a:pt x="945" y="8123"/>
                  <a:pt x="945" y="8156"/>
                </a:cubicBezTo>
                <a:cubicBezTo>
                  <a:pt x="933" y="8199"/>
                  <a:pt x="923" y="8552"/>
                  <a:pt x="912" y="8895"/>
                </a:cubicBezTo>
                <a:cubicBezTo>
                  <a:pt x="912" y="8938"/>
                  <a:pt x="912" y="9078"/>
                  <a:pt x="923" y="9217"/>
                </a:cubicBezTo>
                <a:cubicBezTo>
                  <a:pt x="933" y="9486"/>
                  <a:pt x="933" y="9722"/>
                  <a:pt x="923" y="9743"/>
                </a:cubicBezTo>
                <a:cubicBezTo>
                  <a:pt x="912" y="9754"/>
                  <a:pt x="923" y="9796"/>
                  <a:pt x="933" y="9861"/>
                </a:cubicBezTo>
                <a:cubicBezTo>
                  <a:pt x="945" y="9915"/>
                  <a:pt x="955" y="10011"/>
                  <a:pt x="955" y="10075"/>
                </a:cubicBezTo>
                <a:cubicBezTo>
                  <a:pt x="966" y="10215"/>
                  <a:pt x="998" y="10376"/>
                  <a:pt x="1030" y="10419"/>
                </a:cubicBezTo>
                <a:cubicBezTo>
                  <a:pt x="1052" y="10430"/>
                  <a:pt x="1062" y="10473"/>
                  <a:pt x="1062" y="10516"/>
                </a:cubicBezTo>
                <a:cubicBezTo>
                  <a:pt x="1062" y="10547"/>
                  <a:pt x="1073" y="10612"/>
                  <a:pt x="1095" y="10655"/>
                </a:cubicBezTo>
                <a:cubicBezTo>
                  <a:pt x="1116" y="10687"/>
                  <a:pt x="1116" y="10740"/>
                  <a:pt x="1116" y="10752"/>
                </a:cubicBezTo>
                <a:cubicBezTo>
                  <a:pt x="1116" y="10762"/>
                  <a:pt x="1116" y="10794"/>
                  <a:pt x="1138" y="10816"/>
                </a:cubicBezTo>
                <a:cubicBezTo>
                  <a:pt x="1148" y="10837"/>
                  <a:pt x="1159" y="10880"/>
                  <a:pt x="1159" y="10902"/>
                </a:cubicBezTo>
                <a:cubicBezTo>
                  <a:pt x="1159" y="10933"/>
                  <a:pt x="1169" y="10966"/>
                  <a:pt x="1191" y="10987"/>
                </a:cubicBezTo>
                <a:cubicBezTo>
                  <a:pt x="1266" y="11095"/>
                  <a:pt x="1309" y="11234"/>
                  <a:pt x="1288" y="11277"/>
                </a:cubicBezTo>
                <a:cubicBezTo>
                  <a:pt x="1266" y="11309"/>
                  <a:pt x="1266" y="11331"/>
                  <a:pt x="1341" y="11556"/>
                </a:cubicBezTo>
                <a:cubicBezTo>
                  <a:pt x="1363" y="11610"/>
                  <a:pt x="1384" y="11674"/>
                  <a:pt x="1395" y="11684"/>
                </a:cubicBezTo>
                <a:cubicBezTo>
                  <a:pt x="1405" y="11695"/>
                  <a:pt x="1417" y="11738"/>
                  <a:pt x="1427" y="11770"/>
                </a:cubicBezTo>
                <a:cubicBezTo>
                  <a:pt x="1448" y="11910"/>
                  <a:pt x="1491" y="12049"/>
                  <a:pt x="1502" y="12070"/>
                </a:cubicBezTo>
                <a:cubicBezTo>
                  <a:pt x="1524" y="12092"/>
                  <a:pt x="1534" y="12135"/>
                  <a:pt x="1545" y="12167"/>
                </a:cubicBezTo>
                <a:cubicBezTo>
                  <a:pt x="1556" y="12210"/>
                  <a:pt x="1588" y="12253"/>
                  <a:pt x="1599" y="12263"/>
                </a:cubicBezTo>
                <a:cubicBezTo>
                  <a:pt x="1620" y="12275"/>
                  <a:pt x="1631" y="12296"/>
                  <a:pt x="1620" y="12306"/>
                </a:cubicBezTo>
                <a:cubicBezTo>
                  <a:pt x="1620" y="12318"/>
                  <a:pt x="1631" y="12360"/>
                  <a:pt x="1663" y="12403"/>
                </a:cubicBezTo>
                <a:cubicBezTo>
                  <a:pt x="1770" y="12532"/>
                  <a:pt x="1846" y="12661"/>
                  <a:pt x="1856" y="12714"/>
                </a:cubicBezTo>
                <a:cubicBezTo>
                  <a:pt x="1867" y="12747"/>
                  <a:pt x="1899" y="12790"/>
                  <a:pt x="1920" y="12821"/>
                </a:cubicBezTo>
                <a:cubicBezTo>
                  <a:pt x="1953" y="12854"/>
                  <a:pt x="1963" y="12875"/>
                  <a:pt x="1963" y="12897"/>
                </a:cubicBezTo>
                <a:cubicBezTo>
                  <a:pt x="1953" y="12907"/>
                  <a:pt x="1963" y="12929"/>
                  <a:pt x="1985" y="12961"/>
                </a:cubicBezTo>
                <a:cubicBezTo>
                  <a:pt x="2006" y="12983"/>
                  <a:pt x="2039" y="13036"/>
                  <a:pt x="2049" y="13057"/>
                </a:cubicBezTo>
                <a:cubicBezTo>
                  <a:pt x="2070" y="13090"/>
                  <a:pt x="2092" y="13111"/>
                  <a:pt x="2113" y="13122"/>
                </a:cubicBezTo>
                <a:cubicBezTo>
                  <a:pt x="2125" y="13122"/>
                  <a:pt x="2135" y="13143"/>
                  <a:pt x="2135" y="13154"/>
                </a:cubicBezTo>
                <a:cubicBezTo>
                  <a:pt x="2135" y="13176"/>
                  <a:pt x="2156" y="13207"/>
                  <a:pt x="2178" y="13240"/>
                </a:cubicBezTo>
                <a:cubicBezTo>
                  <a:pt x="2210" y="13261"/>
                  <a:pt x="2253" y="13315"/>
                  <a:pt x="2275" y="13347"/>
                </a:cubicBezTo>
                <a:cubicBezTo>
                  <a:pt x="2296" y="13390"/>
                  <a:pt x="2339" y="13443"/>
                  <a:pt x="2371" y="13476"/>
                </a:cubicBezTo>
                <a:cubicBezTo>
                  <a:pt x="2403" y="13508"/>
                  <a:pt x="2425" y="13551"/>
                  <a:pt x="2425" y="13562"/>
                </a:cubicBezTo>
                <a:cubicBezTo>
                  <a:pt x="2425" y="13572"/>
                  <a:pt x="2446" y="13615"/>
                  <a:pt x="2468" y="13636"/>
                </a:cubicBezTo>
                <a:cubicBezTo>
                  <a:pt x="2489" y="13669"/>
                  <a:pt x="2521" y="13722"/>
                  <a:pt x="2554" y="13765"/>
                </a:cubicBezTo>
                <a:cubicBezTo>
                  <a:pt x="2564" y="13808"/>
                  <a:pt x="2596" y="13841"/>
                  <a:pt x="2607" y="13841"/>
                </a:cubicBezTo>
                <a:cubicBezTo>
                  <a:pt x="2639" y="13841"/>
                  <a:pt x="2832" y="14055"/>
                  <a:pt x="2864" y="14130"/>
                </a:cubicBezTo>
                <a:cubicBezTo>
                  <a:pt x="2886" y="14184"/>
                  <a:pt x="2907" y="14205"/>
                  <a:pt x="2950" y="14227"/>
                </a:cubicBezTo>
                <a:cubicBezTo>
                  <a:pt x="2983" y="14248"/>
                  <a:pt x="3014" y="14280"/>
                  <a:pt x="3026" y="14301"/>
                </a:cubicBezTo>
                <a:cubicBezTo>
                  <a:pt x="3043" y="14337"/>
                  <a:pt x="3068" y="14358"/>
                  <a:pt x="3095" y="14358"/>
                </a:cubicBezTo>
                <a:cubicBezTo>
                  <a:pt x="3101" y="14358"/>
                  <a:pt x="3106" y="14357"/>
                  <a:pt x="3111" y="14356"/>
                </a:cubicBezTo>
                <a:cubicBezTo>
                  <a:pt x="3122" y="14356"/>
                  <a:pt x="3143" y="14366"/>
                  <a:pt x="3154" y="14387"/>
                </a:cubicBezTo>
                <a:cubicBezTo>
                  <a:pt x="3165" y="14409"/>
                  <a:pt x="3219" y="14463"/>
                  <a:pt x="3283" y="14516"/>
                </a:cubicBezTo>
                <a:cubicBezTo>
                  <a:pt x="3347" y="14570"/>
                  <a:pt x="3401" y="14623"/>
                  <a:pt x="3412" y="14645"/>
                </a:cubicBezTo>
                <a:cubicBezTo>
                  <a:pt x="3422" y="14656"/>
                  <a:pt x="3443" y="14677"/>
                  <a:pt x="3455" y="14677"/>
                </a:cubicBezTo>
                <a:cubicBezTo>
                  <a:pt x="3508" y="14677"/>
                  <a:pt x="3626" y="14742"/>
                  <a:pt x="3615" y="14763"/>
                </a:cubicBezTo>
                <a:cubicBezTo>
                  <a:pt x="3605" y="14785"/>
                  <a:pt x="3808" y="14945"/>
                  <a:pt x="3841" y="14945"/>
                </a:cubicBezTo>
                <a:cubicBezTo>
                  <a:pt x="3841" y="14945"/>
                  <a:pt x="3851" y="14967"/>
                  <a:pt x="3862" y="14978"/>
                </a:cubicBezTo>
                <a:cubicBezTo>
                  <a:pt x="3862" y="14999"/>
                  <a:pt x="3884" y="15021"/>
                  <a:pt x="3915" y="15031"/>
                </a:cubicBezTo>
                <a:cubicBezTo>
                  <a:pt x="3937" y="15042"/>
                  <a:pt x="3991" y="15074"/>
                  <a:pt x="4023" y="15106"/>
                </a:cubicBezTo>
                <a:cubicBezTo>
                  <a:pt x="4055" y="15138"/>
                  <a:pt x="4108" y="15160"/>
                  <a:pt x="4130" y="15171"/>
                </a:cubicBezTo>
                <a:cubicBezTo>
                  <a:pt x="4163" y="15171"/>
                  <a:pt x="4184" y="15192"/>
                  <a:pt x="4184" y="15202"/>
                </a:cubicBezTo>
                <a:cubicBezTo>
                  <a:pt x="4184" y="15235"/>
                  <a:pt x="4302" y="15310"/>
                  <a:pt x="4398" y="15342"/>
                </a:cubicBezTo>
                <a:cubicBezTo>
                  <a:pt x="4463" y="15364"/>
                  <a:pt x="4484" y="15385"/>
                  <a:pt x="4495" y="15407"/>
                </a:cubicBezTo>
                <a:cubicBezTo>
                  <a:pt x="4495" y="15438"/>
                  <a:pt x="4527" y="15450"/>
                  <a:pt x="4645" y="15493"/>
                </a:cubicBezTo>
                <a:cubicBezTo>
                  <a:pt x="4731" y="15524"/>
                  <a:pt x="4806" y="15557"/>
                  <a:pt x="4816" y="15567"/>
                </a:cubicBezTo>
                <a:cubicBezTo>
                  <a:pt x="4828" y="15589"/>
                  <a:pt x="4849" y="15610"/>
                  <a:pt x="4881" y="15621"/>
                </a:cubicBezTo>
                <a:cubicBezTo>
                  <a:pt x="4913" y="15632"/>
                  <a:pt x="4956" y="15664"/>
                  <a:pt x="4988" y="15696"/>
                </a:cubicBezTo>
                <a:cubicBezTo>
                  <a:pt x="5009" y="15717"/>
                  <a:pt x="5042" y="15739"/>
                  <a:pt x="5064" y="15739"/>
                </a:cubicBezTo>
                <a:cubicBezTo>
                  <a:pt x="5074" y="15739"/>
                  <a:pt x="5106" y="15771"/>
                  <a:pt x="5138" y="15814"/>
                </a:cubicBezTo>
                <a:cubicBezTo>
                  <a:pt x="5181" y="15857"/>
                  <a:pt x="5224" y="15889"/>
                  <a:pt x="5300" y="15922"/>
                </a:cubicBezTo>
                <a:cubicBezTo>
                  <a:pt x="5374" y="15953"/>
                  <a:pt x="5428" y="15986"/>
                  <a:pt x="5493" y="16050"/>
                </a:cubicBezTo>
                <a:cubicBezTo>
                  <a:pt x="5535" y="16093"/>
                  <a:pt x="5589" y="16136"/>
                  <a:pt x="5600" y="16136"/>
                </a:cubicBezTo>
                <a:cubicBezTo>
                  <a:pt x="5621" y="16136"/>
                  <a:pt x="5696" y="16168"/>
                  <a:pt x="5771" y="16200"/>
                </a:cubicBezTo>
                <a:cubicBezTo>
                  <a:pt x="5857" y="16243"/>
                  <a:pt x="5943" y="16275"/>
                  <a:pt x="5965" y="16275"/>
                </a:cubicBezTo>
                <a:cubicBezTo>
                  <a:pt x="5996" y="16275"/>
                  <a:pt x="6050" y="16297"/>
                  <a:pt x="6082" y="16308"/>
                </a:cubicBezTo>
                <a:cubicBezTo>
                  <a:pt x="6157" y="16354"/>
                  <a:pt x="6280" y="16385"/>
                  <a:pt x="6346" y="16385"/>
                </a:cubicBezTo>
                <a:cubicBezTo>
                  <a:pt x="6356" y="16385"/>
                  <a:pt x="6365" y="16384"/>
                  <a:pt x="6372" y="16382"/>
                </a:cubicBezTo>
                <a:cubicBezTo>
                  <a:pt x="6381" y="16379"/>
                  <a:pt x="6390" y="16378"/>
                  <a:pt x="6397" y="16378"/>
                </a:cubicBezTo>
                <a:cubicBezTo>
                  <a:pt x="6415" y="16378"/>
                  <a:pt x="6425" y="16386"/>
                  <a:pt x="6425" y="16394"/>
                </a:cubicBezTo>
                <a:cubicBezTo>
                  <a:pt x="6436" y="16415"/>
                  <a:pt x="6490" y="16436"/>
                  <a:pt x="6565" y="16447"/>
                </a:cubicBezTo>
                <a:cubicBezTo>
                  <a:pt x="6630" y="16468"/>
                  <a:pt x="6715" y="16490"/>
                  <a:pt x="6737" y="16501"/>
                </a:cubicBezTo>
                <a:cubicBezTo>
                  <a:pt x="6762" y="16513"/>
                  <a:pt x="6783" y="16518"/>
                  <a:pt x="6807" y="16518"/>
                </a:cubicBezTo>
                <a:cubicBezTo>
                  <a:pt x="6824" y="16518"/>
                  <a:pt x="6843" y="16516"/>
                  <a:pt x="6866" y="16511"/>
                </a:cubicBezTo>
                <a:cubicBezTo>
                  <a:pt x="6914" y="16500"/>
                  <a:pt x="7042" y="16495"/>
                  <a:pt x="7164" y="16495"/>
                </a:cubicBezTo>
                <a:cubicBezTo>
                  <a:pt x="7286" y="16495"/>
                  <a:pt x="7402" y="16500"/>
                  <a:pt x="7423" y="16511"/>
                </a:cubicBezTo>
                <a:cubicBezTo>
                  <a:pt x="7429" y="16524"/>
                  <a:pt x="7447" y="16529"/>
                  <a:pt x="7471" y="16529"/>
                </a:cubicBezTo>
                <a:cubicBezTo>
                  <a:pt x="7488" y="16529"/>
                  <a:pt x="7508" y="16526"/>
                  <a:pt x="7531" y="16522"/>
                </a:cubicBezTo>
                <a:cubicBezTo>
                  <a:pt x="7545" y="16519"/>
                  <a:pt x="7562" y="16517"/>
                  <a:pt x="7579" y="16517"/>
                </a:cubicBezTo>
                <a:cubicBezTo>
                  <a:pt x="7614" y="16517"/>
                  <a:pt x="7652" y="16522"/>
                  <a:pt x="7681" y="16522"/>
                </a:cubicBezTo>
                <a:cubicBezTo>
                  <a:pt x="7724" y="16533"/>
                  <a:pt x="7841" y="16544"/>
                  <a:pt x="7948" y="16544"/>
                </a:cubicBezTo>
                <a:cubicBezTo>
                  <a:pt x="8056" y="16544"/>
                  <a:pt x="8153" y="16554"/>
                  <a:pt x="8163" y="16554"/>
                </a:cubicBezTo>
                <a:cubicBezTo>
                  <a:pt x="8163" y="16565"/>
                  <a:pt x="8238" y="16575"/>
                  <a:pt x="8335" y="16575"/>
                </a:cubicBezTo>
                <a:cubicBezTo>
                  <a:pt x="8432" y="16587"/>
                  <a:pt x="8506" y="16597"/>
                  <a:pt x="8517" y="16608"/>
                </a:cubicBezTo>
                <a:cubicBezTo>
                  <a:pt x="8528" y="16608"/>
                  <a:pt x="8592" y="16618"/>
                  <a:pt x="8656" y="16618"/>
                </a:cubicBezTo>
                <a:cubicBezTo>
                  <a:pt x="8732" y="16618"/>
                  <a:pt x="8807" y="16630"/>
                  <a:pt x="8828" y="16640"/>
                </a:cubicBezTo>
                <a:cubicBezTo>
                  <a:pt x="8875" y="16653"/>
                  <a:pt x="8938" y="16663"/>
                  <a:pt x="8992" y="16663"/>
                </a:cubicBezTo>
                <a:cubicBezTo>
                  <a:pt x="9025" y="16663"/>
                  <a:pt x="9055" y="16659"/>
                  <a:pt x="9075" y="16651"/>
                </a:cubicBezTo>
                <a:cubicBezTo>
                  <a:pt x="9118" y="16640"/>
                  <a:pt x="9139" y="16640"/>
                  <a:pt x="9161" y="16640"/>
                </a:cubicBezTo>
                <a:cubicBezTo>
                  <a:pt x="9177" y="16651"/>
                  <a:pt x="9193" y="16656"/>
                  <a:pt x="9213" y="16656"/>
                </a:cubicBezTo>
                <a:cubicBezTo>
                  <a:pt x="9233" y="16656"/>
                  <a:pt x="9257" y="16651"/>
                  <a:pt x="9290" y="16640"/>
                </a:cubicBezTo>
                <a:cubicBezTo>
                  <a:pt x="9343" y="16630"/>
                  <a:pt x="9418" y="16618"/>
                  <a:pt x="9461" y="16618"/>
                </a:cubicBezTo>
                <a:cubicBezTo>
                  <a:pt x="9643" y="16618"/>
                  <a:pt x="9901" y="16608"/>
                  <a:pt x="10072" y="16587"/>
                </a:cubicBezTo>
                <a:cubicBezTo>
                  <a:pt x="10201" y="16575"/>
                  <a:pt x="10265" y="16554"/>
                  <a:pt x="10330" y="16522"/>
                </a:cubicBezTo>
                <a:cubicBezTo>
                  <a:pt x="10380" y="16497"/>
                  <a:pt x="10405" y="16487"/>
                  <a:pt x="10421" y="16487"/>
                </a:cubicBezTo>
                <a:cubicBezTo>
                  <a:pt x="10432" y="16487"/>
                  <a:pt x="10439" y="16492"/>
                  <a:pt x="10448" y="16501"/>
                </a:cubicBezTo>
                <a:cubicBezTo>
                  <a:pt x="10464" y="16517"/>
                  <a:pt x="10472" y="16525"/>
                  <a:pt x="10483" y="16525"/>
                </a:cubicBezTo>
                <a:cubicBezTo>
                  <a:pt x="10493" y="16525"/>
                  <a:pt x="10507" y="16517"/>
                  <a:pt x="10534" y="16501"/>
                </a:cubicBezTo>
                <a:cubicBezTo>
                  <a:pt x="10555" y="16490"/>
                  <a:pt x="10598" y="16468"/>
                  <a:pt x="10620" y="16468"/>
                </a:cubicBezTo>
                <a:cubicBezTo>
                  <a:pt x="10641" y="16468"/>
                  <a:pt x="10684" y="16458"/>
                  <a:pt x="10706" y="16447"/>
                </a:cubicBezTo>
                <a:cubicBezTo>
                  <a:pt x="10737" y="16425"/>
                  <a:pt x="10780" y="16425"/>
                  <a:pt x="10823" y="16425"/>
                </a:cubicBezTo>
                <a:cubicBezTo>
                  <a:pt x="10835" y="16428"/>
                  <a:pt x="10846" y="16429"/>
                  <a:pt x="10856" y="16429"/>
                </a:cubicBezTo>
                <a:cubicBezTo>
                  <a:pt x="10890" y="16429"/>
                  <a:pt x="10918" y="16413"/>
                  <a:pt x="10984" y="16372"/>
                </a:cubicBezTo>
                <a:cubicBezTo>
                  <a:pt x="11038" y="16339"/>
                  <a:pt x="11092" y="16318"/>
                  <a:pt x="11102" y="16318"/>
                </a:cubicBezTo>
                <a:cubicBezTo>
                  <a:pt x="11108" y="16321"/>
                  <a:pt x="11116" y="16322"/>
                  <a:pt x="11126" y="16322"/>
                </a:cubicBezTo>
                <a:cubicBezTo>
                  <a:pt x="11192" y="16322"/>
                  <a:pt x="11333" y="16268"/>
                  <a:pt x="11371" y="16222"/>
                </a:cubicBezTo>
                <a:cubicBezTo>
                  <a:pt x="11403" y="16197"/>
                  <a:pt x="11417" y="16185"/>
                  <a:pt x="11445" y="16185"/>
                </a:cubicBezTo>
                <a:cubicBezTo>
                  <a:pt x="11454" y="16185"/>
                  <a:pt x="11464" y="16187"/>
                  <a:pt x="11478" y="16189"/>
                </a:cubicBezTo>
                <a:cubicBezTo>
                  <a:pt x="11487" y="16193"/>
                  <a:pt x="11496" y="16194"/>
                  <a:pt x="11504" y="16194"/>
                </a:cubicBezTo>
                <a:cubicBezTo>
                  <a:pt x="11522" y="16194"/>
                  <a:pt x="11537" y="16186"/>
                  <a:pt x="11552" y="16179"/>
                </a:cubicBezTo>
                <a:cubicBezTo>
                  <a:pt x="11561" y="16163"/>
                  <a:pt x="11574" y="16153"/>
                  <a:pt x="11585" y="16153"/>
                </a:cubicBezTo>
                <a:cubicBezTo>
                  <a:pt x="11589" y="16153"/>
                  <a:pt x="11593" y="16155"/>
                  <a:pt x="11595" y="16158"/>
                </a:cubicBezTo>
                <a:cubicBezTo>
                  <a:pt x="11617" y="16158"/>
                  <a:pt x="11649" y="16146"/>
                  <a:pt x="11671" y="16136"/>
                </a:cubicBezTo>
                <a:cubicBezTo>
                  <a:pt x="11692" y="16115"/>
                  <a:pt x="11714" y="16103"/>
                  <a:pt x="11724" y="16103"/>
                </a:cubicBezTo>
                <a:cubicBezTo>
                  <a:pt x="11724" y="16103"/>
                  <a:pt x="11757" y="16082"/>
                  <a:pt x="11788" y="16050"/>
                </a:cubicBezTo>
                <a:cubicBezTo>
                  <a:pt x="11831" y="16029"/>
                  <a:pt x="11864" y="16007"/>
                  <a:pt x="11864" y="16007"/>
                </a:cubicBezTo>
                <a:cubicBezTo>
                  <a:pt x="11874" y="16007"/>
                  <a:pt x="11928" y="15975"/>
                  <a:pt x="11982" y="15953"/>
                </a:cubicBezTo>
                <a:cubicBezTo>
                  <a:pt x="12036" y="15932"/>
                  <a:pt x="12089" y="15900"/>
                  <a:pt x="12110" y="15900"/>
                </a:cubicBezTo>
                <a:cubicBezTo>
                  <a:pt x="12121" y="15900"/>
                  <a:pt x="12164" y="15879"/>
                  <a:pt x="12196" y="15846"/>
                </a:cubicBezTo>
                <a:cubicBezTo>
                  <a:pt x="12239" y="15814"/>
                  <a:pt x="12293" y="15793"/>
                  <a:pt x="12314" y="15782"/>
                </a:cubicBezTo>
                <a:cubicBezTo>
                  <a:pt x="12346" y="15782"/>
                  <a:pt x="12389" y="15760"/>
                  <a:pt x="12422" y="15739"/>
                </a:cubicBezTo>
                <a:cubicBezTo>
                  <a:pt x="12453" y="15728"/>
                  <a:pt x="12486" y="15707"/>
                  <a:pt x="12496" y="15707"/>
                </a:cubicBezTo>
                <a:cubicBezTo>
                  <a:pt x="12508" y="15707"/>
                  <a:pt x="12539" y="15696"/>
                  <a:pt x="12561" y="15674"/>
                </a:cubicBezTo>
                <a:cubicBezTo>
                  <a:pt x="12582" y="15664"/>
                  <a:pt x="12625" y="15643"/>
                  <a:pt x="12647" y="15643"/>
                </a:cubicBezTo>
                <a:cubicBezTo>
                  <a:pt x="12689" y="15643"/>
                  <a:pt x="12861" y="15589"/>
                  <a:pt x="12904" y="15557"/>
                </a:cubicBezTo>
                <a:cubicBezTo>
                  <a:pt x="12915" y="15535"/>
                  <a:pt x="12958" y="15524"/>
                  <a:pt x="13001" y="15524"/>
                </a:cubicBezTo>
                <a:cubicBezTo>
                  <a:pt x="13054" y="15524"/>
                  <a:pt x="13097" y="15503"/>
                  <a:pt x="13161" y="15460"/>
                </a:cubicBezTo>
                <a:cubicBezTo>
                  <a:pt x="13215" y="15428"/>
                  <a:pt x="13258" y="15396"/>
                  <a:pt x="13258" y="15385"/>
                </a:cubicBezTo>
                <a:cubicBezTo>
                  <a:pt x="13264" y="15380"/>
                  <a:pt x="13269" y="15377"/>
                  <a:pt x="13276" y="15377"/>
                </a:cubicBezTo>
                <a:cubicBezTo>
                  <a:pt x="13282" y="15377"/>
                  <a:pt x="13291" y="15380"/>
                  <a:pt x="13301" y="15385"/>
                </a:cubicBezTo>
                <a:cubicBezTo>
                  <a:pt x="13312" y="15385"/>
                  <a:pt x="13344" y="15374"/>
                  <a:pt x="13354" y="15353"/>
                </a:cubicBezTo>
                <a:cubicBezTo>
                  <a:pt x="13376" y="15331"/>
                  <a:pt x="13397" y="15321"/>
                  <a:pt x="13409" y="15321"/>
                </a:cubicBezTo>
                <a:cubicBezTo>
                  <a:pt x="13419" y="15321"/>
                  <a:pt x="13483" y="15278"/>
                  <a:pt x="13548" y="15235"/>
                </a:cubicBezTo>
                <a:cubicBezTo>
                  <a:pt x="13612" y="15181"/>
                  <a:pt x="13676" y="15138"/>
                  <a:pt x="13698" y="15138"/>
                </a:cubicBezTo>
                <a:cubicBezTo>
                  <a:pt x="13719" y="15138"/>
                  <a:pt x="13773" y="15117"/>
                  <a:pt x="13945" y="14999"/>
                </a:cubicBezTo>
                <a:cubicBezTo>
                  <a:pt x="13977" y="14978"/>
                  <a:pt x="13998" y="14956"/>
                  <a:pt x="13998" y="14945"/>
                </a:cubicBezTo>
                <a:cubicBezTo>
                  <a:pt x="13998" y="14913"/>
                  <a:pt x="14213" y="14731"/>
                  <a:pt x="14277" y="14699"/>
                </a:cubicBezTo>
                <a:cubicBezTo>
                  <a:pt x="14310" y="14677"/>
                  <a:pt x="14341" y="14656"/>
                  <a:pt x="14341" y="14645"/>
                </a:cubicBezTo>
                <a:cubicBezTo>
                  <a:pt x="14341" y="14623"/>
                  <a:pt x="14384" y="14580"/>
                  <a:pt x="14427" y="14527"/>
                </a:cubicBezTo>
                <a:cubicBezTo>
                  <a:pt x="14481" y="14484"/>
                  <a:pt x="14567" y="14377"/>
                  <a:pt x="14610" y="14301"/>
                </a:cubicBezTo>
                <a:cubicBezTo>
                  <a:pt x="14663" y="14216"/>
                  <a:pt x="14727" y="14130"/>
                  <a:pt x="14749" y="14098"/>
                </a:cubicBezTo>
                <a:cubicBezTo>
                  <a:pt x="14760" y="14065"/>
                  <a:pt x="14782" y="14012"/>
                  <a:pt x="14782" y="13991"/>
                </a:cubicBezTo>
                <a:cubicBezTo>
                  <a:pt x="14782" y="13969"/>
                  <a:pt x="14792" y="13937"/>
                  <a:pt x="14803" y="13937"/>
                </a:cubicBezTo>
                <a:cubicBezTo>
                  <a:pt x="14813" y="13937"/>
                  <a:pt x="14856" y="13872"/>
                  <a:pt x="14910" y="13808"/>
                </a:cubicBezTo>
                <a:cubicBezTo>
                  <a:pt x="14953" y="13744"/>
                  <a:pt x="15006" y="13669"/>
                  <a:pt x="15028" y="13636"/>
                </a:cubicBezTo>
                <a:cubicBezTo>
                  <a:pt x="15060" y="13594"/>
                  <a:pt x="15071" y="13572"/>
                  <a:pt x="15071" y="13540"/>
                </a:cubicBezTo>
                <a:cubicBezTo>
                  <a:pt x="15060" y="13497"/>
                  <a:pt x="15071" y="13476"/>
                  <a:pt x="15125" y="13433"/>
                </a:cubicBezTo>
                <a:cubicBezTo>
                  <a:pt x="15168" y="13390"/>
                  <a:pt x="15189" y="13358"/>
                  <a:pt x="15178" y="13336"/>
                </a:cubicBezTo>
                <a:cubicBezTo>
                  <a:pt x="15168" y="13315"/>
                  <a:pt x="15178" y="13293"/>
                  <a:pt x="15199" y="13272"/>
                </a:cubicBezTo>
                <a:cubicBezTo>
                  <a:pt x="15211" y="13261"/>
                  <a:pt x="15221" y="13229"/>
                  <a:pt x="15211" y="13219"/>
                </a:cubicBezTo>
                <a:cubicBezTo>
                  <a:pt x="15211" y="13197"/>
                  <a:pt x="15221" y="13164"/>
                  <a:pt x="15242" y="13133"/>
                </a:cubicBezTo>
                <a:cubicBezTo>
                  <a:pt x="15264" y="13111"/>
                  <a:pt x="15285" y="13068"/>
                  <a:pt x="15285" y="13047"/>
                </a:cubicBezTo>
                <a:cubicBezTo>
                  <a:pt x="15285" y="13036"/>
                  <a:pt x="15307" y="13004"/>
                  <a:pt x="15328" y="12983"/>
                </a:cubicBezTo>
                <a:cubicBezTo>
                  <a:pt x="15350" y="12961"/>
                  <a:pt x="15361" y="12929"/>
                  <a:pt x="15361" y="12918"/>
                </a:cubicBezTo>
                <a:cubicBezTo>
                  <a:pt x="15361" y="12875"/>
                  <a:pt x="15392" y="12821"/>
                  <a:pt x="15457" y="12757"/>
                </a:cubicBezTo>
                <a:cubicBezTo>
                  <a:pt x="15489" y="12714"/>
                  <a:pt x="15511" y="12682"/>
                  <a:pt x="15511" y="12671"/>
                </a:cubicBezTo>
                <a:cubicBezTo>
                  <a:pt x="15511" y="12650"/>
                  <a:pt x="15521" y="12618"/>
                  <a:pt x="15543" y="12596"/>
                </a:cubicBezTo>
                <a:cubicBezTo>
                  <a:pt x="15564" y="12564"/>
                  <a:pt x="15575" y="12532"/>
                  <a:pt x="15575" y="12521"/>
                </a:cubicBezTo>
                <a:cubicBezTo>
                  <a:pt x="15575" y="12511"/>
                  <a:pt x="15597" y="12457"/>
                  <a:pt x="15628" y="12403"/>
                </a:cubicBezTo>
                <a:cubicBezTo>
                  <a:pt x="15661" y="12360"/>
                  <a:pt x="15725" y="12221"/>
                  <a:pt x="15779" y="12103"/>
                </a:cubicBezTo>
                <a:cubicBezTo>
                  <a:pt x="15864" y="11920"/>
                  <a:pt x="15886" y="11856"/>
                  <a:pt x="15897" y="11749"/>
                </a:cubicBezTo>
                <a:cubicBezTo>
                  <a:pt x="15918" y="11653"/>
                  <a:pt x="15929" y="11610"/>
                  <a:pt x="15950" y="11577"/>
                </a:cubicBezTo>
                <a:cubicBezTo>
                  <a:pt x="15972" y="11556"/>
                  <a:pt x="15983" y="11524"/>
                  <a:pt x="15983" y="11491"/>
                </a:cubicBezTo>
                <a:cubicBezTo>
                  <a:pt x="15983" y="11438"/>
                  <a:pt x="16036" y="11223"/>
                  <a:pt x="16069" y="11159"/>
                </a:cubicBezTo>
                <a:cubicBezTo>
                  <a:pt x="16112" y="11062"/>
                  <a:pt x="16122" y="10998"/>
                  <a:pt x="16133" y="10902"/>
                </a:cubicBezTo>
                <a:cubicBezTo>
                  <a:pt x="16143" y="10837"/>
                  <a:pt x="16154" y="10773"/>
                  <a:pt x="16176" y="10752"/>
                </a:cubicBezTo>
                <a:cubicBezTo>
                  <a:pt x="16186" y="10719"/>
                  <a:pt x="16197" y="10687"/>
                  <a:pt x="16197" y="10666"/>
                </a:cubicBezTo>
                <a:cubicBezTo>
                  <a:pt x="16197" y="10644"/>
                  <a:pt x="16208" y="10612"/>
                  <a:pt x="16219" y="10590"/>
                </a:cubicBezTo>
                <a:cubicBezTo>
                  <a:pt x="16240" y="10558"/>
                  <a:pt x="16240" y="10537"/>
                  <a:pt x="16229" y="10494"/>
                </a:cubicBezTo>
                <a:cubicBezTo>
                  <a:pt x="16229" y="10451"/>
                  <a:pt x="16219" y="10311"/>
                  <a:pt x="16219" y="10172"/>
                </a:cubicBezTo>
                <a:cubicBezTo>
                  <a:pt x="16219" y="10011"/>
                  <a:pt x="16208" y="9893"/>
                  <a:pt x="16197" y="9861"/>
                </a:cubicBezTo>
                <a:cubicBezTo>
                  <a:pt x="16176" y="9808"/>
                  <a:pt x="16186" y="9743"/>
                  <a:pt x="16219" y="9700"/>
                </a:cubicBezTo>
                <a:cubicBezTo>
                  <a:pt x="16240" y="9679"/>
                  <a:pt x="16240" y="9668"/>
                  <a:pt x="16219" y="9615"/>
                </a:cubicBezTo>
                <a:cubicBezTo>
                  <a:pt x="16208" y="9582"/>
                  <a:pt x="16186" y="9486"/>
                  <a:pt x="16186" y="9400"/>
                </a:cubicBezTo>
                <a:cubicBezTo>
                  <a:pt x="16186" y="9314"/>
                  <a:pt x="16165" y="9228"/>
                  <a:pt x="16154" y="9207"/>
                </a:cubicBezTo>
                <a:cubicBezTo>
                  <a:pt x="16133" y="9164"/>
                  <a:pt x="16122" y="8949"/>
                  <a:pt x="16133" y="8842"/>
                </a:cubicBezTo>
                <a:cubicBezTo>
                  <a:pt x="16133" y="8788"/>
                  <a:pt x="16112" y="8423"/>
                  <a:pt x="16100" y="8349"/>
                </a:cubicBezTo>
                <a:cubicBezTo>
                  <a:pt x="16100" y="8316"/>
                  <a:pt x="16090" y="8220"/>
                  <a:pt x="16090" y="8145"/>
                </a:cubicBezTo>
                <a:cubicBezTo>
                  <a:pt x="16090" y="8059"/>
                  <a:pt x="16069" y="7963"/>
                  <a:pt x="16069" y="7930"/>
                </a:cubicBezTo>
                <a:cubicBezTo>
                  <a:pt x="15983" y="7630"/>
                  <a:pt x="15993" y="7651"/>
                  <a:pt x="16004" y="7512"/>
                </a:cubicBezTo>
                <a:cubicBezTo>
                  <a:pt x="16015" y="7415"/>
                  <a:pt x="16015" y="7362"/>
                  <a:pt x="15983" y="7265"/>
                </a:cubicBezTo>
                <a:cubicBezTo>
                  <a:pt x="15961" y="7169"/>
                  <a:pt x="15961" y="7126"/>
                  <a:pt x="15972" y="7115"/>
                </a:cubicBezTo>
                <a:cubicBezTo>
                  <a:pt x="15983" y="7093"/>
                  <a:pt x="15983" y="7083"/>
                  <a:pt x="15929" y="6804"/>
                </a:cubicBezTo>
                <a:cubicBezTo>
                  <a:pt x="15907" y="6729"/>
                  <a:pt x="15897" y="6654"/>
                  <a:pt x="15897" y="6633"/>
                </a:cubicBezTo>
                <a:cubicBezTo>
                  <a:pt x="15897" y="6611"/>
                  <a:pt x="15897" y="6579"/>
                  <a:pt x="15886" y="6557"/>
                </a:cubicBezTo>
                <a:cubicBezTo>
                  <a:pt x="15876" y="6547"/>
                  <a:pt x="15864" y="6428"/>
                  <a:pt x="15864" y="6311"/>
                </a:cubicBezTo>
                <a:cubicBezTo>
                  <a:pt x="15854" y="6139"/>
                  <a:pt x="15854" y="6075"/>
                  <a:pt x="15822" y="6032"/>
                </a:cubicBezTo>
                <a:cubicBezTo>
                  <a:pt x="15811" y="5999"/>
                  <a:pt x="15800" y="5946"/>
                  <a:pt x="15800" y="5860"/>
                </a:cubicBezTo>
                <a:cubicBezTo>
                  <a:pt x="15790" y="5775"/>
                  <a:pt x="15779" y="5710"/>
                  <a:pt x="15757" y="5667"/>
                </a:cubicBezTo>
                <a:cubicBezTo>
                  <a:pt x="15747" y="5624"/>
                  <a:pt x="15714" y="5570"/>
                  <a:pt x="15704" y="5539"/>
                </a:cubicBezTo>
                <a:cubicBezTo>
                  <a:pt x="15693" y="5506"/>
                  <a:pt x="15683" y="5453"/>
                  <a:pt x="15671" y="5431"/>
                </a:cubicBezTo>
                <a:cubicBezTo>
                  <a:pt x="15661" y="5399"/>
                  <a:pt x="15640" y="5367"/>
                  <a:pt x="15628" y="5345"/>
                </a:cubicBezTo>
                <a:cubicBezTo>
                  <a:pt x="15618" y="5313"/>
                  <a:pt x="15586" y="5249"/>
                  <a:pt x="15554" y="5195"/>
                </a:cubicBezTo>
                <a:cubicBezTo>
                  <a:pt x="15532" y="5131"/>
                  <a:pt x="15500" y="5077"/>
                  <a:pt x="15489" y="5077"/>
                </a:cubicBezTo>
                <a:cubicBezTo>
                  <a:pt x="15468" y="5067"/>
                  <a:pt x="15468" y="5055"/>
                  <a:pt x="15468" y="5034"/>
                </a:cubicBezTo>
                <a:cubicBezTo>
                  <a:pt x="15468" y="5024"/>
                  <a:pt x="15447" y="4991"/>
                  <a:pt x="15435" y="4970"/>
                </a:cubicBezTo>
                <a:cubicBezTo>
                  <a:pt x="15414" y="4948"/>
                  <a:pt x="15404" y="4916"/>
                  <a:pt x="15404" y="4895"/>
                </a:cubicBezTo>
                <a:cubicBezTo>
                  <a:pt x="15404" y="4884"/>
                  <a:pt x="15382" y="4841"/>
                  <a:pt x="15371" y="4819"/>
                </a:cubicBezTo>
                <a:cubicBezTo>
                  <a:pt x="15350" y="4788"/>
                  <a:pt x="15328" y="4723"/>
                  <a:pt x="15307" y="4669"/>
                </a:cubicBezTo>
                <a:cubicBezTo>
                  <a:pt x="15264" y="4509"/>
                  <a:pt x="15253" y="4498"/>
                  <a:pt x="15211" y="4498"/>
                </a:cubicBezTo>
                <a:cubicBezTo>
                  <a:pt x="15168" y="4487"/>
                  <a:pt x="15168" y="4476"/>
                  <a:pt x="15168" y="4444"/>
                </a:cubicBezTo>
                <a:cubicBezTo>
                  <a:pt x="15168" y="4423"/>
                  <a:pt x="15146" y="4390"/>
                  <a:pt x="15135" y="4369"/>
                </a:cubicBezTo>
                <a:cubicBezTo>
                  <a:pt x="15114" y="4359"/>
                  <a:pt x="15103" y="4337"/>
                  <a:pt x="15103" y="4326"/>
                </a:cubicBezTo>
                <a:cubicBezTo>
                  <a:pt x="15103" y="4316"/>
                  <a:pt x="15082" y="4283"/>
                  <a:pt x="15060" y="4262"/>
                </a:cubicBezTo>
                <a:cubicBezTo>
                  <a:pt x="15028" y="4230"/>
                  <a:pt x="15006" y="4197"/>
                  <a:pt x="15006" y="4176"/>
                </a:cubicBezTo>
                <a:cubicBezTo>
                  <a:pt x="15006" y="4144"/>
                  <a:pt x="14835" y="3951"/>
                  <a:pt x="14792" y="3940"/>
                </a:cubicBezTo>
                <a:cubicBezTo>
                  <a:pt x="14760" y="3918"/>
                  <a:pt x="14653" y="3790"/>
                  <a:pt x="14653" y="3747"/>
                </a:cubicBezTo>
                <a:cubicBezTo>
                  <a:pt x="14653" y="3725"/>
                  <a:pt x="14642" y="3704"/>
                  <a:pt x="14631" y="3682"/>
                </a:cubicBezTo>
                <a:cubicBezTo>
                  <a:pt x="14620" y="3672"/>
                  <a:pt x="14599" y="3629"/>
                  <a:pt x="14588" y="3597"/>
                </a:cubicBezTo>
                <a:cubicBezTo>
                  <a:pt x="14577" y="3554"/>
                  <a:pt x="14556" y="3522"/>
                  <a:pt x="14534" y="3511"/>
                </a:cubicBezTo>
                <a:cubicBezTo>
                  <a:pt x="14524" y="3511"/>
                  <a:pt x="14503" y="3489"/>
                  <a:pt x="14491" y="3458"/>
                </a:cubicBezTo>
                <a:cubicBezTo>
                  <a:pt x="14417" y="3318"/>
                  <a:pt x="14384" y="3253"/>
                  <a:pt x="14363" y="3232"/>
                </a:cubicBezTo>
                <a:cubicBezTo>
                  <a:pt x="14320" y="3189"/>
                  <a:pt x="14277" y="3125"/>
                  <a:pt x="14277" y="3082"/>
                </a:cubicBezTo>
                <a:cubicBezTo>
                  <a:pt x="14277" y="3072"/>
                  <a:pt x="14255" y="3039"/>
                  <a:pt x="14234" y="3029"/>
                </a:cubicBezTo>
                <a:cubicBezTo>
                  <a:pt x="14213" y="3017"/>
                  <a:pt x="14138" y="2953"/>
                  <a:pt x="14084" y="2889"/>
                </a:cubicBezTo>
                <a:cubicBezTo>
                  <a:pt x="14031" y="2824"/>
                  <a:pt x="13966" y="2750"/>
                  <a:pt x="13955" y="2739"/>
                </a:cubicBezTo>
                <a:lnTo>
                  <a:pt x="13912" y="2696"/>
                </a:lnTo>
                <a:cubicBezTo>
                  <a:pt x="13816" y="2588"/>
                  <a:pt x="13451" y="2288"/>
                  <a:pt x="13409" y="2288"/>
                </a:cubicBezTo>
                <a:cubicBezTo>
                  <a:pt x="13387" y="2288"/>
                  <a:pt x="13226" y="2149"/>
                  <a:pt x="13226" y="2128"/>
                </a:cubicBezTo>
                <a:cubicBezTo>
                  <a:pt x="13226" y="2095"/>
                  <a:pt x="13215" y="2074"/>
                  <a:pt x="13140" y="2020"/>
                </a:cubicBezTo>
                <a:cubicBezTo>
                  <a:pt x="13087" y="1999"/>
                  <a:pt x="13033" y="1956"/>
                  <a:pt x="13022" y="1935"/>
                </a:cubicBezTo>
                <a:cubicBezTo>
                  <a:pt x="13001" y="1913"/>
                  <a:pt x="12979" y="1902"/>
                  <a:pt x="12968" y="1902"/>
                </a:cubicBezTo>
                <a:cubicBezTo>
                  <a:pt x="12958" y="1902"/>
                  <a:pt x="12915" y="1870"/>
                  <a:pt x="12894" y="1849"/>
                </a:cubicBezTo>
                <a:cubicBezTo>
                  <a:pt x="12861" y="1816"/>
                  <a:pt x="12808" y="1773"/>
                  <a:pt x="12775" y="1752"/>
                </a:cubicBezTo>
                <a:cubicBezTo>
                  <a:pt x="12732" y="1720"/>
                  <a:pt x="12679" y="1677"/>
                  <a:pt x="12658" y="1656"/>
                </a:cubicBezTo>
                <a:cubicBezTo>
                  <a:pt x="12636" y="1634"/>
                  <a:pt x="12593" y="1602"/>
                  <a:pt x="12572" y="1602"/>
                </a:cubicBezTo>
                <a:cubicBezTo>
                  <a:pt x="12550" y="1591"/>
                  <a:pt x="12508" y="1559"/>
                  <a:pt x="12486" y="1537"/>
                </a:cubicBezTo>
                <a:cubicBezTo>
                  <a:pt x="12453" y="1505"/>
                  <a:pt x="12432" y="1473"/>
                  <a:pt x="12422" y="1473"/>
                </a:cubicBezTo>
                <a:cubicBezTo>
                  <a:pt x="12400" y="1473"/>
                  <a:pt x="12260" y="1377"/>
                  <a:pt x="12186" y="1312"/>
                </a:cubicBezTo>
                <a:cubicBezTo>
                  <a:pt x="12164" y="1291"/>
                  <a:pt x="12121" y="1258"/>
                  <a:pt x="12100" y="1258"/>
                </a:cubicBezTo>
                <a:cubicBezTo>
                  <a:pt x="12067" y="1237"/>
                  <a:pt x="12046" y="1227"/>
                  <a:pt x="12046" y="1205"/>
                </a:cubicBezTo>
                <a:cubicBezTo>
                  <a:pt x="12036" y="1194"/>
                  <a:pt x="12003" y="1173"/>
                  <a:pt x="11971" y="1162"/>
                </a:cubicBezTo>
                <a:cubicBezTo>
                  <a:pt x="11939" y="1141"/>
                  <a:pt x="11843" y="1098"/>
                  <a:pt x="11757" y="1055"/>
                </a:cubicBezTo>
                <a:cubicBezTo>
                  <a:pt x="11681" y="1022"/>
                  <a:pt x="11595" y="991"/>
                  <a:pt x="11574" y="991"/>
                </a:cubicBezTo>
                <a:cubicBezTo>
                  <a:pt x="11564" y="991"/>
                  <a:pt x="11531" y="979"/>
                  <a:pt x="11521" y="979"/>
                </a:cubicBezTo>
                <a:cubicBezTo>
                  <a:pt x="11510" y="958"/>
                  <a:pt x="11371" y="937"/>
                  <a:pt x="11306" y="937"/>
                </a:cubicBezTo>
                <a:cubicBezTo>
                  <a:pt x="11285" y="937"/>
                  <a:pt x="11242" y="926"/>
                  <a:pt x="11220" y="905"/>
                </a:cubicBezTo>
                <a:cubicBezTo>
                  <a:pt x="11174" y="874"/>
                  <a:pt x="11062" y="849"/>
                  <a:pt x="10987" y="849"/>
                </a:cubicBezTo>
                <a:cubicBezTo>
                  <a:pt x="10957" y="849"/>
                  <a:pt x="10932" y="853"/>
                  <a:pt x="10920" y="862"/>
                </a:cubicBezTo>
                <a:cubicBezTo>
                  <a:pt x="10913" y="869"/>
                  <a:pt x="10890" y="873"/>
                  <a:pt x="10865" y="873"/>
                </a:cubicBezTo>
                <a:cubicBezTo>
                  <a:pt x="10818" y="873"/>
                  <a:pt x="10759" y="861"/>
                  <a:pt x="10759" y="840"/>
                </a:cubicBezTo>
                <a:cubicBezTo>
                  <a:pt x="10759" y="833"/>
                  <a:pt x="10742" y="829"/>
                  <a:pt x="10717" y="829"/>
                </a:cubicBezTo>
                <a:cubicBezTo>
                  <a:pt x="10671" y="829"/>
                  <a:pt x="10596" y="841"/>
                  <a:pt x="10534" y="862"/>
                </a:cubicBezTo>
                <a:cubicBezTo>
                  <a:pt x="10505" y="872"/>
                  <a:pt x="10487" y="877"/>
                  <a:pt x="10473" y="877"/>
                </a:cubicBezTo>
                <a:cubicBezTo>
                  <a:pt x="10455" y="877"/>
                  <a:pt x="10444" y="869"/>
                  <a:pt x="10427" y="851"/>
                </a:cubicBezTo>
                <a:cubicBezTo>
                  <a:pt x="10405" y="819"/>
                  <a:pt x="10384" y="819"/>
                  <a:pt x="10373" y="819"/>
                </a:cubicBezTo>
                <a:cubicBezTo>
                  <a:pt x="10334" y="835"/>
                  <a:pt x="10231" y="844"/>
                  <a:pt x="10153" y="844"/>
                </a:cubicBezTo>
                <a:cubicBezTo>
                  <a:pt x="10125" y="844"/>
                  <a:pt x="10101" y="843"/>
                  <a:pt x="10083" y="840"/>
                </a:cubicBezTo>
                <a:cubicBezTo>
                  <a:pt x="10041" y="840"/>
                  <a:pt x="9986" y="840"/>
                  <a:pt x="9944" y="851"/>
                </a:cubicBezTo>
                <a:cubicBezTo>
                  <a:pt x="9901" y="851"/>
                  <a:pt x="9805" y="862"/>
                  <a:pt x="9719" y="862"/>
                </a:cubicBezTo>
                <a:cubicBezTo>
                  <a:pt x="9681" y="859"/>
                  <a:pt x="9650" y="857"/>
                  <a:pt x="9625" y="857"/>
                </a:cubicBezTo>
                <a:cubicBezTo>
                  <a:pt x="9567" y="857"/>
                  <a:pt x="9541" y="865"/>
                  <a:pt x="9526" y="872"/>
                </a:cubicBezTo>
                <a:cubicBezTo>
                  <a:pt x="9505" y="893"/>
                  <a:pt x="9386" y="905"/>
                  <a:pt x="9273" y="905"/>
                </a:cubicBezTo>
                <a:cubicBezTo>
                  <a:pt x="9210" y="905"/>
                  <a:pt x="9149" y="901"/>
                  <a:pt x="9107" y="894"/>
                </a:cubicBezTo>
                <a:cubicBezTo>
                  <a:pt x="9083" y="886"/>
                  <a:pt x="9064" y="882"/>
                  <a:pt x="9047" y="882"/>
                </a:cubicBezTo>
                <a:cubicBezTo>
                  <a:pt x="9017" y="882"/>
                  <a:pt x="8989" y="891"/>
                  <a:pt x="8935" y="905"/>
                </a:cubicBezTo>
                <a:cubicBezTo>
                  <a:pt x="8842" y="942"/>
                  <a:pt x="8643" y="971"/>
                  <a:pt x="8551" y="971"/>
                </a:cubicBezTo>
                <a:cubicBezTo>
                  <a:pt x="8537" y="971"/>
                  <a:pt x="8526" y="970"/>
                  <a:pt x="8517" y="969"/>
                </a:cubicBezTo>
                <a:cubicBezTo>
                  <a:pt x="8506" y="966"/>
                  <a:pt x="8496" y="965"/>
                  <a:pt x="8487" y="965"/>
                </a:cubicBezTo>
                <a:cubicBezTo>
                  <a:pt x="8461" y="965"/>
                  <a:pt x="8441" y="975"/>
                  <a:pt x="8410" y="991"/>
                </a:cubicBezTo>
                <a:cubicBezTo>
                  <a:pt x="8383" y="1011"/>
                  <a:pt x="8364" y="1018"/>
                  <a:pt x="8351" y="1018"/>
                </a:cubicBezTo>
                <a:cubicBezTo>
                  <a:pt x="8344" y="1018"/>
                  <a:pt x="8339" y="1016"/>
                  <a:pt x="8335" y="1012"/>
                </a:cubicBezTo>
                <a:cubicBezTo>
                  <a:pt x="8330" y="998"/>
                  <a:pt x="8320" y="992"/>
                  <a:pt x="8304" y="992"/>
                </a:cubicBezTo>
                <a:cubicBezTo>
                  <a:pt x="8281" y="992"/>
                  <a:pt x="8245" y="1004"/>
                  <a:pt x="8196" y="1022"/>
                </a:cubicBezTo>
                <a:cubicBezTo>
                  <a:pt x="8161" y="1043"/>
                  <a:pt x="8140" y="1051"/>
                  <a:pt x="8121" y="1051"/>
                </a:cubicBezTo>
                <a:cubicBezTo>
                  <a:pt x="8110" y="1051"/>
                  <a:pt x="8100" y="1048"/>
                  <a:pt x="8088" y="1044"/>
                </a:cubicBezTo>
                <a:cubicBezTo>
                  <a:pt x="8074" y="1034"/>
                  <a:pt x="8061" y="1029"/>
                  <a:pt x="8047" y="1029"/>
                </a:cubicBezTo>
                <a:cubicBezTo>
                  <a:pt x="8030" y="1029"/>
                  <a:pt x="8010" y="1037"/>
                  <a:pt x="7981" y="1055"/>
                </a:cubicBezTo>
                <a:cubicBezTo>
                  <a:pt x="7917" y="1076"/>
                  <a:pt x="7874" y="1087"/>
                  <a:pt x="7681" y="1087"/>
                </a:cubicBezTo>
                <a:cubicBezTo>
                  <a:pt x="7640" y="1084"/>
                  <a:pt x="7604" y="1082"/>
                  <a:pt x="7573" y="1082"/>
                </a:cubicBezTo>
                <a:cubicBezTo>
                  <a:pt x="7496" y="1082"/>
                  <a:pt x="7446" y="1090"/>
                  <a:pt x="7423" y="1098"/>
                </a:cubicBezTo>
                <a:cubicBezTo>
                  <a:pt x="7373" y="1126"/>
                  <a:pt x="7124" y="1145"/>
                  <a:pt x="6944" y="1145"/>
                </a:cubicBezTo>
                <a:cubicBezTo>
                  <a:pt x="6853" y="1145"/>
                  <a:pt x="6780" y="1141"/>
                  <a:pt x="6758" y="1130"/>
                </a:cubicBezTo>
                <a:cubicBezTo>
                  <a:pt x="6755" y="1127"/>
                  <a:pt x="6749" y="1125"/>
                  <a:pt x="6742" y="1125"/>
                </a:cubicBezTo>
                <a:cubicBezTo>
                  <a:pt x="6723" y="1125"/>
                  <a:pt x="6695" y="1133"/>
                  <a:pt x="6672" y="1141"/>
                </a:cubicBezTo>
                <a:cubicBezTo>
                  <a:pt x="6655" y="1145"/>
                  <a:pt x="6639" y="1147"/>
                  <a:pt x="6624" y="1147"/>
                </a:cubicBezTo>
                <a:cubicBezTo>
                  <a:pt x="6601" y="1147"/>
                  <a:pt x="6579" y="1142"/>
                  <a:pt x="6554" y="1130"/>
                </a:cubicBezTo>
                <a:cubicBezTo>
                  <a:pt x="6532" y="1125"/>
                  <a:pt x="6516" y="1123"/>
                  <a:pt x="6502" y="1123"/>
                </a:cubicBezTo>
                <a:cubicBezTo>
                  <a:pt x="6481" y="1123"/>
                  <a:pt x="6466" y="1128"/>
                  <a:pt x="6447" y="1141"/>
                </a:cubicBezTo>
                <a:cubicBezTo>
                  <a:pt x="6412" y="1161"/>
                  <a:pt x="6328" y="1173"/>
                  <a:pt x="6247" y="1173"/>
                </a:cubicBezTo>
                <a:cubicBezTo>
                  <a:pt x="6202" y="1173"/>
                  <a:pt x="6159" y="1170"/>
                  <a:pt x="6125" y="1162"/>
                </a:cubicBezTo>
                <a:cubicBezTo>
                  <a:pt x="6095" y="1154"/>
                  <a:pt x="6070" y="1147"/>
                  <a:pt x="6050" y="1147"/>
                </a:cubicBezTo>
                <a:cubicBezTo>
                  <a:pt x="6042" y="1147"/>
                  <a:pt x="6035" y="1148"/>
                  <a:pt x="6029" y="1151"/>
                </a:cubicBezTo>
                <a:cubicBezTo>
                  <a:pt x="6007" y="1162"/>
                  <a:pt x="5975" y="1173"/>
                  <a:pt x="5943" y="1173"/>
                </a:cubicBezTo>
                <a:cubicBezTo>
                  <a:pt x="5922" y="1173"/>
                  <a:pt x="5879" y="1184"/>
                  <a:pt x="5868" y="1194"/>
                </a:cubicBezTo>
                <a:cubicBezTo>
                  <a:pt x="5825" y="1227"/>
                  <a:pt x="5643" y="1248"/>
                  <a:pt x="5450" y="1248"/>
                </a:cubicBezTo>
                <a:lnTo>
                  <a:pt x="5085" y="1248"/>
                </a:lnTo>
                <a:cubicBezTo>
                  <a:pt x="5052" y="1248"/>
                  <a:pt x="5031" y="1258"/>
                  <a:pt x="5009" y="1269"/>
                </a:cubicBezTo>
                <a:cubicBezTo>
                  <a:pt x="4999" y="1280"/>
                  <a:pt x="4935" y="1291"/>
                  <a:pt x="4870" y="1301"/>
                </a:cubicBezTo>
                <a:cubicBezTo>
                  <a:pt x="4806" y="1312"/>
                  <a:pt x="4720" y="1334"/>
                  <a:pt x="4666" y="1355"/>
                </a:cubicBezTo>
                <a:cubicBezTo>
                  <a:pt x="4617" y="1384"/>
                  <a:pt x="4591" y="1393"/>
                  <a:pt x="4572" y="1393"/>
                </a:cubicBezTo>
                <a:cubicBezTo>
                  <a:pt x="4563" y="1393"/>
                  <a:pt x="4556" y="1391"/>
                  <a:pt x="4549" y="1387"/>
                </a:cubicBezTo>
                <a:cubicBezTo>
                  <a:pt x="4538" y="1376"/>
                  <a:pt x="4527" y="1371"/>
                  <a:pt x="4514" y="1371"/>
                </a:cubicBezTo>
                <a:cubicBezTo>
                  <a:pt x="4500" y="1371"/>
                  <a:pt x="4484" y="1376"/>
                  <a:pt x="4463" y="1387"/>
                </a:cubicBezTo>
                <a:cubicBezTo>
                  <a:pt x="4441" y="1398"/>
                  <a:pt x="4377" y="1420"/>
                  <a:pt x="4344" y="1420"/>
                </a:cubicBezTo>
                <a:cubicBezTo>
                  <a:pt x="4302" y="1430"/>
                  <a:pt x="4248" y="1441"/>
                  <a:pt x="4227" y="1451"/>
                </a:cubicBezTo>
                <a:cubicBezTo>
                  <a:pt x="4205" y="1463"/>
                  <a:pt x="4141" y="1484"/>
                  <a:pt x="4087" y="1494"/>
                </a:cubicBezTo>
                <a:cubicBezTo>
                  <a:pt x="4034" y="1505"/>
                  <a:pt x="3980" y="1516"/>
                  <a:pt x="3958" y="1527"/>
                </a:cubicBezTo>
                <a:cubicBezTo>
                  <a:pt x="3927" y="1537"/>
                  <a:pt x="3862" y="1559"/>
                  <a:pt x="3755" y="1570"/>
                </a:cubicBezTo>
                <a:cubicBezTo>
                  <a:pt x="3712" y="1580"/>
                  <a:pt x="3658" y="1602"/>
                  <a:pt x="3648" y="1613"/>
                </a:cubicBezTo>
                <a:cubicBezTo>
                  <a:pt x="3626" y="1623"/>
                  <a:pt x="3605" y="1644"/>
                  <a:pt x="3594" y="1644"/>
                </a:cubicBezTo>
                <a:cubicBezTo>
                  <a:pt x="3572" y="1644"/>
                  <a:pt x="3551" y="1656"/>
                  <a:pt x="3540" y="1677"/>
                </a:cubicBezTo>
                <a:cubicBezTo>
                  <a:pt x="3519" y="1687"/>
                  <a:pt x="3497" y="1709"/>
                  <a:pt x="3476" y="1709"/>
                </a:cubicBezTo>
                <a:cubicBezTo>
                  <a:pt x="3465" y="1709"/>
                  <a:pt x="3443" y="1720"/>
                  <a:pt x="3433" y="1730"/>
                </a:cubicBezTo>
                <a:cubicBezTo>
                  <a:pt x="3422" y="1741"/>
                  <a:pt x="3401" y="1752"/>
                  <a:pt x="3379" y="1752"/>
                </a:cubicBezTo>
                <a:cubicBezTo>
                  <a:pt x="3347" y="1752"/>
                  <a:pt x="3133" y="1859"/>
                  <a:pt x="3111" y="1880"/>
                </a:cubicBezTo>
                <a:cubicBezTo>
                  <a:pt x="3111" y="1892"/>
                  <a:pt x="3090" y="1902"/>
                  <a:pt x="3068" y="1902"/>
                </a:cubicBezTo>
                <a:cubicBezTo>
                  <a:pt x="3047" y="1902"/>
                  <a:pt x="3014" y="1913"/>
                  <a:pt x="2993" y="1935"/>
                </a:cubicBezTo>
                <a:cubicBezTo>
                  <a:pt x="2961" y="1945"/>
                  <a:pt x="2940" y="1966"/>
                  <a:pt x="2940" y="1966"/>
                </a:cubicBezTo>
                <a:cubicBezTo>
                  <a:pt x="2940" y="1966"/>
                  <a:pt x="2907" y="1977"/>
                  <a:pt x="2886" y="1988"/>
                </a:cubicBezTo>
                <a:cubicBezTo>
                  <a:pt x="2864" y="1999"/>
                  <a:pt x="2821" y="1999"/>
                  <a:pt x="2800" y="1999"/>
                </a:cubicBezTo>
                <a:cubicBezTo>
                  <a:pt x="2778" y="1999"/>
                  <a:pt x="2757" y="2009"/>
                  <a:pt x="2747" y="2031"/>
                </a:cubicBezTo>
                <a:cubicBezTo>
                  <a:pt x="2725" y="2063"/>
                  <a:pt x="2704" y="2074"/>
                  <a:pt x="2693" y="2074"/>
                </a:cubicBezTo>
                <a:cubicBezTo>
                  <a:pt x="2682" y="2074"/>
                  <a:pt x="2661" y="2095"/>
                  <a:pt x="2639" y="2116"/>
                </a:cubicBezTo>
                <a:cubicBezTo>
                  <a:pt x="2628" y="2138"/>
                  <a:pt x="2596" y="2159"/>
                  <a:pt x="2575" y="2171"/>
                </a:cubicBezTo>
                <a:cubicBezTo>
                  <a:pt x="2554" y="2171"/>
                  <a:pt x="2500" y="2202"/>
                  <a:pt x="2468" y="2224"/>
                </a:cubicBezTo>
                <a:cubicBezTo>
                  <a:pt x="2435" y="2235"/>
                  <a:pt x="2403" y="2256"/>
                  <a:pt x="2392" y="2256"/>
                </a:cubicBezTo>
                <a:cubicBezTo>
                  <a:pt x="2371" y="2256"/>
                  <a:pt x="2178" y="2449"/>
                  <a:pt x="2146" y="2492"/>
                </a:cubicBezTo>
                <a:cubicBezTo>
                  <a:pt x="2135" y="2514"/>
                  <a:pt x="2113" y="2535"/>
                  <a:pt x="2092" y="2535"/>
                </a:cubicBezTo>
                <a:cubicBezTo>
                  <a:pt x="2070" y="2535"/>
                  <a:pt x="2039" y="2545"/>
                  <a:pt x="2017" y="2578"/>
                </a:cubicBezTo>
                <a:cubicBezTo>
                  <a:pt x="2000" y="2604"/>
                  <a:pt x="1982" y="2624"/>
                  <a:pt x="1976" y="2624"/>
                </a:cubicBezTo>
                <a:cubicBezTo>
                  <a:pt x="1975" y="2624"/>
                  <a:pt x="1974" y="2623"/>
                  <a:pt x="1974" y="2621"/>
                </a:cubicBezTo>
                <a:cubicBezTo>
                  <a:pt x="1963" y="2621"/>
                  <a:pt x="1942" y="2631"/>
                  <a:pt x="1931" y="2642"/>
                </a:cubicBezTo>
                <a:cubicBezTo>
                  <a:pt x="1824" y="2760"/>
                  <a:pt x="1792" y="2793"/>
                  <a:pt x="1770" y="2836"/>
                </a:cubicBezTo>
                <a:cubicBezTo>
                  <a:pt x="1738" y="2889"/>
                  <a:pt x="1599" y="3017"/>
                  <a:pt x="1567" y="3017"/>
                </a:cubicBezTo>
                <a:cubicBezTo>
                  <a:pt x="1556" y="3017"/>
                  <a:pt x="1545" y="3039"/>
                  <a:pt x="1534" y="3050"/>
                </a:cubicBezTo>
                <a:cubicBezTo>
                  <a:pt x="1524" y="3114"/>
                  <a:pt x="1460" y="3189"/>
                  <a:pt x="1395" y="3232"/>
                </a:cubicBezTo>
                <a:cubicBezTo>
                  <a:pt x="1363" y="3253"/>
                  <a:pt x="1331" y="3286"/>
                  <a:pt x="1331" y="3307"/>
                </a:cubicBezTo>
                <a:cubicBezTo>
                  <a:pt x="1320" y="3339"/>
                  <a:pt x="1309" y="3372"/>
                  <a:pt x="1288" y="3382"/>
                </a:cubicBezTo>
                <a:cubicBezTo>
                  <a:pt x="1277" y="3404"/>
                  <a:pt x="1255" y="3446"/>
                  <a:pt x="1245" y="3479"/>
                </a:cubicBezTo>
                <a:lnTo>
                  <a:pt x="1191" y="3586"/>
                </a:lnTo>
                <a:cubicBezTo>
                  <a:pt x="1169" y="3618"/>
                  <a:pt x="1159" y="3651"/>
                  <a:pt x="1159" y="3672"/>
                </a:cubicBezTo>
                <a:cubicBezTo>
                  <a:pt x="1169" y="3694"/>
                  <a:pt x="1159" y="3704"/>
                  <a:pt x="1148" y="3704"/>
                </a:cubicBezTo>
                <a:cubicBezTo>
                  <a:pt x="1116" y="3704"/>
                  <a:pt x="1095" y="3737"/>
                  <a:pt x="1084" y="3822"/>
                </a:cubicBezTo>
                <a:cubicBezTo>
                  <a:pt x="1084" y="3854"/>
                  <a:pt x="1052" y="3908"/>
                  <a:pt x="1030" y="3951"/>
                </a:cubicBezTo>
                <a:cubicBezTo>
                  <a:pt x="998" y="4004"/>
                  <a:pt x="976" y="4047"/>
                  <a:pt x="966" y="4123"/>
                </a:cubicBezTo>
                <a:cubicBezTo>
                  <a:pt x="955" y="4176"/>
                  <a:pt x="933" y="4240"/>
                  <a:pt x="923" y="4262"/>
                </a:cubicBezTo>
                <a:cubicBezTo>
                  <a:pt x="902" y="4294"/>
                  <a:pt x="880" y="4326"/>
                  <a:pt x="880" y="4359"/>
                </a:cubicBezTo>
                <a:lnTo>
                  <a:pt x="837" y="4444"/>
                </a:lnTo>
                <a:cubicBezTo>
                  <a:pt x="816" y="4455"/>
                  <a:pt x="794" y="4509"/>
                  <a:pt x="783" y="4541"/>
                </a:cubicBezTo>
                <a:cubicBezTo>
                  <a:pt x="762" y="4583"/>
                  <a:pt x="740" y="4626"/>
                  <a:pt x="719" y="4638"/>
                </a:cubicBezTo>
                <a:cubicBezTo>
                  <a:pt x="698" y="4659"/>
                  <a:pt x="676" y="4712"/>
                  <a:pt x="666" y="4766"/>
                </a:cubicBezTo>
                <a:cubicBezTo>
                  <a:pt x="644" y="4819"/>
                  <a:pt x="623" y="4874"/>
                  <a:pt x="612" y="4884"/>
                </a:cubicBezTo>
                <a:cubicBezTo>
                  <a:pt x="601" y="4905"/>
                  <a:pt x="590" y="4927"/>
                  <a:pt x="590" y="4948"/>
                </a:cubicBezTo>
                <a:cubicBezTo>
                  <a:pt x="601" y="5024"/>
                  <a:pt x="590" y="5055"/>
                  <a:pt x="537" y="5098"/>
                </a:cubicBezTo>
                <a:cubicBezTo>
                  <a:pt x="504" y="5131"/>
                  <a:pt x="494" y="5152"/>
                  <a:pt x="494" y="5195"/>
                </a:cubicBezTo>
                <a:cubicBezTo>
                  <a:pt x="504" y="5281"/>
                  <a:pt x="473" y="5410"/>
                  <a:pt x="440" y="5442"/>
                </a:cubicBezTo>
                <a:cubicBezTo>
                  <a:pt x="430" y="5463"/>
                  <a:pt x="408" y="5506"/>
                  <a:pt x="397" y="5549"/>
                </a:cubicBezTo>
                <a:cubicBezTo>
                  <a:pt x="387" y="5592"/>
                  <a:pt x="365" y="5635"/>
                  <a:pt x="354" y="5656"/>
                </a:cubicBezTo>
                <a:cubicBezTo>
                  <a:pt x="323" y="5710"/>
                  <a:pt x="311" y="5806"/>
                  <a:pt x="333" y="5839"/>
                </a:cubicBezTo>
                <a:cubicBezTo>
                  <a:pt x="344" y="5849"/>
                  <a:pt x="344" y="5871"/>
                  <a:pt x="323" y="5903"/>
                </a:cubicBezTo>
                <a:cubicBezTo>
                  <a:pt x="290" y="5968"/>
                  <a:pt x="280" y="6021"/>
                  <a:pt x="268" y="6204"/>
                </a:cubicBezTo>
                <a:cubicBezTo>
                  <a:pt x="268" y="6278"/>
                  <a:pt x="258" y="6343"/>
                  <a:pt x="247" y="6354"/>
                </a:cubicBezTo>
                <a:cubicBezTo>
                  <a:pt x="237" y="6364"/>
                  <a:pt x="237" y="6385"/>
                  <a:pt x="247" y="6407"/>
                </a:cubicBezTo>
                <a:cubicBezTo>
                  <a:pt x="247" y="6440"/>
                  <a:pt x="247" y="6450"/>
                  <a:pt x="215" y="6482"/>
                </a:cubicBezTo>
                <a:cubicBezTo>
                  <a:pt x="183" y="6504"/>
                  <a:pt x="172" y="6525"/>
                  <a:pt x="151" y="6707"/>
                </a:cubicBezTo>
                <a:cubicBezTo>
                  <a:pt x="140" y="6815"/>
                  <a:pt x="129" y="6965"/>
                  <a:pt x="129" y="7040"/>
                </a:cubicBezTo>
                <a:cubicBezTo>
                  <a:pt x="129" y="7115"/>
                  <a:pt x="118" y="7212"/>
                  <a:pt x="108" y="7244"/>
                </a:cubicBezTo>
                <a:cubicBezTo>
                  <a:pt x="108" y="7286"/>
                  <a:pt x="108" y="7319"/>
                  <a:pt x="118" y="7351"/>
                </a:cubicBezTo>
                <a:cubicBezTo>
                  <a:pt x="151" y="7394"/>
                  <a:pt x="118" y="7684"/>
                  <a:pt x="75" y="7727"/>
                </a:cubicBezTo>
                <a:cubicBezTo>
                  <a:pt x="54" y="7748"/>
                  <a:pt x="54" y="7770"/>
                  <a:pt x="65" y="7855"/>
                </a:cubicBezTo>
                <a:cubicBezTo>
                  <a:pt x="75" y="7941"/>
                  <a:pt x="75" y="7973"/>
                  <a:pt x="54" y="8006"/>
                </a:cubicBezTo>
                <a:cubicBezTo>
                  <a:pt x="44" y="8027"/>
                  <a:pt x="32" y="8091"/>
                  <a:pt x="22" y="8199"/>
                </a:cubicBezTo>
                <a:cubicBezTo>
                  <a:pt x="22" y="8284"/>
                  <a:pt x="11" y="8392"/>
                  <a:pt x="11" y="8435"/>
                </a:cubicBezTo>
                <a:cubicBezTo>
                  <a:pt x="1" y="8520"/>
                  <a:pt x="1" y="8531"/>
                  <a:pt x="1" y="8885"/>
                </a:cubicBezTo>
                <a:cubicBezTo>
                  <a:pt x="1" y="9024"/>
                  <a:pt x="11" y="9153"/>
                  <a:pt x="22" y="9164"/>
                </a:cubicBezTo>
                <a:cubicBezTo>
                  <a:pt x="32" y="9174"/>
                  <a:pt x="32" y="9303"/>
                  <a:pt x="32" y="9443"/>
                </a:cubicBezTo>
                <a:cubicBezTo>
                  <a:pt x="32" y="9625"/>
                  <a:pt x="32" y="9732"/>
                  <a:pt x="54" y="9775"/>
                </a:cubicBezTo>
                <a:cubicBezTo>
                  <a:pt x="75" y="9839"/>
                  <a:pt x="65" y="10011"/>
                  <a:pt x="44" y="10065"/>
                </a:cubicBezTo>
                <a:cubicBezTo>
                  <a:pt x="32" y="10075"/>
                  <a:pt x="32" y="10097"/>
                  <a:pt x="44" y="10129"/>
                </a:cubicBezTo>
                <a:cubicBezTo>
                  <a:pt x="75" y="10204"/>
                  <a:pt x="87" y="10387"/>
                  <a:pt x="65" y="10419"/>
                </a:cubicBezTo>
                <a:cubicBezTo>
                  <a:pt x="54" y="10440"/>
                  <a:pt x="54" y="10461"/>
                  <a:pt x="75" y="10504"/>
                </a:cubicBezTo>
                <a:cubicBezTo>
                  <a:pt x="87" y="10526"/>
                  <a:pt x="108" y="10590"/>
                  <a:pt x="108" y="10633"/>
                </a:cubicBezTo>
                <a:cubicBezTo>
                  <a:pt x="108" y="10687"/>
                  <a:pt x="108" y="10730"/>
                  <a:pt x="140" y="10762"/>
                </a:cubicBezTo>
                <a:cubicBezTo>
                  <a:pt x="172" y="10805"/>
                  <a:pt x="172" y="10837"/>
                  <a:pt x="183" y="10933"/>
                </a:cubicBezTo>
                <a:cubicBezTo>
                  <a:pt x="183" y="11030"/>
                  <a:pt x="183" y="11062"/>
                  <a:pt x="204" y="11073"/>
                </a:cubicBezTo>
                <a:cubicBezTo>
                  <a:pt x="226" y="11084"/>
                  <a:pt x="237" y="11116"/>
                  <a:pt x="237" y="11191"/>
                </a:cubicBezTo>
                <a:cubicBezTo>
                  <a:pt x="237" y="11266"/>
                  <a:pt x="247" y="11309"/>
                  <a:pt x="280" y="11341"/>
                </a:cubicBezTo>
                <a:cubicBezTo>
                  <a:pt x="344" y="11427"/>
                  <a:pt x="365" y="11470"/>
                  <a:pt x="344" y="11502"/>
                </a:cubicBezTo>
                <a:cubicBezTo>
                  <a:pt x="323" y="11534"/>
                  <a:pt x="344" y="11610"/>
                  <a:pt x="397" y="11717"/>
                </a:cubicBezTo>
                <a:cubicBezTo>
                  <a:pt x="473" y="11846"/>
                  <a:pt x="504" y="11910"/>
                  <a:pt x="526" y="12006"/>
                </a:cubicBezTo>
                <a:cubicBezTo>
                  <a:pt x="537" y="12049"/>
                  <a:pt x="559" y="12103"/>
                  <a:pt x="569" y="12124"/>
                </a:cubicBezTo>
                <a:cubicBezTo>
                  <a:pt x="580" y="12156"/>
                  <a:pt x="590" y="12189"/>
                  <a:pt x="590" y="12210"/>
                </a:cubicBezTo>
                <a:cubicBezTo>
                  <a:pt x="590" y="12221"/>
                  <a:pt x="612" y="12285"/>
                  <a:pt x="644" y="12339"/>
                </a:cubicBezTo>
                <a:cubicBezTo>
                  <a:pt x="676" y="12403"/>
                  <a:pt x="709" y="12457"/>
                  <a:pt x="709" y="12468"/>
                </a:cubicBezTo>
                <a:cubicBezTo>
                  <a:pt x="709" y="12478"/>
                  <a:pt x="719" y="12511"/>
                  <a:pt x="730" y="12532"/>
                </a:cubicBezTo>
                <a:cubicBezTo>
                  <a:pt x="752" y="12554"/>
                  <a:pt x="762" y="12575"/>
                  <a:pt x="762" y="12596"/>
                </a:cubicBezTo>
                <a:cubicBezTo>
                  <a:pt x="752" y="12618"/>
                  <a:pt x="762" y="12650"/>
                  <a:pt x="794" y="12682"/>
                </a:cubicBezTo>
                <a:cubicBezTo>
                  <a:pt x="816" y="12714"/>
                  <a:pt x="837" y="12747"/>
                  <a:pt x="826" y="12757"/>
                </a:cubicBezTo>
                <a:cubicBezTo>
                  <a:pt x="826" y="12778"/>
                  <a:pt x="837" y="12821"/>
                  <a:pt x="880" y="12875"/>
                </a:cubicBezTo>
                <a:cubicBezTo>
                  <a:pt x="933" y="12929"/>
                  <a:pt x="955" y="12971"/>
                  <a:pt x="976" y="13057"/>
                </a:cubicBezTo>
                <a:cubicBezTo>
                  <a:pt x="988" y="13122"/>
                  <a:pt x="1009" y="13176"/>
                  <a:pt x="1019" y="13186"/>
                </a:cubicBezTo>
                <a:cubicBezTo>
                  <a:pt x="1030" y="13186"/>
                  <a:pt x="1041" y="13207"/>
                  <a:pt x="1041" y="13207"/>
                </a:cubicBezTo>
                <a:cubicBezTo>
                  <a:pt x="1041" y="13229"/>
                  <a:pt x="1138" y="13390"/>
                  <a:pt x="1191" y="13476"/>
                </a:cubicBezTo>
                <a:cubicBezTo>
                  <a:pt x="1212" y="13497"/>
                  <a:pt x="1224" y="13540"/>
                  <a:pt x="1224" y="13562"/>
                </a:cubicBezTo>
                <a:cubicBezTo>
                  <a:pt x="1224" y="13583"/>
                  <a:pt x="1245" y="13615"/>
                  <a:pt x="1266" y="13636"/>
                </a:cubicBezTo>
                <a:cubicBezTo>
                  <a:pt x="1320" y="13669"/>
                  <a:pt x="1438" y="13851"/>
                  <a:pt x="1438" y="13905"/>
                </a:cubicBezTo>
                <a:cubicBezTo>
                  <a:pt x="1438" y="13915"/>
                  <a:pt x="1448" y="13958"/>
                  <a:pt x="1470" y="13980"/>
                </a:cubicBezTo>
                <a:cubicBezTo>
                  <a:pt x="1481" y="14012"/>
                  <a:pt x="1502" y="14044"/>
                  <a:pt x="1502" y="14065"/>
                </a:cubicBezTo>
                <a:cubicBezTo>
                  <a:pt x="1502" y="14077"/>
                  <a:pt x="1534" y="14130"/>
                  <a:pt x="1577" y="14173"/>
                </a:cubicBezTo>
                <a:cubicBezTo>
                  <a:pt x="1620" y="14216"/>
                  <a:pt x="1663" y="14259"/>
                  <a:pt x="1663" y="14270"/>
                </a:cubicBezTo>
                <a:cubicBezTo>
                  <a:pt x="1663" y="14280"/>
                  <a:pt x="1674" y="14313"/>
                  <a:pt x="1695" y="14334"/>
                </a:cubicBezTo>
                <a:cubicBezTo>
                  <a:pt x="1717" y="14356"/>
                  <a:pt x="1727" y="14387"/>
                  <a:pt x="1727" y="14387"/>
                </a:cubicBezTo>
                <a:cubicBezTo>
                  <a:pt x="1717" y="14420"/>
                  <a:pt x="1760" y="14506"/>
                  <a:pt x="1813" y="14527"/>
                </a:cubicBezTo>
                <a:cubicBezTo>
                  <a:pt x="1846" y="14549"/>
                  <a:pt x="1877" y="14592"/>
                  <a:pt x="1910" y="14666"/>
                </a:cubicBezTo>
                <a:cubicBezTo>
                  <a:pt x="1963" y="14773"/>
                  <a:pt x="1974" y="14795"/>
                  <a:pt x="2103" y="14924"/>
                </a:cubicBezTo>
                <a:cubicBezTo>
                  <a:pt x="2135" y="14967"/>
                  <a:pt x="2167" y="15009"/>
                  <a:pt x="2167" y="15021"/>
                </a:cubicBezTo>
                <a:cubicBezTo>
                  <a:pt x="2167" y="15031"/>
                  <a:pt x="2189" y="15063"/>
                  <a:pt x="2210" y="15085"/>
                </a:cubicBezTo>
                <a:cubicBezTo>
                  <a:pt x="2242" y="15106"/>
                  <a:pt x="2275" y="15149"/>
                  <a:pt x="2285" y="15181"/>
                </a:cubicBezTo>
                <a:cubicBezTo>
                  <a:pt x="2296" y="15214"/>
                  <a:pt x="2328" y="15245"/>
                  <a:pt x="2349" y="15257"/>
                </a:cubicBezTo>
                <a:cubicBezTo>
                  <a:pt x="2371" y="15267"/>
                  <a:pt x="2425" y="15321"/>
                  <a:pt x="2468" y="15385"/>
                </a:cubicBezTo>
                <a:cubicBezTo>
                  <a:pt x="2511" y="15450"/>
                  <a:pt x="2564" y="15514"/>
                  <a:pt x="2575" y="15514"/>
                </a:cubicBezTo>
                <a:cubicBezTo>
                  <a:pt x="2596" y="15524"/>
                  <a:pt x="2618" y="15557"/>
                  <a:pt x="2628" y="15578"/>
                </a:cubicBezTo>
                <a:cubicBezTo>
                  <a:pt x="2639" y="15610"/>
                  <a:pt x="2661" y="15632"/>
                  <a:pt x="2693" y="15632"/>
                </a:cubicBezTo>
                <a:cubicBezTo>
                  <a:pt x="2725" y="15632"/>
                  <a:pt x="2747" y="15653"/>
                  <a:pt x="2790" y="15728"/>
                </a:cubicBezTo>
                <a:cubicBezTo>
                  <a:pt x="2821" y="15771"/>
                  <a:pt x="2864" y="15825"/>
                  <a:pt x="2886" y="15857"/>
                </a:cubicBezTo>
                <a:cubicBezTo>
                  <a:pt x="2918" y="15879"/>
                  <a:pt x="2993" y="15953"/>
                  <a:pt x="3057" y="16018"/>
                </a:cubicBezTo>
                <a:cubicBezTo>
                  <a:pt x="3122" y="16082"/>
                  <a:pt x="3176" y="16136"/>
                  <a:pt x="3186" y="16136"/>
                </a:cubicBezTo>
                <a:cubicBezTo>
                  <a:pt x="3219" y="16136"/>
                  <a:pt x="3379" y="16222"/>
                  <a:pt x="3412" y="16254"/>
                </a:cubicBezTo>
                <a:cubicBezTo>
                  <a:pt x="3422" y="16275"/>
                  <a:pt x="3497" y="16308"/>
                  <a:pt x="3572" y="16339"/>
                </a:cubicBezTo>
                <a:cubicBezTo>
                  <a:pt x="3637" y="16361"/>
                  <a:pt x="3712" y="16382"/>
                  <a:pt x="3722" y="16394"/>
                </a:cubicBezTo>
                <a:cubicBezTo>
                  <a:pt x="3722" y="16404"/>
                  <a:pt x="3776" y="16415"/>
                  <a:pt x="3819" y="16425"/>
                </a:cubicBezTo>
                <a:cubicBezTo>
                  <a:pt x="3862" y="16436"/>
                  <a:pt x="3927" y="16468"/>
                  <a:pt x="3980" y="16501"/>
                </a:cubicBezTo>
                <a:cubicBezTo>
                  <a:pt x="4023" y="16533"/>
                  <a:pt x="4066" y="16554"/>
                  <a:pt x="4077" y="16554"/>
                </a:cubicBezTo>
                <a:cubicBezTo>
                  <a:pt x="4098" y="16554"/>
                  <a:pt x="4130" y="16575"/>
                  <a:pt x="4163" y="16608"/>
                </a:cubicBezTo>
                <a:cubicBezTo>
                  <a:pt x="4184" y="16630"/>
                  <a:pt x="4248" y="16661"/>
                  <a:pt x="4280" y="16683"/>
                </a:cubicBezTo>
                <a:cubicBezTo>
                  <a:pt x="4323" y="16694"/>
                  <a:pt x="4377" y="16715"/>
                  <a:pt x="4409" y="16737"/>
                </a:cubicBezTo>
                <a:cubicBezTo>
                  <a:pt x="4430" y="16747"/>
                  <a:pt x="4473" y="16769"/>
                  <a:pt x="4495" y="16769"/>
                </a:cubicBezTo>
                <a:cubicBezTo>
                  <a:pt x="4504" y="16767"/>
                  <a:pt x="4515" y="16766"/>
                  <a:pt x="4526" y="16766"/>
                </a:cubicBezTo>
                <a:cubicBezTo>
                  <a:pt x="4576" y="16766"/>
                  <a:pt x="4634" y="16783"/>
                  <a:pt x="4634" y="16801"/>
                </a:cubicBezTo>
                <a:cubicBezTo>
                  <a:pt x="4634" y="16833"/>
                  <a:pt x="4666" y="16844"/>
                  <a:pt x="4731" y="16844"/>
                </a:cubicBezTo>
                <a:cubicBezTo>
                  <a:pt x="4752" y="16844"/>
                  <a:pt x="4785" y="16865"/>
                  <a:pt x="4806" y="16876"/>
                </a:cubicBezTo>
                <a:cubicBezTo>
                  <a:pt x="4828" y="16897"/>
                  <a:pt x="4859" y="16908"/>
                  <a:pt x="4881" y="16908"/>
                </a:cubicBezTo>
                <a:cubicBezTo>
                  <a:pt x="4902" y="16908"/>
                  <a:pt x="4924" y="16919"/>
                  <a:pt x="4935" y="16930"/>
                </a:cubicBezTo>
                <a:cubicBezTo>
                  <a:pt x="4956" y="16940"/>
                  <a:pt x="5171" y="17026"/>
                  <a:pt x="5235" y="17047"/>
                </a:cubicBezTo>
                <a:cubicBezTo>
                  <a:pt x="5278" y="17069"/>
                  <a:pt x="5493" y="17187"/>
                  <a:pt x="5503" y="17209"/>
                </a:cubicBezTo>
                <a:cubicBezTo>
                  <a:pt x="5503" y="17209"/>
                  <a:pt x="5535" y="17219"/>
                  <a:pt x="5557" y="17219"/>
                </a:cubicBezTo>
                <a:cubicBezTo>
                  <a:pt x="5589" y="17219"/>
                  <a:pt x="5621" y="17230"/>
                  <a:pt x="5643" y="17262"/>
                </a:cubicBezTo>
                <a:cubicBezTo>
                  <a:pt x="5674" y="17295"/>
                  <a:pt x="5686" y="17305"/>
                  <a:pt x="5793" y="17305"/>
                </a:cubicBezTo>
                <a:cubicBezTo>
                  <a:pt x="5932" y="17305"/>
                  <a:pt x="6018" y="17326"/>
                  <a:pt x="6061" y="17369"/>
                </a:cubicBezTo>
                <a:cubicBezTo>
                  <a:pt x="6082" y="17402"/>
                  <a:pt x="6115" y="17412"/>
                  <a:pt x="6222" y="17423"/>
                </a:cubicBezTo>
                <a:cubicBezTo>
                  <a:pt x="6286" y="17434"/>
                  <a:pt x="6382" y="17434"/>
                  <a:pt x="6425" y="17434"/>
                </a:cubicBezTo>
                <a:cubicBezTo>
                  <a:pt x="6468" y="17434"/>
                  <a:pt x="6554" y="17434"/>
                  <a:pt x="6597" y="17445"/>
                </a:cubicBezTo>
                <a:cubicBezTo>
                  <a:pt x="6651" y="17455"/>
                  <a:pt x="6715" y="17466"/>
                  <a:pt x="6747" y="17466"/>
                </a:cubicBezTo>
                <a:cubicBezTo>
                  <a:pt x="6790" y="17466"/>
                  <a:pt x="6833" y="17476"/>
                  <a:pt x="6887" y="17498"/>
                </a:cubicBezTo>
                <a:cubicBezTo>
                  <a:pt x="6935" y="17522"/>
                  <a:pt x="6965" y="17534"/>
                  <a:pt x="6986" y="17534"/>
                </a:cubicBezTo>
                <a:cubicBezTo>
                  <a:pt x="6993" y="17534"/>
                  <a:pt x="6999" y="17533"/>
                  <a:pt x="7005" y="17531"/>
                </a:cubicBezTo>
                <a:cubicBezTo>
                  <a:pt x="7015" y="17525"/>
                  <a:pt x="7026" y="17522"/>
                  <a:pt x="7039" y="17522"/>
                </a:cubicBezTo>
                <a:cubicBezTo>
                  <a:pt x="7053" y="17522"/>
                  <a:pt x="7069" y="17525"/>
                  <a:pt x="7090" y="17531"/>
                </a:cubicBezTo>
                <a:cubicBezTo>
                  <a:pt x="7112" y="17541"/>
                  <a:pt x="7198" y="17552"/>
                  <a:pt x="7262" y="17552"/>
                </a:cubicBezTo>
                <a:cubicBezTo>
                  <a:pt x="7380" y="17562"/>
                  <a:pt x="7519" y="17584"/>
                  <a:pt x="7573" y="17616"/>
                </a:cubicBezTo>
                <a:cubicBezTo>
                  <a:pt x="7584" y="17616"/>
                  <a:pt x="7670" y="17627"/>
                  <a:pt x="7755" y="17627"/>
                </a:cubicBezTo>
                <a:cubicBezTo>
                  <a:pt x="7831" y="17627"/>
                  <a:pt x="7927" y="17638"/>
                  <a:pt x="7948" y="17648"/>
                </a:cubicBezTo>
                <a:lnTo>
                  <a:pt x="8056" y="17648"/>
                </a:lnTo>
                <a:cubicBezTo>
                  <a:pt x="8087" y="17636"/>
                  <a:pt x="8118" y="17630"/>
                  <a:pt x="8149" y="17630"/>
                </a:cubicBezTo>
                <a:cubicBezTo>
                  <a:pt x="8172" y="17630"/>
                  <a:pt x="8194" y="17633"/>
                  <a:pt x="8217" y="17638"/>
                </a:cubicBezTo>
                <a:cubicBezTo>
                  <a:pt x="8239" y="17642"/>
                  <a:pt x="8255" y="17644"/>
                  <a:pt x="8269" y="17644"/>
                </a:cubicBezTo>
                <a:cubicBezTo>
                  <a:pt x="8290" y="17644"/>
                  <a:pt x="8305" y="17639"/>
                  <a:pt x="8324" y="17627"/>
                </a:cubicBezTo>
                <a:cubicBezTo>
                  <a:pt x="8342" y="17609"/>
                  <a:pt x="8353" y="17601"/>
                  <a:pt x="8365" y="17601"/>
                </a:cubicBezTo>
                <a:cubicBezTo>
                  <a:pt x="8375" y="17601"/>
                  <a:pt x="8385" y="17607"/>
                  <a:pt x="8399" y="17616"/>
                </a:cubicBezTo>
                <a:cubicBezTo>
                  <a:pt x="8434" y="17634"/>
                  <a:pt x="8618" y="17642"/>
                  <a:pt x="8797" y="17642"/>
                </a:cubicBezTo>
                <a:cubicBezTo>
                  <a:pt x="8943" y="17642"/>
                  <a:pt x="9086" y="17636"/>
                  <a:pt x="9139" y="17627"/>
                </a:cubicBezTo>
                <a:cubicBezTo>
                  <a:pt x="9166" y="17621"/>
                  <a:pt x="9188" y="17619"/>
                  <a:pt x="9209" y="17619"/>
                </a:cubicBezTo>
                <a:cubicBezTo>
                  <a:pt x="9230" y="17619"/>
                  <a:pt x="9252" y="17621"/>
                  <a:pt x="9279" y="17627"/>
                </a:cubicBezTo>
                <a:cubicBezTo>
                  <a:pt x="9300" y="17632"/>
                  <a:pt x="9316" y="17635"/>
                  <a:pt x="9331" y="17635"/>
                </a:cubicBezTo>
                <a:cubicBezTo>
                  <a:pt x="9346" y="17635"/>
                  <a:pt x="9359" y="17632"/>
                  <a:pt x="9375" y="17627"/>
                </a:cubicBezTo>
                <a:cubicBezTo>
                  <a:pt x="9386" y="17616"/>
                  <a:pt x="9429" y="17605"/>
                  <a:pt x="9450" y="17605"/>
                </a:cubicBezTo>
                <a:cubicBezTo>
                  <a:pt x="9483" y="17605"/>
                  <a:pt x="9526" y="17605"/>
                  <a:pt x="9547" y="17595"/>
                </a:cubicBezTo>
                <a:cubicBezTo>
                  <a:pt x="9557" y="17584"/>
                  <a:pt x="9600" y="17573"/>
                  <a:pt x="9622" y="17573"/>
                </a:cubicBezTo>
                <a:cubicBezTo>
                  <a:pt x="9654" y="17573"/>
                  <a:pt x="9686" y="17562"/>
                  <a:pt x="9708" y="17562"/>
                </a:cubicBezTo>
                <a:cubicBezTo>
                  <a:pt x="9716" y="17554"/>
                  <a:pt x="9722" y="17551"/>
                  <a:pt x="9729" y="17551"/>
                </a:cubicBezTo>
                <a:cubicBezTo>
                  <a:pt x="9739" y="17551"/>
                  <a:pt x="9748" y="17560"/>
                  <a:pt x="9762" y="17573"/>
                </a:cubicBezTo>
                <a:cubicBezTo>
                  <a:pt x="9777" y="17584"/>
                  <a:pt x="9788" y="17590"/>
                  <a:pt x="9802" y="17590"/>
                </a:cubicBezTo>
                <a:cubicBezTo>
                  <a:pt x="9815" y="17590"/>
                  <a:pt x="9831" y="17584"/>
                  <a:pt x="9858" y="17573"/>
                </a:cubicBezTo>
                <a:cubicBezTo>
                  <a:pt x="9921" y="17542"/>
                  <a:pt x="10029" y="17522"/>
                  <a:pt x="10121" y="17522"/>
                </a:cubicBezTo>
                <a:cubicBezTo>
                  <a:pt x="10155" y="17522"/>
                  <a:pt x="10186" y="17525"/>
                  <a:pt x="10212" y="17531"/>
                </a:cubicBezTo>
                <a:cubicBezTo>
                  <a:pt x="10224" y="17534"/>
                  <a:pt x="10234" y="17537"/>
                  <a:pt x="10244" y="17537"/>
                </a:cubicBezTo>
                <a:cubicBezTo>
                  <a:pt x="10261" y="17537"/>
                  <a:pt x="10277" y="17529"/>
                  <a:pt x="10298" y="17509"/>
                </a:cubicBezTo>
                <a:cubicBezTo>
                  <a:pt x="10319" y="17498"/>
                  <a:pt x="10362" y="17476"/>
                  <a:pt x="10384" y="17476"/>
                </a:cubicBezTo>
                <a:cubicBezTo>
                  <a:pt x="10415" y="17476"/>
                  <a:pt x="10470" y="17476"/>
                  <a:pt x="10512" y="17466"/>
                </a:cubicBezTo>
                <a:cubicBezTo>
                  <a:pt x="10555" y="17466"/>
                  <a:pt x="10651" y="17466"/>
                  <a:pt x="10727" y="17455"/>
                </a:cubicBezTo>
                <a:cubicBezTo>
                  <a:pt x="10813" y="17455"/>
                  <a:pt x="10909" y="17445"/>
                  <a:pt x="10952" y="17434"/>
                </a:cubicBezTo>
                <a:cubicBezTo>
                  <a:pt x="10995" y="17423"/>
                  <a:pt x="11049" y="17412"/>
                  <a:pt x="11081" y="17412"/>
                </a:cubicBezTo>
                <a:cubicBezTo>
                  <a:pt x="11123" y="17412"/>
                  <a:pt x="11166" y="17402"/>
                  <a:pt x="11209" y="17369"/>
                </a:cubicBezTo>
                <a:cubicBezTo>
                  <a:pt x="11252" y="17348"/>
                  <a:pt x="11295" y="17326"/>
                  <a:pt x="11371" y="17326"/>
                </a:cubicBezTo>
                <a:cubicBezTo>
                  <a:pt x="11467" y="17316"/>
                  <a:pt x="11510" y="17305"/>
                  <a:pt x="11552" y="17262"/>
                </a:cubicBezTo>
                <a:cubicBezTo>
                  <a:pt x="11564" y="17240"/>
                  <a:pt x="11585" y="17240"/>
                  <a:pt x="11607" y="17240"/>
                </a:cubicBezTo>
                <a:cubicBezTo>
                  <a:pt x="11617" y="17246"/>
                  <a:pt x="11631" y="17249"/>
                  <a:pt x="11643" y="17249"/>
                </a:cubicBezTo>
                <a:cubicBezTo>
                  <a:pt x="11655" y="17249"/>
                  <a:pt x="11665" y="17246"/>
                  <a:pt x="11671" y="17240"/>
                </a:cubicBezTo>
                <a:cubicBezTo>
                  <a:pt x="11681" y="17230"/>
                  <a:pt x="11703" y="17230"/>
                  <a:pt x="11724" y="17230"/>
                </a:cubicBezTo>
                <a:cubicBezTo>
                  <a:pt x="11726" y="17232"/>
                  <a:pt x="11728" y="17232"/>
                  <a:pt x="11732" y="17232"/>
                </a:cubicBezTo>
                <a:cubicBezTo>
                  <a:pt x="11754" y="17232"/>
                  <a:pt x="11817" y="17204"/>
                  <a:pt x="11864" y="17176"/>
                </a:cubicBezTo>
                <a:cubicBezTo>
                  <a:pt x="11928" y="17144"/>
                  <a:pt x="11993" y="17123"/>
                  <a:pt x="12014" y="17123"/>
                </a:cubicBezTo>
                <a:cubicBezTo>
                  <a:pt x="12057" y="17123"/>
                  <a:pt x="12196" y="17080"/>
                  <a:pt x="12293" y="17026"/>
                </a:cubicBezTo>
                <a:cubicBezTo>
                  <a:pt x="12324" y="17010"/>
                  <a:pt x="12362" y="17000"/>
                  <a:pt x="12379" y="17000"/>
                </a:cubicBezTo>
                <a:cubicBezTo>
                  <a:pt x="12385" y="17000"/>
                  <a:pt x="12389" y="17002"/>
                  <a:pt x="12389" y="17004"/>
                </a:cubicBezTo>
                <a:cubicBezTo>
                  <a:pt x="12400" y="17004"/>
                  <a:pt x="12432" y="16994"/>
                  <a:pt x="12465" y="16973"/>
                </a:cubicBezTo>
                <a:cubicBezTo>
                  <a:pt x="12496" y="16951"/>
                  <a:pt x="12539" y="16930"/>
                  <a:pt x="12572" y="16919"/>
                </a:cubicBezTo>
                <a:cubicBezTo>
                  <a:pt x="12593" y="16919"/>
                  <a:pt x="12647" y="16876"/>
                  <a:pt x="12679" y="16844"/>
                </a:cubicBezTo>
                <a:cubicBezTo>
                  <a:pt x="12722" y="16801"/>
                  <a:pt x="12775" y="16758"/>
                  <a:pt x="12818" y="16737"/>
                </a:cubicBezTo>
                <a:cubicBezTo>
                  <a:pt x="12851" y="16726"/>
                  <a:pt x="12925" y="16683"/>
                  <a:pt x="12990" y="16640"/>
                </a:cubicBezTo>
                <a:cubicBezTo>
                  <a:pt x="13044" y="16597"/>
                  <a:pt x="13119" y="16554"/>
                  <a:pt x="13151" y="16533"/>
                </a:cubicBezTo>
                <a:cubicBezTo>
                  <a:pt x="13173" y="16522"/>
                  <a:pt x="13204" y="16501"/>
                  <a:pt x="13204" y="16490"/>
                </a:cubicBezTo>
                <a:cubicBezTo>
                  <a:pt x="13215" y="16468"/>
                  <a:pt x="13247" y="16447"/>
                  <a:pt x="13290" y="16436"/>
                </a:cubicBezTo>
                <a:cubicBezTo>
                  <a:pt x="13333" y="16425"/>
                  <a:pt x="13354" y="16415"/>
                  <a:pt x="13366" y="16372"/>
                </a:cubicBezTo>
                <a:cubicBezTo>
                  <a:pt x="13376" y="16351"/>
                  <a:pt x="13397" y="16318"/>
                  <a:pt x="13430" y="16308"/>
                </a:cubicBezTo>
                <a:cubicBezTo>
                  <a:pt x="13451" y="16297"/>
                  <a:pt x="13494" y="16275"/>
                  <a:pt x="13526" y="16243"/>
                </a:cubicBezTo>
                <a:cubicBezTo>
                  <a:pt x="13548" y="16222"/>
                  <a:pt x="13580" y="16200"/>
                  <a:pt x="13590" y="16200"/>
                </a:cubicBezTo>
                <a:cubicBezTo>
                  <a:pt x="13602" y="16200"/>
                  <a:pt x="13645" y="16179"/>
                  <a:pt x="13687" y="16146"/>
                </a:cubicBezTo>
                <a:cubicBezTo>
                  <a:pt x="13730" y="16115"/>
                  <a:pt x="13773" y="16082"/>
                  <a:pt x="13795" y="16072"/>
                </a:cubicBezTo>
                <a:cubicBezTo>
                  <a:pt x="13869" y="16029"/>
                  <a:pt x="14041" y="15879"/>
                  <a:pt x="14084" y="15814"/>
                </a:cubicBezTo>
                <a:cubicBezTo>
                  <a:pt x="14116" y="15782"/>
                  <a:pt x="14181" y="15739"/>
                  <a:pt x="14213" y="15717"/>
                </a:cubicBezTo>
                <a:cubicBezTo>
                  <a:pt x="14245" y="15707"/>
                  <a:pt x="14277" y="15686"/>
                  <a:pt x="14277" y="15674"/>
                </a:cubicBezTo>
                <a:cubicBezTo>
                  <a:pt x="14277" y="15653"/>
                  <a:pt x="14438" y="15481"/>
                  <a:pt x="14491" y="15450"/>
                </a:cubicBezTo>
                <a:cubicBezTo>
                  <a:pt x="14513" y="15428"/>
                  <a:pt x="14534" y="15407"/>
                  <a:pt x="14534" y="15385"/>
                </a:cubicBezTo>
                <a:cubicBezTo>
                  <a:pt x="14534" y="15374"/>
                  <a:pt x="14546" y="15353"/>
                  <a:pt x="14567" y="15353"/>
                </a:cubicBezTo>
                <a:cubicBezTo>
                  <a:pt x="14577" y="15342"/>
                  <a:pt x="14599" y="15310"/>
                  <a:pt x="14610" y="15288"/>
                </a:cubicBezTo>
                <a:cubicBezTo>
                  <a:pt x="14631" y="15224"/>
                  <a:pt x="14706" y="15149"/>
                  <a:pt x="14749" y="15138"/>
                </a:cubicBezTo>
                <a:lnTo>
                  <a:pt x="14803" y="15085"/>
                </a:lnTo>
                <a:cubicBezTo>
                  <a:pt x="14846" y="15009"/>
                  <a:pt x="15039" y="14816"/>
                  <a:pt x="15114" y="14763"/>
                </a:cubicBezTo>
                <a:cubicBezTo>
                  <a:pt x="15178" y="14731"/>
                  <a:pt x="15189" y="14709"/>
                  <a:pt x="15189" y="14666"/>
                </a:cubicBezTo>
                <a:cubicBezTo>
                  <a:pt x="15178" y="14613"/>
                  <a:pt x="15189" y="14592"/>
                  <a:pt x="15221" y="14570"/>
                </a:cubicBezTo>
                <a:cubicBezTo>
                  <a:pt x="15242" y="14559"/>
                  <a:pt x="15264" y="14537"/>
                  <a:pt x="15275" y="14537"/>
                </a:cubicBezTo>
                <a:cubicBezTo>
                  <a:pt x="15285" y="14537"/>
                  <a:pt x="15318" y="14516"/>
                  <a:pt x="15339" y="14495"/>
                </a:cubicBezTo>
                <a:cubicBezTo>
                  <a:pt x="15371" y="14463"/>
                  <a:pt x="15414" y="14430"/>
                  <a:pt x="15447" y="14409"/>
                </a:cubicBezTo>
                <a:cubicBezTo>
                  <a:pt x="15468" y="14387"/>
                  <a:pt x="15500" y="14356"/>
                  <a:pt x="15511" y="14323"/>
                </a:cubicBezTo>
                <a:cubicBezTo>
                  <a:pt x="15521" y="14291"/>
                  <a:pt x="15543" y="14248"/>
                  <a:pt x="15575" y="14237"/>
                </a:cubicBezTo>
                <a:cubicBezTo>
                  <a:pt x="15597" y="14216"/>
                  <a:pt x="15628" y="14162"/>
                  <a:pt x="15650" y="14120"/>
                </a:cubicBezTo>
                <a:cubicBezTo>
                  <a:pt x="15671" y="14077"/>
                  <a:pt x="15714" y="14012"/>
                  <a:pt x="15736" y="13991"/>
                </a:cubicBezTo>
                <a:cubicBezTo>
                  <a:pt x="15757" y="13958"/>
                  <a:pt x="15800" y="13905"/>
                  <a:pt x="15822" y="13872"/>
                </a:cubicBezTo>
                <a:cubicBezTo>
                  <a:pt x="15864" y="13808"/>
                  <a:pt x="15897" y="13765"/>
                  <a:pt x="15961" y="13722"/>
                </a:cubicBezTo>
                <a:cubicBezTo>
                  <a:pt x="15972" y="13712"/>
                  <a:pt x="15993" y="13658"/>
                  <a:pt x="16004" y="13605"/>
                </a:cubicBezTo>
                <a:cubicBezTo>
                  <a:pt x="16026" y="13529"/>
                  <a:pt x="16047" y="13497"/>
                  <a:pt x="16112" y="13443"/>
                </a:cubicBezTo>
                <a:cubicBezTo>
                  <a:pt x="16165" y="13390"/>
                  <a:pt x="16197" y="13347"/>
                  <a:pt x="16208" y="13293"/>
                </a:cubicBezTo>
                <a:cubicBezTo>
                  <a:pt x="16219" y="13250"/>
                  <a:pt x="16240" y="13219"/>
                  <a:pt x="16262" y="13207"/>
                </a:cubicBezTo>
                <a:cubicBezTo>
                  <a:pt x="16305" y="13186"/>
                  <a:pt x="16326" y="13164"/>
                  <a:pt x="16326" y="13122"/>
                </a:cubicBezTo>
                <a:cubicBezTo>
                  <a:pt x="16326" y="13090"/>
                  <a:pt x="16348" y="13036"/>
                  <a:pt x="16455" y="12800"/>
                </a:cubicBezTo>
                <a:cubicBezTo>
                  <a:pt x="16465" y="12757"/>
                  <a:pt x="16487" y="12714"/>
                  <a:pt x="16498" y="12693"/>
                </a:cubicBezTo>
                <a:cubicBezTo>
                  <a:pt x="16498" y="12682"/>
                  <a:pt x="16519" y="12650"/>
                  <a:pt x="16529" y="12639"/>
                </a:cubicBezTo>
                <a:cubicBezTo>
                  <a:pt x="16541" y="12628"/>
                  <a:pt x="16551" y="12607"/>
                  <a:pt x="16551" y="12585"/>
                </a:cubicBezTo>
                <a:cubicBezTo>
                  <a:pt x="16551" y="12564"/>
                  <a:pt x="16562" y="12521"/>
                  <a:pt x="16584" y="12489"/>
                </a:cubicBezTo>
                <a:cubicBezTo>
                  <a:pt x="16594" y="12468"/>
                  <a:pt x="16615" y="12403"/>
                  <a:pt x="16626" y="12371"/>
                </a:cubicBezTo>
                <a:cubicBezTo>
                  <a:pt x="16626" y="12328"/>
                  <a:pt x="16648" y="12263"/>
                  <a:pt x="16669" y="12232"/>
                </a:cubicBezTo>
                <a:cubicBezTo>
                  <a:pt x="16680" y="12189"/>
                  <a:pt x="16691" y="12135"/>
                  <a:pt x="16691" y="12082"/>
                </a:cubicBezTo>
                <a:cubicBezTo>
                  <a:pt x="16680" y="12017"/>
                  <a:pt x="16691" y="11985"/>
                  <a:pt x="16723" y="11910"/>
                </a:cubicBezTo>
                <a:cubicBezTo>
                  <a:pt x="16755" y="11846"/>
                  <a:pt x="16777" y="11803"/>
                  <a:pt x="16765" y="11781"/>
                </a:cubicBezTo>
                <a:cubicBezTo>
                  <a:pt x="16765" y="11760"/>
                  <a:pt x="16765" y="11749"/>
                  <a:pt x="16777" y="11749"/>
                </a:cubicBezTo>
                <a:cubicBezTo>
                  <a:pt x="16787" y="11749"/>
                  <a:pt x="16798" y="11727"/>
                  <a:pt x="16798" y="11695"/>
                </a:cubicBezTo>
                <a:cubicBezTo>
                  <a:pt x="16798" y="11641"/>
                  <a:pt x="16798" y="11620"/>
                  <a:pt x="16841" y="11513"/>
                </a:cubicBezTo>
                <a:cubicBezTo>
                  <a:pt x="16851" y="11502"/>
                  <a:pt x="16873" y="11405"/>
                  <a:pt x="16894" y="11309"/>
                </a:cubicBezTo>
                <a:cubicBezTo>
                  <a:pt x="16927" y="11212"/>
                  <a:pt x="16948" y="11116"/>
                  <a:pt x="16970" y="11073"/>
                </a:cubicBezTo>
                <a:cubicBezTo>
                  <a:pt x="16980" y="11041"/>
                  <a:pt x="16991" y="11009"/>
                  <a:pt x="16980" y="10998"/>
                </a:cubicBezTo>
                <a:cubicBezTo>
                  <a:pt x="16980" y="10976"/>
                  <a:pt x="16980" y="10955"/>
                  <a:pt x="16991" y="10945"/>
                </a:cubicBezTo>
                <a:cubicBezTo>
                  <a:pt x="17013" y="10923"/>
                  <a:pt x="17066" y="10719"/>
                  <a:pt x="17077" y="10644"/>
                </a:cubicBezTo>
                <a:cubicBezTo>
                  <a:pt x="17087" y="10504"/>
                  <a:pt x="17109" y="10387"/>
                  <a:pt x="17120" y="10387"/>
                </a:cubicBezTo>
                <a:cubicBezTo>
                  <a:pt x="17141" y="10387"/>
                  <a:pt x="17184" y="10237"/>
                  <a:pt x="17184" y="10183"/>
                </a:cubicBezTo>
                <a:cubicBezTo>
                  <a:pt x="17184" y="10161"/>
                  <a:pt x="17194" y="10118"/>
                  <a:pt x="17206" y="10086"/>
                </a:cubicBezTo>
                <a:cubicBezTo>
                  <a:pt x="17216" y="10044"/>
                  <a:pt x="17216" y="10022"/>
                  <a:pt x="17206" y="9990"/>
                </a:cubicBezTo>
                <a:cubicBezTo>
                  <a:pt x="17184" y="9958"/>
                  <a:pt x="17184" y="9947"/>
                  <a:pt x="17194" y="9925"/>
                </a:cubicBezTo>
                <a:cubicBezTo>
                  <a:pt x="17206" y="9915"/>
                  <a:pt x="17216" y="9893"/>
                  <a:pt x="17216" y="9861"/>
                </a:cubicBezTo>
                <a:cubicBezTo>
                  <a:pt x="17216" y="9839"/>
                  <a:pt x="17227" y="9796"/>
                  <a:pt x="17237" y="9765"/>
                </a:cubicBezTo>
                <a:cubicBezTo>
                  <a:pt x="17270" y="9700"/>
                  <a:pt x="17280" y="9453"/>
                  <a:pt x="17259" y="9239"/>
                </a:cubicBezTo>
                <a:cubicBezTo>
                  <a:pt x="17237" y="9003"/>
                  <a:pt x="17237" y="8949"/>
                  <a:pt x="17227" y="8907"/>
                </a:cubicBezTo>
                <a:cubicBezTo>
                  <a:pt x="17216" y="8874"/>
                  <a:pt x="17227" y="8831"/>
                  <a:pt x="17237" y="8778"/>
                </a:cubicBezTo>
                <a:cubicBezTo>
                  <a:pt x="17270" y="8702"/>
                  <a:pt x="17270" y="8692"/>
                  <a:pt x="17249" y="8617"/>
                </a:cubicBezTo>
                <a:cubicBezTo>
                  <a:pt x="17227" y="8585"/>
                  <a:pt x="17216" y="8509"/>
                  <a:pt x="17216" y="8456"/>
                </a:cubicBezTo>
                <a:cubicBezTo>
                  <a:pt x="17216" y="8413"/>
                  <a:pt x="17206" y="8370"/>
                  <a:pt x="17194" y="8370"/>
                </a:cubicBezTo>
                <a:cubicBezTo>
                  <a:pt x="17184" y="8359"/>
                  <a:pt x="17184" y="8327"/>
                  <a:pt x="17194" y="8273"/>
                </a:cubicBezTo>
                <a:cubicBezTo>
                  <a:pt x="17206" y="8209"/>
                  <a:pt x="17194" y="8188"/>
                  <a:pt x="17173" y="8166"/>
                </a:cubicBezTo>
                <a:cubicBezTo>
                  <a:pt x="17152" y="8145"/>
                  <a:pt x="17141" y="8091"/>
                  <a:pt x="17130" y="7952"/>
                </a:cubicBezTo>
                <a:cubicBezTo>
                  <a:pt x="17130" y="7844"/>
                  <a:pt x="17109" y="7737"/>
                  <a:pt x="17098" y="7705"/>
                </a:cubicBezTo>
                <a:cubicBezTo>
                  <a:pt x="17087" y="7662"/>
                  <a:pt x="17077" y="7619"/>
                  <a:pt x="17066" y="7598"/>
                </a:cubicBezTo>
                <a:cubicBezTo>
                  <a:pt x="17066" y="7577"/>
                  <a:pt x="17066" y="7544"/>
                  <a:pt x="17055" y="7534"/>
                </a:cubicBezTo>
                <a:cubicBezTo>
                  <a:pt x="17044" y="7534"/>
                  <a:pt x="17034" y="7469"/>
                  <a:pt x="17034" y="7405"/>
                </a:cubicBezTo>
                <a:cubicBezTo>
                  <a:pt x="17023" y="7351"/>
                  <a:pt x="17013" y="7265"/>
                  <a:pt x="17001" y="7233"/>
                </a:cubicBezTo>
                <a:cubicBezTo>
                  <a:pt x="16991" y="7190"/>
                  <a:pt x="16980" y="7126"/>
                  <a:pt x="16970" y="7083"/>
                </a:cubicBezTo>
                <a:cubicBezTo>
                  <a:pt x="16970" y="7019"/>
                  <a:pt x="16970" y="6997"/>
                  <a:pt x="16937" y="6976"/>
                </a:cubicBezTo>
                <a:cubicBezTo>
                  <a:pt x="16927" y="6954"/>
                  <a:pt x="16905" y="6912"/>
                  <a:pt x="16905" y="6826"/>
                </a:cubicBezTo>
                <a:cubicBezTo>
                  <a:pt x="16894" y="6750"/>
                  <a:pt x="16873" y="6676"/>
                  <a:pt x="16862" y="6654"/>
                </a:cubicBezTo>
                <a:cubicBezTo>
                  <a:pt x="16841" y="6621"/>
                  <a:pt x="16830" y="6590"/>
                  <a:pt x="16841" y="6579"/>
                </a:cubicBezTo>
                <a:cubicBezTo>
                  <a:pt x="16841" y="6568"/>
                  <a:pt x="16830" y="6525"/>
                  <a:pt x="16798" y="6471"/>
                </a:cubicBezTo>
                <a:cubicBezTo>
                  <a:pt x="16777" y="6428"/>
                  <a:pt x="16765" y="6364"/>
                  <a:pt x="16765" y="6343"/>
                </a:cubicBezTo>
                <a:cubicBezTo>
                  <a:pt x="16765" y="6311"/>
                  <a:pt x="16755" y="6278"/>
                  <a:pt x="16744" y="6257"/>
                </a:cubicBezTo>
                <a:cubicBezTo>
                  <a:pt x="16734" y="6235"/>
                  <a:pt x="16723" y="6204"/>
                  <a:pt x="16723" y="6171"/>
                </a:cubicBezTo>
                <a:cubicBezTo>
                  <a:pt x="16723" y="6139"/>
                  <a:pt x="16712" y="6118"/>
                  <a:pt x="16691" y="6085"/>
                </a:cubicBezTo>
                <a:cubicBezTo>
                  <a:pt x="16658" y="6064"/>
                  <a:pt x="16648" y="6042"/>
                  <a:pt x="16648" y="5946"/>
                </a:cubicBezTo>
                <a:cubicBezTo>
                  <a:pt x="16648" y="5871"/>
                  <a:pt x="16637" y="5817"/>
                  <a:pt x="16626" y="5796"/>
                </a:cubicBezTo>
                <a:cubicBezTo>
                  <a:pt x="16605" y="5775"/>
                  <a:pt x="16594" y="5720"/>
                  <a:pt x="16594" y="5667"/>
                </a:cubicBezTo>
                <a:cubicBezTo>
                  <a:pt x="16584" y="5613"/>
                  <a:pt x="16584" y="5549"/>
                  <a:pt x="16572" y="5539"/>
                </a:cubicBezTo>
                <a:cubicBezTo>
                  <a:pt x="16562" y="5517"/>
                  <a:pt x="16551" y="5484"/>
                  <a:pt x="16551" y="5463"/>
                </a:cubicBezTo>
                <a:cubicBezTo>
                  <a:pt x="16551" y="5453"/>
                  <a:pt x="16541" y="5410"/>
                  <a:pt x="16541" y="5377"/>
                </a:cubicBezTo>
                <a:cubicBezTo>
                  <a:pt x="16529" y="5356"/>
                  <a:pt x="16519" y="5291"/>
                  <a:pt x="16498" y="5249"/>
                </a:cubicBezTo>
                <a:cubicBezTo>
                  <a:pt x="16498" y="5206"/>
                  <a:pt x="16476" y="5163"/>
                  <a:pt x="16465" y="5141"/>
                </a:cubicBezTo>
                <a:cubicBezTo>
                  <a:pt x="16444" y="5131"/>
                  <a:pt x="16433" y="5067"/>
                  <a:pt x="16422" y="5013"/>
                </a:cubicBezTo>
                <a:cubicBezTo>
                  <a:pt x="16412" y="4959"/>
                  <a:pt x="16390" y="4905"/>
                  <a:pt x="16369" y="4884"/>
                </a:cubicBezTo>
                <a:cubicBezTo>
                  <a:pt x="16336" y="4852"/>
                  <a:pt x="16305" y="4734"/>
                  <a:pt x="16315" y="4712"/>
                </a:cubicBezTo>
                <a:cubicBezTo>
                  <a:pt x="16326" y="4702"/>
                  <a:pt x="16305" y="4669"/>
                  <a:pt x="16283" y="4638"/>
                </a:cubicBezTo>
                <a:cubicBezTo>
                  <a:pt x="16262" y="4605"/>
                  <a:pt x="16251" y="4573"/>
                  <a:pt x="16251" y="4562"/>
                </a:cubicBezTo>
                <a:cubicBezTo>
                  <a:pt x="16251" y="4552"/>
                  <a:pt x="16229" y="4476"/>
                  <a:pt x="16197" y="4412"/>
                </a:cubicBezTo>
                <a:cubicBezTo>
                  <a:pt x="16154" y="4337"/>
                  <a:pt x="16133" y="4262"/>
                  <a:pt x="16133" y="4240"/>
                </a:cubicBezTo>
                <a:cubicBezTo>
                  <a:pt x="16133" y="4219"/>
                  <a:pt x="16122" y="4197"/>
                  <a:pt x="16112" y="4197"/>
                </a:cubicBezTo>
                <a:cubicBezTo>
                  <a:pt x="16100" y="4187"/>
                  <a:pt x="16100" y="4176"/>
                  <a:pt x="16100" y="4166"/>
                </a:cubicBezTo>
                <a:cubicBezTo>
                  <a:pt x="16100" y="4133"/>
                  <a:pt x="16026" y="4015"/>
                  <a:pt x="15961" y="3930"/>
                </a:cubicBezTo>
                <a:cubicBezTo>
                  <a:pt x="15940" y="3908"/>
                  <a:pt x="15918" y="3865"/>
                  <a:pt x="15918" y="3854"/>
                </a:cubicBezTo>
                <a:cubicBezTo>
                  <a:pt x="15929" y="3844"/>
                  <a:pt x="15907" y="3801"/>
                  <a:pt x="15886" y="3768"/>
                </a:cubicBezTo>
                <a:cubicBezTo>
                  <a:pt x="15854" y="3725"/>
                  <a:pt x="15822" y="3661"/>
                  <a:pt x="15811" y="3608"/>
                </a:cubicBezTo>
                <a:cubicBezTo>
                  <a:pt x="15790" y="3511"/>
                  <a:pt x="15747" y="3446"/>
                  <a:pt x="15714" y="3425"/>
                </a:cubicBezTo>
                <a:cubicBezTo>
                  <a:pt x="15704" y="3415"/>
                  <a:pt x="15693" y="3393"/>
                  <a:pt x="15693" y="3372"/>
                </a:cubicBezTo>
                <a:cubicBezTo>
                  <a:pt x="15693" y="3361"/>
                  <a:pt x="15661" y="3318"/>
                  <a:pt x="15628" y="3296"/>
                </a:cubicBezTo>
                <a:cubicBezTo>
                  <a:pt x="15586" y="3265"/>
                  <a:pt x="15564" y="3232"/>
                  <a:pt x="15575" y="3222"/>
                </a:cubicBezTo>
                <a:cubicBezTo>
                  <a:pt x="15575" y="3200"/>
                  <a:pt x="15532" y="3136"/>
                  <a:pt x="15435" y="3039"/>
                </a:cubicBezTo>
                <a:cubicBezTo>
                  <a:pt x="15361" y="2964"/>
                  <a:pt x="15296" y="2878"/>
                  <a:pt x="15285" y="2857"/>
                </a:cubicBezTo>
                <a:cubicBezTo>
                  <a:pt x="15275" y="2836"/>
                  <a:pt x="15253" y="2824"/>
                  <a:pt x="15242" y="2824"/>
                </a:cubicBezTo>
                <a:cubicBezTo>
                  <a:pt x="15221" y="2824"/>
                  <a:pt x="15156" y="2760"/>
                  <a:pt x="15156" y="2728"/>
                </a:cubicBezTo>
                <a:cubicBezTo>
                  <a:pt x="15156" y="2717"/>
                  <a:pt x="15114" y="2664"/>
                  <a:pt x="15060" y="2610"/>
                </a:cubicBezTo>
                <a:cubicBezTo>
                  <a:pt x="15006" y="2567"/>
                  <a:pt x="14963" y="2514"/>
                  <a:pt x="14963" y="2503"/>
                </a:cubicBezTo>
                <a:cubicBezTo>
                  <a:pt x="14963" y="2481"/>
                  <a:pt x="14942" y="2460"/>
                  <a:pt x="14910" y="2449"/>
                </a:cubicBezTo>
                <a:cubicBezTo>
                  <a:pt x="14889" y="2438"/>
                  <a:pt x="14856" y="2406"/>
                  <a:pt x="14835" y="2385"/>
                </a:cubicBezTo>
                <a:cubicBezTo>
                  <a:pt x="14824" y="2364"/>
                  <a:pt x="14792" y="2331"/>
                  <a:pt x="14760" y="2321"/>
                </a:cubicBezTo>
                <a:cubicBezTo>
                  <a:pt x="14717" y="2310"/>
                  <a:pt x="14685" y="2278"/>
                  <a:pt x="14663" y="2245"/>
                </a:cubicBezTo>
                <a:cubicBezTo>
                  <a:pt x="14642" y="2213"/>
                  <a:pt x="14588" y="2159"/>
                  <a:pt x="14556" y="2116"/>
                </a:cubicBezTo>
                <a:cubicBezTo>
                  <a:pt x="14513" y="2085"/>
                  <a:pt x="14449" y="2031"/>
                  <a:pt x="14406" y="1999"/>
                </a:cubicBezTo>
                <a:cubicBezTo>
                  <a:pt x="14374" y="1966"/>
                  <a:pt x="14331" y="1935"/>
                  <a:pt x="14320" y="1935"/>
                </a:cubicBezTo>
                <a:cubicBezTo>
                  <a:pt x="14310" y="1935"/>
                  <a:pt x="14277" y="1913"/>
                  <a:pt x="14267" y="1880"/>
                </a:cubicBezTo>
                <a:cubicBezTo>
                  <a:pt x="14245" y="1859"/>
                  <a:pt x="14191" y="1816"/>
                  <a:pt x="14159" y="1806"/>
                </a:cubicBezTo>
                <a:cubicBezTo>
                  <a:pt x="14127" y="1784"/>
                  <a:pt x="14052" y="1741"/>
                  <a:pt x="14009" y="1699"/>
                </a:cubicBezTo>
                <a:cubicBezTo>
                  <a:pt x="13912" y="1623"/>
                  <a:pt x="13826" y="1559"/>
                  <a:pt x="13784" y="1559"/>
                </a:cubicBezTo>
                <a:cubicBezTo>
                  <a:pt x="13773" y="1559"/>
                  <a:pt x="13752" y="1548"/>
                  <a:pt x="13741" y="1537"/>
                </a:cubicBezTo>
                <a:cubicBezTo>
                  <a:pt x="13730" y="1527"/>
                  <a:pt x="13709" y="1505"/>
                  <a:pt x="13687" y="1505"/>
                </a:cubicBezTo>
                <a:cubicBezTo>
                  <a:pt x="13655" y="1505"/>
                  <a:pt x="13537" y="1451"/>
                  <a:pt x="13473" y="1398"/>
                </a:cubicBezTo>
                <a:cubicBezTo>
                  <a:pt x="13387" y="1334"/>
                  <a:pt x="13226" y="1237"/>
                  <a:pt x="13204" y="1237"/>
                </a:cubicBezTo>
                <a:cubicBezTo>
                  <a:pt x="13194" y="1237"/>
                  <a:pt x="13151" y="1215"/>
                  <a:pt x="13130" y="1194"/>
                </a:cubicBezTo>
                <a:cubicBezTo>
                  <a:pt x="13097" y="1173"/>
                  <a:pt x="13065" y="1151"/>
                  <a:pt x="13054" y="1151"/>
                </a:cubicBezTo>
                <a:cubicBezTo>
                  <a:pt x="13044" y="1151"/>
                  <a:pt x="13022" y="1130"/>
                  <a:pt x="12990" y="1108"/>
                </a:cubicBezTo>
                <a:cubicBezTo>
                  <a:pt x="12968" y="1087"/>
                  <a:pt x="12925" y="1076"/>
                  <a:pt x="12904" y="1076"/>
                </a:cubicBezTo>
                <a:cubicBezTo>
                  <a:pt x="12851" y="1076"/>
                  <a:pt x="12797" y="1044"/>
                  <a:pt x="12797" y="1012"/>
                </a:cubicBezTo>
                <a:cubicBezTo>
                  <a:pt x="12797" y="1001"/>
                  <a:pt x="12786" y="991"/>
                  <a:pt x="12775" y="979"/>
                </a:cubicBezTo>
                <a:cubicBezTo>
                  <a:pt x="12754" y="979"/>
                  <a:pt x="12701" y="948"/>
                  <a:pt x="12647" y="926"/>
                </a:cubicBezTo>
                <a:cubicBezTo>
                  <a:pt x="12593" y="905"/>
                  <a:pt x="12529" y="872"/>
                  <a:pt x="12518" y="872"/>
                </a:cubicBezTo>
                <a:cubicBezTo>
                  <a:pt x="12496" y="862"/>
                  <a:pt x="12475" y="851"/>
                  <a:pt x="12475" y="840"/>
                </a:cubicBezTo>
                <a:cubicBezTo>
                  <a:pt x="12475" y="821"/>
                  <a:pt x="12389" y="785"/>
                  <a:pt x="12356" y="785"/>
                </a:cubicBezTo>
                <a:cubicBezTo>
                  <a:pt x="12352" y="785"/>
                  <a:pt x="12348" y="785"/>
                  <a:pt x="12346" y="786"/>
                </a:cubicBezTo>
                <a:cubicBezTo>
                  <a:pt x="12343" y="790"/>
                  <a:pt x="12339" y="791"/>
                  <a:pt x="12334" y="791"/>
                </a:cubicBezTo>
                <a:cubicBezTo>
                  <a:pt x="12323" y="791"/>
                  <a:pt x="12308" y="783"/>
                  <a:pt x="12293" y="776"/>
                </a:cubicBezTo>
                <a:cubicBezTo>
                  <a:pt x="12272" y="755"/>
                  <a:pt x="12239" y="743"/>
                  <a:pt x="12218" y="743"/>
                </a:cubicBezTo>
                <a:cubicBezTo>
                  <a:pt x="12196" y="743"/>
                  <a:pt x="12175" y="733"/>
                  <a:pt x="12164" y="722"/>
                </a:cubicBezTo>
                <a:cubicBezTo>
                  <a:pt x="12153" y="712"/>
                  <a:pt x="12143" y="701"/>
                  <a:pt x="12132" y="701"/>
                </a:cubicBezTo>
                <a:cubicBezTo>
                  <a:pt x="12121" y="701"/>
                  <a:pt x="12089" y="679"/>
                  <a:pt x="12057" y="658"/>
                </a:cubicBezTo>
                <a:cubicBezTo>
                  <a:pt x="11928" y="572"/>
                  <a:pt x="11767" y="486"/>
                  <a:pt x="11724" y="476"/>
                </a:cubicBezTo>
                <a:cubicBezTo>
                  <a:pt x="11692" y="476"/>
                  <a:pt x="11638" y="443"/>
                  <a:pt x="11595" y="411"/>
                </a:cubicBezTo>
                <a:cubicBezTo>
                  <a:pt x="11542" y="390"/>
                  <a:pt x="11478" y="357"/>
                  <a:pt x="11445" y="347"/>
                </a:cubicBezTo>
                <a:cubicBezTo>
                  <a:pt x="11413" y="326"/>
                  <a:pt x="11371" y="314"/>
                  <a:pt x="11349" y="304"/>
                </a:cubicBezTo>
                <a:cubicBezTo>
                  <a:pt x="11328" y="293"/>
                  <a:pt x="11263" y="261"/>
                  <a:pt x="11188" y="240"/>
                </a:cubicBezTo>
                <a:cubicBezTo>
                  <a:pt x="11123" y="218"/>
                  <a:pt x="11059" y="197"/>
                  <a:pt x="11049" y="186"/>
                </a:cubicBezTo>
                <a:cubicBezTo>
                  <a:pt x="11027" y="175"/>
                  <a:pt x="10973" y="154"/>
                  <a:pt x="10920" y="133"/>
                </a:cubicBezTo>
                <a:cubicBezTo>
                  <a:pt x="10856" y="121"/>
                  <a:pt x="10791" y="100"/>
                  <a:pt x="10780" y="90"/>
                </a:cubicBezTo>
                <a:cubicBezTo>
                  <a:pt x="10759" y="78"/>
                  <a:pt x="10706" y="68"/>
                  <a:pt x="10651" y="68"/>
                </a:cubicBezTo>
                <a:cubicBezTo>
                  <a:pt x="10609" y="68"/>
                  <a:pt x="10544" y="57"/>
                  <a:pt x="10523" y="47"/>
                </a:cubicBezTo>
                <a:cubicBezTo>
                  <a:pt x="10493" y="29"/>
                  <a:pt x="10428" y="21"/>
                  <a:pt x="10366" y="21"/>
                </a:cubicBezTo>
                <a:cubicBezTo>
                  <a:pt x="10316" y="21"/>
                  <a:pt x="10268" y="26"/>
                  <a:pt x="10244" y="36"/>
                </a:cubicBezTo>
                <a:cubicBezTo>
                  <a:pt x="10231" y="40"/>
                  <a:pt x="10219" y="43"/>
                  <a:pt x="10209" y="43"/>
                </a:cubicBezTo>
                <a:cubicBezTo>
                  <a:pt x="10194" y="43"/>
                  <a:pt x="10182" y="38"/>
                  <a:pt x="10169" y="25"/>
                </a:cubicBezTo>
                <a:cubicBezTo>
                  <a:pt x="10153" y="9"/>
                  <a:pt x="10118" y="1"/>
                  <a:pt x="10082" y="1"/>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39" name="Google Shape;339;p25"/>
          <p:cNvGrpSpPr/>
          <p:nvPr/>
        </p:nvGrpSpPr>
        <p:grpSpPr>
          <a:xfrm>
            <a:off x="6536164" y="88504"/>
            <a:ext cx="259900" cy="216223"/>
            <a:chOff x="3893825" y="3449700"/>
            <a:chExt cx="845204" cy="703164"/>
          </a:xfrm>
        </p:grpSpPr>
        <p:sp>
          <p:nvSpPr>
            <p:cNvPr id="340" name="Google Shape;340;p25"/>
            <p:cNvSpPr/>
            <p:nvPr/>
          </p:nvSpPr>
          <p:spPr>
            <a:xfrm>
              <a:off x="3893825" y="3449700"/>
              <a:ext cx="845204" cy="703164"/>
            </a:xfrm>
            <a:custGeom>
              <a:rect b="b" l="l" r="r" t="t"/>
              <a:pathLst>
                <a:path extrusionOk="0" h="10688" w="12847">
                  <a:moveTo>
                    <a:pt x="3537" y="1"/>
                  </a:moveTo>
                  <a:cubicBezTo>
                    <a:pt x="2189" y="1"/>
                    <a:pt x="921" y="1053"/>
                    <a:pt x="480" y="2363"/>
                  </a:cubicBezTo>
                  <a:cubicBezTo>
                    <a:pt x="1" y="3819"/>
                    <a:pt x="412" y="5464"/>
                    <a:pt x="1200" y="6782"/>
                  </a:cubicBezTo>
                  <a:cubicBezTo>
                    <a:pt x="2004" y="8101"/>
                    <a:pt x="3392" y="9831"/>
                    <a:pt x="5927" y="10687"/>
                  </a:cubicBezTo>
                  <a:cubicBezTo>
                    <a:pt x="7691" y="10447"/>
                    <a:pt x="10038" y="8906"/>
                    <a:pt x="11082" y="7759"/>
                  </a:cubicBezTo>
                  <a:cubicBezTo>
                    <a:pt x="12127" y="6628"/>
                    <a:pt x="12847" y="5103"/>
                    <a:pt x="12658" y="3562"/>
                  </a:cubicBezTo>
                  <a:cubicBezTo>
                    <a:pt x="12470" y="2038"/>
                    <a:pt x="11168" y="616"/>
                    <a:pt x="9627" y="599"/>
                  </a:cubicBezTo>
                  <a:cubicBezTo>
                    <a:pt x="8718" y="599"/>
                    <a:pt x="7845" y="1079"/>
                    <a:pt x="7229" y="1746"/>
                  </a:cubicBezTo>
                  <a:cubicBezTo>
                    <a:pt x="6955" y="2038"/>
                    <a:pt x="6766" y="2260"/>
                    <a:pt x="6629" y="2466"/>
                  </a:cubicBezTo>
                  <a:cubicBezTo>
                    <a:pt x="6509" y="2226"/>
                    <a:pt x="6372" y="1986"/>
                    <a:pt x="6167" y="1643"/>
                  </a:cubicBezTo>
                  <a:cubicBezTo>
                    <a:pt x="5687" y="873"/>
                    <a:pt x="4934" y="222"/>
                    <a:pt x="4043" y="51"/>
                  </a:cubicBezTo>
                  <a:cubicBezTo>
                    <a:pt x="3874" y="17"/>
                    <a:pt x="3705" y="1"/>
                    <a:pt x="353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25"/>
            <p:cNvSpPr/>
            <p:nvPr/>
          </p:nvSpPr>
          <p:spPr>
            <a:xfrm>
              <a:off x="3926457" y="3670495"/>
              <a:ext cx="764085" cy="335858"/>
            </a:xfrm>
            <a:custGeom>
              <a:rect b="b" l="l" r="r" t="t"/>
              <a:pathLst>
                <a:path extrusionOk="0" h="5105" w="11614">
                  <a:moveTo>
                    <a:pt x="1" y="1799"/>
                  </a:moveTo>
                  <a:cubicBezTo>
                    <a:pt x="1" y="1816"/>
                    <a:pt x="19" y="1816"/>
                    <a:pt x="87" y="1816"/>
                  </a:cubicBezTo>
                  <a:cubicBezTo>
                    <a:pt x="19" y="1799"/>
                    <a:pt x="1" y="1799"/>
                    <a:pt x="1" y="1799"/>
                  </a:cubicBezTo>
                  <a:close/>
                  <a:moveTo>
                    <a:pt x="6715" y="0"/>
                  </a:moveTo>
                  <a:lnTo>
                    <a:pt x="6664" y="87"/>
                  </a:lnTo>
                  <a:cubicBezTo>
                    <a:pt x="6092" y="860"/>
                    <a:pt x="5569" y="1584"/>
                    <a:pt x="5081" y="2259"/>
                  </a:cubicBezTo>
                  <a:lnTo>
                    <a:pt x="5081" y="2259"/>
                  </a:lnTo>
                  <a:cubicBezTo>
                    <a:pt x="3584" y="2123"/>
                    <a:pt x="2309" y="2004"/>
                    <a:pt x="1405" y="1919"/>
                  </a:cubicBezTo>
                  <a:cubicBezTo>
                    <a:pt x="978" y="1884"/>
                    <a:pt x="617" y="1850"/>
                    <a:pt x="361" y="1834"/>
                  </a:cubicBezTo>
                  <a:cubicBezTo>
                    <a:pt x="258" y="1816"/>
                    <a:pt x="156" y="1816"/>
                    <a:pt x="87" y="1816"/>
                  </a:cubicBezTo>
                  <a:cubicBezTo>
                    <a:pt x="156" y="1834"/>
                    <a:pt x="241" y="1850"/>
                    <a:pt x="361" y="1850"/>
                  </a:cubicBezTo>
                  <a:cubicBezTo>
                    <a:pt x="617" y="1884"/>
                    <a:pt x="960" y="1919"/>
                    <a:pt x="1405" y="1971"/>
                  </a:cubicBezTo>
                  <a:cubicBezTo>
                    <a:pt x="2314" y="2073"/>
                    <a:pt x="3581" y="2210"/>
                    <a:pt x="5089" y="2364"/>
                  </a:cubicBezTo>
                  <a:lnTo>
                    <a:pt x="5123" y="2364"/>
                  </a:lnTo>
                  <a:lnTo>
                    <a:pt x="5139" y="2347"/>
                  </a:lnTo>
                  <a:cubicBezTo>
                    <a:pt x="5602" y="1687"/>
                    <a:pt x="6128" y="978"/>
                    <a:pt x="6672" y="221"/>
                  </a:cubicBezTo>
                  <a:lnTo>
                    <a:pt x="6672" y="221"/>
                  </a:lnTo>
                  <a:cubicBezTo>
                    <a:pt x="6764" y="581"/>
                    <a:pt x="6844" y="944"/>
                    <a:pt x="6938" y="1320"/>
                  </a:cubicBezTo>
                  <a:cubicBezTo>
                    <a:pt x="7247" y="2621"/>
                    <a:pt x="7555" y="3855"/>
                    <a:pt x="7811" y="4967"/>
                  </a:cubicBezTo>
                  <a:lnTo>
                    <a:pt x="7845" y="5104"/>
                  </a:lnTo>
                  <a:lnTo>
                    <a:pt x="7898" y="4967"/>
                  </a:lnTo>
                  <a:cubicBezTo>
                    <a:pt x="8219" y="4137"/>
                    <a:pt x="8509" y="3372"/>
                    <a:pt x="8763" y="2709"/>
                  </a:cubicBezTo>
                  <a:lnTo>
                    <a:pt x="8763" y="2709"/>
                  </a:lnTo>
                  <a:cubicBezTo>
                    <a:pt x="9625" y="2794"/>
                    <a:pt x="10335" y="2862"/>
                    <a:pt x="10844" y="2912"/>
                  </a:cubicBezTo>
                  <a:cubicBezTo>
                    <a:pt x="11083" y="2930"/>
                    <a:pt x="11271" y="2946"/>
                    <a:pt x="11408" y="2946"/>
                  </a:cubicBezTo>
                  <a:cubicBezTo>
                    <a:pt x="11460" y="2964"/>
                    <a:pt x="11511" y="2964"/>
                    <a:pt x="11563" y="2964"/>
                  </a:cubicBezTo>
                  <a:lnTo>
                    <a:pt x="11614" y="2964"/>
                  </a:lnTo>
                  <a:cubicBezTo>
                    <a:pt x="11614" y="2964"/>
                    <a:pt x="11597" y="2964"/>
                    <a:pt x="11563" y="2946"/>
                  </a:cubicBezTo>
                  <a:cubicBezTo>
                    <a:pt x="11511" y="2946"/>
                    <a:pt x="11460" y="2946"/>
                    <a:pt x="11408" y="2930"/>
                  </a:cubicBezTo>
                  <a:cubicBezTo>
                    <a:pt x="11271" y="2912"/>
                    <a:pt x="11083" y="2896"/>
                    <a:pt x="10844" y="2861"/>
                  </a:cubicBezTo>
                  <a:cubicBezTo>
                    <a:pt x="10330" y="2809"/>
                    <a:pt x="9627" y="2741"/>
                    <a:pt x="8736" y="2638"/>
                  </a:cubicBezTo>
                  <a:lnTo>
                    <a:pt x="8720" y="2638"/>
                  </a:lnTo>
                  <a:lnTo>
                    <a:pt x="8702" y="2656"/>
                  </a:lnTo>
                  <a:cubicBezTo>
                    <a:pt x="8459" y="3287"/>
                    <a:pt x="8185" y="4012"/>
                    <a:pt x="7866" y="4799"/>
                  </a:cubicBezTo>
                  <a:lnTo>
                    <a:pt x="7866" y="4799"/>
                  </a:lnTo>
                  <a:cubicBezTo>
                    <a:pt x="7616" y="3735"/>
                    <a:pt x="7336" y="2534"/>
                    <a:pt x="7023" y="1285"/>
                  </a:cubicBezTo>
                  <a:cubicBezTo>
                    <a:pt x="6938" y="891"/>
                    <a:pt x="6836" y="480"/>
                    <a:pt x="6749" y="103"/>
                  </a:cubicBezTo>
                  <a:lnTo>
                    <a:pt x="6715" y="0"/>
                  </a:ln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42" name="Google Shape;342;p25"/>
          <p:cNvSpPr/>
          <p:nvPr/>
        </p:nvSpPr>
        <p:spPr>
          <a:xfrm rot="5400000">
            <a:off x="6137612" y="-739191"/>
            <a:ext cx="4229726" cy="2248516"/>
          </a:xfrm>
          <a:custGeom>
            <a:rect b="b" l="l" r="r" t="t"/>
            <a:pathLst>
              <a:path extrusionOk="0" h="7436" w="13988">
                <a:moveTo>
                  <a:pt x="43" y="0"/>
                </a:moveTo>
                <a:cubicBezTo>
                  <a:pt x="0" y="279"/>
                  <a:pt x="54" y="611"/>
                  <a:pt x="43" y="815"/>
                </a:cubicBezTo>
                <a:cubicBezTo>
                  <a:pt x="43" y="1180"/>
                  <a:pt x="11" y="1534"/>
                  <a:pt x="162" y="1867"/>
                </a:cubicBezTo>
                <a:cubicBezTo>
                  <a:pt x="258" y="2081"/>
                  <a:pt x="408" y="2263"/>
                  <a:pt x="569" y="2424"/>
                </a:cubicBezTo>
                <a:cubicBezTo>
                  <a:pt x="563" y="2422"/>
                  <a:pt x="558" y="2421"/>
                  <a:pt x="552" y="2421"/>
                </a:cubicBezTo>
                <a:cubicBezTo>
                  <a:pt x="507" y="2421"/>
                  <a:pt x="478" y="2493"/>
                  <a:pt x="526" y="2532"/>
                </a:cubicBezTo>
                <a:cubicBezTo>
                  <a:pt x="773" y="2692"/>
                  <a:pt x="1009" y="2864"/>
                  <a:pt x="1116" y="3154"/>
                </a:cubicBezTo>
                <a:cubicBezTo>
                  <a:pt x="1245" y="3497"/>
                  <a:pt x="1213" y="3893"/>
                  <a:pt x="1202" y="4248"/>
                </a:cubicBezTo>
                <a:cubicBezTo>
                  <a:pt x="1180" y="4805"/>
                  <a:pt x="1245" y="5342"/>
                  <a:pt x="1513" y="5846"/>
                </a:cubicBezTo>
                <a:cubicBezTo>
                  <a:pt x="2060" y="6875"/>
                  <a:pt x="3283" y="7390"/>
                  <a:pt x="4398" y="7433"/>
                </a:cubicBezTo>
                <a:cubicBezTo>
                  <a:pt x="4447" y="7435"/>
                  <a:pt x="4497" y="7436"/>
                  <a:pt x="4546" y="7436"/>
                </a:cubicBezTo>
                <a:cubicBezTo>
                  <a:pt x="5624" y="7436"/>
                  <a:pt x="6696" y="6990"/>
                  <a:pt x="7444" y="6221"/>
                </a:cubicBezTo>
                <a:cubicBezTo>
                  <a:pt x="7820" y="5824"/>
                  <a:pt x="8109" y="5352"/>
                  <a:pt x="8335" y="4859"/>
                </a:cubicBezTo>
                <a:cubicBezTo>
                  <a:pt x="8614" y="4215"/>
                  <a:pt x="8882" y="3454"/>
                  <a:pt x="9568" y="3132"/>
                </a:cubicBezTo>
                <a:cubicBezTo>
                  <a:pt x="9804" y="3025"/>
                  <a:pt x="10062" y="2949"/>
                  <a:pt x="10276" y="2778"/>
                </a:cubicBezTo>
                <a:cubicBezTo>
                  <a:pt x="10469" y="2617"/>
                  <a:pt x="10609" y="2403"/>
                  <a:pt x="10759" y="2199"/>
                </a:cubicBezTo>
                <a:cubicBezTo>
                  <a:pt x="11145" y="1619"/>
                  <a:pt x="11821" y="1512"/>
                  <a:pt x="12454" y="1340"/>
                </a:cubicBezTo>
                <a:cubicBezTo>
                  <a:pt x="13000" y="1201"/>
                  <a:pt x="13430" y="976"/>
                  <a:pt x="13730" y="482"/>
                </a:cubicBezTo>
                <a:cubicBezTo>
                  <a:pt x="13784" y="386"/>
                  <a:pt x="13923" y="193"/>
                  <a:pt x="13987"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43" name="Google Shape;343;p25"/>
          <p:cNvGrpSpPr/>
          <p:nvPr/>
        </p:nvGrpSpPr>
        <p:grpSpPr>
          <a:xfrm>
            <a:off x="10" y="1113452"/>
            <a:ext cx="160920" cy="161339"/>
            <a:chOff x="6704800" y="389825"/>
            <a:chExt cx="259883" cy="260518"/>
          </a:xfrm>
        </p:grpSpPr>
        <p:sp>
          <p:nvSpPr>
            <p:cNvPr id="344" name="Google Shape;344;p25"/>
            <p:cNvSpPr/>
            <p:nvPr/>
          </p:nvSpPr>
          <p:spPr>
            <a:xfrm>
              <a:off x="6805588" y="389825"/>
              <a:ext cx="58302" cy="260518"/>
            </a:xfrm>
            <a:custGeom>
              <a:rect b="b" l="l" r="r" t="t"/>
              <a:pathLst>
                <a:path extrusionOk="0" h="4102" w="918">
                  <a:moveTo>
                    <a:pt x="0" y="1"/>
                  </a:moveTo>
                  <a:lnTo>
                    <a:pt x="0" y="4102"/>
                  </a:lnTo>
                  <a:lnTo>
                    <a:pt x="917" y="4102"/>
                  </a:lnTo>
                  <a:lnTo>
                    <a:pt x="91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25"/>
            <p:cNvSpPr/>
            <p:nvPr/>
          </p:nvSpPr>
          <p:spPr>
            <a:xfrm>
              <a:off x="6704800" y="490550"/>
              <a:ext cx="259883" cy="58366"/>
            </a:xfrm>
            <a:custGeom>
              <a:rect b="b" l="l" r="r" t="t"/>
              <a:pathLst>
                <a:path extrusionOk="0" h="919" w="4092">
                  <a:moveTo>
                    <a:pt x="0" y="1"/>
                  </a:moveTo>
                  <a:lnTo>
                    <a:pt x="0" y="919"/>
                  </a:lnTo>
                  <a:lnTo>
                    <a:pt x="4091" y="919"/>
                  </a:lnTo>
                  <a:lnTo>
                    <a:pt x="409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46" name="Google Shape;346;p25"/>
          <p:cNvSpPr/>
          <p:nvPr/>
        </p:nvSpPr>
        <p:spPr>
          <a:xfrm>
            <a:off x="7579075" y="3928654"/>
            <a:ext cx="2974109" cy="2483151"/>
          </a:xfrm>
          <a:custGeom>
            <a:rect b="b" l="l" r="r" t="t"/>
            <a:pathLst>
              <a:path extrusionOk="0" h="9018" w="10801">
                <a:moveTo>
                  <a:pt x="7735" y="0"/>
                </a:moveTo>
                <a:cubicBezTo>
                  <a:pt x="6870" y="0"/>
                  <a:pt x="6008" y="322"/>
                  <a:pt x="5299" y="827"/>
                </a:cubicBezTo>
                <a:cubicBezTo>
                  <a:pt x="4698" y="1256"/>
                  <a:pt x="4194" y="1803"/>
                  <a:pt x="3561" y="2178"/>
                </a:cubicBezTo>
                <a:cubicBezTo>
                  <a:pt x="2896" y="2565"/>
                  <a:pt x="2113" y="2747"/>
                  <a:pt x="1523" y="3241"/>
                </a:cubicBezTo>
                <a:cubicBezTo>
                  <a:pt x="761" y="3906"/>
                  <a:pt x="0" y="6147"/>
                  <a:pt x="601" y="7102"/>
                </a:cubicBezTo>
                <a:cubicBezTo>
                  <a:pt x="997" y="7713"/>
                  <a:pt x="3679" y="8292"/>
                  <a:pt x="4494" y="8604"/>
                </a:cubicBezTo>
                <a:cubicBezTo>
                  <a:pt x="5140" y="8846"/>
                  <a:pt x="5862" y="9018"/>
                  <a:pt x="6554" y="9018"/>
                </a:cubicBezTo>
                <a:cubicBezTo>
                  <a:pt x="7240" y="9018"/>
                  <a:pt x="7896" y="8849"/>
                  <a:pt x="8420" y="8411"/>
                </a:cubicBezTo>
                <a:cubicBezTo>
                  <a:pt x="8839" y="8068"/>
                  <a:pt x="9117" y="7596"/>
                  <a:pt x="9364" y="7112"/>
                </a:cubicBezTo>
                <a:cubicBezTo>
                  <a:pt x="9836" y="6190"/>
                  <a:pt x="10211" y="5214"/>
                  <a:pt x="10479" y="4206"/>
                </a:cubicBezTo>
                <a:cubicBezTo>
                  <a:pt x="10672" y="3477"/>
                  <a:pt x="10801" y="2704"/>
                  <a:pt x="10586" y="1975"/>
                </a:cubicBezTo>
                <a:cubicBezTo>
                  <a:pt x="10286" y="967"/>
                  <a:pt x="9321" y="226"/>
                  <a:pt x="8281" y="44"/>
                </a:cubicBezTo>
                <a:cubicBezTo>
                  <a:pt x="8100" y="14"/>
                  <a:pt x="7917" y="0"/>
                  <a:pt x="7735"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47" name="Google Shape;347;p25"/>
          <p:cNvGrpSpPr/>
          <p:nvPr/>
        </p:nvGrpSpPr>
        <p:grpSpPr>
          <a:xfrm>
            <a:off x="6188139" y="4927279"/>
            <a:ext cx="259900" cy="216223"/>
            <a:chOff x="3893825" y="3449700"/>
            <a:chExt cx="845204" cy="703164"/>
          </a:xfrm>
        </p:grpSpPr>
        <p:sp>
          <p:nvSpPr>
            <p:cNvPr id="348" name="Google Shape;348;p25"/>
            <p:cNvSpPr/>
            <p:nvPr/>
          </p:nvSpPr>
          <p:spPr>
            <a:xfrm>
              <a:off x="3893825" y="3449700"/>
              <a:ext cx="845204" cy="703164"/>
            </a:xfrm>
            <a:custGeom>
              <a:rect b="b" l="l" r="r" t="t"/>
              <a:pathLst>
                <a:path extrusionOk="0" h="10688" w="12847">
                  <a:moveTo>
                    <a:pt x="3537" y="1"/>
                  </a:moveTo>
                  <a:cubicBezTo>
                    <a:pt x="2189" y="1"/>
                    <a:pt x="921" y="1053"/>
                    <a:pt x="480" y="2363"/>
                  </a:cubicBezTo>
                  <a:cubicBezTo>
                    <a:pt x="1" y="3819"/>
                    <a:pt x="412" y="5464"/>
                    <a:pt x="1200" y="6782"/>
                  </a:cubicBezTo>
                  <a:cubicBezTo>
                    <a:pt x="2004" y="8101"/>
                    <a:pt x="3392" y="9831"/>
                    <a:pt x="5927" y="10687"/>
                  </a:cubicBezTo>
                  <a:cubicBezTo>
                    <a:pt x="7691" y="10447"/>
                    <a:pt x="10038" y="8906"/>
                    <a:pt x="11082" y="7759"/>
                  </a:cubicBezTo>
                  <a:cubicBezTo>
                    <a:pt x="12127" y="6628"/>
                    <a:pt x="12847" y="5103"/>
                    <a:pt x="12658" y="3562"/>
                  </a:cubicBezTo>
                  <a:cubicBezTo>
                    <a:pt x="12470" y="2038"/>
                    <a:pt x="11168" y="616"/>
                    <a:pt x="9627" y="599"/>
                  </a:cubicBezTo>
                  <a:cubicBezTo>
                    <a:pt x="8718" y="599"/>
                    <a:pt x="7845" y="1079"/>
                    <a:pt x="7229" y="1746"/>
                  </a:cubicBezTo>
                  <a:cubicBezTo>
                    <a:pt x="6955" y="2038"/>
                    <a:pt x="6766" y="2260"/>
                    <a:pt x="6629" y="2466"/>
                  </a:cubicBezTo>
                  <a:cubicBezTo>
                    <a:pt x="6509" y="2226"/>
                    <a:pt x="6372" y="1986"/>
                    <a:pt x="6167" y="1643"/>
                  </a:cubicBezTo>
                  <a:cubicBezTo>
                    <a:pt x="5687" y="873"/>
                    <a:pt x="4934" y="222"/>
                    <a:pt x="4043" y="51"/>
                  </a:cubicBezTo>
                  <a:cubicBezTo>
                    <a:pt x="3874" y="17"/>
                    <a:pt x="3705" y="1"/>
                    <a:pt x="353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p25"/>
            <p:cNvSpPr/>
            <p:nvPr/>
          </p:nvSpPr>
          <p:spPr>
            <a:xfrm>
              <a:off x="3926457" y="3670495"/>
              <a:ext cx="764085" cy="335858"/>
            </a:xfrm>
            <a:custGeom>
              <a:rect b="b" l="l" r="r" t="t"/>
              <a:pathLst>
                <a:path extrusionOk="0" h="5105" w="11614">
                  <a:moveTo>
                    <a:pt x="1" y="1799"/>
                  </a:moveTo>
                  <a:cubicBezTo>
                    <a:pt x="1" y="1816"/>
                    <a:pt x="19" y="1816"/>
                    <a:pt x="87" y="1816"/>
                  </a:cubicBezTo>
                  <a:cubicBezTo>
                    <a:pt x="19" y="1799"/>
                    <a:pt x="1" y="1799"/>
                    <a:pt x="1" y="1799"/>
                  </a:cubicBezTo>
                  <a:close/>
                  <a:moveTo>
                    <a:pt x="6715" y="0"/>
                  </a:moveTo>
                  <a:lnTo>
                    <a:pt x="6664" y="87"/>
                  </a:lnTo>
                  <a:cubicBezTo>
                    <a:pt x="6092" y="860"/>
                    <a:pt x="5569" y="1584"/>
                    <a:pt x="5081" y="2259"/>
                  </a:cubicBezTo>
                  <a:lnTo>
                    <a:pt x="5081" y="2259"/>
                  </a:lnTo>
                  <a:cubicBezTo>
                    <a:pt x="3584" y="2123"/>
                    <a:pt x="2309" y="2004"/>
                    <a:pt x="1405" y="1919"/>
                  </a:cubicBezTo>
                  <a:cubicBezTo>
                    <a:pt x="978" y="1884"/>
                    <a:pt x="617" y="1850"/>
                    <a:pt x="361" y="1834"/>
                  </a:cubicBezTo>
                  <a:cubicBezTo>
                    <a:pt x="258" y="1816"/>
                    <a:pt x="156" y="1816"/>
                    <a:pt x="87" y="1816"/>
                  </a:cubicBezTo>
                  <a:cubicBezTo>
                    <a:pt x="156" y="1834"/>
                    <a:pt x="241" y="1850"/>
                    <a:pt x="361" y="1850"/>
                  </a:cubicBezTo>
                  <a:cubicBezTo>
                    <a:pt x="617" y="1884"/>
                    <a:pt x="960" y="1919"/>
                    <a:pt x="1405" y="1971"/>
                  </a:cubicBezTo>
                  <a:cubicBezTo>
                    <a:pt x="2314" y="2073"/>
                    <a:pt x="3581" y="2210"/>
                    <a:pt x="5089" y="2364"/>
                  </a:cubicBezTo>
                  <a:lnTo>
                    <a:pt x="5123" y="2364"/>
                  </a:lnTo>
                  <a:lnTo>
                    <a:pt x="5139" y="2347"/>
                  </a:lnTo>
                  <a:cubicBezTo>
                    <a:pt x="5602" y="1687"/>
                    <a:pt x="6128" y="978"/>
                    <a:pt x="6672" y="221"/>
                  </a:cubicBezTo>
                  <a:lnTo>
                    <a:pt x="6672" y="221"/>
                  </a:lnTo>
                  <a:cubicBezTo>
                    <a:pt x="6764" y="581"/>
                    <a:pt x="6844" y="944"/>
                    <a:pt x="6938" y="1320"/>
                  </a:cubicBezTo>
                  <a:cubicBezTo>
                    <a:pt x="7247" y="2621"/>
                    <a:pt x="7555" y="3855"/>
                    <a:pt x="7811" y="4967"/>
                  </a:cubicBezTo>
                  <a:lnTo>
                    <a:pt x="7845" y="5104"/>
                  </a:lnTo>
                  <a:lnTo>
                    <a:pt x="7898" y="4967"/>
                  </a:lnTo>
                  <a:cubicBezTo>
                    <a:pt x="8219" y="4137"/>
                    <a:pt x="8509" y="3372"/>
                    <a:pt x="8763" y="2709"/>
                  </a:cubicBezTo>
                  <a:lnTo>
                    <a:pt x="8763" y="2709"/>
                  </a:lnTo>
                  <a:cubicBezTo>
                    <a:pt x="9625" y="2794"/>
                    <a:pt x="10335" y="2862"/>
                    <a:pt x="10844" y="2912"/>
                  </a:cubicBezTo>
                  <a:cubicBezTo>
                    <a:pt x="11083" y="2930"/>
                    <a:pt x="11271" y="2946"/>
                    <a:pt x="11408" y="2946"/>
                  </a:cubicBezTo>
                  <a:cubicBezTo>
                    <a:pt x="11460" y="2964"/>
                    <a:pt x="11511" y="2964"/>
                    <a:pt x="11563" y="2964"/>
                  </a:cubicBezTo>
                  <a:lnTo>
                    <a:pt x="11614" y="2964"/>
                  </a:lnTo>
                  <a:cubicBezTo>
                    <a:pt x="11614" y="2964"/>
                    <a:pt x="11597" y="2964"/>
                    <a:pt x="11563" y="2946"/>
                  </a:cubicBezTo>
                  <a:cubicBezTo>
                    <a:pt x="11511" y="2946"/>
                    <a:pt x="11460" y="2946"/>
                    <a:pt x="11408" y="2930"/>
                  </a:cubicBezTo>
                  <a:cubicBezTo>
                    <a:pt x="11271" y="2912"/>
                    <a:pt x="11083" y="2896"/>
                    <a:pt x="10844" y="2861"/>
                  </a:cubicBezTo>
                  <a:cubicBezTo>
                    <a:pt x="10330" y="2809"/>
                    <a:pt x="9627" y="2741"/>
                    <a:pt x="8736" y="2638"/>
                  </a:cubicBezTo>
                  <a:lnTo>
                    <a:pt x="8720" y="2638"/>
                  </a:lnTo>
                  <a:lnTo>
                    <a:pt x="8702" y="2656"/>
                  </a:lnTo>
                  <a:cubicBezTo>
                    <a:pt x="8459" y="3287"/>
                    <a:pt x="8185" y="4012"/>
                    <a:pt x="7866" y="4799"/>
                  </a:cubicBezTo>
                  <a:lnTo>
                    <a:pt x="7866" y="4799"/>
                  </a:lnTo>
                  <a:cubicBezTo>
                    <a:pt x="7616" y="3735"/>
                    <a:pt x="7336" y="2534"/>
                    <a:pt x="7023" y="1285"/>
                  </a:cubicBezTo>
                  <a:cubicBezTo>
                    <a:pt x="6938" y="891"/>
                    <a:pt x="6836" y="480"/>
                    <a:pt x="6749" y="103"/>
                  </a:cubicBezTo>
                  <a:lnTo>
                    <a:pt x="6715" y="0"/>
                  </a:ln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0" name="Google Shape;350;p25"/>
          <p:cNvGrpSpPr/>
          <p:nvPr/>
        </p:nvGrpSpPr>
        <p:grpSpPr>
          <a:xfrm>
            <a:off x="8960322" y="2835277"/>
            <a:ext cx="160920" cy="161339"/>
            <a:chOff x="6704800" y="389825"/>
            <a:chExt cx="259883" cy="260518"/>
          </a:xfrm>
        </p:grpSpPr>
        <p:sp>
          <p:nvSpPr>
            <p:cNvPr id="351" name="Google Shape;351;p25"/>
            <p:cNvSpPr/>
            <p:nvPr/>
          </p:nvSpPr>
          <p:spPr>
            <a:xfrm>
              <a:off x="6805588" y="389825"/>
              <a:ext cx="58302" cy="260518"/>
            </a:xfrm>
            <a:custGeom>
              <a:rect b="b" l="l" r="r" t="t"/>
              <a:pathLst>
                <a:path extrusionOk="0" h="4102" w="918">
                  <a:moveTo>
                    <a:pt x="0" y="1"/>
                  </a:moveTo>
                  <a:lnTo>
                    <a:pt x="0" y="4102"/>
                  </a:lnTo>
                  <a:lnTo>
                    <a:pt x="917" y="4102"/>
                  </a:lnTo>
                  <a:lnTo>
                    <a:pt x="91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25"/>
            <p:cNvSpPr/>
            <p:nvPr/>
          </p:nvSpPr>
          <p:spPr>
            <a:xfrm>
              <a:off x="6704800" y="490550"/>
              <a:ext cx="259883" cy="58366"/>
            </a:xfrm>
            <a:custGeom>
              <a:rect b="b" l="l" r="r" t="t"/>
              <a:pathLst>
                <a:path extrusionOk="0" h="919" w="4092">
                  <a:moveTo>
                    <a:pt x="0" y="1"/>
                  </a:moveTo>
                  <a:lnTo>
                    <a:pt x="0" y="919"/>
                  </a:lnTo>
                  <a:lnTo>
                    <a:pt x="4091" y="919"/>
                  </a:lnTo>
                  <a:lnTo>
                    <a:pt x="409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53" name="Google Shape;353;p25"/>
          <p:cNvSpPr/>
          <p:nvPr/>
        </p:nvSpPr>
        <p:spPr>
          <a:xfrm>
            <a:off x="3620925" y="-1383350"/>
            <a:ext cx="1652884" cy="1688083"/>
          </a:xfrm>
          <a:custGeom>
            <a:rect b="b" l="l" r="r" t="t"/>
            <a:pathLst>
              <a:path extrusionOk="0" h="17649" w="17281">
                <a:moveTo>
                  <a:pt x="10082" y="1"/>
                </a:moveTo>
                <a:cubicBezTo>
                  <a:pt x="10045" y="1"/>
                  <a:pt x="10008" y="9"/>
                  <a:pt x="9986" y="25"/>
                </a:cubicBezTo>
                <a:cubicBezTo>
                  <a:pt x="9976" y="30"/>
                  <a:pt x="9954" y="33"/>
                  <a:pt x="9926" y="33"/>
                </a:cubicBezTo>
                <a:cubicBezTo>
                  <a:pt x="9898" y="33"/>
                  <a:pt x="9863" y="30"/>
                  <a:pt x="9826" y="25"/>
                </a:cubicBezTo>
                <a:cubicBezTo>
                  <a:pt x="9729" y="25"/>
                  <a:pt x="9697" y="25"/>
                  <a:pt x="9676" y="47"/>
                </a:cubicBezTo>
                <a:cubicBezTo>
                  <a:pt x="9665" y="57"/>
                  <a:pt x="9657" y="63"/>
                  <a:pt x="9649" y="63"/>
                </a:cubicBezTo>
                <a:cubicBezTo>
                  <a:pt x="9641" y="63"/>
                  <a:pt x="9632" y="57"/>
                  <a:pt x="9622" y="47"/>
                </a:cubicBezTo>
                <a:cubicBezTo>
                  <a:pt x="9611" y="41"/>
                  <a:pt x="9603" y="38"/>
                  <a:pt x="9594" y="38"/>
                </a:cubicBezTo>
                <a:cubicBezTo>
                  <a:pt x="9584" y="38"/>
                  <a:pt x="9574" y="41"/>
                  <a:pt x="9557" y="47"/>
                </a:cubicBezTo>
                <a:cubicBezTo>
                  <a:pt x="9536" y="57"/>
                  <a:pt x="9440" y="68"/>
                  <a:pt x="9364" y="78"/>
                </a:cubicBezTo>
                <a:cubicBezTo>
                  <a:pt x="9279" y="78"/>
                  <a:pt x="9171" y="100"/>
                  <a:pt x="9128" y="111"/>
                </a:cubicBezTo>
                <a:cubicBezTo>
                  <a:pt x="9064" y="135"/>
                  <a:pt x="8976" y="147"/>
                  <a:pt x="8783" y="147"/>
                </a:cubicBezTo>
                <a:cubicBezTo>
                  <a:pt x="8718" y="147"/>
                  <a:pt x="8641" y="146"/>
                  <a:pt x="8549" y="143"/>
                </a:cubicBezTo>
                <a:cubicBezTo>
                  <a:pt x="8335" y="143"/>
                  <a:pt x="8292" y="154"/>
                  <a:pt x="8270" y="164"/>
                </a:cubicBezTo>
                <a:cubicBezTo>
                  <a:pt x="8264" y="177"/>
                  <a:pt x="8258" y="182"/>
                  <a:pt x="8249" y="182"/>
                </a:cubicBezTo>
                <a:cubicBezTo>
                  <a:pt x="8243" y="182"/>
                  <a:pt x="8236" y="180"/>
                  <a:pt x="8227" y="175"/>
                </a:cubicBezTo>
                <a:cubicBezTo>
                  <a:pt x="8222" y="170"/>
                  <a:pt x="8214" y="167"/>
                  <a:pt x="8201" y="167"/>
                </a:cubicBezTo>
                <a:cubicBezTo>
                  <a:pt x="8187" y="167"/>
                  <a:pt x="8169" y="170"/>
                  <a:pt x="8142" y="175"/>
                </a:cubicBezTo>
                <a:cubicBezTo>
                  <a:pt x="8110" y="186"/>
                  <a:pt x="8013" y="197"/>
                  <a:pt x="7906" y="197"/>
                </a:cubicBezTo>
                <a:cubicBezTo>
                  <a:pt x="7798" y="197"/>
                  <a:pt x="7712" y="197"/>
                  <a:pt x="7712" y="207"/>
                </a:cubicBezTo>
                <a:cubicBezTo>
                  <a:pt x="7702" y="218"/>
                  <a:pt x="7681" y="229"/>
                  <a:pt x="7648" y="229"/>
                </a:cubicBezTo>
                <a:cubicBezTo>
                  <a:pt x="7584" y="229"/>
                  <a:pt x="7391" y="272"/>
                  <a:pt x="7369" y="293"/>
                </a:cubicBezTo>
                <a:cubicBezTo>
                  <a:pt x="7359" y="304"/>
                  <a:pt x="7326" y="304"/>
                  <a:pt x="7305" y="304"/>
                </a:cubicBezTo>
                <a:cubicBezTo>
                  <a:pt x="7273" y="304"/>
                  <a:pt x="7241" y="314"/>
                  <a:pt x="7230" y="326"/>
                </a:cubicBezTo>
                <a:cubicBezTo>
                  <a:pt x="7219" y="347"/>
                  <a:pt x="7166" y="357"/>
                  <a:pt x="7112" y="368"/>
                </a:cubicBezTo>
                <a:cubicBezTo>
                  <a:pt x="7059" y="390"/>
                  <a:pt x="6983" y="411"/>
                  <a:pt x="6951" y="433"/>
                </a:cubicBezTo>
                <a:cubicBezTo>
                  <a:pt x="6897" y="465"/>
                  <a:pt x="6887" y="476"/>
                  <a:pt x="6887" y="550"/>
                </a:cubicBezTo>
                <a:cubicBezTo>
                  <a:pt x="6887" y="626"/>
                  <a:pt x="6897" y="636"/>
                  <a:pt x="6930" y="647"/>
                </a:cubicBezTo>
                <a:cubicBezTo>
                  <a:pt x="6951" y="647"/>
                  <a:pt x="6983" y="669"/>
                  <a:pt x="6994" y="679"/>
                </a:cubicBezTo>
                <a:cubicBezTo>
                  <a:pt x="7008" y="700"/>
                  <a:pt x="7021" y="707"/>
                  <a:pt x="7043" y="707"/>
                </a:cubicBezTo>
                <a:cubicBezTo>
                  <a:pt x="7055" y="707"/>
                  <a:pt x="7071" y="705"/>
                  <a:pt x="7090" y="701"/>
                </a:cubicBezTo>
                <a:lnTo>
                  <a:pt x="7219" y="658"/>
                </a:lnTo>
                <a:cubicBezTo>
                  <a:pt x="7252" y="647"/>
                  <a:pt x="7316" y="636"/>
                  <a:pt x="7348" y="636"/>
                </a:cubicBezTo>
                <a:cubicBezTo>
                  <a:pt x="7380" y="636"/>
                  <a:pt x="7434" y="626"/>
                  <a:pt x="7466" y="615"/>
                </a:cubicBezTo>
                <a:cubicBezTo>
                  <a:pt x="7552" y="572"/>
                  <a:pt x="7798" y="519"/>
                  <a:pt x="7884" y="519"/>
                </a:cubicBezTo>
                <a:cubicBezTo>
                  <a:pt x="7927" y="519"/>
                  <a:pt x="7960" y="519"/>
                  <a:pt x="7970" y="508"/>
                </a:cubicBezTo>
                <a:cubicBezTo>
                  <a:pt x="7981" y="486"/>
                  <a:pt x="8088" y="486"/>
                  <a:pt x="8335" y="486"/>
                </a:cubicBezTo>
                <a:cubicBezTo>
                  <a:pt x="8432" y="486"/>
                  <a:pt x="8517" y="486"/>
                  <a:pt x="8528" y="476"/>
                </a:cubicBezTo>
                <a:cubicBezTo>
                  <a:pt x="8539" y="476"/>
                  <a:pt x="8613" y="465"/>
                  <a:pt x="8710" y="465"/>
                </a:cubicBezTo>
                <a:cubicBezTo>
                  <a:pt x="9107" y="443"/>
                  <a:pt x="9236" y="433"/>
                  <a:pt x="9333" y="422"/>
                </a:cubicBezTo>
                <a:cubicBezTo>
                  <a:pt x="9397" y="411"/>
                  <a:pt x="9450" y="411"/>
                  <a:pt x="9461" y="411"/>
                </a:cubicBezTo>
                <a:cubicBezTo>
                  <a:pt x="9461" y="414"/>
                  <a:pt x="9465" y="416"/>
                  <a:pt x="9471" y="416"/>
                </a:cubicBezTo>
                <a:cubicBezTo>
                  <a:pt x="9487" y="416"/>
                  <a:pt x="9520" y="408"/>
                  <a:pt x="9557" y="400"/>
                </a:cubicBezTo>
                <a:cubicBezTo>
                  <a:pt x="9611" y="379"/>
                  <a:pt x="9697" y="379"/>
                  <a:pt x="9815" y="379"/>
                </a:cubicBezTo>
                <a:cubicBezTo>
                  <a:pt x="9912" y="379"/>
                  <a:pt x="10019" y="368"/>
                  <a:pt x="10062" y="357"/>
                </a:cubicBezTo>
                <a:cubicBezTo>
                  <a:pt x="10090" y="351"/>
                  <a:pt x="10136" y="348"/>
                  <a:pt x="10187" y="348"/>
                </a:cubicBezTo>
                <a:cubicBezTo>
                  <a:pt x="10311" y="348"/>
                  <a:pt x="10468" y="364"/>
                  <a:pt x="10491" y="379"/>
                </a:cubicBezTo>
                <a:cubicBezTo>
                  <a:pt x="10498" y="387"/>
                  <a:pt x="10517" y="394"/>
                  <a:pt x="10535" y="394"/>
                </a:cubicBezTo>
                <a:cubicBezTo>
                  <a:pt x="10542" y="394"/>
                  <a:pt x="10549" y="393"/>
                  <a:pt x="10555" y="390"/>
                </a:cubicBezTo>
                <a:cubicBezTo>
                  <a:pt x="10641" y="390"/>
                  <a:pt x="10995" y="508"/>
                  <a:pt x="11285" y="647"/>
                </a:cubicBezTo>
                <a:cubicBezTo>
                  <a:pt x="11349" y="679"/>
                  <a:pt x="11413" y="701"/>
                  <a:pt x="11413" y="701"/>
                </a:cubicBezTo>
                <a:cubicBezTo>
                  <a:pt x="11413" y="701"/>
                  <a:pt x="11456" y="712"/>
                  <a:pt x="11488" y="733"/>
                </a:cubicBezTo>
                <a:cubicBezTo>
                  <a:pt x="11531" y="743"/>
                  <a:pt x="11638" y="786"/>
                  <a:pt x="11724" y="829"/>
                </a:cubicBezTo>
                <a:cubicBezTo>
                  <a:pt x="11821" y="862"/>
                  <a:pt x="11907" y="905"/>
                  <a:pt x="11917" y="905"/>
                </a:cubicBezTo>
                <a:cubicBezTo>
                  <a:pt x="11928" y="915"/>
                  <a:pt x="11982" y="937"/>
                  <a:pt x="12036" y="958"/>
                </a:cubicBezTo>
                <a:cubicBezTo>
                  <a:pt x="12110" y="991"/>
                  <a:pt x="12143" y="1012"/>
                  <a:pt x="12143" y="1034"/>
                </a:cubicBezTo>
                <a:cubicBezTo>
                  <a:pt x="12153" y="1055"/>
                  <a:pt x="12175" y="1076"/>
                  <a:pt x="12229" y="1098"/>
                </a:cubicBezTo>
                <a:cubicBezTo>
                  <a:pt x="12272" y="1108"/>
                  <a:pt x="12325" y="1141"/>
                  <a:pt x="12346" y="1151"/>
                </a:cubicBezTo>
                <a:cubicBezTo>
                  <a:pt x="12368" y="1173"/>
                  <a:pt x="12389" y="1184"/>
                  <a:pt x="12400" y="1184"/>
                </a:cubicBezTo>
                <a:cubicBezTo>
                  <a:pt x="12411" y="1184"/>
                  <a:pt x="12432" y="1194"/>
                  <a:pt x="12443" y="1205"/>
                </a:cubicBezTo>
                <a:cubicBezTo>
                  <a:pt x="12465" y="1227"/>
                  <a:pt x="12529" y="1258"/>
                  <a:pt x="12604" y="1280"/>
                </a:cubicBezTo>
                <a:cubicBezTo>
                  <a:pt x="12668" y="1301"/>
                  <a:pt x="12765" y="1355"/>
                  <a:pt x="12808" y="1387"/>
                </a:cubicBezTo>
                <a:cubicBezTo>
                  <a:pt x="12851" y="1420"/>
                  <a:pt x="12915" y="1451"/>
                  <a:pt x="12947" y="1463"/>
                </a:cubicBezTo>
                <a:cubicBezTo>
                  <a:pt x="12979" y="1473"/>
                  <a:pt x="13033" y="1494"/>
                  <a:pt x="13065" y="1516"/>
                </a:cubicBezTo>
                <a:cubicBezTo>
                  <a:pt x="13169" y="1582"/>
                  <a:pt x="13239" y="1615"/>
                  <a:pt x="13262" y="1615"/>
                </a:cubicBezTo>
                <a:cubicBezTo>
                  <a:pt x="13265" y="1615"/>
                  <a:pt x="13267" y="1614"/>
                  <a:pt x="13269" y="1613"/>
                </a:cubicBezTo>
                <a:cubicBezTo>
                  <a:pt x="13269" y="1613"/>
                  <a:pt x="13301" y="1623"/>
                  <a:pt x="13323" y="1644"/>
                </a:cubicBezTo>
                <a:cubicBezTo>
                  <a:pt x="13344" y="1656"/>
                  <a:pt x="13387" y="1677"/>
                  <a:pt x="13397" y="1677"/>
                </a:cubicBezTo>
                <a:cubicBezTo>
                  <a:pt x="13419" y="1677"/>
                  <a:pt x="13483" y="1720"/>
                  <a:pt x="13537" y="1763"/>
                </a:cubicBezTo>
                <a:cubicBezTo>
                  <a:pt x="13676" y="1880"/>
                  <a:pt x="13838" y="1977"/>
                  <a:pt x="13859" y="1977"/>
                </a:cubicBezTo>
                <a:cubicBezTo>
                  <a:pt x="13859" y="1977"/>
                  <a:pt x="13869" y="1988"/>
                  <a:pt x="13869" y="1999"/>
                </a:cubicBezTo>
                <a:lnTo>
                  <a:pt x="13955" y="2063"/>
                </a:lnTo>
                <a:cubicBezTo>
                  <a:pt x="14009" y="2085"/>
                  <a:pt x="14062" y="2128"/>
                  <a:pt x="14074" y="2138"/>
                </a:cubicBezTo>
                <a:cubicBezTo>
                  <a:pt x="14095" y="2159"/>
                  <a:pt x="14105" y="2171"/>
                  <a:pt x="14116" y="2171"/>
                </a:cubicBezTo>
                <a:cubicBezTo>
                  <a:pt x="14127" y="2171"/>
                  <a:pt x="14191" y="2224"/>
                  <a:pt x="14267" y="2299"/>
                </a:cubicBezTo>
                <a:cubicBezTo>
                  <a:pt x="14341" y="2364"/>
                  <a:pt x="14417" y="2417"/>
                  <a:pt x="14438" y="2438"/>
                </a:cubicBezTo>
                <a:cubicBezTo>
                  <a:pt x="14460" y="2438"/>
                  <a:pt x="14470" y="2471"/>
                  <a:pt x="14470" y="2481"/>
                </a:cubicBezTo>
                <a:cubicBezTo>
                  <a:pt x="14470" y="2503"/>
                  <a:pt x="14503" y="2524"/>
                  <a:pt x="14534" y="2545"/>
                </a:cubicBezTo>
                <a:cubicBezTo>
                  <a:pt x="14567" y="2567"/>
                  <a:pt x="14588" y="2588"/>
                  <a:pt x="14588" y="2610"/>
                </a:cubicBezTo>
                <a:cubicBezTo>
                  <a:pt x="14588" y="2631"/>
                  <a:pt x="14599" y="2642"/>
                  <a:pt x="14599" y="2642"/>
                </a:cubicBezTo>
                <a:cubicBezTo>
                  <a:pt x="14610" y="2642"/>
                  <a:pt x="14674" y="2696"/>
                  <a:pt x="14739" y="2760"/>
                </a:cubicBezTo>
                <a:cubicBezTo>
                  <a:pt x="14803" y="2824"/>
                  <a:pt x="14889" y="2900"/>
                  <a:pt x="14910" y="2921"/>
                </a:cubicBezTo>
                <a:cubicBezTo>
                  <a:pt x="14942" y="2943"/>
                  <a:pt x="14975" y="2975"/>
                  <a:pt x="14985" y="2986"/>
                </a:cubicBezTo>
                <a:cubicBezTo>
                  <a:pt x="15017" y="3050"/>
                  <a:pt x="15146" y="3211"/>
                  <a:pt x="15221" y="3296"/>
                </a:cubicBezTo>
                <a:cubicBezTo>
                  <a:pt x="15264" y="3350"/>
                  <a:pt x="15296" y="3393"/>
                  <a:pt x="15296" y="3404"/>
                </a:cubicBezTo>
                <a:cubicBezTo>
                  <a:pt x="15296" y="3415"/>
                  <a:pt x="15318" y="3436"/>
                  <a:pt x="15339" y="3458"/>
                </a:cubicBezTo>
                <a:cubicBezTo>
                  <a:pt x="15361" y="3468"/>
                  <a:pt x="15414" y="3554"/>
                  <a:pt x="15457" y="3629"/>
                </a:cubicBezTo>
                <a:cubicBezTo>
                  <a:pt x="15500" y="3704"/>
                  <a:pt x="15543" y="3779"/>
                  <a:pt x="15564" y="3801"/>
                </a:cubicBezTo>
                <a:cubicBezTo>
                  <a:pt x="15575" y="3811"/>
                  <a:pt x="15597" y="3833"/>
                  <a:pt x="15597" y="3844"/>
                </a:cubicBezTo>
                <a:cubicBezTo>
                  <a:pt x="15597" y="3854"/>
                  <a:pt x="15607" y="3887"/>
                  <a:pt x="15628" y="3908"/>
                </a:cubicBezTo>
                <a:cubicBezTo>
                  <a:pt x="15650" y="3930"/>
                  <a:pt x="15671" y="3973"/>
                  <a:pt x="15683" y="3994"/>
                </a:cubicBezTo>
                <a:cubicBezTo>
                  <a:pt x="15704" y="4112"/>
                  <a:pt x="15725" y="4166"/>
                  <a:pt x="15736" y="4176"/>
                </a:cubicBezTo>
                <a:cubicBezTo>
                  <a:pt x="15747" y="4187"/>
                  <a:pt x="15757" y="4208"/>
                  <a:pt x="15757" y="4219"/>
                </a:cubicBezTo>
                <a:cubicBezTo>
                  <a:pt x="15757" y="4230"/>
                  <a:pt x="15768" y="4262"/>
                  <a:pt x="15790" y="4283"/>
                </a:cubicBezTo>
                <a:cubicBezTo>
                  <a:pt x="15822" y="4326"/>
                  <a:pt x="15864" y="4466"/>
                  <a:pt x="15864" y="4498"/>
                </a:cubicBezTo>
                <a:cubicBezTo>
                  <a:pt x="15864" y="4509"/>
                  <a:pt x="15886" y="4541"/>
                  <a:pt x="15907" y="4573"/>
                </a:cubicBezTo>
                <a:cubicBezTo>
                  <a:pt x="15929" y="4616"/>
                  <a:pt x="15950" y="4659"/>
                  <a:pt x="15950" y="4669"/>
                </a:cubicBezTo>
                <a:cubicBezTo>
                  <a:pt x="15950" y="4680"/>
                  <a:pt x="15961" y="4723"/>
                  <a:pt x="15983" y="4745"/>
                </a:cubicBezTo>
                <a:cubicBezTo>
                  <a:pt x="16026" y="4819"/>
                  <a:pt x="16057" y="4916"/>
                  <a:pt x="16090" y="5055"/>
                </a:cubicBezTo>
                <a:cubicBezTo>
                  <a:pt x="16100" y="5109"/>
                  <a:pt x="16122" y="5174"/>
                  <a:pt x="16133" y="5195"/>
                </a:cubicBezTo>
                <a:cubicBezTo>
                  <a:pt x="16154" y="5217"/>
                  <a:pt x="16165" y="5260"/>
                  <a:pt x="16165" y="5303"/>
                </a:cubicBezTo>
                <a:cubicBezTo>
                  <a:pt x="16165" y="5356"/>
                  <a:pt x="16229" y="5624"/>
                  <a:pt x="16251" y="5667"/>
                </a:cubicBezTo>
                <a:cubicBezTo>
                  <a:pt x="16272" y="5699"/>
                  <a:pt x="16326" y="5914"/>
                  <a:pt x="16326" y="5968"/>
                </a:cubicBezTo>
                <a:cubicBezTo>
                  <a:pt x="16326" y="5999"/>
                  <a:pt x="16336" y="6042"/>
                  <a:pt x="16348" y="6075"/>
                </a:cubicBezTo>
                <a:cubicBezTo>
                  <a:pt x="16369" y="6107"/>
                  <a:pt x="16379" y="6171"/>
                  <a:pt x="16379" y="6225"/>
                </a:cubicBezTo>
                <a:cubicBezTo>
                  <a:pt x="16379" y="6278"/>
                  <a:pt x="16390" y="6332"/>
                  <a:pt x="16412" y="6354"/>
                </a:cubicBezTo>
                <a:cubicBezTo>
                  <a:pt x="16433" y="6385"/>
                  <a:pt x="16444" y="6428"/>
                  <a:pt x="16444" y="6461"/>
                </a:cubicBezTo>
                <a:cubicBezTo>
                  <a:pt x="16444" y="6493"/>
                  <a:pt x="16465" y="6547"/>
                  <a:pt x="16487" y="6590"/>
                </a:cubicBezTo>
                <a:cubicBezTo>
                  <a:pt x="16498" y="6633"/>
                  <a:pt x="16529" y="6718"/>
                  <a:pt x="16541" y="6793"/>
                </a:cubicBezTo>
                <a:cubicBezTo>
                  <a:pt x="16562" y="6869"/>
                  <a:pt x="16584" y="6943"/>
                  <a:pt x="16605" y="6965"/>
                </a:cubicBezTo>
                <a:cubicBezTo>
                  <a:pt x="16626" y="6997"/>
                  <a:pt x="16637" y="7051"/>
                  <a:pt x="16637" y="7126"/>
                </a:cubicBezTo>
                <a:cubicBezTo>
                  <a:pt x="16648" y="7190"/>
                  <a:pt x="16669" y="7286"/>
                  <a:pt x="16691" y="7341"/>
                </a:cubicBezTo>
                <a:cubicBezTo>
                  <a:pt x="16723" y="7437"/>
                  <a:pt x="16734" y="7534"/>
                  <a:pt x="16777" y="7877"/>
                </a:cubicBezTo>
                <a:cubicBezTo>
                  <a:pt x="16787" y="7952"/>
                  <a:pt x="16798" y="8059"/>
                  <a:pt x="16808" y="8113"/>
                </a:cubicBezTo>
                <a:cubicBezTo>
                  <a:pt x="16819" y="8177"/>
                  <a:pt x="16819" y="8252"/>
                  <a:pt x="16819" y="8295"/>
                </a:cubicBezTo>
                <a:lnTo>
                  <a:pt x="16819" y="8381"/>
                </a:lnTo>
                <a:cubicBezTo>
                  <a:pt x="16841" y="8402"/>
                  <a:pt x="16862" y="8606"/>
                  <a:pt x="16862" y="8756"/>
                </a:cubicBezTo>
                <a:cubicBezTo>
                  <a:pt x="16873" y="8810"/>
                  <a:pt x="16873" y="8842"/>
                  <a:pt x="16894" y="8853"/>
                </a:cubicBezTo>
                <a:cubicBezTo>
                  <a:pt x="16916" y="8874"/>
                  <a:pt x="16927" y="8895"/>
                  <a:pt x="16927" y="9046"/>
                </a:cubicBezTo>
                <a:cubicBezTo>
                  <a:pt x="16927" y="9153"/>
                  <a:pt x="16916" y="9217"/>
                  <a:pt x="16905" y="9217"/>
                </a:cubicBezTo>
                <a:cubicBezTo>
                  <a:pt x="16894" y="9217"/>
                  <a:pt x="16894" y="9271"/>
                  <a:pt x="16894" y="9336"/>
                </a:cubicBezTo>
                <a:cubicBezTo>
                  <a:pt x="16894" y="9529"/>
                  <a:pt x="16894" y="9625"/>
                  <a:pt x="16873" y="9722"/>
                </a:cubicBezTo>
                <a:cubicBezTo>
                  <a:pt x="16862" y="9786"/>
                  <a:pt x="16862" y="9818"/>
                  <a:pt x="16873" y="9851"/>
                </a:cubicBezTo>
                <a:cubicBezTo>
                  <a:pt x="16894" y="9872"/>
                  <a:pt x="16894" y="9893"/>
                  <a:pt x="16862" y="9958"/>
                </a:cubicBezTo>
                <a:cubicBezTo>
                  <a:pt x="16830" y="10001"/>
                  <a:pt x="16819" y="10075"/>
                  <a:pt x="16798" y="10215"/>
                </a:cubicBezTo>
                <a:cubicBezTo>
                  <a:pt x="16787" y="10365"/>
                  <a:pt x="16765" y="10461"/>
                  <a:pt x="16723" y="10590"/>
                </a:cubicBezTo>
                <a:cubicBezTo>
                  <a:pt x="16691" y="10697"/>
                  <a:pt x="16669" y="10783"/>
                  <a:pt x="16669" y="10805"/>
                </a:cubicBezTo>
                <a:cubicBezTo>
                  <a:pt x="16680" y="10837"/>
                  <a:pt x="16658" y="10891"/>
                  <a:pt x="16637" y="10945"/>
                </a:cubicBezTo>
                <a:cubicBezTo>
                  <a:pt x="16594" y="11041"/>
                  <a:pt x="16594" y="11062"/>
                  <a:pt x="16541" y="11309"/>
                </a:cubicBezTo>
                <a:cubicBezTo>
                  <a:pt x="16529" y="11384"/>
                  <a:pt x="16508" y="11459"/>
                  <a:pt x="16498" y="11481"/>
                </a:cubicBezTo>
                <a:cubicBezTo>
                  <a:pt x="16498" y="11491"/>
                  <a:pt x="16487" y="11556"/>
                  <a:pt x="16476" y="11610"/>
                </a:cubicBezTo>
                <a:cubicBezTo>
                  <a:pt x="16476" y="11674"/>
                  <a:pt x="16455" y="11738"/>
                  <a:pt x="16444" y="11770"/>
                </a:cubicBezTo>
                <a:cubicBezTo>
                  <a:pt x="16422" y="11792"/>
                  <a:pt x="16412" y="11834"/>
                  <a:pt x="16422" y="11856"/>
                </a:cubicBezTo>
                <a:cubicBezTo>
                  <a:pt x="16422" y="11888"/>
                  <a:pt x="16412" y="11920"/>
                  <a:pt x="16401" y="11920"/>
                </a:cubicBezTo>
                <a:cubicBezTo>
                  <a:pt x="16390" y="11931"/>
                  <a:pt x="16369" y="11963"/>
                  <a:pt x="16369" y="11996"/>
                </a:cubicBezTo>
                <a:cubicBezTo>
                  <a:pt x="16348" y="12092"/>
                  <a:pt x="16272" y="12328"/>
                  <a:pt x="16262" y="12339"/>
                </a:cubicBezTo>
                <a:cubicBezTo>
                  <a:pt x="16251" y="12349"/>
                  <a:pt x="16219" y="12478"/>
                  <a:pt x="16219" y="12499"/>
                </a:cubicBezTo>
                <a:cubicBezTo>
                  <a:pt x="16229" y="12511"/>
                  <a:pt x="16197" y="12575"/>
                  <a:pt x="16165" y="12650"/>
                </a:cubicBezTo>
                <a:cubicBezTo>
                  <a:pt x="16122" y="12735"/>
                  <a:pt x="16100" y="12811"/>
                  <a:pt x="16100" y="12821"/>
                </a:cubicBezTo>
                <a:cubicBezTo>
                  <a:pt x="16100" y="12832"/>
                  <a:pt x="16079" y="12843"/>
                  <a:pt x="16057" y="12854"/>
                </a:cubicBezTo>
                <a:cubicBezTo>
                  <a:pt x="16026" y="12864"/>
                  <a:pt x="16015" y="12886"/>
                  <a:pt x="16004" y="12940"/>
                </a:cubicBezTo>
                <a:cubicBezTo>
                  <a:pt x="15993" y="12983"/>
                  <a:pt x="15972" y="13025"/>
                  <a:pt x="15961" y="13025"/>
                </a:cubicBezTo>
                <a:cubicBezTo>
                  <a:pt x="15950" y="13036"/>
                  <a:pt x="15929" y="13068"/>
                  <a:pt x="15918" y="13100"/>
                </a:cubicBezTo>
                <a:cubicBezTo>
                  <a:pt x="15907" y="13133"/>
                  <a:pt x="15876" y="13197"/>
                  <a:pt x="15843" y="13229"/>
                </a:cubicBezTo>
                <a:cubicBezTo>
                  <a:pt x="15811" y="13261"/>
                  <a:pt x="15790" y="13304"/>
                  <a:pt x="15800" y="13315"/>
                </a:cubicBezTo>
                <a:cubicBezTo>
                  <a:pt x="15800" y="13336"/>
                  <a:pt x="15800" y="13336"/>
                  <a:pt x="15779" y="13336"/>
                </a:cubicBezTo>
                <a:cubicBezTo>
                  <a:pt x="15747" y="13336"/>
                  <a:pt x="15736" y="13358"/>
                  <a:pt x="15714" y="13412"/>
                </a:cubicBezTo>
                <a:cubicBezTo>
                  <a:pt x="15704" y="13455"/>
                  <a:pt x="15661" y="13508"/>
                  <a:pt x="15640" y="13529"/>
                </a:cubicBezTo>
                <a:cubicBezTo>
                  <a:pt x="15618" y="13562"/>
                  <a:pt x="15575" y="13615"/>
                  <a:pt x="15564" y="13658"/>
                </a:cubicBezTo>
                <a:cubicBezTo>
                  <a:pt x="15543" y="13701"/>
                  <a:pt x="15489" y="13765"/>
                  <a:pt x="15457" y="13798"/>
                </a:cubicBezTo>
                <a:cubicBezTo>
                  <a:pt x="15425" y="13830"/>
                  <a:pt x="15392" y="13872"/>
                  <a:pt x="15382" y="13894"/>
                </a:cubicBezTo>
                <a:cubicBezTo>
                  <a:pt x="15361" y="13937"/>
                  <a:pt x="15296" y="14012"/>
                  <a:pt x="15178" y="14130"/>
                </a:cubicBezTo>
                <a:cubicBezTo>
                  <a:pt x="15125" y="14184"/>
                  <a:pt x="15082" y="14237"/>
                  <a:pt x="15082" y="14259"/>
                </a:cubicBezTo>
                <a:cubicBezTo>
                  <a:pt x="15082" y="14270"/>
                  <a:pt x="15071" y="14291"/>
                  <a:pt x="15060" y="14301"/>
                </a:cubicBezTo>
                <a:cubicBezTo>
                  <a:pt x="15049" y="14313"/>
                  <a:pt x="15039" y="14334"/>
                  <a:pt x="15039" y="14344"/>
                </a:cubicBezTo>
                <a:cubicBezTo>
                  <a:pt x="15039" y="14377"/>
                  <a:pt x="14975" y="14441"/>
                  <a:pt x="14899" y="14473"/>
                </a:cubicBezTo>
                <a:cubicBezTo>
                  <a:pt x="14835" y="14516"/>
                  <a:pt x="14770" y="14570"/>
                  <a:pt x="14770" y="14602"/>
                </a:cubicBezTo>
                <a:cubicBezTo>
                  <a:pt x="14770" y="14634"/>
                  <a:pt x="14449" y="14978"/>
                  <a:pt x="14105" y="15299"/>
                </a:cubicBezTo>
                <a:cubicBezTo>
                  <a:pt x="14020" y="15385"/>
                  <a:pt x="13912" y="15481"/>
                  <a:pt x="13880" y="15514"/>
                </a:cubicBezTo>
                <a:cubicBezTo>
                  <a:pt x="13848" y="15546"/>
                  <a:pt x="13784" y="15600"/>
                  <a:pt x="13730" y="15643"/>
                </a:cubicBezTo>
                <a:cubicBezTo>
                  <a:pt x="13505" y="15825"/>
                  <a:pt x="13397" y="15910"/>
                  <a:pt x="13397" y="15922"/>
                </a:cubicBezTo>
                <a:cubicBezTo>
                  <a:pt x="13397" y="15932"/>
                  <a:pt x="13354" y="15953"/>
                  <a:pt x="13312" y="15986"/>
                </a:cubicBezTo>
                <a:cubicBezTo>
                  <a:pt x="13258" y="16018"/>
                  <a:pt x="13204" y="16050"/>
                  <a:pt x="13194" y="16061"/>
                </a:cubicBezTo>
                <a:lnTo>
                  <a:pt x="13087" y="16115"/>
                </a:lnTo>
                <a:cubicBezTo>
                  <a:pt x="13044" y="16136"/>
                  <a:pt x="12990" y="16158"/>
                  <a:pt x="12990" y="16179"/>
                </a:cubicBezTo>
                <a:cubicBezTo>
                  <a:pt x="12979" y="16200"/>
                  <a:pt x="12937" y="16232"/>
                  <a:pt x="12894" y="16265"/>
                </a:cubicBezTo>
                <a:cubicBezTo>
                  <a:pt x="12861" y="16286"/>
                  <a:pt x="12775" y="16351"/>
                  <a:pt x="12711" y="16415"/>
                </a:cubicBezTo>
                <a:cubicBezTo>
                  <a:pt x="12615" y="16490"/>
                  <a:pt x="12572" y="16522"/>
                  <a:pt x="12508" y="16544"/>
                </a:cubicBezTo>
                <a:cubicBezTo>
                  <a:pt x="12453" y="16554"/>
                  <a:pt x="12411" y="16575"/>
                  <a:pt x="12400" y="16575"/>
                </a:cubicBezTo>
                <a:cubicBezTo>
                  <a:pt x="12389" y="16575"/>
                  <a:pt x="12346" y="16587"/>
                  <a:pt x="12314" y="16608"/>
                </a:cubicBezTo>
                <a:cubicBezTo>
                  <a:pt x="12282" y="16630"/>
                  <a:pt x="12239" y="16651"/>
                  <a:pt x="12229" y="16651"/>
                </a:cubicBezTo>
                <a:lnTo>
                  <a:pt x="12143" y="16694"/>
                </a:lnTo>
                <a:cubicBezTo>
                  <a:pt x="12024" y="16747"/>
                  <a:pt x="11885" y="16801"/>
                  <a:pt x="11831" y="16801"/>
                </a:cubicBezTo>
                <a:cubicBezTo>
                  <a:pt x="11767" y="16811"/>
                  <a:pt x="11574" y="16897"/>
                  <a:pt x="11564" y="16919"/>
                </a:cubicBezTo>
                <a:cubicBezTo>
                  <a:pt x="11552" y="16930"/>
                  <a:pt x="11531" y="16940"/>
                  <a:pt x="11510" y="16940"/>
                </a:cubicBezTo>
                <a:cubicBezTo>
                  <a:pt x="11478" y="16940"/>
                  <a:pt x="11349" y="16983"/>
                  <a:pt x="11231" y="17037"/>
                </a:cubicBezTo>
                <a:cubicBezTo>
                  <a:pt x="11199" y="17059"/>
                  <a:pt x="11113" y="17080"/>
                  <a:pt x="11049" y="17080"/>
                </a:cubicBezTo>
                <a:cubicBezTo>
                  <a:pt x="10984" y="17090"/>
                  <a:pt x="10887" y="17101"/>
                  <a:pt x="10845" y="17123"/>
                </a:cubicBezTo>
                <a:cubicBezTo>
                  <a:pt x="10745" y="17151"/>
                  <a:pt x="10555" y="17170"/>
                  <a:pt x="10395" y="17170"/>
                </a:cubicBezTo>
                <a:cubicBezTo>
                  <a:pt x="10314" y="17170"/>
                  <a:pt x="10241" y="17166"/>
                  <a:pt x="10191" y="17155"/>
                </a:cubicBezTo>
                <a:cubicBezTo>
                  <a:pt x="10169" y="17150"/>
                  <a:pt x="10150" y="17148"/>
                  <a:pt x="10133" y="17148"/>
                </a:cubicBezTo>
                <a:cubicBezTo>
                  <a:pt x="10109" y="17148"/>
                  <a:pt x="10087" y="17153"/>
                  <a:pt x="10062" y="17166"/>
                </a:cubicBezTo>
                <a:cubicBezTo>
                  <a:pt x="10032" y="17178"/>
                  <a:pt x="10013" y="17186"/>
                  <a:pt x="9994" y="17186"/>
                </a:cubicBezTo>
                <a:cubicBezTo>
                  <a:pt x="9978" y="17186"/>
                  <a:pt x="9963" y="17180"/>
                  <a:pt x="9944" y="17166"/>
                </a:cubicBezTo>
                <a:cubicBezTo>
                  <a:pt x="9932" y="17158"/>
                  <a:pt x="9925" y="17153"/>
                  <a:pt x="9911" y="17153"/>
                </a:cubicBezTo>
                <a:cubicBezTo>
                  <a:pt x="9887" y="17153"/>
                  <a:pt x="9845" y="17168"/>
                  <a:pt x="9729" y="17209"/>
                </a:cubicBezTo>
                <a:cubicBezTo>
                  <a:pt x="9682" y="17224"/>
                  <a:pt x="9658" y="17234"/>
                  <a:pt x="9640" y="17234"/>
                </a:cubicBezTo>
                <a:cubicBezTo>
                  <a:pt x="9633" y="17234"/>
                  <a:pt x="9627" y="17233"/>
                  <a:pt x="9622" y="17230"/>
                </a:cubicBezTo>
                <a:cubicBezTo>
                  <a:pt x="9607" y="17219"/>
                  <a:pt x="9575" y="17214"/>
                  <a:pt x="9534" y="17214"/>
                </a:cubicBezTo>
                <a:cubicBezTo>
                  <a:pt x="9454" y="17214"/>
                  <a:pt x="9343" y="17233"/>
                  <a:pt x="9279" y="17262"/>
                </a:cubicBezTo>
                <a:cubicBezTo>
                  <a:pt x="9247" y="17275"/>
                  <a:pt x="9219" y="17280"/>
                  <a:pt x="9188" y="17280"/>
                </a:cubicBezTo>
                <a:cubicBezTo>
                  <a:pt x="9167" y="17280"/>
                  <a:pt x="9144" y="17277"/>
                  <a:pt x="9118" y="17273"/>
                </a:cubicBezTo>
                <a:cubicBezTo>
                  <a:pt x="9064" y="17262"/>
                  <a:pt x="9000" y="17262"/>
                  <a:pt x="8978" y="17262"/>
                </a:cubicBezTo>
                <a:cubicBezTo>
                  <a:pt x="8946" y="17262"/>
                  <a:pt x="8818" y="17273"/>
                  <a:pt x="8678" y="17273"/>
                </a:cubicBezTo>
                <a:cubicBezTo>
                  <a:pt x="8539" y="17273"/>
                  <a:pt x="8410" y="17283"/>
                  <a:pt x="8399" y="17295"/>
                </a:cubicBezTo>
                <a:cubicBezTo>
                  <a:pt x="8378" y="17295"/>
                  <a:pt x="8313" y="17295"/>
                  <a:pt x="8249" y="17273"/>
                </a:cubicBezTo>
                <a:cubicBezTo>
                  <a:pt x="8198" y="17260"/>
                  <a:pt x="8166" y="17255"/>
                  <a:pt x="8129" y="17255"/>
                </a:cubicBezTo>
                <a:cubicBezTo>
                  <a:pt x="8103" y="17255"/>
                  <a:pt x="8074" y="17258"/>
                  <a:pt x="8034" y="17262"/>
                </a:cubicBezTo>
                <a:cubicBezTo>
                  <a:pt x="7997" y="17270"/>
                  <a:pt x="7963" y="17275"/>
                  <a:pt x="7923" y="17275"/>
                </a:cubicBezTo>
                <a:cubicBezTo>
                  <a:pt x="7860" y="17275"/>
                  <a:pt x="7784" y="17263"/>
                  <a:pt x="7659" y="17230"/>
                </a:cubicBezTo>
                <a:cubicBezTo>
                  <a:pt x="7616" y="17219"/>
                  <a:pt x="7552" y="17219"/>
                  <a:pt x="7519" y="17209"/>
                </a:cubicBezTo>
                <a:cubicBezTo>
                  <a:pt x="7476" y="17209"/>
                  <a:pt x="7445" y="17209"/>
                  <a:pt x="7434" y="17198"/>
                </a:cubicBezTo>
                <a:cubicBezTo>
                  <a:pt x="7402" y="17176"/>
                  <a:pt x="7187" y="17144"/>
                  <a:pt x="7123" y="17144"/>
                </a:cubicBezTo>
                <a:cubicBezTo>
                  <a:pt x="7090" y="17144"/>
                  <a:pt x="7026" y="17123"/>
                  <a:pt x="6983" y="17101"/>
                </a:cubicBezTo>
                <a:cubicBezTo>
                  <a:pt x="6943" y="17088"/>
                  <a:pt x="6920" y="17079"/>
                  <a:pt x="6900" y="17079"/>
                </a:cubicBezTo>
                <a:cubicBezTo>
                  <a:pt x="6888" y="17079"/>
                  <a:pt x="6878" y="17082"/>
                  <a:pt x="6866" y="17090"/>
                </a:cubicBezTo>
                <a:cubicBezTo>
                  <a:pt x="6844" y="17101"/>
                  <a:pt x="6801" y="17101"/>
                  <a:pt x="6737" y="17101"/>
                </a:cubicBezTo>
                <a:cubicBezTo>
                  <a:pt x="6683" y="17090"/>
                  <a:pt x="6618" y="17090"/>
                  <a:pt x="6587" y="17090"/>
                </a:cubicBezTo>
                <a:cubicBezTo>
                  <a:pt x="6565" y="17090"/>
                  <a:pt x="6501" y="17080"/>
                  <a:pt x="6447" y="17059"/>
                </a:cubicBezTo>
                <a:cubicBezTo>
                  <a:pt x="6382" y="17037"/>
                  <a:pt x="6308" y="17026"/>
                  <a:pt x="6201" y="17026"/>
                </a:cubicBezTo>
                <a:cubicBezTo>
                  <a:pt x="6050" y="17026"/>
                  <a:pt x="6050" y="17026"/>
                  <a:pt x="6018" y="16973"/>
                </a:cubicBezTo>
                <a:cubicBezTo>
                  <a:pt x="5986" y="16940"/>
                  <a:pt x="5965" y="16930"/>
                  <a:pt x="5922" y="16930"/>
                </a:cubicBezTo>
                <a:cubicBezTo>
                  <a:pt x="5836" y="16930"/>
                  <a:pt x="5729" y="16897"/>
                  <a:pt x="5643" y="16833"/>
                </a:cubicBezTo>
                <a:cubicBezTo>
                  <a:pt x="5589" y="16811"/>
                  <a:pt x="5535" y="16780"/>
                  <a:pt x="5524" y="16780"/>
                </a:cubicBezTo>
                <a:cubicBezTo>
                  <a:pt x="5493" y="16780"/>
                  <a:pt x="5385" y="16737"/>
                  <a:pt x="5385" y="16715"/>
                </a:cubicBezTo>
                <a:cubicBezTo>
                  <a:pt x="5385" y="16694"/>
                  <a:pt x="5214" y="16608"/>
                  <a:pt x="5128" y="16587"/>
                </a:cubicBezTo>
                <a:cubicBezTo>
                  <a:pt x="5085" y="16575"/>
                  <a:pt x="5042" y="16554"/>
                  <a:pt x="5021" y="16533"/>
                </a:cubicBezTo>
                <a:cubicBezTo>
                  <a:pt x="4978" y="16490"/>
                  <a:pt x="4913" y="16458"/>
                  <a:pt x="4816" y="16447"/>
                </a:cubicBezTo>
                <a:cubicBezTo>
                  <a:pt x="4752" y="16447"/>
                  <a:pt x="4666" y="16404"/>
                  <a:pt x="4538" y="16339"/>
                </a:cubicBezTo>
                <a:cubicBezTo>
                  <a:pt x="4506" y="16318"/>
                  <a:pt x="4430" y="16297"/>
                  <a:pt x="4387" y="16286"/>
                </a:cubicBezTo>
                <a:cubicBezTo>
                  <a:pt x="4334" y="16286"/>
                  <a:pt x="4291" y="16275"/>
                  <a:pt x="4280" y="16265"/>
                </a:cubicBezTo>
                <a:cubicBezTo>
                  <a:pt x="4270" y="16243"/>
                  <a:pt x="4012" y="16115"/>
                  <a:pt x="4001" y="16115"/>
                </a:cubicBezTo>
                <a:cubicBezTo>
                  <a:pt x="3991" y="16115"/>
                  <a:pt x="3969" y="16093"/>
                  <a:pt x="3937" y="16072"/>
                </a:cubicBezTo>
                <a:cubicBezTo>
                  <a:pt x="3915" y="16050"/>
                  <a:pt x="3894" y="16039"/>
                  <a:pt x="3884" y="16039"/>
                </a:cubicBezTo>
                <a:cubicBezTo>
                  <a:pt x="3872" y="16039"/>
                  <a:pt x="3851" y="16018"/>
                  <a:pt x="3830" y="15996"/>
                </a:cubicBezTo>
                <a:cubicBezTo>
                  <a:pt x="3808" y="15986"/>
                  <a:pt x="3744" y="15953"/>
                  <a:pt x="3679" y="15932"/>
                </a:cubicBezTo>
                <a:cubicBezTo>
                  <a:pt x="3615" y="15910"/>
                  <a:pt x="3562" y="15879"/>
                  <a:pt x="3562" y="15868"/>
                </a:cubicBezTo>
                <a:cubicBezTo>
                  <a:pt x="3562" y="15857"/>
                  <a:pt x="3529" y="15836"/>
                  <a:pt x="3486" y="15825"/>
                </a:cubicBezTo>
                <a:cubicBezTo>
                  <a:pt x="3455" y="15803"/>
                  <a:pt x="3390" y="15760"/>
                  <a:pt x="3347" y="15717"/>
                </a:cubicBezTo>
                <a:cubicBezTo>
                  <a:pt x="3304" y="15674"/>
                  <a:pt x="3262" y="15643"/>
                  <a:pt x="3250" y="15643"/>
                </a:cubicBezTo>
                <a:cubicBezTo>
                  <a:pt x="3240" y="15643"/>
                  <a:pt x="3197" y="15610"/>
                  <a:pt x="3154" y="15567"/>
                </a:cubicBezTo>
                <a:cubicBezTo>
                  <a:pt x="3122" y="15535"/>
                  <a:pt x="3079" y="15503"/>
                  <a:pt x="3057" y="15503"/>
                </a:cubicBezTo>
                <a:cubicBezTo>
                  <a:pt x="3036" y="15503"/>
                  <a:pt x="2950" y="15417"/>
                  <a:pt x="2918" y="15342"/>
                </a:cubicBezTo>
                <a:cubicBezTo>
                  <a:pt x="2907" y="15321"/>
                  <a:pt x="2875" y="15278"/>
                  <a:pt x="2854" y="15257"/>
                </a:cubicBezTo>
                <a:cubicBezTo>
                  <a:pt x="2671" y="15052"/>
                  <a:pt x="2618" y="14999"/>
                  <a:pt x="2585" y="14935"/>
                </a:cubicBezTo>
                <a:cubicBezTo>
                  <a:pt x="2564" y="14902"/>
                  <a:pt x="2532" y="14859"/>
                  <a:pt x="2521" y="14859"/>
                </a:cubicBezTo>
                <a:cubicBezTo>
                  <a:pt x="2500" y="14849"/>
                  <a:pt x="2478" y="14827"/>
                  <a:pt x="2457" y="14806"/>
                </a:cubicBezTo>
                <a:cubicBezTo>
                  <a:pt x="2446" y="14773"/>
                  <a:pt x="2414" y="14742"/>
                  <a:pt x="2392" y="14709"/>
                </a:cubicBezTo>
                <a:cubicBezTo>
                  <a:pt x="2339" y="14645"/>
                  <a:pt x="2178" y="14387"/>
                  <a:pt x="2178" y="14377"/>
                </a:cubicBezTo>
                <a:cubicBezTo>
                  <a:pt x="2178" y="14377"/>
                  <a:pt x="2167" y="14356"/>
                  <a:pt x="2146" y="14334"/>
                </a:cubicBezTo>
                <a:cubicBezTo>
                  <a:pt x="2125" y="14323"/>
                  <a:pt x="2092" y="14270"/>
                  <a:pt x="2070" y="14227"/>
                </a:cubicBezTo>
                <a:cubicBezTo>
                  <a:pt x="2049" y="14184"/>
                  <a:pt x="2017" y="14141"/>
                  <a:pt x="1996" y="14141"/>
                </a:cubicBezTo>
                <a:cubicBezTo>
                  <a:pt x="1963" y="14120"/>
                  <a:pt x="1953" y="14108"/>
                  <a:pt x="1953" y="14065"/>
                </a:cubicBezTo>
                <a:cubicBezTo>
                  <a:pt x="1953" y="14034"/>
                  <a:pt x="1942" y="14001"/>
                  <a:pt x="1931" y="13991"/>
                </a:cubicBezTo>
                <a:cubicBezTo>
                  <a:pt x="1910" y="13980"/>
                  <a:pt x="1867" y="13915"/>
                  <a:pt x="1824" y="13851"/>
                </a:cubicBezTo>
                <a:cubicBezTo>
                  <a:pt x="1792" y="13798"/>
                  <a:pt x="1738" y="13744"/>
                  <a:pt x="1727" y="13733"/>
                </a:cubicBezTo>
                <a:cubicBezTo>
                  <a:pt x="1684" y="13722"/>
                  <a:pt x="1599" y="13583"/>
                  <a:pt x="1610" y="13551"/>
                </a:cubicBezTo>
                <a:cubicBezTo>
                  <a:pt x="1610" y="13529"/>
                  <a:pt x="1588" y="13486"/>
                  <a:pt x="1556" y="13455"/>
                </a:cubicBezTo>
                <a:cubicBezTo>
                  <a:pt x="1491" y="13358"/>
                  <a:pt x="1341" y="13090"/>
                  <a:pt x="1298" y="12950"/>
                </a:cubicBezTo>
                <a:cubicBezTo>
                  <a:pt x="1288" y="12897"/>
                  <a:pt x="1266" y="12854"/>
                  <a:pt x="1255" y="12854"/>
                </a:cubicBezTo>
                <a:cubicBezTo>
                  <a:pt x="1245" y="12854"/>
                  <a:pt x="1245" y="12843"/>
                  <a:pt x="1245" y="12821"/>
                </a:cubicBezTo>
                <a:cubicBezTo>
                  <a:pt x="1245" y="12800"/>
                  <a:pt x="1224" y="12747"/>
                  <a:pt x="1202" y="12714"/>
                </a:cubicBezTo>
                <a:cubicBezTo>
                  <a:pt x="1181" y="12671"/>
                  <a:pt x="1159" y="12639"/>
                  <a:pt x="1169" y="12628"/>
                </a:cubicBezTo>
                <a:cubicBezTo>
                  <a:pt x="1169" y="12618"/>
                  <a:pt x="1169" y="12596"/>
                  <a:pt x="1159" y="12585"/>
                </a:cubicBezTo>
                <a:cubicBezTo>
                  <a:pt x="1148" y="12575"/>
                  <a:pt x="1116" y="12521"/>
                  <a:pt x="1095" y="12468"/>
                </a:cubicBezTo>
                <a:cubicBezTo>
                  <a:pt x="1062" y="12414"/>
                  <a:pt x="1030" y="12360"/>
                  <a:pt x="1019" y="12349"/>
                </a:cubicBezTo>
                <a:cubicBezTo>
                  <a:pt x="1009" y="12339"/>
                  <a:pt x="1009" y="12318"/>
                  <a:pt x="1009" y="12306"/>
                </a:cubicBezTo>
                <a:cubicBezTo>
                  <a:pt x="1009" y="12296"/>
                  <a:pt x="955" y="12167"/>
                  <a:pt x="880" y="12028"/>
                </a:cubicBezTo>
                <a:cubicBezTo>
                  <a:pt x="783" y="11834"/>
                  <a:pt x="752" y="11738"/>
                  <a:pt x="752" y="11695"/>
                </a:cubicBezTo>
                <a:cubicBezTo>
                  <a:pt x="752" y="11653"/>
                  <a:pt x="730" y="11588"/>
                  <a:pt x="687" y="11502"/>
                </a:cubicBezTo>
                <a:cubicBezTo>
                  <a:pt x="633" y="11384"/>
                  <a:pt x="623" y="11362"/>
                  <a:pt x="644" y="11331"/>
                </a:cubicBezTo>
                <a:cubicBezTo>
                  <a:pt x="655" y="11298"/>
                  <a:pt x="644" y="11277"/>
                  <a:pt x="612" y="11191"/>
                </a:cubicBezTo>
                <a:cubicBezTo>
                  <a:pt x="590" y="11138"/>
                  <a:pt x="569" y="11084"/>
                  <a:pt x="569" y="11073"/>
                </a:cubicBezTo>
                <a:cubicBezTo>
                  <a:pt x="569" y="11062"/>
                  <a:pt x="569" y="11052"/>
                  <a:pt x="547" y="11041"/>
                </a:cubicBezTo>
                <a:cubicBezTo>
                  <a:pt x="537" y="11030"/>
                  <a:pt x="537" y="10998"/>
                  <a:pt x="537" y="10933"/>
                </a:cubicBezTo>
                <a:cubicBezTo>
                  <a:pt x="547" y="10869"/>
                  <a:pt x="537" y="10837"/>
                  <a:pt x="526" y="10816"/>
                </a:cubicBezTo>
                <a:cubicBezTo>
                  <a:pt x="473" y="10752"/>
                  <a:pt x="462" y="10719"/>
                  <a:pt x="473" y="10633"/>
                </a:cubicBezTo>
                <a:cubicBezTo>
                  <a:pt x="483" y="10558"/>
                  <a:pt x="483" y="10526"/>
                  <a:pt x="451" y="10451"/>
                </a:cubicBezTo>
                <a:cubicBezTo>
                  <a:pt x="440" y="10408"/>
                  <a:pt x="419" y="10322"/>
                  <a:pt x="419" y="10268"/>
                </a:cubicBezTo>
                <a:cubicBezTo>
                  <a:pt x="419" y="10151"/>
                  <a:pt x="397" y="9947"/>
                  <a:pt x="387" y="9915"/>
                </a:cubicBezTo>
                <a:cubicBezTo>
                  <a:pt x="376" y="9893"/>
                  <a:pt x="376" y="9732"/>
                  <a:pt x="354" y="9057"/>
                </a:cubicBezTo>
                <a:cubicBezTo>
                  <a:pt x="354" y="8895"/>
                  <a:pt x="354" y="8745"/>
                  <a:pt x="365" y="8735"/>
                </a:cubicBezTo>
                <a:cubicBezTo>
                  <a:pt x="376" y="8735"/>
                  <a:pt x="376" y="8692"/>
                  <a:pt x="365" y="8649"/>
                </a:cubicBezTo>
                <a:cubicBezTo>
                  <a:pt x="354" y="8606"/>
                  <a:pt x="354" y="8445"/>
                  <a:pt x="354" y="8284"/>
                </a:cubicBezTo>
                <a:cubicBezTo>
                  <a:pt x="354" y="8037"/>
                  <a:pt x="365" y="7994"/>
                  <a:pt x="387" y="7973"/>
                </a:cubicBezTo>
                <a:cubicBezTo>
                  <a:pt x="408" y="7963"/>
                  <a:pt x="408" y="7930"/>
                  <a:pt x="408" y="7801"/>
                </a:cubicBezTo>
                <a:cubicBezTo>
                  <a:pt x="408" y="7716"/>
                  <a:pt x="419" y="7598"/>
                  <a:pt x="430" y="7534"/>
                </a:cubicBezTo>
                <a:cubicBezTo>
                  <a:pt x="494" y="7276"/>
                  <a:pt x="494" y="7222"/>
                  <a:pt x="516" y="7062"/>
                </a:cubicBezTo>
                <a:cubicBezTo>
                  <a:pt x="516" y="6965"/>
                  <a:pt x="526" y="6772"/>
                  <a:pt x="537" y="6633"/>
                </a:cubicBezTo>
                <a:cubicBezTo>
                  <a:pt x="537" y="6471"/>
                  <a:pt x="547" y="6343"/>
                  <a:pt x="569" y="6300"/>
                </a:cubicBezTo>
                <a:cubicBezTo>
                  <a:pt x="580" y="6257"/>
                  <a:pt x="601" y="6150"/>
                  <a:pt x="623" y="6064"/>
                </a:cubicBezTo>
                <a:cubicBezTo>
                  <a:pt x="644" y="5978"/>
                  <a:pt x="676" y="5860"/>
                  <a:pt x="698" y="5817"/>
                </a:cubicBezTo>
                <a:cubicBezTo>
                  <a:pt x="740" y="5753"/>
                  <a:pt x="740" y="5710"/>
                  <a:pt x="752" y="5592"/>
                </a:cubicBezTo>
                <a:cubicBezTo>
                  <a:pt x="762" y="5442"/>
                  <a:pt x="762" y="5431"/>
                  <a:pt x="805" y="5420"/>
                </a:cubicBezTo>
                <a:cubicBezTo>
                  <a:pt x="837" y="5399"/>
                  <a:pt x="848" y="5377"/>
                  <a:pt x="848" y="5303"/>
                </a:cubicBezTo>
                <a:cubicBezTo>
                  <a:pt x="869" y="5163"/>
                  <a:pt x="891" y="5088"/>
                  <a:pt x="945" y="5013"/>
                </a:cubicBezTo>
                <a:cubicBezTo>
                  <a:pt x="966" y="4981"/>
                  <a:pt x="998" y="4916"/>
                  <a:pt x="998" y="4884"/>
                </a:cubicBezTo>
                <a:cubicBezTo>
                  <a:pt x="1009" y="4841"/>
                  <a:pt x="1019" y="4809"/>
                  <a:pt x="1030" y="4798"/>
                </a:cubicBezTo>
                <a:cubicBezTo>
                  <a:pt x="1030" y="4788"/>
                  <a:pt x="1052" y="4745"/>
                  <a:pt x="1073" y="4691"/>
                </a:cubicBezTo>
                <a:cubicBezTo>
                  <a:pt x="1148" y="4498"/>
                  <a:pt x="1234" y="4326"/>
                  <a:pt x="1266" y="4316"/>
                </a:cubicBezTo>
                <a:cubicBezTo>
                  <a:pt x="1288" y="4305"/>
                  <a:pt x="1309" y="4283"/>
                  <a:pt x="1309" y="4262"/>
                </a:cubicBezTo>
                <a:cubicBezTo>
                  <a:pt x="1320" y="4208"/>
                  <a:pt x="1374" y="4112"/>
                  <a:pt x="1395" y="4080"/>
                </a:cubicBezTo>
                <a:cubicBezTo>
                  <a:pt x="1405" y="4069"/>
                  <a:pt x="1427" y="4015"/>
                  <a:pt x="1438" y="3973"/>
                </a:cubicBezTo>
                <a:cubicBezTo>
                  <a:pt x="1448" y="3918"/>
                  <a:pt x="1470" y="3854"/>
                  <a:pt x="1491" y="3822"/>
                </a:cubicBezTo>
                <a:cubicBezTo>
                  <a:pt x="1534" y="3768"/>
                  <a:pt x="1631" y="3586"/>
                  <a:pt x="1631" y="3565"/>
                </a:cubicBezTo>
                <a:cubicBezTo>
                  <a:pt x="1631" y="3554"/>
                  <a:pt x="1663" y="3511"/>
                  <a:pt x="1706" y="3458"/>
                </a:cubicBezTo>
                <a:cubicBezTo>
                  <a:pt x="1738" y="3415"/>
                  <a:pt x="1770" y="3372"/>
                  <a:pt x="1770" y="3361"/>
                </a:cubicBezTo>
                <a:cubicBezTo>
                  <a:pt x="1770" y="3350"/>
                  <a:pt x="1813" y="3318"/>
                  <a:pt x="1867" y="3286"/>
                </a:cubicBezTo>
                <a:cubicBezTo>
                  <a:pt x="1910" y="3253"/>
                  <a:pt x="1953" y="3222"/>
                  <a:pt x="1953" y="3211"/>
                </a:cubicBezTo>
                <a:cubicBezTo>
                  <a:pt x="1953" y="3189"/>
                  <a:pt x="1963" y="3179"/>
                  <a:pt x="1974" y="3179"/>
                </a:cubicBezTo>
                <a:cubicBezTo>
                  <a:pt x="2006" y="3179"/>
                  <a:pt x="2125" y="3050"/>
                  <a:pt x="2221" y="2921"/>
                </a:cubicBezTo>
                <a:cubicBezTo>
                  <a:pt x="2264" y="2857"/>
                  <a:pt x="2306" y="2803"/>
                  <a:pt x="2318" y="2803"/>
                </a:cubicBezTo>
                <a:cubicBezTo>
                  <a:pt x="2328" y="2803"/>
                  <a:pt x="2361" y="2781"/>
                  <a:pt x="2392" y="2760"/>
                </a:cubicBezTo>
                <a:cubicBezTo>
                  <a:pt x="2425" y="2728"/>
                  <a:pt x="2468" y="2707"/>
                  <a:pt x="2478" y="2707"/>
                </a:cubicBezTo>
                <a:cubicBezTo>
                  <a:pt x="2489" y="2707"/>
                  <a:pt x="2521" y="2685"/>
                  <a:pt x="2542" y="2664"/>
                </a:cubicBezTo>
                <a:cubicBezTo>
                  <a:pt x="2564" y="2631"/>
                  <a:pt x="2628" y="2578"/>
                  <a:pt x="2693" y="2535"/>
                </a:cubicBezTo>
                <a:cubicBezTo>
                  <a:pt x="2747" y="2503"/>
                  <a:pt x="2800" y="2460"/>
                  <a:pt x="2811" y="2449"/>
                </a:cubicBezTo>
                <a:cubicBezTo>
                  <a:pt x="2811" y="2444"/>
                  <a:pt x="2816" y="2441"/>
                  <a:pt x="2823" y="2441"/>
                </a:cubicBezTo>
                <a:cubicBezTo>
                  <a:pt x="2830" y="2441"/>
                  <a:pt x="2838" y="2444"/>
                  <a:pt x="2843" y="2449"/>
                </a:cubicBezTo>
                <a:cubicBezTo>
                  <a:pt x="2854" y="2449"/>
                  <a:pt x="2886" y="2428"/>
                  <a:pt x="2929" y="2395"/>
                </a:cubicBezTo>
                <a:cubicBezTo>
                  <a:pt x="3004" y="2321"/>
                  <a:pt x="3047" y="2299"/>
                  <a:pt x="3176" y="2245"/>
                </a:cubicBezTo>
                <a:cubicBezTo>
                  <a:pt x="3229" y="2224"/>
                  <a:pt x="3272" y="2202"/>
                  <a:pt x="3283" y="2192"/>
                </a:cubicBezTo>
                <a:cubicBezTo>
                  <a:pt x="3293" y="2181"/>
                  <a:pt x="3336" y="2159"/>
                  <a:pt x="3379" y="2149"/>
                </a:cubicBezTo>
                <a:cubicBezTo>
                  <a:pt x="3412" y="2128"/>
                  <a:pt x="3465" y="2095"/>
                  <a:pt x="3497" y="2063"/>
                </a:cubicBezTo>
                <a:cubicBezTo>
                  <a:pt x="3523" y="2037"/>
                  <a:pt x="3557" y="2017"/>
                  <a:pt x="3574" y="2017"/>
                </a:cubicBezTo>
                <a:cubicBezTo>
                  <a:pt x="3578" y="2017"/>
                  <a:pt x="3581" y="2018"/>
                  <a:pt x="3583" y="2020"/>
                </a:cubicBezTo>
                <a:cubicBezTo>
                  <a:pt x="3594" y="2020"/>
                  <a:pt x="3637" y="2009"/>
                  <a:pt x="3669" y="1977"/>
                </a:cubicBezTo>
                <a:cubicBezTo>
                  <a:pt x="3701" y="1956"/>
                  <a:pt x="3765" y="1935"/>
                  <a:pt x="3808" y="1923"/>
                </a:cubicBezTo>
                <a:cubicBezTo>
                  <a:pt x="3862" y="1923"/>
                  <a:pt x="3915" y="1902"/>
                  <a:pt x="3948" y="1870"/>
                </a:cubicBezTo>
                <a:cubicBezTo>
                  <a:pt x="3991" y="1849"/>
                  <a:pt x="4044" y="1827"/>
                  <a:pt x="4108" y="1816"/>
                </a:cubicBezTo>
                <a:cubicBezTo>
                  <a:pt x="4173" y="1816"/>
                  <a:pt x="4237" y="1795"/>
                  <a:pt x="4270" y="1784"/>
                </a:cubicBezTo>
                <a:cubicBezTo>
                  <a:pt x="4291" y="1773"/>
                  <a:pt x="4344" y="1773"/>
                  <a:pt x="4377" y="1773"/>
                </a:cubicBezTo>
                <a:cubicBezTo>
                  <a:pt x="4420" y="1773"/>
                  <a:pt x="4484" y="1763"/>
                  <a:pt x="4527" y="1752"/>
                </a:cubicBezTo>
                <a:cubicBezTo>
                  <a:pt x="4720" y="1687"/>
                  <a:pt x="4935" y="1623"/>
                  <a:pt x="4978" y="1623"/>
                </a:cubicBezTo>
                <a:cubicBezTo>
                  <a:pt x="5031" y="1623"/>
                  <a:pt x="5300" y="1580"/>
                  <a:pt x="5331" y="1559"/>
                </a:cubicBezTo>
                <a:cubicBezTo>
                  <a:pt x="5353" y="1548"/>
                  <a:pt x="5439" y="1537"/>
                  <a:pt x="5524" y="1537"/>
                </a:cubicBezTo>
                <a:cubicBezTo>
                  <a:pt x="5610" y="1527"/>
                  <a:pt x="5707" y="1516"/>
                  <a:pt x="5739" y="1516"/>
                </a:cubicBezTo>
                <a:cubicBezTo>
                  <a:pt x="5760" y="1511"/>
                  <a:pt x="5801" y="1508"/>
                  <a:pt x="5849" y="1508"/>
                </a:cubicBezTo>
                <a:cubicBezTo>
                  <a:pt x="5897" y="1508"/>
                  <a:pt x="5954" y="1511"/>
                  <a:pt x="6007" y="1516"/>
                </a:cubicBezTo>
                <a:cubicBezTo>
                  <a:pt x="6158" y="1516"/>
                  <a:pt x="6211" y="1516"/>
                  <a:pt x="6222" y="1505"/>
                </a:cubicBezTo>
                <a:cubicBezTo>
                  <a:pt x="6240" y="1487"/>
                  <a:pt x="6324" y="1475"/>
                  <a:pt x="6406" y="1475"/>
                </a:cubicBezTo>
                <a:cubicBezTo>
                  <a:pt x="6465" y="1475"/>
                  <a:pt x="6523" y="1481"/>
                  <a:pt x="6554" y="1494"/>
                </a:cubicBezTo>
                <a:cubicBezTo>
                  <a:pt x="6575" y="1500"/>
                  <a:pt x="6592" y="1503"/>
                  <a:pt x="6606" y="1503"/>
                </a:cubicBezTo>
                <a:cubicBezTo>
                  <a:pt x="6621" y="1503"/>
                  <a:pt x="6635" y="1500"/>
                  <a:pt x="6651" y="1494"/>
                </a:cubicBezTo>
                <a:cubicBezTo>
                  <a:pt x="6704" y="1463"/>
                  <a:pt x="6983" y="1441"/>
                  <a:pt x="7337" y="1441"/>
                </a:cubicBezTo>
                <a:cubicBezTo>
                  <a:pt x="7519" y="1430"/>
                  <a:pt x="7670" y="1430"/>
                  <a:pt x="7691" y="1420"/>
                </a:cubicBezTo>
                <a:cubicBezTo>
                  <a:pt x="7698" y="1420"/>
                  <a:pt x="7734" y="1415"/>
                  <a:pt x="7776" y="1415"/>
                </a:cubicBezTo>
                <a:cubicBezTo>
                  <a:pt x="7797" y="1415"/>
                  <a:pt x="7820" y="1416"/>
                  <a:pt x="7841" y="1420"/>
                </a:cubicBezTo>
                <a:cubicBezTo>
                  <a:pt x="7867" y="1422"/>
                  <a:pt x="7888" y="1424"/>
                  <a:pt x="7907" y="1424"/>
                </a:cubicBezTo>
                <a:cubicBezTo>
                  <a:pt x="7958" y="1424"/>
                  <a:pt x="7990" y="1414"/>
                  <a:pt x="8045" y="1398"/>
                </a:cubicBezTo>
                <a:cubicBezTo>
                  <a:pt x="8085" y="1385"/>
                  <a:pt x="8109" y="1375"/>
                  <a:pt x="8126" y="1375"/>
                </a:cubicBezTo>
                <a:cubicBezTo>
                  <a:pt x="8136" y="1375"/>
                  <a:pt x="8145" y="1379"/>
                  <a:pt x="8153" y="1387"/>
                </a:cubicBezTo>
                <a:cubicBezTo>
                  <a:pt x="8162" y="1392"/>
                  <a:pt x="8172" y="1394"/>
                  <a:pt x="8187" y="1394"/>
                </a:cubicBezTo>
                <a:cubicBezTo>
                  <a:pt x="8206" y="1394"/>
                  <a:pt x="8233" y="1389"/>
                  <a:pt x="8270" y="1377"/>
                </a:cubicBezTo>
                <a:cubicBezTo>
                  <a:pt x="8313" y="1355"/>
                  <a:pt x="8356" y="1355"/>
                  <a:pt x="8367" y="1355"/>
                </a:cubicBezTo>
                <a:cubicBezTo>
                  <a:pt x="8373" y="1358"/>
                  <a:pt x="8381" y="1360"/>
                  <a:pt x="8388" y="1360"/>
                </a:cubicBezTo>
                <a:cubicBezTo>
                  <a:pt x="8407" y="1360"/>
                  <a:pt x="8430" y="1352"/>
                  <a:pt x="8453" y="1344"/>
                </a:cubicBezTo>
                <a:cubicBezTo>
                  <a:pt x="8496" y="1323"/>
                  <a:pt x="8549" y="1312"/>
                  <a:pt x="8582" y="1312"/>
                </a:cubicBezTo>
                <a:cubicBezTo>
                  <a:pt x="8613" y="1312"/>
                  <a:pt x="8668" y="1301"/>
                  <a:pt x="8699" y="1291"/>
                </a:cubicBezTo>
                <a:cubicBezTo>
                  <a:pt x="8732" y="1269"/>
                  <a:pt x="8775" y="1269"/>
                  <a:pt x="8861" y="1269"/>
                </a:cubicBezTo>
                <a:cubicBezTo>
                  <a:pt x="8882" y="1272"/>
                  <a:pt x="8902" y="1274"/>
                  <a:pt x="8921" y="1274"/>
                </a:cubicBezTo>
                <a:cubicBezTo>
                  <a:pt x="8967" y="1274"/>
                  <a:pt x="9005" y="1266"/>
                  <a:pt x="9043" y="1258"/>
                </a:cubicBezTo>
                <a:cubicBezTo>
                  <a:pt x="9138" y="1219"/>
                  <a:pt x="9275" y="1197"/>
                  <a:pt x="9413" y="1197"/>
                </a:cubicBezTo>
                <a:cubicBezTo>
                  <a:pt x="9462" y="1197"/>
                  <a:pt x="9510" y="1200"/>
                  <a:pt x="9557" y="1205"/>
                </a:cubicBezTo>
                <a:lnTo>
                  <a:pt x="9750" y="1205"/>
                </a:lnTo>
                <a:cubicBezTo>
                  <a:pt x="9762" y="1194"/>
                  <a:pt x="9890" y="1194"/>
                  <a:pt x="10041" y="1194"/>
                </a:cubicBezTo>
                <a:cubicBezTo>
                  <a:pt x="10101" y="1197"/>
                  <a:pt x="10148" y="1198"/>
                  <a:pt x="10187" y="1198"/>
                </a:cubicBezTo>
                <a:cubicBezTo>
                  <a:pt x="10292" y="1198"/>
                  <a:pt x="10331" y="1188"/>
                  <a:pt x="10394" y="1173"/>
                </a:cubicBezTo>
                <a:cubicBezTo>
                  <a:pt x="10441" y="1155"/>
                  <a:pt x="10469" y="1147"/>
                  <a:pt x="10486" y="1147"/>
                </a:cubicBezTo>
                <a:cubicBezTo>
                  <a:pt x="10500" y="1147"/>
                  <a:pt x="10507" y="1153"/>
                  <a:pt x="10512" y="1162"/>
                </a:cubicBezTo>
                <a:cubicBezTo>
                  <a:pt x="10518" y="1175"/>
                  <a:pt x="10528" y="1180"/>
                  <a:pt x="10561" y="1180"/>
                </a:cubicBezTo>
                <a:cubicBezTo>
                  <a:pt x="10584" y="1180"/>
                  <a:pt x="10619" y="1177"/>
                  <a:pt x="10673" y="1173"/>
                </a:cubicBezTo>
                <a:cubicBezTo>
                  <a:pt x="10775" y="1162"/>
                  <a:pt x="10831" y="1156"/>
                  <a:pt x="10868" y="1156"/>
                </a:cubicBezTo>
                <a:cubicBezTo>
                  <a:pt x="10904" y="1156"/>
                  <a:pt x="10920" y="1162"/>
                  <a:pt x="10942" y="1173"/>
                </a:cubicBezTo>
                <a:cubicBezTo>
                  <a:pt x="10965" y="1188"/>
                  <a:pt x="10994" y="1198"/>
                  <a:pt x="11041" y="1198"/>
                </a:cubicBezTo>
                <a:cubicBezTo>
                  <a:pt x="11059" y="1198"/>
                  <a:pt x="11079" y="1197"/>
                  <a:pt x="11102" y="1194"/>
                </a:cubicBezTo>
                <a:cubicBezTo>
                  <a:pt x="11242" y="1194"/>
                  <a:pt x="11371" y="1227"/>
                  <a:pt x="11478" y="1301"/>
                </a:cubicBezTo>
                <a:cubicBezTo>
                  <a:pt x="11521" y="1323"/>
                  <a:pt x="11617" y="1366"/>
                  <a:pt x="11681" y="1398"/>
                </a:cubicBezTo>
                <a:cubicBezTo>
                  <a:pt x="11746" y="1430"/>
                  <a:pt x="11821" y="1473"/>
                  <a:pt x="11853" y="1494"/>
                </a:cubicBezTo>
                <a:cubicBezTo>
                  <a:pt x="11874" y="1527"/>
                  <a:pt x="11907" y="1537"/>
                  <a:pt x="11928" y="1537"/>
                </a:cubicBezTo>
                <a:cubicBezTo>
                  <a:pt x="11950" y="1537"/>
                  <a:pt x="12100" y="1634"/>
                  <a:pt x="12143" y="1677"/>
                </a:cubicBezTo>
                <a:cubicBezTo>
                  <a:pt x="12153" y="1687"/>
                  <a:pt x="12207" y="1720"/>
                  <a:pt x="12250" y="1741"/>
                </a:cubicBezTo>
                <a:cubicBezTo>
                  <a:pt x="12293" y="1773"/>
                  <a:pt x="12325" y="1795"/>
                  <a:pt x="12325" y="1806"/>
                </a:cubicBezTo>
                <a:cubicBezTo>
                  <a:pt x="12325" y="1827"/>
                  <a:pt x="12346" y="1838"/>
                  <a:pt x="12368" y="1849"/>
                </a:cubicBezTo>
                <a:cubicBezTo>
                  <a:pt x="12389" y="1859"/>
                  <a:pt x="12443" y="1892"/>
                  <a:pt x="12486" y="1935"/>
                </a:cubicBezTo>
                <a:cubicBezTo>
                  <a:pt x="12529" y="1966"/>
                  <a:pt x="12604" y="2020"/>
                  <a:pt x="12658" y="2052"/>
                </a:cubicBezTo>
                <a:cubicBezTo>
                  <a:pt x="12711" y="2085"/>
                  <a:pt x="12765" y="2138"/>
                  <a:pt x="12786" y="2159"/>
                </a:cubicBezTo>
                <a:cubicBezTo>
                  <a:pt x="12861" y="2256"/>
                  <a:pt x="12883" y="2267"/>
                  <a:pt x="12990" y="2331"/>
                </a:cubicBezTo>
                <a:cubicBezTo>
                  <a:pt x="13054" y="2364"/>
                  <a:pt x="13108" y="2395"/>
                  <a:pt x="13108" y="2406"/>
                </a:cubicBezTo>
                <a:cubicBezTo>
                  <a:pt x="13108" y="2406"/>
                  <a:pt x="13130" y="2428"/>
                  <a:pt x="13151" y="2438"/>
                </a:cubicBezTo>
                <a:cubicBezTo>
                  <a:pt x="13183" y="2449"/>
                  <a:pt x="13226" y="2481"/>
                  <a:pt x="13247" y="2514"/>
                </a:cubicBezTo>
                <a:cubicBezTo>
                  <a:pt x="13269" y="2545"/>
                  <a:pt x="13323" y="2600"/>
                  <a:pt x="13366" y="2631"/>
                </a:cubicBezTo>
                <a:cubicBezTo>
                  <a:pt x="13494" y="2728"/>
                  <a:pt x="13891" y="3125"/>
                  <a:pt x="13891" y="3146"/>
                </a:cubicBezTo>
                <a:cubicBezTo>
                  <a:pt x="13891" y="3168"/>
                  <a:pt x="13934" y="3222"/>
                  <a:pt x="13988" y="3286"/>
                </a:cubicBezTo>
                <a:cubicBezTo>
                  <a:pt x="14052" y="3339"/>
                  <a:pt x="14105" y="3415"/>
                  <a:pt x="14116" y="3436"/>
                </a:cubicBezTo>
                <a:cubicBezTo>
                  <a:pt x="14127" y="3458"/>
                  <a:pt x="14148" y="3501"/>
                  <a:pt x="14170" y="3532"/>
                </a:cubicBezTo>
                <a:cubicBezTo>
                  <a:pt x="14191" y="3554"/>
                  <a:pt x="14213" y="3597"/>
                  <a:pt x="14224" y="3618"/>
                </a:cubicBezTo>
                <a:cubicBezTo>
                  <a:pt x="14288" y="3747"/>
                  <a:pt x="14331" y="3811"/>
                  <a:pt x="14384" y="3865"/>
                </a:cubicBezTo>
                <a:cubicBezTo>
                  <a:pt x="14534" y="4004"/>
                  <a:pt x="14567" y="4069"/>
                  <a:pt x="14556" y="4112"/>
                </a:cubicBezTo>
                <a:cubicBezTo>
                  <a:pt x="14556" y="4144"/>
                  <a:pt x="14567" y="4176"/>
                  <a:pt x="14620" y="4240"/>
                </a:cubicBezTo>
                <a:cubicBezTo>
                  <a:pt x="14663" y="4283"/>
                  <a:pt x="14706" y="4348"/>
                  <a:pt x="14727" y="4380"/>
                </a:cubicBezTo>
                <a:cubicBezTo>
                  <a:pt x="14749" y="4412"/>
                  <a:pt x="14813" y="4476"/>
                  <a:pt x="14856" y="4530"/>
                </a:cubicBezTo>
                <a:cubicBezTo>
                  <a:pt x="14910" y="4583"/>
                  <a:pt x="14953" y="4648"/>
                  <a:pt x="14953" y="4669"/>
                </a:cubicBezTo>
                <a:cubicBezTo>
                  <a:pt x="14975" y="4777"/>
                  <a:pt x="14996" y="4831"/>
                  <a:pt x="15028" y="4831"/>
                </a:cubicBezTo>
                <a:cubicBezTo>
                  <a:pt x="15049" y="4841"/>
                  <a:pt x="15103" y="4916"/>
                  <a:pt x="15135" y="5002"/>
                </a:cubicBezTo>
                <a:cubicBezTo>
                  <a:pt x="15146" y="5034"/>
                  <a:pt x="15156" y="5067"/>
                  <a:pt x="15168" y="5088"/>
                </a:cubicBezTo>
                <a:cubicBezTo>
                  <a:pt x="15178" y="5109"/>
                  <a:pt x="15199" y="5163"/>
                  <a:pt x="15211" y="5217"/>
                </a:cubicBezTo>
                <a:cubicBezTo>
                  <a:pt x="15232" y="5270"/>
                  <a:pt x="15275" y="5388"/>
                  <a:pt x="15318" y="5484"/>
                </a:cubicBezTo>
                <a:cubicBezTo>
                  <a:pt x="15361" y="5570"/>
                  <a:pt x="15404" y="5667"/>
                  <a:pt x="15404" y="5689"/>
                </a:cubicBezTo>
                <a:cubicBezTo>
                  <a:pt x="15404" y="5710"/>
                  <a:pt x="15425" y="5775"/>
                  <a:pt x="15447" y="5828"/>
                </a:cubicBezTo>
                <a:cubicBezTo>
                  <a:pt x="15500" y="5925"/>
                  <a:pt x="15511" y="5968"/>
                  <a:pt x="15478" y="5999"/>
                </a:cubicBezTo>
                <a:cubicBezTo>
                  <a:pt x="15468" y="6011"/>
                  <a:pt x="15468" y="6032"/>
                  <a:pt x="15478" y="6064"/>
                </a:cubicBezTo>
                <a:cubicBezTo>
                  <a:pt x="15489" y="6085"/>
                  <a:pt x="15500" y="6161"/>
                  <a:pt x="15511" y="6235"/>
                </a:cubicBezTo>
                <a:cubicBezTo>
                  <a:pt x="15511" y="6300"/>
                  <a:pt x="15521" y="6375"/>
                  <a:pt x="15543" y="6397"/>
                </a:cubicBezTo>
                <a:cubicBezTo>
                  <a:pt x="15554" y="6418"/>
                  <a:pt x="15564" y="6450"/>
                  <a:pt x="15554" y="6482"/>
                </a:cubicBezTo>
                <a:cubicBezTo>
                  <a:pt x="15554" y="6504"/>
                  <a:pt x="15554" y="6547"/>
                  <a:pt x="15575" y="6590"/>
                </a:cubicBezTo>
                <a:cubicBezTo>
                  <a:pt x="15586" y="6621"/>
                  <a:pt x="15597" y="6707"/>
                  <a:pt x="15597" y="6804"/>
                </a:cubicBezTo>
                <a:cubicBezTo>
                  <a:pt x="15607" y="6890"/>
                  <a:pt x="15618" y="6997"/>
                  <a:pt x="15628" y="7040"/>
                </a:cubicBezTo>
                <a:cubicBezTo>
                  <a:pt x="15640" y="7083"/>
                  <a:pt x="15650" y="7169"/>
                  <a:pt x="15650" y="7222"/>
                </a:cubicBezTo>
                <a:cubicBezTo>
                  <a:pt x="15661" y="7383"/>
                  <a:pt x="15693" y="7598"/>
                  <a:pt x="15714" y="7630"/>
                </a:cubicBezTo>
                <a:cubicBezTo>
                  <a:pt x="15725" y="7641"/>
                  <a:pt x="15736" y="7684"/>
                  <a:pt x="15736" y="7727"/>
                </a:cubicBezTo>
                <a:cubicBezTo>
                  <a:pt x="15736" y="7952"/>
                  <a:pt x="15757" y="8209"/>
                  <a:pt x="15779" y="8316"/>
                </a:cubicBezTo>
                <a:cubicBezTo>
                  <a:pt x="15790" y="8392"/>
                  <a:pt x="15790" y="8509"/>
                  <a:pt x="15790" y="8595"/>
                </a:cubicBezTo>
                <a:cubicBezTo>
                  <a:pt x="15790" y="8692"/>
                  <a:pt x="15790" y="8767"/>
                  <a:pt x="15811" y="8810"/>
                </a:cubicBezTo>
                <a:cubicBezTo>
                  <a:pt x="15843" y="8895"/>
                  <a:pt x="15864" y="9024"/>
                  <a:pt x="15854" y="9110"/>
                </a:cubicBezTo>
                <a:cubicBezTo>
                  <a:pt x="15843" y="9228"/>
                  <a:pt x="15854" y="9379"/>
                  <a:pt x="15864" y="9443"/>
                </a:cubicBezTo>
                <a:cubicBezTo>
                  <a:pt x="15876" y="9486"/>
                  <a:pt x="15876" y="9507"/>
                  <a:pt x="15864" y="9518"/>
                </a:cubicBezTo>
                <a:cubicBezTo>
                  <a:pt x="15854" y="9539"/>
                  <a:pt x="15854" y="9560"/>
                  <a:pt x="15864" y="9625"/>
                </a:cubicBezTo>
                <a:cubicBezTo>
                  <a:pt x="15907" y="9808"/>
                  <a:pt x="15918" y="9893"/>
                  <a:pt x="15907" y="9968"/>
                </a:cubicBezTo>
                <a:cubicBezTo>
                  <a:pt x="15897" y="10022"/>
                  <a:pt x="15897" y="10065"/>
                  <a:pt x="15907" y="10097"/>
                </a:cubicBezTo>
                <a:cubicBezTo>
                  <a:pt x="15918" y="10172"/>
                  <a:pt x="15918" y="10322"/>
                  <a:pt x="15897" y="10344"/>
                </a:cubicBezTo>
                <a:cubicBezTo>
                  <a:pt x="15897" y="10354"/>
                  <a:pt x="15886" y="10430"/>
                  <a:pt x="15876" y="10516"/>
                </a:cubicBezTo>
                <a:cubicBezTo>
                  <a:pt x="15876" y="10601"/>
                  <a:pt x="15864" y="10697"/>
                  <a:pt x="15843" y="10730"/>
                </a:cubicBezTo>
                <a:cubicBezTo>
                  <a:pt x="15822" y="10794"/>
                  <a:pt x="15790" y="10891"/>
                  <a:pt x="15779" y="10976"/>
                </a:cubicBezTo>
                <a:cubicBezTo>
                  <a:pt x="15768" y="11084"/>
                  <a:pt x="15714" y="11255"/>
                  <a:pt x="15704" y="11266"/>
                </a:cubicBezTo>
                <a:cubicBezTo>
                  <a:pt x="15693" y="11266"/>
                  <a:pt x="15683" y="11341"/>
                  <a:pt x="15661" y="11427"/>
                </a:cubicBezTo>
                <a:cubicBezTo>
                  <a:pt x="15650" y="11524"/>
                  <a:pt x="15618" y="11631"/>
                  <a:pt x="15575" y="11727"/>
                </a:cubicBezTo>
                <a:cubicBezTo>
                  <a:pt x="15543" y="11803"/>
                  <a:pt x="15511" y="11888"/>
                  <a:pt x="15500" y="11920"/>
                </a:cubicBezTo>
                <a:cubicBezTo>
                  <a:pt x="15500" y="11942"/>
                  <a:pt x="15468" y="12017"/>
                  <a:pt x="15425" y="12092"/>
                </a:cubicBezTo>
                <a:cubicBezTo>
                  <a:pt x="15392" y="12156"/>
                  <a:pt x="15361" y="12221"/>
                  <a:pt x="15361" y="12232"/>
                </a:cubicBezTo>
                <a:cubicBezTo>
                  <a:pt x="15361" y="12242"/>
                  <a:pt x="15361" y="12253"/>
                  <a:pt x="15350" y="12253"/>
                </a:cubicBezTo>
                <a:cubicBezTo>
                  <a:pt x="15339" y="12253"/>
                  <a:pt x="15318" y="12285"/>
                  <a:pt x="15307" y="12318"/>
                </a:cubicBezTo>
                <a:cubicBezTo>
                  <a:pt x="15296" y="12349"/>
                  <a:pt x="15275" y="12382"/>
                  <a:pt x="15264" y="12403"/>
                </a:cubicBezTo>
                <a:cubicBezTo>
                  <a:pt x="15253" y="12414"/>
                  <a:pt x="15232" y="12446"/>
                  <a:pt x="15221" y="12478"/>
                </a:cubicBezTo>
                <a:cubicBezTo>
                  <a:pt x="15211" y="12511"/>
                  <a:pt x="15189" y="12554"/>
                  <a:pt x="15168" y="12585"/>
                </a:cubicBezTo>
                <a:cubicBezTo>
                  <a:pt x="15135" y="12618"/>
                  <a:pt x="15114" y="12682"/>
                  <a:pt x="15092" y="12735"/>
                </a:cubicBezTo>
                <a:cubicBezTo>
                  <a:pt x="15082" y="12790"/>
                  <a:pt x="15060" y="12832"/>
                  <a:pt x="15060" y="12843"/>
                </a:cubicBezTo>
                <a:cubicBezTo>
                  <a:pt x="15049" y="12854"/>
                  <a:pt x="15039" y="12875"/>
                  <a:pt x="15039" y="12886"/>
                </a:cubicBezTo>
                <a:cubicBezTo>
                  <a:pt x="15039" y="12907"/>
                  <a:pt x="15028" y="12940"/>
                  <a:pt x="14996" y="12971"/>
                </a:cubicBezTo>
                <a:cubicBezTo>
                  <a:pt x="14975" y="13004"/>
                  <a:pt x="14963" y="13047"/>
                  <a:pt x="14963" y="13057"/>
                </a:cubicBezTo>
                <a:cubicBezTo>
                  <a:pt x="14963" y="13068"/>
                  <a:pt x="14921" y="13133"/>
                  <a:pt x="14878" y="13207"/>
                </a:cubicBezTo>
                <a:cubicBezTo>
                  <a:pt x="14824" y="13272"/>
                  <a:pt x="14803" y="13336"/>
                  <a:pt x="14803" y="13347"/>
                </a:cubicBezTo>
                <a:cubicBezTo>
                  <a:pt x="14813" y="13358"/>
                  <a:pt x="14782" y="13400"/>
                  <a:pt x="14749" y="13455"/>
                </a:cubicBezTo>
                <a:cubicBezTo>
                  <a:pt x="14717" y="13497"/>
                  <a:pt x="14685" y="13540"/>
                  <a:pt x="14685" y="13562"/>
                </a:cubicBezTo>
                <a:cubicBezTo>
                  <a:pt x="14685" y="13583"/>
                  <a:pt x="14663" y="13626"/>
                  <a:pt x="14642" y="13658"/>
                </a:cubicBezTo>
                <a:cubicBezTo>
                  <a:pt x="14620" y="13679"/>
                  <a:pt x="14599" y="13733"/>
                  <a:pt x="14588" y="13765"/>
                </a:cubicBezTo>
                <a:cubicBezTo>
                  <a:pt x="14577" y="13798"/>
                  <a:pt x="14556" y="13830"/>
                  <a:pt x="14556" y="13830"/>
                </a:cubicBezTo>
                <a:cubicBezTo>
                  <a:pt x="14534" y="13830"/>
                  <a:pt x="14406" y="14012"/>
                  <a:pt x="14320" y="14141"/>
                </a:cubicBezTo>
                <a:cubicBezTo>
                  <a:pt x="14298" y="14162"/>
                  <a:pt x="14255" y="14227"/>
                  <a:pt x="14213" y="14280"/>
                </a:cubicBezTo>
                <a:cubicBezTo>
                  <a:pt x="14170" y="14323"/>
                  <a:pt x="14127" y="14377"/>
                  <a:pt x="14127" y="14377"/>
                </a:cubicBezTo>
                <a:cubicBezTo>
                  <a:pt x="14127" y="14387"/>
                  <a:pt x="14105" y="14409"/>
                  <a:pt x="14074" y="14430"/>
                </a:cubicBezTo>
                <a:cubicBezTo>
                  <a:pt x="14041" y="14441"/>
                  <a:pt x="13988" y="14506"/>
                  <a:pt x="13955" y="14549"/>
                </a:cubicBezTo>
                <a:cubicBezTo>
                  <a:pt x="13912" y="14602"/>
                  <a:pt x="13880" y="14634"/>
                  <a:pt x="13869" y="14634"/>
                </a:cubicBezTo>
                <a:cubicBezTo>
                  <a:pt x="13859" y="14634"/>
                  <a:pt x="13838" y="14656"/>
                  <a:pt x="13826" y="14666"/>
                </a:cubicBezTo>
                <a:cubicBezTo>
                  <a:pt x="13805" y="14677"/>
                  <a:pt x="13773" y="14709"/>
                  <a:pt x="13741" y="14720"/>
                </a:cubicBezTo>
                <a:cubicBezTo>
                  <a:pt x="13698" y="14742"/>
                  <a:pt x="13666" y="14763"/>
                  <a:pt x="13666" y="14763"/>
                </a:cubicBezTo>
                <a:cubicBezTo>
                  <a:pt x="13655" y="14773"/>
                  <a:pt x="13623" y="14795"/>
                  <a:pt x="13590" y="14816"/>
                </a:cubicBezTo>
                <a:cubicBezTo>
                  <a:pt x="13569" y="14827"/>
                  <a:pt x="13526" y="14870"/>
                  <a:pt x="13494" y="14881"/>
                </a:cubicBezTo>
                <a:cubicBezTo>
                  <a:pt x="13451" y="14924"/>
                  <a:pt x="13354" y="14999"/>
                  <a:pt x="13344" y="14999"/>
                </a:cubicBezTo>
                <a:cubicBezTo>
                  <a:pt x="13333" y="14999"/>
                  <a:pt x="13301" y="15021"/>
                  <a:pt x="13258" y="15052"/>
                </a:cubicBezTo>
                <a:cubicBezTo>
                  <a:pt x="13215" y="15085"/>
                  <a:pt x="13151" y="15106"/>
                  <a:pt x="13119" y="15117"/>
                </a:cubicBezTo>
                <a:cubicBezTo>
                  <a:pt x="13087" y="15128"/>
                  <a:pt x="13001" y="15160"/>
                  <a:pt x="12925" y="15202"/>
                </a:cubicBezTo>
                <a:cubicBezTo>
                  <a:pt x="12861" y="15235"/>
                  <a:pt x="12775" y="15278"/>
                  <a:pt x="12744" y="15278"/>
                </a:cubicBezTo>
                <a:cubicBezTo>
                  <a:pt x="12711" y="15288"/>
                  <a:pt x="12658" y="15310"/>
                  <a:pt x="12625" y="15321"/>
                </a:cubicBezTo>
                <a:cubicBezTo>
                  <a:pt x="12602" y="15337"/>
                  <a:pt x="12578" y="15346"/>
                  <a:pt x="12563" y="15346"/>
                </a:cubicBezTo>
                <a:cubicBezTo>
                  <a:pt x="12558" y="15346"/>
                  <a:pt x="12553" y="15345"/>
                  <a:pt x="12550" y="15342"/>
                </a:cubicBezTo>
                <a:cubicBezTo>
                  <a:pt x="12529" y="15342"/>
                  <a:pt x="12508" y="15342"/>
                  <a:pt x="12496" y="15353"/>
                </a:cubicBezTo>
                <a:cubicBezTo>
                  <a:pt x="12475" y="15364"/>
                  <a:pt x="12453" y="15374"/>
                  <a:pt x="12422" y="15374"/>
                </a:cubicBezTo>
                <a:cubicBezTo>
                  <a:pt x="12400" y="15385"/>
                  <a:pt x="12346" y="15407"/>
                  <a:pt x="12293" y="15438"/>
                </a:cubicBezTo>
                <a:cubicBezTo>
                  <a:pt x="12239" y="15474"/>
                  <a:pt x="12193" y="15495"/>
                  <a:pt x="12166" y="15495"/>
                </a:cubicBezTo>
                <a:cubicBezTo>
                  <a:pt x="12161" y="15495"/>
                  <a:pt x="12157" y="15494"/>
                  <a:pt x="12153" y="15493"/>
                </a:cubicBezTo>
                <a:cubicBezTo>
                  <a:pt x="12121" y="15493"/>
                  <a:pt x="12089" y="15503"/>
                  <a:pt x="12024" y="15546"/>
                </a:cubicBezTo>
                <a:cubicBezTo>
                  <a:pt x="11982" y="15567"/>
                  <a:pt x="11928" y="15600"/>
                  <a:pt x="11907" y="15610"/>
                </a:cubicBezTo>
                <a:cubicBezTo>
                  <a:pt x="11896" y="15610"/>
                  <a:pt x="11853" y="15632"/>
                  <a:pt x="11821" y="15653"/>
                </a:cubicBezTo>
                <a:cubicBezTo>
                  <a:pt x="11788" y="15674"/>
                  <a:pt x="11746" y="15696"/>
                  <a:pt x="11735" y="15696"/>
                </a:cubicBezTo>
                <a:cubicBezTo>
                  <a:pt x="11714" y="15696"/>
                  <a:pt x="11692" y="15707"/>
                  <a:pt x="11671" y="15717"/>
                </a:cubicBezTo>
                <a:cubicBezTo>
                  <a:pt x="11663" y="15725"/>
                  <a:pt x="11645" y="15733"/>
                  <a:pt x="11631" y="15733"/>
                </a:cubicBezTo>
                <a:cubicBezTo>
                  <a:pt x="11625" y="15733"/>
                  <a:pt x="11620" y="15731"/>
                  <a:pt x="11617" y="15728"/>
                </a:cubicBezTo>
                <a:cubicBezTo>
                  <a:pt x="11595" y="15728"/>
                  <a:pt x="11574" y="15739"/>
                  <a:pt x="11564" y="15760"/>
                </a:cubicBezTo>
                <a:cubicBezTo>
                  <a:pt x="11542" y="15782"/>
                  <a:pt x="11521" y="15793"/>
                  <a:pt x="11499" y="15793"/>
                </a:cubicBezTo>
                <a:cubicBezTo>
                  <a:pt x="11488" y="15793"/>
                  <a:pt x="11456" y="15803"/>
                  <a:pt x="11445" y="15825"/>
                </a:cubicBezTo>
                <a:cubicBezTo>
                  <a:pt x="11435" y="15836"/>
                  <a:pt x="11392" y="15868"/>
                  <a:pt x="11371" y="15879"/>
                </a:cubicBezTo>
                <a:cubicBezTo>
                  <a:pt x="11338" y="15889"/>
                  <a:pt x="11306" y="15900"/>
                  <a:pt x="11285" y="15922"/>
                </a:cubicBezTo>
                <a:cubicBezTo>
                  <a:pt x="11274" y="15932"/>
                  <a:pt x="11220" y="15953"/>
                  <a:pt x="11166" y="15964"/>
                </a:cubicBezTo>
                <a:cubicBezTo>
                  <a:pt x="11113" y="15975"/>
                  <a:pt x="11049" y="15996"/>
                  <a:pt x="11027" y="16018"/>
                </a:cubicBezTo>
                <a:cubicBezTo>
                  <a:pt x="11008" y="16030"/>
                  <a:pt x="10993" y="16036"/>
                  <a:pt x="10979" y="16036"/>
                </a:cubicBezTo>
                <a:cubicBezTo>
                  <a:pt x="10969" y="16036"/>
                  <a:pt x="10961" y="16033"/>
                  <a:pt x="10952" y="16029"/>
                </a:cubicBezTo>
                <a:cubicBezTo>
                  <a:pt x="10944" y="16021"/>
                  <a:pt x="10936" y="16018"/>
                  <a:pt x="10927" y="16018"/>
                </a:cubicBezTo>
                <a:cubicBezTo>
                  <a:pt x="10910" y="16018"/>
                  <a:pt x="10886" y="16029"/>
                  <a:pt x="10845" y="16050"/>
                </a:cubicBezTo>
                <a:cubicBezTo>
                  <a:pt x="10751" y="16096"/>
                  <a:pt x="10642" y="16127"/>
                  <a:pt x="10594" y="16127"/>
                </a:cubicBezTo>
                <a:cubicBezTo>
                  <a:pt x="10587" y="16127"/>
                  <a:pt x="10581" y="16126"/>
                  <a:pt x="10577" y="16125"/>
                </a:cubicBezTo>
                <a:cubicBezTo>
                  <a:pt x="10570" y="16123"/>
                  <a:pt x="10562" y="16122"/>
                  <a:pt x="10553" y="16122"/>
                </a:cubicBezTo>
                <a:cubicBezTo>
                  <a:pt x="10509" y="16122"/>
                  <a:pt x="10450" y="16143"/>
                  <a:pt x="10405" y="16179"/>
                </a:cubicBezTo>
                <a:cubicBezTo>
                  <a:pt x="10394" y="16189"/>
                  <a:pt x="10341" y="16200"/>
                  <a:pt x="10255" y="16200"/>
                </a:cubicBezTo>
                <a:cubicBezTo>
                  <a:pt x="10191" y="16211"/>
                  <a:pt x="10051" y="16222"/>
                  <a:pt x="9955" y="16243"/>
                </a:cubicBezTo>
                <a:cubicBezTo>
                  <a:pt x="9812" y="16272"/>
                  <a:pt x="9617" y="16291"/>
                  <a:pt x="9496" y="16291"/>
                </a:cubicBezTo>
                <a:cubicBezTo>
                  <a:pt x="9435" y="16291"/>
                  <a:pt x="9393" y="16286"/>
                  <a:pt x="9386" y="16275"/>
                </a:cubicBezTo>
                <a:cubicBezTo>
                  <a:pt x="9375" y="16270"/>
                  <a:pt x="9364" y="16267"/>
                  <a:pt x="9350" y="16267"/>
                </a:cubicBezTo>
                <a:cubicBezTo>
                  <a:pt x="9335" y="16267"/>
                  <a:pt x="9316" y="16270"/>
                  <a:pt x="9290" y="16275"/>
                </a:cubicBezTo>
                <a:cubicBezTo>
                  <a:pt x="9257" y="16286"/>
                  <a:pt x="9236" y="16291"/>
                  <a:pt x="9220" y="16291"/>
                </a:cubicBezTo>
                <a:cubicBezTo>
                  <a:pt x="9204" y="16291"/>
                  <a:pt x="9193" y="16286"/>
                  <a:pt x="9182" y="16275"/>
                </a:cubicBezTo>
                <a:cubicBezTo>
                  <a:pt x="9177" y="16270"/>
                  <a:pt x="9166" y="16267"/>
                  <a:pt x="9150" y="16267"/>
                </a:cubicBezTo>
                <a:cubicBezTo>
                  <a:pt x="9134" y="16267"/>
                  <a:pt x="9112" y="16270"/>
                  <a:pt x="9085" y="16275"/>
                </a:cubicBezTo>
                <a:cubicBezTo>
                  <a:pt x="9048" y="16286"/>
                  <a:pt x="9021" y="16291"/>
                  <a:pt x="8994" y="16291"/>
                </a:cubicBezTo>
                <a:cubicBezTo>
                  <a:pt x="8968" y="16291"/>
                  <a:pt x="8941" y="16286"/>
                  <a:pt x="8904" y="16275"/>
                </a:cubicBezTo>
                <a:cubicBezTo>
                  <a:pt x="8861" y="16254"/>
                  <a:pt x="8732" y="16243"/>
                  <a:pt x="8625" y="16232"/>
                </a:cubicBezTo>
                <a:cubicBezTo>
                  <a:pt x="8517" y="16222"/>
                  <a:pt x="8410" y="16200"/>
                  <a:pt x="8389" y="16200"/>
                </a:cubicBezTo>
                <a:cubicBezTo>
                  <a:pt x="8378" y="16189"/>
                  <a:pt x="8324" y="16189"/>
                  <a:pt x="8281" y="16189"/>
                </a:cubicBezTo>
                <a:cubicBezTo>
                  <a:pt x="8251" y="16197"/>
                  <a:pt x="8226" y="16205"/>
                  <a:pt x="8210" y="16205"/>
                </a:cubicBezTo>
                <a:cubicBezTo>
                  <a:pt x="8203" y="16205"/>
                  <a:pt x="8199" y="16203"/>
                  <a:pt x="8196" y="16200"/>
                </a:cubicBezTo>
                <a:cubicBezTo>
                  <a:pt x="8189" y="16187"/>
                  <a:pt x="8057" y="16178"/>
                  <a:pt x="7944" y="16178"/>
                </a:cubicBezTo>
                <a:cubicBezTo>
                  <a:pt x="7875" y="16178"/>
                  <a:pt x="7812" y="16181"/>
                  <a:pt x="7788" y="16189"/>
                </a:cubicBezTo>
                <a:cubicBezTo>
                  <a:pt x="7761" y="16195"/>
                  <a:pt x="7740" y="16198"/>
                  <a:pt x="7723" y="16198"/>
                </a:cubicBezTo>
                <a:cubicBezTo>
                  <a:pt x="7707" y="16198"/>
                  <a:pt x="7697" y="16195"/>
                  <a:pt x="7691" y="16189"/>
                </a:cubicBezTo>
                <a:cubicBezTo>
                  <a:pt x="7676" y="16182"/>
                  <a:pt x="7597" y="16174"/>
                  <a:pt x="7491" y="16174"/>
                </a:cubicBezTo>
                <a:cubicBezTo>
                  <a:pt x="7447" y="16174"/>
                  <a:pt x="7398" y="16176"/>
                  <a:pt x="7348" y="16179"/>
                </a:cubicBezTo>
                <a:cubicBezTo>
                  <a:pt x="7069" y="16179"/>
                  <a:pt x="7026" y="16179"/>
                  <a:pt x="7016" y="16146"/>
                </a:cubicBezTo>
                <a:cubicBezTo>
                  <a:pt x="6994" y="16136"/>
                  <a:pt x="6962" y="16125"/>
                  <a:pt x="6866" y="16125"/>
                </a:cubicBezTo>
                <a:cubicBezTo>
                  <a:pt x="6672" y="16125"/>
                  <a:pt x="6501" y="16103"/>
                  <a:pt x="6415" y="16061"/>
                </a:cubicBezTo>
                <a:cubicBezTo>
                  <a:pt x="6372" y="16050"/>
                  <a:pt x="6308" y="16029"/>
                  <a:pt x="6265" y="16029"/>
                </a:cubicBezTo>
                <a:cubicBezTo>
                  <a:pt x="6189" y="16018"/>
                  <a:pt x="6007" y="15932"/>
                  <a:pt x="5943" y="15879"/>
                </a:cubicBezTo>
                <a:cubicBezTo>
                  <a:pt x="5922" y="15857"/>
                  <a:pt x="5868" y="15825"/>
                  <a:pt x="5814" y="15814"/>
                </a:cubicBezTo>
                <a:cubicBezTo>
                  <a:pt x="5771" y="15793"/>
                  <a:pt x="5707" y="15760"/>
                  <a:pt x="5674" y="15739"/>
                </a:cubicBezTo>
                <a:cubicBezTo>
                  <a:pt x="5643" y="15717"/>
                  <a:pt x="5600" y="15696"/>
                  <a:pt x="5567" y="15674"/>
                </a:cubicBezTo>
                <a:cubicBezTo>
                  <a:pt x="5546" y="15664"/>
                  <a:pt x="5481" y="15610"/>
                  <a:pt x="5417" y="15557"/>
                </a:cubicBezTo>
                <a:cubicBezTo>
                  <a:pt x="5331" y="15481"/>
                  <a:pt x="5288" y="15450"/>
                  <a:pt x="5235" y="15450"/>
                </a:cubicBezTo>
                <a:cubicBezTo>
                  <a:pt x="5203" y="15438"/>
                  <a:pt x="5171" y="15428"/>
                  <a:pt x="5160" y="15407"/>
                </a:cubicBezTo>
                <a:cubicBezTo>
                  <a:pt x="5160" y="15396"/>
                  <a:pt x="5095" y="15364"/>
                  <a:pt x="5031" y="15331"/>
                </a:cubicBezTo>
                <a:cubicBezTo>
                  <a:pt x="4945" y="15288"/>
                  <a:pt x="4913" y="15267"/>
                  <a:pt x="4913" y="15245"/>
                </a:cubicBezTo>
                <a:cubicBezTo>
                  <a:pt x="4913" y="15202"/>
                  <a:pt x="4892" y="15192"/>
                  <a:pt x="4785" y="15149"/>
                </a:cubicBezTo>
                <a:cubicBezTo>
                  <a:pt x="4731" y="15128"/>
                  <a:pt x="4677" y="15085"/>
                  <a:pt x="4656" y="15063"/>
                </a:cubicBezTo>
                <a:cubicBezTo>
                  <a:pt x="4634" y="15042"/>
                  <a:pt x="4559" y="14999"/>
                  <a:pt x="4473" y="14956"/>
                </a:cubicBezTo>
                <a:cubicBezTo>
                  <a:pt x="4377" y="14902"/>
                  <a:pt x="4291" y="14849"/>
                  <a:pt x="4248" y="14806"/>
                </a:cubicBezTo>
                <a:cubicBezTo>
                  <a:pt x="4216" y="14773"/>
                  <a:pt x="4163" y="14731"/>
                  <a:pt x="4130" y="14731"/>
                </a:cubicBezTo>
                <a:cubicBezTo>
                  <a:pt x="4108" y="14720"/>
                  <a:pt x="4055" y="14688"/>
                  <a:pt x="4012" y="14645"/>
                </a:cubicBezTo>
                <a:cubicBezTo>
                  <a:pt x="3927" y="14580"/>
                  <a:pt x="3862" y="14537"/>
                  <a:pt x="3798" y="14516"/>
                </a:cubicBezTo>
                <a:cubicBezTo>
                  <a:pt x="3787" y="14516"/>
                  <a:pt x="3776" y="14506"/>
                  <a:pt x="3776" y="14495"/>
                </a:cubicBezTo>
                <a:cubicBezTo>
                  <a:pt x="3776" y="14441"/>
                  <a:pt x="3401" y="14087"/>
                  <a:pt x="3347" y="14087"/>
                </a:cubicBezTo>
                <a:cubicBezTo>
                  <a:pt x="3336" y="14087"/>
                  <a:pt x="3336" y="14077"/>
                  <a:pt x="3336" y="14055"/>
                </a:cubicBezTo>
                <a:cubicBezTo>
                  <a:pt x="3336" y="14023"/>
                  <a:pt x="3240" y="13926"/>
                  <a:pt x="3207" y="13926"/>
                </a:cubicBezTo>
                <a:cubicBezTo>
                  <a:pt x="3197" y="13926"/>
                  <a:pt x="3176" y="13905"/>
                  <a:pt x="3165" y="13884"/>
                </a:cubicBezTo>
                <a:cubicBezTo>
                  <a:pt x="3145" y="13844"/>
                  <a:pt x="3078" y="13775"/>
                  <a:pt x="3069" y="13775"/>
                </a:cubicBezTo>
                <a:cubicBezTo>
                  <a:pt x="3069" y="13775"/>
                  <a:pt x="3068" y="13776"/>
                  <a:pt x="3068" y="13776"/>
                </a:cubicBezTo>
                <a:cubicBezTo>
                  <a:pt x="3067" y="13779"/>
                  <a:pt x="3065" y="13780"/>
                  <a:pt x="3062" y="13780"/>
                </a:cubicBezTo>
                <a:cubicBezTo>
                  <a:pt x="3043" y="13780"/>
                  <a:pt x="2992" y="13717"/>
                  <a:pt x="2907" y="13605"/>
                </a:cubicBezTo>
                <a:cubicBezTo>
                  <a:pt x="2843" y="13519"/>
                  <a:pt x="2778" y="13433"/>
                  <a:pt x="2757" y="13422"/>
                </a:cubicBezTo>
                <a:cubicBezTo>
                  <a:pt x="2704" y="13390"/>
                  <a:pt x="2575" y="13207"/>
                  <a:pt x="2564" y="13143"/>
                </a:cubicBezTo>
                <a:cubicBezTo>
                  <a:pt x="2554" y="13122"/>
                  <a:pt x="2532" y="13090"/>
                  <a:pt x="2511" y="13068"/>
                </a:cubicBezTo>
                <a:cubicBezTo>
                  <a:pt x="2478" y="13025"/>
                  <a:pt x="2318" y="12778"/>
                  <a:pt x="2285" y="12714"/>
                </a:cubicBezTo>
                <a:cubicBezTo>
                  <a:pt x="2275" y="12693"/>
                  <a:pt x="2253" y="12671"/>
                  <a:pt x="2242" y="12671"/>
                </a:cubicBezTo>
                <a:cubicBezTo>
                  <a:pt x="2221" y="12671"/>
                  <a:pt x="2189" y="12628"/>
                  <a:pt x="2167" y="12575"/>
                </a:cubicBezTo>
                <a:cubicBezTo>
                  <a:pt x="2135" y="12511"/>
                  <a:pt x="2103" y="12457"/>
                  <a:pt x="2082" y="12446"/>
                </a:cubicBezTo>
                <a:cubicBezTo>
                  <a:pt x="2070" y="12435"/>
                  <a:pt x="2049" y="12403"/>
                  <a:pt x="2039" y="12371"/>
                </a:cubicBezTo>
                <a:cubicBezTo>
                  <a:pt x="2039" y="12349"/>
                  <a:pt x="2006" y="12285"/>
                  <a:pt x="1974" y="12242"/>
                </a:cubicBezTo>
                <a:cubicBezTo>
                  <a:pt x="1942" y="12199"/>
                  <a:pt x="1920" y="12156"/>
                  <a:pt x="1920" y="12146"/>
                </a:cubicBezTo>
                <a:cubicBezTo>
                  <a:pt x="1920" y="12103"/>
                  <a:pt x="1792" y="11727"/>
                  <a:pt x="1760" y="11674"/>
                </a:cubicBezTo>
                <a:cubicBezTo>
                  <a:pt x="1738" y="11641"/>
                  <a:pt x="1727" y="11598"/>
                  <a:pt x="1727" y="11567"/>
                </a:cubicBezTo>
                <a:cubicBezTo>
                  <a:pt x="1727" y="11502"/>
                  <a:pt x="1641" y="11255"/>
                  <a:pt x="1599" y="11191"/>
                </a:cubicBezTo>
                <a:cubicBezTo>
                  <a:pt x="1567" y="11159"/>
                  <a:pt x="1556" y="11116"/>
                  <a:pt x="1556" y="11062"/>
                </a:cubicBezTo>
                <a:cubicBezTo>
                  <a:pt x="1556" y="11019"/>
                  <a:pt x="1545" y="10966"/>
                  <a:pt x="1534" y="10945"/>
                </a:cubicBezTo>
                <a:cubicBezTo>
                  <a:pt x="1524" y="10912"/>
                  <a:pt x="1502" y="10859"/>
                  <a:pt x="1502" y="10816"/>
                </a:cubicBezTo>
                <a:cubicBezTo>
                  <a:pt x="1502" y="10773"/>
                  <a:pt x="1491" y="10730"/>
                  <a:pt x="1481" y="10709"/>
                </a:cubicBezTo>
                <a:cubicBezTo>
                  <a:pt x="1460" y="10697"/>
                  <a:pt x="1448" y="10676"/>
                  <a:pt x="1448" y="10666"/>
                </a:cubicBezTo>
                <a:cubicBezTo>
                  <a:pt x="1448" y="10655"/>
                  <a:pt x="1427" y="10590"/>
                  <a:pt x="1405" y="10526"/>
                </a:cubicBezTo>
                <a:cubicBezTo>
                  <a:pt x="1374" y="10461"/>
                  <a:pt x="1352" y="10376"/>
                  <a:pt x="1352" y="10344"/>
                </a:cubicBezTo>
                <a:cubicBezTo>
                  <a:pt x="1352" y="10301"/>
                  <a:pt x="1352" y="10204"/>
                  <a:pt x="1341" y="10129"/>
                </a:cubicBezTo>
                <a:cubicBezTo>
                  <a:pt x="1298" y="9775"/>
                  <a:pt x="1266" y="9174"/>
                  <a:pt x="1298" y="9100"/>
                </a:cubicBezTo>
                <a:cubicBezTo>
                  <a:pt x="1309" y="9078"/>
                  <a:pt x="1298" y="9014"/>
                  <a:pt x="1288" y="8949"/>
                </a:cubicBezTo>
                <a:cubicBezTo>
                  <a:pt x="1277" y="8874"/>
                  <a:pt x="1277" y="8767"/>
                  <a:pt x="1288" y="8692"/>
                </a:cubicBezTo>
                <a:cubicBezTo>
                  <a:pt x="1288" y="8617"/>
                  <a:pt x="1298" y="8478"/>
                  <a:pt x="1298" y="8381"/>
                </a:cubicBezTo>
                <a:cubicBezTo>
                  <a:pt x="1298" y="8284"/>
                  <a:pt x="1298" y="8199"/>
                  <a:pt x="1309" y="8199"/>
                </a:cubicBezTo>
                <a:cubicBezTo>
                  <a:pt x="1320" y="8199"/>
                  <a:pt x="1320" y="8145"/>
                  <a:pt x="1320" y="8080"/>
                </a:cubicBezTo>
                <a:cubicBezTo>
                  <a:pt x="1309" y="7994"/>
                  <a:pt x="1309" y="7930"/>
                  <a:pt x="1331" y="7855"/>
                </a:cubicBezTo>
                <a:cubicBezTo>
                  <a:pt x="1352" y="7780"/>
                  <a:pt x="1352" y="7758"/>
                  <a:pt x="1341" y="7737"/>
                </a:cubicBezTo>
                <a:cubicBezTo>
                  <a:pt x="1309" y="7705"/>
                  <a:pt x="1309" y="7405"/>
                  <a:pt x="1341" y="7372"/>
                </a:cubicBezTo>
                <a:cubicBezTo>
                  <a:pt x="1363" y="7351"/>
                  <a:pt x="1374" y="7298"/>
                  <a:pt x="1374" y="7201"/>
                </a:cubicBezTo>
                <a:cubicBezTo>
                  <a:pt x="1384" y="7008"/>
                  <a:pt x="1427" y="6729"/>
                  <a:pt x="1460" y="6664"/>
                </a:cubicBezTo>
                <a:cubicBezTo>
                  <a:pt x="1481" y="6633"/>
                  <a:pt x="1491" y="6579"/>
                  <a:pt x="1491" y="6482"/>
                </a:cubicBezTo>
                <a:cubicBezTo>
                  <a:pt x="1491" y="6364"/>
                  <a:pt x="1491" y="6354"/>
                  <a:pt x="1534" y="6289"/>
                </a:cubicBezTo>
                <a:cubicBezTo>
                  <a:pt x="1577" y="6235"/>
                  <a:pt x="1577" y="6214"/>
                  <a:pt x="1577" y="6161"/>
                </a:cubicBezTo>
                <a:cubicBezTo>
                  <a:pt x="1567" y="6118"/>
                  <a:pt x="1567" y="6096"/>
                  <a:pt x="1588" y="6096"/>
                </a:cubicBezTo>
                <a:cubicBezTo>
                  <a:pt x="1599" y="6085"/>
                  <a:pt x="1620" y="6064"/>
                  <a:pt x="1620" y="6032"/>
                </a:cubicBezTo>
                <a:cubicBezTo>
                  <a:pt x="1631" y="5999"/>
                  <a:pt x="1663" y="5925"/>
                  <a:pt x="1706" y="5860"/>
                </a:cubicBezTo>
                <a:cubicBezTo>
                  <a:pt x="1738" y="5796"/>
                  <a:pt x="1770" y="5720"/>
                  <a:pt x="1770" y="5699"/>
                </a:cubicBezTo>
                <a:cubicBezTo>
                  <a:pt x="1770" y="5678"/>
                  <a:pt x="1803" y="5613"/>
                  <a:pt x="1834" y="5560"/>
                </a:cubicBezTo>
                <a:cubicBezTo>
                  <a:pt x="1867" y="5506"/>
                  <a:pt x="1889" y="5442"/>
                  <a:pt x="1889" y="5431"/>
                </a:cubicBezTo>
                <a:cubicBezTo>
                  <a:pt x="1877" y="5410"/>
                  <a:pt x="1889" y="5388"/>
                  <a:pt x="1899" y="5377"/>
                </a:cubicBezTo>
                <a:cubicBezTo>
                  <a:pt x="1910" y="5367"/>
                  <a:pt x="1931" y="5313"/>
                  <a:pt x="1942" y="5238"/>
                </a:cubicBezTo>
                <a:cubicBezTo>
                  <a:pt x="1953" y="5174"/>
                  <a:pt x="1985" y="5077"/>
                  <a:pt x="2017" y="5024"/>
                </a:cubicBezTo>
                <a:cubicBezTo>
                  <a:pt x="2049" y="4970"/>
                  <a:pt x="2070" y="4905"/>
                  <a:pt x="2070" y="4895"/>
                </a:cubicBezTo>
                <a:cubicBezTo>
                  <a:pt x="2070" y="4874"/>
                  <a:pt x="2092" y="4831"/>
                  <a:pt x="2113" y="4798"/>
                </a:cubicBezTo>
                <a:cubicBezTo>
                  <a:pt x="2135" y="4755"/>
                  <a:pt x="2146" y="4712"/>
                  <a:pt x="2146" y="4691"/>
                </a:cubicBezTo>
                <a:cubicBezTo>
                  <a:pt x="2135" y="4669"/>
                  <a:pt x="2167" y="4583"/>
                  <a:pt x="2242" y="4455"/>
                </a:cubicBezTo>
                <a:cubicBezTo>
                  <a:pt x="2382" y="4176"/>
                  <a:pt x="2414" y="4133"/>
                  <a:pt x="2414" y="4112"/>
                </a:cubicBezTo>
                <a:cubicBezTo>
                  <a:pt x="2414" y="4101"/>
                  <a:pt x="2446" y="4069"/>
                  <a:pt x="2478" y="4037"/>
                </a:cubicBezTo>
                <a:cubicBezTo>
                  <a:pt x="2521" y="4004"/>
                  <a:pt x="2585" y="3930"/>
                  <a:pt x="2628" y="3865"/>
                </a:cubicBezTo>
                <a:cubicBezTo>
                  <a:pt x="2671" y="3801"/>
                  <a:pt x="2714" y="3747"/>
                  <a:pt x="2735" y="3737"/>
                </a:cubicBezTo>
                <a:cubicBezTo>
                  <a:pt x="2757" y="3725"/>
                  <a:pt x="2800" y="3704"/>
                  <a:pt x="2832" y="3672"/>
                </a:cubicBezTo>
                <a:cubicBezTo>
                  <a:pt x="2864" y="3651"/>
                  <a:pt x="2940" y="3608"/>
                  <a:pt x="3004" y="3586"/>
                </a:cubicBezTo>
                <a:cubicBezTo>
                  <a:pt x="3068" y="3554"/>
                  <a:pt x="3133" y="3522"/>
                  <a:pt x="3154" y="3501"/>
                </a:cubicBezTo>
                <a:cubicBezTo>
                  <a:pt x="3165" y="3489"/>
                  <a:pt x="3207" y="3468"/>
                  <a:pt x="3229" y="3458"/>
                </a:cubicBezTo>
                <a:cubicBezTo>
                  <a:pt x="3262" y="3446"/>
                  <a:pt x="3336" y="3404"/>
                  <a:pt x="3401" y="3361"/>
                </a:cubicBezTo>
                <a:cubicBezTo>
                  <a:pt x="3497" y="3286"/>
                  <a:pt x="3529" y="3275"/>
                  <a:pt x="3626" y="3265"/>
                </a:cubicBezTo>
                <a:cubicBezTo>
                  <a:pt x="3679" y="3265"/>
                  <a:pt x="3744" y="3253"/>
                  <a:pt x="3755" y="3243"/>
                </a:cubicBezTo>
                <a:cubicBezTo>
                  <a:pt x="3755" y="3222"/>
                  <a:pt x="3808" y="3211"/>
                  <a:pt x="3851" y="3211"/>
                </a:cubicBezTo>
                <a:cubicBezTo>
                  <a:pt x="3915" y="3200"/>
                  <a:pt x="3980" y="3179"/>
                  <a:pt x="4055" y="3146"/>
                </a:cubicBezTo>
                <a:cubicBezTo>
                  <a:pt x="4117" y="3111"/>
                  <a:pt x="4171" y="3090"/>
                  <a:pt x="4195" y="3090"/>
                </a:cubicBezTo>
                <a:cubicBezTo>
                  <a:pt x="4200" y="3090"/>
                  <a:pt x="4203" y="3091"/>
                  <a:pt x="4205" y="3093"/>
                </a:cubicBezTo>
                <a:cubicBezTo>
                  <a:pt x="4208" y="3094"/>
                  <a:pt x="4211" y="3094"/>
                  <a:pt x="4214" y="3094"/>
                </a:cubicBezTo>
                <a:cubicBezTo>
                  <a:pt x="4257" y="3094"/>
                  <a:pt x="4383" y="3034"/>
                  <a:pt x="4463" y="2975"/>
                </a:cubicBezTo>
                <a:cubicBezTo>
                  <a:pt x="4506" y="2932"/>
                  <a:pt x="4538" y="2921"/>
                  <a:pt x="4592" y="2921"/>
                </a:cubicBezTo>
                <a:cubicBezTo>
                  <a:pt x="4634" y="2921"/>
                  <a:pt x="4666" y="2910"/>
                  <a:pt x="4720" y="2878"/>
                </a:cubicBezTo>
                <a:cubicBezTo>
                  <a:pt x="4752" y="2857"/>
                  <a:pt x="4828" y="2814"/>
                  <a:pt x="4870" y="2793"/>
                </a:cubicBezTo>
                <a:cubicBezTo>
                  <a:pt x="4913" y="2771"/>
                  <a:pt x="4967" y="2750"/>
                  <a:pt x="4988" y="2728"/>
                </a:cubicBezTo>
                <a:cubicBezTo>
                  <a:pt x="5021" y="2707"/>
                  <a:pt x="5042" y="2696"/>
                  <a:pt x="5064" y="2696"/>
                </a:cubicBezTo>
                <a:cubicBezTo>
                  <a:pt x="5065" y="2697"/>
                  <a:pt x="5068" y="2697"/>
                  <a:pt x="5072" y="2697"/>
                </a:cubicBezTo>
                <a:cubicBezTo>
                  <a:pt x="5106" y="2697"/>
                  <a:pt x="5206" y="2650"/>
                  <a:pt x="5235" y="2621"/>
                </a:cubicBezTo>
                <a:cubicBezTo>
                  <a:pt x="5267" y="2588"/>
                  <a:pt x="5428" y="2535"/>
                  <a:pt x="5546" y="2524"/>
                </a:cubicBezTo>
                <a:cubicBezTo>
                  <a:pt x="5610" y="2514"/>
                  <a:pt x="5664" y="2503"/>
                  <a:pt x="5686" y="2481"/>
                </a:cubicBezTo>
                <a:cubicBezTo>
                  <a:pt x="5712" y="2454"/>
                  <a:pt x="5914" y="2412"/>
                  <a:pt x="6035" y="2412"/>
                </a:cubicBezTo>
                <a:cubicBezTo>
                  <a:pt x="6058" y="2412"/>
                  <a:pt x="6078" y="2413"/>
                  <a:pt x="6093" y="2417"/>
                </a:cubicBezTo>
                <a:cubicBezTo>
                  <a:pt x="6158" y="2417"/>
                  <a:pt x="6179" y="2417"/>
                  <a:pt x="6201" y="2395"/>
                </a:cubicBezTo>
                <a:cubicBezTo>
                  <a:pt x="6216" y="2380"/>
                  <a:pt x="6232" y="2370"/>
                  <a:pt x="6273" y="2370"/>
                </a:cubicBezTo>
                <a:cubicBezTo>
                  <a:pt x="6288" y="2370"/>
                  <a:pt x="6306" y="2371"/>
                  <a:pt x="6329" y="2374"/>
                </a:cubicBezTo>
                <a:cubicBezTo>
                  <a:pt x="6365" y="2379"/>
                  <a:pt x="6392" y="2381"/>
                  <a:pt x="6412" y="2381"/>
                </a:cubicBezTo>
                <a:cubicBezTo>
                  <a:pt x="6440" y="2381"/>
                  <a:pt x="6456" y="2376"/>
                  <a:pt x="6468" y="2364"/>
                </a:cubicBezTo>
                <a:cubicBezTo>
                  <a:pt x="6481" y="2351"/>
                  <a:pt x="6494" y="2346"/>
                  <a:pt x="6524" y="2346"/>
                </a:cubicBezTo>
                <a:cubicBezTo>
                  <a:pt x="6545" y="2346"/>
                  <a:pt x="6575" y="2348"/>
                  <a:pt x="6618" y="2352"/>
                </a:cubicBezTo>
                <a:cubicBezTo>
                  <a:pt x="6691" y="2363"/>
                  <a:pt x="6760" y="2368"/>
                  <a:pt x="6825" y="2368"/>
                </a:cubicBezTo>
                <a:cubicBezTo>
                  <a:pt x="6960" y="2368"/>
                  <a:pt x="7072" y="2346"/>
                  <a:pt x="7144" y="2310"/>
                </a:cubicBezTo>
                <a:cubicBezTo>
                  <a:pt x="7158" y="2301"/>
                  <a:pt x="7167" y="2297"/>
                  <a:pt x="7175" y="2297"/>
                </a:cubicBezTo>
                <a:cubicBezTo>
                  <a:pt x="7185" y="2297"/>
                  <a:pt x="7192" y="2304"/>
                  <a:pt x="7198" y="2310"/>
                </a:cubicBezTo>
                <a:cubicBezTo>
                  <a:pt x="7203" y="2326"/>
                  <a:pt x="7209" y="2334"/>
                  <a:pt x="7223" y="2334"/>
                </a:cubicBezTo>
                <a:cubicBezTo>
                  <a:pt x="7238" y="2334"/>
                  <a:pt x="7262" y="2326"/>
                  <a:pt x="7305" y="2310"/>
                </a:cubicBezTo>
                <a:cubicBezTo>
                  <a:pt x="7369" y="2299"/>
                  <a:pt x="7476" y="2278"/>
                  <a:pt x="7584" y="2278"/>
                </a:cubicBezTo>
                <a:cubicBezTo>
                  <a:pt x="7691" y="2278"/>
                  <a:pt x="7841" y="2267"/>
                  <a:pt x="7917" y="2256"/>
                </a:cubicBezTo>
                <a:cubicBezTo>
                  <a:pt x="7974" y="2256"/>
                  <a:pt x="8064" y="2251"/>
                  <a:pt x="8153" y="2251"/>
                </a:cubicBezTo>
                <a:cubicBezTo>
                  <a:pt x="8198" y="2251"/>
                  <a:pt x="8242" y="2253"/>
                  <a:pt x="8281" y="2256"/>
                </a:cubicBezTo>
                <a:cubicBezTo>
                  <a:pt x="8420" y="2256"/>
                  <a:pt x="8506" y="2245"/>
                  <a:pt x="8539" y="2235"/>
                </a:cubicBezTo>
                <a:cubicBezTo>
                  <a:pt x="8552" y="2230"/>
                  <a:pt x="8562" y="2227"/>
                  <a:pt x="8570" y="2227"/>
                </a:cubicBezTo>
                <a:cubicBezTo>
                  <a:pt x="8582" y="2227"/>
                  <a:pt x="8591" y="2233"/>
                  <a:pt x="8603" y="2245"/>
                </a:cubicBezTo>
                <a:cubicBezTo>
                  <a:pt x="8608" y="2260"/>
                  <a:pt x="8622" y="2268"/>
                  <a:pt x="8655" y="2268"/>
                </a:cubicBezTo>
                <a:cubicBezTo>
                  <a:pt x="8692" y="2268"/>
                  <a:pt x="8752" y="2258"/>
                  <a:pt x="8849" y="2235"/>
                </a:cubicBezTo>
                <a:cubicBezTo>
                  <a:pt x="8892" y="2235"/>
                  <a:pt x="9011" y="2224"/>
                  <a:pt x="9118" y="2213"/>
                </a:cubicBezTo>
                <a:cubicBezTo>
                  <a:pt x="9386" y="2202"/>
                  <a:pt x="9418" y="2192"/>
                  <a:pt x="9504" y="2181"/>
                </a:cubicBezTo>
                <a:cubicBezTo>
                  <a:pt x="9531" y="2176"/>
                  <a:pt x="9552" y="2173"/>
                  <a:pt x="9572" y="2173"/>
                </a:cubicBezTo>
                <a:cubicBezTo>
                  <a:pt x="9593" y="2173"/>
                  <a:pt x="9611" y="2176"/>
                  <a:pt x="9633" y="2181"/>
                </a:cubicBezTo>
                <a:cubicBezTo>
                  <a:pt x="9655" y="2185"/>
                  <a:pt x="9674" y="2188"/>
                  <a:pt x="9694" y="2188"/>
                </a:cubicBezTo>
                <a:cubicBezTo>
                  <a:pt x="9723" y="2188"/>
                  <a:pt x="9755" y="2183"/>
                  <a:pt x="9805" y="2171"/>
                </a:cubicBezTo>
                <a:cubicBezTo>
                  <a:pt x="9858" y="2159"/>
                  <a:pt x="10072" y="2149"/>
                  <a:pt x="10351" y="2149"/>
                </a:cubicBezTo>
                <a:cubicBezTo>
                  <a:pt x="10598" y="2149"/>
                  <a:pt x="10802" y="2138"/>
                  <a:pt x="10823" y="2138"/>
                </a:cubicBezTo>
                <a:cubicBezTo>
                  <a:pt x="10887" y="2138"/>
                  <a:pt x="11102" y="2171"/>
                  <a:pt x="11123" y="2181"/>
                </a:cubicBezTo>
                <a:cubicBezTo>
                  <a:pt x="11135" y="2192"/>
                  <a:pt x="11199" y="2192"/>
                  <a:pt x="11263" y="2192"/>
                </a:cubicBezTo>
                <a:cubicBezTo>
                  <a:pt x="11359" y="2192"/>
                  <a:pt x="11392" y="2202"/>
                  <a:pt x="11402" y="2213"/>
                </a:cubicBezTo>
                <a:cubicBezTo>
                  <a:pt x="11402" y="2224"/>
                  <a:pt x="11435" y="2245"/>
                  <a:pt x="11456" y="2245"/>
                </a:cubicBezTo>
                <a:cubicBezTo>
                  <a:pt x="11521" y="2267"/>
                  <a:pt x="11831" y="2417"/>
                  <a:pt x="11928" y="2481"/>
                </a:cubicBezTo>
                <a:cubicBezTo>
                  <a:pt x="12057" y="2578"/>
                  <a:pt x="12121" y="2621"/>
                  <a:pt x="12143" y="2653"/>
                </a:cubicBezTo>
                <a:cubicBezTo>
                  <a:pt x="12164" y="2674"/>
                  <a:pt x="12196" y="2707"/>
                  <a:pt x="12218" y="2717"/>
                </a:cubicBezTo>
                <a:cubicBezTo>
                  <a:pt x="12229" y="2739"/>
                  <a:pt x="12250" y="2771"/>
                  <a:pt x="12250" y="2771"/>
                </a:cubicBezTo>
                <a:cubicBezTo>
                  <a:pt x="12250" y="2781"/>
                  <a:pt x="12282" y="2824"/>
                  <a:pt x="12325" y="2857"/>
                </a:cubicBezTo>
                <a:cubicBezTo>
                  <a:pt x="12379" y="2900"/>
                  <a:pt x="12443" y="2986"/>
                  <a:pt x="12496" y="3072"/>
                </a:cubicBezTo>
                <a:cubicBezTo>
                  <a:pt x="12539" y="3157"/>
                  <a:pt x="12593" y="3222"/>
                  <a:pt x="12604" y="3222"/>
                </a:cubicBezTo>
                <a:cubicBezTo>
                  <a:pt x="12625" y="3232"/>
                  <a:pt x="12636" y="3243"/>
                  <a:pt x="12636" y="3253"/>
                </a:cubicBezTo>
                <a:cubicBezTo>
                  <a:pt x="12636" y="3275"/>
                  <a:pt x="12668" y="3318"/>
                  <a:pt x="12711" y="3350"/>
                </a:cubicBezTo>
                <a:cubicBezTo>
                  <a:pt x="12744" y="3393"/>
                  <a:pt x="12797" y="3446"/>
                  <a:pt x="12818" y="3489"/>
                </a:cubicBezTo>
                <a:cubicBezTo>
                  <a:pt x="12840" y="3522"/>
                  <a:pt x="12872" y="3554"/>
                  <a:pt x="12894" y="3554"/>
                </a:cubicBezTo>
                <a:cubicBezTo>
                  <a:pt x="12904" y="3554"/>
                  <a:pt x="12990" y="3618"/>
                  <a:pt x="13065" y="3704"/>
                </a:cubicBezTo>
                <a:cubicBezTo>
                  <a:pt x="13151" y="3790"/>
                  <a:pt x="13258" y="3887"/>
                  <a:pt x="13301" y="3918"/>
                </a:cubicBezTo>
                <a:cubicBezTo>
                  <a:pt x="13344" y="3951"/>
                  <a:pt x="13397" y="4004"/>
                  <a:pt x="13409" y="4026"/>
                </a:cubicBezTo>
                <a:cubicBezTo>
                  <a:pt x="13430" y="4058"/>
                  <a:pt x="13483" y="4123"/>
                  <a:pt x="13548" y="4187"/>
                </a:cubicBezTo>
                <a:cubicBezTo>
                  <a:pt x="13612" y="4240"/>
                  <a:pt x="13666" y="4294"/>
                  <a:pt x="13666" y="4305"/>
                </a:cubicBezTo>
                <a:cubicBezTo>
                  <a:pt x="13666" y="4316"/>
                  <a:pt x="13698" y="4359"/>
                  <a:pt x="13752" y="4412"/>
                </a:cubicBezTo>
                <a:cubicBezTo>
                  <a:pt x="13805" y="4466"/>
                  <a:pt x="13838" y="4498"/>
                  <a:pt x="13838" y="4530"/>
                </a:cubicBezTo>
                <a:cubicBezTo>
                  <a:pt x="13838" y="4552"/>
                  <a:pt x="13859" y="4595"/>
                  <a:pt x="13891" y="4616"/>
                </a:cubicBezTo>
                <a:cubicBezTo>
                  <a:pt x="13912" y="4648"/>
                  <a:pt x="13934" y="4680"/>
                  <a:pt x="13934" y="4691"/>
                </a:cubicBezTo>
                <a:cubicBezTo>
                  <a:pt x="13934" y="4702"/>
                  <a:pt x="13955" y="4734"/>
                  <a:pt x="13988" y="4766"/>
                </a:cubicBezTo>
                <a:cubicBezTo>
                  <a:pt x="14009" y="4798"/>
                  <a:pt x="14031" y="4831"/>
                  <a:pt x="14031" y="4841"/>
                </a:cubicBezTo>
                <a:cubicBezTo>
                  <a:pt x="14031" y="4852"/>
                  <a:pt x="14052" y="4884"/>
                  <a:pt x="14084" y="4927"/>
                </a:cubicBezTo>
                <a:cubicBezTo>
                  <a:pt x="14105" y="4959"/>
                  <a:pt x="14138" y="5024"/>
                  <a:pt x="14148" y="5067"/>
                </a:cubicBezTo>
                <a:cubicBezTo>
                  <a:pt x="14202" y="5195"/>
                  <a:pt x="14267" y="5345"/>
                  <a:pt x="14298" y="5388"/>
                </a:cubicBezTo>
                <a:cubicBezTo>
                  <a:pt x="14310" y="5410"/>
                  <a:pt x="14331" y="5453"/>
                  <a:pt x="14331" y="5463"/>
                </a:cubicBezTo>
                <a:cubicBezTo>
                  <a:pt x="14331" y="5484"/>
                  <a:pt x="14352" y="5570"/>
                  <a:pt x="14384" y="5656"/>
                </a:cubicBezTo>
                <a:cubicBezTo>
                  <a:pt x="14438" y="5806"/>
                  <a:pt x="14470" y="5935"/>
                  <a:pt x="14470" y="5989"/>
                </a:cubicBezTo>
                <a:cubicBezTo>
                  <a:pt x="14470" y="5999"/>
                  <a:pt x="14481" y="6032"/>
                  <a:pt x="14503" y="6064"/>
                </a:cubicBezTo>
                <a:cubicBezTo>
                  <a:pt x="14513" y="6085"/>
                  <a:pt x="14524" y="6150"/>
                  <a:pt x="14534" y="6192"/>
                </a:cubicBezTo>
                <a:cubicBezTo>
                  <a:pt x="14546" y="6246"/>
                  <a:pt x="14567" y="6311"/>
                  <a:pt x="14577" y="6332"/>
                </a:cubicBezTo>
                <a:cubicBezTo>
                  <a:pt x="14599" y="6354"/>
                  <a:pt x="14610" y="6418"/>
                  <a:pt x="14620" y="6493"/>
                </a:cubicBezTo>
                <a:cubicBezTo>
                  <a:pt x="14631" y="6557"/>
                  <a:pt x="14642" y="6621"/>
                  <a:pt x="14653" y="6633"/>
                </a:cubicBezTo>
                <a:cubicBezTo>
                  <a:pt x="14685" y="6676"/>
                  <a:pt x="14727" y="6826"/>
                  <a:pt x="14727" y="6890"/>
                </a:cubicBezTo>
                <a:cubicBezTo>
                  <a:pt x="14727" y="6922"/>
                  <a:pt x="14749" y="6986"/>
                  <a:pt x="14760" y="7029"/>
                </a:cubicBezTo>
                <a:cubicBezTo>
                  <a:pt x="14782" y="7115"/>
                  <a:pt x="14835" y="7341"/>
                  <a:pt x="14835" y="7394"/>
                </a:cubicBezTo>
                <a:lnTo>
                  <a:pt x="14835" y="7491"/>
                </a:lnTo>
                <a:cubicBezTo>
                  <a:pt x="14824" y="7608"/>
                  <a:pt x="14846" y="7780"/>
                  <a:pt x="14867" y="7801"/>
                </a:cubicBezTo>
                <a:cubicBezTo>
                  <a:pt x="14899" y="7834"/>
                  <a:pt x="14899" y="7952"/>
                  <a:pt x="14878" y="7952"/>
                </a:cubicBezTo>
                <a:cubicBezTo>
                  <a:pt x="14867" y="7963"/>
                  <a:pt x="14856" y="7984"/>
                  <a:pt x="14856" y="8006"/>
                </a:cubicBezTo>
                <a:cubicBezTo>
                  <a:pt x="14856" y="8080"/>
                  <a:pt x="14878" y="8349"/>
                  <a:pt x="14889" y="8359"/>
                </a:cubicBezTo>
                <a:cubicBezTo>
                  <a:pt x="14889" y="8359"/>
                  <a:pt x="14889" y="8423"/>
                  <a:pt x="14878" y="8488"/>
                </a:cubicBezTo>
                <a:cubicBezTo>
                  <a:pt x="14878" y="8552"/>
                  <a:pt x="14878" y="8628"/>
                  <a:pt x="14889" y="8671"/>
                </a:cubicBezTo>
                <a:cubicBezTo>
                  <a:pt x="14899" y="8724"/>
                  <a:pt x="14899" y="8810"/>
                  <a:pt x="14889" y="9035"/>
                </a:cubicBezTo>
                <a:cubicBezTo>
                  <a:pt x="14867" y="9293"/>
                  <a:pt x="14867" y="9346"/>
                  <a:pt x="14889" y="9410"/>
                </a:cubicBezTo>
                <a:cubicBezTo>
                  <a:pt x="14910" y="9464"/>
                  <a:pt x="14910" y="9507"/>
                  <a:pt x="14899" y="9603"/>
                </a:cubicBezTo>
                <a:cubicBezTo>
                  <a:pt x="14889" y="9679"/>
                  <a:pt x="14889" y="9775"/>
                  <a:pt x="14899" y="9851"/>
                </a:cubicBezTo>
                <a:cubicBezTo>
                  <a:pt x="14921" y="10001"/>
                  <a:pt x="14921" y="10022"/>
                  <a:pt x="14899" y="10097"/>
                </a:cubicBezTo>
                <a:cubicBezTo>
                  <a:pt x="14878" y="10183"/>
                  <a:pt x="14889" y="10387"/>
                  <a:pt x="14921" y="10569"/>
                </a:cubicBezTo>
                <a:cubicBezTo>
                  <a:pt x="14942" y="10697"/>
                  <a:pt x="14942" y="10719"/>
                  <a:pt x="14910" y="10837"/>
                </a:cubicBezTo>
                <a:cubicBezTo>
                  <a:pt x="14878" y="10976"/>
                  <a:pt x="14867" y="11062"/>
                  <a:pt x="14899" y="11073"/>
                </a:cubicBezTo>
                <a:cubicBezTo>
                  <a:pt x="14921" y="11095"/>
                  <a:pt x="14910" y="11181"/>
                  <a:pt x="14889" y="11202"/>
                </a:cubicBezTo>
                <a:cubicBezTo>
                  <a:pt x="14867" y="11212"/>
                  <a:pt x="14867" y="11245"/>
                  <a:pt x="14878" y="11352"/>
                </a:cubicBezTo>
                <a:cubicBezTo>
                  <a:pt x="14889" y="11524"/>
                  <a:pt x="14846" y="11641"/>
                  <a:pt x="14739" y="11749"/>
                </a:cubicBezTo>
                <a:cubicBezTo>
                  <a:pt x="14685" y="11803"/>
                  <a:pt x="14663" y="11834"/>
                  <a:pt x="14663" y="11867"/>
                </a:cubicBezTo>
                <a:cubicBezTo>
                  <a:pt x="14663" y="11899"/>
                  <a:pt x="14642" y="11942"/>
                  <a:pt x="14567" y="12028"/>
                </a:cubicBezTo>
                <a:cubicBezTo>
                  <a:pt x="14503" y="12092"/>
                  <a:pt x="14460" y="12146"/>
                  <a:pt x="14460" y="12156"/>
                </a:cubicBezTo>
                <a:cubicBezTo>
                  <a:pt x="14460" y="12178"/>
                  <a:pt x="14438" y="12199"/>
                  <a:pt x="14406" y="12232"/>
                </a:cubicBezTo>
                <a:cubicBezTo>
                  <a:pt x="14384" y="12253"/>
                  <a:pt x="14341" y="12306"/>
                  <a:pt x="14320" y="12339"/>
                </a:cubicBezTo>
                <a:cubicBezTo>
                  <a:pt x="14288" y="12382"/>
                  <a:pt x="14255" y="12414"/>
                  <a:pt x="14245" y="12425"/>
                </a:cubicBezTo>
                <a:cubicBezTo>
                  <a:pt x="14213" y="12468"/>
                  <a:pt x="14181" y="12542"/>
                  <a:pt x="14191" y="12564"/>
                </a:cubicBezTo>
                <a:cubicBezTo>
                  <a:pt x="14191" y="12575"/>
                  <a:pt x="14159" y="12628"/>
                  <a:pt x="14105" y="12682"/>
                </a:cubicBezTo>
                <a:cubicBezTo>
                  <a:pt x="14062" y="12725"/>
                  <a:pt x="13998" y="12811"/>
                  <a:pt x="13966" y="12864"/>
                </a:cubicBezTo>
                <a:cubicBezTo>
                  <a:pt x="13945" y="12918"/>
                  <a:pt x="13891" y="12993"/>
                  <a:pt x="13859" y="13025"/>
                </a:cubicBezTo>
                <a:cubicBezTo>
                  <a:pt x="13773" y="13100"/>
                  <a:pt x="13580" y="13455"/>
                  <a:pt x="13505" y="13669"/>
                </a:cubicBezTo>
                <a:cubicBezTo>
                  <a:pt x="13462" y="13776"/>
                  <a:pt x="13451" y="13787"/>
                  <a:pt x="13130" y="14001"/>
                </a:cubicBezTo>
                <a:cubicBezTo>
                  <a:pt x="13054" y="14055"/>
                  <a:pt x="12947" y="14130"/>
                  <a:pt x="12894" y="14173"/>
                </a:cubicBezTo>
                <a:cubicBezTo>
                  <a:pt x="12783" y="14264"/>
                  <a:pt x="12672" y="14335"/>
                  <a:pt x="12641" y="14335"/>
                </a:cubicBezTo>
                <a:cubicBezTo>
                  <a:pt x="12639" y="14335"/>
                  <a:pt x="12638" y="14335"/>
                  <a:pt x="12636" y="14334"/>
                </a:cubicBezTo>
                <a:cubicBezTo>
                  <a:pt x="12625" y="14334"/>
                  <a:pt x="12529" y="14377"/>
                  <a:pt x="12422" y="14430"/>
                </a:cubicBezTo>
                <a:cubicBezTo>
                  <a:pt x="12303" y="14484"/>
                  <a:pt x="12196" y="14527"/>
                  <a:pt x="12110" y="14549"/>
                </a:cubicBezTo>
                <a:cubicBezTo>
                  <a:pt x="11896" y="14602"/>
                  <a:pt x="11864" y="14602"/>
                  <a:pt x="11821" y="14634"/>
                </a:cubicBezTo>
                <a:cubicBezTo>
                  <a:pt x="11810" y="14656"/>
                  <a:pt x="11767" y="14677"/>
                  <a:pt x="11746" y="14677"/>
                </a:cubicBezTo>
                <a:cubicBezTo>
                  <a:pt x="11714" y="14677"/>
                  <a:pt x="11660" y="14688"/>
                  <a:pt x="11617" y="14699"/>
                </a:cubicBezTo>
                <a:cubicBezTo>
                  <a:pt x="11564" y="14731"/>
                  <a:pt x="11488" y="14742"/>
                  <a:pt x="11359" y="14742"/>
                </a:cubicBezTo>
                <a:cubicBezTo>
                  <a:pt x="11231" y="14742"/>
                  <a:pt x="11166" y="14752"/>
                  <a:pt x="11135" y="14773"/>
                </a:cubicBezTo>
                <a:cubicBezTo>
                  <a:pt x="11070" y="14816"/>
                  <a:pt x="10899" y="14870"/>
                  <a:pt x="10791" y="14870"/>
                </a:cubicBezTo>
                <a:cubicBezTo>
                  <a:pt x="10737" y="14870"/>
                  <a:pt x="10663" y="14870"/>
                  <a:pt x="10620" y="14881"/>
                </a:cubicBezTo>
                <a:cubicBezTo>
                  <a:pt x="10587" y="14892"/>
                  <a:pt x="10512" y="14902"/>
                  <a:pt x="10458" y="14913"/>
                </a:cubicBezTo>
                <a:cubicBezTo>
                  <a:pt x="10415" y="14924"/>
                  <a:pt x="10319" y="14945"/>
                  <a:pt x="10255" y="14956"/>
                </a:cubicBezTo>
                <a:cubicBezTo>
                  <a:pt x="10201" y="14967"/>
                  <a:pt x="10126" y="14988"/>
                  <a:pt x="10094" y="14988"/>
                </a:cubicBezTo>
                <a:cubicBezTo>
                  <a:pt x="10072" y="14988"/>
                  <a:pt x="9998" y="15009"/>
                  <a:pt x="9944" y="15042"/>
                </a:cubicBezTo>
                <a:cubicBezTo>
                  <a:pt x="9879" y="15063"/>
                  <a:pt x="9826" y="15074"/>
                  <a:pt x="9805" y="15074"/>
                </a:cubicBezTo>
                <a:cubicBezTo>
                  <a:pt x="9799" y="15071"/>
                  <a:pt x="9789" y="15070"/>
                  <a:pt x="9777" y="15070"/>
                </a:cubicBezTo>
                <a:cubicBezTo>
                  <a:pt x="9743" y="15070"/>
                  <a:pt x="9688" y="15079"/>
                  <a:pt x="9633" y="15095"/>
                </a:cubicBezTo>
                <a:cubicBezTo>
                  <a:pt x="9407" y="15149"/>
                  <a:pt x="9300" y="15171"/>
                  <a:pt x="9150" y="15171"/>
                </a:cubicBezTo>
                <a:cubicBezTo>
                  <a:pt x="9064" y="15171"/>
                  <a:pt x="8968" y="15171"/>
                  <a:pt x="8935" y="15181"/>
                </a:cubicBezTo>
                <a:cubicBezTo>
                  <a:pt x="8919" y="15187"/>
                  <a:pt x="8906" y="15189"/>
                  <a:pt x="8895" y="15189"/>
                </a:cubicBezTo>
                <a:cubicBezTo>
                  <a:pt x="8885" y="15189"/>
                  <a:pt x="8876" y="15187"/>
                  <a:pt x="8871" y="15181"/>
                </a:cubicBezTo>
                <a:cubicBezTo>
                  <a:pt x="8860" y="15176"/>
                  <a:pt x="8847" y="15173"/>
                  <a:pt x="8828" y="15173"/>
                </a:cubicBezTo>
                <a:cubicBezTo>
                  <a:pt x="8810" y="15173"/>
                  <a:pt x="8786" y="15176"/>
                  <a:pt x="8753" y="15181"/>
                </a:cubicBezTo>
                <a:cubicBezTo>
                  <a:pt x="8699" y="15202"/>
                  <a:pt x="8603" y="15214"/>
                  <a:pt x="8539" y="15224"/>
                </a:cubicBezTo>
                <a:cubicBezTo>
                  <a:pt x="8474" y="15235"/>
                  <a:pt x="8389" y="15245"/>
                  <a:pt x="8346" y="15267"/>
                </a:cubicBezTo>
                <a:cubicBezTo>
                  <a:pt x="8315" y="15275"/>
                  <a:pt x="8285" y="15282"/>
                  <a:pt x="8262" y="15282"/>
                </a:cubicBezTo>
                <a:cubicBezTo>
                  <a:pt x="8253" y="15282"/>
                  <a:pt x="8245" y="15281"/>
                  <a:pt x="8238" y="15278"/>
                </a:cubicBezTo>
                <a:cubicBezTo>
                  <a:pt x="8217" y="15278"/>
                  <a:pt x="8120" y="15267"/>
                  <a:pt x="8034" y="15245"/>
                </a:cubicBezTo>
                <a:cubicBezTo>
                  <a:pt x="7712" y="15202"/>
                  <a:pt x="7648" y="15181"/>
                  <a:pt x="7627" y="15171"/>
                </a:cubicBezTo>
                <a:cubicBezTo>
                  <a:pt x="7608" y="15158"/>
                  <a:pt x="7488" y="15153"/>
                  <a:pt x="7360" y="15153"/>
                </a:cubicBezTo>
                <a:cubicBezTo>
                  <a:pt x="7271" y="15153"/>
                  <a:pt x="7178" y="15155"/>
                  <a:pt x="7112" y="15160"/>
                </a:cubicBezTo>
                <a:cubicBezTo>
                  <a:pt x="7054" y="15168"/>
                  <a:pt x="7019" y="15174"/>
                  <a:pt x="6989" y="15174"/>
                </a:cubicBezTo>
                <a:cubicBezTo>
                  <a:pt x="6947" y="15174"/>
                  <a:pt x="6917" y="15163"/>
                  <a:pt x="6854" y="15138"/>
                </a:cubicBezTo>
                <a:cubicBezTo>
                  <a:pt x="6801" y="15117"/>
                  <a:pt x="6737" y="15095"/>
                  <a:pt x="6715" y="15095"/>
                </a:cubicBezTo>
                <a:cubicBezTo>
                  <a:pt x="6704" y="15095"/>
                  <a:pt x="6672" y="15074"/>
                  <a:pt x="6651" y="15063"/>
                </a:cubicBezTo>
                <a:cubicBezTo>
                  <a:pt x="6618" y="15042"/>
                  <a:pt x="6587" y="15031"/>
                  <a:pt x="6533" y="15031"/>
                </a:cubicBezTo>
                <a:cubicBezTo>
                  <a:pt x="6490" y="15031"/>
                  <a:pt x="6447" y="15021"/>
                  <a:pt x="6447" y="15009"/>
                </a:cubicBezTo>
                <a:cubicBezTo>
                  <a:pt x="6447" y="15009"/>
                  <a:pt x="6436" y="14988"/>
                  <a:pt x="6404" y="14988"/>
                </a:cubicBezTo>
                <a:cubicBezTo>
                  <a:pt x="6382" y="14978"/>
                  <a:pt x="6351" y="14967"/>
                  <a:pt x="6340" y="14956"/>
                </a:cubicBezTo>
                <a:cubicBezTo>
                  <a:pt x="6318" y="14935"/>
                  <a:pt x="6189" y="14902"/>
                  <a:pt x="6136" y="14902"/>
                </a:cubicBezTo>
                <a:cubicBezTo>
                  <a:pt x="6104" y="14902"/>
                  <a:pt x="5889" y="14795"/>
                  <a:pt x="5889" y="14785"/>
                </a:cubicBezTo>
                <a:cubicBezTo>
                  <a:pt x="5879" y="14773"/>
                  <a:pt x="5836" y="14742"/>
                  <a:pt x="5793" y="14709"/>
                </a:cubicBezTo>
                <a:cubicBezTo>
                  <a:pt x="5653" y="14623"/>
                  <a:pt x="5481" y="14473"/>
                  <a:pt x="5481" y="14441"/>
                </a:cubicBezTo>
                <a:cubicBezTo>
                  <a:pt x="5481" y="14430"/>
                  <a:pt x="5450" y="14398"/>
                  <a:pt x="5428" y="14387"/>
                </a:cubicBezTo>
                <a:cubicBezTo>
                  <a:pt x="5331" y="14334"/>
                  <a:pt x="5214" y="14237"/>
                  <a:pt x="5181" y="14173"/>
                </a:cubicBezTo>
                <a:cubicBezTo>
                  <a:pt x="5171" y="14141"/>
                  <a:pt x="5138" y="14108"/>
                  <a:pt x="5117" y="14098"/>
                </a:cubicBezTo>
                <a:cubicBezTo>
                  <a:pt x="5042" y="14065"/>
                  <a:pt x="4956" y="13991"/>
                  <a:pt x="4913" y="13905"/>
                </a:cubicBezTo>
                <a:cubicBezTo>
                  <a:pt x="4881" y="13862"/>
                  <a:pt x="4828" y="13798"/>
                  <a:pt x="4785" y="13765"/>
                </a:cubicBezTo>
                <a:cubicBezTo>
                  <a:pt x="4720" y="13712"/>
                  <a:pt x="4645" y="13615"/>
                  <a:pt x="4645" y="13572"/>
                </a:cubicBezTo>
                <a:cubicBezTo>
                  <a:pt x="4645" y="13562"/>
                  <a:pt x="4602" y="13508"/>
                  <a:pt x="4549" y="13455"/>
                </a:cubicBezTo>
                <a:cubicBezTo>
                  <a:pt x="4495" y="13390"/>
                  <a:pt x="4452" y="13336"/>
                  <a:pt x="4452" y="13326"/>
                </a:cubicBezTo>
                <a:cubicBezTo>
                  <a:pt x="4452" y="13326"/>
                  <a:pt x="4430" y="13293"/>
                  <a:pt x="4387" y="13261"/>
                </a:cubicBezTo>
                <a:lnTo>
                  <a:pt x="4323" y="13197"/>
                </a:lnTo>
                <a:cubicBezTo>
                  <a:pt x="4323" y="13186"/>
                  <a:pt x="4302" y="13143"/>
                  <a:pt x="4270" y="13111"/>
                </a:cubicBezTo>
                <a:cubicBezTo>
                  <a:pt x="4194" y="13014"/>
                  <a:pt x="4163" y="12940"/>
                  <a:pt x="4173" y="12907"/>
                </a:cubicBezTo>
                <a:cubicBezTo>
                  <a:pt x="4173" y="12886"/>
                  <a:pt x="4151" y="12854"/>
                  <a:pt x="4108" y="12811"/>
                </a:cubicBezTo>
                <a:cubicBezTo>
                  <a:pt x="4012" y="12714"/>
                  <a:pt x="3894" y="12564"/>
                  <a:pt x="3830" y="12457"/>
                </a:cubicBezTo>
                <a:cubicBezTo>
                  <a:pt x="3808" y="12414"/>
                  <a:pt x="3776" y="12371"/>
                  <a:pt x="3755" y="12360"/>
                </a:cubicBezTo>
                <a:cubicBezTo>
                  <a:pt x="3733" y="12349"/>
                  <a:pt x="3722" y="12328"/>
                  <a:pt x="3722" y="12318"/>
                </a:cubicBezTo>
                <a:cubicBezTo>
                  <a:pt x="3722" y="12306"/>
                  <a:pt x="3701" y="12275"/>
                  <a:pt x="3679" y="12253"/>
                </a:cubicBezTo>
                <a:cubicBezTo>
                  <a:pt x="3658" y="12232"/>
                  <a:pt x="3605" y="12167"/>
                  <a:pt x="3572" y="12113"/>
                </a:cubicBezTo>
                <a:cubicBezTo>
                  <a:pt x="3540" y="12060"/>
                  <a:pt x="3465" y="11963"/>
                  <a:pt x="3401" y="11899"/>
                </a:cubicBezTo>
                <a:cubicBezTo>
                  <a:pt x="3336" y="11846"/>
                  <a:pt x="3283" y="11770"/>
                  <a:pt x="3283" y="11749"/>
                </a:cubicBezTo>
                <a:cubicBezTo>
                  <a:pt x="3272" y="11727"/>
                  <a:pt x="3240" y="11663"/>
                  <a:pt x="3197" y="11610"/>
                </a:cubicBezTo>
                <a:cubicBezTo>
                  <a:pt x="2971" y="11331"/>
                  <a:pt x="2897" y="11234"/>
                  <a:pt x="2864" y="11181"/>
                </a:cubicBezTo>
                <a:cubicBezTo>
                  <a:pt x="2843" y="11148"/>
                  <a:pt x="2821" y="11127"/>
                  <a:pt x="2811" y="11116"/>
                </a:cubicBezTo>
                <a:cubicBezTo>
                  <a:pt x="2800" y="11116"/>
                  <a:pt x="2800" y="11095"/>
                  <a:pt x="2800" y="11084"/>
                </a:cubicBezTo>
                <a:cubicBezTo>
                  <a:pt x="2800" y="11062"/>
                  <a:pt x="2778" y="11019"/>
                  <a:pt x="2768" y="10987"/>
                </a:cubicBezTo>
                <a:cubicBezTo>
                  <a:pt x="2704" y="10869"/>
                  <a:pt x="2639" y="10709"/>
                  <a:pt x="2639" y="10666"/>
                </a:cubicBezTo>
                <a:cubicBezTo>
                  <a:pt x="2639" y="10601"/>
                  <a:pt x="2607" y="10537"/>
                  <a:pt x="2554" y="10473"/>
                </a:cubicBezTo>
                <a:cubicBezTo>
                  <a:pt x="2511" y="10419"/>
                  <a:pt x="2511" y="10397"/>
                  <a:pt x="2500" y="10280"/>
                </a:cubicBezTo>
                <a:cubicBezTo>
                  <a:pt x="2500" y="10183"/>
                  <a:pt x="2478" y="10129"/>
                  <a:pt x="2446" y="10075"/>
                </a:cubicBezTo>
                <a:cubicBezTo>
                  <a:pt x="2425" y="10032"/>
                  <a:pt x="2403" y="9947"/>
                  <a:pt x="2382" y="9872"/>
                </a:cubicBezTo>
                <a:cubicBezTo>
                  <a:pt x="2371" y="9808"/>
                  <a:pt x="2349" y="9722"/>
                  <a:pt x="2339" y="9700"/>
                </a:cubicBezTo>
                <a:cubicBezTo>
                  <a:pt x="2339" y="9668"/>
                  <a:pt x="2328" y="9636"/>
                  <a:pt x="2339" y="9625"/>
                </a:cubicBezTo>
                <a:cubicBezTo>
                  <a:pt x="2339" y="9603"/>
                  <a:pt x="2339" y="9572"/>
                  <a:pt x="2328" y="9550"/>
                </a:cubicBezTo>
                <a:cubicBezTo>
                  <a:pt x="2318" y="9529"/>
                  <a:pt x="2306" y="9486"/>
                  <a:pt x="2306" y="9453"/>
                </a:cubicBezTo>
                <a:cubicBezTo>
                  <a:pt x="2306" y="9432"/>
                  <a:pt x="2306" y="9389"/>
                  <a:pt x="2296" y="9379"/>
                </a:cubicBezTo>
                <a:cubicBezTo>
                  <a:pt x="2264" y="9314"/>
                  <a:pt x="2199" y="9057"/>
                  <a:pt x="2189" y="8971"/>
                </a:cubicBezTo>
                <a:cubicBezTo>
                  <a:pt x="2189" y="8917"/>
                  <a:pt x="2167" y="8810"/>
                  <a:pt x="2156" y="8735"/>
                </a:cubicBezTo>
                <a:cubicBezTo>
                  <a:pt x="2103" y="8423"/>
                  <a:pt x="2092" y="8359"/>
                  <a:pt x="2135" y="8242"/>
                </a:cubicBezTo>
                <a:cubicBezTo>
                  <a:pt x="2156" y="8166"/>
                  <a:pt x="2156" y="8102"/>
                  <a:pt x="2156" y="8037"/>
                </a:cubicBezTo>
                <a:cubicBezTo>
                  <a:pt x="2146" y="7984"/>
                  <a:pt x="2156" y="7952"/>
                  <a:pt x="2167" y="7952"/>
                </a:cubicBezTo>
                <a:cubicBezTo>
                  <a:pt x="2178" y="7941"/>
                  <a:pt x="2178" y="7898"/>
                  <a:pt x="2178" y="7866"/>
                </a:cubicBezTo>
                <a:cubicBezTo>
                  <a:pt x="2178" y="7780"/>
                  <a:pt x="2199" y="7716"/>
                  <a:pt x="2242" y="7684"/>
                </a:cubicBezTo>
                <a:cubicBezTo>
                  <a:pt x="2264" y="7662"/>
                  <a:pt x="2285" y="7608"/>
                  <a:pt x="2306" y="7544"/>
                </a:cubicBezTo>
                <a:cubicBezTo>
                  <a:pt x="2318" y="7491"/>
                  <a:pt x="2339" y="7415"/>
                  <a:pt x="2339" y="7394"/>
                </a:cubicBezTo>
                <a:cubicBezTo>
                  <a:pt x="2349" y="7362"/>
                  <a:pt x="2371" y="7319"/>
                  <a:pt x="2392" y="7298"/>
                </a:cubicBezTo>
                <a:cubicBezTo>
                  <a:pt x="2446" y="7212"/>
                  <a:pt x="2500" y="7105"/>
                  <a:pt x="2521" y="6997"/>
                </a:cubicBezTo>
                <a:cubicBezTo>
                  <a:pt x="2532" y="6943"/>
                  <a:pt x="2554" y="6869"/>
                  <a:pt x="2575" y="6836"/>
                </a:cubicBezTo>
                <a:cubicBezTo>
                  <a:pt x="2585" y="6804"/>
                  <a:pt x="2607" y="6761"/>
                  <a:pt x="2607" y="6740"/>
                </a:cubicBezTo>
                <a:cubicBezTo>
                  <a:pt x="2607" y="6676"/>
                  <a:pt x="2628" y="6611"/>
                  <a:pt x="2714" y="6514"/>
                </a:cubicBezTo>
                <a:cubicBezTo>
                  <a:pt x="2747" y="6461"/>
                  <a:pt x="2778" y="6418"/>
                  <a:pt x="2790" y="6407"/>
                </a:cubicBezTo>
                <a:lnTo>
                  <a:pt x="2790" y="6343"/>
                </a:lnTo>
                <a:cubicBezTo>
                  <a:pt x="2800" y="6235"/>
                  <a:pt x="2821" y="6150"/>
                  <a:pt x="2886" y="6032"/>
                </a:cubicBezTo>
                <a:cubicBezTo>
                  <a:pt x="2918" y="5956"/>
                  <a:pt x="2940" y="5892"/>
                  <a:pt x="2940" y="5882"/>
                </a:cubicBezTo>
                <a:cubicBezTo>
                  <a:pt x="2940" y="5871"/>
                  <a:pt x="2971" y="5817"/>
                  <a:pt x="3004" y="5763"/>
                </a:cubicBezTo>
                <a:cubicBezTo>
                  <a:pt x="3036" y="5699"/>
                  <a:pt x="3090" y="5603"/>
                  <a:pt x="3122" y="5527"/>
                </a:cubicBezTo>
                <a:cubicBezTo>
                  <a:pt x="3154" y="5453"/>
                  <a:pt x="3186" y="5367"/>
                  <a:pt x="3207" y="5334"/>
                </a:cubicBezTo>
                <a:cubicBezTo>
                  <a:pt x="3219" y="5291"/>
                  <a:pt x="3250" y="5217"/>
                  <a:pt x="3272" y="5163"/>
                </a:cubicBezTo>
                <a:cubicBezTo>
                  <a:pt x="3304" y="5098"/>
                  <a:pt x="3347" y="5034"/>
                  <a:pt x="3390" y="4991"/>
                </a:cubicBezTo>
                <a:cubicBezTo>
                  <a:pt x="3422" y="4948"/>
                  <a:pt x="3465" y="4916"/>
                  <a:pt x="3476" y="4895"/>
                </a:cubicBezTo>
                <a:cubicBezTo>
                  <a:pt x="3486" y="4884"/>
                  <a:pt x="3529" y="4841"/>
                  <a:pt x="3572" y="4809"/>
                </a:cubicBezTo>
                <a:cubicBezTo>
                  <a:pt x="3615" y="4766"/>
                  <a:pt x="3658" y="4712"/>
                  <a:pt x="3669" y="4691"/>
                </a:cubicBezTo>
                <a:cubicBezTo>
                  <a:pt x="3691" y="4659"/>
                  <a:pt x="3733" y="4616"/>
                  <a:pt x="3787" y="4595"/>
                </a:cubicBezTo>
                <a:cubicBezTo>
                  <a:pt x="3841" y="4562"/>
                  <a:pt x="3894" y="4530"/>
                  <a:pt x="3915" y="4509"/>
                </a:cubicBezTo>
                <a:cubicBezTo>
                  <a:pt x="3937" y="4476"/>
                  <a:pt x="3958" y="4466"/>
                  <a:pt x="3980" y="4466"/>
                </a:cubicBezTo>
                <a:cubicBezTo>
                  <a:pt x="3991" y="4466"/>
                  <a:pt x="4055" y="4423"/>
                  <a:pt x="4120" y="4359"/>
                </a:cubicBezTo>
                <a:cubicBezTo>
                  <a:pt x="4495" y="4026"/>
                  <a:pt x="4516" y="4015"/>
                  <a:pt x="4773" y="3887"/>
                </a:cubicBezTo>
                <a:cubicBezTo>
                  <a:pt x="4806" y="3876"/>
                  <a:pt x="4849" y="3844"/>
                  <a:pt x="4881" y="3822"/>
                </a:cubicBezTo>
                <a:cubicBezTo>
                  <a:pt x="4902" y="3801"/>
                  <a:pt x="4956" y="3768"/>
                  <a:pt x="4999" y="3747"/>
                </a:cubicBezTo>
                <a:cubicBezTo>
                  <a:pt x="5042" y="3725"/>
                  <a:pt x="5095" y="3704"/>
                  <a:pt x="5106" y="3694"/>
                </a:cubicBezTo>
                <a:cubicBezTo>
                  <a:pt x="5117" y="3682"/>
                  <a:pt x="5171" y="3661"/>
                  <a:pt x="5224" y="3651"/>
                </a:cubicBezTo>
                <a:cubicBezTo>
                  <a:pt x="5278" y="3640"/>
                  <a:pt x="5331" y="3629"/>
                  <a:pt x="5342" y="3618"/>
                </a:cubicBezTo>
                <a:cubicBezTo>
                  <a:pt x="5417" y="3586"/>
                  <a:pt x="5524" y="3554"/>
                  <a:pt x="5589" y="3543"/>
                </a:cubicBezTo>
                <a:cubicBezTo>
                  <a:pt x="5632" y="3543"/>
                  <a:pt x="5707" y="3522"/>
                  <a:pt x="5771" y="3501"/>
                </a:cubicBezTo>
                <a:cubicBezTo>
                  <a:pt x="5857" y="3458"/>
                  <a:pt x="5910" y="3458"/>
                  <a:pt x="6061" y="3446"/>
                </a:cubicBezTo>
                <a:cubicBezTo>
                  <a:pt x="6119" y="3443"/>
                  <a:pt x="6159" y="3440"/>
                  <a:pt x="6188" y="3440"/>
                </a:cubicBezTo>
                <a:cubicBezTo>
                  <a:pt x="6238" y="3440"/>
                  <a:pt x="6251" y="3448"/>
                  <a:pt x="6265" y="3468"/>
                </a:cubicBezTo>
                <a:cubicBezTo>
                  <a:pt x="6271" y="3481"/>
                  <a:pt x="6277" y="3486"/>
                  <a:pt x="6288" y="3486"/>
                </a:cubicBezTo>
                <a:cubicBezTo>
                  <a:pt x="6296" y="3486"/>
                  <a:pt x="6305" y="3483"/>
                  <a:pt x="6318" y="3479"/>
                </a:cubicBezTo>
                <a:cubicBezTo>
                  <a:pt x="6340" y="3479"/>
                  <a:pt x="6415" y="3468"/>
                  <a:pt x="6479" y="3468"/>
                </a:cubicBezTo>
                <a:cubicBezTo>
                  <a:pt x="6554" y="3458"/>
                  <a:pt x="6694" y="3458"/>
                  <a:pt x="6790" y="3446"/>
                </a:cubicBezTo>
                <a:cubicBezTo>
                  <a:pt x="6862" y="3446"/>
                  <a:pt x="6943" y="3442"/>
                  <a:pt x="7005" y="3442"/>
                </a:cubicBezTo>
                <a:cubicBezTo>
                  <a:pt x="7036" y="3442"/>
                  <a:pt x="7062" y="3443"/>
                  <a:pt x="7080" y="3446"/>
                </a:cubicBezTo>
                <a:lnTo>
                  <a:pt x="7219" y="3446"/>
                </a:lnTo>
                <a:cubicBezTo>
                  <a:pt x="7241" y="3436"/>
                  <a:pt x="7359" y="3436"/>
                  <a:pt x="7488" y="3436"/>
                </a:cubicBezTo>
                <a:cubicBezTo>
                  <a:pt x="7531" y="3440"/>
                  <a:pt x="7579" y="3441"/>
                  <a:pt x="7629" y="3441"/>
                </a:cubicBezTo>
                <a:cubicBezTo>
                  <a:pt x="7727" y="3441"/>
                  <a:pt x="7827" y="3436"/>
                  <a:pt x="7884" y="3436"/>
                </a:cubicBezTo>
                <a:cubicBezTo>
                  <a:pt x="7981" y="3436"/>
                  <a:pt x="8077" y="3446"/>
                  <a:pt x="8099" y="3458"/>
                </a:cubicBezTo>
                <a:cubicBezTo>
                  <a:pt x="8116" y="3462"/>
                  <a:pt x="8130" y="3464"/>
                  <a:pt x="8143" y="3464"/>
                </a:cubicBezTo>
                <a:cubicBezTo>
                  <a:pt x="8163" y="3464"/>
                  <a:pt x="8181" y="3459"/>
                  <a:pt x="8206" y="3446"/>
                </a:cubicBezTo>
                <a:cubicBezTo>
                  <a:pt x="8231" y="3434"/>
                  <a:pt x="8248" y="3429"/>
                  <a:pt x="8274" y="3429"/>
                </a:cubicBezTo>
                <a:cubicBezTo>
                  <a:pt x="8292" y="3429"/>
                  <a:pt x="8314" y="3432"/>
                  <a:pt x="8346" y="3436"/>
                </a:cubicBezTo>
                <a:cubicBezTo>
                  <a:pt x="8379" y="3444"/>
                  <a:pt x="8402" y="3450"/>
                  <a:pt x="8440" y="3450"/>
                </a:cubicBezTo>
                <a:cubicBezTo>
                  <a:pt x="8499" y="3450"/>
                  <a:pt x="8594" y="3437"/>
                  <a:pt x="8818" y="3404"/>
                </a:cubicBezTo>
                <a:cubicBezTo>
                  <a:pt x="9011" y="3382"/>
                  <a:pt x="9085" y="3372"/>
                  <a:pt x="9290" y="3372"/>
                </a:cubicBezTo>
                <a:cubicBezTo>
                  <a:pt x="9407" y="3361"/>
                  <a:pt x="9472" y="3350"/>
                  <a:pt x="9493" y="3329"/>
                </a:cubicBezTo>
                <a:cubicBezTo>
                  <a:pt x="9514" y="3318"/>
                  <a:pt x="9569" y="3307"/>
                  <a:pt x="9697" y="3307"/>
                </a:cubicBezTo>
                <a:cubicBezTo>
                  <a:pt x="9869" y="3296"/>
                  <a:pt x="10137" y="3265"/>
                  <a:pt x="10169" y="3232"/>
                </a:cubicBezTo>
                <a:cubicBezTo>
                  <a:pt x="10180" y="3232"/>
                  <a:pt x="10287" y="3222"/>
                  <a:pt x="10394" y="3222"/>
                </a:cubicBezTo>
                <a:cubicBezTo>
                  <a:pt x="10462" y="3217"/>
                  <a:pt x="10510" y="3214"/>
                  <a:pt x="10544" y="3214"/>
                </a:cubicBezTo>
                <a:cubicBezTo>
                  <a:pt x="10591" y="3214"/>
                  <a:pt x="10609" y="3220"/>
                  <a:pt x="10609" y="3232"/>
                </a:cubicBezTo>
                <a:cubicBezTo>
                  <a:pt x="10609" y="3238"/>
                  <a:pt x="10619" y="3240"/>
                  <a:pt x="10642" y="3240"/>
                </a:cubicBezTo>
                <a:cubicBezTo>
                  <a:pt x="10665" y="3240"/>
                  <a:pt x="10700" y="3238"/>
                  <a:pt x="10748" y="3232"/>
                </a:cubicBezTo>
                <a:cubicBezTo>
                  <a:pt x="10856" y="3232"/>
                  <a:pt x="10887" y="3232"/>
                  <a:pt x="10887" y="3243"/>
                </a:cubicBezTo>
                <a:cubicBezTo>
                  <a:pt x="10887" y="3275"/>
                  <a:pt x="11049" y="3329"/>
                  <a:pt x="11123" y="3329"/>
                </a:cubicBezTo>
                <a:cubicBezTo>
                  <a:pt x="11188" y="3329"/>
                  <a:pt x="11285" y="3361"/>
                  <a:pt x="11306" y="3382"/>
                </a:cubicBezTo>
                <a:cubicBezTo>
                  <a:pt x="11316" y="3404"/>
                  <a:pt x="11445" y="3479"/>
                  <a:pt x="11531" y="3501"/>
                </a:cubicBezTo>
                <a:cubicBezTo>
                  <a:pt x="11564" y="3511"/>
                  <a:pt x="11595" y="3543"/>
                  <a:pt x="11607" y="3554"/>
                </a:cubicBezTo>
                <a:cubicBezTo>
                  <a:pt x="11628" y="3597"/>
                  <a:pt x="11788" y="3715"/>
                  <a:pt x="11885" y="3768"/>
                </a:cubicBezTo>
                <a:cubicBezTo>
                  <a:pt x="11907" y="3779"/>
                  <a:pt x="11928" y="3811"/>
                  <a:pt x="11939" y="3833"/>
                </a:cubicBezTo>
                <a:cubicBezTo>
                  <a:pt x="11939" y="3844"/>
                  <a:pt x="11971" y="3887"/>
                  <a:pt x="12024" y="3918"/>
                </a:cubicBezTo>
                <a:cubicBezTo>
                  <a:pt x="12078" y="3951"/>
                  <a:pt x="12132" y="4004"/>
                  <a:pt x="12164" y="4058"/>
                </a:cubicBezTo>
                <a:cubicBezTo>
                  <a:pt x="12196" y="4101"/>
                  <a:pt x="12229" y="4144"/>
                  <a:pt x="12250" y="4154"/>
                </a:cubicBezTo>
                <a:cubicBezTo>
                  <a:pt x="12272" y="4166"/>
                  <a:pt x="12368" y="4262"/>
                  <a:pt x="12453" y="4369"/>
                </a:cubicBezTo>
                <a:cubicBezTo>
                  <a:pt x="12550" y="4476"/>
                  <a:pt x="12647" y="4583"/>
                  <a:pt x="12679" y="4605"/>
                </a:cubicBezTo>
                <a:cubicBezTo>
                  <a:pt x="12711" y="4626"/>
                  <a:pt x="12744" y="4669"/>
                  <a:pt x="12765" y="4702"/>
                </a:cubicBezTo>
                <a:cubicBezTo>
                  <a:pt x="12775" y="4723"/>
                  <a:pt x="12829" y="4798"/>
                  <a:pt x="12883" y="4852"/>
                </a:cubicBezTo>
                <a:cubicBezTo>
                  <a:pt x="12937" y="4905"/>
                  <a:pt x="12979" y="4959"/>
                  <a:pt x="12979" y="4970"/>
                </a:cubicBezTo>
                <a:cubicBezTo>
                  <a:pt x="12979" y="4981"/>
                  <a:pt x="13033" y="5034"/>
                  <a:pt x="13087" y="5098"/>
                </a:cubicBezTo>
                <a:cubicBezTo>
                  <a:pt x="13151" y="5174"/>
                  <a:pt x="13215" y="5270"/>
                  <a:pt x="13247" y="5334"/>
                </a:cubicBezTo>
                <a:cubicBezTo>
                  <a:pt x="13280" y="5399"/>
                  <a:pt x="13333" y="5484"/>
                  <a:pt x="13354" y="5527"/>
                </a:cubicBezTo>
                <a:cubicBezTo>
                  <a:pt x="13387" y="5581"/>
                  <a:pt x="13440" y="5689"/>
                  <a:pt x="13473" y="5775"/>
                </a:cubicBezTo>
                <a:cubicBezTo>
                  <a:pt x="13505" y="5860"/>
                  <a:pt x="13537" y="5946"/>
                  <a:pt x="13548" y="5978"/>
                </a:cubicBezTo>
                <a:cubicBezTo>
                  <a:pt x="13559" y="5999"/>
                  <a:pt x="13569" y="6032"/>
                  <a:pt x="13569" y="6042"/>
                </a:cubicBezTo>
                <a:cubicBezTo>
                  <a:pt x="13569" y="6085"/>
                  <a:pt x="13623" y="6257"/>
                  <a:pt x="13645" y="6311"/>
                </a:cubicBezTo>
                <a:cubicBezTo>
                  <a:pt x="13655" y="6321"/>
                  <a:pt x="13687" y="6428"/>
                  <a:pt x="13730" y="6536"/>
                </a:cubicBezTo>
                <a:cubicBezTo>
                  <a:pt x="13762" y="6654"/>
                  <a:pt x="13795" y="6750"/>
                  <a:pt x="13805" y="6750"/>
                </a:cubicBezTo>
                <a:cubicBezTo>
                  <a:pt x="13838" y="6772"/>
                  <a:pt x="13859" y="6836"/>
                  <a:pt x="13838" y="6857"/>
                </a:cubicBezTo>
                <a:cubicBezTo>
                  <a:pt x="13826" y="6879"/>
                  <a:pt x="13826" y="6912"/>
                  <a:pt x="13848" y="6986"/>
                </a:cubicBezTo>
                <a:cubicBezTo>
                  <a:pt x="13859" y="7040"/>
                  <a:pt x="13880" y="7115"/>
                  <a:pt x="13880" y="7169"/>
                </a:cubicBezTo>
                <a:cubicBezTo>
                  <a:pt x="13880" y="7212"/>
                  <a:pt x="13891" y="7265"/>
                  <a:pt x="13902" y="7298"/>
                </a:cubicBezTo>
                <a:cubicBezTo>
                  <a:pt x="13912" y="7319"/>
                  <a:pt x="13923" y="7383"/>
                  <a:pt x="13934" y="7415"/>
                </a:cubicBezTo>
                <a:cubicBezTo>
                  <a:pt x="13934" y="7458"/>
                  <a:pt x="13955" y="7544"/>
                  <a:pt x="13966" y="7587"/>
                </a:cubicBezTo>
                <a:cubicBezTo>
                  <a:pt x="13988" y="7641"/>
                  <a:pt x="13998" y="7705"/>
                  <a:pt x="13998" y="7727"/>
                </a:cubicBezTo>
                <a:cubicBezTo>
                  <a:pt x="13988" y="7748"/>
                  <a:pt x="13998" y="7801"/>
                  <a:pt x="14009" y="7844"/>
                </a:cubicBezTo>
                <a:cubicBezTo>
                  <a:pt x="14020" y="7887"/>
                  <a:pt x="14031" y="7920"/>
                  <a:pt x="14020" y="7930"/>
                </a:cubicBezTo>
                <a:cubicBezTo>
                  <a:pt x="14009" y="7930"/>
                  <a:pt x="14009" y="7963"/>
                  <a:pt x="14031" y="8006"/>
                </a:cubicBezTo>
                <a:cubicBezTo>
                  <a:pt x="14041" y="8037"/>
                  <a:pt x="14052" y="8102"/>
                  <a:pt x="14062" y="8166"/>
                </a:cubicBezTo>
                <a:cubicBezTo>
                  <a:pt x="14062" y="8230"/>
                  <a:pt x="14074" y="8295"/>
                  <a:pt x="14084" y="8316"/>
                </a:cubicBezTo>
                <a:cubicBezTo>
                  <a:pt x="14116" y="8370"/>
                  <a:pt x="14159" y="8702"/>
                  <a:pt x="14148" y="8821"/>
                </a:cubicBezTo>
                <a:lnTo>
                  <a:pt x="14148" y="8938"/>
                </a:lnTo>
                <a:lnTo>
                  <a:pt x="14148" y="9250"/>
                </a:lnTo>
                <a:cubicBezTo>
                  <a:pt x="14148" y="9496"/>
                  <a:pt x="14148" y="9529"/>
                  <a:pt x="14181" y="9539"/>
                </a:cubicBezTo>
                <a:cubicBezTo>
                  <a:pt x="14202" y="9560"/>
                  <a:pt x="14202" y="9560"/>
                  <a:pt x="14181" y="9657"/>
                </a:cubicBezTo>
                <a:cubicBezTo>
                  <a:pt x="14159" y="9722"/>
                  <a:pt x="14159" y="9775"/>
                  <a:pt x="14159" y="9786"/>
                </a:cubicBezTo>
                <a:cubicBezTo>
                  <a:pt x="14170" y="9796"/>
                  <a:pt x="14170" y="9818"/>
                  <a:pt x="14159" y="9839"/>
                </a:cubicBezTo>
                <a:cubicBezTo>
                  <a:pt x="14159" y="9851"/>
                  <a:pt x="14148" y="9893"/>
                  <a:pt x="14159" y="9936"/>
                </a:cubicBezTo>
                <a:cubicBezTo>
                  <a:pt x="14170" y="10044"/>
                  <a:pt x="14170" y="10354"/>
                  <a:pt x="14159" y="10440"/>
                </a:cubicBezTo>
                <a:cubicBezTo>
                  <a:pt x="14148" y="10473"/>
                  <a:pt x="14127" y="10547"/>
                  <a:pt x="14105" y="10590"/>
                </a:cubicBezTo>
                <a:cubicBezTo>
                  <a:pt x="14084" y="10633"/>
                  <a:pt x="14052" y="10719"/>
                  <a:pt x="14031" y="10783"/>
                </a:cubicBezTo>
                <a:cubicBezTo>
                  <a:pt x="14009" y="10848"/>
                  <a:pt x="13966" y="10945"/>
                  <a:pt x="13934" y="11009"/>
                </a:cubicBezTo>
                <a:cubicBezTo>
                  <a:pt x="13902" y="11062"/>
                  <a:pt x="13869" y="11138"/>
                  <a:pt x="13859" y="11181"/>
                </a:cubicBezTo>
                <a:cubicBezTo>
                  <a:pt x="13859" y="11223"/>
                  <a:pt x="13838" y="11266"/>
                  <a:pt x="13805" y="11298"/>
                </a:cubicBezTo>
                <a:cubicBezTo>
                  <a:pt x="13773" y="11331"/>
                  <a:pt x="13590" y="11695"/>
                  <a:pt x="13590" y="11738"/>
                </a:cubicBezTo>
                <a:cubicBezTo>
                  <a:pt x="13590" y="11749"/>
                  <a:pt x="13559" y="11803"/>
                  <a:pt x="13526" y="11867"/>
                </a:cubicBezTo>
                <a:cubicBezTo>
                  <a:pt x="13483" y="11931"/>
                  <a:pt x="13451" y="11996"/>
                  <a:pt x="13451" y="11996"/>
                </a:cubicBezTo>
                <a:cubicBezTo>
                  <a:pt x="13451" y="12006"/>
                  <a:pt x="13419" y="12049"/>
                  <a:pt x="13397" y="12092"/>
                </a:cubicBezTo>
                <a:cubicBezTo>
                  <a:pt x="13366" y="12146"/>
                  <a:pt x="13333" y="12189"/>
                  <a:pt x="13333" y="12199"/>
                </a:cubicBezTo>
                <a:cubicBezTo>
                  <a:pt x="13333" y="12232"/>
                  <a:pt x="13258" y="12318"/>
                  <a:pt x="13226" y="12318"/>
                </a:cubicBezTo>
                <a:cubicBezTo>
                  <a:pt x="13215" y="12318"/>
                  <a:pt x="13173" y="12371"/>
                  <a:pt x="13119" y="12446"/>
                </a:cubicBezTo>
                <a:cubicBezTo>
                  <a:pt x="13022" y="12575"/>
                  <a:pt x="12958" y="12650"/>
                  <a:pt x="12861" y="12735"/>
                </a:cubicBezTo>
                <a:cubicBezTo>
                  <a:pt x="12829" y="12768"/>
                  <a:pt x="12754" y="12843"/>
                  <a:pt x="12701" y="12886"/>
                </a:cubicBezTo>
                <a:cubicBezTo>
                  <a:pt x="12658" y="12940"/>
                  <a:pt x="12593" y="12993"/>
                  <a:pt x="12561" y="13014"/>
                </a:cubicBezTo>
                <a:cubicBezTo>
                  <a:pt x="12539" y="13025"/>
                  <a:pt x="12465" y="13079"/>
                  <a:pt x="12389" y="13133"/>
                </a:cubicBezTo>
                <a:cubicBezTo>
                  <a:pt x="12325" y="13176"/>
                  <a:pt x="12239" y="13240"/>
                  <a:pt x="12196" y="13261"/>
                </a:cubicBezTo>
                <a:cubicBezTo>
                  <a:pt x="12164" y="13293"/>
                  <a:pt x="12089" y="13347"/>
                  <a:pt x="12057" y="13379"/>
                </a:cubicBezTo>
                <a:cubicBezTo>
                  <a:pt x="11982" y="13455"/>
                  <a:pt x="11810" y="13572"/>
                  <a:pt x="11778" y="13572"/>
                </a:cubicBezTo>
                <a:cubicBezTo>
                  <a:pt x="11757" y="13572"/>
                  <a:pt x="11552" y="13658"/>
                  <a:pt x="11371" y="13755"/>
                </a:cubicBezTo>
                <a:cubicBezTo>
                  <a:pt x="11285" y="13798"/>
                  <a:pt x="11209" y="13830"/>
                  <a:pt x="11199" y="13830"/>
                </a:cubicBezTo>
                <a:cubicBezTo>
                  <a:pt x="11177" y="13830"/>
                  <a:pt x="11156" y="13830"/>
                  <a:pt x="11156" y="13841"/>
                </a:cubicBezTo>
                <a:cubicBezTo>
                  <a:pt x="11145" y="13851"/>
                  <a:pt x="11059" y="13884"/>
                  <a:pt x="10973" y="13915"/>
                </a:cubicBezTo>
                <a:cubicBezTo>
                  <a:pt x="10887" y="13948"/>
                  <a:pt x="10791" y="13980"/>
                  <a:pt x="10759" y="13991"/>
                </a:cubicBezTo>
                <a:cubicBezTo>
                  <a:pt x="10737" y="14001"/>
                  <a:pt x="10684" y="14012"/>
                  <a:pt x="10641" y="14023"/>
                </a:cubicBezTo>
                <a:cubicBezTo>
                  <a:pt x="10609" y="14034"/>
                  <a:pt x="10566" y="14055"/>
                  <a:pt x="10544" y="14065"/>
                </a:cubicBezTo>
                <a:cubicBezTo>
                  <a:pt x="10534" y="14087"/>
                  <a:pt x="10491" y="14108"/>
                  <a:pt x="10470" y="14108"/>
                </a:cubicBezTo>
                <a:cubicBezTo>
                  <a:pt x="10437" y="14120"/>
                  <a:pt x="10405" y="14130"/>
                  <a:pt x="10405" y="14141"/>
                </a:cubicBezTo>
                <a:cubicBezTo>
                  <a:pt x="10394" y="14162"/>
                  <a:pt x="10373" y="14173"/>
                  <a:pt x="10351" y="14173"/>
                </a:cubicBezTo>
                <a:cubicBezTo>
                  <a:pt x="10319" y="14173"/>
                  <a:pt x="10255" y="14184"/>
                  <a:pt x="10212" y="14205"/>
                </a:cubicBezTo>
                <a:cubicBezTo>
                  <a:pt x="10165" y="14223"/>
                  <a:pt x="10140" y="14231"/>
                  <a:pt x="10121" y="14231"/>
                </a:cubicBezTo>
                <a:cubicBezTo>
                  <a:pt x="10105" y="14231"/>
                  <a:pt x="10092" y="14225"/>
                  <a:pt x="10072" y="14216"/>
                </a:cubicBezTo>
                <a:cubicBezTo>
                  <a:pt x="10061" y="14208"/>
                  <a:pt x="10052" y="14203"/>
                  <a:pt x="10039" y="14203"/>
                </a:cubicBezTo>
                <a:cubicBezTo>
                  <a:pt x="10018" y="14203"/>
                  <a:pt x="9986" y="14218"/>
                  <a:pt x="9912" y="14259"/>
                </a:cubicBezTo>
                <a:cubicBezTo>
                  <a:pt x="9815" y="14313"/>
                  <a:pt x="9783" y="14323"/>
                  <a:pt x="9719" y="14323"/>
                </a:cubicBezTo>
                <a:cubicBezTo>
                  <a:pt x="9676" y="14323"/>
                  <a:pt x="9590" y="14334"/>
                  <a:pt x="9526" y="14344"/>
                </a:cubicBezTo>
                <a:cubicBezTo>
                  <a:pt x="9472" y="14366"/>
                  <a:pt x="9364" y="14377"/>
                  <a:pt x="9300" y="14387"/>
                </a:cubicBezTo>
                <a:cubicBezTo>
                  <a:pt x="9247" y="14387"/>
                  <a:pt x="9171" y="14409"/>
                  <a:pt x="9139" y="14420"/>
                </a:cubicBezTo>
                <a:cubicBezTo>
                  <a:pt x="9107" y="14441"/>
                  <a:pt x="9021" y="14452"/>
                  <a:pt x="8914" y="14463"/>
                </a:cubicBezTo>
                <a:cubicBezTo>
                  <a:pt x="8818" y="14473"/>
                  <a:pt x="8668" y="14484"/>
                  <a:pt x="8582" y="14495"/>
                </a:cubicBezTo>
                <a:cubicBezTo>
                  <a:pt x="8453" y="14495"/>
                  <a:pt x="8432" y="14495"/>
                  <a:pt x="8410" y="14473"/>
                </a:cubicBezTo>
                <a:cubicBezTo>
                  <a:pt x="8398" y="14461"/>
                  <a:pt x="8389" y="14455"/>
                  <a:pt x="8373" y="14455"/>
                </a:cubicBezTo>
                <a:cubicBezTo>
                  <a:pt x="8362" y="14455"/>
                  <a:pt x="8347" y="14458"/>
                  <a:pt x="8324" y="14463"/>
                </a:cubicBezTo>
                <a:cubicBezTo>
                  <a:pt x="8299" y="14470"/>
                  <a:pt x="8261" y="14474"/>
                  <a:pt x="8216" y="14474"/>
                </a:cubicBezTo>
                <a:cubicBezTo>
                  <a:pt x="8065" y="14474"/>
                  <a:pt x="7833" y="14437"/>
                  <a:pt x="7734" y="14387"/>
                </a:cubicBezTo>
                <a:cubicBezTo>
                  <a:pt x="7727" y="14387"/>
                  <a:pt x="7701" y="14383"/>
                  <a:pt x="7668" y="14383"/>
                </a:cubicBezTo>
                <a:cubicBezTo>
                  <a:pt x="7652" y="14383"/>
                  <a:pt x="7634" y="14384"/>
                  <a:pt x="7616" y="14387"/>
                </a:cubicBezTo>
                <a:cubicBezTo>
                  <a:pt x="7595" y="14390"/>
                  <a:pt x="7577" y="14391"/>
                  <a:pt x="7562" y="14391"/>
                </a:cubicBezTo>
                <a:cubicBezTo>
                  <a:pt x="7516" y="14391"/>
                  <a:pt x="7490" y="14379"/>
                  <a:pt x="7434" y="14356"/>
                </a:cubicBezTo>
                <a:cubicBezTo>
                  <a:pt x="7391" y="14334"/>
                  <a:pt x="7316" y="14313"/>
                  <a:pt x="7283" y="14313"/>
                </a:cubicBezTo>
                <a:cubicBezTo>
                  <a:pt x="7209" y="14301"/>
                  <a:pt x="7155" y="14280"/>
                  <a:pt x="7155" y="14270"/>
                </a:cubicBezTo>
                <a:cubicBezTo>
                  <a:pt x="7155" y="14248"/>
                  <a:pt x="6908" y="14173"/>
                  <a:pt x="6811" y="14151"/>
                </a:cubicBezTo>
                <a:cubicBezTo>
                  <a:pt x="6769" y="14151"/>
                  <a:pt x="6683" y="14108"/>
                  <a:pt x="6597" y="14055"/>
                </a:cubicBezTo>
                <a:cubicBezTo>
                  <a:pt x="6522" y="14001"/>
                  <a:pt x="6447" y="13958"/>
                  <a:pt x="6425" y="13948"/>
                </a:cubicBezTo>
                <a:cubicBezTo>
                  <a:pt x="6308" y="13872"/>
                  <a:pt x="6297" y="13862"/>
                  <a:pt x="6286" y="13830"/>
                </a:cubicBezTo>
                <a:cubicBezTo>
                  <a:pt x="6286" y="13819"/>
                  <a:pt x="6243" y="13787"/>
                  <a:pt x="6201" y="13776"/>
                </a:cubicBezTo>
                <a:cubicBezTo>
                  <a:pt x="6136" y="13755"/>
                  <a:pt x="6093" y="13722"/>
                  <a:pt x="6061" y="13679"/>
                </a:cubicBezTo>
                <a:cubicBezTo>
                  <a:pt x="6029" y="13636"/>
                  <a:pt x="5975" y="13594"/>
                  <a:pt x="5953" y="13583"/>
                </a:cubicBezTo>
                <a:cubicBezTo>
                  <a:pt x="5922" y="13572"/>
                  <a:pt x="5900" y="13551"/>
                  <a:pt x="5900" y="13529"/>
                </a:cubicBezTo>
                <a:cubicBezTo>
                  <a:pt x="5900" y="13519"/>
                  <a:pt x="5846" y="13455"/>
                  <a:pt x="5793" y="13390"/>
                </a:cubicBezTo>
                <a:cubicBezTo>
                  <a:pt x="5729" y="13336"/>
                  <a:pt x="5653" y="13250"/>
                  <a:pt x="5610" y="13207"/>
                </a:cubicBezTo>
                <a:cubicBezTo>
                  <a:pt x="5578" y="13154"/>
                  <a:pt x="5524" y="13100"/>
                  <a:pt x="5503" y="13068"/>
                </a:cubicBezTo>
                <a:cubicBezTo>
                  <a:pt x="5471" y="13047"/>
                  <a:pt x="5439" y="13004"/>
                  <a:pt x="5417" y="12971"/>
                </a:cubicBezTo>
                <a:cubicBezTo>
                  <a:pt x="5396" y="12940"/>
                  <a:pt x="5342" y="12875"/>
                  <a:pt x="5310" y="12832"/>
                </a:cubicBezTo>
                <a:cubicBezTo>
                  <a:pt x="5267" y="12790"/>
                  <a:pt x="5214" y="12735"/>
                  <a:pt x="5192" y="12693"/>
                </a:cubicBezTo>
                <a:cubicBezTo>
                  <a:pt x="5160" y="12661"/>
                  <a:pt x="5128" y="12628"/>
                  <a:pt x="5117" y="12628"/>
                </a:cubicBezTo>
                <a:cubicBezTo>
                  <a:pt x="5085" y="12628"/>
                  <a:pt x="5042" y="12575"/>
                  <a:pt x="5042" y="12542"/>
                </a:cubicBezTo>
                <a:cubicBezTo>
                  <a:pt x="5042" y="12521"/>
                  <a:pt x="4999" y="12468"/>
                  <a:pt x="4956" y="12425"/>
                </a:cubicBezTo>
                <a:cubicBezTo>
                  <a:pt x="4913" y="12382"/>
                  <a:pt x="4870" y="12318"/>
                  <a:pt x="4849" y="12285"/>
                </a:cubicBezTo>
                <a:cubicBezTo>
                  <a:pt x="4828" y="12253"/>
                  <a:pt x="4763" y="12189"/>
                  <a:pt x="4709" y="12124"/>
                </a:cubicBezTo>
                <a:cubicBezTo>
                  <a:pt x="4656" y="12070"/>
                  <a:pt x="4592" y="11996"/>
                  <a:pt x="4570" y="11953"/>
                </a:cubicBezTo>
                <a:cubicBezTo>
                  <a:pt x="4549" y="11910"/>
                  <a:pt x="4495" y="11834"/>
                  <a:pt x="4463" y="11792"/>
                </a:cubicBezTo>
                <a:cubicBezTo>
                  <a:pt x="4430" y="11749"/>
                  <a:pt x="4387" y="11663"/>
                  <a:pt x="4356" y="11610"/>
                </a:cubicBezTo>
                <a:cubicBezTo>
                  <a:pt x="4323" y="11545"/>
                  <a:pt x="4291" y="11502"/>
                  <a:pt x="4270" y="11491"/>
                </a:cubicBezTo>
                <a:cubicBezTo>
                  <a:pt x="4248" y="11481"/>
                  <a:pt x="4227" y="11459"/>
                  <a:pt x="4227" y="11448"/>
                </a:cubicBezTo>
                <a:cubicBezTo>
                  <a:pt x="4227" y="11438"/>
                  <a:pt x="4205" y="11395"/>
                  <a:pt x="4184" y="11352"/>
                </a:cubicBezTo>
                <a:cubicBezTo>
                  <a:pt x="4151" y="11309"/>
                  <a:pt x="4108" y="11223"/>
                  <a:pt x="4077" y="11159"/>
                </a:cubicBezTo>
                <a:cubicBezTo>
                  <a:pt x="4044" y="11095"/>
                  <a:pt x="4012" y="11019"/>
                  <a:pt x="3991" y="10987"/>
                </a:cubicBezTo>
                <a:cubicBezTo>
                  <a:pt x="3980" y="10955"/>
                  <a:pt x="3948" y="10923"/>
                  <a:pt x="3937" y="10923"/>
                </a:cubicBezTo>
                <a:cubicBezTo>
                  <a:pt x="3915" y="10923"/>
                  <a:pt x="3851" y="10837"/>
                  <a:pt x="3862" y="10826"/>
                </a:cubicBezTo>
                <a:cubicBezTo>
                  <a:pt x="3872" y="10816"/>
                  <a:pt x="3851" y="10783"/>
                  <a:pt x="3830" y="10740"/>
                </a:cubicBezTo>
                <a:cubicBezTo>
                  <a:pt x="3808" y="10709"/>
                  <a:pt x="3776" y="10633"/>
                  <a:pt x="3765" y="10569"/>
                </a:cubicBezTo>
                <a:cubicBezTo>
                  <a:pt x="3755" y="10516"/>
                  <a:pt x="3712" y="10408"/>
                  <a:pt x="3679" y="10333"/>
                </a:cubicBezTo>
                <a:cubicBezTo>
                  <a:pt x="3637" y="10258"/>
                  <a:pt x="3615" y="10194"/>
                  <a:pt x="3615" y="10183"/>
                </a:cubicBezTo>
                <a:cubicBezTo>
                  <a:pt x="3615" y="10172"/>
                  <a:pt x="3605" y="10151"/>
                  <a:pt x="3583" y="10151"/>
                </a:cubicBezTo>
                <a:cubicBezTo>
                  <a:pt x="3572" y="10140"/>
                  <a:pt x="3562" y="10097"/>
                  <a:pt x="3562" y="10065"/>
                </a:cubicBezTo>
                <a:cubicBezTo>
                  <a:pt x="3551" y="10032"/>
                  <a:pt x="3529" y="9979"/>
                  <a:pt x="3519" y="9947"/>
                </a:cubicBezTo>
                <a:cubicBezTo>
                  <a:pt x="3379" y="9657"/>
                  <a:pt x="3304" y="9464"/>
                  <a:pt x="3293" y="9357"/>
                </a:cubicBezTo>
                <a:cubicBezTo>
                  <a:pt x="3283" y="9314"/>
                  <a:pt x="3272" y="9260"/>
                  <a:pt x="3262" y="9239"/>
                </a:cubicBezTo>
                <a:cubicBezTo>
                  <a:pt x="3250" y="9217"/>
                  <a:pt x="3240" y="9164"/>
                  <a:pt x="3229" y="9121"/>
                </a:cubicBezTo>
                <a:cubicBezTo>
                  <a:pt x="3229" y="9067"/>
                  <a:pt x="3207" y="8971"/>
                  <a:pt x="3197" y="8895"/>
                </a:cubicBezTo>
                <a:cubicBezTo>
                  <a:pt x="3176" y="8745"/>
                  <a:pt x="3176" y="8563"/>
                  <a:pt x="3207" y="8423"/>
                </a:cubicBezTo>
                <a:cubicBezTo>
                  <a:pt x="3219" y="8381"/>
                  <a:pt x="3219" y="8327"/>
                  <a:pt x="3219" y="8306"/>
                </a:cubicBezTo>
                <a:cubicBezTo>
                  <a:pt x="3207" y="8295"/>
                  <a:pt x="3219" y="8199"/>
                  <a:pt x="3240" y="8102"/>
                </a:cubicBezTo>
                <a:cubicBezTo>
                  <a:pt x="3262" y="7963"/>
                  <a:pt x="3272" y="7909"/>
                  <a:pt x="3293" y="7887"/>
                </a:cubicBezTo>
                <a:cubicBezTo>
                  <a:pt x="3326" y="7866"/>
                  <a:pt x="3336" y="7823"/>
                  <a:pt x="3347" y="7748"/>
                </a:cubicBezTo>
                <a:cubicBezTo>
                  <a:pt x="3347" y="7694"/>
                  <a:pt x="3358" y="7641"/>
                  <a:pt x="3369" y="7641"/>
                </a:cubicBezTo>
                <a:cubicBezTo>
                  <a:pt x="3379" y="7641"/>
                  <a:pt x="3433" y="7501"/>
                  <a:pt x="3465" y="7415"/>
                </a:cubicBezTo>
                <a:cubicBezTo>
                  <a:pt x="3476" y="7383"/>
                  <a:pt x="3497" y="7329"/>
                  <a:pt x="3508" y="7308"/>
                </a:cubicBezTo>
                <a:cubicBezTo>
                  <a:pt x="3529" y="7276"/>
                  <a:pt x="3551" y="7222"/>
                  <a:pt x="3551" y="7190"/>
                </a:cubicBezTo>
                <a:cubicBezTo>
                  <a:pt x="3551" y="7158"/>
                  <a:pt x="3562" y="7115"/>
                  <a:pt x="3583" y="7083"/>
                </a:cubicBezTo>
                <a:cubicBezTo>
                  <a:pt x="3594" y="7062"/>
                  <a:pt x="3615" y="7008"/>
                  <a:pt x="3615" y="6976"/>
                </a:cubicBezTo>
                <a:cubicBezTo>
                  <a:pt x="3626" y="6943"/>
                  <a:pt x="3648" y="6912"/>
                  <a:pt x="3658" y="6890"/>
                </a:cubicBezTo>
                <a:cubicBezTo>
                  <a:pt x="3679" y="6879"/>
                  <a:pt x="3701" y="6815"/>
                  <a:pt x="3712" y="6750"/>
                </a:cubicBezTo>
                <a:cubicBezTo>
                  <a:pt x="3733" y="6686"/>
                  <a:pt x="3755" y="6621"/>
                  <a:pt x="3765" y="6611"/>
                </a:cubicBezTo>
                <a:cubicBezTo>
                  <a:pt x="3776" y="6590"/>
                  <a:pt x="3798" y="6536"/>
                  <a:pt x="3819" y="6482"/>
                </a:cubicBezTo>
                <a:cubicBezTo>
                  <a:pt x="3830" y="6428"/>
                  <a:pt x="3872" y="6364"/>
                  <a:pt x="3905" y="6321"/>
                </a:cubicBezTo>
                <a:cubicBezTo>
                  <a:pt x="3937" y="6278"/>
                  <a:pt x="3991" y="6204"/>
                  <a:pt x="4023" y="6139"/>
                </a:cubicBezTo>
                <a:cubicBezTo>
                  <a:pt x="4055" y="6075"/>
                  <a:pt x="4098" y="6021"/>
                  <a:pt x="4108" y="6011"/>
                </a:cubicBezTo>
                <a:cubicBezTo>
                  <a:pt x="4130" y="5999"/>
                  <a:pt x="4151" y="5956"/>
                  <a:pt x="4173" y="5914"/>
                </a:cubicBezTo>
                <a:cubicBezTo>
                  <a:pt x="4194" y="5860"/>
                  <a:pt x="4216" y="5839"/>
                  <a:pt x="4270" y="5806"/>
                </a:cubicBezTo>
                <a:cubicBezTo>
                  <a:pt x="4441" y="5720"/>
                  <a:pt x="4645" y="5570"/>
                  <a:pt x="4677" y="5506"/>
                </a:cubicBezTo>
                <a:cubicBezTo>
                  <a:pt x="4688" y="5484"/>
                  <a:pt x="4742" y="5431"/>
                  <a:pt x="4785" y="5399"/>
                </a:cubicBezTo>
                <a:cubicBezTo>
                  <a:pt x="4892" y="5313"/>
                  <a:pt x="5031" y="5206"/>
                  <a:pt x="5117" y="5120"/>
                </a:cubicBezTo>
                <a:cubicBezTo>
                  <a:pt x="5149" y="5088"/>
                  <a:pt x="5224" y="5034"/>
                  <a:pt x="5288" y="5002"/>
                </a:cubicBezTo>
                <a:cubicBezTo>
                  <a:pt x="5342" y="4970"/>
                  <a:pt x="5417" y="4916"/>
                  <a:pt x="5450" y="4884"/>
                </a:cubicBezTo>
                <a:cubicBezTo>
                  <a:pt x="5567" y="4777"/>
                  <a:pt x="5696" y="4702"/>
                  <a:pt x="5803" y="4702"/>
                </a:cubicBezTo>
                <a:cubicBezTo>
                  <a:pt x="5846" y="4691"/>
                  <a:pt x="5932" y="4680"/>
                  <a:pt x="5986" y="4659"/>
                </a:cubicBezTo>
                <a:cubicBezTo>
                  <a:pt x="6029" y="4648"/>
                  <a:pt x="6093" y="4626"/>
                  <a:pt x="6125" y="4616"/>
                </a:cubicBezTo>
                <a:cubicBezTo>
                  <a:pt x="6146" y="4616"/>
                  <a:pt x="6179" y="4595"/>
                  <a:pt x="6179" y="4583"/>
                </a:cubicBezTo>
                <a:cubicBezTo>
                  <a:pt x="6189" y="4573"/>
                  <a:pt x="6222" y="4562"/>
                  <a:pt x="6286" y="4562"/>
                </a:cubicBezTo>
                <a:cubicBezTo>
                  <a:pt x="6340" y="4552"/>
                  <a:pt x="6415" y="4530"/>
                  <a:pt x="6479" y="4509"/>
                </a:cubicBezTo>
                <a:cubicBezTo>
                  <a:pt x="6533" y="4476"/>
                  <a:pt x="6608" y="4455"/>
                  <a:pt x="6661" y="4455"/>
                </a:cubicBezTo>
                <a:cubicBezTo>
                  <a:pt x="6715" y="4455"/>
                  <a:pt x="6780" y="4444"/>
                  <a:pt x="6811" y="4423"/>
                </a:cubicBezTo>
                <a:cubicBezTo>
                  <a:pt x="6844" y="4412"/>
                  <a:pt x="6897" y="4402"/>
                  <a:pt x="6919" y="4402"/>
                </a:cubicBezTo>
                <a:cubicBezTo>
                  <a:pt x="6940" y="4402"/>
                  <a:pt x="6994" y="4390"/>
                  <a:pt x="7037" y="4369"/>
                </a:cubicBezTo>
                <a:cubicBezTo>
                  <a:pt x="7069" y="4359"/>
                  <a:pt x="7133" y="4348"/>
                  <a:pt x="7166" y="4348"/>
                </a:cubicBezTo>
                <a:cubicBezTo>
                  <a:pt x="7209" y="4348"/>
                  <a:pt x="7230" y="4337"/>
                  <a:pt x="7241" y="4326"/>
                </a:cubicBezTo>
                <a:cubicBezTo>
                  <a:pt x="7241" y="4306"/>
                  <a:pt x="7249" y="4298"/>
                  <a:pt x="7281" y="4298"/>
                </a:cubicBezTo>
                <a:cubicBezTo>
                  <a:pt x="7299" y="4298"/>
                  <a:pt x="7324" y="4301"/>
                  <a:pt x="7359" y="4305"/>
                </a:cubicBezTo>
                <a:lnTo>
                  <a:pt x="7605" y="4305"/>
                </a:lnTo>
                <a:cubicBezTo>
                  <a:pt x="7712" y="4294"/>
                  <a:pt x="7734" y="4294"/>
                  <a:pt x="7755" y="4273"/>
                </a:cubicBezTo>
                <a:cubicBezTo>
                  <a:pt x="7767" y="4240"/>
                  <a:pt x="7788" y="4240"/>
                  <a:pt x="7917" y="4240"/>
                </a:cubicBezTo>
                <a:cubicBezTo>
                  <a:pt x="8034" y="4240"/>
                  <a:pt x="8067" y="4230"/>
                  <a:pt x="8131" y="4197"/>
                </a:cubicBezTo>
                <a:cubicBezTo>
                  <a:pt x="8170" y="4182"/>
                  <a:pt x="8192" y="4172"/>
                  <a:pt x="8210" y="4172"/>
                </a:cubicBezTo>
                <a:cubicBezTo>
                  <a:pt x="8216" y="4172"/>
                  <a:pt x="8222" y="4173"/>
                  <a:pt x="8227" y="4176"/>
                </a:cubicBezTo>
                <a:cubicBezTo>
                  <a:pt x="8236" y="4181"/>
                  <a:pt x="8249" y="4183"/>
                  <a:pt x="8267" y="4183"/>
                </a:cubicBezTo>
                <a:cubicBezTo>
                  <a:pt x="8292" y="4183"/>
                  <a:pt x="8328" y="4178"/>
                  <a:pt x="8378" y="4166"/>
                </a:cubicBezTo>
                <a:cubicBezTo>
                  <a:pt x="8456" y="4140"/>
                  <a:pt x="8589" y="4125"/>
                  <a:pt x="8682" y="4125"/>
                </a:cubicBezTo>
                <a:cubicBezTo>
                  <a:pt x="8742" y="4125"/>
                  <a:pt x="8785" y="4131"/>
                  <a:pt x="8785" y="4144"/>
                </a:cubicBezTo>
                <a:cubicBezTo>
                  <a:pt x="8785" y="4144"/>
                  <a:pt x="8849" y="4154"/>
                  <a:pt x="8925" y="4154"/>
                </a:cubicBezTo>
                <a:cubicBezTo>
                  <a:pt x="9011" y="4154"/>
                  <a:pt x="9085" y="4166"/>
                  <a:pt x="9097" y="4176"/>
                </a:cubicBezTo>
                <a:cubicBezTo>
                  <a:pt x="9118" y="4187"/>
                  <a:pt x="9225" y="4197"/>
                  <a:pt x="9343" y="4197"/>
                </a:cubicBezTo>
                <a:cubicBezTo>
                  <a:pt x="9461" y="4197"/>
                  <a:pt x="9590" y="4208"/>
                  <a:pt x="9622" y="4219"/>
                </a:cubicBezTo>
                <a:cubicBezTo>
                  <a:pt x="9665" y="4230"/>
                  <a:pt x="9740" y="4251"/>
                  <a:pt x="9805" y="4251"/>
                </a:cubicBezTo>
                <a:cubicBezTo>
                  <a:pt x="9858" y="4262"/>
                  <a:pt x="9922" y="4273"/>
                  <a:pt x="9933" y="4283"/>
                </a:cubicBezTo>
                <a:cubicBezTo>
                  <a:pt x="9955" y="4294"/>
                  <a:pt x="10041" y="4294"/>
                  <a:pt x="10126" y="4294"/>
                </a:cubicBezTo>
                <a:cubicBezTo>
                  <a:pt x="10255" y="4294"/>
                  <a:pt x="10276" y="4294"/>
                  <a:pt x="10298" y="4326"/>
                </a:cubicBezTo>
                <a:cubicBezTo>
                  <a:pt x="10319" y="4348"/>
                  <a:pt x="10437" y="4369"/>
                  <a:pt x="10684" y="4412"/>
                </a:cubicBezTo>
                <a:cubicBezTo>
                  <a:pt x="10727" y="4423"/>
                  <a:pt x="10802" y="4444"/>
                  <a:pt x="10845" y="4466"/>
                </a:cubicBezTo>
                <a:cubicBezTo>
                  <a:pt x="10887" y="4498"/>
                  <a:pt x="10942" y="4509"/>
                  <a:pt x="10952" y="4509"/>
                </a:cubicBezTo>
                <a:cubicBezTo>
                  <a:pt x="11016" y="4509"/>
                  <a:pt x="11123" y="4552"/>
                  <a:pt x="11199" y="4616"/>
                </a:cubicBezTo>
                <a:cubicBezTo>
                  <a:pt x="11242" y="4648"/>
                  <a:pt x="11295" y="4680"/>
                  <a:pt x="11328" y="4691"/>
                </a:cubicBezTo>
                <a:cubicBezTo>
                  <a:pt x="11371" y="4702"/>
                  <a:pt x="11392" y="4723"/>
                  <a:pt x="11392" y="4745"/>
                </a:cubicBezTo>
                <a:cubicBezTo>
                  <a:pt x="11392" y="4755"/>
                  <a:pt x="11402" y="4777"/>
                  <a:pt x="11424" y="4798"/>
                </a:cubicBezTo>
                <a:cubicBezTo>
                  <a:pt x="11499" y="4841"/>
                  <a:pt x="11767" y="5120"/>
                  <a:pt x="11810" y="5195"/>
                </a:cubicBezTo>
                <a:cubicBezTo>
                  <a:pt x="11843" y="5238"/>
                  <a:pt x="11864" y="5270"/>
                  <a:pt x="11874" y="5270"/>
                </a:cubicBezTo>
                <a:cubicBezTo>
                  <a:pt x="11885" y="5270"/>
                  <a:pt x="11917" y="5334"/>
                  <a:pt x="11960" y="5410"/>
                </a:cubicBezTo>
                <a:cubicBezTo>
                  <a:pt x="12014" y="5517"/>
                  <a:pt x="12057" y="5581"/>
                  <a:pt x="12143" y="5667"/>
                </a:cubicBezTo>
                <a:cubicBezTo>
                  <a:pt x="12218" y="5742"/>
                  <a:pt x="12282" y="5828"/>
                  <a:pt x="12314" y="5892"/>
                </a:cubicBezTo>
                <a:cubicBezTo>
                  <a:pt x="12346" y="5968"/>
                  <a:pt x="12379" y="6011"/>
                  <a:pt x="12400" y="6011"/>
                </a:cubicBezTo>
                <a:cubicBezTo>
                  <a:pt x="12432" y="6011"/>
                  <a:pt x="12453" y="6032"/>
                  <a:pt x="12465" y="6107"/>
                </a:cubicBezTo>
                <a:cubicBezTo>
                  <a:pt x="12475" y="6139"/>
                  <a:pt x="12496" y="6182"/>
                  <a:pt x="12518" y="6214"/>
                </a:cubicBezTo>
                <a:cubicBezTo>
                  <a:pt x="12604" y="6364"/>
                  <a:pt x="12786" y="6750"/>
                  <a:pt x="12797" y="6804"/>
                </a:cubicBezTo>
                <a:cubicBezTo>
                  <a:pt x="12808" y="6847"/>
                  <a:pt x="12818" y="6912"/>
                  <a:pt x="12829" y="6965"/>
                </a:cubicBezTo>
                <a:cubicBezTo>
                  <a:pt x="12840" y="7008"/>
                  <a:pt x="12872" y="7083"/>
                  <a:pt x="12894" y="7136"/>
                </a:cubicBezTo>
                <a:cubicBezTo>
                  <a:pt x="12937" y="7212"/>
                  <a:pt x="12937" y="7244"/>
                  <a:pt x="12937" y="7319"/>
                </a:cubicBezTo>
                <a:cubicBezTo>
                  <a:pt x="12925" y="7383"/>
                  <a:pt x="12937" y="7415"/>
                  <a:pt x="12947" y="7437"/>
                </a:cubicBezTo>
                <a:cubicBezTo>
                  <a:pt x="12990" y="7469"/>
                  <a:pt x="13001" y="7534"/>
                  <a:pt x="12979" y="7555"/>
                </a:cubicBezTo>
                <a:cubicBezTo>
                  <a:pt x="12968" y="7565"/>
                  <a:pt x="12968" y="7598"/>
                  <a:pt x="12990" y="7641"/>
                </a:cubicBezTo>
                <a:cubicBezTo>
                  <a:pt x="13001" y="7684"/>
                  <a:pt x="13011" y="7748"/>
                  <a:pt x="13022" y="7791"/>
                </a:cubicBezTo>
                <a:cubicBezTo>
                  <a:pt x="13033" y="7844"/>
                  <a:pt x="13044" y="7898"/>
                  <a:pt x="13054" y="7920"/>
                </a:cubicBezTo>
                <a:cubicBezTo>
                  <a:pt x="13076" y="7952"/>
                  <a:pt x="13087" y="8006"/>
                  <a:pt x="13076" y="8199"/>
                </a:cubicBezTo>
                <a:cubicBezTo>
                  <a:pt x="13076" y="8338"/>
                  <a:pt x="13087" y="8456"/>
                  <a:pt x="13087" y="8456"/>
                </a:cubicBezTo>
                <a:cubicBezTo>
                  <a:pt x="13097" y="8478"/>
                  <a:pt x="13108" y="8681"/>
                  <a:pt x="13108" y="8928"/>
                </a:cubicBezTo>
                <a:cubicBezTo>
                  <a:pt x="13119" y="9314"/>
                  <a:pt x="13108" y="9389"/>
                  <a:pt x="13087" y="9453"/>
                </a:cubicBezTo>
                <a:cubicBezTo>
                  <a:pt x="13076" y="9496"/>
                  <a:pt x="13054" y="9560"/>
                  <a:pt x="13054" y="9582"/>
                </a:cubicBezTo>
                <a:cubicBezTo>
                  <a:pt x="13044" y="9646"/>
                  <a:pt x="13001" y="9786"/>
                  <a:pt x="12947" y="9904"/>
                </a:cubicBezTo>
                <a:cubicBezTo>
                  <a:pt x="12925" y="9968"/>
                  <a:pt x="12915" y="10011"/>
                  <a:pt x="12925" y="10044"/>
                </a:cubicBezTo>
                <a:cubicBezTo>
                  <a:pt x="12925" y="10075"/>
                  <a:pt x="12925" y="10097"/>
                  <a:pt x="12915" y="10118"/>
                </a:cubicBezTo>
                <a:cubicBezTo>
                  <a:pt x="12894" y="10129"/>
                  <a:pt x="12872" y="10183"/>
                  <a:pt x="12861" y="10247"/>
                </a:cubicBezTo>
                <a:cubicBezTo>
                  <a:pt x="12851" y="10301"/>
                  <a:pt x="12818" y="10397"/>
                  <a:pt x="12786" y="10451"/>
                </a:cubicBezTo>
                <a:cubicBezTo>
                  <a:pt x="12765" y="10504"/>
                  <a:pt x="12732" y="10569"/>
                  <a:pt x="12732" y="10590"/>
                </a:cubicBezTo>
                <a:cubicBezTo>
                  <a:pt x="12732" y="10644"/>
                  <a:pt x="12689" y="10762"/>
                  <a:pt x="12647" y="10848"/>
                </a:cubicBezTo>
                <a:cubicBezTo>
                  <a:pt x="12615" y="10891"/>
                  <a:pt x="12604" y="10923"/>
                  <a:pt x="12615" y="10966"/>
                </a:cubicBezTo>
                <a:cubicBezTo>
                  <a:pt x="12625" y="11009"/>
                  <a:pt x="12615" y="11030"/>
                  <a:pt x="12572" y="11095"/>
                </a:cubicBezTo>
                <a:cubicBezTo>
                  <a:pt x="12550" y="11148"/>
                  <a:pt x="12508" y="11191"/>
                  <a:pt x="12496" y="11202"/>
                </a:cubicBezTo>
                <a:cubicBezTo>
                  <a:pt x="12486" y="11212"/>
                  <a:pt x="12465" y="11245"/>
                  <a:pt x="12453" y="11277"/>
                </a:cubicBezTo>
                <a:cubicBezTo>
                  <a:pt x="12443" y="11309"/>
                  <a:pt x="12400" y="11362"/>
                  <a:pt x="12379" y="11384"/>
                </a:cubicBezTo>
                <a:cubicBezTo>
                  <a:pt x="12346" y="11417"/>
                  <a:pt x="12314" y="11481"/>
                  <a:pt x="12293" y="11513"/>
                </a:cubicBezTo>
                <a:cubicBezTo>
                  <a:pt x="12282" y="11556"/>
                  <a:pt x="12229" y="11620"/>
                  <a:pt x="12186" y="11663"/>
                </a:cubicBezTo>
                <a:cubicBezTo>
                  <a:pt x="12143" y="11695"/>
                  <a:pt x="12100" y="11738"/>
                  <a:pt x="12100" y="11749"/>
                </a:cubicBezTo>
                <a:cubicBezTo>
                  <a:pt x="12100" y="11792"/>
                  <a:pt x="11950" y="12017"/>
                  <a:pt x="11917" y="12028"/>
                </a:cubicBezTo>
                <a:cubicBezTo>
                  <a:pt x="11896" y="12039"/>
                  <a:pt x="11831" y="12103"/>
                  <a:pt x="11778" y="12167"/>
                </a:cubicBezTo>
                <a:cubicBezTo>
                  <a:pt x="11649" y="12306"/>
                  <a:pt x="11660" y="12296"/>
                  <a:pt x="11607" y="12339"/>
                </a:cubicBezTo>
                <a:cubicBezTo>
                  <a:pt x="11585" y="12360"/>
                  <a:pt x="11552" y="12392"/>
                  <a:pt x="11552" y="12414"/>
                </a:cubicBezTo>
                <a:cubicBezTo>
                  <a:pt x="11542" y="12435"/>
                  <a:pt x="11521" y="12446"/>
                  <a:pt x="11510" y="12446"/>
                </a:cubicBezTo>
                <a:cubicBezTo>
                  <a:pt x="11499" y="12446"/>
                  <a:pt x="11456" y="12489"/>
                  <a:pt x="11424" y="12542"/>
                </a:cubicBezTo>
                <a:cubicBezTo>
                  <a:pt x="11381" y="12596"/>
                  <a:pt x="11316" y="12661"/>
                  <a:pt x="11285" y="12693"/>
                </a:cubicBezTo>
                <a:cubicBezTo>
                  <a:pt x="11252" y="12725"/>
                  <a:pt x="11220" y="12757"/>
                  <a:pt x="11220" y="12768"/>
                </a:cubicBezTo>
                <a:cubicBezTo>
                  <a:pt x="11220" y="12800"/>
                  <a:pt x="11027" y="12918"/>
                  <a:pt x="10866" y="12983"/>
                </a:cubicBezTo>
                <a:cubicBezTo>
                  <a:pt x="10770" y="13014"/>
                  <a:pt x="10684" y="13068"/>
                  <a:pt x="10663" y="13090"/>
                </a:cubicBezTo>
                <a:cubicBezTo>
                  <a:pt x="10626" y="13135"/>
                  <a:pt x="10498" y="13180"/>
                  <a:pt x="10439" y="13180"/>
                </a:cubicBezTo>
                <a:cubicBezTo>
                  <a:pt x="10429" y="13180"/>
                  <a:pt x="10421" y="13179"/>
                  <a:pt x="10415" y="13176"/>
                </a:cubicBezTo>
                <a:cubicBezTo>
                  <a:pt x="10412" y="13172"/>
                  <a:pt x="10406" y="13169"/>
                  <a:pt x="10398" y="13169"/>
                </a:cubicBezTo>
                <a:cubicBezTo>
                  <a:pt x="10384" y="13169"/>
                  <a:pt x="10360" y="13177"/>
                  <a:pt x="10319" y="13197"/>
                </a:cubicBezTo>
                <a:cubicBezTo>
                  <a:pt x="10180" y="13261"/>
                  <a:pt x="9998" y="13336"/>
                  <a:pt x="9986" y="13336"/>
                </a:cubicBezTo>
                <a:cubicBezTo>
                  <a:pt x="9976" y="13336"/>
                  <a:pt x="9901" y="13369"/>
                  <a:pt x="9815" y="13412"/>
                </a:cubicBezTo>
                <a:cubicBezTo>
                  <a:pt x="9729" y="13455"/>
                  <a:pt x="9633" y="13497"/>
                  <a:pt x="9590" y="13497"/>
                </a:cubicBezTo>
                <a:cubicBezTo>
                  <a:pt x="9557" y="13508"/>
                  <a:pt x="9493" y="13540"/>
                  <a:pt x="9450" y="13572"/>
                </a:cubicBezTo>
                <a:cubicBezTo>
                  <a:pt x="9397" y="13594"/>
                  <a:pt x="9343" y="13626"/>
                  <a:pt x="9311" y="13636"/>
                </a:cubicBezTo>
                <a:cubicBezTo>
                  <a:pt x="9279" y="13636"/>
                  <a:pt x="9204" y="13658"/>
                  <a:pt x="9161" y="13669"/>
                </a:cubicBezTo>
                <a:cubicBezTo>
                  <a:pt x="9112" y="13685"/>
                  <a:pt x="9086" y="13693"/>
                  <a:pt x="9068" y="13693"/>
                </a:cubicBezTo>
                <a:cubicBezTo>
                  <a:pt x="9051" y="13693"/>
                  <a:pt x="9043" y="13685"/>
                  <a:pt x="9032" y="13669"/>
                </a:cubicBezTo>
                <a:cubicBezTo>
                  <a:pt x="9022" y="13658"/>
                  <a:pt x="9011" y="13653"/>
                  <a:pt x="8997" y="13653"/>
                </a:cubicBezTo>
                <a:cubicBezTo>
                  <a:pt x="8984" y="13653"/>
                  <a:pt x="8968" y="13658"/>
                  <a:pt x="8946" y="13669"/>
                </a:cubicBezTo>
                <a:cubicBezTo>
                  <a:pt x="8918" y="13679"/>
                  <a:pt x="8854" y="13684"/>
                  <a:pt x="8792" y="13684"/>
                </a:cubicBezTo>
                <a:cubicBezTo>
                  <a:pt x="8716" y="13684"/>
                  <a:pt x="8641" y="13676"/>
                  <a:pt x="8635" y="13658"/>
                </a:cubicBezTo>
                <a:cubicBezTo>
                  <a:pt x="8635" y="13653"/>
                  <a:pt x="8630" y="13650"/>
                  <a:pt x="8612" y="13650"/>
                </a:cubicBezTo>
                <a:cubicBezTo>
                  <a:pt x="8595" y="13650"/>
                  <a:pt x="8565" y="13653"/>
                  <a:pt x="8517" y="13658"/>
                </a:cubicBezTo>
                <a:cubicBezTo>
                  <a:pt x="8453" y="13669"/>
                  <a:pt x="8378" y="13679"/>
                  <a:pt x="8356" y="13679"/>
                </a:cubicBezTo>
                <a:cubicBezTo>
                  <a:pt x="8281" y="13679"/>
                  <a:pt x="8099" y="13626"/>
                  <a:pt x="8013" y="13583"/>
                </a:cubicBezTo>
                <a:cubicBezTo>
                  <a:pt x="7970" y="13562"/>
                  <a:pt x="7895" y="13529"/>
                  <a:pt x="7841" y="13508"/>
                </a:cubicBezTo>
                <a:cubicBezTo>
                  <a:pt x="7788" y="13497"/>
                  <a:pt x="7712" y="13455"/>
                  <a:pt x="7670" y="13433"/>
                </a:cubicBezTo>
                <a:cubicBezTo>
                  <a:pt x="7573" y="13358"/>
                  <a:pt x="7498" y="13326"/>
                  <a:pt x="7466" y="13326"/>
                </a:cubicBezTo>
                <a:cubicBezTo>
                  <a:pt x="7445" y="13326"/>
                  <a:pt x="7380" y="13293"/>
                  <a:pt x="7316" y="13240"/>
                </a:cubicBezTo>
                <a:cubicBezTo>
                  <a:pt x="7241" y="13197"/>
                  <a:pt x="7176" y="13164"/>
                  <a:pt x="7166" y="13164"/>
                </a:cubicBezTo>
                <a:cubicBezTo>
                  <a:pt x="7144" y="13164"/>
                  <a:pt x="7133" y="13154"/>
                  <a:pt x="7123" y="13143"/>
                </a:cubicBezTo>
                <a:cubicBezTo>
                  <a:pt x="7123" y="13133"/>
                  <a:pt x="6790" y="12971"/>
                  <a:pt x="6769" y="12971"/>
                </a:cubicBezTo>
                <a:cubicBezTo>
                  <a:pt x="6747" y="12971"/>
                  <a:pt x="6630" y="12875"/>
                  <a:pt x="6597" y="12832"/>
                </a:cubicBezTo>
                <a:cubicBezTo>
                  <a:pt x="6565" y="12800"/>
                  <a:pt x="6511" y="12757"/>
                  <a:pt x="6458" y="12725"/>
                </a:cubicBezTo>
                <a:cubicBezTo>
                  <a:pt x="6361" y="12671"/>
                  <a:pt x="6286" y="12596"/>
                  <a:pt x="6211" y="12499"/>
                </a:cubicBezTo>
                <a:cubicBezTo>
                  <a:pt x="6189" y="12468"/>
                  <a:pt x="6158" y="12446"/>
                  <a:pt x="6146" y="12446"/>
                </a:cubicBezTo>
                <a:cubicBezTo>
                  <a:pt x="6125" y="12446"/>
                  <a:pt x="6093" y="12414"/>
                  <a:pt x="6072" y="12382"/>
                </a:cubicBezTo>
                <a:cubicBezTo>
                  <a:pt x="6050" y="12349"/>
                  <a:pt x="6007" y="12306"/>
                  <a:pt x="5986" y="12296"/>
                </a:cubicBezTo>
                <a:cubicBezTo>
                  <a:pt x="5965" y="12275"/>
                  <a:pt x="5953" y="12253"/>
                  <a:pt x="5953" y="12232"/>
                </a:cubicBezTo>
                <a:cubicBezTo>
                  <a:pt x="5953" y="12221"/>
                  <a:pt x="5922" y="12189"/>
                  <a:pt x="5900" y="12167"/>
                </a:cubicBezTo>
                <a:cubicBezTo>
                  <a:pt x="5868" y="12146"/>
                  <a:pt x="5825" y="12092"/>
                  <a:pt x="5793" y="12049"/>
                </a:cubicBezTo>
                <a:cubicBezTo>
                  <a:pt x="5771" y="12006"/>
                  <a:pt x="5729" y="11931"/>
                  <a:pt x="5696" y="11888"/>
                </a:cubicBezTo>
                <a:cubicBezTo>
                  <a:pt x="5674" y="11856"/>
                  <a:pt x="5610" y="11770"/>
                  <a:pt x="5578" y="11706"/>
                </a:cubicBezTo>
                <a:cubicBezTo>
                  <a:pt x="5535" y="11641"/>
                  <a:pt x="5503" y="11588"/>
                  <a:pt x="5493" y="11588"/>
                </a:cubicBezTo>
                <a:cubicBezTo>
                  <a:pt x="5493" y="11588"/>
                  <a:pt x="5450" y="11534"/>
                  <a:pt x="5396" y="11459"/>
                </a:cubicBezTo>
                <a:cubicBezTo>
                  <a:pt x="5353" y="11384"/>
                  <a:pt x="5310" y="11331"/>
                  <a:pt x="5300" y="11331"/>
                </a:cubicBezTo>
                <a:cubicBezTo>
                  <a:pt x="5288" y="11331"/>
                  <a:pt x="5278" y="11298"/>
                  <a:pt x="5257" y="11266"/>
                </a:cubicBezTo>
                <a:cubicBezTo>
                  <a:pt x="5245" y="11234"/>
                  <a:pt x="5203" y="11169"/>
                  <a:pt x="5160" y="11127"/>
                </a:cubicBezTo>
                <a:cubicBezTo>
                  <a:pt x="5117" y="11084"/>
                  <a:pt x="5085" y="11041"/>
                  <a:pt x="5085" y="11030"/>
                </a:cubicBezTo>
                <a:cubicBezTo>
                  <a:pt x="5085" y="11019"/>
                  <a:pt x="5074" y="10987"/>
                  <a:pt x="5042" y="10955"/>
                </a:cubicBezTo>
                <a:cubicBezTo>
                  <a:pt x="5021" y="10933"/>
                  <a:pt x="5009" y="10902"/>
                  <a:pt x="5009" y="10880"/>
                </a:cubicBezTo>
                <a:cubicBezTo>
                  <a:pt x="5009" y="10869"/>
                  <a:pt x="4988" y="10826"/>
                  <a:pt x="4956" y="10794"/>
                </a:cubicBezTo>
                <a:cubicBezTo>
                  <a:pt x="4935" y="10773"/>
                  <a:pt x="4913" y="10730"/>
                  <a:pt x="4913" y="10709"/>
                </a:cubicBezTo>
                <a:cubicBezTo>
                  <a:pt x="4913" y="10655"/>
                  <a:pt x="4849" y="10526"/>
                  <a:pt x="4773" y="10440"/>
                </a:cubicBezTo>
                <a:cubicBezTo>
                  <a:pt x="4634" y="10247"/>
                  <a:pt x="4580" y="10151"/>
                  <a:pt x="4549" y="10001"/>
                </a:cubicBezTo>
                <a:cubicBezTo>
                  <a:pt x="4516" y="9915"/>
                  <a:pt x="4484" y="9818"/>
                  <a:pt x="4463" y="9775"/>
                </a:cubicBezTo>
                <a:cubicBezTo>
                  <a:pt x="4430" y="9722"/>
                  <a:pt x="4420" y="9679"/>
                  <a:pt x="4420" y="9550"/>
                </a:cubicBezTo>
                <a:cubicBezTo>
                  <a:pt x="4409" y="9453"/>
                  <a:pt x="4398" y="9357"/>
                  <a:pt x="4387" y="9336"/>
                </a:cubicBezTo>
                <a:cubicBezTo>
                  <a:pt x="4356" y="9282"/>
                  <a:pt x="4313" y="9046"/>
                  <a:pt x="4334" y="9014"/>
                </a:cubicBezTo>
                <a:cubicBezTo>
                  <a:pt x="4334" y="9003"/>
                  <a:pt x="4323" y="8928"/>
                  <a:pt x="4302" y="8853"/>
                </a:cubicBezTo>
                <a:cubicBezTo>
                  <a:pt x="4280" y="8756"/>
                  <a:pt x="4270" y="8702"/>
                  <a:pt x="4291" y="8692"/>
                </a:cubicBezTo>
                <a:cubicBezTo>
                  <a:pt x="4291" y="8671"/>
                  <a:pt x="4302" y="8585"/>
                  <a:pt x="4302" y="8499"/>
                </a:cubicBezTo>
                <a:cubicBezTo>
                  <a:pt x="4291" y="8402"/>
                  <a:pt x="4302" y="8295"/>
                  <a:pt x="4313" y="8242"/>
                </a:cubicBezTo>
                <a:cubicBezTo>
                  <a:pt x="4323" y="8199"/>
                  <a:pt x="4344" y="8113"/>
                  <a:pt x="4344" y="8059"/>
                </a:cubicBezTo>
                <a:cubicBezTo>
                  <a:pt x="4366" y="7844"/>
                  <a:pt x="4398" y="7758"/>
                  <a:pt x="4495" y="7544"/>
                </a:cubicBezTo>
                <a:cubicBezTo>
                  <a:pt x="4570" y="7405"/>
                  <a:pt x="4613" y="7298"/>
                  <a:pt x="4613" y="7233"/>
                </a:cubicBezTo>
                <a:cubicBezTo>
                  <a:pt x="4634" y="7136"/>
                  <a:pt x="4656" y="7083"/>
                  <a:pt x="4731" y="7008"/>
                </a:cubicBezTo>
                <a:cubicBezTo>
                  <a:pt x="4859" y="6869"/>
                  <a:pt x="4913" y="6804"/>
                  <a:pt x="4956" y="6718"/>
                </a:cubicBezTo>
                <a:cubicBezTo>
                  <a:pt x="4978" y="6676"/>
                  <a:pt x="4999" y="6621"/>
                  <a:pt x="5021" y="6611"/>
                </a:cubicBezTo>
                <a:cubicBezTo>
                  <a:pt x="5042" y="6590"/>
                  <a:pt x="5074" y="6536"/>
                  <a:pt x="5095" y="6493"/>
                </a:cubicBezTo>
                <a:cubicBezTo>
                  <a:pt x="5171" y="6354"/>
                  <a:pt x="5417" y="6128"/>
                  <a:pt x="5589" y="6032"/>
                </a:cubicBezTo>
                <a:cubicBezTo>
                  <a:pt x="5674" y="5989"/>
                  <a:pt x="5760" y="5956"/>
                  <a:pt x="5793" y="5956"/>
                </a:cubicBezTo>
                <a:cubicBezTo>
                  <a:pt x="5825" y="5956"/>
                  <a:pt x="5889" y="5946"/>
                  <a:pt x="5943" y="5935"/>
                </a:cubicBezTo>
                <a:cubicBezTo>
                  <a:pt x="5996" y="5914"/>
                  <a:pt x="6061" y="5903"/>
                  <a:pt x="6082" y="5892"/>
                </a:cubicBezTo>
                <a:cubicBezTo>
                  <a:pt x="6115" y="5882"/>
                  <a:pt x="6179" y="5860"/>
                  <a:pt x="6222" y="5839"/>
                </a:cubicBezTo>
                <a:cubicBezTo>
                  <a:pt x="6275" y="5817"/>
                  <a:pt x="6351" y="5785"/>
                  <a:pt x="6404" y="5785"/>
                </a:cubicBezTo>
                <a:cubicBezTo>
                  <a:pt x="6447" y="5775"/>
                  <a:pt x="6501" y="5763"/>
                  <a:pt x="6522" y="5763"/>
                </a:cubicBezTo>
                <a:cubicBezTo>
                  <a:pt x="6565" y="5732"/>
                  <a:pt x="6715" y="5699"/>
                  <a:pt x="6811" y="5678"/>
                </a:cubicBezTo>
                <a:cubicBezTo>
                  <a:pt x="6866" y="5678"/>
                  <a:pt x="6919" y="5656"/>
                  <a:pt x="6930" y="5646"/>
                </a:cubicBezTo>
                <a:cubicBezTo>
                  <a:pt x="6946" y="5630"/>
                  <a:pt x="6961" y="5620"/>
                  <a:pt x="6989" y="5620"/>
                </a:cubicBezTo>
                <a:cubicBezTo>
                  <a:pt x="7000" y="5620"/>
                  <a:pt x="7012" y="5621"/>
                  <a:pt x="7026" y="5624"/>
                </a:cubicBezTo>
                <a:cubicBezTo>
                  <a:pt x="7038" y="5627"/>
                  <a:pt x="7052" y="5629"/>
                  <a:pt x="7066" y="5629"/>
                </a:cubicBezTo>
                <a:cubicBezTo>
                  <a:pt x="7099" y="5629"/>
                  <a:pt x="7135" y="5621"/>
                  <a:pt x="7166" y="5613"/>
                </a:cubicBezTo>
                <a:cubicBezTo>
                  <a:pt x="7198" y="5603"/>
                  <a:pt x="7241" y="5592"/>
                  <a:pt x="7273" y="5592"/>
                </a:cubicBezTo>
                <a:cubicBezTo>
                  <a:pt x="7295" y="5592"/>
                  <a:pt x="7369" y="5581"/>
                  <a:pt x="7423" y="5570"/>
                </a:cubicBezTo>
                <a:cubicBezTo>
                  <a:pt x="7488" y="5560"/>
                  <a:pt x="7605" y="5549"/>
                  <a:pt x="7702" y="5549"/>
                </a:cubicBezTo>
                <a:cubicBezTo>
                  <a:pt x="7809" y="5549"/>
                  <a:pt x="7895" y="5539"/>
                  <a:pt x="7917" y="5527"/>
                </a:cubicBezTo>
                <a:cubicBezTo>
                  <a:pt x="7948" y="5517"/>
                  <a:pt x="7991" y="5506"/>
                  <a:pt x="8013" y="5496"/>
                </a:cubicBezTo>
                <a:cubicBezTo>
                  <a:pt x="8034" y="5496"/>
                  <a:pt x="8077" y="5474"/>
                  <a:pt x="8120" y="5463"/>
                </a:cubicBezTo>
                <a:cubicBezTo>
                  <a:pt x="8151" y="5451"/>
                  <a:pt x="8172" y="5445"/>
                  <a:pt x="8190" y="5445"/>
                </a:cubicBezTo>
                <a:cubicBezTo>
                  <a:pt x="8203" y="5445"/>
                  <a:pt x="8214" y="5448"/>
                  <a:pt x="8227" y="5453"/>
                </a:cubicBezTo>
                <a:cubicBezTo>
                  <a:pt x="8244" y="5463"/>
                  <a:pt x="8260" y="5469"/>
                  <a:pt x="8279" y="5469"/>
                </a:cubicBezTo>
                <a:cubicBezTo>
                  <a:pt x="8297" y="5469"/>
                  <a:pt x="8319" y="5463"/>
                  <a:pt x="8346" y="5453"/>
                </a:cubicBezTo>
                <a:cubicBezTo>
                  <a:pt x="8389" y="5442"/>
                  <a:pt x="8453" y="5431"/>
                  <a:pt x="8496" y="5431"/>
                </a:cubicBezTo>
                <a:cubicBezTo>
                  <a:pt x="8539" y="5420"/>
                  <a:pt x="8603" y="5410"/>
                  <a:pt x="8656" y="5399"/>
                </a:cubicBezTo>
                <a:cubicBezTo>
                  <a:pt x="8678" y="5394"/>
                  <a:pt x="8713" y="5391"/>
                  <a:pt x="8753" y="5391"/>
                </a:cubicBezTo>
                <a:cubicBezTo>
                  <a:pt x="8793" y="5391"/>
                  <a:pt x="8839" y="5394"/>
                  <a:pt x="8882" y="5399"/>
                </a:cubicBezTo>
                <a:cubicBezTo>
                  <a:pt x="9021" y="5399"/>
                  <a:pt x="9343" y="5377"/>
                  <a:pt x="9461" y="5356"/>
                </a:cubicBezTo>
                <a:cubicBezTo>
                  <a:pt x="9477" y="5351"/>
                  <a:pt x="9493" y="5348"/>
                  <a:pt x="9505" y="5348"/>
                </a:cubicBezTo>
                <a:cubicBezTo>
                  <a:pt x="9517" y="5348"/>
                  <a:pt x="9526" y="5351"/>
                  <a:pt x="9526" y="5356"/>
                </a:cubicBezTo>
                <a:cubicBezTo>
                  <a:pt x="9536" y="5367"/>
                  <a:pt x="9557" y="5377"/>
                  <a:pt x="9579" y="5377"/>
                </a:cubicBezTo>
                <a:cubicBezTo>
                  <a:pt x="9611" y="5377"/>
                  <a:pt x="9633" y="5377"/>
                  <a:pt x="9643" y="5388"/>
                </a:cubicBezTo>
                <a:cubicBezTo>
                  <a:pt x="9654" y="5399"/>
                  <a:pt x="9667" y="5404"/>
                  <a:pt x="9692" y="5404"/>
                </a:cubicBezTo>
                <a:cubicBezTo>
                  <a:pt x="9716" y="5404"/>
                  <a:pt x="9751" y="5399"/>
                  <a:pt x="9805" y="5388"/>
                </a:cubicBezTo>
                <a:lnTo>
                  <a:pt x="9955" y="5367"/>
                </a:lnTo>
                <a:lnTo>
                  <a:pt x="9986" y="5410"/>
                </a:lnTo>
                <a:cubicBezTo>
                  <a:pt x="10019" y="5453"/>
                  <a:pt x="10029" y="5453"/>
                  <a:pt x="10169" y="5463"/>
                </a:cubicBezTo>
                <a:cubicBezTo>
                  <a:pt x="10276" y="5474"/>
                  <a:pt x="10362" y="5496"/>
                  <a:pt x="10437" y="5527"/>
                </a:cubicBezTo>
                <a:cubicBezTo>
                  <a:pt x="10501" y="5549"/>
                  <a:pt x="10587" y="5581"/>
                  <a:pt x="10641" y="5592"/>
                </a:cubicBezTo>
                <a:cubicBezTo>
                  <a:pt x="10694" y="5592"/>
                  <a:pt x="10737" y="5613"/>
                  <a:pt x="10759" y="5635"/>
                </a:cubicBezTo>
                <a:cubicBezTo>
                  <a:pt x="10770" y="5646"/>
                  <a:pt x="10813" y="5667"/>
                  <a:pt x="10845" y="5678"/>
                </a:cubicBezTo>
                <a:cubicBezTo>
                  <a:pt x="10877" y="5689"/>
                  <a:pt x="10920" y="5710"/>
                  <a:pt x="10930" y="5732"/>
                </a:cubicBezTo>
                <a:cubicBezTo>
                  <a:pt x="10942" y="5742"/>
                  <a:pt x="10995" y="5775"/>
                  <a:pt x="11027" y="5785"/>
                </a:cubicBezTo>
                <a:cubicBezTo>
                  <a:pt x="11070" y="5796"/>
                  <a:pt x="11135" y="5839"/>
                  <a:pt x="11166" y="5871"/>
                </a:cubicBezTo>
                <a:cubicBezTo>
                  <a:pt x="11285" y="5978"/>
                  <a:pt x="11402" y="6096"/>
                  <a:pt x="11445" y="6150"/>
                </a:cubicBezTo>
                <a:cubicBezTo>
                  <a:pt x="11467" y="6182"/>
                  <a:pt x="11521" y="6225"/>
                  <a:pt x="11552" y="6257"/>
                </a:cubicBezTo>
                <a:cubicBezTo>
                  <a:pt x="11585" y="6278"/>
                  <a:pt x="11628" y="6332"/>
                  <a:pt x="11649" y="6375"/>
                </a:cubicBezTo>
                <a:cubicBezTo>
                  <a:pt x="11671" y="6418"/>
                  <a:pt x="11681" y="6440"/>
                  <a:pt x="11692" y="6440"/>
                </a:cubicBezTo>
                <a:cubicBezTo>
                  <a:pt x="11703" y="6440"/>
                  <a:pt x="11757" y="6482"/>
                  <a:pt x="11800" y="6514"/>
                </a:cubicBezTo>
                <a:cubicBezTo>
                  <a:pt x="11874" y="6579"/>
                  <a:pt x="11896" y="6600"/>
                  <a:pt x="11885" y="6633"/>
                </a:cubicBezTo>
                <a:cubicBezTo>
                  <a:pt x="11874" y="6654"/>
                  <a:pt x="11896" y="6676"/>
                  <a:pt x="11928" y="6718"/>
                </a:cubicBezTo>
                <a:lnTo>
                  <a:pt x="11993" y="6783"/>
                </a:lnTo>
                <a:cubicBezTo>
                  <a:pt x="11993" y="6793"/>
                  <a:pt x="12014" y="6836"/>
                  <a:pt x="12036" y="6869"/>
                </a:cubicBezTo>
                <a:cubicBezTo>
                  <a:pt x="12067" y="6900"/>
                  <a:pt x="12089" y="6943"/>
                  <a:pt x="12089" y="6954"/>
                </a:cubicBezTo>
                <a:cubicBezTo>
                  <a:pt x="12089" y="6965"/>
                  <a:pt x="12110" y="7019"/>
                  <a:pt x="12143" y="7072"/>
                </a:cubicBezTo>
                <a:cubicBezTo>
                  <a:pt x="12175" y="7115"/>
                  <a:pt x="12207" y="7190"/>
                  <a:pt x="12218" y="7233"/>
                </a:cubicBezTo>
                <a:cubicBezTo>
                  <a:pt x="12239" y="7265"/>
                  <a:pt x="12260" y="7319"/>
                  <a:pt x="12272" y="7341"/>
                </a:cubicBezTo>
                <a:cubicBezTo>
                  <a:pt x="12282" y="7372"/>
                  <a:pt x="12303" y="7437"/>
                  <a:pt x="12314" y="7480"/>
                </a:cubicBezTo>
                <a:cubicBezTo>
                  <a:pt x="12325" y="7534"/>
                  <a:pt x="12346" y="7608"/>
                  <a:pt x="12368" y="7641"/>
                </a:cubicBezTo>
                <a:cubicBezTo>
                  <a:pt x="12389" y="7705"/>
                  <a:pt x="12422" y="7855"/>
                  <a:pt x="12432" y="8070"/>
                </a:cubicBezTo>
                <a:cubicBezTo>
                  <a:pt x="12443" y="8113"/>
                  <a:pt x="12453" y="8199"/>
                  <a:pt x="12475" y="8242"/>
                </a:cubicBezTo>
                <a:cubicBezTo>
                  <a:pt x="12496" y="8327"/>
                  <a:pt x="12496" y="8327"/>
                  <a:pt x="12475" y="8349"/>
                </a:cubicBezTo>
                <a:cubicBezTo>
                  <a:pt x="12443" y="8370"/>
                  <a:pt x="12443" y="8381"/>
                  <a:pt x="12475" y="8488"/>
                </a:cubicBezTo>
                <a:cubicBezTo>
                  <a:pt x="12508" y="8606"/>
                  <a:pt x="12508" y="8606"/>
                  <a:pt x="12475" y="8628"/>
                </a:cubicBezTo>
                <a:cubicBezTo>
                  <a:pt x="12443" y="8649"/>
                  <a:pt x="12443" y="8649"/>
                  <a:pt x="12465" y="8714"/>
                </a:cubicBezTo>
                <a:cubicBezTo>
                  <a:pt x="12486" y="8810"/>
                  <a:pt x="12486" y="9153"/>
                  <a:pt x="12465" y="9207"/>
                </a:cubicBezTo>
                <a:cubicBezTo>
                  <a:pt x="12443" y="9250"/>
                  <a:pt x="12411" y="9421"/>
                  <a:pt x="12411" y="9486"/>
                </a:cubicBezTo>
                <a:cubicBezTo>
                  <a:pt x="12411" y="9539"/>
                  <a:pt x="12346" y="9754"/>
                  <a:pt x="12282" y="9925"/>
                </a:cubicBezTo>
                <a:cubicBezTo>
                  <a:pt x="12260" y="9968"/>
                  <a:pt x="12250" y="10022"/>
                  <a:pt x="12250" y="10054"/>
                </a:cubicBezTo>
                <a:cubicBezTo>
                  <a:pt x="12250" y="10097"/>
                  <a:pt x="12239" y="10118"/>
                  <a:pt x="12218" y="10129"/>
                </a:cubicBezTo>
                <a:cubicBezTo>
                  <a:pt x="12196" y="10140"/>
                  <a:pt x="12186" y="10151"/>
                  <a:pt x="12186" y="10161"/>
                </a:cubicBezTo>
                <a:cubicBezTo>
                  <a:pt x="12186" y="10172"/>
                  <a:pt x="12143" y="10237"/>
                  <a:pt x="12089" y="10301"/>
                </a:cubicBezTo>
                <a:cubicBezTo>
                  <a:pt x="12003" y="10408"/>
                  <a:pt x="11971" y="10473"/>
                  <a:pt x="11864" y="10644"/>
                </a:cubicBezTo>
                <a:cubicBezTo>
                  <a:pt x="11864" y="10655"/>
                  <a:pt x="11831" y="10687"/>
                  <a:pt x="11810" y="10709"/>
                </a:cubicBezTo>
                <a:cubicBezTo>
                  <a:pt x="11800" y="10730"/>
                  <a:pt x="11757" y="10794"/>
                  <a:pt x="11724" y="10848"/>
                </a:cubicBezTo>
                <a:cubicBezTo>
                  <a:pt x="11660" y="10966"/>
                  <a:pt x="11638" y="11009"/>
                  <a:pt x="11595" y="11009"/>
                </a:cubicBezTo>
                <a:cubicBezTo>
                  <a:pt x="11585" y="11009"/>
                  <a:pt x="11521" y="11062"/>
                  <a:pt x="11456" y="11138"/>
                </a:cubicBezTo>
                <a:cubicBezTo>
                  <a:pt x="11381" y="11202"/>
                  <a:pt x="11328" y="11266"/>
                  <a:pt x="11316" y="11266"/>
                </a:cubicBezTo>
                <a:cubicBezTo>
                  <a:pt x="11306" y="11266"/>
                  <a:pt x="11274" y="11298"/>
                  <a:pt x="11242" y="11352"/>
                </a:cubicBezTo>
                <a:cubicBezTo>
                  <a:pt x="11166" y="11448"/>
                  <a:pt x="10920" y="11706"/>
                  <a:pt x="10834" y="11770"/>
                </a:cubicBezTo>
                <a:cubicBezTo>
                  <a:pt x="10802" y="11792"/>
                  <a:pt x="10770" y="11824"/>
                  <a:pt x="10759" y="11834"/>
                </a:cubicBezTo>
                <a:cubicBezTo>
                  <a:pt x="10759" y="11846"/>
                  <a:pt x="10706" y="11877"/>
                  <a:pt x="10651" y="11910"/>
                </a:cubicBezTo>
                <a:cubicBezTo>
                  <a:pt x="10587" y="11942"/>
                  <a:pt x="10534" y="11974"/>
                  <a:pt x="10534" y="11996"/>
                </a:cubicBezTo>
                <a:cubicBezTo>
                  <a:pt x="10512" y="12028"/>
                  <a:pt x="10458" y="12070"/>
                  <a:pt x="10427" y="12070"/>
                </a:cubicBezTo>
                <a:cubicBezTo>
                  <a:pt x="10415" y="12070"/>
                  <a:pt x="10362" y="12124"/>
                  <a:pt x="10319" y="12178"/>
                </a:cubicBezTo>
                <a:cubicBezTo>
                  <a:pt x="10271" y="12236"/>
                  <a:pt x="10231" y="12276"/>
                  <a:pt x="10216" y="12276"/>
                </a:cubicBezTo>
                <a:cubicBezTo>
                  <a:pt x="10215" y="12276"/>
                  <a:pt x="10213" y="12276"/>
                  <a:pt x="10212" y="12275"/>
                </a:cubicBezTo>
                <a:cubicBezTo>
                  <a:pt x="10191" y="12275"/>
                  <a:pt x="10126" y="12306"/>
                  <a:pt x="9955" y="12425"/>
                </a:cubicBezTo>
                <a:cubicBezTo>
                  <a:pt x="9933" y="12446"/>
                  <a:pt x="9879" y="12478"/>
                  <a:pt x="9847" y="12499"/>
                </a:cubicBezTo>
                <a:cubicBezTo>
                  <a:pt x="9815" y="12521"/>
                  <a:pt x="9772" y="12554"/>
                  <a:pt x="9750" y="12585"/>
                </a:cubicBezTo>
                <a:cubicBezTo>
                  <a:pt x="9710" y="12618"/>
                  <a:pt x="9688" y="12632"/>
                  <a:pt x="9656" y="12632"/>
                </a:cubicBezTo>
                <a:cubicBezTo>
                  <a:pt x="9646" y="12632"/>
                  <a:pt x="9635" y="12631"/>
                  <a:pt x="9622" y="12628"/>
                </a:cubicBezTo>
                <a:cubicBezTo>
                  <a:pt x="9611" y="12628"/>
                  <a:pt x="9557" y="12650"/>
                  <a:pt x="9514" y="12682"/>
                </a:cubicBezTo>
                <a:cubicBezTo>
                  <a:pt x="9471" y="12700"/>
                  <a:pt x="9435" y="12717"/>
                  <a:pt x="9417" y="12717"/>
                </a:cubicBezTo>
                <a:cubicBezTo>
                  <a:pt x="9413" y="12717"/>
                  <a:pt x="9409" y="12716"/>
                  <a:pt x="9407" y="12714"/>
                </a:cubicBezTo>
                <a:cubicBezTo>
                  <a:pt x="9407" y="12714"/>
                  <a:pt x="9364" y="12735"/>
                  <a:pt x="9311" y="12757"/>
                </a:cubicBezTo>
                <a:cubicBezTo>
                  <a:pt x="9257" y="12790"/>
                  <a:pt x="9204" y="12811"/>
                  <a:pt x="9193" y="12811"/>
                </a:cubicBezTo>
                <a:cubicBezTo>
                  <a:pt x="9182" y="12811"/>
                  <a:pt x="9139" y="12821"/>
                  <a:pt x="9085" y="12843"/>
                </a:cubicBezTo>
                <a:cubicBezTo>
                  <a:pt x="8957" y="12907"/>
                  <a:pt x="8849" y="12940"/>
                  <a:pt x="8753" y="12940"/>
                </a:cubicBezTo>
                <a:cubicBezTo>
                  <a:pt x="8699" y="12940"/>
                  <a:pt x="8646" y="12940"/>
                  <a:pt x="8625" y="12950"/>
                </a:cubicBezTo>
                <a:cubicBezTo>
                  <a:pt x="8614" y="12956"/>
                  <a:pt x="8603" y="12958"/>
                  <a:pt x="8588" y="12958"/>
                </a:cubicBezTo>
                <a:cubicBezTo>
                  <a:pt x="8574" y="12958"/>
                  <a:pt x="8555" y="12956"/>
                  <a:pt x="8528" y="12950"/>
                </a:cubicBezTo>
                <a:cubicBezTo>
                  <a:pt x="8496" y="12929"/>
                  <a:pt x="8453" y="12918"/>
                  <a:pt x="8432" y="12918"/>
                </a:cubicBezTo>
                <a:cubicBezTo>
                  <a:pt x="8420" y="12918"/>
                  <a:pt x="8356" y="12897"/>
                  <a:pt x="8303" y="12864"/>
                </a:cubicBezTo>
                <a:cubicBezTo>
                  <a:pt x="8260" y="12832"/>
                  <a:pt x="8174" y="12800"/>
                  <a:pt x="8120" y="12778"/>
                </a:cubicBezTo>
                <a:cubicBezTo>
                  <a:pt x="8067" y="12768"/>
                  <a:pt x="8024" y="12747"/>
                  <a:pt x="8024" y="12735"/>
                </a:cubicBezTo>
                <a:cubicBezTo>
                  <a:pt x="8024" y="12714"/>
                  <a:pt x="7991" y="12704"/>
                  <a:pt x="7948" y="12682"/>
                </a:cubicBezTo>
                <a:cubicBezTo>
                  <a:pt x="7906" y="12671"/>
                  <a:pt x="7831" y="12628"/>
                  <a:pt x="7777" y="12596"/>
                </a:cubicBezTo>
                <a:cubicBezTo>
                  <a:pt x="7734" y="12564"/>
                  <a:pt x="7638" y="12499"/>
                  <a:pt x="7562" y="12457"/>
                </a:cubicBezTo>
                <a:cubicBezTo>
                  <a:pt x="7476" y="12414"/>
                  <a:pt x="7423" y="12382"/>
                  <a:pt x="7423" y="12360"/>
                </a:cubicBezTo>
                <a:cubicBezTo>
                  <a:pt x="7423" y="12349"/>
                  <a:pt x="7391" y="12318"/>
                  <a:pt x="7348" y="12296"/>
                </a:cubicBezTo>
                <a:cubicBezTo>
                  <a:pt x="7316" y="12275"/>
                  <a:pt x="7273" y="12242"/>
                  <a:pt x="7262" y="12221"/>
                </a:cubicBezTo>
                <a:cubicBezTo>
                  <a:pt x="7241" y="12199"/>
                  <a:pt x="7209" y="12178"/>
                  <a:pt x="7187" y="12178"/>
                </a:cubicBezTo>
                <a:cubicBezTo>
                  <a:pt x="7166" y="12178"/>
                  <a:pt x="7123" y="12156"/>
                  <a:pt x="7090" y="12113"/>
                </a:cubicBezTo>
                <a:cubicBezTo>
                  <a:pt x="6866" y="11888"/>
                  <a:pt x="6597" y="11641"/>
                  <a:pt x="6522" y="11598"/>
                </a:cubicBezTo>
                <a:cubicBezTo>
                  <a:pt x="6479" y="11577"/>
                  <a:pt x="6436" y="11545"/>
                  <a:pt x="6436" y="11534"/>
                </a:cubicBezTo>
                <a:cubicBezTo>
                  <a:pt x="6436" y="11524"/>
                  <a:pt x="6415" y="11502"/>
                  <a:pt x="6382" y="11481"/>
                </a:cubicBezTo>
                <a:cubicBezTo>
                  <a:pt x="6361" y="11470"/>
                  <a:pt x="6318" y="11417"/>
                  <a:pt x="6286" y="11374"/>
                </a:cubicBezTo>
                <a:cubicBezTo>
                  <a:pt x="6215" y="11263"/>
                  <a:pt x="6136" y="11190"/>
                  <a:pt x="6090" y="11190"/>
                </a:cubicBezTo>
                <a:cubicBezTo>
                  <a:pt x="6088" y="11190"/>
                  <a:pt x="6085" y="11190"/>
                  <a:pt x="6082" y="11191"/>
                </a:cubicBezTo>
                <a:cubicBezTo>
                  <a:pt x="6076" y="11194"/>
                  <a:pt x="6070" y="11196"/>
                  <a:pt x="6066" y="11196"/>
                </a:cubicBezTo>
                <a:cubicBezTo>
                  <a:pt x="6055" y="11196"/>
                  <a:pt x="6050" y="11188"/>
                  <a:pt x="6050" y="11181"/>
                </a:cubicBezTo>
                <a:cubicBezTo>
                  <a:pt x="6050" y="11169"/>
                  <a:pt x="6018" y="11116"/>
                  <a:pt x="5975" y="11062"/>
                </a:cubicBezTo>
                <a:cubicBezTo>
                  <a:pt x="5932" y="11009"/>
                  <a:pt x="5879" y="10923"/>
                  <a:pt x="5857" y="10869"/>
                </a:cubicBezTo>
                <a:cubicBezTo>
                  <a:pt x="5825" y="10826"/>
                  <a:pt x="5771" y="10740"/>
                  <a:pt x="5717" y="10697"/>
                </a:cubicBezTo>
                <a:cubicBezTo>
                  <a:pt x="5664" y="10644"/>
                  <a:pt x="5621" y="10590"/>
                  <a:pt x="5621" y="10580"/>
                </a:cubicBezTo>
                <a:cubicBezTo>
                  <a:pt x="5621" y="10569"/>
                  <a:pt x="5610" y="10537"/>
                  <a:pt x="5578" y="10516"/>
                </a:cubicBezTo>
                <a:cubicBezTo>
                  <a:pt x="5535" y="10440"/>
                  <a:pt x="5503" y="10333"/>
                  <a:pt x="5481" y="10140"/>
                </a:cubicBezTo>
                <a:cubicBezTo>
                  <a:pt x="5460" y="9968"/>
                  <a:pt x="5439" y="9861"/>
                  <a:pt x="5396" y="9765"/>
                </a:cubicBezTo>
                <a:cubicBezTo>
                  <a:pt x="5385" y="9722"/>
                  <a:pt x="5364" y="9625"/>
                  <a:pt x="5364" y="9529"/>
                </a:cubicBezTo>
                <a:cubicBezTo>
                  <a:pt x="5342" y="9260"/>
                  <a:pt x="5310" y="9035"/>
                  <a:pt x="5288" y="9024"/>
                </a:cubicBezTo>
                <a:cubicBezTo>
                  <a:pt x="5257" y="9003"/>
                  <a:pt x="5278" y="8810"/>
                  <a:pt x="5331" y="8638"/>
                </a:cubicBezTo>
                <a:cubicBezTo>
                  <a:pt x="5353" y="8574"/>
                  <a:pt x="5364" y="8509"/>
                  <a:pt x="5374" y="8478"/>
                </a:cubicBezTo>
                <a:cubicBezTo>
                  <a:pt x="5374" y="8445"/>
                  <a:pt x="5385" y="8413"/>
                  <a:pt x="5385" y="8402"/>
                </a:cubicBezTo>
                <a:cubicBezTo>
                  <a:pt x="5396" y="8392"/>
                  <a:pt x="5428" y="8209"/>
                  <a:pt x="5439" y="8091"/>
                </a:cubicBezTo>
                <a:cubicBezTo>
                  <a:pt x="5439" y="8048"/>
                  <a:pt x="5471" y="7973"/>
                  <a:pt x="5546" y="7844"/>
                </a:cubicBezTo>
                <a:cubicBezTo>
                  <a:pt x="5643" y="7694"/>
                  <a:pt x="5686" y="7641"/>
                  <a:pt x="5814" y="7522"/>
                </a:cubicBezTo>
                <a:cubicBezTo>
                  <a:pt x="5900" y="7437"/>
                  <a:pt x="6029" y="7329"/>
                  <a:pt x="6082" y="7286"/>
                </a:cubicBezTo>
                <a:cubicBezTo>
                  <a:pt x="6146" y="7233"/>
                  <a:pt x="6232" y="7158"/>
                  <a:pt x="6286" y="7115"/>
                </a:cubicBezTo>
                <a:cubicBezTo>
                  <a:pt x="6329" y="7072"/>
                  <a:pt x="6394" y="7019"/>
                  <a:pt x="6425" y="7008"/>
                </a:cubicBezTo>
                <a:cubicBezTo>
                  <a:pt x="6468" y="6997"/>
                  <a:pt x="6511" y="6976"/>
                  <a:pt x="6533" y="6954"/>
                </a:cubicBezTo>
                <a:cubicBezTo>
                  <a:pt x="6554" y="6944"/>
                  <a:pt x="6568" y="6938"/>
                  <a:pt x="6578" y="6938"/>
                </a:cubicBezTo>
                <a:cubicBezTo>
                  <a:pt x="6589" y="6938"/>
                  <a:pt x="6597" y="6944"/>
                  <a:pt x="6608" y="6954"/>
                </a:cubicBezTo>
                <a:cubicBezTo>
                  <a:pt x="6620" y="6958"/>
                  <a:pt x="6630" y="6961"/>
                  <a:pt x="6641" y="6961"/>
                </a:cubicBezTo>
                <a:cubicBezTo>
                  <a:pt x="6660" y="6961"/>
                  <a:pt x="6681" y="6953"/>
                  <a:pt x="6715" y="6933"/>
                </a:cubicBezTo>
                <a:cubicBezTo>
                  <a:pt x="6747" y="6912"/>
                  <a:pt x="6790" y="6900"/>
                  <a:pt x="6811" y="6900"/>
                </a:cubicBezTo>
                <a:cubicBezTo>
                  <a:pt x="6823" y="6900"/>
                  <a:pt x="6887" y="6879"/>
                  <a:pt x="6951" y="6847"/>
                </a:cubicBezTo>
                <a:cubicBezTo>
                  <a:pt x="7005" y="6826"/>
                  <a:pt x="7059" y="6804"/>
                  <a:pt x="7069" y="6804"/>
                </a:cubicBezTo>
                <a:cubicBezTo>
                  <a:pt x="7069" y="6806"/>
                  <a:pt x="7070" y="6807"/>
                  <a:pt x="7073" y="6807"/>
                </a:cubicBezTo>
                <a:cubicBezTo>
                  <a:pt x="7085" y="6807"/>
                  <a:pt x="7121" y="6789"/>
                  <a:pt x="7166" y="6772"/>
                </a:cubicBezTo>
                <a:cubicBezTo>
                  <a:pt x="7230" y="6740"/>
                  <a:pt x="7283" y="6718"/>
                  <a:pt x="7295" y="6718"/>
                </a:cubicBezTo>
                <a:cubicBezTo>
                  <a:pt x="7305" y="6718"/>
                  <a:pt x="7326" y="6707"/>
                  <a:pt x="7348" y="6697"/>
                </a:cubicBezTo>
                <a:cubicBezTo>
                  <a:pt x="7369" y="6676"/>
                  <a:pt x="7423" y="6664"/>
                  <a:pt x="7476" y="6654"/>
                </a:cubicBezTo>
                <a:cubicBezTo>
                  <a:pt x="7541" y="6654"/>
                  <a:pt x="7595" y="6633"/>
                  <a:pt x="7616" y="6621"/>
                </a:cubicBezTo>
                <a:cubicBezTo>
                  <a:pt x="7652" y="6586"/>
                  <a:pt x="7709" y="6565"/>
                  <a:pt x="7758" y="6565"/>
                </a:cubicBezTo>
                <a:cubicBezTo>
                  <a:pt x="7768" y="6565"/>
                  <a:pt x="7778" y="6566"/>
                  <a:pt x="7788" y="6568"/>
                </a:cubicBezTo>
                <a:cubicBezTo>
                  <a:pt x="7856" y="6580"/>
                  <a:pt x="7927" y="6586"/>
                  <a:pt x="7993" y="6586"/>
                </a:cubicBezTo>
                <a:cubicBezTo>
                  <a:pt x="8102" y="6586"/>
                  <a:pt x="8194" y="6569"/>
                  <a:pt x="8227" y="6536"/>
                </a:cubicBezTo>
                <a:cubicBezTo>
                  <a:pt x="8235" y="6532"/>
                  <a:pt x="8243" y="6530"/>
                  <a:pt x="8257" y="6530"/>
                </a:cubicBezTo>
                <a:cubicBezTo>
                  <a:pt x="8283" y="6530"/>
                  <a:pt x="8329" y="6537"/>
                  <a:pt x="8432" y="6557"/>
                </a:cubicBezTo>
                <a:cubicBezTo>
                  <a:pt x="8463" y="6562"/>
                  <a:pt x="8489" y="6565"/>
                  <a:pt x="8514" y="6565"/>
                </a:cubicBezTo>
                <a:cubicBezTo>
                  <a:pt x="8550" y="6565"/>
                  <a:pt x="8585" y="6559"/>
                  <a:pt x="8635" y="6547"/>
                </a:cubicBezTo>
                <a:cubicBezTo>
                  <a:pt x="8691" y="6540"/>
                  <a:pt x="8728" y="6534"/>
                  <a:pt x="8769" y="6534"/>
                </a:cubicBezTo>
                <a:cubicBezTo>
                  <a:pt x="8799" y="6534"/>
                  <a:pt x="8830" y="6538"/>
                  <a:pt x="8871" y="6547"/>
                </a:cubicBezTo>
                <a:cubicBezTo>
                  <a:pt x="8919" y="6552"/>
                  <a:pt x="8949" y="6555"/>
                  <a:pt x="8968" y="6555"/>
                </a:cubicBezTo>
                <a:cubicBezTo>
                  <a:pt x="8987" y="6555"/>
                  <a:pt x="8994" y="6552"/>
                  <a:pt x="9000" y="6547"/>
                </a:cubicBezTo>
                <a:cubicBezTo>
                  <a:pt x="9005" y="6536"/>
                  <a:pt x="9013" y="6531"/>
                  <a:pt x="9029" y="6531"/>
                </a:cubicBezTo>
                <a:cubicBezTo>
                  <a:pt x="9046" y="6531"/>
                  <a:pt x="9070" y="6536"/>
                  <a:pt x="9107" y="6547"/>
                </a:cubicBezTo>
                <a:cubicBezTo>
                  <a:pt x="9139" y="6552"/>
                  <a:pt x="9163" y="6555"/>
                  <a:pt x="9181" y="6555"/>
                </a:cubicBezTo>
                <a:cubicBezTo>
                  <a:pt x="9198" y="6555"/>
                  <a:pt x="9209" y="6552"/>
                  <a:pt x="9214" y="6547"/>
                </a:cubicBezTo>
                <a:cubicBezTo>
                  <a:pt x="9229" y="6539"/>
                  <a:pt x="9239" y="6531"/>
                  <a:pt x="9244" y="6531"/>
                </a:cubicBezTo>
                <a:cubicBezTo>
                  <a:pt x="9246" y="6531"/>
                  <a:pt x="9247" y="6533"/>
                  <a:pt x="9247" y="6536"/>
                </a:cubicBezTo>
                <a:cubicBezTo>
                  <a:pt x="9252" y="6546"/>
                  <a:pt x="9311" y="6552"/>
                  <a:pt x="9394" y="6552"/>
                </a:cubicBezTo>
                <a:cubicBezTo>
                  <a:pt x="9477" y="6552"/>
                  <a:pt x="9584" y="6546"/>
                  <a:pt x="9686" y="6536"/>
                </a:cubicBezTo>
                <a:cubicBezTo>
                  <a:pt x="9739" y="6531"/>
                  <a:pt x="9772" y="6529"/>
                  <a:pt x="9792" y="6529"/>
                </a:cubicBezTo>
                <a:cubicBezTo>
                  <a:pt x="9822" y="6529"/>
                  <a:pt x="9826" y="6534"/>
                  <a:pt x="9826" y="6547"/>
                </a:cubicBezTo>
                <a:cubicBezTo>
                  <a:pt x="9826" y="6567"/>
                  <a:pt x="9835" y="6574"/>
                  <a:pt x="9871" y="6574"/>
                </a:cubicBezTo>
                <a:cubicBezTo>
                  <a:pt x="9892" y="6574"/>
                  <a:pt x="9922" y="6572"/>
                  <a:pt x="9965" y="6568"/>
                </a:cubicBezTo>
                <a:cubicBezTo>
                  <a:pt x="9994" y="6565"/>
                  <a:pt x="10017" y="6564"/>
                  <a:pt x="10037" y="6564"/>
                </a:cubicBezTo>
                <a:cubicBezTo>
                  <a:pt x="10089" y="6564"/>
                  <a:pt x="10111" y="6574"/>
                  <a:pt x="10126" y="6590"/>
                </a:cubicBezTo>
                <a:cubicBezTo>
                  <a:pt x="10137" y="6600"/>
                  <a:pt x="10191" y="6611"/>
                  <a:pt x="10265" y="6611"/>
                </a:cubicBezTo>
                <a:cubicBezTo>
                  <a:pt x="10319" y="6621"/>
                  <a:pt x="10405" y="6633"/>
                  <a:pt x="10448" y="6643"/>
                </a:cubicBezTo>
                <a:cubicBezTo>
                  <a:pt x="10479" y="6659"/>
                  <a:pt x="10511" y="6669"/>
                  <a:pt x="10538" y="6669"/>
                </a:cubicBezTo>
                <a:cubicBezTo>
                  <a:pt x="10548" y="6669"/>
                  <a:pt x="10557" y="6667"/>
                  <a:pt x="10566" y="6664"/>
                </a:cubicBezTo>
                <a:cubicBezTo>
                  <a:pt x="10579" y="6662"/>
                  <a:pt x="10590" y="6661"/>
                  <a:pt x="10601" y="6661"/>
                </a:cubicBezTo>
                <a:cubicBezTo>
                  <a:pt x="10633" y="6661"/>
                  <a:pt x="10657" y="6672"/>
                  <a:pt x="10706" y="6697"/>
                </a:cubicBezTo>
                <a:cubicBezTo>
                  <a:pt x="10748" y="6718"/>
                  <a:pt x="10802" y="6740"/>
                  <a:pt x="10813" y="6740"/>
                </a:cubicBezTo>
                <a:cubicBezTo>
                  <a:pt x="10834" y="6740"/>
                  <a:pt x="10877" y="6761"/>
                  <a:pt x="10920" y="6804"/>
                </a:cubicBezTo>
                <a:cubicBezTo>
                  <a:pt x="10973" y="6836"/>
                  <a:pt x="11038" y="6890"/>
                  <a:pt x="11081" y="6922"/>
                </a:cubicBezTo>
                <a:cubicBezTo>
                  <a:pt x="11123" y="6965"/>
                  <a:pt x="11156" y="6997"/>
                  <a:pt x="11156" y="7008"/>
                </a:cubicBezTo>
                <a:cubicBezTo>
                  <a:pt x="11156" y="7019"/>
                  <a:pt x="11188" y="7062"/>
                  <a:pt x="11220" y="7105"/>
                </a:cubicBezTo>
                <a:cubicBezTo>
                  <a:pt x="11263" y="7147"/>
                  <a:pt x="11295" y="7212"/>
                  <a:pt x="11316" y="7244"/>
                </a:cubicBezTo>
                <a:cubicBezTo>
                  <a:pt x="11328" y="7286"/>
                  <a:pt x="11359" y="7351"/>
                  <a:pt x="11392" y="7405"/>
                </a:cubicBezTo>
                <a:cubicBezTo>
                  <a:pt x="11488" y="7544"/>
                  <a:pt x="11542" y="7673"/>
                  <a:pt x="11521" y="7705"/>
                </a:cubicBezTo>
                <a:cubicBezTo>
                  <a:pt x="11510" y="7716"/>
                  <a:pt x="11510" y="7758"/>
                  <a:pt x="11542" y="7834"/>
                </a:cubicBezTo>
                <a:cubicBezTo>
                  <a:pt x="11564" y="7898"/>
                  <a:pt x="11585" y="7984"/>
                  <a:pt x="11585" y="8048"/>
                </a:cubicBezTo>
                <a:cubicBezTo>
                  <a:pt x="11595" y="8102"/>
                  <a:pt x="11607" y="8156"/>
                  <a:pt x="11617" y="8177"/>
                </a:cubicBezTo>
                <a:cubicBezTo>
                  <a:pt x="11638" y="8209"/>
                  <a:pt x="11628" y="8220"/>
                  <a:pt x="11607" y="8284"/>
                </a:cubicBezTo>
                <a:cubicBezTo>
                  <a:pt x="11585" y="8327"/>
                  <a:pt x="11564" y="8381"/>
                  <a:pt x="11564" y="8423"/>
                </a:cubicBezTo>
                <a:cubicBezTo>
                  <a:pt x="11564" y="8466"/>
                  <a:pt x="11564" y="8520"/>
                  <a:pt x="11552" y="8542"/>
                </a:cubicBezTo>
                <a:cubicBezTo>
                  <a:pt x="11542" y="8563"/>
                  <a:pt x="11531" y="8638"/>
                  <a:pt x="11521" y="8692"/>
                </a:cubicBezTo>
                <a:cubicBezTo>
                  <a:pt x="11521" y="8778"/>
                  <a:pt x="11499" y="8831"/>
                  <a:pt x="11445" y="8938"/>
                </a:cubicBezTo>
                <a:cubicBezTo>
                  <a:pt x="11402" y="9003"/>
                  <a:pt x="11371" y="9089"/>
                  <a:pt x="11359" y="9131"/>
                </a:cubicBezTo>
                <a:cubicBezTo>
                  <a:pt x="11359" y="9174"/>
                  <a:pt x="11338" y="9196"/>
                  <a:pt x="11316" y="9207"/>
                </a:cubicBezTo>
                <a:cubicBezTo>
                  <a:pt x="11295" y="9207"/>
                  <a:pt x="11274" y="9228"/>
                  <a:pt x="11274" y="9250"/>
                </a:cubicBezTo>
                <a:cubicBezTo>
                  <a:pt x="11274" y="9260"/>
                  <a:pt x="11252" y="9336"/>
                  <a:pt x="11220" y="9421"/>
                </a:cubicBezTo>
                <a:cubicBezTo>
                  <a:pt x="11199" y="9507"/>
                  <a:pt x="11177" y="9582"/>
                  <a:pt x="11177" y="9615"/>
                </a:cubicBezTo>
                <a:cubicBezTo>
                  <a:pt x="11188" y="9646"/>
                  <a:pt x="11177" y="9668"/>
                  <a:pt x="11166" y="9668"/>
                </a:cubicBezTo>
                <a:cubicBezTo>
                  <a:pt x="11135" y="9679"/>
                  <a:pt x="11059" y="9839"/>
                  <a:pt x="11016" y="9990"/>
                </a:cubicBezTo>
                <a:cubicBezTo>
                  <a:pt x="10995" y="10075"/>
                  <a:pt x="10963" y="10118"/>
                  <a:pt x="10920" y="10172"/>
                </a:cubicBezTo>
                <a:cubicBezTo>
                  <a:pt x="10866" y="10215"/>
                  <a:pt x="10856" y="10247"/>
                  <a:pt x="10856" y="10290"/>
                </a:cubicBezTo>
                <a:cubicBezTo>
                  <a:pt x="10856" y="10365"/>
                  <a:pt x="10834" y="10387"/>
                  <a:pt x="10706" y="10516"/>
                </a:cubicBezTo>
                <a:cubicBezTo>
                  <a:pt x="10651" y="10558"/>
                  <a:pt x="10609" y="10612"/>
                  <a:pt x="10587" y="10655"/>
                </a:cubicBezTo>
                <a:cubicBezTo>
                  <a:pt x="10566" y="10687"/>
                  <a:pt x="10512" y="10740"/>
                  <a:pt x="10470" y="10773"/>
                </a:cubicBezTo>
                <a:cubicBezTo>
                  <a:pt x="10415" y="10805"/>
                  <a:pt x="10351" y="10869"/>
                  <a:pt x="10319" y="10912"/>
                </a:cubicBezTo>
                <a:cubicBezTo>
                  <a:pt x="10276" y="10955"/>
                  <a:pt x="10234" y="10987"/>
                  <a:pt x="10212" y="10987"/>
                </a:cubicBezTo>
                <a:cubicBezTo>
                  <a:pt x="10201" y="10987"/>
                  <a:pt x="10169" y="11019"/>
                  <a:pt x="10148" y="11052"/>
                </a:cubicBezTo>
                <a:cubicBezTo>
                  <a:pt x="10083" y="11159"/>
                  <a:pt x="10041" y="11202"/>
                  <a:pt x="9998" y="11202"/>
                </a:cubicBezTo>
                <a:cubicBezTo>
                  <a:pt x="9965" y="11202"/>
                  <a:pt x="9944" y="11223"/>
                  <a:pt x="9912" y="11298"/>
                </a:cubicBezTo>
                <a:cubicBezTo>
                  <a:pt x="9847" y="11427"/>
                  <a:pt x="9815" y="11459"/>
                  <a:pt x="9772" y="11459"/>
                </a:cubicBezTo>
                <a:cubicBezTo>
                  <a:pt x="9750" y="11459"/>
                  <a:pt x="9719" y="11470"/>
                  <a:pt x="9697" y="11491"/>
                </a:cubicBezTo>
                <a:cubicBezTo>
                  <a:pt x="9676" y="11513"/>
                  <a:pt x="9654" y="11524"/>
                  <a:pt x="9643" y="11524"/>
                </a:cubicBezTo>
                <a:cubicBezTo>
                  <a:pt x="9633" y="11524"/>
                  <a:pt x="9590" y="11545"/>
                  <a:pt x="9557" y="11577"/>
                </a:cubicBezTo>
                <a:cubicBezTo>
                  <a:pt x="9514" y="11598"/>
                  <a:pt x="9483" y="11620"/>
                  <a:pt x="9472" y="11620"/>
                </a:cubicBezTo>
                <a:cubicBezTo>
                  <a:pt x="9468" y="11619"/>
                  <a:pt x="9462" y="11618"/>
                  <a:pt x="9455" y="11618"/>
                </a:cubicBezTo>
                <a:cubicBezTo>
                  <a:pt x="9408" y="11618"/>
                  <a:pt x="9298" y="11648"/>
                  <a:pt x="9204" y="11695"/>
                </a:cubicBezTo>
                <a:cubicBezTo>
                  <a:pt x="9131" y="11728"/>
                  <a:pt x="9099" y="11741"/>
                  <a:pt x="9081" y="11741"/>
                </a:cubicBezTo>
                <a:cubicBezTo>
                  <a:pt x="9069" y="11741"/>
                  <a:pt x="9062" y="11736"/>
                  <a:pt x="9054" y="11727"/>
                </a:cubicBezTo>
                <a:cubicBezTo>
                  <a:pt x="9041" y="11715"/>
                  <a:pt x="9031" y="11709"/>
                  <a:pt x="9017" y="11709"/>
                </a:cubicBezTo>
                <a:cubicBezTo>
                  <a:pt x="8996" y="11709"/>
                  <a:pt x="8964" y="11723"/>
                  <a:pt x="8892" y="11749"/>
                </a:cubicBezTo>
                <a:cubicBezTo>
                  <a:pt x="8808" y="11782"/>
                  <a:pt x="8753" y="11798"/>
                  <a:pt x="8719" y="11798"/>
                </a:cubicBezTo>
                <a:cubicBezTo>
                  <a:pt x="8687" y="11798"/>
                  <a:pt x="8672" y="11785"/>
                  <a:pt x="8668" y="11760"/>
                </a:cubicBezTo>
                <a:cubicBezTo>
                  <a:pt x="8656" y="11727"/>
                  <a:pt x="8646" y="11717"/>
                  <a:pt x="8528" y="11717"/>
                </a:cubicBezTo>
                <a:cubicBezTo>
                  <a:pt x="8399" y="11706"/>
                  <a:pt x="8303" y="11684"/>
                  <a:pt x="8303" y="11653"/>
                </a:cubicBezTo>
                <a:cubicBezTo>
                  <a:pt x="8303" y="11641"/>
                  <a:pt x="8184" y="11588"/>
                  <a:pt x="8088" y="11556"/>
                </a:cubicBezTo>
                <a:cubicBezTo>
                  <a:pt x="8056" y="11545"/>
                  <a:pt x="7981" y="11502"/>
                  <a:pt x="7938" y="11470"/>
                </a:cubicBezTo>
                <a:cubicBezTo>
                  <a:pt x="7884" y="11427"/>
                  <a:pt x="7831" y="11395"/>
                  <a:pt x="7831" y="11395"/>
                </a:cubicBezTo>
                <a:cubicBezTo>
                  <a:pt x="7809" y="11395"/>
                  <a:pt x="7670" y="11309"/>
                  <a:pt x="7476" y="11169"/>
                </a:cubicBezTo>
                <a:cubicBezTo>
                  <a:pt x="7445" y="11154"/>
                  <a:pt x="7425" y="11144"/>
                  <a:pt x="7408" y="11144"/>
                </a:cubicBezTo>
                <a:cubicBezTo>
                  <a:pt x="7402" y="11144"/>
                  <a:pt x="7396" y="11145"/>
                  <a:pt x="7391" y="11148"/>
                </a:cubicBezTo>
                <a:cubicBezTo>
                  <a:pt x="7387" y="11152"/>
                  <a:pt x="7381" y="11154"/>
                  <a:pt x="7373" y="11154"/>
                </a:cubicBezTo>
                <a:cubicBezTo>
                  <a:pt x="7340" y="11154"/>
                  <a:pt x="7282" y="11119"/>
                  <a:pt x="7273" y="11084"/>
                </a:cubicBezTo>
                <a:lnTo>
                  <a:pt x="7219" y="11030"/>
                </a:lnTo>
                <a:cubicBezTo>
                  <a:pt x="7187" y="11009"/>
                  <a:pt x="7166" y="10987"/>
                  <a:pt x="7155" y="10966"/>
                </a:cubicBezTo>
                <a:cubicBezTo>
                  <a:pt x="7144" y="10933"/>
                  <a:pt x="7026" y="10837"/>
                  <a:pt x="6994" y="10837"/>
                </a:cubicBezTo>
                <a:cubicBezTo>
                  <a:pt x="6962" y="10837"/>
                  <a:pt x="6908" y="10752"/>
                  <a:pt x="6908" y="10709"/>
                </a:cubicBezTo>
                <a:cubicBezTo>
                  <a:pt x="6908" y="10687"/>
                  <a:pt x="6887" y="10655"/>
                  <a:pt x="6866" y="10644"/>
                </a:cubicBezTo>
                <a:cubicBezTo>
                  <a:pt x="6780" y="10580"/>
                  <a:pt x="6511" y="10301"/>
                  <a:pt x="6511" y="10258"/>
                </a:cubicBezTo>
                <a:cubicBezTo>
                  <a:pt x="6501" y="10237"/>
                  <a:pt x="6468" y="10183"/>
                  <a:pt x="6436" y="10151"/>
                </a:cubicBezTo>
                <a:cubicBezTo>
                  <a:pt x="6340" y="10044"/>
                  <a:pt x="6286" y="9968"/>
                  <a:pt x="6286" y="9936"/>
                </a:cubicBezTo>
                <a:cubicBezTo>
                  <a:pt x="6286" y="9925"/>
                  <a:pt x="6265" y="9872"/>
                  <a:pt x="6222" y="9829"/>
                </a:cubicBezTo>
                <a:cubicBezTo>
                  <a:pt x="6189" y="9775"/>
                  <a:pt x="6158" y="9732"/>
                  <a:pt x="6158" y="9722"/>
                </a:cubicBezTo>
                <a:cubicBezTo>
                  <a:pt x="6158" y="9722"/>
                  <a:pt x="6146" y="9689"/>
                  <a:pt x="6125" y="9657"/>
                </a:cubicBezTo>
                <a:cubicBezTo>
                  <a:pt x="6072" y="9582"/>
                  <a:pt x="6039" y="9303"/>
                  <a:pt x="6050" y="9035"/>
                </a:cubicBezTo>
                <a:cubicBezTo>
                  <a:pt x="6061" y="8864"/>
                  <a:pt x="6072" y="8821"/>
                  <a:pt x="6115" y="8735"/>
                </a:cubicBezTo>
                <a:cubicBezTo>
                  <a:pt x="6136" y="8681"/>
                  <a:pt x="6158" y="8628"/>
                  <a:pt x="6158" y="8617"/>
                </a:cubicBezTo>
                <a:cubicBezTo>
                  <a:pt x="6158" y="8595"/>
                  <a:pt x="6243" y="8509"/>
                  <a:pt x="6265" y="8509"/>
                </a:cubicBezTo>
                <a:cubicBezTo>
                  <a:pt x="6275" y="8509"/>
                  <a:pt x="6308" y="8478"/>
                  <a:pt x="6340" y="8435"/>
                </a:cubicBezTo>
                <a:cubicBezTo>
                  <a:pt x="6361" y="8392"/>
                  <a:pt x="6404" y="8349"/>
                  <a:pt x="6415" y="8338"/>
                </a:cubicBezTo>
                <a:cubicBezTo>
                  <a:pt x="6436" y="8338"/>
                  <a:pt x="6468" y="8295"/>
                  <a:pt x="6501" y="8252"/>
                </a:cubicBezTo>
                <a:cubicBezTo>
                  <a:pt x="6533" y="8220"/>
                  <a:pt x="6575" y="8166"/>
                  <a:pt x="6618" y="8145"/>
                </a:cubicBezTo>
                <a:cubicBezTo>
                  <a:pt x="6651" y="8134"/>
                  <a:pt x="6694" y="8091"/>
                  <a:pt x="6715" y="8070"/>
                </a:cubicBezTo>
                <a:cubicBezTo>
                  <a:pt x="6769" y="8006"/>
                  <a:pt x="6854" y="7952"/>
                  <a:pt x="6897" y="7952"/>
                </a:cubicBezTo>
                <a:cubicBezTo>
                  <a:pt x="6908" y="7952"/>
                  <a:pt x="6973" y="7909"/>
                  <a:pt x="7016" y="7866"/>
                </a:cubicBezTo>
                <a:cubicBezTo>
                  <a:pt x="7090" y="7801"/>
                  <a:pt x="7155" y="7758"/>
                  <a:pt x="7283" y="7705"/>
                </a:cubicBezTo>
                <a:cubicBezTo>
                  <a:pt x="7369" y="7673"/>
                  <a:pt x="7466" y="7641"/>
                  <a:pt x="7476" y="7641"/>
                </a:cubicBezTo>
                <a:cubicBezTo>
                  <a:pt x="7488" y="7641"/>
                  <a:pt x="7541" y="7630"/>
                  <a:pt x="7595" y="7619"/>
                </a:cubicBezTo>
                <a:cubicBezTo>
                  <a:pt x="7648" y="7598"/>
                  <a:pt x="7755" y="7587"/>
                  <a:pt x="7841" y="7587"/>
                </a:cubicBezTo>
                <a:cubicBezTo>
                  <a:pt x="8088" y="7577"/>
                  <a:pt x="8292" y="7555"/>
                  <a:pt x="8367" y="7522"/>
                </a:cubicBezTo>
                <a:cubicBezTo>
                  <a:pt x="8397" y="7515"/>
                  <a:pt x="8433" y="7508"/>
                  <a:pt x="8470" y="7508"/>
                </a:cubicBezTo>
                <a:cubicBezTo>
                  <a:pt x="8486" y="7508"/>
                  <a:pt x="8501" y="7509"/>
                  <a:pt x="8517" y="7512"/>
                </a:cubicBezTo>
                <a:cubicBezTo>
                  <a:pt x="8571" y="7512"/>
                  <a:pt x="8625" y="7512"/>
                  <a:pt x="8635" y="7501"/>
                </a:cubicBezTo>
                <a:cubicBezTo>
                  <a:pt x="8658" y="7494"/>
                  <a:pt x="8702" y="7486"/>
                  <a:pt x="8853" y="7486"/>
                </a:cubicBezTo>
                <a:cubicBezTo>
                  <a:pt x="8917" y="7486"/>
                  <a:pt x="8999" y="7487"/>
                  <a:pt x="9107" y="7491"/>
                </a:cubicBezTo>
                <a:cubicBezTo>
                  <a:pt x="9236" y="7491"/>
                  <a:pt x="9279" y="7501"/>
                  <a:pt x="9300" y="7522"/>
                </a:cubicBezTo>
                <a:cubicBezTo>
                  <a:pt x="9343" y="7565"/>
                  <a:pt x="9375" y="7577"/>
                  <a:pt x="9514" y="7587"/>
                </a:cubicBezTo>
                <a:cubicBezTo>
                  <a:pt x="9643" y="7598"/>
                  <a:pt x="9719" y="7630"/>
                  <a:pt x="9847" y="7716"/>
                </a:cubicBezTo>
                <a:cubicBezTo>
                  <a:pt x="9890" y="7748"/>
                  <a:pt x="9944" y="7758"/>
                  <a:pt x="10019" y="7770"/>
                </a:cubicBezTo>
                <a:lnTo>
                  <a:pt x="10137" y="7780"/>
                </a:lnTo>
                <a:lnTo>
                  <a:pt x="10373" y="8016"/>
                </a:lnTo>
                <a:cubicBezTo>
                  <a:pt x="10598" y="8242"/>
                  <a:pt x="10694" y="8359"/>
                  <a:pt x="10694" y="8445"/>
                </a:cubicBezTo>
                <a:cubicBezTo>
                  <a:pt x="10694" y="8466"/>
                  <a:pt x="10706" y="8509"/>
                  <a:pt x="10727" y="8542"/>
                </a:cubicBezTo>
                <a:cubicBezTo>
                  <a:pt x="10770" y="8606"/>
                  <a:pt x="10770" y="8649"/>
                  <a:pt x="10770" y="8745"/>
                </a:cubicBezTo>
                <a:cubicBezTo>
                  <a:pt x="10770" y="8756"/>
                  <a:pt x="10770" y="8864"/>
                  <a:pt x="10780" y="8971"/>
                </a:cubicBezTo>
                <a:cubicBezTo>
                  <a:pt x="10780" y="9121"/>
                  <a:pt x="10780" y="9185"/>
                  <a:pt x="10759" y="9239"/>
                </a:cubicBezTo>
                <a:cubicBezTo>
                  <a:pt x="10748" y="9282"/>
                  <a:pt x="10737" y="9336"/>
                  <a:pt x="10737" y="9379"/>
                </a:cubicBezTo>
                <a:cubicBezTo>
                  <a:pt x="10737" y="9464"/>
                  <a:pt x="10630" y="9679"/>
                  <a:pt x="10587" y="9679"/>
                </a:cubicBezTo>
                <a:cubicBezTo>
                  <a:pt x="10566" y="9689"/>
                  <a:pt x="10555" y="9689"/>
                  <a:pt x="10555" y="9689"/>
                </a:cubicBezTo>
                <a:cubicBezTo>
                  <a:pt x="10555" y="9700"/>
                  <a:pt x="10534" y="9722"/>
                  <a:pt x="10501" y="9754"/>
                </a:cubicBezTo>
                <a:cubicBezTo>
                  <a:pt x="10480" y="9786"/>
                  <a:pt x="10458" y="9839"/>
                  <a:pt x="10448" y="9861"/>
                </a:cubicBezTo>
                <a:cubicBezTo>
                  <a:pt x="10437" y="9882"/>
                  <a:pt x="10415" y="9904"/>
                  <a:pt x="10394" y="9915"/>
                </a:cubicBezTo>
                <a:cubicBezTo>
                  <a:pt x="10373" y="9925"/>
                  <a:pt x="10341" y="9958"/>
                  <a:pt x="10319" y="9990"/>
                </a:cubicBezTo>
                <a:cubicBezTo>
                  <a:pt x="10298" y="10022"/>
                  <a:pt x="10265" y="10054"/>
                  <a:pt x="10244" y="10065"/>
                </a:cubicBezTo>
                <a:cubicBezTo>
                  <a:pt x="10222" y="10086"/>
                  <a:pt x="10180" y="10129"/>
                  <a:pt x="10158" y="10183"/>
                </a:cubicBezTo>
                <a:cubicBezTo>
                  <a:pt x="10115" y="10247"/>
                  <a:pt x="10083" y="10290"/>
                  <a:pt x="10041" y="10311"/>
                </a:cubicBezTo>
                <a:cubicBezTo>
                  <a:pt x="9955" y="10354"/>
                  <a:pt x="9879" y="10419"/>
                  <a:pt x="9879" y="10451"/>
                </a:cubicBezTo>
                <a:cubicBezTo>
                  <a:pt x="9879" y="10494"/>
                  <a:pt x="9805" y="10547"/>
                  <a:pt x="9762" y="10547"/>
                </a:cubicBezTo>
                <a:cubicBezTo>
                  <a:pt x="9740" y="10547"/>
                  <a:pt x="9676" y="10569"/>
                  <a:pt x="9622" y="10601"/>
                </a:cubicBezTo>
                <a:cubicBezTo>
                  <a:pt x="9566" y="10622"/>
                  <a:pt x="9533" y="10634"/>
                  <a:pt x="9511" y="10634"/>
                </a:cubicBezTo>
                <a:cubicBezTo>
                  <a:pt x="9499" y="10634"/>
                  <a:pt x="9490" y="10630"/>
                  <a:pt x="9483" y="10623"/>
                </a:cubicBezTo>
                <a:cubicBezTo>
                  <a:pt x="9477" y="10620"/>
                  <a:pt x="9471" y="10619"/>
                  <a:pt x="9463" y="10619"/>
                </a:cubicBezTo>
                <a:cubicBezTo>
                  <a:pt x="9440" y="10619"/>
                  <a:pt x="9402" y="10631"/>
                  <a:pt x="9321" y="10655"/>
                </a:cubicBezTo>
                <a:cubicBezTo>
                  <a:pt x="9251" y="10670"/>
                  <a:pt x="9203" y="10680"/>
                  <a:pt x="9183" y="10680"/>
                </a:cubicBezTo>
                <a:cubicBezTo>
                  <a:pt x="9175" y="10680"/>
                  <a:pt x="9171" y="10679"/>
                  <a:pt x="9171" y="10676"/>
                </a:cubicBezTo>
                <a:cubicBezTo>
                  <a:pt x="9161" y="10671"/>
                  <a:pt x="9150" y="10668"/>
                  <a:pt x="9138" y="10668"/>
                </a:cubicBezTo>
                <a:cubicBezTo>
                  <a:pt x="9126" y="10668"/>
                  <a:pt x="9112" y="10671"/>
                  <a:pt x="9097" y="10676"/>
                </a:cubicBezTo>
                <a:cubicBezTo>
                  <a:pt x="9064" y="10687"/>
                  <a:pt x="8978" y="10697"/>
                  <a:pt x="8904" y="10709"/>
                </a:cubicBezTo>
                <a:cubicBezTo>
                  <a:pt x="8796" y="10709"/>
                  <a:pt x="8742" y="10709"/>
                  <a:pt x="8710" y="10687"/>
                </a:cubicBezTo>
                <a:cubicBezTo>
                  <a:pt x="8689" y="10676"/>
                  <a:pt x="8613" y="10655"/>
                  <a:pt x="8549" y="10644"/>
                </a:cubicBezTo>
                <a:cubicBezTo>
                  <a:pt x="8496" y="10623"/>
                  <a:pt x="8432" y="10601"/>
                  <a:pt x="8420" y="10590"/>
                </a:cubicBezTo>
                <a:cubicBezTo>
                  <a:pt x="8367" y="10547"/>
                  <a:pt x="8292" y="10516"/>
                  <a:pt x="8238" y="10516"/>
                </a:cubicBezTo>
                <a:cubicBezTo>
                  <a:pt x="8196" y="10516"/>
                  <a:pt x="8163" y="10504"/>
                  <a:pt x="8120" y="10461"/>
                </a:cubicBezTo>
                <a:cubicBezTo>
                  <a:pt x="8088" y="10440"/>
                  <a:pt x="8013" y="10397"/>
                  <a:pt x="7960" y="10387"/>
                </a:cubicBezTo>
                <a:cubicBezTo>
                  <a:pt x="7906" y="10365"/>
                  <a:pt x="7852" y="10344"/>
                  <a:pt x="7841" y="10322"/>
                </a:cubicBezTo>
                <a:cubicBezTo>
                  <a:pt x="7831" y="10311"/>
                  <a:pt x="7777" y="10280"/>
                  <a:pt x="7724" y="10258"/>
                </a:cubicBezTo>
                <a:cubicBezTo>
                  <a:pt x="7670" y="10237"/>
                  <a:pt x="7616" y="10204"/>
                  <a:pt x="7584" y="10183"/>
                </a:cubicBezTo>
                <a:cubicBezTo>
                  <a:pt x="7531" y="10129"/>
                  <a:pt x="7262" y="9936"/>
                  <a:pt x="7241" y="9936"/>
                </a:cubicBezTo>
                <a:cubicBezTo>
                  <a:pt x="7230" y="9936"/>
                  <a:pt x="7230" y="9925"/>
                  <a:pt x="7241" y="9904"/>
                </a:cubicBezTo>
                <a:cubicBezTo>
                  <a:pt x="7241" y="9893"/>
                  <a:pt x="7219" y="9851"/>
                  <a:pt x="7155" y="9796"/>
                </a:cubicBezTo>
                <a:cubicBezTo>
                  <a:pt x="7112" y="9743"/>
                  <a:pt x="7069" y="9689"/>
                  <a:pt x="7059" y="9657"/>
                </a:cubicBezTo>
                <a:cubicBezTo>
                  <a:pt x="7047" y="9636"/>
                  <a:pt x="7026" y="9582"/>
                  <a:pt x="7016" y="9539"/>
                </a:cubicBezTo>
                <a:cubicBezTo>
                  <a:pt x="6983" y="9486"/>
                  <a:pt x="6973" y="9443"/>
                  <a:pt x="6973" y="9357"/>
                </a:cubicBezTo>
                <a:cubicBezTo>
                  <a:pt x="6973" y="9250"/>
                  <a:pt x="6983" y="9217"/>
                  <a:pt x="7047" y="9078"/>
                </a:cubicBezTo>
                <a:cubicBezTo>
                  <a:pt x="7080" y="8992"/>
                  <a:pt x="7112" y="8917"/>
                  <a:pt x="7112" y="8895"/>
                </a:cubicBezTo>
                <a:cubicBezTo>
                  <a:pt x="7112" y="8864"/>
                  <a:pt x="7219" y="8702"/>
                  <a:pt x="7241" y="8702"/>
                </a:cubicBezTo>
                <a:cubicBezTo>
                  <a:pt x="7252" y="8702"/>
                  <a:pt x="7273" y="8681"/>
                  <a:pt x="7283" y="8671"/>
                </a:cubicBezTo>
                <a:cubicBezTo>
                  <a:pt x="7295" y="8649"/>
                  <a:pt x="7316" y="8638"/>
                  <a:pt x="7326" y="8638"/>
                </a:cubicBezTo>
                <a:cubicBezTo>
                  <a:pt x="7380" y="8638"/>
                  <a:pt x="7391" y="8628"/>
                  <a:pt x="7445" y="8542"/>
                </a:cubicBezTo>
                <a:cubicBezTo>
                  <a:pt x="7498" y="8445"/>
                  <a:pt x="7509" y="8435"/>
                  <a:pt x="7584" y="8413"/>
                </a:cubicBezTo>
                <a:cubicBezTo>
                  <a:pt x="7638" y="8402"/>
                  <a:pt x="7734" y="8359"/>
                  <a:pt x="7798" y="8327"/>
                </a:cubicBezTo>
                <a:cubicBezTo>
                  <a:pt x="7895" y="8284"/>
                  <a:pt x="7948" y="8273"/>
                  <a:pt x="8088" y="8252"/>
                </a:cubicBezTo>
                <a:cubicBezTo>
                  <a:pt x="8184" y="8252"/>
                  <a:pt x="8270" y="8230"/>
                  <a:pt x="8270" y="8230"/>
                </a:cubicBezTo>
                <a:cubicBezTo>
                  <a:pt x="8270" y="8220"/>
                  <a:pt x="8356" y="8209"/>
                  <a:pt x="8442" y="8199"/>
                </a:cubicBezTo>
                <a:cubicBezTo>
                  <a:pt x="8582" y="8199"/>
                  <a:pt x="8603" y="8199"/>
                  <a:pt x="8625" y="8220"/>
                </a:cubicBezTo>
                <a:cubicBezTo>
                  <a:pt x="8646" y="8242"/>
                  <a:pt x="8678" y="8242"/>
                  <a:pt x="8742" y="8242"/>
                </a:cubicBezTo>
                <a:cubicBezTo>
                  <a:pt x="8882" y="8242"/>
                  <a:pt x="9150" y="8284"/>
                  <a:pt x="9290" y="8327"/>
                </a:cubicBezTo>
                <a:cubicBezTo>
                  <a:pt x="9343" y="8349"/>
                  <a:pt x="9440" y="8370"/>
                  <a:pt x="9493" y="8381"/>
                </a:cubicBezTo>
                <a:cubicBezTo>
                  <a:pt x="9557" y="8392"/>
                  <a:pt x="9579" y="8413"/>
                  <a:pt x="9590" y="8435"/>
                </a:cubicBezTo>
                <a:cubicBezTo>
                  <a:pt x="9590" y="8456"/>
                  <a:pt x="9622" y="8488"/>
                  <a:pt x="9654" y="8520"/>
                </a:cubicBezTo>
                <a:cubicBezTo>
                  <a:pt x="9686" y="8552"/>
                  <a:pt x="9729" y="8606"/>
                  <a:pt x="9750" y="8638"/>
                </a:cubicBezTo>
                <a:cubicBezTo>
                  <a:pt x="9762" y="8671"/>
                  <a:pt x="9805" y="8724"/>
                  <a:pt x="9836" y="8767"/>
                </a:cubicBezTo>
                <a:cubicBezTo>
                  <a:pt x="9869" y="8799"/>
                  <a:pt x="9901" y="8853"/>
                  <a:pt x="9901" y="8885"/>
                </a:cubicBezTo>
                <a:cubicBezTo>
                  <a:pt x="9912" y="8907"/>
                  <a:pt x="9922" y="8938"/>
                  <a:pt x="9933" y="8949"/>
                </a:cubicBezTo>
                <a:cubicBezTo>
                  <a:pt x="9944" y="8949"/>
                  <a:pt x="9955" y="8981"/>
                  <a:pt x="9955" y="9014"/>
                </a:cubicBezTo>
                <a:cubicBezTo>
                  <a:pt x="9955" y="9046"/>
                  <a:pt x="9976" y="9110"/>
                  <a:pt x="9998" y="9153"/>
                </a:cubicBezTo>
                <a:cubicBezTo>
                  <a:pt x="10019" y="9207"/>
                  <a:pt x="10041" y="9260"/>
                  <a:pt x="10041" y="9271"/>
                </a:cubicBezTo>
                <a:cubicBezTo>
                  <a:pt x="10041" y="9314"/>
                  <a:pt x="9944" y="9550"/>
                  <a:pt x="9922" y="9572"/>
                </a:cubicBezTo>
                <a:cubicBezTo>
                  <a:pt x="9901" y="9582"/>
                  <a:pt x="9879" y="9625"/>
                  <a:pt x="9858" y="9657"/>
                </a:cubicBezTo>
                <a:cubicBezTo>
                  <a:pt x="9826" y="9743"/>
                  <a:pt x="9708" y="9861"/>
                  <a:pt x="9654" y="9872"/>
                </a:cubicBezTo>
                <a:cubicBezTo>
                  <a:pt x="9633" y="9882"/>
                  <a:pt x="9611" y="9904"/>
                  <a:pt x="9600" y="9925"/>
                </a:cubicBezTo>
                <a:cubicBezTo>
                  <a:pt x="9579" y="9979"/>
                  <a:pt x="9514" y="10022"/>
                  <a:pt x="9429" y="10022"/>
                </a:cubicBezTo>
                <a:cubicBezTo>
                  <a:pt x="9386" y="10022"/>
                  <a:pt x="9300" y="10044"/>
                  <a:pt x="9247" y="10065"/>
                </a:cubicBezTo>
                <a:cubicBezTo>
                  <a:pt x="9200" y="10078"/>
                  <a:pt x="9171" y="10087"/>
                  <a:pt x="9152" y="10087"/>
                </a:cubicBezTo>
                <a:cubicBezTo>
                  <a:pt x="9140" y="10087"/>
                  <a:pt x="9133" y="10084"/>
                  <a:pt x="9128" y="10075"/>
                </a:cubicBezTo>
                <a:cubicBezTo>
                  <a:pt x="9107" y="10065"/>
                  <a:pt x="9054" y="10065"/>
                  <a:pt x="8957" y="10065"/>
                </a:cubicBezTo>
                <a:cubicBezTo>
                  <a:pt x="8849" y="10065"/>
                  <a:pt x="8796" y="10065"/>
                  <a:pt x="8764" y="10044"/>
                </a:cubicBezTo>
                <a:cubicBezTo>
                  <a:pt x="8732" y="10022"/>
                  <a:pt x="8699" y="10011"/>
                  <a:pt x="8689" y="10011"/>
                </a:cubicBezTo>
                <a:cubicBezTo>
                  <a:pt x="8646" y="10011"/>
                  <a:pt x="8367" y="9872"/>
                  <a:pt x="8324" y="9818"/>
                </a:cubicBezTo>
                <a:cubicBezTo>
                  <a:pt x="8249" y="9743"/>
                  <a:pt x="8174" y="9603"/>
                  <a:pt x="8142" y="9475"/>
                </a:cubicBezTo>
                <a:cubicBezTo>
                  <a:pt x="8120" y="9379"/>
                  <a:pt x="8120" y="9367"/>
                  <a:pt x="8142" y="9324"/>
                </a:cubicBezTo>
                <a:cubicBezTo>
                  <a:pt x="8184" y="9271"/>
                  <a:pt x="8389" y="9121"/>
                  <a:pt x="8463" y="9089"/>
                </a:cubicBezTo>
                <a:cubicBezTo>
                  <a:pt x="8496" y="9078"/>
                  <a:pt x="8539" y="9078"/>
                  <a:pt x="8549" y="9078"/>
                </a:cubicBezTo>
                <a:cubicBezTo>
                  <a:pt x="8555" y="9081"/>
                  <a:pt x="8562" y="9082"/>
                  <a:pt x="8571" y="9082"/>
                </a:cubicBezTo>
                <a:cubicBezTo>
                  <a:pt x="8594" y="9082"/>
                  <a:pt x="8628" y="9073"/>
                  <a:pt x="8668" y="9057"/>
                </a:cubicBezTo>
                <a:cubicBezTo>
                  <a:pt x="8709" y="9039"/>
                  <a:pt x="8731" y="9031"/>
                  <a:pt x="8756" y="9031"/>
                </a:cubicBezTo>
                <a:cubicBezTo>
                  <a:pt x="8777" y="9031"/>
                  <a:pt x="8801" y="9036"/>
                  <a:pt x="8839" y="9046"/>
                </a:cubicBezTo>
                <a:cubicBezTo>
                  <a:pt x="8914" y="9067"/>
                  <a:pt x="8946" y="9089"/>
                  <a:pt x="8989" y="9143"/>
                </a:cubicBezTo>
                <a:cubicBezTo>
                  <a:pt x="9054" y="9207"/>
                  <a:pt x="9161" y="9432"/>
                  <a:pt x="9161" y="9475"/>
                </a:cubicBezTo>
                <a:cubicBezTo>
                  <a:pt x="9161" y="9486"/>
                  <a:pt x="9139" y="9507"/>
                  <a:pt x="9118" y="9518"/>
                </a:cubicBezTo>
                <a:cubicBezTo>
                  <a:pt x="9099" y="9532"/>
                  <a:pt x="9089" y="9540"/>
                  <a:pt x="9075" y="9540"/>
                </a:cubicBezTo>
                <a:cubicBezTo>
                  <a:pt x="9057" y="9540"/>
                  <a:pt x="9033" y="9527"/>
                  <a:pt x="8978" y="9496"/>
                </a:cubicBezTo>
                <a:cubicBezTo>
                  <a:pt x="8925" y="9464"/>
                  <a:pt x="8849" y="9443"/>
                  <a:pt x="8807" y="9432"/>
                </a:cubicBezTo>
                <a:cubicBezTo>
                  <a:pt x="8732" y="9432"/>
                  <a:pt x="8721" y="9432"/>
                  <a:pt x="8656" y="9496"/>
                </a:cubicBezTo>
                <a:lnTo>
                  <a:pt x="8582" y="9560"/>
                </a:lnTo>
                <a:lnTo>
                  <a:pt x="8613" y="9603"/>
                </a:lnTo>
                <a:cubicBezTo>
                  <a:pt x="8635" y="9636"/>
                  <a:pt x="8646" y="9668"/>
                  <a:pt x="8635" y="9689"/>
                </a:cubicBezTo>
                <a:cubicBezTo>
                  <a:pt x="8625" y="9722"/>
                  <a:pt x="8635" y="9732"/>
                  <a:pt x="8775" y="9839"/>
                </a:cubicBezTo>
                <a:cubicBezTo>
                  <a:pt x="8871" y="9915"/>
                  <a:pt x="8914" y="9936"/>
                  <a:pt x="8957" y="9936"/>
                </a:cubicBezTo>
                <a:cubicBezTo>
                  <a:pt x="8989" y="9936"/>
                  <a:pt x="9021" y="9936"/>
                  <a:pt x="9032" y="9947"/>
                </a:cubicBezTo>
                <a:cubicBezTo>
                  <a:pt x="9036" y="9954"/>
                  <a:pt x="9049" y="9957"/>
                  <a:pt x="9068" y="9957"/>
                </a:cubicBezTo>
                <a:cubicBezTo>
                  <a:pt x="9105" y="9957"/>
                  <a:pt x="9165" y="9943"/>
                  <a:pt x="9214" y="9915"/>
                </a:cubicBezTo>
                <a:cubicBezTo>
                  <a:pt x="9247" y="9904"/>
                  <a:pt x="9279" y="9882"/>
                  <a:pt x="9300" y="9882"/>
                </a:cubicBezTo>
                <a:cubicBezTo>
                  <a:pt x="9343" y="9882"/>
                  <a:pt x="9536" y="9689"/>
                  <a:pt x="9536" y="9646"/>
                </a:cubicBezTo>
                <a:cubicBezTo>
                  <a:pt x="9536" y="9593"/>
                  <a:pt x="9557" y="9560"/>
                  <a:pt x="9579" y="9560"/>
                </a:cubicBezTo>
                <a:cubicBezTo>
                  <a:pt x="9590" y="9560"/>
                  <a:pt x="9600" y="9539"/>
                  <a:pt x="9600" y="9518"/>
                </a:cubicBezTo>
                <a:cubicBezTo>
                  <a:pt x="9600" y="9453"/>
                  <a:pt x="9557" y="9250"/>
                  <a:pt x="9536" y="9228"/>
                </a:cubicBezTo>
                <a:cubicBezTo>
                  <a:pt x="9526" y="9217"/>
                  <a:pt x="9514" y="9164"/>
                  <a:pt x="9493" y="9110"/>
                </a:cubicBezTo>
                <a:cubicBezTo>
                  <a:pt x="9472" y="9014"/>
                  <a:pt x="9450" y="8971"/>
                  <a:pt x="9407" y="8971"/>
                </a:cubicBezTo>
                <a:cubicBezTo>
                  <a:pt x="9397" y="8971"/>
                  <a:pt x="9354" y="8938"/>
                  <a:pt x="9321" y="8907"/>
                </a:cubicBezTo>
                <a:cubicBezTo>
                  <a:pt x="9290" y="8864"/>
                  <a:pt x="9247" y="8831"/>
                  <a:pt x="9225" y="8831"/>
                </a:cubicBezTo>
                <a:cubicBezTo>
                  <a:pt x="9193" y="8821"/>
                  <a:pt x="9182" y="8810"/>
                  <a:pt x="9182" y="8778"/>
                </a:cubicBezTo>
                <a:cubicBezTo>
                  <a:pt x="9171" y="8692"/>
                  <a:pt x="9097" y="8638"/>
                  <a:pt x="8968" y="8606"/>
                </a:cubicBezTo>
                <a:cubicBezTo>
                  <a:pt x="8904" y="8595"/>
                  <a:pt x="8828" y="8585"/>
                  <a:pt x="8796" y="8585"/>
                </a:cubicBezTo>
                <a:lnTo>
                  <a:pt x="8699" y="8585"/>
                </a:lnTo>
                <a:cubicBezTo>
                  <a:pt x="8678" y="8585"/>
                  <a:pt x="8635" y="8595"/>
                  <a:pt x="8603" y="8617"/>
                </a:cubicBezTo>
                <a:cubicBezTo>
                  <a:pt x="8571" y="8638"/>
                  <a:pt x="8528" y="8638"/>
                  <a:pt x="8517" y="8638"/>
                </a:cubicBezTo>
                <a:cubicBezTo>
                  <a:pt x="8515" y="8637"/>
                  <a:pt x="8511" y="8636"/>
                  <a:pt x="8508" y="8636"/>
                </a:cubicBezTo>
                <a:cubicBezTo>
                  <a:pt x="8480" y="8636"/>
                  <a:pt x="8420" y="8669"/>
                  <a:pt x="8335" y="8735"/>
                </a:cubicBezTo>
                <a:cubicBezTo>
                  <a:pt x="8292" y="8756"/>
                  <a:pt x="8238" y="8778"/>
                  <a:pt x="8206" y="8778"/>
                </a:cubicBezTo>
                <a:cubicBezTo>
                  <a:pt x="8184" y="8778"/>
                  <a:pt x="8153" y="8788"/>
                  <a:pt x="8142" y="8810"/>
                </a:cubicBezTo>
                <a:cubicBezTo>
                  <a:pt x="8131" y="8821"/>
                  <a:pt x="8088" y="8853"/>
                  <a:pt x="8056" y="8874"/>
                </a:cubicBezTo>
                <a:cubicBezTo>
                  <a:pt x="8013" y="8895"/>
                  <a:pt x="7938" y="8981"/>
                  <a:pt x="7884" y="9057"/>
                </a:cubicBezTo>
                <a:cubicBezTo>
                  <a:pt x="7798" y="9164"/>
                  <a:pt x="7788" y="9196"/>
                  <a:pt x="7788" y="9250"/>
                </a:cubicBezTo>
                <a:cubicBezTo>
                  <a:pt x="7788" y="9282"/>
                  <a:pt x="7777" y="9324"/>
                  <a:pt x="7767" y="9324"/>
                </a:cubicBezTo>
                <a:cubicBezTo>
                  <a:pt x="7755" y="9324"/>
                  <a:pt x="7755" y="9357"/>
                  <a:pt x="7755" y="9389"/>
                </a:cubicBezTo>
                <a:cubicBezTo>
                  <a:pt x="7755" y="9421"/>
                  <a:pt x="7745" y="9443"/>
                  <a:pt x="7734" y="9443"/>
                </a:cubicBezTo>
                <a:cubicBezTo>
                  <a:pt x="7691" y="9443"/>
                  <a:pt x="7745" y="9668"/>
                  <a:pt x="7841" y="9861"/>
                </a:cubicBezTo>
                <a:cubicBezTo>
                  <a:pt x="7884" y="9958"/>
                  <a:pt x="7917" y="10011"/>
                  <a:pt x="7948" y="10022"/>
                </a:cubicBezTo>
                <a:cubicBezTo>
                  <a:pt x="7991" y="10044"/>
                  <a:pt x="8013" y="10065"/>
                  <a:pt x="8163" y="10204"/>
                </a:cubicBezTo>
                <a:cubicBezTo>
                  <a:pt x="8217" y="10247"/>
                  <a:pt x="8260" y="10290"/>
                  <a:pt x="8270" y="10290"/>
                </a:cubicBezTo>
                <a:cubicBezTo>
                  <a:pt x="8281" y="10290"/>
                  <a:pt x="8324" y="10311"/>
                  <a:pt x="8367" y="10333"/>
                </a:cubicBezTo>
                <a:cubicBezTo>
                  <a:pt x="8420" y="10354"/>
                  <a:pt x="8474" y="10376"/>
                  <a:pt x="8506" y="10376"/>
                </a:cubicBezTo>
                <a:cubicBezTo>
                  <a:pt x="8528" y="10376"/>
                  <a:pt x="8592" y="10397"/>
                  <a:pt x="8646" y="10419"/>
                </a:cubicBezTo>
                <a:cubicBezTo>
                  <a:pt x="8711" y="10451"/>
                  <a:pt x="8727" y="10466"/>
                  <a:pt x="8811" y="10466"/>
                </a:cubicBezTo>
                <a:cubicBezTo>
                  <a:pt x="8838" y="10466"/>
                  <a:pt x="8871" y="10464"/>
                  <a:pt x="8914" y="10461"/>
                </a:cubicBezTo>
                <a:cubicBezTo>
                  <a:pt x="9011" y="10451"/>
                  <a:pt x="9118" y="10440"/>
                  <a:pt x="9161" y="10430"/>
                </a:cubicBezTo>
                <a:cubicBezTo>
                  <a:pt x="9192" y="10417"/>
                  <a:pt x="9213" y="10412"/>
                  <a:pt x="9229" y="10412"/>
                </a:cubicBezTo>
                <a:cubicBezTo>
                  <a:pt x="9239" y="10412"/>
                  <a:pt x="9248" y="10414"/>
                  <a:pt x="9257" y="10419"/>
                </a:cubicBezTo>
                <a:cubicBezTo>
                  <a:pt x="9265" y="10427"/>
                  <a:pt x="9274" y="10430"/>
                  <a:pt x="9283" y="10430"/>
                </a:cubicBezTo>
                <a:cubicBezTo>
                  <a:pt x="9298" y="10430"/>
                  <a:pt x="9317" y="10421"/>
                  <a:pt x="9343" y="10408"/>
                </a:cubicBezTo>
                <a:cubicBezTo>
                  <a:pt x="9364" y="10397"/>
                  <a:pt x="9418" y="10387"/>
                  <a:pt x="9440" y="10387"/>
                </a:cubicBezTo>
                <a:cubicBezTo>
                  <a:pt x="9472" y="10387"/>
                  <a:pt x="9504" y="10376"/>
                  <a:pt x="9526" y="10354"/>
                </a:cubicBezTo>
                <a:cubicBezTo>
                  <a:pt x="9569" y="10322"/>
                  <a:pt x="9654" y="10290"/>
                  <a:pt x="9708" y="10290"/>
                </a:cubicBezTo>
                <a:cubicBezTo>
                  <a:pt x="9729" y="10290"/>
                  <a:pt x="9762" y="10268"/>
                  <a:pt x="9783" y="10247"/>
                </a:cubicBezTo>
                <a:cubicBezTo>
                  <a:pt x="9793" y="10237"/>
                  <a:pt x="9847" y="10204"/>
                  <a:pt x="9879" y="10194"/>
                </a:cubicBezTo>
                <a:cubicBezTo>
                  <a:pt x="9955" y="10172"/>
                  <a:pt x="10008" y="10129"/>
                  <a:pt x="10008" y="10108"/>
                </a:cubicBezTo>
                <a:cubicBezTo>
                  <a:pt x="10008" y="10075"/>
                  <a:pt x="10051" y="10044"/>
                  <a:pt x="10105" y="10032"/>
                </a:cubicBezTo>
                <a:cubicBezTo>
                  <a:pt x="10169" y="10022"/>
                  <a:pt x="10180" y="10011"/>
                  <a:pt x="10319" y="9722"/>
                </a:cubicBezTo>
                <a:cubicBezTo>
                  <a:pt x="10373" y="9603"/>
                  <a:pt x="10405" y="9529"/>
                  <a:pt x="10405" y="9475"/>
                </a:cubicBezTo>
                <a:cubicBezTo>
                  <a:pt x="10405" y="9432"/>
                  <a:pt x="10415" y="9367"/>
                  <a:pt x="10427" y="9346"/>
                </a:cubicBezTo>
                <a:cubicBezTo>
                  <a:pt x="10427" y="9324"/>
                  <a:pt x="10427" y="9282"/>
                  <a:pt x="10415" y="9260"/>
                </a:cubicBezTo>
                <a:cubicBezTo>
                  <a:pt x="10405" y="9228"/>
                  <a:pt x="10405" y="9217"/>
                  <a:pt x="10427" y="9185"/>
                </a:cubicBezTo>
                <a:lnTo>
                  <a:pt x="10458" y="9143"/>
                </a:lnTo>
                <a:lnTo>
                  <a:pt x="10405" y="9024"/>
                </a:lnTo>
                <a:cubicBezTo>
                  <a:pt x="10373" y="8960"/>
                  <a:pt x="10351" y="8885"/>
                  <a:pt x="10351" y="8864"/>
                </a:cubicBezTo>
                <a:cubicBezTo>
                  <a:pt x="10351" y="8842"/>
                  <a:pt x="10330" y="8799"/>
                  <a:pt x="10298" y="8756"/>
                </a:cubicBezTo>
                <a:cubicBezTo>
                  <a:pt x="10244" y="8671"/>
                  <a:pt x="10126" y="8466"/>
                  <a:pt x="10094" y="8402"/>
                </a:cubicBezTo>
                <a:cubicBezTo>
                  <a:pt x="10072" y="8370"/>
                  <a:pt x="10051" y="8349"/>
                  <a:pt x="10029" y="8338"/>
                </a:cubicBezTo>
                <a:cubicBezTo>
                  <a:pt x="10008" y="8327"/>
                  <a:pt x="9986" y="8306"/>
                  <a:pt x="9986" y="8295"/>
                </a:cubicBezTo>
                <a:cubicBezTo>
                  <a:pt x="9986" y="8284"/>
                  <a:pt x="9933" y="8252"/>
                  <a:pt x="9869" y="8220"/>
                </a:cubicBezTo>
                <a:cubicBezTo>
                  <a:pt x="9793" y="8188"/>
                  <a:pt x="9750" y="8156"/>
                  <a:pt x="9750" y="8145"/>
                </a:cubicBezTo>
                <a:cubicBezTo>
                  <a:pt x="9750" y="8123"/>
                  <a:pt x="9740" y="8113"/>
                  <a:pt x="9719" y="8113"/>
                </a:cubicBezTo>
                <a:cubicBezTo>
                  <a:pt x="9708" y="8113"/>
                  <a:pt x="9686" y="8102"/>
                  <a:pt x="9686" y="8080"/>
                </a:cubicBezTo>
                <a:cubicBezTo>
                  <a:pt x="9676" y="8048"/>
                  <a:pt x="9643" y="8027"/>
                  <a:pt x="9579" y="8006"/>
                </a:cubicBezTo>
                <a:cubicBezTo>
                  <a:pt x="9536" y="7994"/>
                  <a:pt x="9483" y="7973"/>
                  <a:pt x="9461" y="7973"/>
                </a:cubicBezTo>
                <a:cubicBezTo>
                  <a:pt x="9450" y="7963"/>
                  <a:pt x="9397" y="7952"/>
                  <a:pt x="9354" y="7930"/>
                </a:cubicBezTo>
                <a:cubicBezTo>
                  <a:pt x="9321" y="7930"/>
                  <a:pt x="9279" y="7909"/>
                  <a:pt x="9268" y="7909"/>
                </a:cubicBezTo>
                <a:cubicBezTo>
                  <a:pt x="9257" y="7898"/>
                  <a:pt x="9214" y="7887"/>
                  <a:pt x="9161" y="7887"/>
                </a:cubicBezTo>
                <a:cubicBezTo>
                  <a:pt x="9118" y="7877"/>
                  <a:pt x="9064" y="7866"/>
                  <a:pt x="9064" y="7855"/>
                </a:cubicBezTo>
                <a:cubicBezTo>
                  <a:pt x="9054" y="7844"/>
                  <a:pt x="9021" y="7844"/>
                  <a:pt x="9000" y="7844"/>
                </a:cubicBezTo>
                <a:cubicBezTo>
                  <a:pt x="8978" y="7844"/>
                  <a:pt x="8946" y="7834"/>
                  <a:pt x="8946" y="7823"/>
                </a:cubicBezTo>
                <a:cubicBezTo>
                  <a:pt x="8935" y="7813"/>
                  <a:pt x="8904" y="7813"/>
                  <a:pt x="8849" y="7813"/>
                </a:cubicBezTo>
                <a:cubicBezTo>
                  <a:pt x="8807" y="7823"/>
                  <a:pt x="8592" y="7823"/>
                  <a:pt x="8389" y="7834"/>
                </a:cubicBezTo>
                <a:cubicBezTo>
                  <a:pt x="8142" y="7844"/>
                  <a:pt x="7991" y="7844"/>
                  <a:pt x="7981" y="7855"/>
                </a:cubicBezTo>
                <a:cubicBezTo>
                  <a:pt x="7970" y="7866"/>
                  <a:pt x="7938" y="7877"/>
                  <a:pt x="7906" y="7887"/>
                </a:cubicBezTo>
                <a:cubicBezTo>
                  <a:pt x="7777" y="7887"/>
                  <a:pt x="7734" y="7898"/>
                  <a:pt x="7681" y="7930"/>
                </a:cubicBezTo>
                <a:cubicBezTo>
                  <a:pt x="7648" y="7952"/>
                  <a:pt x="7595" y="7973"/>
                  <a:pt x="7552" y="7984"/>
                </a:cubicBezTo>
                <a:cubicBezTo>
                  <a:pt x="7434" y="7994"/>
                  <a:pt x="7326" y="8059"/>
                  <a:pt x="7316" y="8113"/>
                </a:cubicBezTo>
                <a:cubicBezTo>
                  <a:pt x="7305" y="8166"/>
                  <a:pt x="7305" y="8166"/>
                  <a:pt x="7219" y="8166"/>
                </a:cubicBezTo>
                <a:cubicBezTo>
                  <a:pt x="7187" y="8177"/>
                  <a:pt x="7166" y="8188"/>
                  <a:pt x="7133" y="8242"/>
                </a:cubicBezTo>
                <a:cubicBezTo>
                  <a:pt x="7112" y="8284"/>
                  <a:pt x="7080" y="8327"/>
                  <a:pt x="7069" y="8338"/>
                </a:cubicBezTo>
                <a:cubicBezTo>
                  <a:pt x="7047" y="8359"/>
                  <a:pt x="7026" y="8392"/>
                  <a:pt x="7026" y="8423"/>
                </a:cubicBezTo>
                <a:cubicBezTo>
                  <a:pt x="7016" y="8466"/>
                  <a:pt x="7005" y="8478"/>
                  <a:pt x="6973" y="8488"/>
                </a:cubicBezTo>
                <a:cubicBezTo>
                  <a:pt x="6951" y="8488"/>
                  <a:pt x="6919" y="8520"/>
                  <a:pt x="6887" y="8563"/>
                </a:cubicBezTo>
                <a:cubicBezTo>
                  <a:pt x="6854" y="8606"/>
                  <a:pt x="6823" y="8659"/>
                  <a:pt x="6801" y="8671"/>
                </a:cubicBezTo>
                <a:cubicBezTo>
                  <a:pt x="6683" y="8788"/>
                  <a:pt x="6608" y="8960"/>
                  <a:pt x="6608" y="9121"/>
                </a:cubicBezTo>
                <a:cubicBezTo>
                  <a:pt x="6608" y="9143"/>
                  <a:pt x="6608" y="9174"/>
                  <a:pt x="6597" y="9174"/>
                </a:cubicBezTo>
                <a:cubicBezTo>
                  <a:pt x="6587" y="9174"/>
                  <a:pt x="6575" y="9196"/>
                  <a:pt x="6587" y="9260"/>
                </a:cubicBezTo>
                <a:cubicBezTo>
                  <a:pt x="6597" y="9303"/>
                  <a:pt x="6587" y="9400"/>
                  <a:pt x="6587" y="9464"/>
                </a:cubicBezTo>
                <a:cubicBezTo>
                  <a:pt x="6565" y="9572"/>
                  <a:pt x="6565" y="9582"/>
                  <a:pt x="6597" y="9636"/>
                </a:cubicBezTo>
                <a:cubicBezTo>
                  <a:pt x="6618" y="9657"/>
                  <a:pt x="6630" y="9700"/>
                  <a:pt x="6630" y="9711"/>
                </a:cubicBezTo>
                <a:cubicBezTo>
                  <a:pt x="6630" y="9732"/>
                  <a:pt x="6661" y="9775"/>
                  <a:pt x="6694" y="9818"/>
                </a:cubicBezTo>
                <a:cubicBezTo>
                  <a:pt x="6737" y="9872"/>
                  <a:pt x="6747" y="9893"/>
                  <a:pt x="6737" y="9936"/>
                </a:cubicBezTo>
                <a:cubicBezTo>
                  <a:pt x="6726" y="9990"/>
                  <a:pt x="6737" y="10001"/>
                  <a:pt x="6769" y="10022"/>
                </a:cubicBezTo>
                <a:cubicBezTo>
                  <a:pt x="6930" y="10140"/>
                  <a:pt x="6962" y="10161"/>
                  <a:pt x="6951" y="10194"/>
                </a:cubicBezTo>
                <a:cubicBezTo>
                  <a:pt x="6940" y="10225"/>
                  <a:pt x="6962" y="10247"/>
                  <a:pt x="7059" y="10301"/>
                </a:cubicBezTo>
                <a:cubicBezTo>
                  <a:pt x="7102" y="10322"/>
                  <a:pt x="7133" y="10354"/>
                  <a:pt x="7144" y="10376"/>
                </a:cubicBezTo>
                <a:cubicBezTo>
                  <a:pt x="7155" y="10387"/>
                  <a:pt x="7198" y="10419"/>
                  <a:pt x="7241" y="10430"/>
                </a:cubicBezTo>
                <a:cubicBezTo>
                  <a:pt x="7283" y="10451"/>
                  <a:pt x="7348" y="10494"/>
                  <a:pt x="7380" y="10526"/>
                </a:cubicBezTo>
                <a:cubicBezTo>
                  <a:pt x="7423" y="10547"/>
                  <a:pt x="7488" y="10590"/>
                  <a:pt x="7519" y="10601"/>
                </a:cubicBezTo>
                <a:cubicBezTo>
                  <a:pt x="7562" y="10612"/>
                  <a:pt x="7627" y="10644"/>
                  <a:pt x="7670" y="10676"/>
                </a:cubicBezTo>
                <a:cubicBezTo>
                  <a:pt x="7702" y="10709"/>
                  <a:pt x="7745" y="10730"/>
                  <a:pt x="7755" y="10730"/>
                </a:cubicBezTo>
                <a:cubicBezTo>
                  <a:pt x="7809" y="10730"/>
                  <a:pt x="7895" y="10762"/>
                  <a:pt x="7927" y="10794"/>
                </a:cubicBezTo>
                <a:cubicBezTo>
                  <a:pt x="7948" y="10816"/>
                  <a:pt x="7981" y="10837"/>
                  <a:pt x="8013" y="10837"/>
                </a:cubicBezTo>
                <a:cubicBezTo>
                  <a:pt x="8067" y="10837"/>
                  <a:pt x="8120" y="10869"/>
                  <a:pt x="8196" y="10923"/>
                </a:cubicBezTo>
                <a:cubicBezTo>
                  <a:pt x="8249" y="10955"/>
                  <a:pt x="8270" y="10966"/>
                  <a:pt x="8335" y="10966"/>
                </a:cubicBezTo>
                <a:cubicBezTo>
                  <a:pt x="8420" y="10966"/>
                  <a:pt x="8517" y="10998"/>
                  <a:pt x="8646" y="11062"/>
                </a:cubicBezTo>
                <a:cubicBezTo>
                  <a:pt x="8703" y="11095"/>
                  <a:pt x="8729" y="11109"/>
                  <a:pt x="8772" y="11109"/>
                </a:cubicBezTo>
                <a:cubicBezTo>
                  <a:pt x="8785" y="11109"/>
                  <a:pt x="8800" y="11108"/>
                  <a:pt x="8818" y="11105"/>
                </a:cubicBezTo>
                <a:cubicBezTo>
                  <a:pt x="8839" y="11101"/>
                  <a:pt x="8858" y="11098"/>
                  <a:pt x="8874" y="11098"/>
                </a:cubicBezTo>
                <a:cubicBezTo>
                  <a:pt x="8897" y="11098"/>
                  <a:pt x="8917" y="11104"/>
                  <a:pt x="8935" y="11116"/>
                </a:cubicBezTo>
                <a:cubicBezTo>
                  <a:pt x="8957" y="11127"/>
                  <a:pt x="8970" y="11132"/>
                  <a:pt x="8989" y="11132"/>
                </a:cubicBezTo>
                <a:cubicBezTo>
                  <a:pt x="9008" y="11132"/>
                  <a:pt x="9032" y="11127"/>
                  <a:pt x="9075" y="11116"/>
                </a:cubicBezTo>
                <a:cubicBezTo>
                  <a:pt x="9128" y="11095"/>
                  <a:pt x="9225" y="11084"/>
                  <a:pt x="9290" y="11073"/>
                </a:cubicBezTo>
                <a:cubicBezTo>
                  <a:pt x="9364" y="11073"/>
                  <a:pt x="9418" y="11052"/>
                  <a:pt x="9472" y="11030"/>
                </a:cubicBezTo>
                <a:cubicBezTo>
                  <a:pt x="9504" y="11009"/>
                  <a:pt x="9557" y="10987"/>
                  <a:pt x="9590" y="10987"/>
                </a:cubicBezTo>
                <a:cubicBezTo>
                  <a:pt x="9665" y="10987"/>
                  <a:pt x="9901" y="10880"/>
                  <a:pt x="9944" y="10826"/>
                </a:cubicBezTo>
                <a:cubicBezTo>
                  <a:pt x="9965" y="10794"/>
                  <a:pt x="9986" y="10773"/>
                  <a:pt x="10008" y="10773"/>
                </a:cubicBezTo>
                <a:cubicBezTo>
                  <a:pt x="10019" y="10773"/>
                  <a:pt x="10072" y="10752"/>
                  <a:pt x="10105" y="10719"/>
                </a:cubicBezTo>
                <a:cubicBezTo>
                  <a:pt x="10148" y="10697"/>
                  <a:pt x="10212" y="10655"/>
                  <a:pt x="10244" y="10633"/>
                </a:cubicBezTo>
                <a:cubicBezTo>
                  <a:pt x="10298" y="10601"/>
                  <a:pt x="10319" y="10590"/>
                  <a:pt x="10319" y="10558"/>
                </a:cubicBezTo>
                <a:cubicBezTo>
                  <a:pt x="10319" y="10516"/>
                  <a:pt x="10330" y="10504"/>
                  <a:pt x="10362" y="10504"/>
                </a:cubicBezTo>
                <a:cubicBezTo>
                  <a:pt x="10394" y="10504"/>
                  <a:pt x="10427" y="10483"/>
                  <a:pt x="10470" y="10419"/>
                </a:cubicBezTo>
                <a:cubicBezTo>
                  <a:pt x="10501" y="10376"/>
                  <a:pt x="10544" y="10344"/>
                  <a:pt x="10555" y="10344"/>
                </a:cubicBezTo>
                <a:cubicBezTo>
                  <a:pt x="10566" y="10344"/>
                  <a:pt x="10587" y="10311"/>
                  <a:pt x="10598" y="10280"/>
                </a:cubicBezTo>
                <a:cubicBezTo>
                  <a:pt x="10620" y="10247"/>
                  <a:pt x="10651" y="10194"/>
                  <a:pt x="10684" y="10161"/>
                </a:cubicBezTo>
                <a:cubicBezTo>
                  <a:pt x="10737" y="10097"/>
                  <a:pt x="10780" y="10044"/>
                  <a:pt x="10920" y="9754"/>
                </a:cubicBezTo>
                <a:cubicBezTo>
                  <a:pt x="10973" y="9636"/>
                  <a:pt x="11016" y="9582"/>
                  <a:pt x="11059" y="9572"/>
                </a:cubicBezTo>
                <a:cubicBezTo>
                  <a:pt x="11102" y="9550"/>
                  <a:pt x="11123" y="9475"/>
                  <a:pt x="11123" y="9367"/>
                </a:cubicBezTo>
                <a:cubicBezTo>
                  <a:pt x="11123" y="9303"/>
                  <a:pt x="11135" y="9282"/>
                  <a:pt x="11156" y="9271"/>
                </a:cubicBezTo>
                <a:cubicBezTo>
                  <a:pt x="11177" y="9260"/>
                  <a:pt x="11177" y="9228"/>
                  <a:pt x="11177" y="9121"/>
                </a:cubicBezTo>
                <a:cubicBezTo>
                  <a:pt x="11177" y="9046"/>
                  <a:pt x="11188" y="8981"/>
                  <a:pt x="11188" y="8960"/>
                </a:cubicBezTo>
                <a:cubicBezTo>
                  <a:pt x="11209" y="8938"/>
                  <a:pt x="11199" y="8907"/>
                  <a:pt x="11166" y="8788"/>
                </a:cubicBezTo>
                <a:cubicBezTo>
                  <a:pt x="11113" y="8574"/>
                  <a:pt x="11113" y="8552"/>
                  <a:pt x="11135" y="8520"/>
                </a:cubicBezTo>
                <a:cubicBezTo>
                  <a:pt x="11145" y="8499"/>
                  <a:pt x="11145" y="8478"/>
                  <a:pt x="11092" y="8402"/>
                </a:cubicBezTo>
                <a:cubicBezTo>
                  <a:pt x="11059" y="8359"/>
                  <a:pt x="11027" y="8306"/>
                  <a:pt x="11027" y="8295"/>
                </a:cubicBezTo>
                <a:cubicBezTo>
                  <a:pt x="11027" y="8295"/>
                  <a:pt x="11016" y="8273"/>
                  <a:pt x="10995" y="8252"/>
                </a:cubicBezTo>
                <a:cubicBezTo>
                  <a:pt x="10963" y="8220"/>
                  <a:pt x="10887" y="8080"/>
                  <a:pt x="10887" y="8048"/>
                </a:cubicBezTo>
                <a:cubicBezTo>
                  <a:pt x="10887" y="8037"/>
                  <a:pt x="10845" y="7994"/>
                  <a:pt x="10802" y="7941"/>
                </a:cubicBezTo>
                <a:cubicBezTo>
                  <a:pt x="10759" y="7898"/>
                  <a:pt x="10706" y="7823"/>
                  <a:pt x="10694" y="7801"/>
                </a:cubicBezTo>
                <a:cubicBezTo>
                  <a:pt x="10684" y="7770"/>
                  <a:pt x="10641" y="7727"/>
                  <a:pt x="10609" y="7705"/>
                </a:cubicBezTo>
                <a:cubicBezTo>
                  <a:pt x="10577" y="7684"/>
                  <a:pt x="10512" y="7619"/>
                  <a:pt x="10458" y="7577"/>
                </a:cubicBezTo>
                <a:cubicBezTo>
                  <a:pt x="10384" y="7501"/>
                  <a:pt x="10373" y="7491"/>
                  <a:pt x="10308" y="7491"/>
                </a:cubicBezTo>
                <a:cubicBezTo>
                  <a:pt x="10255" y="7491"/>
                  <a:pt x="10244" y="7491"/>
                  <a:pt x="10234" y="7458"/>
                </a:cubicBezTo>
                <a:cubicBezTo>
                  <a:pt x="10234" y="7415"/>
                  <a:pt x="10180" y="7383"/>
                  <a:pt x="10126" y="7383"/>
                </a:cubicBezTo>
                <a:cubicBezTo>
                  <a:pt x="10106" y="7386"/>
                  <a:pt x="10088" y="7387"/>
                  <a:pt x="10071" y="7387"/>
                </a:cubicBezTo>
                <a:cubicBezTo>
                  <a:pt x="10016" y="7387"/>
                  <a:pt x="9976" y="7373"/>
                  <a:pt x="9944" y="7341"/>
                </a:cubicBezTo>
                <a:cubicBezTo>
                  <a:pt x="9920" y="7316"/>
                  <a:pt x="9895" y="7304"/>
                  <a:pt x="9871" y="7304"/>
                </a:cubicBezTo>
                <a:cubicBezTo>
                  <a:pt x="9863" y="7304"/>
                  <a:pt x="9855" y="7305"/>
                  <a:pt x="9847" y="7308"/>
                </a:cubicBezTo>
                <a:cubicBezTo>
                  <a:pt x="9843" y="7309"/>
                  <a:pt x="9837" y="7309"/>
                  <a:pt x="9832" y="7309"/>
                </a:cubicBezTo>
                <a:cubicBezTo>
                  <a:pt x="9777" y="7309"/>
                  <a:pt x="9697" y="7262"/>
                  <a:pt x="9697" y="7233"/>
                </a:cubicBezTo>
                <a:cubicBezTo>
                  <a:pt x="9697" y="7201"/>
                  <a:pt x="9686" y="7190"/>
                  <a:pt x="9526" y="7179"/>
                </a:cubicBezTo>
                <a:cubicBezTo>
                  <a:pt x="9418" y="7169"/>
                  <a:pt x="9386" y="7158"/>
                  <a:pt x="9354" y="7126"/>
                </a:cubicBezTo>
                <a:cubicBezTo>
                  <a:pt x="9343" y="7105"/>
                  <a:pt x="9311" y="7093"/>
                  <a:pt x="9290" y="7093"/>
                </a:cubicBezTo>
                <a:cubicBezTo>
                  <a:pt x="9257" y="7093"/>
                  <a:pt x="9247" y="7083"/>
                  <a:pt x="9247" y="7072"/>
                </a:cubicBezTo>
                <a:cubicBezTo>
                  <a:pt x="9247" y="7067"/>
                  <a:pt x="9241" y="7064"/>
                  <a:pt x="9229" y="7064"/>
                </a:cubicBezTo>
                <a:cubicBezTo>
                  <a:pt x="9217" y="7064"/>
                  <a:pt x="9198" y="7067"/>
                  <a:pt x="9171" y="7072"/>
                </a:cubicBezTo>
                <a:cubicBezTo>
                  <a:pt x="9128" y="7072"/>
                  <a:pt x="8989" y="7083"/>
                  <a:pt x="8861" y="7083"/>
                </a:cubicBezTo>
                <a:cubicBezTo>
                  <a:pt x="8732" y="7083"/>
                  <a:pt x="8613" y="7105"/>
                  <a:pt x="8592" y="7105"/>
                </a:cubicBezTo>
                <a:cubicBezTo>
                  <a:pt x="8577" y="7112"/>
                  <a:pt x="8551" y="7120"/>
                  <a:pt x="8526" y="7120"/>
                </a:cubicBezTo>
                <a:cubicBezTo>
                  <a:pt x="8516" y="7120"/>
                  <a:pt x="8505" y="7118"/>
                  <a:pt x="8496" y="7115"/>
                </a:cubicBezTo>
                <a:cubicBezTo>
                  <a:pt x="8484" y="7112"/>
                  <a:pt x="8475" y="7111"/>
                  <a:pt x="8466" y="7111"/>
                </a:cubicBezTo>
                <a:cubicBezTo>
                  <a:pt x="8442" y="7111"/>
                  <a:pt x="8426" y="7121"/>
                  <a:pt x="8410" y="7136"/>
                </a:cubicBezTo>
                <a:cubicBezTo>
                  <a:pt x="8399" y="7147"/>
                  <a:pt x="8391" y="7152"/>
                  <a:pt x="8383" y="7152"/>
                </a:cubicBezTo>
                <a:cubicBezTo>
                  <a:pt x="8375" y="7152"/>
                  <a:pt x="8367" y="7147"/>
                  <a:pt x="8356" y="7136"/>
                </a:cubicBezTo>
                <a:cubicBezTo>
                  <a:pt x="8345" y="7131"/>
                  <a:pt x="8332" y="7129"/>
                  <a:pt x="8315" y="7129"/>
                </a:cubicBezTo>
                <a:cubicBezTo>
                  <a:pt x="8297" y="7129"/>
                  <a:pt x="8276" y="7131"/>
                  <a:pt x="8249" y="7136"/>
                </a:cubicBezTo>
                <a:cubicBezTo>
                  <a:pt x="8206" y="7147"/>
                  <a:pt x="8153" y="7158"/>
                  <a:pt x="8120" y="7158"/>
                </a:cubicBezTo>
                <a:cubicBezTo>
                  <a:pt x="8088" y="7158"/>
                  <a:pt x="8034" y="7169"/>
                  <a:pt x="8013" y="7179"/>
                </a:cubicBezTo>
                <a:cubicBezTo>
                  <a:pt x="7968" y="7207"/>
                  <a:pt x="7756" y="7249"/>
                  <a:pt x="7684" y="7249"/>
                </a:cubicBezTo>
                <a:cubicBezTo>
                  <a:pt x="7670" y="7249"/>
                  <a:pt x="7661" y="7247"/>
                  <a:pt x="7659" y="7244"/>
                </a:cubicBezTo>
                <a:cubicBezTo>
                  <a:pt x="7648" y="7244"/>
                  <a:pt x="7605" y="7255"/>
                  <a:pt x="7573" y="7265"/>
                </a:cubicBezTo>
                <a:cubicBezTo>
                  <a:pt x="7498" y="7298"/>
                  <a:pt x="7348" y="7319"/>
                  <a:pt x="7273" y="7319"/>
                </a:cubicBezTo>
                <a:cubicBezTo>
                  <a:pt x="7252" y="7319"/>
                  <a:pt x="7198" y="7341"/>
                  <a:pt x="7144" y="7362"/>
                </a:cubicBezTo>
                <a:cubicBezTo>
                  <a:pt x="7102" y="7383"/>
                  <a:pt x="7047" y="7405"/>
                  <a:pt x="7026" y="7405"/>
                </a:cubicBezTo>
                <a:cubicBezTo>
                  <a:pt x="7005" y="7405"/>
                  <a:pt x="6983" y="7415"/>
                  <a:pt x="6962" y="7437"/>
                </a:cubicBezTo>
                <a:cubicBezTo>
                  <a:pt x="6946" y="7452"/>
                  <a:pt x="6930" y="7463"/>
                  <a:pt x="6911" y="7463"/>
                </a:cubicBezTo>
                <a:cubicBezTo>
                  <a:pt x="6903" y="7463"/>
                  <a:pt x="6896" y="7461"/>
                  <a:pt x="6887" y="7458"/>
                </a:cubicBezTo>
                <a:cubicBezTo>
                  <a:pt x="6877" y="7456"/>
                  <a:pt x="6869" y="7455"/>
                  <a:pt x="6862" y="7455"/>
                </a:cubicBezTo>
                <a:cubicBezTo>
                  <a:pt x="6836" y="7455"/>
                  <a:pt x="6819" y="7470"/>
                  <a:pt x="6769" y="7512"/>
                </a:cubicBezTo>
                <a:cubicBezTo>
                  <a:pt x="6661" y="7619"/>
                  <a:pt x="6618" y="7662"/>
                  <a:pt x="6587" y="7673"/>
                </a:cubicBezTo>
                <a:cubicBezTo>
                  <a:pt x="6565" y="7673"/>
                  <a:pt x="6533" y="7705"/>
                  <a:pt x="6511" y="7727"/>
                </a:cubicBezTo>
                <a:cubicBezTo>
                  <a:pt x="6501" y="7748"/>
                  <a:pt x="6436" y="7801"/>
                  <a:pt x="6382" y="7834"/>
                </a:cubicBezTo>
                <a:cubicBezTo>
                  <a:pt x="6318" y="7866"/>
                  <a:pt x="6254" y="7920"/>
                  <a:pt x="6232" y="7952"/>
                </a:cubicBezTo>
                <a:cubicBezTo>
                  <a:pt x="6211" y="7984"/>
                  <a:pt x="6179" y="8016"/>
                  <a:pt x="6158" y="8027"/>
                </a:cubicBezTo>
                <a:cubicBezTo>
                  <a:pt x="6115" y="8048"/>
                  <a:pt x="6007" y="8199"/>
                  <a:pt x="5943" y="8327"/>
                </a:cubicBezTo>
                <a:cubicBezTo>
                  <a:pt x="5922" y="8359"/>
                  <a:pt x="5900" y="8392"/>
                  <a:pt x="5879" y="8402"/>
                </a:cubicBezTo>
                <a:cubicBezTo>
                  <a:pt x="5868" y="8402"/>
                  <a:pt x="5846" y="8423"/>
                  <a:pt x="5846" y="8456"/>
                </a:cubicBezTo>
                <a:cubicBezTo>
                  <a:pt x="5836" y="8478"/>
                  <a:pt x="5814" y="8520"/>
                  <a:pt x="5793" y="8542"/>
                </a:cubicBezTo>
                <a:cubicBezTo>
                  <a:pt x="5771" y="8563"/>
                  <a:pt x="5750" y="8606"/>
                  <a:pt x="5750" y="8628"/>
                </a:cubicBezTo>
                <a:cubicBezTo>
                  <a:pt x="5750" y="8659"/>
                  <a:pt x="5739" y="8692"/>
                  <a:pt x="5717" y="8714"/>
                </a:cubicBezTo>
                <a:cubicBezTo>
                  <a:pt x="5707" y="8735"/>
                  <a:pt x="5686" y="8767"/>
                  <a:pt x="5686" y="8767"/>
                </a:cubicBezTo>
                <a:cubicBezTo>
                  <a:pt x="5686" y="8778"/>
                  <a:pt x="5674" y="8799"/>
                  <a:pt x="5664" y="8810"/>
                </a:cubicBezTo>
                <a:cubicBezTo>
                  <a:pt x="5643" y="8831"/>
                  <a:pt x="5643" y="8895"/>
                  <a:pt x="5643" y="9078"/>
                </a:cubicBezTo>
                <a:cubicBezTo>
                  <a:pt x="5632" y="9336"/>
                  <a:pt x="5643" y="9421"/>
                  <a:pt x="5664" y="9475"/>
                </a:cubicBezTo>
                <a:cubicBezTo>
                  <a:pt x="5686" y="9496"/>
                  <a:pt x="5686" y="9550"/>
                  <a:pt x="5686" y="9593"/>
                </a:cubicBezTo>
                <a:cubicBezTo>
                  <a:pt x="5686" y="9668"/>
                  <a:pt x="5696" y="9689"/>
                  <a:pt x="5739" y="9754"/>
                </a:cubicBezTo>
                <a:cubicBezTo>
                  <a:pt x="5782" y="9818"/>
                  <a:pt x="5793" y="9818"/>
                  <a:pt x="5760" y="9851"/>
                </a:cubicBezTo>
                <a:cubicBezTo>
                  <a:pt x="5729" y="9893"/>
                  <a:pt x="5729" y="9925"/>
                  <a:pt x="5803" y="10011"/>
                </a:cubicBezTo>
                <a:cubicBezTo>
                  <a:pt x="5836" y="10044"/>
                  <a:pt x="5868" y="10086"/>
                  <a:pt x="5868" y="10097"/>
                </a:cubicBezTo>
                <a:cubicBezTo>
                  <a:pt x="5868" y="10118"/>
                  <a:pt x="5889" y="10151"/>
                  <a:pt x="5910" y="10172"/>
                </a:cubicBezTo>
                <a:cubicBezTo>
                  <a:pt x="5932" y="10204"/>
                  <a:pt x="5953" y="10247"/>
                  <a:pt x="5953" y="10280"/>
                </a:cubicBezTo>
                <a:cubicBezTo>
                  <a:pt x="5953" y="10311"/>
                  <a:pt x="5965" y="10333"/>
                  <a:pt x="6029" y="10387"/>
                </a:cubicBezTo>
                <a:cubicBezTo>
                  <a:pt x="6072" y="10430"/>
                  <a:pt x="6115" y="10461"/>
                  <a:pt x="6115" y="10483"/>
                </a:cubicBezTo>
                <a:cubicBezTo>
                  <a:pt x="6115" y="10494"/>
                  <a:pt x="6146" y="10526"/>
                  <a:pt x="6179" y="10558"/>
                </a:cubicBezTo>
                <a:cubicBezTo>
                  <a:pt x="6243" y="10612"/>
                  <a:pt x="6254" y="10623"/>
                  <a:pt x="6243" y="10655"/>
                </a:cubicBezTo>
                <a:cubicBezTo>
                  <a:pt x="6222" y="10676"/>
                  <a:pt x="6232" y="10697"/>
                  <a:pt x="6286" y="10740"/>
                </a:cubicBezTo>
                <a:cubicBezTo>
                  <a:pt x="6329" y="10783"/>
                  <a:pt x="6351" y="10816"/>
                  <a:pt x="6351" y="10837"/>
                </a:cubicBezTo>
                <a:cubicBezTo>
                  <a:pt x="6351" y="10859"/>
                  <a:pt x="6436" y="10923"/>
                  <a:pt x="6468" y="10923"/>
                </a:cubicBezTo>
                <a:lnTo>
                  <a:pt x="6554" y="10987"/>
                </a:lnTo>
                <a:cubicBezTo>
                  <a:pt x="6587" y="11019"/>
                  <a:pt x="6640" y="11052"/>
                  <a:pt x="6661" y="11052"/>
                </a:cubicBezTo>
                <a:cubicBezTo>
                  <a:pt x="6694" y="11062"/>
                  <a:pt x="6704" y="11073"/>
                  <a:pt x="6704" y="11116"/>
                </a:cubicBezTo>
                <a:cubicBezTo>
                  <a:pt x="6715" y="11159"/>
                  <a:pt x="6726" y="11169"/>
                  <a:pt x="6769" y="11191"/>
                </a:cubicBezTo>
                <a:cubicBezTo>
                  <a:pt x="6801" y="11202"/>
                  <a:pt x="6844" y="11245"/>
                  <a:pt x="6866" y="11266"/>
                </a:cubicBezTo>
                <a:cubicBezTo>
                  <a:pt x="6897" y="11320"/>
                  <a:pt x="6919" y="11331"/>
                  <a:pt x="6962" y="11331"/>
                </a:cubicBezTo>
                <a:cubicBezTo>
                  <a:pt x="7005" y="11331"/>
                  <a:pt x="7037" y="11341"/>
                  <a:pt x="7112" y="11427"/>
                </a:cubicBezTo>
                <a:cubicBezTo>
                  <a:pt x="7166" y="11470"/>
                  <a:pt x="7230" y="11545"/>
                  <a:pt x="7262" y="11588"/>
                </a:cubicBezTo>
                <a:cubicBezTo>
                  <a:pt x="7295" y="11620"/>
                  <a:pt x="7326" y="11653"/>
                  <a:pt x="7337" y="11653"/>
                </a:cubicBezTo>
                <a:cubicBezTo>
                  <a:pt x="7348" y="11653"/>
                  <a:pt x="7380" y="11674"/>
                  <a:pt x="7412" y="11706"/>
                </a:cubicBezTo>
                <a:cubicBezTo>
                  <a:pt x="7445" y="11727"/>
                  <a:pt x="7509" y="11760"/>
                  <a:pt x="7541" y="11781"/>
                </a:cubicBezTo>
                <a:cubicBezTo>
                  <a:pt x="7584" y="11792"/>
                  <a:pt x="7648" y="11834"/>
                  <a:pt x="7702" y="11867"/>
                </a:cubicBezTo>
                <a:cubicBezTo>
                  <a:pt x="7745" y="11910"/>
                  <a:pt x="7809" y="11953"/>
                  <a:pt x="7841" y="11963"/>
                </a:cubicBezTo>
                <a:cubicBezTo>
                  <a:pt x="7863" y="11963"/>
                  <a:pt x="7927" y="11985"/>
                  <a:pt x="7970" y="12006"/>
                </a:cubicBezTo>
                <a:cubicBezTo>
                  <a:pt x="8013" y="12017"/>
                  <a:pt x="8067" y="12049"/>
                  <a:pt x="8088" y="12060"/>
                </a:cubicBezTo>
                <a:cubicBezTo>
                  <a:pt x="8112" y="12076"/>
                  <a:pt x="8141" y="12086"/>
                  <a:pt x="8172" y="12086"/>
                </a:cubicBezTo>
                <a:cubicBezTo>
                  <a:pt x="8183" y="12086"/>
                  <a:pt x="8194" y="12084"/>
                  <a:pt x="8206" y="12082"/>
                </a:cubicBezTo>
                <a:cubicBezTo>
                  <a:pt x="8260" y="12082"/>
                  <a:pt x="8281" y="12092"/>
                  <a:pt x="8303" y="12124"/>
                </a:cubicBezTo>
                <a:cubicBezTo>
                  <a:pt x="8335" y="12156"/>
                  <a:pt x="8346" y="12156"/>
                  <a:pt x="8506" y="12156"/>
                </a:cubicBezTo>
                <a:cubicBezTo>
                  <a:pt x="8807" y="12156"/>
                  <a:pt x="8807" y="12156"/>
                  <a:pt x="8849" y="12189"/>
                </a:cubicBezTo>
                <a:cubicBezTo>
                  <a:pt x="8865" y="12201"/>
                  <a:pt x="8871" y="12210"/>
                  <a:pt x="8886" y="12210"/>
                </a:cubicBezTo>
                <a:cubicBezTo>
                  <a:pt x="8912" y="12210"/>
                  <a:pt x="8964" y="12184"/>
                  <a:pt x="9139" y="12103"/>
                </a:cubicBezTo>
                <a:cubicBezTo>
                  <a:pt x="9190" y="12074"/>
                  <a:pt x="9216" y="12065"/>
                  <a:pt x="9234" y="12065"/>
                </a:cubicBezTo>
                <a:cubicBezTo>
                  <a:pt x="9243" y="12065"/>
                  <a:pt x="9250" y="12067"/>
                  <a:pt x="9257" y="12070"/>
                </a:cubicBezTo>
                <a:cubicBezTo>
                  <a:pt x="9265" y="12075"/>
                  <a:pt x="9278" y="12078"/>
                  <a:pt x="9295" y="12078"/>
                </a:cubicBezTo>
                <a:cubicBezTo>
                  <a:pt x="9387" y="12078"/>
                  <a:pt x="9582" y="12009"/>
                  <a:pt x="9600" y="11963"/>
                </a:cubicBezTo>
                <a:cubicBezTo>
                  <a:pt x="9608" y="11947"/>
                  <a:pt x="9616" y="11938"/>
                  <a:pt x="9633" y="11938"/>
                </a:cubicBezTo>
                <a:cubicBezTo>
                  <a:pt x="9639" y="11938"/>
                  <a:pt x="9646" y="11939"/>
                  <a:pt x="9654" y="11942"/>
                </a:cubicBezTo>
                <a:cubicBezTo>
                  <a:pt x="9656" y="11942"/>
                  <a:pt x="9659" y="11942"/>
                  <a:pt x="9661" y="11942"/>
                </a:cubicBezTo>
                <a:cubicBezTo>
                  <a:pt x="9717" y="11942"/>
                  <a:pt x="9923" y="11832"/>
                  <a:pt x="9933" y="11781"/>
                </a:cubicBezTo>
                <a:cubicBezTo>
                  <a:pt x="9944" y="11770"/>
                  <a:pt x="9965" y="11727"/>
                  <a:pt x="9998" y="11695"/>
                </a:cubicBezTo>
                <a:cubicBezTo>
                  <a:pt x="10041" y="11663"/>
                  <a:pt x="10051" y="11653"/>
                  <a:pt x="10115" y="11653"/>
                </a:cubicBezTo>
                <a:cubicBezTo>
                  <a:pt x="10131" y="11655"/>
                  <a:pt x="10143" y="11657"/>
                  <a:pt x="10153" y="11657"/>
                </a:cubicBezTo>
                <a:cubicBezTo>
                  <a:pt x="10182" y="11657"/>
                  <a:pt x="10190" y="11639"/>
                  <a:pt x="10222" y="11567"/>
                </a:cubicBezTo>
                <a:cubicBezTo>
                  <a:pt x="10265" y="11491"/>
                  <a:pt x="10287" y="11459"/>
                  <a:pt x="10330" y="11448"/>
                </a:cubicBezTo>
                <a:cubicBezTo>
                  <a:pt x="10362" y="11438"/>
                  <a:pt x="10384" y="11417"/>
                  <a:pt x="10405" y="11362"/>
                </a:cubicBezTo>
                <a:cubicBezTo>
                  <a:pt x="10437" y="11320"/>
                  <a:pt x="10458" y="11288"/>
                  <a:pt x="10501" y="11277"/>
                </a:cubicBezTo>
                <a:cubicBezTo>
                  <a:pt x="10534" y="11255"/>
                  <a:pt x="10555" y="11234"/>
                  <a:pt x="10555" y="11223"/>
                </a:cubicBezTo>
                <a:cubicBezTo>
                  <a:pt x="10555" y="11223"/>
                  <a:pt x="10609" y="11169"/>
                  <a:pt x="10663" y="11105"/>
                </a:cubicBezTo>
                <a:cubicBezTo>
                  <a:pt x="10877" y="10891"/>
                  <a:pt x="10995" y="10752"/>
                  <a:pt x="10995" y="10709"/>
                </a:cubicBezTo>
                <a:cubicBezTo>
                  <a:pt x="10995" y="10697"/>
                  <a:pt x="11016" y="10666"/>
                  <a:pt x="11027" y="10644"/>
                </a:cubicBezTo>
                <a:cubicBezTo>
                  <a:pt x="11049" y="10623"/>
                  <a:pt x="11059" y="10590"/>
                  <a:pt x="11059" y="10590"/>
                </a:cubicBezTo>
                <a:cubicBezTo>
                  <a:pt x="11059" y="10580"/>
                  <a:pt x="11123" y="10516"/>
                  <a:pt x="11188" y="10451"/>
                </a:cubicBezTo>
                <a:cubicBezTo>
                  <a:pt x="11306" y="10333"/>
                  <a:pt x="11316" y="10322"/>
                  <a:pt x="11316" y="10280"/>
                </a:cubicBezTo>
                <a:cubicBezTo>
                  <a:pt x="11306" y="10237"/>
                  <a:pt x="11306" y="10225"/>
                  <a:pt x="11338" y="10215"/>
                </a:cubicBezTo>
                <a:cubicBezTo>
                  <a:pt x="11371" y="10204"/>
                  <a:pt x="11456" y="9958"/>
                  <a:pt x="11467" y="9829"/>
                </a:cubicBezTo>
                <a:cubicBezTo>
                  <a:pt x="11467" y="9786"/>
                  <a:pt x="11478" y="9754"/>
                  <a:pt x="11488" y="9754"/>
                </a:cubicBezTo>
                <a:cubicBezTo>
                  <a:pt x="11499" y="9754"/>
                  <a:pt x="11521" y="9722"/>
                  <a:pt x="11542" y="9679"/>
                </a:cubicBezTo>
                <a:cubicBezTo>
                  <a:pt x="11564" y="9636"/>
                  <a:pt x="11595" y="9593"/>
                  <a:pt x="11607" y="9582"/>
                </a:cubicBezTo>
                <a:cubicBezTo>
                  <a:pt x="11617" y="9582"/>
                  <a:pt x="11628" y="9560"/>
                  <a:pt x="11628" y="9518"/>
                </a:cubicBezTo>
                <a:cubicBezTo>
                  <a:pt x="11628" y="9453"/>
                  <a:pt x="11671" y="9367"/>
                  <a:pt x="11757" y="9196"/>
                </a:cubicBezTo>
                <a:cubicBezTo>
                  <a:pt x="11810" y="9100"/>
                  <a:pt x="11821" y="9057"/>
                  <a:pt x="11821" y="9003"/>
                </a:cubicBezTo>
                <a:cubicBezTo>
                  <a:pt x="11821" y="8949"/>
                  <a:pt x="11831" y="8917"/>
                  <a:pt x="11853" y="8874"/>
                </a:cubicBezTo>
                <a:cubicBezTo>
                  <a:pt x="11874" y="8853"/>
                  <a:pt x="11896" y="8788"/>
                  <a:pt x="11907" y="8745"/>
                </a:cubicBezTo>
                <a:cubicBezTo>
                  <a:pt x="11917" y="8702"/>
                  <a:pt x="11939" y="8649"/>
                  <a:pt x="11950" y="8628"/>
                </a:cubicBezTo>
                <a:cubicBezTo>
                  <a:pt x="11993" y="8552"/>
                  <a:pt x="12003" y="8263"/>
                  <a:pt x="11971" y="8220"/>
                </a:cubicBezTo>
                <a:cubicBezTo>
                  <a:pt x="11950" y="8199"/>
                  <a:pt x="11950" y="8027"/>
                  <a:pt x="11971" y="7920"/>
                </a:cubicBezTo>
                <a:cubicBezTo>
                  <a:pt x="11982" y="7877"/>
                  <a:pt x="11971" y="7844"/>
                  <a:pt x="11950" y="7770"/>
                </a:cubicBezTo>
                <a:cubicBezTo>
                  <a:pt x="11928" y="7716"/>
                  <a:pt x="11907" y="7662"/>
                  <a:pt x="11907" y="7651"/>
                </a:cubicBezTo>
                <a:cubicBezTo>
                  <a:pt x="11907" y="7641"/>
                  <a:pt x="11885" y="7577"/>
                  <a:pt x="11853" y="7512"/>
                </a:cubicBezTo>
                <a:cubicBezTo>
                  <a:pt x="11821" y="7448"/>
                  <a:pt x="11800" y="7372"/>
                  <a:pt x="11800" y="7362"/>
                </a:cubicBezTo>
                <a:cubicBezTo>
                  <a:pt x="11810" y="7341"/>
                  <a:pt x="11778" y="7286"/>
                  <a:pt x="11724" y="7212"/>
                </a:cubicBezTo>
                <a:cubicBezTo>
                  <a:pt x="11681" y="7136"/>
                  <a:pt x="11638" y="7062"/>
                  <a:pt x="11638" y="7029"/>
                </a:cubicBezTo>
                <a:cubicBezTo>
                  <a:pt x="11628" y="6986"/>
                  <a:pt x="11607" y="6943"/>
                  <a:pt x="11585" y="6922"/>
                </a:cubicBezTo>
                <a:cubicBezTo>
                  <a:pt x="11564" y="6890"/>
                  <a:pt x="11521" y="6836"/>
                  <a:pt x="11488" y="6804"/>
                </a:cubicBezTo>
                <a:cubicBezTo>
                  <a:pt x="11424" y="6697"/>
                  <a:pt x="11263" y="6557"/>
                  <a:pt x="11231" y="6557"/>
                </a:cubicBezTo>
                <a:cubicBezTo>
                  <a:pt x="11209" y="6557"/>
                  <a:pt x="11166" y="6536"/>
                  <a:pt x="11135" y="6504"/>
                </a:cubicBezTo>
                <a:cubicBezTo>
                  <a:pt x="11081" y="6461"/>
                  <a:pt x="11038" y="6450"/>
                  <a:pt x="10984" y="6440"/>
                </a:cubicBezTo>
                <a:cubicBezTo>
                  <a:pt x="10930" y="6428"/>
                  <a:pt x="10887" y="6407"/>
                  <a:pt x="10856" y="6385"/>
                </a:cubicBezTo>
                <a:cubicBezTo>
                  <a:pt x="10823" y="6364"/>
                  <a:pt x="10791" y="6343"/>
                  <a:pt x="10770" y="6343"/>
                </a:cubicBezTo>
                <a:cubicBezTo>
                  <a:pt x="10748" y="6343"/>
                  <a:pt x="10684" y="6321"/>
                  <a:pt x="10609" y="6278"/>
                </a:cubicBezTo>
                <a:cubicBezTo>
                  <a:pt x="10501" y="6225"/>
                  <a:pt x="10470" y="6214"/>
                  <a:pt x="10362" y="6214"/>
                </a:cubicBezTo>
                <a:cubicBezTo>
                  <a:pt x="10298" y="6214"/>
                  <a:pt x="10234" y="6214"/>
                  <a:pt x="10234" y="6204"/>
                </a:cubicBezTo>
                <a:cubicBezTo>
                  <a:pt x="10214" y="6191"/>
                  <a:pt x="10162" y="6186"/>
                  <a:pt x="10088" y="6186"/>
                </a:cubicBezTo>
                <a:cubicBezTo>
                  <a:pt x="10038" y="6186"/>
                  <a:pt x="9977" y="6188"/>
                  <a:pt x="9912" y="6192"/>
                </a:cubicBezTo>
                <a:cubicBezTo>
                  <a:pt x="9826" y="6192"/>
                  <a:pt x="9793" y="6192"/>
                  <a:pt x="9772" y="6171"/>
                </a:cubicBezTo>
                <a:cubicBezTo>
                  <a:pt x="9762" y="6161"/>
                  <a:pt x="9729" y="6150"/>
                  <a:pt x="9708" y="6150"/>
                </a:cubicBezTo>
                <a:cubicBezTo>
                  <a:pt x="9686" y="6150"/>
                  <a:pt x="9665" y="6139"/>
                  <a:pt x="9654" y="6139"/>
                </a:cubicBezTo>
                <a:cubicBezTo>
                  <a:pt x="9654" y="6131"/>
                  <a:pt x="9638" y="6124"/>
                  <a:pt x="9621" y="6124"/>
                </a:cubicBezTo>
                <a:cubicBezTo>
                  <a:pt x="9614" y="6124"/>
                  <a:pt x="9607" y="6125"/>
                  <a:pt x="9600" y="6128"/>
                </a:cubicBezTo>
                <a:cubicBezTo>
                  <a:pt x="9569" y="6128"/>
                  <a:pt x="9536" y="6128"/>
                  <a:pt x="9526" y="6118"/>
                </a:cubicBezTo>
                <a:cubicBezTo>
                  <a:pt x="9520" y="6112"/>
                  <a:pt x="9507" y="6109"/>
                  <a:pt x="9485" y="6109"/>
                </a:cubicBezTo>
                <a:cubicBezTo>
                  <a:pt x="9464" y="6109"/>
                  <a:pt x="9434" y="6112"/>
                  <a:pt x="9397" y="6118"/>
                </a:cubicBezTo>
                <a:cubicBezTo>
                  <a:pt x="9349" y="6127"/>
                  <a:pt x="9314" y="6133"/>
                  <a:pt x="9274" y="6133"/>
                </a:cubicBezTo>
                <a:cubicBezTo>
                  <a:pt x="9225" y="6133"/>
                  <a:pt x="9170" y="6125"/>
                  <a:pt x="9075" y="6107"/>
                </a:cubicBezTo>
                <a:cubicBezTo>
                  <a:pt x="9021" y="6107"/>
                  <a:pt x="9000" y="6107"/>
                  <a:pt x="9000" y="6118"/>
                </a:cubicBezTo>
                <a:cubicBezTo>
                  <a:pt x="9000" y="6127"/>
                  <a:pt x="8989" y="6133"/>
                  <a:pt x="8971" y="6133"/>
                </a:cubicBezTo>
                <a:cubicBezTo>
                  <a:pt x="8950" y="6133"/>
                  <a:pt x="8918" y="6125"/>
                  <a:pt x="8882" y="6107"/>
                </a:cubicBezTo>
                <a:cubicBezTo>
                  <a:pt x="8852" y="6099"/>
                  <a:pt x="8832" y="6092"/>
                  <a:pt x="8816" y="6092"/>
                </a:cubicBezTo>
                <a:cubicBezTo>
                  <a:pt x="8809" y="6092"/>
                  <a:pt x="8803" y="6093"/>
                  <a:pt x="8796" y="6096"/>
                </a:cubicBezTo>
                <a:cubicBezTo>
                  <a:pt x="8781" y="6104"/>
                  <a:pt x="8766" y="6111"/>
                  <a:pt x="8758" y="6111"/>
                </a:cubicBezTo>
                <a:cubicBezTo>
                  <a:pt x="8755" y="6111"/>
                  <a:pt x="8753" y="6110"/>
                  <a:pt x="8753" y="6107"/>
                </a:cubicBezTo>
                <a:cubicBezTo>
                  <a:pt x="8742" y="6107"/>
                  <a:pt x="8710" y="6118"/>
                  <a:pt x="8656" y="6128"/>
                </a:cubicBezTo>
                <a:cubicBezTo>
                  <a:pt x="8619" y="6139"/>
                  <a:pt x="8595" y="6144"/>
                  <a:pt x="8557" y="6144"/>
                </a:cubicBezTo>
                <a:cubicBezTo>
                  <a:pt x="8520" y="6144"/>
                  <a:pt x="8469" y="6139"/>
                  <a:pt x="8378" y="6128"/>
                </a:cubicBezTo>
                <a:cubicBezTo>
                  <a:pt x="8362" y="6124"/>
                  <a:pt x="8351" y="6122"/>
                  <a:pt x="8342" y="6122"/>
                </a:cubicBezTo>
                <a:cubicBezTo>
                  <a:pt x="8326" y="6122"/>
                  <a:pt x="8317" y="6129"/>
                  <a:pt x="8303" y="6150"/>
                </a:cubicBezTo>
                <a:cubicBezTo>
                  <a:pt x="8297" y="6168"/>
                  <a:pt x="8274" y="6176"/>
                  <a:pt x="8250" y="6176"/>
                </a:cubicBezTo>
                <a:cubicBezTo>
                  <a:pt x="8231" y="6176"/>
                  <a:pt x="8210" y="6170"/>
                  <a:pt x="8196" y="6161"/>
                </a:cubicBezTo>
                <a:cubicBezTo>
                  <a:pt x="8188" y="6157"/>
                  <a:pt x="8174" y="6155"/>
                  <a:pt x="8157" y="6155"/>
                </a:cubicBezTo>
                <a:cubicBezTo>
                  <a:pt x="8076" y="6155"/>
                  <a:pt x="7914" y="6192"/>
                  <a:pt x="7852" y="6235"/>
                </a:cubicBezTo>
                <a:cubicBezTo>
                  <a:pt x="7777" y="6278"/>
                  <a:pt x="7691" y="6300"/>
                  <a:pt x="7498" y="6300"/>
                </a:cubicBezTo>
                <a:cubicBezTo>
                  <a:pt x="7402" y="6300"/>
                  <a:pt x="7348" y="6300"/>
                  <a:pt x="7326" y="6321"/>
                </a:cubicBezTo>
                <a:cubicBezTo>
                  <a:pt x="7293" y="6346"/>
                  <a:pt x="7215" y="6371"/>
                  <a:pt x="7172" y="6371"/>
                </a:cubicBezTo>
                <a:cubicBezTo>
                  <a:pt x="7159" y="6371"/>
                  <a:pt x="7149" y="6369"/>
                  <a:pt x="7144" y="6364"/>
                </a:cubicBezTo>
                <a:cubicBezTo>
                  <a:pt x="7137" y="6356"/>
                  <a:pt x="7129" y="6353"/>
                  <a:pt x="7121" y="6353"/>
                </a:cubicBezTo>
                <a:cubicBezTo>
                  <a:pt x="7105" y="6353"/>
                  <a:pt x="7086" y="6365"/>
                  <a:pt x="7059" y="6385"/>
                </a:cubicBezTo>
                <a:cubicBezTo>
                  <a:pt x="7026" y="6397"/>
                  <a:pt x="6973" y="6418"/>
                  <a:pt x="6951" y="6418"/>
                </a:cubicBezTo>
                <a:cubicBezTo>
                  <a:pt x="6947" y="6416"/>
                  <a:pt x="6942" y="6415"/>
                  <a:pt x="6936" y="6415"/>
                </a:cubicBezTo>
                <a:cubicBezTo>
                  <a:pt x="6910" y="6415"/>
                  <a:pt x="6868" y="6432"/>
                  <a:pt x="6833" y="6450"/>
                </a:cubicBezTo>
                <a:cubicBezTo>
                  <a:pt x="6801" y="6471"/>
                  <a:pt x="6747" y="6493"/>
                  <a:pt x="6726" y="6493"/>
                </a:cubicBezTo>
                <a:cubicBezTo>
                  <a:pt x="6704" y="6493"/>
                  <a:pt x="6651" y="6525"/>
                  <a:pt x="6597" y="6557"/>
                </a:cubicBezTo>
                <a:cubicBezTo>
                  <a:pt x="6544" y="6590"/>
                  <a:pt x="6479" y="6621"/>
                  <a:pt x="6468" y="6621"/>
                </a:cubicBezTo>
                <a:cubicBezTo>
                  <a:pt x="6458" y="6621"/>
                  <a:pt x="6394" y="6654"/>
                  <a:pt x="6340" y="6686"/>
                </a:cubicBezTo>
                <a:cubicBezTo>
                  <a:pt x="6275" y="6723"/>
                  <a:pt x="6226" y="6752"/>
                  <a:pt x="6200" y="6752"/>
                </a:cubicBezTo>
                <a:cubicBezTo>
                  <a:pt x="6196" y="6752"/>
                  <a:pt x="6192" y="6752"/>
                  <a:pt x="6189" y="6750"/>
                </a:cubicBezTo>
                <a:cubicBezTo>
                  <a:pt x="6158" y="6750"/>
                  <a:pt x="6125" y="6772"/>
                  <a:pt x="6104" y="6783"/>
                </a:cubicBezTo>
                <a:cubicBezTo>
                  <a:pt x="6072" y="6804"/>
                  <a:pt x="6050" y="6815"/>
                  <a:pt x="6039" y="6815"/>
                </a:cubicBezTo>
                <a:cubicBezTo>
                  <a:pt x="6018" y="6815"/>
                  <a:pt x="5803" y="6976"/>
                  <a:pt x="5803" y="6997"/>
                </a:cubicBezTo>
                <a:cubicBezTo>
                  <a:pt x="5803" y="7019"/>
                  <a:pt x="5653" y="7158"/>
                  <a:pt x="5535" y="7244"/>
                </a:cubicBezTo>
                <a:cubicBezTo>
                  <a:pt x="5524" y="7255"/>
                  <a:pt x="5493" y="7286"/>
                  <a:pt x="5471" y="7319"/>
                </a:cubicBezTo>
                <a:cubicBezTo>
                  <a:pt x="5450" y="7341"/>
                  <a:pt x="5407" y="7405"/>
                  <a:pt x="5364" y="7458"/>
                </a:cubicBezTo>
                <a:cubicBezTo>
                  <a:pt x="5278" y="7577"/>
                  <a:pt x="5171" y="7758"/>
                  <a:pt x="5171" y="7813"/>
                </a:cubicBezTo>
                <a:cubicBezTo>
                  <a:pt x="5171" y="7823"/>
                  <a:pt x="5160" y="7844"/>
                  <a:pt x="5149" y="7844"/>
                </a:cubicBezTo>
                <a:cubicBezTo>
                  <a:pt x="5149" y="7855"/>
                  <a:pt x="5138" y="7877"/>
                  <a:pt x="5138" y="7909"/>
                </a:cubicBezTo>
                <a:cubicBezTo>
                  <a:pt x="5138" y="7930"/>
                  <a:pt x="5128" y="7952"/>
                  <a:pt x="5128" y="7952"/>
                </a:cubicBezTo>
                <a:cubicBezTo>
                  <a:pt x="5117" y="7952"/>
                  <a:pt x="5095" y="7984"/>
                  <a:pt x="5085" y="8016"/>
                </a:cubicBezTo>
                <a:cubicBezTo>
                  <a:pt x="5064" y="8048"/>
                  <a:pt x="5042" y="8091"/>
                  <a:pt x="5031" y="8113"/>
                </a:cubicBezTo>
                <a:cubicBezTo>
                  <a:pt x="5021" y="8134"/>
                  <a:pt x="5009" y="8177"/>
                  <a:pt x="5009" y="8199"/>
                </a:cubicBezTo>
                <a:cubicBezTo>
                  <a:pt x="5009" y="8230"/>
                  <a:pt x="4988" y="8273"/>
                  <a:pt x="4978" y="8306"/>
                </a:cubicBezTo>
                <a:cubicBezTo>
                  <a:pt x="4956" y="8349"/>
                  <a:pt x="4945" y="8392"/>
                  <a:pt x="4945" y="8423"/>
                </a:cubicBezTo>
                <a:cubicBezTo>
                  <a:pt x="4945" y="8456"/>
                  <a:pt x="4935" y="8488"/>
                  <a:pt x="4924" y="8499"/>
                </a:cubicBezTo>
                <a:cubicBezTo>
                  <a:pt x="4902" y="8542"/>
                  <a:pt x="4902" y="8649"/>
                  <a:pt x="4924" y="8788"/>
                </a:cubicBezTo>
                <a:cubicBezTo>
                  <a:pt x="4935" y="8938"/>
                  <a:pt x="4935" y="9003"/>
                  <a:pt x="4913" y="9153"/>
                </a:cubicBezTo>
                <a:cubicBezTo>
                  <a:pt x="4902" y="9250"/>
                  <a:pt x="4892" y="9293"/>
                  <a:pt x="4913" y="9314"/>
                </a:cubicBezTo>
                <a:cubicBezTo>
                  <a:pt x="4924" y="9336"/>
                  <a:pt x="4935" y="9410"/>
                  <a:pt x="4935" y="9486"/>
                </a:cubicBezTo>
                <a:cubicBezTo>
                  <a:pt x="4945" y="9582"/>
                  <a:pt x="4956" y="9625"/>
                  <a:pt x="4978" y="9657"/>
                </a:cubicBezTo>
                <a:cubicBezTo>
                  <a:pt x="5009" y="9679"/>
                  <a:pt x="5009" y="9689"/>
                  <a:pt x="4988" y="9711"/>
                </a:cubicBezTo>
                <a:cubicBezTo>
                  <a:pt x="4978" y="9732"/>
                  <a:pt x="4978" y="9754"/>
                  <a:pt x="4988" y="9808"/>
                </a:cubicBezTo>
                <a:cubicBezTo>
                  <a:pt x="4999" y="9839"/>
                  <a:pt x="5021" y="9936"/>
                  <a:pt x="5031" y="10011"/>
                </a:cubicBezTo>
                <a:cubicBezTo>
                  <a:pt x="5064" y="10161"/>
                  <a:pt x="5106" y="10311"/>
                  <a:pt x="5117" y="10333"/>
                </a:cubicBezTo>
                <a:cubicBezTo>
                  <a:pt x="5128" y="10344"/>
                  <a:pt x="5138" y="10365"/>
                  <a:pt x="5138" y="10387"/>
                </a:cubicBezTo>
                <a:cubicBezTo>
                  <a:pt x="5149" y="10419"/>
                  <a:pt x="5171" y="10440"/>
                  <a:pt x="5192" y="10440"/>
                </a:cubicBezTo>
                <a:cubicBezTo>
                  <a:pt x="5224" y="10451"/>
                  <a:pt x="5257" y="10526"/>
                  <a:pt x="5245" y="10558"/>
                </a:cubicBezTo>
                <a:cubicBezTo>
                  <a:pt x="5235" y="10580"/>
                  <a:pt x="5267" y="10633"/>
                  <a:pt x="5310" y="10697"/>
                </a:cubicBezTo>
                <a:cubicBezTo>
                  <a:pt x="5396" y="10794"/>
                  <a:pt x="5407" y="10826"/>
                  <a:pt x="5385" y="10848"/>
                </a:cubicBezTo>
                <a:lnTo>
                  <a:pt x="5364" y="10869"/>
                </a:lnTo>
                <a:cubicBezTo>
                  <a:pt x="5364" y="10902"/>
                  <a:pt x="5524" y="11127"/>
                  <a:pt x="5643" y="11245"/>
                </a:cubicBezTo>
                <a:cubicBezTo>
                  <a:pt x="5717" y="11320"/>
                  <a:pt x="5793" y="11405"/>
                  <a:pt x="5803" y="11438"/>
                </a:cubicBezTo>
                <a:cubicBezTo>
                  <a:pt x="5814" y="11459"/>
                  <a:pt x="5857" y="11534"/>
                  <a:pt x="5910" y="11598"/>
                </a:cubicBezTo>
                <a:cubicBezTo>
                  <a:pt x="5986" y="11706"/>
                  <a:pt x="5996" y="11717"/>
                  <a:pt x="6082" y="11749"/>
                </a:cubicBezTo>
                <a:cubicBezTo>
                  <a:pt x="6146" y="11770"/>
                  <a:pt x="6168" y="11781"/>
                  <a:pt x="6168" y="11813"/>
                </a:cubicBezTo>
                <a:cubicBezTo>
                  <a:pt x="6168" y="11834"/>
                  <a:pt x="6211" y="11888"/>
                  <a:pt x="6318" y="11974"/>
                </a:cubicBezTo>
                <a:cubicBezTo>
                  <a:pt x="6404" y="12049"/>
                  <a:pt x="6490" y="12124"/>
                  <a:pt x="6501" y="12135"/>
                </a:cubicBezTo>
                <a:cubicBezTo>
                  <a:pt x="6533" y="12178"/>
                  <a:pt x="6618" y="12221"/>
                  <a:pt x="6651" y="12221"/>
                </a:cubicBezTo>
                <a:cubicBezTo>
                  <a:pt x="6661" y="12221"/>
                  <a:pt x="6683" y="12232"/>
                  <a:pt x="6694" y="12253"/>
                </a:cubicBezTo>
                <a:cubicBezTo>
                  <a:pt x="6704" y="12263"/>
                  <a:pt x="6737" y="12296"/>
                  <a:pt x="6758" y="12296"/>
                </a:cubicBezTo>
                <a:cubicBezTo>
                  <a:pt x="6790" y="12306"/>
                  <a:pt x="6833" y="12339"/>
                  <a:pt x="6866" y="12371"/>
                </a:cubicBezTo>
                <a:cubicBezTo>
                  <a:pt x="6897" y="12403"/>
                  <a:pt x="6930" y="12435"/>
                  <a:pt x="6951" y="12435"/>
                </a:cubicBezTo>
                <a:cubicBezTo>
                  <a:pt x="6962" y="12435"/>
                  <a:pt x="6983" y="12457"/>
                  <a:pt x="6994" y="12489"/>
                </a:cubicBezTo>
                <a:cubicBezTo>
                  <a:pt x="7037" y="12564"/>
                  <a:pt x="7069" y="12596"/>
                  <a:pt x="7112" y="12596"/>
                </a:cubicBezTo>
                <a:cubicBezTo>
                  <a:pt x="7144" y="12596"/>
                  <a:pt x="7187" y="12618"/>
                  <a:pt x="7241" y="12693"/>
                </a:cubicBezTo>
                <a:cubicBezTo>
                  <a:pt x="7295" y="12735"/>
                  <a:pt x="7402" y="12821"/>
                  <a:pt x="7476" y="12864"/>
                </a:cubicBezTo>
                <a:cubicBezTo>
                  <a:pt x="7552" y="12918"/>
                  <a:pt x="7627" y="12961"/>
                  <a:pt x="7648" y="12983"/>
                </a:cubicBezTo>
                <a:cubicBezTo>
                  <a:pt x="7659" y="13004"/>
                  <a:pt x="7702" y="13014"/>
                  <a:pt x="7745" y="13025"/>
                </a:cubicBezTo>
                <a:cubicBezTo>
                  <a:pt x="7777" y="13025"/>
                  <a:pt x="7841" y="13057"/>
                  <a:pt x="7874" y="13079"/>
                </a:cubicBezTo>
                <a:cubicBezTo>
                  <a:pt x="7970" y="13143"/>
                  <a:pt x="8153" y="13229"/>
                  <a:pt x="8206" y="13229"/>
                </a:cubicBezTo>
                <a:cubicBezTo>
                  <a:pt x="8227" y="13229"/>
                  <a:pt x="8313" y="13250"/>
                  <a:pt x="8389" y="13283"/>
                </a:cubicBezTo>
                <a:cubicBezTo>
                  <a:pt x="8469" y="13307"/>
                  <a:pt x="8513" y="13319"/>
                  <a:pt x="8539" y="13319"/>
                </a:cubicBezTo>
                <a:cubicBezTo>
                  <a:pt x="8548" y="13319"/>
                  <a:pt x="8555" y="13317"/>
                  <a:pt x="8560" y="13315"/>
                </a:cubicBezTo>
                <a:cubicBezTo>
                  <a:pt x="8571" y="13310"/>
                  <a:pt x="8582" y="13307"/>
                  <a:pt x="8591" y="13307"/>
                </a:cubicBezTo>
                <a:cubicBezTo>
                  <a:pt x="8600" y="13307"/>
                  <a:pt x="8608" y="13310"/>
                  <a:pt x="8613" y="13315"/>
                </a:cubicBezTo>
                <a:cubicBezTo>
                  <a:pt x="8627" y="13319"/>
                  <a:pt x="8675" y="13322"/>
                  <a:pt x="8727" y="13322"/>
                </a:cubicBezTo>
                <a:cubicBezTo>
                  <a:pt x="8801" y="13322"/>
                  <a:pt x="8885" y="13317"/>
                  <a:pt x="8904" y="13304"/>
                </a:cubicBezTo>
                <a:cubicBezTo>
                  <a:pt x="8925" y="13304"/>
                  <a:pt x="8935" y="13283"/>
                  <a:pt x="8935" y="13272"/>
                </a:cubicBezTo>
                <a:cubicBezTo>
                  <a:pt x="8935" y="13250"/>
                  <a:pt x="9075" y="13197"/>
                  <a:pt x="9139" y="13197"/>
                </a:cubicBezTo>
                <a:cubicBezTo>
                  <a:pt x="9161" y="13197"/>
                  <a:pt x="9204" y="13186"/>
                  <a:pt x="9247" y="13176"/>
                </a:cubicBezTo>
                <a:cubicBezTo>
                  <a:pt x="9279" y="13154"/>
                  <a:pt x="9333" y="13154"/>
                  <a:pt x="9343" y="13154"/>
                </a:cubicBezTo>
                <a:cubicBezTo>
                  <a:pt x="9348" y="13157"/>
                  <a:pt x="9354" y="13158"/>
                  <a:pt x="9361" y="13158"/>
                </a:cubicBezTo>
                <a:cubicBezTo>
                  <a:pt x="9380" y="13158"/>
                  <a:pt x="9405" y="13146"/>
                  <a:pt x="9429" y="13122"/>
                </a:cubicBezTo>
                <a:cubicBezTo>
                  <a:pt x="9461" y="13100"/>
                  <a:pt x="9504" y="13079"/>
                  <a:pt x="9536" y="13079"/>
                </a:cubicBezTo>
                <a:cubicBezTo>
                  <a:pt x="9557" y="13079"/>
                  <a:pt x="9622" y="13057"/>
                  <a:pt x="9686" y="13004"/>
                </a:cubicBezTo>
                <a:cubicBezTo>
                  <a:pt x="9750" y="12950"/>
                  <a:pt x="9815" y="12918"/>
                  <a:pt x="9815" y="12918"/>
                </a:cubicBezTo>
                <a:cubicBezTo>
                  <a:pt x="9826" y="12918"/>
                  <a:pt x="9890" y="12897"/>
                  <a:pt x="9944" y="12864"/>
                </a:cubicBezTo>
                <a:cubicBezTo>
                  <a:pt x="10008" y="12843"/>
                  <a:pt x="10094" y="12800"/>
                  <a:pt x="10137" y="12790"/>
                </a:cubicBezTo>
                <a:cubicBezTo>
                  <a:pt x="10180" y="12768"/>
                  <a:pt x="10255" y="12704"/>
                  <a:pt x="10330" y="12628"/>
                </a:cubicBezTo>
                <a:cubicBezTo>
                  <a:pt x="10405" y="12554"/>
                  <a:pt x="10458" y="12511"/>
                  <a:pt x="10480" y="12511"/>
                </a:cubicBezTo>
                <a:cubicBezTo>
                  <a:pt x="10501" y="12511"/>
                  <a:pt x="10544" y="12489"/>
                  <a:pt x="10577" y="12457"/>
                </a:cubicBezTo>
                <a:cubicBezTo>
                  <a:pt x="10651" y="12371"/>
                  <a:pt x="10759" y="12296"/>
                  <a:pt x="10856" y="12263"/>
                </a:cubicBezTo>
                <a:cubicBezTo>
                  <a:pt x="10920" y="12242"/>
                  <a:pt x="11027" y="12135"/>
                  <a:pt x="11027" y="12103"/>
                </a:cubicBezTo>
                <a:cubicBezTo>
                  <a:pt x="11027" y="12092"/>
                  <a:pt x="11059" y="12082"/>
                  <a:pt x="11092" y="12060"/>
                </a:cubicBezTo>
                <a:cubicBezTo>
                  <a:pt x="11123" y="12049"/>
                  <a:pt x="11156" y="12017"/>
                  <a:pt x="11166" y="11996"/>
                </a:cubicBezTo>
                <a:cubicBezTo>
                  <a:pt x="11188" y="11953"/>
                  <a:pt x="11445" y="11717"/>
                  <a:pt x="11467" y="11717"/>
                </a:cubicBezTo>
                <a:cubicBezTo>
                  <a:pt x="11478" y="11717"/>
                  <a:pt x="11499" y="11695"/>
                  <a:pt x="11521" y="11653"/>
                </a:cubicBezTo>
                <a:cubicBezTo>
                  <a:pt x="11531" y="11620"/>
                  <a:pt x="11585" y="11556"/>
                  <a:pt x="11638" y="11502"/>
                </a:cubicBezTo>
                <a:cubicBezTo>
                  <a:pt x="11746" y="11405"/>
                  <a:pt x="11843" y="11266"/>
                  <a:pt x="11843" y="11212"/>
                </a:cubicBezTo>
                <a:cubicBezTo>
                  <a:pt x="11843" y="11191"/>
                  <a:pt x="11907" y="11138"/>
                  <a:pt x="11960" y="11116"/>
                </a:cubicBezTo>
                <a:cubicBezTo>
                  <a:pt x="11971" y="11105"/>
                  <a:pt x="12024" y="11041"/>
                  <a:pt x="12078" y="10966"/>
                </a:cubicBezTo>
                <a:cubicBezTo>
                  <a:pt x="12121" y="10891"/>
                  <a:pt x="12186" y="10816"/>
                  <a:pt x="12196" y="10816"/>
                </a:cubicBezTo>
                <a:cubicBezTo>
                  <a:pt x="12229" y="10805"/>
                  <a:pt x="12293" y="10709"/>
                  <a:pt x="12293" y="10666"/>
                </a:cubicBezTo>
                <a:cubicBezTo>
                  <a:pt x="12293" y="10655"/>
                  <a:pt x="12336" y="10580"/>
                  <a:pt x="12389" y="10516"/>
                </a:cubicBezTo>
                <a:cubicBezTo>
                  <a:pt x="12465" y="10419"/>
                  <a:pt x="12486" y="10376"/>
                  <a:pt x="12486" y="10344"/>
                </a:cubicBezTo>
                <a:cubicBezTo>
                  <a:pt x="12475" y="10301"/>
                  <a:pt x="12518" y="10204"/>
                  <a:pt x="12550" y="10204"/>
                </a:cubicBezTo>
                <a:cubicBezTo>
                  <a:pt x="12604" y="10204"/>
                  <a:pt x="12722" y="9893"/>
                  <a:pt x="12754" y="9679"/>
                </a:cubicBezTo>
                <a:cubicBezTo>
                  <a:pt x="12754" y="9625"/>
                  <a:pt x="12775" y="9560"/>
                  <a:pt x="12786" y="9539"/>
                </a:cubicBezTo>
                <a:cubicBezTo>
                  <a:pt x="12797" y="9496"/>
                  <a:pt x="12808" y="9379"/>
                  <a:pt x="12818" y="9143"/>
                </a:cubicBezTo>
                <a:cubicBezTo>
                  <a:pt x="12818" y="9121"/>
                  <a:pt x="12829" y="9089"/>
                  <a:pt x="12829" y="9078"/>
                </a:cubicBezTo>
                <a:cubicBezTo>
                  <a:pt x="12851" y="9067"/>
                  <a:pt x="12851" y="9024"/>
                  <a:pt x="12840" y="8971"/>
                </a:cubicBezTo>
                <a:cubicBezTo>
                  <a:pt x="12829" y="8907"/>
                  <a:pt x="12840" y="8885"/>
                  <a:pt x="12861" y="8864"/>
                </a:cubicBezTo>
                <a:cubicBezTo>
                  <a:pt x="12872" y="8842"/>
                  <a:pt x="12883" y="8810"/>
                  <a:pt x="12872" y="8788"/>
                </a:cubicBezTo>
                <a:cubicBezTo>
                  <a:pt x="12840" y="8595"/>
                  <a:pt x="12840" y="8574"/>
                  <a:pt x="12861" y="8563"/>
                </a:cubicBezTo>
                <a:cubicBezTo>
                  <a:pt x="12883" y="8542"/>
                  <a:pt x="12883" y="8531"/>
                  <a:pt x="12861" y="8466"/>
                </a:cubicBezTo>
                <a:cubicBezTo>
                  <a:pt x="12840" y="8423"/>
                  <a:pt x="12829" y="8359"/>
                  <a:pt x="12829" y="8316"/>
                </a:cubicBezTo>
                <a:cubicBezTo>
                  <a:pt x="12829" y="8113"/>
                  <a:pt x="12818" y="7941"/>
                  <a:pt x="12808" y="7909"/>
                </a:cubicBezTo>
                <a:cubicBezTo>
                  <a:pt x="12797" y="7898"/>
                  <a:pt x="12775" y="7813"/>
                  <a:pt x="12754" y="7716"/>
                </a:cubicBezTo>
                <a:cubicBezTo>
                  <a:pt x="12701" y="7491"/>
                  <a:pt x="12625" y="7255"/>
                  <a:pt x="12582" y="7222"/>
                </a:cubicBezTo>
                <a:cubicBezTo>
                  <a:pt x="12572" y="7201"/>
                  <a:pt x="12561" y="7179"/>
                  <a:pt x="12561" y="7169"/>
                </a:cubicBezTo>
                <a:cubicBezTo>
                  <a:pt x="12572" y="7136"/>
                  <a:pt x="12518" y="6943"/>
                  <a:pt x="12475" y="6879"/>
                </a:cubicBezTo>
                <a:cubicBezTo>
                  <a:pt x="12465" y="6847"/>
                  <a:pt x="12443" y="6815"/>
                  <a:pt x="12443" y="6793"/>
                </a:cubicBezTo>
                <a:cubicBezTo>
                  <a:pt x="12443" y="6783"/>
                  <a:pt x="12422" y="6740"/>
                  <a:pt x="12389" y="6697"/>
                </a:cubicBezTo>
                <a:cubicBezTo>
                  <a:pt x="12368" y="6654"/>
                  <a:pt x="12336" y="6600"/>
                  <a:pt x="12336" y="6579"/>
                </a:cubicBezTo>
                <a:cubicBezTo>
                  <a:pt x="12336" y="6557"/>
                  <a:pt x="12314" y="6514"/>
                  <a:pt x="12282" y="6493"/>
                </a:cubicBezTo>
                <a:cubicBezTo>
                  <a:pt x="12260" y="6482"/>
                  <a:pt x="12229" y="6450"/>
                  <a:pt x="12218" y="6440"/>
                </a:cubicBezTo>
                <a:cubicBezTo>
                  <a:pt x="12207" y="6418"/>
                  <a:pt x="12175" y="6397"/>
                  <a:pt x="12153" y="6375"/>
                </a:cubicBezTo>
                <a:cubicBezTo>
                  <a:pt x="12132" y="6354"/>
                  <a:pt x="12121" y="6321"/>
                  <a:pt x="12121" y="6300"/>
                </a:cubicBezTo>
                <a:cubicBezTo>
                  <a:pt x="12121" y="6278"/>
                  <a:pt x="12089" y="6246"/>
                  <a:pt x="12046" y="6214"/>
                </a:cubicBezTo>
                <a:cubicBezTo>
                  <a:pt x="12003" y="6182"/>
                  <a:pt x="11971" y="6139"/>
                  <a:pt x="11960" y="6107"/>
                </a:cubicBezTo>
                <a:cubicBezTo>
                  <a:pt x="11939" y="6075"/>
                  <a:pt x="11917" y="6042"/>
                  <a:pt x="11874" y="6011"/>
                </a:cubicBezTo>
                <a:cubicBezTo>
                  <a:pt x="11831" y="5989"/>
                  <a:pt x="11735" y="5903"/>
                  <a:pt x="11649" y="5817"/>
                </a:cubicBezTo>
                <a:cubicBezTo>
                  <a:pt x="11531" y="5699"/>
                  <a:pt x="11478" y="5646"/>
                  <a:pt x="11445" y="5646"/>
                </a:cubicBezTo>
                <a:cubicBezTo>
                  <a:pt x="11413" y="5646"/>
                  <a:pt x="11359" y="5603"/>
                  <a:pt x="11328" y="5539"/>
                </a:cubicBezTo>
                <a:cubicBezTo>
                  <a:pt x="11316" y="5517"/>
                  <a:pt x="11274" y="5496"/>
                  <a:pt x="11242" y="5484"/>
                </a:cubicBezTo>
                <a:cubicBezTo>
                  <a:pt x="11199" y="5474"/>
                  <a:pt x="11156" y="5453"/>
                  <a:pt x="11135" y="5431"/>
                </a:cubicBezTo>
                <a:cubicBezTo>
                  <a:pt x="11113" y="5399"/>
                  <a:pt x="11059" y="5377"/>
                  <a:pt x="10984" y="5356"/>
                </a:cubicBezTo>
                <a:cubicBezTo>
                  <a:pt x="10920" y="5334"/>
                  <a:pt x="10856" y="5313"/>
                  <a:pt x="10845" y="5303"/>
                </a:cubicBezTo>
                <a:cubicBezTo>
                  <a:pt x="10845" y="5281"/>
                  <a:pt x="10813" y="5270"/>
                  <a:pt x="10791" y="5270"/>
                </a:cubicBezTo>
                <a:cubicBezTo>
                  <a:pt x="10759" y="5270"/>
                  <a:pt x="10694" y="5260"/>
                  <a:pt x="10630" y="5238"/>
                </a:cubicBezTo>
                <a:cubicBezTo>
                  <a:pt x="10577" y="5217"/>
                  <a:pt x="10491" y="5184"/>
                  <a:pt x="10448" y="5174"/>
                </a:cubicBezTo>
                <a:cubicBezTo>
                  <a:pt x="10405" y="5163"/>
                  <a:pt x="10362" y="5141"/>
                  <a:pt x="10341" y="5131"/>
                </a:cubicBezTo>
                <a:cubicBezTo>
                  <a:pt x="10325" y="5106"/>
                  <a:pt x="10260" y="5095"/>
                  <a:pt x="10169" y="5095"/>
                </a:cubicBezTo>
                <a:cubicBezTo>
                  <a:pt x="10139" y="5095"/>
                  <a:pt x="10107" y="5096"/>
                  <a:pt x="10072" y="5098"/>
                </a:cubicBezTo>
                <a:cubicBezTo>
                  <a:pt x="10041" y="5098"/>
                  <a:pt x="10019" y="5088"/>
                  <a:pt x="10019" y="5077"/>
                </a:cubicBezTo>
                <a:cubicBezTo>
                  <a:pt x="10008" y="5067"/>
                  <a:pt x="9986" y="5067"/>
                  <a:pt x="9965" y="5067"/>
                </a:cubicBezTo>
                <a:cubicBezTo>
                  <a:pt x="9944" y="5067"/>
                  <a:pt x="9922" y="5045"/>
                  <a:pt x="9901" y="5034"/>
                </a:cubicBezTo>
                <a:cubicBezTo>
                  <a:pt x="9887" y="5014"/>
                  <a:pt x="9878" y="5006"/>
                  <a:pt x="9862" y="5006"/>
                </a:cubicBezTo>
                <a:cubicBezTo>
                  <a:pt x="9853" y="5006"/>
                  <a:pt x="9842" y="5009"/>
                  <a:pt x="9826" y="5013"/>
                </a:cubicBezTo>
                <a:cubicBezTo>
                  <a:pt x="9769" y="5025"/>
                  <a:pt x="9708" y="5030"/>
                  <a:pt x="9619" y="5030"/>
                </a:cubicBezTo>
                <a:cubicBezTo>
                  <a:pt x="9557" y="5030"/>
                  <a:pt x="9482" y="5028"/>
                  <a:pt x="9386" y="5024"/>
                </a:cubicBezTo>
                <a:cubicBezTo>
                  <a:pt x="9233" y="5019"/>
                  <a:pt x="9116" y="5016"/>
                  <a:pt x="9029" y="5016"/>
                </a:cubicBezTo>
                <a:cubicBezTo>
                  <a:pt x="8909" y="5016"/>
                  <a:pt x="8847" y="5022"/>
                  <a:pt x="8828" y="5034"/>
                </a:cubicBezTo>
                <a:cubicBezTo>
                  <a:pt x="8807" y="5045"/>
                  <a:pt x="8721" y="5045"/>
                  <a:pt x="8571" y="5045"/>
                </a:cubicBezTo>
                <a:cubicBezTo>
                  <a:pt x="8522" y="5042"/>
                  <a:pt x="8483" y="5041"/>
                  <a:pt x="8451" y="5041"/>
                </a:cubicBezTo>
                <a:cubicBezTo>
                  <a:pt x="8365" y="5041"/>
                  <a:pt x="8331" y="5051"/>
                  <a:pt x="8292" y="5067"/>
                </a:cubicBezTo>
                <a:cubicBezTo>
                  <a:pt x="8260" y="5077"/>
                  <a:pt x="8196" y="5098"/>
                  <a:pt x="8163" y="5098"/>
                </a:cubicBezTo>
                <a:cubicBezTo>
                  <a:pt x="8120" y="5098"/>
                  <a:pt x="8067" y="5109"/>
                  <a:pt x="8034" y="5120"/>
                </a:cubicBezTo>
                <a:cubicBezTo>
                  <a:pt x="8016" y="5132"/>
                  <a:pt x="8000" y="5138"/>
                  <a:pt x="7984" y="5138"/>
                </a:cubicBezTo>
                <a:cubicBezTo>
                  <a:pt x="7973" y="5138"/>
                  <a:pt x="7962" y="5135"/>
                  <a:pt x="7948" y="5131"/>
                </a:cubicBezTo>
                <a:cubicBezTo>
                  <a:pt x="7938" y="5120"/>
                  <a:pt x="7927" y="5115"/>
                  <a:pt x="7914" y="5115"/>
                </a:cubicBezTo>
                <a:cubicBezTo>
                  <a:pt x="7900" y="5115"/>
                  <a:pt x="7884" y="5120"/>
                  <a:pt x="7863" y="5131"/>
                </a:cubicBezTo>
                <a:cubicBezTo>
                  <a:pt x="7847" y="5136"/>
                  <a:pt x="7828" y="5139"/>
                  <a:pt x="7808" y="5139"/>
                </a:cubicBezTo>
                <a:cubicBezTo>
                  <a:pt x="7788" y="5139"/>
                  <a:pt x="7767" y="5136"/>
                  <a:pt x="7745" y="5131"/>
                </a:cubicBezTo>
                <a:cubicBezTo>
                  <a:pt x="7702" y="5131"/>
                  <a:pt x="7681" y="5131"/>
                  <a:pt x="7659" y="5152"/>
                </a:cubicBezTo>
                <a:cubicBezTo>
                  <a:pt x="7638" y="5163"/>
                  <a:pt x="7584" y="5184"/>
                  <a:pt x="7541" y="5184"/>
                </a:cubicBezTo>
                <a:cubicBezTo>
                  <a:pt x="7488" y="5195"/>
                  <a:pt x="7412" y="5206"/>
                  <a:pt x="7369" y="5217"/>
                </a:cubicBezTo>
                <a:cubicBezTo>
                  <a:pt x="7326" y="5238"/>
                  <a:pt x="7273" y="5238"/>
                  <a:pt x="7241" y="5238"/>
                </a:cubicBezTo>
                <a:cubicBezTo>
                  <a:pt x="7229" y="5235"/>
                  <a:pt x="7217" y="5234"/>
                  <a:pt x="7206" y="5234"/>
                </a:cubicBezTo>
                <a:cubicBezTo>
                  <a:pt x="7174" y="5234"/>
                  <a:pt x="7143" y="5244"/>
                  <a:pt x="7112" y="5260"/>
                </a:cubicBezTo>
                <a:cubicBezTo>
                  <a:pt x="7080" y="5281"/>
                  <a:pt x="7005" y="5303"/>
                  <a:pt x="6951" y="5303"/>
                </a:cubicBezTo>
                <a:cubicBezTo>
                  <a:pt x="6694" y="5313"/>
                  <a:pt x="6640" y="5324"/>
                  <a:pt x="6511" y="5367"/>
                </a:cubicBezTo>
                <a:cubicBezTo>
                  <a:pt x="6436" y="5388"/>
                  <a:pt x="6340" y="5399"/>
                  <a:pt x="6286" y="5399"/>
                </a:cubicBezTo>
                <a:cubicBezTo>
                  <a:pt x="6189" y="5399"/>
                  <a:pt x="6072" y="5442"/>
                  <a:pt x="5836" y="5539"/>
                </a:cubicBezTo>
                <a:cubicBezTo>
                  <a:pt x="5771" y="5560"/>
                  <a:pt x="5707" y="5581"/>
                  <a:pt x="5696" y="5581"/>
                </a:cubicBezTo>
                <a:cubicBezTo>
                  <a:pt x="5686" y="5581"/>
                  <a:pt x="5664" y="5603"/>
                  <a:pt x="5653" y="5613"/>
                </a:cubicBezTo>
                <a:cubicBezTo>
                  <a:pt x="5643" y="5635"/>
                  <a:pt x="5621" y="5646"/>
                  <a:pt x="5600" y="5646"/>
                </a:cubicBezTo>
                <a:cubicBezTo>
                  <a:pt x="5578" y="5646"/>
                  <a:pt x="5557" y="5656"/>
                  <a:pt x="5535" y="5678"/>
                </a:cubicBezTo>
                <a:cubicBezTo>
                  <a:pt x="5514" y="5689"/>
                  <a:pt x="5493" y="5699"/>
                  <a:pt x="5471" y="5699"/>
                </a:cubicBezTo>
                <a:cubicBezTo>
                  <a:pt x="5450" y="5699"/>
                  <a:pt x="5407" y="5710"/>
                  <a:pt x="5374" y="5720"/>
                </a:cubicBezTo>
                <a:cubicBezTo>
                  <a:pt x="5342" y="5742"/>
                  <a:pt x="5300" y="5753"/>
                  <a:pt x="5278" y="5753"/>
                </a:cubicBezTo>
                <a:cubicBezTo>
                  <a:pt x="5181" y="5763"/>
                  <a:pt x="4978" y="5946"/>
                  <a:pt x="4924" y="6064"/>
                </a:cubicBezTo>
                <a:cubicBezTo>
                  <a:pt x="4902" y="6107"/>
                  <a:pt x="4870" y="6139"/>
                  <a:pt x="4849" y="6150"/>
                </a:cubicBezTo>
                <a:cubicBezTo>
                  <a:pt x="4828" y="6161"/>
                  <a:pt x="4795" y="6204"/>
                  <a:pt x="4763" y="6268"/>
                </a:cubicBezTo>
                <a:cubicBezTo>
                  <a:pt x="4731" y="6332"/>
                  <a:pt x="4699" y="6385"/>
                  <a:pt x="4677" y="6397"/>
                </a:cubicBezTo>
                <a:cubicBezTo>
                  <a:pt x="4666" y="6407"/>
                  <a:pt x="4634" y="6450"/>
                  <a:pt x="4602" y="6493"/>
                </a:cubicBezTo>
                <a:cubicBezTo>
                  <a:pt x="4580" y="6547"/>
                  <a:pt x="4549" y="6600"/>
                  <a:pt x="4538" y="6621"/>
                </a:cubicBezTo>
                <a:cubicBezTo>
                  <a:pt x="4516" y="6643"/>
                  <a:pt x="4506" y="6686"/>
                  <a:pt x="4495" y="6707"/>
                </a:cubicBezTo>
                <a:cubicBezTo>
                  <a:pt x="4484" y="6729"/>
                  <a:pt x="4463" y="6761"/>
                  <a:pt x="4441" y="6793"/>
                </a:cubicBezTo>
                <a:cubicBezTo>
                  <a:pt x="4420" y="6815"/>
                  <a:pt x="4409" y="6847"/>
                  <a:pt x="4409" y="6869"/>
                </a:cubicBezTo>
                <a:cubicBezTo>
                  <a:pt x="4420" y="6912"/>
                  <a:pt x="4334" y="7072"/>
                  <a:pt x="4313" y="7072"/>
                </a:cubicBezTo>
                <a:cubicBezTo>
                  <a:pt x="4280" y="7072"/>
                  <a:pt x="4173" y="7308"/>
                  <a:pt x="4173" y="7362"/>
                </a:cubicBezTo>
                <a:cubicBezTo>
                  <a:pt x="4173" y="7394"/>
                  <a:pt x="4163" y="7448"/>
                  <a:pt x="4151" y="7491"/>
                </a:cubicBezTo>
                <a:cubicBezTo>
                  <a:pt x="4141" y="7522"/>
                  <a:pt x="4108" y="7608"/>
                  <a:pt x="4098" y="7673"/>
                </a:cubicBezTo>
                <a:cubicBezTo>
                  <a:pt x="4077" y="7737"/>
                  <a:pt x="4055" y="7813"/>
                  <a:pt x="4034" y="7834"/>
                </a:cubicBezTo>
                <a:cubicBezTo>
                  <a:pt x="4012" y="7844"/>
                  <a:pt x="4001" y="7877"/>
                  <a:pt x="4001" y="7898"/>
                </a:cubicBezTo>
                <a:cubicBezTo>
                  <a:pt x="4001" y="7920"/>
                  <a:pt x="3991" y="7941"/>
                  <a:pt x="3980" y="7941"/>
                </a:cubicBezTo>
                <a:cubicBezTo>
                  <a:pt x="3969" y="7952"/>
                  <a:pt x="3958" y="8059"/>
                  <a:pt x="3927" y="8295"/>
                </a:cubicBezTo>
                <a:cubicBezTo>
                  <a:pt x="3927" y="8349"/>
                  <a:pt x="3905" y="8413"/>
                  <a:pt x="3884" y="8456"/>
                </a:cubicBezTo>
                <a:lnTo>
                  <a:pt x="3851" y="8520"/>
                </a:lnTo>
                <a:lnTo>
                  <a:pt x="3884" y="8585"/>
                </a:lnTo>
                <a:cubicBezTo>
                  <a:pt x="3905" y="8638"/>
                  <a:pt x="3915" y="8671"/>
                  <a:pt x="3905" y="8681"/>
                </a:cubicBezTo>
                <a:cubicBezTo>
                  <a:pt x="3894" y="8702"/>
                  <a:pt x="3894" y="8735"/>
                  <a:pt x="3905" y="8756"/>
                </a:cubicBezTo>
                <a:cubicBezTo>
                  <a:pt x="3915" y="8788"/>
                  <a:pt x="3915" y="8810"/>
                  <a:pt x="3905" y="8842"/>
                </a:cubicBezTo>
                <a:cubicBezTo>
                  <a:pt x="3884" y="8874"/>
                  <a:pt x="3884" y="8885"/>
                  <a:pt x="3905" y="8928"/>
                </a:cubicBezTo>
                <a:cubicBezTo>
                  <a:pt x="3927" y="8971"/>
                  <a:pt x="3927" y="9014"/>
                  <a:pt x="3927" y="9078"/>
                </a:cubicBezTo>
                <a:cubicBezTo>
                  <a:pt x="3915" y="9153"/>
                  <a:pt x="3915" y="9174"/>
                  <a:pt x="3948" y="9207"/>
                </a:cubicBezTo>
                <a:cubicBezTo>
                  <a:pt x="3969" y="9228"/>
                  <a:pt x="3969" y="9250"/>
                  <a:pt x="3958" y="9282"/>
                </a:cubicBezTo>
                <a:cubicBezTo>
                  <a:pt x="3948" y="9336"/>
                  <a:pt x="4001" y="9518"/>
                  <a:pt x="4055" y="9625"/>
                </a:cubicBezTo>
                <a:cubicBezTo>
                  <a:pt x="4066" y="9646"/>
                  <a:pt x="4087" y="9711"/>
                  <a:pt x="4087" y="9765"/>
                </a:cubicBezTo>
                <a:cubicBezTo>
                  <a:pt x="4098" y="9882"/>
                  <a:pt x="4173" y="10129"/>
                  <a:pt x="4216" y="10161"/>
                </a:cubicBezTo>
                <a:cubicBezTo>
                  <a:pt x="4227" y="10172"/>
                  <a:pt x="4248" y="10215"/>
                  <a:pt x="4259" y="10237"/>
                </a:cubicBezTo>
                <a:cubicBezTo>
                  <a:pt x="4270" y="10268"/>
                  <a:pt x="4291" y="10333"/>
                  <a:pt x="4313" y="10376"/>
                </a:cubicBezTo>
                <a:cubicBezTo>
                  <a:pt x="4334" y="10419"/>
                  <a:pt x="4366" y="10494"/>
                  <a:pt x="4377" y="10526"/>
                </a:cubicBezTo>
                <a:cubicBezTo>
                  <a:pt x="4387" y="10558"/>
                  <a:pt x="4409" y="10612"/>
                  <a:pt x="4430" y="10644"/>
                </a:cubicBezTo>
                <a:cubicBezTo>
                  <a:pt x="4473" y="10697"/>
                  <a:pt x="4549" y="10848"/>
                  <a:pt x="4549" y="10880"/>
                </a:cubicBezTo>
                <a:cubicBezTo>
                  <a:pt x="4549" y="10891"/>
                  <a:pt x="4580" y="10923"/>
                  <a:pt x="4602" y="10955"/>
                </a:cubicBezTo>
                <a:cubicBezTo>
                  <a:pt x="4634" y="10987"/>
                  <a:pt x="4656" y="11019"/>
                  <a:pt x="4656" y="11030"/>
                </a:cubicBezTo>
                <a:cubicBezTo>
                  <a:pt x="4656" y="11041"/>
                  <a:pt x="4688" y="11084"/>
                  <a:pt x="4731" y="11138"/>
                </a:cubicBezTo>
                <a:cubicBezTo>
                  <a:pt x="4806" y="11234"/>
                  <a:pt x="4816" y="11245"/>
                  <a:pt x="4816" y="11298"/>
                </a:cubicBezTo>
                <a:cubicBezTo>
                  <a:pt x="4806" y="11309"/>
                  <a:pt x="4828" y="11341"/>
                  <a:pt x="4859" y="11362"/>
                </a:cubicBezTo>
                <a:cubicBezTo>
                  <a:pt x="4881" y="11395"/>
                  <a:pt x="4913" y="11438"/>
                  <a:pt x="4935" y="11470"/>
                </a:cubicBezTo>
                <a:cubicBezTo>
                  <a:pt x="4945" y="11502"/>
                  <a:pt x="4967" y="11524"/>
                  <a:pt x="4978" y="11534"/>
                </a:cubicBezTo>
                <a:cubicBezTo>
                  <a:pt x="4999" y="11534"/>
                  <a:pt x="5031" y="11577"/>
                  <a:pt x="5052" y="11631"/>
                </a:cubicBezTo>
                <a:cubicBezTo>
                  <a:pt x="5085" y="11674"/>
                  <a:pt x="5128" y="11727"/>
                  <a:pt x="5149" y="11760"/>
                </a:cubicBezTo>
                <a:cubicBezTo>
                  <a:pt x="5181" y="11781"/>
                  <a:pt x="5214" y="11846"/>
                  <a:pt x="5235" y="11899"/>
                </a:cubicBezTo>
                <a:cubicBezTo>
                  <a:pt x="5257" y="11953"/>
                  <a:pt x="5278" y="11996"/>
                  <a:pt x="5288" y="12006"/>
                </a:cubicBezTo>
                <a:cubicBezTo>
                  <a:pt x="5288" y="12006"/>
                  <a:pt x="5310" y="12039"/>
                  <a:pt x="5331" y="12082"/>
                </a:cubicBezTo>
                <a:cubicBezTo>
                  <a:pt x="5353" y="12113"/>
                  <a:pt x="5374" y="12135"/>
                  <a:pt x="5385" y="12135"/>
                </a:cubicBezTo>
                <a:cubicBezTo>
                  <a:pt x="5396" y="12135"/>
                  <a:pt x="5428" y="12189"/>
                  <a:pt x="5460" y="12242"/>
                </a:cubicBezTo>
                <a:cubicBezTo>
                  <a:pt x="5493" y="12318"/>
                  <a:pt x="5535" y="12360"/>
                  <a:pt x="5589" y="12403"/>
                </a:cubicBezTo>
                <a:cubicBezTo>
                  <a:pt x="5674" y="12468"/>
                  <a:pt x="5782" y="12564"/>
                  <a:pt x="5814" y="12628"/>
                </a:cubicBezTo>
                <a:cubicBezTo>
                  <a:pt x="5825" y="12661"/>
                  <a:pt x="5857" y="12682"/>
                  <a:pt x="5879" y="12693"/>
                </a:cubicBezTo>
                <a:cubicBezTo>
                  <a:pt x="5900" y="12704"/>
                  <a:pt x="5932" y="12735"/>
                  <a:pt x="5943" y="12768"/>
                </a:cubicBezTo>
                <a:cubicBezTo>
                  <a:pt x="5965" y="12800"/>
                  <a:pt x="5986" y="12821"/>
                  <a:pt x="6018" y="12843"/>
                </a:cubicBezTo>
                <a:cubicBezTo>
                  <a:pt x="6061" y="12854"/>
                  <a:pt x="6115" y="12907"/>
                  <a:pt x="6125" y="12940"/>
                </a:cubicBezTo>
                <a:lnTo>
                  <a:pt x="6125" y="12983"/>
                </a:lnTo>
                <a:cubicBezTo>
                  <a:pt x="6125" y="12993"/>
                  <a:pt x="6158" y="13014"/>
                  <a:pt x="6201" y="13036"/>
                </a:cubicBezTo>
                <a:cubicBezTo>
                  <a:pt x="6232" y="13057"/>
                  <a:pt x="6286" y="13100"/>
                  <a:pt x="6308" y="13122"/>
                </a:cubicBezTo>
                <a:cubicBezTo>
                  <a:pt x="6329" y="13143"/>
                  <a:pt x="6394" y="13176"/>
                  <a:pt x="6447" y="13197"/>
                </a:cubicBezTo>
                <a:lnTo>
                  <a:pt x="6533" y="13240"/>
                </a:lnTo>
                <a:cubicBezTo>
                  <a:pt x="6511" y="13283"/>
                  <a:pt x="6715" y="13422"/>
                  <a:pt x="6811" y="13433"/>
                </a:cubicBezTo>
                <a:lnTo>
                  <a:pt x="6866" y="13433"/>
                </a:lnTo>
                <a:cubicBezTo>
                  <a:pt x="6876" y="13433"/>
                  <a:pt x="6919" y="13465"/>
                  <a:pt x="6940" y="13486"/>
                </a:cubicBezTo>
                <a:cubicBezTo>
                  <a:pt x="6973" y="13519"/>
                  <a:pt x="7016" y="13540"/>
                  <a:pt x="7026" y="13540"/>
                </a:cubicBezTo>
                <a:cubicBezTo>
                  <a:pt x="7047" y="13540"/>
                  <a:pt x="7069" y="13551"/>
                  <a:pt x="7102" y="13572"/>
                </a:cubicBezTo>
                <a:cubicBezTo>
                  <a:pt x="7123" y="13583"/>
                  <a:pt x="7155" y="13605"/>
                  <a:pt x="7166" y="13605"/>
                </a:cubicBezTo>
                <a:cubicBezTo>
                  <a:pt x="7198" y="13605"/>
                  <a:pt x="7402" y="13701"/>
                  <a:pt x="7445" y="13744"/>
                </a:cubicBezTo>
                <a:cubicBezTo>
                  <a:pt x="7466" y="13755"/>
                  <a:pt x="7509" y="13776"/>
                  <a:pt x="7562" y="13776"/>
                </a:cubicBezTo>
                <a:cubicBezTo>
                  <a:pt x="7605" y="13776"/>
                  <a:pt x="7659" y="13787"/>
                  <a:pt x="7681" y="13808"/>
                </a:cubicBezTo>
                <a:cubicBezTo>
                  <a:pt x="7810" y="13888"/>
                  <a:pt x="7940" y="13949"/>
                  <a:pt x="7983" y="13949"/>
                </a:cubicBezTo>
                <a:cubicBezTo>
                  <a:pt x="7986" y="13949"/>
                  <a:pt x="7989" y="13949"/>
                  <a:pt x="7991" y="13948"/>
                </a:cubicBezTo>
                <a:cubicBezTo>
                  <a:pt x="8013" y="13948"/>
                  <a:pt x="8056" y="13948"/>
                  <a:pt x="8088" y="13958"/>
                </a:cubicBezTo>
                <a:cubicBezTo>
                  <a:pt x="8131" y="13969"/>
                  <a:pt x="8206" y="13980"/>
                  <a:pt x="8260" y="13991"/>
                </a:cubicBezTo>
                <a:cubicBezTo>
                  <a:pt x="8335" y="14001"/>
                  <a:pt x="8367" y="14012"/>
                  <a:pt x="8378" y="14034"/>
                </a:cubicBezTo>
                <a:cubicBezTo>
                  <a:pt x="8391" y="14054"/>
                  <a:pt x="8401" y="14061"/>
                  <a:pt x="8445" y="14061"/>
                </a:cubicBezTo>
                <a:cubicBezTo>
                  <a:pt x="8470" y="14061"/>
                  <a:pt x="8506" y="14059"/>
                  <a:pt x="8560" y="14055"/>
                </a:cubicBezTo>
                <a:cubicBezTo>
                  <a:pt x="8668" y="14055"/>
                  <a:pt x="8753" y="14055"/>
                  <a:pt x="8796" y="14065"/>
                </a:cubicBezTo>
                <a:cubicBezTo>
                  <a:pt x="8825" y="14074"/>
                  <a:pt x="8845" y="14079"/>
                  <a:pt x="8865" y="14079"/>
                </a:cubicBezTo>
                <a:cubicBezTo>
                  <a:pt x="8897" y="14079"/>
                  <a:pt x="8932" y="14066"/>
                  <a:pt x="9011" y="14034"/>
                </a:cubicBezTo>
                <a:cubicBezTo>
                  <a:pt x="9097" y="14001"/>
                  <a:pt x="9171" y="13980"/>
                  <a:pt x="9193" y="13980"/>
                </a:cubicBezTo>
                <a:cubicBezTo>
                  <a:pt x="9214" y="13980"/>
                  <a:pt x="9290" y="13958"/>
                  <a:pt x="9343" y="13948"/>
                </a:cubicBezTo>
                <a:cubicBezTo>
                  <a:pt x="9398" y="13932"/>
                  <a:pt x="9436" y="13922"/>
                  <a:pt x="9456" y="13922"/>
                </a:cubicBezTo>
                <a:cubicBezTo>
                  <a:pt x="9464" y="13922"/>
                  <a:pt x="9469" y="13923"/>
                  <a:pt x="9472" y="13926"/>
                </a:cubicBezTo>
                <a:cubicBezTo>
                  <a:pt x="9477" y="13932"/>
                  <a:pt x="9483" y="13934"/>
                  <a:pt x="9491" y="13934"/>
                </a:cubicBezTo>
                <a:cubicBezTo>
                  <a:pt x="9499" y="13934"/>
                  <a:pt x="9509" y="13932"/>
                  <a:pt x="9526" y="13926"/>
                </a:cubicBezTo>
                <a:cubicBezTo>
                  <a:pt x="9536" y="13915"/>
                  <a:pt x="9569" y="13905"/>
                  <a:pt x="9590" y="13894"/>
                </a:cubicBezTo>
                <a:cubicBezTo>
                  <a:pt x="9611" y="13894"/>
                  <a:pt x="9676" y="13872"/>
                  <a:pt x="9740" y="13841"/>
                </a:cubicBezTo>
                <a:cubicBezTo>
                  <a:pt x="9805" y="13819"/>
                  <a:pt x="9858" y="13798"/>
                  <a:pt x="9858" y="13798"/>
                </a:cubicBezTo>
                <a:cubicBezTo>
                  <a:pt x="9858" y="13800"/>
                  <a:pt x="9859" y="13800"/>
                  <a:pt x="9862" y="13800"/>
                </a:cubicBezTo>
                <a:cubicBezTo>
                  <a:pt x="9877" y="13800"/>
                  <a:pt x="9919" y="13783"/>
                  <a:pt x="9955" y="13765"/>
                </a:cubicBezTo>
                <a:cubicBezTo>
                  <a:pt x="10105" y="13691"/>
                  <a:pt x="10255" y="13626"/>
                  <a:pt x="10287" y="13626"/>
                </a:cubicBezTo>
                <a:cubicBezTo>
                  <a:pt x="10288" y="13627"/>
                  <a:pt x="10290" y="13627"/>
                  <a:pt x="10292" y="13627"/>
                </a:cubicBezTo>
                <a:cubicBezTo>
                  <a:pt x="10339" y="13627"/>
                  <a:pt x="10556" y="13518"/>
                  <a:pt x="10566" y="13486"/>
                </a:cubicBezTo>
                <a:cubicBezTo>
                  <a:pt x="10577" y="13476"/>
                  <a:pt x="10663" y="13443"/>
                  <a:pt x="10909" y="13369"/>
                </a:cubicBezTo>
                <a:cubicBezTo>
                  <a:pt x="10973" y="13347"/>
                  <a:pt x="11038" y="13336"/>
                  <a:pt x="11038" y="13326"/>
                </a:cubicBezTo>
                <a:cubicBezTo>
                  <a:pt x="11049" y="13315"/>
                  <a:pt x="11092" y="13293"/>
                  <a:pt x="11135" y="13272"/>
                </a:cubicBezTo>
                <a:cubicBezTo>
                  <a:pt x="11188" y="13250"/>
                  <a:pt x="11231" y="13219"/>
                  <a:pt x="11231" y="13207"/>
                </a:cubicBezTo>
                <a:cubicBezTo>
                  <a:pt x="11242" y="13197"/>
                  <a:pt x="11285" y="13176"/>
                  <a:pt x="11328" y="13154"/>
                </a:cubicBezTo>
                <a:cubicBezTo>
                  <a:pt x="11371" y="13133"/>
                  <a:pt x="11435" y="13079"/>
                  <a:pt x="11467" y="13047"/>
                </a:cubicBezTo>
                <a:cubicBezTo>
                  <a:pt x="11499" y="13014"/>
                  <a:pt x="11542" y="12983"/>
                  <a:pt x="11542" y="12983"/>
                </a:cubicBezTo>
                <a:cubicBezTo>
                  <a:pt x="11564" y="12983"/>
                  <a:pt x="11671" y="12864"/>
                  <a:pt x="11703" y="12811"/>
                </a:cubicBezTo>
                <a:cubicBezTo>
                  <a:pt x="11735" y="12757"/>
                  <a:pt x="11896" y="12575"/>
                  <a:pt x="11917" y="12575"/>
                </a:cubicBezTo>
                <a:cubicBezTo>
                  <a:pt x="11928" y="12575"/>
                  <a:pt x="11950" y="12554"/>
                  <a:pt x="11950" y="12521"/>
                </a:cubicBezTo>
                <a:cubicBezTo>
                  <a:pt x="11960" y="12489"/>
                  <a:pt x="11982" y="12468"/>
                  <a:pt x="11993" y="12468"/>
                </a:cubicBezTo>
                <a:cubicBezTo>
                  <a:pt x="12036" y="12457"/>
                  <a:pt x="12078" y="12414"/>
                  <a:pt x="12110" y="12339"/>
                </a:cubicBezTo>
                <a:cubicBezTo>
                  <a:pt x="12121" y="12318"/>
                  <a:pt x="12153" y="12275"/>
                  <a:pt x="12186" y="12253"/>
                </a:cubicBezTo>
                <a:cubicBezTo>
                  <a:pt x="12207" y="12232"/>
                  <a:pt x="12229" y="12210"/>
                  <a:pt x="12229" y="12199"/>
                </a:cubicBezTo>
                <a:cubicBezTo>
                  <a:pt x="12229" y="12178"/>
                  <a:pt x="12336" y="12070"/>
                  <a:pt x="12357" y="12070"/>
                </a:cubicBezTo>
                <a:cubicBezTo>
                  <a:pt x="12368" y="12070"/>
                  <a:pt x="12389" y="12039"/>
                  <a:pt x="12400" y="12006"/>
                </a:cubicBezTo>
                <a:cubicBezTo>
                  <a:pt x="12411" y="11963"/>
                  <a:pt x="12453" y="11910"/>
                  <a:pt x="12486" y="11867"/>
                </a:cubicBezTo>
                <a:cubicBezTo>
                  <a:pt x="12518" y="11834"/>
                  <a:pt x="12539" y="11792"/>
                  <a:pt x="12539" y="11770"/>
                </a:cubicBezTo>
                <a:cubicBezTo>
                  <a:pt x="12539" y="11738"/>
                  <a:pt x="12647" y="11588"/>
                  <a:pt x="12689" y="11567"/>
                </a:cubicBezTo>
                <a:cubicBezTo>
                  <a:pt x="12689" y="11556"/>
                  <a:pt x="12711" y="11524"/>
                  <a:pt x="12722" y="11491"/>
                </a:cubicBezTo>
                <a:cubicBezTo>
                  <a:pt x="12732" y="11459"/>
                  <a:pt x="12765" y="11405"/>
                  <a:pt x="12786" y="11374"/>
                </a:cubicBezTo>
                <a:cubicBezTo>
                  <a:pt x="12808" y="11341"/>
                  <a:pt x="12851" y="11266"/>
                  <a:pt x="12861" y="11212"/>
                </a:cubicBezTo>
                <a:cubicBezTo>
                  <a:pt x="12883" y="11159"/>
                  <a:pt x="12925" y="11073"/>
                  <a:pt x="12958" y="11019"/>
                </a:cubicBezTo>
                <a:cubicBezTo>
                  <a:pt x="13022" y="10945"/>
                  <a:pt x="13044" y="10891"/>
                  <a:pt x="13011" y="10869"/>
                </a:cubicBezTo>
                <a:cubicBezTo>
                  <a:pt x="13001" y="10859"/>
                  <a:pt x="13011" y="10826"/>
                  <a:pt x="13033" y="10783"/>
                </a:cubicBezTo>
                <a:cubicBezTo>
                  <a:pt x="13054" y="10740"/>
                  <a:pt x="13076" y="10697"/>
                  <a:pt x="13076" y="10676"/>
                </a:cubicBezTo>
                <a:cubicBezTo>
                  <a:pt x="13076" y="10666"/>
                  <a:pt x="13087" y="10623"/>
                  <a:pt x="13108" y="10590"/>
                </a:cubicBezTo>
                <a:cubicBezTo>
                  <a:pt x="13130" y="10547"/>
                  <a:pt x="13140" y="10516"/>
                  <a:pt x="13130" y="10494"/>
                </a:cubicBezTo>
                <a:cubicBezTo>
                  <a:pt x="13130" y="10461"/>
                  <a:pt x="13130" y="10440"/>
                  <a:pt x="13140" y="10430"/>
                </a:cubicBezTo>
                <a:cubicBezTo>
                  <a:pt x="13151" y="10408"/>
                  <a:pt x="13173" y="10365"/>
                  <a:pt x="13173" y="10322"/>
                </a:cubicBezTo>
                <a:cubicBezTo>
                  <a:pt x="13183" y="10280"/>
                  <a:pt x="13226" y="10172"/>
                  <a:pt x="13258" y="10097"/>
                </a:cubicBezTo>
                <a:cubicBezTo>
                  <a:pt x="13301" y="10022"/>
                  <a:pt x="13333" y="9936"/>
                  <a:pt x="13333" y="9904"/>
                </a:cubicBezTo>
                <a:cubicBezTo>
                  <a:pt x="13333" y="9882"/>
                  <a:pt x="13344" y="9829"/>
                  <a:pt x="13366" y="9786"/>
                </a:cubicBezTo>
                <a:cubicBezTo>
                  <a:pt x="13387" y="9743"/>
                  <a:pt x="13397" y="9700"/>
                  <a:pt x="13397" y="9679"/>
                </a:cubicBezTo>
                <a:cubicBezTo>
                  <a:pt x="13397" y="9657"/>
                  <a:pt x="13419" y="9615"/>
                  <a:pt x="13430" y="9572"/>
                </a:cubicBezTo>
                <a:cubicBezTo>
                  <a:pt x="13462" y="9496"/>
                  <a:pt x="13462" y="9464"/>
                  <a:pt x="13430" y="9357"/>
                </a:cubicBezTo>
                <a:cubicBezTo>
                  <a:pt x="13430" y="9346"/>
                  <a:pt x="13430" y="9282"/>
                  <a:pt x="13440" y="9207"/>
                </a:cubicBezTo>
                <a:cubicBezTo>
                  <a:pt x="13451" y="9143"/>
                  <a:pt x="13451" y="9078"/>
                  <a:pt x="13451" y="9067"/>
                </a:cubicBezTo>
                <a:cubicBezTo>
                  <a:pt x="13451" y="9057"/>
                  <a:pt x="13440" y="8960"/>
                  <a:pt x="13440" y="8842"/>
                </a:cubicBezTo>
                <a:cubicBezTo>
                  <a:pt x="13440" y="8735"/>
                  <a:pt x="13430" y="8606"/>
                  <a:pt x="13419" y="8552"/>
                </a:cubicBezTo>
                <a:cubicBezTo>
                  <a:pt x="13419" y="8509"/>
                  <a:pt x="13419" y="8423"/>
                  <a:pt x="13430" y="8381"/>
                </a:cubicBezTo>
                <a:cubicBezTo>
                  <a:pt x="13451" y="8295"/>
                  <a:pt x="13440" y="8209"/>
                  <a:pt x="13387" y="8037"/>
                </a:cubicBezTo>
                <a:cubicBezTo>
                  <a:pt x="13376" y="8016"/>
                  <a:pt x="13376" y="7909"/>
                  <a:pt x="13376" y="7813"/>
                </a:cubicBezTo>
                <a:cubicBezTo>
                  <a:pt x="13387" y="7662"/>
                  <a:pt x="13376" y="7630"/>
                  <a:pt x="13344" y="7577"/>
                </a:cubicBezTo>
                <a:cubicBezTo>
                  <a:pt x="13323" y="7522"/>
                  <a:pt x="13312" y="7480"/>
                  <a:pt x="13312" y="7351"/>
                </a:cubicBezTo>
                <a:cubicBezTo>
                  <a:pt x="13312" y="7222"/>
                  <a:pt x="13301" y="7179"/>
                  <a:pt x="13280" y="7169"/>
                </a:cubicBezTo>
                <a:cubicBezTo>
                  <a:pt x="13269" y="7158"/>
                  <a:pt x="13258" y="7136"/>
                  <a:pt x="13269" y="7115"/>
                </a:cubicBezTo>
                <a:cubicBezTo>
                  <a:pt x="13269" y="7093"/>
                  <a:pt x="13247" y="7040"/>
                  <a:pt x="13226" y="6976"/>
                </a:cubicBezTo>
                <a:cubicBezTo>
                  <a:pt x="13194" y="6922"/>
                  <a:pt x="13173" y="6857"/>
                  <a:pt x="13173" y="6847"/>
                </a:cubicBezTo>
                <a:cubicBezTo>
                  <a:pt x="13173" y="6793"/>
                  <a:pt x="13151" y="6772"/>
                  <a:pt x="13119" y="6750"/>
                </a:cubicBezTo>
                <a:cubicBezTo>
                  <a:pt x="13087" y="6740"/>
                  <a:pt x="13076" y="6718"/>
                  <a:pt x="13076" y="6707"/>
                </a:cubicBezTo>
                <a:cubicBezTo>
                  <a:pt x="13076" y="6654"/>
                  <a:pt x="13011" y="6461"/>
                  <a:pt x="12990" y="6450"/>
                </a:cubicBezTo>
                <a:cubicBezTo>
                  <a:pt x="12990" y="6450"/>
                  <a:pt x="12979" y="6428"/>
                  <a:pt x="12979" y="6397"/>
                </a:cubicBezTo>
                <a:cubicBezTo>
                  <a:pt x="12979" y="6375"/>
                  <a:pt x="12958" y="6332"/>
                  <a:pt x="12937" y="6300"/>
                </a:cubicBezTo>
                <a:cubicBezTo>
                  <a:pt x="12915" y="6268"/>
                  <a:pt x="12894" y="6235"/>
                  <a:pt x="12894" y="6214"/>
                </a:cubicBezTo>
                <a:cubicBezTo>
                  <a:pt x="12894" y="6204"/>
                  <a:pt x="12861" y="6128"/>
                  <a:pt x="12818" y="6042"/>
                </a:cubicBezTo>
                <a:cubicBezTo>
                  <a:pt x="12765" y="5935"/>
                  <a:pt x="12732" y="5903"/>
                  <a:pt x="12711" y="5892"/>
                </a:cubicBezTo>
                <a:cubicBezTo>
                  <a:pt x="12679" y="5892"/>
                  <a:pt x="12668" y="5871"/>
                  <a:pt x="12647" y="5817"/>
                </a:cubicBezTo>
                <a:cubicBezTo>
                  <a:pt x="12593" y="5678"/>
                  <a:pt x="12593" y="5667"/>
                  <a:pt x="12572" y="5667"/>
                </a:cubicBezTo>
                <a:cubicBezTo>
                  <a:pt x="12550" y="5667"/>
                  <a:pt x="12529" y="5646"/>
                  <a:pt x="12508" y="5613"/>
                </a:cubicBezTo>
                <a:cubicBezTo>
                  <a:pt x="12475" y="5570"/>
                  <a:pt x="12443" y="5527"/>
                  <a:pt x="12357" y="5367"/>
                </a:cubicBezTo>
                <a:cubicBezTo>
                  <a:pt x="12336" y="5345"/>
                  <a:pt x="12314" y="5303"/>
                  <a:pt x="12293" y="5260"/>
                </a:cubicBezTo>
                <a:cubicBezTo>
                  <a:pt x="12272" y="5217"/>
                  <a:pt x="12250" y="5184"/>
                  <a:pt x="12229" y="5184"/>
                </a:cubicBezTo>
                <a:cubicBezTo>
                  <a:pt x="12218" y="5174"/>
                  <a:pt x="12196" y="5174"/>
                  <a:pt x="12196" y="5163"/>
                </a:cubicBezTo>
                <a:cubicBezTo>
                  <a:pt x="12196" y="5152"/>
                  <a:pt x="12175" y="5131"/>
                  <a:pt x="12153" y="5098"/>
                </a:cubicBezTo>
                <a:cubicBezTo>
                  <a:pt x="12121" y="5067"/>
                  <a:pt x="12089" y="5013"/>
                  <a:pt x="12067" y="4981"/>
                </a:cubicBezTo>
                <a:cubicBezTo>
                  <a:pt x="12046" y="4948"/>
                  <a:pt x="12024" y="4916"/>
                  <a:pt x="12014" y="4905"/>
                </a:cubicBezTo>
                <a:cubicBezTo>
                  <a:pt x="12003" y="4905"/>
                  <a:pt x="11982" y="4884"/>
                  <a:pt x="11982" y="4862"/>
                </a:cubicBezTo>
                <a:cubicBezTo>
                  <a:pt x="11971" y="4841"/>
                  <a:pt x="11950" y="4809"/>
                  <a:pt x="11928" y="4777"/>
                </a:cubicBezTo>
                <a:cubicBezTo>
                  <a:pt x="11907" y="4755"/>
                  <a:pt x="11853" y="4691"/>
                  <a:pt x="11821" y="4648"/>
                </a:cubicBezTo>
                <a:cubicBezTo>
                  <a:pt x="11778" y="4605"/>
                  <a:pt x="11714" y="4552"/>
                  <a:pt x="11649" y="4519"/>
                </a:cubicBezTo>
                <a:cubicBezTo>
                  <a:pt x="11595" y="4498"/>
                  <a:pt x="11552" y="4466"/>
                  <a:pt x="11552" y="4444"/>
                </a:cubicBezTo>
                <a:cubicBezTo>
                  <a:pt x="11552" y="4433"/>
                  <a:pt x="11510" y="4402"/>
                  <a:pt x="11456" y="4369"/>
                </a:cubicBezTo>
                <a:cubicBezTo>
                  <a:pt x="11359" y="4305"/>
                  <a:pt x="11316" y="4283"/>
                  <a:pt x="11145" y="4208"/>
                </a:cubicBezTo>
                <a:cubicBezTo>
                  <a:pt x="11081" y="4187"/>
                  <a:pt x="11027" y="4154"/>
                  <a:pt x="11006" y="4133"/>
                </a:cubicBezTo>
                <a:cubicBezTo>
                  <a:pt x="10963" y="4101"/>
                  <a:pt x="10942" y="4090"/>
                  <a:pt x="10780" y="4090"/>
                </a:cubicBezTo>
                <a:cubicBezTo>
                  <a:pt x="10716" y="4090"/>
                  <a:pt x="10684" y="4080"/>
                  <a:pt x="10663" y="4058"/>
                </a:cubicBezTo>
                <a:cubicBezTo>
                  <a:pt x="10629" y="4033"/>
                  <a:pt x="10507" y="4008"/>
                  <a:pt x="10427" y="4008"/>
                </a:cubicBezTo>
                <a:cubicBezTo>
                  <a:pt x="10404" y="4008"/>
                  <a:pt x="10385" y="4011"/>
                  <a:pt x="10373" y="4015"/>
                </a:cubicBezTo>
                <a:cubicBezTo>
                  <a:pt x="10367" y="4018"/>
                  <a:pt x="10361" y="4019"/>
                  <a:pt x="10353" y="4019"/>
                </a:cubicBezTo>
                <a:cubicBezTo>
                  <a:pt x="10329" y="4019"/>
                  <a:pt x="10295" y="4007"/>
                  <a:pt x="10255" y="3983"/>
                </a:cubicBezTo>
                <a:cubicBezTo>
                  <a:pt x="10212" y="3961"/>
                  <a:pt x="10158" y="3940"/>
                  <a:pt x="10126" y="3940"/>
                </a:cubicBezTo>
                <a:cubicBezTo>
                  <a:pt x="10094" y="3940"/>
                  <a:pt x="10041" y="3930"/>
                  <a:pt x="9998" y="3908"/>
                </a:cubicBezTo>
                <a:cubicBezTo>
                  <a:pt x="9972" y="3895"/>
                  <a:pt x="9954" y="3890"/>
                  <a:pt x="9937" y="3890"/>
                </a:cubicBezTo>
                <a:cubicBezTo>
                  <a:pt x="9925" y="3890"/>
                  <a:pt x="9914" y="3893"/>
                  <a:pt x="9901" y="3897"/>
                </a:cubicBezTo>
                <a:cubicBezTo>
                  <a:pt x="9879" y="3897"/>
                  <a:pt x="9858" y="3902"/>
                  <a:pt x="9840" y="3902"/>
                </a:cubicBezTo>
                <a:cubicBezTo>
                  <a:pt x="9830" y="3902"/>
                  <a:pt x="9822" y="3901"/>
                  <a:pt x="9815" y="3897"/>
                </a:cubicBezTo>
                <a:lnTo>
                  <a:pt x="9611" y="3897"/>
                </a:lnTo>
                <a:cubicBezTo>
                  <a:pt x="9526" y="3897"/>
                  <a:pt x="9429" y="3887"/>
                  <a:pt x="9418" y="3876"/>
                </a:cubicBezTo>
                <a:cubicBezTo>
                  <a:pt x="9397" y="3865"/>
                  <a:pt x="9300" y="3844"/>
                  <a:pt x="9204" y="3833"/>
                </a:cubicBezTo>
                <a:cubicBezTo>
                  <a:pt x="9079" y="3820"/>
                  <a:pt x="9041" y="3815"/>
                  <a:pt x="8969" y="3815"/>
                </a:cubicBezTo>
                <a:cubicBezTo>
                  <a:pt x="8916" y="3815"/>
                  <a:pt x="8845" y="3818"/>
                  <a:pt x="8710" y="3822"/>
                </a:cubicBezTo>
                <a:cubicBezTo>
                  <a:pt x="8560" y="3822"/>
                  <a:pt x="8432" y="3822"/>
                  <a:pt x="8420" y="3811"/>
                </a:cubicBezTo>
                <a:cubicBezTo>
                  <a:pt x="8415" y="3806"/>
                  <a:pt x="8405" y="3803"/>
                  <a:pt x="8390" y="3803"/>
                </a:cubicBezTo>
                <a:cubicBezTo>
                  <a:pt x="8375" y="3803"/>
                  <a:pt x="8356" y="3806"/>
                  <a:pt x="8335" y="3811"/>
                </a:cubicBezTo>
                <a:cubicBezTo>
                  <a:pt x="8303" y="3833"/>
                  <a:pt x="8260" y="3833"/>
                  <a:pt x="8238" y="3844"/>
                </a:cubicBezTo>
                <a:cubicBezTo>
                  <a:pt x="8217" y="3844"/>
                  <a:pt x="8184" y="3844"/>
                  <a:pt x="8174" y="3854"/>
                </a:cubicBezTo>
                <a:cubicBezTo>
                  <a:pt x="8165" y="3859"/>
                  <a:pt x="8158" y="3861"/>
                  <a:pt x="8153" y="3861"/>
                </a:cubicBezTo>
                <a:cubicBezTo>
                  <a:pt x="8145" y="3861"/>
                  <a:pt x="8142" y="3856"/>
                  <a:pt x="8142" y="3844"/>
                </a:cubicBezTo>
                <a:cubicBezTo>
                  <a:pt x="8142" y="3834"/>
                  <a:pt x="8131" y="3829"/>
                  <a:pt x="8115" y="3829"/>
                </a:cubicBezTo>
                <a:cubicBezTo>
                  <a:pt x="8096" y="3829"/>
                  <a:pt x="8069" y="3837"/>
                  <a:pt x="8045" y="3854"/>
                </a:cubicBezTo>
                <a:cubicBezTo>
                  <a:pt x="8034" y="3865"/>
                  <a:pt x="7981" y="3876"/>
                  <a:pt x="7927" y="3876"/>
                </a:cubicBezTo>
                <a:cubicBezTo>
                  <a:pt x="7874" y="3876"/>
                  <a:pt x="7820" y="3887"/>
                  <a:pt x="7777" y="3918"/>
                </a:cubicBezTo>
                <a:cubicBezTo>
                  <a:pt x="7747" y="3936"/>
                  <a:pt x="7731" y="3945"/>
                  <a:pt x="7715" y="3945"/>
                </a:cubicBezTo>
                <a:cubicBezTo>
                  <a:pt x="7702" y="3945"/>
                  <a:pt x="7689" y="3939"/>
                  <a:pt x="7670" y="3930"/>
                </a:cubicBezTo>
                <a:cubicBezTo>
                  <a:pt x="7636" y="3920"/>
                  <a:pt x="7604" y="3915"/>
                  <a:pt x="7577" y="3915"/>
                </a:cubicBezTo>
                <a:cubicBezTo>
                  <a:pt x="7543" y="3915"/>
                  <a:pt x="7516" y="3922"/>
                  <a:pt x="7498" y="3940"/>
                </a:cubicBezTo>
                <a:cubicBezTo>
                  <a:pt x="7488" y="3951"/>
                  <a:pt x="7455" y="3961"/>
                  <a:pt x="7434" y="3961"/>
                </a:cubicBezTo>
                <a:cubicBezTo>
                  <a:pt x="7402" y="3961"/>
                  <a:pt x="7369" y="3973"/>
                  <a:pt x="7359" y="3983"/>
                </a:cubicBezTo>
                <a:cubicBezTo>
                  <a:pt x="7348" y="3994"/>
                  <a:pt x="7283" y="4004"/>
                  <a:pt x="7155" y="4004"/>
                </a:cubicBezTo>
                <a:cubicBezTo>
                  <a:pt x="6887" y="4004"/>
                  <a:pt x="6790" y="4015"/>
                  <a:pt x="6737" y="4047"/>
                </a:cubicBezTo>
                <a:cubicBezTo>
                  <a:pt x="6704" y="4058"/>
                  <a:pt x="6661" y="4080"/>
                  <a:pt x="6630" y="4080"/>
                </a:cubicBezTo>
                <a:cubicBezTo>
                  <a:pt x="6597" y="4090"/>
                  <a:pt x="6554" y="4112"/>
                  <a:pt x="6533" y="4133"/>
                </a:cubicBezTo>
                <a:cubicBezTo>
                  <a:pt x="6520" y="4146"/>
                  <a:pt x="6507" y="4151"/>
                  <a:pt x="6492" y="4151"/>
                </a:cubicBezTo>
                <a:cubicBezTo>
                  <a:pt x="6482" y="4151"/>
                  <a:pt x="6471" y="4148"/>
                  <a:pt x="6458" y="4144"/>
                </a:cubicBezTo>
                <a:cubicBezTo>
                  <a:pt x="6450" y="4140"/>
                  <a:pt x="6441" y="4137"/>
                  <a:pt x="6428" y="4137"/>
                </a:cubicBezTo>
                <a:cubicBezTo>
                  <a:pt x="6407" y="4137"/>
                  <a:pt x="6376" y="4145"/>
                  <a:pt x="6329" y="4166"/>
                </a:cubicBezTo>
                <a:cubicBezTo>
                  <a:pt x="6168" y="4230"/>
                  <a:pt x="6039" y="4273"/>
                  <a:pt x="5986" y="4273"/>
                </a:cubicBezTo>
                <a:cubicBezTo>
                  <a:pt x="5953" y="4273"/>
                  <a:pt x="5900" y="4283"/>
                  <a:pt x="5857" y="4305"/>
                </a:cubicBezTo>
                <a:cubicBezTo>
                  <a:pt x="5814" y="4316"/>
                  <a:pt x="5771" y="4337"/>
                  <a:pt x="5750" y="4337"/>
                </a:cubicBezTo>
                <a:cubicBezTo>
                  <a:pt x="5729" y="4337"/>
                  <a:pt x="5696" y="4359"/>
                  <a:pt x="5674" y="4380"/>
                </a:cubicBezTo>
                <a:cubicBezTo>
                  <a:pt x="5653" y="4412"/>
                  <a:pt x="5621" y="4433"/>
                  <a:pt x="5610" y="4433"/>
                </a:cubicBezTo>
                <a:cubicBezTo>
                  <a:pt x="5589" y="4433"/>
                  <a:pt x="5546" y="4444"/>
                  <a:pt x="5503" y="4476"/>
                </a:cubicBezTo>
                <a:cubicBezTo>
                  <a:pt x="5471" y="4498"/>
                  <a:pt x="5417" y="4509"/>
                  <a:pt x="5396" y="4509"/>
                </a:cubicBezTo>
                <a:cubicBezTo>
                  <a:pt x="5385" y="4509"/>
                  <a:pt x="5364" y="4519"/>
                  <a:pt x="5353" y="4530"/>
                </a:cubicBezTo>
                <a:cubicBezTo>
                  <a:pt x="5353" y="4541"/>
                  <a:pt x="5331" y="4541"/>
                  <a:pt x="5321" y="4541"/>
                </a:cubicBezTo>
                <a:cubicBezTo>
                  <a:pt x="5288" y="4541"/>
                  <a:pt x="5042" y="4691"/>
                  <a:pt x="5021" y="4723"/>
                </a:cubicBezTo>
                <a:cubicBezTo>
                  <a:pt x="5009" y="4734"/>
                  <a:pt x="4967" y="4766"/>
                  <a:pt x="4924" y="4788"/>
                </a:cubicBezTo>
                <a:cubicBezTo>
                  <a:pt x="4881" y="4819"/>
                  <a:pt x="4838" y="4852"/>
                  <a:pt x="4816" y="4884"/>
                </a:cubicBezTo>
                <a:cubicBezTo>
                  <a:pt x="4806" y="4916"/>
                  <a:pt x="4773" y="4938"/>
                  <a:pt x="4763" y="4948"/>
                </a:cubicBezTo>
                <a:cubicBezTo>
                  <a:pt x="4742" y="4948"/>
                  <a:pt x="4720" y="4970"/>
                  <a:pt x="4699" y="4991"/>
                </a:cubicBezTo>
                <a:cubicBezTo>
                  <a:pt x="4677" y="5024"/>
                  <a:pt x="4634" y="5055"/>
                  <a:pt x="4602" y="5077"/>
                </a:cubicBezTo>
                <a:cubicBezTo>
                  <a:pt x="4527" y="5131"/>
                  <a:pt x="4495" y="5152"/>
                  <a:pt x="4430" y="5227"/>
                </a:cubicBezTo>
                <a:cubicBezTo>
                  <a:pt x="4398" y="5249"/>
                  <a:pt x="4356" y="5281"/>
                  <a:pt x="4323" y="5291"/>
                </a:cubicBezTo>
                <a:cubicBezTo>
                  <a:pt x="4302" y="5303"/>
                  <a:pt x="4270" y="5324"/>
                  <a:pt x="4259" y="5345"/>
                </a:cubicBezTo>
                <a:cubicBezTo>
                  <a:pt x="4248" y="5356"/>
                  <a:pt x="4205" y="5399"/>
                  <a:pt x="4163" y="5420"/>
                </a:cubicBezTo>
                <a:cubicBezTo>
                  <a:pt x="4120" y="5453"/>
                  <a:pt x="4077" y="5496"/>
                  <a:pt x="4055" y="5527"/>
                </a:cubicBezTo>
                <a:cubicBezTo>
                  <a:pt x="4023" y="5581"/>
                  <a:pt x="4012" y="5592"/>
                  <a:pt x="3948" y="5603"/>
                </a:cubicBezTo>
                <a:cubicBezTo>
                  <a:pt x="3884" y="5603"/>
                  <a:pt x="3884" y="5613"/>
                  <a:pt x="3862" y="5678"/>
                </a:cubicBezTo>
                <a:cubicBezTo>
                  <a:pt x="3851" y="5710"/>
                  <a:pt x="3830" y="5742"/>
                  <a:pt x="3819" y="5753"/>
                </a:cubicBezTo>
                <a:cubicBezTo>
                  <a:pt x="3765" y="5796"/>
                  <a:pt x="3594" y="6107"/>
                  <a:pt x="3572" y="6192"/>
                </a:cubicBezTo>
                <a:cubicBezTo>
                  <a:pt x="3562" y="6225"/>
                  <a:pt x="3551" y="6246"/>
                  <a:pt x="3529" y="6257"/>
                </a:cubicBezTo>
                <a:cubicBezTo>
                  <a:pt x="3508" y="6257"/>
                  <a:pt x="3497" y="6289"/>
                  <a:pt x="3486" y="6343"/>
                </a:cubicBezTo>
                <a:cubicBezTo>
                  <a:pt x="3465" y="6385"/>
                  <a:pt x="3443" y="6440"/>
                  <a:pt x="3412" y="6471"/>
                </a:cubicBezTo>
                <a:cubicBezTo>
                  <a:pt x="3369" y="6514"/>
                  <a:pt x="3347" y="6536"/>
                  <a:pt x="3336" y="6611"/>
                </a:cubicBezTo>
                <a:cubicBezTo>
                  <a:pt x="3315" y="6718"/>
                  <a:pt x="3229" y="6976"/>
                  <a:pt x="3207" y="6997"/>
                </a:cubicBezTo>
                <a:cubicBezTo>
                  <a:pt x="3197" y="7008"/>
                  <a:pt x="3186" y="7040"/>
                  <a:pt x="3186" y="7062"/>
                </a:cubicBezTo>
                <a:cubicBezTo>
                  <a:pt x="3186" y="7083"/>
                  <a:pt x="3176" y="7115"/>
                  <a:pt x="3154" y="7136"/>
                </a:cubicBezTo>
                <a:cubicBezTo>
                  <a:pt x="3133" y="7158"/>
                  <a:pt x="3111" y="7222"/>
                  <a:pt x="3100" y="7286"/>
                </a:cubicBezTo>
                <a:cubicBezTo>
                  <a:pt x="3079" y="7351"/>
                  <a:pt x="3068" y="7415"/>
                  <a:pt x="3057" y="7437"/>
                </a:cubicBezTo>
                <a:cubicBezTo>
                  <a:pt x="3047" y="7448"/>
                  <a:pt x="3047" y="7480"/>
                  <a:pt x="3047" y="7491"/>
                </a:cubicBezTo>
                <a:cubicBezTo>
                  <a:pt x="3047" y="7512"/>
                  <a:pt x="3036" y="7534"/>
                  <a:pt x="3026" y="7534"/>
                </a:cubicBezTo>
                <a:cubicBezTo>
                  <a:pt x="3004" y="7544"/>
                  <a:pt x="2993" y="7608"/>
                  <a:pt x="2971" y="7705"/>
                </a:cubicBezTo>
                <a:cubicBezTo>
                  <a:pt x="2961" y="7791"/>
                  <a:pt x="2940" y="7898"/>
                  <a:pt x="2918" y="7941"/>
                </a:cubicBezTo>
                <a:cubicBezTo>
                  <a:pt x="2897" y="7994"/>
                  <a:pt x="2875" y="8048"/>
                  <a:pt x="2864" y="8070"/>
                </a:cubicBezTo>
                <a:cubicBezTo>
                  <a:pt x="2864" y="8102"/>
                  <a:pt x="2843" y="8134"/>
                  <a:pt x="2832" y="8156"/>
                </a:cubicBezTo>
                <a:cubicBezTo>
                  <a:pt x="2811" y="8177"/>
                  <a:pt x="2800" y="8209"/>
                  <a:pt x="2800" y="8295"/>
                </a:cubicBezTo>
                <a:cubicBezTo>
                  <a:pt x="2800" y="8349"/>
                  <a:pt x="2800" y="8413"/>
                  <a:pt x="2790" y="8435"/>
                </a:cubicBezTo>
                <a:cubicBezTo>
                  <a:pt x="2768" y="8456"/>
                  <a:pt x="2778" y="8488"/>
                  <a:pt x="2790" y="8552"/>
                </a:cubicBezTo>
                <a:cubicBezTo>
                  <a:pt x="2811" y="8628"/>
                  <a:pt x="2811" y="8649"/>
                  <a:pt x="2800" y="8692"/>
                </a:cubicBezTo>
                <a:cubicBezTo>
                  <a:pt x="2790" y="8735"/>
                  <a:pt x="2778" y="8767"/>
                  <a:pt x="2800" y="8831"/>
                </a:cubicBezTo>
                <a:cubicBezTo>
                  <a:pt x="2821" y="8949"/>
                  <a:pt x="2832" y="9057"/>
                  <a:pt x="2832" y="9143"/>
                </a:cubicBezTo>
                <a:cubicBezTo>
                  <a:pt x="2832" y="9185"/>
                  <a:pt x="2832" y="9228"/>
                  <a:pt x="2843" y="9239"/>
                </a:cubicBezTo>
                <a:cubicBezTo>
                  <a:pt x="2854" y="9250"/>
                  <a:pt x="2864" y="9324"/>
                  <a:pt x="2875" y="9400"/>
                </a:cubicBezTo>
                <a:cubicBezTo>
                  <a:pt x="2886" y="9518"/>
                  <a:pt x="2897" y="9550"/>
                  <a:pt x="2918" y="9593"/>
                </a:cubicBezTo>
                <a:cubicBezTo>
                  <a:pt x="2940" y="9625"/>
                  <a:pt x="2971" y="9700"/>
                  <a:pt x="2993" y="9765"/>
                </a:cubicBezTo>
                <a:cubicBezTo>
                  <a:pt x="3036" y="9893"/>
                  <a:pt x="3122" y="10108"/>
                  <a:pt x="3143" y="10108"/>
                </a:cubicBezTo>
                <a:cubicBezTo>
                  <a:pt x="3154" y="10108"/>
                  <a:pt x="3176" y="10183"/>
                  <a:pt x="3197" y="10247"/>
                </a:cubicBezTo>
                <a:cubicBezTo>
                  <a:pt x="3197" y="10268"/>
                  <a:pt x="3219" y="10290"/>
                  <a:pt x="3240" y="10301"/>
                </a:cubicBezTo>
                <a:cubicBezTo>
                  <a:pt x="3262" y="10311"/>
                  <a:pt x="3272" y="10322"/>
                  <a:pt x="3272" y="10365"/>
                </a:cubicBezTo>
                <a:cubicBezTo>
                  <a:pt x="3272" y="10397"/>
                  <a:pt x="3283" y="10451"/>
                  <a:pt x="3304" y="10483"/>
                </a:cubicBezTo>
                <a:cubicBezTo>
                  <a:pt x="3315" y="10516"/>
                  <a:pt x="3347" y="10590"/>
                  <a:pt x="3369" y="10655"/>
                </a:cubicBezTo>
                <a:cubicBezTo>
                  <a:pt x="3390" y="10719"/>
                  <a:pt x="3422" y="10794"/>
                  <a:pt x="3455" y="10837"/>
                </a:cubicBezTo>
                <a:cubicBezTo>
                  <a:pt x="3540" y="10945"/>
                  <a:pt x="3594" y="11052"/>
                  <a:pt x="3615" y="11234"/>
                </a:cubicBezTo>
                <a:cubicBezTo>
                  <a:pt x="3626" y="11266"/>
                  <a:pt x="3637" y="11309"/>
                  <a:pt x="3658" y="11320"/>
                </a:cubicBezTo>
                <a:cubicBezTo>
                  <a:pt x="3679" y="11341"/>
                  <a:pt x="3701" y="11374"/>
                  <a:pt x="3712" y="11405"/>
                </a:cubicBezTo>
                <a:cubicBezTo>
                  <a:pt x="3722" y="11438"/>
                  <a:pt x="3744" y="11470"/>
                  <a:pt x="3755" y="11481"/>
                </a:cubicBezTo>
                <a:cubicBezTo>
                  <a:pt x="3787" y="11491"/>
                  <a:pt x="3830" y="11545"/>
                  <a:pt x="3894" y="11653"/>
                </a:cubicBezTo>
                <a:cubicBezTo>
                  <a:pt x="3905" y="11663"/>
                  <a:pt x="3927" y="11695"/>
                  <a:pt x="3937" y="11717"/>
                </a:cubicBezTo>
                <a:cubicBezTo>
                  <a:pt x="3948" y="11738"/>
                  <a:pt x="3969" y="11792"/>
                  <a:pt x="3980" y="11824"/>
                </a:cubicBezTo>
                <a:cubicBezTo>
                  <a:pt x="3991" y="11856"/>
                  <a:pt x="4034" y="11931"/>
                  <a:pt x="4077" y="11974"/>
                </a:cubicBezTo>
                <a:cubicBezTo>
                  <a:pt x="4163" y="12082"/>
                  <a:pt x="4216" y="12146"/>
                  <a:pt x="4259" y="12232"/>
                </a:cubicBezTo>
                <a:cubicBezTo>
                  <a:pt x="4280" y="12263"/>
                  <a:pt x="4323" y="12339"/>
                  <a:pt x="4377" y="12382"/>
                </a:cubicBezTo>
                <a:cubicBezTo>
                  <a:pt x="4516" y="12532"/>
                  <a:pt x="4527" y="12554"/>
                  <a:pt x="4559" y="12607"/>
                </a:cubicBezTo>
                <a:cubicBezTo>
                  <a:pt x="4570" y="12628"/>
                  <a:pt x="4602" y="12661"/>
                  <a:pt x="4634" y="12671"/>
                </a:cubicBezTo>
                <a:cubicBezTo>
                  <a:pt x="4709" y="12704"/>
                  <a:pt x="4795" y="12790"/>
                  <a:pt x="4859" y="12907"/>
                </a:cubicBezTo>
                <a:cubicBezTo>
                  <a:pt x="4924" y="13025"/>
                  <a:pt x="5031" y="13164"/>
                  <a:pt x="5138" y="13272"/>
                </a:cubicBezTo>
                <a:cubicBezTo>
                  <a:pt x="5171" y="13304"/>
                  <a:pt x="5214" y="13358"/>
                  <a:pt x="5235" y="13400"/>
                </a:cubicBezTo>
                <a:cubicBezTo>
                  <a:pt x="5257" y="13433"/>
                  <a:pt x="5300" y="13486"/>
                  <a:pt x="5331" y="13519"/>
                </a:cubicBezTo>
                <a:cubicBezTo>
                  <a:pt x="5364" y="13540"/>
                  <a:pt x="5396" y="13583"/>
                  <a:pt x="5407" y="13605"/>
                </a:cubicBezTo>
                <a:cubicBezTo>
                  <a:pt x="5407" y="13626"/>
                  <a:pt x="5439" y="13658"/>
                  <a:pt x="5481" y="13691"/>
                </a:cubicBezTo>
                <a:cubicBezTo>
                  <a:pt x="5524" y="13712"/>
                  <a:pt x="5632" y="13808"/>
                  <a:pt x="5729" y="13905"/>
                </a:cubicBezTo>
                <a:cubicBezTo>
                  <a:pt x="5910" y="14077"/>
                  <a:pt x="5932" y="14098"/>
                  <a:pt x="6082" y="14173"/>
                </a:cubicBezTo>
                <a:cubicBezTo>
                  <a:pt x="6136" y="14194"/>
                  <a:pt x="6211" y="14248"/>
                  <a:pt x="6265" y="14301"/>
                </a:cubicBezTo>
                <a:cubicBezTo>
                  <a:pt x="6318" y="14356"/>
                  <a:pt x="6372" y="14398"/>
                  <a:pt x="6404" y="14409"/>
                </a:cubicBezTo>
                <a:cubicBezTo>
                  <a:pt x="6425" y="14409"/>
                  <a:pt x="6458" y="14430"/>
                  <a:pt x="6479" y="14441"/>
                </a:cubicBezTo>
                <a:cubicBezTo>
                  <a:pt x="6490" y="14452"/>
                  <a:pt x="6522" y="14463"/>
                  <a:pt x="6533" y="14463"/>
                </a:cubicBezTo>
                <a:cubicBezTo>
                  <a:pt x="6554" y="14463"/>
                  <a:pt x="6565" y="14473"/>
                  <a:pt x="6565" y="14484"/>
                </a:cubicBezTo>
                <a:cubicBezTo>
                  <a:pt x="6565" y="14516"/>
                  <a:pt x="6608" y="14537"/>
                  <a:pt x="6694" y="14549"/>
                </a:cubicBezTo>
                <a:cubicBezTo>
                  <a:pt x="6747" y="14559"/>
                  <a:pt x="6790" y="14570"/>
                  <a:pt x="6801" y="14580"/>
                </a:cubicBezTo>
                <a:cubicBezTo>
                  <a:pt x="6801" y="14602"/>
                  <a:pt x="6833" y="14602"/>
                  <a:pt x="6866" y="14602"/>
                </a:cubicBezTo>
                <a:cubicBezTo>
                  <a:pt x="6887" y="14602"/>
                  <a:pt x="6940" y="14623"/>
                  <a:pt x="6973" y="14634"/>
                </a:cubicBezTo>
                <a:cubicBezTo>
                  <a:pt x="7016" y="14656"/>
                  <a:pt x="7059" y="14666"/>
                  <a:pt x="7123" y="14666"/>
                </a:cubicBezTo>
                <a:cubicBezTo>
                  <a:pt x="7176" y="14666"/>
                  <a:pt x="7230" y="14677"/>
                  <a:pt x="7273" y="14699"/>
                </a:cubicBezTo>
                <a:cubicBezTo>
                  <a:pt x="7316" y="14720"/>
                  <a:pt x="7369" y="14742"/>
                  <a:pt x="7402" y="14742"/>
                </a:cubicBezTo>
                <a:cubicBezTo>
                  <a:pt x="7434" y="14742"/>
                  <a:pt x="7455" y="14742"/>
                  <a:pt x="7466" y="14752"/>
                </a:cubicBezTo>
                <a:cubicBezTo>
                  <a:pt x="7466" y="14763"/>
                  <a:pt x="7509" y="14773"/>
                  <a:pt x="7552" y="14773"/>
                </a:cubicBezTo>
                <a:cubicBezTo>
                  <a:pt x="7605" y="14785"/>
                  <a:pt x="7691" y="14795"/>
                  <a:pt x="7755" y="14806"/>
                </a:cubicBezTo>
                <a:cubicBezTo>
                  <a:pt x="7843" y="14819"/>
                  <a:pt x="7905" y="14824"/>
                  <a:pt x="7948" y="14824"/>
                </a:cubicBezTo>
                <a:cubicBezTo>
                  <a:pt x="7979" y="14824"/>
                  <a:pt x="8000" y="14821"/>
                  <a:pt x="8013" y="14816"/>
                </a:cubicBezTo>
                <a:cubicBezTo>
                  <a:pt x="8022" y="14812"/>
                  <a:pt x="8034" y="14810"/>
                  <a:pt x="8049" y="14810"/>
                </a:cubicBezTo>
                <a:cubicBezTo>
                  <a:pt x="8071" y="14810"/>
                  <a:pt x="8099" y="14815"/>
                  <a:pt x="8131" y="14827"/>
                </a:cubicBezTo>
                <a:cubicBezTo>
                  <a:pt x="8169" y="14840"/>
                  <a:pt x="8202" y="14845"/>
                  <a:pt x="8230" y="14845"/>
                </a:cubicBezTo>
                <a:cubicBezTo>
                  <a:pt x="8250" y="14845"/>
                  <a:pt x="8268" y="14842"/>
                  <a:pt x="8281" y="14838"/>
                </a:cubicBezTo>
                <a:cubicBezTo>
                  <a:pt x="8313" y="14838"/>
                  <a:pt x="8496" y="14827"/>
                  <a:pt x="8689" y="14827"/>
                </a:cubicBezTo>
                <a:cubicBezTo>
                  <a:pt x="8761" y="14830"/>
                  <a:pt x="8821" y="14832"/>
                  <a:pt x="8871" y="14832"/>
                </a:cubicBezTo>
                <a:cubicBezTo>
                  <a:pt x="8994" y="14832"/>
                  <a:pt x="9054" y="14824"/>
                  <a:pt x="9054" y="14816"/>
                </a:cubicBezTo>
                <a:cubicBezTo>
                  <a:pt x="9064" y="14806"/>
                  <a:pt x="9085" y="14806"/>
                  <a:pt x="9107" y="14806"/>
                </a:cubicBezTo>
                <a:cubicBezTo>
                  <a:pt x="9128" y="14806"/>
                  <a:pt x="9150" y="14795"/>
                  <a:pt x="9150" y="14785"/>
                </a:cubicBezTo>
                <a:cubicBezTo>
                  <a:pt x="9161" y="14773"/>
                  <a:pt x="9225" y="14763"/>
                  <a:pt x="9311" y="14763"/>
                </a:cubicBezTo>
                <a:cubicBezTo>
                  <a:pt x="9386" y="14752"/>
                  <a:pt x="9461" y="14742"/>
                  <a:pt x="9493" y="14731"/>
                </a:cubicBezTo>
                <a:cubicBezTo>
                  <a:pt x="9514" y="14720"/>
                  <a:pt x="9569" y="14699"/>
                  <a:pt x="9622" y="14677"/>
                </a:cubicBezTo>
                <a:cubicBezTo>
                  <a:pt x="9676" y="14666"/>
                  <a:pt x="9740" y="14645"/>
                  <a:pt x="9750" y="14634"/>
                </a:cubicBezTo>
                <a:cubicBezTo>
                  <a:pt x="9785" y="14613"/>
                  <a:pt x="9846" y="14602"/>
                  <a:pt x="9894" y="14602"/>
                </a:cubicBezTo>
                <a:cubicBezTo>
                  <a:pt x="9921" y="14602"/>
                  <a:pt x="9943" y="14605"/>
                  <a:pt x="9955" y="14613"/>
                </a:cubicBezTo>
                <a:cubicBezTo>
                  <a:pt x="9965" y="14616"/>
                  <a:pt x="9973" y="14619"/>
                  <a:pt x="9982" y="14619"/>
                </a:cubicBezTo>
                <a:cubicBezTo>
                  <a:pt x="10000" y="14619"/>
                  <a:pt x="10019" y="14609"/>
                  <a:pt x="10062" y="14580"/>
                </a:cubicBezTo>
                <a:cubicBezTo>
                  <a:pt x="10094" y="14549"/>
                  <a:pt x="10158" y="14516"/>
                  <a:pt x="10191" y="14506"/>
                </a:cubicBezTo>
                <a:cubicBezTo>
                  <a:pt x="10234" y="14495"/>
                  <a:pt x="10308" y="14473"/>
                  <a:pt x="10362" y="14452"/>
                </a:cubicBezTo>
                <a:cubicBezTo>
                  <a:pt x="10415" y="14430"/>
                  <a:pt x="10491" y="14409"/>
                  <a:pt x="10534" y="14409"/>
                </a:cubicBezTo>
                <a:cubicBezTo>
                  <a:pt x="10566" y="14409"/>
                  <a:pt x="10641" y="14398"/>
                  <a:pt x="10673" y="14387"/>
                </a:cubicBezTo>
                <a:cubicBezTo>
                  <a:pt x="10706" y="14377"/>
                  <a:pt x="10759" y="14366"/>
                  <a:pt x="10780" y="14366"/>
                </a:cubicBezTo>
                <a:cubicBezTo>
                  <a:pt x="10802" y="14366"/>
                  <a:pt x="10856" y="14344"/>
                  <a:pt x="10887" y="14323"/>
                </a:cubicBezTo>
                <a:cubicBezTo>
                  <a:pt x="10920" y="14301"/>
                  <a:pt x="10973" y="14280"/>
                  <a:pt x="11027" y="14270"/>
                </a:cubicBezTo>
                <a:cubicBezTo>
                  <a:pt x="11070" y="14259"/>
                  <a:pt x="11113" y="14237"/>
                  <a:pt x="11135" y="14216"/>
                </a:cubicBezTo>
                <a:cubicBezTo>
                  <a:pt x="11166" y="14194"/>
                  <a:pt x="11242" y="14173"/>
                  <a:pt x="11413" y="14130"/>
                </a:cubicBezTo>
                <a:cubicBezTo>
                  <a:pt x="11478" y="14120"/>
                  <a:pt x="11531" y="14098"/>
                  <a:pt x="11542" y="14087"/>
                </a:cubicBezTo>
                <a:cubicBezTo>
                  <a:pt x="11552" y="14077"/>
                  <a:pt x="11574" y="14077"/>
                  <a:pt x="11595" y="14077"/>
                </a:cubicBezTo>
                <a:cubicBezTo>
                  <a:pt x="11617" y="14077"/>
                  <a:pt x="11638" y="14055"/>
                  <a:pt x="11649" y="14044"/>
                </a:cubicBezTo>
                <a:cubicBezTo>
                  <a:pt x="11660" y="14034"/>
                  <a:pt x="11681" y="14023"/>
                  <a:pt x="11703" y="14012"/>
                </a:cubicBezTo>
                <a:lnTo>
                  <a:pt x="11810" y="13958"/>
                </a:lnTo>
                <a:cubicBezTo>
                  <a:pt x="11843" y="13926"/>
                  <a:pt x="11874" y="13905"/>
                  <a:pt x="11885" y="13905"/>
                </a:cubicBezTo>
                <a:cubicBezTo>
                  <a:pt x="11896" y="13905"/>
                  <a:pt x="11917" y="13884"/>
                  <a:pt x="11950" y="13862"/>
                </a:cubicBezTo>
                <a:cubicBezTo>
                  <a:pt x="11971" y="13830"/>
                  <a:pt x="12036" y="13787"/>
                  <a:pt x="12078" y="13755"/>
                </a:cubicBezTo>
                <a:cubicBezTo>
                  <a:pt x="12121" y="13733"/>
                  <a:pt x="12175" y="13701"/>
                  <a:pt x="12186" y="13691"/>
                </a:cubicBezTo>
                <a:cubicBezTo>
                  <a:pt x="12196" y="13679"/>
                  <a:pt x="12218" y="13669"/>
                  <a:pt x="12229" y="13669"/>
                </a:cubicBezTo>
                <a:cubicBezTo>
                  <a:pt x="12239" y="13669"/>
                  <a:pt x="12282" y="13636"/>
                  <a:pt x="12336" y="13594"/>
                </a:cubicBezTo>
                <a:cubicBezTo>
                  <a:pt x="12379" y="13551"/>
                  <a:pt x="12432" y="13519"/>
                  <a:pt x="12443" y="13519"/>
                </a:cubicBezTo>
                <a:cubicBezTo>
                  <a:pt x="12453" y="13519"/>
                  <a:pt x="12486" y="13497"/>
                  <a:pt x="12508" y="13476"/>
                </a:cubicBezTo>
                <a:cubicBezTo>
                  <a:pt x="12572" y="13422"/>
                  <a:pt x="12604" y="13400"/>
                  <a:pt x="12711" y="13336"/>
                </a:cubicBezTo>
                <a:cubicBezTo>
                  <a:pt x="12744" y="13304"/>
                  <a:pt x="12786" y="13283"/>
                  <a:pt x="12797" y="13261"/>
                </a:cubicBezTo>
                <a:cubicBezTo>
                  <a:pt x="12808" y="13250"/>
                  <a:pt x="12829" y="13240"/>
                  <a:pt x="12851" y="13240"/>
                </a:cubicBezTo>
                <a:cubicBezTo>
                  <a:pt x="12883" y="13229"/>
                  <a:pt x="13054" y="13057"/>
                  <a:pt x="13130" y="12961"/>
                </a:cubicBezTo>
                <a:cubicBezTo>
                  <a:pt x="13151" y="12929"/>
                  <a:pt x="13183" y="12897"/>
                  <a:pt x="13215" y="12875"/>
                </a:cubicBezTo>
                <a:cubicBezTo>
                  <a:pt x="13247" y="12854"/>
                  <a:pt x="13280" y="12821"/>
                  <a:pt x="13290" y="12800"/>
                </a:cubicBezTo>
                <a:cubicBezTo>
                  <a:pt x="13301" y="12778"/>
                  <a:pt x="13333" y="12747"/>
                  <a:pt x="13354" y="12714"/>
                </a:cubicBezTo>
                <a:cubicBezTo>
                  <a:pt x="13397" y="12671"/>
                  <a:pt x="13483" y="12532"/>
                  <a:pt x="13483" y="12499"/>
                </a:cubicBezTo>
                <a:cubicBezTo>
                  <a:pt x="13483" y="12489"/>
                  <a:pt x="13505" y="12457"/>
                  <a:pt x="13537" y="12425"/>
                </a:cubicBezTo>
                <a:cubicBezTo>
                  <a:pt x="13559" y="12403"/>
                  <a:pt x="13612" y="12318"/>
                  <a:pt x="13645" y="12253"/>
                </a:cubicBezTo>
                <a:cubicBezTo>
                  <a:pt x="13676" y="12189"/>
                  <a:pt x="13709" y="12113"/>
                  <a:pt x="13730" y="12092"/>
                </a:cubicBezTo>
                <a:cubicBezTo>
                  <a:pt x="13773" y="12039"/>
                  <a:pt x="13805" y="11953"/>
                  <a:pt x="13805" y="11910"/>
                </a:cubicBezTo>
                <a:cubicBezTo>
                  <a:pt x="13805" y="11899"/>
                  <a:pt x="13826" y="11856"/>
                  <a:pt x="13859" y="11813"/>
                </a:cubicBezTo>
                <a:cubicBezTo>
                  <a:pt x="13977" y="11674"/>
                  <a:pt x="13998" y="11631"/>
                  <a:pt x="14041" y="11524"/>
                </a:cubicBezTo>
                <a:cubicBezTo>
                  <a:pt x="14052" y="11448"/>
                  <a:pt x="14084" y="11395"/>
                  <a:pt x="14095" y="11384"/>
                </a:cubicBezTo>
                <a:cubicBezTo>
                  <a:pt x="14105" y="11384"/>
                  <a:pt x="14116" y="11362"/>
                  <a:pt x="14116" y="11341"/>
                </a:cubicBezTo>
                <a:cubicBezTo>
                  <a:pt x="14116" y="11331"/>
                  <a:pt x="14127" y="11309"/>
                  <a:pt x="14148" y="11288"/>
                </a:cubicBezTo>
                <a:cubicBezTo>
                  <a:pt x="14181" y="11255"/>
                  <a:pt x="14298" y="11062"/>
                  <a:pt x="14320" y="11009"/>
                </a:cubicBezTo>
                <a:cubicBezTo>
                  <a:pt x="14320" y="10976"/>
                  <a:pt x="14352" y="10923"/>
                  <a:pt x="14384" y="10869"/>
                </a:cubicBezTo>
                <a:cubicBezTo>
                  <a:pt x="14417" y="10816"/>
                  <a:pt x="14438" y="10773"/>
                  <a:pt x="14427" y="10762"/>
                </a:cubicBezTo>
                <a:cubicBezTo>
                  <a:pt x="14427" y="10752"/>
                  <a:pt x="14438" y="10730"/>
                  <a:pt x="14449" y="10709"/>
                </a:cubicBezTo>
                <a:cubicBezTo>
                  <a:pt x="14470" y="10666"/>
                  <a:pt x="14470" y="10655"/>
                  <a:pt x="14460" y="10590"/>
                </a:cubicBezTo>
                <a:cubicBezTo>
                  <a:pt x="14449" y="10537"/>
                  <a:pt x="14449" y="10504"/>
                  <a:pt x="14460" y="10451"/>
                </a:cubicBezTo>
                <a:cubicBezTo>
                  <a:pt x="14481" y="10408"/>
                  <a:pt x="14491" y="10311"/>
                  <a:pt x="14491" y="10225"/>
                </a:cubicBezTo>
                <a:cubicBezTo>
                  <a:pt x="14503" y="10140"/>
                  <a:pt x="14513" y="10065"/>
                  <a:pt x="14524" y="10054"/>
                </a:cubicBezTo>
                <a:cubicBezTo>
                  <a:pt x="14534" y="10032"/>
                  <a:pt x="14534" y="10011"/>
                  <a:pt x="14524" y="9968"/>
                </a:cubicBezTo>
                <a:cubicBezTo>
                  <a:pt x="14513" y="9925"/>
                  <a:pt x="14503" y="9851"/>
                  <a:pt x="14513" y="9754"/>
                </a:cubicBezTo>
                <a:cubicBezTo>
                  <a:pt x="14524" y="9636"/>
                  <a:pt x="14513" y="9615"/>
                  <a:pt x="14503" y="9603"/>
                </a:cubicBezTo>
                <a:cubicBezTo>
                  <a:pt x="14470" y="9593"/>
                  <a:pt x="14470" y="9539"/>
                  <a:pt x="14503" y="9475"/>
                </a:cubicBezTo>
                <a:cubicBezTo>
                  <a:pt x="14513" y="9443"/>
                  <a:pt x="14513" y="9410"/>
                  <a:pt x="14503" y="9271"/>
                </a:cubicBezTo>
                <a:cubicBezTo>
                  <a:pt x="14491" y="9185"/>
                  <a:pt x="14491" y="9089"/>
                  <a:pt x="14503" y="9067"/>
                </a:cubicBezTo>
                <a:cubicBezTo>
                  <a:pt x="14503" y="9046"/>
                  <a:pt x="14491" y="8981"/>
                  <a:pt x="14481" y="8938"/>
                </a:cubicBezTo>
                <a:cubicBezTo>
                  <a:pt x="14460" y="8885"/>
                  <a:pt x="14460" y="8821"/>
                  <a:pt x="14460" y="8778"/>
                </a:cubicBezTo>
                <a:cubicBezTo>
                  <a:pt x="14470" y="8745"/>
                  <a:pt x="14460" y="8681"/>
                  <a:pt x="14460" y="8617"/>
                </a:cubicBezTo>
                <a:cubicBezTo>
                  <a:pt x="14449" y="8563"/>
                  <a:pt x="14438" y="8402"/>
                  <a:pt x="14438" y="8273"/>
                </a:cubicBezTo>
                <a:cubicBezTo>
                  <a:pt x="14427" y="8048"/>
                  <a:pt x="14427" y="8016"/>
                  <a:pt x="14395" y="7963"/>
                </a:cubicBezTo>
                <a:cubicBezTo>
                  <a:pt x="14363" y="7920"/>
                  <a:pt x="14363" y="7898"/>
                  <a:pt x="14374" y="7877"/>
                </a:cubicBezTo>
                <a:cubicBezTo>
                  <a:pt x="14395" y="7866"/>
                  <a:pt x="14384" y="7844"/>
                  <a:pt x="14363" y="7813"/>
                </a:cubicBezTo>
                <a:cubicBezTo>
                  <a:pt x="14352" y="7780"/>
                  <a:pt x="14341" y="7737"/>
                  <a:pt x="14341" y="7716"/>
                </a:cubicBezTo>
                <a:cubicBezTo>
                  <a:pt x="14341" y="7651"/>
                  <a:pt x="14320" y="7501"/>
                  <a:pt x="14298" y="7448"/>
                </a:cubicBezTo>
                <a:cubicBezTo>
                  <a:pt x="14288" y="7415"/>
                  <a:pt x="14277" y="7362"/>
                  <a:pt x="14277" y="7329"/>
                </a:cubicBezTo>
                <a:cubicBezTo>
                  <a:pt x="14277" y="7286"/>
                  <a:pt x="14267" y="7222"/>
                  <a:pt x="14234" y="7179"/>
                </a:cubicBezTo>
                <a:cubicBezTo>
                  <a:pt x="14213" y="7126"/>
                  <a:pt x="14202" y="7093"/>
                  <a:pt x="14213" y="7072"/>
                </a:cubicBezTo>
                <a:cubicBezTo>
                  <a:pt x="14224" y="7029"/>
                  <a:pt x="14181" y="6847"/>
                  <a:pt x="14148" y="6815"/>
                </a:cubicBezTo>
                <a:cubicBezTo>
                  <a:pt x="14148" y="6804"/>
                  <a:pt x="14138" y="6761"/>
                  <a:pt x="14138" y="6729"/>
                </a:cubicBezTo>
                <a:cubicBezTo>
                  <a:pt x="14138" y="6697"/>
                  <a:pt x="14127" y="6654"/>
                  <a:pt x="14116" y="6643"/>
                </a:cubicBezTo>
                <a:cubicBezTo>
                  <a:pt x="14105" y="6633"/>
                  <a:pt x="14095" y="6579"/>
                  <a:pt x="14095" y="6547"/>
                </a:cubicBezTo>
                <a:cubicBezTo>
                  <a:pt x="14084" y="6504"/>
                  <a:pt x="14052" y="6407"/>
                  <a:pt x="14020" y="6332"/>
                </a:cubicBezTo>
                <a:cubicBezTo>
                  <a:pt x="13977" y="6246"/>
                  <a:pt x="13955" y="6150"/>
                  <a:pt x="13955" y="6118"/>
                </a:cubicBezTo>
                <a:cubicBezTo>
                  <a:pt x="13955" y="6085"/>
                  <a:pt x="13945" y="6042"/>
                  <a:pt x="13923" y="6021"/>
                </a:cubicBezTo>
                <a:cubicBezTo>
                  <a:pt x="13902" y="5989"/>
                  <a:pt x="13880" y="5935"/>
                  <a:pt x="13869" y="5860"/>
                </a:cubicBezTo>
                <a:cubicBezTo>
                  <a:pt x="13859" y="5796"/>
                  <a:pt x="13838" y="5699"/>
                  <a:pt x="13805" y="5635"/>
                </a:cubicBezTo>
                <a:cubicBezTo>
                  <a:pt x="13784" y="5581"/>
                  <a:pt x="13762" y="5527"/>
                  <a:pt x="13762" y="5517"/>
                </a:cubicBezTo>
                <a:cubicBezTo>
                  <a:pt x="13762" y="5506"/>
                  <a:pt x="13719" y="5453"/>
                  <a:pt x="13687" y="5377"/>
                </a:cubicBezTo>
                <a:cubicBezTo>
                  <a:pt x="13633" y="5313"/>
                  <a:pt x="13580" y="5217"/>
                  <a:pt x="13559" y="5184"/>
                </a:cubicBezTo>
                <a:cubicBezTo>
                  <a:pt x="13537" y="5141"/>
                  <a:pt x="13505" y="5098"/>
                  <a:pt x="13483" y="5088"/>
                </a:cubicBezTo>
                <a:cubicBezTo>
                  <a:pt x="13451" y="5077"/>
                  <a:pt x="13387" y="4981"/>
                  <a:pt x="13387" y="4948"/>
                </a:cubicBezTo>
                <a:cubicBezTo>
                  <a:pt x="13387" y="4938"/>
                  <a:pt x="13333" y="4884"/>
                  <a:pt x="13280" y="4819"/>
                </a:cubicBezTo>
                <a:cubicBezTo>
                  <a:pt x="13226" y="4766"/>
                  <a:pt x="13173" y="4712"/>
                  <a:pt x="13173" y="4702"/>
                </a:cubicBezTo>
                <a:cubicBezTo>
                  <a:pt x="13173" y="4691"/>
                  <a:pt x="13140" y="4648"/>
                  <a:pt x="13087" y="4605"/>
                </a:cubicBezTo>
                <a:cubicBezTo>
                  <a:pt x="12979" y="4498"/>
                  <a:pt x="12947" y="4455"/>
                  <a:pt x="12947" y="4423"/>
                </a:cubicBezTo>
                <a:cubicBezTo>
                  <a:pt x="12947" y="4412"/>
                  <a:pt x="12925" y="4390"/>
                  <a:pt x="12894" y="4359"/>
                </a:cubicBezTo>
                <a:cubicBezTo>
                  <a:pt x="12872" y="4337"/>
                  <a:pt x="12818" y="4273"/>
                  <a:pt x="12786" y="4230"/>
                </a:cubicBezTo>
                <a:cubicBezTo>
                  <a:pt x="12744" y="4187"/>
                  <a:pt x="12658" y="4090"/>
                  <a:pt x="12593" y="4015"/>
                </a:cubicBezTo>
                <a:cubicBezTo>
                  <a:pt x="12529" y="3951"/>
                  <a:pt x="12453" y="3865"/>
                  <a:pt x="12443" y="3833"/>
                </a:cubicBezTo>
                <a:cubicBezTo>
                  <a:pt x="12422" y="3801"/>
                  <a:pt x="12400" y="3779"/>
                  <a:pt x="12368" y="3779"/>
                </a:cubicBezTo>
                <a:cubicBezTo>
                  <a:pt x="12346" y="3779"/>
                  <a:pt x="12325" y="3768"/>
                  <a:pt x="12314" y="3747"/>
                </a:cubicBezTo>
                <a:cubicBezTo>
                  <a:pt x="12303" y="3737"/>
                  <a:pt x="12250" y="3694"/>
                  <a:pt x="12207" y="3661"/>
                </a:cubicBezTo>
                <a:cubicBezTo>
                  <a:pt x="12153" y="3640"/>
                  <a:pt x="12121" y="3608"/>
                  <a:pt x="12121" y="3597"/>
                </a:cubicBezTo>
                <a:cubicBezTo>
                  <a:pt x="12121" y="3597"/>
                  <a:pt x="12089" y="3575"/>
                  <a:pt x="12057" y="3543"/>
                </a:cubicBezTo>
                <a:cubicBezTo>
                  <a:pt x="12014" y="3522"/>
                  <a:pt x="11993" y="3501"/>
                  <a:pt x="11993" y="3479"/>
                </a:cubicBezTo>
                <a:cubicBezTo>
                  <a:pt x="11993" y="3458"/>
                  <a:pt x="11821" y="3329"/>
                  <a:pt x="11778" y="3329"/>
                </a:cubicBezTo>
                <a:cubicBezTo>
                  <a:pt x="11746" y="3329"/>
                  <a:pt x="11681" y="3286"/>
                  <a:pt x="11681" y="3253"/>
                </a:cubicBezTo>
                <a:cubicBezTo>
                  <a:pt x="11681" y="3222"/>
                  <a:pt x="11445" y="3103"/>
                  <a:pt x="11359" y="3093"/>
                </a:cubicBezTo>
                <a:cubicBezTo>
                  <a:pt x="11328" y="3093"/>
                  <a:pt x="11306" y="3072"/>
                  <a:pt x="11295" y="3050"/>
                </a:cubicBezTo>
                <a:cubicBezTo>
                  <a:pt x="11285" y="3029"/>
                  <a:pt x="11263" y="3017"/>
                  <a:pt x="11242" y="3017"/>
                </a:cubicBezTo>
                <a:cubicBezTo>
                  <a:pt x="11220" y="3017"/>
                  <a:pt x="11188" y="3007"/>
                  <a:pt x="11177" y="2996"/>
                </a:cubicBezTo>
                <a:cubicBezTo>
                  <a:pt x="11166" y="2986"/>
                  <a:pt x="11102" y="2975"/>
                  <a:pt x="10952" y="2964"/>
                </a:cubicBezTo>
                <a:cubicBezTo>
                  <a:pt x="10877" y="2964"/>
                  <a:pt x="10877" y="2964"/>
                  <a:pt x="10856" y="2910"/>
                </a:cubicBezTo>
                <a:cubicBezTo>
                  <a:pt x="10845" y="2889"/>
                  <a:pt x="10823" y="2878"/>
                  <a:pt x="10748" y="2878"/>
                </a:cubicBezTo>
                <a:cubicBezTo>
                  <a:pt x="10706" y="2878"/>
                  <a:pt x="10620" y="2878"/>
                  <a:pt x="10555" y="2867"/>
                </a:cubicBezTo>
                <a:cubicBezTo>
                  <a:pt x="10537" y="2864"/>
                  <a:pt x="10517" y="2863"/>
                  <a:pt x="10497" y="2863"/>
                </a:cubicBezTo>
                <a:cubicBezTo>
                  <a:pt x="10447" y="2863"/>
                  <a:pt x="10394" y="2871"/>
                  <a:pt x="10341" y="2878"/>
                </a:cubicBezTo>
                <a:cubicBezTo>
                  <a:pt x="10287" y="2900"/>
                  <a:pt x="10180" y="2900"/>
                  <a:pt x="10115" y="2900"/>
                </a:cubicBezTo>
                <a:cubicBezTo>
                  <a:pt x="9955" y="2900"/>
                  <a:pt x="9740" y="2921"/>
                  <a:pt x="9708" y="2953"/>
                </a:cubicBezTo>
                <a:cubicBezTo>
                  <a:pt x="9697" y="2964"/>
                  <a:pt x="9676" y="2964"/>
                  <a:pt x="9665" y="2964"/>
                </a:cubicBezTo>
                <a:cubicBezTo>
                  <a:pt x="9662" y="2961"/>
                  <a:pt x="9658" y="2960"/>
                  <a:pt x="9653" y="2960"/>
                </a:cubicBezTo>
                <a:cubicBezTo>
                  <a:pt x="9641" y="2960"/>
                  <a:pt x="9623" y="2967"/>
                  <a:pt x="9600" y="2975"/>
                </a:cubicBezTo>
                <a:cubicBezTo>
                  <a:pt x="9557" y="2996"/>
                  <a:pt x="9504" y="3007"/>
                  <a:pt x="9300" y="3007"/>
                </a:cubicBezTo>
                <a:cubicBezTo>
                  <a:pt x="9247" y="3007"/>
                  <a:pt x="9150" y="3017"/>
                  <a:pt x="9075" y="3029"/>
                </a:cubicBezTo>
                <a:cubicBezTo>
                  <a:pt x="8978" y="3050"/>
                  <a:pt x="8871" y="3050"/>
                  <a:pt x="8775" y="3050"/>
                </a:cubicBezTo>
                <a:cubicBezTo>
                  <a:pt x="8668" y="3050"/>
                  <a:pt x="8592" y="3060"/>
                  <a:pt x="8539" y="3072"/>
                </a:cubicBezTo>
                <a:cubicBezTo>
                  <a:pt x="8507" y="3084"/>
                  <a:pt x="8484" y="3089"/>
                  <a:pt x="8454" y="3089"/>
                </a:cubicBezTo>
                <a:cubicBezTo>
                  <a:pt x="8433" y="3089"/>
                  <a:pt x="8409" y="3086"/>
                  <a:pt x="8378" y="3082"/>
                </a:cubicBezTo>
                <a:cubicBezTo>
                  <a:pt x="8339" y="3072"/>
                  <a:pt x="8316" y="3067"/>
                  <a:pt x="8299" y="3067"/>
                </a:cubicBezTo>
                <a:cubicBezTo>
                  <a:pt x="8278" y="3067"/>
                  <a:pt x="8267" y="3075"/>
                  <a:pt x="8249" y="3093"/>
                </a:cubicBezTo>
                <a:cubicBezTo>
                  <a:pt x="8233" y="3109"/>
                  <a:pt x="8225" y="3117"/>
                  <a:pt x="8210" y="3117"/>
                </a:cubicBezTo>
                <a:cubicBezTo>
                  <a:pt x="8196" y="3117"/>
                  <a:pt x="8174" y="3109"/>
                  <a:pt x="8131" y="3093"/>
                </a:cubicBezTo>
                <a:cubicBezTo>
                  <a:pt x="8087" y="3080"/>
                  <a:pt x="8061" y="3075"/>
                  <a:pt x="8043" y="3075"/>
                </a:cubicBezTo>
                <a:cubicBezTo>
                  <a:pt x="8030" y="3075"/>
                  <a:pt x="8022" y="3078"/>
                  <a:pt x="8013" y="3082"/>
                </a:cubicBezTo>
                <a:cubicBezTo>
                  <a:pt x="7991" y="3103"/>
                  <a:pt x="7938" y="3103"/>
                  <a:pt x="7798" y="3103"/>
                </a:cubicBezTo>
                <a:cubicBezTo>
                  <a:pt x="7562" y="3103"/>
                  <a:pt x="7295" y="3093"/>
                  <a:pt x="7047" y="3072"/>
                </a:cubicBezTo>
                <a:cubicBezTo>
                  <a:pt x="6985" y="3067"/>
                  <a:pt x="6937" y="3064"/>
                  <a:pt x="6894" y="3064"/>
                </a:cubicBezTo>
                <a:cubicBezTo>
                  <a:pt x="6836" y="3064"/>
                  <a:pt x="6788" y="3069"/>
                  <a:pt x="6726" y="3082"/>
                </a:cubicBezTo>
                <a:cubicBezTo>
                  <a:pt x="6680" y="3090"/>
                  <a:pt x="6649" y="3094"/>
                  <a:pt x="6624" y="3094"/>
                </a:cubicBezTo>
                <a:cubicBezTo>
                  <a:pt x="6583" y="3094"/>
                  <a:pt x="6557" y="3085"/>
                  <a:pt x="6511" y="3072"/>
                </a:cubicBezTo>
                <a:cubicBezTo>
                  <a:pt x="6458" y="3061"/>
                  <a:pt x="6420" y="3055"/>
                  <a:pt x="6392" y="3055"/>
                </a:cubicBezTo>
                <a:cubicBezTo>
                  <a:pt x="6364" y="3055"/>
                  <a:pt x="6345" y="3061"/>
                  <a:pt x="6329" y="3072"/>
                </a:cubicBezTo>
                <a:cubicBezTo>
                  <a:pt x="6318" y="3093"/>
                  <a:pt x="6254" y="3103"/>
                  <a:pt x="6168" y="3114"/>
                </a:cubicBezTo>
                <a:cubicBezTo>
                  <a:pt x="6082" y="3114"/>
                  <a:pt x="5996" y="3125"/>
                  <a:pt x="5965" y="3146"/>
                </a:cubicBezTo>
                <a:cubicBezTo>
                  <a:pt x="5942" y="3151"/>
                  <a:pt x="5927" y="3154"/>
                  <a:pt x="5916" y="3154"/>
                </a:cubicBezTo>
                <a:cubicBezTo>
                  <a:pt x="5900" y="3154"/>
                  <a:pt x="5891" y="3148"/>
                  <a:pt x="5879" y="3136"/>
                </a:cubicBezTo>
                <a:cubicBezTo>
                  <a:pt x="5868" y="3130"/>
                  <a:pt x="5857" y="3127"/>
                  <a:pt x="5847" y="3127"/>
                </a:cubicBezTo>
                <a:cubicBezTo>
                  <a:pt x="5836" y="3127"/>
                  <a:pt x="5825" y="3130"/>
                  <a:pt x="5814" y="3136"/>
                </a:cubicBezTo>
                <a:cubicBezTo>
                  <a:pt x="5806" y="3140"/>
                  <a:pt x="5797" y="3143"/>
                  <a:pt x="5788" y="3143"/>
                </a:cubicBezTo>
                <a:cubicBezTo>
                  <a:pt x="5775" y="3143"/>
                  <a:pt x="5763" y="3137"/>
                  <a:pt x="5750" y="3125"/>
                </a:cubicBezTo>
                <a:cubicBezTo>
                  <a:pt x="5734" y="3109"/>
                  <a:pt x="5726" y="3101"/>
                  <a:pt x="5715" y="3101"/>
                </a:cubicBezTo>
                <a:cubicBezTo>
                  <a:pt x="5704" y="3101"/>
                  <a:pt x="5691" y="3109"/>
                  <a:pt x="5664" y="3125"/>
                </a:cubicBezTo>
                <a:cubicBezTo>
                  <a:pt x="5632" y="3136"/>
                  <a:pt x="5578" y="3146"/>
                  <a:pt x="5546" y="3146"/>
                </a:cubicBezTo>
                <a:cubicBezTo>
                  <a:pt x="5514" y="3146"/>
                  <a:pt x="5471" y="3157"/>
                  <a:pt x="5439" y="3179"/>
                </a:cubicBezTo>
                <a:cubicBezTo>
                  <a:pt x="5407" y="3189"/>
                  <a:pt x="5364" y="3211"/>
                  <a:pt x="5321" y="3211"/>
                </a:cubicBezTo>
                <a:cubicBezTo>
                  <a:pt x="5235" y="3232"/>
                  <a:pt x="5042" y="3296"/>
                  <a:pt x="5021" y="3329"/>
                </a:cubicBezTo>
                <a:cubicBezTo>
                  <a:pt x="5009" y="3339"/>
                  <a:pt x="4988" y="3339"/>
                  <a:pt x="4978" y="3339"/>
                </a:cubicBezTo>
                <a:cubicBezTo>
                  <a:pt x="4967" y="3339"/>
                  <a:pt x="4913" y="3361"/>
                  <a:pt x="4859" y="3393"/>
                </a:cubicBezTo>
                <a:cubicBezTo>
                  <a:pt x="4795" y="3415"/>
                  <a:pt x="4742" y="3436"/>
                  <a:pt x="4731" y="3436"/>
                </a:cubicBezTo>
                <a:cubicBezTo>
                  <a:pt x="4727" y="3434"/>
                  <a:pt x="4722" y="3433"/>
                  <a:pt x="4718" y="3433"/>
                </a:cubicBezTo>
                <a:cubicBezTo>
                  <a:pt x="4698" y="3433"/>
                  <a:pt x="4671" y="3452"/>
                  <a:pt x="4645" y="3479"/>
                </a:cubicBezTo>
                <a:cubicBezTo>
                  <a:pt x="4602" y="3501"/>
                  <a:pt x="4559" y="3532"/>
                  <a:pt x="4538" y="3532"/>
                </a:cubicBezTo>
                <a:cubicBezTo>
                  <a:pt x="4516" y="3543"/>
                  <a:pt x="4452" y="3586"/>
                  <a:pt x="4409" y="3629"/>
                </a:cubicBezTo>
                <a:cubicBezTo>
                  <a:pt x="4248" y="3790"/>
                  <a:pt x="4205" y="3833"/>
                  <a:pt x="4163" y="3844"/>
                </a:cubicBezTo>
                <a:cubicBezTo>
                  <a:pt x="4141" y="3854"/>
                  <a:pt x="4087" y="3897"/>
                  <a:pt x="4034" y="3951"/>
                </a:cubicBezTo>
                <a:cubicBezTo>
                  <a:pt x="3991" y="3994"/>
                  <a:pt x="3948" y="4026"/>
                  <a:pt x="3937" y="4026"/>
                </a:cubicBezTo>
                <a:cubicBezTo>
                  <a:pt x="3927" y="4026"/>
                  <a:pt x="3862" y="4069"/>
                  <a:pt x="3808" y="4123"/>
                </a:cubicBezTo>
                <a:cubicBezTo>
                  <a:pt x="3744" y="4176"/>
                  <a:pt x="3669" y="4240"/>
                  <a:pt x="3626" y="4262"/>
                </a:cubicBezTo>
                <a:cubicBezTo>
                  <a:pt x="3583" y="4283"/>
                  <a:pt x="3540" y="4316"/>
                  <a:pt x="3529" y="4326"/>
                </a:cubicBezTo>
                <a:cubicBezTo>
                  <a:pt x="3519" y="4348"/>
                  <a:pt x="3476" y="4369"/>
                  <a:pt x="3443" y="4390"/>
                </a:cubicBezTo>
                <a:cubicBezTo>
                  <a:pt x="3412" y="4402"/>
                  <a:pt x="3369" y="4433"/>
                  <a:pt x="3358" y="4455"/>
                </a:cubicBezTo>
                <a:cubicBezTo>
                  <a:pt x="3336" y="4487"/>
                  <a:pt x="3262" y="4573"/>
                  <a:pt x="3176" y="4648"/>
                </a:cubicBezTo>
                <a:cubicBezTo>
                  <a:pt x="3090" y="4734"/>
                  <a:pt x="3026" y="4809"/>
                  <a:pt x="3026" y="4819"/>
                </a:cubicBezTo>
                <a:cubicBezTo>
                  <a:pt x="3026" y="4831"/>
                  <a:pt x="3014" y="4841"/>
                  <a:pt x="3004" y="4852"/>
                </a:cubicBezTo>
                <a:cubicBezTo>
                  <a:pt x="2993" y="4862"/>
                  <a:pt x="2971" y="4895"/>
                  <a:pt x="2961" y="4938"/>
                </a:cubicBezTo>
                <a:cubicBezTo>
                  <a:pt x="2950" y="4970"/>
                  <a:pt x="2940" y="5002"/>
                  <a:pt x="2918" y="5002"/>
                </a:cubicBezTo>
                <a:cubicBezTo>
                  <a:pt x="2897" y="5013"/>
                  <a:pt x="2778" y="5238"/>
                  <a:pt x="2778" y="5281"/>
                </a:cubicBezTo>
                <a:cubicBezTo>
                  <a:pt x="2778" y="5303"/>
                  <a:pt x="2757" y="5367"/>
                  <a:pt x="2725" y="5410"/>
                </a:cubicBezTo>
                <a:cubicBezTo>
                  <a:pt x="2661" y="5527"/>
                  <a:pt x="2628" y="5603"/>
                  <a:pt x="2639" y="5678"/>
                </a:cubicBezTo>
                <a:cubicBezTo>
                  <a:pt x="2650" y="5699"/>
                  <a:pt x="2650" y="5732"/>
                  <a:pt x="2639" y="5732"/>
                </a:cubicBezTo>
                <a:cubicBezTo>
                  <a:pt x="2628" y="5742"/>
                  <a:pt x="2554" y="5946"/>
                  <a:pt x="2532" y="6021"/>
                </a:cubicBezTo>
                <a:cubicBezTo>
                  <a:pt x="2532" y="6042"/>
                  <a:pt x="2511" y="6075"/>
                  <a:pt x="2489" y="6075"/>
                </a:cubicBezTo>
                <a:cubicBezTo>
                  <a:pt x="2468" y="6085"/>
                  <a:pt x="2457" y="6107"/>
                  <a:pt x="2446" y="6161"/>
                </a:cubicBezTo>
                <a:cubicBezTo>
                  <a:pt x="2446" y="6204"/>
                  <a:pt x="2425" y="6257"/>
                  <a:pt x="2382" y="6300"/>
                </a:cubicBezTo>
                <a:cubicBezTo>
                  <a:pt x="2328" y="6364"/>
                  <a:pt x="2328" y="6364"/>
                  <a:pt x="2349" y="6428"/>
                </a:cubicBezTo>
                <a:cubicBezTo>
                  <a:pt x="2371" y="6504"/>
                  <a:pt x="2339" y="6590"/>
                  <a:pt x="2264" y="6707"/>
                </a:cubicBezTo>
                <a:cubicBezTo>
                  <a:pt x="2232" y="6750"/>
                  <a:pt x="2210" y="6793"/>
                  <a:pt x="2210" y="6815"/>
                </a:cubicBezTo>
                <a:cubicBezTo>
                  <a:pt x="2210" y="6836"/>
                  <a:pt x="2210" y="6869"/>
                  <a:pt x="2199" y="6879"/>
                </a:cubicBezTo>
                <a:cubicBezTo>
                  <a:pt x="2146" y="6922"/>
                  <a:pt x="2070" y="7105"/>
                  <a:pt x="2070" y="7158"/>
                </a:cubicBezTo>
                <a:cubicBezTo>
                  <a:pt x="2070" y="7222"/>
                  <a:pt x="2028" y="7286"/>
                  <a:pt x="1985" y="7286"/>
                </a:cubicBezTo>
                <a:cubicBezTo>
                  <a:pt x="1953" y="7286"/>
                  <a:pt x="1953" y="7286"/>
                  <a:pt x="1910" y="7512"/>
                </a:cubicBezTo>
                <a:cubicBezTo>
                  <a:pt x="1889" y="7598"/>
                  <a:pt x="1856" y="7684"/>
                  <a:pt x="1846" y="7694"/>
                </a:cubicBezTo>
                <a:cubicBezTo>
                  <a:pt x="1824" y="7716"/>
                  <a:pt x="1824" y="7748"/>
                  <a:pt x="1834" y="7813"/>
                </a:cubicBezTo>
                <a:cubicBezTo>
                  <a:pt x="1846" y="7887"/>
                  <a:pt x="1834" y="7898"/>
                  <a:pt x="1803" y="7920"/>
                </a:cubicBezTo>
                <a:cubicBezTo>
                  <a:pt x="1770" y="7941"/>
                  <a:pt x="1770" y="7952"/>
                  <a:pt x="1792" y="8006"/>
                </a:cubicBezTo>
                <a:cubicBezTo>
                  <a:pt x="1803" y="8059"/>
                  <a:pt x="1803" y="8080"/>
                  <a:pt x="1781" y="8134"/>
                </a:cubicBezTo>
                <a:cubicBezTo>
                  <a:pt x="1770" y="8166"/>
                  <a:pt x="1760" y="8209"/>
                  <a:pt x="1770" y="8242"/>
                </a:cubicBezTo>
                <a:cubicBezTo>
                  <a:pt x="1781" y="8316"/>
                  <a:pt x="1781" y="8638"/>
                  <a:pt x="1760" y="8681"/>
                </a:cubicBezTo>
                <a:cubicBezTo>
                  <a:pt x="1749" y="8724"/>
                  <a:pt x="1781" y="8928"/>
                  <a:pt x="1813" y="8992"/>
                </a:cubicBezTo>
                <a:cubicBezTo>
                  <a:pt x="1824" y="9014"/>
                  <a:pt x="1824" y="9046"/>
                  <a:pt x="1813" y="9067"/>
                </a:cubicBezTo>
                <a:cubicBezTo>
                  <a:pt x="1813" y="9089"/>
                  <a:pt x="1813" y="9121"/>
                  <a:pt x="1824" y="9143"/>
                </a:cubicBezTo>
                <a:cubicBezTo>
                  <a:pt x="1834" y="9153"/>
                  <a:pt x="1846" y="9217"/>
                  <a:pt x="1846" y="9282"/>
                </a:cubicBezTo>
                <a:cubicBezTo>
                  <a:pt x="1846" y="9336"/>
                  <a:pt x="1856" y="9400"/>
                  <a:pt x="1867" y="9421"/>
                </a:cubicBezTo>
                <a:cubicBezTo>
                  <a:pt x="1910" y="9529"/>
                  <a:pt x="1996" y="9754"/>
                  <a:pt x="1996" y="9765"/>
                </a:cubicBezTo>
                <a:cubicBezTo>
                  <a:pt x="2006" y="9775"/>
                  <a:pt x="2006" y="9818"/>
                  <a:pt x="2017" y="9872"/>
                </a:cubicBezTo>
                <a:cubicBezTo>
                  <a:pt x="2017" y="9925"/>
                  <a:pt x="2017" y="9979"/>
                  <a:pt x="2039" y="9990"/>
                </a:cubicBezTo>
                <a:cubicBezTo>
                  <a:pt x="2060" y="10011"/>
                  <a:pt x="2060" y="10075"/>
                  <a:pt x="2039" y="10086"/>
                </a:cubicBezTo>
                <a:cubicBezTo>
                  <a:pt x="2017" y="10097"/>
                  <a:pt x="2028" y="10151"/>
                  <a:pt x="2070" y="10215"/>
                </a:cubicBezTo>
                <a:cubicBezTo>
                  <a:pt x="2092" y="10247"/>
                  <a:pt x="2125" y="10322"/>
                  <a:pt x="2135" y="10365"/>
                </a:cubicBezTo>
                <a:cubicBezTo>
                  <a:pt x="2156" y="10483"/>
                  <a:pt x="2178" y="10516"/>
                  <a:pt x="2210" y="10516"/>
                </a:cubicBezTo>
                <a:cubicBezTo>
                  <a:pt x="2221" y="10516"/>
                  <a:pt x="2232" y="10537"/>
                  <a:pt x="2232" y="10569"/>
                </a:cubicBezTo>
                <a:cubicBezTo>
                  <a:pt x="2232" y="10666"/>
                  <a:pt x="2275" y="10848"/>
                  <a:pt x="2318" y="10933"/>
                </a:cubicBezTo>
                <a:cubicBezTo>
                  <a:pt x="2339" y="10976"/>
                  <a:pt x="2361" y="11030"/>
                  <a:pt x="2361" y="11052"/>
                </a:cubicBezTo>
                <a:cubicBezTo>
                  <a:pt x="2361" y="11062"/>
                  <a:pt x="2371" y="11095"/>
                  <a:pt x="2382" y="11105"/>
                </a:cubicBezTo>
                <a:cubicBezTo>
                  <a:pt x="2392" y="11116"/>
                  <a:pt x="2414" y="11148"/>
                  <a:pt x="2414" y="11169"/>
                </a:cubicBezTo>
                <a:cubicBezTo>
                  <a:pt x="2425" y="11191"/>
                  <a:pt x="2446" y="11234"/>
                  <a:pt x="2478" y="11277"/>
                </a:cubicBezTo>
                <a:cubicBezTo>
                  <a:pt x="2500" y="11309"/>
                  <a:pt x="2521" y="11352"/>
                  <a:pt x="2521" y="11374"/>
                </a:cubicBezTo>
                <a:cubicBezTo>
                  <a:pt x="2521" y="11395"/>
                  <a:pt x="2564" y="11459"/>
                  <a:pt x="2618" y="11524"/>
                </a:cubicBezTo>
                <a:cubicBezTo>
                  <a:pt x="2671" y="11588"/>
                  <a:pt x="2735" y="11663"/>
                  <a:pt x="2757" y="11706"/>
                </a:cubicBezTo>
                <a:cubicBezTo>
                  <a:pt x="2821" y="11792"/>
                  <a:pt x="2854" y="11824"/>
                  <a:pt x="2950" y="11899"/>
                </a:cubicBezTo>
                <a:cubicBezTo>
                  <a:pt x="2993" y="11931"/>
                  <a:pt x="3026" y="11974"/>
                  <a:pt x="3026" y="11996"/>
                </a:cubicBezTo>
                <a:cubicBezTo>
                  <a:pt x="3026" y="12006"/>
                  <a:pt x="3036" y="12028"/>
                  <a:pt x="3047" y="12039"/>
                </a:cubicBezTo>
                <a:cubicBezTo>
                  <a:pt x="3068" y="12049"/>
                  <a:pt x="3079" y="12070"/>
                  <a:pt x="3079" y="12082"/>
                </a:cubicBezTo>
                <a:cubicBezTo>
                  <a:pt x="3079" y="12113"/>
                  <a:pt x="3133" y="12199"/>
                  <a:pt x="3219" y="12296"/>
                </a:cubicBezTo>
                <a:cubicBezTo>
                  <a:pt x="3262" y="12349"/>
                  <a:pt x="3283" y="12382"/>
                  <a:pt x="3283" y="12392"/>
                </a:cubicBezTo>
                <a:cubicBezTo>
                  <a:pt x="3283" y="12403"/>
                  <a:pt x="3315" y="12435"/>
                  <a:pt x="3358" y="12468"/>
                </a:cubicBezTo>
                <a:cubicBezTo>
                  <a:pt x="3401" y="12511"/>
                  <a:pt x="3455" y="12575"/>
                  <a:pt x="3486" y="12650"/>
                </a:cubicBezTo>
                <a:cubicBezTo>
                  <a:pt x="3529" y="12735"/>
                  <a:pt x="3562" y="12778"/>
                  <a:pt x="3594" y="12778"/>
                </a:cubicBezTo>
                <a:cubicBezTo>
                  <a:pt x="3615" y="12790"/>
                  <a:pt x="3626" y="12800"/>
                  <a:pt x="3626" y="12811"/>
                </a:cubicBezTo>
                <a:cubicBezTo>
                  <a:pt x="3626" y="12821"/>
                  <a:pt x="3648" y="12843"/>
                  <a:pt x="3669" y="12864"/>
                </a:cubicBezTo>
                <a:cubicBezTo>
                  <a:pt x="3691" y="12897"/>
                  <a:pt x="3701" y="12918"/>
                  <a:pt x="3701" y="12940"/>
                </a:cubicBezTo>
                <a:cubicBezTo>
                  <a:pt x="3691" y="12971"/>
                  <a:pt x="3701" y="12993"/>
                  <a:pt x="3755" y="13025"/>
                </a:cubicBezTo>
                <a:cubicBezTo>
                  <a:pt x="3787" y="13047"/>
                  <a:pt x="3819" y="13079"/>
                  <a:pt x="3819" y="13090"/>
                </a:cubicBezTo>
                <a:cubicBezTo>
                  <a:pt x="3819" y="13100"/>
                  <a:pt x="3872" y="13154"/>
                  <a:pt x="3927" y="13207"/>
                </a:cubicBezTo>
                <a:cubicBezTo>
                  <a:pt x="3980" y="13261"/>
                  <a:pt x="4044" y="13347"/>
                  <a:pt x="4066" y="13379"/>
                </a:cubicBezTo>
                <a:cubicBezTo>
                  <a:pt x="4077" y="13422"/>
                  <a:pt x="4120" y="13465"/>
                  <a:pt x="4141" y="13476"/>
                </a:cubicBezTo>
                <a:cubicBezTo>
                  <a:pt x="4163" y="13497"/>
                  <a:pt x="4184" y="13519"/>
                  <a:pt x="4184" y="13540"/>
                </a:cubicBezTo>
                <a:cubicBezTo>
                  <a:pt x="4184" y="13572"/>
                  <a:pt x="4216" y="13615"/>
                  <a:pt x="4280" y="13691"/>
                </a:cubicBezTo>
                <a:cubicBezTo>
                  <a:pt x="4387" y="13787"/>
                  <a:pt x="4441" y="13872"/>
                  <a:pt x="4463" y="13958"/>
                </a:cubicBezTo>
                <a:cubicBezTo>
                  <a:pt x="4463" y="13980"/>
                  <a:pt x="4495" y="14023"/>
                  <a:pt x="4538" y="14055"/>
                </a:cubicBezTo>
                <a:cubicBezTo>
                  <a:pt x="4570" y="14087"/>
                  <a:pt x="4602" y="14120"/>
                  <a:pt x="4602" y="14130"/>
                </a:cubicBezTo>
                <a:cubicBezTo>
                  <a:pt x="4602" y="14141"/>
                  <a:pt x="4623" y="14173"/>
                  <a:pt x="4656" y="14205"/>
                </a:cubicBezTo>
                <a:cubicBezTo>
                  <a:pt x="4677" y="14227"/>
                  <a:pt x="4709" y="14270"/>
                  <a:pt x="4709" y="14280"/>
                </a:cubicBezTo>
                <a:cubicBezTo>
                  <a:pt x="4709" y="14313"/>
                  <a:pt x="4731" y="14334"/>
                  <a:pt x="4785" y="14366"/>
                </a:cubicBezTo>
                <a:cubicBezTo>
                  <a:pt x="4828" y="14387"/>
                  <a:pt x="4870" y="14430"/>
                  <a:pt x="4892" y="14473"/>
                </a:cubicBezTo>
                <a:cubicBezTo>
                  <a:pt x="4902" y="14506"/>
                  <a:pt x="4935" y="14537"/>
                  <a:pt x="4956" y="14537"/>
                </a:cubicBezTo>
                <a:cubicBezTo>
                  <a:pt x="4978" y="14537"/>
                  <a:pt x="5009" y="14570"/>
                  <a:pt x="5031" y="14602"/>
                </a:cubicBezTo>
                <a:cubicBezTo>
                  <a:pt x="5052" y="14623"/>
                  <a:pt x="5106" y="14666"/>
                  <a:pt x="5149" y="14688"/>
                </a:cubicBezTo>
                <a:cubicBezTo>
                  <a:pt x="5192" y="14709"/>
                  <a:pt x="5278" y="14763"/>
                  <a:pt x="5342" y="14816"/>
                </a:cubicBezTo>
                <a:cubicBezTo>
                  <a:pt x="5460" y="14924"/>
                  <a:pt x="5557" y="14988"/>
                  <a:pt x="5632" y="15021"/>
                </a:cubicBezTo>
                <a:cubicBezTo>
                  <a:pt x="5653" y="15021"/>
                  <a:pt x="5686" y="15042"/>
                  <a:pt x="5686" y="15042"/>
                </a:cubicBezTo>
                <a:cubicBezTo>
                  <a:pt x="5696" y="15052"/>
                  <a:pt x="5814" y="15106"/>
                  <a:pt x="5889" y="15138"/>
                </a:cubicBezTo>
                <a:cubicBezTo>
                  <a:pt x="5922" y="15149"/>
                  <a:pt x="5953" y="15181"/>
                  <a:pt x="5965" y="15214"/>
                </a:cubicBezTo>
                <a:cubicBezTo>
                  <a:pt x="5986" y="15257"/>
                  <a:pt x="5996" y="15267"/>
                  <a:pt x="6061" y="15278"/>
                </a:cubicBezTo>
                <a:cubicBezTo>
                  <a:pt x="6104" y="15278"/>
                  <a:pt x="6136" y="15299"/>
                  <a:pt x="6146" y="15310"/>
                </a:cubicBezTo>
                <a:cubicBezTo>
                  <a:pt x="6158" y="15310"/>
                  <a:pt x="6189" y="15321"/>
                  <a:pt x="6222" y="15321"/>
                </a:cubicBezTo>
                <a:cubicBezTo>
                  <a:pt x="6243" y="15321"/>
                  <a:pt x="6297" y="15342"/>
                  <a:pt x="6329" y="15364"/>
                </a:cubicBezTo>
                <a:cubicBezTo>
                  <a:pt x="6361" y="15385"/>
                  <a:pt x="6404" y="15407"/>
                  <a:pt x="6436" y="15407"/>
                </a:cubicBezTo>
                <a:cubicBezTo>
                  <a:pt x="6458" y="15407"/>
                  <a:pt x="6501" y="15417"/>
                  <a:pt x="6522" y="15428"/>
                </a:cubicBezTo>
                <a:cubicBezTo>
                  <a:pt x="6541" y="15441"/>
                  <a:pt x="6559" y="15446"/>
                  <a:pt x="6580" y="15446"/>
                </a:cubicBezTo>
                <a:cubicBezTo>
                  <a:pt x="6595" y="15446"/>
                  <a:pt x="6612" y="15443"/>
                  <a:pt x="6630" y="15438"/>
                </a:cubicBezTo>
                <a:cubicBezTo>
                  <a:pt x="6672" y="15438"/>
                  <a:pt x="6704" y="15438"/>
                  <a:pt x="6737" y="15460"/>
                </a:cubicBezTo>
                <a:cubicBezTo>
                  <a:pt x="6762" y="15473"/>
                  <a:pt x="6780" y="15478"/>
                  <a:pt x="6797" y="15478"/>
                </a:cubicBezTo>
                <a:cubicBezTo>
                  <a:pt x="6809" y="15478"/>
                  <a:pt x="6820" y="15475"/>
                  <a:pt x="6833" y="15471"/>
                </a:cubicBezTo>
                <a:cubicBezTo>
                  <a:pt x="6849" y="15460"/>
                  <a:pt x="6863" y="15455"/>
                  <a:pt x="6878" y="15455"/>
                </a:cubicBezTo>
                <a:cubicBezTo>
                  <a:pt x="6892" y="15455"/>
                  <a:pt x="6908" y="15460"/>
                  <a:pt x="6930" y="15471"/>
                </a:cubicBezTo>
                <a:cubicBezTo>
                  <a:pt x="6953" y="15487"/>
                  <a:pt x="6982" y="15497"/>
                  <a:pt x="7005" y="15497"/>
                </a:cubicBezTo>
                <a:cubicBezTo>
                  <a:pt x="7013" y="15497"/>
                  <a:pt x="7020" y="15495"/>
                  <a:pt x="7026" y="15493"/>
                </a:cubicBezTo>
                <a:lnTo>
                  <a:pt x="7069" y="15493"/>
                </a:lnTo>
                <a:cubicBezTo>
                  <a:pt x="7069" y="15503"/>
                  <a:pt x="7123" y="15514"/>
                  <a:pt x="7187" y="15524"/>
                </a:cubicBezTo>
                <a:cubicBezTo>
                  <a:pt x="7241" y="15524"/>
                  <a:pt x="7316" y="15535"/>
                  <a:pt x="7337" y="15557"/>
                </a:cubicBezTo>
                <a:cubicBezTo>
                  <a:pt x="7350" y="15561"/>
                  <a:pt x="7364" y="15564"/>
                  <a:pt x="7380" y="15564"/>
                </a:cubicBezTo>
                <a:cubicBezTo>
                  <a:pt x="7405" y="15564"/>
                  <a:pt x="7437" y="15558"/>
                  <a:pt x="7488" y="15546"/>
                </a:cubicBezTo>
                <a:cubicBezTo>
                  <a:pt x="7523" y="15542"/>
                  <a:pt x="7548" y="15540"/>
                  <a:pt x="7569" y="15540"/>
                </a:cubicBezTo>
                <a:cubicBezTo>
                  <a:pt x="7608" y="15540"/>
                  <a:pt x="7636" y="15547"/>
                  <a:pt x="7691" y="15567"/>
                </a:cubicBezTo>
                <a:cubicBezTo>
                  <a:pt x="7745" y="15578"/>
                  <a:pt x="7809" y="15600"/>
                  <a:pt x="7831" y="15600"/>
                </a:cubicBezTo>
                <a:cubicBezTo>
                  <a:pt x="7852" y="15600"/>
                  <a:pt x="7917" y="15610"/>
                  <a:pt x="7960" y="15621"/>
                </a:cubicBezTo>
                <a:cubicBezTo>
                  <a:pt x="7986" y="15626"/>
                  <a:pt x="8010" y="15629"/>
                  <a:pt x="8030" y="15629"/>
                </a:cubicBezTo>
                <a:cubicBezTo>
                  <a:pt x="8050" y="15629"/>
                  <a:pt x="8066" y="15626"/>
                  <a:pt x="8077" y="15621"/>
                </a:cubicBezTo>
                <a:cubicBezTo>
                  <a:pt x="8088" y="15616"/>
                  <a:pt x="8112" y="15613"/>
                  <a:pt x="8146" y="15613"/>
                </a:cubicBezTo>
                <a:cubicBezTo>
                  <a:pt x="8179" y="15613"/>
                  <a:pt x="8222" y="15616"/>
                  <a:pt x="8270" y="15621"/>
                </a:cubicBezTo>
                <a:cubicBezTo>
                  <a:pt x="8305" y="15624"/>
                  <a:pt x="8333" y="15625"/>
                  <a:pt x="8357" y="15625"/>
                </a:cubicBezTo>
                <a:cubicBezTo>
                  <a:pt x="8415" y="15625"/>
                  <a:pt x="8450" y="15618"/>
                  <a:pt x="8496" y="15610"/>
                </a:cubicBezTo>
                <a:cubicBezTo>
                  <a:pt x="8535" y="15594"/>
                  <a:pt x="8574" y="15585"/>
                  <a:pt x="8610" y="15585"/>
                </a:cubicBezTo>
                <a:cubicBezTo>
                  <a:pt x="8622" y="15585"/>
                  <a:pt x="8635" y="15586"/>
                  <a:pt x="8646" y="15589"/>
                </a:cubicBezTo>
                <a:cubicBezTo>
                  <a:pt x="8660" y="15592"/>
                  <a:pt x="8673" y="15593"/>
                  <a:pt x="8685" y="15593"/>
                </a:cubicBezTo>
                <a:cubicBezTo>
                  <a:pt x="8718" y="15593"/>
                  <a:pt x="8746" y="15583"/>
                  <a:pt x="8785" y="15567"/>
                </a:cubicBezTo>
                <a:cubicBezTo>
                  <a:pt x="8808" y="15560"/>
                  <a:pt x="8831" y="15552"/>
                  <a:pt x="8849" y="15552"/>
                </a:cubicBezTo>
                <a:cubicBezTo>
                  <a:pt x="8857" y="15552"/>
                  <a:pt x="8865" y="15554"/>
                  <a:pt x="8871" y="15557"/>
                </a:cubicBezTo>
                <a:cubicBezTo>
                  <a:pt x="8882" y="15557"/>
                  <a:pt x="8925" y="15557"/>
                  <a:pt x="8978" y="15535"/>
                </a:cubicBezTo>
                <a:cubicBezTo>
                  <a:pt x="9021" y="15524"/>
                  <a:pt x="9097" y="15514"/>
                  <a:pt x="9128" y="15514"/>
                </a:cubicBezTo>
                <a:lnTo>
                  <a:pt x="9321" y="15514"/>
                </a:lnTo>
                <a:cubicBezTo>
                  <a:pt x="9333" y="15514"/>
                  <a:pt x="9386" y="15514"/>
                  <a:pt x="9429" y="15503"/>
                </a:cubicBezTo>
                <a:cubicBezTo>
                  <a:pt x="9460" y="15490"/>
                  <a:pt x="9484" y="15485"/>
                  <a:pt x="9507" y="15485"/>
                </a:cubicBezTo>
                <a:cubicBezTo>
                  <a:pt x="9523" y="15485"/>
                  <a:pt x="9539" y="15488"/>
                  <a:pt x="9557" y="15493"/>
                </a:cubicBezTo>
                <a:cubicBezTo>
                  <a:pt x="9570" y="15501"/>
                  <a:pt x="9582" y="15504"/>
                  <a:pt x="9597" y="15504"/>
                </a:cubicBezTo>
                <a:cubicBezTo>
                  <a:pt x="9622" y="15504"/>
                  <a:pt x="9654" y="15495"/>
                  <a:pt x="9708" y="15481"/>
                </a:cubicBezTo>
                <a:cubicBezTo>
                  <a:pt x="9772" y="15460"/>
                  <a:pt x="9847" y="15438"/>
                  <a:pt x="9869" y="15428"/>
                </a:cubicBezTo>
                <a:cubicBezTo>
                  <a:pt x="9891" y="15420"/>
                  <a:pt x="9920" y="15413"/>
                  <a:pt x="9942" y="15413"/>
                </a:cubicBezTo>
                <a:cubicBezTo>
                  <a:pt x="9951" y="15413"/>
                  <a:pt x="9959" y="15414"/>
                  <a:pt x="9965" y="15417"/>
                </a:cubicBezTo>
                <a:cubicBezTo>
                  <a:pt x="9986" y="15417"/>
                  <a:pt x="10029" y="15407"/>
                  <a:pt x="10051" y="15396"/>
                </a:cubicBezTo>
                <a:cubicBezTo>
                  <a:pt x="10083" y="15374"/>
                  <a:pt x="10115" y="15374"/>
                  <a:pt x="10126" y="15374"/>
                </a:cubicBezTo>
                <a:cubicBezTo>
                  <a:pt x="10133" y="15377"/>
                  <a:pt x="10140" y="15379"/>
                  <a:pt x="10147" y="15379"/>
                </a:cubicBezTo>
                <a:cubicBezTo>
                  <a:pt x="10166" y="15379"/>
                  <a:pt x="10186" y="15371"/>
                  <a:pt x="10201" y="15364"/>
                </a:cubicBezTo>
                <a:cubicBezTo>
                  <a:pt x="10265" y="15353"/>
                  <a:pt x="10384" y="15331"/>
                  <a:pt x="10544" y="15310"/>
                </a:cubicBezTo>
                <a:cubicBezTo>
                  <a:pt x="10587" y="15299"/>
                  <a:pt x="10663" y="15288"/>
                  <a:pt x="10694" y="15278"/>
                </a:cubicBezTo>
                <a:cubicBezTo>
                  <a:pt x="10737" y="15267"/>
                  <a:pt x="10791" y="15257"/>
                  <a:pt x="10823" y="15257"/>
                </a:cubicBezTo>
                <a:cubicBezTo>
                  <a:pt x="10856" y="15257"/>
                  <a:pt x="10909" y="15235"/>
                  <a:pt x="10942" y="15214"/>
                </a:cubicBezTo>
                <a:cubicBezTo>
                  <a:pt x="10979" y="15189"/>
                  <a:pt x="11002" y="15178"/>
                  <a:pt x="11021" y="15178"/>
                </a:cubicBezTo>
                <a:cubicBezTo>
                  <a:pt x="11035" y="15178"/>
                  <a:pt x="11046" y="15183"/>
                  <a:pt x="11059" y="15192"/>
                </a:cubicBezTo>
                <a:cubicBezTo>
                  <a:pt x="11065" y="15195"/>
                  <a:pt x="11071" y="15196"/>
                  <a:pt x="11079" y="15196"/>
                </a:cubicBezTo>
                <a:cubicBezTo>
                  <a:pt x="11099" y="15196"/>
                  <a:pt x="11127" y="15186"/>
                  <a:pt x="11166" y="15171"/>
                </a:cubicBezTo>
                <a:cubicBezTo>
                  <a:pt x="11206" y="15155"/>
                  <a:pt x="11245" y="15145"/>
                  <a:pt x="11280" y="15145"/>
                </a:cubicBezTo>
                <a:cubicBezTo>
                  <a:pt x="11293" y="15145"/>
                  <a:pt x="11305" y="15146"/>
                  <a:pt x="11316" y="15149"/>
                </a:cubicBezTo>
                <a:cubicBezTo>
                  <a:pt x="11328" y="15151"/>
                  <a:pt x="11340" y="15152"/>
                  <a:pt x="11351" y="15152"/>
                </a:cubicBezTo>
                <a:cubicBezTo>
                  <a:pt x="11412" y="15152"/>
                  <a:pt x="11467" y="15128"/>
                  <a:pt x="11521" y="15074"/>
                </a:cubicBezTo>
                <a:cubicBezTo>
                  <a:pt x="11574" y="15031"/>
                  <a:pt x="11660" y="15009"/>
                  <a:pt x="11810" y="14988"/>
                </a:cubicBezTo>
                <a:lnTo>
                  <a:pt x="11896" y="14967"/>
                </a:lnTo>
                <a:cubicBezTo>
                  <a:pt x="11907" y="14956"/>
                  <a:pt x="11928" y="14945"/>
                  <a:pt x="11960" y="14945"/>
                </a:cubicBezTo>
                <a:cubicBezTo>
                  <a:pt x="12046" y="14945"/>
                  <a:pt x="12175" y="14913"/>
                  <a:pt x="12218" y="14870"/>
                </a:cubicBezTo>
                <a:cubicBezTo>
                  <a:pt x="12239" y="14849"/>
                  <a:pt x="12272" y="14838"/>
                  <a:pt x="12293" y="14838"/>
                </a:cubicBezTo>
                <a:cubicBezTo>
                  <a:pt x="12314" y="14838"/>
                  <a:pt x="12357" y="14816"/>
                  <a:pt x="12400" y="14795"/>
                </a:cubicBezTo>
                <a:cubicBezTo>
                  <a:pt x="12443" y="14773"/>
                  <a:pt x="12475" y="14773"/>
                  <a:pt x="12508" y="14773"/>
                </a:cubicBezTo>
                <a:cubicBezTo>
                  <a:pt x="12513" y="14776"/>
                  <a:pt x="12520" y="14778"/>
                  <a:pt x="12528" y="14778"/>
                </a:cubicBezTo>
                <a:cubicBezTo>
                  <a:pt x="12551" y="14778"/>
                  <a:pt x="12585" y="14765"/>
                  <a:pt x="12625" y="14742"/>
                </a:cubicBezTo>
                <a:cubicBezTo>
                  <a:pt x="12668" y="14709"/>
                  <a:pt x="12711" y="14688"/>
                  <a:pt x="12722" y="14688"/>
                </a:cubicBezTo>
                <a:cubicBezTo>
                  <a:pt x="12722" y="14688"/>
                  <a:pt x="12744" y="14677"/>
                  <a:pt x="12765" y="14656"/>
                </a:cubicBezTo>
                <a:cubicBezTo>
                  <a:pt x="12775" y="14634"/>
                  <a:pt x="12797" y="14623"/>
                  <a:pt x="12818" y="14623"/>
                </a:cubicBezTo>
                <a:cubicBezTo>
                  <a:pt x="12829" y="14623"/>
                  <a:pt x="12851" y="14602"/>
                  <a:pt x="12872" y="14592"/>
                </a:cubicBezTo>
                <a:cubicBezTo>
                  <a:pt x="12898" y="14574"/>
                  <a:pt x="12925" y="14556"/>
                  <a:pt x="12946" y="14556"/>
                </a:cubicBezTo>
                <a:cubicBezTo>
                  <a:pt x="12950" y="14556"/>
                  <a:pt x="12954" y="14557"/>
                  <a:pt x="12958" y="14559"/>
                </a:cubicBezTo>
                <a:cubicBezTo>
                  <a:pt x="13001" y="14559"/>
                  <a:pt x="13033" y="14549"/>
                  <a:pt x="13076" y="14506"/>
                </a:cubicBezTo>
                <a:cubicBezTo>
                  <a:pt x="13108" y="14473"/>
                  <a:pt x="13140" y="14441"/>
                  <a:pt x="13151" y="14441"/>
                </a:cubicBezTo>
                <a:cubicBezTo>
                  <a:pt x="13183" y="14441"/>
                  <a:pt x="13548" y="14151"/>
                  <a:pt x="13548" y="14120"/>
                </a:cubicBezTo>
                <a:cubicBezTo>
                  <a:pt x="13548" y="14108"/>
                  <a:pt x="13580" y="14055"/>
                  <a:pt x="13633" y="14012"/>
                </a:cubicBezTo>
                <a:lnTo>
                  <a:pt x="13730" y="13915"/>
                </a:lnTo>
                <a:cubicBezTo>
                  <a:pt x="13741" y="13905"/>
                  <a:pt x="13784" y="13830"/>
                  <a:pt x="13826" y="13744"/>
                </a:cubicBezTo>
                <a:cubicBezTo>
                  <a:pt x="13869" y="13648"/>
                  <a:pt x="13923" y="13562"/>
                  <a:pt x="13934" y="13540"/>
                </a:cubicBezTo>
                <a:cubicBezTo>
                  <a:pt x="13945" y="13508"/>
                  <a:pt x="13988" y="13443"/>
                  <a:pt x="14020" y="13390"/>
                </a:cubicBezTo>
                <a:cubicBezTo>
                  <a:pt x="14052" y="13326"/>
                  <a:pt x="14105" y="13261"/>
                  <a:pt x="14127" y="13250"/>
                </a:cubicBezTo>
                <a:cubicBezTo>
                  <a:pt x="14148" y="13219"/>
                  <a:pt x="14159" y="13197"/>
                  <a:pt x="14159" y="13176"/>
                </a:cubicBezTo>
                <a:cubicBezTo>
                  <a:pt x="14159" y="13164"/>
                  <a:pt x="14170" y="13133"/>
                  <a:pt x="14191" y="13111"/>
                </a:cubicBezTo>
                <a:cubicBezTo>
                  <a:pt x="14213" y="13100"/>
                  <a:pt x="14234" y="13068"/>
                  <a:pt x="14234" y="13068"/>
                </a:cubicBezTo>
                <a:cubicBezTo>
                  <a:pt x="14234" y="13057"/>
                  <a:pt x="14267" y="12993"/>
                  <a:pt x="14310" y="12940"/>
                </a:cubicBezTo>
                <a:cubicBezTo>
                  <a:pt x="14352" y="12875"/>
                  <a:pt x="14384" y="12821"/>
                  <a:pt x="14384" y="12811"/>
                </a:cubicBezTo>
                <a:cubicBezTo>
                  <a:pt x="14384" y="12790"/>
                  <a:pt x="14427" y="12735"/>
                  <a:pt x="14470" y="12693"/>
                </a:cubicBezTo>
                <a:cubicBezTo>
                  <a:pt x="14513" y="12639"/>
                  <a:pt x="14567" y="12575"/>
                  <a:pt x="14577" y="12554"/>
                </a:cubicBezTo>
                <a:cubicBezTo>
                  <a:pt x="14599" y="12521"/>
                  <a:pt x="14631" y="12478"/>
                  <a:pt x="14653" y="12457"/>
                </a:cubicBezTo>
                <a:cubicBezTo>
                  <a:pt x="14674" y="12425"/>
                  <a:pt x="14696" y="12382"/>
                  <a:pt x="14696" y="12371"/>
                </a:cubicBezTo>
                <a:cubicBezTo>
                  <a:pt x="14696" y="12349"/>
                  <a:pt x="14727" y="12318"/>
                  <a:pt x="14760" y="12296"/>
                </a:cubicBezTo>
                <a:cubicBezTo>
                  <a:pt x="14792" y="12275"/>
                  <a:pt x="14835" y="12221"/>
                  <a:pt x="14846" y="12167"/>
                </a:cubicBezTo>
                <a:cubicBezTo>
                  <a:pt x="14867" y="12124"/>
                  <a:pt x="14889" y="12092"/>
                  <a:pt x="14910" y="12092"/>
                </a:cubicBezTo>
                <a:cubicBezTo>
                  <a:pt x="14921" y="12092"/>
                  <a:pt x="14932" y="12070"/>
                  <a:pt x="14942" y="12049"/>
                </a:cubicBezTo>
                <a:cubicBezTo>
                  <a:pt x="14953" y="12039"/>
                  <a:pt x="14985" y="11996"/>
                  <a:pt x="15017" y="11974"/>
                </a:cubicBezTo>
                <a:cubicBezTo>
                  <a:pt x="15060" y="11931"/>
                  <a:pt x="15071" y="11899"/>
                  <a:pt x="15082" y="11856"/>
                </a:cubicBezTo>
                <a:cubicBezTo>
                  <a:pt x="15082" y="11824"/>
                  <a:pt x="15103" y="11749"/>
                  <a:pt x="15125" y="11695"/>
                </a:cubicBezTo>
                <a:cubicBezTo>
                  <a:pt x="15156" y="11641"/>
                  <a:pt x="15168" y="11577"/>
                  <a:pt x="15168" y="11545"/>
                </a:cubicBezTo>
                <a:cubicBezTo>
                  <a:pt x="15168" y="11513"/>
                  <a:pt x="15189" y="11481"/>
                  <a:pt x="15211" y="11459"/>
                </a:cubicBezTo>
                <a:cubicBezTo>
                  <a:pt x="15232" y="11438"/>
                  <a:pt x="15242" y="11417"/>
                  <a:pt x="15232" y="11374"/>
                </a:cubicBezTo>
                <a:cubicBezTo>
                  <a:pt x="15221" y="11331"/>
                  <a:pt x="15199" y="11223"/>
                  <a:pt x="15199" y="11181"/>
                </a:cubicBezTo>
                <a:cubicBezTo>
                  <a:pt x="15199" y="11181"/>
                  <a:pt x="15199" y="11159"/>
                  <a:pt x="15211" y="11148"/>
                </a:cubicBezTo>
                <a:cubicBezTo>
                  <a:pt x="15242" y="11062"/>
                  <a:pt x="15253" y="10837"/>
                  <a:pt x="15221" y="10794"/>
                </a:cubicBezTo>
                <a:cubicBezTo>
                  <a:pt x="15199" y="10773"/>
                  <a:pt x="15178" y="10601"/>
                  <a:pt x="15199" y="10601"/>
                </a:cubicBezTo>
                <a:cubicBezTo>
                  <a:pt x="15221" y="10601"/>
                  <a:pt x="15232" y="10473"/>
                  <a:pt x="15242" y="10311"/>
                </a:cubicBezTo>
                <a:cubicBezTo>
                  <a:pt x="15242" y="10258"/>
                  <a:pt x="15242" y="9958"/>
                  <a:pt x="15232" y="9775"/>
                </a:cubicBezTo>
                <a:lnTo>
                  <a:pt x="15232" y="9507"/>
                </a:lnTo>
                <a:cubicBezTo>
                  <a:pt x="15242" y="9014"/>
                  <a:pt x="15221" y="8381"/>
                  <a:pt x="15199" y="8327"/>
                </a:cubicBezTo>
                <a:cubicBezTo>
                  <a:pt x="15189" y="8306"/>
                  <a:pt x="15189" y="8263"/>
                  <a:pt x="15199" y="8230"/>
                </a:cubicBezTo>
                <a:cubicBezTo>
                  <a:pt x="15221" y="8177"/>
                  <a:pt x="15211" y="8145"/>
                  <a:pt x="15189" y="8037"/>
                </a:cubicBezTo>
                <a:cubicBezTo>
                  <a:pt x="15156" y="7930"/>
                  <a:pt x="15156" y="7898"/>
                  <a:pt x="15168" y="7770"/>
                </a:cubicBezTo>
                <a:cubicBezTo>
                  <a:pt x="15189" y="7598"/>
                  <a:pt x="15178" y="7437"/>
                  <a:pt x="15146" y="7222"/>
                </a:cubicBezTo>
                <a:cubicBezTo>
                  <a:pt x="15135" y="7136"/>
                  <a:pt x="15125" y="7051"/>
                  <a:pt x="15125" y="7019"/>
                </a:cubicBezTo>
                <a:cubicBezTo>
                  <a:pt x="15125" y="6997"/>
                  <a:pt x="15114" y="6965"/>
                  <a:pt x="15103" y="6954"/>
                </a:cubicBezTo>
                <a:cubicBezTo>
                  <a:pt x="15092" y="6943"/>
                  <a:pt x="15082" y="6890"/>
                  <a:pt x="15071" y="6847"/>
                </a:cubicBezTo>
                <a:cubicBezTo>
                  <a:pt x="15060" y="6793"/>
                  <a:pt x="15039" y="6729"/>
                  <a:pt x="15017" y="6697"/>
                </a:cubicBezTo>
                <a:cubicBezTo>
                  <a:pt x="14996" y="6654"/>
                  <a:pt x="14975" y="6611"/>
                  <a:pt x="14963" y="6525"/>
                </a:cubicBezTo>
                <a:cubicBezTo>
                  <a:pt x="14963" y="6471"/>
                  <a:pt x="14953" y="6397"/>
                  <a:pt x="14932" y="6375"/>
                </a:cubicBezTo>
                <a:cubicBezTo>
                  <a:pt x="14878" y="6278"/>
                  <a:pt x="14856" y="6204"/>
                  <a:pt x="14846" y="6118"/>
                </a:cubicBezTo>
                <a:cubicBezTo>
                  <a:pt x="14835" y="6075"/>
                  <a:pt x="14824" y="6021"/>
                  <a:pt x="14803" y="5999"/>
                </a:cubicBezTo>
                <a:cubicBezTo>
                  <a:pt x="14792" y="5978"/>
                  <a:pt x="14782" y="5935"/>
                  <a:pt x="14782" y="5903"/>
                </a:cubicBezTo>
                <a:cubicBezTo>
                  <a:pt x="14782" y="5860"/>
                  <a:pt x="14770" y="5828"/>
                  <a:pt x="14749" y="5806"/>
                </a:cubicBezTo>
                <a:cubicBezTo>
                  <a:pt x="14727" y="5785"/>
                  <a:pt x="14727" y="5742"/>
                  <a:pt x="14727" y="5678"/>
                </a:cubicBezTo>
                <a:cubicBezTo>
                  <a:pt x="14727" y="5592"/>
                  <a:pt x="14706" y="5549"/>
                  <a:pt x="14674" y="5463"/>
                </a:cubicBezTo>
                <a:cubicBezTo>
                  <a:pt x="14631" y="5388"/>
                  <a:pt x="14620" y="5345"/>
                  <a:pt x="14631" y="5313"/>
                </a:cubicBezTo>
                <a:cubicBezTo>
                  <a:pt x="14631" y="5291"/>
                  <a:pt x="14631" y="5260"/>
                  <a:pt x="14610" y="5227"/>
                </a:cubicBezTo>
                <a:cubicBezTo>
                  <a:pt x="14599" y="5206"/>
                  <a:pt x="14577" y="5163"/>
                  <a:pt x="14567" y="5131"/>
                </a:cubicBezTo>
                <a:cubicBezTo>
                  <a:pt x="14556" y="5098"/>
                  <a:pt x="14524" y="5045"/>
                  <a:pt x="14491" y="5002"/>
                </a:cubicBezTo>
                <a:cubicBezTo>
                  <a:pt x="14460" y="4959"/>
                  <a:pt x="14438" y="4916"/>
                  <a:pt x="14438" y="4895"/>
                </a:cubicBezTo>
                <a:cubicBezTo>
                  <a:pt x="14438" y="4874"/>
                  <a:pt x="14417" y="4831"/>
                  <a:pt x="14384" y="4788"/>
                </a:cubicBezTo>
                <a:cubicBezTo>
                  <a:pt x="14352" y="4745"/>
                  <a:pt x="14320" y="4691"/>
                  <a:pt x="14320" y="4669"/>
                </a:cubicBezTo>
                <a:cubicBezTo>
                  <a:pt x="14310" y="4648"/>
                  <a:pt x="14298" y="4626"/>
                  <a:pt x="14288" y="4616"/>
                </a:cubicBezTo>
                <a:cubicBezTo>
                  <a:pt x="14277" y="4605"/>
                  <a:pt x="14245" y="4573"/>
                  <a:pt x="14234" y="4530"/>
                </a:cubicBezTo>
                <a:cubicBezTo>
                  <a:pt x="14213" y="4498"/>
                  <a:pt x="14159" y="4433"/>
                  <a:pt x="14116" y="4402"/>
                </a:cubicBezTo>
                <a:cubicBezTo>
                  <a:pt x="14062" y="4359"/>
                  <a:pt x="14031" y="4316"/>
                  <a:pt x="14020" y="4273"/>
                </a:cubicBezTo>
                <a:cubicBezTo>
                  <a:pt x="14009" y="4230"/>
                  <a:pt x="13977" y="4197"/>
                  <a:pt x="13955" y="4187"/>
                </a:cubicBezTo>
                <a:cubicBezTo>
                  <a:pt x="13934" y="4176"/>
                  <a:pt x="13912" y="4154"/>
                  <a:pt x="13902" y="4133"/>
                </a:cubicBezTo>
                <a:cubicBezTo>
                  <a:pt x="13891" y="4112"/>
                  <a:pt x="13848" y="4058"/>
                  <a:pt x="13805" y="4004"/>
                </a:cubicBezTo>
                <a:cubicBezTo>
                  <a:pt x="13773" y="3951"/>
                  <a:pt x="13719" y="3887"/>
                  <a:pt x="13698" y="3854"/>
                </a:cubicBezTo>
                <a:cubicBezTo>
                  <a:pt x="13666" y="3822"/>
                  <a:pt x="13633" y="3779"/>
                  <a:pt x="13602" y="3768"/>
                </a:cubicBezTo>
                <a:cubicBezTo>
                  <a:pt x="13580" y="3747"/>
                  <a:pt x="13473" y="3651"/>
                  <a:pt x="13366" y="3554"/>
                </a:cubicBezTo>
                <a:cubicBezTo>
                  <a:pt x="13269" y="3458"/>
                  <a:pt x="13173" y="3372"/>
                  <a:pt x="13161" y="3372"/>
                </a:cubicBezTo>
                <a:cubicBezTo>
                  <a:pt x="13151" y="3372"/>
                  <a:pt x="13119" y="3339"/>
                  <a:pt x="13097" y="3286"/>
                </a:cubicBezTo>
                <a:cubicBezTo>
                  <a:pt x="13065" y="3211"/>
                  <a:pt x="13033" y="3179"/>
                  <a:pt x="12979" y="3157"/>
                </a:cubicBezTo>
                <a:cubicBezTo>
                  <a:pt x="12904" y="3103"/>
                  <a:pt x="12829" y="3017"/>
                  <a:pt x="12797" y="2953"/>
                </a:cubicBezTo>
                <a:cubicBezTo>
                  <a:pt x="12786" y="2921"/>
                  <a:pt x="12754" y="2867"/>
                  <a:pt x="12701" y="2836"/>
                </a:cubicBezTo>
                <a:cubicBezTo>
                  <a:pt x="12647" y="2781"/>
                  <a:pt x="12625" y="2760"/>
                  <a:pt x="12636" y="2739"/>
                </a:cubicBezTo>
                <a:cubicBezTo>
                  <a:pt x="12636" y="2717"/>
                  <a:pt x="12625" y="2685"/>
                  <a:pt x="12582" y="2653"/>
                </a:cubicBezTo>
                <a:cubicBezTo>
                  <a:pt x="12486" y="2557"/>
                  <a:pt x="12432" y="2492"/>
                  <a:pt x="12400" y="2438"/>
                </a:cubicBezTo>
                <a:cubicBezTo>
                  <a:pt x="12389" y="2406"/>
                  <a:pt x="12357" y="2385"/>
                  <a:pt x="12336" y="2374"/>
                </a:cubicBezTo>
                <a:cubicBezTo>
                  <a:pt x="12314" y="2374"/>
                  <a:pt x="12282" y="2342"/>
                  <a:pt x="12260" y="2310"/>
                </a:cubicBezTo>
                <a:cubicBezTo>
                  <a:pt x="12229" y="2278"/>
                  <a:pt x="12207" y="2256"/>
                  <a:pt x="12196" y="2256"/>
                </a:cubicBezTo>
                <a:cubicBezTo>
                  <a:pt x="12186" y="2256"/>
                  <a:pt x="12143" y="2224"/>
                  <a:pt x="12100" y="2192"/>
                </a:cubicBezTo>
                <a:cubicBezTo>
                  <a:pt x="12064" y="2156"/>
                  <a:pt x="12036" y="2135"/>
                  <a:pt x="12021" y="2135"/>
                </a:cubicBezTo>
                <a:cubicBezTo>
                  <a:pt x="12018" y="2135"/>
                  <a:pt x="12016" y="2136"/>
                  <a:pt x="12014" y="2138"/>
                </a:cubicBezTo>
                <a:cubicBezTo>
                  <a:pt x="11993" y="2138"/>
                  <a:pt x="11950" y="2116"/>
                  <a:pt x="11896" y="2074"/>
                </a:cubicBezTo>
                <a:cubicBezTo>
                  <a:pt x="11853" y="2042"/>
                  <a:pt x="11800" y="2009"/>
                  <a:pt x="11788" y="2009"/>
                </a:cubicBezTo>
                <a:cubicBezTo>
                  <a:pt x="11767" y="2009"/>
                  <a:pt x="11746" y="1999"/>
                  <a:pt x="11735" y="1988"/>
                </a:cubicBezTo>
                <a:cubicBezTo>
                  <a:pt x="11714" y="1977"/>
                  <a:pt x="11638" y="1956"/>
                  <a:pt x="11564" y="1945"/>
                </a:cubicBezTo>
                <a:cubicBezTo>
                  <a:pt x="11456" y="1923"/>
                  <a:pt x="11413" y="1913"/>
                  <a:pt x="11392" y="1880"/>
                </a:cubicBezTo>
                <a:cubicBezTo>
                  <a:pt x="11359" y="1838"/>
                  <a:pt x="11156" y="1816"/>
                  <a:pt x="10415" y="1806"/>
                </a:cubicBezTo>
                <a:lnTo>
                  <a:pt x="9869" y="1806"/>
                </a:lnTo>
                <a:cubicBezTo>
                  <a:pt x="9697" y="1806"/>
                  <a:pt x="9472" y="1816"/>
                  <a:pt x="9440" y="1838"/>
                </a:cubicBezTo>
                <a:cubicBezTo>
                  <a:pt x="9429" y="1843"/>
                  <a:pt x="9418" y="1846"/>
                  <a:pt x="9409" y="1846"/>
                </a:cubicBezTo>
                <a:cubicBezTo>
                  <a:pt x="9400" y="1846"/>
                  <a:pt x="9391" y="1843"/>
                  <a:pt x="9386" y="1838"/>
                </a:cubicBezTo>
                <a:cubicBezTo>
                  <a:pt x="9371" y="1830"/>
                  <a:pt x="9356" y="1823"/>
                  <a:pt x="9337" y="1823"/>
                </a:cubicBezTo>
                <a:cubicBezTo>
                  <a:pt x="9329" y="1823"/>
                  <a:pt x="9320" y="1824"/>
                  <a:pt x="9311" y="1827"/>
                </a:cubicBezTo>
                <a:cubicBezTo>
                  <a:pt x="9290" y="1827"/>
                  <a:pt x="9225" y="1849"/>
                  <a:pt x="9161" y="1859"/>
                </a:cubicBezTo>
                <a:cubicBezTo>
                  <a:pt x="9107" y="1870"/>
                  <a:pt x="9032" y="1875"/>
                  <a:pt x="8966" y="1875"/>
                </a:cubicBezTo>
                <a:cubicBezTo>
                  <a:pt x="8901" y="1875"/>
                  <a:pt x="8844" y="1870"/>
                  <a:pt x="8828" y="1859"/>
                </a:cubicBezTo>
                <a:cubicBezTo>
                  <a:pt x="8818" y="1859"/>
                  <a:pt x="8764" y="1859"/>
                  <a:pt x="8721" y="1870"/>
                </a:cubicBezTo>
                <a:cubicBezTo>
                  <a:pt x="8665" y="1889"/>
                  <a:pt x="8587" y="1900"/>
                  <a:pt x="8517" y="1900"/>
                </a:cubicBezTo>
                <a:cubicBezTo>
                  <a:pt x="8466" y="1900"/>
                  <a:pt x="8420" y="1894"/>
                  <a:pt x="8389" y="1880"/>
                </a:cubicBezTo>
                <a:cubicBezTo>
                  <a:pt x="8356" y="1880"/>
                  <a:pt x="8313" y="1880"/>
                  <a:pt x="8270" y="1892"/>
                </a:cubicBezTo>
                <a:cubicBezTo>
                  <a:pt x="8227" y="1892"/>
                  <a:pt x="8163" y="1902"/>
                  <a:pt x="8131" y="1902"/>
                </a:cubicBezTo>
                <a:cubicBezTo>
                  <a:pt x="8088" y="1902"/>
                  <a:pt x="8045" y="1902"/>
                  <a:pt x="8034" y="1913"/>
                </a:cubicBezTo>
                <a:cubicBezTo>
                  <a:pt x="8024" y="1923"/>
                  <a:pt x="7927" y="1923"/>
                  <a:pt x="7820" y="1923"/>
                </a:cubicBezTo>
                <a:cubicBezTo>
                  <a:pt x="7691" y="1923"/>
                  <a:pt x="7605" y="1935"/>
                  <a:pt x="7595" y="1945"/>
                </a:cubicBezTo>
                <a:cubicBezTo>
                  <a:pt x="7575" y="1958"/>
                  <a:pt x="7509" y="1968"/>
                  <a:pt x="7454" y="1968"/>
                </a:cubicBezTo>
                <a:cubicBezTo>
                  <a:pt x="7421" y="1968"/>
                  <a:pt x="7392" y="1964"/>
                  <a:pt x="7380" y="1956"/>
                </a:cubicBezTo>
                <a:cubicBezTo>
                  <a:pt x="7369" y="1956"/>
                  <a:pt x="7337" y="1956"/>
                  <a:pt x="7305" y="1966"/>
                </a:cubicBezTo>
                <a:cubicBezTo>
                  <a:pt x="7234" y="1992"/>
                  <a:pt x="7186" y="2007"/>
                  <a:pt x="7157" y="2007"/>
                </a:cubicBezTo>
                <a:cubicBezTo>
                  <a:pt x="7138" y="2007"/>
                  <a:pt x="7127" y="2001"/>
                  <a:pt x="7123" y="1988"/>
                </a:cubicBezTo>
                <a:cubicBezTo>
                  <a:pt x="7118" y="1978"/>
                  <a:pt x="7092" y="1973"/>
                  <a:pt x="7035" y="1973"/>
                </a:cubicBezTo>
                <a:cubicBezTo>
                  <a:pt x="6966" y="1973"/>
                  <a:pt x="6850" y="1981"/>
                  <a:pt x="6672" y="1999"/>
                </a:cubicBezTo>
                <a:cubicBezTo>
                  <a:pt x="6587" y="1999"/>
                  <a:pt x="6458" y="2009"/>
                  <a:pt x="6382" y="2009"/>
                </a:cubicBezTo>
                <a:cubicBezTo>
                  <a:pt x="6351" y="2006"/>
                  <a:pt x="6326" y="2005"/>
                  <a:pt x="6306" y="2005"/>
                </a:cubicBezTo>
                <a:cubicBezTo>
                  <a:pt x="6258" y="2005"/>
                  <a:pt x="6237" y="2012"/>
                  <a:pt x="6222" y="2020"/>
                </a:cubicBezTo>
                <a:cubicBezTo>
                  <a:pt x="6209" y="2033"/>
                  <a:pt x="6197" y="2038"/>
                  <a:pt x="6176" y="2038"/>
                </a:cubicBezTo>
                <a:cubicBezTo>
                  <a:pt x="6161" y="2038"/>
                  <a:pt x="6142" y="2035"/>
                  <a:pt x="6115" y="2031"/>
                </a:cubicBezTo>
                <a:cubicBezTo>
                  <a:pt x="6062" y="2021"/>
                  <a:pt x="6028" y="2016"/>
                  <a:pt x="6003" y="2016"/>
                </a:cubicBezTo>
                <a:cubicBezTo>
                  <a:pt x="5973" y="2016"/>
                  <a:pt x="5956" y="2024"/>
                  <a:pt x="5932" y="2042"/>
                </a:cubicBezTo>
                <a:cubicBezTo>
                  <a:pt x="5910" y="2063"/>
                  <a:pt x="5868" y="2074"/>
                  <a:pt x="5825" y="2074"/>
                </a:cubicBezTo>
                <a:cubicBezTo>
                  <a:pt x="5793" y="2085"/>
                  <a:pt x="5717" y="2085"/>
                  <a:pt x="5664" y="2106"/>
                </a:cubicBezTo>
                <a:cubicBezTo>
                  <a:pt x="5610" y="2116"/>
                  <a:pt x="5524" y="2128"/>
                  <a:pt x="5471" y="2128"/>
                </a:cubicBezTo>
                <a:cubicBezTo>
                  <a:pt x="5407" y="2128"/>
                  <a:pt x="5374" y="2138"/>
                  <a:pt x="5364" y="2149"/>
                </a:cubicBezTo>
                <a:cubicBezTo>
                  <a:pt x="5364" y="2171"/>
                  <a:pt x="5321" y="2192"/>
                  <a:pt x="5267" y="2213"/>
                </a:cubicBezTo>
                <a:cubicBezTo>
                  <a:pt x="5225" y="2234"/>
                  <a:pt x="5201" y="2246"/>
                  <a:pt x="5181" y="2246"/>
                </a:cubicBezTo>
                <a:cubicBezTo>
                  <a:pt x="5170" y="2246"/>
                  <a:pt x="5161" y="2242"/>
                  <a:pt x="5149" y="2235"/>
                </a:cubicBezTo>
                <a:cubicBezTo>
                  <a:pt x="5142" y="2231"/>
                  <a:pt x="5136" y="2229"/>
                  <a:pt x="5129" y="2229"/>
                </a:cubicBezTo>
                <a:cubicBezTo>
                  <a:pt x="5114" y="2229"/>
                  <a:pt x="5095" y="2238"/>
                  <a:pt x="5052" y="2267"/>
                </a:cubicBezTo>
                <a:cubicBezTo>
                  <a:pt x="5009" y="2299"/>
                  <a:pt x="4967" y="2321"/>
                  <a:pt x="4956" y="2321"/>
                </a:cubicBezTo>
                <a:cubicBezTo>
                  <a:pt x="4935" y="2321"/>
                  <a:pt x="4881" y="2352"/>
                  <a:pt x="4828" y="2385"/>
                </a:cubicBezTo>
                <a:cubicBezTo>
                  <a:pt x="4765" y="2420"/>
                  <a:pt x="4725" y="2441"/>
                  <a:pt x="4701" y="2441"/>
                </a:cubicBezTo>
                <a:cubicBezTo>
                  <a:pt x="4696" y="2441"/>
                  <a:pt x="4691" y="2440"/>
                  <a:pt x="4688" y="2438"/>
                </a:cubicBezTo>
                <a:cubicBezTo>
                  <a:pt x="4683" y="2437"/>
                  <a:pt x="4679" y="2437"/>
                  <a:pt x="4674" y="2437"/>
                </a:cubicBezTo>
                <a:cubicBezTo>
                  <a:pt x="4632" y="2437"/>
                  <a:pt x="4572" y="2478"/>
                  <a:pt x="4495" y="2545"/>
                </a:cubicBezTo>
                <a:cubicBezTo>
                  <a:pt x="4463" y="2578"/>
                  <a:pt x="4420" y="2600"/>
                  <a:pt x="4377" y="2600"/>
                </a:cubicBezTo>
                <a:cubicBezTo>
                  <a:pt x="4334" y="2610"/>
                  <a:pt x="4237" y="2653"/>
                  <a:pt x="4163" y="2696"/>
                </a:cubicBezTo>
                <a:cubicBezTo>
                  <a:pt x="4077" y="2739"/>
                  <a:pt x="4001" y="2771"/>
                  <a:pt x="3980" y="2771"/>
                </a:cubicBezTo>
                <a:cubicBezTo>
                  <a:pt x="3958" y="2771"/>
                  <a:pt x="3819" y="2836"/>
                  <a:pt x="3722" y="2878"/>
                </a:cubicBezTo>
                <a:cubicBezTo>
                  <a:pt x="3691" y="2900"/>
                  <a:pt x="3637" y="2910"/>
                  <a:pt x="3583" y="2910"/>
                </a:cubicBezTo>
                <a:cubicBezTo>
                  <a:pt x="3519" y="2910"/>
                  <a:pt x="3497" y="2910"/>
                  <a:pt x="3476" y="2932"/>
                </a:cubicBezTo>
                <a:cubicBezTo>
                  <a:pt x="3457" y="2961"/>
                  <a:pt x="3378" y="2998"/>
                  <a:pt x="3339" y="2998"/>
                </a:cubicBezTo>
                <a:cubicBezTo>
                  <a:pt x="3334" y="2998"/>
                  <a:pt x="3329" y="2997"/>
                  <a:pt x="3326" y="2996"/>
                </a:cubicBezTo>
                <a:cubicBezTo>
                  <a:pt x="3324" y="2994"/>
                  <a:pt x="3321" y="2993"/>
                  <a:pt x="3317" y="2993"/>
                </a:cubicBezTo>
                <a:cubicBezTo>
                  <a:pt x="3297" y="2993"/>
                  <a:pt x="3254" y="3013"/>
                  <a:pt x="3219" y="3039"/>
                </a:cubicBezTo>
                <a:cubicBezTo>
                  <a:pt x="3165" y="3060"/>
                  <a:pt x="3100" y="3082"/>
                  <a:pt x="3068" y="3082"/>
                </a:cubicBezTo>
                <a:cubicBezTo>
                  <a:pt x="3036" y="3082"/>
                  <a:pt x="3004" y="3103"/>
                  <a:pt x="2983" y="3125"/>
                </a:cubicBezTo>
                <a:cubicBezTo>
                  <a:pt x="2940" y="3168"/>
                  <a:pt x="2875" y="3200"/>
                  <a:pt x="2725" y="3265"/>
                </a:cubicBezTo>
                <a:cubicBezTo>
                  <a:pt x="2704" y="3275"/>
                  <a:pt x="2682" y="3296"/>
                  <a:pt x="2671" y="3318"/>
                </a:cubicBezTo>
                <a:cubicBezTo>
                  <a:pt x="2671" y="3350"/>
                  <a:pt x="2639" y="3372"/>
                  <a:pt x="2564" y="3415"/>
                </a:cubicBezTo>
                <a:cubicBezTo>
                  <a:pt x="2478" y="3468"/>
                  <a:pt x="2457" y="3489"/>
                  <a:pt x="2446" y="3522"/>
                </a:cubicBezTo>
                <a:cubicBezTo>
                  <a:pt x="2446" y="3554"/>
                  <a:pt x="2425" y="3586"/>
                  <a:pt x="2392" y="3597"/>
                </a:cubicBezTo>
                <a:cubicBezTo>
                  <a:pt x="2318" y="3640"/>
                  <a:pt x="2178" y="3790"/>
                  <a:pt x="2167" y="3844"/>
                </a:cubicBezTo>
                <a:cubicBezTo>
                  <a:pt x="2167" y="3876"/>
                  <a:pt x="2146" y="3918"/>
                  <a:pt x="2125" y="3940"/>
                </a:cubicBezTo>
                <a:cubicBezTo>
                  <a:pt x="2070" y="4004"/>
                  <a:pt x="1803" y="4498"/>
                  <a:pt x="1803" y="4541"/>
                </a:cubicBezTo>
                <a:cubicBezTo>
                  <a:pt x="1803" y="4552"/>
                  <a:pt x="1781" y="4595"/>
                  <a:pt x="1749" y="4638"/>
                </a:cubicBezTo>
                <a:cubicBezTo>
                  <a:pt x="1717" y="4680"/>
                  <a:pt x="1695" y="4723"/>
                  <a:pt x="1695" y="4755"/>
                </a:cubicBezTo>
                <a:cubicBezTo>
                  <a:pt x="1695" y="4788"/>
                  <a:pt x="1674" y="4841"/>
                  <a:pt x="1653" y="4884"/>
                </a:cubicBezTo>
                <a:cubicBezTo>
                  <a:pt x="1631" y="4927"/>
                  <a:pt x="1610" y="4970"/>
                  <a:pt x="1610" y="4991"/>
                </a:cubicBezTo>
                <a:cubicBezTo>
                  <a:pt x="1610" y="5013"/>
                  <a:pt x="1599" y="5034"/>
                  <a:pt x="1588" y="5055"/>
                </a:cubicBezTo>
                <a:cubicBezTo>
                  <a:pt x="1577" y="5077"/>
                  <a:pt x="1567" y="5109"/>
                  <a:pt x="1567" y="5141"/>
                </a:cubicBezTo>
                <a:cubicBezTo>
                  <a:pt x="1567" y="5195"/>
                  <a:pt x="1556" y="5206"/>
                  <a:pt x="1470" y="5388"/>
                </a:cubicBezTo>
                <a:cubicBezTo>
                  <a:pt x="1438" y="5453"/>
                  <a:pt x="1417" y="5506"/>
                  <a:pt x="1427" y="5527"/>
                </a:cubicBezTo>
                <a:cubicBezTo>
                  <a:pt x="1427" y="5549"/>
                  <a:pt x="1417" y="5592"/>
                  <a:pt x="1384" y="5646"/>
                </a:cubicBezTo>
                <a:cubicBezTo>
                  <a:pt x="1331" y="5720"/>
                  <a:pt x="1331" y="5753"/>
                  <a:pt x="1320" y="5839"/>
                </a:cubicBezTo>
                <a:cubicBezTo>
                  <a:pt x="1320" y="5914"/>
                  <a:pt x="1309" y="5956"/>
                  <a:pt x="1288" y="5999"/>
                </a:cubicBezTo>
                <a:cubicBezTo>
                  <a:pt x="1266" y="6032"/>
                  <a:pt x="1255" y="6064"/>
                  <a:pt x="1255" y="6075"/>
                </a:cubicBezTo>
                <a:cubicBezTo>
                  <a:pt x="1255" y="6085"/>
                  <a:pt x="1234" y="6118"/>
                  <a:pt x="1212" y="6139"/>
                </a:cubicBezTo>
                <a:cubicBezTo>
                  <a:pt x="1181" y="6182"/>
                  <a:pt x="1169" y="6204"/>
                  <a:pt x="1181" y="6246"/>
                </a:cubicBezTo>
                <a:cubicBezTo>
                  <a:pt x="1191" y="6300"/>
                  <a:pt x="1191" y="6311"/>
                  <a:pt x="1148" y="6332"/>
                </a:cubicBezTo>
                <a:cubicBezTo>
                  <a:pt x="1116" y="6354"/>
                  <a:pt x="1105" y="6375"/>
                  <a:pt x="1105" y="6418"/>
                </a:cubicBezTo>
                <a:cubicBezTo>
                  <a:pt x="1105" y="6450"/>
                  <a:pt x="1105" y="6493"/>
                  <a:pt x="1095" y="6525"/>
                </a:cubicBezTo>
                <a:cubicBezTo>
                  <a:pt x="1084" y="6547"/>
                  <a:pt x="1062" y="6611"/>
                  <a:pt x="1052" y="6676"/>
                </a:cubicBezTo>
                <a:cubicBezTo>
                  <a:pt x="1041" y="6740"/>
                  <a:pt x="1019" y="6826"/>
                  <a:pt x="1009" y="6869"/>
                </a:cubicBezTo>
                <a:cubicBezTo>
                  <a:pt x="988" y="6912"/>
                  <a:pt x="976" y="6965"/>
                  <a:pt x="988" y="6986"/>
                </a:cubicBezTo>
                <a:cubicBezTo>
                  <a:pt x="988" y="7019"/>
                  <a:pt x="988" y="7051"/>
                  <a:pt x="976" y="7062"/>
                </a:cubicBezTo>
                <a:cubicBezTo>
                  <a:pt x="955" y="7072"/>
                  <a:pt x="955" y="7126"/>
                  <a:pt x="966" y="7448"/>
                </a:cubicBezTo>
                <a:cubicBezTo>
                  <a:pt x="966" y="7544"/>
                  <a:pt x="945" y="7758"/>
                  <a:pt x="923" y="7844"/>
                </a:cubicBezTo>
                <a:cubicBezTo>
                  <a:pt x="912" y="7877"/>
                  <a:pt x="912" y="7930"/>
                  <a:pt x="923" y="8006"/>
                </a:cubicBezTo>
                <a:cubicBezTo>
                  <a:pt x="933" y="8059"/>
                  <a:pt x="945" y="8123"/>
                  <a:pt x="945" y="8156"/>
                </a:cubicBezTo>
                <a:cubicBezTo>
                  <a:pt x="933" y="8199"/>
                  <a:pt x="923" y="8552"/>
                  <a:pt x="912" y="8895"/>
                </a:cubicBezTo>
                <a:cubicBezTo>
                  <a:pt x="912" y="8938"/>
                  <a:pt x="912" y="9078"/>
                  <a:pt x="923" y="9217"/>
                </a:cubicBezTo>
                <a:cubicBezTo>
                  <a:pt x="933" y="9486"/>
                  <a:pt x="933" y="9722"/>
                  <a:pt x="923" y="9743"/>
                </a:cubicBezTo>
                <a:cubicBezTo>
                  <a:pt x="912" y="9754"/>
                  <a:pt x="923" y="9796"/>
                  <a:pt x="933" y="9861"/>
                </a:cubicBezTo>
                <a:cubicBezTo>
                  <a:pt x="945" y="9915"/>
                  <a:pt x="955" y="10011"/>
                  <a:pt x="955" y="10075"/>
                </a:cubicBezTo>
                <a:cubicBezTo>
                  <a:pt x="966" y="10215"/>
                  <a:pt x="998" y="10376"/>
                  <a:pt x="1030" y="10419"/>
                </a:cubicBezTo>
                <a:cubicBezTo>
                  <a:pt x="1052" y="10430"/>
                  <a:pt x="1062" y="10473"/>
                  <a:pt x="1062" y="10516"/>
                </a:cubicBezTo>
                <a:cubicBezTo>
                  <a:pt x="1062" y="10547"/>
                  <a:pt x="1073" y="10612"/>
                  <a:pt x="1095" y="10655"/>
                </a:cubicBezTo>
                <a:cubicBezTo>
                  <a:pt x="1116" y="10687"/>
                  <a:pt x="1116" y="10740"/>
                  <a:pt x="1116" y="10752"/>
                </a:cubicBezTo>
                <a:cubicBezTo>
                  <a:pt x="1116" y="10762"/>
                  <a:pt x="1116" y="10794"/>
                  <a:pt x="1138" y="10816"/>
                </a:cubicBezTo>
                <a:cubicBezTo>
                  <a:pt x="1148" y="10837"/>
                  <a:pt x="1159" y="10880"/>
                  <a:pt x="1159" y="10902"/>
                </a:cubicBezTo>
                <a:cubicBezTo>
                  <a:pt x="1159" y="10933"/>
                  <a:pt x="1169" y="10966"/>
                  <a:pt x="1191" y="10987"/>
                </a:cubicBezTo>
                <a:cubicBezTo>
                  <a:pt x="1266" y="11095"/>
                  <a:pt x="1309" y="11234"/>
                  <a:pt x="1288" y="11277"/>
                </a:cubicBezTo>
                <a:cubicBezTo>
                  <a:pt x="1266" y="11309"/>
                  <a:pt x="1266" y="11331"/>
                  <a:pt x="1341" y="11556"/>
                </a:cubicBezTo>
                <a:cubicBezTo>
                  <a:pt x="1363" y="11610"/>
                  <a:pt x="1384" y="11674"/>
                  <a:pt x="1395" y="11684"/>
                </a:cubicBezTo>
                <a:cubicBezTo>
                  <a:pt x="1405" y="11695"/>
                  <a:pt x="1417" y="11738"/>
                  <a:pt x="1427" y="11770"/>
                </a:cubicBezTo>
                <a:cubicBezTo>
                  <a:pt x="1448" y="11910"/>
                  <a:pt x="1491" y="12049"/>
                  <a:pt x="1502" y="12070"/>
                </a:cubicBezTo>
                <a:cubicBezTo>
                  <a:pt x="1524" y="12092"/>
                  <a:pt x="1534" y="12135"/>
                  <a:pt x="1545" y="12167"/>
                </a:cubicBezTo>
                <a:cubicBezTo>
                  <a:pt x="1556" y="12210"/>
                  <a:pt x="1588" y="12253"/>
                  <a:pt x="1599" y="12263"/>
                </a:cubicBezTo>
                <a:cubicBezTo>
                  <a:pt x="1620" y="12275"/>
                  <a:pt x="1631" y="12296"/>
                  <a:pt x="1620" y="12306"/>
                </a:cubicBezTo>
                <a:cubicBezTo>
                  <a:pt x="1620" y="12318"/>
                  <a:pt x="1631" y="12360"/>
                  <a:pt x="1663" y="12403"/>
                </a:cubicBezTo>
                <a:cubicBezTo>
                  <a:pt x="1770" y="12532"/>
                  <a:pt x="1846" y="12661"/>
                  <a:pt x="1856" y="12714"/>
                </a:cubicBezTo>
                <a:cubicBezTo>
                  <a:pt x="1867" y="12747"/>
                  <a:pt x="1899" y="12790"/>
                  <a:pt x="1920" y="12821"/>
                </a:cubicBezTo>
                <a:cubicBezTo>
                  <a:pt x="1953" y="12854"/>
                  <a:pt x="1963" y="12875"/>
                  <a:pt x="1963" y="12897"/>
                </a:cubicBezTo>
                <a:cubicBezTo>
                  <a:pt x="1953" y="12907"/>
                  <a:pt x="1963" y="12929"/>
                  <a:pt x="1985" y="12961"/>
                </a:cubicBezTo>
                <a:cubicBezTo>
                  <a:pt x="2006" y="12983"/>
                  <a:pt x="2039" y="13036"/>
                  <a:pt x="2049" y="13057"/>
                </a:cubicBezTo>
                <a:cubicBezTo>
                  <a:pt x="2070" y="13090"/>
                  <a:pt x="2092" y="13111"/>
                  <a:pt x="2113" y="13122"/>
                </a:cubicBezTo>
                <a:cubicBezTo>
                  <a:pt x="2125" y="13122"/>
                  <a:pt x="2135" y="13143"/>
                  <a:pt x="2135" y="13154"/>
                </a:cubicBezTo>
                <a:cubicBezTo>
                  <a:pt x="2135" y="13176"/>
                  <a:pt x="2156" y="13207"/>
                  <a:pt x="2178" y="13240"/>
                </a:cubicBezTo>
                <a:cubicBezTo>
                  <a:pt x="2210" y="13261"/>
                  <a:pt x="2253" y="13315"/>
                  <a:pt x="2275" y="13347"/>
                </a:cubicBezTo>
                <a:cubicBezTo>
                  <a:pt x="2296" y="13390"/>
                  <a:pt x="2339" y="13443"/>
                  <a:pt x="2371" y="13476"/>
                </a:cubicBezTo>
                <a:cubicBezTo>
                  <a:pt x="2403" y="13508"/>
                  <a:pt x="2425" y="13551"/>
                  <a:pt x="2425" y="13562"/>
                </a:cubicBezTo>
                <a:cubicBezTo>
                  <a:pt x="2425" y="13572"/>
                  <a:pt x="2446" y="13615"/>
                  <a:pt x="2468" y="13636"/>
                </a:cubicBezTo>
                <a:cubicBezTo>
                  <a:pt x="2489" y="13669"/>
                  <a:pt x="2521" y="13722"/>
                  <a:pt x="2554" y="13765"/>
                </a:cubicBezTo>
                <a:cubicBezTo>
                  <a:pt x="2564" y="13808"/>
                  <a:pt x="2596" y="13841"/>
                  <a:pt x="2607" y="13841"/>
                </a:cubicBezTo>
                <a:cubicBezTo>
                  <a:pt x="2639" y="13841"/>
                  <a:pt x="2832" y="14055"/>
                  <a:pt x="2864" y="14130"/>
                </a:cubicBezTo>
                <a:cubicBezTo>
                  <a:pt x="2886" y="14184"/>
                  <a:pt x="2907" y="14205"/>
                  <a:pt x="2950" y="14227"/>
                </a:cubicBezTo>
                <a:cubicBezTo>
                  <a:pt x="2983" y="14248"/>
                  <a:pt x="3014" y="14280"/>
                  <a:pt x="3026" y="14301"/>
                </a:cubicBezTo>
                <a:cubicBezTo>
                  <a:pt x="3043" y="14337"/>
                  <a:pt x="3068" y="14358"/>
                  <a:pt x="3095" y="14358"/>
                </a:cubicBezTo>
                <a:cubicBezTo>
                  <a:pt x="3101" y="14358"/>
                  <a:pt x="3106" y="14357"/>
                  <a:pt x="3111" y="14356"/>
                </a:cubicBezTo>
                <a:cubicBezTo>
                  <a:pt x="3122" y="14356"/>
                  <a:pt x="3143" y="14366"/>
                  <a:pt x="3154" y="14387"/>
                </a:cubicBezTo>
                <a:cubicBezTo>
                  <a:pt x="3165" y="14409"/>
                  <a:pt x="3219" y="14463"/>
                  <a:pt x="3283" y="14516"/>
                </a:cubicBezTo>
                <a:cubicBezTo>
                  <a:pt x="3347" y="14570"/>
                  <a:pt x="3401" y="14623"/>
                  <a:pt x="3412" y="14645"/>
                </a:cubicBezTo>
                <a:cubicBezTo>
                  <a:pt x="3422" y="14656"/>
                  <a:pt x="3443" y="14677"/>
                  <a:pt x="3455" y="14677"/>
                </a:cubicBezTo>
                <a:cubicBezTo>
                  <a:pt x="3508" y="14677"/>
                  <a:pt x="3626" y="14742"/>
                  <a:pt x="3615" y="14763"/>
                </a:cubicBezTo>
                <a:cubicBezTo>
                  <a:pt x="3605" y="14785"/>
                  <a:pt x="3808" y="14945"/>
                  <a:pt x="3841" y="14945"/>
                </a:cubicBezTo>
                <a:cubicBezTo>
                  <a:pt x="3841" y="14945"/>
                  <a:pt x="3851" y="14967"/>
                  <a:pt x="3862" y="14978"/>
                </a:cubicBezTo>
                <a:cubicBezTo>
                  <a:pt x="3862" y="14999"/>
                  <a:pt x="3884" y="15021"/>
                  <a:pt x="3915" y="15031"/>
                </a:cubicBezTo>
                <a:cubicBezTo>
                  <a:pt x="3937" y="15042"/>
                  <a:pt x="3991" y="15074"/>
                  <a:pt x="4023" y="15106"/>
                </a:cubicBezTo>
                <a:cubicBezTo>
                  <a:pt x="4055" y="15138"/>
                  <a:pt x="4108" y="15160"/>
                  <a:pt x="4130" y="15171"/>
                </a:cubicBezTo>
                <a:cubicBezTo>
                  <a:pt x="4163" y="15171"/>
                  <a:pt x="4184" y="15192"/>
                  <a:pt x="4184" y="15202"/>
                </a:cubicBezTo>
                <a:cubicBezTo>
                  <a:pt x="4184" y="15235"/>
                  <a:pt x="4302" y="15310"/>
                  <a:pt x="4398" y="15342"/>
                </a:cubicBezTo>
                <a:cubicBezTo>
                  <a:pt x="4463" y="15364"/>
                  <a:pt x="4484" y="15385"/>
                  <a:pt x="4495" y="15407"/>
                </a:cubicBezTo>
                <a:cubicBezTo>
                  <a:pt x="4495" y="15438"/>
                  <a:pt x="4527" y="15450"/>
                  <a:pt x="4645" y="15493"/>
                </a:cubicBezTo>
                <a:cubicBezTo>
                  <a:pt x="4731" y="15524"/>
                  <a:pt x="4806" y="15557"/>
                  <a:pt x="4816" y="15567"/>
                </a:cubicBezTo>
                <a:cubicBezTo>
                  <a:pt x="4828" y="15589"/>
                  <a:pt x="4849" y="15610"/>
                  <a:pt x="4881" y="15621"/>
                </a:cubicBezTo>
                <a:cubicBezTo>
                  <a:pt x="4913" y="15632"/>
                  <a:pt x="4956" y="15664"/>
                  <a:pt x="4988" y="15696"/>
                </a:cubicBezTo>
                <a:cubicBezTo>
                  <a:pt x="5009" y="15717"/>
                  <a:pt x="5042" y="15739"/>
                  <a:pt x="5064" y="15739"/>
                </a:cubicBezTo>
                <a:cubicBezTo>
                  <a:pt x="5074" y="15739"/>
                  <a:pt x="5106" y="15771"/>
                  <a:pt x="5138" y="15814"/>
                </a:cubicBezTo>
                <a:cubicBezTo>
                  <a:pt x="5181" y="15857"/>
                  <a:pt x="5224" y="15889"/>
                  <a:pt x="5300" y="15922"/>
                </a:cubicBezTo>
                <a:cubicBezTo>
                  <a:pt x="5374" y="15953"/>
                  <a:pt x="5428" y="15986"/>
                  <a:pt x="5493" y="16050"/>
                </a:cubicBezTo>
                <a:cubicBezTo>
                  <a:pt x="5535" y="16093"/>
                  <a:pt x="5589" y="16136"/>
                  <a:pt x="5600" y="16136"/>
                </a:cubicBezTo>
                <a:cubicBezTo>
                  <a:pt x="5621" y="16136"/>
                  <a:pt x="5696" y="16168"/>
                  <a:pt x="5771" y="16200"/>
                </a:cubicBezTo>
                <a:cubicBezTo>
                  <a:pt x="5857" y="16243"/>
                  <a:pt x="5943" y="16275"/>
                  <a:pt x="5965" y="16275"/>
                </a:cubicBezTo>
                <a:cubicBezTo>
                  <a:pt x="5996" y="16275"/>
                  <a:pt x="6050" y="16297"/>
                  <a:pt x="6082" y="16308"/>
                </a:cubicBezTo>
                <a:cubicBezTo>
                  <a:pt x="6157" y="16354"/>
                  <a:pt x="6280" y="16385"/>
                  <a:pt x="6346" y="16385"/>
                </a:cubicBezTo>
                <a:cubicBezTo>
                  <a:pt x="6356" y="16385"/>
                  <a:pt x="6365" y="16384"/>
                  <a:pt x="6372" y="16382"/>
                </a:cubicBezTo>
                <a:cubicBezTo>
                  <a:pt x="6381" y="16379"/>
                  <a:pt x="6390" y="16378"/>
                  <a:pt x="6397" y="16378"/>
                </a:cubicBezTo>
                <a:cubicBezTo>
                  <a:pt x="6415" y="16378"/>
                  <a:pt x="6425" y="16386"/>
                  <a:pt x="6425" y="16394"/>
                </a:cubicBezTo>
                <a:cubicBezTo>
                  <a:pt x="6436" y="16415"/>
                  <a:pt x="6490" y="16436"/>
                  <a:pt x="6565" y="16447"/>
                </a:cubicBezTo>
                <a:cubicBezTo>
                  <a:pt x="6630" y="16468"/>
                  <a:pt x="6715" y="16490"/>
                  <a:pt x="6737" y="16501"/>
                </a:cubicBezTo>
                <a:cubicBezTo>
                  <a:pt x="6762" y="16513"/>
                  <a:pt x="6783" y="16518"/>
                  <a:pt x="6807" y="16518"/>
                </a:cubicBezTo>
                <a:cubicBezTo>
                  <a:pt x="6824" y="16518"/>
                  <a:pt x="6843" y="16516"/>
                  <a:pt x="6866" y="16511"/>
                </a:cubicBezTo>
                <a:cubicBezTo>
                  <a:pt x="6914" y="16500"/>
                  <a:pt x="7042" y="16495"/>
                  <a:pt x="7164" y="16495"/>
                </a:cubicBezTo>
                <a:cubicBezTo>
                  <a:pt x="7286" y="16495"/>
                  <a:pt x="7402" y="16500"/>
                  <a:pt x="7423" y="16511"/>
                </a:cubicBezTo>
                <a:cubicBezTo>
                  <a:pt x="7429" y="16524"/>
                  <a:pt x="7447" y="16529"/>
                  <a:pt x="7471" y="16529"/>
                </a:cubicBezTo>
                <a:cubicBezTo>
                  <a:pt x="7488" y="16529"/>
                  <a:pt x="7508" y="16526"/>
                  <a:pt x="7531" y="16522"/>
                </a:cubicBezTo>
                <a:cubicBezTo>
                  <a:pt x="7545" y="16519"/>
                  <a:pt x="7562" y="16517"/>
                  <a:pt x="7579" y="16517"/>
                </a:cubicBezTo>
                <a:cubicBezTo>
                  <a:pt x="7614" y="16517"/>
                  <a:pt x="7652" y="16522"/>
                  <a:pt x="7681" y="16522"/>
                </a:cubicBezTo>
                <a:cubicBezTo>
                  <a:pt x="7724" y="16533"/>
                  <a:pt x="7841" y="16544"/>
                  <a:pt x="7948" y="16544"/>
                </a:cubicBezTo>
                <a:cubicBezTo>
                  <a:pt x="8056" y="16544"/>
                  <a:pt x="8153" y="16554"/>
                  <a:pt x="8163" y="16554"/>
                </a:cubicBezTo>
                <a:cubicBezTo>
                  <a:pt x="8163" y="16565"/>
                  <a:pt x="8238" y="16575"/>
                  <a:pt x="8335" y="16575"/>
                </a:cubicBezTo>
                <a:cubicBezTo>
                  <a:pt x="8432" y="16587"/>
                  <a:pt x="8506" y="16597"/>
                  <a:pt x="8517" y="16608"/>
                </a:cubicBezTo>
                <a:cubicBezTo>
                  <a:pt x="8528" y="16608"/>
                  <a:pt x="8592" y="16618"/>
                  <a:pt x="8656" y="16618"/>
                </a:cubicBezTo>
                <a:cubicBezTo>
                  <a:pt x="8732" y="16618"/>
                  <a:pt x="8807" y="16630"/>
                  <a:pt x="8828" y="16640"/>
                </a:cubicBezTo>
                <a:cubicBezTo>
                  <a:pt x="8875" y="16653"/>
                  <a:pt x="8938" y="16663"/>
                  <a:pt x="8992" y="16663"/>
                </a:cubicBezTo>
                <a:cubicBezTo>
                  <a:pt x="9025" y="16663"/>
                  <a:pt x="9055" y="16659"/>
                  <a:pt x="9075" y="16651"/>
                </a:cubicBezTo>
                <a:cubicBezTo>
                  <a:pt x="9118" y="16640"/>
                  <a:pt x="9139" y="16640"/>
                  <a:pt x="9161" y="16640"/>
                </a:cubicBezTo>
                <a:cubicBezTo>
                  <a:pt x="9177" y="16651"/>
                  <a:pt x="9193" y="16656"/>
                  <a:pt x="9213" y="16656"/>
                </a:cubicBezTo>
                <a:cubicBezTo>
                  <a:pt x="9233" y="16656"/>
                  <a:pt x="9257" y="16651"/>
                  <a:pt x="9290" y="16640"/>
                </a:cubicBezTo>
                <a:cubicBezTo>
                  <a:pt x="9343" y="16630"/>
                  <a:pt x="9418" y="16618"/>
                  <a:pt x="9461" y="16618"/>
                </a:cubicBezTo>
                <a:cubicBezTo>
                  <a:pt x="9643" y="16618"/>
                  <a:pt x="9901" y="16608"/>
                  <a:pt x="10072" y="16587"/>
                </a:cubicBezTo>
                <a:cubicBezTo>
                  <a:pt x="10201" y="16575"/>
                  <a:pt x="10265" y="16554"/>
                  <a:pt x="10330" y="16522"/>
                </a:cubicBezTo>
                <a:cubicBezTo>
                  <a:pt x="10380" y="16497"/>
                  <a:pt x="10405" y="16487"/>
                  <a:pt x="10421" y="16487"/>
                </a:cubicBezTo>
                <a:cubicBezTo>
                  <a:pt x="10432" y="16487"/>
                  <a:pt x="10439" y="16492"/>
                  <a:pt x="10448" y="16501"/>
                </a:cubicBezTo>
                <a:cubicBezTo>
                  <a:pt x="10464" y="16517"/>
                  <a:pt x="10472" y="16525"/>
                  <a:pt x="10483" y="16525"/>
                </a:cubicBezTo>
                <a:cubicBezTo>
                  <a:pt x="10493" y="16525"/>
                  <a:pt x="10507" y="16517"/>
                  <a:pt x="10534" y="16501"/>
                </a:cubicBezTo>
                <a:cubicBezTo>
                  <a:pt x="10555" y="16490"/>
                  <a:pt x="10598" y="16468"/>
                  <a:pt x="10620" y="16468"/>
                </a:cubicBezTo>
                <a:cubicBezTo>
                  <a:pt x="10641" y="16468"/>
                  <a:pt x="10684" y="16458"/>
                  <a:pt x="10706" y="16447"/>
                </a:cubicBezTo>
                <a:cubicBezTo>
                  <a:pt x="10737" y="16425"/>
                  <a:pt x="10780" y="16425"/>
                  <a:pt x="10823" y="16425"/>
                </a:cubicBezTo>
                <a:cubicBezTo>
                  <a:pt x="10835" y="16428"/>
                  <a:pt x="10846" y="16429"/>
                  <a:pt x="10856" y="16429"/>
                </a:cubicBezTo>
                <a:cubicBezTo>
                  <a:pt x="10890" y="16429"/>
                  <a:pt x="10918" y="16413"/>
                  <a:pt x="10984" y="16372"/>
                </a:cubicBezTo>
                <a:cubicBezTo>
                  <a:pt x="11038" y="16339"/>
                  <a:pt x="11092" y="16318"/>
                  <a:pt x="11102" y="16318"/>
                </a:cubicBezTo>
                <a:cubicBezTo>
                  <a:pt x="11108" y="16321"/>
                  <a:pt x="11116" y="16322"/>
                  <a:pt x="11126" y="16322"/>
                </a:cubicBezTo>
                <a:cubicBezTo>
                  <a:pt x="11192" y="16322"/>
                  <a:pt x="11333" y="16268"/>
                  <a:pt x="11371" y="16222"/>
                </a:cubicBezTo>
                <a:cubicBezTo>
                  <a:pt x="11403" y="16197"/>
                  <a:pt x="11417" y="16185"/>
                  <a:pt x="11445" y="16185"/>
                </a:cubicBezTo>
                <a:cubicBezTo>
                  <a:pt x="11454" y="16185"/>
                  <a:pt x="11464" y="16187"/>
                  <a:pt x="11478" y="16189"/>
                </a:cubicBezTo>
                <a:cubicBezTo>
                  <a:pt x="11487" y="16193"/>
                  <a:pt x="11496" y="16194"/>
                  <a:pt x="11504" y="16194"/>
                </a:cubicBezTo>
                <a:cubicBezTo>
                  <a:pt x="11522" y="16194"/>
                  <a:pt x="11537" y="16186"/>
                  <a:pt x="11552" y="16179"/>
                </a:cubicBezTo>
                <a:cubicBezTo>
                  <a:pt x="11561" y="16163"/>
                  <a:pt x="11574" y="16153"/>
                  <a:pt x="11585" y="16153"/>
                </a:cubicBezTo>
                <a:cubicBezTo>
                  <a:pt x="11589" y="16153"/>
                  <a:pt x="11593" y="16155"/>
                  <a:pt x="11595" y="16158"/>
                </a:cubicBezTo>
                <a:cubicBezTo>
                  <a:pt x="11617" y="16158"/>
                  <a:pt x="11649" y="16146"/>
                  <a:pt x="11671" y="16136"/>
                </a:cubicBezTo>
                <a:cubicBezTo>
                  <a:pt x="11692" y="16115"/>
                  <a:pt x="11714" y="16103"/>
                  <a:pt x="11724" y="16103"/>
                </a:cubicBezTo>
                <a:cubicBezTo>
                  <a:pt x="11724" y="16103"/>
                  <a:pt x="11757" y="16082"/>
                  <a:pt x="11788" y="16050"/>
                </a:cubicBezTo>
                <a:cubicBezTo>
                  <a:pt x="11831" y="16029"/>
                  <a:pt x="11864" y="16007"/>
                  <a:pt x="11864" y="16007"/>
                </a:cubicBezTo>
                <a:cubicBezTo>
                  <a:pt x="11874" y="16007"/>
                  <a:pt x="11928" y="15975"/>
                  <a:pt x="11982" y="15953"/>
                </a:cubicBezTo>
                <a:cubicBezTo>
                  <a:pt x="12036" y="15932"/>
                  <a:pt x="12089" y="15900"/>
                  <a:pt x="12110" y="15900"/>
                </a:cubicBezTo>
                <a:cubicBezTo>
                  <a:pt x="12121" y="15900"/>
                  <a:pt x="12164" y="15879"/>
                  <a:pt x="12196" y="15846"/>
                </a:cubicBezTo>
                <a:cubicBezTo>
                  <a:pt x="12239" y="15814"/>
                  <a:pt x="12293" y="15793"/>
                  <a:pt x="12314" y="15782"/>
                </a:cubicBezTo>
                <a:cubicBezTo>
                  <a:pt x="12346" y="15782"/>
                  <a:pt x="12389" y="15760"/>
                  <a:pt x="12422" y="15739"/>
                </a:cubicBezTo>
                <a:cubicBezTo>
                  <a:pt x="12453" y="15728"/>
                  <a:pt x="12486" y="15707"/>
                  <a:pt x="12496" y="15707"/>
                </a:cubicBezTo>
                <a:cubicBezTo>
                  <a:pt x="12508" y="15707"/>
                  <a:pt x="12539" y="15696"/>
                  <a:pt x="12561" y="15674"/>
                </a:cubicBezTo>
                <a:cubicBezTo>
                  <a:pt x="12582" y="15664"/>
                  <a:pt x="12625" y="15643"/>
                  <a:pt x="12647" y="15643"/>
                </a:cubicBezTo>
                <a:cubicBezTo>
                  <a:pt x="12689" y="15643"/>
                  <a:pt x="12861" y="15589"/>
                  <a:pt x="12904" y="15557"/>
                </a:cubicBezTo>
                <a:cubicBezTo>
                  <a:pt x="12915" y="15535"/>
                  <a:pt x="12958" y="15524"/>
                  <a:pt x="13001" y="15524"/>
                </a:cubicBezTo>
                <a:cubicBezTo>
                  <a:pt x="13054" y="15524"/>
                  <a:pt x="13097" y="15503"/>
                  <a:pt x="13161" y="15460"/>
                </a:cubicBezTo>
                <a:cubicBezTo>
                  <a:pt x="13215" y="15428"/>
                  <a:pt x="13258" y="15396"/>
                  <a:pt x="13258" y="15385"/>
                </a:cubicBezTo>
                <a:cubicBezTo>
                  <a:pt x="13264" y="15380"/>
                  <a:pt x="13269" y="15377"/>
                  <a:pt x="13276" y="15377"/>
                </a:cubicBezTo>
                <a:cubicBezTo>
                  <a:pt x="13282" y="15377"/>
                  <a:pt x="13291" y="15380"/>
                  <a:pt x="13301" y="15385"/>
                </a:cubicBezTo>
                <a:cubicBezTo>
                  <a:pt x="13312" y="15385"/>
                  <a:pt x="13344" y="15374"/>
                  <a:pt x="13354" y="15353"/>
                </a:cubicBezTo>
                <a:cubicBezTo>
                  <a:pt x="13376" y="15331"/>
                  <a:pt x="13397" y="15321"/>
                  <a:pt x="13409" y="15321"/>
                </a:cubicBezTo>
                <a:cubicBezTo>
                  <a:pt x="13419" y="15321"/>
                  <a:pt x="13483" y="15278"/>
                  <a:pt x="13548" y="15235"/>
                </a:cubicBezTo>
                <a:cubicBezTo>
                  <a:pt x="13612" y="15181"/>
                  <a:pt x="13676" y="15138"/>
                  <a:pt x="13698" y="15138"/>
                </a:cubicBezTo>
                <a:cubicBezTo>
                  <a:pt x="13719" y="15138"/>
                  <a:pt x="13773" y="15117"/>
                  <a:pt x="13945" y="14999"/>
                </a:cubicBezTo>
                <a:cubicBezTo>
                  <a:pt x="13977" y="14978"/>
                  <a:pt x="13998" y="14956"/>
                  <a:pt x="13998" y="14945"/>
                </a:cubicBezTo>
                <a:cubicBezTo>
                  <a:pt x="13998" y="14913"/>
                  <a:pt x="14213" y="14731"/>
                  <a:pt x="14277" y="14699"/>
                </a:cubicBezTo>
                <a:cubicBezTo>
                  <a:pt x="14310" y="14677"/>
                  <a:pt x="14341" y="14656"/>
                  <a:pt x="14341" y="14645"/>
                </a:cubicBezTo>
                <a:cubicBezTo>
                  <a:pt x="14341" y="14623"/>
                  <a:pt x="14384" y="14580"/>
                  <a:pt x="14427" y="14527"/>
                </a:cubicBezTo>
                <a:cubicBezTo>
                  <a:pt x="14481" y="14484"/>
                  <a:pt x="14567" y="14377"/>
                  <a:pt x="14610" y="14301"/>
                </a:cubicBezTo>
                <a:cubicBezTo>
                  <a:pt x="14663" y="14216"/>
                  <a:pt x="14727" y="14130"/>
                  <a:pt x="14749" y="14098"/>
                </a:cubicBezTo>
                <a:cubicBezTo>
                  <a:pt x="14760" y="14065"/>
                  <a:pt x="14782" y="14012"/>
                  <a:pt x="14782" y="13991"/>
                </a:cubicBezTo>
                <a:cubicBezTo>
                  <a:pt x="14782" y="13969"/>
                  <a:pt x="14792" y="13937"/>
                  <a:pt x="14803" y="13937"/>
                </a:cubicBezTo>
                <a:cubicBezTo>
                  <a:pt x="14813" y="13937"/>
                  <a:pt x="14856" y="13872"/>
                  <a:pt x="14910" y="13808"/>
                </a:cubicBezTo>
                <a:cubicBezTo>
                  <a:pt x="14953" y="13744"/>
                  <a:pt x="15006" y="13669"/>
                  <a:pt x="15028" y="13636"/>
                </a:cubicBezTo>
                <a:cubicBezTo>
                  <a:pt x="15060" y="13594"/>
                  <a:pt x="15071" y="13572"/>
                  <a:pt x="15071" y="13540"/>
                </a:cubicBezTo>
                <a:cubicBezTo>
                  <a:pt x="15060" y="13497"/>
                  <a:pt x="15071" y="13476"/>
                  <a:pt x="15125" y="13433"/>
                </a:cubicBezTo>
                <a:cubicBezTo>
                  <a:pt x="15168" y="13390"/>
                  <a:pt x="15189" y="13358"/>
                  <a:pt x="15178" y="13336"/>
                </a:cubicBezTo>
                <a:cubicBezTo>
                  <a:pt x="15168" y="13315"/>
                  <a:pt x="15178" y="13293"/>
                  <a:pt x="15199" y="13272"/>
                </a:cubicBezTo>
                <a:cubicBezTo>
                  <a:pt x="15211" y="13261"/>
                  <a:pt x="15221" y="13229"/>
                  <a:pt x="15211" y="13219"/>
                </a:cubicBezTo>
                <a:cubicBezTo>
                  <a:pt x="15211" y="13197"/>
                  <a:pt x="15221" y="13164"/>
                  <a:pt x="15242" y="13133"/>
                </a:cubicBezTo>
                <a:cubicBezTo>
                  <a:pt x="15264" y="13111"/>
                  <a:pt x="15285" y="13068"/>
                  <a:pt x="15285" y="13047"/>
                </a:cubicBezTo>
                <a:cubicBezTo>
                  <a:pt x="15285" y="13036"/>
                  <a:pt x="15307" y="13004"/>
                  <a:pt x="15328" y="12983"/>
                </a:cubicBezTo>
                <a:cubicBezTo>
                  <a:pt x="15350" y="12961"/>
                  <a:pt x="15361" y="12929"/>
                  <a:pt x="15361" y="12918"/>
                </a:cubicBezTo>
                <a:cubicBezTo>
                  <a:pt x="15361" y="12875"/>
                  <a:pt x="15392" y="12821"/>
                  <a:pt x="15457" y="12757"/>
                </a:cubicBezTo>
                <a:cubicBezTo>
                  <a:pt x="15489" y="12714"/>
                  <a:pt x="15511" y="12682"/>
                  <a:pt x="15511" y="12671"/>
                </a:cubicBezTo>
                <a:cubicBezTo>
                  <a:pt x="15511" y="12650"/>
                  <a:pt x="15521" y="12618"/>
                  <a:pt x="15543" y="12596"/>
                </a:cubicBezTo>
                <a:cubicBezTo>
                  <a:pt x="15564" y="12564"/>
                  <a:pt x="15575" y="12532"/>
                  <a:pt x="15575" y="12521"/>
                </a:cubicBezTo>
                <a:cubicBezTo>
                  <a:pt x="15575" y="12511"/>
                  <a:pt x="15597" y="12457"/>
                  <a:pt x="15628" y="12403"/>
                </a:cubicBezTo>
                <a:cubicBezTo>
                  <a:pt x="15661" y="12360"/>
                  <a:pt x="15725" y="12221"/>
                  <a:pt x="15779" y="12103"/>
                </a:cubicBezTo>
                <a:cubicBezTo>
                  <a:pt x="15864" y="11920"/>
                  <a:pt x="15886" y="11856"/>
                  <a:pt x="15897" y="11749"/>
                </a:cubicBezTo>
                <a:cubicBezTo>
                  <a:pt x="15918" y="11653"/>
                  <a:pt x="15929" y="11610"/>
                  <a:pt x="15950" y="11577"/>
                </a:cubicBezTo>
                <a:cubicBezTo>
                  <a:pt x="15972" y="11556"/>
                  <a:pt x="15983" y="11524"/>
                  <a:pt x="15983" y="11491"/>
                </a:cubicBezTo>
                <a:cubicBezTo>
                  <a:pt x="15983" y="11438"/>
                  <a:pt x="16036" y="11223"/>
                  <a:pt x="16069" y="11159"/>
                </a:cubicBezTo>
                <a:cubicBezTo>
                  <a:pt x="16112" y="11062"/>
                  <a:pt x="16122" y="10998"/>
                  <a:pt x="16133" y="10902"/>
                </a:cubicBezTo>
                <a:cubicBezTo>
                  <a:pt x="16143" y="10837"/>
                  <a:pt x="16154" y="10773"/>
                  <a:pt x="16176" y="10752"/>
                </a:cubicBezTo>
                <a:cubicBezTo>
                  <a:pt x="16186" y="10719"/>
                  <a:pt x="16197" y="10687"/>
                  <a:pt x="16197" y="10666"/>
                </a:cubicBezTo>
                <a:cubicBezTo>
                  <a:pt x="16197" y="10644"/>
                  <a:pt x="16208" y="10612"/>
                  <a:pt x="16219" y="10590"/>
                </a:cubicBezTo>
                <a:cubicBezTo>
                  <a:pt x="16240" y="10558"/>
                  <a:pt x="16240" y="10537"/>
                  <a:pt x="16229" y="10494"/>
                </a:cubicBezTo>
                <a:cubicBezTo>
                  <a:pt x="16229" y="10451"/>
                  <a:pt x="16219" y="10311"/>
                  <a:pt x="16219" y="10172"/>
                </a:cubicBezTo>
                <a:cubicBezTo>
                  <a:pt x="16219" y="10011"/>
                  <a:pt x="16208" y="9893"/>
                  <a:pt x="16197" y="9861"/>
                </a:cubicBezTo>
                <a:cubicBezTo>
                  <a:pt x="16176" y="9808"/>
                  <a:pt x="16186" y="9743"/>
                  <a:pt x="16219" y="9700"/>
                </a:cubicBezTo>
                <a:cubicBezTo>
                  <a:pt x="16240" y="9679"/>
                  <a:pt x="16240" y="9668"/>
                  <a:pt x="16219" y="9615"/>
                </a:cubicBezTo>
                <a:cubicBezTo>
                  <a:pt x="16208" y="9582"/>
                  <a:pt x="16186" y="9486"/>
                  <a:pt x="16186" y="9400"/>
                </a:cubicBezTo>
                <a:cubicBezTo>
                  <a:pt x="16186" y="9314"/>
                  <a:pt x="16165" y="9228"/>
                  <a:pt x="16154" y="9207"/>
                </a:cubicBezTo>
                <a:cubicBezTo>
                  <a:pt x="16133" y="9164"/>
                  <a:pt x="16122" y="8949"/>
                  <a:pt x="16133" y="8842"/>
                </a:cubicBezTo>
                <a:cubicBezTo>
                  <a:pt x="16133" y="8788"/>
                  <a:pt x="16112" y="8423"/>
                  <a:pt x="16100" y="8349"/>
                </a:cubicBezTo>
                <a:cubicBezTo>
                  <a:pt x="16100" y="8316"/>
                  <a:pt x="16090" y="8220"/>
                  <a:pt x="16090" y="8145"/>
                </a:cubicBezTo>
                <a:cubicBezTo>
                  <a:pt x="16090" y="8059"/>
                  <a:pt x="16069" y="7963"/>
                  <a:pt x="16069" y="7930"/>
                </a:cubicBezTo>
                <a:cubicBezTo>
                  <a:pt x="15983" y="7630"/>
                  <a:pt x="15993" y="7651"/>
                  <a:pt x="16004" y="7512"/>
                </a:cubicBezTo>
                <a:cubicBezTo>
                  <a:pt x="16015" y="7415"/>
                  <a:pt x="16015" y="7362"/>
                  <a:pt x="15983" y="7265"/>
                </a:cubicBezTo>
                <a:cubicBezTo>
                  <a:pt x="15961" y="7169"/>
                  <a:pt x="15961" y="7126"/>
                  <a:pt x="15972" y="7115"/>
                </a:cubicBezTo>
                <a:cubicBezTo>
                  <a:pt x="15983" y="7093"/>
                  <a:pt x="15983" y="7083"/>
                  <a:pt x="15929" y="6804"/>
                </a:cubicBezTo>
                <a:cubicBezTo>
                  <a:pt x="15907" y="6729"/>
                  <a:pt x="15897" y="6654"/>
                  <a:pt x="15897" y="6633"/>
                </a:cubicBezTo>
                <a:cubicBezTo>
                  <a:pt x="15897" y="6611"/>
                  <a:pt x="15897" y="6579"/>
                  <a:pt x="15886" y="6557"/>
                </a:cubicBezTo>
                <a:cubicBezTo>
                  <a:pt x="15876" y="6547"/>
                  <a:pt x="15864" y="6428"/>
                  <a:pt x="15864" y="6311"/>
                </a:cubicBezTo>
                <a:cubicBezTo>
                  <a:pt x="15854" y="6139"/>
                  <a:pt x="15854" y="6075"/>
                  <a:pt x="15822" y="6032"/>
                </a:cubicBezTo>
                <a:cubicBezTo>
                  <a:pt x="15811" y="5999"/>
                  <a:pt x="15800" y="5946"/>
                  <a:pt x="15800" y="5860"/>
                </a:cubicBezTo>
                <a:cubicBezTo>
                  <a:pt x="15790" y="5775"/>
                  <a:pt x="15779" y="5710"/>
                  <a:pt x="15757" y="5667"/>
                </a:cubicBezTo>
                <a:cubicBezTo>
                  <a:pt x="15747" y="5624"/>
                  <a:pt x="15714" y="5570"/>
                  <a:pt x="15704" y="5539"/>
                </a:cubicBezTo>
                <a:cubicBezTo>
                  <a:pt x="15693" y="5506"/>
                  <a:pt x="15683" y="5453"/>
                  <a:pt x="15671" y="5431"/>
                </a:cubicBezTo>
                <a:cubicBezTo>
                  <a:pt x="15661" y="5399"/>
                  <a:pt x="15640" y="5367"/>
                  <a:pt x="15628" y="5345"/>
                </a:cubicBezTo>
                <a:cubicBezTo>
                  <a:pt x="15618" y="5313"/>
                  <a:pt x="15586" y="5249"/>
                  <a:pt x="15554" y="5195"/>
                </a:cubicBezTo>
                <a:cubicBezTo>
                  <a:pt x="15532" y="5131"/>
                  <a:pt x="15500" y="5077"/>
                  <a:pt x="15489" y="5077"/>
                </a:cubicBezTo>
                <a:cubicBezTo>
                  <a:pt x="15468" y="5067"/>
                  <a:pt x="15468" y="5055"/>
                  <a:pt x="15468" y="5034"/>
                </a:cubicBezTo>
                <a:cubicBezTo>
                  <a:pt x="15468" y="5024"/>
                  <a:pt x="15447" y="4991"/>
                  <a:pt x="15435" y="4970"/>
                </a:cubicBezTo>
                <a:cubicBezTo>
                  <a:pt x="15414" y="4948"/>
                  <a:pt x="15404" y="4916"/>
                  <a:pt x="15404" y="4895"/>
                </a:cubicBezTo>
                <a:cubicBezTo>
                  <a:pt x="15404" y="4884"/>
                  <a:pt x="15382" y="4841"/>
                  <a:pt x="15371" y="4819"/>
                </a:cubicBezTo>
                <a:cubicBezTo>
                  <a:pt x="15350" y="4788"/>
                  <a:pt x="15328" y="4723"/>
                  <a:pt x="15307" y="4669"/>
                </a:cubicBezTo>
                <a:cubicBezTo>
                  <a:pt x="15264" y="4509"/>
                  <a:pt x="15253" y="4498"/>
                  <a:pt x="15211" y="4498"/>
                </a:cubicBezTo>
                <a:cubicBezTo>
                  <a:pt x="15168" y="4487"/>
                  <a:pt x="15168" y="4476"/>
                  <a:pt x="15168" y="4444"/>
                </a:cubicBezTo>
                <a:cubicBezTo>
                  <a:pt x="15168" y="4423"/>
                  <a:pt x="15146" y="4390"/>
                  <a:pt x="15135" y="4369"/>
                </a:cubicBezTo>
                <a:cubicBezTo>
                  <a:pt x="15114" y="4359"/>
                  <a:pt x="15103" y="4337"/>
                  <a:pt x="15103" y="4326"/>
                </a:cubicBezTo>
                <a:cubicBezTo>
                  <a:pt x="15103" y="4316"/>
                  <a:pt x="15082" y="4283"/>
                  <a:pt x="15060" y="4262"/>
                </a:cubicBezTo>
                <a:cubicBezTo>
                  <a:pt x="15028" y="4230"/>
                  <a:pt x="15006" y="4197"/>
                  <a:pt x="15006" y="4176"/>
                </a:cubicBezTo>
                <a:cubicBezTo>
                  <a:pt x="15006" y="4144"/>
                  <a:pt x="14835" y="3951"/>
                  <a:pt x="14792" y="3940"/>
                </a:cubicBezTo>
                <a:cubicBezTo>
                  <a:pt x="14760" y="3918"/>
                  <a:pt x="14653" y="3790"/>
                  <a:pt x="14653" y="3747"/>
                </a:cubicBezTo>
                <a:cubicBezTo>
                  <a:pt x="14653" y="3725"/>
                  <a:pt x="14642" y="3704"/>
                  <a:pt x="14631" y="3682"/>
                </a:cubicBezTo>
                <a:cubicBezTo>
                  <a:pt x="14620" y="3672"/>
                  <a:pt x="14599" y="3629"/>
                  <a:pt x="14588" y="3597"/>
                </a:cubicBezTo>
                <a:cubicBezTo>
                  <a:pt x="14577" y="3554"/>
                  <a:pt x="14556" y="3522"/>
                  <a:pt x="14534" y="3511"/>
                </a:cubicBezTo>
                <a:cubicBezTo>
                  <a:pt x="14524" y="3511"/>
                  <a:pt x="14503" y="3489"/>
                  <a:pt x="14491" y="3458"/>
                </a:cubicBezTo>
                <a:cubicBezTo>
                  <a:pt x="14417" y="3318"/>
                  <a:pt x="14384" y="3253"/>
                  <a:pt x="14363" y="3232"/>
                </a:cubicBezTo>
                <a:cubicBezTo>
                  <a:pt x="14320" y="3189"/>
                  <a:pt x="14277" y="3125"/>
                  <a:pt x="14277" y="3082"/>
                </a:cubicBezTo>
                <a:cubicBezTo>
                  <a:pt x="14277" y="3072"/>
                  <a:pt x="14255" y="3039"/>
                  <a:pt x="14234" y="3029"/>
                </a:cubicBezTo>
                <a:cubicBezTo>
                  <a:pt x="14213" y="3017"/>
                  <a:pt x="14138" y="2953"/>
                  <a:pt x="14084" y="2889"/>
                </a:cubicBezTo>
                <a:cubicBezTo>
                  <a:pt x="14031" y="2824"/>
                  <a:pt x="13966" y="2750"/>
                  <a:pt x="13955" y="2739"/>
                </a:cubicBezTo>
                <a:lnTo>
                  <a:pt x="13912" y="2696"/>
                </a:lnTo>
                <a:cubicBezTo>
                  <a:pt x="13816" y="2588"/>
                  <a:pt x="13451" y="2288"/>
                  <a:pt x="13409" y="2288"/>
                </a:cubicBezTo>
                <a:cubicBezTo>
                  <a:pt x="13387" y="2288"/>
                  <a:pt x="13226" y="2149"/>
                  <a:pt x="13226" y="2128"/>
                </a:cubicBezTo>
                <a:cubicBezTo>
                  <a:pt x="13226" y="2095"/>
                  <a:pt x="13215" y="2074"/>
                  <a:pt x="13140" y="2020"/>
                </a:cubicBezTo>
                <a:cubicBezTo>
                  <a:pt x="13087" y="1999"/>
                  <a:pt x="13033" y="1956"/>
                  <a:pt x="13022" y="1935"/>
                </a:cubicBezTo>
                <a:cubicBezTo>
                  <a:pt x="13001" y="1913"/>
                  <a:pt x="12979" y="1902"/>
                  <a:pt x="12968" y="1902"/>
                </a:cubicBezTo>
                <a:cubicBezTo>
                  <a:pt x="12958" y="1902"/>
                  <a:pt x="12915" y="1870"/>
                  <a:pt x="12894" y="1849"/>
                </a:cubicBezTo>
                <a:cubicBezTo>
                  <a:pt x="12861" y="1816"/>
                  <a:pt x="12808" y="1773"/>
                  <a:pt x="12775" y="1752"/>
                </a:cubicBezTo>
                <a:cubicBezTo>
                  <a:pt x="12732" y="1720"/>
                  <a:pt x="12679" y="1677"/>
                  <a:pt x="12658" y="1656"/>
                </a:cubicBezTo>
                <a:cubicBezTo>
                  <a:pt x="12636" y="1634"/>
                  <a:pt x="12593" y="1602"/>
                  <a:pt x="12572" y="1602"/>
                </a:cubicBezTo>
                <a:cubicBezTo>
                  <a:pt x="12550" y="1591"/>
                  <a:pt x="12508" y="1559"/>
                  <a:pt x="12486" y="1537"/>
                </a:cubicBezTo>
                <a:cubicBezTo>
                  <a:pt x="12453" y="1505"/>
                  <a:pt x="12432" y="1473"/>
                  <a:pt x="12422" y="1473"/>
                </a:cubicBezTo>
                <a:cubicBezTo>
                  <a:pt x="12400" y="1473"/>
                  <a:pt x="12260" y="1377"/>
                  <a:pt x="12186" y="1312"/>
                </a:cubicBezTo>
                <a:cubicBezTo>
                  <a:pt x="12164" y="1291"/>
                  <a:pt x="12121" y="1258"/>
                  <a:pt x="12100" y="1258"/>
                </a:cubicBezTo>
                <a:cubicBezTo>
                  <a:pt x="12067" y="1237"/>
                  <a:pt x="12046" y="1227"/>
                  <a:pt x="12046" y="1205"/>
                </a:cubicBezTo>
                <a:cubicBezTo>
                  <a:pt x="12036" y="1194"/>
                  <a:pt x="12003" y="1173"/>
                  <a:pt x="11971" y="1162"/>
                </a:cubicBezTo>
                <a:cubicBezTo>
                  <a:pt x="11939" y="1141"/>
                  <a:pt x="11843" y="1098"/>
                  <a:pt x="11757" y="1055"/>
                </a:cubicBezTo>
                <a:cubicBezTo>
                  <a:pt x="11681" y="1022"/>
                  <a:pt x="11595" y="991"/>
                  <a:pt x="11574" y="991"/>
                </a:cubicBezTo>
                <a:cubicBezTo>
                  <a:pt x="11564" y="991"/>
                  <a:pt x="11531" y="979"/>
                  <a:pt x="11521" y="979"/>
                </a:cubicBezTo>
                <a:cubicBezTo>
                  <a:pt x="11510" y="958"/>
                  <a:pt x="11371" y="937"/>
                  <a:pt x="11306" y="937"/>
                </a:cubicBezTo>
                <a:cubicBezTo>
                  <a:pt x="11285" y="937"/>
                  <a:pt x="11242" y="926"/>
                  <a:pt x="11220" y="905"/>
                </a:cubicBezTo>
                <a:cubicBezTo>
                  <a:pt x="11174" y="874"/>
                  <a:pt x="11062" y="849"/>
                  <a:pt x="10987" y="849"/>
                </a:cubicBezTo>
                <a:cubicBezTo>
                  <a:pt x="10957" y="849"/>
                  <a:pt x="10932" y="853"/>
                  <a:pt x="10920" y="862"/>
                </a:cubicBezTo>
                <a:cubicBezTo>
                  <a:pt x="10913" y="869"/>
                  <a:pt x="10890" y="873"/>
                  <a:pt x="10865" y="873"/>
                </a:cubicBezTo>
                <a:cubicBezTo>
                  <a:pt x="10818" y="873"/>
                  <a:pt x="10759" y="861"/>
                  <a:pt x="10759" y="840"/>
                </a:cubicBezTo>
                <a:cubicBezTo>
                  <a:pt x="10759" y="833"/>
                  <a:pt x="10742" y="829"/>
                  <a:pt x="10717" y="829"/>
                </a:cubicBezTo>
                <a:cubicBezTo>
                  <a:pt x="10671" y="829"/>
                  <a:pt x="10596" y="841"/>
                  <a:pt x="10534" y="862"/>
                </a:cubicBezTo>
                <a:cubicBezTo>
                  <a:pt x="10505" y="872"/>
                  <a:pt x="10487" y="877"/>
                  <a:pt x="10473" y="877"/>
                </a:cubicBezTo>
                <a:cubicBezTo>
                  <a:pt x="10455" y="877"/>
                  <a:pt x="10444" y="869"/>
                  <a:pt x="10427" y="851"/>
                </a:cubicBezTo>
                <a:cubicBezTo>
                  <a:pt x="10405" y="819"/>
                  <a:pt x="10384" y="819"/>
                  <a:pt x="10373" y="819"/>
                </a:cubicBezTo>
                <a:cubicBezTo>
                  <a:pt x="10334" y="835"/>
                  <a:pt x="10231" y="844"/>
                  <a:pt x="10153" y="844"/>
                </a:cubicBezTo>
                <a:cubicBezTo>
                  <a:pt x="10125" y="844"/>
                  <a:pt x="10101" y="843"/>
                  <a:pt x="10083" y="840"/>
                </a:cubicBezTo>
                <a:cubicBezTo>
                  <a:pt x="10041" y="840"/>
                  <a:pt x="9986" y="840"/>
                  <a:pt x="9944" y="851"/>
                </a:cubicBezTo>
                <a:cubicBezTo>
                  <a:pt x="9901" y="851"/>
                  <a:pt x="9805" y="862"/>
                  <a:pt x="9719" y="862"/>
                </a:cubicBezTo>
                <a:cubicBezTo>
                  <a:pt x="9681" y="859"/>
                  <a:pt x="9650" y="857"/>
                  <a:pt x="9625" y="857"/>
                </a:cubicBezTo>
                <a:cubicBezTo>
                  <a:pt x="9567" y="857"/>
                  <a:pt x="9541" y="865"/>
                  <a:pt x="9526" y="872"/>
                </a:cubicBezTo>
                <a:cubicBezTo>
                  <a:pt x="9505" y="893"/>
                  <a:pt x="9386" y="905"/>
                  <a:pt x="9273" y="905"/>
                </a:cubicBezTo>
                <a:cubicBezTo>
                  <a:pt x="9210" y="905"/>
                  <a:pt x="9149" y="901"/>
                  <a:pt x="9107" y="894"/>
                </a:cubicBezTo>
                <a:cubicBezTo>
                  <a:pt x="9083" y="886"/>
                  <a:pt x="9064" y="882"/>
                  <a:pt x="9047" y="882"/>
                </a:cubicBezTo>
                <a:cubicBezTo>
                  <a:pt x="9017" y="882"/>
                  <a:pt x="8989" y="891"/>
                  <a:pt x="8935" y="905"/>
                </a:cubicBezTo>
                <a:cubicBezTo>
                  <a:pt x="8842" y="942"/>
                  <a:pt x="8643" y="971"/>
                  <a:pt x="8551" y="971"/>
                </a:cubicBezTo>
                <a:cubicBezTo>
                  <a:pt x="8537" y="971"/>
                  <a:pt x="8526" y="970"/>
                  <a:pt x="8517" y="969"/>
                </a:cubicBezTo>
                <a:cubicBezTo>
                  <a:pt x="8506" y="966"/>
                  <a:pt x="8496" y="965"/>
                  <a:pt x="8487" y="965"/>
                </a:cubicBezTo>
                <a:cubicBezTo>
                  <a:pt x="8461" y="965"/>
                  <a:pt x="8441" y="975"/>
                  <a:pt x="8410" y="991"/>
                </a:cubicBezTo>
                <a:cubicBezTo>
                  <a:pt x="8383" y="1011"/>
                  <a:pt x="8364" y="1018"/>
                  <a:pt x="8351" y="1018"/>
                </a:cubicBezTo>
                <a:cubicBezTo>
                  <a:pt x="8344" y="1018"/>
                  <a:pt x="8339" y="1016"/>
                  <a:pt x="8335" y="1012"/>
                </a:cubicBezTo>
                <a:cubicBezTo>
                  <a:pt x="8330" y="998"/>
                  <a:pt x="8320" y="992"/>
                  <a:pt x="8304" y="992"/>
                </a:cubicBezTo>
                <a:cubicBezTo>
                  <a:pt x="8281" y="992"/>
                  <a:pt x="8245" y="1004"/>
                  <a:pt x="8196" y="1022"/>
                </a:cubicBezTo>
                <a:cubicBezTo>
                  <a:pt x="8161" y="1043"/>
                  <a:pt x="8140" y="1051"/>
                  <a:pt x="8121" y="1051"/>
                </a:cubicBezTo>
                <a:cubicBezTo>
                  <a:pt x="8110" y="1051"/>
                  <a:pt x="8100" y="1048"/>
                  <a:pt x="8088" y="1044"/>
                </a:cubicBezTo>
                <a:cubicBezTo>
                  <a:pt x="8074" y="1034"/>
                  <a:pt x="8061" y="1029"/>
                  <a:pt x="8047" y="1029"/>
                </a:cubicBezTo>
                <a:cubicBezTo>
                  <a:pt x="8030" y="1029"/>
                  <a:pt x="8010" y="1037"/>
                  <a:pt x="7981" y="1055"/>
                </a:cubicBezTo>
                <a:cubicBezTo>
                  <a:pt x="7917" y="1076"/>
                  <a:pt x="7874" y="1087"/>
                  <a:pt x="7681" y="1087"/>
                </a:cubicBezTo>
                <a:cubicBezTo>
                  <a:pt x="7640" y="1084"/>
                  <a:pt x="7604" y="1082"/>
                  <a:pt x="7573" y="1082"/>
                </a:cubicBezTo>
                <a:cubicBezTo>
                  <a:pt x="7496" y="1082"/>
                  <a:pt x="7446" y="1090"/>
                  <a:pt x="7423" y="1098"/>
                </a:cubicBezTo>
                <a:cubicBezTo>
                  <a:pt x="7373" y="1126"/>
                  <a:pt x="7124" y="1145"/>
                  <a:pt x="6944" y="1145"/>
                </a:cubicBezTo>
                <a:cubicBezTo>
                  <a:pt x="6853" y="1145"/>
                  <a:pt x="6780" y="1141"/>
                  <a:pt x="6758" y="1130"/>
                </a:cubicBezTo>
                <a:cubicBezTo>
                  <a:pt x="6755" y="1127"/>
                  <a:pt x="6749" y="1125"/>
                  <a:pt x="6742" y="1125"/>
                </a:cubicBezTo>
                <a:cubicBezTo>
                  <a:pt x="6723" y="1125"/>
                  <a:pt x="6695" y="1133"/>
                  <a:pt x="6672" y="1141"/>
                </a:cubicBezTo>
                <a:cubicBezTo>
                  <a:pt x="6655" y="1145"/>
                  <a:pt x="6639" y="1147"/>
                  <a:pt x="6624" y="1147"/>
                </a:cubicBezTo>
                <a:cubicBezTo>
                  <a:pt x="6601" y="1147"/>
                  <a:pt x="6579" y="1142"/>
                  <a:pt x="6554" y="1130"/>
                </a:cubicBezTo>
                <a:cubicBezTo>
                  <a:pt x="6532" y="1125"/>
                  <a:pt x="6516" y="1123"/>
                  <a:pt x="6502" y="1123"/>
                </a:cubicBezTo>
                <a:cubicBezTo>
                  <a:pt x="6481" y="1123"/>
                  <a:pt x="6466" y="1128"/>
                  <a:pt x="6447" y="1141"/>
                </a:cubicBezTo>
                <a:cubicBezTo>
                  <a:pt x="6412" y="1161"/>
                  <a:pt x="6328" y="1173"/>
                  <a:pt x="6247" y="1173"/>
                </a:cubicBezTo>
                <a:cubicBezTo>
                  <a:pt x="6202" y="1173"/>
                  <a:pt x="6159" y="1170"/>
                  <a:pt x="6125" y="1162"/>
                </a:cubicBezTo>
                <a:cubicBezTo>
                  <a:pt x="6095" y="1154"/>
                  <a:pt x="6070" y="1147"/>
                  <a:pt x="6050" y="1147"/>
                </a:cubicBezTo>
                <a:cubicBezTo>
                  <a:pt x="6042" y="1147"/>
                  <a:pt x="6035" y="1148"/>
                  <a:pt x="6029" y="1151"/>
                </a:cubicBezTo>
                <a:cubicBezTo>
                  <a:pt x="6007" y="1162"/>
                  <a:pt x="5975" y="1173"/>
                  <a:pt x="5943" y="1173"/>
                </a:cubicBezTo>
                <a:cubicBezTo>
                  <a:pt x="5922" y="1173"/>
                  <a:pt x="5879" y="1184"/>
                  <a:pt x="5868" y="1194"/>
                </a:cubicBezTo>
                <a:cubicBezTo>
                  <a:pt x="5825" y="1227"/>
                  <a:pt x="5643" y="1248"/>
                  <a:pt x="5450" y="1248"/>
                </a:cubicBezTo>
                <a:lnTo>
                  <a:pt x="5085" y="1248"/>
                </a:lnTo>
                <a:cubicBezTo>
                  <a:pt x="5052" y="1248"/>
                  <a:pt x="5031" y="1258"/>
                  <a:pt x="5009" y="1269"/>
                </a:cubicBezTo>
                <a:cubicBezTo>
                  <a:pt x="4999" y="1280"/>
                  <a:pt x="4935" y="1291"/>
                  <a:pt x="4870" y="1301"/>
                </a:cubicBezTo>
                <a:cubicBezTo>
                  <a:pt x="4806" y="1312"/>
                  <a:pt x="4720" y="1334"/>
                  <a:pt x="4666" y="1355"/>
                </a:cubicBezTo>
                <a:cubicBezTo>
                  <a:pt x="4617" y="1384"/>
                  <a:pt x="4591" y="1393"/>
                  <a:pt x="4572" y="1393"/>
                </a:cubicBezTo>
                <a:cubicBezTo>
                  <a:pt x="4563" y="1393"/>
                  <a:pt x="4556" y="1391"/>
                  <a:pt x="4549" y="1387"/>
                </a:cubicBezTo>
                <a:cubicBezTo>
                  <a:pt x="4538" y="1376"/>
                  <a:pt x="4527" y="1371"/>
                  <a:pt x="4514" y="1371"/>
                </a:cubicBezTo>
                <a:cubicBezTo>
                  <a:pt x="4500" y="1371"/>
                  <a:pt x="4484" y="1376"/>
                  <a:pt x="4463" y="1387"/>
                </a:cubicBezTo>
                <a:cubicBezTo>
                  <a:pt x="4441" y="1398"/>
                  <a:pt x="4377" y="1420"/>
                  <a:pt x="4344" y="1420"/>
                </a:cubicBezTo>
                <a:cubicBezTo>
                  <a:pt x="4302" y="1430"/>
                  <a:pt x="4248" y="1441"/>
                  <a:pt x="4227" y="1451"/>
                </a:cubicBezTo>
                <a:cubicBezTo>
                  <a:pt x="4205" y="1463"/>
                  <a:pt x="4141" y="1484"/>
                  <a:pt x="4087" y="1494"/>
                </a:cubicBezTo>
                <a:cubicBezTo>
                  <a:pt x="4034" y="1505"/>
                  <a:pt x="3980" y="1516"/>
                  <a:pt x="3958" y="1527"/>
                </a:cubicBezTo>
                <a:cubicBezTo>
                  <a:pt x="3927" y="1537"/>
                  <a:pt x="3862" y="1559"/>
                  <a:pt x="3755" y="1570"/>
                </a:cubicBezTo>
                <a:cubicBezTo>
                  <a:pt x="3712" y="1580"/>
                  <a:pt x="3658" y="1602"/>
                  <a:pt x="3648" y="1613"/>
                </a:cubicBezTo>
                <a:cubicBezTo>
                  <a:pt x="3626" y="1623"/>
                  <a:pt x="3605" y="1644"/>
                  <a:pt x="3594" y="1644"/>
                </a:cubicBezTo>
                <a:cubicBezTo>
                  <a:pt x="3572" y="1644"/>
                  <a:pt x="3551" y="1656"/>
                  <a:pt x="3540" y="1677"/>
                </a:cubicBezTo>
                <a:cubicBezTo>
                  <a:pt x="3519" y="1687"/>
                  <a:pt x="3497" y="1709"/>
                  <a:pt x="3476" y="1709"/>
                </a:cubicBezTo>
                <a:cubicBezTo>
                  <a:pt x="3465" y="1709"/>
                  <a:pt x="3443" y="1720"/>
                  <a:pt x="3433" y="1730"/>
                </a:cubicBezTo>
                <a:cubicBezTo>
                  <a:pt x="3422" y="1741"/>
                  <a:pt x="3401" y="1752"/>
                  <a:pt x="3379" y="1752"/>
                </a:cubicBezTo>
                <a:cubicBezTo>
                  <a:pt x="3347" y="1752"/>
                  <a:pt x="3133" y="1859"/>
                  <a:pt x="3111" y="1880"/>
                </a:cubicBezTo>
                <a:cubicBezTo>
                  <a:pt x="3111" y="1892"/>
                  <a:pt x="3090" y="1902"/>
                  <a:pt x="3068" y="1902"/>
                </a:cubicBezTo>
                <a:cubicBezTo>
                  <a:pt x="3047" y="1902"/>
                  <a:pt x="3014" y="1913"/>
                  <a:pt x="2993" y="1935"/>
                </a:cubicBezTo>
                <a:cubicBezTo>
                  <a:pt x="2961" y="1945"/>
                  <a:pt x="2940" y="1966"/>
                  <a:pt x="2940" y="1966"/>
                </a:cubicBezTo>
                <a:cubicBezTo>
                  <a:pt x="2940" y="1966"/>
                  <a:pt x="2907" y="1977"/>
                  <a:pt x="2886" y="1988"/>
                </a:cubicBezTo>
                <a:cubicBezTo>
                  <a:pt x="2864" y="1999"/>
                  <a:pt x="2821" y="1999"/>
                  <a:pt x="2800" y="1999"/>
                </a:cubicBezTo>
                <a:cubicBezTo>
                  <a:pt x="2778" y="1999"/>
                  <a:pt x="2757" y="2009"/>
                  <a:pt x="2747" y="2031"/>
                </a:cubicBezTo>
                <a:cubicBezTo>
                  <a:pt x="2725" y="2063"/>
                  <a:pt x="2704" y="2074"/>
                  <a:pt x="2693" y="2074"/>
                </a:cubicBezTo>
                <a:cubicBezTo>
                  <a:pt x="2682" y="2074"/>
                  <a:pt x="2661" y="2095"/>
                  <a:pt x="2639" y="2116"/>
                </a:cubicBezTo>
                <a:cubicBezTo>
                  <a:pt x="2628" y="2138"/>
                  <a:pt x="2596" y="2159"/>
                  <a:pt x="2575" y="2171"/>
                </a:cubicBezTo>
                <a:cubicBezTo>
                  <a:pt x="2554" y="2171"/>
                  <a:pt x="2500" y="2202"/>
                  <a:pt x="2468" y="2224"/>
                </a:cubicBezTo>
                <a:cubicBezTo>
                  <a:pt x="2435" y="2235"/>
                  <a:pt x="2403" y="2256"/>
                  <a:pt x="2392" y="2256"/>
                </a:cubicBezTo>
                <a:cubicBezTo>
                  <a:pt x="2371" y="2256"/>
                  <a:pt x="2178" y="2449"/>
                  <a:pt x="2146" y="2492"/>
                </a:cubicBezTo>
                <a:cubicBezTo>
                  <a:pt x="2135" y="2514"/>
                  <a:pt x="2113" y="2535"/>
                  <a:pt x="2092" y="2535"/>
                </a:cubicBezTo>
                <a:cubicBezTo>
                  <a:pt x="2070" y="2535"/>
                  <a:pt x="2039" y="2545"/>
                  <a:pt x="2017" y="2578"/>
                </a:cubicBezTo>
                <a:cubicBezTo>
                  <a:pt x="2000" y="2604"/>
                  <a:pt x="1982" y="2624"/>
                  <a:pt x="1976" y="2624"/>
                </a:cubicBezTo>
                <a:cubicBezTo>
                  <a:pt x="1975" y="2624"/>
                  <a:pt x="1974" y="2623"/>
                  <a:pt x="1974" y="2621"/>
                </a:cubicBezTo>
                <a:cubicBezTo>
                  <a:pt x="1963" y="2621"/>
                  <a:pt x="1942" y="2631"/>
                  <a:pt x="1931" y="2642"/>
                </a:cubicBezTo>
                <a:cubicBezTo>
                  <a:pt x="1824" y="2760"/>
                  <a:pt x="1792" y="2793"/>
                  <a:pt x="1770" y="2836"/>
                </a:cubicBezTo>
                <a:cubicBezTo>
                  <a:pt x="1738" y="2889"/>
                  <a:pt x="1599" y="3017"/>
                  <a:pt x="1567" y="3017"/>
                </a:cubicBezTo>
                <a:cubicBezTo>
                  <a:pt x="1556" y="3017"/>
                  <a:pt x="1545" y="3039"/>
                  <a:pt x="1534" y="3050"/>
                </a:cubicBezTo>
                <a:cubicBezTo>
                  <a:pt x="1524" y="3114"/>
                  <a:pt x="1460" y="3189"/>
                  <a:pt x="1395" y="3232"/>
                </a:cubicBezTo>
                <a:cubicBezTo>
                  <a:pt x="1363" y="3253"/>
                  <a:pt x="1331" y="3286"/>
                  <a:pt x="1331" y="3307"/>
                </a:cubicBezTo>
                <a:cubicBezTo>
                  <a:pt x="1320" y="3339"/>
                  <a:pt x="1309" y="3372"/>
                  <a:pt x="1288" y="3382"/>
                </a:cubicBezTo>
                <a:cubicBezTo>
                  <a:pt x="1277" y="3404"/>
                  <a:pt x="1255" y="3446"/>
                  <a:pt x="1245" y="3479"/>
                </a:cubicBezTo>
                <a:lnTo>
                  <a:pt x="1191" y="3586"/>
                </a:lnTo>
                <a:cubicBezTo>
                  <a:pt x="1169" y="3618"/>
                  <a:pt x="1159" y="3651"/>
                  <a:pt x="1159" y="3672"/>
                </a:cubicBezTo>
                <a:cubicBezTo>
                  <a:pt x="1169" y="3694"/>
                  <a:pt x="1159" y="3704"/>
                  <a:pt x="1148" y="3704"/>
                </a:cubicBezTo>
                <a:cubicBezTo>
                  <a:pt x="1116" y="3704"/>
                  <a:pt x="1095" y="3737"/>
                  <a:pt x="1084" y="3822"/>
                </a:cubicBezTo>
                <a:cubicBezTo>
                  <a:pt x="1084" y="3854"/>
                  <a:pt x="1052" y="3908"/>
                  <a:pt x="1030" y="3951"/>
                </a:cubicBezTo>
                <a:cubicBezTo>
                  <a:pt x="998" y="4004"/>
                  <a:pt x="976" y="4047"/>
                  <a:pt x="966" y="4123"/>
                </a:cubicBezTo>
                <a:cubicBezTo>
                  <a:pt x="955" y="4176"/>
                  <a:pt x="933" y="4240"/>
                  <a:pt x="923" y="4262"/>
                </a:cubicBezTo>
                <a:cubicBezTo>
                  <a:pt x="902" y="4294"/>
                  <a:pt x="880" y="4326"/>
                  <a:pt x="880" y="4359"/>
                </a:cubicBezTo>
                <a:lnTo>
                  <a:pt x="837" y="4444"/>
                </a:lnTo>
                <a:cubicBezTo>
                  <a:pt x="816" y="4455"/>
                  <a:pt x="794" y="4509"/>
                  <a:pt x="783" y="4541"/>
                </a:cubicBezTo>
                <a:cubicBezTo>
                  <a:pt x="762" y="4583"/>
                  <a:pt x="740" y="4626"/>
                  <a:pt x="719" y="4638"/>
                </a:cubicBezTo>
                <a:cubicBezTo>
                  <a:pt x="698" y="4659"/>
                  <a:pt x="676" y="4712"/>
                  <a:pt x="666" y="4766"/>
                </a:cubicBezTo>
                <a:cubicBezTo>
                  <a:pt x="644" y="4819"/>
                  <a:pt x="623" y="4874"/>
                  <a:pt x="612" y="4884"/>
                </a:cubicBezTo>
                <a:cubicBezTo>
                  <a:pt x="601" y="4905"/>
                  <a:pt x="590" y="4927"/>
                  <a:pt x="590" y="4948"/>
                </a:cubicBezTo>
                <a:cubicBezTo>
                  <a:pt x="601" y="5024"/>
                  <a:pt x="590" y="5055"/>
                  <a:pt x="537" y="5098"/>
                </a:cubicBezTo>
                <a:cubicBezTo>
                  <a:pt x="504" y="5131"/>
                  <a:pt x="494" y="5152"/>
                  <a:pt x="494" y="5195"/>
                </a:cubicBezTo>
                <a:cubicBezTo>
                  <a:pt x="504" y="5281"/>
                  <a:pt x="473" y="5410"/>
                  <a:pt x="440" y="5442"/>
                </a:cubicBezTo>
                <a:cubicBezTo>
                  <a:pt x="430" y="5463"/>
                  <a:pt x="408" y="5506"/>
                  <a:pt x="397" y="5549"/>
                </a:cubicBezTo>
                <a:cubicBezTo>
                  <a:pt x="387" y="5592"/>
                  <a:pt x="365" y="5635"/>
                  <a:pt x="354" y="5656"/>
                </a:cubicBezTo>
                <a:cubicBezTo>
                  <a:pt x="323" y="5710"/>
                  <a:pt x="311" y="5806"/>
                  <a:pt x="333" y="5839"/>
                </a:cubicBezTo>
                <a:cubicBezTo>
                  <a:pt x="344" y="5849"/>
                  <a:pt x="344" y="5871"/>
                  <a:pt x="323" y="5903"/>
                </a:cubicBezTo>
                <a:cubicBezTo>
                  <a:pt x="290" y="5968"/>
                  <a:pt x="280" y="6021"/>
                  <a:pt x="268" y="6204"/>
                </a:cubicBezTo>
                <a:cubicBezTo>
                  <a:pt x="268" y="6278"/>
                  <a:pt x="258" y="6343"/>
                  <a:pt x="247" y="6354"/>
                </a:cubicBezTo>
                <a:cubicBezTo>
                  <a:pt x="237" y="6364"/>
                  <a:pt x="237" y="6385"/>
                  <a:pt x="247" y="6407"/>
                </a:cubicBezTo>
                <a:cubicBezTo>
                  <a:pt x="247" y="6440"/>
                  <a:pt x="247" y="6450"/>
                  <a:pt x="215" y="6482"/>
                </a:cubicBezTo>
                <a:cubicBezTo>
                  <a:pt x="183" y="6504"/>
                  <a:pt x="172" y="6525"/>
                  <a:pt x="151" y="6707"/>
                </a:cubicBezTo>
                <a:cubicBezTo>
                  <a:pt x="140" y="6815"/>
                  <a:pt x="129" y="6965"/>
                  <a:pt x="129" y="7040"/>
                </a:cubicBezTo>
                <a:cubicBezTo>
                  <a:pt x="129" y="7115"/>
                  <a:pt x="118" y="7212"/>
                  <a:pt x="108" y="7244"/>
                </a:cubicBezTo>
                <a:cubicBezTo>
                  <a:pt x="108" y="7286"/>
                  <a:pt x="108" y="7319"/>
                  <a:pt x="118" y="7351"/>
                </a:cubicBezTo>
                <a:cubicBezTo>
                  <a:pt x="151" y="7394"/>
                  <a:pt x="118" y="7684"/>
                  <a:pt x="75" y="7727"/>
                </a:cubicBezTo>
                <a:cubicBezTo>
                  <a:pt x="54" y="7748"/>
                  <a:pt x="54" y="7770"/>
                  <a:pt x="65" y="7855"/>
                </a:cubicBezTo>
                <a:cubicBezTo>
                  <a:pt x="75" y="7941"/>
                  <a:pt x="75" y="7973"/>
                  <a:pt x="54" y="8006"/>
                </a:cubicBezTo>
                <a:cubicBezTo>
                  <a:pt x="44" y="8027"/>
                  <a:pt x="32" y="8091"/>
                  <a:pt x="22" y="8199"/>
                </a:cubicBezTo>
                <a:cubicBezTo>
                  <a:pt x="22" y="8284"/>
                  <a:pt x="11" y="8392"/>
                  <a:pt x="11" y="8435"/>
                </a:cubicBezTo>
                <a:cubicBezTo>
                  <a:pt x="1" y="8520"/>
                  <a:pt x="1" y="8531"/>
                  <a:pt x="1" y="8885"/>
                </a:cubicBezTo>
                <a:cubicBezTo>
                  <a:pt x="1" y="9024"/>
                  <a:pt x="11" y="9153"/>
                  <a:pt x="22" y="9164"/>
                </a:cubicBezTo>
                <a:cubicBezTo>
                  <a:pt x="32" y="9174"/>
                  <a:pt x="32" y="9303"/>
                  <a:pt x="32" y="9443"/>
                </a:cubicBezTo>
                <a:cubicBezTo>
                  <a:pt x="32" y="9625"/>
                  <a:pt x="32" y="9732"/>
                  <a:pt x="54" y="9775"/>
                </a:cubicBezTo>
                <a:cubicBezTo>
                  <a:pt x="75" y="9839"/>
                  <a:pt x="65" y="10011"/>
                  <a:pt x="44" y="10065"/>
                </a:cubicBezTo>
                <a:cubicBezTo>
                  <a:pt x="32" y="10075"/>
                  <a:pt x="32" y="10097"/>
                  <a:pt x="44" y="10129"/>
                </a:cubicBezTo>
                <a:cubicBezTo>
                  <a:pt x="75" y="10204"/>
                  <a:pt x="87" y="10387"/>
                  <a:pt x="65" y="10419"/>
                </a:cubicBezTo>
                <a:cubicBezTo>
                  <a:pt x="54" y="10440"/>
                  <a:pt x="54" y="10461"/>
                  <a:pt x="75" y="10504"/>
                </a:cubicBezTo>
                <a:cubicBezTo>
                  <a:pt x="87" y="10526"/>
                  <a:pt x="108" y="10590"/>
                  <a:pt x="108" y="10633"/>
                </a:cubicBezTo>
                <a:cubicBezTo>
                  <a:pt x="108" y="10687"/>
                  <a:pt x="108" y="10730"/>
                  <a:pt x="140" y="10762"/>
                </a:cubicBezTo>
                <a:cubicBezTo>
                  <a:pt x="172" y="10805"/>
                  <a:pt x="172" y="10837"/>
                  <a:pt x="183" y="10933"/>
                </a:cubicBezTo>
                <a:cubicBezTo>
                  <a:pt x="183" y="11030"/>
                  <a:pt x="183" y="11062"/>
                  <a:pt x="204" y="11073"/>
                </a:cubicBezTo>
                <a:cubicBezTo>
                  <a:pt x="226" y="11084"/>
                  <a:pt x="237" y="11116"/>
                  <a:pt x="237" y="11191"/>
                </a:cubicBezTo>
                <a:cubicBezTo>
                  <a:pt x="237" y="11266"/>
                  <a:pt x="247" y="11309"/>
                  <a:pt x="280" y="11341"/>
                </a:cubicBezTo>
                <a:cubicBezTo>
                  <a:pt x="344" y="11427"/>
                  <a:pt x="365" y="11470"/>
                  <a:pt x="344" y="11502"/>
                </a:cubicBezTo>
                <a:cubicBezTo>
                  <a:pt x="323" y="11534"/>
                  <a:pt x="344" y="11610"/>
                  <a:pt x="397" y="11717"/>
                </a:cubicBezTo>
                <a:cubicBezTo>
                  <a:pt x="473" y="11846"/>
                  <a:pt x="504" y="11910"/>
                  <a:pt x="526" y="12006"/>
                </a:cubicBezTo>
                <a:cubicBezTo>
                  <a:pt x="537" y="12049"/>
                  <a:pt x="559" y="12103"/>
                  <a:pt x="569" y="12124"/>
                </a:cubicBezTo>
                <a:cubicBezTo>
                  <a:pt x="580" y="12156"/>
                  <a:pt x="590" y="12189"/>
                  <a:pt x="590" y="12210"/>
                </a:cubicBezTo>
                <a:cubicBezTo>
                  <a:pt x="590" y="12221"/>
                  <a:pt x="612" y="12285"/>
                  <a:pt x="644" y="12339"/>
                </a:cubicBezTo>
                <a:cubicBezTo>
                  <a:pt x="676" y="12403"/>
                  <a:pt x="709" y="12457"/>
                  <a:pt x="709" y="12468"/>
                </a:cubicBezTo>
                <a:cubicBezTo>
                  <a:pt x="709" y="12478"/>
                  <a:pt x="719" y="12511"/>
                  <a:pt x="730" y="12532"/>
                </a:cubicBezTo>
                <a:cubicBezTo>
                  <a:pt x="752" y="12554"/>
                  <a:pt x="762" y="12575"/>
                  <a:pt x="762" y="12596"/>
                </a:cubicBezTo>
                <a:cubicBezTo>
                  <a:pt x="752" y="12618"/>
                  <a:pt x="762" y="12650"/>
                  <a:pt x="794" y="12682"/>
                </a:cubicBezTo>
                <a:cubicBezTo>
                  <a:pt x="816" y="12714"/>
                  <a:pt x="837" y="12747"/>
                  <a:pt x="826" y="12757"/>
                </a:cubicBezTo>
                <a:cubicBezTo>
                  <a:pt x="826" y="12778"/>
                  <a:pt x="837" y="12821"/>
                  <a:pt x="880" y="12875"/>
                </a:cubicBezTo>
                <a:cubicBezTo>
                  <a:pt x="933" y="12929"/>
                  <a:pt x="955" y="12971"/>
                  <a:pt x="976" y="13057"/>
                </a:cubicBezTo>
                <a:cubicBezTo>
                  <a:pt x="988" y="13122"/>
                  <a:pt x="1009" y="13176"/>
                  <a:pt x="1019" y="13186"/>
                </a:cubicBezTo>
                <a:cubicBezTo>
                  <a:pt x="1030" y="13186"/>
                  <a:pt x="1041" y="13207"/>
                  <a:pt x="1041" y="13207"/>
                </a:cubicBezTo>
                <a:cubicBezTo>
                  <a:pt x="1041" y="13229"/>
                  <a:pt x="1138" y="13390"/>
                  <a:pt x="1191" y="13476"/>
                </a:cubicBezTo>
                <a:cubicBezTo>
                  <a:pt x="1212" y="13497"/>
                  <a:pt x="1224" y="13540"/>
                  <a:pt x="1224" y="13562"/>
                </a:cubicBezTo>
                <a:cubicBezTo>
                  <a:pt x="1224" y="13583"/>
                  <a:pt x="1245" y="13615"/>
                  <a:pt x="1266" y="13636"/>
                </a:cubicBezTo>
                <a:cubicBezTo>
                  <a:pt x="1320" y="13669"/>
                  <a:pt x="1438" y="13851"/>
                  <a:pt x="1438" y="13905"/>
                </a:cubicBezTo>
                <a:cubicBezTo>
                  <a:pt x="1438" y="13915"/>
                  <a:pt x="1448" y="13958"/>
                  <a:pt x="1470" y="13980"/>
                </a:cubicBezTo>
                <a:cubicBezTo>
                  <a:pt x="1481" y="14012"/>
                  <a:pt x="1502" y="14044"/>
                  <a:pt x="1502" y="14065"/>
                </a:cubicBezTo>
                <a:cubicBezTo>
                  <a:pt x="1502" y="14077"/>
                  <a:pt x="1534" y="14130"/>
                  <a:pt x="1577" y="14173"/>
                </a:cubicBezTo>
                <a:cubicBezTo>
                  <a:pt x="1620" y="14216"/>
                  <a:pt x="1663" y="14259"/>
                  <a:pt x="1663" y="14270"/>
                </a:cubicBezTo>
                <a:cubicBezTo>
                  <a:pt x="1663" y="14280"/>
                  <a:pt x="1674" y="14313"/>
                  <a:pt x="1695" y="14334"/>
                </a:cubicBezTo>
                <a:cubicBezTo>
                  <a:pt x="1717" y="14356"/>
                  <a:pt x="1727" y="14387"/>
                  <a:pt x="1727" y="14387"/>
                </a:cubicBezTo>
                <a:cubicBezTo>
                  <a:pt x="1717" y="14420"/>
                  <a:pt x="1760" y="14506"/>
                  <a:pt x="1813" y="14527"/>
                </a:cubicBezTo>
                <a:cubicBezTo>
                  <a:pt x="1846" y="14549"/>
                  <a:pt x="1877" y="14592"/>
                  <a:pt x="1910" y="14666"/>
                </a:cubicBezTo>
                <a:cubicBezTo>
                  <a:pt x="1963" y="14773"/>
                  <a:pt x="1974" y="14795"/>
                  <a:pt x="2103" y="14924"/>
                </a:cubicBezTo>
                <a:cubicBezTo>
                  <a:pt x="2135" y="14967"/>
                  <a:pt x="2167" y="15009"/>
                  <a:pt x="2167" y="15021"/>
                </a:cubicBezTo>
                <a:cubicBezTo>
                  <a:pt x="2167" y="15031"/>
                  <a:pt x="2189" y="15063"/>
                  <a:pt x="2210" y="15085"/>
                </a:cubicBezTo>
                <a:cubicBezTo>
                  <a:pt x="2242" y="15106"/>
                  <a:pt x="2275" y="15149"/>
                  <a:pt x="2285" y="15181"/>
                </a:cubicBezTo>
                <a:cubicBezTo>
                  <a:pt x="2296" y="15214"/>
                  <a:pt x="2328" y="15245"/>
                  <a:pt x="2349" y="15257"/>
                </a:cubicBezTo>
                <a:cubicBezTo>
                  <a:pt x="2371" y="15267"/>
                  <a:pt x="2425" y="15321"/>
                  <a:pt x="2468" y="15385"/>
                </a:cubicBezTo>
                <a:cubicBezTo>
                  <a:pt x="2511" y="15450"/>
                  <a:pt x="2564" y="15514"/>
                  <a:pt x="2575" y="15514"/>
                </a:cubicBezTo>
                <a:cubicBezTo>
                  <a:pt x="2596" y="15524"/>
                  <a:pt x="2618" y="15557"/>
                  <a:pt x="2628" y="15578"/>
                </a:cubicBezTo>
                <a:cubicBezTo>
                  <a:pt x="2639" y="15610"/>
                  <a:pt x="2661" y="15632"/>
                  <a:pt x="2693" y="15632"/>
                </a:cubicBezTo>
                <a:cubicBezTo>
                  <a:pt x="2725" y="15632"/>
                  <a:pt x="2747" y="15653"/>
                  <a:pt x="2790" y="15728"/>
                </a:cubicBezTo>
                <a:cubicBezTo>
                  <a:pt x="2821" y="15771"/>
                  <a:pt x="2864" y="15825"/>
                  <a:pt x="2886" y="15857"/>
                </a:cubicBezTo>
                <a:cubicBezTo>
                  <a:pt x="2918" y="15879"/>
                  <a:pt x="2993" y="15953"/>
                  <a:pt x="3057" y="16018"/>
                </a:cubicBezTo>
                <a:cubicBezTo>
                  <a:pt x="3122" y="16082"/>
                  <a:pt x="3176" y="16136"/>
                  <a:pt x="3186" y="16136"/>
                </a:cubicBezTo>
                <a:cubicBezTo>
                  <a:pt x="3219" y="16136"/>
                  <a:pt x="3379" y="16222"/>
                  <a:pt x="3412" y="16254"/>
                </a:cubicBezTo>
                <a:cubicBezTo>
                  <a:pt x="3422" y="16275"/>
                  <a:pt x="3497" y="16308"/>
                  <a:pt x="3572" y="16339"/>
                </a:cubicBezTo>
                <a:cubicBezTo>
                  <a:pt x="3637" y="16361"/>
                  <a:pt x="3712" y="16382"/>
                  <a:pt x="3722" y="16394"/>
                </a:cubicBezTo>
                <a:cubicBezTo>
                  <a:pt x="3722" y="16404"/>
                  <a:pt x="3776" y="16415"/>
                  <a:pt x="3819" y="16425"/>
                </a:cubicBezTo>
                <a:cubicBezTo>
                  <a:pt x="3862" y="16436"/>
                  <a:pt x="3927" y="16468"/>
                  <a:pt x="3980" y="16501"/>
                </a:cubicBezTo>
                <a:cubicBezTo>
                  <a:pt x="4023" y="16533"/>
                  <a:pt x="4066" y="16554"/>
                  <a:pt x="4077" y="16554"/>
                </a:cubicBezTo>
                <a:cubicBezTo>
                  <a:pt x="4098" y="16554"/>
                  <a:pt x="4130" y="16575"/>
                  <a:pt x="4163" y="16608"/>
                </a:cubicBezTo>
                <a:cubicBezTo>
                  <a:pt x="4184" y="16630"/>
                  <a:pt x="4248" y="16661"/>
                  <a:pt x="4280" y="16683"/>
                </a:cubicBezTo>
                <a:cubicBezTo>
                  <a:pt x="4323" y="16694"/>
                  <a:pt x="4377" y="16715"/>
                  <a:pt x="4409" y="16737"/>
                </a:cubicBezTo>
                <a:cubicBezTo>
                  <a:pt x="4430" y="16747"/>
                  <a:pt x="4473" y="16769"/>
                  <a:pt x="4495" y="16769"/>
                </a:cubicBezTo>
                <a:cubicBezTo>
                  <a:pt x="4504" y="16767"/>
                  <a:pt x="4515" y="16766"/>
                  <a:pt x="4526" y="16766"/>
                </a:cubicBezTo>
                <a:cubicBezTo>
                  <a:pt x="4576" y="16766"/>
                  <a:pt x="4634" y="16783"/>
                  <a:pt x="4634" y="16801"/>
                </a:cubicBezTo>
                <a:cubicBezTo>
                  <a:pt x="4634" y="16833"/>
                  <a:pt x="4666" y="16844"/>
                  <a:pt x="4731" y="16844"/>
                </a:cubicBezTo>
                <a:cubicBezTo>
                  <a:pt x="4752" y="16844"/>
                  <a:pt x="4785" y="16865"/>
                  <a:pt x="4806" y="16876"/>
                </a:cubicBezTo>
                <a:cubicBezTo>
                  <a:pt x="4828" y="16897"/>
                  <a:pt x="4859" y="16908"/>
                  <a:pt x="4881" y="16908"/>
                </a:cubicBezTo>
                <a:cubicBezTo>
                  <a:pt x="4902" y="16908"/>
                  <a:pt x="4924" y="16919"/>
                  <a:pt x="4935" y="16930"/>
                </a:cubicBezTo>
                <a:cubicBezTo>
                  <a:pt x="4956" y="16940"/>
                  <a:pt x="5171" y="17026"/>
                  <a:pt x="5235" y="17047"/>
                </a:cubicBezTo>
                <a:cubicBezTo>
                  <a:pt x="5278" y="17069"/>
                  <a:pt x="5493" y="17187"/>
                  <a:pt x="5503" y="17209"/>
                </a:cubicBezTo>
                <a:cubicBezTo>
                  <a:pt x="5503" y="17209"/>
                  <a:pt x="5535" y="17219"/>
                  <a:pt x="5557" y="17219"/>
                </a:cubicBezTo>
                <a:cubicBezTo>
                  <a:pt x="5589" y="17219"/>
                  <a:pt x="5621" y="17230"/>
                  <a:pt x="5643" y="17262"/>
                </a:cubicBezTo>
                <a:cubicBezTo>
                  <a:pt x="5674" y="17295"/>
                  <a:pt x="5686" y="17305"/>
                  <a:pt x="5793" y="17305"/>
                </a:cubicBezTo>
                <a:cubicBezTo>
                  <a:pt x="5932" y="17305"/>
                  <a:pt x="6018" y="17326"/>
                  <a:pt x="6061" y="17369"/>
                </a:cubicBezTo>
                <a:cubicBezTo>
                  <a:pt x="6082" y="17402"/>
                  <a:pt x="6115" y="17412"/>
                  <a:pt x="6222" y="17423"/>
                </a:cubicBezTo>
                <a:cubicBezTo>
                  <a:pt x="6286" y="17434"/>
                  <a:pt x="6382" y="17434"/>
                  <a:pt x="6425" y="17434"/>
                </a:cubicBezTo>
                <a:cubicBezTo>
                  <a:pt x="6468" y="17434"/>
                  <a:pt x="6554" y="17434"/>
                  <a:pt x="6597" y="17445"/>
                </a:cubicBezTo>
                <a:cubicBezTo>
                  <a:pt x="6651" y="17455"/>
                  <a:pt x="6715" y="17466"/>
                  <a:pt x="6747" y="17466"/>
                </a:cubicBezTo>
                <a:cubicBezTo>
                  <a:pt x="6790" y="17466"/>
                  <a:pt x="6833" y="17476"/>
                  <a:pt x="6887" y="17498"/>
                </a:cubicBezTo>
                <a:cubicBezTo>
                  <a:pt x="6935" y="17522"/>
                  <a:pt x="6965" y="17534"/>
                  <a:pt x="6986" y="17534"/>
                </a:cubicBezTo>
                <a:cubicBezTo>
                  <a:pt x="6993" y="17534"/>
                  <a:pt x="6999" y="17533"/>
                  <a:pt x="7005" y="17531"/>
                </a:cubicBezTo>
                <a:cubicBezTo>
                  <a:pt x="7015" y="17525"/>
                  <a:pt x="7026" y="17522"/>
                  <a:pt x="7039" y="17522"/>
                </a:cubicBezTo>
                <a:cubicBezTo>
                  <a:pt x="7053" y="17522"/>
                  <a:pt x="7069" y="17525"/>
                  <a:pt x="7090" y="17531"/>
                </a:cubicBezTo>
                <a:cubicBezTo>
                  <a:pt x="7112" y="17541"/>
                  <a:pt x="7198" y="17552"/>
                  <a:pt x="7262" y="17552"/>
                </a:cubicBezTo>
                <a:cubicBezTo>
                  <a:pt x="7380" y="17562"/>
                  <a:pt x="7519" y="17584"/>
                  <a:pt x="7573" y="17616"/>
                </a:cubicBezTo>
                <a:cubicBezTo>
                  <a:pt x="7584" y="17616"/>
                  <a:pt x="7670" y="17627"/>
                  <a:pt x="7755" y="17627"/>
                </a:cubicBezTo>
                <a:cubicBezTo>
                  <a:pt x="7831" y="17627"/>
                  <a:pt x="7927" y="17638"/>
                  <a:pt x="7948" y="17648"/>
                </a:cubicBezTo>
                <a:lnTo>
                  <a:pt x="8056" y="17648"/>
                </a:lnTo>
                <a:cubicBezTo>
                  <a:pt x="8087" y="17636"/>
                  <a:pt x="8118" y="17630"/>
                  <a:pt x="8149" y="17630"/>
                </a:cubicBezTo>
                <a:cubicBezTo>
                  <a:pt x="8172" y="17630"/>
                  <a:pt x="8194" y="17633"/>
                  <a:pt x="8217" y="17638"/>
                </a:cubicBezTo>
                <a:cubicBezTo>
                  <a:pt x="8239" y="17642"/>
                  <a:pt x="8255" y="17644"/>
                  <a:pt x="8269" y="17644"/>
                </a:cubicBezTo>
                <a:cubicBezTo>
                  <a:pt x="8290" y="17644"/>
                  <a:pt x="8305" y="17639"/>
                  <a:pt x="8324" y="17627"/>
                </a:cubicBezTo>
                <a:cubicBezTo>
                  <a:pt x="8342" y="17609"/>
                  <a:pt x="8353" y="17601"/>
                  <a:pt x="8365" y="17601"/>
                </a:cubicBezTo>
                <a:cubicBezTo>
                  <a:pt x="8375" y="17601"/>
                  <a:pt x="8385" y="17607"/>
                  <a:pt x="8399" y="17616"/>
                </a:cubicBezTo>
                <a:cubicBezTo>
                  <a:pt x="8434" y="17634"/>
                  <a:pt x="8618" y="17642"/>
                  <a:pt x="8797" y="17642"/>
                </a:cubicBezTo>
                <a:cubicBezTo>
                  <a:pt x="8943" y="17642"/>
                  <a:pt x="9086" y="17636"/>
                  <a:pt x="9139" y="17627"/>
                </a:cubicBezTo>
                <a:cubicBezTo>
                  <a:pt x="9166" y="17621"/>
                  <a:pt x="9188" y="17619"/>
                  <a:pt x="9209" y="17619"/>
                </a:cubicBezTo>
                <a:cubicBezTo>
                  <a:pt x="9230" y="17619"/>
                  <a:pt x="9252" y="17621"/>
                  <a:pt x="9279" y="17627"/>
                </a:cubicBezTo>
                <a:cubicBezTo>
                  <a:pt x="9300" y="17632"/>
                  <a:pt x="9316" y="17635"/>
                  <a:pt x="9331" y="17635"/>
                </a:cubicBezTo>
                <a:cubicBezTo>
                  <a:pt x="9346" y="17635"/>
                  <a:pt x="9359" y="17632"/>
                  <a:pt x="9375" y="17627"/>
                </a:cubicBezTo>
                <a:cubicBezTo>
                  <a:pt x="9386" y="17616"/>
                  <a:pt x="9429" y="17605"/>
                  <a:pt x="9450" y="17605"/>
                </a:cubicBezTo>
                <a:cubicBezTo>
                  <a:pt x="9483" y="17605"/>
                  <a:pt x="9526" y="17605"/>
                  <a:pt x="9547" y="17595"/>
                </a:cubicBezTo>
                <a:cubicBezTo>
                  <a:pt x="9557" y="17584"/>
                  <a:pt x="9600" y="17573"/>
                  <a:pt x="9622" y="17573"/>
                </a:cubicBezTo>
                <a:cubicBezTo>
                  <a:pt x="9654" y="17573"/>
                  <a:pt x="9686" y="17562"/>
                  <a:pt x="9708" y="17562"/>
                </a:cubicBezTo>
                <a:cubicBezTo>
                  <a:pt x="9716" y="17554"/>
                  <a:pt x="9722" y="17551"/>
                  <a:pt x="9729" y="17551"/>
                </a:cubicBezTo>
                <a:cubicBezTo>
                  <a:pt x="9739" y="17551"/>
                  <a:pt x="9748" y="17560"/>
                  <a:pt x="9762" y="17573"/>
                </a:cubicBezTo>
                <a:cubicBezTo>
                  <a:pt x="9777" y="17584"/>
                  <a:pt x="9788" y="17590"/>
                  <a:pt x="9802" y="17590"/>
                </a:cubicBezTo>
                <a:cubicBezTo>
                  <a:pt x="9815" y="17590"/>
                  <a:pt x="9831" y="17584"/>
                  <a:pt x="9858" y="17573"/>
                </a:cubicBezTo>
                <a:cubicBezTo>
                  <a:pt x="9921" y="17542"/>
                  <a:pt x="10029" y="17522"/>
                  <a:pt x="10121" y="17522"/>
                </a:cubicBezTo>
                <a:cubicBezTo>
                  <a:pt x="10155" y="17522"/>
                  <a:pt x="10186" y="17525"/>
                  <a:pt x="10212" y="17531"/>
                </a:cubicBezTo>
                <a:cubicBezTo>
                  <a:pt x="10224" y="17534"/>
                  <a:pt x="10234" y="17537"/>
                  <a:pt x="10244" y="17537"/>
                </a:cubicBezTo>
                <a:cubicBezTo>
                  <a:pt x="10261" y="17537"/>
                  <a:pt x="10277" y="17529"/>
                  <a:pt x="10298" y="17509"/>
                </a:cubicBezTo>
                <a:cubicBezTo>
                  <a:pt x="10319" y="17498"/>
                  <a:pt x="10362" y="17476"/>
                  <a:pt x="10384" y="17476"/>
                </a:cubicBezTo>
                <a:cubicBezTo>
                  <a:pt x="10415" y="17476"/>
                  <a:pt x="10470" y="17476"/>
                  <a:pt x="10512" y="17466"/>
                </a:cubicBezTo>
                <a:cubicBezTo>
                  <a:pt x="10555" y="17466"/>
                  <a:pt x="10651" y="17466"/>
                  <a:pt x="10727" y="17455"/>
                </a:cubicBezTo>
                <a:cubicBezTo>
                  <a:pt x="10813" y="17455"/>
                  <a:pt x="10909" y="17445"/>
                  <a:pt x="10952" y="17434"/>
                </a:cubicBezTo>
                <a:cubicBezTo>
                  <a:pt x="10995" y="17423"/>
                  <a:pt x="11049" y="17412"/>
                  <a:pt x="11081" y="17412"/>
                </a:cubicBezTo>
                <a:cubicBezTo>
                  <a:pt x="11123" y="17412"/>
                  <a:pt x="11166" y="17402"/>
                  <a:pt x="11209" y="17369"/>
                </a:cubicBezTo>
                <a:cubicBezTo>
                  <a:pt x="11252" y="17348"/>
                  <a:pt x="11295" y="17326"/>
                  <a:pt x="11371" y="17326"/>
                </a:cubicBezTo>
                <a:cubicBezTo>
                  <a:pt x="11467" y="17316"/>
                  <a:pt x="11510" y="17305"/>
                  <a:pt x="11552" y="17262"/>
                </a:cubicBezTo>
                <a:cubicBezTo>
                  <a:pt x="11564" y="17240"/>
                  <a:pt x="11585" y="17240"/>
                  <a:pt x="11607" y="17240"/>
                </a:cubicBezTo>
                <a:cubicBezTo>
                  <a:pt x="11617" y="17246"/>
                  <a:pt x="11631" y="17249"/>
                  <a:pt x="11643" y="17249"/>
                </a:cubicBezTo>
                <a:cubicBezTo>
                  <a:pt x="11655" y="17249"/>
                  <a:pt x="11665" y="17246"/>
                  <a:pt x="11671" y="17240"/>
                </a:cubicBezTo>
                <a:cubicBezTo>
                  <a:pt x="11681" y="17230"/>
                  <a:pt x="11703" y="17230"/>
                  <a:pt x="11724" y="17230"/>
                </a:cubicBezTo>
                <a:cubicBezTo>
                  <a:pt x="11726" y="17232"/>
                  <a:pt x="11728" y="17232"/>
                  <a:pt x="11732" y="17232"/>
                </a:cubicBezTo>
                <a:cubicBezTo>
                  <a:pt x="11754" y="17232"/>
                  <a:pt x="11817" y="17204"/>
                  <a:pt x="11864" y="17176"/>
                </a:cubicBezTo>
                <a:cubicBezTo>
                  <a:pt x="11928" y="17144"/>
                  <a:pt x="11993" y="17123"/>
                  <a:pt x="12014" y="17123"/>
                </a:cubicBezTo>
                <a:cubicBezTo>
                  <a:pt x="12057" y="17123"/>
                  <a:pt x="12196" y="17080"/>
                  <a:pt x="12293" y="17026"/>
                </a:cubicBezTo>
                <a:cubicBezTo>
                  <a:pt x="12324" y="17010"/>
                  <a:pt x="12362" y="17000"/>
                  <a:pt x="12379" y="17000"/>
                </a:cubicBezTo>
                <a:cubicBezTo>
                  <a:pt x="12385" y="17000"/>
                  <a:pt x="12389" y="17002"/>
                  <a:pt x="12389" y="17004"/>
                </a:cubicBezTo>
                <a:cubicBezTo>
                  <a:pt x="12400" y="17004"/>
                  <a:pt x="12432" y="16994"/>
                  <a:pt x="12465" y="16973"/>
                </a:cubicBezTo>
                <a:cubicBezTo>
                  <a:pt x="12496" y="16951"/>
                  <a:pt x="12539" y="16930"/>
                  <a:pt x="12572" y="16919"/>
                </a:cubicBezTo>
                <a:cubicBezTo>
                  <a:pt x="12593" y="16919"/>
                  <a:pt x="12647" y="16876"/>
                  <a:pt x="12679" y="16844"/>
                </a:cubicBezTo>
                <a:cubicBezTo>
                  <a:pt x="12722" y="16801"/>
                  <a:pt x="12775" y="16758"/>
                  <a:pt x="12818" y="16737"/>
                </a:cubicBezTo>
                <a:cubicBezTo>
                  <a:pt x="12851" y="16726"/>
                  <a:pt x="12925" y="16683"/>
                  <a:pt x="12990" y="16640"/>
                </a:cubicBezTo>
                <a:cubicBezTo>
                  <a:pt x="13044" y="16597"/>
                  <a:pt x="13119" y="16554"/>
                  <a:pt x="13151" y="16533"/>
                </a:cubicBezTo>
                <a:cubicBezTo>
                  <a:pt x="13173" y="16522"/>
                  <a:pt x="13204" y="16501"/>
                  <a:pt x="13204" y="16490"/>
                </a:cubicBezTo>
                <a:cubicBezTo>
                  <a:pt x="13215" y="16468"/>
                  <a:pt x="13247" y="16447"/>
                  <a:pt x="13290" y="16436"/>
                </a:cubicBezTo>
                <a:cubicBezTo>
                  <a:pt x="13333" y="16425"/>
                  <a:pt x="13354" y="16415"/>
                  <a:pt x="13366" y="16372"/>
                </a:cubicBezTo>
                <a:cubicBezTo>
                  <a:pt x="13376" y="16351"/>
                  <a:pt x="13397" y="16318"/>
                  <a:pt x="13430" y="16308"/>
                </a:cubicBezTo>
                <a:cubicBezTo>
                  <a:pt x="13451" y="16297"/>
                  <a:pt x="13494" y="16275"/>
                  <a:pt x="13526" y="16243"/>
                </a:cubicBezTo>
                <a:cubicBezTo>
                  <a:pt x="13548" y="16222"/>
                  <a:pt x="13580" y="16200"/>
                  <a:pt x="13590" y="16200"/>
                </a:cubicBezTo>
                <a:cubicBezTo>
                  <a:pt x="13602" y="16200"/>
                  <a:pt x="13645" y="16179"/>
                  <a:pt x="13687" y="16146"/>
                </a:cubicBezTo>
                <a:cubicBezTo>
                  <a:pt x="13730" y="16115"/>
                  <a:pt x="13773" y="16082"/>
                  <a:pt x="13795" y="16072"/>
                </a:cubicBezTo>
                <a:cubicBezTo>
                  <a:pt x="13869" y="16029"/>
                  <a:pt x="14041" y="15879"/>
                  <a:pt x="14084" y="15814"/>
                </a:cubicBezTo>
                <a:cubicBezTo>
                  <a:pt x="14116" y="15782"/>
                  <a:pt x="14181" y="15739"/>
                  <a:pt x="14213" y="15717"/>
                </a:cubicBezTo>
                <a:cubicBezTo>
                  <a:pt x="14245" y="15707"/>
                  <a:pt x="14277" y="15686"/>
                  <a:pt x="14277" y="15674"/>
                </a:cubicBezTo>
                <a:cubicBezTo>
                  <a:pt x="14277" y="15653"/>
                  <a:pt x="14438" y="15481"/>
                  <a:pt x="14491" y="15450"/>
                </a:cubicBezTo>
                <a:cubicBezTo>
                  <a:pt x="14513" y="15428"/>
                  <a:pt x="14534" y="15407"/>
                  <a:pt x="14534" y="15385"/>
                </a:cubicBezTo>
                <a:cubicBezTo>
                  <a:pt x="14534" y="15374"/>
                  <a:pt x="14546" y="15353"/>
                  <a:pt x="14567" y="15353"/>
                </a:cubicBezTo>
                <a:cubicBezTo>
                  <a:pt x="14577" y="15342"/>
                  <a:pt x="14599" y="15310"/>
                  <a:pt x="14610" y="15288"/>
                </a:cubicBezTo>
                <a:cubicBezTo>
                  <a:pt x="14631" y="15224"/>
                  <a:pt x="14706" y="15149"/>
                  <a:pt x="14749" y="15138"/>
                </a:cubicBezTo>
                <a:lnTo>
                  <a:pt x="14803" y="15085"/>
                </a:lnTo>
                <a:cubicBezTo>
                  <a:pt x="14846" y="15009"/>
                  <a:pt x="15039" y="14816"/>
                  <a:pt x="15114" y="14763"/>
                </a:cubicBezTo>
                <a:cubicBezTo>
                  <a:pt x="15178" y="14731"/>
                  <a:pt x="15189" y="14709"/>
                  <a:pt x="15189" y="14666"/>
                </a:cubicBezTo>
                <a:cubicBezTo>
                  <a:pt x="15178" y="14613"/>
                  <a:pt x="15189" y="14592"/>
                  <a:pt x="15221" y="14570"/>
                </a:cubicBezTo>
                <a:cubicBezTo>
                  <a:pt x="15242" y="14559"/>
                  <a:pt x="15264" y="14537"/>
                  <a:pt x="15275" y="14537"/>
                </a:cubicBezTo>
                <a:cubicBezTo>
                  <a:pt x="15285" y="14537"/>
                  <a:pt x="15318" y="14516"/>
                  <a:pt x="15339" y="14495"/>
                </a:cubicBezTo>
                <a:cubicBezTo>
                  <a:pt x="15371" y="14463"/>
                  <a:pt x="15414" y="14430"/>
                  <a:pt x="15447" y="14409"/>
                </a:cubicBezTo>
                <a:cubicBezTo>
                  <a:pt x="15468" y="14387"/>
                  <a:pt x="15500" y="14356"/>
                  <a:pt x="15511" y="14323"/>
                </a:cubicBezTo>
                <a:cubicBezTo>
                  <a:pt x="15521" y="14291"/>
                  <a:pt x="15543" y="14248"/>
                  <a:pt x="15575" y="14237"/>
                </a:cubicBezTo>
                <a:cubicBezTo>
                  <a:pt x="15597" y="14216"/>
                  <a:pt x="15628" y="14162"/>
                  <a:pt x="15650" y="14120"/>
                </a:cubicBezTo>
                <a:cubicBezTo>
                  <a:pt x="15671" y="14077"/>
                  <a:pt x="15714" y="14012"/>
                  <a:pt x="15736" y="13991"/>
                </a:cubicBezTo>
                <a:cubicBezTo>
                  <a:pt x="15757" y="13958"/>
                  <a:pt x="15800" y="13905"/>
                  <a:pt x="15822" y="13872"/>
                </a:cubicBezTo>
                <a:cubicBezTo>
                  <a:pt x="15864" y="13808"/>
                  <a:pt x="15897" y="13765"/>
                  <a:pt x="15961" y="13722"/>
                </a:cubicBezTo>
                <a:cubicBezTo>
                  <a:pt x="15972" y="13712"/>
                  <a:pt x="15993" y="13658"/>
                  <a:pt x="16004" y="13605"/>
                </a:cubicBezTo>
                <a:cubicBezTo>
                  <a:pt x="16026" y="13529"/>
                  <a:pt x="16047" y="13497"/>
                  <a:pt x="16112" y="13443"/>
                </a:cubicBezTo>
                <a:cubicBezTo>
                  <a:pt x="16165" y="13390"/>
                  <a:pt x="16197" y="13347"/>
                  <a:pt x="16208" y="13293"/>
                </a:cubicBezTo>
                <a:cubicBezTo>
                  <a:pt x="16219" y="13250"/>
                  <a:pt x="16240" y="13219"/>
                  <a:pt x="16262" y="13207"/>
                </a:cubicBezTo>
                <a:cubicBezTo>
                  <a:pt x="16305" y="13186"/>
                  <a:pt x="16326" y="13164"/>
                  <a:pt x="16326" y="13122"/>
                </a:cubicBezTo>
                <a:cubicBezTo>
                  <a:pt x="16326" y="13090"/>
                  <a:pt x="16348" y="13036"/>
                  <a:pt x="16455" y="12800"/>
                </a:cubicBezTo>
                <a:cubicBezTo>
                  <a:pt x="16465" y="12757"/>
                  <a:pt x="16487" y="12714"/>
                  <a:pt x="16498" y="12693"/>
                </a:cubicBezTo>
                <a:cubicBezTo>
                  <a:pt x="16498" y="12682"/>
                  <a:pt x="16519" y="12650"/>
                  <a:pt x="16529" y="12639"/>
                </a:cubicBezTo>
                <a:cubicBezTo>
                  <a:pt x="16541" y="12628"/>
                  <a:pt x="16551" y="12607"/>
                  <a:pt x="16551" y="12585"/>
                </a:cubicBezTo>
                <a:cubicBezTo>
                  <a:pt x="16551" y="12564"/>
                  <a:pt x="16562" y="12521"/>
                  <a:pt x="16584" y="12489"/>
                </a:cubicBezTo>
                <a:cubicBezTo>
                  <a:pt x="16594" y="12468"/>
                  <a:pt x="16615" y="12403"/>
                  <a:pt x="16626" y="12371"/>
                </a:cubicBezTo>
                <a:cubicBezTo>
                  <a:pt x="16626" y="12328"/>
                  <a:pt x="16648" y="12263"/>
                  <a:pt x="16669" y="12232"/>
                </a:cubicBezTo>
                <a:cubicBezTo>
                  <a:pt x="16680" y="12189"/>
                  <a:pt x="16691" y="12135"/>
                  <a:pt x="16691" y="12082"/>
                </a:cubicBezTo>
                <a:cubicBezTo>
                  <a:pt x="16680" y="12017"/>
                  <a:pt x="16691" y="11985"/>
                  <a:pt x="16723" y="11910"/>
                </a:cubicBezTo>
                <a:cubicBezTo>
                  <a:pt x="16755" y="11846"/>
                  <a:pt x="16777" y="11803"/>
                  <a:pt x="16765" y="11781"/>
                </a:cubicBezTo>
                <a:cubicBezTo>
                  <a:pt x="16765" y="11760"/>
                  <a:pt x="16765" y="11749"/>
                  <a:pt x="16777" y="11749"/>
                </a:cubicBezTo>
                <a:cubicBezTo>
                  <a:pt x="16787" y="11749"/>
                  <a:pt x="16798" y="11727"/>
                  <a:pt x="16798" y="11695"/>
                </a:cubicBezTo>
                <a:cubicBezTo>
                  <a:pt x="16798" y="11641"/>
                  <a:pt x="16798" y="11620"/>
                  <a:pt x="16841" y="11513"/>
                </a:cubicBezTo>
                <a:cubicBezTo>
                  <a:pt x="16851" y="11502"/>
                  <a:pt x="16873" y="11405"/>
                  <a:pt x="16894" y="11309"/>
                </a:cubicBezTo>
                <a:cubicBezTo>
                  <a:pt x="16927" y="11212"/>
                  <a:pt x="16948" y="11116"/>
                  <a:pt x="16970" y="11073"/>
                </a:cubicBezTo>
                <a:cubicBezTo>
                  <a:pt x="16980" y="11041"/>
                  <a:pt x="16991" y="11009"/>
                  <a:pt x="16980" y="10998"/>
                </a:cubicBezTo>
                <a:cubicBezTo>
                  <a:pt x="16980" y="10976"/>
                  <a:pt x="16980" y="10955"/>
                  <a:pt x="16991" y="10945"/>
                </a:cubicBezTo>
                <a:cubicBezTo>
                  <a:pt x="17013" y="10923"/>
                  <a:pt x="17066" y="10719"/>
                  <a:pt x="17077" y="10644"/>
                </a:cubicBezTo>
                <a:cubicBezTo>
                  <a:pt x="17087" y="10504"/>
                  <a:pt x="17109" y="10387"/>
                  <a:pt x="17120" y="10387"/>
                </a:cubicBezTo>
                <a:cubicBezTo>
                  <a:pt x="17141" y="10387"/>
                  <a:pt x="17184" y="10237"/>
                  <a:pt x="17184" y="10183"/>
                </a:cubicBezTo>
                <a:cubicBezTo>
                  <a:pt x="17184" y="10161"/>
                  <a:pt x="17194" y="10118"/>
                  <a:pt x="17206" y="10086"/>
                </a:cubicBezTo>
                <a:cubicBezTo>
                  <a:pt x="17216" y="10044"/>
                  <a:pt x="17216" y="10022"/>
                  <a:pt x="17206" y="9990"/>
                </a:cubicBezTo>
                <a:cubicBezTo>
                  <a:pt x="17184" y="9958"/>
                  <a:pt x="17184" y="9947"/>
                  <a:pt x="17194" y="9925"/>
                </a:cubicBezTo>
                <a:cubicBezTo>
                  <a:pt x="17206" y="9915"/>
                  <a:pt x="17216" y="9893"/>
                  <a:pt x="17216" y="9861"/>
                </a:cubicBezTo>
                <a:cubicBezTo>
                  <a:pt x="17216" y="9839"/>
                  <a:pt x="17227" y="9796"/>
                  <a:pt x="17237" y="9765"/>
                </a:cubicBezTo>
                <a:cubicBezTo>
                  <a:pt x="17270" y="9700"/>
                  <a:pt x="17280" y="9453"/>
                  <a:pt x="17259" y="9239"/>
                </a:cubicBezTo>
                <a:cubicBezTo>
                  <a:pt x="17237" y="9003"/>
                  <a:pt x="17237" y="8949"/>
                  <a:pt x="17227" y="8907"/>
                </a:cubicBezTo>
                <a:cubicBezTo>
                  <a:pt x="17216" y="8874"/>
                  <a:pt x="17227" y="8831"/>
                  <a:pt x="17237" y="8778"/>
                </a:cubicBezTo>
                <a:cubicBezTo>
                  <a:pt x="17270" y="8702"/>
                  <a:pt x="17270" y="8692"/>
                  <a:pt x="17249" y="8617"/>
                </a:cubicBezTo>
                <a:cubicBezTo>
                  <a:pt x="17227" y="8585"/>
                  <a:pt x="17216" y="8509"/>
                  <a:pt x="17216" y="8456"/>
                </a:cubicBezTo>
                <a:cubicBezTo>
                  <a:pt x="17216" y="8413"/>
                  <a:pt x="17206" y="8370"/>
                  <a:pt x="17194" y="8370"/>
                </a:cubicBezTo>
                <a:cubicBezTo>
                  <a:pt x="17184" y="8359"/>
                  <a:pt x="17184" y="8327"/>
                  <a:pt x="17194" y="8273"/>
                </a:cubicBezTo>
                <a:cubicBezTo>
                  <a:pt x="17206" y="8209"/>
                  <a:pt x="17194" y="8188"/>
                  <a:pt x="17173" y="8166"/>
                </a:cubicBezTo>
                <a:cubicBezTo>
                  <a:pt x="17152" y="8145"/>
                  <a:pt x="17141" y="8091"/>
                  <a:pt x="17130" y="7952"/>
                </a:cubicBezTo>
                <a:cubicBezTo>
                  <a:pt x="17130" y="7844"/>
                  <a:pt x="17109" y="7737"/>
                  <a:pt x="17098" y="7705"/>
                </a:cubicBezTo>
                <a:cubicBezTo>
                  <a:pt x="17087" y="7662"/>
                  <a:pt x="17077" y="7619"/>
                  <a:pt x="17066" y="7598"/>
                </a:cubicBezTo>
                <a:cubicBezTo>
                  <a:pt x="17066" y="7577"/>
                  <a:pt x="17066" y="7544"/>
                  <a:pt x="17055" y="7534"/>
                </a:cubicBezTo>
                <a:cubicBezTo>
                  <a:pt x="17044" y="7534"/>
                  <a:pt x="17034" y="7469"/>
                  <a:pt x="17034" y="7405"/>
                </a:cubicBezTo>
                <a:cubicBezTo>
                  <a:pt x="17023" y="7351"/>
                  <a:pt x="17013" y="7265"/>
                  <a:pt x="17001" y="7233"/>
                </a:cubicBezTo>
                <a:cubicBezTo>
                  <a:pt x="16991" y="7190"/>
                  <a:pt x="16980" y="7126"/>
                  <a:pt x="16970" y="7083"/>
                </a:cubicBezTo>
                <a:cubicBezTo>
                  <a:pt x="16970" y="7019"/>
                  <a:pt x="16970" y="6997"/>
                  <a:pt x="16937" y="6976"/>
                </a:cubicBezTo>
                <a:cubicBezTo>
                  <a:pt x="16927" y="6954"/>
                  <a:pt x="16905" y="6912"/>
                  <a:pt x="16905" y="6826"/>
                </a:cubicBezTo>
                <a:cubicBezTo>
                  <a:pt x="16894" y="6750"/>
                  <a:pt x="16873" y="6676"/>
                  <a:pt x="16862" y="6654"/>
                </a:cubicBezTo>
                <a:cubicBezTo>
                  <a:pt x="16841" y="6621"/>
                  <a:pt x="16830" y="6590"/>
                  <a:pt x="16841" y="6579"/>
                </a:cubicBezTo>
                <a:cubicBezTo>
                  <a:pt x="16841" y="6568"/>
                  <a:pt x="16830" y="6525"/>
                  <a:pt x="16798" y="6471"/>
                </a:cubicBezTo>
                <a:cubicBezTo>
                  <a:pt x="16777" y="6428"/>
                  <a:pt x="16765" y="6364"/>
                  <a:pt x="16765" y="6343"/>
                </a:cubicBezTo>
                <a:cubicBezTo>
                  <a:pt x="16765" y="6311"/>
                  <a:pt x="16755" y="6278"/>
                  <a:pt x="16744" y="6257"/>
                </a:cubicBezTo>
                <a:cubicBezTo>
                  <a:pt x="16734" y="6235"/>
                  <a:pt x="16723" y="6204"/>
                  <a:pt x="16723" y="6171"/>
                </a:cubicBezTo>
                <a:cubicBezTo>
                  <a:pt x="16723" y="6139"/>
                  <a:pt x="16712" y="6118"/>
                  <a:pt x="16691" y="6085"/>
                </a:cubicBezTo>
                <a:cubicBezTo>
                  <a:pt x="16658" y="6064"/>
                  <a:pt x="16648" y="6042"/>
                  <a:pt x="16648" y="5946"/>
                </a:cubicBezTo>
                <a:cubicBezTo>
                  <a:pt x="16648" y="5871"/>
                  <a:pt x="16637" y="5817"/>
                  <a:pt x="16626" y="5796"/>
                </a:cubicBezTo>
                <a:cubicBezTo>
                  <a:pt x="16605" y="5775"/>
                  <a:pt x="16594" y="5720"/>
                  <a:pt x="16594" y="5667"/>
                </a:cubicBezTo>
                <a:cubicBezTo>
                  <a:pt x="16584" y="5613"/>
                  <a:pt x="16584" y="5549"/>
                  <a:pt x="16572" y="5539"/>
                </a:cubicBezTo>
                <a:cubicBezTo>
                  <a:pt x="16562" y="5517"/>
                  <a:pt x="16551" y="5484"/>
                  <a:pt x="16551" y="5463"/>
                </a:cubicBezTo>
                <a:cubicBezTo>
                  <a:pt x="16551" y="5453"/>
                  <a:pt x="16541" y="5410"/>
                  <a:pt x="16541" y="5377"/>
                </a:cubicBezTo>
                <a:cubicBezTo>
                  <a:pt x="16529" y="5356"/>
                  <a:pt x="16519" y="5291"/>
                  <a:pt x="16498" y="5249"/>
                </a:cubicBezTo>
                <a:cubicBezTo>
                  <a:pt x="16498" y="5206"/>
                  <a:pt x="16476" y="5163"/>
                  <a:pt x="16465" y="5141"/>
                </a:cubicBezTo>
                <a:cubicBezTo>
                  <a:pt x="16444" y="5131"/>
                  <a:pt x="16433" y="5067"/>
                  <a:pt x="16422" y="5013"/>
                </a:cubicBezTo>
                <a:cubicBezTo>
                  <a:pt x="16412" y="4959"/>
                  <a:pt x="16390" y="4905"/>
                  <a:pt x="16369" y="4884"/>
                </a:cubicBezTo>
                <a:cubicBezTo>
                  <a:pt x="16336" y="4852"/>
                  <a:pt x="16305" y="4734"/>
                  <a:pt x="16315" y="4712"/>
                </a:cubicBezTo>
                <a:cubicBezTo>
                  <a:pt x="16326" y="4702"/>
                  <a:pt x="16305" y="4669"/>
                  <a:pt x="16283" y="4638"/>
                </a:cubicBezTo>
                <a:cubicBezTo>
                  <a:pt x="16262" y="4605"/>
                  <a:pt x="16251" y="4573"/>
                  <a:pt x="16251" y="4562"/>
                </a:cubicBezTo>
                <a:cubicBezTo>
                  <a:pt x="16251" y="4552"/>
                  <a:pt x="16229" y="4476"/>
                  <a:pt x="16197" y="4412"/>
                </a:cubicBezTo>
                <a:cubicBezTo>
                  <a:pt x="16154" y="4337"/>
                  <a:pt x="16133" y="4262"/>
                  <a:pt x="16133" y="4240"/>
                </a:cubicBezTo>
                <a:cubicBezTo>
                  <a:pt x="16133" y="4219"/>
                  <a:pt x="16122" y="4197"/>
                  <a:pt x="16112" y="4197"/>
                </a:cubicBezTo>
                <a:cubicBezTo>
                  <a:pt x="16100" y="4187"/>
                  <a:pt x="16100" y="4176"/>
                  <a:pt x="16100" y="4166"/>
                </a:cubicBezTo>
                <a:cubicBezTo>
                  <a:pt x="16100" y="4133"/>
                  <a:pt x="16026" y="4015"/>
                  <a:pt x="15961" y="3930"/>
                </a:cubicBezTo>
                <a:cubicBezTo>
                  <a:pt x="15940" y="3908"/>
                  <a:pt x="15918" y="3865"/>
                  <a:pt x="15918" y="3854"/>
                </a:cubicBezTo>
                <a:cubicBezTo>
                  <a:pt x="15929" y="3844"/>
                  <a:pt x="15907" y="3801"/>
                  <a:pt x="15886" y="3768"/>
                </a:cubicBezTo>
                <a:cubicBezTo>
                  <a:pt x="15854" y="3725"/>
                  <a:pt x="15822" y="3661"/>
                  <a:pt x="15811" y="3608"/>
                </a:cubicBezTo>
                <a:cubicBezTo>
                  <a:pt x="15790" y="3511"/>
                  <a:pt x="15747" y="3446"/>
                  <a:pt x="15714" y="3425"/>
                </a:cubicBezTo>
                <a:cubicBezTo>
                  <a:pt x="15704" y="3415"/>
                  <a:pt x="15693" y="3393"/>
                  <a:pt x="15693" y="3372"/>
                </a:cubicBezTo>
                <a:cubicBezTo>
                  <a:pt x="15693" y="3361"/>
                  <a:pt x="15661" y="3318"/>
                  <a:pt x="15628" y="3296"/>
                </a:cubicBezTo>
                <a:cubicBezTo>
                  <a:pt x="15586" y="3265"/>
                  <a:pt x="15564" y="3232"/>
                  <a:pt x="15575" y="3222"/>
                </a:cubicBezTo>
                <a:cubicBezTo>
                  <a:pt x="15575" y="3200"/>
                  <a:pt x="15532" y="3136"/>
                  <a:pt x="15435" y="3039"/>
                </a:cubicBezTo>
                <a:cubicBezTo>
                  <a:pt x="15361" y="2964"/>
                  <a:pt x="15296" y="2878"/>
                  <a:pt x="15285" y="2857"/>
                </a:cubicBezTo>
                <a:cubicBezTo>
                  <a:pt x="15275" y="2836"/>
                  <a:pt x="15253" y="2824"/>
                  <a:pt x="15242" y="2824"/>
                </a:cubicBezTo>
                <a:cubicBezTo>
                  <a:pt x="15221" y="2824"/>
                  <a:pt x="15156" y="2760"/>
                  <a:pt x="15156" y="2728"/>
                </a:cubicBezTo>
                <a:cubicBezTo>
                  <a:pt x="15156" y="2717"/>
                  <a:pt x="15114" y="2664"/>
                  <a:pt x="15060" y="2610"/>
                </a:cubicBezTo>
                <a:cubicBezTo>
                  <a:pt x="15006" y="2567"/>
                  <a:pt x="14963" y="2514"/>
                  <a:pt x="14963" y="2503"/>
                </a:cubicBezTo>
                <a:cubicBezTo>
                  <a:pt x="14963" y="2481"/>
                  <a:pt x="14942" y="2460"/>
                  <a:pt x="14910" y="2449"/>
                </a:cubicBezTo>
                <a:cubicBezTo>
                  <a:pt x="14889" y="2438"/>
                  <a:pt x="14856" y="2406"/>
                  <a:pt x="14835" y="2385"/>
                </a:cubicBezTo>
                <a:cubicBezTo>
                  <a:pt x="14824" y="2364"/>
                  <a:pt x="14792" y="2331"/>
                  <a:pt x="14760" y="2321"/>
                </a:cubicBezTo>
                <a:cubicBezTo>
                  <a:pt x="14717" y="2310"/>
                  <a:pt x="14685" y="2278"/>
                  <a:pt x="14663" y="2245"/>
                </a:cubicBezTo>
                <a:cubicBezTo>
                  <a:pt x="14642" y="2213"/>
                  <a:pt x="14588" y="2159"/>
                  <a:pt x="14556" y="2116"/>
                </a:cubicBezTo>
                <a:cubicBezTo>
                  <a:pt x="14513" y="2085"/>
                  <a:pt x="14449" y="2031"/>
                  <a:pt x="14406" y="1999"/>
                </a:cubicBezTo>
                <a:cubicBezTo>
                  <a:pt x="14374" y="1966"/>
                  <a:pt x="14331" y="1935"/>
                  <a:pt x="14320" y="1935"/>
                </a:cubicBezTo>
                <a:cubicBezTo>
                  <a:pt x="14310" y="1935"/>
                  <a:pt x="14277" y="1913"/>
                  <a:pt x="14267" y="1880"/>
                </a:cubicBezTo>
                <a:cubicBezTo>
                  <a:pt x="14245" y="1859"/>
                  <a:pt x="14191" y="1816"/>
                  <a:pt x="14159" y="1806"/>
                </a:cubicBezTo>
                <a:cubicBezTo>
                  <a:pt x="14127" y="1784"/>
                  <a:pt x="14052" y="1741"/>
                  <a:pt x="14009" y="1699"/>
                </a:cubicBezTo>
                <a:cubicBezTo>
                  <a:pt x="13912" y="1623"/>
                  <a:pt x="13826" y="1559"/>
                  <a:pt x="13784" y="1559"/>
                </a:cubicBezTo>
                <a:cubicBezTo>
                  <a:pt x="13773" y="1559"/>
                  <a:pt x="13752" y="1548"/>
                  <a:pt x="13741" y="1537"/>
                </a:cubicBezTo>
                <a:cubicBezTo>
                  <a:pt x="13730" y="1527"/>
                  <a:pt x="13709" y="1505"/>
                  <a:pt x="13687" y="1505"/>
                </a:cubicBezTo>
                <a:cubicBezTo>
                  <a:pt x="13655" y="1505"/>
                  <a:pt x="13537" y="1451"/>
                  <a:pt x="13473" y="1398"/>
                </a:cubicBezTo>
                <a:cubicBezTo>
                  <a:pt x="13387" y="1334"/>
                  <a:pt x="13226" y="1237"/>
                  <a:pt x="13204" y="1237"/>
                </a:cubicBezTo>
                <a:cubicBezTo>
                  <a:pt x="13194" y="1237"/>
                  <a:pt x="13151" y="1215"/>
                  <a:pt x="13130" y="1194"/>
                </a:cubicBezTo>
                <a:cubicBezTo>
                  <a:pt x="13097" y="1173"/>
                  <a:pt x="13065" y="1151"/>
                  <a:pt x="13054" y="1151"/>
                </a:cubicBezTo>
                <a:cubicBezTo>
                  <a:pt x="13044" y="1151"/>
                  <a:pt x="13022" y="1130"/>
                  <a:pt x="12990" y="1108"/>
                </a:cubicBezTo>
                <a:cubicBezTo>
                  <a:pt x="12968" y="1087"/>
                  <a:pt x="12925" y="1076"/>
                  <a:pt x="12904" y="1076"/>
                </a:cubicBezTo>
                <a:cubicBezTo>
                  <a:pt x="12851" y="1076"/>
                  <a:pt x="12797" y="1044"/>
                  <a:pt x="12797" y="1012"/>
                </a:cubicBezTo>
                <a:cubicBezTo>
                  <a:pt x="12797" y="1001"/>
                  <a:pt x="12786" y="991"/>
                  <a:pt x="12775" y="979"/>
                </a:cubicBezTo>
                <a:cubicBezTo>
                  <a:pt x="12754" y="979"/>
                  <a:pt x="12701" y="948"/>
                  <a:pt x="12647" y="926"/>
                </a:cubicBezTo>
                <a:cubicBezTo>
                  <a:pt x="12593" y="905"/>
                  <a:pt x="12529" y="872"/>
                  <a:pt x="12518" y="872"/>
                </a:cubicBezTo>
                <a:cubicBezTo>
                  <a:pt x="12496" y="862"/>
                  <a:pt x="12475" y="851"/>
                  <a:pt x="12475" y="840"/>
                </a:cubicBezTo>
                <a:cubicBezTo>
                  <a:pt x="12475" y="821"/>
                  <a:pt x="12389" y="785"/>
                  <a:pt x="12356" y="785"/>
                </a:cubicBezTo>
                <a:cubicBezTo>
                  <a:pt x="12352" y="785"/>
                  <a:pt x="12348" y="785"/>
                  <a:pt x="12346" y="786"/>
                </a:cubicBezTo>
                <a:cubicBezTo>
                  <a:pt x="12343" y="790"/>
                  <a:pt x="12339" y="791"/>
                  <a:pt x="12334" y="791"/>
                </a:cubicBezTo>
                <a:cubicBezTo>
                  <a:pt x="12323" y="791"/>
                  <a:pt x="12308" y="783"/>
                  <a:pt x="12293" y="776"/>
                </a:cubicBezTo>
                <a:cubicBezTo>
                  <a:pt x="12272" y="755"/>
                  <a:pt x="12239" y="743"/>
                  <a:pt x="12218" y="743"/>
                </a:cubicBezTo>
                <a:cubicBezTo>
                  <a:pt x="12196" y="743"/>
                  <a:pt x="12175" y="733"/>
                  <a:pt x="12164" y="722"/>
                </a:cubicBezTo>
                <a:cubicBezTo>
                  <a:pt x="12153" y="712"/>
                  <a:pt x="12143" y="701"/>
                  <a:pt x="12132" y="701"/>
                </a:cubicBezTo>
                <a:cubicBezTo>
                  <a:pt x="12121" y="701"/>
                  <a:pt x="12089" y="679"/>
                  <a:pt x="12057" y="658"/>
                </a:cubicBezTo>
                <a:cubicBezTo>
                  <a:pt x="11928" y="572"/>
                  <a:pt x="11767" y="486"/>
                  <a:pt x="11724" y="476"/>
                </a:cubicBezTo>
                <a:cubicBezTo>
                  <a:pt x="11692" y="476"/>
                  <a:pt x="11638" y="443"/>
                  <a:pt x="11595" y="411"/>
                </a:cubicBezTo>
                <a:cubicBezTo>
                  <a:pt x="11542" y="390"/>
                  <a:pt x="11478" y="357"/>
                  <a:pt x="11445" y="347"/>
                </a:cubicBezTo>
                <a:cubicBezTo>
                  <a:pt x="11413" y="326"/>
                  <a:pt x="11371" y="314"/>
                  <a:pt x="11349" y="304"/>
                </a:cubicBezTo>
                <a:cubicBezTo>
                  <a:pt x="11328" y="293"/>
                  <a:pt x="11263" y="261"/>
                  <a:pt x="11188" y="240"/>
                </a:cubicBezTo>
                <a:cubicBezTo>
                  <a:pt x="11123" y="218"/>
                  <a:pt x="11059" y="197"/>
                  <a:pt x="11049" y="186"/>
                </a:cubicBezTo>
                <a:cubicBezTo>
                  <a:pt x="11027" y="175"/>
                  <a:pt x="10973" y="154"/>
                  <a:pt x="10920" y="133"/>
                </a:cubicBezTo>
                <a:cubicBezTo>
                  <a:pt x="10856" y="121"/>
                  <a:pt x="10791" y="100"/>
                  <a:pt x="10780" y="90"/>
                </a:cubicBezTo>
                <a:cubicBezTo>
                  <a:pt x="10759" y="78"/>
                  <a:pt x="10706" y="68"/>
                  <a:pt x="10651" y="68"/>
                </a:cubicBezTo>
                <a:cubicBezTo>
                  <a:pt x="10609" y="68"/>
                  <a:pt x="10544" y="57"/>
                  <a:pt x="10523" y="47"/>
                </a:cubicBezTo>
                <a:cubicBezTo>
                  <a:pt x="10493" y="29"/>
                  <a:pt x="10428" y="21"/>
                  <a:pt x="10366" y="21"/>
                </a:cubicBezTo>
                <a:cubicBezTo>
                  <a:pt x="10316" y="21"/>
                  <a:pt x="10268" y="26"/>
                  <a:pt x="10244" y="36"/>
                </a:cubicBezTo>
                <a:cubicBezTo>
                  <a:pt x="10231" y="40"/>
                  <a:pt x="10219" y="43"/>
                  <a:pt x="10209" y="43"/>
                </a:cubicBezTo>
                <a:cubicBezTo>
                  <a:pt x="10194" y="43"/>
                  <a:pt x="10182" y="38"/>
                  <a:pt x="10169" y="25"/>
                </a:cubicBezTo>
                <a:cubicBezTo>
                  <a:pt x="10153" y="9"/>
                  <a:pt x="10118" y="1"/>
                  <a:pt x="10082" y="1"/>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25"/>
          <p:cNvSpPr/>
          <p:nvPr/>
        </p:nvSpPr>
        <p:spPr>
          <a:xfrm rot="8338150">
            <a:off x="4431699" y="4564772"/>
            <a:ext cx="847935" cy="619547"/>
          </a:xfrm>
          <a:custGeom>
            <a:rect b="b" l="l" r="r" t="t"/>
            <a:pathLst>
              <a:path extrusionOk="0" h="4891" w="6694">
                <a:moveTo>
                  <a:pt x="3911" y="1976"/>
                </a:moveTo>
                <a:cubicBezTo>
                  <a:pt x="3913" y="1976"/>
                  <a:pt x="3914" y="1977"/>
                  <a:pt x="3915" y="1978"/>
                </a:cubicBezTo>
                <a:cubicBezTo>
                  <a:pt x="3927" y="1978"/>
                  <a:pt x="3927" y="2000"/>
                  <a:pt x="3915" y="2021"/>
                </a:cubicBezTo>
                <a:cubicBezTo>
                  <a:pt x="3894" y="2183"/>
                  <a:pt x="3884" y="2290"/>
                  <a:pt x="3894" y="2300"/>
                </a:cubicBezTo>
                <a:cubicBezTo>
                  <a:pt x="3905" y="2311"/>
                  <a:pt x="3905" y="2322"/>
                  <a:pt x="3905" y="2322"/>
                </a:cubicBezTo>
                <a:lnTo>
                  <a:pt x="3905" y="2429"/>
                </a:lnTo>
                <a:cubicBezTo>
                  <a:pt x="3915" y="2493"/>
                  <a:pt x="3905" y="2558"/>
                  <a:pt x="3905" y="2590"/>
                </a:cubicBezTo>
                <a:cubicBezTo>
                  <a:pt x="3894" y="2622"/>
                  <a:pt x="3894" y="2665"/>
                  <a:pt x="3894" y="2676"/>
                </a:cubicBezTo>
                <a:cubicBezTo>
                  <a:pt x="3905" y="2697"/>
                  <a:pt x="3905" y="2697"/>
                  <a:pt x="3884" y="2708"/>
                </a:cubicBezTo>
                <a:cubicBezTo>
                  <a:pt x="3851" y="2708"/>
                  <a:pt x="3851" y="2719"/>
                  <a:pt x="3862" y="2826"/>
                </a:cubicBezTo>
                <a:lnTo>
                  <a:pt x="3862" y="2933"/>
                </a:lnTo>
                <a:cubicBezTo>
                  <a:pt x="3851" y="2955"/>
                  <a:pt x="3851" y="2976"/>
                  <a:pt x="3851" y="2987"/>
                </a:cubicBezTo>
                <a:cubicBezTo>
                  <a:pt x="3851" y="2998"/>
                  <a:pt x="3851" y="3008"/>
                  <a:pt x="3830" y="3019"/>
                </a:cubicBezTo>
                <a:cubicBezTo>
                  <a:pt x="3819" y="3030"/>
                  <a:pt x="3819" y="3051"/>
                  <a:pt x="3808" y="3148"/>
                </a:cubicBezTo>
                <a:cubicBezTo>
                  <a:pt x="3808" y="3223"/>
                  <a:pt x="3798" y="3255"/>
                  <a:pt x="3787" y="3266"/>
                </a:cubicBezTo>
                <a:cubicBezTo>
                  <a:pt x="3776" y="3277"/>
                  <a:pt x="3744" y="3351"/>
                  <a:pt x="3733" y="3427"/>
                </a:cubicBezTo>
                <a:cubicBezTo>
                  <a:pt x="3722" y="3470"/>
                  <a:pt x="3722" y="3480"/>
                  <a:pt x="3701" y="3480"/>
                </a:cubicBezTo>
                <a:cubicBezTo>
                  <a:pt x="3695" y="3483"/>
                  <a:pt x="3690" y="3484"/>
                  <a:pt x="3685" y="3484"/>
                </a:cubicBezTo>
                <a:cubicBezTo>
                  <a:pt x="3669" y="3484"/>
                  <a:pt x="3653" y="3472"/>
                  <a:pt x="3637" y="3448"/>
                </a:cubicBezTo>
                <a:cubicBezTo>
                  <a:pt x="3605" y="3416"/>
                  <a:pt x="3594" y="3394"/>
                  <a:pt x="3583" y="3298"/>
                </a:cubicBezTo>
                <a:cubicBezTo>
                  <a:pt x="3572" y="3191"/>
                  <a:pt x="3583" y="3148"/>
                  <a:pt x="3615" y="3126"/>
                </a:cubicBezTo>
                <a:cubicBezTo>
                  <a:pt x="3637" y="3105"/>
                  <a:pt x="3637" y="3094"/>
                  <a:pt x="3626" y="3019"/>
                </a:cubicBezTo>
                <a:cubicBezTo>
                  <a:pt x="3615" y="2955"/>
                  <a:pt x="3626" y="2901"/>
                  <a:pt x="3626" y="2869"/>
                </a:cubicBezTo>
                <a:cubicBezTo>
                  <a:pt x="3637" y="2836"/>
                  <a:pt x="3637" y="2805"/>
                  <a:pt x="3637" y="2794"/>
                </a:cubicBezTo>
                <a:cubicBezTo>
                  <a:pt x="3637" y="2783"/>
                  <a:pt x="3648" y="2729"/>
                  <a:pt x="3669" y="2665"/>
                </a:cubicBezTo>
                <a:cubicBezTo>
                  <a:pt x="3701" y="2600"/>
                  <a:pt x="3712" y="2547"/>
                  <a:pt x="3701" y="2536"/>
                </a:cubicBezTo>
                <a:cubicBezTo>
                  <a:pt x="3701" y="2526"/>
                  <a:pt x="3701" y="2515"/>
                  <a:pt x="3712" y="2515"/>
                </a:cubicBezTo>
                <a:cubicBezTo>
                  <a:pt x="3722" y="2504"/>
                  <a:pt x="3733" y="2493"/>
                  <a:pt x="3733" y="2461"/>
                </a:cubicBezTo>
                <a:cubicBezTo>
                  <a:pt x="3733" y="2429"/>
                  <a:pt x="3755" y="2386"/>
                  <a:pt x="3787" y="2311"/>
                </a:cubicBezTo>
                <a:cubicBezTo>
                  <a:pt x="3808" y="2257"/>
                  <a:pt x="3841" y="2171"/>
                  <a:pt x="3862" y="2118"/>
                </a:cubicBezTo>
                <a:cubicBezTo>
                  <a:pt x="3890" y="2007"/>
                  <a:pt x="3902" y="1976"/>
                  <a:pt x="3911" y="1976"/>
                </a:cubicBezTo>
                <a:close/>
                <a:moveTo>
                  <a:pt x="2047" y="1571"/>
                </a:moveTo>
                <a:cubicBezTo>
                  <a:pt x="2066" y="1571"/>
                  <a:pt x="2091" y="1609"/>
                  <a:pt x="2125" y="1689"/>
                </a:cubicBezTo>
                <a:cubicBezTo>
                  <a:pt x="2156" y="1785"/>
                  <a:pt x="2167" y="1861"/>
                  <a:pt x="2146" y="1914"/>
                </a:cubicBezTo>
                <a:cubicBezTo>
                  <a:pt x="2146" y="1925"/>
                  <a:pt x="2146" y="1990"/>
                  <a:pt x="2156" y="2064"/>
                </a:cubicBezTo>
                <a:cubicBezTo>
                  <a:pt x="2167" y="2140"/>
                  <a:pt x="2167" y="2214"/>
                  <a:pt x="2167" y="2225"/>
                </a:cubicBezTo>
                <a:cubicBezTo>
                  <a:pt x="2156" y="2247"/>
                  <a:pt x="2167" y="2290"/>
                  <a:pt x="2167" y="2343"/>
                </a:cubicBezTo>
                <a:cubicBezTo>
                  <a:pt x="2178" y="2386"/>
                  <a:pt x="2178" y="2450"/>
                  <a:pt x="2178" y="2472"/>
                </a:cubicBezTo>
                <a:cubicBezTo>
                  <a:pt x="2178" y="2504"/>
                  <a:pt x="2189" y="2558"/>
                  <a:pt x="2189" y="2579"/>
                </a:cubicBezTo>
                <a:cubicBezTo>
                  <a:pt x="2210" y="2655"/>
                  <a:pt x="2199" y="2697"/>
                  <a:pt x="2178" y="2708"/>
                </a:cubicBezTo>
                <a:cubicBezTo>
                  <a:pt x="2167" y="2719"/>
                  <a:pt x="2167" y="2729"/>
                  <a:pt x="2167" y="2762"/>
                </a:cubicBezTo>
                <a:lnTo>
                  <a:pt x="2167" y="2891"/>
                </a:lnTo>
                <a:cubicBezTo>
                  <a:pt x="2156" y="2933"/>
                  <a:pt x="2156" y="2976"/>
                  <a:pt x="2167" y="2987"/>
                </a:cubicBezTo>
                <a:cubicBezTo>
                  <a:pt x="2167" y="3008"/>
                  <a:pt x="2156" y="3126"/>
                  <a:pt x="2135" y="3158"/>
                </a:cubicBezTo>
                <a:cubicBezTo>
                  <a:pt x="2125" y="3180"/>
                  <a:pt x="2125" y="3277"/>
                  <a:pt x="2135" y="3341"/>
                </a:cubicBezTo>
                <a:lnTo>
                  <a:pt x="2135" y="3437"/>
                </a:lnTo>
                <a:cubicBezTo>
                  <a:pt x="2125" y="3480"/>
                  <a:pt x="2113" y="3523"/>
                  <a:pt x="2113" y="3544"/>
                </a:cubicBezTo>
                <a:cubicBezTo>
                  <a:pt x="2113" y="3556"/>
                  <a:pt x="2103" y="3620"/>
                  <a:pt x="2092" y="3673"/>
                </a:cubicBezTo>
                <a:cubicBezTo>
                  <a:pt x="2070" y="3737"/>
                  <a:pt x="2060" y="3792"/>
                  <a:pt x="2060" y="3856"/>
                </a:cubicBezTo>
                <a:cubicBezTo>
                  <a:pt x="2060" y="3931"/>
                  <a:pt x="2049" y="3942"/>
                  <a:pt x="2028" y="3995"/>
                </a:cubicBezTo>
                <a:cubicBezTo>
                  <a:pt x="1985" y="4059"/>
                  <a:pt x="1963" y="4135"/>
                  <a:pt x="1974" y="4156"/>
                </a:cubicBezTo>
                <a:cubicBezTo>
                  <a:pt x="1974" y="4167"/>
                  <a:pt x="1974" y="4188"/>
                  <a:pt x="1963" y="4199"/>
                </a:cubicBezTo>
                <a:cubicBezTo>
                  <a:pt x="1931" y="4242"/>
                  <a:pt x="1867" y="4381"/>
                  <a:pt x="1824" y="4467"/>
                </a:cubicBezTo>
                <a:lnTo>
                  <a:pt x="1792" y="4531"/>
                </a:lnTo>
                <a:lnTo>
                  <a:pt x="1738" y="4553"/>
                </a:lnTo>
                <a:cubicBezTo>
                  <a:pt x="1720" y="4555"/>
                  <a:pt x="1705" y="4557"/>
                  <a:pt x="1692" y="4557"/>
                </a:cubicBezTo>
                <a:cubicBezTo>
                  <a:pt x="1649" y="4557"/>
                  <a:pt x="1628" y="4542"/>
                  <a:pt x="1620" y="4510"/>
                </a:cubicBezTo>
                <a:cubicBezTo>
                  <a:pt x="1620" y="4488"/>
                  <a:pt x="1599" y="4424"/>
                  <a:pt x="1577" y="4371"/>
                </a:cubicBezTo>
                <a:cubicBezTo>
                  <a:pt x="1534" y="4274"/>
                  <a:pt x="1524" y="4231"/>
                  <a:pt x="1513" y="4081"/>
                </a:cubicBezTo>
                <a:lnTo>
                  <a:pt x="1491" y="3909"/>
                </a:lnTo>
                <a:cubicBezTo>
                  <a:pt x="1481" y="3909"/>
                  <a:pt x="1481" y="3888"/>
                  <a:pt x="1481" y="3866"/>
                </a:cubicBezTo>
                <a:cubicBezTo>
                  <a:pt x="1481" y="3845"/>
                  <a:pt x="1470" y="3802"/>
                  <a:pt x="1470" y="3770"/>
                </a:cubicBezTo>
                <a:cubicBezTo>
                  <a:pt x="1460" y="3716"/>
                  <a:pt x="1460" y="3684"/>
                  <a:pt x="1470" y="3663"/>
                </a:cubicBezTo>
                <a:cubicBezTo>
                  <a:pt x="1470" y="3641"/>
                  <a:pt x="1481" y="3609"/>
                  <a:pt x="1481" y="3587"/>
                </a:cubicBezTo>
                <a:cubicBezTo>
                  <a:pt x="1481" y="3566"/>
                  <a:pt x="1481" y="3523"/>
                  <a:pt x="1491" y="3501"/>
                </a:cubicBezTo>
                <a:cubicBezTo>
                  <a:pt x="1502" y="3448"/>
                  <a:pt x="1513" y="3330"/>
                  <a:pt x="1513" y="3234"/>
                </a:cubicBezTo>
                <a:cubicBezTo>
                  <a:pt x="1513" y="3191"/>
                  <a:pt x="1524" y="3148"/>
                  <a:pt x="1545" y="3072"/>
                </a:cubicBezTo>
                <a:cubicBezTo>
                  <a:pt x="1577" y="2998"/>
                  <a:pt x="1577" y="2976"/>
                  <a:pt x="1567" y="2955"/>
                </a:cubicBezTo>
                <a:cubicBezTo>
                  <a:pt x="1556" y="2933"/>
                  <a:pt x="1577" y="2772"/>
                  <a:pt x="1599" y="2697"/>
                </a:cubicBezTo>
                <a:cubicBezTo>
                  <a:pt x="1610" y="2676"/>
                  <a:pt x="1653" y="2569"/>
                  <a:pt x="1674" y="2483"/>
                </a:cubicBezTo>
                <a:cubicBezTo>
                  <a:pt x="1717" y="2354"/>
                  <a:pt x="1727" y="2311"/>
                  <a:pt x="1727" y="2300"/>
                </a:cubicBezTo>
                <a:cubicBezTo>
                  <a:pt x="1717" y="2279"/>
                  <a:pt x="1717" y="2268"/>
                  <a:pt x="1738" y="2225"/>
                </a:cubicBezTo>
                <a:cubicBezTo>
                  <a:pt x="1760" y="2193"/>
                  <a:pt x="1770" y="2150"/>
                  <a:pt x="1792" y="2097"/>
                </a:cubicBezTo>
                <a:cubicBezTo>
                  <a:pt x="1792" y="2043"/>
                  <a:pt x="1813" y="1990"/>
                  <a:pt x="1835" y="1957"/>
                </a:cubicBezTo>
                <a:cubicBezTo>
                  <a:pt x="1846" y="1925"/>
                  <a:pt x="1856" y="1893"/>
                  <a:pt x="1867" y="1893"/>
                </a:cubicBezTo>
                <a:cubicBezTo>
                  <a:pt x="1867" y="1882"/>
                  <a:pt x="1877" y="1839"/>
                  <a:pt x="1889" y="1807"/>
                </a:cubicBezTo>
                <a:cubicBezTo>
                  <a:pt x="1910" y="1732"/>
                  <a:pt x="1910" y="1721"/>
                  <a:pt x="1953" y="1678"/>
                </a:cubicBezTo>
                <a:cubicBezTo>
                  <a:pt x="1985" y="1657"/>
                  <a:pt x="2006" y="1625"/>
                  <a:pt x="2017" y="1614"/>
                </a:cubicBezTo>
                <a:cubicBezTo>
                  <a:pt x="2025" y="1585"/>
                  <a:pt x="2035" y="1571"/>
                  <a:pt x="2047" y="1571"/>
                </a:cubicBezTo>
                <a:close/>
                <a:moveTo>
                  <a:pt x="3502" y="0"/>
                </a:moveTo>
                <a:cubicBezTo>
                  <a:pt x="3483" y="0"/>
                  <a:pt x="3452" y="8"/>
                  <a:pt x="3422" y="16"/>
                </a:cubicBezTo>
                <a:cubicBezTo>
                  <a:pt x="3369" y="26"/>
                  <a:pt x="3326" y="26"/>
                  <a:pt x="3315" y="26"/>
                </a:cubicBezTo>
                <a:cubicBezTo>
                  <a:pt x="3309" y="23"/>
                  <a:pt x="3303" y="22"/>
                  <a:pt x="3295" y="22"/>
                </a:cubicBezTo>
                <a:cubicBezTo>
                  <a:pt x="3275" y="22"/>
                  <a:pt x="3247" y="32"/>
                  <a:pt x="3207" y="48"/>
                </a:cubicBezTo>
                <a:cubicBezTo>
                  <a:pt x="3165" y="69"/>
                  <a:pt x="3111" y="91"/>
                  <a:pt x="3079" y="102"/>
                </a:cubicBezTo>
                <a:cubicBezTo>
                  <a:pt x="3047" y="102"/>
                  <a:pt x="3026" y="112"/>
                  <a:pt x="3014" y="133"/>
                </a:cubicBezTo>
                <a:cubicBezTo>
                  <a:pt x="3001" y="154"/>
                  <a:pt x="2996" y="162"/>
                  <a:pt x="2989" y="162"/>
                </a:cubicBezTo>
                <a:cubicBezTo>
                  <a:pt x="2984" y="162"/>
                  <a:pt x="2979" y="159"/>
                  <a:pt x="2971" y="155"/>
                </a:cubicBezTo>
                <a:cubicBezTo>
                  <a:pt x="2961" y="148"/>
                  <a:pt x="2954" y="145"/>
                  <a:pt x="2945" y="145"/>
                </a:cubicBezTo>
                <a:cubicBezTo>
                  <a:pt x="2926" y="145"/>
                  <a:pt x="2905" y="161"/>
                  <a:pt x="2854" y="198"/>
                </a:cubicBezTo>
                <a:cubicBezTo>
                  <a:pt x="2832" y="219"/>
                  <a:pt x="2778" y="252"/>
                  <a:pt x="2757" y="252"/>
                </a:cubicBezTo>
                <a:cubicBezTo>
                  <a:pt x="2725" y="262"/>
                  <a:pt x="2693" y="284"/>
                  <a:pt x="2671" y="305"/>
                </a:cubicBezTo>
                <a:cubicBezTo>
                  <a:pt x="2661" y="327"/>
                  <a:pt x="2618" y="359"/>
                  <a:pt x="2596" y="381"/>
                </a:cubicBezTo>
                <a:cubicBezTo>
                  <a:pt x="2564" y="391"/>
                  <a:pt x="2532" y="412"/>
                  <a:pt x="2532" y="423"/>
                </a:cubicBezTo>
                <a:cubicBezTo>
                  <a:pt x="2532" y="423"/>
                  <a:pt x="2511" y="434"/>
                  <a:pt x="2489" y="434"/>
                </a:cubicBezTo>
                <a:cubicBezTo>
                  <a:pt x="2468" y="445"/>
                  <a:pt x="2446" y="455"/>
                  <a:pt x="2425" y="488"/>
                </a:cubicBezTo>
                <a:cubicBezTo>
                  <a:pt x="2403" y="520"/>
                  <a:pt x="2361" y="552"/>
                  <a:pt x="2339" y="562"/>
                </a:cubicBezTo>
                <a:cubicBezTo>
                  <a:pt x="2318" y="574"/>
                  <a:pt x="2296" y="595"/>
                  <a:pt x="2285" y="605"/>
                </a:cubicBezTo>
                <a:cubicBezTo>
                  <a:pt x="2285" y="638"/>
                  <a:pt x="2199" y="724"/>
                  <a:pt x="2125" y="798"/>
                </a:cubicBezTo>
                <a:cubicBezTo>
                  <a:pt x="2081" y="835"/>
                  <a:pt x="2067" y="852"/>
                  <a:pt x="2055" y="852"/>
                </a:cubicBezTo>
                <a:cubicBezTo>
                  <a:pt x="2050" y="852"/>
                  <a:pt x="2046" y="848"/>
                  <a:pt x="2039" y="841"/>
                </a:cubicBezTo>
                <a:cubicBezTo>
                  <a:pt x="2039" y="831"/>
                  <a:pt x="2028" y="820"/>
                  <a:pt x="2039" y="810"/>
                </a:cubicBezTo>
                <a:cubicBezTo>
                  <a:pt x="2039" y="777"/>
                  <a:pt x="2028" y="767"/>
                  <a:pt x="1963" y="745"/>
                </a:cubicBezTo>
                <a:cubicBezTo>
                  <a:pt x="1931" y="734"/>
                  <a:pt x="1899" y="713"/>
                  <a:pt x="1877" y="681"/>
                </a:cubicBezTo>
                <a:cubicBezTo>
                  <a:pt x="1846" y="648"/>
                  <a:pt x="1835" y="648"/>
                  <a:pt x="1781" y="638"/>
                </a:cubicBezTo>
                <a:cubicBezTo>
                  <a:pt x="1749" y="627"/>
                  <a:pt x="1684" y="605"/>
                  <a:pt x="1641" y="595"/>
                </a:cubicBezTo>
                <a:lnTo>
                  <a:pt x="1556" y="552"/>
                </a:lnTo>
                <a:lnTo>
                  <a:pt x="1460" y="584"/>
                </a:lnTo>
                <a:cubicBezTo>
                  <a:pt x="1405" y="595"/>
                  <a:pt x="1352" y="627"/>
                  <a:pt x="1331" y="638"/>
                </a:cubicBezTo>
                <a:cubicBezTo>
                  <a:pt x="1320" y="648"/>
                  <a:pt x="1298" y="659"/>
                  <a:pt x="1288" y="659"/>
                </a:cubicBezTo>
                <a:cubicBezTo>
                  <a:pt x="1277" y="659"/>
                  <a:pt x="1266" y="659"/>
                  <a:pt x="1255" y="670"/>
                </a:cubicBezTo>
                <a:cubicBezTo>
                  <a:pt x="1245" y="681"/>
                  <a:pt x="1224" y="681"/>
                  <a:pt x="1224" y="681"/>
                </a:cubicBezTo>
                <a:cubicBezTo>
                  <a:pt x="1212" y="681"/>
                  <a:pt x="1202" y="681"/>
                  <a:pt x="1181" y="691"/>
                </a:cubicBezTo>
                <a:cubicBezTo>
                  <a:pt x="1173" y="691"/>
                  <a:pt x="1161" y="696"/>
                  <a:pt x="1154" y="696"/>
                </a:cubicBezTo>
                <a:cubicBezTo>
                  <a:pt x="1150" y="696"/>
                  <a:pt x="1148" y="695"/>
                  <a:pt x="1148" y="691"/>
                </a:cubicBezTo>
                <a:cubicBezTo>
                  <a:pt x="1138" y="691"/>
                  <a:pt x="1116" y="713"/>
                  <a:pt x="1084" y="734"/>
                </a:cubicBezTo>
                <a:cubicBezTo>
                  <a:pt x="1052" y="745"/>
                  <a:pt x="1009" y="777"/>
                  <a:pt x="988" y="788"/>
                </a:cubicBezTo>
                <a:cubicBezTo>
                  <a:pt x="955" y="810"/>
                  <a:pt x="945" y="831"/>
                  <a:pt x="933" y="853"/>
                </a:cubicBezTo>
                <a:cubicBezTo>
                  <a:pt x="923" y="874"/>
                  <a:pt x="912" y="895"/>
                  <a:pt x="880" y="906"/>
                </a:cubicBezTo>
                <a:cubicBezTo>
                  <a:pt x="826" y="949"/>
                  <a:pt x="794" y="992"/>
                  <a:pt x="773" y="1046"/>
                </a:cubicBezTo>
                <a:cubicBezTo>
                  <a:pt x="762" y="1077"/>
                  <a:pt x="730" y="1131"/>
                  <a:pt x="719" y="1163"/>
                </a:cubicBezTo>
                <a:cubicBezTo>
                  <a:pt x="698" y="1196"/>
                  <a:pt x="676" y="1239"/>
                  <a:pt x="676" y="1239"/>
                </a:cubicBezTo>
                <a:cubicBezTo>
                  <a:pt x="676" y="1260"/>
                  <a:pt x="666" y="1260"/>
                  <a:pt x="655" y="1270"/>
                </a:cubicBezTo>
                <a:cubicBezTo>
                  <a:pt x="623" y="1270"/>
                  <a:pt x="623" y="1282"/>
                  <a:pt x="612" y="1324"/>
                </a:cubicBezTo>
                <a:cubicBezTo>
                  <a:pt x="601" y="1399"/>
                  <a:pt x="580" y="1442"/>
                  <a:pt x="547" y="1475"/>
                </a:cubicBezTo>
                <a:cubicBezTo>
                  <a:pt x="526" y="1496"/>
                  <a:pt x="516" y="1506"/>
                  <a:pt x="526" y="1528"/>
                </a:cubicBezTo>
                <a:cubicBezTo>
                  <a:pt x="526" y="1549"/>
                  <a:pt x="516" y="1582"/>
                  <a:pt x="516" y="1614"/>
                </a:cubicBezTo>
                <a:cubicBezTo>
                  <a:pt x="504" y="1657"/>
                  <a:pt x="504" y="1668"/>
                  <a:pt x="473" y="1678"/>
                </a:cubicBezTo>
                <a:cubicBezTo>
                  <a:pt x="440" y="1689"/>
                  <a:pt x="440" y="1699"/>
                  <a:pt x="440" y="1742"/>
                </a:cubicBezTo>
                <a:cubicBezTo>
                  <a:pt x="430" y="1775"/>
                  <a:pt x="419" y="1796"/>
                  <a:pt x="397" y="1828"/>
                </a:cubicBezTo>
                <a:cubicBezTo>
                  <a:pt x="376" y="1871"/>
                  <a:pt x="376" y="1882"/>
                  <a:pt x="376" y="1925"/>
                </a:cubicBezTo>
                <a:cubicBezTo>
                  <a:pt x="387" y="1978"/>
                  <a:pt x="365" y="2032"/>
                  <a:pt x="311" y="2161"/>
                </a:cubicBezTo>
                <a:cubicBezTo>
                  <a:pt x="290" y="2204"/>
                  <a:pt x="280" y="2236"/>
                  <a:pt x="290" y="2247"/>
                </a:cubicBezTo>
                <a:cubicBezTo>
                  <a:pt x="290" y="2268"/>
                  <a:pt x="280" y="2311"/>
                  <a:pt x="258" y="2354"/>
                </a:cubicBezTo>
                <a:cubicBezTo>
                  <a:pt x="226" y="2407"/>
                  <a:pt x="226" y="2429"/>
                  <a:pt x="237" y="2450"/>
                </a:cubicBezTo>
                <a:cubicBezTo>
                  <a:pt x="247" y="2472"/>
                  <a:pt x="237" y="2526"/>
                  <a:pt x="215" y="2536"/>
                </a:cubicBezTo>
                <a:cubicBezTo>
                  <a:pt x="172" y="2558"/>
                  <a:pt x="118" y="2772"/>
                  <a:pt x="129" y="2848"/>
                </a:cubicBezTo>
                <a:cubicBezTo>
                  <a:pt x="140" y="2869"/>
                  <a:pt x="129" y="2869"/>
                  <a:pt x="118" y="2879"/>
                </a:cubicBezTo>
                <a:cubicBezTo>
                  <a:pt x="97" y="2891"/>
                  <a:pt x="87" y="2901"/>
                  <a:pt x="75" y="2944"/>
                </a:cubicBezTo>
                <a:cubicBezTo>
                  <a:pt x="75" y="2965"/>
                  <a:pt x="65" y="3008"/>
                  <a:pt x="65" y="3030"/>
                </a:cubicBezTo>
                <a:cubicBezTo>
                  <a:pt x="32" y="3105"/>
                  <a:pt x="32" y="3169"/>
                  <a:pt x="32" y="3169"/>
                </a:cubicBezTo>
                <a:cubicBezTo>
                  <a:pt x="54" y="3191"/>
                  <a:pt x="44" y="3266"/>
                  <a:pt x="22" y="3320"/>
                </a:cubicBezTo>
                <a:cubicBezTo>
                  <a:pt x="11" y="3351"/>
                  <a:pt x="1" y="3384"/>
                  <a:pt x="11" y="3416"/>
                </a:cubicBezTo>
                <a:lnTo>
                  <a:pt x="11" y="3513"/>
                </a:lnTo>
                <a:cubicBezTo>
                  <a:pt x="1" y="3577"/>
                  <a:pt x="1" y="3695"/>
                  <a:pt x="11" y="3716"/>
                </a:cubicBezTo>
                <a:cubicBezTo>
                  <a:pt x="11" y="3727"/>
                  <a:pt x="44" y="3749"/>
                  <a:pt x="65" y="3770"/>
                </a:cubicBezTo>
                <a:cubicBezTo>
                  <a:pt x="87" y="3780"/>
                  <a:pt x="118" y="3802"/>
                  <a:pt x="129" y="3813"/>
                </a:cubicBezTo>
                <a:cubicBezTo>
                  <a:pt x="132" y="3816"/>
                  <a:pt x="135" y="3817"/>
                  <a:pt x="138" y="3817"/>
                </a:cubicBezTo>
                <a:cubicBezTo>
                  <a:pt x="146" y="3817"/>
                  <a:pt x="157" y="3807"/>
                  <a:pt x="172" y="3792"/>
                </a:cubicBezTo>
                <a:cubicBezTo>
                  <a:pt x="194" y="3770"/>
                  <a:pt x="226" y="3759"/>
                  <a:pt x="237" y="3759"/>
                </a:cubicBezTo>
                <a:cubicBezTo>
                  <a:pt x="268" y="3759"/>
                  <a:pt x="268" y="3749"/>
                  <a:pt x="280" y="3727"/>
                </a:cubicBezTo>
                <a:cubicBezTo>
                  <a:pt x="280" y="3706"/>
                  <a:pt x="290" y="3663"/>
                  <a:pt x="290" y="3620"/>
                </a:cubicBezTo>
                <a:cubicBezTo>
                  <a:pt x="301" y="3587"/>
                  <a:pt x="311" y="3523"/>
                  <a:pt x="311" y="3480"/>
                </a:cubicBezTo>
                <a:cubicBezTo>
                  <a:pt x="311" y="3448"/>
                  <a:pt x="333" y="3384"/>
                  <a:pt x="344" y="3341"/>
                </a:cubicBezTo>
                <a:cubicBezTo>
                  <a:pt x="376" y="3212"/>
                  <a:pt x="408" y="3084"/>
                  <a:pt x="408" y="3019"/>
                </a:cubicBezTo>
                <a:cubicBezTo>
                  <a:pt x="408" y="2987"/>
                  <a:pt x="419" y="2955"/>
                  <a:pt x="430" y="2933"/>
                </a:cubicBezTo>
                <a:cubicBezTo>
                  <a:pt x="451" y="2891"/>
                  <a:pt x="483" y="2751"/>
                  <a:pt x="483" y="2665"/>
                </a:cubicBezTo>
                <a:cubicBezTo>
                  <a:pt x="483" y="2622"/>
                  <a:pt x="494" y="2600"/>
                  <a:pt x="504" y="2600"/>
                </a:cubicBezTo>
                <a:cubicBezTo>
                  <a:pt x="516" y="2590"/>
                  <a:pt x="516" y="2579"/>
                  <a:pt x="516" y="2558"/>
                </a:cubicBezTo>
                <a:cubicBezTo>
                  <a:pt x="526" y="2536"/>
                  <a:pt x="526" y="2515"/>
                  <a:pt x="623" y="2247"/>
                </a:cubicBezTo>
                <a:cubicBezTo>
                  <a:pt x="644" y="2183"/>
                  <a:pt x="655" y="2118"/>
                  <a:pt x="655" y="2107"/>
                </a:cubicBezTo>
                <a:cubicBezTo>
                  <a:pt x="655" y="2075"/>
                  <a:pt x="687" y="1990"/>
                  <a:pt x="719" y="1968"/>
                </a:cubicBezTo>
                <a:cubicBezTo>
                  <a:pt x="740" y="1957"/>
                  <a:pt x="773" y="1871"/>
                  <a:pt x="762" y="1807"/>
                </a:cubicBezTo>
                <a:cubicBezTo>
                  <a:pt x="762" y="1785"/>
                  <a:pt x="762" y="1742"/>
                  <a:pt x="773" y="1732"/>
                </a:cubicBezTo>
                <a:cubicBezTo>
                  <a:pt x="783" y="1699"/>
                  <a:pt x="848" y="1614"/>
                  <a:pt x="869" y="1592"/>
                </a:cubicBezTo>
                <a:cubicBezTo>
                  <a:pt x="880" y="1592"/>
                  <a:pt x="891" y="1560"/>
                  <a:pt x="902" y="1518"/>
                </a:cubicBezTo>
                <a:cubicBezTo>
                  <a:pt x="912" y="1475"/>
                  <a:pt x="923" y="1432"/>
                  <a:pt x="933" y="1432"/>
                </a:cubicBezTo>
                <a:cubicBezTo>
                  <a:pt x="955" y="1399"/>
                  <a:pt x="1041" y="1260"/>
                  <a:pt x="1052" y="1239"/>
                </a:cubicBezTo>
                <a:cubicBezTo>
                  <a:pt x="1052" y="1228"/>
                  <a:pt x="1084" y="1206"/>
                  <a:pt x="1105" y="1174"/>
                </a:cubicBezTo>
                <a:cubicBezTo>
                  <a:pt x="1148" y="1142"/>
                  <a:pt x="1202" y="1077"/>
                  <a:pt x="1202" y="1056"/>
                </a:cubicBezTo>
                <a:cubicBezTo>
                  <a:pt x="1202" y="1046"/>
                  <a:pt x="1212" y="1034"/>
                  <a:pt x="1224" y="1034"/>
                </a:cubicBezTo>
                <a:cubicBezTo>
                  <a:pt x="1255" y="1013"/>
                  <a:pt x="1320" y="949"/>
                  <a:pt x="1320" y="927"/>
                </a:cubicBezTo>
                <a:cubicBezTo>
                  <a:pt x="1320" y="910"/>
                  <a:pt x="1348" y="892"/>
                  <a:pt x="1376" y="892"/>
                </a:cubicBezTo>
                <a:cubicBezTo>
                  <a:pt x="1382" y="892"/>
                  <a:pt x="1389" y="893"/>
                  <a:pt x="1395" y="895"/>
                </a:cubicBezTo>
                <a:cubicBezTo>
                  <a:pt x="1400" y="901"/>
                  <a:pt x="1408" y="903"/>
                  <a:pt x="1420" y="903"/>
                </a:cubicBezTo>
                <a:cubicBezTo>
                  <a:pt x="1432" y="903"/>
                  <a:pt x="1448" y="901"/>
                  <a:pt x="1470" y="895"/>
                </a:cubicBezTo>
                <a:cubicBezTo>
                  <a:pt x="1485" y="893"/>
                  <a:pt x="1502" y="892"/>
                  <a:pt x="1520" y="892"/>
                </a:cubicBezTo>
                <a:cubicBezTo>
                  <a:pt x="1599" y="892"/>
                  <a:pt x="1688" y="912"/>
                  <a:pt x="1706" y="938"/>
                </a:cubicBezTo>
                <a:cubicBezTo>
                  <a:pt x="1706" y="949"/>
                  <a:pt x="1727" y="960"/>
                  <a:pt x="1738" y="970"/>
                </a:cubicBezTo>
                <a:cubicBezTo>
                  <a:pt x="1792" y="992"/>
                  <a:pt x="1877" y="1067"/>
                  <a:pt x="1899" y="1099"/>
                </a:cubicBezTo>
                <a:cubicBezTo>
                  <a:pt x="1910" y="1131"/>
                  <a:pt x="1910" y="1142"/>
                  <a:pt x="1889" y="1185"/>
                </a:cubicBezTo>
                <a:cubicBezTo>
                  <a:pt x="1867" y="1217"/>
                  <a:pt x="1846" y="1260"/>
                  <a:pt x="1835" y="1270"/>
                </a:cubicBezTo>
                <a:cubicBezTo>
                  <a:pt x="1824" y="1282"/>
                  <a:pt x="1813" y="1303"/>
                  <a:pt x="1803" y="1313"/>
                </a:cubicBezTo>
                <a:cubicBezTo>
                  <a:pt x="1792" y="1324"/>
                  <a:pt x="1781" y="1346"/>
                  <a:pt x="1770" y="1346"/>
                </a:cubicBezTo>
                <a:cubicBezTo>
                  <a:pt x="1749" y="1356"/>
                  <a:pt x="1738" y="1367"/>
                  <a:pt x="1738" y="1389"/>
                </a:cubicBezTo>
                <a:cubicBezTo>
                  <a:pt x="1738" y="1410"/>
                  <a:pt x="1717" y="1442"/>
                  <a:pt x="1695" y="1475"/>
                </a:cubicBezTo>
                <a:cubicBezTo>
                  <a:pt x="1641" y="1528"/>
                  <a:pt x="1631" y="1539"/>
                  <a:pt x="1663" y="1582"/>
                </a:cubicBezTo>
                <a:lnTo>
                  <a:pt x="1684" y="1625"/>
                </a:lnTo>
                <a:lnTo>
                  <a:pt x="1641" y="1635"/>
                </a:lnTo>
                <a:cubicBezTo>
                  <a:pt x="1610" y="1657"/>
                  <a:pt x="1610" y="1657"/>
                  <a:pt x="1610" y="1711"/>
                </a:cubicBezTo>
                <a:cubicBezTo>
                  <a:pt x="1599" y="1754"/>
                  <a:pt x="1599" y="1764"/>
                  <a:pt x="1545" y="1861"/>
                </a:cubicBezTo>
                <a:cubicBezTo>
                  <a:pt x="1524" y="1914"/>
                  <a:pt x="1470" y="2011"/>
                  <a:pt x="1448" y="2075"/>
                </a:cubicBezTo>
                <a:cubicBezTo>
                  <a:pt x="1405" y="2161"/>
                  <a:pt x="1395" y="2183"/>
                  <a:pt x="1405" y="2204"/>
                </a:cubicBezTo>
                <a:cubicBezTo>
                  <a:pt x="1417" y="2225"/>
                  <a:pt x="1405" y="2236"/>
                  <a:pt x="1395" y="2257"/>
                </a:cubicBezTo>
                <a:cubicBezTo>
                  <a:pt x="1341" y="2333"/>
                  <a:pt x="1331" y="2354"/>
                  <a:pt x="1341" y="2386"/>
                </a:cubicBezTo>
                <a:cubicBezTo>
                  <a:pt x="1352" y="2407"/>
                  <a:pt x="1341" y="2440"/>
                  <a:pt x="1298" y="2569"/>
                </a:cubicBezTo>
                <a:cubicBezTo>
                  <a:pt x="1288" y="2600"/>
                  <a:pt x="1277" y="2655"/>
                  <a:pt x="1288" y="2676"/>
                </a:cubicBezTo>
                <a:cubicBezTo>
                  <a:pt x="1288" y="2697"/>
                  <a:pt x="1277" y="2729"/>
                  <a:pt x="1277" y="2740"/>
                </a:cubicBezTo>
                <a:cubicBezTo>
                  <a:pt x="1266" y="2740"/>
                  <a:pt x="1266" y="2772"/>
                  <a:pt x="1266" y="2794"/>
                </a:cubicBezTo>
                <a:cubicBezTo>
                  <a:pt x="1277" y="2826"/>
                  <a:pt x="1266" y="2848"/>
                  <a:pt x="1255" y="2858"/>
                </a:cubicBezTo>
                <a:cubicBezTo>
                  <a:pt x="1245" y="2858"/>
                  <a:pt x="1245" y="2879"/>
                  <a:pt x="1245" y="2891"/>
                </a:cubicBezTo>
                <a:cubicBezTo>
                  <a:pt x="1245" y="2912"/>
                  <a:pt x="1224" y="2944"/>
                  <a:pt x="1202" y="2976"/>
                </a:cubicBezTo>
                <a:cubicBezTo>
                  <a:pt x="1169" y="3041"/>
                  <a:pt x="1169" y="3041"/>
                  <a:pt x="1191" y="3072"/>
                </a:cubicBezTo>
                <a:cubicBezTo>
                  <a:pt x="1202" y="3094"/>
                  <a:pt x="1202" y="3126"/>
                  <a:pt x="1191" y="3158"/>
                </a:cubicBezTo>
                <a:cubicBezTo>
                  <a:pt x="1169" y="3234"/>
                  <a:pt x="1159" y="3341"/>
                  <a:pt x="1159" y="3373"/>
                </a:cubicBezTo>
                <a:lnTo>
                  <a:pt x="1159" y="3427"/>
                </a:lnTo>
                <a:cubicBezTo>
                  <a:pt x="1138" y="3470"/>
                  <a:pt x="1138" y="3534"/>
                  <a:pt x="1159" y="3556"/>
                </a:cubicBezTo>
                <a:cubicBezTo>
                  <a:pt x="1181" y="3577"/>
                  <a:pt x="1181" y="3673"/>
                  <a:pt x="1159" y="3716"/>
                </a:cubicBezTo>
                <a:cubicBezTo>
                  <a:pt x="1138" y="3737"/>
                  <a:pt x="1138" y="3759"/>
                  <a:pt x="1148" y="3823"/>
                </a:cubicBezTo>
                <a:lnTo>
                  <a:pt x="1148" y="3909"/>
                </a:lnTo>
                <a:cubicBezTo>
                  <a:pt x="1138" y="3920"/>
                  <a:pt x="1138" y="3931"/>
                  <a:pt x="1138" y="3952"/>
                </a:cubicBezTo>
                <a:lnTo>
                  <a:pt x="1138" y="4038"/>
                </a:lnTo>
                <a:cubicBezTo>
                  <a:pt x="1138" y="4070"/>
                  <a:pt x="1138" y="4113"/>
                  <a:pt x="1148" y="4135"/>
                </a:cubicBezTo>
                <a:cubicBezTo>
                  <a:pt x="1148" y="4156"/>
                  <a:pt x="1159" y="4209"/>
                  <a:pt x="1159" y="4263"/>
                </a:cubicBezTo>
                <a:cubicBezTo>
                  <a:pt x="1169" y="4306"/>
                  <a:pt x="1181" y="4371"/>
                  <a:pt x="1202" y="4392"/>
                </a:cubicBezTo>
                <a:lnTo>
                  <a:pt x="1224" y="4457"/>
                </a:lnTo>
                <a:cubicBezTo>
                  <a:pt x="1224" y="4457"/>
                  <a:pt x="1234" y="4499"/>
                  <a:pt x="1255" y="4542"/>
                </a:cubicBezTo>
                <a:cubicBezTo>
                  <a:pt x="1277" y="4585"/>
                  <a:pt x="1288" y="4638"/>
                  <a:pt x="1298" y="4660"/>
                </a:cubicBezTo>
                <a:cubicBezTo>
                  <a:pt x="1298" y="4693"/>
                  <a:pt x="1309" y="4703"/>
                  <a:pt x="1352" y="4703"/>
                </a:cubicBezTo>
                <a:cubicBezTo>
                  <a:pt x="1384" y="4714"/>
                  <a:pt x="1395" y="4724"/>
                  <a:pt x="1395" y="4735"/>
                </a:cubicBezTo>
                <a:cubicBezTo>
                  <a:pt x="1395" y="4746"/>
                  <a:pt x="1405" y="4757"/>
                  <a:pt x="1427" y="4767"/>
                </a:cubicBezTo>
                <a:cubicBezTo>
                  <a:pt x="1448" y="4778"/>
                  <a:pt x="1481" y="4810"/>
                  <a:pt x="1481" y="4832"/>
                </a:cubicBezTo>
                <a:lnTo>
                  <a:pt x="1502" y="4864"/>
                </a:lnTo>
                <a:lnTo>
                  <a:pt x="1556" y="4853"/>
                </a:lnTo>
                <a:cubicBezTo>
                  <a:pt x="1599" y="4853"/>
                  <a:pt x="1631" y="4864"/>
                  <a:pt x="1653" y="4874"/>
                </a:cubicBezTo>
                <a:cubicBezTo>
                  <a:pt x="1663" y="4885"/>
                  <a:pt x="1674" y="4891"/>
                  <a:pt x="1687" y="4891"/>
                </a:cubicBezTo>
                <a:cubicBezTo>
                  <a:pt x="1701" y="4891"/>
                  <a:pt x="1717" y="4885"/>
                  <a:pt x="1738" y="4874"/>
                </a:cubicBezTo>
                <a:cubicBezTo>
                  <a:pt x="1781" y="4864"/>
                  <a:pt x="1835" y="4843"/>
                  <a:pt x="1867" y="4821"/>
                </a:cubicBezTo>
                <a:cubicBezTo>
                  <a:pt x="1931" y="4800"/>
                  <a:pt x="1931" y="4789"/>
                  <a:pt x="1953" y="4746"/>
                </a:cubicBezTo>
                <a:cubicBezTo>
                  <a:pt x="1972" y="4700"/>
                  <a:pt x="1998" y="4669"/>
                  <a:pt x="2026" y="4669"/>
                </a:cubicBezTo>
                <a:cubicBezTo>
                  <a:pt x="2030" y="4669"/>
                  <a:pt x="2034" y="4670"/>
                  <a:pt x="2039" y="4671"/>
                </a:cubicBezTo>
                <a:cubicBezTo>
                  <a:pt x="2039" y="4675"/>
                  <a:pt x="2040" y="4676"/>
                  <a:pt x="2042" y="4676"/>
                </a:cubicBezTo>
                <a:cubicBezTo>
                  <a:pt x="2046" y="4676"/>
                  <a:pt x="2053" y="4671"/>
                  <a:pt x="2060" y="4671"/>
                </a:cubicBezTo>
                <a:cubicBezTo>
                  <a:pt x="2082" y="4660"/>
                  <a:pt x="2156" y="4510"/>
                  <a:pt x="2189" y="4435"/>
                </a:cubicBezTo>
                <a:cubicBezTo>
                  <a:pt x="2242" y="4306"/>
                  <a:pt x="2253" y="4295"/>
                  <a:pt x="2242" y="4285"/>
                </a:cubicBezTo>
                <a:cubicBezTo>
                  <a:pt x="2242" y="4274"/>
                  <a:pt x="2253" y="4231"/>
                  <a:pt x="2285" y="4156"/>
                </a:cubicBezTo>
                <a:lnTo>
                  <a:pt x="2339" y="4038"/>
                </a:lnTo>
                <a:lnTo>
                  <a:pt x="2318" y="4006"/>
                </a:lnTo>
                <a:cubicBezTo>
                  <a:pt x="2306" y="3973"/>
                  <a:pt x="2306" y="3973"/>
                  <a:pt x="2328" y="3963"/>
                </a:cubicBezTo>
                <a:cubicBezTo>
                  <a:pt x="2349" y="3952"/>
                  <a:pt x="2349" y="3952"/>
                  <a:pt x="2349" y="3888"/>
                </a:cubicBezTo>
                <a:cubicBezTo>
                  <a:pt x="2349" y="3845"/>
                  <a:pt x="2361" y="3792"/>
                  <a:pt x="2371" y="3759"/>
                </a:cubicBezTo>
                <a:cubicBezTo>
                  <a:pt x="2392" y="3716"/>
                  <a:pt x="2392" y="3695"/>
                  <a:pt x="2382" y="3673"/>
                </a:cubicBezTo>
                <a:cubicBezTo>
                  <a:pt x="2371" y="3663"/>
                  <a:pt x="2371" y="3641"/>
                  <a:pt x="2382" y="3630"/>
                </a:cubicBezTo>
                <a:cubicBezTo>
                  <a:pt x="2382" y="3609"/>
                  <a:pt x="2392" y="3577"/>
                  <a:pt x="2392" y="3556"/>
                </a:cubicBezTo>
                <a:cubicBezTo>
                  <a:pt x="2403" y="3534"/>
                  <a:pt x="2403" y="3491"/>
                  <a:pt x="2403" y="3459"/>
                </a:cubicBezTo>
                <a:cubicBezTo>
                  <a:pt x="2414" y="3427"/>
                  <a:pt x="2425" y="3416"/>
                  <a:pt x="2435" y="3394"/>
                </a:cubicBezTo>
                <a:cubicBezTo>
                  <a:pt x="2457" y="3384"/>
                  <a:pt x="2457" y="3373"/>
                  <a:pt x="2457" y="3308"/>
                </a:cubicBezTo>
                <a:cubicBezTo>
                  <a:pt x="2446" y="3266"/>
                  <a:pt x="2446" y="3201"/>
                  <a:pt x="2457" y="3169"/>
                </a:cubicBezTo>
                <a:cubicBezTo>
                  <a:pt x="2457" y="3126"/>
                  <a:pt x="2468" y="3072"/>
                  <a:pt x="2457" y="3041"/>
                </a:cubicBezTo>
                <a:cubicBezTo>
                  <a:pt x="2457" y="3008"/>
                  <a:pt x="2468" y="2965"/>
                  <a:pt x="2468" y="2944"/>
                </a:cubicBezTo>
                <a:cubicBezTo>
                  <a:pt x="2489" y="2901"/>
                  <a:pt x="2489" y="2772"/>
                  <a:pt x="2457" y="2708"/>
                </a:cubicBezTo>
                <a:cubicBezTo>
                  <a:pt x="2446" y="2686"/>
                  <a:pt x="2457" y="2665"/>
                  <a:pt x="2468" y="2622"/>
                </a:cubicBezTo>
                <a:cubicBezTo>
                  <a:pt x="2478" y="2590"/>
                  <a:pt x="2489" y="2547"/>
                  <a:pt x="2478" y="2536"/>
                </a:cubicBezTo>
                <a:cubicBezTo>
                  <a:pt x="2478" y="2515"/>
                  <a:pt x="2478" y="2472"/>
                  <a:pt x="2489" y="2450"/>
                </a:cubicBezTo>
                <a:cubicBezTo>
                  <a:pt x="2500" y="2397"/>
                  <a:pt x="2500" y="2376"/>
                  <a:pt x="2468" y="2247"/>
                </a:cubicBezTo>
                <a:cubicBezTo>
                  <a:pt x="2457" y="2204"/>
                  <a:pt x="2457" y="2150"/>
                  <a:pt x="2457" y="2118"/>
                </a:cubicBezTo>
                <a:cubicBezTo>
                  <a:pt x="2468" y="2032"/>
                  <a:pt x="2468" y="2000"/>
                  <a:pt x="2446" y="1957"/>
                </a:cubicBezTo>
                <a:cubicBezTo>
                  <a:pt x="2446" y="1935"/>
                  <a:pt x="2435" y="1904"/>
                  <a:pt x="2435" y="1882"/>
                </a:cubicBezTo>
                <a:cubicBezTo>
                  <a:pt x="2435" y="1861"/>
                  <a:pt x="2425" y="1839"/>
                  <a:pt x="2414" y="1828"/>
                </a:cubicBezTo>
                <a:cubicBezTo>
                  <a:pt x="2392" y="1807"/>
                  <a:pt x="2382" y="1742"/>
                  <a:pt x="2392" y="1689"/>
                </a:cubicBezTo>
                <a:cubicBezTo>
                  <a:pt x="2403" y="1668"/>
                  <a:pt x="2392" y="1625"/>
                  <a:pt x="2382" y="1582"/>
                </a:cubicBezTo>
                <a:cubicBezTo>
                  <a:pt x="2371" y="1539"/>
                  <a:pt x="2361" y="1463"/>
                  <a:pt x="2361" y="1432"/>
                </a:cubicBezTo>
                <a:cubicBezTo>
                  <a:pt x="2361" y="1356"/>
                  <a:pt x="2361" y="1356"/>
                  <a:pt x="2306" y="1292"/>
                </a:cubicBezTo>
                <a:cubicBezTo>
                  <a:pt x="2275" y="1260"/>
                  <a:pt x="2264" y="1196"/>
                  <a:pt x="2285" y="1142"/>
                </a:cubicBezTo>
                <a:cubicBezTo>
                  <a:pt x="2296" y="1120"/>
                  <a:pt x="2328" y="1077"/>
                  <a:pt x="2361" y="1046"/>
                </a:cubicBezTo>
                <a:cubicBezTo>
                  <a:pt x="2392" y="1003"/>
                  <a:pt x="2446" y="949"/>
                  <a:pt x="2468" y="917"/>
                </a:cubicBezTo>
                <a:cubicBezTo>
                  <a:pt x="2500" y="884"/>
                  <a:pt x="2542" y="831"/>
                  <a:pt x="2575" y="788"/>
                </a:cubicBezTo>
                <a:cubicBezTo>
                  <a:pt x="2607" y="756"/>
                  <a:pt x="2661" y="713"/>
                  <a:pt x="2682" y="681"/>
                </a:cubicBezTo>
                <a:cubicBezTo>
                  <a:pt x="2704" y="648"/>
                  <a:pt x="2725" y="627"/>
                  <a:pt x="2747" y="617"/>
                </a:cubicBezTo>
                <a:cubicBezTo>
                  <a:pt x="2768" y="617"/>
                  <a:pt x="2800" y="584"/>
                  <a:pt x="2821" y="562"/>
                </a:cubicBezTo>
                <a:cubicBezTo>
                  <a:pt x="2854" y="531"/>
                  <a:pt x="2886" y="509"/>
                  <a:pt x="2897" y="509"/>
                </a:cubicBezTo>
                <a:cubicBezTo>
                  <a:pt x="2918" y="509"/>
                  <a:pt x="2961" y="488"/>
                  <a:pt x="2993" y="466"/>
                </a:cubicBezTo>
                <a:cubicBezTo>
                  <a:pt x="3052" y="417"/>
                  <a:pt x="3156" y="368"/>
                  <a:pt x="3190" y="368"/>
                </a:cubicBezTo>
                <a:cubicBezTo>
                  <a:pt x="3193" y="368"/>
                  <a:pt x="3195" y="369"/>
                  <a:pt x="3197" y="369"/>
                </a:cubicBezTo>
                <a:cubicBezTo>
                  <a:pt x="3207" y="369"/>
                  <a:pt x="3240" y="369"/>
                  <a:pt x="3262" y="359"/>
                </a:cubicBezTo>
                <a:cubicBezTo>
                  <a:pt x="3293" y="338"/>
                  <a:pt x="3315" y="338"/>
                  <a:pt x="3326" y="338"/>
                </a:cubicBezTo>
                <a:lnTo>
                  <a:pt x="3422" y="338"/>
                </a:lnTo>
                <a:cubicBezTo>
                  <a:pt x="3444" y="334"/>
                  <a:pt x="3459" y="331"/>
                  <a:pt x="3473" y="331"/>
                </a:cubicBezTo>
                <a:cubicBezTo>
                  <a:pt x="3501" y="331"/>
                  <a:pt x="3523" y="341"/>
                  <a:pt x="3572" y="369"/>
                </a:cubicBezTo>
                <a:cubicBezTo>
                  <a:pt x="3679" y="423"/>
                  <a:pt x="3691" y="434"/>
                  <a:pt x="3787" y="691"/>
                </a:cubicBezTo>
                <a:cubicBezTo>
                  <a:pt x="3830" y="810"/>
                  <a:pt x="3830" y="841"/>
                  <a:pt x="3819" y="863"/>
                </a:cubicBezTo>
                <a:cubicBezTo>
                  <a:pt x="3819" y="874"/>
                  <a:pt x="3819" y="917"/>
                  <a:pt x="3830" y="949"/>
                </a:cubicBezTo>
                <a:cubicBezTo>
                  <a:pt x="3851" y="981"/>
                  <a:pt x="3862" y="1046"/>
                  <a:pt x="3862" y="1077"/>
                </a:cubicBezTo>
                <a:cubicBezTo>
                  <a:pt x="3862" y="1120"/>
                  <a:pt x="3872" y="1217"/>
                  <a:pt x="3894" y="1292"/>
                </a:cubicBezTo>
                <a:lnTo>
                  <a:pt x="3927" y="1432"/>
                </a:lnTo>
                <a:lnTo>
                  <a:pt x="3884" y="1485"/>
                </a:lnTo>
                <a:cubicBezTo>
                  <a:pt x="3862" y="1506"/>
                  <a:pt x="3841" y="1528"/>
                  <a:pt x="3830" y="1528"/>
                </a:cubicBezTo>
                <a:cubicBezTo>
                  <a:pt x="3808" y="1528"/>
                  <a:pt x="3798" y="1539"/>
                  <a:pt x="3755" y="1625"/>
                </a:cubicBezTo>
                <a:cubicBezTo>
                  <a:pt x="3701" y="1732"/>
                  <a:pt x="3669" y="1796"/>
                  <a:pt x="3637" y="1828"/>
                </a:cubicBezTo>
                <a:cubicBezTo>
                  <a:pt x="3615" y="1839"/>
                  <a:pt x="3605" y="1850"/>
                  <a:pt x="3605" y="1861"/>
                </a:cubicBezTo>
                <a:cubicBezTo>
                  <a:pt x="3605" y="1861"/>
                  <a:pt x="3594" y="1871"/>
                  <a:pt x="3572" y="1882"/>
                </a:cubicBezTo>
                <a:cubicBezTo>
                  <a:pt x="3551" y="1893"/>
                  <a:pt x="3540" y="1904"/>
                  <a:pt x="3540" y="1935"/>
                </a:cubicBezTo>
                <a:cubicBezTo>
                  <a:pt x="3529" y="1957"/>
                  <a:pt x="3519" y="1978"/>
                  <a:pt x="3508" y="1978"/>
                </a:cubicBezTo>
                <a:cubicBezTo>
                  <a:pt x="3508" y="1978"/>
                  <a:pt x="3486" y="2021"/>
                  <a:pt x="3465" y="2086"/>
                </a:cubicBezTo>
                <a:cubicBezTo>
                  <a:pt x="3443" y="2150"/>
                  <a:pt x="3412" y="2214"/>
                  <a:pt x="3401" y="2225"/>
                </a:cubicBezTo>
                <a:cubicBezTo>
                  <a:pt x="3390" y="2236"/>
                  <a:pt x="3390" y="2268"/>
                  <a:pt x="3390" y="2300"/>
                </a:cubicBezTo>
                <a:cubicBezTo>
                  <a:pt x="3390" y="2354"/>
                  <a:pt x="3390" y="2376"/>
                  <a:pt x="3336" y="2504"/>
                </a:cubicBezTo>
                <a:cubicBezTo>
                  <a:pt x="3283" y="2655"/>
                  <a:pt x="3272" y="2655"/>
                  <a:pt x="3293" y="2686"/>
                </a:cubicBezTo>
                <a:cubicBezTo>
                  <a:pt x="3315" y="2719"/>
                  <a:pt x="3293" y="2815"/>
                  <a:pt x="3262" y="2858"/>
                </a:cubicBezTo>
                <a:cubicBezTo>
                  <a:pt x="3229" y="2901"/>
                  <a:pt x="3229" y="2901"/>
                  <a:pt x="3250" y="2987"/>
                </a:cubicBezTo>
                <a:cubicBezTo>
                  <a:pt x="3262" y="3030"/>
                  <a:pt x="3262" y="3072"/>
                  <a:pt x="3262" y="3084"/>
                </a:cubicBezTo>
                <a:cubicBezTo>
                  <a:pt x="3250" y="3105"/>
                  <a:pt x="3262" y="3191"/>
                  <a:pt x="3272" y="3201"/>
                </a:cubicBezTo>
                <a:cubicBezTo>
                  <a:pt x="3283" y="3212"/>
                  <a:pt x="3315" y="3373"/>
                  <a:pt x="3315" y="3470"/>
                </a:cubicBezTo>
                <a:cubicBezTo>
                  <a:pt x="3326" y="3501"/>
                  <a:pt x="3379" y="3598"/>
                  <a:pt x="3401" y="3609"/>
                </a:cubicBezTo>
                <a:cubicBezTo>
                  <a:pt x="3412" y="3609"/>
                  <a:pt x="3455" y="3706"/>
                  <a:pt x="3455" y="3727"/>
                </a:cubicBezTo>
                <a:cubicBezTo>
                  <a:pt x="3443" y="3727"/>
                  <a:pt x="3486" y="3749"/>
                  <a:pt x="3540" y="3770"/>
                </a:cubicBezTo>
                <a:lnTo>
                  <a:pt x="3626" y="3802"/>
                </a:lnTo>
                <a:lnTo>
                  <a:pt x="3701" y="3770"/>
                </a:lnTo>
                <a:cubicBezTo>
                  <a:pt x="3808" y="3737"/>
                  <a:pt x="3915" y="3663"/>
                  <a:pt x="3937" y="3609"/>
                </a:cubicBezTo>
                <a:lnTo>
                  <a:pt x="3969" y="3577"/>
                </a:lnTo>
                <a:cubicBezTo>
                  <a:pt x="4001" y="3566"/>
                  <a:pt x="4012" y="3556"/>
                  <a:pt x="4023" y="3513"/>
                </a:cubicBezTo>
                <a:cubicBezTo>
                  <a:pt x="4023" y="3491"/>
                  <a:pt x="4034" y="3448"/>
                  <a:pt x="4044" y="3416"/>
                </a:cubicBezTo>
                <a:cubicBezTo>
                  <a:pt x="4055" y="3384"/>
                  <a:pt x="4066" y="3341"/>
                  <a:pt x="4066" y="3320"/>
                </a:cubicBezTo>
                <a:cubicBezTo>
                  <a:pt x="4077" y="3287"/>
                  <a:pt x="4077" y="3277"/>
                  <a:pt x="4098" y="3277"/>
                </a:cubicBezTo>
                <a:cubicBezTo>
                  <a:pt x="4120" y="3277"/>
                  <a:pt x="4130" y="3255"/>
                  <a:pt x="4120" y="3201"/>
                </a:cubicBezTo>
                <a:cubicBezTo>
                  <a:pt x="4120" y="3094"/>
                  <a:pt x="4120" y="3051"/>
                  <a:pt x="4130" y="3041"/>
                </a:cubicBezTo>
                <a:cubicBezTo>
                  <a:pt x="4130" y="3041"/>
                  <a:pt x="4141" y="3019"/>
                  <a:pt x="4141" y="2998"/>
                </a:cubicBezTo>
                <a:cubicBezTo>
                  <a:pt x="4141" y="2955"/>
                  <a:pt x="4141" y="2944"/>
                  <a:pt x="4151" y="2933"/>
                </a:cubicBezTo>
                <a:cubicBezTo>
                  <a:pt x="4184" y="2912"/>
                  <a:pt x="4184" y="2901"/>
                  <a:pt x="4151" y="2762"/>
                </a:cubicBezTo>
                <a:cubicBezTo>
                  <a:pt x="4141" y="2708"/>
                  <a:pt x="4151" y="2676"/>
                  <a:pt x="4163" y="2633"/>
                </a:cubicBezTo>
                <a:cubicBezTo>
                  <a:pt x="4184" y="2590"/>
                  <a:pt x="4184" y="2536"/>
                  <a:pt x="4194" y="2440"/>
                </a:cubicBezTo>
                <a:cubicBezTo>
                  <a:pt x="4194" y="2343"/>
                  <a:pt x="4205" y="2290"/>
                  <a:pt x="4227" y="2247"/>
                </a:cubicBezTo>
                <a:cubicBezTo>
                  <a:pt x="4237" y="2193"/>
                  <a:pt x="4248" y="2171"/>
                  <a:pt x="4227" y="2150"/>
                </a:cubicBezTo>
                <a:cubicBezTo>
                  <a:pt x="4216" y="2129"/>
                  <a:pt x="4216" y="2107"/>
                  <a:pt x="4227" y="2086"/>
                </a:cubicBezTo>
                <a:cubicBezTo>
                  <a:pt x="4237" y="2064"/>
                  <a:pt x="4237" y="2043"/>
                  <a:pt x="4227" y="2021"/>
                </a:cubicBezTo>
                <a:cubicBezTo>
                  <a:pt x="4205" y="1990"/>
                  <a:pt x="4205" y="1935"/>
                  <a:pt x="4216" y="1904"/>
                </a:cubicBezTo>
                <a:cubicBezTo>
                  <a:pt x="4227" y="1893"/>
                  <a:pt x="4227" y="1871"/>
                  <a:pt x="4227" y="1850"/>
                </a:cubicBezTo>
                <a:cubicBezTo>
                  <a:pt x="4216" y="1828"/>
                  <a:pt x="4216" y="1796"/>
                  <a:pt x="4227" y="1785"/>
                </a:cubicBezTo>
                <a:lnTo>
                  <a:pt x="4227" y="1742"/>
                </a:lnTo>
                <a:cubicBezTo>
                  <a:pt x="4216" y="1721"/>
                  <a:pt x="4216" y="1689"/>
                  <a:pt x="4216" y="1668"/>
                </a:cubicBezTo>
                <a:cubicBezTo>
                  <a:pt x="4227" y="1603"/>
                  <a:pt x="4237" y="1571"/>
                  <a:pt x="4313" y="1528"/>
                </a:cubicBezTo>
                <a:cubicBezTo>
                  <a:pt x="4344" y="1496"/>
                  <a:pt x="4387" y="1463"/>
                  <a:pt x="4409" y="1453"/>
                </a:cubicBezTo>
                <a:cubicBezTo>
                  <a:pt x="4420" y="1432"/>
                  <a:pt x="4441" y="1410"/>
                  <a:pt x="4463" y="1389"/>
                </a:cubicBezTo>
                <a:cubicBezTo>
                  <a:pt x="4473" y="1378"/>
                  <a:pt x="4495" y="1356"/>
                  <a:pt x="4495" y="1346"/>
                </a:cubicBezTo>
                <a:cubicBezTo>
                  <a:pt x="4506" y="1324"/>
                  <a:pt x="4666" y="1228"/>
                  <a:pt x="4763" y="1174"/>
                </a:cubicBezTo>
                <a:cubicBezTo>
                  <a:pt x="4892" y="1120"/>
                  <a:pt x="4913" y="1120"/>
                  <a:pt x="4988" y="1120"/>
                </a:cubicBezTo>
                <a:cubicBezTo>
                  <a:pt x="5138" y="1131"/>
                  <a:pt x="5267" y="1185"/>
                  <a:pt x="5353" y="1260"/>
                </a:cubicBezTo>
                <a:cubicBezTo>
                  <a:pt x="5374" y="1292"/>
                  <a:pt x="5428" y="1378"/>
                  <a:pt x="5450" y="1432"/>
                </a:cubicBezTo>
                <a:cubicBezTo>
                  <a:pt x="5450" y="1442"/>
                  <a:pt x="5471" y="1475"/>
                  <a:pt x="5481" y="1506"/>
                </a:cubicBezTo>
                <a:cubicBezTo>
                  <a:pt x="5535" y="1582"/>
                  <a:pt x="5535" y="1614"/>
                  <a:pt x="5493" y="1689"/>
                </a:cubicBezTo>
                <a:cubicBezTo>
                  <a:pt x="5471" y="1732"/>
                  <a:pt x="5450" y="1764"/>
                  <a:pt x="5450" y="1785"/>
                </a:cubicBezTo>
                <a:cubicBezTo>
                  <a:pt x="5450" y="1807"/>
                  <a:pt x="5439" y="1839"/>
                  <a:pt x="5428" y="1861"/>
                </a:cubicBezTo>
                <a:cubicBezTo>
                  <a:pt x="5417" y="1882"/>
                  <a:pt x="5407" y="1904"/>
                  <a:pt x="5417" y="1925"/>
                </a:cubicBezTo>
                <a:cubicBezTo>
                  <a:pt x="5417" y="1935"/>
                  <a:pt x="5417" y="1968"/>
                  <a:pt x="5396" y="2011"/>
                </a:cubicBezTo>
                <a:cubicBezTo>
                  <a:pt x="5385" y="2054"/>
                  <a:pt x="5374" y="2097"/>
                  <a:pt x="5374" y="2118"/>
                </a:cubicBezTo>
                <a:cubicBezTo>
                  <a:pt x="5374" y="2183"/>
                  <a:pt x="5353" y="2290"/>
                  <a:pt x="5331" y="2322"/>
                </a:cubicBezTo>
                <a:cubicBezTo>
                  <a:pt x="5321" y="2333"/>
                  <a:pt x="5321" y="2365"/>
                  <a:pt x="5342" y="2407"/>
                </a:cubicBezTo>
                <a:cubicBezTo>
                  <a:pt x="5342" y="2440"/>
                  <a:pt x="5353" y="2472"/>
                  <a:pt x="5353" y="2483"/>
                </a:cubicBezTo>
                <a:cubicBezTo>
                  <a:pt x="5342" y="2493"/>
                  <a:pt x="5353" y="2515"/>
                  <a:pt x="5364" y="2536"/>
                </a:cubicBezTo>
                <a:cubicBezTo>
                  <a:pt x="5374" y="2558"/>
                  <a:pt x="5385" y="2600"/>
                  <a:pt x="5396" y="2622"/>
                </a:cubicBezTo>
                <a:cubicBezTo>
                  <a:pt x="5396" y="2676"/>
                  <a:pt x="5407" y="2686"/>
                  <a:pt x="5514" y="2697"/>
                </a:cubicBezTo>
                <a:cubicBezTo>
                  <a:pt x="5550" y="2700"/>
                  <a:pt x="5578" y="2702"/>
                  <a:pt x="5600" y="2702"/>
                </a:cubicBezTo>
                <a:cubicBezTo>
                  <a:pt x="5663" y="2702"/>
                  <a:pt x="5674" y="2686"/>
                  <a:pt x="5674" y="2622"/>
                </a:cubicBezTo>
                <a:cubicBezTo>
                  <a:pt x="5674" y="2579"/>
                  <a:pt x="5686" y="2569"/>
                  <a:pt x="5717" y="2526"/>
                </a:cubicBezTo>
                <a:cubicBezTo>
                  <a:pt x="5750" y="2483"/>
                  <a:pt x="5760" y="2461"/>
                  <a:pt x="5760" y="2429"/>
                </a:cubicBezTo>
                <a:cubicBezTo>
                  <a:pt x="5750" y="2407"/>
                  <a:pt x="5760" y="2322"/>
                  <a:pt x="5771" y="2300"/>
                </a:cubicBezTo>
                <a:cubicBezTo>
                  <a:pt x="5782" y="2268"/>
                  <a:pt x="5803" y="2236"/>
                  <a:pt x="5836" y="2129"/>
                </a:cubicBezTo>
                <a:cubicBezTo>
                  <a:pt x="5857" y="2043"/>
                  <a:pt x="5868" y="2011"/>
                  <a:pt x="5868" y="1957"/>
                </a:cubicBezTo>
                <a:cubicBezTo>
                  <a:pt x="5857" y="1925"/>
                  <a:pt x="5857" y="1882"/>
                  <a:pt x="5868" y="1871"/>
                </a:cubicBezTo>
                <a:cubicBezTo>
                  <a:pt x="5868" y="1850"/>
                  <a:pt x="5857" y="1828"/>
                  <a:pt x="5857" y="1807"/>
                </a:cubicBezTo>
                <a:cubicBezTo>
                  <a:pt x="5846" y="1775"/>
                  <a:pt x="5836" y="1775"/>
                  <a:pt x="5900" y="1668"/>
                </a:cubicBezTo>
                <a:cubicBezTo>
                  <a:pt x="5922" y="1625"/>
                  <a:pt x="5953" y="1582"/>
                  <a:pt x="5965" y="1571"/>
                </a:cubicBezTo>
                <a:cubicBezTo>
                  <a:pt x="5975" y="1560"/>
                  <a:pt x="5996" y="1528"/>
                  <a:pt x="6018" y="1475"/>
                </a:cubicBezTo>
                <a:cubicBezTo>
                  <a:pt x="6050" y="1389"/>
                  <a:pt x="6050" y="1389"/>
                  <a:pt x="6093" y="1367"/>
                </a:cubicBezTo>
                <a:cubicBezTo>
                  <a:pt x="6125" y="1346"/>
                  <a:pt x="6168" y="1324"/>
                  <a:pt x="6189" y="1303"/>
                </a:cubicBezTo>
                <a:cubicBezTo>
                  <a:pt x="6232" y="1270"/>
                  <a:pt x="6232" y="1270"/>
                  <a:pt x="6222" y="1228"/>
                </a:cubicBezTo>
                <a:cubicBezTo>
                  <a:pt x="6222" y="1196"/>
                  <a:pt x="6222" y="1196"/>
                  <a:pt x="6275" y="1153"/>
                </a:cubicBezTo>
                <a:cubicBezTo>
                  <a:pt x="6308" y="1131"/>
                  <a:pt x="6329" y="1110"/>
                  <a:pt x="6340" y="1110"/>
                </a:cubicBezTo>
                <a:cubicBezTo>
                  <a:pt x="6340" y="1110"/>
                  <a:pt x="6351" y="1131"/>
                  <a:pt x="6361" y="1163"/>
                </a:cubicBezTo>
                <a:cubicBezTo>
                  <a:pt x="6382" y="1228"/>
                  <a:pt x="6382" y="1239"/>
                  <a:pt x="6436" y="1270"/>
                </a:cubicBezTo>
                <a:lnTo>
                  <a:pt x="6490" y="1292"/>
                </a:lnTo>
                <a:lnTo>
                  <a:pt x="6576" y="1260"/>
                </a:lnTo>
                <a:cubicBezTo>
                  <a:pt x="6694" y="1206"/>
                  <a:pt x="6694" y="1196"/>
                  <a:pt x="6683" y="1120"/>
                </a:cubicBezTo>
                <a:cubicBezTo>
                  <a:pt x="6672" y="1099"/>
                  <a:pt x="6672" y="1046"/>
                  <a:pt x="6661" y="1024"/>
                </a:cubicBezTo>
                <a:cubicBezTo>
                  <a:pt x="6661" y="981"/>
                  <a:pt x="6651" y="960"/>
                  <a:pt x="6618" y="938"/>
                </a:cubicBezTo>
                <a:cubicBezTo>
                  <a:pt x="6608" y="927"/>
                  <a:pt x="6576" y="895"/>
                  <a:pt x="6565" y="863"/>
                </a:cubicBezTo>
                <a:cubicBezTo>
                  <a:pt x="6533" y="831"/>
                  <a:pt x="6522" y="820"/>
                  <a:pt x="6490" y="810"/>
                </a:cubicBezTo>
                <a:cubicBezTo>
                  <a:pt x="6458" y="810"/>
                  <a:pt x="6447" y="798"/>
                  <a:pt x="6447" y="788"/>
                </a:cubicBezTo>
                <a:cubicBezTo>
                  <a:pt x="6442" y="778"/>
                  <a:pt x="6435" y="773"/>
                  <a:pt x="6420" y="773"/>
                </a:cubicBezTo>
                <a:cubicBezTo>
                  <a:pt x="6402" y="773"/>
                  <a:pt x="6371" y="781"/>
                  <a:pt x="6318" y="798"/>
                </a:cubicBezTo>
                <a:cubicBezTo>
                  <a:pt x="6265" y="820"/>
                  <a:pt x="6211" y="853"/>
                  <a:pt x="6189" y="874"/>
                </a:cubicBezTo>
                <a:cubicBezTo>
                  <a:pt x="6168" y="895"/>
                  <a:pt x="6136" y="917"/>
                  <a:pt x="6125" y="917"/>
                </a:cubicBezTo>
                <a:lnTo>
                  <a:pt x="6082" y="960"/>
                </a:lnTo>
                <a:cubicBezTo>
                  <a:pt x="6061" y="970"/>
                  <a:pt x="6039" y="992"/>
                  <a:pt x="6029" y="992"/>
                </a:cubicBezTo>
                <a:cubicBezTo>
                  <a:pt x="6029" y="992"/>
                  <a:pt x="6007" y="1003"/>
                  <a:pt x="5986" y="1024"/>
                </a:cubicBezTo>
                <a:cubicBezTo>
                  <a:pt x="5975" y="1034"/>
                  <a:pt x="5932" y="1056"/>
                  <a:pt x="5910" y="1067"/>
                </a:cubicBezTo>
                <a:cubicBezTo>
                  <a:pt x="5846" y="1099"/>
                  <a:pt x="5836" y="1120"/>
                  <a:pt x="5846" y="1174"/>
                </a:cubicBezTo>
                <a:cubicBezTo>
                  <a:pt x="5846" y="1193"/>
                  <a:pt x="5838" y="1219"/>
                  <a:pt x="5822" y="1219"/>
                </a:cubicBezTo>
                <a:cubicBezTo>
                  <a:pt x="5820" y="1219"/>
                  <a:pt x="5817" y="1219"/>
                  <a:pt x="5814" y="1217"/>
                </a:cubicBezTo>
                <a:cubicBezTo>
                  <a:pt x="5803" y="1217"/>
                  <a:pt x="5782" y="1228"/>
                  <a:pt x="5771" y="1228"/>
                </a:cubicBezTo>
                <a:cubicBezTo>
                  <a:pt x="5768" y="1231"/>
                  <a:pt x="5764" y="1234"/>
                  <a:pt x="5760" y="1234"/>
                </a:cubicBezTo>
                <a:cubicBezTo>
                  <a:pt x="5751" y="1234"/>
                  <a:pt x="5739" y="1224"/>
                  <a:pt x="5717" y="1196"/>
                </a:cubicBezTo>
                <a:cubicBezTo>
                  <a:pt x="5696" y="1163"/>
                  <a:pt x="5664" y="1120"/>
                  <a:pt x="5632" y="1099"/>
                </a:cubicBezTo>
                <a:lnTo>
                  <a:pt x="5557" y="1024"/>
                </a:lnTo>
                <a:cubicBezTo>
                  <a:pt x="5514" y="949"/>
                  <a:pt x="5493" y="938"/>
                  <a:pt x="5245" y="831"/>
                </a:cubicBezTo>
                <a:cubicBezTo>
                  <a:pt x="5181" y="802"/>
                  <a:pt x="5155" y="793"/>
                  <a:pt x="5138" y="793"/>
                </a:cubicBezTo>
                <a:cubicBezTo>
                  <a:pt x="5130" y="793"/>
                  <a:pt x="5124" y="795"/>
                  <a:pt x="5117" y="798"/>
                </a:cubicBezTo>
                <a:cubicBezTo>
                  <a:pt x="5112" y="804"/>
                  <a:pt x="5101" y="807"/>
                  <a:pt x="5087" y="807"/>
                </a:cubicBezTo>
                <a:cubicBezTo>
                  <a:pt x="5074" y="807"/>
                  <a:pt x="5058" y="804"/>
                  <a:pt x="5042" y="798"/>
                </a:cubicBezTo>
                <a:cubicBezTo>
                  <a:pt x="5021" y="798"/>
                  <a:pt x="4988" y="788"/>
                  <a:pt x="4967" y="788"/>
                </a:cubicBezTo>
                <a:lnTo>
                  <a:pt x="4913" y="788"/>
                </a:lnTo>
                <a:cubicBezTo>
                  <a:pt x="4902" y="788"/>
                  <a:pt x="4870" y="798"/>
                  <a:pt x="4859" y="820"/>
                </a:cubicBezTo>
                <a:cubicBezTo>
                  <a:pt x="4838" y="841"/>
                  <a:pt x="4816" y="853"/>
                  <a:pt x="4763" y="853"/>
                </a:cubicBezTo>
                <a:lnTo>
                  <a:pt x="4688" y="853"/>
                </a:lnTo>
                <a:cubicBezTo>
                  <a:pt x="4677" y="853"/>
                  <a:pt x="4602" y="874"/>
                  <a:pt x="4592" y="895"/>
                </a:cubicBezTo>
                <a:cubicBezTo>
                  <a:pt x="4592" y="906"/>
                  <a:pt x="4549" y="927"/>
                  <a:pt x="4323" y="1034"/>
                </a:cubicBezTo>
                <a:cubicBezTo>
                  <a:pt x="4291" y="1046"/>
                  <a:pt x="4259" y="1067"/>
                  <a:pt x="4237" y="1110"/>
                </a:cubicBezTo>
                <a:lnTo>
                  <a:pt x="4184" y="1163"/>
                </a:lnTo>
                <a:cubicBezTo>
                  <a:pt x="4173" y="1163"/>
                  <a:pt x="4163" y="1013"/>
                  <a:pt x="4173" y="992"/>
                </a:cubicBezTo>
                <a:cubicBezTo>
                  <a:pt x="4173" y="981"/>
                  <a:pt x="4163" y="927"/>
                  <a:pt x="4141" y="884"/>
                </a:cubicBezTo>
                <a:cubicBezTo>
                  <a:pt x="4108" y="810"/>
                  <a:pt x="4098" y="788"/>
                  <a:pt x="4108" y="767"/>
                </a:cubicBezTo>
                <a:cubicBezTo>
                  <a:pt x="4120" y="745"/>
                  <a:pt x="4120" y="724"/>
                  <a:pt x="4098" y="691"/>
                </a:cubicBezTo>
                <a:cubicBezTo>
                  <a:pt x="4087" y="670"/>
                  <a:pt x="4077" y="627"/>
                  <a:pt x="4077" y="605"/>
                </a:cubicBezTo>
                <a:cubicBezTo>
                  <a:pt x="4066" y="531"/>
                  <a:pt x="3991" y="381"/>
                  <a:pt x="3937" y="316"/>
                </a:cubicBezTo>
                <a:cubicBezTo>
                  <a:pt x="3915" y="295"/>
                  <a:pt x="3884" y="252"/>
                  <a:pt x="3862" y="219"/>
                </a:cubicBezTo>
                <a:cubicBezTo>
                  <a:pt x="3851" y="198"/>
                  <a:pt x="3841" y="176"/>
                  <a:pt x="3830" y="176"/>
                </a:cubicBezTo>
                <a:cubicBezTo>
                  <a:pt x="3830" y="176"/>
                  <a:pt x="3819" y="166"/>
                  <a:pt x="3819" y="145"/>
                </a:cubicBezTo>
                <a:cubicBezTo>
                  <a:pt x="3808" y="123"/>
                  <a:pt x="3798" y="123"/>
                  <a:pt x="3712" y="91"/>
                </a:cubicBezTo>
                <a:cubicBezTo>
                  <a:pt x="3658" y="80"/>
                  <a:pt x="3605" y="69"/>
                  <a:pt x="3594" y="69"/>
                </a:cubicBezTo>
                <a:cubicBezTo>
                  <a:pt x="3583" y="69"/>
                  <a:pt x="3572" y="59"/>
                  <a:pt x="3551" y="37"/>
                </a:cubicBezTo>
                <a:cubicBezTo>
                  <a:pt x="3540" y="16"/>
                  <a:pt x="3529" y="5"/>
                  <a:pt x="3519" y="5"/>
                </a:cubicBezTo>
                <a:cubicBezTo>
                  <a:pt x="3516" y="2"/>
                  <a:pt x="3510" y="0"/>
                  <a:pt x="3502"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25"/>
          <p:cNvSpPr/>
          <p:nvPr/>
        </p:nvSpPr>
        <p:spPr>
          <a:xfrm>
            <a:off x="316650" y="306150"/>
            <a:ext cx="8510700" cy="4531200"/>
          </a:xfrm>
          <a:prstGeom prst="roundRect">
            <a:avLst>
              <a:gd fmla="val 3708" name="adj"/>
            </a:avLst>
          </a:prstGeom>
          <a:solidFill>
            <a:schemeClr val="lt1"/>
          </a:solidFill>
          <a:ln>
            <a:noFill/>
          </a:ln>
          <a:effectLst>
            <a:outerShdw blurRad="57150" rotWithShape="0" algn="bl" dir="4200000" dist="19050">
              <a:schemeClr val="dk1">
                <a:alpha val="3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25"/>
          <p:cNvSpPr txBox="1"/>
          <p:nvPr>
            <p:ph type="title"/>
          </p:nvPr>
        </p:nvSpPr>
        <p:spPr>
          <a:xfrm>
            <a:off x="457200" y="502920"/>
            <a:ext cx="8229600" cy="572700"/>
          </a:xfrm>
          <a:prstGeom prst="rect">
            <a:avLst/>
          </a:prstGeom>
        </p:spPr>
        <p:txBody>
          <a:bodyPr anchorCtr="0" anchor="t" bIns="91425" lIns="91425" spcFirstLastPara="1" rIns="91425" wrap="square" tIns="91425">
            <a:noAutofit/>
          </a:bodyPr>
          <a:lstStyle>
            <a:lvl1pPr lvl="0" rtl="0">
              <a:lnSpc>
                <a:spcPct val="90000"/>
              </a:lnSpc>
              <a:spcBef>
                <a:spcPts val="0"/>
              </a:spcBef>
              <a:spcAft>
                <a:spcPts val="0"/>
              </a:spcAft>
              <a:buSzPts val="3100"/>
              <a:buNone/>
              <a:defRPr sz="2900"/>
            </a:lvl1pPr>
            <a:lvl2pPr lvl="1" rtl="0">
              <a:spcBef>
                <a:spcPts val="0"/>
              </a:spcBef>
              <a:spcAft>
                <a:spcPts val="0"/>
              </a:spcAft>
              <a:buSzPts val="3100"/>
              <a:buNone/>
              <a:defRPr sz="3100"/>
            </a:lvl2pPr>
            <a:lvl3pPr lvl="2" rtl="0">
              <a:spcBef>
                <a:spcPts val="0"/>
              </a:spcBef>
              <a:spcAft>
                <a:spcPts val="0"/>
              </a:spcAft>
              <a:buSzPts val="3100"/>
              <a:buNone/>
              <a:defRPr sz="3100"/>
            </a:lvl3pPr>
            <a:lvl4pPr lvl="3" rtl="0">
              <a:spcBef>
                <a:spcPts val="0"/>
              </a:spcBef>
              <a:spcAft>
                <a:spcPts val="0"/>
              </a:spcAft>
              <a:buSzPts val="3100"/>
              <a:buNone/>
              <a:defRPr sz="3100"/>
            </a:lvl4pPr>
            <a:lvl5pPr lvl="4" rtl="0">
              <a:spcBef>
                <a:spcPts val="0"/>
              </a:spcBef>
              <a:spcAft>
                <a:spcPts val="0"/>
              </a:spcAft>
              <a:buSzPts val="3100"/>
              <a:buNone/>
              <a:defRPr sz="3100"/>
            </a:lvl5pPr>
            <a:lvl6pPr lvl="5" rtl="0">
              <a:spcBef>
                <a:spcPts val="0"/>
              </a:spcBef>
              <a:spcAft>
                <a:spcPts val="0"/>
              </a:spcAft>
              <a:buSzPts val="3100"/>
              <a:buNone/>
              <a:defRPr sz="3100"/>
            </a:lvl6pPr>
            <a:lvl7pPr lvl="6" rtl="0">
              <a:spcBef>
                <a:spcPts val="0"/>
              </a:spcBef>
              <a:spcAft>
                <a:spcPts val="0"/>
              </a:spcAft>
              <a:buSzPts val="3100"/>
              <a:buNone/>
              <a:defRPr sz="3100"/>
            </a:lvl7pPr>
            <a:lvl8pPr lvl="7" rtl="0">
              <a:spcBef>
                <a:spcPts val="0"/>
              </a:spcBef>
              <a:spcAft>
                <a:spcPts val="0"/>
              </a:spcAft>
              <a:buSzPts val="3100"/>
              <a:buNone/>
              <a:defRPr sz="3100"/>
            </a:lvl8pPr>
            <a:lvl9pPr lvl="8" rtl="0">
              <a:spcBef>
                <a:spcPts val="0"/>
              </a:spcBef>
              <a:spcAft>
                <a:spcPts val="0"/>
              </a:spcAft>
              <a:buSzPts val="3100"/>
              <a:buNone/>
              <a:defRPr sz="3100"/>
            </a:lvl9pPr>
          </a:lstStyle>
          <a:p/>
        </p:txBody>
      </p:sp>
    </p:spTree>
  </p:cSld>
  <p:clrMapOvr>
    <a:masterClrMapping/>
  </p:clrMapOvr>
  <p:extLst>
    <p:ext uri="{DCECCB84-F9BA-43D5-87BE-67443E8EF086}">
      <p15:sldGuideLst>
        <p15:guide id="1" orient="horz" pos="576">
          <p15:clr>
            <a:srgbClr val="E46962"/>
          </p15:clr>
        </p15:guide>
      </p15:sldGuideLst>
    </p:ext>
  </p:extLst>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TITLE_ONLY_1_1">
    <p:spTree>
      <p:nvGrpSpPr>
        <p:cNvPr id="357" name="Shape 357"/>
        <p:cNvGrpSpPr/>
        <p:nvPr/>
      </p:nvGrpSpPr>
      <p:grpSpPr>
        <a:xfrm>
          <a:off x="0" y="0"/>
          <a:ext cx="0" cy="0"/>
          <a:chOff x="0" y="0"/>
          <a:chExt cx="0" cy="0"/>
        </a:xfrm>
      </p:grpSpPr>
      <p:sp>
        <p:nvSpPr>
          <p:cNvPr id="358" name="Google Shape;358;p26"/>
          <p:cNvSpPr/>
          <p:nvPr/>
        </p:nvSpPr>
        <p:spPr>
          <a:xfrm flipH="1" rot="5400000">
            <a:off x="6315912" y="3479747"/>
            <a:ext cx="4229726" cy="2248516"/>
          </a:xfrm>
          <a:custGeom>
            <a:rect b="b" l="l" r="r" t="t"/>
            <a:pathLst>
              <a:path extrusionOk="0" h="7436" w="13988">
                <a:moveTo>
                  <a:pt x="43" y="0"/>
                </a:moveTo>
                <a:cubicBezTo>
                  <a:pt x="0" y="279"/>
                  <a:pt x="54" y="611"/>
                  <a:pt x="43" y="815"/>
                </a:cubicBezTo>
                <a:cubicBezTo>
                  <a:pt x="43" y="1180"/>
                  <a:pt x="11" y="1534"/>
                  <a:pt x="162" y="1867"/>
                </a:cubicBezTo>
                <a:cubicBezTo>
                  <a:pt x="258" y="2081"/>
                  <a:pt x="408" y="2263"/>
                  <a:pt x="569" y="2424"/>
                </a:cubicBezTo>
                <a:cubicBezTo>
                  <a:pt x="563" y="2422"/>
                  <a:pt x="558" y="2421"/>
                  <a:pt x="552" y="2421"/>
                </a:cubicBezTo>
                <a:cubicBezTo>
                  <a:pt x="507" y="2421"/>
                  <a:pt x="478" y="2493"/>
                  <a:pt x="526" y="2532"/>
                </a:cubicBezTo>
                <a:cubicBezTo>
                  <a:pt x="773" y="2692"/>
                  <a:pt x="1009" y="2864"/>
                  <a:pt x="1116" y="3154"/>
                </a:cubicBezTo>
                <a:cubicBezTo>
                  <a:pt x="1245" y="3497"/>
                  <a:pt x="1213" y="3893"/>
                  <a:pt x="1202" y="4248"/>
                </a:cubicBezTo>
                <a:cubicBezTo>
                  <a:pt x="1180" y="4805"/>
                  <a:pt x="1245" y="5342"/>
                  <a:pt x="1513" y="5846"/>
                </a:cubicBezTo>
                <a:cubicBezTo>
                  <a:pt x="2060" y="6875"/>
                  <a:pt x="3283" y="7390"/>
                  <a:pt x="4398" y="7433"/>
                </a:cubicBezTo>
                <a:cubicBezTo>
                  <a:pt x="4447" y="7435"/>
                  <a:pt x="4497" y="7436"/>
                  <a:pt x="4546" y="7436"/>
                </a:cubicBezTo>
                <a:cubicBezTo>
                  <a:pt x="5624" y="7436"/>
                  <a:pt x="6696" y="6990"/>
                  <a:pt x="7444" y="6221"/>
                </a:cubicBezTo>
                <a:cubicBezTo>
                  <a:pt x="7820" y="5824"/>
                  <a:pt x="8109" y="5352"/>
                  <a:pt x="8335" y="4859"/>
                </a:cubicBezTo>
                <a:cubicBezTo>
                  <a:pt x="8614" y="4215"/>
                  <a:pt x="8882" y="3454"/>
                  <a:pt x="9568" y="3132"/>
                </a:cubicBezTo>
                <a:cubicBezTo>
                  <a:pt x="9804" y="3025"/>
                  <a:pt x="10062" y="2949"/>
                  <a:pt x="10276" y="2778"/>
                </a:cubicBezTo>
                <a:cubicBezTo>
                  <a:pt x="10469" y="2617"/>
                  <a:pt x="10609" y="2403"/>
                  <a:pt x="10759" y="2199"/>
                </a:cubicBezTo>
                <a:cubicBezTo>
                  <a:pt x="11145" y="1619"/>
                  <a:pt x="11821" y="1512"/>
                  <a:pt x="12454" y="1340"/>
                </a:cubicBezTo>
                <a:cubicBezTo>
                  <a:pt x="13000" y="1201"/>
                  <a:pt x="13430" y="976"/>
                  <a:pt x="13730" y="482"/>
                </a:cubicBezTo>
                <a:cubicBezTo>
                  <a:pt x="13784" y="386"/>
                  <a:pt x="13923" y="193"/>
                  <a:pt x="13987"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26"/>
          <p:cNvSpPr/>
          <p:nvPr/>
        </p:nvSpPr>
        <p:spPr>
          <a:xfrm rot="-1536787">
            <a:off x="1911772" y="4878390"/>
            <a:ext cx="423899" cy="309707"/>
          </a:xfrm>
          <a:custGeom>
            <a:rect b="b" l="l" r="r" t="t"/>
            <a:pathLst>
              <a:path extrusionOk="0" h="4891" w="6694">
                <a:moveTo>
                  <a:pt x="3911" y="1976"/>
                </a:moveTo>
                <a:cubicBezTo>
                  <a:pt x="3913" y="1976"/>
                  <a:pt x="3914" y="1977"/>
                  <a:pt x="3915" y="1978"/>
                </a:cubicBezTo>
                <a:cubicBezTo>
                  <a:pt x="3927" y="1978"/>
                  <a:pt x="3927" y="2000"/>
                  <a:pt x="3915" y="2021"/>
                </a:cubicBezTo>
                <a:cubicBezTo>
                  <a:pt x="3894" y="2183"/>
                  <a:pt x="3884" y="2290"/>
                  <a:pt x="3894" y="2300"/>
                </a:cubicBezTo>
                <a:cubicBezTo>
                  <a:pt x="3905" y="2311"/>
                  <a:pt x="3905" y="2322"/>
                  <a:pt x="3905" y="2322"/>
                </a:cubicBezTo>
                <a:lnTo>
                  <a:pt x="3905" y="2429"/>
                </a:lnTo>
                <a:cubicBezTo>
                  <a:pt x="3915" y="2493"/>
                  <a:pt x="3905" y="2558"/>
                  <a:pt x="3905" y="2590"/>
                </a:cubicBezTo>
                <a:cubicBezTo>
                  <a:pt x="3894" y="2622"/>
                  <a:pt x="3894" y="2665"/>
                  <a:pt x="3894" y="2676"/>
                </a:cubicBezTo>
                <a:cubicBezTo>
                  <a:pt x="3905" y="2697"/>
                  <a:pt x="3905" y="2697"/>
                  <a:pt x="3884" y="2708"/>
                </a:cubicBezTo>
                <a:cubicBezTo>
                  <a:pt x="3851" y="2708"/>
                  <a:pt x="3851" y="2719"/>
                  <a:pt x="3862" y="2826"/>
                </a:cubicBezTo>
                <a:lnTo>
                  <a:pt x="3862" y="2933"/>
                </a:lnTo>
                <a:cubicBezTo>
                  <a:pt x="3851" y="2955"/>
                  <a:pt x="3851" y="2976"/>
                  <a:pt x="3851" y="2987"/>
                </a:cubicBezTo>
                <a:cubicBezTo>
                  <a:pt x="3851" y="2998"/>
                  <a:pt x="3851" y="3008"/>
                  <a:pt x="3830" y="3019"/>
                </a:cubicBezTo>
                <a:cubicBezTo>
                  <a:pt x="3819" y="3030"/>
                  <a:pt x="3819" y="3051"/>
                  <a:pt x="3808" y="3148"/>
                </a:cubicBezTo>
                <a:cubicBezTo>
                  <a:pt x="3808" y="3223"/>
                  <a:pt x="3798" y="3255"/>
                  <a:pt x="3787" y="3266"/>
                </a:cubicBezTo>
                <a:cubicBezTo>
                  <a:pt x="3776" y="3277"/>
                  <a:pt x="3744" y="3351"/>
                  <a:pt x="3733" y="3427"/>
                </a:cubicBezTo>
                <a:cubicBezTo>
                  <a:pt x="3722" y="3470"/>
                  <a:pt x="3722" y="3480"/>
                  <a:pt x="3701" y="3480"/>
                </a:cubicBezTo>
                <a:cubicBezTo>
                  <a:pt x="3695" y="3483"/>
                  <a:pt x="3690" y="3484"/>
                  <a:pt x="3685" y="3484"/>
                </a:cubicBezTo>
                <a:cubicBezTo>
                  <a:pt x="3669" y="3484"/>
                  <a:pt x="3653" y="3472"/>
                  <a:pt x="3637" y="3448"/>
                </a:cubicBezTo>
                <a:cubicBezTo>
                  <a:pt x="3605" y="3416"/>
                  <a:pt x="3594" y="3394"/>
                  <a:pt x="3583" y="3298"/>
                </a:cubicBezTo>
                <a:cubicBezTo>
                  <a:pt x="3572" y="3191"/>
                  <a:pt x="3583" y="3148"/>
                  <a:pt x="3615" y="3126"/>
                </a:cubicBezTo>
                <a:cubicBezTo>
                  <a:pt x="3637" y="3105"/>
                  <a:pt x="3637" y="3094"/>
                  <a:pt x="3626" y="3019"/>
                </a:cubicBezTo>
                <a:cubicBezTo>
                  <a:pt x="3615" y="2955"/>
                  <a:pt x="3626" y="2901"/>
                  <a:pt x="3626" y="2869"/>
                </a:cubicBezTo>
                <a:cubicBezTo>
                  <a:pt x="3637" y="2836"/>
                  <a:pt x="3637" y="2805"/>
                  <a:pt x="3637" y="2794"/>
                </a:cubicBezTo>
                <a:cubicBezTo>
                  <a:pt x="3637" y="2783"/>
                  <a:pt x="3648" y="2729"/>
                  <a:pt x="3669" y="2665"/>
                </a:cubicBezTo>
                <a:cubicBezTo>
                  <a:pt x="3701" y="2600"/>
                  <a:pt x="3712" y="2547"/>
                  <a:pt x="3701" y="2536"/>
                </a:cubicBezTo>
                <a:cubicBezTo>
                  <a:pt x="3701" y="2526"/>
                  <a:pt x="3701" y="2515"/>
                  <a:pt x="3712" y="2515"/>
                </a:cubicBezTo>
                <a:cubicBezTo>
                  <a:pt x="3722" y="2504"/>
                  <a:pt x="3733" y="2493"/>
                  <a:pt x="3733" y="2461"/>
                </a:cubicBezTo>
                <a:cubicBezTo>
                  <a:pt x="3733" y="2429"/>
                  <a:pt x="3755" y="2386"/>
                  <a:pt x="3787" y="2311"/>
                </a:cubicBezTo>
                <a:cubicBezTo>
                  <a:pt x="3808" y="2257"/>
                  <a:pt x="3841" y="2171"/>
                  <a:pt x="3862" y="2118"/>
                </a:cubicBezTo>
                <a:cubicBezTo>
                  <a:pt x="3890" y="2007"/>
                  <a:pt x="3902" y="1976"/>
                  <a:pt x="3911" y="1976"/>
                </a:cubicBezTo>
                <a:close/>
                <a:moveTo>
                  <a:pt x="2047" y="1571"/>
                </a:moveTo>
                <a:cubicBezTo>
                  <a:pt x="2066" y="1571"/>
                  <a:pt x="2091" y="1609"/>
                  <a:pt x="2125" y="1689"/>
                </a:cubicBezTo>
                <a:cubicBezTo>
                  <a:pt x="2156" y="1785"/>
                  <a:pt x="2167" y="1861"/>
                  <a:pt x="2146" y="1914"/>
                </a:cubicBezTo>
                <a:cubicBezTo>
                  <a:pt x="2146" y="1925"/>
                  <a:pt x="2146" y="1990"/>
                  <a:pt x="2156" y="2064"/>
                </a:cubicBezTo>
                <a:cubicBezTo>
                  <a:pt x="2167" y="2140"/>
                  <a:pt x="2167" y="2214"/>
                  <a:pt x="2167" y="2225"/>
                </a:cubicBezTo>
                <a:cubicBezTo>
                  <a:pt x="2156" y="2247"/>
                  <a:pt x="2167" y="2290"/>
                  <a:pt x="2167" y="2343"/>
                </a:cubicBezTo>
                <a:cubicBezTo>
                  <a:pt x="2178" y="2386"/>
                  <a:pt x="2178" y="2450"/>
                  <a:pt x="2178" y="2472"/>
                </a:cubicBezTo>
                <a:cubicBezTo>
                  <a:pt x="2178" y="2504"/>
                  <a:pt x="2189" y="2558"/>
                  <a:pt x="2189" y="2579"/>
                </a:cubicBezTo>
                <a:cubicBezTo>
                  <a:pt x="2210" y="2655"/>
                  <a:pt x="2199" y="2697"/>
                  <a:pt x="2178" y="2708"/>
                </a:cubicBezTo>
                <a:cubicBezTo>
                  <a:pt x="2167" y="2719"/>
                  <a:pt x="2167" y="2729"/>
                  <a:pt x="2167" y="2762"/>
                </a:cubicBezTo>
                <a:lnTo>
                  <a:pt x="2167" y="2891"/>
                </a:lnTo>
                <a:cubicBezTo>
                  <a:pt x="2156" y="2933"/>
                  <a:pt x="2156" y="2976"/>
                  <a:pt x="2167" y="2987"/>
                </a:cubicBezTo>
                <a:cubicBezTo>
                  <a:pt x="2167" y="3008"/>
                  <a:pt x="2156" y="3126"/>
                  <a:pt x="2135" y="3158"/>
                </a:cubicBezTo>
                <a:cubicBezTo>
                  <a:pt x="2125" y="3180"/>
                  <a:pt x="2125" y="3277"/>
                  <a:pt x="2135" y="3341"/>
                </a:cubicBezTo>
                <a:lnTo>
                  <a:pt x="2135" y="3437"/>
                </a:lnTo>
                <a:cubicBezTo>
                  <a:pt x="2125" y="3480"/>
                  <a:pt x="2113" y="3523"/>
                  <a:pt x="2113" y="3544"/>
                </a:cubicBezTo>
                <a:cubicBezTo>
                  <a:pt x="2113" y="3556"/>
                  <a:pt x="2103" y="3620"/>
                  <a:pt x="2092" y="3673"/>
                </a:cubicBezTo>
                <a:cubicBezTo>
                  <a:pt x="2070" y="3737"/>
                  <a:pt x="2060" y="3792"/>
                  <a:pt x="2060" y="3856"/>
                </a:cubicBezTo>
                <a:cubicBezTo>
                  <a:pt x="2060" y="3931"/>
                  <a:pt x="2049" y="3942"/>
                  <a:pt x="2028" y="3995"/>
                </a:cubicBezTo>
                <a:cubicBezTo>
                  <a:pt x="1985" y="4059"/>
                  <a:pt x="1963" y="4135"/>
                  <a:pt x="1974" y="4156"/>
                </a:cubicBezTo>
                <a:cubicBezTo>
                  <a:pt x="1974" y="4167"/>
                  <a:pt x="1974" y="4188"/>
                  <a:pt x="1963" y="4199"/>
                </a:cubicBezTo>
                <a:cubicBezTo>
                  <a:pt x="1931" y="4242"/>
                  <a:pt x="1867" y="4381"/>
                  <a:pt x="1824" y="4467"/>
                </a:cubicBezTo>
                <a:lnTo>
                  <a:pt x="1792" y="4531"/>
                </a:lnTo>
                <a:lnTo>
                  <a:pt x="1738" y="4553"/>
                </a:lnTo>
                <a:cubicBezTo>
                  <a:pt x="1720" y="4555"/>
                  <a:pt x="1705" y="4557"/>
                  <a:pt x="1692" y="4557"/>
                </a:cubicBezTo>
                <a:cubicBezTo>
                  <a:pt x="1649" y="4557"/>
                  <a:pt x="1628" y="4542"/>
                  <a:pt x="1620" y="4510"/>
                </a:cubicBezTo>
                <a:cubicBezTo>
                  <a:pt x="1620" y="4488"/>
                  <a:pt x="1599" y="4424"/>
                  <a:pt x="1577" y="4371"/>
                </a:cubicBezTo>
                <a:cubicBezTo>
                  <a:pt x="1534" y="4274"/>
                  <a:pt x="1524" y="4231"/>
                  <a:pt x="1513" y="4081"/>
                </a:cubicBezTo>
                <a:lnTo>
                  <a:pt x="1491" y="3909"/>
                </a:lnTo>
                <a:cubicBezTo>
                  <a:pt x="1481" y="3909"/>
                  <a:pt x="1481" y="3888"/>
                  <a:pt x="1481" y="3866"/>
                </a:cubicBezTo>
                <a:cubicBezTo>
                  <a:pt x="1481" y="3845"/>
                  <a:pt x="1470" y="3802"/>
                  <a:pt x="1470" y="3770"/>
                </a:cubicBezTo>
                <a:cubicBezTo>
                  <a:pt x="1460" y="3716"/>
                  <a:pt x="1460" y="3684"/>
                  <a:pt x="1470" y="3663"/>
                </a:cubicBezTo>
                <a:cubicBezTo>
                  <a:pt x="1470" y="3641"/>
                  <a:pt x="1481" y="3609"/>
                  <a:pt x="1481" y="3587"/>
                </a:cubicBezTo>
                <a:cubicBezTo>
                  <a:pt x="1481" y="3566"/>
                  <a:pt x="1481" y="3523"/>
                  <a:pt x="1491" y="3501"/>
                </a:cubicBezTo>
                <a:cubicBezTo>
                  <a:pt x="1502" y="3448"/>
                  <a:pt x="1513" y="3330"/>
                  <a:pt x="1513" y="3234"/>
                </a:cubicBezTo>
                <a:cubicBezTo>
                  <a:pt x="1513" y="3191"/>
                  <a:pt x="1524" y="3148"/>
                  <a:pt x="1545" y="3072"/>
                </a:cubicBezTo>
                <a:cubicBezTo>
                  <a:pt x="1577" y="2998"/>
                  <a:pt x="1577" y="2976"/>
                  <a:pt x="1567" y="2955"/>
                </a:cubicBezTo>
                <a:cubicBezTo>
                  <a:pt x="1556" y="2933"/>
                  <a:pt x="1577" y="2772"/>
                  <a:pt x="1599" y="2697"/>
                </a:cubicBezTo>
                <a:cubicBezTo>
                  <a:pt x="1610" y="2676"/>
                  <a:pt x="1653" y="2569"/>
                  <a:pt x="1674" y="2483"/>
                </a:cubicBezTo>
                <a:cubicBezTo>
                  <a:pt x="1717" y="2354"/>
                  <a:pt x="1727" y="2311"/>
                  <a:pt x="1727" y="2300"/>
                </a:cubicBezTo>
                <a:cubicBezTo>
                  <a:pt x="1717" y="2279"/>
                  <a:pt x="1717" y="2268"/>
                  <a:pt x="1738" y="2225"/>
                </a:cubicBezTo>
                <a:cubicBezTo>
                  <a:pt x="1760" y="2193"/>
                  <a:pt x="1770" y="2150"/>
                  <a:pt x="1792" y="2097"/>
                </a:cubicBezTo>
                <a:cubicBezTo>
                  <a:pt x="1792" y="2043"/>
                  <a:pt x="1813" y="1990"/>
                  <a:pt x="1835" y="1957"/>
                </a:cubicBezTo>
                <a:cubicBezTo>
                  <a:pt x="1846" y="1925"/>
                  <a:pt x="1856" y="1893"/>
                  <a:pt x="1867" y="1893"/>
                </a:cubicBezTo>
                <a:cubicBezTo>
                  <a:pt x="1867" y="1882"/>
                  <a:pt x="1877" y="1839"/>
                  <a:pt x="1889" y="1807"/>
                </a:cubicBezTo>
                <a:cubicBezTo>
                  <a:pt x="1910" y="1732"/>
                  <a:pt x="1910" y="1721"/>
                  <a:pt x="1953" y="1678"/>
                </a:cubicBezTo>
                <a:cubicBezTo>
                  <a:pt x="1985" y="1657"/>
                  <a:pt x="2006" y="1625"/>
                  <a:pt x="2017" y="1614"/>
                </a:cubicBezTo>
                <a:cubicBezTo>
                  <a:pt x="2025" y="1585"/>
                  <a:pt x="2035" y="1571"/>
                  <a:pt x="2047" y="1571"/>
                </a:cubicBezTo>
                <a:close/>
                <a:moveTo>
                  <a:pt x="3502" y="0"/>
                </a:moveTo>
                <a:cubicBezTo>
                  <a:pt x="3483" y="0"/>
                  <a:pt x="3452" y="8"/>
                  <a:pt x="3422" y="16"/>
                </a:cubicBezTo>
                <a:cubicBezTo>
                  <a:pt x="3369" y="26"/>
                  <a:pt x="3326" y="26"/>
                  <a:pt x="3315" y="26"/>
                </a:cubicBezTo>
                <a:cubicBezTo>
                  <a:pt x="3309" y="23"/>
                  <a:pt x="3303" y="22"/>
                  <a:pt x="3295" y="22"/>
                </a:cubicBezTo>
                <a:cubicBezTo>
                  <a:pt x="3275" y="22"/>
                  <a:pt x="3247" y="32"/>
                  <a:pt x="3207" y="48"/>
                </a:cubicBezTo>
                <a:cubicBezTo>
                  <a:pt x="3165" y="69"/>
                  <a:pt x="3111" y="91"/>
                  <a:pt x="3079" y="102"/>
                </a:cubicBezTo>
                <a:cubicBezTo>
                  <a:pt x="3047" y="102"/>
                  <a:pt x="3026" y="112"/>
                  <a:pt x="3014" y="133"/>
                </a:cubicBezTo>
                <a:cubicBezTo>
                  <a:pt x="3001" y="154"/>
                  <a:pt x="2996" y="162"/>
                  <a:pt x="2989" y="162"/>
                </a:cubicBezTo>
                <a:cubicBezTo>
                  <a:pt x="2984" y="162"/>
                  <a:pt x="2979" y="159"/>
                  <a:pt x="2971" y="155"/>
                </a:cubicBezTo>
                <a:cubicBezTo>
                  <a:pt x="2961" y="148"/>
                  <a:pt x="2954" y="145"/>
                  <a:pt x="2945" y="145"/>
                </a:cubicBezTo>
                <a:cubicBezTo>
                  <a:pt x="2926" y="145"/>
                  <a:pt x="2905" y="161"/>
                  <a:pt x="2854" y="198"/>
                </a:cubicBezTo>
                <a:cubicBezTo>
                  <a:pt x="2832" y="219"/>
                  <a:pt x="2778" y="252"/>
                  <a:pt x="2757" y="252"/>
                </a:cubicBezTo>
                <a:cubicBezTo>
                  <a:pt x="2725" y="262"/>
                  <a:pt x="2693" y="284"/>
                  <a:pt x="2671" y="305"/>
                </a:cubicBezTo>
                <a:cubicBezTo>
                  <a:pt x="2661" y="327"/>
                  <a:pt x="2618" y="359"/>
                  <a:pt x="2596" y="381"/>
                </a:cubicBezTo>
                <a:cubicBezTo>
                  <a:pt x="2564" y="391"/>
                  <a:pt x="2532" y="412"/>
                  <a:pt x="2532" y="423"/>
                </a:cubicBezTo>
                <a:cubicBezTo>
                  <a:pt x="2532" y="423"/>
                  <a:pt x="2511" y="434"/>
                  <a:pt x="2489" y="434"/>
                </a:cubicBezTo>
                <a:cubicBezTo>
                  <a:pt x="2468" y="445"/>
                  <a:pt x="2446" y="455"/>
                  <a:pt x="2425" y="488"/>
                </a:cubicBezTo>
                <a:cubicBezTo>
                  <a:pt x="2403" y="520"/>
                  <a:pt x="2361" y="552"/>
                  <a:pt x="2339" y="562"/>
                </a:cubicBezTo>
                <a:cubicBezTo>
                  <a:pt x="2318" y="574"/>
                  <a:pt x="2296" y="595"/>
                  <a:pt x="2285" y="605"/>
                </a:cubicBezTo>
                <a:cubicBezTo>
                  <a:pt x="2285" y="638"/>
                  <a:pt x="2199" y="724"/>
                  <a:pt x="2125" y="798"/>
                </a:cubicBezTo>
                <a:cubicBezTo>
                  <a:pt x="2081" y="835"/>
                  <a:pt x="2067" y="852"/>
                  <a:pt x="2055" y="852"/>
                </a:cubicBezTo>
                <a:cubicBezTo>
                  <a:pt x="2050" y="852"/>
                  <a:pt x="2046" y="848"/>
                  <a:pt x="2039" y="841"/>
                </a:cubicBezTo>
                <a:cubicBezTo>
                  <a:pt x="2039" y="831"/>
                  <a:pt x="2028" y="820"/>
                  <a:pt x="2039" y="810"/>
                </a:cubicBezTo>
                <a:cubicBezTo>
                  <a:pt x="2039" y="777"/>
                  <a:pt x="2028" y="767"/>
                  <a:pt x="1963" y="745"/>
                </a:cubicBezTo>
                <a:cubicBezTo>
                  <a:pt x="1931" y="734"/>
                  <a:pt x="1899" y="713"/>
                  <a:pt x="1877" y="681"/>
                </a:cubicBezTo>
                <a:cubicBezTo>
                  <a:pt x="1846" y="648"/>
                  <a:pt x="1835" y="648"/>
                  <a:pt x="1781" y="638"/>
                </a:cubicBezTo>
                <a:cubicBezTo>
                  <a:pt x="1749" y="627"/>
                  <a:pt x="1684" y="605"/>
                  <a:pt x="1641" y="595"/>
                </a:cubicBezTo>
                <a:lnTo>
                  <a:pt x="1556" y="552"/>
                </a:lnTo>
                <a:lnTo>
                  <a:pt x="1460" y="584"/>
                </a:lnTo>
                <a:cubicBezTo>
                  <a:pt x="1405" y="595"/>
                  <a:pt x="1352" y="627"/>
                  <a:pt x="1331" y="638"/>
                </a:cubicBezTo>
                <a:cubicBezTo>
                  <a:pt x="1320" y="648"/>
                  <a:pt x="1298" y="659"/>
                  <a:pt x="1288" y="659"/>
                </a:cubicBezTo>
                <a:cubicBezTo>
                  <a:pt x="1277" y="659"/>
                  <a:pt x="1266" y="659"/>
                  <a:pt x="1255" y="670"/>
                </a:cubicBezTo>
                <a:cubicBezTo>
                  <a:pt x="1245" y="681"/>
                  <a:pt x="1224" y="681"/>
                  <a:pt x="1224" y="681"/>
                </a:cubicBezTo>
                <a:cubicBezTo>
                  <a:pt x="1212" y="681"/>
                  <a:pt x="1202" y="681"/>
                  <a:pt x="1181" y="691"/>
                </a:cubicBezTo>
                <a:cubicBezTo>
                  <a:pt x="1173" y="691"/>
                  <a:pt x="1161" y="696"/>
                  <a:pt x="1154" y="696"/>
                </a:cubicBezTo>
                <a:cubicBezTo>
                  <a:pt x="1150" y="696"/>
                  <a:pt x="1148" y="695"/>
                  <a:pt x="1148" y="691"/>
                </a:cubicBezTo>
                <a:cubicBezTo>
                  <a:pt x="1138" y="691"/>
                  <a:pt x="1116" y="713"/>
                  <a:pt x="1084" y="734"/>
                </a:cubicBezTo>
                <a:cubicBezTo>
                  <a:pt x="1052" y="745"/>
                  <a:pt x="1009" y="777"/>
                  <a:pt x="988" y="788"/>
                </a:cubicBezTo>
                <a:cubicBezTo>
                  <a:pt x="955" y="810"/>
                  <a:pt x="945" y="831"/>
                  <a:pt x="933" y="853"/>
                </a:cubicBezTo>
                <a:cubicBezTo>
                  <a:pt x="923" y="874"/>
                  <a:pt x="912" y="895"/>
                  <a:pt x="880" y="906"/>
                </a:cubicBezTo>
                <a:cubicBezTo>
                  <a:pt x="826" y="949"/>
                  <a:pt x="794" y="992"/>
                  <a:pt x="773" y="1046"/>
                </a:cubicBezTo>
                <a:cubicBezTo>
                  <a:pt x="762" y="1077"/>
                  <a:pt x="730" y="1131"/>
                  <a:pt x="719" y="1163"/>
                </a:cubicBezTo>
                <a:cubicBezTo>
                  <a:pt x="698" y="1196"/>
                  <a:pt x="676" y="1239"/>
                  <a:pt x="676" y="1239"/>
                </a:cubicBezTo>
                <a:cubicBezTo>
                  <a:pt x="676" y="1260"/>
                  <a:pt x="666" y="1260"/>
                  <a:pt x="655" y="1270"/>
                </a:cubicBezTo>
                <a:cubicBezTo>
                  <a:pt x="623" y="1270"/>
                  <a:pt x="623" y="1282"/>
                  <a:pt x="612" y="1324"/>
                </a:cubicBezTo>
                <a:cubicBezTo>
                  <a:pt x="601" y="1399"/>
                  <a:pt x="580" y="1442"/>
                  <a:pt x="547" y="1475"/>
                </a:cubicBezTo>
                <a:cubicBezTo>
                  <a:pt x="526" y="1496"/>
                  <a:pt x="516" y="1506"/>
                  <a:pt x="526" y="1528"/>
                </a:cubicBezTo>
                <a:cubicBezTo>
                  <a:pt x="526" y="1549"/>
                  <a:pt x="516" y="1582"/>
                  <a:pt x="516" y="1614"/>
                </a:cubicBezTo>
                <a:cubicBezTo>
                  <a:pt x="504" y="1657"/>
                  <a:pt x="504" y="1668"/>
                  <a:pt x="473" y="1678"/>
                </a:cubicBezTo>
                <a:cubicBezTo>
                  <a:pt x="440" y="1689"/>
                  <a:pt x="440" y="1699"/>
                  <a:pt x="440" y="1742"/>
                </a:cubicBezTo>
                <a:cubicBezTo>
                  <a:pt x="430" y="1775"/>
                  <a:pt x="419" y="1796"/>
                  <a:pt x="397" y="1828"/>
                </a:cubicBezTo>
                <a:cubicBezTo>
                  <a:pt x="376" y="1871"/>
                  <a:pt x="376" y="1882"/>
                  <a:pt x="376" y="1925"/>
                </a:cubicBezTo>
                <a:cubicBezTo>
                  <a:pt x="387" y="1978"/>
                  <a:pt x="365" y="2032"/>
                  <a:pt x="311" y="2161"/>
                </a:cubicBezTo>
                <a:cubicBezTo>
                  <a:pt x="290" y="2204"/>
                  <a:pt x="280" y="2236"/>
                  <a:pt x="290" y="2247"/>
                </a:cubicBezTo>
                <a:cubicBezTo>
                  <a:pt x="290" y="2268"/>
                  <a:pt x="280" y="2311"/>
                  <a:pt x="258" y="2354"/>
                </a:cubicBezTo>
                <a:cubicBezTo>
                  <a:pt x="226" y="2407"/>
                  <a:pt x="226" y="2429"/>
                  <a:pt x="237" y="2450"/>
                </a:cubicBezTo>
                <a:cubicBezTo>
                  <a:pt x="247" y="2472"/>
                  <a:pt x="237" y="2526"/>
                  <a:pt x="215" y="2536"/>
                </a:cubicBezTo>
                <a:cubicBezTo>
                  <a:pt x="172" y="2558"/>
                  <a:pt x="118" y="2772"/>
                  <a:pt x="129" y="2848"/>
                </a:cubicBezTo>
                <a:cubicBezTo>
                  <a:pt x="140" y="2869"/>
                  <a:pt x="129" y="2869"/>
                  <a:pt x="118" y="2879"/>
                </a:cubicBezTo>
                <a:cubicBezTo>
                  <a:pt x="97" y="2891"/>
                  <a:pt x="87" y="2901"/>
                  <a:pt x="75" y="2944"/>
                </a:cubicBezTo>
                <a:cubicBezTo>
                  <a:pt x="75" y="2965"/>
                  <a:pt x="65" y="3008"/>
                  <a:pt x="65" y="3030"/>
                </a:cubicBezTo>
                <a:cubicBezTo>
                  <a:pt x="32" y="3105"/>
                  <a:pt x="32" y="3169"/>
                  <a:pt x="32" y="3169"/>
                </a:cubicBezTo>
                <a:cubicBezTo>
                  <a:pt x="54" y="3191"/>
                  <a:pt x="44" y="3266"/>
                  <a:pt x="22" y="3320"/>
                </a:cubicBezTo>
                <a:cubicBezTo>
                  <a:pt x="11" y="3351"/>
                  <a:pt x="1" y="3384"/>
                  <a:pt x="11" y="3416"/>
                </a:cubicBezTo>
                <a:lnTo>
                  <a:pt x="11" y="3513"/>
                </a:lnTo>
                <a:cubicBezTo>
                  <a:pt x="1" y="3577"/>
                  <a:pt x="1" y="3695"/>
                  <a:pt x="11" y="3716"/>
                </a:cubicBezTo>
                <a:cubicBezTo>
                  <a:pt x="11" y="3727"/>
                  <a:pt x="44" y="3749"/>
                  <a:pt x="65" y="3770"/>
                </a:cubicBezTo>
                <a:cubicBezTo>
                  <a:pt x="87" y="3780"/>
                  <a:pt x="118" y="3802"/>
                  <a:pt x="129" y="3813"/>
                </a:cubicBezTo>
                <a:cubicBezTo>
                  <a:pt x="132" y="3816"/>
                  <a:pt x="135" y="3817"/>
                  <a:pt x="138" y="3817"/>
                </a:cubicBezTo>
                <a:cubicBezTo>
                  <a:pt x="146" y="3817"/>
                  <a:pt x="157" y="3807"/>
                  <a:pt x="172" y="3792"/>
                </a:cubicBezTo>
                <a:cubicBezTo>
                  <a:pt x="194" y="3770"/>
                  <a:pt x="226" y="3759"/>
                  <a:pt x="237" y="3759"/>
                </a:cubicBezTo>
                <a:cubicBezTo>
                  <a:pt x="268" y="3759"/>
                  <a:pt x="268" y="3749"/>
                  <a:pt x="280" y="3727"/>
                </a:cubicBezTo>
                <a:cubicBezTo>
                  <a:pt x="280" y="3706"/>
                  <a:pt x="290" y="3663"/>
                  <a:pt x="290" y="3620"/>
                </a:cubicBezTo>
                <a:cubicBezTo>
                  <a:pt x="301" y="3587"/>
                  <a:pt x="311" y="3523"/>
                  <a:pt x="311" y="3480"/>
                </a:cubicBezTo>
                <a:cubicBezTo>
                  <a:pt x="311" y="3448"/>
                  <a:pt x="333" y="3384"/>
                  <a:pt x="344" y="3341"/>
                </a:cubicBezTo>
                <a:cubicBezTo>
                  <a:pt x="376" y="3212"/>
                  <a:pt x="408" y="3084"/>
                  <a:pt x="408" y="3019"/>
                </a:cubicBezTo>
                <a:cubicBezTo>
                  <a:pt x="408" y="2987"/>
                  <a:pt x="419" y="2955"/>
                  <a:pt x="430" y="2933"/>
                </a:cubicBezTo>
                <a:cubicBezTo>
                  <a:pt x="451" y="2891"/>
                  <a:pt x="483" y="2751"/>
                  <a:pt x="483" y="2665"/>
                </a:cubicBezTo>
                <a:cubicBezTo>
                  <a:pt x="483" y="2622"/>
                  <a:pt x="494" y="2600"/>
                  <a:pt x="504" y="2600"/>
                </a:cubicBezTo>
                <a:cubicBezTo>
                  <a:pt x="516" y="2590"/>
                  <a:pt x="516" y="2579"/>
                  <a:pt x="516" y="2558"/>
                </a:cubicBezTo>
                <a:cubicBezTo>
                  <a:pt x="526" y="2536"/>
                  <a:pt x="526" y="2515"/>
                  <a:pt x="623" y="2247"/>
                </a:cubicBezTo>
                <a:cubicBezTo>
                  <a:pt x="644" y="2183"/>
                  <a:pt x="655" y="2118"/>
                  <a:pt x="655" y="2107"/>
                </a:cubicBezTo>
                <a:cubicBezTo>
                  <a:pt x="655" y="2075"/>
                  <a:pt x="687" y="1990"/>
                  <a:pt x="719" y="1968"/>
                </a:cubicBezTo>
                <a:cubicBezTo>
                  <a:pt x="740" y="1957"/>
                  <a:pt x="773" y="1871"/>
                  <a:pt x="762" y="1807"/>
                </a:cubicBezTo>
                <a:cubicBezTo>
                  <a:pt x="762" y="1785"/>
                  <a:pt x="762" y="1742"/>
                  <a:pt x="773" y="1732"/>
                </a:cubicBezTo>
                <a:cubicBezTo>
                  <a:pt x="783" y="1699"/>
                  <a:pt x="848" y="1614"/>
                  <a:pt x="869" y="1592"/>
                </a:cubicBezTo>
                <a:cubicBezTo>
                  <a:pt x="880" y="1592"/>
                  <a:pt x="891" y="1560"/>
                  <a:pt x="902" y="1518"/>
                </a:cubicBezTo>
                <a:cubicBezTo>
                  <a:pt x="912" y="1475"/>
                  <a:pt x="923" y="1432"/>
                  <a:pt x="933" y="1432"/>
                </a:cubicBezTo>
                <a:cubicBezTo>
                  <a:pt x="955" y="1399"/>
                  <a:pt x="1041" y="1260"/>
                  <a:pt x="1052" y="1239"/>
                </a:cubicBezTo>
                <a:cubicBezTo>
                  <a:pt x="1052" y="1228"/>
                  <a:pt x="1084" y="1206"/>
                  <a:pt x="1105" y="1174"/>
                </a:cubicBezTo>
                <a:cubicBezTo>
                  <a:pt x="1148" y="1142"/>
                  <a:pt x="1202" y="1077"/>
                  <a:pt x="1202" y="1056"/>
                </a:cubicBezTo>
                <a:cubicBezTo>
                  <a:pt x="1202" y="1046"/>
                  <a:pt x="1212" y="1034"/>
                  <a:pt x="1224" y="1034"/>
                </a:cubicBezTo>
                <a:cubicBezTo>
                  <a:pt x="1255" y="1013"/>
                  <a:pt x="1320" y="949"/>
                  <a:pt x="1320" y="927"/>
                </a:cubicBezTo>
                <a:cubicBezTo>
                  <a:pt x="1320" y="910"/>
                  <a:pt x="1348" y="892"/>
                  <a:pt x="1376" y="892"/>
                </a:cubicBezTo>
                <a:cubicBezTo>
                  <a:pt x="1382" y="892"/>
                  <a:pt x="1389" y="893"/>
                  <a:pt x="1395" y="895"/>
                </a:cubicBezTo>
                <a:cubicBezTo>
                  <a:pt x="1400" y="901"/>
                  <a:pt x="1408" y="903"/>
                  <a:pt x="1420" y="903"/>
                </a:cubicBezTo>
                <a:cubicBezTo>
                  <a:pt x="1432" y="903"/>
                  <a:pt x="1448" y="901"/>
                  <a:pt x="1470" y="895"/>
                </a:cubicBezTo>
                <a:cubicBezTo>
                  <a:pt x="1485" y="893"/>
                  <a:pt x="1502" y="892"/>
                  <a:pt x="1520" y="892"/>
                </a:cubicBezTo>
                <a:cubicBezTo>
                  <a:pt x="1599" y="892"/>
                  <a:pt x="1688" y="912"/>
                  <a:pt x="1706" y="938"/>
                </a:cubicBezTo>
                <a:cubicBezTo>
                  <a:pt x="1706" y="949"/>
                  <a:pt x="1727" y="960"/>
                  <a:pt x="1738" y="970"/>
                </a:cubicBezTo>
                <a:cubicBezTo>
                  <a:pt x="1792" y="992"/>
                  <a:pt x="1877" y="1067"/>
                  <a:pt x="1899" y="1099"/>
                </a:cubicBezTo>
                <a:cubicBezTo>
                  <a:pt x="1910" y="1131"/>
                  <a:pt x="1910" y="1142"/>
                  <a:pt x="1889" y="1185"/>
                </a:cubicBezTo>
                <a:cubicBezTo>
                  <a:pt x="1867" y="1217"/>
                  <a:pt x="1846" y="1260"/>
                  <a:pt x="1835" y="1270"/>
                </a:cubicBezTo>
                <a:cubicBezTo>
                  <a:pt x="1824" y="1282"/>
                  <a:pt x="1813" y="1303"/>
                  <a:pt x="1803" y="1313"/>
                </a:cubicBezTo>
                <a:cubicBezTo>
                  <a:pt x="1792" y="1324"/>
                  <a:pt x="1781" y="1346"/>
                  <a:pt x="1770" y="1346"/>
                </a:cubicBezTo>
                <a:cubicBezTo>
                  <a:pt x="1749" y="1356"/>
                  <a:pt x="1738" y="1367"/>
                  <a:pt x="1738" y="1389"/>
                </a:cubicBezTo>
                <a:cubicBezTo>
                  <a:pt x="1738" y="1410"/>
                  <a:pt x="1717" y="1442"/>
                  <a:pt x="1695" y="1475"/>
                </a:cubicBezTo>
                <a:cubicBezTo>
                  <a:pt x="1641" y="1528"/>
                  <a:pt x="1631" y="1539"/>
                  <a:pt x="1663" y="1582"/>
                </a:cubicBezTo>
                <a:lnTo>
                  <a:pt x="1684" y="1625"/>
                </a:lnTo>
                <a:lnTo>
                  <a:pt x="1641" y="1635"/>
                </a:lnTo>
                <a:cubicBezTo>
                  <a:pt x="1610" y="1657"/>
                  <a:pt x="1610" y="1657"/>
                  <a:pt x="1610" y="1711"/>
                </a:cubicBezTo>
                <a:cubicBezTo>
                  <a:pt x="1599" y="1754"/>
                  <a:pt x="1599" y="1764"/>
                  <a:pt x="1545" y="1861"/>
                </a:cubicBezTo>
                <a:cubicBezTo>
                  <a:pt x="1524" y="1914"/>
                  <a:pt x="1470" y="2011"/>
                  <a:pt x="1448" y="2075"/>
                </a:cubicBezTo>
                <a:cubicBezTo>
                  <a:pt x="1405" y="2161"/>
                  <a:pt x="1395" y="2183"/>
                  <a:pt x="1405" y="2204"/>
                </a:cubicBezTo>
                <a:cubicBezTo>
                  <a:pt x="1417" y="2225"/>
                  <a:pt x="1405" y="2236"/>
                  <a:pt x="1395" y="2257"/>
                </a:cubicBezTo>
                <a:cubicBezTo>
                  <a:pt x="1341" y="2333"/>
                  <a:pt x="1331" y="2354"/>
                  <a:pt x="1341" y="2386"/>
                </a:cubicBezTo>
                <a:cubicBezTo>
                  <a:pt x="1352" y="2407"/>
                  <a:pt x="1341" y="2440"/>
                  <a:pt x="1298" y="2569"/>
                </a:cubicBezTo>
                <a:cubicBezTo>
                  <a:pt x="1288" y="2600"/>
                  <a:pt x="1277" y="2655"/>
                  <a:pt x="1288" y="2676"/>
                </a:cubicBezTo>
                <a:cubicBezTo>
                  <a:pt x="1288" y="2697"/>
                  <a:pt x="1277" y="2729"/>
                  <a:pt x="1277" y="2740"/>
                </a:cubicBezTo>
                <a:cubicBezTo>
                  <a:pt x="1266" y="2740"/>
                  <a:pt x="1266" y="2772"/>
                  <a:pt x="1266" y="2794"/>
                </a:cubicBezTo>
                <a:cubicBezTo>
                  <a:pt x="1277" y="2826"/>
                  <a:pt x="1266" y="2848"/>
                  <a:pt x="1255" y="2858"/>
                </a:cubicBezTo>
                <a:cubicBezTo>
                  <a:pt x="1245" y="2858"/>
                  <a:pt x="1245" y="2879"/>
                  <a:pt x="1245" y="2891"/>
                </a:cubicBezTo>
                <a:cubicBezTo>
                  <a:pt x="1245" y="2912"/>
                  <a:pt x="1224" y="2944"/>
                  <a:pt x="1202" y="2976"/>
                </a:cubicBezTo>
                <a:cubicBezTo>
                  <a:pt x="1169" y="3041"/>
                  <a:pt x="1169" y="3041"/>
                  <a:pt x="1191" y="3072"/>
                </a:cubicBezTo>
                <a:cubicBezTo>
                  <a:pt x="1202" y="3094"/>
                  <a:pt x="1202" y="3126"/>
                  <a:pt x="1191" y="3158"/>
                </a:cubicBezTo>
                <a:cubicBezTo>
                  <a:pt x="1169" y="3234"/>
                  <a:pt x="1159" y="3341"/>
                  <a:pt x="1159" y="3373"/>
                </a:cubicBezTo>
                <a:lnTo>
                  <a:pt x="1159" y="3427"/>
                </a:lnTo>
                <a:cubicBezTo>
                  <a:pt x="1138" y="3470"/>
                  <a:pt x="1138" y="3534"/>
                  <a:pt x="1159" y="3556"/>
                </a:cubicBezTo>
                <a:cubicBezTo>
                  <a:pt x="1181" y="3577"/>
                  <a:pt x="1181" y="3673"/>
                  <a:pt x="1159" y="3716"/>
                </a:cubicBezTo>
                <a:cubicBezTo>
                  <a:pt x="1138" y="3737"/>
                  <a:pt x="1138" y="3759"/>
                  <a:pt x="1148" y="3823"/>
                </a:cubicBezTo>
                <a:lnTo>
                  <a:pt x="1148" y="3909"/>
                </a:lnTo>
                <a:cubicBezTo>
                  <a:pt x="1138" y="3920"/>
                  <a:pt x="1138" y="3931"/>
                  <a:pt x="1138" y="3952"/>
                </a:cubicBezTo>
                <a:lnTo>
                  <a:pt x="1138" y="4038"/>
                </a:lnTo>
                <a:cubicBezTo>
                  <a:pt x="1138" y="4070"/>
                  <a:pt x="1138" y="4113"/>
                  <a:pt x="1148" y="4135"/>
                </a:cubicBezTo>
                <a:cubicBezTo>
                  <a:pt x="1148" y="4156"/>
                  <a:pt x="1159" y="4209"/>
                  <a:pt x="1159" y="4263"/>
                </a:cubicBezTo>
                <a:cubicBezTo>
                  <a:pt x="1169" y="4306"/>
                  <a:pt x="1181" y="4371"/>
                  <a:pt x="1202" y="4392"/>
                </a:cubicBezTo>
                <a:lnTo>
                  <a:pt x="1224" y="4457"/>
                </a:lnTo>
                <a:cubicBezTo>
                  <a:pt x="1224" y="4457"/>
                  <a:pt x="1234" y="4499"/>
                  <a:pt x="1255" y="4542"/>
                </a:cubicBezTo>
                <a:cubicBezTo>
                  <a:pt x="1277" y="4585"/>
                  <a:pt x="1288" y="4638"/>
                  <a:pt x="1298" y="4660"/>
                </a:cubicBezTo>
                <a:cubicBezTo>
                  <a:pt x="1298" y="4693"/>
                  <a:pt x="1309" y="4703"/>
                  <a:pt x="1352" y="4703"/>
                </a:cubicBezTo>
                <a:cubicBezTo>
                  <a:pt x="1384" y="4714"/>
                  <a:pt x="1395" y="4724"/>
                  <a:pt x="1395" y="4735"/>
                </a:cubicBezTo>
                <a:cubicBezTo>
                  <a:pt x="1395" y="4746"/>
                  <a:pt x="1405" y="4757"/>
                  <a:pt x="1427" y="4767"/>
                </a:cubicBezTo>
                <a:cubicBezTo>
                  <a:pt x="1448" y="4778"/>
                  <a:pt x="1481" y="4810"/>
                  <a:pt x="1481" y="4832"/>
                </a:cubicBezTo>
                <a:lnTo>
                  <a:pt x="1502" y="4864"/>
                </a:lnTo>
                <a:lnTo>
                  <a:pt x="1556" y="4853"/>
                </a:lnTo>
                <a:cubicBezTo>
                  <a:pt x="1599" y="4853"/>
                  <a:pt x="1631" y="4864"/>
                  <a:pt x="1653" y="4874"/>
                </a:cubicBezTo>
                <a:cubicBezTo>
                  <a:pt x="1663" y="4885"/>
                  <a:pt x="1674" y="4891"/>
                  <a:pt x="1687" y="4891"/>
                </a:cubicBezTo>
                <a:cubicBezTo>
                  <a:pt x="1701" y="4891"/>
                  <a:pt x="1717" y="4885"/>
                  <a:pt x="1738" y="4874"/>
                </a:cubicBezTo>
                <a:cubicBezTo>
                  <a:pt x="1781" y="4864"/>
                  <a:pt x="1835" y="4843"/>
                  <a:pt x="1867" y="4821"/>
                </a:cubicBezTo>
                <a:cubicBezTo>
                  <a:pt x="1931" y="4800"/>
                  <a:pt x="1931" y="4789"/>
                  <a:pt x="1953" y="4746"/>
                </a:cubicBezTo>
                <a:cubicBezTo>
                  <a:pt x="1972" y="4700"/>
                  <a:pt x="1998" y="4669"/>
                  <a:pt x="2026" y="4669"/>
                </a:cubicBezTo>
                <a:cubicBezTo>
                  <a:pt x="2030" y="4669"/>
                  <a:pt x="2034" y="4670"/>
                  <a:pt x="2039" y="4671"/>
                </a:cubicBezTo>
                <a:cubicBezTo>
                  <a:pt x="2039" y="4675"/>
                  <a:pt x="2040" y="4676"/>
                  <a:pt x="2042" y="4676"/>
                </a:cubicBezTo>
                <a:cubicBezTo>
                  <a:pt x="2046" y="4676"/>
                  <a:pt x="2053" y="4671"/>
                  <a:pt x="2060" y="4671"/>
                </a:cubicBezTo>
                <a:cubicBezTo>
                  <a:pt x="2082" y="4660"/>
                  <a:pt x="2156" y="4510"/>
                  <a:pt x="2189" y="4435"/>
                </a:cubicBezTo>
                <a:cubicBezTo>
                  <a:pt x="2242" y="4306"/>
                  <a:pt x="2253" y="4295"/>
                  <a:pt x="2242" y="4285"/>
                </a:cubicBezTo>
                <a:cubicBezTo>
                  <a:pt x="2242" y="4274"/>
                  <a:pt x="2253" y="4231"/>
                  <a:pt x="2285" y="4156"/>
                </a:cubicBezTo>
                <a:lnTo>
                  <a:pt x="2339" y="4038"/>
                </a:lnTo>
                <a:lnTo>
                  <a:pt x="2318" y="4006"/>
                </a:lnTo>
                <a:cubicBezTo>
                  <a:pt x="2306" y="3973"/>
                  <a:pt x="2306" y="3973"/>
                  <a:pt x="2328" y="3963"/>
                </a:cubicBezTo>
                <a:cubicBezTo>
                  <a:pt x="2349" y="3952"/>
                  <a:pt x="2349" y="3952"/>
                  <a:pt x="2349" y="3888"/>
                </a:cubicBezTo>
                <a:cubicBezTo>
                  <a:pt x="2349" y="3845"/>
                  <a:pt x="2361" y="3792"/>
                  <a:pt x="2371" y="3759"/>
                </a:cubicBezTo>
                <a:cubicBezTo>
                  <a:pt x="2392" y="3716"/>
                  <a:pt x="2392" y="3695"/>
                  <a:pt x="2382" y="3673"/>
                </a:cubicBezTo>
                <a:cubicBezTo>
                  <a:pt x="2371" y="3663"/>
                  <a:pt x="2371" y="3641"/>
                  <a:pt x="2382" y="3630"/>
                </a:cubicBezTo>
                <a:cubicBezTo>
                  <a:pt x="2382" y="3609"/>
                  <a:pt x="2392" y="3577"/>
                  <a:pt x="2392" y="3556"/>
                </a:cubicBezTo>
                <a:cubicBezTo>
                  <a:pt x="2403" y="3534"/>
                  <a:pt x="2403" y="3491"/>
                  <a:pt x="2403" y="3459"/>
                </a:cubicBezTo>
                <a:cubicBezTo>
                  <a:pt x="2414" y="3427"/>
                  <a:pt x="2425" y="3416"/>
                  <a:pt x="2435" y="3394"/>
                </a:cubicBezTo>
                <a:cubicBezTo>
                  <a:pt x="2457" y="3384"/>
                  <a:pt x="2457" y="3373"/>
                  <a:pt x="2457" y="3308"/>
                </a:cubicBezTo>
                <a:cubicBezTo>
                  <a:pt x="2446" y="3266"/>
                  <a:pt x="2446" y="3201"/>
                  <a:pt x="2457" y="3169"/>
                </a:cubicBezTo>
                <a:cubicBezTo>
                  <a:pt x="2457" y="3126"/>
                  <a:pt x="2468" y="3072"/>
                  <a:pt x="2457" y="3041"/>
                </a:cubicBezTo>
                <a:cubicBezTo>
                  <a:pt x="2457" y="3008"/>
                  <a:pt x="2468" y="2965"/>
                  <a:pt x="2468" y="2944"/>
                </a:cubicBezTo>
                <a:cubicBezTo>
                  <a:pt x="2489" y="2901"/>
                  <a:pt x="2489" y="2772"/>
                  <a:pt x="2457" y="2708"/>
                </a:cubicBezTo>
                <a:cubicBezTo>
                  <a:pt x="2446" y="2686"/>
                  <a:pt x="2457" y="2665"/>
                  <a:pt x="2468" y="2622"/>
                </a:cubicBezTo>
                <a:cubicBezTo>
                  <a:pt x="2478" y="2590"/>
                  <a:pt x="2489" y="2547"/>
                  <a:pt x="2478" y="2536"/>
                </a:cubicBezTo>
                <a:cubicBezTo>
                  <a:pt x="2478" y="2515"/>
                  <a:pt x="2478" y="2472"/>
                  <a:pt x="2489" y="2450"/>
                </a:cubicBezTo>
                <a:cubicBezTo>
                  <a:pt x="2500" y="2397"/>
                  <a:pt x="2500" y="2376"/>
                  <a:pt x="2468" y="2247"/>
                </a:cubicBezTo>
                <a:cubicBezTo>
                  <a:pt x="2457" y="2204"/>
                  <a:pt x="2457" y="2150"/>
                  <a:pt x="2457" y="2118"/>
                </a:cubicBezTo>
                <a:cubicBezTo>
                  <a:pt x="2468" y="2032"/>
                  <a:pt x="2468" y="2000"/>
                  <a:pt x="2446" y="1957"/>
                </a:cubicBezTo>
                <a:cubicBezTo>
                  <a:pt x="2446" y="1935"/>
                  <a:pt x="2435" y="1904"/>
                  <a:pt x="2435" y="1882"/>
                </a:cubicBezTo>
                <a:cubicBezTo>
                  <a:pt x="2435" y="1861"/>
                  <a:pt x="2425" y="1839"/>
                  <a:pt x="2414" y="1828"/>
                </a:cubicBezTo>
                <a:cubicBezTo>
                  <a:pt x="2392" y="1807"/>
                  <a:pt x="2382" y="1742"/>
                  <a:pt x="2392" y="1689"/>
                </a:cubicBezTo>
                <a:cubicBezTo>
                  <a:pt x="2403" y="1668"/>
                  <a:pt x="2392" y="1625"/>
                  <a:pt x="2382" y="1582"/>
                </a:cubicBezTo>
                <a:cubicBezTo>
                  <a:pt x="2371" y="1539"/>
                  <a:pt x="2361" y="1463"/>
                  <a:pt x="2361" y="1432"/>
                </a:cubicBezTo>
                <a:cubicBezTo>
                  <a:pt x="2361" y="1356"/>
                  <a:pt x="2361" y="1356"/>
                  <a:pt x="2306" y="1292"/>
                </a:cubicBezTo>
                <a:cubicBezTo>
                  <a:pt x="2275" y="1260"/>
                  <a:pt x="2264" y="1196"/>
                  <a:pt x="2285" y="1142"/>
                </a:cubicBezTo>
                <a:cubicBezTo>
                  <a:pt x="2296" y="1120"/>
                  <a:pt x="2328" y="1077"/>
                  <a:pt x="2361" y="1046"/>
                </a:cubicBezTo>
                <a:cubicBezTo>
                  <a:pt x="2392" y="1003"/>
                  <a:pt x="2446" y="949"/>
                  <a:pt x="2468" y="917"/>
                </a:cubicBezTo>
                <a:cubicBezTo>
                  <a:pt x="2500" y="884"/>
                  <a:pt x="2542" y="831"/>
                  <a:pt x="2575" y="788"/>
                </a:cubicBezTo>
                <a:cubicBezTo>
                  <a:pt x="2607" y="756"/>
                  <a:pt x="2661" y="713"/>
                  <a:pt x="2682" y="681"/>
                </a:cubicBezTo>
                <a:cubicBezTo>
                  <a:pt x="2704" y="648"/>
                  <a:pt x="2725" y="627"/>
                  <a:pt x="2747" y="617"/>
                </a:cubicBezTo>
                <a:cubicBezTo>
                  <a:pt x="2768" y="617"/>
                  <a:pt x="2800" y="584"/>
                  <a:pt x="2821" y="562"/>
                </a:cubicBezTo>
                <a:cubicBezTo>
                  <a:pt x="2854" y="531"/>
                  <a:pt x="2886" y="509"/>
                  <a:pt x="2897" y="509"/>
                </a:cubicBezTo>
                <a:cubicBezTo>
                  <a:pt x="2918" y="509"/>
                  <a:pt x="2961" y="488"/>
                  <a:pt x="2993" y="466"/>
                </a:cubicBezTo>
                <a:cubicBezTo>
                  <a:pt x="3052" y="417"/>
                  <a:pt x="3156" y="368"/>
                  <a:pt x="3190" y="368"/>
                </a:cubicBezTo>
                <a:cubicBezTo>
                  <a:pt x="3193" y="368"/>
                  <a:pt x="3195" y="369"/>
                  <a:pt x="3197" y="369"/>
                </a:cubicBezTo>
                <a:cubicBezTo>
                  <a:pt x="3207" y="369"/>
                  <a:pt x="3240" y="369"/>
                  <a:pt x="3262" y="359"/>
                </a:cubicBezTo>
                <a:cubicBezTo>
                  <a:pt x="3293" y="338"/>
                  <a:pt x="3315" y="338"/>
                  <a:pt x="3326" y="338"/>
                </a:cubicBezTo>
                <a:lnTo>
                  <a:pt x="3422" y="338"/>
                </a:lnTo>
                <a:cubicBezTo>
                  <a:pt x="3444" y="334"/>
                  <a:pt x="3459" y="331"/>
                  <a:pt x="3473" y="331"/>
                </a:cubicBezTo>
                <a:cubicBezTo>
                  <a:pt x="3501" y="331"/>
                  <a:pt x="3523" y="341"/>
                  <a:pt x="3572" y="369"/>
                </a:cubicBezTo>
                <a:cubicBezTo>
                  <a:pt x="3679" y="423"/>
                  <a:pt x="3691" y="434"/>
                  <a:pt x="3787" y="691"/>
                </a:cubicBezTo>
                <a:cubicBezTo>
                  <a:pt x="3830" y="810"/>
                  <a:pt x="3830" y="841"/>
                  <a:pt x="3819" y="863"/>
                </a:cubicBezTo>
                <a:cubicBezTo>
                  <a:pt x="3819" y="874"/>
                  <a:pt x="3819" y="917"/>
                  <a:pt x="3830" y="949"/>
                </a:cubicBezTo>
                <a:cubicBezTo>
                  <a:pt x="3851" y="981"/>
                  <a:pt x="3862" y="1046"/>
                  <a:pt x="3862" y="1077"/>
                </a:cubicBezTo>
                <a:cubicBezTo>
                  <a:pt x="3862" y="1120"/>
                  <a:pt x="3872" y="1217"/>
                  <a:pt x="3894" y="1292"/>
                </a:cubicBezTo>
                <a:lnTo>
                  <a:pt x="3927" y="1432"/>
                </a:lnTo>
                <a:lnTo>
                  <a:pt x="3884" y="1485"/>
                </a:lnTo>
                <a:cubicBezTo>
                  <a:pt x="3862" y="1506"/>
                  <a:pt x="3841" y="1528"/>
                  <a:pt x="3830" y="1528"/>
                </a:cubicBezTo>
                <a:cubicBezTo>
                  <a:pt x="3808" y="1528"/>
                  <a:pt x="3798" y="1539"/>
                  <a:pt x="3755" y="1625"/>
                </a:cubicBezTo>
                <a:cubicBezTo>
                  <a:pt x="3701" y="1732"/>
                  <a:pt x="3669" y="1796"/>
                  <a:pt x="3637" y="1828"/>
                </a:cubicBezTo>
                <a:cubicBezTo>
                  <a:pt x="3615" y="1839"/>
                  <a:pt x="3605" y="1850"/>
                  <a:pt x="3605" y="1861"/>
                </a:cubicBezTo>
                <a:cubicBezTo>
                  <a:pt x="3605" y="1861"/>
                  <a:pt x="3594" y="1871"/>
                  <a:pt x="3572" y="1882"/>
                </a:cubicBezTo>
                <a:cubicBezTo>
                  <a:pt x="3551" y="1893"/>
                  <a:pt x="3540" y="1904"/>
                  <a:pt x="3540" y="1935"/>
                </a:cubicBezTo>
                <a:cubicBezTo>
                  <a:pt x="3529" y="1957"/>
                  <a:pt x="3519" y="1978"/>
                  <a:pt x="3508" y="1978"/>
                </a:cubicBezTo>
                <a:cubicBezTo>
                  <a:pt x="3508" y="1978"/>
                  <a:pt x="3486" y="2021"/>
                  <a:pt x="3465" y="2086"/>
                </a:cubicBezTo>
                <a:cubicBezTo>
                  <a:pt x="3443" y="2150"/>
                  <a:pt x="3412" y="2214"/>
                  <a:pt x="3401" y="2225"/>
                </a:cubicBezTo>
                <a:cubicBezTo>
                  <a:pt x="3390" y="2236"/>
                  <a:pt x="3390" y="2268"/>
                  <a:pt x="3390" y="2300"/>
                </a:cubicBezTo>
                <a:cubicBezTo>
                  <a:pt x="3390" y="2354"/>
                  <a:pt x="3390" y="2376"/>
                  <a:pt x="3336" y="2504"/>
                </a:cubicBezTo>
                <a:cubicBezTo>
                  <a:pt x="3283" y="2655"/>
                  <a:pt x="3272" y="2655"/>
                  <a:pt x="3293" y="2686"/>
                </a:cubicBezTo>
                <a:cubicBezTo>
                  <a:pt x="3315" y="2719"/>
                  <a:pt x="3293" y="2815"/>
                  <a:pt x="3262" y="2858"/>
                </a:cubicBezTo>
                <a:cubicBezTo>
                  <a:pt x="3229" y="2901"/>
                  <a:pt x="3229" y="2901"/>
                  <a:pt x="3250" y="2987"/>
                </a:cubicBezTo>
                <a:cubicBezTo>
                  <a:pt x="3262" y="3030"/>
                  <a:pt x="3262" y="3072"/>
                  <a:pt x="3262" y="3084"/>
                </a:cubicBezTo>
                <a:cubicBezTo>
                  <a:pt x="3250" y="3105"/>
                  <a:pt x="3262" y="3191"/>
                  <a:pt x="3272" y="3201"/>
                </a:cubicBezTo>
                <a:cubicBezTo>
                  <a:pt x="3283" y="3212"/>
                  <a:pt x="3315" y="3373"/>
                  <a:pt x="3315" y="3470"/>
                </a:cubicBezTo>
                <a:cubicBezTo>
                  <a:pt x="3326" y="3501"/>
                  <a:pt x="3379" y="3598"/>
                  <a:pt x="3401" y="3609"/>
                </a:cubicBezTo>
                <a:cubicBezTo>
                  <a:pt x="3412" y="3609"/>
                  <a:pt x="3455" y="3706"/>
                  <a:pt x="3455" y="3727"/>
                </a:cubicBezTo>
                <a:cubicBezTo>
                  <a:pt x="3443" y="3727"/>
                  <a:pt x="3486" y="3749"/>
                  <a:pt x="3540" y="3770"/>
                </a:cubicBezTo>
                <a:lnTo>
                  <a:pt x="3626" y="3802"/>
                </a:lnTo>
                <a:lnTo>
                  <a:pt x="3701" y="3770"/>
                </a:lnTo>
                <a:cubicBezTo>
                  <a:pt x="3808" y="3737"/>
                  <a:pt x="3915" y="3663"/>
                  <a:pt x="3937" y="3609"/>
                </a:cubicBezTo>
                <a:lnTo>
                  <a:pt x="3969" y="3577"/>
                </a:lnTo>
                <a:cubicBezTo>
                  <a:pt x="4001" y="3566"/>
                  <a:pt x="4012" y="3556"/>
                  <a:pt x="4023" y="3513"/>
                </a:cubicBezTo>
                <a:cubicBezTo>
                  <a:pt x="4023" y="3491"/>
                  <a:pt x="4034" y="3448"/>
                  <a:pt x="4044" y="3416"/>
                </a:cubicBezTo>
                <a:cubicBezTo>
                  <a:pt x="4055" y="3384"/>
                  <a:pt x="4066" y="3341"/>
                  <a:pt x="4066" y="3320"/>
                </a:cubicBezTo>
                <a:cubicBezTo>
                  <a:pt x="4077" y="3287"/>
                  <a:pt x="4077" y="3277"/>
                  <a:pt x="4098" y="3277"/>
                </a:cubicBezTo>
                <a:cubicBezTo>
                  <a:pt x="4120" y="3277"/>
                  <a:pt x="4130" y="3255"/>
                  <a:pt x="4120" y="3201"/>
                </a:cubicBezTo>
                <a:cubicBezTo>
                  <a:pt x="4120" y="3094"/>
                  <a:pt x="4120" y="3051"/>
                  <a:pt x="4130" y="3041"/>
                </a:cubicBezTo>
                <a:cubicBezTo>
                  <a:pt x="4130" y="3041"/>
                  <a:pt x="4141" y="3019"/>
                  <a:pt x="4141" y="2998"/>
                </a:cubicBezTo>
                <a:cubicBezTo>
                  <a:pt x="4141" y="2955"/>
                  <a:pt x="4141" y="2944"/>
                  <a:pt x="4151" y="2933"/>
                </a:cubicBezTo>
                <a:cubicBezTo>
                  <a:pt x="4184" y="2912"/>
                  <a:pt x="4184" y="2901"/>
                  <a:pt x="4151" y="2762"/>
                </a:cubicBezTo>
                <a:cubicBezTo>
                  <a:pt x="4141" y="2708"/>
                  <a:pt x="4151" y="2676"/>
                  <a:pt x="4163" y="2633"/>
                </a:cubicBezTo>
                <a:cubicBezTo>
                  <a:pt x="4184" y="2590"/>
                  <a:pt x="4184" y="2536"/>
                  <a:pt x="4194" y="2440"/>
                </a:cubicBezTo>
                <a:cubicBezTo>
                  <a:pt x="4194" y="2343"/>
                  <a:pt x="4205" y="2290"/>
                  <a:pt x="4227" y="2247"/>
                </a:cubicBezTo>
                <a:cubicBezTo>
                  <a:pt x="4237" y="2193"/>
                  <a:pt x="4248" y="2171"/>
                  <a:pt x="4227" y="2150"/>
                </a:cubicBezTo>
                <a:cubicBezTo>
                  <a:pt x="4216" y="2129"/>
                  <a:pt x="4216" y="2107"/>
                  <a:pt x="4227" y="2086"/>
                </a:cubicBezTo>
                <a:cubicBezTo>
                  <a:pt x="4237" y="2064"/>
                  <a:pt x="4237" y="2043"/>
                  <a:pt x="4227" y="2021"/>
                </a:cubicBezTo>
                <a:cubicBezTo>
                  <a:pt x="4205" y="1990"/>
                  <a:pt x="4205" y="1935"/>
                  <a:pt x="4216" y="1904"/>
                </a:cubicBezTo>
                <a:cubicBezTo>
                  <a:pt x="4227" y="1893"/>
                  <a:pt x="4227" y="1871"/>
                  <a:pt x="4227" y="1850"/>
                </a:cubicBezTo>
                <a:cubicBezTo>
                  <a:pt x="4216" y="1828"/>
                  <a:pt x="4216" y="1796"/>
                  <a:pt x="4227" y="1785"/>
                </a:cubicBezTo>
                <a:lnTo>
                  <a:pt x="4227" y="1742"/>
                </a:lnTo>
                <a:cubicBezTo>
                  <a:pt x="4216" y="1721"/>
                  <a:pt x="4216" y="1689"/>
                  <a:pt x="4216" y="1668"/>
                </a:cubicBezTo>
                <a:cubicBezTo>
                  <a:pt x="4227" y="1603"/>
                  <a:pt x="4237" y="1571"/>
                  <a:pt x="4313" y="1528"/>
                </a:cubicBezTo>
                <a:cubicBezTo>
                  <a:pt x="4344" y="1496"/>
                  <a:pt x="4387" y="1463"/>
                  <a:pt x="4409" y="1453"/>
                </a:cubicBezTo>
                <a:cubicBezTo>
                  <a:pt x="4420" y="1432"/>
                  <a:pt x="4441" y="1410"/>
                  <a:pt x="4463" y="1389"/>
                </a:cubicBezTo>
                <a:cubicBezTo>
                  <a:pt x="4473" y="1378"/>
                  <a:pt x="4495" y="1356"/>
                  <a:pt x="4495" y="1346"/>
                </a:cubicBezTo>
                <a:cubicBezTo>
                  <a:pt x="4506" y="1324"/>
                  <a:pt x="4666" y="1228"/>
                  <a:pt x="4763" y="1174"/>
                </a:cubicBezTo>
                <a:cubicBezTo>
                  <a:pt x="4892" y="1120"/>
                  <a:pt x="4913" y="1120"/>
                  <a:pt x="4988" y="1120"/>
                </a:cubicBezTo>
                <a:cubicBezTo>
                  <a:pt x="5138" y="1131"/>
                  <a:pt x="5267" y="1185"/>
                  <a:pt x="5353" y="1260"/>
                </a:cubicBezTo>
                <a:cubicBezTo>
                  <a:pt x="5374" y="1292"/>
                  <a:pt x="5428" y="1378"/>
                  <a:pt x="5450" y="1432"/>
                </a:cubicBezTo>
                <a:cubicBezTo>
                  <a:pt x="5450" y="1442"/>
                  <a:pt x="5471" y="1475"/>
                  <a:pt x="5481" y="1506"/>
                </a:cubicBezTo>
                <a:cubicBezTo>
                  <a:pt x="5535" y="1582"/>
                  <a:pt x="5535" y="1614"/>
                  <a:pt x="5493" y="1689"/>
                </a:cubicBezTo>
                <a:cubicBezTo>
                  <a:pt x="5471" y="1732"/>
                  <a:pt x="5450" y="1764"/>
                  <a:pt x="5450" y="1785"/>
                </a:cubicBezTo>
                <a:cubicBezTo>
                  <a:pt x="5450" y="1807"/>
                  <a:pt x="5439" y="1839"/>
                  <a:pt x="5428" y="1861"/>
                </a:cubicBezTo>
                <a:cubicBezTo>
                  <a:pt x="5417" y="1882"/>
                  <a:pt x="5407" y="1904"/>
                  <a:pt x="5417" y="1925"/>
                </a:cubicBezTo>
                <a:cubicBezTo>
                  <a:pt x="5417" y="1935"/>
                  <a:pt x="5417" y="1968"/>
                  <a:pt x="5396" y="2011"/>
                </a:cubicBezTo>
                <a:cubicBezTo>
                  <a:pt x="5385" y="2054"/>
                  <a:pt x="5374" y="2097"/>
                  <a:pt x="5374" y="2118"/>
                </a:cubicBezTo>
                <a:cubicBezTo>
                  <a:pt x="5374" y="2183"/>
                  <a:pt x="5353" y="2290"/>
                  <a:pt x="5331" y="2322"/>
                </a:cubicBezTo>
                <a:cubicBezTo>
                  <a:pt x="5321" y="2333"/>
                  <a:pt x="5321" y="2365"/>
                  <a:pt x="5342" y="2407"/>
                </a:cubicBezTo>
                <a:cubicBezTo>
                  <a:pt x="5342" y="2440"/>
                  <a:pt x="5353" y="2472"/>
                  <a:pt x="5353" y="2483"/>
                </a:cubicBezTo>
                <a:cubicBezTo>
                  <a:pt x="5342" y="2493"/>
                  <a:pt x="5353" y="2515"/>
                  <a:pt x="5364" y="2536"/>
                </a:cubicBezTo>
                <a:cubicBezTo>
                  <a:pt x="5374" y="2558"/>
                  <a:pt x="5385" y="2600"/>
                  <a:pt x="5396" y="2622"/>
                </a:cubicBezTo>
                <a:cubicBezTo>
                  <a:pt x="5396" y="2676"/>
                  <a:pt x="5407" y="2686"/>
                  <a:pt x="5514" y="2697"/>
                </a:cubicBezTo>
                <a:cubicBezTo>
                  <a:pt x="5550" y="2700"/>
                  <a:pt x="5578" y="2702"/>
                  <a:pt x="5600" y="2702"/>
                </a:cubicBezTo>
                <a:cubicBezTo>
                  <a:pt x="5663" y="2702"/>
                  <a:pt x="5674" y="2686"/>
                  <a:pt x="5674" y="2622"/>
                </a:cubicBezTo>
                <a:cubicBezTo>
                  <a:pt x="5674" y="2579"/>
                  <a:pt x="5686" y="2569"/>
                  <a:pt x="5717" y="2526"/>
                </a:cubicBezTo>
                <a:cubicBezTo>
                  <a:pt x="5750" y="2483"/>
                  <a:pt x="5760" y="2461"/>
                  <a:pt x="5760" y="2429"/>
                </a:cubicBezTo>
                <a:cubicBezTo>
                  <a:pt x="5750" y="2407"/>
                  <a:pt x="5760" y="2322"/>
                  <a:pt x="5771" y="2300"/>
                </a:cubicBezTo>
                <a:cubicBezTo>
                  <a:pt x="5782" y="2268"/>
                  <a:pt x="5803" y="2236"/>
                  <a:pt x="5836" y="2129"/>
                </a:cubicBezTo>
                <a:cubicBezTo>
                  <a:pt x="5857" y="2043"/>
                  <a:pt x="5868" y="2011"/>
                  <a:pt x="5868" y="1957"/>
                </a:cubicBezTo>
                <a:cubicBezTo>
                  <a:pt x="5857" y="1925"/>
                  <a:pt x="5857" y="1882"/>
                  <a:pt x="5868" y="1871"/>
                </a:cubicBezTo>
                <a:cubicBezTo>
                  <a:pt x="5868" y="1850"/>
                  <a:pt x="5857" y="1828"/>
                  <a:pt x="5857" y="1807"/>
                </a:cubicBezTo>
                <a:cubicBezTo>
                  <a:pt x="5846" y="1775"/>
                  <a:pt x="5836" y="1775"/>
                  <a:pt x="5900" y="1668"/>
                </a:cubicBezTo>
                <a:cubicBezTo>
                  <a:pt x="5922" y="1625"/>
                  <a:pt x="5953" y="1582"/>
                  <a:pt x="5965" y="1571"/>
                </a:cubicBezTo>
                <a:cubicBezTo>
                  <a:pt x="5975" y="1560"/>
                  <a:pt x="5996" y="1528"/>
                  <a:pt x="6018" y="1475"/>
                </a:cubicBezTo>
                <a:cubicBezTo>
                  <a:pt x="6050" y="1389"/>
                  <a:pt x="6050" y="1389"/>
                  <a:pt x="6093" y="1367"/>
                </a:cubicBezTo>
                <a:cubicBezTo>
                  <a:pt x="6125" y="1346"/>
                  <a:pt x="6168" y="1324"/>
                  <a:pt x="6189" y="1303"/>
                </a:cubicBezTo>
                <a:cubicBezTo>
                  <a:pt x="6232" y="1270"/>
                  <a:pt x="6232" y="1270"/>
                  <a:pt x="6222" y="1228"/>
                </a:cubicBezTo>
                <a:cubicBezTo>
                  <a:pt x="6222" y="1196"/>
                  <a:pt x="6222" y="1196"/>
                  <a:pt x="6275" y="1153"/>
                </a:cubicBezTo>
                <a:cubicBezTo>
                  <a:pt x="6308" y="1131"/>
                  <a:pt x="6329" y="1110"/>
                  <a:pt x="6340" y="1110"/>
                </a:cubicBezTo>
                <a:cubicBezTo>
                  <a:pt x="6340" y="1110"/>
                  <a:pt x="6351" y="1131"/>
                  <a:pt x="6361" y="1163"/>
                </a:cubicBezTo>
                <a:cubicBezTo>
                  <a:pt x="6382" y="1228"/>
                  <a:pt x="6382" y="1239"/>
                  <a:pt x="6436" y="1270"/>
                </a:cubicBezTo>
                <a:lnTo>
                  <a:pt x="6490" y="1292"/>
                </a:lnTo>
                <a:lnTo>
                  <a:pt x="6576" y="1260"/>
                </a:lnTo>
                <a:cubicBezTo>
                  <a:pt x="6694" y="1206"/>
                  <a:pt x="6694" y="1196"/>
                  <a:pt x="6683" y="1120"/>
                </a:cubicBezTo>
                <a:cubicBezTo>
                  <a:pt x="6672" y="1099"/>
                  <a:pt x="6672" y="1046"/>
                  <a:pt x="6661" y="1024"/>
                </a:cubicBezTo>
                <a:cubicBezTo>
                  <a:pt x="6661" y="981"/>
                  <a:pt x="6651" y="960"/>
                  <a:pt x="6618" y="938"/>
                </a:cubicBezTo>
                <a:cubicBezTo>
                  <a:pt x="6608" y="927"/>
                  <a:pt x="6576" y="895"/>
                  <a:pt x="6565" y="863"/>
                </a:cubicBezTo>
                <a:cubicBezTo>
                  <a:pt x="6533" y="831"/>
                  <a:pt x="6522" y="820"/>
                  <a:pt x="6490" y="810"/>
                </a:cubicBezTo>
                <a:cubicBezTo>
                  <a:pt x="6458" y="810"/>
                  <a:pt x="6447" y="798"/>
                  <a:pt x="6447" y="788"/>
                </a:cubicBezTo>
                <a:cubicBezTo>
                  <a:pt x="6442" y="778"/>
                  <a:pt x="6435" y="773"/>
                  <a:pt x="6420" y="773"/>
                </a:cubicBezTo>
                <a:cubicBezTo>
                  <a:pt x="6402" y="773"/>
                  <a:pt x="6371" y="781"/>
                  <a:pt x="6318" y="798"/>
                </a:cubicBezTo>
                <a:cubicBezTo>
                  <a:pt x="6265" y="820"/>
                  <a:pt x="6211" y="853"/>
                  <a:pt x="6189" y="874"/>
                </a:cubicBezTo>
                <a:cubicBezTo>
                  <a:pt x="6168" y="895"/>
                  <a:pt x="6136" y="917"/>
                  <a:pt x="6125" y="917"/>
                </a:cubicBezTo>
                <a:lnTo>
                  <a:pt x="6082" y="960"/>
                </a:lnTo>
                <a:cubicBezTo>
                  <a:pt x="6061" y="970"/>
                  <a:pt x="6039" y="992"/>
                  <a:pt x="6029" y="992"/>
                </a:cubicBezTo>
                <a:cubicBezTo>
                  <a:pt x="6029" y="992"/>
                  <a:pt x="6007" y="1003"/>
                  <a:pt x="5986" y="1024"/>
                </a:cubicBezTo>
                <a:cubicBezTo>
                  <a:pt x="5975" y="1034"/>
                  <a:pt x="5932" y="1056"/>
                  <a:pt x="5910" y="1067"/>
                </a:cubicBezTo>
                <a:cubicBezTo>
                  <a:pt x="5846" y="1099"/>
                  <a:pt x="5836" y="1120"/>
                  <a:pt x="5846" y="1174"/>
                </a:cubicBezTo>
                <a:cubicBezTo>
                  <a:pt x="5846" y="1193"/>
                  <a:pt x="5838" y="1219"/>
                  <a:pt x="5822" y="1219"/>
                </a:cubicBezTo>
                <a:cubicBezTo>
                  <a:pt x="5820" y="1219"/>
                  <a:pt x="5817" y="1219"/>
                  <a:pt x="5814" y="1217"/>
                </a:cubicBezTo>
                <a:cubicBezTo>
                  <a:pt x="5803" y="1217"/>
                  <a:pt x="5782" y="1228"/>
                  <a:pt x="5771" y="1228"/>
                </a:cubicBezTo>
                <a:cubicBezTo>
                  <a:pt x="5768" y="1231"/>
                  <a:pt x="5764" y="1234"/>
                  <a:pt x="5760" y="1234"/>
                </a:cubicBezTo>
                <a:cubicBezTo>
                  <a:pt x="5751" y="1234"/>
                  <a:pt x="5739" y="1224"/>
                  <a:pt x="5717" y="1196"/>
                </a:cubicBezTo>
                <a:cubicBezTo>
                  <a:pt x="5696" y="1163"/>
                  <a:pt x="5664" y="1120"/>
                  <a:pt x="5632" y="1099"/>
                </a:cubicBezTo>
                <a:lnTo>
                  <a:pt x="5557" y="1024"/>
                </a:lnTo>
                <a:cubicBezTo>
                  <a:pt x="5514" y="949"/>
                  <a:pt x="5493" y="938"/>
                  <a:pt x="5245" y="831"/>
                </a:cubicBezTo>
                <a:cubicBezTo>
                  <a:pt x="5181" y="802"/>
                  <a:pt x="5155" y="793"/>
                  <a:pt x="5138" y="793"/>
                </a:cubicBezTo>
                <a:cubicBezTo>
                  <a:pt x="5130" y="793"/>
                  <a:pt x="5124" y="795"/>
                  <a:pt x="5117" y="798"/>
                </a:cubicBezTo>
                <a:cubicBezTo>
                  <a:pt x="5112" y="804"/>
                  <a:pt x="5101" y="807"/>
                  <a:pt x="5087" y="807"/>
                </a:cubicBezTo>
                <a:cubicBezTo>
                  <a:pt x="5074" y="807"/>
                  <a:pt x="5058" y="804"/>
                  <a:pt x="5042" y="798"/>
                </a:cubicBezTo>
                <a:cubicBezTo>
                  <a:pt x="5021" y="798"/>
                  <a:pt x="4988" y="788"/>
                  <a:pt x="4967" y="788"/>
                </a:cubicBezTo>
                <a:lnTo>
                  <a:pt x="4913" y="788"/>
                </a:lnTo>
                <a:cubicBezTo>
                  <a:pt x="4902" y="788"/>
                  <a:pt x="4870" y="798"/>
                  <a:pt x="4859" y="820"/>
                </a:cubicBezTo>
                <a:cubicBezTo>
                  <a:pt x="4838" y="841"/>
                  <a:pt x="4816" y="853"/>
                  <a:pt x="4763" y="853"/>
                </a:cubicBezTo>
                <a:lnTo>
                  <a:pt x="4688" y="853"/>
                </a:lnTo>
                <a:cubicBezTo>
                  <a:pt x="4677" y="853"/>
                  <a:pt x="4602" y="874"/>
                  <a:pt x="4592" y="895"/>
                </a:cubicBezTo>
                <a:cubicBezTo>
                  <a:pt x="4592" y="906"/>
                  <a:pt x="4549" y="927"/>
                  <a:pt x="4323" y="1034"/>
                </a:cubicBezTo>
                <a:cubicBezTo>
                  <a:pt x="4291" y="1046"/>
                  <a:pt x="4259" y="1067"/>
                  <a:pt x="4237" y="1110"/>
                </a:cubicBezTo>
                <a:lnTo>
                  <a:pt x="4184" y="1163"/>
                </a:lnTo>
                <a:cubicBezTo>
                  <a:pt x="4173" y="1163"/>
                  <a:pt x="4163" y="1013"/>
                  <a:pt x="4173" y="992"/>
                </a:cubicBezTo>
                <a:cubicBezTo>
                  <a:pt x="4173" y="981"/>
                  <a:pt x="4163" y="927"/>
                  <a:pt x="4141" y="884"/>
                </a:cubicBezTo>
                <a:cubicBezTo>
                  <a:pt x="4108" y="810"/>
                  <a:pt x="4098" y="788"/>
                  <a:pt x="4108" y="767"/>
                </a:cubicBezTo>
                <a:cubicBezTo>
                  <a:pt x="4120" y="745"/>
                  <a:pt x="4120" y="724"/>
                  <a:pt x="4098" y="691"/>
                </a:cubicBezTo>
                <a:cubicBezTo>
                  <a:pt x="4087" y="670"/>
                  <a:pt x="4077" y="627"/>
                  <a:pt x="4077" y="605"/>
                </a:cubicBezTo>
                <a:cubicBezTo>
                  <a:pt x="4066" y="531"/>
                  <a:pt x="3991" y="381"/>
                  <a:pt x="3937" y="316"/>
                </a:cubicBezTo>
                <a:cubicBezTo>
                  <a:pt x="3915" y="295"/>
                  <a:pt x="3884" y="252"/>
                  <a:pt x="3862" y="219"/>
                </a:cubicBezTo>
                <a:cubicBezTo>
                  <a:pt x="3851" y="198"/>
                  <a:pt x="3841" y="176"/>
                  <a:pt x="3830" y="176"/>
                </a:cubicBezTo>
                <a:cubicBezTo>
                  <a:pt x="3830" y="176"/>
                  <a:pt x="3819" y="166"/>
                  <a:pt x="3819" y="145"/>
                </a:cubicBezTo>
                <a:cubicBezTo>
                  <a:pt x="3808" y="123"/>
                  <a:pt x="3798" y="123"/>
                  <a:pt x="3712" y="91"/>
                </a:cubicBezTo>
                <a:cubicBezTo>
                  <a:pt x="3658" y="80"/>
                  <a:pt x="3605" y="69"/>
                  <a:pt x="3594" y="69"/>
                </a:cubicBezTo>
                <a:cubicBezTo>
                  <a:pt x="3583" y="69"/>
                  <a:pt x="3572" y="59"/>
                  <a:pt x="3551" y="37"/>
                </a:cubicBezTo>
                <a:cubicBezTo>
                  <a:pt x="3540" y="16"/>
                  <a:pt x="3529" y="5"/>
                  <a:pt x="3519" y="5"/>
                </a:cubicBezTo>
                <a:cubicBezTo>
                  <a:pt x="3516" y="2"/>
                  <a:pt x="3510" y="0"/>
                  <a:pt x="3502"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26"/>
          <p:cNvSpPr/>
          <p:nvPr/>
        </p:nvSpPr>
        <p:spPr>
          <a:xfrm>
            <a:off x="735313" y="-1641271"/>
            <a:ext cx="2974109" cy="2483151"/>
          </a:xfrm>
          <a:custGeom>
            <a:rect b="b" l="l" r="r" t="t"/>
            <a:pathLst>
              <a:path extrusionOk="0" h="9018" w="10801">
                <a:moveTo>
                  <a:pt x="7735" y="0"/>
                </a:moveTo>
                <a:cubicBezTo>
                  <a:pt x="6870" y="0"/>
                  <a:pt x="6008" y="322"/>
                  <a:pt x="5299" y="827"/>
                </a:cubicBezTo>
                <a:cubicBezTo>
                  <a:pt x="4698" y="1256"/>
                  <a:pt x="4194" y="1803"/>
                  <a:pt x="3561" y="2178"/>
                </a:cubicBezTo>
                <a:cubicBezTo>
                  <a:pt x="2896" y="2565"/>
                  <a:pt x="2113" y="2747"/>
                  <a:pt x="1523" y="3241"/>
                </a:cubicBezTo>
                <a:cubicBezTo>
                  <a:pt x="761" y="3906"/>
                  <a:pt x="0" y="6147"/>
                  <a:pt x="601" y="7102"/>
                </a:cubicBezTo>
                <a:cubicBezTo>
                  <a:pt x="997" y="7713"/>
                  <a:pt x="3679" y="8292"/>
                  <a:pt x="4494" y="8604"/>
                </a:cubicBezTo>
                <a:cubicBezTo>
                  <a:pt x="5140" y="8846"/>
                  <a:pt x="5862" y="9018"/>
                  <a:pt x="6554" y="9018"/>
                </a:cubicBezTo>
                <a:cubicBezTo>
                  <a:pt x="7240" y="9018"/>
                  <a:pt x="7896" y="8849"/>
                  <a:pt x="8420" y="8411"/>
                </a:cubicBezTo>
                <a:cubicBezTo>
                  <a:pt x="8839" y="8068"/>
                  <a:pt x="9117" y="7596"/>
                  <a:pt x="9364" y="7112"/>
                </a:cubicBezTo>
                <a:cubicBezTo>
                  <a:pt x="9836" y="6190"/>
                  <a:pt x="10211" y="5214"/>
                  <a:pt x="10479" y="4206"/>
                </a:cubicBezTo>
                <a:cubicBezTo>
                  <a:pt x="10672" y="3477"/>
                  <a:pt x="10801" y="2704"/>
                  <a:pt x="10586" y="1975"/>
                </a:cubicBezTo>
                <a:cubicBezTo>
                  <a:pt x="10286" y="967"/>
                  <a:pt x="9321" y="226"/>
                  <a:pt x="8281" y="44"/>
                </a:cubicBezTo>
                <a:cubicBezTo>
                  <a:pt x="8100" y="14"/>
                  <a:pt x="7917" y="0"/>
                  <a:pt x="7735"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26"/>
          <p:cNvSpPr/>
          <p:nvPr/>
        </p:nvSpPr>
        <p:spPr>
          <a:xfrm>
            <a:off x="-112625" y="1635200"/>
            <a:ext cx="847946" cy="619555"/>
          </a:xfrm>
          <a:custGeom>
            <a:rect b="b" l="l" r="r" t="t"/>
            <a:pathLst>
              <a:path extrusionOk="0" h="4891" w="6694">
                <a:moveTo>
                  <a:pt x="3911" y="1976"/>
                </a:moveTo>
                <a:cubicBezTo>
                  <a:pt x="3913" y="1976"/>
                  <a:pt x="3914" y="1977"/>
                  <a:pt x="3915" y="1978"/>
                </a:cubicBezTo>
                <a:cubicBezTo>
                  <a:pt x="3927" y="1978"/>
                  <a:pt x="3927" y="2000"/>
                  <a:pt x="3915" y="2021"/>
                </a:cubicBezTo>
                <a:cubicBezTo>
                  <a:pt x="3894" y="2183"/>
                  <a:pt x="3884" y="2290"/>
                  <a:pt x="3894" y="2300"/>
                </a:cubicBezTo>
                <a:cubicBezTo>
                  <a:pt x="3905" y="2311"/>
                  <a:pt x="3905" y="2322"/>
                  <a:pt x="3905" y="2322"/>
                </a:cubicBezTo>
                <a:lnTo>
                  <a:pt x="3905" y="2429"/>
                </a:lnTo>
                <a:cubicBezTo>
                  <a:pt x="3915" y="2493"/>
                  <a:pt x="3905" y="2558"/>
                  <a:pt x="3905" y="2590"/>
                </a:cubicBezTo>
                <a:cubicBezTo>
                  <a:pt x="3894" y="2622"/>
                  <a:pt x="3894" y="2665"/>
                  <a:pt x="3894" y="2676"/>
                </a:cubicBezTo>
                <a:cubicBezTo>
                  <a:pt x="3905" y="2697"/>
                  <a:pt x="3905" y="2697"/>
                  <a:pt x="3884" y="2708"/>
                </a:cubicBezTo>
                <a:cubicBezTo>
                  <a:pt x="3851" y="2708"/>
                  <a:pt x="3851" y="2719"/>
                  <a:pt x="3862" y="2826"/>
                </a:cubicBezTo>
                <a:lnTo>
                  <a:pt x="3862" y="2933"/>
                </a:lnTo>
                <a:cubicBezTo>
                  <a:pt x="3851" y="2955"/>
                  <a:pt x="3851" y="2976"/>
                  <a:pt x="3851" y="2987"/>
                </a:cubicBezTo>
                <a:cubicBezTo>
                  <a:pt x="3851" y="2998"/>
                  <a:pt x="3851" y="3008"/>
                  <a:pt x="3830" y="3019"/>
                </a:cubicBezTo>
                <a:cubicBezTo>
                  <a:pt x="3819" y="3030"/>
                  <a:pt x="3819" y="3051"/>
                  <a:pt x="3808" y="3148"/>
                </a:cubicBezTo>
                <a:cubicBezTo>
                  <a:pt x="3808" y="3223"/>
                  <a:pt x="3798" y="3255"/>
                  <a:pt x="3787" y="3266"/>
                </a:cubicBezTo>
                <a:cubicBezTo>
                  <a:pt x="3776" y="3277"/>
                  <a:pt x="3744" y="3351"/>
                  <a:pt x="3733" y="3427"/>
                </a:cubicBezTo>
                <a:cubicBezTo>
                  <a:pt x="3722" y="3470"/>
                  <a:pt x="3722" y="3480"/>
                  <a:pt x="3701" y="3480"/>
                </a:cubicBezTo>
                <a:cubicBezTo>
                  <a:pt x="3695" y="3483"/>
                  <a:pt x="3690" y="3484"/>
                  <a:pt x="3685" y="3484"/>
                </a:cubicBezTo>
                <a:cubicBezTo>
                  <a:pt x="3669" y="3484"/>
                  <a:pt x="3653" y="3472"/>
                  <a:pt x="3637" y="3448"/>
                </a:cubicBezTo>
                <a:cubicBezTo>
                  <a:pt x="3605" y="3416"/>
                  <a:pt x="3594" y="3394"/>
                  <a:pt x="3583" y="3298"/>
                </a:cubicBezTo>
                <a:cubicBezTo>
                  <a:pt x="3572" y="3191"/>
                  <a:pt x="3583" y="3148"/>
                  <a:pt x="3615" y="3126"/>
                </a:cubicBezTo>
                <a:cubicBezTo>
                  <a:pt x="3637" y="3105"/>
                  <a:pt x="3637" y="3094"/>
                  <a:pt x="3626" y="3019"/>
                </a:cubicBezTo>
                <a:cubicBezTo>
                  <a:pt x="3615" y="2955"/>
                  <a:pt x="3626" y="2901"/>
                  <a:pt x="3626" y="2869"/>
                </a:cubicBezTo>
                <a:cubicBezTo>
                  <a:pt x="3637" y="2836"/>
                  <a:pt x="3637" y="2805"/>
                  <a:pt x="3637" y="2794"/>
                </a:cubicBezTo>
                <a:cubicBezTo>
                  <a:pt x="3637" y="2783"/>
                  <a:pt x="3648" y="2729"/>
                  <a:pt x="3669" y="2665"/>
                </a:cubicBezTo>
                <a:cubicBezTo>
                  <a:pt x="3701" y="2600"/>
                  <a:pt x="3712" y="2547"/>
                  <a:pt x="3701" y="2536"/>
                </a:cubicBezTo>
                <a:cubicBezTo>
                  <a:pt x="3701" y="2526"/>
                  <a:pt x="3701" y="2515"/>
                  <a:pt x="3712" y="2515"/>
                </a:cubicBezTo>
                <a:cubicBezTo>
                  <a:pt x="3722" y="2504"/>
                  <a:pt x="3733" y="2493"/>
                  <a:pt x="3733" y="2461"/>
                </a:cubicBezTo>
                <a:cubicBezTo>
                  <a:pt x="3733" y="2429"/>
                  <a:pt x="3755" y="2386"/>
                  <a:pt x="3787" y="2311"/>
                </a:cubicBezTo>
                <a:cubicBezTo>
                  <a:pt x="3808" y="2257"/>
                  <a:pt x="3841" y="2171"/>
                  <a:pt x="3862" y="2118"/>
                </a:cubicBezTo>
                <a:cubicBezTo>
                  <a:pt x="3890" y="2007"/>
                  <a:pt x="3902" y="1976"/>
                  <a:pt x="3911" y="1976"/>
                </a:cubicBezTo>
                <a:close/>
                <a:moveTo>
                  <a:pt x="2047" y="1571"/>
                </a:moveTo>
                <a:cubicBezTo>
                  <a:pt x="2066" y="1571"/>
                  <a:pt x="2091" y="1609"/>
                  <a:pt x="2125" y="1689"/>
                </a:cubicBezTo>
                <a:cubicBezTo>
                  <a:pt x="2156" y="1785"/>
                  <a:pt x="2167" y="1861"/>
                  <a:pt x="2146" y="1914"/>
                </a:cubicBezTo>
                <a:cubicBezTo>
                  <a:pt x="2146" y="1925"/>
                  <a:pt x="2146" y="1990"/>
                  <a:pt x="2156" y="2064"/>
                </a:cubicBezTo>
                <a:cubicBezTo>
                  <a:pt x="2167" y="2140"/>
                  <a:pt x="2167" y="2214"/>
                  <a:pt x="2167" y="2225"/>
                </a:cubicBezTo>
                <a:cubicBezTo>
                  <a:pt x="2156" y="2247"/>
                  <a:pt x="2167" y="2290"/>
                  <a:pt x="2167" y="2343"/>
                </a:cubicBezTo>
                <a:cubicBezTo>
                  <a:pt x="2178" y="2386"/>
                  <a:pt x="2178" y="2450"/>
                  <a:pt x="2178" y="2472"/>
                </a:cubicBezTo>
                <a:cubicBezTo>
                  <a:pt x="2178" y="2504"/>
                  <a:pt x="2189" y="2558"/>
                  <a:pt x="2189" y="2579"/>
                </a:cubicBezTo>
                <a:cubicBezTo>
                  <a:pt x="2210" y="2655"/>
                  <a:pt x="2199" y="2697"/>
                  <a:pt x="2178" y="2708"/>
                </a:cubicBezTo>
                <a:cubicBezTo>
                  <a:pt x="2167" y="2719"/>
                  <a:pt x="2167" y="2729"/>
                  <a:pt x="2167" y="2762"/>
                </a:cubicBezTo>
                <a:lnTo>
                  <a:pt x="2167" y="2891"/>
                </a:lnTo>
                <a:cubicBezTo>
                  <a:pt x="2156" y="2933"/>
                  <a:pt x="2156" y="2976"/>
                  <a:pt x="2167" y="2987"/>
                </a:cubicBezTo>
                <a:cubicBezTo>
                  <a:pt x="2167" y="3008"/>
                  <a:pt x="2156" y="3126"/>
                  <a:pt x="2135" y="3158"/>
                </a:cubicBezTo>
                <a:cubicBezTo>
                  <a:pt x="2125" y="3180"/>
                  <a:pt x="2125" y="3277"/>
                  <a:pt x="2135" y="3341"/>
                </a:cubicBezTo>
                <a:lnTo>
                  <a:pt x="2135" y="3437"/>
                </a:lnTo>
                <a:cubicBezTo>
                  <a:pt x="2125" y="3480"/>
                  <a:pt x="2113" y="3523"/>
                  <a:pt x="2113" y="3544"/>
                </a:cubicBezTo>
                <a:cubicBezTo>
                  <a:pt x="2113" y="3556"/>
                  <a:pt x="2103" y="3620"/>
                  <a:pt x="2092" y="3673"/>
                </a:cubicBezTo>
                <a:cubicBezTo>
                  <a:pt x="2070" y="3737"/>
                  <a:pt x="2060" y="3792"/>
                  <a:pt x="2060" y="3856"/>
                </a:cubicBezTo>
                <a:cubicBezTo>
                  <a:pt x="2060" y="3931"/>
                  <a:pt x="2049" y="3942"/>
                  <a:pt x="2028" y="3995"/>
                </a:cubicBezTo>
                <a:cubicBezTo>
                  <a:pt x="1985" y="4059"/>
                  <a:pt x="1963" y="4135"/>
                  <a:pt x="1974" y="4156"/>
                </a:cubicBezTo>
                <a:cubicBezTo>
                  <a:pt x="1974" y="4167"/>
                  <a:pt x="1974" y="4188"/>
                  <a:pt x="1963" y="4199"/>
                </a:cubicBezTo>
                <a:cubicBezTo>
                  <a:pt x="1931" y="4242"/>
                  <a:pt x="1867" y="4381"/>
                  <a:pt x="1824" y="4467"/>
                </a:cubicBezTo>
                <a:lnTo>
                  <a:pt x="1792" y="4531"/>
                </a:lnTo>
                <a:lnTo>
                  <a:pt x="1738" y="4553"/>
                </a:lnTo>
                <a:cubicBezTo>
                  <a:pt x="1720" y="4555"/>
                  <a:pt x="1705" y="4557"/>
                  <a:pt x="1692" y="4557"/>
                </a:cubicBezTo>
                <a:cubicBezTo>
                  <a:pt x="1649" y="4557"/>
                  <a:pt x="1628" y="4542"/>
                  <a:pt x="1620" y="4510"/>
                </a:cubicBezTo>
                <a:cubicBezTo>
                  <a:pt x="1620" y="4488"/>
                  <a:pt x="1599" y="4424"/>
                  <a:pt x="1577" y="4371"/>
                </a:cubicBezTo>
                <a:cubicBezTo>
                  <a:pt x="1534" y="4274"/>
                  <a:pt x="1524" y="4231"/>
                  <a:pt x="1513" y="4081"/>
                </a:cubicBezTo>
                <a:lnTo>
                  <a:pt x="1491" y="3909"/>
                </a:lnTo>
                <a:cubicBezTo>
                  <a:pt x="1481" y="3909"/>
                  <a:pt x="1481" y="3888"/>
                  <a:pt x="1481" y="3866"/>
                </a:cubicBezTo>
                <a:cubicBezTo>
                  <a:pt x="1481" y="3845"/>
                  <a:pt x="1470" y="3802"/>
                  <a:pt x="1470" y="3770"/>
                </a:cubicBezTo>
                <a:cubicBezTo>
                  <a:pt x="1460" y="3716"/>
                  <a:pt x="1460" y="3684"/>
                  <a:pt x="1470" y="3663"/>
                </a:cubicBezTo>
                <a:cubicBezTo>
                  <a:pt x="1470" y="3641"/>
                  <a:pt x="1481" y="3609"/>
                  <a:pt x="1481" y="3587"/>
                </a:cubicBezTo>
                <a:cubicBezTo>
                  <a:pt x="1481" y="3566"/>
                  <a:pt x="1481" y="3523"/>
                  <a:pt x="1491" y="3501"/>
                </a:cubicBezTo>
                <a:cubicBezTo>
                  <a:pt x="1502" y="3448"/>
                  <a:pt x="1513" y="3330"/>
                  <a:pt x="1513" y="3234"/>
                </a:cubicBezTo>
                <a:cubicBezTo>
                  <a:pt x="1513" y="3191"/>
                  <a:pt x="1524" y="3148"/>
                  <a:pt x="1545" y="3072"/>
                </a:cubicBezTo>
                <a:cubicBezTo>
                  <a:pt x="1577" y="2998"/>
                  <a:pt x="1577" y="2976"/>
                  <a:pt x="1567" y="2955"/>
                </a:cubicBezTo>
                <a:cubicBezTo>
                  <a:pt x="1556" y="2933"/>
                  <a:pt x="1577" y="2772"/>
                  <a:pt x="1599" y="2697"/>
                </a:cubicBezTo>
                <a:cubicBezTo>
                  <a:pt x="1610" y="2676"/>
                  <a:pt x="1653" y="2569"/>
                  <a:pt x="1674" y="2483"/>
                </a:cubicBezTo>
                <a:cubicBezTo>
                  <a:pt x="1717" y="2354"/>
                  <a:pt x="1727" y="2311"/>
                  <a:pt x="1727" y="2300"/>
                </a:cubicBezTo>
                <a:cubicBezTo>
                  <a:pt x="1717" y="2279"/>
                  <a:pt x="1717" y="2268"/>
                  <a:pt x="1738" y="2225"/>
                </a:cubicBezTo>
                <a:cubicBezTo>
                  <a:pt x="1760" y="2193"/>
                  <a:pt x="1770" y="2150"/>
                  <a:pt x="1792" y="2097"/>
                </a:cubicBezTo>
                <a:cubicBezTo>
                  <a:pt x="1792" y="2043"/>
                  <a:pt x="1813" y="1990"/>
                  <a:pt x="1835" y="1957"/>
                </a:cubicBezTo>
                <a:cubicBezTo>
                  <a:pt x="1846" y="1925"/>
                  <a:pt x="1856" y="1893"/>
                  <a:pt x="1867" y="1893"/>
                </a:cubicBezTo>
                <a:cubicBezTo>
                  <a:pt x="1867" y="1882"/>
                  <a:pt x="1877" y="1839"/>
                  <a:pt x="1889" y="1807"/>
                </a:cubicBezTo>
                <a:cubicBezTo>
                  <a:pt x="1910" y="1732"/>
                  <a:pt x="1910" y="1721"/>
                  <a:pt x="1953" y="1678"/>
                </a:cubicBezTo>
                <a:cubicBezTo>
                  <a:pt x="1985" y="1657"/>
                  <a:pt x="2006" y="1625"/>
                  <a:pt x="2017" y="1614"/>
                </a:cubicBezTo>
                <a:cubicBezTo>
                  <a:pt x="2025" y="1585"/>
                  <a:pt x="2035" y="1571"/>
                  <a:pt x="2047" y="1571"/>
                </a:cubicBezTo>
                <a:close/>
                <a:moveTo>
                  <a:pt x="3502" y="0"/>
                </a:moveTo>
                <a:cubicBezTo>
                  <a:pt x="3483" y="0"/>
                  <a:pt x="3452" y="8"/>
                  <a:pt x="3422" y="16"/>
                </a:cubicBezTo>
                <a:cubicBezTo>
                  <a:pt x="3369" y="26"/>
                  <a:pt x="3326" y="26"/>
                  <a:pt x="3315" y="26"/>
                </a:cubicBezTo>
                <a:cubicBezTo>
                  <a:pt x="3309" y="23"/>
                  <a:pt x="3303" y="22"/>
                  <a:pt x="3295" y="22"/>
                </a:cubicBezTo>
                <a:cubicBezTo>
                  <a:pt x="3275" y="22"/>
                  <a:pt x="3247" y="32"/>
                  <a:pt x="3207" y="48"/>
                </a:cubicBezTo>
                <a:cubicBezTo>
                  <a:pt x="3165" y="69"/>
                  <a:pt x="3111" y="91"/>
                  <a:pt x="3079" y="102"/>
                </a:cubicBezTo>
                <a:cubicBezTo>
                  <a:pt x="3047" y="102"/>
                  <a:pt x="3026" y="112"/>
                  <a:pt x="3014" y="133"/>
                </a:cubicBezTo>
                <a:cubicBezTo>
                  <a:pt x="3001" y="154"/>
                  <a:pt x="2996" y="162"/>
                  <a:pt x="2989" y="162"/>
                </a:cubicBezTo>
                <a:cubicBezTo>
                  <a:pt x="2984" y="162"/>
                  <a:pt x="2979" y="159"/>
                  <a:pt x="2971" y="155"/>
                </a:cubicBezTo>
                <a:cubicBezTo>
                  <a:pt x="2961" y="148"/>
                  <a:pt x="2954" y="145"/>
                  <a:pt x="2945" y="145"/>
                </a:cubicBezTo>
                <a:cubicBezTo>
                  <a:pt x="2926" y="145"/>
                  <a:pt x="2905" y="161"/>
                  <a:pt x="2854" y="198"/>
                </a:cubicBezTo>
                <a:cubicBezTo>
                  <a:pt x="2832" y="219"/>
                  <a:pt x="2778" y="252"/>
                  <a:pt x="2757" y="252"/>
                </a:cubicBezTo>
                <a:cubicBezTo>
                  <a:pt x="2725" y="262"/>
                  <a:pt x="2693" y="284"/>
                  <a:pt x="2671" y="305"/>
                </a:cubicBezTo>
                <a:cubicBezTo>
                  <a:pt x="2661" y="327"/>
                  <a:pt x="2618" y="359"/>
                  <a:pt x="2596" y="381"/>
                </a:cubicBezTo>
                <a:cubicBezTo>
                  <a:pt x="2564" y="391"/>
                  <a:pt x="2532" y="412"/>
                  <a:pt x="2532" y="423"/>
                </a:cubicBezTo>
                <a:cubicBezTo>
                  <a:pt x="2532" y="423"/>
                  <a:pt x="2511" y="434"/>
                  <a:pt x="2489" y="434"/>
                </a:cubicBezTo>
                <a:cubicBezTo>
                  <a:pt x="2468" y="445"/>
                  <a:pt x="2446" y="455"/>
                  <a:pt x="2425" y="488"/>
                </a:cubicBezTo>
                <a:cubicBezTo>
                  <a:pt x="2403" y="520"/>
                  <a:pt x="2361" y="552"/>
                  <a:pt x="2339" y="562"/>
                </a:cubicBezTo>
                <a:cubicBezTo>
                  <a:pt x="2318" y="574"/>
                  <a:pt x="2296" y="595"/>
                  <a:pt x="2285" y="605"/>
                </a:cubicBezTo>
                <a:cubicBezTo>
                  <a:pt x="2285" y="638"/>
                  <a:pt x="2199" y="724"/>
                  <a:pt x="2125" y="798"/>
                </a:cubicBezTo>
                <a:cubicBezTo>
                  <a:pt x="2081" y="835"/>
                  <a:pt x="2067" y="852"/>
                  <a:pt x="2055" y="852"/>
                </a:cubicBezTo>
                <a:cubicBezTo>
                  <a:pt x="2050" y="852"/>
                  <a:pt x="2046" y="848"/>
                  <a:pt x="2039" y="841"/>
                </a:cubicBezTo>
                <a:cubicBezTo>
                  <a:pt x="2039" y="831"/>
                  <a:pt x="2028" y="820"/>
                  <a:pt x="2039" y="810"/>
                </a:cubicBezTo>
                <a:cubicBezTo>
                  <a:pt x="2039" y="777"/>
                  <a:pt x="2028" y="767"/>
                  <a:pt x="1963" y="745"/>
                </a:cubicBezTo>
                <a:cubicBezTo>
                  <a:pt x="1931" y="734"/>
                  <a:pt x="1899" y="713"/>
                  <a:pt x="1877" y="681"/>
                </a:cubicBezTo>
                <a:cubicBezTo>
                  <a:pt x="1846" y="648"/>
                  <a:pt x="1835" y="648"/>
                  <a:pt x="1781" y="638"/>
                </a:cubicBezTo>
                <a:cubicBezTo>
                  <a:pt x="1749" y="627"/>
                  <a:pt x="1684" y="605"/>
                  <a:pt x="1641" y="595"/>
                </a:cubicBezTo>
                <a:lnTo>
                  <a:pt x="1556" y="552"/>
                </a:lnTo>
                <a:lnTo>
                  <a:pt x="1460" y="584"/>
                </a:lnTo>
                <a:cubicBezTo>
                  <a:pt x="1405" y="595"/>
                  <a:pt x="1352" y="627"/>
                  <a:pt x="1331" y="638"/>
                </a:cubicBezTo>
                <a:cubicBezTo>
                  <a:pt x="1320" y="648"/>
                  <a:pt x="1298" y="659"/>
                  <a:pt x="1288" y="659"/>
                </a:cubicBezTo>
                <a:cubicBezTo>
                  <a:pt x="1277" y="659"/>
                  <a:pt x="1266" y="659"/>
                  <a:pt x="1255" y="670"/>
                </a:cubicBezTo>
                <a:cubicBezTo>
                  <a:pt x="1245" y="681"/>
                  <a:pt x="1224" y="681"/>
                  <a:pt x="1224" y="681"/>
                </a:cubicBezTo>
                <a:cubicBezTo>
                  <a:pt x="1212" y="681"/>
                  <a:pt x="1202" y="681"/>
                  <a:pt x="1181" y="691"/>
                </a:cubicBezTo>
                <a:cubicBezTo>
                  <a:pt x="1173" y="691"/>
                  <a:pt x="1161" y="696"/>
                  <a:pt x="1154" y="696"/>
                </a:cubicBezTo>
                <a:cubicBezTo>
                  <a:pt x="1150" y="696"/>
                  <a:pt x="1148" y="695"/>
                  <a:pt x="1148" y="691"/>
                </a:cubicBezTo>
                <a:cubicBezTo>
                  <a:pt x="1138" y="691"/>
                  <a:pt x="1116" y="713"/>
                  <a:pt x="1084" y="734"/>
                </a:cubicBezTo>
                <a:cubicBezTo>
                  <a:pt x="1052" y="745"/>
                  <a:pt x="1009" y="777"/>
                  <a:pt x="988" y="788"/>
                </a:cubicBezTo>
                <a:cubicBezTo>
                  <a:pt x="955" y="810"/>
                  <a:pt x="945" y="831"/>
                  <a:pt x="933" y="853"/>
                </a:cubicBezTo>
                <a:cubicBezTo>
                  <a:pt x="923" y="874"/>
                  <a:pt x="912" y="895"/>
                  <a:pt x="880" y="906"/>
                </a:cubicBezTo>
                <a:cubicBezTo>
                  <a:pt x="826" y="949"/>
                  <a:pt x="794" y="992"/>
                  <a:pt x="773" y="1046"/>
                </a:cubicBezTo>
                <a:cubicBezTo>
                  <a:pt x="762" y="1077"/>
                  <a:pt x="730" y="1131"/>
                  <a:pt x="719" y="1163"/>
                </a:cubicBezTo>
                <a:cubicBezTo>
                  <a:pt x="698" y="1196"/>
                  <a:pt x="676" y="1239"/>
                  <a:pt x="676" y="1239"/>
                </a:cubicBezTo>
                <a:cubicBezTo>
                  <a:pt x="676" y="1260"/>
                  <a:pt x="666" y="1260"/>
                  <a:pt x="655" y="1270"/>
                </a:cubicBezTo>
                <a:cubicBezTo>
                  <a:pt x="623" y="1270"/>
                  <a:pt x="623" y="1282"/>
                  <a:pt x="612" y="1324"/>
                </a:cubicBezTo>
                <a:cubicBezTo>
                  <a:pt x="601" y="1399"/>
                  <a:pt x="580" y="1442"/>
                  <a:pt x="547" y="1475"/>
                </a:cubicBezTo>
                <a:cubicBezTo>
                  <a:pt x="526" y="1496"/>
                  <a:pt x="516" y="1506"/>
                  <a:pt x="526" y="1528"/>
                </a:cubicBezTo>
                <a:cubicBezTo>
                  <a:pt x="526" y="1549"/>
                  <a:pt x="516" y="1582"/>
                  <a:pt x="516" y="1614"/>
                </a:cubicBezTo>
                <a:cubicBezTo>
                  <a:pt x="504" y="1657"/>
                  <a:pt x="504" y="1668"/>
                  <a:pt x="473" y="1678"/>
                </a:cubicBezTo>
                <a:cubicBezTo>
                  <a:pt x="440" y="1689"/>
                  <a:pt x="440" y="1699"/>
                  <a:pt x="440" y="1742"/>
                </a:cubicBezTo>
                <a:cubicBezTo>
                  <a:pt x="430" y="1775"/>
                  <a:pt x="419" y="1796"/>
                  <a:pt x="397" y="1828"/>
                </a:cubicBezTo>
                <a:cubicBezTo>
                  <a:pt x="376" y="1871"/>
                  <a:pt x="376" y="1882"/>
                  <a:pt x="376" y="1925"/>
                </a:cubicBezTo>
                <a:cubicBezTo>
                  <a:pt x="387" y="1978"/>
                  <a:pt x="365" y="2032"/>
                  <a:pt x="311" y="2161"/>
                </a:cubicBezTo>
                <a:cubicBezTo>
                  <a:pt x="290" y="2204"/>
                  <a:pt x="280" y="2236"/>
                  <a:pt x="290" y="2247"/>
                </a:cubicBezTo>
                <a:cubicBezTo>
                  <a:pt x="290" y="2268"/>
                  <a:pt x="280" y="2311"/>
                  <a:pt x="258" y="2354"/>
                </a:cubicBezTo>
                <a:cubicBezTo>
                  <a:pt x="226" y="2407"/>
                  <a:pt x="226" y="2429"/>
                  <a:pt x="237" y="2450"/>
                </a:cubicBezTo>
                <a:cubicBezTo>
                  <a:pt x="247" y="2472"/>
                  <a:pt x="237" y="2526"/>
                  <a:pt x="215" y="2536"/>
                </a:cubicBezTo>
                <a:cubicBezTo>
                  <a:pt x="172" y="2558"/>
                  <a:pt x="118" y="2772"/>
                  <a:pt x="129" y="2848"/>
                </a:cubicBezTo>
                <a:cubicBezTo>
                  <a:pt x="140" y="2869"/>
                  <a:pt x="129" y="2869"/>
                  <a:pt x="118" y="2879"/>
                </a:cubicBezTo>
                <a:cubicBezTo>
                  <a:pt x="97" y="2891"/>
                  <a:pt x="87" y="2901"/>
                  <a:pt x="75" y="2944"/>
                </a:cubicBezTo>
                <a:cubicBezTo>
                  <a:pt x="75" y="2965"/>
                  <a:pt x="65" y="3008"/>
                  <a:pt x="65" y="3030"/>
                </a:cubicBezTo>
                <a:cubicBezTo>
                  <a:pt x="32" y="3105"/>
                  <a:pt x="32" y="3169"/>
                  <a:pt x="32" y="3169"/>
                </a:cubicBezTo>
                <a:cubicBezTo>
                  <a:pt x="54" y="3191"/>
                  <a:pt x="44" y="3266"/>
                  <a:pt x="22" y="3320"/>
                </a:cubicBezTo>
                <a:cubicBezTo>
                  <a:pt x="11" y="3351"/>
                  <a:pt x="1" y="3384"/>
                  <a:pt x="11" y="3416"/>
                </a:cubicBezTo>
                <a:lnTo>
                  <a:pt x="11" y="3513"/>
                </a:lnTo>
                <a:cubicBezTo>
                  <a:pt x="1" y="3577"/>
                  <a:pt x="1" y="3695"/>
                  <a:pt x="11" y="3716"/>
                </a:cubicBezTo>
                <a:cubicBezTo>
                  <a:pt x="11" y="3727"/>
                  <a:pt x="44" y="3749"/>
                  <a:pt x="65" y="3770"/>
                </a:cubicBezTo>
                <a:cubicBezTo>
                  <a:pt x="87" y="3780"/>
                  <a:pt x="118" y="3802"/>
                  <a:pt x="129" y="3813"/>
                </a:cubicBezTo>
                <a:cubicBezTo>
                  <a:pt x="132" y="3816"/>
                  <a:pt x="135" y="3817"/>
                  <a:pt x="138" y="3817"/>
                </a:cubicBezTo>
                <a:cubicBezTo>
                  <a:pt x="146" y="3817"/>
                  <a:pt x="157" y="3807"/>
                  <a:pt x="172" y="3792"/>
                </a:cubicBezTo>
                <a:cubicBezTo>
                  <a:pt x="194" y="3770"/>
                  <a:pt x="226" y="3759"/>
                  <a:pt x="237" y="3759"/>
                </a:cubicBezTo>
                <a:cubicBezTo>
                  <a:pt x="268" y="3759"/>
                  <a:pt x="268" y="3749"/>
                  <a:pt x="280" y="3727"/>
                </a:cubicBezTo>
                <a:cubicBezTo>
                  <a:pt x="280" y="3706"/>
                  <a:pt x="290" y="3663"/>
                  <a:pt x="290" y="3620"/>
                </a:cubicBezTo>
                <a:cubicBezTo>
                  <a:pt x="301" y="3587"/>
                  <a:pt x="311" y="3523"/>
                  <a:pt x="311" y="3480"/>
                </a:cubicBezTo>
                <a:cubicBezTo>
                  <a:pt x="311" y="3448"/>
                  <a:pt x="333" y="3384"/>
                  <a:pt x="344" y="3341"/>
                </a:cubicBezTo>
                <a:cubicBezTo>
                  <a:pt x="376" y="3212"/>
                  <a:pt x="408" y="3084"/>
                  <a:pt x="408" y="3019"/>
                </a:cubicBezTo>
                <a:cubicBezTo>
                  <a:pt x="408" y="2987"/>
                  <a:pt x="419" y="2955"/>
                  <a:pt x="430" y="2933"/>
                </a:cubicBezTo>
                <a:cubicBezTo>
                  <a:pt x="451" y="2891"/>
                  <a:pt x="483" y="2751"/>
                  <a:pt x="483" y="2665"/>
                </a:cubicBezTo>
                <a:cubicBezTo>
                  <a:pt x="483" y="2622"/>
                  <a:pt x="494" y="2600"/>
                  <a:pt x="504" y="2600"/>
                </a:cubicBezTo>
                <a:cubicBezTo>
                  <a:pt x="516" y="2590"/>
                  <a:pt x="516" y="2579"/>
                  <a:pt x="516" y="2558"/>
                </a:cubicBezTo>
                <a:cubicBezTo>
                  <a:pt x="526" y="2536"/>
                  <a:pt x="526" y="2515"/>
                  <a:pt x="623" y="2247"/>
                </a:cubicBezTo>
                <a:cubicBezTo>
                  <a:pt x="644" y="2183"/>
                  <a:pt x="655" y="2118"/>
                  <a:pt x="655" y="2107"/>
                </a:cubicBezTo>
                <a:cubicBezTo>
                  <a:pt x="655" y="2075"/>
                  <a:pt x="687" y="1990"/>
                  <a:pt x="719" y="1968"/>
                </a:cubicBezTo>
                <a:cubicBezTo>
                  <a:pt x="740" y="1957"/>
                  <a:pt x="773" y="1871"/>
                  <a:pt x="762" y="1807"/>
                </a:cubicBezTo>
                <a:cubicBezTo>
                  <a:pt x="762" y="1785"/>
                  <a:pt x="762" y="1742"/>
                  <a:pt x="773" y="1732"/>
                </a:cubicBezTo>
                <a:cubicBezTo>
                  <a:pt x="783" y="1699"/>
                  <a:pt x="848" y="1614"/>
                  <a:pt x="869" y="1592"/>
                </a:cubicBezTo>
                <a:cubicBezTo>
                  <a:pt x="880" y="1592"/>
                  <a:pt x="891" y="1560"/>
                  <a:pt x="902" y="1518"/>
                </a:cubicBezTo>
                <a:cubicBezTo>
                  <a:pt x="912" y="1475"/>
                  <a:pt x="923" y="1432"/>
                  <a:pt x="933" y="1432"/>
                </a:cubicBezTo>
                <a:cubicBezTo>
                  <a:pt x="955" y="1399"/>
                  <a:pt x="1041" y="1260"/>
                  <a:pt x="1052" y="1239"/>
                </a:cubicBezTo>
                <a:cubicBezTo>
                  <a:pt x="1052" y="1228"/>
                  <a:pt x="1084" y="1206"/>
                  <a:pt x="1105" y="1174"/>
                </a:cubicBezTo>
                <a:cubicBezTo>
                  <a:pt x="1148" y="1142"/>
                  <a:pt x="1202" y="1077"/>
                  <a:pt x="1202" y="1056"/>
                </a:cubicBezTo>
                <a:cubicBezTo>
                  <a:pt x="1202" y="1046"/>
                  <a:pt x="1212" y="1034"/>
                  <a:pt x="1224" y="1034"/>
                </a:cubicBezTo>
                <a:cubicBezTo>
                  <a:pt x="1255" y="1013"/>
                  <a:pt x="1320" y="949"/>
                  <a:pt x="1320" y="927"/>
                </a:cubicBezTo>
                <a:cubicBezTo>
                  <a:pt x="1320" y="910"/>
                  <a:pt x="1348" y="892"/>
                  <a:pt x="1376" y="892"/>
                </a:cubicBezTo>
                <a:cubicBezTo>
                  <a:pt x="1382" y="892"/>
                  <a:pt x="1389" y="893"/>
                  <a:pt x="1395" y="895"/>
                </a:cubicBezTo>
                <a:cubicBezTo>
                  <a:pt x="1400" y="901"/>
                  <a:pt x="1408" y="903"/>
                  <a:pt x="1420" y="903"/>
                </a:cubicBezTo>
                <a:cubicBezTo>
                  <a:pt x="1432" y="903"/>
                  <a:pt x="1448" y="901"/>
                  <a:pt x="1470" y="895"/>
                </a:cubicBezTo>
                <a:cubicBezTo>
                  <a:pt x="1485" y="893"/>
                  <a:pt x="1502" y="892"/>
                  <a:pt x="1520" y="892"/>
                </a:cubicBezTo>
                <a:cubicBezTo>
                  <a:pt x="1599" y="892"/>
                  <a:pt x="1688" y="912"/>
                  <a:pt x="1706" y="938"/>
                </a:cubicBezTo>
                <a:cubicBezTo>
                  <a:pt x="1706" y="949"/>
                  <a:pt x="1727" y="960"/>
                  <a:pt x="1738" y="970"/>
                </a:cubicBezTo>
                <a:cubicBezTo>
                  <a:pt x="1792" y="992"/>
                  <a:pt x="1877" y="1067"/>
                  <a:pt x="1899" y="1099"/>
                </a:cubicBezTo>
                <a:cubicBezTo>
                  <a:pt x="1910" y="1131"/>
                  <a:pt x="1910" y="1142"/>
                  <a:pt x="1889" y="1185"/>
                </a:cubicBezTo>
                <a:cubicBezTo>
                  <a:pt x="1867" y="1217"/>
                  <a:pt x="1846" y="1260"/>
                  <a:pt x="1835" y="1270"/>
                </a:cubicBezTo>
                <a:cubicBezTo>
                  <a:pt x="1824" y="1282"/>
                  <a:pt x="1813" y="1303"/>
                  <a:pt x="1803" y="1313"/>
                </a:cubicBezTo>
                <a:cubicBezTo>
                  <a:pt x="1792" y="1324"/>
                  <a:pt x="1781" y="1346"/>
                  <a:pt x="1770" y="1346"/>
                </a:cubicBezTo>
                <a:cubicBezTo>
                  <a:pt x="1749" y="1356"/>
                  <a:pt x="1738" y="1367"/>
                  <a:pt x="1738" y="1389"/>
                </a:cubicBezTo>
                <a:cubicBezTo>
                  <a:pt x="1738" y="1410"/>
                  <a:pt x="1717" y="1442"/>
                  <a:pt x="1695" y="1475"/>
                </a:cubicBezTo>
                <a:cubicBezTo>
                  <a:pt x="1641" y="1528"/>
                  <a:pt x="1631" y="1539"/>
                  <a:pt x="1663" y="1582"/>
                </a:cubicBezTo>
                <a:lnTo>
                  <a:pt x="1684" y="1625"/>
                </a:lnTo>
                <a:lnTo>
                  <a:pt x="1641" y="1635"/>
                </a:lnTo>
                <a:cubicBezTo>
                  <a:pt x="1610" y="1657"/>
                  <a:pt x="1610" y="1657"/>
                  <a:pt x="1610" y="1711"/>
                </a:cubicBezTo>
                <a:cubicBezTo>
                  <a:pt x="1599" y="1754"/>
                  <a:pt x="1599" y="1764"/>
                  <a:pt x="1545" y="1861"/>
                </a:cubicBezTo>
                <a:cubicBezTo>
                  <a:pt x="1524" y="1914"/>
                  <a:pt x="1470" y="2011"/>
                  <a:pt x="1448" y="2075"/>
                </a:cubicBezTo>
                <a:cubicBezTo>
                  <a:pt x="1405" y="2161"/>
                  <a:pt x="1395" y="2183"/>
                  <a:pt x="1405" y="2204"/>
                </a:cubicBezTo>
                <a:cubicBezTo>
                  <a:pt x="1417" y="2225"/>
                  <a:pt x="1405" y="2236"/>
                  <a:pt x="1395" y="2257"/>
                </a:cubicBezTo>
                <a:cubicBezTo>
                  <a:pt x="1341" y="2333"/>
                  <a:pt x="1331" y="2354"/>
                  <a:pt x="1341" y="2386"/>
                </a:cubicBezTo>
                <a:cubicBezTo>
                  <a:pt x="1352" y="2407"/>
                  <a:pt x="1341" y="2440"/>
                  <a:pt x="1298" y="2569"/>
                </a:cubicBezTo>
                <a:cubicBezTo>
                  <a:pt x="1288" y="2600"/>
                  <a:pt x="1277" y="2655"/>
                  <a:pt x="1288" y="2676"/>
                </a:cubicBezTo>
                <a:cubicBezTo>
                  <a:pt x="1288" y="2697"/>
                  <a:pt x="1277" y="2729"/>
                  <a:pt x="1277" y="2740"/>
                </a:cubicBezTo>
                <a:cubicBezTo>
                  <a:pt x="1266" y="2740"/>
                  <a:pt x="1266" y="2772"/>
                  <a:pt x="1266" y="2794"/>
                </a:cubicBezTo>
                <a:cubicBezTo>
                  <a:pt x="1277" y="2826"/>
                  <a:pt x="1266" y="2848"/>
                  <a:pt x="1255" y="2858"/>
                </a:cubicBezTo>
                <a:cubicBezTo>
                  <a:pt x="1245" y="2858"/>
                  <a:pt x="1245" y="2879"/>
                  <a:pt x="1245" y="2891"/>
                </a:cubicBezTo>
                <a:cubicBezTo>
                  <a:pt x="1245" y="2912"/>
                  <a:pt x="1224" y="2944"/>
                  <a:pt x="1202" y="2976"/>
                </a:cubicBezTo>
                <a:cubicBezTo>
                  <a:pt x="1169" y="3041"/>
                  <a:pt x="1169" y="3041"/>
                  <a:pt x="1191" y="3072"/>
                </a:cubicBezTo>
                <a:cubicBezTo>
                  <a:pt x="1202" y="3094"/>
                  <a:pt x="1202" y="3126"/>
                  <a:pt x="1191" y="3158"/>
                </a:cubicBezTo>
                <a:cubicBezTo>
                  <a:pt x="1169" y="3234"/>
                  <a:pt x="1159" y="3341"/>
                  <a:pt x="1159" y="3373"/>
                </a:cubicBezTo>
                <a:lnTo>
                  <a:pt x="1159" y="3427"/>
                </a:lnTo>
                <a:cubicBezTo>
                  <a:pt x="1138" y="3470"/>
                  <a:pt x="1138" y="3534"/>
                  <a:pt x="1159" y="3556"/>
                </a:cubicBezTo>
                <a:cubicBezTo>
                  <a:pt x="1181" y="3577"/>
                  <a:pt x="1181" y="3673"/>
                  <a:pt x="1159" y="3716"/>
                </a:cubicBezTo>
                <a:cubicBezTo>
                  <a:pt x="1138" y="3737"/>
                  <a:pt x="1138" y="3759"/>
                  <a:pt x="1148" y="3823"/>
                </a:cubicBezTo>
                <a:lnTo>
                  <a:pt x="1148" y="3909"/>
                </a:lnTo>
                <a:cubicBezTo>
                  <a:pt x="1138" y="3920"/>
                  <a:pt x="1138" y="3931"/>
                  <a:pt x="1138" y="3952"/>
                </a:cubicBezTo>
                <a:lnTo>
                  <a:pt x="1138" y="4038"/>
                </a:lnTo>
                <a:cubicBezTo>
                  <a:pt x="1138" y="4070"/>
                  <a:pt x="1138" y="4113"/>
                  <a:pt x="1148" y="4135"/>
                </a:cubicBezTo>
                <a:cubicBezTo>
                  <a:pt x="1148" y="4156"/>
                  <a:pt x="1159" y="4209"/>
                  <a:pt x="1159" y="4263"/>
                </a:cubicBezTo>
                <a:cubicBezTo>
                  <a:pt x="1169" y="4306"/>
                  <a:pt x="1181" y="4371"/>
                  <a:pt x="1202" y="4392"/>
                </a:cubicBezTo>
                <a:lnTo>
                  <a:pt x="1224" y="4457"/>
                </a:lnTo>
                <a:cubicBezTo>
                  <a:pt x="1224" y="4457"/>
                  <a:pt x="1234" y="4499"/>
                  <a:pt x="1255" y="4542"/>
                </a:cubicBezTo>
                <a:cubicBezTo>
                  <a:pt x="1277" y="4585"/>
                  <a:pt x="1288" y="4638"/>
                  <a:pt x="1298" y="4660"/>
                </a:cubicBezTo>
                <a:cubicBezTo>
                  <a:pt x="1298" y="4693"/>
                  <a:pt x="1309" y="4703"/>
                  <a:pt x="1352" y="4703"/>
                </a:cubicBezTo>
                <a:cubicBezTo>
                  <a:pt x="1384" y="4714"/>
                  <a:pt x="1395" y="4724"/>
                  <a:pt x="1395" y="4735"/>
                </a:cubicBezTo>
                <a:cubicBezTo>
                  <a:pt x="1395" y="4746"/>
                  <a:pt x="1405" y="4757"/>
                  <a:pt x="1427" y="4767"/>
                </a:cubicBezTo>
                <a:cubicBezTo>
                  <a:pt x="1448" y="4778"/>
                  <a:pt x="1481" y="4810"/>
                  <a:pt x="1481" y="4832"/>
                </a:cubicBezTo>
                <a:lnTo>
                  <a:pt x="1502" y="4864"/>
                </a:lnTo>
                <a:lnTo>
                  <a:pt x="1556" y="4853"/>
                </a:lnTo>
                <a:cubicBezTo>
                  <a:pt x="1599" y="4853"/>
                  <a:pt x="1631" y="4864"/>
                  <a:pt x="1653" y="4874"/>
                </a:cubicBezTo>
                <a:cubicBezTo>
                  <a:pt x="1663" y="4885"/>
                  <a:pt x="1674" y="4891"/>
                  <a:pt x="1687" y="4891"/>
                </a:cubicBezTo>
                <a:cubicBezTo>
                  <a:pt x="1701" y="4891"/>
                  <a:pt x="1717" y="4885"/>
                  <a:pt x="1738" y="4874"/>
                </a:cubicBezTo>
                <a:cubicBezTo>
                  <a:pt x="1781" y="4864"/>
                  <a:pt x="1835" y="4843"/>
                  <a:pt x="1867" y="4821"/>
                </a:cubicBezTo>
                <a:cubicBezTo>
                  <a:pt x="1931" y="4800"/>
                  <a:pt x="1931" y="4789"/>
                  <a:pt x="1953" y="4746"/>
                </a:cubicBezTo>
                <a:cubicBezTo>
                  <a:pt x="1972" y="4700"/>
                  <a:pt x="1998" y="4669"/>
                  <a:pt x="2026" y="4669"/>
                </a:cubicBezTo>
                <a:cubicBezTo>
                  <a:pt x="2030" y="4669"/>
                  <a:pt x="2034" y="4670"/>
                  <a:pt x="2039" y="4671"/>
                </a:cubicBezTo>
                <a:cubicBezTo>
                  <a:pt x="2039" y="4675"/>
                  <a:pt x="2040" y="4676"/>
                  <a:pt x="2042" y="4676"/>
                </a:cubicBezTo>
                <a:cubicBezTo>
                  <a:pt x="2046" y="4676"/>
                  <a:pt x="2053" y="4671"/>
                  <a:pt x="2060" y="4671"/>
                </a:cubicBezTo>
                <a:cubicBezTo>
                  <a:pt x="2082" y="4660"/>
                  <a:pt x="2156" y="4510"/>
                  <a:pt x="2189" y="4435"/>
                </a:cubicBezTo>
                <a:cubicBezTo>
                  <a:pt x="2242" y="4306"/>
                  <a:pt x="2253" y="4295"/>
                  <a:pt x="2242" y="4285"/>
                </a:cubicBezTo>
                <a:cubicBezTo>
                  <a:pt x="2242" y="4274"/>
                  <a:pt x="2253" y="4231"/>
                  <a:pt x="2285" y="4156"/>
                </a:cubicBezTo>
                <a:lnTo>
                  <a:pt x="2339" y="4038"/>
                </a:lnTo>
                <a:lnTo>
                  <a:pt x="2318" y="4006"/>
                </a:lnTo>
                <a:cubicBezTo>
                  <a:pt x="2306" y="3973"/>
                  <a:pt x="2306" y="3973"/>
                  <a:pt x="2328" y="3963"/>
                </a:cubicBezTo>
                <a:cubicBezTo>
                  <a:pt x="2349" y="3952"/>
                  <a:pt x="2349" y="3952"/>
                  <a:pt x="2349" y="3888"/>
                </a:cubicBezTo>
                <a:cubicBezTo>
                  <a:pt x="2349" y="3845"/>
                  <a:pt x="2361" y="3792"/>
                  <a:pt x="2371" y="3759"/>
                </a:cubicBezTo>
                <a:cubicBezTo>
                  <a:pt x="2392" y="3716"/>
                  <a:pt x="2392" y="3695"/>
                  <a:pt x="2382" y="3673"/>
                </a:cubicBezTo>
                <a:cubicBezTo>
                  <a:pt x="2371" y="3663"/>
                  <a:pt x="2371" y="3641"/>
                  <a:pt x="2382" y="3630"/>
                </a:cubicBezTo>
                <a:cubicBezTo>
                  <a:pt x="2382" y="3609"/>
                  <a:pt x="2392" y="3577"/>
                  <a:pt x="2392" y="3556"/>
                </a:cubicBezTo>
                <a:cubicBezTo>
                  <a:pt x="2403" y="3534"/>
                  <a:pt x="2403" y="3491"/>
                  <a:pt x="2403" y="3459"/>
                </a:cubicBezTo>
                <a:cubicBezTo>
                  <a:pt x="2414" y="3427"/>
                  <a:pt x="2425" y="3416"/>
                  <a:pt x="2435" y="3394"/>
                </a:cubicBezTo>
                <a:cubicBezTo>
                  <a:pt x="2457" y="3384"/>
                  <a:pt x="2457" y="3373"/>
                  <a:pt x="2457" y="3308"/>
                </a:cubicBezTo>
                <a:cubicBezTo>
                  <a:pt x="2446" y="3266"/>
                  <a:pt x="2446" y="3201"/>
                  <a:pt x="2457" y="3169"/>
                </a:cubicBezTo>
                <a:cubicBezTo>
                  <a:pt x="2457" y="3126"/>
                  <a:pt x="2468" y="3072"/>
                  <a:pt x="2457" y="3041"/>
                </a:cubicBezTo>
                <a:cubicBezTo>
                  <a:pt x="2457" y="3008"/>
                  <a:pt x="2468" y="2965"/>
                  <a:pt x="2468" y="2944"/>
                </a:cubicBezTo>
                <a:cubicBezTo>
                  <a:pt x="2489" y="2901"/>
                  <a:pt x="2489" y="2772"/>
                  <a:pt x="2457" y="2708"/>
                </a:cubicBezTo>
                <a:cubicBezTo>
                  <a:pt x="2446" y="2686"/>
                  <a:pt x="2457" y="2665"/>
                  <a:pt x="2468" y="2622"/>
                </a:cubicBezTo>
                <a:cubicBezTo>
                  <a:pt x="2478" y="2590"/>
                  <a:pt x="2489" y="2547"/>
                  <a:pt x="2478" y="2536"/>
                </a:cubicBezTo>
                <a:cubicBezTo>
                  <a:pt x="2478" y="2515"/>
                  <a:pt x="2478" y="2472"/>
                  <a:pt x="2489" y="2450"/>
                </a:cubicBezTo>
                <a:cubicBezTo>
                  <a:pt x="2500" y="2397"/>
                  <a:pt x="2500" y="2376"/>
                  <a:pt x="2468" y="2247"/>
                </a:cubicBezTo>
                <a:cubicBezTo>
                  <a:pt x="2457" y="2204"/>
                  <a:pt x="2457" y="2150"/>
                  <a:pt x="2457" y="2118"/>
                </a:cubicBezTo>
                <a:cubicBezTo>
                  <a:pt x="2468" y="2032"/>
                  <a:pt x="2468" y="2000"/>
                  <a:pt x="2446" y="1957"/>
                </a:cubicBezTo>
                <a:cubicBezTo>
                  <a:pt x="2446" y="1935"/>
                  <a:pt x="2435" y="1904"/>
                  <a:pt x="2435" y="1882"/>
                </a:cubicBezTo>
                <a:cubicBezTo>
                  <a:pt x="2435" y="1861"/>
                  <a:pt x="2425" y="1839"/>
                  <a:pt x="2414" y="1828"/>
                </a:cubicBezTo>
                <a:cubicBezTo>
                  <a:pt x="2392" y="1807"/>
                  <a:pt x="2382" y="1742"/>
                  <a:pt x="2392" y="1689"/>
                </a:cubicBezTo>
                <a:cubicBezTo>
                  <a:pt x="2403" y="1668"/>
                  <a:pt x="2392" y="1625"/>
                  <a:pt x="2382" y="1582"/>
                </a:cubicBezTo>
                <a:cubicBezTo>
                  <a:pt x="2371" y="1539"/>
                  <a:pt x="2361" y="1463"/>
                  <a:pt x="2361" y="1432"/>
                </a:cubicBezTo>
                <a:cubicBezTo>
                  <a:pt x="2361" y="1356"/>
                  <a:pt x="2361" y="1356"/>
                  <a:pt x="2306" y="1292"/>
                </a:cubicBezTo>
                <a:cubicBezTo>
                  <a:pt x="2275" y="1260"/>
                  <a:pt x="2264" y="1196"/>
                  <a:pt x="2285" y="1142"/>
                </a:cubicBezTo>
                <a:cubicBezTo>
                  <a:pt x="2296" y="1120"/>
                  <a:pt x="2328" y="1077"/>
                  <a:pt x="2361" y="1046"/>
                </a:cubicBezTo>
                <a:cubicBezTo>
                  <a:pt x="2392" y="1003"/>
                  <a:pt x="2446" y="949"/>
                  <a:pt x="2468" y="917"/>
                </a:cubicBezTo>
                <a:cubicBezTo>
                  <a:pt x="2500" y="884"/>
                  <a:pt x="2542" y="831"/>
                  <a:pt x="2575" y="788"/>
                </a:cubicBezTo>
                <a:cubicBezTo>
                  <a:pt x="2607" y="756"/>
                  <a:pt x="2661" y="713"/>
                  <a:pt x="2682" y="681"/>
                </a:cubicBezTo>
                <a:cubicBezTo>
                  <a:pt x="2704" y="648"/>
                  <a:pt x="2725" y="627"/>
                  <a:pt x="2747" y="617"/>
                </a:cubicBezTo>
                <a:cubicBezTo>
                  <a:pt x="2768" y="617"/>
                  <a:pt x="2800" y="584"/>
                  <a:pt x="2821" y="562"/>
                </a:cubicBezTo>
                <a:cubicBezTo>
                  <a:pt x="2854" y="531"/>
                  <a:pt x="2886" y="509"/>
                  <a:pt x="2897" y="509"/>
                </a:cubicBezTo>
                <a:cubicBezTo>
                  <a:pt x="2918" y="509"/>
                  <a:pt x="2961" y="488"/>
                  <a:pt x="2993" y="466"/>
                </a:cubicBezTo>
                <a:cubicBezTo>
                  <a:pt x="3052" y="417"/>
                  <a:pt x="3156" y="368"/>
                  <a:pt x="3190" y="368"/>
                </a:cubicBezTo>
                <a:cubicBezTo>
                  <a:pt x="3193" y="368"/>
                  <a:pt x="3195" y="369"/>
                  <a:pt x="3197" y="369"/>
                </a:cubicBezTo>
                <a:cubicBezTo>
                  <a:pt x="3207" y="369"/>
                  <a:pt x="3240" y="369"/>
                  <a:pt x="3262" y="359"/>
                </a:cubicBezTo>
                <a:cubicBezTo>
                  <a:pt x="3293" y="338"/>
                  <a:pt x="3315" y="338"/>
                  <a:pt x="3326" y="338"/>
                </a:cubicBezTo>
                <a:lnTo>
                  <a:pt x="3422" y="338"/>
                </a:lnTo>
                <a:cubicBezTo>
                  <a:pt x="3444" y="334"/>
                  <a:pt x="3459" y="331"/>
                  <a:pt x="3473" y="331"/>
                </a:cubicBezTo>
                <a:cubicBezTo>
                  <a:pt x="3501" y="331"/>
                  <a:pt x="3523" y="341"/>
                  <a:pt x="3572" y="369"/>
                </a:cubicBezTo>
                <a:cubicBezTo>
                  <a:pt x="3679" y="423"/>
                  <a:pt x="3691" y="434"/>
                  <a:pt x="3787" y="691"/>
                </a:cubicBezTo>
                <a:cubicBezTo>
                  <a:pt x="3830" y="810"/>
                  <a:pt x="3830" y="841"/>
                  <a:pt x="3819" y="863"/>
                </a:cubicBezTo>
                <a:cubicBezTo>
                  <a:pt x="3819" y="874"/>
                  <a:pt x="3819" y="917"/>
                  <a:pt x="3830" y="949"/>
                </a:cubicBezTo>
                <a:cubicBezTo>
                  <a:pt x="3851" y="981"/>
                  <a:pt x="3862" y="1046"/>
                  <a:pt x="3862" y="1077"/>
                </a:cubicBezTo>
                <a:cubicBezTo>
                  <a:pt x="3862" y="1120"/>
                  <a:pt x="3872" y="1217"/>
                  <a:pt x="3894" y="1292"/>
                </a:cubicBezTo>
                <a:lnTo>
                  <a:pt x="3927" y="1432"/>
                </a:lnTo>
                <a:lnTo>
                  <a:pt x="3884" y="1485"/>
                </a:lnTo>
                <a:cubicBezTo>
                  <a:pt x="3862" y="1506"/>
                  <a:pt x="3841" y="1528"/>
                  <a:pt x="3830" y="1528"/>
                </a:cubicBezTo>
                <a:cubicBezTo>
                  <a:pt x="3808" y="1528"/>
                  <a:pt x="3798" y="1539"/>
                  <a:pt x="3755" y="1625"/>
                </a:cubicBezTo>
                <a:cubicBezTo>
                  <a:pt x="3701" y="1732"/>
                  <a:pt x="3669" y="1796"/>
                  <a:pt x="3637" y="1828"/>
                </a:cubicBezTo>
                <a:cubicBezTo>
                  <a:pt x="3615" y="1839"/>
                  <a:pt x="3605" y="1850"/>
                  <a:pt x="3605" y="1861"/>
                </a:cubicBezTo>
                <a:cubicBezTo>
                  <a:pt x="3605" y="1861"/>
                  <a:pt x="3594" y="1871"/>
                  <a:pt x="3572" y="1882"/>
                </a:cubicBezTo>
                <a:cubicBezTo>
                  <a:pt x="3551" y="1893"/>
                  <a:pt x="3540" y="1904"/>
                  <a:pt x="3540" y="1935"/>
                </a:cubicBezTo>
                <a:cubicBezTo>
                  <a:pt x="3529" y="1957"/>
                  <a:pt x="3519" y="1978"/>
                  <a:pt x="3508" y="1978"/>
                </a:cubicBezTo>
                <a:cubicBezTo>
                  <a:pt x="3508" y="1978"/>
                  <a:pt x="3486" y="2021"/>
                  <a:pt x="3465" y="2086"/>
                </a:cubicBezTo>
                <a:cubicBezTo>
                  <a:pt x="3443" y="2150"/>
                  <a:pt x="3412" y="2214"/>
                  <a:pt x="3401" y="2225"/>
                </a:cubicBezTo>
                <a:cubicBezTo>
                  <a:pt x="3390" y="2236"/>
                  <a:pt x="3390" y="2268"/>
                  <a:pt x="3390" y="2300"/>
                </a:cubicBezTo>
                <a:cubicBezTo>
                  <a:pt x="3390" y="2354"/>
                  <a:pt x="3390" y="2376"/>
                  <a:pt x="3336" y="2504"/>
                </a:cubicBezTo>
                <a:cubicBezTo>
                  <a:pt x="3283" y="2655"/>
                  <a:pt x="3272" y="2655"/>
                  <a:pt x="3293" y="2686"/>
                </a:cubicBezTo>
                <a:cubicBezTo>
                  <a:pt x="3315" y="2719"/>
                  <a:pt x="3293" y="2815"/>
                  <a:pt x="3262" y="2858"/>
                </a:cubicBezTo>
                <a:cubicBezTo>
                  <a:pt x="3229" y="2901"/>
                  <a:pt x="3229" y="2901"/>
                  <a:pt x="3250" y="2987"/>
                </a:cubicBezTo>
                <a:cubicBezTo>
                  <a:pt x="3262" y="3030"/>
                  <a:pt x="3262" y="3072"/>
                  <a:pt x="3262" y="3084"/>
                </a:cubicBezTo>
                <a:cubicBezTo>
                  <a:pt x="3250" y="3105"/>
                  <a:pt x="3262" y="3191"/>
                  <a:pt x="3272" y="3201"/>
                </a:cubicBezTo>
                <a:cubicBezTo>
                  <a:pt x="3283" y="3212"/>
                  <a:pt x="3315" y="3373"/>
                  <a:pt x="3315" y="3470"/>
                </a:cubicBezTo>
                <a:cubicBezTo>
                  <a:pt x="3326" y="3501"/>
                  <a:pt x="3379" y="3598"/>
                  <a:pt x="3401" y="3609"/>
                </a:cubicBezTo>
                <a:cubicBezTo>
                  <a:pt x="3412" y="3609"/>
                  <a:pt x="3455" y="3706"/>
                  <a:pt x="3455" y="3727"/>
                </a:cubicBezTo>
                <a:cubicBezTo>
                  <a:pt x="3443" y="3727"/>
                  <a:pt x="3486" y="3749"/>
                  <a:pt x="3540" y="3770"/>
                </a:cubicBezTo>
                <a:lnTo>
                  <a:pt x="3626" y="3802"/>
                </a:lnTo>
                <a:lnTo>
                  <a:pt x="3701" y="3770"/>
                </a:lnTo>
                <a:cubicBezTo>
                  <a:pt x="3808" y="3737"/>
                  <a:pt x="3915" y="3663"/>
                  <a:pt x="3937" y="3609"/>
                </a:cubicBezTo>
                <a:lnTo>
                  <a:pt x="3969" y="3577"/>
                </a:lnTo>
                <a:cubicBezTo>
                  <a:pt x="4001" y="3566"/>
                  <a:pt x="4012" y="3556"/>
                  <a:pt x="4023" y="3513"/>
                </a:cubicBezTo>
                <a:cubicBezTo>
                  <a:pt x="4023" y="3491"/>
                  <a:pt x="4034" y="3448"/>
                  <a:pt x="4044" y="3416"/>
                </a:cubicBezTo>
                <a:cubicBezTo>
                  <a:pt x="4055" y="3384"/>
                  <a:pt x="4066" y="3341"/>
                  <a:pt x="4066" y="3320"/>
                </a:cubicBezTo>
                <a:cubicBezTo>
                  <a:pt x="4077" y="3287"/>
                  <a:pt x="4077" y="3277"/>
                  <a:pt x="4098" y="3277"/>
                </a:cubicBezTo>
                <a:cubicBezTo>
                  <a:pt x="4120" y="3277"/>
                  <a:pt x="4130" y="3255"/>
                  <a:pt x="4120" y="3201"/>
                </a:cubicBezTo>
                <a:cubicBezTo>
                  <a:pt x="4120" y="3094"/>
                  <a:pt x="4120" y="3051"/>
                  <a:pt x="4130" y="3041"/>
                </a:cubicBezTo>
                <a:cubicBezTo>
                  <a:pt x="4130" y="3041"/>
                  <a:pt x="4141" y="3019"/>
                  <a:pt x="4141" y="2998"/>
                </a:cubicBezTo>
                <a:cubicBezTo>
                  <a:pt x="4141" y="2955"/>
                  <a:pt x="4141" y="2944"/>
                  <a:pt x="4151" y="2933"/>
                </a:cubicBezTo>
                <a:cubicBezTo>
                  <a:pt x="4184" y="2912"/>
                  <a:pt x="4184" y="2901"/>
                  <a:pt x="4151" y="2762"/>
                </a:cubicBezTo>
                <a:cubicBezTo>
                  <a:pt x="4141" y="2708"/>
                  <a:pt x="4151" y="2676"/>
                  <a:pt x="4163" y="2633"/>
                </a:cubicBezTo>
                <a:cubicBezTo>
                  <a:pt x="4184" y="2590"/>
                  <a:pt x="4184" y="2536"/>
                  <a:pt x="4194" y="2440"/>
                </a:cubicBezTo>
                <a:cubicBezTo>
                  <a:pt x="4194" y="2343"/>
                  <a:pt x="4205" y="2290"/>
                  <a:pt x="4227" y="2247"/>
                </a:cubicBezTo>
                <a:cubicBezTo>
                  <a:pt x="4237" y="2193"/>
                  <a:pt x="4248" y="2171"/>
                  <a:pt x="4227" y="2150"/>
                </a:cubicBezTo>
                <a:cubicBezTo>
                  <a:pt x="4216" y="2129"/>
                  <a:pt x="4216" y="2107"/>
                  <a:pt x="4227" y="2086"/>
                </a:cubicBezTo>
                <a:cubicBezTo>
                  <a:pt x="4237" y="2064"/>
                  <a:pt x="4237" y="2043"/>
                  <a:pt x="4227" y="2021"/>
                </a:cubicBezTo>
                <a:cubicBezTo>
                  <a:pt x="4205" y="1990"/>
                  <a:pt x="4205" y="1935"/>
                  <a:pt x="4216" y="1904"/>
                </a:cubicBezTo>
                <a:cubicBezTo>
                  <a:pt x="4227" y="1893"/>
                  <a:pt x="4227" y="1871"/>
                  <a:pt x="4227" y="1850"/>
                </a:cubicBezTo>
                <a:cubicBezTo>
                  <a:pt x="4216" y="1828"/>
                  <a:pt x="4216" y="1796"/>
                  <a:pt x="4227" y="1785"/>
                </a:cubicBezTo>
                <a:lnTo>
                  <a:pt x="4227" y="1742"/>
                </a:lnTo>
                <a:cubicBezTo>
                  <a:pt x="4216" y="1721"/>
                  <a:pt x="4216" y="1689"/>
                  <a:pt x="4216" y="1668"/>
                </a:cubicBezTo>
                <a:cubicBezTo>
                  <a:pt x="4227" y="1603"/>
                  <a:pt x="4237" y="1571"/>
                  <a:pt x="4313" y="1528"/>
                </a:cubicBezTo>
                <a:cubicBezTo>
                  <a:pt x="4344" y="1496"/>
                  <a:pt x="4387" y="1463"/>
                  <a:pt x="4409" y="1453"/>
                </a:cubicBezTo>
                <a:cubicBezTo>
                  <a:pt x="4420" y="1432"/>
                  <a:pt x="4441" y="1410"/>
                  <a:pt x="4463" y="1389"/>
                </a:cubicBezTo>
                <a:cubicBezTo>
                  <a:pt x="4473" y="1378"/>
                  <a:pt x="4495" y="1356"/>
                  <a:pt x="4495" y="1346"/>
                </a:cubicBezTo>
                <a:cubicBezTo>
                  <a:pt x="4506" y="1324"/>
                  <a:pt x="4666" y="1228"/>
                  <a:pt x="4763" y="1174"/>
                </a:cubicBezTo>
                <a:cubicBezTo>
                  <a:pt x="4892" y="1120"/>
                  <a:pt x="4913" y="1120"/>
                  <a:pt x="4988" y="1120"/>
                </a:cubicBezTo>
                <a:cubicBezTo>
                  <a:pt x="5138" y="1131"/>
                  <a:pt x="5267" y="1185"/>
                  <a:pt x="5353" y="1260"/>
                </a:cubicBezTo>
                <a:cubicBezTo>
                  <a:pt x="5374" y="1292"/>
                  <a:pt x="5428" y="1378"/>
                  <a:pt x="5450" y="1432"/>
                </a:cubicBezTo>
                <a:cubicBezTo>
                  <a:pt x="5450" y="1442"/>
                  <a:pt x="5471" y="1475"/>
                  <a:pt x="5481" y="1506"/>
                </a:cubicBezTo>
                <a:cubicBezTo>
                  <a:pt x="5535" y="1582"/>
                  <a:pt x="5535" y="1614"/>
                  <a:pt x="5493" y="1689"/>
                </a:cubicBezTo>
                <a:cubicBezTo>
                  <a:pt x="5471" y="1732"/>
                  <a:pt x="5450" y="1764"/>
                  <a:pt x="5450" y="1785"/>
                </a:cubicBezTo>
                <a:cubicBezTo>
                  <a:pt x="5450" y="1807"/>
                  <a:pt x="5439" y="1839"/>
                  <a:pt x="5428" y="1861"/>
                </a:cubicBezTo>
                <a:cubicBezTo>
                  <a:pt x="5417" y="1882"/>
                  <a:pt x="5407" y="1904"/>
                  <a:pt x="5417" y="1925"/>
                </a:cubicBezTo>
                <a:cubicBezTo>
                  <a:pt x="5417" y="1935"/>
                  <a:pt x="5417" y="1968"/>
                  <a:pt x="5396" y="2011"/>
                </a:cubicBezTo>
                <a:cubicBezTo>
                  <a:pt x="5385" y="2054"/>
                  <a:pt x="5374" y="2097"/>
                  <a:pt x="5374" y="2118"/>
                </a:cubicBezTo>
                <a:cubicBezTo>
                  <a:pt x="5374" y="2183"/>
                  <a:pt x="5353" y="2290"/>
                  <a:pt x="5331" y="2322"/>
                </a:cubicBezTo>
                <a:cubicBezTo>
                  <a:pt x="5321" y="2333"/>
                  <a:pt x="5321" y="2365"/>
                  <a:pt x="5342" y="2407"/>
                </a:cubicBezTo>
                <a:cubicBezTo>
                  <a:pt x="5342" y="2440"/>
                  <a:pt x="5353" y="2472"/>
                  <a:pt x="5353" y="2483"/>
                </a:cubicBezTo>
                <a:cubicBezTo>
                  <a:pt x="5342" y="2493"/>
                  <a:pt x="5353" y="2515"/>
                  <a:pt x="5364" y="2536"/>
                </a:cubicBezTo>
                <a:cubicBezTo>
                  <a:pt x="5374" y="2558"/>
                  <a:pt x="5385" y="2600"/>
                  <a:pt x="5396" y="2622"/>
                </a:cubicBezTo>
                <a:cubicBezTo>
                  <a:pt x="5396" y="2676"/>
                  <a:pt x="5407" y="2686"/>
                  <a:pt x="5514" y="2697"/>
                </a:cubicBezTo>
                <a:cubicBezTo>
                  <a:pt x="5550" y="2700"/>
                  <a:pt x="5578" y="2702"/>
                  <a:pt x="5600" y="2702"/>
                </a:cubicBezTo>
                <a:cubicBezTo>
                  <a:pt x="5663" y="2702"/>
                  <a:pt x="5674" y="2686"/>
                  <a:pt x="5674" y="2622"/>
                </a:cubicBezTo>
                <a:cubicBezTo>
                  <a:pt x="5674" y="2579"/>
                  <a:pt x="5686" y="2569"/>
                  <a:pt x="5717" y="2526"/>
                </a:cubicBezTo>
                <a:cubicBezTo>
                  <a:pt x="5750" y="2483"/>
                  <a:pt x="5760" y="2461"/>
                  <a:pt x="5760" y="2429"/>
                </a:cubicBezTo>
                <a:cubicBezTo>
                  <a:pt x="5750" y="2407"/>
                  <a:pt x="5760" y="2322"/>
                  <a:pt x="5771" y="2300"/>
                </a:cubicBezTo>
                <a:cubicBezTo>
                  <a:pt x="5782" y="2268"/>
                  <a:pt x="5803" y="2236"/>
                  <a:pt x="5836" y="2129"/>
                </a:cubicBezTo>
                <a:cubicBezTo>
                  <a:pt x="5857" y="2043"/>
                  <a:pt x="5868" y="2011"/>
                  <a:pt x="5868" y="1957"/>
                </a:cubicBezTo>
                <a:cubicBezTo>
                  <a:pt x="5857" y="1925"/>
                  <a:pt x="5857" y="1882"/>
                  <a:pt x="5868" y="1871"/>
                </a:cubicBezTo>
                <a:cubicBezTo>
                  <a:pt x="5868" y="1850"/>
                  <a:pt x="5857" y="1828"/>
                  <a:pt x="5857" y="1807"/>
                </a:cubicBezTo>
                <a:cubicBezTo>
                  <a:pt x="5846" y="1775"/>
                  <a:pt x="5836" y="1775"/>
                  <a:pt x="5900" y="1668"/>
                </a:cubicBezTo>
                <a:cubicBezTo>
                  <a:pt x="5922" y="1625"/>
                  <a:pt x="5953" y="1582"/>
                  <a:pt x="5965" y="1571"/>
                </a:cubicBezTo>
                <a:cubicBezTo>
                  <a:pt x="5975" y="1560"/>
                  <a:pt x="5996" y="1528"/>
                  <a:pt x="6018" y="1475"/>
                </a:cubicBezTo>
                <a:cubicBezTo>
                  <a:pt x="6050" y="1389"/>
                  <a:pt x="6050" y="1389"/>
                  <a:pt x="6093" y="1367"/>
                </a:cubicBezTo>
                <a:cubicBezTo>
                  <a:pt x="6125" y="1346"/>
                  <a:pt x="6168" y="1324"/>
                  <a:pt x="6189" y="1303"/>
                </a:cubicBezTo>
                <a:cubicBezTo>
                  <a:pt x="6232" y="1270"/>
                  <a:pt x="6232" y="1270"/>
                  <a:pt x="6222" y="1228"/>
                </a:cubicBezTo>
                <a:cubicBezTo>
                  <a:pt x="6222" y="1196"/>
                  <a:pt x="6222" y="1196"/>
                  <a:pt x="6275" y="1153"/>
                </a:cubicBezTo>
                <a:cubicBezTo>
                  <a:pt x="6308" y="1131"/>
                  <a:pt x="6329" y="1110"/>
                  <a:pt x="6340" y="1110"/>
                </a:cubicBezTo>
                <a:cubicBezTo>
                  <a:pt x="6340" y="1110"/>
                  <a:pt x="6351" y="1131"/>
                  <a:pt x="6361" y="1163"/>
                </a:cubicBezTo>
                <a:cubicBezTo>
                  <a:pt x="6382" y="1228"/>
                  <a:pt x="6382" y="1239"/>
                  <a:pt x="6436" y="1270"/>
                </a:cubicBezTo>
                <a:lnTo>
                  <a:pt x="6490" y="1292"/>
                </a:lnTo>
                <a:lnTo>
                  <a:pt x="6576" y="1260"/>
                </a:lnTo>
                <a:cubicBezTo>
                  <a:pt x="6694" y="1206"/>
                  <a:pt x="6694" y="1196"/>
                  <a:pt x="6683" y="1120"/>
                </a:cubicBezTo>
                <a:cubicBezTo>
                  <a:pt x="6672" y="1099"/>
                  <a:pt x="6672" y="1046"/>
                  <a:pt x="6661" y="1024"/>
                </a:cubicBezTo>
                <a:cubicBezTo>
                  <a:pt x="6661" y="981"/>
                  <a:pt x="6651" y="960"/>
                  <a:pt x="6618" y="938"/>
                </a:cubicBezTo>
                <a:cubicBezTo>
                  <a:pt x="6608" y="927"/>
                  <a:pt x="6576" y="895"/>
                  <a:pt x="6565" y="863"/>
                </a:cubicBezTo>
                <a:cubicBezTo>
                  <a:pt x="6533" y="831"/>
                  <a:pt x="6522" y="820"/>
                  <a:pt x="6490" y="810"/>
                </a:cubicBezTo>
                <a:cubicBezTo>
                  <a:pt x="6458" y="810"/>
                  <a:pt x="6447" y="798"/>
                  <a:pt x="6447" y="788"/>
                </a:cubicBezTo>
                <a:cubicBezTo>
                  <a:pt x="6442" y="778"/>
                  <a:pt x="6435" y="773"/>
                  <a:pt x="6420" y="773"/>
                </a:cubicBezTo>
                <a:cubicBezTo>
                  <a:pt x="6402" y="773"/>
                  <a:pt x="6371" y="781"/>
                  <a:pt x="6318" y="798"/>
                </a:cubicBezTo>
                <a:cubicBezTo>
                  <a:pt x="6265" y="820"/>
                  <a:pt x="6211" y="853"/>
                  <a:pt x="6189" y="874"/>
                </a:cubicBezTo>
                <a:cubicBezTo>
                  <a:pt x="6168" y="895"/>
                  <a:pt x="6136" y="917"/>
                  <a:pt x="6125" y="917"/>
                </a:cubicBezTo>
                <a:lnTo>
                  <a:pt x="6082" y="960"/>
                </a:lnTo>
                <a:cubicBezTo>
                  <a:pt x="6061" y="970"/>
                  <a:pt x="6039" y="992"/>
                  <a:pt x="6029" y="992"/>
                </a:cubicBezTo>
                <a:cubicBezTo>
                  <a:pt x="6029" y="992"/>
                  <a:pt x="6007" y="1003"/>
                  <a:pt x="5986" y="1024"/>
                </a:cubicBezTo>
                <a:cubicBezTo>
                  <a:pt x="5975" y="1034"/>
                  <a:pt x="5932" y="1056"/>
                  <a:pt x="5910" y="1067"/>
                </a:cubicBezTo>
                <a:cubicBezTo>
                  <a:pt x="5846" y="1099"/>
                  <a:pt x="5836" y="1120"/>
                  <a:pt x="5846" y="1174"/>
                </a:cubicBezTo>
                <a:cubicBezTo>
                  <a:pt x="5846" y="1193"/>
                  <a:pt x="5838" y="1219"/>
                  <a:pt x="5822" y="1219"/>
                </a:cubicBezTo>
                <a:cubicBezTo>
                  <a:pt x="5820" y="1219"/>
                  <a:pt x="5817" y="1219"/>
                  <a:pt x="5814" y="1217"/>
                </a:cubicBezTo>
                <a:cubicBezTo>
                  <a:pt x="5803" y="1217"/>
                  <a:pt x="5782" y="1228"/>
                  <a:pt x="5771" y="1228"/>
                </a:cubicBezTo>
                <a:cubicBezTo>
                  <a:pt x="5768" y="1231"/>
                  <a:pt x="5764" y="1234"/>
                  <a:pt x="5760" y="1234"/>
                </a:cubicBezTo>
                <a:cubicBezTo>
                  <a:pt x="5751" y="1234"/>
                  <a:pt x="5739" y="1224"/>
                  <a:pt x="5717" y="1196"/>
                </a:cubicBezTo>
                <a:cubicBezTo>
                  <a:pt x="5696" y="1163"/>
                  <a:pt x="5664" y="1120"/>
                  <a:pt x="5632" y="1099"/>
                </a:cubicBezTo>
                <a:lnTo>
                  <a:pt x="5557" y="1024"/>
                </a:lnTo>
                <a:cubicBezTo>
                  <a:pt x="5514" y="949"/>
                  <a:pt x="5493" y="938"/>
                  <a:pt x="5245" y="831"/>
                </a:cubicBezTo>
                <a:cubicBezTo>
                  <a:pt x="5181" y="802"/>
                  <a:pt x="5155" y="793"/>
                  <a:pt x="5138" y="793"/>
                </a:cubicBezTo>
                <a:cubicBezTo>
                  <a:pt x="5130" y="793"/>
                  <a:pt x="5124" y="795"/>
                  <a:pt x="5117" y="798"/>
                </a:cubicBezTo>
                <a:cubicBezTo>
                  <a:pt x="5112" y="804"/>
                  <a:pt x="5101" y="807"/>
                  <a:pt x="5087" y="807"/>
                </a:cubicBezTo>
                <a:cubicBezTo>
                  <a:pt x="5074" y="807"/>
                  <a:pt x="5058" y="804"/>
                  <a:pt x="5042" y="798"/>
                </a:cubicBezTo>
                <a:cubicBezTo>
                  <a:pt x="5021" y="798"/>
                  <a:pt x="4988" y="788"/>
                  <a:pt x="4967" y="788"/>
                </a:cubicBezTo>
                <a:lnTo>
                  <a:pt x="4913" y="788"/>
                </a:lnTo>
                <a:cubicBezTo>
                  <a:pt x="4902" y="788"/>
                  <a:pt x="4870" y="798"/>
                  <a:pt x="4859" y="820"/>
                </a:cubicBezTo>
                <a:cubicBezTo>
                  <a:pt x="4838" y="841"/>
                  <a:pt x="4816" y="853"/>
                  <a:pt x="4763" y="853"/>
                </a:cubicBezTo>
                <a:lnTo>
                  <a:pt x="4688" y="853"/>
                </a:lnTo>
                <a:cubicBezTo>
                  <a:pt x="4677" y="853"/>
                  <a:pt x="4602" y="874"/>
                  <a:pt x="4592" y="895"/>
                </a:cubicBezTo>
                <a:cubicBezTo>
                  <a:pt x="4592" y="906"/>
                  <a:pt x="4549" y="927"/>
                  <a:pt x="4323" y="1034"/>
                </a:cubicBezTo>
                <a:cubicBezTo>
                  <a:pt x="4291" y="1046"/>
                  <a:pt x="4259" y="1067"/>
                  <a:pt x="4237" y="1110"/>
                </a:cubicBezTo>
                <a:lnTo>
                  <a:pt x="4184" y="1163"/>
                </a:lnTo>
                <a:cubicBezTo>
                  <a:pt x="4173" y="1163"/>
                  <a:pt x="4163" y="1013"/>
                  <a:pt x="4173" y="992"/>
                </a:cubicBezTo>
                <a:cubicBezTo>
                  <a:pt x="4173" y="981"/>
                  <a:pt x="4163" y="927"/>
                  <a:pt x="4141" y="884"/>
                </a:cubicBezTo>
                <a:cubicBezTo>
                  <a:pt x="4108" y="810"/>
                  <a:pt x="4098" y="788"/>
                  <a:pt x="4108" y="767"/>
                </a:cubicBezTo>
                <a:cubicBezTo>
                  <a:pt x="4120" y="745"/>
                  <a:pt x="4120" y="724"/>
                  <a:pt x="4098" y="691"/>
                </a:cubicBezTo>
                <a:cubicBezTo>
                  <a:pt x="4087" y="670"/>
                  <a:pt x="4077" y="627"/>
                  <a:pt x="4077" y="605"/>
                </a:cubicBezTo>
                <a:cubicBezTo>
                  <a:pt x="4066" y="531"/>
                  <a:pt x="3991" y="381"/>
                  <a:pt x="3937" y="316"/>
                </a:cubicBezTo>
                <a:cubicBezTo>
                  <a:pt x="3915" y="295"/>
                  <a:pt x="3884" y="252"/>
                  <a:pt x="3862" y="219"/>
                </a:cubicBezTo>
                <a:cubicBezTo>
                  <a:pt x="3851" y="198"/>
                  <a:pt x="3841" y="176"/>
                  <a:pt x="3830" y="176"/>
                </a:cubicBezTo>
                <a:cubicBezTo>
                  <a:pt x="3830" y="176"/>
                  <a:pt x="3819" y="166"/>
                  <a:pt x="3819" y="145"/>
                </a:cubicBezTo>
                <a:cubicBezTo>
                  <a:pt x="3808" y="123"/>
                  <a:pt x="3798" y="123"/>
                  <a:pt x="3712" y="91"/>
                </a:cubicBezTo>
                <a:cubicBezTo>
                  <a:pt x="3658" y="80"/>
                  <a:pt x="3605" y="69"/>
                  <a:pt x="3594" y="69"/>
                </a:cubicBezTo>
                <a:cubicBezTo>
                  <a:pt x="3583" y="69"/>
                  <a:pt x="3572" y="59"/>
                  <a:pt x="3551" y="37"/>
                </a:cubicBezTo>
                <a:cubicBezTo>
                  <a:pt x="3540" y="16"/>
                  <a:pt x="3529" y="5"/>
                  <a:pt x="3519" y="5"/>
                </a:cubicBezTo>
                <a:cubicBezTo>
                  <a:pt x="3516" y="2"/>
                  <a:pt x="3510" y="0"/>
                  <a:pt x="3502"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26"/>
          <p:cNvSpPr/>
          <p:nvPr/>
        </p:nvSpPr>
        <p:spPr>
          <a:xfrm>
            <a:off x="2888437" y="3493088"/>
            <a:ext cx="1652884" cy="1688083"/>
          </a:xfrm>
          <a:custGeom>
            <a:rect b="b" l="l" r="r" t="t"/>
            <a:pathLst>
              <a:path extrusionOk="0" h="17649" w="17281">
                <a:moveTo>
                  <a:pt x="10082" y="1"/>
                </a:moveTo>
                <a:cubicBezTo>
                  <a:pt x="10045" y="1"/>
                  <a:pt x="10008" y="9"/>
                  <a:pt x="9986" y="25"/>
                </a:cubicBezTo>
                <a:cubicBezTo>
                  <a:pt x="9976" y="30"/>
                  <a:pt x="9954" y="33"/>
                  <a:pt x="9926" y="33"/>
                </a:cubicBezTo>
                <a:cubicBezTo>
                  <a:pt x="9898" y="33"/>
                  <a:pt x="9863" y="30"/>
                  <a:pt x="9826" y="25"/>
                </a:cubicBezTo>
                <a:cubicBezTo>
                  <a:pt x="9729" y="25"/>
                  <a:pt x="9697" y="25"/>
                  <a:pt x="9676" y="47"/>
                </a:cubicBezTo>
                <a:cubicBezTo>
                  <a:pt x="9665" y="57"/>
                  <a:pt x="9657" y="63"/>
                  <a:pt x="9649" y="63"/>
                </a:cubicBezTo>
                <a:cubicBezTo>
                  <a:pt x="9641" y="63"/>
                  <a:pt x="9632" y="57"/>
                  <a:pt x="9622" y="47"/>
                </a:cubicBezTo>
                <a:cubicBezTo>
                  <a:pt x="9611" y="41"/>
                  <a:pt x="9603" y="38"/>
                  <a:pt x="9594" y="38"/>
                </a:cubicBezTo>
                <a:cubicBezTo>
                  <a:pt x="9584" y="38"/>
                  <a:pt x="9574" y="41"/>
                  <a:pt x="9557" y="47"/>
                </a:cubicBezTo>
                <a:cubicBezTo>
                  <a:pt x="9536" y="57"/>
                  <a:pt x="9440" y="68"/>
                  <a:pt x="9364" y="78"/>
                </a:cubicBezTo>
                <a:cubicBezTo>
                  <a:pt x="9279" y="78"/>
                  <a:pt x="9171" y="100"/>
                  <a:pt x="9128" y="111"/>
                </a:cubicBezTo>
                <a:cubicBezTo>
                  <a:pt x="9064" y="135"/>
                  <a:pt x="8976" y="147"/>
                  <a:pt x="8783" y="147"/>
                </a:cubicBezTo>
                <a:cubicBezTo>
                  <a:pt x="8718" y="147"/>
                  <a:pt x="8641" y="146"/>
                  <a:pt x="8549" y="143"/>
                </a:cubicBezTo>
                <a:cubicBezTo>
                  <a:pt x="8335" y="143"/>
                  <a:pt x="8292" y="154"/>
                  <a:pt x="8270" y="164"/>
                </a:cubicBezTo>
                <a:cubicBezTo>
                  <a:pt x="8264" y="177"/>
                  <a:pt x="8258" y="182"/>
                  <a:pt x="8249" y="182"/>
                </a:cubicBezTo>
                <a:cubicBezTo>
                  <a:pt x="8243" y="182"/>
                  <a:pt x="8236" y="180"/>
                  <a:pt x="8227" y="175"/>
                </a:cubicBezTo>
                <a:cubicBezTo>
                  <a:pt x="8222" y="170"/>
                  <a:pt x="8214" y="167"/>
                  <a:pt x="8201" y="167"/>
                </a:cubicBezTo>
                <a:cubicBezTo>
                  <a:pt x="8187" y="167"/>
                  <a:pt x="8169" y="170"/>
                  <a:pt x="8142" y="175"/>
                </a:cubicBezTo>
                <a:cubicBezTo>
                  <a:pt x="8110" y="186"/>
                  <a:pt x="8013" y="197"/>
                  <a:pt x="7906" y="197"/>
                </a:cubicBezTo>
                <a:cubicBezTo>
                  <a:pt x="7798" y="197"/>
                  <a:pt x="7712" y="197"/>
                  <a:pt x="7712" y="207"/>
                </a:cubicBezTo>
                <a:cubicBezTo>
                  <a:pt x="7702" y="218"/>
                  <a:pt x="7681" y="229"/>
                  <a:pt x="7648" y="229"/>
                </a:cubicBezTo>
                <a:cubicBezTo>
                  <a:pt x="7584" y="229"/>
                  <a:pt x="7391" y="272"/>
                  <a:pt x="7369" y="293"/>
                </a:cubicBezTo>
                <a:cubicBezTo>
                  <a:pt x="7359" y="304"/>
                  <a:pt x="7326" y="304"/>
                  <a:pt x="7305" y="304"/>
                </a:cubicBezTo>
                <a:cubicBezTo>
                  <a:pt x="7273" y="304"/>
                  <a:pt x="7241" y="314"/>
                  <a:pt x="7230" y="326"/>
                </a:cubicBezTo>
                <a:cubicBezTo>
                  <a:pt x="7219" y="347"/>
                  <a:pt x="7166" y="357"/>
                  <a:pt x="7112" y="368"/>
                </a:cubicBezTo>
                <a:cubicBezTo>
                  <a:pt x="7059" y="390"/>
                  <a:pt x="6983" y="411"/>
                  <a:pt x="6951" y="433"/>
                </a:cubicBezTo>
                <a:cubicBezTo>
                  <a:pt x="6897" y="465"/>
                  <a:pt x="6887" y="476"/>
                  <a:pt x="6887" y="550"/>
                </a:cubicBezTo>
                <a:cubicBezTo>
                  <a:pt x="6887" y="626"/>
                  <a:pt x="6897" y="636"/>
                  <a:pt x="6930" y="647"/>
                </a:cubicBezTo>
                <a:cubicBezTo>
                  <a:pt x="6951" y="647"/>
                  <a:pt x="6983" y="669"/>
                  <a:pt x="6994" y="679"/>
                </a:cubicBezTo>
                <a:cubicBezTo>
                  <a:pt x="7008" y="700"/>
                  <a:pt x="7021" y="707"/>
                  <a:pt x="7043" y="707"/>
                </a:cubicBezTo>
                <a:cubicBezTo>
                  <a:pt x="7055" y="707"/>
                  <a:pt x="7071" y="705"/>
                  <a:pt x="7090" y="701"/>
                </a:cubicBezTo>
                <a:lnTo>
                  <a:pt x="7219" y="658"/>
                </a:lnTo>
                <a:cubicBezTo>
                  <a:pt x="7252" y="647"/>
                  <a:pt x="7316" y="636"/>
                  <a:pt x="7348" y="636"/>
                </a:cubicBezTo>
                <a:cubicBezTo>
                  <a:pt x="7380" y="636"/>
                  <a:pt x="7434" y="626"/>
                  <a:pt x="7466" y="615"/>
                </a:cubicBezTo>
                <a:cubicBezTo>
                  <a:pt x="7552" y="572"/>
                  <a:pt x="7798" y="519"/>
                  <a:pt x="7884" y="519"/>
                </a:cubicBezTo>
                <a:cubicBezTo>
                  <a:pt x="7927" y="519"/>
                  <a:pt x="7960" y="519"/>
                  <a:pt x="7970" y="508"/>
                </a:cubicBezTo>
                <a:cubicBezTo>
                  <a:pt x="7981" y="486"/>
                  <a:pt x="8088" y="486"/>
                  <a:pt x="8335" y="486"/>
                </a:cubicBezTo>
                <a:cubicBezTo>
                  <a:pt x="8432" y="486"/>
                  <a:pt x="8517" y="486"/>
                  <a:pt x="8528" y="476"/>
                </a:cubicBezTo>
                <a:cubicBezTo>
                  <a:pt x="8539" y="476"/>
                  <a:pt x="8613" y="465"/>
                  <a:pt x="8710" y="465"/>
                </a:cubicBezTo>
                <a:cubicBezTo>
                  <a:pt x="9107" y="443"/>
                  <a:pt x="9236" y="433"/>
                  <a:pt x="9333" y="422"/>
                </a:cubicBezTo>
                <a:cubicBezTo>
                  <a:pt x="9397" y="411"/>
                  <a:pt x="9450" y="411"/>
                  <a:pt x="9461" y="411"/>
                </a:cubicBezTo>
                <a:cubicBezTo>
                  <a:pt x="9461" y="414"/>
                  <a:pt x="9465" y="416"/>
                  <a:pt x="9471" y="416"/>
                </a:cubicBezTo>
                <a:cubicBezTo>
                  <a:pt x="9487" y="416"/>
                  <a:pt x="9520" y="408"/>
                  <a:pt x="9557" y="400"/>
                </a:cubicBezTo>
                <a:cubicBezTo>
                  <a:pt x="9611" y="379"/>
                  <a:pt x="9697" y="379"/>
                  <a:pt x="9815" y="379"/>
                </a:cubicBezTo>
                <a:cubicBezTo>
                  <a:pt x="9912" y="379"/>
                  <a:pt x="10019" y="368"/>
                  <a:pt x="10062" y="357"/>
                </a:cubicBezTo>
                <a:cubicBezTo>
                  <a:pt x="10090" y="351"/>
                  <a:pt x="10136" y="348"/>
                  <a:pt x="10187" y="348"/>
                </a:cubicBezTo>
                <a:cubicBezTo>
                  <a:pt x="10311" y="348"/>
                  <a:pt x="10468" y="364"/>
                  <a:pt x="10491" y="379"/>
                </a:cubicBezTo>
                <a:cubicBezTo>
                  <a:pt x="10498" y="387"/>
                  <a:pt x="10517" y="394"/>
                  <a:pt x="10535" y="394"/>
                </a:cubicBezTo>
                <a:cubicBezTo>
                  <a:pt x="10542" y="394"/>
                  <a:pt x="10549" y="393"/>
                  <a:pt x="10555" y="390"/>
                </a:cubicBezTo>
                <a:cubicBezTo>
                  <a:pt x="10641" y="390"/>
                  <a:pt x="10995" y="508"/>
                  <a:pt x="11285" y="647"/>
                </a:cubicBezTo>
                <a:cubicBezTo>
                  <a:pt x="11349" y="679"/>
                  <a:pt x="11413" y="701"/>
                  <a:pt x="11413" y="701"/>
                </a:cubicBezTo>
                <a:cubicBezTo>
                  <a:pt x="11413" y="701"/>
                  <a:pt x="11456" y="712"/>
                  <a:pt x="11488" y="733"/>
                </a:cubicBezTo>
                <a:cubicBezTo>
                  <a:pt x="11531" y="743"/>
                  <a:pt x="11638" y="786"/>
                  <a:pt x="11724" y="829"/>
                </a:cubicBezTo>
                <a:cubicBezTo>
                  <a:pt x="11821" y="862"/>
                  <a:pt x="11907" y="905"/>
                  <a:pt x="11917" y="905"/>
                </a:cubicBezTo>
                <a:cubicBezTo>
                  <a:pt x="11928" y="915"/>
                  <a:pt x="11982" y="937"/>
                  <a:pt x="12036" y="958"/>
                </a:cubicBezTo>
                <a:cubicBezTo>
                  <a:pt x="12110" y="991"/>
                  <a:pt x="12143" y="1012"/>
                  <a:pt x="12143" y="1034"/>
                </a:cubicBezTo>
                <a:cubicBezTo>
                  <a:pt x="12153" y="1055"/>
                  <a:pt x="12175" y="1076"/>
                  <a:pt x="12229" y="1098"/>
                </a:cubicBezTo>
                <a:cubicBezTo>
                  <a:pt x="12272" y="1108"/>
                  <a:pt x="12325" y="1141"/>
                  <a:pt x="12346" y="1151"/>
                </a:cubicBezTo>
                <a:cubicBezTo>
                  <a:pt x="12368" y="1173"/>
                  <a:pt x="12389" y="1184"/>
                  <a:pt x="12400" y="1184"/>
                </a:cubicBezTo>
                <a:cubicBezTo>
                  <a:pt x="12411" y="1184"/>
                  <a:pt x="12432" y="1194"/>
                  <a:pt x="12443" y="1205"/>
                </a:cubicBezTo>
                <a:cubicBezTo>
                  <a:pt x="12465" y="1227"/>
                  <a:pt x="12529" y="1258"/>
                  <a:pt x="12604" y="1280"/>
                </a:cubicBezTo>
                <a:cubicBezTo>
                  <a:pt x="12668" y="1301"/>
                  <a:pt x="12765" y="1355"/>
                  <a:pt x="12808" y="1387"/>
                </a:cubicBezTo>
                <a:cubicBezTo>
                  <a:pt x="12851" y="1420"/>
                  <a:pt x="12915" y="1451"/>
                  <a:pt x="12947" y="1463"/>
                </a:cubicBezTo>
                <a:cubicBezTo>
                  <a:pt x="12979" y="1473"/>
                  <a:pt x="13033" y="1494"/>
                  <a:pt x="13065" y="1516"/>
                </a:cubicBezTo>
                <a:cubicBezTo>
                  <a:pt x="13169" y="1582"/>
                  <a:pt x="13239" y="1615"/>
                  <a:pt x="13262" y="1615"/>
                </a:cubicBezTo>
                <a:cubicBezTo>
                  <a:pt x="13265" y="1615"/>
                  <a:pt x="13267" y="1614"/>
                  <a:pt x="13269" y="1613"/>
                </a:cubicBezTo>
                <a:cubicBezTo>
                  <a:pt x="13269" y="1613"/>
                  <a:pt x="13301" y="1623"/>
                  <a:pt x="13323" y="1644"/>
                </a:cubicBezTo>
                <a:cubicBezTo>
                  <a:pt x="13344" y="1656"/>
                  <a:pt x="13387" y="1677"/>
                  <a:pt x="13397" y="1677"/>
                </a:cubicBezTo>
                <a:cubicBezTo>
                  <a:pt x="13419" y="1677"/>
                  <a:pt x="13483" y="1720"/>
                  <a:pt x="13537" y="1763"/>
                </a:cubicBezTo>
                <a:cubicBezTo>
                  <a:pt x="13676" y="1880"/>
                  <a:pt x="13838" y="1977"/>
                  <a:pt x="13859" y="1977"/>
                </a:cubicBezTo>
                <a:cubicBezTo>
                  <a:pt x="13859" y="1977"/>
                  <a:pt x="13869" y="1988"/>
                  <a:pt x="13869" y="1999"/>
                </a:cubicBezTo>
                <a:lnTo>
                  <a:pt x="13955" y="2063"/>
                </a:lnTo>
                <a:cubicBezTo>
                  <a:pt x="14009" y="2085"/>
                  <a:pt x="14062" y="2128"/>
                  <a:pt x="14074" y="2138"/>
                </a:cubicBezTo>
                <a:cubicBezTo>
                  <a:pt x="14095" y="2159"/>
                  <a:pt x="14105" y="2171"/>
                  <a:pt x="14116" y="2171"/>
                </a:cubicBezTo>
                <a:cubicBezTo>
                  <a:pt x="14127" y="2171"/>
                  <a:pt x="14191" y="2224"/>
                  <a:pt x="14267" y="2299"/>
                </a:cubicBezTo>
                <a:cubicBezTo>
                  <a:pt x="14341" y="2364"/>
                  <a:pt x="14417" y="2417"/>
                  <a:pt x="14438" y="2438"/>
                </a:cubicBezTo>
                <a:cubicBezTo>
                  <a:pt x="14460" y="2438"/>
                  <a:pt x="14470" y="2471"/>
                  <a:pt x="14470" y="2481"/>
                </a:cubicBezTo>
                <a:cubicBezTo>
                  <a:pt x="14470" y="2503"/>
                  <a:pt x="14503" y="2524"/>
                  <a:pt x="14534" y="2545"/>
                </a:cubicBezTo>
                <a:cubicBezTo>
                  <a:pt x="14567" y="2567"/>
                  <a:pt x="14588" y="2588"/>
                  <a:pt x="14588" y="2610"/>
                </a:cubicBezTo>
                <a:cubicBezTo>
                  <a:pt x="14588" y="2631"/>
                  <a:pt x="14599" y="2642"/>
                  <a:pt x="14599" y="2642"/>
                </a:cubicBezTo>
                <a:cubicBezTo>
                  <a:pt x="14610" y="2642"/>
                  <a:pt x="14674" y="2696"/>
                  <a:pt x="14739" y="2760"/>
                </a:cubicBezTo>
                <a:cubicBezTo>
                  <a:pt x="14803" y="2824"/>
                  <a:pt x="14889" y="2900"/>
                  <a:pt x="14910" y="2921"/>
                </a:cubicBezTo>
                <a:cubicBezTo>
                  <a:pt x="14942" y="2943"/>
                  <a:pt x="14975" y="2975"/>
                  <a:pt x="14985" y="2986"/>
                </a:cubicBezTo>
                <a:cubicBezTo>
                  <a:pt x="15017" y="3050"/>
                  <a:pt x="15146" y="3211"/>
                  <a:pt x="15221" y="3296"/>
                </a:cubicBezTo>
                <a:cubicBezTo>
                  <a:pt x="15264" y="3350"/>
                  <a:pt x="15296" y="3393"/>
                  <a:pt x="15296" y="3404"/>
                </a:cubicBezTo>
                <a:cubicBezTo>
                  <a:pt x="15296" y="3415"/>
                  <a:pt x="15318" y="3436"/>
                  <a:pt x="15339" y="3458"/>
                </a:cubicBezTo>
                <a:cubicBezTo>
                  <a:pt x="15361" y="3468"/>
                  <a:pt x="15414" y="3554"/>
                  <a:pt x="15457" y="3629"/>
                </a:cubicBezTo>
                <a:cubicBezTo>
                  <a:pt x="15500" y="3704"/>
                  <a:pt x="15543" y="3779"/>
                  <a:pt x="15564" y="3801"/>
                </a:cubicBezTo>
                <a:cubicBezTo>
                  <a:pt x="15575" y="3811"/>
                  <a:pt x="15597" y="3833"/>
                  <a:pt x="15597" y="3844"/>
                </a:cubicBezTo>
                <a:cubicBezTo>
                  <a:pt x="15597" y="3854"/>
                  <a:pt x="15607" y="3887"/>
                  <a:pt x="15628" y="3908"/>
                </a:cubicBezTo>
                <a:cubicBezTo>
                  <a:pt x="15650" y="3930"/>
                  <a:pt x="15671" y="3973"/>
                  <a:pt x="15683" y="3994"/>
                </a:cubicBezTo>
                <a:cubicBezTo>
                  <a:pt x="15704" y="4112"/>
                  <a:pt x="15725" y="4166"/>
                  <a:pt x="15736" y="4176"/>
                </a:cubicBezTo>
                <a:cubicBezTo>
                  <a:pt x="15747" y="4187"/>
                  <a:pt x="15757" y="4208"/>
                  <a:pt x="15757" y="4219"/>
                </a:cubicBezTo>
                <a:cubicBezTo>
                  <a:pt x="15757" y="4230"/>
                  <a:pt x="15768" y="4262"/>
                  <a:pt x="15790" y="4283"/>
                </a:cubicBezTo>
                <a:cubicBezTo>
                  <a:pt x="15822" y="4326"/>
                  <a:pt x="15864" y="4466"/>
                  <a:pt x="15864" y="4498"/>
                </a:cubicBezTo>
                <a:cubicBezTo>
                  <a:pt x="15864" y="4509"/>
                  <a:pt x="15886" y="4541"/>
                  <a:pt x="15907" y="4573"/>
                </a:cubicBezTo>
                <a:cubicBezTo>
                  <a:pt x="15929" y="4616"/>
                  <a:pt x="15950" y="4659"/>
                  <a:pt x="15950" y="4669"/>
                </a:cubicBezTo>
                <a:cubicBezTo>
                  <a:pt x="15950" y="4680"/>
                  <a:pt x="15961" y="4723"/>
                  <a:pt x="15983" y="4745"/>
                </a:cubicBezTo>
                <a:cubicBezTo>
                  <a:pt x="16026" y="4819"/>
                  <a:pt x="16057" y="4916"/>
                  <a:pt x="16090" y="5055"/>
                </a:cubicBezTo>
                <a:cubicBezTo>
                  <a:pt x="16100" y="5109"/>
                  <a:pt x="16122" y="5174"/>
                  <a:pt x="16133" y="5195"/>
                </a:cubicBezTo>
                <a:cubicBezTo>
                  <a:pt x="16154" y="5217"/>
                  <a:pt x="16165" y="5260"/>
                  <a:pt x="16165" y="5303"/>
                </a:cubicBezTo>
                <a:cubicBezTo>
                  <a:pt x="16165" y="5356"/>
                  <a:pt x="16229" y="5624"/>
                  <a:pt x="16251" y="5667"/>
                </a:cubicBezTo>
                <a:cubicBezTo>
                  <a:pt x="16272" y="5699"/>
                  <a:pt x="16326" y="5914"/>
                  <a:pt x="16326" y="5968"/>
                </a:cubicBezTo>
                <a:cubicBezTo>
                  <a:pt x="16326" y="5999"/>
                  <a:pt x="16336" y="6042"/>
                  <a:pt x="16348" y="6075"/>
                </a:cubicBezTo>
                <a:cubicBezTo>
                  <a:pt x="16369" y="6107"/>
                  <a:pt x="16379" y="6171"/>
                  <a:pt x="16379" y="6225"/>
                </a:cubicBezTo>
                <a:cubicBezTo>
                  <a:pt x="16379" y="6278"/>
                  <a:pt x="16390" y="6332"/>
                  <a:pt x="16412" y="6354"/>
                </a:cubicBezTo>
                <a:cubicBezTo>
                  <a:pt x="16433" y="6385"/>
                  <a:pt x="16444" y="6428"/>
                  <a:pt x="16444" y="6461"/>
                </a:cubicBezTo>
                <a:cubicBezTo>
                  <a:pt x="16444" y="6493"/>
                  <a:pt x="16465" y="6547"/>
                  <a:pt x="16487" y="6590"/>
                </a:cubicBezTo>
                <a:cubicBezTo>
                  <a:pt x="16498" y="6633"/>
                  <a:pt x="16529" y="6718"/>
                  <a:pt x="16541" y="6793"/>
                </a:cubicBezTo>
                <a:cubicBezTo>
                  <a:pt x="16562" y="6869"/>
                  <a:pt x="16584" y="6943"/>
                  <a:pt x="16605" y="6965"/>
                </a:cubicBezTo>
                <a:cubicBezTo>
                  <a:pt x="16626" y="6997"/>
                  <a:pt x="16637" y="7051"/>
                  <a:pt x="16637" y="7126"/>
                </a:cubicBezTo>
                <a:cubicBezTo>
                  <a:pt x="16648" y="7190"/>
                  <a:pt x="16669" y="7286"/>
                  <a:pt x="16691" y="7341"/>
                </a:cubicBezTo>
                <a:cubicBezTo>
                  <a:pt x="16723" y="7437"/>
                  <a:pt x="16734" y="7534"/>
                  <a:pt x="16777" y="7877"/>
                </a:cubicBezTo>
                <a:cubicBezTo>
                  <a:pt x="16787" y="7952"/>
                  <a:pt x="16798" y="8059"/>
                  <a:pt x="16808" y="8113"/>
                </a:cubicBezTo>
                <a:cubicBezTo>
                  <a:pt x="16819" y="8177"/>
                  <a:pt x="16819" y="8252"/>
                  <a:pt x="16819" y="8295"/>
                </a:cubicBezTo>
                <a:lnTo>
                  <a:pt x="16819" y="8381"/>
                </a:lnTo>
                <a:cubicBezTo>
                  <a:pt x="16841" y="8402"/>
                  <a:pt x="16862" y="8606"/>
                  <a:pt x="16862" y="8756"/>
                </a:cubicBezTo>
                <a:cubicBezTo>
                  <a:pt x="16873" y="8810"/>
                  <a:pt x="16873" y="8842"/>
                  <a:pt x="16894" y="8853"/>
                </a:cubicBezTo>
                <a:cubicBezTo>
                  <a:pt x="16916" y="8874"/>
                  <a:pt x="16927" y="8895"/>
                  <a:pt x="16927" y="9046"/>
                </a:cubicBezTo>
                <a:cubicBezTo>
                  <a:pt x="16927" y="9153"/>
                  <a:pt x="16916" y="9217"/>
                  <a:pt x="16905" y="9217"/>
                </a:cubicBezTo>
                <a:cubicBezTo>
                  <a:pt x="16894" y="9217"/>
                  <a:pt x="16894" y="9271"/>
                  <a:pt x="16894" y="9336"/>
                </a:cubicBezTo>
                <a:cubicBezTo>
                  <a:pt x="16894" y="9529"/>
                  <a:pt x="16894" y="9625"/>
                  <a:pt x="16873" y="9722"/>
                </a:cubicBezTo>
                <a:cubicBezTo>
                  <a:pt x="16862" y="9786"/>
                  <a:pt x="16862" y="9818"/>
                  <a:pt x="16873" y="9851"/>
                </a:cubicBezTo>
                <a:cubicBezTo>
                  <a:pt x="16894" y="9872"/>
                  <a:pt x="16894" y="9893"/>
                  <a:pt x="16862" y="9958"/>
                </a:cubicBezTo>
                <a:cubicBezTo>
                  <a:pt x="16830" y="10001"/>
                  <a:pt x="16819" y="10075"/>
                  <a:pt x="16798" y="10215"/>
                </a:cubicBezTo>
                <a:cubicBezTo>
                  <a:pt x="16787" y="10365"/>
                  <a:pt x="16765" y="10461"/>
                  <a:pt x="16723" y="10590"/>
                </a:cubicBezTo>
                <a:cubicBezTo>
                  <a:pt x="16691" y="10697"/>
                  <a:pt x="16669" y="10783"/>
                  <a:pt x="16669" y="10805"/>
                </a:cubicBezTo>
                <a:cubicBezTo>
                  <a:pt x="16680" y="10837"/>
                  <a:pt x="16658" y="10891"/>
                  <a:pt x="16637" y="10945"/>
                </a:cubicBezTo>
                <a:cubicBezTo>
                  <a:pt x="16594" y="11041"/>
                  <a:pt x="16594" y="11062"/>
                  <a:pt x="16541" y="11309"/>
                </a:cubicBezTo>
                <a:cubicBezTo>
                  <a:pt x="16529" y="11384"/>
                  <a:pt x="16508" y="11459"/>
                  <a:pt x="16498" y="11481"/>
                </a:cubicBezTo>
                <a:cubicBezTo>
                  <a:pt x="16498" y="11491"/>
                  <a:pt x="16487" y="11556"/>
                  <a:pt x="16476" y="11610"/>
                </a:cubicBezTo>
                <a:cubicBezTo>
                  <a:pt x="16476" y="11674"/>
                  <a:pt x="16455" y="11738"/>
                  <a:pt x="16444" y="11770"/>
                </a:cubicBezTo>
                <a:cubicBezTo>
                  <a:pt x="16422" y="11792"/>
                  <a:pt x="16412" y="11834"/>
                  <a:pt x="16422" y="11856"/>
                </a:cubicBezTo>
                <a:cubicBezTo>
                  <a:pt x="16422" y="11888"/>
                  <a:pt x="16412" y="11920"/>
                  <a:pt x="16401" y="11920"/>
                </a:cubicBezTo>
                <a:cubicBezTo>
                  <a:pt x="16390" y="11931"/>
                  <a:pt x="16369" y="11963"/>
                  <a:pt x="16369" y="11996"/>
                </a:cubicBezTo>
                <a:cubicBezTo>
                  <a:pt x="16348" y="12092"/>
                  <a:pt x="16272" y="12328"/>
                  <a:pt x="16262" y="12339"/>
                </a:cubicBezTo>
                <a:cubicBezTo>
                  <a:pt x="16251" y="12349"/>
                  <a:pt x="16219" y="12478"/>
                  <a:pt x="16219" y="12499"/>
                </a:cubicBezTo>
                <a:cubicBezTo>
                  <a:pt x="16229" y="12511"/>
                  <a:pt x="16197" y="12575"/>
                  <a:pt x="16165" y="12650"/>
                </a:cubicBezTo>
                <a:cubicBezTo>
                  <a:pt x="16122" y="12735"/>
                  <a:pt x="16100" y="12811"/>
                  <a:pt x="16100" y="12821"/>
                </a:cubicBezTo>
                <a:cubicBezTo>
                  <a:pt x="16100" y="12832"/>
                  <a:pt x="16079" y="12843"/>
                  <a:pt x="16057" y="12854"/>
                </a:cubicBezTo>
                <a:cubicBezTo>
                  <a:pt x="16026" y="12864"/>
                  <a:pt x="16015" y="12886"/>
                  <a:pt x="16004" y="12940"/>
                </a:cubicBezTo>
                <a:cubicBezTo>
                  <a:pt x="15993" y="12983"/>
                  <a:pt x="15972" y="13025"/>
                  <a:pt x="15961" y="13025"/>
                </a:cubicBezTo>
                <a:cubicBezTo>
                  <a:pt x="15950" y="13036"/>
                  <a:pt x="15929" y="13068"/>
                  <a:pt x="15918" y="13100"/>
                </a:cubicBezTo>
                <a:cubicBezTo>
                  <a:pt x="15907" y="13133"/>
                  <a:pt x="15876" y="13197"/>
                  <a:pt x="15843" y="13229"/>
                </a:cubicBezTo>
                <a:cubicBezTo>
                  <a:pt x="15811" y="13261"/>
                  <a:pt x="15790" y="13304"/>
                  <a:pt x="15800" y="13315"/>
                </a:cubicBezTo>
                <a:cubicBezTo>
                  <a:pt x="15800" y="13336"/>
                  <a:pt x="15800" y="13336"/>
                  <a:pt x="15779" y="13336"/>
                </a:cubicBezTo>
                <a:cubicBezTo>
                  <a:pt x="15747" y="13336"/>
                  <a:pt x="15736" y="13358"/>
                  <a:pt x="15714" y="13412"/>
                </a:cubicBezTo>
                <a:cubicBezTo>
                  <a:pt x="15704" y="13455"/>
                  <a:pt x="15661" y="13508"/>
                  <a:pt x="15640" y="13529"/>
                </a:cubicBezTo>
                <a:cubicBezTo>
                  <a:pt x="15618" y="13562"/>
                  <a:pt x="15575" y="13615"/>
                  <a:pt x="15564" y="13658"/>
                </a:cubicBezTo>
                <a:cubicBezTo>
                  <a:pt x="15543" y="13701"/>
                  <a:pt x="15489" y="13765"/>
                  <a:pt x="15457" y="13798"/>
                </a:cubicBezTo>
                <a:cubicBezTo>
                  <a:pt x="15425" y="13830"/>
                  <a:pt x="15392" y="13872"/>
                  <a:pt x="15382" y="13894"/>
                </a:cubicBezTo>
                <a:cubicBezTo>
                  <a:pt x="15361" y="13937"/>
                  <a:pt x="15296" y="14012"/>
                  <a:pt x="15178" y="14130"/>
                </a:cubicBezTo>
                <a:cubicBezTo>
                  <a:pt x="15125" y="14184"/>
                  <a:pt x="15082" y="14237"/>
                  <a:pt x="15082" y="14259"/>
                </a:cubicBezTo>
                <a:cubicBezTo>
                  <a:pt x="15082" y="14270"/>
                  <a:pt x="15071" y="14291"/>
                  <a:pt x="15060" y="14301"/>
                </a:cubicBezTo>
                <a:cubicBezTo>
                  <a:pt x="15049" y="14313"/>
                  <a:pt x="15039" y="14334"/>
                  <a:pt x="15039" y="14344"/>
                </a:cubicBezTo>
                <a:cubicBezTo>
                  <a:pt x="15039" y="14377"/>
                  <a:pt x="14975" y="14441"/>
                  <a:pt x="14899" y="14473"/>
                </a:cubicBezTo>
                <a:cubicBezTo>
                  <a:pt x="14835" y="14516"/>
                  <a:pt x="14770" y="14570"/>
                  <a:pt x="14770" y="14602"/>
                </a:cubicBezTo>
                <a:cubicBezTo>
                  <a:pt x="14770" y="14634"/>
                  <a:pt x="14449" y="14978"/>
                  <a:pt x="14105" y="15299"/>
                </a:cubicBezTo>
                <a:cubicBezTo>
                  <a:pt x="14020" y="15385"/>
                  <a:pt x="13912" y="15481"/>
                  <a:pt x="13880" y="15514"/>
                </a:cubicBezTo>
                <a:cubicBezTo>
                  <a:pt x="13848" y="15546"/>
                  <a:pt x="13784" y="15600"/>
                  <a:pt x="13730" y="15643"/>
                </a:cubicBezTo>
                <a:cubicBezTo>
                  <a:pt x="13505" y="15825"/>
                  <a:pt x="13397" y="15910"/>
                  <a:pt x="13397" y="15922"/>
                </a:cubicBezTo>
                <a:cubicBezTo>
                  <a:pt x="13397" y="15932"/>
                  <a:pt x="13354" y="15953"/>
                  <a:pt x="13312" y="15986"/>
                </a:cubicBezTo>
                <a:cubicBezTo>
                  <a:pt x="13258" y="16018"/>
                  <a:pt x="13204" y="16050"/>
                  <a:pt x="13194" y="16061"/>
                </a:cubicBezTo>
                <a:lnTo>
                  <a:pt x="13087" y="16115"/>
                </a:lnTo>
                <a:cubicBezTo>
                  <a:pt x="13044" y="16136"/>
                  <a:pt x="12990" y="16158"/>
                  <a:pt x="12990" y="16179"/>
                </a:cubicBezTo>
                <a:cubicBezTo>
                  <a:pt x="12979" y="16200"/>
                  <a:pt x="12937" y="16232"/>
                  <a:pt x="12894" y="16265"/>
                </a:cubicBezTo>
                <a:cubicBezTo>
                  <a:pt x="12861" y="16286"/>
                  <a:pt x="12775" y="16351"/>
                  <a:pt x="12711" y="16415"/>
                </a:cubicBezTo>
                <a:cubicBezTo>
                  <a:pt x="12615" y="16490"/>
                  <a:pt x="12572" y="16522"/>
                  <a:pt x="12508" y="16544"/>
                </a:cubicBezTo>
                <a:cubicBezTo>
                  <a:pt x="12453" y="16554"/>
                  <a:pt x="12411" y="16575"/>
                  <a:pt x="12400" y="16575"/>
                </a:cubicBezTo>
                <a:cubicBezTo>
                  <a:pt x="12389" y="16575"/>
                  <a:pt x="12346" y="16587"/>
                  <a:pt x="12314" y="16608"/>
                </a:cubicBezTo>
                <a:cubicBezTo>
                  <a:pt x="12282" y="16630"/>
                  <a:pt x="12239" y="16651"/>
                  <a:pt x="12229" y="16651"/>
                </a:cubicBezTo>
                <a:lnTo>
                  <a:pt x="12143" y="16694"/>
                </a:lnTo>
                <a:cubicBezTo>
                  <a:pt x="12024" y="16747"/>
                  <a:pt x="11885" y="16801"/>
                  <a:pt x="11831" y="16801"/>
                </a:cubicBezTo>
                <a:cubicBezTo>
                  <a:pt x="11767" y="16811"/>
                  <a:pt x="11574" y="16897"/>
                  <a:pt x="11564" y="16919"/>
                </a:cubicBezTo>
                <a:cubicBezTo>
                  <a:pt x="11552" y="16930"/>
                  <a:pt x="11531" y="16940"/>
                  <a:pt x="11510" y="16940"/>
                </a:cubicBezTo>
                <a:cubicBezTo>
                  <a:pt x="11478" y="16940"/>
                  <a:pt x="11349" y="16983"/>
                  <a:pt x="11231" y="17037"/>
                </a:cubicBezTo>
                <a:cubicBezTo>
                  <a:pt x="11199" y="17059"/>
                  <a:pt x="11113" y="17080"/>
                  <a:pt x="11049" y="17080"/>
                </a:cubicBezTo>
                <a:cubicBezTo>
                  <a:pt x="10984" y="17090"/>
                  <a:pt x="10887" y="17101"/>
                  <a:pt x="10845" y="17123"/>
                </a:cubicBezTo>
                <a:cubicBezTo>
                  <a:pt x="10745" y="17151"/>
                  <a:pt x="10555" y="17170"/>
                  <a:pt x="10395" y="17170"/>
                </a:cubicBezTo>
                <a:cubicBezTo>
                  <a:pt x="10314" y="17170"/>
                  <a:pt x="10241" y="17166"/>
                  <a:pt x="10191" y="17155"/>
                </a:cubicBezTo>
                <a:cubicBezTo>
                  <a:pt x="10169" y="17150"/>
                  <a:pt x="10150" y="17148"/>
                  <a:pt x="10133" y="17148"/>
                </a:cubicBezTo>
                <a:cubicBezTo>
                  <a:pt x="10109" y="17148"/>
                  <a:pt x="10087" y="17153"/>
                  <a:pt x="10062" y="17166"/>
                </a:cubicBezTo>
                <a:cubicBezTo>
                  <a:pt x="10032" y="17178"/>
                  <a:pt x="10013" y="17186"/>
                  <a:pt x="9994" y="17186"/>
                </a:cubicBezTo>
                <a:cubicBezTo>
                  <a:pt x="9978" y="17186"/>
                  <a:pt x="9963" y="17180"/>
                  <a:pt x="9944" y="17166"/>
                </a:cubicBezTo>
                <a:cubicBezTo>
                  <a:pt x="9932" y="17158"/>
                  <a:pt x="9925" y="17153"/>
                  <a:pt x="9911" y="17153"/>
                </a:cubicBezTo>
                <a:cubicBezTo>
                  <a:pt x="9887" y="17153"/>
                  <a:pt x="9845" y="17168"/>
                  <a:pt x="9729" y="17209"/>
                </a:cubicBezTo>
                <a:cubicBezTo>
                  <a:pt x="9682" y="17224"/>
                  <a:pt x="9658" y="17234"/>
                  <a:pt x="9640" y="17234"/>
                </a:cubicBezTo>
                <a:cubicBezTo>
                  <a:pt x="9633" y="17234"/>
                  <a:pt x="9627" y="17233"/>
                  <a:pt x="9622" y="17230"/>
                </a:cubicBezTo>
                <a:cubicBezTo>
                  <a:pt x="9607" y="17219"/>
                  <a:pt x="9575" y="17214"/>
                  <a:pt x="9534" y="17214"/>
                </a:cubicBezTo>
                <a:cubicBezTo>
                  <a:pt x="9454" y="17214"/>
                  <a:pt x="9343" y="17233"/>
                  <a:pt x="9279" y="17262"/>
                </a:cubicBezTo>
                <a:cubicBezTo>
                  <a:pt x="9247" y="17275"/>
                  <a:pt x="9219" y="17280"/>
                  <a:pt x="9188" y="17280"/>
                </a:cubicBezTo>
                <a:cubicBezTo>
                  <a:pt x="9167" y="17280"/>
                  <a:pt x="9144" y="17277"/>
                  <a:pt x="9118" y="17273"/>
                </a:cubicBezTo>
                <a:cubicBezTo>
                  <a:pt x="9064" y="17262"/>
                  <a:pt x="9000" y="17262"/>
                  <a:pt x="8978" y="17262"/>
                </a:cubicBezTo>
                <a:cubicBezTo>
                  <a:pt x="8946" y="17262"/>
                  <a:pt x="8818" y="17273"/>
                  <a:pt x="8678" y="17273"/>
                </a:cubicBezTo>
                <a:cubicBezTo>
                  <a:pt x="8539" y="17273"/>
                  <a:pt x="8410" y="17283"/>
                  <a:pt x="8399" y="17295"/>
                </a:cubicBezTo>
                <a:cubicBezTo>
                  <a:pt x="8378" y="17295"/>
                  <a:pt x="8313" y="17295"/>
                  <a:pt x="8249" y="17273"/>
                </a:cubicBezTo>
                <a:cubicBezTo>
                  <a:pt x="8198" y="17260"/>
                  <a:pt x="8166" y="17255"/>
                  <a:pt x="8129" y="17255"/>
                </a:cubicBezTo>
                <a:cubicBezTo>
                  <a:pt x="8103" y="17255"/>
                  <a:pt x="8074" y="17258"/>
                  <a:pt x="8034" y="17262"/>
                </a:cubicBezTo>
                <a:cubicBezTo>
                  <a:pt x="7997" y="17270"/>
                  <a:pt x="7963" y="17275"/>
                  <a:pt x="7923" y="17275"/>
                </a:cubicBezTo>
                <a:cubicBezTo>
                  <a:pt x="7860" y="17275"/>
                  <a:pt x="7784" y="17263"/>
                  <a:pt x="7659" y="17230"/>
                </a:cubicBezTo>
                <a:cubicBezTo>
                  <a:pt x="7616" y="17219"/>
                  <a:pt x="7552" y="17219"/>
                  <a:pt x="7519" y="17209"/>
                </a:cubicBezTo>
                <a:cubicBezTo>
                  <a:pt x="7476" y="17209"/>
                  <a:pt x="7445" y="17209"/>
                  <a:pt x="7434" y="17198"/>
                </a:cubicBezTo>
                <a:cubicBezTo>
                  <a:pt x="7402" y="17176"/>
                  <a:pt x="7187" y="17144"/>
                  <a:pt x="7123" y="17144"/>
                </a:cubicBezTo>
                <a:cubicBezTo>
                  <a:pt x="7090" y="17144"/>
                  <a:pt x="7026" y="17123"/>
                  <a:pt x="6983" y="17101"/>
                </a:cubicBezTo>
                <a:cubicBezTo>
                  <a:pt x="6943" y="17088"/>
                  <a:pt x="6920" y="17079"/>
                  <a:pt x="6900" y="17079"/>
                </a:cubicBezTo>
                <a:cubicBezTo>
                  <a:pt x="6888" y="17079"/>
                  <a:pt x="6878" y="17082"/>
                  <a:pt x="6866" y="17090"/>
                </a:cubicBezTo>
                <a:cubicBezTo>
                  <a:pt x="6844" y="17101"/>
                  <a:pt x="6801" y="17101"/>
                  <a:pt x="6737" y="17101"/>
                </a:cubicBezTo>
                <a:cubicBezTo>
                  <a:pt x="6683" y="17090"/>
                  <a:pt x="6618" y="17090"/>
                  <a:pt x="6587" y="17090"/>
                </a:cubicBezTo>
                <a:cubicBezTo>
                  <a:pt x="6565" y="17090"/>
                  <a:pt x="6501" y="17080"/>
                  <a:pt x="6447" y="17059"/>
                </a:cubicBezTo>
                <a:cubicBezTo>
                  <a:pt x="6382" y="17037"/>
                  <a:pt x="6308" y="17026"/>
                  <a:pt x="6201" y="17026"/>
                </a:cubicBezTo>
                <a:cubicBezTo>
                  <a:pt x="6050" y="17026"/>
                  <a:pt x="6050" y="17026"/>
                  <a:pt x="6018" y="16973"/>
                </a:cubicBezTo>
                <a:cubicBezTo>
                  <a:pt x="5986" y="16940"/>
                  <a:pt x="5965" y="16930"/>
                  <a:pt x="5922" y="16930"/>
                </a:cubicBezTo>
                <a:cubicBezTo>
                  <a:pt x="5836" y="16930"/>
                  <a:pt x="5729" y="16897"/>
                  <a:pt x="5643" y="16833"/>
                </a:cubicBezTo>
                <a:cubicBezTo>
                  <a:pt x="5589" y="16811"/>
                  <a:pt x="5535" y="16780"/>
                  <a:pt x="5524" y="16780"/>
                </a:cubicBezTo>
                <a:cubicBezTo>
                  <a:pt x="5493" y="16780"/>
                  <a:pt x="5385" y="16737"/>
                  <a:pt x="5385" y="16715"/>
                </a:cubicBezTo>
                <a:cubicBezTo>
                  <a:pt x="5385" y="16694"/>
                  <a:pt x="5214" y="16608"/>
                  <a:pt x="5128" y="16587"/>
                </a:cubicBezTo>
                <a:cubicBezTo>
                  <a:pt x="5085" y="16575"/>
                  <a:pt x="5042" y="16554"/>
                  <a:pt x="5021" y="16533"/>
                </a:cubicBezTo>
                <a:cubicBezTo>
                  <a:pt x="4978" y="16490"/>
                  <a:pt x="4913" y="16458"/>
                  <a:pt x="4816" y="16447"/>
                </a:cubicBezTo>
                <a:cubicBezTo>
                  <a:pt x="4752" y="16447"/>
                  <a:pt x="4666" y="16404"/>
                  <a:pt x="4538" y="16339"/>
                </a:cubicBezTo>
                <a:cubicBezTo>
                  <a:pt x="4506" y="16318"/>
                  <a:pt x="4430" y="16297"/>
                  <a:pt x="4387" y="16286"/>
                </a:cubicBezTo>
                <a:cubicBezTo>
                  <a:pt x="4334" y="16286"/>
                  <a:pt x="4291" y="16275"/>
                  <a:pt x="4280" y="16265"/>
                </a:cubicBezTo>
                <a:cubicBezTo>
                  <a:pt x="4270" y="16243"/>
                  <a:pt x="4012" y="16115"/>
                  <a:pt x="4001" y="16115"/>
                </a:cubicBezTo>
                <a:cubicBezTo>
                  <a:pt x="3991" y="16115"/>
                  <a:pt x="3969" y="16093"/>
                  <a:pt x="3937" y="16072"/>
                </a:cubicBezTo>
                <a:cubicBezTo>
                  <a:pt x="3915" y="16050"/>
                  <a:pt x="3894" y="16039"/>
                  <a:pt x="3884" y="16039"/>
                </a:cubicBezTo>
                <a:cubicBezTo>
                  <a:pt x="3872" y="16039"/>
                  <a:pt x="3851" y="16018"/>
                  <a:pt x="3830" y="15996"/>
                </a:cubicBezTo>
                <a:cubicBezTo>
                  <a:pt x="3808" y="15986"/>
                  <a:pt x="3744" y="15953"/>
                  <a:pt x="3679" y="15932"/>
                </a:cubicBezTo>
                <a:cubicBezTo>
                  <a:pt x="3615" y="15910"/>
                  <a:pt x="3562" y="15879"/>
                  <a:pt x="3562" y="15868"/>
                </a:cubicBezTo>
                <a:cubicBezTo>
                  <a:pt x="3562" y="15857"/>
                  <a:pt x="3529" y="15836"/>
                  <a:pt x="3486" y="15825"/>
                </a:cubicBezTo>
                <a:cubicBezTo>
                  <a:pt x="3455" y="15803"/>
                  <a:pt x="3390" y="15760"/>
                  <a:pt x="3347" y="15717"/>
                </a:cubicBezTo>
                <a:cubicBezTo>
                  <a:pt x="3304" y="15674"/>
                  <a:pt x="3262" y="15643"/>
                  <a:pt x="3250" y="15643"/>
                </a:cubicBezTo>
                <a:cubicBezTo>
                  <a:pt x="3240" y="15643"/>
                  <a:pt x="3197" y="15610"/>
                  <a:pt x="3154" y="15567"/>
                </a:cubicBezTo>
                <a:cubicBezTo>
                  <a:pt x="3122" y="15535"/>
                  <a:pt x="3079" y="15503"/>
                  <a:pt x="3057" y="15503"/>
                </a:cubicBezTo>
                <a:cubicBezTo>
                  <a:pt x="3036" y="15503"/>
                  <a:pt x="2950" y="15417"/>
                  <a:pt x="2918" y="15342"/>
                </a:cubicBezTo>
                <a:cubicBezTo>
                  <a:pt x="2907" y="15321"/>
                  <a:pt x="2875" y="15278"/>
                  <a:pt x="2854" y="15257"/>
                </a:cubicBezTo>
                <a:cubicBezTo>
                  <a:pt x="2671" y="15052"/>
                  <a:pt x="2618" y="14999"/>
                  <a:pt x="2585" y="14935"/>
                </a:cubicBezTo>
                <a:cubicBezTo>
                  <a:pt x="2564" y="14902"/>
                  <a:pt x="2532" y="14859"/>
                  <a:pt x="2521" y="14859"/>
                </a:cubicBezTo>
                <a:cubicBezTo>
                  <a:pt x="2500" y="14849"/>
                  <a:pt x="2478" y="14827"/>
                  <a:pt x="2457" y="14806"/>
                </a:cubicBezTo>
                <a:cubicBezTo>
                  <a:pt x="2446" y="14773"/>
                  <a:pt x="2414" y="14742"/>
                  <a:pt x="2392" y="14709"/>
                </a:cubicBezTo>
                <a:cubicBezTo>
                  <a:pt x="2339" y="14645"/>
                  <a:pt x="2178" y="14387"/>
                  <a:pt x="2178" y="14377"/>
                </a:cubicBezTo>
                <a:cubicBezTo>
                  <a:pt x="2178" y="14377"/>
                  <a:pt x="2167" y="14356"/>
                  <a:pt x="2146" y="14334"/>
                </a:cubicBezTo>
                <a:cubicBezTo>
                  <a:pt x="2125" y="14323"/>
                  <a:pt x="2092" y="14270"/>
                  <a:pt x="2070" y="14227"/>
                </a:cubicBezTo>
                <a:cubicBezTo>
                  <a:pt x="2049" y="14184"/>
                  <a:pt x="2017" y="14141"/>
                  <a:pt x="1996" y="14141"/>
                </a:cubicBezTo>
                <a:cubicBezTo>
                  <a:pt x="1963" y="14120"/>
                  <a:pt x="1953" y="14108"/>
                  <a:pt x="1953" y="14065"/>
                </a:cubicBezTo>
                <a:cubicBezTo>
                  <a:pt x="1953" y="14034"/>
                  <a:pt x="1942" y="14001"/>
                  <a:pt x="1931" y="13991"/>
                </a:cubicBezTo>
                <a:cubicBezTo>
                  <a:pt x="1910" y="13980"/>
                  <a:pt x="1867" y="13915"/>
                  <a:pt x="1824" y="13851"/>
                </a:cubicBezTo>
                <a:cubicBezTo>
                  <a:pt x="1792" y="13798"/>
                  <a:pt x="1738" y="13744"/>
                  <a:pt x="1727" y="13733"/>
                </a:cubicBezTo>
                <a:cubicBezTo>
                  <a:pt x="1684" y="13722"/>
                  <a:pt x="1599" y="13583"/>
                  <a:pt x="1610" y="13551"/>
                </a:cubicBezTo>
                <a:cubicBezTo>
                  <a:pt x="1610" y="13529"/>
                  <a:pt x="1588" y="13486"/>
                  <a:pt x="1556" y="13455"/>
                </a:cubicBezTo>
                <a:cubicBezTo>
                  <a:pt x="1491" y="13358"/>
                  <a:pt x="1341" y="13090"/>
                  <a:pt x="1298" y="12950"/>
                </a:cubicBezTo>
                <a:cubicBezTo>
                  <a:pt x="1288" y="12897"/>
                  <a:pt x="1266" y="12854"/>
                  <a:pt x="1255" y="12854"/>
                </a:cubicBezTo>
                <a:cubicBezTo>
                  <a:pt x="1245" y="12854"/>
                  <a:pt x="1245" y="12843"/>
                  <a:pt x="1245" y="12821"/>
                </a:cubicBezTo>
                <a:cubicBezTo>
                  <a:pt x="1245" y="12800"/>
                  <a:pt x="1224" y="12747"/>
                  <a:pt x="1202" y="12714"/>
                </a:cubicBezTo>
                <a:cubicBezTo>
                  <a:pt x="1181" y="12671"/>
                  <a:pt x="1159" y="12639"/>
                  <a:pt x="1169" y="12628"/>
                </a:cubicBezTo>
                <a:cubicBezTo>
                  <a:pt x="1169" y="12618"/>
                  <a:pt x="1169" y="12596"/>
                  <a:pt x="1159" y="12585"/>
                </a:cubicBezTo>
                <a:cubicBezTo>
                  <a:pt x="1148" y="12575"/>
                  <a:pt x="1116" y="12521"/>
                  <a:pt x="1095" y="12468"/>
                </a:cubicBezTo>
                <a:cubicBezTo>
                  <a:pt x="1062" y="12414"/>
                  <a:pt x="1030" y="12360"/>
                  <a:pt x="1019" y="12349"/>
                </a:cubicBezTo>
                <a:cubicBezTo>
                  <a:pt x="1009" y="12339"/>
                  <a:pt x="1009" y="12318"/>
                  <a:pt x="1009" y="12306"/>
                </a:cubicBezTo>
                <a:cubicBezTo>
                  <a:pt x="1009" y="12296"/>
                  <a:pt x="955" y="12167"/>
                  <a:pt x="880" y="12028"/>
                </a:cubicBezTo>
                <a:cubicBezTo>
                  <a:pt x="783" y="11834"/>
                  <a:pt x="752" y="11738"/>
                  <a:pt x="752" y="11695"/>
                </a:cubicBezTo>
                <a:cubicBezTo>
                  <a:pt x="752" y="11653"/>
                  <a:pt x="730" y="11588"/>
                  <a:pt x="687" y="11502"/>
                </a:cubicBezTo>
                <a:cubicBezTo>
                  <a:pt x="633" y="11384"/>
                  <a:pt x="623" y="11362"/>
                  <a:pt x="644" y="11331"/>
                </a:cubicBezTo>
                <a:cubicBezTo>
                  <a:pt x="655" y="11298"/>
                  <a:pt x="644" y="11277"/>
                  <a:pt x="612" y="11191"/>
                </a:cubicBezTo>
                <a:cubicBezTo>
                  <a:pt x="590" y="11138"/>
                  <a:pt x="569" y="11084"/>
                  <a:pt x="569" y="11073"/>
                </a:cubicBezTo>
                <a:cubicBezTo>
                  <a:pt x="569" y="11062"/>
                  <a:pt x="569" y="11052"/>
                  <a:pt x="547" y="11041"/>
                </a:cubicBezTo>
                <a:cubicBezTo>
                  <a:pt x="537" y="11030"/>
                  <a:pt x="537" y="10998"/>
                  <a:pt x="537" y="10933"/>
                </a:cubicBezTo>
                <a:cubicBezTo>
                  <a:pt x="547" y="10869"/>
                  <a:pt x="537" y="10837"/>
                  <a:pt x="526" y="10816"/>
                </a:cubicBezTo>
                <a:cubicBezTo>
                  <a:pt x="473" y="10752"/>
                  <a:pt x="462" y="10719"/>
                  <a:pt x="473" y="10633"/>
                </a:cubicBezTo>
                <a:cubicBezTo>
                  <a:pt x="483" y="10558"/>
                  <a:pt x="483" y="10526"/>
                  <a:pt x="451" y="10451"/>
                </a:cubicBezTo>
                <a:cubicBezTo>
                  <a:pt x="440" y="10408"/>
                  <a:pt x="419" y="10322"/>
                  <a:pt x="419" y="10268"/>
                </a:cubicBezTo>
                <a:cubicBezTo>
                  <a:pt x="419" y="10151"/>
                  <a:pt x="397" y="9947"/>
                  <a:pt x="387" y="9915"/>
                </a:cubicBezTo>
                <a:cubicBezTo>
                  <a:pt x="376" y="9893"/>
                  <a:pt x="376" y="9732"/>
                  <a:pt x="354" y="9057"/>
                </a:cubicBezTo>
                <a:cubicBezTo>
                  <a:pt x="354" y="8895"/>
                  <a:pt x="354" y="8745"/>
                  <a:pt x="365" y="8735"/>
                </a:cubicBezTo>
                <a:cubicBezTo>
                  <a:pt x="376" y="8735"/>
                  <a:pt x="376" y="8692"/>
                  <a:pt x="365" y="8649"/>
                </a:cubicBezTo>
                <a:cubicBezTo>
                  <a:pt x="354" y="8606"/>
                  <a:pt x="354" y="8445"/>
                  <a:pt x="354" y="8284"/>
                </a:cubicBezTo>
                <a:cubicBezTo>
                  <a:pt x="354" y="8037"/>
                  <a:pt x="365" y="7994"/>
                  <a:pt x="387" y="7973"/>
                </a:cubicBezTo>
                <a:cubicBezTo>
                  <a:pt x="408" y="7963"/>
                  <a:pt x="408" y="7930"/>
                  <a:pt x="408" y="7801"/>
                </a:cubicBezTo>
                <a:cubicBezTo>
                  <a:pt x="408" y="7716"/>
                  <a:pt x="419" y="7598"/>
                  <a:pt x="430" y="7534"/>
                </a:cubicBezTo>
                <a:cubicBezTo>
                  <a:pt x="494" y="7276"/>
                  <a:pt x="494" y="7222"/>
                  <a:pt x="516" y="7062"/>
                </a:cubicBezTo>
                <a:cubicBezTo>
                  <a:pt x="516" y="6965"/>
                  <a:pt x="526" y="6772"/>
                  <a:pt x="537" y="6633"/>
                </a:cubicBezTo>
                <a:cubicBezTo>
                  <a:pt x="537" y="6471"/>
                  <a:pt x="547" y="6343"/>
                  <a:pt x="569" y="6300"/>
                </a:cubicBezTo>
                <a:cubicBezTo>
                  <a:pt x="580" y="6257"/>
                  <a:pt x="601" y="6150"/>
                  <a:pt x="623" y="6064"/>
                </a:cubicBezTo>
                <a:cubicBezTo>
                  <a:pt x="644" y="5978"/>
                  <a:pt x="676" y="5860"/>
                  <a:pt x="698" y="5817"/>
                </a:cubicBezTo>
                <a:cubicBezTo>
                  <a:pt x="740" y="5753"/>
                  <a:pt x="740" y="5710"/>
                  <a:pt x="752" y="5592"/>
                </a:cubicBezTo>
                <a:cubicBezTo>
                  <a:pt x="762" y="5442"/>
                  <a:pt x="762" y="5431"/>
                  <a:pt x="805" y="5420"/>
                </a:cubicBezTo>
                <a:cubicBezTo>
                  <a:pt x="837" y="5399"/>
                  <a:pt x="848" y="5377"/>
                  <a:pt x="848" y="5303"/>
                </a:cubicBezTo>
                <a:cubicBezTo>
                  <a:pt x="869" y="5163"/>
                  <a:pt x="891" y="5088"/>
                  <a:pt x="945" y="5013"/>
                </a:cubicBezTo>
                <a:cubicBezTo>
                  <a:pt x="966" y="4981"/>
                  <a:pt x="998" y="4916"/>
                  <a:pt x="998" y="4884"/>
                </a:cubicBezTo>
                <a:cubicBezTo>
                  <a:pt x="1009" y="4841"/>
                  <a:pt x="1019" y="4809"/>
                  <a:pt x="1030" y="4798"/>
                </a:cubicBezTo>
                <a:cubicBezTo>
                  <a:pt x="1030" y="4788"/>
                  <a:pt x="1052" y="4745"/>
                  <a:pt x="1073" y="4691"/>
                </a:cubicBezTo>
                <a:cubicBezTo>
                  <a:pt x="1148" y="4498"/>
                  <a:pt x="1234" y="4326"/>
                  <a:pt x="1266" y="4316"/>
                </a:cubicBezTo>
                <a:cubicBezTo>
                  <a:pt x="1288" y="4305"/>
                  <a:pt x="1309" y="4283"/>
                  <a:pt x="1309" y="4262"/>
                </a:cubicBezTo>
                <a:cubicBezTo>
                  <a:pt x="1320" y="4208"/>
                  <a:pt x="1374" y="4112"/>
                  <a:pt x="1395" y="4080"/>
                </a:cubicBezTo>
                <a:cubicBezTo>
                  <a:pt x="1405" y="4069"/>
                  <a:pt x="1427" y="4015"/>
                  <a:pt x="1438" y="3973"/>
                </a:cubicBezTo>
                <a:cubicBezTo>
                  <a:pt x="1448" y="3918"/>
                  <a:pt x="1470" y="3854"/>
                  <a:pt x="1491" y="3822"/>
                </a:cubicBezTo>
                <a:cubicBezTo>
                  <a:pt x="1534" y="3768"/>
                  <a:pt x="1631" y="3586"/>
                  <a:pt x="1631" y="3565"/>
                </a:cubicBezTo>
                <a:cubicBezTo>
                  <a:pt x="1631" y="3554"/>
                  <a:pt x="1663" y="3511"/>
                  <a:pt x="1706" y="3458"/>
                </a:cubicBezTo>
                <a:cubicBezTo>
                  <a:pt x="1738" y="3415"/>
                  <a:pt x="1770" y="3372"/>
                  <a:pt x="1770" y="3361"/>
                </a:cubicBezTo>
                <a:cubicBezTo>
                  <a:pt x="1770" y="3350"/>
                  <a:pt x="1813" y="3318"/>
                  <a:pt x="1867" y="3286"/>
                </a:cubicBezTo>
                <a:cubicBezTo>
                  <a:pt x="1910" y="3253"/>
                  <a:pt x="1953" y="3222"/>
                  <a:pt x="1953" y="3211"/>
                </a:cubicBezTo>
                <a:cubicBezTo>
                  <a:pt x="1953" y="3189"/>
                  <a:pt x="1963" y="3179"/>
                  <a:pt x="1974" y="3179"/>
                </a:cubicBezTo>
                <a:cubicBezTo>
                  <a:pt x="2006" y="3179"/>
                  <a:pt x="2125" y="3050"/>
                  <a:pt x="2221" y="2921"/>
                </a:cubicBezTo>
                <a:cubicBezTo>
                  <a:pt x="2264" y="2857"/>
                  <a:pt x="2306" y="2803"/>
                  <a:pt x="2318" y="2803"/>
                </a:cubicBezTo>
                <a:cubicBezTo>
                  <a:pt x="2328" y="2803"/>
                  <a:pt x="2361" y="2781"/>
                  <a:pt x="2392" y="2760"/>
                </a:cubicBezTo>
                <a:cubicBezTo>
                  <a:pt x="2425" y="2728"/>
                  <a:pt x="2468" y="2707"/>
                  <a:pt x="2478" y="2707"/>
                </a:cubicBezTo>
                <a:cubicBezTo>
                  <a:pt x="2489" y="2707"/>
                  <a:pt x="2521" y="2685"/>
                  <a:pt x="2542" y="2664"/>
                </a:cubicBezTo>
                <a:cubicBezTo>
                  <a:pt x="2564" y="2631"/>
                  <a:pt x="2628" y="2578"/>
                  <a:pt x="2693" y="2535"/>
                </a:cubicBezTo>
                <a:cubicBezTo>
                  <a:pt x="2747" y="2503"/>
                  <a:pt x="2800" y="2460"/>
                  <a:pt x="2811" y="2449"/>
                </a:cubicBezTo>
                <a:cubicBezTo>
                  <a:pt x="2811" y="2444"/>
                  <a:pt x="2816" y="2441"/>
                  <a:pt x="2823" y="2441"/>
                </a:cubicBezTo>
                <a:cubicBezTo>
                  <a:pt x="2830" y="2441"/>
                  <a:pt x="2838" y="2444"/>
                  <a:pt x="2843" y="2449"/>
                </a:cubicBezTo>
                <a:cubicBezTo>
                  <a:pt x="2854" y="2449"/>
                  <a:pt x="2886" y="2428"/>
                  <a:pt x="2929" y="2395"/>
                </a:cubicBezTo>
                <a:cubicBezTo>
                  <a:pt x="3004" y="2321"/>
                  <a:pt x="3047" y="2299"/>
                  <a:pt x="3176" y="2245"/>
                </a:cubicBezTo>
                <a:cubicBezTo>
                  <a:pt x="3229" y="2224"/>
                  <a:pt x="3272" y="2202"/>
                  <a:pt x="3283" y="2192"/>
                </a:cubicBezTo>
                <a:cubicBezTo>
                  <a:pt x="3293" y="2181"/>
                  <a:pt x="3336" y="2159"/>
                  <a:pt x="3379" y="2149"/>
                </a:cubicBezTo>
                <a:cubicBezTo>
                  <a:pt x="3412" y="2128"/>
                  <a:pt x="3465" y="2095"/>
                  <a:pt x="3497" y="2063"/>
                </a:cubicBezTo>
                <a:cubicBezTo>
                  <a:pt x="3523" y="2037"/>
                  <a:pt x="3557" y="2017"/>
                  <a:pt x="3574" y="2017"/>
                </a:cubicBezTo>
                <a:cubicBezTo>
                  <a:pt x="3578" y="2017"/>
                  <a:pt x="3581" y="2018"/>
                  <a:pt x="3583" y="2020"/>
                </a:cubicBezTo>
                <a:cubicBezTo>
                  <a:pt x="3594" y="2020"/>
                  <a:pt x="3637" y="2009"/>
                  <a:pt x="3669" y="1977"/>
                </a:cubicBezTo>
                <a:cubicBezTo>
                  <a:pt x="3701" y="1956"/>
                  <a:pt x="3765" y="1935"/>
                  <a:pt x="3808" y="1923"/>
                </a:cubicBezTo>
                <a:cubicBezTo>
                  <a:pt x="3862" y="1923"/>
                  <a:pt x="3915" y="1902"/>
                  <a:pt x="3948" y="1870"/>
                </a:cubicBezTo>
                <a:cubicBezTo>
                  <a:pt x="3991" y="1849"/>
                  <a:pt x="4044" y="1827"/>
                  <a:pt x="4108" y="1816"/>
                </a:cubicBezTo>
                <a:cubicBezTo>
                  <a:pt x="4173" y="1816"/>
                  <a:pt x="4237" y="1795"/>
                  <a:pt x="4270" y="1784"/>
                </a:cubicBezTo>
                <a:cubicBezTo>
                  <a:pt x="4291" y="1773"/>
                  <a:pt x="4344" y="1773"/>
                  <a:pt x="4377" y="1773"/>
                </a:cubicBezTo>
                <a:cubicBezTo>
                  <a:pt x="4420" y="1773"/>
                  <a:pt x="4484" y="1763"/>
                  <a:pt x="4527" y="1752"/>
                </a:cubicBezTo>
                <a:cubicBezTo>
                  <a:pt x="4720" y="1687"/>
                  <a:pt x="4935" y="1623"/>
                  <a:pt x="4978" y="1623"/>
                </a:cubicBezTo>
                <a:cubicBezTo>
                  <a:pt x="5031" y="1623"/>
                  <a:pt x="5300" y="1580"/>
                  <a:pt x="5331" y="1559"/>
                </a:cubicBezTo>
                <a:cubicBezTo>
                  <a:pt x="5353" y="1548"/>
                  <a:pt x="5439" y="1537"/>
                  <a:pt x="5524" y="1537"/>
                </a:cubicBezTo>
                <a:cubicBezTo>
                  <a:pt x="5610" y="1527"/>
                  <a:pt x="5707" y="1516"/>
                  <a:pt x="5739" y="1516"/>
                </a:cubicBezTo>
                <a:cubicBezTo>
                  <a:pt x="5760" y="1511"/>
                  <a:pt x="5801" y="1508"/>
                  <a:pt x="5849" y="1508"/>
                </a:cubicBezTo>
                <a:cubicBezTo>
                  <a:pt x="5897" y="1508"/>
                  <a:pt x="5954" y="1511"/>
                  <a:pt x="6007" y="1516"/>
                </a:cubicBezTo>
                <a:cubicBezTo>
                  <a:pt x="6158" y="1516"/>
                  <a:pt x="6211" y="1516"/>
                  <a:pt x="6222" y="1505"/>
                </a:cubicBezTo>
                <a:cubicBezTo>
                  <a:pt x="6240" y="1487"/>
                  <a:pt x="6324" y="1475"/>
                  <a:pt x="6406" y="1475"/>
                </a:cubicBezTo>
                <a:cubicBezTo>
                  <a:pt x="6465" y="1475"/>
                  <a:pt x="6523" y="1481"/>
                  <a:pt x="6554" y="1494"/>
                </a:cubicBezTo>
                <a:cubicBezTo>
                  <a:pt x="6575" y="1500"/>
                  <a:pt x="6592" y="1503"/>
                  <a:pt x="6606" y="1503"/>
                </a:cubicBezTo>
                <a:cubicBezTo>
                  <a:pt x="6621" y="1503"/>
                  <a:pt x="6635" y="1500"/>
                  <a:pt x="6651" y="1494"/>
                </a:cubicBezTo>
                <a:cubicBezTo>
                  <a:pt x="6704" y="1463"/>
                  <a:pt x="6983" y="1441"/>
                  <a:pt x="7337" y="1441"/>
                </a:cubicBezTo>
                <a:cubicBezTo>
                  <a:pt x="7519" y="1430"/>
                  <a:pt x="7670" y="1430"/>
                  <a:pt x="7691" y="1420"/>
                </a:cubicBezTo>
                <a:cubicBezTo>
                  <a:pt x="7698" y="1420"/>
                  <a:pt x="7734" y="1415"/>
                  <a:pt x="7776" y="1415"/>
                </a:cubicBezTo>
                <a:cubicBezTo>
                  <a:pt x="7797" y="1415"/>
                  <a:pt x="7820" y="1416"/>
                  <a:pt x="7841" y="1420"/>
                </a:cubicBezTo>
                <a:cubicBezTo>
                  <a:pt x="7867" y="1422"/>
                  <a:pt x="7888" y="1424"/>
                  <a:pt x="7907" y="1424"/>
                </a:cubicBezTo>
                <a:cubicBezTo>
                  <a:pt x="7958" y="1424"/>
                  <a:pt x="7990" y="1414"/>
                  <a:pt x="8045" y="1398"/>
                </a:cubicBezTo>
                <a:cubicBezTo>
                  <a:pt x="8085" y="1385"/>
                  <a:pt x="8109" y="1375"/>
                  <a:pt x="8126" y="1375"/>
                </a:cubicBezTo>
                <a:cubicBezTo>
                  <a:pt x="8136" y="1375"/>
                  <a:pt x="8145" y="1379"/>
                  <a:pt x="8153" y="1387"/>
                </a:cubicBezTo>
                <a:cubicBezTo>
                  <a:pt x="8162" y="1392"/>
                  <a:pt x="8172" y="1394"/>
                  <a:pt x="8187" y="1394"/>
                </a:cubicBezTo>
                <a:cubicBezTo>
                  <a:pt x="8206" y="1394"/>
                  <a:pt x="8233" y="1389"/>
                  <a:pt x="8270" y="1377"/>
                </a:cubicBezTo>
                <a:cubicBezTo>
                  <a:pt x="8313" y="1355"/>
                  <a:pt x="8356" y="1355"/>
                  <a:pt x="8367" y="1355"/>
                </a:cubicBezTo>
                <a:cubicBezTo>
                  <a:pt x="8373" y="1358"/>
                  <a:pt x="8381" y="1360"/>
                  <a:pt x="8388" y="1360"/>
                </a:cubicBezTo>
                <a:cubicBezTo>
                  <a:pt x="8407" y="1360"/>
                  <a:pt x="8430" y="1352"/>
                  <a:pt x="8453" y="1344"/>
                </a:cubicBezTo>
                <a:cubicBezTo>
                  <a:pt x="8496" y="1323"/>
                  <a:pt x="8549" y="1312"/>
                  <a:pt x="8582" y="1312"/>
                </a:cubicBezTo>
                <a:cubicBezTo>
                  <a:pt x="8613" y="1312"/>
                  <a:pt x="8668" y="1301"/>
                  <a:pt x="8699" y="1291"/>
                </a:cubicBezTo>
                <a:cubicBezTo>
                  <a:pt x="8732" y="1269"/>
                  <a:pt x="8775" y="1269"/>
                  <a:pt x="8861" y="1269"/>
                </a:cubicBezTo>
                <a:cubicBezTo>
                  <a:pt x="8882" y="1272"/>
                  <a:pt x="8902" y="1274"/>
                  <a:pt x="8921" y="1274"/>
                </a:cubicBezTo>
                <a:cubicBezTo>
                  <a:pt x="8967" y="1274"/>
                  <a:pt x="9005" y="1266"/>
                  <a:pt x="9043" y="1258"/>
                </a:cubicBezTo>
                <a:cubicBezTo>
                  <a:pt x="9138" y="1219"/>
                  <a:pt x="9275" y="1197"/>
                  <a:pt x="9413" y="1197"/>
                </a:cubicBezTo>
                <a:cubicBezTo>
                  <a:pt x="9462" y="1197"/>
                  <a:pt x="9510" y="1200"/>
                  <a:pt x="9557" y="1205"/>
                </a:cubicBezTo>
                <a:lnTo>
                  <a:pt x="9750" y="1205"/>
                </a:lnTo>
                <a:cubicBezTo>
                  <a:pt x="9762" y="1194"/>
                  <a:pt x="9890" y="1194"/>
                  <a:pt x="10041" y="1194"/>
                </a:cubicBezTo>
                <a:cubicBezTo>
                  <a:pt x="10101" y="1197"/>
                  <a:pt x="10148" y="1198"/>
                  <a:pt x="10187" y="1198"/>
                </a:cubicBezTo>
                <a:cubicBezTo>
                  <a:pt x="10292" y="1198"/>
                  <a:pt x="10331" y="1188"/>
                  <a:pt x="10394" y="1173"/>
                </a:cubicBezTo>
                <a:cubicBezTo>
                  <a:pt x="10441" y="1155"/>
                  <a:pt x="10469" y="1147"/>
                  <a:pt x="10486" y="1147"/>
                </a:cubicBezTo>
                <a:cubicBezTo>
                  <a:pt x="10500" y="1147"/>
                  <a:pt x="10507" y="1153"/>
                  <a:pt x="10512" y="1162"/>
                </a:cubicBezTo>
                <a:cubicBezTo>
                  <a:pt x="10518" y="1175"/>
                  <a:pt x="10528" y="1180"/>
                  <a:pt x="10561" y="1180"/>
                </a:cubicBezTo>
                <a:cubicBezTo>
                  <a:pt x="10584" y="1180"/>
                  <a:pt x="10619" y="1177"/>
                  <a:pt x="10673" y="1173"/>
                </a:cubicBezTo>
                <a:cubicBezTo>
                  <a:pt x="10775" y="1162"/>
                  <a:pt x="10831" y="1156"/>
                  <a:pt x="10868" y="1156"/>
                </a:cubicBezTo>
                <a:cubicBezTo>
                  <a:pt x="10904" y="1156"/>
                  <a:pt x="10920" y="1162"/>
                  <a:pt x="10942" y="1173"/>
                </a:cubicBezTo>
                <a:cubicBezTo>
                  <a:pt x="10965" y="1188"/>
                  <a:pt x="10994" y="1198"/>
                  <a:pt x="11041" y="1198"/>
                </a:cubicBezTo>
                <a:cubicBezTo>
                  <a:pt x="11059" y="1198"/>
                  <a:pt x="11079" y="1197"/>
                  <a:pt x="11102" y="1194"/>
                </a:cubicBezTo>
                <a:cubicBezTo>
                  <a:pt x="11242" y="1194"/>
                  <a:pt x="11371" y="1227"/>
                  <a:pt x="11478" y="1301"/>
                </a:cubicBezTo>
                <a:cubicBezTo>
                  <a:pt x="11521" y="1323"/>
                  <a:pt x="11617" y="1366"/>
                  <a:pt x="11681" y="1398"/>
                </a:cubicBezTo>
                <a:cubicBezTo>
                  <a:pt x="11746" y="1430"/>
                  <a:pt x="11821" y="1473"/>
                  <a:pt x="11853" y="1494"/>
                </a:cubicBezTo>
                <a:cubicBezTo>
                  <a:pt x="11874" y="1527"/>
                  <a:pt x="11907" y="1537"/>
                  <a:pt x="11928" y="1537"/>
                </a:cubicBezTo>
                <a:cubicBezTo>
                  <a:pt x="11950" y="1537"/>
                  <a:pt x="12100" y="1634"/>
                  <a:pt x="12143" y="1677"/>
                </a:cubicBezTo>
                <a:cubicBezTo>
                  <a:pt x="12153" y="1687"/>
                  <a:pt x="12207" y="1720"/>
                  <a:pt x="12250" y="1741"/>
                </a:cubicBezTo>
                <a:cubicBezTo>
                  <a:pt x="12293" y="1773"/>
                  <a:pt x="12325" y="1795"/>
                  <a:pt x="12325" y="1806"/>
                </a:cubicBezTo>
                <a:cubicBezTo>
                  <a:pt x="12325" y="1827"/>
                  <a:pt x="12346" y="1838"/>
                  <a:pt x="12368" y="1849"/>
                </a:cubicBezTo>
                <a:cubicBezTo>
                  <a:pt x="12389" y="1859"/>
                  <a:pt x="12443" y="1892"/>
                  <a:pt x="12486" y="1935"/>
                </a:cubicBezTo>
                <a:cubicBezTo>
                  <a:pt x="12529" y="1966"/>
                  <a:pt x="12604" y="2020"/>
                  <a:pt x="12658" y="2052"/>
                </a:cubicBezTo>
                <a:cubicBezTo>
                  <a:pt x="12711" y="2085"/>
                  <a:pt x="12765" y="2138"/>
                  <a:pt x="12786" y="2159"/>
                </a:cubicBezTo>
                <a:cubicBezTo>
                  <a:pt x="12861" y="2256"/>
                  <a:pt x="12883" y="2267"/>
                  <a:pt x="12990" y="2331"/>
                </a:cubicBezTo>
                <a:cubicBezTo>
                  <a:pt x="13054" y="2364"/>
                  <a:pt x="13108" y="2395"/>
                  <a:pt x="13108" y="2406"/>
                </a:cubicBezTo>
                <a:cubicBezTo>
                  <a:pt x="13108" y="2406"/>
                  <a:pt x="13130" y="2428"/>
                  <a:pt x="13151" y="2438"/>
                </a:cubicBezTo>
                <a:cubicBezTo>
                  <a:pt x="13183" y="2449"/>
                  <a:pt x="13226" y="2481"/>
                  <a:pt x="13247" y="2514"/>
                </a:cubicBezTo>
                <a:cubicBezTo>
                  <a:pt x="13269" y="2545"/>
                  <a:pt x="13323" y="2600"/>
                  <a:pt x="13366" y="2631"/>
                </a:cubicBezTo>
                <a:cubicBezTo>
                  <a:pt x="13494" y="2728"/>
                  <a:pt x="13891" y="3125"/>
                  <a:pt x="13891" y="3146"/>
                </a:cubicBezTo>
                <a:cubicBezTo>
                  <a:pt x="13891" y="3168"/>
                  <a:pt x="13934" y="3222"/>
                  <a:pt x="13988" y="3286"/>
                </a:cubicBezTo>
                <a:cubicBezTo>
                  <a:pt x="14052" y="3339"/>
                  <a:pt x="14105" y="3415"/>
                  <a:pt x="14116" y="3436"/>
                </a:cubicBezTo>
                <a:cubicBezTo>
                  <a:pt x="14127" y="3458"/>
                  <a:pt x="14148" y="3501"/>
                  <a:pt x="14170" y="3532"/>
                </a:cubicBezTo>
                <a:cubicBezTo>
                  <a:pt x="14191" y="3554"/>
                  <a:pt x="14213" y="3597"/>
                  <a:pt x="14224" y="3618"/>
                </a:cubicBezTo>
                <a:cubicBezTo>
                  <a:pt x="14288" y="3747"/>
                  <a:pt x="14331" y="3811"/>
                  <a:pt x="14384" y="3865"/>
                </a:cubicBezTo>
                <a:cubicBezTo>
                  <a:pt x="14534" y="4004"/>
                  <a:pt x="14567" y="4069"/>
                  <a:pt x="14556" y="4112"/>
                </a:cubicBezTo>
                <a:cubicBezTo>
                  <a:pt x="14556" y="4144"/>
                  <a:pt x="14567" y="4176"/>
                  <a:pt x="14620" y="4240"/>
                </a:cubicBezTo>
                <a:cubicBezTo>
                  <a:pt x="14663" y="4283"/>
                  <a:pt x="14706" y="4348"/>
                  <a:pt x="14727" y="4380"/>
                </a:cubicBezTo>
                <a:cubicBezTo>
                  <a:pt x="14749" y="4412"/>
                  <a:pt x="14813" y="4476"/>
                  <a:pt x="14856" y="4530"/>
                </a:cubicBezTo>
                <a:cubicBezTo>
                  <a:pt x="14910" y="4583"/>
                  <a:pt x="14953" y="4648"/>
                  <a:pt x="14953" y="4669"/>
                </a:cubicBezTo>
                <a:cubicBezTo>
                  <a:pt x="14975" y="4777"/>
                  <a:pt x="14996" y="4831"/>
                  <a:pt x="15028" y="4831"/>
                </a:cubicBezTo>
                <a:cubicBezTo>
                  <a:pt x="15049" y="4841"/>
                  <a:pt x="15103" y="4916"/>
                  <a:pt x="15135" y="5002"/>
                </a:cubicBezTo>
                <a:cubicBezTo>
                  <a:pt x="15146" y="5034"/>
                  <a:pt x="15156" y="5067"/>
                  <a:pt x="15168" y="5088"/>
                </a:cubicBezTo>
                <a:cubicBezTo>
                  <a:pt x="15178" y="5109"/>
                  <a:pt x="15199" y="5163"/>
                  <a:pt x="15211" y="5217"/>
                </a:cubicBezTo>
                <a:cubicBezTo>
                  <a:pt x="15232" y="5270"/>
                  <a:pt x="15275" y="5388"/>
                  <a:pt x="15318" y="5484"/>
                </a:cubicBezTo>
                <a:cubicBezTo>
                  <a:pt x="15361" y="5570"/>
                  <a:pt x="15404" y="5667"/>
                  <a:pt x="15404" y="5689"/>
                </a:cubicBezTo>
                <a:cubicBezTo>
                  <a:pt x="15404" y="5710"/>
                  <a:pt x="15425" y="5775"/>
                  <a:pt x="15447" y="5828"/>
                </a:cubicBezTo>
                <a:cubicBezTo>
                  <a:pt x="15500" y="5925"/>
                  <a:pt x="15511" y="5968"/>
                  <a:pt x="15478" y="5999"/>
                </a:cubicBezTo>
                <a:cubicBezTo>
                  <a:pt x="15468" y="6011"/>
                  <a:pt x="15468" y="6032"/>
                  <a:pt x="15478" y="6064"/>
                </a:cubicBezTo>
                <a:cubicBezTo>
                  <a:pt x="15489" y="6085"/>
                  <a:pt x="15500" y="6161"/>
                  <a:pt x="15511" y="6235"/>
                </a:cubicBezTo>
                <a:cubicBezTo>
                  <a:pt x="15511" y="6300"/>
                  <a:pt x="15521" y="6375"/>
                  <a:pt x="15543" y="6397"/>
                </a:cubicBezTo>
                <a:cubicBezTo>
                  <a:pt x="15554" y="6418"/>
                  <a:pt x="15564" y="6450"/>
                  <a:pt x="15554" y="6482"/>
                </a:cubicBezTo>
                <a:cubicBezTo>
                  <a:pt x="15554" y="6504"/>
                  <a:pt x="15554" y="6547"/>
                  <a:pt x="15575" y="6590"/>
                </a:cubicBezTo>
                <a:cubicBezTo>
                  <a:pt x="15586" y="6621"/>
                  <a:pt x="15597" y="6707"/>
                  <a:pt x="15597" y="6804"/>
                </a:cubicBezTo>
                <a:cubicBezTo>
                  <a:pt x="15607" y="6890"/>
                  <a:pt x="15618" y="6997"/>
                  <a:pt x="15628" y="7040"/>
                </a:cubicBezTo>
                <a:cubicBezTo>
                  <a:pt x="15640" y="7083"/>
                  <a:pt x="15650" y="7169"/>
                  <a:pt x="15650" y="7222"/>
                </a:cubicBezTo>
                <a:cubicBezTo>
                  <a:pt x="15661" y="7383"/>
                  <a:pt x="15693" y="7598"/>
                  <a:pt x="15714" y="7630"/>
                </a:cubicBezTo>
                <a:cubicBezTo>
                  <a:pt x="15725" y="7641"/>
                  <a:pt x="15736" y="7684"/>
                  <a:pt x="15736" y="7727"/>
                </a:cubicBezTo>
                <a:cubicBezTo>
                  <a:pt x="15736" y="7952"/>
                  <a:pt x="15757" y="8209"/>
                  <a:pt x="15779" y="8316"/>
                </a:cubicBezTo>
                <a:cubicBezTo>
                  <a:pt x="15790" y="8392"/>
                  <a:pt x="15790" y="8509"/>
                  <a:pt x="15790" y="8595"/>
                </a:cubicBezTo>
                <a:cubicBezTo>
                  <a:pt x="15790" y="8692"/>
                  <a:pt x="15790" y="8767"/>
                  <a:pt x="15811" y="8810"/>
                </a:cubicBezTo>
                <a:cubicBezTo>
                  <a:pt x="15843" y="8895"/>
                  <a:pt x="15864" y="9024"/>
                  <a:pt x="15854" y="9110"/>
                </a:cubicBezTo>
                <a:cubicBezTo>
                  <a:pt x="15843" y="9228"/>
                  <a:pt x="15854" y="9379"/>
                  <a:pt x="15864" y="9443"/>
                </a:cubicBezTo>
                <a:cubicBezTo>
                  <a:pt x="15876" y="9486"/>
                  <a:pt x="15876" y="9507"/>
                  <a:pt x="15864" y="9518"/>
                </a:cubicBezTo>
                <a:cubicBezTo>
                  <a:pt x="15854" y="9539"/>
                  <a:pt x="15854" y="9560"/>
                  <a:pt x="15864" y="9625"/>
                </a:cubicBezTo>
                <a:cubicBezTo>
                  <a:pt x="15907" y="9808"/>
                  <a:pt x="15918" y="9893"/>
                  <a:pt x="15907" y="9968"/>
                </a:cubicBezTo>
                <a:cubicBezTo>
                  <a:pt x="15897" y="10022"/>
                  <a:pt x="15897" y="10065"/>
                  <a:pt x="15907" y="10097"/>
                </a:cubicBezTo>
                <a:cubicBezTo>
                  <a:pt x="15918" y="10172"/>
                  <a:pt x="15918" y="10322"/>
                  <a:pt x="15897" y="10344"/>
                </a:cubicBezTo>
                <a:cubicBezTo>
                  <a:pt x="15897" y="10354"/>
                  <a:pt x="15886" y="10430"/>
                  <a:pt x="15876" y="10516"/>
                </a:cubicBezTo>
                <a:cubicBezTo>
                  <a:pt x="15876" y="10601"/>
                  <a:pt x="15864" y="10697"/>
                  <a:pt x="15843" y="10730"/>
                </a:cubicBezTo>
                <a:cubicBezTo>
                  <a:pt x="15822" y="10794"/>
                  <a:pt x="15790" y="10891"/>
                  <a:pt x="15779" y="10976"/>
                </a:cubicBezTo>
                <a:cubicBezTo>
                  <a:pt x="15768" y="11084"/>
                  <a:pt x="15714" y="11255"/>
                  <a:pt x="15704" y="11266"/>
                </a:cubicBezTo>
                <a:cubicBezTo>
                  <a:pt x="15693" y="11266"/>
                  <a:pt x="15683" y="11341"/>
                  <a:pt x="15661" y="11427"/>
                </a:cubicBezTo>
                <a:cubicBezTo>
                  <a:pt x="15650" y="11524"/>
                  <a:pt x="15618" y="11631"/>
                  <a:pt x="15575" y="11727"/>
                </a:cubicBezTo>
                <a:cubicBezTo>
                  <a:pt x="15543" y="11803"/>
                  <a:pt x="15511" y="11888"/>
                  <a:pt x="15500" y="11920"/>
                </a:cubicBezTo>
                <a:cubicBezTo>
                  <a:pt x="15500" y="11942"/>
                  <a:pt x="15468" y="12017"/>
                  <a:pt x="15425" y="12092"/>
                </a:cubicBezTo>
                <a:cubicBezTo>
                  <a:pt x="15392" y="12156"/>
                  <a:pt x="15361" y="12221"/>
                  <a:pt x="15361" y="12232"/>
                </a:cubicBezTo>
                <a:cubicBezTo>
                  <a:pt x="15361" y="12242"/>
                  <a:pt x="15361" y="12253"/>
                  <a:pt x="15350" y="12253"/>
                </a:cubicBezTo>
                <a:cubicBezTo>
                  <a:pt x="15339" y="12253"/>
                  <a:pt x="15318" y="12285"/>
                  <a:pt x="15307" y="12318"/>
                </a:cubicBezTo>
                <a:cubicBezTo>
                  <a:pt x="15296" y="12349"/>
                  <a:pt x="15275" y="12382"/>
                  <a:pt x="15264" y="12403"/>
                </a:cubicBezTo>
                <a:cubicBezTo>
                  <a:pt x="15253" y="12414"/>
                  <a:pt x="15232" y="12446"/>
                  <a:pt x="15221" y="12478"/>
                </a:cubicBezTo>
                <a:cubicBezTo>
                  <a:pt x="15211" y="12511"/>
                  <a:pt x="15189" y="12554"/>
                  <a:pt x="15168" y="12585"/>
                </a:cubicBezTo>
                <a:cubicBezTo>
                  <a:pt x="15135" y="12618"/>
                  <a:pt x="15114" y="12682"/>
                  <a:pt x="15092" y="12735"/>
                </a:cubicBezTo>
                <a:cubicBezTo>
                  <a:pt x="15082" y="12790"/>
                  <a:pt x="15060" y="12832"/>
                  <a:pt x="15060" y="12843"/>
                </a:cubicBezTo>
                <a:cubicBezTo>
                  <a:pt x="15049" y="12854"/>
                  <a:pt x="15039" y="12875"/>
                  <a:pt x="15039" y="12886"/>
                </a:cubicBezTo>
                <a:cubicBezTo>
                  <a:pt x="15039" y="12907"/>
                  <a:pt x="15028" y="12940"/>
                  <a:pt x="14996" y="12971"/>
                </a:cubicBezTo>
                <a:cubicBezTo>
                  <a:pt x="14975" y="13004"/>
                  <a:pt x="14963" y="13047"/>
                  <a:pt x="14963" y="13057"/>
                </a:cubicBezTo>
                <a:cubicBezTo>
                  <a:pt x="14963" y="13068"/>
                  <a:pt x="14921" y="13133"/>
                  <a:pt x="14878" y="13207"/>
                </a:cubicBezTo>
                <a:cubicBezTo>
                  <a:pt x="14824" y="13272"/>
                  <a:pt x="14803" y="13336"/>
                  <a:pt x="14803" y="13347"/>
                </a:cubicBezTo>
                <a:cubicBezTo>
                  <a:pt x="14813" y="13358"/>
                  <a:pt x="14782" y="13400"/>
                  <a:pt x="14749" y="13455"/>
                </a:cubicBezTo>
                <a:cubicBezTo>
                  <a:pt x="14717" y="13497"/>
                  <a:pt x="14685" y="13540"/>
                  <a:pt x="14685" y="13562"/>
                </a:cubicBezTo>
                <a:cubicBezTo>
                  <a:pt x="14685" y="13583"/>
                  <a:pt x="14663" y="13626"/>
                  <a:pt x="14642" y="13658"/>
                </a:cubicBezTo>
                <a:cubicBezTo>
                  <a:pt x="14620" y="13679"/>
                  <a:pt x="14599" y="13733"/>
                  <a:pt x="14588" y="13765"/>
                </a:cubicBezTo>
                <a:cubicBezTo>
                  <a:pt x="14577" y="13798"/>
                  <a:pt x="14556" y="13830"/>
                  <a:pt x="14556" y="13830"/>
                </a:cubicBezTo>
                <a:cubicBezTo>
                  <a:pt x="14534" y="13830"/>
                  <a:pt x="14406" y="14012"/>
                  <a:pt x="14320" y="14141"/>
                </a:cubicBezTo>
                <a:cubicBezTo>
                  <a:pt x="14298" y="14162"/>
                  <a:pt x="14255" y="14227"/>
                  <a:pt x="14213" y="14280"/>
                </a:cubicBezTo>
                <a:cubicBezTo>
                  <a:pt x="14170" y="14323"/>
                  <a:pt x="14127" y="14377"/>
                  <a:pt x="14127" y="14377"/>
                </a:cubicBezTo>
                <a:cubicBezTo>
                  <a:pt x="14127" y="14387"/>
                  <a:pt x="14105" y="14409"/>
                  <a:pt x="14074" y="14430"/>
                </a:cubicBezTo>
                <a:cubicBezTo>
                  <a:pt x="14041" y="14441"/>
                  <a:pt x="13988" y="14506"/>
                  <a:pt x="13955" y="14549"/>
                </a:cubicBezTo>
                <a:cubicBezTo>
                  <a:pt x="13912" y="14602"/>
                  <a:pt x="13880" y="14634"/>
                  <a:pt x="13869" y="14634"/>
                </a:cubicBezTo>
                <a:cubicBezTo>
                  <a:pt x="13859" y="14634"/>
                  <a:pt x="13838" y="14656"/>
                  <a:pt x="13826" y="14666"/>
                </a:cubicBezTo>
                <a:cubicBezTo>
                  <a:pt x="13805" y="14677"/>
                  <a:pt x="13773" y="14709"/>
                  <a:pt x="13741" y="14720"/>
                </a:cubicBezTo>
                <a:cubicBezTo>
                  <a:pt x="13698" y="14742"/>
                  <a:pt x="13666" y="14763"/>
                  <a:pt x="13666" y="14763"/>
                </a:cubicBezTo>
                <a:cubicBezTo>
                  <a:pt x="13655" y="14773"/>
                  <a:pt x="13623" y="14795"/>
                  <a:pt x="13590" y="14816"/>
                </a:cubicBezTo>
                <a:cubicBezTo>
                  <a:pt x="13569" y="14827"/>
                  <a:pt x="13526" y="14870"/>
                  <a:pt x="13494" y="14881"/>
                </a:cubicBezTo>
                <a:cubicBezTo>
                  <a:pt x="13451" y="14924"/>
                  <a:pt x="13354" y="14999"/>
                  <a:pt x="13344" y="14999"/>
                </a:cubicBezTo>
                <a:cubicBezTo>
                  <a:pt x="13333" y="14999"/>
                  <a:pt x="13301" y="15021"/>
                  <a:pt x="13258" y="15052"/>
                </a:cubicBezTo>
                <a:cubicBezTo>
                  <a:pt x="13215" y="15085"/>
                  <a:pt x="13151" y="15106"/>
                  <a:pt x="13119" y="15117"/>
                </a:cubicBezTo>
                <a:cubicBezTo>
                  <a:pt x="13087" y="15128"/>
                  <a:pt x="13001" y="15160"/>
                  <a:pt x="12925" y="15202"/>
                </a:cubicBezTo>
                <a:cubicBezTo>
                  <a:pt x="12861" y="15235"/>
                  <a:pt x="12775" y="15278"/>
                  <a:pt x="12744" y="15278"/>
                </a:cubicBezTo>
                <a:cubicBezTo>
                  <a:pt x="12711" y="15288"/>
                  <a:pt x="12658" y="15310"/>
                  <a:pt x="12625" y="15321"/>
                </a:cubicBezTo>
                <a:cubicBezTo>
                  <a:pt x="12602" y="15337"/>
                  <a:pt x="12578" y="15346"/>
                  <a:pt x="12563" y="15346"/>
                </a:cubicBezTo>
                <a:cubicBezTo>
                  <a:pt x="12558" y="15346"/>
                  <a:pt x="12553" y="15345"/>
                  <a:pt x="12550" y="15342"/>
                </a:cubicBezTo>
                <a:cubicBezTo>
                  <a:pt x="12529" y="15342"/>
                  <a:pt x="12508" y="15342"/>
                  <a:pt x="12496" y="15353"/>
                </a:cubicBezTo>
                <a:cubicBezTo>
                  <a:pt x="12475" y="15364"/>
                  <a:pt x="12453" y="15374"/>
                  <a:pt x="12422" y="15374"/>
                </a:cubicBezTo>
                <a:cubicBezTo>
                  <a:pt x="12400" y="15385"/>
                  <a:pt x="12346" y="15407"/>
                  <a:pt x="12293" y="15438"/>
                </a:cubicBezTo>
                <a:cubicBezTo>
                  <a:pt x="12239" y="15474"/>
                  <a:pt x="12193" y="15495"/>
                  <a:pt x="12166" y="15495"/>
                </a:cubicBezTo>
                <a:cubicBezTo>
                  <a:pt x="12161" y="15495"/>
                  <a:pt x="12157" y="15494"/>
                  <a:pt x="12153" y="15493"/>
                </a:cubicBezTo>
                <a:cubicBezTo>
                  <a:pt x="12121" y="15493"/>
                  <a:pt x="12089" y="15503"/>
                  <a:pt x="12024" y="15546"/>
                </a:cubicBezTo>
                <a:cubicBezTo>
                  <a:pt x="11982" y="15567"/>
                  <a:pt x="11928" y="15600"/>
                  <a:pt x="11907" y="15610"/>
                </a:cubicBezTo>
                <a:cubicBezTo>
                  <a:pt x="11896" y="15610"/>
                  <a:pt x="11853" y="15632"/>
                  <a:pt x="11821" y="15653"/>
                </a:cubicBezTo>
                <a:cubicBezTo>
                  <a:pt x="11788" y="15674"/>
                  <a:pt x="11746" y="15696"/>
                  <a:pt x="11735" y="15696"/>
                </a:cubicBezTo>
                <a:cubicBezTo>
                  <a:pt x="11714" y="15696"/>
                  <a:pt x="11692" y="15707"/>
                  <a:pt x="11671" y="15717"/>
                </a:cubicBezTo>
                <a:cubicBezTo>
                  <a:pt x="11663" y="15725"/>
                  <a:pt x="11645" y="15733"/>
                  <a:pt x="11631" y="15733"/>
                </a:cubicBezTo>
                <a:cubicBezTo>
                  <a:pt x="11625" y="15733"/>
                  <a:pt x="11620" y="15731"/>
                  <a:pt x="11617" y="15728"/>
                </a:cubicBezTo>
                <a:cubicBezTo>
                  <a:pt x="11595" y="15728"/>
                  <a:pt x="11574" y="15739"/>
                  <a:pt x="11564" y="15760"/>
                </a:cubicBezTo>
                <a:cubicBezTo>
                  <a:pt x="11542" y="15782"/>
                  <a:pt x="11521" y="15793"/>
                  <a:pt x="11499" y="15793"/>
                </a:cubicBezTo>
                <a:cubicBezTo>
                  <a:pt x="11488" y="15793"/>
                  <a:pt x="11456" y="15803"/>
                  <a:pt x="11445" y="15825"/>
                </a:cubicBezTo>
                <a:cubicBezTo>
                  <a:pt x="11435" y="15836"/>
                  <a:pt x="11392" y="15868"/>
                  <a:pt x="11371" y="15879"/>
                </a:cubicBezTo>
                <a:cubicBezTo>
                  <a:pt x="11338" y="15889"/>
                  <a:pt x="11306" y="15900"/>
                  <a:pt x="11285" y="15922"/>
                </a:cubicBezTo>
                <a:cubicBezTo>
                  <a:pt x="11274" y="15932"/>
                  <a:pt x="11220" y="15953"/>
                  <a:pt x="11166" y="15964"/>
                </a:cubicBezTo>
                <a:cubicBezTo>
                  <a:pt x="11113" y="15975"/>
                  <a:pt x="11049" y="15996"/>
                  <a:pt x="11027" y="16018"/>
                </a:cubicBezTo>
                <a:cubicBezTo>
                  <a:pt x="11008" y="16030"/>
                  <a:pt x="10993" y="16036"/>
                  <a:pt x="10979" y="16036"/>
                </a:cubicBezTo>
                <a:cubicBezTo>
                  <a:pt x="10969" y="16036"/>
                  <a:pt x="10961" y="16033"/>
                  <a:pt x="10952" y="16029"/>
                </a:cubicBezTo>
                <a:cubicBezTo>
                  <a:pt x="10944" y="16021"/>
                  <a:pt x="10936" y="16018"/>
                  <a:pt x="10927" y="16018"/>
                </a:cubicBezTo>
                <a:cubicBezTo>
                  <a:pt x="10910" y="16018"/>
                  <a:pt x="10886" y="16029"/>
                  <a:pt x="10845" y="16050"/>
                </a:cubicBezTo>
                <a:cubicBezTo>
                  <a:pt x="10751" y="16096"/>
                  <a:pt x="10642" y="16127"/>
                  <a:pt x="10594" y="16127"/>
                </a:cubicBezTo>
                <a:cubicBezTo>
                  <a:pt x="10587" y="16127"/>
                  <a:pt x="10581" y="16126"/>
                  <a:pt x="10577" y="16125"/>
                </a:cubicBezTo>
                <a:cubicBezTo>
                  <a:pt x="10570" y="16123"/>
                  <a:pt x="10562" y="16122"/>
                  <a:pt x="10553" y="16122"/>
                </a:cubicBezTo>
                <a:cubicBezTo>
                  <a:pt x="10509" y="16122"/>
                  <a:pt x="10450" y="16143"/>
                  <a:pt x="10405" y="16179"/>
                </a:cubicBezTo>
                <a:cubicBezTo>
                  <a:pt x="10394" y="16189"/>
                  <a:pt x="10341" y="16200"/>
                  <a:pt x="10255" y="16200"/>
                </a:cubicBezTo>
                <a:cubicBezTo>
                  <a:pt x="10191" y="16211"/>
                  <a:pt x="10051" y="16222"/>
                  <a:pt x="9955" y="16243"/>
                </a:cubicBezTo>
                <a:cubicBezTo>
                  <a:pt x="9812" y="16272"/>
                  <a:pt x="9617" y="16291"/>
                  <a:pt x="9496" y="16291"/>
                </a:cubicBezTo>
                <a:cubicBezTo>
                  <a:pt x="9435" y="16291"/>
                  <a:pt x="9393" y="16286"/>
                  <a:pt x="9386" y="16275"/>
                </a:cubicBezTo>
                <a:cubicBezTo>
                  <a:pt x="9375" y="16270"/>
                  <a:pt x="9364" y="16267"/>
                  <a:pt x="9350" y="16267"/>
                </a:cubicBezTo>
                <a:cubicBezTo>
                  <a:pt x="9335" y="16267"/>
                  <a:pt x="9316" y="16270"/>
                  <a:pt x="9290" y="16275"/>
                </a:cubicBezTo>
                <a:cubicBezTo>
                  <a:pt x="9257" y="16286"/>
                  <a:pt x="9236" y="16291"/>
                  <a:pt x="9220" y="16291"/>
                </a:cubicBezTo>
                <a:cubicBezTo>
                  <a:pt x="9204" y="16291"/>
                  <a:pt x="9193" y="16286"/>
                  <a:pt x="9182" y="16275"/>
                </a:cubicBezTo>
                <a:cubicBezTo>
                  <a:pt x="9177" y="16270"/>
                  <a:pt x="9166" y="16267"/>
                  <a:pt x="9150" y="16267"/>
                </a:cubicBezTo>
                <a:cubicBezTo>
                  <a:pt x="9134" y="16267"/>
                  <a:pt x="9112" y="16270"/>
                  <a:pt x="9085" y="16275"/>
                </a:cubicBezTo>
                <a:cubicBezTo>
                  <a:pt x="9048" y="16286"/>
                  <a:pt x="9021" y="16291"/>
                  <a:pt x="8994" y="16291"/>
                </a:cubicBezTo>
                <a:cubicBezTo>
                  <a:pt x="8968" y="16291"/>
                  <a:pt x="8941" y="16286"/>
                  <a:pt x="8904" y="16275"/>
                </a:cubicBezTo>
                <a:cubicBezTo>
                  <a:pt x="8861" y="16254"/>
                  <a:pt x="8732" y="16243"/>
                  <a:pt x="8625" y="16232"/>
                </a:cubicBezTo>
                <a:cubicBezTo>
                  <a:pt x="8517" y="16222"/>
                  <a:pt x="8410" y="16200"/>
                  <a:pt x="8389" y="16200"/>
                </a:cubicBezTo>
                <a:cubicBezTo>
                  <a:pt x="8378" y="16189"/>
                  <a:pt x="8324" y="16189"/>
                  <a:pt x="8281" y="16189"/>
                </a:cubicBezTo>
                <a:cubicBezTo>
                  <a:pt x="8251" y="16197"/>
                  <a:pt x="8226" y="16205"/>
                  <a:pt x="8210" y="16205"/>
                </a:cubicBezTo>
                <a:cubicBezTo>
                  <a:pt x="8203" y="16205"/>
                  <a:pt x="8199" y="16203"/>
                  <a:pt x="8196" y="16200"/>
                </a:cubicBezTo>
                <a:cubicBezTo>
                  <a:pt x="8189" y="16187"/>
                  <a:pt x="8057" y="16178"/>
                  <a:pt x="7944" y="16178"/>
                </a:cubicBezTo>
                <a:cubicBezTo>
                  <a:pt x="7875" y="16178"/>
                  <a:pt x="7812" y="16181"/>
                  <a:pt x="7788" y="16189"/>
                </a:cubicBezTo>
                <a:cubicBezTo>
                  <a:pt x="7761" y="16195"/>
                  <a:pt x="7740" y="16198"/>
                  <a:pt x="7723" y="16198"/>
                </a:cubicBezTo>
                <a:cubicBezTo>
                  <a:pt x="7707" y="16198"/>
                  <a:pt x="7697" y="16195"/>
                  <a:pt x="7691" y="16189"/>
                </a:cubicBezTo>
                <a:cubicBezTo>
                  <a:pt x="7676" y="16182"/>
                  <a:pt x="7597" y="16174"/>
                  <a:pt x="7491" y="16174"/>
                </a:cubicBezTo>
                <a:cubicBezTo>
                  <a:pt x="7447" y="16174"/>
                  <a:pt x="7398" y="16176"/>
                  <a:pt x="7348" y="16179"/>
                </a:cubicBezTo>
                <a:cubicBezTo>
                  <a:pt x="7069" y="16179"/>
                  <a:pt x="7026" y="16179"/>
                  <a:pt x="7016" y="16146"/>
                </a:cubicBezTo>
                <a:cubicBezTo>
                  <a:pt x="6994" y="16136"/>
                  <a:pt x="6962" y="16125"/>
                  <a:pt x="6866" y="16125"/>
                </a:cubicBezTo>
                <a:cubicBezTo>
                  <a:pt x="6672" y="16125"/>
                  <a:pt x="6501" y="16103"/>
                  <a:pt x="6415" y="16061"/>
                </a:cubicBezTo>
                <a:cubicBezTo>
                  <a:pt x="6372" y="16050"/>
                  <a:pt x="6308" y="16029"/>
                  <a:pt x="6265" y="16029"/>
                </a:cubicBezTo>
                <a:cubicBezTo>
                  <a:pt x="6189" y="16018"/>
                  <a:pt x="6007" y="15932"/>
                  <a:pt x="5943" y="15879"/>
                </a:cubicBezTo>
                <a:cubicBezTo>
                  <a:pt x="5922" y="15857"/>
                  <a:pt x="5868" y="15825"/>
                  <a:pt x="5814" y="15814"/>
                </a:cubicBezTo>
                <a:cubicBezTo>
                  <a:pt x="5771" y="15793"/>
                  <a:pt x="5707" y="15760"/>
                  <a:pt x="5674" y="15739"/>
                </a:cubicBezTo>
                <a:cubicBezTo>
                  <a:pt x="5643" y="15717"/>
                  <a:pt x="5600" y="15696"/>
                  <a:pt x="5567" y="15674"/>
                </a:cubicBezTo>
                <a:cubicBezTo>
                  <a:pt x="5546" y="15664"/>
                  <a:pt x="5481" y="15610"/>
                  <a:pt x="5417" y="15557"/>
                </a:cubicBezTo>
                <a:cubicBezTo>
                  <a:pt x="5331" y="15481"/>
                  <a:pt x="5288" y="15450"/>
                  <a:pt x="5235" y="15450"/>
                </a:cubicBezTo>
                <a:cubicBezTo>
                  <a:pt x="5203" y="15438"/>
                  <a:pt x="5171" y="15428"/>
                  <a:pt x="5160" y="15407"/>
                </a:cubicBezTo>
                <a:cubicBezTo>
                  <a:pt x="5160" y="15396"/>
                  <a:pt x="5095" y="15364"/>
                  <a:pt x="5031" y="15331"/>
                </a:cubicBezTo>
                <a:cubicBezTo>
                  <a:pt x="4945" y="15288"/>
                  <a:pt x="4913" y="15267"/>
                  <a:pt x="4913" y="15245"/>
                </a:cubicBezTo>
                <a:cubicBezTo>
                  <a:pt x="4913" y="15202"/>
                  <a:pt x="4892" y="15192"/>
                  <a:pt x="4785" y="15149"/>
                </a:cubicBezTo>
                <a:cubicBezTo>
                  <a:pt x="4731" y="15128"/>
                  <a:pt x="4677" y="15085"/>
                  <a:pt x="4656" y="15063"/>
                </a:cubicBezTo>
                <a:cubicBezTo>
                  <a:pt x="4634" y="15042"/>
                  <a:pt x="4559" y="14999"/>
                  <a:pt x="4473" y="14956"/>
                </a:cubicBezTo>
                <a:cubicBezTo>
                  <a:pt x="4377" y="14902"/>
                  <a:pt x="4291" y="14849"/>
                  <a:pt x="4248" y="14806"/>
                </a:cubicBezTo>
                <a:cubicBezTo>
                  <a:pt x="4216" y="14773"/>
                  <a:pt x="4163" y="14731"/>
                  <a:pt x="4130" y="14731"/>
                </a:cubicBezTo>
                <a:cubicBezTo>
                  <a:pt x="4108" y="14720"/>
                  <a:pt x="4055" y="14688"/>
                  <a:pt x="4012" y="14645"/>
                </a:cubicBezTo>
                <a:cubicBezTo>
                  <a:pt x="3927" y="14580"/>
                  <a:pt x="3862" y="14537"/>
                  <a:pt x="3798" y="14516"/>
                </a:cubicBezTo>
                <a:cubicBezTo>
                  <a:pt x="3787" y="14516"/>
                  <a:pt x="3776" y="14506"/>
                  <a:pt x="3776" y="14495"/>
                </a:cubicBezTo>
                <a:cubicBezTo>
                  <a:pt x="3776" y="14441"/>
                  <a:pt x="3401" y="14087"/>
                  <a:pt x="3347" y="14087"/>
                </a:cubicBezTo>
                <a:cubicBezTo>
                  <a:pt x="3336" y="14087"/>
                  <a:pt x="3336" y="14077"/>
                  <a:pt x="3336" y="14055"/>
                </a:cubicBezTo>
                <a:cubicBezTo>
                  <a:pt x="3336" y="14023"/>
                  <a:pt x="3240" y="13926"/>
                  <a:pt x="3207" y="13926"/>
                </a:cubicBezTo>
                <a:cubicBezTo>
                  <a:pt x="3197" y="13926"/>
                  <a:pt x="3176" y="13905"/>
                  <a:pt x="3165" y="13884"/>
                </a:cubicBezTo>
                <a:cubicBezTo>
                  <a:pt x="3145" y="13844"/>
                  <a:pt x="3078" y="13775"/>
                  <a:pt x="3069" y="13775"/>
                </a:cubicBezTo>
                <a:cubicBezTo>
                  <a:pt x="3069" y="13775"/>
                  <a:pt x="3068" y="13776"/>
                  <a:pt x="3068" y="13776"/>
                </a:cubicBezTo>
                <a:cubicBezTo>
                  <a:pt x="3067" y="13779"/>
                  <a:pt x="3065" y="13780"/>
                  <a:pt x="3062" y="13780"/>
                </a:cubicBezTo>
                <a:cubicBezTo>
                  <a:pt x="3043" y="13780"/>
                  <a:pt x="2992" y="13717"/>
                  <a:pt x="2907" y="13605"/>
                </a:cubicBezTo>
                <a:cubicBezTo>
                  <a:pt x="2843" y="13519"/>
                  <a:pt x="2778" y="13433"/>
                  <a:pt x="2757" y="13422"/>
                </a:cubicBezTo>
                <a:cubicBezTo>
                  <a:pt x="2704" y="13390"/>
                  <a:pt x="2575" y="13207"/>
                  <a:pt x="2564" y="13143"/>
                </a:cubicBezTo>
                <a:cubicBezTo>
                  <a:pt x="2554" y="13122"/>
                  <a:pt x="2532" y="13090"/>
                  <a:pt x="2511" y="13068"/>
                </a:cubicBezTo>
                <a:cubicBezTo>
                  <a:pt x="2478" y="13025"/>
                  <a:pt x="2318" y="12778"/>
                  <a:pt x="2285" y="12714"/>
                </a:cubicBezTo>
                <a:cubicBezTo>
                  <a:pt x="2275" y="12693"/>
                  <a:pt x="2253" y="12671"/>
                  <a:pt x="2242" y="12671"/>
                </a:cubicBezTo>
                <a:cubicBezTo>
                  <a:pt x="2221" y="12671"/>
                  <a:pt x="2189" y="12628"/>
                  <a:pt x="2167" y="12575"/>
                </a:cubicBezTo>
                <a:cubicBezTo>
                  <a:pt x="2135" y="12511"/>
                  <a:pt x="2103" y="12457"/>
                  <a:pt x="2082" y="12446"/>
                </a:cubicBezTo>
                <a:cubicBezTo>
                  <a:pt x="2070" y="12435"/>
                  <a:pt x="2049" y="12403"/>
                  <a:pt x="2039" y="12371"/>
                </a:cubicBezTo>
                <a:cubicBezTo>
                  <a:pt x="2039" y="12349"/>
                  <a:pt x="2006" y="12285"/>
                  <a:pt x="1974" y="12242"/>
                </a:cubicBezTo>
                <a:cubicBezTo>
                  <a:pt x="1942" y="12199"/>
                  <a:pt x="1920" y="12156"/>
                  <a:pt x="1920" y="12146"/>
                </a:cubicBezTo>
                <a:cubicBezTo>
                  <a:pt x="1920" y="12103"/>
                  <a:pt x="1792" y="11727"/>
                  <a:pt x="1760" y="11674"/>
                </a:cubicBezTo>
                <a:cubicBezTo>
                  <a:pt x="1738" y="11641"/>
                  <a:pt x="1727" y="11598"/>
                  <a:pt x="1727" y="11567"/>
                </a:cubicBezTo>
                <a:cubicBezTo>
                  <a:pt x="1727" y="11502"/>
                  <a:pt x="1641" y="11255"/>
                  <a:pt x="1599" y="11191"/>
                </a:cubicBezTo>
                <a:cubicBezTo>
                  <a:pt x="1567" y="11159"/>
                  <a:pt x="1556" y="11116"/>
                  <a:pt x="1556" y="11062"/>
                </a:cubicBezTo>
                <a:cubicBezTo>
                  <a:pt x="1556" y="11019"/>
                  <a:pt x="1545" y="10966"/>
                  <a:pt x="1534" y="10945"/>
                </a:cubicBezTo>
                <a:cubicBezTo>
                  <a:pt x="1524" y="10912"/>
                  <a:pt x="1502" y="10859"/>
                  <a:pt x="1502" y="10816"/>
                </a:cubicBezTo>
                <a:cubicBezTo>
                  <a:pt x="1502" y="10773"/>
                  <a:pt x="1491" y="10730"/>
                  <a:pt x="1481" y="10709"/>
                </a:cubicBezTo>
                <a:cubicBezTo>
                  <a:pt x="1460" y="10697"/>
                  <a:pt x="1448" y="10676"/>
                  <a:pt x="1448" y="10666"/>
                </a:cubicBezTo>
                <a:cubicBezTo>
                  <a:pt x="1448" y="10655"/>
                  <a:pt x="1427" y="10590"/>
                  <a:pt x="1405" y="10526"/>
                </a:cubicBezTo>
                <a:cubicBezTo>
                  <a:pt x="1374" y="10461"/>
                  <a:pt x="1352" y="10376"/>
                  <a:pt x="1352" y="10344"/>
                </a:cubicBezTo>
                <a:cubicBezTo>
                  <a:pt x="1352" y="10301"/>
                  <a:pt x="1352" y="10204"/>
                  <a:pt x="1341" y="10129"/>
                </a:cubicBezTo>
                <a:cubicBezTo>
                  <a:pt x="1298" y="9775"/>
                  <a:pt x="1266" y="9174"/>
                  <a:pt x="1298" y="9100"/>
                </a:cubicBezTo>
                <a:cubicBezTo>
                  <a:pt x="1309" y="9078"/>
                  <a:pt x="1298" y="9014"/>
                  <a:pt x="1288" y="8949"/>
                </a:cubicBezTo>
                <a:cubicBezTo>
                  <a:pt x="1277" y="8874"/>
                  <a:pt x="1277" y="8767"/>
                  <a:pt x="1288" y="8692"/>
                </a:cubicBezTo>
                <a:cubicBezTo>
                  <a:pt x="1288" y="8617"/>
                  <a:pt x="1298" y="8478"/>
                  <a:pt x="1298" y="8381"/>
                </a:cubicBezTo>
                <a:cubicBezTo>
                  <a:pt x="1298" y="8284"/>
                  <a:pt x="1298" y="8199"/>
                  <a:pt x="1309" y="8199"/>
                </a:cubicBezTo>
                <a:cubicBezTo>
                  <a:pt x="1320" y="8199"/>
                  <a:pt x="1320" y="8145"/>
                  <a:pt x="1320" y="8080"/>
                </a:cubicBezTo>
                <a:cubicBezTo>
                  <a:pt x="1309" y="7994"/>
                  <a:pt x="1309" y="7930"/>
                  <a:pt x="1331" y="7855"/>
                </a:cubicBezTo>
                <a:cubicBezTo>
                  <a:pt x="1352" y="7780"/>
                  <a:pt x="1352" y="7758"/>
                  <a:pt x="1341" y="7737"/>
                </a:cubicBezTo>
                <a:cubicBezTo>
                  <a:pt x="1309" y="7705"/>
                  <a:pt x="1309" y="7405"/>
                  <a:pt x="1341" y="7372"/>
                </a:cubicBezTo>
                <a:cubicBezTo>
                  <a:pt x="1363" y="7351"/>
                  <a:pt x="1374" y="7298"/>
                  <a:pt x="1374" y="7201"/>
                </a:cubicBezTo>
                <a:cubicBezTo>
                  <a:pt x="1384" y="7008"/>
                  <a:pt x="1427" y="6729"/>
                  <a:pt x="1460" y="6664"/>
                </a:cubicBezTo>
                <a:cubicBezTo>
                  <a:pt x="1481" y="6633"/>
                  <a:pt x="1491" y="6579"/>
                  <a:pt x="1491" y="6482"/>
                </a:cubicBezTo>
                <a:cubicBezTo>
                  <a:pt x="1491" y="6364"/>
                  <a:pt x="1491" y="6354"/>
                  <a:pt x="1534" y="6289"/>
                </a:cubicBezTo>
                <a:cubicBezTo>
                  <a:pt x="1577" y="6235"/>
                  <a:pt x="1577" y="6214"/>
                  <a:pt x="1577" y="6161"/>
                </a:cubicBezTo>
                <a:cubicBezTo>
                  <a:pt x="1567" y="6118"/>
                  <a:pt x="1567" y="6096"/>
                  <a:pt x="1588" y="6096"/>
                </a:cubicBezTo>
                <a:cubicBezTo>
                  <a:pt x="1599" y="6085"/>
                  <a:pt x="1620" y="6064"/>
                  <a:pt x="1620" y="6032"/>
                </a:cubicBezTo>
                <a:cubicBezTo>
                  <a:pt x="1631" y="5999"/>
                  <a:pt x="1663" y="5925"/>
                  <a:pt x="1706" y="5860"/>
                </a:cubicBezTo>
                <a:cubicBezTo>
                  <a:pt x="1738" y="5796"/>
                  <a:pt x="1770" y="5720"/>
                  <a:pt x="1770" y="5699"/>
                </a:cubicBezTo>
                <a:cubicBezTo>
                  <a:pt x="1770" y="5678"/>
                  <a:pt x="1803" y="5613"/>
                  <a:pt x="1834" y="5560"/>
                </a:cubicBezTo>
                <a:cubicBezTo>
                  <a:pt x="1867" y="5506"/>
                  <a:pt x="1889" y="5442"/>
                  <a:pt x="1889" y="5431"/>
                </a:cubicBezTo>
                <a:cubicBezTo>
                  <a:pt x="1877" y="5410"/>
                  <a:pt x="1889" y="5388"/>
                  <a:pt x="1899" y="5377"/>
                </a:cubicBezTo>
                <a:cubicBezTo>
                  <a:pt x="1910" y="5367"/>
                  <a:pt x="1931" y="5313"/>
                  <a:pt x="1942" y="5238"/>
                </a:cubicBezTo>
                <a:cubicBezTo>
                  <a:pt x="1953" y="5174"/>
                  <a:pt x="1985" y="5077"/>
                  <a:pt x="2017" y="5024"/>
                </a:cubicBezTo>
                <a:cubicBezTo>
                  <a:pt x="2049" y="4970"/>
                  <a:pt x="2070" y="4905"/>
                  <a:pt x="2070" y="4895"/>
                </a:cubicBezTo>
                <a:cubicBezTo>
                  <a:pt x="2070" y="4874"/>
                  <a:pt x="2092" y="4831"/>
                  <a:pt x="2113" y="4798"/>
                </a:cubicBezTo>
                <a:cubicBezTo>
                  <a:pt x="2135" y="4755"/>
                  <a:pt x="2146" y="4712"/>
                  <a:pt x="2146" y="4691"/>
                </a:cubicBezTo>
                <a:cubicBezTo>
                  <a:pt x="2135" y="4669"/>
                  <a:pt x="2167" y="4583"/>
                  <a:pt x="2242" y="4455"/>
                </a:cubicBezTo>
                <a:cubicBezTo>
                  <a:pt x="2382" y="4176"/>
                  <a:pt x="2414" y="4133"/>
                  <a:pt x="2414" y="4112"/>
                </a:cubicBezTo>
                <a:cubicBezTo>
                  <a:pt x="2414" y="4101"/>
                  <a:pt x="2446" y="4069"/>
                  <a:pt x="2478" y="4037"/>
                </a:cubicBezTo>
                <a:cubicBezTo>
                  <a:pt x="2521" y="4004"/>
                  <a:pt x="2585" y="3930"/>
                  <a:pt x="2628" y="3865"/>
                </a:cubicBezTo>
                <a:cubicBezTo>
                  <a:pt x="2671" y="3801"/>
                  <a:pt x="2714" y="3747"/>
                  <a:pt x="2735" y="3737"/>
                </a:cubicBezTo>
                <a:cubicBezTo>
                  <a:pt x="2757" y="3725"/>
                  <a:pt x="2800" y="3704"/>
                  <a:pt x="2832" y="3672"/>
                </a:cubicBezTo>
                <a:cubicBezTo>
                  <a:pt x="2864" y="3651"/>
                  <a:pt x="2940" y="3608"/>
                  <a:pt x="3004" y="3586"/>
                </a:cubicBezTo>
                <a:cubicBezTo>
                  <a:pt x="3068" y="3554"/>
                  <a:pt x="3133" y="3522"/>
                  <a:pt x="3154" y="3501"/>
                </a:cubicBezTo>
                <a:cubicBezTo>
                  <a:pt x="3165" y="3489"/>
                  <a:pt x="3207" y="3468"/>
                  <a:pt x="3229" y="3458"/>
                </a:cubicBezTo>
                <a:cubicBezTo>
                  <a:pt x="3262" y="3446"/>
                  <a:pt x="3336" y="3404"/>
                  <a:pt x="3401" y="3361"/>
                </a:cubicBezTo>
                <a:cubicBezTo>
                  <a:pt x="3497" y="3286"/>
                  <a:pt x="3529" y="3275"/>
                  <a:pt x="3626" y="3265"/>
                </a:cubicBezTo>
                <a:cubicBezTo>
                  <a:pt x="3679" y="3265"/>
                  <a:pt x="3744" y="3253"/>
                  <a:pt x="3755" y="3243"/>
                </a:cubicBezTo>
                <a:cubicBezTo>
                  <a:pt x="3755" y="3222"/>
                  <a:pt x="3808" y="3211"/>
                  <a:pt x="3851" y="3211"/>
                </a:cubicBezTo>
                <a:cubicBezTo>
                  <a:pt x="3915" y="3200"/>
                  <a:pt x="3980" y="3179"/>
                  <a:pt x="4055" y="3146"/>
                </a:cubicBezTo>
                <a:cubicBezTo>
                  <a:pt x="4117" y="3111"/>
                  <a:pt x="4171" y="3090"/>
                  <a:pt x="4195" y="3090"/>
                </a:cubicBezTo>
                <a:cubicBezTo>
                  <a:pt x="4200" y="3090"/>
                  <a:pt x="4203" y="3091"/>
                  <a:pt x="4205" y="3093"/>
                </a:cubicBezTo>
                <a:cubicBezTo>
                  <a:pt x="4208" y="3094"/>
                  <a:pt x="4211" y="3094"/>
                  <a:pt x="4214" y="3094"/>
                </a:cubicBezTo>
                <a:cubicBezTo>
                  <a:pt x="4257" y="3094"/>
                  <a:pt x="4383" y="3034"/>
                  <a:pt x="4463" y="2975"/>
                </a:cubicBezTo>
                <a:cubicBezTo>
                  <a:pt x="4506" y="2932"/>
                  <a:pt x="4538" y="2921"/>
                  <a:pt x="4592" y="2921"/>
                </a:cubicBezTo>
                <a:cubicBezTo>
                  <a:pt x="4634" y="2921"/>
                  <a:pt x="4666" y="2910"/>
                  <a:pt x="4720" y="2878"/>
                </a:cubicBezTo>
                <a:cubicBezTo>
                  <a:pt x="4752" y="2857"/>
                  <a:pt x="4828" y="2814"/>
                  <a:pt x="4870" y="2793"/>
                </a:cubicBezTo>
                <a:cubicBezTo>
                  <a:pt x="4913" y="2771"/>
                  <a:pt x="4967" y="2750"/>
                  <a:pt x="4988" y="2728"/>
                </a:cubicBezTo>
                <a:cubicBezTo>
                  <a:pt x="5021" y="2707"/>
                  <a:pt x="5042" y="2696"/>
                  <a:pt x="5064" y="2696"/>
                </a:cubicBezTo>
                <a:cubicBezTo>
                  <a:pt x="5065" y="2697"/>
                  <a:pt x="5068" y="2697"/>
                  <a:pt x="5072" y="2697"/>
                </a:cubicBezTo>
                <a:cubicBezTo>
                  <a:pt x="5106" y="2697"/>
                  <a:pt x="5206" y="2650"/>
                  <a:pt x="5235" y="2621"/>
                </a:cubicBezTo>
                <a:cubicBezTo>
                  <a:pt x="5267" y="2588"/>
                  <a:pt x="5428" y="2535"/>
                  <a:pt x="5546" y="2524"/>
                </a:cubicBezTo>
                <a:cubicBezTo>
                  <a:pt x="5610" y="2514"/>
                  <a:pt x="5664" y="2503"/>
                  <a:pt x="5686" y="2481"/>
                </a:cubicBezTo>
                <a:cubicBezTo>
                  <a:pt x="5712" y="2454"/>
                  <a:pt x="5914" y="2412"/>
                  <a:pt x="6035" y="2412"/>
                </a:cubicBezTo>
                <a:cubicBezTo>
                  <a:pt x="6058" y="2412"/>
                  <a:pt x="6078" y="2413"/>
                  <a:pt x="6093" y="2417"/>
                </a:cubicBezTo>
                <a:cubicBezTo>
                  <a:pt x="6158" y="2417"/>
                  <a:pt x="6179" y="2417"/>
                  <a:pt x="6201" y="2395"/>
                </a:cubicBezTo>
                <a:cubicBezTo>
                  <a:pt x="6216" y="2380"/>
                  <a:pt x="6232" y="2370"/>
                  <a:pt x="6273" y="2370"/>
                </a:cubicBezTo>
                <a:cubicBezTo>
                  <a:pt x="6288" y="2370"/>
                  <a:pt x="6306" y="2371"/>
                  <a:pt x="6329" y="2374"/>
                </a:cubicBezTo>
                <a:cubicBezTo>
                  <a:pt x="6365" y="2379"/>
                  <a:pt x="6392" y="2381"/>
                  <a:pt x="6412" y="2381"/>
                </a:cubicBezTo>
                <a:cubicBezTo>
                  <a:pt x="6440" y="2381"/>
                  <a:pt x="6456" y="2376"/>
                  <a:pt x="6468" y="2364"/>
                </a:cubicBezTo>
                <a:cubicBezTo>
                  <a:pt x="6481" y="2351"/>
                  <a:pt x="6494" y="2346"/>
                  <a:pt x="6524" y="2346"/>
                </a:cubicBezTo>
                <a:cubicBezTo>
                  <a:pt x="6545" y="2346"/>
                  <a:pt x="6575" y="2348"/>
                  <a:pt x="6618" y="2352"/>
                </a:cubicBezTo>
                <a:cubicBezTo>
                  <a:pt x="6691" y="2363"/>
                  <a:pt x="6760" y="2368"/>
                  <a:pt x="6825" y="2368"/>
                </a:cubicBezTo>
                <a:cubicBezTo>
                  <a:pt x="6960" y="2368"/>
                  <a:pt x="7072" y="2346"/>
                  <a:pt x="7144" y="2310"/>
                </a:cubicBezTo>
                <a:cubicBezTo>
                  <a:pt x="7158" y="2301"/>
                  <a:pt x="7167" y="2297"/>
                  <a:pt x="7175" y="2297"/>
                </a:cubicBezTo>
                <a:cubicBezTo>
                  <a:pt x="7185" y="2297"/>
                  <a:pt x="7192" y="2304"/>
                  <a:pt x="7198" y="2310"/>
                </a:cubicBezTo>
                <a:cubicBezTo>
                  <a:pt x="7203" y="2326"/>
                  <a:pt x="7209" y="2334"/>
                  <a:pt x="7223" y="2334"/>
                </a:cubicBezTo>
                <a:cubicBezTo>
                  <a:pt x="7238" y="2334"/>
                  <a:pt x="7262" y="2326"/>
                  <a:pt x="7305" y="2310"/>
                </a:cubicBezTo>
                <a:cubicBezTo>
                  <a:pt x="7369" y="2299"/>
                  <a:pt x="7476" y="2278"/>
                  <a:pt x="7584" y="2278"/>
                </a:cubicBezTo>
                <a:cubicBezTo>
                  <a:pt x="7691" y="2278"/>
                  <a:pt x="7841" y="2267"/>
                  <a:pt x="7917" y="2256"/>
                </a:cubicBezTo>
                <a:cubicBezTo>
                  <a:pt x="7974" y="2256"/>
                  <a:pt x="8064" y="2251"/>
                  <a:pt x="8153" y="2251"/>
                </a:cubicBezTo>
                <a:cubicBezTo>
                  <a:pt x="8198" y="2251"/>
                  <a:pt x="8242" y="2253"/>
                  <a:pt x="8281" y="2256"/>
                </a:cubicBezTo>
                <a:cubicBezTo>
                  <a:pt x="8420" y="2256"/>
                  <a:pt x="8506" y="2245"/>
                  <a:pt x="8539" y="2235"/>
                </a:cubicBezTo>
                <a:cubicBezTo>
                  <a:pt x="8552" y="2230"/>
                  <a:pt x="8562" y="2227"/>
                  <a:pt x="8570" y="2227"/>
                </a:cubicBezTo>
                <a:cubicBezTo>
                  <a:pt x="8582" y="2227"/>
                  <a:pt x="8591" y="2233"/>
                  <a:pt x="8603" y="2245"/>
                </a:cubicBezTo>
                <a:cubicBezTo>
                  <a:pt x="8608" y="2260"/>
                  <a:pt x="8622" y="2268"/>
                  <a:pt x="8655" y="2268"/>
                </a:cubicBezTo>
                <a:cubicBezTo>
                  <a:pt x="8692" y="2268"/>
                  <a:pt x="8752" y="2258"/>
                  <a:pt x="8849" y="2235"/>
                </a:cubicBezTo>
                <a:cubicBezTo>
                  <a:pt x="8892" y="2235"/>
                  <a:pt x="9011" y="2224"/>
                  <a:pt x="9118" y="2213"/>
                </a:cubicBezTo>
                <a:cubicBezTo>
                  <a:pt x="9386" y="2202"/>
                  <a:pt x="9418" y="2192"/>
                  <a:pt x="9504" y="2181"/>
                </a:cubicBezTo>
                <a:cubicBezTo>
                  <a:pt x="9531" y="2176"/>
                  <a:pt x="9552" y="2173"/>
                  <a:pt x="9572" y="2173"/>
                </a:cubicBezTo>
                <a:cubicBezTo>
                  <a:pt x="9593" y="2173"/>
                  <a:pt x="9611" y="2176"/>
                  <a:pt x="9633" y="2181"/>
                </a:cubicBezTo>
                <a:cubicBezTo>
                  <a:pt x="9655" y="2185"/>
                  <a:pt x="9674" y="2188"/>
                  <a:pt x="9694" y="2188"/>
                </a:cubicBezTo>
                <a:cubicBezTo>
                  <a:pt x="9723" y="2188"/>
                  <a:pt x="9755" y="2183"/>
                  <a:pt x="9805" y="2171"/>
                </a:cubicBezTo>
                <a:cubicBezTo>
                  <a:pt x="9858" y="2159"/>
                  <a:pt x="10072" y="2149"/>
                  <a:pt x="10351" y="2149"/>
                </a:cubicBezTo>
                <a:cubicBezTo>
                  <a:pt x="10598" y="2149"/>
                  <a:pt x="10802" y="2138"/>
                  <a:pt x="10823" y="2138"/>
                </a:cubicBezTo>
                <a:cubicBezTo>
                  <a:pt x="10887" y="2138"/>
                  <a:pt x="11102" y="2171"/>
                  <a:pt x="11123" y="2181"/>
                </a:cubicBezTo>
                <a:cubicBezTo>
                  <a:pt x="11135" y="2192"/>
                  <a:pt x="11199" y="2192"/>
                  <a:pt x="11263" y="2192"/>
                </a:cubicBezTo>
                <a:cubicBezTo>
                  <a:pt x="11359" y="2192"/>
                  <a:pt x="11392" y="2202"/>
                  <a:pt x="11402" y="2213"/>
                </a:cubicBezTo>
                <a:cubicBezTo>
                  <a:pt x="11402" y="2224"/>
                  <a:pt x="11435" y="2245"/>
                  <a:pt x="11456" y="2245"/>
                </a:cubicBezTo>
                <a:cubicBezTo>
                  <a:pt x="11521" y="2267"/>
                  <a:pt x="11831" y="2417"/>
                  <a:pt x="11928" y="2481"/>
                </a:cubicBezTo>
                <a:cubicBezTo>
                  <a:pt x="12057" y="2578"/>
                  <a:pt x="12121" y="2621"/>
                  <a:pt x="12143" y="2653"/>
                </a:cubicBezTo>
                <a:cubicBezTo>
                  <a:pt x="12164" y="2674"/>
                  <a:pt x="12196" y="2707"/>
                  <a:pt x="12218" y="2717"/>
                </a:cubicBezTo>
                <a:cubicBezTo>
                  <a:pt x="12229" y="2739"/>
                  <a:pt x="12250" y="2771"/>
                  <a:pt x="12250" y="2771"/>
                </a:cubicBezTo>
                <a:cubicBezTo>
                  <a:pt x="12250" y="2781"/>
                  <a:pt x="12282" y="2824"/>
                  <a:pt x="12325" y="2857"/>
                </a:cubicBezTo>
                <a:cubicBezTo>
                  <a:pt x="12379" y="2900"/>
                  <a:pt x="12443" y="2986"/>
                  <a:pt x="12496" y="3072"/>
                </a:cubicBezTo>
                <a:cubicBezTo>
                  <a:pt x="12539" y="3157"/>
                  <a:pt x="12593" y="3222"/>
                  <a:pt x="12604" y="3222"/>
                </a:cubicBezTo>
                <a:cubicBezTo>
                  <a:pt x="12625" y="3232"/>
                  <a:pt x="12636" y="3243"/>
                  <a:pt x="12636" y="3253"/>
                </a:cubicBezTo>
                <a:cubicBezTo>
                  <a:pt x="12636" y="3275"/>
                  <a:pt x="12668" y="3318"/>
                  <a:pt x="12711" y="3350"/>
                </a:cubicBezTo>
                <a:cubicBezTo>
                  <a:pt x="12744" y="3393"/>
                  <a:pt x="12797" y="3446"/>
                  <a:pt x="12818" y="3489"/>
                </a:cubicBezTo>
                <a:cubicBezTo>
                  <a:pt x="12840" y="3522"/>
                  <a:pt x="12872" y="3554"/>
                  <a:pt x="12894" y="3554"/>
                </a:cubicBezTo>
                <a:cubicBezTo>
                  <a:pt x="12904" y="3554"/>
                  <a:pt x="12990" y="3618"/>
                  <a:pt x="13065" y="3704"/>
                </a:cubicBezTo>
                <a:cubicBezTo>
                  <a:pt x="13151" y="3790"/>
                  <a:pt x="13258" y="3887"/>
                  <a:pt x="13301" y="3918"/>
                </a:cubicBezTo>
                <a:cubicBezTo>
                  <a:pt x="13344" y="3951"/>
                  <a:pt x="13397" y="4004"/>
                  <a:pt x="13409" y="4026"/>
                </a:cubicBezTo>
                <a:cubicBezTo>
                  <a:pt x="13430" y="4058"/>
                  <a:pt x="13483" y="4123"/>
                  <a:pt x="13548" y="4187"/>
                </a:cubicBezTo>
                <a:cubicBezTo>
                  <a:pt x="13612" y="4240"/>
                  <a:pt x="13666" y="4294"/>
                  <a:pt x="13666" y="4305"/>
                </a:cubicBezTo>
                <a:cubicBezTo>
                  <a:pt x="13666" y="4316"/>
                  <a:pt x="13698" y="4359"/>
                  <a:pt x="13752" y="4412"/>
                </a:cubicBezTo>
                <a:cubicBezTo>
                  <a:pt x="13805" y="4466"/>
                  <a:pt x="13838" y="4498"/>
                  <a:pt x="13838" y="4530"/>
                </a:cubicBezTo>
                <a:cubicBezTo>
                  <a:pt x="13838" y="4552"/>
                  <a:pt x="13859" y="4595"/>
                  <a:pt x="13891" y="4616"/>
                </a:cubicBezTo>
                <a:cubicBezTo>
                  <a:pt x="13912" y="4648"/>
                  <a:pt x="13934" y="4680"/>
                  <a:pt x="13934" y="4691"/>
                </a:cubicBezTo>
                <a:cubicBezTo>
                  <a:pt x="13934" y="4702"/>
                  <a:pt x="13955" y="4734"/>
                  <a:pt x="13988" y="4766"/>
                </a:cubicBezTo>
                <a:cubicBezTo>
                  <a:pt x="14009" y="4798"/>
                  <a:pt x="14031" y="4831"/>
                  <a:pt x="14031" y="4841"/>
                </a:cubicBezTo>
                <a:cubicBezTo>
                  <a:pt x="14031" y="4852"/>
                  <a:pt x="14052" y="4884"/>
                  <a:pt x="14084" y="4927"/>
                </a:cubicBezTo>
                <a:cubicBezTo>
                  <a:pt x="14105" y="4959"/>
                  <a:pt x="14138" y="5024"/>
                  <a:pt x="14148" y="5067"/>
                </a:cubicBezTo>
                <a:cubicBezTo>
                  <a:pt x="14202" y="5195"/>
                  <a:pt x="14267" y="5345"/>
                  <a:pt x="14298" y="5388"/>
                </a:cubicBezTo>
                <a:cubicBezTo>
                  <a:pt x="14310" y="5410"/>
                  <a:pt x="14331" y="5453"/>
                  <a:pt x="14331" y="5463"/>
                </a:cubicBezTo>
                <a:cubicBezTo>
                  <a:pt x="14331" y="5484"/>
                  <a:pt x="14352" y="5570"/>
                  <a:pt x="14384" y="5656"/>
                </a:cubicBezTo>
                <a:cubicBezTo>
                  <a:pt x="14438" y="5806"/>
                  <a:pt x="14470" y="5935"/>
                  <a:pt x="14470" y="5989"/>
                </a:cubicBezTo>
                <a:cubicBezTo>
                  <a:pt x="14470" y="5999"/>
                  <a:pt x="14481" y="6032"/>
                  <a:pt x="14503" y="6064"/>
                </a:cubicBezTo>
                <a:cubicBezTo>
                  <a:pt x="14513" y="6085"/>
                  <a:pt x="14524" y="6150"/>
                  <a:pt x="14534" y="6192"/>
                </a:cubicBezTo>
                <a:cubicBezTo>
                  <a:pt x="14546" y="6246"/>
                  <a:pt x="14567" y="6311"/>
                  <a:pt x="14577" y="6332"/>
                </a:cubicBezTo>
                <a:cubicBezTo>
                  <a:pt x="14599" y="6354"/>
                  <a:pt x="14610" y="6418"/>
                  <a:pt x="14620" y="6493"/>
                </a:cubicBezTo>
                <a:cubicBezTo>
                  <a:pt x="14631" y="6557"/>
                  <a:pt x="14642" y="6621"/>
                  <a:pt x="14653" y="6633"/>
                </a:cubicBezTo>
                <a:cubicBezTo>
                  <a:pt x="14685" y="6676"/>
                  <a:pt x="14727" y="6826"/>
                  <a:pt x="14727" y="6890"/>
                </a:cubicBezTo>
                <a:cubicBezTo>
                  <a:pt x="14727" y="6922"/>
                  <a:pt x="14749" y="6986"/>
                  <a:pt x="14760" y="7029"/>
                </a:cubicBezTo>
                <a:cubicBezTo>
                  <a:pt x="14782" y="7115"/>
                  <a:pt x="14835" y="7341"/>
                  <a:pt x="14835" y="7394"/>
                </a:cubicBezTo>
                <a:lnTo>
                  <a:pt x="14835" y="7491"/>
                </a:lnTo>
                <a:cubicBezTo>
                  <a:pt x="14824" y="7608"/>
                  <a:pt x="14846" y="7780"/>
                  <a:pt x="14867" y="7801"/>
                </a:cubicBezTo>
                <a:cubicBezTo>
                  <a:pt x="14899" y="7834"/>
                  <a:pt x="14899" y="7952"/>
                  <a:pt x="14878" y="7952"/>
                </a:cubicBezTo>
                <a:cubicBezTo>
                  <a:pt x="14867" y="7963"/>
                  <a:pt x="14856" y="7984"/>
                  <a:pt x="14856" y="8006"/>
                </a:cubicBezTo>
                <a:cubicBezTo>
                  <a:pt x="14856" y="8080"/>
                  <a:pt x="14878" y="8349"/>
                  <a:pt x="14889" y="8359"/>
                </a:cubicBezTo>
                <a:cubicBezTo>
                  <a:pt x="14889" y="8359"/>
                  <a:pt x="14889" y="8423"/>
                  <a:pt x="14878" y="8488"/>
                </a:cubicBezTo>
                <a:cubicBezTo>
                  <a:pt x="14878" y="8552"/>
                  <a:pt x="14878" y="8628"/>
                  <a:pt x="14889" y="8671"/>
                </a:cubicBezTo>
                <a:cubicBezTo>
                  <a:pt x="14899" y="8724"/>
                  <a:pt x="14899" y="8810"/>
                  <a:pt x="14889" y="9035"/>
                </a:cubicBezTo>
                <a:cubicBezTo>
                  <a:pt x="14867" y="9293"/>
                  <a:pt x="14867" y="9346"/>
                  <a:pt x="14889" y="9410"/>
                </a:cubicBezTo>
                <a:cubicBezTo>
                  <a:pt x="14910" y="9464"/>
                  <a:pt x="14910" y="9507"/>
                  <a:pt x="14899" y="9603"/>
                </a:cubicBezTo>
                <a:cubicBezTo>
                  <a:pt x="14889" y="9679"/>
                  <a:pt x="14889" y="9775"/>
                  <a:pt x="14899" y="9851"/>
                </a:cubicBezTo>
                <a:cubicBezTo>
                  <a:pt x="14921" y="10001"/>
                  <a:pt x="14921" y="10022"/>
                  <a:pt x="14899" y="10097"/>
                </a:cubicBezTo>
                <a:cubicBezTo>
                  <a:pt x="14878" y="10183"/>
                  <a:pt x="14889" y="10387"/>
                  <a:pt x="14921" y="10569"/>
                </a:cubicBezTo>
                <a:cubicBezTo>
                  <a:pt x="14942" y="10697"/>
                  <a:pt x="14942" y="10719"/>
                  <a:pt x="14910" y="10837"/>
                </a:cubicBezTo>
                <a:cubicBezTo>
                  <a:pt x="14878" y="10976"/>
                  <a:pt x="14867" y="11062"/>
                  <a:pt x="14899" y="11073"/>
                </a:cubicBezTo>
                <a:cubicBezTo>
                  <a:pt x="14921" y="11095"/>
                  <a:pt x="14910" y="11181"/>
                  <a:pt x="14889" y="11202"/>
                </a:cubicBezTo>
                <a:cubicBezTo>
                  <a:pt x="14867" y="11212"/>
                  <a:pt x="14867" y="11245"/>
                  <a:pt x="14878" y="11352"/>
                </a:cubicBezTo>
                <a:cubicBezTo>
                  <a:pt x="14889" y="11524"/>
                  <a:pt x="14846" y="11641"/>
                  <a:pt x="14739" y="11749"/>
                </a:cubicBezTo>
                <a:cubicBezTo>
                  <a:pt x="14685" y="11803"/>
                  <a:pt x="14663" y="11834"/>
                  <a:pt x="14663" y="11867"/>
                </a:cubicBezTo>
                <a:cubicBezTo>
                  <a:pt x="14663" y="11899"/>
                  <a:pt x="14642" y="11942"/>
                  <a:pt x="14567" y="12028"/>
                </a:cubicBezTo>
                <a:cubicBezTo>
                  <a:pt x="14503" y="12092"/>
                  <a:pt x="14460" y="12146"/>
                  <a:pt x="14460" y="12156"/>
                </a:cubicBezTo>
                <a:cubicBezTo>
                  <a:pt x="14460" y="12178"/>
                  <a:pt x="14438" y="12199"/>
                  <a:pt x="14406" y="12232"/>
                </a:cubicBezTo>
                <a:cubicBezTo>
                  <a:pt x="14384" y="12253"/>
                  <a:pt x="14341" y="12306"/>
                  <a:pt x="14320" y="12339"/>
                </a:cubicBezTo>
                <a:cubicBezTo>
                  <a:pt x="14288" y="12382"/>
                  <a:pt x="14255" y="12414"/>
                  <a:pt x="14245" y="12425"/>
                </a:cubicBezTo>
                <a:cubicBezTo>
                  <a:pt x="14213" y="12468"/>
                  <a:pt x="14181" y="12542"/>
                  <a:pt x="14191" y="12564"/>
                </a:cubicBezTo>
                <a:cubicBezTo>
                  <a:pt x="14191" y="12575"/>
                  <a:pt x="14159" y="12628"/>
                  <a:pt x="14105" y="12682"/>
                </a:cubicBezTo>
                <a:cubicBezTo>
                  <a:pt x="14062" y="12725"/>
                  <a:pt x="13998" y="12811"/>
                  <a:pt x="13966" y="12864"/>
                </a:cubicBezTo>
                <a:cubicBezTo>
                  <a:pt x="13945" y="12918"/>
                  <a:pt x="13891" y="12993"/>
                  <a:pt x="13859" y="13025"/>
                </a:cubicBezTo>
                <a:cubicBezTo>
                  <a:pt x="13773" y="13100"/>
                  <a:pt x="13580" y="13455"/>
                  <a:pt x="13505" y="13669"/>
                </a:cubicBezTo>
                <a:cubicBezTo>
                  <a:pt x="13462" y="13776"/>
                  <a:pt x="13451" y="13787"/>
                  <a:pt x="13130" y="14001"/>
                </a:cubicBezTo>
                <a:cubicBezTo>
                  <a:pt x="13054" y="14055"/>
                  <a:pt x="12947" y="14130"/>
                  <a:pt x="12894" y="14173"/>
                </a:cubicBezTo>
                <a:cubicBezTo>
                  <a:pt x="12783" y="14264"/>
                  <a:pt x="12672" y="14335"/>
                  <a:pt x="12641" y="14335"/>
                </a:cubicBezTo>
                <a:cubicBezTo>
                  <a:pt x="12639" y="14335"/>
                  <a:pt x="12638" y="14335"/>
                  <a:pt x="12636" y="14334"/>
                </a:cubicBezTo>
                <a:cubicBezTo>
                  <a:pt x="12625" y="14334"/>
                  <a:pt x="12529" y="14377"/>
                  <a:pt x="12422" y="14430"/>
                </a:cubicBezTo>
                <a:cubicBezTo>
                  <a:pt x="12303" y="14484"/>
                  <a:pt x="12196" y="14527"/>
                  <a:pt x="12110" y="14549"/>
                </a:cubicBezTo>
                <a:cubicBezTo>
                  <a:pt x="11896" y="14602"/>
                  <a:pt x="11864" y="14602"/>
                  <a:pt x="11821" y="14634"/>
                </a:cubicBezTo>
                <a:cubicBezTo>
                  <a:pt x="11810" y="14656"/>
                  <a:pt x="11767" y="14677"/>
                  <a:pt x="11746" y="14677"/>
                </a:cubicBezTo>
                <a:cubicBezTo>
                  <a:pt x="11714" y="14677"/>
                  <a:pt x="11660" y="14688"/>
                  <a:pt x="11617" y="14699"/>
                </a:cubicBezTo>
                <a:cubicBezTo>
                  <a:pt x="11564" y="14731"/>
                  <a:pt x="11488" y="14742"/>
                  <a:pt x="11359" y="14742"/>
                </a:cubicBezTo>
                <a:cubicBezTo>
                  <a:pt x="11231" y="14742"/>
                  <a:pt x="11166" y="14752"/>
                  <a:pt x="11135" y="14773"/>
                </a:cubicBezTo>
                <a:cubicBezTo>
                  <a:pt x="11070" y="14816"/>
                  <a:pt x="10899" y="14870"/>
                  <a:pt x="10791" y="14870"/>
                </a:cubicBezTo>
                <a:cubicBezTo>
                  <a:pt x="10737" y="14870"/>
                  <a:pt x="10663" y="14870"/>
                  <a:pt x="10620" y="14881"/>
                </a:cubicBezTo>
                <a:cubicBezTo>
                  <a:pt x="10587" y="14892"/>
                  <a:pt x="10512" y="14902"/>
                  <a:pt x="10458" y="14913"/>
                </a:cubicBezTo>
                <a:cubicBezTo>
                  <a:pt x="10415" y="14924"/>
                  <a:pt x="10319" y="14945"/>
                  <a:pt x="10255" y="14956"/>
                </a:cubicBezTo>
                <a:cubicBezTo>
                  <a:pt x="10201" y="14967"/>
                  <a:pt x="10126" y="14988"/>
                  <a:pt x="10094" y="14988"/>
                </a:cubicBezTo>
                <a:cubicBezTo>
                  <a:pt x="10072" y="14988"/>
                  <a:pt x="9998" y="15009"/>
                  <a:pt x="9944" y="15042"/>
                </a:cubicBezTo>
                <a:cubicBezTo>
                  <a:pt x="9879" y="15063"/>
                  <a:pt x="9826" y="15074"/>
                  <a:pt x="9805" y="15074"/>
                </a:cubicBezTo>
                <a:cubicBezTo>
                  <a:pt x="9799" y="15071"/>
                  <a:pt x="9789" y="15070"/>
                  <a:pt x="9777" y="15070"/>
                </a:cubicBezTo>
                <a:cubicBezTo>
                  <a:pt x="9743" y="15070"/>
                  <a:pt x="9688" y="15079"/>
                  <a:pt x="9633" y="15095"/>
                </a:cubicBezTo>
                <a:cubicBezTo>
                  <a:pt x="9407" y="15149"/>
                  <a:pt x="9300" y="15171"/>
                  <a:pt x="9150" y="15171"/>
                </a:cubicBezTo>
                <a:cubicBezTo>
                  <a:pt x="9064" y="15171"/>
                  <a:pt x="8968" y="15171"/>
                  <a:pt x="8935" y="15181"/>
                </a:cubicBezTo>
                <a:cubicBezTo>
                  <a:pt x="8919" y="15187"/>
                  <a:pt x="8906" y="15189"/>
                  <a:pt x="8895" y="15189"/>
                </a:cubicBezTo>
                <a:cubicBezTo>
                  <a:pt x="8885" y="15189"/>
                  <a:pt x="8876" y="15187"/>
                  <a:pt x="8871" y="15181"/>
                </a:cubicBezTo>
                <a:cubicBezTo>
                  <a:pt x="8860" y="15176"/>
                  <a:pt x="8847" y="15173"/>
                  <a:pt x="8828" y="15173"/>
                </a:cubicBezTo>
                <a:cubicBezTo>
                  <a:pt x="8810" y="15173"/>
                  <a:pt x="8786" y="15176"/>
                  <a:pt x="8753" y="15181"/>
                </a:cubicBezTo>
                <a:cubicBezTo>
                  <a:pt x="8699" y="15202"/>
                  <a:pt x="8603" y="15214"/>
                  <a:pt x="8539" y="15224"/>
                </a:cubicBezTo>
                <a:cubicBezTo>
                  <a:pt x="8474" y="15235"/>
                  <a:pt x="8389" y="15245"/>
                  <a:pt x="8346" y="15267"/>
                </a:cubicBezTo>
                <a:cubicBezTo>
                  <a:pt x="8315" y="15275"/>
                  <a:pt x="8285" y="15282"/>
                  <a:pt x="8262" y="15282"/>
                </a:cubicBezTo>
                <a:cubicBezTo>
                  <a:pt x="8253" y="15282"/>
                  <a:pt x="8245" y="15281"/>
                  <a:pt x="8238" y="15278"/>
                </a:cubicBezTo>
                <a:cubicBezTo>
                  <a:pt x="8217" y="15278"/>
                  <a:pt x="8120" y="15267"/>
                  <a:pt x="8034" y="15245"/>
                </a:cubicBezTo>
                <a:cubicBezTo>
                  <a:pt x="7712" y="15202"/>
                  <a:pt x="7648" y="15181"/>
                  <a:pt x="7627" y="15171"/>
                </a:cubicBezTo>
                <a:cubicBezTo>
                  <a:pt x="7608" y="15158"/>
                  <a:pt x="7488" y="15153"/>
                  <a:pt x="7360" y="15153"/>
                </a:cubicBezTo>
                <a:cubicBezTo>
                  <a:pt x="7271" y="15153"/>
                  <a:pt x="7178" y="15155"/>
                  <a:pt x="7112" y="15160"/>
                </a:cubicBezTo>
                <a:cubicBezTo>
                  <a:pt x="7054" y="15168"/>
                  <a:pt x="7019" y="15174"/>
                  <a:pt x="6989" y="15174"/>
                </a:cubicBezTo>
                <a:cubicBezTo>
                  <a:pt x="6947" y="15174"/>
                  <a:pt x="6917" y="15163"/>
                  <a:pt x="6854" y="15138"/>
                </a:cubicBezTo>
                <a:cubicBezTo>
                  <a:pt x="6801" y="15117"/>
                  <a:pt x="6737" y="15095"/>
                  <a:pt x="6715" y="15095"/>
                </a:cubicBezTo>
                <a:cubicBezTo>
                  <a:pt x="6704" y="15095"/>
                  <a:pt x="6672" y="15074"/>
                  <a:pt x="6651" y="15063"/>
                </a:cubicBezTo>
                <a:cubicBezTo>
                  <a:pt x="6618" y="15042"/>
                  <a:pt x="6587" y="15031"/>
                  <a:pt x="6533" y="15031"/>
                </a:cubicBezTo>
                <a:cubicBezTo>
                  <a:pt x="6490" y="15031"/>
                  <a:pt x="6447" y="15021"/>
                  <a:pt x="6447" y="15009"/>
                </a:cubicBezTo>
                <a:cubicBezTo>
                  <a:pt x="6447" y="15009"/>
                  <a:pt x="6436" y="14988"/>
                  <a:pt x="6404" y="14988"/>
                </a:cubicBezTo>
                <a:cubicBezTo>
                  <a:pt x="6382" y="14978"/>
                  <a:pt x="6351" y="14967"/>
                  <a:pt x="6340" y="14956"/>
                </a:cubicBezTo>
                <a:cubicBezTo>
                  <a:pt x="6318" y="14935"/>
                  <a:pt x="6189" y="14902"/>
                  <a:pt x="6136" y="14902"/>
                </a:cubicBezTo>
                <a:cubicBezTo>
                  <a:pt x="6104" y="14902"/>
                  <a:pt x="5889" y="14795"/>
                  <a:pt x="5889" y="14785"/>
                </a:cubicBezTo>
                <a:cubicBezTo>
                  <a:pt x="5879" y="14773"/>
                  <a:pt x="5836" y="14742"/>
                  <a:pt x="5793" y="14709"/>
                </a:cubicBezTo>
                <a:cubicBezTo>
                  <a:pt x="5653" y="14623"/>
                  <a:pt x="5481" y="14473"/>
                  <a:pt x="5481" y="14441"/>
                </a:cubicBezTo>
                <a:cubicBezTo>
                  <a:pt x="5481" y="14430"/>
                  <a:pt x="5450" y="14398"/>
                  <a:pt x="5428" y="14387"/>
                </a:cubicBezTo>
                <a:cubicBezTo>
                  <a:pt x="5331" y="14334"/>
                  <a:pt x="5214" y="14237"/>
                  <a:pt x="5181" y="14173"/>
                </a:cubicBezTo>
                <a:cubicBezTo>
                  <a:pt x="5171" y="14141"/>
                  <a:pt x="5138" y="14108"/>
                  <a:pt x="5117" y="14098"/>
                </a:cubicBezTo>
                <a:cubicBezTo>
                  <a:pt x="5042" y="14065"/>
                  <a:pt x="4956" y="13991"/>
                  <a:pt x="4913" y="13905"/>
                </a:cubicBezTo>
                <a:cubicBezTo>
                  <a:pt x="4881" y="13862"/>
                  <a:pt x="4828" y="13798"/>
                  <a:pt x="4785" y="13765"/>
                </a:cubicBezTo>
                <a:cubicBezTo>
                  <a:pt x="4720" y="13712"/>
                  <a:pt x="4645" y="13615"/>
                  <a:pt x="4645" y="13572"/>
                </a:cubicBezTo>
                <a:cubicBezTo>
                  <a:pt x="4645" y="13562"/>
                  <a:pt x="4602" y="13508"/>
                  <a:pt x="4549" y="13455"/>
                </a:cubicBezTo>
                <a:cubicBezTo>
                  <a:pt x="4495" y="13390"/>
                  <a:pt x="4452" y="13336"/>
                  <a:pt x="4452" y="13326"/>
                </a:cubicBezTo>
                <a:cubicBezTo>
                  <a:pt x="4452" y="13326"/>
                  <a:pt x="4430" y="13293"/>
                  <a:pt x="4387" y="13261"/>
                </a:cubicBezTo>
                <a:lnTo>
                  <a:pt x="4323" y="13197"/>
                </a:lnTo>
                <a:cubicBezTo>
                  <a:pt x="4323" y="13186"/>
                  <a:pt x="4302" y="13143"/>
                  <a:pt x="4270" y="13111"/>
                </a:cubicBezTo>
                <a:cubicBezTo>
                  <a:pt x="4194" y="13014"/>
                  <a:pt x="4163" y="12940"/>
                  <a:pt x="4173" y="12907"/>
                </a:cubicBezTo>
                <a:cubicBezTo>
                  <a:pt x="4173" y="12886"/>
                  <a:pt x="4151" y="12854"/>
                  <a:pt x="4108" y="12811"/>
                </a:cubicBezTo>
                <a:cubicBezTo>
                  <a:pt x="4012" y="12714"/>
                  <a:pt x="3894" y="12564"/>
                  <a:pt x="3830" y="12457"/>
                </a:cubicBezTo>
                <a:cubicBezTo>
                  <a:pt x="3808" y="12414"/>
                  <a:pt x="3776" y="12371"/>
                  <a:pt x="3755" y="12360"/>
                </a:cubicBezTo>
                <a:cubicBezTo>
                  <a:pt x="3733" y="12349"/>
                  <a:pt x="3722" y="12328"/>
                  <a:pt x="3722" y="12318"/>
                </a:cubicBezTo>
                <a:cubicBezTo>
                  <a:pt x="3722" y="12306"/>
                  <a:pt x="3701" y="12275"/>
                  <a:pt x="3679" y="12253"/>
                </a:cubicBezTo>
                <a:cubicBezTo>
                  <a:pt x="3658" y="12232"/>
                  <a:pt x="3605" y="12167"/>
                  <a:pt x="3572" y="12113"/>
                </a:cubicBezTo>
                <a:cubicBezTo>
                  <a:pt x="3540" y="12060"/>
                  <a:pt x="3465" y="11963"/>
                  <a:pt x="3401" y="11899"/>
                </a:cubicBezTo>
                <a:cubicBezTo>
                  <a:pt x="3336" y="11846"/>
                  <a:pt x="3283" y="11770"/>
                  <a:pt x="3283" y="11749"/>
                </a:cubicBezTo>
                <a:cubicBezTo>
                  <a:pt x="3272" y="11727"/>
                  <a:pt x="3240" y="11663"/>
                  <a:pt x="3197" y="11610"/>
                </a:cubicBezTo>
                <a:cubicBezTo>
                  <a:pt x="2971" y="11331"/>
                  <a:pt x="2897" y="11234"/>
                  <a:pt x="2864" y="11181"/>
                </a:cubicBezTo>
                <a:cubicBezTo>
                  <a:pt x="2843" y="11148"/>
                  <a:pt x="2821" y="11127"/>
                  <a:pt x="2811" y="11116"/>
                </a:cubicBezTo>
                <a:cubicBezTo>
                  <a:pt x="2800" y="11116"/>
                  <a:pt x="2800" y="11095"/>
                  <a:pt x="2800" y="11084"/>
                </a:cubicBezTo>
                <a:cubicBezTo>
                  <a:pt x="2800" y="11062"/>
                  <a:pt x="2778" y="11019"/>
                  <a:pt x="2768" y="10987"/>
                </a:cubicBezTo>
                <a:cubicBezTo>
                  <a:pt x="2704" y="10869"/>
                  <a:pt x="2639" y="10709"/>
                  <a:pt x="2639" y="10666"/>
                </a:cubicBezTo>
                <a:cubicBezTo>
                  <a:pt x="2639" y="10601"/>
                  <a:pt x="2607" y="10537"/>
                  <a:pt x="2554" y="10473"/>
                </a:cubicBezTo>
                <a:cubicBezTo>
                  <a:pt x="2511" y="10419"/>
                  <a:pt x="2511" y="10397"/>
                  <a:pt x="2500" y="10280"/>
                </a:cubicBezTo>
                <a:cubicBezTo>
                  <a:pt x="2500" y="10183"/>
                  <a:pt x="2478" y="10129"/>
                  <a:pt x="2446" y="10075"/>
                </a:cubicBezTo>
                <a:cubicBezTo>
                  <a:pt x="2425" y="10032"/>
                  <a:pt x="2403" y="9947"/>
                  <a:pt x="2382" y="9872"/>
                </a:cubicBezTo>
                <a:cubicBezTo>
                  <a:pt x="2371" y="9808"/>
                  <a:pt x="2349" y="9722"/>
                  <a:pt x="2339" y="9700"/>
                </a:cubicBezTo>
                <a:cubicBezTo>
                  <a:pt x="2339" y="9668"/>
                  <a:pt x="2328" y="9636"/>
                  <a:pt x="2339" y="9625"/>
                </a:cubicBezTo>
                <a:cubicBezTo>
                  <a:pt x="2339" y="9603"/>
                  <a:pt x="2339" y="9572"/>
                  <a:pt x="2328" y="9550"/>
                </a:cubicBezTo>
                <a:cubicBezTo>
                  <a:pt x="2318" y="9529"/>
                  <a:pt x="2306" y="9486"/>
                  <a:pt x="2306" y="9453"/>
                </a:cubicBezTo>
                <a:cubicBezTo>
                  <a:pt x="2306" y="9432"/>
                  <a:pt x="2306" y="9389"/>
                  <a:pt x="2296" y="9379"/>
                </a:cubicBezTo>
                <a:cubicBezTo>
                  <a:pt x="2264" y="9314"/>
                  <a:pt x="2199" y="9057"/>
                  <a:pt x="2189" y="8971"/>
                </a:cubicBezTo>
                <a:cubicBezTo>
                  <a:pt x="2189" y="8917"/>
                  <a:pt x="2167" y="8810"/>
                  <a:pt x="2156" y="8735"/>
                </a:cubicBezTo>
                <a:cubicBezTo>
                  <a:pt x="2103" y="8423"/>
                  <a:pt x="2092" y="8359"/>
                  <a:pt x="2135" y="8242"/>
                </a:cubicBezTo>
                <a:cubicBezTo>
                  <a:pt x="2156" y="8166"/>
                  <a:pt x="2156" y="8102"/>
                  <a:pt x="2156" y="8037"/>
                </a:cubicBezTo>
                <a:cubicBezTo>
                  <a:pt x="2146" y="7984"/>
                  <a:pt x="2156" y="7952"/>
                  <a:pt x="2167" y="7952"/>
                </a:cubicBezTo>
                <a:cubicBezTo>
                  <a:pt x="2178" y="7941"/>
                  <a:pt x="2178" y="7898"/>
                  <a:pt x="2178" y="7866"/>
                </a:cubicBezTo>
                <a:cubicBezTo>
                  <a:pt x="2178" y="7780"/>
                  <a:pt x="2199" y="7716"/>
                  <a:pt x="2242" y="7684"/>
                </a:cubicBezTo>
                <a:cubicBezTo>
                  <a:pt x="2264" y="7662"/>
                  <a:pt x="2285" y="7608"/>
                  <a:pt x="2306" y="7544"/>
                </a:cubicBezTo>
                <a:cubicBezTo>
                  <a:pt x="2318" y="7491"/>
                  <a:pt x="2339" y="7415"/>
                  <a:pt x="2339" y="7394"/>
                </a:cubicBezTo>
                <a:cubicBezTo>
                  <a:pt x="2349" y="7362"/>
                  <a:pt x="2371" y="7319"/>
                  <a:pt x="2392" y="7298"/>
                </a:cubicBezTo>
                <a:cubicBezTo>
                  <a:pt x="2446" y="7212"/>
                  <a:pt x="2500" y="7105"/>
                  <a:pt x="2521" y="6997"/>
                </a:cubicBezTo>
                <a:cubicBezTo>
                  <a:pt x="2532" y="6943"/>
                  <a:pt x="2554" y="6869"/>
                  <a:pt x="2575" y="6836"/>
                </a:cubicBezTo>
                <a:cubicBezTo>
                  <a:pt x="2585" y="6804"/>
                  <a:pt x="2607" y="6761"/>
                  <a:pt x="2607" y="6740"/>
                </a:cubicBezTo>
                <a:cubicBezTo>
                  <a:pt x="2607" y="6676"/>
                  <a:pt x="2628" y="6611"/>
                  <a:pt x="2714" y="6514"/>
                </a:cubicBezTo>
                <a:cubicBezTo>
                  <a:pt x="2747" y="6461"/>
                  <a:pt x="2778" y="6418"/>
                  <a:pt x="2790" y="6407"/>
                </a:cubicBezTo>
                <a:lnTo>
                  <a:pt x="2790" y="6343"/>
                </a:lnTo>
                <a:cubicBezTo>
                  <a:pt x="2800" y="6235"/>
                  <a:pt x="2821" y="6150"/>
                  <a:pt x="2886" y="6032"/>
                </a:cubicBezTo>
                <a:cubicBezTo>
                  <a:pt x="2918" y="5956"/>
                  <a:pt x="2940" y="5892"/>
                  <a:pt x="2940" y="5882"/>
                </a:cubicBezTo>
                <a:cubicBezTo>
                  <a:pt x="2940" y="5871"/>
                  <a:pt x="2971" y="5817"/>
                  <a:pt x="3004" y="5763"/>
                </a:cubicBezTo>
                <a:cubicBezTo>
                  <a:pt x="3036" y="5699"/>
                  <a:pt x="3090" y="5603"/>
                  <a:pt x="3122" y="5527"/>
                </a:cubicBezTo>
                <a:cubicBezTo>
                  <a:pt x="3154" y="5453"/>
                  <a:pt x="3186" y="5367"/>
                  <a:pt x="3207" y="5334"/>
                </a:cubicBezTo>
                <a:cubicBezTo>
                  <a:pt x="3219" y="5291"/>
                  <a:pt x="3250" y="5217"/>
                  <a:pt x="3272" y="5163"/>
                </a:cubicBezTo>
                <a:cubicBezTo>
                  <a:pt x="3304" y="5098"/>
                  <a:pt x="3347" y="5034"/>
                  <a:pt x="3390" y="4991"/>
                </a:cubicBezTo>
                <a:cubicBezTo>
                  <a:pt x="3422" y="4948"/>
                  <a:pt x="3465" y="4916"/>
                  <a:pt x="3476" y="4895"/>
                </a:cubicBezTo>
                <a:cubicBezTo>
                  <a:pt x="3486" y="4884"/>
                  <a:pt x="3529" y="4841"/>
                  <a:pt x="3572" y="4809"/>
                </a:cubicBezTo>
                <a:cubicBezTo>
                  <a:pt x="3615" y="4766"/>
                  <a:pt x="3658" y="4712"/>
                  <a:pt x="3669" y="4691"/>
                </a:cubicBezTo>
                <a:cubicBezTo>
                  <a:pt x="3691" y="4659"/>
                  <a:pt x="3733" y="4616"/>
                  <a:pt x="3787" y="4595"/>
                </a:cubicBezTo>
                <a:cubicBezTo>
                  <a:pt x="3841" y="4562"/>
                  <a:pt x="3894" y="4530"/>
                  <a:pt x="3915" y="4509"/>
                </a:cubicBezTo>
                <a:cubicBezTo>
                  <a:pt x="3937" y="4476"/>
                  <a:pt x="3958" y="4466"/>
                  <a:pt x="3980" y="4466"/>
                </a:cubicBezTo>
                <a:cubicBezTo>
                  <a:pt x="3991" y="4466"/>
                  <a:pt x="4055" y="4423"/>
                  <a:pt x="4120" y="4359"/>
                </a:cubicBezTo>
                <a:cubicBezTo>
                  <a:pt x="4495" y="4026"/>
                  <a:pt x="4516" y="4015"/>
                  <a:pt x="4773" y="3887"/>
                </a:cubicBezTo>
                <a:cubicBezTo>
                  <a:pt x="4806" y="3876"/>
                  <a:pt x="4849" y="3844"/>
                  <a:pt x="4881" y="3822"/>
                </a:cubicBezTo>
                <a:cubicBezTo>
                  <a:pt x="4902" y="3801"/>
                  <a:pt x="4956" y="3768"/>
                  <a:pt x="4999" y="3747"/>
                </a:cubicBezTo>
                <a:cubicBezTo>
                  <a:pt x="5042" y="3725"/>
                  <a:pt x="5095" y="3704"/>
                  <a:pt x="5106" y="3694"/>
                </a:cubicBezTo>
                <a:cubicBezTo>
                  <a:pt x="5117" y="3682"/>
                  <a:pt x="5171" y="3661"/>
                  <a:pt x="5224" y="3651"/>
                </a:cubicBezTo>
                <a:cubicBezTo>
                  <a:pt x="5278" y="3640"/>
                  <a:pt x="5331" y="3629"/>
                  <a:pt x="5342" y="3618"/>
                </a:cubicBezTo>
                <a:cubicBezTo>
                  <a:pt x="5417" y="3586"/>
                  <a:pt x="5524" y="3554"/>
                  <a:pt x="5589" y="3543"/>
                </a:cubicBezTo>
                <a:cubicBezTo>
                  <a:pt x="5632" y="3543"/>
                  <a:pt x="5707" y="3522"/>
                  <a:pt x="5771" y="3501"/>
                </a:cubicBezTo>
                <a:cubicBezTo>
                  <a:pt x="5857" y="3458"/>
                  <a:pt x="5910" y="3458"/>
                  <a:pt x="6061" y="3446"/>
                </a:cubicBezTo>
                <a:cubicBezTo>
                  <a:pt x="6119" y="3443"/>
                  <a:pt x="6159" y="3440"/>
                  <a:pt x="6188" y="3440"/>
                </a:cubicBezTo>
                <a:cubicBezTo>
                  <a:pt x="6238" y="3440"/>
                  <a:pt x="6251" y="3448"/>
                  <a:pt x="6265" y="3468"/>
                </a:cubicBezTo>
                <a:cubicBezTo>
                  <a:pt x="6271" y="3481"/>
                  <a:pt x="6277" y="3486"/>
                  <a:pt x="6288" y="3486"/>
                </a:cubicBezTo>
                <a:cubicBezTo>
                  <a:pt x="6296" y="3486"/>
                  <a:pt x="6305" y="3483"/>
                  <a:pt x="6318" y="3479"/>
                </a:cubicBezTo>
                <a:cubicBezTo>
                  <a:pt x="6340" y="3479"/>
                  <a:pt x="6415" y="3468"/>
                  <a:pt x="6479" y="3468"/>
                </a:cubicBezTo>
                <a:cubicBezTo>
                  <a:pt x="6554" y="3458"/>
                  <a:pt x="6694" y="3458"/>
                  <a:pt x="6790" y="3446"/>
                </a:cubicBezTo>
                <a:cubicBezTo>
                  <a:pt x="6862" y="3446"/>
                  <a:pt x="6943" y="3442"/>
                  <a:pt x="7005" y="3442"/>
                </a:cubicBezTo>
                <a:cubicBezTo>
                  <a:pt x="7036" y="3442"/>
                  <a:pt x="7062" y="3443"/>
                  <a:pt x="7080" y="3446"/>
                </a:cubicBezTo>
                <a:lnTo>
                  <a:pt x="7219" y="3446"/>
                </a:lnTo>
                <a:cubicBezTo>
                  <a:pt x="7241" y="3436"/>
                  <a:pt x="7359" y="3436"/>
                  <a:pt x="7488" y="3436"/>
                </a:cubicBezTo>
                <a:cubicBezTo>
                  <a:pt x="7531" y="3440"/>
                  <a:pt x="7579" y="3441"/>
                  <a:pt x="7629" y="3441"/>
                </a:cubicBezTo>
                <a:cubicBezTo>
                  <a:pt x="7727" y="3441"/>
                  <a:pt x="7827" y="3436"/>
                  <a:pt x="7884" y="3436"/>
                </a:cubicBezTo>
                <a:cubicBezTo>
                  <a:pt x="7981" y="3436"/>
                  <a:pt x="8077" y="3446"/>
                  <a:pt x="8099" y="3458"/>
                </a:cubicBezTo>
                <a:cubicBezTo>
                  <a:pt x="8116" y="3462"/>
                  <a:pt x="8130" y="3464"/>
                  <a:pt x="8143" y="3464"/>
                </a:cubicBezTo>
                <a:cubicBezTo>
                  <a:pt x="8163" y="3464"/>
                  <a:pt x="8181" y="3459"/>
                  <a:pt x="8206" y="3446"/>
                </a:cubicBezTo>
                <a:cubicBezTo>
                  <a:pt x="8231" y="3434"/>
                  <a:pt x="8248" y="3429"/>
                  <a:pt x="8274" y="3429"/>
                </a:cubicBezTo>
                <a:cubicBezTo>
                  <a:pt x="8292" y="3429"/>
                  <a:pt x="8314" y="3432"/>
                  <a:pt x="8346" y="3436"/>
                </a:cubicBezTo>
                <a:cubicBezTo>
                  <a:pt x="8379" y="3444"/>
                  <a:pt x="8402" y="3450"/>
                  <a:pt x="8440" y="3450"/>
                </a:cubicBezTo>
                <a:cubicBezTo>
                  <a:pt x="8499" y="3450"/>
                  <a:pt x="8594" y="3437"/>
                  <a:pt x="8818" y="3404"/>
                </a:cubicBezTo>
                <a:cubicBezTo>
                  <a:pt x="9011" y="3382"/>
                  <a:pt x="9085" y="3372"/>
                  <a:pt x="9290" y="3372"/>
                </a:cubicBezTo>
                <a:cubicBezTo>
                  <a:pt x="9407" y="3361"/>
                  <a:pt x="9472" y="3350"/>
                  <a:pt x="9493" y="3329"/>
                </a:cubicBezTo>
                <a:cubicBezTo>
                  <a:pt x="9514" y="3318"/>
                  <a:pt x="9569" y="3307"/>
                  <a:pt x="9697" y="3307"/>
                </a:cubicBezTo>
                <a:cubicBezTo>
                  <a:pt x="9869" y="3296"/>
                  <a:pt x="10137" y="3265"/>
                  <a:pt x="10169" y="3232"/>
                </a:cubicBezTo>
                <a:cubicBezTo>
                  <a:pt x="10180" y="3232"/>
                  <a:pt x="10287" y="3222"/>
                  <a:pt x="10394" y="3222"/>
                </a:cubicBezTo>
                <a:cubicBezTo>
                  <a:pt x="10462" y="3217"/>
                  <a:pt x="10510" y="3214"/>
                  <a:pt x="10544" y="3214"/>
                </a:cubicBezTo>
                <a:cubicBezTo>
                  <a:pt x="10591" y="3214"/>
                  <a:pt x="10609" y="3220"/>
                  <a:pt x="10609" y="3232"/>
                </a:cubicBezTo>
                <a:cubicBezTo>
                  <a:pt x="10609" y="3238"/>
                  <a:pt x="10619" y="3240"/>
                  <a:pt x="10642" y="3240"/>
                </a:cubicBezTo>
                <a:cubicBezTo>
                  <a:pt x="10665" y="3240"/>
                  <a:pt x="10700" y="3238"/>
                  <a:pt x="10748" y="3232"/>
                </a:cubicBezTo>
                <a:cubicBezTo>
                  <a:pt x="10856" y="3232"/>
                  <a:pt x="10887" y="3232"/>
                  <a:pt x="10887" y="3243"/>
                </a:cubicBezTo>
                <a:cubicBezTo>
                  <a:pt x="10887" y="3275"/>
                  <a:pt x="11049" y="3329"/>
                  <a:pt x="11123" y="3329"/>
                </a:cubicBezTo>
                <a:cubicBezTo>
                  <a:pt x="11188" y="3329"/>
                  <a:pt x="11285" y="3361"/>
                  <a:pt x="11306" y="3382"/>
                </a:cubicBezTo>
                <a:cubicBezTo>
                  <a:pt x="11316" y="3404"/>
                  <a:pt x="11445" y="3479"/>
                  <a:pt x="11531" y="3501"/>
                </a:cubicBezTo>
                <a:cubicBezTo>
                  <a:pt x="11564" y="3511"/>
                  <a:pt x="11595" y="3543"/>
                  <a:pt x="11607" y="3554"/>
                </a:cubicBezTo>
                <a:cubicBezTo>
                  <a:pt x="11628" y="3597"/>
                  <a:pt x="11788" y="3715"/>
                  <a:pt x="11885" y="3768"/>
                </a:cubicBezTo>
                <a:cubicBezTo>
                  <a:pt x="11907" y="3779"/>
                  <a:pt x="11928" y="3811"/>
                  <a:pt x="11939" y="3833"/>
                </a:cubicBezTo>
                <a:cubicBezTo>
                  <a:pt x="11939" y="3844"/>
                  <a:pt x="11971" y="3887"/>
                  <a:pt x="12024" y="3918"/>
                </a:cubicBezTo>
                <a:cubicBezTo>
                  <a:pt x="12078" y="3951"/>
                  <a:pt x="12132" y="4004"/>
                  <a:pt x="12164" y="4058"/>
                </a:cubicBezTo>
                <a:cubicBezTo>
                  <a:pt x="12196" y="4101"/>
                  <a:pt x="12229" y="4144"/>
                  <a:pt x="12250" y="4154"/>
                </a:cubicBezTo>
                <a:cubicBezTo>
                  <a:pt x="12272" y="4166"/>
                  <a:pt x="12368" y="4262"/>
                  <a:pt x="12453" y="4369"/>
                </a:cubicBezTo>
                <a:cubicBezTo>
                  <a:pt x="12550" y="4476"/>
                  <a:pt x="12647" y="4583"/>
                  <a:pt x="12679" y="4605"/>
                </a:cubicBezTo>
                <a:cubicBezTo>
                  <a:pt x="12711" y="4626"/>
                  <a:pt x="12744" y="4669"/>
                  <a:pt x="12765" y="4702"/>
                </a:cubicBezTo>
                <a:cubicBezTo>
                  <a:pt x="12775" y="4723"/>
                  <a:pt x="12829" y="4798"/>
                  <a:pt x="12883" y="4852"/>
                </a:cubicBezTo>
                <a:cubicBezTo>
                  <a:pt x="12937" y="4905"/>
                  <a:pt x="12979" y="4959"/>
                  <a:pt x="12979" y="4970"/>
                </a:cubicBezTo>
                <a:cubicBezTo>
                  <a:pt x="12979" y="4981"/>
                  <a:pt x="13033" y="5034"/>
                  <a:pt x="13087" y="5098"/>
                </a:cubicBezTo>
                <a:cubicBezTo>
                  <a:pt x="13151" y="5174"/>
                  <a:pt x="13215" y="5270"/>
                  <a:pt x="13247" y="5334"/>
                </a:cubicBezTo>
                <a:cubicBezTo>
                  <a:pt x="13280" y="5399"/>
                  <a:pt x="13333" y="5484"/>
                  <a:pt x="13354" y="5527"/>
                </a:cubicBezTo>
                <a:cubicBezTo>
                  <a:pt x="13387" y="5581"/>
                  <a:pt x="13440" y="5689"/>
                  <a:pt x="13473" y="5775"/>
                </a:cubicBezTo>
                <a:cubicBezTo>
                  <a:pt x="13505" y="5860"/>
                  <a:pt x="13537" y="5946"/>
                  <a:pt x="13548" y="5978"/>
                </a:cubicBezTo>
                <a:cubicBezTo>
                  <a:pt x="13559" y="5999"/>
                  <a:pt x="13569" y="6032"/>
                  <a:pt x="13569" y="6042"/>
                </a:cubicBezTo>
                <a:cubicBezTo>
                  <a:pt x="13569" y="6085"/>
                  <a:pt x="13623" y="6257"/>
                  <a:pt x="13645" y="6311"/>
                </a:cubicBezTo>
                <a:cubicBezTo>
                  <a:pt x="13655" y="6321"/>
                  <a:pt x="13687" y="6428"/>
                  <a:pt x="13730" y="6536"/>
                </a:cubicBezTo>
                <a:cubicBezTo>
                  <a:pt x="13762" y="6654"/>
                  <a:pt x="13795" y="6750"/>
                  <a:pt x="13805" y="6750"/>
                </a:cubicBezTo>
                <a:cubicBezTo>
                  <a:pt x="13838" y="6772"/>
                  <a:pt x="13859" y="6836"/>
                  <a:pt x="13838" y="6857"/>
                </a:cubicBezTo>
                <a:cubicBezTo>
                  <a:pt x="13826" y="6879"/>
                  <a:pt x="13826" y="6912"/>
                  <a:pt x="13848" y="6986"/>
                </a:cubicBezTo>
                <a:cubicBezTo>
                  <a:pt x="13859" y="7040"/>
                  <a:pt x="13880" y="7115"/>
                  <a:pt x="13880" y="7169"/>
                </a:cubicBezTo>
                <a:cubicBezTo>
                  <a:pt x="13880" y="7212"/>
                  <a:pt x="13891" y="7265"/>
                  <a:pt x="13902" y="7298"/>
                </a:cubicBezTo>
                <a:cubicBezTo>
                  <a:pt x="13912" y="7319"/>
                  <a:pt x="13923" y="7383"/>
                  <a:pt x="13934" y="7415"/>
                </a:cubicBezTo>
                <a:cubicBezTo>
                  <a:pt x="13934" y="7458"/>
                  <a:pt x="13955" y="7544"/>
                  <a:pt x="13966" y="7587"/>
                </a:cubicBezTo>
                <a:cubicBezTo>
                  <a:pt x="13988" y="7641"/>
                  <a:pt x="13998" y="7705"/>
                  <a:pt x="13998" y="7727"/>
                </a:cubicBezTo>
                <a:cubicBezTo>
                  <a:pt x="13988" y="7748"/>
                  <a:pt x="13998" y="7801"/>
                  <a:pt x="14009" y="7844"/>
                </a:cubicBezTo>
                <a:cubicBezTo>
                  <a:pt x="14020" y="7887"/>
                  <a:pt x="14031" y="7920"/>
                  <a:pt x="14020" y="7930"/>
                </a:cubicBezTo>
                <a:cubicBezTo>
                  <a:pt x="14009" y="7930"/>
                  <a:pt x="14009" y="7963"/>
                  <a:pt x="14031" y="8006"/>
                </a:cubicBezTo>
                <a:cubicBezTo>
                  <a:pt x="14041" y="8037"/>
                  <a:pt x="14052" y="8102"/>
                  <a:pt x="14062" y="8166"/>
                </a:cubicBezTo>
                <a:cubicBezTo>
                  <a:pt x="14062" y="8230"/>
                  <a:pt x="14074" y="8295"/>
                  <a:pt x="14084" y="8316"/>
                </a:cubicBezTo>
                <a:cubicBezTo>
                  <a:pt x="14116" y="8370"/>
                  <a:pt x="14159" y="8702"/>
                  <a:pt x="14148" y="8821"/>
                </a:cubicBezTo>
                <a:lnTo>
                  <a:pt x="14148" y="8938"/>
                </a:lnTo>
                <a:lnTo>
                  <a:pt x="14148" y="9250"/>
                </a:lnTo>
                <a:cubicBezTo>
                  <a:pt x="14148" y="9496"/>
                  <a:pt x="14148" y="9529"/>
                  <a:pt x="14181" y="9539"/>
                </a:cubicBezTo>
                <a:cubicBezTo>
                  <a:pt x="14202" y="9560"/>
                  <a:pt x="14202" y="9560"/>
                  <a:pt x="14181" y="9657"/>
                </a:cubicBezTo>
                <a:cubicBezTo>
                  <a:pt x="14159" y="9722"/>
                  <a:pt x="14159" y="9775"/>
                  <a:pt x="14159" y="9786"/>
                </a:cubicBezTo>
                <a:cubicBezTo>
                  <a:pt x="14170" y="9796"/>
                  <a:pt x="14170" y="9818"/>
                  <a:pt x="14159" y="9839"/>
                </a:cubicBezTo>
                <a:cubicBezTo>
                  <a:pt x="14159" y="9851"/>
                  <a:pt x="14148" y="9893"/>
                  <a:pt x="14159" y="9936"/>
                </a:cubicBezTo>
                <a:cubicBezTo>
                  <a:pt x="14170" y="10044"/>
                  <a:pt x="14170" y="10354"/>
                  <a:pt x="14159" y="10440"/>
                </a:cubicBezTo>
                <a:cubicBezTo>
                  <a:pt x="14148" y="10473"/>
                  <a:pt x="14127" y="10547"/>
                  <a:pt x="14105" y="10590"/>
                </a:cubicBezTo>
                <a:cubicBezTo>
                  <a:pt x="14084" y="10633"/>
                  <a:pt x="14052" y="10719"/>
                  <a:pt x="14031" y="10783"/>
                </a:cubicBezTo>
                <a:cubicBezTo>
                  <a:pt x="14009" y="10848"/>
                  <a:pt x="13966" y="10945"/>
                  <a:pt x="13934" y="11009"/>
                </a:cubicBezTo>
                <a:cubicBezTo>
                  <a:pt x="13902" y="11062"/>
                  <a:pt x="13869" y="11138"/>
                  <a:pt x="13859" y="11181"/>
                </a:cubicBezTo>
                <a:cubicBezTo>
                  <a:pt x="13859" y="11223"/>
                  <a:pt x="13838" y="11266"/>
                  <a:pt x="13805" y="11298"/>
                </a:cubicBezTo>
                <a:cubicBezTo>
                  <a:pt x="13773" y="11331"/>
                  <a:pt x="13590" y="11695"/>
                  <a:pt x="13590" y="11738"/>
                </a:cubicBezTo>
                <a:cubicBezTo>
                  <a:pt x="13590" y="11749"/>
                  <a:pt x="13559" y="11803"/>
                  <a:pt x="13526" y="11867"/>
                </a:cubicBezTo>
                <a:cubicBezTo>
                  <a:pt x="13483" y="11931"/>
                  <a:pt x="13451" y="11996"/>
                  <a:pt x="13451" y="11996"/>
                </a:cubicBezTo>
                <a:cubicBezTo>
                  <a:pt x="13451" y="12006"/>
                  <a:pt x="13419" y="12049"/>
                  <a:pt x="13397" y="12092"/>
                </a:cubicBezTo>
                <a:cubicBezTo>
                  <a:pt x="13366" y="12146"/>
                  <a:pt x="13333" y="12189"/>
                  <a:pt x="13333" y="12199"/>
                </a:cubicBezTo>
                <a:cubicBezTo>
                  <a:pt x="13333" y="12232"/>
                  <a:pt x="13258" y="12318"/>
                  <a:pt x="13226" y="12318"/>
                </a:cubicBezTo>
                <a:cubicBezTo>
                  <a:pt x="13215" y="12318"/>
                  <a:pt x="13173" y="12371"/>
                  <a:pt x="13119" y="12446"/>
                </a:cubicBezTo>
                <a:cubicBezTo>
                  <a:pt x="13022" y="12575"/>
                  <a:pt x="12958" y="12650"/>
                  <a:pt x="12861" y="12735"/>
                </a:cubicBezTo>
                <a:cubicBezTo>
                  <a:pt x="12829" y="12768"/>
                  <a:pt x="12754" y="12843"/>
                  <a:pt x="12701" y="12886"/>
                </a:cubicBezTo>
                <a:cubicBezTo>
                  <a:pt x="12658" y="12940"/>
                  <a:pt x="12593" y="12993"/>
                  <a:pt x="12561" y="13014"/>
                </a:cubicBezTo>
                <a:cubicBezTo>
                  <a:pt x="12539" y="13025"/>
                  <a:pt x="12465" y="13079"/>
                  <a:pt x="12389" y="13133"/>
                </a:cubicBezTo>
                <a:cubicBezTo>
                  <a:pt x="12325" y="13176"/>
                  <a:pt x="12239" y="13240"/>
                  <a:pt x="12196" y="13261"/>
                </a:cubicBezTo>
                <a:cubicBezTo>
                  <a:pt x="12164" y="13293"/>
                  <a:pt x="12089" y="13347"/>
                  <a:pt x="12057" y="13379"/>
                </a:cubicBezTo>
                <a:cubicBezTo>
                  <a:pt x="11982" y="13455"/>
                  <a:pt x="11810" y="13572"/>
                  <a:pt x="11778" y="13572"/>
                </a:cubicBezTo>
                <a:cubicBezTo>
                  <a:pt x="11757" y="13572"/>
                  <a:pt x="11552" y="13658"/>
                  <a:pt x="11371" y="13755"/>
                </a:cubicBezTo>
                <a:cubicBezTo>
                  <a:pt x="11285" y="13798"/>
                  <a:pt x="11209" y="13830"/>
                  <a:pt x="11199" y="13830"/>
                </a:cubicBezTo>
                <a:cubicBezTo>
                  <a:pt x="11177" y="13830"/>
                  <a:pt x="11156" y="13830"/>
                  <a:pt x="11156" y="13841"/>
                </a:cubicBezTo>
                <a:cubicBezTo>
                  <a:pt x="11145" y="13851"/>
                  <a:pt x="11059" y="13884"/>
                  <a:pt x="10973" y="13915"/>
                </a:cubicBezTo>
                <a:cubicBezTo>
                  <a:pt x="10887" y="13948"/>
                  <a:pt x="10791" y="13980"/>
                  <a:pt x="10759" y="13991"/>
                </a:cubicBezTo>
                <a:cubicBezTo>
                  <a:pt x="10737" y="14001"/>
                  <a:pt x="10684" y="14012"/>
                  <a:pt x="10641" y="14023"/>
                </a:cubicBezTo>
                <a:cubicBezTo>
                  <a:pt x="10609" y="14034"/>
                  <a:pt x="10566" y="14055"/>
                  <a:pt x="10544" y="14065"/>
                </a:cubicBezTo>
                <a:cubicBezTo>
                  <a:pt x="10534" y="14087"/>
                  <a:pt x="10491" y="14108"/>
                  <a:pt x="10470" y="14108"/>
                </a:cubicBezTo>
                <a:cubicBezTo>
                  <a:pt x="10437" y="14120"/>
                  <a:pt x="10405" y="14130"/>
                  <a:pt x="10405" y="14141"/>
                </a:cubicBezTo>
                <a:cubicBezTo>
                  <a:pt x="10394" y="14162"/>
                  <a:pt x="10373" y="14173"/>
                  <a:pt x="10351" y="14173"/>
                </a:cubicBezTo>
                <a:cubicBezTo>
                  <a:pt x="10319" y="14173"/>
                  <a:pt x="10255" y="14184"/>
                  <a:pt x="10212" y="14205"/>
                </a:cubicBezTo>
                <a:cubicBezTo>
                  <a:pt x="10165" y="14223"/>
                  <a:pt x="10140" y="14231"/>
                  <a:pt x="10121" y="14231"/>
                </a:cubicBezTo>
                <a:cubicBezTo>
                  <a:pt x="10105" y="14231"/>
                  <a:pt x="10092" y="14225"/>
                  <a:pt x="10072" y="14216"/>
                </a:cubicBezTo>
                <a:cubicBezTo>
                  <a:pt x="10061" y="14208"/>
                  <a:pt x="10052" y="14203"/>
                  <a:pt x="10039" y="14203"/>
                </a:cubicBezTo>
                <a:cubicBezTo>
                  <a:pt x="10018" y="14203"/>
                  <a:pt x="9986" y="14218"/>
                  <a:pt x="9912" y="14259"/>
                </a:cubicBezTo>
                <a:cubicBezTo>
                  <a:pt x="9815" y="14313"/>
                  <a:pt x="9783" y="14323"/>
                  <a:pt x="9719" y="14323"/>
                </a:cubicBezTo>
                <a:cubicBezTo>
                  <a:pt x="9676" y="14323"/>
                  <a:pt x="9590" y="14334"/>
                  <a:pt x="9526" y="14344"/>
                </a:cubicBezTo>
                <a:cubicBezTo>
                  <a:pt x="9472" y="14366"/>
                  <a:pt x="9364" y="14377"/>
                  <a:pt x="9300" y="14387"/>
                </a:cubicBezTo>
                <a:cubicBezTo>
                  <a:pt x="9247" y="14387"/>
                  <a:pt x="9171" y="14409"/>
                  <a:pt x="9139" y="14420"/>
                </a:cubicBezTo>
                <a:cubicBezTo>
                  <a:pt x="9107" y="14441"/>
                  <a:pt x="9021" y="14452"/>
                  <a:pt x="8914" y="14463"/>
                </a:cubicBezTo>
                <a:cubicBezTo>
                  <a:pt x="8818" y="14473"/>
                  <a:pt x="8668" y="14484"/>
                  <a:pt x="8582" y="14495"/>
                </a:cubicBezTo>
                <a:cubicBezTo>
                  <a:pt x="8453" y="14495"/>
                  <a:pt x="8432" y="14495"/>
                  <a:pt x="8410" y="14473"/>
                </a:cubicBezTo>
                <a:cubicBezTo>
                  <a:pt x="8398" y="14461"/>
                  <a:pt x="8389" y="14455"/>
                  <a:pt x="8373" y="14455"/>
                </a:cubicBezTo>
                <a:cubicBezTo>
                  <a:pt x="8362" y="14455"/>
                  <a:pt x="8347" y="14458"/>
                  <a:pt x="8324" y="14463"/>
                </a:cubicBezTo>
                <a:cubicBezTo>
                  <a:pt x="8299" y="14470"/>
                  <a:pt x="8261" y="14474"/>
                  <a:pt x="8216" y="14474"/>
                </a:cubicBezTo>
                <a:cubicBezTo>
                  <a:pt x="8065" y="14474"/>
                  <a:pt x="7833" y="14437"/>
                  <a:pt x="7734" y="14387"/>
                </a:cubicBezTo>
                <a:cubicBezTo>
                  <a:pt x="7727" y="14387"/>
                  <a:pt x="7701" y="14383"/>
                  <a:pt x="7668" y="14383"/>
                </a:cubicBezTo>
                <a:cubicBezTo>
                  <a:pt x="7652" y="14383"/>
                  <a:pt x="7634" y="14384"/>
                  <a:pt x="7616" y="14387"/>
                </a:cubicBezTo>
                <a:cubicBezTo>
                  <a:pt x="7595" y="14390"/>
                  <a:pt x="7577" y="14391"/>
                  <a:pt x="7562" y="14391"/>
                </a:cubicBezTo>
                <a:cubicBezTo>
                  <a:pt x="7516" y="14391"/>
                  <a:pt x="7490" y="14379"/>
                  <a:pt x="7434" y="14356"/>
                </a:cubicBezTo>
                <a:cubicBezTo>
                  <a:pt x="7391" y="14334"/>
                  <a:pt x="7316" y="14313"/>
                  <a:pt x="7283" y="14313"/>
                </a:cubicBezTo>
                <a:cubicBezTo>
                  <a:pt x="7209" y="14301"/>
                  <a:pt x="7155" y="14280"/>
                  <a:pt x="7155" y="14270"/>
                </a:cubicBezTo>
                <a:cubicBezTo>
                  <a:pt x="7155" y="14248"/>
                  <a:pt x="6908" y="14173"/>
                  <a:pt x="6811" y="14151"/>
                </a:cubicBezTo>
                <a:cubicBezTo>
                  <a:pt x="6769" y="14151"/>
                  <a:pt x="6683" y="14108"/>
                  <a:pt x="6597" y="14055"/>
                </a:cubicBezTo>
                <a:cubicBezTo>
                  <a:pt x="6522" y="14001"/>
                  <a:pt x="6447" y="13958"/>
                  <a:pt x="6425" y="13948"/>
                </a:cubicBezTo>
                <a:cubicBezTo>
                  <a:pt x="6308" y="13872"/>
                  <a:pt x="6297" y="13862"/>
                  <a:pt x="6286" y="13830"/>
                </a:cubicBezTo>
                <a:cubicBezTo>
                  <a:pt x="6286" y="13819"/>
                  <a:pt x="6243" y="13787"/>
                  <a:pt x="6201" y="13776"/>
                </a:cubicBezTo>
                <a:cubicBezTo>
                  <a:pt x="6136" y="13755"/>
                  <a:pt x="6093" y="13722"/>
                  <a:pt x="6061" y="13679"/>
                </a:cubicBezTo>
                <a:cubicBezTo>
                  <a:pt x="6029" y="13636"/>
                  <a:pt x="5975" y="13594"/>
                  <a:pt x="5953" y="13583"/>
                </a:cubicBezTo>
                <a:cubicBezTo>
                  <a:pt x="5922" y="13572"/>
                  <a:pt x="5900" y="13551"/>
                  <a:pt x="5900" y="13529"/>
                </a:cubicBezTo>
                <a:cubicBezTo>
                  <a:pt x="5900" y="13519"/>
                  <a:pt x="5846" y="13455"/>
                  <a:pt x="5793" y="13390"/>
                </a:cubicBezTo>
                <a:cubicBezTo>
                  <a:pt x="5729" y="13336"/>
                  <a:pt x="5653" y="13250"/>
                  <a:pt x="5610" y="13207"/>
                </a:cubicBezTo>
                <a:cubicBezTo>
                  <a:pt x="5578" y="13154"/>
                  <a:pt x="5524" y="13100"/>
                  <a:pt x="5503" y="13068"/>
                </a:cubicBezTo>
                <a:cubicBezTo>
                  <a:pt x="5471" y="13047"/>
                  <a:pt x="5439" y="13004"/>
                  <a:pt x="5417" y="12971"/>
                </a:cubicBezTo>
                <a:cubicBezTo>
                  <a:pt x="5396" y="12940"/>
                  <a:pt x="5342" y="12875"/>
                  <a:pt x="5310" y="12832"/>
                </a:cubicBezTo>
                <a:cubicBezTo>
                  <a:pt x="5267" y="12790"/>
                  <a:pt x="5214" y="12735"/>
                  <a:pt x="5192" y="12693"/>
                </a:cubicBezTo>
                <a:cubicBezTo>
                  <a:pt x="5160" y="12661"/>
                  <a:pt x="5128" y="12628"/>
                  <a:pt x="5117" y="12628"/>
                </a:cubicBezTo>
                <a:cubicBezTo>
                  <a:pt x="5085" y="12628"/>
                  <a:pt x="5042" y="12575"/>
                  <a:pt x="5042" y="12542"/>
                </a:cubicBezTo>
                <a:cubicBezTo>
                  <a:pt x="5042" y="12521"/>
                  <a:pt x="4999" y="12468"/>
                  <a:pt x="4956" y="12425"/>
                </a:cubicBezTo>
                <a:cubicBezTo>
                  <a:pt x="4913" y="12382"/>
                  <a:pt x="4870" y="12318"/>
                  <a:pt x="4849" y="12285"/>
                </a:cubicBezTo>
                <a:cubicBezTo>
                  <a:pt x="4828" y="12253"/>
                  <a:pt x="4763" y="12189"/>
                  <a:pt x="4709" y="12124"/>
                </a:cubicBezTo>
                <a:cubicBezTo>
                  <a:pt x="4656" y="12070"/>
                  <a:pt x="4592" y="11996"/>
                  <a:pt x="4570" y="11953"/>
                </a:cubicBezTo>
                <a:cubicBezTo>
                  <a:pt x="4549" y="11910"/>
                  <a:pt x="4495" y="11834"/>
                  <a:pt x="4463" y="11792"/>
                </a:cubicBezTo>
                <a:cubicBezTo>
                  <a:pt x="4430" y="11749"/>
                  <a:pt x="4387" y="11663"/>
                  <a:pt x="4356" y="11610"/>
                </a:cubicBezTo>
                <a:cubicBezTo>
                  <a:pt x="4323" y="11545"/>
                  <a:pt x="4291" y="11502"/>
                  <a:pt x="4270" y="11491"/>
                </a:cubicBezTo>
                <a:cubicBezTo>
                  <a:pt x="4248" y="11481"/>
                  <a:pt x="4227" y="11459"/>
                  <a:pt x="4227" y="11448"/>
                </a:cubicBezTo>
                <a:cubicBezTo>
                  <a:pt x="4227" y="11438"/>
                  <a:pt x="4205" y="11395"/>
                  <a:pt x="4184" y="11352"/>
                </a:cubicBezTo>
                <a:cubicBezTo>
                  <a:pt x="4151" y="11309"/>
                  <a:pt x="4108" y="11223"/>
                  <a:pt x="4077" y="11159"/>
                </a:cubicBezTo>
                <a:cubicBezTo>
                  <a:pt x="4044" y="11095"/>
                  <a:pt x="4012" y="11019"/>
                  <a:pt x="3991" y="10987"/>
                </a:cubicBezTo>
                <a:cubicBezTo>
                  <a:pt x="3980" y="10955"/>
                  <a:pt x="3948" y="10923"/>
                  <a:pt x="3937" y="10923"/>
                </a:cubicBezTo>
                <a:cubicBezTo>
                  <a:pt x="3915" y="10923"/>
                  <a:pt x="3851" y="10837"/>
                  <a:pt x="3862" y="10826"/>
                </a:cubicBezTo>
                <a:cubicBezTo>
                  <a:pt x="3872" y="10816"/>
                  <a:pt x="3851" y="10783"/>
                  <a:pt x="3830" y="10740"/>
                </a:cubicBezTo>
                <a:cubicBezTo>
                  <a:pt x="3808" y="10709"/>
                  <a:pt x="3776" y="10633"/>
                  <a:pt x="3765" y="10569"/>
                </a:cubicBezTo>
                <a:cubicBezTo>
                  <a:pt x="3755" y="10516"/>
                  <a:pt x="3712" y="10408"/>
                  <a:pt x="3679" y="10333"/>
                </a:cubicBezTo>
                <a:cubicBezTo>
                  <a:pt x="3637" y="10258"/>
                  <a:pt x="3615" y="10194"/>
                  <a:pt x="3615" y="10183"/>
                </a:cubicBezTo>
                <a:cubicBezTo>
                  <a:pt x="3615" y="10172"/>
                  <a:pt x="3605" y="10151"/>
                  <a:pt x="3583" y="10151"/>
                </a:cubicBezTo>
                <a:cubicBezTo>
                  <a:pt x="3572" y="10140"/>
                  <a:pt x="3562" y="10097"/>
                  <a:pt x="3562" y="10065"/>
                </a:cubicBezTo>
                <a:cubicBezTo>
                  <a:pt x="3551" y="10032"/>
                  <a:pt x="3529" y="9979"/>
                  <a:pt x="3519" y="9947"/>
                </a:cubicBezTo>
                <a:cubicBezTo>
                  <a:pt x="3379" y="9657"/>
                  <a:pt x="3304" y="9464"/>
                  <a:pt x="3293" y="9357"/>
                </a:cubicBezTo>
                <a:cubicBezTo>
                  <a:pt x="3283" y="9314"/>
                  <a:pt x="3272" y="9260"/>
                  <a:pt x="3262" y="9239"/>
                </a:cubicBezTo>
                <a:cubicBezTo>
                  <a:pt x="3250" y="9217"/>
                  <a:pt x="3240" y="9164"/>
                  <a:pt x="3229" y="9121"/>
                </a:cubicBezTo>
                <a:cubicBezTo>
                  <a:pt x="3229" y="9067"/>
                  <a:pt x="3207" y="8971"/>
                  <a:pt x="3197" y="8895"/>
                </a:cubicBezTo>
                <a:cubicBezTo>
                  <a:pt x="3176" y="8745"/>
                  <a:pt x="3176" y="8563"/>
                  <a:pt x="3207" y="8423"/>
                </a:cubicBezTo>
                <a:cubicBezTo>
                  <a:pt x="3219" y="8381"/>
                  <a:pt x="3219" y="8327"/>
                  <a:pt x="3219" y="8306"/>
                </a:cubicBezTo>
                <a:cubicBezTo>
                  <a:pt x="3207" y="8295"/>
                  <a:pt x="3219" y="8199"/>
                  <a:pt x="3240" y="8102"/>
                </a:cubicBezTo>
                <a:cubicBezTo>
                  <a:pt x="3262" y="7963"/>
                  <a:pt x="3272" y="7909"/>
                  <a:pt x="3293" y="7887"/>
                </a:cubicBezTo>
                <a:cubicBezTo>
                  <a:pt x="3326" y="7866"/>
                  <a:pt x="3336" y="7823"/>
                  <a:pt x="3347" y="7748"/>
                </a:cubicBezTo>
                <a:cubicBezTo>
                  <a:pt x="3347" y="7694"/>
                  <a:pt x="3358" y="7641"/>
                  <a:pt x="3369" y="7641"/>
                </a:cubicBezTo>
                <a:cubicBezTo>
                  <a:pt x="3379" y="7641"/>
                  <a:pt x="3433" y="7501"/>
                  <a:pt x="3465" y="7415"/>
                </a:cubicBezTo>
                <a:cubicBezTo>
                  <a:pt x="3476" y="7383"/>
                  <a:pt x="3497" y="7329"/>
                  <a:pt x="3508" y="7308"/>
                </a:cubicBezTo>
                <a:cubicBezTo>
                  <a:pt x="3529" y="7276"/>
                  <a:pt x="3551" y="7222"/>
                  <a:pt x="3551" y="7190"/>
                </a:cubicBezTo>
                <a:cubicBezTo>
                  <a:pt x="3551" y="7158"/>
                  <a:pt x="3562" y="7115"/>
                  <a:pt x="3583" y="7083"/>
                </a:cubicBezTo>
                <a:cubicBezTo>
                  <a:pt x="3594" y="7062"/>
                  <a:pt x="3615" y="7008"/>
                  <a:pt x="3615" y="6976"/>
                </a:cubicBezTo>
                <a:cubicBezTo>
                  <a:pt x="3626" y="6943"/>
                  <a:pt x="3648" y="6912"/>
                  <a:pt x="3658" y="6890"/>
                </a:cubicBezTo>
                <a:cubicBezTo>
                  <a:pt x="3679" y="6879"/>
                  <a:pt x="3701" y="6815"/>
                  <a:pt x="3712" y="6750"/>
                </a:cubicBezTo>
                <a:cubicBezTo>
                  <a:pt x="3733" y="6686"/>
                  <a:pt x="3755" y="6621"/>
                  <a:pt x="3765" y="6611"/>
                </a:cubicBezTo>
                <a:cubicBezTo>
                  <a:pt x="3776" y="6590"/>
                  <a:pt x="3798" y="6536"/>
                  <a:pt x="3819" y="6482"/>
                </a:cubicBezTo>
                <a:cubicBezTo>
                  <a:pt x="3830" y="6428"/>
                  <a:pt x="3872" y="6364"/>
                  <a:pt x="3905" y="6321"/>
                </a:cubicBezTo>
                <a:cubicBezTo>
                  <a:pt x="3937" y="6278"/>
                  <a:pt x="3991" y="6204"/>
                  <a:pt x="4023" y="6139"/>
                </a:cubicBezTo>
                <a:cubicBezTo>
                  <a:pt x="4055" y="6075"/>
                  <a:pt x="4098" y="6021"/>
                  <a:pt x="4108" y="6011"/>
                </a:cubicBezTo>
                <a:cubicBezTo>
                  <a:pt x="4130" y="5999"/>
                  <a:pt x="4151" y="5956"/>
                  <a:pt x="4173" y="5914"/>
                </a:cubicBezTo>
                <a:cubicBezTo>
                  <a:pt x="4194" y="5860"/>
                  <a:pt x="4216" y="5839"/>
                  <a:pt x="4270" y="5806"/>
                </a:cubicBezTo>
                <a:cubicBezTo>
                  <a:pt x="4441" y="5720"/>
                  <a:pt x="4645" y="5570"/>
                  <a:pt x="4677" y="5506"/>
                </a:cubicBezTo>
                <a:cubicBezTo>
                  <a:pt x="4688" y="5484"/>
                  <a:pt x="4742" y="5431"/>
                  <a:pt x="4785" y="5399"/>
                </a:cubicBezTo>
                <a:cubicBezTo>
                  <a:pt x="4892" y="5313"/>
                  <a:pt x="5031" y="5206"/>
                  <a:pt x="5117" y="5120"/>
                </a:cubicBezTo>
                <a:cubicBezTo>
                  <a:pt x="5149" y="5088"/>
                  <a:pt x="5224" y="5034"/>
                  <a:pt x="5288" y="5002"/>
                </a:cubicBezTo>
                <a:cubicBezTo>
                  <a:pt x="5342" y="4970"/>
                  <a:pt x="5417" y="4916"/>
                  <a:pt x="5450" y="4884"/>
                </a:cubicBezTo>
                <a:cubicBezTo>
                  <a:pt x="5567" y="4777"/>
                  <a:pt x="5696" y="4702"/>
                  <a:pt x="5803" y="4702"/>
                </a:cubicBezTo>
                <a:cubicBezTo>
                  <a:pt x="5846" y="4691"/>
                  <a:pt x="5932" y="4680"/>
                  <a:pt x="5986" y="4659"/>
                </a:cubicBezTo>
                <a:cubicBezTo>
                  <a:pt x="6029" y="4648"/>
                  <a:pt x="6093" y="4626"/>
                  <a:pt x="6125" y="4616"/>
                </a:cubicBezTo>
                <a:cubicBezTo>
                  <a:pt x="6146" y="4616"/>
                  <a:pt x="6179" y="4595"/>
                  <a:pt x="6179" y="4583"/>
                </a:cubicBezTo>
                <a:cubicBezTo>
                  <a:pt x="6189" y="4573"/>
                  <a:pt x="6222" y="4562"/>
                  <a:pt x="6286" y="4562"/>
                </a:cubicBezTo>
                <a:cubicBezTo>
                  <a:pt x="6340" y="4552"/>
                  <a:pt x="6415" y="4530"/>
                  <a:pt x="6479" y="4509"/>
                </a:cubicBezTo>
                <a:cubicBezTo>
                  <a:pt x="6533" y="4476"/>
                  <a:pt x="6608" y="4455"/>
                  <a:pt x="6661" y="4455"/>
                </a:cubicBezTo>
                <a:cubicBezTo>
                  <a:pt x="6715" y="4455"/>
                  <a:pt x="6780" y="4444"/>
                  <a:pt x="6811" y="4423"/>
                </a:cubicBezTo>
                <a:cubicBezTo>
                  <a:pt x="6844" y="4412"/>
                  <a:pt x="6897" y="4402"/>
                  <a:pt x="6919" y="4402"/>
                </a:cubicBezTo>
                <a:cubicBezTo>
                  <a:pt x="6940" y="4402"/>
                  <a:pt x="6994" y="4390"/>
                  <a:pt x="7037" y="4369"/>
                </a:cubicBezTo>
                <a:cubicBezTo>
                  <a:pt x="7069" y="4359"/>
                  <a:pt x="7133" y="4348"/>
                  <a:pt x="7166" y="4348"/>
                </a:cubicBezTo>
                <a:cubicBezTo>
                  <a:pt x="7209" y="4348"/>
                  <a:pt x="7230" y="4337"/>
                  <a:pt x="7241" y="4326"/>
                </a:cubicBezTo>
                <a:cubicBezTo>
                  <a:pt x="7241" y="4306"/>
                  <a:pt x="7249" y="4298"/>
                  <a:pt x="7281" y="4298"/>
                </a:cubicBezTo>
                <a:cubicBezTo>
                  <a:pt x="7299" y="4298"/>
                  <a:pt x="7324" y="4301"/>
                  <a:pt x="7359" y="4305"/>
                </a:cubicBezTo>
                <a:lnTo>
                  <a:pt x="7605" y="4305"/>
                </a:lnTo>
                <a:cubicBezTo>
                  <a:pt x="7712" y="4294"/>
                  <a:pt x="7734" y="4294"/>
                  <a:pt x="7755" y="4273"/>
                </a:cubicBezTo>
                <a:cubicBezTo>
                  <a:pt x="7767" y="4240"/>
                  <a:pt x="7788" y="4240"/>
                  <a:pt x="7917" y="4240"/>
                </a:cubicBezTo>
                <a:cubicBezTo>
                  <a:pt x="8034" y="4240"/>
                  <a:pt x="8067" y="4230"/>
                  <a:pt x="8131" y="4197"/>
                </a:cubicBezTo>
                <a:cubicBezTo>
                  <a:pt x="8170" y="4182"/>
                  <a:pt x="8192" y="4172"/>
                  <a:pt x="8210" y="4172"/>
                </a:cubicBezTo>
                <a:cubicBezTo>
                  <a:pt x="8216" y="4172"/>
                  <a:pt x="8222" y="4173"/>
                  <a:pt x="8227" y="4176"/>
                </a:cubicBezTo>
                <a:cubicBezTo>
                  <a:pt x="8236" y="4181"/>
                  <a:pt x="8249" y="4183"/>
                  <a:pt x="8267" y="4183"/>
                </a:cubicBezTo>
                <a:cubicBezTo>
                  <a:pt x="8292" y="4183"/>
                  <a:pt x="8328" y="4178"/>
                  <a:pt x="8378" y="4166"/>
                </a:cubicBezTo>
                <a:cubicBezTo>
                  <a:pt x="8456" y="4140"/>
                  <a:pt x="8589" y="4125"/>
                  <a:pt x="8682" y="4125"/>
                </a:cubicBezTo>
                <a:cubicBezTo>
                  <a:pt x="8742" y="4125"/>
                  <a:pt x="8785" y="4131"/>
                  <a:pt x="8785" y="4144"/>
                </a:cubicBezTo>
                <a:cubicBezTo>
                  <a:pt x="8785" y="4144"/>
                  <a:pt x="8849" y="4154"/>
                  <a:pt x="8925" y="4154"/>
                </a:cubicBezTo>
                <a:cubicBezTo>
                  <a:pt x="9011" y="4154"/>
                  <a:pt x="9085" y="4166"/>
                  <a:pt x="9097" y="4176"/>
                </a:cubicBezTo>
                <a:cubicBezTo>
                  <a:pt x="9118" y="4187"/>
                  <a:pt x="9225" y="4197"/>
                  <a:pt x="9343" y="4197"/>
                </a:cubicBezTo>
                <a:cubicBezTo>
                  <a:pt x="9461" y="4197"/>
                  <a:pt x="9590" y="4208"/>
                  <a:pt x="9622" y="4219"/>
                </a:cubicBezTo>
                <a:cubicBezTo>
                  <a:pt x="9665" y="4230"/>
                  <a:pt x="9740" y="4251"/>
                  <a:pt x="9805" y="4251"/>
                </a:cubicBezTo>
                <a:cubicBezTo>
                  <a:pt x="9858" y="4262"/>
                  <a:pt x="9922" y="4273"/>
                  <a:pt x="9933" y="4283"/>
                </a:cubicBezTo>
                <a:cubicBezTo>
                  <a:pt x="9955" y="4294"/>
                  <a:pt x="10041" y="4294"/>
                  <a:pt x="10126" y="4294"/>
                </a:cubicBezTo>
                <a:cubicBezTo>
                  <a:pt x="10255" y="4294"/>
                  <a:pt x="10276" y="4294"/>
                  <a:pt x="10298" y="4326"/>
                </a:cubicBezTo>
                <a:cubicBezTo>
                  <a:pt x="10319" y="4348"/>
                  <a:pt x="10437" y="4369"/>
                  <a:pt x="10684" y="4412"/>
                </a:cubicBezTo>
                <a:cubicBezTo>
                  <a:pt x="10727" y="4423"/>
                  <a:pt x="10802" y="4444"/>
                  <a:pt x="10845" y="4466"/>
                </a:cubicBezTo>
                <a:cubicBezTo>
                  <a:pt x="10887" y="4498"/>
                  <a:pt x="10942" y="4509"/>
                  <a:pt x="10952" y="4509"/>
                </a:cubicBezTo>
                <a:cubicBezTo>
                  <a:pt x="11016" y="4509"/>
                  <a:pt x="11123" y="4552"/>
                  <a:pt x="11199" y="4616"/>
                </a:cubicBezTo>
                <a:cubicBezTo>
                  <a:pt x="11242" y="4648"/>
                  <a:pt x="11295" y="4680"/>
                  <a:pt x="11328" y="4691"/>
                </a:cubicBezTo>
                <a:cubicBezTo>
                  <a:pt x="11371" y="4702"/>
                  <a:pt x="11392" y="4723"/>
                  <a:pt x="11392" y="4745"/>
                </a:cubicBezTo>
                <a:cubicBezTo>
                  <a:pt x="11392" y="4755"/>
                  <a:pt x="11402" y="4777"/>
                  <a:pt x="11424" y="4798"/>
                </a:cubicBezTo>
                <a:cubicBezTo>
                  <a:pt x="11499" y="4841"/>
                  <a:pt x="11767" y="5120"/>
                  <a:pt x="11810" y="5195"/>
                </a:cubicBezTo>
                <a:cubicBezTo>
                  <a:pt x="11843" y="5238"/>
                  <a:pt x="11864" y="5270"/>
                  <a:pt x="11874" y="5270"/>
                </a:cubicBezTo>
                <a:cubicBezTo>
                  <a:pt x="11885" y="5270"/>
                  <a:pt x="11917" y="5334"/>
                  <a:pt x="11960" y="5410"/>
                </a:cubicBezTo>
                <a:cubicBezTo>
                  <a:pt x="12014" y="5517"/>
                  <a:pt x="12057" y="5581"/>
                  <a:pt x="12143" y="5667"/>
                </a:cubicBezTo>
                <a:cubicBezTo>
                  <a:pt x="12218" y="5742"/>
                  <a:pt x="12282" y="5828"/>
                  <a:pt x="12314" y="5892"/>
                </a:cubicBezTo>
                <a:cubicBezTo>
                  <a:pt x="12346" y="5968"/>
                  <a:pt x="12379" y="6011"/>
                  <a:pt x="12400" y="6011"/>
                </a:cubicBezTo>
                <a:cubicBezTo>
                  <a:pt x="12432" y="6011"/>
                  <a:pt x="12453" y="6032"/>
                  <a:pt x="12465" y="6107"/>
                </a:cubicBezTo>
                <a:cubicBezTo>
                  <a:pt x="12475" y="6139"/>
                  <a:pt x="12496" y="6182"/>
                  <a:pt x="12518" y="6214"/>
                </a:cubicBezTo>
                <a:cubicBezTo>
                  <a:pt x="12604" y="6364"/>
                  <a:pt x="12786" y="6750"/>
                  <a:pt x="12797" y="6804"/>
                </a:cubicBezTo>
                <a:cubicBezTo>
                  <a:pt x="12808" y="6847"/>
                  <a:pt x="12818" y="6912"/>
                  <a:pt x="12829" y="6965"/>
                </a:cubicBezTo>
                <a:cubicBezTo>
                  <a:pt x="12840" y="7008"/>
                  <a:pt x="12872" y="7083"/>
                  <a:pt x="12894" y="7136"/>
                </a:cubicBezTo>
                <a:cubicBezTo>
                  <a:pt x="12937" y="7212"/>
                  <a:pt x="12937" y="7244"/>
                  <a:pt x="12937" y="7319"/>
                </a:cubicBezTo>
                <a:cubicBezTo>
                  <a:pt x="12925" y="7383"/>
                  <a:pt x="12937" y="7415"/>
                  <a:pt x="12947" y="7437"/>
                </a:cubicBezTo>
                <a:cubicBezTo>
                  <a:pt x="12990" y="7469"/>
                  <a:pt x="13001" y="7534"/>
                  <a:pt x="12979" y="7555"/>
                </a:cubicBezTo>
                <a:cubicBezTo>
                  <a:pt x="12968" y="7565"/>
                  <a:pt x="12968" y="7598"/>
                  <a:pt x="12990" y="7641"/>
                </a:cubicBezTo>
                <a:cubicBezTo>
                  <a:pt x="13001" y="7684"/>
                  <a:pt x="13011" y="7748"/>
                  <a:pt x="13022" y="7791"/>
                </a:cubicBezTo>
                <a:cubicBezTo>
                  <a:pt x="13033" y="7844"/>
                  <a:pt x="13044" y="7898"/>
                  <a:pt x="13054" y="7920"/>
                </a:cubicBezTo>
                <a:cubicBezTo>
                  <a:pt x="13076" y="7952"/>
                  <a:pt x="13087" y="8006"/>
                  <a:pt x="13076" y="8199"/>
                </a:cubicBezTo>
                <a:cubicBezTo>
                  <a:pt x="13076" y="8338"/>
                  <a:pt x="13087" y="8456"/>
                  <a:pt x="13087" y="8456"/>
                </a:cubicBezTo>
                <a:cubicBezTo>
                  <a:pt x="13097" y="8478"/>
                  <a:pt x="13108" y="8681"/>
                  <a:pt x="13108" y="8928"/>
                </a:cubicBezTo>
                <a:cubicBezTo>
                  <a:pt x="13119" y="9314"/>
                  <a:pt x="13108" y="9389"/>
                  <a:pt x="13087" y="9453"/>
                </a:cubicBezTo>
                <a:cubicBezTo>
                  <a:pt x="13076" y="9496"/>
                  <a:pt x="13054" y="9560"/>
                  <a:pt x="13054" y="9582"/>
                </a:cubicBezTo>
                <a:cubicBezTo>
                  <a:pt x="13044" y="9646"/>
                  <a:pt x="13001" y="9786"/>
                  <a:pt x="12947" y="9904"/>
                </a:cubicBezTo>
                <a:cubicBezTo>
                  <a:pt x="12925" y="9968"/>
                  <a:pt x="12915" y="10011"/>
                  <a:pt x="12925" y="10044"/>
                </a:cubicBezTo>
                <a:cubicBezTo>
                  <a:pt x="12925" y="10075"/>
                  <a:pt x="12925" y="10097"/>
                  <a:pt x="12915" y="10118"/>
                </a:cubicBezTo>
                <a:cubicBezTo>
                  <a:pt x="12894" y="10129"/>
                  <a:pt x="12872" y="10183"/>
                  <a:pt x="12861" y="10247"/>
                </a:cubicBezTo>
                <a:cubicBezTo>
                  <a:pt x="12851" y="10301"/>
                  <a:pt x="12818" y="10397"/>
                  <a:pt x="12786" y="10451"/>
                </a:cubicBezTo>
                <a:cubicBezTo>
                  <a:pt x="12765" y="10504"/>
                  <a:pt x="12732" y="10569"/>
                  <a:pt x="12732" y="10590"/>
                </a:cubicBezTo>
                <a:cubicBezTo>
                  <a:pt x="12732" y="10644"/>
                  <a:pt x="12689" y="10762"/>
                  <a:pt x="12647" y="10848"/>
                </a:cubicBezTo>
                <a:cubicBezTo>
                  <a:pt x="12615" y="10891"/>
                  <a:pt x="12604" y="10923"/>
                  <a:pt x="12615" y="10966"/>
                </a:cubicBezTo>
                <a:cubicBezTo>
                  <a:pt x="12625" y="11009"/>
                  <a:pt x="12615" y="11030"/>
                  <a:pt x="12572" y="11095"/>
                </a:cubicBezTo>
                <a:cubicBezTo>
                  <a:pt x="12550" y="11148"/>
                  <a:pt x="12508" y="11191"/>
                  <a:pt x="12496" y="11202"/>
                </a:cubicBezTo>
                <a:cubicBezTo>
                  <a:pt x="12486" y="11212"/>
                  <a:pt x="12465" y="11245"/>
                  <a:pt x="12453" y="11277"/>
                </a:cubicBezTo>
                <a:cubicBezTo>
                  <a:pt x="12443" y="11309"/>
                  <a:pt x="12400" y="11362"/>
                  <a:pt x="12379" y="11384"/>
                </a:cubicBezTo>
                <a:cubicBezTo>
                  <a:pt x="12346" y="11417"/>
                  <a:pt x="12314" y="11481"/>
                  <a:pt x="12293" y="11513"/>
                </a:cubicBezTo>
                <a:cubicBezTo>
                  <a:pt x="12282" y="11556"/>
                  <a:pt x="12229" y="11620"/>
                  <a:pt x="12186" y="11663"/>
                </a:cubicBezTo>
                <a:cubicBezTo>
                  <a:pt x="12143" y="11695"/>
                  <a:pt x="12100" y="11738"/>
                  <a:pt x="12100" y="11749"/>
                </a:cubicBezTo>
                <a:cubicBezTo>
                  <a:pt x="12100" y="11792"/>
                  <a:pt x="11950" y="12017"/>
                  <a:pt x="11917" y="12028"/>
                </a:cubicBezTo>
                <a:cubicBezTo>
                  <a:pt x="11896" y="12039"/>
                  <a:pt x="11831" y="12103"/>
                  <a:pt x="11778" y="12167"/>
                </a:cubicBezTo>
                <a:cubicBezTo>
                  <a:pt x="11649" y="12306"/>
                  <a:pt x="11660" y="12296"/>
                  <a:pt x="11607" y="12339"/>
                </a:cubicBezTo>
                <a:cubicBezTo>
                  <a:pt x="11585" y="12360"/>
                  <a:pt x="11552" y="12392"/>
                  <a:pt x="11552" y="12414"/>
                </a:cubicBezTo>
                <a:cubicBezTo>
                  <a:pt x="11542" y="12435"/>
                  <a:pt x="11521" y="12446"/>
                  <a:pt x="11510" y="12446"/>
                </a:cubicBezTo>
                <a:cubicBezTo>
                  <a:pt x="11499" y="12446"/>
                  <a:pt x="11456" y="12489"/>
                  <a:pt x="11424" y="12542"/>
                </a:cubicBezTo>
                <a:cubicBezTo>
                  <a:pt x="11381" y="12596"/>
                  <a:pt x="11316" y="12661"/>
                  <a:pt x="11285" y="12693"/>
                </a:cubicBezTo>
                <a:cubicBezTo>
                  <a:pt x="11252" y="12725"/>
                  <a:pt x="11220" y="12757"/>
                  <a:pt x="11220" y="12768"/>
                </a:cubicBezTo>
                <a:cubicBezTo>
                  <a:pt x="11220" y="12800"/>
                  <a:pt x="11027" y="12918"/>
                  <a:pt x="10866" y="12983"/>
                </a:cubicBezTo>
                <a:cubicBezTo>
                  <a:pt x="10770" y="13014"/>
                  <a:pt x="10684" y="13068"/>
                  <a:pt x="10663" y="13090"/>
                </a:cubicBezTo>
                <a:cubicBezTo>
                  <a:pt x="10626" y="13135"/>
                  <a:pt x="10498" y="13180"/>
                  <a:pt x="10439" y="13180"/>
                </a:cubicBezTo>
                <a:cubicBezTo>
                  <a:pt x="10429" y="13180"/>
                  <a:pt x="10421" y="13179"/>
                  <a:pt x="10415" y="13176"/>
                </a:cubicBezTo>
                <a:cubicBezTo>
                  <a:pt x="10412" y="13172"/>
                  <a:pt x="10406" y="13169"/>
                  <a:pt x="10398" y="13169"/>
                </a:cubicBezTo>
                <a:cubicBezTo>
                  <a:pt x="10384" y="13169"/>
                  <a:pt x="10360" y="13177"/>
                  <a:pt x="10319" y="13197"/>
                </a:cubicBezTo>
                <a:cubicBezTo>
                  <a:pt x="10180" y="13261"/>
                  <a:pt x="9998" y="13336"/>
                  <a:pt x="9986" y="13336"/>
                </a:cubicBezTo>
                <a:cubicBezTo>
                  <a:pt x="9976" y="13336"/>
                  <a:pt x="9901" y="13369"/>
                  <a:pt x="9815" y="13412"/>
                </a:cubicBezTo>
                <a:cubicBezTo>
                  <a:pt x="9729" y="13455"/>
                  <a:pt x="9633" y="13497"/>
                  <a:pt x="9590" y="13497"/>
                </a:cubicBezTo>
                <a:cubicBezTo>
                  <a:pt x="9557" y="13508"/>
                  <a:pt x="9493" y="13540"/>
                  <a:pt x="9450" y="13572"/>
                </a:cubicBezTo>
                <a:cubicBezTo>
                  <a:pt x="9397" y="13594"/>
                  <a:pt x="9343" y="13626"/>
                  <a:pt x="9311" y="13636"/>
                </a:cubicBezTo>
                <a:cubicBezTo>
                  <a:pt x="9279" y="13636"/>
                  <a:pt x="9204" y="13658"/>
                  <a:pt x="9161" y="13669"/>
                </a:cubicBezTo>
                <a:cubicBezTo>
                  <a:pt x="9112" y="13685"/>
                  <a:pt x="9086" y="13693"/>
                  <a:pt x="9068" y="13693"/>
                </a:cubicBezTo>
                <a:cubicBezTo>
                  <a:pt x="9051" y="13693"/>
                  <a:pt x="9043" y="13685"/>
                  <a:pt x="9032" y="13669"/>
                </a:cubicBezTo>
                <a:cubicBezTo>
                  <a:pt x="9022" y="13658"/>
                  <a:pt x="9011" y="13653"/>
                  <a:pt x="8997" y="13653"/>
                </a:cubicBezTo>
                <a:cubicBezTo>
                  <a:pt x="8984" y="13653"/>
                  <a:pt x="8968" y="13658"/>
                  <a:pt x="8946" y="13669"/>
                </a:cubicBezTo>
                <a:cubicBezTo>
                  <a:pt x="8918" y="13679"/>
                  <a:pt x="8854" y="13684"/>
                  <a:pt x="8792" y="13684"/>
                </a:cubicBezTo>
                <a:cubicBezTo>
                  <a:pt x="8716" y="13684"/>
                  <a:pt x="8641" y="13676"/>
                  <a:pt x="8635" y="13658"/>
                </a:cubicBezTo>
                <a:cubicBezTo>
                  <a:pt x="8635" y="13653"/>
                  <a:pt x="8630" y="13650"/>
                  <a:pt x="8612" y="13650"/>
                </a:cubicBezTo>
                <a:cubicBezTo>
                  <a:pt x="8595" y="13650"/>
                  <a:pt x="8565" y="13653"/>
                  <a:pt x="8517" y="13658"/>
                </a:cubicBezTo>
                <a:cubicBezTo>
                  <a:pt x="8453" y="13669"/>
                  <a:pt x="8378" y="13679"/>
                  <a:pt x="8356" y="13679"/>
                </a:cubicBezTo>
                <a:cubicBezTo>
                  <a:pt x="8281" y="13679"/>
                  <a:pt x="8099" y="13626"/>
                  <a:pt x="8013" y="13583"/>
                </a:cubicBezTo>
                <a:cubicBezTo>
                  <a:pt x="7970" y="13562"/>
                  <a:pt x="7895" y="13529"/>
                  <a:pt x="7841" y="13508"/>
                </a:cubicBezTo>
                <a:cubicBezTo>
                  <a:pt x="7788" y="13497"/>
                  <a:pt x="7712" y="13455"/>
                  <a:pt x="7670" y="13433"/>
                </a:cubicBezTo>
                <a:cubicBezTo>
                  <a:pt x="7573" y="13358"/>
                  <a:pt x="7498" y="13326"/>
                  <a:pt x="7466" y="13326"/>
                </a:cubicBezTo>
                <a:cubicBezTo>
                  <a:pt x="7445" y="13326"/>
                  <a:pt x="7380" y="13293"/>
                  <a:pt x="7316" y="13240"/>
                </a:cubicBezTo>
                <a:cubicBezTo>
                  <a:pt x="7241" y="13197"/>
                  <a:pt x="7176" y="13164"/>
                  <a:pt x="7166" y="13164"/>
                </a:cubicBezTo>
                <a:cubicBezTo>
                  <a:pt x="7144" y="13164"/>
                  <a:pt x="7133" y="13154"/>
                  <a:pt x="7123" y="13143"/>
                </a:cubicBezTo>
                <a:cubicBezTo>
                  <a:pt x="7123" y="13133"/>
                  <a:pt x="6790" y="12971"/>
                  <a:pt x="6769" y="12971"/>
                </a:cubicBezTo>
                <a:cubicBezTo>
                  <a:pt x="6747" y="12971"/>
                  <a:pt x="6630" y="12875"/>
                  <a:pt x="6597" y="12832"/>
                </a:cubicBezTo>
                <a:cubicBezTo>
                  <a:pt x="6565" y="12800"/>
                  <a:pt x="6511" y="12757"/>
                  <a:pt x="6458" y="12725"/>
                </a:cubicBezTo>
                <a:cubicBezTo>
                  <a:pt x="6361" y="12671"/>
                  <a:pt x="6286" y="12596"/>
                  <a:pt x="6211" y="12499"/>
                </a:cubicBezTo>
                <a:cubicBezTo>
                  <a:pt x="6189" y="12468"/>
                  <a:pt x="6158" y="12446"/>
                  <a:pt x="6146" y="12446"/>
                </a:cubicBezTo>
                <a:cubicBezTo>
                  <a:pt x="6125" y="12446"/>
                  <a:pt x="6093" y="12414"/>
                  <a:pt x="6072" y="12382"/>
                </a:cubicBezTo>
                <a:cubicBezTo>
                  <a:pt x="6050" y="12349"/>
                  <a:pt x="6007" y="12306"/>
                  <a:pt x="5986" y="12296"/>
                </a:cubicBezTo>
                <a:cubicBezTo>
                  <a:pt x="5965" y="12275"/>
                  <a:pt x="5953" y="12253"/>
                  <a:pt x="5953" y="12232"/>
                </a:cubicBezTo>
                <a:cubicBezTo>
                  <a:pt x="5953" y="12221"/>
                  <a:pt x="5922" y="12189"/>
                  <a:pt x="5900" y="12167"/>
                </a:cubicBezTo>
                <a:cubicBezTo>
                  <a:pt x="5868" y="12146"/>
                  <a:pt x="5825" y="12092"/>
                  <a:pt x="5793" y="12049"/>
                </a:cubicBezTo>
                <a:cubicBezTo>
                  <a:pt x="5771" y="12006"/>
                  <a:pt x="5729" y="11931"/>
                  <a:pt x="5696" y="11888"/>
                </a:cubicBezTo>
                <a:cubicBezTo>
                  <a:pt x="5674" y="11856"/>
                  <a:pt x="5610" y="11770"/>
                  <a:pt x="5578" y="11706"/>
                </a:cubicBezTo>
                <a:cubicBezTo>
                  <a:pt x="5535" y="11641"/>
                  <a:pt x="5503" y="11588"/>
                  <a:pt x="5493" y="11588"/>
                </a:cubicBezTo>
                <a:cubicBezTo>
                  <a:pt x="5493" y="11588"/>
                  <a:pt x="5450" y="11534"/>
                  <a:pt x="5396" y="11459"/>
                </a:cubicBezTo>
                <a:cubicBezTo>
                  <a:pt x="5353" y="11384"/>
                  <a:pt x="5310" y="11331"/>
                  <a:pt x="5300" y="11331"/>
                </a:cubicBezTo>
                <a:cubicBezTo>
                  <a:pt x="5288" y="11331"/>
                  <a:pt x="5278" y="11298"/>
                  <a:pt x="5257" y="11266"/>
                </a:cubicBezTo>
                <a:cubicBezTo>
                  <a:pt x="5245" y="11234"/>
                  <a:pt x="5203" y="11169"/>
                  <a:pt x="5160" y="11127"/>
                </a:cubicBezTo>
                <a:cubicBezTo>
                  <a:pt x="5117" y="11084"/>
                  <a:pt x="5085" y="11041"/>
                  <a:pt x="5085" y="11030"/>
                </a:cubicBezTo>
                <a:cubicBezTo>
                  <a:pt x="5085" y="11019"/>
                  <a:pt x="5074" y="10987"/>
                  <a:pt x="5042" y="10955"/>
                </a:cubicBezTo>
                <a:cubicBezTo>
                  <a:pt x="5021" y="10933"/>
                  <a:pt x="5009" y="10902"/>
                  <a:pt x="5009" y="10880"/>
                </a:cubicBezTo>
                <a:cubicBezTo>
                  <a:pt x="5009" y="10869"/>
                  <a:pt x="4988" y="10826"/>
                  <a:pt x="4956" y="10794"/>
                </a:cubicBezTo>
                <a:cubicBezTo>
                  <a:pt x="4935" y="10773"/>
                  <a:pt x="4913" y="10730"/>
                  <a:pt x="4913" y="10709"/>
                </a:cubicBezTo>
                <a:cubicBezTo>
                  <a:pt x="4913" y="10655"/>
                  <a:pt x="4849" y="10526"/>
                  <a:pt x="4773" y="10440"/>
                </a:cubicBezTo>
                <a:cubicBezTo>
                  <a:pt x="4634" y="10247"/>
                  <a:pt x="4580" y="10151"/>
                  <a:pt x="4549" y="10001"/>
                </a:cubicBezTo>
                <a:cubicBezTo>
                  <a:pt x="4516" y="9915"/>
                  <a:pt x="4484" y="9818"/>
                  <a:pt x="4463" y="9775"/>
                </a:cubicBezTo>
                <a:cubicBezTo>
                  <a:pt x="4430" y="9722"/>
                  <a:pt x="4420" y="9679"/>
                  <a:pt x="4420" y="9550"/>
                </a:cubicBezTo>
                <a:cubicBezTo>
                  <a:pt x="4409" y="9453"/>
                  <a:pt x="4398" y="9357"/>
                  <a:pt x="4387" y="9336"/>
                </a:cubicBezTo>
                <a:cubicBezTo>
                  <a:pt x="4356" y="9282"/>
                  <a:pt x="4313" y="9046"/>
                  <a:pt x="4334" y="9014"/>
                </a:cubicBezTo>
                <a:cubicBezTo>
                  <a:pt x="4334" y="9003"/>
                  <a:pt x="4323" y="8928"/>
                  <a:pt x="4302" y="8853"/>
                </a:cubicBezTo>
                <a:cubicBezTo>
                  <a:pt x="4280" y="8756"/>
                  <a:pt x="4270" y="8702"/>
                  <a:pt x="4291" y="8692"/>
                </a:cubicBezTo>
                <a:cubicBezTo>
                  <a:pt x="4291" y="8671"/>
                  <a:pt x="4302" y="8585"/>
                  <a:pt x="4302" y="8499"/>
                </a:cubicBezTo>
                <a:cubicBezTo>
                  <a:pt x="4291" y="8402"/>
                  <a:pt x="4302" y="8295"/>
                  <a:pt x="4313" y="8242"/>
                </a:cubicBezTo>
                <a:cubicBezTo>
                  <a:pt x="4323" y="8199"/>
                  <a:pt x="4344" y="8113"/>
                  <a:pt x="4344" y="8059"/>
                </a:cubicBezTo>
                <a:cubicBezTo>
                  <a:pt x="4366" y="7844"/>
                  <a:pt x="4398" y="7758"/>
                  <a:pt x="4495" y="7544"/>
                </a:cubicBezTo>
                <a:cubicBezTo>
                  <a:pt x="4570" y="7405"/>
                  <a:pt x="4613" y="7298"/>
                  <a:pt x="4613" y="7233"/>
                </a:cubicBezTo>
                <a:cubicBezTo>
                  <a:pt x="4634" y="7136"/>
                  <a:pt x="4656" y="7083"/>
                  <a:pt x="4731" y="7008"/>
                </a:cubicBezTo>
                <a:cubicBezTo>
                  <a:pt x="4859" y="6869"/>
                  <a:pt x="4913" y="6804"/>
                  <a:pt x="4956" y="6718"/>
                </a:cubicBezTo>
                <a:cubicBezTo>
                  <a:pt x="4978" y="6676"/>
                  <a:pt x="4999" y="6621"/>
                  <a:pt x="5021" y="6611"/>
                </a:cubicBezTo>
                <a:cubicBezTo>
                  <a:pt x="5042" y="6590"/>
                  <a:pt x="5074" y="6536"/>
                  <a:pt x="5095" y="6493"/>
                </a:cubicBezTo>
                <a:cubicBezTo>
                  <a:pt x="5171" y="6354"/>
                  <a:pt x="5417" y="6128"/>
                  <a:pt x="5589" y="6032"/>
                </a:cubicBezTo>
                <a:cubicBezTo>
                  <a:pt x="5674" y="5989"/>
                  <a:pt x="5760" y="5956"/>
                  <a:pt x="5793" y="5956"/>
                </a:cubicBezTo>
                <a:cubicBezTo>
                  <a:pt x="5825" y="5956"/>
                  <a:pt x="5889" y="5946"/>
                  <a:pt x="5943" y="5935"/>
                </a:cubicBezTo>
                <a:cubicBezTo>
                  <a:pt x="5996" y="5914"/>
                  <a:pt x="6061" y="5903"/>
                  <a:pt x="6082" y="5892"/>
                </a:cubicBezTo>
                <a:cubicBezTo>
                  <a:pt x="6115" y="5882"/>
                  <a:pt x="6179" y="5860"/>
                  <a:pt x="6222" y="5839"/>
                </a:cubicBezTo>
                <a:cubicBezTo>
                  <a:pt x="6275" y="5817"/>
                  <a:pt x="6351" y="5785"/>
                  <a:pt x="6404" y="5785"/>
                </a:cubicBezTo>
                <a:cubicBezTo>
                  <a:pt x="6447" y="5775"/>
                  <a:pt x="6501" y="5763"/>
                  <a:pt x="6522" y="5763"/>
                </a:cubicBezTo>
                <a:cubicBezTo>
                  <a:pt x="6565" y="5732"/>
                  <a:pt x="6715" y="5699"/>
                  <a:pt x="6811" y="5678"/>
                </a:cubicBezTo>
                <a:cubicBezTo>
                  <a:pt x="6866" y="5678"/>
                  <a:pt x="6919" y="5656"/>
                  <a:pt x="6930" y="5646"/>
                </a:cubicBezTo>
                <a:cubicBezTo>
                  <a:pt x="6946" y="5630"/>
                  <a:pt x="6961" y="5620"/>
                  <a:pt x="6989" y="5620"/>
                </a:cubicBezTo>
                <a:cubicBezTo>
                  <a:pt x="7000" y="5620"/>
                  <a:pt x="7012" y="5621"/>
                  <a:pt x="7026" y="5624"/>
                </a:cubicBezTo>
                <a:cubicBezTo>
                  <a:pt x="7038" y="5627"/>
                  <a:pt x="7052" y="5629"/>
                  <a:pt x="7066" y="5629"/>
                </a:cubicBezTo>
                <a:cubicBezTo>
                  <a:pt x="7099" y="5629"/>
                  <a:pt x="7135" y="5621"/>
                  <a:pt x="7166" y="5613"/>
                </a:cubicBezTo>
                <a:cubicBezTo>
                  <a:pt x="7198" y="5603"/>
                  <a:pt x="7241" y="5592"/>
                  <a:pt x="7273" y="5592"/>
                </a:cubicBezTo>
                <a:cubicBezTo>
                  <a:pt x="7295" y="5592"/>
                  <a:pt x="7369" y="5581"/>
                  <a:pt x="7423" y="5570"/>
                </a:cubicBezTo>
                <a:cubicBezTo>
                  <a:pt x="7488" y="5560"/>
                  <a:pt x="7605" y="5549"/>
                  <a:pt x="7702" y="5549"/>
                </a:cubicBezTo>
                <a:cubicBezTo>
                  <a:pt x="7809" y="5549"/>
                  <a:pt x="7895" y="5539"/>
                  <a:pt x="7917" y="5527"/>
                </a:cubicBezTo>
                <a:cubicBezTo>
                  <a:pt x="7948" y="5517"/>
                  <a:pt x="7991" y="5506"/>
                  <a:pt x="8013" y="5496"/>
                </a:cubicBezTo>
                <a:cubicBezTo>
                  <a:pt x="8034" y="5496"/>
                  <a:pt x="8077" y="5474"/>
                  <a:pt x="8120" y="5463"/>
                </a:cubicBezTo>
                <a:cubicBezTo>
                  <a:pt x="8151" y="5451"/>
                  <a:pt x="8172" y="5445"/>
                  <a:pt x="8190" y="5445"/>
                </a:cubicBezTo>
                <a:cubicBezTo>
                  <a:pt x="8203" y="5445"/>
                  <a:pt x="8214" y="5448"/>
                  <a:pt x="8227" y="5453"/>
                </a:cubicBezTo>
                <a:cubicBezTo>
                  <a:pt x="8244" y="5463"/>
                  <a:pt x="8260" y="5469"/>
                  <a:pt x="8279" y="5469"/>
                </a:cubicBezTo>
                <a:cubicBezTo>
                  <a:pt x="8297" y="5469"/>
                  <a:pt x="8319" y="5463"/>
                  <a:pt x="8346" y="5453"/>
                </a:cubicBezTo>
                <a:cubicBezTo>
                  <a:pt x="8389" y="5442"/>
                  <a:pt x="8453" y="5431"/>
                  <a:pt x="8496" y="5431"/>
                </a:cubicBezTo>
                <a:cubicBezTo>
                  <a:pt x="8539" y="5420"/>
                  <a:pt x="8603" y="5410"/>
                  <a:pt x="8656" y="5399"/>
                </a:cubicBezTo>
                <a:cubicBezTo>
                  <a:pt x="8678" y="5394"/>
                  <a:pt x="8713" y="5391"/>
                  <a:pt x="8753" y="5391"/>
                </a:cubicBezTo>
                <a:cubicBezTo>
                  <a:pt x="8793" y="5391"/>
                  <a:pt x="8839" y="5394"/>
                  <a:pt x="8882" y="5399"/>
                </a:cubicBezTo>
                <a:cubicBezTo>
                  <a:pt x="9021" y="5399"/>
                  <a:pt x="9343" y="5377"/>
                  <a:pt x="9461" y="5356"/>
                </a:cubicBezTo>
                <a:cubicBezTo>
                  <a:pt x="9477" y="5351"/>
                  <a:pt x="9493" y="5348"/>
                  <a:pt x="9505" y="5348"/>
                </a:cubicBezTo>
                <a:cubicBezTo>
                  <a:pt x="9517" y="5348"/>
                  <a:pt x="9526" y="5351"/>
                  <a:pt x="9526" y="5356"/>
                </a:cubicBezTo>
                <a:cubicBezTo>
                  <a:pt x="9536" y="5367"/>
                  <a:pt x="9557" y="5377"/>
                  <a:pt x="9579" y="5377"/>
                </a:cubicBezTo>
                <a:cubicBezTo>
                  <a:pt x="9611" y="5377"/>
                  <a:pt x="9633" y="5377"/>
                  <a:pt x="9643" y="5388"/>
                </a:cubicBezTo>
                <a:cubicBezTo>
                  <a:pt x="9654" y="5399"/>
                  <a:pt x="9667" y="5404"/>
                  <a:pt x="9692" y="5404"/>
                </a:cubicBezTo>
                <a:cubicBezTo>
                  <a:pt x="9716" y="5404"/>
                  <a:pt x="9751" y="5399"/>
                  <a:pt x="9805" y="5388"/>
                </a:cubicBezTo>
                <a:lnTo>
                  <a:pt x="9955" y="5367"/>
                </a:lnTo>
                <a:lnTo>
                  <a:pt x="9986" y="5410"/>
                </a:lnTo>
                <a:cubicBezTo>
                  <a:pt x="10019" y="5453"/>
                  <a:pt x="10029" y="5453"/>
                  <a:pt x="10169" y="5463"/>
                </a:cubicBezTo>
                <a:cubicBezTo>
                  <a:pt x="10276" y="5474"/>
                  <a:pt x="10362" y="5496"/>
                  <a:pt x="10437" y="5527"/>
                </a:cubicBezTo>
                <a:cubicBezTo>
                  <a:pt x="10501" y="5549"/>
                  <a:pt x="10587" y="5581"/>
                  <a:pt x="10641" y="5592"/>
                </a:cubicBezTo>
                <a:cubicBezTo>
                  <a:pt x="10694" y="5592"/>
                  <a:pt x="10737" y="5613"/>
                  <a:pt x="10759" y="5635"/>
                </a:cubicBezTo>
                <a:cubicBezTo>
                  <a:pt x="10770" y="5646"/>
                  <a:pt x="10813" y="5667"/>
                  <a:pt x="10845" y="5678"/>
                </a:cubicBezTo>
                <a:cubicBezTo>
                  <a:pt x="10877" y="5689"/>
                  <a:pt x="10920" y="5710"/>
                  <a:pt x="10930" y="5732"/>
                </a:cubicBezTo>
                <a:cubicBezTo>
                  <a:pt x="10942" y="5742"/>
                  <a:pt x="10995" y="5775"/>
                  <a:pt x="11027" y="5785"/>
                </a:cubicBezTo>
                <a:cubicBezTo>
                  <a:pt x="11070" y="5796"/>
                  <a:pt x="11135" y="5839"/>
                  <a:pt x="11166" y="5871"/>
                </a:cubicBezTo>
                <a:cubicBezTo>
                  <a:pt x="11285" y="5978"/>
                  <a:pt x="11402" y="6096"/>
                  <a:pt x="11445" y="6150"/>
                </a:cubicBezTo>
                <a:cubicBezTo>
                  <a:pt x="11467" y="6182"/>
                  <a:pt x="11521" y="6225"/>
                  <a:pt x="11552" y="6257"/>
                </a:cubicBezTo>
                <a:cubicBezTo>
                  <a:pt x="11585" y="6278"/>
                  <a:pt x="11628" y="6332"/>
                  <a:pt x="11649" y="6375"/>
                </a:cubicBezTo>
                <a:cubicBezTo>
                  <a:pt x="11671" y="6418"/>
                  <a:pt x="11681" y="6440"/>
                  <a:pt x="11692" y="6440"/>
                </a:cubicBezTo>
                <a:cubicBezTo>
                  <a:pt x="11703" y="6440"/>
                  <a:pt x="11757" y="6482"/>
                  <a:pt x="11800" y="6514"/>
                </a:cubicBezTo>
                <a:cubicBezTo>
                  <a:pt x="11874" y="6579"/>
                  <a:pt x="11896" y="6600"/>
                  <a:pt x="11885" y="6633"/>
                </a:cubicBezTo>
                <a:cubicBezTo>
                  <a:pt x="11874" y="6654"/>
                  <a:pt x="11896" y="6676"/>
                  <a:pt x="11928" y="6718"/>
                </a:cubicBezTo>
                <a:lnTo>
                  <a:pt x="11993" y="6783"/>
                </a:lnTo>
                <a:cubicBezTo>
                  <a:pt x="11993" y="6793"/>
                  <a:pt x="12014" y="6836"/>
                  <a:pt x="12036" y="6869"/>
                </a:cubicBezTo>
                <a:cubicBezTo>
                  <a:pt x="12067" y="6900"/>
                  <a:pt x="12089" y="6943"/>
                  <a:pt x="12089" y="6954"/>
                </a:cubicBezTo>
                <a:cubicBezTo>
                  <a:pt x="12089" y="6965"/>
                  <a:pt x="12110" y="7019"/>
                  <a:pt x="12143" y="7072"/>
                </a:cubicBezTo>
                <a:cubicBezTo>
                  <a:pt x="12175" y="7115"/>
                  <a:pt x="12207" y="7190"/>
                  <a:pt x="12218" y="7233"/>
                </a:cubicBezTo>
                <a:cubicBezTo>
                  <a:pt x="12239" y="7265"/>
                  <a:pt x="12260" y="7319"/>
                  <a:pt x="12272" y="7341"/>
                </a:cubicBezTo>
                <a:cubicBezTo>
                  <a:pt x="12282" y="7372"/>
                  <a:pt x="12303" y="7437"/>
                  <a:pt x="12314" y="7480"/>
                </a:cubicBezTo>
                <a:cubicBezTo>
                  <a:pt x="12325" y="7534"/>
                  <a:pt x="12346" y="7608"/>
                  <a:pt x="12368" y="7641"/>
                </a:cubicBezTo>
                <a:cubicBezTo>
                  <a:pt x="12389" y="7705"/>
                  <a:pt x="12422" y="7855"/>
                  <a:pt x="12432" y="8070"/>
                </a:cubicBezTo>
                <a:cubicBezTo>
                  <a:pt x="12443" y="8113"/>
                  <a:pt x="12453" y="8199"/>
                  <a:pt x="12475" y="8242"/>
                </a:cubicBezTo>
                <a:cubicBezTo>
                  <a:pt x="12496" y="8327"/>
                  <a:pt x="12496" y="8327"/>
                  <a:pt x="12475" y="8349"/>
                </a:cubicBezTo>
                <a:cubicBezTo>
                  <a:pt x="12443" y="8370"/>
                  <a:pt x="12443" y="8381"/>
                  <a:pt x="12475" y="8488"/>
                </a:cubicBezTo>
                <a:cubicBezTo>
                  <a:pt x="12508" y="8606"/>
                  <a:pt x="12508" y="8606"/>
                  <a:pt x="12475" y="8628"/>
                </a:cubicBezTo>
                <a:cubicBezTo>
                  <a:pt x="12443" y="8649"/>
                  <a:pt x="12443" y="8649"/>
                  <a:pt x="12465" y="8714"/>
                </a:cubicBezTo>
                <a:cubicBezTo>
                  <a:pt x="12486" y="8810"/>
                  <a:pt x="12486" y="9153"/>
                  <a:pt x="12465" y="9207"/>
                </a:cubicBezTo>
                <a:cubicBezTo>
                  <a:pt x="12443" y="9250"/>
                  <a:pt x="12411" y="9421"/>
                  <a:pt x="12411" y="9486"/>
                </a:cubicBezTo>
                <a:cubicBezTo>
                  <a:pt x="12411" y="9539"/>
                  <a:pt x="12346" y="9754"/>
                  <a:pt x="12282" y="9925"/>
                </a:cubicBezTo>
                <a:cubicBezTo>
                  <a:pt x="12260" y="9968"/>
                  <a:pt x="12250" y="10022"/>
                  <a:pt x="12250" y="10054"/>
                </a:cubicBezTo>
                <a:cubicBezTo>
                  <a:pt x="12250" y="10097"/>
                  <a:pt x="12239" y="10118"/>
                  <a:pt x="12218" y="10129"/>
                </a:cubicBezTo>
                <a:cubicBezTo>
                  <a:pt x="12196" y="10140"/>
                  <a:pt x="12186" y="10151"/>
                  <a:pt x="12186" y="10161"/>
                </a:cubicBezTo>
                <a:cubicBezTo>
                  <a:pt x="12186" y="10172"/>
                  <a:pt x="12143" y="10237"/>
                  <a:pt x="12089" y="10301"/>
                </a:cubicBezTo>
                <a:cubicBezTo>
                  <a:pt x="12003" y="10408"/>
                  <a:pt x="11971" y="10473"/>
                  <a:pt x="11864" y="10644"/>
                </a:cubicBezTo>
                <a:cubicBezTo>
                  <a:pt x="11864" y="10655"/>
                  <a:pt x="11831" y="10687"/>
                  <a:pt x="11810" y="10709"/>
                </a:cubicBezTo>
                <a:cubicBezTo>
                  <a:pt x="11800" y="10730"/>
                  <a:pt x="11757" y="10794"/>
                  <a:pt x="11724" y="10848"/>
                </a:cubicBezTo>
                <a:cubicBezTo>
                  <a:pt x="11660" y="10966"/>
                  <a:pt x="11638" y="11009"/>
                  <a:pt x="11595" y="11009"/>
                </a:cubicBezTo>
                <a:cubicBezTo>
                  <a:pt x="11585" y="11009"/>
                  <a:pt x="11521" y="11062"/>
                  <a:pt x="11456" y="11138"/>
                </a:cubicBezTo>
                <a:cubicBezTo>
                  <a:pt x="11381" y="11202"/>
                  <a:pt x="11328" y="11266"/>
                  <a:pt x="11316" y="11266"/>
                </a:cubicBezTo>
                <a:cubicBezTo>
                  <a:pt x="11306" y="11266"/>
                  <a:pt x="11274" y="11298"/>
                  <a:pt x="11242" y="11352"/>
                </a:cubicBezTo>
                <a:cubicBezTo>
                  <a:pt x="11166" y="11448"/>
                  <a:pt x="10920" y="11706"/>
                  <a:pt x="10834" y="11770"/>
                </a:cubicBezTo>
                <a:cubicBezTo>
                  <a:pt x="10802" y="11792"/>
                  <a:pt x="10770" y="11824"/>
                  <a:pt x="10759" y="11834"/>
                </a:cubicBezTo>
                <a:cubicBezTo>
                  <a:pt x="10759" y="11846"/>
                  <a:pt x="10706" y="11877"/>
                  <a:pt x="10651" y="11910"/>
                </a:cubicBezTo>
                <a:cubicBezTo>
                  <a:pt x="10587" y="11942"/>
                  <a:pt x="10534" y="11974"/>
                  <a:pt x="10534" y="11996"/>
                </a:cubicBezTo>
                <a:cubicBezTo>
                  <a:pt x="10512" y="12028"/>
                  <a:pt x="10458" y="12070"/>
                  <a:pt x="10427" y="12070"/>
                </a:cubicBezTo>
                <a:cubicBezTo>
                  <a:pt x="10415" y="12070"/>
                  <a:pt x="10362" y="12124"/>
                  <a:pt x="10319" y="12178"/>
                </a:cubicBezTo>
                <a:cubicBezTo>
                  <a:pt x="10271" y="12236"/>
                  <a:pt x="10231" y="12276"/>
                  <a:pt x="10216" y="12276"/>
                </a:cubicBezTo>
                <a:cubicBezTo>
                  <a:pt x="10215" y="12276"/>
                  <a:pt x="10213" y="12276"/>
                  <a:pt x="10212" y="12275"/>
                </a:cubicBezTo>
                <a:cubicBezTo>
                  <a:pt x="10191" y="12275"/>
                  <a:pt x="10126" y="12306"/>
                  <a:pt x="9955" y="12425"/>
                </a:cubicBezTo>
                <a:cubicBezTo>
                  <a:pt x="9933" y="12446"/>
                  <a:pt x="9879" y="12478"/>
                  <a:pt x="9847" y="12499"/>
                </a:cubicBezTo>
                <a:cubicBezTo>
                  <a:pt x="9815" y="12521"/>
                  <a:pt x="9772" y="12554"/>
                  <a:pt x="9750" y="12585"/>
                </a:cubicBezTo>
                <a:cubicBezTo>
                  <a:pt x="9710" y="12618"/>
                  <a:pt x="9688" y="12632"/>
                  <a:pt x="9656" y="12632"/>
                </a:cubicBezTo>
                <a:cubicBezTo>
                  <a:pt x="9646" y="12632"/>
                  <a:pt x="9635" y="12631"/>
                  <a:pt x="9622" y="12628"/>
                </a:cubicBezTo>
                <a:cubicBezTo>
                  <a:pt x="9611" y="12628"/>
                  <a:pt x="9557" y="12650"/>
                  <a:pt x="9514" y="12682"/>
                </a:cubicBezTo>
                <a:cubicBezTo>
                  <a:pt x="9471" y="12700"/>
                  <a:pt x="9435" y="12717"/>
                  <a:pt x="9417" y="12717"/>
                </a:cubicBezTo>
                <a:cubicBezTo>
                  <a:pt x="9413" y="12717"/>
                  <a:pt x="9409" y="12716"/>
                  <a:pt x="9407" y="12714"/>
                </a:cubicBezTo>
                <a:cubicBezTo>
                  <a:pt x="9407" y="12714"/>
                  <a:pt x="9364" y="12735"/>
                  <a:pt x="9311" y="12757"/>
                </a:cubicBezTo>
                <a:cubicBezTo>
                  <a:pt x="9257" y="12790"/>
                  <a:pt x="9204" y="12811"/>
                  <a:pt x="9193" y="12811"/>
                </a:cubicBezTo>
                <a:cubicBezTo>
                  <a:pt x="9182" y="12811"/>
                  <a:pt x="9139" y="12821"/>
                  <a:pt x="9085" y="12843"/>
                </a:cubicBezTo>
                <a:cubicBezTo>
                  <a:pt x="8957" y="12907"/>
                  <a:pt x="8849" y="12940"/>
                  <a:pt x="8753" y="12940"/>
                </a:cubicBezTo>
                <a:cubicBezTo>
                  <a:pt x="8699" y="12940"/>
                  <a:pt x="8646" y="12940"/>
                  <a:pt x="8625" y="12950"/>
                </a:cubicBezTo>
                <a:cubicBezTo>
                  <a:pt x="8614" y="12956"/>
                  <a:pt x="8603" y="12958"/>
                  <a:pt x="8588" y="12958"/>
                </a:cubicBezTo>
                <a:cubicBezTo>
                  <a:pt x="8574" y="12958"/>
                  <a:pt x="8555" y="12956"/>
                  <a:pt x="8528" y="12950"/>
                </a:cubicBezTo>
                <a:cubicBezTo>
                  <a:pt x="8496" y="12929"/>
                  <a:pt x="8453" y="12918"/>
                  <a:pt x="8432" y="12918"/>
                </a:cubicBezTo>
                <a:cubicBezTo>
                  <a:pt x="8420" y="12918"/>
                  <a:pt x="8356" y="12897"/>
                  <a:pt x="8303" y="12864"/>
                </a:cubicBezTo>
                <a:cubicBezTo>
                  <a:pt x="8260" y="12832"/>
                  <a:pt x="8174" y="12800"/>
                  <a:pt x="8120" y="12778"/>
                </a:cubicBezTo>
                <a:cubicBezTo>
                  <a:pt x="8067" y="12768"/>
                  <a:pt x="8024" y="12747"/>
                  <a:pt x="8024" y="12735"/>
                </a:cubicBezTo>
                <a:cubicBezTo>
                  <a:pt x="8024" y="12714"/>
                  <a:pt x="7991" y="12704"/>
                  <a:pt x="7948" y="12682"/>
                </a:cubicBezTo>
                <a:cubicBezTo>
                  <a:pt x="7906" y="12671"/>
                  <a:pt x="7831" y="12628"/>
                  <a:pt x="7777" y="12596"/>
                </a:cubicBezTo>
                <a:cubicBezTo>
                  <a:pt x="7734" y="12564"/>
                  <a:pt x="7638" y="12499"/>
                  <a:pt x="7562" y="12457"/>
                </a:cubicBezTo>
                <a:cubicBezTo>
                  <a:pt x="7476" y="12414"/>
                  <a:pt x="7423" y="12382"/>
                  <a:pt x="7423" y="12360"/>
                </a:cubicBezTo>
                <a:cubicBezTo>
                  <a:pt x="7423" y="12349"/>
                  <a:pt x="7391" y="12318"/>
                  <a:pt x="7348" y="12296"/>
                </a:cubicBezTo>
                <a:cubicBezTo>
                  <a:pt x="7316" y="12275"/>
                  <a:pt x="7273" y="12242"/>
                  <a:pt x="7262" y="12221"/>
                </a:cubicBezTo>
                <a:cubicBezTo>
                  <a:pt x="7241" y="12199"/>
                  <a:pt x="7209" y="12178"/>
                  <a:pt x="7187" y="12178"/>
                </a:cubicBezTo>
                <a:cubicBezTo>
                  <a:pt x="7166" y="12178"/>
                  <a:pt x="7123" y="12156"/>
                  <a:pt x="7090" y="12113"/>
                </a:cubicBezTo>
                <a:cubicBezTo>
                  <a:pt x="6866" y="11888"/>
                  <a:pt x="6597" y="11641"/>
                  <a:pt x="6522" y="11598"/>
                </a:cubicBezTo>
                <a:cubicBezTo>
                  <a:pt x="6479" y="11577"/>
                  <a:pt x="6436" y="11545"/>
                  <a:pt x="6436" y="11534"/>
                </a:cubicBezTo>
                <a:cubicBezTo>
                  <a:pt x="6436" y="11524"/>
                  <a:pt x="6415" y="11502"/>
                  <a:pt x="6382" y="11481"/>
                </a:cubicBezTo>
                <a:cubicBezTo>
                  <a:pt x="6361" y="11470"/>
                  <a:pt x="6318" y="11417"/>
                  <a:pt x="6286" y="11374"/>
                </a:cubicBezTo>
                <a:cubicBezTo>
                  <a:pt x="6215" y="11263"/>
                  <a:pt x="6136" y="11190"/>
                  <a:pt x="6090" y="11190"/>
                </a:cubicBezTo>
                <a:cubicBezTo>
                  <a:pt x="6088" y="11190"/>
                  <a:pt x="6085" y="11190"/>
                  <a:pt x="6082" y="11191"/>
                </a:cubicBezTo>
                <a:cubicBezTo>
                  <a:pt x="6076" y="11194"/>
                  <a:pt x="6070" y="11196"/>
                  <a:pt x="6066" y="11196"/>
                </a:cubicBezTo>
                <a:cubicBezTo>
                  <a:pt x="6055" y="11196"/>
                  <a:pt x="6050" y="11188"/>
                  <a:pt x="6050" y="11181"/>
                </a:cubicBezTo>
                <a:cubicBezTo>
                  <a:pt x="6050" y="11169"/>
                  <a:pt x="6018" y="11116"/>
                  <a:pt x="5975" y="11062"/>
                </a:cubicBezTo>
                <a:cubicBezTo>
                  <a:pt x="5932" y="11009"/>
                  <a:pt x="5879" y="10923"/>
                  <a:pt x="5857" y="10869"/>
                </a:cubicBezTo>
                <a:cubicBezTo>
                  <a:pt x="5825" y="10826"/>
                  <a:pt x="5771" y="10740"/>
                  <a:pt x="5717" y="10697"/>
                </a:cubicBezTo>
                <a:cubicBezTo>
                  <a:pt x="5664" y="10644"/>
                  <a:pt x="5621" y="10590"/>
                  <a:pt x="5621" y="10580"/>
                </a:cubicBezTo>
                <a:cubicBezTo>
                  <a:pt x="5621" y="10569"/>
                  <a:pt x="5610" y="10537"/>
                  <a:pt x="5578" y="10516"/>
                </a:cubicBezTo>
                <a:cubicBezTo>
                  <a:pt x="5535" y="10440"/>
                  <a:pt x="5503" y="10333"/>
                  <a:pt x="5481" y="10140"/>
                </a:cubicBezTo>
                <a:cubicBezTo>
                  <a:pt x="5460" y="9968"/>
                  <a:pt x="5439" y="9861"/>
                  <a:pt x="5396" y="9765"/>
                </a:cubicBezTo>
                <a:cubicBezTo>
                  <a:pt x="5385" y="9722"/>
                  <a:pt x="5364" y="9625"/>
                  <a:pt x="5364" y="9529"/>
                </a:cubicBezTo>
                <a:cubicBezTo>
                  <a:pt x="5342" y="9260"/>
                  <a:pt x="5310" y="9035"/>
                  <a:pt x="5288" y="9024"/>
                </a:cubicBezTo>
                <a:cubicBezTo>
                  <a:pt x="5257" y="9003"/>
                  <a:pt x="5278" y="8810"/>
                  <a:pt x="5331" y="8638"/>
                </a:cubicBezTo>
                <a:cubicBezTo>
                  <a:pt x="5353" y="8574"/>
                  <a:pt x="5364" y="8509"/>
                  <a:pt x="5374" y="8478"/>
                </a:cubicBezTo>
                <a:cubicBezTo>
                  <a:pt x="5374" y="8445"/>
                  <a:pt x="5385" y="8413"/>
                  <a:pt x="5385" y="8402"/>
                </a:cubicBezTo>
                <a:cubicBezTo>
                  <a:pt x="5396" y="8392"/>
                  <a:pt x="5428" y="8209"/>
                  <a:pt x="5439" y="8091"/>
                </a:cubicBezTo>
                <a:cubicBezTo>
                  <a:pt x="5439" y="8048"/>
                  <a:pt x="5471" y="7973"/>
                  <a:pt x="5546" y="7844"/>
                </a:cubicBezTo>
                <a:cubicBezTo>
                  <a:pt x="5643" y="7694"/>
                  <a:pt x="5686" y="7641"/>
                  <a:pt x="5814" y="7522"/>
                </a:cubicBezTo>
                <a:cubicBezTo>
                  <a:pt x="5900" y="7437"/>
                  <a:pt x="6029" y="7329"/>
                  <a:pt x="6082" y="7286"/>
                </a:cubicBezTo>
                <a:cubicBezTo>
                  <a:pt x="6146" y="7233"/>
                  <a:pt x="6232" y="7158"/>
                  <a:pt x="6286" y="7115"/>
                </a:cubicBezTo>
                <a:cubicBezTo>
                  <a:pt x="6329" y="7072"/>
                  <a:pt x="6394" y="7019"/>
                  <a:pt x="6425" y="7008"/>
                </a:cubicBezTo>
                <a:cubicBezTo>
                  <a:pt x="6468" y="6997"/>
                  <a:pt x="6511" y="6976"/>
                  <a:pt x="6533" y="6954"/>
                </a:cubicBezTo>
                <a:cubicBezTo>
                  <a:pt x="6554" y="6944"/>
                  <a:pt x="6568" y="6938"/>
                  <a:pt x="6578" y="6938"/>
                </a:cubicBezTo>
                <a:cubicBezTo>
                  <a:pt x="6589" y="6938"/>
                  <a:pt x="6597" y="6944"/>
                  <a:pt x="6608" y="6954"/>
                </a:cubicBezTo>
                <a:cubicBezTo>
                  <a:pt x="6620" y="6958"/>
                  <a:pt x="6630" y="6961"/>
                  <a:pt x="6641" y="6961"/>
                </a:cubicBezTo>
                <a:cubicBezTo>
                  <a:pt x="6660" y="6961"/>
                  <a:pt x="6681" y="6953"/>
                  <a:pt x="6715" y="6933"/>
                </a:cubicBezTo>
                <a:cubicBezTo>
                  <a:pt x="6747" y="6912"/>
                  <a:pt x="6790" y="6900"/>
                  <a:pt x="6811" y="6900"/>
                </a:cubicBezTo>
                <a:cubicBezTo>
                  <a:pt x="6823" y="6900"/>
                  <a:pt x="6887" y="6879"/>
                  <a:pt x="6951" y="6847"/>
                </a:cubicBezTo>
                <a:cubicBezTo>
                  <a:pt x="7005" y="6826"/>
                  <a:pt x="7059" y="6804"/>
                  <a:pt x="7069" y="6804"/>
                </a:cubicBezTo>
                <a:cubicBezTo>
                  <a:pt x="7069" y="6806"/>
                  <a:pt x="7070" y="6807"/>
                  <a:pt x="7073" y="6807"/>
                </a:cubicBezTo>
                <a:cubicBezTo>
                  <a:pt x="7085" y="6807"/>
                  <a:pt x="7121" y="6789"/>
                  <a:pt x="7166" y="6772"/>
                </a:cubicBezTo>
                <a:cubicBezTo>
                  <a:pt x="7230" y="6740"/>
                  <a:pt x="7283" y="6718"/>
                  <a:pt x="7295" y="6718"/>
                </a:cubicBezTo>
                <a:cubicBezTo>
                  <a:pt x="7305" y="6718"/>
                  <a:pt x="7326" y="6707"/>
                  <a:pt x="7348" y="6697"/>
                </a:cubicBezTo>
                <a:cubicBezTo>
                  <a:pt x="7369" y="6676"/>
                  <a:pt x="7423" y="6664"/>
                  <a:pt x="7476" y="6654"/>
                </a:cubicBezTo>
                <a:cubicBezTo>
                  <a:pt x="7541" y="6654"/>
                  <a:pt x="7595" y="6633"/>
                  <a:pt x="7616" y="6621"/>
                </a:cubicBezTo>
                <a:cubicBezTo>
                  <a:pt x="7652" y="6586"/>
                  <a:pt x="7709" y="6565"/>
                  <a:pt x="7758" y="6565"/>
                </a:cubicBezTo>
                <a:cubicBezTo>
                  <a:pt x="7768" y="6565"/>
                  <a:pt x="7778" y="6566"/>
                  <a:pt x="7788" y="6568"/>
                </a:cubicBezTo>
                <a:cubicBezTo>
                  <a:pt x="7856" y="6580"/>
                  <a:pt x="7927" y="6586"/>
                  <a:pt x="7993" y="6586"/>
                </a:cubicBezTo>
                <a:cubicBezTo>
                  <a:pt x="8102" y="6586"/>
                  <a:pt x="8194" y="6569"/>
                  <a:pt x="8227" y="6536"/>
                </a:cubicBezTo>
                <a:cubicBezTo>
                  <a:pt x="8235" y="6532"/>
                  <a:pt x="8243" y="6530"/>
                  <a:pt x="8257" y="6530"/>
                </a:cubicBezTo>
                <a:cubicBezTo>
                  <a:pt x="8283" y="6530"/>
                  <a:pt x="8329" y="6537"/>
                  <a:pt x="8432" y="6557"/>
                </a:cubicBezTo>
                <a:cubicBezTo>
                  <a:pt x="8463" y="6562"/>
                  <a:pt x="8489" y="6565"/>
                  <a:pt x="8514" y="6565"/>
                </a:cubicBezTo>
                <a:cubicBezTo>
                  <a:pt x="8550" y="6565"/>
                  <a:pt x="8585" y="6559"/>
                  <a:pt x="8635" y="6547"/>
                </a:cubicBezTo>
                <a:cubicBezTo>
                  <a:pt x="8691" y="6540"/>
                  <a:pt x="8728" y="6534"/>
                  <a:pt x="8769" y="6534"/>
                </a:cubicBezTo>
                <a:cubicBezTo>
                  <a:pt x="8799" y="6534"/>
                  <a:pt x="8830" y="6538"/>
                  <a:pt x="8871" y="6547"/>
                </a:cubicBezTo>
                <a:cubicBezTo>
                  <a:pt x="8919" y="6552"/>
                  <a:pt x="8949" y="6555"/>
                  <a:pt x="8968" y="6555"/>
                </a:cubicBezTo>
                <a:cubicBezTo>
                  <a:pt x="8987" y="6555"/>
                  <a:pt x="8994" y="6552"/>
                  <a:pt x="9000" y="6547"/>
                </a:cubicBezTo>
                <a:cubicBezTo>
                  <a:pt x="9005" y="6536"/>
                  <a:pt x="9013" y="6531"/>
                  <a:pt x="9029" y="6531"/>
                </a:cubicBezTo>
                <a:cubicBezTo>
                  <a:pt x="9046" y="6531"/>
                  <a:pt x="9070" y="6536"/>
                  <a:pt x="9107" y="6547"/>
                </a:cubicBezTo>
                <a:cubicBezTo>
                  <a:pt x="9139" y="6552"/>
                  <a:pt x="9163" y="6555"/>
                  <a:pt x="9181" y="6555"/>
                </a:cubicBezTo>
                <a:cubicBezTo>
                  <a:pt x="9198" y="6555"/>
                  <a:pt x="9209" y="6552"/>
                  <a:pt x="9214" y="6547"/>
                </a:cubicBezTo>
                <a:cubicBezTo>
                  <a:pt x="9229" y="6539"/>
                  <a:pt x="9239" y="6531"/>
                  <a:pt x="9244" y="6531"/>
                </a:cubicBezTo>
                <a:cubicBezTo>
                  <a:pt x="9246" y="6531"/>
                  <a:pt x="9247" y="6533"/>
                  <a:pt x="9247" y="6536"/>
                </a:cubicBezTo>
                <a:cubicBezTo>
                  <a:pt x="9252" y="6546"/>
                  <a:pt x="9311" y="6552"/>
                  <a:pt x="9394" y="6552"/>
                </a:cubicBezTo>
                <a:cubicBezTo>
                  <a:pt x="9477" y="6552"/>
                  <a:pt x="9584" y="6546"/>
                  <a:pt x="9686" y="6536"/>
                </a:cubicBezTo>
                <a:cubicBezTo>
                  <a:pt x="9739" y="6531"/>
                  <a:pt x="9772" y="6529"/>
                  <a:pt x="9792" y="6529"/>
                </a:cubicBezTo>
                <a:cubicBezTo>
                  <a:pt x="9822" y="6529"/>
                  <a:pt x="9826" y="6534"/>
                  <a:pt x="9826" y="6547"/>
                </a:cubicBezTo>
                <a:cubicBezTo>
                  <a:pt x="9826" y="6567"/>
                  <a:pt x="9835" y="6574"/>
                  <a:pt x="9871" y="6574"/>
                </a:cubicBezTo>
                <a:cubicBezTo>
                  <a:pt x="9892" y="6574"/>
                  <a:pt x="9922" y="6572"/>
                  <a:pt x="9965" y="6568"/>
                </a:cubicBezTo>
                <a:cubicBezTo>
                  <a:pt x="9994" y="6565"/>
                  <a:pt x="10017" y="6564"/>
                  <a:pt x="10037" y="6564"/>
                </a:cubicBezTo>
                <a:cubicBezTo>
                  <a:pt x="10089" y="6564"/>
                  <a:pt x="10111" y="6574"/>
                  <a:pt x="10126" y="6590"/>
                </a:cubicBezTo>
                <a:cubicBezTo>
                  <a:pt x="10137" y="6600"/>
                  <a:pt x="10191" y="6611"/>
                  <a:pt x="10265" y="6611"/>
                </a:cubicBezTo>
                <a:cubicBezTo>
                  <a:pt x="10319" y="6621"/>
                  <a:pt x="10405" y="6633"/>
                  <a:pt x="10448" y="6643"/>
                </a:cubicBezTo>
                <a:cubicBezTo>
                  <a:pt x="10479" y="6659"/>
                  <a:pt x="10511" y="6669"/>
                  <a:pt x="10538" y="6669"/>
                </a:cubicBezTo>
                <a:cubicBezTo>
                  <a:pt x="10548" y="6669"/>
                  <a:pt x="10557" y="6667"/>
                  <a:pt x="10566" y="6664"/>
                </a:cubicBezTo>
                <a:cubicBezTo>
                  <a:pt x="10579" y="6662"/>
                  <a:pt x="10590" y="6661"/>
                  <a:pt x="10601" y="6661"/>
                </a:cubicBezTo>
                <a:cubicBezTo>
                  <a:pt x="10633" y="6661"/>
                  <a:pt x="10657" y="6672"/>
                  <a:pt x="10706" y="6697"/>
                </a:cubicBezTo>
                <a:cubicBezTo>
                  <a:pt x="10748" y="6718"/>
                  <a:pt x="10802" y="6740"/>
                  <a:pt x="10813" y="6740"/>
                </a:cubicBezTo>
                <a:cubicBezTo>
                  <a:pt x="10834" y="6740"/>
                  <a:pt x="10877" y="6761"/>
                  <a:pt x="10920" y="6804"/>
                </a:cubicBezTo>
                <a:cubicBezTo>
                  <a:pt x="10973" y="6836"/>
                  <a:pt x="11038" y="6890"/>
                  <a:pt x="11081" y="6922"/>
                </a:cubicBezTo>
                <a:cubicBezTo>
                  <a:pt x="11123" y="6965"/>
                  <a:pt x="11156" y="6997"/>
                  <a:pt x="11156" y="7008"/>
                </a:cubicBezTo>
                <a:cubicBezTo>
                  <a:pt x="11156" y="7019"/>
                  <a:pt x="11188" y="7062"/>
                  <a:pt x="11220" y="7105"/>
                </a:cubicBezTo>
                <a:cubicBezTo>
                  <a:pt x="11263" y="7147"/>
                  <a:pt x="11295" y="7212"/>
                  <a:pt x="11316" y="7244"/>
                </a:cubicBezTo>
                <a:cubicBezTo>
                  <a:pt x="11328" y="7286"/>
                  <a:pt x="11359" y="7351"/>
                  <a:pt x="11392" y="7405"/>
                </a:cubicBezTo>
                <a:cubicBezTo>
                  <a:pt x="11488" y="7544"/>
                  <a:pt x="11542" y="7673"/>
                  <a:pt x="11521" y="7705"/>
                </a:cubicBezTo>
                <a:cubicBezTo>
                  <a:pt x="11510" y="7716"/>
                  <a:pt x="11510" y="7758"/>
                  <a:pt x="11542" y="7834"/>
                </a:cubicBezTo>
                <a:cubicBezTo>
                  <a:pt x="11564" y="7898"/>
                  <a:pt x="11585" y="7984"/>
                  <a:pt x="11585" y="8048"/>
                </a:cubicBezTo>
                <a:cubicBezTo>
                  <a:pt x="11595" y="8102"/>
                  <a:pt x="11607" y="8156"/>
                  <a:pt x="11617" y="8177"/>
                </a:cubicBezTo>
                <a:cubicBezTo>
                  <a:pt x="11638" y="8209"/>
                  <a:pt x="11628" y="8220"/>
                  <a:pt x="11607" y="8284"/>
                </a:cubicBezTo>
                <a:cubicBezTo>
                  <a:pt x="11585" y="8327"/>
                  <a:pt x="11564" y="8381"/>
                  <a:pt x="11564" y="8423"/>
                </a:cubicBezTo>
                <a:cubicBezTo>
                  <a:pt x="11564" y="8466"/>
                  <a:pt x="11564" y="8520"/>
                  <a:pt x="11552" y="8542"/>
                </a:cubicBezTo>
                <a:cubicBezTo>
                  <a:pt x="11542" y="8563"/>
                  <a:pt x="11531" y="8638"/>
                  <a:pt x="11521" y="8692"/>
                </a:cubicBezTo>
                <a:cubicBezTo>
                  <a:pt x="11521" y="8778"/>
                  <a:pt x="11499" y="8831"/>
                  <a:pt x="11445" y="8938"/>
                </a:cubicBezTo>
                <a:cubicBezTo>
                  <a:pt x="11402" y="9003"/>
                  <a:pt x="11371" y="9089"/>
                  <a:pt x="11359" y="9131"/>
                </a:cubicBezTo>
                <a:cubicBezTo>
                  <a:pt x="11359" y="9174"/>
                  <a:pt x="11338" y="9196"/>
                  <a:pt x="11316" y="9207"/>
                </a:cubicBezTo>
                <a:cubicBezTo>
                  <a:pt x="11295" y="9207"/>
                  <a:pt x="11274" y="9228"/>
                  <a:pt x="11274" y="9250"/>
                </a:cubicBezTo>
                <a:cubicBezTo>
                  <a:pt x="11274" y="9260"/>
                  <a:pt x="11252" y="9336"/>
                  <a:pt x="11220" y="9421"/>
                </a:cubicBezTo>
                <a:cubicBezTo>
                  <a:pt x="11199" y="9507"/>
                  <a:pt x="11177" y="9582"/>
                  <a:pt x="11177" y="9615"/>
                </a:cubicBezTo>
                <a:cubicBezTo>
                  <a:pt x="11188" y="9646"/>
                  <a:pt x="11177" y="9668"/>
                  <a:pt x="11166" y="9668"/>
                </a:cubicBezTo>
                <a:cubicBezTo>
                  <a:pt x="11135" y="9679"/>
                  <a:pt x="11059" y="9839"/>
                  <a:pt x="11016" y="9990"/>
                </a:cubicBezTo>
                <a:cubicBezTo>
                  <a:pt x="10995" y="10075"/>
                  <a:pt x="10963" y="10118"/>
                  <a:pt x="10920" y="10172"/>
                </a:cubicBezTo>
                <a:cubicBezTo>
                  <a:pt x="10866" y="10215"/>
                  <a:pt x="10856" y="10247"/>
                  <a:pt x="10856" y="10290"/>
                </a:cubicBezTo>
                <a:cubicBezTo>
                  <a:pt x="10856" y="10365"/>
                  <a:pt x="10834" y="10387"/>
                  <a:pt x="10706" y="10516"/>
                </a:cubicBezTo>
                <a:cubicBezTo>
                  <a:pt x="10651" y="10558"/>
                  <a:pt x="10609" y="10612"/>
                  <a:pt x="10587" y="10655"/>
                </a:cubicBezTo>
                <a:cubicBezTo>
                  <a:pt x="10566" y="10687"/>
                  <a:pt x="10512" y="10740"/>
                  <a:pt x="10470" y="10773"/>
                </a:cubicBezTo>
                <a:cubicBezTo>
                  <a:pt x="10415" y="10805"/>
                  <a:pt x="10351" y="10869"/>
                  <a:pt x="10319" y="10912"/>
                </a:cubicBezTo>
                <a:cubicBezTo>
                  <a:pt x="10276" y="10955"/>
                  <a:pt x="10234" y="10987"/>
                  <a:pt x="10212" y="10987"/>
                </a:cubicBezTo>
                <a:cubicBezTo>
                  <a:pt x="10201" y="10987"/>
                  <a:pt x="10169" y="11019"/>
                  <a:pt x="10148" y="11052"/>
                </a:cubicBezTo>
                <a:cubicBezTo>
                  <a:pt x="10083" y="11159"/>
                  <a:pt x="10041" y="11202"/>
                  <a:pt x="9998" y="11202"/>
                </a:cubicBezTo>
                <a:cubicBezTo>
                  <a:pt x="9965" y="11202"/>
                  <a:pt x="9944" y="11223"/>
                  <a:pt x="9912" y="11298"/>
                </a:cubicBezTo>
                <a:cubicBezTo>
                  <a:pt x="9847" y="11427"/>
                  <a:pt x="9815" y="11459"/>
                  <a:pt x="9772" y="11459"/>
                </a:cubicBezTo>
                <a:cubicBezTo>
                  <a:pt x="9750" y="11459"/>
                  <a:pt x="9719" y="11470"/>
                  <a:pt x="9697" y="11491"/>
                </a:cubicBezTo>
                <a:cubicBezTo>
                  <a:pt x="9676" y="11513"/>
                  <a:pt x="9654" y="11524"/>
                  <a:pt x="9643" y="11524"/>
                </a:cubicBezTo>
                <a:cubicBezTo>
                  <a:pt x="9633" y="11524"/>
                  <a:pt x="9590" y="11545"/>
                  <a:pt x="9557" y="11577"/>
                </a:cubicBezTo>
                <a:cubicBezTo>
                  <a:pt x="9514" y="11598"/>
                  <a:pt x="9483" y="11620"/>
                  <a:pt x="9472" y="11620"/>
                </a:cubicBezTo>
                <a:cubicBezTo>
                  <a:pt x="9468" y="11619"/>
                  <a:pt x="9462" y="11618"/>
                  <a:pt x="9455" y="11618"/>
                </a:cubicBezTo>
                <a:cubicBezTo>
                  <a:pt x="9408" y="11618"/>
                  <a:pt x="9298" y="11648"/>
                  <a:pt x="9204" y="11695"/>
                </a:cubicBezTo>
                <a:cubicBezTo>
                  <a:pt x="9131" y="11728"/>
                  <a:pt x="9099" y="11741"/>
                  <a:pt x="9081" y="11741"/>
                </a:cubicBezTo>
                <a:cubicBezTo>
                  <a:pt x="9069" y="11741"/>
                  <a:pt x="9062" y="11736"/>
                  <a:pt x="9054" y="11727"/>
                </a:cubicBezTo>
                <a:cubicBezTo>
                  <a:pt x="9041" y="11715"/>
                  <a:pt x="9031" y="11709"/>
                  <a:pt x="9017" y="11709"/>
                </a:cubicBezTo>
                <a:cubicBezTo>
                  <a:pt x="8996" y="11709"/>
                  <a:pt x="8964" y="11723"/>
                  <a:pt x="8892" y="11749"/>
                </a:cubicBezTo>
                <a:cubicBezTo>
                  <a:pt x="8808" y="11782"/>
                  <a:pt x="8753" y="11798"/>
                  <a:pt x="8719" y="11798"/>
                </a:cubicBezTo>
                <a:cubicBezTo>
                  <a:pt x="8687" y="11798"/>
                  <a:pt x="8672" y="11785"/>
                  <a:pt x="8668" y="11760"/>
                </a:cubicBezTo>
                <a:cubicBezTo>
                  <a:pt x="8656" y="11727"/>
                  <a:pt x="8646" y="11717"/>
                  <a:pt x="8528" y="11717"/>
                </a:cubicBezTo>
                <a:cubicBezTo>
                  <a:pt x="8399" y="11706"/>
                  <a:pt x="8303" y="11684"/>
                  <a:pt x="8303" y="11653"/>
                </a:cubicBezTo>
                <a:cubicBezTo>
                  <a:pt x="8303" y="11641"/>
                  <a:pt x="8184" y="11588"/>
                  <a:pt x="8088" y="11556"/>
                </a:cubicBezTo>
                <a:cubicBezTo>
                  <a:pt x="8056" y="11545"/>
                  <a:pt x="7981" y="11502"/>
                  <a:pt x="7938" y="11470"/>
                </a:cubicBezTo>
                <a:cubicBezTo>
                  <a:pt x="7884" y="11427"/>
                  <a:pt x="7831" y="11395"/>
                  <a:pt x="7831" y="11395"/>
                </a:cubicBezTo>
                <a:cubicBezTo>
                  <a:pt x="7809" y="11395"/>
                  <a:pt x="7670" y="11309"/>
                  <a:pt x="7476" y="11169"/>
                </a:cubicBezTo>
                <a:cubicBezTo>
                  <a:pt x="7445" y="11154"/>
                  <a:pt x="7425" y="11144"/>
                  <a:pt x="7408" y="11144"/>
                </a:cubicBezTo>
                <a:cubicBezTo>
                  <a:pt x="7402" y="11144"/>
                  <a:pt x="7396" y="11145"/>
                  <a:pt x="7391" y="11148"/>
                </a:cubicBezTo>
                <a:cubicBezTo>
                  <a:pt x="7387" y="11152"/>
                  <a:pt x="7381" y="11154"/>
                  <a:pt x="7373" y="11154"/>
                </a:cubicBezTo>
                <a:cubicBezTo>
                  <a:pt x="7340" y="11154"/>
                  <a:pt x="7282" y="11119"/>
                  <a:pt x="7273" y="11084"/>
                </a:cubicBezTo>
                <a:lnTo>
                  <a:pt x="7219" y="11030"/>
                </a:lnTo>
                <a:cubicBezTo>
                  <a:pt x="7187" y="11009"/>
                  <a:pt x="7166" y="10987"/>
                  <a:pt x="7155" y="10966"/>
                </a:cubicBezTo>
                <a:cubicBezTo>
                  <a:pt x="7144" y="10933"/>
                  <a:pt x="7026" y="10837"/>
                  <a:pt x="6994" y="10837"/>
                </a:cubicBezTo>
                <a:cubicBezTo>
                  <a:pt x="6962" y="10837"/>
                  <a:pt x="6908" y="10752"/>
                  <a:pt x="6908" y="10709"/>
                </a:cubicBezTo>
                <a:cubicBezTo>
                  <a:pt x="6908" y="10687"/>
                  <a:pt x="6887" y="10655"/>
                  <a:pt x="6866" y="10644"/>
                </a:cubicBezTo>
                <a:cubicBezTo>
                  <a:pt x="6780" y="10580"/>
                  <a:pt x="6511" y="10301"/>
                  <a:pt x="6511" y="10258"/>
                </a:cubicBezTo>
                <a:cubicBezTo>
                  <a:pt x="6501" y="10237"/>
                  <a:pt x="6468" y="10183"/>
                  <a:pt x="6436" y="10151"/>
                </a:cubicBezTo>
                <a:cubicBezTo>
                  <a:pt x="6340" y="10044"/>
                  <a:pt x="6286" y="9968"/>
                  <a:pt x="6286" y="9936"/>
                </a:cubicBezTo>
                <a:cubicBezTo>
                  <a:pt x="6286" y="9925"/>
                  <a:pt x="6265" y="9872"/>
                  <a:pt x="6222" y="9829"/>
                </a:cubicBezTo>
                <a:cubicBezTo>
                  <a:pt x="6189" y="9775"/>
                  <a:pt x="6158" y="9732"/>
                  <a:pt x="6158" y="9722"/>
                </a:cubicBezTo>
                <a:cubicBezTo>
                  <a:pt x="6158" y="9722"/>
                  <a:pt x="6146" y="9689"/>
                  <a:pt x="6125" y="9657"/>
                </a:cubicBezTo>
                <a:cubicBezTo>
                  <a:pt x="6072" y="9582"/>
                  <a:pt x="6039" y="9303"/>
                  <a:pt x="6050" y="9035"/>
                </a:cubicBezTo>
                <a:cubicBezTo>
                  <a:pt x="6061" y="8864"/>
                  <a:pt x="6072" y="8821"/>
                  <a:pt x="6115" y="8735"/>
                </a:cubicBezTo>
                <a:cubicBezTo>
                  <a:pt x="6136" y="8681"/>
                  <a:pt x="6158" y="8628"/>
                  <a:pt x="6158" y="8617"/>
                </a:cubicBezTo>
                <a:cubicBezTo>
                  <a:pt x="6158" y="8595"/>
                  <a:pt x="6243" y="8509"/>
                  <a:pt x="6265" y="8509"/>
                </a:cubicBezTo>
                <a:cubicBezTo>
                  <a:pt x="6275" y="8509"/>
                  <a:pt x="6308" y="8478"/>
                  <a:pt x="6340" y="8435"/>
                </a:cubicBezTo>
                <a:cubicBezTo>
                  <a:pt x="6361" y="8392"/>
                  <a:pt x="6404" y="8349"/>
                  <a:pt x="6415" y="8338"/>
                </a:cubicBezTo>
                <a:cubicBezTo>
                  <a:pt x="6436" y="8338"/>
                  <a:pt x="6468" y="8295"/>
                  <a:pt x="6501" y="8252"/>
                </a:cubicBezTo>
                <a:cubicBezTo>
                  <a:pt x="6533" y="8220"/>
                  <a:pt x="6575" y="8166"/>
                  <a:pt x="6618" y="8145"/>
                </a:cubicBezTo>
                <a:cubicBezTo>
                  <a:pt x="6651" y="8134"/>
                  <a:pt x="6694" y="8091"/>
                  <a:pt x="6715" y="8070"/>
                </a:cubicBezTo>
                <a:cubicBezTo>
                  <a:pt x="6769" y="8006"/>
                  <a:pt x="6854" y="7952"/>
                  <a:pt x="6897" y="7952"/>
                </a:cubicBezTo>
                <a:cubicBezTo>
                  <a:pt x="6908" y="7952"/>
                  <a:pt x="6973" y="7909"/>
                  <a:pt x="7016" y="7866"/>
                </a:cubicBezTo>
                <a:cubicBezTo>
                  <a:pt x="7090" y="7801"/>
                  <a:pt x="7155" y="7758"/>
                  <a:pt x="7283" y="7705"/>
                </a:cubicBezTo>
                <a:cubicBezTo>
                  <a:pt x="7369" y="7673"/>
                  <a:pt x="7466" y="7641"/>
                  <a:pt x="7476" y="7641"/>
                </a:cubicBezTo>
                <a:cubicBezTo>
                  <a:pt x="7488" y="7641"/>
                  <a:pt x="7541" y="7630"/>
                  <a:pt x="7595" y="7619"/>
                </a:cubicBezTo>
                <a:cubicBezTo>
                  <a:pt x="7648" y="7598"/>
                  <a:pt x="7755" y="7587"/>
                  <a:pt x="7841" y="7587"/>
                </a:cubicBezTo>
                <a:cubicBezTo>
                  <a:pt x="8088" y="7577"/>
                  <a:pt x="8292" y="7555"/>
                  <a:pt x="8367" y="7522"/>
                </a:cubicBezTo>
                <a:cubicBezTo>
                  <a:pt x="8397" y="7515"/>
                  <a:pt x="8433" y="7508"/>
                  <a:pt x="8470" y="7508"/>
                </a:cubicBezTo>
                <a:cubicBezTo>
                  <a:pt x="8486" y="7508"/>
                  <a:pt x="8501" y="7509"/>
                  <a:pt x="8517" y="7512"/>
                </a:cubicBezTo>
                <a:cubicBezTo>
                  <a:pt x="8571" y="7512"/>
                  <a:pt x="8625" y="7512"/>
                  <a:pt x="8635" y="7501"/>
                </a:cubicBezTo>
                <a:cubicBezTo>
                  <a:pt x="8658" y="7494"/>
                  <a:pt x="8702" y="7486"/>
                  <a:pt x="8853" y="7486"/>
                </a:cubicBezTo>
                <a:cubicBezTo>
                  <a:pt x="8917" y="7486"/>
                  <a:pt x="8999" y="7487"/>
                  <a:pt x="9107" y="7491"/>
                </a:cubicBezTo>
                <a:cubicBezTo>
                  <a:pt x="9236" y="7491"/>
                  <a:pt x="9279" y="7501"/>
                  <a:pt x="9300" y="7522"/>
                </a:cubicBezTo>
                <a:cubicBezTo>
                  <a:pt x="9343" y="7565"/>
                  <a:pt x="9375" y="7577"/>
                  <a:pt x="9514" y="7587"/>
                </a:cubicBezTo>
                <a:cubicBezTo>
                  <a:pt x="9643" y="7598"/>
                  <a:pt x="9719" y="7630"/>
                  <a:pt x="9847" y="7716"/>
                </a:cubicBezTo>
                <a:cubicBezTo>
                  <a:pt x="9890" y="7748"/>
                  <a:pt x="9944" y="7758"/>
                  <a:pt x="10019" y="7770"/>
                </a:cubicBezTo>
                <a:lnTo>
                  <a:pt x="10137" y="7780"/>
                </a:lnTo>
                <a:lnTo>
                  <a:pt x="10373" y="8016"/>
                </a:lnTo>
                <a:cubicBezTo>
                  <a:pt x="10598" y="8242"/>
                  <a:pt x="10694" y="8359"/>
                  <a:pt x="10694" y="8445"/>
                </a:cubicBezTo>
                <a:cubicBezTo>
                  <a:pt x="10694" y="8466"/>
                  <a:pt x="10706" y="8509"/>
                  <a:pt x="10727" y="8542"/>
                </a:cubicBezTo>
                <a:cubicBezTo>
                  <a:pt x="10770" y="8606"/>
                  <a:pt x="10770" y="8649"/>
                  <a:pt x="10770" y="8745"/>
                </a:cubicBezTo>
                <a:cubicBezTo>
                  <a:pt x="10770" y="8756"/>
                  <a:pt x="10770" y="8864"/>
                  <a:pt x="10780" y="8971"/>
                </a:cubicBezTo>
                <a:cubicBezTo>
                  <a:pt x="10780" y="9121"/>
                  <a:pt x="10780" y="9185"/>
                  <a:pt x="10759" y="9239"/>
                </a:cubicBezTo>
                <a:cubicBezTo>
                  <a:pt x="10748" y="9282"/>
                  <a:pt x="10737" y="9336"/>
                  <a:pt x="10737" y="9379"/>
                </a:cubicBezTo>
                <a:cubicBezTo>
                  <a:pt x="10737" y="9464"/>
                  <a:pt x="10630" y="9679"/>
                  <a:pt x="10587" y="9679"/>
                </a:cubicBezTo>
                <a:cubicBezTo>
                  <a:pt x="10566" y="9689"/>
                  <a:pt x="10555" y="9689"/>
                  <a:pt x="10555" y="9689"/>
                </a:cubicBezTo>
                <a:cubicBezTo>
                  <a:pt x="10555" y="9700"/>
                  <a:pt x="10534" y="9722"/>
                  <a:pt x="10501" y="9754"/>
                </a:cubicBezTo>
                <a:cubicBezTo>
                  <a:pt x="10480" y="9786"/>
                  <a:pt x="10458" y="9839"/>
                  <a:pt x="10448" y="9861"/>
                </a:cubicBezTo>
                <a:cubicBezTo>
                  <a:pt x="10437" y="9882"/>
                  <a:pt x="10415" y="9904"/>
                  <a:pt x="10394" y="9915"/>
                </a:cubicBezTo>
                <a:cubicBezTo>
                  <a:pt x="10373" y="9925"/>
                  <a:pt x="10341" y="9958"/>
                  <a:pt x="10319" y="9990"/>
                </a:cubicBezTo>
                <a:cubicBezTo>
                  <a:pt x="10298" y="10022"/>
                  <a:pt x="10265" y="10054"/>
                  <a:pt x="10244" y="10065"/>
                </a:cubicBezTo>
                <a:cubicBezTo>
                  <a:pt x="10222" y="10086"/>
                  <a:pt x="10180" y="10129"/>
                  <a:pt x="10158" y="10183"/>
                </a:cubicBezTo>
                <a:cubicBezTo>
                  <a:pt x="10115" y="10247"/>
                  <a:pt x="10083" y="10290"/>
                  <a:pt x="10041" y="10311"/>
                </a:cubicBezTo>
                <a:cubicBezTo>
                  <a:pt x="9955" y="10354"/>
                  <a:pt x="9879" y="10419"/>
                  <a:pt x="9879" y="10451"/>
                </a:cubicBezTo>
                <a:cubicBezTo>
                  <a:pt x="9879" y="10494"/>
                  <a:pt x="9805" y="10547"/>
                  <a:pt x="9762" y="10547"/>
                </a:cubicBezTo>
                <a:cubicBezTo>
                  <a:pt x="9740" y="10547"/>
                  <a:pt x="9676" y="10569"/>
                  <a:pt x="9622" y="10601"/>
                </a:cubicBezTo>
                <a:cubicBezTo>
                  <a:pt x="9566" y="10622"/>
                  <a:pt x="9533" y="10634"/>
                  <a:pt x="9511" y="10634"/>
                </a:cubicBezTo>
                <a:cubicBezTo>
                  <a:pt x="9499" y="10634"/>
                  <a:pt x="9490" y="10630"/>
                  <a:pt x="9483" y="10623"/>
                </a:cubicBezTo>
                <a:cubicBezTo>
                  <a:pt x="9477" y="10620"/>
                  <a:pt x="9471" y="10619"/>
                  <a:pt x="9463" y="10619"/>
                </a:cubicBezTo>
                <a:cubicBezTo>
                  <a:pt x="9440" y="10619"/>
                  <a:pt x="9402" y="10631"/>
                  <a:pt x="9321" y="10655"/>
                </a:cubicBezTo>
                <a:cubicBezTo>
                  <a:pt x="9251" y="10670"/>
                  <a:pt x="9203" y="10680"/>
                  <a:pt x="9183" y="10680"/>
                </a:cubicBezTo>
                <a:cubicBezTo>
                  <a:pt x="9175" y="10680"/>
                  <a:pt x="9171" y="10679"/>
                  <a:pt x="9171" y="10676"/>
                </a:cubicBezTo>
                <a:cubicBezTo>
                  <a:pt x="9161" y="10671"/>
                  <a:pt x="9150" y="10668"/>
                  <a:pt x="9138" y="10668"/>
                </a:cubicBezTo>
                <a:cubicBezTo>
                  <a:pt x="9126" y="10668"/>
                  <a:pt x="9112" y="10671"/>
                  <a:pt x="9097" y="10676"/>
                </a:cubicBezTo>
                <a:cubicBezTo>
                  <a:pt x="9064" y="10687"/>
                  <a:pt x="8978" y="10697"/>
                  <a:pt x="8904" y="10709"/>
                </a:cubicBezTo>
                <a:cubicBezTo>
                  <a:pt x="8796" y="10709"/>
                  <a:pt x="8742" y="10709"/>
                  <a:pt x="8710" y="10687"/>
                </a:cubicBezTo>
                <a:cubicBezTo>
                  <a:pt x="8689" y="10676"/>
                  <a:pt x="8613" y="10655"/>
                  <a:pt x="8549" y="10644"/>
                </a:cubicBezTo>
                <a:cubicBezTo>
                  <a:pt x="8496" y="10623"/>
                  <a:pt x="8432" y="10601"/>
                  <a:pt x="8420" y="10590"/>
                </a:cubicBezTo>
                <a:cubicBezTo>
                  <a:pt x="8367" y="10547"/>
                  <a:pt x="8292" y="10516"/>
                  <a:pt x="8238" y="10516"/>
                </a:cubicBezTo>
                <a:cubicBezTo>
                  <a:pt x="8196" y="10516"/>
                  <a:pt x="8163" y="10504"/>
                  <a:pt x="8120" y="10461"/>
                </a:cubicBezTo>
                <a:cubicBezTo>
                  <a:pt x="8088" y="10440"/>
                  <a:pt x="8013" y="10397"/>
                  <a:pt x="7960" y="10387"/>
                </a:cubicBezTo>
                <a:cubicBezTo>
                  <a:pt x="7906" y="10365"/>
                  <a:pt x="7852" y="10344"/>
                  <a:pt x="7841" y="10322"/>
                </a:cubicBezTo>
                <a:cubicBezTo>
                  <a:pt x="7831" y="10311"/>
                  <a:pt x="7777" y="10280"/>
                  <a:pt x="7724" y="10258"/>
                </a:cubicBezTo>
                <a:cubicBezTo>
                  <a:pt x="7670" y="10237"/>
                  <a:pt x="7616" y="10204"/>
                  <a:pt x="7584" y="10183"/>
                </a:cubicBezTo>
                <a:cubicBezTo>
                  <a:pt x="7531" y="10129"/>
                  <a:pt x="7262" y="9936"/>
                  <a:pt x="7241" y="9936"/>
                </a:cubicBezTo>
                <a:cubicBezTo>
                  <a:pt x="7230" y="9936"/>
                  <a:pt x="7230" y="9925"/>
                  <a:pt x="7241" y="9904"/>
                </a:cubicBezTo>
                <a:cubicBezTo>
                  <a:pt x="7241" y="9893"/>
                  <a:pt x="7219" y="9851"/>
                  <a:pt x="7155" y="9796"/>
                </a:cubicBezTo>
                <a:cubicBezTo>
                  <a:pt x="7112" y="9743"/>
                  <a:pt x="7069" y="9689"/>
                  <a:pt x="7059" y="9657"/>
                </a:cubicBezTo>
                <a:cubicBezTo>
                  <a:pt x="7047" y="9636"/>
                  <a:pt x="7026" y="9582"/>
                  <a:pt x="7016" y="9539"/>
                </a:cubicBezTo>
                <a:cubicBezTo>
                  <a:pt x="6983" y="9486"/>
                  <a:pt x="6973" y="9443"/>
                  <a:pt x="6973" y="9357"/>
                </a:cubicBezTo>
                <a:cubicBezTo>
                  <a:pt x="6973" y="9250"/>
                  <a:pt x="6983" y="9217"/>
                  <a:pt x="7047" y="9078"/>
                </a:cubicBezTo>
                <a:cubicBezTo>
                  <a:pt x="7080" y="8992"/>
                  <a:pt x="7112" y="8917"/>
                  <a:pt x="7112" y="8895"/>
                </a:cubicBezTo>
                <a:cubicBezTo>
                  <a:pt x="7112" y="8864"/>
                  <a:pt x="7219" y="8702"/>
                  <a:pt x="7241" y="8702"/>
                </a:cubicBezTo>
                <a:cubicBezTo>
                  <a:pt x="7252" y="8702"/>
                  <a:pt x="7273" y="8681"/>
                  <a:pt x="7283" y="8671"/>
                </a:cubicBezTo>
                <a:cubicBezTo>
                  <a:pt x="7295" y="8649"/>
                  <a:pt x="7316" y="8638"/>
                  <a:pt x="7326" y="8638"/>
                </a:cubicBezTo>
                <a:cubicBezTo>
                  <a:pt x="7380" y="8638"/>
                  <a:pt x="7391" y="8628"/>
                  <a:pt x="7445" y="8542"/>
                </a:cubicBezTo>
                <a:cubicBezTo>
                  <a:pt x="7498" y="8445"/>
                  <a:pt x="7509" y="8435"/>
                  <a:pt x="7584" y="8413"/>
                </a:cubicBezTo>
                <a:cubicBezTo>
                  <a:pt x="7638" y="8402"/>
                  <a:pt x="7734" y="8359"/>
                  <a:pt x="7798" y="8327"/>
                </a:cubicBezTo>
                <a:cubicBezTo>
                  <a:pt x="7895" y="8284"/>
                  <a:pt x="7948" y="8273"/>
                  <a:pt x="8088" y="8252"/>
                </a:cubicBezTo>
                <a:cubicBezTo>
                  <a:pt x="8184" y="8252"/>
                  <a:pt x="8270" y="8230"/>
                  <a:pt x="8270" y="8230"/>
                </a:cubicBezTo>
                <a:cubicBezTo>
                  <a:pt x="8270" y="8220"/>
                  <a:pt x="8356" y="8209"/>
                  <a:pt x="8442" y="8199"/>
                </a:cubicBezTo>
                <a:cubicBezTo>
                  <a:pt x="8582" y="8199"/>
                  <a:pt x="8603" y="8199"/>
                  <a:pt x="8625" y="8220"/>
                </a:cubicBezTo>
                <a:cubicBezTo>
                  <a:pt x="8646" y="8242"/>
                  <a:pt x="8678" y="8242"/>
                  <a:pt x="8742" y="8242"/>
                </a:cubicBezTo>
                <a:cubicBezTo>
                  <a:pt x="8882" y="8242"/>
                  <a:pt x="9150" y="8284"/>
                  <a:pt x="9290" y="8327"/>
                </a:cubicBezTo>
                <a:cubicBezTo>
                  <a:pt x="9343" y="8349"/>
                  <a:pt x="9440" y="8370"/>
                  <a:pt x="9493" y="8381"/>
                </a:cubicBezTo>
                <a:cubicBezTo>
                  <a:pt x="9557" y="8392"/>
                  <a:pt x="9579" y="8413"/>
                  <a:pt x="9590" y="8435"/>
                </a:cubicBezTo>
                <a:cubicBezTo>
                  <a:pt x="9590" y="8456"/>
                  <a:pt x="9622" y="8488"/>
                  <a:pt x="9654" y="8520"/>
                </a:cubicBezTo>
                <a:cubicBezTo>
                  <a:pt x="9686" y="8552"/>
                  <a:pt x="9729" y="8606"/>
                  <a:pt x="9750" y="8638"/>
                </a:cubicBezTo>
                <a:cubicBezTo>
                  <a:pt x="9762" y="8671"/>
                  <a:pt x="9805" y="8724"/>
                  <a:pt x="9836" y="8767"/>
                </a:cubicBezTo>
                <a:cubicBezTo>
                  <a:pt x="9869" y="8799"/>
                  <a:pt x="9901" y="8853"/>
                  <a:pt x="9901" y="8885"/>
                </a:cubicBezTo>
                <a:cubicBezTo>
                  <a:pt x="9912" y="8907"/>
                  <a:pt x="9922" y="8938"/>
                  <a:pt x="9933" y="8949"/>
                </a:cubicBezTo>
                <a:cubicBezTo>
                  <a:pt x="9944" y="8949"/>
                  <a:pt x="9955" y="8981"/>
                  <a:pt x="9955" y="9014"/>
                </a:cubicBezTo>
                <a:cubicBezTo>
                  <a:pt x="9955" y="9046"/>
                  <a:pt x="9976" y="9110"/>
                  <a:pt x="9998" y="9153"/>
                </a:cubicBezTo>
                <a:cubicBezTo>
                  <a:pt x="10019" y="9207"/>
                  <a:pt x="10041" y="9260"/>
                  <a:pt x="10041" y="9271"/>
                </a:cubicBezTo>
                <a:cubicBezTo>
                  <a:pt x="10041" y="9314"/>
                  <a:pt x="9944" y="9550"/>
                  <a:pt x="9922" y="9572"/>
                </a:cubicBezTo>
                <a:cubicBezTo>
                  <a:pt x="9901" y="9582"/>
                  <a:pt x="9879" y="9625"/>
                  <a:pt x="9858" y="9657"/>
                </a:cubicBezTo>
                <a:cubicBezTo>
                  <a:pt x="9826" y="9743"/>
                  <a:pt x="9708" y="9861"/>
                  <a:pt x="9654" y="9872"/>
                </a:cubicBezTo>
                <a:cubicBezTo>
                  <a:pt x="9633" y="9882"/>
                  <a:pt x="9611" y="9904"/>
                  <a:pt x="9600" y="9925"/>
                </a:cubicBezTo>
                <a:cubicBezTo>
                  <a:pt x="9579" y="9979"/>
                  <a:pt x="9514" y="10022"/>
                  <a:pt x="9429" y="10022"/>
                </a:cubicBezTo>
                <a:cubicBezTo>
                  <a:pt x="9386" y="10022"/>
                  <a:pt x="9300" y="10044"/>
                  <a:pt x="9247" y="10065"/>
                </a:cubicBezTo>
                <a:cubicBezTo>
                  <a:pt x="9200" y="10078"/>
                  <a:pt x="9171" y="10087"/>
                  <a:pt x="9152" y="10087"/>
                </a:cubicBezTo>
                <a:cubicBezTo>
                  <a:pt x="9140" y="10087"/>
                  <a:pt x="9133" y="10084"/>
                  <a:pt x="9128" y="10075"/>
                </a:cubicBezTo>
                <a:cubicBezTo>
                  <a:pt x="9107" y="10065"/>
                  <a:pt x="9054" y="10065"/>
                  <a:pt x="8957" y="10065"/>
                </a:cubicBezTo>
                <a:cubicBezTo>
                  <a:pt x="8849" y="10065"/>
                  <a:pt x="8796" y="10065"/>
                  <a:pt x="8764" y="10044"/>
                </a:cubicBezTo>
                <a:cubicBezTo>
                  <a:pt x="8732" y="10022"/>
                  <a:pt x="8699" y="10011"/>
                  <a:pt x="8689" y="10011"/>
                </a:cubicBezTo>
                <a:cubicBezTo>
                  <a:pt x="8646" y="10011"/>
                  <a:pt x="8367" y="9872"/>
                  <a:pt x="8324" y="9818"/>
                </a:cubicBezTo>
                <a:cubicBezTo>
                  <a:pt x="8249" y="9743"/>
                  <a:pt x="8174" y="9603"/>
                  <a:pt x="8142" y="9475"/>
                </a:cubicBezTo>
                <a:cubicBezTo>
                  <a:pt x="8120" y="9379"/>
                  <a:pt x="8120" y="9367"/>
                  <a:pt x="8142" y="9324"/>
                </a:cubicBezTo>
                <a:cubicBezTo>
                  <a:pt x="8184" y="9271"/>
                  <a:pt x="8389" y="9121"/>
                  <a:pt x="8463" y="9089"/>
                </a:cubicBezTo>
                <a:cubicBezTo>
                  <a:pt x="8496" y="9078"/>
                  <a:pt x="8539" y="9078"/>
                  <a:pt x="8549" y="9078"/>
                </a:cubicBezTo>
                <a:cubicBezTo>
                  <a:pt x="8555" y="9081"/>
                  <a:pt x="8562" y="9082"/>
                  <a:pt x="8571" y="9082"/>
                </a:cubicBezTo>
                <a:cubicBezTo>
                  <a:pt x="8594" y="9082"/>
                  <a:pt x="8628" y="9073"/>
                  <a:pt x="8668" y="9057"/>
                </a:cubicBezTo>
                <a:cubicBezTo>
                  <a:pt x="8709" y="9039"/>
                  <a:pt x="8731" y="9031"/>
                  <a:pt x="8756" y="9031"/>
                </a:cubicBezTo>
                <a:cubicBezTo>
                  <a:pt x="8777" y="9031"/>
                  <a:pt x="8801" y="9036"/>
                  <a:pt x="8839" y="9046"/>
                </a:cubicBezTo>
                <a:cubicBezTo>
                  <a:pt x="8914" y="9067"/>
                  <a:pt x="8946" y="9089"/>
                  <a:pt x="8989" y="9143"/>
                </a:cubicBezTo>
                <a:cubicBezTo>
                  <a:pt x="9054" y="9207"/>
                  <a:pt x="9161" y="9432"/>
                  <a:pt x="9161" y="9475"/>
                </a:cubicBezTo>
                <a:cubicBezTo>
                  <a:pt x="9161" y="9486"/>
                  <a:pt x="9139" y="9507"/>
                  <a:pt x="9118" y="9518"/>
                </a:cubicBezTo>
                <a:cubicBezTo>
                  <a:pt x="9099" y="9532"/>
                  <a:pt x="9089" y="9540"/>
                  <a:pt x="9075" y="9540"/>
                </a:cubicBezTo>
                <a:cubicBezTo>
                  <a:pt x="9057" y="9540"/>
                  <a:pt x="9033" y="9527"/>
                  <a:pt x="8978" y="9496"/>
                </a:cubicBezTo>
                <a:cubicBezTo>
                  <a:pt x="8925" y="9464"/>
                  <a:pt x="8849" y="9443"/>
                  <a:pt x="8807" y="9432"/>
                </a:cubicBezTo>
                <a:cubicBezTo>
                  <a:pt x="8732" y="9432"/>
                  <a:pt x="8721" y="9432"/>
                  <a:pt x="8656" y="9496"/>
                </a:cubicBezTo>
                <a:lnTo>
                  <a:pt x="8582" y="9560"/>
                </a:lnTo>
                <a:lnTo>
                  <a:pt x="8613" y="9603"/>
                </a:lnTo>
                <a:cubicBezTo>
                  <a:pt x="8635" y="9636"/>
                  <a:pt x="8646" y="9668"/>
                  <a:pt x="8635" y="9689"/>
                </a:cubicBezTo>
                <a:cubicBezTo>
                  <a:pt x="8625" y="9722"/>
                  <a:pt x="8635" y="9732"/>
                  <a:pt x="8775" y="9839"/>
                </a:cubicBezTo>
                <a:cubicBezTo>
                  <a:pt x="8871" y="9915"/>
                  <a:pt x="8914" y="9936"/>
                  <a:pt x="8957" y="9936"/>
                </a:cubicBezTo>
                <a:cubicBezTo>
                  <a:pt x="8989" y="9936"/>
                  <a:pt x="9021" y="9936"/>
                  <a:pt x="9032" y="9947"/>
                </a:cubicBezTo>
                <a:cubicBezTo>
                  <a:pt x="9036" y="9954"/>
                  <a:pt x="9049" y="9957"/>
                  <a:pt x="9068" y="9957"/>
                </a:cubicBezTo>
                <a:cubicBezTo>
                  <a:pt x="9105" y="9957"/>
                  <a:pt x="9165" y="9943"/>
                  <a:pt x="9214" y="9915"/>
                </a:cubicBezTo>
                <a:cubicBezTo>
                  <a:pt x="9247" y="9904"/>
                  <a:pt x="9279" y="9882"/>
                  <a:pt x="9300" y="9882"/>
                </a:cubicBezTo>
                <a:cubicBezTo>
                  <a:pt x="9343" y="9882"/>
                  <a:pt x="9536" y="9689"/>
                  <a:pt x="9536" y="9646"/>
                </a:cubicBezTo>
                <a:cubicBezTo>
                  <a:pt x="9536" y="9593"/>
                  <a:pt x="9557" y="9560"/>
                  <a:pt x="9579" y="9560"/>
                </a:cubicBezTo>
                <a:cubicBezTo>
                  <a:pt x="9590" y="9560"/>
                  <a:pt x="9600" y="9539"/>
                  <a:pt x="9600" y="9518"/>
                </a:cubicBezTo>
                <a:cubicBezTo>
                  <a:pt x="9600" y="9453"/>
                  <a:pt x="9557" y="9250"/>
                  <a:pt x="9536" y="9228"/>
                </a:cubicBezTo>
                <a:cubicBezTo>
                  <a:pt x="9526" y="9217"/>
                  <a:pt x="9514" y="9164"/>
                  <a:pt x="9493" y="9110"/>
                </a:cubicBezTo>
                <a:cubicBezTo>
                  <a:pt x="9472" y="9014"/>
                  <a:pt x="9450" y="8971"/>
                  <a:pt x="9407" y="8971"/>
                </a:cubicBezTo>
                <a:cubicBezTo>
                  <a:pt x="9397" y="8971"/>
                  <a:pt x="9354" y="8938"/>
                  <a:pt x="9321" y="8907"/>
                </a:cubicBezTo>
                <a:cubicBezTo>
                  <a:pt x="9290" y="8864"/>
                  <a:pt x="9247" y="8831"/>
                  <a:pt x="9225" y="8831"/>
                </a:cubicBezTo>
                <a:cubicBezTo>
                  <a:pt x="9193" y="8821"/>
                  <a:pt x="9182" y="8810"/>
                  <a:pt x="9182" y="8778"/>
                </a:cubicBezTo>
                <a:cubicBezTo>
                  <a:pt x="9171" y="8692"/>
                  <a:pt x="9097" y="8638"/>
                  <a:pt x="8968" y="8606"/>
                </a:cubicBezTo>
                <a:cubicBezTo>
                  <a:pt x="8904" y="8595"/>
                  <a:pt x="8828" y="8585"/>
                  <a:pt x="8796" y="8585"/>
                </a:cubicBezTo>
                <a:lnTo>
                  <a:pt x="8699" y="8585"/>
                </a:lnTo>
                <a:cubicBezTo>
                  <a:pt x="8678" y="8585"/>
                  <a:pt x="8635" y="8595"/>
                  <a:pt x="8603" y="8617"/>
                </a:cubicBezTo>
                <a:cubicBezTo>
                  <a:pt x="8571" y="8638"/>
                  <a:pt x="8528" y="8638"/>
                  <a:pt x="8517" y="8638"/>
                </a:cubicBezTo>
                <a:cubicBezTo>
                  <a:pt x="8515" y="8637"/>
                  <a:pt x="8511" y="8636"/>
                  <a:pt x="8508" y="8636"/>
                </a:cubicBezTo>
                <a:cubicBezTo>
                  <a:pt x="8480" y="8636"/>
                  <a:pt x="8420" y="8669"/>
                  <a:pt x="8335" y="8735"/>
                </a:cubicBezTo>
                <a:cubicBezTo>
                  <a:pt x="8292" y="8756"/>
                  <a:pt x="8238" y="8778"/>
                  <a:pt x="8206" y="8778"/>
                </a:cubicBezTo>
                <a:cubicBezTo>
                  <a:pt x="8184" y="8778"/>
                  <a:pt x="8153" y="8788"/>
                  <a:pt x="8142" y="8810"/>
                </a:cubicBezTo>
                <a:cubicBezTo>
                  <a:pt x="8131" y="8821"/>
                  <a:pt x="8088" y="8853"/>
                  <a:pt x="8056" y="8874"/>
                </a:cubicBezTo>
                <a:cubicBezTo>
                  <a:pt x="8013" y="8895"/>
                  <a:pt x="7938" y="8981"/>
                  <a:pt x="7884" y="9057"/>
                </a:cubicBezTo>
                <a:cubicBezTo>
                  <a:pt x="7798" y="9164"/>
                  <a:pt x="7788" y="9196"/>
                  <a:pt x="7788" y="9250"/>
                </a:cubicBezTo>
                <a:cubicBezTo>
                  <a:pt x="7788" y="9282"/>
                  <a:pt x="7777" y="9324"/>
                  <a:pt x="7767" y="9324"/>
                </a:cubicBezTo>
                <a:cubicBezTo>
                  <a:pt x="7755" y="9324"/>
                  <a:pt x="7755" y="9357"/>
                  <a:pt x="7755" y="9389"/>
                </a:cubicBezTo>
                <a:cubicBezTo>
                  <a:pt x="7755" y="9421"/>
                  <a:pt x="7745" y="9443"/>
                  <a:pt x="7734" y="9443"/>
                </a:cubicBezTo>
                <a:cubicBezTo>
                  <a:pt x="7691" y="9443"/>
                  <a:pt x="7745" y="9668"/>
                  <a:pt x="7841" y="9861"/>
                </a:cubicBezTo>
                <a:cubicBezTo>
                  <a:pt x="7884" y="9958"/>
                  <a:pt x="7917" y="10011"/>
                  <a:pt x="7948" y="10022"/>
                </a:cubicBezTo>
                <a:cubicBezTo>
                  <a:pt x="7991" y="10044"/>
                  <a:pt x="8013" y="10065"/>
                  <a:pt x="8163" y="10204"/>
                </a:cubicBezTo>
                <a:cubicBezTo>
                  <a:pt x="8217" y="10247"/>
                  <a:pt x="8260" y="10290"/>
                  <a:pt x="8270" y="10290"/>
                </a:cubicBezTo>
                <a:cubicBezTo>
                  <a:pt x="8281" y="10290"/>
                  <a:pt x="8324" y="10311"/>
                  <a:pt x="8367" y="10333"/>
                </a:cubicBezTo>
                <a:cubicBezTo>
                  <a:pt x="8420" y="10354"/>
                  <a:pt x="8474" y="10376"/>
                  <a:pt x="8506" y="10376"/>
                </a:cubicBezTo>
                <a:cubicBezTo>
                  <a:pt x="8528" y="10376"/>
                  <a:pt x="8592" y="10397"/>
                  <a:pt x="8646" y="10419"/>
                </a:cubicBezTo>
                <a:cubicBezTo>
                  <a:pt x="8711" y="10451"/>
                  <a:pt x="8727" y="10466"/>
                  <a:pt x="8811" y="10466"/>
                </a:cubicBezTo>
                <a:cubicBezTo>
                  <a:pt x="8838" y="10466"/>
                  <a:pt x="8871" y="10464"/>
                  <a:pt x="8914" y="10461"/>
                </a:cubicBezTo>
                <a:cubicBezTo>
                  <a:pt x="9011" y="10451"/>
                  <a:pt x="9118" y="10440"/>
                  <a:pt x="9161" y="10430"/>
                </a:cubicBezTo>
                <a:cubicBezTo>
                  <a:pt x="9192" y="10417"/>
                  <a:pt x="9213" y="10412"/>
                  <a:pt x="9229" y="10412"/>
                </a:cubicBezTo>
                <a:cubicBezTo>
                  <a:pt x="9239" y="10412"/>
                  <a:pt x="9248" y="10414"/>
                  <a:pt x="9257" y="10419"/>
                </a:cubicBezTo>
                <a:cubicBezTo>
                  <a:pt x="9265" y="10427"/>
                  <a:pt x="9274" y="10430"/>
                  <a:pt x="9283" y="10430"/>
                </a:cubicBezTo>
                <a:cubicBezTo>
                  <a:pt x="9298" y="10430"/>
                  <a:pt x="9317" y="10421"/>
                  <a:pt x="9343" y="10408"/>
                </a:cubicBezTo>
                <a:cubicBezTo>
                  <a:pt x="9364" y="10397"/>
                  <a:pt x="9418" y="10387"/>
                  <a:pt x="9440" y="10387"/>
                </a:cubicBezTo>
                <a:cubicBezTo>
                  <a:pt x="9472" y="10387"/>
                  <a:pt x="9504" y="10376"/>
                  <a:pt x="9526" y="10354"/>
                </a:cubicBezTo>
                <a:cubicBezTo>
                  <a:pt x="9569" y="10322"/>
                  <a:pt x="9654" y="10290"/>
                  <a:pt x="9708" y="10290"/>
                </a:cubicBezTo>
                <a:cubicBezTo>
                  <a:pt x="9729" y="10290"/>
                  <a:pt x="9762" y="10268"/>
                  <a:pt x="9783" y="10247"/>
                </a:cubicBezTo>
                <a:cubicBezTo>
                  <a:pt x="9793" y="10237"/>
                  <a:pt x="9847" y="10204"/>
                  <a:pt x="9879" y="10194"/>
                </a:cubicBezTo>
                <a:cubicBezTo>
                  <a:pt x="9955" y="10172"/>
                  <a:pt x="10008" y="10129"/>
                  <a:pt x="10008" y="10108"/>
                </a:cubicBezTo>
                <a:cubicBezTo>
                  <a:pt x="10008" y="10075"/>
                  <a:pt x="10051" y="10044"/>
                  <a:pt x="10105" y="10032"/>
                </a:cubicBezTo>
                <a:cubicBezTo>
                  <a:pt x="10169" y="10022"/>
                  <a:pt x="10180" y="10011"/>
                  <a:pt x="10319" y="9722"/>
                </a:cubicBezTo>
                <a:cubicBezTo>
                  <a:pt x="10373" y="9603"/>
                  <a:pt x="10405" y="9529"/>
                  <a:pt x="10405" y="9475"/>
                </a:cubicBezTo>
                <a:cubicBezTo>
                  <a:pt x="10405" y="9432"/>
                  <a:pt x="10415" y="9367"/>
                  <a:pt x="10427" y="9346"/>
                </a:cubicBezTo>
                <a:cubicBezTo>
                  <a:pt x="10427" y="9324"/>
                  <a:pt x="10427" y="9282"/>
                  <a:pt x="10415" y="9260"/>
                </a:cubicBezTo>
                <a:cubicBezTo>
                  <a:pt x="10405" y="9228"/>
                  <a:pt x="10405" y="9217"/>
                  <a:pt x="10427" y="9185"/>
                </a:cubicBezTo>
                <a:lnTo>
                  <a:pt x="10458" y="9143"/>
                </a:lnTo>
                <a:lnTo>
                  <a:pt x="10405" y="9024"/>
                </a:lnTo>
                <a:cubicBezTo>
                  <a:pt x="10373" y="8960"/>
                  <a:pt x="10351" y="8885"/>
                  <a:pt x="10351" y="8864"/>
                </a:cubicBezTo>
                <a:cubicBezTo>
                  <a:pt x="10351" y="8842"/>
                  <a:pt x="10330" y="8799"/>
                  <a:pt x="10298" y="8756"/>
                </a:cubicBezTo>
                <a:cubicBezTo>
                  <a:pt x="10244" y="8671"/>
                  <a:pt x="10126" y="8466"/>
                  <a:pt x="10094" y="8402"/>
                </a:cubicBezTo>
                <a:cubicBezTo>
                  <a:pt x="10072" y="8370"/>
                  <a:pt x="10051" y="8349"/>
                  <a:pt x="10029" y="8338"/>
                </a:cubicBezTo>
                <a:cubicBezTo>
                  <a:pt x="10008" y="8327"/>
                  <a:pt x="9986" y="8306"/>
                  <a:pt x="9986" y="8295"/>
                </a:cubicBezTo>
                <a:cubicBezTo>
                  <a:pt x="9986" y="8284"/>
                  <a:pt x="9933" y="8252"/>
                  <a:pt x="9869" y="8220"/>
                </a:cubicBezTo>
                <a:cubicBezTo>
                  <a:pt x="9793" y="8188"/>
                  <a:pt x="9750" y="8156"/>
                  <a:pt x="9750" y="8145"/>
                </a:cubicBezTo>
                <a:cubicBezTo>
                  <a:pt x="9750" y="8123"/>
                  <a:pt x="9740" y="8113"/>
                  <a:pt x="9719" y="8113"/>
                </a:cubicBezTo>
                <a:cubicBezTo>
                  <a:pt x="9708" y="8113"/>
                  <a:pt x="9686" y="8102"/>
                  <a:pt x="9686" y="8080"/>
                </a:cubicBezTo>
                <a:cubicBezTo>
                  <a:pt x="9676" y="8048"/>
                  <a:pt x="9643" y="8027"/>
                  <a:pt x="9579" y="8006"/>
                </a:cubicBezTo>
                <a:cubicBezTo>
                  <a:pt x="9536" y="7994"/>
                  <a:pt x="9483" y="7973"/>
                  <a:pt x="9461" y="7973"/>
                </a:cubicBezTo>
                <a:cubicBezTo>
                  <a:pt x="9450" y="7963"/>
                  <a:pt x="9397" y="7952"/>
                  <a:pt x="9354" y="7930"/>
                </a:cubicBezTo>
                <a:cubicBezTo>
                  <a:pt x="9321" y="7930"/>
                  <a:pt x="9279" y="7909"/>
                  <a:pt x="9268" y="7909"/>
                </a:cubicBezTo>
                <a:cubicBezTo>
                  <a:pt x="9257" y="7898"/>
                  <a:pt x="9214" y="7887"/>
                  <a:pt x="9161" y="7887"/>
                </a:cubicBezTo>
                <a:cubicBezTo>
                  <a:pt x="9118" y="7877"/>
                  <a:pt x="9064" y="7866"/>
                  <a:pt x="9064" y="7855"/>
                </a:cubicBezTo>
                <a:cubicBezTo>
                  <a:pt x="9054" y="7844"/>
                  <a:pt x="9021" y="7844"/>
                  <a:pt x="9000" y="7844"/>
                </a:cubicBezTo>
                <a:cubicBezTo>
                  <a:pt x="8978" y="7844"/>
                  <a:pt x="8946" y="7834"/>
                  <a:pt x="8946" y="7823"/>
                </a:cubicBezTo>
                <a:cubicBezTo>
                  <a:pt x="8935" y="7813"/>
                  <a:pt x="8904" y="7813"/>
                  <a:pt x="8849" y="7813"/>
                </a:cubicBezTo>
                <a:cubicBezTo>
                  <a:pt x="8807" y="7823"/>
                  <a:pt x="8592" y="7823"/>
                  <a:pt x="8389" y="7834"/>
                </a:cubicBezTo>
                <a:cubicBezTo>
                  <a:pt x="8142" y="7844"/>
                  <a:pt x="7991" y="7844"/>
                  <a:pt x="7981" y="7855"/>
                </a:cubicBezTo>
                <a:cubicBezTo>
                  <a:pt x="7970" y="7866"/>
                  <a:pt x="7938" y="7877"/>
                  <a:pt x="7906" y="7887"/>
                </a:cubicBezTo>
                <a:cubicBezTo>
                  <a:pt x="7777" y="7887"/>
                  <a:pt x="7734" y="7898"/>
                  <a:pt x="7681" y="7930"/>
                </a:cubicBezTo>
                <a:cubicBezTo>
                  <a:pt x="7648" y="7952"/>
                  <a:pt x="7595" y="7973"/>
                  <a:pt x="7552" y="7984"/>
                </a:cubicBezTo>
                <a:cubicBezTo>
                  <a:pt x="7434" y="7994"/>
                  <a:pt x="7326" y="8059"/>
                  <a:pt x="7316" y="8113"/>
                </a:cubicBezTo>
                <a:cubicBezTo>
                  <a:pt x="7305" y="8166"/>
                  <a:pt x="7305" y="8166"/>
                  <a:pt x="7219" y="8166"/>
                </a:cubicBezTo>
                <a:cubicBezTo>
                  <a:pt x="7187" y="8177"/>
                  <a:pt x="7166" y="8188"/>
                  <a:pt x="7133" y="8242"/>
                </a:cubicBezTo>
                <a:cubicBezTo>
                  <a:pt x="7112" y="8284"/>
                  <a:pt x="7080" y="8327"/>
                  <a:pt x="7069" y="8338"/>
                </a:cubicBezTo>
                <a:cubicBezTo>
                  <a:pt x="7047" y="8359"/>
                  <a:pt x="7026" y="8392"/>
                  <a:pt x="7026" y="8423"/>
                </a:cubicBezTo>
                <a:cubicBezTo>
                  <a:pt x="7016" y="8466"/>
                  <a:pt x="7005" y="8478"/>
                  <a:pt x="6973" y="8488"/>
                </a:cubicBezTo>
                <a:cubicBezTo>
                  <a:pt x="6951" y="8488"/>
                  <a:pt x="6919" y="8520"/>
                  <a:pt x="6887" y="8563"/>
                </a:cubicBezTo>
                <a:cubicBezTo>
                  <a:pt x="6854" y="8606"/>
                  <a:pt x="6823" y="8659"/>
                  <a:pt x="6801" y="8671"/>
                </a:cubicBezTo>
                <a:cubicBezTo>
                  <a:pt x="6683" y="8788"/>
                  <a:pt x="6608" y="8960"/>
                  <a:pt x="6608" y="9121"/>
                </a:cubicBezTo>
                <a:cubicBezTo>
                  <a:pt x="6608" y="9143"/>
                  <a:pt x="6608" y="9174"/>
                  <a:pt x="6597" y="9174"/>
                </a:cubicBezTo>
                <a:cubicBezTo>
                  <a:pt x="6587" y="9174"/>
                  <a:pt x="6575" y="9196"/>
                  <a:pt x="6587" y="9260"/>
                </a:cubicBezTo>
                <a:cubicBezTo>
                  <a:pt x="6597" y="9303"/>
                  <a:pt x="6587" y="9400"/>
                  <a:pt x="6587" y="9464"/>
                </a:cubicBezTo>
                <a:cubicBezTo>
                  <a:pt x="6565" y="9572"/>
                  <a:pt x="6565" y="9582"/>
                  <a:pt x="6597" y="9636"/>
                </a:cubicBezTo>
                <a:cubicBezTo>
                  <a:pt x="6618" y="9657"/>
                  <a:pt x="6630" y="9700"/>
                  <a:pt x="6630" y="9711"/>
                </a:cubicBezTo>
                <a:cubicBezTo>
                  <a:pt x="6630" y="9732"/>
                  <a:pt x="6661" y="9775"/>
                  <a:pt x="6694" y="9818"/>
                </a:cubicBezTo>
                <a:cubicBezTo>
                  <a:pt x="6737" y="9872"/>
                  <a:pt x="6747" y="9893"/>
                  <a:pt x="6737" y="9936"/>
                </a:cubicBezTo>
                <a:cubicBezTo>
                  <a:pt x="6726" y="9990"/>
                  <a:pt x="6737" y="10001"/>
                  <a:pt x="6769" y="10022"/>
                </a:cubicBezTo>
                <a:cubicBezTo>
                  <a:pt x="6930" y="10140"/>
                  <a:pt x="6962" y="10161"/>
                  <a:pt x="6951" y="10194"/>
                </a:cubicBezTo>
                <a:cubicBezTo>
                  <a:pt x="6940" y="10225"/>
                  <a:pt x="6962" y="10247"/>
                  <a:pt x="7059" y="10301"/>
                </a:cubicBezTo>
                <a:cubicBezTo>
                  <a:pt x="7102" y="10322"/>
                  <a:pt x="7133" y="10354"/>
                  <a:pt x="7144" y="10376"/>
                </a:cubicBezTo>
                <a:cubicBezTo>
                  <a:pt x="7155" y="10387"/>
                  <a:pt x="7198" y="10419"/>
                  <a:pt x="7241" y="10430"/>
                </a:cubicBezTo>
                <a:cubicBezTo>
                  <a:pt x="7283" y="10451"/>
                  <a:pt x="7348" y="10494"/>
                  <a:pt x="7380" y="10526"/>
                </a:cubicBezTo>
                <a:cubicBezTo>
                  <a:pt x="7423" y="10547"/>
                  <a:pt x="7488" y="10590"/>
                  <a:pt x="7519" y="10601"/>
                </a:cubicBezTo>
                <a:cubicBezTo>
                  <a:pt x="7562" y="10612"/>
                  <a:pt x="7627" y="10644"/>
                  <a:pt x="7670" y="10676"/>
                </a:cubicBezTo>
                <a:cubicBezTo>
                  <a:pt x="7702" y="10709"/>
                  <a:pt x="7745" y="10730"/>
                  <a:pt x="7755" y="10730"/>
                </a:cubicBezTo>
                <a:cubicBezTo>
                  <a:pt x="7809" y="10730"/>
                  <a:pt x="7895" y="10762"/>
                  <a:pt x="7927" y="10794"/>
                </a:cubicBezTo>
                <a:cubicBezTo>
                  <a:pt x="7948" y="10816"/>
                  <a:pt x="7981" y="10837"/>
                  <a:pt x="8013" y="10837"/>
                </a:cubicBezTo>
                <a:cubicBezTo>
                  <a:pt x="8067" y="10837"/>
                  <a:pt x="8120" y="10869"/>
                  <a:pt x="8196" y="10923"/>
                </a:cubicBezTo>
                <a:cubicBezTo>
                  <a:pt x="8249" y="10955"/>
                  <a:pt x="8270" y="10966"/>
                  <a:pt x="8335" y="10966"/>
                </a:cubicBezTo>
                <a:cubicBezTo>
                  <a:pt x="8420" y="10966"/>
                  <a:pt x="8517" y="10998"/>
                  <a:pt x="8646" y="11062"/>
                </a:cubicBezTo>
                <a:cubicBezTo>
                  <a:pt x="8703" y="11095"/>
                  <a:pt x="8729" y="11109"/>
                  <a:pt x="8772" y="11109"/>
                </a:cubicBezTo>
                <a:cubicBezTo>
                  <a:pt x="8785" y="11109"/>
                  <a:pt x="8800" y="11108"/>
                  <a:pt x="8818" y="11105"/>
                </a:cubicBezTo>
                <a:cubicBezTo>
                  <a:pt x="8839" y="11101"/>
                  <a:pt x="8858" y="11098"/>
                  <a:pt x="8874" y="11098"/>
                </a:cubicBezTo>
                <a:cubicBezTo>
                  <a:pt x="8897" y="11098"/>
                  <a:pt x="8917" y="11104"/>
                  <a:pt x="8935" y="11116"/>
                </a:cubicBezTo>
                <a:cubicBezTo>
                  <a:pt x="8957" y="11127"/>
                  <a:pt x="8970" y="11132"/>
                  <a:pt x="8989" y="11132"/>
                </a:cubicBezTo>
                <a:cubicBezTo>
                  <a:pt x="9008" y="11132"/>
                  <a:pt x="9032" y="11127"/>
                  <a:pt x="9075" y="11116"/>
                </a:cubicBezTo>
                <a:cubicBezTo>
                  <a:pt x="9128" y="11095"/>
                  <a:pt x="9225" y="11084"/>
                  <a:pt x="9290" y="11073"/>
                </a:cubicBezTo>
                <a:cubicBezTo>
                  <a:pt x="9364" y="11073"/>
                  <a:pt x="9418" y="11052"/>
                  <a:pt x="9472" y="11030"/>
                </a:cubicBezTo>
                <a:cubicBezTo>
                  <a:pt x="9504" y="11009"/>
                  <a:pt x="9557" y="10987"/>
                  <a:pt x="9590" y="10987"/>
                </a:cubicBezTo>
                <a:cubicBezTo>
                  <a:pt x="9665" y="10987"/>
                  <a:pt x="9901" y="10880"/>
                  <a:pt x="9944" y="10826"/>
                </a:cubicBezTo>
                <a:cubicBezTo>
                  <a:pt x="9965" y="10794"/>
                  <a:pt x="9986" y="10773"/>
                  <a:pt x="10008" y="10773"/>
                </a:cubicBezTo>
                <a:cubicBezTo>
                  <a:pt x="10019" y="10773"/>
                  <a:pt x="10072" y="10752"/>
                  <a:pt x="10105" y="10719"/>
                </a:cubicBezTo>
                <a:cubicBezTo>
                  <a:pt x="10148" y="10697"/>
                  <a:pt x="10212" y="10655"/>
                  <a:pt x="10244" y="10633"/>
                </a:cubicBezTo>
                <a:cubicBezTo>
                  <a:pt x="10298" y="10601"/>
                  <a:pt x="10319" y="10590"/>
                  <a:pt x="10319" y="10558"/>
                </a:cubicBezTo>
                <a:cubicBezTo>
                  <a:pt x="10319" y="10516"/>
                  <a:pt x="10330" y="10504"/>
                  <a:pt x="10362" y="10504"/>
                </a:cubicBezTo>
                <a:cubicBezTo>
                  <a:pt x="10394" y="10504"/>
                  <a:pt x="10427" y="10483"/>
                  <a:pt x="10470" y="10419"/>
                </a:cubicBezTo>
                <a:cubicBezTo>
                  <a:pt x="10501" y="10376"/>
                  <a:pt x="10544" y="10344"/>
                  <a:pt x="10555" y="10344"/>
                </a:cubicBezTo>
                <a:cubicBezTo>
                  <a:pt x="10566" y="10344"/>
                  <a:pt x="10587" y="10311"/>
                  <a:pt x="10598" y="10280"/>
                </a:cubicBezTo>
                <a:cubicBezTo>
                  <a:pt x="10620" y="10247"/>
                  <a:pt x="10651" y="10194"/>
                  <a:pt x="10684" y="10161"/>
                </a:cubicBezTo>
                <a:cubicBezTo>
                  <a:pt x="10737" y="10097"/>
                  <a:pt x="10780" y="10044"/>
                  <a:pt x="10920" y="9754"/>
                </a:cubicBezTo>
                <a:cubicBezTo>
                  <a:pt x="10973" y="9636"/>
                  <a:pt x="11016" y="9582"/>
                  <a:pt x="11059" y="9572"/>
                </a:cubicBezTo>
                <a:cubicBezTo>
                  <a:pt x="11102" y="9550"/>
                  <a:pt x="11123" y="9475"/>
                  <a:pt x="11123" y="9367"/>
                </a:cubicBezTo>
                <a:cubicBezTo>
                  <a:pt x="11123" y="9303"/>
                  <a:pt x="11135" y="9282"/>
                  <a:pt x="11156" y="9271"/>
                </a:cubicBezTo>
                <a:cubicBezTo>
                  <a:pt x="11177" y="9260"/>
                  <a:pt x="11177" y="9228"/>
                  <a:pt x="11177" y="9121"/>
                </a:cubicBezTo>
                <a:cubicBezTo>
                  <a:pt x="11177" y="9046"/>
                  <a:pt x="11188" y="8981"/>
                  <a:pt x="11188" y="8960"/>
                </a:cubicBezTo>
                <a:cubicBezTo>
                  <a:pt x="11209" y="8938"/>
                  <a:pt x="11199" y="8907"/>
                  <a:pt x="11166" y="8788"/>
                </a:cubicBezTo>
                <a:cubicBezTo>
                  <a:pt x="11113" y="8574"/>
                  <a:pt x="11113" y="8552"/>
                  <a:pt x="11135" y="8520"/>
                </a:cubicBezTo>
                <a:cubicBezTo>
                  <a:pt x="11145" y="8499"/>
                  <a:pt x="11145" y="8478"/>
                  <a:pt x="11092" y="8402"/>
                </a:cubicBezTo>
                <a:cubicBezTo>
                  <a:pt x="11059" y="8359"/>
                  <a:pt x="11027" y="8306"/>
                  <a:pt x="11027" y="8295"/>
                </a:cubicBezTo>
                <a:cubicBezTo>
                  <a:pt x="11027" y="8295"/>
                  <a:pt x="11016" y="8273"/>
                  <a:pt x="10995" y="8252"/>
                </a:cubicBezTo>
                <a:cubicBezTo>
                  <a:pt x="10963" y="8220"/>
                  <a:pt x="10887" y="8080"/>
                  <a:pt x="10887" y="8048"/>
                </a:cubicBezTo>
                <a:cubicBezTo>
                  <a:pt x="10887" y="8037"/>
                  <a:pt x="10845" y="7994"/>
                  <a:pt x="10802" y="7941"/>
                </a:cubicBezTo>
                <a:cubicBezTo>
                  <a:pt x="10759" y="7898"/>
                  <a:pt x="10706" y="7823"/>
                  <a:pt x="10694" y="7801"/>
                </a:cubicBezTo>
                <a:cubicBezTo>
                  <a:pt x="10684" y="7770"/>
                  <a:pt x="10641" y="7727"/>
                  <a:pt x="10609" y="7705"/>
                </a:cubicBezTo>
                <a:cubicBezTo>
                  <a:pt x="10577" y="7684"/>
                  <a:pt x="10512" y="7619"/>
                  <a:pt x="10458" y="7577"/>
                </a:cubicBezTo>
                <a:cubicBezTo>
                  <a:pt x="10384" y="7501"/>
                  <a:pt x="10373" y="7491"/>
                  <a:pt x="10308" y="7491"/>
                </a:cubicBezTo>
                <a:cubicBezTo>
                  <a:pt x="10255" y="7491"/>
                  <a:pt x="10244" y="7491"/>
                  <a:pt x="10234" y="7458"/>
                </a:cubicBezTo>
                <a:cubicBezTo>
                  <a:pt x="10234" y="7415"/>
                  <a:pt x="10180" y="7383"/>
                  <a:pt x="10126" y="7383"/>
                </a:cubicBezTo>
                <a:cubicBezTo>
                  <a:pt x="10106" y="7386"/>
                  <a:pt x="10088" y="7387"/>
                  <a:pt x="10071" y="7387"/>
                </a:cubicBezTo>
                <a:cubicBezTo>
                  <a:pt x="10016" y="7387"/>
                  <a:pt x="9976" y="7373"/>
                  <a:pt x="9944" y="7341"/>
                </a:cubicBezTo>
                <a:cubicBezTo>
                  <a:pt x="9920" y="7316"/>
                  <a:pt x="9895" y="7304"/>
                  <a:pt x="9871" y="7304"/>
                </a:cubicBezTo>
                <a:cubicBezTo>
                  <a:pt x="9863" y="7304"/>
                  <a:pt x="9855" y="7305"/>
                  <a:pt x="9847" y="7308"/>
                </a:cubicBezTo>
                <a:cubicBezTo>
                  <a:pt x="9843" y="7309"/>
                  <a:pt x="9837" y="7309"/>
                  <a:pt x="9832" y="7309"/>
                </a:cubicBezTo>
                <a:cubicBezTo>
                  <a:pt x="9777" y="7309"/>
                  <a:pt x="9697" y="7262"/>
                  <a:pt x="9697" y="7233"/>
                </a:cubicBezTo>
                <a:cubicBezTo>
                  <a:pt x="9697" y="7201"/>
                  <a:pt x="9686" y="7190"/>
                  <a:pt x="9526" y="7179"/>
                </a:cubicBezTo>
                <a:cubicBezTo>
                  <a:pt x="9418" y="7169"/>
                  <a:pt x="9386" y="7158"/>
                  <a:pt x="9354" y="7126"/>
                </a:cubicBezTo>
                <a:cubicBezTo>
                  <a:pt x="9343" y="7105"/>
                  <a:pt x="9311" y="7093"/>
                  <a:pt x="9290" y="7093"/>
                </a:cubicBezTo>
                <a:cubicBezTo>
                  <a:pt x="9257" y="7093"/>
                  <a:pt x="9247" y="7083"/>
                  <a:pt x="9247" y="7072"/>
                </a:cubicBezTo>
                <a:cubicBezTo>
                  <a:pt x="9247" y="7067"/>
                  <a:pt x="9241" y="7064"/>
                  <a:pt x="9229" y="7064"/>
                </a:cubicBezTo>
                <a:cubicBezTo>
                  <a:pt x="9217" y="7064"/>
                  <a:pt x="9198" y="7067"/>
                  <a:pt x="9171" y="7072"/>
                </a:cubicBezTo>
                <a:cubicBezTo>
                  <a:pt x="9128" y="7072"/>
                  <a:pt x="8989" y="7083"/>
                  <a:pt x="8861" y="7083"/>
                </a:cubicBezTo>
                <a:cubicBezTo>
                  <a:pt x="8732" y="7083"/>
                  <a:pt x="8613" y="7105"/>
                  <a:pt x="8592" y="7105"/>
                </a:cubicBezTo>
                <a:cubicBezTo>
                  <a:pt x="8577" y="7112"/>
                  <a:pt x="8551" y="7120"/>
                  <a:pt x="8526" y="7120"/>
                </a:cubicBezTo>
                <a:cubicBezTo>
                  <a:pt x="8516" y="7120"/>
                  <a:pt x="8505" y="7118"/>
                  <a:pt x="8496" y="7115"/>
                </a:cubicBezTo>
                <a:cubicBezTo>
                  <a:pt x="8484" y="7112"/>
                  <a:pt x="8475" y="7111"/>
                  <a:pt x="8466" y="7111"/>
                </a:cubicBezTo>
                <a:cubicBezTo>
                  <a:pt x="8442" y="7111"/>
                  <a:pt x="8426" y="7121"/>
                  <a:pt x="8410" y="7136"/>
                </a:cubicBezTo>
                <a:cubicBezTo>
                  <a:pt x="8399" y="7147"/>
                  <a:pt x="8391" y="7152"/>
                  <a:pt x="8383" y="7152"/>
                </a:cubicBezTo>
                <a:cubicBezTo>
                  <a:pt x="8375" y="7152"/>
                  <a:pt x="8367" y="7147"/>
                  <a:pt x="8356" y="7136"/>
                </a:cubicBezTo>
                <a:cubicBezTo>
                  <a:pt x="8345" y="7131"/>
                  <a:pt x="8332" y="7129"/>
                  <a:pt x="8315" y="7129"/>
                </a:cubicBezTo>
                <a:cubicBezTo>
                  <a:pt x="8297" y="7129"/>
                  <a:pt x="8276" y="7131"/>
                  <a:pt x="8249" y="7136"/>
                </a:cubicBezTo>
                <a:cubicBezTo>
                  <a:pt x="8206" y="7147"/>
                  <a:pt x="8153" y="7158"/>
                  <a:pt x="8120" y="7158"/>
                </a:cubicBezTo>
                <a:cubicBezTo>
                  <a:pt x="8088" y="7158"/>
                  <a:pt x="8034" y="7169"/>
                  <a:pt x="8013" y="7179"/>
                </a:cubicBezTo>
                <a:cubicBezTo>
                  <a:pt x="7968" y="7207"/>
                  <a:pt x="7756" y="7249"/>
                  <a:pt x="7684" y="7249"/>
                </a:cubicBezTo>
                <a:cubicBezTo>
                  <a:pt x="7670" y="7249"/>
                  <a:pt x="7661" y="7247"/>
                  <a:pt x="7659" y="7244"/>
                </a:cubicBezTo>
                <a:cubicBezTo>
                  <a:pt x="7648" y="7244"/>
                  <a:pt x="7605" y="7255"/>
                  <a:pt x="7573" y="7265"/>
                </a:cubicBezTo>
                <a:cubicBezTo>
                  <a:pt x="7498" y="7298"/>
                  <a:pt x="7348" y="7319"/>
                  <a:pt x="7273" y="7319"/>
                </a:cubicBezTo>
                <a:cubicBezTo>
                  <a:pt x="7252" y="7319"/>
                  <a:pt x="7198" y="7341"/>
                  <a:pt x="7144" y="7362"/>
                </a:cubicBezTo>
                <a:cubicBezTo>
                  <a:pt x="7102" y="7383"/>
                  <a:pt x="7047" y="7405"/>
                  <a:pt x="7026" y="7405"/>
                </a:cubicBezTo>
                <a:cubicBezTo>
                  <a:pt x="7005" y="7405"/>
                  <a:pt x="6983" y="7415"/>
                  <a:pt x="6962" y="7437"/>
                </a:cubicBezTo>
                <a:cubicBezTo>
                  <a:pt x="6946" y="7452"/>
                  <a:pt x="6930" y="7463"/>
                  <a:pt x="6911" y="7463"/>
                </a:cubicBezTo>
                <a:cubicBezTo>
                  <a:pt x="6903" y="7463"/>
                  <a:pt x="6896" y="7461"/>
                  <a:pt x="6887" y="7458"/>
                </a:cubicBezTo>
                <a:cubicBezTo>
                  <a:pt x="6877" y="7456"/>
                  <a:pt x="6869" y="7455"/>
                  <a:pt x="6862" y="7455"/>
                </a:cubicBezTo>
                <a:cubicBezTo>
                  <a:pt x="6836" y="7455"/>
                  <a:pt x="6819" y="7470"/>
                  <a:pt x="6769" y="7512"/>
                </a:cubicBezTo>
                <a:cubicBezTo>
                  <a:pt x="6661" y="7619"/>
                  <a:pt x="6618" y="7662"/>
                  <a:pt x="6587" y="7673"/>
                </a:cubicBezTo>
                <a:cubicBezTo>
                  <a:pt x="6565" y="7673"/>
                  <a:pt x="6533" y="7705"/>
                  <a:pt x="6511" y="7727"/>
                </a:cubicBezTo>
                <a:cubicBezTo>
                  <a:pt x="6501" y="7748"/>
                  <a:pt x="6436" y="7801"/>
                  <a:pt x="6382" y="7834"/>
                </a:cubicBezTo>
                <a:cubicBezTo>
                  <a:pt x="6318" y="7866"/>
                  <a:pt x="6254" y="7920"/>
                  <a:pt x="6232" y="7952"/>
                </a:cubicBezTo>
                <a:cubicBezTo>
                  <a:pt x="6211" y="7984"/>
                  <a:pt x="6179" y="8016"/>
                  <a:pt x="6158" y="8027"/>
                </a:cubicBezTo>
                <a:cubicBezTo>
                  <a:pt x="6115" y="8048"/>
                  <a:pt x="6007" y="8199"/>
                  <a:pt x="5943" y="8327"/>
                </a:cubicBezTo>
                <a:cubicBezTo>
                  <a:pt x="5922" y="8359"/>
                  <a:pt x="5900" y="8392"/>
                  <a:pt x="5879" y="8402"/>
                </a:cubicBezTo>
                <a:cubicBezTo>
                  <a:pt x="5868" y="8402"/>
                  <a:pt x="5846" y="8423"/>
                  <a:pt x="5846" y="8456"/>
                </a:cubicBezTo>
                <a:cubicBezTo>
                  <a:pt x="5836" y="8478"/>
                  <a:pt x="5814" y="8520"/>
                  <a:pt x="5793" y="8542"/>
                </a:cubicBezTo>
                <a:cubicBezTo>
                  <a:pt x="5771" y="8563"/>
                  <a:pt x="5750" y="8606"/>
                  <a:pt x="5750" y="8628"/>
                </a:cubicBezTo>
                <a:cubicBezTo>
                  <a:pt x="5750" y="8659"/>
                  <a:pt x="5739" y="8692"/>
                  <a:pt x="5717" y="8714"/>
                </a:cubicBezTo>
                <a:cubicBezTo>
                  <a:pt x="5707" y="8735"/>
                  <a:pt x="5686" y="8767"/>
                  <a:pt x="5686" y="8767"/>
                </a:cubicBezTo>
                <a:cubicBezTo>
                  <a:pt x="5686" y="8778"/>
                  <a:pt x="5674" y="8799"/>
                  <a:pt x="5664" y="8810"/>
                </a:cubicBezTo>
                <a:cubicBezTo>
                  <a:pt x="5643" y="8831"/>
                  <a:pt x="5643" y="8895"/>
                  <a:pt x="5643" y="9078"/>
                </a:cubicBezTo>
                <a:cubicBezTo>
                  <a:pt x="5632" y="9336"/>
                  <a:pt x="5643" y="9421"/>
                  <a:pt x="5664" y="9475"/>
                </a:cubicBezTo>
                <a:cubicBezTo>
                  <a:pt x="5686" y="9496"/>
                  <a:pt x="5686" y="9550"/>
                  <a:pt x="5686" y="9593"/>
                </a:cubicBezTo>
                <a:cubicBezTo>
                  <a:pt x="5686" y="9668"/>
                  <a:pt x="5696" y="9689"/>
                  <a:pt x="5739" y="9754"/>
                </a:cubicBezTo>
                <a:cubicBezTo>
                  <a:pt x="5782" y="9818"/>
                  <a:pt x="5793" y="9818"/>
                  <a:pt x="5760" y="9851"/>
                </a:cubicBezTo>
                <a:cubicBezTo>
                  <a:pt x="5729" y="9893"/>
                  <a:pt x="5729" y="9925"/>
                  <a:pt x="5803" y="10011"/>
                </a:cubicBezTo>
                <a:cubicBezTo>
                  <a:pt x="5836" y="10044"/>
                  <a:pt x="5868" y="10086"/>
                  <a:pt x="5868" y="10097"/>
                </a:cubicBezTo>
                <a:cubicBezTo>
                  <a:pt x="5868" y="10118"/>
                  <a:pt x="5889" y="10151"/>
                  <a:pt x="5910" y="10172"/>
                </a:cubicBezTo>
                <a:cubicBezTo>
                  <a:pt x="5932" y="10204"/>
                  <a:pt x="5953" y="10247"/>
                  <a:pt x="5953" y="10280"/>
                </a:cubicBezTo>
                <a:cubicBezTo>
                  <a:pt x="5953" y="10311"/>
                  <a:pt x="5965" y="10333"/>
                  <a:pt x="6029" y="10387"/>
                </a:cubicBezTo>
                <a:cubicBezTo>
                  <a:pt x="6072" y="10430"/>
                  <a:pt x="6115" y="10461"/>
                  <a:pt x="6115" y="10483"/>
                </a:cubicBezTo>
                <a:cubicBezTo>
                  <a:pt x="6115" y="10494"/>
                  <a:pt x="6146" y="10526"/>
                  <a:pt x="6179" y="10558"/>
                </a:cubicBezTo>
                <a:cubicBezTo>
                  <a:pt x="6243" y="10612"/>
                  <a:pt x="6254" y="10623"/>
                  <a:pt x="6243" y="10655"/>
                </a:cubicBezTo>
                <a:cubicBezTo>
                  <a:pt x="6222" y="10676"/>
                  <a:pt x="6232" y="10697"/>
                  <a:pt x="6286" y="10740"/>
                </a:cubicBezTo>
                <a:cubicBezTo>
                  <a:pt x="6329" y="10783"/>
                  <a:pt x="6351" y="10816"/>
                  <a:pt x="6351" y="10837"/>
                </a:cubicBezTo>
                <a:cubicBezTo>
                  <a:pt x="6351" y="10859"/>
                  <a:pt x="6436" y="10923"/>
                  <a:pt x="6468" y="10923"/>
                </a:cubicBezTo>
                <a:lnTo>
                  <a:pt x="6554" y="10987"/>
                </a:lnTo>
                <a:cubicBezTo>
                  <a:pt x="6587" y="11019"/>
                  <a:pt x="6640" y="11052"/>
                  <a:pt x="6661" y="11052"/>
                </a:cubicBezTo>
                <a:cubicBezTo>
                  <a:pt x="6694" y="11062"/>
                  <a:pt x="6704" y="11073"/>
                  <a:pt x="6704" y="11116"/>
                </a:cubicBezTo>
                <a:cubicBezTo>
                  <a:pt x="6715" y="11159"/>
                  <a:pt x="6726" y="11169"/>
                  <a:pt x="6769" y="11191"/>
                </a:cubicBezTo>
                <a:cubicBezTo>
                  <a:pt x="6801" y="11202"/>
                  <a:pt x="6844" y="11245"/>
                  <a:pt x="6866" y="11266"/>
                </a:cubicBezTo>
                <a:cubicBezTo>
                  <a:pt x="6897" y="11320"/>
                  <a:pt x="6919" y="11331"/>
                  <a:pt x="6962" y="11331"/>
                </a:cubicBezTo>
                <a:cubicBezTo>
                  <a:pt x="7005" y="11331"/>
                  <a:pt x="7037" y="11341"/>
                  <a:pt x="7112" y="11427"/>
                </a:cubicBezTo>
                <a:cubicBezTo>
                  <a:pt x="7166" y="11470"/>
                  <a:pt x="7230" y="11545"/>
                  <a:pt x="7262" y="11588"/>
                </a:cubicBezTo>
                <a:cubicBezTo>
                  <a:pt x="7295" y="11620"/>
                  <a:pt x="7326" y="11653"/>
                  <a:pt x="7337" y="11653"/>
                </a:cubicBezTo>
                <a:cubicBezTo>
                  <a:pt x="7348" y="11653"/>
                  <a:pt x="7380" y="11674"/>
                  <a:pt x="7412" y="11706"/>
                </a:cubicBezTo>
                <a:cubicBezTo>
                  <a:pt x="7445" y="11727"/>
                  <a:pt x="7509" y="11760"/>
                  <a:pt x="7541" y="11781"/>
                </a:cubicBezTo>
                <a:cubicBezTo>
                  <a:pt x="7584" y="11792"/>
                  <a:pt x="7648" y="11834"/>
                  <a:pt x="7702" y="11867"/>
                </a:cubicBezTo>
                <a:cubicBezTo>
                  <a:pt x="7745" y="11910"/>
                  <a:pt x="7809" y="11953"/>
                  <a:pt x="7841" y="11963"/>
                </a:cubicBezTo>
                <a:cubicBezTo>
                  <a:pt x="7863" y="11963"/>
                  <a:pt x="7927" y="11985"/>
                  <a:pt x="7970" y="12006"/>
                </a:cubicBezTo>
                <a:cubicBezTo>
                  <a:pt x="8013" y="12017"/>
                  <a:pt x="8067" y="12049"/>
                  <a:pt x="8088" y="12060"/>
                </a:cubicBezTo>
                <a:cubicBezTo>
                  <a:pt x="8112" y="12076"/>
                  <a:pt x="8141" y="12086"/>
                  <a:pt x="8172" y="12086"/>
                </a:cubicBezTo>
                <a:cubicBezTo>
                  <a:pt x="8183" y="12086"/>
                  <a:pt x="8194" y="12084"/>
                  <a:pt x="8206" y="12082"/>
                </a:cubicBezTo>
                <a:cubicBezTo>
                  <a:pt x="8260" y="12082"/>
                  <a:pt x="8281" y="12092"/>
                  <a:pt x="8303" y="12124"/>
                </a:cubicBezTo>
                <a:cubicBezTo>
                  <a:pt x="8335" y="12156"/>
                  <a:pt x="8346" y="12156"/>
                  <a:pt x="8506" y="12156"/>
                </a:cubicBezTo>
                <a:cubicBezTo>
                  <a:pt x="8807" y="12156"/>
                  <a:pt x="8807" y="12156"/>
                  <a:pt x="8849" y="12189"/>
                </a:cubicBezTo>
                <a:cubicBezTo>
                  <a:pt x="8865" y="12201"/>
                  <a:pt x="8871" y="12210"/>
                  <a:pt x="8886" y="12210"/>
                </a:cubicBezTo>
                <a:cubicBezTo>
                  <a:pt x="8912" y="12210"/>
                  <a:pt x="8964" y="12184"/>
                  <a:pt x="9139" y="12103"/>
                </a:cubicBezTo>
                <a:cubicBezTo>
                  <a:pt x="9190" y="12074"/>
                  <a:pt x="9216" y="12065"/>
                  <a:pt x="9234" y="12065"/>
                </a:cubicBezTo>
                <a:cubicBezTo>
                  <a:pt x="9243" y="12065"/>
                  <a:pt x="9250" y="12067"/>
                  <a:pt x="9257" y="12070"/>
                </a:cubicBezTo>
                <a:cubicBezTo>
                  <a:pt x="9265" y="12075"/>
                  <a:pt x="9278" y="12078"/>
                  <a:pt x="9295" y="12078"/>
                </a:cubicBezTo>
                <a:cubicBezTo>
                  <a:pt x="9387" y="12078"/>
                  <a:pt x="9582" y="12009"/>
                  <a:pt x="9600" y="11963"/>
                </a:cubicBezTo>
                <a:cubicBezTo>
                  <a:pt x="9608" y="11947"/>
                  <a:pt x="9616" y="11938"/>
                  <a:pt x="9633" y="11938"/>
                </a:cubicBezTo>
                <a:cubicBezTo>
                  <a:pt x="9639" y="11938"/>
                  <a:pt x="9646" y="11939"/>
                  <a:pt x="9654" y="11942"/>
                </a:cubicBezTo>
                <a:cubicBezTo>
                  <a:pt x="9656" y="11942"/>
                  <a:pt x="9659" y="11942"/>
                  <a:pt x="9661" y="11942"/>
                </a:cubicBezTo>
                <a:cubicBezTo>
                  <a:pt x="9717" y="11942"/>
                  <a:pt x="9923" y="11832"/>
                  <a:pt x="9933" y="11781"/>
                </a:cubicBezTo>
                <a:cubicBezTo>
                  <a:pt x="9944" y="11770"/>
                  <a:pt x="9965" y="11727"/>
                  <a:pt x="9998" y="11695"/>
                </a:cubicBezTo>
                <a:cubicBezTo>
                  <a:pt x="10041" y="11663"/>
                  <a:pt x="10051" y="11653"/>
                  <a:pt x="10115" y="11653"/>
                </a:cubicBezTo>
                <a:cubicBezTo>
                  <a:pt x="10131" y="11655"/>
                  <a:pt x="10143" y="11657"/>
                  <a:pt x="10153" y="11657"/>
                </a:cubicBezTo>
                <a:cubicBezTo>
                  <a:pt x="10182" y="11657"/>
                  <a:pt x="10190" y="11639"/>
                  <a:pt x="10222" y="11567"/>
                </a:cubicBezTo>
                <a:cubicBezTo>
                  <a:pt x="10265" y="11491"/>
                  <a:pt x="10287" y="11459"/>
                  <a:pt x="10330" y="11448"/>
                </a:cubicBezTo>
                <a:cubicBezTo>
                  <a:pt x="10362" y="11438"/>
                  <a:pt x="10384" y="11417"/>
                  <a:pt x="10405" y="11362"/>
                </a:cubicBezTo>
                <a:cubicBezTo>
                  <a:pt x="10437" y="11320"/>
                  <a:pt x="10458" y="11288"/>
                  <a:pt x="10501" y="11277"/>
                </a:cubicBezTo>
                <a:cubicBezTo>
                  <a:pt x="10534" y="11255"/>
                  <a:pt x="10555" y="11234"/>
                  <a:pt x="10555" y="11223"/>
                </a:cubicBezTo>
                <a:cubicBezTo>
                  <a:pt x="10555" y="11223"/>
                  <a:pt x="10609" y="11169"/>
                  <a:pt x="10663" y="11105"/>
                </a:cubicBezTo>
                <a:cubicBezTo>
                  <a:pt x="10877" y="10891"/>
                  <a:pt x="10995" y="10752"/>
                  <a:pt x="10995" y="10709"/>
                </a:cubicBezTo>
                <a:cubicBezTo>
                  <a:pt x="10995" y="10697"/>
                  <a:pt x="11016" y="10666"/>
                  <a:pt x="11027" y="10644"/>
                </a:cubicBezTo>
                <a:cubicBezTo>
                  <a:pt x="11049" y="10623"/>
                  <a:pt x="11059" y="10590"/>
                  <a:pt x="11059" y="10590"/>
                </a:cubicBezTo>
                <a:cubicBezTo>
                  <a:pt x="11059" y="10580"/>
                  <a:pt x="11123" y="10516"/>
                  <a:pt x="11188" y="10451"/>
                </a:cubicBezTo>
                <a:cubicBezTo>
                  <a:pt x="11306" y="10333"/>
                  <a:pt x="11316" y="10322"/>
                  <a:pt x="11316" y="10280"/>
                </a:cubicBezTo>
                <a:cubicBezTo>
                  <a:pt x="11306" y="10237"/>
                  <a:pt x="11306" y="10225"/>
                  <a:pt x="11338" y="10215"/>
                </a:cubicBezTo>
                <a:cubicBezTo>
                  <a:pt x="11371" y="10204"/>
                  <a:pt x="11456" y="9958"/>
                  <a:pt x="11467" y="9829"/>
                </a:cubicBezTo>
                <a:cubicBezTo>
                  <a:pt x="11467" y="9786"/>
                  <a:pt x="11478" y="9754"/>
                  <a:pt x="11488" y="9754"/>
                </a:cubicBezTo>
                <a:cubicBezTo>
                  <a:pt x="11499" y="9754"/>
                  <a:pt x="11521" y="9722"/>
                  <a:pt x="11542" y="9679"/>
                </a:cubicBezTo>
                <a:cubicBezTo>
                  <a:pt x="11564" y="9636"/>
                  <a:pt x="11595" y="9593"/>
                  <a:pt x="11607" y="9582"/>
                </a:cubicBezTo>
                <a:cubicBezTo>
                  <a:pt x="11617" y="9582"/>
                  <a:pt x="11628" y="9560"/>
                  <a:pt x="11628" y="9518"/>
                </a:cubicBezTo>
                <a:cubicBezTo>
                  <a:pt x="11628" y="9453"/>
                  <a:pt x="11671" y="9367"/>
                  <a:pt x="11757" y="9196"/>
                </a:cubicBezTo>
                <a:cubicBezTo>
                  <a:pt x="11810" y="9100"/>
                  <a:pt x="11821" y="9057"/>
                  <a:pt x="11821" y="9003"/>
                </a:cubicBezTo>
                <a:cubicBezTo>
                  <a:pt x="11821" y="8949"/>
                  <a:pt x="11831" y="8917"/>
                  <a:pt x="11853" y="8874"/>
                </a:cubicBezTo>
                <a:cubicBezTo>
                  <a:pt x="11874" y="8853"/>
                  <a:pt x="11896" y="8788"/>
                  <a:pt x="11907" y="8745"/>
                </a:cubicBezTo>
                <a:cubicBezTo>
                  <a:pt x="11917" y="8702"/>
                  <a:pt x="11939" y="8649"/>
                  <a:pt x="11950" y="8628"/>
                </a:cubicBezTo>
                <a:cubicBezTo>
                  <a:pt x="11993" y="8552"/>
                  <a:pt x="12003" y="8263"/>
                  <a:pt x="11971" y="8220"/>
                </a:cubicBezTo>
                <a:cubicBezTo>
                  <a:pt x="11950" y="8199"/>
                  <a:pt x="11950" y="8027"/>
                  <a:pt x="11971" y="7920"/>
                </a:cubicBezTo>
                <a:cubicBezTo>
                  <a:pt x="11982" y="7877"/>
                  <a:pt x="11971" y="7844"/>
                  <a:pt x="11950" y="7770"/>
                </a:cubicBezTo>
                <a:cubicBezTo>
                  <a:pt x="11928" y="7716"/>
                  <a:pt x="11907" y="7662"/>
                  <a:pt x="11907" y="7651"/>
                </a:cubicBezTo>
                <a:cubicBezTo>
                  <a:pt x="11907" y="7641"/>
                  <a:pt x="11885" y="7577"/>
                  <a:pt x="11853" y="7512"/>
                </a:cubicBezTo>
                <a:cubicBezTo>
                  <a:pt x="11821" y="7448"/>
                  <a:pt x="11800" y="7372"/>
                  <a:pt x="11800" y="7362"/>
                </a:cubicBezTo>
                <a:cubicBezTo>
                  <a:pt x="11810" y="7341"/>
                  <a:pt x="11778" y="7286"/>
                  <a:pt x="11724" y="7212"/>
                </a:cubicBezTo>
                <a:cubicBezTo>
                  <a:pt x="11681" y="7136"/>
                  <a:pt x="11638" y="7062"/>
                  <a:pt x="11638" y="7029"/>
                </a:cubicBezTo>
                <a:cubicBezTo>
                  <a:pt x="11628" y="6986"/>
                  <a:pt x="11607" y="6943"/>
                  <a:pt x="11585" y="6922"/>
                </a:cubicBezTo>
                <a:cubicBezTo>
                  <a:pt x="11564" y="6890"/>
                  <a:pt x="11521" y="6836"/>
                  <a:pt x="11488" y="6804"/>
                </a:cubicBezTo>
                <a:cubicBezTo>
                  <a:pt x="11424" y="6697"/>
                  <a:pt x="11263" y="6557"/>
                  <a:pt x="11231" y="6557"/>
                </a:cubicBezTo>
                <a:cubicBezTo>
                  <a:pt x="11209" y="6557"/>
                  <a:pt x="11166" y="6536"/>
                  <a:pt x="11135" y="6504"/>
                </a:cubicBezTo>
                <a:cubicBezTo>
                  <a:pt x="11081" y="6461"/>
                  <a:pt x="11038" y="6450"/>
                  <a:pt x="10984" y="6440"/>
                </a:cubicBezTo>
                <a:cubicBezTo>
                  <a:pt x="10930" y="6428"/>
                  <a:pt x="10887" y="6407"/>
                  <a:pt x="10856" y="6385"/>
                </a:cubicBezTo>
                <a:cubicBezTo>
                  <a:pt x="10823" y="6364"/>
                  <a:pt x="10791" y="6343"/>
                  <a:pt x="10770" y="6343"/>
                </a:cubicBezTo>
                <a:cubicBezTo>
                  <a:pt x="10748" y="6343"/>
                  <a:pt x="10684" y="6321"/>
                  <a:pt x="10609" y="6278"/>
                </a:cubicBezTo>
                <a:cubicBezTo>
                  <a:pt x="10501" y="6225"/>
                  <a:pt x="10470" y="6214"/>
                  <a:pt x="10362" y="6214"/>
                </a:cubicBezTo>
                <a:cubicBezTo>
                  <a:pt x="10298" y="6214"/>
                  <a:pt x="10234" y="6214"/>
                  <a:pt x="10234" y="6204"/>
                </a:cubicBezTo>
                <a:cubicBezTo>
                  <a:pt x="10214" y="6191"/>
                  <a:pt x="10162" y="6186"/>
                  <a:pt x="10088" y="6186"/>
                </a:cubicBezTo>
                <a:cubicBezTo>
                  <a:pt x="10038" y="6186"/>
                  <a:pt x="9977" y="6188"/>
                  <a:pt x="9912" y="6192"/>
                </a:cubicBezTo>
                <a:cubicBezTo>
                  <a:pt x="9826" y="6192"/>
                  <a:pt x="9793" y="6192"/>
                  <a:pt x="9772" y="6171"/>
                </a:cubicBezTo>
                <a:cubicBezTo>
                  <a:pt x="9762" y="6161"/>
                  <a:pt x="9729" y="6150"/>
                  <a:pt x="9708" y="6150"/>
                </a:cubicBezTo>
                <a:cubicBezTo>
                  <a:pt x="9686" y="6150"/>
                  <a:pt x="9665" y="6139"/>
                  <a:pt x="9654" y="6139"/>
                </a:cubicBezTo>
                <a:cubicBezTo>
                  <a:pt x="9654" y="6131"/>
                  <a:pt x="9638" y="6124"/>
                  <a:pt x="9621" y="6124"/>
                </a:cubicBezTo>
                <a:cubicBezTo>
                  <a:pt x="9614" y="6124"/>
                  <a:pt x="9607" y="6125"/>
                  <a:pt x="9600" y="6128"/>
                </a:cubicBezTo>
                <a:cubicBezTo>
                  <a:pt x="9569" y="6128"/>
                  <a:pt x="9536" y="6128"/>
                  <a:pt x="9526" y="6118"/>
                </a:cubicBezTo>
                <a:cubicBezTo>
                  <a:pt x="9520" y="6112"/>
                  <a:pt x="9507" y="6109"/>
                  <a:pt x="9485" y="6109"/>
                </a:cubicBezTo>
                <a:cubicBezTo>
                  <a:pt x="9464" y="6109"/>
                  <a:pt x="9434" y="6112"/>
                  <a:pt x="9397" y="6118"/>
                </a:cubicBezTo>
                <a:cubicBezTo>
                  <a:pt x="9349" y="6127"/>
                  <a:pt x="9314" y="6133"/>
                  <a:pt x="9274" y="6133"/>
                </a:cubicBezTo>
                <a:cubicBezTo>
                  <a:pt x="9225" y="6133"/>
                  <a:pt x="9170" y="6125"/>
                  <a:pt x="9075" y="6107"/>
                </a:cubicBezTo>
                <a:cubicBezTo>
                  <a:pt x="9021" y="6107"/>
                  <a:pt x="9000" y="6107"/>
                  <a:pt x="9000" y="6118"/>
                </a:cubicBezTo>
                <a:cubicBezTo>
                  <a:pt x="9000" y="6127"/>
                  <a:pt x="8989" y="6133"/>
                  <a:pt x="8971" y="6133"/>
                </a:cubicBezTo>
                <a:cubicBezTo>
                  <a:pt x="8950" y="6133"/>
                  <a:pt x="8918" y="6125"/>
                  <a:pt x="8882" y="6107"/>
                </a:cubicBezTo>
                <a:cubicBezTo>
                  <a:pt x="8852" y="6099"/>
                  <a:pt x="8832" y="6092"/>
                  <a:pt x="8816" y="6092"/>
                </a:cubicBezTo>
                <a:cubicBezTo>
                  <a:pt x="8809" y="6092"/>
                  <a:pt x="8803" y="6093"/>
                  <a:pt x="8796" y="6096"/>
                </a:cubicBezTo>
                <a:cubicBezTo>
                  <a:pt x="8781" y="6104"/>
                  <a:pt x="8766" y="6111"/>
                  <a:pt x="8758" y="6111"/>
                </a:cubicBezTo>
                <a:cubicBezTo>
                  <a:pt x="8755" y="6111"/>
                  <a:pt x="8753" y="6110"/>
                  <a:pt x="8753" y="6107"/>
                </a:cubicBezTo>
                <a:cubicBezTo>
                  <a:pt x="8742" y="6107"/>
                  <a:pt x="8710" y="6118"/>
                  <a:pt x="8656" y="6128"/>
                </a:cubicBezTo>
                <a:cubicBezTo>
                  <a:pt x="8619" y="6139"/>
                  <a:pt x="8595" y="6144"/>
                  <a:pt x="8557" y="6144"/>
                </a:cubicBezTo>
                <a:cubicBezTo>
                  <a:pt x="8520" y="6144"/>
                  <a:pt x="8469" y="6139"/>
                  <a:pt x="8378" y="6128"/>
                </a:cubicBezTo>
                <a:cubicBezTo>
                  <a:pt x="8362" y="6124"/>
                  <a:pt x="8351" y="6122"/>
                  <a:pt x="8342" y="6122"/>
                </a:cubicBezTo>
                <a:cubicBezTo>
                  <a:pt x="8326" y="6122"/>
                  <a:pt x="8317" y="6129"/>
                  <a:pt x="8303" y="6150"/>
                </a:cubicBezTo>
                <a:cubicBezTo>
                  <a:pt x="8297" y="6168"/>
                  <a:pt x="8274" y="6176"/>
                  <a:pt x="8250" y="6176"/>
                </a:cubicBezTo>
                <a:cubicBezTo>
                  <a:pt x="8231" y="6176"/>
                  <a:pt x="8210" y="6170"/>
                  <a:pt x="8196" y="6161"/>
                </a:cubicBezTo>
                <a:cubicBezTo>
                  <a:pt x="8188" y="6157"/>
                  <a:pt x="8174" y="6155"/>
                  <a:pt x="8157" y="6155"/>
                </a:cubicBezTo>
                <a:cubicBezTo>
                  <a:pt x="8076" y="6155"/>
                  <a:pt x="7914" y="6192"/>
                  <a:pt x="7852" y="6235"/>
                </a:cubicBezTo>
                <a:cubicBezTo>
                  <a:pt x="7777" y="6278"/>
                  <a:pt x="7691" y="6300"/>
                  <a:pt x="7498" y="6300"/>
                </a:cubicBezTo>
                <a:cubicBezTo>
                  <a:pt x="7402" y="6300"/>
                  <a:pt x="7348" y="6300"/>
                  <a:pt x="7326" y="6321"/>
                </a:cubicBezTo>
                <a:cubicBezTo>
                  <a:pt x="7293" y="6346"/>
                  <a:pt x="7215" y="6371"/>
                  <a:pt x="7172" y="6371"/>
                </a:cubicBezTo>
                <a:cubicBezTo>
                  <a:pt x="7159" y="6371"/>
                  <a:pt x="7149" y="6369"/>
                  <a:pt x="7144" y="6364"/>
                </a:cubicBezTo>
                <a:cubicBezTo>
                  <a:pt x="7137" y="6356"/>
                  <a:pt x="7129" y="6353"/>
                  <a:pt x="7121" y="6353"/>
                </a:cubicBezTo>
                <a:cubicBezTo>
                  <a:pt x="7105" y="6353"/>
                  <a:pt x="7086" y="6365"/>
                  <a:pt x="7059" y="6385"/>
                </a:cubicBezTo>
                <a:cubicBezTo>
                  <a:pt x="7026" y="6397"/>
                  <a:pt x="6973" y="6418"/>
                  <a:pt x="6951" y="6418"/>
                </a:cubicBezTo>
                <a:cubicBezTo>
                  <a:pt x="6947" y="6416"/>
                  <a:pt x="6942" y="6415"/>
                  <a:pt x="6936" y="6415"/>
                </a:cubicBezTo>
                <a:cubicBezTo>
                  <a:pt x="6910" y="6415"/>
                  <a:pt x="6868" y="6432"/>
                  <a:pt x="6833" y="6450"/>
                </a:cubicBezTo>
                <a:cubicBezTo>
                  <a:pt x="6801" y="6471"/>
                  <a:pt x="6747" y="6493"/>
                  <a:pt x="6726" y="6493"/>
                </a:cubicBezTo>
                <a:cubicBezTo>
                  <a:pt x="6704" y="6493"/>
                  <a:pt x="6651" y="6525"/>
                  <a:pt x="6597" y="6557"/>
                </a:cubicBezTo>
                <a:cubicBezTo>
                  <a:pt x="6544" y="6590"/>
                  <a:pt x="6479" y="6621"/>
                  <a:pt x="6468" y="6621"/>
                </a:cubicBezTo>
                <a:cubicBezTo>
                  <a:pt x="6458" y="6621"/>
                  <a:pt x="6394" y="6654"/>
                  <a:pt x="6340" y="6686"/>
                </a:cubicBezTo>
                <a:cubicBezTo>
                  <a:pt x="6275" y="6723"/>
                  <a:pt x="6226" y="6752"/>
                  <a:pt x="6200" y="6752"/>
                </a:cubicBezTo>
                <a:cubicBezTo>
                  <a:pt x="6196" y="6752"/>
                  <a:pt x="6192" y="6752"/>
                  <a:pt x="6189" y="6750"/>
                </a:cubicBezTo>
                <a:cubicBezTo>
                  <a:pt x="6158" y="6750"/>
                  <a:pt x="6125" y="6772"/>
                  <a:pt x="6104" y="6783"/>
                </a:cubicBezTo>
                <a:cubicBezTo>
                  <a:pt x="6072" y="6804"/>
                  <a:pt x="6050" y="6815"/>
                  <a:pt x="6039" y="6815"/>
                </a:cubicBezTo>
                <a:cubicBezTo>
                  <a:pt x="6018" y="6815"/>
                  <a:pt x="5803" y="6976"/>
                  <a:pt x="5803" y="6997"/>
                </a:cubicBezTo>
                <a:cubicBezTo>
                  <a:pt x="5803" y="7019"/>
                  <a:pt x="5653" y="7158"/>
                  <a:pt x="5535" y="7244"/>
                </a:cubicBezTo>
                <a:cubicBezTo>
                  <a:pt x="5524" y="7255"/>
                  <a:pt x="5493" y="7286"/>
                  <a:pt x="5471" y="7319"/>
                </a:cubicBezTo>
                <a:cubicBezTo>
                  <a:pt x="5450" y="7341"/>
                  <a:pt x="5407" y="7405"/>
                  <a:pt x="5364" y="7458"/>
                </a:cubicBezTo>
                <a:cubicBezTo>
                  <a:pt x="5278" y="7577"/>
                  <a:pt x="5171" y="7758"/>
                  <a:pt x="5171" y="7813"/>
                </a:cubicBezTo>
                <a:cubicBezTo>
                  <a:pt x="5171" y="7823"/>
                  <a:pt x="5160" y="7844"/>
                  <a:pt x="5149" y="7844"/>
                </a:cubicBezTo>
                <a:cubicBezTo>
                  <a:pt x="5149" y="7855"/>
                  <a:pt x="5138" y="7877"/>
                  <a:pt x="5138" y="7909"/>
                </a:cubicBezTo>
                <a:cubicBezTo>
                  <a:pt x="5138" y="7930"/>
                  <a:pt x="5128" y="7952"/>
                  <a:pt x="5128" y="7952"/>
                </a:cubicBezTo>
                <a:cubicBezTo>
                  <a:pt x="5117" y="7952"/>
                  <a:pt x="5095" y="7984"/>
                  <a:pt x="5085" y="8016"/>
                </a:cubicBezTo>
                <a:cubicBezTo>
                  <a:pt x="5064" y="8048"/>
                  <a:pt x="5042" y="8091"/>
                  <a:pt x="5031" y="8113"/>
                </a:cubicBezTo>
                <a:cubicBezTo>
                  <a:pt x="5021" y="8134"/>
                  <a:pt x="5009" y="8177"/>
                  <a:pt x="5009" y="8199"/>
                </a:cubicBezTo>
                <a:cubicBezTo>
                  <a:pt x="5009" y="8230"/>
                  <a:pt x="4988" y="8273"/>
                  <a:pt x="4978" y="8306"/>
                </a:cubicBezTo>
                <a:cubicBezTo>
                  <a:pt x="4956" y="8349"/>
                  <a:pt x="4945" y="8392"/>
                  <a:pt x="4945" y="8423"/>
                </a:cubicBezTo>
                <a:cubicBezTo>
                  <a:pt x="4945" y="8456"/>
                  <a:pt x="4935" y="8488"/>
                  <a:pt x="4924" y="8499"/>
                </a:cubicBezTo>
                <a:cubicBezTo>
                  <a:pt x="4902" y="8542"/>
                  <a:pt x="4902" y="8649"/>
                  <a:pt x="4924" y="8788"/>
                </a:cubicBezTo>
                <a:cubicBezTo>
                  <a:pt x="4935" y="8938"/>
                  <a:pt x="4935" y="9003"/>
                  <a:pt x="4913" y="9153"/>
                </a:cubicBezTo>
                <a:cubicBezTo>
                  <a:pt x="4902" y="9250"/>
                  <a:pt x="4892" y="9293"/>
                  <a:pt x="4913" y="9314"/>
                </a:cubicBezTo>
                <a:cubicBezTo>
                  <a:pt x="4924" y="9336"/>
                  <a:pt x="4935" y="9410"/>
                  <a:pt x="4935" y="9486"/>
                </a:cubicBezTo>
                <a:cubicBezTo>
                  <a:pt x="4945" y="9582"/>
                  <a:pt x="4956" y="9625"/>
                  <a:pt x="4978" y="9657"/>
                </a:cubicBezTo>
                <a:cubicBezTo>
                  <a:pt x="5009" y="9679"/>
                  <a:pt x="5009" y="9689"/>
                  <a:pt x="4988" y="9711"/>
                </a:cubicBezTo>
                <a:cubicBezTo>
                  <a:pt x="4978" y="9732"/>
                  <a:pt x="4978" y="9754"/>
                  <a:pt x="4988" y="9808"/>
                </a:cubicBezTo>
                <a:cubicBezTo>
                  <a:pt x="4999" y="9839"/>
                  <a:pt x="5021" y="9936"/>
                  <a:pt x="5031" y="10011"/>
                </a:cubicBezTo>
                <a:cubicBezTo>
                  <a:pt x="5064" y="10161"/>
                  <a:pt x="5106" y="10311"/>
                  <a:pt x="5117" y="10333"/>
                </a:cubicBezTo>
                <a:cubicBezTo>
                  <a:pt x="5128" y="10344"/>
                  <a:pt x="5138" y="10365"/>
                  <a:pt x="5138" y="10387"/>
                </a:cubicBezTo>
                <a:cubicBezTo>
                  <a:pt x="5149" y="10419"/>
                  <a:pt x="5171" y="10440"/>
                  <a:pt x="5192" y="10440"/>
                </a:cubicBezTo>
                <a:cubicBezTo>
                  <a:pt x="5224" y="10451"/>
                  <a:pt x="5257" y="10526"/>
                  <a:pt x="5245" y="10558"/>
                </a:cubicBezTo>
                <a:cubicBezTo>
                  <a:pt x="5235" y="10580"/>
                  <a:pt x="5267" y="10633"/>
                  <a:pt x="5310" y="10697"/>
                </a:cubicBezTo>
                <a:cubicBezTo>
                  <a:pt x="5396" y="10794"/>
                  <a:pt x="5407" y="10826"/>
                  <a:pt x="5385" y="10848"/>
                </a:cubicBezTo>
                <a:lnTo>
                  <a:pt x="5364" y="10869"/>
                </a:lnTo>
                <a:cubicBezTo>
                  <a:pt x="5364" y="10902"/>
                  <a:pt x="5524" y="11127"/>
                  <a:pt x="5643" y="11245"/>
                </a:cubicBezTo>
                <a:cubicBezTo>
                  <a:pt x="5717" y="11320"/>
                  <a:pt x="5793" y="11405"/>
                  <a:pt x="5803" y="11438"/>
                </a:cubicBezTo>
                <a:cubicBezTo>
                  <a:pt x="5814" y="11459"/>
                  <a:pt x="5857" y="11534"/>
                  <a:pt x="5910" y="11598"/>
                </a:cubicBezTo>
                <a:cubicBezTo>
                  <a:pt x="5986" y="11706"/>
                  <a:pt x="5996" y="11717"/>
                  <a:pt x="6082" y="11749"/>
                </a:cubicBezTo>
                <a:cubicBezTo>
                  <a:pt x="6146" y="11770"/>
                  <a:pt x="6168" y="11781"/>
                  <a:pt x="6168" y="11813"/>
                </a:cubicBezTo>
                <a:cubicBezTo>
                  <a:pt x="6168" y="11834"/>
                  <a:pt x="6211" y="11888"/>
                  <a:pt x="6318" y="11974"/>
                </a:cubicBezTo>
                <a:cubicBezTo>
                  <a:pt x="6404" y="12049"/>
                  <a:pt x="6490" y="12124"/>
                  <a:pt x="6501" y="12135"/>
                </a:cubicBezTo>
                <a:cubicBezTo>
                  <a:pt x="6533" y="12178"/>
                  <a:pt x="6618" y="12221"/>
                  <a:pt x="6651" y="12221"/>
                </a:cubicBezTo>
                <a:cubicBezTo>
                  <a:pt x="6661" y="12221"/>
                  <a:pt x="6683" y="12232"/>
                  <a:pt x="6694" y="12253"/>
                </a:cubicBezTo>
                <a:cubicBezTo>
                  <a:pt x="6704" y="12263"/>
                  <a:pt x="6737" y="12296"/>
                  <a:pt x="6758" y="12296"/>
                </a:cubicBezTo>
                <a:cubicBezTo>
                  <a:pt x="6790" y="12306"/>
                  <a:pt x="6833" y="12339"/>
                  <a:pt x="6866" y="12371"/>
                </a:cubicBezTo>
                <a:cubicBezTo>
                  <a:pt x="6897" y="12403"/>
                  <a:pt x="6930" y="12435"/>
                  <a:pt x="6951" y="12435"/>
                </a:cubicBezTo>
                <a:cubicBezTo>
                  <a:pt x="6962" y="12435"/>
                  <a:pt x="6983" y="12457"/>
                  <a:pt x="6994" y="12489"/>
                </a:cubicBezTo>
                <a:cubicBezTo>
                  <a:pt x="7037" y="12564"/>
                  <a:pt x="7069" y="12596"/>
                  <a:pt x="7112" y="12596"/>
                </a:cubicBezTo>
                <a:cubicBezTo>
                  <a:pt x="7144" y="12596"/>
                  <a:pt x="7187" y="12618"/>
                  <a:pt x="7241" y="12693"/>
                </a:cubicBezTo>
                <a:cubicBezTo>
                  <a:pt x="7295" y="12735"/>
                  <a:pt x="7402" y="12821"/>
                  <a:pt x="7476" y="12864"/>
                </a:cubicBezTo>
                <a:cubicBezTo>
                  <a:pt x="7552" y="12918"/>
                  <a:pt x="7627" y="12961"/>
                  <a:pt x="7648" y="12983"/>
                </a:cubicBezTo>
                <a:cubicBezTo>
                  <a:pt x="7659" y="13004"/>
                  <a:pt x="7702" y="13014"/>
                  <a:pt x="7745" y="13025"/>
                </a:cubicBezTo>
                <a:cubicBezTo>
                  <a:pt x="7777" y="13025"/>
                  <a:pt x="7841" y="13057"/>
                  <a:pt x="7874" y="13079"/>
                </a:cubicBezTo>
                <a:cubicBezTo>
                  <a:pt x="7970" y="13143"/>
                  <a:pt x="8153" y="13229"/>
                  <a:pt x="8206" y="13229"/>
                </a:cubicBezTo>
                <a:cubicBezTo>
                  <a:pt x="8227" y="13229"/>
                  <a:pt x="8313" y="13250"/>
                  <a:pt x="8389" y="13283"/>
                </a:cubicBezTo>
                <a:cubicBezTo>
                  <a:pt x="8469" y="13307"/>
                  <a:pt x="8513" y="13319"/>
                  <a:pt x="8539" y="13319"/>
                </a:cubicBezTo>
                <a:cubicBezTo>
                  <a:pt x="8548" y="13319"/>
                  <a:pt x="8555" y="13317"/>
                  <a:pt x="8560" y="13315"/>
                </a:cubicBezTo>
                <a:cubicBezTo>
                  <a:pt x="8571" y="13310"/>
                  <a:pt x="8582" y="13307"/>
                  <a:pt x="8591" y="13307"/>
                </a:cubicBezTo>
                <a:cubicBezTo>
                  <a:pt x="8600" y="13307"/>
                  <a:pt x="8608" y="13310"/>
                  <a:pt x="8613" y="13315"/>
                </a:cubicBezTo>
                <a:cubicBezTo>
                  <a:pt x="8627" y="13319"/>
                  <a:pt x="8675" y="13322"/>
                  <a:pt x="8727" y="13322"/>
                </a:cubicBezTo>
                <a:cubicBezTo>
                  <a:pt x="8801" y="13322"/>
                  <a:pt x="8885" y="13317"/>
                  <a:pt x="8904" y="13304"/>
                </a:cubicBezTo>
                <a:cubicBezTo>
                  <a:pt x="8925" y="13304"/>
                  <a:pt x="8935" y="13283"/>
                  <a:pt x="8935" y="13272"/>
                </a:cubicBezTo>
                <a:cubicBezTo>
                  <a:pt x="8935" y="13250"/>
                  <a:pt x="9075" y="13197"/>
                  <a:pt x="9139" y="13197"/>
                </a:cubicBezTo>
                <a:cubicBezTo>
                  <a:pt x="9161" y="13197"/>
                  <a:pt x="9204" y="13186"/>
                  <a:pt x="9247" y="13176"/>
                </a:cubicBezTo>
                <a:cubicBezTo>
                  <a:pt x="9279" y="13154"/>
                  <a:pt x="9333" y="13154"/>
                  <a:pt x="9343" y="13154"/>
                </a:cubicBezTo>
                <a:cubicBezTo>
                  <a:pt x="9348" y="13157"/>
                  <a:pt x="9354" y="13158"/>
                  <a:pt x="9361" y="13158"/>
                </a:cubicBezTo>
                <a:cubicBezTo>
                  <a:pt x="9380" y="13158"/>
                  <a:pt x="9405" y="13146"/>
                  <a:pt x="9429" y="13122"/>
                </a:cubicBezTo>
                <a:cubicBezTo>
                  <a:pt x="9461" y="13100"/>
                  <a:pt x="9504" y="13079"/>
                  <a:pt x="9536" y="13079"/>
                </a:cubicBezTo>
                <a:cubicBezTo>
                  <a:pt x="9557" y="13079"/>
                  <a:pt x="9622" y="13057"/>
                  <a:pt x="9686" y="13004"/>
                </a:cubicBezTo>
                <a:cubicBezTo>
                  <a:pt x="9750" y="12950"/>
                  <a:pt x="9815" y="12918"/>
                  <a:pt x="9815" y="12918"/>
                </a:cubicBezTo>
                <a:cubicBezTo>
                  <a:pt x="9826" y="12918"/>
                  <a:pt x="9890" y="12897"/>
                  <a:pt x="9944" y="12864"/>
                </a:cubicBezTo>
                <a:cubicBezTo>
                  <a:pt x="10008" y="12843"/>
                  <a:pt x="10094" y="12800"/>
                  <a:pt x="10137" y="12790"/>
                </a:cubicBezTo>
                <a:cubicBezTo>
                  <a:pt x="10180" y="12768"/>
                  <a:pt x="10255" y="12704"/>
                  <a:pt x="10330" y="12628"/>
                </a:cubicBezTo>
                <a:cubicBezTo>
                  <a:pt x="10405" y="12554"/>
                  <a:pt x="10458" y="12511"/>
                  <a:pt x="10480" y="12511"/>
                </a:cubicBezTo>
                <a:cubicBezTo>
                  <a:pt x="10501" y="12511"/>
                  <a:pt x="10544" y="12489"/>
                  <a:pt x="10577" y="12457"/>
                </a:cubicBezTo>
                <a:cubicBezTo>
                  <a:pt x="10651" y="12371"/>
                  <a:pt x="10759" y="12296"/>
                  <a:pt x="10856" y="12263"/>
                </a:cubicBezTo>
                <a:cubicBezTo>
                  <a:pt x="10920" y="12242"/>
                  <a:pt x="11027" y="12135"/>
                  <a:pt x="11027" y="12103"/>
                </a:cubicBezTo>
                <a:cubicBezTo>
                  <a:pt x="11027" y="12092"/>
                  <a:pt x="11059" y="12082"/>
                  <a:pt x="11092" y="12060"/>
                </a:cubicBezTo>
                <a:cubicBezTo>
                  <a:pt x="11123" y="12049"/>
                  <a:pt x="11156" y="12017"/>
                  <a:pt x="11166" y="11996"/>
                </a:cubicBezTo>
                <a:cubicBezTo>
                  <a:pt x="11188" y="11953"/>
                  <a:pt x="11445" y="11717"/>
                  <a:pt x="11467" y="11717"/>
                </a:cubicBezTo>
                <a:cubicBezTo>
                  <a:pt x="11478" y="11717"/>
                  <a:pt x="11499" y="11695"/>
                  <a:pt x="11521" y="11653"/>
                </a:cubicBezTo>
                <a:cubicBezTo>
                  <a:pt x="11531" y="11620"/>
                  <a:pt x="11585" y="11556"/>
                  <a:pt x="11638" y="11502"/>
                </a:cubicBezTo>
                <a:cubicBezTo>
                  <a:pt x="11746" y="11405"/>
                  <a:pt x="11843" y="11266"/>
                  <a:pt x="11843" y="11212"/>
                </a:cubicBezTo>
                <a:cubicBezTo>
                  <a:pt x="11843" y="11191"/>
                  <a:pt x="11907" y="11138"/>
                  <a:pt x="11960" y="11116"/>
                </a:cubicBezTo>
                <a:cubicBezTo>
                  <a:pt x="11971" y="11105"/>
                  <a:pt x="12024" y="11041"/>
                  <a:pt x="12078" y="10966"/>
                </a:cubicBezTo>
                <a:cubicBezTo>
                  <a:pt x="12121" y="10891"/>
                  <a:pt x="12186" y="10816"/>
                  <a:pt x="12196" y="10816"/>
                </a:cubicBezTo>
                <a:cubicBezTo>
                  <a:pt x="12229" y="10805"/>
                  <a:pt x="12293" y="10709"/>
                  <a:pt x="12293" y="10666"/>
                </a:cubicBezTo>
                <a:cubicBezTo>
                  <a:pt x="12293" y="10655"/>
                  <a:pt x="12336" y="10580"/>
                  <a:pt x="12389" y="10516"/>
                </a:cubicBezTo>
                <a:cubicBezTo>
                  <a:pt x="12465" y="10419"/>
                  <a:pt x="12486" y="10376"/>
                  <a:pt x="12486" y="10344"/>
                </a:cubicBezTo>
                <a:cubicBezTo>
                  <a:pt x="12475" y="10301"/>
                  <a:pt x="12518" y="10204"/>
                  <a:pt x="12550" y="10204"/>
                </a:cubicBezTo>
                <a:cubicBezTo>
                  <a:pt x="12604" y="10204"/>
                  <a:pt x="12722" y="9893"/>
                  <a:pt x="12754" y="9679"/>
                </a:cubicBezTo>
                <a:cubicBezTo>
                  <a:pt x="12754" y="9625"/>
                  <a:pt x="12775" y="9560"/>
                  <a:pt x="12786" y="9539"/>
                </a:cubicBezTo>
                <a:cubicBezTo>
                  <a:pt x="12797" y="9496"/>
                  <a:pt x="12808" y="9379"/>
                  <a:pt x="12818" y="9143"/>
                </a:cubicBezTo>
                <a:cubicBezTo>
                  <a:pt x="12818" y="9121"/>
                  <a:pt x="12829" y="9089"/>
                  <a:pt x="12829" y="9078"/>
                </a:cubicBezTo>
                <a:cubicBezTo>
                  <a:pt x="12851" y="9067"/>
                  <a:pt x="12851" y="9024"/>
                  <a:pt x="12840" y="8971"/>
                </a:cubicBezTo>
                <a:cubicBezTo>
                  <a:pt x="12829" y="8907"/>
                  <a:pt x="12840" y="8885"/>
                  <a:pt x="12861" y="8864"/>
                </a:cubicBezTo>
                <a:cubicBezTo>
                  <a:pt x="12872" y="8842"/>
                  <a:pt x="12883" y="8810"/>
                  <a:pt x="12872" y="8788"/>
                </a:cubicBezTo>
                <a:cubicBezTo>
                  <a:pt x="12840" y="8595"/>
                  <a:pt x="12840" y="8574"/>
                  <a:pt x="12861" y="8563"/>
                </a:cubicBezTo>
                <a:cubicBezTo>
                  <a:pt x="12883" y="8542"/>
                  <a:pt x="12883" y="8531"/>
                  <a:pt x="12861" y="8466"/>
                </a:cubicBezTo>
                <a:cubicBezTo>
                  <a:pt x="12840" y="8423"/>
                  <a:pt x="12829" y="8359"/>
                  <a:pt x="12829" y="8316"/>
                </a:cubicBezTo>
                <a:cubicBezTo>
                  <a:pt x="12829" y="8113"/>
                  <a:pt x="12818" y="7941"/>
                  <a:pt x="12808" y="7909"/>
                </a:cubicBezTo>
                <a:cubicBezTo>
                  <a:pt x="12797" y="7898"/>
                  <a:pt x="12775" y="7813"/>
                  <a:pt x="12754" y="7716"/>
                </a:cubicBezTo>
                <a:cubicBezTo>
                  <a:pt x="12701" y="7491"/>
                  <a:pt x="12625" y="7255"/>
                  <a:pt x="12582" y="7222"/>
                </a:cubicBezTo>
                <a:cubicBezTo>
                  <a:pt x="12572" y="7201"/>
                  <a:pt x="12561" y="7179"/>
                  <a:pt x="12561" y="7169"/>
                </a:cubicBezTo>
                <a:cubicBezTo>
                  <a:pt x="12572" y="7136"/>
                  <a:pt x="12518" y="6943"/>
                  <a:pt x="12475" y="6879"/>
                </a:cubicBezTo>
                <a:cubicBezTo>
                  <a:pt x="12465" y="6847"/>
                  <a:pt x="12443" y="6815"/>
                  <a:pt x="12443" y="6793"/>
                </a:cubicBezTo>
                <a:cubicBezTo>
                  <a:pt x="12443" y="6783"/>
                  <a:pt x="12422" y="6740"/>
                  <a:pt x="12389" y="6697"/>
                </a:cubicBezTo>
                <a:cubicBezTo>
                  <a:pt x="12368" y="6654"/>
                  <a:pt x="12336" y="6600"/>
                  <a:pt x="12336" y="6579"/>
                </a:cubicBezTo>
                <a:cubicBezTo>
                  <a:pt x="12336" y="6557"/>
                  <a:pt x="12314" y="6514"/>
                  <a:pt x="12282" y="6493"/>
                </a:cubicBezTo>
                <a:cubicBezTo>
                  <a:pt x="12260" y="6482"/>
                  <a:pt x="12229" y="6450"/>
                  <a:pt x="12218" y="6440"/>
                </a:cubicBezTo>
                <a:cubicBezTo>
                  <a:pt x="12207" y="6418"/>
                  <a:pt x="12175" y="6397"/>
                  <a:pt x="12153" y="6375"/>
                </a:cubicBezTo>
                <a:cubicBezTo>
                  <a:pt x="12132" y="6354"/>
                  <a:pt x="12121" y="6321"/>
                  <a:pt x="12121" y="6300"/>
                </a:cubicBezTo>
                <a:cubicBezTo>
                  <a:pt x="12121" y="6278"/>
                  <a:pt x="12089" y="6246"/>
                  <a:pt x="12046" y="6214"/>
                </a:cubicBezTo>
                <a:cubicBezTo>
                  <a:pt x="12003" y="6182"/>
                  <a:pt x="11971" y="6139"/>
                  <a:pt x="11960" y="6107"/>
                </a:cubicBezTo>
                <a:cubicBezTo>
                  <a:pt x="11939" y="6075"/>
                  <a:pt x="11917" y="6042"/>
                  <a:pt x="11874" y="6011"/>
                </a:cubicBezTo>
                <a:cubicBezTo>
                  <a:pt x="11831" y="5989"/>
                  <a:pt x="11735" y="5903"/>
                  <a:pt x="11649" y="5817"/>
                </a:cubicBezTo>
                <a:cubicBezTo>
                  <a:pt x="11531" y="5699"/>
                  <a:pt x="11478" y="5646"/>
                  <a:pt x="11445" y="5646"/>
                </a:cubicBezTo>
                <a:cubicBezTo>
                  <a:pt x="11413" y="5646"/>
                  <a:pt x="11359" y="5603"/>
                  <a:pt x="11328" y="5539"/>
                </a:cubicBezTo>
                <a:cubicBezTo>
                  <a:pt x="11316" y="5517"/>
                  <a:pt x="11274" y="5496"/>
                  <a:pt x="11242" y="5484"/>
                </a:cubicBezTo>
                <a:cubicBezTo>
                  <a:pt x="11199" y="5474"/>
                  <a:pt x="11156" y="5453"/>
                  <a:pt x="11135" y="5431"/>
                </a:cubicBezTo>
                <a:cubicBezTo>
                  <a:pt x="11113" y="5399"/>
                  <a:pt x="11059" y="5377"/>
                  <a:pt x="10984" y="5356"/>
                </a:cubicBezTo>
                <a:cubicBezTo>
                  <a:pt x="10920" y="5334"/>
                  <a:pt x="10856" y="5313"/>
                  <a:pt x="10845" y="5303"/>
                </a:cubicBezTo>
                <a:cubicBezTo>
                  <a:pt x="10845" y="5281"/>
                  <a:pt x="10813" y="5270"/>
                  <a:pt x="10791" y="5270"/>
                </a:cubicBezTo>
                <a:cubicBezTo>
                  <a:pt x="10759" y="5270"/>
                  <a:pt x="10694" y="5260"/>
                  <a:pt x="10630" y="5238"/>
                </a:cubicBezTo>
                <a:cubicBezTo>
                  <a:pt x="10577" y="5217"/>
                  <a:pt x="10491" y="5184"/>
                  <a:pt x="10448" y="5174"/>
                </a:cubicBezTo>
                <a:cubicBezTo>
                  <a:pt x="10405" y="5163"/>
                  <a:pt x="10362" y="5141"/>
                  <a:pt x="10341" y="5131"/>
                </a:cubicBezTo>
                <a:cubicBezTo>
                  <a:pt x="10325" y="5106"/>
                  <a:pt x="10260" y="5095"/>
                  <a:pt x="10169" y="5095"/>
                </a:cubicBezTo>
                <a:cubicBezTo>
                  <a:pt x="10139" y="5095"/>
                  <a:pt x="10107" y="5096"/>
                  <a:pt x="10072" y="5098"/>
                </a:cubicBezTo>
                <a:cubicBezTo>
                  <a:pt x="10041" y="5098"/>
                  <a:pt x="10019" y="5088"/>
                  <a:pt x="10019" y="5077"/>
                </a:cubicBezTo>
                <a:cubicBezTo>
                  <a:pt x="10008" y="5067"/>
                  <a:pt x="9986" y="5067"/>
                  <a:pt x="9965" y="5067"/>
                </a:cubicBezTo>
                <a:cubicBezTo>
                  <a:pt x="9944" y="5067"/>
                  <a:pt x="9922" y="5045"/>
                  <a:pt x="9901" y="5034"/>
                </a:cubicBezTo>
                <a:cubicBezTo>
                  <a:pt x="9887" y="5014"/>
                  <a:pt x="9878" y="5006"/>
                  <a:pt x="9862" y="5006"/>
                </a:cubicBezTo>
                <a:cubicBezTo>
                  <a:pt x="9853" y="5006"/>
                  <a:pt x="9842" y="5009"/>
                  <a:pt x="9826" y="5013"/>
                </a:cubicBezTo>
                <a:cubicBezTo>
                  <a:pt x="9769" y="5025"/>
                  <a:pt x="9708" y="5030"/>
                  <a:pt x="9619" y="5030"/>
                </a:cubicBezTo>
                <a:cubicBezTo>
                  <a:pt x="9557" y="5030"/>
                  <a:pt x="9482" y="5028"/>
                  <a:pt x="9386" y="5024"/>
                </a:cubicBezTo>
                <a:cubicBezTo>
                  <a:pt x="9233" y="5019"/>
                  <a:pt x="9116" y="5016"/>
                  <a:pt x="9029" y="5016"/>
                </a:cubicBezTo>
                <a:cubicBezTo>
                  <a:pt x="8909" y="5016"/>
                  <a:pt x="8847" y="5022"/>
                  <a:pt x="8828" y="5034"/>
                </a:cubicBezTo>
                <a:cubicBezTo>
                  <a:pt x="8807" y="5045"/>
                  <a:pt x="8721" y="5045"/>
                  <a:pt x="8571" y="5045"/>
                </a:cubicBezTo>
                <a:cubicBezTo>
                  <a:pt x="8522" y="5042"/>
                  <a:pt x="8483" y="5041"/>
                  <a:pt x="8451" y="5041"/>
                </a:cubicBezTo>
                <a:cubicBezTo>
                  <a:pt x="8365" y="5041"/>
                  <a:pt x="8331" y="5051"/>
                  <a:pt x="8292" y="5067"/>
                </a:cubicBezTo>
                <a:cubicBezTo>
                  <a:pt x="8260" y="5077"/>
                  <a:pt x="8196" y="5098"/>
                  <a:pt x="8163" y="5098"/>
                </a:cubicBezTo>
                <a:cubicBezTo>
                  <a:pt x="8120" y="5098"/>
                  <a:pt x="8067" y="5109"/>
                  <a:pt x="8034" y="5120"/>
                </a:cubicBezTo>
                <a:cubicBezTo>
                  <a:pt x="8016" y="5132"/>
                  <a:pt x="8000" y="5138"/>
                  <a:pt x="7984" y="5138"/>
                </a:cubicBezTo>
                <a:cubicBezTo>
                  <a:pt x="7973" y="5138"/>
                  <a:pt x="7962" y="5135"/>
                  <a:pt x="7948" y="5131"/>
                </a:cubicBezTo>
                <a:cubicBezTo>
                  <a:pt x="7938" y="5120"/>
                  <a:pt x="7927" y="5115"/>
                  <a:pt x="7914" y="5115"/>
                </a:cubicBezTo>
                <a:cubicBezTo>
                  <a:pt x="7900" y="5115"/>
                  <a:pt x="7884" y="5120"/>
                  <a:pt x="7863" y="5131"/>
                </a:cubicBezTo>
                <a:cubicBezTo>
                  <a:pt x="7847" y="5136"/>
                  <a:pt x="7828" y="5139"/>
                  <a:pt x="7808" y="5139"/>
                </a:cubicBezTo>
                <a:cubicBezTo>
                  <a:pt x="7788" y="5139"/>
                  <a:pt x="7767" y="5136"/>
                  <a:pt x="7745" y="5131"/>
                </a:cubicBezTo>
                <a:cubicBezTo>
                  <a:pt x="7702" y="5131"/>
                  <a:pt x="7681" y="5131"/>
                  <a:pt x="7659" y="5152"/>
                </a:cubicBezTo>
                <a:cubicBezTo>
                  <a:pt x="7638" y="5163"/>
                  <a:pt x="7584" y="5184"/>
                  <a:pt x="7541" y="5184"/>
                </a:cubicBezTo>
                <a:cubicBezTo>
                  <a:pt x="7488" y="5195"/>
                  <a:pt x="7412" y="5206"/>
                  <a:pt x="7369" y="5217"/>
                </a:cubicBezTo>
                <a:cubicBezTo>
                  <a:pt x="7326" y="5238"/>
                  <a:pt x="7273" y="5238"/>
                  <a:pt x="7241" y="5238"/>
                </a:cubicBezTo>
                <a:cubicBezTo>
                  <a:pt x="7229" y="5235"/>
                  <a:pt x="7217" y="5234"/>
                  <a:pt x="7206" y="5234"/>
                </a:cubicBezTo>
                <a:cubicBezTo>
                  <a:pt x="7174" y="5234"/>
                  <a:pt x="7143" y="5244"/>
                  <a:pt x="7112" y="5260"/>
                </a:cubicBezTo>
                <a:cubicBezTo>
                  <a:pt x="7080" y="5281"/>
                  <a:pt x="7005" y="5303"/>
                  <a:pt x="6951" y="5303"/>
                </a:cubicBezTo>
                <a:cubicBezTo>
                  <a:pt x="6694" y="5313"/>
                  <a:pt x="6640" y="5324"/>
                  <a:pt x="6511" y="5367"/>
                </a:cubicBezTo>
                <a:cubicBezTo>
                  <a:pt x="6436" y="5388"/>
                  <a:pt x="6340" y="5399"/>
                  <a:pt x="6286" y="5399"/>
                </a:cubicBezTo>
                <a:cubicBezTo>
                  <a:pt x="6189" y="5399"/>
                  <a:pt x="6072" y="5442"/>
                  <a:pt x="5836" y="5539"/>
                </a:cubicBezTo>
                <a:cubicBezTo>
                  <a:pt x="5771" y="5560"/>
                  <a:pt x="5707" y="5581"/>
                  <a:pt x="5696" y="5581"/>
                </a:cubicBezTo>
                <a:cubicBezTo>
                  <a:pt x="5686" y="5581"/>
                  <a:pt x="5664" y="5603"/>
                  <a:pt x="5653" y="5613"/>
                </a:cubicBezTo>
                <a:cubicBezTo>
                  <a:pt x="5643" y="5635"/>
                  <a:pt x="5621" y="5646"/>
                  <a:pt x="5600" y="5646"/>
                </a:cubicBezTo>
                <a:cubicBezTo>
                  <a:pt x="5578" y="5646"/>
                  <a:pt x="5557" y="5656"/>
                  <a:pt x="5535" y="5678"/>
                </a:cubicBezTo>
                <a:cubicBezTo>
                  <a:pt x="5514" y="5689"/>
                  <a:pt x="5493" y="5699"/>
                  <a:pt x="5471" y="5699"/>
                </a:cubicBezTo>
                <a:cubicBezTo>
                  <a:pt x="5450" y="5699"/>
                  <a:pt x="5407" y="5710"/>
                  <a:pt x="5374" y="5720"/>
                </a:cubicBezTo>
                <a:cubicBezTo>
                  <a:pt x="5342" y="5742"/>
                  <a:pt x="5300" y="5753"/>
                  <a:pt x="5278" y="5753"/>
                </a:cubicBezTo>
                <a:cubicBezTo>
                  <a:pt x="5181" y="5763"/>
                  <a:pt x="4978" y="5946"/>
                  <a:pt x="4924" y="6064"/>
                </a:cubicBezTo>
                <a:cubicBezTo>
                  <a:pt x="4902" y="6107"/>
                  <a:pt x="4870" y="6139"/>
                  <a:pt x="4849" y="6150"/>
                </a:cubicBezTo>
                <a:cubicBezTo>
                  <a:pt x="4828" y="6161"/>
                  <a:pt x="4795" y="6204"/>
                  <a:pt x="4763" y="6268"/>
                </a:cubicBezTo>
                <a:cubicBezTo>
                  <a:pt x="4731" y="6332"/>
                  <a:pt x="4699" y="6385"/>
                  <a:pt x="4677" y="6397"/>
                </a:cubicBezTo>
                <a:cubicBezTo>
                  <a:pt x="4666" y="6407"/>
                  <a:pt x="4634" y="6450"/>
                  <a:pt x="4602" y="6493"/>
                </a:cubicBezTo>
                <a:cubicBezTo>
                  <a:pt x="4580" y="6547"/>
                  <a:pt x="4549" y="6600"/>
                  <a:pt x="4538" y="6621"/>
                </a:cubicBezTo>
                <a:cubicBezTo>
                  <a:pt x="4516" y="6643"/>
                  <a:pt x="4506" y="6686"/>
                  <a:pt x="4495" y="6707"/>
                </a:cubicBezTo>
                <a:cubicBezTo>
                  <a:pt x="4484" y="6729"/>
                  <a:pt x="4463" y="6761"/>
                  <a:pt x="4441" y="6793"/>
                </a:cubicBezTo>
                <a:cubicBezTo>
                  <a:pt x="4420" y="6815"/>
                  <a:pt x="4409" y="6847"/>
                  <a:pt x="4409" y="6869"/>
                </a:cubicBezTo>
                <a:cubicBezTo>
                  <a:pt x="4420" y="6912"/>
                  <a:pt x="4334" y="7072"/>
                  <a:pt x="4313" y="7072"/>
                </a:cubicBezTo>
                <a:cubicBezTo>
                  <a:pt x="4280" y="7072"/>
                  <a:pt x="4173" y="7308"/>
                  <a:pt x="4173" y="7362"/>
                </a:cubicBezTo>
                <a:cubicBezTo>
                  <a:pt x="4173" y="7394"/>
                  <a:pt x="4163" y="7448"/>
                  <a:pt x="4151" y="7491"/>
                </a:cubicBezTo>
                <a:cubicBezTo>
                  <a:pt x="4141" y="7522"/>
                  <a:pt x="4108" y="7608"/>
                  <a:pt x="4098" y="7673"/>
                </a:cubicBezTo>
                <a:cubicBezTo>
                  <a:pt x="4077" y="7737"/>
                  <a:pt x="4055" y="7813"/>
                  <a:pt x="4034" y="7834"/>
                </a:cubicBezTo>
                <a:cubicBezTo>
                  <a:pt x="4012" y="7844"/>
                  <a:pt x="4001" y="7877"/>
                  <a:pt x="4001" y="7898"/>
                </a:cubicBezTo>
                <a:cubicBezTo>
                  <a:pt x="4001" y="7920"/>
                  <a:pt x="3991" y="7941"/>
                  <a:pt x="3980" y="7941"/>
                </a:cubicBezTo>
                <a:cubicBezTo>
                  <a:pt x="3969" y="7952"/>
                  <a:pt x="3958" y="8059"/>
                  <a:pt x="3927" y="8295"/>
                </a:cubicBezTo>
                <a:cubicBezTo>
                  <a:pt x="3927" y="8349"/>
                  <a:pt x="3905" y="8413"/>
                  <a:pt x="3884" y="8456"/>
                </a:cubicBezTo>
                <a:lnTo>
                  <a:pt x="3851" y="8520"/>
                </a:lnTo>
                <a:lnTo>
                  <a:pt x="3884" y="8585"/>
                </a:lnTo>
                <a:cubicBezTo>
                  <a:pt x="3905" y="8638"/>
                  <a:pt x="3915" y="8671"/>
                  <a:pt x="3905" y="8681"/>
                </a:cubicBezTo>
                <a:cubicBezTo>
                  <a:pt x="3894" y="8702"/>
                  <a:pt x="3894" y="8735"/>
                  <a:pt x="3905" y="8756"/>
                </a:cubicBezTo>
                <a:cubicBezTo>
                  <a:pt x="3915" y="8788"/>
                  <a:pt x="3915" y="8810"/>
                  <a:pt x="3905" y="8842"/>
                </a:cubicBezTo>
                <a:cubicBezTo>
                  <a:pt x="3884" y="8874"/>
                  <a:pt x="3884" y="8885"/>
                  <a:pt x="3905" y="8928"/>
                </a:cubicBezTo>
                <a:cubicBezTo>
                  <a:pt x="3927" y="8971"/>
                  <a:pt x="3927" y="9014"/>
                  <a:pt x="3927" y="9078"/>
                </a:cubicBezTo>
                <a:cubicBezTo>
                  <a:pt x="3915" y="9153"/>
                  <a:pt x="3915" y="9174"/>
                  <a:pt x="3948" y="9207"/>
                </a:cubicBezTo>
                <a:cubicBezTo>
                  <a:pt x="3969" y="9228"/>
                  <a:pt x="3969" y="9250"/>
                  <a:pt x="3958" y="9282"/>
                </a:cubicBezTo>
                <a:cubicBezTo>
                  <a:pt x="3948" y="9336"/>
                  <a:pt x="4001" y="9518"/>
                  <a:pt x="4055" y="9625"/>
                </a:cubicBezTo>
                <a:cubicBezTo>
                  <a:pt x="4066" y="9646"/>
                  <a:pt x="4087" y="9711"/>
                  <a:pt x="4087" y="9765"/>
                </a:cubicBezTo>
                <a:cubicBezTo>
                  <a:pt x="4098" y="9882"/>
                  <a:pt x="4173" y="10129"/>
                  <a:pt x="4216" y="10161"/>
                </a:cubicBezTo>
                <a:cubicBezTo>
                  <a:pt x="4227" y="10172"/>
                  <a:pt x="4248" y="10215"/>
                  <a:pt x="4259" y="10237"/>
                </a:cubicBezTo>
                <a:cubicBezTo>
                  <a:pt x="4270" y="10268"/>
                  <a:pt x="4291" y="10333"/>
                  <a:pt x="4313" y="10376"/>
                </a:cubicBezTo>
                <a:cubicBezTo>
                  <a:pt x="4334" y="10419"/>
                  <a:pt x="4366" y="10494"/>
                  <a:pt x="4377" y="10526"/>
                </a:cubicBezTo>
                <a:cubicBezTo>
                  <a:pt x="4387" y="10558"/>
                  <a:pt x="4409" y="10612"/>
                  <a:pt x="4430" y="10644"/>
                </a:cubicBezTo>
                <a:cubicBezTo>
                  <a:pt x="4473" y="10697"/>
                  <a:pt x="4549" y="10848"/>
                  <a:pt x="4549" y="10880"/>
                </a:cubicBezTo>
                <a:cubicBezTo>
                  <a:pt x="4549" y="10891"/>
                  <a:pt x="4580" y="10923"/>
                  <a:pt x="4602" y="10955"/>
                </a:cubicBezTo>
                <a:cubicBezTo>
                  <a:pt x="4634" y="10987"/>
                  <a:pt x="4656" y="11019"/>
                  <a:pt x="4656" y="11030"/>
                </a:cubicBezTo>
                <a:cubicBezTo>
                  <a:pt x="4656" y="11041"/>
                  <a:pt x="4688" y="11084"/>
                  <a:pt x="4731" y="11138"/>
                </a:cubicBezTo>
                <a:cubicBezTo>
                  <a:pt x="4806" y="11234"/>
                  <a:pt x="4816" y="11245"/>
                  <a:pt x="4816" y="11298"/>
                </a:cubicBezTo>
                <a:cubicBezTo>
                  <a:pt x="4806" y="11309"/>
                  <a:pt x="4828" y="11341"/>
                  <a:pt x="4859" y="11362"/>
                </a:cubicBezTo>
                <a:cubicBezTo>
                  <a:pt x="4881" y="11395"/>
                  <a:pt x="4913" y="11438"/>
                  <a:pt x="4935" y="11470"/>
                </a:cubicBezTo>
                <a:cubicBezTo>
                  <a:pt x="4945" y="11502"/>
                  <a:pt x="4967" y="11524"/>
                  <a:pt x="4978" y="11534"/>
                </a:cubicBezTo>
                <a:cubicBezTo>
                  <a:pt x="4999" y="11534"/>
                  <a:pt x="5031" y="11577"/>
                  <a:pt x="5052" y="11631"/>
                </a:cubicBezTo>
                <a:cubicBezTo>
                  <a:pt x="5085" y="11674"/>
                  <a:pt x="5128" y="11727"/>
                  <a:pt x="5149" y="11760"/>
                </a:cubicBezTo>
                <a:cubicBezTo>
                  <a:pt x="5181" y="11781"/>
                  <a:pt x="5214" y="11846"/>
                  <a:pt x="5235" y="11899"/>
                </a:cubicBezTo>
                <a:cubicBezTo>
                  <a:pt x="5257" y="11953"/>
                  <a:pt x="5278" y="11996"/>
                  <a:pt x="5288" y="12006"/>
                </a:cubicBezTo>
                <a:cubicBezTo>
                  <a:pt x="5288" y="12006"/>
                  <a:pt x="5310" y="12039"/>
                  <a:pt x="5331" y="12082"/>
                </a:cubicBezTo>
                <a:cubicBezTo>
                  <a:pt x="5353" y="12113"/>
                  <a:pt x="5374" y="12135"/>
                  <a:pt x="5385" y="12135"/>
                </a:cubicBezTo>
                <a:cubicBezTo>
                  <a:pt x="5396" y="12135"/>
                  <a:pt x="5428" y="12189"/>
                  <a:pt x="5460" y="12242"/>
                </a:cubicBezTo>
                <a:cubicBezTo>
                  <a:pt x="5493" y="12318"/>
                  <a:pt x="5535" y="12360"/>
                  <a:pt x="5589" y="12403"/>
                </a:cubicBezTo>
                <a:cubicBezTo>
                  <a:pt x="5674" y="12468"/>
                  <a:pt x="5782" y="12564"/>
                  <a:pt x="5814" y="12628"/>
                </a:cubicBezTo>
                <a:cubicBezTo>
                  <a:pt x="5825" y="12661"/>
                  <a:pt x="5857" y="12682"/>
                  <a:pt x="5879" y="12693"/>
                </a:cubicBezTo>
                <a:cubicBezTo>
                  <a:pt x="5900" y="12704"/>
                  <a:pt x="5932" y="12735"/>
                  <a:pt x="5943" y="12768"/>
                </a:cubicBezTo>
                <a:cubicBezTo>
                  <a:pt x="5965" y="12800"/>
                  <a:pt x="5986" y="12821"/>
                  <a:pt x="6018" y="12843"/>
                </a:cubicBezTo>
                <a:cubicBezTo>
                  <a:pt x="6061" y="12854"/>
                  <a:pt x="6115" y="12907"/>
                  <a:pt x="6125" y="12940"/>
                </a:cubicBezTo>
                <a:lnTo>
                  <a:pt x="6125" y="12983"/>
                </a:lnTo>
                <a:cubicBezTo>
                  <a:pt x="6125" y="12993"/>
                  <a:pt x="6158" y="13014"/>
                  <a:pt x="6201" y="13036"/>
                </a:cubicBezTo>
                <a:cubicBezTo>
                  <a:pt x="6232" y="13057"/>
                  <a:pt x="6286" y="13100"/>
                  <a:pt x="6308" y="13122"/>
                </a:cubicBezTo>
                <a:cubicBezTo>
                  <a:pt x="6329" y="13143"/>
                  <a:pt x="6394" y="13176"/>
                  <a:pt x="6447" y="13197"/>
                </a:cubicBezTo>
                <a:lnTo>
                  <a:pt x="6533" y="13240"/>
                </a:lnTo>
                <a:cubicBezTo>
                  <a:pt x="6511" y="13283"/>
                  <a:pt x="6715" y="13422"/>
                  <a:pt x="6811" y="13433"/>
                </a:cubicBezTo>
                <a:lnTo>
                  <a:pt x="6866" y="13433"/>
                </a:lnTo>
                <a:cubicBezTo>
                  <a:pt x="6876" y="13433"/>
                  <a:pt x="6919" y="13465"/>
                  <a:pt x="6940" y="13486"/>
                </a:cubicBezTo>
                <a:cubicBezTo>
                  <a:pt x="6973" y="13519"/>
                  <a:pt x="7016" y="13540"/>
                  <a:pt x="7026" y="13540"/>
                </a:cubicBezTo>
                <a:cubicBezTo>
                  <a:pt x="7047" y="13540"/>
                  <a:pt x="7069" y="13551"/>
                  <a:pt x="7102" y="13572"/>
                </a:cubicBezTo>
                <a:cubicBezTo>
                  <a:pt x="7123" y="13583"/>
                  <a:pt x="7155" y="13605"/>
                  <a:pt x="7166" y="13605"/>
                </a:cubicBezTo>
                <a:cubicBezTo>
                  <a:pt x="7198" y="13605"/>
                  <a:pt x="7402" y="13701"/>
                  <a:pt x="7445" y="13744"/>
                </a:cubicBezTo>
                <a:cubicBezTo>
                  <a:pt x="7466" y="13755"/>
                  <a:pt x="7509" y="13776"/>
                  <a:pt x="7562" y="13776"/>
                </a:cubicBezTo>
                <a:cubicBezTo>
                  <a:pt x="7605" y="13776"/>
                  <a:pt x="7659" y="13787"/>
                  <a:pt x="7681" y="13808"/>
                </a:cubicBezTo>
                <a:cubicBezTo>
                  <a:pt x="7810" y="13888"/>
                  <a:pt x="7940" y="13949"/>
                  <a:pt x="7983" y="13949"/>
                </a:cubicBezTo>
                <a:cubicBezTo>
                  <a:pt x="7986" y="13949"/>
                  <a:pt x="7989" y="13949"/>
                  <a:pt x="7991" y="13948"/>
                </a:cubicBezTo>
                <a:cubicBezTo>
                  <a:pt x="8013" y="13948"/>
                  <a:pt x="8056" y="13948"/>
                  <a:pt x="8088" y="13958"/>
                </a:cubicBezTo>
                <a:cubicBezTo>
                  <a:pt x="8131" y="13969"/>
                  <a:pt x="8206" y="13980"/>
                  <a:pt x="8260" y="13991"/>
                </a:cubicBezTo>
                <a:cubicBezTo>
                  <a:pt x="8335" y="14001"/>
                  <a:pt x="8367" y="14012"/>
                  <a:pt x="8378" y="14034"/>
                </a:cubicBezTo>
                <a:cubicBezTo>
                  <a:pt x="8391" y="14054"/>
                  <a:pt x="8401" y="14061"/>
                  <a:pt x="8445" y="14061"/>
                </a:cubicBezTo>
                <a:cubicBezTo>
                  <a:pt x="8470" y="14061"/>
                  <a:pt x="8506" y="14059"/>
                  <a:pt x="8560" y="14055"/>
                </a:cubicBezTo>
                <a:cubicBezTo>
                  <a:pt x="8668" y="14055"/>
                  <a:pt x="8753" y="14055"/>
                  <a:pt x="8796" y="14065"/>
                </a:cubicBezTo>
                <a:cubicBezTo>
                  <a:pt x="8825" y="14074"/>
                  <a:pt x="8845" y="14079"/>
                  <a:pt x="8865" y="14079"/>
                </a:cubicBezTo>
                <a:cubicBezTo>
                  <a:pt x="8897" y="14079"/>
                  <a:pt x="8932" y="14066"/>
                  <a:pt x="9011" y="14034"/>
                </a:cubicBezTo>
                <a:cubicBezTo>
                  <a:pt x="9097" y="14001"/>
                  <a:pt x="9171" y="13980"/>
                  <a:pt x="9193" y="13980"/>
                </a:cubicBezTo>
                <a:cubicBezTo>
                  <a:pt x="9214" y="13980"/>
                  <a:pt x="9290" y="13958"/>
                  <a:pt x="9343" y="13948"/>
                </a:cubicBezTo>
                <a:cubicBezTo>
                  <a:pt x="9398" y="13932"/>
                  <a:pt x="9436" y="13922"/>
                  <a:pt x="9456" y="13922"/>
                </a:cubicBezTo>
                <a:cubicBezTo>
                  <a:pt x="9464" y="13922"/>
                  <a:pt x="9469" y="13923"/>
                  <a:pt x="9472" y="13926"/>
                </a:cubicBezTo>
                <a:cubicBezTo>
                  <a:pt x="9477" y="13932"/>
                  <a:pt x="9483" y="13934"/>
                  <a:pt x="9491" y="13934"/>
                </a:cubicBezTo>
                <a:cubicBezTo>
                  <a:pt x="9499" y="13934"/>
                  <a:pt x="9509" y="13932"/>
                  <a:pt x="9526" y="13926"/>
                </a:cubicBezTo>
                <a:cubicBezTo>
                  <a:pt x="9536" y="13915"/>
                  <a:pt x="9569" y="13905"/>
                  <a:pt x="9590" y="13894"/>
                </a:cubicBezTo>
                <a:cubicBezTo>
                  <a:pt x="9611" y="13894"/>
                  <a:pt x="9676" y="13872"/>
                  <a:pt x="9740" y="13841"/>
                </a:cubicBezTo>
                <a:cubicBezTo>
                  <a:pt x="9805" y="13819"/>
                  <a:pt x="9858" y="13798"/>
                  <a:pt x="9858" y="13798"/>
                </a:cubicBezTo>
                <a:cubicBezTo>
                  <a:pt x="9858" y="13800"/>
                  <a:pt x="9859" y="13800"/>
                  <a:pt x="9862" y="13800"/>
                </a:cubicBezTo>
                <a:cubicBezTo>
                  <a:pt x="9877" y="13800"/>
                  <a:pt x="9919" y="13783"/>
                  <a:pt x="9955" y="13765"/>
                </a:cubicBezTo>
                <a:cubicBezTo>
                  <a:pt x="10105" y="13691"/>
                  <a:pt x="10255" y="13626"/>
                  <a:pt x="10287" y="13626"/>
                </a:cubicBezTo>
                <a:cubicBezTo>
                  <a:pt x="10288" y="13627"/>
                  <a:pt x="10290" y="13627"/>
                  <a:pt x="10292" y="13627"/>
                </a:cubicBezTo>
                <a:cubicBezTo>
                  <a:pt x="10339" y="13627"/>
                  <a:pt x="10556" y="13518"/>
                  <a:pt x="10566" y="13486"/>
                </a:cubicBezTo>
                <a:cubicBezTo>
                  <a:pt x="10577" y="13476"/>
                  <a:pt x="10663" y="13443"/>
                  <a:pt x="10909" y="13369"/>
                </a:cubicBezTo>
                <a:cubicBezTo>
                  <a:pt x="10973" y="13347"/>
                  <a:pt x="11038" y="13336"/>
                  <a:pt x="11038" y="13326"/>
                </a:cubicBezTo>
                <a:cubicBezTo>
                  <a:pt x="11049" y="13315"/>
                  <a:pt x="11092" y="13293"/>
                  <a:pt x="11135" y="13272"/>
                </a:cubicBezTo>
                <a:cubicBezTo>
                  <a:pt x="11188" y="13250"/>
                  <a:pt x="11231" y="13219"/>
                  <a:pt x="11231" y="13207"/>
                </a:cubicBezTo>
                <a:cubicBezTo>
                  <a:pt x="11242" y="13197"/>
                  <a:pt x="11285" y="13176"/>
                  <a:pt x="11328" y="13154"/>
                </a:cubicBezTo>
                <a:cubicBezTo>
                  <a:pt x="11371" y="13133"/>
                  <a:pt x="11435" y="13079"/>
                  <a:pt x="11467" y="13047"/>
                </a:cubicBezTo>
                <a:cubicBezTo>
                  <a:pt x="11499" y="13014"/>
                  <a:pt x="11542" y="12983"/>
                  <a:pt x="11542" y="12983"/>
                </a:cubicBezTo>
                <a:cubicBezTo>
                  <a:pt x="11564" y="12983"/>
                  <a:pt x="11671" y="12864"/>
                  <a:pt x="11703" y="12811"/>
                </a:cubicBezTo>
                <a:cubicBezTo>
                  <a:pt x="11735" y="12757"/>
                  <a:pt x="11896" y="12575"/>
                  <a:pt x="11917" y="12575"/>
                </a:cubicBezTo>
                <a:cubicBezTo>
                  <a:pt x="11928" y="12575"/>
                  <a:pt x="11950" y="12554"/>
                  <a:pt x="11950" y="12521"/>
                </a:cubicBezTo>
                <a:cubicBezTo>
                  <a:pt x="11960" y="12489"/>
                  <a:pt x="11982" y="12468"/>
                  <a:pt x="11993" y="12468"/>
                </a:cubicBezTo>
                <a:cubicBezTo>
                  <a:pt x="12036" y="12457"/>
                  <a:pt x="12078" y="12414"/>
                  <a:pt x="12110" y="12339"/>
                </a:cubicBezTo>
                <a:cubicBezTo>
                  <a:pt x="12121" y="12318"/>
                  <a:pt x="12153" y="12275"/>
                  <a:pt x="12186" y="12253"/>
                </a:cubicBezTo>
                <a:cubicBezTo>
                  <a:pt x="12207" y="12232"/>
                  <a:pt x="12229" y="12210"/>
                  <a:pt x="12229" y="12199"/>
                </a:cubicBezTo>
                <a:cubicBezTo>
                  <a:pt x="12229" y="12178"/>
                  <a:pt x="12336" y="12070"/>
                  <a:pt x="12357" y="12070"/>
                </a:cubicBezTo>
                <a:cubicBezTo>
                  <a:pt x="12368" y="12070"/>
                  <a:pt x="12389" y="12039"/>
                  <a:pt x="12400" y="12006"/>
                </a:cubicBezTo>
                <a:cubicBezTo>
                  <a:pt x="12411" y="11963"/>
                  <a:pt x="12453" y="11910"/>
                  <a:pt x="12486" y="11867"/>
                </a:cubicBezTo>
                <a:cubicBezTo>
                  <a:pt x="12518" y="11834"/>
                  <a:pt x="12539" y="11792"/>
                  <a:pt x="12539" y="11770"/>
                </a:cubicBezTo>
                <a:cubicBezTo>
                  <a:pt x="12539" y="11738"/>
                  <a:pt x="12647" y="11588"/>
                  <a:pt x="12689" y="11567"/>
                </a:cubicBezTo>
                <a:cubicBezTo>
                  <a:pt x="12689" y="11556"/>
                  <a:pt x="12711" y="11524"/>
                  <a:pt x="12722" y="11491"/>
                </a:cubicBezTo>
                <a:cubicBezTo>
                  <a:pt x="12732" y="11459"/>
                  <a:pt x="12765" y="11405"/>
                  <a:pt x="12786" y="11374"/>
                </a:cubicBezTo>
                <a:cubicBezTo>
                  <a:pt x="12808" y="11341"/>
                  <a:pt x="12851" y="11266"/>
                  <a:pt x="12861" y="11212"/>
                </a:cubicBezTo>
                <a:cubicBezTo>
                  <a:pt x="12883" y="11159"/>
                  <a:pt x="12925" y="11073"/>
                  <a:pt x="12958" y="11019"/>
                </a:cubicBezTo>
                <a:cubicBezTo>
                  <a:pt x="13022" y="10945"/>
                  <a:pt x="13044" y="10891"/>
                  <a:pt x="13011" y="10869"/>
                </a:cubicBezTo>
                <a:cubicBezTo>
                  <a:pt x="13001" y="10859"/>
                  <a:pt x="13011" y="10826"/>
                  <a:pt x="13033" y="10783"/>
                </a:cubicBezTo>
                <a:cubicBezTo>
                  <a:pt x="13054" y="10740"/>
                  <a:pt x="13076" y="10697"/>
                  <a:pt x="13076" y="10676"/>
                </a:cubicBezTo>
                <a:cubicBezTo>
                  <a:pt x="13076" y="10666"/>
                  <a:pt x="13087" y="10623"/>
                  <a:pt x="13108" y="10590"/>
                </a:cubicBezTo>
                <a:cubicBezTo>
                  <a:pt x="13130" y="10547"/>
                  <a:pt x="13140" y="10516"/>
                  <a:pt x="13130" y="10494"/>
                </a:cubicBezTo>
                <a:cubicBezTo>
                  <a:pt x="13130" y="10461"/>
                  <a:pt x="13130" y="10440"/>
                  <a:pt x="13140" y="10430"/>
                </a:cubicBezTo>
                <a:cubicBezTo>
                  <a:pt x="13151" y="10408"/>
                  <a:pt x="13173" y="10365"/>
                  <a:pt x="13173" y="10322"/>
                </a:cubicBezTo>
                <a:cubicBezTo>
                  <a:pt x="13183" y="10280"/>
                  <a:pt x="13226" y="10172"/>
                  <a:pt x="13258" y="10097"/>
                </a:cubicBezTo>
                <a:cubicBezTo>
                  <a:pt x="13301" y="10022"/>
                  <a:pt x="13333" y="9936"/>
                  <a:pt x="13333" y="9904"/>
                </a:cubicBezTo>
                <a:cubicBezTo>
                  <a:pt x="13333" y="9882"/>
                  <a:pt x="13344" y="9829"/>
                  <a:pt x="13366" y="9786"/>
                </a:cubicBezTo>
                <a:cubicBezTo>
                  <a:pt x="13387" y="9743"/>
                  <a:pt x="13397" y="9700"/>
                  <a:pt x="13397" y="9679"/>
                </a:cubicBezTo>
                <a:cubicBezTo>
                  <a:pt x="13397" y="9657"/>
                  <a:pt x="13419" y="9615"/>
                  <a:pt x="13430" y="9572"/>
                </a:cubicBezTo>
                <a:cubicBezTo>
                  <a:pt x="13462" y="9496"/>
                  <a:pt x="13462" y="9464"/>
                  <a:pt x="13430" y="9357"/>
                </a:cubicBezTo>
                <a:cubicBezTo>
                  <a:pt x="13430" y="9346"/>
                  <a:pt x="13430" y="9282"/>
                  <a:pt x="13440" y="9207"/>
                </a:cubicBezTo>
                <a:cubicBezTo>
                  <a:pt x="13451" y="9143"/>
                  <a:pt x="13451" y="9078"/>
                  <a:pt x="13451" y="9067"/>
                </a:cubicBezTo>
                <a:cubicBezTo>
                  <a:pt x="13451" y="9057"/>
                  <a:pt x="13440" y="8960"/>
                  <a:pt x="13440" y="8842"/>
                </a:cubicBezTo>
                <a:cubicBezTo>
                  <a:pt x="13440" y="8735"/>
                  <a:pt x="13430" y="8606"/>
                  <a:pt x="13419" y="8552"/>
                </a:cubicBezTo>
                <a:cubicBezTo>
                  <a:pt x="13419" y="8509"/>
                  <a:pt x="13419" y="8423"/>
                  <a:pt x="13430" y="8381"/>
                </a:cubicBezTo>
                <a:cubicBezTo>
                  <a:pt x="13451" y="8295"/>
                  <a:pt x="13440" y="8209"/>
                  <a:pt x="13387" y="8037"/>
                </a:cubicBezTo>
                <a:cubicBezTo>
                  <a:pt x="13376" y="8016"/>
                  <a:pt x="13376" y="7909"/>
                  <a:pt x="13376" y="7813"/>
                </a:cubicBezTo>
                <a:cubicBezTo>
                  <a:pt x="13387" y="7662"/>
                  <a:pt x="13376" y="7630"/>
                  <a:pt x="13344" y="7577"/>
                </a:cubicBezTo>
                <a:cubicBezTo>
                  <a:pt x="13323" y="7522"/>
                  <a:pt x="13312" y="7480"/>
                  <a:pt x="13312" y="7351"/>
                </a:cubicBezTo>
                <a:cubicBezTo>
                  <a:pt x="13312" y="7222"/>
                  <a:pt x="13301" y="7179"/>
                  <a:pt x="13280" y="7169"/>
                </a:cubicBezTo>
                <a:cubicBezTo>
                  <a:pt x="13269" y="7158"/>
                  <a:pt x="13258" y="7136"/>
                  <a:pt x="13269" y="7115"/>
                </a:cubicBezTo>
                <a:cubicBezTo>
                  <a:pt x="13269" y="7093"/>
                  <a:pt x="13247" y="7040"/>
                  <a:pt x="13226" y="6976"/>
                </a:cubicBezTo>
                <a:cubicBezTo>
                  <a:pt x="13194" y="6922"/>
                  <a:pt x="13173" y="6857"/>
                  <a:pt x="13173" y="6847"/>
                </a:cubicBezTo>
                <a:cubicBezTo>
                  <a:pt x="13173" y="6793"/>
                  <a:pt x="13151" y="6772"/>
                  <a:pt x="13119" y="6750"/>
                </a:cubicBezTo>
                <a:cubicBezTo>
                  <a:pt x="13087" y="6740"/>
                  <a:pt x="13076" y="6718"/>
                  <a:pt x="13076" y="6707"/>
                </a:cubicBezTo>
                <a:cubicBezTo>
                  <a:pt x="13076" y="6654"/>
                  <a:pt x="13011" y="6461"/>
                  <a:pt x="12990" y="6450"/>
                </a:cubicBezTo>
                <a:cubicBezTo>
                  <a:pt x="12990" y="6450"/>
                  <a:pt x="12979" y="6428"/>
                  <a:pt x="12979" y="6397"/>
                </a:cubicBezTo>
                <a:cubicBezTo>
                  <a:pt x="12979" y="6375"/>
                  <a:pt x="12958" y="6332"/>
                  <a:pt x="12937" y="6300"/>
                </a:cubicBezTo>
                <a:cubicBezTo>
                  <a:pt x="12915" y="6268"/>
                  <a:pt x="12894" y="6235"/>
                  <a:pt x="12894" y="6214"/>
                </a:cubicBezTo>
                <a:cubicBezTo>
                  <a:pt x="12894" y="6204"/>
                  <a:pt x="12861" y="6128"/>
                  <a:pt x="12818" y="6042"/>
                </a:cubicBezTo>
                <a:cubicBezTo>
                  <a:pt x="12765" y="5935"/>
                  <a:pt x="12732" y="5903"/>
                  <a:pt x="12711" y="5892"/>
                </a:cubicBezTo>
                <a:cubicBezTo>
                  <a:pt x="12679" y="5892"/>
                  <a:pt x="12668" y="5871"/>
                  <a:pt x="12647" y="5817"/>
                </a:cubicBezTo>
                <a:cubicBezTo>
                  <a:pt x="12593" y="5678"/>
                  <a:pt x="12593" y="5667"/>
                  <a:pt x="12572" y="5667"/>
                </a:cubicBezTo>
                <a:cubicBezTo>
                  <a:pt x="12550" y="5667"/>
                  <a:pt x="12529" y="5646"/>
                  <a:pt x="12508" y="5613"/>
                </a:cubicBezTo>
                <a:cubicBezTo>
                  <a:pt x="12475" y="5570"/>
                  <a:pt x="12443" y="5527"/>
                  <a:pt x="12357" y="5367"/>
                </a:cubicBezTo>
                <a:cubicBezTo>
                  <a:pt x="12336" y="5345"/>
                  <a:pt x="12314" y="5303"/>
                  <a:pt x="12293" y="5260"/>
                </a:cubicBezTo>
                <a:cubicBezTo>
                  <a:pt x="12272" y="5217"/>
                  <a:pt x="12250" y="5184"/>
                  <a:pt x="12229" y="5184"/>
                </a:cubicBezTo>
                <a:cubicBezTo>
                  <a:pt x="12218" y="5174"/>
                  <a:pt x="12196" y="5174"/>
                  <a:pt x="12196" y="5163"/>
                </a:cubicBezTo>
                <a:cubicBezTo>
                  <a:pt x="12196" y="5152"/>
                  <a:pt x="12175" y="5131"/>
                  <a:pt x="12153" y="5098"/>
                </a:cubicBezTo>
                <a:cubicBezTo>
                  <a:pt x="12121" y="5067"/>
                  <a:pt x="12089" y="5013"/>
                  <a:pt x="12067" y="4981"/>
                </a:cubicBezTo>
                <a:cubicBezTo>
                  <a:pt x="12046" y="4948"/>
                  <a:pt x="12024" y="4916"/>
                  <a:pt x="12014" y="4905"/>
                </a:cubicBezTo>
                <a:cubicBezTo>
                  <a:pt x="12003" y="4905"/>
                  <a:pt x="11982" y="4884"/>
                  <a:pt x="11982" y="4862"/>
                </a:cubicBezTo>
                <a:cubicBezTo>
                  <a:pt x="11971" y="4841"/>
                  <a:pt x="11950" y="4809"/>
                  <a:pt x="11928" y="4777"/>
                </a:cubicBezTo>
                <a:cubicBezTo>
                  <a:pt x="11907" y="4755"/>
                  <a:pt x="11853" y="4691"/>
                  <a:pt x="11821" y="4648"/>
                </a:cubicBezTo>
                <a:cubicBezTo>
                  <a:pt x="11778" y="4605"/>
                  <a:pt x="11714" y="4552"/>
                  <a:pt x="11649" y="4519"/>
                </a:cubicBezTo>
                <a:cubicBezTo>
                  <a:pt x="11595" y="4498"/>
                  <a:pt x="11552" y="4466"/>
                  <a:pt x="11552" y="4444"/>
                </a:cubicBezTo>
                <a:cubicBezTo>
                  <a:pt x="11552" y="4433"/>
                  <a:pt x="11510" y="4402"/>
                  <a:pt x="11456" y="4369"/>
                </a:cubicBezTo>
                <a:cubicBezTo>
                  <a:pt x="11359" y="4305"/>
                  <a:pt x="11316" y="4283"/>
                  <a:pt x="11145" y="4208"/>
                </a:cubicBezTo>
                <a:cubicBezTo>
                  <a:pt x="11081" y="4187"/>
                  <a:pt x="11027" y="4154"/>
                  <a:pt x="11006" y="4133"/>
                </a:cubicBezTo>
                <a:cubicBezTo>
                  <a:pt x="10963" y="4101"/>
                  <a:pt x="10942" y="4090"/>
                  <a:pt x="10780" y="4090"/>
                </a:cubicBezTo>
                <a:cubicBezTo>
                  <a:pt x="10716" y="4090"/>
                  <a:pt x="10684" y="4080"/>
                  <a:pt x="10663" y="4058"/>
                </a:cubicBezTo>
                <a:cubicBezTo>
                  <a:pt x="10629" y="4033"/>
                  <a:pt x="10507" y="4008"/>
                  <a:pt x="10427" y="4008"/>
                </a:cubicBezTo>
                <a:cubicBezTo>
                  <a:pt x="10404" y="4008"/>
                  <a:pt x="10385" y="4011"/>
                  <a:pt x="10373" y="4015"/>
                </a:cubicBezTo>
                <a:cubicBezTo>
                  <a:pt x="10367" y="4018"/>
                  <a:pt x="10361" y="4019"/>
                  <a:pt x="10353" y="4019"/>
                </a:cubicBezTo>
                <a:cubicBezTo>
                  <a:pt x="10329" y="4019"/>
                  <a:pt x="10295" y="4007"/>
                  <a:pt x="10255" y="3983"/>
                </a:cubicBezTo>
                <a:cubicBezTo>
                  <a:pt x="10212" y="3961"/>
                  <a:pt x="10158" y="3940"/>
                  <a:pt x="10126" y="3940"/>
                </a:cubicBezTo>
                <a:cubicBezTo>
                  <a:pt x="10094" y="3940"/>
                  <a:pt x="10041" y="3930"/>
                  <a:pt x="9998" y="3908"/>
                </a:cubicBezTo>
                <a:cubicBezTo>
                  <a:pt x="9972" y="3895"/>
                  <a:pt x="9954" y="3890"/>
                  <a:pt x="9937" y="3890"/>
                </a:cubicBezTo>
                <a:cubicBezTo>
                  <a:pt x="9925" y="3890"/>
                  <a:pt x="9914" y="3893"/>
                  <a:pt x="9901" y="3897"/>
                </a:cubicBezTo>
                <a:cubicBezTo>
                  <a:pt x="9879" y="3897"/>
                  <a:pt x="9858" y="3902"/>
                  <a:pt x="9840" y="3902"/>
                </a:cubicBezTo>
                <a:cubicBezTo>
                  <a:pt x="9830" y="3902"/>
                  <a:pt x="9822" y="3901"/>
                  <a:pt x="9815" y="3897"/>
                </a:cubicBezTo>
                <a:lnTo>
                  <a:pt x="9611" y="3897"/>
                </a:lnTo>
                <a:cubicBezTo>
                  <a:pt x="9526" y="3897"/>
                  <a:pt x="9429" y="3887"/>
                  <a:pt x="9418" y="3876"/>
                </a:cubicBezTo>
                <a:cubicBezTo>
                  <a:pt x="9397" y="3865"/>
                  <a:pt x="9300" y="3844"/>
                  <a:pt x="9204" y="3833"/>
                </a:cubicBezTo>
                <a:cubicBezTo>
                  <a:pt x="9079" y="3820"/>
                  <a:pt x="9041" y="3815"/>
                  <a:pt x="8969" y="3815"/>
                </a:cubicBezTo>
                <a:cubicBezTo>
                  <a:pt x="8916" y="3815"/>
                  <a:pt x="8845" y="3818"/>
                  <a:pt x="8710" y="3822"/>
                </a:cubicBezTo>
                <a:cubicBezTo>
                  <a:pt x="8560" y="3822"/>
                  <a:pt x="8432" y="3822"/>
                  <a:pt x="8420" y="3811"/>
                </a:cubicBezTo>
                <a:cubicBezTo>
                  <a:pt x="8415" y="3806"/>
                  <a:pt x="8405" y="3803"/>
                  <a:pt x="8390" y="3803"/>
                </a:cubicBezTo>
                <a:cubicBezTo>
                  <a:pt x="8375" y="3803"/>
                  <a:pt x="8356" y="3806"/>
                  <a:pt x="8335" y="3811"/>
                </a:cubicBezTo>
                <a:cubicBezTo>
                  <a:pt x="8303" y="3833"/>
                  <a:pt x="8260" y="3833"/>
                  <a:pt x="8238" y="3844"/>
                </a:cubicBezTo>
                <a:cubicBezTo>
                  <a:pt x="8217" y="3844"/>
                  <a:pt x="8184" y="3844"/>
                  <a:pt x="8174" y="3854"/>
                </a:cubicBezTo>
                <a:cubicBezTo>
                  <a:pt x="8165" y="3859"/>
                  <a:pt x="8158" y="3861"/>
                  <a:pt x="8153" y="3861"/>
                </a:cubicBezTo>
                <a:cubicBezTo>
                  <a:pt x="8145" y="3861"/>
                  <a:pt x="8142" y="3856"/>
                  <a:pt x="8142" y="3844"/>
                </a:cubicBezTo>
                <a:cubicBezTo>
                  <a:pt x="8142" y="3834"/>
                  <a:pt x="8131" y="3829"/>
                  <a:pt x="8115" y="3829"/>
                </a:cubicBezTo>
                <a:cubicBezTo>
                  <a:pt x="8096" y="3829"/>
                  <a:pt x="8069" y="3837"/>
                  <a:pt x="8045" y="3854"/>
                </a:cubicBezTo>
                <a:cubicBezTo>
                  <a:pt x="8034" y="3865"/>
                  <a:pt x="7981" y="3876"/>
                  <a:pt x="7927" y="3876"/>
                </a:cubicBezTo>
                <a:cubicBezTo>
                  <a:pt x="7874" y="3876"/>
                  <a:pt x="7820" y="3887"/>
                  <a:pt x="7777" y="3918"/>
                </a:cubicBezTo>
                <a:cubicBezTo>
                  <a:pt x="7747" y="3936"/>
                  <a:pt x="7731" y="3945"/>
                  <a:pt x="7715" y="3945"/>
                </a:cubicBezTo>
                <a:cubicBezTo>
                  <a:pt x="7702" y="3945"/>
                  <a:pt x="7689" y="3939"/>
                  <a:pt x="7670" y="3930"/>
                </a:cubicBezTo>
                <a:cubicBezTo>
                  <a:pt x="7636" y="3920"/>
                  <a:pt x="7604" y="3915"/>
                  <a:pt x="7577" y="3915"/>
                </a:cubicBezTo>
                <a:cubicBezTo>
                  <a:pt x="7543" y="3915"/>
                  <a:pt x="7516" y="3922"/>
                  <a:pt x="7498" y="3940"/>
                </a:cubicBezTo>
                <a:cubicBezTo>
                  <a:pt x="7488" y="3951"/>
                  <a:pt x="7455" y="3961"/>
                  <a:pt x="7434" y="3961"/>
                </a:cubicBezTo>
                <a:cubicBezTo>
                  <a:pt x="7402" y="3961"/>
                  <a:pt x="7369" y="3973"/>
                  <a:pt x="7359" y="3983"/>
                </a:cubicBezTo>
                <a:cubicBezTo>
                  <a:pt x="7348" y="3994"/>
                  <a:pt x="7283" y="4004"/>
                  <a:pt x="7155" y="4004"/>
                </a:cubicBezTo>
                <a:cubicBezTo>
                  <a:pt x="6887" y="4004"/>
                  <a:pt x="6790" y="4015"/>
                  <a:pt x="6737" y="4047"/>
                </a:cubicBezTo>
                <a:cubicBezTo>
                  <a:pt x="6704" y="4058"/>
                  <a:pt x="6661" y="4080"/>
                  <a:pt x="6630" y="4080"/>
                </a:cubicBezTo>
                <a:cubicBezTo>
                  <a:pt x="6597" y="4090"/>
                  <a:pt x="6554" y="4112"/>
                  <a:pt x="6533" y="4133"/>
                </a:cubicBezTo>
                <a:cubicBezTo>
                  <a:pt x="6520" y="4146"/>
                  <a:pt x="6507" y="4151"/>
                  <a:pt x="6492" y="4151"/>
                </a:cubicBezTo>
                <a:cubicBezTo>
                  <a:pt x="6482" y="4151"/>
                  <a:pt x="6471" y="4148"/>
                  <a:pt x="6458" y="4144"/>
                </a:cubicBezTo>
                <a:cubicBezTo>
                  <a:pt x="6450" y="4140"/>
                  <a:pt x="6441" y="4137"/>
                  <a:pt x="6428" y="4137"/>
                </a:cubicBezTo>
                <a:cubicBezTo>
                  <a:pt x="6407" y="4137"/>
                  <a:pt x="6376" y="4145"/>
                  <a:pt x="6329" y="4166"/>
                </a:cubicBezTo>
                <a:cubicBezTo>
                  <a:pt x="6168" y="4230"/>
                  <a:pt x="6039" y="4273"/>
                  <a:pt x="5986" y="4273"/>
                </a:cubicBezTo>
                <a:cubicBezTo>
                  <a:pt x="5953" y="4273"/>
                  <a:pt x="5900" y="4283"/>
                  <a:pt x="5857" y="4305"/>
                </a:cubicBezTo>
                <a:cubicBezTo>
                  <a:pt x="5814" y="4316"/>
                  <a:pt x="5771" y="4337"/>
                  <a:pt x="5750" y="4337"/>
                </a:cubicBezTo>
                <a:cubicBezTo>
                  <a:pt x="5729" y="4337"/>
                  <a:pt x="5696" y="4359"/>
                  <a:pt x="5674" y="4380"/>
                </a:cubicBezTo>
                <a:cubicBezTo>
                  <a:pt x="5653" y="4412"/>
                  <a:pt x="5621" y="4433"/>
                  <a:pt x="5610" y="4433"/>
                </a:cubicBezTo>
                <a:cubicBezTo>
                  <a:pt x="5589" y="4433"/>
                  <a:pt x="5546" y="4444"/>
                  <a:pt x="5503" y="4476"/>
                </a:cubicBezTo>
                <a:cubicBezTo>
                  <a:pt x="5471" y="4498"/>
                  <a:pt x="5417" y="4509"/>
                  <a:pt x="5396" y="4509"/>
                </a:cubicBezTo>
                <a:cubicBezTo>
                  <a:pt x="5385" y="4509"/>
                  <a:pt x="5364" y="4519"/>
                  <a:pt x="5353" y="4530"/>
                </a:cubicBezTo>
                <a:cubicBezTo>
                  <a:pt x="5353" y="4541"/>
                  <a:pt x="5331" y="4541"/>
                  <a:pt x="5321" y="4541"/>
                </a:cubicBezTo>
                <a:cubicBezTo>
                  <a:pt x="5288" y="4541"/>
                  <a:pt x="5042" y="4691"/>
                  <a:pt x="5021" y="4723"/>
                </a:cubicBezTo>
                <a:cubicBezTo>
                  <a:pt x="5009" y="4734"/>
                  <a:pt x="4967" y="4766"/>
                  <a:pt x="4924" y="4788"/>
                </a:cubicBezTo>
                <a:cubicBezTo>
                  <a:pt x="4881" y="4819"/>
                  <a:pt x="4838" y="4852"/>
                  <a:pt x="4816" y="4884"/>
                </a:cubicBezTo>
                <a:cubicBezTo>
                  <a:pt x="4806" y="4916"/>
                  <a:pt x="4773" y="4938"/>
                  <a:pt x="4763" y="4948"/>
                </a:cubicBezTo>
                <a:cubicBezTo>
                  <a:pt x="4742" y="4948"/>
                  <a:pt x="4720" y="4970"/>
                  <a:pt x="4699" y="4991"/>
                </a:cubicBezTo>
                <a:cubicBezTo>
                  <a:pt x="4677" y="5024"/>
                  <a:pt x="4634" y="5055"/>
                  <a:pt x="4602" y="5077"/>
                </a:cubicBezTo>
                <a:cubicBezTo>
                  <a:pt x="4527" y="5131"/>
                  <a:pt x="4495" y="5152"/>
                  <a:pt x="4430" y="5227"/>
                </a:cubicBezTo>
                <a:cubicBezTo>
                  <a:pt x="4398" y="5249"/>
                  <a:pt x="4356" y="5281"/>
                  <a:pt x="4323" y="5291"/>
                </a:cubicBezTo>
                <a:cubicBezTo>
                  <a:pt x="4302" y="5303"/>
                  <a:pt x="4270" y="5324"/>
                  <a:pt x="4259" y="5345"/>
                </a:cubicBezTo>
                <a:cubicBezTo>
                  <a:pt x="4248" y="5356"/>
                  <a:pt x="4205" y="5399"/>
                  <a:pt x="4163" y="5420"/>
                </a:cubicBezTo>
                <a:cubicBezTo>
                  <a:pt x="4120" y="5453"/>
                  <a:pt x="4077" y="5496"/>
                  <a:pt x="4055" y="5527"/>
                </a:cubicBezTo>
                <a:cubicBezTo>
                  <a:pt x="4023" y="5581"/>
                  <a:pt x="4012" y="5592"/>
                  <a:pt x="3948" y="5603"/>
                </a:cubicBezTo>
                <a:cubicBezTo>
                  <a:pt x="3884" y="5603"/>
                  <a:pt x="3884" y="5613"/>
                  <a:pt x="3862" y="5678"/>
                </a:cubicBezTo>
                <a:cubicBezTo>
                  <a:pt x="3851" y="5710"/>
                  <a:pt x="3830" y="5742"/>
                  <a:pt x="3819" y="5753"/>
                </a:cubicBezTo>
                <a:cubicBezTo>
                  <a:pt x="3765" y="5796"/>
                  <a:pt x="3594" y="6107"/>
                  <a:pt x="3572" y="6192"/>
                </a:cubicBezTo>
                <a:cubicBezTo>
                  <a:pt x="3562" y="6225"/>
                  <a:pt x="3551" y="6246"/>
                  <a:pt x="3529" y="6257"/>
                </a:cubicBezTo>
                <a:cubicBezTo>
                  <a:pt x="3508" y="6257"/>
                  <a:pt x="3497" y="6289"/>
                  <a:pt x="3486" y="6343"/>
                </a:cubicBezTo>
                <a:cubicBezTo>
                  <a:pt x="3465" y="6385"/>
                  <a:pt x="3443" y="6440"/>
                  <a:pt x="3412" y="6471"/>
                </a:cubicBezTo>
                <a:cubicBezTo>
                  <a:pt x="3369" y="6514"/>
                  <a:pt x="3347" y="6536"/>
                  <a:pt x="3336" y="6611"/>
                </a:cubicBezTo>
                <a:cubicBezTo>
                  <a:pt x="3315" y="6718"/>
                  <a:pt x="3229" y="6976"/>
                  <a:pt x="3207" y="6997"/>
                </a:cubicBezTo>
                <a:cubicBezTo>
                  <a:pt x="3197" y="7008"/>
                  <a:pt x="3186" y="7040"/>
                  <a:pt x="3186" y="7062"/>
                </a:cubicBezTo>
                <a:cubicBezTo>
                  <a:pt x="3186" y="7083"/>
                  <a:pt x="3176" y="7115"/>
                  <a:pt x="3154" y="7136"/>
                </a:cubicBezTo>
                <a:cubicBezTo>
                  <a:pt x="3133" y="7158"/>
                  <a:pt x="3111" y="7222"/>
                  <a:pt x="3100" y="7286"/>
                </a:cubicBezTo>
                <a:cubicBezTo>
                  <a:pt x="3079" y="7351"/>
                  <a:pt x="3068" y="7415"/>
                  <a:pt x="3057" y="7437"/>
                </a:cubicBezTo>
                <a:cubicBezTo>
                  <a:pt x="3047" y="7448"/>
                  <a:pt x="3047" y="7480"/>
                  <a:pt x="3047" y="7491"/>
                </a:cubicBezTo>
                <a:cubicBezTo>
                  <a:pt x="3047" y="7512"/>
                  <a:pt x="3036" y="7534"/>
                  <a:pt x="3026" y="7534"/>
                </a:cubicBezTo>
                <a:cubicBezTo>
                  <a:pt x="3004" y="7544"/>
                  <a:pt x="2993" y="7608"/>
                  <a:pt x="2971" y="7705"/>
                </a:cubicBezTo>
                <a:cubicBezTo>
                  <a:pt x="2961" y="7791"/>
                  <a:pt x="2940" y="7898"/>
                  <a:pt x="2918" y="7941"/>
                </a:cubicBezTo>
                <a:cubicBezTo>
                  <a:pt x="2897" y="7994"/>
                  <a:pt x="2875" y="8048"/>
                  <a:pt x="2864" y="8070"/>
                </a:cubicBezTo>
                <a:cubicBezTo>
                  <a:pt x="2864" y="8102"/>
                  <a:pt x="2843" y="8134"/>
                  <a:pt x="2832" y="8156"/>
                </a:cubicBezTo>
                <a:cubicBezTo>
                  <a:pt x="2811" y="8177"/>
                  <a:pt x="2800" y="8209"/>
                  <a:pt x="2800" y="8295"/>
                </a:cubicBezTo>
                <a:cubicBezTo>
                  <a:pt x="2800" y="8349"/>
                  <a:pt x="2800" y="8413"/>
                  <a:pt x="2790" y="8435"/>
                </a:cubicBezTo>
                <a:cubicBezTo>
                  <a:pt x="2768" y="8456"/>
                  <a:pt x="2778" y="8488"/>
                  <a:pt x="2790" y="8552"/>
                </a:cubicBezTo>
                <a:cubicBezTo>
                  <a:pt x="2811" y="8628"/>
                  <a:pt x="2811" y="8649"/>
                  <a:pt x="2800" y="8692"/>
                </a:cubicBezTo>
                <a:cubicBezTo>
                  <a:pt x="2790" y="8735"/>
                  <a:pt x="2778" y="8767"/>
                  <a:pt x="2800" y="8831"/>
                </a:cubicBezTo>
                <a:cubicBezTo>
                  <a:pt x="2821" y="8949"/>
                  <a:pt x="2832" y="9057"/>
                  <a:pt x="2832" y="9143"/>
                </a:cubicBezTo>
                <a:cubicBezTo>
                  <a:pt x="2832" y="9185"/>
                  <a:pt x="2832" y="9228"/>
                  <a:pt x="2843" y="9239"/>
                </a:cubicBezTo>
                <a:cubicBezTo>
                  <a:pt x="2854" y="9250"/>
                  <a:pt x="2864" y="9324"/>
                  <a:pt x="2875" y="9400"/>
                </a:cubicBezTo>
                <a:cubicBezTo>
                  <a:pt x="2886" y="9518"/>
                  <a:pt x="2897" y="9550"/>
                  <a:pt x="2918" y="9593"/>
                </a:cubicBezTo>
                <a:cubicBezTo>
                  <a:pt x="2940" y="9625"/>
                  <a:pt x="2971" y="9700"/>
                  <a:pt x="2993" y="9765"/>
                </a:cubicBezTo>
                <a:cubicBezTo>
                  <a:pt x="3036" y="9893"/>
                  <a:pt x="3122" y="10108"/>
                  <a:pt x="3143" y="10108"/>
                </a:cubicBezTo>
                <a:cubicBezTo>
                  <a:pt x="3154" y="10108"/>
                  <a:pt x="3176" y="10183"/>
                  <a:pt x="3197" y="10247"/>
                </a:cubicBezTo>
                <a:cubicBezTo>
                  <a:pt x="3197" y="10268"/>
                  <a:pt x="3219" y="10290"/>
                  <a:pt x="3240" y="10301"/>
                </a:cubicBezTo>
                <a:cubicBezTo>
                  <a:pt x="3262" y="10311"/>
                  <a:pt x="3272" y="10322"/>
                  <a:pt x="3272" y="10365"/>
                </a:cubicBezTo>
                <a:cubicBezTo>
                  <a:pt x="3272" y="10397"/>
                  <a:pt x="3283" y="10451"/>
                  <a:pt x="3304" y="10483"/>
                </a:cubicBezTo>
                <a:cubicBezTo>
                  <a:pt x="3315" y="10516"/>
                  <a:pt x="3347" y="10590"/>
                  <a:pt x="3369" y="10655"/>
                </a:cubicBezTo>
                <a:cubicBezTo>
                  <a:pt x="3390" y="10719"/>
                  <a:pt x="3422" y="10794"/>
                  <a:pt x="3455" y="10837"/>
                </a:cubicBezTo>
                <a:cubicBezTo>
                  <a:pt x="3540" y="10945"/>
                  <a:pt x="3594" y="11052"/>
                  <a:pt x="3615" y="11234"/>
                </a:cubicBezTo>
                <a:cubicBezTo>
                  <a:pt x="3626" y="11266"/>
                  <a:pt x="3637" y="11309"/>
                  <a:pt x="3658" y="11320"/>
                </a:cubicBezTo>
                <a:cubicBezTo>
                  <a:pt x="3679" y="11341"/>
                  <a:pt x="3701" y="11374"/>
                  <a:pt x="3712" y="11405"/>
                </a:cubicBezTo>
                <a:cubicBezTo>
                  <a:pt x="3722" y="11438"/>
                  <a:pt x="3744" y="11470"/>
                  <a:pt x="3755" y="11481"/>
                </a:cubicBezTo>
                <a:cubicBezTo>
                  <a:pt x="3787" y="11491"/>
                  <a:pt x="3830" y="11545"/>
                  <a:pt x="3894" y="11653"/>
                </a:cubicBezTo>
                <a:cubicBezTo>
                  <a:pt x="3905" y="11663"/>
                  <a:pt x="3927" y="11695"/>
                  <a:pt x="3937" y="11717"/>
                </a:cubicBezTo>
                <a:cubicBezTo>
                  <a:pt x="3948" y="11738"/>
                  <a:pt x="3969" y="11792"/>
                  <a:pt x="3980" y="11824"/>
                </a:cubicBezTo>
                <a:cubicBezTo>
                  <a:pt x="3991" y="11856"/>
                  <a:pt x="4034" y="11931"/>
                  <a:pt x="4077" y="11974"/>
                </a:cubicBezTo>
                <a:cubicBezTo>
                  <a:pt x="4163" y="12082"/>
                  <a:pt x="4216" y="12146"/>
                  <a:pt x="4259" y="12232"/>
                </a:cubicBezTo>
                <a:cubicBezTo>
                  <a:pt x="4280" y="12263"/>
                  <a:pt x="4323" y="12339"/>
                  <a:pt x="4377" y="12382"/>
                </a:cubicBezTo>
                <a:cubicBezTo>
                  <a:pt x="4516" y="12532"/>
                  <a:pt x="4527" y="12554"/>
                  <a:pt x="4559" y="12607"/>
                </a:cubicBezTo>
                <a:cubicBezTo>
                  <a:pt x="4570" y="12628"/>
                  <a:pt x="4602" y="12661"/>
                  <a:pt x="4634" y="12671"/>
                </a:cubicBezTo>
                <a:cubicBezTo>
                  <a:pt x="4709" y="12704"/>
                  <a:pt x="4795" y="12790"/>
                  <a:pt x="4859" y="12907"/>
                </a:cubicBezTo>
                <a:cubicBezTo>
                  <a:pt x="4924" y="13025"/>
                  <a:pt x="5031" y="13164"/>
                  <a:pt x="5138" y="13272"/>
                </a:cubicBezTo>
                <a:cubicBezTo>
                  <a:pt x="5171" y="13304"/>
                  <a:pt x="5214" y="13358"/>
                  <a:pt x="5235" y="13400"/>
                </a:cubicBezTo>
                <a:cubicBezTo>
                  <a:pt x="5257" y="13433"/>
                  <a:pt x="5300" y="13486"/>
                  <a:pt x="5331" y="13519"/>
                </a:cubicBezTo>
                <a:cubicBezTo>
                  <a:pt x="5364" y="13540"/>
                  <a:pt x="5396" y="13583"/>
                  <a:pt x="5407" y="13605"/>
                </a:cubicBezTo>
                <a:cubicBezTo>
                  <a:pt x="5407" y="13626"/>
                  <a:pt x="5439" y="13658"/>
                  <a:pt x="5481" y="13691"/>
                </a:cubicBezTo>
                <a:cubicBezTo>
                  <a:pt x="5524" y="13712"/>
                  <a:pt x="5632" y="13808"/>
                  <a:pt x="5729" y="13905"/>
                </a:cubicBezTo>
                <a:cubicBezTo>
                  <a:pt x="5910" y="14077"/>
                  <a:pt x="5932" y="14098"/>
                  <a:pt x="6082" y="14173"/>
                </a:cubicBezTo>
                <a:cubicBezTo>
                  <a:pt x="6136" y="14194"/>
                  <a:pt x="6211" y="14248"/>
                  <a:pt x="6265" y="14301"/>
                </a:cubicBezTo>
                <a:cubicBezTo>
                  <a:pt x="6318" y="14356"/>
                  <a:pt x="6372" y="14398"/>
                  <a:pt x="6404" y="14409"/>
                </a:cubicBezTo>
                <a:cubicBezTo>
                  <a:pt x="6425" y="14409"/>
                  <a:pt x="6458" y="14430"/>
                  <a:pt x="6479" y="14441"/>
                </a:cubicBezTo>
                <a:cubicBezTo>
                  <a:pt x="6490" y="14452"/>
                  <a:pt x="6522" y="14463"/>
                  <a:pt x="6533" y="14463"/>
                </a:cubicBezTo>
                <a:cubicBezTo>
                  <a:pt x="6554" y="14463"/>
                  <a:pt x="6565" y="14473"/>
                  <a:pt x="6565" y="14484"/>
                </a:cubicBezTo>
                <a:cubicBezTo>
                  <a:pt x="6565" y="14516"/>
                  <a:pt x="6608" y="14537"/>
                  <a:pt x="6694" y="14549"/>
                </a:cubicBezTo>
                <a:cubicBezTo>
                  <a:pt x="6747" y="14559"/>
                  <a:pt x="6790" y="14570"/>
                  <a:pt x="6801" y="14580"/>
                </a:cubicBezTo>
                <a:cubicBezTo>
                  <a:pt x="6801" y="14602"/>
                  <a:pt x="6833" y="14602"/>
                  <a:pt x="6866" y="14602"/>
                </a:cubicBezTo>
                <a:cubicBezTo>
                  <a:pt x="6887" y="14602"/>
                  <a:pt x="6940" y="14623"/>
                  <a:pt x="6973" y="14634"/>
                </a:cubicBezTo>
                <a:cubicBezTo>
                  <a:pt x="7016" y="14656"/>
                  <a:pt x="7059" y="14666"/>
                  <a:pt x="7123" y="14666"/>
                </a:cubicBezTo>
                <a:cubicBezTo>
                  <a:pt x="7176" y="14666"/>
                  <a:pt x="7230" y="14677"/>
                  <a:pt x="7273" y="14699"/>
                </a:cubicBezTo>
                <a:cubicBezTo>
                  <a:pt x="7316" y="14720"/>
                  <a:pt x="7369" y="14742"/>
                  <a:pt x="7402" y="14742"/>
                </a:cubicBezTo>
                <a:cubicBezTo>
                  <a:pt x="7434" y="14742"/>
                  <a:pt x="7455" y="14742"/>
                  <a:pt x="7466" y="14752"/>
                </a:cubicBezTo>
                <a:cubicBezTo>
                  <a:pt x="7466" y="14763"/>
                  <a:pt x="7509" y="14773"/>
                  <a:pt x="7552" y="14773"/>
                </a:cubicBezTo>
                <a:cubicBezTo>
                  <a:pt x="7605" y="14785"/>
                  <a:pt x="7691" y="14795"/>
                  <a:pt x="7755" y="14806"/>
                </a:cubicBezTo>
                <a:cubicBezTo>
                  <a:pt x="7843" y="14819"/>
                  <a:pt x="7905" y="14824"/>
                  <a:pt x="7948" y="14824"/>
                </a:cubicBezTo>
                <a:cubicBezTo>
                  <a:pt x="7979" y="14824"/>
                  <a:pt x="8000" y="14821"/>
                  <a:pt x="8013" y="14816"/>
                </a:cubicBezTo>
                <a:cubicBezTo>
                  <a:pt x="8022" y="14812"/>
                  <a:pt x="8034" y="14810"/>
                  <a:pt x="8049" y="14810"/>
                </a:cubicBezTo>
                <a:cubicBezTo>
                  <a:pt x="8071" y="14810"/>
                  <a:pt x="8099" y="14815"/>
                  <a:pt x="8131" y="14827"/>
                </a:cubicBezTo>
                <a:cubicBezTo>
                  <a:pt x="8169" y="14840"/>
                  <a:pt x="8202" y="14845"/>
                  <a:pt x="8230" y="14845"/>
                </a:cubicBezTo>
                <a:cubicBezTo>
                  <a:pt x="8250" y="14845"/>
                  <a:pt x="8268" y="14842"/>
                  <a:pt x="8281" y="14838"/>
                </a:cubicBezTo>
                <a:cubicBezTo>
                  <a:pt x="8313" y="14838"/>
                  <a:pt x="8496" y="14827"/>
                  <a:pt x="8689" y="14827"/>
                </a:cubicBezTo>
                <a:cubicBezTo>
                  <a:pt x="8761" y="14830"/>
                  <a:pt x="8821" y="14832"/>
                  <a:pt x="8871" y="14832"/>
                </a:cubicBezTo>
                <a:cubicBezTo>
                  <a:pt x="8994" y="14832"/>
                  <a:pt x="9054" y="14824"/>
                  <a:pt x="9054" y="14816"/>
                </a:cubicBezTo>
                <a:cubicBezTo>
                  <a:pt x="9064" y="14806"/>
                  <a:pt x="9085" y="14806"/>
                  <a:pt x="9107" y="14806"/>
                </a:cubicBezTo>
                <a:cubicBezTo>
                  <a:pt x="9128" y="14806"/>
                  <a:pt x="9150" y="14795"/>
                  <a:pt x="9150" y="14785"/>
                </a:cubicBezTo>
                <a:cubicBezTo>
                  <a:pt x="9161" y="14773"/>
                  <a:pt x="9225" y="14763"/>
                  <a:pt x="9311" y="14763"/>
                </a:cubicBezTo>
                <a:cubicBezTo>
                  <a:pt x="9386" y="14752"/>
                  <a:pt x="9461" y="14742"/>
                  <a:pt x="9493" y="14731"/>
                </a:cubicBezTo>
                <a:cubicBezTo>
                  <a:pt x="9514" y="14720"/>
                  <a:pt x="9569" y="14699"/>
                  <a:pt x="9622" y="14677"/>
                </a:cubicBezTo>
                <a:cubicBezTo>
                  <a:pt x="9676" y="14666"/>
                  <a:pt x="9740" y="14645"/>
                  <a:pt x="9750" y="14634"/>
                </a:cubicBezTo>
                <a:cubicBezTo>
                  <a:pt x="9785" y="14613"/>
                  <a:pt x="9846" y="14602"/>
                  <a:pt x="9894" y="14602"/>
                </a:cubicBezTo>
                <a:cubicBezTo>
                  <a:pt x="9921" y="14602"/>
                  <a:pt x="9943" y="14605"/>
                  <a:pt x="9955" y="14613"/>
                </a:cubicBezTo>
                <a:cubicBezTo>
                  <a:pt x="9965" y="14616"/>
                  <a:pt x="9973" y="14619"/>
                  <a:pt x="9982" y="14619"/>
                </a:cubicBezTo>
                <a:cubicBezTo>
                  <a:pt x="10000" y="14619"/>
                  <a:pt x="10019" y="14609"/>
                  <a:pt x="10062" y="14580"/>
                </a:cubicBezTo>
                <a:cubicBezTo>
                  <a:pt x="10094" y="14549"/>
                  <a:pt x="10158" y="14516"/>
                  <a:pt x="10191" y="14506"/>
                </a:cubicBezTo>
                <a:cubicBezTo>
                  <a:pt x="10234" y="14495"/>
                  <a:pt x="10308" y="14473"/>
                  <a:pt x="10362" y="14452"/>
                </a:cubicBezTo>
                <a:cubicBezTo>
                  <a:pt x="10415" y="14430"/>
                  <a:pt x="10491" y="14409"/>
                  <a:pt x="10534" y="14409"/>
                </a:cubicBezTo>
                <a:cubicBezTo>
                  <a:pt x="10566" y="14409"/>
                  <a:pt x="10641" y="14398"/>
                  <a:pt x="10673" y="14387"/>
                </a:cubicBezTo>
                <a:cubicBezTo>
                  <a:pt x="10706" y="14377"/>
                  <a:pt x="10759" y="14366"/>
                  <a:pt x="10780" y="14366"/>
                </a:cubicBezTo>
                <a:cubicBezTo>
                  <a:pt x="10802" y="14366"/>
                  <a:pt x="10856" y="14344"/>
                  <a:pt x="10887" y="14323"/>
                </a:cubicBezTo>
                <a:cubicBezTo>
                  <a:pt x="10920" y="14301"/>
                  <a:pt x="10973" y="14280"/>
                  <a:pt x="11027" y="14270"/>
                </a:cubicBezTo>
                <a:cubicBezTo>
                  <a:pt x="11070" y="14259"/>
                  <a:pt x="11113" y="14237"/>
                  <a:pt x="11135" y="14216"/>
                </a:cubicBezTo>
                <a:cubicBezTo>
                  <a:pt x="11166" y="14194"/>
                  <a:pt x="11242" y="14173"/>
                  <a:pt x="11413" y="14130"/>
                </a:cubicBezTo>
                <a:cubicBezTo>
                  <a:pt x="11478" y="14120"/>
                  <a:pt x="11531" y="14098"/>
                  <a:pt x="11542" y="14087"/>
                </a:cubicBezTo>
                <a:cubicBezTo>
                  <a:pt x="11552" y="14077"/>
                  <a:pt x="11574" y="14077"/>
                  <a:pt x="11595" y="14077"/>
                </a:cubicBezTo>
                <a:cubicBezTo>
                  <a:pt x="11617" y="14077"/>
                  <a:pt x="11638" y="14055"/>
                  <a:pt x="11649" y="14044"/>
                </a:cubicBezTo>
                <a:cubicBezTo>
                  <a:pt x="11660" y="14034"/>
                  <a:pt x="11681" y="14023"/>
                  <a:pt x="11703" y="14012"/>
                </a:cubicBezTo>
                <a:lnTo>
                  <a:pt x="11810" y="13958"/>
                </a:lnTo>
                <a:cubicBezTo>
                  <a:pt x="11843" y="13926"/>
                  <a:pt x="11874" y="13905"/>
                  <a:pt x="11885" y="13905"/>
                </a:cubicBezTo>
                <a:cubicBezTo>
                  <a:pt x="11896" y="13905"/>
                  <a:pt x="11917" y="13884"/>
                  <a:pt x="11950" y="13862"/>
                </a:cubicBezTo>
                <a:cubicBezTo>
                  <a:pt x="11971" y="13830"/>
                  <a:pt x="12036" y="13787"/>
                  <a:pt x="12078" y="13755"/>
                </a:cubicBezTo>
                <a:cubicBezTo>
                  <a:pt x="12121" y="13733"/>
                  <a:pt x="12175" y="13701"/>
                  <a:pt x="12186" y="13691"/>
                </a:cubicBezTo>
                <a:cubicBezTo>
                  <a:pt x="12196" y="13679"/>
                  <a:pt x="12218" y="13669"/>
                  <a:pt x="12229" y="13669"/>
                </a:cubicBezTo>
                <a:cubicBezTo>
                  <a:pt x="12239" y="13669"/>
                  <a:pt x="12282" y="13636"/>
                  <a:pt x="12336" y="13594"/>
                </a:cubicBezTo>
                <a:cubicBezTo>
                  <a:pt x="12379" y="13551"/>
                  <a:pt x="12432" y="13519"/>
                  <a:pt x="12443" y="13519"/>
                </a:cubicBezTo>
                <a:cubicBezTo>
                  <a:pt x="12453" y="13519"/>
                  <a:pt x="12486" y="13497"/>
                  <a:pt x="12508" y="13476"/>
                </a:cubicBezTo>
                <a:cubicBezTo>
                  <a:pt x="12572" y="13422"/>
                  <a:pt x="12604" y="13400"/>
                  <a:pt x="12711" y="13336"/>
                </a:cubicBezTo>
                <a:cubicBezTo>
                  <a:pt x="12744" y="13304"/>
                  <a:pt x="12786" y="13283"/>
                  <a:pt x="12797" y="13261"/>
                </a:cubicBezTo>
                <a:cubicBezTo>
                  <a:pt x="12808" y="13250"/>
                  <a:pt x="12829" y="13240"/>
                  <a:pt x="12851" y="13240"/>
                </a:cubicBezTo>
                <a:cubicBezTo>
                  <a:pt x="12883" y="13229"/>
                  <a:pt x="13054" y="13057"/>
                  <a:pt x="13130" y="12961"/>
                </a:cubicBezTo>
                <a:cubicBezTo>
                  <a:pt x="13151" y="12929"/>
                  <a:pt x="13183" y="12897"/>
                  <a:pt x="13215" y="12875"/>
                </a:cubicBezTo>
                <a:cubicBezTo>
                  <a:pt x="13247" y="12854"/>
                  <a:pt x="13280" y="12821"/>
                  <a:pt x="13290" y="12800"/>
                </a:cubicBezTo>
                <a:cubicBezTo>
                  <a:pt x="13301" y="12778"/>
                  <a:pt x="13333" y="12747"/>
                  <a:pt x="13354" y="12714"/>
                </a:cubicBezTo>
                <a:cubicBezTo>
                  <a:pt x="13397" y="12671"/>
                  <a:pt x="13483" y="12532"/>
                  <a:pt x="13483" y="12499"/>
                </a:cubicBezTo>
                <a:cubicBezTo>
                  <a:pt x="13483" y="12489"/>
                  <a:pt x="13505" y="12457"/>
                  <a:pt x="13537" y="12425"/>
                </a:cubicBezTo>
                <a:cubicBezTo>
                  <a:pt x="13559" y="12403"/>
                  <a:pt x="13612" y="12318"/>
                  <a:pt x="13645" y="12253"/>
                </a:cubicBezTo>
                <a:cubicBezTo>
                  <a:pt x="13676" y="12189"/>
                  <a:pt x="13709" y="12113"/>
                  <a:pt x="13730" y="12092"/>
                </a:cubicBezTo>
                <a:cubicBezTo>
                  <a:pt x="13773" y="12039"/>
                  <a:pt x="13805" y="11953"/>
                  <a:pt x="13805" y="11910"/>
                </a:cubicBezTo>
                <a:cubicBezTo>
                  <a:pt x="13805" y="11899"/>
                  <a:pt x="13826" y="11856"/>
                  <a:pt x="13859" y="11813"/>
                </a:cubicBezTo>
                <a:cubicBezTo>
                  <a:pt x="13977" y="11674"/>
                  <a:pt x="13998" y="11631"/>
                  <a:pt x="14041" y="11524"/>
                </a:cubicBezTo>
                <a:cubicBezTo>
                  <a:pt x="14052" y="11448"/>
                  <a:pt x="14084" y="11395"/>
                  <a:pt x="14095" y="11384"/>
                </a:cubicBezTo>
                <a:cubicBezTo>
                  <a:pt x="14105" y="11384"/>
                  <a:pt x="14116" y="11362"/>
                  <a:pt x="14116" y="11341"/>
                </a:cubicBezTo>
                <a:cubicBezTo>
                  <a:pt x="14116" y="11331"/>
                  <a:pt x="14127" y="11309"/>
                  <a:pt x="14148" y="11288"/>
                </a:cubicBezTo>
                <a:cubicBezTo>
                  <a:pt x="14181" y="11255"/>
                  <a:pt x="14298" y="11062"/>
                  <a:pt x="14320" y="11009"/>
                </a:cubicBezTo>
                <a:cubicBezTo>
                  <a:pt x="14320" y="10976"/>
                  <a:pt x="14352" y="10923"/>
                  <a:pt x="14384" y="10869"/>
                </a:cubicBezTo>
                <a:cubicBezTo>
                  <a:pt x="14417" y="10816"/>
                  <a:pt x="14438" y="10773"/>
                  <a:pt x="14427" y="10762"/>
                </a:cubicBezTo>
                <a:cubicBezTo>
                  <a:pt x="14427" y="10752"/>
                  <a:pt x="14438" y="10730"/>
                  <a:pt x="14449" y="10709"/>
                </a:cubicBezTo>
                <a:cubicBezTo>
                  <a:pt x="14470" y="10666"/>
                  <a:pt x="14470" y="10655"/>
                  <a:pt x="14460" y="10590"/>
                </a:cubicBezTo>
                <a:cubicBezTo>
                  <a:pt x="14449" y="10537"/>
                  <a:pt x="14449" y="10504"/>
                  <a:pt x="14460" y="10451"/>
                </a:cubicBezTo>
                <a:cubicBezTo>
                  <a:pt x="14481" y="10408"/>
                  <a:pt x="14491" y="10311"/>
                  <a:pt x="14491" y="10225"/>
                </a:cubicBezTo>
                <a:cubicBezTo>
                  <a:pt x="14503" y="10140"/>
                  <a:pt x="14513" y="10065"/>
                  <a:pt x="14524" y="10054"/>
                </a:cubicBezTo>
                <a:cubicBezTo>
                  <a:pt x="14534" y="10032"/>
                  <a:pt x="14534" y="10011"/>
                  <a:pt x="14524" y="9968"/>
                </a:cubicBezTo>
                <a:cubicBezTo>
                  <a:pt x="14513" y="9925"/>
                  <a:pt x="14503" y="9851"/>
                  <a:pt x="14513" y="9754"/>
                </a:cubicBezTo>
                <a:cubicBezTo>
                  <a:pt x="14524" y="9636"/>
                  <a:pt x="14513" y="9615"/>
                  <a:pt x="14503" y="9603"/>
                </a:cubicBezTo>
                <a:cubicBezTo>
                  <a:pt x="14470" y="9593"/>
                  <a:pt x="14470" y="9539"/>
                  <a:pt x="14503" y="9475"/>
                </a:cubicBezTo>
                <a:cubicBezTo>
                  <a:pt x="14513" y="9443"/>
                  <a:pt x="14513" y="9410"/>
                  <a:pt x="14503" y="9271"/>
                </a:cubicBezTo>
                <a:cubicBezTo>
                  <a:pt x="14491" y="9185"/>
                  <a:pt x="14491" y="9089"/>
                  <a:pt x="14503" y="9067"/>
                </a:cubicBezTo>
                <a:cubicBezTo>
                  <a:pt x="14503" y="9046"/>
                  <a:pt x="14491" y="8981"/>
                  <a:pt x="14481" y="8938"/>
                </a:cubicBezTo>
                <a:cubicBezTo>
                  <a:pt x="14460" y="8885"/>
                  <a:pt x="14460" y="8821"/>
                  <a:pt x="14460" y="8778"/>
                </a:cubicBezTo>
                <a:cubicBezTo>
                  <a:pt x="14470" y="8745"/>
                  <a:pt x="14460" y="8681"/>
                  <a:pt x="14460" y="8617"/>
                </a:cubicBezTo>
                <a:cubicBezTo>
                  <a:pt x="14449" y="8563"/>
                  <a:pt x="14438" y="8402"/>
                  <a:pt x="14438" y="8273"/>
                </a:cubicBezTo>
                <a:cubicBezTo>
                  <a:pt x="14427" y="8048"/>
                  <a:pt x="14427" y="8016"/>
                  <a:pt x="14395" y="7963"/>
                </a:cubicBezTo>
                <a:cubicBezTo>
                  <a:pt x="14363" y="7920"/>
                  <a:pt x="14363" y="7898"/>
                  <a:pt x="14374" y="7877"/>
                </a:cubicBezTo>
                <a:cubicBezTo>
                  <a:pt x="14395" y="7866"/>
                  <a:pt x="14384" y="7844"/>
                  <a:pt x="14363" y="7813"/>
                </a:cubicBezTo>
                <a:cubicBezTo>
                  <a:pt x="14352" y="7780"/>
                  <a:pt x="14341" y="7737"/>
                  <a:pt x="14341" y="7716"/>
                </a:cubicBezTo>
                <a:cubicBezTo>
                  <a:pt x="14341" y="7651"/>
                  <a:pt x="14320" y="7501"/>
                  <a:pt x="14298" y="7448"/>
                </a:cubicBezTo>
                <a:cubicBezTo>
                  <a:pt x="14288" y="7415"/>
                  <a:pt x="14277" y="7362"/>
                  <a:pt x="14277" y="7329"/>
                </a:cubicBezTo>
                <a:cubicBezTo>
                  <a:pt x="14277" y="7286"/>
                  <a:pt x="14267" y="7222"/>
                  <a:pt x="14234" y="7179"/>
                </a:cubicBezTo>
                <a:cubicBezTo>
                  <a:pt x="14213" y="7126"/>
                  <a:pt x="14202" y="7093"/>
                  <a:pt x="14213" y="7072"/>
                </a:cubicBezTo>
                <a:cubicBezTo>
                  <a:pt x="14224" y="7029"/>
                  <a:pt x="14181" y="6847"/>
                  <a:pt x="14148" y="6815"/>
                </a:cubicBezTo>
                <a:cubicBezTo>
                  <a:pt x="14148" y="6804"/>
                  <a:pt x="14138" y="6761"/>
                  <a:pt x="14138" y="6729"/>
                </a:cubicBezTo>
                <a:cubicBezTo>
                  <a:pt x="14138" y="6697"/>
                  <a:pt x="14127" y="6654"/>
                  <a:pt x="14116" y="6643"/>
                </a:cubicBezTo>
                <a:cubicBezTo>
                  <a:pt x="14105" y="6633"/>
                  <a:pt x="14095" y="6579"/>
                  <a:pt x="14095" y="6547"/>
                </a:cubicBezTo>
                <a:cubicBezTo>
                  <a:pt x="14084" y="6504"/>
                  <a:pt x="14052" y="6407"/>
                  <a:pt x="14020" y="6332"/>
                </a:cubicBezTo>
                <a:cubicBezTo>
                  <a:pt x="13977" y="6246"/>
                  <a:pt x="13955" y="6150"/>
                  <a:pt x="13955" y="6118"/>
                </a:cubicBezTo>
                <a:cubicBezTo>
                  <a:pt x="13955" y="6085"/>
                  <a:pt x="13945" y="6042"/>
                  <a:pt x="13923" y="6021"/>
                </a:cubicBezTo>
                <a:cubicBezTo>
                  <a:pt x="13902" y="5989"/>
                  <a:pt x="13880" y="5935"/>
                  <a:pt x="13869" y="5860"/>
                </a:cubicBezTo>
                <a:cubicBezTo>
                  <a:pt x="13859" y="5796"/>
                  <a:pt x="13838" y="5699"/>
                  <a:pt x="13805" y="5635"/>
                </a:cubicBezTo>
                <a:cubicBezTo>
                  <a:pt x="13784" y="5581"/>
                  <a:pt x="13762" y="5527"/>
                  <a:pt x="13762" y="5517"/>
                </a:cubicBezTo>
                <a:cubicBezTo>
                  <a:pt x="13762" y="5506"/>
                  <a:pt x="13719" y="5453"/>
                  <a:pt x="13687" y="5377"/>
                </a:cubicBezTo>
                <a:cubicBezTo>
                  <a:pt x="13633" y="5313"/>
                  <a:pt x="13580" y="5217"/>
                  <a:pt x="13559" y="5184"/>
                </a:cubicBezTo>
                <a:cubicBezTo>
                  <a:pt x="13537" y="5141"/>
                  <a:pt x="13505" y="5098"/>
                  <a:pt x="13483" y="5088"/>
                </a:cubicBezTo>
                <a:cubicBezTo>
                  <a:pt x="13451" y="5077"/>
                  <a:pt x="13387" y="4981"/>
                  <a:pt x="13387" y="4948"/>
                </a:cubicBezTo>
                <a:cubicBezTo>
                  <a:pt x="13387" y="4938"/>
                  <a:pt x="13333" y="4884"/>
                  <a:pt x="13280" y="4819"/>
                </a:cubicBezTo>
                <a:cubicBezTo>
                  <a:pt x="13226" y="4766"/>
                  <a:pt x="13173" y="4712"/>
                  <a:pt x="13173" y="4702"/>
                </a:cubicBezTo>
                <a:cubicBezTo>
                  <a:pt x="13173" y="4691"/>
                  <a:pt x="13140" y="4648"/>
                  <a:pt x="13087" y="4605"/>
                </a:cubicBezTo>
                <a:cubicBezTo>
                  <a:pt x="12979" y="4498"/>
                  <a:pt x="12947" y="4455"/>
                  <a:pt x="12947" y="4423"/>
                </a:cubicBezTo>
                <a:cubicBezTo>
                  <a:pt x="12947" y="4412"/>
                  <a:pt x="12925" y="4390"/>
                  <a:pt x="12894" y="4359"/>
                </a:cubicBezTo>
                <a:cubicBezTo>
                  <a:pt x="12872" y="4337"/>
                  <a:pt x="12818" y="4273"/>
                  <a:pt x="12786" y="4230"/>
                </a:cubicBezTo>
                <a:cubicBezTo>
                  <a:pt x="12744" y="4187"/>
                  <a:pt x="12658" y="4090"/>
                  <a:pt x="12593" y="4015"/>
                </a:cubicBezTo>
                <a:cubicBezTo>
                  <a:pt x="12529" y="3951"/>
                  <a:pt x="12453" y="3865"/>
                  <a:pt x="12443" y="3833"/>
                </a:cubicBezTo>
                <a:cubicBezTo>
                  <a:pt x="12422" y="3801"/>
                  <a:pt x="12400" y="3779"/>
                  <a:pt x="12368" y="3779"/>
                </a:cubicBezTo>
                <a:cubicBezTo>
                  <a:pt x="12346" y="3779"/>
                  <a:pt x="12325" y="3768"/>
                  <a:pt x="12314" y="3747"/>
                </a:cubicBezTo>
                <a:cubicBezTo>
                  <a:pt x="12303" y="3737"/>
                  <a:pt x="12250" y="3694"/>
                  <a:pt x="12207" y="3661"/>
                </a:cubicBezTo>
                <a:cubicBezTo>
                  <a:pt x="12153" y="3640"/>
                  <a:pt x="12121" y="3608"/>
                  <a:pt x="12121" y="3597"/>
                </a:cubicBezTo>
                <a:cubicBezTo>
                  <a:pt x="12121" y="3597"/>
                  <a:pt x="12089" y="3575"/>
                  <a:pt x="12057" y="3543"/>
                </a:cubicBezTo>
                <a:cubicBezTo>
                  <a:pt x="12014" y="3522"/>
                  <a:pt x="11993" y="3501"/>
                  <a:pt x="11993" y="3479"/>
                </a:cubicBezTo>
                <a:cubicBezTo>
                  <a:pt x="11993" y="3458"/>
                  <a:pt x="11821" y="3329"/>
                  <a:pt x="11778" y="3329"/>
                </a:cubicBezTo>
                <a:cubicBezTo>
                  <a:pt x="11746" y="3329"/>
                  <a:pt x="11681" y="3286"/>
                  <a:pt x="11681" y="3253"/>
                </a:cubicBezTo>
                <a:cubicBezTo>
                  <a:pt x="11681" y="3222"/>
                  <a:pt x="11445" y="3103"/>
                  <a:pt x="11359" y="3093"/>
                </a:cubicBezTo>
                <a:cubicBezTo>
                  <a:pt x="11328" y="3093"/>
                  <a:pt x="11306" y="3072"/>
                  <a:pt x="11295" y="3050"/>
                </a:cubicBezTo>
                <a:cubicBezTo>
                  <a:pt x="11285" y="3029"/>
                  <a:pt x="11263" y="3017"/>
                  <a:pt x="11242" y="3017"/>
                </a:cubicBezTo>
                <a:cubicBezTo>
                  <a:pt x="11220" y="3017"/>
                  <a:pt x="11188" y="3007"/>
                  <a:pt x="11177" y="2996"/>
                </a:cubicBezTo>
                <a:cubicBezTo>
                  <a:pt x="11166" y="2986"/>
                  <a:pt x="11102" y="2975"/>
                  <a:pt x="10952" y="2964"/>
                </a:cubicBezTo>
                <a:cubicBezTo>
                  <a:pt x="10877" y="2964"/>
                  <a:pt x="10877" y="2964"/>
                  <a:pt x="10856" y="2910"/>
                </a:cubicBezTo>
                <a:cubicBezTo>
                  <a:pt x="10845" y="2889"/>
                  <a:pt x="10823" y="2878"/>
                  <a:pt x="10748" y="2878"/>
                </a:cubicBezTo>
                <a:cubicBezTo>
                  <a:pt x="10706" y="2878"/>
                  <a:pt x="10620" y="2878"/>
                  <a:pt x="10555" y="2867"/>
                </a:cubicBezTo>
                <a:cubicBezTo>
                  <a:pt x="10537" y="2864"/>
                  <a:pt x="10517" y="2863"/>
                  <a:pt x="10497" y="2863"/>
                </a:cubicBezTo>
                <a:cubicBezTo>
                  <a:pt x="10447" y="2863"/>
                  <a:pt x="10394" y="2871"/>
                  <a:pt x="10341" y="2878"/>
                </a:cubicBezTo>
                <a:cubicBezTo>
                  <a:pt x="10287" y="2900"/>
                  <a:pt x="10180" y="2900"/>
                  <a:pt x="10115" y="2900"/>
                </a:cubicBezTo>
                <a:cubicBezTo>
                  <a:pt x="9955" y="2900"/>
                  <a:pt x="9740" y="2921"/>
                  <a:pt x="9708" y="2953"/>
                </a:cubicBezTo>
                <a:cubicBezTo>
                  <a:pt x="9697" y="2964"/>
                  <a:pt x="9676" y="2964"/>
                  <a:pt x="9665" y="2964"/>
                </a:cubicBezTo>
                <a:cubicBezTo>
                  <a:pt x="9662" y="2961"/>
                  <a:pt x="9658" y="2960"/>
                  <a:pt x="9653" y="2960"/>
                </a:cubicBezTo>
                <a:cubicBezTo>
                  <a:pt x="9641" y="2960"/>
                  <a:pt x="9623" y="2967"/>
                  <a:pt x="9600" y="2975"/>
                </a:cubicBezTo>
                <a:cubicBezTo>
                  <a:pt x="9557" y="2996"/>
                  <a:pt x="9504" y="3007"/>
                  <a:pt x="9300" y="3007"/>
                </a:cubicBezTo>
                <a:cubicBezTo>
                  <a:pt x="9247" y="3007"/>
                  <a:pt x="9150" y="3017"/>
                  <a:pt x="9075" y="3029"/>
                </a:cubicBezTo>
                <a:cubicBezTo>
                  <a:pt x="8978" y="3050"/>
                  <a:pt x="8871" y="3050"/>
                  <a:pt x="8775" y="3050"/>
                </a:cubicBezTo>
                <a:cubicBezTo>
                  <a:pt x="8668" y="3050"/>
                  <a:pt x="8592" y="3060"/>
                  <a:pt x="8539" y="3072"/>
                </a:cubicBezTo>
                <a:cubicBezTo>
                  <a:pt x="8507" y="3084"/>
                  <a:pt x="8484" y="3089"/>
                  <a:pt x="8454" y="3089"/>
                </a:cubicBezTo>
                <a:cubicBezTo>
                  <a:pt x="8433" y="3089"/>
                  <a:pt x="8409" y="3086"/>
                  <a:pt x="8378" y="3082"/>
                </a:cubicBezTo>
                <a:cubicBezTo>
                  <a:pt x="8339" y="3072"/>
                  <a:pt x="8316" y="3067"/>
                  <a:pt x="8299" y="3067"/>
                </a:cubicBezTo>
                <a:cubicBezTo>
                  <a:pt x="8278" y="3067"/>
                  <a:pt x="8267" y="3075"/>
                  <a:pt x="8249" y="3093"/>
                </a:cubicBezTo>
                <a:cubicBezTo>
                  <a:pt x="8233" y="3109"/>
                  <a:pt x="8225" y="3117"/>
                  <a:pt x="8210" y="3117"/>
                </a:cubicBezTo>
                <a:cubicBezTo>
                  <a:pt x="8196" y="3117"/>
                  <a:pt x="8174" y="3109"/>
                  <a:pt x="8131" y="3093"/>
                </a:cubicBezTo>
                <a:cubicBezTo>
                  <a:pt x="8087" y="3080"/>
                  <a:pt x="8061" y="3075"/>
                  <a:pt x="8043" y="3075"/>
                </a:cubicBezTo>
                <a:cubicBezTo>
                  <a:pt x="8030" y="3075"/>
                  <a:pt x="8022" y="3078"/>
                  <a:pt x="8013" y="3082"/>
                </a:cubicBezTo>
                <a:cubicBezTo>
                  <a:pt x="7991" y="3103"/>
                  <a:pt x="7938" y="3103"/>
                  <a:pt x="7798" y="3103"/>
                </a:cubicBezTo>
                <a:cubicBezTo>
                  <a:pt x="7562" y="3103"/>
                  <a:pt x="7295" y="3093"/>
                  <a:pt x="7047" y="3072"/>
                </a:cubicBezTo>
                <a:cubicBezTo>
                  <a:pt x="6985" y="3067"/>
                  <a:pt x="6937" y="3064"/>
                  <a:pt x="6894" y="3064"/>
                </a:cubicBezTo>
                <a:cubicBezTo>
                  <a:pt x="6836" y="3064"/>
                  <a:pt x="6788" y="3069"/>
                  <a:pt x="6726" y="3082"/>
                </a:cubicBezTo>
                <a:cubicBezTo>
                  <a:pt x="6680" y="3090"/>
                  <a:pt x="6649" y="3094"/>
                  <a:pt x="6624" y="3094"/>
                </a:cubicBezTo>
                <a:cubicBezTo>
                  <a:pt x="6583" y="3094"/>
                  <a:pt x="6557" y="3085"/>
                  <a:pt x="6511" y="3072"/>
                </a:cubicBezTo>
                <a:cubicBezTo>
                  <a:pt x="6458" y="3061"/>
                  <a:pt x="6420" y="3055"/>
                  <a:pt x="6392" y="3055"/>
                </a:cubicBezTo>
                <a:cubicBezTo>
                  <a:pt x="6364" y="3055"/>
                  <a:pt x="6345" y="3061"/>
                  <a:pt x="6329" y="3072"/>
                </a:cubicBezTo>
                <a:cubicBezTo>
                  <a:pt x="6318" y="3093"/>
                  <a:pt x="6254" y="3103"/>
                  <a:pt x="6168" y="3114"/>
                </a:cubicBezTo>
                <a:cubicBezTo>
                  <a:pt x="6082" y="3114"/>
                  <a:pt x="5996" y="3125"/>
                  <a:pt x="5965" y="3146"/>
                </a:cubicBezTo>
                <a:cubicBezTo>
                  <a:pt x="5942" y="3151"/>
                  <a:pt x="5927" y="3154"/>
                  <a:pt x="5916" y="3154"/>
                </a:cubicBezTo>
                <a:cubicBezTo>
                  <a:pt x="5900" y="3154"/>
                  <a:pt x="5891" y="3148"/>
                  <a:pt x="5879" y="3136"/>
                </a:cubicBezTo>
                <a:cubicBezTo>
                  <a:pt x="5868" y="3130"/>
                  <a:pt x="5857" y="3127"/>
                  <a:pt x="5847" y="3127"/>
                </a:cubicBezTo>
                <a:cubicBezTo>
                  <a:pt x="5836" y="3127"/>
                  <a:pt x="5825" y="3130"/>
                  <a:pt x="5814" y="3136"/>
                </a:cubicBezTo>
                <a:cubicBezTo>
                  <a:pt x="5806" y="3140"/>
                  <a:pt x="5797" y="3143"/>
                  <a:pt x="5788" y="3143"/>
                </a:cubicBezTo>
                <a:cubicBezTo>
                  <a:pt x="5775" y="3143"/>
                  <a:pt x="5763" y="3137"/>
                  <a:pt x="5750" y="3125"/>
                </a:cubicBezTo>
                <a:cubicBezTo>
                  <a:pt x="5734" y="3109"/>
                  <a:pt x="5726" y="3101"/>
                  <a:pt x="5715" y="3101"/>
                </a:cubicBezTo>
                <a:cubicBezTo>
                  <a:pt x="5704" y="3101"/>
                  <a:pt x="5691" y="3109"/>
                  <a:pt x="5664" y="3125"/>
                </a:cubicBezTo>
                <a:cubicBezTo>
                  <a:pt x="5632" y="3136"/>
                  <a:pt x="5578" y="3146"/>
                  <a:pt x="5546" y="3146"/>
                </a:cubicBezTo>
                <a:cubicBezTo>
                  <a:pt x="5514" y="3146"/>
                  <a:pt x="5471" y="3157"/>
                  <a:pt x="5439" y="3179"/>
                </a:cubicBezTo>
                <a:cubicBezTo>
                  <a:pt x="5407" y="3189"/>
                  <a:pt x="5364" y="3211"/>
                  <a:pt x="5321" y="3211"/>
                </a:cubicBezTo>
                <a:cubicBezTo>
                  <a:pt x="5235" y="3232"/>
                  <a:pt x="5042" y="3296"/>
                  <a:pt x="5021" y="3329"/>
                </a:cubicBezTo>
                <a:cubicBezTo>
                  <a:pt x="5009" y="3339"/>
                  <a:pt x="4988" y="3339"/>
                  <a:pt x="4978" y="3339"/>
                </a:cubicBezTo>
                <a:cubicBezTo>
                  <a:pt x="4967" y="3339"/>
                  <a:pt x="4913" y="3361"/>
                  <a:pt x="4859" y="3393"/>
                </a:cubicBezTo>
                <a:cubicBezTo>
                  <a:pt x="4795" y="3415"/>
                  <a:pt x="4742" y="3436"/>
                  <a:pt x="4731" y="3436"/>
                </a:cubicBezTo>
                <a:cubicBezTo>
                  <a:pt x="4727" y="3434"/>
                  <a:pt x="4722" y="3433"/>
                  <a:pt x="4718" y="3433"/>
                </a:cubicBezTo>
                <a:cubicBezTo>
                  <a:pt x="4698" y="3433"/>
                  <a:pt x="4671" y="3452"/>
                  <a:pt x="4645" y="3479"/>
                </a:cubicBezTo>
                <a:cubicBezTo>
                  <a:pt x="4602" y="3501"/>
                  <a:pt x="4559" y="3532"/>
                  <a:pt x="4538" y="3532"/>
                </a:cubicBezTo>
                <a:cubicBezTo>
                  <a:pt x="4516" y="3543"/>
                  <a:pt x="4452" y="3586"/>
                  <a:pt x="4409" y="3629"/>
                </a:cubicBezTo>
                <a:cubicBezTo>
                  <a:pt x="4248" y="3790"/>
                  <a:pt x="4205" y="3833"/>
                  <a:pt x="4163" y="3844"/>
                </a:cubicBezTo>
                <a:cubicBezTo>
                  <a:pt x="4141" y="3854"/>
                  <a:pt x="4087" y="3897"/>
                  <a:pt x="4034" y="3951"/>
                </a:cubicBezTo>
                <a:cubicBezTo>
                  <a:pt x="3991" y="3994"/>
                  <a:pt x="3948" y="4026"/>
                  <a:pt x="3937" y="4026"/>
                </a:cubicBezTo>
                <a:cubicBezTo>
                  <a:pt x="3927" y="4026"/>
                  <a:pt x="3862" y="4069"/>
                  <a:pt x="3808" y="4123"/>
                </a:cubicBezTo>
                <a:cubicBezTo>
                  <a:pt x="3744" y="4176"/>
                  <a:pt x="3669" y="4240"/>
                  <a:pt x="3626" y="4262"/>
                </a:cubicBezTo>
                <a:cubicBezTo>
                  <a:pt x="3583" y="4283"/>
                  <a:pt x="3540" y="4316"/>
                  <a:pt x="3529" y="4326"/>
                </a:cubicBezTo>
                <a:cubicBezTo>
                  <a:pt x="3519" y="4348"/>
                  <a:pt x="3476" y="4369"/>
                  <a:pt x="3443" y="4390"/>
                </a:cubicBezTo>
                <a:cubicBezTo>
                  <a:pt x="3412" y="4402"/>
                  <a:pt x="3369" y="4433"/>
                  <a:pt x="3358" y="4455"/>
                </a:cubicBezTo>
                <a:cubicBezTo>
                  <a:pt x="3336" y="4487"/>
                  <a:pt x="3262" y="4573"/>
                  <a:pt x="3176" y="4648"/>
                </a:cubicBezTo>
                <a:cubicBezTo>
                  <a:pt x="3090" y="4734"/>
                  <a:pt x="3026" y="4809"/>
                  <a:pt x="3026" y="4819"/>
                </a:cubicBezTo>
                <a:cubicBezTo>
                  <a:pt x="3026" y="4831"/>
                  <a:pt x="3014" y="4841"/>
                  <a:pt x="3004" y="4852"/>
                </a:cubicBezTo>
                <a:cubicBezTo>
                  <a:pt x="2993" y="4862"/>
                  <a:pt x="2971" y="4895"/>
                  <a:pt x="2961" y="4938"/>
                </a:cubicBezTo>
                <a:cubicBezTo>
                  <a:pt x="2950" y="4970"/>
                  <a:pt x="2940" y="5002"/>
                  <a:pt x="2918" y="5002"/>
                </a:cubicBezTo>
                <a:cubicBezTo>
                  <a:pt x="2897" y="5013"/>
                  <a:pt x="2778" y="5238"/>
                  <a:pt x="2778" y="5281"/>
                </a:cubicBezTo>
                <a:cubicBezTo>
                  <a:pt x="2778" y="5303"/>
                  <a:pt x="2757" y="5367"/>
                  <a:pt x="2725" y="5410"/>
                </a:cubicBezTo>
                <a:cubicBezTo>
                  <a:pt x="2661" y="5527"/>
                  <a:pt x="2628" y="5603"/>
                  <a:pt x="2639" y="5678"/>
                </a:cubicBezTo>
                <a:cubicBezTo>
                  <a:pt x="2650" y="5699"/>
                  <a:pt x="2650" y="5732"/>
                  <a:pt x="2639" y="5732"/>
                </a:cubicBezTo>
                <a:cubicBezTo>
                  <a:pt x="2628" y="5742"/>
                  <a:pt x="2554" y="5946"/>
                  <a:pt x="2532" y="6021"/>
                </a:cubicBezTo>
                <a:cubicBezTo>
                  <a:pt x="2532" y="6042"/>
                  <a:pt x="2511" y="6075"/>
                  <a:pt x="2489" y="6075"/>
                </a:cubicBezTo>
                <a:cubicBezTo>
                  <a:pt x="2468" y="6085"/>
                  <a:pt x="2457" y="6107"/>
                  <a:pt x="2446" y="6161"/>
                </a:cubicBezTo>
                <a:cubicBezTo>
                  <a:pt x="2446" y="6204"/>
                  <a:pt x="2425" y="6257"/>
                  <a:pt x="2382" y="6300"/>
                </a:cubicBezTo>
                <a:cubicBezTo>
                  <a:pt x="2328" y="6364"/>
                  <a:pt x="2328" y="6364"/>
                  <a:pt x="2349" y="6428"/>
                </a:cubicBezTo>
                <a:cubicBezTo>
                  <a:pt x="2371" y="6504"/>
                  <a:pt x="2339" y="6590"/>
                  <a:pt x="2264" y="6707"/>
                </a:cubicBezTo>
                <a:cubicBezTo>
                  <a:pt x="2232" y="6750"/>
                  <a:pt x="2210" y="6793"/>
                  <a:pt x="2210" y="6815"/>
                </a:cubicBezTo>
                <a:cubicBezTo>
                  <a:pt x="2210" y="6836"/>
                  <a:pt x="2210" y="6869"/>
                  <a:pt x="2199" y="6879"/>
                </a:cubicBezTo>
                <a:cubicBezTo>
                  <a:pt x="2146" y="6922"/>
                  <a:pt x="2070" y="7105"/>
                  <a:pt x="2070" y="7158"/>
                </a:cubicBezTo>
                <a:cubicBezTo>
                  <a:pt x="2070" y="7222"/>
                  <a:pt x="2028" y="7286"/>
                  <a:pt x="1985" y="7286"/>
                </a:cubicBezTo>
                <a:cubicBezTo>
                  <a:pt x="1953" y="7286"/>
                  <a:pt x="1953" y="7286"/>
                  <a:pt x="1910" y="7512"/>
                </a:cubicBezTo>
                <a:cubicBezTo>
                  <a:pt x="1889" y="7598"/>
                  <a:pt x="1856" y="7684"/>
                  <a:pt x="1846" y="7694"/>
                </a:cubicBezTo>
                <a:cubicBezTo>
                  <a:pt x="1824" y="7716"/>
                  <a:pt x="1824" y="7748"/>
                  <a:pt x="1834" y="7813"/>
                </a:cubicBezTo>
                <a:cubicBezTo>
                  <a:pt x="1846" y="7887"/>
                  <a:pt x="1834" y="7898"/>
                  <a:pt x="1803" y="7920"/>
                </a:cubicBezTo>
                <a:cubicBezTo>
                  <a:pt x="1770" y="7941"/>
                  <a:pt x="1770" y="7952"/>
                  <a:pt x="1792" y="8006"/>
                </a:cubicBezTo>
                <a:cubicBezTo>
                  <a:pt x="1803" y="8059"/>
                  <a:pt x="1803" y="8080"/>
                  <a:pt x="1781" y="8134"/>
                </a:cubicBezTo>
                <a:cubicBezTo>
                  <a:pt x="1770" y="8166"/>
                  <a:pt x="1760" y="8209"/>
                  <a:pt x="1770" y="8242"/>
                </a:cubicBezTo>
                <a:cubicBezTo>
                  <a:pt x="1781" y="8316"/>
                  <a:pt x="1781" y="8638"/>
                  <a:pt x="1760" y="8681"/>
                </a:cubicBezTo>
                <a:cubicBezTo>
                  <a:pt x="1749" y="8724"/>
                  <a:pt x="1781" y="8928"/>
                  <a:pt x="1813" y="8992"/>
                </a:cubicBezTo>
                <a:cubicBezTo>
                  <a:pt x="1824" y="9014"/>
                  <a:pt x="1824" y="9046"/>
                  <a:pt x="1813" y="9067"/>
                </a:cubicBezTo>
                <a:cubicBezTo>
                  <a:pt x="1813" y="9089"/>
                  <a:pt x="1813" y="9121"/>
                  <a:pt x="1824" y="9143"/>
                </a:cubicBezTo>
                <a:cubicBezTo>
                  <a:pt x="1834" y="9153"/>
                  <a:pt x="1846" y="9217"/>
                  <a:pt x="1846" y="9282"/>
                </a:cubicBezTo>
                <a:cubicBezTo>
                  <a:pt x="1846" y="9336"/>
                  <a:pt x="1856" y="9400"/>
                  <a:pt x="1867" y="9421"/>
                </a:cubicBezTo>
                <a:cubicBezTo>
                  <a:pt x="1910" y="9529"/>
                  <a:pt x="1996" y="9754"/>
                  <a:pt x="1996" y="9765"/>
                </a:cubicBezTo>
                <a:cubicBezTo>
                  <a:pt x="2006" y="9775"/>
                  <a:pt x="2006" y="9818"/>
                  <a:pt x="2017" y="9872"/>
                </a:cubicBezTo>
                <a:cubicBezTo>
                  <a:pt x="2017" y="9925"/>
                  <a:pt x="2017" y="9979"/>
                  <a:pt x="2039" y="9990"/>
                </a:cubicBezTo>
                <a:cubicBezTo>
                  <a:pt x="2060" y="10011"/>
                  <a:pt x="2060" y="10075"/>
                  <a:pt x="2039" y="10086"/>
                </a:cubicBezTo>
                <a:cubicBezTo>
                  <a:pt x="2017" y="10097"/>
                  <a:pt x="2028" y="10151"/>
                  <a:pt x="2070" y="10215"/>
                </a:cubicBezTo>
                <a:cubicBezTo>
                  <a:pt x="2092" y="10247"/>
                  <a:pt x="2125" y="10322"/>
                  <a:pt x="2135" y="10365"/>
                </a:cubicBezTo>
                <a:cubicBezTo>
                  <a:pt x="2156" y="10483"/>
                  <a:pt x="2178" y="10516"/>
                  <a:pt x="2210" y="10516"/>
                </a:cubicBezTo>
                <a:cubicBezTo>
                  <a:pt x="2221" y="10516"/>
                  <a:pt x="2232" y="10537"/>
                  <a:pt x="2232" y="10569"/>
                </a:cubicBezTo>
                <a:cubicBezTo>
                  <a:pt x="2232" y="10666"/>
                  <a:pt x="2275" y="10848"/>
                  <a:pt x="2318" y="10933"/>
                </a:cubicBezTo>
                <a:cubicBezTo>
                  <a:pt x="2339" y="10976"/>
                  <a:pt x="2361" y="11030"/>
                  <a:pt x="2361" y="11052"/>
                </a:cubicBezTo>
                <a:cubicBezTo>
                  <a:pt x="2361" y="11062"/>
                  <a:pt x="2371" y="11095"/>
                  <a:pt x="2382" y="11105"/>
                </a:cubicBezTo>
                <a:cubicBezTo>
                  <a:pt x="2392" y="11116"/>
                  <a:pt x="2414" y="11148"/>
                  <a:pt x="2414" y="11169"/>
                </a:cubicBezTo>
                <a:cubicBezTo>
                  <a:pt x="2425" y="11191"/>
                  <a:pt x="2446" y="11234"/>
                  <a:pt x="2478" y="11277"/>
                </a:cubicBezTo>
                <a:cubicBezTo>
                  <a:pt x="2500" y="11309"/>
                  <a:pt x="2521" y="11352"/>
                  <a:pt x="2521" y="11374"/>
                </a:cubicBezTo>
                <a:cubicBezTo>
                  <a:pt x="2521" y="11395"/>
                  <a:pt x="2564" y="11459"/>
                  <a:pt x="2618" y="11524"/>
                </a:cubicBezTo>
                <a:cubicBezTo>
                  <a:pt x="2671" y="11588"/>
                  <a:pt x="2735" y="11663"/>
                  <a:pt x="2757" y="11706"/>
                </a:cubicBezTo>
                <a:cubicBezTo>
                  <a:pt x="2821" y="11792"/>
                  <a:pt x="2854" y="11824"/>
                  <a:pt x="2950" y="11899"/>
                </a:cubicBezTo>
                <a:cubicBezTo>
                  <a:pt x="2993" y="11931"/>
                  <a:pt x="3026" y="11974"/>
                  <a:pt x="3026" y="11996"/>
                </a:cubicBezTo>
                <a:cubicBezTo>
                  <a:pt x="3026" y="12006"/>
                  <a:pt x="3036" y="12028"/>
                  <a:pt x="3047" y="12039"/>
                </a:cubicBezTo>
                <a:cubicBezTo>
                  <a:pt x="3068" y="12049"/>
                  <a:pt x="3079" y="12070"/>
                  <a:pt x="3079" y="12082"/>
                </a:cubicBezTo>
                <a:cubicBezTo>
                  <a:pt x="3079" y="12113"/>
                  <a:pt x="3133" y="12199"/>
                  <a:pt x="3219" y="12296"/>
                </a:cubicBezTo>
                <a:cubicBezTo>
                  <a:pt x="3262" y="12349"/>
                  <a:pt x="3283" y="12382"/>
                  <a:pt x="3283" y="12392"/>
                </a:cubicBezTo>
                <a:cubicBezTo>
                  <a:pt x="3283" y="12403"/>
                  <a:pt x="3315" y="12435"/>
                  <a:pt x="3358" y="12468"/>
                </a:cubicBezTo>
                <a:cubicBezTo>
                  <a:pt x="3401" y="12511"/>
                  <a:pt x="3455" y="12575"/>
                  <a:pt x="3486" y="12650"/>
                </a:cubicBezTo>
                <a:cubicBezTo>
                  <a:pt x="3529" y="12735"/>
                  <a:pt x="3562" y="12778"/>
                  <a:pt x="3594" y="12778"/>
                </a:cubicBezTo>
                <a:cubicBezTo>
                  <a:pt x="3615" y="12790"/>
                  <a:pt x="3626" y="12800"/>
                  <a:pt x="3626" y="12811"/>
                </a:cubicBezTo>
                <a:cubicBezTo>
                  <a:pt x="3626" y="12821"/>
                  <a:pt x="3648" y="12843"/>
                  <a:pt x="3669" y="12864"/>
                </a:cubicBezTo>
                <a:cubicBezTo>
                  <a:pt x="3691" y="12897"/>
                  <a:pt x="3701" y="12918"/>
                  <a:pt x="3701" y="12940"/>
                </a:cubicBezTo>
                <a:cubicBezTo>
                  <a:pt x="3691" y="12971"/>
                  <a:pt x="3701" y="12993"/>
                  <a:pt x="3755" y="13025"/>
                </a:cubicBezTo>
                <a:cubicBezTo>
                  <a:pt x="3787" y="13047"/>
                  <a:pt x="3819" y="13079"/>
                  <a:pt x="3819" y="13090"/>
                </a:cubicBezTo>
                <a:cubicBezTo>
                  <a:pt x="3819" y="13100"/>
                  <a:pt x="3872" y="13154"/>
                  <a:pt x="3927" y="13207"/>
                </a:cubicBezTo>
                <a:cubicBezTo>
                  <a:pt x="3980" y="13261"/>
                  <a:pt x="4044" y="13347"/>
                  <a:pt x="4066" y="13379"/>
                </a:cubicBezTo>
                <a:cubicBezTo>
                  <a:pt x="4077" y="13422"/>
                  <a:pt x="4120" y="13465"/>
                  <a:pt x="4141" y="13476"/>
                </a:cubicBezTo>
                <a:cubicBezTo>
                  <a:pt x="4163" y="13497"/>
                  <a:pt x="4184" y="13519"/>
                  <a:pt x="4184" y="13540"/>
                </a:cubicBezTo>
                <a:cubicBezTo>
                  <a:pt x="4184" y="13572"/>
                  <a:pt x="4216" y="13615"/>
                  <a:pt x="4280" y="13691"/>
                </a:cubicBezTo>
                <a:cubicBezTo>
                  <a:pt x="4387" y="13787"/>
                  <a:pt x="4441" y="13872"/>
                  <a:pt x="4463" y="13958"/>
                </a:cubicBezTo>
                <a:cubicBezTo>
                  <a:pt x="4463" y="13980"/>
                  <a:pt x="4495" y="14023"/>
                  <a:pt x="4538" y="14055"/>
                </a:cubicBezTo>
                <a:cubicBezTo>
                  <a:pt x="4570" y="14087"/>
                  <a:pt x="4602" y="14120"/>
                  <a:pt x="4602" y="14130"/>
                </a:cubicBezTo>
                <a:cubicBezTo>
                  <a:pt x="4602" y="14141"/>
                  <a:pt x="4623" y="14173"/>
                  <a:pt x="4656" y="14205"/>
                </a:cubicBezTo>
                <a:cubicBezTo>
                  <a:pt x="4677" y="14227"/>
                  <a:pt x="4709" y="14270"/>
                  <a:pt x="4709" y="14280"/>
                </a:cubicBezTo>
                <a:cubicBezTo>
                  <a:pt x="4709" y="14313"/>
                  <a:pt x="4731" y="14334"/>
                  <a:pt x="4785" y="14366"/>
                </a:cubicBezTo>
                <a:cubicBezTo>
                  <a:pt x="4828" y="14387"/>
                  <a:pt x="4870" y="14430"/>
                  <a:pt x="4892" y="14473"/>
                </a:cubicBezTo>
                <a:cubicBezTo>
                  <a:pt x="4902" y="14506"/>
                  <a:pt x="4935" y="14537"/>
                  <a:pt x="4956" y="14537"/>
                </a:cubicBezTo>
                <a:cubicBezTo>
                  <a:pt x="4978" y="14537"/>
                  <a:pt x="5009" y="14570"/>
                  <a:pt x="5031" y="14602"/>
                </a:cubicBezTo>
                <a:cubicBezTo>
                  <a:pt x="5052" y="14623"/>
                  <a:pt x="5106" y="14666"/>
                  <a:pt x="5149" y="14688"/>
                </a:cubicBezTo>
                <a:cubicBezTo>
                  <a:pt x="5192" y="14709"/>
                  <a:pt x="5278" y="14763"/>
                  <a:pt x="5342" y="14816"/>
                </a:cubicBezTo>
                <a:cubicBezTo>
                  <a:pt x="5460" y="14924"/>
                  <a:pt x="5557" y="14988"/>
                  <a:pt x="5632" y="15021"/>
                </a:cubicBezTo>
                <a:cubicBezTo>
                  <a:pt x="5653" y="15021"/>
                  <a:pt x="5686" y="15042"/>
                  <a:pt x="5686" y="15042"/>
                </a:cubicBezTo>
                <a:cubicBezTo>
                  <a:pt x="5696" y="15052"/>
                  <a:pt x="5814" y="15106"/>
                  <a:pt x="5889" y="15138"/>
                </a:cubicBezTo>
                <a:cubicBezTo>
                  <a:pt x="5922" y="15149"/>
                  <a:pt x="5953" y="15181"/>
                  <a:pt x="5965" y="15214"/>
                </a:cubicBezTo>
                <a:cubicBezTo>
                  <a:pt x="5986" y="15257"/>
                  <a:pt x="5996" y="15267"/>
                  <a:pt x="6061" y="15278"/>
                </a:cubicBezTo>
                <a:cubicBezTo>
                  <a:pt x="6104" y="15278"/>
                  <a:pt x="6136" y="15299"/>
                  <a:pt x="6146" y="15310"/>
                </a:cubicBezTo>
                <a:cubicBezTo>
                  <a:pt x="6158" y="15310"/>
                  <a:pt x="6189" y="15321"/>
                  <a:pt x="6222" y="15321"/>
                </a:cubicBezTo>
                <a:cubicBezTo>
                  <a:pt x="6243" y="15321"/>
                  <a:pt x="6297" y="15342"/>
                  <a:pt x="6329" y="15364"/>
                </a:cubicBezTo>
                <a:cubicBezTo>
                  <a:pt x="6361" y="15385"/>
                  <a:pt x="6404" y="15407"/>
                  <a:pt x="6436" y="15407"/>
                </a:cubicBezTo>
                <a:cubicBezTo>
                  <a:pt x="6458" y="15407"/>
                  <a:pt x="6501" y="15417"/>
                  <a:pt x="6522" y="15428"/>
                </a:cubicBezTo>
                <a:cubicBezTo>
                  <a:pt x="6541" y="15441"/>
                  <a:pt x="6559" y="15446"/>
                  <a:pt x="6580" y="15446"/>
                </a:cubicBezTo>
                <a:cubicBezTo>
                  <a:pt x="6595" y="15446"/>
                  <a:pt x="6612" y="15443"/>
                  <a:pt x="6630" y="15438"/>
                </a:cubicBezTo>
                <a:cubicBezTo>
                  <a:pt x="6672" y="15438"/>
                  <a:pt x="6704" y="15438"/>
                  <a:pt x="6737" y="15460"/>
                </a:cubicBezTo>
                <a:cubicBezTo>
                  <a:pt x="6762" y="15473"/>
                  <a:pt x="6780" y="15478"/>
                  <a:pt x="6797" y="15478"/>
                </a:cubicBezTo>
                <a:cubicBezTo>
                  <a:pt x="6809" y="15478"/>
                  <a:pt x="6820" y="15475"/>
                  <a:pt x="6833" y="15471"/>
                </a:cubicBezTo>
                <a:cubicBezTo>
                  <a:pt x="6849" y="15460"/>
                  <a:pt x="6863" y="15455"/>
                  <a:pt x="6878" y="15455"/>
                </a:cubicBezTo>
                <a:cubicBezTo>
                  <a:pt x="6892" y="15455"/>
                  <a:pt x="6908" y="15460"/>
                  <a:pt x="6930" y="15471"/>
                </a:cubicBezTo>
                <a:cubicBezTo>
                  <a:pt x="6953" y="15487"/>
                  <a:pt x="6982" y="15497"/>
                  <a:pt x="7005" y="15497"/>
                </a:cubicBezTo>
                <a:cubicBezTo>
                  <a:pt x="7013" y="15497"/>
                  <a:pt x="7020" y="15495"/>
                  <a:pt x="7026" y="15493"/>
                </a:cubicBezTo>
                <a:lnTo>
                  <a:pt x="7069" y="15493"/>
                </a:lnTo>
                <a:cubicBezTo>
                  <a:pt x="7069" y="15503"/>
                  <a:pt x="7123" y="15514"/>
                  <a:pt x="7187" y="15524"/>
                </a:cubicBezTo>
                <a:cubicBezTo>
                  <a:pt x="7241" y="15524"/>
                  <a:pt x="7316" y="15535"/>
                  <a:pt x="7337" y="15557"/>
                </a:cubicBezTo>
                <a:cubicBezTo>
                  <a:pt x="7350" y="15561"/>
                  <a:pt x="7364" y="15564"/>
                  <a:pt x="7380" y="15564"/>
                </a:cubicBezTo>
                <a:cubicBezTo>
                  <a:pt x="7405" y="15564"/>
                  <a:pt x="7437" y="15558"/>
                  <a:pt x="7488" y="15546"/>
                </a:cubicBezTo>
                <a:cubicBezTo>
                  <a:pt x="7523" y="15542"/>
                  <a:pt x="7548" y="15540"/>
                  <a:pt x="7569" y="15540"/>
                </a:cubicBezTo>
                <a:cubicBezTo>
                  <a:pt x="7608" y="15540"/>
                  <a:pt x="7636" y="15547"/>
                  <a:pt x="7691" y="15567"/>
                </a:cubicBezTo>
                <a:cubicBezTo>
                  <a:pt x="7745" y="15578"/>
                  <a:pt x="7809" y="15600"/>
                  <a:pt x="7831" y="15600"/>
                </a:cubicBezTo>
                <a:cubicBezTo>
                  <a:pt x="7852" y="15600"/>
                  <a:pt x="7917" y="15610"/>
                  <a:pt x="7960" y="15621"/>
                </a:cubicBezTo>
                <a:cubicBezTo>
                  <a:pt x="7986" y="15626"/>
                  <a:pt x="8010" y="15629"/>
                  <a:pt x="8030" y="15629"/>
                </a:cubicBezTo>
                <a:cubicBezTo>
                  <a:pt x="8050" y="15629"/>
                  <a:pt x="8066" y="15626"/>
                  <a:pt x="8077" y="15621"/>
                </a:cubicBezTo>
                <a:cubicBezTo>
                  <a:pt x="8088" y="15616"/>
                  <a:pt x="8112" y="15613"/>
                  <a:pt x="8146" y="15613"/>
                </a:cubicBezTo>
                <a:cubicBezTo>
                  <a:pt x="8179" y="15613"/>
                  <a:pt x="8222" y="15616"/>
                  <a:pt x="8270" y="15621"/>
                </a:cubicBezTo>
                <a:cubicBezTo>
                  <a:pt x="8305" y="15624"/>
                  <a:pt x="8333" y="15625"/>
                  <a:pt x="8357" y="15625"/>
                </a:cubicBezTo>
                <a:cubicBezTo>
                  <a:pt x="8415" y="15625"/>
                  <a:pt x="8450" y="15618"/>
                  <a:pt x="8496" y="15610"/>
                </a:cubicBezTo>
                <a:cubicBezTo>
                  <a:pt x="8535" y="15594"/>
                  <a:pt x="8574" y="15585"/>
                  <a:pt x="8610" y="15585"/>
                </a:cubicBezTo>
                <a:cubicBezTo>
                  <a:pt x="8622" y="15585"/>
                  <a:pt x="8635" y="15586"/>
                  <a:pt x="8646" y="15589"/>
                </a:cubicBezTo>
                <a:cubicBezTo>
                  <a:pt x="8660" y="15592"/>
                  <a:pt x="8673" y="15593"/>
                  <a:pt x="8685" y="15593"/>
                </a:cubicBezTo>
                <a:cubicBezTo>
                  <a:pt x="8718" y="15593"/>
                  <a:pt x="8746" y="15583"/>
                  <a:pt x="8785" y="15567"/>
                </a:cubicBezTo>
                <a:cubicBezTo>
                  <a:pt x="8808" y="15560"/>
                  <a:pt x="8831" y="15552"/>
                  <a:pt x="8849" y="15552"/>
                </a:cubicBezTo>
                <a:cubicBezTo>
                  <a:pt x="8857" y="15552"/>
                  <a:pt x="8865" y="15554"/>
                  <a:pt x="8871" y="15557"/>
                </a:cubicBezTo>
                <a:cubicBezTo>
                  <a:pt x="8882" y="15557"/>
                  <a:pt x="8925" y="15557"/>
                  <a:pt x="8978" y="15535"/>
                </a:cubicBezTo>
                <a:cubicBezTo>
                  <a:pt x="9021" y="15524"/>
                  <a:pt x="9097" y="15514"/>
                  <a:pt x="9128" y="15514"/>
                </a:cubicBezTo>
                <a:lnTo>
                  <a:pt x="9321" y="15514"/>
                </a:lnTo>
                <a:cubicBezTo>
                  <a:pt x="9333" y="15514"/>
                  <a:pt x="9386" y="15514"/>
                  <a:pt x="9429" y="15503"/>
                </a:cubicBezTo>
                <a:cubicBezTo>
                  <a:pt x="9460" y="15490"/>
                  <a:pt x="9484" y="15485"/>
                  <a:pt x="9507" y="15485"/>
                </a:cubicBezTo>
                <a:cubicBezTo>
                  <a:pt x="9523" y="15485"/>
                  <a:pt x="9539" y="15488"/>
                  <a:pt x="9557" y="15493"/>
                </a:cubicBezTo>
                <a:cubicBezTo>
                  <a:pt x="9570" y="15501"/>
                  <a:pt x="9582" y="15504"/>
                  <a:pt x="9597" y="15504"/>
                </a:cubicBezTo>
                <a:cubicBezTo>
                  <a:pt x="9622" y="15504"/>
                  <a:pt x="9654" y="15495"/>
                  <a:pt x="9708" y="15481"/>
                </a:cubicBezTo>
                <a:cubicBezTo>
                  <a:pt x="9772" y="15460"/>
                  <a:pt x="9847" y="15438"/>
                  <a:pt x="9869" y="15428"/>
                </a:cubicBezTo>
                <a:cubicBezTo>
                  <a:pt x="9891" y="15420"/>
                  <a:pt x="9920" y="15413"/>
                  <a:pt x="9942" y="15413"/>
                </a:cubicBezTo>
                <a:cubicBezTo>
                  <a:pt x="9951" y="15413"/>
                  <a:pt x="9959" y="15414"/>
                  <a:pt x="9965" y="15417"/>
                </a:cubicBezTo>
                <a:cubicBezTo>
                  <a:pt x="9986" y="15417"/>
                  <a:pt x="10029" y="15407"/>
                  <a:pt x="10051" y="15396"/>
                </a:cubicBezTo>
                <a:cubicBezTo>
                  <a:pt x="10083" y="15374"/>
                  <a:pt x="10115" y="15374"/>
                  <a:pt x="10126" y="15374"/>
                </a:cubicBezTo>
                <a:cubicBezTo>
                  <a:pt x="10133" y="15377"/>
                  <a:pt x="10140" y="15379"/>
                  <a:pt x="10147" y="15379"/>
                </a:cubicBezTo>
                <a:cubicBezTo>
                  <a:pt x="10166" y="15379"/>
                  <a:pt x="10186" y="15371"/>
                  <a:pt x="10201" y="15364"/>
                </a:cubicBezTo>
                <a:cubicBezTo>
                  <a:pt x="10265" y="15353"/>
                  <a:pt x="10384" y="15331"/>
                  <a:pt x="10544" y="15310"/>
                </a:cubicBezTo>
                <a:cubicBezTo>
                  <a:pt x="10587" y="15299"/>
                  <a:pt x="10663" y="15288"/>
                  <a:pt x="10694" y="15278"/>
                </a:cubicBezTo>
                <a:cubicBezTo>
                  <a:pt x="10737" y="15267"/>
                  <a:pt x="10791" y="15257"/>
                  <a:pt x="10823" y="15257"/>
                </a:cubicBezTo>
                <a:cubicBezTo>
                  <a:pt x="10856" y="15257"/>
                  <a:pt x="10909" y="15235"/>
                  <a:pt x="10942" y="15214"/>
                </a:cubicBezTo>
                <a:cubicBezTo>
                  <a:pt x="10979" y="15189"/>
                  <a:pt x="11002" y="15178"/>
                  <a:pt x="11021" y="15178"/>
                </a:cubicBezTo>
                <a:cubicBezTo>
                  <a:pt x="11035" y="15178"/>
                  <a:pt x="11046" y="15183"/>
                  <a:pt x="11059" y="15192"/>
                </a:cubicBezTo>
                <a:cubicBezTo>
                  <a:pt x="11065" y="15195"/>
                  <a:pt x="11071" y="15196"/>
                  <a:pt x="11079" y="15196"/>
                </a:cubicBezTo>
                <a:cubicBezTo>
                  <a:pt x="11099" y="15196"/>
                  <a:pt x="11127" y="15186"/>
                  <a:pt x="11166" y="15171"/>
                </a:cubicBezTo>
                <a:cubicBezTo>
                  <a:pt x="11206" y="15155"/>
                  <a:pt x="11245" y="15145"/>
                  <a:pt x="11280" y="15145"/>
                </a:cubicBezTo>
                <a:cubicBezTo>
                  <a:pt x="11293" y="15145"/>
                  <a:pt x="11305" y="15146"/>
                  <a:pt x="11316" y="15149"/>
                </a:cubicBezTo>
                <a:cubicBezTo>
                  <a:pt x="11328" y="15151"/>
                  <a:pt x="11340" y="15152"/>
                  <a:pt x="11351" y="15152"/>
                </a:cubicBezTo>
                <a:cubicBezTo>
                  <a:pt x="11412" y="15152"/>
                  <a:pt x="11467" y="15128"/>
                  <a:pt x="11521" y="15074"/>
                </a:cubicBezTo>
                <a:cubicBezTo>
                  <a:pt x="11574" y="15031"/>
                  <a:pt x="11660" y="15009"/>
                  <a:pt x="11810" y="14988"/>
                </a:cubicBezTo>
                <a:lnTo>
                  <a:pt x="11896" y="14967"/>
                </a:lnTo>
                <a:cubicBezTo>
                  <a:pt x="11907" y="14956"/>
                  <a:pt x="11928" y="14945"/>
                  <a:pt x="11960" y="14945"/>
                </a:cubicBezTo>
                <a:cubicBezTo>
                  <a:pt x="12046" y="14945"/>
                  <a:pt x="12175" y="14913"/>
                  <a:pt x="12218" y="14870"/>
                </a:cubicBezTo>
                <a:cubicBezTo>
                  <a:pt x="12239" y="14849"/>
                  <a:pt x="12272" y="14838"/>
                  <a:pt x="12293" y="14838"/>
                </a:cubicBezTo>
                <a:cubicBezTo>
                  <a:pt x="12314" y="14838"/>
                  <a:pt x="12357" y="14816"/>
                  <a:pt x="12400" y="14795"/>
                </a:cubicBezTo>
                <a:cubicBezTo>
                  <a:pt x="12443" y="14773"/>
                  <a:pt x="12475" y="14773"/>
                  <a:pt x="12508" y="14773"/>
                </a:cubicBezTo>
                <a:cubicBezTo>
                  <a:pt x="12513" y="14776"/>
                  <a:pt x="12520" y="14778"/>
                  <a:pt x="12528" y="14778"/>
                </a:cubicBezTo>
                <a:cubicBezTo>
                  <a:pt x="12551" y="14778"/>
                  <a:pt x="12585" y="14765"/>
                  <a:pt x="12625" y="14742"/>
                </a:cubicBezTo>
                <a:cubicBezTo>
                  <a:pt x="12668" y="14709"/>
                  <a:pt x="12711" y="14688"/>
                  <a:pt x="12722" y="14688"/>
                </a:cubicBezTo>
                <a:cubicBezTo>
                  <a:pt x="12722" y="14688"/>
                  <a:pt x="12744" y="14677"/>
                  <a:pt x="12765" y="14656"/>
                </a:cubicBezTo>
                <a:cubicBezTo>
                  <a:pt x="12775" y="14634"/>
                  <a:pt x="12797" y="14623"/>
                  <a:pt x="12818" y="14623"/>
                </a:cubicBezTo>
                <a:cubicBezTo>
                  <a:pt x="12829" y="14623"/>
                  <a:pt x="12851" y="14602"/>
                  <a:pt x="12872" y="14592"/>
                </a:cubicBezTo>
                <a:cubicBezTo>
                  <a:pt x="12898" y="14574"/>
                  <a:pt x="12925" y="14556"/>
                  <a:pt x="12946" y="14556"/>
                </a:cubicBezTo>
                <a:cubicBezTo>
                  <a:pt x="12950" y="14556"/>
                  <a:pt x="12954" y="14557"/>
                  <a:pt x="12958" y="14559"/>
                </a:cubicBezTo>
                <a:cubicBezTo>
                  <a:pt x="13001" y="14559"/>
                  <a:pt x="13033" y="14549"/>
                  <a:pt x="13076" y="14506"/>
                </a:cubicBezTo>
                <a:cubicBezTo>
                  <a:pt x="13108" y="14473"/>
                  <a:pt x="13140" y="14441"/>
                  <a:pt x="13151" y="14441"/>
                </a:cubicBezTo>
                <a:cubicBezTo>
                  <a:pt x="13183" y="14441"/>
                  <a:pt x="13548" y="14151"/>
                  <a:pt x="13548" y="14120"/>
                </a:cubicBezTo>
                <a:cubicBezTo>
                  <a:pt x="13548" y="14108"/>
                  <a:pt x="13580" y="14055"/>
                  <a:pt x="13633" y="14012"/>
                </a:cubicBezTo>
                <a:lnTo>
                  <a:pt x="13730" y="13915"/>
                </a:lnTo>
                <a:cubicBezTo>
                  <a:pt x="13741" y="13905"/>
                  <a:pt x="13784" y="13830"/>
                  <a:pt x="13826" y="13744"/>
                </a:cubicBezTo>
                <a:cubicBezTo>
                  <a:pt x="13869" y="13648"/>
                  <a:pt x="13923" y="13562"/>
                  <a:pt x="13934" y="13540"/>
                </a:cubicBezTo>
                <a:cubicBezTo>
                  <a:pt x="13945" y="13508"/>
                  <a:pt x="13988" y="13443"/>
                  <a:pt x="14020" y="13390"/>
                </a:cubicBezTo>
                <a:cubicBezTo>
                  <a:pt x="14052" y="13326"/>
                  <a:pt x="14105" y="13261"/>
                  <a:pt x="14127" y="13250"/>
                </a:cubicBezTo>
                <a:cubicBezTo>
                  <a:pt x="14148" y="13219"/>
                  <a:pt x="14159" y="13197"/>
                  <a:pt x="14159" y="13176"/>
                </a:cubicBezTo>
                <a:cubicBezTo>
                  <a:pt x="14159" y="13164"/>
                  <a:pt x="14170" y="13133"/>
                  <a:pt x="14191" y="13111"/>
                </a:cubicBezTo>
                <a:cubicBezTo>
                  <a:pt x="14213" y="13100"/>
                  <a:pt x="14234" y="13068"/>
                  <a:pt x="14234" y="13068"/>
                </a:cubicBezTo>
                <a:cubicBezTo>
                  <a:pt x="14234" y="13057"/>
                  <a:pt x="14267" y="12993"/>
                  <a:pt x="14310" y="12940"/>
                </a:cubicBezTo>
                <a:cubicBezTo>
                  <a:pt x="14352" y="12875"/>
                  <a:pt x="14384" y="12821"/>
                  <a:pt x="14384" y="12811"/>
                </a:cubicBezTo>
                <a:cubicBezTo>
                  <a:pt x="14384" y="12790"/>
                  <a:pt x="14427" y="12735"/>
                  <a:pt x="14470" y="12693"/>
                </a:cubicBezTo>
                <a:cubicBezTo>
                  <a:pt x="14513" y="12639"/>
                  <a:pt x="14567" y="12575"/>
                  <a:pt x="14577" y="12554"/>
                </a:cubicBezTo>
                <a:cubicBezTo>
                  <a:pt x="14599" y="12521"/>
                  <a:pt x="14631" y="12478"/>
                  <a:pt x="14653" y="12457"/>
                </a:cubicBezTo>
                <a:cubicBezTo>
                  <a:pt x="14674" y="12425"/>
                  <a:pt x="14696" y="12382"/>
                  <a:pt x="14696" y="12371"/>
                </a:cubicBezTo>
                <a:cubicBezTo>
                  <a:pt x="14696" y="12349"/>
                  <a:pt x="14727" y="12318"/>
                  <a:pt x="14760" y="12296"/>
                </a:cubicBezTo>
                <a:cubicBezTo>
                  <a:pt x="14792" y="12275"/>
                  <a:pt x="14835" y="12221"/>
                  <a:pt x="14846" y="12167"/>
                </a:cubicBezTo>
                <a:cubicBezTo>
                  <a:pt x="14867" y="12124"/>
                  <a:pt x="14889" y="12092"/>
                  <a:pt x="14910" y="12092"/>
                </a:cubicBezTo>
                <a:cubicBezTo>
                  <a:pt x="14921" y="12092"/>
                  <a:pt x="14932" y="12070"/>
                  <a:pt x="14942" y="12049"/>
                </a:cubicBezTo>
                <a:cubicBezTo>
                  <a:pt x="14953" y="12039"/>
                  <a:pt x="14985" y="11996"/>
                  <a:pt x="15017" y="11974"/>
                </a:cubicBezTo>
                <a:cubicBezTo>
                  <a:pt x="15060" y="11931"/>
                  <a:pt x="15071" y="11899"/>
                  <a:pt x="15082" y="11856"/>
                </a:cubicBezTo>
                <a:cubicBezTo>
                  <a:pt x="15082" y="11824"/>
                  <a:pt x="15103" y="11749"/>
                  <a:pt x="15125" y="11695"/>
                </a:cubicBezTo>
                <a:cubicBezTo>
                  <a:pt x="15156" y="11641"/>
                  <a:pt x="15168" y="11577"/>
                  <a:pt x="15168" y="11545"/>
                </a:cubicBezTo>
                <a:cubicBezTo>
                  <a:pt x="15168" y="11513"/>
                  <a:pt x="15189" y="11481"/>
                  <a:pt x="15211" y="11459"/>
                </a:cubicBezTo>
                <a:cubicBezTo>
                  <a:pt x="15232" y="11438"/>
                  <a:pt x="15242" y="11417"/>
                  <a:pt x="15232" y="11374"/>
                </a:cubicBezTo>
                <a:cubicBezTo>
                  <a:pt x="15221" y="11331"/>
                  <a:pt x="15199" y="11223"/>
                  <a:pt x="15199" y="11181"/>
                </a:cubicBezTo>
                <a:cubicBezTo>
                  <a:pt x="15199" y="11181"/>
                  <a:pt x="15199" y="11159"/>
                  <a:pt x="15211" y="11148"/>
                </a:cubicBezTo>
                <a:cubicBezTo>
                  <a:pt x="15242" y="11062"/>
                  <a:pt x="15253" y="10837"/>
                  <a:pt x="15221" y="10794"/>
                </a:cubicBezTo>
                <a:cubicBezTo>
                  <a:pt x="15199" y="10773"/>
                  <a:pt x="15178" y="10601"/>
                  <a:pt x="15199" y="10601"/>
                </a:cubicBezTo>
                <a:cubicBezTo>
                  <a:pt x="15221" y="10601"/>
                  <a:pt x="15232" y="10473"/>
                  <a:pt x="15242" y="10311"/>
                </a:cubicBezTo>
                <a:cubicBezTo>
                  <a:pt x="15242" y="10258"/>
                  <a:pt x="15242" y="9958"/>
                  <a:pt x="15232" y="9775"/>
                </a:cubicBezTo>
                <a:lnTo>
                  <a:pt x="15232" y="9507"/>
                </a:lnTo>
                <a:cubicBezTo>
                  <a:pt x="15242" y="9014"/>
                  <a:pt x="15221" y="8381"/>
                  <a:pt x="15199" y="8327"/>
                </a:cubicBezTo>
                <a:cubicBezTo>
                  <a:pt x="15189" y="8306"/>
                  <a:pt x="15189" y="8263"/>
                  <a:pt x="15199" y="8230"/>
                </a:cubicBezTo>
                <a:cubicBezTo>
                  <a:pt x="15221" y="8177"/>
                  <a:pt x="15211" y="8145"/>
                  <a:pt x="15189" y="8037"/>
                </a:cubicBezTo>
                <a:cubicBezTo>
                  <a:pt x="15156" y="7930"/>
                  <a:pt x="15156" y="7898"/>
                  <a:pt x="15168" y="7770"/>
                </a:cubicBezTo>
                <a:cubicBezTo>
                  <a:pt x="15189" y="7598"/>
                  <a:pt x="15178" y="7437"/>
                  <a:pt x="15146" y="7222"/>
                </a:cubicBezTo>
                <a:cubicBezTo>
                  <a:pt x="15135" y="7136"/>
                  <a:pt x="15125" y="7051"/>
                  <a:pt x="15125" y="7019"/>
                </a:cubicBezTo>
                <a:cubicBezTo>
                  <a:pt x="15125" y="6997"/>
                  <a:pt x="15114" y="6965"/>
                  <a:pt x="15103" y="6954"/>
                </a:cubicBezTo>
                <a:cubicBezTo>
                  <a:pt x="15092" y="6943"/>
                  <a:pt x="15082" y="6890"/>
                  <a:pt x="15071" y="6847"/>
                </a:cubicBezTo>
                <a:cubicBezTo>
                  <a:pt x="15060" y="6793"/>
                  <a:pt x="15039" y="6729"/>
                  <a:pt x="15017" y="6697"/>
                </a:cubicBezTo>
                <a:cubicBezTo>
                  <a:pt x="14996" y="6654"/>
                  <a:pt x="14975" y="6611"/>
                  <a:pt x="14963" y="6525"/>
                </a:cubicBezTo>
                <a:cubicBezTo>
                  <a:pt x="14963" y="6471"/>
                  <a:pt x="14953" y="6397"/>
                  <a:pt x="14932" y="6375"/>
                </a:cubicBezTo>
                <a:cubicBezTo>
                  <a:pt x="14878" y="6278"/>
                  <a:pt x="14856" y="6204"/>
                  <a:pt x="14846" y="6118"/>
                </a:cubicBezTo>
                <a:cubicBezTo>
                  <a:pt x="14835" y="6075"/>
                  <a:pt x="14824" y="6021"/>
                  <a:pt x="14803" y="5999"/>
                </a:cubicBezTo>
                <a:cubicBezTo>
                  <a:pt x="14792" y="5978"/>
                  <a:pt x="14782" y="5935"/>
                  <a:pt x="14782" y="5903"/>
                </a:cubicBezTo>
                <a:cubicBezTo>
                  <a:pt x="14782" y="5860"/>
                  <a:pt x="14770" y="5828"/>
                  <a:pt x="14749" y="5806"/>
                </a:cubicBezTo>
                <a:cubicBezTo>
                  <a:pt x="14727" y="5785"/>
                  <a:pt x="14727" y="5742"/>
                  <a:pt x="14727" y="5678"/>
                </a:cubicBezTo>
                <a:cubicBezTo>
                  <a:pt x="14727" y="5592"/>
                  <a:pt x="14706" y="5549"/>
                  <a:pt x="14674" y="5463"/>
                </a:cubicBezTo>
                <a:cubicBezTo>
                  <a:pt x="14631" y="5388"/>
                  <a:pt x="14620" y="5345"/>
                  <a:pt x="14631" y="5313"/>
                </a:cubicBezTo>
                <a:cubicBezTo>
                  <a:pt x="14631" y="5291"/>
                  <a:pt x="14631" y="5260"/>
                  <a:pt x="14610" y="5227"/>
                </a:cubicBezTo>
                <a:cubicBezTo>
                  <a:pt x="14599" y="5206"/>
                  <a:pt x="14577" y="5163"/>
                  <a:pt x="14567" y="5131"/>
                </a:cubicBezTo>
                <a:cubicBezTo>
                  <a:pt x="14556" y="5098"/>
                  <a:pt x="14524" y="5045"/>
                  <a:pt x="14491" y="5002"/>
                </a:cubicBezTo>
                <a:cubicBezTo>
                  <a:pt x="14460" y="4959"/>
                  <a:pt x="14438" y="4916"/>
                  <a:pt x="14438" y="4895"/>
                </a:cubicBezTo>
                <a:cubicBezTo>
                  <a:pt x="14438" y="4874"/>
                  <a:pt x="14417" y="4831"/>
                  <a:pt x="14384" y="4788"/>
                </a:cubicBezTo>
                <a:cubicBezTo>
                  <a:pt x="14352" y="4745"/>
                  <a:pt x="14320" y="4691"/>
                  <a:pt x="14320" y="4669"/>
                </a:cubicBezTo>
                <a:cubicBezTo>
                  <a:pt x="14310" y="4648"/>
                  <a:pt x="14298" y="4626"/>
                  <a:pt x="14288" y="4616"/>
                </a:cubicBezTo>
                <a:cubicBezTo>
                  <a:pt x="14277" y="4605"/>
                  <a:pt x="14245" y="4573"/>
                  <a:pt x="14234" y="4530"/>
                </a:cubicBezTo>
                <a:cubicBezTo>
                  <a:pt x="14213" y="4498"/>
                  <a:pt x="14159" y="4433"/>
                  <a:pt x="14116" y="4402"/>
                </a:cubicBezTo>
                <a:cubicBezTo>
                  <a:pt x="14062" y="4359"/>
                  <a:pt x="14031" y="4316"/>
                  <a:pt x="14020" y="4273"/>
                </a:cubicBezTo>
                <a:cubicBezTo>
                  <a:pt x="14009" y="4230"/>
                  <a:pt x="13977" y="4197"/>
                  <a:pt x="13955" y="4187"/>
                </a:cubicBezTo>
                <a:cubicBezTo>
                  <a:pt x="13934" y="4176"/>
                  <a:pt x="13912" y="4154"/>
                  <a:pt x="13902" y="4133"/>
                </a:cubicBezTo>
                <a:cubicBezTo>
                  <a:pt x="13891" y="4112"/>
                  <a:pt x="13848" y="4058"/>
                  <a:pt x="13805" y="4004"/>
                </a:cubicBezTo>
                <a:cubicBezTo>
                  <a:pt x="13773" y="3951"/>
                  <a:pt x="13719" y="3887"/>
                  <a:pt x="13698" y="3854"/>
                </a:cubicBezTo>
                <a:cubicBezTo>
                  <a:pt x="13666" y="3822"/>
                  <a:pt x="13633" y="3779"/>
                  <a:pt x="13602" y="3768"/>
                </a:cubicBezTo>
                <a:cubicBezTo>
                  <a:pt x="13580" y="3747"/>
                  <a:pt x="13473" y="3651"/>
                  <a:pt x="13366" y="3554"/>
                </a:cubicBezTo>
                <a:cubicBezTo>
                  <a:pt x="13269" y="3458"/>
                  <a:pt x="13173" y="3372"/>
                  <a:pt x="13161" y="3372"/>
                </a:cubicBezTo>
                <a:cubicBezTo>
                  <a:pt x="13151" y="3372"/>
                  <a:pt x="13119" y="3339"/>
                  <a:pt x="13097" y="3286"/>
                </a:cubicBezTo>
                <a:cubicBezTo>
                  <a:pt x="13065" y="3211"/>
                  <a:pt x="13033" y="3179"/>
                  <a:pt x="12979" y="3157"/>
                </a:cubicBezTo>
                <a:cubicBezTo>
                  <a:pt x="12904" y="3103"/>
                  <a:pt x="12829" y="3017"/>
                  <a:pt x="12797" y="2953"/>
                </a:cubicBezTo>
                <a:cubicBezTo>
                  <a:pt x="12786" y="2921"/>
                  <a:pt x="12754" y="2867"/>
                  <a:pt x="12701" y="2836"/>
                </a:cubicBezTo>
                <a:cubicBezTo>
                  <a:pt x="12647" y="2781"/>
                  <a:pt x="12625" y="2760"/>
                  <a:pt x="12636" y="2739"/>
                </a:cubicBezTo>
                <a:cubicBezTo>
                  <a:pt x="12636" y="2717"/>
                  <a:pt x="12625" y="2685"/>
                  <a:pt x="12582" y="2653"/>
                </a:cubicBezTo>
                <a:cubicBezTo>
                  <a:pt x="12486" y="2557"/>
                  <a:pt x="12432" y="2492"/>
                  <a:pt x="12400" y="2438"/>
                </a:cubicBezTo>
                <a:cubicBezTo>
                  <a:pt x="12389" y="2406"/>
                  <a:pt x="12357" y="2385"/>
                  <a:pt x="12336" y="2374"/>
                </a:cubicBezTo>
                <a:cubicBezTo>
                  <a:pt x="12314" y="2374"/>
                  <a:pt x="12282" y="2342"/>
                  <a:pt x="12260" y="2310"/>
                </a:cubicBezTo>
                <a:cubicBezTo>
                  <a:pt x="12229" y="2278"/>
                  <a:pt x="12207" y="2256"/>
                  <a:pt x="12196" y="2256"/>
                </a:cubicBezTo>
                <a:cubicBezTo>
                  <a:pt x="12186" y="2256"/>
                  <a:pt x="12143" y="2224"/>
                  <a:pt x="12100" y="2192"/>
                </a:cubicBezTo>
                <a:cubicBezTo>
                  <a:pt x="12064" y="2156"/>
                  <a:pt x="12036" y="2135"/>
                  <a:pt x="12021" y="2135"/>
                </a:cubicBezTo>
                <a:cubicBezTo>
                  <a:pt x="12018" y="2135"/>
                  <a:pt x="12016" y="2136"/>
                  <a:pt x="12014" y="2138"/>
                </a:cubicBezTo>
                <a:cubicBezTo>
                  <a:pt x="11993" y="2138"/>
                  <a:pt x="11950" y="2116"/>
                  <a:pt x="11896" y="2074"/>
                </a:cubicBezTo>
                <a:cubicBezTo>
                  <a:pt x="11853" y="2042"/>
                  <a:pt x="11800" y="2009"/>
                  <a:pt x="11788" y="2009"/>
                </a:cubicBezTo>
                <a:cubicBezTo>
                  <a:pt x="11767" y="2009"/>
                  <a:pt x="11746" y="1999"/>
                  <a:pt x="11735" y="1988"/>
                </a:cubicBezTo>
                <a:cubicBezTo>
                  <a:pt x="11714" y="1977"/>
                  <a:pt x="11638" y="1956"/>
                  <a:pt x="11564" y="1945"/>
                </a:cubicBezTo>
                <a:cubicBezTo>
                  <a:pt x="11456" y="1923"/>
                  <a:pt x="11413" y="1913"/>
                  <a:pt x="11392" y="1880"/>
                </a:cubicBezTo>
                <a:cubicBezTo>
                  <a:pt x="11359" y="1838"/>
                  <a:pt x="11156" y="1816"/>
                  <a:pt x="10415" y="1806"/>
                </a:cubicBezTo>
                <a:lnTo>
                  <a:pt x="9869" y="1806"/>
                </a:lnTo>
                <a:cubicBezTo>
                  <a:pt x="9697" y="1806"/>
                  <a:pt x="9472" y="1816"/>
                  <a:pt x="9440" y="1838"/>
                </a:cubicBezTo>
                <a:cubicBezTo>
                  <a:pt x="9429" y="1843"/>
                  <a:pt x="9418" y="1846"/>
                  <a:pt x="9409" y="1846"/>
                </a:cubicBezTo>
                <a:cubicBezTo>
                  <a:pt x="9400" y="1846"/>
                  <a:pt x="9391" y="1843"/>
                  <a:pt x="9386" y="1838"/>
                </a:cubicBezTo>
                <a:cubicBezTo>
                  <a:pt x="9371" y="1830"/>
                  <a:pt x="9356" y="1823"/>
                  <a:pt x="9337" y="1823"/>
                </a:cubicBezTo>
                <a:cubicBezTo>
                  <a:pt x="9329" y="1823"/>
                  <a:pt x="9320" y="1824"/>
                  <a:pt x="9311" y="1827"/>
                </a:cubicBezTo>
                <a:cubicBezTo>
                  <a:pt x="9290" y="1827"/>
                  <a:pt x="9225" y="1849"/>
                  <a:pt x="9161" y="1859"/>
                </a:cubicBezTo>
                <a:cubicBezTo>
                  <a:pt x="9107" y="1870"/>
                  <a:pt x="9032" y="1875"/>
                  <a:pt x="8966" y="1875"/>
                </a:cubicBezTo>
                <a:cubicBezTo>
                  <a:pt x="8901" y="1875"/>
                  <a:pt x="8844" y="1870"/>
                  <a:pt x="8828" y="1859"/>
                </a:cubicBezTo>
                <a:cubicBezTo>
                  <a:pt x="8818" y="1859"/>
                  <a:pt x="8764" y="1859"/>
                  <a:pt x="8721" y="1870"/>
                </a:cubicBezTo>
                <a:cubicBezTo>
                  <a:pt x="8665" y="1889"/>
                  <a:pt x="8587" y="1900"/>
                  <a:pt x="8517" y="1900"/>
                </a:cubicBezTo>
                <a:cubicBezTo>
                  <a:pt x="8466" y="1900"/>
                  <a:pt x="8420" y="1894"/>
                  <a:pt x="8389" y="1880"/>
                </a:cubicBezTo>
                <a:cubicBezTo>
                  <a:pt x="8356" y="1880"/>
                  <a:pt x="8313" y="1880"/>
                  <a:pt x="8270" y="1892"/>
                </a:cubicBezTo>
                <a:cubicBezTo>
                  <a:pt x="8227" y="1892"/>
                  <a:pt x="8163" y="1902"/>
                  <a:pt x="8131" y="1902"/>
                </a:cubicBezTo>
                <a:cubicBezTo>
                  <a:pt x="8088" y="1902"/>
                  <a:pt x="8045" y="1902"/>
                  <a:pt x="8034" y="1913"/>
                </a:cubicBezTo>
                <a:cubicBezTo>
                  <a:pt x="8024" y="1923"/>
                  <a:pt x="7927" y="1923"/>
                  <a:pt x="7820" y="1923"/>
                </a:cubicBezTo>
                <a:cubicBezTo>
                  <a:pt x="7691" y="1923"/>
                  <a:pt x="7605" y="1935"/>
                  <a:pt x="7595" y="1945"/>
                </a:cubicBezTo>
                <a:cubicBezTo>
                  <a:pt x="7575" y="1958"/>
                  <a:pt x="7509" y="1968"/>
                  <a:pt x="7454" y="1968"/>
                </a:cubicBezTo>
                <a:cubicBezTo>
                  <a:pt x="7421" y="1968"/>
                  <a:pt x="7392" y="1964"/>
                  <a:pt x="7380" y="1956"/>
                </a:cubicBezTo>
                <a:cubicBezTo>
                  <a:pt x="7369" y="1956"/>
                  <a:pt x="7337" y="1956"/>
                  <a:pt x="7305" y="1966"/>
                </a:cubicBezTo>
                <a:cubicBezTo>
                  <a:pt x="7234" y="1992"/>
                  <a:pt x="7186" y="2007"/>
                  <a:pt x="7157" y="2007"/>
                </a:cubicBezTo>
                <a:cubicBezTo>
                  <a:pt x="7138" y="2007"/>
                  <a:pt x="7127" y="2001"/>
                  <a:pt x="7123" y="1988"/>
                </a:cubicBezTo>
                <a:cubicBezTo>
                  <a:pt x="7118" y="1978"/>
                  <a:pt x="7092" y="1973"/>
                  <a:pt x="7035" y="1973"/>
                </a:cubicBezTo>
                <a:cubicBezTo>
                  <a:pt x="6966" y="1973"/>
                  <a:pt x="6850" y="1981"/>
                  <a:pt x="6672" y="1999"/>
                </a:cubicBezTo>
                <a:cubicBezTo>
                  <a:pt x="6587" y="1999"/>
                  <a:pt x="6458" y="2009"/>
                  <a:pt x="6382" y="2009"/>
                </a:cubicBezTo>
                <a:cubicBezTo>
                  <a:pt x="6351" y="2006"/>
                  <a:pt x="6326" y="2005"/>
                  <a:pt x="6306" y="2005"/>
                </a:cubicBezTo>
                <a:cubicBezTo>
                  <a:pt x="6258" y="2005"/>
                  <a:pt x="6237" y="2012"/>
                  <a:pt x="6222" y="2020"/>
                </a:cubicBezTo>
                <a:cubicBezTo>
                  <a:pt x="6209" y="2033"/>
                  <a:pt x="6197" y="2038"/>
                  <a:pt x="6176" y="2038"/>
                </a:cubicBezTo>
                <a:cubicBezTo>
                  <a:pt x="6161" y="2038"/>
                  <a:pt x="6142" y="2035"/>
                  <a:pt x="6115" y="2031"/>
                </a:cubicBezTo>
                <a:cubicBezTo>
                  <a:pt x="6062" y="2021"/>
                  <a:pt x="6028" y="2016"/>
                  <a:pt x="6003" y="2016"/>
                </a:cubicBezTo>
                <a:cubicBezTo>
                  <a:pt x="5973" y="2016"/>
                  <a:pt x="5956" y="2024"/>
                  <a:pt x="5932" y="2042"/>
                </a:cubicBezTo>
                <a:cubicBezTo>
                  <a:pt x="5910" y="2063"/>
                  <a:pt x="5868" y="2074"/>
                  <a:pt x="5825" y="2074"/>
                </a:cubicBezTo>
                <a:cubicBezTo>
                  <a:pt x="5793" y="2085"/>
                  <a:pt x="5717" y="2085"/>
                  <a:pt x="5664" y="2106"/>
                </a:cubicBezTo>
                <a:cubicBezTo>
                  <a:pt x="5610" y="2116"/>
                  <a:pt x="5524" y="2128"/>
                  <a:pt x="5471" y="2128"/>
                </a:cubicBezTo>
                <a:cubicBezTo>
                  <a:pt x="5407" y="2128"/>
                  <a:pt x="5374" y="2138"/>
                  <a:pt x="5364" y="2149"/>
                </a:cubicBezTo>
                <a:cubicBezTo>
                  <a:pt x="5364" y="2171"/>
                  <a:pt x="5321" y="2192"/>
                  <a:pt x="5267" y="2213"/>
                </a:cubicBezTo>
                <a:cubicBezTo>
                  <a:pt x="5225" y="2234"/>
                  <a:pt x="5201" y="2246"/>
                  <a:pt x="5181" y="2246"/>
                </a:cubicBezTo>
                <a:cubicBezTo>
                  <a:pt x="5170" y="2246"/>
                  <a:pt x="5161" y="2242"/>
                  <a:pt x="5149" y="2235"/>
                </a:cubicBezTo>
                <a:cubicBezTo>
                  <a:pt x="5142" y="2231"/>
                  <a:pt x="5136" y="2229"/>
                  <a:pt x="5129" y="2229"/>
                </a:cubicBezTo>
                <a:cubicBezTo>
                  <a:pt x="5114" y="2229"/>
                  <a:pt x="5095" y="2238"/>
                  <a:pt x="5052" y="2267"/>
                </a:cubicBezTo>
                <a:cubicBezTo>
                  <a:pt x="5009" y="2299"/>
                  <a:pt x="4967" y="2321"/>
                  <a:pt x="4956" y="2321"/>
                </a:cubicBezTo>
                <a:cubicBezTo>
                  <a:pt x="4935" y="2321"/>
                  <a:pt x="4881" y="2352"/>
                  <a:pt x="4828" y="2385"/>
                </a:cubicBezTo>
                <a:cubicBezTo>
                  <a:pt x="4765" y="2420"/>
                  <a:pt x="4725" y="2441"/>
                  <a:pt x="4701" y="2441"/>
                </a:cubicBezTo>
                <a:cubicBezTo>
                  <a:pt x="4696" y="2441"/>
                  <a:pt x="4691" y="2440"/>
                  <a:pt x="4688" y="2438"/>
                </a:cubicBezTo>
                <a:cubicBezTo>
                  <a:pt x="4683" y="2437"/>
                  <a:pt x="4679" y="2437"/>
                  <a:pt x="4674" y="2437"/>
                </a:cubicBezTo>
                <a:cubicBezTo>
                  <a:pt x="4632" y="2437"/>
                  <a:pt x="4572" y="2478"/>
                  <a:pt x="4495" y="2545"/>
                </a:cubicBezTo>
                <a:cubicBezTo>
                  <a:pt x="4463" y="2578"/>
                  <a:pt x="4420" y="2600"/>
                  <a:pt x="4377" y="2600"/>
                </a:cubicBezTo>
                <a:cubicBezTo>
                  <a:pt x="4334" y="2610"/>
                  <a:pt x="4237" y="2653"/>
                  <a:pt x="4163" y="2696"/>
                </a:cubicBezTo>
                <a:cubicBezTo>
                  <a:pt x="4077" y="2739"/>
                  <a:pt x="4001" y="2771"/>
                  <a:pt x="3980" y="2771"/>
                </a:cubicBezTo>
                <a:cubicBezTo>
                  <a:pt x="3958" y="2771"/>
                  <a:pt x="3819" y="2836"/>
                  <a:pt x="3722" y="2878"/>
                </a:cubicBezTo>
                <a:cubicBezTo>
                  <a:pt x="3691" y="2900"/>
                  <a:pt x="3637" y="2910"/>
                  <a:pt x="3583" y="2910"/>
                </a:cubicBezTo>
                <a:cubicBezTo>
                  <a:pt x="3519" y="2910"/>
                  <a:pt x="3497" y="2910"/>
                  <a:pt x="3476" y="2932"/>
                </a:cubicBezTo>
                <a:cubicBezTo>
                  <a:pt x="3457" y="2961"/>
                  <a:pt x="3378" y="2998"/>
                  <a:pt x="3339" y="2998"/>
                </a:cubicBezTo>
                <a:cubicBezTo>
                  <a:pt x="3334" y="2998"/>
                  <a:pt x="3329" y="2997"/>
                  <a:pt x="3326" y="2996"/>
                </a:cubicBezTo>
                <a:cubicBezTo>
                  <a:pt x="3324" y="2994"/>
                  <a:pt x="3321" y="2993"/>
                  <a:pt x="3317" y="2993"/>
                </a:cubicBezTo>
                <a:cubicBezTo>
                  <a:pt x="3297" y="2993"/>
                  <a:pt x="3254" y="3013"/>
                  <a:pt x="3219" y="3039"/>
                </a:cubicBezTo>
                <a:cubicBezTo>
                  <a:pt x="3165" y="3060"/>
                  <a:pt x="3100" y="3082"/>
                  <a:pt x="3068" y="3082"/>
                </a:cubicBezTo>
                <a:cubicBezTo>
                  <a:pt x="3036" y="3082"/>
                  <a:pt x="3004" y="3103"/>
                  <a:pt x="2983" y="3125"/>
                </a:cubicBezTo>
                <a:cubicBezTo>
                  <a:pt x="2940" y="3168"/>
                  <a:pt x="2875" y="3200"/>
                  <a:pt x="2725" y="3265"/>
                </a:cubicBezTo>
                <a:cubicBezTo>
                  <a:pt x="2704" y="3275"/>
                  <a:pt x="2682" y="3296"/>
                  <a:pt x="2671" y="3318"/>
                </a:cubicBezTo>
                <a:cubicBezTo>
                  <a:pt x="2671" y="3350"/>
                  <a:pt x="2639" y="3372"/>
                  <a:pt x="2564" y="3415"/>
                </a:cubicBezTo>
                <a:cubicBezTo>
                  <a:pt x="2478" y="3468"/>
                  <a:pt x="2457" y="3489"/>
                  <a:pt x="2446" y="3522"/>
                </a:cubicBezTo>
                <a:cubicBezTo>
                  <a:pt x="2446" y="3554"/>
                  <a:pt x="2425" y="3586"/>
                  <a:pt x="2392" y="3597"/>
                </a:cubicBezTo>
                <a:cubicBezTo>
                  <a:pt x="2318" y="3640"/>
                  <a:pt x="2178" y="3790"/>
                  <a:pt x="2167" y="3844"/>
                </a:cubicBezTo>
                <a:cubicBezTo>
                  <a:pt x="2167" y="3876"/>
                  <a:pt x="2146" y="3918"/>
                  <a:pt x="2125" y="3940"/>
                </a:cubicBezTo>
                <a:cubicBezTo>
                  <a:pt x="2070" y="4004"/>
                  <a:pt x="1803" y="4498"/>
                  <a:pt x="1803" y="4541"/>
                </a:cubicBezTo>
                <a:cubicBezTo>
                  <a:pt x="1803" y="4552"/>
                  <a:pt x="1781" y="4595"/>
                  <a:pt x="1749" y="4638"/>
                </a:cubicBezTo>
                <a:cubicBezTo>
                  <a:pt x="1717" y="4680"/>
                  <a:pt x="1695" y="4723"/>
                  <a:pt x="1695" y="4755"/>
                </a:cubicBezTo>
                <a:cubicBezTo>
                  <a:pt x="1695" y="4788"/>
                  <a:pt x="1674" y="4841"/>
                  <a:pt x="1653" y="4884"/>
                </a:cubicBezTo>
                <a:cubicBezTo>
                  <a:pt x="1631" y="4927"/>
                  <a:pt x="1610" y="4970"/>
                  <a:pt x="1610" y="4991"/>
                </a:cubicBezTo>
                <a:cubicBezTo>
                  <a:pt x="1610" y="5013"/>
                  <a:pt x="1599" y="5034"/>
                  <a:pt x="1588" y="5055"/>
                </a:cubicBezTo>
                <a:cubicBezTo>
                  <a:pt x="1577" y="5077"/>
                  <a:pt x="1567" y="5109"/>
                  <a:pt x="1567" y="5141"/>
                </a:cubicBezTo>
                <a:cubicBezTo>
                  <a:pt x="1567" y="5195"/>
                  <a:pt x="1556" y="5206"/>
                  <a:pt x="1470" y="5388"/>
                </a:cubicBezTo>
                <a:cubicBezTo>
                  <a:pt x="1438" y="5453"/>
                  <a:pt x="1417" y="5506"/>
                  <a:pt x="1427" y="5527"/>
                </a:cubicBezTo>
                <a:cubicBezTo>
                  <a:pt x="1427" y="5549"/>
                  <a:pt x="1417" y="5592"/>
                  <a:pt x="1384" y="5646"/>
                </a:cubicBezTo>
                <a:cubicBezTo>
                  <a:pt x="1331" y="5720"/>
                  <a:pt x="1331" y="5753"/>
                  <a:pt x="1320" y="5839"/>
                </a:cubicBezTo>
                <a:cubicBezTo>
                  <a:pt x="1320" y="5914"/>
                  <a:pt x="1309" y="5956"/>
                  <a:pt x="1288" y="5999"/>
                </a:cubicBezTo>
                <a:cubicBezTo>
                  <a:pt x="1266" y="6032"/>
                  <a:pt x="1255" y="6064"/>
                  <a:pt x="1255" y="6075"/>
                </a:cubicBezTo>
                <a:cubicBezTo>
                  <a:pt x="1255" y="6085"/>
                  <a:pt x="1234" y="6118"/>
                  <a:pt x="1212" y="6139"/>
                </a:cubicBezTo>
                <a:cubicBezTo>
                  <a:pt x="1181" y="6182"/>
                  <a:pt x="1169" y="6204"/>
                  <a:pt x="1181" y="6246"/>
                </a:cubicBezTo>
                <a:cubicBezTo>
                  <a:pt x="1191" y="6300"/>
                  <a:pt x="1191" y="6311"/>
                  <a:pt x="1148" y="6332"/>
                </a:cubicBezTo>
                <a:cubicBezTo>
                  <a:pt x="1116" y="6354"/>
                  <a:pt x="1105" y="6375"/>
                  <a:pt x="1105" y="6418"/>
                </a:cubicBezTo>
                <a:cubicBezTo>
                  <a:pt x="1105" y="6450"/>
                  <a:pt x="1105" y="6493"/>
                  <a:pt x="1095" y="6525"/>
                </a:cubicBezTo>
                <a:cubicBezTo>
                  <a:pt x="1084" y="6547"/>
                  <a:pt x="1062" y="6611"/>
                  <a:pt x="1052" y="6676"/>
                </a:cubicBezTo>
                <a:cubicBezTo>
                  <a:pt x="1041" y="6740"/>
                  <a:pt x="1019" y="6826"/>
                  <a:pt x="1009" y="6869"/>
                </a:cubicBezTo>
                <a:cubicBezTo>
                  <a:pt x="988" y="6912"/>
                  <a:pt x="976" y="6965"/>
                  <a:pt x="988" y="6986"/>
                </a:cubicBezTo>
                <a:cubicBezTo>
                  <a:pt x="988" y="7019"/>
                  <a:pt x="988" y="7051"/>
                  <a:pt x="976" y="7062"/>
                </a:cubicBezTo>
                <a:cubicBezTo>
                  <a:pt x="955" y="7072"/>
                  <a:pt x="955" y="7126"/>
                  <a:pt x="966" y="7448"/>
                </a:cubicBezTo>
                <a:cubicBezTo>
                  <a:pt x="966" y="7544"/>
                  <a:pt x="945" y="7758"/>
                  <a:pt x="923" y="7844"/>
                </a:cubicBezTo>
                <a:cubicBezTo>
                  <a:pt x="912" y="7877"/>
                  <a:pt x="912" y="7930"/>
                  <a:pt x="923" y="8006"/>
                </a:cubicBezTo>
                <a:cubicBezTo>
                  <a:pt x="933" y="8059"/>
                  <a:pt x="945" y="8123"/>
                  <a:pt x="945" y="8156"/>
                </a:cubicBezTo>
                <a:cubicBezTo>
                  <a:pt x="933" y="8199"/>
                  <a:pt x="923" y="8552"/>
                  <a:pt x="912" y="8895"/>
                </a:cubicBezTo>
                <a:cubicBezTo>
                  <a:pt x="912" y="8938"/>
                  <a:pt x="912" y="9078"/>
                  <a:pt x="923" y="9217"/>
                </a:cubicBezTo>
                <a:cubicBezTo>
                  <a:pt x="933" y="9486"/>
                  <a:pt x="933" y="9722"/>
                  <a:pt x="923" y="9743"/>
                </a:cubicBezTo>
                <a:cubicBezTo>
                  <a:pt x="912" y="9754"/>
                  <a:pt x="923" y="9796"/>
                  <a:pt x="933" y="9861"/>
                </a:cubicBezTo>
                <a:cubicBezTo>
                  <a:pt x="945" y="9915"/>
                  <a:pt x="955" y="10011"/>
                  <a:pt x="955" y="10075"/>
                </a:cubicBezTo>
                <a:cubicBezTo>
                  <a:pt x="966" y="10215"/>
                  <a:pt x="998" y="10376"/>
                  <a:pt x="1030" y="10419"/>
                </a:cubicBezTo>
                <a:cubicBezTo>
                  <a:pt x="1052" y="10430"/>
                  <a:pt x="1062" y="10473"/>
                  <a:pt x="1062" y="10516"/>
                </a:cubicBezTo>
                <a:cubicBezTo>
                  <a:pt x="1062" y="10547"/>
                  <a:pt x="1073" y="10612"/>
                  <a:pt x="1095" y="10655"/>
                </a:cubicBezTo>
                <a:cubicBezTo>
                  <a:pt x="1116" y="10687"/>
                  <a:pt x="1116" y="10740"/>
                  <a:pt x="1116" y="10752"/>
                </a:cubicBezTo>
                <a:cubicBezTo>
                  <a:pt x="1116" y="10762"/>
                  <a:pt x="1116" y="10794"/>
                  <a:pt x="1138" y="10816"/>
                </a:cubicBezTo>
                <a:cubicBezTo>
                  <a:pt x="1148" y="10837"/>
                  <a:pt x="1159" y="10880"/>
                  <a:pt x="1159" y="10902"/>
                </a:cubicBezTo>
                <a:cubicBezTo>
                  <a:pt x="1159" y="10933"/>
                  <a:pt x="1169" y="10966"/>
                  <a:pt x="1191" y="10987"/>
                </a:cubicBezTo>
                <a:cubicBezTo>
                  <a:pt x="1266" y="11095"/>
                  <a:pt x="1309" y="11234"/>
                  <a:pt x="1288" y="11277"/>
                </a:cubicBezTo>
                <a:cubicBezTo>
                  <a:pt x="1266" y="11309"/>
                  <a:pt x="1266" y="11331"/>
                  <a:pt x="1341" y="11556"/>
                </a:cubicBezTo>
                <a:cubicBezTo>
                  <a:pt x="1363" y="11610"/>
                  <a:pt x="1384" y="11674"/>
                  <a:pt x="1395" y="11684"/>
                </a:cubicBezTo>
                <a:cubicBezTo>
                  <a:pt x="1405" y="11695"/>
                  <a:pt x="1417" y="11738"/>
                  <a:pt x="1427" y="11770"/>
                </a:cubicBezTo>
                <a:cubicBezTo>
                  <a:pt x="1448" y="11910"/>
                  <a:pt x="1491" y="12049"/>
                  <a:pt x="1502" y="12070"/>
                </a:cubicBezTo>
                <a:cubicBezTo>
                  <a:pt x="1524" y="12092"/>
                  <a:pt x="1534" y="12135"/>
                  <a:pt x="1545" y="12167"/>
                </a:cubicBezTo>
                <a:cubicBezTo>
                  <a:pt x="1556" y="12210"/>
                  <a:pt x="1588" y="12253"/>
                  <a:pt x="1599" y="12263"/>
                </a:cubicBezTo>
                <a:cubicBezTo>
                  <a:pt x="1620" y="12275"/>
                  <a:pt x="1631" y="12296"/>
                  <a:pt x="1620" y="12306"/>
                </a:cubicBezTo>
                <a:cubicBezTo>
                  <a:pt x="1620" y="12318"/>
                  <a:pt x="1631" y="12360"/>
                  <a:pt x="1663" y="12403"/>
                </a:cubicBezTo>
                <a:cubicBezTo>
                  <a:pt x="1770" y="12532"/>
                  <a:pt x="1846" y="12661"/>
                  <a:pt x="1856" y="12714"/>
                </a:cubicBezTo>
                <a:cubicBezTo>
                  <a:pt x="1867" y="12747"/>
                  <a:pt x="1899" y="12790"/>
                  <a:pt x="1920" y="12821"/>
                </a:cubicBezTo>
                <a:cubicBezTo>
                  <a:pt x="1953" y="12854"/>
                  <a:pt x="1963" y="12875"/>
                  <a:pt x="1963" y="12897"/>
                </a:cubicBezTo>
                <a:cubicBezTo>
                  <a:pt x="1953" y="12907"/>
                  <a:pt x="1963" y="12929"/>
                  <a:pt x="1985" y="12961"/>
                </a:cubicBezTo>
                <a:cubicBezTo>
                  <a:pt x="2006" y="12983"/>
                  <a:pt x="2039" y="13036"/>
                  <a:pt x="2049" y="13057"/>
                </a:cubicBezTo>
                <a:cubicBezTo>
                  <a:pt x="2070" y="13090"/>
                  <a:pt x="2092" y="13111"/>
                  <a:pt x="2113" y="13122"/>
                </a:cubicBezTo>
                <a:cubicBezTo>
                  <a:pt x="2125" y="13122"/>
                  <a:pt x="2135" y="13143"/>
                  <a:pt x="2135" y="13154"/>
                </a:cubicBezTo>
                <a:cubicBezTo>
                  <a:pt x="2135" y="13176"/>
                  <a:pt x="2156" y="13207"/>
                  <a:pt x="2178" y="13240"/>
                </a:cubicBezTo>
                <a:cubicBezTo>
                  <a:pt x="2210" y="13261"/>
                  <a:pt x="2253" y="13315"/>
                  <a:pt x="2275" y="13347"/>
                </a:cubicBezTo>
                <a:cubicBezTo>
                  <a:pt x="2296" y="13390"/>
                  <a:pt x="2339" y="13443"/>
                  <a:pt x="2371" y="13476"/>
                </a:cubicBezTo>
                <a:cubicBezTo>
                  <a:pt x="2403" y="13508"/>
                  <a:pt x="2425" y="13551"/>
                  <a:pt x="2425" y="13562"/>
                </a:cubicBezTo>
                <a:cubicBezTo>
                  <a:pt x="2425" y="13572"/>
                  <a:pt x="2446" y="13615"/>
                  <a:pt x="2468" y="13636"/>
                </a:cubicBezTo>
                <a:cubicBezTo>
                  <a:pt x="2489" y="13669"/>
                  <a:pt x="2521" y="13722"/>
                  <a:pt x="2554" y="13765"/>
                </a:cubicBezTo>
                <a:cubicBezTo>
                  <a:pt x="2564" y="13808"/>
                  <a:pt x="2596" y="13841"/>
                  <a:pt x="2607" y="13841"/>
                </a:cubicBezTo>
                <a:cubicBezTo>
                  <a:pt x="2639" y="13841"/>
                  <a:pt x="2832" y="14055"/>
                  <a:pt x="2864" y="14130"/>
                </a:cubicBezTo>
                <a:cubicBezTo>
                  <a:pt x="2886" y="14184"/>
                  <a:pt x="2907" y="14205"/>
                  <a:pt x="2950" y="14227"/>
                </a:cubicBezTo>
                <a:cubicBezTo>
                  <a:pt x="2983" y="14248"/>
                  <a:pt x="3014" y="14280"/>
                  <a:pt x="3026" y="14301"/>
                </a:cubicBezTo>
                <a:cubicBezTo>
                  <a:pt x="3043" y="14337"/>
                  <a:pt x="3068" y="14358"/>
                  <a:pt x="3095" y="14358"/>
                </a:cubicBezTo>
                <a:cubicBezTo>
                  <a:pt x="3101" y="14358"/>
                  <a:pt x="3106" y="14357"/>
                  <a:pt x="3111" y="14356"/>
                </a:cubicBezTo>
                <a:cubicBezTo>
                  <a:pt x="3122" y="14356"/>
                  <a:pt x="3143" y="14366"/>
                  <a:pt x="3154" y="14387"/>
                </a:cubicBezTo>
                <a:cubicBezTo>
                  <a:pt x="3165" y="14409"/>
                  <a:pt x="3219" y="14463"/>
                  <a:pt x="3283" y="14516"/>
                </a:cubicBezTo>
                <a:cubicBezTo>
                  <a:pt x="3347" y="14570"/>
                  <a:pt x="3401" y="14623"/>
                  <a:pt x="3412" y="14645"/>
                </a:cubicBezTo>
                <a:cubicBezTo>
                  <a:pt x="3422" y="14656"/>
                  <a:pt x="3443" y="14677"/>
                  <a:pt x="3455" y="14677"/>
                </a:cubicBezTo>
                <a:cubicBezTo>
                  <a:pt x="3508" y="14677"/>
                  <a:pt x="3626" y="14742"/>
                  <a:pt x="3615" y="14763"/>
                </a:cubicBezTo>
                <a:cubicBezTo>
                  <a:pt x="3605" y="14785"/>
                  <a:pt x="3808" y="14945"/>
                  <a:pt x="3841" y="14945"/>
                </a:cubicBezTo>
                <a:cubicBezTo>
                  <a:pt x="3841" y="14945"/>
                  <a:pt x="3851" y="14967"/>
                  <a:pt x="3862" y="14978"/>
                </a:cubicBezTo>
                <a:cubicBezTo>
                  <a:pt x="3862" y="14999"/>
                  <a:pt x="3884" y="15021"/>
                  <a:pt x="3915" y="15031"/>
                </a:cubicBezTo>
                <a:cubicBezTo>
                  <a:pt x="3937" y="15042"/>
                  <a:pt x="3991" y="15074"/>
                  <a:pt x="4023" y="15106"/>
                </a:cubicBezTo>
                <a:cubicBezTo>
                  <a:pt x="4055" y="15138"/>
                  <a:pt x="4108" y="15160"/>
                  <a:pt x="4130" y="15171"/>
                </a:cubicBezTo>
                <a:cubicBezTo>
                  <a:pt x="4163" y="15171"/>
                  <a:pt x="4184" y="15192"/>
                  <a:pt x="4184" y="15202"/>
                </a:cubicBezTo>
                <a:cubicBezTo>
                  <a:pt x="4184" y="15235"/>
                  <a:pt x="4302" y="15310"/>
                  <a:pt x="4398" y="15342"/>
                </a:cubicBezTo>
                <a:cubicBezTo>
                  <a:pt x="4463" y="15364"/>
                  <a:pt x="4484" y="15385"/>
                  <a:pt x="4495" y="15407"/>
                </a:cubicBezTo>
                <a:cubicBezTo>
                  <a:pt x="4495" y="15438"/>
                  <a:pt x="4527" y="15450"/>
                  <a:pt x="4645" y="15493"/>
                </a:cubicBezTo>
                <a:cubicBezTo>
                  <a:pt x="4731" y="15524"/>
                  <a:pt x="4806" y="15557"/>
                  <a:pt x="4816" y="15567"/>
                </a:cubicBezTo>
                <a:cubicBezTo>
                  <a:pt x="4828" y="15589"/>
                  <a:pt x="4849" y="15610"/>
                  <a:pt x="4881" y="15621"/>
                </a:cubicBezTo>
                <a:cubicBezTo>
                  <a:pt x="4913" y="15632"/>
                  <a:pt x="4956" y="15664"/>
                  <a:pt x="4988" y="15696"/>
                </a:cubicBezTo>
                <a:cubicBezTo>
                  <a:pt x="5009" y="15717"/>
                  <a:pt x="5042" y="15739"/>
                  <a:pt x="5064" y="15739"/>
                </a:cubicBezTo>
                <a:cubicBezTo>
                  <a:pt x="5074" y="15739"/>
                  <a:pt x="5106" y="15771"/>
                  <a:pt x="5138" y="15814"/>
                </a:cubicBezTo>
                <a:cubicBezTo>
                  <a:pt x="5181" y="15857"/>
                  <a:pt x="5224" y="15889"/>
                  <a:pt x="5300" y="15922"/>
                </a:cubicBezTo>
                <a:cubicBezTo>
                  <a:pt x="5374" y="15953"/>
                  <a:pt x="5428" y="15986"/>
                  <a:pt x="5493" y="16050"/>
                </a:cubicBezTo>
                <a:cubicBezTo>
                  <a:pt x="5535" y="16093"/>
                  <a:pt x="5589" y="16136"/>
                  <a:pt x="5600" y="16136"/>
                </a:cubicBezTo>
                <a:cubicBezTo>
                  <a:pt x="5621" y="16136"/>
                  <a:pt x="5696" y="16168"/>
                  <a:pt x="5771" y="16200"/>
                </a:cubicBezTo>
                <a:cubicBezTo>
                  <a:pt x="5857" y="16243"/>
                  <a:pt x="5943" y="16275"/>
                  <a:pt x="5965" y="16275"/>
                </a:cubicBezTo>
                <a:cubicBezTo>
                  <a:pt x="5996" y="16275"/>
                  <a:pt x="6050" y="16297"/>
                  <a:pt x="6082" y="16308"/>
                </a:cubicBezTo>
                <a:cubicBezTo>
                  <a:pt x="6157" y="16354"/>
                  <a:pt x="6280" y="16385"/>
                  <a:pt x="6346" y="16385"/>
                </a:cubicBezTo>
                <a:cubicBezTo>
                  <a:pt x="6356" y="16385"/>
                  <a:pt x="6365" y="16384"/>
                  <a:pt x="6372" y="16382"/>
                </a:cubicBezTo>
                <a:cubicBezTo>
                  <a:pt x="6381" y="16379"/>
                  <a:pt x="6390" y="16378"/>
                  <a:pt x="6397" y="16378"/>
                </a:cubicBezTo>
                <a:cubicBezTo>
                  <a:pt x="6415" y="16378"/>
                  <a:pt x="6425" y="16386"/>
                  <a:pt x="6425" y="16394"/>
                </a:cubicBezTo>
                <a:cubicBezTo>
                  <a:pt x="6436" y="16415"/>
                  <a:pt x="6490" y="16436"/>
                  <a:pt x="6565" y="16447"/>
                </a:cubicBezTo>
                <a:cubicBezTo>
                  <a:pt x="6630" y="16468"/>
                  <a:pt x="6715" y="16490"/>
                  <a:pt x="6737" y="16501"/>
                </a:cubicBezTo>
                <a:cubicBezTo>
                  <a:pt x="6762" y="16513"/>
                  <a:pt x="6783" y="16518"/>
                  <a:pt x="6807" y="16518"/>
                </a:cubicBezTo>
                <a:cubicBezTo>
                  <a:pt x="6824" y="16518"/>
                  <a:pt x="6843" y="16516"/>
                  <a:pt x="6866" y="16511"/>
                </a:cubicBezTo>
                <a:cubicBezTo>
                  <a:pt x="6914" y="16500"/>
                  <a:pt x="7042" y="16495"/>
                  <a:pt x="7164" y="16495"/>
                </a:cubicBezTo>
                <a:cubicBezTo>
                  <a:pt x="7286" y="16495"/>
                  <a:pt x="7402" y="16500"/>
                  <a:pt x="7423" y="16511"/>
                </a:cubicBezTo>
                <a:cubicBezTo>
                  <a:pt x="7429" y="16524"/>
                  <a:pt x="7447" y="16529"/>
                  <a:pt x="7471" y="16529"/>
                </a:cubicBezTo>
                <a:cubicBezTo>
                  <a:pt x="7488" y="16529"/>
                  <a:pt x="7508" y="16526"/>
                  <a:pt x="7531" y="16522"/>
                </a:cubicBezTo>
                <a:cubicBezTo>
                  <a:pt x="7545" y="16519"/>
                  <a:pt x="7562" y="16517"/>
                  <a:pt x="7579" y="16517"/>
                </a:cubicBezTo>
                <a:cubicBezTo>
                  <a:pt x="7614" y="16517"/>
                  <a:pt x="7652" y="16522"/>
                  <a:pt x="7681" y="16522"/>
                </a:cubicBezTo>
                <a:cubicBezTo>
                  <a:pt x="7724" y="16533"/>
                  <a:pt x="7841" y="16544"/>
                  <a:pt x="7948" y="16544"/>
                </a:cubicBezTo>
                <a:cubicBezTo>
                  <a:pt x="8056" y="16544"/>
                  <a:pt x="8153" y="16554"/>
                  <a:pt x="8163" y="16554"/>
                </a:cubicBezTo>
                <a:cubicBezTo>
                  <a:pt x="8163" y="16565"/>
                  <a:pt x="8238" y="16575"/>
                  <a:pt x="8335" y="16575"/>
                </a:cubicBezTo>
                <a:cubicBezTo>
                  <a:pt x="8432" y="16587"/>
                  <a:pt x="8506" y="16597"/>
                  <a:pt x="8517" y="16608"/>
                </a:cubicBezTo>
                <a:cubicBezTo>
                  <a:pt x="8528" y="16608"/>
                  <a:pt x="8592" y="16618"/>
                  <a:pt x="8656" y="16618"/>
                </a:cubicBezTo>
                <a:cubicBezTo>
                  <a:pt x="8732" y="16618"/>
                  <a:pt x="8807" y="16630"/>
                  <a:pt x="8828" y="16640"/>
                </a:cubicBezTo>
                <a:cubicBezTo>
                  <a:pt x="8875" y="16653"/>
                  <a:pt x="8938" y="16663"/>
                  <a:pt x="8992" y="16663"/>
                </a:cubicBezTo>
                <a:cubicBezTo>
                  <a:pt x="9025" y="16663"/>
                  <a:pt x="9055" y="16659"/>
                  <a:pt x="9075" y="16651"/>
                </a:cubicBezTo>
                <a:cubicBezTo>
                  <a:pt x="9118" y="16640"/>
                  <a:pt x="9139" y="16640"/>
                  <a:pt x="9161" y="16640"/>
                </a:cubicBezTo>
                <a:cubicBezTo>
                  <a:pt x="9177" y="16651"/>
                  <a:pt x="9193" y="16656"/>
                  <a:pt x="9213" y="16656"/>
                </a:cubicBezTo>
                <a:cubicBezTo>
                  <a:pt x="9233" y="16656"/>
                  <a:pt x="9257" y="16651"/>
                  <a:pt x="9290" y="16640"/>
                </a:cubicBezTo>
                <a:cubicBezTo>
                  <a:pt x="9343" y="16630"/>
                  <a:pt x="9418" y="16618"/>
                  <a:pt x="9461" y="16618"/>
                </a:cubicBezTo>
                <a:cubicBezTo>
                  <a:pt x="9643" y="16618"/>
                  <a:pt x="9901" y="16608"/>
                  <a:pt x="10072" y="16587"/>
                </a:cubicBezTo>
                <a:cubicBezTo>
                  <a:pt x="10201" y="16575"/>
                  <a:pt x="10265" y="16554"/>
                  <a:pt x="10330" y="16522"/>
                </a:cubicBezTo>
                <a:cubicBezTo>
                  <a:pt x="10380" y="16497"/>
                  <a:pt x="10405" y="16487"/>
                  <a:pt x="10421" y="16487"/>
                </a:cubicBezTo>
                <a:cubicBezTo>
                  <a:pt x="10432" y="16487"/>
                  <a:pt x="10439" y="16492"/>
                  <a:pt x="10448" y="16501"/>
                </a:cubicBezTo>
                <a:cubicBezTo>
                  <a:pt x="10464" y="16517"/>
                  <a:pt x="10472" y="16525"/>
                  <a:pt x="10483" y="16525"/>
                </a:cubicBezTo>
                <a:cubicBezTo>
                  <a:pt x="10493" y="16525"/>
                  <a:pt x="10507" y="16517"/>
                  <a:pt x="10534" y="16501"/>
                </a:cubicBezTo>
                <a:cubicBezTo>
                  <a:pt x="10555" y="16490"/>
                  <a:pt x="10598" y="16468"/>
                  <a:pt x="10620" y="16468"/>
                </a:cubicBezTo>
                <a:cubicBezTo>
                  <a:pt x="10641" y="16468"/>
                  <a:pt x="10684" y="16458"/>
                  <a:pt x="10706" y="16447"/>
                </a:cubicBezTo>
                <a:cubicBezTo>
                  <a:pt x="10737" y="16425"/>
                  <a:pt x="10780" y="16425"/>
                  <a:pt x="10823" y="16425"/>
                </a:cubicBezTo>
                <a:cubicBezTo>
                  <a:pt x="10835" y="16428"/>
                  <a:pt x="10846" y="16429"/>
                  <a:pt x="10856" y="16429"/>
                </a:cubicBezTo>
                <a:cubicBezTo>
                  <a:pt x="10890" y="16429"/>
                  <a:pt x="10918" y="16413"/>
                  <a:pt x="10984" y="16372"/>
                </a:cubicBezTo>
                <a:cubicBezTo>
                  <a:pt x="11038" y="16339"/>
                  <a:pt x="11092" y="16318"/>
                  <a:pt x="11102" y="16318"/>
                </a:cubicBezTo>
                <a:cubicBezTo>
                  <a:pt x="11108" y="16321"/>
                  <a:pt x="11116" y="16322"/>
                  <a:pt x="11126" y="16322"/>
                </a:cubicBezTo>
                <a:cubicBezTo>
                  <a:pt x="11192" y="16322"/>
                  <a:pt x="11333" y="16268"/>
                  <a:pt x="11371" y="16222"/>
                </a:cubicBezTo>
                <a:cubicBezTo>
                  <a:pt x="11403" y="16197"/>
                  <a:pt x="11417" y="16185"/>
                  <a:pt x="11445" y="16185"/>
                </a:cubicBezTo>
                <a:cubicBezTo>
                  <a:pt x="11454" y="16185"/>
                  <a:pt x="11464" y="16187"/>
                  <a:pt x="11478" y="16189"/>
                </a:cubicBezTo>
                <a:cubicBezTo>
                  <a:pt x="11487" y="16193"/>
                  <a:pt x="11496" y="16194"/>
                  <a:pt x="11504" y="16194"/>
                </a:cubicBezTo>
                <a:cubicBezTo>
                  <a:pt x="11522" y="16194"/>
                  <a:pt x="11537" y="16186"/>
                  <a:pt x="11552" y="16179"/>
                </a:cubicBezTo>
                <a:cubicBezTo>
                  <a:pt x="11561" y="16163"/>
                  <a:pt x="11574" y="16153"/>
                  <a:pt x="11585" y="16153"/>
                </a:cubicBezTo>
                <a:cubicBezTo>
                  <a:pt x="11589" y="16153"/>
                  <a:pt x="11593" y="16155"/>
                  <a:pt x="11595" y="16158"/>
                </a:cubicBezTo>
                <a:cubicBezTo>
                  <a:pt x="11617" y="16158"/>
                  <a:pt x="11649" y="16146"/>
                  <a:pt x="11671" y="16136"/>
                </a:cubicBezTo>
                <a:cubicBezTo>
                  <a:pt x="11692" y="16115"/>
                  <a:pt x="11714" y="16103"/>
                  <a:pt x="11724" y="16103"/>
                </a:cubicBezTo>
                <a:cubicBezTo>
                  <a:pt x="11724" y="16103"/>
                  <a:pt x="11757" y="16082"/>
                  <a:pt x="11788" y="16050"/>
                </a:cubicBezTo>
                <a:cubicBezTo>
                  <a:pt x="11831" y="16029"/>
                  <a:pt x="11864" y="16007"/>
                  <a:pt x="11864" y="16007"/>
                </a:cubicBezTo>
                <a:cubicBezTo>
                  <a:pt x="11874" y="16007"/>
                  <a:pt x="11928" y="15975"/>
                  <a:pt x="11982" y="15953"/>
                </a:cubicBezTo>
                <a:cubicBezTo>
                  <a:pt x="12036" y="15932"/>
                  <a:pt x="12089" y="15900"/>
                  <a:pt x="12110" y="15900"/>
                </a:cubicBezTo>
                <a:cubicBezTo>
                  <a:pt x="12121" y="15900"/>
                  <a:pt x="12164" y="15879"/>
                  <a:pt x="12196" y="15846"/>
                </a:cubicBezTo>
                <a:cubicBezTo>
                  <a:pt x="12239" y="15814"/>
                  <a:pt x="12293" y="15793"/>
                  <a:pt x="12314" y="15782"/>
                </a:cubicBezTo>
                <a:cubicBezTo>
                  <a:pt x="12346" y="15782"/>
                  <a:pt x="12389" y="15760"/>
                  <a:pt x="12422" y="15739"/>
                </a:cubicBezTo>
                <a:cubicBezTo>
                  <a:pt x="12453" y="15728"/>
                  <a:pt x="12486" y="15707"/>
                  <a:pt x="12496" y="15707"/>
                </a:cubicBezTo>
                <a:cubicBezTo>
                  <a:pt x="12508" y="15707"/>
                  <a:pt x="12539" y="15696"/>
                  <a:pt x="12561" y="15674"/>
                </a:cubicBezTo>
                <a:cubicBezTo>
                  <a:pt x="12582" y="15664"/>
                  <a:pt x="12625" y="15643"/>
                  <a:pt x="12647" y="15643"/>
                </a:cubicBezTo>
                <a:cubicBezTo>
                  <a:pt x="12689" y="15643"/>
                  <a:pt x="12861" y="15589"/>
                  <a:pt x="12904" y="15557"/>
                </a:cubicBezTo>
                <a:cubicBezTo>
                  <a:pt x="12915" y="15535"/>
                  <a:pt x="12958" y="15524"/>
                  <a:pt x="13001" y="15524"/>
                </a:cubicBezTo>
                <a:cubicBezTo>
                  <a:pt x="13054" y="15524"/>
                  <a:pt x="13097" y="15503"/>
                  <a:pt x="13161" y="15460"/>
                </a:cubicBezTo>
                <a:cubicBezTo>
                  <a:pt x="13215" y="15428"/>
                  <a:pt x="13258" y="15396"/>
                  <a:pt x="13258" y="15385"/>
                </a:cubicBezTo>
                <a:cubicBezTo>
                  <a:pt x="13264" y="15380"/>
                  <a:pt x="13269" y="15377"/>
                  <a:pt x="13276" y="15377"/>
                </a:cubicBezTo>
                <a:cubicBezTo>
                  <a:pt x="13282" y="15377"/>
                  <a:pt x="13291" y="15380"/>
                  <a:pt x="13301" y="15385"/>
                </a:cubicBezTo>
                <a:cubicBezTo>
                  <a:pt x="13312" y="15385"/>
                  <a:pt x="13344" y="15374"/>
                  <a:pt x="13354" y="15353"/>
                </a:cubicBezTo>
                <a:cubicBezTo>
                  <a:pt x="13376" y="15331"/>
                  <a:pt x="13397" y="15321"/>
                  <a:pt x="13409" y="15321"/>
                </a:cubicBezTo>
                <a:cubicBezTo>
                  <a:pt x="13419" y="15321"/>
                  <a:pt x="13483" y="15278"/>
                  <a:pt x="13548" y="15235"/>
                </a:cubicBezTo>
                <a:cubicBezTo>
                  <a:pt x="13612" y="15181"/>
                  <a:pt x="13676" y="15138"/>
                  <a:pt x="13698" y="15138"/>
                </a:cubicBezTo>
                <a:cubicBezTo>
                  <a:pt x="13719" y="15138"/>
                  <a:pt x="13773" y="15117"/>
                  <a:pt x="13945" y="14999"/>
                </a:cubicBezTo>
                <a:cubicBezTo>
                  <a:pt x="13977" y="14978"/>
                  <a:pt x="13998" y="14956"/>
                  <a:pt x="13998" y="14945"/>
                </a:cubicBezTo>
                <a:cubicBezTo>
                  <a:pt x="13998" y="14913"/>
                  <a:pt x="14213" y="14731"/>
                  <a:pt x="14277" y="14699"/>
                </a:cubicBezTo>
                <a:cubicBezTo>
                  <a:pt x="14310" y="14677"/>
                  <a:pt x="14341" y="14656"/>
                  <a:pt x="14341" y="14645"/>
                </a:cubicBezTo>
                <a:cubicBezTo>
                  <a:pt x="14341" y="14623"/>
                  <a:pt x="14384" y="14580"/>
                  <a:pt x="14427" y="14527"/>
                </a:cubicBezTo>
                <a:cubicBezTo>
                  <a:pt x="14481" y="14484"/>
                  <a:pt x="14567" y="14377"/>
                  <a:pt x="14610" y="14301"/>
                </a:cubicBezTo>
                <a:cubicBezTo>
                  <a:pt x="14663" y="14216"/>
                  <a:pt x="14727" y="14130"/>
                  <a:pt x="14749" y="14098"/>
                </a:cubicBezTo>
                <a:cubicBezTo>
                  <a:pt x="14760" y="14065"/>
                  <a:pt x="14782" y="14012"/>
                  <a:pt x="14782" y="13991"/>
                </a:cubicBezTo>
                <a:cubicBezTo>
                  <a:pt x="14782" y="13969"/>
                  <a:pt x="14792" y="13937"/>
                  <a:pt x="14803" y="13937"/>
                </a:cubicBezTo>
                <a:cubicBezTo>
                  <a:pt x="14813" y="13937"/>
                  <a:pt x="14856" y="13872"/>
                  <a:pt x="14910" y="13808"/>
                </a:cubicBezTo>
                <a:cubicBezTo>
                  <a:pt x="14953" y="13744"/>
                  <a:pt x="15006" y="13669"/>
                  <a:pt x="15028" y="13636"/>
                </a:cubicBezTo>
                <a:cubicBezTo>
                  <a:pt x="15060" y="13594"/>
                  <a:pt x="15071" y="13572"/>
                  <a:pt x="15071" y="13540"/>
                </a:cubicBezTo>
                <a:cubicBezTo>
                  <a:pt x="15060" y="13497"/>
                  <a:pt x="15071" y="13476"/>
                  <a:pt x="15125" y="13433"/>
                </a:cubicBezTo>
                <a:cubicBezTo>
                  <a:pt x="15168" y="13390"/>
                  <a:pt x="15189" y="13358"/>
                  <a:pt x="15178" y="13336"/>
                </a:cubicBezTo>
                <a:cubicBezTo>
                  <a:pt x="15168" y="13315"/>
                  <a:pt x="15178" y="13293"/>
                  <a:pt x="15199" y="13272"/>
                </a:cubicBezTo>
                <a:cubicBezTo>
                  <a:pt x="15211" y="13261"/>
                  <a:pt x="15221" y="13229"/>
                  <a:pt x="15211" y="13219"/>
                </a:cubicBezTo>
                <a:cubicBezTo>
                  <a:pt x="15211" y="13197"/>
                  <a:pt x="15221" y="13164"/>
                  <a:pt x="15242" y="13133"/>
                </a:cubicBezTo>
                <a:cubicBezTo>
                  <a:pt x="15264" y="13111"/>
                  <a:pt x="15285" y="13068"/>
                  <a:pt x="15285" y="13047"/>
                </a:cubicBezTo>
                <a:cubicBezTo>
                  <a:pt x="15285" y="13036"/>
                  <a:pt x="15307" y="13004"/>
                  <a:pt x="15328" y="12983"/>
                </a:cubicBezTo>
                <a:cubicBezTo>
                  <a:pt x="15350" y="12961"/>
                  <a:pt x="15361" y="12929"/>
                  <a:pt x="15361" y="12918"/>
                </a:cubicBezTo>
                <a:cubicBezTo>
                  <a:pt x="15361" y="12875"/>
                  <a:pt x="15392" y="12821"/>
                  <a:pt x="15457" y="12757"/>
                </a:cubicBezTo>
                <a:cubicBezTo>
                  <a:pt x="15489" y="12714"/>
                  <a:pt x="15511" y="12682"/>
                  <a:pt x="15511" y="12671"/>
                </a:cubicBezTo>
                <a:cubicBezTo>
                  <a:pt x="15511" y="12650"/>
                  <a:pt x="15521" y="12618"/>
                  <a:pt x="15543" y="12596"/>
                </a:cubicBezTo>
                <a:cubicBezTo>
                  <a:pt x="15564" y="12564"/>
                  <a:pt x="15575" y="12532"/>
                  <a:pt x="15575" y="12521"/>
                </a:cubicBezTo>
                <a:cubicBezTo>
                  <a:pt x="15575" y="12511"/>
                  <a:pt x="15597" y="12457"/>
                  <a:pt x="15628" y="12403"/>
                </a:cubicBezTo>
                <a:cubicBezTo>
                  <a:pt x="15661" y="12360"/>
                  <a:pt x="15725" y="12221"/>
                  <a:pt x="15779" y="12103"/>
                </a:cubicBezTo>
                <a:cubicBezTo>
                  <a:pt x="15864" y="11920"/>
                  <a:pt x="15886" y="11856"/>
                  <a:pt x="15897" y="11749"/>
                </a:cubicBezTo>
                <a:cubicBezTo>
                  <a:pt x="15918" y="11653"/>
                  <a:pt x="15929" y="11610"/>
                  <a:pt x="15950" y="11577"/>
                </a:cubicBezTo>
                <a:cubicBezTo>
                  <a:pt x="15972" y="11556"/>
                  <a:pt x="15983" y="11524"/>
                  <a:pt x="15983" y="11491"/>
                </a:cubicBezTo>
                <a:cubicBezTo>
                  <a:pt x="15983" y="11438"/>
                  <a:pt x="16036" y="11223"/>
                  <a:pt x="16069" y="11159"/>
                </a:cubicBezTo>
                <a:cubicBezTo>
                  <a:pt x="16112" y="11062"/>
                  <a:pt x="16122" y="10998"/>
                  <a:pt x="16133" y="10902"/>
                </a:cubicBezTo>
                <a:cubicBezTo>
                  <a:pt x="16143" y="10837"/>
                  <a:pt x="16154" y="10773"/>
                  <a:pt x="16176" y="10752"/>
                </a:cubicBezTo>
                <a:cubicBezTo>
                  <a:pt x="16186" y="10719"/>
                  <a:pt x="16197" y="10687"/>
                  <a:pt x="16197" y="10666"/>
                </a:cubicBezTo>
                <a:cubicBezTo>
                  <a:pt x="16197" y="10644"/>
                  <a:pt x="16208" y="10612"/>
                  <a:pt x="16219" y="10590"/>
                </a:cubicBezTo>
                <a:cubicBezTo>
                  <a:pt x="16240" y="10558"/>
                  <a:pt x="16240" y="10537"/>
                  <a:pt x="16229" y="10494"/>
                </a:cubicBezTo>
                <a:cubicBezTo>
                  <a:pt x="16229" y="10451"/>
                  <a:pt x="16219" y="10311"/>
                  <a:pt x="16219" y="10172"/>
                </a:cubicBezTo>
                <a:cubicBezTo>
                  <a:pt x="16219" y="10011"/>
                  <a:pt x="16208" y="9893"/>
                  <a:pt x="16197" y="9861"/>
                </a:cubicBezTo>
                <a:cubicBezTo>
                  <a:pt x="16176" y="9808"/>
                  <a:pt x="16186" y="9743"/>
                  <a:pt x="16219" y="9700"/>
                </a:cubicBezTo>
                <a:cubicBezTo>
                  <a:pt x="16240" y="9679"/>
                  <a:pt x="16240" y="9668"/>
                  <a:pt x="16219" y="9615"/>
                </a:cubicBezTo>
                <a:cubicBezTo>
                  <a:pt x="16208" y="9582"/>
                  <a:pt x="16186" y="9486"/>
                  <a:pt x="16186" y="9400"/>
                </a:cubicBezTo>
                <a:cubicBezTo>
                  <a:pt x="16186" y="9314"/>
                  <a:pt x="16165" y="9228"/>
                  <a:pt x="16154" y="9207"/>
                </a:cubicBezTo>
                <a:cubicBezTo>
                  <a:pt x="16133" y="9164"/>
                  <a:pt x="16122" y="8949"/>
                  <a:pt x="16133" y="8842"/>
                </a:cubicBezTo>
                <a:cubicBezTo>
                  <a:pt x="16133" y="8788"/>
                  <a:pt x="16112" y="8423"/>
                  <a:pt x="16100" y="8349"/>
                </a:cubicBezTo>
                <a:cubicBezTo>
                  <a:pt x="16100" y="8316"/>
                  <a:pt x="16090" y="8220"/>
                  <a:pt x="16090" y="8145"/>
                </a:cubicBezTo>
                <a:cubicBezTo>
                  <a:pt x="16090" y="8059"/>
                  <a:pt x="16069" y="7963"/>
                  <a:pt x="16069" y="7930"/>
                </a:cubicBezTo>
                <a:cubicBezTo>
                  <a:pt x="15983" y="7630"/>
                  <a:pt x="15993" y="7651"/>
                  <a:pt x="16004" y="7512"/>
                </a:cubicBezTo>
                <a:cubicBezTo>
                  <a:pt x="16015" y="7415"/>
                  <a:pt x="16015" y="7362"/>
                  <a:pt x="15983" y="7265"/>
                </a:cubicBezTo>
                <a:cubicBezTo>
                  <a:pt x="15961" y="7169"/>
                  <a:pt x="15961" y="7126"/>
                  <a:pt x="15972" y="7115"/>
                </a:cubicBezTo>
                <a:cubicBezTo>
                  <a:pt x="15983" y="7093"/>
                  <a:pt x="15983" y="7083"/>
                  <a:pt x="15929" y="6804"/>
                </a:cubicBezTo>
                <a:cubicBezTo>
                  <a:pt x="15907" y="6729"/>
                  <a:pt x="15897" y="6654"/>
                  <a:pt x="15897" y="6633"/>
                </a:cubicBezTo>
                <a:cubicBezTo>
                  <a:pt x="15897" y="6611"/>
                  <a:pt x="15897" y="6579"/>
                  <a:pt x="15886" y="6557"/>
                </a:cubicBezTo>
                <a:cubicBezTo>
                  <a:pt x="15876" y="6547"/>
                  <a:pt x="15864" y="6428"/>
                  <a:pt x="15864" y="6311"/>
                </a:cubicBezTo>
                <a:cubicBezTo>
                  <a:pt x="15854" y="6139"/>
                  <a:pt x="15854" y="6075"/>
                  <a:pt x="15822" y="6032"/>
                </a:cubicBezTo>
                <a:cubicBezTo>
                  <a:pt x="15811" y="5999"/>
                  <a:pt x="15800" y="5946"/>
                  <a:pt x="15800" y="5860"/>
                </a:cubicBezTo>
                <a:cubicBezTo>
                  <a:pt x="15790" y="5775"/>
                  <a:pt x="15779" y="5710"/>
                  <a:pt x="15757" y="5667"/>
                </a:cubicBezTo>
                <a:cubicBezTo>
                  <a:pt x="15747" y="5624"/>
                  <a:pt x="15714" y="5570"/>
                  <a:pt x="15704" y="5539"/>
                </a:cubicBezTo>
                <a:cubicBezTo>
                  <a:pt x="15693" y="5506"/>
                  <a:pt x="15683" y="5453"/>
                  <a:pt x="15671" y="5431"/>
                </a:cubicBezTo>
                <a:cubicBezTo>
                  <a:pt x="15661" y="5399"/>
                  <a:pt x="15640" y="5367"/>
                  <a:pt x="15628" y="5345"/>
                </a:cubicBezTo>
                <a:cubicBezTo>
                  <a:pt x="15618" y="5313"/>
                  <a:pt x="15586" y="5249"/>
                  <a:pt x="15554" y="5195"/>
                </a:cubicBezTo>
                <a:cubicBezTo>
                  <a:pt x="15532" y="5131"/>
                  <a:pt x="15500" y="5077"/>
                  <a:pt x="15489" y="5077"/>
                </a:cubicBezTo>
                <a:cubicBezTo>
                  <a:pt x="15468" y="5067"/>
                  <a:pt x="15468" y="5055"/>
                  <a:pt x="15468" y="5034"/>
                </a:cubicBezTo>
                <a:cubicBezTo>
                  <a:pt x="15468" y="5024"/>
                  <a:pt x="15447" y="4991"/>
                  <a:pt x="15435" y="4970"/>
                </a:cubicBezTo>
                <a:cubicBezTo>
                  <a:pt x="15414" y="4948"/>
                  <a:pt x="15404" y="4916"/>
                  <a:pt x="15404" y="4895"/>
                </a:cubicBezTo>
                <a:cubicBezTo>
                  <a:pt x="15404" y="4884"/>
                  <a:pt x="15382" y="4841"/>
                  <a:pt x="15371" y="4819"/>
                </a:cubicBezTo>
                <a:cubicBezTo>
                  <a:pt x="15350" y="4788"/>
                  <a:pt x="15328" y="4723"/>
                  <a:pt x="15307" y="4669"/>
                </a:cubicBezTo>
                <a:cubicBezTo>
                  <a:pt x="15264" y="4509"/>
                  <a:pt x="15253" y="4498"/>
                  <a:pt x="15211" y="4498"/>
                </a:cubicBezTo>
                <a:cubicBezTo>
                  <a:pt x="15168" y="4487"/>
                  <a:pt x="15168" y="4476"/>
                  <a:pt x="15168" y="4444"/>
                </a:cubicBezTo>
                <a:cubicBezTo>
                  <a:pt x="15168" y="4423"/>
                  <a:pt x="15146" y="4390"/>
                  <a:pt x="15135" y="4369"/>
                </a:cubicBezTo>
                <a:cubicBezTo>
                  <a:pt x="15114" y="4359"/>
                  <a:pt x="15103" y="4337"/>
                  <a:pt x="15103" y="4326"/>
                </a:cubicBezTo>
                <a:cubicBezTo>
                  <a:pt x="15103" y="4316"/>
                  <a:pt x="15082" y="4283"/>
                  <a:pt x="15060" y="4262"/>
                </a:cubicBezTo>
                <a:cubicBezTo>
                  <a:pt x="15028" y="4230"/>
                  <a:pt x="15006" y="4197"/>
                  <a:pt x="15006" y="4176"/>
                </a:cubicBezTo>
                <a:cubicBezTo>
                  <a:pt x="15006" y="4144"/>
                  <a:pt x="14835" y="3951"/>
                  <a:pt x="14792" y="3940"/>
                </a:cubicBezTo>
                <a:cubicBezTo>
                  <a:pt x="14760" y="3918"/>
                  <a:pt x="14653" y="3790"/>
                  <a:pt x="14653" y="3747"/>
                </a:cubicBezTo>
                <a:cubicBezTo>
                  <a:pt x="14653" y="3725"/>
                  <a:pt x="14642" y="3704"/>
                  <a:pt x="14631" y="3682"/>
                </a:cubicBezTo>
                <a:cubicBezTo>
                  <a:pt x="14620" y="3672"/>
                  <a:pt x="14599" y="3629"/>
                  <a:pt x="14588" y="3597"/>
                </a:cubicBezTo>
                <a:cubicBezTo>
                  <a:pt x="14577" y="3554"/>
                  <a:pt x="14556" y="3522"/>
                  <a:pt x="14534" y="3511"/>
                </a:cubicBezTo>
                <a:cubicBezTo>
                  <a:pt x="14524" y="3511"/>
                  <a:pt x="14503" y="3489"/>
                  <a:pt x="14491" y="3458"/>
                </a:cubicBezTo>
                <a:cubicBezTo>
                  <a:pt x="14417" y="3318"/>
                  <a:pt x="14384" y="3253"/>
                  <a:pt x="14363" y="3232"/>
                </a:cubicBezTo>
                <a:cubicBezTo>
                  <a:pt x="14320" y="3189"/>
                  <a:pt x="14277" y="3125"/>
                  <a:pt x="14277" y="3082"/>
                </a:cubicBezTo>
                <a:cubicBezTo>
                  <a:pt x="14277" y="3072"/>
                  <a:pt x="14255" y="3039"/>
                  <a:pt x="14234" y="3029"/>
                </a:cubicBezTo>
                <a:cubicBezTo>
                  <a:pt x="14213" y="3017"/>
                  <a:pt x="14138" y="2953"/>
                  <a:pt x="14084" y="2889"/>
                </a:cubicBezTo>
                <a:cubicBezTo>
                  <a:pt x="14031" y="2824"/>
                  <a:pt x="13966" y="2750"/>
                  <a:pt x="13955" y="2739"/>
                </a:cubicBezTo>
                <a:lnTo>
                  <a:pt x="13912" y="2696"/>
                </a:lnTo>
                <a:cubicBezTo>
                  <a:pt x="13816" y="2588"/>
                  <a:pt x="13451" y="2288"/>
                  <a:pt x="13409" y="2288"/>
                </a:cubicBezTo>
                <a:cubicBezTo>
                  <a:pt x="13387" y="2288"/>
                  <a:pt x="13226" y="2149"/>
                  <a:pt x="13226" y="2128"/>
                </a:cubicBezTo>
                <a:cubicBezTo>
                  <a:pt x="13226" y="2095"/>
                  <a:pt x="13215" y="2074"/>
                  <a:pt x="13140" y="2020"/>
                </a:cubicBezTo>
                <a:cubicBezTo>
                  <a:pt x="13087" y="1999"/>
                  <a:pt x="13033" y="1956"/>
                  <a:pt x="13022" y="1935"/>
                </a:cubicBezTo>
                <a:cubicBezTo>
                  <a:pt x="13001" y="1913"/>
                  <a:pt x="12979" y="1902"/>
                  <a:pt x="12968" y="1902"/>
                </a:cubicBezTo>
                <a:cubicBezTo>
                  <a:pt x="12958" y="1902"/>
                  <a:pt x="12915" y="1870"/>
                  <a:pt x="12894" y="1849"/>
                </a:cubicBezTo>
                <a:cubicBezTo>
                  <a:pt x="12861" y="1816"/>
                  <a:pt x="12808" y="1773"/>
                  <a:pt x="12775" y="1752"/>
                </a:cubicBezTo>
                <a:cubicBezTo>
                  <a:pt x="12732" y="1720"/>
                  <a:pt x="12679" y="1677"/>
                  <a:pt x="12658" y="1656"/>
                </a:cubicBezTo>
                <a:cubicBezTo>
                  <a:pt x="12636" y="1634"/>
                  <a:pt x="12593" y="1602"/>
                  <a:pt x="12572" y="1602"/>
                </a:cubicBezTo>
                <a:cubicBezTo>
                  <a:pt x="12550" y="1591"/>
                  <a:pt x="12508" y="1559"/>
                  <a:pt x="12486" y="1537"/>
                </a:cubicBezTo>
                <a:cubicBezTo>
                  <a:pt x="12453" y="1505"/>
                  <a:pt x="12432" y="1473"/>
                  <a:pt x="12422" y="1473"/>
                </a:cubicBezTo>
                <a:cubicBezTo>
                  <a:pt x="12400" y="1473"/>
                  <a:pt x="12260" y="1377"/>
                  <a:pt x="12186" y="1312"/>
                </a:cubicBezTo>
                <a:cubicBezTo>
                  <a:pt x="12164" y="1291"/>
                  <a:pt x="12121" y="1258"/>
                  <a:pt x="12100" y="1258"/>
                </a:cubicBezTo>
                <a:cubicBezTo>
                  <a:pt x="12067" y="1237"/>
                  <a:pt x="12046" y="1227"/>
                  <a:pt x="12046" y="1205"/>
                </a:cubicBezTo>
                <a:cubicBezTo>
                  <a:pt x="12036" y="1194"/>
                  <a:pt x="12003" y="1173"/>
                  <a:pt x="11971" y="1162"/>
                </a:cubicBezTo>
                <a:cubicBezTo>
                  <a:pt x="11939" y="1141"/>
                  <a:pt x="11843" y="1098"/>
                  <a:pt x="11757" y="1055"/>
                </a:cubicBezTo>
                <a:cubicBezTo>
                  <a:pt x="11681" y="1022"/>
                  <a:pt x="11595" y="991"/>
                  <a:pt x="11574" y="991"/>
                </a:cubicBezTo>
                <a:cubicBezTo>
                  <a:pt x="11564" y="991"/>
                  <a:pt x="11531" y="979"/>
                  <a:pt x="11521" y="979"/>
                </a:cubicBezTo>
                <a:cubicBezTo>
                  <a:pt x="11510" y="958"/>
                  <a:pt x="11371" y="937"/>
                  <a:pt x="11306" y="937"/>
                </a:cubicBezTo>
                <a:cubicBezTo>
                  <a:pt x="11285" y="937"/>
                  <a:pt x="11242" y="926"/>
                  <a:pt x="11220" y="905"/>
                </a:cubicBezTo>
                <a:cubicBezTo>
                  <a:pt x="11174" y="874"/>
                  <a:pt x="11062" y="849"/>
                  <a:pt x="10987" y="849"/>
                </a:cubicBezTo>
                <a:cubicBezTo>
                  <a:pt x="10957" y="849"/>
                  <a:pt x="10932" y="853"/>
                  <a:pt x="10920" y="862"/>
                </a:cubicBezTo>
                <a:cubicBezTo>
                  <a:pt x="10913" y="869"/>
                  <a:pt x="10890" y="873"/>
                  <a:pt x="10865" y="873"/>
                </a:cubicBezTo>
                <a:cubicBezTo>
                  <a:pt x="10818" y="873"/>
                  <a:pt x="10759" y="861"/>
                  <a:pt x="10759" y="840"/>
                </a:cubicBezTo>
                <a:cubicBezTo>
                  <a:pt x="10759" y="833"/>
                  <a:pt x="10742" y="829"/>
                  <a:pt x="10717" y="829"/>
                </a:cubicBezTo>
                <a:cubicBezTo>
                  <a:pt x="10671" y="829"/>
                  <a:pt x="10596" y="841"/>
                  <a:pt x="10534" y="862"/>
                </a:cubicBezTo>
                <a:cubicBezTo>
                  <a:pt x="10505" y="872"/>
                  <a:pt x="10487" y="877"/>
                  <a:pt x="10473" y="877"/>
                </a:cubicBezTo>
                <a:cubicBezTo>
                  <a:pt x="10455" y="877"/>
                  <a:pt x="10444" y="869"/>
                  <a:pt x="10427" y="851"/>
                </a:cubicBezTo>
                <a:cubicBezTo>
                  <a:pt x="10405" y="819"/>
                  <a:pt x="10384" y="819"/>
                  <a:pt x="10373" y="819"/>
                </a:cubicBezTo>
                <a:cubicBezTo>
                  <a:pt x="10334" y="835"/>
                  <a:pt x="10231" y="844"/>
                  <a:pt x="10153" y="844"/>
                </a:cubicBezTo>
                <a:cubicBezTo>
                  <a:pt x="10125" y="844"/>
                  <a:pt x="10101" y="843"/>
                  <a:pt x="10083" y="840"/>
                </a:cubicBezTo>
                <a:cubicBezTo>
                  <a:pt x="10041" y="840"/>
                  <a:pt x="9986" y="840"/>
                  <a:pt x="9944" y="851"/>
                </a:cubicBezTo>
                <a:cubicBezTo>
                  <a:pt x="9901" y="851"/>
                  <a:pt x="9805" y="862"/>
                  <a:pt x="9719" y="862"/>
                </a:cubicBezTo>
                <a:cubicBezTo>
                  <a:pt x="9681" y="859"/>
                  <a:pt x="9650" y="857"/>
                  <a:pt x="9625" y="857"/>
                </a:cubicBezTo>
                <a:cubicBezTo>
                  <a:pt x="9567" y="857"/>
                  <a:pt x="9541" y="865"/>
                  <a:pt x="9526" y="872"/>
                </a:cubicBezTo>
                <a:cubicBezTo>
                  <a:pt x="9505" y="893"/>
                  <a:pt x="9386" y="905"/>
                  <a:pt x="9273" y="905"/>
                </a:cubicBezTo>
                <a:cubicBezTo>
                  <a:pt x="9210" y="905"/>
                  <a:pt x="9149" y="901"/>
                  <a:pt x="9107" y="894"/>
                </a:cubicBezTo>
                <a:cubicBezTo>
                  <a:pt x="9083" y="886"/>
                  <a:pt x="9064" y="882"/>
                  <a:pt x="9047" y="882"/>
                </a:cubicBezTo>
                <a:cubicBezTo>
                  <a:pt x="9017" y="882"/>
                  <a:pt x="8989" y="891"/>
                  <a:pt x="8935" y="905"/>
                </a:cubicBezTo>
                <a:cubicBezTo>
                  <a:pt x="8842" y="942"/>
                  <a:pt x="8643" y="971"/>
                  <a:pt x="8551" y="971"/>
                </a:cubicBezTo>
                <a:cubicBezTo>
                  <a:pt x="8537" y="971"/>
                  <a:pt x="8526" y="970"/>
                  <a:pt x="8517" y="969"/>
                </a:cubicBezTo>
                <a:cubicBezTo>
                  <a:pt x="8506" y="966"/>
                  <a:pt x="8496" y="965"/>
                  <a:pt x="8487" y="965"/>
                </a:cubicBezTo>
                <a:cubicBezTo>
                  <a:pt x="8461" y="965"/>
                  <a:pt x="8441" y="975"/>
                  <a:pt x="8410" y="991"/>
                </a:cubicBezTo>
                <a:cubicBezTo>
                  <a:pt x="8383" y="1011"/>
                  <a:pt x="8364" y="1018"/>
                  <a:pt x="8351" y="1018"/>
                </a:cubicBezTo>
                <a:cubicBezTo>
                  <a:pt x="8344" y="1018"/>
                  <a:pt x="8339" y="1016"/>
                  <a:pt x="8335" y="1012"/>
                </a:cubicBezTo>
                <a:cubicBezTo>
                  <a:pt x="8330" y="998"/>
                  <a:pt x="8320" y="992"/>
                  <a:pt x="8304" y="992"/>
                </a:cubicBezTo>
                <a:cubicBezTo>
                  <a:pt x="8281" y="992"/>
                  <a:pt x="8245" y="1004"/>
                  <a:pt x="8196" y="1022"/>
                </a:cubicBezTo>
                <a:cubicBezTo>
                  <a:pt x="8161" y="1043"/>
                  <a:pt x="8140" y="1051"/>
                  <a:pt x="8121" y="1051"/>
                </a:cubicBezTo>
                <a:cubicBezTo>
                  <a:pt x="8110" y="1051"/>
                  <a:pt x="8100" y="1048"/>
                  <a:pt x="8088" y="1044"/>
                </a:cubicBezTo>
                <a:cubicBezTo>
                  <a:pt x="8074" y="1034"/>
                  <a:pt x="8061" y="1029"/>
                  <a:pt x="8047" y="1029"/>
                </a:cubicBezTo>
                <a:cubicBezTo>
                  <a:pt x="8030" y="1029"/>
                  <a:pt x="8010" y="1037"/>
                  <a:pt x="7981" y="1055"/>
                </a:cubicBezTo>
                <a:cubicBezTo>
                  <a:pt x="7917" y="1076"/>
                  <a:pt x="7874" y="1087"/>
                  <a:pt x="7681" y="1087"/>
                </a:cubicBezTo>
                <a:cubicBezTo>
                  <a:pt x="7640" y="1084"/>
                  <a:pt x="7604" y="1082"/>
                  <a:pt x="7573" y="1082"/>
                </a:cubicBezTo>
                <a:cubicBezTo>
                  <a:pt x="7496" y="1082"/>
                  <a:pt x="7446" y="1090"/>
                  <a:pt x="7423" y="1098"/>
                </a:cubicBezTo>
                <a:cubicBezTo>
                  <a:pt x="7373" y="1126"/>
                  <a:pt x="7124" y="1145"/>
                  <a:pt x="6944" y="1145"/>
                </a:cubicBezTo>
                <a:cubicBezTo>
                  <a:pt x="6853" y="1145"/>
                  <a:pt x="6780" y="1141"/>
                  <a:pt x="6758" y="1130"/>
                </a:cubicBezTo>
                <a:cubicBezTo>
                  <a:pt x="6755" y="1127"/>
                  <a:pt x="6749" y="1125"/>
                  <a:pt x="6742" y="1125"/>
                </a:cubicBezTo>
                <a:cubicBezTo>
                  <a:pt x="6723" y="1125"/>
                  <a:pt x="6695" y="1133"/>
                  <a:pt x="6672" y="1141"/>
                </a:cubicBezTo>
                <a:cubicBezTo>
                  <a:pt x="6655" y="1145"/>
                  <a:pt x="6639" y="1147"/>
                  <a:pt x="6624" y="1147"/>
                </a:cubicBezTo>
                <a:cubicBezTo>
                  <a:pt x="6601" y="1147"/>
                  <a:pt x="6579" y="1142"/>
                  <a:pt x="6554" y="1130"/>
                </a:cubicBezTo>
                <a:cubicBezTo>
                  <a:pt x="6532" y="1125"/>
                  <a:pt x="6516" y="1123"/>
                  <a:pt x="6502" y="1123"/>
                </a:cubicBezTo>
                <a:cubicBezTo>
                  <a:pt x="6481" y="1123"/>
                  <a:pt x="6466" y="1128"/>
                  <a:pt x="6447" y="1141"/>
                </a:cubicBezTo>
                <a:cubicBezTo>
                  <a:pt x="6412" y="1161"/>
                  <a:pt x="6328" y="1173"/>
                  <a:pt x="6247" y="1173"/>
                </a:cubicBezTo>
                <a:cubicBezTo>
                  <a:pt x="6202" y="1173"/>
                  <a:pt x="6159" y="1170"/>
                  <a:pt x="6125" y="1162"/>
                </a:cubicBezTo>
                <a:cubicBezTo>
                  <a:pt x="6095" y="1154"/>
                  <a:pt x="6070" y="1147"/>
                  <a:pt x="6050" y="1147"/>
                </a:cubicBezTo>
                <a:cubicBezTo>
                  <a:pt x="6042" y="1147"/>
                  <a:pt x="6035" y="1148"/>
                  <a:pt x="6029" y="1151"/>
                </a:cubicBezTo>
                <a:cubicBezTo>
                  <a:pt x="6007" y="1162"/>
                  <a:pt x="5975" y="1173"/>
                  <a:pt x="5943" y="1173"/>
                </a:cubicBezTo>
                <a:cubicBezTo>
                  <a:pt x="5922" y="1173"/>
                  <a:pt x="5879" y="1184"/>
                  <a:pt x="5868" y="1194"/>
                </a:cubicBezTo>
                <a:cubicBezTo>
                  <a:pt x="5825" y="1227"/>
                  <a:pt x="5643" y="1248"/>
                  <a:pt x="5450" y="1248"/>
                </a:cubicBezTo>
                <a:lnTo>
                  <a:pt x="5085" y="1248"/>
                </a:lnTo>
                <a:cubicBezTo>
                  <a:pt x="5052" y="1248"/>
                  <a:pt x="5031" y="1258"/>
                  <a:pt x="5009" y="1269"/>
                </a:cubicBezTo>
                <a:cubicBezTo>
                  <a:pt x="4999" y="1280"/>
                  <a:pt x="4935" y="1291"/>
                  <a:pt x="4870" y="1301"/>
                </a:cubicBezTo>
                <a:cubicBezTo>
                  <a:pt x="4806" y="1312"/>
                  <a:pt x="4720" y="1334"/>
                  <a:pt x="4666" y="1355"/>
                </a:cubicBezTo>
                <a:cubicBezTo>
                  <a:pt x="4617" y="1384"/>
                  <a:pt x="4591" y="1393"/>
                  <a:pt x="4572" y="1393"/>
                </a:cubicBezTo>
                <a:cubicBezTo>
                  <a:pt x="4563" y="1393"/>
                  <a:pt x="4556" y="1391"/>
                  <a:pt x="4549" y="1387"/>
                </a:cubicBezTo>
                <a:cubicBezTo>
                  <a:pt x="4538" y="1376"/>
                  <a:pt x="4527" y="1371"/>
                  <a:pt x="4514" y="1371"/>
                </a:cubicBezTo>
                <a:cubicBezTo>
                  <a:pt x="4500" y="1371"/>
                  <a:pt x="4484" y="1376"/>
                  <a:pt x="4463" y="1387"/>
                </a:cubicBezTo>
                <a:cubicBezTo>
                  <a:pt x="4441" y="1398"/>
                  <a:pt x="4377" y="1420"/>
                  <a:pt x="4344" y="1420"/>
                </a:cubicBezTo>
                <a:cubicBezTo>
                  <a:pt x="4302" y="1430"/>
                  <a:pt x="4248" y="1441"/>
                  <a:pt x="4227" y="1451"/>
                </a:cubicBezTo>
                <a:cubicBezTo>
                  <a:pt x="4205" y="1463"/>
                  <a:pt x="4141" y="1484"/>
                  <a:pt x="4087" y="1494"/>
                </a:cubicBezTo>
                <a:cubicBezTo>
                  <a:pt x="4034" y="1505"/>
                  <a:pt x="3980" y="1516"/>
                  <a:pt x="3958" y="1527"/>
                </a:cubicBezTo>
                <a:cubicBezTo>
                  <a:pt x="3927" y="1537"/>
                  <a:pt x="3862" y="1559"/>
                  <a:pt x="3755" y="1570"/>
                </a:cubicBezTo>
                <a:cubicBezTo>
                  <a:pt x="3712" y="1580"/>
                  <a:pt x="3658" y="1602"/>
                  <a:pt x="3648" y="1613"/>
                </a:cubicBezTo>
                <a:cubicBezTo>
                  <a:pt x="3626" y="1623"/>
                  <a:pt x="3605" y="1644"/>
                  <a:pt x="3594" y="1644"/>
                </a:cubicBezTo>
                <a:cubicBezTo>
                  <a:pt x="3572" y="1644"/>
                  <a:pt x="3551" y="1656"/>
                  <a:pt x="3540" y="1677"/>
                </a:cubicBezTo>
                <a:cubicBezTo>
                  <a:pt x="3519" y="1687"/>
                  <a:pt x="3497" y="1709"/>
                  <a:pt x="3476" y="1709"/>
                </a:cubicBezTo>
                <a:cubicBezTo>
                  <a:pt x="3465" y="1709"/>
                  <a:pt x="3443" y="1720"/>
                  <a:pt x="3433" y="1730"/>
                </a:cubicBezTo>
                <a:cubicBezTo>
                  <a:pt x="3422" y="1741"/>
                  <a:pt x="3401" y="1752"/>
                  <a:pt x="3379" y="1752"/>
                </a:cubicBezTo>
                <a:cubicBezTo>
                  <a:pt x="3347" y="1752"/>
                  <a:pt x="3133" y="1859"/>
                  <a:pt x="3111" y="1880"/>
                </a:cubicBezTo>
                <a:cubicBezTo>
                  <a:pt x="3111" y="1892"/>
                  <a:pt x="3090" y="1902"/>
                  <a:pt x="3068" y="1902"/>
                </a:cubicBezTo>
                <a:cubicBezTo>
                  <a:pt x="3047" y="1902"/>
                  <a:pt x="3014" y="1913"/>
                  <a:pt x="2993" y="1935"/>
                </a:cubicBezTo>
                <a:cubicBezTo>
                  <a:pt x="2961" y="1945"/>
                  <a:pt x="2940" y="1966"/>
                  <a:pt x="2940" y="1966"/>
                </a:cubicBezTo>
                <a:cubicBezTo>
                  <a:pt x="2940" y="1966"/>
                  <a:pt x="2907" y="1977"/>
                  <a:pt x="2886" y="1988"/>
                </a:cubicBezTo>
                <a:cubicBezTo>
                  <a:pt x="2864" y="1999"/>
                  <a:pt x="2821" y="1999"/>
                  <a:pt x="2800" y="1999"/>
                </a:cubicBezTo>
                <a:cubicBezTo>
                  <a:pt x="2778" y="1999"/>
                  <a:pt x="2757" y="2009"/>
                  <a:pt x="2747" y="2031"/>
                </a:cubicBezTo>
                <a:cubicBezTo>
                  <a:pt x="2725" y="2063"/>
                  <a:pt x="2704" y="2074"/>
                  <a:pt x="2693" y="2074"/>
                </a:cubicBezTo>
                <a:cubicBezTo>
                  <a:pt x="2682" y="2074"/>
                  <a:pt x="2661" y="2095"/>
                  <a:pt x="2639" y="2116"/>
                </a:cubicBezTo>
                <a:cubicBezTo>
                  <a:pt x="2628" y="2138"/>
                  <a:pt x="2596" y="2159"/>
                  <a:pt x="2575" y="2171"/>
                </a:cubicBezTo>
                <a:cubicBezTo>
                  <a:pt x="2554" y="2171"/>
                  <a:pt x="2500" y="2202"/>
                  <a:pt x="2468" y="2224"/>
                </a:cubicBezTo>
                <a:cubicBezTo>
                  <a:pt x="2435" y="2235"/>
                  <a:pt x="2403" y="2256"/>
                  <a:pt x="2392" y="2256"/>
                </a:cubicBezTo>
                <a:cubicBezTo>
                  <a:pt x="2371" y="2256"/>
                  <a:pt x="2178" y="2449"/>
                  <a:pt x="2146" y="2492"/>
                </a:cubicBezTo>
                <a:cubicBezTo>
                  <a:pt x="2135" y="2514"/>
                  <a:pt x="2113" y="2535"/>
                  <a:pt x="2092" y="2535"/>
                </a:cubicBezTo>
                <a:cubicBezTo>
                  <a:pt x="2070" y="2535"/>
                  <a:pt x="2039" y="2545"/>
                  <a:pt x="2017" y="2578"/>
                </a:cubicBezTo>
                <a:cubicBezTo>
                  <a:pt x="2000" y="2604"/>
                  <a:pt x="1982" y="2624"/>
                  <a:pt x="1976" y="2624"/>
                </a:cubicBezTo>
                <a:cubicBezTo>
                  <a:pt x="1975" y="2624"/>
                  <a:pt x="1974" y="2623"/>
                  <a:pt x="1974" y="2621"/>
                </a:cubicBezTo>
                <a:cubicBezTo>
                  <a:pt x="1963" y="2621"/>
                  <a:pt x="1942" y="2631"/>
                  <a:pt x="1931" y="2642"/>
                </a:cubicBezTo>
                <a:cubicBezTo>
                  <a:pt x="1824" y="2760"/>
                  <a:pt x="1792" y="2793"/>
                  <a:pt x="1770" y="2836"/>
                </a:cubicBezTo>
                <a:cubicBezTo>
                  <a:pt x="1738" y="2889"/>
                  <a:pt x="1599" y="3017"/>
                  <a:pt x="1567" y="3017"/>
                </a:cubicBezTo>
                <a:cubicBezTo>
                  <a:pt x="1556" y="3017"/>
                  <a:pt x="1545" y="3039"/>
                  <a:pt x="1534" y="3050"/>
                </a:cubicBezTo>
                <a:cubicBezTo>
                  <a:pt x="1524" y="3114"/>
                  <a:pt x="1460" y="3189"/>
                  <a:pt x="1395" y="3232"/>
                </a:cubicBezTo>
                <a:cubicBezTo>
                  <a:pt x="1363" y="3253"/>
                  <a:pt x="1331" y="3286"/>
                  <a:pt x="1331" y="3307"/>
                </a:cubicBezTo>
                <a:cubicBezTo>
                  <a:pt x="1320" y="3339"/>
                  <a:pt x="1309" y="3372"/>
                  <a:pt x="1288" y="3382"/>
                </a:cubicBezTo>
                <a:cubicBezTo>
                  <a:pt x="1277" y="3404"/>
                  <a:pt x="1255" y="3446"/>
                  <a:pt x="1245" y="3479"/>
                </a:cubicBezTo>
                <a:lnTo>
                  <a:pt x="1191" y="3586"/>
                </a:lnTo>
                <a:cubicBezTo>
                  <a:pt x="1169" y="3618"/>
                  <a:pt x="1159" y="3651"/>
                  <a:pt x="1159" y="3672"/>
                </a:cubicBezTo>
                <a:cubicBezTo>
                  <a:pt x="1169" y="3694"/>
                  <a:pt x="1159" y="3704"/>
                  <a:pt x="1148" y="3704"/>
                </a:cubicBezTo>
                <a:cubicBezTo>
                  <a:pt x="1116" y="3704"/>
                  <a:pt x="1095" y="3737"/>
                  <a:pt x="1084" y="3822"/>
                </a:cubicBezTo>
                <a:cubicBezTo>
                  <a:pt x="1084" y="3854"/>
                  <a:pt x="1052" y="3908"/>
                  <a:pt x="1030" y="3951"/>
                </a:cubicBezTo>
                <a:cubicBezTo>
                  <a:pt x="998" y="4004"/>
                  <a:pt x="976" y="4047"/>
                  <a:pt x="966" y="4123"/>
                </a:cubicBezTo>
                <a:cubicBezTo>
                  <a:pt x="955" y="4176"/>
                  <a:pt x="933" y="4240"/>
                  <a:pt x="923" y="4262"/>
                </a:cubicBezTo>
                <a:cubicBezTo>
                  <a:pt x="902" y="4294"/>
                  <a:pt x="880" y="4326"/>
                  <a:pt x="880" y="4359"/>
                </a:cubicBezTo>
                <a:lnTo>
                  <a:pt x="837" y="4444"/>
                </a:lnTo>
                <a:cubicBezTo>
                  <a:pt x="816" y="4455"/>
                  <a:pt x="794" y="4509"/>
                  <a:pt x="783" y="4541"/>
                </a:cubicBezTo>
                <a:cubicBezTo>
                  <a:pt x="762" y="4583"/>
                  <a:pt x="740" y="4626"/>
                  <a:pt x="719" y="4638"/>
                </a:cubicBezTo>
                <a:cubicBezTo>
                  <a:pt x="698" y="4659"/>
                  <a:pt x="676" y="4712"/>
                  <a:pt x="666" y="4766"/>
                </a:cubicBezTo>
                <a:cubicBezTo>
                  <a:pt x="644" y="4819"/>
                  <a:pt x="623" y="4874"/>
                  <a:pt x="612" y="4884"/>
                </a:cubicBezTo>
                <a:cubicBezTo>
                  <a:pt x="601" y="4905"/>
                  <a:pt x="590" y="4927"/>
                  <a:pt x="590" y="4948"/>
                </a:cubicBezTo>
                <a:cubicBezTo>
                  <a:pt x="601" y="5024"/>
                  <a:pt x="590" y="5055"/>
                  <a:pt x="537" y="5098"/>
                </a:cubicBezTo>
                <a:cubicBezTo>
                  <a:pt x="504" y="5131"/>
                  <a:pt x="494" y="5152"/>
                  <a:pt x="494" y="5195"/>
                </a:cubicBezTo>
                <a:cubicBezTo>
                  <a:pt x="504" y="5281"/>
                  <a:pt x="473" y="5410"/>
                  <a:pt x="440" y="5442"/>
                </a:cubicBezTo>
                <a:cubicBezTo>
                  <a:pt x="430" y="5463"/>
                  <a:pt x="408" y="5506"/>
                  <a:pt x="397" y="5549"/>
                </a:cubicBezTo>
                <a:cubicBezTo>
                  <a:pt x="387" y="5592"/>
                  <a:pt x="365" y="5635"/>
                  <a:pt x="354" y="5656"/>
                </a:cubicBezTo>
                <a:cubicBezTo>
                  <a:pt x="323" y="5710"/>
                  <a:pt x="311" y="5806"/>
                  <a:pt x="333" y="5839"/>
                </a:cubicBezTo>
                <a:cubicBezTo>
                  <a:pt x="344" y="5849"/>
                  <a:pt x="344" y="5871"/>
                  <a:pt x="323" y="5903"/>
                </a:cubicBezTo>
                <a:cubicBezTo>
                  <a:pt x="290" y="5968"/>
                  <a:pt x="280" y="6021"/>
                  <a:pt x="268" y="6204"/>
                </a:cubicBezTo>
                <a:cubicBezTo>
                  <a:pt x="268" y="6278"/>
                  <a:pt x="258" y="6343"/>
                  <a:pt x="247" y="6354"/>
                </a:cubicBezTo>
                <a:cubicBezTo>
                  <a:pt x="237" y="6364"/>
                  <a:pt x="237" y="6385"/>
                  <a:pt x="247" y="6407"/>
                </a:cubicBezTo>
                <a:cubicBezTo>
                  <a:pt x="247" y="6440"/>
                  <a:pt x="247" y="6450"/>
                  <a:pt x="215" y="6482"/>
                </a:cubicBezTo>
                <a:cubicBezTo>
                  <a:pt x="183" y="6504"/>
                  <a:pt x="172" y="6525"/>
                  <a:pt x="151" y="6707"/>
                </a:cubicBezTo>
                <a:cubicBezTo>
                  <a:pt x="140" y="6815"/>
                  <a:pt x="129" y="6965"/>
                  <a:pt x="129" y="7040"/>
                </a:cubicBezTo>
                <a:cubicBezTo>
                  <a:pt x="129" y="7115"/>
                  <a:pt x="118" y="7212"/>
                  <a:pt x="108" y="7244"/>
                </a:cubicBezTo>
                <a:cubicBezTo>
                  <a:pt x="108" y="7286"/>
                  <a:pt x="108" y="7319"/>
                  <a:pt x="118" y="7351"/>
                </a:cubicBezTo>
                <a:cubicBezTo>
                  <a:pt x="151" y="7394"/>
                  <a:pt x="118" y="7684"/>
                  <a:pt x="75" y="7727"/>
                </a:cubicBezTo>
                <a:cubicBezTo>
                  <a:pt x="54" y="7748"/>
                  <a:pt x="54" y="7770"/>
                  <a:pt x="65" y="7855"/>
                </a:cubicBezTo>
                <a:cubicBezTo>
                  <a:pt x="75" y="7941"/>
                  <a:pt x="75" y="7973"/>
                  <a:pt x="54" y="8006"/>
                </a:cubicBezTo>
                <a:cubicBezTo>
                  <a:pt x="44" y="8027"/>
                  <a:pt x="32" y="8091"/>
                  <a:pt x="22" y="8199"/>
                </a:cubicBezTo>
                <a:cubicBezTo>
                  <a:pt x="22" y="8284"/>
                  <a:pt x="11" y="8392"/>
                  <a:pt x="11" y="8435"/>
                </a:cubicBezTo>
                <a:cubicBezTo>
                  <a:pt x="1" y="8520"/>
                  <a:pt x="1" y="8531"/>
                  <a:pt x="1" y="8885"/>
                </a:cubicBezTo>
                <a:cubicBezTo>
                  <a:pt x="1" y="9024"/>
                  <a:pt x="11" y="9153"/>
                  <a:pt x="22" y="9164"/>
                </a:cubicBezTo>
                <a:cubicBezTo>
                  <a:pt x="32" y="9174"/>
                  <a:pt x="32" y="9303"/>
                  <a:pt x="32" y="9443"/>
                </a:cubicBezTo>
                <a:cubicBezTo>
                  <a:pt x="32" y="9625"/>
                  <a:pt x="32" y="9732"/>
                  <a:pt x="54" y="9775"/>
                </a:cubicBezTo>
                <a:cubicBezTo>
                  <a:pt x="75" y="9839"/>
                  <a:pt x="65" y="10011"/>
                  <a:pt x="44" y="10065"/>
                </a:cubicBezTo>
                <a:cubicBezTo>
                  <a:pt x="32" y="10075"/>
                  <a:pt x="32" y="10097"/>
                  <a:pt x="44" y="10129"/>
                </a:cubicBezTo>
                <a:cubicBezTo>
                  <a:pt x="75" y="10204"/>
                  <a:pt x="87" y="10387"/>
                  <a:pt x="65" y="10419"/>
                </a:cubicBezTo>
                <a:cubicBezTo>
                  <a:pt x="54" y="10440"/>
                  <a:pt x="54" y="10461"/>
                  <a:pt x="75" y="10504"/>
                </a:cubicBezTo>
                <a:cubicBezTo>
                  <a:pt x="87" y="10526"/>
                  <a:pt x="108" y="10590"/>
                  <a:pt x="108" y="10633"/>
                </a:cubicBezTo>
                <a:cubicBezTo>
                  <a:pt x="108" y="10687"/>
                  <a:pt x="108" y="10730"/>
                  <a:pt x="140" y="10762"/>
                </a:cubicBezTo>
                <a:cubicBezTo>
                  <a:pt x="172" y="10805"/>
                  <a:pt x="172" y="10837"/>
                  <a:pt x="183" y="10933"/>
                </a:cubicBezTo>
                <a:cubicBezTo>
                  <a:pt x="183" y="11030"/>
                  <a:pt x="183" y="11062"/>
                  <a:pt x="204" y="11073"/>
                </a:cubicBezTo>
                <a:cubicBezTo>
                  <a:pt x="226" y="11084"/>
                  <a:pt x="237" y="11116"/>
                  <a:pt x="237" y="11191"/>
                </a:cubicBezTo>
                <a:cubicBezTo>
                  <a:pt x="237" y="11266"/>
                  <a:pt x="247" y="11309"/>
                  <a:pt x="280" y="11341"/>
                </a:cubicBezTo>
                <a:cubicBezTo>
                  <a:pt x="344" y="11427"/>
                  <a:pt x="365" y="11470"/>
                  <a:pt x="344" y="11502"/>
                </a:cubicBezTo>
                <a:cubicBezTo>
                  <a:pt x="323" y="11534"/>
                  <a:pt x="344" y="11610"/>
                  <a:pt x="397" y="11717"/>
                </a:cubicBezTo>
                <a:cubicBezTo>
                  <a:pt x="473" y="11846"/>
                  <a:pt x="504" y="11910"/>
                  <a:pt x="526" y="12006"/>
                </a:cubicBezTo>
                <a:cubicBezTo>
                  <a:pt x="537" y="12049"/>
                  <a:pt x="559" y="12103"/>
                  <a:pt x="569" y="12124"/>
                </a:cubicBezTo>
                <a:cubicBezTo>
                  <a:pt x="580" y="12156"/>
                  <a:pt x="590" y="12189"/>
                  <a:pt x="590" y="12210"/>
                </a:cubicBezTo>
                <a:cubicBezTo>
                  <a:pt x="590" y="12221"/>
                  <a:pt x="612" y="12285"/>
                  <a:pt x="644" y="12339"/>
                </a:cubicBezTo>
                <a:cubicBezTo>
                  <a:pt x="676" y="12403"/>
                  <a:pt x="709" y="12457"/>
                  <a:pt x="709" y="12468"/>
                </a:cubicBezTo>
                <a:cubicBezTo>
                  <a:pt x="709" y="12478"/>
                  <a:pt x="719" y="12511"/>
                  <a:pt x="730" y="12532"/>
                </a:cubicBezTo>
                <a:cubicBezTo>
                  <a:pt x="752" y="12554"/>
                  <a:pt x="762" y="12575"/>
                  <a:pt x="762" y="12596"/>
                </a:cubicBezTo>
                <a:cubicBezTo>
                  <a:pt x="752" y="12618"/>
                  <a:pt x="762" y="12650"/>
                  <a:pt x="794" y="12682"/>
                </a:cubicBezTo>
                <a:cubicBezTo>
                  <a:pt x="816" y="12714"/>
                  <a:pt x="837" y="12747"/>
                  <a:pt x="826" y="12757"/>
                </a:cubicBezTo>
                <a:cubicBezTo>
                  <a:pt x="826" y="12778"/>
                  <a:pt x="837" y="12821"/>
                  <a:pt x="880" y="12875"/>
                </a:cubicBezTo>
                <a:cubicBezTo>
                  <a:pt x="933" y="12929"/>
                  <a:pt x="955" y="12971"/>
                  <a:pt x="976" y="13057"/>
                </a:cubicBezTo>
                <a:cubicBezTo>
                  <a:pt x="988" y="13122"/>
                  <a:pt x="1009" y="13176"/>
                  <a:pt x="1019" y="13186"/>
                </a:cubicBezTo>
                <a:cubicBezTo>
                  <a:pt x="1030" y="13186"/>
                  <a:pt x="1041" y="13207"/>
                  <a:pt x="1041" y="13207"/>
                </a:cubicBezTo>
                <a:cubicBezTo>
                  <a:pt x="1041" y="13229"/>
                  <a:pt x="1138" y="13390"/>
                  <a:pt x="1191" y="13476"/>
                </a:cubicBezTo>
                <a:cubicBezTo>
                  <a:pt x="1212" y="13497"/>
                  <a:pt x="1224" y="13540"/>
                  <a:pt x="1224" y="13562"/>
                </a:cubicBezTo>
                <a:cubicBezTo>
                  <a:pt x="1224" y="13583"/>
                  <a:pt x="1245" y="13615"/>
                  <a:pt x="1266" y="13636"/>
                </a:cubicBezTo>
                <a:cubicBezTo>
                  <a:pt x="1320" y="13669"/>
                  <a:pt x="1438" y="13851"/>
                  <a:pt x="1438" y="13905"/>
                </a:cubicBezTo>
                <a:cubicBezTo>
                  <a:pt x="1438" y="13915"/>
                  <a:pt x="1448" y="13958"/>
                  <a:pt x="1470" y="13980"/>
                </a:cubicBezTo>
                <a:cubicBezTo>
                  <a:pt x="1481" y="14012"/>
                  <a:pt x="1502" y="14044"/>
                  <a:pt x="1502" y="14065"/>
                </a:cubicBezTo>
                <a:cubicBezTo>
                  <a:pt x="1502" y="14077"/>
                  <a:pt x="1534" y="14130"/>
                  <a:pt x="1577" y="14173"/>
                </a:cubicBezTo>
                <a:cubicBezTo>
                  <a:pt x="1620" y="14216"/>
                  <a:pt x="1663" y="14259"/>
                  <a:pt x="1663" y="14270"/>
                </a:cubicBezTo>
                <a:cubicBezTo>
                  <a:pt x="1663" y="14280"/>
                  <a:pt x="1674" y="14313"/>
                  <a:pt x="1695" y="14334"/>
                </a:cubicBezTo>
                <a:cubicBezTo>
                  <a:pt x="1717" y="14356"/>
                  <a:pt x="1727" y="14387"/>
                  <a:pt x="1727" y="14387"/>
                </a:cubicBezTo>
                <a:cubicBezTo>
                  <a:pt x="1717" y="14420"/>
                  <a:pt x="1760" y="14506"/>
                  <a:pt x="1813" y="14527"/>
                </a:cubicBezTo>
                <a:cubicBezTo>
                  <a:pt x="1846" y="14549"/>
                  <a:pt x="1877" y="14592"/>
                  <a:pt x="1910" y="14666"/>
                </a:cubicBezTo>
                <a:cubicBezTo>
                  <a:pt x="1963" y="14773"/>
                  <a:pt x="1974" y="14795"/>
                  <a:pt x="2103" y="14924"/>
                </a:cubicBezTo>
                <a:cubicBezTo>
                  <a:pt x="2135" y="14967"/>
                  <a:pt x="2167" y="15009"/>
                  <a:pt x="2167" y="15021"/>
                </a:cubicBezTo>
                <a:cubicBezTo>
                  <a:pt x="2167" y="15031"/>
                  <a:pt x="2189" y="15063"/>
                  <a:pt x="2210" y="15085"/>
                </a:cubicBezTo>
                <a:cubicBezTo>
                  <a:pt x="2242" y="15106"/>
                  <a:pt x="2275" y="15149"/>
                  <a:pt x="2285" y="15181"/>
                </a:cubicBezTo>
                <a:cubicBezTo>
                  <a:pt x="2296" y="15214"/>
                  <a:pt x="2328" y="15245"/>
                  <a:pt x="2349" y="15257"/>
                </a:cubicBezTo>
                <a:cubicBezTo>
                  <a:pt x="2371" y="15267"/>
                  <a:pt x="2425" y="15321"/>
                  <a:pt x="2468" y="15385"/>
                </a:cubicBezTo>
                <a:cubicBezTo>
                  <a:pt x="2511" y="15450"/>
                  <a:pt x="2564" y="15514"/>
                  <a:pt x="2575" y="15514"/>
                </a:cubicBezTo>
                <a:cubicBezTo>
                  <a:pt x="2596" y="15524"/>
                  <a:pt x="2618" y="15557"/>
                  <a:pt x="2628" y="15578"/>
                </a:cubicBezTo>
                <a:cubicBezTo>
                  <a:pt x="2639" y="15610"/>
                  <a:pt x="2661" y="15632"/>
                  <a:pt x="2693" y="15632"/>
                </a:cubicBezTo>
                <a:cubicBezTo>
                  <a:pt x="2725" y="15632"/>
                  <a:pt x="2747" y="15653"/>
                  <a:pt x="2790" y="15728"/>
                </a:cubicBezTo>
                <a:cubicBezTo>
                  <a:pt x="2821" y="15771"/>
                  <a:pt x="2864" y="15825"/>
                  <a:pt x="2886" y="15857"/>
                </a:cubicBezTo>
                <a:cubicBezTo>
                  <a:pt x="2918" y="15879"/>
                  <a:pt x="2993" y="15953"/>
                  <a:pt x="3057" y="16018"/>
                </a:cubicBezTo>
                <a:cubicBezTo>
                  <a:pt x="3122" y="16082"/>
                  <a:pt x="3176" y="16136"/>
                  <a:pt x="3186" y="16136"/>
                </a:cubicBezTo>
                <a:cubicBezTo>
                  <a:pt x="3219" y="16136"/>
                  <a:pt x="3379" y="16222"/>
                  <a:pt x="3412" y="16254"/>
                </a:cubicBezTo>
                <a:cubicBezTo>
                  <a:pt x="3422" y="16275"/>
                  <a:pt x="3497" y="16308"/>
                  <a:pt x="3572" y="16339"/>
                </a:cubicBezTo>
                <a:cubicBezTo>
                  <a:pt x="3637" y="16361"/>
                  <a:pt x="3712" y="16382"/>
                  <a:pt x="3722" y="16394"/>
                </a:cubicBezTo>
                <a:cubicBezTo>
                  <a:pt x="3722" y="16404"/>
                  <a:pt x="3776" y="16415"/>
                  <a:pt x="3819" y="16425"/>
                </a:cubicBezTo>
                <a:cubicBezTo>
                  <a:pt x="3862" y="16436"/>
                  <a:pt x="3927" y="16468"/>
                  <a:pt x="3980" y="16501"/>
                </a:cubicBezTo>
                <a:cubicBezTo>
                  <a:pt x="4023" y="16533"/>
                  <a:pt x="4066" y="16554"/>
                  <a:pt x="4077" y="16554"/>
                </a:cubicBezTo>
                <a:cubicBezTo>
                  <a:pt x="4098" y="16554"/>
                  <a:pt x="4130" y="16575"/>
                  <a:pt x="4163" y="16608"/>
                </a:cubicBezTo>
                <a:cubicBezTo>
                  <a:pt x="4184" y="16630"/>
                  <a:pt x="4248" y="16661"/>
                  <a:pt x="4280" y="16683"/>
                </a:cubicBezTo>
                <a:cubicBezTo>
                  <a:pt x="4323" y="16694"/>
                  <a:pt x="4377" y="16715"/>
                  <a:pt x="4409" y="16737"/>
                </a:cubicBezTo>
                <a:cubicBezTo>
                  <a:pt x="4430" y="16747"/>
                  <a:pt x="4473" y="16769"/>
                  <a:pt x="4495" y="16769"/>
                </a:cubicBezTo>
                <a:cubicBezTo>
                  <a:pt x="4504" y="16767"/>
                  <a:pt x="4515" y="16766"/>
                  <a:pt x="4526" y="16766"/>
                </a:cubicBezTo>
                <a:cubicBezTo>
                  <a:pt x="4576" y="16766"/>
                  <a:pt x="4634" y="16783"/>
                  <a:pt x="4634" y="16801"/>
                </a:cubicBezTo>
                <a:cubicBezTo>
                  <a:pt x="4634" y="16833"/>
                  <a:pt x="4666" y="16844"/>
                  <a:pt x="4731" y="16844"/>
                </a:cubicBezTo>
                <a:cubicBezTo>
                  <a:pt x="4752" y="16844"/>
                  <a:pt x="4785" y="16865"/>
                  <a:pt x="4806" y="16876"/>
                </a:cubicBezTo>
                <a:cubicBezTo>
                  <a:pt x="4828" y="16897"/>
                  <a:pt x="4859" y="16908"/>
                  <a:pt x="4881" y="16908"/>
                </a:cubicBezTo>
                <a:cubicBezTo>
                  <a:pt x="4902" y="16908"/>
                  <a:pt x="4924" y="16919"/>
                  <a:pt x="4935" y="16930"/>
                </a:cubicBezTo>
                <a:cubicBezTo>
                  <a:pt x="4956" y="16940"/>
                  <a:pt x="5171" y="17026"/>
                  <a:pt x="5235" y="17047"/>
                </a:cubicBezTo>
                <a:cubicBezTo>
                  <a:pt x="5278" y="17069"/>
                  <a:pt x="5493" y="17187"/>
                  <a:pt x="5503" y="17209"/>
                </a:cubicBezTo>
                <a:cubicBezTo>
                  <a:pt x="5503" y="17209"/>
                  <a:pt x="5535" y="17219"/>
                  <a:pt x="5557" y="17219"/>
                </a:cubicBezTo>
                <a:cubicBezTo>
                  <a:pt x="5589" y="17219"/>
                  <a:pt x="5621" y="17230"/>
                  <a:pt x="5643" y="17262"/>
                </a:cubicBezTo>
                <a:cubicBezTo>
                  <a:pt x="5674" y="17295"/>
                  <a:pt x="5686" y="17305"/>
                  <a:pt x="5793" y="17305"/>
                </a:cubicBezTo>
                <a:cubicBezTo>
                  <a:pt x="5932" y="17305"/>
                  <a:pt x="6018" y="17326"/>
                  <a:pt x="6061" y="17369"/>
                </a:cubicBezTo>
                <a:cubicBezTo>
                  <a:pt x="6082" y="17402"/>
                  <a:pt x="6115" y="17412"/>
                  <a:pt x="6222" y="17423"/>
                </a:cubicBezTo>
                <a:cubicBezTo>
                  <a:pt x="6286" y="17434"/>
                  <a:pt x="6382" y="17434"/>
                  <a:pt x="6425" y="17434"/>
                </a:cubicBezTo>
                <a:cubicBezTo>
                  <a:pt x="6468" y="17434"/>
                  <a:pt x="6554" y="17434"/>
                  <a:pt x="6597" y="17445"/>
                </a:cubicBezTo>
                <a:cubicBezTo>
                  <a:pt x="6651" y="17455"/>
                  <a:pt x="6715" y="17466"/>
                  <a:pt x="6747" y="17466"/>
                </a:cubicBezTo>
                <a:cubicBezTo>
                  <a:pt x="6790" y="17466"/>
                  <a:pt x="6833" y="17476"/>
                  <a:pt x="6887" y="17498"/>
                </a:cubicBezTo>
                <a:cubicBezTo>
                  <a:pt x="6935" y="17522"/>
                  <a:pt x="6965" y="17534"/>
                  <a:pt x="6986" y="17534"/>
                </a:cubicBezTo>
                <a:cubicBezTo>
                  <a:pt x="6993" y="17534"/>
                  <a:pt x="6999" y="17533"/>
                  <a:pt x="7005" y="17531"/>
                </a:cubicBezTo>
                <a:cubicBezTo>
                  <a:pt x="7015" y="17525"/>
                  <a:pt x="7026" y="17522"/>
                  <a:pt x="7039" y="17522"/>
                </a:cubicBezTo>
                <a:cubicBezTo>
                  <a:pt x="7053" y="17522"/>
                  <a:pt x="7069" y="17525"/>
                  <a:pt x="7090" y="17531"/>
                </a:cubicBezTo>
                <a:cubicBezTo>
                  <a:pt x="7112" y="17541"/>
                  <a:pt x="7198" y="17552"/>
                  <a:pt x="7262" y="17552"/>
                </a:cubicBezTo>
                <a:cubicBezTo>
                  <a:pt x="7380" y="17562"/>
                  <a:pt x="7519" y="17584"/>
                  <a:pt x="7573" y="17616"/>
                </a:cubicBezTo>
                <a:cubicBezTo>
                  <a:pt x="7584" y="17616"/>
                  <a:pt x="7670" y="17627"/>
                  <a:pt x="7755" y="17627"/>
                </a:cubicBezTo>
                <a:cubicBezTo>
                  <a:pt x="7831" y="17627"/>
                  <a:pt x="7927" y="17638"/>
                  <a:pt x="7948" y="17648"/>
                </a:cubicBezTo>
                <a:lnTo>
                  <a:pt x="8056" y="17648"/>
                </a:lnTo>
                <a:cubicBezTo>
                  <a:pt x="8087" y="17636"/>
                  <a:pt x="8118" y="17630"/>
                  <a:pt x="8149" y="17630"/>
                </a:cubicBezTo>
                <a:cubicBezTo>
                  <a:pt x="8172" y="17630"/>
                  <a:pt x="8194" y="17633"/>
                  <a:pt x="8217" y="17638"/>
                </a:cubicBezTo>
                <a:cubicBezTo>
                  <a:pt x="8239" y="17642"/>
                  <a:pt x="8255" y="17644"/>
                  <a:pt x="8269" y="17644"/>
                </a:cubicBezTo>
                <a:cubicBezTo>
                  <a:pt x="8290" y="17644"/>
                  <a:pt x="8305" y="17639"/>
                  <a:pt x="8324" y="17627"/>
                </a:cubicBezTo>
                <a:cubicBezTo>
                  <a:pt x="8342" y="17609"/>
                  <a:pt x="8353" y="17601"/>
                  <a:pt x="8365" y="17601"/>
                </a:cubicBezTo>
                <a:cubicBezTo>
                  <a:pt x="8375" y="17601"/>
                  <a:pt x="8385" y="17607"/>
                  <a:pt x="8399" y="17616"/>
                </a:cubicBezTo>
                <a:cubicBezTo>
                  <a:pt x="8434" y="17634"/>
                  <a:pt x="8618" y="17642"/>
                  <a:pt x="8797" y="17642"/>
                </a:cubicBezTo>
                <a:cubicBezTo>
                  <a:pt x="8943" y="17642"/>
                  <a:pt x="9086" y="17636"/>
                  <a:pt x="9139" y="17627"/>
                </a:cubicBezTo>
                <a:cubicBezTo>
                  <a:pt x="9166" y="17621"/>
                  <a:pt x="9188" y="17619"/>
                  <a:pt x="9209" y="17619"/>
                </a:cubicBezTo>
                <a:cubicBezTo>
                  <a:pt x="9230" y="17619"/>
                  <a:pt x="9252" y="17621"/>
                  <a:pt x="9279" y="17627"/>
                </a:cubicBezTo>
                <a:cubicBezTo>
                  <a:pt x="9300" y="17632"/>
                  <a:pt x="9316" y="17635"/>
                  <a:pt x="9331" y="17635"/>
                </a:cubicBezTo>
                <a:cubicBezTo>
                  <a:pt x="9346" y="17635"/>
                  <a:pt x="9359" y="17632"/>
                  <a:pt x="9375" y="17627"/>
                </a:cubicBezTo>
                <a:cubicBezTo>
                  <a:pt x="9386" y="17616"/>
                  <a:pt x="9429" y="17605"/>
                  <a:pt x="9450" y="17605"/>
                </a:cubicBezTo>
                <a:cubicBezTo>
                  <a:pt x="9483" y="17605"/>
                  <a:pt x="9526" y="17605"/>
                  <a:pt x="9547" y="17595"/>
                </a:cubicBezTo>
                <a:cubicBezTo>
                  <a:pt x="9557" y="17584"/>
                  <a:pt x="9600" y="17573"/>
                  <a:pt x="9622" y="17573"/>
                </a:cubicBezTo>
                <a:cubicBezTo>
                  <a:pt x="9654" y="17573"/>
                  <a:pt x="9686" y="17562"/>
                  <a:pt x="9708" y="17562"/>
                </a:cubicBezTo>
                <a:cubicBezTo>
                  <a:pt x="9716" y="17554"/>
                  <a:pt x="9722" y="17551"/>
                  <a:pt x="9729" y="17551"/>
                </a:cubicBezTo>
                <a:cubicBezTo>
                  <a:pt x="9739" y="17551"/>
                  <a:pt x="9748" y="17560"/>
                  <a:pt x="9762" y="17573"/>
                </a:cubicBezTo>
                <a:cubicBezTo>
                  <a:pt x="9777" y="17584"/>
                  <a:pt x="9788" y="17590"/>
                  <a:pt x="9802" y="17590"/>
                </a:cubicBezTo>
                <a:cubicBezTo>
                  <a:pt x="9815" y="17590"/>
                  <a:pt x="9831" y="17584"/>
                  <a:pt x="9858" y="17573"/>
                </a:cubicBezTo>
                <a:cubicBezTo>
                  <a:pt x="9921" y="17542"/>
                  <a:pt x="10029" y="17522"/>
                  <a:pt x="10121" y="17522"/>
                </a:cubicBezTo>
                <a:cubicBezTo>
                  <a:pt x="10155" y="17522"/>
                  <a:pt x="10186" y="17525"/>
                  <a:pt x="10212" y="17531"/>
                </a:cubicBezTo>
                <a:cubicBezTo>
                  <a:pt x="10224" y="17534"/>
                  <a:pt x="10234" y="17537"/>
                  <a:pt x="10244" y="17537"/>
                </a:cubicBezTo>
                <a:cubicBezTo>
                  <a:pt x="10261" y="17537"/>
                  <a:pt x="10277" y="17529"/>
                  <a:pt x="10298" y="17509"/>
                </a:cubicBezTo>
                <a:cubicBezTo>
                  <a:pt x="10319" y="17498"/>
                  <a:pt x="10362" y="17476"/>
                  <a:pt x="10384" y="17476"/>
                </a:cubicBezTo>
                <a:cubicBezTo>
                  <a:pt x="10415" y="17476"/>
                  <a:pt x="10470" y="17476"/>
                  <a:pt x="10512" y="17466"/>
                </a:cubicBezTo>
                <a:cubicBezTo>
                  <a:pt x="10555" y="17466"/>
                  <a:pt x="10651" y="17466"/>
                  <a:pt x="10727" y="17455"/>
                </a:cubicBezTo>
                <a:cubicBezTo>
                  <a:pt x="10813" y="17455"/>
                  <a:pt x="10909" y="17445"/>
                  <a:pt x="10952" y="17434"/>
                </a:cubicBezTo>
                <a:cubicBezTo>
                  <a:pt x="10995" y="17423"/>
                  <a:pt x="11049" y="17412"/>
                  <a:pt x="11081" y="17412"/>
                </a:cubicBezTo>
                <a:cubicBezTo>
                  <a:pt x="11123" y="17412"/>
                  <a:pt x="11166" y="17402"/>
                  <a:pt x="11209" y="17369"/>
                </a:cubicBezTo>
                <a:cubicBezTo>
                  <a:pt x="11252" y="17348"/>
                  <a:pt x="11295" y="17326"/>
                  <a:pt x="11371" y="17326"/>
                </a:cubicBezTo>
                <a:cubicBezTo>
                  <a:pt x="11467" y="17316"/>
                  <a:pt x="11510" y="17305"/>
                  <a:pt x="11552" y="17262"/>
                </a:cubicBezTo>
                <a:cubicBezTo>
                  <a:pt x="11564" y="17240"/>
                  <a:pt x="11585" y="17240"/>
                  <a:pt x="11607" y="17240"/>
                </a:cubicBezTo>
                <a:cubicBezTo>
                  <a:pt x="11617" y="17246"/>
                  <a:pt x="11631" y="17249"/>
                  <a:pt x="11643" y="17249"/>
                </a:cubicBezTo>
                <a:cubicBezTo>
                  <a:pt x="11655" y="17249"/>
                  <a:pt x="11665" y="17246"/>
                  <a:pt x="11671" y="17240"/>
                </a:cubicBezTo>
                <a:cubicBezTo>
                  <a:pt x="11681" y="17230"/>
                  <a:pt x="11703" y="17230"/>
                  <a:pt x="11724" y="17230"/>
                </a:cubicBezTo>
                <a:cubicBezTo>
                  <a:pt x="11726" y="17232"/>
                  <a:pt x="11728" y="17232"/>
                  <a:pt x="11732" y="17232"/>
                </a:cubicBezTo>
                <a:cubicBezTo>
                  <a:pt x="11754" y="17232"/>
                  <a:pt x="11817" y="17204"/>
                  <a:pt x="11864" y="17176"/>
                </a:cubicBezTo>
                <a:cubicBezTo>
                  <a:pt x="11928" y="17144"/>
                  <a:pt x="11993" y="17123"/>
                  <a:pt x="12014" y="17123"/>
                </a:cubicBezTo>
                <a:cubicBezTo>
                  <a:pt x="12057" y="17123"/>
                  <a:pt x="12196" y="17080"/>
                  <a:pt x="12293" y="17026"/>
                </a:cubicBezTo>
                <a:cubicBezTo>
                  <a:pt x="12324" y="17010"/>
                  <a:pt x="12362" y="17000"/>
                  <a:pt x="12379" y="17000"/>
                </a:cubicBezTo>
                <a:cubicBezTo>
                  <a:pt x="12385" y="17000"/>
                  <a:pt x="12389" y="17002"/>
                  <a:pt x="12389" y="17004"/>
                </a:cubicBezTo>
                <a:cubicBezTo>
                  <a:pt x="12400" y="17004"/>
                  <a:pt x="12432" y="16994"/>
                  <a:pt x="12465" y="16973"/>
                </a:cubicBezTo>
                <a:cubicBezTo>
                  <a:pt x="12496" y="16951"/>
                  <a:pt x="12539" y="16930"/>
                  <a:pt x="12572" y="16919"/>
                </a:cubicBezTo>
                <a:cubicBezTo>
                  <a:pt x="12593" y="16919"/>
                  <a:pt x="12647" y="16876"/>
                  <a:pt x="12679" y="16844"/>
                </a:cubicBezTo>
                <a:cubicBezTo>
                  <a:pt x="12722" y="16801"/>
                  <a:pt x="12775" y="16758"/>
                  <a:pt x="12818" y="16737"/>
                </a:cubicBezTo>
                <a:cubicBezTo>
                  <a:pt x="12851" y="16726"/>
                  <a:pt x="12925" y="16683"/>
                  <a:pt x="12990" y="16640"/>
                </a:cubicBezTo>
                <a:cubicBezTo>
                  <a:pt x="13044" y="16597"/>
                  <a:pt x="13119" y="16554"/>
                  <a:pt x="13151" y="16533"/>
                </a:cubicBezTo>
                <a:cubicBezTo>
                  <a:pt x="13173" y="16522"/>
                  <a:pt x="13204" y="16501"/>
                  <a:pt x="13204" y="16490"/>
                </a:cubicBezTo>
                <a:cubicBezTo>
                  <a:pt x="13215" y="16468"/>
                  <a:pt x="13247" y="16447"/>
                  <a:pt x="13290" y="16436"/>
                </a:cubicBezTo>
                <a:cubicBezTo>
                  <a:pt x="13333" y="16425"/>
                  <a:pt x="13354" y="16415"/>
                  <a:pt x="13366" y="16372"/>
                </a:cubicBezTo>
                <a:cubicBezTo>
                  <a:pt x="13376" y="16351"/>
                  <a:pt x="13397" y="16318"/>
                  <a:pt x="13430" y="16308"/>
                </a:cubicBezTo>
                <a:cubicBezTo>
                  <a:pt x="13451" y="16297"/>
                  <a:pt x="13494" y="16275"/>
                  <a:pt x="13526" y="16243"/>
                </a:cubicBezTo>
                <a:cubicBezTo>
                  <a:pt x="13548" y="16222"/>
                  <a:pt x="13580" y="16200"/>
                  <a:pt x="13590" y="16200"/>
                </a:cubicBezTo>
                <a:cubicBezTo>
                  <a:pt x="13602" y="16200"/>
                  <a:pt x="13645" y="16179"/>
                  <a:pt x="13687" y="16146"/>
                </a:cubicBezTo>
                <a:cubicBezTo>
                  <a:pt x="13730" y="16115"/>
                  <a:pt x="13773" y="16082"/>
                  <a:pt x="13795" y="16072"/>
                </a:cubicBezTo>
                <a:cubicBezTo>
                  <a:pt x="13869" y="16029"/>
                  <a:pt x="14041" y="15879"/>
                  <a:pt x="14084" y="15814"/>
                </a:cubicBezTo>
                <a:cubicBezTo>
                  <a:pt x="14116" y="15782"/>
                  <a:pt x="14181" y="15739"/>
                  <a:pt x="14213" y="15717"/>
                </a:cubicBezTo>
                <a:cubicBezTo>
                  <a:pt x="14245" y="15707"/>
                  <a:pt x="14277" y="15686"/>
                  <a:pt x="14277" y="15674"/>
                </a:cubicBezTo>
                <a:cubicBezTo>
                  <a:pt x="14277" y="15653"/>
                  <a:pt x="14438" y="15481"/>
                  <a:pt x="14491" y="15450"/>
                </a:cubicBezTo>
                <a:cubicBezTo>
                  <a:pt x="14513" y="15428"/>
                  <a:pt x="14534" y="15407"/>
                  <a:pt x="14534" y="15385"/>
                </a:cubicBezTo>
                <a:cubicBezTo>
                  <a:pt x="14534" y="15374"/>
                  <a:pt x="14546" y="15353"/>
                  <a:pt x="14567" y="15353"/>
                </a:cubicBezTo>
                <a:cubicBezTo>
                  <a:pt x="14577" y="15342"/>
                  <a:pt x="14599" y="15310"/>
                  <a:pt x="14610" y="15288"/>
                </a:cubicBezTo>
                <a:cubicBezTo>
                  <a:pt x="14631" y="15224"/>
                  <a:pt x="14706" y="15149"/>
                  <a:pt x="14749" y="15138"/>
                </a:cubicBezTo>
                <a:lnTo>
                  <a:pt x="14803" y="15085"/>
                </a:lnTo>
                <a:cubicBezTo>
                  <a:pt x="14846" y="15009"/>
                  <a:pt x="15039" y="14816"/>
                  <a:pt x="15114" y="14763"/>
                </a:cubicBezTo>
                <a:cubicBezTo>
                  <a:pt x="15178" y="14731"/>
                  <a:pt x="15189" y="14709"/>
                  <a:pt x="15189" y="14666"/>
                </a:cubicBezTo>
                <a:cubicBezTo>
                  <a:pt x="15178" y="14613"/>
                  <a:pt x="15189" y="14592"/>
                  <a:pt x="15221" y="14570"/>
                </a:cubicBezTo>
                <a:cubicBezTo>
                  <a:pt x="15242" y="14559"/>
                  <a:pt x="15264" y="14537"/>
                  <a:pt x="15275" y="14537"/>
                </a:cubicBezTo>
                <a:cubicBezTo>
                  <a:pt x="15285" y="14537"/>
                  <a:pt x="15318" y="14516"/>
                  <a:pt x="15339" y="14495"/>
                </a:cubicBezTo>
                <a:cubicBezTo>
                  <a:pt x="15371" y="14463"/>
                  <a:pt x="15414" y="14430"/>
                  <a:pt x="15447" y="14409"/>
                </a:cubicBezTo>
                <a:cubicBezTo>
                  <a:pt x="15468" y="14387"/>
                  <a:pt x="15500" y="14356"/>
                  <a:pt x="15511" y="14323"/>
                </a:cubicBezTo>
                <a:cubicBezTo>
                  <a:pt x="15521" y="14291"/>
                  <a:pt x="15543" y="14248"/>
                  <a:pt x="15575" y="14237"/>
                </a:cubicBezTo>
                <a:cubicBezTo>
                  <a:pt x="15597" y="14216"/>
                  <a:pt x="15628" y="14162"/>
                  <a:pt x="15650" y="14120"/>
                </a:cubicBezTo>
                <a:cubicBezTo>
                  <a:pt x="15671" y="14077"/>
                  <a:pt x="15714" y="14012"/>
                  <a:pt x="15736" y="13991"/>
                </a:cubicBezTo>
                <a:cubicBezTo>
                  <a:pt x="15757" y="13958"/>
                  <a:pt x="15800" y="13905"/>
                  <a:pt x="15822" y="13872"/>
                </a:cubicBezTo>
                <a:cubicBezTo>
                  <a:pt x="15864" y="13808"/>
                  <a:pt x="15897" y="13765"/>
                  <a:pt x="15961" y="13722"/>
                </a:cubicBezTo>
                <a:cubicBezTo>
                  <a:pt x="15972" y="13712"/>
                  <a:pt x="15993" y="13658"/>
                  <a:pt x="16004" y="13605"/>
                </a:cubicBezTo>
                <a:cubicBezTo>
                  <a:pt x="16026" y="13529"/>
                  <a:pt x="16047" y="13497"/>
                  <a:pt x="16112" y="13443"/>
                </a:cubicBezTo>
                <a:cubicBezTo>
                  <a:pt x="16165" y="13390"/>
                  <a:pt x="16197" y="13347"/>
                  <a:pt x="16208" y="13293"/>
                </a:cubicBezTo>
                <a:cubicBezTo>
                  <a:pt x="16219" y="13250"/>
                  <a:pt x="16240" y="13219"/>
                  <a:pt x="16262" y="13207"/>
                </a:cubicBezTo>
                <a:cubicBezTo>
                  <a:pt x="16305" y="13186"/>
                  <a:pt x="16326" y="13164"/>
                  <a:pt x="16326" y="13122"/>
                </a:cubicBezTo>
                <a:cubicBezTo>
                  <a:pt x="16326" y="13090"/>
                  <a:pt x="16348" y="13036"/>
                  <a:pt x="16455" y="12800"/>
                </a:cubicBezTo>
                <a:cubicBezTo>
                  <a:pt x="16465" y="12757"/>
                  <a:pt x="16487" y="12714"/>
                  <a:pt x="16498" y="12693"/>
                </a:cubicBezTo>
                <a:cubicBezTo>
                  <a:pt x="16498" y="12682"/>
                  <a:pt x="16519" y="12650"/>
                  <a:pt x="16529" y="12639"/>
                </a:cubicBezTo>
                <a:cubicBezTo>
                  <a:pt x="16541" y="12628"/>
                  <a:pt x="16551" y="12607"/>
                  <a:pt x="16551" y="12585"/>
                </a:cubicBezTo>
                <a:cubicBezTo>
                  <a:pt x="16551" y="12564"/>
                  <a:pt x="16562" y="12521"/>
                  <a:pt x="16584" y="12489"/>
                </a:cubicBezTo>
                <a:cubicBezTo>
                  <a:pt x="16594" y="12468"/>
                  <a:pt x="16615" y="12403"/>
                  <a:pt x="16626" y="12371"/>
                </a:cubicBezTo>
                <a:cubicBezTo>
                  <a:pt x="16626" y="12328"/>
                  <a:pt x="16648" y="12263"/>
                  <a:pt x="16669" y="12232"/>
                </a:cubicBezTo>
                <a:cubicBezTo>
                  <a:pt x="16680" y="12189"/>
                  <a:pt x="16691" y="12135"/>
                  <a:pt x="16691" y="12082"/>
                </a:cubicBezTo>
                <a:cubicBezTo>
                  <a:pt x="16680" y="12017"/>
                  <a:pt x="16691" y="11985"/>
                  <a:pt x="16723" y="11910"/>
                </a:cubicBezTo>
                <a:cubicBezTo>
                  <a:pt x="16755" y="11846"/>
                  <a:pt x="16777" y="11803"/>
                  <a:pt x="16765" y="11781"/>
                </a:cubicBezTo>
                <a:cubicBezTo>
                  <a:pt x="16765" y="11760"/>
                  <a:pt x="16765" y="11749"/>
                  <a:pt x="16777" y="11749"/>
                </a:cubicBezTo>
                <a:cubicBezTo>
                  <a:pt x="16787" y="11749"/>
                  <a:pt x="16798" y="11727"/>
                  <a:pt x="16798" y="11695"/>
                </a:cubicBezTo>
                <a:cubicBezTo>
                  <a:pt x="16798" y="11641"/>
                  <a:pt x="16798" y="11620"/>
                  <a:pt x="16841" y="11513"/>
                </a:cubicBezTo>
                <a:cubicBezTo>
                  <a:pt x="16851" y="11502"/>
                  <a:pt x="16873" y="11405"/>
                  <a:pt x="16894" y="11309"/>
                </a:cubicBezTo>
                <a:cubicBezTo>
                  <a:pt x="16927" y="11212"/>
                  <a:pt x="16948" y="11116"/>
                  <a:pt x="16970" y="11073"/>
                </a:cubicBezTo>
                <a:cubicBezTo>
                  <a:pt x="16980" y="11041"/>
                  <a:pt x="16991" y="11009"/>
                  <a:pt x="16980" y="10998"/>
                </a:cubicBezTo>
                <a:cubicBezTo>
                  <a:pt x="16980" y="10976"/>
                  <a:pt x="16980" y="10955"/>
                  <a:pt x="16991" y="10945"/>
                </a:cubicBezTo>
                <a:cubicBezTo>
                  <a:pt x="17013" y="10923"/>
                  <a:pt x="17066" y="10719"/>
                  <a:pt x="17077" y="10644"/>
                </a:cubicBezTo>
                <a:cubicBezTo>
                  <a:pt x="17087" y="10504"/>
                  <a:pt x="17109" y="10387"/>
                  <a:pt x="17120" y="10387"/>
                </a:cubicBezTo>
                <a:cubicBezTo>
                  <a:pt x="17141" y="10387"/>
                  <a:pt x="17184" y="10237"/>
                  <a:pt x="17184" y="10183"/>
                </a:cubicBezTo>
                <a:cubicBezTo>
                  <a:pt x="17184" y="10161"/>
                  <a:pt x="17194" y="10118"/>
                  <a:pt x="17206" y="10086"/>
                </a:cubicBezTo>
                <a:cubicBezTo>
                  <a:pt x="17216" y="10044"/>
                  <a:pt x="17216" y="10022"/>
                  <a:pt x="17206" y="9990"/>
                </a:cubicBezTo>
                <a:cubicBezTo>
                  <a:pt x="17184" y="9958"/>
                  <a:pt x="17184" y="9947"/>
                  <a:pt x="17194" y="9925"/>
                </a:cubicBezTo>
                <a:cubicBezTo>
                  <a:pt x="17206" y="9915"/>
                  <a:pt x="17216" y="9893"/>
                  <a:pt x="17216" y="9861"/>
                </a:cubicBezTo>
                <a:cubicBezTo>
                  <a:pt x="17216" y="9839"/>
                  <a:pt x="17227" y="9796"/>
                  <a:pt x="17237" y="9765"/>
                </a:cubicBezTo>
                <a:cubicBezTo>
                  <a:pt x="17270" y="9700"/>
                  <a:pt x="17280" y="9453"/>
                  <a:pt x="17259" y="9239"/>
                </a:cubicBezTo>
                <a:cubicBezTo>
                  <a:pt x="17237" y="9003"/>
                  <a:pt x="17237" y="8949"/>
                  <a:pt x="17227" y="8907"/>
                </a:cubicBezTo>
                <a:cubicBezTo>
                  <a:pt x="17216" y="8874"/>
                  <a:pt x="17227" y="8831"/>
                  <a:pt x="17237" y="8778"/>
                </a:cubicBezTo>
                <a:cubicBezTo>
                  <a:pt x="17270" y="8702"/>
                  <a:pt x="17270" y="8692"/>
                  <a:pt x="17249" y="8617"/>
                </a:cubicBezTo>
                <a:cubicBezTo>
                  <a:pt x="17227" y="8585"/>
                  <a:pt x="17216" y="8509"/>
                  <a:pt x="17216" y="8456"/>
                </a:cubicBezTo>
                <a:cubicBezTo>
                  <a:pt x="17216" y="8413"/>
                  <a:pt x="17206" y="8370"/>
                  <a:pt x="17194" y="8370"/>
                </a:cubicBezTo>
                <a:cubicBezTo>
                  <a:pt x="17184" y="8359"/>
                  <a:pt x="17184" y="8327"/>
                  <a:pt x="17194" y="8273"/>
                </a:cubicBezTo>
                <a:cubicBezTo>
                  <a:pt x="17206" y="8209"/>
                  <a:pt x="17194" y="8188"/>
                  <a:pt x="17173" y="8166"/>
                </a:cubicBezTo>
                <a:cubicBezTo>
                  <a:pt x="17152" y="8145"/>
                  <a:pt x="17141" y="8091"/>
                  <a:pt x="17130" y="7952"/>
                </a:cubicBezTo>
                <a:cubicBezTo>
                  <a:pt x="17130" y="7844"/>
                  <a:pt x="17109" y="7737"/>
                  <a:pt x="17098" y="7705"/>
                </a:cubicBezTo>
                <a:cubicBezTo>
                  <a:pt x="17087" y="7662"/>
                  <a:pt x="17077" y="7619"/>
                  <a:pt x="17066" y="7598"/>
                </a:cubicBezTo>
                <a:cubicBezTo>
                  <a:pt x="17066" y="7577"/>
                  <a:pt x="17066" y="7544"/>
                  <a:pt x="17055" y="7534"/>
                </a:cubicBezTo>
                <a:cubicBezTo>
                  <a:pt x="17044" y="7534"/>
                  <a:pt x="17034" y="7469"/>
                  <a:pt x="17034" y="7405"/>
                </a:cubicBezTo>
                <a:cubicBezTo>
                  <a:pt x="17023" y="7351"/>
                  <a:pt x="17013" y="7265"/>
                  <a:pt x="17001" y="7233"/>
                </a:cubicBezTo>
                <a:cubicBezTo>
                  <a:pt x="16991" y="7190"/>
                  <a:pt x="16980" y="7126"/>
                  <a:pt x="16970" y="7083"/>
                </a:cubicBezTo>
                <a:cubicBezTo>
                  <a:pt x="16970" y="7019"/>
                  <a:pt x="16970" y="6997"/>
                  <a:pt x="16937" y="6976"/>
                </a:cubicBezTo>
                <a:cubicBezTo>
                  <a:pt x="16927" y="6954"/>
                  <a:pt x="16905" y="6912"/>
                  <a:pt x="16905" y="6826"/>
                </a:cubicBezTo>
                <a:cubicBezTo>
                  <a:pt x="16894" y="6750"/>
                  <a:pt x="16873" y="6676"/>
                  <a:pt x="16862" y="6654"/>
                </a:cubicBezTo>
                <a:cubicBezTo>
                  <a:pt x="16841" y="6621"/>
                  <a:pt x="16830" y="6590"/>
                  <a:pt x="16841" y="6579"/>
                </a:cubicBezTo>
                <a:cubicBezTo>
                  <a:pt x="16841" y="6568"/>
                  <a:pt x="16830" y="6525"/>
                  <a:pt x="16798" y="6471"/>
                </a:cubicBezTo>
                <a:cubicBezTo>
                  <a:pt x="16777" y="6428"/>
                  <a:pt x="16765" y="6364"/>
                  <a:pt x="16765" y="6343"/>
                </a:cubicBezTo>
                <a:cubicBezTo>
                  <a:pt x="16765" y="6311"/>
                  <a:pt x="16755" y="6278"/>
                  <a:pt x="16744" y="6257"/>
                </a:cubicBezTo>
                <a:cubicBezTo>
                  <a:pt x="16734" y="6235"/>
                  <a:pt x="16723" y="6204"/>
                  <a:pt x="16723" y="6171"/>
                </a:cubicBezTo>
                <a:cubicBezTo>
                  <a:pt x="16723" y="6139"/>
                  <a:pt x="16712" y="6118"/>
                  <a:pt x="16691" y="6085"/>
                </a:cubicBezTo>
                <a:cubicBezTo>
                  <a:pt x="16658" y="6064"/>
                  <a:pt x="16648" y="6042"/>
                  <a:pt x="16648" y="5946"/>
                </a:cubicBezTo>
                <a:cubicBezTo>
                  <a:pt x="16648" y="5871"/>
                  <a:pt x="16637" y="5817"/>
                  <a:pt x="16626" y="5796"/>
                </a:cubicBezTo>
                <a:cubicBezTo>
                  <a:pt x="16605" y="5775"/>
                  <a:pt x="16594" y="5720"/>
                  <a:pt x="16594" y="5667"/>
                </a:cubicBezTo>
                <a:cubicBezTo>
                  <a:pt x="16584" y="5613"/>
                  <a:pt x="16584" y="5549"/>
                  <a:pt x="16572" y="5539"/>
                </a:cubicBezTo>
                <a:cubicBezTo>
                  <a:pt x="16562" y="5517"/>
                  <a:pt x="16551" y="5484"/>
                  <a:pt x="16551" y="5463"/>
                </a:cubicBezTo>
                <a:cubicBezTo>
                  <a:pt x="16551" y="5453"/>
                  <a:pt x="16541" y="5410"/>
                  <a:pt x="16541" y="5377"/>
                </a:cubicBezTo>
                <a:cubicBezTo>
                  <a:pt x="16529" y="5356"/>
                  <a:pt x="16519" y="5291"/>
                  <a:pt x="16498" y="5249"/>
                </a:cubicBezTo>
                <a:cubicBezTo>
                  <a:pt x="16498" y="5206"/>
                  <a:pt x="16476" y="5163"/>
                  <a:pt x="16465" y="5141"/>
                </a:cubicBezTo>
                <a:cubicBezTo>
                  <a:pt x="16444" y="5131"/>
                  <a:pt x="16433" y="5067"/>
                  <a:pt x="16422" y="5013"/>
                </a:cubicBezTo>
                <a:cubicBezTo>
                  <a:pt x="16412" y="4959"/>
                  <a:pt x="16390" y="4905"/>
                  <a:pt x="16369" y="4884"/>
                </a:cubicBezTo>
                <a:cubicBezTo>
                  <a:pt x="16336" y="4852"/>
                  <a:pt x="16305" y="4734"/>
                  <a:pt x="16315" y="4712"/>
                </a:cubicBezTo>
                <a:cubicBezTo>
                  <a:pt x="16326" y="4702"/>
                  <a:pt x="16305" y="4669"/>
                  <a:pt x="16283" y="4638"/>
                </a:cubicBezTo>
                <a:cubicBezTo>
                  <a:pt x="16262" y="4605"/>
                  <a:pt x="16251" y="4573"/>
                  <a:pt x="16251" y="4562"/>
                </a:cubicBezTo>
                <a:cubicBezTo>
                  <a:pt x="16251" y="4552"/>
                  <a:pt x="16229" y="4476"/>
                  <a:pt x="16197" y="4412"/>
                </a:cubicBezTo>
                <a:cubicBezTo>
                  <a:pt x="16154" y="4337"/>
                  <a:pt x="16133" y="4262"/>
                  <a:pt x="16133" y="4240"/>
                </a:cubicBezTo>
                <a:cubicBezTo>
                  <a:pt x="16133" y="4219"/>
                  <a:pt x="16122" y="4197"/>
                  <a:pt x="16112" y="4197"/>
                </a:cubicBezTo>
                <a:cubicBezTo>
                  <a:pt x="16100" y="4187"/>
                  <a:pt x="16100" y="4176"/>
                  <a:pt x="16100" y="4166"/>
                </a:cubicBezTo>
                <a:cubicBezTo>
                  <a:pt x="16100" y="4133"/>
                  <a:pt x="16026" y="4015"/>
                  <a:pt x="15961" y="3930"/>
                </a:cubicBezTo>
                <a:cubicBezTo>
                  <a:pt x="15940" y="3908"/>
                  <a:pt x="15918" y="3865"/>
                  <a:pt x="15918" y="3854"/>
                </a:cubicBezTo>
                <a:cubicBezTo>
                  <a:pt x="15929" y="3844"/>
                  <a:pt x="15907" y="3801"/>
                  <a:pt x="15886" y="3768"/>
                </a:cubicBezTo>
                <a:cubicBezTo>
                  <a:pt x="15854" y="3725"/>
                  <a:pt x="15822" y="3661"/>
                  <a:pt x="15811" y="3608"/>
                </a:cubicBezTo>
                <a:cubicBezTo>
                  <a:pt x="15790" y="3511"/>
                  <a:pt x="15747" y="3446"/>
                  <a:pt x="15714" y="3425"/>
                </a:cubicBezTo>
                <a:cubicBezTo>
                  <a:pt x="15704" y="3415"/>
                  <a:pt x="15693" y="3393"/>
                  <a:pt x="15693" y="3372"/>
                </a:cubicBezTo>
                <a:cubicBezTo>
                  <a:pt x="15693" y="3361"/>
                  <a:pt x="15661" y="3318"/>
                  <a:pt x="15628" y="3296"/>
                </a:cubicBezTo>
                <a:cubicBezTo>
                  <a:pt x="15586" y="3265"/>
                  <a:pt x="15564" y="3232"/>
                  <a:pt x="15575" y="3222"/>
                </a:cubicBezTo>
                <a:cubicBezTo>
                  <a:pt x="15575" y="3200"/>
                  <a:pt x="15532" y="3136"/>
                  <a:pt x="15435" y="3039"/>
                </a:cubicBezTo>
                <a:cubicBezTo>
                  <a:pt x="15361" y="2964"/>
                  <a:pt x="15296" y="2878"/>
                  <a:pt x="15285" y="2857"/>
                </a:cubicBezTo>
                <a:cubicBezTo>
                  <a:pt x="15275" y="2836"/>
                  <a:pt x="15253" y="2824"/>
                  <a:pt x="15242" y="2824"/>
                </a:cubicBezTo>
                <a:cubicBezTo>
                  <a:pt x="15221" y="2824"/>
                  <a:pt x="15156" y="2760"/>
                  <a:pt x="15156" y="2728"/>
                </a:cubicBezTo>
                <a:cubicBezTo>
                  <a:pt x="15156" y="2717"/>
                  <a:pt x="15114" y="2664"/>
                  <a:pt x="15060" y="2610"/>
                </a:cubicBezTo>
                <a:cubicBezTo>
                  <a:pt x="15006" y="2567"/>
                  <a:pt x="14963" y="2514"/>
                  <a:pt x="14963" y="2503"/>
                </a:cubicBezTo>
                <a:cubicBezTo>
                  <a:pt x="14963" y="2481"/>
                  <a:pt x="14942" y="2460"/>
                  <a:pt x="14910" y="2449"/>
                </a:cubicBezTo>
                <a:cubicBezTo>
                  <a:pt x="14889" y="2438"/>
                  <a:pt x="14856" y="2406"/>
                  <a:pt x="14835" y="2385"/>
                </a:cubicBezTo>
                <a:cubicBezTo>
                  <a:pt x="14824" y="2364"/>
                  <a:pt x="14792" y="2331"/>
                  <a:pt x="14760" y="2321"/>
                </a:cubicBezTo>
                <a:cubicBezTo>
                  <a:pt x="14717" y="2310"/>
                  <a:pt x="14685" y="2278"/>
                  <a:pt x="14663" y="2245"/>
                </a:cubicBezTo>
                <a:cubicBezTo>
                  <a:pt x="14642" y="2213"/>
                  <a:pt x="14588" y="2159"/>
                  <a:pt x="14556" y="2116"/>
                </a:cubicBezTo>
                <a:cubicBezTo>
                  <a:pt x="14513" y="2085"/>
                  <a:pt x="14449" y="2031"/>
                  <a:pt x="14406" y="1999"/>
                </a:cubicBezTo>
                <a:cubicBezTo>
                  <a:pt x="14374" y="1966"/>
                  <a:pt x="14331" y="1935"/>
                  <a:pt x="14320" y="1935"/>
                </a:cubicBezTo>
                <a:cubicBezTo>
                  <a:pt x="14310" y="1935"/>
                  <a:pt x="14277" y="1913"/>
                  <a:pt x="14267" y="1880"/>
                </a:cubicBezTo>
                <a:cubicBezTo>
                  <a:pt x="14245" y="1859"/>
                  <a:pt x="14191" y="1816"/>
                  <a:pt x="14159" y="1806"/>
                </a:cubicBezTo>
                <a:cubicBezTo>
                  <a:pt x="14127" y="1784"/>
                  <a:pt x="14052" y="1741"/>
                  <a:pt x="14009" y="1699"/>
                </a:cubicBezTo>
                <a:cubicBezTo>
                  <a:pt x="13912" y="1623"/>
                  <a:pt x="13826" y="1559"/>
                  <a:pt x="13784" y="1559"/>
                </a:cubicBezTo>
                <a:cubicBezTo>
                  <a:pt x="13773" y="1559"/>
                  <a:pt x="13752" y="1548"/>
                  <a:pt x="13741" y="1537"/>
                </a:cubicBezTo>
                <a:cubicBezTo>
                  <a:pt x="13730" y="1527"/>
                  <a:pt x="13709" y="1505"/>
                  <a:pt x="13687" y="1505"/>
                </a:cubicBezTo>
                <a:cubicBezTo>
                  <a:pt x="13655" y="1505"/>
                  <a:pt x="13537" y="1451"/>
                  <a:pt x="13473" y="1398"/>
                </a:cubicBezTo>
                <a:cubicBezTo>
                  <a:pt x="13387" y="1334"/>
                  <a:pt x="13226" y="1237"/>
                  <a:pt x="13204" y="1237"/>
                </a:cubicBezTo>
                <a:cubicBezTo>
                  <a:pt x="13194" y="1237"/>
                  <a:pt x="13151" y="1215"/>
                  <a:pt x="13130" y="1194"/>
                </a:cubicBezTo>
                <a:cubicBezTo>
                  <a:pt x="13097" y="1173"/>
                  <a:pt x="13065" y="1151"/>
                  <a:pt x="13054" y="1151"/>
                </a:cubicBezTo>
                <a:cubicBezTo>
                  <a:pt x="13044" y="1151"/>
                  <a:pt x="13022" y="1130"/>
                  <a:pt x="12990" y="1108"/>
                </a:cubicBezTo>
                <a:cubicBezTo>
                  <a:pt x="12968" y="1087"/>
                  <a:pt x="12925" y="1076"/>
                  <a:pt x="12904" y="1076"/>
                </a:cubicBezTo>
                <a:cubicBezTo>
                  <a:pt x="12851" y="1076"/>
                  <a:pt x="12797" y="1044"/>
                  <a:pt x="12797" y="1012"/>
                </a:cubicBezTo>
                <a:cubicBezTo>
                  <a:pt x="12797" y="1001"/>
                  <a:pt x="12786" y="991"/>
                  <a:pt x="12775" y="979"/>
                </a:cubicBezTo>
                <a:cubicBezTo>
                  <a:pt x="12754" y="979"/>
                  <a:pt x="12701" y="948"/>
                  <a:pt x="12647" y="926"/>
                </a:cubicBezTo>
                <a:cubicBezTo>
                  <a:pt x="12593" y="905"/>
                  <a:pt x="12529" y="872"/>
                  <a:pt x="12518" y="872"/>
                </a:cubicBezTo>
                <a:cubicBezTo>
                  <a:pt x="12496" y="862"/>
                  <a:pt x="12475" y="851"/>
                  <a:pt x="12475" y="840"/>
                </a:cubicBezTo>
                <a:cubicBezTo>
                  <a:pt x="12475" y="821"/>
                  <a:pt x="12389" y="785"/>
                  <a:pt x="12356" y="785"/>
                </a:cubicBezTo>
                <a:cubicBezTo>
                  <a:pt x="12352" y="785"/>
                  <a:pt x="12348" y="785"/>
                  <a:pt x="12346" y="786"/>
                </a:cubicBezTo>
                <a:cubicBezTo>
                  <a:pt x="12343" y="790"/>
                  <a:pt x="12339" y="791"/>
                  <a:pt x="12334" y="791"/>
                </a:cubicBezTo>
                <a:cubicBezTo>
                  <a:pt x="12323" y="791"/>
                  <a:pt x="12308" y="783"/>
                  <a:pt x="12293" y="776"/>
                </a:cubicBezTo>
                <a:cubicBezTo>
                  <a:pt x="12272" y="755"/>
                  <a:pt x="12239" y="743"/>
                  <a:pt x="12218" y="743"/>
                </a:cubicBezTo>
                <a:cubicBezTo>
                  <a:pt x="12196" y="743"/>
                  <a:pt x="12175" y="733"/>
                  <a:pt x="12164" y="722"/>
                </a:cubicBezTo>
                <a:cubicBezTo>
                  <a:pt x="12153" y="712"/>
                  <a:pt x="12143" y="701"/>
                  <a:pt x="12132" y="701"/>
                </a:cubicBezTo>
                <a:cubicBezTo>
                  <a:pt x="12121" y="701"/>
                  <a:pt x="12089" y="679"/>
                  <a:pt x="12057" y="658"/>
                </a:cubicBezTo>
                <a:cubicBezTo>
                  <a:pt x="11928" y="572"/>
                  <a:pt x="11767" y="486"/>
                  <a:pt x="11724" y="476"/>
                </a:cubicBezTo>
                <a:cubicBezTo>
                  <a:pt x="11692" y="476"/>
                  <a:pt x="11638" y="443"/>
                  <a:pt x="11595" y="411"/>
                </a:cubicBezTo>
                <a:cubicBezTo>
                  <a:pt x="11542" y="390"/>
                  <a:pt x="11478" y="357"/>
                  <a:pt x="11445" y="347"/>
                </a:cubicBezTo>
                <a:cubicBezTo>
                  <a:pt x="11413" y="326"/>
                  <a:pt x="11371" y="314"/>
                  <a:pt x="11349" y="304"/>
                </a:cubicBezTo>
                <a:cubicBezTo>
                  <a:pt x="11328" y="293"/>
                  <a:pt x="11263" y="261"/>
                  <a:pt x="11188" y="240"/>
                </a:cubicBezTo>
                <a:cubicBezTo>
                  <a:pt x="11123" y="218"/>
                  <a:pt x="11059" y="197"/>
                  <a:pt x="11049" y="186"/>
                </a:cubicBezTo>
                <a:cubicBezTo>
                  <a:pt x="11027" y="175"/>
                  <a:pt x="10973" y="154"/>
                  <a:pt x="10920" y="133"/>
                </a:cubicBezTo>
                <a:cubicBezTo>
                  <a:pt x="10856" y="121"/>
                  <a:pt x="10791" y="100"/>
                  <a:pt x="10780" y="90"/>
                </a:cubicBezTo>
                <a:cubicBezTo>
                  <a:pt x="10759" y="78"/>
                  <a:pt x="10706" y="68"/>
                  <a:pt x="10651" y="68"/>
                </a:cubicBezTo>
                <a:cubicBezTo>
                  <a:pt x="10609" y="68"/>
                  <a:pt x="10544" y="57"/>
                  <a:pt x="10523" y="47"/>
                </a:cubicBezTo>
                <a:cubicBezTo>
                  <a:pt x="10493" y="29"/>
                  <a:pt x="10428" y="21"/>
                  <a:pt x="10366" y="21"/>
                </a:cubicBezTo>
                <a:cubicBezTo>
                  <a:pt x="10316" y="21"/>
                  <a:pt x="10268" y="26"/>
                  <a:pt x="10244" y="36"/>
                </a:cubicBezTo>
                <a:cubicBezTo>
                  <a:pt x="10231" y="40"/>
                  <a:pt x="10219" y="43"/>
                  <a:pt x="10209" y="43"/>
                </a:cubicBezTo>
                <a:cubicBezTo>
                  <a:pt x="10194" y="43"/>
                  <a:pt x="10182" y="38"/>
                  <a:pt x="10169" y="25"/>
                </a:cubicBezTo>
                <a:cubicBezTo>
                  <a:pt x="10153" y="9"/>
                  <a:pt x="10118" y="1"/>
                  <a:pt x="10082" y="1"/>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63" name="Google Shape;363;p26"/>
          <p:cNvGrpSpPr/>
          <p:nvPr/>
        </p:nvGrpSpPr>
        <p:grpSpPr>
          <a:xfrm>
            <a:off x="4905914" y="51041"/>
            <a:ext cx="259900" cy="216223"/>
            <a:chOff x="3893825" y="3449700"/>
            <a:chExt cx="845204" cy="703164"/>
          </a:xfrm>
        </p:grpSpPr>
        <p:sp>
          <p:nvSpPr>
            <p:cNvPr id="364" name="Google Shape;364;p26"/>
            <p:cNvSpPr/>
            <p:nvPr/>
          </p:nvSpPr>
          <p:spPr>
            <a:xfrm>
              <a:off x="3893825" y="3449700"/>
              <a:ext cx="845204" cy="703164"/>
            </a:xfrm>
            <a:custGeom>
              <a:rect b="b" l="l" r="r" t="t"/>
              <a:pathLst>
                <a:path extrusionOk="0" h="10688" w="12847">
                  <a:moveTo>
                    <a:pt x="3537" y="1"/>
                  </a:moveTo>
                  <a:cubicBezTo>
                    <a:pt x="2189" y="1"/>
                    <a:pt x="921" y="1053"/>
                    <a:pt x="480" y="2363"/>
                  </a:cubicBezTo>
                  <a:cubicBezTo>
                    <a:pt x="1" y="3819"/>
                    <a:pt x="412" y="5464"/>
                    <a:pt x="1200" y="6782"/>
                  </a:cubicBezTo>
                  <a:cubicBezTo>
                    <a:pt x="2004" y="8101"/>
                    <a:pt x="3392" y="9831"/>
                    <a:pt x="5927" y="10687"/>
                  </a:cubicBezTo>
                  <a:cubicBezTo>
                    <a:pt x="7691" y="10447"/>
                    <a:pt x="10038" y="8906"/>
                    <a:pt x="11082" y="7759"/>
                  </a:cubicBezTo>
                  <a:cubicBezTo>
                    <a:pt x="12127" y="6628"/>
                    <a:pt x="12847" y="5103"/>
                    <a:pt x="12658" y="3562"/>
                  </a:cubicBezTo>
                  <a:cubicBezTo>
                    <a:pt x="12470" y="2038"/>
                    <a:pt x="11168" y="616"/>
                    <a:pt x="9627" y="599"/>
                  </a:cubicBezTo>
                  <a:cubicBezTo>
                    <a:pt x="8718" y="599"/>
                    <a:pt x="7845" y="1079"/>
                    <a:pt x="7229" y="1746"/>
                  </a:cubicBezTo>
                  <a:cubicBezTo>
                    <a:pt x="6955" y="2038"/>
                    <a:pt x="6766" y="2260"/>
                    <a:pt x="6629" y="2466"/>
                  </a:cubicBezTo>
                  <a:cubicBezTo>
                    <a:pt x="6509" y="2226"/>
                    <a:pt x="6372" y="1986"/>
                    <a:pt x="6167" y="1643"/>
                  </a:cubicBezTo>
                  <a:cubicBezTo>
                    <a:pt x="5687" y="873"/>
                    <a:pt x="4934" y="222"/>
                    <a:pt x="4043" y="51"/>
                  </a:cubicBezTo>
                  <a:cubicBezTo>
                    <a:pt x="3874" y="17"/>
                    <a:pt x="3705" y="1"/>
                    <a:pt x="353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26"/>
            <p:cNvSpPr/>
            <p:nvPr/>
          </p:nvSpPr>
          <p:spPr>
            <a:xfrm>
              <a:off x="3926457" y="3670495"/>
              <a:ext cx="764085" cy="335858"/>
            </a:xfrm>
            <a:custGeom>
              <a:rect b="b" l="l" r="r" t="t"/>
              <a:pathLst>
                <a:path extrusionOk="0" h="5105" w="11614">
                  <a:moveTo>
                    <a:pt x="1" y="1799"/>
                  </a:moveTo>
                  <a:cubicBezTo>
                    <a:pt x="1" y="1816"/>
                    <a:pt x="19" y="1816"/>
                    <a:pt x="87" y="1816"/>
                  </a:cubicBezTo>
                  <a:cubicBezTo>
                    <a:pt x="19" y="1799"/>
                    <a:pt x="1" y="1799"/>
                    <a:pt x="1" y="1799"/>
                  </a:cubicBezTo>
                  <a:close/>
                  <a:moveTo>
                    <a:pt x="6715" y="0"/>
                  </a:moveTo>
                  <a:lnTo>
                    <a:pt x="6664" y="87"/>
                  </a:lnTo>
                  <a:cubicBezTo>
                    <a:pt x="6092" y="860"/>
                    <a:pt x="5569" y="1584"/>
                    <a:pt x="5081" y="2259"/>
                  </a:cubicBezTo>
                  <a:lnTo>
                    <a:pt x="5081" y="2259"/>
                  </a:lnTo>
                  <a:cubicBezTo>
                    <a:pt x="3584" y="2123"/>
                    <a:pt x="2309" y="2004"/>
                    <a:pt x="1405" y="1919"/>
                  </a:cubicBezTo>
                  <a:cubicBezTo>
                    <a:pt x="978" y="1884"/>
                    <a:pt x="617" y="1850"/>
                    <a:pt x="361" y="1834"/>
                  </a:cubicBezTo>
                  <a:cubicBezTo>
                    <a:pt x="258" y="1816"/>
                    <a:pt x="156" y="1816"/>
                    <a:pt x="87" y="1816"/>
                  </a:cubicBezTo>
                  <a:cubicBezTo>
                    <a:pt x="156" y="1834"/>
                    <a:pt x="241" y="1850"/>
                    <a:pt x="361" y="1850"/>
                  </a:cubicBezTo>
                  <a:cubicBezTo>
                    <a:pt x="617" y="1884"/>
                    <a:pt x="960" y="1919"/>
                    <a:pt x="1405" y="1971"/>
                  </a:cubicBezTo>
                  <a:cubicBezTo>
                    <a:pt x="2314" y="2073"/>
                    <a:pt x="3581" y="2210"/>
                    <a:pt x="5089" y="2364"/>
                  </a:cubicBezTo>
                  <a:lnTo>
                    <a:pt x="5123" y="2364"/>
                  </a:lnTo>
                  <a:lnTo>
                    <a:pt x="5139" y="2347"/>
                  </a:lnTo>
                  <a:cubicBezTo>
                    <a:pt x="5602" y="1687"/>
                    <a:pt x="6128" y="978"/>
                    <a:pt x="6672" y="221"/>
                  </a:cubicBezTo>
                  <a:lnTo>
                    <a:pt x="6672" y="221"/>
                  </a:lnTo>
                  <a:cubicBezTo>
                    <a:pt x="6764" y="581"/>
                    <a:pt x="6844" y="944"/>
                    <a:pt x="6938" y="1320"/>
                  </a:cubicBezTo>
                  <a:cubicBezTo>
                    <a:pt x="7247" y="2621"/>
                    <a:pt x="7555" y="3855"/>
                    <a:pt x="7811" y="4967"/>
                  </a:cubicBezTo>
                  <a:lnTo>
                    <a:pt x="7845" y="5104"/>
                  </a:lnTo>
                  <a:lnTo>
                    <a:pt x="7898" y="4967"/>
                  </a:lnTo>
                  <a:cubicBezTo>
                    <a:pt x="8219" y="4137"/>
                    <a:pt x="8509" y="3372"/>
                    <a:pt x="8763" y="2709"/>
                  </a:cubicBezTo>
                  <a:lnTo>
                    <a:pt x="8763" y="2709"/>
                  </a:lnTo>
                  <a:cubicBezTo>
                    <a:pt x="9625" y="2794"/>
                    <a:pt x="10335" y="2862"/>
                    <a:pt x="10844" y="2912"/>
                  </a:cubicBezTo>
                  <a:cubicBezTo>
                    <a:pt x="11083" y="2930"/>
                    <a:pt x="11271" y="2946"/>
                    <a:pt x="11408" y="2946"/>
                  </a:cubicBezTo>
                  <a:cubicBezTo>
                    <a:pt x="11460" y="2964"/>
                    <a:pt x="11511" y="2964"/>
                    <a:pt x="11563" y="2964"/>
                  </a:cubicBezTo>
                  <a:lnTo>
                    <a:pt x="11614" y="2964"/>
                  </a:lnTo>
                  <a:cubicBezTo>
                    <a:pt x="11614" y="2964"/>
                    <a:pt x="11597" y="2964"/>
                    <a:pt x="11563" y="2946"/>
                  </a:cubicBezTo>
                  <a:cubicBezTo>
                    <a:pt x="11511" y="2946"/>
                    <a:pt x="11460" y="2946"/>
                    <a:pt x="11408" y="2930"/>
                  </a:cubicBezTo>
                  <a:cubicBezTo>
                    <a:pt x="11271" y="2912"/>
                    <a:pt x="11083" y="2896"/>
                    <a:pt x="10844" y="2861"/>
                  </a:cubicBezTo>
                  <a:cubicBezTo>
                    <a:pt x="10330" y="2809"/>
                    <a:pt x="9627" y="2741"/>
                    <a:pt x="8736" y="2638"/>
                  </a:cubicBezTo>
                  <a:lnTo>
                    <a:pt x="8720" y="2638"/>
                  </a:lnTo>
                  <a:lnTo>
                    <a:pt x="8702" y="2656"/>
                  </a:lnTo>
                  <a:cubicBezTo>
                    <a:pt x="8459" y="3287"/>
                    <a:pt x="8185" y="4012"/>
                    <a:pt x="7866" y="4799"/>
                  </a:cubicBezTo>
                  <a:lnTo>
                    <a:pt x="7866" y="4799"/>
                  </a:lnTo>
                  <a:cubicBezTo>
                    <a:pt x="7616" y="3735"/>
                    <a:pt x="7336" y="2534"/>
                    <a:pt x="7023" y="1285"/>
                  </a:cubicBezTo>
                  <a:cubicBezTo>
                    <a:pt x="6938" y="891"/>
                    <a:pt x="6836" y="480"/>
                    <a:pt x="6749" y="103"/>
                  </a:cubicBezTo>
                  <a:lnTo>
                    <a:pt x="6715" y="0"/>
                  </a:ln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6" name="Google Shape;366;p26"/>
          <p:cNvSpPr/>
          <p:nvPr/>
        </p:nvSpPr>
        <p:spPr>
          <a:xfrm>
            <a:off x="7724913" y="-684887"/>
            <a:ext cx="1652884" cy="1688083"/>
          </a:xfrm>
          <a:custGeom>
            <a:rect b="b" l="l" r="r" t="t"/>
            <a:pathLst>
              <a:path extrusionOk="0" h="17649" w="17281">
                <a:moveTo>
                  <a:pt x="10082" y="1"/>
                </a:moveTo>
                <a:cubicBezTo>
                  <a:pt x="10045" y="1"/>
                  <a:pt x="10008" y="9"/>
                  <a:pt x="9986" y="25"/>
                </a:cubicBezTo>
                <a:cubicBezTo>
                  <a:pt x="9976" y="30"/>
                  <a:pt x="9954" y="33"/>
                  <a:pt x="9926" y="33"/>
                </a:cubicBezTo>
                <a:cubicBezTo>
                  <a:pt x="9898" y="33"/>
                  <a:pt x="9863" y="30"/>
                  <a:pt x="9826" y="25"/>
                </a:cubicBezTo>
                <a:cubicBezTo>
                  <a:pt x="9729" y="25"/>
                  <a:pt x="9697" y="25"/>
                  <a:pt x="9676" y="47"/>
                </a:cubicBezTo>
                <a:cubicBezTo>
                  <a:pt x="9665" y="57"/>
                  <a:pt x="9657" y="63"/>
                  <a:pt x="9649" y="63"/>
                </a:cubicBezTo>
                <a:cubicBezTo>
                  <a:pt x="9641" y="63"/>
                  <a:pt x="9632" y="57"/>
                  <a:pt x="9622" y="47"/>
                </a:cubicBezTo>
                <a:cubicBezTo>
                  <a:pt x="9611" y="41"/>
                  <a:pt x="9603" y="38"/>
                  <a:pt x="9594" y="38"/>
                </a:cubicBezTo>
                <a:cubicBezTo>
                  <a:pt x="9584" y="38"/>
                  <a:pt x="9574" y="41"/>
                  <a:pt x="9557" y="47"/>
                </a:cubicBezTo>
                <a:cubicBezTo>
                  <a:pt x="9536" y="57"/>
                  <a:pt x="9440" y="68"/>
                  <a:pt x="9364" y="78"/>
                </a:cubicBezTo>
                <a:cubicBezTo>
                  <a:pt x="9279" y="78"/>
                  <a:pt x="9171" y="100"/>
                  <a:pt x="9128" y="111"/>
                </a:cubicBezTo>
                <a:cubicBezTo>
                  <a:pt x="9064" y="135"/>
                  <a:pt x="8976" y="147"/>
                  <a:pt x="8783" y="147"/>
                </a:cubicBezTo>
                <a:cubicBezTo>
                  <a:pt x="8718" y="147"/>
                  <a:pt x="8641" y="146"/>
                  <a:pt x="8549" y="143"/>
                </a:cubicBezTo>
                <a:cubicBezTo>
                  <a:pt x="8335" y="143"/>
                  <a:pt x="8292" y="154"/>
                  <a:pt x="8270" y="164"/>
                </a:cubicBezTo>
                <a:cubicBezTo>
                  <a:pt x="8264" y="177"/>
                  <a:pt x="8258" y="182"/>
                  <a:pt x="8249" y="182"/>
                </a:cubicBezTo>
                <a:cubicBezTo>
                  <a:pt x="8243" y="182"/>
                  <a:pt x="8236" y="180"/>
                  <a:pt x="8227" y="175"/>
                </a:cubicBezTo>
                <a:cubicBezTo>
                  <a:pt x="8222" y="170"/>
                  <a:pt x="8214" y="167"/>
                  <a:pt x="8201" y="167"/>
                </a:cubicBezTo>
                <a:cubicBezTo>
                  <a:pt x="8187" y="167"/>
                  <a:pt x="8169" y="170"/>
                  <a:pt x="8142" y="175"/>
                </a:cubicBezTo>
                <a:cubicBezTo>
                  <a:pt x="8110" y="186"/>
                  <a:pt x="8013" y="197"/>
                  <a:pt x="7906" y="197"/>
                </a:cubicBezTo>
                <a:cubicBezTo>
                  <a:pt x="7798" y="197"/>
                  <a:pt x="7712" y="197"/>
                  <a:pt x="7712" y="207"/>
                </a:cubicBezTo>
                <a:cubicBezTo>
                  <a:pt x="7702" y="218"/>
                  <a:pt x="7681" y="229"/>
                  <a:pt x="7648" y="229"/>
                </a:cubicBezTo>
                <a:cubicBezTo>
                  <a:pt x="7584" y="229"/>
                  <a:pt x="7391" y="272"/>
                  <a:pt x="7369" y="293"/>
                </a:cubicBezTo>
                <a:cubicBezTo>
                  <a:pt x="7359" y="304"/>
                  <a:pt x="7326" y="304"/>
                  <a:pt x="7305" y="304"/>
                </a:cubicBezTo>
                <a:cubicBezTo>
                  <a:pt x="7273" y="304"/>
                  <a:pt x="7241" y="314"/>
                  <a:pt x="7230" y="326"/>
                </a:cubicBezTo>
                <a:cubicBezTo>
                  <a:pt x="7219" y="347"/>
                  <a:pt x="7166" y="357"/>
                  <a:pt x="7112" y="368"/>
                </a:cubicBezTo>
                <a:cubicBezTo>
                  <a:pt x="7059" y="390"/>
                  <a:pt x="6983" y="411"/>
                  <a:pt x="6951" y="433"/>
                </a:cubicBezTo>
                <a:cubicBezTo>
                  <a:pt x="6897" y="465"/>
                  <a:pt x="6887" y="476"/>
                  <a:pt x="6887" y="550"/>
                </a:cubicBezTo>
                <a:cubicBezTo>
                  <a:pt x="6887" y="626"/>
                  <a:pt x="6897" y="636"/>
                  <a:pt x="6930" y="647"/>
                </a:cubicBezTo>
                <a:cubicBezTo>
                  <a:pt x="6951" y="647"/>
                  <a:pt x="6983" y="669"/>
                  <a:pt x="6994" y="679"/>
                </a:cubicBezTo>
                <a:cubicBezTo>
                  <a:pt x="7008" y="700"/>
                  <a:pt x="7021" y="707"/>
                  <a:pt x="7043" y="707"/>
                </a:cubicBezTo>
                <a:cubicBezTo>
                  <a:pt x="7055" y="707"/>
                  <a:pt x="7071" y="705"/>
                  <a:pt x="7090" y="701"/>
                </a:cubicBezTo>
                <a:lnTo>
                  <a:pt x="7219" y="658"/>
                </a:lnTo>
                <a:cubicBezTo>
                  <a:pt x="7252" y="647"/>
                  <a:pt x="7316" y="636"/>
                  <a:pt x="7348" y="636"/>
                </a:cubicBezTo>
                <a:cubicBezTo>
                  <a:pt x="7380" y="636"/>
                  <a:pt x="7434" y="626"/>
                  <a:pt x="7466" y="615"/>
                </a:cubicBezTo>
                <a:cubicBezTo>
                  <a:pt x="7552" y="572"/>
                  <a:pt x="7798" y="519"/>
                  <a:pt x="7884" y="519"/>
                </a:cubicBezTo>
                <a:cubicBezTo>
                  <a:pt x="7927" y="519"/>
                  <a:pt x="7960" y="519"/>
                  <a:pt x="7970" y="508"/>
                </a:cubicBezTo>
                <a:cubicBezTo>
                  <a:pt x="7981" y="486"/>
                  <a:pt x="8088" y="486"/>
                  <a:pt x="8335" y="486"/>
                </a:cubicBezTo>
                <a:cubicBezTo>
                  <a:pt x="8432" y="486"/>
                  <a:pt x="8517" y="486"/>
                  <a:pt x="8528" y="476"/>
                </a:cubicBezTo>
                <a:cubicBezTo>
                  <a:pt x="8539" y="476"/>
                  <a:pt x="8613" y="465"/>
                  <a:pt x="8710" y="465"/>
                </a:cubicBezTo>
                <a:cubicBezTo>
                  <a:pt x="9107" y="443"/>
                  <a:pt x="9236" y="433"/>
                  <a:pt x="9333" y="422"/>
                </a:cubicBezTo>
                <a:cubicBezTo>
                  <a:pt x="9397" y="411"/>
                  <a:pt x="9450" y="411"/>
                  <a:pt x="9461" y="411"/>
                </a:cubicBezTo>
                <a:cubicBezTo>
                  <a:pt x="9461" y="414"/>
                  <a:pt x="9465" y="416"/>
                  <a:pt x="9471" y="416"/>
                </a:cubicBezTo>
                <a:cubicBezTo>
                  <a:pt x="9487" y="416"/>
                  <a:pt x="9520" y="408"/>
                  <a:pt x="9557" y="400"/>
                </a:cubicBezTo>
                <a:cubicBezTo>
                  <a:pt x="9611" y="379"/>
                  <a:pt x="9697" y="379"/>
                  <a:pt x="9815" y="379"/>
                </a:cubicBezTo>
                <a:cubicBezTo>
                  <a:pt x="9912" y="379"/>
                  <a:pt x="10019" y="368"/>
                  <a:pt x="10062" y="357"/>
                </a:cubicBezTo>
                <a:cubicBezTo>
                  <a:pt x="10090" y="351"/>
                  <a:pt x="10136" y="348"/>
                  <a:pt x="10187" y="348"/>
                </a:cubicBezTo>
                <a:cubicBezTo>
                  <a:pt x="10311" y="348"/>
                  <a:pt x="10468" y="364"/>
                  <a:pt x="10491" y="379"/>
                </a:cubicBezTo>
                <a:cubicBezTo>
                  <a:pt x="10498" y="387"/>
                  <a:pt x="10517" y="394"/>
                  <a:pt x="10535" y="394"/>
                </a:cubicBezTo>
                <a:cubicBezTo>
                  <a:pt x="10542" y="394"/>
                  <a:pt x="10549" y="393"/>
                  <a:pt x="10555" y="390"/>
                </a:cubicBezTo>
                <a:cubicBezTo>
                  <a:pt x="10641" y="390"/>
                  <a:pt x="10995" y="508"/>
                  <a:pt x="11285" y="647"/>
                </a:cubicBezTo>
                <a:cubicBezTo>
                  <a:pt x="11349" y="679"/>
                  <a:pt x="11413" y="701"/>
                  <a:pt x="11413" y="701"/>
                </a:cubicBezTo>
                <a:cubicBezTo>
                  <a:pt x="11413" y="701"/>
                  <a:pt x="11456" y="712"/>
                  <a:pt x="11488" y="733"/>
                </a:cubicBezTo>
                <a:cubicBezTo>
                  <a:pt x="11531" y="743"/>
                  <a:pt x="11638" y="786"/>
                  <a:pt x="11724" y="829"/>
                </a:cubicBezTo>
                <a:cubicBezTo>
                  <a:pt x="11821" y="862"/>
                  <a:pt x="11907" y="905"/>
                  <a:pt x="11917" y="905"/>
                </a:cubicBezTo>
                <a:cubicBezTo>
                  <a:pt x="11928" y="915"/>
                  <a:pt x="11982" y="937"/>
                  <a:pt x="12036" y="958"/>
                </a:cubicBezTo>
                <a:cubicBezTo>
                  <a:pt x="12110" y="991"/>
                  <a:pt x="12143" y="1012"/>
                  <a:pt x="12143" y="1034"/>
                </a:cubicBezTo>
                <a:cubicBezTo>
                  <a:pt x="12153" y="1055"/>
                  <a:pt x="12175" y="1076"/>
                  <a:pt x="12229" y="1098"/>
                </a:cubicBezTo>
                <a:cubicBezTo>
                  <a:pt x="12272" y="1108"/>
                  <a:pt x="12325" y="1141"/>
                  <a:pt x="12346" y="1151"/>
                </a:cubicBezTo>
                <a:cubicBezTo>
                  <a:pt x="12368" y="1173"/>
                  <a:pt x="12389" y="1184"/>
                  <a:pt x="12400" y="1184"/>
                </a:cubicBezTo>
                <a:cubicBezTo>
                  <a:pt x="12411" y="1184"/>
                  <a:pt x="12432" y="1194"/>
                  <a:pt x="12443" y="1205"/>
                </a:cubicBezTo>
                <a:cubicBezTo>
                  <a:pt x="12465" y="1227"/>
                  <a:pt x="12529" y="1258"/>
                  <a:pt x="12604" y="1280"/>
                </a:cubicBezTo>
                <a:cubicBezTo>
                  <a:pt x="12668" y="1301"/>
                  <a:pt x="12765" y="1355"/>
                  <a:pt x="12808" y="1387"/>
                </a:cubicBezTo>
                <a:cubicBezTo>
                  <a:pt x="12851" y="1420"/>
                  <a:pt x="12915" y="1451"/>
                  <a:pt x="12947" y="1463"/>
                </a:cubicBezTo>
                <a:cubicBezTo>
                  <a:pt x="12979" y="1473"/>
                  <a:pt x="13033" y="1494"/>
                  <a:pt x="13065" y="1516"/>
                </a:cubicBezTo>
                <a:cubicBezTo>
                  <a:pt x="13169" y="1582"/>
                  <a:pt x="13239" y="1615"/>
                  <a:pt x="13262" y="1615"/>
                </a:cubicBezTo>
                <a:cubicBezTo>
                  <a:pt x="13265" y="1615"/>
                  <a:pt x="13267" y="1614"/>
                  <a:pt x="13269" y="1613"/>
                </a:cubicBezTo>
                <a:cubicBezTo>
                  <a:pt x="13269" y="1613"/>
                  <a:pt x="13301" y="1623"/>
                  <a:pt x="13323" y="1644"/>
                </a:cubicBezTo>
                <a:cubicBezTo>
                  <a:pt x="13344" y="1656"/>
                  <a:pt x="13387" y="1677"/>
                  <a:pt x="13397" y="1677"/>
                </a:cubicBezTo>
                <a:cubicBezTo>
                  <a:pt x="13419" y="1677"/>
                  <a:pt x="13483" y="1720"/>
                  <a:pt x="13537" y="1763"/>
                </a:cubicBezTo>
                <a:cubicBezTo>
                  <a:pt x="13676" y="1880"/>
                  <a:pt x="13838" y="1977"/>
                  <a:pt x="13859" y="1977"/>
                </a:cubicBezTo>
                <a:cubicBezTo>
                  <a:pt x="13859" y="1977"/>
                  <a:pt x="13869" y="1988"/>
                  <a:pt x="13869" y="1999"/>
                </a:cubicBezTo>
                <a:lnTo>
                  <a:pt x="13955" y="2063"/>
                </a:lnTo>
                <a:cubicBezTo>
                  <a:pt x="14009" y="2085"/>
                  <a:pt x="14062" y="2128"/>
                  <a:pt x="14074" y="2138"/>
                </a:cubicBezTo>
                <a:cubicBezTo>
                  <a:pt x="14095" y="2159"/>
                  <a:pt x="14105" y="2171"/>
                  <a:pt x="14116" y="2171"/>
                </a:cubicBezTo>
                <a:cubicBezTo>
                  <a:pt x="14127" y="2171"/>
                  <a:pt x="14191" y="2224"/>
                  <a:pt x="14267" y="2299"/>
                </a:cubicBezTo>
                <a:cubicBezTo>
                  <a:pt x="14341" y="2364"/>
                  <a:pt x="14417" y="2417"/>
                  <a:pt x="14438" y="2438"/>
                </a:cubicBezTo>
                <a:cubicBezTo>
                  <a:pt x="14460" y="2438"/>
                  <a:pt x="14470" y="2471"/>
                  <a:pt x="14470" y="2481"/>
                </a:cubicBezTo>
                <a:cubicBezTo>
                  <a:pt x="14470" y="2503"/>
                  <a:pt x="14503" y="2524"/>
                  <a:pt x="14534" y="2545"/>
                </a:cubicBezTo>
                <a:cubicBezTo>
                  <a:pt x="14567" y="2567"/>
                  <a:pt x="14588" y="2588"/>
                  <a:pt x="14588" y="2610"/>
                </a:cubicBezTo>
                <a:cubicBezTo>
                  <a:pt x="14588" y="2631"/>
                  <a:pt x="14599" y="2642"/>
                  <a:pt x="14599" y="2642"/>
                </a:cubicBezTo>
                <a:cubicBezTo>
                  <a:pt x="14610" y="2642"/>
                  <a:pt x="14674" y="2696"/>
                  <a:pt x="14739" y="2760"/>
                </a:cubicBezTo>
                <a:cubicBezTo>
                  <a:pt x="14803" y="2824"/>
                  <a:pt x="14889" y="2900"/>
                  <a:pt x="14910" y="2921"/>
                </a:cubicBezTo>
                <a:cubicBezTo>
                  <a:pt x="14942" y="2943"/>
                  <a:pt x="14975" y="2975"/>
                  <a:pt x="14985" y="2986"/>
                </a:cubicBezTo>
                <a:cubicBezTo>
                  <a:pt x="15017" y="3050"/>
                  <a:pt x="15146" y="3211"/>
                  <a:pt x="15221" y="3296"/>
                </a:cubicBezTo>
                <a:cubicBezTo>
                  <a:pt x="15264" y="3350"/>
                  <a:pt x="15296" y="3393"/>
                  <a:pt x="15296" y="3404"/>
                </a:cubicBezTo>
                <a:cubicBezTo>
                  <a:pt x="15296" y="3415"/>
                  <a:pt x="15318" y="3436"/>
                  <a:pt x="15339" y="3458"/>
                </a:cubicBezTo>
                <a:cubicBezTo>
                  <a:pt x="15361" y="3468"/>
                  <a:pt x="15414" y="3554"/>
                  <a:pt x="15457" y="3629"/>
                </a:cubicBezTo>
                <a:cubicBezTo>
                  <a:pt x="15500" y="3704"/>
                  <a:pt x="15543" y="3779"/>
                  <a:pt x="15564" y="3801"/>
                </a:cubicBezTo>
                <a:cubicBezTo>
                  <a:pt x="15575" y="3811"/>
                  <a:pt x="15597" y="3833"/>
                  <a:pt x="15597" y="3844"/>
                </a:cubicBezTo>
                <a:cubicBezTo>
                  <a:pt x="15597" y="3854"/>
                  <a:pt x="15607" y="3887"/>
                  <a:pt x="15628" y="3908"/>
                </a:cubicBezTo>
                <a:cubicBezTo>
                  <a:pt x="15650" y="3930"/>
                  <a:pt x="15671" y="3973"/>
                  <a:pt x="15683" y="3994"/>
                </a:cubicBezTo>
                <a:cubicBezTo>
                  <a:pt x="15704" y="4112"/>
                  <a:pt x="15725" y="4166"/>
                  <a:pt x="15736" y="4176"/>
                </a:cubicBezTo>
                <a:cubicBezTo>
                  <a:pt x="15747" y="4187"/>
                  <a:pt x="15757" y="4208"/>
                  <a:pt x="15757" y="4219"/>
                </a:cubicBezTo>
                <a:cubicBezTo>
                  <a:pt x="15757" y="4230"/>
                  <a:pt x="15768" y="4262"/>
                  <a:pt x="15790" y="4283"/>
                </a:cubicBezTo>
                <a:cubicBezTo>
                  <a:pt x="15822" y="4326"/>
                  <a:pt x="15864" y="4466"/>
                  <a:pt x="15864" y="4498"/>
                </a:cubicBezTo>
                <a:cubicBezTo>
                  <a:pt x="15864" y="4509"/>
                  <a:pt x="15886" y="4541"/>
                  <a:pt x="15907" y="4573"/>
                </a:cubicBezTo>
                <a:cubicBezTo>
                  <a:pt x="15929" y="4616"/>
                  <a:pt x="15950" y="4659"/>
                  <a:pt x="15950" y="4669"/>
                </a:cubicBezTo>
                <a:cubicBezTo>
                  <a:pt x="15950" y="4680"/>
                  <a:pt x="15961" y="4723"/>
                  <a:pt x="15983" y="4745"/>
                </a:cubicBezTo>
                <a:cubicBezTo>
                  <a:pt x="16026" y="4819"/>
                  <a:pt x="16057" y="4916"/>
                  <a:pt x="16090" y="5055"/>
                </a:cubicBezTo>
                <a:cubicBezTo>
                  <a:pt x="16100" y="5109"/>
                  <a:pt x="16122" y="5174"/>
                  <a:pt x="16133" y="5195"/>
                </a:cubicBezTo>
                <a:cubicBezTo>
                  <a:pt x="16154" y="5217"/>
                  <a:pt x="16165" y="5260"/>
                  <a:pt x="16165" y="5303"/>
                </a:cubicBezTo>
                <a:cubicBezTo>
                  <a:pt x="16165" y="5356"/>
                  <a:pt x="16229" y="5624"/>
                  <a:pt x="16251" y="5667"/>
                </a:cubicBezTo>
                <a:cubicBezTo>
                  <a:pt x="16272" y="5699"/>
                  <a:pt x="16326" y="5914"/>
                  <a:pt x="16326" y="5968"/>
                </a:cubicBezTo>
                <a:cubicBezTo>
                  <a:pt x="16326" y="5999"/>
                  <a:pt x="16336" y="6042"/>
                  <a:pt x="16348" y="6075"/>
                </a:cubicBezTo>
                <a:cubicBezTo>
                  <a:pt x="16369" y="6107"/>
                  <a:pt x="16379" y="6171"/>
                  <a:pt x="16379" y="6225"/>
                </a:cubicBezTo>
                <a:cubicBezTo>
                  <a:pt x="16379" y="6278"/>
                  <a:pt x="16390" y="6332"/>
                  <a:pt x="16412" y="6354"/>
                </a:cubicBezTo>
                <a:cubicBezTo>
                  <a:pt x="16433" y="6385"/>
                  <a:pt x="16444" y="6428"/>
                  <a:pt x="16444" y="6461"/>
                </a:cubicBezTo>
                <a:cubicBezTo>
                  <a:pt x="16444" y="6493"/>
                  <a:pt x="16465" y="6547"/>
                  <a:pt x="16487" y="6590"/>
                </a:cubicBezTo>
                <a:cubicBezTo>
                  <a:pt x="16498" y="6633"/>
                  <a:pt x="16529" y="6718"/>
                  <a:pt x="16541" y="6793"/>
                </a:cubicBezTo>
                <a:cubicBezTo>
                  <a:pt x="16562" y="6869"/>
                  <a:pt x="16584" y="6943"/>
                  <a:pt x="16605" y="6965"/>
                </a:cubicBezTo>
                <a:cubicBezTo>
                  <a:pt x="16626" y="6997"/>
                  <a:pt x="16637" y="7051"/>
                  <a:pt x="16637" y="7126"/>
                </a:cubicBezTo>
                <a:cubicBezTo>
                  <a:pt x="16648" y="7190"/>
                  <a:pt x="16669" y="7286"/>
                  <a:pt x="16691" y="7341"/>
                </a:cubicBezTo>
                <a:cubicBezTo>
                  <a:pt x="16723" y="7437"/>
                  <a:pt x="16734" y="7534"/>
                  <a:pt x="16777" y="7877"/>
                </a:cubicBezTo>
                <a:cubicBezTo>
                  <a:pt x="16787" y="7952"/>
                  <a:pt x="16798" y="8059"/>
                  <a:pt x="16808" y="8113"/>
                </a:cubicBezTo>
                <a:cubicBezTo>
                  <a:pt x="16819" y="8177"/>
                  <a:pt x="16819" y="8252"/>
                  <a:pt x="16819" y="8295"/>
                </a:cubicBezTo>
                <a:lnTo>
                  <a:pt x="16819" y="8381"/>
                </a:lnTo>
                <a:cubicBezTo>
                  <a:pt x="16841" y="8402"/>
                  <a:pt x="16862" y="8606"/>
                  <a:pt x="16862" y="8756"/>
                </a:cubicBezTo>
                <a:cubicBezTo>
                  <a:pt x="16873" y="8810"/>
                  <a:pt x="16873" y="8842"/>
                  <a:pt x="16894" y="8853"/>
                </a:cubicBezTo>
                <a:cubicBezTo>
                  <a:pt x="16916" y="8874"/>
                  <a:pt x="16927" y="8895"/>
                  <a:pt x="16927" y="9046"/>
                </a:cubicBezTo>
                <a:cubicBezTo>
                  <a:pt x="16927" y="9153"/>
                  <a:pt x="16916" y="9217"/>
                  <a:pt x="16905" y="9217"/>
                </a:cubicBezTo>
                <a:cubicBezTo>
                  <a:pt x="16894" y="9217"/>
                  <a:pt x="16894" y="9271"/>
                  <a:pt x="16894" y="9336"/>
                </a:cubicBezTo>
                <a:cubicBezTo>
                  <a:pt x="16894" y="9529"/>
                  <a:pt x="16894" y="9625"/>
                  <a:pt x="16873" y="9722"/>
                </a:cubicBezTo>
                <a:cubicBezTo>
                  <a:pt x="16862" y="9786"/>
                  <a:pt x="16862" y="9818"/>
                  <a:pt x="16873" y="9851"/>
                </a:cubicBezTo>
                <a:cubicBezTo>
                  <a:pt x="16894" y="9872"/>
                  <a:pt x="16894" y="9893"/>
                  <a:pt x="16862" y="9958"/>
                </a:cubicBezTo>
                <a:cubicBezTo>
                  <a:pt x="16830" y="10001"/>
                  <a:pt x="16819" y="10075"/>
                  <a:pt x="16798" y="10215"/>
                </a:cubicBezTo>
                <a:cubicBezTo>
                  <a:pt x="16787" y="10365"/>
                  <a:pt x="16765" y="10461"/>
                  <a:pt x="16723" y="10590"/>
                </a:cubicBezTo>
                <a:cubicBezTo>
                  <a:pt x="16691" y="10697"/>
                  <a:pt x="16669" y="10783"/>
                  <a:pt x="16669" y="10805"/>
                </a:cubicBezTo>
                <a:cubicBezTo>
                  <a:pt x="16680" y="10837"/>
                  <a:pt x="16658" y="10891"/>
                  <a:pt x="16637" y="10945"/>
                </a:cubicBezTo>
                <a:cubicBezTo>
                  <a:pt x="16594" y="11041"/>
                  <a:pt x="16594" y="11062"/>
                  <a:pt x="16541" y="11309"/>
                </a:cubicBezTo>
                <a:cubicBezTo>
                  <a:pt x="16529" y="11384"/>
                  <a:pt x="16508" y="11459"/>
                  <a:pt x="16498" y="11481"/>
                </a:cubicBezTo>
                <a:cubicBezTo>
                  <a:pt x="16498" y="11491"/>
                  <a:pt x="16487" y="11556"/>
                  <a:pt x="16476" y="11610"/>
                </a:cubicBezTo>
                <a:cubicBezTo>
                  <a:pt x="16476" y="11674"/>
                  <a:pt x="16455" y="11738"/>
                  <a:pt x="16444" y="11770"/>
                </a:cubicBezTo>
                <a:cubicBezTo>
                  <a:pt x="16422" y="11792"/>
                  <a:pt x="16412" y="11834"/>
                  <a:pt x="16422" y="11856"/>
                </a:cubicBezTo>
                <a:cubicBezTo>
                  <a:pt x="16422" y="11888"/>
                  <a:pt x="16412" y="11920"/>
                  <a:pt x="16401" y="11920"/>
                </a:cubicBezTo>
                <a:cubicBezTo>
                  <a:pt x="16390" y="11931"/>
                  <a:pt x="16369" y="11963"/>
                  <a:pt x="16369" y="11996"/>
                </a:cubicBezTo>
                <a:cubicBezTo>
                  <a:pt x="16348" y="12092"/>
                  <a:pt x="16272" y="12328"/>
                  <a:pt x="16262" y="12339"/>
                </a:cubicBezTo>
                <a:cubicBezTo>
                  <a:pt x="16251" y="12349"/>
                  <a:pt x="16219" y="12478"/>
                  <a:pt x="16219" y="12499"/>
                </a:cubicBezTo>
                <a:cubicBezTo>
                  <a:pt x="16229" y="12511"/>
                  <a:pt x="16197" y="12575"/>
                  <a:pt x="16165" y="12650"/>
                </a:cubicBezTo>
                <a:cubicBezTo>
                  <a:pt x="16122" y="12735"/>
                  <a:pt x="16100" y="12811"/>
                  <a:pt x="16100" y="12821"/>
                </a:cubicBezTo>
                <a:cubicBezTo>
                  <a:pt x="16100" y="12832"/>
                  <a:pt x="16079" y="12843"/>
                  <a:pt x="16057" y="12854"/>
                </a:cubicBezTo>
                <a:cubicBezTo>
                  <a:pt x="16026" y="12864"/>
                  <a:pt x="16015" y="12886"/>
                  <a:pt x="16004" y="12940"/>
                </a:cubicBezTo>
                <a:cubicBezTo>
                  <a:pt x="15993" y="12983"/>
                  <a:pt x="15972" y="13025"/>
                  <a:pt x="15961" y="13025"/>
                </a:cubicBezTo>
                <a:cubicBezTo>
                  <a:pt x="15950" y="13036"/>
                  <a:pt x="15929" y="13068"/>
                  <a:pt x="15918" y="13100"/>
                </a:cubicBezTo>
                <a:cubicBezTo>
                  <a:pt x="15907" y="13133"/>
                  <a:pt x="15876" y="13197"/>
                  <a:pt x="15843" y="13229"/>
                </a:cubicBezTo>
                <a:cubicBezTo>
                  <a:pt x="15811" y="13261"/>
                  <a:pt x="15790" y="13304"/>
                  <a:pt x="15800" y="13315"/>
                </a:cubicBezTo>
                <a:cubicBezTo>
                  <a:pt x="15800" y="13336"/>
                  <a:pt x="15800" y="13336"/>
                  <a:pt x="15779" y="13336"/>
                </a:cubicBezTo>
                <a:cubicBezTo>
                  <a:pt x="15747" y="13336"/>
                  <a:pt x="15736" y="13358"/>
                  <a:pt x="15714" y="13412"/>
                </a:cubicBezTo>
                <a:cubicBezTo>
                  <a:pt x="15704" y="13455"/>
                  <a:pt x="15661" y="13508"/>
                  <a:pt x="15640" y="13529"/>
                </a:cubicBezTo>
                <a:cubicBezTo>
                  <a:pt x="15618" y="13562"/>
                  <a:pt x="15575" y="13615"/>
                  <a:pt x="15564" y="13658"/>
                </a:cubicBezTo>
                <a:cubicBezTo>
                  <a:pt x="15543" y="13701"/>
                  <a:pt x="15489" y="13765"/>
                  <a:pt x="15457" y="13798"/>
                </a:cubicBezTo>
                <a:cubicBezTo>
                  <a:pt x="15425" y="13830"/>
                  <a:pt x="15392" y="13872"/>
                  <a:pt x="15382" y="13894"/>
                </a:cubicBezTo>
                <a:cubicBezTo>
                  <a:pt x="15361" y="13937"/>
                  <a:pt x="15296" y="14012"/>
                  <a:pt x="15178" y="14130"/>
                </a:cubicBezTo>
                <a:cubicBezTo>
                  <a:pt x="15125" y="14184"/>
                  <a:pt x="15082" y="14237"/>
                  <a:pt x="15082" y="14259"/>
                </a:cubicBezTo>
                <a:cubicBezTo>
                  <a:pt x="15082" y="14270"/>
                  <a:pt x="15071" y="14291"/>
                  <a:pt x="15060" y="14301"/>
                </a:cubicBezTo>
                <a:cubicBezTo>
                  <a:pt x="15049" y="14313"/>
                  <a:pt x="15039" y="14334"/>
                  <a:pt x="15039" y="14344"/>
                </a:cubicBezTo>
                <a:cubicBezTo>
                  <a:pt x="15039" y="14377"/>
                  <a:pt x="14975" y="14441"/>
                  <a:pt x="14899" y="14473"/>
                </a:cubicBezTo>
                <a:cubicBezTo>
                  <a:pt x="14835" y="14516"/>
                  <a:pt x="14770" y="14570"/>
                  <a:pt x="14770" y="14602"/>
                </a:cubicBezTo>
                <a:cubicBezTo>
                  <a:pt x="14770" y="14634"/>
                  <a:pt x="14449" y="14978"/>
                  <a:pt x="14105" y="15299"/>
                </a:cubicBezTo>
                <a:cubicBezTo>
                  <a:pt x="14020" y="15385"/>
                  <a:pt x="13912" y="15481"/>
                  <a:pt x="13880" y="15514"/>
                </a:cubicBezTo>
                <a:cubicBezTo>
                  <a:pt x="13848" y="15546"/>
                  <a:pt x="13784" y="15600"/>
                  <a:pt x="13730" y="15643"/>
                </a:cubicBezTo>
                <a:cubicBezTo>
                  <a:pt x="13505" y="15825"/>
                  <a:pt x="13397" y="15910"/>
                  <a:pt x="13397" y="15922"/>
                </a:cubicBezTo>
                <a:cubicBezTo>
                  <a:pt x="13397" y="15932"/>
                  <a:pt x="13354" y="15953"/>
                  <a:pt x="13312" y="15986"/>
                </a:cubicBezTo>
                <a:cubicBezTo>
                  <a:pt x="13258" y="16018"/>
                  <a:pt x="13204" y="16050"/>
                  <a:pt x="13194" y="16061"/>
                </a:cubicBezTo>
                <a:lnTo>
                  <a:pt x="13087" y="16115"/>
                </a:lnTo>
                <a:cubicBezTo>
                  <a:pt x="13044" y="16136"/>
                  <a:pt x="12990" y="16158"/>
                  <a:pt x="12990" y="16179"/>
                </a:cubicBezTo>
                <a:cubicBezTo>
                  <a:pt x="12979" y="16200"/>
                  <a:pt x="12937" y="16232"/>
                  <a:pt x="12894" y="16265"/>
                </a:cubicBezTo>
                <a:cubicBezTo>
                  <a:pt x="12861" y="16286"/>
                  <a:pt x="12775" y="16351"/>
                  <a:pt x="12711" y="16415"/>
                </a:cubicBezTo>
                <a:cubicBezTo>
                  <a:pt x="12615" y="16490"/>
                  <a:pt x="12572" y="16522"/>
                  <a:pt x="12508" y="16544"/>
                </a:cubicBezTo>
                <a:cubicBezTo>
                  <a:pt x="12453" y="16554"/>
                  <a:pt x="12411" y="16575"/>
                  <a:pt x="12400" y="16575"/>
                </a:cubicBezTo>
                <a:cubicBezTo>
                  <a:pt x="12389" y="16575"/>
                  <a:pt x="12346" y="16587"/>
                  <a:pt x="12314" y="16608"/>
                </a:cubicBezTo>
                <a:cubicBezTo>
                  <a:pt x="12282" y="16630"/>
                  <a:pt x="12239" y="16651"/>
                  <a:pt x="12229" y="16651"/>
                </a:cubicBezTo>
                <a:lnTo>
                  <a:pt x="12143" y="16694"/>
                </a:lnTo>
                <a:cubicBezTo>
                  <a:pt x="12024" y="16747"/>
                  <a:pt x="11885" y="16801"/>
                  <a:pt x="11831" y="16801"/>
                </a:cubicBezTo>
                <a:cubicBezTo>
                  <a:pt x="11767" y="16811"/>
                  <a:pt x="11574" y="16897"/>
                  <a:pt x="11564" y="16919"/>
                </a:cubicBezTo>
                <a:cubicBezTo>
                  <a:pt x="11552" y="16930"/>
                  <a:pt x="11531" y="16940"/>
                  <a:pt x="11510" y="16940"/>
                </a:cubicBezTo>
                <a:cubicBezTo>
                  <a:pt x="11478" y="16940"/>
                  <a:pt x="11349" y="16983"/>
                  <a:pt x="11231" y="17037"/>
                </a:cubicBezTo>
                <a:cubicBezTo>
                  <a:pt x="11199" y="17059"/>
                  <a:pt x="11113" y="17080"/>
                  <a:pt x="11049" y="17080"/>
                </a:cubicBezTo>
                <a:cubicBezTo>
                  <a:pt x="10984" y="17090"/>
                  <a:pt x="10887" y="17101"/>
                  <a:pt x="10845" y="17123"/>
                </a:cubicBezTo>
                <a:cubicBezTo>
                  <a:pt x="10745" y="17151"/>
                  <a:pt x="10555" y="17170"/>
                  <a:pt x="10395" y="17170"/>
                </a:cubicBezTo>
                <a:cubicBezTo>
                  <a:pt x="10314" y="17170"/>
                  <a:pt x="10241" y="17166"/>
                  <a:pt x="10191" y="17155"/>
                </a:cubicBezTo>
                <a:cubicBezTo>
                  <a:pt x="10169" y="17150"/>
                  <a:pt x="10150" y="17148"/>
                  <a:pt x="10133" y="17148"/>
                </a:cubicBezTo>
                <a:cubicBezTo>
                  <a:pt x="10109" y="17148"/>
                  <a:pt x="10087" y="17153"/>
                  <a:pt x="10062" y="17166"/>
                </a:cubicBezTo>
                <a:cubicBezTo>
                  <a:pt x="10032" y="17178"/>
                  <a:pt x="10013" y="17186"/>
                  <a:pt x="9994" y="17186"/>
                </a:cubicBezTo>
                <a:cubicBezTo>
                  <a:pt x="9978" y="17186"/>
                  <a:pt x="9963" y="17180"/>
                  <a:pt x="9944" y="17166"/>
                </a:cubicBezTo>
                <a:cubicBezTo>
                  <a:pt x="9932" y="17158"/>
                  <a:pt x="9925" y="17153"/>
                  <a:pt x="9911" y="17153"/>
                </a:cubicBezTo>
                <a:cubicBezTo>
                  <a:pt x="9887" y="17153"/>
                  <a:pt x="9845" y="17168"/>
                  <a:pt x="9729" y="17209"/>
                </a:cubicBezTo>
                <a:cubicBezTo>
                  <a:pt x="9682" y="17224"/>
                  <a:pt x="9658" y="17234"/>
                  <a:pt x="9640" y="17234"/>
                </a:cubicBezTo>
                <a:cubicBezTo>
                  <a:pt x="9633" y="17234"/>
                  <a:pt x="9627" y="17233"/>
                  <a:pt x="9622" y="17230"/>
                </a:cubicBezTo>
                <a:cubicBezTo>
                  <a:pt x="9607" y="17219"/>
                  <a:pt x="9575" y="17214"/>
                  <a:pt x="9534" y="17214"/>
                </a:cubicBezTo>
                <a:cubicBezTo>
                  <a:pt x="9454" y="17214"/>
                  <a:pt x="9343" y="17233"/>
                  <a:pt x="9279" y="17262"/>
                </a:cubicBezTo>
                <a:cubicBezTo>
                  <a:pt x="9247" y="17275"/>
                  <a:pt x="9219" y="17280"/>
                  <a:pt x="9188" y="17280"/>
                </a:cubicBezTo>
                <a:cubicBezTo>
                  <a:pt x="9167" y="17280"/>
                  <a:pt x="9144" y="17277"/>
                  <a:pt x="9118" y="17273"/>
                </a:cubicBezTo>
                <a:cubicBezTo>
                  <a:pt x="9064" y="17262"/>
                  <a:pt x="9000" y="17262"/>
                  <a:pt x="8978" y="17262"/>
                </a:cubicBezTo>
                <a:cubicBezTo>
                  <a:pt x="8946" y="17262"/>
                  <a:pt x="8818" y="17273"/>
                  <a:pt x="8678" y="17273"/>
                </a:cubicBezTo>
                <a:cubicBezTo>
                  <a:pt x="8539" y="17273"/>
                  <a:pt x="8410" y="17283"/>
                  <a:pt x="8399" y="17295"/>
                </a:cubicBezTo>
                <a:cubicBezTo>
                  <a:pt x="8378" y="17295"/>
                  <a:pt x="8313" y="17295"/>
                  <a:pt x="8249" y="17273"/>
                </a:cubicBezTo>
                <a:cubicBezTo>
                  <a:pt x="8198" y="17260"/>
                  <a:pt x="8166" y="17255"/>
                  <a:pt x="8129" y="17255"/>
                </a:cubicBezTo>
                <a:cubicBezTo>
                  <a:pt x="8103" y="17255"/>
                  <a:pt x="8074" y="17258"/>
                  <a:pt x="8034" y="17262"/>
                </a:cubicBezTo>
                <a:cubicBezTo>
                  <a:pt x="7997" y="17270"/>
                  <a:pt x="7963" y="17275"/>
                  <a:pt x="7923" y="17275"/>
                </a:cubicBezTo>
                <a:cubicBezTo>
                  <a:pt x="7860" y="17275"/>
                  <a:pt x="7784" y="17263"/>
                  <a:pt x="7659" y="17230"/>
                </a:cubicBezTo>
                <a:cubicBezTo>
                  <a:pt x="7616" y="17219"/>
                  <a:pt x="7552" y="17219"/>
                  <a:pt x="7519" y="17209"/>
                </a:cubicBezTo>
                <a:cubicBezTo>
                  <a:pt x="7476" y="17209"/>
                  <a:pt x="7445" y="17209"/>
                  <a:pt x="7434" y="17198"/>
                </a:cubicBezTo>
                <a:cubicBezTo>
                  <a:pt x="7402" y="17176"/>
                  <a:pt x="7187" y="17144"/>
                  <a:pt x="7123" y="17144"/>
                </a:cubicBezTo>
                <a:cubicBezTo>
                  <a:pt x="7090" y="17144"/>
                  <a:pt x="7026" y="17123"/>
                  <a:pt x="6983" y="17101"/>
                </a:cubicBezTo>
                <a:cubicBezTo>
                  <a:pt x="6943" y="17088"/>
                  <a:pt x="6920" y="17079"/>
                  <a:pt x="6900" y="17079"/>
                </a:cubicBezTo>
                <a:cubicBezTo>
                  <a:pt x="6888" y="17079"/>
                  <a:pt x="6878" y="17082"/>
                  <a:pt x="6866" y="17090"/>
                </a:cubicBezTo>
                <a:cubicBezTo>
                  <a:pt x="6844" y="17101"/>
                  <a:pt x="6801" y="17101"/>
                  <a:pt x="6737" y="17101"/>
                </a:cubicBezTo>
                <a:cubicBezTo>
                  <a:pt x="6683" y="17090"/>
                  <a:pt x="6618" y="17090"/>
                  <a:pt x="6587" y="17090"/>
                </a:cubicBezTo>
                <a:cubicBezTo>
                  <a:pt x="6565" y="17090"/>
                  <a:pt x="6501" y="17080"/>
                  <a:pt x="6447" y="17059"/>
                </a:cubicBezTo>
                <a:cubicBezTo>
                  <a:pt x="6382" y="17037"/>
                  <a:pt x="6308" y="17026"/>
                  <a:pt x="6201" y="17026"/>
                </a:cubicBezTo>
                <a:cubicBezTo>
                  <a:pt x="6050" y="17026"/>
                  <a:pt x="6050" y="17026"/>
                  <a:pt x="6018" y="16973"/>
                </a:cubicBezTo>
                <a:cubicBezTo>
                  <a:pt x="5986" y="16940"/>
                  <a:pt x="5965" y="16930"/>
                  <a:pt x="5922" y="16930"/>
                </a:cubicBezTo>
                <a:cubicBezTo>
                  <a:pt x="5836" y="16930"/>
                  <a:pt x="5729" y="16897"/>
                  <a:pt x="5643" y="16833"/>
                </a:cubicBezTo>
                <a:cubicBezTo>
                  <a:pt x="5589" y="16811"/>
                  <a:pt x="5535" y="16780"/>
                  <a:pt x="5524" y="16780"/>
                </a:cubicBezTo>
                <a:cubicBezTo>
                  <a:pt x="5493" y="16780"/>
                  <a:pt x="5385" y="16737"/>
                  <a:pt x="5385" y="16715"/>
                </a:cubicBezTo>
                <a:cubicBezTo>
                  <a:pt x="5385" y="16694"/>
                  <a:pt x="5214" y="16608"/>
                  <a:pt x="5128" y="16587"/>
                </a:cubicBezTo>
                <a:cubicBezTo>
                  <a:pt x="5085" y="16575"/>
                  <a:pt x="5042" y="16554"/>
                  <a:pt x="5021" y="16533"/>
                </a:cubicBezTo>
                <a:cubicBezTo>
                  <a:pt x="4978" y="16490"/>
                  <a:pt x="4913" y="16458"/>
                  <a:pt x="4816" y="16447"/>
                </a:cubicBezTo>
                <a:cubicBezTo>
                  <a:pt x="4752" y="16447"/>
                  <a:pt x="4666" y="16404"/>
                  <a:pt x="4538" y="16339"/>
                </a:cubicBezTo>
                <a:cubicBezTo>
                  <a:pt x="4506" y="16318"/>
                  <a:pt x="4430" y="16297"/>
                  <a:pt x="4387" y="16286"/>
                </a:cubicBezTo>
                <a:cubicBezTo>
                  <a:pt x="4334" y="16286"/>
                  <a:pt x="4291" y="16275"/>
                  <a:pt x="4280" y="16265"/>
                </a:cubicBezTo>
                <a:cubicBezTo>
                  <a:pt x="4270" y="16243"/>
                  <a:pt x="4012" y="16115"/>
                  <a:pt x="4001" y="16115"/>
                </a:cubicBezTo>
                <a:cubicBezTo>
                  <a:pt x="3991" y="16115"/>
                  <a:pt x="3969" y="16093"/>
                  <a:pt x="3937" y="16072"/>
                </a:cubicBezTo>
                <a:cubicBezTo>
                  <a:pt x="3915" y="16050"/>
                  <a:pt x="3894" y="16039"/>
                  <a:pt x="3884" y="16039"/>
                </a:cubicBezTo>
                <a:cubicBezTo>
                  <a:pt x="3872" y="16039"/>
                  <a:pt x="3851" y="16018"/>
                  <a:pt x="3830" y="15996"/>
                </a:cubicBezTo>
                <a:cubicBezTo>
                  <a:pt x="3808" y="15986"/>
                  <a:pt x="3744" y="15953"/>
                  <a:pt x="3679" y="15932"/>
                </a:cubicBezTo>
                <a:cubicBezTo>
                  <a:pt x="3615" y="15910"/>
                  <a:pt x="3562" y="15879"/>
                  <a:pt x="3562" y="15868"/>
                </a:cubicBezTo>
                <a:cubicBezTo>
                  <a:pt x="3562" y="15857"/>
                  <a:pt x="3529" y="15836"/>
                  <a:pt x="3486" y="15825"/>
                </a:cubicBezTo>
                <a:cubicBezTo>
                  <a:pt x="3455" y="15803"/>
                  <a:pt x="3390" y="15760"/>
                  <a:pt x="3347" y="15717"/>
                </a:cubicBezTo>
                <a:cubicBezTo>
                  <a:pt x="3304" y="15674"/>
                  <a:pt x="3262" y="15643"/>
                  <a:pt x="3250" y="15643"/>
                </a:cubicBezTo>
                <a:cubicBezTo>
                  <a:pt x="3240" y="15643"/>
                  <a:pt x="3197" y="15610"/>
                  <a:pt x="3154" y="15567"/>
                </a:cubicBezTo>
                <a:cubicBezTo>
                  <a:pt x="3122" y="15535"/>
                  <a:pt x="3079" y="15503"/>
                  <a:pt x="3057" y="15503"/>
                </a:cubicBezTo>
                <a:cubicBezTo>
                  <a:pt x="3036" y="15503"/>
                  <a:pt x="2950" y="15417"/>
                  <a:pt x="2918" y="15342"/>
                </a:cubicBezTo>
                <a:cubicBezTo>
                  <a:pt x="2907" y="15321"/>
                  <a:pt x="2875" y="15278"/>
                  <a:pt x="2854" y="15257"/>
                </a:cubicBezTo>
                <a:cubicBezTo>
                  <a:pt x="2671" y="15052"/>
                  <a:pt x="2618" y="14999"/>
                  <a:pt x="2585" y="14935"/>
                </a:cubicBezTo>
                <a:cubicBezTo>
                  <a:pt x="2564" y="14902"/>
                  <a:pt x="2532" y="14859"/>
                  <a:pt x="2521" y="14859"/>
                </a:cubicBezTo>
                <a:cubicBezTo>
                  <a:pt x="2500" y="14849"/>
                  <a:pt x="2478" y="14827"/>
                  <a:pt x="2457" y="14806"/>
                </a:cubicBezTo>
                <a:cubicBezTo>
                  <a:pt x="2446" y="14773"/>
                  <a:pt x="2414" y="14742"/>
                  <a:pt x="2392" y="14709"/>
                </a:cubicBezTo>
                <a:cubicBezTo>
                  <a:pt x="2339" y="14645"/>
                  <a:pt x="2178" y="14387"/>
                  <a:pt x="2178" y="14377"/>
                </a:cubicBezTo>
                <a:cubicBezTo>
                  <a:pt x="2178" y="14377"/>
                  <a:pt x="2167" y="14356"/>
                  <a:pt x="2146" y="14334"/>
                </a:cubicBezTo>
                <a:cubicBezTo>
                  <a:pt x="2125" y="14323"/>
                  <a:pt x="2092" y="14270"/>
                  <a:pt x="2070" y="14227"/>
                </a:cubicBezTo>
                <a:cubicBezTo>
                  <a:pt x="2049" y="14184"/>
                  <a:pt x="2017" y="14141"/>
                  <a:pt x="1996" y="14141"/>
                </a:cubicBezTo>
                <a:cubicBezTo>
                  <a:pt x="1963" y="14120"/>
                  <a:pt x="1953" y="14108"/>
                  <a:pt x="1953" y="14065"/>
                </a:cubicBezTo>
                <a:cubicBezTo>
                  <a:pt x="1953" y="14034"/>
                  <a:pt x="1942" y="14001"/>
                  <a:pt x="1931" y="13991"/>
                </a:cubicBezTo>
                <a:cubicBezTo>
                  <a:pt x="1910" y="13980"/>
                  <a:pt x="1867" y="13915"/>
                  <a:pt x="1824" y="13851"/>
                </a:cubicBezTo>
                <a:cubicBezTo>
                  <a:pt x="1792" y="13798"/>
                  <a:pt x="1738" y="13744"/>
                  <a:pt x="1727" y="13733"/>
                </a:cubicBezTo>
                <a:cubicBezTo>
                  <a:pt x="1684" y="13722"/>
                  <a:pt x="1599" y="13583"/>
                  <a:pt x="1610" y="13551"/>
                </a:cubicBezTo>
                <a:cubicBezTo>
                  <a:pt x="1610" y="13529"/>
                  <a:pt x="1588" y="13486"/>
                  <a:pt x="1556" y="13455"/>
                </a:cubicBezTo>
                <a:cubicBezTo>
                  <a:pt x="1491" y="13358"/>
                  <a:pt x="1341" y="13090"/>
                  <a:pt x="1298" y="12950"/>
                </a:cubicBezTo>
                <a:cubicBezTo>
                  <a:pt x="1288" y="12897"/>
                  <a:pt x="1266" y="12854"/>
                  <a:pt x="1255" y="12854"/>
                </a:cubicBezTo>
                <a:cubicBezTo>
                  <a:pt x="1245" y="12854"/>
                  <a:pt x="1245" y="12843"/>
                  <a:pt x="1245" y="12821"/>
                </a:cubicBezTo>
                <a:cubicBezTo>
                  <a:pt x="1245" y="12800"/>
                  <a:pt x="1224" y="12747"/>
                  <a:pt x="1202" y="12714"/>
                </a:cubicBezTo>
                <a:cubicBezTo>
                  <a:pt x="1181" y="12671"/>
                  <a:pt x="1159" y="12639"/>
                  <a:pt x="1169" y="12628"/>
                </a:cubicBezTo>
                <a:cubicBezTo>
                  <a:pt x="1169" y="12618"/>
                  <a:pt x="1169" y="12596"/>
                  <a:pt x="1159" y="12585"/>
                </a:cubicBezTo>
                <a:cubicBezTo>
                  <a:pt x="1148" y="12575"/>
                  <a:pt x="1116" y="12521"/>
                  <a:pt x="1095" y="12468"/>
                </a:cubicBezTo>
                <a:cubicBezTo>
                  <a:pt x="1062" y="12414"/>
                  <a:pt x="1030" y="12360"/>
                  <a:pt x="1019" y="12349"/>
                </a:cubicBezTo>
                <a:cubicBezTo>
                  <a:pt x="1009" y="12339"/>
                  <a:pt x="1009" y="12318"/>
                  <a:pt x="1009" y="12306"/>
                </a:cubicBezTo>
                <a:cubicBezTo>
                  <a:pt x="1009" y="12296"/>
                  <a:pt x="955" y="12167"/>
                  <a:pt x="880" y="12028"/>
                </a:cubicBezTo>
                <a:cubicBezTo>
                  <a:pt x="783" y="11834"/>
                  <a:pt x="752" y="11738"/>
                  <a:pt x="752" y="11695"/>
                </a:cubicBezTo>
                <a:cubicBezTo>
                  <a:pt x="752" y="11653"/>
                  <a:pt x="730" y="11588"/>
                  <a:pt x="687" y="11502"/>
                </a:cubicBezTo>
                <a:cubicBezTo>
                  <a:pt x="633" y="11384"/>
                  <a:pt x="623" y="11362"/>
                  <a:pt x="644" y="11331"/>
                </a:cubicBezTo>
                <a:cubicBezTo>
                  <a:pt x="655" y="11298"/>
                  <a:pt x="644" y="11277"/>
                  <a:pt x="612" y="11191"/>
                </a:cubicBezTo>
                <a:cubicBezTo>
                  <a:pt x="590" y="11138"/>
                  <a:pt x="569" y="11084"/>
                  <a:pt x="569" y="11073"/>
                </a:cubicBezTo>
                <a:cubicBezTo>
                  <a:pt x="569" y="11062"/>
                  <a:pt x="569" y="11052"/>
                  <a:pt x="547" y="11041"/>
                </a:cubicBezTo>
                <a:cubicBezTo>
                  <a:pt x="537" y="11030"/>
                  <a:pt x="537" y="10998"/>
                  <a:pt x="537" y="10933"/>
                </a:cubicBezTo>
                <a:cubicBezTo>
                  <a:pt x="547" y="10869"/>
                  <a:pt x="537" y="10837"/>
                  <a:pt x="526" y="10816"/>
                </a:cubicBezTo>
                <a:cubicBezTo>
                  <a:pt x="473" y="10752"/>
                  <a:pt x="462" y="10719"/>
                  <a:pt x="473" y="10633"/>
                </a:cubicBezTo>
                <a:cubicBezTo>
                  <a:pt x="483" y="10558"/>
                  <a:pt x="483" y="10526"/>
                  <a:pt x="451" y="10451"/>
                </a:cubicBezTo>
                <a:cubicBezTo>
                  <a:pt x="440" y="10408"/>
                  <a:pt x="419" y="10322"/>
                  <a:pt x="419" y="10268"/>
                </a:cubicBezTo>
                <a:cubicBezTo>
                  <a:pt x="419" y="10151"/>
                  <a:pt x="397" y="9947"/>
                  <a:pt x="387" y="9915"/>
                </a:cubicBezTo>
                <a:cubicBezTo>
                  <a:pt x="376" y="9893"/>
                  <a:pt x="376" y="9732"/>
                  <a:pt x="354" y="9057"/>
                </a:cubicBezTo>
                <a:cubicBezTo>
                  <a:pt x="354" y="8895"/>
                  <a:pt x="354" y="8745"/>
                  <a:pt x="365" y="8735"/>
                </a:cubicBezTo>
                <a:cubicBezTo>
                  <a:pt x="376" y="8735"/>
                  <a:pt x="376" y="8692"/>
                  <a:pt x="365" y="8649"/>
                </a:cubicBezTo>
                <a:cubicBezTo>
                  <a:pt x="354" y="8606"/>
                  <a:pt x="354" y="8445"/>
                  <a:pt x="354" y="8284"/>
                </a:cubicBezTo>
                <a:cubicBezTo>
                  <a:pt x="354" y="8037"/>
                  <a:pt x="365" y="7994"/>
                  <a:pt x="387" y="7973"/>
                </a:cubicBezTo>
                <a:cubicBezTo>
                  <a:pt x="408" y="7963"/>
                  <a:pt x="408" y="7930"/>
                  <a:pt x="408" y="7801"/>
                </a:cubicBezTo>
                <a:cubicBezTo>
                  <a:pt x="408" y="7716"/>
                  <a:pt x="419" y="7598"/>
                  <a:pt x="430" y="7534"/>
                </a:cubicBezTo>
                <a:cubicBezTo>
                  <a:pt x="494" y="7276"/>
                  <a:pt x="494" y="7222"/>
                  <a:pt x="516" y="7062"/>
                </a:cubicBezTo>
                <a:cubicBezTo>
                  <a:pt x="516" y="6965"/>
                  <a:pt x="526" y="6772"/>
                  <a:pt x="537" y="6633"/>
                </a:cubicBezTo>
                <a:cubicBezTo>
                  <a:pt x="537" y="6471"/>
                  <a:pt x="547" y="6343"/>
                  <a:pt x="569" y="6300"/>
                </a:cubicBezTo>
                <a:cubicBezTo>
                  <a:pt x="580" y="6257"/>
                  <a:pt x="601" y="6150"/>
                  <a:pt x="623" y="6064"/>
                </a:cubicBezTo>
                <a:cubicBezTo>
                  <a:pt x="644" y="5978"/>
                  <a:pt x="676" y="5860"/>
                  <a:pt x="698" y="5817"/>
                </a:cubicBezTo>
                <a:cubicBezTo>
                  <a:pt x="740" y="5753"/>
                  <a:pt x="740" y="5710"/>
                  <a:pt x="752" y="5592"/>
                </a:cubicBezTo>
                <a:cubicBezTo>
                  <a:pt x="762" y="5442"/>
                  <a:pt x="762" y="5431"/>
                  <a:pt x="805" y="5420"/>
                </a:cubicBezTo>
                <a:cubicBezTo>
                  <a:pt x="837" y="5399"/>
                  <a:pt x="848" y="5377"/>
                  <a:pt x="848" y="5303"/>
                </a:cubicBezTo>
                <a:cubicBezTo>
                  <a:pt x="869" y="5163"/>
                  <a:pt x="891" y="5088"/>
                  <a:pt x="945" y="5013"/>
                </a:cubicBezTo>
                <a:cubicBezTo>
                  <a:pt x="966" y="4981"/>
                  <a:pt x="998" y="4916"/>
                  <a:pt x="998" y="4884"/>
                </a:cubicBezTo>
                <a:cubicBezTo>
                  <a:pt x="1009" y="4841"/>
                  <a:pt x="1019" y="4809"/>
                  <a:pt x="1030" y="4798"/>
                </a:cubicBezTo>
                <a:cubicBezTo>
                  <a:pt x="1030" y="4788"/>
                  <a:pt x="1052" y="4745"/>
                  <a:pt x="1073" y="4691"/>
                </a:cubicBezTo>
                <a:cubicBezTo>
                  <a:pt x="1148" y="4498"/>
                  <a:pt x="1234" y="4326"/>
                  <a:pt x="1266" y="4316"/>
                </a:cubicBezTo>
                <a:cubicBezTo>
                  <a:pt x="1288" y="4305"/>
                  <a:pt x="1309" y="4283"/>
                  <a:pt x="1309" y="4262"/>
                </a:cubicBezTo>
                <a:cubicBezTo>
                  <a:pt x="1320" y="4208"/>
                  <a:pt x="1374" y="4112"/>
                  <a:pt x="1395" y="4080"/>
                </a:cubicBezTo>
                <a:cubicBezTo>
                  <a:pt x="1405" y="4069"/>
                  <a:pt x="1427" y="4015"/>
                  <a:pt x="1438" y="3973"/>
                </a:cubicBezTo>
                <a:cubicBezTo>
                  <a:pt x="1448" y="3918"/>
                  <a:pt x="1470" y="3854"/>
                  <a:pt x="1491" y="3822"/>
                </a:cubicBezTo>
                <a:cubicBezTo>
                  <a:pt x="1534" y="3768"/>
                  <a:pt x="1631" y="3586"/>
                  <a:pt x="1631" y="3565"/>
                </a:cubicBezTo>
                <a:cubicBezTo>
                  <a:pt x="1631" y="3554"/>
                  <a:pt x="1663" y="3511"/>
                  <a:pt x="1706" y="3458"/>
                </a:cubicBezTo>
                <a:cubicBezTo>
                  <a:pt x="1738" y="3415"/>
                  <a:pt x="1770" y="3372"/>
                  <a:pt x="1770" y="3361"/>
                </a:cubicBezTo>
                <a:cubicBezTo>
                  <a:pt x="1770" y="3350"/>
                  <a:pt x="1813" y="3318"/>
                  <a:pt x="1867" y="3286"/>
                </a:cubicBezTo>
                <a:cubicBezTo>
                  <a:pt x="1910" y="3253"/>
                  <a:pt x="1953" y="3222"/>
                  <a:pt x="1953" y="3211"/>
                </a:cubicBezTo>
                <a:cubicBezTo>
                  <a:pt x="1953" y="3189"/>
                  <a:pt x="1963" y="3179"/>
                  <a:pt x="1974" y="3179"/>
                </a:cubicBezTo>
                <a:cubicBezTo>
                  <a:pt x="2006" y="3179"/>
                  <a:pt x="2125" y="3050"/>
                  <a:pt x="2221" y="2921"/>
                </a:cubicBezTo>
                <a:cubicBezTo>
                  <a:pt x="2264" y="2857"/>
                  <a:pt x="2306" y="2803"/>
                  <a:pt x="2318" y="2803"/>
                </a:cubicBezTo>
                <a:cubicBezTo>
                  <a:pt x="2328" y="2803"/>
                  <a:pt x="2361" y="2781"/>
                  <a:pt x="2392" y="2760"/>
                </a:cubicBezTo>
                <a:cubicBezTo>
                  <a:pt x="2425" y="2728"/>
                  <a:pt x="2468" y="2707"/>
                  <a:pt x="2478" y="2707"/>
                </a:cubicBezTo>
                <a:cubicBezTo>
                  <a:pt x="2489" y="2707"/>
                  <a:pt x="2521" y="2685"/>
                  <a:pt x="2542" y="2664"/>
                </a:cubicBezTo>
                <a:cubicBezTo>
                  <a:pt x="2564" y="2631"/>
                  <a:pt x="2628" y="2578"/>
                  <a:pt x="2693" y="2535"/>
                </a:cubicBezTo>
                <a:cubicBezTo>
                  <a:pt x="2747" y="2503"/>
                  <a:pt x="2800" y="2460"/>
                  <a:pt x="2811" y="2449"/>
                </a:cubicBezTo>
                <a:cubicBezTo>
                  <a:pt x="2811" y="2444"/>
                  <a:pt x="2816" y="2441"/>
                  <a:pt x="2823" y="2441"/>
                </a:cubicBezTo>
                <a:cubicBezTo>
                  <a:pt x="2830" y="2441"/>
                  <a:pt x="2838" y="2444"/>
                  <a:pt x="2843" y="2449"/>
                </a:cubicBezTo>
                <a:cubicBezTo>
                  <a:pt x="2854" y="2449"/>
                  <a:pt x="2886" y="2428"/>
                  <a:pt x="2929" y="2395"/>
                </a:cubicBezTo>
                <a:cubicBezTo>
                  <a:pt x="3004" y="2321"/>
                  <a:pt x="3047" y="2299"/>
                  <a:pt x="3176" y="2245"/>
                </a:cubicBezTo>
                <a:cubicBezTo>
                  <a:pt x="3229" y="2224"/>
                  <a:pt x="3272" y="2202"/>
                  <a:pt x="3283" y="2192"/>
                </a:cubicBezTo>
                <a:cubicBezTo>
                  <a:pt x="3293" y="2181"/>
                  <a:pt x="3336" y="2159"/>
                  <a:pt x="3379" y="2149"/>
                </a:cubicBezTo>
                <a:cubicBezTo>
                  <a:pt x="3412" y="2128"/>
                  <a:pt x="3465" y="2095"/>
                  <a:pt x="3497" y="2063"/>
                </a:cubicBezTo>
                <a:cubicBezTo>
                  <a:pt x="3523" y="2037"/>
                  <a:pt x="3557" y="2017"/>
                  <a:pt x="3574" y="2017"/>
                </a:cubicBezTo>
                <a:cubicBezTo>
                  <a:pt x="3578" y="2017"/>
                  <a:pt x="3581" y="2018"/>
                  <a:pt x="3583" y="2020"/>
                </a:cubicBezTo>
                <a:cubicBezTo>
                  <a:pt x="3594" y="2020"/>
                  <a:pt x="3637" y="2009"/>
                  <a:pt x="3669" y="1977"/>
                </a:cubicBezTo>
                <a:cubicBezTo>
                  <a:pt x="3701" y="1956"/>
                  <a:pt x="3765" y="1935"/>
                  <a:pt x="3808" y="1923"/>
                </a:cubicBezTo>
                <a:cubicBezTo>
                  <a:pt x="3862" y="1923"/>
                  <a:pt x="3915" y="1902"/>
                  <a:pt x="3948" y="1870"/>
                </a:cubicBezTo>
                <a:cubicBezTo>
                  <a:pt x="3991" y="1849"/>
                  <a:pt x="4044" y="1827"/>
                  <a:pt x="4108" y="1816"/>
                </a:cubicBezTo>
                <a:cubicBezTo>
                  <a:pt x="4173" y="1816"/>
                  <a:pt x="4237" y="1795"/>
                  <a:pt x="4270" y="1784"/>
                </a:cubicBezTo>
                <a:cubicBezTo>
                  <a:pt x="4291" y="1773"/>
                  <a:pt x="4344" y="1773"/>
                  <a:pt x="4377" y="1773"/>
                </a:cubicBezTo>
                <a:cubicBezTo>
                  <a:pt x="4420" y="1773"/>
                  <a:pt x="4484" y="1763"/>
                  <a:pt x="4527" y="1752"/>
                </a:cubicBezTo>
                <a:cubicBezTo>
                  <a:pt x="4720" y="1687"/>
                  <a:pt x="4935" y="1623"/>
                  <a:pt x="4978" y="1623"/>
                </a:cubicBezTo>
                <a:cubicBezTo>
                  <a:pt x="5031" y="1623"/>
                  <a:pt x="5300" y="1580"/>
                  <a:pt x="5331" y="1559"/>
                </a:cubicBezTo>
                <a:cubicBezTo>
                  <a:pt x="5353" y="1548"/>
                  <a:pt x="5439" y="1537"/>
                  <a:pt x="5524" y="1537"/>
                </a:cubicBezTo>
                <a:cubicBezTo>
                  <a:pt x="5610" y="1527"/>
                  <a:pt x="5707" y="1516"/>
                  <a:pt x="5739" y="1516"/>
                </a:cubicBezTo>
                <a:cubicBezTo>
                  <a:pt x="5760" y="1511"/>
                  <a:pt x="5801" y="1508"/>
                  <a:pt x="5849" y="1508"/>
                </a:cubicBezTo>
                <a:cubicBezTo>
                  <a:pt x="5897" y="1508"/>
                  <a:pt x="5954" y="1511"/>
                  <a:pt x="6007" y="1516"/>
                </a:cubicBezTo>
                <a:cubicBezTo>
                  <a:pt x="6158" y="1516"/>
                  <a:pt x="6211" y="1516"/>
                  <a:pt x="6222" y="1505"/>
                </a:cubicBezTo>
                <a:cubicBezTo>
                  <a:pt x="6240" y="1487"/>
                  <a:pt x="6324" y="1475"/>
                  <a:pt x="6406" y="1475"/>
                </a:cubicBezTo>
                <a:cubicBezTo>
                  <a:pt x="6465" y="1475"/>
                  <a:pt x="6523" y="1481"/>
                  <a:pt x="6554" y="1494"/>
                </a:cubicBezTo>
                <a:cubicBezTo>
                  <a:pt x="6575" y="1500"/>
                  <a:pt x="6592" y="1503"/>
                  <a:pt x="6606" y="1503"/>
                </a:cubicBezTo>
                <a:cubicBezTo>
                  <a:pt x="6621" y="1503"/>
                  <a:pt x="6635" y="1500"/>
                  <a:pt x="6651" y="1494"/>
                </a:cubicBezTo>
                <a:cubicBezTo>
                  <a:pt x="6704" y="1463"/>
                  <a:pt x="6983" y="1441"/>
                  <a:pt x="7337" y="1441"/>
                </a:cubicBezTo>
                <a:cubicBezTo>
                  <a:pt x="7519" y="1430"/>
                  <a:pt x="7670" y="1430"/>
                  <a:pt x="7691" y="1420"/>
                </a:cubicBezTo>
                <a:cubicBezTo>
                  <a:pt x="7698" y="1420"/>
                  <a:pt x="7734" y="1415"/>
                  <a:pt x="7776" y="1415"/>
                </a:cubicBezTo>
                <a:cubicBezTo>
                  <a:pt x="7797" y="1415"/>
                  <a:pt x="7820" y="1416"/>
                  <a:pt x="7841" y="1420"/>
                </a:cubicBezTo>
                <a:cubicBezTo>
                  <a:pt x="7867" y="1422"/>
                  <a:pt x="7888" y="1424"/>
                  <a:pt x="7907" y="1424"/>
                </a:cubicBezTo>
                <a:cubicBezTo>
                  <a:pt x="7958" y="1424"/>
                  <a:pt x="7990" y="1414"/>
                  <a:pt x="8045" y="1398"/>
                </a:cubicBezTo>
                <a:cubicBezTo>
                  <a:pt x="8085" y="1385"/>
                  <a:pt x="8109" y="1375"/>
                  <a:pt x="8126" y="1375"/>
                </a:cubicBezTo>
                <a:cubicBezTo>
                  <a:pt x="8136" y="1375"/>
                  <a:pt x="8145" y="1379"/>
                  <a:pt x="8153" y="1387"/>
                </a:cubicBezTo>
                <a:cubicBezTo>
                  <a:pt x="8162" y="1392"/>
                  <a:pt x="8172" y="1394"/>
                  <a:pt x="8187" y="1394"/>
                </a:cubicBezTo>
                <a:cubicBezTo>
                  <a:pt x="8206" y="1394"/>
                  <a:pt x="8233" y="1389"/>
                  <a:pt x="8270" y="1377"/>
                </a:cubicBezTo>
                <a:cubicBezTo>
                  <a:pt x="8313" y="1355"/>
                  <a:pt x="8356" y="1355"/>
                  <a:pt x="8367" y="1355"/>
                </a:cubicBezTo>
                <a:cubicBezTo>
                  <a:pt x="8373" y="1358"/>
                  <a:pt x="8381" y="1360"/>
                  <a:pt x="8388" y="1360"/>
                </a:cubicBezTo>
                <a:cubicBezTo>
                  <a:pt x="8407" y="1360"/>
                  <a:pt x="8430" y="1352"/>
                  <a:pt x="8453" y="1344"/>
                </a:cubicBezTo>
                <a:cubicBezTo>
                  <a:pt x="8496" y="1323"/>
                  <a:pt x="8549" y="1312"/>
                  <a:pt x="8582" y="1312"/>
                </a:cubicBezTo>
                <a:cubicBezTo>
                  <a:pt x="8613" y="1312"/>
                  <a:pt x="8668" y="1301"/>
                  <a:pt x="8699" y="1291"/>
                </a:cubicBezTo>
                <a:cubicBezTo>
                  <a:pt x="8732" y="1269"/>
                  <a:pt x="8775" y="1269"/>
                  <a:pt x="8861" y="1269"/>
                </a:cubicBezTo>
                <a:cubicBezTo>
                  <a:pt x="8882" y="1272"/>
                  <a:pt x="8902" y="1274"/>
                  <a:pt x="8921" y="1274"/>
                </a:cubicBezTo>
                <a:cubicBezTo>
                  <a:pt x="8967" y="1274"/>
                  <a:pt x="9005" y="1266"/>
                  <a:pt x="9043" y="1258"/>
                </a:cubicBezTo>
                <a:cubicBezTo>
                  <a:pt x="9138" y="1219"/>
                  <a:pt x="9275" y="1197"/>
                  <a:pt x="9413" y="1197"/>
                </a:cubicBezTo>
                <a:cubicBezTo>
                  <a:pt x="9462" y="1197"/>
                  <a:pt x="9510" y="1200"/>
                  <a:pt x="9557" y="1205"/>
                </a:cubicBezTo>
                <a:lnTo>
                  <a:pt x="9750" y="1205"/>
                </a:lnTo>
                <a:cubicBezTo>
                  <a:pt x="9762" y="1194"/>
                  <a:pt x="9890" y="1194"/>
                  <a:pt x="10041" y="1194"/>
                </a:cubicBezTo>
                <a:cubicBezTo>
                  <a:pt x="10101" y="1197"/>
                  <a:pt x="10148" y="1198"/>
                  <a:pt x="10187" y="1198"/>
                </a:cubicBezTo>
                <a:cubicBezTo>
                  <a:pt x="10292" y="1198"/>
                  <a:pt x="10331" y="1188"/>
                  <a:pt x="10394" y="1173"/>
                </a:cubicBezTo>
                <a:cubicBezTo>
                  <a:pt x="10441" y="1155"/>
                  <a:pt x="10469" y="1147"/>
                  <a:pt x="10486" y="1147"/>
                </a:cubicBezTo>
                <a:cubicBezTo>
                  <a:pt x="10500" y="1147"/>
                  <a:pt x="10507" y="1153"/>
                  <a:pt x="10512" y="1162"/>
                </a:cubicBezTo>
                <a:cubicBezTo>
                  <a:pt x="10518" y="1175"/>
                  <a:pt x="10528" y="1180"/>
                  <a:pt x="10561" y="1180"/>
                </a:cubicBezTo>
                <a:cubicBezTo>
                  <a:pt x="10584" y="1180"/>
                  <a:pt x="10619" y="1177"/>
                  <a:pt x="10673" y="1173"/>
                </a:cubicBezTo>
                <a:cubicBezTo>
                  <a:pt x="10775" y="1162"/>
                  <a:pt x="10831" y="1156"/>
                  <a:pt x="10868" y="1156"/>
                </a:cubicBezTo>
                <a:cubicBezTo>
                  <a:pt x="10904" y="1156"/>
                  <a:pt x="10920" y="1162"/>
                  <a:pt x="10942" y="1173"/>
                </a:cubicBezTo>
                <a:cubicBezTo>
                  <a:pt x="10965" y="1188"/>
                  <a:pt x="10994" y="1198"/>
                  <a:pt x="11041" y="1198"/>
                </a:cubicBezTo>
                <a:cubicBezTo>
                  <a:pt x="11059" y="1198"/>
                  <a:pt x="11079" y="1197"/>
                  <a:pt x="11102" y="1194"/>
                </a:cubicBezTo>
                <a:cubicBezTo>
                  <a:pt x="11242" y="1194"/>
                  <a:pt x="11371" y="1227"/>
                  <a:pt x="11478" y="1301"/>
                </a:cubicBezTo>
                <a:cubicBezTo>
                  <a:pt x="11521" y="1323"/>
                  <a:pt x="11617" y="1366"/>
                  <a:pt x="11681" y="1398"/>
                </a:cubicBezTo>
                <a:cubicBezTo>
                  <a:pt x="11746" y="1430"/>
                  <a:pt x="11821" y="1473"/>
                  <a:pt x="11853" y="1494"/>
                </a:cubicBezTo>
                <a:cubicBezTo>
                  <a:pt x="11874" y="1527"/>
                  <a:pt x="11907" y="1537"/>
                  <a:pt x="11928" y="1537"/>
                </a:cubicBezTo>
                <a:cubicBezTo>
                  <a:pt x="11950" y="1537"/>
                  <a:pt x="12100" y="1634"/>
                  <a:pt x="12143" y="1677"/>
                </a:cubicBezTo>
                <a:cubicBezTo>
                  <a:pt x="12153" y="1687"/>
                  <a:pt x="12207" y="1720"/>
                  <a:pt x="12250" y="1741"/>
                </a:cubicBezTo>
                <a:cubicBezTo>
                  <a:pt x="12293" y="1773"/>
                  <a:pt x="12325" y="1795"/>
                  <a:pt x="12325" y="1806"/>
                </a:cubicBezTo>
                <a:cubicBezTo>
                  <a:pt x="12325" y="1827"/>
                  <a:pt x="12346" y="1838"/>
                  <a:pt x="12368" y="1849"/>
                </a:cubicBezTo>
                <a:cubicBezTo>
                  <a:pt x="12389" y="1859"/>
                  <a:pt x="12443" y="1892"/>
                  <a:pt x="12486" y="1935"/>
                </a:cubicBezTo>
                <a:cubicBezTo>
                  <a:pt x="12529" y="1966"/>
                  <a:pt x="12604" y="2020"/>
                  <a:pt x="12658" y="2052"/>
                </a:cubicBezTo>
                <a:cubicBezTo>
                  <a:pt x="12711" y="2085"/>
                  <a:pt x="12765" y="2138"/>
                  <a:pt x="12786" y="2159"/>
                </a:cubicBezTo>
                <a:cubicBezTo>
                  <a:pt x="12861" y="2256"/>
                  <a:pt x="12883" y="2267"/>
                  <a:pt x="12990" y="2331"/>
                </a:cubicBezTo>
                <a:cubicBezTo>
                  <a:pt x="13054" y="2364"/>
                  <a:pt x="13108" y="2395"/>
                  <a:pt x="13108" y="2406"/>
                </a:cubicBezTo>
                <a:cubicBezTo>
                  <a:pt x="13108" y="2406"/>
                  <a:pt x="13130" y="2428"/>
                  <a:pt x="13151" y="2438"/>
                </a:cubicBezTo>
                <a:cubicBezTo>
                  <a:pt x="13183" y="2449"/>
                  <a:pt x="13226" y="2481"/>
                  <a:pt x="13247" y="2514"/>
                </a:cubicBezTo>
                <a:cubicBezTo>
                  <a:pt x="13269" y="2545"/>
                  <a:pt x="13323" y="2600"/>
                  <a:pt x="13366" y="2631"/>
                </a:cubicBezTo>
                <a:cubicBezTo>
                  <a:pt x="13494" y="2728"/>
                  <a:pt x="13891" y="3125"/>
                  <a:pt x="13891" y="3146"/>
                </a:cubicBezTo>
                <a:cubicBezTo>
                  <a:pt x="13891" y="3168"/>
                  <a:pt x="13934" y="3222"/>
                  <a:pt x="13988" y="3286"/>
                </a:cubicBezTo>
                <a:cubicBezTo>
                  <a:pt x="14052" y="3339"/>
                  <a:pt x="14105" y="3415"/>
                  <a:pt x="14116" y="3436"/>
                </a:cubicBezTo>
                <a:cubicBezTo>
                  <a:pt x="14127" y="3458"/>
                  <a:pt x="14148" y="3501"/>
                  <a:pt x="14170" y="3532"/>
                </a:cubicBezTo>
                <a:cubicBezTo>
                  <a:pt x="14191" y="3554"/>
                  <a:pt x="14213" y="3597"/>
                  <a:pt x="14224" y="3618"/>
                </a:cubicBezTo>
                <a:cubicBezTo>
                  <a:pt x="14288" y="3747"/>
                  <a:pt x="14331" y="3811"/>
                  <a:pt x="14384" y="3865"/>
                </a:cubicBezTo>
                <a:cubicBezTo>
                  <a:pt x="14534" y="4004"/>
                  <a:pt x="14567" y="4069"/>
                  <a:pt x="14556" y="4112"/>
                </a:cubicBezTo>
                <a:cubicBezTo>
                  <a:pt x="14556" y="4144"/>
                  <a:pt x="14567" y="4176"/>
                  <a:pt x="14620" y="4240"/>
                </a:cubicBezTo>
                <a:cubicBezTo>
                  <a:pt x="14663" y="4283"/>
                  <a:pt x="14706" y="4348"/>
                  <a:pt x="14727" y="4380"/>
                </a:cubicBezTo>
                <a:cubicBezTo>
                  <a:pt x="14749" y="4412"/>
                  <a:pt x="14813" y="4476"/>
                  <a:pt x="14856" y="4530"/>
                </a:cubicBezTo>
                <a:cubicBezTo>
                  <a:pt x="14910" y="4583"/>
                  <a:pt x="14953" y="4648"/>
                  <a:pt x="14953" y="4669"/>
                </a:cubicBezTo>
                <a:cubicBezTo>
                  <a:pt x="14975" y="4777"/>
                  <a:pt x="14996" y="4831"/>
                  <a:pt x="15028" y="4831"/>
                </a:cubicBezTo>
                <a:cubicBezTo>
                  <a:pt x="15049" y="4841"/>
                  <a:pt x="15103" y="4916"/>
                  <a:pt x="15135" y="5002"/>
                </a:cubicBezTo>
                <a:cubicBezTo>
                  <a:pt x="15146" y="5034"/>
                  <a:pt x="15156" y="5067"/>
                  <a:pt x="15168" y="5088"/>
                </a:cubicBezTo>
                <a:cubicBezTo>
                  <a:pt x="15178" y="5109"/>
                  <a:pt x="15199" y="5163"/>
                  <a:pt x="15211" y="5217"/>
                </a:cubicBezTo>
                <a:cubicBezTo>
                  <a:pt x="15232" y="5270"/>
                  <a:pt x="15275" y="5388"/>
                  <a:pt x="15318" y="5484"/>
                </a:cubicBezTo>
                <a:cubicBezTo>
                  <a:pt x="15361" y="5570"/>
                  <a:pt x="15404" y="5667"/>
                  <a:pt x="15404" y="5689"/>
                </a:cubicBezTo>
                <a:cubicBezTo>
                  <a:pt x="15404" y="5710"/>
                  <a:pt x="15425" y="5775"/>
                  <a:pt x="15447" y="5828"/>
                </a:cubicBezTo>
                <a:cubicBezTo>
                  <a:pt x="15500" y="5925"/>
                  <a:pt x="15511" y="5968"/>
                  <a:pt x="15478" y="5999"/>
                </a:cubicBezTo>
                <a:cubicBezTo>
                  <a:pt x="15468" y="6011"/>
                  <a:pt x="15468" y="6032"/>
                  <a:pt x="15478" y="6064"/>
                </a:cubicBezTo>
                <a:cubicBezTo>
                  <a:pt x="15489" y="6085"/>
                  <a:pt x="15500" y="6161"/>
                  <a:pt x="15511" y="6235"/>
                </a:cubicBezTo>
                <a:cubicBezTo>
                  <a:pt x="15511" y="6300"/>
                  <a:pt x="15521" y="6375"/>
                  <a:pt x="15543" y="6397"/>
                </a:cubicBezTo>
                <a:cubicBezTo>
                  <a:pt x="15554" y="6418"/>
                  <a:pt x="15564" y="6450"/>
                  <a:pt x="15554" y="6482"/>
                </a:cubicBezTo>
                <a:cubicBezTo>
                  <a:pt x="15554" y="6504"/>
                  <a:pt x="15554" y="6547"/>
                  <a:pt x="15575" y="6590"/>
                </a:cubicBezTo>
                <a:cubicBezTo>
                  <a:pt x="15586" y="6621"/>
                  <a:pt x="15597" y="6707"/>
                  <a:pt x="15597" y="6804"/>
                </a:cubicBezTo>
                <a:cubicBezTo>
                  <a:pt x="15607" y="6890"/>
                  <a:pt x="15618" y="6997"/>
                  <a:pt x="15628" y="7040"/>
                </a:cubicBezTo>
                <a:cubicBezTo>
                  <a:pt x="15640" y="7083"/>
                  <a:pt x="15650" y="7169"/>
                  <a:pt x="15650" y="7222"/>
                </a:cubicBezTo>
                <a:cubicBezTo>
                  <a:pt x="15661" y="7383"/>
                  <a:pt x="15693" y="7598"/>
                  <a:pt x="15714" y="7630"/>
                </a:cubicBezTo>
                <a:cubicBezTo>
                  <a:pt x="15725" y="7641"/>
                  <a:pt x="15736" y="7684"/>
                  <a:pt x="15736" y="7727"/>
                </a:cubicBezTo>
                <a:cubicBezTo>
                  <a:pt x="15736" y="7952"/>
                  <a:pt x="15757" y="8209"/>
                  <a:pt x="15779" y="8316"/>
                </a:cubicBezTo>
                <a:cubicBezTo>
                  <a:pt x="15790" y="8392"/>
                  <a:pt x="15790" y="8509"/>
                  <a:pt x="15790" y="8595"/>
                </a:cubicBezTo>
                <a:cubicBezTo>
                  <a:pt x="15790" y="8692"/>
                  <a:pt x="15790" y="8767"/>
                  <a:pt x="15811" y="8810"/>
                </a:cubicBezTo>
                <a:cubicBezTo>
                  <a:pt x="15843" y="8895"/>
                  <a:pt x="15864" y="9024"/>
                  <a:pt x="15854" y="9110"/>
                </a:cubicBezTo>
                <a:cubicBezTo>
                  <a:pt x="15843" y="9228"/>
                  <a:pt x="15854" y="9379"/>
                  <a:pt x="15864" y="9443"/>
                </a:cubicBezTo>
                <a:cubicBezTo>
                  <a:pt x="15876" y="9486"/>
                  <a:pt x="15876" y="9507"/>
                  <a:pt x="15864" y="9518"/>
                </a:cubicBezTo>
                <a:cubicBezTo>
                  <a:pt x="15854" y="9539"/>
                  <a:pt x="15854" y="9560"/>
                  <a:pt x="15864" y="9625"/>
                </a:cubicBezTo>
                <a:cubicBezTo>
                  <a:pt x="15907" y="9808"/>
                  <a:pt x="15918" y="9893"/>
                  <a:pt x="15907" y="9968"/>
                </a:cubicBezTo>
                <a:cubicBezTo>
                  <a:pt x="15897" y="10022"/>
                  <a:pt x="15897" y="10065"/>
                  <a:pt x="15907" y="10097"/>
                </a:cubicBezTo>
                <a:cubicBezTo>
                  <a:pt x="15918" y="10172"/>
                  <a:pt x="15918" y="10322"/>
                  <a:pt x="15897" y="10344"/>
                </a:cubicBezTo>
                <a:cubicBezTo>
                  <a:pt x="15897" y="10354"/>
                  <a:pt x="15886" y="10430"/>
                  <a:pt x="15876" y="10516"/>
                </a:cubicBezTo>
                <a:cubicBezTo>
                  <a:pt x="15876" y="10601"/>
                  <a:pt x="15864" y="10697"/>
                  <a:pt x="15843" y="10730"/>
                </a:cubicBezTo>
                <a:cubicBezTo>
                  <a:pt x="15822" y="10794"/>
                  <a:pt x="15790" y="10891"/>
                  <a:pt x="15779" y="10976"/>
                </a:cubicBezTo>
                <a:cubicBezTo>
                  <a:pt x="15768" y="11084"/>
                  <a:pt x="15714" y="11255"/>
                  <a:pt x="15704" y="11266"/>
                </a:cubicBezTo>
                <a:cubicBezTo>
                  <a:pt x="15693" y="11266"/>
                  <a:pt x="15683" y="11341"/>
                  <a:pt x="15661" y="11427"/>
                </a:cubicBezTo>
                <a:cubicBezTo>
                  <a:pt x="15650" y="11524"/>
                  <a:pt x="15618" y="11631"/>
                  <a:pt x="15575" y="11727"/>
                </a:cubicBezTo>
                <a:cubicBezTo>
                  <a:pt x="15543" y="11803"/>
                  <a:pt x="15511" y="11888"/>
                  <a:pt x="15500" y="11920"/>
                </a:cubicBezTo>
                <a:cubicBezTo>
                  <a:pt x="15500" y="11942"/>
                  <a:pt x="15468" y="12017"/>
                  <a:pt x="15425" y="12092"/>
                </a:cubicBezTo>
                <a:cubicBezTo>
                  <a:pt x="15392" y="12156"/>
                  <a:pt x="15361" y="12221"/>
                  <a:pt x="15361" y="12232"/>
                </a:cubicBezTo>
                <a:cubicBezTo>
                  <a:pt x="15361" y="12242"/>
                  <a:pt x="15361" y="12253"/>
                  <a:pt x="15350" y="12253"/>
                </a:cubicBezTo>
                <a:cubicBezTo>
                  <a:pt x="15339" y="12253"/>
                  <a:pt x="15318" y="12285"/>
                  <a:pt x="15307" y="12318"/>
                </a:cubicBezTo>
                <a:cubicBezTo>
                  <a:pt x="15296" y="12349"/>
                  <a:pt x="15275" y="12382"/>
                  <a:pt x="15264" y="12403"/>
                </a:cubicBezTo>
                <a:cubicBezTo>
                  <a:pt x="15253" y="12414"/>
                  <a:pt x="15232" y="12446"/>
                  <a:pt x="15221" y="12478"/>
                </a:cubicBezTo>
                <a:cubicBezTo>
                  <a:pt x="15211" y="12511"/>
                  <a:pt x="15189" y="12554"/>
                  <a:pt x="15168" y="12585"/>
                </a:cubicBezTo>
                <a:cubicBezTo>
                  <a:pt x="15135" y="12618"/>
                  <a:pt x="15114" y="12682"/>
                  <a:pt x="15092" y="12735"/>
                </a:cubicBezTo>
                <a:cubicBezTo>
                  <a:pt x="15082" y="12790"/>
                  <a:pt x="15060" y="12832"/>
                  <a:pt x="15060" y="12843"/>
                </a:cubicBezTo>
                <a:cubicBezTo>
                  <a:pt x="15049" y="12854"/>
                  <a:pt x="15039" y="12875"/>
                  <a:pt x="15039" y="12886"/>
                </a:cubicBezTo>
                <a:cubicBezTo>
                  <a:pt x="15039" y="12907"/>
                  <a:pt x="15028" y="12940"/>
                  <a:pt x="14996" y="12971"/>
                </a:cubicBezTo>
                <a:cubicBezTo>
                  <a:pt x="14975" y="13004"/>
                  <a:pt x="14963" y="13047"/>
                  <a:pt x="14963" y="13057"/>
                </a:cubicBezTo>
                <a:cubicBezTo>
                  <a:pt x="14963" y="13068"/>
                  <a:pt x="14921" y="13133"/>
                  <a:pt x="14878" y="13207"/>
                </a:cubicBezTo>
                <a:cubicBezTo>
                  <a:pt x="14824" y="13272"/>
                  <a:pt x="14803" y="13336"/>
                  <a:pt x="14803" y="13347"/>
                </a:cubicBezTo>
                <a:cubicBezTo>
                  <a:pt x="14813" y="13358"/>
                  <a:pt x="14782" y="13400"/>
                  <a:pt x="14749" y="13455"/>
                </a:cubicBezTo>
                <a:cubicBezTo>
                  <a:pt x="14717" y="13497"/>
                  <a:pt x="14685" y="13540"/>
                  <a:pt x="14685" y="13562"/>
                </a:cubicBezTo>
                <a:cubicBezTo>
                  <a:pt x="14685" y="13583"/>
                  <a:pt x="14663" y="13626"/>
                  <a:pt x="14642" y="13658"/>
                </a:cubicBezTo>
                <a:cubicBezTo>
                  <a:pt x="14620" y="13679"/>
                  <a:pt x="14599" y="13733"/>
                  <a:pt x="14588" y="13765"/>
                </a:cubicBezTo>
                <a:cubicBezTo>
                  <a:pt x="14577" y="13798"/>
                  <a:pt x="14556" y="13830"/>
                  <a:pt x="14556" y="13830"/>
                </a:cubicBezTo>
                <a:cubicBezTo>
                  <a:pt x="14534" y="13830"/>
                  <a:pt x="14406" y="14012"/>
                  <a:pt x="14320" y="14141"/>
                </a:cubicBezTo>
                <a:cubicBezTo>
                  <a:pt x="14298" y="14162"/>
                  <a:pt x="14255" y="14227"/>
                  <a:pt x="14213" y="14280"/>
                </a:cubicBezTo>
                <a:cubicBezTo>
                  <a:pt x="14170" y="14323"/>
                  <a:pt x="14127" y="14377"/>
                  <a:pt x="14127" y="14377"/>
                </a:cubicBezTo>
                <a:cubicBezTo>
                  <a:pt x="14127" y="14387"/>
                  <a:pt x="14105" y="14409"/>
                  <a:pt x="14074" y="14430"/>
                </a:cubicBezTo>
                <a:cubicBezTo>
                  <a:pt x="14041" y="14441"/>
                  <a:pt x="13988" y="14506"/>
                  <a:pt x="13955" y="14549"/>
                </a:cubicBezTo>
                <a:cubicBezTo>
                  <a:pt x="13912" y="14602"/>
                  <a:pt x="13880" y="14634"/>
                  <a:pt x="13869" y="14634"/>
                </a:cubicBezTo>
                <a:cubicBezTo>
                  <a:pt x="13859" y="14634"/>
                  <a:pt x="13838" y="14656"/>
                  <a:pt x="13826" y="14666"/>
                </a:cubicBezTo>
                <a:cubicBezTo>
                  <a:pt x="13805" y="14677"/>
                  <a:pt x="13773" y="14709"/>
                  <a:pt x="13741" y="14720"/>
                </a:cubicBezTo>
                <a:cubicBezTo>
                  <a:pt x="13698" y="14742"/>
                  <a:pt x="13666" y="14763"/>
                  <a:pt x="13666" y="14763"/>
                </a:cubicBezTo>
                <a:cubicBezTo>
                  <a:pt x="13655" y="14773"/>
                  <a:pt x="13623" y="14795"/>
                  <a:pt x="13590" y="14816"/>
                </a:cubicBezTo>
                <a:cubicBezTo>
                  <a:pt x="13569" y="14827"/>
                  <a:pt x="13526" y="14870"/>
                  <a:pt x="13494" y="14881"/>
                </a:cubicBezTo>
                <a:cubicBezTo>
                  <a:pt x="13451" y="14924"/>
                  <a:pt x="13354" y="14999"/>
                  <a:pt x="13344" y="14999"/>
                </a:cubicBezTo>
                <a:cubicBezTo>
                  <a:pt x="13333" y="14999"/>
                  <a:pt x="13301" y="15021"/>
                  <a:pt x="13258" y="15052"/>
                </a:cubicBezTo>
                <a:cubicBezTo>
                  <a:pt x="13215" y="15085"/>
                  <a:pt x="13151" y="15106"/>
                  <a:pt x="13119" y="15117"/>
                </a:cubicBezTo>
                <a:cubicBezTo>
                  <a:pt x="13087" y="15128"/>
                  <a:pt x="13001" y="15160"/>
                  <a:pt x="12925" y="15202"/>
                </a:cubicBezTo>
                <a:cubicBezTo>
                  <a:pt x="12861" y="15235"/>
                  <a:pt x="12775" y="15278"/>
                  <a:pt x="12744" y="15278"/>
                </a:cubicBezTo>
                <a:cubicBezTo>
                  <a:pt x="12711" y="15288"/>
                  <a:pt x="12658" y="15310"/>
                  <a:pt x="12625" y="15321"/>
                </a:cubicBezTo>
                <a:cubicBezTo>
                  <a:pt x="12602" y="15337"/>
                  <a:pt x="12578" y="15346"/>
                  <a:pt x="12563" y="15346"/>
                </a:cubicBezTo>
                <a:cubicBezTo>
                  <a:pt x="12558" y="15346"/>
                  <a:pt x="12553" y="15345"/>
                  <a:pt x="12550" y="15342"/>
                </a:cubicBezTo>
                <a:cubicBezTo>
                  <a:pt x="12529" y="15342"/>
                  <a:pt x="12508" y="15342"/>
                  <a:pt x="12496" y="15353"/>
                </a:cubicBezTo>
                <a:cubicBezTo>
                  <a:pt x="12475" y="15364"/>
                  <a:pt x="12453" y="15374"/>
                  <a:pt x="12422" y="15374"/>
                </a:cubicBezTo>
                <a:cubicBezTo>
                  <a:pt x="12400" y="15385"/>
                  <a:pt x="12346" y="15407"/>
                  <a:pt x="12293" y="15438"/>
                </a:cubicBezTo>
                <a:cubicBezTo>
                  <a:pt x="12239" y="15474"/>
                  <a:pt x="12193" y="15495"/>
                  <a:pt x="12166" y="15495"/>
                </a:cubicBezTo>
                <a:cubicBezTo>
                  <a:pt x="12161" y="15495"/>
                  <a:pt x="12157" y="15494"/>
                  <a:pt x="12153" y="15493"/>
                </a:cubicBezTo>
                <a:cubicBezTo>
                  <a:pt x="12121" y="15493"/>
                  <a:pt x="12089" y="15503"/>
                  <a:pt x="12024" y="15546"/>
                </a:cubicBezTo>
                <a:cubicBezTo>
                  <a:pt x="11982" y="15567"/>
                  <a:pt x="11928" y="15600"/>
                  <a:pt x="11907" y="15610"/>
                </a:cubicBezTo>
                <a:cubicBezTo>
                  <a:pt x="11896" y="15610"/>
                  <a:pt x="11853" y="15632"/>
                  <a:pt x="11821" y="15653"/>
                </a:cubicBezTo>
                <a:cubicBezTo>
                  <a:pt x="11788" y="15674"/>
                  <a:pt x="11746" y="15696"/>
                  <a:pt x="11735" y="15696"/>
                </a:cubicBezTo>
                <a:cubicBezTo>
                  <a:pt x="11714" y="15696"/>
                  <a:pt x="11692" y="15707"/>
                  <a:pt x="11671" y="15717"/>
                </a:cubicBezTo>
                <a:cubicBezTo>
                  <a:pt x="11663" y="15725"/>
                  <a:pt x="11645" y="15733"/>
                  <a:pt x="11631" y="15733"/>
                </a:cubicBezTo>
                <a:cubicBezTo>
                  <a:pt x="11625" y="15733"/>
                  <a:pt x="11620" y="15731"/>
                  <a:pt x="11617" y="15728"/>
                </a:cubicBezTo>
                <a:cubicBezTo>
                  <a:pt x="11595" y="15728"/>
                  <a:pt x="11574" y="15739"/>
                  <a:pt x="11564" y="15760"/>
                </a:cubicBezTo>
                <a:cubicBezTo>
                  <a:pt x="11542" y="15782"/>
                  <a:pt x="11521" y="15793"/>
                  <a:pt x="11499" y="15793"/>
                </a:cubicBezTo>
                <a:cubicBezTo>
                  <a:pt x="11488" y="15793"/>
                  <a:pt x="11456" y="15803"/>
                  <a:pt x="11445" y="15825"/>
                </a:cubicBezTo>
                <a:cubicBezTo>
                  <a:pt x="11435" y="15836"/>
                  <a:pt x="11392" y="15868"/>
                  <a:pt x="11371" y="15879"/>
                </a:cubicBezTo>
                <a:cubicBezTo>
                  <a:pt x="11338" y="15889"/>
                  <a:pt x="11306" y="15900"/>
                  <a:pt x="11285" y="15922"/>
                </a:cubicBezTo>
                <a:cubicBezTo>
                  <a:pt x="11274" y="15932"/>
                  <a:pt x="11220" y="15953"/>
                  <a:pt x="11166" y="15964"/>
                </a:cubicBezTo>
                <a:cubicBezTo>
                  <a:pt x="11113" y="15975"/>
                  <a:pt x="11049" y="15996"/>
                  <a:pt x="11027" y="16018"/>
                </a:cubicBezTo>
                <a:cubicBezTo>
                  <a:pt x="11008" y="16030"/>
                  <a:pt x="10993" y="16036"/>
                  <a:pt x="10979" y="16036"/>
                </a:cubicBezTo>
                <a:cubicBezTo>
                  <a:pt x="10969" y="16036"/>
                  <a:pt x="10961" y="16033"/>
                  <a:pt x="10952" y="16029"/>
                </a:cubicBezTo>
                <a:cubicBezTo>
                  <a:pt x="10944" y="16021"/>
                  <a:pt x="10936" y="16018"/>
                  <a:pt x="10927" y="16018"/>
                </a:cubicBezTo>
                <a:cubicBezTo>
                  <a:pt x="10910" y="16018"/>
                  <a:pt x="10886" y="16029"/>
                  <a:pt x="10845" y="16050"/>
                </a:cubicBezTo>
                <a:cubicBezTo>
                  <a:pt x="10751" y="16096"/>
                  <a:pt x="10642" y="16127"/>
                  <a:pt x="10594" y="16127"/>
                </a:cubicBezTo>
                <a:cubicBezTo>
                  <a:pt x="10587" y="16127"/>
                  <a:pt x="10581" y="16126"/>
                  <a:pt x="10577" y="16125"/>
                </a:cubicBezTo>
                <a:cubicBezTo>
                  <a:pt x="10570" y="16123"/>
                  <a:pt x="10562" y="16122"/>
                  <a:pt x="10553" y="16122"/>
                </a:cubicBezTo>
                <a:cubicBezTo>
                  <a:pt x="10509" y="16122"/>
                  <a:pt x="10450" y="16143"/>
                  <a:pt x="10405" y="16179"/>
                </a:cubicBezTo>
                <a:cubicBezTo>
                  <a:pt x="10394" y="16189"/>
                  <a:pt x="10341" y="16200"/>
                  <a:pt x="10255" y="16200"/>
                </a:cubicBezTo>
                <a:cubicBezTo>
                  <a:pt x="10191" y="16211"/>
                  <a:pt x="10051" y="16222"/>
                  <a:pt x="9955" y="16243"/>
                </a:cubicBezTo>
                <a:cubicBezTo>
                  <a:pt x="9812" y="16272"/>
                  <a:pt x="9617" y="16291"/>
                  <a:pt x="9496" y="16291"/>
                </a:cubicBezTo>
                <a:cubicBezTo>
                  <a:pt x="9435" y="16291"/>
                  <a:pt x="9393" y="16286"/>
                  <a:pt x="9386" y="16275"/>
                </a:cubicBezTo>
                <a:cubicBezTo>
                  <a:pt x="9375" y="16270"/>
                  <a:pt x="9364" y="16267"/>
                  <a:pt x="9350" y="16267"/>
                </a:cubicBezTo>
                <a:cubicBezTo>
                  <a:pt x="9335" y="16267"/>
                  <a:pt x="9316" y="16270"/>
                  <a:pt x="9290" y="16275"/>
                </a:cubicBezTo>
                <a:cubicBezTo>
                  <a:pt x="9257" y="16286"/>
                  <a:pt x="9236" y="16291"/>
                  <a:pt x="9220" y="16291"/>
                </a:cubicBezTo>
                <a:cubicBezTo>
                  <a:pt x="9204" y="16291"/>
                  <a:pt x="9193" y="16286"/>
                  <a:pt x="9182" y="16275"/>
                </a:cubicBezTo>
                <a:cubicBezTo>
                  <a:pt x="9177" y="16270"/>
                  <a:pt x="9166" y="16267"/>
                  <a:pt x="9150" y="16267"/>
                </a:cubicBezTo>
                <a:cubicBezTo>
                  <a:pt x="9134" y="16267"/>
                  <a:pt x="9112" y="16270"/>
                  <a:pt x="9085" y="16275"/>
                </a:cubicBezTo>
                <a:cubicBezTo>
                  <a:pt x="9048" y="16286"/>
                  <a:pt x="9021" y="16291"/>
                  <a:pt x="8994" y="16291"/>
                </a:cubicBezTo>
                <a:cubicBezTo>
                  <a:pt x="8968" y="16291"/>
                  <a:pt x="8941" y="16286"/>
                  <a:pt x="8904" y="16275"/>
                </a:cubicBezTo>
                <a:cubicBezTo>
                  <a:pt x="8861" y="16254"/>
                  <a:pt x="8732" y="16243"/>
                  <a:pt x="8625" y="16232"/>
                </a:cubicBezTo>
                <a:cubicBezTo>
                  <a:pt x="8517" y="16222"/>
                  <a:pt x="8410" y="16200"/>
                  <a:pt x="8389" y="16200"/>
                </a:cubicBezTo>
                <a:cubicBezTo>
                  <a:pt x="8378" y="16189"/>
                  <a:pt x="8324" y="16189"/>
                  <a:pt x="8281" y="16189"/>
                </a:cubicBezTo>
                <a:cubicBezTo>
                  <a:pt x="8251" y="16197"/>
                  <a:pt x="8226" y="16205"/>
                  <a:pt x="8210" y="16205"/>
                </a:cubicBezTo>
                <a:cubicBezTo>
                  <a:pt x="8203" y="16205"/>
                  <a:pt x="8199" y="16203"/>
                  <a:pt x="8196" y="16200"/>
                </a:cubicBezTo>
                <a:cubicBezTo>
                  <a:pt x="8189" y="16187"/>
                  <a:pt x="8057" y="16178"/>
                  <a:pt x="7944" y="16178"/>
                </a:cubicBezTo>
                <a:cubicBezTo>
                  <a:pt x="7875" y="16178"/>
                  <a:pt x="7812" y="16181"/>
                  <a:pt x="7788" y="16189"/>
                </a:cubicBezTo>
                <a:cubicBezTo>
                  <a:pt x="7761" y="16195"/>
                  <a:pt x="7740" y="16198"/>
                  <a:pt x="7723" y="16198"/>
                </a:cubicBezTo>
                <a:cubicBezTo>
                  <a:pt x="7707" y="16198"/>
                  <a:pt x="7697" y="16195"/>
                  <a:pt x="7691" y="16189"/>
                </a:cubicBezTo>
                <a:cubicBezTo>
                  <a:pt x="7676" y="16182"/>
                  <a:pt x="7597" y="16174"/>
                  <a:pt x="7491" y="16174"/>
                </a:cubicBezTo>
                <a:cubicBezTo>
                  <a:pt x="7447" y="16174"/>
                  <a:pt x="7398" y="16176"/>
                  <a:pt x="7348" y="16179"/>
                </a:cubicBezTo>
                <a:cubicBezTo>
                  <a:pt x="7069" y="16179"/>
                  <a:pt x="7026" y="16179"/>
                  <a:pt x="7016" y="16146"/>
                </a:cubicBezTo>
                <a:cubicBezTo>
                  <a:pt x="6994" y="16136"/>
                  <a:pt x="6962" y="16125"/>
                  <a:pt x="6866" y="16125"/>
                </a:cubicBezTo>
                <a:cubicBezTo>
                  <a:pt x="6672" y="16125"/>
                  <a:pt x="6501" y="16103"/>
                  <a:pt x="6415" y="16061"/>
                </a:cubicBezTo>
                <a:cubicBezTo>
                  <a:pt x="6372" y="16050"/>
                  <a:pt x="6308" y="16029"/>
                  <a:pt x="6265" y="16029"/>
                </a:cubicBezTo>
                <a:cubicBezTo>
                  <a:pt x="6189" y="16018"/>
                  <a:pt x="6007" y="15932"/>
                  <a:pt x="5943" y="15879"/>
                </a:cubicBezTo>
                <a:cubicBezTo>
                  <a:pt x="5922" y="15857"/>
                  <a:pt x="5868" y="15825"/>
                  <a:pt x="5814" y="15814"/>
                </a:cubicBezTo>
                <a:cubicBezTo>
                  <a:pt x="5771" y="15793"/>
                  <a:pt x="5707" y="15760"/>
                  <a:pt x="5674" y="15739"/>
                </a:cubicBezTo>
                <a:cubicBezTo>
                  <a:pt x="5643" y="15717"/>
                  <a:pt x="5600" y="15696"/>
                  <a:pt x="5567" y="15674"/>
                </a:cubicBezTo>
                <a:cubicBezTo>
                  <a:pt x="5546" y="15664"/>
                  <a:pt x="5481" y="15610"/>
                  <a:pt x="5417" y="15557"/>
                </a:cubicBezTo>
                <a:cubicBezTo>
                  <a:pt x="5331" y="15481"/>
                  <a:pt x="5288" y="15450"/>
                  <a:pt x="5235" y="15450"/>
                </a:cubicBezTo>
                <a:cubicBezTo>
                  <a:pt x="5203" y="15438"/>
                  <a:pt x="5171" y="15428"/>
                  <a:pt x="5160" y="15407"/>
                </a:cubicBezTo>
                <a:cubicBezTo>
                  <a:pt x="5160" y="15396"/>
                  <a:pt x="5095" y="15364"/>
                  <a:pt x="5031" y="15331"/>
                </a:cubicBezTo>
                <a:cubicBezTo>
                  <a:pt x="4945" y="15288"/>
                  <a:pt x="4913" y="15267"/>
                  <a:pt x="4913" y="15245"/>
                </a:cubicBezTo>
                <a:cubicBezTo>
                  <a:pt x="4913" y="15202"/>
                  <a:pt x="4892" y="15192"/>
                  <a:pt x="4785" y="15149"/>
                </a:cubicBezTo>
                <a:cubicBezTo>
                  <a:pt x="4731" y="15128"/>
                  <a:pt x="4677" y="15085"/>
                  <a:pt x="4656" y="15063"/>
                </a:cubicBezTo>
                <a:cubicBezTo>
                  <a:pt x="4634" y="15042"/>
                  <a:pt x="4559" y="14999"/>
                  <a:pt x="4473" y="14956"/>
                </a:cubicBezTo>
                <a:cubicBezTo>
                  <a:pt x="4377" y="14902"/>
                  <a:pt x="4291" y="14849"/>
                  <a:pt x="4248" y="14806"/>
                </a:cubicBezTo>
                <a:cubicBezTo>
                  <a:pt x="4216" y="14773"/>
                  <a:pt x="4163" y="14731"/>
                  <a:pt x="4130" y="14731"/>
                </a:cubicBezTo>
                <a:cubicBezTo>
                  <a:pt x="4108" y="14720"/>
                  <a:pt x="4055" y="14688"/>
                  <a:pt x="4012" y="14645"/>
                </a:cubicBezTo>
                <a:cubicBezTo>
                  <a:pt x="3927" y="14580"/>
                  <a:pt x="3862" y="14537"/>
                  <a:pt x="3798" y="14516"/>
                </a:cubicBezTo>
                <a:cubicBezTo>
                  <a:pt x="3787" y="14516"/>
                  <a:pt x="3776" y="14506"/>
                  <a:pt x="3776" y="14495"/>
                </a:cubicBezTo>
                <a:cubicBezTo>
                  <a:pt x="3776" y="14441"/>
                  <a:pt x="3401" y="14087"/>
                  <a:pt x="3347" y="14087"/>
                </a:cubicBezTo>
                <a:cubicBezTo>
                  <a:pt x="3336" y="14087"/>
                  <a:pt x="3336" y="14077"/>
                  <a:pt x="3336" y="14055"/>
                </a:cubicBezTo>
                <a:cubicBezTo>
                  <a:pt x="3336" y="14023"/>
                  <a:pt x="3240" y="13926"/>
                  <a:pt x="3207" y="13926"/>
                </a:cubicBezTo>
                <a:cubicBezTo>
                  <a:pt x="3197" y="13926"/>
                  <a:pt x="3176" y="13905"/>
                  <a:pt x="3165" y="13884"/>
                </a:cubicBezTo>
                <a:cubicBezTo>
                  <a:pt x="3145" y="13844"/>
                  <a:pt x="3078" y="13775"/>
                  <a:pt x="3069" y="13775"/>
                </a:cubicBezTo>
                <a:cubicBezTo>
                  <a:pt x="3069" y="13775"/>
                  <a:pt x="3068" y="13776"/>
                  <a:pt x="3068" y="13776"/>
                </a:cubicBezTo>
                <a:cubicBezTo>
                  <a:pt x="3067" y="13779"/>
                  <a:pt x="3065" y="13780"/>
                  <a:pt x="3062" y="13780"/>
                </a:cubicBezTo>
                <a:cubicBezTo>
                  <a:pt x="3043" y="13780"/>
                  <a:pt x="2992" y="13717"/>
                  <a:pt x="2907" y="13605"/>
                </a:cubicBezTo>
                <a:cubicBezTo>
                  <a:pt x="2843" y="13519"/>
                  <a:pt x="2778" y="13433"/>
                  <a:pt x="2757" y="13422"/>
                </a:cubicBezTo>
                <a:cubicBezTo>
                  <a:pt x="2704" y="13390"/>
                  <a:pt x="2575" y="13207"/>
                  <a:pt x="2564" y="13143"/>
                </a:cubicBezTo>
                <a:cubicBezTo>
                  <a:pt x="2554" y="13122"/>
                  <a:pt x="2532" y="13090"/>
                  <a:pt x="2511" y="13068"/>
                </a:cubicBezTo>
                <a:cubicBezTo>
                  <a:pt x="2478" y="13025"/>
                  <a:pt x="2318" y="12778"/>
                  <a:pt x="2285" y="12714"/>
                </a:cubicBezTo>
                <a:cubicBezTo>
                  <a:pt x="2275" y="12693"/>
                  <a:pt x="2253" y="12671"/>
                  <a:pt x="2242" y="12671"/>
                </a:cubicBezTo>
                <a:cubicBezTo>
                  <a:pt x="2221" y="12671"/>
                  <a:pt x="2189" y="12628"/>
                  <a:pt x="2167" y="12575"/>
                </a:cubicBezTo>
                <a:cubicBezTo>
                  <a:pt x="2135" y="12511"/>
                  <a:pt x="2103" y="12457"/>
                  <a:pt x="2082" y="12446"/>
                </a:cubicBezTo>
                <a:cubicBezTo>
                  <a:pt x="2070" y="12435"/>
                  <a:pt x="2049" y="12403"/>
                  <a:pt x="2039" y="12371"/>
                </a:cubicBezTo>
                <a:cubicBezTo>
                  <a:pt x="2039" y="12349"/>
                  <a:pt x="2006" y="12285"/>
                  <a:pt x="1974" y="12242"/>
                </a:cubicBezTo>
                <a:cubicBezTo>
                  <a:pt x="1942" y="12199"/>
                  <a:pt x="1920" y="12156"/>
                  <a:pt x="1920" y="12146"/>
                </a:cubicBezTo>
                <a:cubicBezTo>
                  <a:pt x="1920" y="12103"/>
                  <a:pt x="1792" y="11727"/>
                  <a:pt x="1760" y="11674"/>
                </a:cubicBezTo>
                <a:cubicBezTo>
                  <a:pt x="1738" y="11641"/>
                  <a:pt x="1727" y="11598"/>
                  <a:pt x="1727" y="11567"/>
                </a:cubicBezTo>
                <a:cubicBezTo>
                  <a:pt x="1727" y="11502"/>
                  <a:pt x="1641" y="11255"/>
                  <a:pt x="1599" y="11191"/>
                </a:cubicBezTo>
                <a:cubicBezTo>
                  <a:pt x="1567" y="11159"/>
                  <a:pt x="1556" y="11116"/>
                  <a:pt x="1556" y="11062"/>
                </a:cubicBezTo>
                <a:cubicBezTo>
                  <a:pt x="1556" y="11019"/>
                  <a:pt x="1545" y="10966"/>
                  <a:pt x="1534" y="10945"/>
                </a:cubicBezTo>
                <a:cubicBezTo>
                  <a:pt x="1524" y="10912"/>
                  <a:pt x="1502" y="10859"/>
                  <a:pt x="1502" y="10816"/>
                </a:cubicBezTo>
                <a:cubicBezTo>
                  <a:pt x="1502" y="10773"/>
                  <a:pt x="1491" y="10730"/>
                  <a:pt x="1481" y="10709"/>
                </a:cubicBezTo>
                <a:cubicBezTo>
                  <a:pt x="1460" y="10697"/>
                  <a:pt x="1448" y="10676"/>
                  <a:pt x="1448" y="10666"/>
                </a:cubicBezTo>
                <a:cubicBezTo>
                  <a:pt x="1448" y="10655"/>
                  <a:pt x="1427" y="10590"/>
                  <a:pt x="1405" y="10526"/>
                </a:cubicBezTo>
                <a:cubicBezTo>
                  <a:pt x="1374" y="10461"/>
                  <a:pt x="1352" y="10376"/>
                  <a:pt x="1352" y="10344"/>
                </a:cubicBezTo>
                <a:cubicBezTo>
                  <a:pt x="1352" y="10301"/>
                  <a:pt x="1352" y="10204"/>
                  <a:pt x="1341" y="10129"/>
                </a:cubicBezTo>
                <a:cubicBezTo>
                  <a:pt x="1298" y="9775"/>
                  <a:pt x="1266" y="9174"/>
                  <a:pt x="1298" y="9100"/>
                </a:cubicBezTo>
                <a:cubicBezTo>
                  <a:pt x="1309" y="9078"/>
                  <a:pt x="1298" y="9014"/>
                  <a:pt x="1288" y="8949"/>
                </a:cubicBezTo>
                <a:cubicBezTo>
                  <a:pt x="1277" y="8874"/>
                  <a:pt x="1277" y="8767"/>
                  <a:pt x="1288" y="8692"/>
                </a:cubicBezTo>
                <a:cubicBezTo>
                  <a:pt x="1288" y="8617"/>
                  <a:pt x="1298" y="8478"/>
                  <a:pt x="1298" y="8381"/>
                </a:cubicBezTo>
                <a:cubicBezTo>
                  <a:pt x="1298" y="8284"/>
                  <a:pt x="1298" y="8199"/>
                  <a:pt x="1309" y="8199"/>
                </a:cubicBezTo>
                <a:cubicBezTo>
                  <a:pt x="1320" y="8199"/>
                  <a:pt x="1320" y="8145"/>
                  <a:pt x="1320" y="8080"/>
                </a:cubicBezTo>
                <a:cubicBezTo>
                  <a:pt x="1309" y="7994"/>
                  <a:pt x="1309" y="7930"/>
                  <a:pt x="1331" y="7855"/>
                </a:cubicBezTo>
                <a:cubicBezTo>
                  <a:pt x="1352" y="7780"/>
                  <a:pt x="1352" y="7758"/>
                  <a:pt x="1341" y="7737"/>
                </a:cubicBezTo>
                <a:cubicBezTo>
                  <a:pt x="1309" y="7705"/>
                  <a:pt x="1309" y="7405"/>
                  <a:pt x="1341" y="7372"/>
                </a:cubicBezTo>
                <a:cubicBezTo>
                  <a:pt x="1363" y="7351"/>
                  <a:pt x="1374" y="7298"/>
                  <a:pt x="1374" y="7201"/>
                </a:cubicBezTo>
                <a:cubicBezTo>
                  <a:pt x="1384" y="7008"/>
                  <a:pt x="1427" y="6729"/>
                  <a:pt x="1460" y="6664"/>
                </a:cubicBezTo>
                <a:cubicBezTo>
                  <a:pt x="1481" y="6633"/>
                  <a:pt x="1491" y="6579"/>
                  <a:pt x="1491" y="6482"/>
                </a:cubicBezTo>
                <a:cubicBezTo>
                  <a:pt x="1491" y="6364"/>
                  <a:pt x="1491" y="6354"/>
                  <a:pt x="1534" y="6289"/>
                </a:cubicBezTo>
                <a:cubicBezTo>
                  <a:pt x="1577" y="6235"/>
                  <a:pt x="1577" y="6214"/>
                  <a:pt x="1577" y="6161"/>
                </a:cubicBezTo>
                <a:cubicBezTo>
                  <a:pt x="1567" y="6118"/>
                  <a:pt x="1567" y="6096"/>
                  <a:pt x="1588" y="6096"/>
                </a:cubicBezTo>
                <a:cubicBezTo>
                  <a:pt x="1599" y="6085"/>
                  <a:pt x="1620" y="6064"/>
                  <a:pt x="1620" y="6032"/>
                </a:cubicBezTo>
                <a:cubicBezTo>
                  <a:pt x="1631" y="5999"/>
                  <a:pt x="1663" y="5925"/>
                  <a:pt x="1706" y="5860"/>
                </a:cubicBezTo>
                <a:cubicBezTo>
                  <a:pt x="1738" y="5796"/>
                  <a:pt x="1770" y="5720"/>
                  <a:pt x="1770" y="5699"/>
                </a:cubicBezTo>
                <a:cubicBezTo>
                  <a:pt x="1770" y="5678"/>
                  <a:pt x="1803" y="5613"/>
                  <a:pt x="1834" y="5560"/>
                </a:cubicBezTo>
                <a:cubicBezTo>
                  <a:pt x="1867" y="5506"/>
                  <a:pt x="1889" y="5442"/>
                  <a:pt x="1889" y="5431"/>
                </a:cubicBezTo>
                <a:cubicBezTo>
                  <a:pt x="1877" y="5410"/>
                  <a:pt x="1889" y="5388"/>
                  <a:pt x="1899" y="5377"/>
                </a:cubicBezTo>
                <a:cubicBezTo>
                  <a:pt x="1910" y="5367"/>
                  <a:pt x="1931" y="5313"/>
                  <a:pt x="1942" y="5238"/>
                </a:cubicBezTo>
                <a:cubicBezTo>
                  <a:pt x="1953" y="5174"/>
                  <a:pt x="1985" y="5077"/>
                  <a:pt x="2017" y="5024"/>
                </a:cubicBezTo>
                <a:cubicBezTo>
                  <a:pt x="2049" y="4970"/>
                  <a:pt x="2070" y="4905"/>
                  <a:pt x="2070" y="4895"/>
                </a:cubicBezTo>
                <a:cubicBezTo>
                  <a:pt x="2070" y="4874"/>
                  <a:pt x="2092" y="4831"/>
                  <a:pt x="2113" y="4798"/>
                </a:cubicBezTo>
                <a:cubicBezTo>
                  <a:pt x="2135" y="4755"/>
                  <a:pt x="2146" y="4712"/>
                  <a:pt x="2146" y="4691"/>
                </a:cubicBezTo>
                <a:cubicBezTo>
                  <a:pt x="2135" y="4669"/>
                  <a:pt x="2167" y="4583"/>
                  <a:pt x="2242" y="4455"/>
                </a:cubicBezTo>
                <a:cubicBezTo>
                  <a:pt x="2382" y="4176"/>
                  <a:pt x="2414" y="4133"/>
                  <a:pt x="2414" y="4112"/>
                </a:cubicBezTo>
                <a:cubicBezTo>
                  <a:pt x="2414" y="4101"/>
                  <a:pt x="2446" y="4069"/>
                  <a:pt x="2478" y="4037"/>
                </a:cubicBezTo>
                <a:cubicBezTo>
                  <a:pt x="2521" y="4004"/>
                  <a:pt x="2585" y="3930"/>
                  <a:pt x="2628" y="3865"/>
                </a:cubicBezTo>
                <a:cubicBezTo>
                  <a:pt x="2671" y="3801"/>
                  <a:pt x="2714" y="3747"/>
                  <a:pt x="2735" y="3737"/>
                </a:cubicBezTo>
                <a:cubicBezTo>
                  <a:pt x="2757" y="3725"/>
                  <a:pt x="2800" y="3704"/>
                  <a:pt x="2832" y="3672"/>
                </a:cubicBezTo>
                <a:cubicBezTo>
                  <a:pt x="2864" y="3651"/>
                  <a:pt x="2940" y="3608"/>
                  <a:pt x="3004" y="3586"/>
                </a:cubicBezTo>
                <a:cubicBezTo>
                  <a:pt x="3068" y="3554"/>
                  <a:pt x="3133" y="3522"/>
                  <a:pt x="3154" y="3501"/>
                </a:cubicBezTo>
                <a:cubicBezTo>
                  <a:pt x="3165" y="3489"/>
                  <a:pt x="3207" y="3468"/>
                  <a:pt x="3229" y="3458"/>
                </a:cubicBezTo>
                <a:cubicBezTo>
                  <a:pt x="3262" y="3446"/>
                  <a:pt x="3336" y="3404"/>
                  <a:pt x="3401" y="3361"/>
                </a:cubicBezTo>
                <a:cubicBezTo>
                  <a:pt x="3497" y="3286"/>
                  <a:pt x="3529" y="3275"/>
                  <a:pt x="3626" y="3265"/>
                </a:cubicBezTo>
                <a:cubicBezTo>
                  <a:pt x="3679" y="3265"/>
                  <a:pt x="3744" y="3253"/>
                  <a:pt x="3755" y="3243"/>
                </a:cubicBezTo>
                <a:cubicBezTo>
                  <a:pt x="3755" y="3222"/>
                  <a:pt x="3808" y="3211"/>
                  <a:pt x="3851" y="3211"/>
                </a:cubicBezTo>
                <a:cubicBezTo>
                  <a:pt x="3915" y="3200"/>
                  <a:pt x="3980" y="3179"/>
                  <a:pt x="4055" y="3146"/>
                </a:cubicBezTo>
                <a:cubicBezTo>
                  <a:pt x="4117" y="3111"/>
                  <a:pt x="4171" y="3090"/>
                  <a:pt x="4195" y="3090"/>
                </a:cubicBezTo>
                <a:cubicBezTo>
                  <a:pt x="4200" y="3090"/>
                  <a:pt x="4203" y="3091"/>
                  <a:pt x="4205" y="3093"/>
                </a:cubicBezTo>
                <a:cubicBezTo>
                  <a:pt x="4208" y="3094"/>
                  <a:pt x="4211" y="3094"/>
                  <a:pt x="4214" y="3094"/>
                </a:cubicBezTo>
                <a:cubicBezTo>
                  <a:pt x="4257" y="3094"/>
                  <a:pt x="4383" y="3034"/>
                  <a:pt x="4463" y="2975"/>
                </a:cubicBezTo>
                <a:cubicBezTo>
                  <a:pt x="4506" y="2932"/>
                  <a:pt x="4538" y="2921"/>
                  <a:pt x="4592" y="2921"/>
                </a:cubicBezTo>
                <a:cubicBezTo>
                  <a:pt x="4634" y="2921"/>
                  <a:pt x="4666" y="2910"/>
                  <a:pt x="4720" y="2878"/>
                </a:cubicBezTo>
                <a:cubicBezTo>
                  <a:pt x="4752" y="2857"/>
                  <a:pt x="4828" y="2814"/>
                  <a:pt x="4870" y="2793"/>
                </a:cubicBezTo>
                <a:cubicBezTo>
                  <a:pt x="4913" y="2771"/>
                  <a:pt x="4967" y="2750"/>
                  <a:pt x="4988" y="2728"/>
                </a:cubicBezTo>
                <a:cubicBezTo>
                  <a:pt x="5021" y="2707"/>
                  <a:pt x="5042" y="2696"/>
                  <a:pt x="5064" y="2696"/>
                </a:cubicBezTo>
                <a:cubicBezTo>
                  <a:pt x="5065" y="2697"/>
                  <a:pt x="5068" y="2697"/>
                  <a:pt x="5072" y="2697"/>
                </a:cubicBezTo>
                <a:cubicBezTo>
                  <a:pt x="5106" y="2697"/>
                  <a:pt x="5206" y="2650"/>
                  <a:pt x="5235" y="2621"/>
                </a:cubicBezTo>
                <a:cubicBezTo>
                  <a:pt x="5267" y="2588"/>
                  <a:pt x="5428" y="2535"/>
                  <a:pt x="5546" y="2524"/>
                </a:cubicBezTo>
                <a:cubicBezTo>
                  <a:pt x="5610" y="2514"/>
                  <a:pt x="5664" y="2503"/>
                  <a:pt x="5686" y="2481"/>
                </a:cubicBezTo>
                <a:cubicBezTo>
                  <a:pt x="5712" y="2454"/>
                  <a:pt x="5914" y="2412"/>
                  <a:pt x="6035" y="2412"/>
                </a:cubicBezTo>
                <a:cubicBezTo>
                  <a:pt x="6058" y="2412"/>
                  <a:pt x="6078" y="2413"/>
                  <a:pt x="6093" y="2417"/>
                </a:cubicBezTo>
                <a:cubicBezTo>
                  <a:pt x="6158" y="2417"/>
                  <a:pt x="6179" y="2417"/>
                  <a:pt x="6201" y="2395"/>
                </a:cubicBezTo>
                <a:cubicBezTo>
                  <a:pt x="6216" y="2380"/>
                  <a:pt x="6232" y="2370"/>
                  <a:pt x="6273" y="2370"/>
                </a:cubicBezTo>
                <a:cubicBezTo>
                  <a:pt x="6288" y="2370"/>
                  <a:pt x="6306" y="2371"/>
                  <a:pt x="6329" y="2374"/>
                </a:cubicBezTo>
                <a:cubicBezTo>
                  <a:pt x="6365" y="2379"/>
                  <a:pt x="6392" y="2381"/>
                  <a:pt x="6412" y="2381"/>
                </a:cubicBezTo>
                <a:cubicBezTo>
                  <a:pt x="6440" y="2381"/>
                  <a:pt x="6456" y="2376"/>
                  <a:pt x="6468" y="2364"/>
                </a:cubicBezTo>
                <a:cubicBezTo>
                  <a:pt x="6481" y="2351"/>
                  <a:pt x="6494" y="2346"/>
                  <a:pt x="6524" y="2346"/>
                </a:cubicBezTo>
                <a:cubicBezTo>
                  <a:pt x="6545" y="2346"/>
                  <a:pt x="6575" y="2348"/>
                  <a:pt x="6618" y="2352"/>
                </a:cubicBezTo>
                <a:cubicBezTo>
                  <a:pt x="6691" y="2363"/>
                  <a:pt x="6760" y="2368"/>
                  <a:pt x="6825" y="2368"/>
                </a:cubicBezTo>
                <a:cubicBezTo>
                  <a:pt x="6960" y="2368"/>
                  <a:pt x="7072" y="2346"/>
                  <a:pt x="7144" y="2310"/>
                </a:cubicBezTo>
                <a:cubicBezTo>
                  <a:pt x="7158" y="2301"/>
                  <a:pt x="7167" y="2297"/>
                  <a:pt x="7175" y="2297"/>
                </a:cubicBezTo>
                <a:cubicBezTo>
                  <a:pt x="7185" y="2297"/>
                  <a:pt x="7192" y="2304"/>
                  <a:pt x="7198" y="2310"/>
                </a:cubicBezTo>
                <a:cubicBezTo>
                  <a:pt x="7203" y="2326"/>
                  <a:pt x="7209" y="2334"/>
                  <a:pt x="7223" y="2334"/>
                </a:cubicBezTo>
                <a:cubicBezTo>
                  <a:pt x="7238" y="2334"/>
                  <a:pt x="7262" y="2326"/>
                  <a:pt x="7305" y="2310"/>
                </a:cubicBezTo>
                <a:cubicBezTo>
                  <a:pt x="7369" y="2299"/>
                  <a:pt x="7476" y="2278"/>
                  <a:pt x="7584" y="2278"/>
                </a:cubicBezTo>
                <a:cubicBezTo>
                  <a:pt x="7691" y="2278"/>
                  <a:pt x="7841" y="2267"/>
                  <a:pt x="7917" y="2256"/>
                </a:cubicBezTo>
                <a:cubicBezTo>
                  <a:pt x="7974" y="2256"/>
                  <a:pt x="8064" y="2251"/>
                  <a:pt x="8153" y="2251"/>
                </a:cubicBezTo>
                <a:cubicBezTo>
                  <a:pt x="8198" y="2251"/>
                  <a:pt x="8242" y="2253"/>
                  <a:pt x="8281" y="2256"/>
                </a:cubicBezTo>
                <a:cubicBezTo>
                  <a:pt x="8420" y="2256"/>
                  <a:pt x="8506" y="2245"/>
                  <a:pt x="8539" y="2235"/>
                </a:cubicBezTo>
                <a:cubicBezTo>
                  <a:pt x="8552" y="2230"/>
                  <a:pt x="8562" y="2227"/>
                  <a:pt x="8570" y="2227"/>
                </a:cubicBezTo>
                <a:cubicBezTo>
                  <a:pt x="8582" y="2227"/>
                  <a:pt x="8591" y="2233"/>
                  <a:pt x="8603" y="2245"/>
                </a:cubicBezTo>
                <a:cubicBezTo>
                  <a:pt x="8608" y="2260"/>
                  <a:pt x="8622" y="2268"/>
                  <a:pt x="8655" y="2268"/>
                </a:cubicBezTo>
                <a:cubicBezTo>
                  <a:pt x="8692" y="2268"/>
                  <a:pt x="8752" y="2258"/>
                  <a:pt x="8849" y="2235"/>
                </a:cubicBezTo>
                <a:cubicBezTo>
                  <a:pt x="8892" y="2235"/>
                  <a:pt x="9011" y="2224"/>
                  <a:pt x="9118" y="2213"/>
                </a:cubicBezTo>
                <a:cubicBezTo>
                  <a:pt x="9386" y="2202"/>
                  <a:pt x="9418" y="2192"/>
                  <a:pt x="9504" y="2181"/>
                </a:cubicBezTo>
                <a:cubicBezTo>
                  <a:pt x="9531" y="2176"/>
                  <a:pt x="9552" y="2173"/>
                  <a:pt x="9572" y="2173"/>
                </a:cubicBezTo>
                <a:cubicBezTo>
                  <a:pt x="9593" y="2173"/>
                  <a:pt x="9611" y="2176"/>
                  <a:pt x="9633" y="2181"/>
                </a:cubicBezTo>
                <a:cubicBezTo>
                  <a:pt x="9655" y="2185"/>
                  <a:pt x="9674" y="2188"/>
                  <a:pt x="9694" y="2188"/>
                </a:cubicBezTo>
                <a:cubicBezTo>
                  <a:pt x="9723" y="2188"/>
                  <a:pt x="9755" y="2183"/>
                  <a:pt x="9805" y="2171"/>
                </a:cubicBezTo>
                <a:cubicBezTo>
                  <a:pt x="9858" y="2159"/>
                  <a:pt x="10072" y="2149"/>
                  <a:pt x="10351" y="2149"/>
                </a:cubicBezTo>
                <a:cubicBezTo>
                  <a:pt x="10598" y="2149"/>
                  <a:pt x="10802" y="2138"/>
                  <a:pt x="10823" y="2138"/>
                </a:cubicBezTo>
                <a:cubicBezTo>
                  <a:pt x="10887" y="2138"/>
                  <a:pt x="11102" y="2171"/>
                  <a:pt x="11123" y="2181"/>
                </a:cubicBezTo>
                <a:cubicBezTo>
                  <a:pt x="11135" y="2192"/>
                  <a:pt x="11199" y="2192"/>
                  <a:pt x="11263" y="2192"/>
                </a:cubicBezTo>
                <a:cubicBezTo>
                  <a:pt x="11359" y="2192"/>
                  <a:pt x="11392" y="2202"/>
                  <a:pt x="11402" y="2213"/>
                </a:cubicBezTo>
                <a:cubicBezTo>
                  <a:pt x="11402" y="2224"/>
                  <a:pt x="11435" y="2245"/>
                  <a:pt x="11456" y="2245"/>
                </a:cubicBezTo>
                <a:cubicBezTo>
                  <a:pt x="11521" y="2267"/>
                  <a:pt x="11831" y="2417"/>
                  <a:pt x="11928" y="2481"/>
                </a:cubicBezTo>
                <a:cubicBezTo>
                  <a:pt x="12057" y="2578"/>
                  <a:pt x="12121" y="2621"/>
                  <a:pt x="12143" y="2653"/>
                </a:cubicBezTo>
                <a:cubicBezTo>
                  <a:pt x="12164" y="2674"/>
                  <a:pt x="12196" y="2707"/>
                  <a:pt x="12218" y="2717"/>
                </a:cubicBezTo>
                <a:cubicBezTo>
                  <a:pt x="12229" y="2739"/>
                  <a:pt x="12250" y="2771"/>
                  <a:pt x="12250" y="2771"/>
                </a:cubicBezTo>
                <a:cubicBezTo>
                  <a:pt x="12250" y="2781"/>
                  <a:pt x="12282" y="2824"/>
                  <a:pt x="12325" y="2857"/>
                </a:cubicBezTo>
                <a:cubicBezTo>
                  <a:pt x="12379" y="2900"/>
                  <a:pt x="12443" y="2986"/>
                  <a:pt x="12496" y="3072"/>
                </a:cubicBezTo>
                <a:cubicBezTo>
                  <a:pt x="12539" y="3157"/>
                  <a:pt x="12593" y="3222"/>
                  <a:pt x="12604" y="3222"/>
                </a:cubicBezTo>
                <a:cubicBezTo>
                  <a:pt x="12625" y="3232"/>
                  <a:pt x="12636" y="3243"/>
                  <a:pt x="12636" y="3253"/>
                </a:cubicBezTo>
                <a:cubicBezTo>
                  <a:pt x="12636" y="3275"/>
                  <a:pt x="12668" y="3318"/>
                  <a:pt x="12711" y="3350"/>
                </a:cubicBezTo>
                <a:cubicBezTo>
                  <a:pt x="12744" y="3393"/>
                  <a:pt x="12797" y="3446"/>
                  <a:pt x="12818" y="3489"/>
                </a:cubicBezTo>
                <a:cubicBezTo>
                  <a:pt x="12840" y="3522"/>
                  <a:pt x="12872" y="3554"/>
                  <a:pt x="12894" y="3554"/>
                </a:cubicBezTo>
                <a:cubicBezTo>
                  <a:pt x="12904" y="3554"/>
                  <a:pt x="12990" y="3618"/>
                  <a:pt x="13065" y="3704"/>
                </a:cubicBezTo>
                <a:cubicBezTo>
                  <a:pt x="13151" y="3790"/>
                  <a:pt x="13258" y="3887"/>
                  <a:pt x="13301" y="3918"/>
                </a:cubicBezTo>
                <a:cubicBezTo>
                  <a:pt x="13344" y="3951"/>
                  <a:pt x="13397" y="4004"/>
                  <a:pt x="13409" y="4026"/>
                </a:cubicBezTo>
                <a:cubicBezTo>
                  <a:pt x="13430" y="4058"/>
                  <a:pt x="13483" y="4123"/>
                  <a:pt x="13548" y="4187"/>
                </a:cubicBezTo>
                <a:cubicBezTo>
                  <a:pt x="13612" y="4240"/>
                  <a:pt x="13666" y="4294"/>
                  <a:pt x="13666" y="4305"/>
                </a:cubicBezTo>
                <a:cubicBezTo>
                  <a:pt x="13666" y="4316"/>
                  <a:pt x="13698" y="4359"/>
                  <a:pt x="13752" y="4412"/>
                </a:cubicBezTo>
                <a:cubicBezTo>
                  <a:pt x="13805" y="4466"/>
                  <a:pt x="13838" y="4498"/>
                  <a:pt x="13838" y="4530"/>
                </a:cubicBezTo>
                <a:cubicBezTo>
                  <a:pt x="13838" y="4552"/>
                  <a:pt x="13859" y="4595"/>
                  <a:pt x="13891" y="4616"/>
                </a:cubicBezTo>
                <a:cubicBezTo>
                  <a:pt x="13912" y="4648"/>
                  <a:pt x="13934" y="4680"/>
                  <a:pt x="13934" y="4691"/>
                </a:cubicBezTo>
                <a:cubicBezTo>
                  <a:pt x="13934" y="4702"/>
                  <a:pt x="13955" y="4734"/>
                  <a:pt x="13988" y="4766"/>
                </a:cubicBezTo>
                <a:cubicBezTo>
                  <a:pt x="14009" y="4798"/>
                  <a:pt x="14031" y="4831"/>
                  <a:pt x="14031" y="4841"/>
                </a:cubicBezTo>
                <a:cubicBezTo>
                  <a:pt x="14031" y="4852"/>
                  <a:pt x="14052" y="4884"/>
                  <a:pt x="14084" y="4927"/>
                </a:cubicBezTo>
                <a:cubicBezTo>
                  <a:pt x="14105" y="4959"/>
                  <a:pt x="14138" y="5024"/>
                  <a:pt x="14148" y="5067"/>
                </a:cubicBezTo>
                <a:cubicBezTo>
                  <a:pt x="14202" y="5195"/>
                  <a:pt x="14267" y="5345"/>
                  <a:pt x="14298" y="5388"/>
                </a:cubicBezTo>
                <a:cubicBezTo>
                  <a:pt x="14310" y="5410"/>
                  <a:pt x="14331" y="5453"/>
                  <a:pt x="14331" y="5463"/>
                </a:cubicBezTo>
                <a:cubicBezTo>
                  <a:pt x="14331" y="5484"/>
                  <a:pt x="14352" y="5570"/>
                  <a:pt x="14384" y="5656"/>
                </a:cubicBezTo>
                <a:cubicBezTo>
                  <a:pt x="14438" y="5806"/>
                  <a:pt x="14470" y="5935"/>
                  <a:pt x="14470" y="5989"/>
                </a:cubicBezTo>
                <a:cubicBezTo>
                  <a:pt x="14470" y="5999"/>
                  <a:pt x="14481" y="6032"/>
                  <a:pt x="14503" y="6064"/>
                </a:cubicBezTo>
                <a:cubicBezTo>
                  <a:pt x="14513" y="6085"/>
                  <a:pt x="14524" y="6150"/>
                  <a:pt x="14534" y="6192"/>
                </a:cubicBezTo>
                <a:cubicBezTo>
                  <a:pt x="14546" y="6246"/>
                  <a:pt x="14567" y="6311"/>
                  <a:pt x="14577" y="6332"/>
                </a:cubicBezTo>
                <a:cubicBezTo>
                  <a:pt x="14599" y="6354"/>
                  <a:pt x="14610" y="6418"/>
                  <a:pt x="14620" y="6493"/>
                </a:cubicBezTo>
                <a:cubicBezTo>
                  <a:pt x="14631" y="6557"/>
                  <a:pt x="14642" y="6621"/>
                  <a:pt x="14653" y="6633"/>
                </a:cubicBezTo>
                <a:cubicBezTo>
                  <a:pt x="14685" y="6676"/>
                  <a:pt x="14727" y="6826"/>
                  <a:pt x="14727" y="6890"/>
                </a:cubicBezTo>
                <a:cubicBezTo>
                  <a:pt x="14727" y="6922"/>
                  <a:pt x="14749" y="6986"/>
                  <a:pt x="14760" y="7029"/>
                </a:cubicBezTo>
                <a:cubicBezTo>
                  <a:pt x="14782" y="7115"/>
                  <a:pt x="14835" y="7341"/>
                  <a:pt x="14835" y="7394"/>
                </a:cubicBezTo>
                <a:lnTo>
                  <a:pt x="14835" y="7491"/>
                </a:lnTo>
                <a:cubicBezTo>
                  <a:pt x="14824" y="7608"/>
                  <a:pt x="14846" y="7780"/>
                  <a:pt x="14867" y="7801"/>
                </a:cubicBezTo>
                <a:cubicBezTo>
                  <a:pt x="14899" y="7834"/>
                  <a:pt x="14899" y="7952"/>
                  <a:pt x="14878" y="7952"/>
                </a:cubicBezTo>
                <a:cubicBezTo>
                  <a:pt x="14867" y="7963"/>
                  <a:pt x="14856" y="7984"/>
                  <a:pt x="14856" y="8006"/>
                </a:cubicBezTo>
                <a:cubicBezTo>
                  <a:pt x="14856" y="8080"/>
                  <a:pt x="14878" y="8349"/>
                  <a:pt x="14889" y="8359"/>
                </a:cubicBezTo>
                <a:cubicBezTo>
                  <a:pt x="14889" y="8359"/>
                  <a:pt x="14889" y="8423"/>
                  <a:pt x="14878" y="8488"/>
                </a:cubicBezTo>
                <a:cubicBezTo>
                  <a:pt x="14878" y="8552"/>
                  <a:pt x="14878" y="8628"/>
                  <a:pt x="14889" y="8671"/>
                </a:cubicBezTo>
                <a:cubicBezTo>
                  <a:pt x="14899" y="8724"/>
                  <a:pt x="14899" y="8810"/>
                  <a:pt x="14889" y="9035"/>
                </a:cubicBezTo>
                <a:cubicBezTo>
                  <a:pt x="14867" y="9293"/>
                  <a:pt x="14867" y="9346"/>
                  <a:pt x="14889" y="9410"/>
                </a:cubicBezTo>
                <a:cubicBezTo>
                  <a:pt x="14910" y="9464"/>
                  <a:pt x="14910" y="9507"/>
                  <a:pt x="14899" y="9603"/>
                </a:cubicBezTo>
                <a:cubicBezTo>
                  <a:pt x="14889" y="9679"/>
                  <a:pt x="14889" y="9775"/>
                  <a:pt x="14899" y="9851"/>
                </a:cubicBezTo>
                <a:cubicBezTo>
                  <a:pt x="14921" y="10001"/>
                  <a:pt x="14921" y="10022"/>
                  <a:pt x="14899" y="10097"/>
                </a:cubicBezTo>
                <a:cubicBezTo>
                  <a:pt x="14878" y="10183"/>
                  <a:pt x="14889" y="10387"/>
                  <a:pt x="14921" y="10569"/>
                </a:cubicBezTo>
                <a:cubicBezTo>
                  <a:pt x="14942" y="10697"/>
                  <a:pt x="14942" y="10719"/>
                  <a:pt x="14910" y="10837"/>
                </a:cubicBezTo>
                <a:cubicBezTo>
                  <a:pt x="14878" y="10976"/>
                  <a:pt x="14867" y="11062"/>
                  <a:pt x="14899" y="11073"/>
                </a:cubicBezTo>
                <a:cubicBezTo>
                  <a:pt x="14921" y="11095"/>
                  <a:pt x="14910" y="11181"/>
                  <a:pt x="14889" y="11202"/>
                </a:cubicBezTo>
                <a:cubicBezTo>
                  <a:pt x="14867" y="11212"/>
                  <a:pt x="14867" y="11245"/>
                  <a:pt x="14878" y="11352"/>
                </a:cubicBezTo>
                <a:cubicBezTo>
                  <a:pt x="14889" y="11524"/>
                  <a:pt x="14846" y="11641"/>
                  <a:pt x="14739" y="11749"/>
                </a:cubicBezTo>
                <a:cubicBezTo>
                  <a:pt x="14685" y="11803"/>
                  <a:pt x="14663" y="11834"/>
                  <a:pt x="14663" y="11867"/>
                </a:cubicBezTo>
                <a:cubicBezTo>
                  <a:pt x="14663" y="11899"/>
                  <a:pt x="14642" y="11942"/>
                  <a:pt x="14567" y="12028"/>
                </a:cubicBezTo>
                <a:cubicBezTo>
                  <a:pt x="14503" y="12092"/>
                  <a:pt x="14460" y="12146"/>
                  <a:pt x="14460" y="12156"/>
                </a:cubicBezTo>
                <a:cubicBezTo>
                  <a:pt x="14460" y="12178"/>
                  <a:pt x="14438" y="12199"/>
                  <a:pt x="14406" y="12232"/>
                </a:cubicBezTo>
                <a:cubicBezTo>
                  <a:pt x="14384" y="12253"/>
                  <a:pt x="14341" y="12306"/>
                  <a:pt x="14320" y="12339"/>
                </a:cubicBezTo>
                <a:cubicBezTo>
                  <a:pt x="14288" y="12382"/>
                  <a:pt x="14255" y="12414"/>
                  <a:pt x="14245" y="12425"/>
                </a:cubicBezTo>
                <a:cubicBezTo>
                  <a:pt x="14213" y="12468"/>
                  <a:pt x="14181" y="12542"/>
                  <a:pt x="14191" y="12564"/>
                </a:cubicBezTo>
                <a:cubicBezTo>
                  <a:pt x="14191" y="12575"/>
                  <a:pt x="14159" y="12628"/>
                  <a:pt x="14105" y="12682"/>
                </a:cubicBezTo>
                <a:cubicBezTo>
                  <a:pt x="14062" y="12725"/>
                  <a:pt x="13998" y="12811"/>
                  <a:pt x="13966" y="12864"/>
                </a:cubicBezTo>
                <a:cubicBezTo>
                  <a:pt x="13945" y="12918"/>
                  <a:pt x="13891" y="12993"/>
                  <a:pt x="13859" y="13025"/>
                </a:cubicBezTo>
                <a:cubicBezTo>
                  <a:pt x="13773" y="13100"/>
                  <a:pt x="13580" y="13455"/>
                  <a:pt x="13505" y="13669"/>
                </a:cubicBezTo>
                <a:cubicBezTo>
                  <a:pt x="13462" y="13776"/>
                  <a:pt x="13451" y="13787"/>
                  <a:pt x="13130" y="14001"/>
                </a:cubicBezTo>
                <a:cubicBezTo>
                  <a:pt x="13054" y="14055"/>
                  <a:pt x="12947" y="14130"/>
                  <a:pt x="12894" y="14173"/>
                </a:cubicBezTo>
                <a:cubicBezTo>
                  <a:pt x="12783" y="14264"/>
                  <a:pt x="12672" y="14335"/>
                  <a:pt x="12641" y="14335"/>
                </a:cubicBezTo>
                <a:cubicBezTo>
                  <a:pt x="12639" y="14335"/>
                  <a:pt x="12638" y="14335"/>
                  <a:pt x="12636" y="14334"/>
                </a:cubicBezTo>
                <a:cubicBezTo>
                  <a:pt x="12625" y="14334"/>
                  <a:pt x="12529" y="14377"/>
                  <a:pt x="12422" y="14430"/>
                </a:cubicBezTo>
                <a:cubicBezTo>
                  <a:pt x="12303" y="14484"/>
                  <a:pt x="12196" y="14527"/>
                  <a:pt x="12110" y="14549"/>
                </a:cubicBezTo>
                <a:cubicBezTo>
                  <a:pt x="11896" y="14602"/>
                  <a:pt x="11864" y="14602"/>
                  <a:pt x="11821" y="14634"/>
                </a:cubicBezTo>
                <a:cubicBezTo>
                  <a:pt x="11810" y="14656"/>
                  <a:pt x="11767" y="14677"/>
                  <a:pt x="11746" y="14677"/>
                </a:cubicBezTo>
                <a:cubicBezTo>
                  <a:pt x="11714" y="14677"/>
                  <a:pt x="11660" y="14688"/>
                  <a:pt x="11617" y="14699"/>
                </a:cubicBezTo>
                <a:cubicBezTo>
                  <a:pt x="11564" y="14731"/>
                  <a:pt x="11488" y="14742"/>
                  <a:pt x="11359" y="14742"/>
                </a:cubicBezTo>
                <a:cubicBezTo>
                  <a:pt x="11231" y="14742"/>
                  <a:pt x="11166" y="14752"/>
                  <a:pt x="11135" y="14773"/>
                </a:cubicBezTo>
                <a:cubicBezTo>
                  <a:pt x="11070" y="14816"/>
                  <a:pt x="10899" y="14870"/>
                  <a:pt x="10791" y="14870"/>
                </a:cubicBezTo>
                <a:cubicBezTo>
                  <a:pt x="10737" y="14870"/>
                  <a:pt x="10663" y="14870"/>
                  <a:pt x="10620" y="14881"/>
                </a:cubicBezTo>
                <a:cubicBezTo>
                  <a:pt x="10587" y="14892"/>
                  <a:pt x="10512" y="14902"/>
                  <a:pt x="10458" y="14913"/>
                </a:cubicBezTo>
                <a:cubicBezTo>
                  <a:pt x="10415" y="14924"/>
                  <a:pt x="10319" y="14945"/>
                  <a:pt x="10255" y="14956"/>
                </a:cubicBezTo>
                <a:cubicBezTo>
                  <a:pt x="10201" y="14967"/>
                  <a:pt x="10126" y="14988"/>
                  <a:pt x="10094" y="14988"/>
                </a:cubicBezTo>
                <a:cubicBezTo>
                  <a:pt x="10072" y="14988"/>
                  <a:pt x="9998" y="15009"/>
                  <a:pt x="9944" y="15042"/>
                </a:cubicBezTo>
                <a:cubicBezTo>
                  <a:pt x="9879" y="15063"/>
                  <a:pt x="9826" y="15074"/>
                  <a:pt x="9805" y="15074"/>
                </a:cubicBezTo>
                <a:cubicBezTo>
                  <a:pt x="9799" y="15071"/>
                  <a:pt x="9789" y="15070"/>
                  <a:pt x="9777" y="15070"/>
                </a:cubicBezTo>
                <a:cubicBezTo>
                  <a:pt x="9743" y="15070"/>
                  <a:pt x="9688" y="15079"/>
                  <a:pt x="9633" y="15095"/>
                </a:cubicBezTo>
                <a:cubicBezTo>
                  <a:pt x="9407" y="15149"/>
                  <a:pt x="9300" y="15171"/>
                  <a:pt x="9150" y="15171"/>
                </a:cubicBezTo>
                <a:cubicBezTo>
                  <a:pt x="9064" y="15171"/>
                  <a:pt x="8968" y="15171"/>
                  <a:pt x="8935" y="15181"/>
                </a:cubicBezTo>
                <a:cubicBezTo>
                  <a:pt x="8919" y="15187"/>
                  <a:pt x="8906" y="15189"/>
                  <a:pt x="8895" y="15189"/>
                </a:cubicBezTo>
                <a:cubicBezTo>
                  <a:pt x="8885" y="15189"/>
                  <a:pt x="8876" y="15187"/>
                  <a:pt x="8871" y="15181"/>
                </a:cubicBezTo>
                <a:cubicBezTo>
                  <a:pt x="8860" y="15176"/>
                  <a:pt x="8847" y="15173"/>
                  <a:pt x="8828" y="15173"/>
                </a:cubicBezTo>
                <a:cubicBezTo>
                  <a:pt x="8810" y="15173"/>
                  <a:pt x="8786" y="15176"/>
                  <a:pt x="8753" y="15181"/>
                </a:cubicBezTo>
                <a:cubicBezTo>
                  <a:pt x="8699" y="15202"/>
                  <a:pt x="8603" y="15214"/>
                  <a:pt x="8539" y="15224"/>
                </a:cubicBezTo>
                <a:cubicBezTo>
                  <a:pt x="8474" y="15235"/>
                  <a:pt x="8389" y="15245"/>
                  <a:pt x="8346" y="15267"/>
                </a:cubicBezTo>
                <a:cubicBezTo>
                  <a:pt x="8315" y="15275"/>
                  <a:pt x="8285" y="15282"/>
                  <a:pt x="8262" y="15282"/>
                </a:cubicBezTo>
                <a:cubicBezTo>
                  <a:pt x="8253" y="15282"/>
                  <a:pt x="8245" y="15281"/>
                  <a:pt x="8238" y="15278"/>
                </a:cubicBezTo>
                <a:cubicBezTo>
                  <a:pt x="8217" y="15278"/>
                  <a:pt x="8120" y="15267"/>
                  <a:pt x="8034" y="15245"/>
                </a:cubicBezTo>
                <a:cubicBezTo>
                  <a:pt x="7712" y="15202"/>
                  <a:pt x="7648" y="15181"/>
                  <a:pt x="7627" y="15171"/>
                </a:cubicBezTo>
                <a:cubicBezTo>
                  <a:pt x="7608" y="15158"/>
                  <a:pt x="7488" y="15153"/>
                  <a:pt x="7360" y="15153"/>
                </a:cubicBezTo>
                <a:cubicBezTo>
                  <a:pt x="7271" y="15153"/>
                  <a:pt x="7178" y="15155"/>
                  <a:pt x="7112" y="15160"/>
                </a:cubicBezTo>
                <a:cubicBezTo>
                  <a:pt x="7054" y="15168"/>
                  <a:pt x="7019" y="15174"/>
                  <a:pt x="6989" y="15174"/>
                </a:cubicBezTo>
                <a:cubicBezTo>
                  <a:pt x="6947" y="15174"/>
                  <a:pt x="6917" y="15163"/>
                  <a:pt x="6854" y="15138"/>
                </a:cubicBezTo>
                <a:cubicBezTo>
                  <a:pt x="6801" y="15117"/>
                  <a:pt x="6737" y="15095"/>
                  <a:pt x="6715" y="15095"/>
                </a:cubicBezTo>
                <a:cubicBezTo>
                  <a:pt x="6704" y="15095"/>
                  <a:pt x="6672" y="15074"/>
                  <a:pt x="6651" y="15063"/>
                </a:cubicBezTo>
                <a:cubicBezTo>
                  <a:pt x="6618" y="15042"/>
                  <a:pt x="6587" y="15031"/>
                  <a:pt x="6533" y="15031"/>
                </a:cubicBezTo>
                <a:cubicBezTo>
                  <a:pt x="6490" y="15031"/>
                  <a:pt x="6447" y="15021"/>
                  <a:pt x="6447" y="15009"/>
                </a:cubicBezTo>
                <a:cubicBezTo>
                  <a:pt x="6447" y="15009"/>
                  <a:pt x="6436" y="14988"/>
                  <a:pt x="6404" y="14988"/>
                </a:cubicBezTo>
                <a:cubicBezTo>
                  <a:pt x="6382" y="14978"/>
                  <a:pt x="6351" y="14967"/>
                  <a:pt x="6340" y="14956"/>
                </a:cubicBezTo>
                <a:cubicBezTo>
                  <a:pt x="6318" y="14935"/>
                  <a:pt x="6189" y="14902"/>
                  <a:pt x="6136" y="14902"/>
                </a:cubicBezTo>
                <a:cubicBezTo>
                  <a:pt x="6104" y="14902"/>
                  <a:pt x="5889" y="14795"/>
                  <a:pt x="5889" y="14785"/>
                </a:cubicBezTo>
                <a:cubicBezTo>
                  <a:pt x="5879" y="14773"/>
                  <a:pt x="5836" y="14742"/>
                  <a:pt x="5793" y="14709"/>
                </a:cubicBezTo>
                <a:cubicBezTo>
                  <a:pt x="5653" y="14623"/>
                  <a:pt x="5481" y="14473"/>
                  <a:pt x="5481" y="14441"/>
                </a:cubicBezTo>
                <a:cubicBezTo>
                  <a:pt x="5481" y="14430"/>
                  <a:pt x="5450" y="14398"/>
                  <a:pt x="5428" y="14387"/>
                </a:cubicBezTo>
                <a:cubicBezTo>
                  <a:pt x="5331" y="14334"/>
                  <a:pt x="5214" y="14237"/>
                  <a:pt x="5181" y="14173"/>
                </a:cubicBezTo>
                <a:cubicBezTo>
                  <a:pt x="5171" y="14141"/>
                  <a:pt x="5138" y="14108"/>
                  <a:pt x="5117" y="14098"/>
                </a:cubicBezTo>
                <a:cubicBezTo>
                  <a:pt x="5042" y="14065"/>
                  <a:pt x="4956" y="13991"/>
                  <a:pt x="4913" y="13905"/>
                </a:cubicBezTo>
                <a:cubicBezTo>
                  <a:pt x="4881" y="13862"/>
                  <a:pt x="4828" y="13798"/>
                  <a:pt x="4785" y="13765"/>
                </a:cubicBezTo>
                <a:cubicBezTo>
                  <a:pt x="4720" y="13712"/>
                  <a:pt x="4645" y="13615"/>
                  <a:pt x="4645" y="13572"/>
                </a:cubicBezTo>
                <a:cubicBezTo>
                  <a:pt x="4645" y="13562"/>
                  <a:pt x="4602" y="13508"/>
                  <a:pt x="4549" y="13455"/>
                </a:cubicBezTo>
                <a:cubicBezTo>
                  <a:pt x="4495" y="13390"/>
                  <a:pt x="4452" y="13336"/>
                  <a:pt x="4452" y="13326"/>
                </a:cubicBezTo>
                <a:cubicBezTo>
                  <a:pt x="4452" y="13326"/>
                  <a:pt x="4430" y="13293"/>
                  <a:pt x="4387" y="13261"/>
                </a:cubicBezTo>
                <a:lnTo>
                  <a:pt x="4323" y="13197"/>
                </a:lnTo>
                <a:cubicBezTo>
                  <a:pt x="4323" y="13186"/>
                  <a:pt x="4302" y="13143"/>
                  <a:pt x="4270" y="13111"/>
                </a:cubicBezTo>
                <a:cubicBezTo>
                  <a:pt x="4194" y="13014"/>
                  <a:pt x="4163" y="12940"/>
                  <a:pt x="4173" y="12907"/>
                </a:cubicBezTo>
                <a:cubicBezTo>
                  <a:pt x="4173" y="12886"/>
                  <a:pt x="4151" y="12854"/>
                  <a:pt x="4108" y="12811"/>
                </a:cubicBezTo>
                <a:cubicBezTo>
                  <a:pt x="4012" y="12714"/>
                  <a:pt x="3894" y="12564"/>
                  <a:pt x="3830" y="12457"/>
                </a:cubicBezTo>
                <a:cubicBezTo>
                  <a:pt x="3808" y="12414"/>
                  <a:pt x="3776" y="12371"/>
                  <a:pt x="3755" y="12360"/>
                </a:cubicBezTo>
                <a:cubicBezTo>
                  <a:pt x="3733" y="12349"/>
                  <a:pt x="3722" y="12328"/>
                  <a:pt x="3722" y="12318"/>
                </a:cubicBezTo>
                <a:cubicBezTo>
                  <a:pt x="3722" y="12306"/>
                  <a:pt x="3701" y="12275"/>
                  <a:pt x="3679" y="12253"/>
                </a:cubicBezTo>
                <a:cubicBezTo>
                  <a:pt x="3658" y="12232"/>
                  <a:pt x="3605" y="12167"/>
                  <a:pt x="3572" y="12113"/>
                </a:cubicBezTo>
                <a:cubicBezTo>
                  <a:pt x="3540" y="12060"/>
                  <a:pt x="3465" y="11963"/>
                  <a:pt x="3401" y="11899"/>
                </a:cubicBezTo>
                <a:cubicBezTo>
                  <a:pt x="3336" y="11846"/>
                  <a:pt x="3283" y="11770"/>
                  <a:pt x="3283" y="11749"/>
                </a:cubicBezTo>
                <a:cubicBezTo>
                  <a:pt x="3272" y="11727"/>
                  <a:pt x="3240" y="11663"/>
                  <a:pt x="3197" y="11610"/>
                </a:cubicBezTo>
                <a:cubicBezTo>
                  <a:pt x="2971" y="11331"/>
                  <a:pt x="2897" y="11234"/>
                  <a:pt x="2864" y="11181"/>
                </a:cubicBezTo>
                <a:cubicBezTo>
                  <a:pt x="2843" y="11148"/>
                  <a:pt x="2821" y="11127"/>
                  <a:pt x="2811" y="11116"/>
                </a:cubicBezTo>
                <a:cubicBezTo>
                  <a:pt x="2800" y="11116"/>
                  <a:pt x="2800" y="11095"/>
                  <a:pt x="2800" y="11084"/>
                </a:cubicBezTo>
                <a:cubicBezTo>
                  <a:pt x="2800" y="11062"/>
                  <a:pt x="2778" y="11019"/>
                  <a:pt x="2768" y="10987"/>
                </a:cubicBezTo>
                <a:cubicBezTo>
                  <a:pt x="2704" y="10869"/>
                  <a:pt x="2639" y="10709"/>
                  <a:pt x="2639" y="10666"/>
                </a:cubicBezTo>
                <a:cubicBezTo>
                  <a:pt x="2639" y="10601"/>
                  <a:pt x="2607" y="10537"/>
                  <a:pt x="2554" y="10473"/>
                </a:cubicBezTo>
                <a:cubicBezTo>
                  <a:pt x="2511" y="10419"/>
                  <a:pt x="2511" y="10397"/>
                  <a:pt x="2500" y="10280"/>
                </a:cubicBezTo>
                <a:cubicBezTo>
                  <a:pt x="2500" y="10183"/>
                  <a:pt x="2478" y="10129"/>
                  <a:pt x="2446" y="10075"/>
                </a:cubicBezTo>
                <a:cubicBezTo>
                  <a:pt x="2425" y="10032"/>
                  <a:pt x="2403" y="9947"/>
                  <a:pt x="2382" y="9872"/>
                </a:cubicBezTo>
                <a:cubicBezTo>
                  <a:pt x="2371" y="9808"/>
                  <a:pt x="2349" y="9722"/>
                  <a:pt x="2339" y="9700"/>
                </a:cubicBezTo>
                <a:cubicBezTo>
                  <a:pt x="2339" y="9668"/>
                  <a:pt x="2328" y="9636"/>
                  <a:pt x="2339" y="9625"/>
                </a:cubicBezTo>
                <a:cubicBezTo>
                  <a:pt x="2339" y="9603"/>
                  <a:pt x="2339" y="9572"/>
                  <a:pt x="2328" y="9550"/>
                </a:cubicBezTo>
                <a:cubicBezTo>
                  <a:pt x="2318" y="9529"/>
                  <a:pt x="2306" y="9486"/>
                  <a:pt x="2306" y="9453"/>
                </a:cubicBezTo>
                <a:cubicBezTo>
                  <a:pt x="2306" y="9432"/>
                  <a:pt x="2306" y="9389"/>
                  <a:pt x="2296" y="9379"/>
                </a:cubicBezTo>
                <a:cubicBezTo>
                  <a:pt x="2264" y="9314"/>
                  <a:pt x="2199" y="9057"/>
                  <a:pt x="2189" y="8971"/>
                </a:cubicBezTo>
                <a:cubicBezTo>
                  <a:pt x="2189" y="8917"/>
                  <a:pt x="2167" y="8810"/>
                  <a:pt x="2156" y="8735"/>
                </a:cubicBezTo>
                <a:cubicBezTo>
                  <a:pt x="2103" y="8423"/>
                  <a:pt x="2092" y="8359"/>
                  <a:pt x="2135" y="8242"/>
                </a:cubicBezTo>
                <a:cubicBezTo>
                  <a:pt x="2156" y="8166"/>
                  <a:pt x="2156" y="8102"/>
                  <a:pt x="2156" y="8037"/>
                </a:cubicBezTo>
                <a:cubicBezTo>
                  <a:pt x="2146" y="7984"/>
                  <a:pt x="2156" y="7952"/>
                  <a:pt x="2167" y="7952"/>
                </a:cubicBezTo>
                <a:cubicBezTo>
                  <a:pt x="2178" y="7941"/>
                  <a:pt x="2178" y="7898"/>
                  <a:pt x="2178" y="7866"/>
                </a:cubicBezTo>
                <a:cubicBezTo>
                  <a:pt x="2178" y="7780"/>
                  <a:pt x="2199" y="7716"/>
                  <a:pt x="2242" y="7684"/>
                </a:cubicBezTo>
                <a:cubicBezTo>
                  <a:pt x="2264" y="7662"/>
                  <a:pt x="2285" y="7608"/>
                  <a:pt x="2306" y="7544"/>
                </a:cubicBezTo>
                <a:cubicBezTo>
                  <a:pt x="2318" y="7491"/>
                  <a:pt x="2339" y="7415"/>
                  <a:pt x="2339" y="7394"/>
                </a:cubicBezTo>
                <a:cubicBezTo>
                  <a:pt x="2349" y="7362"/>
                  <a:pt x="2371" y="7319"/>
                  <a:pt x="2392" y="7298"/>
                </a:cubicBezTo>
                <a:cubicBezTo>
                  <a:pt x="2446" y="7212"/>
                  <a:pt x="2500" y="7105"/>
                  <a:pt x="2521" y="6997"/>
                </a:cubicBezTo>
                <a:cubicBezTo>
                  <a:pt x="2532" y="6943"/>
                  <a:pt x="2554" y="6869"/>
                  <a:pt x="2575" y="6836"/>
                </a:cubicBezTo>
                <a:cubicBezTo>
                  <a:pt x="2585" y="6804"/>
                  <a:pt x="2607" y="6761"/>
                  <a:pt x="2607" y="6740"/>
                </a:cubicBezTo>
                <a:cubicBezTo>
                  <a:pt x="2607" y="6676"/>
                  <a:pt x="2628" y="6611"/>
                  <a:pt x="2714" y="6514"/>
                </a:cubicBezTo>
                <a:cubicBezTo>
                  <a:pt x="2747" y="6461"/>
                  <a:pt x="2778" y="6418"/>
                  <a:pt x="2790" y="6407"/>
                </a:cubicBezTo>
                <a:lnTo>
                  <a:pt x="2790" y="6343"/>
                </a:lnTo>
                <a:cubicBezTo>
                  <a:pt x="2800" y="6235"/>
                  <a:pt x="2821" y="6150"/>
                  <a:pt x="2886" y="6032"/>
                </a:cubicBezTo>
                <a:cubicBezTo>
                  <a:pt x="2918" y="5956"/>
                  <a:pt x="2940" y="5892"/>
                  <a:pt x="2940" y="5882"/>
                </a:cubicBezTo>
                <a:cubicBezTo>
                  <a:pt x="2940" y="5871"/>
                  <a:pt x="2971" y="5817"/>
                  <a:pt x="3004" y="5763"/>
                </a:cubicBezTo>
                <a:cubicBezTo>
                  <a:pt x="3036" y="5699"/>
                  <a:pt x="3090" y="5603"/>
                  <a:pt x="3122" y="5527"/>
                </a:cubicBezTo>
                <a:cubicBezTo>
                  <a:pt x="3154" y="5453"/>
                  <a:pt x="3186" y="5367"/>
                  <a:pt x="3207" y="5334"/>
                </a:cubicBezTo>
                <a:cubicBezTo>
                  <a:pt x="3219" y="5291"/>
                  <a:pt x="3250" y="5217"/>
                  <a:pt x="3272" y="5163"/>
                </a:cubicBezTo>
                <a:cubicBezTo>
                  <a:pt x="3304" y="5098"/>
                  <a:pt x="3347" y="5034"/>
                  <a:pt x="3390" y="4991"/>
                </a:cubicBezTo>
                <a:cubicBezTo>
                  <a:pt x="3422" y="4948"/>
                  <a:pt x="3465" y="4916"/>
                  <a:pt x="3476" y="4895"/>
                </a:cubicBezTo>
                <a:cubicBezTo>
                  <a:pt x="3486" y="4884"/>
                  <a:pt x="3529" y="4841"/>
                  <a:pt x="3572" y="4809"/>
                </a:cubicBezTo>
                <a:cubicBezTo>
                  <a:pt x="3615" y="4766"/>
                  <a:pt x="3658" y="4712"/>
                  <a:pt x="3669" y="4691"/>
                </a:cubicBezTo>
                <a:cubicBezTo>
                  <a:pt x="3691" y="4659"/>
                  <a:pt x="3733" y="4616"/>
                  <a:pt x="3787" y="4595"/>
                </a:cubicBezTo>
                <a:cubicBezTo>
                  <a:pt x="3841" y="4562"/>
                  <a:pt x="3894" y="4530"/>
                  <a:pt x="3915" y="4509"/>
                </a:cubicBezTo>
                <a:cubicBezTo>
                  <a:pt x="3937" y="4476"/>
                  <a:pt x="3958" y="4466"/>
                  <a:pt x="3980" y="4466"/>
                </a:cubicBezTo>
                <a:cubicBezTo>
                  <a:pt x="3991" y="4466"/>
                  <a:pt x="4055" y="4423"/>
                  <a:pt x="4120" y="4359"/>
                </a:cubicBezTo>
                <a:cubicBezTo>
                  <a:pt x="4495" y="4026"/>
                  <a:pt x="4516" y="4015"/>
                  <a:pt x="4773" y="3887"/>
                </a:cubicBezTo>
                <a:cubicBezTo>
                  <a:pt x="4806" y="3876"/>
                  <a:pt x="4849" y="3844"/>
                  <a:pt x="4881" y="3822"/>
                </a:cubicBezTo>
                <a:cubicBezTo>
                  <a:pt x="4902" y="3801"/>
                  <a:pt x="4956" y="3768"/>
                  <a:pt x="4999" y="3747"/>
                </a:cubicBezTo>
                <a:cubicBezTo>
                  <a:pt x="5042" y="3725"/>
                  <a:pt x="5095" y="3704"/>
                  <a:pt x="5106" y="3694"/>
                </a:cubicBezTo>
                <a:cubicBezTo>
                  <a:pt x="5117" y="3682"/>
                  <a:pt x="5171" y="3661"/>
                  <a:pt x="5224" y="3651"/>
                </a:cubicBezTo>
                <a:cubicBezTo>
                  <a:pt x="5278" y="3640"/>
                  <a:pt x="5331" y="3629"/>
                  <a:pt x="5342" y="3618"/>
                </a:cubicBezTo>
                <a:cubicBezTo>
                  <a:pt x="5417" y="3586"/>
                  <a:pt x="5524" y="3554"/>
                  <a:pt x="5589" y="3543"/>
                </a:cubicBezTo>
                <a:cubicBezTo>
                  <a:pt x="5632" y="3543"/>
                  <a:pt x="5707" y="3522"/>
                  <a:pt x="5771" y="3501"/>
                </a:cubicBezTo>
                <a:cubicBezTo>
                  <a:pt x="5857" y="3458"/>
                  <a:pt x="5910" y="3458"/>
                  <a:pt x="6061" y="3446"/>
                </a:cubicBezTo>
                <a:cubicBezTo>
                  <a:pt x="6119" y="3443"/>
                  <a:pt x="6159" y="3440"/>
                  <a:pt x="6188" y="3440"/>
                </a:cubicBezTo>
                <a:cubicBezTo>
                  <a:pt x="6238" y="3440"/>
                  <a:pt x="6251" y="3448"/>
                  <a:pt x="6265" y="3468"/>
                </a:cubicBezTo>
                <a:cubicBezTo>
                  <a:pt x="6271" y="3481"/>
                  <a:pt x="6277" y="3486"/>
                  <a:pt x="6288" y="3486"/>
                </a:cubicBezTo>
                <a:cubicBezTo>
                  <a:pt x="6296" y="3486"/>
                  <a:pt x="6305" y="3483"/>
                  <a:pt x="6318" y="3479"/>
                </a:cubicBezTo>
                <a:cubicBezTo>
                  <a:pt x="6340" y="3479"/>
                  <a:pt x="6415" y="3468"/>
                  <a:pt x="6479" y="3468"/>
                </a:cubicBezTo>
                <a:cubicBezTo>
                  <a:pt x="6554" y="3458"/>
                  <a:pt x="6694" y="3458"/>
                  <a:pt x="6790" y="3446"/>
                </a:cubicBezTo>
                <a:cubicBezTo>
                  <a:pt x="6862" y="3446"/>
                  <a:pt x="6943" y="3442"/>
                  <a:pt x="7005" y="3442"/>
                </a:cubicBezTo>
                <a:cubicBezTo>
                  <a:pt x="7036" y="3442"/>
                  <a:pt x="7062" y="3443"/>
                  <a:pt x="7080" y="3446"/>
                </a:cubicBezTo>
                <a:lnTo>
                  <a:pt x="7219" y="3446"/>
                </a:lnTo>
                <a:cubicBezTo>
                  <a:pt x="7241" y="3436"/>
                  <a:pt x="7359" y="3436"/>
                  <a:pt x="7488" y="3436"/>
                </a:cubicBezTo>
                <a:cubicBezTo>
                  <a:pt x="7531" y="3440"/>
                  <a:pt x="7579" y="3441"/>
                  <a:pt x="7629" y="3441"/>
                </a:cubicBezTo>
                <a:cubicBezTo>
                  <a:pt x="7727" y="3441"/>
                  <a:pt x="7827" y="3436"/>
                  <a:pt x="7884" y="3436"/>
                </a:cubicBezTo>
                <a:cubicBezTo>
                  <a:pt x="7981" y="3436"/>
                  <a:pt x="8077" y="3446"/>
                  <a:pt x="8099" y="3458"/>
                </a:cubicBezTo>
                <a:cubicBezTo>
                  <a:pt x="8116" y="3462"/>
                  <a:pt x="8130" y="3464"/>
                  <a:pt x="8143" y="3464"/>
                </a:cubicBezTo>
                <a:cubicBezTo>
                  <a:pt x="8163" y="3464"/>
                  <a:pt x="8181" y="3459"/>
                  <a:pt x="8206" y="3446"/>
                </a:cubicBezTo>
                <a:cubicBezTo>
                  <a:pt x="8231" y="3434"/>
                  <a:pt x="8248" y="3429"/>
                  <a:pt x="8274" y="3429"/>
                </a:cubicBezTo>
                <a:cubicBezTo>
                  <a:pt x="8292" y="3429"/>
                  <a:pt x="8314" y="3432"/>
                  <a:pt x="8346" y="3436"/>
                </a:cubicBezTo>
                <a:cubicBezTo>
                  <a:pt x="8379" y="3444"/>
                  <a:pt x="8402" y="3450"/>
                  <a:pt x="8440" y="3450"/>
                </a:cubicBezTo>
                <a:cubicBezTo>
                  <a:pt x="8499" y="3450"/>
                  <a:pt x="8594" y="3437"/>
                  <a:pt x="8818" y="3404"/>
                </a:cubicBezTo>
                <a:cubicBezTo>
                  <a:pt x="9011" y="3382"/>
                  <a:pt x="9085" y="3372"/>
                  <a:pt x="9290" y="3372"/>
                </a:cubicBezTo>
                <a:cubicBezTo>
                  <a:pt x="9407" y="3361"/>
                  <a:pt x="9472" y="3350"/>
                  <a:pt x="9493" y="3329"/>
                </a:cubicBezTo>
                <a:cubicBezTo>
                  <a:pt x="9514" y="3318"/>
                  <a:pt x="9569" y="3307"/>
                  <a:pt x="9697" y="3307"/>
                </a:cubicBezTo>
                <a:cubicBezTo>
                  <a:pt x="9869" y="3296"/>
                  <a:pt x="10137" y="3265"/>
                  <a:pt x="10169" y="3232"/>
                </a:cubicBezTo>
                <a:cubicBezTo>
                  <a:pt x="10180" y="3232"/>
                  <a:pt x="10287" y="3222"/>
                  <a:pt x="10394" y="3222"/>
                </a:cubicBezTo>
                <a:cubicBezTo>
                  <a:pt x="10462" y="3217"/>
                  <a:pt x="10510" y="3214"/>
                  <a:pt x="10544" y="3214"/>
                </a:cubicBezTo>
                <a:cubicBezTo>
                  <a:pt x="10591" y="3214"/>
                  <a:pt x="10609" y="3220"/>
                  <a:pt x="10609" y="3232"/>
                </a:cubicBezTo>
                <a:cubicBezTo>
                  <a:pt x="10609" y="3238"/>
                  <a:pt x="10619" y="3240"/>
                  <a:pt x="10642" y="3240"/>
                </a:cubicBezTo>
                <a:cubicBezTo>
                  <a:pt x="10665" y="3240"/>
                  <a:pt x="10700" y="3238"/>
                  <a:pt x="10748" y="3232"/>
                </a:cubicBezTo>
                <a:cubicBezTo>
                  <a:pt x="10856" y="3232"/>
                  <a:pt x="10887" y="3232"/>
                  <a:pt x="10887" y="3243"/>
                </a:cubicBezTo>
                <a:cubicBezTo>
                  <a:pt x="10887" y="3275"/>
                  <a:pt x="11049" y="3329"/>
                  <a:pt x="11123" y="3329"/>
                </a:cubicBezTo>
                <a:cubicBezTo>
                  <a:pt x="11188" y="3329"/>
                  <a:pt x="11285" y="3361"/>
                  <a:pt x="11306" y="3382"/>
                </a:cubicBezTo>
                <a:cubicBezTo>
                  <a:pt x="11316" y="3404"/>
                  <a:pt x="11445" y="3479"/>
                  <a:pt x="11531" y="3501"/>
                </a:cubicBezTo>
                <a:cubicBezTo>
                  <a:pt x="11564" y="3511"/>
                  <a:pt x="11595" y="3543"/>
                  <a:pt x="11607" y="3554"/>
                </a:cubicBezTo>
                <a:cubicBezTo>
                  <a:pt x="11628" y="3597"/>
                  <a:pt x="11788" y="3715"/>
                  <a:pt x="11885" y="3768"/>
                </a:cubicBezTo>
                <a:cubicBezTo>
                  <a:pt x="11907" y="3779"/>
                  <a:pt x="11928" y="3811"/>
                  <a:pt x="11939" y="3833"/>
                </a:cubicBezTo>
                <a:cubicBezTo>
                  <a:pt x="11939" y="3844"/>
                  <a:pt x="11971" y="3887"/>
                  <a:pt x="12024" y="3918"/>
                </a:cubicBezTo>
                <a:cubicBezTo>
                  <a:pt x="12078" y="3951"/>
                  <a:pt x="12132" y="4004"/>
                  <a:pt x="12164" y="4058"/>
                </a:cubicBezTo>
                <a:cubicBezTo>
                  <a:pt x="12196" y="4101"/>
                  <a:pt x="12229" y="4144"/>
                  <a:pt x="12250" y="4154"/>
                </a:cubicBezTo>
                <a:cubicBezTo>
                  <a:pt x="12272" y="4166"/>
                  <a:pt x="12368" y="4262"/>
                  <a:pt x="12453" y="4369"/>
                </a:cubicBezTo>
                <a:cubicBezTo>
                  <a:pt x="12550" y="4476"/>
                  <a:pt x="12647" y="4583"/>
                  <a:pt x="12679" y="4605"/>
                </a:cubicBezTo>
                <a:cubicBezTo>
                  <a:pt x="12711" y="4626"/>
                  <a:pt x="12744" y="4669"/>
                  <a:pt x="12765" y="4702"/>
                </a:cubicBezTo>
                <a:cubicBezTo>
                  <a:pt x="12775" y="4723"/>
                  <a:pt x="12829" y="4798"/>
                  <a:pt x="12883" y="4852"/>
                </a:cubicBezTo>
                <a:cubicBezTo>
                  <a:pt x="12937" y="4905"/>
                  <a:pt x="12979" y="4959"/>
                  <a:pt x="12979" y="4970"/>
                </a:cubicBezTo>
                <a:cubicBezTo>
                  <a:pt x="12979" y="4981"/>
                  <a:pt x="13033" y="5034"/>
                  <a:pt x="13087" y="5098"/>
                </a:cubicBezTo>
                <a:cubicBezTo>
                  <a:pt x="13151" y="5174"/>
                  <a:pt x="13215" y="5270"/>
                  <a:pt x="13247" y="5334"/>
                </a:cubicBezTo>
                <a:cubicBezTo>
                  <a:pt x="13280" y="5399"/>
                  <a:pt x="13333" y="5484"/>
                  <a:pt x="13354" y="5527"/>
                </a:cubicBezTo>
                <a:cubicBezTo>
                  <a:pt x="13387" y="5581"/>
                  <a:pt x="13440" y="5689"/>
                  <a:pt x="13473" y="5775"/>
                </a:cubicBezTo>
                <a:cubicBezTo>
                  <a:pt x="13505" y="5860"/>
                  <a:pt x="13537" y="5946"/>
                  <a:pt x="13548" y="5978"/>
                </a:cubicBezTo>
                <a:cubicBezTo>
                  <a:pt x="13559" y="5999"/>
                  <a:pt x="13569" y="6032"/>
                  <a:pt x="13569" y="6042"/>
                </a:cubicBezTo>
                <a:cubicBezTo>
                  <a:pt x="13569" y="6085"/>
                  <a:pt x="13623" y="6257"/>
                  <a:pt x="13645" y="6311"/>
                </a:cubicBezTo>
                <a:cubicBezTo>
                  <a:pt x="13655" y="6321"/>
                  <a:pt x="13687" y="6428"/>
                  <a:pt x="13730" y="6536"/>
                </a:cubicBezTo>
                <a:cubicBezTo>
                  <a:pt x="13762" y="6654"/>
                  <a:pt x="13795" y="6750"/>
                  <a:pt x="13805" y="6750"/>
                </a:cubicBezTo>
                <a:cubicBezTo>
                  <a:pt x="13838" y="6772"/>
                  <a:pt x="13859" y="6836"/>
                  <a:pt x="13838" y="6857"/>
                </a:cubicBezTo>
                <a:cubicBezTo>
                  <a:pt x="13826" y="6879"/>
                  <a:pt x="13826" y="6912"/>
                  <a:pt x="13848" y="6986"/>
                </a:cubicBezTo>
                <a:cubicBezTo>
                  <a:pt x="13859" y="7040"/>
                  <a:pt x="13880" y="7115"/>
                  <a:pt x="13880" y="7169"/>
                </a:cubicBezTo>
                <a:cubicBezTo>
                  <a:pt x="13880" y="7212"/>
                  <a:pt x="13891" y="7265"/>
                  <a:pt x="13902" y="7298"/>
                </a:cubicBezTo>
                <a:cubicBezTo>
                  <a:pt x="13912" y="7319"/>
                  <a:pt x="13923" y="7383"/>
                  <a:pt x="13934" y="7415"/>
                </a:cubicBezTo>
                <a:cubicBezTo>
                  <a:pt x="13934" y="7458"/>
                  <a:pt x="13955" y="7544"/>
                  <a:pt x="13966" y="7587"/>
                </a:cubicBezTo>
                <a:cubicBezTo>
                  <a:pt x="13988" y="7641"/>
                  <a:pt x="13998" y="7705"/>
                  <a:pt x="13998" y="7727"/>
                </a:cubicBezTo>
                <a:cubicBezTo>
                  <a:pt x="13988" y="7748"/>
                  <a:pt x="13998" y="7801"/>
                  <a:pt x="14009" y="7844"/>
                </a:cubicBezTo>
                <a:cubicBezTo>
                  <a:pt x="14020" y="7887"/>
                  <a:pt x="14031" y="7920"/>
                  <a:pt x="14020" y="7930"/>
                </a:cubicBezTo>
                <a:cubicBezTo>
                  <a:pt x="14009" y="7930"/>
                  <a:pt x="14009" y="7963"/>
                  <a:pt x="14031" y="8006"/>
                </a:cubicBezTo>
                <a:cubicBezTo>
                  <a:pt x="14041" y="8037"/>
                  <a:pt x="14052" y="8102"/>
                  <a:pt x="14062" y="8166"/>
                </a:cubicBezTo>
                <a:cubicBezTo>
                  <a:pt x="14062" y="8230"/>
                  <a:pt x="14074" y="8295"/>
                  <a:pt x="14084" y="8316"/>
                </a:cubicBezTo>
                <a:cubicBezTo>
                  <a:pt x="14116" y="8370"/>
                  <a:pt x="14159" y="8702"/>
                  <a:pt x="14148" y="8821"/>
                </a:cubicBezTo>
                <a:lnTo>
                  <a:pt x="14148" y="8938"/>
                </a:lnTo>
                <a:lnTo>
                  <a:pt x="14148" y="9250"/>
                </a:lnTo>
                <a:cubicBezTo>
                  <a:pt x="14148" y="9496"/>
                  <a:pt x="14148" y="9529"/>
                  <a:pt x="14181" y="9539"/>
                </a:cubicBezTo>
                <a:cubicBezTo>
                  <a:pt x="14202" y="9560"/>
                  <a:pt x="14202" y="9560"/>
                  <a:pt x="14181" y="9657"/>
                </a:cubicBezTo>
                <a:cubicBezTo>
                  <a:pt x="14159" y="9722"/>
                  <a:pt x="14159" y="9775"/>
                  <a:pt x="14159" y="9786"/>
                </a:cubicBezTo>
                <a:cubicBezTo>
                  <a:pt x="14170" y="9796"/>
                  <a:pt x="14170" y="9818"/>
                  <a:pt x="14159" y="9839"/>
                </a:cubicBezTo>
                <a:cubicBezTo>
                  <a:pt x="14159" y="9851"/>
                  <a:pt x="14148" y="9893"/>
                  <a:pt x="14159" y="9936"/>
                </a:cubicBezTo>
                <a:cubicBezTo>
                  <a:pt x="14170" y="10044"/>
                  <a:pt x="14170" y="10354"/>
                  <a:pt x="14159" y="10440"/>
                </a:cubicBezTo>
                <a:cubicBezTo>
                  <a:pt x="14148" y="10473"/>
                  <a:pt x="14127" y="10547"/>
                  <a:pt x="14105" y="10590"/>
                </a:cubicBezTo>
                <a:cubicBezTo>
                  <a:pt x="14084" y="10633"/>
                  <a:pt x="14052" y="10719"/>
                  <a:pt x="14031" y="10783"/>
                </a:cubicBezTo>
                <a:cubicBezTo>
                  <a:pt x="14009" y="10848"/>
                  <a:pt x="13966" y="10945"/>
                  <a:pt x="13934" y="11009"/>
                </a:cubicBezTo>
                <a:cubicBezTo>
                  <a:pt x="13902" y="11062"/>
                  <a:pt x="13869" y="11138"/>
                  <a:pt x="13859" y="11181"/>
                </a:cubicBezTo>
                <a:cubicBezTo>
                  <a:pt x="13859" y="11223"/>
                  <a:pt x="13838" y="11266"/>
                  <a:pt x="13805" y="11298"/>
                </a:cubicBezTo>
                <a:cubicBezTo>
                  <a:pt x="13773" y="11331"/>
                  <a:pt x="13590" y="11695"/>
                  <a:pt x="13590" y="11738"/>
                </a:cubicBezTo>
                <a:cubicBezTo>
                  <a:pt x="13590" y="11749"/>
                  <a:pt x="13559" y="11803"/>
                  <a:pt x="13526" y="11867"/>
                </a:cubicBezTo>
                <a:cubicBezTo>
                  <a:pt x="13483" y="11931"/>
                  <a:pt x="13451" y="11996"/>
                  <a:pt x="13451" y="11996"/>
                </a:cubicBezTo>
                <a:cubicBezTo>
                  <a:pt x="13451" y="12006"/>
                  <a:pt x="13419" y="12049"/>
                  <a:pt x="13397" y="12092"/>
                </a:cubicBezTo>
                <a:cubicBezTo>
                  <a:pt x="13366" y="12146"/>
                  <a:pt x="13333" y="12189"/>
                  <a:pt x="13333" y="12199"/>
                </a:cubicBezTo>
                <a:cubicBezTo>
                  <a:pt x="13333" y="12232"/>
                  <a:pt x="13258" y="12318"/>
                  <a:pt x="13226" y="12318"/>
                </a:cubicBezTo>
                <a:cubicBezTo>
                  <a:pt x="13215" y="12318"/>
                  <a:pt x="13173" y="12371"/>
                  <a:pt x="13119" y="12446"/>
                </a:cubicBezTo>
                <a:cubicBezTo>
                  <a:pt x="13022" y="12575"/>
                  <a:pt x="12958" y="12650"/>
                  <a:pt x="12861" y="12735"/>
                </a:cubicBezTo>
                <a:cubicBezTo>
                  <a:pt x="12829" y="12768"/>
                  <a:pt x="12754" y="12843"/>
                  <a:pt x="12701" y="12886"/>
                </a:cubicBezTo>
                <a:cubicBezTo>
                  <a:pt x="12658" y="12940"/>
                  <a:pt x="12593" y="12993"/>
                  <a:pt x="12561" y="13014"/>
                </a:cubicBezTo>
                <a:cubicBezTo>
                  <a:pt x="12539" y="13025"/>
                  <a:pt x="12465" y="13079"/>
                  <a:pt x="12389" y="13133"/>
                </a:cubicBezTo>
                <a:cubicBezTo>
                  <a:pt x="12325" y="13176"/>
                  <a:pt x="12239" y="13240"/>
                  <a:pt x="12196" y="13261"/>
                </a:cubicBezTo>
                <a:cubicBezTo>
                  <a:pt x="12164" y="13293"/>
                  <a:pt x="12089" y="13347"/>
                  <a:pt x="12057" y="13379"/>
                </a:cubicBezTo>
                <a:cubicBezTo>
                  <a:pt x="11982" y="13455"/>
                  <a:pt x="11810" y="13572"/>
                  <a:pt x="11778" y="13572"/>
                </a:cubicBezTo>
                <a:cubicBezTo>
                  <a:pt x="11757" y="13572"/>
                  <a:pt x="11552" y="13658"/>
                  <a:pt x="11371" y="13755"/>
                </a:cubicBezTo>
                <a:cubicBezTo>
                  <a:pt x="11285" y="13798"/>
                  <a:pt x="11209" y="13830"/>
                  <a:pt x="11199" y="13830"/>
                </a:cubicBezTo>
                <a:cubicBezTo>
                  <a:pt x="11177" y="13830"/>
                  <a:pt x="11156" y="13830"/>
                  <a:pt x="11156" y="13841"/>
                </a:cubicBezTo>
                <a:cubicBezTo>
                  <a:pt x="11145" y="13851"/>
                  <a:pt x="11059" y="13884"/>
                  <a:pt x="10973" y="13915"/>
                </a:cubicBezTo>
                <a:cubicBezTo>
                  <a:pt x="10887" y="13948"/>
                  <a:pt x="10791" y="13980"/>
                  <a:pt x="10759" y="13991"/>
                </a:cubicBezTo>
                <a:cubicBezTo>
                  <a:pt x="10737" y="14001"/>
                  <a:pt x="10684" y="14012"/>
                  <a:pt x="10641" y="14023"/>
                </a:cubicBezTo>
                <a:cubicBezTo>
                  <a:pt x="10609" y="14034"/>
                  <a:pt x="10566" y="14055"/>
                  <a:pt x="10544" y="14065"/>
                </a:cubicBezTo>
                <a:cubicBezTo>
                  <a:pt x="10534" y="14087"/>
                  <a:pt x="10491" y="14108"/>
                  <a:pt x="10470" y="14108"/>
                </a:cubicBezTo>
                <a:cubicBezTo>
                  <a:pt x="10437" y="14120"/>
                  <a:pt x="10405" y="14130"/>
                  <a:pt x="10405" y="14141"/>
                </a:cubicBezTo>
                <a:cubicBezTo>
                  <a:pt x="10394" y="14162"/>
                  <a:pt x="10373" y="14173"/>
                  <a:pt x="10351" y="14173"/>
                </a:cubicBezTo>
                <a:cubicBezTo>
                  <a:pt x="10319" y="14173"/>
                  <a:pt x="10255" y="14184"/>
                  <a:pt x="10212" y="14205"/>
                </a:cubicBezTo>
                <a:cubicBezTo>
                  <a:pt x="10165" y="14223"/>
                  <a:pt x="10140" y="14231"/>
                  <a:pt x="10121" y="14231"/>
                </a:cubicBezTo>
                <a:cubicBezTo>
                  <a:pt x="10105" y="14231"/>
                  <a:pt x="10092" y="14225"/>
                  <a:pt x="10072" y="14216"/>
                </a:cubicBezTo>
                <a:cubicBezTo>
                  <a:pt x="10061" y="14208"/>
                  <a:pt x="10052" y="14203"/>
                  <a:pt x="10039" y="14203"/>
                </a:cubicBezTo>
                <a:cubicBezTo>
                  <a:pt x="10018" y="14203"/>
                  <a:pt x="9986" y="14218"/>
                  <a:pt x="9912" y="14259"/>
                </a:cubicBezTo>
                <a:cubicBezTo>
                  <a:pt x="9815" y="14313"/>
                  <a:pt x="9783" y="14323"/>
                  <a:pt x="9719" y="14323"/>
                </a:cubicBezTo>
                <a:cubicBezTo>
                  <a:pt x="9676" y="14323"/>
                  <a:pt x="9590" y="14334"/>
                  <a:pt x="9526" y="14344"/>
                </a:cubicBezTo>
                <a:cubicBezTo>
                  <a:pt x="9472" y="14366"/>
                  <a:pt x="9364" y="14377"/>
                  <a:pt x="9300" y="14387"/>
                </a:cubicBezTo>
                <a:cubicBezTo>
                  <a:pt x="9247" y="14387"/>
                  <a:pt x="9171" y="14409"/>
                  <a:pt x="9139" y="14420"/>
                </a:cubicBezTo>
                <a:cubicBezTo>
                  <a:pt x="9107" y="14441"/>
                  <a:pt x="9021" y="14452"/>
                  <a:pt x="8914" y="14463"/>
                </a:cubicBezTo>
                <a:cubicBezTo>
                  <a:pt x="8818" y="14473"/>
                  <a:pt x="8668" y="14484"/>
                  <a:pt x="8582" y="14495"/>
                </a:cubicBezTo>
                <a:cubicBezTo>
                  <a:pt x="8453" y="14495"/>
                  <a:pt x="8432" y="14495"/>
                  <a:pt x="8410" y="14473"/>
                </a:cubicBezTo>
                <a:cubicBezTo>
                  <a:pt x="8398" y="14461"/>
                  <a:pt x="8389" y="14455"/>
                  <a:pt x="8373" y="14455"/>
                </a:cubicBezTo>
                <a:cubicBezTo>
                  <a:pt x="8362" y="14455"/>
                  <a:pt x="8347" y="14458"/>
                  <a:pt x="8324" y="14463"/>
                </a:cubicBezTo>
                <a:cubicBezTo>
                  <a:pt x="8299" y="14470"/>
                  <a:pt x="8261" y="14474"/>
                  <a:pt x="8216" y="14474"/>
                </a:cubicBezTo>
                <a:cubicBezTo>
                  <a:pt x="8065" y="14474"/>
                  <a:pt x="7833" y="14437"/>
                  <a:pt x="7734" y="14387"/>
                </a:cubicBezTo>
                <a:cubicBezTo>
                  <a:pt x="7727" y="14387"/>
                  <a:pt x="7701" y="14383"/>
                  <a:pt x="7668" y="14383"/>
                </a:cubicBezTo>
                <a:cubicBezTo>
                  <a:pt x="7652" y="14383"/>
                  <a:pt x="7634" y="14384"/>
                  <a:pt x="7616" y="14387"/>
                </a:cubicBezTo>
                <a:cubicBezTo>
                  <a:pt x="7595" y="14390"/>
                  <a:pt x="7577" y="14391"/>
                  <a:pt x="7562" y="14391"/>
                </a:cubicBezTo>
                <a:cubicBezTo>
                  <a:pt x="7516" y="14391"/>
                  <a:pt x="7490" y="14379"/>
                  <a:pt x="7434" y="14356"/>
                </a:cubicBezTo>
                <a:cubicBezTo>
                  <a:pt x="7391" y="14334"/>
                  <a:pt x="7316" y="14313"/>
                  <a:pt x="7283" y="14313"/>
                </a:cubicBezTo>
                <a:cubicBezTo>
                  <a:pt x="7209" y="14301"/>
                  <a:pt x="7155" y="14280"/>
                  <a:pt x="7155" y="14270"/>
                </a:cubicBezTo>
                <a:cubicBezTo>
                  <a:pt x="7155" y="14248"/>
                  <a:pt x="6908" y="14173"/>
                  <a:pt x="6811" y="14151"/>
                </a:cubicBezTo>
                <a:cubicBezTo>
                  <a:pt x="6769" y="14151"/>
                  <a:pt x="6683" y="14108"/>
                  <a:pt x="6597" y="14055"/>
                </a:cubicBezTo>
                <a:cubicBezTo>
                  <a:pt x="6522" y="14001"/>
                  <a:pt x="6447" y="13958"/>
                  <a:pt x="6425" y="13948"/>
                </a:cubicBezTo>
                <a:cubicBezTo>
                  <a:pt x="6308" y="13872"/>
                  <a:pt x="6297" y="13862"/>
                  <a:pt x="6286" y="13830"/>
                </a:cubicBezTo>
                <a:cubicBezTo>
                  <a:pt x="6286" y="13819"/>
                  <a:pt x="6243" y="13787"/>
                  <a:pt x="6201" y="13776"/>
                </a:cubicBezTo>
                <a:cubicBezTo>
                  <a:pt x="6136" y="13755"/>
                  <a:pt x="6093" y="13722"/>
                  <a:pt x="6061" y="13679"/>
                </a:cubicBezTo>
                <a:cubicBezTo>
                  <a:pt x="6029" y="13636"/>
                  <a:pt x="5975" y="13594"/>
                  <a:pt x="5953" y="13583"/>
                </a:cubicBezTo>
                <a:cubicBezTo>
                  <a:pt x="5922" y="13572"/>
                  <a:pt x="5900" y="13551"/>
                  <a:pt x="5900" y="13529"/>
                </a:cubicBezTo>
                <a:cubicBezTo>
                  <a:pt x="5900" y="13519"/>
                  <a:pt x="5846" y="13455"/>
                  <a:pt x="5793" y="13390"/>
                </a:cubicBezTo>
                <a:cubicBezTo>
                  <a:pt x="5729" y="13336"/>
                  <a:pt x="5653" y="13250"/>
                  <a:pt x="5610" y="13207"/>
                </a:cubicBezTo>
                <a:cubicBezTo>
                  <a:pt x="5578" y="13154"/>
                  <a:pt x="5524" y="13100"/>
                  <a:pt x="5503" y="13068"/>
                </a:cubicBezTo>
                <a:cubicBezTo>
                  <a:pt x="5471" y="13047"/>
                  <a:pt x="5439" y="13004"/>
                  <a:pt x="5417" y="12971"/>
                </a:cubicBezTo>
                <a:cubicBezTo>
                  <a:pt x="5396" y="12940"/>
                  <a:pt x="5342" y="12875"/>
                  <a:pt x="5310" y="12832"/>
                </a:cubicBezTo>
                <a:cubicBezTo>
                  <a:pt x="5267" y="12790"/>
                  <a:pt x="5214" y="12735"/>
                  <a:pt x="5192" y="12693"/>
                </a:cubicBezTo>
                <a:cubicBezTo>
                  <a:pt x="5160" y="12661"/>
                  <a:pt x="5128" y="12628"/>
                  <a:pt x="5117" y="12628"/>
                </a:cubicBezTo>
                <a:cubicBezTo>
                  <a:pt x="5085" y="12628"/>
                  <a:pt x="5042" y="12575"/>
                  <a:pt x="5042" y="12542"/>
                </a:cubicBezTo>
                <a:cubicBezTo>
                  <a:pt x="5042" y="12521"/>
                  <a:pt x="4999" y="12468"/>
                  <a:pt x="4956" y="12425"/>
                </a:cubicBezTo>
                <a:cubicBezTo>
                  <a:pt x="4913" y="12382"/>
                  <a:pt x="4870" y="12318"/>
                  <a:pt x="4849" y="12285"/>
                </a:cubicBezTo>
                <a:cubicBezTo>
                  <a:pt x="4828" y="12253"/>
                  <a:pt x="4763" y="12189"/>
                  <a:pt x="4709" y="12124"/>
                </a:cubicBezTo>
                <a:cubicBezTo>
                  <a:pt x="4656" y="12070"/>
                  <a:pt x="4592" y="11996"/>
                  <a:pt x="4570" y="11953"/>
                </a:cubicBezTo>
                <a:cubicBezTo>
                  <a:pt x="4549" y="11910"/>
                  <a:pt x="4495" y="11834"/>
                  <a:pt x="4463" y="11792"/>
                </a:cubicBezTo>
                <a:cubicBezTo>
                  <a:pt x="4430" y="11749"/>
                  <a:pt x="4387" y="11663"/>
                  <a:pt x="4356" y="11610"/>
                </a:cubicBezTo>
                <a:cubicBezTo>
                  <a:pt x="4323" y="11545"/>
                  <a:pt x="4291" y="11502"/>
                  <a:pt x="4270" y="11491"/>
                </a:cubicBezTo>
                <a:cubicBezTo>
                  <a:pt x="4248" y="11481"/>
                  <a:pt x="4227" y="11459"/>
                  <a:pt x="4227" y="11448"/>
                </a:cubicBezTo>
                <a:cubicBezTo>
                  <a:pt x="4227" y="11438"/>
                  <a:pt x="4205" y="11395"/>
                  <a:pt x="4184" y="11352"/>
                </a:cubicBezTo>
                <a:cubicBezTo>
                  <a:pt x="4151" y="11309"/>
                  <a:pt x="4108" y="11223"/>
                  <a:pt x="4077" y="11159"/>
                </a:cubicBezTo>
                <a:cubicBezTo>
                  <a:pt x="4044" y="11095"/>
                  <a:pt x="4012" y="11019"/>
                  <a:pt x="3991" y="10987"/>
                </a:cubicBezTo>
                <a:cubicBezTo>
                  <a:pt x="3980" y="10955"/>
                  <a:pt x="3948" y="10923"/>
                  <a:pt x="3937" y="10923"/>
                </a:cubicBezTo>
                <a:cubicBezTo>
                  <a:pt x="3915" y="10923"/>
                  <a:pt x="3851" y="10837"/>
                  <a:pt x="3862" y="10826"/>
                </a:cubicBezTo>
                <a:cubicBezTo>
                  <a:pt x="3872" y="10816"/>
                  <a:pt x="3851" y="10783"/>
                  <a:pt x="3830" y="10740"/>
                </a:cubicBezTo>
                <a:cubicBezTo>
                  <a:pt x="3808" y="10709"/>
                  <a:pt x="3776" y="10633"/>
                  <a:pt x="3765" y="10569"/>
                </a:cubicBezTo>
                <a:cubicBezTo>
                  <a:pt x="3755" y="10516"/>
                  <a:pt x="3712" y="10408"/>
                  <a:pt x="3679" y="10333"/>
                </a:cubicBezTo>
                <a:cubicBezTo>
                  <a:pt x="3637" y="10258"/>
                  <a:pt x="3615" y="10194"/>
                  <a:pt x="3615" y="10183"/>
                </a:cubicBezTo>
                <a:cubicBezTo>
                  <a:pt x="3615" y="10172"/>
                  <a:pt x="3605" y="10151"/>
                  <a:pt x="3583" y="10151"/>
                </a:cubicBezTo>
                <a:cubicBezTo>
                  <a:pt x="3572" y="10140"/>
                  <a:pt x="3562" y="10097"/>
                  <a:pt x="3562" y="10065"/>
                </a:cubicBezTo>
                <a:cubicBezTo>
                  <a:pt x="3551" y="10032"/>
                  <a:pt x="3529" y="9979"/>
                  <a:pt x="3519" y="9947"/>
                </a:cubicBezTo>
                <a:cubicBezTo>
                  <a:pt x="3379" y="9657"/>
                  <a:pt x="3304" y="9464"/>
                  <a:pt x="3293" y="9357"/>
                </a:cubicBezTo>
                <a:cubicBezTo>
                  <a:pt x="3283" y="9314"/>
                  <a:pt x="3272" y="9260"/>
                  <a:pt x="3262" y="9239"/>
                </a:cubicBezTo>
                <a:cubicBezTo>
                  <a:pt x="3250" y="9217"/>
                  <a:pt x="3240" y="9164"/>
                  <a:pt x="3229" y="9121"/>
                </a:cubicBezTo>
                <a:cubicBezTo>
                  <a:pt x="3229" y="9067"/>
                  <a:pt x="3207" y="8971"/>
                  <a:pt x="3197" y="8895"/>
                </a:cubicBezTo>
                <a:cubicBezTo>
                  <a:pt x="3176" y="8745"/>
                  <a:pt x="3176" y="8563"/>
                  <a:pt x="3207" y="8423"/>
                </a:cubicBezTo>
                <a:cubicBezTo>
                  <a:pt x="3219" y="8381"/>
                  <a:pt x="3219" y="8327"/>
                  <a:pt x="3219" y="8306"/>
                </a:cubicBezTo>
                <a:cubicBezTo>
                  <a:pt x="3207" y="8295"/>
                  <a:pt x="3219" y="8199"/>
                  <a:pt x="3240" y="8102"/>
                </a:cubicBezTo>
                <a:cubicBezTo>
                  <a:pt x="3262" y="7963"/>
                  <a:pt x="3272" y="7909"/>
                  <a:pt x="3293" y="7887"/>
                </a:cubicBezTo>
                <a:cubicBezTo>
                  <a:pt x="3326" y="7866"/>
                  <a:pt x="3336" y="7823"/>
                  <a:pt x="3347" y="7748"/>
                </a:cubicBezTo>
                <a:cubicBezTo>
                  <a:pt x="3347" y="7694"/>
                  <a:pt x="3358" y="7641"/>
                  <a:pt x="3369" y="7641"/>
                </a:cubicBezTo>
                <a:cubicBezTo>
                  <a:pt x="3379" y="7641"/>
                  <a:pt x="3433" y="7501"/>
                  <a:pt x="3465" y="7415"/>
                </a:cubicBezTo>
                <a:cubicBezTo>
                  <a:pt x="3476" y="7383"/>
                  <a:pt x="3497" y="7329"/>
                  <a:pt x="3508" y="7308"/>
                </a:cubicBezTo>
                <a:cubicBezTo>
                  <a:pt x="3529" y="7276"/>
                  <a:pt x="3551" y="7222"/>
                  <a:pt x="3551" y="7190"/>
                </a:cubicBezTo>
                <a:cubicBezTo>
                  <a:pt x="3551" y="7158"/>
                  <a:pt x="3562" y="7115"/>
                  <a:pt x="3583" y="7083"/>
                </a:cubicBezTo>
                <a:cubicBezTo>
                  <a:pt x="3594" y="7062"/>
                  <a:pt x="3615" y="7008"/>
                  <a:pt x="3615" y="6976"/>
                </a:cubicBezTo>
                <a:cubicBezTo>
                  <a:pt x="3626" y="6943"/>
                  <a:pt x="3648" y="6912"/>
                  <a:pt x="3658" y="6890"/>
                </a:cubicBezTo>
                <a:cubicBezTo>
                  <a:pt x="3679" y="6879"/>
                  <a:pt x="3701" y="6815"/>
                  <a:pt x="3712" y="6750"/>
                </a:cubicBezTo>
                <a:cubicBezTo>
                  <a:pt x="3733" y="6686"/>
                  <a:pt x="3755" y="6621"/>
                  <a:pt x="3765" y="6611"/>
                </a:cubicBezTo>
                <a:cubicBezTo>
                  <a:pt x="3776" y="6590"/>
                  <a:pt x="3798" y="6536"/>
                  <a:pt x="3819" y="6482"/>
                </a:cubicBezTo>
                <a:cubicBezTo>
                  <a:pt x="3830" y="6428"/>
                  <a:pt x="3872" y="6364"/>
                  <a:pt x="3905" y="6321"/>
                </a:cubicBezTo>
                <a:cubicBezTo>
                  <a:pt x="3937" y="6278"/>
                  <a:pt x="3991" y="6204"/>
                  <a:pt x="4023" y="6139"/>
                </a:cubicBezTo>
                <a:cubicBezTo>
                  <a:pt x="4055" y="6075"/>
                  <a:pt x="4098" y="6021"/>
                  <a:pt x="4108" y="6011"/>
                </a:cubicBezTo>
                <a:cubicBezTo>
                  <a:pt x="4130" y="5999"/>
                  <a:pt x="4151" y="5956"/>
                  <a:pt x="4173" y="5914"/>
                </a:cubicBezTo>
                <a:cubicBezTo>
                  <a:pt x="4194" y="5860"/>
                  <a:pt x="4216" y="5839"/>
                  <a:pt x="4270" y="5806"/>
                </a:cubicBezTo>
                <a:cubicBezTo>
                  <a:pt x="4441" y="5720"/>
                  <a:pt x="4645" y="5570"/>
                  <a:pt x="4677" y="5506"/>
                </a:cubicBezTo>
                <a:cubicBezTo>
                  <a:pt x="4688" y="5484"/>
                  <a:pt x="4742" y="5431"/>
                  <a:pt x="4785" y="5399"/>
                </a:cubicBezTo>
                <a:cubicBezTo>
                  <a:pt x="4892" y="5313"/>
                  <a:pt x="5031" y="5206"/>
                  <a:pt x="5117" y="5120"/>
                </a:cubicBezTo>
                <a:cubicBezTo>
                  <a:pt x="5149" y="5088"/>
                  <a:pt x="5224" y="5034"/>
                  <a:pt x="5288" y="5002"/>
                </a:cubicBezTo>
                <a:cubicBezTo>
                  <a:pt x="5342" y="4970"/>
                  <a:pt x="5417" y="4916"/>
                  <a:pt x="5450" y="4884"/>
                </a:cubicBezTo>
                <a:cubicBezTo>
                  <a:pt x="5567" y="4777"/>
                  <a:pt x="5696" y="4702"/>
                  <a:pt x="5803" y="4702"/>
                </a:cubicBezTo>
                <a:cubicBezTo>
                  <a:pt x="5846" y="4691"/>
                  <a:pt x="5932" y="4680"/>
                  <a:pt x="5986" y="4659"/>
                </a:cubicBezTo>
                <a:cubicBezTo>
                  <a:pt x="6029" y="4648"/>
                  <a:pt x="6093" y="4626"/>
                  <a:pt x="6125" y="4616"/>
                </a:cubicBezTo>
                <a:cubicBezTo>
                  <a:pt x="6146" y="4616"/>
                  <a:pt x="6179" y="4595"/>
                  <a:pt x="6179" y="4583"/>
                </a:cubicBezTo>
                <a:cubicBezTo>
                  <a:pt x="6189" y="4573"/>
                  <a:pt x="6222" y="4562"/>
                  <a:pt x="6286" y="4562"/>
                </a:cubicBezTo>
                <a:cubicBezTo>
                  <a:pt x="6340" y="4552"/>
                  <a:pt x="6415" y="4530"/>
                  <a:pt x="6479" y="4509"/>
                </a:cubicBezTo>
                <a:cubicBezTo>
                  <a:pt x="6533" y="4476"/>
                  <a:pt x="6608" y="4455"/>
                  <a:pt x="6661" y="4455"/>
                </a:cubicBezTo>
                <a:cubicBezTo>
                  <a:pt x="6715" y="4455"/>
                  <a:pt x="6780" y="4444"/>
                  <a:pt x="6811" y="4423"/>
                </a:cubicBezTo>
                <a:cubicBezTo>
                  <a:pt x="6844" y="4412"/>
                  <a:pt x="6897" y="4402"/>
                  <a:pt x="6919" y="4402"/>
                </a:cubicBezTo>
                <a:cubicBezTo>
                  <a:pt x="6940" y="4402"/>
                  <a:pt x="6994" y="4390"/>
                  <a:pt x="7037" y="4369"/>
                </a:cubicBezTo>
                <a:cubicBezTo>
                  <a:pt x="7069" y="4359"/>
                  <a:pt x="7133" y="4348"/>
                  <a:pt x="7166" y="4348"/>
                </a:cubicBezTo>
                <a:cubicBezTo>
                  <a:pt x="7209" y="4348"/>
                  <a:pt x="7230" y="4337"/>
                  <a:pt x="7241" y="4326"/>
                </a:cubicBezTo>
                <a:cubicBezTo>
                  <a:pt x="7241" y="4306"/>
                  <a:pt x="7249" y="4298"/>
                  <a:pt x="7281" y="4298"/>
                </a:cubicBezTo>
                <a:cubicBezTo>
                  <a:pt x="7299" y="4298"/>
                  <a:pt x="7324" y="4301"/>
                  <a:pt x="7359" y="4305"/>
                </a:cubicBezTo>
                <a:lnTo>
                  <a:pt x="7605" y="4305"/>
                </a:lnTo>
                <a:cubicBezTo>
                  <a:pt x="7712" y="4294"/>
                  <a:pt x="7734" y="4294"/>
                  <a:pt x="7755" y="4273"/>
                </a:cubicBezTo>
                <a:cubicBezTo>
                  <a:pt x="7767" y="4240"/>
                  <a:pt x="7788" y="4240"/>
                  <a:pt x="7917" y="4240"/>
                </a:cubicBezTo>
                <a:cubicBezTo>
                  <a:pt x="8034" y="4240"/>
                  <a:pt x="8067" y="4230"/>
                  <a:pt x="8131" y="4197"/>
                </a:cubicBezTo>
                <a:cubicBezTo>
                  <a:pt x="8170" y="4182"/>
                  <a:pt x="8192" y="4172"/>
                  <a:pt x="8210" y="4172"/>
                </a:cubicBezTo>
                <a:cubicBezTo>
                  <a:pt x="8216" y="4172"/>
                  <a:pt x="8222" y="4173"/>
                  <a:pt x="8227" y="4176"/>
                </a:cubicBezTo>
                <a:cubicBezTo>
                  <a:pt x="8236" y="4181"/>
                  <a:pt x="8249" y="4183"/>
                  <a:pt x="8267" y="4183"/>
                </a:cubicBezTo>
                <a:cubicBezTo>
                  <a:pt x="8292" y="4183"/>
                  <a:pt x="8328" y="4178"/>
                  <a:pt x="8378" y="4166"/>
                </a:cubicBezTo>
                <a:cubicBezTo>
                  <a:pt x="8456" y="4140"/>
                  <a:pt x="8589" y="4125"/>
                  <a:pt x="8682" y="4125"/>
                </a:cubicBezTo>
                <a:cubicBezTo>
                  <a:pt x="8742" y="4125"/>
                  <a:pt x="8785" y="4131"/>
                  <a:pt x="8785" y="4144"/>
                </a:cubicBezTo>
                <a:cubicBezTo>
                  <a:pt x="8785" y="4144"/>
                  <a:pt x="8849" y="4154"/>
                  <a:pt x="8925" y="4154"/>
                </a:cubicBezTo>
                <a:cubicBezTo>
                  <a:pt x="9011" y="4154"/>
                  <a:pt x="9085" y="4166"/>
                  <a:pt x="9097" y="4176"/>
                </a:cubicBezTo>
                <a:cubicBezTo>
                  <a:pt x="9118" y="4187"/>
                  <a:pt x="9225" y="4197"/>
                  <a:pt x="9343" y="4197"/>
                </a:cubicBezTo>
                <a:cubicBezTo>
                  <a:pt x="9461" y="4197"/>
                  <a:pt x="9590" y="4208"/>
                  <a:pt x="9622" y="4219"/>
                </a:cubicBezTo>
                <a:cubicBezTo>
                  <a:pt x="9665" y="4230"/>
                  <a:pt x="9740" y="4251"/>
                  <a:pt x="9805" y="4251"/>
                </a:cubicBezTo>
                <a:cubicBezTo>
                  <a:pt x="9858" y="4262"/>
                  <a:pt x="9922" y="4273"/>
                  <a:pt x="9933" y="4283"/>
                </a:cubicBezTo>
                <a:cubicBezTo>
                  <a:pt x="9955" y="4294"/>
                  <a:pt x="10041" y="4294"/>
                  <a:pt x="10126" y="4294"/>
                </a:cubicBezTo>
                <a:cubicBezTo>
                  <a:pt x="10255" y="4294"/>
                  <a:pt x="10276" y="4294"/>
                  <a:pt x="10298" y="4326"/>
                </a:cubicBezTo>
                <a:cubicBezTo>
                  <a:pt x="10319" y="4348"/>
                  <a:pt x="10437" y="4369"/>
                  <a:pt x="10684" y="4412"/>
                </a:cubicBezTo>
                <a:cubicBezTo>
                  <a:pt x="10727" y="4423"/>
                  <a:pt x="10802" y="4444"/>
                  <a:pt x="10845" y="4466"/>
                </a:cubicBezTo>
                <a:cubicBezTo>
                  <a:pt x="10887" y="4498"/>
                  <a:pt x="10942" y="4509"/>
                  <a:pt x="10952" y="4509"/>
                </a:cubicBezTo>
                <a:cubicBezTo>
                  <a:pt x="11016" y="4509"/>
                  <a:pt x="11123" y="4552"/>
                  <a:pt x="11199" y="4616"/>
                </a:cubicBezTo>
                <a:cubicBezTo>
                  <a:pt x="11242" y="4648"/>
                  <a:pt x="11295" y="4680"/>
                  <a:pt x="11328" y="4691"/>
                </a:cubicBezTo>
                <a:cubicBezTo>
                  <a:pt x="11371" y="4702"/>
                  <a:pt x="11392" y="4723"/>
                  <a:pt x="11392" y="4745"/>
                </a:cubicBezTo>
                <a:cubicBezTo>
                  <a:pt x="11392" y="4755"/>
                  <a:pt x="11402" y="4777"/>
                  <a:pt x="11424" y="4798"/>
                </a:cubicBezTo>
                <a:cubicBezTo>
                  <a:pt x="11499" y="4841"/>
                  <a:pt x="11767" y="5120"/>
                  <a:pt x="11810" y="5195"/>
                </a:cubicBezTo>
                <a:cubicBezTo>
                  <a:pt x="11843" y="5238"/>
                  <a:pt x="11864" y="5270"/>
                  <a:pt x="11874" y="5270"/>
                </a:cubicBezTo>
                <a:cubicBezTo>
                  <a:pt x="11885" y="5270"/>
                  <a:pt x="11917" y="5334"/>
                  <a:pt x="11960" y="5410"/>
                </a:cubicBezTo>
                <a:cubicBezTo>
                  <a:pt x="12014" y="5517"/>
                  <a:pt x="12057" y="5581"/>
                  <a:pt x="12143" y="5667"/>
                </a:cubicBezTo>
                <a:cubicBezTo>
                  <a:pt x="12218" y="5742"/>
                  <a:pt x="12282" y="5828"/>
                  <a:pt x="12314" y="5892"/>
                </a:cubicBezTo>
                <a:cubicBezTo>
                  <a:pt x="12346" y="5968"/>
                  <a:pt x="12379" y="6011"/>
                  <a:pt x="12400" y="6011"/>
                </a:cubicBezTo>
                <a:cubicBezTo>
                  <a:pt x="12432" y="6011"/>
                  <a:pt x="12453" y="6032"/>
                  <a:pt x="12465" y="6107"/>
                </a:cubicBezTo>
                <a:cubicBezTo>
                  <a:pt x="12475" y="6139"/>
                  <a:pt x="12496" y="6182"/>
                  <a:pt x="12518" y="6214"/>
                </a:cubicBezTo>
                <a:cubicBezTo>
                  <a:pt x="12604" y="6364"/>
                  <a:pt x="12786" y="6750"/>
                  <a:pt x="12797" y="6804"/>
                </a:cubicBezTo>
                <a:cubicBezTo>
                  <a:pt x="12808" y="6847"/>
                  <a:pt x="12818" y="6912"/>
                  <a:pt x="12829" y="6965"/>
                </a:cubicBezTo>
                <a:cubicBezTo>
                  <a:pt x="12840" y="7008"/>
                  <a:pt x="12872" y="7083"/>
                  <a:pt x="12894" y="7136"/>
                </a:cubicBezTo>
                <a:cubicBezTo>
                  <a:pt x="12937" y="7212"/>
                  <a:pt x="12937" y="7244"/>
                  <a:pt x="12937" y="7319"/>
                </a:cubicBezTo>
                <a:cubicBezTo>
                  <a:pt x="12925" y="7383"/>
                  <a:pt x="12937" y="7415"/>
                  <a:pt x="12947" y="7437"/>
                </a:cubicBezTo>
                <a:cubicBezTo>
                  <a:pt x="12990" y="7469"/>
                  <a:pt x="13001" y="7534"/>
                  <a:pt x="12979" y="7555"/>
                </a:cubicBezTo>
                <a:cubicBezTo>
                  <a:pt x="12968" y="7565"/>
                  <a:pt x="12968" y="7598"/>
                  <a:pt x="12990" y="7641"/>
                </a:cubicBezTo>
                <a:cubicBezTo>
                  <a:pt x="13001" y="7684"/>
                  <a:pt x="13011" y="7748"/>
                  <a:pt x="13022" y="7791"/>
                </a:cubicBezTo>
                <a:cubicBezTo>
                  <a:pt x="13033" y="7844"/>
                  <a:pt x="13044" y="7898"/>
                  <a:pt x="13054" y="7920"/>
                </a:cubicBezTo>
                <a:cubicBezTo>
                  <a:pt x="13076" y="7952"/>
                  <a:pt x="13087" y="8006"/>
                  <a:pt x="13076" y="8199"/>
                </a:cubicBezTo>
                <a:cubicBezTo>
                  <a:pt x="13076" y="8338"/>
                  <a:pt x="13087" y="8456"/>
                  <a:pt x="13087" y="8456"/>
                </a:cubicBezTo>
                <a:cubicBezTo>
                  <a:pt x="13097" y="8478"/>
                  <a:pt x="13108" y="8681"/>
                  <a:pt x="13108" y="8928"/>
                </a:cubicBezTo>
                <a:cubicBezTo>
                  <a:pt x="13119" y="9314"/>
                  <a:pt x="13108" y="9389"/>
                  <a:pt x="13087" y="9453"/>
                </a:cubicBezTo>
                <a:cubicBezTo>
                  <a:pt x="13076" y="9496"/>
                  <a:pt x="13054" y="9560"/>
                  <a:pt x="13054" y="9582"/>
                </a:cubicBezTo>
                <a:cubicBezTo>
                  <a:pt x="13044" y="9646"/>
                  <a:pt x="13001" y="9786"/>
                  <a:pt x="12947" y="9904"/>
                </a:cubicBezTo>
                <a:cubicBezTo>
                  <a:pt x="12925" y="9968"/>
                  <a:pt x="12915" y="10011"/>
                  <a:pt x="12925" y="10044"/>
                </a:cubicBezTo>
                <a:cubicBezTo>
                  <a:pt x="12925" y="10075"/>
                  <a:pt x="12925" y="10097"/>
                  <a:pt x="12915" y="10118"/>
                </a:cubicBezTo>
                <a:cubicBezTo>
                  <a:pt x="12894" y="10129"/>
                  <a:pt x="12872" y="10183"/>
                  <a:pt x="12861" y="10247"/>
                </a:cubicBezTo>
                <a:cubicBezTo>
                  <a:pt x="12851" y="10301"/>
                  <a:pt x="12818" y="10397"/>
                  <a:pt x="12786" y="10451"/>
                </a:cubicBezTo>
                <a:cubicBezTo>
                  <a:pt x="12765" y="10504"/>
                  <a:pt x="12732" y="10569"/>
                  <a:pt x="12732" y="10590"/>
                </a:cubicBezTo>
                <a:cubicBezTo>
                  <a:pt x="12732" y="10644"/>
                  <a:pt x="12689" y="10762"/>
                  <a:pt x="12647" y="10848"/>
                </a:cubicBezTo>
                <a:cubicBezTo>
                  <a:pt x="12615" y="10891"/>
                  <a:pt x="12604" y="10923"/>
                  <a:pt x="12615" y="10966"/>
                </a:cubicBezTo>
                <a:cubicBezTo>
                  <a:pt x="12625" y="11009"/>
                  <a:pt x="12615" y="11030"/>
                  <a:pt x="12572" y="11095"/>
                </a:cubicBezTo>
                <a:cubicBezTo>
                  <a:pt x="12550" y="11148"/>
                  <a:pt x="12508" y="11191"/>
                  <a:pt x="12496" y="11202"/>
                </a:cubicBezTo>
                <a:cubicBezTo>
                  <a:pt x="12486" y="11212"/>
                  <a:pt x="12465" y="11245"/>
                  <a:pt x="12453" y="11277"/>
                </a:cubicBezTo>
                <a:cubicBezTo>
                  <a:pt x="12443" y="11309"/>
                  <a:pt x="12400" y="11362"/>
                  <a:pt x="12379" y="11384"/>
                </a:cubicBezTo>
                <a:cubicBezTo>
                  <a:pt x="12346" y="11417"/>
                  <a:pt x="12314" y="11481"/>
                  <a:pt x="12293" y="11513"/>
                </a:cubicBezTo>
                <a:cubicBezTo>
                  <a:pt x="12282" y="11556"/>
                  <a:pt x="12229" y="11620"/>
                  <a:pt x="12186" y="11663"/>
                </a:cubicBezTo>
                <a:cubicBezTo>
                  <a:pt x="12143" y="11695"/>
                  <a:pt x="12100" y="11738"/>
                  <a:pt x="12100" y="11749"/>
                </a:cubicBezTo>
                <a:cubicBezTo>
                  <a:pt x="12100" y="11792"/>
                  <a:pt x="11950" y="12017"/>
                  <a:pt x="11917" y="12028"/>
                </a:cubicBezTo>
                <a:cubicBezTo>
                  <a:pt x="11896" y="12039"/>
                  <a:pt x="11831" y="12103"/>
                  <a:pt x="11778" y="12167"/>
                </a:cubicBezTo>
                <a:cubicBezTo>
                  <a:pt x="11649" y="12306"/>
                  <a:pt x="11660" y="12296"/>
                  <a:pt x="11607" y="12339"/>
                </a:cubicBezTo>
                <a:cubicBezTo>
                  <a:pt x="11585" y="12360"/>
                  <a:pt x="11552" y="12392"/>
                  <a:pt x="11552" y="12414"/>
                </a:cubicBezTo>
                <a:cubicBezTo>
                  <a:pt x="11542" y="12435"/>
                  <a:pt x="11521" y="12446"/>
                  <a:pt x="11510" y="12446"/>
                </a:cubicBezTo>
                <a:cubicBezTo>
                  <a:pt x="11499" y="12446"/>
                  <a:pt x="11456" y="12489"/>
                  <a:pt x="11424" y="12542"/>
                </a:cubicBezTo>
                <a:cubicBezTo>
                  <a:pt x="11381" y="12596"/>
                  <a:pt x="11316" y="12661"/>
                  <a:pt x="11285" y="12693"/>
                </a:cubicBezTo>
                <a:cubicBezTo>
                  <a:pt x="11252" y="12725"/>
                  <a:pt x="11220" y="12757"/>
                  <a:pt x="11220" y="12768"/>
                </a:cubicBezTo>
                <a:cubicBezTo>
                  <a:pt x="11220" y="12800"/>
                  <a:pt x="11027" y="12918"/>
                  <a:pt x="10866" y="12983"/>
                </a:cubicBezTo>
                <a:cubicBezTo>
                  <a:pt x="10770" y="13014"/>
                  <a:pt x="10684" y="13068"/>
                  <a:pt x="10663" y="13090"/>
                </a:cubicBezTo>
                <a:cubicBezTo>
                  <a:pt x="10626" y="13135"/>
                  <a:pt x="10498" y="13180"/>
                  <a:pt x="10439" y="13180"/>
                </a:cubicBezTo>
                <a:cubicBezTo>
                  <a:pt x="10429" y="13180"/>
                  <a:pt x="10421" y="13179"/>
                  <a:pt x="10415" y="13176"/>
                </a:cubicBezTo>
                <a:cubicBezTo>
                  <a:pt x="10412" y="13172"/>
                  <a:pt x="10406" y="13169"/>
                  <a:pt x="10398" y="13169"/>
                </a:cubicBezTo>
                <a:cubicBezTo>
                  <a:pt x="10384" y="13169"/>
                  <a:pt x="10360" y="13177"/>
                  <a:pt x="10319" y="13197"/>
                </a:cubicBezTo>
                <a:cubicBezTo>
                  <a:pt x="10180" y="13261"/>
                  <a:pt x="9998" y="13336"/>
                  <a:pt x="9986" y="13336"/>
                </a:cubicBezTo>
                <a:cubicBezTo>
                  <a:pt x="9976" y="13336"/>
                  <a:pt x="9901" y="13369"/>
                  <a:pt x="9815" y="13412"/>
                </a:cubicBezTo>
                <a:cubicBezTo>
                  <a:pt x="9729" y="13455"/>
                  <a:pt x="9633" y="13497"/>
                  <a:pt x="9590" y="13497"/>
                </a:cubicBezTo>
                <a:cubicBezTo>
                  <a:pt x="9557" y="13508"/>
                  <a:pt x="9493" y="13540"/>
                  <a:pt x="9450" y="13572"/>
                </a:cubicBezTo>
                <a:cubicBezTo>
                  <a:pt x="9397" y="13594"/>
                  <a:pt x="9343" y="13626"/>
                  <a:pt x="9311" y="13636"/>
                </a:cubicBezTo>
                <a:cubicBezTo>
                  <a:pt x="9279" y="13636"/>
                  <a:pt x="9204" y="13658"/>
                  <a:pt x="9161" y="13669"/>
                </a:cubicBezTo>
                <a:cubicBezTo>
                  <a:pt x="9112" y="13685"/>
                  <a:pt x="9086" y="13693"/>
                  <a:pt x="9068" y="13693"/>
                </a:cubicBezTo>
                <a:cubicBezTo>
                  <a:pt x="9051" y="13693"/>
                  <a:pt x="9043" y="13685"/>
                  <a:pt x="9032" y="13669"/>
                </a:cubicBezTo>
                <a:cubicBezTo>
                  <a:pt x="9022" y="13658"/>
                  <a:pt x="9011" y="13653"/>
                  <a:pt x="8997" y="13653"/>
                </a:cubicBezTo>
                <a:cubicBezTo>
                  <a:pt x="8984" y="13653"/>
                  <a:pt x="8968" y="13658"/>
                  <a:pt x="8946" y="13669"/>
                </a:cubicBezTo>
                <a:cubicBezTo>
                  <a:pt x="8918" y="13679"/>
                  <a:pt x="8854" y="13684"/>
                  <a:pt x="8792" y="13684"/>
                </a:cubicBezTo>
                <a:cubicBezTo>
                  <a:pt x="8716" y="13684"/>
                  <a:pt x="8641" y="13676"/>
                  <a:pt x="8635" y="13658"/>
                </a:cubicBezTo>
                <a:cubicBezTo>
                  <a:pt x="8635" y="13653"/>
                  <a:pt x="8630" y="13650"/>
                  <a:pt x="8612" y="13650"/>
                </a:cubicBezTo>
                <a:cubicBezTo>
                  <a:pt x="8595" y="13650"/>
                  <a:pt x="8565" y="13653"/>
                  <a:pt x="8517" y="13658"/>
                </a:cubicBezTo>
                <a:cubicBezTo>
                  <a:pt x="8453" y="13669"/>
                  <a:pt x="8378" y="13679"/>
                  <a:pt x="8356" y="13679"/>
                </a:cubicBezTo>
                <a:cubicBezTo>
                  <a:pt x="8281" y="13679"/>
                  <a:pt x="8099" y="13626"/>
                  <a:pt x="8013" y="13583"/>
                </a:cubicBezTo>
                <a:cubicBezTo>
                  <a:pt x="7970" y="13562"/>
                  <a:pt x="7895" y="13529"/>
                  <a:pt x="7841" y="13508"/>
                </a:cubicBezTo>
                <a:cubicBezTo>
                  <a:pt x="7788" y="13497"/>
                  <a:pt x="7712" y="13455"/>
                  <a:pt x="7670" y="13433"/>
                </a:cubicBezTo>
                <a:cubicBezTo>
                  <a:pt x="7573" y="13358"/>
                  <a:pt x="7498" y="13326"/>
                  <a:pt x="7466" y="13326"/>
                </a:cubicBezTo>
                <a:cubicBezTo>
                  <a:pt x="7445" y="13326"/>
                  <a:pt x="7380" y="13293"/>
                  <a:pt x="7316" y="13240"/>
                </a:cubicBezTo>
                <a:cubicBezTo>
                  <a:pt x="7241" y="13197"/>
                  <a:pt x="7176" y="13164"/>
                  <a:pt x="7166" y="13164"/>
                </a:cubicBezTo>
                <a:cubicBezTo>
                  <a:pt x="7144" y="13164"/>
                  <a:pt x="7133" y="13154"/>
                  <a:pt x="7123" y="13143"/>
                </a:cubicBezTo>
                <a:cubicBezTo>
                  <a:pt x="7123" y="13133"/>
                  <a:pt x="6790" y="12971"/>
                  <a:pt x="6769" y="12971"/>
                </a:cubicBezTo>
                <a:cubicBezTo>
                  <a:pt x="6747" y="12971"/>
                  <a:pt x="6630" y="12875"/>
                  <a:pt x="6597" y="12832"/>
                </a:cubicBezTo>
                <a:cubicBezTo>
                  <a:pt x="6565" y="12800"/>
                  <a:pt x="6511" y="12757"/>
                  <a:pt x="6458" y="12725"/>
                </a:cubicBezTo>
                <a:cubicBezTo>
                  <a:pt x="6361" y="12671"/>
                  <a:pt x="6286" y="12596"/>
                  <a:pt x="6211" y="12499"/>
                </a:cubicBezTo>
                <a:cubicBezTo>
                  <a:pt x="6189" y="12468"/>
                  <a:pt x="6158" y="12446"/>
                  <a:pt x="6146" y="12446"/>
                </a:cubicBezTo>
                <a:cubicBezTo>
                  <a:pt x="6125" y="12446"/>
                  <a:pt x="6093" y="12414"/>
                  <a:pt x="6072" y="12382"/>
                </a:cubicBezTo>
                <a:cubicBezTo>
                  <a:pt x="6050" y="12349"/>
                  <a:pt x="6007" y="12306"/>
                  <a:pt x="5986" y="12296"/>
                </a:cubicBezTo>
                <a:cubicBezTo>
                  <a:pt x="5965" y="12275"/>
                  <a:pt x="5953" y="12253"/>
                  <a:pt x="5953" y="12232"/>
                </a:cubicBezTo>
                <a:cubicBezTo>
                  <a:pt x="5953" y="12221"/>
                  <a:pt x="5922" y="12189"/>
                  <a:pt x="5900" y="12167"/>
                </a:cubicBezTo>
                <a:cubicBezTo>
                  <a:pt x="5868" y="12146"/>
                  <a:pt x="5825" y="12092"/>
                  <a:pt x="5793" y="12049"/>
                </a:cubicBezTo>
                <a:cubicBezTo>
                  <a:pt x="5771" y="12006"/>
                  <a:pt x="5729" y="11931"/>
                  <a:pt x="5696" y="11888"/>
                </a:cubicBezTo>
                <a:cubicBezTo>
                  <a:pt x="5674" y="11856"/>
                  <a:pt x="5610" y="11770"/>
                  <a:pt x="5578" y="11706"/>
                </a:cubicBezTo>
                <a:cubicBezTo>
                  <a:pt x="5535" y="11641"/>
                  <a:pt x="5503" y="11588"/>
                  <a:pt x="5493" y="11588"/>
                </a:cubicBezTo>
                <a:cubicBezTo>
                  <a:pt x="5493" y="11588"/>
                  <a:pt x="5450" y="11534"/>
                  <a:pt x="5396" y="11459"/>
                </a:cubicBezTo>
                <a:cubicBezTo>
                  <a:pt x="5353" y="11384"/>
                  <a:pt x="5310" y="11331"/>
                  <a:pt x="5300" y="11331"/>
                </a:cubicBezTo>
                <a:cubicBezTo>
                  <a:pt x="5288" y="11331"/>
                  <a:pt x="5278" y="11298"/>
                  <a:pt x="5257" y="11266"/>
                </a:cubicBezTo>
                <a:cubicBezTo>
                  <a:pt x="5245" y="11234"/>
                  <a:pt x="5203" y="11169"/>
                  <a:pt x="5160" y="11127"/>
                </a:cubicBezTo>
                <a:cubicBezTo>
                  <a:pt x="5117" y="11084"/>
                  <a:pt x="5085" y="11041"/>
                  <a:pt x="5085" y="11030"/>
                </a:cubicBezTo>
                <a:cubicBezTo>
                  <a:pt x="5085" y="11019"/>
                  <a:pt x="5074" y="10987"/>
                  <a:pt x="5042" y="10955"/>
                </a:cubicBezTo>
                <a:cubicBezTo>
                  <a:pt x="5021" y="10933"/>
                  <a:pt x="5009" y="10902"/>
                  <a:pt x="5009" y="10880"/>
                </a:cubicBezTo>
                <a:cubicBezTo>
                  <a:pt x="5009" y="10869"/>
                  <a:pt x="4988" y="10826"/>
                  <a:pt x="4956" y="10794"/>
                </a:cubicBezTo>
                <a:cubicBezTo>
                  <a:pt x="4935" y="10773"/>
                  <a:pt x="4913" y="10730"/>
                  <a:pt x="4913" y="10709"/>
                </a:cubicBezTo>
                <a:cubicBezTo>
                  <a:pt x="4913" y="10655"/>
                  <a:pt x="4849" y="10526"/>
                  <a:pt x="4773" y="10440"/>
                </a:cubicBezTo>
                <a:cubicBezTo>
                  <a:pt x="4634" y="10247"/>
                  <a:pt x="4580" y="10151"/>
                  <a:pt x="4549" y="10001"/>
                </a:cubicBezTo>
                <a:cubicBezTo>
                  <a:pt x="4516" y="9915"/>
                  <a:pt x="4484" y="9818"/>
                  <a:pt x="4463" y="9775"/>
                </a:cubicBezTo>
                <a:cubicBezTo>
                  <a:pt x="4430" y="9722"/>
                  <a:pt x="4420" y="9679"/>
                  <a:pt x="4420" y="9550"/>
                </a:cubicBezTo>
                <a:cubicBezTo>
                  <a:pt x="4409" y="9453"/>
                  <a:pt x="4398" y="9357"/>
                  <a:pt x="4387" y="9336"/>
                </a:cubicBezTo>
                <a:cubicBezTo>
                  <a:pt x="4356" y="9282"/>
                  <a:pt x="4313" y="9046"/>
                  <a:pt x="4334" y="9014"/>
                </a:cubicBezTo>
                <a:cubicBezTo>
                  <a:pt x="4334" y="9003"/>
                  <a:pt x="4323" y="8928"/>
                  <a:pt x="4302" y="8853"/>
                </a:cubicBezTo>
                <a:cubicBezTo>
                  <a:pt x="4280" y="8756"/>
                  <a:pt x="4270" y="8702"/>
                  <a:pt x="4291" y="8692"/>
                </a:cubicBezTo>
                <a:cubicBezTo>
                  <a:pt x="4291" y="8671"/>
                  <a:pt x="4302" y="8585"/>
                  <a:pt x="4302" y="8499"/>
                </a:cubicBezTo>
                <a:cubicBezTo>
                  <a:pt x="4291" y="8402"/>
                  <a:pt x="4302" y="8295"/>
                  <a:pt x="4313" y="8242"/>
                </a:cubicBezTo>
                <a:cubicBezTo>
                  <a:pt x="4323" y="8199"/>
                  <a:pt x="4344" y="8113"/>
                  <a:pt x="4344" y="8059"/>
                </a:cubicBezTo>
                <a:cubicBezTo>
                  <a:pt x="4366" y="7844"/>
                  <a:pt x="4398" y="7758"/>
                  <a:pt x="4495" y="7544"/>
                </a:cubicBezTo>
                <a:cubicBezTo>
                  <a:pt x="4570" y="7405"/>
                  <a:pt x="4613" y="7298"/>
                  <a:pt x="4613" y="7233"/>
                </a:cubicBezTo>
                <a:cubicBezTo>
                  <a:pt x="4634" y="7136"/>
                  <a:pt x="4656" y="7083"/>
                  <a:pt x="4731" y="7008"/>
                </a:cubicBezTo>
                <a:cubicBezTo>
                  <a:pt x="4859" y="6869"/>
                  <a:pt x="4913" y="6804"/>
                  <a:pt x="4956" y="6718"/>
                </a:cubicBezTo>
                <a:cubicBezTo>
                  <a:pt x="4978" y="6676"/>
                  <a:pt x="4999" y="6621"/>
                  <a:pt x="5021" y="6611"/>
                </a:cubicBezTo>
                <a:cubicBezTo>
                  <a:pt x="5042" y="6590"/>
                  <a:pt x="5074" y="6536"/>
                  <a:pt x="5095" y="6493"/>
                </a:cubicBezTo>
                <a:cubicBezTo>
                  <a:pt x="5171" y="6354"/>
                  <a:pt x="5417" y="6128"/>
                  <a:pt x="5589" y="6032"/>
                </a:cubicBezTo>
                <a:cubicBezTo>
                  <a:pt x="5674" y="5989"/>
                  <a:pt x="5760" y="5956"/>
                  <a:pt x="5793" y="5956"/>
                </a:cubicBezTo>
                <a:cubicBezTo>
                  <a:pt x="5825" y="5956"/>
                  <a:pt x="5889" y="5946"/>
                  <a:pt x="5943" y="5935"/>
                </a:cubicBezTo>
                <a:cubicBezTo>
                  <a:pt x="5996" y="5914"/>
                  <a:pt x="6061" y="5903"/>
                  <a:pt x="6082" y="5892"/>
                </a:cubicBezTo>
                <a:cubicBezTo>
                  <a:pt x="6115" y="5882"/>
                  <a:pt x="6179" y="5860"/>
                  <a:pt x="6222" y="5839"/>
                </a:cubicBezTo>
                <a:cubicBezTo>
                  <a:pt x="6275" y="5817"/>
                  <a:pt x="6351" y="5785"/>
                  <a:pt x="6404" y="5785"/>
                </a:cubicBezTo>
                <a:cubicBezTo>
                  <a:pt x="6447" y="5775"/>
                  <a:pt x="6501" y="5763"/>
                  <a:pt x="6522" y="5763"/>
                </a:cubicBezTo>
                <a:cubicBezTo>
                  <a:pt x="6565" y="5732"/>
                  <a:pt x="6715" y="5699"/>
                  <a:pt x="6811" y="5678"/>
                </a:cubicBezTo>
                <a:cubicBezTo>
                  <a:pt x="6866" y="5678"/>
                  <a:pt x="6919" y="5656"/>
                  <a:pt x="6930" y="5646"/>
                </a:cubicBezTo>
                <a:cubicBezTo>
                  <a:pt x="6946" y="5630"/>
                  <a:pt x="6961" y="5620"/>
                  <a:pt x="6989" y="5620"/>
                </a:cubicBezTo>
                <a:cubicBezTo>
                  <a:pt x="7000" y="5620"/>
                  <a:pt x="7012" y="5621"/>
                  <a:pt x="7026" y="5624"/>
                </a:cubicBezTo>
                <a:cubicBezTo>
                  <a:pt x="7038" y="5627"/>
                  <a:pt x="7052" y="5629"/>
                  <a:pt x="7066" y="5629"/>
                </a:cubicBezTo>
                <a:cubicBezTo>
                  <a:pt x="7099" y="5629"/>
                  <a:pt x="7135" y="5621"/>
                  <a:pt x="7166" y="5613"/>
                </a:cubicBezTo>
                <a:cubicBezTo>
                  <a:pt x="7198" y="5603"/>
                  <a:pt x="7241" y="5592"/>
                  <a:pt x="7273" y="5592"/>
                </a:cubicBezTo>
                <a:cubicBezTo>
                  <a:pt x="7295" y="5592"/>
                  <a:pt x="7369" y="5581"/>
                  <a:pt x="7423" y="5570"/>
                </a:cubicBezTo>
                <a:cubicBezTo>
                  <a:pt x="7488" y="5560"/>
                  <a:pt x="7605" y="5549"/>
                  <a:pt x="7702" y="5549"/>
                </a:cubicBezTo>
                <a:cubicBezTo>
                  <a:pt x="7809" y="5549"/>
                  <a:pt x="7895" y="5539"/>
                  <a:pt x="7917" y="5527"/>
                </a:cubicBezTo>
                <a:cubicBezTo>
                  <a:pt x="7948" y="5517"/>
                  <a:pt x="7991" y="5506"/>
                  <a:pt x="8013" y="5496"/>
                </a:cubicBezTo>
                <a:cubicBezTo>
                  <a:pt x="8034" y="5496"/>
                  <a:pt x="8077" y="5474"/>
                  <a:pt x="8120" y="5463"/>
                </a:cubicBezTo>
                <a:cubicBezTo>
                  <a:pt x="8151" y="5451"/>
                  <a:pt x="8172" y="5445"/>
                  <a:pt x="8190" y="5445"/>
                </a:cubicBezTo>
                <a:cubicBezTo>
                  <a:pt x="8203" y="5445"/>
                  <a:pt x="8214" y="5448"/>
                  <a:pt x="8227" y="5453"/>
                </a:cubicBezTo>
                <a:cubicBezTo>
                  <a:pt x="8244" y="5463"/>
                  <a:pt x="8260" y="5469"/>
                  <a:pt x="8279" y="5469"/>
                </a:cubicBezTo>
                <a:cubicBezTo>
                  <a:pt x="8297" y="5469"/>
                  <a:pt x="8319" y="5463"/>
                  <a:pt x="8346" y="5453"/>
                </a:cubicBezTo>
                <a:cubicBezTo>
                  <a:pt x="8389" y="5442"/>
                  <a:pt x="8453" y="5431"/>
                  <a:pt x="8496" y="5431"/>
                </a:cubicBezTo>
                <a:cubicBezTo>
                  <a:pt x="8539" y="5420"/>
                  <a:pt x="8603" y="5410"/>
                  <a:pt x="8656" y="5399"/>
                </a:cubicBezTo>
                <a:cubicBezTo>
                  <a:pt x="8678" y="5394"/>
                  <a:pt x="8713" y="5391"/>
                  <a:pt x="8753" y="5391"/>
                </a:cubicBezTo>
                <a:cubicBezTo>
                  <a:pt x="8793" y="5391"/>
                  <a:pt x="8839" y="5394"/>
                  <a:pt x="8882" y="5399"/>
                </a:cubicBezTo>
                <a:cubicBezTo>
                  <a:pt x="9021" y="5399"/>
                  <a:pt x="9343" y="5377"/>
                  <a:pt x="9461" y="5356"/>
                </a:cubicBezTo>
                <a:cubicBezTo>
                  <a:pt x="9477" y="5351"/>
                  <a:pt x="9493" y="5348"/>
                  <a:pt x="9505" y="5348"/>
                </a:cubicBezTo>
                <a:cubicBezTo>
                  <a:pt x="9517" y="5348"/>
                  <a:pt x="9526" y="5351"/>
                  <a:pt x="9526" y="5356"/>
                </a:cubicBezTo>
                <a:cubicBezTo>
                  <a:pt x="9536" y="5367"/>
                  <a:pt x="9557" y="5377"/>
                  <a:pt x="9579" y="5377"/>
                </a:cubicBezTo>
                <a:cubicBezTo>
                  <a:pt x="9611" y="5377"/>
                  <a:pt x="9633" y="5377"/>
                  <a:pt x="9643" y="5388"/>
                </a:cubicBezTo>
                <a:cubicBezTo>
                  <a:pt x="9654" y="5399"/>
                  <a:pt x="9667" y="5404"/>
                  <a:pt x="9692" y="5404"/>
                </a:cubicBezTo>
                <a:cubicBezTo>
                  <a:pt x="9716" y="5404"/>
                  <a:pt x="9751" y="5399"/>
                  <a:pt x="9805" y="5388"/>
                </a:cubicBezTo>
                <a:lnTo>
                  <a:pt x="9955" y="5367"/>
                </a:lnTo>
                <a:lnTo>
                  <a:pt x="9986" y="5410"/>
                </a:lnTo>
                <a:cubicBezTo>
                  <a:pt x="10019" y="5453"/>
                  <a:pt x="10029" y="5453"/>
                  <a:pt x="10169" y="5463"/>
                </a:cubicBezTo>
                <a:cubicBezTo>
                  <a:pt x="10276" y="5474"/>
                  <a:pt x="10362" y="5496"/>
                  <a:pt x="10437" y="5527"/>
                </a:cubicBezTo>
                <a:cubicBezTo>
                  <a:pt x="10501" y="5549"/>
                  <a:pt x="10587" y="5581"/>
                  <a:pt x="10641" y="5592"/>
                </a:cubicBezTo>
                <a:cubicBezTo>
                  <a:pt x="10694" y="5592"/>
                  <a:pt x="10737" y="5613"/>
                  <a:pt x="10759" y="5635"/>
                </a:cubicBezTo>
                <a:cubicBezTo>
                  <a:pt x="10770" y="5646"/>
                  <a:pt x="10813" y="5667"/>
                  <a:pt x="10845" y="5678"/>
                </a:cubicBezTo>
                <a:cubicBezTo>
                  <a:pt x="10877" y="5689"/>
                  <a:pt x="10920" y="5710"/>
                  <a:pt x="10930" y="5732"/>
                </a:cubicBezTo>
                <a:cubicBezTo>
                  <a:pt x="10942" y="5742"/>
                  <a:pt x="10995" y="5775"/>
                  <a:pt x="11027" y="5785"/>
                </a:cubicBezTo>
                <a:cubicBezTo>
                  <a:pt x="11070" y="5796"/>
                  <a:pt x="11135" y="5839"/>
                  <a:pt x="11166" y="5871"/>
                </a:cubicBezTo>
                <a:cubicBezTo>
                  <a:pt x="11285" y="5978"/>
                  <a:pt x="11402" y="6096"/>
                  <a:pt x="11445" y="6150"/>
                </a:cubicBezTo>
                <a:cubicBezTo>
                  <a:pt x="11467" y="6182"/>
                  <a:pt x="11521" y="6225"/>
                  <a:pt x="11552" y="6257"/>
                </a:cubicBezTo>
                <a:cubicBezTo>
                  <a:pt x="11585" y="6278"/>
                  <a:pt x="11628" y="6332"/>
                  <a:pt x="11649" y="6375"/>
                </a:cubicBezTo>
                <a:cubicBezTo>
                  <a:pt x="11671" y="6418"/>
                  <a:pt x="11681" y="6440"/>
                  <a:pt x="11692" y="6440"/>
                </a:cubicBezTo>
                <a:cubicBezTo>
                  <a:pt x="11703" y="6440"/>
                  <a:pt x="11757" y="6482"/>
                  <a:pt x="11800" y="6514"/>
                </a:cubicBezTo>
                <a:cubicBezTo>
                  <a:pt x="11874" y="6579"/>
                  <a:pt x="11896" y="6600"/>
                  <a:pt x="11885" y="6633"/>
                </a:cubicBezTo>
                <a:cubicBezTo>
                  <a:pt x="11874" y="6654"/>
                  <a:pt x="11896" y="6676"/>
                  <a:pt x="11928" y="6718"/>
                </a:cubicBezTo>
                <a:lnTo>
                  <a:pt x="11993" y="6783"/>
                </a:lnTo>
                <a:cubicBezTo>
                  <a:pt x="11993" y="6793"/>
                  <a:pt x="12014" y="6836"/>
                  <a:pt x="12036" y="6869"/>
                </a:cubicBezTo>
                <a:cubicBezTo>
                  <a:pt x="12067" y="6900"/>
                  <a:pt x="12089" y="6943"/>
                  <a:pt x="12089" y="6954"/>
                </a:cubicBezTo>
                <a:cubicBezTo>
                  <a:pt x="12089" y="6965"/>
                  <a:pt x="12110" y="7019"/>
                  <a:pt x="12143" y="7072"/>
                </a:cubicBezTo>
                <a:cubicBezTo>
                  <a:pt x="12175" y="7115"/>
                  <a:pt x="12207" y="7190"/>
                  <a:pt x="12218" y="7233"/>
                </a:cubicBezTo>
                <a:cubicBezTo>
                  <a:pt x="12239" y="7265"/>
                  <a:pt x="12260" y="7319"/>
                  <a:pt x="12272" y="7341"/>
                </a:cubicBezTo>
                <a:cubicBezTo>
                  <a:pt x="12282" y="7372"/>
                  <a:pt x="12303" y="7437"/>
                  <a:pt x="12314" y="7480"/>
                </a:cubicBezTo>
                <a:cubicBezTo>
                  <a:pt x="12325" y="7534"/>
                  <a:pt x="12346" y="7608"/>
                  <a:pt x="12368" y="7641"/>
                </a:cubicBezTo>
                <a:cubicBezTo>
                  <a:pt x="12389" y="7705"/>
                  <a:pt x="12422" y="7855"/>
                  <a:pt x="12432" y="8070"/>
                </a:cubicBezTo>
                <a:cubicBezTo>
                  <a:pt x="12443" y="8113"/>
                  <a:pt x="12453" y="8199"/>
                  <a:pt x="12475" y="8242"/>
                </a:cubicBezTo>
                <a:cubicBezTo>
                  <a:pt x="12496" y="8327"/>
                  <a:pt x="12496" y="8327"/>
                  <a:pt x="12475" y="8349"/>
                </a:cubicBezTo>
                <a:cubicBezTo>
                  <a:pt x="12443" y="8370"/>
                  <a:pt x="12443" y="8381"/>
                  <a:pt x="12475" y="8488"/>
                </a:cubicBezTo>
                <a:cubicBezTo>
                  <a:pt x="12508" y="8606"/>
                  <a:pt x="12508" y="8606"/>
                  <a:pt x="12475" y="8628"/>
                </a:cubicBezTo>
                <a:cubicBezTo>
                  <a:pt x="12443" y="8649"/>
                  <a:pt x="12443" y="8649"/>
                  <a:pt x="12465" y="8714"/>
                </a:cubicBezTo>
                <a:cubicBezTo>
                  <a:pt x="12486" y="8810"/>
                  <a:pt x="12486" y="9153"/>
                  <a:pt x="12465" y="9207"/>
                </a:cubicBezTo>
                <a:cubicBezTo>
                  <a:pt x="12443" y="9250"/>
                  <a:pt x="12411" y="9421"/>
                  <a:pt x="12411" y="9486"/>
                </a:cubicBezTo>
                <a:cubicBezTo>
                  <a:pt x="12411" y="9539"/>
                  <a:pt x="12346" y="9754"/>
                  <a:pt x="12282" y="9925"/>
                </a:cubicBezTo>
                <a:cubicBezTo>
                  <a:pt x="12260" y="9968"/>
                  <a:pt x="12250" y="10022"/>
                  <a:pt x="12250" y="10054"/>
                </a:cubicBezTo>
                <a:cubicBezTo>
                  <a:pt x="12250" y="10097"/>
                  <a:pt x="12239" y="10118"/>
                  <a:pt x="12218" y="10129"/>
                </a:cubicBezTo>
                <a:cubicBezTo>
                  <a:pt x="12196" y="10140"/>
                  <a:pt x="12186" y="10151"/>
                  <a:pt x="12186" y="10161"/>
                </a:cubicBezTo>
                <a:cubicBezTo>
                  <a:pt x="12186" y="10172"/>
                  <a:pt x="12143" y="10237"/>
                  <a:pt x="12089" y="10301"/>
                </a:cubicBezTo>
                <a:cubicBezTo>
                  <a:pt x="12003" y="10408"/>
                  <a:pt x="11971" y="10473"/>
                  <a:pt x="11864" y="10644"/>
                </a:cubicBezTo>
                <a:cubicBezTo>
                  <a:pt x="11864" y="10655"/>
                  <a:pt x="11831" y="10687"/>
                  <a:pt x="11810" y="10709"/>
                </a:cubicBezTo>
                <a:cubicBezTo>
                  <a:pt x="11800" y="10730"/>
                  <a:pt x="11757" y="10794"/>
                  <a:pt x="11724" y="10848"/>
                </a:cubicBezTo>
                <a:cubicBezTo>
                  <a:pt x="11660" y="10966"/>
                  <a:pt x="11638" y="11009"/>
                  <a:pt x="11595" y="11009"/>
                </a:cubicBezTo>
                <a:cubicBezTo>
                  <a:pt x="11585" y="11009"/>
                  <a:pt x="11521" y="11062"/>
                  <a:pt x="11456" y="11138"/>
                </a:cubicBezTo>
                <a:cubicBezTo>
                  <a:pt x="11381" y="11202"/>
                  <a:pt x="11328" y="11266"/>
                  <a:pt x="11316" y="11266"/>
                </a:cubicBezTo>
                <a:cubicBezTo>
                  <a:pt x="11306" y="11266"/>
                  <a:pt x="11274" y="11298"/>
                  <a:pt x="11242" y="11352"/>
                </a:cubicBezTo>
                <a:cubicBezTo>
                  <a:pt x="11166" y="11448"/>
                  <a:pt x="10920" y="11706"/>
                  <a:pt x="10834" y="11770"/>
                </a:cubicBezTo>
                <a:cubicBezTo>
                  <a:pt x="10802" y="11792"/>
                  <a:pt x="10770" y="11824"/>
                  <a:pt x="10759" y="11834"/>
                </a:cubicBezTo>
                <a:cubicBezTo>
                  <a:pt x="10759" y="11846"/>
                  <a:pt x="10706" y="11877"/>
                  <a:pt x="10651" y="11910"/>
                </a:cubicBezTo>
                <a:cubicBezTo>
                  <a:pt x="10587" y="11942"/>
                  <a:pt x="10534" y="11974"/>
                  <a:pt x="10534" y="11996"/>
                </a:cubicBezTo>
                <a:cubicBezTo>
                  <a:pt x="10512" y="12028"/>
                  <a:pt x="10458" y="12070"/>
                  <a:pt x="10427" y="12070"/>
                </a:cubicBezTo>
                <a:cubicBezTo>
                  <a:pt x="10415" y="12070"/>
                  <a:pt x="10362" y="12124"/>
                  <a:pt x="10319" y="12178"/>
                </a:cubicBezTo>
                <a:cubicBezTo>
                  <a:pt x="10271" y="12236"/>
                  <a:pt x="10231" y="12276"/>
                  <a:pt x="10216" y="12276"/>
                </a:cubicBezTo>
                <a:cubicBezTo>
                  <a:pt x="10215" y="12276"/>
                  <a:pt x="10213" y="12276"/>
                  <a:pt x="10212" y="12275"/>
                </a:cubicBezTo>
                <a:cubicBezTo>
                  <a:pt x="10191" y="12275"/>
                  <a:pt x="10126" y="12306"/>
                  <a:pt x="9955" y="12425"/>
                </a:cubicBezTo>
                <a:cubicBezTo>
                  <a:pt x="9933" y="12446"/>
                  <a:pt x="9879" y="12478"/>
                  <a:pt x="9847" y="12499"/>
                </a:cubicBezTo>
                <a:cubicBezTo>
                  <a:pt x="9815" y="12521"/>
                  <a:pt x="9772" y="12554"/>
                  <a:pt x="9750" y="12585"/>
                </a:cubicBezTo>
                <a:cubicBezTo>
                  <a:pt x="9710" y="12618"/>
                  <a:pt x="9688" y="12632"/>
                  <a:pt x="9656" y="12632"/>
                </a:cubicBezTo>
                <a:cubicBezTo>
                  <a:pt x="9646" y="12632"/>
                  <a:pt x="9635" y="12631"/>
                  <a:pt x="9622" y="12628"/>
                </a:cubicBezTo>
                <a:cubicBezTo>
                  <a:pt x="9611" y="12628"/>
                  <a:pt x="9557" y="12650"/>
                  <a:pt x="9514" y="12682"/>
                </a:cubicBezTo>
                <a:cubicBezTo>
                  <a:pt x="9471" y="12700"/>
                  <a:pt x="9435" y="12717"/>
                  <a:pt x="9417" y="12717"/>
                </a:cubicBezTo>
                <a:cubicBezTo>
                  <a:pt x="9413" y="12717"/>
                  <a:pt x="9409" y="12716"/>
                  <a:pt x="9407" y="12714"/>
                </a:cubicBezTo>
                <a:cubicBezTo>
                  <a:pt x="9407" y="12714"/>
                  <a:pt x="9364" y="12735"/>
                  <a:pt x="9311" y="12757"/>
                </a:cubicBezTo>
                <a:cubicBezTo>
                  <a:pt x="9257" y="12790"/>
                  <a:pt x="9204" y="12811"/>
                  <a:pt x="9193" y="12811"/>
                </a:cubicBezTo>
                <a:cubicBezTo>
                  <a:pt x="9182" y="12811"/>
                  <a:pt x="9139" y="12821"/>
                  <a:pt x="9085" y="12843"/>
                </a:cubicBezTo>
                <a:cubicBezTo>
                  <a:pt x="8957" y="12907"/>
                  <a:pt x="8849" y="12940"/>
                  <a:pt x="8753" y="12940"/>
                </a:cubicBezTo>
                <a:cubicBezTo>
                  <a:pt x="8699" y="12940"/>
                  <a:pt x="8646" y="12940"/>
                  <a:pt x="8625" y="12950"/>
                </a:cubicBezTo>
                <a:cubicBezTo>
                  <a:pt x="8614" y="12956"/>
                  <a:pt x="8603" y="12958"/>
                  <a:pt x="8588" y="12958"/>
                </a:cubicBezTo>
                <a:cubicBezTo>
                  <a:pt x="8574" y="12958"/>
                  <a:pt x="8555" y="12956"/>
                  <a:pt x="8528" y="12950"/>
                </a:cubicBezTo>
                <a:cubicBezTo>
                  <a:pt x="8496" y="12929"/>
                  <a:pt x="8453" y="12918"/>
                  <a:pt x="8432" y="12918"/>
                </a:cubicBezTo>
                <a:cubicBezTo>
                  <a:pt x="8420" y="12918"/>
                  <a:pt x="8356" y="12897"/>
                  <a:pt x="8303" y="12864"/>
                </a:cubicBezTo>
                <a:cubicBezTo>
                  <a:pt x="8260" y="12832"/>
                  <a:pt x="8174" y="12800"/>
                  <a:pt x="8120" y="12778"/>
                </a:cubicBezTo>
                <a:cubicBezTo>
                  <a:pt x="8067" y="12768"/>
                  <a:pt x="8024" y="12747"/>
                  <a:pt x="8024" y="12735"/>
                </a:cubicBezTo>
                <a:cubicBezTo>
                  <a:pt x="8024" y="12714"/>
                  <a:pt x="7991" y="12704"/>
                  <a:pt x="7948" y="12682"/>
                </a:cubicBezTo>
                <a:cubicBezTo>
                  <a:pt x="7906" y="12671"/>
                  <a:pt x="7831" y="12628"/>
                  <a:pt x="7777" y="12596"/>
                </a:cubicBezTo>
                <a:cubicBezTo>
                  <a:pt x="7734" y="12564"/>
                  <a:pt x="7638" y="12499"/>
                  <a:pt x="7562" y="12457"/>
                </a:cubicBezTo>
                <a:cubicBezTo>
                  <a:pt x="7476" y="12414"/>
                  <a:pt x="7423" y="12382"/>
                  <a:pt x="7423" y="12360"/>
                </a:cubicBezTo>
                <a:cubicBezTo>
                  <a:pt x="7423" y="12349"/>
                  <a:pt x="7391" y="12318"/>
                  <a:pt x="7348" y="12296"/>
                </a:cubicBezTo>
                <a:cubicBezTo>
                  <a:pt x="7316" y="12275"/>
                  <a:pt x="7273" y="12242"/>
                  <a:pt x="7262" y="12221"/>
                </a:cubicBezTo>
                <a:cubicBezTo>
                  <a:pt x="7241" y="12199"/>
                  <a:pt x="7209" y="12178"/>
                  <a:pt x="7187" y="12178"/>
                </a:cubicBezTo>
                <a:cubicBezTo>
                  <a:pt x="7166" y="12178"/>
                  <a:pt x="7123" y="12156"/>
                  <a:pt x="7090" y="12113"/>
                </a:cubicBezTo>
                <a:cubicBezTo>
                  <a:pt x="6866" y="11888"/>
                  <a:pt x="6597" y="11641"/>
                  <a:pt x="6522" y="11598"/>
                </a:cubicBezTo>
                <a:cubicBezTo>
                  <a:pt x="6479" y="11577"/>
                  <a:pt x="6436" y="11545"/>
                  <a:pt x="6436" y="11534"/>
                </a:cubicBezTo>
                <a:cubicBezTo>
                  <a:pt x="6436" y="11524"/>
                  <a:pt x="6415" y="11502"/>
                  <a:pt x="6382" y="11481"/>
                </a:cubicBezTo>
                <a:cubicBezTo>
                  <a:pt x="6361" y="11470"/>
                  <a:pt x="6318" y="11417"/>
                  <a:pt x="6286" y="11374"/>
                </a:cubicBezTo>
                <a:cubicBezTo>
                  <a:pt x="6215" y="11263"/>
                  <a:pt x="6136" y="11190"/>
                  <a:pt x="6090" y="11190"/>
                </a:cubicBezTo>
                <a:cubicBezTo>
                  <a:pt x="6088" y="11190"/>
                  <a:pt x="6085" y="11190"/>
                  <a:pt x="6082" y="11191"/>
                </a:cubicBezTo>
                <a:cubicBezTo>
                  <a:pt x="6076" y="11194"/>
                  <a:pt x="6070" y="11196"/>
                  <a:pt x="6066" y="11196"/>
                </a:cubicBezTo>
                <a:cubicBezTo>
                  <a:pt x="6055" y="11196"/>
                  <a:pt x="6050" y="11188"/>
                  <a:pt x="6050" y="11181"/>
                </a:cubicBezTo>
                <a:cubicBezTo>
                  <a:pt x="6050" y="11169"/>
                  <a:pt x="6018" y="11116"/>
                  <a:pt x="5975" y="11062"/>
                </a:cubicBezTo>
                <a:cubicBezTo>
                  <a:pt x="5932" y="11009"/>
                  <a:pt x="5879" y="10923"/>
                  <a:pt x="5857" y="10869"/>
                </a:cubicBezTo>
                <a:cubicBezTo>
                  <a:pt x="5825" y="10826"/>
                  <a:pt x="5771" y="10740"/>
                  <a:pt x="5717" y="10697"/>
                </a:cubicBezTo>
                <a:cubicBezTo>
                  <a:pt x="5664" y="10644"/>
                  <a:pt x="5621" y="10590"/>
                  <a:pt x="5621" y="10580"/>
                </a:cubicBezTo>
                <a:cubicBezTo>
                  <a:pt x="5621" y="10569"/>
                  <a:pt x="5610" y="10537"/>
                  <a:pt x="5578" y="10516"/>
                </a:cubicBezTo>
                <a:cubicBezTo>
                  <a:pt x="5535" y="10440"/>
                  <a:pt x="5503" y="10333"/>
                  <a:pt x="5481" y="10140"/>
                </a:cubicBezTo>
                <a:cubicBezTo>
                  <a:pt x="5460" y="9968"/>
                  <a:pt x="5439" y="9861"/>
                  <a:pt x="5396" y="9765"/>
                </a:cubicBezTo>
                <a:cubicBezTo>
                  <a:pt x="5385" y="9722"/>
                  <a:pt x="5364" y="9625"/>
                  <a:pt x="5364" y="9529"/>
                </a:cubicBezTo>
                <a:cubicBezTo>
                  <a:pt x="5342" y="9260"/>
                  <a:pt x="5310" y="9035"/>
                  <a:pt x="5288" y="9024"/>
                </a:cubicBezTo>
                <a:cubicBezTo>
                  <a:pt x="5257" y="9003"/>
                  <a:pt x="5278" y="8810"/>
                  <a:pt x="5331" y="8638"/>
                </a:cubicBezTo>
                <a:cubicBezTo>
                  <a:pt x="5353" y="8574"/>
                  <a:pt x="5364" y="8509"/>
                  <a:pt x="5374" y="8478"/>
                </a:cubicBezTo>
                <a:cubicBezTo>
                  <a:pt x="5374" y="8445"/>
                  <a:pt x="5385" y="8413"/>
                  <a:pt x="5385" y="8402"/>
                </a:cubicBezTo>
                <a:cubicBezTo>
                  <a:pt x="5396" y="8392"/>
                  <a:pt x="5428" y="8209"/>
                  <a:pt x="5439" y="8091"/>
                </a:cubicBezTo>
                <a:cubicBezTo>
                  <a:pt x="5439" y="8048"/>
                  <a:pt x="5471" y="7973"/>
                  <a:pt x="5546" y="7844"/>
                </a:cubicBezTo>
                <a:cubicBezTo>
                  <a:pt x="5643" y="7694"/>
                  <a:pt x="5686" y="7641"/>
                  <a:pt x="5814" y="7522"/>
                </a:cubicBezTo>
                <a:cubicBezTo>
                  <a:pt x="5900" y="7437"/>
                  <a:pt x="6029" y="7329"/>
                  <a:pt x="6082" y="7286"/>
                </a:cubicBezTo>
                <a:cubicBezTo>
                  <a:pt x="6146" y="7233"/>
                  <a:pt x="6232" y="7158"/>
                  <a:pt x="6286" y="7115"/>
                </a:cubicBezTo>
                <a:cubicBezTo>
                  <a:pt x="6329" y="7072"/>
                  <a:pt x="6394" y="7019"/>
                  <a:pt x="6425" y="7008"/>
                </a:cubicBezTo>
                <a:cubicBezTo>
                  <a:pt x="6468" y="6997"/>
                  <a:pt x="6511" y="6976"/>
                  <a:pt x="6533" y="6954"/>
                </a:cubicBezTo>
                <a:cubicBezTo>
                  <a:pt x="6554" y="6944"/>
                  <a:pt x="6568" y="6938"/>
                  <a:pt x="6578" y="6938"/>
                </a:cubicBezTo>
                <a:cubicBezTo>
                  <a:pt x="6589" y="6938"/>
                  <a:pt x="6597" y="6944"/>
                  <a:pt x="6608" y="6954"/>
                </a:cubicBezTo>
                <a:cubicBezTo>
                  <a:pt x="6620" y="6958"/>
                  <a:pt x="6630" y="6961"/>
                  <a:pt x="6641" y="6961"/>
                </a:cubicBezTo>
                <a:cubicBezTo>
                  <a:pt x="6660" y="6961"/>
                  <a:pt x="6681" y="6953"/>
                  <a:pt x="6715" y="6933"/>
                </a:cubicBezTo>
                <a:cubicBezTo>
                  <a:pt x="6747" y="6912"/>
                  <a:pt x="6790" y="6900"/>
                  <a:pt x="6811" y="6900"/>
                </a:cubicBezTo>
                <a:cubicBezTo>
                  <a:pt x="6823" y="6900"/>
                  <a:pt x="6887" y="6879"/>
                  <a:pt x="6951" y="6847"/>
                </a:cubicBezTo>
                <a:cubicBezTo>
                  <a:pt x="7005" y="6826"/>
                  <a:pt x="7059" y="6804"/>
                  <a:pt x="7069" y="6804"/>
                </a:cubicBezTo>
                <a:cubicBezTo>
                  <a:pt x="7069" y="6806"/>
                  <a:pt x="7070" y="6807"/>
                  <a:pt x="7073" y="6807"/>
                </a:cubicBezTo>
                <a:cubicBezTo>
                  <a:pt x="7085" y="6807"/>
                  <a:pt x="7121" y="6789"/>
                  <a:pt x="7166" y="6772"/>
                </a:cubicBezTo>
                <a:cubicBezTo>
                  <a:pt x="7230" y="6740"/>
                  <a:pt x="7283" y="6718"/>
                  <a:pt x="7295" y="6718"/>
                </a:cubicBezTo>
                <a:cubicBezTo>
                  <a:pt x="7305" y="6718"/>
                  <a:pt x="7326" y="6707"/>
                  <a:pt x="7348" y="6697"/>
                </a:cubicBezTo>
                <a:cubicBezTo>
                  <a:pt x="7369" y="6676"/>
                  <a:pt x="7423" y="6664"/>
                  <a:pt x="7476" y="6654"/>
                </a:cubicBezTo>
                <a:cubicBezTo>
                  <a:pt x="7541" y="6654"/>
                  <a:pt x="7595" y="6633"/>
                  <a:pt x="7616" y="6621"/>
                </a:cubicBezTo>
                <a:cubicBezTo>
                  <a:pt x="7652" y="6586"/>
                  <a:pt x="7709" y="6565"/>
                  <a:pt x="7758" y="6565"/>
                </a:cubicBezTo>
                <a:cubicBezTo>
                  <a:pt x="7768" y="6565"/>
                  <a:pt x="7778" y="6566"/>
                  <a:pt x="7788" y="6568"/>
                </a:cubicBezTo>
                <a:cubicBezTo>
                  <a:pt x="7856" y="6580"/>
                  <a:pt x="7927" y="6586"/>
                  <a:pt x="7993" y="6586"/>
                </a:cubicBezTo>
                <a:cubicBezTo>
                  <a:pt x="8102" y="6586"/>
                  <a:pt x="8194" y="6569"/>
                  <a:pt x="8227" y="6536"/>
                </a:cubicBezTo>
                <a:cubicBezTo>
                  <a:pt x="8235" y="6532"/>
                  <a:pt x="8243" y="6530"/>
                  <a:pt x="8257" y="6530"/>
                </a:cubicBezTo>
                <a:cubicBezTo>
                  <a:pt x="8283" y="6530"/>
                  <a:pt x="8329" y="6537"/>
                  <a:pt x="8432" y="6557"/>
                </a:cubicBezTo>
                <a:cubicBezTo>
                  <a:pt x="8463" y="6562"/>
                  <a:pt x="8489" y="6565"/>
                  <a:pt x="8514" y="6565"/>
                </a:cubicBezTo>
                <a:cubicBezTo>
                  <a:pt x="8550" y="6565"/>
                  <a:pt x="8585" y="6559"/>
                  <a:pt x="8635" y="6547"/>
                </a:cubicBezTo>
                <a:cubicBezTo>
                  <a:pt x="8691" y="6540"/>
                  <a:pt x="8728" y="6534"/>
                  <a:pt x="8769" y="6534"/>
                </a:cubicBezTo>
                <a:cubicBezTo>
                  <a:pt x="8799" y="6534"/>
                  <a:pt x="8830" y="6538"/>
                  <a:pt x="8871" y="6547"/>
                </a:cubicBezTo>
                <a:cubicBezTo>
                  <a:pt x="8919" y="6552"/>
                  <a:pt x="8949" y="6555"/>
                  <a:pt x="8968" y="6555"/>
                </a:cubicBezTo>
                <a:cubicBezTo>
                  <a:pt x="8987" y="6555"/>
                  <a:pt x="8994" y="6552"/>
                  <a:pt x="9000" y="6547"/>
                </a:cubicBezTo>
                <a:cubicBezTo>
                  <a:pt x="9005" y="6536"/>
                  <a:pt x="9013" y="6531"/>
                  <a:pt x="9029" y="6531"/>
                </a:cubicBezTo>
                <a:cubicBezTo>
                  <a:pt x="9046" y="6531"/>
                  <a:pt x="9070" y="6536"/>
                  <a:pt x="9107" y="6547"/>
                </a:cubicBezTo>
                <a:cubicBezTo>
                  <a:pt x="9139" y="6552"/>
                  <a:pt x="9163" y="6555"/>
                  <a:pt x="9181" y="6555"/>
                </a:cubicBezTo>
                <a:cubicBezTo>
                  <a:pt x="9198" y="6555"/>
                  <a:pt x="9209" y="6552"/>
                  <a:pt x="9214" y="6547"/>
                </a:cubicBezTo>
                <a:cubicBezTo>
                  <a:pt x="9229" y="6539"/>
                  <a:pt x="9239" y="6531"/>
                  <a:pt x="9244" y="6531"/>
                </a:cubicBezTo>
                <a:cubicBezTo>
                  <a:pt x="9246" y="6531"/>
                  <a:pt x="9247" y="6533"/>
                  <a:pt x="9247" y="6536"/>
                </a:cubicBezTo>
                <a:cubicBezTo>
                  <a:pt x="9252" y="6546"/>
                  <a:pt x="9311" y="6552"/>
                  <a:pt x="9394" y="6552"/>
                </a:cubicBezTo>
                <a:cubicBezTo>
                  <a:pt x="9477" y="6552"/>
                  <a:pt x="9584" y="6546"/>
                  <a:pt x="9686" y="6536"/>
                </a:cubicBezTo>
                <a:cubicBezTo>
                  <a:pt x="9739" y="6531"/>
                  <a:pt x="9772" y="6529"/>
                  <a:pt x="9792" y="6529"/>
                </a:cubicBezTo>
                <a:cubicBezTo>
                  <a:pt x="9822" y="6529"/>
                  <a:pt x="9826" y="6534"/>
                  <a:pt x="9826" y="6547"/>
                </a:cubicBezTo>
                <a:cubicBezTo>
                  <a:pt x="9826" y="6567"/>
                  <a:pt x="9835" y="6574"/>
                  <a:pt x="9871" y="6574"/>
                </a:cubicBezTo>
                <a:cubicBezTo>
                  <a:pt x="9892" y="6574"/>
                  <a:pt x="9922" y="6572"/>
                  <a:pt x="9965" y="6568"/>
                </a:cubicBezTo>
                <a:cubicBezTo>
                  <a:pt x="9994" y="6565"/>
                  <a:pt x="10017" y="6564"/>
                  <a:pt x="10037" y="6564"/>
                </a:cubicBezTo>
                <a:cubicBezTo>
                  <a:pt x="10089" y="6564"/>
                  <a:pt x="10111" y="6574"/>
                  <a:pt x="10126" y="6590"/>
                </a:cubicBezTo>
                <a:cubicBezTo>
                  <a:pt x="10137" y="6600"/>
                  <a:pt x="10191" y="6611"/>
                  <a:pt x="10265" y="6611"/>
                </a:cubicBezTo>
                <a:cubicBezTo>
                  <a:pt x="10319" y="6621"/>
                  <a:pt x="10405" y="6633"/>
                  <a:pt x="10448" y="6643"/>
                </a:cubicBezTo>
                <a:cubicBezTo>
                  <a:pt x="10479" y="6659"/>
                  <a:pt x="10511" y="6669"/>
                  <a:pt x="10538" y="6669"/>
                </a:cubicBezTo>
                <a:cubicBezTo>
                  <a:pt x="10548" y="6669"/>
                  <a:pt x="10557" y="6667"/>
                  <a:pt x="10566" y="6664"/>
                </a:cubicBezTo>
                <a:cubicBezTo>
                  <a:pt x="10579" y="6662"/>
                  <a:pt x="10590" y="6661"/>
                  <a:pt x="10601" y="6661"/>
                </a:cubicBezTo>
                <a:cubicBezTo>
                  <a:pt x="10633" y="6661"/>
                  <a:pt x="10657" y="6672"/>
                  <a:pt x="10706" y="6697"/>
                </a:cubicBezTo>
                <a:cubicBezTo>
                  <a:pt x="10748" y="6718"/>
                  <a:pt x="10802" y="6740"/>
                  <a:pt x="10813" y="6740"/>
                </a:cubicBezTo>
                <a:cubicBezTo>
                  <a:pt x="10834" y="6740"/>
                  <a:pt x="10877" y="6761"/>
                  <a:pt x="10920" y="6804"/>
                </a:cubicBezTo>
                <a:cubicBezTo>
                  <a:pt x="10973" y="6836"/>
                  <a:pt x="11038" y="6890"/>
                  <a:pt x="11081" y="6922"/>
                </a:cubicBezTo>
                <a:cubicBezTo>
                  <a:pt x="11123" y="6965"/>
                  <a:pt x="11156" y="6997"/>
                  <a:pt x="11156" y="7008"/>
                </a:cubicBezTo>
                <a:cubicBezTo>
                  <a:pt x="11156" y="7019"/>
                  <a:pt x="11188" y="7062"/>
                  <a:pt x="11220" y="7105"/>
                </a:cubicBezTo>
                <a:cubicBezTo>
                  <a:pt x="11263" y="7147"/>
                  <a:pt x="11295" y="7212"/>
                  <a:pt x="11316" y="7244"/>
                </a:cubicBezTo>
                <a:cubicBezTo>
                  <a:pt x="11328" y="7286"/>
                  <a:pt x="11359" y="7351"/>
                  <a:pt x="11392" y="7405"/>
                </a:cubicBezTo>
                <a:cubicBezTo>
                  <a:pt x="11488" y="7544"/>
                  <a:pt x="11542" y="7673"/>
                  <a:pt x="11521" y="7705"/>
                </a:cubicBezTo>
                <a:cubicBezTo>
                  <a:pt x="11510" y="7716"/>
                  <a:pt x="11510" y="7758"/>
                  <a:pt x="11542" y="7834"/>
                </a:cubicBezTo>
                <a:cubicBezTo>
                  <a:pt x="11564" y="7898"/>
                  <a:pt x="11585" y="7984"/>
                  <a:pt x="11585" y="8048"/>
                </a:cubicBezTo>
                <a:cubicBezTo>
                  <a:pt x="11595" y="8102"/>
                  <a:pt x="11607" y="8156"/>
                  <a:pt x="11617" y="8177"/>
                </a:cubicBezTo>
                <a:cubicBezTo>
                  <a:pt x="11638" y="8209"/>
                  <a:pt x="11628" y="8220"/>
                  <a:pt x="11607" y="8284"/>
                </a:cubicBezTo>
                <a:cubicBezTo>
                  <a:pt x="11585" y="8327"/>
                  <a:pt x="11564" y="8381"/>
                  <a:pt x="11564" y="8423"/>
                </a:cubicBezTo>
                <a:cubicBezTo>
                  <a:pt x="11564" y="8466"/>
                  <a:pt x="11564" y="8520"/>
                  <a:pt x="11552" y="8542"/>
                </a:cubicBezTo>
                <a:cubicBezTo>
                  <a:pt x="11542" y="8563"/>
                  <a:pt x="11531" y="8638"/>
                  <a:pt x="11521" y="8692"/>
                </a:cubicBezTo>
                <a:cubicBezTo>
                  <a:pt x="11521" y="8778"/>
                  <a:pt x="11499" y="8831"/>
                  <a:pt x="11445" y="8938"/>
                </a:cubicBezTo>
                <a:cubicBezTo>
                  <a:pt x="11402" y="9003"/>
                  <a:pt x="11371" y="9089"/>
                  <a:pt x="11359" y="9131"/>
                </a:cubicBezTo>
                <a:cubicBezTo>
                  <a:pt x="11359" y="9174"/>
                  <a:pt x="11338" y="9196"/>
                  <a:pt x="11316" y="9207"/>
                </a:cubicBezTo>
                <a:cubicBezTo>
                  <a:pt x="11295" y="9207"/>
                  <a:pt x="11274" y="9228"/>
                  <a:pt x="11274" y="9250"/>
                </a:cubicBezTo>
                <a:cubicBezTo>
                  <a:pt x="11274" y="9260"/>
                  <a:pt x="11252" y="9336"/>
                  <a:pt x="11220" y="9421"/>
                </a:cubicBezTo>
                <a:cubicBezTo>
                  <a:pt x="11199" y="9507"/>
                  <a:pt x="11177" y="9582"/>
                  <a:pt x="11177" y="9615"/>
                </a:cubicBezTo>
                <a:cubicBezTo>
                  <a:pt x="11188" y="9646"/>
                  <a:pt x="11177" y="9668"/>
                  <a:pt x="11166" y="9668"/>
                </a:cubicBezTo>
                <a:cubicBezTo>
                  <a:pt x="11135" y="9679"/>
                  <a:pt x="11059" y="9839"/>
                  <a:pt x="11016" y="9990"/>
                </a:cubicBezTo>
                <a:cubicBezTo>
                  <a:pt x="10995" y="10075"/>
                  <a:pt x="10963" y="10118"/>
                  <a:pt x="10920" y="10172"/>
                </a:cubicBezTo>
                <a:cubicBezTo>
                  <a:pt x="10866" y="10215"/>
                  <a:pt x="10856" y="10247"/>
                  <a:pt x="10856" y="10290"/>
                </a:cubicBezTo>
                <a:cubicBezTo>
                  <a:pt x="10856" y="10365"/>
                  <a:pt x="10834" y="10387"/>
                  <a:pt x="10706" y="10516"/>
                </a:cubicBezTo>
                <a:cubicBezTo>
                  <a:pt x="10651" y="10558"/>
                  <a:pt x="10609" y="10612"/>
                  <a:pt x="10587" y="10655"/>
                </a:cubicBezTo>
                <a:cubicBezTo>
                  <a:pt x="10566" y="10687"/>
                  <a:pt x="10512" y="10740"/>
                  <a:pt x="10470" y="10773"/>
                </a:cubicBezTo>
                <a:cubicBezTo>
                  <a:pt x="10415" y="10805"/>
                  <a:pt x="10351" y="10869"/>
                  <a:pt x="10319" y="10912"/>
                </a:cubicBezTo>
                <a:cubicBezTo>
                  <a:pt x="10276" y="10955"/>
                  <a:pt x="10234" y="10987"/>
                  <a:pt x="10212" y="10987"/>
                </a:cubicBezTo>
                <a:cubicBezTo>
                  <a:pt x="10201" y="10987"/>
                  <a:pt x="10169" y="11019"/>
                  <a:pt x="10148" y="11052"/>
                </a:cubicBezTo>
                <a:cubicBezTo>
                  <a:pt x="10083" y="11159"/>
                  <a:pt x="10041" y="11202"/>
                  <a:pt x="9998" y="11202"/>
                </a:cubicBezTo>
                <a:cubicBezTo>
                  <a:pt x="9965" y="11202"/>
                  <a:pt x="9944" y="11223"/>
                  <a:pt x="9912" y="11298"/>
                </a:cubicBezTo>
                <a:cubicBezTo>
                  <a:pt x="9847" y="11427"/>
                  <a:pt x="9815" y="11459"/>
                  <a:pt x="9772" y="11459"/>
                </a:cubicBezTo>
                <a:cubicBezTo>
                  <a:pt x="9750" y="11459"/>
                  <a:pt x="9719" y="11470"/>
                  <a:pt x="9697" y="11491"/>
                </a:cubicBezTo>
                <a:cubicBezTo>
                  <a:pt x="9676" y="11513"/>
                  <a:pt x="9654" y="11524"/>
                  <a:pt x="9643" y="11524"/>
                </a:cubicBezTo>
                <a:cubicBezTo>
                  <a:pt x="9633" y="11524"/>
                  <a:pt x="9590" y="11545"/>
                  <a:pt x="9557" y="11577"/>
                </a:cubicBezTo>
                <a:cubicBezTo>
                  <a:pt x="9514" y="11598"/>
                  <a:pt x="9483" y="11620"/>
                  <a:pt x="9472" y="11620"/>
                </a:cubicBezTo>
                <a:cubicBezTo>
                  <a:pt x="9468" y="11619"/>
                  <a:pt x="9462" y="11618"/>
                  <a:pt x="9455" y="11618"/>
                </a:cubicBezTo>
                <a:cubicBezTo>
                  <a:pt x="9408" y="11618"/>
                  <a:pt x="9298" y="11648"/>
                  <a:pt x="9204" y="11695"/>
                </a:cubicBezTo>
                <a:cubicBezTo>
                  <a:pt x="9131" y="11728"/>
                  <a:pt x="9099" y="11741"/>
                  <a:pt x="9081" y="11741"/>
                </a:cubicBezTo>
                <a:cubicBezTo>
                  <a:pt x="9069" y="11741"/>
                  <a:pt x="9062" y="11736"/>
                  <a:pt x="9054" y="11727"/>
                </a:cubicBezTo>
                <a:cubicBezTo>
                  <a:pt x="9041" y="11715"/>
                  <a:pt x="9031" y="11709"/>
                  <a:pt x="9017" y="11709"/>
                </a:cubicBezTo>
                <a:cubicBezTo>
                  <a:pt x="8996" y="11709"/>
                  <a:pt x="8964" y="11723"/>
                  <a:pt x="8892" y="11749"/>
                </a:cubicBezTo>
                <a:cubicBezTo>
                  <a:pt x="8808" y="11782"/>
                  <a:pt x="8753" y="11798"/>
                  <a:pt x="8719" y="11798"/>
                </a:cubicBezTo>
                <a:cubicBezTo>
                  <a:pt x="8687" y="11798"/>
                  <a:pt x="8672" y="11785"/>
                  <a:pt x="8668" y="11760"/>
                </a:cubicBezTo>
                <a:cubicBezTo>
                  <a:pt x="8656" y="11727"/>
                  <a:pt x="8646" y="11717"/>
                  <a:pt x="8528" y="11717"/>
                </a:cubicBezTo>
                <a:cubicBezTo>
                  <a:pt x="8399" y="11706"/>
                  <a:pt x="8303" y="11684"/>
                  <a:pt x="8303" y="11653"/>
                </a:cubicBezTo>
                <a:cubicBezTo>
                  <a:pt x="8303" y="11641"/>
                  <a:pt x="8184" y="11588"/>
                  <a:pt x="8088" y="11556"/>
                </a:cubicBezTo>
                <a:cubicBezTo>
                  <a:pt x="8056" y="11545"/>
                  <a:pt x="7981" y="11502"/>
                  <a:pt x="7938" y="11470"/>
                </a:cubicBezTo>
                <a:cubicBezTo>
                  <a:pt x="7884" y="11427"/>
                  <a:pt x="7831" y="11395"/>
                  <a:pt x="7831" y="11395"/>
                </a:cubicBezTo>
                <a:cubicBezTo>
                  <a:pt x="7809" y="11395"/>
                  <a:pt x="7670" y="11309"/>
                  <a:pt x="7476" y="11169"/>
                </a:cubicBezTo>
                <a:cubicBezTo>
                  <a:pt x="7445" y="11154"/>
                  <a:pt x="7425" y="11144"/>
                  <a:pt x="7408" y="11144"/>
                </a:cubicBezTo>
                <a:cubicBezTo>
                  <a:pt x="7402" y="11144"/>
                  <a:pt x="7396" y="11145"/>
                  <a:pt x="7391" y="11148"/>
                </a:cubicBezTo>
                <a:cubicBezTo>
                  <a:pt x="7387" y="11152"/>
                  <a:pt x="7381" y="11154"/>
                  <a:pt x="7373" y="11154"/>
                </a:cubicBezTo>
                <a:cubicBezTo>
                  <a:pt x="7340" y="11154"/>
                  <a:pt x="7282" y="11119"/>
                  <a:pt x="7273" y="11084"/>
                </a:cubicBezTo>
                <a:lnTo>
                  <a:pt x="7219" y="11030"/>
                </a:lnTo>
                <a:cubicBezTo>
                  <a:pt x="7187" y="11009"/>
                  <a:pt x="7166" y="10987"/>
                  <a:pt x="7155" y="10966"/>
                </a:cubicBezTo>
                <a:cubicBezTo>
                  <a:pt x="7144" y="10933"/>
                  <a:pt x="7026" y="10837"/>
                  <a:pt x="6994" y="10837"/>
                </a:cubicBezTo>
                <a:cubicBezTo>
                  <a:pt x="6962" y="10837"/>
                  <a:pt x="6908" y="10752"/>
                  <a:pt x="6908" y="10709"/>
                </a:cubicBezTo>
                <a:cubicBezTo>
                  <a:pt x="6908" y="10687"/>
                  <a:pt x="6887" y="10655"/>
                  <a:pt x="6866" y="10644"/>
                </a:cubicBezTo>
                <a:cubicBezTo>
                  <a:pt x="6780" y="10580"/>
                  <a:pt x="6511" y="10301"/>
                  <a:pt x="6511" y="10258"/>
                </a:cubicBezTo>
                <a:cubicBezTo>
                  <a:pt x="6501" y="10237"/>
                  <a:pt x="6468" y="10183"/>
                  <a:pt x="6436" y="10151"/>
                </a:cubicBezTo>
                <a:cubicBezTo>
                  <a:pt x="6340" y="10044"/>
                  <a:pt x="6286" y="9968"/>
                  <a:pt x="6286" y="9936"/>
                </a:cubicBezTo>
                <a:cubicBezTo>
                  <a:pt x="6286" y="9925"/>
                  <a:pt x="6265" y="9872"/>
                  <a:pt x="6222" y="9829"/>
                </a:cubicBezTo>
                <a:cubicBezTo>
                  <a:pt x="6189" y="9775"/>
                  <a:pt x="6158" y="9732"/>
                  <a:pt x="6158" y="9722"/>
                </a:cubicBezTo>
                <a:cubicBezTo>
                  <a:pt x="6158" y="9722"/>
                  <a:pt x="6146" y="9689"/>
                  <a:pt x="6125" y="9657"/>
                </a:cubicBezTo>
                <a:cubicBezTo>
                  <a:pt x="6072" y="9582"/>
                  <a:pt x="6039" y="9303"/>
                  <a:pt x="6050" y="9035"/>
                </a:cubicBezTo>
                <a:cubicBezTo>
                  <a:pt x="6061" y="8864"/>
                  <a:pt x="6072" y="8821"/>
                  <a:pt x="6115" y="8735"/>
                </a:cubicBezTo>
                <a:cubicBezTo>
                  <a:pt x="6136" y="8681"/>
                  <a:pt x="6158" y="8628"/>
                  <a:pt x="6158" y="8617"/>
                </a:cubicBezTo>
                <a:cubicBezTo>
                  <a:pt x="6158" y="8595"/>
                  <a:pt x="6243" y="8509"/>
                  <a:pt x="6265" y="8509"/>
                </a:cubicBezTo>
                <a:cubicBezTo>
                  <a:pt x="6275" y="8509"/>
                  <a:pt x="6308" y="8478"/>
                  <a:pt x="6340" y="8435"/>
                </a:cubicBezTo>
                <a:cubicBezTo>
                  <a:pt x="6361" y="8392"/>
                  <a:pt x="6404" y="8349"/>
                  <a:pt x="6415" y="8338"/>
                </a:cubicBezTo>
                <a:cubicBezTo>
                  <a:pt x="6436" y="8338"/>
                  <a:pt x="6468" y="8295"/>
                  <a:pt x="6501" y="8252"/>
                </a:cubicBezTo>
                <a:cubicBezTo>
                  <a:pt x="6533" y="8220"/>
                  <a:pt x="6575" y="8166"/>
                  <a:pt x="6618" y="8145"/>
                </a:cubicBezTo>
                <a:cubicBezTo>
                  <a:pt x="6651" y="8134"/>
                  <a:pt x="6694" y="8091"/>
                  <a:pt x="6715" y="8070"/>
                </a:cubicBezTo>
                <a:cubicBezTo>
                  <a:pt x="6769" y="8006"/>
                  <a:pt x="6854" y="7952"/>
                  <a:pt x="6897" y="7952"/>
                </a:cubicBezTo>
                <a:cubicBezTo>
                  <a:pt x="6908" y="7952"/>
                  <a:pt x="6973" y="7909"/>
                  <a:pt x="7016" y="7866"/>
                </a:cubicBezTo>
                <a:cubicBezTo>
                  <a:pt x="7090" y="7801"/>
                  <a:pt x="7155" y="7758"/>
                  <a:pt x="7283" y="7705"/>
                </a:cubicBezTo>
                <a:cubicBezTo>
                  <a:pt x="7369" y="7673"/>
                  <a:pt x="7466" y="7641"/>
                  <a:pt x="7476" y="7641"/>
                </a:cubicBezTo>
                <a:cubicBezTo>
                  <a:pt x="7488" y="7641"/>
                  <a:pt x="7541" y="7630"/>
                  <a:pt x="7595" y="7619"/>
                </a:cubicBezTo>
                <a:cubicBezTo>
                  <a:pt x="7648" y="7598"/>
                  <a:pt x="7755" y="7587"/>
                  <a:pt x="7841" y="7587"/>
                </a:cubicBezTo>
                <a:cubicBezTo>
                  <a:pt x="8088" y="7577"/>
                  <a:pt x="8292" y="7555"/>
                  <a:pt x="8367" y="7522"/>
                </a:cubicBezTo>
                <a:cubicBezTo>
                  <a:pt x="8397" y="7515"/>
                  <a:pt x="8433" y="7508"/>
                  <a:pt x="8470" y="7508"/>
                </a:cubicBezTo>
                <a:cubicBezTo>
                  <a:pt x="8486" y="7508"/>
                  <a:pt x="8501" y="7509"/>
                  <a:pt x="8517" y="7512"/>
                </a:cubicBezTo>
                <a:cubicBezTo>
                  <a:pt x="8571" y="7512"/>
                  <a:pt x="8625" y="7512"/>
                  <a:pt x="8635" y="7501"/>
                </a:cubicBezTo>
                <a:cubicBezTo>
                  <a:pt x="8658" y="7494"/>
                  <a:pt x="8702" y="7486"/>
                  <a:pt x="8853" y="7486"/>
                </a:cubicBezTo>
                <a:cubicBezTo>
                  <a:pt x="8917" y="7486"/>
                  <a:pt x="8999" y="7487"/>
                  <a:pt x="9107" y="7491"/>
                </a:cubicBezTo>
                <a:cubicBezTo>
                  <a:pt x="9236" y="7491"/>
                  <a:pt x="9279" y="7501"/>
                  <a:pt x="9300" y="7522"/>
                </a:cubicBezTo>
                <a:cubicBezTo>
                  <a:pt x="9343" y="7565"/>
                  <a:pt x="9375" y="7577"/>
                  <a:pt x="9514" y="7587"/>
                </a:cubicBezTo>
                <a:cubicBezTo>
                  <a:pt x="9643" y="7598"/>
                  <a:pt x="9719" y="7630"/>
                  <a:pt x="9847" y="7716"/>
                </a:cubicBezTo>
                <a:cubicBezTo>
                  <a:pt x="9890" y="7748"/>
                  <a:pt x="9944" y="7758"/>
                  <a:pt x="10019" y="7770"/>
                </a:cubicBezTo>
                <a:lnTo>
                  <a:pt x="10137" y="7780"/>
                </a:lnTo>
                <a:lnTo>
                  <a:pt x="10373" y="8016"/>
                </a:lnTo>
                <a:cubicBezTo>
                  <a:pt x="10598" y="8242"/>
                  <a:pt x="10694" y="8359"/>
                  <a:pt x="10694" y="8445"/>
                </a:cubicBezTo>
                <a:cubicBezTo>
                  <a:pt x="10694" y="8466"/>
                  <a:pt x="10706" y="8509"/>
                  <a:pt x="10727" y="8542"/>
                </a:cubicBezTo>
                <a:cubicBezTo>
                  <a:pt x="10770" y="8606"/>
                  <a:pt x="10770" y="8649"/>
                  <a:pt x="10770" y="8745"/>
                </a:cubicBezTo>
                <a:cubicBezTo>
                  <a:pt x="10770" y="8756"/>
                  <a:pt x="10770" y="8864"/>
                  <a:pt x="10780" y="8971"/>
                </a:cubicBezTo>
                <a:cubicBezTo>
                  <a:pt x="10780" y="9121"/>
                  <a:pt x="10780" y="9185"/>
                  <a:pt x="10759" y="9239"/>
                </a:cubicBezTo>
                <a:cubicBezTo>
                  <a:pt x="10748" y="9282"/>
                  <a:pt x="10737" y="9336"/>
                  <a:pt x="10737" y="9379"/>
                </a:cubicBezTo>
                <a:cubicBezTo>
                  <a:pt x="10737" y="9464"/>
                  <a:pt x="10630" y="9679"/>
                  <a:pt x="10587" y="9679"/>
                </a:cubicBezTo>
                <a:cubicBezTo>
                  <a:pt x="10566" y="9689"/>
                  <a:pt x="10555" y="9689"/>
                  <a:pt x="10555" y="9689"/>
                </a:cubicBezTo>
                <a:cubicBezTo>
                  <a:pt x="10555" y="9700"/>
                  <a:pt x="10534" y="9722"/>
                  <a:pt x="10501" y="9754"/>
                </a:cubicBezTo>
                <a:cubicBezTo>
                  <a:pt x="10480" y="9786"/>
                  <a:pt x="10458" y="9839"/>
                  <a:pt x="10448" y="9861"/>
                </a:cubicBezTo>
                <a:cubicBezTo>
                  <a:pt x="10437" y="9882"/>
                  <a:pt x="10415" y="9904"/>
                  <a:pt x="10394" y="9915"/>
                </a:cubicBezTo>
                <a:cubicBezTo>
                  <a:pt x="10373" y="9925"/>
                  <a:pt x="10341" y="9958"/>
                  <a:pt x="10319" y="9990"/>
                </a:cubicBezTo>
                <a:cubicBezTo>
                  <a:pt x="10298" y="10022"/>
                  <a:pt x="10265" y="10054"/>
                  <a:pt x="10244" y="10065"/>
                </a:cubicBezTo>
                <a:cubicBezTo>
                  <a:pt x="10222" y="10086"/>
                  <a:pt x="10180" y="10129"/>
                  <a:pt x="10158" y="10183"/>
                </a:cubicBezTo>
                <a:cubicBezTo>
                  <a:pt x="10115" y="10247"/>
                  <a:pt x="10083" y="10290"/>
                  <a:pt x="10041" y="10311"/>
                </a:cubicBezTo>
                <a:cubicBezTo>
                  <a:pt x="9955" y="10354"/>
                  <a:pt x="9879" y="10419"/>
                  <a:pt x="9879" y="10451"/>
                </a:cubicBezTo>
                <a:cubicBezTo>
                  <a:pt x="9879" y="10494"/>
                  <a:pt x="9805" y="10547"/>
                  <a:pt x="9762" y="10547"/>
                </a:cubicBezTo>
                <a:cubicBezTo>
                  <a:pt x="9740" y="10547"/>
                  <a:pt x="9676" y="10569"/>
                  <a:pt x="9622" y="10601"/>
                </a:cubicBezTo>
                <a:cubicBezTo>
                  <a:pt x="9566" y="10622"/>
                  <a:pt x="9533" y="10634"/>
                  <a:pt x="9511" y="10634"/>
                </a:cubicBezTo>
                <a:cubicBezTo>
                  <a:pt x="9499" y="10634"/>
                  <a:pt x="9490" y="10630"/>
                  <a:pt x="9483" y="10623"/>
                </a:cubicBezTo>
                <a:cubicBezTo>
                  <a:pt x="9477" y="10620"/>
                  <a:pt x="9471" y="10619"/>
                  <a:pt x="9463" y="10619"/>
                </a:cubicBezTo>
                <a:cubicBezTo>
                  <a:pt x="9440" y="10619"/>
                  <a:pt x="9402" y="10631"/>
                  <a:pt x="9321" y="10655"/>
                </a:cubicBezTo>
                <a:cubicBezTo>
                  <a:pt x="9251" y="10670"/>
                  <a:pt x="9203" y="10680"/>
                  <a:pt x="9183" y="10680"/>
                </a:cubicBezTo>
                <a:cubicBezTo>
                  <a:pt x="9175" y="10680"/>
                  <a:pt x="9171" y="10679"/>
                  <a:pt x="9171" y="10676"/>
                </a:cubicBezTo>
                <a:cubicBezTo>
                  <a:pt x="9161" y="10671"/>
                  <a:pt x="9150" y="10668"/>
                  <a:pt x="9138" y="10668"/>
                </a:cubicBezTo>
                <a:cubicBezTo>
                  <a:pt x="9126" y="10668"/>
                  <a:pt x="9112" y="10671"/>
                  <a:pt x="9097" y="10676"/>
                </a:cubicBezTo>
                <a:cubicBezTo>
                  <a:pt x="9064" y="10687"/>
                  <a:pt x="8978" y="10697"/>
                  <a:pt x="8904" y="10709"/>
                </a:cubicBezTo>
                <a:cubicBezTo>
                  <a:pt x="8796" y="10709"/>
                  <a:pt x="8742" y="10709"/>
                  <a:pt x="8710" y="10687"/>
                </a:cubicBezTo>
                <a:cubicBezTo>
                  <a:pt x="8689" y="10676"/>
                  <a:pt x="8613" y="10655"/>
                  <a:pt x="8549" y="10644"/>
                </a:cubicBezTo>
                <a:cubicBezTo>
                  <a:pt x="8496" y="10623"/>
                  <a:pt x="8432" y="10601"/>
                  <a:pt x="8420" y="10590"/>
                </a:cubicBezTo>
                <a:cubicBezTo>
                  <a:pt x="8367" y="10547"/>
                  <a:pt x="8292" y="10516"/>
                  <a:pt x="8238" y="10516"/>
                </a:cubicBezTo>
                <a:cubicBezTo>
                  <a:pt x="8196" y="10516"/>
                  <a:pt x="8163" y="10504"/>
                  <a:pt x="8120" y="10461"/>
                </a:cubicBezTo>
                <a:cubicBezTo>
                  <a:pt x="8088" y="10440"/>
                  <a:pt x="8013" y="10397"/>
                  <a:pt x="7960" y="10387"/>
                </a:cubicBezTo>
                <a:cubicBezTo>
                  <a:pt x="7906" y="10365"/>
                  <a:pt x="7852" y="10344"/>
                  <a:pt x="7841" y="10322"/>
                </a:cubicBezTo>
                <a:cubicBezTo>
                  <a:pt x="7831" y="10311"/>
                  <a:pt x="7777" y="10280"/>
                  <a:pt x="7724" y="10258"/>
                </a:cubicBezTo>
                <a:cubicBezTo>
                  <a:pt x="7670" y="10237"/>
                  <a:pt x="7616" y="10204"/>
                  <a:pt x="7584" y="10183"/>
                </a:cubicBezTo>
                <a:cubicBezTo>
                  <a:pt x="7531" y="10129"/>
                  <a:pt x="7262" y="9936"/>
                  <a:pt x="7241" y="9936"/>
                </a:cubicBezTo>
                <a:cubicBezTo>
                  <a:pt x="7230" y="9936"/>
                  <a:pt x="7230" y="9925"/>
                  <a:pt x="7241" y="9904"/>
                </a:cubicBezTo>
                <a:cubicBezTo>
                  <a:pt x="7241" y="9893"/>
                  <a:pt x="7219" y="9851"/>
                  <a:pt x="7155" y="9796"/>
                </a:cubicBezTo>
                <a:cubicBezTo>
                  <a:pt x="7112" y="9743"/>
                  <a:pt x="7069" y="9689"/>
                  <a:pt x="7059" y="9657"/>
                </a:cubicBezTo>
                <a:cubicBezTo>
                  <a:pt x="7047" y="9636"/>
                  <a:pt x="7026" y="9582"/>
                  <a:pt x="7016" y="9539"/>
                </a:cubicBezTo>
                <a:cubicBezTo>
                  <a:pt x="6983" y="9486"/>
                  <a:pt x="6973" y="9443"/>
                  <a:pt x="6973" y="9357"/>
                </a:cubicBezTo>
                <a:cubicBezTo>
                  <a:pt x="6973" y="9250"/>
                  <a:pt x="6983" y="9217"/>
                  <a:pt x="7047" y="9078"/>
                </a:cubicBezTo>
                <a:cubicBezTo>
                  <a:pt x="7080" y="8992"/>
                  <a:pt x="7112" y="8917"/>
                  <a:pt x="7112" y="8895"/>
                </a:cubicBezTo>
                <a:cubicBezTo>
                  <a:pt x="7112" y="8864"/>
                  <a:pt x="7219" y="8702"/>
                  <a:pt x="7241" y="8702"/>
                </a:cubicBezTo>
                <a:cubicBezTo>
                  <a:pt x="7252" y="8702"/>
                  <a:pt x="7273" y="8681"/>
                  <a:pt x="7283" y="8671"/>
                </a:cubicBezTo>
                <a:cubicBezTo>
                  <a:pt x="7295" y="8649"/>
                  <a:pt x="7316" y="8638"/>
                  <a:pt x="7326" y="8638"/>
                </a:cubicBezTo>
                <a:cubicBezTo>
                  <a:pt x="7380" y="8638"/>
                  <a:pt x="7391" y="8628"/>
                  <a:pt x="7445" y="8542"/>
                </a:cubicBezTo>
                <a:cubicBezTo>
                  <a:pt x="7498" y="8445"/>
                  <a:pt x="7509" y="8435"/>
                  <a:pt x="7584" y="8413"/>
                </a:cubicBezTo>
                <a:cubicBezTo>
                  <a:pt x="7638" y="8402"/>
                  <a:pt x="7734" y="8359"/>
                  <a:pt x="7798" y="8327"/>
                </a:cubicBezTo>
                <a:cubicBezTo>
                  <a:pt x="7895" y="8284"/>
                  <a:pt x="7948" y="8273"/>
                  <a:pt x="8088" y="8252"/>
                </a:cubicBezTo>
                <a:cubicBezTo>
                  <a:pt x="8184" y="8252"/>
                  <a:pt x="8270" y="8230"/>
                  <a:pt x="8270" y="8230"/>
                </a:cubicBezTo>
                <a:cubicBezTo>
                  <a:pt x="8270" y="8220"/>
                  <a:pt x="8356" y="8209"/>
                  <a:pt x="8442" y="8199"/>
                </a:cubicBezTo>
                <a:cubicBezTo>
                  <a:pt x="8582" y="8199"/>
                  <a:pt x="8603" y="8199"/>
                  <a:pt x="8625" y="8220"/>
                </a:cubicBezTo>
                <a:cubicBezTo>
                  <a:pt x="8646" y="8242"/>
                  <a:pt x="8678" y="8242"/>
                  <a:pt x="8742" y="8242"/>
                </a:cubicBezTo>
                <a:cubicBezTo>
                  <a:pt x="8882" y="8242"/>
                  <a:pt x="9150" y="8284"/>
                  <a:pt x="9290" y="8327"/>
                </a:cubicBezTo>
                <a:cubicBezTo>
                  <a:pt x="9343" y="8349"/>
                  <a:pt x="9440" y="8370"/>
                  <a:pt x="9493" y="8381"/>
                </a:cubicBezTo>
                <a:cubicBezTo>
                  <a:pt x="9557" y="8392"/>
                  <a:pt x="9579" y="8413"/>
                  <a:pt x="9590" y="8435"/>
                </a:cubicBezTo>
                <a:cubicBezTo>
                  <a:pt x="9590" y="8456"/>
                  <a:pt x="9622" y="8488"/>
                  <a:pt x="9654" y="8520"/>
                </a:cubicBezTo>
                <a:cubicBezTo>
                  <a:pt x="9686" y="8552"/>
                  <a:pt x="9729" y="8606"/>
                  <a:pt x="9750" y="8638"/>
                </a:cubicBezTo>
                <a:cubicBezTo>
                  <a:pt x="9762" y="8671"/>
                  <a:pt x="9805" y="8724"/>
                  <a:pt x="9836" y="8767"/>
                </a:cubicBezTo>
                <a:cubicBezTo>
                  <a:pt x="9869" y="8799"/>
                  <a:pt x="9901" y="8853"/>
                  <a:pt x="9901" y="8885"/>
                </a:cubicBezTo>
                <a:cubicBezTo>
                  <a:pt x="9912" y="8907"/>
                  <a:pt x="9922" y="8938"/>
                  <a:pt x="9933" y="8949"/>
                </a:cubicBezTo>
                <a:cubicBezTo>
                  <a:pt x="9944" y="8949"/>
                  <a:pt x="9955" y="8981"/>
                  <a:pt x="9955" y="9014"/>
                </a:cubicBezTo>
                <a:cubicBezTo>
                  <a:pt x="9955" y="9046"/>
                  <a:pt x="9976" y="9110"/>
                  <a:pt x="9998" y="9153"/>
                </a:cubicBezTo>
                <a:cubicBezTo>
                  <a:pt x="10019" y="9207"/>
                  <a:pt x="10041" y="9260"/>
                  <a:pt x="10041" y="9271"/>
                </a:cubicBezTo>
                <a:cubicBezTo>
                  <a:pt x="10041" y="9314"/>
                  <a:pt x="9944" y="9550"/>
                  <a:pt x="9922" y="9572"/>
                </a:cubicBezTo>
                <a:cubicBezTo>
                  <a:pt x="9901" y="9582"/>
                  <a:pt x="9879" y="9625"/>
                  <a:pt x="9858" y="9657"/>
                </a:cubicBezTo>
                <a:cubicBezTo>
                  <a:pt x="9826" y="9743"/>
                  <a:pt x="9708" y="9861"/>
                  <a:pt x="9654" y="9872"/>
                </a:cubicBezTo>
                <a:cubicBezTo>
                  <a:pt x="9633" y="9882"/>
                  <a:pt x="9611" y="9904"/>
                  <a:pt x="9600" y="9925"/>
                </a:cubicBezTo>
                <a:cubicBezTo>
                  <a:pt x="9579" y="9979"/>
                  <a:pt x="9514" y="10022"/>
                  <a:pt x="9429" y="10022"/>
                </a:cubicBezTo>
                <a:cubicBezTo>
                  <a:pt x="9386" y="10022"/>
                  <a:pt x="9300" y="10044"/>
                  <a:pt x="9247" y="10065"/>
                </a:cubicBezTo>
                <a:cubicBezTo>
                  <a:pt x="9200" y="10078"/>
                  <a:pt x="9171" y="10087"/>
                  <a:pt x="9152" y="10087"/>
                </a:cubicBezTo>
                <a:cubicBezTo>
                  <a:pt x="9140" y="10087"/>
                  <a:pt x="9133" y="10084"/>
                  <a:pt x="9128" y="10075"/>
                </a:cubicBezTo>
                <a:cubicBezTo>
                  <a:pt x="9107" y="10065"/>
                  <a:pt x="9054" y="10065"/>
                  <a:pt x="8957" y="10065"/>
                </a:cubicBezTo>
                <a:cubicBezTo>
                  <a:pt x="8849" y="10065"/>
                  <a:pt x="8796" y="10065"/>
                  <a:pt x="8764" y="10044"/>
                </a:cubicBezTo>
                <a:cubicBezTo>
                  <a:pt x="8732" y="10022"/>
                  <a:pt x="8699" y="10011"/>
                  <a:pt x="8689" y="10011"/>
                </a:cubicBezTo>
                <a:cubicBezTo>
                  <a:pt x="8646" y="10011"/>
                  <a:pt x="8367" y="9872"/>
                  <a:pt x="8324" y="9818"/>
                </a:cubicBezTo>
                <a:cubicBezTo>
                  <a:pt x="8249" y="9743"/>
                  <a:pt x="8174" y="9603"/>
                  <a:pt x="8142" y="9475"/>
                </a:cubicBezTo>
                <a:cubicBezTo>
                  <a:pt x="8120" y="9379"/>
                  <a:pt x="8120" y="9367"/>
                  <a:pt x="8142" y="9324"/>
                </a:cubicBezTo>
                <a:cubicBezTo>
                  <a:pt x="8184" y="9271"/>
                  <a:pt x="8389" y="9121"/>
                  <a:pt x="8463" y="9089"/>
                </a:cubicBezTo>
                <a:cubicBezTo>
                  <a:pt x="8496" y="9078"/>
                  <a:pt x="8539" y="9078"/>
                  <a:pt x="8549" y="9078"/>
                </a:cubicBezTo>
                <a:cubicBezTo>
                  <a:pt x="8555" y="9081"/>
                  <a:pt x="8562" y="9082"/>
                  <a:pt x="8571" y="9082"/>
                </a:cubicBezTo>
                <a:cubicBezTo>
                  <a:pt x="8594" y="9082"/>
                  <a:pt x="8628" y="9073"/>
                  <a:pt x="8668" y="9057"/>
                </a:cubicBezTo>
                <a:cubicBezTo>
                  <a:pt x="8709" y="9039"/>
                  <a:pt x="8731" y="9031"/>
                  <a:pt x="8756" y="9031"/>
                </a:cubicBezTo>
                <a:cubicBezTo>
                  <a:pt x="8777" y="9031"/>
                  <a:pt x="8801" y="9036"/>
                  <a:pt x="8839" y="9046"/>
                </a:cubicBezTo>
                <a:cubicBezTo>
                  <a:pt x="8914" y="9067"/>
                  <a:pt x="8946" y="9089"/>
                  <a:pt x="8989" y="9143"/>
                </a:cubicBezTo>
                <a:cubicBezTo>
                  <a:pt x="9054" y="9207"/>
                  <a:pt x="9161" y="9432"/>
                  <a:pt x="9161" y="9475"/>
                </a:cubicBezTo>
                <a:cubicBezTo>
                  <a:pt x="9161" y="9486"/>
                  <a:pt x="9139" y="9507"/>
                  <a:pt x="9118" y="9518"/>
                </a:cubicBezTo>
                <a:cubicBezTo>
                  <a:pt x="9099" y="9532"/>
                  <a:pt x="9089" y="9540"/>
                  <a:pt x="9075" y="9540"/>
                </a:cubicBezTo>
                <a:cubicBezTo>
                  <a:pt x="9057" y="9540"/>
                  <a:pt x="9033" y="9527"/>
                  <a:pt x="8978" y="9496"/>
                </a:cubicBezTo>
                <a:cubicBezTo>
                  <a:pt x="8925" y="9464"/>
                  <a:pt x="8849" y="9443"/>
                  <a:pt x="8807" y="9432"/>
                </a:cubicBezTo>
                <a:cubicBezTo>
                  <a:pt x="8732" y="9432"/>
                  <a:pt x="8721" y="9432"/>
                  <a:pt x="8656" y="9496"/>
                </a:cubicBezTo>
                <a:lnTo>
                  <a:pt x="8582" y="9560"/>
                </a:lnTo>
                <a:lnTo>
                  <a:pt x="8613" y="9603"/>
                </a:lnTo>
                <a:cubicBezTo>
                  <a:pt x="8635" y="9636"/>
                  <a:pt x="8646" y="9668"/>
                  <a:pt x="8635" y="9689"/>
                </a:cubicBezTo>
                <a:cubicBezTo>
                  <a:pt x="8625" y="9722"/>
                  <a:pt x="8635" y="9732"/>
                  <a:pt x="8775" y="9839"/>
                </a:cubicBezTo>
                <a:cubicBezTo>
                  <a:pt x="8871" y="9915"/>
                  <a:pt x="8914" y="9936"/>
                  <a:pt x="8957" y="9936"/>
                </a:cubicBezTo>
                <a:cubicBezTo>
                  <a:pt x="8989" y="9936"/>
                  <a:pt x="9021" y="9936"/>
                  <a:pt x="9032" y="9947"/>
                </a:cubicBezTo>
                <a:cubicBezTo>
                  <a:pt x="9036" y="9954"/>
                  <a:pt x="9049" y="9957"/>
                  <a:pt x="9068" y="9957"/>
                </a:cubicBezTo>
                <a:cubicBezTo>
                  <a:pt x="9105" y="9957"/>
                  <a:pt x="9165" y="9943"/>
                  <a:pt x="9214" y="9915"/>
                </a:cubicBezTo>
                <a:cubicBezTo>
                  <a:pt x="9247" y="9904"/>
                  <a:pt x="9279" y="9882"/>
                  <a:pt x="9300" y="9882"/>
                </a:cubicBezTo>
                <a:cubicBezTo>
                  <a:pt x="9343" y="9882"/>
                  <a:pt x="9536" y="9689"/>
                  <a:pt x="9536" y="9646"/>
                </a:cubicBezTo>
                <a:cubicBezTo>
                  <a:pt x="9536" y="9593"/>
                  <a:pt x="9557" y="9560"/>
                  <a:pt x="9579" y="9560"/>
                </a:cubicBezTo>
                <a:cubicBezTo>
                  <a:pt x="9590" y="9560"/>
                  <a:pt x="9600" y="9539"/>
                  <a:pt x="9600" y="9518"/>
                </a:cubicBezTo>
                <a:cubicBezTo>
                  <a:pt x="9600" y="9453"/>
                  <a:pt x="9557" y="9250"/>
                  <a:pt x="9536" y="9228"/>
                </a:cubicBezTo>
                <a:cubicBezTo>
                  <a:pt x="9526" y="9217"/>
                  <a:pt x="9514" y="9164"/>
                  <a:pt x="9493" y="9110"/>
                </a:cubicBezTo>
                <a:cubicBezTo>
                  <a:pt x="9472" y="9014"/>
                  <a:pt x="9450" y="8971"/>
                  <a:pt x="9407" y="8971"/>
                </a:cubicBezTo>
                <a:cubicBezTo>
                  <a:pt x="9397" y="8971"/>
                  <a:pt x="9354" y="8938"/>
                  <a:pt x="9321" y="8907"/>
                </a:cubicBezTo>
                <a:cubicBezTo>
                  <a:pt x="9290" y="8864"/>
                  <a:pt x="9247" y="8831"/>
                  <a:pt x="9225" y="8831"/>
                </a:cubicBezTo>
                <a:cubicBezTo>
                  <a:pt x="9193" y="8821"/>
                  <a:pt x="9182" y="8810"/>
                  <a:pt x="9182" y="8778"/>
                </a:cubicBezTo>
                <a:cubicBezTo>
                  <a:pt x="9171" y="8692"/>
                  <a:pt x="9097" y="8638"/>
                  <a:pt x="8968" y="8606"/>
                </a:cubicBezTo>
                <a:cubicBezTo>
                  <a:pt x="8904" y="8595"/>
                  <a:pt x="8828" y="8585"/>
                  <a:pt x="8796" y="8585"/>
                </a:cubicBezTo>
                <a:lnTo>
                  <a:pt x="8699" y="8585"/>
                </a:lnTo>
                <a:cubicBezTo>
                  <a:pt x="8678" y="8585"/>
                  <a:pt x="8635" y="8595"/>
                  <a:pt x="8603" y="8617"/>
                </a:cubicBezTo>
                <a:cubicBezTo>
                  <a:pt x="8571" y="8638"/>
                  <a:pt x="8528" y="8638"/>
                  <a:pt x="8517" y="8638"/>
                </a:cubicBezTo>
                <a:cubicBezTo>
                  <a:pt x="8515" y="8637"/>
                  <a:pt x="8511" y="8636"/>
                  <a:pt x="8508" y="8636"/>
                </a:cubicBezTo>
                <a:cubicBezTo>
                  <a:pt x="8480" y="8636"/>
                  <a:pt x="8420" y="8669"/>
                  <a:pt x="8335" y="8735"/>
                </a:cubicBezTo>
                <a:cubicBezTo>
                  <a:pt x="8292" y="8756"/>
                  <a:pt x="8238" y="8778"/>
                  <a:pt x="8206" y="8778"/>
                </a:cubicBezTo>
                <a:cubicBezTo>
                  <a:pt x="8184" y="8778"/>
                  <a:pt x="8153" y="8788"/>
                  <a:pt x="8142" y="8810"/>
                </a:cubicBezTo>
                <a:cubicBezTo>
                  <a:pt x="8131" y="8821"/>
                  <a:pt x="8088" y="8853"/>
                  <a:pt x="8056" y="8874"/>
                </a:cubicBezTo>
                <a:cubicBezTo>
                  <a:pt x="8013" y="8895"/>
                  <a:pt x="7938" y="8981"/>
                  <a:pt x="7884" y="9057"/>
                </a:cubicBezTo>
                <a:cubicBezTo>
                  <a:pt x="7798" y="9164"/>
                  <a:pt x="7788" y="9196"/>
                  <a:pt x="7788" y="9250"/>
                </a:cubicBezTo>
                <a:cubicBezTo>
                  <a:pt x="7788" y="9282"/>
                  <a:pt x="7777" y="9324"/>
                  <a:pt x="7767" y="9324"/>
                </a:cubicBezTo>
                <a:cubicBezTo>
                  <a:pt x="7755" y="9324"/>
                  <a:pt x="7755" y="9357"/>
                  <a:pt x="7755" y="9389"/>
                </a:cubicBezTo>
                <a:cubicBezTo>
                  <a:pt x="7755" y="9421"/>
                  <a:pt x="7745" y="9443"/>
                  <a:pt x="7734" y="9443"/>
                </a:cubicBezTo>
                <a:cubicBezTo>
                  <a:pt x="7691" y="9443"/>
                  <a:pt x="7745" y="9668"/>
                  <a:pt x="7841" y="9861"/>
                </a:cubicBezTo>
                <a:cubicBezTo>
                  <a:pt x="7884" y="9958"/>
                  <a:pt x="7917" y="10011"/>
                  <a:pt x="7948" y="10022"/>
                </a:cubicBezTo>
                <a:cubicBezTo>
                  <a:pt x="7991" y="10044"/>
                  <a:pt x="8013" y="10065"/>
                  <a:pt x="8163" y="10204"/>
                </a:cubicBezTo>
                <a:cubicBezTo>
                  <a:pt x="8217" y="10247"/>
                  <a:pt x="8260" y="10290"/>
                  <a:pt x="8270" y="10290"/>
                </a:cubicBezTo>
                <a:cubicBezTo>
                  <a:pt x="8281" y="10290"/>
                  <a:pt x="8324" y="10311"/>
                  <a:pt x="8367" y="10333"/>
                </a:cubicBezTo>
                <a:cubicBezTo>
                  <a:pt x="8420" y="10354"/>
                  <a:pt x="8474" y="10376"/>
                  <a:pt x="8506" y="10376"/>
                </a:cubicBezTo>
                <a:cubicBezTo>
                  <a:pt x="8528" y="10376"/>
                  <a:pt x="8592" y="10397"/>
                  <a:pt x="8646" y="10419"/>
                </a:cubicBezTo>
                <a:cubicBezTo>
                  <a:pt x="8711" y="10451"/>
                  <a:pt x="8727" y="10466"/>
                  <a:pt x="8811" y="10466"/>
                </a:cubicBezTo>
                <a:cubicBezTo>
                  <a:pt x="8838" y="10466"/>
                  <a:pt x="8871" y="10464"/>
                  <a:pt x="8914" y="10461"/>
                </a:cubicBezTo>
                <a:cubicBezTo>
                  <a:pt x="9011" y="10451"/>
                  <a:pt x="9118" y="10440"/>
                  <a:pt x="9161" y="10430"/>
                </a:cubicBezTo>
                <a:cubicBezTo>
                  <a:pt x="9192" y="10417"/>
                  <a:pt x="9213" y="10412"/>
                  <a:pt x="9229" y="10412"/>
                </a:cubicBezTo>
                <a:cubicBezTo>
                  <a:pt x="9239" y="10412"/>
                  <a:pt x="9248" y="10414"/>
                  <a:pt x="9257" y="10419"/>
                </a:cubicBezTo>
                <a:cubicBezTo>
                  <a:pt x="9265" y="10427"/>
                  <a:pt x="9274" y="10430"/>
                  <a:pt x="9283" y="10430"/>
                </a:cubicBezTo>
                <a:cubicBezTo>
                  <a:pt x="9298" y="10430"/>
                  <a:pt x="9317" y="10421"/>
                  <a:pt x="9343" y="10408"/>
                </a:cubicBezTo>
                <a:cubicBezTo>
                  <a:pt x="9364" y="10397"/>
                  <a:pt x="9418" y="10387"/>
                  <a:pt x="9440" y="10387"/>
                </a:cubicBezTo>
                <a:cubicBezTo>
                  <a:pt x="9472" y="10387"/>
                  <a:pt x="9504" y="10376"/>
                  <a:pt x="9526" y="10354"/>
                </a:cubicBezTo>
                <a:cubicBezTo>
                  <a:pt x="9569" y="10322"/>
                  <a:pt x="9654" y="10290"/>
                  <a:pt x="9708" y="10290"/>
                </a:cubicBezTo>
                <a:cubicBezTo>
                  <a:pt x="9729" y="10290"/>
                  <a:pt x="9762" y="10268"/>
                  <a:pt x="9783" y="10247"/>
                </a:cubicBezTo>
                <a:cubicBezTo>
                  <a:pt x="9793" y="10237"/>
                  <a:pt x="9847" y="10204"/>
                  <a:pt x="9879" y="10194"/>
                </a:cubicBezTo>
                <a:cubicBezTo>
                  <a:pt x="9955" y="10172"/>
                  <a:pt x="10008" y="10129"/>
                  <a:pt x="10008" y="10108"/>
                </a:cubicBezTo>
                <a:cubicBezTo>
                  <a:pt x="10008" y="10075"/>
                  <a:pt x="10051" y="10044"/>
                  <a:pt x="10105" y="10032"/>
                </a:cubicBezTo>
                <a:cubicBezTo>
                  <a:pt x="10169" y="10022"/>
                  <a:pt x="10180" y="10011"/>
                  <a:pt x="10319" y="9722"/>
                </a:cubicBezTo>
                <a:cubicBezTo>
                  <a:pt x="10373" y="9603"/>
                  <a:pt x="10405" y="9529"/>
                  <a:pt x="10405" y="9475"/>
                </a:cubicBezTo>
                <a:cubicBezTo>
                  <a:pt x="10405" y="9432"/>
                  <a:pt x="10415" y="9367"/>
                  <a:pt x="10427" y="9346"/>
                </a:cubicBezTo>
                <a:cubicBezTo>
                  <a:pt x="10427" y="9324"/>
                  <a:pt x="10427" y="9282"/>
                  <a:pt x="10415" y="9260"/>
                </a:cubicBezTo>
                <a:cubicBezTo>
                  <a:pt x="10405" y="9228"/>
                  <a:pt x="10405" y="9217"/>
                  <a:pt x="10427" y="9185"/>
                </a:cubicBezTo>
                <a:lnTo>
                  <a:pt x="10458" y="9143"/>
                </a:lnTo>
                <a:lnTo>
                  <a:pt x="10405" y="9024"/>
                </a:lnTo>
                <a:cubicBezTo>
                  <a:pt x="10373" y="8960"/>
                  <a:pt x="10351" y="8885"/>
                  <a:pt x="10351" y="8864"/>
                </a:cubicBezTo>
                <a:cubicBezTo>
                  <a:pt x="10351" y="8842"/>
                  <a:pt x="10330" y="8799"/>
                  <a:pt x="10298" y="8756"/>
                </a:cubicBezTo>
                <a:cubicBezTo>
                  <a:pt x="10244" y="8671"/>
                  <a:pt x="10126" y="8466"/>
                  <a:pt x="10094" y="8402"/>
                </a:cubicBezTo>
                <a:cubicBezTo>
                  <a:pt x="10072" y="8370"/>
                  <a:pt x="10051" y="8349"/>
                  <a:pt x="10029" y="8338"/>
                </a:cubicBezTo>
                <a:cubicBezTo>
                  <a:pt x="10008" y="8327"/>
                  <a:pt x="9986" y="8306"/>
                  <a:pt x="9986" y="8295"/>
                </a:cubicBezTo>
                <a:cubicBezTo>
                  <a:pt x="9986" y="8284"/>
                  <a:pt x="9933" y="8252"/>
                  <a:pt x="9869" y="8220"/>
                </a:cubicBezTo>
                <a:cubicBezTo>
                  <a:pt x="9793" y="8188"/>
                  <a:pt x="9750" y="8156"/>
                  <a:pt x="9750" y="8145"/>
                </a:cubicBezTo>
                <a:cubicBezTo>
                  <a:pt x="9750" y="8123"/>
                  <a:pt x="9740" y="8113"/>
                  <a:pt x="9719" y="8113"/>
                </a:cubicBezTo>
                <a:cubicBezTo>
                  <a:pt x="9708" y="8113"/>
                  <a:pt x="9686" y="8102"/>
                  <a:pt x="9686" y="8080"/>
                </a:cubicBezTo>
                <a:cubicBezTo>
                  <a:pt x="9676" y="8048"/>
                  <a:pt x="9643" y="8027"/>
                  <a:pt x="9579" y="8006"/>
                </a:cubicBezTo>
                <a:cubicBezTo>
                  <a:pt x="9536" y="7994"/>
                  <a:pt x="9483" y="7973"/>
                  <a:pt x="9461" y="7973"/>
                </a:cubicBezTo>
                <a:cubicBezTo>
                  <a:pt x="9450" y="7963"/>
                  <a:pt x="9397" y="7952"/>
                  <a:pt x="9354" y="7930"/>
                </a:cubicBezTo>
                <a:cubicBezTo>
                  <a:pt x="9321" y="7930"/>
                  <a:pt x="9279" y="7909"/>
                  <a:pt x="9268" y="7909"/>
                </a:cubicBezTo>
                <a:cubicBezTo>
                  <a:pt x="9257" y="7898"/>
                  <a:pt x="9214" y="7887"/>
                  <a:pt x="9161" y="7887"/>
                </a:cubicBezTo>
                <a:cubicBezTo>
                  <a:pt x="9118" y="7877"/>
                  <a:pt x="9064" y="7866"/>
                  <a:pt x="9064" y="7855"/>
                </a:cubicBezTo>
                <a:cubicBezTo>
                  <a:pt x="9054" y="7844"/>
                  <a:pt x="9021" y="7844"/>
                  <a:pt x="9000" y="7844"/>
                </a:cubicBezTo>
                <a:cubicBezTo>
                  <a:pt x="8978" y="7844"/>
                  <a:pt x="8946" y="7834"/>
                  <a:pt x="8946" y="7823"/>
                </a:cubicBezTo>
                <a:cubicBezTo>
                  <a:pt x="8935" y="7813"/>
                  <a:pt x="8904" y="7813"/>
                  <a:pt x="8849" y="7813"/>
                </a:cubicBezTo>
                <a:cubicBezTo>
                  <a:pt x="8807" y="7823"/>
                  <a:pt x="8592" y="7823"/>
                  <a:pt x="8389" y="7834"/>
                </a:cubicBezTo>
                <a:cubicBezTo>
                  <a:pt x="8142" y="7844"/>
                  <a:pt x="7991" y="7844"/>
                  <a:pt x="7981" y="7855"/>
                </a:cubicBezTo>
                <a:cubicBezTo>
                  <a:pt x="7970" y="7866"/>
                  <a:pt x="7938" y="7877"/>
                  <a:pt x="7906" y="7887"/>
                </a:cubicBezTo>
                <a:cubicBezTo>
                  <a:pt x="7777" y="7887"/>
                  <a:pt x="7734" y="7898"/>
                  <a:pt x="7681" y="7930"/>
                </a:cubicBezTo>
                <a:cubicBezTo>
                  <a:pt x="7648" y="7952"/>
                  <a:pt x="7595" y="7973"/>
                  <a:pt x="7552" y="7984"/>
                </a:cubicBezTo>
                <a:cubicBezTo>
                  <a:pt x="7434" y="7994"/>
                  <a:pt x="7326" y="8059"/>
                  <a:pt x="7316" y="8113"/>
                </a:cubicBezTo>
                <a:cubicBezTo>
                  <a:pt x="7305" y="8166"/>
                  <a:pt x="7305" y="8166"/>
                  <a:pt x="7219" y="8166"/>
                </a:cubicBezTo>
                <a:cubicBezTo>
                  <a:pt x="7187" y="8177"/>
                  <a:pt x="7166" y="8188"/>
                  <a:pt x="7133" y="8242"/>
                </a:cubicBezTo>
                <a:cubicBezTo>
                  <a:pt x="7112" y="8284"/>
                  <a:pt x="7080" y="8327"/>
                  <a:pt x="7069" y="8338"/>
                </a:cubicBezTo>
                <a:cubicBezTo>
                  <a:pt x="7047" y="8359"/>
                  <a:pt x="7026" y="8392"/>
                  <a:pt x="7026" y="8423"/>
                </a:cubicBezTo>
                <a:cubicBezTo>
                  <a:pt x="7016" y="8466"/>
                  <a:pt x="7005" y="8478"/>
                  <a:pt x="6973" y="8488"/>
                </a:cubicBezTo>
                <a:cubicBezTo>
                  <a:pt x="6951" y="8488"/>
                  <a:pt x="6919" y="8520"/>
                  <a:pt x="6887" y="8563"/>
                </a:cubicBezTo>
                <a:cubicBezTo>
                  <a:pt x="6854" y="8606"/>
                  <a:pt x="6823" y="8659"/>
                  <a:pt x="6801" y="8671"/>
                </a:cubicBezTo>
                <a:cubicBezTo>
                  <a:pt x="6683" y="8788"/>
                  <a:pt x="6608" y="8960"/>
                  <a:pt x="6608" y="9121"/>
                </a:cubicBezTo>
                <a:cubicBezTo>
                  <a:pt x="6608" y="9143"/>
                  <a:pt x="6608" y="9174"/>
                  <a:pt x="6597" y="9174"/>
                </a:cubicBezTo>
                <a:cubicBezTo>
                  <a:pt x="6587" y="9174"/>
                  <a:pt x="6575" y="9196"/>
                  <a:pt x="6587" y="9260"/>
                </a:cubicBezTo>
                <a:cubicBezTo>
                  <a:pt x="6597" y="9303"/>
                  <a:pt x="6587" y="9400"/>
                  <a:pt x="6587" y="9464"/>
                </a:cubicBezTo>
                <a:cubicBezTo>
                  <a:pt x="6565" y="9572"/>
                  <a:pt x="6565" y="9582"/>
                  <a:pt x="6597" y="9636"/>
                </a:cubicBezTo>
                <a:cubicBezTo>
                  <a:pt x="6618" y="9657"/>
                  <a:pt x="6630" y="9700"/>
                  <a:pt x="6630" y="9711"/>
                </a:cubicBezTo>
                <a:cubicBezTo>
                  <a:pt x="6630" y="9732"/>
                  <a:pt x="6661" y="9775"/>
                  <a:pt x="6694" y="9818"/>
                </a:cubicBezTo>
                <a:cubicBezTo>
                  <a:pt x="6737" y="9872"/>
                  <a:pt x="6747" y="9893"/>
                  <a:pt x="6737" y="9936"/>
                </a:cubicBezTo>
                <a:cubicBezTo>
                  <a:pt x="6726" y="9990"/>
                  <a:pt x="6737" y="10001"/>
                  <a:pt x="6769" y="10022"/>
                </a:cubicBezTo>
                <a:cubicBezTo>
                  <a:pt x="6930" y="10140"/>
                  <a:pt x="6962" y="10161"/>
                  <a:pt x="6951" y="10194"/>
                </a:cubicBezTo>
                <a:cubicBezTo>
                  <a:pt x="6940" y="10225"/>
                  <a:pt x="6962" y="10247"/>
                  <a:pt x="7059" y="10301"/>
                </a:cubicBezTo>
                <a:cubicBezTo>
                  <a:pt x="7102" y="10322"/>
                  <a:pt x="7133" y="10354"/>
                  <a:pt x="7144" y="10376"/>
                </a:cubicBezTo>
                <a:cubicBezTo>
                  <a:pt x="7155" y="10387"/>
                  <a:pt x="7198" y="10419"/>
                  <a:pt x="7241" y="10430"/>
                </a:cubicBezTo>
                <a:cubicBezTo>
                  <a:pt x="7283" y="10451"/>
                  <a:pt x="7348" y="10494"/>
                  <a:pt x="7380" y="10526"/>
                </a:cubicBezTo>
                <a:cubicBezTo>
                  <a:pt x="7423" y="10547"/>
                  <a:pt x="7488" y="10590"/>
                  <a:pt x="7519" y="10601"/>
                </a:cubicBezTo>
                <a:cubicBezTo>
                  <a:pt x="7562" y="10612"/>
                  <a:pt x="7627" y="10644"/>
                  <a:pt x="7670" y="10676"/>
                </a:cubicBezTo>
                <a:cubicBezTo>
                  <a:pt x="7702" y="10709"/>
                  <a:pt x="7745" y="10730"/>
                  <a:pt x="7755" y="10730"/>
                </a:cubicBezTo>
                <a:cubicBezTo>
                  <a:pt x="7809" y="10730"/>
                  <a:pt x="7895" y="10762"/>
                  <a:pt x="7927" y="10794"/>
                </a:cubicBezTo>
                <a:cubicBezTo>
                  <a:pt x="7948" y="10816"/>
                  <a:pt x="7981" y="10837"/>
                  <a:pt x="8013" y="10837"/>
                </a:cubicBezTo>
                <a:cubicBezTo>
                  <a:pt x="8067" y="10837"/>
                  <a:pt x="8120" y="10869"/>
                  <a:pt x="8196" y="10923"/>
                </a:cubicBezTo>
                <a:cubicBezTo>
                  <a:pt x="8249" y="10955"/>
                  <a:pt x="8270" y="10966"/>
                  <a:pt x="8335" y="10966"/>
                </a:cubicBezTo>
                <a:cubicBezTo>
                  <a:pt x="8420" y="10966"/>
                  <a:pt x="8517" y="10998"/>
                  <a:pt x="8646" y="11062"/>
                </a:cubicBezTo>
                <a:cubicBezTo>
                  <a:pt x="8703" y="11095"/>
                  <a:pt x="8729" y="11109"/>
                  <a:pt x="8772" y="11109"/>
                </a:cubicBezTo>
                <a:cubicBezTo>
                  <a:pt x="8785" y="11109"/>
                  <a:pt x="8800" y="11108"/>
                  <a:pt x="8818" y="11105"/>
                </a:cubicBezTo>
                <a:cubicBezTo>
                  <a:pt x="8839" y="11101"/>
                  <a:pt x="8858" y="11098"/>
                  <a:pt x="8874" y="11098"/>
                </a:cubicBezTo>
                <a:cubicBezTo>
                  <a:pt x="8897" y="11098"/>
                  <a:pt x="8917" y="11104"/>
                  <a:pt x="8935" y="11116"/>
                </a:cubicBezTo>
                <a:cubicBezTo>
                  <a:pt x="8957" y="11127"/>
                  <a:pt x="8970" y="11132"/>
                  <a:pt x="8989" y="11132"/>
                </a:cubicBezTo>
                <a:cubicBezTo>
                  <a:pt x="9008" y="11132"/>
                  <a:pt x="9032" y="11127"/>
                  <a:pt x="9075" y="11116"/>
                </a:cubicBezTo>
                <a:cubicBezTo>
                  <a:pt x="9128" y="11095"/>
                  <a:pt x="9225" y="11084"/>
                  <a:pt x="9290" y="11073"/>
                </a:cubicBezTo>
                <a:cubicBezTo>
                  <a:pt x="9364" y="11073"/>
                  <a:pt x="9418" y="11052"/>
                  <a:pt x="9472" y="11030"/>
                </a:cubicBezTo>
                <a:cubicBezTo>
                  <a:pt x="9504" y="11009"/>
                  <a:pt x="9557" y="10987"/>
                  <a:pt x="9590" y="10987"/>
                </a:cubicBezTo>
                <a:cubicBezTo>
                  <a:pt x="9665" y="10987"/>
                  <a:pt x="9901" y="10880"/>
                  <a:pt x="9944" y="10826"/>
                </a:cubicBezTo>
                <a:cubicBezTo>
                  <a:pt x="9965" y="10794"/>
                  <a:pt x="9986" y="10773"/>
                  <a:pt x="10008" y="10773"/>
                </a:cubicBezTo>
                <a:cubicBezTo>
                  <a:pt x="10019" y="10773"/>
                  <a:pt x="10072" y="10752"/>
                  <a:pt x="10105" y="10719"/>
                </a:cubicBezTo>
                <a:cubicBezTo>
                  <a:pt x="10148" y="10697"/>
                  <a:pt x="10212" y="10655"/>
                  <a:pt x="10244" y="10633"/>
                </a:cubicBezTo>
                <a:cubicBezTo>
                  <a:pt x="10298" y="10601"/>
                  <a:pt x="10319" y="10590"/>
                  <a:pt x="10319" y="10558"/>
                </a:cubicBezTo>
                <a:cubicBezTo>
                  <a:pt x="10319" y="10516"/>
                  <a:pt x="10330" y="10504"/>
                  <a:pt x="10362" y="10504"/>
                </a:cubicBezTo>
                <a:cubicBezTo>
                  <a:pt x="10394" y="10504"/>
                  <a:pt x="10427" y="10483"/>
                  <a:pt x="10470" y="10419"/>
                </a:cubicBezTo>
                <a:cubicBezTo>
                  <a:pt x="10501" y="10376"/>
                  <a:pt x="10544" y="10344"/>
                  <a:pt x="10555" y="10344"/>
                </a:cubicBezTo>
                <a:cubicBezTo>
                  <a:pt x="10566" y="10344"/>
                  <a:pt x="10587" y="10311"/>
                  <a:pt x="10598" y="10280"/>
                </a:cubicBezTo>
                <a:cubicBezTo>
                  <a:pt x="10620" y="10247"/>
                  <a:pt x="10651" y="10194"/>
                  <a:pt x="10684" y="10161"/>
                </a:cubicBezTo>
                <a:cubicBezTo>
                  <a:pt x="10737" y="10097"/>
                  <a:pt x="10780" y="10044"/>
                  <a:pt x="10920" y="9754"/>
                </a:cubicBezTo>
                <a:cubicBezTo>
                  <a:pt x="10973" y="9636"/>
                  <a:pt x="11016" y="9582"/>
                  <a:pt x="11059" y="9572"/>
                </a:cubicBezTo>
                <a:cubicBezTo>
                  <a:pt x="11102" y="9550"/>
                  <a:pt x="11123" y="9475"/>
                  <a:pt x="11123" y="9367"/>
                </a:cubicBezTo>
                <a:cubicBezTo>
                  <a:pt x="11123" y="9303"/>
                  <a:pt x="11135" y="9282"/>
                  <a:pt x="11156" y="9271"/>
                </a:cubicBezTo>
                <a:cubicBezTo>
                  <a:pt x="11177" y="9260"/>
                  <a:pt x="11177" y="9228"/>
                  <a:pt x="11177" y="9121"/>
                </a:cubicBezTo>
                <a:cubicBezTo>
                  <a:pt x="11177" y="9046"/>
                  <a:pt x="11188" y="8981"/>
                  <a:pt x="11188" y="8960"/>
                </a:cubicBezTo>
                <a:cubicBezTo>
                  <a:pt x="11209" y="8938"/>
                  <a:pt x="11199" y="8907"/>
                  <a:pt x="11166" y="8788"/>
                </a:cubicBezTo>
                <a:cubicBezTo>
                  <a:pt x="11113" y="8574"/>
                  <a:pt x="11113" y="8552"/>
                  <a:pt x="11135" y="8520"/>
                </a:cubicBezTo>
                <a:cubicBezTo>
                  <a:pt x="11145" y="8499"/>
                  <a:pt x="11145" y="8478"/>
                  <a:pt x="11092" y="8402"/>
                </a:cubicBezTo>
                <a:cubicBezTo>
                  <a:pt x="11059" y="8359"/>
                  <a:pt x="11027" y="8306"/>
                  <a:pt x="11027" y="8295"/>
                </a:cubicBezTo>
                <a:cubicBezTo>
                  <a:pt x="11027" y="8295"/>
                  <a:pt x="11016" y="8273"/>
                  <a:pt x="10995" y="8252"/>
                </a:cubicBezTo>
                <a:cubicBezTo>
                  <a:pt x="10963" y="8220"/>
                  <a:pt x="10887" y="8080"/>
                  <a:pt x="10887" y="8048"/>
                </a:cubicBezTo>
                <a:cubicBezTo>
                  <a:pt x="10887" y="8037"/>
                  <a:pt x="10845" y="7994"/>
                  <a:pt x="10802" y="7941"/>
                </a:cubicBezTo>
                <a:cubicBezTo>
                  <a:pt x="10759" y="7898"/>
                  <a:pt x="10706" y="7823"/>
                  <a:pt x="10694" y="7801"/>
                </a:cubicBezTo>
                <a:cubicBezTo>
                  <a:pt x="10684" y="7770"/>
                  <a:pt x="10641" y="7727"/>
                  <a:pt x="10609" y="7705"/>
                </a:cubicBezTo>
                <a:cubicBezTo>
                  <a:pt x="10577" y="7684"/>
                  <a:pt x="10512" y="7619"/>
                  <a:pt x="10458" y="7577"/>
                </a:cubicBezTo>
                <a:cubicBezTo>
                  <a:pt x="10384" y="7501"/>
                  <a:pt x="10373" y="7491"/>
                  <a:pt x="10308" y="7491"/>
                </a:cubicBezTo>
                <a:cubicBezTo>
                  <a:pt x="10255" y="7491"/>
                  <a:pt x="10244" y="7491"/>
                  <a:pt x="10234" y="7458"/>
                </a:cubicBezTo>
                <a:cubicBezTo>
                  <a:pt x="10234" y="7415"/>
                  <a:pt x="10180" y="7383"/>
                  <a:pt x="10126" y="7383"/>
                </a:cubicBezTo>
                <a:cubicBezTo>
                  <a:pt x="10106" y="7386"/>
                  <a:pt x="10088" y="7387"/>
                  <a:pt x="10071" y="7387"/>
                </a:cubicBezTo>
                <a:cubicBezTo>
                  <a:pt x="10016" y="7387"/>
                  <a:pt x="9976" y="7373"/>
                  <a:pt x="9944" y="7341"/>
                </a:cubicBezTo>
                <a:cubicBezTo>
                  <a:pt x="9920" y="7316"/>
                  <a:pt x="9895" y="7304"/>
                  <a:pt x="9871" y="7304"/>
                </a:cubicBezTo>
                <a:cubicBezTo>
                  <a:pt x="9863" y="7304"/>
                  <a:pt x="9855" y="7305"/>
                  <a:pt x="9847" y="7308"/>
                </a:cubicBezTo>
                <a:cubicBezTo>
                  <a:pt x="9843" y="7309"/>
                  <a:pt x="9837" y="7309"/>
                  <a:pt x="9832" y="7309"/>
                </a:cubicBezTo>
                <a:cubicBezTo>
                  <a:pt x="9777" y="7309"/>
                  <a:pt x="9697" y="7262"/>
                  <a:pt x="9697" y="7233"/>
                </a:cubicBezTo>
                <a:cubicBezTo>
                  <a:pt x="9697" y="7201"/>
                  <a:pt x="9686" y="7190"/>
                  <a:pt x="9526" y="7179"/>
                </a:cubicBezTo>
                <a:cubicBezTo>
                  <a:pt x="9418" y="7169"/>
                  <a:pt x="9386" y="7158"/>
                  <a:pt x="9354" y="7126"/>
                </a:cubicBezTo>
                <a:cubicBezTo>
                  <a:pt x="9343" y="7105"/>
                  <a:pt x="9311" y="7093"/>
                  <a:pt x="9290" y="7093"/>
                </a:cubicBezTo>
                <a:cubicBezTo>
                  <a:pt x="9257" y="7093"/>
                  <a:pt x="9247" y="7083"/>
                  <a:pt x="9247" y="7072"/>
                </a:cubicBezTo>
                <a:cubicBezTo>
                  <a:pt x="9247" y="7067"/>
                  <a:pt x="9241" y="7064"/>
                  <a:pt x="9229" y="7064"/>
                </a:cubicBezTo>
                <a:cubicBezTo>
                  <a:pt x="9217" y="7064"/>
                  <a:pt x="9198" y="7067"/>
                  <a:pt x="9171" y="7072"/>
                </a:cubicBezTo>
                <a:cubicBezTo>
                  <a:pt x="9128" y="7072"/>
                  <a:pt x="8989" y="7083"/>
                  <a:pt x="8861" y="7083"/>
                </a:cubicBezTo>
                <a:cubicBezTo>
                  <a:pt x="8732" y="7083"/>
                  <a:pt x="8613" y="7105"/>
                  <a:pt x="8592" y="7105"/>
                </a:cubicBezTo>
                <a:cubicBezTo>
                  <a:pt x="8577" y="7112"/>
                  <a:pt x="8551" y="7120"/>
                  <a:pt x="8526" y="7120"/>
                </a:cubicBezTo>
                <a:cubicBezTo>
                  <a:pt x="8516" y="7120"/>
                  <a:pt x="8505" y="7118"/>
                  <a:pt x="8496" y="7115"/>
                </a:cubicBezTo>
                <a:cubicBezTo>
                  <a:pt x="8484" y="7112"/>
                  <a:pt x="8475" y="7111"/>
                  <a:pt x="8466" y="7111"/>
                </a:cubicBezTo>
                <a:cubicBezTo>
                  <a:pt x="8442" y="7111"/>
                  <a:pt x="8426" y="7121"/>
                  <a:pt x="8410" y="7136"/>
                </a:cubicBezTo>
                <a:cubicBezTo>
                  <a:pt x="8399" y="7147"/>
                  <a:pt x="8391" y="7152"/>
                  <a:pt x="8383" y="7152"/>
                </a:cubicBezTo>
                <a:cubicBezTo>
                  <a:pt x="8375" y="7152"/>
                  <a:pt x="8367" y="7147"/>
                  <a:pt x="8356" y="7136"/>
                </a:cubicBezTo>
                <a:cubicBezTo>
                  <a:pt x="8345" y="7131"/>
                  <a:pt x="8332" y="7129"/>
                  <a:pt x="8315" y="7129"/>
                </a:cubicBezTo>
                <a:cubicBezTo>
                  <a:pt x="8297" y="7129"/>
                  <a:pt x="8276" y="7131"/>
                  <a:pt x="8249" y="7136"/>
                </a:cubicBezTo>
                <a:cubicBezTo>
                  <a:pt x="8206" y="7147"/>
                  <a:pt x="8153" y="7158"/>
                  <a:pt x="8120" y="7158"/>
                </a:cubicBezTo>
                <a:cubicBezTo>
                  <a:pt x="8088" y="7158"/>
                  <a:pt x="8034" y="7169"/>
                  <a:pt x="8013" y="7179"/>
                </a:cubicBezTo>
                <a:cubicBezTo>
                  <a:pt x="7968" y="7207"/>
                  <a:pt x="7756" y="7249"/>
                  <a:pt x="7684" y="7249"/>
                </a:cubicBezTo>
                <a:cubicBezTo>
                  <a:pt x="7670" y="7249"/>
                  <a:pt x="7661" y="7247"/>
                  <a:pt x="7659" y="7244"/>
                </a:cubicBezTo>
                <a:cubicBezTo>
                  <a:pt x="7648" y="7244"/>
                  <a:pt x="7605" y="7255"/>
                  <a:pt x="7573" y="7265"/>
                </a:cubicBezTo>
                <a:cubicBezTo>
                  <a:pt x="7498" y="7298"/>
                  <a:pt x="7348" y="7319"/>
                  <a:pt x="7273" y="7319"/>
                </a:cubicBezTo>
                <a:cubicBezTo>
                  <a:pt x="7252" y="7319"/>
                  <a:pt x="7198" y="7341"/>
                  <a:pt x="7144" y="7362"/>
                </a:cubicBezTo>
                <a:cubicBezTo>
                  <a:pt x="7102" y="7383"/>
                  <a:pt x="7047" y="7405"/>
                  <a:pt x="7026" y="7405"/>
                </a:cubicBezTo>
                <a:cubicBezTo>
                  <a:pt x="7005" y="7405"/>
                  <a:pt x="6983" y="7415"/>
                  <a:pt x="6962" y="7437"/>
                </a:cubicBezTo>
                <a:cubicBezTo>
                  <a:pt x="6946" y="7452"/>
                  <a:pt x="6930" y="7463"/>
                  <a:pt x="6911" y="7463"/>
                </a:cubicBezTo>
                <a:cubicBezTo>
                  <a:pt x="6903" y="7463"/>
                  <a:pt x="6896" y="7461"/>
                  <a:pt x="6887" y="7458"/>
                </a:cubicBezTo>
                <a:cubicBezTo>
                  <a:pt x="6877" y="7456"/>
                  <a:pt x="6869" y="7455"/>
                  <a:pt x="6862" y="7455"/>
                </a:cubicBezTo>
                <a:cubicBezTo>
                  <a:pt x="6836" y="7455"/>
                  <a:pt x="6819" y="7470"/>
                  <a:pt x="6769" y="7512"/>
                </a:cubicBezTo>
                <a:cubicBezTo>
                  <a:pt x="6661" y="7619"/>
                  <a:pt x="6618" y="7662"/>
                  <a:pt x="6587" y="7673"/>
                </a:cubicBezTo>
                <a:cubicBezTo>
                  <a:pt x="6565" y="7673"/>
                  <a:pt x="6533" y="7705"/>
                  <a:pt x="6511" y="7727"/>
                </a:cubicBezTo>
                <a:cubicBezTo>
                  <a:pt x="6501" y="7748"/>
                  <a:pt x="6436" y="7801"/>
                  <a:pt x="6382" y="7834"/>
                </a:cubicBezTo>
                <a:cubicBezTo>
                  <a:pt x="6318" y="7866"/>
                  <a:pt x="6254" y="7920"/>
                  <a:pt x="6232" y="7952"/>
                </a:cubicBezTo>
                <a:cubicBezTo>
                  <a:pt x="6211" y="7984"/>
                  <a:pt x="6179" y="8016"/>
                  <a:pt x="6158" y="8027"/>
                </a:cubicBezTo>
                <a:cubicBezTo>
                  <a:pt x="6115" y="8048"/>
                  <a:pt x="6007" y="8199"/>
                  <a:pt x="5943" y="8327"/>
                </a:cubicBezTo>
                <a:cubicBezTo>
                  <a:pt x="5922" y="8359"/>
                  <a:pt x="5900" y="8392"/>
                  <a:pt x="5879" y="8402"/>
                </a:cubicBezTo>
                <a:cubicBezTo>
                  <a:pt x="5868" y="8402"/>
                  <a:pt x="5846" y="8423"/>
                  <a:pt x="5846" y="8456"/>
                </a:cubicBezTo>
                <a:cubicBezTo>
                  <a:pt x="5836" y="8478"/>
                  <a:pt x="5814" y="8520"/>
                  <a:pt x="5793" y="8542"/>
                </a:cubicBezTo>
                <a:cubicBezTo>
                  <a:pt x="5771" y="8563"/>
                  <a:pt x="5750" y="8606"/>
                  <a:pt x="5750" y="8628"/>
                </a:cubicBezTo>
                <a:cubicBezTo>
                  <a:pt x="5750" y="8659"/>
                  <a:pt x="5739" y="8692"/>
                  <a:pt x="5717" y="8714"/>
                </a:cubicBezTo>
                <a:cubicBezTo>
                  <a:pt x="5707" y="8735"/>
                  <a:pt x="5686" y="8767"/>
                  <a:pt x="5686" y="8767"/>
                </a:cubicBezTo>
                <a:cubicBezTo>
                  <a:pt x="5686" y="8778"/>
                  <a:pt x="5674" y="8799"/>
                  <a:pt x="5664" y="8810"/>
                </a:cubicBezTo>
                <a:cubicBezTo>
                  <a:pt x="5643" y="8831"/>
                  <a:pt x="5643" y="8895"/>
                  <a:pt x="5643" y="9078"/>
                </a:cubicBezTo>
                <a:cubicBezTo>
                  <a:pt x="5632" y="9336"/>
                  <a:pt x="5643" y="9421"/>
                  <a:pt x="5664" y="9475"/>
                </a:cubicBezTo>
                <a:cubicBezTo>
                  <a:pt x="5686" y="9496"/>
                  <a:pt x="5686" y="9550"/>
                  <a:pt x="5686" y="9593"/>
                </a:cubicBezTo>
                <a:cubicBezTo>
                  <a:pt x="5686" y="9668"/>
                  <a:pt x="5696" y="9689"/>
                  <a:pt x="5739" y="9754"/>
                </a:cubicBezTo>
                <a:cubicBezTo>
                  <a:pt x="5782" y="9818"/>
                  <a:pt x="5793" y="9818"/>
                  <a:pt x="5760" y="9851"/>
                </a:cubicBezTo>
                <a:cubicBezTo>
                  <a:pt x="5729" y="9893"/>
                  <a:pt x="5729" y="9925"/>
                  <a:pt x="5803" y="10011"/>
                </a:cubicBezTo>
                <a:cubicBezTo>
                  <a:pt x="5836" y="10044"/>
                  <a:pt x="5868" y="10086"/>
                  <a:pt x="5868" y="10097"/>
                </a:cubicBezTo>
                <a:cubicBezTo>
                  <a:pt x="5868" y="10118"/>
                  <a:pt x="5889" y="10151"/>
                  <a:pt x="5910" y="10172"/>
                </a:cubicBezTo>
                <a:cubicBezTo>
                  <a:pt x="5932" y="10204"/>
                  <a:pt x="5953" y="10247"/>
                  <a:pt x="5953" y="10280"/>
                </a:cubicBezTo>
                <a:cubicBezTo>
                  <a:pt x="5953" y="10311"/>
                  <a:pt x="5965" y="10333"/>
                  <a:pt x="6029" y="10387"/>
                </a:cubicBezTo>
                <a:cubicBezTo>
                  <a:pt x="6072" y="10430"/>
                  <a:pt x="6115" y="10461"/>
                  <a:pt x="6115" y="10483"/>
                </a:cubicBezTo>
                <a:cubicBezTo>
                  <a:pt x="6115" y="10494"/>
                  <a:pt x="6146" y="10526"/>
                  <a:pt x="6179" y="10558"/>
                </a:cubicBezTo>
                <a:cubicBezTo>
                  <a:pt x="6243" y="10612"/>
                  <a:pt x="6254" y="10623"/>
                  <a:pt x="6243" y="10655"/>
                </a:cubicBezTo>
                <a:cubicBezTo>
                  <a:pt x="6222" y="10676"/>
                  <a:pt x="6232" y="10697"/>
                  <a:pt x="6286" y="10740"/>
                </a:cubicBezTo>
                <a:cubicBezTo>
                  <a:pt x="6329" y="10783"/>
                  <a:pt x="6351" y="10816"/>
                  <a:pt x="6351" y="10837"/>
                </a:cubicBezTo>
                <a:cubicBezTo>
                  <a:pt x="6351" y="10859"/>
                  <a:pt x="6436" y="10923"/>
                  <a:pt x="6468" y="10923"/>
                </a:cubicBezTo>
                <a:lnTo>
                  <a:pt x="6554" y="10987"/>
                </a:lnTo>
                <a:cubicBezTo>
                  <a:pt x="6587" y="11019"/>
                  <a:pt x="6640" y="11052"/>
                  <a:pt x="6661" y="11052"/>
                </a:cubicBezTo>
                <a:cubicBezTo>
                  <a:pt x="6694" y="11062"/>
                  <a:pt x="6704" y="11073"/>
                  <a:pt x="6704" y="11116"/>
                </a:cubicBezTo>
                <a:cubicBezTo>
                  <a:pt x="6715" y="11159"/>
                  <a:pt x="6726" y="11169"/>
                  <a:pt x="6769" y="11191"/>
                </a:cubicBezTo>
                <a:cubicBezTo>
                  <a:pt x="6801" y="11202"/>
                  <a:pt x="6844" y="11245"/>
                  <a:pt x="6866" y="11266"/>
                </a:cubicBezTo>
                <a:cubicBezTo>
                  <a:pt x="6897" y="11320"/>
                  <a:pt x="6919" y="11331"/>
                  <a:pt x="6962" y="11331"/>
                </a:cubicBezTo>
                <a:cubicBezTo>
                  <a:pt x="7005" y="11331"/>
                  <a:pt x="7037" y="11341"/>
                  <a:pt x="7112" y="11427"/>
                </a:cubicBezTo>
                <a:cubicBezTo>
                  <a:pt x="7166" y="11470"/>
                  <a:pt x="7230" y="11545"/>
                  <a:pt x="7262" y="11588"/>
                </a:cubicBezTo>
                <a:cubicBezTo>
                  <a:pt x="7295" y="11620"/>
                  <a:pt x="7326" y="11653"/>
                  <a:pt x="7337" y="11653"/>
                </a:cubicBezTo>
                <a:cubicBezTo>
                  <a:pt x="7348" y="11653"/>
                  <a:pt x="7380" y="11674"/>
                  <a:pt x="7412" y="11706"/>
                </a:cubicBezTo>
                <a:cubicBezTo>
                  <a:pt x="7445" y="11727"/>
                  <a:pt x="7509" y="11760"/>
                  <a:pt x="7541" y="11781"/>
                </a:cubicBezTo>
                <a:cubicBezTo>
                  <a:pt x="7584" y="11792"/>
                  <a:pt x="7648" y="11834"/>
                  <a:pt x="7702" y="11867"/>
                </a:cubicBezTo>
                <a:cubicBezTo>
                  <a:pt x="7745" y="11910"/>
                  <a:pt x="7809" y="11953"/>
                  <a:pt x="7841" y="11963"/>
                </a:cubicBezTo>
                <a:cubicBezTo>
                  <a:pt x="7863" y="11963"/>
                  <a:pt x="7927" y="11985"/>
                  <a:pt x="7970" y="12006"/>
                </a:cubicBezTo>
                <a:cubicBezTo>
                  <a:pt x="8013" y="12017"/>
                  <a:pt x="8067" y="12049"/>
                  <a:pt x="8088" y="12060"/>
                </a:cubicBezTo>
                <a:cubicBezTo>
                  <a:pt x="8112" y="12076"/>
                  <a:pt x="8141" y="12086"/>
                  <a:pt x="8172" y="12086"/>
                </a:cubicBezTo>
                <a:cubicBezTo>
                  <a:pt x="8183" y="12086"/>
                  <a:pt x="8194" y="12084"/>
                  <a:pt x="8206" y="12082"/>
                </a:cubicBezTo>
                <a:cubicBezTo>
                  <a:pt x="8260" y="12082"/>
                  <a:pt x="8281" y="12092"/>
                  <a:pt x="8303" y="12124"/>
                </a:cubicBezTo>
                <a:cubicBezTo>
                  <a:pt x="8335" y="12156"/>
                  <a:pt x="8346" y="12156"/>
                  <a:pt x="8506" y="12156"/>
                </a:cubicBezTo>
                <a:cubicBezTo>
                  <a:pt x="8807" y="12156"/>
                  <a:pt x="8807" y="12156"/>
                  <a:pt x="8849" y="12189"/>
                </a:cubicBezTo>
                <a:cubicBezTo>
                  <a:pt x="8865" y="12201"/>
                  <a:pt x="8871" y="12210"/>
                  <a:pt x="8886" y="12210"/>
                </a:cubicBezTo>
                <a:cubicBezTo>
                  <a:pt x="8912" y="12210"/>
                  <a:pt x="8964" y="12184"/>
                  <a:pt x="9139" y="12103"/>
                </a:cubicBezTo>
                <a:cubicBezTo>
                  <a:pt x="9190" y="12074"/>
                  <a:pt x="9216" y="12065"/>
                  <a:pt x="9234" y="12065"/>
                </a:cubicBezTo>
                <a:cubicBezTo>
                  <a:pt x="9243" y="12065"/>
                  <a:pt x="9250" y="12067"/>
                  <a:pt x="9257" y="12070"/>
                </a:cubicBezTo>
                <a:cubicBezTo>
                  <a:pt x="9265" y="12075"/>
                  <a:pt x="9278" y="12078"/>
                  <a:pt x="9295" y="12078"/>
                </a:cubicBezTo>
                <a:cubicBezTo>
                  <a:pt x="9387" y="12078"/>
                  <a:pt x="9582" y="12009"/>
                  <a:pt x="9600" y="11963"/>
                </a:cubicBezTo>
                <a:cubicBezTo>
                  <a:pt x="9608" y="11947"/>
                  <a:pt x="9616" y="11938"/>
                  <a:pt x="9633" y="11938"/>
                </a:cubicBezTo>
                <a:cubicBezTo>
                  <a:pt x="9639" y="11938"/>
                  <a:pt x="9646" y="11939"/>
                  <a:pt x="9654" y="11942"/>
                </a:cubicBezTo>
                <a:cubicBezTo>
                  <a:pt x="9656" y="11942"/>
                  <a:pt x="9659" y="11942"/>
                  <a:pt x="9661" y="11942"/>
                </a:cubicBezTo>
                <a:cubicBezTo>
                  <a:pt x="9717" y="11942"/>
                  <a:pt x="9923" y="11832"/>
                  <a:pt x="9933" y="11781"/>
                </a:cubicBezTo>
                <a:cubicBezTo>
                  <a:pt x="9944" y="11770"/>
                  <a:pt x="9965" y="11727"/>
                  <a:pt x="9998" y="11695"/>
                </a:cubicBezTo>
                <a:cubicBezTo>
                  <a:pt x="10041" y="11663"/>
                  <a:pt x="10051" y="11653"/>
                  <a:pt x="10115" y="11653"/>
                </a:cubicBezTo>
                <a:cubicBezTo>
                  <a:pt x="10131" y="11655"/>
                  <a:pt x="10143" y="11657"/>
                  <a:pt x="10153" y="11657"/>
                </a:cubicBezTo>
                <a:cubicBezTo>
                  <a:pt x="10182" y="11657"/>
                  <a:pt x="10190" y="11639"/>
                  <a:pt x="10222" y="11567"/>
                </a:cubicBezTo>
                <a:cubicBezTo>
                  <a:pt x="10265" y="11491"/>
                  <a:pt x="10287" y="11459"/>
                  <a:pt x="10330" y="11448"/>
                </a:cubicBezTo>
                <a:cubicBezTo>
                  <a:pt x="10362" y="11438"/>
                  <a:pt x="10384" y="11417"/>
                  <a:pt x="10405" y="11362"/>
                </a:cubicBezTo>
                <a:cubicBezTo>
                  <a:pt x="10437" y="11320"/>
                  <a:pt x="10458" y="11288"/>
                  <a:pt x="10501" y="11277"/>
                </a:cubicBezTo>
                <a:cubicBezTo>
                  <a:pt x="10534" y="11255"/>
                  <a:pt x="10555" y="11234"/>
                  <a:pt x="10555" y="11223"/>
                </a:cubicBezTo>
                <a:cubicBezTo>
                  <a:pt x="10555" y="11223"/>
                  <a:pt x="10609" y="11169"/>
                  <a:pt x="10663" y="11105"/>
                </a:cubicBezTo>
                <a:cubicBezTo>
                  <a:pt x="10877" y="10891"/>
                  <a:pt x="10995" y="10752"/>
                  <a:pt x="10995" y="10709"/>
                </a:cubicBezTo>
                <a:cubicBezTo>
                  <a:pt x="10995" y="10697"/>
                  <a:pt x="11016" y="10666"/>
                  <a:pt x="11027" y="10644"/>
                </a:cubicBezTo>
                <a:cubicBezTo>
                  <a:pt x="11049" y="10623"/>
                  <a:pt x="11059" y="10590"/>
                  <a:pt x="11059" y="10590"/>
                </a:cubicBezTo>
                <a:cubicBezTo>
                  <a:pt x="11059" y="10580"/>
                  <a:pt x="11123" y="10516"/>
                  <a:pt x="11188" y="10451"/>
                </a:cubicBezTo>
                <a:cubicBezTo>
                  <a:pt x="11306" y="10333"/>
                  <a:pt x="11316" y="10322"/>
                  <a:pt x="11316" y="10280"/>
                </a:cubicBezTo>
                <a:cubicBezTo>
                  <a:pt x="11306" y="10237"/>
                  <a:pt x="11306" y="10225"/>
                  <a:pt x="11338" y="10215"/>
                </a:cubicBezTo>
                <a:cubicBezTo>
                  <a:pt x="11371" y="10204"/>
                  <a:pt x="11456" y="9958"/>
                  <a:pt x="11467" y="9829"/>
                </a:cubicBezTo>
                <a:cubicBezTo>
                  <a:pt x="11467" y="9786"/>
                  <a:pt x="11478" y="9754"/>
                  <a:pt x="11488" y="9754"/>
                </a:cubicBezTo>
                <a:cubicBezTo>
                  <a:pt x="11499" y="9754"/>
                  <a:pt x="11521" y="9722"/>
                  <a:pt x="11542" y="9679"/>
                </a:cubicBezTo>
                <a:cubicBezTo>
                  <a:pt x="11564" y="9636"/>
                  <a:pt x="11595" y="9593"/>
                  <a:pt x="11607" y="9582"/>
                </a:cubicBezTo>
                <a:cubicBezTo>
                  <a:pt x="11617" y="9582"/>
                  <a:pt x="11628" y="9560"/>
                  <a:pt x="11628" y="9518"/>
                </a:cubicBezTo>
                <a:cubicBezTo>
                  <a:pt x="11628" y="9453"/>
                  <a:pt x="11671" y="9367"/>
                  <a:pt x="11757" y="9196"/>
                </a:cubicBezTo>
                <a:cubicBezTo>
                  <a:pt x="11810" y="9100"/>
                  <a:pt x="11821" y="9057"/>
                  <a:pt x="11821" y="9003"/>
                </a:cubicBezTo>
                <a:cubicBezTo>
                  <a:pt x="11821" y="8949"/>
                  <a:pt x="11831" y="8917"/>
                  <a:pt x="11853" y="8874"/>
                </a:cubicBezTo>
                <a:cubicBezTo>
                  <a:pt x="11874" y="8853"/>
                  <a:pt x="11896" y="8788"/>
                  <a:pt x="11907" y="8745"/>
                </a:cubicBezTo>
                <a:cubicBezTo>
                  <a:pt x="11917" y="8702"/>
                  <a:pt x="11939" y="8649"/>
                  <a:pt x="11950" y="8628"/>
                </a:cubicBezTo>
                <a:cubicBezTo>
                  <a:pt x="11993" y="8552"/>
                  <a:pt x="12003" y="8263"/>
                  <a:pt x="11971" y="8220"/>
                </a:cubicBezTo>
                <a:cubicBezTo>
                  <a:pt x="11950" y="8199"/>
                  <a:pt x="11950" y="8027"/>
                  <a:pt x="11971" y="7920"/>
                </a:cubicBezTo>
                <a:cubicBezTo>
                  <a:pt x="11982" y="7877"/>
                  <a:pt x="11971" y="7844"/>
                  <a:pt x="11950" y="7770"/>
                </a:cubicBezTo>
                <a:cubicBezTo>
                  <a:pt x="11928" y="7716"/>
                  <a:pt x="11907" y="7662"/>
                  <a:pt x="11907" y="7651"/>
                </a:cubicBezTo>
                <a:cubicBezTo>
                  <a:pt x="11907" y="7641"/>
                  <a:pt x="11885" y="7577"/>
                  <a:pt x="11853" y="7512"/>
                </a:cubicBezTo>
                <a:cubicBezTo>
                  <a:pt x="11821" y="7448"/>
                  <a:pt x="11800" y="7372"/>
                  <a:pt x="11800" y="7362"/>
                </a:cubicBezTo>
                <a:cubicBezTo>
                  <a:pt x="11810" y="7341"/>
                  <a:pt x="11778" y="7286"/>
                  <a:pt x="11724" y="7212"/>
                </a:cubicBezTo>
                <a:cubicBezTo>
                  <a:pt x="11681" y="7136"/>
                  <a:pt x="11638" y="7062"/>
                  <a:pt x="11638" y="7029"/>
                </a:cubicBezTo>
                <a:cubicBezTo>
                  <a:pt x="11628" y="6986"/>
                  <a:pt x="11607" y="6943"/>
                  <a:pt x="11585" y="6922"/>
                </a:cubicBezTo>
                <a:cubicBezTo>
                  <a:pt x="11564" y="6890"/>
                  <a:pt x="11521" y="6836"/>
                  <a:pt x="11488" y="6804"/>
                </a:cubicBezTo>
                <a:cubicBezTo>
                  <a:pt x="11424" y="6697"/>
                  <a:pt x="11263" y="6557"/>
                  <a:pt x="11231" y="6557"/>
                </a:cubicBezTo>
                <a:cubicBezTo>
                  <a:pt x="11209" y="6557"/>
                  <a:pt x="11166" y="6536"/>
                  <a:pt x="11135" y="6504"/>
                </a:cubicBezTo>
                <a:cubicBezTo>
                  <a:pt x="11081" y="6461"/>
                  <a:pt x="11038" y="6450"/>
                  <a:pt x="10984" y="6440"/>
                </a:cubicBezTo>
                <a:cubicBezTo>
                  <a:pt x="10930" y="6428"/>
                  <a:pt x="10887" y="6407"/>
                  <a:pt x="10856" y="6385"/>
                </a:cubicBezTo>
                <a:cubicBezTo>
                  <a:pt x="10823" y="6364"/>
                  <a:pt x="10791" y="6343"/>
                  <a:pt x="10770" y="6343"/>
                </a:cubicBezTo>
                <a:cubicBezTo>
                  <a:pt x="10748" y="6343"/>
                  <a:pt x="10684" y="6321"/>
                  <a:pt x="10609" y="6278"/>
                </a:cubicBezTo>
                <a:cubicBezTo>
                  <a:pt x="10501" y="6225"/>
                  <a:pt x="10470" y="6214"/>
                  <a:pt x="10362" y="6214"/>
                </a:cubicBezTo>
                <a:cubicBezTo>
                  <a:pt x="10298" y="6214"/>
                  <a:pt x="10234" y="6214"/>
                  <a:pt x="10234" y="6204"/>
                </a:cubicBezTo>
                <a:cubicBezTo>
                  <a:pt x="10214" y="6191"/>
                  <a:pt x="10162" y="6186"/>
                  <a:pt x="10088" y="6186"/>
                </a:cubicBezTo>
                <a:cubicBezTo>
                  <a:pt x="10038" y="6186"/>
                  <a:pt x="9977" y="6188"/>
                  <a:pt x="9912" y="6192"/>
                </a:cubicBezTo>
                <a:cubicBezTo>
                  <a:pt x="9826" y="6192"/>
                  <a:pt x="9793" y="6192"/>
                  <a:pt x="9772" y="6171"/>
                </a:cubicBezTo>
                <a:cubicBezTo>
                  <a:pt x="9762" y="6161"/>
                  <a:pt x="9729" y="6150"/>
                  <a:pt x="9708" y="6150"/>
                </a:cubicBezTo>
                <a:cubicBezTo>
                  <a:pt x="9686" y="6150"/>
                  <a:pt x="9665" y="6139"/>
                  <a:pt x="9654" y="6139"/>
                </a:cubicBezTo>
                <a:cubicBezTo>
                  <a:pt x="9654" y="6131"/>
                  <a:pt x="9638" y="6124"/>
                  <a:pt x="9621" y="6124"/>
                </a:cubicBezTo>
                <a:cubicBezTo>
                  <a:pt x="9614" y="6124"/>
                  <a:pt x="9607" y="6125"/>
                  <a:pt x="9600" y="6128"/>
                </a:cubicBezTo>
                <a:cubicBezTo>
                  <a:pt x="9569" y="6128"/>
                  <a:pt x="9536" y="6128"/>
                  <a:pt x="9526" y="6118"/>
                </a:cubicBezTo>
                <a:cubicBezTo>
                  <a:pt x="9520" y="6112"/>
                  <a:pt x="9507" y="6109"/>
                  <a:pt x="9485" y="6109"/>
                </a:cubicBezTo>
                <a:cubicBezTo>
                  <a:pt x="9464" y="6109"/>
                  <a:pt x="9434" y="6112"/>
                  <a:pt x="9397" y="6118"/>
                </a:cubicBezTo>
                <a:cubicBezTo>
                  <a:pt x="9349" y="6127"/>
                  <a:pt x="9314" y="6133"/>
                  <a:pt x="9274" y="6133"/>
                </a:cubicBezTo>
                <a:cubicBezTo>
                  <a:pt x="9225" y="6133"/>
                  <a:pt x="9170" y="6125"/>
                  <a:pt x="9075" y="6107"/>
                </a:cubicBezTo>
                <a:cubicBezTo>
                  <a:pt x="9021" y="6107"/>
                  <a:pt x="9000" y="6107"/>
                  <a:pt x="9000" y="6118"/>
                </a:cubicBezTo>
                <a:cubicBezTo>
                  <a:pt x="9000" y="6127"/>
                  <a:pt x="8989" y="6133"/>
                  <a:pt x="8971" y="6133"/>
                </a:cubicBezTo>
                <a:cubicBezTo>
                  <a:pt x="8950" y="6133"/>
                  <a:pt x="8918" y="6125"/>
                  <a:pt x="8882" y="6107"/>
                </a:cubicBezTo>
                <a:cubicBezTo>
                  <a:pt x="8852" y="6099"/>
                  <a:pt x="8832" y="6092"/>
                  <a:pt x="8816" y="6092"/>
                </a:cubicBezTo>
                <a:cubicBezTo>
                  <a:pt x="8809" y="6092"/>
                  <a:pt x="8803" y="6093"/>
                  <a:pt x="8796" y="6096"/>
                </a:cubicBezTo>
                <a:cubicBezTo>
                  <a:pt x="8781" y="6104"/>
                  <a:pt x="8766" y="6111"/>
                  <a:pt x="8758" y="6111"/>
                </a:cubicBezTo>
                <a:cubicBezTo>
                  <a:pt x="8755" y="6111"/>
                  <a:pt x="8753" y="6110"/>
                  <a:pt x="8753" y="6107"/>
                </a:cubicBezTo>
                <a:cubicBezTo>
                  <a:pt x="8742" y="6107"/>
                  <a:pt x="8710" y="6118"/>
                  <a:pt x="8656" y="6128"/>
                </a:cubicBezTo>
                <a:cubicBezTo>
                  <a:pt x="8619" y="6139"/>
                  <a:pt x="8595" y="6144"/>
                  <a:pt x="8557" y="6144"/>
                </a:cubicBezTo>
                <a:cubicBezTo>
                  <a:pt x="8520" y="6144"/>
                  <a:pt x="8469" y="6139"/>
                  <a:pt x="8378" y="6128"/>
                </a:cubicBezTo>
                <a:cubicBezTo>
                  <a:pt x="8362" y="6124"/>
                  <a:pt x="8351" y="6122"/>
                  <a:pt x="8342" y="6122"/>
                </a:cubicBezTo>
                <a:cubicBezTo>
                  <a:pt x="8326" y="6122"/>
                  <a:pt x="8317" y="6129"/>
                  <a:pt x="8303" y="6150"/>
                </a:cubicBezTo>
                <a:cubicBezTo>
                  <a:pt x="8297" y="6168"/>
                  <a:pt x="8274" y="6176"/>
                  <a:pt x="8250" y="6176"/>
                </a:cubicBezTo>
                <a:cubicBezTo>
                  <a:pt x="8231" y="6176"/>
                  <a:pt x="8210" y="6170"/>
                  <a:pt x="8196" y="6161"/>
                </a:cubicBezTo>
                <a:cubicBezTo>
                  <a:pt x="8188" y="6157"/>
                  <a:pt x="8174" y="6155"/>
                  <a:pt x="8157" y="6155"/>
                </a:cubicBezTo>
                <a:cubicBezTo>
                  <a:pt x="8076" y="6155"/>
                  <a:pt x="7914" y="6192"/>
                  <a:pt x="7852" y="6235"/>
                </a:cubicBezTo>
                <a:cubicBezTo>
                  <a:pt x="7777" y="6278"/>
                  <a:pt x="7691" y="6300"/>
                  <a:pt x="7498" y="6300"/>
                </a:cubicBezTo>
                <a:cubicBezTo>
                  <a:pt x="7402" y="6300"/>
                  <a:pt x="7348" y="6300"/>
                  <a:pt x="7326" y="6321"/>
                </a:cubicBezTo>
                <a:cubicBezTo>
                  <a:pt x="7293" y="6346"/>
                  <a:pt x="7215" y="6371"/>
                  <a:pt x="7172" y="6371"/>
                </a:cubicBezTo>
                <a:cubicBezTo>
                  <a:pt x="7159" y="6371"/>
                  <a:pt x="7149" y="6369"/>
                  <a:pt x="7144" y="6364"/>
                </a:cubicBezTo>
                <a:cubicBezTo>
                  <a:pt x="7137" y="6356"/>
                  <a:pt x="7129" y="6353"/>
                  <a:pt x="7121" y="6353"/>
                </a:cubicBezTo>
                <a:cubicBezTo>
                  <a:pt x="7105" y="6353"/>
                  <a:pt x="7086" y="6365"/>
                  <a:pt x="7059" y="6385"/>
                </a:cubicBezTo>
                <a:cubicBezTo>
                  <a:pt x="7026" y="6397"/>
                  <a:pt x="6973" y="6418"/>
                  <a:pt x="6951" y="6418"/>
                </a:cubicBezTo>
                <a:cubicBezTo>
                  <a:pt x="6947" y="6416"/>
                  <a:pt x="6942" y="6415"/>
                  <a:pt x="6936" y="6415"/>
                </a:cubicBezTo>
                <a:cubicBezTo>
                  <a:pt x="6910" y="6415"/>
                  <a:pt x="6868" y="6432"/>
                  <a:pt x="6833" y="6450"/>
                </a:cubicBezTo>
                <a:cubicBezTo>
                  <a:pt x="6801" y="6471"/>
                  <a:pt x="6747" y="6493"/>
                  <a:pt x="6726" y="6493"/>
                </a:cubicBezTo>
                <a:cubicBezTo>
                  <a:pt x="6704" y="6493"/>
                  <a:pt x="6651" y="6525"/>
                  <a:pt x="6597" y="6557"/>
                </a:cubicBezTo>
                <a:cubicBezTo>
                  <a:pt x="6544" y="6590"/>
                  <a:pt x="6479" y="6621"/>
                  <a:pt x="6468" y="6621"/>
                </a:cubicBezTo>
                <a:cubicBezTo>
                  <a:pt x="6458" y="6621"/>
                  <a:pt x="6394" y="6654"/>
                  <a:pt x="6340" y="6686"/>
                </a:cubicBezTo>
                <a:cubicBezTo>
                  <a:pt x="6275" y="6723"/>
                  <a:pt x="6226" y="6752"/>
                  <a:pt x="6200" y="6752"/>
                </a:cubicBezTo>
                <a:cubicBezTo>
                  <a:pt x="6196" y="6752"/>
                  <a:pt x="6192" y="6752"/>
                  <a:pt x="6189" y="6750"/>
                </a:cubicBezTo>
                <a:cubicBezTo>
                  <a:pt x="6158" y="6750"/>
                  <a:pt x="6125" y="6772"/>
                  <a:pt x="6104" y="6783"/>
                </a:cubicBezTo>
                <a:cubicBezTo>
                  <a:pt x="6072" y="6804"/>
                  <a:pt x="6050" y="6815"/>
                  <a:pt x="6039" y="6815"/>
                </a:cubicBezTo>
                <a:cubicBezTo>
                  <a:pt x="6018" y="6815"/>
                  <a:pt x="5803" y="6976"/>
                  <a:pt x="5803" y="6997"/>
                </a:cubicBezTo>
                <a:cubicBezTo>
                  <a:pt x="5803" y="7019"/>
                  <a:pt x="5653" y="7158"/>
                  <a:pt x="5535" y="7244"/>
                </a:cubicBezTo>
                <a:cubicBezTo>
                  <a:pt x="5524" y="7255"/>
                  <a:pt x="5493" y="7286"/>
                  <a:pt x="5471" y="7319"/>
                </a:cubicBezTo>
                <a:cubicBezTo>
                  <a:pt x="5450" y="7341"/>
                  <a:pt x="5407" y="7405"/>
                  <a:pt x="5364" y="7458"/>
                </a:cubicBezTo>
                <a:cubicBezTo>
                  <a:pt x="5278" y="7577"/>
                  <a:pt x="5171" y="7758"/>
                  <a:pt x="5171" y="7813"/>
                </a:cubicBezTo>
                <a:cubicBezTo>
                  <a:pt x="5171" y="7823"/>
                  <a:pt x="5160" y="7844"/>
                  <a:pt x="5149" y="7844"/>
                </a:cubicBezTo>
                <a:cubicBezTo>
                  <a:pt x="5149" y="7855"/>
                  <a:pt x="5138" y="7877"/>
                  <a:pt x="5138" y="7909"/>
                </a:cubicBezTo>
                <a:cubicBezTo>
                  <a:pt x="5138" y="7930"/>
                  <a:pt x="5128" y="7952"/>
                  <a:pt x="5128" y="7952"/>
                </a:cubicBezTo>
                <a:cubicBezTo>
                  <a:pt x="5117" y="7952"/>
                  <a:pt x="5095" y="7984"/>
                  <a:pt x="5085" y="8016"/>
                </a:cubicBezTo>
                <a:cubicBezTo>
                  <a:pt x="5064" y="8048"/>
                  <a:pt x="5042" y="8091"/>
                  <a:pt x="5031" y="8113"/>
                </a:cubicBezTo>
                <a:cubicBezTo>
                  <a:pt x="5021" y="8134"/>
                  <a:pt x="5009" y="8177"/>
                  <a:pt x="5009" y="8199"/>
                </a:cubicBezTo>
                <a:cubicBezTo>
                  <a:pt x="5009" y="8230"/>
                  <a:pt x="4988" y="8273"/>
                  <a:pt x="4978" y="8306"/>
                </a:cubicBezTo>
                <a:cubicBezTo>
                  <a:pt x="4956" y="8349"/>
                  <a:pt x="4945" y="8392"/>
                  <a:pt x="4945" y="8423"/>
                </a:cubicBezTo>
                <a:cubicBezTo>
                  <a:pt x="4945" y="8456"/>
                  <a:pt x="4935" y="8488"/>
                  <a:pt x="4924" y="8499"/>
                </a:cubicBezTo>
                <a:cubicBezTo>
                  <a:pt x="4902" y="8542"/>
                  <a:pt x="4902" y="8649"/>
                  <a:pt x="4924" y="8788"/>
                </a:cubicBezTo>
                <a:cubicBezTo>
                  <a:pt x="4935" y="8938"/>
                  <a:pt x="4935" y="9003"/>
                  <a:pt x="4913" y="9153"/>
                </a:cubicBezTo>
                <a:cubicBezTo>
                  <a:pt x="4902" y="9250"/>
                  <a:pt x="4892" y="9293"/>
                  <a:pt x="4913" y="9314"/>
                </a:cubicBezTo>
                <a:cubicBezTo>
                  <a:pt x="4924" y="9336"/>
                  <a:pt x="4935" y="9410"/>
                  <a:pt x="4935" y="9486"/>
                </a:cubicBezTo>
                <a:cubicBezTo>
                  <a:pt x="4945" y="9582"/>
                  <a:pt x="4956" y="9625"/>
                  <a:pt x="4978" y="9657"/>
                </a:cubicBezTo>
                <a:cubicBezTo>
                  <a:pt x="5009" y="9679"/>
                  <a:pt x="5009" y="9689"/>
                  <a:pt x="4988" y="9711"/>
                </a:cubicBezTo>
                <a:cubicBezTo>
                  <a:pt x="4978" y="9732"/>
                  <a:pt x="4978" y="9754"/>
                  <a:pt x="4988" y="9808"/>
                </a:cubicBezTo>
                <a:cubicBezTo>
                  <a:pt x="4999" y="9839"/>
                  <a:pt x="5021" y="9936"/>
                  <a:pt x="5031" y="10011"/>
                </a:cubicBezTo>
                <a:cubicBezTo>
                  <a:pt x="5064" y="10161"/>
                  <a:pt x="5106" y="10311"/>
                  <a:pt x="5117" y="10333"/>
                </a:cubicBezTo>
                <a:cubicBezTo>
                  <a:pt x="5128" y="10344"/>
                  <a:pt x="5138" y="10365"/>
                  <a:pt x="5138" y="10387"/>
                </a:cubicBezTo>
                <a:cubicBezTo>
                  <a:pt x="5149" y="10419"/>
                  <a:pt x="5171" y="10440"/>
                  <a:pt x="5192" y="10440"/>
                </a:cubicBezTo>
                <a:cubicBezTo>
                  <a:pt x="5224" y="10451"/>
                  <a:pt x="5257" y="10526"/>
                  <a:pt x="5245" y="10558"/>
                </a:cubicBezTo>
                <a:cubicBezTo>
                  <a:pt x="5235" y="10580"/>
                  <a:pt x="5267" y="10633"/>
                  <a:pt x="5310" y="10697"/>
                </a:cubicBezTo>
                <a:cubicBezTo>
                  <a:pt x="5396" y="10794"/>
                  <a:pt x="5407" y="10826"/>
                  <a:pt x="5385" y="10848"/>
                </a:cubicBezTo>
                <a:lnTo>
                  <a:pt x="5364" y="10869"/>
                </a:lnTo>
                <a:cubicBezTo>
                  <a:pt x="5364" y="10902"/>
                  <a:pt x="5524" y="11127"/>
                  <a:pt x="5643" y="11245"/>
                </a:cubicBezTo>
                <a:cubicBezTo>
                  <a:pt x="5717" y="11320"/>
                  <a:pt x="5793" y="11405"/>
                  <a:pt x="5803" y="11438"/>
                </a:cubicBezTo>
                <a:cubicBezTo>
                  <a:pt x="5814" y="11459"/>
                  <a:pt x="5857" y="11534"/>
                  <a:pt x="5910" y="11598"/>
                </a:cubicBezTo>
                <a:cubicBezTo>
                  <a:pt x="5986" y="11706"/>
                  <a:pt x="5996" y="11717"/>
                  <a:pt x="6082" y="11749"/>
                </a:cubicBezTo>
                <a:cubicBezTo>
                  <a:pt x="6146" y="11770"/>
                  <a:pt x="6168" y="11781"/>
                  <a:pt x="6168" y="11813"/>
                </a:cubicBezTo>
                <a:cubicBezTo>
                  <a:pt x="6168" y="11834"/>
                  <a:pt x="6211" y="11888"/>
                  <a:pt x="6318" y="11974"/>
                </a:cubicBezTo>
                <a:cubicBezTo>
                  <a:pt x="6404" y="12049"/>
                  <a:pt x="6490" y="12124"/>
                  <a:pt x="6501" y="12135"/>
                </a:cubicBezTo>
                <a:cubicBezTo>
                  <a:pt x="6533" y="12178"/>
                  <a:pt x="6618" y="12221"/>
                  <a:pt x="6651" y="12221"/>
                </a:cubicBezTo>
                <a:cubicBezTo>
                  <a:pt x="6661" y="12221"/>
                  <a:pt x="6683" y="12232"/>
                  <a:pt x="6694" y="12253"/>
                </a:cubicBezTo>
                <a:cubicBezTo>
                  <a:pt x="6704" y="12263"/>
                  <a:pt x="6737" y="12296"/>
                  <a:pt x="6758" y="12296"/>
                </a:cubicBezTo>
                <a:cubicBezTo>
                  <a:pt x="6790" y="12306"/>
                  <a:pt x="6833" y="12339"/>
                  <a:pt x="6866" y="12371"/>
                </a:cubicBezTo>
                <a:cubicBezTo>
                  <a:pt x="6897" y="12403"/>
                  <a:pt x="6930" y="12435"/>
                  <a:pt x="6951" y="12435"/>
                </a:cubicBezTo>
                <a:cubicBezTo>
                  <a:pt x="6962" y="12435"/>
                  <a:pt x="6983" y="12457"/>
                  <a:pt x="6994" y="12489"/>
                </a:cubicBezTo>
                <a:cubicBezTo>
                  <a:pt x="7037" y="12564"/>
                  <a:pt x="7069" y="12596"/>
                  <a:pt x="7112" y="12596"/>
                </a:cubicBezTo>
                <a:cubicBezTo>
                  <a:pt x="7144" y="12596"/>
                  <a:pt x="7187" y="12618"/>
                  <a:pt x="7241" y="12693"/>
                </a:cubicBezTo>
                <a:cubicBezTo>
                  <a:pt x="7295" y="12735"/>
                  <a:pt x="7402" y="12821"/>
                  <a:pt x="7476" y="12864"/>
                </a:cubicBezTo>
                <a:cubicBezTo>
                  <a:pt x="7552" y="12918"/>
                  <a:pt x="7627" y="12961"/>
                  <a:pt x="7648" y="12983"/>
                </a:cubicBezTo>
                <a:cubicBezTo>
                  <a:pt x="7659" y="13004"/>
                  <a:pt x="7702" y="13014"/>
                  <a:pt x="7745" y="13025"/>
                </a:cubicBezTo>
                <a:cubicBezTo>
                  <a:pt x="7777" y="13025"/>
                  <a:pt x="7841" y="13057"/>
                  <a:pt x="7874" y="13079"/>
                </a:cubicBezTo>
                <a:cubicBezTo>
                  <a:pt x="7970" y="13143"/>
                  <a:pt x="8153" y="13229"/>
                  <a:pt x="8206" y="13229"/>
                </a:cubicBezTo>
                <a:cubicBezTo>
                  <a:pt x="8227" y="13229"/>
                  <a:pt x="8313" y="13250"/>
                  <a:pt x="8389" y="13283"/>
                </a:cubicBezTo>
                <a:cubicBezTo>
                  <a:pt x="8469" y="13307"/>
                  <a:pt x="8513" y="13319"/>
                  <a:pt x="8539" y="13319"/>
                </a:cubicBezTo>
                <a:cubicBezTo>
                  <a:pt x="8548" y="13319"/>
                  <a:pt x="8555" y="13317"/>
                  <a:pt x="8560" y="13315"/>
                </a:cubicBezTo>
                <a:cubicBezTo>
                  <a:pt x="8571" y="13310"/>
                  <a:pt x="8582" y="13307"/>
                  <a:pt x="8591" y="13307"/>
                </a:cubicBezTo>
                <a:cubicBezTo>
                  <a:pt x="8600" y="13307"/>
                  <a:pt x="8608" y="13310"/>
                  <a:pt x="8613" y="13315"/>
                </a:cubicBezTo>
                <a:cubicBezTo>
                  <a:pt x="8627" y="13319"/>
                  <a:pt x="8675" y="13322"/>
                  <a:pt x="8727" y="13322"/>
                </a:cubicBezTo>
                <a:cubicBezTo>
                  <a:pt x="8801" y="13322"/>
                  <a:pt x="8885" y="13317"/>
                  <a:pt x="8904" y="13304"/>
                </a:cubicBezTo>
                <a:cubicBezTo>
                  <a:pt x="8925" y="13304"/>
                  <a:pt x="8935" y="13283"/>
                  <a:pt x="8935" y="13272"/>
                </a:cubicBezTo>
                <a:cubicBezTo>
                  <a:pt x="8935" y="13250"/>
                  <a:pt x="9075" y="13197"/>
                  <a:pt x="9139" y="13197"/>
                </a:cubicBezTo>
                <a:cubicBezTo>
                  <a:pt x="9161" y="13197"/>
                  <a:pt x="9204" y="13186"/>
                  <a:pt x="9247" y="13176"/>
                </a:cubicBezTo>
                <a:cubicBezTo>
                  <a:pt x="9279" y="13154"/>
                  <a:pt x="9333" y="13154"/>
                  <a:pt x="9343" y="13154"/>
                </a:cubicBezTo>
                <a:cubicBezTo>
                  <a:pt x="9348" y="13157"/>
                  <a:pt x="9354" y="13158"/>
                  <a:pt x="9361" y="13158"/>
                </a:cubicBezTo>
                <a:cubicBezTo>
                  <a:pt x="9380" y="13158"/>
                  <a:pt x="9405" y="13146"/>
                  <a:pt x="9429" y="13122"/>
                </a:cubicBezTo>
                <a:cubicBezTo>
                  <a:pt x="9461" y="13100"/>
                  <a:pt x="9504" y="13079"/>
                  <a:pt x="9536" y="13079"/>
                </a:cubicBezTo>
                <a:cubicBezTo>
                  <a:pt x="9557" y="13079"/>
                  <a:pt x="9622" y="13057"/>
                  <a:pt x="9686" y="13004"/>
                </a:cubicBezTo>
                <a:cubicBezTo>
                  <a:pt x="9750" y="12950"/>
                  <a:pt x="9815" y="12918"/>
                  <a:pt x="9815" y="12918"/>
                </a:cubicBezTo>
                <a:cubicBezTo>
                  <a:pt x="9826" y="12918"/>
                  <a:pt x="9890" y="12897"/>
                  <a:pt x="9944" y="12864"/>
                </a:cubicBezTo>
                <a:cubicBezTo>
                  <a:pt x="10008" y="12843"/>
                  <a:pt x="10094" y="12800"/>
                  <a:pt x="10137" y="12790"/>
                </a:cubicBezTo>
                <a:cubicBezTo>
                  <a:pt x="10180" y="12768"/>
                  <a:pt x="10255" y="12704"/>
                  <a:pt x="10330" y="12628"/>
                </a:cubicBezTo>
                <a:cubicBezTo>
                  <a:pt x="10405" y="12554"/>
                  <a:pt x="10458" y="12511"/>
                  <a:pt x="10480" y="12511"/>
                </a:cubicBezTo>
                <a:cubicBezTo>
                  <a:pt x="10501" y="12511"/>
                  <a:pt x="10544" y="12489"/>
                  <a:pt x="10577" y="12457"/>
                </a:cubicBezTo>
                <a:cubicBezTo>
                  <a:pt x="10651" y="12371"/>
                  <a:pt x="10759" y="12296"/>
                  <a:pt x="10856" y="12263"/>
                </a:cubicBezTo>
                <a:cubicBezTo>
                  <a:pt x="10920" y="12242"/>
                  <a:pt x="11027" y="12135"/>
                  <a:pt x="11027" y="12103"/>
                </a:cubicBezTo>
                <a:cubicBezTo>
                  <a:pt x="11027" y="12092"/>
                  <a:pt x="11059" y="12082"/>
                  <a:pt x="11092" y="12060"/>
                </a:cubicBezTo>
                <a:cubicBezTo>
                  <a:pt x="11123" y="12049"/>
                  <a:pt x="11156" y="12017"/>
                  <a:pt x="11166" y="11996"/>
                </a:cubicBezTo>
                <a:cubicBezTo>
                  <a:pt x="11188" y="11953"/>
                  <a:pt x="11445" y="11717"/>
                  <a:pt x="11467" y="11717"/>
                </a:cubicBezTo>
                <a:cubicBezTo>
                  <a:pt x="11478" y="11717"/>
                  <a:pt x="11499" y="11695"/>
                  <a:pt x="11521" y="11653"/>
                </a:cubicBezTo>
                <a:cubicBezTo>
                  <a:pt x="11531" y="11620"/>
                  <a:pt x="11585" y="11556"/>
                  <a:pt x="11638" y="11502"/>
                </a:cubicBezTo>
                <a:cubicBezTo>
                  <a:pt x="11746" y="11405"/>
                  <a:pt x="11843" y="11266"/>
                  <a:pt x="11843" y="11212"/>
                </a:cubicBezTo>
                <a:cubicBezTo>
                  <a:pt x="11843" y="11191"/>
                  <a:pt x="11907" y="11138"/>
                  <a:pt x="11960" y="11116"/>
                </a:cubicBezTo>
                <a:cubicBezTo>
                  <a:pt x="11971" y="11105"/>
                  <a:pt x="12024" y="11041"/>
                  <a:pt x="12078" y="10966"/>
                </a:cubicBezTo>
                <a:cubicBezTo>
                  <a:pt x="12121" y="10891"/>
                  <a:pt x="12186" y="10816"/>
                  <a:pt x="12196" y="10816"/>
                </a:cubicBezTo>
                <a:cubicBezTo>
                  <a:pt x="12229" y="10805"/>
                  <a:pt x="12293" y="10709"/>
                  <a:pt x="12293" y="10666"/>
                </a:cubicBezTo>
                <a:cubicBezTo>
                  <a:pt x="12293" y="10655"/>
                  <a:pt x="12336" y="10580"/>
                  <a:pt x="12389" y="10516"/>
                </a:cubicBezTo>
                <a:cubicBezTo>
                  <a:pt x="12465" y="10419"/>
                  <a:pt x="12486" y="10376"/>
                  <a:pt x="12486" y="10344"/>
                </a:cubicBezTo>
                <a:cubicBezTo>
                  <a:pt x="12475" y="10301"/>
                  <a:pt x="12518" y="10204"/>
                  <a:pt x="12550" y="10204"/>
                </a:cubicBezTo>
                <a:cubicBezTo>
                  <a:pt x="12604" y="10204"/>
                  <a:pt x="12722" y="9893"/>
                  <a:pt x="12754" y="9679"/>
                </a:cubicBezTo>
                <a:cubicBezTo>
                  <a:pt x="12754" y="9625"/>
                  <a:pt x="12775" y="9560"/>
                  <a:pt x="12786" y="9539"/>
                </a:cubicBezTo>
                <a:cubicBezTo>
                  <a:pt x="12797" y="9496"/>
                  <a:pt x="12808" y="9379"/>
                  <a:pt x="12818" y="9143"/>
                </a:cubicBezTo>
                <a:cubicBezTo>
                  <a:pt x="12818" y="9121"/>
                  <a:pt x="12829" y="9089"/>
                  <a:pt x="12829" y="9078"/>
                </a:cubicBezTo>
                <a:cubicBezTo>
                  <a:pt x="12851" y="9067"/>
                  <a:pt x="12851" y="9024"/>
                  <a:pt x="12840" y="8971"/>
                </a:cubicBezTo>
                <a:cubicBezTo>
                  <a:pt x="12829" y="8907"/>
                  <a:pt x="12840" y="8885"/>
                  <a:pt x="12861" y="8864"/>
                </a:cubicBezTo>
                <a:cubicBezTo>
                  <a:pt x="12872" y="8842"/>
                  <a:pt x="12883" y="8810"/>
                  <a:pt x="12872" y="8788"/>
                </a:cubicBezTo>
                <a:cubicBezTo>
                  <a:pt x="12840" y="8595"/>
                  <a:pt x="12840" y="8574"/>
                  <a:pt x="12861" y="8563"/>
                </a:cubicBezTo>
                <a:cubicBezTo>
                  <a:pt x="12883" y="8542"/>
                  <a:pt x="12883" y="8531"/>
                  <a:pt x="12861" y="8466"/>
                </a:cubicBezTo>
                <a:cubicBezTo>
                  <a:pt x="12840" y="8423"/>
                  <a:pt x="12829" y="8359"/>
                  <a:pt x="12829" y="8316"/>
                </a:cubicBezTo>
                <a:cubicBezTo>
                  <a:pt x="12829" y="8113"/>
                  <a:pt x="12818" y="7941"/>
                  <a:pt x="12808" y="7909"/>
                </a:cubicBezTo>
                <a:cubicBezTo>
                  <a:pt x="12797" y="7898"/>
                  <a:pt x="12775" y="7813"/>
                  <a:pt x="12754" y="7716"/>
                </a:cubicBezTo>
                <a:cubicBezTo>
                  <a:pt x="12701" y="7491"/>
                  <a:pt x="12625" y="7255"/>
                  <a:pt x="12582" y="7222"/>
                </a:cubicBezTo>
                <a:cubicBezTo>
                  <a:pt x="12572" y="7201"/>
                  <a:pt x="12561" y="7179"/>
                  <a:pt x="12561" y="7169"/>
                </a:cubicBezTo>
                <a:cubicBezTo>
                  <a:pt x="12572" y="7136"/>
                  <a:pt x="12518" y="6943"/>
                  <a:pt x="12475" y="6879"/>
                </a:cubicBezTo>
                <a:cubicBezTo>
                  <a:pt x="12465" y="6847"/>
                  <a:pt x="12443" y="6815"/>
                  <a:pt x="12443" y="6793"/>
                </a:cubicBezTo>
                <a:cubicBezTo>
                  <a:pt x="12443" y="6783"/>
                  <a:pt x="12422" y="6740"/>
                  <a:pt x="12389" y="6697"/>
                </a:cubicBezTo>
                <a:cubicBezTo>
                  <a:pt x="12368" y="6654"/>
                  <a:pt x="12336" y="6600"/>
                  <a:pt x="12336" y="6579"/>
                </a:cubicBezTo>
                <a:cubicBezTo>
                  <a:pt x="12336" y="6557"/>
                  <a:pt x="12314" y="6514"/>
                  <a:pt x="12282" y="6493"/>
                </a:cubicBezTo>
                <a:cubicBezTo>
                  <a:pt x="12260" y="6482"/>
                  <a:pt x="12229" y="6450"/>
                  <a:pt x="12218" y="6440"/>
                </a:cubicBezTo>
                <a:cubicBezTo>
                  <a:pt x="12207" y="6418"/>
                  <a:pt x="12175" y="6397"/>
                  <a:pt x="12153" y="6375"/>
                </a:cubicBezTo>
                <a:cubicBezTo>
                  <a:pt x="12132" y="6354"/>
                  <a:pt x="12121" y="6321"/>
                  <a:pt x="12121" y="6300"/>
                </a:cubicBezTo>
                <a:cubicBezTo>
                  <a:pt x="12121" y="6278"/>
                  <a:pt x="12089" y="6246"/>
                  <a:pt x="12046" y="6214"/>
                </a:cubicBezTo>
                <a:cubicBezTo>
                  <a:pt x="12003" y="6182"/>
                  <a:pt x="11971" y="6139"/>
                  <a:pt x="11960" y="6107"/>
                </a:cubicBezTo>
                <a:cubicBezTo>
                  <a:pt x="11939" y="6075"/>
                  <a:pt x="11917" y="6042"/>
                  <a:pt x="11874" y="6011"/>
                </a:cubicBezTo>
                <a:cubicBezTo>
                  <a:pt x="11831" y="5989"/>
                  <a:pt x="11735" y="5903"/>
                  <a:pt x="11649" y="5817"/>
                </a:cubicBezTo>
                <a:cubicBezTo>
                  <a:pt x="11531" y="5699"/>
                  <a:pt x="11478" y="5646"/>
                  <a:pt x="11445" y="5646"/>
                </a:cubicBezTo>
                <a:cubicBezTo>
                  <a:pt x="11413" y="5646"/>
                  <a:pt x="11359" y="5603"/>
                  <a:pt x="11328" y="5539"/>
                </a:cubicBezTo>
                <a:cubicBezTo>
                  <a:pt x="11316" y="5517"/>
                  <a:pt x="11274" y="5496"/>
                  <a:pt x="11242" y="5484"/>
                </a:cubicBezTo>
                <a:cubicBezTo>
                  <a:pt x="11199" y="5474"/>
                  <a:pt x="11156" y="5453"/>
                  <a:pt x="11135" y="5431"/>
                </a:cubicBezTo>
                <a:cubicBezTo>
                  <a:pt x="11113" y="5399"/>
                  <a:pt x="11059" y="5377"/>
                  <a:pt x="10984" y="5356"/>
                </a:cubicBezTo>
                <a:cubicBezTo>
                  <a:pt x="10920" y="5334"/>
                  <a:pt x="10856" y="5313"/>
                  <a:pt x="10845" y="5303"/>
                </a:cubicBezTo>
                <a:cubicBezTo>
                  <a:pt x="10845" y="5281"/>
                  <a:pt x="10813" y="5270"/>
                  <a:pt x="10791" y="5270"/>
                </a:cubicBezTo>
                <a:cubicBezTo>
                  <a:pt x="10759" y="5270"/>
                  <a:pt x="10694" y="5260"/>
                  <a:pt x="10630" y="5238"/>
                </a:cubicBezTo>
                <a:cubicBezTo>
                  <a:pt x="10577" y="5217"/>
                  <a:pt x="10491" y="5184"/>
                  <a:pt x="10448" y="5174"/>
                </a:cubicBezTo>
                <a:cubicBezTo>
                  <a:pt x="10405" y="5163"/>
                  <a:pt x="10362" y="5141"/>
                  <a:pt x="10341" y="5131"/>
                </a:cubicBezTo>
                <a:cubicBezTo>
                  <a:pt x="10325" y="5106"/>
                  <a:pt x="10260" y="5095"/>
                  <a:pt x="10169" y="5095"/>
                </a:cubicBezTo>
                <a:cubicBezTo>
                  <a:pt x="10139" y="5095"/>
                  <a:pt x="10107" y="5096"/>
                  <a:pt x="10072" y="5098"/>
                </a:cubicBezTo>
                <a:cubicBezTo>
                  <a:pt x="10041" y="5098"/>
                  <a:pt x="10019" y="5088"/>
                  <a:pt x="10019" y="5077"/>
                </a:cubicBezTo>
                <a:cubicBezTo>
                  <a:pt x="10008" y="5067"/>
                  <a:pt x="9986" y="5067"/>
                  <a:pt x="9965" y="5067"/>
                </a:cubicBezTo>
                <a:cubicBezTo>
                  <a:pt x="9944" y="5067"/>
                  <a:pt x="9922" y="5045"/>
                  <a:pt x="9901" y="5034"/>
                </a:cubicBezTo>
                <a:cubicBezTo>
                  <a:pt x="9887" y="5014"/>
                  <a:pt x="9878" y="5006"/>
                  <a:pt x="9862" y="5006"/>
                </a:cubicBezTo>
                <a:cubicBezTo>
                  <a:pt x="9853" y="5006"/>
                  <a:pt x="9842" y="5009"/>
                  <a:pt x="9826" y="5013"/>
                </a:cubicBezTo>
                <a:cubicBezTo>
                  <a:pt x="9769" y="5025"/>
                  <a:pt x="9708" y="5030"/>
                  <a:pt x="9619" y="5030"/>
                </a:cubicBezTo>
                <a:cubicBezTo>
                  <a:pt x="9557" y="5030"/>
                  <a:pt x="9482" y="5028"/>
                  <a:pt x="9386" y="5024"/>
                </a:cubicBezTo>
                <a:cubicBezTo>
                  <a:pt x="9233" y="5019"/>
                  <a:pt x="9116" y="5016"/>
                  <a:pt x="9029" y="5016"/>
                </a:cubicBezTo>
                <a:cubicBezTo>
                  <a:pt x="8909" y="5016"/>
                  <a:pt x="8847" y="5022"/>
                  <a:pt x="8828" y="5034"/>
                </a:cubicBezTo>
                <a:cubicBezTo>
                  <a:pt x="8807" y="5045"/>
                  <a:pt x="8721" y="5045"/>
                  <a:pt x="8571" y="5045"/>
                </a:cubicBezTo>
                <a:cubicBezTo>
                  <a:pt x="8522" y="5042"/>
                  <a:pt x="8483" y="5041"/>
                  <a:pt x="8451" y="5041"/>
                </a:cubicBezTo>
                <a:cubicBezTo>
                  <a:pt x="8365" y="5041"/>
                  <a:pt x="8331" y="5051"/>
                  <a:pt x="8292" y="5067"/>
                </a:cubicBezTo>
                <a:cubicBezTo>
                  <a:pt x="8260" y="5077"/>
                  <a:pt x="8196" y="5098"/>
                  <a:pt x="8163" y="5098"/>
                </a:cubicBezTo>
                <a:cubicBezTo>
                  <a:pt x="8120" y="5098"/>
                  <a:pt x="8067" y="5109"/>
                  <a:pt x="8034" y="5120"/>
                </a:cubicBezTo>
                <a:cubicBezTo>
                  <a:pt x="8016" y="5132"/>
                  <a:pt x="8000" y="5138"/>
                  <a:pt x="7984" y="5138"/>
                </a:cubicBezTo>
                <a:cubicBezTo>
                  <a:pt x="7973" y="5138"/>
                  <a:pt x="7962" y="5135"/>
                  <a:pt x="7948" y="5131"/>
                </a:cubicBezTo>
                <a:cubicBezTo>
                  <a:pt x="7938" y="5120"/>
                  <a:pt x="7927" y="5115"/>
                  <a:pt x="7914" y="5115"/>
                </a:cubicBezTo>
                <a:cubicBezTo>
                  <a:pt x="7900" y="5115"/>
                  <a:pt x="7884" y="5120"/>
                  <a:pt x="7863" y="5131"/>
                </a:cubicBezTo>
                <a:cubicBezTo>
                  <a:pt x="7847" y="5136"/>
                  <a:pt x="7828" y="5139"/>
                  <a:pt x="7808" y="5139"/>
                </a:cubicBezTo>
                <a:cubicBezTo>
                  <a:pt x="7788" y="5139"/>
                  <a:pt x="7767" y="5136"/>
                  <a:pt x="7745" y="5131"/>
                </a:cubicBezTo>
                <a:cubicBezTo>
                  <a:pt x="7702" y="5131"/>
                  <a:pt x="7681" y="5131"/>
                  <a:pt x="7659" y="5152"/>
                </a:cubicBezTo>
                <a:cubicBezTo>
                  <a:pt x="7638" y="5163"/>
                  <a:pt x="7584" y="5184"/>
                  <a:pt x="7541" y="5184"/>
                </a:cubicBezTo>
                <a:cubicBezTo>
                  <a:pt x="7488" y="5195"/>
                  <a:pt x="7412" y="5206"/>
                  <a:pt x="7369" y="5217"/>
                </a:cubicBezTo>
                <a:cubicBezTo>
                  <a:pt x="7326" y="5238"/>
                  <a:pt x="7273" y="5238"/>
                  <a:pt x="7241" y="5238"/>
                </a:cubicBezTo>
                <a:cubicBezTo>
                  <a:pt x="7229" y="5235"/>
                  <a:pt x="7217" y="5234"/>
                  <a:pt x="7206" y="5234"/>
                </a:cubicBezTo>
                <a:cubicBezTo>
                  <a:pt x="7174" y="5234"/>
                  <a:pt x="7143" y="5244"/>
                  <a:pt x="7112" y="5260"/>
                </a:cubicBezTo>
                <a:cubicBezTo>
                  <a:pt x="7080" y="5281"/>
                  <a:pt x="7005" y="5303"/>
                  <a:pt x="6951" y="5303"/>
                </a:cubicBezTo>
                <a:cubicBezTo>
                  <a:pt x="6694" y="5313"/>
                  <a:pt x="6640" y="5324"/>
                  <a:pt x="6511" y="5367"/>
                </a:cubicBezTo>
                <a:cubicBezTo>
                  <a:pt x="6436" y="5388"/>
                  <a:pt x="6340" y="5399"/>
                  <a:pt x="6286" y="5399"/>
                </a:cubicBezTo>
                <a:cubicBezTo>
                  <a:pt x="6189" y="5399"/>
                  <a:pt x="6072" y="5442"/>
                  <a:pt x="5836" y="5539"/>
                </a:cubicBezTo>
                <a:cubicBezTo>
                  <a:pt x="5771" y="5560"/>
                  <a:pt x="5707" y="5581"/>
                  <a:pt x="5696" y="5581"/>
                </a:cubicBezTo>
                <a:cubicBezTo>
                  <a:pt x="5686" y="5581"/>
                  <a:pt x="5664" y="5603"/>
                  <a:pt x="5653" y="5613"/>
                </a:cubicBezTo>
                <a:cubicBezTo>
                  <a:pt x="5643" y="5635"/>
                  <a:pt x="5621" y="5646"/>
                  <a:pt x="5600" y="5646"/>
                </a:cubicBezTo>
                <a:cubicBezTo>
                  <a:pt x="5578" y="5646"/>
                  <a:pt x="5557" y="5656"/>
                  <a:pt x="5535" y="5678"/>
                </a:cubicBezTo>
                <a:cubicBezTo>
                  <a:pt x="5514" y="5689"/>
                  <a:pt x="5493" y="5699"/>
                  <a:pt x="5471" y="5699"/>
                </a:cubicBezTo>
                <a:cubicBezTo>
                  <a:pt x="5450" y="5699"/>
                  <a:pt x="5407" y="5710"/>
                  <a:pt x="5374" y="5720"/>
                </a:cubicBezTo>
                <a:cubicBezTo>
                  <a:pt x="5342" y="5742"/>
                  <a:pt x="5300" y="5753"/>
                  <a:pt x="5278" y="5753"/>
                </a:cubicBezTo>
                <a:cubicBezTo>
                  <a:pt x="5181" y="5763"/>
                  <a:pt x="4978" y="5946"/>
                  <a:pt x="4924" y="6064"/>
                </a:cubicBezTo>
                <a:cubicBezTo>
                  <a:pt x="4902" y="6107"/>
                  <a:pt x="4870" y="6139"/>
                  <a:pt x="4849" y="6150"/>
                </a:cubicBezTo>
                <a:cubicBezTo>
                  <a:pt x="4828" y="6161"/>
                  <a:pt x="4795" y="6204"/>
                  <a:pt x="4763" y="6268"/>
                </a:cubicBezTo>
                <a:cubicBezTo>
                  <a:pt x="4731" y="6332"/>
                  <a:pt x="4699" y="6385"/>
                  <a:pt x="4677" y="6397"/>
                </a:cubicBezTo>
                <a:cubicBezTo>
                  <a:pt x="4666" y="6407"/>
                  <a:pt x="4634" y="6450"/>
                  <a:pt x="4602" y="6493"/>
                </a:cubicBezTo>
                <a:cubicBezTo>
                  <a:pt x="4580" y="6547"/>
                  <a:pt x="4549" y="6600"/>
                  <a:pt x="4538" y="6621"/>
                </a:cubicBezTo>
                <a:cubicBezTo>
                  <a:pt x="4516" y="6643"/>
                  <a:pt x="4506" y="6686"/>
                  <a:pt x="4495" y="6707"/>
                </a:cubicBezTo>
                <a:cubicBezTo>
                  <a:pt x="4484" y="6729"/>
                  <a:pt x="4463" y="6761"/>
                  <a:pt x="4441" y="6793"/>
                </a:cubicBezTo>
                <a:cubicBezTo>
                  <a:pt x="4420" y="6815"/>
                  <a:pt x="4409" y="6847"/>
                  <a:pt x="4409" y="6869"/>
                </a:cubicBezTo>
                <a:cubicBezTo>
                  <a:pt x="4420" y="6912"/>
                  <a:pt x="4334" y="7072"/>
                  <a:pt x="4313" y="7072"/>
                </a:cubicBezTo>
                <a:cubicBezTo>
                  <a:pt x="4280" y="7072"/>
                  <a:pt x="4173" y="7308"/>
                  <a:pt x="4173" y="7362"/>
                </a:cubicBezTo>
                <a:cubicBezTo>
                  <a:pt x="4173" y="7394"/>
                  <a:pt x="4163" y="7448"/>
                  <a:pt x="4151" y="7491"/>
                </a:cubicBezTo>
                <a:cubicBezTo>
                  <a:pt x="4141" y="7522"/>
                  <a:pt x="4108" y="7608"/>
                  <a:pt x="4098" y="7673"/>
                </a:cubicBezTo>
                <a:cubicBezTo>
                  <a:pt x="4077" y="7737"/>
                  <a:pt x="4055" y="7813"/>
                  <a:pt x="4034" y="7834"/>
                </a:cubicBezTo>
                <a:cubicBezTo>
                  <a:pt x="4012" y="7844"/>
                  <a:pt x="4001" y="7877"/>
                  <a:pt x="4001" y="7898"/>
                </a:cubicBezTo>
                <a:cubicBezTo>
                  <a:pt x="4001" y="7920"/>
                  <a:pt x="3991" y="7941"/>
                  <a:pt x="3980" y="7941"/>
                </a:cubicBezTo>
                <a:cubicBezTo>
                  <a:pt x="3969" y="7952"/>
                  <a:pt x="3958" y="8059"/>
                  <a:pt x="3927" y="8295"/>
                </a:cubicBezTo>
                <a:cubicBezTo>
                  <a:pt x="3927" y="8349"/>
                  <a:pt x="3905" y="8413"/>
                  <a:pt x="3884" y="8456"/>
                </a:cubicBezTo>
                <a:lnTo>
                  <a:pt x="3851" y="8520"/>
                </a:lnTo>
                <a:lnTo>
                  <a:pt x="3884" y="8585"/>
                </a:lnTo>
                <a:cubicBezTo>
                  <a:pt x="3905" y="8638"/>
                  <a:pt x="3915" y="8671"/>
                  <a:pt x="3905" y="8681"/>
                </a:cubicBezTo>
                <a:cubicBezTo>
                  <a:pt x="3894" y="8702"/>
                  <a:pt x="3894" y="8735"/>
                  <a:pt x="3905" y="8756"/>
                </a:cubicBezTo>
                <a:cubicBezTo>
                  <a:pt x="3915" y="8788"/>
                  <a:pt x="3915" y="8810"/>
                  <a:pt x="3905" y="8842"/>
                </a:cubicBezTo>
                <a:cubicBezTo>
                  <a:pt x="3884" y="8874"/>
                  <a:pt x="3884" y="8885"/>
                  <a:pt x="3905" y="8928"/>
                </a:cubicBezTo>
                <a:cubicBezTo>
                  <a:pt x="3927" y="8971"/>
                  <a:pt x="3927" y="9014"/>
                  <a:pt x="3927" y="9078"/>
                </a:cubicBezTo>
                <a:cubicBezTo>
                  <a:pt x="3915" y="9153"/>
                  <a:pt x="3915" y="9174"/>
                  <a:pt x="3948" y="9207"/>
                </a:cubicBezTo>
                <a:cubicBezTo>
                  <a:pt x="3969" y="9228"/>
                  <a:pt x="3969" y="9250"/>
                  <a:pt x="3958" y="9282"/>
                </a:cubicBezTo>
                <a:cubicBezTo>
                  <a:pt x="3948" y="9336"/>
                  <a:pt x="4001" y="9518"/>
                  <a:pt x="4055" y="9625"/>
                </a:cubicBezTo>
                <a:cubicBezTo>
                  <a:pt x="4066" y="9646"/>
                  <a:pt x="4087" y="9711"/>
                  <a:pt x="4087" y="9765"/>
                </a:cubicBezTo>
                <a:cubicBezTo>
                  <a:pt x="4098" y="9882"/>
                  <a:pt x="4173" y="10129"/>
                  <a:pt x="4216" y="10161"/>
                </a:cubicBezTo>
                <a:cubicBezTo>
                  <a:pt x="4227" y="10172"/>
                  <a:pt x="4248" y="10215"/>
                  <a:pt x="4259" y="10237"/>
                </a:cubicBezTo>
                <a:cubicBezTo>
                  <a:pt x="4270" y="10268"/>
                  <a:pt x="4291" y="10333"/>
                  <a:pt x="4313" y="10376"/>
                </a:cubicBezTo>
                <a:cubicBezTo>
                  <a:pt x="4334" y="10419"/>
                  <a:pt x="4366" y="10494"/>
                  <a:pt x="4377" y="10526"/>
                </a:cubicBezTo>
                <a:cubicBezTo>
                  <a:pt x="4387" y="10558"/>
                  <a:pt x="4409" y="10612"/>
                  <a:pt x="4430" y="10644"/>
                </a:cubicBezTo>
                <a:cubicBezTo>
                  <a:pt x="4473" y="10697"/>
                  <a:pt x="4549" y="10848"/>
                  <a:pt x="4549" y="10880"/>
                </a:cubicBezTo>
                <a:cubicBezTo>
                  <a:pt x="4549" y="10891"/>
                  <a:pt x="4580" y="10923"/>
                  <a:pt x="4602" y="10955"/>
                </a:cubicBezTo>
                <a:cubicBezTo>
                  <a:pt x="4634" y="10987"/>
                  <a:pt x="4656" y="11019"/>
                  <a:pt x="4656" y="11030"/>
                </a:cubicBezTo>
                <a:cubicBezTo>
                  <a:pt x="4656" y="11041"/>
                  <a:pt x="4688" y="11084"/>
                  <a:pt x="4731" y="11138"/>
                </a:cubicBezTo>
                <a:cubicBezTo>
                  <a:pt x="4806" y="11234"/>
                  <a:pt x="4816" y="11245"/>
                  <a:pt x="4816" y="11298"/>
                </a:cubicBezTo>
                <a:cubicBezTo>
                  <a:pt x="4806" y="11309"/>
                  <a:pt x="4828" y="11341"/>
                  <a:pt x="4859" y="11362"/>
                </a:cubicBezTo>
                <a:cubicBezTo>
                  <a:pt x="4881" y="11395"/>
                  <a:pt x="4913" y="11438"/>
                  <a:pt x="4935" y="11470"/>
                </a:cubicBezTo>
                <a:cubicBezTo>
                  <a:pt x="4945" y="11502"/>
                  <a:pt x="4967" y="11524"/>
                  <a:pt x="4978" y="11534"/>
                </a:cubicBezTo>
                <a:cubicBezTo>
                  <a:pt x="4999" y="11534"/>
                  <a:pt x="5031" y="11577"/>
                  <a:pt x="5052" y="11631"/>
                </a:cubicBezTo>
                <a:cubicBezTo>
                  <a:pt x="5085" y="11674"/>
                  <a:pt x="5128" y="11727"/>
                  <a:pt x="5149" y="11760"/>
                </a:cubicBezTo>
                <a:cubicBezTo>
                  <a:pt x="5181" y="11781"/>
                  <a:pt x="5214" y="11846"/>
                  <a:pt x="5235" y="11899"/>
                </a:cubicBezTo>
                <a:cubicBezTo>
                  <a:pt x="5257" y="11953"/>
                  <a:pt x="5278" y="11996"/>
                  <a:pt x="5288" y="12006"/>
                </a:cubicBezTo>
                <a:cubicBezTo>
                  <a:pt x="5288" y="12006"/>
                  <a:pt x="5310" y="12039"/>
                  <a:pt x="5331" y="12082"/>
                </a:cubicBezTo>
                <a:cubicBezTo>
                  <a:pt x="5353" y="12113"/>
                  <a:pt x="5374" y="12135"/>
                  <a:pt x="5385" y="12135"/>
                </a:cubicBezTo>
                <a:cubicBezTo>
                  <a:pt x="5396" y="12135"/>
                  <a:pt x="5428" y="12189"/>
                  <a:pt x="5460" y="12242"/>
                </a:cubicBezTo>
                <a:cubicBezTo>
                  <a:pt x="5493" y="12318"/>
                  <a:pt x="5535" y="12360"/>
                  <a:pt x="5589" y="12403"/>
                </a:cubicBezTo>
                <a:cubicBezTo>
                  <a:pt x="5674" y="12468"/>
                  <a:pt x="5782" y="12564"/>
                  <a:pt x="5814" y="12628"/>
                </a:cubicBezTo>
                <a:cubicBezTo>
                  <a:pt x="5825" y="12661"/>
                  <a:pt x="5857" y="12682"/>
                  <a:pt x="5879" y="12693"/>
                </a:cubicBezTo>
                <a:cubicBezTo>
                  <a:pt x="5900" y="12704"/>
                  <a:pt x="5932" y="12735"/>
                  <a:pt x="5943" y="12768"/>
                </a:cubicBezTo>
                <a:cubicBezTo>
                  <a:pt x="5965" y="12800"/>
                  <a:pt x="5986" y="12821"/>
                  <a:pt x="6018" y="12843"/>
                </a:cubicBezTo>
                <a:cubicBezTo>
                  <a:pt x="6061" y="12854"/>
                  <a:pt x="6115" y="12907"/>
                  <a:pt x="6125" y="12940"/>
                </a:cubicBezTo>
                <a:lnTo>
                  <a:pt x="6125" y="12983"/>
                </a:lnTo>
                <a:cubicBezTo>
                  <a:pt x="6125" y="12993"/>
                  <a:pt x="6158" y="13014"/>
                  <a:pt x="6201" y="13036"/>
                </a:cubicBezTo>
                <a:cubicBezTo>
                  <a:pt x="6232" y="13057"/>
                  <a:pt x="6286" y="13100"/>
                  <a:pt x="6308" y="13122"/>
                </a:cubicBezTo>
                <a:cubicBezTo>
                  <a:pt x="6329" y="13143"/>
                  <a:pt x="6394" y="13176"/>
                  <a:pt x="6447" y="13197"/>
                </a:cubicBezTo>
                <a:lnTo>
                  <a:pt x="6533" y="13240"/>
                </a:lnTo>
                <a:cubicBezTo>
                  <a:pt x="6511" y="13283"/>
                  <a:pt x="6715" y="13422"/>
                  <a:pt x="6811" y="13433"/>
                </a:cubicBezTo>
                <a:lnTo>
                  <a:pt x="6866" y="13433"/>
                </a:lnTo>
                <a:cubicBezTo>
                  <a:pt x="6876" y="13433"/>
                  <a:pt x="6919" y="13465"/>
                  <a:pt x="6940" y="13486"/>
                </a:cubicBezTo>
                <a:cubicBezTo>
                  <a:pt x="6973" y="13519"/>
                  <a:pt x="7016" y="13540"/>
                  <a:pt x="7026" y="13540"/>
                </a:cubicBezTo>
                <a:cubicBezTo>
                  <a:pt x="7047" y="13540"/>
                  <a:pt x="7069" y="13551"/>
                  <a:pt x="7102" y="13572"/>
                </a:cubicBezTo>
                <a:cubicBezTo>
                  <a:pt x="7123" y="13583"/>
                  <a:pt x="7155" y="13605"/>
                  <a:pt x="7166" y="13605"/>
                </a:cubicBezTo>
                <a:cubicBezTo>
                  <a:pt x="7198" y="13605"/>
                  <a:pt x="7402" y="13701"/>
                  <a:pt x="7445" y="13744"/>
                </a:cubicBezTo>
                <a:cubicBezTo>
                  <a:pt x="7466" y="13755"/>
                  <a:pt x="7509" y="13776"/>
                  <a:pt x="7562" y="13776"/>
                </a:cubicBezTo>
                <a:cubicBezTo>
                  <a:pt x="7605" y="13776"/>
                  <a:pt x="7659" y="13787"/>
                  <a:pt x="7681" y="13808"/>
                </a:cubicBezTo>
                <a:cubicBezTo>
                  <a:pt x="7810" y="13888"/>
                  <a:pt x="7940" y="13949"/>
                  <a:pt x="7983" y="13949"/>
                </a:cubicBezTo>
                <a:cubicBezTo>
                  <a:pt x="7986" y="13949"/>
                  <a:pt x="7989" y="13949"/>
                  <a:pt x="7991" y="13948"/>
                </a:cubicBezTo>
                <a:cubicBezTo>
                  <a:pt x="8013" y="13948"/>
                  <a:pt x="8056" y="13948"/>
                  <a:pt x="8088" y="13958"/>
                </a:cubicBezTo>
                <a:cubicBezTo>
                  <a:pt x="8131" y="13969"/>
                  <a:pt x="8206" y="13980"/>
                  <a:pt x="8260" y="13991"/>
                </a:cubicBezTo>
                <a:cubicBezTo>
                  <a:pt x="8335" y="14001"/>
                  <a:pt x="8367" y="14012"/>
                  <a:pt x="8378" y="14034"/>
                </a:cubicBezTo>
                <a:cubicBezTo>
                  <a:pt x="8391" y="14054"/>
                  <a:pt x="8401" y="14061"/>
                  <a:pt x="8445" y="14061"/>
                </a:cubicBezTo>
                <a:cubicBezTo>
                  <a:pt x="8470" y="14061"/>
                  <a:pt x="8506" y="14059"/>
                  <a:pt x="8560" y="14055"/>
                </a:cubicBezTo>
                <a:cubicBezTo>
                  <a:pt x="8668" y="14055"/>
                  <a:pt x="8753" y="14055"/>
                  <a:pt x="8796" y="14065"/>
                </a:cubicBezTo>
                <a:cubicBezTo>
                  <a:pt x="8825" y="14074"/>
                  <a:pt x="8845" y="14079"/>
                  <a:pt x="8865" y="14079"/>
                </a:cubicBezTo>
                <a:cubicBezTo>
                  <a:pt x="8897" y="14079"/>
                  <a:pt x="8932" y="14066"/>
                  <a:pt x="9011" y="14034"/>
                </a:cubicBezTo>
                <a:cubicBezTo>
                  <a:pt x="9097" y="14001"/>
                  <a:pt x="9171" y="13980"/>
                  <a:pt x="9193" y="13980"/>
                </a:cubicBezTo>
                <a:cubicBezTo>
                  <a:pt x="9214" y="13980"/>
                  <a:pt x="9290" y="13958"/>
                  <a:pt x="9343" y="13948"/>
                </a:cubicBezTo>
                <a:cubicBezTo>
                  <a:pt x="9398" y="13932"/>
                  <a:pt x="9436" y="13922"/>
                  <a:pt x="9456" y="13922"/>
                </a:cubicBezTo>
                <a:cubicBezTo>
                  <a:pt x="9464" y="13922"/>
                  <a:pt x="9469" y="13923"/>
                  <a:pt x="9472" y="13926"/>
                </a:cubicBezTo>
                <a:cubicBezTo>
                  <a:pt x="9477" y="13932"/>
                  <a:pt x="9483" y="13934"/>
                  <a:pt x="9491" y="13934"/>
                </a:cubicBezTo>
                <a:cubicBezTo>
                  <a:pt x="9499" y="13934"/>
                  <a:pt x="9509" y="13932"/>
                  <a:pt x="9526" y="13926"/>
                </a:cubicBezTo>
                <a:cubicBezTo>
                  <a:pt x="9536" y="13915"/>
                  <a:pt x="9569" y="13905"/>
                  <a:pt x="9590" y="13894"/>
                </a:cubicBezTo>
                <a:cubicBezTo>
                  <a:pt x="9611" y="13894"/>
                  <a:pt x="9676" y="13872"/>
                  <a:pt x="9740" y="13841"/>
                </a:cubicBezTo>
                <a:cubicBezTo>
                  <a:pt x="9805" y="13819"/>
                  <a:pt x="9858" y="13798"/>
                  <a:pt x="9858" y="13798"/>
                </a:cubicBezTo>
                <a:cubicBezTo>
                  <a:pt x="9858" y="13800"/>
                  <a:pt x="9859" y="13800"/>
                  <a:pt x="9862" y="13800"/>
                </a:cubicBezTo>
                <a:cubicBezTo>
                  <a:pt x="9877" y="13800"/>
                  <a:pt x="9919" y="13783"/>
                  <a:pt x="9955" y="13765"/>
                </a:cubicBezTo>
                <a:cubicBezTo>
                  <a:pt x="10105" y="13691"/>
                  <a:pt x="10255" y="13626"/>
                  <a:pt x="10287" y="13626"/>
                </a:cubicBezTo>
                <a:cubicBezTo>
                  <a:pt x="10288" y="13627"/>
                  <a:pt x="10290" y="13627"/>
                  <a:pt x="10292" y="13627"/>
                </a:cubicBezTo>
                <a:cubicBezTo>
                  <a:pt x="10339" y="13627"/>
                  <a:pt x="10556" y="13518"/>
                  <a:pt x="10566" y="13486"/>
                </a:cubicBezTo>
                <a:cubicBezTo>
                  <a:pt x="10577" y="13476"/>
                  <a:pt x="10663" y="13443"/>
                  <a:pt x="10909" y="13369"/>
                </a:cubicBezTo>
                <a:cubicBezTo>
                  <a:pt x="10973" y="13347"/>
                  <a:pt x="11038" y="13336"/>
                  <a:pt x="11038" y="13326"/>
                </a:cubicBezTo>
                <a:cubicBezTo>
                  <a:pt x="11049" y="13315"/>
                  <a:pt x="11092" y="13293"/>
                  <a:pt x="11135" y="13272"/>
                </a:cubicBezTo>
                <a:cubicBezTo>
                  <a:pt x="11188" y="13250"/>
                  <a:pt x="11231" y="13219"/>
                  <a:pt x="11231" y="13207"/>
                </a:cubicBezTo>
                <a:cubicBezTo>
                  <a:pt x="11242" y="13197"/>
                  <a:pt x="11285" y="13176"/>
                  <a:pt x="11328" y="13154"/>
                </a:cubicBezTo>
                <a:cubicBezTo>
                  <a:pt x="11371" y="13133"/>
                  <a:pt x="11435" y="13079"/>
                  <a:pt x="11467" y="13047"/>
                </a:cubicBezTo>
                <a:cubicBezTo>
                  <a:pt x="11499" y="13014"/>
                  <a:pt x="11542" y="12983"/>
                  <a:pt x="11542" y="12983"/>
                </a:cubicBezTo>
                <a:cubicBezTo>
                  <a:pt x="11564" y="12983"/>
                  <a:pt x="11671" y="12864"/>
                  <a:pt x="11703" y="12811"/>
                </a:cubicBezTo>
                <a:cubicBezTo>
                  <a:pt x="11735" y="12757"/>
                  <a:pt x="11896" y="12575"/>
                  <a:pt x="11917" y="12575"/>
                </a:cubicBezTo>
                <a:cubicBezTo>
                  <a:pt x="11928" y="12575"/>
                  <a:pt x="11950" y="12554"/>
                  <a:pt x="11950" y="12521"/>
                </a:cubicBezTo>
                <a:cubicBezTo>
                  <a:pt x="11960" y="12489"/>
                  <a:pt x="11982" y="12468"/>
                  <a:pt x="11993" y="12468"/>
                </a:cubicBezTo>
                <a:cubicBezTo>
                  <a:pt x="12036" y="12457"/>
                  <a:pt x="12078" y="12414"/>
                  <a:pt x="12110" y="12339"/>
                </a:cubicBezTo>
                <a:cubicBezTo>
                  <a:pt x="12121" y="12318"/>
                  <a:pt x="12153" y="12275"/>
                  <a:pt x="12186" y="12253"/>
                </a:cubicBezTo>
                <a:cubicBezTo>
                  <a:pt x="12207" y="12232"/>
                  <a:pt x="12229" y="12210"/>
                  <a:pt x="12229" y="12199"/>
                </a:cubicBezTo>
                <a:cubicBezTo>
                  <a:pt x="12229" y="12178"/>
                  <a:pt x="12336" y="12070"/>
                  <a:pt x="12357" y="12070"/>
                </a:cubicBezTo>
                <a:cubicBezTo>
                  <a:pt x="12368" y="12070"/>
                  <a:pt x="12389" y="12039"/>
                  <a:pt x="12400" y="12006"/>
                </a:cubicBezTo>
                <a:cubicBezTo>
                  <a:pt x="12411" y="11963"/>
                  <a:pt x="12453" y="11910"/>
                  <a:pt x="12486" y="11867"/>
                </a:cubicBezTo>
                <a:cubicBezTo>
                  <a:pt x="12518" y="11834"/>
                  <a:pt x="12539" y="11792"/>
                  <a:pt x="12539" y="11770"/>
                </a:cubicBezTo>
                <a:cubicBezTo>
                  <a:pt x="12539" y="11738"/>
                  <a:pt x="12647" y="11588"/>
                  <a:pt x="12689" y="11567"/>
                </a:cubicBezTo>
                <a:cubicBezTo>
                  <a:pt x="12689" y="11556"/>
                  <a:pt x="12711" y="11524"/>
                  <a:pt x="12722" y="11491"/>
                </a:cubicBezTo>
                <a:cubicBezTo>
                  <a:pt x="12732" y="11459"/>
                  <a:pt x="12765" y="11405"/>
                  <a:pt x="12786" y="11374"/>
                </a:cubicBezTo>
                <a:cubicBezTo>
                  <a:pt x="12808" y="11341"/>
                  <a:pt x="12851" y="11266"/>
                  <a:pt x="12861" y="11212"/>
                </a:cubicBezTo>
                <a:cubicBezTo>
                  <a:pt x="12883" y="11159"/>
                  <a:pt x="12925" y="11073"/>
                  <a:pt x="12958" y="11019"/>
                </a:cubicBezTo>
                <a:cubicBezTo>
                  <a:pt x="13022" y="10945"/>
                  <a:pt x="13044" y="10891"/>
                  <a:pt x="13011" y="10869"/>
                </a:cubicBezTo>
                <a:cubicBezTo>
                  <a:pt x="13001" y="10859"/>
                  <a:pt x="13011" y="10826"/>
                  <a:pt x="13033" y="10783"/>
                </a:cubicBezTo>
                <a:cubicBezTo>
                  <a:pt x="13054" y="10740"/>
                  <a:pt x="13076" y="10697"/>
                  <a:pt x="13076" y="10676"/>
                </a:cubicBezTo>
                <a:cubicBezTo>
                  <a:pt x="13076" y="10666"/>
                  <a:pt x="13087" y="10623"/>
                  <a:pt x="13108" y="10590"/>
                </a:cubicBezTo>
                <a:cubicBezTo>
                  <a:pt x="13130" y="10547"/>
                  <a:pt x="13140" y="10516"/>
                  <a:pt x="13130" y="10494"/>
                </a:cubicBezTo>
                <a:cubicBezTo>
                  <a:pt x="13130" y="10461"/>
                  <a:pt x="13130" y="10440"/>
                  <a:pt x="13140" y="10430"/>
                </a:cubicBezTo>
                <a:cubicBezTo>
                  <a:pt x="13151" y="10408"/>
                  <a:pt x="13173" y="10365"/>
                  <a:pt x="13173" y="10322"/>
                </a:cubicBezTo>
                <a:cubicBezTo>
                  <a:pt x="13183" y="10280"/>
                  <a:pt x="13226" y="10172"/>
                  <a:pt x="13258" y="10097"/>
                </a:cubicBezTo>
                <a:cubicBezTo>
                  <a:pt x="13301" y="10022"/>
                  <a:pt x="13333" y="9936"/>
                  <a:pt x="13333" y="9904"/>
                </a:cubicBezTo>
                <a:cubicBezTo>
                  <a:pt x="13333" y="9882"/>
                  <a:pt x="13344" y="9829"/>
                  <a:pt x="13366" y="9786"/>
                </a:cubicBezTo>
                <a:cubicBezTo>
                  <a:pt x="13387" y="9743"/>
                  <a:pt x="13397" y="9700"/>
                  <a:pt x="13397" y="9679"/>
                </a:cubicBezTo>
                <a:cubicBezTo>
                  <a:pt x="13397" y="9657"/>
                  <a:pt x="13419" y="9615"/>
                  <a:pt x="13430" y="9572"/>
                </a:cubicBezTo>
                <a:cubicBezTo>
                  <a:pt x="13462" y="9496"/>
                  <a:pt x="13462" y="9464"/>
                  <a:pt x="13430" y="9357"/>
                </a:cubicBezTo>
                <a:cubicBezTo>
                  <a:pt x="13430" y="9346"/>
                  <a:pt x="13430" y="9282"/>
                  <a:pt x="13440" y="9207"/>
                </a:cubicBezTo>
                <a:cubicBezTo>
                  <a:pt x="13451" y="9143"/>
                  <a:pt x="13451" y="9078"/>
                  <a:pt x="13451" y="9067"/>
                </a:cubicBezTo>
                <a:cubicBezTo>
                  <a:pt x="13451" y="9057"/>
                  <a:pt x="13440" y="8960"/>
                  <a:pt x="13440" y="8842"/>
                </a:cubicBezTo>
                <a:cubicBezTo>
                  <a:pt x="13440" y="8735"/>
                  <a:pt x="13430" y="8606"/>
                  <a:pt x="13419" y="8552"/>
                </a:cubicBezTo>
                <a:cubicBezTo>
                  <a:pt x="13419" y="8509"/>
                  <a:pt x="13419" y="8423"/>
                  <a:pt x="13430" y="8381"/>
                </a:cubicBezTo>
                <a:cubicBezTo>
                  <a:pt x="13451" y="8295"/>
                  <a:pt x="13440" y="8209"/>
                  <a:pt x="13387" y="8037"/>
                </a:cubicBezTo>
                <a:cubicBezTo>
                  <a:pt x="13376" y="8016"/>
                  <a:pt x="13376" y="7909"/>
                  <a:pt x="13376" y="7813"/>
                </a:cubicBezTo>
                <a:cubicBezTo>
                  <a:pt x="13387" y="7662"/>
                  <a:pt x="13376" y="7630"/>
                  <a:pt x="13344" y="7577"/>
                </a:cubicBezTo>
                <a:cubicBezTo>
                  <a:pt x="13323" y="7522"/>
                  <a:pt x="13312" y="7480"/>
                  <a:pt x="13312" y="7351"/>
                </a:cubicBezTo>
                <a:cubicBezTo>
                  <a:pt x="13312" y="7222"/>
                  <a:pt x="13301" y="7179"/>
                  <a:pt x="13280" y="7169"/>
                </a:cubicBezTo>
                <a:cubicBezTo>
                  <a:pt x="13269" y="7158"/>
                  <a:pt x="13258" y="7136"/>
                  <a:pt x="13269" y="7115"/>
                </a:cubicBezTo>
                <a:cubicBezTo>
                  <a:pt x="13269" y="7093"/>
                  <a:pt x="13247" y="7040"/>
                  <a:pt x="13226" y="6976"/>
                </a:cubicBezTo>
                <a:cubicBezTo>
                  <a:pt x="13194" y="6922"/>
                  <a:pt x="13173" y="6857"/>
                  <a:pt x="13173" y="6847"/>
                </a:cubicBezTo>
                <a:cubicBezTo>
                  <a:pt x="13173" y="6793"/>
                  <a:pt x="13151" y="6772"/>
                  <a:pt x="13119" y="6750"/>
                </a:cubicBezTo>
                <a:cubicBezTo>
                  <a:pt x="13087" y="6740"/>
                  <a:pt x="13076" y="6718"/>
                  <a:pt x="13076" y="6707"/>
                </a:cubicBezTo>
                <a:cubicBezTo>
                  <a:pt x="13076" y="6654"/>
                  <a:pt x="13011" y="6461"/>
                  <a:pt x="12990" y="6450"/>
                </a:cubicBezTo>
                <a:cubicBezTo>
                  <a:pt x="12990" y="6450"/>
                  <a:pt x="12979" y="6428"/>
                  <a:pt x="12979" y="6397"/>
                </a:cubicBezTo>
                <a:cubicBezTo>
                  <a:pt x="12979" y="6375"/>
                  <a:pt x="12958" y="6332"/>
                  <a:pt x="12937" y="6300"/>
                </a:cubicBezTo>
                <a:cubicBezTo>
                  <a:pt x="12915" y="6268"/>
                  <a:pt x="12894" y="6235"/>
                  <a:pt x="12894" y="6214"/>
                </a:cubicBezTo>
                <a:cubicBezTo>
                  <a:pt x="12894" y="6204"/>
                  <a:pt x="12861" y="6128"/>
                  <a:pt x="12818" y="6042"/>
                </a:cubicBezTo>
                <a:cubicBezTo>
                  <a:pt x="12765" y="5935"/>
                  <a:pt x="12732" y="5903"/>
                  <a:pt x="12711" y="5892"/>
                </a:cubicBezTo>
                <a:cubicBezTo>
                  <a:pt x="12679" y="5892"/>
                  <a:pt x="12668" y="5871"/>
                  <a:pt x="12647" y="5817"/>
                </a:cubicBezTo>
                <a:cubicBezTo>
                  <a:pt x="12593" y="5678"/>
                  <a:pt x="12593" y="5667"/>
                  <a:pt x="12572" y="5667"/>
                </a:cubicBezTo>
                <a:cubicBezTo>
                  <a:pt x="12550" y="5667"/>
                  <a:pt x="12529" y="5646"/>
                  <a:pt x="12508" y="5613"/>
                </a:cubicBezTo>
                <a:cubicBezTo>
                  <a:pt x="12475" y="5570"/>
                  <a:pt x="12443" y="5527"/>
                  <a:pt x="12357" y="5367"/>
                </a:cubicBezTo>
                <a:cubicBezTo>
                  <a:pt x="12336" y="5345"/>
                  <a:pt x="12314" y="5303"/>
                  <a:pt x="12293" y="5260"/>
                </a:cubicBezTo>
                <a:cubicBezTo>
                  <a:pt x="12272" y="5217"/>
                  <a:pt x="12250" y="5184"/>
                  <a:pt x="12229" y="5184"/>
                </a:cubicBezTo>
                <a:cubicBezTo>
                  <a:pt x="12218" y="5174"/>
                  <a:pt x="12196" y="5174"/>
                  <a:pt x="12196" y="5163"/>
                </a:cubicBezTo>
                <a:cubicBezTo>
                  <a:pt x="12196" y="5152"/>
                  <a:pt x="12175" y="5131"/>
                  <a:pt x="12153" y="5098"/>
                </a:cubicBezTo>
                <a:cubicBezTo>
                  <a:pt x="12121" y="5067"/>
                  <a:pt x="12089" y="5013"/>
                  <a:pt x="12067" y="4981"/>
                </a:cubicBezTo>
                <a:cubicBezTo>
                  <a:pt x="12046" y="4948"/>
                  <a:pt x="12024" y="4916"/>
                  <a:pt x="12014" y="4905"/>
                </a:cubicBezTo>
                <a:cubicBezTo>
                  <a:pt x="12003" y="4905"/>
                  <a:pt x="11982" y="4884"/>
                  <a:pt x="11982" y="4862"/>
                </a:cubicBezTo>
                <a:cubicBezTo>
                  <a:pt x="11971" y="4841"/>
                  <a:pt x="11950" y="4809"/>
                  <a:pt x="11928" y="4777"/>
                </a:cubicBezTo>
                <a:cubicBezTo>
                  <a:pt x="11907" y="4755"/>
                  <a:pt x="11853" y="4691"/>
                  <a:pt x="11821" y="4648"/>
                </a:cubicBezTo>
                <a:cubicBezTo>
                  <a:pt x="11778" y="4605"/>
                  <a:pt x="11714" y="4552"/>
                  <a:pt x="11649" y="4519"/>
                </a:cubicBezTo>
                <a:cubicBezTo>
                  <a:pt x="11595" y="4498"/>
                  <a:pt x="11552" y="4466"/>
                  <a:pt x="11552" y="4444"/>
                </a:cubicBezTo>
                <a:cubicBezTo>
                  <a:pt x="11552" y="4433"/>
                  <a:pt x="11510" y="4402"/>
                  <a:pt x="11456" y="4369"/>
                </a:cubicBezTo>
                <a:cubicBezTo>
                  <a:pt x="11359" y="4305"/>
                  <a:pt x="11316" y="4283"/>
                  <a:pt x="11145" y="4208"/>
                </a:cubicBezTo>
                <a:cubicBezTo>
                  <a:pt x="11081" y="4187"/>
                  <a:pt x="11027" y="4154"/>
                  <a:pt x="11006" y="4133"/>
                </a:cubicBezTo>
                <a:cubicBezTo>
                  <a:pt x="10963" y="4101"/>
                  <a:pt x="10942" y="4090"/>
                  <a:pt x="10780" y="4090"/>
                </a:cubicBezTo>
                <a:cubicBezTo>
                  <a:pt x="10716" y="4090"/>
                  <a:pt x="10684" y="4080"/>
                  <a:pt x="10663" y="4058"/>
                </a:cubicBezTo>
                <a:cubicBezTo>
                  <a:pt x="10629" y="4033"/>
                  <a:pt x="10507" y="4008"/>
                  <a:pt x="10427" y="4008"/>
                </a:cubicBezTo>
                <a:cubicBezTo>
                  <a:pt x="10404" y="4008"/>
                  <a:pt x="10385" y="4011"/>
                  <a:pt x="10373" y="4015"/>
                </a:cubicBezTo>
                <a:cubicBezTo>
                  <a:pt x="10367" y="4018"/>
                  <a:pt x="10361" y="4019"/>
                  <a:pt x="10353" y="4019"/>
                </a:cubicBezTo>
                <a:cubicBezTo>
                  <a:pt x="10329" y="4019"/>
                  <a:pt x="10295" y="4007"/>
                  <a:pt x="10255" y="3983"/>
                </a:cubicBezTo>
                <a:cubicBezTo>
                  <a:pt x="10212" y="3961"/>
                  <a:pt x="10158" y="3940"/>
                  <a:pt x="10126" y="3940"/>
                </a:cubicBezTo>
                <a:cubicBezTo>
                  <a:pt x="10094" y="3940"/>
                  <a:pt x="10041" y="3930"/>
                  <a:pt x="9998" y="3908"/>
                </a:cubicBezTo>
                <a:cubicBezTo>
                  <a:pt x="9972" y="3895"/>
                  <a:pt x="9954" y="3890"/>
                  <a:pt x="9937" y="3890"/>
                </a:cubicBezTo>
                <a:cubicBezTo>
                  <a:pt x="9925" y="3890"/>
                  <a:pt x="9914" y="3893"/>
                  <a:pt x="9901" y="3897"/>
                </a:cubicBezTo>
                <a:cubicBezTo>
                  <a:pt x="9879" y="3897"/>
                  <a:pt x="9858" y="3902"/>
                  <a:pt x="9840" y="3902"/>
                </a:cubicBezTo>
                <a:cubicBezTo>
                  <a:pt x="9830" y="3902"/>
                  <a:pt x="9822" y="3901"/>
                  <a:pt x="9815" y="3897"/>
                </a:cubicBezTo>
                <a:lnTo>
                  <a:pt x="9611" y="3897"/>
                </a:lnTo>
                <a:cubicBezTo>
                  <a:pt x="9526" y="3897"/>
                  <a:pt x="9429" y="3887"/>
                  <a:pt x="9418" y="3876"/>
                </a:cubicBezTo>
                <a:cubicBezTo>
                  <a:pt x="9397" y="3865"/>
                  <a:pt x="9300" y="3844"/>
                  <a:pt x="9204" y="3833"/>
                </a:cubicBezTo>
                <a:cubicBezTo>
                  <a:pt x="9079" y="3820"/>
                  <a:pt x="9041" y="3815"/>
                  <a:pt x="8969" y="3815"/>
                </a:cubicBezTo>
                <a:cubicBezTo>
                  <a:pt x="8916" y="3815"/>
                  <a:pt x="8845" y="3818"/>
                  <a:pt x="8710" y="3822"/>
                </a:cubicBezTo>
                <a:cubicBezTo>
                  <a:pt x="8560" y="3822"/>
                  <a:pt x="8432" y="3822"/>
                  <a:pt x="8420" y="3811"/>
                </a:cubicBezTo>
                <a:cubicBezTo>
                  <a:pt x="8415" y="3806"/>
                  <a:pt x="8405" y="3803"/>
                  <a:pt x="8390" y="3803"/>
                </a:cubicBezTo>
                <a:cubicBezTo>
                  <a:pt x="8375" y="3803"/>
                  <a:pt x="8356" y="3806"/>
                  <a:pt x="8335" y="3811"/>
                </a:cubicBezTo>
                <a:cubicBezTo>
                  <a:pt x="8303" y="3833"/>
                  <a:pt x="8260" y="3833"/>
                  <a:pt x="8238" y="3844"/>
                </a:cubicBezTo>
                <a:cubicBezTo>
                  <a:pt x="8217" y="3844"/>
                  <a:pt x="8184" y="3844"/>
                  <a:pt x="8174" y="3854"/>
                </a:cubicBezTo>
                <a:cubicBezTo>
                  <a:pt x="8165" y="3859"/>
                  <a:pt x="8158" y="3861"/>
                  <a:pt x="8153" y="3861"/>
                </a:cubicBezTo>
                <a:cubicBezTo>
                  <a:pt x="8145" y="3861"/>
                  <a:pt x="8142" y="3856"/>
                  <a:pt x="8142" y="3844"/>
                </a:cubicBezTo>
                <a:cubicBezTo>
                  <a:pt x="8142" y="3834"/>
                  <a:pt x="8131" y="3829"/>
                  <a:pt x="8115" y="3829"/>
                </a:cubicBezTo>
                <a:cubicBezTo>
                  <a:pt x="8096" y="3829"/>
                  <a:pt x="8069" y="3837"/>
                  <a:pt x="8045" y="3854"/>
                </a:cubicBezTo>
                <a:cubicBezTo>
                  <a:pt x="8034" y="3865"/>
                  <a:pt x="7981" y="3876"/>
                  <a:pt x="7927" y="3876"/>
                </a:cubicBezTo>
                <a:cubicBezTo>
                  <a:pt x="7874" y="3876"/>
                  <a:pt x="7820" y="3887"/>
                  <a:pt x="7777" y="3918"/>
                </a:cubicBezTo>
                <a:cubicBezTo>
                  <a:pt x="7747" y="3936"/>
                  <a:pt x="7731" y="3945"/>
                  <a:pt x="7715" y="3945"/>
                </a:cubicBezTo>
                <a:cubicBezTo>
                  <a:pt x="7702" y="3945"/>
                  <a:pt x="7689" y="3939"/>
                  <a:pt x="7670" y="3930"/>
                </a:cubicBezTo>
                <a:cubicBezTo>
                  <a:pt x="7636" y="3920"/>
                  <a:pt x="7604" y="3915"/>
                  <a:pt x="7577" y="3915"/>
                </a:cubicBezTo>
                <a:cubicBezTo>
                  <a:pt x="7543" y="3915"/>
                  <a:pt x="7516" y="3922"/>
                  <a:pt x="7498" y="3940"/>
                </a:cubicBezTo>
                <a:cubicBezTo>
                  <a:pt x="7488" y="3951"/>
                  <a:pt x="7455" y="3961"/>
                  <a:pt x="7434" y="3961"/>
                </a:cubicBezTo>
                <a:cubicBezTo>
                  <a:pt x="7402" y="3961"/>
                  <a:pt x="7369" y="3973"/>
                  <a:pt x="7359" y="3983"/>
                </a:cubicBezTo>
                <a:cubicBezTo>
                  <a:pt x="7348" y="3994"/>
                  <a:pt x="7283" y="4004"/>
                  <a:pt x="7155" y="4004"/>
                </a:cubicBezTo>
                <a:cubicBezTo>
                  <a:pt x="6887" y="4004"/>
                  <a:pt x="6790" y="4015"/>
                  <a:pt x="6737" y="4047"/>
                </a:cubicBezTo>
                <a:cubicBezTo>
                  <a:pt x="6704" y="4058"/>
                  <a:pt x="6661" y="4080"/>
                  <a:pt x="6630" y="4080"/>
                </a:cubicBezTo>
                <a:cubicBezTo>
                  <a:pt x="6597" y="4090"/>
                  <a:pt x="6554" y="4112"/>
                  <a:pt x="6533" y="4133"/>
                </a:cubicBezTo>
                <a:cubicBezTo>
                  <a:pt x="6520" y="4146"/>
                  <a:pt x="6507" y="4151"/>
                  <a:pt x="6492" y="4151"/>
                </a:cubicBezTo>
                <a:cubicBezTo>
                  <a:pt x="6482" y="4151"/>
                  <a:pt x="6471" y="4148"/>
                  <a:pt x="6458" y="4144"/>
                </a:cubicBezTo>
                <a:cubicBezTo>
                  <a:pt x="6450" y="4140"/>
                  <a:pt x="6441" y="4137"/>
                  <a:pt x="6428" y="4137"/>
                </a:cubicBezTo>
                <a:cubicBezTo>
                  <a:pt x="6407" y="4137"/>
                  <a:pt x="6376" y="4145"/>
                  <a:pt x="6329" y="4166"/>
                </a:cubicBezTo>
                <a:cubicBezTo>
                  <a:pt x="6168" y="4230"/>
                  <a:pt x="6039" y="4273"/>
                  <a:pt x="5986" y="4273"/>
                </a:cubicBezTo>
                <a:cubicBezTo>
                  <a:pt x="5953" y="4273"/>
                  <a:pt x="5900" y="4283"/>
                  <a:pt x="5857" y="4305"/>
                </a:cubicBezTo>
                <a:cubicBezTo>
                  <a:pt x="5814" y="4316"/>
                  <a:pt x="5771" y="4337"/>
                  <a:pt x="5750" y="4337"/>
                </a:cubicBezTo>
                <a:cubicBezTo>
                  <a:pt x="5729" y="4337"/>
                  <a:pt x="5696" y="4359"/>
                  <a:pt x="5674" y="4380"/>
                </a:cubicBezTo>
                <a:cubicBezTo>
                  <a:pt x="5653" y="4412"/>
                  <a:pt x="5621" y="4433"/>
                  <a:pt x="5610" y="4433"/>
                </a:cubicBezTo>
                <a:cubicBezTo>
                  <a:pt x="5589" y="4433"/>
                  <a:pt x="5546" y="4444"/>
                  <a:pt x="5503" y="4476"/>
                </a:cubicBezTo>
                <a:cubicBezTo>
                  <a:pt x="5471" y="4498"/>
                  <a:pt x="5417" y="4509"/>
                  <a:pt x="5396" y="4509"/>
                </a:cubicBezTo>
                <a:cubicBezTo>
                  <a:pt x="5385" y="4509"/>
                  <a:pt x="5364" y="4519"/>
                  <a:pt x="5353" y="4530"/>
                </a:cubicBezTo>
                <a:cubicBezTo>
                  <a:pt x="5353" y="4541"/>
                  <a:pt x="5331" y="4541"/>
                  <a:pt x="5321" y="4541"/>
                </a:cubicBezTo>
                <a:cubicBezTo>
                  <a:pt x="5288" y="4541"/>
                  <a:pt x="5042" y="4691"/>
                  <a:pt x="5021" y="4723"/>
                </a:cubicBezTo>
                <a:cubicBezTo>
                  <a:pt x="5009" y="4734"/>
                  <a:pt x="4967" y="4766"/>
                  <a:pt x="4924" y="4788"/>
                </a:cubicBezTo>
                <a:cubicBezTo>
                  <a:pt x="4881" y="4819"/>
                  <a:pt x="4838" y="4852"/>
                  <a:pt x="4816" y="4884"/>
                </a:cubicBezTo>
                <a:cubicBezTo>
                  <a:pt x="4806" y="4916"/>
                  <a:pt x="4773" y="4938"/>
                  <a:pt x="4763" y="4948"/>
                </a:cubicBezTo>
                <a:cubicBezTo>
                  <a:pt x="4742" y="4948"/>
                  <a:pt x="4720" y="4970"/>
                  <a:pt x="4699" y="4991"/>
                </a:cubicBezTo>
                <a:cubicBezTo>
                  <a:pt x="4677" y="5024"/>
                  <a:pt x="4634" y="5055"/>
                  <a:pt x="4602" y="5077"/>
                </a:cubicBezTo>
                <a:cubicBezTo>
                  <a:pt x="4527" y="5131"/>
                  <a:pt x="4495" y="5152"/>
                  <a:pt x="4430" y="5227"/>
                </a:cubicBezTo>
                <a:cubicBezTo>
                  <a:pt x="4398" y="5249"/>
                  <a:pt x="4356" y="5281"/>
                  <a:pt x="4323" y="5291"/>
                </a:cubicBezTo>
                <a:cubicBezTo>
                  <a:pt x="4302" y="5303"/>
                  <a:pt x="4270" y="5324"/>
                  <a:pt x="4259" y="5345"/>
                </a:cubicBezTo>
                <a:cubicBezTo>
                  <a:pt x="4248" y="5356"/>
                  <a:pt x="4205" y="5399"/>
                  <a:pt x="4163" y="5420"/>
                </a:cubicBezTo>
                <a:cubicBezTo>
                  <a:pt x="4120" y="5453"/>
                  <a:pt x="4077" y="5496"/>
                  <a:pt x="4055" y="5527"/>
                </a:cubicBezTo>
                <a:cubicBezTo>
                  <a:pt x="4023" y="5581"/>
                  <a:pt x="4012" y="5592"/>
                  <a:pt x="3948" y="5603"/>
                </a:cubicBezTo>
                <a:cubicBezTo>
                  <a:pt x="3884" y="5603"/>
                  <a:pt x="3884" y="5613"/>
                  <a:pt x="3862" y="5678"/>
                </a:cubicBezTo>
                <a:cubicBezTo>
                  <a:pt x="3851" y="5710"/>
                  <a:pt x="3830" y="5742"/>
                  <a:pt x="3819" y="5753"/>
                </a:cubicBezTo>
                <a:cubicBezTo>
                  <a:pt x="3765" y="5796"/>
                  <a:pt x="3594" y="6107"/>
                  <a:pt x="3572" y="6192"/>
                </a:cubicBezTo>
                <a:cubicBezTo>
                  <a:pt x="3562" y="6225"/>
                  <a:pt x="3551" y="6246"/>
                  <a:pt x="3529" y="6257"/>
                </a:cubicBezTo>
                <a:cubicBezTo>
                  <a:pt x="3508" y="6257"/>
                  <a:pt x="3497" y="6289"/>
                  <a:pt x="3486" y="6343"/>
                </a:cubicBezTo>
                <a:cubicBezTo>
                  <a:pt x="3465" y="6385"/>
                  <a:pt x="3443" y="6440"/>
                  <a:pt x="3412" y="6471"/>
                </a:cubicBezTo>
                <a:cubicBezTo>
                  <a:pt x="3369" y="6514"/>
                  <a:pt x="3347" y="6536"/>
                  <a:pt x="3336" y="6611"/>
                </a:cubicBezTo>
                <a:cubicBezTo>
                  <a:pt x="3315" y="6718"/>
                  <a:pt x="3229" y="6976"/>
                  <a:pt x="3207" y="6997"/>
                </a:cubicBezTo>
                <a:cubicBezTo>
                  <a:pt x="3197" y="7008"/>
                  <a:pt x="3186" y="7040"/>
                  <a:pt x="3186" y="7062"/>
                </a:cubicBezTo>
                <a:cubicBezTo>
                  <a:pt x="3186" y="7083"/>
                  <a:pt x="3176" y="7115"/>
                  <a:pt x="3154" y="7136"/>
                </a:cubicBezTo>
                <a:cubicBezTo>
                  <a:pt x="3133" y="7158"/>
                  <a:pt x="3111" y="7222"/>
                  <a:pt x="3100" y="7286"/>
                </a:cubicBezTo>
                <a:cubicBezTo>
                  <a:pt x="3079" y="7351"/>
                  <a:pt x="3068" y="7415"/>
                  <a:pt x="3057" y="7437"/>
                </a:cubicBezTo>
                <a:cubicBezTo>
                  <a:pt x="3047" y="7448"/>
                  <a:pt x="3047" y="7480"/>
                  <a:pt x="3047" y="7491"/>
                </a:cubicBezTo>
                <a:cubicBezTo>
                  <a:pt x="3047" y="7512"/>
                  <a:pt x="3036" y="7534"/>
                  <a:pt x="3026" y="7534"/>
                </a:cubicBezTo>
                <a:cubicBezTo>
                  <a:pt x="3004" y="7544"/>
                  <a:pt x="2993" y="7608"/>
                  <a:pt x="2971" y="7705"/>
                </a:cubicBezTo>
                <a:cubicBezTo>
                  <a:pt x="2961" y="7791"/>
                  <a:pt x="2940" y="7898"/>
                  <a:pt x="2918" y="7941"/>
                </a:cubicBezTo>
                <a:cubicBezTo>
                  <a:pt x="2897" y="7994"/>
                  <a:pt x="2875" y="8048"/>
                  <a:pt x="2864" y="8070"/>
                </a:cubicBezTo>
                <a:cubicBezTo>
                  <a:pt x="2864" y="8102"/>
                  <a:pt x="2843" y="8134"/>
                  <a:pt x="2832" y="8156"/>
                </a:cubicBezTo>
                <a:cubicBezTo>
                  <a:pt x="2811" y="8177"/>
                  <a:pt x="2800" y="8209"/>
                  <a:pt x="2800" y="8295"/>
                </a:cubicBezTo>
                <a:cubicBezTo>
                  <a:pt x="2800" y="8349"/>
                  <a:pt x="2800" y="8413"/>
                  <a:pt x="2790" y="8435"/>
                </a:cubicBezTo>
                <a:cubicBezTo>
                  <a:pt x="2768" y="8456"/>
                  <a:pt x="2778" y="8488"/>
                  <a:pt x="2790" y="8552"/>
                </a:cubicBezTo>
                <a:cubicBezTo>
                  <a:pt x="2811" y="8628"/>
                  <a:pt x="2811" y="8649"/>
                  <a:pt x="2800" y="8692"/>
                </a:cubicBezTo>
                <a:cubicBezTo>
                  <a:pt x="2790" y="8735"/>
                  <a:pt x="2778" y="8767"/>
                  <a:pt x="2800" y="8831"/>
                </a:cubicBezTo>
                <a:cubicBezTo>
                  <a:pt x="2821" y="8949"/>
                  <a:pt x="2832" y="9057"/>
                  <a:pt x="2832" y="9143"/>
                </a:cubicBezTo>
                <a:cubicBezTo>
                  <a:pt x="2832" y="9185"/>
                  <a:pt x="2832" y="9228"/>
                  <a:pt x="2843" y="9239"/>
                </a:cubicBezTo>
                <a:cubicBezTo>
                  <a:pt x="2854" y="9250"/>
                  <a:pt x="2864" y="9324"/>
                  <a:pt x="2875" y="9400"/>
                </a:cubicBezTo>
                <a:cubicBezTo>
                  <a:pt x="2886" y="9518"/>
                  <a:pt x="2897" y="9550"/>
                  <a:pt x="2918" y="9593"/>
                </a:cubicBezTo>
                <a:cubicBezTo>
                  <a:pt x="2940" y="9625"/>
                  <a:pt x="2971" y="9700"/>
                  <a:pt x="2993" y="9765"/>
                </a:cubicBezTo>
                <a:cubicBezTo>
                  <a:pt x="3036" y="9893"/>
                  <a:pt x="3122" y="10108"/>
                  <a:pt x="3143" y="10108"/>
                </a:cubicBezTo>
                <a:cubicBezTo>
                  <a:pt x="3154" y="10108"/>
                  <a:pt x="3176" y="10183"/>
                  <a:pt x="3197" y="10247"/>
                </a:cubicBezTo>
                <a:cubicBezTo>
                  <a:pt x="3197" y="10268"/>
                  <a:pt x="3219" y="10290"/>
                  <a:pt x="3240" y="10301"/>
                </a:cubicBezTo>
                <a:cubicBezTo>
                  <a:pt x="3262" y="10311"/>
                  <a:pt x="3272" y="10322"/>
                  <a:pt x="3272" y="10365"/>
                </a:cubicBezTo>
                <a:cubicBezTo>
                  <a:pt x="3272" y="10397"/>
                  <a:pt x="3283" y="10451"/>
                  <a:pt x="3304" y="10483"/>
                </a:cubicBezTo>
                <a:cubicBezTo>
                  <a:pt x="3315" y="10516"/>
                  <a:pt x="3347" y="10590"/>
                  <a:pt x="3369" y="10655"/>
                </a:cubicBezTo>
                <a:cubicBezTo>
                  <a:pt x="3390" y="10719"/>
                  <a:pt x="3422" y="10794"/>
                  <a:pt x="3455" y="10837"/>
                </a:cubicBezTo>
                <a:cubicBezTo>
                  <a:pt x="3540" y="10945"/>
                  <a:pt x="3594" y="11052"/>
                  <a:pt x="3615" y="11234"/>
                </a:cubicBezTo>
                <a:cubicBezTo>
                  <a:pt x="3626" y="11266"/>
                  <a:pt x="3637" y="11309"/>
                  <a:pt x="3658" y="11320"/>
                </a:cubicBezTo>
                <a:cubicBezTo>
                  <a:pt x="3679" y="11341"/>
                  <a:pt x="3701" y="11374"/>
                  <a:pt x="3712" y="11405"/>
                </a:cubicBezTo>
                <a:cubicBezTo>
                  <a:pt x="3722" y="11438"/>
                  <a:pt x="3744" y="11470"/>
                  <a:pt x="3755" y="11481"/>
                </a:cubicBezTo>
                <a:cubicBezTo>
                  <a:pt x="3787" y="11491"/>
                  <a:pt x="3830" y="11545"/>
                  <a:pt x="3894" y="11653"/>
                </a:cubicBezTo>
                <a:cubicBezTo>
                  <a:pt x="3905" y="11663"/>
                  <a:pt x="3927" y="11695"/>
                  <a:pt x="3937" y="11717"/>
                </a:cubicBezTo>
                <a:cubicBezTo>
                  <a:pt x="3948" y="11738"/>
                  <a:pt x="3969" y="11792"/>
                  <a:pt x="3980" y="11824"/>
                </a:cubicBezTo>
                <a:cubicBezTo>
                  <a:pt x="3991" y="11856"/>
                  <a:pt x="4034" y="11931"/>
                  <a:pt x="4077" y="11974"/>
                </a:cubicBezTo>
                <a:cubicBezTo>
                  <a:pt x="4163" y="12082"/>
                  <a:pt x="4216" y="12146"/>
                  <a:pt x="4259" y="12232"/>
                </a:cubicBezTo>
                <a:cubicBezTo>
                  <a:pt x="4280" y="12263"/>
                  <a:pt x="4323" y="12339"/>
                  <a:pt x="4377" y="12382"/>
                </a:cubicBezTo>
                <a:cubicBezTo>
                  <a:pt x="4516" y="12532"/>
                  <a:pt x="4527" y="12554"/>
                  <a:pt x="4559" y="12607"/>
                </a:cubicBezTo>
                <a:cubicBezTo>
                  <a:pt x="4570" y="12628"/>
                  <a:pt x="4602" y="12661"/>
                  <a:pt x="4634" y="12671"/>
                </a:cubicBezTo>
                <a:cubicBezTo>
                  <a:pt x="4709" y="12704"/>
                  <a:pt x="4795" y="12790"/>
                  <a:pt x="4859" y="12907"/>
                </a:cubicBezTo>
                <a:cubicBezTo>
                  <a:pt x="4924" y="13025"/>
                  <a:pt x="5031" y="13164"/>
                  <a:pt x="5138" y="13272"/>
                </a:cubicBezTo>
                <a:cubicBezTo>
                  <a:pt x="5171" y="13304"/>
                  <a:pt x="5214" y="13358"/>
                  <a:pt x="5235" y="13400"/>
                </a:cubicBezTo>
                <a:cubicBezTo>
                  <a:pt x="5257" y="13433"/>
                  <a:pt x="5300" y="13486"/>
                  <a:pt x="5331" y="13519"/>
                </a:cubicBezTo>
                <a:cubicBezTo>
                  <a:pt x="5364" y="13540"/>
                  <a:pt x="5396" y="13583"/>
                  <a:pt x="5407" y="13605"/>
                </a:cubicBezTo>
                <a:cubicBezTo>
                  <a:pt x="5407" y="13626"/>
                  <a:pt x="5439" y="13658"/>
                  <a:pt x="5481" y="13691"/>
                </a:cubicBezTo>
                <a:cubicBezTo>
                  <a:pt x="5524" y="13712"/>
                  <a:pt x="5632" y="13808"/>
                  <a:pt x="5729" y="13905"/>
                </a:cubicBezTo>
                <a:cubicBezTo>
                  <a:pt x="5910" y="14077"/>
                  <a:pt x="5932" y="14098"/>
                  <a:pt x="6082" y="14173"/>
                </a:cubicBezTo>
                <a:cubicBezTo>
                  <a:pt x="6136" y="14194"/>
                  <a:pt x="6211" y="14248"/>
                  <a:pt x="6265" y="14301"/>
                </a:cubicBezTo>
                <a:cubicBezTo>
                  <a:pt x="6318" y="14356"/>
                  <a:pt x="6372" y="14398"/>
                  <a:pt x="6404" y="14409"/>
                </a:cubicBezTo>
                <a:cubicBezTo>
                  <a:pt x="6425" y="14409"/>
                  <a:pt x="6458" y="14430"/>
                  <a:pt x="6479" y="14441"/>
                </a:cubicBezTo>
                <a:cubicBezTo>
                  <a:pt x="6490" y="14452"/>
                  <a:pt x="6522" y="14463"/>
                  <a:pt x="6533" y="14463"/>
                </a:cubicBezTo>
                <a:cubicBezTo>
                  <a:pt x="6554" y="14463"/>
                  <a:pt x="6565" y="14473"/>
                  <a:pt x="6565" y="14484"/>
                </a:cubicBezTo>
                <a:cubicBezTo>
                  <a:pt x="6565" y="14516"/>
                  <a:pt x="6608" y="14537"/>
                  <a:pt x="6694" y="14549"/>
                </a:cubicBezTo>
                <a:cubicBezTo>
                  <a:pt x="6747" y="14559"/>
                  <a:pt x="6790" y="14570"/>
                  <a:pt x="6801" y="14580"/>
                </a:cubicBezTo>
                <a:cubicBezTo>
                  <a:pt x="6801" y="14602"/>
                  <a:pt x="6833" y="14602"/>
                  <a:pt x="6866" y="14602"/>
                </a:cubicBezTo>
                <a:cubicBezTo>
                  <a:pt x="6887" y="14602"/>
                  <a:pt x="6940" y="14623"/>
                  <a:pt x="6973" y="14634"/>
                </a:cubicBezTo>
                <a:cubicBezTo>
                  <a:pt x="7016" y="14656"/>
                  <a:pt x="7059" y="14666"/>
                  <a:pt x="7123" y="14666"/>
                </a:cubicBezTo>
                <a:cubicBezTo>
                  <a:pt x="7176" y="14666"/>
                  <a:pt x="7230" y="14677"/>
                  <a:pt x="7273" y="14699"/>
                </a:cubicBezTo>
                <a:cubicBezTo>
                  <a:pt x="7316" y="14720"/>
                  <a:pt x="7369" y="14742"/>
                  <a:pt x="7402" y="14742"/>
                </a:cubicBezTo>
                <a:cubicBezTo>
                  <a:pt x="7434" y="14742"/>
                  <a:pt x="7455" y="14742"/>
                  <a:pt x="7466" y="14752"/>
                </a:cubicBezTo>
                <a:cubicBezTo>
                  <a:pt x="7466" y="14763"/>
                  <a:pt x="7509" y="14773"/>
                  <a:pt x="7552" y="14773"/>
                </a:cubicBezTo>
                <a:cubicBezTo>
                  <a:pt x="7605" y="14785"/>
                  <a:pt x="7691" y="14795"/>
                  <a:pt x="7755" y="14806"/>
                </a:cubicBezTo>
                <a:cubicBezTo>
                  <a:pt x="7843" y="14819"/>
                  <a:pt x="7905" y="14824"/>
                  <a:pt x="7948" y="14824"/>
                </a:cubicBezTo>
                <a:cubicBezTo>
                  <a:pt x="7979" y="14824"/>
                  <a:pt x="8000" y="14821"/>
                  <a:pt x="8013" y="14816"/>
                </a:cubicBezTo>
                <a:cubicBezTo>
                  <a:pt x="8022" y="14812"/>
                  <a:pt x="8034" y="14810"/>
                  <a:pt x="8049" y="14810"/>
                </a:cubicBezTo>
                <a:cubicBezTo>
                  <a:pt x="8071" y="14810"/>
                  <a:pt x="8099" y="14815"/>
                  <a:pt x="8131" y="14827"/>
                </a:cubicBezTo>
                <a:cubicBezTo>
                  <a:pt x="8169" y="14840"/>
                  <a:pt x="8202" y="14845"/>
                  <a:pt x="8230" y="14845"/>
                </a:cubicBezTo>
                <a:cubicBezTo>
                  <a:pt x="8250" y="14845"/>
                  <a:pt x="8268" y="14842"/>
                  <a:pt x="8281" y="14838"/>
                </a:cubicBezTo>
                <a:cubicBezTo>
                  <a:pt x="8313" y="14838"/>
                  <a:pt x="8496" y="14827"/>
                  <a:pt x="8689" y="14827"/>
                </a:cubicBezTo>
                <a:cubicBezTo>
                  <a:pt x="8761" y="14830"/>
                  <a:pt x="8821" y="14832"/>
                  <a:pt x="8871" y="14832"/>
                </a:cubicBezTo>
                <a:cubicBezTo>
                  <a:pt x="8994" y="14832"/>
                  <a:pt x="9054" y="14824"/>
                  <a:pt x="9054" y="14816"/>
                </a:cubicBezTo>
                <a:cubicBezTo>
                  <a:pt x="9064" y="14806"/>
                  <a:pt x="9085" y="14806"/>
                  <a:pt x="9107" y="14806"/>
                </a:cubicBezTo>
                <a:cubicBezTo>
                  <a:pt x="9128" y="14806"/>
                  <a:pt x="9150" y="14795"/>
                  <a:pt x="9150" y="14785"/>
                </a:cubicBezTo>
                <a:cubicBezTo>
                  <a:pt x="9161" y="14773"/>
                  <a:pt x="9225" y="14763"/>
                  <a:pt x="9311" y="14763"/>
                </a:cubicBezTo>
                <a:cubicBezTo>
                  <a:pt x="9386" y="14752"/>
                  <a:pt x="9461" y="14742"/>
                  <a:pt x="9493" y="14731"/>
                </a:cubicBezTo>
                <a:cubicBezTo>
                  <a:pt x="9514" y="14720"/>
                  <a:pt x="9569" y="14699"/>
                  <a:pt x="9622" y="14677"/>
                </a:cubicBezTo>
                <a:cubicBezTo>
                  <a:pt x="9676" y="14666"/>
                  <a:pt x="9740" y="14645"/>
                  <a:pt x="9750" y="14634"/>
                </a:cubicBezTo>
                <a:cubicBezTo>
                  <a:pt x="9785" y="14613"/>
                  <a:pt x="9846" y="14602"/>
                  <a:pt x="9894" y="14602"/>
                </a:cubicBezTo>
                <a:cubicBezTo>
                  <a:pt x="9921" y="14602"/>
                  <a:pt x="9943" y="14605"/>
                  <a:pt x="9955" y="14613"/>
                </a:cubicBezTo>
                <a:cubicBezTo>
                  <a:pt x="9965" y="14616"/>
                  <a:pt x="9973" y="14619"/>
                  <a:pt x="9982" y="14619"/>
                </a:cubicBezTo>
                <a:cubicBezTo>
                  <a:pt x="10000" y="14619"/>
                  <a:pt x="10019" y="14609"/>
                  <a:pt x="10062" y="14580"/>
                </a:cubicBezTo>
                <a:cubicBezTo>
                  <a:pt x="10094" y="14549"/>
                  <a:pt x="10158" y="14516"/>
                  <a:pt x="10191" y="14506"/>
                </a:cubicBezTo>
                <a:cubicBezTo>
                  <a:pt x="10234" y="14495"/>
                  <a:pt x="10308" y="14473"/>
                  <a:pt x="10362" y="14452"/>
                </a:cubicBezTo>
                <a:cubicBezTo>
                  <a:pt x="10415" y="14430"/>
                  <a:pt x="10491" y="14409"/>
                  <a:pt x="10534" y="14409"/>
                </a:cubicBezTo>
                <a:cubicBezTo>
                  <a:pt x="10566" y="14409"/>
                  <a:pt x="10641" y="14398"/>
                  <a:pt x="10673" y="14387"/>
                </a:cubicBezTo>
                <a:cubicBezTo>
                  <a:pt x="10706" y="14377"/>
                  <a:pt x="10759" y="14366"/>
                  <a:pt x="10780" y="14366"/>
                </a:cubicBezTo>
                <a:cubicBezTo>
                  <a:pt x="10802" y="14366"/>
                  <a:pt x="10856" y="14344"/>
                  <a:pt x="10887" y="14323"/>
                </a:cubicBezTo>
                <a:cubicBezTo>
                  <a:pt x="10920" y="14301"/>
                  <a:pt x="10973" y="14280"/>
                  <a:pt x="11027" y="14270"/>
                </a:cubicBezTo>
                <a:cubicBezTo>
                  <a:pt x="11070" y="14259"/>
                  <a:pt x="11113" y="14237"/>
                  <a:pt x="11135" y="14216"/>
                </a:cubicBezTo>
                <a:cubicBezTo>
                  <a:pt x="11166" y="14194"/>
                  <a:pt x="11242" y="14173"/>
                  <a:pt x="11413" y="14130"/>
                </a:cubicBezTo>
                <a:cubicBezTo>
                  <a:pt x="11478" y="14120"/>
                  <a:pt x="11531" y="14098"/>
                  <a:pt x="11542" y="14087"/>
                </a:cubicBezTo>
                <a:cubicBezTo>
                  <a:pt x="11552" y="14077"/>
                  <a:pt x="11574" y="14077"/>
                  <a:pt x="11595" y="14077"/>
                </a:cubicBezTo>
                <a:cubicBezTo>
                  <a:pt x="11617" y="14077"/>
                  <a:pt x="11638" y="14055"/>
                  <a:pt x="11649" y="14044"/>
                </a:cubicBezTo>
                <a:cubicBezTo>
                  <a:pt x="11660" y="14034"/>
                  <a:pt x="11681" y="14023"/>
                  <a:pt x="11703" y="14012"/>
                </a:cubicBezTo>
                <a:lnTo>
                  <a:pt x="11810" y="13958"/>
                </a:lnTo>
                <a:cubicBezTo>
                  <a:pt x="11843" y="13926"/>
                  <a:pt x="11874" y="13905"/>
                  <a:pt x="11885" y="13905"/>
                </a:cubicBezTo>
                <a:cubicBezTo>
                  <a:pt x="11896" y="13905"/>
                  <a:pt x="11917" y="13884"/>
                  <a:pt x="11950" y="13862"/>
                </a:cubicBezTo>
                <a:cubicBezTo>
                  <a:pt x="11971" y="13830"/>
                  <a:pt x="12036" y="13787"/>
                  <a:pt x="12078" y="13755"/>
                </a:cubicBezTo>
                <a:cubicBezTo>
                  <a:pt x="12121" y="13733"/>
                  <a:pt x="12175" y="13701"/>
                  <a:pt x="12186" y="13691"/>
                </a:cubicBezTo>
                <a:cubicBezTo>
                  <a:pt x="12196" y="13679"/>
                  <a:pt x="12218" y="13669"/>
                  <a:pt x="12229" y="13669"/>
                </a:cubicBezTo>
                <a:cubicBezTo>
                  <a:pt x="12239" y="13669"/>
                  <a:pt x="12282" y="13636"/>
                  <a:pt x="12336" y="13594"/>
                </a:cubicBezTo>
                <a:cubicBezTo>
                  <a:pt x="12379" y="13551"/>
                  <a:pt x="12432" y="13519"/>
                  <a:pt x="12443" y="13519"/>
                </a:cubicBezTo>
                <a:cubicBezTo>
                  <a:pt x="12453" y="13519"/>
                  <a:pt x="12486" y="13497"/>
                  <a:pt x="12508" y="13476"/>
                </a:cubicBezTo>
                <a:cubicBezTo>
                  <a:pt x="12572" y="13422"/>
                  <a:pt x="12604" y="13400"/>
                  <a:pt x="12711" y="13336"/>
                </a:cubicBezTo>
                <a:cubicBezTo>
                  <a:pt x="12744" y="13304"/>
                  <a:pt x="12786" y="13283"/>
                  <a:pt x="12797" y="13261"/>
                </a:cubicBezTo>
                <a:cubicBezTo>
                  <a:pt x="12808" y="13250"/>
                  <a:pt x="12829" y="13240"/>
                  <a:pt x="12851" y="13240"/>
                </a:cubicBezTo>
                <a:cubicBezTo>
                  <a:pt x="12883" y="13229"/>
                  <a:pt x="13054" y="13057"/>
                  <a:pt x="13130" y="12961"/>
                </a:cubicBezTo>
                <a:cubicBezTo>
                  <a:pt x="13151" y="12929"/>
                  <a:pt x="13183" y="12897"/>
                  <a:pt x="13215" y="12875"/>
                </a:cubicBezTo>
                <a:cubicBezTo>
                  <a:pt x="13247" y="12854"/>
                  <a:pt x="13280" y="12821"/>
                  <a:pt x="13290" y="12800"/>
                </a:cubicBezTo>
                <a:cubicBezTo>
                  <a:pt x="13301" y="12778"/>
                  <a:pt x="13333" y="12747"/>
                  <a:pt x="13354" y="12714"/>
                </a:cubicBezTo>
                <a:cubicBezTo>
                  <a:pt x="13397" y="12671"/>
                  <a:pt x="13483" y="12532"/>
                  <a:pt x="13483" y="12499"/>
                </a:cubicBezTo>
                <a:cubicBezTo>
                  <a:pt x="13483" y="12489"/>
                  <a:pt x="13505" y="12457"/>
                  <a:pt x="13537" y="12425"/>
                </a:cubicBezTo>
                <a:cubicBezTo>
                  <a:pt x="13559" y="12403"/>
                  <a:pt x="13612" y="12318"/>
                  <a:pt x="13645" y="12253"/>
                </a:cubicBezTo>
                <a:cubicBezTo>
                  <a:pt x="13676" y="12189"/>
                  <a:pt x="13709" y="12113"/>
                  <a:pt x="13730" y="12092"/>
                </a:cubicBezTo>
                <a:cubicBezTo>
                  <a:pt x="13773" y="12039"/>
                  <a:pt x="13805" y="11953"/>
                  <a:pt x="13805" y="11910"/>
                </a:cubicBezTo>
                <a:cubicBezTo>
                  <a:pt x="13805" y="11899"/>
                  <a:pt x="13826" y="11856"/>
                  <a:pt x="13859" y="11813"/>
                </a:cubicBezTo>
                <a:cubicBezTo>
                  <a:pt x="13977" y="11674"/>
                  <a:pt x="13998" y="11631"/>
                  <a:pt x="14041" y="11524"/>
                </a:cubicBezTo>
                <a:cubicBezTo>
                  <a:pt x="14052" y="11448"/>
                  <a:pt x="14084" y="11395"/>
                  <a:pt x="14095" y="11384"/>
                </a:cubicBezTo>
                <a:cubicBezTo>
                  <a:pt x="14105" y="11384"/>
                  <a:pt x="14116" y="11362"/>
                  <a:pt x="14116" y="11341"/>
                </a:cubicBezTo>
                <a:cubicBezTo>
                  <a:pt x="14116" y="11331"/>
                  <a:pt x="14127" y="11309"/>
                  <a:pt x="14148" y="11288"/>
                </a:cubicBezTo>
                <a:cubicBezTo>
                  <a:pt x="14181" y="11255"/>
                  <a:pt x="14298" y="11062"/>
                  <a:pt x="14320" y="11009"/>
                </a:cubicBezTo>
                <a:cubicBezTo>
                  <a:pt x="14320" y="10976"/>
                  <a:pt x="14352" y="10923"/>
                  <a:pt x="14384" y="10869"/>
                </a:cubicBezTo>
                <a:cubicBezTo>
                  <a:pt x="14417" y="10816"/>
                  <a:pt x="14438" y="10773"/>
                  <a:pt x="14427" y="10762"/>
                </a:cubicBezTo>
                <a:cubicBezTo>
                  <a:pt x="14427" y="10752"/>
                  <a:pt x="14438" y="10730"/>
                  <a:pt x="14449" y="10709"/>
                </a:cubicBezTo>
                <a:cubicBezTo>
                  <a:pt x="14470" y="10666"/>
                  <a:pt x="14470" y="10655"/>
                  <a:pt x="14460" y="10590"/>
                </a:cubicBezTo>
                <a:cubicBezTo>
                  <a:pt x="14449" y="10537"/>
                  <a:pt x="14449" y="10504"/>
                  <a:pt x="14460" y="10451"/>
                </a:cubicBezTo>
                <a:cubicBezTo>
                  <a:pt x="14481" y="10408"/>
                  <a:pt x="14491" y="10311"/>
                  <a:pt x="14491" y="10225"/>
                </a:cubicBezTo>
                <a:cubicBezTo>
                  <a:pt x="14503" y="10140"/>
                  <a:pt x="14513" y="10065"/>
                  <a:pt x="14524" y="10054"/>
                </a:cubicBezTo>
                <a:cubicBezTo>
                  <a:pt x="14534" y="10032"/>
                  <a:pt x="14534" y="10011"/>
                  <a:pt x="14524" y="9968"/>
                </a:cubicBezTo>
                <a:cubicBezTo>
                  <a:pt x="14513" y="9925"/>
                  <a:pt x="14503" y="9851"/>
                  <a:pt x="14513" y="9754"/>
                </a:cubicBezTo>
                <a:cubicBezTo>
                  <a:pt x="14524" y="9636"/>
                  <a:pt x="14513" y="9615"/>
                  <a:pt x="14503" y="9603"/>
                </a:cubicBezTo>
                <a:cubicBezTo>
                  <a:pt x="14470" y="9593"/>
                  <a:pt x="14470" y="9539"/>
                  <a:pt x="14503" y="9475"/>
                </a:cubicBezTo>
                <a:cubicBezTo>
                  <a:pt x="14513" y="9443"/>
                  <a:pt x="14513" y="9410"/>
                  <a:pt x="14503" y="9271"/>
                </a:cubicBezTo>
                <a:cubicBezTo>
                  <a:pt x="14491" y="9185"/>
                  <a:pt x="14491" y="9089"/>
                  <a:pt x="14503" y="9067"/>
                </a:cubicBezTo>
                <a:cubicBezTo>
                  <a:pt x="14503" y="9046"/>
                  <a:pt x="14491" y="8981"/>
                  <a:pt x="14481" y="8938"/>
                </a:cubicBezTo>
                <a:cubicBezTo>
                  <a:pt x="14460" y="8885"/>
                  <a:pt x="14460" y="8821"/>
                  <a:pt x="14460" y="8778"/>
                </a:cubicBezTo>
                <a:cubicBezTo>
                  <a:pt x="14470" y="8745"/>
                  <a:pt x="14460" y="8681"/>
                  <a:pt x="14460" y="8617"/>
                </a:cubicBezTo>
                <a:cubicBezTo>
                  <a:pt x="14449" y="8563"/>
                  <a:pt x="14438" y="8402"/>
                  <a:pt x="14438" y="8273"/>
                </a:cubicBezTo>
                <a:cubicBezTo>
                  <a:pt x="14427" y="8048"/>
                  <a:pt x="14427" y="8016"/>
                  <a:pt x="14395" y="7963"/>
                </a:cubicBezTo>
                <a:cubicBezTo>
                  <a:pt x="14363" y="7920"/>
                  <a:pt x="14363" y="7898"/>
                  <a:pt x="14374" y="7877"/>
                </a:cubicBezTo>
                <a:cubicBezTo>
                  <a:pt x="14395" y="7866"/>
                  <a:pt x="14384" y="7844"/>
                  <a:pt x="14363" y="7813"/>
                </a:cubicBezTo>
                <a:cubicBezTo>
                  <a:pt x="14352" y="7780"/>
                  <a:pt x="14341" y="7737"/>
                  <a:pt x="14341" y="7716"/>
                </a:cubicBezTo>
                <a:cubicBezTo>
                  <a:pt x="14341" y="7651"/>
                  <a:pt x="14320" y="7501"/>
                  <a:pt x="14298" y="7448"/>
                </a:cubicBezTo>
                <a:cubicBezTo>
                  <a:pt x="14288" y="7415"/>
                  <a:pt x="14277" y="7362"/>
                  <a:pt x="14277" y="7329"/>
                </a:cubicBezTo>
                <a:cubicBezTo>
                  <a:pt x="14277" y="7286"/>
                  <a:pt x="14267" y="7222"/>
                  <a:pt x="14234" y="7179"/>
                </a:cubicBezTo>
                <a:cubicBezTo>
                  <a:pt x="14213" y="7126"/>
                  <a:pt x="14202" y="7093"/>
                  <a:pt x="14213" y="7072"/>
                </a:cubicBezTo>
                <a:cubicBezTo>
                  <a:pt x="14224" y="7029"/>
                  <a:pt x="14181" y="6847"/>
                  <a:pt x="14148" y="6815"/>
                </a:cubicBezTo>
                <a:cubicBezTo>
                  <a:pt x="14148" y="6804"/>
                  <a:pt x="14138" y="6761"/>
                  <a:pt x="14138" y="6729"/>
                </a:cubicBezTo>
                <a:cubicBezTo>
                  <a:pt x="14138" y="6697"/>
                  <a:pt x="14127" y="6654"/>
                  <a:pt x="14116" y="6643"/>
                </a:cubicBezTo>
                <a:cubicBezTo>
                  <a:pt x="14105" y="6633"/>
                  <a:pt x="14095" y="6579"/>
                  <a:pt x="14095" y="6547"/>
                </a:cubicBezTo>
                <a:cubicBezTo>
                  <a:pt x="14084" y="6504"/>
                  <a:pt x="14052" y="6407"/>
                  <a:pt x="14020" y="6332"/>
                </a:cubicBezTo>
                <a:cubicBezTo>
                  <a:pt x="13977" y="6246"/>
                  <a:pt x="13955" y="6150"/>
                  <a:pt x="13955" y="6118"/>
                </a:cubicBezTo>
                <a:cubicBezTo>
                  <a:pt x="13955" y="6085"/>
                  <a:pt x="13945" y="6042"/>
                  <a:pt x="13923" y="6021"/>
                </a:cubicBezTo>
                <a:cubicBezTo>
                  <a:pt x="13902" y="5989"/>
                  <a:pt x="13880" y="5935"/>
                  <a:pt x="13869" y="5860"/>
                </a:cubicBezTo>
                <a:cubicBezTo>
                  <a:pt x="13859" y="5796"/>
                  <a:pt x="13838" y="5699"/>
                  <a:pt x="13805" y="5635"/>
                </a:cubicBezTo>
                <a:cubicBezTo>
                  <a:pt x="13784" y="5581"/>
                  <a:pt x="13762" y="5527"/>
                  <a:pt x="13762" y="5517"/>
                </a:cubicBezTo>
                <a:cubicBezTo>
                  <a:pt x="13762" y="5506"/>
                  <a:pt x="13719" y="5453"/>
                  <a:pt x="13687" y="5377"/>
                </a:cubicBezTo>
                <a:cubicBezTo>
                  <a:pt x="13633" y="5313"/>
                  <a:pt x="13580" y="5217"/>
                  <a:pt x="13559" y="5184"/>
                </a:cubicBezTo>
                <a:cubicBezTo>
                  <a:pt x="13537" y="5141"/>
                  <a:pt x="13505" y="5098"/>
                  <a:pt x="13483" y="5088"/>
                </a:cubicBezTo>
                <a:cubicBezTo>
                  <a:pt x="13451" y="5077"/>
                  <a:pt x="13387" y="4981"/>
                  <a:pt x="13387" y="4948"/>
                </a:cubicBezTo>
                <a:cubicBezTo>
                  <a:pt x="13387" y="4938"/>
                  <a:pt x="13333" y="4884"/>
                  <a:pt x="13280" y="4819"/>
                </a:cubicBezTo>
                <a:cubicBezTo>
                  <a:pt x="13226" y="4766"/>
                  <a:pt x="13173" y="4712"/>
                  <a:pt x="13173" y="4702"/>
                </a:cubicBezTo>
                <a:cubicBezTo>
                  <a:pt x="13173" y="4691"/>
                  <a:pt x="13140" y="4648"/>
                  <a:pt x="13087" y="4605"/>
                </a:cubicBezTo>
                <a:cubicBezTo>
                  <a:pt x="12979" y="4498"/>
                  <a:pt x="12947" y="4455"/>
                  <a:pt x="12947" y="4423"/>
                </a:cubicBezTo>
                <a:cubicBezTo>
                  <a:pt x="12947" y="4412"/>
                  <a:pt x="12925" y="4390"/>
                  <a:pt x="12894" y="4359"/>
                </a:cubicBezTo>
                <a:cubicBezTo>
                  <a:pt x="12872" y="4337"/>
                  <a:pt x="12818" y="4273"/>
                  <a:pt x="12786" y="4230"/>
                </a:cubicBezTo>
                <a:cubicBezTo>
                  <a:pt x="12744" y="4187"/>
                  <a:pt x="12658" y="4090"/>
                  <a:pt x="12593" y="4015"/>
                </a:cubicBezTo>
                <a:cubicBezTo>
                  <a:pt x="12529" y="3951"/>
                  <a:pt x="12453" y="3865"/>
                  <a:pt x="12443" y="3833"/>
                </a:cubicBezTo>
                <a:cubicBezTo>
                  <a:pt x="12422" y="3801"/>
                  <a:pt x="12400" y="3779"/>
                  <a:pt x="12368" y="3779"/>
                </a:cubicBezTo>
                <a:cubicBezTo>
                  <a:pt x="12346" y="3779"/>
                  <a:pt x="12325" y="3768"/>
                  <a:pt x="12314" y="3747"/>
                </a:cubicBezTo>
                <a:cubicBezTo>
                  <a:pt x="12303" y="3737"/>
                  <a:pt x="12250" y="3694"/>
                  <a:pt x="12207" y="3661"/>
                </a:cubicBezTo>
                <a:cubicBezTo>
                  <a:pt x="12153" y="3640"/>
                  <a:pt x="12121" y="3608"/>
                  <a:pt x="12121" y="3597"/>
                </a:cubicBezTo>
                <a:cubicBezTo>
                  <a:pt x="12121" y="3597"/>
                  <a:pt x="12089" y="3575"/>
                  <a:pt x="12057" y="3543"/>
                </a:cubicBezTo>
                <a:cubicBezTo>
                  <a:pt x="12014" y="3522"/>
                  <a:pt x="11993" y="3501"/>
                  <a:pt x="11993" y="3479"/>
                </a:cubicBezTo>
                <a:cubicBezTo>
                  <a:pt x="11993" y="3458"/>
                  <a:pt x="11821" y="3329"/>
                  <a:pt x="11778" y="3329"/>
                </a:cubicBezTo>
                <a:cubicBezTo>
                  <a:pt x="11746" y="3329"/>
                  <a:pt x="11681" y="3286"/>
                  <a:pt x="11681" y="3253"/>
                </a:cubicBezTo>
                <a:cubicBezTo>
                  <a:pt x="11681" y="3222"/>
                  <a:pt x="11445" y="3103"/>
                  <a:pt x="11359" y="3093"/>
                </a:cubicBezTo>
                <a:cubicBezTo>
                  <a:pt x="11328" y="3093"/>
                  <a:pt x="11306" y="3072"/>
                  <a:pt x="11295" y="3050"/>
                </a:cubicBezTo>
                <a:cubicBezTo>
                  <a:pt x="11285" y="3029"/>
                  <a:pt x="11263" y="3017"/>
                  <a:pt x="11242" y="3017"/>
                </a:cubicBezTo>
                <a:cubicBezTo>
                  <a:pt x="11220" y="3017"/>
                  <a:pt x="11188" y="3007"/>
                  <a:pt x="11177" y="2996"/>
                </a:cubicBezTo>
                <a:cubicBezTo>
                  <a:pt x="11166" y="2986"/>
                  <a:pt x="11102" y="2975"/>
                  <a:pt x="10952" y="2964"/>
                </a:cubicBezTo>
                <a:cubicBezTo>
                  <a:pt x="10877" y="2964"/>
                  <a:pt x="10877" y="2964"/>
                  <a:pt x="10856" y="2910"/>
                </a:cubicBezTo>
                <a:cubicBezTo>
                  <a:pt x="10845" y="2889"/>
                  <a:pt x="10823" y="2878"/>
                  <a:pt x="10748" y="2878"/>
                </a:cubicBezTo>
                <a:cubicBezTo>
                  <a:pt x="10706" y="2878"/>
                  <a:pt x="10620" y="2878"/>
                  <a:pt x="10555" y="2867"/>
                </a:cubicBezTo>
                <a:cubicBezTo>
                  <a:pt x="10537" y="2864"/>
                  <a:pt x="10517" y="2863"/>
                  <a:pt x="10497" y="2863"/>
                </a:cubicBezTo>
                <a:cubicBezTo>
                  <a:pt x="10447" y="2863"/>
                  <a:pt x="10394" y="2871"/>
                  <a:pt x="10341" y="2878"/>
                </a:cubicBezTo>
                <a:cubicBezTo>
                  <a:pt x="10287" y="2900"/>
                  <a:pt x="10180" y="2900"/>
                  <a:pt x="10115" y="2900"/>
                </a:cubicBezTo>
                <a:cubicBezTo>
                  <a:pt x="9955" y="2900"/>
                  <a:pt x="9740" y="2921"/>
                  <a:pt x="9708" y="2953"/>
                </a:cubicBezTo>
                <a:cubicBezTo>
                  <a:pt x="9697" y="2964"/>
                  <a:pt x="9676" y="2964"/>
                  <a:pt x="9665" y="2964"/>
                </a:cubicBezTo>
                <a:cubicBezTo>
                  <a:pt x="9662" y="2961"/>
                  <a:pt x="9658" y="2960"/>
                  <a:pt x="9653" y="2960"/>
                </a:cubicBezTo>
                <a:cubicBezTo>
                  <a:pt x="9641" y="2960"/>
                  <a:pt x="9623" y="2967"/>
                  <a:pt x="9600" y="2975"/>
                </a:cubicBezTo>
                <a:cubicBezTo>
                  <a:pt x="9557" y="2996"/>
                  <a:pt x="9504" y="3007"/>
                  <a:pt x="9300" y="3007"/>
                </a:cubicBezTo>
                <a:cubicBezTo>
                  <a:pt x="9247" y="3007"/>
                  <a:pt x="9150" y="3017"/>
                  <a:pt x="9075" y="3029"/>
                </a:cubicBezTo>
                <a:cubicBezTo>
                  <a:pt x="8978" y="3050"/>
                  <a:pt x="8871" y="3050"/>
                  <a:pt x="8775" y="3050"/>
                </a:cubicBezTo>
                <a:cubicBezTo>
                  <a:pt x="8668" y="3050"/>
                  <a:pt x="8592" y="3060"/>
                  <a:pt x="8539" y="3072"/>
                </a:cubicBezTo>
                <a:cubicBezTo>
                  <a:pt x="8507" y="3084"/>
                  <a:pt x="8484" y="3089"/>
                  <a:pt x="8454" y="3089"/>
                </a:cubicBezTo>
                <a:cubicBezTo>
                  <a:pt x="8433" y="3089"/>
                  <a:pt x="8409" y="3086"/>
                  <a:pt x="8378" y="3082"/>
                </a:cubicBezTo>
                <a:cubicBezTo>
                  <a:pt x="8339" y="3072"/>
                  <a:pt x="8316" y="3067"/>
                  <a:pt x="8299" y="3067"/>
                </a:cubicBezTo>
                <a:cubicBezTo>
                  <a:pt x="8278" y="3067"/>
                  <a:pt x="8267" y="3075"/>
                  <a:pt x="8249" y="3093"/>
                </a:cubicBezTo>
                <a:cubicBezTo>
                  <a:pt x="8233" y="3109"/>
                  <a:pt x="8225" y="3117"/>
                  <a:pt x="8210" y="3117"/>
                </a:cubicBezTo>
                <a:cubicBezTo>
                  <a:pt x="8196" y="3117"/>
                  <a:pt x="8174" y="3109"/>
                  <a:pt x="8131" y="3093"/>
                </a:cubicBezTo>
                <a:cubicBezTo>
                  <a:pt x="8087" y="3080"/>
                  <a:pt x="8061" y="3075"/>
                  <a:pt x="8043" y="3075"/>
                </a:cubicBezTo>
                <a:cubicBezTo>
                  <a:pt x="8030" y="3075"/>
                  <a:pt x="8022" y="3078"/>
                  <a:pt x="8013" y="3082"/>
                </a:cubicBezTo>
                <a:cubicBezTo>
                  <a:pt x="7991" y="3103"/>
                  <a:pt x="7938" y="3103"/>
                  <a:pt x="7798" y="3103"/>
                </a:cubicBezTo>
                <a:cubicBezTo>
                  <a:pt x="7562" y="3103"/>
                  <a:pt x="7295" y="3093"/>
                  <a:pt x="7047" y="3072"/>
                </a:cubicBezTo>
                <a:cubicBezTo>
                  <a:pt x="6985" y="3067"/>
                  <a:pt x="6937" y="3064"/>
                  <a:pt x="6894" y="3064"/>
                </a:cubicBezTo>
                <a:cubicBezTo>
                  <a:pt x="6836" y="3064"/>
                  <a:pt x="6788" y="3069"/>
                  <a:pt x="6726" y="3082"/>
                </a:cubicBezTo>
                <a:cubicBezTo>
                  <a:pt x="6680" y="3090"/>
                  <a:pt x="6649" y="3094"/>
                  <a:pt x="6624" y="3094"/>
                </a:cubicBezTo>
                <a:cubicBezTo>
                  <a:pt x="6583" y="3094"/>
                  <a:pt x="6557" y="3085"/>
                  <a:pt x="6511" y="3072"/>
                </a:cubicBezTo>
                <a:cubicBezTo>
                  <a:pt x="6458" y="3061"/>
                  <a:pt x="6420" y="3055"/>
                  <a:pt x="6392" y="3055"/>
                </a:cubicBezTo>
                <a:cubicBezTo>
                  <a:pt x="6364" y="3055"/>
                  <a:pt x="6345" y="3061"/>
                  <a:pt x="6329" y="3072"/>
                </a:cubicBezTo>
                <a:cubicBezTo>
                  <a:pt x="6318" y="3093"/>
                  <a:pt x="6254" y="3103"/>
                  <a:pt x="6168" y="3114"/>
                </a:cubicBezTo>
                <a:cubicBezTo>
                  <a:pt x="6082" y="3114"/>
                  <a:pt x="5996" y="3125"/>
                  <a:pt x="5965" y="3146"/>
                </a:cubicBezTo>
                <a:cubicBezTo>
                  <a:pt x="5942" y="3151"/>
                  <a:pt x="5927" y="3154"/>
                  <a:pt x="5916" y="3154"/>
                </a:cubicBezTo>
                <a:cubicBezTo>
                  <a:pt x="5900" y="3154"/>
                  <a:pt x="5891" y="3148"/>
                  <a:pt x="5879" y="3136"/>
                </a:cubicBezTo>
                <a:cubicBezTo>
                  <a:pt x="5868" y="3130"/>
                  <a:pt x="5857" y="3127"/>
                  <a:pt x="5847" y="3127"/>
                </a:cubicBezTo>
                <a:cubicBezTo>
                  <a:pt x="5836" y="3127"/>
                  <a:pt x="5825" y="3130"/>
                  <a:pt x="5814" y="3136"/>
                </a:cubicBezTo>
                <a:cubicBezTo>
                  <a:pt x="5806" y="3140"/>
                  <a:pt x="5797" y="3143"/>
                  <a:pt x="5788" y="3143"/>
                </a:cubicBezTo>
                <a:cubicBezTo>
                  <a:pt x="5775" y="3143"/>
                  <a:pt x="5763" y="3137"/>
                  <a:pt x="5750" y="3125"/>
                </a:cubicBezTo>
                <a:cubicBezTo>
                  <a:pt x="5734" y="3109"/>
                  <a:pt x="5726" y="3101"/>
                  <a:pt x="5715" y="3101"/>
                </a:cubicBezTo>
                <a:cubicBezTo>
                  <a:pt x="5704" y="3101"/>
                  <a:pt x="5691" y="3109"/>
                  <a:pt x="5664" y="3125"/>
                </a:cubicBezTo>
                <a:cubicBezTo>
                  <a:pt x="5632" y="3136"/>
                  <a:pt x="5578" y="3146"/>
                  <a:pt x="5546" y="3146"/>
                </a:cubicBezTo>
                <a:cubicBezTo>
                  <a:pt x="5514" y="3146"/>
                  <a:pt x="5471" y="3157"/>
                  <a:pt x="5439" y="3179"/>
                </a:cubicBezTo>
                <a:cubicBezTo>
                  <a:pt x="5407" y="3189"/>
                  <a:pt x="5364" y="3211"/>
                  <a:pt x="5321" y="3211"/>
                </a:cubicBezTo>
                <a:cubicBezTo>
                  <a:pt x="5235" y="3232"/>
                  <a:pt x="5042" y="3296"/>
                  <a:pt x="5021" y="3329"/>
                </a:cubicBezTo>
                <a:cubicBezTo>
                  <a:pt x="5009" y="3339"/>
                  <a:pt x="4988" y="3339"/>
                  <a:pt x="4978" y="3339"/>
                </a:cubicBezTo>
                <a:cubicBezTo>
                  <a:pt x="4967" y="3339"/>
                  <a:pt x="4913" y="3361"/>
                  <a:pt x="4859" y="3393"/>
                </a:cubicBezTo>
                <a:cubicBezTo>
                  <a:pt x="4795" y="3415"/>
                  <a:pt x="4742" y="3436"/>
                  <a:pt x="4731" y="3436"/>
                </a:cubicBezTo>
                <a:cubicBezTo>
                  <a:pt x="4727" y="3434"/>
                  <a:pt x="4722" y="3433"/>
                  <a:pt x="4718" y="3433"/>
                </a:cubicBezTo>
                <a:cubicBezTo>
                  <a:pt x="4698" y="3433"/>
                  <a:pt x="4671" y="3452"/>
                  <a:pt x="4645" y="3479"/>
                </a:cubicBezTo>
                <a:cubicBezTo>
                  <a:pt x="4602" y="3501"/>
                  <a:pt x="4559" y="3532"/>
                  <a:pt x="4538" y="3532"/>
                </a:cubicBezTo>
                <a:cubicBezTo>
                  <a:pt x="4516" y="3543"/>
                  <a:pt x="4452" y="3586"/>
                  <a:pt x="4409" y="3629"/>
                </a:cubicBezTo>
                <a:cubicBezTo>
                  <a:pt x="4248" y="3790"/>
                  <a:pt x="4205" y="3833"/>
                  <a:pt x="4163" y="3844"/>
                </a:cubicBezTo>
                <a:cubicBezTo>
                  <a:pt x="4141" y="3854"/>
                  <a:pt x="4087" y="3897"/>
                  <a:pt x="4034" y="3951"/>
                </a:cubicBezTo>
                <a:cubicBezTo>
                  <a:pt x="3991" y="3994"/>
                  <a:pt x="3948" y="4026"/>
                  <a:pt x="3937" y="4026"/>
                </a:cubicBezTo>
                <a:cubicBezTo>
                  <a:pt x="3927" y="4026"/>
                  <a:pt x="3862" y="4069"/>
                  <a:pt x="3808" y="4123"/>
                </a:cubicBezTo>
                <a:cubicBezTo>
                  <a:pt x="3744" y="4176"/>
                  <a:pt x="3669" y="4240"/>
                  <a:pt x="3626" y="4262"/>
                </a:cubicBezTo>
                <a:cubicBezTo>
                  <a:pt x="3583" y="4283"/>
                  <a:pt x="3540" y="4316"/>
                  <a:pt x="3529" y="4326"/>
                </a:cubicBezTo>
                <a:cubicBezTo>
                  <a:pt x="3519" y="4348"/>
                  <a:pt x="3476" y="4369"/>
                  <a:pt x="3443" y="4390"/>
                </a:cubicBezTo>
                <a:cubicBezTo>
                  <a:pt x="3412" y="4402"/>
                  <a:pt x="3369" y="4433"/>
                  <a:pt x="3358" y="4455"/>
                </a:cubicBezTo>
                <a:cubicBezTo>
                  <a:pt x="3336" y="4487"/>
                  <a:pt x="3262" y="4573"/>
                  <a:pt x="3176" y="4648"/>
                </a:cubicBezTo>
                <a:cubicBezTo>
                  <a:pt x="3090" y="4734"/>
                  <a:pt x="3026" y="4809"/>
                  <a:pt x="3026" y="4819"/>
                </a:cubicBezTo>
                <a:cubicBezTo>
                  <a:pt x="3026" y="4831"/>
                  <a:pt x="3014" y="4841"/>
                  <a:pt x="3004" y="4852"/>
                </a:cubicBezTo>
                <a:cubicBezTo>
                  <a:pt x="2993" y="4862"/>
                  <a:pt x="2971" y="4895"/>
                  <a:pt x="2961" y="4938"/>
                </a:cubicBezTo>
                <a:cubicBezTo>
                  <a:pt x="2950" y="4970"/>
                  <a:pt x="2940" y="5002"/>
                  <a:pt x="2918" y="5002"/>
                </a:cubicBezTo>
                <a:cubicBezTo>
                  <a:pt x="2897" y="5013"/>
                  <a:pt x="2778" y="5238"/>
                  <a:pt x="2778" y="5281"/>
                </a:cubicBezTo>
                <a:cubicBezTo>
                  <a:pt x="2778" y="5303"/>
                  <a:pt x="2757" y="5367"/>
                  <a:pt x="2725" y="5410"/>
                </a:cubicBezTo>
                <a:cubicBezTo>
                  <a:pt x="2661" y="5527"/>
                  <a:pt x="2628" y="5603"/>
                  <a:pt x="2639" y="5678"/>
                </a:cubicBezTo>
                <a:cubicBezTo>
                  <a:pt x="2650" y="5699"/>
                  <a:pt x="2650" y="5732"/>
                  <a:pt x="2639" y="5732"/>
                </a:cubicBezTo>
                <a:cubicBezTo>
                  <a:pt x="2628" y="5742"/>
                  <a:pt x="2554" y="5946"/>
                  <a:pt x="2532" y="6021"/>
                </a:cubicBezTo>
                <a:cubicBezTo>
                  <a:pt x="2532" y="6042"/>
                  <a:pt x="2511" y="6075"/>
                  <a:pt x="2489" y="6075"/>
                </a:cubicBezTo>
                <a:cubicBezTo>
                  <a:pt x="2468" y="6085"/>
                  <a:pt x="2457" y="6107"/>
                  <a:pt x="2446" y="6161"/>
                </a:cubicBezTo>
                <a:cubicBezTo>
                  <a:pt x="2446" y="6204"/>
                  <a:pt x="2425" y="6257"/>
                  <a:pt x="2382" y="6300"/>
                </a:cubicBezTo>
                <a:cubicBezTo>
                  <a:pt x="2328" y="6364"/>
                  <a:pt x="2328" y="6364"/>
                  <a:pt x="2349" y="6428"/>
                </a:cubicBezTo>
                <a:cubicBezTo>
                  <a:pt x="2371" y="6504"/>
                  <a:pt x="2339" y="6590"/>
                  <a:pt x="2264" y="6707"/>
                </a:cubicBezTo>
                <a:cubicBezTo>
                  <a:pt x="2232" y="6750"/>
                  <a:pt x="2210" y="6793"/>
                  <a:pt x="2210" y="6815"/>
                </a:cubicBezTo>
                <a:cubicBezTo>
                  <a:pt x="2210" y="6836"/>
                  <a:pt x="2210" y="6869"/>
                  <a:pt x="2199" y="6879"/>
                </a:cubicBezTo>
                <a:cubicBezTo>
                  <a:pt x="2146" y="6922"/>
                  <a:pt x="2070" y="7105"/>
                  <a:pt x="2070" y="7158"/>
                </a:cubicBezTo>
                <a:cubicBezTo>
                  <a:pt x="2070" y="7222"/>
                  <a:pt x="2028" y="7286"/>
                  <a:pt x="1985" y="7286"/>
                </a:cubicBezTo>
                <a:cubicBezTo>
                  <a:pt x="1953" y="7286"/>
                  <a:pt x="1953" y="7286"/>
                  <a:pt x="1910" y="7512"/>
                </a:cubicBezTo>
                <a:cubicBezTo>
                  <a:pt x="1889" y="7598"/>
                  <a:pt x="1856" y="7684"/>
                  <a:pt x="1846" y="7694"/>
                </a:cubicBezTo>
                <a:cubicBezTo>
                  <a:pt x="1824" y="7716"/>
                  <a:pt x="1824" y="7748"/>
                  <a:pt x="1834" y="7813"/>
                </a:cubicBezTo>
                <a:cubicBezTo>
                  <a:pt x="1846" y="7887"/>
                  <a:pt x="1834" y="7898"/>
                  <a:pt x="1803" y="7920"/>
                </a:cubicBezTo>
                <a:cubicBezTo>
                  <a:pt x="1770" y="7941"/>
                  <a:pt x="1770" y="7952"/>
                  <a:pt x="1792" y="8006"/>
                </a:cubicBezTo>
                <a:cubicBezTo>
                  <a:pt x="1803" y="8059"/>
                  <a:pt x="1803" y="8080"/>
                  <a:pt x="1781" y="8134"/>
                </a:cubicBezTo>
                <a:cubicBezTo>
                  <a:pt x="1770" y="8166"/>
                  <a:pt x="1760" y="8209"/>
                  <a:pt x="1770" y="8242"/>
                </a:cubicBezTo>
                <a:cubicBezTo>
                  <a:pt x="1781" y="8316"/>
                  <a:pt x="1781" y="8638"/>
                  <a:pt x="1760" y="8681"/>
                </a:cubicBezTo>
                <a:cubicBezTo>
                  <a:pt x="1749" y="8724"/>
                  <a:pt x="1781" y="8928"/>
                  <a:pt x="1813" y="8992"/>
                </a:cubicBezTo>
                <a:cubicBezTo>
                  <a:pt x="1824" y="9014"/>
                  <a:pt x="1824" y="9046"/>
                  <a:pt x="1813" y="9067"/>
                </a:cubicBezTo>
                <a:cubicBezTo>
                  <a:pt x="1813" y="9089"/>
                  <a:pt x="1813" y="9121"/>
                  <a:pt x="1824" y="9143"/>
                </a:cubicBezTo>
                <a:cubicBezTo>
                  <a:pt x="1834" y="9153"/>
                  <a:pt x="1846" y="9217"/>
                  <a:pt x="1846" y="9282"/>
                </a:cubicBezTo>
                <a:cubicBezTo>
                  <a:pt x="1846" y="9336"/>
                  <a:pt x="1856" y="9400"/>
                  <a:pt x="1867" y="9421"/>
                </a:cubicBezTo>
                <a:cubicBezTo>
                  <a:pt x="1910" y="9529"/>
                  <a:pt x="1996" y="9754"/>
                  <a:pt x="1996" y="9765"/>
                </a:cubicBezTo>
                <a:cubicBezTo>
                  <a:pt x="2006" y="9775"/>
                  <a:pt x="2006" y="9818"/>
                  <a:pt x="2017" y="9872"/>
                </a:cubicBezTo>
                <a:cubicBezTo>
                  <a:pt x="2017" y="9925"/>
                  <a:pt x="2017" y="9979"/>
                  <a:pt x="2039" y="9990"/>
                </a:cubicBezTo>
                <a:cubicBezTo>
                  <a:pt x="2060" y="10011"/>
                  <a:pt x="2060" y="10075"/>
                  <a:pt x="2039" y="10086"/>
                </a:cubicBezTo>
                <a:cubicBezTo>
                  <a:pt x="2017" y="10097"/>
                  <a:pt x="2028" y="10151"/>
                  <a:pt x="2070" y="10215"/>
                </a:cubicBezTo>
                <a:cubicBezTo>
                  <a:pt x="2092" y="10247"/>
                  <a:pt x="2125" y="10322"/>
                  <a:pt x="2135" y="10365"/>
                </a:cubicBezTo>
                <a:cubicBezTo>
                  <a:pt x="2156" y="10483"/>
                  <a:pt x="2178" y="10516"/>
                  <a:pt x="2210" y="10516"/>
                </a:cubicBezTo>
                <a:cubicBezTo>
                  <a:pt x="2221" y="10516"/>
                  <a:pt x="2232" y="10537"/>
                  <a:pt x="2232" y="10569"/>
                </a:cubicBezTo>
                <a:cubicBezTo>
                  <a:pt x="2232" y="10666"/>
                  <a:pt x="2275" y="10848"/>
                  <a:pt x="2318" y="10933"/>
                </a:cubicBezTo>
                <a:cubicBezTo>
                  <a:pt x="2339" y="10976"/>
                  <a:pt x="2361" y="11030"/>
                  <a:pt x="2361" y="11052"/>
                </a:cubicBezTo>
                <a:cubicBezTo>
                  <a:pt x="2361" y="11062"/>
                  <a:pt x="2371" y="11095"/>
                  <a:pt x="2382" y="11105"/>
                </a:cubicBezTo>
                <a:cubicBezTo>
                  <a:pt x="2392" y="11116"/>
                  <a:pt x="2414" y="11148"/>
                  <a:pt x="2414" y="11169"/>
                </a:cubicBezTo>
                <a:cubicBezTo>
                  <a:pt x="2425" y="11191"/>
                  <a:pt x="2446" y="11234"/>
                  <a:pt x="2478" y="11277"/>
                </a:cubicBezTo>
                <a:cubicBezTo>
                  <a:pt x="2500" y="11309"/>
                  <a:pt x="2521" y="11352"/>
                  <a:pt x="2521" y="11374"/>
                </a:cubicBezTo>
                <a:cubicBezTo>
                  <a:pt x="2521" y="11395"/>
                  <a:pt x="2564" y="11459"/>
                  <a:pt x="2618" y="11524"/>
                </a:cubicBezTo>
                <a:cubicBezTo>
                  <a:pt x="2671" y="11588"/>
                  <a:pt x="2735" y="11663"/>
                  <a:pt x="2757" y="11706"/>
                </a:cubicBezTo>
                <a:cubicBezTo>
                  <a:pt x="2821" y="11792"/>
                  <a:pt x="2854" y="11824"/>
                  <a:pt x="2950" y="11899"/>
                </a:cubicBezTo>
                <a:cubicBezTo>
                  <a:pt x="2993" y="11931"/>
                  <a:pt x="3026" y="11974"/>
                  <a:pt x="3026" y="11996"/>
                </a:cubicBezTo>
                <a:cubicBezTo>
                  <a:pt x="3026" y="12006"/>
                  <a:pt x="3036" y="12028"/>
                  <a:pt x="3047" y="12039"/>
                </a:cubicBezTo>
                <a:cubicBezTo>
                  <a:pt x="3068" y="12049"/>
                  <a:pt x="3079" y="12070"/>
                  <a:pt x="3079" y="12082"/>
                </a:cubicBezTo>
                <a:cubicBezTo>
                  <a:pt x="3079" y="12113"/>
                  <a:pt x="3133" y="12199"/>
                  <a:pt x="3219" y="12296"/>
                </a:cubicBezTo>
                <a:cubicBezTo>
                  <a:pt x="3262" y="12349"/>
                  <a:pt x="3283" y="12382"/>
                  <a:pt x="3283" y="12392"/>
                </a:cubicBezTo>
                <a:cubicBezTo>
                  <a:pt x="3283" y="12403"/>
                  <a:pt x="3315" y="12435"/>
                  <a:pt x="3358" y="12468"/>
                </a:cubicBezTo>
                <a:cubicBezTo>
                  <a:pt x="3401" y="12511"/>
                  <a:pt x="3455" y="12575"/>
                  <a:pt x="3486" y="12650"/>
                </a:cubicBezTo>
                <a:cubicBezTo>
                  <a:pt x="3529" y="12735"/>
                  <a:pt x="3562" y="12778"/>
                  <a:pt x="3594" y="12778"/>
                </a:cubicBezTo>
                <a:cubicBezTo>
                  <a:pt x="3615" y="12790"/>
                  <a:pt x="3626" y="12800"/>
                  <a:pt x="3626" y="12811"/>
                </a:cubicBezTo>
                <a:cubicBezTo>
                  <a:pt x="3626" y="12821"/>
                  <a:pt x="3648" y="12843"/>
                  <a:pt x="3669" y="12864"/>
                </a:cubicBezTo>
                <a:cubicBezTo>
                  <a:pt x="3691" y="12897"/>
                  <a:pt x="3701" y="12918"/>
                  <a:pt x="3701" y="12940"/>
                </a:cubicBezTo>
                <a:cubicBezTo>
                  <a:pt x="3691" y="12971"/>
                  <a:pt x="3701" y="12993"/>
                  <a:pt x="3755" y="13025"/>
                </a:cubicBezTo>
                <a:cubicBezTo>
                  <a:pt x="3787" y="13047"/>
                  <a:pt x="3819" y="13079"/>
                  <a:pt x="3819" y="13090"/>
                </a:cubicBezTo>
                <a:cubicBezTo>
                  <a:pt x="3819" y="13100"/>
                  <a:pt x="3872" y="13154"/>
                  <a:pt x="3927" y="13207"/>
                </a:cubicBezTo>
                <a:cubicBezTo>
                  <a:pt x="3980" y="13261"/>
                  <a:pt x="4044" y="13347"/>
                  <a:pt x="4066" y="13379"/>
                </a:cubicBezTo>
                <a:cubicBezTo>
                  <a:pt x="4077" y="13422"/>
                  <a:pt x="4120" y="13465"/>
                  <a:pt x="4141" y="13476"/>
                </a:cubicBezTo>
                <a:cubicBezTo>
                  <a:pt x="4163" y="13497"/>
                  <a:pt x="4184" y="13519"/>
                  <a:pt x="4184" y="13540"/>
                </a:cubicBezTo>
                <a:cubicBezTo>
                  <a:pt x="4184" y="13572"/>
                  <a:pt x="4216" y="13615"/>
                  <a:pt x="4280" y="13691"/>
                </a:cubicBezTo>
                <a:cubicBezTo>
                  <a:pt x="4387" y="13787"/>
                  <a:pt x="4441" y="13872"/>
                  <a:pt x="4463" y="13958"/>
                </a:cubicBezTo>
                <a:cubicBezTo>
                  <a:pt x="4463" y="13980"/>
                  <a:pt x="4495" y="14023"/>
                  <a:pt x="4538" y="14055"/>
                </a:cubicBezTo>
                <a:cubicBezTo>
                  <a:pt x="4570" y="14087"/>
                  <a:pt x="4602" y="14120"/>
                  <a:pt x="4602" y="14130"/>
                </a:cubicBezTo>
                <a:cubicBezTo>
                  <a:pt x="4602" y="14141"/>
                  <a:pt x="4623" y="14173"/>
                  <a:pt x="4656" y="14205"/>
                </a:cubicBezTo>
                <a:cubicBezTo>
                  <a:pt x="4677" y="14227"/>
                  <a:pt x="4709" y="14270"/>
                  <a:pt x="4709" y="14280"/>
                </a:cubicBezTo>
                <a:cubicBezTo>
                  <a:pt x="4709" y="14313"/>
                  <a:pt x="4731" y="14334"/>
                  <a:pt x="4785" y="14366"/>
                </a:cubicBezTo>
                <a:cubicBezTo>
                  <a:pt x="4828" y="14387"/>
                  <a:pt x="4870" y="14430"/>
                  <a:pt x="4892" y="14473"/>
                </a:cubicBezTo>
                <a:cubicBezTo>
                  <a:pt x="4902" y="14506"/>
                  <a:pt x="4935" y="14537"/>
                  <a:pt x="4956" y="14537"/>
                </a:cubicBezTo>
                <a:cubicBezTo>
                  <a:pt x="4978" y="14537"/>
                  <a:pt x="5009" y="14570"/>
                  <a:pt x="5031" y="14602"/>
                </a:cubicBezTo>
                <a:cubicBezTo>
                  <a:pt x="5052" y="14623"/>
                  <a:pt x="5106" y="14666"/>
                  <a:pt x="5149" y="14688"/>
                </a:cubicBezTo>
                <a:cubicBezTo>
                  <a:pt x="5192" y="14709"/>
                  <a:pt x="5278" y="14763"/>
                  <a:pt x="5342" y="14816"/>
                </a:cubicBezTo>
                <a:cubicBezTo>
                  <a:pt x="5460" y="14924"/>
                  <a:pt x="5557" y="14988"/>
                  <a:pt x="5632" y="15021"/>
                </a:cubicBezTo>
                <a:cubicBezTo>
                  <a:pt x="5653" y="15021"/>
                  <a:pt x="5686" y="15042"/>
                  <a:pt x="5686" y="15042"/>
                </a:cubicBezTo>
                <a:cubicBezTo>
                  <a:pt x="5696" y="15052"/>
                  <a:pt x="5814" y="15106"/>
                  <a:pt x="5889" y="15138"/>
                </a:cubicBezTo>
                <a:cubicBezTo>
                  <a:pt x="5922" y="15149"/>
                  <a:pt x="5953" y="15181"/>
                  <a:pt x="5965" y="15214"/>
                </a:cubicBezTo>
                <a:cubicBezTo>
                  <a:pt x="5986" y="15257"/>
                  <a:pt x="5996" y="15267"/>
                  <a:pt x="6061" y="15278"/>
                </a:cubicBezTo>
                <a:cubicBezTo>
                  <a:pt x="6104" y="15278"/>
                  <a:pt x="6136" y="15299"/>
                  <a:pt x="6146" y="15310"/>
                </a:cubicBezTo>
                <a:cubicBezTo>
                  <a:pt x="6158" y="15310"/>
                  <a:pt x="6189" y="15321"/>
                  <a:pt x="6222" y="15321"/>
                </a:cubicBezTo>
                <a:cubicBezTo>
                  <a:pt x="6243" y="15321"/>
                  <a:pt x="6297" y="15342"/>
                  <a:pt x="6329" y="15364"/>
                </a:cubicBezTo>
                <a:cubicBezTo>
                  <a:pt x="6361" y="15385"/>
                  <a:pt x="6404" y="15407"/>
                  <a:pt x="6436" y="15407"/>
                </a:cubicBezTo>
                <a:cubicBezTo>
                  <a:pt x="6458" y="15407"/>
                  <a:pt x="6501" y="15417"/>
                  <a:pt x="6522" y="15428"/>
                </a:cubicBezTo>
                <a:cubicBezTo>
                  <a:pt x="6541" y="15441"/>
                  <a:pt x="6559" y="15446"/>
                  <a:pt x="6580" y="15446"/>
                </a:cubicBezTo>
                <a:cubicBezTo>
                  <a:pt x="6595" y="15446"/>
                  <a:pt x="6612" y="15443"/>
                  <a:pt x="6630" y="15438"/>
                </a:cubicBezTo>
                <a:cubicBezTo>
                  <a:pt x="6672" y="15438"/>
                  <a:pt x="6704" y="15438"/>
                  <a:pt x="6737" y="15460"/>
                </a:cubicBezTo>
                <a:cubicBezTo>
                  <a:pt x="6762" y="15473"/>
                  <a:pt x="6780" y="15478"/>
                  <a:pt x="6797" y="15478"/>
                </a:cubicBezTo>
                <a:cubicBezTo>
                  <a:pt x="6809" y="15478"/>
                  <a:pt x="6820" y="15475"/>
                  <a:pt x="6833" y="15471"/>
                </a:cubicBezTo>
                <a:cubicBezTo>
                  <a:pt x="6849" y="15460"/>
                  <a:pt x="6863" y="15455"/>
                  <a:pt x="6878" y="15455"/>
                </a:cubicBezTo>
                <a:cubicBezTo>
                  <a:pt x="6892" y="15455"/>
                  <a:pt x="6908" y="15460"/>
                  <a:pt x="6930" y="15471"/>
                </a:cubicBezTo>
                <a:cubicBezTo>
                  <a:pt x="6953" y="15487"/>
                  <a:pt x="6982" y="15497"/>
                  <a:pt x="7005" y="15497"/>
                </a:cubicBezTo>
                <a:cubicBezTo>
                  <a:pt x="7013" y="15497"/>
                  <a:pt x="7020" y="15495"/>
                  <a:pt x="7026" y="15493"/>
                </a:cubicBezTo>
                <a:lnTo>
                  <a:pt x="7069" y="15493"/>
                </a:lnTo>
                <a:cubicBezTo>
                  <a:pt x="7069" y="15503"/>
                  <a:pt x="7123" y="15514"/>
                  <a:pt x="7187" y="15524"/>
                </a:cubicBezTo>
                <a:cubicBezTo>
                  <a:pt x="7241" y="15524"/>
                  <a:pt x="7316" y="15535"/>
                  <a:pt x="7337" y="15557"/>
                </a:cubicBezTo>
                <a:cubicBezTo>
                  <a:pt x="7350" y="15561"/>
                  <a:pt x="7364" y="15564"/>
                  <a:pt x="7380" y="15564"/>
                </a:cubicBezTo>
                <a:cubicBezTo>
                  <a:pt x="7405" y="15564"/>
                  <a:pt x="7437" y="15558"/>
                  <a:pt x="7488" y="15546"/>
                </a:cubicBezTo>
                <a:cubicBezTo>
                  <a:pt x="7523" y="15542"/>
                  <a:pt x="7548" y="15540"/>
                  <a:pt x="7569" y="15540"/>
                </a:cubicBezTo>
                <a:cubicBezTo>
                  <a:pt x="7608" y="15540"/>
                  <a:pt x="7636" y="15547"/>
                  <a:pt x="7691" y="15567"/>
                </a:cubicBezTo>
                <a:cubicBezTo>
                  <a:pt x="7745" y="15578"/>
                  <a:pt x="7809" y="15600"/>
                  <a:pt x="7831" y="15600"/>
                </a:cubicBezTo>
                <a:cubicBezTo>
                  <a:pt x="7852" y="15600"/>
                  <a:pt x="7917" y="15610"/>
                  <a:pt x="7960" y="15621"/>
                </a:cubicBezTo>
                <a:cubicBezTo>
                  <a:pt x="7986" y="15626"/>
                  <a:pt x="8010" y="15629"/>
                  <a:pt x="8030" y="15629"/>
                </a:cubicBezTo>
                <a:cubicBezTo>
                  <a:pt x="8050" y="15629"/>
                  <a:pt x="8066" y="15626"/>
                  <a:pt x="8077" y="15621"/>
                </a:cubicBezTo>
                <a:cubicBezTo>
                  <a:pt x="8088" y="15616"/>
                  <a:pt x="8112" y="15613"/>
                  <a:pt x="8146" y="15613"/>
                </a:cubicBezTo>
                <a:cubicBezTo>
                  <a:pt x="8179" y="15613"/>
                  <a:pt x="8222" y="15616"/>
                  <a:pt x="8270" y="15621"/>
                </a:cubicBezTo>
                <a:cubicBezTo>
                  <a:pt x="8305" y="15624"/>
                  <a:pt x="8333" y="15625"/>
                  <a:pt x="8357" y="15625"/>
                </a:cubicBezTo>
                <a:cubicBezTo>
                  <a:pt x="8415" y="15625"/>
                  <a:pt x="8450" y="15618"/>
                  <a:pt x="8496" y="15610"/>
                </a:cubicBezTo>
                <a:cubicBezTo>
                  <a:pt x="8535" y="15594"/>
                  <a:pt x="8574" y="15585"/>
                  <a:pt x="8610" y="15585"/>
                </a:cubicBezTo>
                <a:cubicBezTo>
                  <a:pt x="8622" y="15585"/>
                  <a:pt x="8635" y="15586"/>
                  <a:pt x="8646" y="15589"/>
                </a:cubicBezTo>
                <a:cubicBezTo>
                  <a:pt x="8660" y="15592"/>
                  <a:pt x="8673" y="15593"/>
                  <a:pt x="8685" y="15593"/>
                </a:cubicBezTo>
                <a:cubicBezTo>
                  <a:pt x="8718" y="15593"/>
                  <a:pt x="8746" y="15583"/>
                  <a:pt x="8785" y="15567"/>
                </a:cubicBezTo>
                <a:cubicBezTo>
                  <a:pt x="8808" y="15560"/>
                  <a:pt x="8831" y="15552"/>
                  <a:pt x="8849" y="15552"/>
                </a:cubicBezTo>
                <a:cubicBezTo>
                  <a:pt x="8857" y="15552"/>
                  <a:pt x="8865" y="15554"/>
                  <a:pt x="8871" y="15557"/>
                </a:cubicBezTo>
                <a:cubicBezTo>
                  <a:pt x="8882" y="15557"/>
                  <a:pt x="8925" y="15557"/>
                  <a:pt x="8978" y="15535"/>
                </a:cubicBezTo>
                <a:cubicBezTo>
                  <a:pt x="9021" y="15524"/>
                  <a:pt x="9097" y="15514"/>
                  <a:pt x="9128" y="15514"/>
                </a:cubicBezTo>
                <a:lnTo>
                  <a:pt x="9321" y="15514"/>
                </a:lnTo>
                <a:cubicBezTo>
                  <a:pt x="9333" y="15514"/>
                  <a:pt x="9386" y="15514"/>
                  <a:pt x="9429" y="15503"/>
                </a:cubicBezTo>
                <a:cubicBezTo>
                  <a:pt x="9460" y="15490"/>
                  <a:pt x="9484" y="15485"/>
                  <a:pt x="9507" y="15485"/>
                </a:cubicBezTo>
                <a:cubicBezTo>
                  <a:pt x="9523" y="15485"/>
                  <a:pt x="9539" y="15488"/>
                  <a:pt x="9557" y="15493"/>
                </a:cubicBezTo>
                <a:cubicBezTo>
                  <a:pt x="9570" y="15501"/>
                  <a:pt x="9582" y="15504"/>
                  <a:pt x="9597" y="15504"/>
                </a:cubicBezTo>
                <a:cubicBezTo>
                  <a:pt x="9622" y="15504"/>
                  <a:pt x="9654" y="15495"/>
                  <a:pt x="9708" y="15481"/>
                </a:cubicBezTo>
                <a:cubicBezTo>
                  <a:pt x="9772" y="15460"/>
                  <a:pt x="9847" y="15438"/>
                  <a:pt x="9869" y="15428"/>
                </a:cubicBezTo>
                <a:cubicBezTo>
                  <a:pt x="9891" y="15420"/>
                  <a:pt x="9920" y="15413"/>
                  <a:pt x="9942" y="15413"/>
                </a:cubicBezTo>
                <a:cubicBezTo>
                  <a:pt x="9951" y="15413"/>
                  <a:pt x="9959" y="15414"/>
                  <a:pt x="9965" y="15417"/>
                </a:cubicBezTo>
                <a:cubicBezTo>
                  <a:pt x="9986" y="15417"/>
                  <a:pt x="10029" y="15407"/>
                  <a:pt x="10051" y="15396"/>
                </a:cubicBezTo>
                <a:cubicBezTo>
                  <a:pt x="10083" y="15374"/>
                  <a:pt x="10115" y="15374"/>
                  <a:pt x="10126" y="15374"/>
                </a:cubicBezTo>
                <a:cubicBezTo>
                  <a:pt x="10133" y="15377"/>
                  <a:pt x="10140" y="15379"/>
                  <a:pt x="10147" y="15379"/>
                </a:cubicBezTo>
                <a:cubicBezTo>
                  <a:pt x="10166" y="15379"/>
                  <a:pt x="10186" y="15371"/>
                  <a:pt x="10201" y="15364"/>
                </a:cubicBezTo>
                <a:cubicBezTo>
                  <a:pt x="10265" y="15353"/>
                  <a:pt x="10384" y="15331"/>
                  <a:pt x="10544" y="15310"/>
                </a:cubicBezTo>
                <a:cubicBezTo>
                  <a:pt x="10587" y="15299"/>
                  <a:pt x="10663" y="15288"/>
                  <a:pt x="10694" y="15278"/>
                </a:cubicBezTo>
                <a:cubicBezTo>
                  <a:pt x="10737" y="15267"/>
                  <a:pt x="10791" y="15257"/>
                  <a:pt x="10823" y="15257"/>
                </a:cubicBezTo>
                <a:cubicBezTo>
                  <a:pt x="10856" y="15257"/>
                  <a:pt x="10909" y="15235"/>
                  <a:pt x="10942" y="15214"/>
                </a:cubicBezTo>
                <a:cubicBezTo>
                  <a:pt x="10979" y="15189"/>
                  <a:pt x="11002" y="15178"/>
                  <a:pt x="11021" y="15178"/>
                </a:cubicBezTo>
                <a:cubicBezTo>
                  <a:pt x="11035" y="15178"/>
                  <a:pt x="11046" y="15183"/>
                  <a:pt x="11059" y="15192"/>
                </a:cubicBezTo>
                <a:cubicBezTo>
                  <a:pt x="11065" y="15195"/>
                  <a:pt x="11071" y="15196"/>
                  <a:pt x="11079" y="15196"/>
                </a:cubicBezTo>
                <a:cubicBezTo>
                  <a:pt x="11099" y="15196"/>
                  <a:pt x="11127" y="15186"/>
                  <a:pt x="11166" y="15171"/>
                </a:cubicBezTo>
                <a:cubicBezTo>
                  <a:pt x="11206" y="15155"/>
                  <a:pt x="11245" y="15145"/>
                  <a:pt x="11280" y="15145"/>
                </a:cubicBezTo>
                <a:cubicBezTo>
                  <a:pt x="11293" y="15145"/>
                  <a:pt x="11305" y="15146"/>
                  <a:pt x="11316" y="15149"/>
                </a:cubicBezTo>
                <a:cubicBezTo>
                  <a:pt x="11328" y="15151"/>
                  <a:pt x="11340" y="15152"/>
                  <a:pt x="11351" y="15152"/>
                </a:cubicBezTo>
                <a:cubicBezTo>
                  <a:pt x="11412" y="15152"/>
                  <a:pt x="11467" y="15128"/>
                  <a:pt x="11521" y="15074"/>
                </a:cubicBezTo>
                <a:cubicBezTo>
                  <a:pt x="11574" y="15031"/>
                  <a:pt x="11660" y="15009"/>
                  <a:pt x="11810" y="14988"/>
                </a:cubicBezTo>
                <a:lnTo>
                  <a:pt x="11896" y="14967"/>
                </a:lnTo>
                <a:cubicBezTo>
                  <a:pt x="11907" y="14956"/>
                  <a:pt x="11928" y="14945"/>
                  <a:pt x="11960" y="14945"/>
                </a:cubicBezTo>
                <a:cubicBezTo>
                  <a:pt x="12046" y="14945"/>
                  <a:pt x="12175" y="14913"/>
                  <a:pt x="12218" y="14870"/>
                </a:cubicBezTo>
                <a:cubicBezTo>
                  <a:pt x="12239" y="14849"/>
                  <a:pt x="12272" y="14838"/>
                  <a:pt x="12293" y="14838"/>
                </a:cubicBezTo>
                <a:cubicBezTo>
                  <a:pt x="12314" y="14838"/>
                  <a:pt x="12357" y="14816"/>
                  <a:pt x="12400" y="14795"/>
                </a:cubicBezTo>
                <a:cubicBezTo>
                  <a:pt x="12443" y="14773"/>
                  <a:pt x="12475" y="14773"/>
                  <a:pt x="12508" y="14773"/>
                </a:cubicBezTo>
                <a:cubicBezTo>
                  <a:pt x="12513" y="14776"/>
                  <a:pt x="12520" y="14778"/>
                  <a:pt x="12528" y="14778"/>
                </a:cubicBezTo>
                <a:cubicBezTo>
                  <a:pt x="12551" y="14778"/>
                  <a:pt x="12585" y="14765"/>
                  <a:pt x="12625" y="14742"/>
                </a:cubicBezTo>
                <a:cubicBezTo>
                  <a:pt x="12668" y="14709"/>
                  <a:pt x="12711" y="14688"/>
                  <a:pt x="12722" y="14688"/>
                </a:cubicBezTo>
                <a:cubicBezTo>
                  <a:pt x="12722" y="14688"/>
                  <a:pt x="12744" y="14677"/>
                  <a:pt x="12765" y="14656"/>
                </a:cubicBezTo>
                <a:cubicBezTo>
                  <a:pt x="12775" y="14634"/>
                  <a:pt x="12797" y="14623"/>
                  <a:pt x="12818" y="14623"/>
                </a:cubicBezTo>
                <a:cubicBezTo>
                  <a:pt x="12829" y="14623"/>
                  <a:pt x="12851" y="14602"/>
                  <a:pt x="12872" y="14592"/>
                </a:cubicBezTo>
                <a:cubicBezTo>
                  <a:pt x="12898" y="14574"/>
                  <a:pt x="12925" y="14556"/>
                  <a:pt x="12946" y="14556"/>
                </a:cubicBezTo>
                <a:cubicBezTo>
                  <a:pt x="12950" y="14556"/>
                  <a:pt x="12954" y="14557"/>
                  <a:pt x="12958" y="14559"/>
                </a:cubicBezTo>
                <a:cubicBezTo>
                  <a:pt x="13001" y="14559"/>
                  <a:pt x="13033" y="14549"/>
                  <a:pt x="13076" y="14506"/>
                </a:cubicBezTo>
                <a:cubicBezTo>
                  <a:pt x="13108" y="14473"/>
                  <a:pt x="13140" y="14441"/>
                  <a:pt x="13151" y="14441"/>
                </a:cubicBezTo>
                <a:cubicBezTo>
                  <a:pt x="13183" y="14441"/>
                  <a:pt x="13548" y="14151"/>
                  <a:pt x="13548" y="14120"/>
                </a:cubicBezTo>
                <a:cubicBezTo>
                  <a:pt x="13548" y="14108"/>
                  <a:pt x="13580" y="14055"/>
                  <a:pt x="13633" y="14012"/>
                </a:cubicBezTo>
                <a:lnTo>
                  <a:pt x="13730" y="13915"/>
                </a:lnTo>
                <a:cubicBezTo>
                  <a:pt x="13741" y="13905"/>
                  <a:pt x="13784" y="13830"/>
                  <a:pt x="13826" y="13744"/>
                </a:cubicBezTo>
                <a:cubicBezTo>
                  <a:pt x="13869" y="13648"/>
                  <a:pt x="13923" y="13562"/>
                  <a:pt x="13934" y="13540"/>
                </a:cubicBezTo>
                <a:cubicBezTo>
                  <a:pt x="13945" y="13508"/>
                  <a:pt x="13988" y="13443"/>
                  <a:pt x="14020" y="13390"/>
                </a:cubicBezTo>
                <a:cubicBezTo>
                  <a:pt x="14052" y="13326"/>
                  <a:pt x="14105" y="13261"/>
                  <a:pt x="14127" y="13250"/>
                </a:cubicBezTo>
                <a:cubicBezTo>
                  <a:pt x="14148" y="13219"/>
                  <a:pt x="14159" y="13197"/>
                  <a:pt x="14159" y="13176"/>
                </a:cubicBezTo>
                <a:cubicBezTo>
                  <a:pt x="14159" y="13164"/>
                  <a:pt x="14170" y="13133"/>
                  <a:pt x="14191" y="13111"/>
                </a:cubicBezTo>
                <a:cubicBezTo>
                  <a:pt x="14213" y="13100"/>
                  <a:pt x="14234" y="13068"/>
                  <a:pt x="14234" y="13068"/>
                </a:cubicBezTo>
                <a:cubicBezTo>
                  <a:pt x="14234" y="13057"/>
                  <a:pt x="14267" y="12993"/>
                  <a:pt x="14310" y="12940"/>
                </a:cubicBezTo>
                <a:cubicBezTo>
                  <a:pt x="14352" y="12875"/>
                  <a:pt x="14384" y="12821"/>
                  <a:pt x="14384" y="12811"/>
                </a:cubicBezTo>
                <a:cubicBezTo>
                  <a:pt x="14384" y="12790"/>
                  <a:pt x="14427" y="12735"/>
                  <a:pt x="14470" y="12693"/>
                </a:cubicBezTo>
                <a:cubicBezTo>
                  <a:pt x="14513" y="12639"/>
                  <a:pt x="14567" y="12575"/>
                  <a:pt x="14577" y="12554"/>
                </a:cubicBezTo>
                <a:cubicBezTo>
                  <a:pt x="14599" y="12521"/>
                  <a:pt x="14631" y="12478"/>
                  <a:pt x="14653" y="12457"/>
                </a:cubicBezTo>
                <a:cubicBezTo>
                  <a:pt x="14674" y="12425"/>
                  <a:pt x="14696" y="12382"/>
                  <a:pt x="14696" y="12371"/>
                </a:cubicBezTo>
                <a:cubicBezTo>
                  <a:pt x="14696" y="12349"/>
                  <a:pt x="14727" y="12318"/>
                  <a:pt x="14760" y="12296"/>
                </a:cubicBezTo>
                <a:cubicBezTo>
                  <a:pt x="14792" y="12275"/>
                  <a:pt x="14835" y="12221"/>
                  <a:pt x="14846" y="12167"/>
                </a:cubicBezTo>
                <a:cubicBezTo>
                  <a:pt x="14867" y="12124"/>
                  <a:pt x="14889" y="12092"/>
                  <a:pt x="14910" y="12092"/>
                </a:cubicBezTo>
                <a:cubicBezTo>
                  <a:pt x="14921" y="12092"/>
                  <a:pt x="14932" y="12070"/>
                  <a:pt x="14942" y="12049"/>
                </a:cubicBezTo>
                <a:cubicBezTo>
                  <a:pt x="14953" y="12039"/>
                  <a:pt x="14985" y="11996"/>
                  <a:pt x="15017" y="11974"/>
                </a:cubicBezTo>
                <a:cubicBezTo>
                  <a:pt x="15060" y="11931"/>
                  <a:pt x="15071" y="11899"/>
                  <a:pt x="15082" y="11856"/>
                </a:cubicBezTo>
                <a:cubicBezTo>
                  <a:pt x="15082" y="11824"/>
                  <a:pt x="15103" y="11749"/>
                  <a:pt x="15125" y="11695"/>
                </a:cubicBezTo>
                <a:cubicBezTo>
                  <a:pt x="15156" y="11641"/>
                  <a:pt x="15168" y="11577"/>
                  <a:pt x="15168" y="11545"/>
                </a:cubicBezTo>
                <a:cubicBezTo>
                  <a:pt x="15168" y="11513"/>
                  <a:pt x="15189" y="11481"/>
                  <a:pt x="15211" y="11459"/>
                </a:cubicBezTo>
                <a:cubicBezTo>
                  <a:pt x="15232" y="11438"/>
                  <a:pt x="15242" y="11417"/>
                  <a:pt x="15232" y="11374"/>
                </a:cubicBezTo>
                <a:cubicBezTo>
                  <a:pt x="15221" y="11331"/>
                  <a:pt x="15199" y="11223"/>
                  <a:pt x="15199" y="11181"/>
                </a:cubicBezTo>
                <a:cubicBezTo>
                  <a:pt x="15199" y="11181"/>
                  <a:pt x="15199" y="11159"/>
                  <a:pt x="15211" y="11148"/>
                </a:cubicBezTo>
                <a:cubicBezTo>
                  <a:pt x="15242" y="11062"/>
                  <a:pt x="15253" y="10837"/>
                  <a:pt x="15221" y="10794"/>
                </a:cubicBezTo>
                <a:cubicBezTo>
                  <a:pt x="15199" y="10773"/>
                  <a:pt x="15178" y="10601"/>
                  <a:pt x="15199" y="10601"/>
                </a:cubicBezTo>
                <a:cubicBezTo>
                  <a:pt x="15221" y="10601"/>
                  <a:pt x="15232" y="10473"/>
                  <a:pt x="15242" y="10311"/>
                </a:cubicBezTo>
                <a:cubicBezTo>
                  <a:pt x="15242" y="10258"/>
                  <a:pt x="15242" y="9958"/>
                  <a:pt x="15232" y="9775"/>
                </a:cubicBezTo>
                <a:lnTo>
                  <a:pt x="15232" y="9507"/>
                </a:lnTo>
                <a:cubicBezTo>
                  <a:pt x="15242" y="9014"/>
                  <a:pt x="15221" y="8381"/>
                  <a:pt x="15199" y="8327"/>
                </a:cubicBezTo>
                <a:cubicBezTo>
                  <a:pt x="15189" y="8306"/>
                  <a:pt x="15189" y="8263"/>
                  <a:pt x="15199" y="8230"/>
                </a:cubicBezTo>
                <a:cubicBezTo>
                  <a:pt x="15221" y="8177"/>
                  <a:pt x="15211" y="8145"/>
                  <a:pt x="15189" y="8037"/>
                </a:cubicBezTo>
                <a:cubicBezTo>
                  <a:pt x="15156" y="7930"/>
                  <a:pt x="15156" y="7898"/>
                  <a:pt x="15168" y="7770"/>
                </a:cubicBezTo>
                <a:cubicBezTo>
                  <a:pt x="15189" y="7598"/>
                  <a:pt x="15178" y="7437"/>
                  <a:pt x="15146" y="7222"/>
                </a:cubicBezTo>
                <a:cubicBezTo>
                  <a:pt x="15135" y="7136"/>
                  <a:pt x="15125" y="7051"/>
                  <a:pt x="15125" y="7019"/>
                </a:cubicBezTo>
                <a:cubicBezTo>
                  <a:pt x="15125" y="6997"/>
                  <a:pt x="15114" y="6965"/>
                  <a:pt x="15103" y="6954"/>
                </a:cubicBezTo>
                <a:cubicBezTo>
                  <a:pt x="15092" y="6943"/>
                  <a:pt x="15082" y="6890"/>
                  <a:pt x="15071" y="6847"/>
                </a:cubicBezTo>
                <a:cubicBezTo>
                  <a:pt x="15060" y="6793"/>
                  <a:pt x="15039" y="6729"/>
                  <a:pt x="15017" y="6697"/>
                </a:cubicBezTo>
                <a:cubicBezTo>
                  <a:pt x="14996" y="6654"/>
                  <a:pt x="14975" y="6611"/>
                  <a:pt x="14963" y="6525"/>
                </a:cubicBezTo>
                <a:cubicBezTo>
                  <a:pt x="14963" y="6471"/>
                  <a:pt x="14953" y="6397"/>
                  <a:pt x="14932" y="6375"/>
                </a:cubicBezTo>
                <a:cubicBezTo>
                  <a:pt x="14878" y="6278"/>
                  <a:pt x="14856" y="6204"/>
                  <a:pt x="14846" y="6118"/>
                </a:cubicBezTo>
                <a:cubicBezTo>
                  <a:pt x="14835" y="6075"/>
                  <a:pt x="14824" y="6021"/>
                  <a:pt x="14803" y="5999"/>
                </a:cubicBezTo>
                <a:cubicBezTo>
                  <a:pt x="14792" y="5978"/>
                  <a:pt x="14782" y="5935"/>
                  <a:pt x="14782" y="5903"/>
                </a:cubicBezTo>
                <a:cubicBezTo>
                  <a:pt x="14782" y="5860"/>
                  <a:pt x="14770" y="5828"/>
                  <a:pt x="14749" y="5806"/>
                </a:cubicBezTo>
                <a:cubicBezTo>
                  <a:pt x="14727" y="5785"/>
                  <a:pt x="14727" y="5742"/>
                  <a:pt x="14727" y="5678"/>
                </a:cubicBezTo>
                <a:cubicBezTo>
                  <a:pt x="14727" y="5592"/>
                  <a:pt x="14706" y="5549"/>
                  <a:pt x="14674" y="5463"/>
                </a:cubicBezTo>
                <a:cubicBezTo>
                  <a:pt x="14631" y="5388"/>
                  <a:pt x="14620" y="5345"/>
                  <a:pt x="14631" y="5313"/>
                </a:cubicBezTo>
                <a:cubicBezTo>
                  <a:pt x="14631" y="5291"/>
                  <a:pt x="14631" y="5260"/>
                  <a:pt x="14610" y="5227"/>
                </a:cubicBezTo>
                <a:cubicBezTo>
                  <a:pt x="14599" y="5206"/>
                  <a:pt x="14577" y="5163"/>
                  <a:pt x="14567" y="5131"/>
                </a:cubicBezTo>
                <a:cubicBezTo>
                  <a:pt x="14556" y="5098"/>
                  <a:pt x="14524" y="5045"/>
                  <a:pt x="14491" y="5002"/>
                </a:cubicBezTo>
                <a:cubicBezTo>
                  <a:pt x="14460" y="4959"/>
                  <a:pt x="14438" y="4916"/>
                  <a:pt x="14438" y="4895"/>
                </a:cubicBezTo>
                <a:cubicBezTo>
                  <a:pt x="14438" y="4874"/>
                  <a:pt x="14417" y="4831"/>
                  <a:pt x="14384" y="4788"/>
                </a:cubicBezTo>
                <a:cubicBezTo>
                  <a:pt x="14352" y="4745"/>
                  <a:pt x="14320" y="4691"/>
                  <a:pt x="14320" y="4669"/>
                </a:cubicBezTo>
                <a:cubicBezTo>
                  <a:pt x="14310" y="4648"/>
                  <a:pt x="14298" y="4626"/>
                  <a:pt x="14288" y="4616"/>
                </a:cubicBezTo>
                <a:cubicBezTo>
                  <a:pt x="14277" y="4605"/>
                  <a:pt x="14245" y="4573"/>
                  <a:pt x="14234" y="4530"/>
                </a:cubicBezTo>
                <a:cubicBezTo>
                  <a:pt x="14213" y="4498"/>
                  <a:pt x="14159" y="4433"/>
                  <a:pt x="14116" y="4402"/>
                </a:cubicBezTo>
                <a:cubicBezTo>
                  <a:pt x="14062" y="4359"/>
                  <a:pt x="14031" y="4316"/>
                  <a:pt x="14020" y="4273"/>
                </a:cubicBezTo>
                <a:cubicBezTo>
                  <a:pt x="14009" y="4230"/>
                  <a:pt x="13977" y="4197"/>
                  <a:pt x="13955" y="4187"/>
                </a:cubicBezTo>
                <a:cubicBezTo>
                  <a:pt x="13934" y="4176"/>
                  <a:pt x="13912" y="4154"/>
                  <a:pt x="13902" y="4133"/>
                </a:cubicBezTo>
                <a:cubicBezTo>
                  <a:pt x="13891" y="4112"/>
                  <a:pt x="13848" y="4058"/>
                  <a:pt x="13805" y="4004"/>
                </a:cubicBezTo>
                <a:cubicBezTo>
                  <a:pt x="13773" y="3951"/>
                  <a:pt x="13719" y="3887"/>
                  <a:pt x="13698" y="3854"/>
                </a:cubicBezTo>
                <a:cubicBezTo>
                  <a:pt x="13666" y="3822"/>
                  <a:pt x="13633" y="3779"/>
                  <a:pt x="13602" y="3768"/>
                </a:cubicBezTo>
                <a:cubicBezTo>
                  <a:pt x="13580" y="3747"/>
                  <a:pt x="13473" y="3651"/>
                  <a:pt x="13366" y="3554"/>
                </a:cubicBezTo>
                <a:cubicBezTo>
                  <a:pt x="13269" y="3458"/>
                  <a:pt x="13173" y="3372"/>
                  <a:pt x="13161" y="3372"/>
                </a:cubicBezTo>
                <a:cubicBezTo>
                  <a:pt x="13151" y="3372"/>
                  <a:pt x="13119" y="3339"/>
                  <a:pt x="13097" y="3286"/>
                </a:cubicBezTo>
                <a:cubicBezTo>
                  <a:pt x="13065" y="3211"/>
                  <a:pt x="13033" y="3179"/>
                  <a:pt x="12979" y="3157"/>
                </a:cubicBezTo>
                <a:cubicBezTo>
                  <a:pt x="12904" y="3103"/>
                  <a:pt x="12829" y="3017"/>
                  <a:pt x="12797" y="2953"/>
                </a:cubicBezTo>
                <a:cubicBezTo>
                  <a:pt x="12786" y="2921"/>
                  <a:pt x="12754" y="2867"/>
                  <a:pt x="12701" y="2836"/>
                </a:cubicBezTo>
                <a:cubicBezTo>
                  <a:pt x="12647" y="2781"/>
                  <a:pt x="12625" y="2760"/>
                  <a:pt x="12636" y="2739"/>
                </a:cubicBezTo>
                <a:cubicBezTo>
                  <a:pt x="12636" y="2717"/>
                  <a:pt x="12625" y="2685"/>
                  <a:pt x="12582" y="2653"/>
                </a:cubicBezTo>
                <a:cubicBezTo>
                  <a:pt x="12486" y="2557"/>
                  <a:pt x="12432" y="2492"/>
                  <a:pt x="12400" y="2438"/>
                </a:cubicBezTo>
                <a:cubicBezTo>
                  <a:pt x="12389" y="2406"/>
                  <a:pt x="12357" y="2385"/>
                  <a:pt x="12336" y="2374"/>
                </a:cubicBezTo>
                <a:cubicBezTo>
                  <a:pt x="12314" y="2374"/>
                  <a:pt x="12282" y="2342"/>
                  <a:pt x="12260" y="2310"/>
                </a:cubicBezTo>
                <a:cubicBezTo>
                  <a:pt x="12229" y="2278"/>
                  <a:pt x="12207" y="2256"/>
                  <a:pt x="12196" y="2256"/>
                </a:cubicBezTo>
                <a:cubicBezTo>
                  <a:pt x="12186" y="2256"/>
                  <a:pt x="12143" y="2224"/>
                  <a:pt x="12100" y="2192"/>
                </a:cubicBezTo>
                <a:cubicBezTo>
                  <a:pt x="12064" y="2156"/>
                  <a:pt x="12036" y="2135"/>
                  <a:pt x="12021" y="2135"/>
                </a:cubicBezTo>
                <a:cubicBezTo>
                  <a:pt x="12018" y="2135"/>
                  <a:pt x="12016" y="2136"/>
                  <a:pt x="12014" y="2138"/>
                </a:cubicBezTo>
                <a:cubicBezTo>
                  <a:pt x="11993" y="2138"/>
                  <a:pt x="11950" y="2116"/>
                  <a:pt x="11896" y="2074"/>
                </a:cubicBezTo>
                <a:cubicBezTo>
                  <a:pt x="11853" y="2042"/>
                  <a:pt x="11800" y="2009"/>
                  <a:pt x="11788" y="2009"/>
                </a:cubicBezTo>
                <a:cubicBezTo>
                  <a:pt x="11767" y="2009"/>
                  <a:pt x="11746" y="1999"/>
                  <a:pt x="11735" y="1988"/>
                </a:cubicBezTo>
                <a:cubicBezTo>
                  <a:pt x="11714" y="1977"/>
                  <a:pt x="11638" y="1956"/>
                  <a:pt x="11564" y="1945"/>
                </a:cubicBezTo>
                <a:cubicBezTo>
                  <a:pt x="11456" y="1923"/>
                  <a:pt x="11413" y="1913"/>
                  <a:pt x="11392" y="1880"/>
                </a:cubicBezTo>
                <a:cubicBezTo>
                  <a:pt x="11359" y="1838"/>
                  <a:pt x="11156" y="1816"/>
                  <a:pt x="10415" y="1806"/>
                </a:cubicBezTo>
                <a:lnTo>
                  <a:pt x="9869" y="1806"/>
                </a:lnTo>
                <a:cubicBezTo>
                  <a:pt x="9697" y="1806"/>
                  <a:pt x="9472" y="1816"/>
                  <a:pt x="9440" y="1838"/>
                </a:cubicBezTo>
                <a:cubicBezTo>
                  <a:pt x="9429" y="1843"/>
                  <a:pt x="9418" y="1846"/>
                  <a:pt x="9409" y="1846"/>
                </a:cubicBezTo>
                <a:cubicBezTo>
                  <a:pt x="9400" y="1846"/>
                  <a:pt x="9391" y="1843"/>
                  <a:pt x="9386" y="1838"/>
                </a:cubicBezTo>
                <a:cubicBezTo>
                  <a:pt x="9371" y="1830"/>
                  <a:pt x="9356" y="1823"/>
                  <a:pt x="9337" y="1823"/>
                </a:cubicBezTo>
                <a:cubicBezTo>
                  <a:pt x="9329" y="1823"/>
                  <a:pt x="9320" y="1824"/>
                  <a:pt x="9311" y="1827"/>
                </a:cubicBezTo>
                <a:cubicBezTo>
                  <a:pt x="9290" y="1827"/>
                  <a:pt x="9225" y="1849"/>
                  <a:pt x="9161" y="1859"/>
                </a:cubicBezTo>
                <a:cubicBezTo>
                  <a:pt x="9107" y="1870"/>
                  <a:pt x="9032" y="1875"/>
                  <a:pt x="8966" y="1875"/>
                </a:cubicBezTo>
                <a:cubicBezTo>
                  <a:pt x="8901" y="1875"/>
                  <a:pt x="8844" y="1870"/>
                  <a:pt x="8828" y="1859"/>
                </a:cubicBezTo>
                <a:cubicBezTo>
                  <a:pt x="8818" y="1859"/>
                  <a:pt x="8764" y="1859"/>
                  <a:pt x="8721" y="1870"/>
                </a:cubicBezTo>
                <a:cubicBezTo>
                  <a:pt x="8665" y="1889"/>
                  <a:pt x="8587" y="1900"/>
                  <a:pt x="8517" y="1900"/>
                </a:cubicBezTo>
                <a:cubicBezTo>
                  <a:pt x="8466" y="1900"/>
                  <a:pt x="8420" y="1894"/>
                  <a:pt x="8389" y="1880"/>
                </a:cubicBezTo>
                <a:cubicBezTo>
                  <a:pt x="8356" y="1880"/>
                  <a:pt x="8313" y="1880"/>
                  <a:pt x="8270" y="1892"/>
                </a:cubicBezTo>
                <a:cubicBezTo>
                  <a:pt x="8227" y="1892"/>
                  <a:pt x="8163" y="1902"/>
                  <a:pt x="8131" y="1902"/>
                </a:cubicBezTo>
                <a:cubicBezTo>
                  <a:pt x="8088" y="1902"/>
                  <a:pt x="8045" y="1902"/>
                  <a:pt x="8034" y="1913"/>
                </a:cubicBezTo>
                <a:cubicBezTo>
                  <a:pt x="8024" y="1923"/>
                  <a:pt x="7927" y="1923"/>
                  <a:pt x="7820" y="1923"/>
                </a:cubicBezTo>
                <a:cubicBezTo>
                  <a:pt x="7691" y="1923"/>
                  <a:pt x="7605" y="1935"/>
                  <a:pt x="7595" y="1945"/>
                </a:cubicBezTo>
                <a:cubicBezTo>
                  <a:pt x="7575" y="1958"/>
                  <a:pt x="7509" y="1968"/>
                  <a:pt x="7454" y="1968"/>
                </a:cubicBezTo>
                <a:cubicBezTo>
                  <a:pt x="7421" y="1968"/>
                  <a:pt x="7392" y="1964"/>
                  <a:pt x="7380" y="1956"/>
                </a:cubicBezTo>
                <a:cubicBezTo>
                  <a:pt x="7369" y="1956"/>
                  <a:pt x="7337" y="1956"/>
                  <a:pt x="7305" y="1966"/>
                </a:cubicBezTo>
                <a:cubicBezTo>
                  <a:pt x="7234" y="1992"/>
                  <a:pt x="7186" y="2007"/>
                  <a:pt x="7157" y="2007"/>
                </a:cubicBezTo>
                <a:cubicBezTo>
                  <a:pt x="7138" y="2007"/>
                  <a:pt x="7127" y="2001"/>
                  <a:pt x="7123" y="1988"/>
                </a:cubicBezTo>
                <a:cubicBezTo>
                  <a:pt x="7118" y="1978"/>
                  <a:pt x="7092" y="1973"/>
                  <a:pt x="7035" y="1973"/>
                </a:cubicBezTo>
                <a:cubicBezTo>
                  <a:pt x="6966" y="1973"/>
                  <a:pt x="6850" y="1981"/>
                  <a:pt x="6672" y="1999"/>
                </a:cubicBezTo>
                <a:cubicBezTo>
                  <a:pt x="6587" y="1999"/>
                  <a:pt x="6458" y="2009"/>
                  <a:pt x="6382" y="2009"/>
                </a:cubicBezTo>
                <a:cubicBezTo>
                  <a:pt x="6351" y="2006"/>
                  <a:pt x="6326" y="2005"/>
                  <a:pt x="6306" y="2005"/>
                </a:cubicBezTo>
                <a:cubicBezTo>
                  <a:pt x="6258" y="2005"/>
                  <a:pt x="6237" y="2012"/>
                  <a:pt x="6222" y="2020"/>
                </a:cubicBezTo>
                <a:cubicBezTo>
                  <a:pt x="6209" y="2033"/>
                  <a:pt x="6197" y="2038"/>
                  <a:pt x="6176" y="2038"/>
                </a:cubicBezTo>
                <a:cubicBezTo>
                  <a:pt x="6161" y="2038"/>
                  <a:pt x="6142" y="2035"/>
                  <a:pt x="6115" y="2031"/>
                </a:cubicBezTo>
                <a:cubicBezTo>
                  <a:pt x="6062" y="2021"/>
                  <a:pt x="6028" y="2016"/>
                  <a:pt x="6003" y="2016"/>
                </a:cubicBezTo>
                <a:cubicBezTo>
                  <a:pt x="5973" y="2016"/>
                  <a:pt x="5956" y="2024"/>
                  <a:pt x="5932" y="2042"/>
                </a:cubicBezTo>
                <a:cubicBezTo>
                  <a:pt x="5910" y="2063"/>
                  <a:pt x="5868" y="2074"/>
                  <a:pt x="5825" y="2074"/>
                </a:cubicBezTo>
                <a:cubicBezTo>
                  <a:pt x="5793" y="2085"/>
                  <a:pt x="5717" y="2085"/>
                  <a:pt x="5664" y="2106"/>
                </a:cubicBezTo>
                <a:cubicBezTo>
                  <a:pt x="5610" y="2116"/>
                  <a:pt x="5524" y="2128"/>
                  <a:pt x="5471" y="2128"/>
                </a:cubicBezTo>
                <a:cubicBezTo>
                  <a:pt x="5407" y="2128"/>
                  <a:pt x="5374" y="2138"/>
                  <a:pt x="5364" y="2149"/>
                </a:cubicBezTo>
                <a:cubicBezTo>
                  <a:pt x="5364" y="2171"/>
                  <a:pt x="5321" y="2192"/>
                  <a:pt x="5267" y="2213"/>
                </a:cubicBezTo>
                <a:cubicBezTo>
                  <a:pt x="5225" y="2234"/>
                  <a:pt x="5201" y="2246"/>
                  <a:pt x="5181" y="2246"/>
                </a:cubicBezTo>
                <a:cubicBezTo>
                  <a:pt x="5170" y="2246"/>
                  <a:pt x="5161" y="2242"/>
                  <a:pt x="5149" y="2235"/>
                </a:cubicBezTo>
                <a:cubicBezTo>
                  <a:pt x="5142" y="2231"/>
                  <a:pt x="5136" y="2229"/>
                  <a:pt x="5129" y="2229"/>
                </a:cubicBezTo>
                <a:cubicBezTo>
                  <a:pt x="5114" y="2229"/>
                  <a:pt x="5095" y="2238"/>
                  <a:pt x="5052" y="2267"/>
                </a:cubicBezTo>
                <a:cubicBezTo>
                  <a:pt x="5009" y="2299"/>
                  <a:pt x="4967" y="2321"/>
                  <a:pt x="4956" y="2321"/>
                </a:cubicBezTo>
                <a:cubicBezTo>
                  <a:pt x="4935" y="2321"/>
                  <a:pt x="4881" y="2352"/>
                  <a:pt x="4828" y="2385"/>
                </a:cubicBezTo>
                <a:cubicBezTo>
                  <a:pt x="4765" y="2420"/>
                  <a:pt x="4725" y="2441"/>
                  <a:pt x="4701" y="2441"/>
                </a:cubicBezTo>
                <a:cubicBezTo>
                  <a:pt x="4696" y="2441"/>
                  <a:pt x="4691" y="2440"/>
                  <a:pt x="4688" y="2438"/>
                </a:cubicBezTo>
                <a:cubicBezTo>
                  <a:pt x="4683" y="2437"/>
                  <a:pt x="4679" y="2437"/>
                  <a:pt x="4674" y="2437"/>
                </a:cubicBezTo>
                <a:cubicBezTo>
                  <a:pt x="4632" y="2437"/>
                  <a:pt x="4572" y="2478"/>
                  <a:pt x="4495" y="2545"/>
                </a:cubicBezTo>
                <a:cubicBezTo>
                  <a:pt x="4463" y="2578"/>
                  <a:pt x="4420" y="2600"/>
                  <a:pt x="4377" y="2600"/>
                </a:cubicBezTo>
                <a:cubicBezTo>
                  <a:pt x="4334" y="2610"/>
                  <a:pt x="4237" y="2653"/>
                  <a:pt x="4163" y="2696"/>
                </a:cubicBezTo>
                <a:cubicBezTo>
                  <a:pt x="4077" y="2739"/>
                  <a:pt x="4001" y="2771"/>
                  <a:pt x="3980" y="2771"/>
                </a:cubicBezTo>
                <a:cubicBezTo>
                  <a:pt x="3958" y="2771"/>
                  <a:pt x="3819" y="2836"/>
                  <a:pt x="3722" y="2878"/>
                </a:cubicBezTo>
                <a:cubicBezTo>
                  <a:pt x="3691" y="2900"/>
                  <a:pt x="3637" y="2910"/>
                  <a:pt x="3583" y="2910"/>
                </a:cubicBezTo>
                <a:cubicBezTo>
                  <a:pt x="3519" y="2910"/>
                  <a:pt x="3497" y="2910"/>
                  <a:pt x="3476" y="2932"/>
                </a:cubicBezTo>
                <a:cubicBezTo>
                  <a:pt x="3457" y="2961"/>
                  <a:pt x="3378" y="2998"/>
                  <a:pt x="3339" y="2998"/>
                </a:cubicBezTo>
                <a:cubicBezTo>
                  <a:pt x="3334" y="2998"/>
                  <a:pt x="3329" y="2997"/>
                  <a:pt x="3326" y="2996"/>
                </a:cubicBezTo>
                <a:cubicBezTo>
                  <a:pt x="3324" y="2994"/>
                  <a:pt x="3321" y="2993"/>
                  <a:pt x="3317" y="2993"/>
                </a:cubicBezTo>
                <a:cubicBezTo>
                  <a:pt x="3297" y="2993"/>
                  <a:pt x="3254" y="3013"/>
                  <a:pt x="3219" y="3039"/>
                </a:cubicBezTo>
                <a:cubicBezTo>
                  <a:pt x="3165" y="3060"/>
                  <a:pt x="3100" y="3082"/>
                  <a:pt x="3068" y="3082"/>
                </a:cubicBezTo>
                <a:cubicBezTo>
                  <a:pt x="3036" y="3082"/>
                  <a:pt x="3004" y="3103"/>
                  <a:pt x="2983" y="3125"/>
                </a:cubicBezTo>
                <a:cubicBezTo>
                  <a:pt x="2940" y="3168"/>
                  <a:pt x="2875" y="3200"/>
                  <a:pt x="2725" y="3265"/>
                </a:cubicBezTo>
                <a:cubicBezTo>
                  <a:pt x="2704" y="3275"/>
                  <a:pt x="2682" y="3296"/>
                  <a:pt x="2671" y="3318"/>
                </a:cubicBezTo>
                <a:cubicBezTo>
                  <a:pt x="2671" y="3350"/>
                  <a:pt x="2639" y="3372"/>
                  <a:pt x="2564" y="3415"/>
                </a:cubicBezTo>
                <a:cubicBezTo>
                  <a:pt x="2478" y="3468"/>
                  <a:pt x="2457" y="3489"/>
                  <a:pt x="2446" y="3522"/>
                </a:cubicBezTo>
                <a:cubicBezTo>
                  <a:pt x="2446" y="3554"/>
                  <a:pt x="2425" y="3586"/>
                  <a:pt x="2392" y="3597"/>
                </a:cubicBezTo>
                <a:cubicBezTo>
                  <a:pt x="2318" y="3640"/>
                  <a:pt x="2178" y="3790"/>
                  <a:pt x="2167" y="3844"/>
                </a:cubicBezTo>
                <a:cubicBezTo>
                  <a:pt x="2167" y="3876"/>
                  <a:pt x="2146" y="3918"/>
                  <a:pt x="2125" y="3940"/>
                </a:cubicBezTo>
                <a:cubicBezTo>
                  <a:pt x="2070" y="4004"/>
                  <a:pt x="1803" y="4498"/>
                  <a:pt x="1803" y="4541"/>
                </a:cubicBezTo>
                <a:cubicBezTo>
                  <a:pt x="1803" y="4552"/>
                  <a:pt x="1781" y="4595"/>
                  <a:pt x="1749" y="4638"/>
                </a:cubicBezTo>
                <a:cubicBezTo>
                  <a:pt x="1717" y="4680"/>
                  <a:pt x="1695" y="4723"/>
                  <a:pt x="1695" y="4755"/>
                </a:cubicBezTo>
                <a:cubicBezTo>
                  <a:pt x="1695" y="4788"/>
                  <a:pt x="1674" y="4841"/>
                  <a:pt x="1653" y="4884"/>
                </a:cubicBezTo>
                <a:cubicBezTo>
                  <a:pt x="1631" y="4927"/>
                  <a:pt x="1610" y="4970"/>
                  <a:pt x="1610" y="4991"/>
                </a:cubicBezTo>
                <a:cubicBezTo>
                  <a:pt x="1610" y="5013"/>
                  <a:pt x="1599" y="5034"/>
                  <a:pt x="1588" y="5055"/>
                </a:cubicBezTo>
                <a:cubicBezTo>
                  <a:pt x="1577" y="5077"/>
                  <a:pt x="1567" y="5109"/>
                  <a:pt x="1567" y="5141"/>
                </a:cubicBezTo>
                <a:cubicBezTo>
                  <a:pt x="1567" y="5195"/>
                  <a:pt x="1556" y="5206"/>
                  <a:pt x="1470" y="5388"/>
                </a:cubicBezTo>
                <a:cubicBezTo>
                  <a:pt x="1438" y="5453"/>
                  <a:pt x="1417" y="5506"/>
                  <a:pt x="1427" y="5527"/>
                </a:cubicBezTo>
                <a:cubicBezTo>
                  <a:pt x="1427" y="5549"/>
                  <a:pt x="1417" y="5592"/>
                  <a:pt x="1384" y="5646"/>
                </a:cubicBezTo>
                <a:cubicBezTo>
                  <a:pt x="1331" y="5720"/>
                  <a:pt x="1331" y="5753"/>
                  <a:pt x="1320" y="5839"/>
                </a:cubicBezTo>
                <a:cubicBezTo>
                  <a:pt x="1320" y="5914"/>
                  <a:pt x="1309" y="5956"/>
                  <a:pt x="1288" y="5999"/>
                </a:cubicBezTo>
                <a:cubicBezTo>
                  <a:pt x="1266" y="6032"/>
                  <a:pt x="1255" y="6064"/>
                  <a:pt x="1255" y="6075"/>
                </a:cubicBezTo>
                <a:cubicBezTo>
                  <a:pt x="1255" y="6085"/>
                  <a:pt x="1234" y="6118"/>
                  <a:pt x="1212" y="6139"/>
                </a:cubicBezTo>
                <a:cubicBezTo>
                  <a:pt x="1181" y="6182"/>
                  <a:pt x="1169" y="6204"/>
                  <a:pt x="1181" y="6246"/>
                </a:cubicBezTo>
                <a:cubicBezTo>
                  <a:pt x="1191" y="6300"/>
                  <a:pt x="1191" y="6311"/>
                  <a:pt x="1148" y="6332"/>
                </a:cubicBezTo>
                <a:cubicBezTo>
                  <a:pt x="1116" y="6354"/>
                  <a:pt x="1105" y="6375"/>
                  <a:pt x="1105" y="6418"/>
                </a:cubicBezTo>
                <a:cubicBezTo>
                  <a:pt x="1105" y="6450"/>
                  <a:pt x="1105" y="6493"/>
                  <a:pt x="1095" y="6525"/>
                </a:cubicBezTo>
                <a:cubicBezTo>
                  <a:pt x="1084" y="6547"/>
                  <a:pt x="1062" y="6611"/>
                  <a:pt x="1052" y="6676"/>
                </a:cubicBezTo>
                <a:cubicBezTo>
                  <a:pt x="1041" y="6740"/>
                  <a:pt x="1019" y="6826"/>
                  <a:pt x="1009" y="6869"/>
                </a:cubicBezTo>
                <a:cubicBezTo>
                  <a:pt x="988" y="6912"/>
                  <a:pt x="976" y="6965"/>
                  <a:pt x="988" y="6986"/>
                </a:cubicBezTo>
                <a:cubicBezTo>
                  <a:pt x="988" y="7019"/>
                  <a:pt x="988" y="7051"/>
                  <a:pt x="976" y="7062"/>
                </a:cubicBezTo>
                <a:cubicBezTo>
                  <a:pt x="955" y="7072"/>
                  <a:pt x="955" y="7126"/>
                  <a:pt x="966" y="7448"/>
                </a:cubicBezTo>
                <a:cubicBezTo>
                  <a:pt x="966" y="7544"/>
                  <a:pt x="945" y="7758"/>
                  <a:pt x="923" y="7844"/>
                </a:cubicBezTo>
                <a:cubicBezTo>
                  <a:pt x="912" y="7877"/>
                  <a:pt x="912" y="7930"/>
                  <a:pt x="923" y="8006"/>
                </a:cubicBezTo>
                <a:cubicBezTo>
                  <a:pt x="933" y="8059"/>
                  <a:pt x="945" y="8123"/>
                  <a:pt x="945" y="8156"/>
                </a:cubicBezTo>
                <a:cubicBezTo>
                  <a:pt x="933" y="8199"/>
                  <a:pt x="923" y="8552"/>
                  <a:pt x="912" y="8895"/>
                </a:cubicBezTo>
                <a:cubicBezTo>
                  <a:pt x="912" y="8938"/>
                  <a:pt x="912" y="9078"/>
                  <a:pt x="923" y="9217"/>
                </a:cubicBezTo>
                <a:cubicBezTo>
                  <a:pt x="933" y="9486"/>
                  <a:pt x="933" y="9722"/>
                  <a:pt x="923" y="9743"/>
                </a:cubicBezTo>
                <a:cubicBezTo>
                  <a:pt x="912" y="9754"/>
                  <a:pt x="923" y="9796"/>
                  <a:pt x="933" y="9861"/>
                </a:cubicBezTo>
                <a:cubicBezTo>
                  <a:pt x="945" y="9915"/>
                  <a:pt x="955" y="10011"/>
                  <a:pt x="955" y="10075"/>
                </a:cubicBezTo>
                <a:cubicBezTo>
                  <a:pt x="966" y="10215"/>
                  <a:pt x="998" y="10376"/>
                  <a:pt x="1030" y="10419"/>
                </a:cubicBezTo>
                <a:cubicBezTo>
                  <a:pt x="1052" y="10430"/>
                  <a:pt x="1062" y="10473"/>
                  <a:pt x="1062" y="10516"/>
                </a:cubicBezTo>
                <a:cubicBezTo>
                  <a:pt x="1062" y="10547"/>
                  <a:pt x="1073" y="10612"/>
                  <a:pt x="1095" y="10655"/>
                </a:cubicBezTo>
                <a:cubicBezTo>
                  <a:pt x="1116" y="10687"/>
                  <a:pt x="1116" y="10740"/>
                  <a:pt x="1116" y="10752"/>
                </a:cubicBezTo>
                <a:cubicBezTo>
                  <a:pt x="1116" y="10762"/>
                  <a:pt x="1116" y="10794"/>
                  <a:pt x="1138" y="10816"/>
                </a:cubicBezTo>
                <a:cubicBezTo>
                  <a:pt x="1148" y="10837"/>
                  <a:pt x="1159" y="10880"/>
                  <a:pt x="1159" y="10902"/>
                </a:cubicBezTo>
                <a:cubicBezTo>
                  <a:pt x="1159" y="10933"/>
                  <a:pt x="1169" y="10966"/>
                  <a:pt x="1191" y="10987"/>
                </a:cubicBezTo>
                <a:cubicBezTo>
                  <a:pt x="1266" y="11095"/>
                  <a:pt x="1309" y="11234"/>
                  <a:pt x="1288" y="11277"/>
                </a:cubicBezTo>
                <a:cubicBezTo>
                  <a:pt x="1266" y="11309"/>
                  <a:pt x="1266" y="11331"/>
                  <a:pt x="1341" y="11556"/>
                </a:cubicBezTo>
                <a:cubicBezTo>
                  <a:pt x="1363" y="11610"/>
                  <a:pt x="1384" y="11674"/>
                  <a:pt x="1395" y="11684"/>
                </a:cubicBezTo>
                <a:cubicBezTo>
                  <a:pt x="1405" y="11695"/>
                  <a:pt x="1417" y="11738"/>
                  <a:pt x="1427" y="11770"/>
                </a:cubicBezTo>
                <a:cubicBezTo>
                  <a:pt x="1448" y="11910"/>
                  <a:pt x="1491" y="12049"/>
                  <a:pt x="1502" y="12070"/>
                </a:cubicBezTo>
                <a:cubicBezTo>
                  <a:pt x="1524" y="12092"/>
                  <a:pt x="1534" y="12135"/>
                  <a:pt x="1545" y="12167"/>
                </a:cubicBezTo>
                <a:cubicBezTo>
                  <a:pt x="1556" y="12210"/>
                  <a:pt x="1588" y="12253"/>
                  <a:pt x="1599" y="12263"/>
                </a:cubicBezTo>
                <a:cubicBezTo>
                  <a:pt x="1620" y="12275"/>
                  <a:pt x="1631" y="12296"/>
                  <a:pt x="1620" y="12306"/>
                </a:cubicBezTo>
                <a:cubicBezTo>
                  <a:pt x="1620" y="12318"/>
                  <a:pt x="1631" y="12360"/>
                  <a:pt x="1663" y="12403"/>
                </a:cubicBezTo>
                <a:cubicBezTo>
                  <a:pt x="1770" y="12532"/>
                  <a:pt x="1846" y="12661"/>
                  <a:pt x="1856" y="12714"/>
                </a:cubicBezTo>
                <a:cubicBezTo>
                  <a:pt x="1867" y="12747"/>
                  <a:pt x="1899" y="12790"/>
                  <a:pt x="1920" y="12821"/>
                </a:cubicBezTo>
                <a:cubicBezTo>
                  <a:pt x="1953" y="12854"/>
                  <a:pt x="1963" y="12875"/>
                  <a:pt x="1963" y="12897"/>
                </a:cubicBezTo>
                <a:cubicBezTo>
                  <a:pt x="1953" y="12907"/>
                  <a:pt x="1963" y="12929"/>
                  <a:pt x="1985" y="12961"/>
                </a:cubicBezTo>
                <a:cubicBezTo>
                  <a:pt x="2006" y="12983"/>
                  <a:pt x="2039" y="13036"/>
                  <a:pt x="2049" y="13057"/>
                </a:cubicBezTo>
                <a:cubicBezTo>
                  <a:pt x="2070" y="13090"/>
                  <a:pt x="2092" y="13111"/>
                  <a:pt x="2113" y="13122"/>
                </a:cubicBezTo>
                <a:cubicBezTo>
                  <a:pt x="2125" y="13122"/>
                  <a:pt x="2135" y="13143"/>
                  <a:pt x="2135" y="13154"/>
                </a:cubicBezTo>
                <a:cubicBezTo>
                  <a:pt x="2135" y="13176"/>
                  <a:pt x="2156" y="13207"/>
                  <a:pt x="2178" y="13240"/>
                </a:cubicBezTo>
                <a:cubicBezTo>
                  <a:pt x="2210" y="13261"/>
                  <a:pt x="2253" y="13315"/>
                  <a:pt x="2275" y="13347"/>
                </a:cubicBezTo>
                <a:cubicBezTo>
                  <a:pt x="2296" y="13390"/>
                  <a:pt x="2339" y="13443"/>
                  <a:pt x="2371" y="13476"/>
                </a:cubicBezTo>
                <a:cubicBezTo>
                  <a:pt x="2403" y="13508"/>
                  <a:pt x="2425" y="13551"/>
                  <a:pt x="2425" y="13562"/>
                </a:cubicBezTo>
                <a:cubicBezTo>
                  <a:pt x="2425" y="13572"/>
                  <a:pt x="2446" y="13615"/>
                  <a:pt x="2468" y="13636"/>
                </a:cubicBezTo>
                <a:cubicBezTo>
                  <a:pt x="2489" y="13669"/>
                  <a:pt x="2521" y="13722"/>
                  <a:pt x="2554" y="13765"/>
                </a:cubicBezTo>
                <a:cubicBezTo>
                  <a:pt x="2564" y="13808"/>
                  <a:pt x="2596" y="13841"/>
                  <a:pt x="2607" y="13841"/>
                </a:cubicBezTo>
                <a:cubicBezTo>
                  <a:pt x="2639" y="13841"/>
                  <a:pt x="2832" y="14055"/>
                  <a:pt x="2864" y="14130"/>
                </a:cubicBezTo>
                <a:cubicBezTo>
                  <a:pt x="2886" y="14184"/>
                  <a:pt x="2907" y="14205"/>
                  <a:pt x="2950" y="14227"/>
                </a:cubicBezTo>
                <a:cubicBezTo>
                  <a:pt x="2983" y="14248"/>
                  <a:pt x="3014" y="14280"/>
                  <a:pt x="3026" y="14301"/>
                </a:cubicBezTo>
                <a:cubicBezTo>
                  <a:pt x="3043" y="14337"/>
                  <a:pt x="3068" y="14358"/>
                  <a:pt x="3095" y="14358"/>
                </a:cubicBezTo>
                <a:cubicBezTo>
                  <a:pt x="3101" y="14358"/>
                  <a:pt x="3106" y="14357"/>
                  <a:pt x="3111" y="14356"/>
                </a:cubicBezTo>
                <a:cubicBezTo>
                  <a:pt x="3122" y="14356"/>
                  <a:pt x="3143" y="14366"/>
                  <a:pt x="3154" y="14387"/>
                </a:cubicBezTo>
                <a:cubicBezTo>
                  <a:pt x="3165" y="14409"/>
                  <a:pt x="3219" y="14463"/>
                  <a:pt x="3283" y="14516"/>
                </a:cubicBezTo>
                <a:cubicBezTo>
                  <a:pt x="3347" y="14570"/>
                  <a:pt x="3401" y="14623"/>
                  <a:pt x="3412" y="14645"/>
                </a:cubicBezTo>
                <a:cubicBezTo>
                  <a:pt x="3422" y="14656"/>
                  <a:pt x="3443" y="14677"/>
                  <a:pt x="3455" y="14677"/>
                </a:cubicBezTo>
                <a:cubicBezTo>
                  <a:pt x="3508" y="14677"/>
                  <a:pt x="3626" y="14742"/>
                  <a:pt x="3615" y="14763"/>
                </a:cubicBezTo>
                <a:cubicBezTo>
                  <a:pt x="3605" y="14785"/>
                  <a:pt x="3808" y="14945"/>
                  <a:pt x="3841" y="14945"/>
                </a:cubicBezTo>
                <a:cubicBezTo>
                  <a:pt x="3841" y="14945"/>
                  <a:pt x="3851" y="14967"/>
                  <a:pt x="3862" y="14978"/>
                </a:cubicBezTo>
                <a:cubicBezTo>
                  <a:pt x="3862" y="14999"/>
                  <a:pt x="3884" y="15021"/>
                  <a:pt x="3915" y="15031"/>
                </a:cubicBezTo>
                <a:cubicBezTo>
                  <a:pt x="3937" y="15042"/>
                  <a:pt x="3991" y="15074"/>
                  <a:pt x="4023" y="15106"/>
                </a:cubicBezTo>
                <a:cubicBezTo>
                  <a:pt x="4055" y="15138"/>
                  <a:pt x="4108" y="15160"/>
                  <a:pt x="4130" y="15171"/>
                </a:cubicBezTo>
                <a:cubicBezTo>
                  <a:pt x="4163" y="15171"/>
                  <a:pt x="4184" y="15192"/>
                  <a:pt x="4184" y="15202"/>
                </a:cubicBezTo>
                <a:cubicBezTo>
                  <a:pt x="4184" y="15235"/>
                  <a:pt x="4302" y="15310"/>
                  <a:pt x="4398" y="15342"/>
                </a:cubicBezTo>
                <a:cubicBezTo>
                  <a:pt x="4463" y="15364"/>
                  <a:pt x="4484" y="15385"/>
                  <a:pt x="4495" y="15407"/>
                </a:cubicBezTo>
                <a:cubicBezTo>
                  <a:pt x="4495" y="15438"/>
                  <a:pt x="4527" y="15450"/>
                  <a:pt x="4645" y="15493"/>
                </a:cubicBezTo>
                <a:cubicBezTo>
                  <a:pt x="4731" y="15524"/>
                  <a:pt x="4806" y="15557"/>
                  <a:pt x="4816" y="15567"/>
                </a:cubicBezTo>
                <a:cubicBezTo>
                  <a:pt x="4828" y="15589"/>
                  <a:pt x="4849" y="15610"/>
                  <a:pt x="4881" y="15621"/>
                </a:cubicBezTo>
                <a:cubicBezTo>
                  <a:pt x="4913" y="15632"/>
                  <a:pt x="4956" y="15664"/>
                  <a:pt x="4988" y="15696"/>
                </a:cubicBezTo>
                <a:cubicBezTo>
                  <a:pt x="5009" y="15717"/>
                  <a:pt x="5042" y="15739"/>
                  <a:pt x="5064" y="15739"/>
                </a:cubicBezTo>
                <a:cubicBezTo>
                  <a:pt x="5074" y="15739"/>
                  <a:pt x="5106" y="15771"/>
                  <a:pt x="5138" y="15814"/>
                </a:cubicBezTo>
                <a:cubicBezTo>
                  <a:pt x="5181" y="15857"/>
                  <a:pt x="5224" y="15889"/>
                  <a:pt x="5300" y="15922"/>
                </a:cubicBezTo>
                <a:cubicBezTo>
                  <a:pt x="5374" y="15953"/>
                  <a:pt x="5428" y="15986"/>
                  <a:pt x="5493" y="16050"/>
                </a:cubicBezTo>
                <a:cubicBezTo>
                  <a:pt x="5535" y="16093"/>
                  <a:pt x="5589" y="16136"/>
                  <a:pt x="5600" y="16136"/>
                </a:cubicBezTo>
                <a:cubicBezTo>
                  <a:pt x="5621" y="16136"/>
                  <a:pt x="5696" y="16168"/>
                  <a:pt x="5771" y="16200"/>
                </a:cubicBezTo>
                <a:cubicBezTo>
                  <a:pt x="5857" y="16243"/>
                  <a:pt x="5943" y="16275"/>
                  <a:pt x="5965" y="16275"/>
                </a:cubicBezTo>
                <a:cubicBezTo>
                  <a:pt x="5996" y="16275"/>
                  <a:pt x="6050" y="16297"/>
                  <a:pt x="6082" y="16308"/>
                </a:cubicBezTo>
                <a:cubicBezTo>
                  <a:pt x="6157" y="16354"/>
                  <a:pt x="6280" y="16385"/>
                  <a:pt x="6346" y="16385"/>
                </a:cubicBezTo>
                <a:cubicBezTo>
                  <a:pt x="6356" y="16385"/>
                  <a:pt x="6365" y="16384"/>
                  <a:pt x="6372" y="16382"/>
                </a:cubicBezTo>
                <a:cubicBezTo>
                  <a:pt x="6381" y="16379"/>
                  <a:pt x="6390" y="16378"/>
                  <a:pt x="6397" y="16378"/>
                </a:cubicBezTo>
                <a:cubicBezTo>
                  <a:pt x="6415" y="16378"/>
                  <a:pt x="6425" y="16386"/>
                  <a:pt x="6425" y="16394"/>
                </a:cubicBezTo>
                <a:cubicBezTo>
                  <a:pt x="6436" y="16415"/>
                  <a:pt x="6490" y="16436"/>
                  <a:pt x="6565" y="16447"/>
                </a:cubicBezTo>
                <a:cubicBezTo>
                  <a:pt x="6630" y="16468"/>
                  <a:pt x="6715" y="16490"/>
                  <a:pt x="6737" y="16501"/>
                </a:cubicBezTo>
                <a:cubicBezTo>
                  <a:pt x="6762" y="16513"/>
                  <a:pt x="6783" y="16518"/>
                  <a:pt x="6807" y="16518"/>
                </a:cubicBezTo>
                <a:cubicBezTo>
                  <a:pt x="6824" y="16518"/>
                  <a:pt x="6843" y="16516"/>
                  <a:pt x="6866" y="16511"/>
                </a:cubicBezTo>
                <a:cubicBezTo>
                  <a:pt x="6914" y="16500"/>
                  <a:pt x="7042" y="16495"/>
                  <a:pt x="7164" y="16495"/>
                </a:cubicBezTo>
                <a:cubicBezTo>
                  <a:pt x="7286" y="16495"/>
                  <a:pt x="7402" y="16500"/>
                  <a:pt x="7423" y="16511"/>
                </a:cubicBezTo>
                <a:cubicBezTo>
                  <a:pt x="7429" y="16524"/>
                  <a:pt x="7447" y="16529"/>
                  <a:pt x="7471" y="16529"/>
                </a:cubicBezTo>
                <a:cubicBezTo>
                  <a:pt x="7488" y="16529"/>
                  <a:pt x="7508" y="16526"/>
                  <a:pt x="7531" y="16522"/>
                </a:cubicBezTo>
                <a:cubicBezTo>
                  <a:pt x="7545" y="16519"/>
                  <a:pt x="7562" y="16517"/>
                  <a:pt x="7579" y="16517"/>
                </a:cubicBezTo>
                <a:cubicBezTo>
                  <a:pt x="7614" y="16517"/>
                  <a:pt x="7652" y="16522"/>
                  <a:pt x="7681" y="16522"/>
                </a:cubicBezTo>
                <a:cubicBezTo>
                  <a:pt x="7724" y="16533"/>
                  <a:pt x="7841" y="16544"/>
                  <a:pt x="7948" y="16544"/>
                </a:cubicBezTo>
                <a:cubicBezTo>
                  <a:pt x="8056" y="16544"/>
                  <a:pt x="8153" y="16554"/>
                  <a:pt x="8163" y="16554"/>
                </a:cubicBezTo>
                <a:cubicBezTo>
                  <a:pt x="8163" y="16565"/>
                  <a:pt x="8238" y="16575"/>
                  <a:pt x="8335" y="16575"/>
                </a:cubicBezTo>
                <a:cubicBezTo>
                  <a:pt x="8432" y="16587"/>
                  <a:pt x="8506" y="16597"/>
                  <a:pt x="8517" y="16608"/>
                </a:cubicBezTo>
                <a:cubicBezTo>
                  <a:pt x="8528" y="16608"/>
                  <a:pt x="8592" y="16618"/>
                  <a:pt x="8656" y="16618"/>
                </a:cubicBezTo>
                <a:cubicBezTo>
                  <a:pt x="8732" y="16618"/>
                  <a:pt x="8807" y="16630"/>
                  <a:pt x="8828" y="16640"/>
                </a:cubicBezTo>
                <a:cubicBezTo>
                  <a:pt x="8875" y="16653"/>
                  <a:pt x="8938" y="16663"/>
                  <a:pt x="8992" y="16663"/>
                </a:cubicBezTo>
                <a:cubicBezTo>
                  <a:pt x="9025" y="16663"/>
                  <a:pt x="9055" y="16659"/>
                  <a:pt x="9075" y="16651"/>
                </a:cubicBezTo>
                <a:cubicBezTo>
                  <a:pt x="9118" y="16640"/>
                  <a:pt x="9139" y="16640"/>
                  <a:pt x="9161" y="16640"/>
                </a:cubicBezTo>
                <a:cubicBezTo>
                  <a:pt x="9177" y="16651"/>
                  <a:pt x="9193" y="16656"/>
                  <a:pt x="9213" y="16656"/>
                </a:cubicBezTo>
                <a:cubicBezTo>
                  <a:pt x="9233" y="16656"/>
                  <a:pt x="9257" y="16651"/>
                  <a:pt x="9290" y="16640"/>
                </a:cubicBezTo>
                <a:cubicBezTo>
                  <a:pt x="9343" y="16630"/>
                  <a:pt x="9418" y="16618"/>
                  <a:pt x="9461" y="16618"/>
                </a:cubicBezTo>
                <a:cubicBezTo>
                  <a:pt x="9643" y="16618"/>
                  <a:pt x="9901" y="16608"/>
                  <a:pt x="10072" y="16587"/>
                </a:cubicBezTo>
                <a:cubicBezTo>
                  <a:pt x="10201" y="16575"/>
                  <a:pt x="10265" y="16554"/>
                  <a:pt x="10330" y="16522"/>
                </a:cubicBezTo>
                <a:cubicBezTo>
                  <a:pt x="10380" y="16497"/>
                  <a:pt x="10405" y="16487"/>
                  <a:pt x="10421" y="16487"/>
                </a:cubicBezTo>
                <a:cubicBezTo>
                  <a:pt x="10432" y="16487"/>
                  <a:pt x="10439" y="16492"/>
                  <a:pt x="10448" y="16501"/>
                </a:cubicBezTo>
                <a:cubicBezTo>
                  <a:pt x="10464" y="16517"/>
                  <a:pt x="10472" y="16525"/>
                  <a:pt x="10483" y="16525"/>
                </a:cubicBezTo>
                <a:cubicBezTo>
                  <a:pt x="10493" y="16525"/>
                  <a:pt x="10507" y="16517"/>
                  <a:pt x="10534" y="16501"/>
                </a:cubicBezTo>
                <a:cubicBezTo>
                  <a:pt x="10555" y="16490"/>
                  <a:pt x="10598" y="16468"/>
                  <a:pt x="10620" y="16468"/>
                </a:cubicBezTo>
                <a:cubicBezTo>
                  <a:pt x="10641" y="16468"/>
                  <a:pt x="10684" y="16458"/>
                  <a:pt x="10706" y="16447"/>
                </a:cubicBezTo>
                <a:cubicBezTo>
                  <a:pt x="10737" y="16425"/>
                  <a:pt x="10780" y="16425"/>
                  <a:pt x="10823" y="16425"/>
                </a:cubicBezTo>
                <a:cubicBezTo>
                  <a:pt x="10835" y="16428"/>
                  <a:pt x="10846" y="16429"/>
                  <a:pt x="10856" y="16429"/>
                </a:cubicBezTo>
                <a:cubicBezTo>
                  <a:pt x="10890" y="16429"/>
                  <a:pt x="10918" y="16413"/>
                  <a:pt x="10984" y="16372"/>
                </a:cubicBezTo>
                <a:cubicBezTo>
                  <a:pt x="11038" y="16339"/>
                  <a:pt x="11092" y="16318"/>
                  <a:pt x="11102" y="16318"/>
                </a:cubicBezTo>
                <a:cubicBezTo>
                  <a:pt x="11108" y="16321"/>
                  <a:pt x="11116" y="16322"/>
                  <a:pt x="11126" y="16322"/>
                </a:cubicBezTo>
                <a:cubicBezTo>
                  <a:pt x="11192" y="16322"/>
                  <a:pt x="11333" y="16268"/>
                  <a:pt x="11371" y="16222"/>
                </a:cubicBezTo>
                <a:cubicBezTo>
                  <a:pt x="11403" y="16197"/>
                  <a:pt x="11417" y="16185"/>
                  <a:pt x="11445" y="16185"/>
                </a:cubicBezTo>
                <a:cubicBezTo>
                  <a:pt x="11454" y="16185"/>
                  <a:pt x="11464" y="16187"/>
                  <a:pt x="11478" y="16189"/>
                </a:cubicBezTo>
                <a:cubicBezTo>
                  <a:pt x="11487" y="16193"/>
                  <a:pt x="11496" y="16194"/>
                  <a:pt x="11504" y="16194"/>
                </a:cubicBezTo>
                <a:cubicBezTo>
                  <a:pt x="11522" y="16194"/>
                  <a:pt x="11537" y="16186"/>
                  <a:pt x="11552" y="16179"/>
                </a:cubicBezTo>
                <a:cubicBezTo>
                  <a:pt x="11561" y="16163"/>
                  <a:pt x="11574" y="16153"/>
                  <a:pt x="11585" y="16153"/>
                </a:cubicBezTo>
                <a:cubicBezTo>
                  <a:pt x="11589" y="16153"/>
                  <a:pt x="11593" y="16155"/>
                  <a:pt x="11595" y="16158"/>
                </a:cubicBezTo>
                <a:cubicBezTo>
                  <a:pt x="11617" y="16158"/>
                  <a:pt x="11649" y="16146"/>
                  <a:pt x="11671" y="16136"/>
                </a:cubicBezTo>
                <a:cubicBezTo>
                  <a:pt x="11692" y="16115"/>
                  <a:pt x="11714" y="16103"/>
                  <a:pt x="11724" y="16103"/>
                </a:cubicBezTo>
                <a:cubicBezTo>
                  <a:pt x="11724" y="16103"/>
                  <a:pt x="11757" y="16082"/>
                  <a:pt x="11788" y="16050"/>
                </a:cubicBezTo>
                <a:cubicBezTo>
                  <a:pt x="11831" y="16029"/>
                  <a:pt x="11864" y="16007"/>
                  <a:pt x="11864" y="16007"/>
                </a:cubicBezTo>
                <a:cubicBezTo>
                  <a:pt x="11874" y="16007"/>
                  <a:pt x="11928" y="15975"/>
                  <a:pt x="11982" y="15953"/>
                </a:cubicBezTo>
                <a:cubicBezTo>
                  <a:pt x="12036" y="15932"/>
                  <a:pt x="12089" y="15900"/>
                  <a:pt x="12110" y="15900"/>
                </a:cubicBezTo>
                <a:cubicBezTo>
                  <a:pt x="12121" y="15900"/>
                  <a:pt x="12164" y="15879"/>
                  <a:pt x="12196" y="15846"/>
                </a:cubicBezTo>
                <a:cubicBezTo>
                  <a:pt x="12239" y="15814"/>
                  <a:pt x="12293" y="15793"/>
                  <a:pt x="12314" y="15782"/>
                </a:cubicBezTo>
                <a:cubicBezTo>
                  <a:pt x="12346" y="15782"/>
                  <a:pt x="12389" y="15760"/>
                  <a:pt x="12422" y="15739"/>
                </a:cubicBezTo>
                <a:cubicBezTo>
                  <a:pt x="12453" y="15728"/>
                  <a:pt x="12486" y="15707"/>
                  <a:pt x="12496" y="15707"/>
                </a:cubicBezTo>
                <a:cubicBezTo>
                  <a:pt x="12508" y="15707"/>
                  <a:pt x="12539" y="15696"/>
                  <a:pt x="12561" y="15674"/>
                </a:cubicBezTo>
                <a:cubicBezTo>
                  <a:pt x="12582" y="15664"/>
                  <a:pt x="12625" y="15643"/>
                  <a:pt x="12647" y="15643"/>
                </a:cubicBezTo>
                <a:cubicBezTo>
                  <a:pt x="12689" y="15643"/>
                  <a:pt x="12861" y="15589"/>
                  <a:pt x="12904" y="15557"/>
                </a:cubicBezTo>
                <a:cubicBezTo>
                  <a:pt x="12915" y="15535"/>
                  <a:pt x="12958" y="15524"/>
                  <a:pt x="13001" y="15524"/>
                </a:cubicBezTo>
                <a:cubicBezTo>
                  <a:pt x="13054" y="15524"/>
                  <a:pt x="13097" y="15503"/>
                  <a:pt x="13161" y="15460"/>
                </a:cubicBezTo>
                <a:cubicBezTo>
                  <a:pt x="13215" y="15428"/>
                  <a:pt x="13258" y="15396"/>
                  <a:pt x="13258" y="15385"/>
                </a:cubicBezTo>
                <a:cubicBezTo>
                  <a:pt x="13264" y="15380"/>
                  <a:pt x="13269" y="15377"/>
                  <a:pt x="13276" y="15377"/>
                </a:cubicBezTo>
                <a:cubicBezTo>
                  <a:pt x="13282" y="15377"/>
                  <a:pt x="13291" y="15380"/>
                  <a:pt x="13301" y="15385"/>
                </a:cubicBezTo>
                <a:cubicBezTo>
                  <a:pt x="13312" y="15385"/>
                  <a:pt x="13344" y="15374"/>
                  <a:pt x="13354" y="15353"/>
                </a:cubicBezTo>
                <a:cubicBezTo>
                  <a:pt x="13376" y="15331"/>
                  <a:pt x="13397" y="15321"/>
                  <a:pt x="13409" y="15321"/>
                </a:cubicBezTo>
                <a:cubicBezTo>
                  <a:pt x="13419" y="15321"/>
                  <a:pt x="13483" y="15278"/>
                  <a:pt x="13548" y="15235"/>
                </a:cubicBezTo>
                <a:cubicBezTo>
                  <a:pt x="13612" y="15181"/>
                  <a:pt x="13676" y="15138"/>
                  <a:pt x="13698" y="15138"/>
                </a:cubicBezTo>
                <a:cubicBezTo>
                  <a:pt x="13719" y="15138"/>
                  <a:pt x="13773" y="15117"/>
                  <a:pt x="13945" y="14999"/>
                </a:cubicBezTo>
                <a:cubicBezTo>
                  <a:pt x="13977" y="14978"/>
                  <a:pt x="13998" y="14956"/>
                  <a:pt x="13998" y="14945"/>
                </a:cubicBezTo>
                <a:cubicBezTo>
                  <a:pt x="13998" y="14913"/>
                  <a:pt x="14213" y="14731"/>
                  <a:pt x="14277" y="14699"/>
                </a:cubicBezTo>
                <a:cubicBezTo>
                  <a:pt x="14310" y="14677"/>
                  <a:pt x="14341" y="14656"/>
                  <a:pt x="14341" y="14645"/>
                </a:cubicBezTo>
                <a:cubicBezTo>
                  <a:pt x="14341" y="14623"/>
                  <a:pt x="14384" y="14580"/>
                  <a:pt x="14427" y="14527"/>
                </a:cubicBezTo>
                <a:cubicBezTo>
                  <a:pt x="14481" y="14484"/>
                  <a:pt x="14567" y="14377"/>
                  <a:pt x="14610" y="14301"/>
                </a:cubicBezTo>
                <a:cubicBezTo>
                  <a:pt x="14663" y="14216"/>
                  <a:pt x="14727" y="14130"/>
                  <a:pt x="14749" y="14098"/>
                </a:cubicBezTo>
                <a:cubicBezTo>
                  <a:pt x="14760" y="14065"/>
                  <a:pt x="14782" y="14012"/>
                  <a:pt x="14782" y="13991"/>
                </a:cubicBezTo>
                <a:cubicBezTo>
                  <a:pt x="14782" y="13969"/>
                  <a:pt x="14792" y="13937"/>
                  <a:pt x="14803" y="13937"/>
                </a:cubicBezTo>
                <a:cubicBezTo>
                  <a:pt x="14813" y="13937"/>
                  <a:pt x="14856" y="13872"/>
                  <a:pt x="14910" y="13808"/>
                </a:cubicBezTo>
                <a:cubicBezTo>
                  <a:pt x="14953" y="13744"/>
                  <a:pt x="15006" y="13669"/>
                  <a:pt x="15028" y="13636"/>
                </a:cubicBezTo>
                <a:cubicBezTo>
                  <a:pt x="15060" y="13594"/>
                  <a:pt x="15071" y="13572"/>
                  <a:pt x="15071" y="13540"/>
                </a:cubicBezTo>
                <a:cubicBezTo>
                  <a:pt x="15060" y="13497"/>
                  <a:pt x="15071" y="13476"/>
                  <a:pt x="15125" y="13433"/>
                </a:cubicBezTo>
                <a:cubicBezTo>
                  <a:pt x="15168" y="13390"/>
                  <a:pt x="15189" y="13358"/>
                  <a:pt x="15178" y="13336"/>
                </a:cubicBezTo>
                <a:cubicBezTo>
                  <a:pt x="15168" y="13315"/>
                  <a:pt x="15178" y="13293"/>
                  <a:pt x="15199" y="13272"/>
                </a:cubicBezTo>
                <a:cubicBezTo>
                  <a:pt x="15211" y="13261"/>
                  <a:pt x="15221" y="13229"/>
                  <a:pt x="15211" y="13219"/>
                </a:cubicBezTo>
                <a:cubicBezTo>
                  <a:pt x="15211" y="13197"/>
                  <a:pt x="15221" y="13164"/>
                  <a:pt x="15242" y="13133"/>
                </a:cubicBezTo>
                <a:cubicBezTo>
                  <a:pt x="15264" y="13111"/>
                  <a:pt x="15285" y="13068"/>
                  <a:pt x="15285" y="13047"/>
                </a:cubicBezTo>
                <a:cubicBezTo>
                  <a:pt x="15285" y="13036"/>
                  <a:pt x="15307" y="13004"/>
                  <a:pt x="15328" y="12983"/>
                </a:cubicBezTo>
                <a:cubicBezTo>
                  <a:pt x="15350" y="12961"/>
                  <a:pt x="15361" y="12929"/>
                  <a:pt x="15361" y="12918"/>
                </a:cubicBezTo>
                <a:cubicBezTo>
                  <a:pt x="15361" y="12875"/>
                  <a:pt x="15392" y="12821"/>
                  <a:pt x="15457" y="12757"/>
                </a:cubicBezTo>
                <a:cubicBezTo>
                  <a:pt x="15489" y="12714"/>
                  <a:pt x="15511" y="12682"/>
                  <a:pt x="15511" y="12671"/>
                </a:cubicBezTo>
                <a:cubicBezTo>
                  <a:pt x="15511" y="12650"/>
                  <a:pt x="15521" y="12618"/>
                  <a:pt x="15543" y="12596"/>
                </a:cubicBezTo>
                <a:cubicBezTo>
                  <a:pt x="15564" y="12564"/>
                  <a:pt x="15575" y="12532"/>
                  <a:pt x="15575" y="12521"/>
                </a:cubicBezTo>
                <a:cubicBezTo>
                  <a:pt x="15575" y="12511"/>
                  <a:pt x="15597" y="12457"/>
                  <a:pt x="15628" y="12403"/>
                </a:cubicBezTo>
                <a:cubicBezTo>
                  <a:pt x="15661" y="12360"/>
                  <a:pt x="15725" y="12221"/>
                  <a:pt x="15779" y="12103"/>
                </a:cubicBezTo>
                <a:cubicBezTo>
                  <a:pt x="15864" y="11920"/>
                  <a:pt x="15886" y="11856"/>
                  <a:pt x="15897" y="11749"/>
                </a:cubicBezTo>
                <a:cubicBezTo>
                  <a:pt x="15918" y="11653"/>
                  <a:pt x="15929" y="11610"/>
                  <a:pt x="15950" y="11577"/>
                </a:cubicBezTo>
                <a:cubicBezTo>
                  <a:pt x="15972" y="11556"/>
                  <a:pt x="15983" y="11524"/>
                  <a:pt x="15983" y="11491"/>
                </a:cubicBezTo>
                <a:cubicBezTo>
                  <a:pt x="15983" y="11438"/>
                  <a:pt x="16036" y="11223"/>
                  <a:pt x="16069" y="11159"/>
                </a:cubicBezTo>
                <a:cubicBezTo>
                  <a:pt x="16112" y="11062"/>
                  <a:pt x="16122" y="10998"/>
                  <a:pt x="16133" y="10902"/>
                </a:cubicBezTo>
                <a:cubicBezTo>
                  <a:pt x="16143" y="10837"/>
                  <a:pt x="16154" y="10773"/>
                  <a:pt x="16176" y="10752"/>
                </a:cubicBezTo>
                <a:cubicBezTo>
                  <a:pt x="16186" y="10719"/>
                  <a:pt x="16197" y="10687"/>
                  <a:pt x="16197" y="10666"/>
                </a:cubicBezTo>
                <a:cubicBezTo>
                  <a:pt x="16197" y="10644"/>
                  <a:pt x="16208" y="10612"/>
                  <a:pt x="16219" y="10590"/>
                </a:cubicBezTo>
                <a:cubicBezTo>
                  <a:pt x="16240" y="10558"/>
                  <a:pt x="16240" y="10537"/>
                  <a:pt x="16229" y="10494"/>
                </a:cubicBezTo>
                <a:cubicBezTo>
                  <a:pt x="16229" y="10451"/>
                  <a:pt x="16219" y="10311"/>
                  <a:pt x="16219" y="10172"/>
                </a:cubicBezTo>
                <a:cubicBezTo>
                  <a:pt x="16219" y="10011"/>
                  <a:pt x="16208" y="9893"/>
                  <a:pt x="16197" y="9861"/>
                </a:cubicBezTo>
                <a:cubicBezTo>
                  <a:pt x="16176" y="9808"/>
                  <a:pt x="16186" y="9743"/>
                  <a:pt x="16219" y="9700"/>
                </a:cubicBezTo>
                <a:cubicBezTo>
                  <a:pt x="16240" y="9679"/>
                  <a:pt x="16240" y="9668"/>
                  <a:pt x="16219" y="9615"/>
                </a:cubicBezTo>
                <a:cubicBezTo>
                  <a:pt x="16208" y="9582"/>
                  <a:pt x="16186" y="9486"/>
                  <a:pt x="16186" y="9400"/>
                </a:cubicBezTo>
                <a:cubicBezTo>
                  <a:pt x="16186" y="9314"/>
                  <a:pt x="16165" y="9228"/>
                  <a:pt x="16154" y="9207"/>
                </a:cubicBezTo>
                <a:cubicBezTo>
                  <a:pt x="16133" y="9164"/>
                  <a:pt x="16122" y="8949"/>
                  <a:pt x="16133" y="8842"/>
                </a:cubicBezTo>
                <a:cubicBezTo>
                  <a:pt x="16133" y="8788"/>
                  <a:pt x="16112" y="8423"/>
                  <a:pt x="16100" y="8349"/>
                </a:cubicBezTo>
                <a:cubicBezTo>
                  <a:pt x="16100" y="8316"/>
                  <a:pt x="16090" y="8220"/>
                  <a:pt x="16090" y="8145"/>
                </a:cubicBezTo>
                <a:cubicBezTo>
                  <a:pt x="16090" y="8059"/>
                  <a:pt x="16069" y="7963"/>
                  <a:pt x="16069" y="7930"/>
                </a:cubicBezTo>
                <a:cubicBezTo>
                  <a:pt x="15983" y="7630"/>
                  <a:pt x="15993" y="7651"/>
                  <a:pt x="16004" y="7512"/>
                </a:cubicBezTo>
                <a:cubicBezTo>
                  <a:pt x="16015" y="7415"/>
                  <a:pt x="16015" y="7362"/>
                  <a:pt x="15983" y="7265"/>
                </a:cubicBezTo>
                <a:cubicBezTo>
                  <a:pt x="15961" y="7169"/>
                  <a:pt x="15961" y="7126"/>
                  <a:pt x="15972" y="7115"/>
                </a:cubicBezTo>
                <a:cubicBezTo>
                  <a:pt x="15983" y="7093"/>
                  <a:pt x="15983" y="7083"/>
                  <a:pt x="15929" y="6804"/>
                </a:cubicBezTo>
                <a:cubicBezTo>
                  <a:pt x="15907" y="6729"/>
                  <a:pt x="15897" y="6654"/>
                  <a:pt x="15897" y="6633"/>
                </a:cubicBezTo>
                <a:cubicBezTo>
                  <a:pt x="15897" y="6611"/>
                  <a:pt x="15897" y="6579"/>
                  <a:pt x="15886" y="6557"/>
                </a:cubicBezTo>
                <a:cubicBezTo>
                  <a:pt x="15876" y="6547"/>
                  <a:pt x="15864" y="6428"/>
                  <a:pt x="15864" y="6311"/>
                </a:cubicBezTo>
                <a:cubicBezTo>
                  <a:pt x="15854" y="6139"/>
                  <a:pt x="15854" y="6075"/>
                  <a:pt x="15822" y="6032"/>
                </a:cubicBezTo>
                <a:cubicBezTo>
                  <a:pt x="15811" y="5999"/>
                  <a:pt x="15800" y="5946"/>
                  <a:pt x="15800" y="5860"/>
                </a:cubicBezTo>
                <a:cubicBezTo>
                  <a:pt x="15790" y="5775"/>
                  <a:pt x="15779" y="5710"/>
                  <a:pt x="15757" y="5667"/>
                </a:cubicBezTo>
                <a:cubicBezTo>
                  <a:pt x="15747" y="5624"/>
                  <a:pt x="15714" y="5570"/>
                  <a:pt x="15704" y="5539"/>
                </a:cubicBezTo>
                <a:cubicBezTo>
                  <a:pt x="15693" y="5506"/>
                  <a:pt x="15683" y="5453"/>
                  <a:pt x="15671" y="5431"/>
                </a:cubicBezTo>
                <a:cubicBezTo>
                  <a:pt x="15661" y="5399"/>
                  <a:pt x="15640" y="5367"/>
                  <a:pt x="15628" y="5345"/>
                </a:cubicBezTo>
                <a:cubicBezTo>
                  <a:pt x="15618" y="5313"/>
                  <a:pt x="15586" y="5249"/>
                  <a:pt x="15554" y="5195"/>
                </a:cubicBezTo>
                <a:cubicBezTo>
                  <a:pt x="15532" y="5131"/>
                  <a:pt x="15500" y="5077"/>
                  <a:pt x="15489" y="5077"/>
                </a:cubicBezTo>
                <a:cubicBezTo>
                  <a:pt x="15468" y="5067"/>
                  <a:pt x="15468" y="5055"/>
                  <a:pt x="15468" y="5034"/>
                </a:cubicBezTo>
                <a:cubicBezTo>
                  <a:pt x="15468" y="5024"/>
                  <a:pt x="15447" y="4991"/>
                  <a:pt x="15435" y="4970"/>
                </a:cubicBezTo>
                <a:cubicBezTo>
                  <a:pt x="15414" y="4948"/>
                  <a:pt x="15404" y="4916"/>
                  <a:pt x="15404" y="4895"/>
                </a:cubicBezTo>
                <a:cubicBezTo>
                  <a:pt x="15404" y="4884"/>
                  <a:pt x="15382" y="4841"/>
                  <a:pt x="15371" y="4819"/>
                </a:cubicBezTo>
                <a:cubicBezTo>
                  <a:pt x="15350" y="4788"/>
                  <a:pt x="15328" y="4723"/>
                  <a:pt x="15307" y="4669"/>
                </a:cubicBezTo>
                <a:cubicBezTo>
                  <a:pt x="15264" y="4509"/>
                  <a:pt x="15253" y="4498"/>
                  <a:pt x="15211" y="4498"/>
                </a:cubicBezTo>
                <a:cubicBezTo>
                  <a:pt x="15168" y="4487"/>
                  <a:pt x="15168" y="4476"/>
                  <a:pt x="15168" y="4444"/>
                </a:cubicBezTo>
                <a:cubicBezTo>
                  <a:pt x="15168" y="4423"/>
                  <a:pt x="15146" y="4390"/>
                  <a:pt x="15135" y="4369"/>
                </a:cubicBezTo>
                <a:cubicBezTo>
                  <a:pt x="15114" y="4359"/>
                  <a:pt x="15103" y="4337"/>
                  <a:pt x="15103" y="4326"/>
                </a:cubicBezTo>
                <a:cubicBezTo>
                  <a:pt x="15103" y="4316"/>
                  <a:pt x="15082" y="4283"/>
                  <a:pt x="15060" y="4262"/>
                </a:cubicBezTo>
                <a:cubicBezTo>
                  <a:pt x="15028" y="4230"/>
                  <a:pt x="15006" y="4197"/>
                  <a:pt x="15006" y="4176"/>
                </a:cubicBezTo>
                <a:cubicBezTo>
                  <a:pt x="15006" y="4144"/>
                  <a:pt x="14835" y="3951"/>
                  <a:pt x="14792" y="3940"/>
                </a:cubicBezTo>
                <a:cubicBezTo>
                  <a:pt x="14760" y="3918"/>
                  <a:pt x="14653" y="3790"/>
                  <a:pt x="14653" y="3747"/>
                </a:cubicBezTo>
                <a:cubicBezTo>
                  <a:pt x="14653" y="3725"/>
                  <a:pt x="14642" y="3704"/>
                  <a:pt x="14631" y="3682"/>
                </a:cubicBezTo>
                <a:cubicBezTo>
                  <a:pt x="14620" y="3672"/>
                  <a:pt x="14599" y="3629"/>
                  <a:pt x="14588" y="3597"/>
                </a:cubicBezTo>
                <a:cubicBezTo>
                  <a:pt x="14577" y="3554"/>
                  <a:pt x="14556" y="3522"/>
                  <a:pt x="14534" y="3511"/>
                </a:cubicBezTo>
                <a:cubicBezTo>
                  <a:pt x="14524" y="3511"/>
                  <a:pt x="14503" y="3489"/>
                  <a:pt x="14491" y="3458"/>
                </a:cubicBezTo>
                <a:cubicBezTo>
                  <a:pt x="14417" y="3318"/>
                  <a:pt x="14384" y="3253"/>
                  <a:pt x="14363" y="3232"/>
                </a:cubicBezTo>
                <a:cubicBezTo>
                  <a:pt x="14320" y="3189"/>
                  <a:pt x="14277" y="3125"/>
                  <a:pt x="14277" y="3082"/>
                </a:cubicBezTo>
                <a:cubicBezTo>
                  <a:pt x="14277" y="3072"/>
                  <a:pt x="14255" y="3039"/>
                  <a:pt x="14234" y="3029"/>
                </a:cubicBezTo>
                <a:cubicBezTo>
                  <a:pt x="14213" y="3017"/>
                  <a:pt x="14138" y="2953"/>
                  <a:pt x="14084" y="2889"/>
                </a:cubicBezTo>
                <a:cubicBezTo>
                  <a:pt x="14031" y="2824"/>
                  <a:pt x="13966" y="2750"/>
                  <a:pt x="13955" y="2739"/>
                </a:cubicBezTo>
                <a:lnTo>
                  <a:pt x="13912" y="2696"/>
                </a:lnTo>
                <a:cubicBezTo>
                  <a:pt x="13816" y="2588"/>
                  <a:pt x="13451" y="2288"/>
                  <a:pt x="13409" y="2288"/>
                </a:cubicBezTo>
                <a:cubicBezTo>
                  <a:pt x="13387" y="2288"/>
                  <a:pt x="13226" y="2149"/>
                  <a:pt x="13226" y="2128"/>
                </a:cubicBezTo>
                <a:cubicBezTo>
                  <a:pt x="13226" y="2095"/>
                  <a:pt x="13215" y="2074"/>
                  <a:pt x="13140" y="2020"/>
                </a:cubicBezTo>
                <a:cubicBezTo>
                  <a:pt x="13087" y="1999"/>
                  <a:pt x="13033" y="1956"/>
                  <a:pt x="13022" y="1935"/>
                </a:cubicBezTo>
                <a:cubicBezTo>
                  <a:pt x="13001" y="1913"/>
                  <a:pt x="12979" y="1902"/>
                  <a:pt x="12968" y="1902"/>
                </a:cubicBezTo>
                <a:cubicBezTo>
                  <a:pt x="12958" y="1902"/>
                  <a:pt x="12915" y="1870"/>
                  <a:pt x="12894" y="1849"/>
                </a:cubicBezTo>
                <a:cubicBezTo>
                  <a:pt x="12861" y="1816"/>
                  <a:pt x="12808" y="1773"/>
                  <a:pt x="12775" y="1752"/>
                </a:cubicBezTo>
                <a:cubicBezTo>
                  <a:pt x="12732" y="1720"/>
                  <a:pt x="12679" y="1677"/>
                  <a:pt x="12658" y="1656"/>
                </a:cubicBezTo>
                <a:cubicBezTo>
                  <a:pt x="12636" y="1634"/>
                  <a:pt x="12593" y="1602"/>
                  <a:pt x="12572" y="1602"/>
                </a:cubicBezTo>
                <a:cubicBezTo>
                  <a:pt x="12550" y="1591"/>
                  <a:pt x="12508" y="1559"/>
                  <a:pt x="12486" y="1537"/>
                </a:cubicBezTo>
                <a:cubicBezTo>
                  <a:pt x="12453" y="1505"/>
                  <a:pt x="12432" y="1473"/>
                  <a:pt x="12422" y="1473"/>
                </a:cubicBezTo>
                <a:cubicBezTo>
                  <a:pt x="12400" y="1473"/>
                  <a:pt x="12260" y="1377"/>
                  <a:pt x="12186" y="1312"/>
                </a:cubicBezTo>
                <a:cubicBezTo>
                  <a:pt x="12164" y="1291"/>
                  <a:pt x="12121" y="1258"/>
                  <a:pt x="12100" y="1258"/>
                </a:cubicBezTo>
                <a:cubicBezTo>
                  <a:pt x="12067" y="1237"/>
                  <a:pt x="12046" y="1227"/>
                  <a:pt x="12046" y="1205"/>
                </a:cubicBezTo>
                <a:cubicBezTo>
                  <a:pt x="12036" y="1194"/>
                  <a:pt x="12003" y="1173"/>
                  <a:pt x="11971" y="1162"/>
                </a:cubicBezTo>
                <a:cubicBezTo>
                  <a:pt x="11939" y="1141"/>
                  <a:pt x="11843" y="1098"/>
                  <a:pt x="11757" y="1055"/>
                </a:cubicBezTo>
                <a:cubicBezTo>
                  <a:pt x="11681" y="1022"/>
                  <a:pt x="11595" y="991"/>
                  <a:pt x="11574" y="991"/>
                </a:cubicBezTo>
                <a:cubicBezTo>
                  <a:pt x="11564" y="991"/>
                  <a:pt x="11531" y="979"/>
                  <a:pt x="11521" y="979"/>
                </a:cubicBezTo>
                <a:cubicBezTo>
                  <a:pt x="11510" y="958"/>
                  <a:pt x="11371" y="937"/>
                  <a:pt x="11306" y="937"/>
                </a:cubicBezTo>
                <a:cubicBezTo>
                  <a:pt x="11285" y="937"/>
                  <a:pt x="11242" y="926"/>
                  <a:pt x="11220" y="905"/>
                </a:cubicBezTo>
                <a:cubicBezTo>
                  <a:pt x="11174" y="874"/>
                  <a:pt x="11062" y="849"/>
                  <a:pt x="10987" y="849"/>
                </a:cubicBezTo>
                <a:cubicBezTo>
                  <a:pt x="10957" y="849"/>
                  <a:pt x="10932" y="853"/>
                  <a:pt x="10920" y="862"/>
                </a:cubicBezTo>
                <a:cubicBezTo>
                  <a:pt x="10913" y="869"/>
                  <a:pt x="10890" y="873"/>
                  <a:pt x="10865" y="873"/>
                </a:cubicBezTo>
                <a:cubicBezTo>
                  <a:pt x="10818" y="873"/>
                  <a:pt x="10759" y="861"/>
                  <a:pt x="10759" y="840"/>
                </a:cubicBezTo>
                <a:cubicBezTo>
                  <a:pt x="10759" y="833"/>
                  <a:pt x="10742" y="829"/>
                  <a:pt x="10717" y="829"/>
                </a:cubicBezTo>
                <a:cubicBezTo>
                  <a:pt x="10671" y="829"/>
                  <a:pt x="10596" y="841"/>
                  <a:pt x="10534" y="862"/>
                </a:cubicBezTo>
                <a:cubicBezTo>
                  <a:pt x="10505" y="872"/>
                  <a:pt x="10487" y="877"/>
                  <a:pt x="10473" y="877"/>
                </a:cubicBezTo>
                <a:cubicBezTo>
                  <a:pt x="10455" y="877"/>
                  <a:pt x="10444" y="869"/>
                  <a:pt x="10427" y="851"/>
                </a:cubicBezTo>
                <a:cubicBezTo>
                  <a:pt x="10405" y="819"/>
                  <a:pt x="10384" y="819"/>
                  <a:pt x="10373" y="819"/>
                </a:cubicBezTo>
                <a:cubicBezTo>
                  <a:pt x="10334" y="835"/>
                  <a:pt x="10231" y="844"/>
                  <a:pt x="10153" y="844"/>
                </a:cubicBezTo>
                <a:cubicBezTo>
                  <a:pt x="10125" y="844"/>
                  <a:pt x="10101" y="843"/>
                  <a:pt x="10083" y="840"/>
                </a:cubicBezTo>
                <a:cubicBezTo>
                  <a:pt x="10041" y="840"/>
                  <a:pt x="9986" y="840"/>
                  <a:pt x="9944" y="851"/>
                </a:cubicBezTo>
                <a:cubicBezTo>
                  <a:pt x="9901" y="851"/>
                  <a:pt x="9805" y="862"/>
                  <a:pt x="9719" y="862"/>
                </a:cubicBezTo>
                <a:cubicBezTo>
                  <a:pt x="9681" y="859"/>
                  <a:pt x="9650" y="857"/>
                  <a:pt x="9625" y="857"/>
                </a:cubicBezTo>
                <a:cubicBezTo>
                  <a:pt x="9567" y="857"/>
                  <a:pt x="9541" y="865"/>
                  <a:pt x="9526" y="872"/>
                </a:cubicBezTo>
                <a:cubicBezTo>
                  <a:pt x="9505" y="893"/>
                  <a:pt x="9386" y="905"/>
                  <a:pt x="9273" y="905"/>
                </a:cubicBezTo>
                <a:cubicBezTo>
                  <a:pt x="9210" y="905"/>
                  <a:pt x="9149" y="901"/>
                  <a:pt x="9107" y="894"/>
                </a:cubicBezTo>
                <a:cubicBezTo>
                  <a:pt x="9083" y="886"/>
                  <a:pt x="9064" y="882"/>
                  <a:pt x="9047" y="882"/>
                </a:cubicBezTo>
                <a:cubicBezTo>
                  <a:pt x="9017" y="882"/>
                  <a:pt x="8989" y="891"/>
                  <a:pt x="8935" y="905"/>
                </a:cubicBezTo>
                <a:cubicBezTo>
                  <a:pt x="8842" y="942"/>
                  <a:pt x="8643" y="971"/>
                  <a:pt x="8551" y="971"/>
                </a:cubicBezTo>
                <a:cubicBezTo>
                  <a:pt x="8537" y="971"/>
                  <a:pt x="8526" y="970"/>
                  <a:pt x="8517" y="969"/>
                </a:cubicBezTo>
                <a:cubicBezTo>
                  <a:pt x="8506" y="966"/>
                  <a:pt x="8496" y="965"/>
                  <a:pt x="8487" y="965"/>
                </a:cubicBezTo>
                <a:cubicBezTo>
                  <a:pt x="8461" y="965"/>
                  <a:pt x="8441" y="975"/>
                  <a:pt x="8410" y="991"/>
                </a:cubicBezTo>
                <a:cubicBezTo>
                  <a:pt x="8383" y="1011"/>
                  <a:pt x="8364" y="1018"/>
                  <a:pt x="8351" y="1018"/>
                </a:cubicBezTo>
                <a:cubicBezTo>
                  <a:pt x="8344" y="1018"/>
                  <a:pt x="8339" y="1016"/>
                  <a:pt x="8335" y="1012"/>
                </a:cubicBezTo>
                <a:cubicBezTo>
                  <a:pt x="8330" y="998"/>
                  <a:pt x="8320" y="992"/>
                  <a:pt x="8304" y="992"/>
                </a:cubicBezTo>
                <a:cubicBezTo>
                  <a:pt x="8281" y="992"/>
                  <a:pt x="8245" y="1004"/>
                  <a:pt x="8196" y="1022"/>
                </a:cubicBezTo>
                <a:cubicBezTo>
                  <a:pt x="8161" y="1043"/>
                  <a:pt x="8140" y="1051"/>
                  <a:pt x="8121" y="1051"/>
                </a:cubicBezTo>
                <a:cubicBezTo>
                  <a:pt x="8110" y="1051"/>
                  <a:pt x="8100" y="1048"/>
                  <a:pt x="8088" y="1044"/>
                </a:cubicBezTo>
                <a:cubicBezTo>
                  <a:pt x="8074" y="1034"/>
                  <a:pt x="8061" y="1029"/>
                  <a:pt x="8047" y="1029"/>
                </a:cubicBezTo>
                <a:cubicBezTo>
                  <a:pt x="8030" y="1029"/>
                  <a:pt x="8010" y="1037"/>
                  <a:pt x="7981" y="1055"/>
                </a:cubicBezTo>
                <a:cubicBezTo>
                  <a:pt x="7917" y="1076"/>
                  <a:pt x="7874" y="1087"/>
                  <a:pt x="7681" y="1087"/>
                </a:cubicBezTo>
                <a:cubicBezTo>
                  <a:pt x="7640" y="1084"/>
                  <a:pt x="7604" y="1082"/>
                  <a:pt x="7573" y="1082"/>
                </a:cubicBezTo>
                <a:cubicBezTo>
                  <a:pt x="7496" y="1082"/>
                  <a:pt x="7446" y="1090"/>
                  <a:pt x="7423" y="1098"/>
                </a:cubicBezTo>
                <a:cubicBezTo>
                  <a:pt x="7373" y="1126"/>
                  <a:pt x="7124" y="1145"/>
                  <a:pt x="6944" y="1145"/>
                </a:cubicBezTo>
                <a:cubicBezTo>
                  <a:pt x="6853" y="1145"/>
                  <a:pt x="6780" y="1141"/>
                  <a:pt x="6758" y="1130"/>
                </a:cubicBezTo>
                <a:cubicBezTo>
                  <a:pt x="6755" y="1127"/>
                  <a:pt x="6749" y="1125"/>
                  <a:pt x="6742" y="1125"/>
                </a:cubicBezTo>
                <a:cubicBezTo>
                  <a:pt x="6723" y="1125"/>
                  <a:pt x="6695" y="1133"/>
                  <a:pt x="6672" y="1141"/>
                </a:cubicBezTo>
                <a:cubicBezTo>
                  <a:pt x="6655" y="1145"/>
                  <a:pt x="6639" y="1147"/>
                  <a:pt x="6624" y="1147"/>
                </a:cubicBezTo>
                <a:cubicBezTo>
                  <a:pt x="6601" y="1147"/>
                  <a:pt x="6579" y="1142"/>
                  <a:pt x="6554" y="1130"/>
                </a:cubicBezTo>
                <a:cubicBezTo>
                  <a:pt x="6532" y="1125"/>
                  <a:pt x="6516" y="1123"/>
                  <a:pt x="6502" y="1123"/>
                </a:cubicBezTo>
                <a:cubicBezTo>
                  <a:pt x="6481" y="1123"/>
                  <a:pt x="6466" y="1128"/>
                  <a:pt x="6447" y="1141"/>
                </a:cubicBezTo>
                <a:cubicBezTo>
                  <a:pt x="6412" y="1161"/>
                  <a:pt x="6328" y="1173"/>
                  <a:pt x="6247" y="1173"/>
                </a:cubicBezTo>
                <a:cubicBezTo>
                  <a:pt x="6202" y="1173"/>
                  <a:pt x="6159" y="1170"/>
                  <a:pt x="6125" y="1162"/>
                </a:cubicBezTo>
                <a:cubicBezTo>
                  <a:pt x="6095" y="1154"/>
                  <a:pt x="6070" y="1147"/>
                  <a:pt x="6050" y="1147"/>
                </a:cubicBezTo>
                <a:cubicBezTo>
                  <a:pt x="6042" y="1147"/>
                  <a:pt x="6035" y="1148"/>
                  <a:pt x="6029" y="1151"/>
                </a:cubicBezTo>
                <a:cubicBezTo>
                  <a:pt x="6007" y="1162"/>
                  <a:pt x="5975" y="1173"/>
                  <a:pt x="5943" y="1173"/>
                </a:cubicBezTo>
                <a:cubicBezTo>
                  <a:pt x="5922" y="1173"/>
                  <a:pt x="5879" y="1184"/>
                  <a:pt x="5868" y="1194"/>
                </a:cubicBezTo>
                <a:cubicBezTo>
                  <a:pt x="5825" y="1227"/>
                  <a:pt x="5643" y="1248"/>
                  <a:pt x="5450" y="1248"/>
                </a:cubicBezTo>
                <a:lnTo>
                  <a:pt x="5085" y="1248"/>
                </a:lnTo>
                <a:cubicBezTo>
                  <a:pt x="5052" y="1248"/>
                  <a:pt x="5031" y="1258"/>
                  <a:pt x="5009" y="1269"/>
                </a:cubicBezTo>
                <a:cubicBezTo>
                  <a:pt x="4999" y="1280"/>
                  <a:pt x="4935" y="1291"/>
                  <a:pt x="4870" y="1301"/>
                </a:cubicBezTo>
                <a:cubicBezTo>
                  <a:pt x="4806" y="1312"/>
                  <a:pt x="4720" y="1334"/>
                  <a:pt x="4666" y="1355"/>
                </a:cubicBezTo>
                <a:cubicBezTo>
                  <a:pt x="4617" y="1384"/>
                  <a:pt x="4591" y="1393"/>
                  <a:pt x="4572" y="1393"/>
                </a:cubicBezTo>
                <a:cubicBezTo>
                  <a:pt x="4563" y="1393"/>
                  <a:pt x="4556" y="1391"/>
                  <a:pt x="4549" y="1387"/>
                </a:cubicBezTo>
                <a:cubicBezTo>
                  <a:pt x="4538" y="1376"/>
                  <a:pt x="4527" y="1371"/>
                  <a:pt x="4514" y="1371"/>
                </a:cubicBezTo>
                <a:cubicBezTo>
                  <a:pt x="4500" y="1371"/>
                  <a:pt x="4484" y="1376"/>
                  <a:pt x="4463" y="1387"/>
                </a:cubicBezTo>
                <a:cubicBezTo>
                  <a:pt x="4441" y="1398"/>
                  <a:pt x="4377" y="1420"/>
                  <a:pt x="4344" y="1420"/>
                </a:cubicBezTo>
                <a:cubicBezTo>
                  <a:pt x="4302" y="1430"/>
                  <a:pt x="4248" y="1441"/>
                  <a:pt x="4227" y="1451"/>
                </a:cubicBezTo>
                <a:cubicBezTo>
                  <a:pt x="4205" y="1463"/>
                  <a:pt x="4141" y="1484"/>
                  <a:pt x="4087" y="1494"/>
                </a:cubicBezTo>
                <a:cubicBezTo>
                  <a:pt x="4034" y="1505"/>
                  <a:pt x="3980" y="1516"/>
                  <a:pt x="3958" y="1527"/>
                </a:cubicBezTo>
                <a:cubicBezTo>
                  <a:pt x="3927" y="1537"/>
                  <a:pt x="3862" y="1559"/>
                  <a:pt x="3755" y="1570"/>
                </a:cubicBezTo>
                <a:cubicBezTo>
                  <a:pt x="3712" y="1580"/>
                  <a:pt x="3658" y="1602"/>
                  <a:pt x="3648" y="1613"/>
                </a:cubicBezTo>
                <a:cubicBezTo>
                  <a:pt x="3626" y="1623"/>
                  <a:pt x="3605" y="1644"/>
                  <a:pt x="3594" y="1644"/>
                </a:cubicBezTo>
                <a:cubicBezTo>
                  <a:pt x="3572" y="1644"/>
                  <a:pt x="3551" y="1656"/>
                  <a:pt x="3540" y="1677"/>
                </a:cubicBezTo>
                <a:cubicBezTo>
                  <a:pt x="3519" y="1687"/>
                  <a:pt x="3497" y="1709"/>
                  <a:pt x="3476" y="1709"/>
                </a:cubicBezTo>
                <a:cubicBezTo>
                  <a:pt x="3465" y="1709"/>
                  <a:pt x="3443" y="1720"/>
                  <a:pt x="3433" y="1730"/>
                </a:cubicBezTo>
                <a:cubicBezTo>
                  <a:pt x="3422" y="1741"/>
                  <a:pt x="3401" y="1752"/>
                  <a:pt x="3379" y="1752"/>
                </a:cubicBezTo>
                <a:cubicBezTo>
                  <a:pt x="3347" y="1752"/>
                  <a:pt x="3133" y="1859"/>
                  <a:pt x="3111" y="1880"/>
                </a:cubicBezTo>
                <a:cubicBezTo>
                  <a:pt x="3111" y="1892"/>
                  <a:pt x="3090" y="1902"/>
                  <a:pt x="3068" y="1902"/>
                </a:cubicBezTo>
                <a:cubicBezTo>
                  <a:pt x="3047" y="1902"/>
                  <a:pt x="3014" y="1913"/>
                  <a:pt x="2993" y="1935"/>
                </a:cubicBezTo>
                <a:cubicBezTo>
                  <a:pt x="2961" y="1945"/>
                  <a:pt x="2940" y="1966"/>
                  <a:pt x="2940" y="1966"/>
                </a:cubicBezTo>
                <a:cubicBezTo>
                  <a:pt x="2940" y="1966"/>
                  <a:pt x="2907" y="1977"/>
                  <a:pt x="2886" y="1988"/>
                </a:cubicBezTo>
                <a:cubicBezTo>
                  <a:pt x="2864" y="1999"/>
                  <a:pt x="2821" y="1999"/>
                  <a:pt x="2800" y="1999"/>
                </a:cubicBezTo>
                <a:cubicBezTo>
                  <a:pt x="2778" y="1999"/>
                  <a:pt x="2757" y="2009"/>
                  <a:pt x="2747" y="2031"/>
                </a:cubicBezTo>
                <a:cubicBezTo>
                  <a:pt x="2725" y="2063"/>
                  <a:pt x="2704" y="2074"/>
                  <a:pt x="2693" y="2074"/>
                </a:cubicBezTo>
                <a:cubicBezTo>
                  <a:pt x="2682" y="2074"/>
                  <a:pt x="2661" y="2095"/>
                  <a:pt x="2639" y="2116"/>
                </a:cubicBezTo>
                <a:cubicBezTo>
                  <a:pt x="2628" y="2138"/>
                  <a:pt x="2596" y="2159"/>
                  <a:pt x="2575" y="2171"/>
                </a:cubicBezTo>
                <a:cubicBezTo>
                  <a:pt x="2554" y="2171"/>
                  <a:pt x="2500" y="2202"/>
                  <a:pt x="2468" y="2224"/>
                </a:cubicBezTo>
                <a:cubicBezTo>
                  <a:pt x="2435" y="2235"/>
                  <a:pt x="2403" y="2256"/>
                  <a:pt x="2392" y="2256"/>
                </a:cubicBezTo>
                <a:cubicBezTo>
                  <a:pt x="2371" y="2256"/>
                  <a:pt x="2178" y="2449"/>
                  <a:pt x="2146" y="2492"/>
                </a:cubicBezTo>
                <a:cubicBezTo>
                  <a:pt x="2135" y="2514"/>
                  <a:pt x="2113" y="2535"/>
                  <a:pt x="2092" y="2535"/>
                </a:cubicBezTo>
                <a:cubicBezTo>
                  <a:pt x="2070" y="2535"/>
                  <a:pt x="2039" y="2545"/>
                  <a:pt x="2017" y="2578"/>
                </a:cubicBezTo>
                <a:cubicBezTo>
                  <a:pt x="2000" y="2604"/>
                  <a:pt x="1982" y="2624"/>
                  <a:pt x="1976" y="2624"/>
                </a:cubicBezTo>
                <a:cubicBezTo>
                  <a:pt x="1975" y="2624"/>
                  <a:pt x="1974" y="2623"/>
                  <a:pt x="1974" y="2621"/>
                </a:cubicBezTo>
                <a:cubicBezTo>
                  <a:pt x="1963" y="2621"/>
                  <a:pt x="1942" y="2631"/>
                  <a:pt x="1931" y="2642"/>
                </a:cubicBezTo>
                <a:cubicBezTo>
                  <a:pt x="1824" y="2760"/>
                  <a:pt x="1792" y="2793"/>
                  <a:pt x="1770" y="2836"/>
                </a:cubicBezTo>
                <a:cubicBezTo>
                  <a:pt x="1738" y="2889"/>
                  <a:pt x="1599" y="3017"/>
                  <a:pt x="1567" y="3017"/>
                </a:cubicBezTo>
                <a:cubicBezTo>
                  <a:pt x="1556" y="3017"/>
                  <a:pt x="1545" y="3039"/>
                  <a:pt x="1534" y="3050"/>
                </a:cubicBezTo>
                <a:cubicBezTo>
                  <a:pt x="1524" y="3114"/>
                  <a:pt x="1460" y="3189"/>
                  <a:pt x="1395" y="3232"/>
                </a:cubicBezTo>
                <a:cubicBezTo>
                  <a:pt x="1363" y="3253"/>
                  <a:pt x="1331" y="3286"/>
                  <a:pt x="1331" y="3307"/>
                </a:cubicBezTo>
                <a:cubicBezTo>
                  <a:pt x="1320" y="3339"/>
                  <a:pt x="1309" y="3372"/>
                  <a:pt x="1288" y="3382"/>
                </a:cubicBezTo>
                <a:cubicBezTo>
                  <a:pt x="1277" y="3404"/>
                  <a:pt x="1255" y="3446"/>
                  <a:pt x="1245" y="3479"/>
                </a:cubicBezTo>
                <a:lnTo>
                  <a:pt x="1191" y="3586"/>
                </a:lnTo>
                <a:cubicBezTo>
                  <a:pt x="1169" y="3618"/>
                  <a:pt x="1159" y="3651"/>
                  <a:pt x="1159" y="3672"/>
                </a:cubicBezTo>
                <a:cubicBezTo>
                  <a:pt x="1169" y="3694"/>
                  <a:pt x="1159" y="3704"/>
                  <a:pt x="1148" y="3704"/>
                </a:cubicBezTo>
                <a:cubicBezTo>
                  <a:pt x="1116" y="3704"/>
                  <a:pt x="1095" y="3737"/>
                  <a:pt x="1084" y="3822"/>
                </a:cubicBezTo>
                <a:cubicBezTo>
                  <a:pt x="1084" y="3854"/>
                  <a:pt x="1052" y="3908"/>
                  <a:pt x="1030" y="3951"/>
                </a:cubicBezTo>
                <a:cubicBezTo>
                  <a:pt x="998" y="4004"/>
                  <a:pt x="976" y="4047"/>
                  <a:pt x="966" y="4123"/>
                </a:cubicBezTo>
                <a:cubicBezTo>
                  <a:pt x="955" y="4176"/>
                  <a:pt x="933" y="4240"/>
                  <a:pt x="923" y="4262"/>
                </a:cubicBezTo>
                <a:cubicBezTo>
                  <a:pt x="902" y="4294"/>
                  <a:pt x="880" y="4326"/>
                  <a:pt x="880" y="4359"/>
                </a:cubicBezTo>
                <a:lnTo>
                  <a:pt x="837" y="4444"/>
                </a:lnTo>
                <a:cubicBezTo>
                  <a:pt x="816" y="4455"/>
                  <a:pt x="794" y="4509"/>
                  <a:pt x="783" y="4541"/>
                </a:cubicBezTo>
                <a:cubicBezTo>
                  <a:pt x="762" y="4583"/>
                  <a:pt x="740" y="4626"/>
                  <a:pt x="719" y="4638"/>
                </a:cubicBezTo>
                <a:cubicBezTo>
                  <a:pt x="698" y="4659"/>
                  <a:pt x="676" y="4712"/>
                  <a:pt x="666" y="4766"/>
                </a:cubicBezTo>
                <a:cubicBezTo>
                  <a:pt x="644" y="4819"/>
                  <a:pt x="623" y="4874"/>
                  <a:pt x="612" y="4884"/>
                </a:cubicBezTo>
                <a:cubicBezTo>
                  <a:pt x="601" y="4905"/>
                  <a:pt x="590" y="4927"/>
                  <a:pt x="590" y="4948"/>
                </a:cubicBezTo>
                <a:cubicBezTo>
                  <a:pt x="601" y="5024"/>
                  <a:pt x="590" y="5055"/>
                  <a:pt x="537" y="5098"/>
                </a:cubicBezTo>
                <a:cubicBezTo>
                  <a:pt x="504" y="5131"/>
                  <a:pt x="494" y="5152"/>
                  <a:pt x="494" y="5195"/>
                </a:cubicBezTo>
                <a:cubicBezTo>
                  <a:pt x="504" y="5281"/>
                  <a:pt x="473" y="5410"/>
                  <a:pt x="440" y="5442"/>
                </a:cubicBezTo>
                <a:cubicBezTo>
                  <a:pt x="430" y="5463"/>
                  <a:pt x="408" y="5506"/>
                  <a:pt x="397" y="5549"/>
                </a:cubicBezTo>
                <a:cubicBezTo>
                  <a:pt x="387" y="5592"/>
                  <a:pt x="365" y="5635"/>
                  <a:pt x="354" y="5656"/>
                </a:cubicBezTo>
                <a:cubicBezTo>
                  <a:pt x="323" y="5710"/>
                  <a:pt x="311" y="5806"/>
                  <a:pt x="333" y="5839"/>
                </a:cubicBezTo>
                <a:cubicBezTo>
                  <a:pt x="344" y="5849"/>
                  <a:pt x="344" y="5871"/>
                  <a:pt x="323" y="5903"/>
                </a:cubicBezTo>
                <a:cubicBezTo>
                  <a:pt x="290" y="5968"/>
                  <a:pt x="280" y="6021"/>
                  <a:pt x="268" y="6204"/>
                </a:cubicBezTo>
                <a:cubicBezTo>
                  <a:pt x="268" y="6278"/>
                  <a:pt x="258" y="6343"/>
                  <a:pt x="247" y="6354"/>
                </a:cubicBezTo>
                <a:cubicBezTo>
                  <a:pt x="237" y="6364"/>
                  <a:pt x="237" y="6385"/>
                  <a:pt x="247" y="6407"/>
                </a:cubicBezTo>
                <a:cubicBezTo>
                  <a:pt x="247" y="6440"/>
                  <a:pt x="247" y="6450"/>
                  <a:pt x="215" y="6482"/>
                </a:cubicBezTo>
                <a:cubicBezTo>
                  <a:pt x="183" y="6504"/>
                  <a:pt x="172" y="6525"/>
                  <a:pt x="151" y="6707"/>
                </a:cubicBezTo>
                <a:cubicBezTo>
                  <a:pt x="140" y="6815"/>
                  <a:pt x="129" y="6965"/>
                  <a:pt x="129" y="7040"/>
                </a:cubicBezTo>
                <a:cubicBezTo>
                  <a:pt x="129" y="7115"/>
                  <a:pt x="118" y="7212"/>
                  <a:pt x="108" y="7244"/>
                </a:cubicBezTo>
                <a:cubicBezTo>
                  <a:pt x="108" y="7286"/>
                  <a:pt x="108" y="7319"/>
                  <a:pt x="118" y="7351"/>
                </a:cubicBezTo>
                <a:cubicBezTo>
                  <a:pt x="151" y="7394"/>
                  <a:pt x="118" y="7684"/>
                  <a:pt x="75" y="7727"/>
                </a:cubicBezTo>
                <a:cubicBezTo>
                  <a:pt x="54" y="7748"/>
                  <a:pt x="54" y="7770"/>
                  <a:pt x="65" y="7855"/>
                </a:cubicBezTo>
                <a:cubicBezTo>
                  <a:pt x="75" y="7941"/>
                  <a:pt x="75" y="7973"/>
                  <a:pt x="54" y="8006"/>
                </a:cubicBezTo>
                <a:cubicBezTo>
                  <a:pt x="44" y="8027"/>
                  <a:pt x="32" y="8091"/>
                  <a:pt x="22" y="8199"/>
                </a:cubicBezTo>
                <a:cubicBezTo>
                  <a:pt x="22" y="8284"/>
                  <a:pt x="11" y="8392"/>
                  <a:pt x="11" y="8435"/>
                </a:cubicBezTo>
                <a:cubicBezTo>
                  <a:pt x="1" y="8520"/>
                  <a:pt x="1" y="8531"/>
                  <a:pt x="1" y="8885"/>
                </a:cubicBezTo>
                <a:cubicBezTo>
                  <a:pt x="1" y="9024"/>
                  <a:pt x="11" y="9153"/>
                  <a:pt x="22" y="9164"/>
                </a:cubicBezTo>
                <a:cubicBezTo>
                  <a:pt x="32" y="9174"/>
                  <a:pt x="32" y="9303"/>
                  <a:pt x="32" y="9443"/>
                </a:cubicBezTo>
                <a:cubicBezTo>
                  <a:pt x="32" y="9625"/>
                  <a:pt x="32" y="9732"/>
                  <a:pt x="54" y="9775"/>
                </a:cubicBezTo>
                <a:cubicBezTo>
                  <a:pt x="75" y="9839"/>
                  <a:pt x="65" y="10011"/>
                  <a:pt x="44" y="10065"/>
                </a:cubicBezTo>
                <a:cubicBezTo>
                  <a:pt x="32" y="10075"/>
                  <a:pt x="32" y="10097"/>
                  <a:pt x="44" y="10129"/>
                </a:cubicBezTo>
                <a:cubicBezTo>
                  <a:pt x="75" y="10204"/>
                  <a:pt x="87" y="10387"/>
                  <a:pt x="65" y="10419"/>
                </a:cubicBezTo>
                <a:cubicBezTo>
                  <a:pt x="54" y="10440"/>
                  <a:pt x="54" y="10461"/>
                  <a:pt x="75" y="10504"/>
                </a:cubicBezTo>
                <a:cubicBezTo>
                  <a:pt x="87" y="10526"/>
                  <a:pt x="108" y="10590"/>
                  <a:pt x="108" y="10633"/>
                </a:cubicBezTo>
                <a:cubicBezTo>
                  <a:pt x="108" y="10687"/>
                  <a:pt x="108" y="10730"/>
                  <a:pt x="140" y="10762"/>
                </a:cubicBezTo>
                <a:cubicBezTo>
                  <a:pt x="172" y="10805"/>
                  <a:pt x="172" y="10837"/>
                  <a:pt x="183" y="10933"/>
                </a:cubicBezTo>
                <a:cubicBezTo>
                  <a:pt x="183" y="11030"/>
                  <a:pt x="183" y="11062"/>
                  <a:pt x="204" y="11073"/>
                </a:cubicBezTo>
                <a:cubicBezTo>
                  <a:pt x="226" y="11084"/>
                  <a:pt x="237" y="11116"/>
                  <a:pt x="237" y="11191"/>
                </a:cubicBezTo>
                <a:cubicBezTo>
                  <a:pt x="237" y="11266"/>
                  <a:pt x="247" y="11309"/>
                  <a:pt x="280" y="11341"/>
                </a:cubicBezTo>
                <a:cubicBezTo>
                  <a:pt x="344" y="11427"/>
                  <a:pt x="365" y="11470"/>
                  <a:pt x="344" y="11502"/>
                </a:cubicBezTo>
                <a:cubicBezTo>
                  <a:pt x="323" y="11534"/>
                  <a:pt x="344" y="11610"/>
                  <a:pt x="397" y="11717"/>
                </a:cubicBezTo>
                <a:cubicBezTo>
                  <a:pt x="473" y="11846"/>
                  <a:pt x="504" y="11910"/>
                  <a:pt x="526" y="12006"/>
                </a:cubicBezTo>
                <a:cubicBezTo>
                  <a:pt x="537" y="12049"/>
                  <a:pt x="559" y="12103"/>
                  <a:pt x="569" y="12124"/>
                </a:cubicBezTo>
                <a:cubicBezTo>
                  <a:pt x="580" y="12156"/>
                  <a:pt x="590" y="12189"/>
                  <a:pt x="590" y="12210"/>
                </a:cubicBezTo>
                <a:cubicBezTo>
                  <a:pt x="590" y="12221"/>
                  <a:pt x="612" y="12285"/>
                  <a:pt x="644" y="12339"/>
                </a:cubicBezTo>
                <a:cubicBezTo>
                  <a:pt x="676" y="12403"/>
                  <a:pt x="709" y="12457"/>
                  <a:pt x="709" y="12468"/>
                </a:cubicBezTo>
                <a:cubicBezTo>
                  <a:pt x="709" y="12478"/>
                  <a:pt x="719" y="12511"/>
                  <a:pt x="730" y="12532"/>
                </a:cubicBezTo>
                <a:cubicBezTo>
                  <a:pt x="752" y="12554"/>
                  <a:pt x="762" y="12575"/>
                  <a:pt x="762" y="12596"/>
                </a:cubicBezTo>
                <a:cubicBezTo>
                  <a:pt x="752" y="12618"/>
                  <a:pt x="762" y="12650"/>
                  <a:pt x="794" y="12682"/>
                </a:cubicBezTo>
                <a:cubicBezTo>
                  <a:pt x="816" y="12714"/>
                  <a:pt x="837" y="12747"/>
                  <a:pt x="826" y="12757"/>
                </a:cubicBezTo>
                <a:cubicBezTo>
                  <a:pt x="826" y="12778"/>
                  <a:pt x="837" y="12821"/>
                  <a:pt x="880" y="12875"/>
                </a:cubicBezTo>
                <a:cubicBezTo>
                  <a:pt x="933" y="12929"/>
                  <a:pt x="955" y="12971"/>
                  <a:pt x="976" y="13057"/>
                </a:cubicBezTo>
                <a:cubicBezTo>
                  <a:pt x="988" y="13122"/>
                  <a:pt x="1009" y="13176"/>
                  <a:pt x="1019" y="13186"/>
                </a:cubicBezTo>
                <a:cubicBezTo>
                  <a:pt x="1030" y="13186"/>
                  <a:pt x="1041" y="13207"/>
                  <a:pt x="1041" y="13207"/>
                </a:cubicBezTo>
                <a:cubicBezTo>
                  <a:pt x="1041" y="13229"/>
                  <a:pt x="1138" y="13390"/>
                  <a:pt x="1191" y="13476"/>
                </a:cubicBezTo>
                <a:cubicBezTo>
                  <a:pt x="1212" y="13497"/>
                  <a:pt x="1224" y="13540"/>
                  <a:pt x="1224" y="13562"/>
                </a:cubicBezTo>
                <a:cubicBezTo>
                  <a:pt x="1224" y="13583"/>
                  <a:pt x="1245" y="13615"/>
                  <a:pt x="1266" y="13636"/>
                </a:cubicBezTo>
                <a:cubicBezTo>
                  <a:pt x="1320" y="13669"/>
                  <a:pt x="1438" y="13851"/>
                  <a:pt x="1438" y="13905"/>
                </a:cubicBezTo>
                <a:cubicBezTo>
                  <a:pt x="1438" y="13915"/>
                  <a:pt x="1448" y="13958"/>
                  <a:pt x="1470" y="13980"/>
                </a:cubicBezTo>
                <a:cubicBezTo>
                  <a:pt x="1481" y="14012"/>
                  <a:pt x="1502" y="14044"/>
                  <a:pt x="1502" y="14065"/>
                </a:cubicBezTo>
                <a:cubicBezTo>
                  <a:pt x="1502" y="14077"/>
                  <a:pt x="1534" y="14130"/>
                  <a:pt x="1577" y="14173"/>
                </a:cubicBezTo>
                <a:cubicBezTo>
                  <a:pt x="1620" y="14216"/>
                  <a:pt x="1663" y="14259"/>
                  <a:pt x="1663" y="14270"/>
                </a:cubicBezTo>
                <a:cubicBezTo>
                  <a:pt x="1663" y="14280"/>
                  <a:pt x="1674" y="14313"/>
                  <a:pt x="1695" y="14334"/>
                </a:cubicBezTo>
                <a:cubicBezTo>
                  <a:pt x="1717" y="14356"/>
                  <a:pt x="1727" y="14387"/>
                  <a:pt x="1727" y="14387"/>
                </a:cubicBezTo>
                <a:cubicBezTo>
                  <a:pt x="1717" y="14420"/>
                  <a:pt x="1760" y="14506"/>
                  <a:pt x="1813" y="14527"/>
                </a:cubicBezTo>
                <a:cubicBezTo>
                  <a:pt x="1846" y="14549"/>
                  <a:pt x="1877" y="14592"/>
                  <a:pt x="1910" y="14666"/>
                </a:cubicBezTo>
                <a:cubicBezTo>
                  <a:pt x="1963" y="14773"/>
                  <a:pt x="1974" y="14795"/>
                  <a:pt x="2103" y="14924"/>
                </a:cubicBezTo>
                <a:cubicBezTo>
                  <a:pt x="2135" y="14967"/>
                  <a:pt x="2167" y="15009"/>
                  <a:pt x="2167" y="15021"/>
                </a:cubicBezTo>
                <a:cubicBezTo>
                  <a:pt x="2167" y="15031"/>
                  <a:pt x="2189" y="15063"/>
                  <a:pt x="2210" y="15085"/>
                </a:cubicBezTo>
                <a:cubicBezTo>
                  <a:pt x="2242" y="15106"/>
                  <a:pt x="2275" y="15149"/>
                  <a:pt x="2285" y="15181"/>
                </a:cubicBezTo>
                <a:cubicBezTo>
                  <a:pt x="2296" y="15214"/>
                  <a:pt x="2328" y="15245"/>
                  <a:pt x="2349" y="15257"/>
                </a:cubicBezTo>
                <a:cubicBezTo>
                  <a:pt x="2371" y="15267"/>
                  <a:pt x="2425" y="15321"/>
                  <a:pt x="2468" y="15385"/>
                </a:cubicBezTo>
                <a:cubicBezTo>
                  <a:pt x="2511" y="15450"/>
                  <a:pt x="2564" y="15514"/>
                  <a:pt x="2575" y="15514"/>
                </a:cubicBezTo>
                <a:cubicBezTo>
                  <a:pt x="2596" y="15524"/>
                  <a:pt x="2618" y="15557"/>
                  <a:pt x="2628" y="15578"/>
                </a:cubicBezTo>
                <a:cubicBezTo>
                  <a:pt x="2639" y="15610"/>
                  <a:pt x="2661" y="15632"/>
                  <a:pt x="2693" y="15632"/>
                </a:cubicBezTo>
                <a:cubicBezTo>
                  <a:pt x="2725" y="15632"/>
                  <a:pt x="2747" y="15653"/>
                  <a:pt x="2790" y="15728"/>
                </a:cubicBezTo>
                <a:cubicBezTo>
                  <a:pt x="2821" y="15771"/>
                  <a:pt x="2864" y="15825"/>
                  <a:pt x="2886" y="15857"/>
                </a:cubicBezTo>
                <a:cubicBezTo>
                  <a:pt x="2918" y="15879"/>
                  <a:pt x="2993" y="15953"/>
                  <a:pt x="3057" y="16018"/>
                </a:cubicBezTo>
                <a:cubicBezTo>
                  <a:pt x="3122" y="16082"/>
                  <a:pt x="3176" y="16136"/>
                  <a:pt x="3186" y="16136"/>
                </a:cubicBezTo>
                <a:cubicBezTo>
                  <a:pt x="3219" y="16136"/>
                  <a:pt x="3379" y="16222"/>
                  <a:pt x="3412" y="16254"/>
                </a:cubicBezTo>
                <a:cubicBezTo>
                  <a:pt x="3422" y="16275"/>
                  <a:pt x="3497" y="16308"/>
                  <a:pt x="3572" y="16339"/>
                </a:cubicBezTo>
                <a:cubicBezTo>
                  <a:pt x="3637" y="16361"/>
                  <a:pt x="3712" y="16382"/>
                  <a:pt x="3722" y="16394"/>
                </a:cubicBezTo>
                <a:cubicBezTo>
                  <a:pt x="3722" y="16404"/>
                  <a:pt x="3776" y="16415"/>
                  <a:pt x="3819" y="16425"/>
                </a:cubicBezTo>
                <a:cubicBezTo>
                  <a:pt x="3862" y="16436"/>
                  <a:pt x="3927" y="16468"/>
                  <a:pt x="3980" y="16501"/>
                </a:cubicBezTo>
                <a:cubicBezTo>
                  <a:pt x="4023" y="16533"/>
                  <a:pt x="4066" y="16554"/>
                  <a:pt x="4077" y="16554"/>
                </a:cubicBezTo>
                <a:cubicBezTo>
                  <a:pt x="4098" y="16554"/>
                  <a:pt x="4130" y="16575"/>
                  <a:pt x="4163" y="16608"/>
                </a:cubicBezTo>
                <a:cubicBezTo>
                  <a:pt x="4184" y="16630"/>
                  <a:pt x="4248" y="16661"/>
                  <a:pt x="4280" y="16683"/>
                </a:cubicBezTo>
                <a:cubicBezTo>
                  <a:pt x="4323" y="16694"/>
                  <a:pt x="4377" y="16715"/>
                  <a:pt x="4409" y="16737"/>
                </a:cubicBezTo>
                <a:cubicBezTo>
                  <a:pt x="4430" y="16747"/>
                  <a:pt x="4473" y="16769"/>
                  <a:pt x="4495" y="16769"/>
                </a:cubicBezTo>
                <a:cubicBezTo>
                  <a:pt x="4504" y="16767"/>
                  <a:pt x="4515" y="16766"/>
                  <a:pt x="4526" y="16766"/>
                </a:cubicBezTo>
                <a:cubicBezTo>
                  <a:pt x="4576" y="16766"/>
                  <a:pt x="4634" y="16783"/>
                  <a:pt x="4634" y="16801"/>
                </a:cubicBezTo>
                <a:cubicBezTo>
                  <a:pt x="4634" y="16833"/>
                  <a:pt x="4666" y="16844"/>
                  <a:pt x="4731" y="16844"/>
                </a:cubicBezTo>
                <a:cubicBezTo>
                  <a:pt x="4752" y="16844"/>
                  <a:pt x="4785" y="16865"/>
                  <a:pt x="4806" y="16876"/>
                </a:cubicBezTo>
                <a:cubicBezTo>
                  <a:pt x="4828" y="16897"/>
                  <a:pt x="4859" y="16908"/>
                  <a:pt x="4881" y="16908"/>
                </a:cubicBezTo>
                <a:cubicBezTo>
                  <a:pt x="4902" y="16908"/>
                  <a:pt x="4924" y="16919"/>
                  <a:pt x="4935" y="16930"/>
                </a:cubicBezTo>
                <a:cubicBezTo>
                  <a:pt x="4956" y="16940"/>
                  <a:pt x="5171" y="17026"/>
                  <a:pt x="5235" y="17047"/>
                </a:cubicBezTo>
                <a:cubicBezTo>
                  <a:pt x="5278" y="17069"/>
                  <a:pt x="5493" y="17187"/>
                  <a:pt x="5503" y="17209"/>
                </a:cubicBezTo>
                <a:cubicBezTo>
                  <a:pt x="5503" y="17209"/>
                  <a:pt x="5535" y="17219"/>
                  <a:pt x="5557" y="17219"/>
                </a:cubicBezTo>
                <a:cubicBezTo>
                  <a:pt x="5589" y="17219"/>
                  <a:pt x="5621" y="17230"/>
                  <a:pt x="5643" y="17262"/>
                </a:cubicBezTo>
                <a:cubicBezTo>
                  <a:pt x="5674" y="17295"/>
                  <a:pt x="5686" y="17305"/>
                  <a:pt x="5793" y="17305"/>
                </a:cubicBezTo>
                <a:cubicBezTo>
                  <a:pt x="5932" y="17305"/>
                  <a:pt x="6018" y="17326"/>
                  <a:pt x="6061" y="17369"/>
                </a:cubicBezTo>
                <a:cubicBezTo>
                  <a:pt x="6082" y="17402"/>
                  <a:pt x="6115" y="17412"/>
                  <a:pt x="6222" y="17423"/>
                </a:cubicBezTo>
                <a:cubicBezTo>
                  <a:pt x="6286" y="17434"/>
                  <a:pt x="6382" y="17434"/>
                  <a:pt x="6425" y="17434"/>
                </a:cubicBezTo>
                <a:cubicBezTo>
                  <a:pt x="6468" y="17434"/>
                  <a:pt x="6554" y="17434"/>
                  <a:pt x="6597" y="17445"/>
                </a:cubicBezTo>
                <a:cubicBezTo>
                  <a:pt x="6651" y="17455"/>
                  <a:pt x="6715" y="17466"/>
                  <a:pt x="6747" y="17466"/>
                </a:cubicBezTo>
                <a:cubicBezTo>
                  <a:pt x="6790" y="17466"/>
                  <a:pt x="6833" y="17476"/>
                  <a:pt x="6887" y="17498"/>
                </a:cubicBezTo>
                <a:cubicBezTo>
                  <a:pt x="6935" y="17522"/>
                  <a:pt x="6965" y="17534"/>
                  <a:pt x="6986" y="17534"/>
                </a:cubicBezTo>
                <a:cubicBezTo>
                  <a:pt x="6993" y="17534"/>
                  <a:pt x="6999" y="17533"/>
                  <a:pt x="7005" y="17531"/>
                </a:cubicBezTo>
                <a:cubicBezTo>
                  <a:pt x="7015" y="17525"/>
                  <a:pt x="7026" y="17522"/>
                  <a:pt x="7039" y="17522"/>
                </a:cubicBezTo>
                <a:cubicBezTo>
                  <a:pt x="7053" y="17522"/>
                  <a:pt x="7069" y="17525"/>
                  <a:pt x="7090" y="17531"/>
                </a:cubicBezTo>
                <a:cubicBezTo>
                  <a:pt x="7112" y="17541"/>
                  <a:pt x="7198" y="17552"/>
                  <a:pt x="7262" y="17552"/>
                </a:cubicBezTo>
                <a:cubicBezTo>
                  <a:pt x="7380" y="17562"/>
                  <a:pt x="7519" y="17584"/>
                  <a:pt x="7573" y="17616"/>
                </a:cubicBezTo>
                <a:cubicBezTo>
                  <a:pt x="7584" y="17616"/>
                  <a:pt x="7670" y="17627"/>
                  <a:pt x="7755" y="17627"/>
                </a:cubicBezTo>
                <a:cubicBezTo>
                  <a:pt x="7831" y="17627"/>
                  <a:pt x="7927" y="17638"/>
                  <a:pt x="7948" y="17648"/>
                </a:cubicBezTo>
                <a:lnTo>
                  <a:pt x="8056" y="17648"/>
                </a:lnTo>
                <a:cubicBezTo>
                  <a:pt x="8087" y="17636"/>
                  <a:pt x="8118" y="17630"/>
                  <a:pt x="8149" y="17630"/>
                </a:cubicBezTo>
                <a:cubicBezTo>
                  <a:pt x="8172" y="17630"/>
                  <a:pt x="8194" y="17633"/>
                  <a:pt x="8217" y="17638"/>
                </a:cubicBezTo>
                <a:cubicBezTo>
                  <a:pt x="8239" y="17642"/>
                  <a:pt x="8255" y="17644"/>
                  <a:pt x="8269" y="17644"/>
                </a:cubicBezTo>
                <a:cubicBezTo>
                  <a:pt x="8290" y="17644"/>
                  <a:pt x="8305" y="17639"/>
                  <a:pt x="8324" y="17627"/>
                </a:cubicBezTo>
                <a:cubicBezTo>
                  <a:pt x="8342" y="17609"/>
                  <a:pt x="8353" y="17601"/>
                  <a:pt x="8365" y="17601"/>
                </a:cubicBezTo>
                <a:cubicBezTo>
                  <a:pt x="8375" y="17601"/>
                  <a:pt x="8385" y="17607"/>
                  <a:pt x="8399" y="17616"/>
                </a:cubicBezTo>
                <a:cubicBezTo>
                  <a:pt x="8434" y="17634"/>
                  <a:pt x="8618" y="17642"/>
                  <a:pt x="8797" y="17642"/>
                </a:cubicBezTo>
                <a:cubicBezTo>
                  <a:pt x="8943" y="17642"/>
                  <a:pt x="9086" y="17636"/>
                  <a:pt x="9139" y="17627"/>
                </a:cubicBezTo>
                <a:cubicBezTo>
                  <a:pt x="9166" y="17621"/>
                  <a:pt x="9188" y="17619"/>
                  <a:pt x="9209" y="17619"/>
                </a:cubicBezTo>
                <a:cubicBezTo>
                  <a:pt x="9230" y="17619"/>
                  <a:pt x="9252" y="17621"/>
                  <a:pt x="9279" y="17627"/>
                </a:cubicBezTo>
                <a:cubicBezTo>
                  <a:pt x="9300" y="17632"/>
                  <a:pt x="9316" y="17635"/>
                  <a:pt x="9331" y="17635"/>
                </a:cubicBezTo>
                <a:cubicBezTo>
                  <a:pt x="9346" y="17635"/>
                  <a:pt x="9359" y="17632"/>
                  <a:pt x="9375" y="17627"/>
                </a:cubicBezTo>
                <a:cubicBezTo>
                  <a:pt x="9386" y="17616"/>
                  <a:pt x="9429" y="17605"/>
                  <a:pt x="9450" y="17605"/>
                </a:cubicBezTo>
                <a:cubicBezTo>
                  <a:pt x="9483" y="17605"/>
                  <a:pt x="9526" y="17605"/>
                  <a:pt x="9547" y="17595"/>
                </a:cubicBezTo>
                <a:cubicBezTo>
                  <a:pt x="9557" y="17584"/>
                  <a:pt x="9600" y="17573"/>
                  <a:pt x="9622" y="17573"/>
                </a:cubicBezTo>
                <a:cubicBezTo>
                  <a:pt x="9654" y="17573"/>
                  <a:pt x="9686" y="17562"/>
                  <a:pt x="9708" y="17562"/>
                </a:cubicBezTo>
                <a:cubicBezTo>
                  <a:pt x="9716" y="17554"/>
                  <a:pt x="9722" y="17551"/>
                  <a:pt x="9729" y="17551"/>
                </a:cubicBezTo>
                <a:cubicBezTo>
                  <a:pt x="9739" y="17551"/>
                  <a:pt x="9748" y="17560"/>
                  <a:pt x="9762" y="17573"/>
                </a:cubicBezTo>
                <a:cubicBezTo>
                  <a:pt x="9777" y="17584"/>
                  <a:pt x="9788" y="17590"/>
                  <a:pt x="9802" y="17590"/>
                </a:cubicBezTo>
                <a:cubicBezTo>
                  <a:pt x="9815" y="17590"/>
                  <a:pt x="9831" y="17584"/>
                  <a:pt x="9858" y="17573"/>
                </a:cubicBezTo>
                <a:cubicBezTo>
                  <a:pt x="9921" y="17542"/>
                  <a:pt x="10029" y="17522"/>
                  <a:pt x="10121" y="17522"/>
                </a:cubicBezTo>
                <a:cubicBezTo>
                  <a:pt x="10155" y="17522"/>
                  <a:pt x="10186" y="17525"/>
                  <a:pt x="10212" y="17531"/>
                </a:cubicBezTo>
                <a:cubicBezTo>
                  <a:pt x="10224" y="17534"/>
                  <a:pt x="10234" y="17537"/>
                  <a:pt x="10244" y="17537"/>
                </a:cubicBezTo>
                <a:cubicBezTo>
                  <a:pt x="10261" y="17537"/>
                  <a:pt x="10277" y="17529"/>
                  <a:pt x="10298" y="17509"/>
                </a:cubicBezTo>
                <a:cubicBezTo>
                  <a:pt x="10319" y="17498"/>
                  <a:pt x="10362" y="17476"/>
                  <a:pt x="10384" y="17476"/>
                </a:cubicBezTo>
                <a:cubicBezTo>
                  <a:pt x="10415" y="17476"/>
                  <a:pt x="10470" y="17476"/>
                  <a:pt x="10512" y="17466"/>
                </a:cubicBezTo>
                <a:cubicBezTo>
                  <a:pt x="10555" y="17466"/>
                  <a:pt x="10651" y="17466"/>
                  <a:pt x="10727" y="17455"/>
                </a:cubicBezTo>
                <a:cubicBezTo>
                  <a:pt x="10813" y="17455"/>
                  <a:pt x="10909" y="17445"/>
                  <a:pt x="10952" y="17434"/>
                </a:cubicBezTo>
                <a:cubicBezTo>
                  <a:pt x="10995" y="17423"/>
                  <a:pt x="11049" y="17412"/>
                  <a:pt x="11081" y="17412"/>
                </a:cubicBezTo>
                <a:cubicBezTo>
                  <a:pt x="11123" y="17412"/>
                  <a:pt x="11166" y="17402"/>
                  <a:pt x="11209" y="17369"/>
                </a:cubicBezTo>
                <a:cubicBezTo>
                  <a:pt x="11252" y="17348"/>
                  <a:pt x="11295" y="17326"/>
                  <a:pt x="11371" y="17326"/>
                </a:cubicBezTo>
                <a:cubicBezTo>
                  <a:pt x="11467" y="17316"/>
                  <a:pt x="11510" y="17305"/>
                  <a:pt x="11552" y="17262"/>
                </a:cubicBezTo>
                <a:cubicBezTo>
                  <a:pt x="11564" y="17240"/>
                  <a:pt x="11585" y="17240"/>
                  <a:pt x="11607" y="17240"/>
                </a:cubicBezTo>
                <a:cubicBezTo>
                  <a:pt x="11617" y="17246"/>
                  <a:pt x="11631" y="17249"/>
                  <a:pt x="11643" y="17249"/>
                </a:cubicBezTo>
                <a:cubicBezTo>
                  <a:pt x="11655" y="17249"/>
                  <a:pt x="11665" y="17246"/>
                  <a:pt x="11671" y="17240"/>
                </a:cubicBezTo>
                <a:cubicBezTo>
                  <a:pt x="11681" y="17230"/>
                  <a:pt x="11703" y="17230"/>
                  <a:pt x="11724" y="17230"/>
                </a:cubicBezTo>
                <a:cubicBezTo>
                  <a:pt x="11726" y="17232"/>
                  <a:pt x="11728" y="17232"/>
                  <a:pt x="11732" y="17232"/>
                </a:cubicBezTo>
                <a:cubicBezTo>
                  <a:pt x="11754" y="17232"/>
                  <a:pt x="11817" y="17204"/>
                  <a:pt x="11864" y="17176"/>
                </a:cubicBezTo>
                <a:cubicBezTo>
                  <a:pt x="11928" y="17144"/>
                  <a:pt x="11993" y="17123"/>
                  <a:pt x="12014" y="17123"/>
                </a:cubicBezTo>
                <a:cubicBezTo>
                  <a:pt x="12057" y="17123"/>
                  <a:pt x="12196" y="17080"/>
                  <a:pt x="12293" y="17026"/>
                </a:cubicBezTo>
                <a:cubicBezTo>
                  <a:pt x="12324" y="17010"/>
                  <a:pt x="12362" y="17000"/>
                  <a:pt x="12379" y="17000"/>
                </a:cubicBezTo>
                <a:cubicBezTo>
                  <a:pt x="12385" y="17000"/>
                  <a:pt x="12389" y="17002"/>
                  <a:pt x="12389" y="17004"/>
                </a:cubicBezTo>
                <a:cubicBezTo>
                  <a:pt x="12400" y="17004"/>
                  <a:pt x="12432" y="16994"/>
                  <a:pt x="12465" y="16973"/>
                </a:cubicBezTo>
                <a:cubicBezTo>
                  <a:pt x="12496" y="16951"/>
                  <a:pt x="12539" y="16930"/>
                  <a:pt x="12572" y="16919"/>
                </a:cubicBezTo>
                <a:cubicBezTo>
                  <a:pt x="12593" y="16919"/>
                  <a:pt x="12647" y="16876"/>
                  <a:pt x="12679" y="16844"/>
                </a:cubicBezTo>
                <a:cubicBezTo>
                  <a:pt x="12722" y="16801"/>
                  <a:pt x="12775" y="16758"/>
                  <a:pt x="12818" y="16737"/>
                </a:cubicBezTo>
                <a:cubicBezTo>
                  <a:pt x="12851" y="16726"/>
                  <a:pt x="12925" y="16683"/>
                  <a:pt x="12990" y="16640"/>
                </a:cubicBezTo>
                <a:cubicBezTo>
                  <a:pt x="13044" y="16597"/>
                  <a:pt x="13119" y="16554"/>
                  <a:pt x="13151" y="16533"/>
                </a:cubicBezTo>
                <a:cubicBezTo>
                  <a:pt x="13173" y="16522"/>
                  <a:pt x="13204" y="16501"/>
                  <a:pt x="13204" y="16490"/>
                </a:cubicBezTo>
                <a:cubicBezTo>
                  <a:pt x="13215" y="16468"/>
                  <a:pt x="13247" y="16447"/>
                  <a:pt x="13290" y="16436"/>
                </a:cubicBezTo>
                <a:cubicBezTo>
                  <a:pt x="13333" y="16425"/>
                  <a:pt x="13354" y="16415"/>
                  <a:pt x="13366" y="16372"/>
                </a:cubicBezTo>
                <a:cubicBezTo>
                  <a:pt x="13376" y="16351"/>
                  <a:pt x="13397" y="16318"/>
                  <a:pt x="13430" y="16308"/>
                </a:cubicBezTo>
                <a:cubicBezTo>
                  <a:pt x="13451" y="16297"/>
                  <a:pt x="13494" y="16275"/>
                  <a:pt x="13526" y="16243"/>
                </a:cubicBezTo>
                <a:cubicBezTo>
                  <a:pt x="13548" y="16222"/>
                  <a:pt x="13580" y="16200"/>
                  <a:pt x="13590" y="16200"/>
                </a:cubicBezTo>
                <a:cubicBezTo>
                  <a:pt x="13602" y="16200"/>
                  <a:pt x="13645" y="16179"/>
                  <a:pt x="13687" y="16146"/>
                </a:cubicBezTo>
                <a:cubicBezTo>
                  <a:pt x="13730" y="16115"/>
                  <a:pt x="13773" y="16082"/>
                  <a:pt x="13795" y="16072"/>
                </a:cubicBezTo>
                <a:cubicBezTo>
                  <a:pt x="13869" y="16029"/>
                  <a:pt x="14041" y="15879"/>
                  <a:pt x="14084" y="15814"/>
                </a:cubicBezTo>
                <a:cubicBezTo>
                  <a:pt x="14116" y="15782"/>
                  <a:pt x="14181" y="15739"/>
                  <a:pt x="14213" y="15717"/>
                </a:cubicBezTo>
                <a:cubicBezTo>
                  <a:pt x="14245" y="15707"/>
                  <a:pt x="14277" y="15686"/>
                  <a:pt x="14277" y="15674"/>
                </a:cubicBezTo>
                <a:cubicBezTo>
                  <a:pt x="14277" y="15653"/>
                  <a:pt x="14438" y="15481"/>
                  <a:pt x="14491" y="15450"/>
                </a:cubicBezTo>
                <a:cubicBezTo>
                  <a:pt x="14513" y="15428"/>
                  <a:pt x="14534" y="15407"/>
                  <a:pt x="14534" y="15385"/>
                </a:cubicBezTo>
                <a:cubicBezTo>
                  <a:pt x="14534" y="15374"/>
                  <a:pt x="14546" y="15353"/>
                  <a:pt x="14567" y="15353"/>
                </a:cubicBezTo>
                <a:cubicBezTo>
                  <a:pt x="14577" y="15342"/>
                  <a:pt x="14599" y="15310"/>
                  <a:pt x="14610" y="15288"/>
                </a:cubicBezTo>
                <a:cubicBezTo>
                  <a:pt x="14631" y="15224"/>
                  <a:pt x="14706" y="15149"/>
                  <a:pt x="14749" y="15138"/>
                </a:cubicBezTo>
                <a:lnTo>
                  <a:pt x="14803" y="15085"/>
                </a:lnTo>
                <a:cubicBezTo>
                  <a:pt x="14846" y="15009"/>
                  <a:pt x="15039" y="14816"/>
                  <a:pt x="15114" y="14763"/>
                </a:cubicBezTo>
                <a:cubicBezTo>
                  <a:pt x="15178" y="14731"/>
                  <a:pt x="15189" y="14709"/>
                  <a:pt x="15189" y="14666"/>
                </a:cubicBezTo>
                <a:cubicBezTo>
                  <a:pt x="15178" y="14613"/>
                  <a:pt x="15189" y="14592"/>
                  <a:pt x="15221" y="14570"/>
                </a:cubicBezTo>
                <a:cubicBezTo>
                  <a:pt x="15242" y="14559"/>
                  <a:pt x="15264" y="14537"/>
                  <a:pt x="15275" y="14537"/>
                </a:cubicBezTo>
                <a:cubicBezTo>
                  <a:pt x="15285" y="14537"/>
                  <a:pt x="15318" y="14516"/>
                  <a:pt x="15339" y="14495"/>
                </a:cubicBezTo>
                <a:cubicBezTo>
                  <a:pt x="15371" y="14463"/>
                  <a:pt x="15414" y="14430"/>
                  <a:pt x="15447" y="14409"/>
                </a:cubicBezTo>
                <a:cubicBezTo>
                  <a:pt x="15468" y="14387"/>
                  <a:pt x="15500" y="14356"/>
                  <a:pt x="15511" y="14323"/>
                </a:cubicBezTo>
                <a:cubicBezTo>
                  <a:pt x="15521" y="14291"/>
                  <a:pt x="15543" y="14248"/>
                  <a:pt x="15575" y="14237"/>
                </a:cubicBezTo>
                <a:cubicBezTo>
                  <a:pt x="15597" y="14216"/>
                  <a:pt x="15628" y="14162"/>
                  <a:pt x="15650" y="14120"/>
                </a:cubicBezTo>
                <a:cubicBezTo>
                  <a:pt x="15671" y="14077"/>
                  <a:pt x="15714" y="14012"/>
                  <a:pt x="15736" y="13991"/>
                </a:cubicBezTo>
                <a:cubicBezTo>
                  <a:pt x="15757" y="13958"/>
                  <a:pt x="15800" y="13905"/>
                  <a:pt x="15822" y="13872"/>
                </a:cubicBezTo>
                <a:cubicBezTo>
                  <a:pt x="15864" y="13808"/>
                  <a:pt x="15897" y="13765"/>
                  <a:pt x="15961" y="13722"/>
                </a:cubicBezTo>
                <a:cubicBezTo>
                  <a:pt x="15972" y="13712"/>
                  <a:pt x="15993" y="13658"/>
                  <a:pt x="16004" y="13605"/>
                </a:cubicBezTo>
                <a:cubicBezTo>
                  <a:pt x="16026" y="13529"/>
                  <a:pt x="16047" y="13497"/>
                  <a:pt x="16112" y="13443"/>
                </a:cubicBezTo>
                <a:cubicBezTo>
                  <a:pt x="16165" y="13390"/>
                  <a:pt x="16197" y="13347"/>
                  <a:pt x="16208" y="13293"/>
                </a:cubicBezTo>
                <a:cubicBezTo>
                  <a:pt x="16219" y="13250"/>
                  <a:pt x="16240" y="13219"/>
                  <a:pt x="16262" y="13207"/>
                </a:cubicBezTo>
                <a:cubicBezTo>
                  <a:pt x="16305" y="13186"/>
                  <a:pt x="16326" y="13164"/>
                  <a:pt x="16326" y="13122"/>
                </a:cubicBezTo>
                <a:cubicBezTo>
                  <a:pt x="16326" y="13090"/>
                  <a:pt x="16348" y="13036"/>
                  <a:pt x="16455" y="12800"/>
                </a:cubicBezTo>
                <a:cubicBezTo>
                  <a:pt x="16465" y="12757"/>
                  <a:pt x="16487" y="12714"/>
                  <a:pt x="16498" y="12693"/>
                </a:cubicBezTo>
                <a:cubicBezTo>
                  <a:pt x="16498" y="12682"/>
                  <a:pt x="16519" y="12650"/>
                  <a:pt x="16529" y="12639"/>
                </a:cubicBezTo>
                <a:cubicBezTo>
                  <a:pt x="16541" y="12628"/>
                  <a:pt x="16551" y="12607"/>
                  <a:pt x="16551" y="12585"/>
                </a:cubicBezTo>
                <a:cubicBezTo>
                  <a:pt x="16551" y="12564"/>
                  <a:pt x="16562" y="12521"/>
                  <a:pt x="16584" y="12489"/>
                </a:cubicBezTo>
                <a:cubicBezTo>
                  <a:pt x="16594" y="12468"/>
                  <a:pt x="16615" y="12403"/>
                  <a:pt x="16626" y="12371"/>
                </a:cubicBezTo>
                <a:cubicBezTo>
                  <a:pt x="16626" y="12328"/>
                  <a:pt x="16648" y="12263"/>
                  <a:pt x="16669" y="12232"/>
                </a:cubicBezTo>
                <a:cubicBezTo>
                  <a:pt x="16680" y="12189"/>
                  <a:pt x="16691" y="12135"/>
                  <a:pt x="16691" y="12082"/>
                </a:cubicBezTo>
                <a:cubicBezTo>
                  <a:pt x="16680" y="12017"/>
                  <a:pt x="16691" y="11985"/>
                  <a:pt x="16723" y="11910"/>
                </a:cubicBezTo>
                <a:cubicBezTo>
                  <a:pt x="16755" y="11846"/>
                  <a:pt x="16777" y="11803"/>
                  <a:pt x="16765" y="11781"/>
                </a:cubicBezTo>
                <a:cubicBezTo>
                  <a:pt x="16765" y="11760"/>
                  <a:pt x="16765" y="11749"/>
                  <a:pt x="16777" y="11749"/>
                </a:cubicBezTo>
                <a:cubicBezTo>
                  <a:pt x="16787" y="11749"/>
                  <a:pt x="16798" y="11727"/>
                  <a:pt x="16798" y="11695"/>
                </a:cubicBezTo>
                <a:cubicBezTo>
                  <a:pt x="16798" y="11641"/>
                  <a:pt x="16798" y="11620"/>
                  <a:pt x="16841" y="11513"/>
                </a:cubicBezTo>
                <a:cubicBezTo>
                  <a:pt x="16851" y="11502"/>
                  <a:pt x="16873" y="11405"/>
                  <a:pt x="16894" y="11309"/>
                </a:cubicBezTo>
                <a:cubicBezTo>
                  <a:pt x="16927" y="11212"/>
                  <a:pt x="16948" y="11116"/>
                  <a:pt x="16970" y="11073"/>
                </a:cubicBezTo>
                <a:cubicBezTo>
                  <a:pt x="16980" y="11041"/>
                  <a:pt x="16991" y="11009"/>
                  <a:pt x="16980" y="10998"/>
                </a:cubicBezTo>
                <a:cubicBezTo>
                  <a:pt x="16980" y="10976"/>
                  <a:pt x="16980" y="10955"/>
                  <a:pt x="16991" y="10945"/>
                </a:cubicBezTo>
                <a:cubicBezTo>
                  <a:pt x="17013" y="10923"/>
                  <a:pt x="17066" y="10719"/>
                  <a:pt x="17077" y="10644"/>
                </a:cubicBezTo>
                <a:cubicBezTo>
                  <a:pt x="17087" y="10504"/>
                  <a:pt x="17109" y="10387"/>
                  <a:pt x="17120" y="10387"/>
                </a:cubicBezTo>
                <a:cubicBezTo>
                  <a:pt x="17141" y="10387"/>
                  <a:pt x="17184" y="10237"/>
                  <a:pt x="17184" y="10183"/>
                </a:cubicBezTo>
                <a:cubicBezTo>
                  <a:pt x="17184" y="10161"/>
                  <a:pt x="17194" y="10118"/>
                  <a:pt x="17206" y="10086"/>
                </a:cubicBezTo>
                <a:cubicBezTo>
                  <a:pt x="17216" y="10044"/>
                  <a:pt x="17216" y="10022"/>
                  <a:pt x="17206" y="9990"/>
                </a:cubicBezTo>
                <a:cubicBezTo>
                  <a:pt x="17184" y="9958"/>
                  <a:pt x="17184" y="9947"/>
                  <a:pt x="17194" y="9925"/>
                </a:cubicBezTo>
                <a:cubicBezTo>
                  <a:pt x="17206" y="9915"/>
                  <a:pt x="17216" y="9893"/>
                  <a:pt x="17216" y="9861"/>
                </a:cubicBezTo>
                <a:cubicBezTo>
                  <a:pt x="17216" y="9839"/>
                  <a:pt x="17227" y="9796"/>
                  <a:pt x="17237" y="9765"/>
                </a:cubicBezTo>
                <a:cubicBezTo>
                  <a:pt x="17270" y="9700"/>
                  <a:pt x="17280" y="9453"/>
                  <a:pt x="17259" y="9239"/>
                </a:cubicBezTo>
                <a:cubicBezTo>
                  <a:pt x="17237" y="9003"/>
                  <a:pt x="17237" y="8949"/>
                  <a:pt x="17227" y="8907"/>
                </a:cubicBezTo>
                <a:cubicBezTo>
                  <a:pt x="17216" y="8874"/>
                  <a:pt x="17227" y="8831"/>
                  <a:pt x="17237" y="8778"/>
                </a:cubicBezTo>
                <a:cubicBezTo>
                  <a:pt x="17270" y="8702"/>
                  <a:pt x="17270" y="8692"/>
                  <a:pt x="17249" y="8617"/>
                </a:cubicBezTo>
                <a:cubicBezTo>
                  <a:pt x="17227" y="8585"/>
                  <a:pt x="17216" y="8509"/>
                  <a:pt x="17216" y="8456"/>
                </a:cubicBezTo>
                <a:cubicBezTo>
                  <a:pt x="17216" y="8413"/>
                  <a:pt x="17206" y="8370"/>
                  <a:pt x="17194" y="8370"/>
                </a:cubicBezTo>
                <a:cubicBezTo>
                  <a:pt x="17184" y="8359"/>
                  <a:pt x="17184" y="8327"/>
                  <a:pt x="17194" y="8273"/>
                </a:cubicBezTo>
                <a:cubicBezTo>
                  <a:pt x="17206" y="8209"/>
                  <a:pt x="17194" y="8188"/>
                  <a:pt x="17173" y="8166"/>
                </a:cubicBezTo>
                <a:cubicBezTo>
                  <a:pt x="17152" y="8145"/>
                  <a:pt x="17141" y="8091"/>
                  <a:pt x="17130" y="7952"/>
                </a:cubicBezTo>
                <a:cubicBezTo>
                  <a:pt x="17130" y="7844"/>
                  <a:pt x="17109" y="7737"/>
                  <a:pt x="17098" y="7705"/>
                </a:cubicBezTo>
                <a:cubicBezTo>
                  <a:pt x="17087" y="7662"/>
                  <a:pt x="17077" y="7619"/>
                  <a:pt x="17066" y="7598"/>
                </a:cubicBezTo>
                <a:cubicBezTo>
                  <a:pt x="17066" y="7577"/>
                  <a:pt x="17066" y="7544"/>
                  <a:pt x="17055" y="7534"/>
                </a:cubicBezTo>
                <a:cubicBezTo>
                  <a:pt x="17044" y="7534"/>
                  <a:pt x="17034" y="7469"/>
                  <a:pt x="17034" y="7405"/>
                </a:cubicBezTo>
                <a:cubicBezTo>
                  <a:pt x="17023" y="7351"/>
                  <a:pt x="17013" y="7265"/>
                  <a:pt x="17001" y="7233"/>
                </a:cubicBezTo>
                <a:cubicBezTo>
                  <a:pt x="16991" y="7190"/>
                  <a:pt x="16980" y="7126"/>
                  <a:pt x="16970" y="7083"/>
                </a:cubicBezTo>
                <a:cubicBezTo>
                  <a:pt x="16970" y="7019"/>
                  <a:pt x="16970" y="6997"/>
                  <a:pt x="16937" y="6976"/>
                </a:cubicBezTo>
                <a:cubicBezTo>
                  <a:pt x="16927" y="6954"/>
                  <a:pt x="16905" y="6912"/>
                  <a:pt x="16905" y="6826"/>
                </a:cubicBezTo>
                <a:cubicBezTo>
                  <a:pt x="16894" y="6750"/>
                  <a:pt x="16873" y="6676"/>
                  <a:pt x="16862" y="6654"/>
                </a:cubicBezTo>
                <a:cubicBezTo>
                  <a:pt x="16841" y="6621"/>
                  <a:pt x="16830" y="6590"/>
                  <a:pt x="16841" y="6579"/>
                </a:cubicBezTo>
                <a:cubicBezTo>
                  <a:pt x="16841" y="6568"/>
                  <a:pt x="16830" y="6525"/>
                  <a:pt x="16798" y="6471"/>
                </a:cubicBezTo>
                <a:cubicBezTo>
                  <a:pt x="16777" y="6428"/>
                  <a:pt x="16765" y="6364"/>
                  <a:pt x="16765" y="6343"/>
                </a:cubicBezTo>
                <a:cubicBezTo>
                  <a:pt x="16765" y="6311"/>
                  <a:pt x="16755" y="6278"/>
                  <a:pt x="16744" y="6257"/>
                </a:cubicBezTo>
                <a:cubicBezTo>
                  <a:pt x="16734" y="6235"/>
                  <a:pt x="16723" y="6204"/>
                  <a:pt x="16723" y="6171"/>
                </a:cubicBezTo>
                <a:cubicBezTo>
                  <a:pt x="16723" y="6139"/>
                  <a:pt x="16712" y="6118"/>
                  <a:pt x="16691" y="6085"/>
                </a:cubicBezTo>
                <a:cubicBezTo>
                  <a:pt x="16658" y="6064"/>
                  <a:pt x="16648" y="6042"/>
                  <a:pt x="16648" y="5946"/>
                </a:cubicBezTo>
                <a:cubicBezTo>
                  <a:pt x="16648" y="5871"/>
                  <a:pt x="16637" y="5817"/>
                  <a:pt x="16626" y="5796"/>
                </a:cubicBezTo>
                <a:cubicBezTo>
                  <a:pt x="16605" y="5775"/>
                  <a:pt x="16594" y="5720"/>
                  <a:pt x="16594" y="5667"/>
                </a:cubicBezTo>
                <a:cubicBezTo>
                  <a:pt x="16584" y="5613"/>
                  <a:pt x="16584" y="5549"/>
                  <a:pt x="16572" y="5539"/>
                </a:cubicBezTo>
                <a:cubicBezTo>
                  <a:pt x="16562" y="5517"/>
                  <a:pt x="16551" y="5484"/>
                  <a:pt x="16551" y="5463"/>
                </a:cubicBezTo>
                <a:cubicBezTo>
                  <a:pt x="16551" y="5453"/>
                  <a:pt x="16541" y="5410"/>
                  <a:pt x="16541" y="5377"/>
                </a:cubicBezTo>
                <a:cubicBezTo>
                  <a:pt x="16529" y="5356"/>
                  <a:pt x="16519" y="5291"/>
                  <a:pt x="16498" y="5249"/>
                </a:cubicBezTo>
                <a:cubicBezTo>
                  <a:pt x="16498" y="5206"/>
                  <a:pt x="16476" y="5163"/>
                  <a:pt x="16465" y="5141"/>
                </a:cubicBezTo>
                <a:cubicBezTo>
                  <a:pt x="16444" y="5131"/>
                  <a:pt x="16433" y="5067"/>
                  <a:pt x="16422" y="5013"/>
                </a:cubicBezTo>
                <a:cubicBezTo>
                  <a:pt x="16412" y="4959"/>
                  <a:pt x="16390" y="4905"/>
                  <a:pt x="16369" y="4884"/>
                </a:cubicBezTo>
                <a:cubicBezTo>
                  <a:pt x="16336" y="4852"/>
                  <a:pt x="16305" y="4734"/>
                  <a:pt x="16315" y="4712"/>
                </a:cubicBezTo>
                <a:cubicBezTo>
                  <a:pt x="16326" y="4702"/>
                  <a:pt x="16305" y="4669"/>
                  <a:pt x="16283" y="4638"/>
                </a:cubicBezTo>
                <a:cubicBezTo>
                  <a:pt x="16262" y="4605"/>
                  <a:pt x="16251" y="4573"/>
                  <a:pt x="16251" y="4562"/>
                </a:cubicBezTo>
                <a:cubicBezTo>
                  <a:pt x="16251" y="4552"/>
                  <a:pt x="16229" y="4476"/>
                  <a:pt x="16197" y="4412"/>
                </a:cubicBezTo>
                <a:cubicBezTo>
                  <a:pt x="16154" y="4337"/>
                  <a:pt x="16133" y="4262"/>
                  <a:pt x="16133" y="4240"/>
                </a:cubicBezTo>
                <a:cubicBezTo>
                  <a:pt x="16133" y="4219"/>
                  <a:pt x="16122" y="4197"/>
                  <a:pt x="16112" y="4197"/>
                </a:cubicBezTo>
                <a:cubicBezTo>
                  <a:pt x="16100" y="4187"/>
                  <a:pt x="16100" y="4176"/>
                  <a:pt x="16100" y="4166"/>
                </a:cubicBezTo>
                <a:cubicBezTo>
                  <a:pt x="16100" y="4133"/>
                  <a:pt x="16026" y="4015"/>
                  <a:pt x="15961" y="3930"/>
                </a:cubicBezTo>
                <a:cubicBezTo>
                  <a:pt x="15940" y="3908"/>
                  <a:pt x="15918" y="3865"/>
                  <a:pt x="15918" y="3854"/>
                </a:cubicBezTo>
                <a:cubicBezTo>
                  <a:pt x="15929" y="3844"/>
                  <a:pt x="15907" y="3801"/>
                  <a:pt x="15886" y="3768"/>
                </a:cubicBezTo>
                <a:cubicBezTo>
                  <a:pt x="15854" y="3725"/>
                  <a:pt x="15822" y="3661"/>
                  <a:pt x="15811" y="3608"/>
                </a:cubicBezTo>
                <a:cubicBezTo>
                  <a:pt x="15790" y="3511"/>
                  <a:pt x="15747" y="3446"/>
                  <a:pt x="15714" y="3425"/>
                </a:cubicBezTo>
                <a:cubicBezTo>
                  <a:pt x="15704" y="3415"/>
                  <a:pt x="15693" y="3393"/>
                  <a:pt x="15693" y="3372"/>
                </a:cubicBezTo>
                <a:cubicBezTo>
                  <a:pt x="15693" y="3361"/>
                  <a:pt x="15661" y="3318"/>
                  <a:pt x="15628" y="3296"/>
                </a:cubicBezTo>
                <a:cubicBezTo>
                  <a:pt x="15586" y="3265"/>
                  <a:pt x="15564" y="3232"/>
                  <a:pt x="15575" y="3222"/>
                </a:cubicBezTo>
                <a:cubicBezTo>
                  <a:pt x="15575" y="3200"/>
                  <a:pt x="15532" y="3136"/>
                  <a:pt x="15435" y="3039"/>
                </a:cubicBezTo>
                <a:cubicBezTo>
                  <a:pt x="15361" y="2964"/>
                  <a:pt x="15296" y="2878"/>
                  <a:pt x="15285" y="2857"/>
                </a:cubicBezTo>
                <a:cubicBezTo>
                  <a:pt x="15275" y="2836"/>
                  <a:pt x="15253" y="2824"/>
                  <a:pt x="15242" y="2824"/>
                </a:cubicBezTo>
                <a:cubicBezTo>
                  <a:pt x="15221" y="2824"/>
                  <a:pt x="15156" y="2760"/>
                  <a:pt x="15156" y="2728"/>
                </a:cubicBezTo>
                <a:cubicBezTo>
                  <a:pt x="15156" y="2717"/>
                  <a:pt x="15114" y="2664"/>
                  <a:pt x="15060" y="2610"/>
                </a:cubicBezTo>
                <a:cubicBezTo>
                  <a:pt x="15006" y="2567"/>
                  <a:pt x="14963" y="2514"/>
                  <a:pt x="14963" y="2503"/>
                </a:cubicBezTo>
                <a:cubicBezTo>
                  <a:pt x="14963" y="2481"/>
                  <a:pt x="14942" y="2460"/>
                  <a:pt x="14910" y="2449"/>
                </a:cubicBezTo>
                <a:cubicBezTo>
                  <a:pt x="14889" y="2438"/>
                  <a:pt x="14856" y="2406"/>
                  <a:pt x="14835" y="2385"/>
                </a:cubicBezTo>
                <a:cubicBezTo>
                  <a:pt x="14824" y="2364"/>
                  <a:pt x="14792" y="2331"/>
                  <a:pt x="14760" y="2321"/>
                </a:cubicBezTo>
                <a:cubicBezTo>
                  <a:pt x="14717" y="2310"/>
                  <a:pt x="14685" y="2278"/>
                  <a:pt x="14663" y="2245"/>
                </a:cubicBezTo>
                <a:cubicBezTo>
                  <a:pt x="14642" y="2213"/>
                  <a:pt x="14588" y="2159"/>
                  <a:pt x="14556" y="2116"/>
                </a:cubicBezTo>
                <a:cubicBezTo>
                  <a:pt x="14513" y="2085"/>
                  <a:pt x="14449" y="2031"/>
                  <a:pt x="14406" y="1999"/>
                </a:cubicBezTo>
                <a:cubicBezTo>
                  <a:pt x="14374" y="1966"/>
                  <a:pt x="14331" y="1935"/>
                  <a:pt x="14320" y="1935"/>
                </a:cubicBezTo>
                <a:cubicBezTo>
                  <a:pt x="14310" y="1935"/>
                  <a:pt x="14277" y="1913"/>
                  <a:pt x="14267" y="1880"/>
                </a:cubicBezTo>
                <a:cubicBezTo>
                  <a:pt x="14245" y="1859"/>
                  <a:pt x="14191" y="1816"/>
                  <a:pt x="14159" y="1806"/>
                </a:cubicBezTo>
                <a:cubicBezTo>
                  <a:pt x="14127" y="1784"/>
                  <a:pt x="14052" y="1741"/>
                  <a:pt x="14009" y="1699"/>
                </a:cubicBezTo>
                <a:cubicBezTo>
                  <a:pt x="13912" y="1623"/>
                  <a:pt x="13826" y="1559"/>
                  <a:pt x="13784" y="1559"/>
                </a:cubicBezTo>
                <a:cubicBezTo>
                  <a:pt x="13773" y="1559"/>
                  <a:pt x="13752" y="1548"/>
                  <a:pt x="13741" y="1537"/>
                </a:cubicBezTo>
                <a:cubicBezTo>
                  <a:pt x="13730" y="1527"/>
                  <a:pt x="13709" y="1505"/>
                  <a:pt x="13687" y="1505"/>
                </a:cubicBezTo>
                <a:cubicBezTo>
                  <a:pt x="13655" y="1505"/>
                  <a:pt x="13537" y="1451"/>
                  <a:pt x="13473" y="1398"/>
                </a:cubicBezTo>
                <a:cubicBezTo>
                  <a:pt x="13387" y="1334"/>
                  <a:pt x="13226" y="1237"/>
                  <a:pt x="13204" y="1237"/>
                </a:cubicBezTo>
                <a:cubicBezTo>
                  <a:pt x="13194" y="1237"/>
                  <a:pt x="13151" y="1215"/>
                  <a:pt x="13130" y="1194"/>
                </a:cubicBezTo>
                <a:cubicBezTo>
                  <a:pt x="13097" y="1173"/>
                  <a:pt x="13065" y="1151"/>
                  <a:pt x="13054" y="1151"/>
                </a:cubicBezTo>
                <a:cubicBezTo>
                  <a:pt x="13044" y="1151"/>
                  <a:pt x="13022" y="1130"/>
                  <a:pt x="12990" y="1108"/>
                </a:cubicBezTo>
                <a:cubicBezTo>
                  <a:pt x="12968" y="1087"/>
                  <a:pt x="12925" y="1076"/>
                  <a:pt x="12904" y="1076"/>
                </a:cubicBezTo>
                <a:cubicBezTo>
                  <a:pt x="12851" y="1076"/>
                  <a:pt x="12797" y="1044"/>
                  <a:pt x="12797" y="1012"/>
                </a:cubicBezTo>
                <a:cubicBezTo>
                  <a:pt x="12797" y="1001"/>
                  <a:pt x="12786" y="991"/>
                  <a:pt x="12775" y="979"/>
                </a:cubicBezTo>
                <a:cubicBezTo>
                  <a:pt x="12754" y="979"/>
                  <a:pt x="12701" y="948"/>
                  <a:pt x="12647" y="926"/>
                </a:cubicBezTo>
                <a:cubicBezTo>
                  <a:pt x="12593" y="905"/>
                  <a:pt x="12529" y="872"/>
                  <a:pt x="12518" y="872"/>
                </a:cubicBezTo>
                <a:cubicBezTo>
                  <a:pt x="12496" y="862"/>
                  <a:pt x="12475" y="851"/>
                  <a:pt x="12475" y="840"/>
                </a:cubicBezTo>
                <a:cubicBezTo>
                  <a:pt x="12475" y="821"/>
                  <a:pt x="12389" y="785"/>
                  <a:pt x="12356" y="785"/>
                </a:cubicBezTo>
                <a:cubicBezTo>
                  <a:pt x="12352" y="785"/>
                  <a:pt x="12348" y="785"/>
                  <a:pt x="12346" y="786"/>
                </a:cubicBezTo>
                <a:cubicBezTo>
                  <a:pt x="12343" y="790"/>
                  <a:pt x="12339" y="791"/>
                  <a:pt x="12334" y="791"/>
                </a:cubicBezTo>
                <a:cubicBezTo>
                  <a:pt x="12323" y="791"/>
                  <a:pt x="12308" y="783"/>
                  <a:pt x="12293" y="776"/>
                </a:cubicBezTo>
                <a:cubicBezTo>
                  <a:pt x="12272" y="755"/>
                  <a:pt x="12239" y="743"/>
                  <a:pt x="12218" y="743"/>
                </a:cubicBezTo>
                <a:cubicBezTo>
                  <a:pt x="12196" y="743"/>
                  <a:pt x="12175" y="733"/>
                  <a:pt x="12164" y="722"/>
                </a:cubicBezTo>
                <a:cubicBezTo>
                  <a:pt x="12153" y="712"/>
                  <a:pt x="12143" y="701"/>
                  <a:pt x="12132" y="701"/>
                </a:cubicBezTo>
                <a:cubicBezTo>
                  <a:pt x="12121" y="701"/>
                  <a:pt x="12089" y="679"/>
                  <a:pt x="12057" y="658"/>
                </a:cubicBezTo>
                <a:cubicBezTo>
                  <a:pt x="11928" y="572"/>
                  <a:pt x="11767" y="486"/>
                  <a:pt x="11724" y="476"/>
                </a:cubicBezTo>
                <a:cubicBezTo>
                  <a:pt x="11692" y="476"/>
                  <a:pt x="11638" y="443"/>
                  <a:pt x="11595" y="411"/>
                </a:cubicBezTo>
                <a:cubicBezTo>
                  <a:pt x="11542" y="390"/>
                  <a:pt x="11478" y="357"/>
                  <a:pt x="11445" y="347"/>
                </a:cubicBezTo>
                <a:cubicBezTo>
                  <a:pt x="11413" y="326"/>
                  <a:pt x="11371" y="314"/>
                  <a:pt x="11349" y="304"/>
                </a:cubicBezTo>
                <a:cubicBezTo>
                  <a:pt x="11328" y="293"/>
                  <a:pt x="11263" y="261"/>
                  <a:pt x="11188" y="240"/>
                </a:cubicBezTo>
                <a:cubicBezTo>
                  <a:pt x="11123" y="218"/>
                  <a:pt x="11059" y="197"/>
                  <a:pt x="11049" y="186"/>
                </a:cubicBezTo>
                <a:cubicBezTo>
                  <a:pt x="11027" y="175"/>
                  <a:pt x="10973" y="154"/>
                  <a:pt x="10920" y="133"/>
                </a:cubicBezTo>
                <a:cubicBezTo>
                  <a:pt x="10856" y="121"/>
                  <a:pt x="10791" y="100"/>
                  <a:pt x="10780" y="90"/>
                </a:cubicBezTo>
                <a:cubicBezTo>
                  <a:pt x="10759" y="78"/>
                  <a:pt x="10706" y="68"/>
                  <a:pt x="10651" y="68"/>
                </a:cubicBezTo>
                <a:cubicBezTo>
                  <a:pt x="10609" y="68"/>
                  <a:pt x="10544" y="57"/>
                  <a:pt x="10523" y="47"/>
                </a:cubicBezTo>
                <a:cubicBezTo>
                  <a:pt x="10493" y="29"/>
                  <a:pt x="10428" y="21"/>
                  <a:pt x="10366" y="21"/>
                </a:cubicBezTo>
                <a:cubicBezTo>
                  <a:pt x="10316" y="21"/>
                  <a:pt x="10268" y="26"/>
                  <a:pt x="10244" y="36"/>
                </a:cubicBezTo>
                <a:cubicBezTo>
                  <a:pt x="10231" y="40"/>
                  <a:pt x="10219" y="43"/>
                  <a:pt x="10209" y="43"/>
                </a:cubicBezTo>
                <a:cubicBezTo>
                  <a:pt x="10194" y="43"/>
                  <a:pt x="10182" y="38"/>
                  <a:pt x="10169" y="25"/>
                </a:cubicBezTo>
                <a:cubicBezTo>
                  <a:pt x="10153" y="9"/>
                  <a:pt x="10118" y="1"/>
                  <a:pt x="10082" y="1"/>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67" name="Google Shape;367;p26"/>
          <p:cNvGrpSpPr/>
          <p:nvPr/>
        </p:nvGrpSpPr>
        <p:grpSpPr>
          <a:xfrm>
            <a:off x="181389" y="4718216"/>
            <a:ext cx="259900" cy="216223"/>
            <a:chOff x="3893825" y="3449700"/>
            <a:chExt cx="845204" cy="703164"/>
          </a:xfrm>
        </p:grpSpPr>
        <p:sp>
          <p:nvSpPr>
            <p:cNvPr id="368" name="Google Shape;368;p26"/>
            <p:cNvSpPr/>
            <p:nvPr/>
          </p:nvSpPr>
          <p:spPr>
            <a:xfrm>
              <a:off x="3893825" y="3449700"/>
              <a:ext cx="845204" cy="703164"/>
            </a:xfrm>
            <a:custGeom>
              <a:rect b="b" l="l" r="r" t="t"/>
              <a:pathLst>
                <a:path extrusionOk="0" h="10688" w="12847">
                  <a:moveTo>
                    <a:pt x="3537" y="1"/>
                  </a:moveTo>
                  <a:cubicBezTo>
                    <a:pt x="2189" y="1"/>
                    <a:pt x="921" y="1053"/>
                    <a:pt x="480" y="2363"/>
                  </a:cubicBezTo>
                  <a:cubicBezTo>
                    <a:pt x="1" y="3819"/>
                    <a:pt x="412" y="5464"/>
                    <a:pt x="1200" y="6782"/>
                  </a:cubicBezTo>
                  <a:cubicBezTo>
                    <a:pt x="2004" y="8101"/>
                    <a:pt x="3392" y="9831"/>
                    <a:pt x="5927" y="10687"/>
                  </a:cubicBezTo>
                  <a:cubicBezTo>
                    <a:pt x="7691" y="10447"/>
                    <a:pt x="10038" y="8906"/>
                    <a:pt x="11082" y="7759"/>
                  </a:cubicBezTo>
                  <a:cubicBezTo>
                    <a:pt x="12127" y="6628"/>
                    <a:pt x="12847" y="5103"/>
                    <a:pt x="12658" y="3562"/>
                  </a:cubicBezTo>
                  <a:cubicBezTo>
                    <a:pt x="12470" y="2038"/>
                    <a:pt x="11168" y="616"/>
                    <a:pt x="9627" y="599"/>
                  </a:cubicBezTo>
                  <a:cubicBezTo>
                    <a:pt x="8718" y="599"/>
                    <a:pt x="7845" y="1079"/>
                    <a:pt x="7229" y="1746"/>
                  </a:cubicBezTo>
                  <a:cubicBezTo>
                    <a:pt x="6955" y="2038"/>
                    <a:pt x="6766" y="2260"/>
                    <a:pt x="6629" y="2466"/>
                  </a:cubicBezTo>
                  <a:cubicBezTo>
                    <a:pt x="6509" y="2226"/>
                    <a:pt x="6372" y="1986"/>
                    <a:pt x="6167" y="1643"/>
                  </a:cubicBezTo>
                  <a:cubicBezTo>
                    <a:pt x="5687" y="873"/>
                    <a:pt x="4934" y="222"/>
                    <a:pt x="4043" y="51"/>
                  </a:cubicBezTo>
                  <a:cubicBezTo>
                    <a:pt x="3874" y="17"/>
                    <a:pt x="3705" y="1"/>
                    <a:pt x="353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26"/>
            <p:cNvSpPr/>
            <p:nvPr/>
          </p:nvSpPr>
          <p:spPr>
            <a:xfrm>
              <a:off x="3926457" y="3670495"/>
              <a:ext cx="764085" cy="335858"/>
            </a:xfrm>
            <a:custGeom>
              <a:rect b="b" l="l" r="r" t="t"/>
              <a:pathLst>
                <a:path extrusionOk="0" h="5105" w="11614">
                  <a:moveTo>
                    <a:pt x="1" y="1799"/>
                  </a:moveTo>
                  <a:cubicBezTo>
                    <a:pt x="1" y="1816"/>
                    <a:pt x="19" y="1816"/>
                    <a:pt x="87" y="1816"/>
                  </a:cubicBezTo>
                  <a:cubicBezTo>
                    <a:pt x="19" y="1799"/>
                    <a:pt x="1" y="1799"/>
                    <a:pt x="1" y="1799"/>
                  </a:cubicBezTo>
                  <a:close/>
                  <a:moveTo>
                    <a:pt x="6715" y="0"/>
                  </a:moveTo>
                  <a:lnTo>
                    <a:pt x="6664" y="87"/>
                  </a:lnTo>
                  <a:cubicBezTo>
                    <a:pt x="6092" y="860"/>
                    <a:pt x="5569" y="1584"/>
                    <a:pt x="5081" y="2259"/>
                  </a:cubicBezTo>
                  <a:lnTo>
                    <a:pt x="5081" y="2259"/>
                  </a:lnTo>
                  <a:cubicBezTo>
                    <a:pt x="3584" y="2123"/>
                    <a:pt x="2309" y="2004"/>
                    <a:pt x="1405" y="1919"/>
                  </a:cubicBezTo>
                  <a:cubicBezTo>
                    <a:pt x="978" y="1884"/>
                    <a:pt x="617" y="1850"/>
                    <a:pt x="361" y="1834"/>
                  </a:cubicBezTo>
                  <a:cubicBezTo>
                    <a:pt x="258" y="1816"/>
                    <a:pt x="156" y="1816"/>
                    <a:pt x="87" y="1816"/>
                  </a:cubicBezTo>
                  <a:cubicBezTo>
                    <a:pt x="156" y="1834"/>
                    <a:pt x="241" y="1850"/>
                    <a:pt x="361" y="1850"/>
                  </a:cubicBezTo>
                  <a:cubicBezTo>
                    <a:pt x="617" y="1884"/>
                    <a:pt x="960" y="1919"/>
                    <a:pt x="1405" y="1971"/>
                  </a:cubicBezTo>
                  <a:cubicBezTo>
                    <a:pt x="2314" y="2073"/>
                    <a:pt x="3581" y="2210"/>
                    <a:pt x="5089" y="2364"/>
                  </a:cubicBezTo>
                  <a:lnTo>
                    <a:pt x="5123" y="2364"/>
                  </a:lnTo>
                  <a:lnTo>
                    <a:pt x="5139" y="2347"/>
                  </a:lnTo>
                  <a:cubicBezTo>
                    <a:pt x="5602" y="1687"/>
                    <a:pt x="6128" y="978"/>
                    <a:pt x="6672" y="221"/>
                  </a:cubicBezTo>
                  <a:lnTo>
                    <a:pt x="6672" y="221"/>
                  </a:lnTo>
                  <a:cubicBezTo>
                    <a:pt x="6764" y="581"/>
                    <a:pt x="6844" y="944"/>
                    <a:pt x="6938" y="1320"/>
                  </a:cubicBezTo>
                  <a:cubicBezTo>
                    <a:pt x="7247" y="2621"/>
                    <a:pt x="7555" y="3855"/>
                    <a:pt x="7811" y="4967"/>
                  </a:cubicBezTo>
                  <a:lnTo>
                    <a:pt x="7845" y="5104"/>
                  </a:lnTo>
                  <a:lnTo>
                    <a:pt x="7898" y="4967"/>
                  </a:lnTo>
                  <a:cubicBezTo>
                    <a:pt x="8219" y="4137"/>
                    <a:pt x="8509" y="3372"/>
                    <a:pt x="8763" y="2709"/>
                  </a:cubicBezTo>
                  <a:lnTo>
                    <a:pt x="8763" y="2709"/>
                  </a:lnTo>
                  <a:cubicBezTo>
                    <a:pt x="9625" y="2794"/>
                    <a:pt x="10335" y="2862"/>
                    <a:pt x="10844" y="2912"/>
                  </a:cubicBezTo>
                  <a:cubicBezTo>
                    <a:pt x="11083" y="2930"/>
                    <a:pt x="11271" y="2946"/>
                    <a:pt x="11408" y="2946"/>
                  </a:cubicBezTo>
                  <a:cubicBezTo>
                    <a:pt x="11460" y="2964"/>
                    <a:pt x="11511" y="2964"/>
                    <a:pt x="11563" y="2964"/>
                  </a:cubicBezTo>
                  <a:lnTo>
                    <a:pt x="11614" y="2964"/>
                  </a:lnTo>
                  <a:cubicBezTo>
                    <a:pt x="11614" y="2964"/>
                    <a:pt x="11597" y="2964"/>
                    <a:pt x="11563" y="2946"/>
                  </a:cubicBezTo>
                  <a:cubicBezTo>
                    <a:pt x="11511" y="2946"/>
                    <a:pt x="11460" y="2946"/>
                    <a:pt x="11408" y="2930"/>
                  </a:cubicBezTo>
                  <a:cubicBezTo>
                    <a:pt x="11271" y="2912"/>
                    <a:pt x="11083" y="2896"/>
                    <a:pt x="10844" y="2861"/>
                  </a:cubicBezTo>
                  <a:cubicBezTo>
                    <a:pt x="10330" y="2809"/>
                    <a:pt x="9627" y="2741"/>
                    <a:pt x="8736" y="2638"/>
                  </a:cubicBezTo>
                  <a:lnTo>
                    <a:pt x="8720" y="2638"/>
                  </a:lnTo>
                  <a:lnTo>
                    <a:pt x="8702" y="2656"/>
                  </a:lnTo>
                  <a:cubicBezTo>
                    <a:pt x="8459" y="3287"/>
                    <a:pt x="8185" y="4012"/>
                    <a:pt x="7866" y="4799"/>
                  </a:cubicBezTo>
                  <a:lnTo>
                    <a:pt x="7866" y="4799"/>
                  </a:lnTo>
                  <a:cubicBezTo>
                    <a:pt x="7616" y="3735"/>
                    <a:pt x="7336" y="2534"/>
                    <a:pt x="7023" y="1285"/>
                  </a:cubicBezTo>
                  <a:cubicBezTo>
                    <a:pt x="6938" y="891"/>
                    <a:pt x="6836" y="480"/>
                    <a:pt x="6749" y="103"/>
                  </a:cubicBezTo>
                  <a:lnTo>
                    <a:pt x="6715" y="0"/>
                  </a:ln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0" name="Google Shape;370;p26"/>
          <p:cNvGrpSpPr/>
          <p:nvPr/>
        </p:nvGrpSpPr>
        <p:grpSpPr>
          <a:xfrm>
            <a:off x="181410" y="841864"/>
            <a:ext cx="160920" cy="161339"/>
            <a:chOff x="6704800" y="389825"/>
            <a:chExt cx="259883" cy="260518"/>
          </a:xfrm>
        </p:grpSpPr>
        <p:sp>
          <p:nvSpPr>
            <p:cNvPr id="371" name="Google Shape;371;p26"/>
            <p:cNvSpPr/>
            <p:nvPr/>
          </p:nvSpPr>
          <p:spPr>
            <a:xfrm>
              <a:off x="6805588" y="389825"/>
              <a:ext cx="58302" cy="260518"/>
            </a:xfrm>
            <a:custGeom>
              <a:rect b="b" l="l" r="r" t="t"/>
              <a:pathLst>
                <a:path extrusionOk="0" h="4102" w="918">
                  <a:moveTo>
                    <a:pt x="0" y="1"/>
                  </a:moveTo>
                  <a:lnTo>
                    <a:pt x="0" y="4102"/>
                  </a:lnTo>
                  <a:lnTo>
                    <a:pt x="917" y="4102"/>
                  </a:lnTo>
                  <a:lnTo>
                    <a:pt x="91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26"/>
            <p:cNvSpPr/>
            <p:nvPr/>
          </p:nvSpPr>
          <p:spPr>
            <a:xfrm>
              <a:off x="6704800" y="490550"/>
              <a:ext cx="259883" cy="58366"/>
            </a:xfrm>
            <a:custGeom>
              <a:rect b="b" l="l" r="r" t="t"/>
              <a:pathLst>
                <a:path extrusionOk="0" h="919" w="4092">
                  <a:moveTo>
                    <a:pt x="0" y="1"/>
                  </a:moveTo>
                  <a:lnTo>
                    <a:pt x="0" y="919"/>
                  </a:lnTo>
                  <a:lnTo>
                    <a:pt x="4091" y="919"/>
                  </a:lnTo>
                  <a:lnTo>
                    <a:pt x="409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3" name="Google Shape;373;p26"/>
          <p:cNvGrpSpPr/>
          <p:nvPr/>
        </p:nvGrpSpPr>
        <p:grpSpPr>
          <a:xfrm>
            <a:off x="6830610" y="4952564"/>
            <a:ext cx="160920" cy="161339"/>
            <a:chOff x="6704800" y="389825"/>
            <a:chExt cx="259883" cy="260518"/>
          </a:xfrm>
        </p:grpSpPr>
        <p:sp>
          <p:nvSpPr>
            <p:cNvPr id="374" name="Google Shape;374;p26"/>
            <p:cNvSpPr/>
            <p:nvPr/>
          </p:nvSpPr>
          <p:spPr>
            <a:xfrm>
              <a:off x="6805588" y="389825"/>
              <a:ext cx="58302" cy="260518"/>
            </a:xfrm>
            <a:custGeom>
              <a:rect b="b" l="l" r="r" t="t"/>
              <a:pathLst>
                <a:path extrusionOk="0" h="4102" w="918">
                  <a:moveTo>
                    <a:pt x="0" y="1"/>
                  </a:moveTo>
                  <a:lnTo>
                    <a:pt x="0" y="4102"/>
                  </a:lnTo>
                  <a:lnTo>
                    <a:pt x="917" y="4102"/>
                  </a:lnTo>
                  <a:lnTo>
                    <a:pt x="91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26"/>
            <p:cNvSpPr/>
            <p:nvPr/>
          </p:nvSpPr>
          <p:spPr>
            <a:xfrm>
              <a:off x="6704800" y="490550"/>
              <a:ext cx="259883" cy="58366"/>
            </a:xfrm>
            <a:custGeom>
              <a:rect b="b" l="l" r="r" t="t"/>
              <a:pathLst>
                <a:path extrusionOk="0" h="919" w="4092">
                  <a:moveTo>
                    <a:pt x="0" y="1"/>
                  </a:moveTo>
                  <a:lnTo>
                    <a:pt x="0" y="919"/>
                  </a:lnTo>
                  <a:lnTo>
                    <a:pt x="4091" y="919"/>
                  </a:lnTo>
                  <a:lnTo>
                    <a:pt x="409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76" name="Google Shape;376;p26"/>
          <p:cNvSpPr/>
          <p:nvPr/>
        </p:nvSpPr>
        <p:spPr>
          <a:xfrm>
            <a:off x="-375500" y="1996416"/>
            <a:ext cx="2974109" cy="2483151"/>
          </a:xfrm>
          <a:custGeom>
            <a:rect b="b" l="l" r="r" t="t"/>
            <a:pathLst>
              <a:path extrusionOk="0" h="9018" w="10801">
                <a:moveTo>
                  <a:pt x="7735" y="0"/>
                </a:moveTo>
                <a:cubicBezTo>
                  <a:pt x="6870" y="0"/>
                  <a:pt x="6008" y="322"/>
                  <a:pt x="5299" y="827"/>
                </a:cubicBezTo>
                <a:cubicBezTo>
                  <a:pt x="4698" y="1256"/>
                  <a:pt x="4194" y="1803"/>
                  <a:pt x="3561" y="2178"/>
                </a:cubicBezTo>
                <a:cubicBezTo>
                  <a:pt x="2896" y="2565"/>
                  <a:pt x="2113" y="2747"/>
                  <a:pt x="1523" y="3241"/>
                </a:cubicBezTo>
                <a:cubicBezTo>
                  <a:pt x="761" y="3906"/>
                  <a:pt x="0" y="6147"/>
                  <a:pt x="601" y="7102"/>
                </a:cubicBezTo>
                <a:cubicBezTo>
                  <a:pt x="997" y="7713"/>
                  <a:pt x="3679" y="8292"/>
                  <a:pt x="4494" y="8604"/>
                </a:cubicBezTo>
                <a:cubicBezTo>
                  <a:pt x="5140" y="8846"/>
                  <a:pt x="5862" y="9018"/>
                  <a:pt x="6554" y="9018"/>
                </a:cubicBezTo>
                <a:cubicBezTo>
                  <a:pt x="7240" y="9018"/>
                  <a:pt x="7896" y="8849"/>
                  <a:pt x="8420" y="8411"/>
                </a:cubicBezTo>
                <a:cubicBezTo>
                  <a:pt x="8839" y="8068"/>
                  <a:pt x="9117" y="7596"/>
                  <a:pt x="9364" y="7112"/>
                </a:cubicBezTo>
                <a:cubicBezTo>
                  <a:pt x="9836" y="6190"/>
                  <a:pt x="10211" y="5214"/>
                  <a:pt x="10479" y="4206"/>
                </a:cubicBezTo>
                <a:cubicBezTo>
                  <a:pt x="10672" y="3477"/>
                  <a:pt x="10801" y="2704"/>
                  <a:pt x="10586" y="1975"/>
                </a:cubicBezTo>
                <a:cubicBezTo>
                  <a:pt x="10286" y="967"/>
                  <a:pt x="9321" y="226"/>
                  <a:pt x="8281" y="44"/>
                </a:cubicBezTo>
                <a:cubicBezTo>
                  <a:pt x="8100" y="14"/>
                  <a:pt x="7917" y="0"/>
                  <a:pt x="7735"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26"/>
          <p:cNvSpPr/>
          <p:nvPr/>
        </p:nvSpPr>
        <p:spPr>
          <a:xfrm>
            <a:off x="316650" y="306150"/>
            <a:ext cx="8510700" cy="4531200"/>
          </a:xfrm>
          <a:prstGeom prst="roundRect">
            <a:avLst>
              <a:gd fmla="val 3708" name="adj"/>
            </a:avLst>
          </a:prstGeom>
          <a:solidFill>
            <a:schemeClr val="lt1"/>
          </a:solidFill>
          <a:ln>
            <a:noFill/>
          </a:ln>
          <a:effectLst>
            <a:outerShdw blurRad="57150" rotWithShape="0" algn="bl" dir="4200000" dist="19050">
              <a:schemeClr val="dk1">
                <a:alpha val="3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26"/>
          <p:cNvSpPr txBox="1"/>
          <p:nvPr>
            <p:ph type="title"/>
          </p:nvPr>
        </p:nvSpPr>
        <p:spPr>
          <a:xfrm>
            <a:off x="457200" y="502920"/>
            <a:ext cx="8229600" cy="572700"/>
          </a:xfrm>
          <a:prstGeom prst="rect">
            <a:avLst/>
          </a:prstGeom>
        </p:spPr>
        <p:txBody>
          <a:bodyPr anchorCtr="0" anchor="t" bIns="91425" lIns="91425" spcFirstLastPara="1" rIns="91425" wrap="square" tIns="91425">
            <a:noAutofit/>
          </a:bodyPr>
          <a:lstStyle>
            <a:lvl1pPr lvl="0" rtl="0">
              <a:lnSpc>
                <a:spcPct val="90000"/>
              </a:lnSpc>
              <a:spcBef>
                <a:spcPts val="0"/>
              </a:spcBef>
              <a:spcAft>
                <a:spcPts val="0"/>
              </a:spcAft>
              <a:buSzPts val="2500"/>
              <a:buNone/>
              <a:defRPr sz="2900"/>
            </a:lvl1pPr>
            <a:lvl2pPr lvl="1" rtl="0">
              <a:spcBef>
                <a:spcPts val="0"/>
              </a:spcBef>
              <a:spcAft>
                <a:spcPts val="0"/>
              </a:spcAft>
              <a:buSzPts val="3100"/>
              <a:buNone/>
              <a:defRPr sz="3100"/>
            </a:lvl2pPr>
            <a:lvl3pPr lvl="2" rtl="0">
              <a:spcBef>
                <a:spcPts val="0"/>
              </a:spcBef>
              <a:spcAft>
                <a:spcPts val="0"/>
              </a:spcAft>
              <a:buSzPts val="3100"/>
              <a:buNone/>
              <a:defRPr sz="3100"/>
            </a:lvl3pPr>
            <a:lvl4pPr lvl="3" rtl="0">
              <a:spcBef>
                <a:spcPts val="0"/>
              </a:spcBef>
              <a:spcAft>
                <a:spcPts val="0"/>
              </a:spcAft>
              <a:buSzPts val="3100"/>
              <a:buNone/>
              <a:defRPr sz="3100"/>
            </a:lvl4pPr>
            <a:lvl5pPr lvl="4" rtl="0">
              <a:spcBef>
                <a:spcPts val="0"/>
              </a:spcBef>
              <a:spcAft>
                <a:spcPts val="0"/>
              </a:spcAft>
              <a:buSzPts val="3100"/>
              <a:buNone/>
              <a:defRPr sz="3100"/>
            </a:lvl5pPr>
            <a:lvl6pPr lvl="5" rtl="0">
              <a:spcBef>
                <a:spcPts val="0"/>
              </a:spcBef>
              <a:spcAft>
                <a:spcPts val="0"/>
              </a:spcAft>
              <a:buSzPts val="3100"/>
              <a:buNone/>
              <a:defRPr sz="3100"/>
            </a:lvl6pPr>
            <a:lvl7pPr lvl="6" rtl="0">
              <a:spcBef>
                <a:spcPts val="0"/>
              </a:spcBef>
              <a:spcAft>
                <a:spcPts val="0"/>
              </a:spcAft>
              <a:buSzPts val="3100"/>
              <a:buNone/>
              <a:defRPr sz="3100"/>
            </a:lvl7pPr>
            <a:lvl8pPr lvl="7" rtl="0">
              <a:spcBef>
                <a:spcPts val="0"/>
              </a:spcBef>
              <a:spcAft>
                <a:spcPts val="0"/>
              </a:spcAft>
              <a:buSzPts val="3100"/>
              <a:buNone/>
              <a:defRPr sz="3100"/>
            </a:lvl8pPr>
            <a:lvl9pPr lvl="8" rtl="0">
              <a:spcBef>
                <a:spcPts val="0"/>
              </a:spcBef>
              <a:spcAft>
                <a:spcPts val="0"/>
              </a:spcAft>
              <a:buSzPts val="3100"/>
              <a:buNone/>
              <a:defRPr sz="3100"/>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3">
  <p:cSld name="TITLE_ONLY_1_1_1">
    <p:spTree>
      <p:nvGrpSpPr>
        <p:cNvPr id="379" name="Shape 379"/>
        <p:cNvGrpSpPr/>
        <p:nvPr/>
      </p:nvGrpSpPr>
      <p:grpSpPr>
        <a:xfrm>
          <a:off x="0" y="0"/>
          <a:ext cx="0" cy="0"/>
          <a:chOff x="0" y="0"/>
          <a:chExt cx="0" cy="0"/>
        </a:xfrm>
      </p:grpSpPr>
      <p:grpSp>
        <p:nvGrpSpPr>
          <p:cNvPr id="380" name="Google Shape;380;p27"/>
          <p:cNvGrpSpPr/>
          <p:nvPr/>
        </p:nvGrpSpPr>
        <p:grpSpPr>
          <a:xfrm>
            <a:off x="170339" y="2146104"/>
            <a:ext cx="259900" cy="216223"/>
            <a:chOff x="3893825" y="3449700"/>
            <a:chExt cx="845204" cy="703164"/>
          </a:xfrm>
        </p:grpSpPr>
        <p:sp>
          <p:nvSpPr>
            <p:cNvPr id="381" name="Google Shape;381;p27"/>
            <p:cNvSpPr/>
            <p:nvPr/>
          </p:nvSpPr>
          <p:spPr>
            <a:xfrm>
              <a:off x="3893825" y="3449700"/>
              <a:ext cx="845204" cy="703164"/>
            </a:xfrm>
            <a:custGeom>
              <a:rect b="b" l="l" r="r" t="t"/>
              <a:pathLst>
                <a:path extrusionOk="0" h="10688" w="12847">
                  <a:moveTo>
                    <a:pt x="3537" y="1"/>
                  </a:moveTo>
                  <a:cubicBezTo>
                    <a:pt x="2189" y="1"/>
                    <a:pt x="921" y="1053"/>
                    <a:pt x="480" y="2363"/>
                  </a:cubicBezTo>
                  <a:cubicBezTo>
                    <a:pt x="1" y="3819"/>
                    <a:pt x="412" y="5464"/>
                    <a:pt x="1200" y="6782"/>
                  </a:cubicBezTo>
                  <a:cubicBezTo>
                    <a:pt x="2004" y="8101"/>
                    <a:pt x="3392" y="9831"/>
                    <a:pt x="5927" y="10687"/>
                  </a:cubicBezTo>
                  <a:cubicBezTo>
                    <a:pt x="7691" y="10447"/>
                    <a:pt x="10038" y="8906"/>
                    <a:pt x="11082" y="7759"/>
                  </a:cubicBezTo>
                  <a:cubicBezTo>
                    <a:pt x="12127" y="6628"/>
                    <a:pt x="12847" y="5103"/>
                    <a:pt x="12658" y="3562"/>
                  </a:cubicBezTo>
                  <a:cubicBezTo>
                    <a:pt x="12470" y="2038"/>
                    <a:pt x="11168" y="616"/>
                    <a:pt x="9627" y="599"/>
                  </a:cubicBezTo>
                  <a:cubicBezTo>
                    <a:pt x="8718" y="599"/>
                    <a:pt x="7845" y="1079"/>
                    <a:pt x="7229" y="1746"/>
                  </a:cubicBezTo>
                  <a:cubicBezTo>
                    <a:pt x="6955" y="2038"/>
                    <a:pt x="6766" y="2260"/>
                    <a:pt x="6629" y="2466"/>
                  </a:cubicBezTo>
                  <a:cubicBezTo>
                    <a:pt x="6509" y="2226"/>
                    <a:pt x="6372" y="1986"/>
                    <a:pt x="6167" y="1643"/>
                  </a:cubicBezTo>
                  <a:cubicBezTo>
                    <a:pt x="5687" y="873"/>
                    <a:pt x="4934" y="222"/>
                    <a:pt x="4043" y="51"/>
                  </a:cubicBezTo>
                  <a:cubicBezTo>
                    <a:pt x="3874" y="17"/>
                    <a:pt x="3705" y="1"/>
                    <a:pt x="353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p27"/>
            <p:cNvSpPr/>
            <p:nvPr/>
          </p:nvSpPr>
          <p:spPr>
            <a:xfrm>
              <a:off x="3926457" y="3670495"/>
              <a:ext cx="764085" cy="335858"/>
            </a:xfrm>
            <a:custGeom>
              <a:rect b="b" l="l" r="r" t="t"/>
              <a:pathLst>
                <a:path extrusionOk="0" h="5105" w="11614">
                  <a:moveTo>
                    <a:pt x="1" y="1799"/>
                  </a:moveTo>
                  <a:cubicBezTo>
                    <a:pt x="1" y="1816"/>
                    <a:pt x="19" y="1816"/>
                    <a:pt x="87" y="1816"/>
                  </a:cubicBezTo>
                  <a:cubicBezTo>
                    <a:pt x="19" y="1799"/>
                    <a:pt x="1" y="1799"/>
                    <a:pt x="1" y="1799"/>
                  </a:cubicBezTo>
                  <a:close/>
                  <a:moveTo>
                    <a:pt x="6715" y="0"/>
                  </a:moveTo>
                  <a:lnTo>
                    <a:pt x="6664" y="87"/>
                  </a:lnTo>
                  <a:cubicBezTo>
                    <a:pt x="6092" y="860"/>
                    <a:pt x="5569" y="1584"/>
                    <a:pt x="5081" y="2259"/>
                  </a:cubicBezTo>
                  <a:lnTo>
                    <a:pt x="5081" y="2259"/>
                  </a:lnTo>
                  <a:cubicBezTo>
                    <a:pt x="3584" y="2123"/>
                    <a:pt x="2309" y="2004"/>
                    <a:pt x="1405" y="1919"/>
                  </a:cubicBezTo>
                  <a:cubicBezTo>
                    <a:pt x="978" y="1884"/>
                    <a:pt x="617" y="1850"/>
                    <a:pt x="361" y="1834"/>
                  </a:cubicBezTo>
                  <a:cubicBezTo>
                    <a:pt x="258" y="1816"/>
                    <a:pt x="156" y="1816"/>
                    <a:pt x="87" y="1816"/>
                  </a:cubicBezTo>
                  <a:cubicBezTo>
                    <a:pt x="156" y="1834"/>
                    <a:pt x="241" y="1850"/>
                    <a:pt x="361" y="1850"/>
                  </a:cubicBezTo>
                  <a:cubicBezTo>
                    <a:pt x="617" y="1884"/>
                    <a:pt x="960" y="1919"/>
                    <a:pt x="1405" y="1971"/>
                  </a:cubicBezTo>
                  <a:cubicBezTo>
                    <a:pt x="2314" y="2073"/>
                    <a:pt x="3581" y="2210"/>
                    <a:pt x="5089" y="2364"/>
                  </a:cubicBezTo>
                  <a:lnTo>
                    <a:pt x="5123" y="2364"/>
                  </a:lnTo>
                  <a:lnTo>
                    <a:pt x="5139" y="2347"/>
                  </a:lnTo>
                  <a:cubicBezTo>
                    <a:pt x="5602" y="1687"/>
                    <a:pt x="6128" y="978"/>
                    <a:pt x="6672" y="221"/>
                  </a:cubicBezTo>
                  <a:lnTo>
                    <a:pt x="6672" y="221"/>
                  </a:lnTo>
                  <a:cubicBezTo>
                    <a:pt x="6764" y="581"/>
                    <a:pt x="6844" y="944"/>
                    <a:pt x="6938" y="1320"/>
                  </a:cubicBezTo>
                  <a:cubicBezTo>
                    <a:pt x="7247" y="2621"/>
                    <a:pt x="7555" y="3855"/>
                    <a:pt x="7811" y="4967"/>
                  </a:cubicBezTo>
                  <a:lnTo>
                    <a:pt x="7845" y="5104"/>
                  </a:lnTo>
                  <a:lnTo>
                    <a:pt x="7898" y="4967"/>
                  </a:lnTo>
                  <a:cubicBezTo>
                    <a:pt x="8219" y="4137"/>
                    <a:pt x="8509" y="3372"/>
                    <a:pt x="8763" y="2709"/>
                  </a:cubicBezTo>
                  <a:lnTo>
                    <a:pt x="8763" y="2709"/>
                  </a:lnTo>
                  <a:cubicBezTo>
                    <a:pt x="9625" y="2794"/>
                    <a:pt x="10335" y="2862"/>
                    <a:pt x="10844" y="2912"/>
                  </a:cubicBezTo>
                  <a:cubicBezTo>
                    <a:pt x="11083" y="2930"/>
                    <a:pt x="11271" y="2946"/>
                    <a:pt x="11408" y="2946"/>
                  </a:cubicBezTo>
                  <a:cubicBezTo>
                    <a:pt x="11460" y="2964"/>
                    <a:pt x="11511" y="2964"/>
                    <a:pt x="11563" y="2964"/>
                  </a:cubicBezTo>
                  <a:lnTo>
                    <a:pt x="11614" y="2964"/>
                  </a:lnTo>
                  <a:cubicBezTo>
                    <a:pt x="11614" y="2964"/>
                    <a:pt x="11597" y="2964"/>
                    <a:pt x="11563" y="2946"/>
                  </a:cubicBezTo>
                  <a:cubicBezTo>
                    <a:pt x="11511" y="2946"/>
                    <a:pt x="11460" y="2946"/>
                    <a:pt x="11408" y="2930"/>
                  </a:cubicBezTo>
                  <a:cubicBezTo>
                    <a:pt x="11271" y="2912"/>
                    <a:pt x="11083" y="2896"/>
                    <a:pt x="10844" y="2861"/>
                  </a:cubicBezTo>
                  <a:cubicBezTo>
                    <a:pt x="10330" y="2809"/>
                    <a:pt x="9627" y="2741"/>
                    <a:pt x="8736" y="2638"/>
                  </a:cubicBezTo>
                  <a:lnTo>
                    <a:pt x="8720" y="2638"/>
                  </a:lnTo>
                  <a:lnTo>
                    <a:pt x="8702" y="2656"/>
                  </a:lnTo>
                  <a:cubicBezTo>
                    <a:pt x="8459" y="3287"/>
                    <a:pt x="8185" y="4012"/>
                    <a:pt x="7866" y="4799"/>
                  </a:cubicBezTo>
                  <a:lnTo>
                    <a:pt x="7866" y="4799"/>
                  </a:lnTo>
                  <a:cubicBezTo>
                    <a:pt x="7616" y="3735"/>
                    <a:pt x="7336" y="2534"/>
                    <a:pt x="7023" y="1285"/>
                  </a:cubicBezTo>
                  <a:cubicBezTo>
                    <a:pt x="6938" y="891"/>
                    <a:pt x="6836" y="480"/>
                    <a:pt x="6749" y="103"/>
                  </a:cubicBezTo>
                  <a:lnTo>
                    <a:pt x="6715" y="0"/>
                  </a:ln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83" name="Google Shape;383;p27"/>
          <p:cNvSpPr/>
          <p:nvPr/>
        </p:nvSpPr>
        <p:spPr>
          <a:xfrm rot="-1536787">
            <a:off x="4516272" y="4917140"/>
            <a:ext cx="423899" cy="309707"/>
          </a:xfrm>
          <a:custGeom>
            <a:rect b="b" l="l" r="r" t="t"/>
            <a:pathLst>
              <a:path extrusionOk="0" h="4891" w="6694">
                <a:moveTo>
                  <a:pt x="3911" y="1976"/>
                </a:moveTo>
                <a:cubicBezTo>
                  <a:pt x="3913" y="1976"/>
                  <a:pt x="3914" y="1977"/>
                  <a:pt x="3915" y="1978"/>
                </a:cubicBezTo>
                <a:cubicBezTo>
                  <a:pt x="3927" y="1978"/>
                  <a:pt x="3927" y="2000"/>
                  <a:pt x="3915" y="2021"/>
                </a:cubicBezTo>
                <a:cubicBezTo>
                  <a:pt x="3894" y="2183"/>
                  <a:pt x="3884" y="2290"/>
                  <a:pt x="3894" y="2300"/>
                </a:cubicBezTo>
                <a:cubicBezTo>
                  <a:pt x="3905" y="2311"/>
                  <a:pt x="3905" y="2322"/>
                  <a:pt x="3905" y="2322"/>
                </a:cubicBezTo>
                <a:lnTo>
                  <a:pt x="3905" y="2429"/>
                </a:lnTo>
                <a:cubicBezTo>
                  <a:pt x="3915" y="2493"/>
                  <a:pt x="3905" y="2558"/>
                  <a:pt x="3905" y="2590"/>
                </a:cubicBezTo>
                <a:cubicBezTo>
                  <a:pt x="3894" y="2622"/>
                  <a:pt x="3894" y="2665"/>
                  <a:pt x="3894" y="2676"/>
                </a:cubicBezTo>
                <a:cubicBezTo>
                  <a:pt x="3905" y="2697"/>
                  <a:pt x="3905" y="2697"/>
                  <a:pt x="3884" y="2708"/>
                </a:cubicBezTo>
                <a:cubicBezTo>
                  <a:pt x="3851" y="2708"/>
                  <a:pt x="3851" y="2719"/>
                  <a:pt x="3862" y="2826"/>
                </a:cubicBezTo>
                <a:lnTo>
                  <a:pt x="3862" y="2933"/>
                </a:lnTo>
                <a:cubicBezTo>
                  <a:pt x="3851" y="2955"/>
                  <a:pt x="3851" y="2976"/>
                  <a:pt x="3851" y="2987"/>
                </a:cubicBezTo>
                <a:cubicBezTo>
                  <a:pt x="3851" y="2998"/>
                  <a:pt x="3851" y="3008"/>
                  <a:pt x="3830" y="3019"/>
                </a:cubicBezTo>
                <a:cubicBezTo>
                  <a:pt x="3819" y="3030"/>
                  <a:pt x="3819" y="3051"/>
                  <a:pt x="3808" y="3148"/>
                </a:cubicBezTo>
                <a:cubicBezTo>
                  <a:pt x="3808" y="3223"/>
                  <a:pt x="3798" y="3255"/>
                  <a:pt x="3787" y="3266"/>
                </a:cubicBezTo>
                <a:cubicBezTo>
                  <a:pt x="3776" y="3277"/>
                  <a:pt x="3744" y="3351"/>
                  <a:pt x="3733" y="3427"/>
                </a:cubicBezTo>
                <a:cubicBezTo>
                  <a:pt x="3722" y="3470"/>
                  <a:pt x="3722" y="3480"/>
                  <a:pt x="3701" y="3480"/>
                </a:cubicBezTo>
                <a:cubicBezTo>
                  <a:pt x="3695" y="3483"/>
                  <a:pt x="3690" y="3484"/>
                  <a:pt x="3685" y="3484"/>
                </a:cubicBezTo>
                <a:cubicBezTo>
                  <a:pt x="3669" y="3484"/>
                  <a:pt x="3653" y="3472"/>
                  <a:pt x="3637" y="3448"/>
                </a:cubicBezTo>
                <a:cubicBezTo>
                  <a:pt x="3605" y="3416"/>
                  <a:pt x="3594" y="3394"/>
                  <a:pt x="3583" y="3298"/>
                </a:cubicBezTo>
                <a:cubicBezTo>
                  <a:pt x="3572" y="3191"/>
                  <a:pt x="3583" y="3148"/>
                  <a:pt x="3615" y="3126"/>
                </a:cubicBezTo>
                <a:cubicBezTo>
                  <a:pt x="3637" y="3105"/>
                  <a:pt x="3637" y="3094"/>
                  <a:pt x="3626" y="3019"/>
                </a:cubicBezTo>
                <a:cubicBezTo>
                  <a:pt x="3615" y="2955"/>
                  <a:pt x="3626" y="2901"/>
                  <a:pt x="3626" y="2869"/>
                </a:cubicBezTo>
                <a:cubicBezTo>
                  <a:pt x="3637" y="2836"/>
                  <a:pt x="3637" y="2805"/>
                  <a:pt x="3637" y="2794"/>
                </a:cubicBezTo>
                <a:cubicBezTo>
                  <a:pt x="3637" y="2783"/>
                  <a:pt x="3648" y="2729"/>
                  <a:pt x="3669" y="2665"/>
                </a:cubicBezTo>
                <a:cubicBezTo>
                  <a:pt x="3701" y="2600"/>
                  <a:pt x="3712" y="2547"/>
                  <a:pt x="3701" y="2536"/>
                </a:cubicBezTo>
                <a:cubicBezTo>
                  <a:pt x="3701" y="2526"/>
                  <a:pt x="3701" y="2515"/>
                  <a:pt x="3712" y="2515"/>
                </a:cubicBezTo>
                <a:cubicBezTo>
                  <a:pt x="3722" y="2504"/>
                  <a:pt x="3733" y="2493"/>
                  <a:pt x="3733" y="2461"/>
                </a:cubicBezTo>
                <a:cubicBezTo>
                  <a:pt x="3733" y="2429"/>
                  <a:pt x="3755" y="2386"/>
                  <a:pt x="3787" y="2311"/>
                </a:cubicBezTo>
                <a:cubicBezTo>
                  <a:pt x="3808" y="2257"/>
                  <a:pt x="3841" y="2171"/>
                  <a:pt x="3862" y="2118"/>
                </a:cubicBezTo>
                <a:cubicBezTo>
                  <a:pt x="3890" y="2007"/>
                  <a:pt x="3902" y="1976"/>
                  <a:pt x="3911" y="1976"/>
                </a:cubicBezTo>
                <a:close/>
                <a:moveTo>
                  <a:pt x="2047" y="1571"/>
                </a:moveTo>
                <a:cubicBezTo>
                  <a:pt x="2066" y="1571"/>
                  <a:pt x="2091" y="1609"/>
                  <a:pt x="2125" y="1689"/>
                </a:cubicBezTo>
                <a:cubicBezTo>
                  <a:pt x="2156" y="1785"/>
                  <a:pt x="2167" y="1861"/>
                  <a:pt x="2146" y="1914"/>
                </a:cubicBezTo>
                <a:cubicBezTo>
                  <a:pt x="2146" y="1925"/>
                  <a:pt x="2146" y="1990"/>
                  <a:pt x="2156" y="2064"/>
                </a:cubicBezTo>
                <a:cubicBezTo>
                  <a:pt x="2167" y="2140"/>
                  <a:pt x="2167" y="2214"/>
                  <a:pt x="2167" y="2225"/>
                </a:cubicBezTo>
                <a:cubicBezTo>
                  <a:pt x="2156" y="2247"/>
                  <a:pt x="2167" y="2290"/>
                  <a:pt x="2167" y="2343"/>
                </a:cubicBezTo>
                <a:cubicBezTo>
                  <a:pt x="2178" y="2386"/>
                  <a:pt x="2178" y="2450"/>
                  <a:pt x="2178" y="2472"/>
                </a:cubicBezTo>
                <a:cubicBezTo>
                  <a:pt x="2178" y="2504"/>
                  <a:pt x="2189" y="2558"/>
                  <a:pt x="2189" y="2579"/>
                </a:cubicBezTo>
                <a:cubicBezTo>
                  <a:pt x="2210" y="2655"/>
                  <a:pt x="2199" y="2697"/>
                  <a:pt x="2178" y="2708"/>
                </a:cubicBezTo>
                <a:cubicBezTo>
                  <a:pt x="2167" y="2719"/>
                  <a:pt x="2167" y="2729"/>
                  <a:pt x="2167" y="2762"/>
                </a:cubicBezTo>
                <a:lnTo>
                  <a:pt x="2167" y="2891"/>
                </a:lnTo>
                <a:cubicBezTo>
                  <a:pt x="2156" y="2933"/>
                  <a:pt x="2156" y="2976"/>
                  <a:pt x="2167" y="2987"/>
                </a:cubicBezTo>
                <a:cubicBezTo>
                  <a:pt x="2167" y="3008"/>
                  <a:pt x="2156" y="3126"/>
                  <a:pt x="2135" y="3158"/>
                </a:cubicBezTo>
                <a:cubicBezTo>
                  <a:pt x="2125" y="3180"/>
                  <a:pt x="2125" y="3277"/>
                  <a:pt x="2135" y="3341"/>
                </a:cubicBezTo>
                <a:lnTo>
                  <a:pt x="2135" y="3437"/>
                </a:lnTo>
                <a:cubicBezTo>
                  <a:pt x="2125" y="3480"/>
                  <a:pt x="2113" y="3523"/>
                  <a:pt x="2113" y="3544"/>
                </a:cubicBezTo>
                <a:cubicBezTo>
                  <a:pt x="2113" y="3556"/>
                  <a:pt x="2103" y="3620"/>
                  <a:pt x="2092" y="3673"/>
                </a:cubicBezTo>
                <a:cubicBezTo>
                  <a:pt x="2070" y="3737"/>
                  <a:pt x="2060" y="3792"/>
                  <a:pt x="2060" y="3856"/>
                </a:cubicBezTo>
                <a:cubicBezTo>
                  <a:pt x="2060" y="3931"/>
                  <a:pt x="2049" y="3942"/>
                  <a:pt x="2028" y="3995"/>
                </a:cubicBezTo>
                <a:cubicBezTo>
                  <a:pt x="1985" y="4059"/>
                  <a:pt x="1963" y="4135"/>
                  <a:pt x="1974" y="4156"/>
                </a:cubicBezTo>
                <a:cubicBezTo>
                  <a:pt x="1974" y="4167"/>
                  <a:pt x="1974" y="4188"/>
                  <a:pt x="1963" y="4199"/>
                </a:cubicBezTo>
                <a:cubicBezTo>
                  <a:pt x="1931" y="4242"/>
                  <a:pt x="1867" y="4381"/>
                  <a:pt x="1824" y="4467"/>
                </a:cubicBezTo>
                <a:lnTo>
                  <a:pt x="1792" y="4531"/>
                </a:lnTo>
                <a:lnTo>
                  <a:pt x="1738" y="4553"/>
                </a:lnTo>
                <a:cubicBezTo>
                  <a:pt x="1720" y="4555"/>
                  <a:pt x="1705" y="4557"/>
                  <a:pt x="1692" y="4557"/>
                </a:cubicBezTo>
                <a:cubicBezTo>
                  <a:pt x="1649" y="4557"/>
                  <a:pt x="1628" y="4542"/>
                  <a:pt x="1620" y="4510"/>
                </a:cubicBezTo>
                <a:cubicBezTo>
                  <a:pt x="1620" y="4488"/>
                  <a:pt x="1599" y="4424"/>
                  <a:pt x="1577" y="4371"/>
                </a:cubicBezTo>
                <a:cubicBezTo>
                  <a:pt x="1534" y="4274"/>
                  <a:pt x="1524" y="4231"/>
                  <a:pt x="1513" y="4081"/>
                </a:cubicBezTo>
                <a:lnTo>
                  <a:pt x="1491" y="3909"/>
                </a:lnTo>
                <a:cubicBezTo>
                  <a:pt x="1481" y="3909"/>
                  <a:pt x="1481" y="3888"/>
                  <a:pt x="1481" y="3866"/>
                </a:cubicBezTo>
                <a:cubicBezTo>
                  <a:pt x="1481" y="3845"/>
                  <a:pt x="1470" y="3802"/>
                  <a:pt x="1470" y="3770"/>
                </a:cubicBezTo>
                <a:cubicBezTo>
                  <a:pt x="1460" y="3716"/>
                  <a:pt x="1460" y="3684"/>
                  <a:pt x="1470" y="3663"/>
                </a:cubicBezTo>
                <a:cubicBezTo>
                  <a:pt x="1470" y="3641"/>
                  <a:pt x="1481" y="3609"/>
                  <a:pt x="1481" y="3587"/>
                </a:cubicBezTo>
                <a:cubicBezTo>
                  <a:pt x="1481" y="3566"/>
                  <a:pt x="1481" y="3523"/>
                  <a:pt x="1491" y="3501"/>
                </a:cubicBezTo>
                <a:cubicBezTo>
                  <a:pt x="1502" y="3448"/>
                  <a:pt x="1513" y="3330"/>
                  <a:pt x="1513" y="3234"/>
                </a:cubicBezTo>
                <a:cubicBezTo>
                  <a:pt x="1513" y="3191"/>
                  <a:pt x="1524" y="3148"/>
                  <a:pt x="1545" y="3072"/>
                </a:cubicBezTo>
                <a:cubicBezTo>
                  <a:pt x="1577" y="2998"/>
                  <a:pt x="1577" y="2976"/>
                  <a:pt x="1567" y="2955"/>
                </a:cubicBezTo>
                <a:cubicBezTo>
                  <a:pt x="1556" y="2933"/>
                  <a:pt x="1577" y="2772"/>
                  <a:pt x="1599" y="2697"/>
                </a:cubicBezTo>
                <a:cubicBezTo>
                  <a:pt x="1610" y="2676"/>
                  <a:pt x="1653" y="2569"/>
                  <a:pt x="1674" y="2483"/>
                </a:cubicBezTo>
                <a:cubicBezTo>
                  <a:pt x="1717" y="2354"/>
                  <a:pt x="1727" y="2311"/>
                  <a:pt x="1727" y="2300"/>
                </a:cubicBezTo>
                <a:cubicBezTo>
                  <a:pt x="1717" y="2279"/>
                  <a:pt x="1717" y="2268"/>
                  <a:pt x="1738" y="2225"/>
                </a:cubicBezTo>
                <a:cubicBezTo>
                  <a:pt x="1760" y="2193"/>
                  <a:pt x="1770" y="2150"/>
                  <a:pt x="1792" y="2097"/>
                </a:cubicBezTo>
                <a:cubicBezTo>
                  <a:pt x="1792" y="2043"/>
                  <a:pt x="1813" y="1990"/>
                  <a:pt x="1835" y="1957"/>
                </a:cubicBezTo>
                <a:cubicBezTo>
                  <a:pt x="1846" y="1925"/>
                  <a:pt x="1856" y="1893"/>
                  <a:pt x="1867" y="1893"/>
                </a:cubicBezTo>
                <a:cubicBezTo>
                  <a:pt x="1867" y="1882"/>
                  <a:pt x="1877" y="1839"/>
                  <a:pt x="1889" y="1807"/>
                </a:cubicBezTo>
                <a:cubicBezTo>
                  <a:pt x="1910" y="1732"/>
                  <a:pt x="1910" y="1721"/>
                  <a:pt x="1953" y="1678"/>
                </a:cubicBezTo>
                <a:cubicBezTo>
                  <a:pt x="1985" y="1657"/>
                  <a:pt x="2006" y="1625"/>
                  <a:pt x="2017" y="1614"/>
                </a:cubicBezTo>
                <a:cubicBezTo>
                  <a:pt x="2025" y="1585"/>
                  <a:pt x="2035" y="1571"/>
                  <a:pt x="2047" y="1571"/>
                </a:cubicBezTo>
                <a:close/>
                <a:moveTo>
                  <a:pt x="3502" y="0"/>
                </a:moveTo>
                <a:cubicBezTo>
                  <a:pt x="3483" y="0"/>
                  <a:pt x="3452" y="8"/>
                  <a:pt x="3422" y="16"/>
                </a:cubicBezTo>
                <a:cubicBezTo>
                  <a:pt x="3369" y="26"/>
                  <a:pt x="3326" y="26"/>
                  <a:pt x="3315" y="26"/>
                </a:cubicBezTo>
                <a:cubicBezTo>
                  <a:pt x="3309" y="23"/>
                  <a:pt x="3303" y="22"/>
                  <a:pt x="3295" y="22"/>
                </a:cubicBezTo>
                <a:cubicBezTo>
                  <a:pt x="3275" y="22"/>
                  <a:pt x="3247" y="32"/>
                  <a:pt x="3207" y="48"/>
                </a:cubicBezTo>
                <a:cubicBezTo>
                  <a:pt x="3165" y="69"/>
                  <a:pt x="3111" y="91"/>
                  <a:pt x="3079" y="102"/>
                </a:cubicBezTo>
                <a:cubicBezTo>
                  <a:pt x="3047" y="102"/>
                  <a:pt x="3026" y="112"/>
                  <a:pt x="3014" y="133"/>
                </a:cubicBezTo>
                <a:cubicBezTo>
                  <a:pt x="3001" y="154"/>
                  <a:pt x="2996" y="162"/>
                  <a:pt x="2989" y="162"/>
                </a:cubicBezTo>
                <a:cubicBezTo>
                  <a:pt x="2984" y="162"/>
                  <a:pt x="2979" y="159"/>
                  <a:pt x="2971" y="155"/>
                </a:cubicBezTo>
                <a:cubicBezTo>
                  <a:pt x="2961" y="148"/>
                  <a:pt x="2954" y="145"/>
                  <a:pt x="2945" y="145"/>
                </a:cubicBezTo>
                <a:cubicBezTo>
                  <a:pt x="2926" y="145"/>
                  <a:pt x="2905" y="161"/>
                  <a:pt x="2854" y="198"/>
                </a:cubicBezTo>
                <a:cubicBezTo>
                  <a:pt x="2832" y="219"/>
                  <a:pt x="2778" y="252"/>
                  <a:pt x="2757" y="252"/>
                </a:cubicBezTo>
                <a:cubicBezTo>
                  <a:pt x="2725" y="262"/>
                  <a:pt x="2693" y="284"/>
                  <a:pt x="2671" y="305"/>
                </a:cubicBezTo>
                <a:cubicBezTo>
                  <a:pt x="2661" y="327"/>
                  <a:pt x="2618" y="359"/>
                  <a:pt x="2596" y="381"/>
                </a:cubicBezTo>
                <a:cubicBezTo>
                  <a:pt x="2564" y="391"/>
                  <a:pt x="2532" y="412"/>
                  <a:pt x="2532" y="423"/>
                </a:cubicBezTo>
                <a:cubicBezTo>
                  <a:pt x="2532" y="423"/>
                  <a:pt x="2511" y="434"/>
                  <a:pt x="2489" y="434"/>
                </a:cubicBezTo>
                <a:cubicBezTo>
                  <a:pt x="2468" y="445"/>
                  <a:pt x="2446" y="455"/>
                  <a:pt x="2425" y="488"/>
                </a:cubicBezTo>
                <a:cubicBezTo>
                  <a:pt x="2403" y="520"/>
                  <a:pt x="2361" y="552"/>
                  <a:pt x="2339" y="562"/>
                </a:cubicBezTo>
                <a:cubicBezTo>
                  <a:pt x="2318" y="574"/>
                  <a:pt x="2296" y="595"/>
                  <a:pt x="2285" y="605"/>
                </a:cubicBezTo>
                <a:cubicBezTo>
                  <a:pt x="2285" y="638"/>
                  <a:pt x="2199" y="724"/>
                  <a:pt x="2125" y="798"/>
                </a:cubicBezTo>
                <a:cubicBezTo>
                  <a:pt x="2081" y="835"/>
                  <a:pt x="2067" y="852"/>
                  <a:pt x="2055" y="852"/>
                </a:cubicBezTo>
                <a:cubicBezTo>
                  <a:pt x="2050" y="852"/>
                  <a:pt x="2046" y="848"/>
                  <a:pt x="2039" y="841"/>
                </a:cubicBezTo>
                <a:cubicBezTo>
                  <a:pt x="2039" y="831"/>
                  <a:pt x="2028" y="820"/>
                  <a:pt x="2039" y="810"/>
                </a:cubicBezTo>
                <a:cubicBezTo>
                  <a:pt x="2039" y="777"/>
                  <a:pt x="2028" y="767"/>
                  <a:pt x="1963" y="745"/>
                </a:cubicBezTo>
                <a:cubicBezTo>
                  <a:pt x="1931" y="734"/>
                  <a:pt x="1899" y="713"/>
                  <a:pt x="1877" y="681"/>
                </a:cubicBezTo>
                <a:cubicBezTo>
                  <a:pt x="1846" y="648"/>
                  <a:pt x="1835" y="648"/>
                  <a:pt x="1781" y="638"/>
                </a:cubicBezTo>
                <a:cubicBezTo>
                  <a:pt x="1749" y="627"/>
                  <a:pt x="1684" y="605"/>
                  <a:pt x="1641" y="595"/>
                </a:cubicBezTo>
                <a:lnTo>
                  <a:pt x="1556" y="552"/>
                </a:lnTo>
                <a:lnTo>
                  <a:pt x="1460" y="584"/>
                </a:lnTo>
                <a:cubicBezTo>
                  <a:pt x="1405" y="595"/>
                  <a:pt x="1352" y="627"/>
                  <a:pt x="1331" y="638"/>
                </a:cubicBezTo>
                <a:cubicBezTo>
                  <a:pt x="1320" y="648"/>
                  <a:pt x="1298" y="659"/>
                  <a:pt x="1288" y="659"/>
                </a:cubicBezTo>
                <a:cubicBezTo>
                  <a:pt x="1277" y="659"/>
                  <a:pt x="1266" y="659"/>
                  <a:pt x="1255" y="670"/>
                </a:cubicBezTo>
                <a:cubicBezTo>
                  <a:pt x="1245" y="681"/>
                  <a:pt x="1224" y="681"/>
                  <a:pt x="1224" y="681"/>
                </a:cubicBezTo>
                <a:cubicBezTo>
                  <a:pt x="1212" y="681"/>
                  <a:pt x="1202" y="681"/>
                  <a:pt x="1181" y="691"/>
                </a:cubicBezTo>
                <a:cubicBezTo>
                  <a:pt x="1173" y="691"/>
                  <a:pt x="1161" y="696"/>
                  <a:pt x="1154" y="696"/>
                </a:cubicBezTo>
                <a:cubicBezTo>
                  <a:pt x="1150" y="696"/>
                  <a:pt x="1148" y="695"/>
                  <a:pt x="1148" y="691"/>
                </a:cubicBezTo>
                <a:cubicBezTo>
                  <a:pt x="1138" y="691"/>
                  <a:pt x="1116" y="713"/>
                  <a:pt x="1084" y="734"/>
                </a:cubicBezTo>
                <a:cubicBezTo>
                  <a:pt x="1052" y="745"/>
                  <a:pt x="1009" y="777"/>
                  <a:pt x="988" y="788"/>
                </a:cubicBezTo>
                <a:cubicBezTo>
                  <a:pt x="955" y="810"/>
                  <a:pt x="945" y="831"/>
                  <a:pt x="933" y="853"/>
                </a:cubicBezTo>
                <a:cubicBezTo>
                  <a:pt x="923" y="874"/>
                  <a:pt x="912" y="895"/>
                  <a:pt x="880" y="906"/>
                </a:cubicBezTo>
                <a:cubicBezTo>
                  <a:pt x="826" y="949"/>
                  <a:pt x="794" y="992"/>
                  <a:pt x="773" y="1046"/>
                </a:cubicBezTo>
                <a:cubicBezTo>
                  <a:pt x="762" y="1077"/>
                  <a:pt x="730" y="1131"/>
                  <a:pt x="719" y="1163"/>
                </a:cubicBezTo>
                <a:cubicBezTo>
                  <a:pt x="698" y="1196"/>
                  <a:pt x="676" y="1239"/>
                  <a:pt x="676" y="1239"/>
                </a:cubicBezTo>
                <a:cubicBezTo>
                  <a:pt x="676" y="1260"/>
                  <a:pt x="666" y="1260"/>
                  <a:pt x="655" y="1270"/>
                </a:cubicBezTo>
                <a:cubicBezTo>
                  <a:pt x="623" y="1270"/>
                  <a:pt x="623" y="1282"/>
                  <a:pt x="612" y="1324"/>
                </a:cubicBezTo>
                <a:cubicBezTo>
                  <a:pt x="601" y="1399"/>
                  <a:pt x="580" y="1442"/>
                  <a:pt x="547" y="1475"/>
                </a:cubicBezTo>
                <a:cubicBezTo>
                  <a:pt x="526" y="1496"/>
                  <a:pt x="516" y="1506"/>
                  <a:pt x="526" y="1528"/>
                </a:cubicBezTo>
                <a:cubicBezTo>
                  <a:pt x="526" y="1549"/>
                  <a:pt x="516" y="1582"/>
                  <a:pt x="516" y="1614"/>
                </a:cubicBezTo>
                <a:cubicBezTo>
                  <a:pt x="504" y="1657"/>
                  <a:pt x="504" y="1668"/>
                  <a:pt x="473" y="1678"/>
                </a:cubicBezTo>
                <a:cubicBezTo>
                  <a:pt x="440" y="1689"/>
                  <a:pt x="440" y="1699"/>
                  <a:pt x="440" y="1742"/>
                </a:cubicBezTo>
                <a:cubicBezTo>
                  <a:pt x="430" y="1775"/>
                  <a:pt x="419" y="1796"/>
                  <a:pt x="397" y="1828"/>
                </a:cubicBezTo>
                <a:cubicBezTo>
                  <a:pt x="376" y="1871"/>
                  <a:pt x="376" y="1882"/>
                  <a:pt x="376" y="1925"/>
                </a:cubicBezTo>
                <a:cubicBezTo>
                  <a:pt x="387" y="1978"/>
                  <a:pt x="365" y="2032"/>
                  <a:pt x="311" y="2161"/>
                </a:cubicBezTo>
                <a:cubicBezTo>
                  <a:pt x="290" y="2204"/>
                  <a:pt x="280" y="2236"/>
                  <a:pt x="290" y="2247"/>
                </a:cubicBezTo>
                <a:cubicBezTo>
                  <a:pt x="290" y="2268"/>
                  <a:pt x="280" y="2311"/>
                  <a:pt x="258" y="2354"/>
                </a:cubicBezTo>
                <a:cubicBezTo>
                  <a:pt x="226" y="2407"/>
                  <a:pt x="226" y="2429"/>
                  <a:pt x="237" y="2450"/>
                </a:cubicBezTo>
                <a:cubicBezTo>
                  <a:pt x="247" y="2472"/>
                  <a:pt x="237" y="2526"/>
                  <a:pt x="215" y="2536"/>
                </a:cubicBezTo>
                <a:cubicBezTo>
                  <a:pt x="172" y="2558"/>
                  <a:pt x="118" y="2772"/>
                  <a:pt x="129" y="2848"/>
                </a:cubicBezTo>
                <a:cubicBezTo>
                  <a:pt x="140" y="2869"/>
                  <a:pt x="129" y="2869"/>
                  <a:pt x="118" y="2879"/>
                </a:cubicBezTo>
                <a:cubicBezTo>
                  <a:pt x="97" y="2891"/>
                  <a:pt x="87" y="2901"/>
                  <a:pt x="75" y="2944"/>
                </a:cubicBezTo>
                <a:cubicBezTo>
                  <a:pt x="75" y="2965"/>
                  <a:pt x="65" y="3008"/>
                  <a:pt x="65" y="3030"/>
                </a:cubicBezTo>
                <a:cubicBezTo>
                  <a:pt x="32" y="3105"/>
                  <a:pt x="32" y="3169"/>
                  <a:pt x="32" y="3169"/>
                </a:cubicBezTo>
                <a:cubicBezTo>
                  <a:pt x="54" y="3191"/>
                  <a:pt x="44" y="3266"/>
                  <a:pt x="22" y="3320"/>
                </a:cubicBezTo>
                <a:cubicBezTo>
                  <a:pt x="11" y="3351"/>
                  <a:pt x="1" y="3384"/>
                  <a:pt x="11" y="3416"/>
                </a:cubicBezTo>
                <a:lnTo>
                  <a:pt x="11" y="3513"/>
                </a:lnTo>
                <a:cubicBezTo>
                  <a:pt x="1" y="3577"/>
                  <a:pt x="1" y="3695"/>
                  <a:pt x="11" y="3716"/>
                </a:cubicBezTo>
                <a:cubicBezTo>
                  <a:pt x="11" y="3727"/>
                  <a:pt x="44" y="3749"/>
                  <a:pt x="65" y="3770"/>
                </a:cubicBezTo>
                <a:cubicBezTo>
                  <a:pt x="87" y="3780"/>
                  <a:pt x="118" y="3802"/>
                  <a:pt x="129" y="3813"/>
                </a:cubicBezTo>
                <a:cubicBezTo>
                  <a:pt x="132" y="3816"/>
                  <a:pt x="135" y="3817"/>
                  <a:pt x="138" y="3817"/>
                </a:cubicBezTo>
                <a:cubicBezTo>
                  <a:pt x="146" y="3817"/>
                  <a:pt x="157" y="3807"/>
                  <a:pt x="172" y="3792"/>
                </a:cubicBezTo>
                <a:cubicBezTo>
                  <a:pt x="194" y="3770"/>
                  <a:pt x="226" y="3759"/>
                  <a:pt x="237" y="3759"/>
                </a:cubicBezTo>
                <a:cubicBezTo>
                  <a:pt x="268" y="3759"/>
                  <a:pt x="268" y="3749"/>
                  <a:pt x="280" y="3727"/>
                </a:cubicBezTo>
                <a:cubicBezTo>
                  <a:pt x="280" y="3706"/>
                  <a:pt x="290" y="3663"/>
                  <a:pt x="290" y="3620"/>
                </a:cubicBezTo>
                <a:cubicBezTo>
                  <a:pt x="301" y="3587"/>
                  <a:pt x="311" y="3523"/>
                  <a:pt x="311" y="3480"/>
                </a:cubicBezTo>
                <a:cubicBezTo>
                  <a:pt x="311" y="3448"/>
                  <a:pt x="333" y="3384"/>
                  <a:pt x="344" y="3341"/>
                </a:cubicBezTo>
                <a:cubicBezTo>
                  <a:pt x="376" y="3212"/>
                  <a:pt x="408" y="3084"/>
                  <a:pt x="408" y="3019"/>
                </a:cubicBezTo>
                <a:cubicBezTo>
                  <a:pt x="408" y="2987"/>
                  <a:pt x="419" y="2955"/>
                  <a:pt x="430" y="2933"/>
                </a:cubicBezTo>
                <a:cubicBezTo>
                  <a:pt x="451" y="2891"/>
                  <a:pt x="483" y="2751"/>
                  <a:pt x="483" y="2665"/>
                </a:cubicBezTo>
                <a:cubicBezTo>
                  <a:pt x="483" y="2622"/>
                  <a:pt x="494" y="2600"/>
                  <a:pt x="504" y="2600"/>
                </a:cubicBezTo>
                <a:cubicBezTo>
                  <a:pt x="516" y="2590"/>
                  <a:pt x="516" y="2579"/>
                  <a:pt x="516" y="2558"/>
                </a:cubicBezTo>
                <a:cubicBezTo>
                  <a:pt x="526" y="2536"/>
                  <a:pt x="526" y="2515"/>
                  <a:pt x="623" y="2247"/>
                </a:cubicBezTo>
                <a:cubicBezTo>
                  <a:pt x="644" y="2183"/>
                  <a:pt x="655" y="2118"/>
                  <a:pt x="655" y="2107"/>
                </a:cubicBezTo>
                <a:cubicBezTo>
                  <a:pt x="655" y="2075"/>
                  <a:pt x="687" y="1990"/>
                  <a:pt x="719" y="1968"/>
                </a:cubicBezTo>
                <a:cubicBezTo>
                  <a:pt x="740" y="1957"/>
                  <a:pt x="773" y="1871"/>
                  <a:pt x="762" y="1807"/>
                </a:cubicBezTo>
                <a:cubicBezTo>
                  <a:pt x="762" y="1785"/>
                  <a:pt x="762" y="1742"/>
                  <a:pt x="773" y="1732"/>
                </a:cubicBezTo>
                <a:cubicBezTo>
                  <a:pt x="783" y="1699"/>
                  <a:pt x="848" y="1614"/>
                  <a:pt x="869" y="1592"/>
                </a:cubicBezTo>
                <a:cubicBezTo>
                  <a:pt x="880" y="1592"/>
                  <a:pt x="891" y="1560"/>
                  <a:pt x="902" y="1518"/>
                </a:cubicBezTo>
                <a:cubicBezTo>
                  <a:pt x="912" y="1475"/>
                  <a:pt x="923" y="1432"/>
                  <a:pt x="933" y="1432"/>
                </a:cubicBezTo>
                <a:cubicBezTo>
                  <a:pt x="955" y="1399"/>
                  <a:pt x="1041" y="1260"/>
                  <a:pt x="1052" y="1239"/>
                </a:cubicBezTo>
                <a:cubicBezTo>
                  <a:pt x="1052" y="1228"/>
                  <a:pt x="1084" y="1206"/>
                  <a:pt x="1105" y="1174"/>
                </a:cubicBezTo>
                <a:cubicBezTo>
                  <a:pt x="1148" y="1142"/>
                  <a:pt x="1202" y="1077"/>
                  <a:pt x="1202" y="1056"/>
                </a:cubicBezTo>
                <a:cubicBezTo>
                  <a:pt x="1202" y="1046"/>
                  <a:pt x="1212" y="1034"/>
                  <a:pt x="1224" y="1034"/>
                </a:cubicBezTo>
                <a:cubicBezTo>
                  <a:pt x="1255" y="1013"/>
                  <a:pt x="1320" y="949"/>
                  <a:pt x="1320" y="927"/>
                </a:cubicBezTo>
                <a:cubicBezTo>
                  <a:pt x="1320" y="910"/>
                  <a:pt x="1348" y="892"/>
                  <a:pt x="1376" y="892"/>
                </a:cubicBezTo>
                <a:cubicBezTo>
                  <a:pt x="1382" y="892"/>
                  <a:pt x="1389" y="893"/>
                  <a:pt x="1395" y="895"/>
                </a:cubicBezTo>
                <a:cubicBezTo>
                  <a:pt x="1400" y="901"/>
                  <a:pt x="1408" y="903"/>
                  <a:pt x="1420" y="903"/>
                </a:cubicBezTo>
                <a:cubicBezTo>
                  <a:pt x="1432" y="903"/>
                  <a:pt x="1448" y="901"/>
                  <a:pt x="1470" y="895"/>
                </a:cubicBezTo>
                <a:cubicBezTo>
                  <a:pt x="1485" y="893"/>
                  <a:pt x="1502" y="892"/>
                  <a:pt x="1520" y="892"/>
                </a:cubicBezTo>
                <a:cubicBezTo>
                  <a:pt x="1599" y="892"/>
                  <a:pt x="1688" y="912"/>
                  <a:pt x="1706" y="938"/>
                </a:cubicBezTo>
                <a:cubicBezTo>
                  <a:pt x="1706" y="949"/>
                  <a:pt x="1727" y="960"/>
                  <a:pt x="1738" y="970"/>
                </a:cubicBezTo>
                <a:cubicBezTo>
                  <a:pt x="1792" y="992"/>
                  <a:pt x="1877" y="1067"/>
                  <a:pt x="1899" y="1099"/>
                </a:cubicBezTo>
                <a:cubicBezTo>
                  <a:pt x="1910" y="1131"/>
                  <a:pt x="1910" y="1142"/>
                  <a:pt x="1889" y="1185"/>
                </a:cubicBezTo>
                <a:cubicBezTo>
                  <a:pt x="1867" y="1217"/>
                  <a:pt x="1846" y="1260"/>
                  <a:pt x="1835" y="1270"/>
                </a:cubicBezTo>
                <a:cubicBezTo>
                  <a:pt x="1824" y="1282"/>
                  <a:pt x="1813" y="1303"/>
                  <a:pt x="1803" y="1313"/>
                </a:cubicBezTo>
                <a:cubicBezTo>
                  <a:pt x="1792" y="1324"/>
                  <a:pt x="1781" y="1346"/>
                  <a:pt x="1770" y="1346"/>
                </a:cubicBezTo>
                <a:cubicBezTo>
                  <a:pt x="1749" y="1356"/>
                  <a:pt x="1738" y="1367"/>
                  <a:pt x="1738" y="1389"/>
                </a:cubicBezTo>
                <a:cubicBezTo>
                  <a:pt x="1738" y="1410"/>
                  <a:pt x="1717" y="1442"/>
                  <a:pt x="1695" y="1475"/>
                </a:cubicBezTo>
                <a:cubicBezTo>
                  <a:pt x="1641" y="1528"/>
                  <a:pt x="1631" y="1539"/>
                  <a:pt x="1663" y="1582"/>
                </a:cubicBezTo>
                <a:lnTo>
                  <a:pt x="1684" y="1625"/>
                </a:lnTo>
                <a:lnTo>
                  <a:pt x="1641" y="1635"/>
                </a:lnTo>
                <a:cubicBezTo>
                  <a:pt x="1610" y="1657"/>
                  <a:pt x="1610" y="1657"/>
                  <a:pt x="1610" y="1711"/>
                </a:cubicBezTo>
                <a:cubicBezTo>
                  <a:pt x="1599" y="1754"/>
                  <a:pt x="1599" y="1764"/>
                  <a:pt x="1545" y="1861"/>
                </a:cubicBezTo>
                <a:cubicBezTo>
                  <a:pt x="1524" y="1914"/>
                  <a:pt x="1470" y="2011"/>
                  <a:pt x="1448" y="2075"/>
                </a:cubicBezTo>
                <a:cubicBezTo>
                  <a:pt x="1405" y="2161"/>
                  <a:pt x="1395" y="2183"/>
                  <a:pt x="1405" y="2204"/>
                </a:cubicBezTo>
                <a:cubicBezTo>
                  <a:pt x="1417" y="2225"/>
                  <a:pt x="1405" y="2236"/>
                  <a:pt x="1395" y="2257"/>
                </a:cubicBezTo>
                <a:cubicBezTo>
                  <a:pt x="1341" y="2333"/>
                  <a:pt x="1331" y="2354"/>
                  <a:pt x="1341" y="2386"/>
                </a:cubicBezTo>
                <a:cubicBezTo>
                  <a:pt x="1352" y="2407"/>
                  <a:pt x="1341" y="2440"/>
                  <a:pt x="1298" y="2569"/>
                </a:cubicBezTo>
                <a:cubicBezTo>
                  <a:pt x="1288" y="2600"/>
                  <a:pt x="1277" y="2655"/>
                  <a:pt x="1288" y="2676"/>
                </a:cubicBezTo>
                <a:cubicBezTo>
                  <a:pt x="1288" y="2697"/>
                  <a:pt x="1277" y="2729"/>
                  <a:pt x="1277" y="2740"/>
                </a:cubicBezTo>
                <a:cubicBezTo>
                  <a:pt x="1266" y="2740"/>
                  <a:pt x="1266" y="2772"/>
                  <a:pt x="1266" y="2794"/>
                </a:cubicBezTo>
                <a:cubicBezTo>
                  <a:pt x="1277" y="2826"/>
                  <a:pt x="1266" y="2848"/>
                  <a:pt x="1255" y="2858"/>
                </a:cubicBezTo>
                <a:cubicBezTo>
                  <a:pt x="1245" y="2858"/>
                  <a:pt x="1245" y="2879"/>
                  <a:pt x="1245" y="2891"/>
                </a:cubicBezTo>
                <a:cubicBezTo>
                  <a:pt x="1245" y="2912"/>
                  <a:pt x="1224" y="2944"/>
                  <a:pt x="1202" y="2976"/>
                </a:cubicBezTo>
                <a:cubicBezTo>
                  <a:pt x="1169" y="3041"/>
                  <a:pt x="1169" y="3041"/>
                  <a:pt x="1191" y="3072"/>
                </a:cubicBezTo>
                <a:cubicBezTo>
                  <a:pt x="1202" y="3094"/>
                  <a:pt x="1202" y="3126"/>
                  <a:pt x="1191" y="3158"/>
                </a:cubicBezTo>
                <a:cubicBezTo>
                  <a:pt x="1169" y="3234"/>
                  <a:pt x="1159" y="3341"/>
                  <a:pt x="1159" y="3373"/>
                </a:cubicBezTo>
                <a:lnTo>
                  <a:pt x="1159" y="3427"/>
                </a:lnTo>
                <a:cubicBezTo>
                  <a:pt x="1138" y="3470"/>
                  <a:pt x="1138" y="3534"/>
                  <a:pt x="1159" y="3556"/>
                </a:cubicBezTo>
                <a:cubicBezTo>
                  <a:pt x="1181" y="3577"/>
                  <a:pt x="1181" y="3673"/>
                  <a:pt x="1159" y="3716"/>
                </a:cubicBezTo>
                <a:cubicBezTo>
                  <a:pt x="1138" y="3737"/>
                  <a:pt x="1138" y="3759"/>
                  <a:pt x="1148" y="3823"/>
                </a:cubicBezTo>
                <a:lnTo>
                  <a:pt x="1148" y="3909"/>
                </a:lnTo>
                <a:cubicBezTo>
                  <a:pt x="1138" y="3920"/>
                  <a:pt x="1138" y="3931"/>
                  <a:pt x="1138" y="3952"/>
                </a:cubicBezTo>
                <a:lnTo>
                  <a:pt x="1138" y="4038"/>
                </a:lnTo>
                <a:cubicBezTo>
                  <a:pt x="1138" y="4070"/>
                  <a:pt x="1138" y="4113"/>
                  <a:pt x="1148" y="4135"/>
                </a:cubicBezTo>
                <a:cubicBezTo>
                  <a:pt x="1148" y="4156"/>
                  <a:pt x="1159" y="4209"/>
                  <a:pt x="1159" y="4263"/>
                </a:cubicBezTo>
                <a:cubicBezTo>
                  <a:pt x="1169" y="4306"/>
                  <a:pt x="1181" y="4371"/>
                  <a:pt x="1202" y="4392"/>
                </a:cubicBezTo>
                <a:lnTo>
                  <a:pt x="1224" y="4457"/>
                </a:lnTo>
                <a:cubicBezTo>
                  <a:pt x="1224" y="4457"/>
                  <a:pt x="1234" y="4499"/>
                  <a:pt x="1255" y="4542"/>
                </a:cubicBezTo>
                <a:cubicBezTo>
                  <a:pt x="1277" y="4585"/>
                  <a:pt x="1288" y="4638"/>
                  <a:pt x="1298" y="4660"/>
                </a:cubicBezTo>
                <a:cubicBezTo>
                  <a:pt x="1298" y="4693"/>
                  <a:pt x="1309" y="4703"/>
                  <a:pt x="1352" y="4703"/>
                </a:cubicBezTo>
                <a:cubicBezTo>
                  <a:pt x="1384" y="4714"/>
                  <a:pt x="1395" y="4724"/>
                  <a:pt x="1395" y="4735"/>
                </a:cubicBezTo>
                <a:cubicBezTo>
                  <a:pt x="1395" y="4746"/>
                  <a:pt x="1405" y="4757"/>
                  <a:pt x="1427" y="4767"/>
                </a:cubicBezTo>
                <a:cubicBezTo>
                  <a:pt x="1448" y="4778"/>
                  <a:pt x="1481" y="4810"/>
                  <a:pt x="1481" y="4832"/>
                </a:cubicBezTo>
                <a:lnTo>
                  <a:pt x="1502" y="4864"/>
                </a:lnTo>
                <a:lnTo>
                  <a:pt x="1556" y="4853"/>
                </a:lnTo>
                <a:cubicBezTo>
                  <a:pt x="1599" y="4853"/>
                  <a:pt x="1631" y="4864"/>
                  <a:pt x="1653" y="4874"/>
                </a:cubicBezTo>
                <a:cubicBezTo>
                  <a:pt x="1663" y="4885"/>
                  <a:pt x="1674" y="4891"/>
                  <a:pt x="1687" y="4891"/>
                </a:cubicBezTo>
                <a:cubicBezTo>
                  <a:pt x="1701" y="4891"/>
                  <a:pt x="1717" y="4885"/>
                  <a:pt x="1738" y="4874"/>
                </a:cubicBezTo>
                <a:cubicBezTo>
                  <a:pt x="1781" y="4864"/>
                  <a:pt x="1835" y="4843"/>
                  <a:pt x="1867" y="4821"/>
                </a:cubicBezTo>
                <a:cubicBezTo>
                  <a:pt x="1931" y="4800"/>
                  <a:pt x="1931" y="4789"/>
                  <a:pt x="1953" y="4746"/>
                </a:cubicBezTo>
                <a:cubicBezTo>
                  <a:pt x="1972" y="4700"/>
                  <a:pt x="1998" y="4669"/>
                  <a:pt x="2026" y="4669"/>
                </a:cubicBezTo>
                <a:cubicBezTo>
                  <a:pt x="2030" y="4669"/>
                  <a:pt x="2034" y="4670"/>
                  <a:pt x="2039" y="4671"/>
                </a:cubicBezTo>
                <a:cubicBezTo>
                  <a:pt x="2039" y="4675"/>
                  <a:pt x="2040" y="4676"/>
                  <a:pt x="2042" y="4676"/>
                </a:cubicBezTo>
                <a:cubicBezTo>
                  <a:pt x="2046" y="4676"/>
                  <a:pt x="2053" y="4671"/>
                  <a:pt x="2060" y="4671"/>
                </a:cubicBezTo>
                <a:cubicBezTo>
                  <a:pt x="2082" y="4660"/>
                  <a:pt x="2156" y="4510"/>
                  <a:pt x="2189" y="4435"/>
                </a:cubicBezTo>
                <a:cubicBezTo>
                  <a:pt x="2242" y="4306"/>
                  <a:pt x="2253" y="4295"/>
                  <a:pt x="2242" y="4285"/>
                </a:cubicBezTo>
                <a:cubicBezTo>
                  <a:pt x="2242" y="4274"/>
                  <a:pt x="2253" y="4231"/>
                  <a:pt x="2285" y="4156"/>
                </a:cubicBezTo>
                <a:lnTo>
                  <a:pt x="2339" y="4038"/>
                </a:lnTo>
                <a:lnTo>
                  <a:pt x="2318" y="4006"/>
                </a:lnTo>
                <a:cubicBezTo>
                  <a:pt x="2306" y="3973"/>
                  <a:pt x="2306" y="3973"/>
                  <a:pt x="2328" y="3963"/>
                </a:cubicBezTo>
                <a:cubicBezTo>
                  <a:pt x="2349" y="3952"/>
                  <a:pt x="2349" y="3952"/>
                  <a:pt x="2349" y="3888"/>
                </a:cubicBezTo>
                <a:cubicBezTo>
                  <a:pt x="2349" y="3845"/>
                  <a:pt x="2361" y="3792"/>
                  <a:pt x="2371" y="3759"/>
                </a:cubicBezTo>
                <a:cubicBezTo>
                  <a:pt x="2392" y="3716"/>
                  <a:pt x="2392" y="3695"/>
                  <a:pt x="2382" y="3673"/>
                </a:cubicBezTo>
                <a:cubicBezTo>
                  <a:pt x="2371" y="3663"/>
                  <a:pt x="2371" y="3641"/>
                  <a:pt x="2382" y="3630"/>
                </a:cubicBezTo>
                <a:cubicBezTo>
                  <a:pt x="2382" y="3609"/>
                  <a:pt x="2392" y="3577"/>
                  <a:pt x="2392" y="3556"/>
                </a:cubicBezTo>
                <a:cubicBezTo>
                  <a:pt x="2403" y="3534"/>
                  <a:pt x="2403" y="3491"/>
                  <a:pt x="2403" y="3459"/>
                </a:cubicBezTo>
                <a:cubicBezTo>
                  <a:pt x="2414" y="3427"/>
                  <a:pt x="2425" y="3416"/>
                  <a:pt x="2435" y="3394"/>
                </a:cubicBezTo>
                <a:cubicBezTo>
                  <a:pt x="2457" y="3384"/>
                  <a:pt x="2457" y="3373"/>
                  <a:pt x="2457" y="3308"/>
                </a:cubicBezTo>
                <a:cubicBezTo>
                  <a:pt x="2446" y="3266"/>
                  <a:pt x="2446" y="3201"/>
                  <a:pt x="2457" y="3169"/>
                </a:cubicBezTo>
                <a:cubicBezTo>
                  <a:pt x="2457" y="3126"/>
                  <a:pt x="2468" y="3072"/>
                  <a:pt x="2457" y="3041"/>
                </a:cubicBezTo>
                <a:cubicBezTo>
                  <a:pt x="2457" y="3008"/>
                  <a:pt x="2468" y="2965"/>
                  <a:pt x="2468" y="2944"/>
                </a:cubicBezTo>
                <a:cubicBezTo>
                  <a:pt x="2489" y="2901"/>
                  <a:pt x="2489" y="2772"/>
                  <a:pt x="2457" y="2708"/>
                </a:cubicBezTo>
                <a:cubicBezTo>
                  <a:pt x="2446" y="2686"/>
                  <a:pt x="2457" y="2665"/>
                  <a:pt x="2468" y="2622"/>
                </a:cubicBezTo>
                <a:cubicBezTo>
                  <a:pt x="2478" y="2590"/>
                  <a:pt x="2489" y="2547"/>
                  <a:pt x="2478" y="2536"/>
                </a:cubicBezTo>
                <a:cubicBezTo>
                  <a:pt x="2478" y="2515"/>
                  <a:pt x="2478" y="2472"/>
                  <a:pt x="2489" y="2450"/>
                </a:cubicBezTo>
                <a:cubicBezTo>
                  <a:pt x="2500" y="2397"/>
                  <a:pt x="2500" y="2376"/>
                  <a:pt x="2468" y="2247"/>
                </a:cubicBezTo>
                <a:cubicBezTo>
                  <a:pt x="2457" y="2204"/>
                  <a:pt x="2457" y="2150"/>
                  <a:pt x="2457" y="2118"/>
                </a:cubicBezTo>
                <a:cubicBezTo>
                  <a:pt x="2468" y="2032"/>
                  <a:pt x="2468" y="2000"/>
                  <a:pt x="2446" y="1957"/>
                </a:cubicBezTo>
                <a:cubicBezTo>
                  <a:pt x="2446" y="1935"/>
                  <a:pt x="2435" y="1904"/>
                  <a:pt x="2435" y="1882"/>
                </a:cubicBezTo>
                <a:cubicBezTo>
                  <a:pt x="2435" y="1861"/>
                  <a:pt x="2425" y="1839"/>
                  <a:pt x="2414" y="1828"/>
                </a:cubicBezTo>
                <a:cubicBezTo>
                  <a:pt x="2392" y="1807"/>
                  <a:pt x="2382" y="1742"/>
                  <a:pt x="2392" y="1689"/>
                </a:cubicBezTo>
                <a:cubicBezTo>
                  <a:pt x="2403" y="1668"/>
                  <a:pt x="2392" y="1625"/>
                  <a:pt x="2382" y="1582"/>
                </a:cubicBezTo>
                <a:cubicBezTo>
                  <a:pt x="2371" y="1539"/>
                  <a:pt x="2361" y="1463"/>
                  <a:pt x="2361" y="1432"/>
                </a:cubicBezTo>
                <a:cubicBezTo>
                  <a:pt x="2361" y="1356"/>
                  <a:pt x="2361" y="1356"/>
                  <a:pt x="2306" y="1292"/>
                </a:cubicBezTo>
                <a:cubicBezTo>
                  <a:pt x="2275" y="1260"/>
                  <a:pt x="2264" y="1196"/>
                  <a:pt x="2285" y="1142"/>
                </a:cubicBezTo>
                <a:cubicBezTo>
                  <a:pt x="2296" y="1120"/>
                  <a:pt x="2328" y="1077"/>
                  <a:pt x="2361" y="1046"/>
                </a:cubicBezTo>
                <a:cubicBezTo>
                  <a:pt x="2392" y="1003"/>
                  <a:pt x="2446" y="949"/>
                  <a:pt x="2468" y="917"/>
                </a:cubicBezTo>
                <a:cubicBezTo>
                  <a:pt x="2500" y="884"/>
                  <a:pt x="2542" y="831"/>
                  <a:pt x="2575" y="788"/>
                </a:cubicBezTo>
                <a:cubicBezTo>
                  <a:pt x="2607" y="756"/>
                  <a:pt x="2661" y="713"/>
                  <a:pt x="2682" y="681"/>
                </a:cubicBezTo>
                <a:cubicBezTo>
                  <a:pt x="2704" y="648"/>
                  <a:pt x="2725" y="627"/>
                  <a:pt x="2747" y="617"/>
                </a:cubicBezTo>
                <a:cubicBezTo>
                  <a:pt x="2768" y="617"/>
                  <a:pt x="2800" y="584"/>
                  <a:pt x="2821" y="562"/>
                </a:cubicBezTo>
                <a:cubicBezTo>
                  <a:pt x="2854" y="531"/>
                  <a:pt x="2886" y="509"/>
                  <a:pt x="2897" y="509"/>
                </a:cubicBezTo>
                <a:cubicBezTo>
                  <a:pt x="2918" y="509"/>
                  <a:pt x="2961" y="488"/>
                  <a:pt x="2993" y="466"/>
                </a:cubicBezTo>
                <a:cubicBezTo>
                  <a:pt x="3052" y="417"/>
                  <a:pt x="3156" y="368"/>
                  <a:pt x="3190" y="368"/>
                </a:cubicBezTo>
                <a:cubicBezTo>
                  <a:pt x="3193" y="368"/>
                  <a:pt x="3195" y="369"/>
                  <a:pt x="3197" y="369"/>
                </a:cubicBezTo>
                <a:cubicBezTo>
                  <a:pt x="3207" y="369"/>
                  <a:pt x="3240" y="369"/>
                  <a:pt x="3262" y="359"/>
                </a:cubicBezTo>
                <a:cubicBezTo>
                  <a:pt x="3293" y="338"/>
                  <a:pt x="3315" y="338"/>
                  <a:pt x="3326" y="338"/>
                </a:cubicBezTo>
                <a:lnTo>
                  <a:pt x="3422" y="338"/>
                </a:lnTo>
                <a:cubicBezTo>
                  <a:pt x="3444" y="334"/>
                  <a:pt x="3459" y="331"/>
                  <a:pt x="3473" y="331"/>
                </a:cubicBezTo>
                <a:cubicBezTo>
                  <a:pt x="3501" y="331"/>
                  <a:pt x="3523" y="341"/>
                  <a:pt x="3572" y="369"/>
                </a:cubicBezTo>
                <a:cubicBezTo>
                  <a:pt x="3679" y="423"/>
                  <a:pt x="3691" y="434"/>
                  <a:pt x="3787" y="691"/>
                </a:cubicBezTo>
                <a:cubicBezTo>
                  <a:pt x="3830" y="810"/>
                  <a:pt x="3830" y="841"/>
                  <a:pt x="3819" y="863"/>
                </a:cubicBezTo>
                <a:cubicBezTo>
                  <a:pt x="3819" y="874"/>
                  <a:pt x="3819" y="917"/>
                  <a:pt x="3830" y="949"/>
                </a:cubicBezTo>
                <a:cubicBezTo>
                  <a:pt x="3851" y="981"/>
                  <a:pt x="3862" y="1046"/>
                  <a:pt x="3862" y="1077"/>
                </a:cubicBezTo>
                <a:cubicBezTo>
                  <a:pt x="3862" y="1120"/>
                  <a:pt x="3872" y="1217"/>
                  <a:pt x="3894" y="1292"/>
                </a:cubicBezTo>
                <a:lnTo>
                  <a:pt x="3927" y="1432"/>
                </a:lnTo>
                <a:lnTo>
                  <a:pt x="3884" y="1485"/>
                </a:lnTo>
                <a:cubicBezTo>
                  <a:pt x="3862" y="1506"/>
                  <a:pt x="3841" y="1528"/>
                  <a:pt x="3830" y="1528"/>
                </a:cubicBezTo>
                <a:cubicBezTo>
                  <a:pt x="3808" y="1528"/>
                  <a:pt x="3798" y="1539"/>
                  <a:pt x="3755" y="1625"/>
                </a:cubicBezTo>
                <a:cubicBezTo>
                  <a:pt x="3701" y="1732"/>
                  <a:pt x="3669" y="1796"/>
                  <a:pt x="3637" y="1828"/>
                </a:cubicBezTo>
                <a:cubicBezTo>
                  <a:pt x="3615" y="1839"/>
                  <a:pt x="3605" y="1850"/>
                  <a:pt x="3605" y="1861"/>
                </a:cubicBezTo>
                <a:cubicBezTo>
                  <a:pt x="3605" y="1861"/>
                  <a:pt x="3594" y="1871"/>
                  <a:pt x="3572" y="1882"/>
                </a:cubicBezTo>
                <a:cubicBezTo>
                  <a:pt x="3551" y="1893"/>
                  <a:pt x="3540" y="1904"/>
                  <a:pt x="3540" y="1935"/>
                </a:cubicBezTo>
                <a:cubicBezTo>
                  <a:pt x="3529" y="1957"/>
                  <a:pt x="3519" y="1978"/>
                  <a:pt x="3508" y="1978"/>
                </a:cubicBezTo>
                <a:cubicBezTo>
                  <a:pt x="3508" y="1978"/>
                  <a:pt x="3486" y="2021"/>
                  <a:pt x="3465" y="2086"/>
                </a:cubicBezTo>
                <a:cubicBezTo>
                  <a:pt x="3443" y="2150"/>
                  <a:pt x="3412" y="2214"/>
                  <a:pt x="3401" y="2225"/>
                </a:cubicBezTo>
                <a:cubicBezTo>
                  <a:pt x="3390" y="2236"/>
                  <a:pt x="3390" y="2268"/>
                  <a:pt x="3390" y="2300"/>
                </a:cubicBezTo>
                <a:cubicBezTo>
                  <a:pt x="3390" y="2354"/>
                  <a:pt x="3390" y="2376"/>
                  <a:pt x="3336" y="2504"/>
                </a:cubicBezTo>
                <a:cubicBezTo>
                  <a:pt x="3283" y="2655"/>
                  <a:pt x="3272" y="2655"/>
                  <a:pt x="3293" y="2686"/>
                </a:cubicBezTo>
                <a:cubicBezTo>
                  <a:pt x="3315" y="2719"/>
                  <a:pt x="3293" y="2815"/>
                  <a:pt x="3262" y="2858"/>
                </a:cubicBezTo>
                <a:cubicBezTo>
                  <a:pt x="3229" y="2901"/>
                  <a:pt x="3229" y="2901"/>
                  <a:pt x="3250" y="2987"/>
                </a:cubicBezTo>
                <a:cubicBezTo>
                  <a:pt x="3262" y="3030"/>
                  <a:pt x="3262" y="3072"/>
                  <a:pt x="3262" y="3084"/>
                </a:cubicBezTo>
                <a:cubicBezTo>
                  <a:pt x="3250" y="3105"/>
                  <a:pt x="3262" y="3191"/>
                  <a:pt x="3272" y="3201"/>
                </a:cubicBezTo>
                <a:cubicBezTo>
                  <a:pt x="3283" y="3212"/>
                  <a:pt x="3315" y="3373"/>
                  <a:pt x="3315" y="3470"/>
                </a:cubicBezTo>
                <a:cubicBezTo>
                  <a:pt x="3326" y="3501"/>
                  <a:pt x="3379" y="3598"/>
                  <a:pt x="3401" y="3609"/>
                </a:cubicBezTo>
                <a:cubicBezTo>
                  <a:pt x="3412" y="3609"/>
                  <a:pt x="3455" y="3706"/>
                  <a:pt x="3455" y="3727"/>
                </a:cubicBezTo>
                <a:cubicBezTo>
                  <a:pt x="3443" y="3727"/>
                  <a:pt x="3486" y="3749"/>
                  <a:pt x="3540" y="3770"/>
                </a:cubicBezTo>
                <a:lnTo>
                  <a:pt x="3626" y="3802"/>
                </a:lnTo>
                <a:lnTo>
                  <a:pt x="3701" y="3770"/>
                </a:lnTo>
                <a:cubicBezTo>
                  <a:pt x="3808" y="3737"/>
                  <a:pt x="3915" y="3663"/>
                  <a:pt x="3937" y="3609"/>
                </a:cubicBezTo>
                <a:lnTo>
                  <a:pt x="3969" y="3577"/>
                </a:lnTo>
                <a:cubicBezTo>
                  <a:pt x="4001" y="3566"/>
                  <a:pt x="4012" y="3556"/>
                  <a:pt x="4023" y="3513"/>
                </a:cubicBezTo>
                <a:cubicBezTo>
                  <a:pt x="4023" y="3491"/>
                  <a:pt x="4034" y="3448"/>
                  <a:pt x="4044" y="3416"/>
                </a:cubicBezTo>
                <a:cubicBezTo>
                  <a:pt x="4055" y="3384"/>
                  <a:pt x="4066" y="3341"/>
                  <a:pt x="4066" y="3320"/>
                </a:cubicBezTo>
                <a:cubicBezTo>
                  <a:pt x="4077" y="3287"/>
                  <a:pt x="4077" y="3277"/>
                  <a:pt x="4098" y="3277"/>
                </a:cubicBezTo>
                <a:cubicBezTo>
                  <a:pt x="4120" y="3277"/>
                  <a:pt x="4130" y="3255"/>
                  <a:pt x="4120" y="3201"/>
                </a:cubicBezTo>
                <a:cubicBezTo>
                  <a:pt x="4120" y="3094"/>
                  <a:pt x="4120" y="3051"/>
                  <a:pt x="4130" y="3041"/>
                </a:cubicBezTo>
                <a:cubicBezTo>
                  <a:pt x="4130" y="3041"/>
                  <a:pt x="4141" y="3019"/>
                  <a:pt x="4141" y="2998"/>
                </a:cubicBezTo>
                <a:cubicBezTo>
                  <a:pt x="4141" y="2955"/>
                  <a:pt x="4141" y="2944"/>
                  <a:pt x="4151" y="2933"/>
                </a:cubicBezTo>
                <a:cubicBezTo>
                  <a:pt x="4184" y="2912"/>
                  <a:pt x="4184" y="2901"/>
                  <a:pt x="4151" y="2762"/>
                </a:cubicBezTo>
                <a:cubicBezTo>
                  <a:pt x="4141" y="2708"/>
                  <a:pt x="4151" y="2676"/>
                  <a:pt x="4163" y="2633"/>
                </a:cubicBezTo>
                <a:cubicBezTo>
                  <a:pt x="4184" y="2590"/>
                  <a:pt x="4184" y="2536"/>
                  <a:pt x="4194" y="2440"/>
                </a:cubicBezTo>
                <a:cubicBezTo>
                  <a:pt x="4194" y="2343"/>
                  <a:pt x="4205" y="2290"/>
                  <a:pt x="4227" y="2247"/>
                </a:cubicBezTo>
                <a:cubicBezTo>
                  <a:pt x="4237" y="2193"/>
                  <a:pt x="4248" y="2171"/>
                  <a:pt x="4227" y="2150"/>
                </a:cubicBezTo>
                <a:cubicBezTo>
                  <a:pt x="4216" y="2129"/>
                  <a:pt x="4216" y="2107"/>
                  <a:pt x="4227" y="2086"/>
                </a:cubicBezTo>
                <a:cubicBezTo>
                  <a:pt x="4237" y="2064"/>
                  <a:pt x="4237" y="2043"/>
                  <a:pt x="4227" y="2021"/>
                </a:cubicBezTo>
                <a:cubicBezTo>
                  <a:pt x="4205" y="1990"/>
                  <a:pt x="4205" y="1935"/>
                  <a:pt x="4216" y="1904"/>
                </a:cubicBezTo>
                <a:cubicBezTo>
                  <a:pt x="4227" y="1893"/>
                  <a:pt x="4227" y="1871"/>
                  <a:pt x="4227" y="1850"/>
                </a:cubicBezTo>
                <a:cubicBezTo>
                  <a:pt x="4216" y="1828"/>
                  <a:pt x="4216" y="1796"/>
                  <a:pt x="4227" y="1785"/>
                </a:cubicBezTo>
                <a:lnTo>
                  <a:pt x="4227" y="1742"/>
                </a:lnTo>
                <a:cubicBezTo>
                  <a:pt x="4216" y="1721"/>
                  <a:pt x="4216" y="1689"/>
                  <a:pt x="4216" y="1668"/>
                </a:cubicBezTo>
                <a:cubicBezTo>
                  <a:pt x="4227" y="1603"/>
                  <a:pt x="4237" y="1571"/>
                  <a:pt x="4313" y="1528"/>
                </a:cubicBezTo>
                <a:cubicBezTo>
                  <a:pt x="4344" y="1496"/>
                  <a:pt x="4387" y="1463"/>
                  <a:pt x="4409" y="1453"/>
                </a:cubicBezTo>
                <a:cubicBezTo>
                  <a:pt x="4420" y="1432"/>
                  <a:pt x="4441" y="1410"/>
                  <a:pt x="4463" y="1389"/>
                </a:cubicBezTo>
                <a:cubicBezTo>
                  <a:pt x="4473" y="1378"/>
                  <a:pt x="4495" y="1356"/>
                  <a:pt x="4495" y="1346"/>
                </a:cubicBezTo>
                <a:cubicBezTo>
                  <a:pt x="4506" y="1324"/>
                  <a:pt x="4666" y="1228"/>
                  <a:pt x="4763" y="1174"/>
                </a:cubicBezTo>
                <a:cubicBezTo>
                  <a:pt x="4892" y="1120"/>
                  <a:pt x="4913" y="1120"/>
                  <a:pt x="4988" y="1120"/>
                </a:cubicBezTo>
                <a:cubicBezTo>
                  <a:pt x="5138" y="1131"/>
                  <a:pt x="5267" y="1185"/>
                  <a:pt x="5353" y="1260"/>
                </a:cubicBezTo>
                <a:cubicBezTo>
                  <a:pt x="5374" y="1292"/>
                  <a:pt x="5428" y="1378"/>
                  <a:pt x="5450" y="1432"/>
                </a:cubicBezTo>
                <a:cubicBezTo>
                  <a:pt x="5450" y="1442"/>
                  <a:pt x="5471" y="1475"/>
                  <a:pt x="5481" y="1506"/>
                </a:cubicBezTo>
                <a:cubicBezTo>
                  <a:pt x="5535" y="1582"/>
                  <a:pt x="5535" y="1614"/>
                  <a:pt x="5493" y="1689"/>
                </a:cubicBezTo>
                <a:cubicBezTo>
                  <a:pt x="5471" y="1732"/>
                  <a:pt x="5450" y="1764"/>
                  <a:pt x="5450" y="1785"/>
                </a:cubicBezTo>
                <a:cubicBezTo>
                  <a:pt x="5450" y="1807"/>
                  <a:pt x="5439" y="1839"/>
                  <a:pt x="5428" y="1861"/>
                </a:cubicBezTo>
                <a:cubicBezTo>
                  <a:pt x="5417" y="1882"/>
                  <a:pt x="5407" y="1904"/>
                  <a:pt x="5417" y="1925"/>
                </a:cubicBezTo>
                <a:cubicBezTo>
                  <a:pt x="5417" y="1935"/>
                  <a:pt x="5417" y="1968"/>
                  <a:pt x="5396" y="2011"/>
                </a:cubicBezTo>
                <a:cubicBezTo>
                  <a:pt x="5385" y="2054"/>
                  <a:pt x="5374" y="2097"/>
                  <a:pt x="5374" y="2118"/>
                </a:cubicBezTo>
                <a:cubicBezTo>
                  <a:pt x="5374" y="2183"/>
                  <a:pt x="5353" y="2290"/>
                  <a:pt x="5331" y="2322"/>
                </a:cubicBezTo>
                <a:cubicBezTo>
                  <a:pt x="5321" y="2333"/>
                  <a:pt x="5321" y="2365"/>
                  <a:pt x="5342" y="2407"/>
                </a:cubicBezTo>
                <a:cubicBezTo>
                  <a:pt x="5342" y="2440"/>
                  <a:pt x="5353" y="2472"/>
                  <a:pt x="5353" y="2483"/>
                </a:cubicBezTo>
                <a:cubicBezTo>
                  <a:pt x="5342" y="2493"/>
                  <a:pt x="5353" y="2515"/>
                  <a:pt x="5364" y="2536"/>
                </a:cubicBezTo>
                <a:cubicBezTo>
                  <a:pt x="5374" y="2558"/>
                  <a:pt x="5385" y="2600"/>
                  <a:pt x="5396" y="2622"/>
                </a:cubicBezTo>
                <a:cubicBezTo>
                  <a:pt x="5396" y="2676"/>
                  <a:pt x="5407" y="2686"/>
                  <a:pt x="5514" y="2697"/>
                </a:cubicBezTo>
                <a:cubicBezTo>
                  <a:pt x="5550" y="2700"/>
                  <a:pt x="5578" y="2702"/>
                  <a:pt x="5600" y="2702"/>
                </a:cubicBezTo>
                <a:cubicBezTo>
                  <a:pt x="5663" y="2702"/>
                  <a:pt x="5674" y="2686"/>
                  <a:pt x="5674" y="2622"/>
                </a:cubicBezTo>
                <a:cubicBezTo>
                  <a:pt x="5674" y="2579"/>
                  <a:pt x="5686" y="2569"/>
                  <a:pt x="5717" y="2526"/>
                </a:cubicBezTo>
                <a:cubicBezTo>
                  <a:pt x="5750" y="2483"/>
                  <a:pt x="5760" y="2461"/>
                  <a:pt x="5760" y="2429"/>
                </a:cubicBezTo>
                <a:cubicBezTo>
                  <a:pt x="5750" y="2407"/>
                  <a:pt x="5760" y="2322"/>
                  <a:pt x="5771" y="2300"/>
                </a:cubicBezTo>
                <a:cubicBezTo>
                  <a:pt x="5782" y="2268"/>
                  <a:pt x="5803" y="2236"/>
                  <a:pt x="5836" y="2129"/>
                </a:cubicBezTo>
                <a:cubicBezTo>
                  <a:pt x="5857" y="2043"/>
                  <a:pt x="5868" y="2011"/>
                  <a:pt x="5868" y="1957"/>
                </a:cubicBezTo>
                <a:cubicBezTo>
                  <a:pt x="5857" y="1925"/>
                  <a:pt x="5857" y="1882"/>
                  <a:pt x="5868" y="1871"/>
                </a:cubicBezTo>
                <a:cubicBezTo>
                  <a:pt x="5868" y="1850"/>
                  <a:pt x="5857" y="1828"/>
                  <a:pt x="5857" y="1807"/>
                </a:cubicBezTo>
                <a:cubicBezTo>
                  <a:pt x="5846" y="1775"/>
                  <a:pt x="5836" y="1775"/>
                  <a:pt x="5900" y="1668"/>
                </a:cubicBezTo>
                <a:cubicBezTo>
                  <a:pt x="5922" y="1625"/>
                  <a:pt x="5953" y="1582"/>
                  <a:pt x="5965" y="1571"/>
                </a:cubicBezTo>
                <a:cubicBezTo>
                  <a:pt x="5975" y="1560"/>
                  <a:pt x="5996" y="1528"/>
                  <a:pt x="6018" y="1475"/>
                </a:cubicBezTo>
                <a:cubicBezTo>
                  <a:pt x="6050" y="1389"/>
                  <a:pt x="6050" y="1389"/>
                  <a:pt x="6093" y="1367"/>
                </a:cubicBezTo>
                <a:cubicBezTo>
                  <a:pt x="6125" y="1346"/>
                  <a:pt x="6168" y="1324"/>
                  <a:pt x="6189" y="1303"/>
                </a:cubicBezTo>
                <a:cubicBezTo>
                  <a:pt x="6232" y="1270"/>
                  <a:pt x="6232" y="1270"/>
                  <a:pt x="6222" y="1228"/>
                </a:cubicBezTo>
                <a:cubicBezTo>
                  <a:pt x="6222" y="1196"/>
                  <a:pt x="6222" y="1196"/>
                  <a:pt x="6275" y="1153"/>
                </a:cubicBezTo>
                <a:cubicBezTo>
                  <a:pt x="6308" y="1131"/>
                  <a:pt x="6329" y="1110"/>
                  <a:pt x="6340" y="1110"/>
                </a:cubicBezTo>
                <a:cubicBezTo>
                  <a:pt x="6340" y="1110"/>
                  <a:pt x="6351" y="1131"/>
                  <a:pt x="6361" y="1163"/>
                </a:cubicBezTo>
                <a:cubicBezTo>
                  <a:pt x="6382" y="1228"/>
                  <a:pt x="6382" y="1239"/>
                  <a:pt x="6436" y="1270"/>
                </a:cubicBezTo>
                <a:lnTo>
                  <a:pt x="6490" y="1292"/>
                </a:lnTo>
                <a:lnTo>
                  <a:pt x="6576" y="1260"/>
                </a:lnTo>
                <a:cubicBezTo>
                  <a:pt x="6694" y="1206"/>
                  <a:pt x="6694" y="1196"/>
                  <a:pt x="6683" y="1120"/>
                </a:cubicBezTo>
                <a:cubicBezTo>
                  <a:pt x="6672" y="1099"/>
                  <a:pt x="6672" y="1046"/>
                  <a:pt x="6661" y="1024"/>
                </a:cubicBezTo>
                <a:cubicBezTo>
                  <a:pt x="6661" y="981"/>
                  <a:pt x="6651" y="960"/>
                  <a:pt x="6618" y="938"/>
                </a:cubicBezTo>
                <a:cubicBezTo>
                  <a:pt x="6608" y="927"/>
                  <a:pt x="6576" y="895"/>
                  <a:pt x="6565" y="863"/>
                </a:cubicBezTo>
                <a:cubicBezTo>
                  <a:pt x="6533" y="831"/>
                  <a:pt x="6522" y="820"/>
                  <a:pt x="6490" y="810"/>
                </a:cubicBezTo>
                <a:cubicBezTo>
                  <a:pt x="6458" y="810"/>
                  <a:pt x="6447" y="798"/>
                  <a:pt x="6447" y="788"/>
                </a:cubicBezTo>
                <a:cubicBezTo>
                  <a:pt x="6442" y="778"/>
                  <a:pt x="6435" y="773"/>
                  <a:pt x="6420" y="773"/>
                </a:cubicBezTo>
                <a:cubicBezTo>
                  <a:pt x="6402" y="773"/>
                  <a:pt x="6371" y="781"/>
                  <a:pt x="6318" y="798"/>
                </a:cubicBezTo>
                <a:cubicBezTo>
                  <a:pt x="6265" y="820"/>
                  <a:pt x="6211" y="853"/>
                  <a:pt x="6189" y="874"/>
                </a:cubicBezTo>
                <a:cubicBezTo>
                  <a:pt x="6168" y="895"/>
                  <a:pt x="6136" y="917"/>
                  <a:pt x="6125" y="917"/>
                </a:cubicBezTo>
                <a:lnTo>
                  <a:pt x="6082" y="960"/>
                </a:lnTo>
                <a:cubicBezTo>
                  <a:pt x="6061" y="970"/>
                  <a:pt x="6039" y="992"/>
                  <a:pt x="6029" y="992"/>
                </a:cubicBezTo>
                <a:cubicBezTo>
                  <a:pt x="6029" y="992"/>
                  <a:pt x="6007" y="1003"/>
                  <a:pt x="5986" y="1024"/>
                </a:cubicBezTo>
                <a:cubicBezTo>
                  <a:pt x="5975" y="1034"/>
                  <a:pt x="5932" y="1056"/>
                  <a:pt x="5910" y="1067"/>
                </a:cubicBezTo>
                <a:cubicBezTo>
                  <a:pt x="5846" y="1099"/>
                  <a:pt x="5836" y="1120"/>
                  <a:pt x="5846" y="1174"/>
                </a:cubicBezTo>
                <a:cubicBezTo>
                  <a:pt x="5846" y="1193"/>
                  <a:pt x="5838" y="1219"/>
                  <a:pt x="5822" y="1219"/>
                </a:cubicBezTo>
                <a:cubicBezTo>
                  <a:pt x="5820" y="1219"/>
                  <a:pt x="5817" y="1219"/>
                  <a:pt x="5814" y="1217"/>
                </a:cubicBezTo>
                <a:cubicBezTo>
                  <a:pt x="5803" y="1217"/>
                  <a:pt x="5782" y="1228"/>
                  <a:pt x="5771" y="1228"/>
                </a:cubicBezTo>
                <a:cubicBezTo>
                  <a:pt x="5768" y="1231"/>
                  <a:pt x="5764" y="1234"/>
                  <a:pt x="5760" y="1234"/>
                </a:cubicBezTo>
                <a:cubicBezTo>
                  <a:pt x="5751" y="1234"/>
                  <a:pt x="5739" y="1224"/>
                  <a:pt x="5717" y="1196"/>
                </a:cubicBezTo>
                <a:cubicBezTo>
                  <a:pt x="5696" y="1163"/>
                  <a:pt x="5664" y="1120"/>
                  <a:pt x="5632" y="1099"/>
                </a:cubicBezTo>
                <a:lnTo>
                  <a:pt x="5557" y="1024"/>
                </a:lnTo>
                <a:cubicBezTo>
                  <a:pt x="5514" y="949"/>
                  <a:pt x="5493" y="938"/>
                  <a:pt x="5245" y="831"/>
                </a:cubicBezTo>
                <a:cubicBezTo>
                  <a:pt x="5181" y="802"/>
                  <a:pt x="5155" y="793"/>
                  <a:pt x="5138" y="793"/>
                </a:cubicBezTo>
                <a:cubicBezTo>
                  <a:pt x="5130" y="793"/>
                  <a:pt x="5124" y="795"/>
                  <a:pt x="5117" y="798"/>
                </a:cubicBezTo>
                <a:cubicBezTo>
                  <a:pt x="5112" y="804"/>
                  <a:pt x="5101" y="807"/>
                  <a:pt x="5087" y="807"/>
                </a:cubicBezTo>
                <a:cubicBezTo>
                  <a:pt x="5074" y="807"/>
                  <a:pt x="5058" y="804"/>
                  <a:pt x="5042" y="798"/>
                </a:cubicBezTo>
                <a:cubicBezTo>
                  <a:pt x="5021" y="798"/>
                  <a:pt x="4988" y="788"/>
                  <a:pt x="4967" y="788"/>
                </a:cubicBezTo>
                <a:lnTo>
                  <a:pt x="4913" y="788"/>
                </a:lnTo>
                <a:cubicBezTo>
                  <a:pt x="4902" y="788"/>
                  <a:pt x="4870" y="798"/>
                  <a:pt x="4859" y="820"/>
                </a:cubicBezTo>
                <a:cubicBezTo>
                  <a:pt x="4838" y="841"/>
                  <a:pt x="4816" y="853"/>
                  <a:pt x="4763" y="853"/>
                </a:cubicBezTo>
                <a:lnTo>
                  <a:pt x="4688" y="853"/>
                </a:lnTo>
                <a:cubicBezTo>
                  <a:pt x="4677" y="853"/>
                  <a:pt x="4602" y="874"/>
                  <a:pt x="4592" y="895"/>
                </a:cubicBezTo>
                <a:cubicBezTo>
                  <a:pt x="4592" y="906"/>
                  <a:pt x="4549" y="927"/>
                  <a:pt x="4323" y="1034"/>
                </a:cubicBezTo>
                <a:cubicBezTo>
                  <a:pt x="4291" y="1046"/>
                  <a:pt x="4259" y="1067"/>
                  <a:pt x="4237" y="1110"/>
                </a:cubicBezTo>
                <a:lnTo>
                  <a:pt x="4184" y="1163"/>
                </a:lnTo>
                <a:cubicBezTo>
                  <a:pt x="4173" y="1163"/>
                  <a:pt x="4163" y="1013"/>
                  <a:pt x="4173" y="992"/>
                </a:cubicBezTo>
                <a:cubicBezTo>
                  <a:pt x="4173" y="981"/>
                  <a:pt x="4163" y="927"/>
                  <a:pt x="4141" y="884"/>
                </a:cubicBezTo>
                <a:cubicBezTo>
                  <a:pt x="4108" y="810"/>
                  <a:pt x="4098" y="788"/>
                  <a:pt x="4108" y="767"/>
                </a:cubicBezTo>
                <a:cubicBezTo>
                  <a:pt x="4120" y="745"/>
                  <a:pt x="4120" y="724"/>
                  <a:pt x="4098" y="691"/>
                </a:cubicBezTo>
                <a:cubicBezTo>
                  <a:pt x="4087" y="670"/>
                  <a:pt x="4077" y="627"/>
                  <a:pt x="4077" y="605"/>
                </a:cubicBezTo>
                <a:cubicBezTo>
                  <a:pt x="4066" y="531"/>
                  <a:pt x="3991" y="381"/>
                  <a:pt x="3937" y="316"/>
                </a:cubicBezTo>
                <a:cubicBezTo>
                  <a:pt x="3915" y="295"/>
                  <a:pt x="3884" y="252"/>
                  <a:pt x="3862" y="219"/>
                </a:cubicBezTo>
                <a:cubicBezTo>
                  <a:pt x="3851" y="198"/>
                  <a:pt x="3841" y="176"/>
                  <a:pt x="3830" y="176"/>
                </a:cubicBezTo>
                <a:cubicBezTo>
                  <a:pt x="3830" y="176"/>
                  <a:pt x="3819" y="166"/>
                  <a:pt x="3819" y="145"/>
                </a:cubicBezTo>
                <a:cubicBezTo>
                  <a:pt x="3808" y="123"/>
                  <a:pt x="3798" y="123"/>
                  <a:pt x="3712" y="91"/>
                </a:cubicBezTo>
                <a:cubicBezTo>
                  <a:pt x="3658" y="80"/>
                  <a:pt x="3605" y="69"/>
                  <a:pt x="3594" y="69"/>
                </a:cubicBezTo>
                <a:cubicBezTo>
                  <a:pt x="3583" y="69"/>
                  <a:pt x="3572" y="59"/>
                  <a:pt x="3551" y="37"/>
                </a:cubicBezTo>
                <a:cubicBezTo>
                  <a:pt x="3540" y="16"/>
                  <a:pt x="3529" y="5"/>
                  <a:pt x="3519" y="5"/>
                </a:cubicBezTo>
                <a:cubicBezTo>
                  <a:pt x="3516" y="2"/>
                  <a:pt x="3510" y="0"/>
                  <a:pt x="3502"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27"/>
          <p:cNvSpPr/>
          <p:nvPr/>
        </p:nvSpPr>
        <p:spPr>
          <a:xfrm rot="-1536787">
            <a:off x="4360047" y="-73073"/>
            <a:ext cx="423899" cy="309707"/>
          </a:xfrm>
          <a:custGeom>
            <a:rect b="b" l="l" r="r" t="t"/>
            <a:pathLst>
              <a:path extrusionOk="0" h="4891" w="6694">
                <a:moveTo>
                  <a:pt x="3911" y="1976"/>
                </a:moveTo>
                <a:cubicBezTo>
                  <a:pt x="3913" y="1976"/>
                  <a:pt x="3914" y="1977"/>
                  <a:pt x="3915" y="1978"/>
                </a:cubicBezTo>
                <a:cubicBezTo>
                  <a:pt x="3927" y="1978"/>
                  <a:pt x="3927" y="2000"/>
                  <a:pt x="3915" y="2021"/>
                </a:cubicBezTo>
                <a:cubicBezTo>
                  <a:pt x="3894" y="2183"/>
                  <a:pt x="3884" y="2290"/>
                  <a:pt x="3894" y="2300"/>
                </a:cubicBezTo>
                <a:cubicBezTo>
                  <a:pt x="3905" y="2311"/>
                  <a:pt x="3905" y="2322"/>
                  <a:pt x="3905" y="2322"/>
                </a:cubicBezTo>
                <a:lnTo>
                  <a:pt x="3905" y="2429"/>
                </a:lnTo>
                <a:cubicBezTo>
                  <a:pt x="3915" y="2493"/>
                  <a:pt x="3905" y="2558"/>
                  <a:pt x="3905" y="2590"/>
                </a:cubicBezTo>
                <a:cubicBezTo>
                  <a:pt x="3894" y="2622"/>
                  <a:pt x="3894" y="2665"/>
                  <a:pt x="3894" y="2676"/>
                </a:cubicBezTo>
                <a:cubicBezTo>
                  <a:pt x="3905" y="2697"/>
                  <a:pt x="3905" y="2697"/>
                  <a:pt x="3884" y="2708"/>
                </a:cubicBezTo>
                <a:cubicBezTo>
                  <a:pt x="3851" y="2708"/>
                  <a:pt x="3851" y="2719"/>
                  <a:pt x="3862" y="2826"/>
                </a:cubicBezTo>
                <a:lnTo>
                  <a:pt x="3862" y="2933"/>
                </a:lnTo>
                <a:cubicBezTo>
                  <a:pt x="3851" y="2955"/>
                  <a:pt x="3851" y="2976"/>
                  <a:pt x="3851" y="2987"/>
                </a:cubicBezTo>
                <a:cubicBezTo>
                  <a:pt x="3851" y="2998"/>
                  <a:pt x="3851" y="3008"/>
                  <a:pt x="3830" y="3019"/>
                </a:cubicBezTo>
                <a:cubicBezTo>
                  <a:pt x="3819" y="3030"/>
                  <a:pt x="3819" y="3051"/>
                  <a:pt x="3808" y="3148"/>
                </a:cubicBezTo>
                <a:cubicBezTo>
                  <a:pt x="3808" y="3223"/>
                  <a:pt x="3798" y="3255"/>
                  <a:pt x="3787" y="3266"/>
                </a:cubicBezTo>
                <a:cubicBezTo>
                  <a:pt x="3776" y="3277"/>
                  <a:pt x="3744" y="3351"/>
                  <a:pt x="3733" y="3427"/>
                </a:cubicBezTo>
                <a:cubicBezTo>
                  <a:pt x="3722" y="3470"/>
                  <a:pt x="3722" y="3480"/>
                  <a:pt x="3701" y="3480"/>
                </a:cubicBezTo>
                <a:cubicBezTo>
                  <a:pt x="3695" y="3483"/>
                  <a:pt x="3690" y="3484"/>
                  <a:pt x="3685" y="3484"/>
                </a:cubicBezTo>
                <a:cubicBezTo>
                  <a:pt x="3669" y="3484"/>
                  <a:pt x="3653" y="3472"/>
                  <a:pt x="3637" y="3448"/>
                </a:cubicBezTo>
                <a:cubicBezTo>
                  <a:pt x="3605" y="3416"/>
                  <a:pt x="3594" y="3394"/>
                  <a:pt x="3583" y="3298"/>
                </a:cubicBezTo>
                <a:cubicBezTo>
                  <a:pt x="3572" y="3191"/>
                  <a:pt x="3583" y="3148"/>
                  <a:pt x="3615" y="3126"/>
                </a:cubicBezTo>
                <a:cubicBezTo>
                  <a:pt x="3637" y="3105"/>
                  <a:pt x="3637" y="3094"/>
                  <a:pt x="3626" y="3019"/>
                </a:cubicBezTo>
                <a:cubicBezTo>
                  <a:pt x="3615" y="2955"/>
                  <a:pt x="3626" y="2901"/>
                  <a:pt x="3626" y="2869"/>
                </a:cubicBezTo>
                <a:cubicBezTo>
                  <a:pt x="3637" y="2836"/>
                  <a:pt x="3637" y="2805"/>
                  <a:pt x="3637" y="2794"/>
                </a:cubicBezTo>
                <a:cubicBezTo>
                  <a:pt x="3637" y="2783"/>
                  <a:pt x="3648" y="2729"/>
                  <a:pt x="3669" y="2665"/>
                </a:cubicBezTo>
                <a:cubicBezTo>
                  <a:pt x="3701" y="2600"/>
                  <a:pt x="3712" y="2547"/>
                  <a:pt x="3701" y="2536"/>
                </a:cubicBezTo>
                <a:cubicBezTo>
                  <a:pt x="3701" y="2526"/>
                  <a:pt x="3701" y="2515"/>
                  <a:pt x="3712" y="2515"/>
                </a:cubicBezTo>
                <a:cubicBezTo>
                  <a:pt x="3722" y="2504"/>
                  <a:pt x="3733" y="2493"/>
                  <a:pt x="3733" y="2461"/>
                </a:cubicBezTo>
                <a:cubicBezTo>
                  <a:pt x="3733" y="2429"/>
                  <a:pt x="3755" y="2386"/>
                  <a:pt x="3787" y="2311"/>
                </a:cubicBezTo>
                <a:cubicBezTo>
                  <a:pt x="3808" y="2257"/>
                  <a:pt x="3841" y="2171"/>
                  <a:pt x="3862" y="2118"/>
                </a:cubicBezTo>
                <a:cubicBezTo>
                  <a:pt x="3890" y="2007"/>
                  <a:pt x="3902" y="1976"/>
                  <a:pt x="3911" y="1976"/>
                </a:cubicBezTo>
                <a:close/>
                <a:moveTo>
                  <a:pt x="2047" y="1571"/>
                </a:moveTo>
                <a:cubicBezTo>
                  <a:pt x="2066" y="1571"/>
                  <a:pt x="2091" y="1609"/>
                  <a:pt x="2125" y="1689"/>
                </a:cubicBezTo>
                <a:cubicBezTo>
                  <a:pt x="2156" y="1785"/>
                  <a:pt x="2167" y="1861"/>
                  <a:pt x="2146" y="1914"/>
                </a:cubicBezTo>
                <a:cubicBezTo>
                  <a:pt x="2146" y="1925"/>
                  <a:pt x="2146" y="1990"/>
                  <a:pt x="2156" y="2064"/>
                </a:cubicBezTo>
                <a:cubicBezTo>
                  <a:pt x="2167" y="2140"/>
                  <a:pt x="2167" y="2214"/>
                  <a:pt x="2167" y="2225"/>
                </a:cubicBezTo>
                <a:cubicBezTo>
                  <a:pt x="2156" y="2247"/>
                  <a:pt x="2167" y="2290"/>
                  <a:pt x="2167" y="2343"/>
                </a:cubicBezTo>
                <a:cubicBezTo>
                  <a:pt x="2178" y="2386"/>
                  <a:pt x="2178" y="2450"/>
                  <a:pt x="2178" y="2472"/>
                </a:cubicBezTo>
                <a:cubicBezTo>
                  <a:pt x="2178" y="2504"/>
                  <a:pt x="2189" y="2558"/>
                  <a:pt x="2189" y="2579"/>
                </a:cubicBezTo>
                <a:cubicBezTo>
                  <a:pt x="2210" y="2655"/>
                  <a:pt x="2199" y="2697"/>
                  <a:pt x="2178" y="2708"/>
                </a:cubicBezTo>
                <a:cubicBezTo>
                  <a:pt x="2167" y="2719"/>
                  <a:pt x="2167" y="2729"/>
                  <a:pt x="2167" y="2762"/>
                </a:cubicBezTo>
                <a:lnTo>
                  <a:pt x="2167" y="2891"/>
                </a:lnTo>
                <a:cubicBezTo>
                  <a:pt x="2156" y="2933"/>
                  <a:pt x="2156" y="2976"/>
                  <a:pt x="2167" y="2987"/>
                </a:cubicBezTo>
                <a:cubicBezTo>
                  <a:pt x="2167" y="3008"/>
                  <a:pt x="2156" y="3126"/>
                  <a:pt x="2135" y="3158"/>
                </a:cubicBezTo>
                <a:cubicBezTo>
                  <a:pt x="2125" y="3180"/>
                  <a:pt x="2125" y="3277"/>
                  <a:pt x="2135" y="3341"/>
                </a:cubicBezTo>
                <a:lnTo>
                  <a:pt x="2135" y="3437"/>
                </a:lnTo>
                <a:cubicBezTo>
                  <a:pt x="2125" y="3480"/>
                  <a:pt x="2113" y="3523"/>
                  <a:pt x="2113" y="3544"/>
                </a:cubicBezTo>
                <a:cubicBezTo>
                  <a:pt x="2113" y="3556"/>
                  <a:pt x="2103" y="3620"/>
                  <a:pt x="2092" y="3673"/>
                </a:cubicBezTo>
                <a:cubicBezTo>
                  <a:pt x="2070" y="3737"/>
                  <a:pt x="2060" y="3792"/>
                  <a:pt x="2060" y="3856"/>
                </a:cubicBezTo>
                <a:cubicBezTo>
                  <a:pt x="2060" y="3931"/>
                  <a:pt x="2049" y="3942"/>
                  <a:pt x="2028" y="3995"/>
                </a:cubicBezTo>
                <a:cubicBezTo>
                  <a:pt x="1985" y="4059"/>
                  <a:pt x="1963" y="4135"/>
                  <a:pt x="1974" y="4156"/>
                </a:cubicBezTo>
                <a:cubicBezTo>
                  <a:pt x="1974" y="4167"/>
                  <a:pt x="1974" y="4188"/>
                  <a:pt x="1963" y="4199"/>
                </a:cubicBezTo>
                <a:cubicBezTo>
                  <a:pt x="1931" y="4242"/>
                  <a:pt x="1867" y="4381"/>
                  <a:pt x="1824" y="4467"/>
                </a:cubicBezTo>
                <a:lnTo>
                  <a:pt x="1792" y="4531"/>
                </a:lnTo>
                <a:lnTo>
                  <a:pt x="1738" y="4553"/>
                </a:lnTo>
                <a:cubicBezTo>
                  <a:pt x="1720" y="4555"/>
                  <a:pt x="1705" y="4557"/>
                  <a:pt x="1692" y="4557"/>
                </a:cubicBezTo>
                <a:cubicBezTo>
                  <a:pt x="1649" y="4557"/>
                  <a:pt x="1628" y="4542"/>
                  <a:pt x="1620" y="4510"/>
                </a:cubicBezTo>
                <a:cubicBezTo>
                  <a:pt x="1620" y="4488"/>
                  <a:pt x="1599" y="4424"/>
                  <a:pt x="1577" y="4371"/>
                </a:cubicBezTo>
                <a:cubicBezTo>
                  <a:pt x="1534" y="4274"/>
                  <a:pt x="1524" y="4231"/>
                  <a:pt x="1513" y="4081"/>
                </a:cubicBezTo>
                <a:lnTo>
                  <a:pt x="1491" y="3909"/>
                </a:lnTo>
                <a:cubicBezTo>
                  <a:pt x="1481" y="3909"/>
                  <a:pt x="1481" y="3888"/>
                  <a:pt x="1481" y="3866"/>
                </a:cubicBezTo>
                <a:cubicBezTo>
                  <a:pt x="1481" y="3845"/>
                  <a:pt x="1470" y="3802"/>
                  <a:pt x="1470" y="3770"/>
                </a:cubicBezTo>
                <a:cubicBezTo>
                  <a:pt x="1460" y="3716"/>
                  <a:pt x="1460" y="3684"/>
                  <a:pt x="1470" y="3663"/>
                </a:cubicBezTo>
                <a:cubicBezTo>
                  <a:pt x="1470" y="3641"/>
                  <a:pt x="1481" y="3609"/>
                  <a:pt x="1481" y="3587"/>
                </a:cubicBezTo>
                <a:cubicBezTo>
                  <a:pt x="1481" y="3566"/>
                  <a:pt x="1481" y="3523"/>
                  <a:pt x="1491" y="3501"/>
                </a:cubicBezTo>
                <a:cubicBezTo>
                  <a:pt x="1502" y="3448"/>
                  <a:pt x="1513" y="3330"/>
                  <a:pt x="1513" y="3234"/>
                </a:cubicBezTo>
                <a:cubicBezTo>
                  <a:pt x="1513" y="3191"/>
                  <a:pt x="1524" y="3148"/>
                  <a:pt x="1545" y="3072"/>
                </a:cubicBezTo>
                <a:cubicBezTo>
                  <a:pt x="1577" y="2998"/>
                  <a:pt x="1577" y="2976"/>
                  <a:pt x="1567" y="2955"/>
                </a:cubicBezTo>
                <a:cubicBezTo>
                  <a:pt x="1556" y="2933"/>
                  <a:pt x="1577" y="2772"/>
                  <a:pt x="1599" y="2697"/>
                </a:cubicBezTo>
                <a:cubicBezTo>
                  <a:pt x="1610" y="2676"/>
                  <a:pt x="1653" y="2569"/>
                  <a:pt x="1674" y="2483"/>
                </a:cubicBezTo>
                <a:cubicBezTo>
                  <a:pt x="1717" y="2354"/>
                  <a:pt x="1727" y="2311"/>
                  <a:pt x="1727" y="2300"/>
                </a:cubicBezTo>
                <a:cubicBezTo>
                  <a:pt x="1717" y="2279"/>
                  <a:pt x="1717" y="2268"/>
                  <a:pt x="1738" y="2225"/>
                </a:cubicBezTo>
                <a:cubicBezTo>
                  <a:pt x="1760" y="2193"/>
                  <a:pt x="1770" y="2150"/>
                  <a:pt x="1792" y="2097"/>
                </a:cubicBezTo>
                <a:cubicBezTo>
                  <a:pt x="1792" y="2043"/>
                  <a:pt x="1813" y="1990"/>
                  <a:pt x="1835" y="1957"/>
                </a:cubicBezTo>
                <a:cubicBezTo>
                  <a:pt x="1846" y="1925"/>
                  <a:pt x="1856" y="1893"/>
                  <a:pt x="1867" y="1893"/>
                </a:cubicBezTo>
                <a:cubicBezTo>
                  <a:pt x="1867" y="1882"/>
                  <a:pt x="1877" y="1839"/>
                  <a:pt x="1889" y="1807"/>
                </a:cubicBezTo>
                <a:cubicBezTo>
                  <a:pt x="1910" y="1732"/>
                  <a:pt x="1910" y="1721"/>
                  <a:pt x="1953" y="1678"/>
                </a:cubicBezTo>
                <a:cubicBezTo>
                  <a:pt x="1985" y="1657"/>
                  <a:pt x="2006" y="1625"/>
                  <a:pt x="2017" y="1614"/>
                </a:cubicBezTo>
                <a:cubicBezTo>
                  <a:pt x="2025" y="1585"/>
                  <a:pt x="2035" y="1571"/>
                  <a:pt x="2047" y="1571"/>
                </a:cubicBezTo>
                <a:close/>
                <a:moveTo>
                  <a:pt x="3502" y="0"/>
                </a:moveTo>
                <a:cubicBezTo>
                  <a:pt x="3483" y="0"/>
                  <a:pt x="3452" y="8"/>
                  <a:pt x="3422" y="16"/>
                </a:cubicBezTo>
                <a:cubicBezTo>
                  <a:pt x="3369" y="26"/>
                  <a:pt x="3326" y="26"/>
                  <a:pt x="3315" y="26"/>
                </a:cubicBezTo>
                <a:cubicBezTo>
                  <a:pt x="3309" y="23"/>
                  <a:pt x="3303" y="22"/>
                  <a:pt x="3295" y="22"/>
                </a:cubicBezTo>
                <a:cubicBezTo>
                  <a:pt x="3275" y="22"/>
                  <a:pt x="3247" y="32"/>
                  <a:pt x="3207" y="48"/>
                </a:cubicBezTo>
                <a:cubicBezTo>
                  <a:pt x="3165" y="69"/>
                  <a:pt x="3111" y="91"/>
                  <a:pt x="3079" y="102"/>
                </a:cubicBezTo>
                <a:cubicBezTo>
                  <a:pt x="3047" y="102"/>
                  <a:pt x="3026" y="112"/>
                  <a:pt x="3014" y="133"/>
                </a:cubicBezTo>
                <a:cubicBezTo>
                  <a:pt x="3001" y="154"/>
                  <a:pt x="2996" y="162"/>
                  <a:pt x="2989" y="162"/>
                </a:cubicBezTo>
                <a:cubicBezTo>
                  <a:pt x="2984" y="162"/>
                  <a:pt x="2979" y="159"/>
                  <a:pt x="2971" y="155"/>
                </a:cubicBezTo>
                <a:cubicBezTo>
                  <a:pt x="2961" y="148"/>
                  <a:pt x="2954" y="145"/>
                  <a:pt x="2945" y="145"/>
                </a:cubicBezTo>
                <a:cubicBezTo>
                  <a:pt x="2926" y="145"/>
                  <a:pt x="2905" y="161"/>
                  <a:pt x="2854" y="198"/>
                </a:cubicBezTo>
                <a:cubicBezTo>
                  <a:pt x="2832" y="219"/>
                  <a:pt x="2778" y="252"/>
                  <a:pt x="2757" y="252"/>
                </a:cubicBezTo>
                <a:cubicBezTo>
                  <a:pt x="2725" y="262"/>
                  <a:pt x="2693" y="284"/>
                  <a:pt x="2671" y="305"/>
                </a:cubicBezTo>
                <a:cubicBezTo>
                  <a:pt x="2661" y="327"/>
                  <a:pt x="2618" y="359"/>
                  <a:pt x="2596" y="381"/>
                </a:cubicBezTo>
                <a:cubicBezTo>
                  <a:pt x="2564" y="391"/>
                  <a:pt x="2532" y="412"/>
                  <a:pt x="2532" y="423"/>
                </a:cubicBezTo>
                <a:cubicBezTo>
                  <a:pt x="2532" y="423"/>
                  <a:pt x="2511" y="434"/>
                  <a:pt x="2489" y="434"/>
                </a:cubicBezTo>
                <a:cubicBezTo>
                  <a:pt x="2468" y="445"/>
                  <a:pt x="2446" y="455"/>
                  <a:pt x="2425" y="488"/>
                </a:cubicBezTo>
                <a:cubicBezTo>
                  <a:pt x="2403" y="520"/>
                  <a:pt x="2361" y="552"/>
                  <a:pt x="2339" y="562"/>
                </a:cubicBezTo>
                <a:cubicBezTo>
                  <a:pt x="2318" y="574"/>
                  <a:pt x="2296" y="595"/>
                  <a:pt x="2285" y="605"/>
                </a:cubicBezTo>
                <a:cubicBezTo>
                  <a:pt x="2285" y="638"/>
                  <a:pt x="2199" y="724"/>
                  <a:pt x="2125" y="798"/>
                </a:cubicBezTo>
                <a:cubicBezTo>
                  <a:pt x="2081" y="835"/>
                  <a:pt x="2067" y="852"/>
                  <a:pt x="2055" y="852"/>
                </a:cubicBezTo>
                <a:cubicBezTo>
                  <a:pt x="2050" y="852"/>
                  <a:pt x="2046" y="848"/>
                  <a:pt x="2039" y="841"/>
                </a:cubicBezTo>
                <a:cubicBezTo>
                  <a:pt x="2039" y="831"/>
                  <a:pt x="2028" y="820"/>
                  <a:pt x="2039" y="810"/>
                </a:cubicBezTo>
                <a:cubicBezTo>
                  <a:pt x="2039" y="777"/>
                  <a:pt x="2028" y="767"/>
                  <a:pt x="1963" y="745"/>
                </a:cubicBezTo>
                <a:cubicBezTo>
                  <a:pt x="1931" y="734"/>
                  <a:pt x="1899" y="713"/>
                  <a:pt x="1877" y="681"/>
                </a:cubicBezTo>
                <a:cubicBezTo>
                  <a:pt x="1846" y="648"/>
                  <a:pt x="1835" y="648"/>
                  <a:pt x="1781" y="638"/>
                </a:cubicBezTo>
                <a:cubicBezTo>
                  <a:pt x="1749" y="627"/>
                  <a:pt x="1684" y="605"/>
                  <a:pt x="1641" y="595"/>
                </a:cubicBezTo>
                <a:lnTo>
                  <a:pt x="1556" y="552"/>
                </a:lnTo>
                <a:lnTo>
                  <a:pt x="1460" y="584"/>
                </a:lnTo>
                <a:cubicBezTo>
                  <a:pt x="1405" y="595"/>
                  <a:pt x="1352" y="627"/>
                  <a:pt x="1331" y="638"/>
                </a:cubicBezTo>
                <a:cubicBezTo>
                  <a:pt x="1320" y="648"/>
                  <a:pt x="1298" y="659"/>
                  <a:pt x="1288" y="659"/>
                </a:cubicBezTo>
                <a:cubicBezTo>
                  <a:pt x="1277" y="659"/>
                  <a:pt x="1266" y="659"/>
                  <a:pt x="1255" y="670"/>
                </a:cubicBezTo>
                <a:cubicBezTo>
                  <a:pt x="1245" y="681"/>
                  <a:pt x="1224" y="681"/>
                  <a:pt x="1224" y="681"/>
                </a:cubicBezTo>
                <a:cubicBezTo>
                  <a:pt x="1212" y="681"/>
                  <a:pt x="1202" y="681"/>
                  <a:pt x="1181" y="691"/>
                </a:cubicBezTo>
                <a:cubicBezTo>
                  <a:pt x="1173" y="691"/>
                  <a:pt x="1161" y="696"/>
                  <a:pt x="1154" y="696"/>
                </a:cubicBezTo>
                <a:cubicBezTo>
                  <a:pt x="1150" y="696"/>
                  <a:pt x="1148" y="695"/>
                  <a:pt x="1148" y="691"/>
                </a:cubicBezTo>
                <a:cubicBezTo>
                  <a:pt x="1138" y="691"/>
                  <a:pt x="1116" y="713"/>
                  <a:pt x="1084" y="734"/>
                </a:cubicBezTo>
                <a:cubicBezTo>
                  <a:pt x="1052" y="745"/>
                  <a:pt x="1009" y="777"/>
                  <a:pt x="988" y="788"/>
                </a:cubicBezTo>
                <a:cubicBezTo>
                  <a:pt x="955" y="810"/>
                  <a:pt x="945" y="831"/>
                  <a:pt x="933" y="853"/>
                </a:cubicBezTo>
                <a:cubicBezTo>
                  <a:pt x="923" y="874"/>
                  <a:pt x="912" y="895"/>
                  <a:pt x="880" y="906"/>
                </a:cubicBezTo>
                <a:cubicBezTo>
                  <a:pt x="826" y="949"/>
                  <a:pt x="794" y="992"/>
                  <a:pt x="773" y="1046"/>
                </a:cubicBezTo>
                <a:cubicBezTo>
                  <a:pt x="762" y="1077"/>
                  <a:pt x="730" y="1131"/>
                  <a:pt x="719" y="1163"/>
                </a:cubicBezTo>
                <a:cubicBezTo>
                  <a:pt x="698" y="1196"/>
                  <a:pt x="676" y="1239"/>
                  <a:pt x="676" y="1239"/>
                </a:cubicBezTo>
                <a:cubicBezTo>
                  <a:pt x="676" y="1260"/>
                  <a:pt x="666" y="1260"/>
                  <a:pt x="655" y="1270"/>
                </a:cubicBezTo>
                <a:cubicBezTo>
                  <a:pt x="623" y="1270"/>
                  <a:pt x="623" y="1282"/>
                  <a:pt x="612" y="1324"/>
                </a:cubicBezTo>
                <a:cubicBezTo>
                  <a:pt x="601" y="1399"/>
                  <a:pt x="580" y="1442"/>
                  <a:pt x="547" y="1475"/>
                </a:cubicBezTo>
                <a:cubicBezTo>
                  <a:pt x="526" y="1496"/>
                  <a:pt x="516" y="1506"/>
                  <a:pt x="526" y="1528"/>
                </a:cubicBezTo>
                <a:cubicBezTo>
                  <a:pt x="526" y="1549"/>
                  <a:pt x="516" y="1582"/>
                  <a:pt x="516" y="1614"/>
                </a:cubicBezTo>
                <a:cubicBezTo>
                  <a:pt x="504" y="1657"/>
                  <a:pt x="504" y="1668"/>
                  <a:pt x="473" y="1678"/>
                </a:cubicBezTo>
                <a:cubicBezTo>
                  <a:pt x="440" y="1689"/>
                  <a:pt x="440" y="1699"/>
                  <a:pt x="440" y="1742"/>
                </a:cubicBezTo>
                <a:cubicBezTo>
                  <a:pt x="430" y="1775"/>
                  <a:pt x="419" y="1796"/>
                  <a:pt x="397" y="1828"/>
                </a:cubicBezTo>
                <a:cubicBezTo>
                  <a:pt x="376" y="1871"/>
                  <a:pt x="376" y="1882"/>
                  <a:pt x="376" y="1925"/>
                </a:cubicBezTo>
                <a:cubicBezTo>
                  <a:pt x="387" y="1978"/>
                  <a:pt x="365" y="2032"/>
                  <a:pt x="311" y="2161"/>
                </a:cubicBezTo>
                <a:cubicBezTo>
                  <a:pt x="290" y="2204"/>
                  <a:pt x="280" y="2236"/>
                  <a:pt x="290" y="2247"/>
                </a:cubicBezTo>
                <a:cubicBezTo>
                  <a:pt x="290" y="2268"/>
                  <a:pt x="280" y="2311"/>
                  <a:pt x="258" y="2354"/>
                </a:cubicBezTo>
                <a:cubicBezTo>
                  <a:pt x="226" y="2407"/>
                  <a:pt x="226" y="2429"/>
                  <a:pt x="237" y="2450"/>
                </a:cubicBezTo>
                <a:cubicBezTo>
                  <a:pt x="247" y="2472"/>
                  <a:pt x="237" y="2526"/>
                  <a:pt x="215" y="2536"/>
                </a:cubicBezTo>
                <a:cubicBezTo>
                  <a:pt x="172" y="2558"/>
                  <a:pt x="118" y="2772"/>
                  <a:pt x="129" y="2848"/>
                </a:cubicBezTo>
                <a:cubicBezTo>
                  <a:pt x="140" y="2869"/>
                  <a:pt x="129" y="2869"/>
                  <a:pt x="118" y="2879"/>
                </a:cubicBezTo>
                <a:cubicBezTo>
                  <a:pt x="97" y="2891"/>
                  <a:pt x="87" y="2901"/>
                  <a:pt x="75" y="2944"/>
                </a:cubicBezTo>
                <a:cubicBezTo>
                  <a:pt x="75" y="2965"/>
                  <a:pt x="65" y="3008"/>
                  <a:pt x="65" y="3030"/>
                </a:cubicBezTo>
                <a:cubicBezTo>
                  <a:pt x="32" y="3105"/>
                  <a:pt x="32" y="3169"/>
                  <a:pt x="32" y="3169"/>
                </a:cubicBezTo>
                <a:cubicBezTo>
                  <a:pt x="54" y="3191"/>
                  <a:pt x="44" y="3266"/>
                  <a:pt x="22" y="3320"/>
                </a:cubicBezTo>
                <a:cubicBezTo>
                  <a:pt x="11" y="3351"/>
                  <a:pt x="1" y="3384"/>
                  <a:pt x="11" y="3416"/>
                </a:cubicBezTo>
                <a:lnTo>
                  <a:pt x="11" y="3513"/>
                </a:lnTo>
                <a:cubicBezTo>
                  <a:pt x="1" y="3577"/>
                  <a:pt x="1" y="3695"/>
                  <a:pt x="11" y="3716"/>
                </a:cubicBezTo>
                <a:cubicBezTo>
                  <a:pt x="11" y="3727"/>
                  <a:pt x="44" y="3749"/>
                  <a:pt x="65" y="3770"/>
                </a:cubicBezTo>
                <a:cubicBezTo>
                  <a:pt x="87" y="3780"/>
                  <a:pt x="118" y="3802"/>
                  <a:pt x="129" y="3813"/>
                </a:cubicBezTo>
                <a:cubicBezTo>
                  <a:pt x="132" y="3816"/>
                  <a:pt x="135" y="3817"/>
                  <a:pt x="138" y="3817"/>
                </a:cubicBezTo>
                <a:cubicBezTo>
                  <a:pt x="146" y="3817"/>
                  <a:pt x="157" y="3807"/>
                  <a:pt x="172" y="3792"/>
                </a:cubicBezTo>
                <a:cubicBezTo>
                  <a:pt x="194" y="3770"/>
                  <a:pt x="226" y="3759"/>
                  <a:pt x="237" y="3759"/>
                </a:cubicBezTo>
                <a:cubicBezTo>
                  <a:pt x="268" y="3759"/>
                  <a:pt x="268" y="3749"/>
                  <a:pt x="280" y="3727"/>
                </a:cubicBezTo>
                <a:cubicBezTo>
                  <a:pt x="280" y="3706"/>
                  <a:pt x="290" y="3663"/>
                  <a:pt x="290" y="3620"/>
                </a:cubicBezTo>
                <a:cubicBezTo>
                  <a:pt x="301" y="3587"/>
                  <a:pt x="311" y="3523"/>
                  <a:pt x="311" y="3480"/>
                </a:cubicBezTo>
                <a:cubicBezTo>
                  <a:pt x="311" y="3448"/>
                  <a:pt x="333" y="3384"/>
                  <a:pt x="344" y="3341"/>
                </a:cubicBezTo>
                <a:cubicBezTo>
                  <a:pt x="376" y="3212"/>
                  <a:pt x="408" y="3084"/>
                  <a:pt x="408" y="3019"/>
                </a:cubicBezTo>
                <a:cubicBezTo>
                  <a:pt x="408" y="2987"/>
                  <a:pt x="419" y="2955"/>
                  <a:pt x="430" y="2933"/>
                </a:cubicBezTo>
                <a:cubicBezTo>
                  <a:pt x="451" y="2891"/>
                  <a:pt x="483" y="2751"/>
                  <a:pt x="483" y="2665"/>
                </a:cubicBezTo>
                <a:cubicBezTo>
                  <a:pt x="483" y="2622"/>
                  <a:pt x="494" y="2600"/>
                  <a:pt x="504" y="2600"/>
                </a:cubicBezTo>
                <a:cubicBezTo>
                  <a:pt x="516" y="2590"/>
                  <a:pt x="516" y="2579"/>
                  <a:pt x="516" y="2558"/>
                </a:cubicBezTo>
                <a:cubicBezTo>
                  <a:pt x="526" y="2536"/>
                  <a:pt x="526" y="2515"/>
                  <a:pt x="623" y="2247"/>
                </a:cubicBezTo>
                <a:cubicBezTo>
                  <a:pt x="644" y="2183"/>
                  <a:pt x="655" y="2118"/>
                  <a:pt x="655" y="2107"/>
                </a:cubicBezTo>
                <a:cubicBezTo>
                  <a:pt x="655" y="2075"/>
                  <a:pt x="687" y="1990"/>
                  <a:pt x="719" y="1968"/>
                </a:cubicBezTo>
                <a:cubicBezTo>
                  <a:pt x="740" y="1957"/>
                  <a:pt x="773" y="1871"/>
                  <a:pt x="762" y="1807"/>
                </a:cubicBezTo>
                <a:cubicBezTo>
                  <a:pt x="762" y="1785"/>
                  <a:pt x="762" y="1742"/>
                  <a:pt x="773" y="1732"/>
                </a:cubicBezTo>
                <a:cubicBezTo>
                  <a:pt x="783" y="1699"/>
                  <a:pt x="848" y="1614"/>
                  <a:pt x="869" y="1592"/>
                </a:cubicBezTo>
                <a:cubicBezTo>
                  <a:pt x="880" y="1592"/>
                  <a:pt x="891" y="1560"/>
                  <a:pt x="902" y="1518"/>
                </a:cubicBezTo>
                <a:cubicBezTo>
                  <a:pt x="912" y="1475"/>
                  <a:pt x="923" y="1432"/>
                  <a:pt x="933" y="1432"/>
                </a:cubicBezTo>
                <a:cubicBezTo>
                  <a:pt x="955" y="1399"/>
                  <a:pt x="1041" y="1260"/>
                  <a:pt x="1052" y="1239"/>
                </a:cubicBezTo>
                <a:cubicBezTo>
                  <a:pt x="1052" y="1228"/>
                  <a:pt x="1084" y="1206"/>
                  <a:pt x="1105" y="1174"/>
                </a:cubicBezTo>
                <a:cubicBezTo>
                  <a:pt x="1148" y="1142"/>
                  <a:pt x="1202" y="1077"/>
                  <a:pt x="1202" y="1056"/>
                </a:cubicBezTo>
                <a:cubicBezTo>
                  <a:pt x="1202" y="1046"/>
                  <a:pt x="1212" y="1034"/>
                  <a:pt x="1224" y="1034"/>
                </a:cubicBezTo>
                <a:cubicBezTo>
                  <a:pt x="1255" y="1013"/>
                  <a:pt x="1320" y="949"/>
                  <a:pt x="1320" y="927"/>
                </a:cubicBezTo>
                <a:cubicBezTo>
                  <a:pt x="1320" y="910"/>
                  <a:pt x="1348" y="892"/>
                  <a:pt x="1376" y="892"/>
                </a:cubicBezTo>
                <a:cubicBezTo>
                  <a:pt x="1382" y="892"/>
                  <a:pt x="1389" y="893"/>
                  <a:pt x="1395" y="895"/>
                </a:cubicBezTo>
                <a:cubicBezTo>
                  <a:pt x="1400" y="901"/>
                  <a:pt x="1408" y="903"/>
                  <a:pt x="1420" y="903"/>
                </a:cubicBezTo>
                <a:cubicBezTo>
                  <a:pt x="1432" y="903"/>
                  <a:pt x="1448" y="901"/>
                  <a:pt x="1470" y="895"/>
                </a:cubicBezTo>
                <a:cubicBezTo>
                  <a:pt x="1485" y="893"/>
                  <a:pt x="1502" y="892"/>
                  <a:pt x="1520" y="892"/>
                </a:cubicBezTo>
                <a:cubicBezTo>
                  <a:pt x="1599" y="892"/>
                  <a:pt x="1688" y="912"/>
                  <a:pt x="1706" y="938"/>
                </a:cubicBezTo>
                <a:cubicBezTo>
                  <a:pt x="1706" y="949"/>
                  <a:pt x="1727" y="960"/>
                  <a:pt x="1738" y="970"/>
                </a:cubicBezTo>
                <a:cubicBezTo>
                  <a:pt x="1792" y="992"/>
                  <a:pt x="1877" y="1067"/>
                  <a:pt x="1899" y="1099"/>
                </a:cubicBezTo>
                <a:cubicBezTo>
                  <a:pt x="1910" y="1131"/>
                  <a:pt x="1910" y="1142"/>
                  <a:pt x="1889" y="1185"/>
                </a:cubicBezTo>
                <a:cubicBezTo>
                  <a:pt x="1867" y="1217"/>
                  <a:pt x="1846" y="1260"/>
                  <a:pt x="1835" y="1270"/>
                </a:cubicBezTo>
                <a:cubicBezTo>
                  <a:pt x="1824" y="1282"/>
                  <a:pt x="1813" y="1303"/>
                  <a:pt x="1803" y="1313"/>
                </a:cubicBezTo>
                <a:cubicBezTo>
                  <a:pt x="1792" y="1324"/>
                  <a:pt x="1781" y="1346"/>
                  <a:pt x="1770" y="1346"/>
                </a:cubicBezTo>
                <a:cubicBezTo>
                  <a:pt x="1749" y="1356"/>
                  <a:pt x="1738" y="1367"/>
                  <a:pt x="1738" y="1389"/>
                </a:cubicBezTo>
                <a:cubicBezTo>
                  <a:pt x="1738" y="1410"/>
                  <a:pt x="1717" y="1442"/>
                  <a:pt x="1695" y="1475"/>
                </a:cubicBezTo>
                <a:cubicBezTo>
                  <a:pt x="1641" y="1528"/>
                  <a:pt x="1631" y="1539"/>
                  <a:pt x="1663" y="1582"/>
                </a:cubicBezTo>
                <a:lnTo>
                  <a:pt x="1684" y="1625"/>
                </a:lnTo>
                <a:lnTo>
                  <a:pt x="1641" y="1635"/>
                </a:lnTo>
                <a:cubicBezTo>
                  <a:pt x="1610" y="1657"/>
                  <a:pt x="1610" y="1657"/>
                  <a:pt x="1610" y="1711"/>
                </a:cubicBezTo>
                <a:cubicBezTo>
                  <a:pt x="1599" y="1754"/>
                  <a:pt x="1599" y="1764"/>
                  <a:pt x="1545" y="1861"/>
                </a:cubicBezTo>
                <a:cubicBezTo>
                  <a:pt x="1524" y="1914"/>
                  <a:pt x="1470" y="2011"/>
                  <a:pt x="1448" y="2075"/>
                </a:cubicBezTo>
                <a:cubicBezTo>
                  <a:pt x="1405" y="2161"/>
                  <a:pt x="1395" y="2183"/>
                  <a:pt x="1405" y="2204"/>
                </a:cubicBezTo>
                <a:cubicBezTo>
                  <a:pt x="1417" y="2225"/>
                  <a:pt x="1405" y="2236"/>
                  <a:pt x="1395" y="2257"/>
                </a:cubicBezTo>
                <a:cubicBezTo>
                  <a:pt x="1341" y="2333"/>
                  <a:pt x="1331" y="2354"/>
                  <a:pt x="1341" y="2386"/>
                </a:cubicBezTo>
                <a:cubicBezTo>
                  <a:pt x="1352" y="2407"/>
                  <a:pt x="1341" y="2440"/>
                  <a:pt x="1298" y="2569"/>
                </a:cubicBezTo>
                <a:cubicBezTo>
                  <a:pt x="1288" y="2600"/>
                  <a:pt x="1277" y="2655"/>
                  <a:pt x="1288" y="2676"/>
                </a:cubicBezTo>
                <a:cubicBezTo>
                  <a:pt x="1288" y="2697"/>
                  <a:pt x="1277" y="2729"/>
                  <a:pt x="1277" y="2740"/>
                </a:cubicBezTo>
                <a:cubicBezTo>
                  <a:pt x="1266" y="2740"/>
                  <a:pt x="1266" y="2772"/>
                  <a:pt x="1266" y="2794"/>
                </a:cubicBezTo>
                <a:cubicBezTo>
                  <a:pt x="1277" y="2826"/>
                  <a:pt x="1266" y="2848"/>
                  <a:pt x="1255" y="2858"/>
                </a:cubicBezTo>
                <a:cubicBezTo>
                  <a:pt x="1245" y="2858"/>
                  <a:pt x="1245" y="2879"/>
                  <a:pt x="1245" y="2891"/>
                </a:cubicBezTo>
                <a:cubicBezTo>
                  <a:pt x="1245" y="2912"/>
                  <a:pt x="1224" y="2944"/>
                  <a:pt x="1202" y="2976"/>
                </a:cubicBezTo>
                <a:cubicBezTo>
                  <a:pt x="1169" y="3041"/>
                  <a:pt x="1169" y="3041"/>
                  <a:pt x="1191" y="3072"/>
                </a:cubicBezTo>
                <a:cubicBezTo>
                  <a:pt x="1202" y="3094"/>
                  <a:pt x="1202" y="3126"/>
                  <a:pt x="1191" y="3158"/>
                </a:cubicBezTo>
                <a:cubicBezTo>
                  <a:pt x="1169" y="3234"/>
                  <a:pt x="1159" y="3341"/>
                  <a:pt x="1159" y="3373"/>
                </a:cubicBezTo>
                <a:lnTo>
                  <a:pt x="1159" y="3427"/>
                </a:lnTo>
                <a:cubicBezTo>
                  <a:pt x="1138" y="3470"/>
                  <a:pt x="1138" y="3534"/>
                  <a:pt x="1159" y="3556"/>
                </a:cubicBezTo>
                <a:cubicBezTo>
                  <a:pt x="1181" y="3577"/>
                  <a:pt x="1181" y="3673"/>
                  <a:pt x="1159" y="3716"/>
                </a:cubicBezTo>
                <a:cubicBezTo>
                  <a:pt x="1138" y="3737"/>
                  <a:pt x="1138" y="3759"/>
                  <a:pt x="1148" y="3823"/>
                </a:cubicBezTo>
                <a:lnTo>
                  <a:pt x="1148" y="3909"/>
                </a:lnTo>
                <a:cubicBezTo>
                  <a:pt x="1138" y="3920"/>
                  <a:pt x="1138" y="3931"/>
                  <a:pt x="1138" y="3952"/>
                </a:cubicBezTo>
                <a:lnTo>
                  <a:pt x="1138" y="4038"/>
                </a:lnTo>
                <a:cubicBezTo>
                  <a:pt x="1138" y="4070"/>
                  <a:pt x="1138" y="4113"/>
                  <a:pt x="1148" y="4135"/>
                </a:cubicBezTo>
                <a:cubicBezTo>
                  <a:pt x="1148" y="4156"/>
                  <a:pt x="1159" y="4209"/>
                  <a:pt x="1159" y="4263"/>
                </a:cubicBezTo>
                <a:cubicBezTo>
                  <a:pt x="1169" y="4306"/>
                  <a:pt x="1181" y="4371"/>
                  <a:pt x="1202" y="4392"/>
                </a:cubicBezTo>
                <a:lnTo>
                  <a:pt x="1224" y="4457"/>
                </a:lnTo>
                <a:cubicBezTo>
                  <a:pt x="1224" y="4457"/>
                  <a:pt x="1234" y="4499"/>
                  <a:pt x="1255" y="4542"/>
                </a:cubicBezTo>
                <a:cubicBezTo>
                  <a:pt x="1277" y="4585"/>
                  <a:pt x="1288" y="4638"/>
                  <a:pt x="1298" y="4660"/>
                </a:cubicBezTo>
                <a:cubicBezTo>
                  <a:pt x="1298" y="4693"/>
                  <a:pt x="1309" y="4703"/>
                  <a:pt x="1352" y="4703"/>
                </a:cubicBezTo>
                <a:cubicBezTo>
                  <a:pt x="1384" y="4714"/>
                  <a:pt x="1395" y="4724"/>
                  <a:pt x="1395" y="4735"/>
                </a:cubicBezTo>
                <a:cubicBezTo>
                  <a:pt x="1395" y="4746"/>
                  <a:pt x="1405" y="4757"/>
                  <a:pt x="1427" y="4767"/>
                </a:cubicBezTo>
                <a:cubicBezTo>
                  <a:pt x="1448" y="4778"/>
                  <a:pt x="1481" y="4810"/>
                  <a:pt x="1481" y="4832"/>
                </a:cubicBezTo>
                <a:lnTo>
                  <a:pt x="1502" y="4864"/>
                </a:lnTo>
                <a:lnTo>
                  <a:pt x="1556" y="4853"/>
                </a:lnTo>
                <a:cubicBezTo>
                  <a:pt x="1599" y="4853"/>
                  <a:pt x="1631" y="4864"/>
                  <a:pt x="1653" y="4874"/>
                </a:cubicBezTo>
                <a:cubicBezTo>
                  <a:pt x="1663" y="4885"/>
                  <a:pt x="1674" y="4891"/>
                  <a:pt x="1687" y="4891"/>
                </a:cubicBezTo>
                <a:cubicBezTo>
                  <a:pt x="1701" y="4891"/>
                  <a:pt x="1717" y="4885"/>
                  <a:pt x="1738" y="4874"/>
                </a:cubicBezTo>
                <a:cubicBezTo>
                  <a:pt x="1781" y="4864"/>
                  <a:pt x="1835" y="4843"/>
                  <a:pt x="1867" y="4821"/>
                </a:cubicBezTo>
                <a:cubicBezTo>
                  <a:pt x="1931" y="4800"/>
                  <a:pt x="1931" y="4789"/>
                  <a:pt x="1953" y="4746"/>
                </a:cubicBezTo>
                <a:cubicBezTo>
                  <a:pt x="1972" y="4700"/>
                  <a:pt x="1998" y="4669"/>
                  <a:pt x="2026" y="4669"/>
                </a:cubicBezTo>
                <a:cubicBezTo>
                  <a:pt x="2030" y="4669"/>
                  <a:pt x="2034" y="4670"/>
                  <a:pt x="2039" y="4671"/>
                </a:cubicBezTo>
                <a:cubicBezTo>
                  <a:pt x="2039" y="4675"/>
                  <a:pt x="2040" y="4676"/>
                  <a:pt x="2042" y="4676"/>
                </a:cubicBezTo>
                <a:cubicBezTo>
                  <a:pt x="2046" y="4676"/>
                  <a:pt x="2053" y="4671"/>
                  <a:pt x="2060" y="4671"/>
                </a:cubicBezTo>
                <a:cubicBezTo>
                  <a:pt x="2082" y="4660"/>
                  <a:pt x="2156" y="4510"/>
                  <a:pt x="2189" y="4435"/>
                </a:cubicBezTo>
                <a:cubicBezTo>
                  <a:pt x="2242" y="4306"/>
                  <a:pt x="2253" y="4295"/>
                  <a:pt x="2242" y="4285"/>
                </a:cubicBezTo>
                <a:cubicBezTo>
                  <a:pt x="2242" y="4274"/>
                  <a:pt x="2253" y="4231"/>
                  <a:pt x="2285" y="4156"/>
                </a:cubicBezTo>
                <a:lnTo>
                  <a:pt x="2339" y="4038"/>
                </a:lnTo>
                <a:lnTo>
                  <a:pt x="2318" y="4006"/>
                </a:lnTo>
                <a:cubicBezTo>
                  <a:pt x="2306" y="3973"/>
                  <a:pt x="2306" y="3973"/>
                  <a:pt x="2328" y="3963"/>
                </a:cubicBezTo>
                <a:cubicBezTo>
                  <a:pt x="2349" y="3952"/>
                  <a:pt x="2349" y="3952"/>
                  <a:pt x="2349" y="3888"/>
                </a:cubicBezTo>
                <a:cubicBezTo>
                  <a:pt x="2349" y="3845"/>
                  <a:pt x="2361" y="3792"/>
                  <a:pt x="2371" y="3759"/>
                </a:cubicBezTo>
                <a:cubicBezTo>
                  <a:pt x="2392" y="3716"/>
                  <a:pt x="2392" y="3695"/>
                  <a:pt x="2382" y="3673"/>
                </a:cubicBezTo>
                <a:cubicBezTo>
                  <a:pt x="2371" y="3663"/>
                  <a:pt x="2371" y="3641"/>
                  <a:pt x="2382" y="3630"/>
                </a:cubicBezTo>
                <a:cubicBezTo>
                  <a:pt x="2382" y="3609"/>
                  <a:pt x="2392" y="3577"/>
                  <a:pt x="2392" y="3556"/>
                </a:cubicBezTo>
                <a:cubicBezTo>
                  <a:pt x="2403" y="3534"/>
                  <a:pt x="2403" y="3491"/>
                  <a:pt x="2403" y="3459"/>
                </a:cubicBezTo>
                <a:cubicBezTo>
                  <a:pt x="2414" y="3427"/>
                  <a:pt x="2425" y="3416"/>
                  <a:pt x="2435" y="3394"/>
                </a:cubicBezTo>
                <a:cubicBezTo>
                  <a:pt x="2457" y="3384"/>
                  <a:pt x="2457" y="3373"/>
                  <a:pt x="2457" y="3308"/>
                </a:cubicBezTo>
                <a:cubicBezTo>
                  <a:pt x="2446" y="3266"/>
                  <a:pt x="2446" y="3201"/>
                  <a:pt x="2457" y="3169"/>
                </a:cubicBezTo>
                <a:cubicBezTo>
                  <a:pt x="2457" y="3126"/>
                  <a:pt x="2468" y="3072"/>
                  <a:pt x="2457" y="3041"/>
                </a:cubicBezTo>
                <a:cubicBezTo>
                  <a:pt x="2457" y="3008"/>
                  <a:pt x="2468" y="2965"/>
                  <a:pt x="2468" y="2944"/>
                </a:cubicBezTo>
                <a:cubicBezTo>
                  <a:pt x="2489" y="2901"/>
                  <a:pt x="2489" y="2772"/>
                  <a:pt x="2457" y="2708"/>
                </a:cubicBezTo>
                <a:cubicBezTo>
                  <a:pt x="2446" y="2686"/>
                  <a:pt x="2457" y="2665"/>
                  <a:pt x="2468" y="2622"/>
                </a:cubicBezTo>
                <a:cubicBezTo>
                  <a:pt x="2478" y="2590"/>
                  <a:pt x="2489" y="2547"/>
                  <a:pt x="2478" y="2536"/>
                </a:cubicBezTo>
                <a:cubicBezTo>
                  <a:pt x="2478" y="2515"/>
                  <a:pt x="2478" y="2472"/>
                  <a:pt x="2489" y="2450"/>
                </a:cubicBezTo>
                <a:cubicBezTo>
                  <a:pt x="2500" y="2397"/>
                  <a:pt x="2500" y="2376"/>
                  <a:pt x="2468" y="2247"/>
                </a:cubicBezTo>
                <a:cubicBezTo>
                  <a:pt x="2457" y="2204"/>
                  <a:pt x="2457" y="2150"/>
                  <a:pt x="2457" y="2118"/>
                </a:cubicBezTo>
                <a:cubicBezTo>
                  <a:pt x="2468" y="2032"/>
                  <a:pt x="2468" y="2000"/>
                  <a:pt x="2446" y="1957"/>
                </a:cubicBezTo>
                <a:cubicBezTo>
                  <a:pt x="2446" y="1935"/>
                  <a:pt x="2435" y="1904"/>
                  <a:pt x="2435" y="1882"/>
                </a:cubicBezTo>
                <a:cubicBezTo>
                  <a:pt x="2435" y="1861"/>
                  <a:pt x="2425" y="1839"/>
                  <a:pt x="2414" y="1828"/>
                </a:cubicBezTo>
                <a:cubicBezTo>
                  <a:pt x="2392" y="1807"/>
                  <a:pt x="2382" y="1742"/>
                  <a:pt x="2392" y="1689"/>
                </a:cubicBezTo>
                <a:cubicBezTo>
                  <a:pt x="2403" y="1668"/>
                  <a:pt x="2392" y="1625"/>
                  <a:pt x="2382" y="1582"/>
                </a:cubicBezTo>
                <a:cubicBezTo>
                  <a:pt x="2371" y="1539"/>
                  <a:pt x="2361" y="1463"/>
                  <a:pt x="2361" y="1432"/>
                </a:cubicBezTo>
                <a:cubicBezTo>
                  <a:pt x="2361" y="1356"/>
                  <a:pt x="2361" y="1356"/>
                  <a:pt x="2306" y="1292"/>
                </a:cubicBezTo>
                <a:cubicBezTo>
                  <a:pt x="2275" y="1260"/>
                  <a:pt x="2264" y="1196"/>
                  <a:pt x="2285" y="1142"/>
                </a:cubicBezTo>
                <a:cubicBezTo>
                  <a:pt x="2296" y="1120"/>
                  <a:pt x="2328" y="1077"/>
                  <a:pt x="2361" y="1046"/>
                </a:cubicBezTo>
                <a:cubicBezTo>
                  <a:pt x="2392" y="1003"/>
                  <a:pt x="2446" y="949"/>
                  <a:pt x="2468" y="917"/>
                </a:cubicBezTo>
                <a:cubicBezTo>
                  <a:pt x="2500" y="884"/>
                  <a:pt x="2542" y="831"/>
                  <a:pt x="2575" y="788"/>
                </a:cubicBezTo>
                <a:cubicBezTo>
                  <a:pt x="2607" y="756"/>
                  <a:pt x="2661" y="713"/>
                  <a:pt x="2682" y="681"/>
                </a:cubicBezTo>
                <a:cubicBezTo>
                  <a:pt x="2704" y="648"/>
                  <a:pt x="2725" y="627"/>
                  <a:pt x="2747" y="617"/>
                </a:cubicBezTo>
                <a:cubicBezTo>
                  <a:pt x="2768" y="617"/>
                  <a:pt x="2800" y="584"/>
                  <a:pt x="2821" y="562"/>
                </a:cubicBezTo>
                <a:cubicBezTo>
                  <a:pt x="2854" y="531"/>
                  <a:pt x="2886" y="509"/>
                  <a:pt x="2897" y="509"/>
                </a:cubicBezTo>
                <a:cubicBezTo>
                  <a:pt x="2918" y="509"/>
                  <a:pt x="2961" y="488"/>
                  <a:pt x="2993" y="466"/>
                </a:cubicBezTo>
                <a:cubicBezTo>
                  <a:pt x="3052" y="417"/>
                  <a:pt x="3156" y="368"/>
                  <a:pt x="3190" y="368"/>
                </a:cubicBezTo>
                <a:cubicBezTo>
                  <a:pt x="3193" y="368"/>
                  <a:pt x="3195" y="369"/>
                  <a:pt x="3197" y="369"/>
                </a:cubicBezTo>
                <a:cubicBezTo>
                  <a:pt x="3207" y="369"/>
                  <a:pt x="3240" y="369"/>
                  <a:pt x="3262" y="359"/>
                </a:cubicBezTo>
                <a:cubicBezTo>
                  <a:pt x="3293" y="338"/>
                  <a:pt x="3315" y="338"/>
                  <a:pt x="3326" y="338"/>
                </a:cubicBezTo>
                <a:lnTo>
                  <a:pt x="3422" y="338"/>
                </a:lnTo>
                <a:cubicBezTo>
                  <a:pt x="3444" y="334"/>
                  <a:pt x="3459" y="331"/>
                  <a:pt x="3473" y="331"/>
                </a:cubicBezTo>
                <a:cubicBezTo>
                  <a:pt x="3501" y="331"/>
                  <a:pt x="3523" y="341"/>
                  <a:pt x="3572" y="369"/>
                </a:cubicBezTo>
                <a:cubicBezTo>
                  <a:pt x="3679" y="423"/>
                  <a:pt x="3691" y="434"/>
                  <a:pt x="3787" y="691"/>
                </a:cubicBezTo>
                <a:cubicBezTo>
                  <a:pt x="3830" y="810"/>
                  <a:pt x="3830" y="841"/>
                  <a:pt x="3819" y="863"/>
                </a:cubicBezTo>
                <a:cubicBezTo>
                  <a:pt x="3819" y="874"/>
                  <a:pt x="3819" y="917"/>
                  <a:pt x="3830" y="949"/>
                </a:cubicBezTo>
                <a:cubicBezTo>
                  <a:pt x="3851" y="981"/>
                  <a:pt x="3862" y="1046"/>
                  <a:pt x="3862" y="1077"/>
                </a:cubicBezTo>
                <a:cubicBezTo>
                  <a:pt x="3862" y="1120"/>
                  <a:pt x="3872" y="1217"/>
                  <a:pt x="3894" y="1292"/>
                </a:cubicBezTo>
                <a:lnTo>
                  <a:pt x="3927" y="1432"/>
                </a:lnTo>
                <a:lnTo>
                  <a:pt x="3884" y="1485"/>
                </a:lnTo>
                <a:cubicBezTo>
                  <a:pt x="3862" y="1506"/>
                  <a:pt x="3841" y="1528"/>
                  <a:pt x="3830" y="1528"/>
                </a:cubicBezTo>
                <a:cubicBezTo>
                  <a:pt x="3808" y="1528"/>
                  <a:pt x="3798" y="1539"/>
                  <a:pt x="3755" y="1625"/>
                </a:cubicBezTo>
                <a:cubicBezTo>
                  <a:pt x="3701" y="1732"/>
                  <a:pt x="3669" y="1796"/>
                  <a:pt x="3637" y="1828"/>
                </a:cubicBezTo>
                <a:cubicBezTo>
                  <a:pt x="3615" y="1839"/>
                  <a:pt x="3605" y="1850"/>
                  <a:pt x="3605" y="1861"/>
                </a:cubicBezTo>
                <a:cubicBezTo>
                  <a:pt x="3605" y="1861"/>
                  <a:pt x="3594" y="1871"/>
                  <a:pt x="3572" y="1882"/>
                </a:cubicBezTo>
                <a:cubicBezTo>
                  <a:pt x="3551" y="1893"/>
                  <a:pt x="3540" y="1904"/>
                  <a:pt x="3540" y="1935"/>
                </a:cubicBezTo>
                <a:cubicBezTo>
                  <a:pt x="3529" y="1957"/>
                  <a:pt x="3519" y="1978"/>
                  <a:pt x="3508" y="1978"/>
                </a:cubicBezTo>
                <a:cubicBezTo>
                  <a:pt x="3508" y="1978"/>
                  <a:pt x="3486" y="2021"/>
                  <a:pt x="3465" y="2086"/>
                </a:cubicBezTo>
                <a:cubicBezTo>
                  <a:pt x="3443" y="2150"/>
                  <a:pt x="3412" y="2214"/>
                  <a:pt x="3401" y="2225"/>
                </a:cubicBezTo>
                <a:cubicBezTo>
                  <a:pt x="3390" y="2236"/>
                  <a:pt x="3390" y="2268"/>
                  <a:pt x="3390" y="2300"/>
                </a:cubicBezTo>
                <a:cubicBezTo>
                  <a:pt x="3390" y="2354"/>
                  <a:pt x="3390" y="2376"/>
                  <a:pt x="3336" y="2504"/>
                </a:cubicBezTo>
                <a:cubicBezTo>
                  <a:pt x="3283" y="2655"/>
                  <a:pt x="3272" y="2655"/>
                  <a:pt x="3293" y="2686"/>
                </a:cubicBezTo>
                <a:cubicBezTo>
                  <a:pt x="3315" y="2719"/>
                  <a:pt x="3293" y="2815"/>
                  <a:pt x="3262" y="2858"/>
                </a:cubicBezTo>
                <a:cubicBezTo>
                  <a:pt x="3229" y="2901"/>
                  <a:pt x="3229" y="2901"/>
                  <a:pt x="3250" y="2987"/>
                </a:cubicBezTo>
                <a:cubicBezTo>
                  <a:pt x="3262" y="3030"/>
                  <a:pt x="3262" y="3072"/>
                  <a:pt x="3262" y="3084"/>
                </a:cubicBezTo>
                <a:cubicBezTo>
                  <a:pt x="3250" y="3105"/>
                  <a:pt x="3262" y="3191"/>
                  <a:pt x="3272" y="3201"/>
                </a:cubicBezTo>
                <a:cubicBezTo>
                  <a:pt x="3283" y="3212"/>
                  <a:pt x="3315" y="3373"/>
                  <a:pt x="3315" y="3470"/>
                </a:cubicBezTo>
                <a:cubicBezTo>
                  <a:pt x="3326" y="3501"/>
                  <a:pt x="3379" y="3598"/>
                  <a:pt x="3401" y="3609"/>
                </a:cubicBezTo>
                <a:cubicBezTo>
                  <a:pt x="3412" y="3609"/>
                  <a:pt x="3455" y="3706"/>
                  <a:pt x="3455" y="3727"/>
                </a:cubicBezTo>
                <a:cubicBezTo>
                  <a:pt x="3443" y="3727"/>
                  <a:pt x="3486" y="3749"/>
                  <a:pt x="3540" y="3770"/>
                </a:cubicBezTo>
                <a:lnTo>
                  <a:pt x="3626" y="3802"/>
                </a:lnTo>
                <a:lnTo>
                  <a:pt x="3701" y="3770"/>
                </a:lnTo>
                <a:cubicBezTo>
                  <a:pt x="3808" y="3737"/>
                  <a:pt x="3915" y="3663"/>
                  <a:pt x="3937" y="3609"/>
                </a:cubicBezTo>
                <a:lnTo>
                  <a:pt x="3969" y="3577"/>
                </a:lnTo>
                <a:cubicBezTo>
                  <a:pt x="4001" y="3566"/>
                  <a:pt x="4012" y="3556"/>
                  <a:pt x="4023" y="3513"/>
                </a:cubicBezTo>
                <a:cubicBezTo>
                  <a:pt x="4023" y="3491"/>
                  <a:pt x="4034" y="3448"/>
                  <a:pt x="4044" y="3416"/>
                </a:cubicBezTo>
                <a:cubicBezTo>
                  <a:pt x="4055" y="3384"/>
                  <a:pt x="4066" y="3341"/>
                  <a:pt x="4066" y="3320"/>
                </a:cubicBezTo>
                <a:cubicBezTo>
                  <a:pt x="4077" y="3287"/>
                  <a:pt x="4077" y="3277"/>
                  <a:pt x="4098" y="3277"/>
                </a:cubicBezTo>
                <a:cubicBezTo>
                  <a:pt x="4120" y="3277"/>
                  <a:pt x="4130" y="3255"/>
                  <a:pt x="4120" y="3201"/>
                </a:cubicBezTo>
                <a:cubicBezTo>
                  <a:pt x="4120" y="3094"/>
                  <a:pt x="4120" y="3051"/>
                  <a:pt x="4130" y="3041"/>
                </a:cubicBezTo>
                <a:cubicBezTo>
                  <a:pt x="4130" y="3041"/>
                  <a:pt x="4141" y="3019"/>
                  <a:pt x="4141" y="2998"/>
                </a:cubicBezTo>
                <a:cubicBezTo>
                  <a:pt x="4141" y="2955"/>
                  <a:pt x="4141" y="2944"/>
                  <a:pt x="4151" y="2933"/>
                </a:cubicBezTo>
                <a:cubicBezTo>
                  <a:pt x="4184" y="2912"/>
                  <a:pt x="4184" y="2901"/>
                  <a:pt x="4151" y="2762"/>
                </a:cubicBezTo>
                <a:cubicBezTo>
                  <a:pt x="4141" y="2708"/>
                  <a:pt x="4151" y="2676"/>
                  <a:pt x="4163" y="2633"/>
                </a:cubicBezTo>
                <a:cubicBezTo>
                  <a:pt x="4184" y="2590"/>
                  <a:pt x="4184" y="2536"/>
                  <a:pt x="4194" y="2440"/>
                </a:cubicBezTo>
                <a:cubicBezTo>
                  <a:pt x="4194" y="2343"/>
                  <a:pt x="4205" y="2290"/>
                  <a:pt x="4227" y="2247"/>
                </a:cubicBezTo>
                <a:cubicBezTo>
                  <a:pt x="4237" y="2193"/>
                  <a:pt x="4248" y="2171"/>
                  <a:pt x="4227" y="2150"/>
                </a:cubicBezTo>
                <a:cubicBezTo>
                  <a:pt x="4216" y="2129"/>
                  <a:pt x="4216" y="2107"/>
                  <a:pt x="4227" y="2086"/>
                </a:cubicBezTo>
                <a:cubicBezTo>
                  <a:pt x="4237" y="2064"/>
                  <a:pt x="4237" y="2043"/>
                  <a:pt x="4227" y="2021"/>
                </a:cubicBezTo>
                <a:cubicBezTo>
                  <a:pt x="4205" y="1990"/>
                  <a:pt x="4205" y="1935"/>
                  <a:pt x="4216" y="1904"/>
                </a:cubicBezTo>
                <a:cubicBezTo>
                  <a:pt x="4227" y="1893"/>
                  <a:pt x="4227" y="1871"/>
                  <a:pt x="4227" y="1850"/>
                </a:cubicBezTo>
                <a:cubicBezTo>
                  <a:pt x="4216" y="1828"/>
                  <a:pt x="4216" y="1796"/>
                  <a:pt x="4227" y="1785"/>
                </a:cubicBezTo>
                <a:lnTo>
                  <a:pt x="4227" y="1742"/>
                </a:lnTo>
                <a:cubicBezTo>
                  <a:pt x="4216" y="1721"/>
                  <a:pt x="4216" y="1689"/>
                  <a:pt x="4216" y="1668"/>
                </a:cubicBezTo>
                <a:cubicBezTo>
                  <a:pt x="4227" y="1603"/>
                  <a:pt x="4237" y="1571"/>
                  <a:pt x="4313" y="1528"/>
                </a:cubicBezTo>
                <a:cubicBezTo>
                  <a:pt x="4344" y="1496"/>
                  <a:pt x="4387" y="1463"/>
                  <a:pt x="4409" y="1453"/>
                </a:cubicBezTo>
                <a:cubicBezTo>
                  <a:pt x="4420" y="1432"/>
                  <a:pt x="4441" y="1410"/>
                  <a:pt x="4463" y="1389"/>
                </a:cubicBezTo>
                <a:cubicBezTo>
                  <a:pt x="4473" y="1378"/>
                  <a:pt x="4495" y="1356"/>
                  <a:pt x="4495" y="1346"/>
                </a:cubicBezTo>
                <a:cubicBezTo>
                  <a:pt x="4506" y="1324"/>
                  <a:pt x="4666" y="1228"/>
                  <a:pt x="4763" y="1174"/>
                </a:cubicBezTo>
                <a:cubicBezTo>
                  <a:pt x="4892" y="1120"/>
                  <a:pt x="4913" y="1120"/>
                  <a:pt x="4988" y="1120"/>
                </a:cubicBezTo>
                <a:cubicBezTo>
                  <a:pt x="5138" y="1131"/>
                  <a:pt x="5267" y="1185"/>
                  <a:pt x="5353" y="1260"/>
                </a:cubicBezTo>
                <a:cubicBezTo>
                  <a:pt x="5374" y="1292"/>
                  <a:pt x="5428" y="1378"/>
                  <a:pt x="5450" y="1432"/>
                </a:cubicBezTo>
                <a:cubicBezTo>
                  <a:pt x="5450" y="1442"/>
                  <a:pt x="5471" y="1475"/>
                  <a:pt x="5481" y="1506"/>
                </a:cubicBezTo>
                <a:cubicBezTo>
                  <a:pt x="5535" y="1582"/>
                  <a:pt x="5535" y="1614"/>
                  <a:pt x="5493" y="1689"/>
                </a:cubicBezTo>
                <a:cubicBezTo>
                  <a:pt x="5471" y="1732"/>
                  <a:pt x="5450" y="1764"/>
                  <a:pt x="5450" y="1785"/>
                </a:cubicBezTo>
                <a:cubicBezTo>
                  <a:pt x="5450" y="1807"/>
                  <a:pt x="5439" y="1839"/>
                  <a:pt x="5428" y="1861"/>
                </a:cubicBezTo>
                <a:cubicBezTo>
                  <a:pt x="5417" y="1882"/>
                  <a:pt x="5407" y="1904"/>
                  <a:pt x="5417" y="1925"/>
                </a:cubicBezTo>
                <a:cubicBezTo>
                  <a:pt x="5417" y="1935"/>
                  <a:pt x="5417" y="1968"/>
                  <a:pt x="5396" y="2011"/>
                </a:cubicBezTo>
                <a:cubicBezTo>
                  <a:pt x="5385" y="2054"/>
                  <a:pt x="5374" y="2097"/>
                  <a:pt x="5374" y="2118"/>
                </a:cubicBezTo>
                <a:cubicBezTo>
                  <a:pt x="5374" y="2183"/>
                  <a:pt x="5353" y="2290"/>
                  <a:pt x="5331" y="2322"/>
                </a:cubicBezTo>
                <a:cubicBezTo>
                  <a:pt x="5321" y="2333"/>
                  <a:pt x="5321" y="2365"/>
                  <a:pt x="5342" y="2407"/>
                </a:cubicBezTo>
                <a:cubicBezTo>
                  <a:pt x="5342" y="2440"/>
                  <a:pt x="5353" y="2472"/>
                  <a:pt x="5353" y="2483"/>
                </a:cubicBezTo>
                <a:cubicBezTo>
                  <a:pt x="5342" y="2493"/>
                  <a:pt x="5353" y="2515"/>
                  <a:pt x="5364" y="2536"/>
                </a:cubicBezTo>
                <a:cubicBezTo>
                  <a:pt x="5374" y="2558"/>
                  <a:pt x="5385" y="2600"/>
                  <a:pt x="5396" y="2622"/>
                </a:cubicBezTo>
                <a:cubicBezTo>
                  <a:pt x="5396" y="2676"/>
                  <a:pt x="5407" y="2686"/>
                  <a:pt x="5514" y="2697"/>
                </a:cubicBezTo>
                <a:cubicBezTo>
                  <a:pt x="5550" y="2700"/>
                  <a:pt x="5578" y="2702"/>
                  <a:pt x="5600" y="2702"/>
                </a:cubicBezTo>
                <a:cubicBezTo>
                  <a:pt x="5663" y="2702"/>
                  <a:pt x="5674" y="2686"/>
                  <a:pt x="5674" y="2622"/>
                </a:cubicBezTo>
                <a:cubicBezTo>
                  <a:pt x="5674" y="2579"/>
                  <a:pt x="5686" y="2569"/>
                  <a:pt x="5717" y="2526"/>
                </a:cubicBezTo>
                <a:cubicBezTo>
                  <a:pt x="5750" y="2483"/>
                  <a:pt x="5760" y="2461"/>
                  <a:pt x="5760" y="2429"/>
                </a:cubicBezTo>
                <a:cubicBezTo>
                  <a:pt x="5750" y="2407"/>
                  <a:pt x="5760" y="2322"/>
                  <a:pt x="5771" y="2300"/>
                </a:cubicBezTo>
                <a:cubicBezTo>
                  <a:pt x="5782" y="2268"/>
                  <a:pt x="5803" y="2236"/>
                  <a:pt x="5836" y="2129"/>
                </a:cubicBezTo>
                <a:cubicBezTo>
                  <a:pt x="5857" y="2043"/>
                  <a:pt x="5868" y="2011"/>
                  <a:pt x="5868" y="1957"/>
                </a:cubicBezTo>
                <a:cubicBezTo>
                  <a:pt x="5857" y="1925"/>
                  <a:pt x="5857" y="1882"/>
                  <a:pt x="5868" y="1871"/>
                </a:cubicBezTo>
                <a:cubicBezTo>
                  <a:pt x="5868" y="1850"/>
                  <a:pt x="5857" y="1828"/>
                  <a:pt x="5857" y="1807"/>
                </a:cubicBezTo>
                <a:cubicBezTo>
                  <a:pt x="5846" y="1775"/>
                  <a:pt x="5836" y="1775"/>
                  <a:pt x="5900" y="1668"/>
                </a:cubicBezTo>
                <a:cubicBezTo>
                  <a:pt x="5922" y="1625"/>
                  <a:pt x="5953" y="1582"/>
                  <a:pt x="5965" y="1571"/>
                </a:cubicBezTo>
                <a:cubicBezTo>
                  <a:pt x="5975" y="1560"/>
                  <a:pt x="5996" y="1528"/>
                  <a:pt x="6018" y="1475"/>
                </a:cubicBezTo>
                <a:cubicBezTo>
                  <a:pt x="6050" y="1389"/>
                  <a:pt x="6050" y="1389"/>
                  <a:pt x="6093" y="1367"/>
                </a:cubicBezTo>
                <a:cubicBezTo>
                  <a:pt x="6125" y="1346"/>
                  <a:pt x="6168" y="1324"/>
                  <a:pt x="6189" y="1303"/>
                </a:cubicBezTo>
                <a:cubicBezTo>
                  <a:pt x="6232" y="1270"/>
                  <a:pt x="6232" y="1270"/>
                  <a:pt x="6222" y="1228"/>
                </a:cubicBezTo>
                <a:cubicBezTo>
                  <a:pt x="6222" y="1196"/>
                  <a:pt x="6222" y="1196"/>
                  <a:pt x="6275" y="1153"/>
                </a:cubicBezTo>
                <a:cubicBezTo>
                  <a:pt x="6308" y="1131"/>
                  <a:pt x="6329" y="1110"/>
                  <a:pt x="6340" y="1110"/>
                </a:cubicBezTo>
                <a:cubicBezTo>
                  <a:pt x="6340" y="1110"/>
                  <a:pt x="6351" y="1131"/>
                  <a:pt x="6361" y="1163"/>
                </a:cubicBezTo>
                <a:cubicBezTo>
                  <a:pt x="6382" y="1228"/>
                  <a:pt x="6382" y="1239"/>
                  <a:pt x="6436" y="1270"/>
                </a:cubicBezTo>
                <a:lnTo>
                  <a:pt x="6490" y="1292"/>
                </a:lnTo>
                <a:lnTo>
                  <a:pt x="6576" y="1260"/>
                </a:lnTo>
                <a:cubicBezTo>
                  <a:pt x="6694" y="1206"/>
                  <a:pt x="6694" y="1196"/>
                  <a:pt x="6683" y="1120"/>
                </a:cubicBezTo>
                <a:cubicBezTo>
                  <a:pt x="6672" y="1099"/>
                  <a:pt x="6672" y="1046"/>
                  <a:pt x="6661" y="1024"/>
                </a:cubicBezTo>
                <a:cubicBezTo>
                  <a:pt x="6661" y="981"/>
                  <a:pt x="6651" y="960"/>
                  <a:pt x="6618" y="938"/>
                </a:cubicBezTo>
                <a:cubicBezTo>
                  <a:pt x="6608" y="927"/>
                  <a:pt x="6576" y="895"/>
                  <a:pt x="6565" y="863"/>
                </a:cubicBezTo>
                <a:cubicBezTo>
                  <a:pt x="6533" y="831"/>
                  <a:pt x="6522" y="820"/>
                  <a:pt x="6490" y="810"/>
                </a:cubicBezTo>
                <a:cubicBezTo>
                  <a:pt x="6458" y="810"/>
                  <a:pt x="6447" y="798"/>
                  <a:pt x="6447" y="788"/>
                </a:cubicBezTo>
                <a:cubicBezTo>
                  <a:pt x="6442" y="778"/>
                  <a:pt x="6435" y="773"/>
                  <a:pt x="6420" y="773"/>
                </a:cubicBezTo>
                <a:cubicBezTo>
                  <a:pt x="6402" y="773"/>
                  <a:pt x="6371" y="781"/>
                  <a:pt x="6318" y="798"/>
                </a:cubicBezTo>
                <a:cubicBezTo>
                  <a:pt x="6265" y="820"/>
                  <a:pt x="6211" y="853"/>
                  <a:pt x="6189" y="874"/>
                </a:cubicBezTo>
                <a:cubicBezTo>
                  <a:pt x="6168" y="895"/>
                  <a:pt x="6136" y="917"/>
                  <a:pt x="6125" y="917"/>
                </a:cubicBezTo>
                <a:lnTo>
                  <a:pt x="6082" y="960"/>
                </a:lnTo>
                <a:cubicBezTo>
                  <a:pt x="6061" y="970"/>
                  <a:pt x="6039" y="992"/>
                  <a:pt x="6029" y="992"/>
                </a:cubicBezTo>
                <a:cubicBezTo>
                  <a:pt x="6029" y="992"/>
                  <a:pt x="6007" y="1003"/>
                  <a:pt x="5986" y="1024"/>
                </a:cubicBezTo>
                <a:cubicBezTo>
                  <a:pt x="5975" y="1034"/>
                  <a:pt x="5932" y="1056"/>
                  <a:pt x="5910" y="1067"/>
                </a:cubicBezTo>
                <a:cubicBezTo>
                  <a:pt x="5846" y="1099"/>
                  <a:pt x="5836" y="1120"/>
                  <a:pt x="5846" y="1174"/>
                </a:cubicBezTo>
                <a:cubicBezTo>
                  <a:pt x="5846" y="1193"/>
                  <a:pt x="5838" y="1219"/>
                  <a:pt x="5822" y="1219"/>
                </a:cubicBezTo>
                <a:cubicBezTo>
                  <a:pt x="5820" y="1219"/>
                  <a:pt x="5817" y="1219"/>
                  <a:pt x="5814" y="1217"/>
                </a:cubicBezTo>
                <a:cubicBezTo>
                  <a:pt x="5803" y="1217"/>
                  <a:pt x="5782" y="1228"/>
                  <a:pt x="5771" y="1228"/>
                </a:cubicBezTo>
                <a:cubicBezTo>
                  <a:pt x="5768" y="1231"/>
                  <a:pt x="5764" y="1234"/>
                  <a:pt x="5760" y="1234"/>
                </a:cubicBezTo>
                <a:cubicBezTo>
                  <a:pt x="5751" y="1234"/>
                  <a:pt x="5739" y="1224"/>
                  <a:pt x="5717" y="1196"/>
                </a:cubicBezTo>
                <a:cubicBezTo>
                  <a:pt x="5696" y="1163"/>
                  <a:pt x="5664" y="1120"/>
                  <a:pt x="5632" y="1099"/>
                </a:cubicBezTo>
                <a:lnTo>
                  <a:pt x="5557" y="1024"/>
                </a:lnTo>
                <a:cubicBezTo>
                  <a:pt x="5514" y="949"/>
                  <a:pt x="5493" y="938"/>
                  <a:pt x="5245" y="831"/>
                </a:cubicBezTo>
                <a:cubicBezTo>
                  <a:pt x="5181" y="802"/>
                  <a:pt x="5155" y="793"/>
                  <a:pt x="5138" y="793"/>
                </a:cubicBezTo>
                <a:cubicBezTo>
                  <a:pt x="5130" y="793"/>
                  <a:pt x="5124" y="795"/>
                  <a:pt x="5117" y="798"/>
                </a:cubicBezTo>
                <a:cubicBezTo>
                  <a:pt x="5112" y="804"/>
                  <a:pt x="5101" y="807"/>
                  <a:pt x="5087" y="807"/>
                </a:cubicBezTo>
                <a:cubicBezTo>
                  <a:pt x="5074" y="807"/>
                  <a:pt x="5058" y="804"/>
                  <a:pt x="5042" y="798"/>
                </a:cubicBezTo>
                <a:cubicBezTo>
                  <a:pt x="5021" y="798"/>
                  <a:pt x="4988" y="788"/>
                  <a:pt x="4967" y="788"/>
                </a:cubicBezTo>
                <a:lnTo>
                  <a:pt x="4913" y="788"/>
                </a:lnTo>
                <a:cubicBezTo>
                  <a:pt x="4902" y="788"/>
                  <a:pt x="4870" y="798"/>
                  <a:pt x="4859" y="820"/>
                </a:cubicBezTo>
                <a:cubicBezTo>
                  <a:pt x="4838" y="841"/>
                  <a:pt x="4816" y="853"/>
                  <a:pt x="4763" y="853"/>
                </a:cubicBezTo>
                <a:lnTo>
                  <a:pt x="4688" y="853"/>
                </a:lnTo>
                <a:cubicBezTo>
                  <a:pt x="4677" y="853"/>
                  <a:pt x="4602" y="874"/>
                  <a:pt x="4592" y="895"/>
                </a:cubicBezTo>
                <a:cubicBezTo>
                  <a:pt x="4592" y="906"/>
                  <a:pt x="4549" y="927"/>
                  <a:pt x="4323" y="1034"/>
                </a:cubicBezTo>
                <a:cubicBezTo>
                  <a:pt x="4291" y="1046"/>
                  <a:pt x="4259" y="1067"/>
                  <a:pt x="4237" y="1110"/>
                </a:cubicBezTo>
                <a:lnTo>
                  <a:pt x="4184" y="1163"/>
                </a:lnTo>
                <a:cubicBezTo>
                  <a:pt x="4173" y="1163"/>
                  <a:pt x="4163" y="1013"/>
                  <a:pt x="4173" y="992"/>
                </a:cubicBezTo>
                <a:cubicBezTo>
                  <a:pt x="4173" y="981"/>
                  <a:pt x="4163" y="927"/>
                  <a:pt x="4141" y="884"/>
                </a:cubicBezTo>
                <a:cubicBezTo>
                  <a:pt x="4108" y="810"/>
                  <a:pt x="4098" y="788"/>
                  <a:pt x="4108" y="767"/>
                </a:cubicBezTo>
                <a:cubicBezTo>
                  <a:pt x="4120" y="745"/>
                  <a:pt x="4120" y="724"/>
                  <a:pt x="4098" y="691"/>
                </a:cubicBezTo>
                <a:cubicBezTo>
                  <a:pt x="4087" y="670"/>
                  <a:pt x="4077" y="627"/>
                  <a:pt x="4077" y="605"/>
                </a:cubicBezTo>
                <a:cubicBezTo>
                  <a:pt x="4066" y="531"/>
                  <a:pt x="3991" y="381"/>
                  <a:pt x="3937" y="316"/>
                </a:cubicBezTo>
                <a:cubicBezTo>
                  <a:pt x="3915" y="295"/>
                  <a:pt x="3884" y="252"/>
                  <a:pt x="3862" y="219"/>
                </a:cubicBezTo>
                <a:cubicBezTo>
                  <a:pt x="3851" y="198"/>
                  <a:pt x="3841" y="176"/>
                  <a:pt x="3830" y="176"/>
                </a:cubicBezTo>
                <a:cubicBezTo>
                  <a:pt x="3830" y="176"/>
                  <a:pt x="3819" y="166"/>
                  <a:pt x="3819" y="145"/>
                </a:cubicBezTo>
                <a:cubicBezTo>
                  <a:pt x="3808" y="123"/>
                  <a:pt x="3798" y="123"/>
                  <a:pt x="3712" y="91"/>
                </a:cubicBezTo>
                <a:cubicBezTo>
                  <a:pt x="3658" y="80"/>
                  <a:pt x="3605" y="69"/>
                  <a:pt x="3594" y="69"/>
                </a:cubicBezTo>
                <a:cubicBezTo>
                  <a:pt x="3583" y="69"/>
                  <a:pt x="3572" y="59"/>
                  <a:pt x="3551" y="37"/>
                </a:cubicBezTo>
                <a:cubicBezTo>
                  <a:pt x="3540" y="16"/>
                  <a:pt x="3529" y="5"/>
                  <a:pt x="3519" y="5"/>
                </a:cubicBezTo>
                <a:cubicBezTo>
                  <a:pt x="3516" y="2"/>
                  <a:pt x="3510" y="0"/>
                  <a:pt x="3502"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27"/>
          <p:cNvSpPr/>
          <p:nvPr/>
        </p:nvSpPr>
        <p:spPr>
          <a:xfrm rot="4545434">
            <a:off x="5876280" y="-27503"/>
            <a:ext cx="847936" cy="619548"/>
          </a:xfrm>
          <a:custGeom>
            <a:rect b="b" l="l" r="r" t="t"/>
            <a:pathLst>
              <a:path extrusionOk="0" h="4891" w="6694">
                <a:moveTo>
                  <a:pt x="3911" y="1976"/>
                </a:moveTo>
                <a:cubicBezTo>
                  <a:pt x="3913" y="1976"/>
                  <a:pt x="3914" y="1977"/>
                  <a:pt x="3915" y="1978"/>
                </a:cubicBezTo>
                <a:cubicBezTo>
                  <a:pt x="3927" y="1978"/>
                  <a:pt x="3927" y="2000"/>
                  <a:pt x="3915" y="2021"/>
                </a:cubicBezTo>
                <a:cubicBezTo>
                  <a:pt x="3894" y="2183"/>
                  <a:pt x="3884" y="2290"/>
                  <a:pt x="3894" y="2300"/>
                </a:cubicBezTo>
                <a:cubicBezTo>
                  <a:pt x="3905" y="2311"/>
                  <a:pt x="3905" y="2322"/>
                  <a:pt x="3905" y="2322"/>
                </a:cubicBezTo>
                <a:lnTo>
                  <a:pt x="3905" y="2429"/>
                </a:lnTo>
                <a:cubicBezTo>
                  <a:pt x="3915" y="2493"/>
                  <a:pt x="3905" y="2558"/>
                  <a:pt x="3905" y="2590"/>
                </a:cubicBezTo>
                <a:cubicBezTo>
                  <a:pt x="3894" y="2622"/>
                  <a:pt x="3894" y="2665"/>
                  <a:pt x="3894" y="2676"/>
                </a:cubicBezTo>
                <a:cubicBezTo>
                  <a:pt x="3905" y="2697"/>
                  <a:pt x="3905" y="2697"/>
                  <a:pt x="3884" y="2708"/>
                </a:cubicBezTo>
                <a:cubicBezTo>
                  <a:pt x="3851" y="2708"/>
                  <a:pt x="3851" y="2719"/>
                  <a:pt x="3862" y="2826"/>
                </a:cubicBezTo>
                <a:lnTo>
                  <a:pt x="3862" y="2933"/>
                </a:lnTo>
                <a:cubicBezTo>
                  <a:pt x="3851" y="2955"/>
                  <a:pt x="3851" y="2976"/>
                  <a:pt x="3851" y="2987"/>
                </a:cubicBezTo>
                <a:cubicBezTo>
                  <a:pt x="3851" y="2998"/>
                  <a:pt x="3851" y="3008"/>
                  <a:pt x="3830" y="3019"/>
                </a:cubicBezTo>
                <a:cubicBezTo>
                  <a:pt x="3819" y="3030"/>
                  <a:pt x="3819" y="3051"/>
                  <a:pt x="3808" y="3148"/>
                </a:cubicBezTo>
                <a:cubicBezTo>
                  <a:pt x="3808" y="3223"/>
                  <a:pt x="3798" y="3255"/>
                  <a:pt x="3787" y="3266"/>
                </a:cubicBezTo>
                <a:cubicBezTo>
                  <a:pt x="3776" y="3277"/>
                  <a:pt x="3744" y="3351"/>
                  <a:pt x="3733" y="3427"/>
                </a:cubicBezTo>
                <a:cubicBezTo>
                  <a:pt x="3722" y="3470"/>
                  <a:pt x="3722" y="3480"/>
                  <a:pt x="3701" y="3480"/>
                </a:cubicBezTo>
                <a:cubicBezTo>
                  <a:pt x="3695" y="3483"/>
                  <a:pt x="3690" y="3484"/>
                  <a:pt x="3685" y="3484"/>
                </a:cubicBezTo>
                <a:cubicBezTo>
                  <a:pt x="3669" y="3484"/>
                  <a:pt x="3653" y="3472"/>
                  <a:pt x="3637" y="3448"/>
                </a:cubicBezTo>
                <a:cubicBezTo>
                  <a:pt x="3605" y="3416"/>
                  <a:pt x="3594" y="3394"/>
                  <a:pt x="3583" y="3298"/>
                </a:cubicBezTo>
                <a:cubicBezTo>
                  <a:pt x="3572" y="3191"/>
                  <a:pt x="3583" y="3148"/>
                  <a:pt x="3615" y="3126"/>
                </a:cubicBezTo>
                <a:cubicBezTo>
                  <a:pt x="3637" y="3105"/>
                  <a:pt x="3637" y="3094"/>
                  <a:pt x="3626" y="3019"/>
                </a:cubicBezTo>
                <a:cubicBezTo>
                  <a:pt x="3615" y="2955"/>
                  <a:pt x="3626" y="2901"/>
                  <a:pt x="3626" y="2869"/>
                </a:cubicBezTo>
                <a:cubicBezTo>
                  <a:pt x="3637" y="2836"/>
                  <a:pt x="3637" y="2805"/>
                  <a:pt x="3637" y="2794"/>
                </a:cubicBezTo>
                <a:cubicBezTo>
                  <a:pt x="3637" y="2783"/>
                  <a:pt x="3648" y="2729"/>
                  <a:pt x="3669" y="2665"/>
                </a:cubicBezTo>
                <a:cubicBezTo>
                  <a:pt x="3701" y="2600"/>
                  <a:pt x="3712" y="2547"/>
                  <a:pt x="3701" y="2536"/>
                </a:cubicBezTo>
                <a:cubicBezTo>
                  <a:pt x="3701" y="2526"/>
                  <a:pt x="3701" y="2515"/>
                  <a:pt x="3712" y="2515"/>
                </a:cubicBezTo>
                <a:cubicBezTo>
                  <a:pt x="3722" y="2504"/>
                  <a:pt x="3733" y="2493"/>
                  <a:pt x="3733" y="2461"/>
                </a:cubicBezTo>
                <a:cubicBezTo>
                  <a:pt x="3733" y="2429"/>
                  <a:pt x="3755" y="2386"/>
                  <a:pt x="3787" y="2311"/>
                </a:cubicBezTo>
                <a:cubicBezTo>
                  <a:pt x="3808" y="2257"/>
                  <a:pt x="3841" y="2171"/>
                  <a:pt x="3862" y="2118"/>
                </a:cubicBezTo>
                <a:cubicBezTo>
                  <a:pt x="3890" y="2007"/>
                  <a:pt x="3902" y="1976"/>
                  <a:pt x="3911" y="1976"/>
                </a:cubicBezTo>
                <a:close/>
                <a:moveTo>
                  <a:pt x="2047" y="1571"/>
                </a:moveTo>
                <a:cubicBezTo>
                  <a:pt x="2066" y="1571"/>
                  <a:pt x="2091" y="1609"/>
                  <a:pt x="2125" y="1689"/>
                </a:cubicBezTo>
                <a:cubicBezTo>
                  <a:pt x="2156" y="1785"/>
                  <a:pt x="2167" y="1861"/>
                  <a:pt x="2146" y="1914"/>
                </a:cubicBezTo>
                <a:cubicBezTo>
                  <a:pt x="2146" y="1925"/>
                  <a:pt x="2146" y="1990"/>
                  <a:pt x="2156" y="2064"/>
                </a:cubicBezTo>
                <a:cubicBezTo>
                  <a:pt x="2167" y="2140"/>
                  <a:pt x="2167" y="2214"/>
                  <a:pt x="2167" y="2225"/>
                </a:cubicBezTo>
                <a:cubicBezTo>
                  <a:pt x="2156" y="2247"/>
                  <a:pt x="2167" y="2290"/>
                  <a:pt x="2167" y="2343"/>
                </a:cubicBezTo>
                <a:cubicBezTo>
                  <a:pt x="2178" y="2386"/>
                  <a:pt x="2178" y="2450"/>
                  <a:pt x="2178" y="2472"/>
                </a:cubicBezTo>
                <a:cubicBezTo>
                  <a:pt x="2178" y="2504"/>
                  <a:pt x="2189" y="2558"/>
                  <a:pt x="2189" y="2579"/>
                </a:cubicBezTo>
                <a:cubicBezTo>
                  <a:pt x="2210" y="2655"/>
                  <a:pt x="2199" y="2697"/>
                  <a:pt x="2178" y="2708"/>
                </a:cubicBezTo>
                <a:cubicBezTo>
                  <a:pt x="2167" y="2719"/>
                  <a:pt x="2167" y="2729"/>
                  <a:pt x="2167" y="2762"/>
                </a:cubicBezTo>
                <a:lnTo>
                  <a:pt x="2167" y="2891"/>
                </a:lnTo>
                <a:cubicBezTo>
                  <a:pt x="2156" y="2933"/>
                  <a:pt x="2156" y="2976"/>
                  <a:pt x="2167" y="2987"/>
                </a:cubicBezTo>
                <a:cubicBezTo>
                  <a:pt x="2167" y="3008"/>
                  <a:pt x="2156" y="3126"/>
                  <a:pt x="2135" y="3158"/>
                </a:cubicBezTo>
                <a:cubicBezTo>
                  <a:pt x="2125" y="3180"/>
                  <a:pt x="2125" y="3277"/>
                  <a:pt x="2135" y="3341"/>
                </a:cubicBezTo>
                <a:lnTo>
                  <a:pt x="2135" y="3437"/>
                </a:lnTo>
                <a:cubicBezTo>
                  <a:pt x="2125" y="3480"/>
                  <a:pt x="2113" y="3523"/>
                  <a:pt x="2113" y="3544"/>
                </a:cubicBezTo>
                <a:cubicBezTo>
                  <a:pt x="2113" y="3556"/>
                  <a:pt x="2103" y="3620"/>
                  <a:pt x="2092" y="3673"/>
                </a:cubicBezTo>
                <a:cubicBezTo>
                  <a:pt x="2070" y="3737"/>
                  <a:pt x="2060" y="3792"/>
                  <a:pt x="2060" y="3856"/>
                </a:cubicBezTo>
                <a:cubicBezTo>
                  <a:pt x="2060" y="3931"/>
                  <a:pt x="2049" y="3942"/>
                  <a:pt x="2028" y="3995"/>
                </a:cubicBezTo>
                <a:cubicBezTo>
                  <a:pt x="1985" y="4059"/>
                  <a:pt x="1963" y="4135"/>
                  <a:pt x="1974" y="4156"/>
                </a:cubicBezTo>
                <a:cubicBezTo>
                  <a:pt x="1974" y="4167"/>
                  <a:pt x="1974" y="4188"/>
                  <a:pt x="1963" y="4199"/>
                </a:cubicBezTo>
                <a:cubicBezTo>
                  <a:pt x="1931" y="4242"/>
                  <a:pt x="1867" y="4381"/>
                  <a:pt x="1824" y="4467"/>
                </a:cubicBezTo>
                <a:lnTo>
                  <a:pt x="1792" y="4531"/>
                </a:lnTo>
                <a:lnTo>
                  <a:pt x="1738" y="4553"/>
                </a:lnTo>
                <a:cubicBezTo>
                  <a:pt x="1720" y="4555"/>
                  <a:pt x="1705" y="4557"/>
                  <a:pt x="1692" y="4557"/>
                </a:cubicBezTo>
                <a:cubicBezTo>
                  <a:pt x="1649" y="4557"/>
                  <a:pt x="1628" y="4542"/>
                  <a:pt x="1620" y="4510"/>
                </a:cubicBezTo>
                <a:cubicBezTo>
                  <a:pt x="1620" y="4488"/>
                  <a:pt x="1599" y="4424"/>
                  <a:pt x="1577" y="4371"/>
                </a:cubicBezTo>
                <a:cubicBezTo>
                  <a:pt x="1534" y="4274"/>
                  <a:pt x="1524" y="4231"/>
                  <a:pt x="1513" y="4081"/>
                </a:cubicBezTo>
                <a:lnTo>
                  <a:pt x="1491" y="3909"/>
                </a:lnTo>
                <a:cubicBezTo>
                  <a:pt x="1481" y="3909"/>
                  <a:pt x="1481" y="3888"/>
                  <a:pt x="1481" y="3866"/>
                </a:cubicBezTo>
                <a:cubicBezTo>
                  <a:pt x="1481" y="3845"/>
                  <a:pt x="1470" y="3802"/>
                  <a:pt x="1470" y="3770"/>
                </a:cubicBezTo>
                <a:cubicBezTo>
                  <a:pt x="1460" y="3716"/>
                  <a:pt x="1460" y="3684"/>
                  <a:pt x="1470" y="3663"/>
                </a:cubicBezTo>
                <a:cubicBezTo>
                  <a:pt x="1470" y="3641"/>
                  <a:pt x="1481" y="3609"/>
                  <a:pt x="1481" y="3587"/>
                </a:cubicBezTo>
                <a:cubicBezTo>
                  <a:pt x="1481" y="3566"/>
                  <a:pt x="1481" y="3523"/>
                  <a:pt x="1491" y="3501"/>
                </a:cubicBezTo>
                <a:cubicBezTo>
                  <a:pt x="1502" y="3448"/>
                  <a:pt x="1513" y="3330"/>
                  <a:pt x="1513" y="3234"/>
                </a:cubicBezTo>
                <a:cubicBezTo>
                  <a:pt x="1513" y="3191"/>
                  <a:pt x="1524" y="3148"/>
                  <a:pt x="1545" y="3072"/>
                </a:cubicBezTo>
                <a:cubicBezTo>
                  <a:pt x="1577" y="2998"/>
                  <a:pt x="1577" y="2976"/>
                  <a:pt x="1567" y="2955"/>
                </a:cubicBezTo>
                <a:cubicBezTo>
                  <a:pt x="1556" y="2933"/>
                  <a:pt x="1577" y="2772"/>
                  <a:pt x="1599" y="2697"/>
                </a:cubicBezTo>
                <a:cubicBezTo>
                  <a:pt x="1610" y="2676"/>
                  <a:pt x="1653" y="2569"/>
                  <a:pt x="1674" y="2483"/>
                </a:cubicBezTo>
                <a:cubicBezTo>
                  <a:pt x="1717" y="2354"/>
                  <a:pt x="1727" y="2311"/>
                  <a:pt x="1727" y="2300"/>
                </a:cubicBezTo>
                <a:cubicBezTo>
                  <a:pt x="1717" y="2279"/>
                  <a:pt x="1717" y="2268"/>
                  <a:pt x="1738" y="2225"/>
                </a:cubicBezTo>
                <a:cubicBezTo>
                  <a:pt x="1760" y="2193"/>
                  <a:pt x="1770" y="2150"/>
                  <a:pt x="1792" y="2097"/>
                </a:cubicBezTo>
                <a:cubicBezTo>
                  <a:pt x="1792" y="2043"/>
                  <a:pt x="1813" y="1990"/>
                  <a:pt x="1835" y="1957"/>
                </a:cubicBezTo>
                <a:cubicBezTo>
                  <a:pt x="1846" y="1925"/>
                  <a:pt x="1856" y="1893"/>
                  <a:pt x="1867" y="1893"/>
                </a:cubicBezTo>
                <a:cubicBezTo>
                  <a:pt x="1867" y="1882"/>
                  <a:pt x="1877" y="1839"/>
                  <a:pt x="1889" y="1807"/>
                </a:cubicBezTo>
                <a:cubicBezTo>
                  <a:pt x="1910" y="1732"/>
                  <a:pt x="1910" y="1721"/>
                  <a:pt x="1953" y="1678"/>
                </a:cubicBezTo>
                <a:cubicBezTo>
                  <a:pt x="1985" y="1657"/>
                  <a:pt x="2006" y="1625"/>
                  <a:pt x="2017" y="1614"/>
                </a:cubicBezTo>
                <a:cubicBezTo>
                  <a:pt x="2025" y="1585"/>
                  <a:pt x="2035" y="1571"/>
                  <a:pt x="2047" y="1571"/>
                </a:cubicBezTo>
                <a:close/>
                <a:moveTo>
                  <a:pt x="3502" y="0"/>
                </a:moveTo>
                <a:cubicBezTo>
                  <a:pt x="3483" y="0"/>
                  <a:pt x="3452" y="8"/>
                  <a:pt x="3422" y="16"/>
                </a:cubicBezTo>
                <a:cubicBezTo>
                  <a:pt x="3369" y="26"/>
                  <a:pt x="3326" y="26"/>
                  <a:pt x="3315" y="26"/>
                </a:cubicBezTo>
                <a:cubicBezTo>
                  <a:pt x="3309" y="23"/>
                  <a:pt x="3303" y="22"/>
                  <a:pt x="3295" y="22"/>
                </a:cubicBezTo>
                <a:cubicBezTo>
                  <a:pt x="3275" y="22"/>
                  <a:pt x="3247" y="32"/>
                  <a:pt x="3207" y="48"/>
                </a:cubicBezTo>
                <a:cubicBezTo>
                  <a:pt x="3165" y="69"/>
                  <a:pt x="3111" y="91"/>
                  <a:pt x="3079" y="102"/>
                </a:cubicBezTo>
                <a:cubicBezTo>
                  <a:pt x="3047" y="102"/>
                  <a:pt x="3026" y="112"/>
                  <a:pt x="3014" y="133"/>
                </a:cubicBezTo>
                <a:cubicBezTo>
                  <a:pt x="3001" y="154"/>
                  <a:pt x="2996" y="162"/>
                  <a:pt x="2989" y="162"/>
                </a:cubicBezTo>
                <a:cubicBezTo>
                  <a:pt x="2984" y="162"/>
                  <a:pt x="2979" y="159"/>
                  <a:pt x="2971" y="155"/>
                </a:cubicBezTo>
                <a:cubicBezTo>
                  <a:pt x="2961" y="148"/>
                  <a:pt x="2954" y="145"/>
                  <a:pt x="2945" y="145"/>
                </a:cubicBezTo>
                <a:cubicBezTo>
                  <a:pt x="2926" y="145"/>
                  <a:pt x="2905" y="161"/>
                  <a:pt x="2854" y="198"/>
                </a:cubicBezTo>
                <a:cubicBezTo>
                  <a:pt x="2832" y="219"/>
                  <a:pt x="2778" y="252"/>
                  <a:pt x="2757" y="252"/>
                </a:cubicBezTo>
                <a:cubicBezTo>
                  <a:pt x="2725" y="262"/>
                  <a:pt x="2693" y="284"/>
                  <a:pt x="2671" y="305"/>
                </a:cubicBezTo>
                <a:cubicBezTo>
                  <a:pt x="2661" y="327"/>
                  <a:pt x="2618" y="359"/>
                  <a:pt x="2596" y="381"/>
                </a:cubicBezTo>
                <a:cubicBezTo>
                  <a:pt x="2564" y="391"/>
                  <a:pt x="2532" y="412"/>
                  <a:pt x="2532" y="423"/>
                </a:cubicBezTo>
                <a:cubicBezTo>
                  <a:pt x="2532" y="423"/>
                  <a:pt x="2511" y="434"/>
                  <a:pt x="2489" y="434"/>
                </a:cubicBezTo>
                <a:cubicBezTo>
                  <a:pt x="2468" y="445"/>
                  <a:pt x="2446" y="455"/>
                  <a:pt x="2425" y="488"/>
                </a:cubicBezTo>
                <a:cubicBezTo>
                  <a:pt x="2403" y="520"/>
                  <a:pt x="2361" y="552"/>
                  <a:pt x="2339" y="562"/>
                </a:cubicBezTo>
                <a:cubicBezTo>
                  <a:pt x="2318" y="574"/>
                  <a:pt x="2296" y="595"/>
                  <a:pt x="2285" y="605"/>
                </a:cubicBezTo>
                <a:cubicBezTo>
                  <a:pt x="2285" y="638"/>
                  <a:pt x="2199" y="724"/>
                  <a:pt x="2125" y="798"/>
                </a:cubicBezTo>
                <a:cubicBezTo>
                  <a:pt x="2081" y="835"/>
                  <a:pt x="2067" y="852"/>
                  <a:pt x="2055" y="852"/>
                </a:cubicBezTo>
                <a:cubicBezTo>
                  <a:pt x="2050" y="852"/>
                  <a:pt x="2046" y="848"/>
                  <a:pt x="2039" y="841"/>
                </a:cubicBezTo>
                <a:cubicBezTo>
                  <a:pt x="2039" y="831"/>
                  <a:pt x="2028" y="820"/>
                  <a:pt x="2039" y="810"/>
                </a:cubicBezTo>
                <a:cubicBezTo>
                  <a:pt x="2039" y="777"/>
                  <a:pt x="2028" y="767"/>
                  <a:pt x="1963" y="745"/>
                </a:cubicBezTo>
                <a:cubicBezTo>
                  <a:pt x="1931" y="734"/>
                  <a:pt x="1899" y="713"/>
                  <a:pt x="1877" y="681"/>
                </a:cubicBezTo>
                <a:cubicBezTo>
                  <a:pt x="1846" y="648"/>
                  <a:pt x="1835" y="648"/>
                  <a:pt x="1781" y="638"/>
                </a:cubicBezTo>
                <a:cubicBezTo>
                  <a:pt x="1749" y="627"/>
                  <a:pt x="1684" y="605"/>
                  <a:pt x="1641" y="595"/>
                </a:cubicBezTo>
                <a:lnTo>
                  <a:pt x="1556" y="552"/>
                </a:lnTo>
                <a:lnTo>
                  <a:pt x="1460" y="584"/>
                </a:lnTo>
                <a:cubicBezTo>
                  <a:pt x="1405" y="595"/>
                  <a:pt x="1352" y="627"/>
                  <a:pt x="1331" y="638"/>
                </a:cubicBezTo>
                <a:cubicBezTo>
                  <a:pt x="1320" y="648"/>
                  <a:pt x="1298" y="659"/>
                  <a:pt x="1288" y="659"/>
                </a:cubicBezTo>
                <a:cubicBezTo>
                  <a:pt x="1277" y="659"/>
                  <a:pt x="1266" y="659"/>
                  <a:pt x="1255" y="670"/>
                </a:cubicBezTo>
                <a:cubicBezTo>
                  <a:pt x="1245" y="681"/>
                  <a:pt x="1224" y="681"/>
                  <a:pt x="1224" y="681"/>
                </a:cubicBezTo>
                <a:cubicBezTo>
                  <a:pt x="1212" y="681"/>
                  <a:pt x="1202" y="681"/>
                  <a:pt x="1181" y="691"/>
                </a:cubicBezTo>
                <a:cubicBezTo>
                  <a:pt x="1173" y="691"/>
                  <a:pt x="1161" y="696"/>
                  <a:pt x="1154" y="696"/>
                </a:cubicBezTo>
                <a:cubicBezTo>
                  <a:pt x="1150" y="696"/>
                  <a:pt x="1148" y="695"/>
                  <a:pt x="1148" y="691"/>
                </a:cubicBezTo>
                <a:cubicBezTo>
                  <a:pt x="1138" y="691"/>
                  <a:pt x="1116" y="713"/>
                  <a:pt x="1084" y="734"/>
                </a:cubicBezTo>
                <a:cubicBezTo>
                  <a:pt x="1052" y="745"/>
                  <a:pt x="1009" y="777"/>
                  <a:pt x="988" y="788"/>
                </a:cubicBezTo>
                <a:cubicBezTo>
                  <a:pt x="955" y="810"/>
                  <a:pt x="945" y="831"/>
                  <a:pt x="933" y="853"/>
                </a:cubicBezTo>
                <a:cubicBezTo>
                  <a:pt x="923" y="874"/>
                  <a:pt x="912" y="895"/>
                  <a:pt x="880" y="906"/>
                </a:cubicBezTo>
                <a:cubicBezTo>
                  <a:pt x="826" y="949"/>
                  <a:pt x="794" y="992"/>
                  <a:pt x="773" y="1046"/>
                </a:cubicBezTo>
                <a:cubicBezTo>
                  <a:pt x="762" y="1077"/>
                  <a:pt x="730" y="1131"/>
                  <a:pt x="719" y="1163"/>
                </a:cubicBezTo>
                <a:cubicBezTo>
                  <a:pt x="698" y="1196"/>
                  <a:pt x="676" y="1239"/>
                  <a:pt x="676" y="1239"/>
                </a:cubicBezTo>
                <a:cubicBezTo>
                  <a:pt x="676" y="1260"/>
                  <a:pt x="666" y="1260"/>
                  <a:pt x="655" y="1270"/>
                </a:cubicBezTo>
                <a:cubicBezTo>
                  <a:pt x="623" y="1270"/>
                  <a:pt x="623" y="1282"/>
                  <a:pt x="612" y="1324"/>
                </a:cubicBezTo>
                <a:cubicBezTo>
                  <a:pt x="601" y="1399"/>
                  <a:pt x="580" y="1442"/>
                  <a:pt x="547" y="1475"/>
                </a:cubicBezTo>
                <a:cubicBezTo>
                  <a:pt x="526" y="1496"/>
                  <a:pt x="516" y="1506"/>
                  <a:pt x="526" y="1528"/>
                </a:cubicBezTo>
                <a:cubicBezTo>
                  <a:pt x="526" y="1549"/>
                  <a:pt x="516" y="1582"/>
                  <a:pt x="516" y="1614"/>
                </a:cubicBezTo>
                <a:cubicBezTo>
                  <a:pt x="504" y="1657"/>
                  <a:pt x="504" y="1668"/>
                  <a:pt x="473" y="1678"/>
                </a:cubicBezTo>
                <a:cubicBezTo>
                  <a:pt x="440" y="1689"/>
                  <a:pt x="440" y="1699"/>
                  <a:pt x="440" y="1742"/>
                </a:cubicBezTo>
                <a:cubicBezTo>
                  <a:pt x="430" y="1775"/>
                  <a:pt x="419" y="1796"/>
                  <a:pt x="397" y="1828"/>
                </a:cubicBezTo>
                <a:cubicBezTo>
                  <a:pt x="376" y="1871"/>
                  <a:pt x="376" y="1882"/>
                  <a:pt x="376" y="1925"/>
                </a:cubicBezTo>
                <a:cubicBezTo>
                  <a:pt x="387" y="1978"/>
                  <a:pt x="365" y="2032"/>
                  <a:pt x="311" y="2161"/>
                </a:cubicBezTo>
                <a:cubicBezTo>
                  <a:pt x="290" y="2204"/>
                  <a:pt x="280" y="2236"/>
                  <a:pt x="290" y="2247"/>
                </a:cubicBezTo>
                <a:cubicBezTo>
                  <a:pt x="290" y="2268"/>
                  <a:pt x="280" y="2311"/>
                  <a:pt x="258" y="2354"/>
                </a:cubicBezTo>
                <a:cubicBezTo>
                  <a:pt x="226" y="2407"/>
                  <a:pt x="226" y="2429"/>
                  <a:pt x="237" y="2450"/>
                </a:cubicBezTo>
                <a:cubicBezTo>
                  <a:pt x="247" y="2472"/>
                  <a:pt x="237" y="2526"/>
                  <a:pt x="215" y="2536"/>
                </a:cubicBezTo>
                <a:cubicBezTo>
                  <a:pt x="172" y="2558"/>
                  <a:pt x="118" y="2772"/>
                  <a:pt x="129" y="2848"/>
                </a:cubicBezTo>
                <a:cubicBezTo>
                  <a:pt x="140" y="2869"/>
                  <a:pt x="129" y="2869"/>
                  <a:pt x="118" y="2879"/>
                </a:cubicBezTo>
                <a:cubicBezTo>
                  <a:pt x="97" y="2891"/>
                  <a:pt x="87" y="2901"/>
                  <a:pt x="75" y="2944"/>
                </a:cubicBezTo>
                <a:cubicBezTo>
                  <a:pt x="75" y="2965"/>
                  <a:pt x="65" y="3008"/>
                  <a:pt x="65" y="3030"/>
                </a:cubicBezTo>
                <a:cubicBezTo>
                  <a:pt x="32" y="3105"/>
                  <a:pt x="32" y="3169"/>
                  <a:pt x="32" y="3169"/>
                </a:cubicBezTo>
                <a:cubicBezTo>
                  <a:pt x="54" y="3191"/>
                  <a:pt x="44" y="3266"/>
                  <a:pt x="22" y="3320"/>
                </a:cubicBezTo>
                <a:cubicBezTo>
                  <a:pt x="11" y="3351"/>
                  <a:pt x="1" y="3384"/>
                  <a:pt x="11" y="3416"/>
                </a:cubicBezTo>
                <a:lnTo>
                  <a:pt x="11" y="3513"/>
                </a:lnTo>
                <a:cubicBezTo>
                  <a:pt x="1" y="3577"/>
                  <a:pt x="1" y="3695"/>
                  <a:pt x="11" y="3716"/>
                </a:cubicBezTo>
                <a:cubicBezTo>
                  <a:pt x="11" y="3727"/>
                  <a:pt x="44" y="3749"/>
                  <a:pt x="65" y="3770"/>
                </a:cubicBezTo>
                <a:cubicBezTo>
                  <a:pt x="87" y="3780"/>
                  <a:pt x="118" y="3802"/>
                  <a:pt x="129" y="3813"/>
                </a:cubicBezTo>
                <a:cubicBezTo>
                  <a:pt x="132" y="3816"/>
                  <a:pt x="135" y="3817"/>
                  <a:pt x="138" y="3817"/>
                </a:cubicBezTo>
                <a:cubicBezTo>
                  <a:pt x="146" y="3817"/>
                  <a:pt x="157" y="3807"/>
                  <a:pt x="172" y="3792"/>
                </a:cubicBezTo>
                <a:cubicBezTo>
                  <a:pt x="194" y="3770"/>
                  <a:pt x="226" y="3759"/>
                  <a:pt x="237" y="3759"/>
                </a:cubicBezTo>
                <a:cubicBezTo>
                  <a:pt x="268" y="3759"/>
                  <a:pt x="268" y="3749"/>
                  <a:pt x="280" y="3727"/>
                </a:cubicBezTo>
                <a:cubicBezTo>
                  <a:pt x="280" y="3706"/>
                  <a:pt x="290" y="3663"/>
                  <a:pt x="290" y="3620"/>
                </a:cubicBezTo>
                <a:cubicBezTo>
                  <a:pt x="301" y="3587"/>
                  <a:pt x="311" y="3523"/>
                  <a:pt x="311" y="3480"/>
                </a:cubicBezTo>
                <a:cubicBezTo>
                  <a:pt x="311" y="3448"/>
                  <a:pt x="333" y="3384"/>
                  <a:pt x="344" y="3341"/>
                </a:cubicBezTo>
                <a:cubicBezTo>
                  <a:pt x="376" y="3212"/>
                  <a:pt x="408" y="3084"/>
                  <a:pt x="408" y="3019"/>
                </a:cubicBezTo>
                <a:cubicBezTo>
                  <a:pt x="408" y="2987"/>
                  <a:pt x="419" y="2955"/>
                  <a:pt x="430" y="2933"/>
                </a:cubicBezTo>
                <a:cubicBezTo>
                  <a:pt x="451" y="2891"/>
                  <a:pt x="483" y="2751"/>
                  <a:pt x="483" y="2665"/>
                </a:cubicBezTo>
                <a:cubicBezTo>
                  <a:pt x="483" y="2622"/>
                  <a:pt x="494" y="2600"/>
                  <a:pt x="504" y="2600"/>
                </a:cubicBezTo>
                <a:cubicBezTo>
                  <a:pt x="516" y="2590"/>
                  <a:pt x="516" y="2579"/>
                  <a:pt x="516" y="2558"/>
                </a:cubicBezTo>
                <a:cubicBezTo>
                  <a:pt x="526" y="2536"/>
                  <a:pt x="526" y="2515"/>
                  <a:pt x="623" y="2247"/>
                </a:cubicBezTo>
                <a:cubicBezTo>
                  <a:pt x="644" y="2183"/>
                  <a:pt x="655" y="2118"/>
                  <a:pt x="655" y="2107"/>
                </a:cubicBezTo>
                <a:cubicBezTo>
                  <a:pt x="655" y="2075"/>
                  <a:pt x="687" y="1990"/>
                  <a:pt x="719" y="1968"/>
                </a:cubicBezTo>
                <a:cubicBezTo>
                  <a:pt x="740" y="1957"/>
                  <a:pt x="773" y="1871"/>
                  <a:pt x="762" y="1807"/>
                </a:cubicBezTo>
                <a:cubicBezTo>
                  <a:pt x="762" y="1785"/>
                  <a:pt x="762" y="1742"/>
                  <a:pt x="773" y="1732"/>
                </a:cubicBezTo>
                <a:cubicBezTo>
                  <a:pt x="783" y="1699"/>
                  <a:pt x="848" y="1614"/>
                  <a:pt x="869" y="1592"/>
                </a:cubicBezTo>
                <a:cubicBezTo>
                  <a:pt x="880" y="1592"/>
                  <a:pt x="891" y="1560"/>
                  <a:pt x="902" y="1518"/>
                </a:cubicBezTo>
                <a:cubicBezTo>
                  <a:pt x="912" y="1475"/>
                  <a:pt x="923" y="1432"/>
                  <a:pt x="933" y="1432"/>
                </a:cubicBezTo>
                <a:cubicBezTo>
                  <a:pt x="955" y="1399"/>
                  <a:pt x="1041" y="1260"/>
                  <a:pt x="1052" y="1239"/>
                </a:cubicBezTo>
                <a:cubicBezTo>
                  <a:pt x="1052" y="1228"/>
                  <a:pt x="1084" y="1206"/>
                  <a:pt x="1105" y="1174"/>
                </a:cubicBezTo>
                <a:cubicBezTo>
                  <a:pt x="1148" y="1142"/>
                  <a:pt x="1202" y="1077"/>
                  <a:pt x="1202" y="1056"/>
                </a:cubicBezTo>
                <a:cubicBezTo>
                  <a:pt x="1202" y="1046"/>
                  <a:pt x="1212" y="1034"/>
                  <a:pt x="1224" y="1034"/>
                </a:cubicBezTo>
                <a:cubicBezTo>
                  <a:pt x="1255" y="1013"/>
                  <a:pt x="1320" y="949"/>
                  <a:pt x="1320" y="927"/>
                </a:cubicBezTo>
                <a:cubicBezTo>
                  <a:pt x="1320" y="910"/>
                  <a:pt x="1348" y="892"/>
                  <a:pt x="1376" y="892"/>
                </a:cubicBezTo>
                <a:cubicBezTo>
                  <a:pt x="1382" y="892"/>
                  <a:pt x="1389" y="893"/>
                  <a:pt x="1395" y="895"/>
                </a:cubicBezTo>
                <a:cubicBezTo>
                  <a:pt x="1400" y="901"/>
                  <a:pt x="1408" y="903"/>
                  <a:pt x="1420" y="903"/>
                </a:cubicBezTo>
                <a:cubicBezTo>
                  <a:pt x="1432" y="903"/>
                  <a:pt x="1448" y="901"/>
                  <a:pt x="1470" y="895"/>
                </a:cubicBezTo>
                <a:cubicBezTo>
                  <a:pt x="1485" y="893"/>
                  <a:pt x="1502" y="892"/>
                  <a:pt x="1520" y="892"/>
                </a:cubicBezTo>
                <a:cubicBezTo>
                  <a:pt x="1599" y="892"/>
                  <a:pt x="1688" y="912"/>
                  <a:pt x="1706" y="938"/>
                </a:cubicBezTo>
                <a:cubicBezTo>
                  <a:pt x="1706" y="949"/>
                  <a:pt x="1727" y="960"/>
                  <a:pt x="1738" y="970"/>
                </a:cubicBezTo>
                <a:cubicBezTo>
                  <a:pt x="1792" y="992"/>
                  <a:pt x="1877" y="1067"/>
                  <a:pt x="1899" y="1099"/>
                </a:cubicBezTo>
                <a:cubicBezTo>
                  <a:pt x="1910" y="1131"/>
                  <a:pt x="1910" y="1142"/>
                  <a:pt x="1889" y="1185"/>
                </a:cubicBezTo>
                <a:cubicBezTo>
                  <a:pt x="1867" y="1217"/>
                  <a:pt x="1846" y="1260"/>
                  <a:pt x="1835" y="1270"/>
                </a:cubicBezTo>
                <a:cubicBezTo>
                  <a:pt x="1824" y="1282"/>
                  <a:pt x="1813" y="1303"/>
                  <a:pt x="1803" y="1313"/>
                </a:cubicBezTo>
                <a:cubicBezTo>
                  <a:pt x="1792" y="1324"/>
                  <a:pt x="1781" y="1346"/>
                  <a:pt x="1770" y="1346"/>
                </a:cubicBezTo>
                <a:cubicBezTo>
                  <a:pt x="1749" y="1356"/>
                  <a:pt x="1738" y="1367"/>
                  <a:pt x="1738" y="1389"/>
                </a:cubicBezTo>
                <a:cubicBezTo>
                  <a:pt x="1738" y="1410"/>
                  <a:pt x="1717" y="1442"/>
                  <a:pt x="1695" y="1475"/>
                </a:cubicBezTo>
                <a:cubicBezTo>
                  <a:pt x="1641" y="1528"/>
                  <a:pt x="1631" y="1539"/>
                  <a:pt x="1663" y="1582"/>
                </a:cubicBezTo>
                <a:lnTo>
                  <a:pt x="1684" y="1625"/>
                </a:lnTo>
                <a:lnTo>
                  <a:pt x="1641" y="1635"/>
                </a:lnTo>
                <a:cubicBezTo>
                  <a:pt x="1610" y="1657"/>
                  <a:pt x="1610" y="1657"/>
                  <a:pt x="1610" y="1711"/>
                </a:cubicBezTo>
                <a:cubicBezTo>
                  <a:pt x="1599" y="1754"/>
                  <a:pt x="1599" y="1764"/>
                  <a:pt x="1545" y="1861"/>
                </a:cubicBezTo>
                <a:cubicBezTo>
                  <a:pt x="1524" y="1914"/>
                  <a:pt x="1470" y="2011"/>
                  <a:pt x="1448" y="2075"/>
                </a:cubicBezTo>
                <a:cubicBezTo>
                  <a:pt x="1405" y="2161"/>
                  <a:pt x="1395" y="2183"/>
                  <a:pt x="1405" y="2204"/>
                </a:cubicBezTo>
                <a:cubicBezTo>
                  <a:pt x="1417" y="2225"/>
                  <a:pt x="1405" y="2236"/>
                  <a:pt x="1395" y="2257"/>
                </a:cubicBezTo>
                <a:cubicBezTo>
                  <a:pt x="1341" y="2333"/>
                  <a:pt x="1331" y="2354"/>
                  <a:pt x="1341" y="2386"/>
                </a:cubicBezTo>
                <a:cubicBezTo>
                  <a:pt x="1352" y="2407"/>
                  <a:pt x="1341" y="2440"/>
                  <a:pt x="1298" y="2569"/>
                </a:cubicBezTo>
                <a:cubicBezTo>
                  <a:pt x="1288" y="2600"/>
                  <a:pt x="1277" y="2655"/>
                  <a:pt x="1288" y="2676"/>
                </a:cubicBezTo>
                <a:cubicBezTo>
                  <a:pt x="1288" y="2697"/>
                  <a:pt x="1277" y="2729"/>
                  <a:pt x="1277" y="2740"/>
                </a:cubicBezTo>
                <a:cubicBezTo>
                  <a:pt x="1266" y="2740"/>
                  <a:pt x="1266" y="2772"/>
                  <a:pt x="1266" y="2794"/>
                </a:cubicBezTo>
                <a:cubicBezTo>
                  <a:pt x="1277" y="2826"/>
                  <a:pt x="1266" y="2848"/>
                  <a:pt x="1255" y="2858"/>
                </a:cubicBezTo>
                <a:cubicBezTo>
                  <a:pt x="1245" y="2858"/>
                  <a:pt x="1245" y="2879"/>
                  <a:pt x="1245" y="2891"/>
                </a:cubicBezTo>
                <a:cubicBezTo>
                  <a:pt x="1245" y="2912"/>
                  <a:pt x="1224" y="2944"/>
                  <a:pt x="1202" y="2976"/>
                </a:cubicBezTo>
                <a:cubicBezTo>
                  <a:pt x="1169" y="3041"/>
                  <a:pt x="1169" y="3041"/>
                  <a:pt x="1191" y="3072"/>
                </a:cubicBezTo>
                <a:cubicBezTo>
                  <a:pt x="1202" y="3094"/>
                  <a:pt x="1202" y="3126"/>
                  <a:pt x="1191" y="3158"/>
                </a:cubicBezTo>
                <a:cubicBezTo>
                  <a:pt x="1169" y="3234"/>
                  <a:pt x="1159" y="3341"/>
                  <a:pt x="1159" y="3373"/>
                </a:cubicBezTo>
                <a:lnTo>
                  <a:pt x="1159" y="3427"/>
                </a:lnTo>
                <a:cubicBezTo>
                  <a:pt x="1138" y="3470"/>
                  <a:pt x="1138" y="3534"/>
                  <a:pt x="1159" y="3556"/>
                </a:cubicBezTo>
                <a:cubicBezTo>
                  <a:pt x="1181" y="3577"/>
                  <a:pt x="1181" y="3673"/>
                  <a:pt x="1159" y="3716"/>
                </a:cubicBezTo>
                <a:cubicBezTo>
                  <a:pt x="1138" y="3737"/>
                  <a:pt x="1138" y="3759"/>
                  <a:pt x="1148" y="3823"/>
                </a:cubicBezTo>
                <a:lnTo>
                  <a:pt x="1148" y="3909"/>
                </a:lnTo>
                <a:cubicBezTo>
                  <a:pt x="1138" y="3920"/>
                  <a:pt x="1138" y="3931"/>
                  <a:pt x="1138" y="3952"/>
                </a:cubicBezTo>
                <a:lnTo>
                  <a:pt x="1138" y="4038"/>
                </a:lnTo>
                <a:cubicBezTo>
                  <a:pt x="1138" y="4070"/>
                  <a:pt x="1138" y="4113"/>
                  <a:pt x="1148" y="4135"/>
                </a:cubicBezTo>
                <a:cubicBezTo>
                  <a:pt x="1148" y="4156"/>
                  <a:pt x="1159" y="4209"/>
                  <a:pt x="1159" y="4263"/>
                </a:cubicBezTo>
                <a:cubicBezTo>
                  <a:pt x="1169" y="4306"/>
                  <a:pt x="1181" y="4371"/>
                  <a:pt x="1202" y="4392"/>
                </a:cubicBezTo>
                <a:lnTo>
                  <a:pt x="1224" y="4457"/>
                </a:lnTo>
                <a:cubicBezTo>
                  <a:pt x="1224" y="4457"/>
                  <a:pt x="1234" y="4499"/>
                  <a:pt x="1255" y="4542"/>
                </a:cubicBezTo>
                <a:cubicBezTo>
                  <a:pt x="1277" y="4585"/>
                  <a:pt x="1288" y="4638"/>
                  <a:pt x="1298" y="4660"/>
                </a:cubicBezTo>
                <a:cubicBezTo>
                  <a:pt x="1298" y="4693"/>
                  <a:pt x="1309" y="4703"/>
                  <a:pt x="1352" y="4703"/>
                </a:cubicBezTo>
                <a:cubicBezTo>
                  <a:pt x="1384" y="4714"/>
                  <a:pt x="1395" y="4724"/>
                  <a:pt x="1395" y="4735"/>
                </a:cubicBezTo>
                <a:cubicBezTo>
                  <a:pt x="1395" y="4746"/>
                  <a:pt x="1405" y="4757"/>
                  <a:pt x="1427" y="4767"/>
                </a:cubicBezTo>
                <a:cubicBezTo>
                  <a:pt x="1448" y="4778"/>
                  <a:pt x="1481" y="4810"/>
                  <a:pt x="1481" y="4832"/>
                </a:cubicBezTo>
                <a:lnTo>
                  <a:pt x="1502" y="4864"/>
                </a:lnTo>
                <a:lnTo>
                  <a:pt x="1556" y="4853"/>
                </a:lnTo>
                <a:cubicBezTo>
                  <a:pt x="1599" y="4853"/>
                  <a:pt x="1631" y="4864"/>
                  <a:pt x="1653" y="4874"/>
                </a:cubicBezTo>
                <a:cubicBezTo>
                  <a:pt x="1663" y="4885"/>
                  <a:pt x="1674" y="4891"/>
                  <a:pt x="1687" y="4891"/>
                </a:cubicBezTo>
                <a:cubicBezTo>
                  <a:pt x="1701" y="4891"/>
                  <a:pt x="1717" y="4885"/>
                  <a:pt x="1738" y="4874"/>
                </a:cubicBezTo>
                <a:cubicBezTo>
                  <a:pt x="1781" y="4864"/>
                  <a:pt x="1835" y="4843"/>
                  <a:pt x="1867" y="4821"/>
                </a:cubicBezTo>
                <a:cubicBezTo>
                  <a:pt x="1931" y="4800"/>
                  <a:pt x="1931" y="4789"/>
                  <a:pt x="1953" y="4746"/>
                </a:cubicBezTo>
                <a:cubicBezTo>
                  <a:pt x="1972" y="4700"/>
                  <a:pt x="1998" y="4669"/>
                  <a:pt x="2026" y="4669"/>
                </a:cubicBezTo>
                <a:cubicBezTo>
                  <a:pt x="2030" y="4669"/>
                  <a:pt x="2034" y="4670"/>
                  <a:pt x="2039" y="4671"/>
                </a:cubicBezTo>
                <a:cubicBezTo>
                  <a:pt x="2039" y="4675"/>
                  <a:pt x="2040" y="4676"/>
                  <a:pt x="2042" y="4676"/>
                </a:cubicBezTo>
                <a:cubicBezTo>
                  <a:pt x="2046" y="4676"/>
                  <a:pt x="2053" y="4671"/>
                  <a:pt x="2060" y="4671"/>
                </a:cubicBezTo>
                <a:cubicBezTo>
                  <a:pt x="2082" y="4660"/>
                  <a:pt x="2156" y="4510"/>
                  <a:pt x="2189" y="4435"/>
                </a:cubicBezTo>
                <a:cubicBezTo>
                  <a:pt x="2242" y="4306"/>
                  <a:pt x="2253" y="4295"/>
                  <a:pt x="2242" y="4285"/>
                </a:cubicBezTo>
                <a:cubicBezTo>
                  <a:pt x="2242" y="4274"/>
                  <a:pt x="2253" y="4231"/>
                  <a:pt x="2285" y="4156"/>
                </a:cubicBezTo>
                <a:lnTo>
                  <a:pt x="2339" y="4038"/>
                </a:lnTo>
                <a:lnTo>
                  <a:pt x="2318" y="4006"/>
                </a:lnTo>
                <a:cubicBezTo>
                  <a:pt x="2306" y="3973"/>
                  <a:pt x="2306" y="3973"/>
                  <a:pt x="2328" y="3963"/>
                </a:cubicBezTo>
                <a:cubicBezTo>
                  <a:pt x="2349" y="3952"/>
                  <a:pt x="2349" y="3952"/>
                  <a:pt x="2349" y="3888"/>
                </a:cubicBezTo>
                <a:cubicBezTo>
                  <a:pt x="2349" y="3845"/>
                  <a:pt x="2361" y="3792"/>
                  <a:pt x="2371" y="3759"/>
                </a:cubicBezTo>
                <a:cubicBezTo>
                  <a:pt x="2392" y="3716"/>
                  <a:pt x="2392" y="3695"/>
                  <a:pt x="2382" y="3673"/>
                </a:cubicBezTo>
                <a:cubicBezTo>
                  <a:pt x="2371" y="3663"/>
                  <a:pt x="2371" y="3641"/>
                  <a:pt x="2382" y="3630"/>
                </a:cubicBezTo>
                <a:cubicBezTo>
                  <a:pt x="2382" y="3609"/>
                  <a:pt x="2392" y="3577"/>
                  <a:pt x="2392" y="3556"/>
                </a:cubicBezTo>
                <a:cubicBezTo>
                  <a:pt x="2403" y="3534"/>
                  <a:pt x="2403" y="3491"/>
                  <a:pt x="2403" y="3459"/>
                </a:cubicBezTo>
                <a:cubicBezTo>
                  <a:pt x="2414" y="3427"/>
                  <a:pt x="2425" y="3416"/>
                  <a:pt x="2435" y="3394"/>
                </a:cubicBezTo>
                <a:cubicBezTo>
                  <a:pt x="2457" y="3384"/>
                  <a:pt x="2457" y="3373"/>
                  <a:pt x="2457" y="3308"/>
                </a:cubicBezTo>
                <a:cubicBezTo>
                  <a:pt x="2446" y="3266"/>
                  <a:pt x="2446" y="3201"/>
                  <a:pt x="2457" y="3169"/>
                </a:cubicBezTo>
                <a:cubicBezTo>
                  <a:pt x="2457" y="3126"/>
                  <a:pt x="2468" y="3072"/>
                  <a:pt x="2457" y="3041"/>
                </a:cubicBezTo>
                <a:cubicBezTo>
                  <a:pt x="2457" y="3008"/>
                  <a:pt x="2468" y="2965"/>
                  <a:pt x="2468" y="2944"/>
                </a:cubicBezTo>
                <a:cubicBezTo>
                  <a:pt x="2489" y="2901"/>
                  <a:pt x="2489" y="2772"/>
                  <a:pt x="2457" y="2708"/>
                </a:cubicBezTo>
                <a:cubicBezTo>
                  <a:pt x="2446" y="2686"/>
                  <a:pt x="2457" y="2665"/>
                  <a:pt x="2468" y="2622"/>
                </a:cubicBezTo>
                <a:cubicBezTo>
                  <a:pt x="2478" y="2590"/>
                  <a:pt x="2489" y="2547"/>
                  <a:pt x="2478" y="2536"/>
                </a:cubicBezTo>
                <a:cubicBezTo>
                  <a:pt x="2478" y="2515"/>
                  <a:pt x="2478" y="2472"/>
                  <a:pt x="2489" y="2450"/>
                </a:cubicBezTo>
                <a:cubicBezTo>
                  <a:pt x="2500" y="2397"/>
                  <a:pt x="2500" y="2376"/>
                  <a:pt x="2468" y="2247"/>
                </a:cubicBezTo>
                <a:cubicBezTo>
                  <a:pt x="2457" y="2204"/>
                  <a:pt x="2457" y="2150"/>
                  <a:pt x="2457" y="2118"/>
                </a:cubicBezTo>
                <a:cubicBezTo>
                  <a:pt x="2468" y="2032"/>
                  <a:pt x="2468" y="2000"/>
                  <a:pt x="2446" y="1957"/>
                </a:cubicBezTo>
                <a:cubicBezTo>
                  <a:pt x="2446" y="1935"/>
                  <a:pt x="2435" y="1904"/>
                  <a:pt x="2435" y="1882"/>
                </a:cubicBezTo>
                <a:cubicBezTo>
                  <a:pt x="2435" y="1861"/>
                  <a:pt x="2425" y="1839"/>
                  <a:pt x="2414" y="1828"/>
                </a:cubicBezTo>
                <a:cubicBezTo>
                  <a:pt x="2392" y="1807"/>
                  <a:pt x="2382" y="1742"/>
                  <a:pt x="2392" y="1689"/>
                </a:cubicBezTo>
                <a:cubicBezTo>
                  <a:pt x="2403" y="1668"/>
                  <a:pt x="2392" y="1625"/>
                  <a:pt x="2382" y="1582"/>
                </a:cubicBezTo>
                <a:cubicBezTo>
                  <a:pt x="2371" y="1539"/>
                  <a:pt x="2361" y="1463"/>
                  <a:pt x="2361" y="1432"/>
                </a:cubicBezTo>
                <a:cubicBezTo>
                  <a:pt x="2361" y="1356"/>
                  <a:pt x="2361" y="1356"/>
                  <a:pt x="2306" y="1292"/>
                </a:cubicBezTo>
                <a:cubicBezTo>
                  <a:pt x="2275" y="1260"/>
                  <a:pt x="2264" y="1196"/>
                  <a:pt x="2285" y="1142"/>
                </a:cubicBezTo>
                <a:cubicBezTo>
                  <a:pt x="2296" y="1120"/>
                  <a:pt x="2328" y="1077"/>
                  <a:pt x="2361" y="1046"/>
                </a:cubicBezTo>
                <a:cubicBezTo>
                  <a:pt x="2392" y="1003"/>
                  <a:pt x="2446" y="949"/>
                  <a:pt x="2468" y="917"/>
                </a:cubicBezTo>
                <a:cubicBezTo>
                  <a:pt x="2500" y="884"/>
                  <a:pt x="2542" y="831"/>
                  <a:pt x="2575" y="788"/>
                </a:cubicBezTo>
                <a:cubicBezTo>
                  <a:pt x="2607" y="756"/>
                  <a:pt x="2661" y="713"/>
                  <a:pt x="2682" y="681"/>
                </a:cubicBezTo>
                <a:cubicBezTo>
                  <a:pt x="2704" y="648"/>
                  <a:pt x="2725" y="627"/>
                  <a:pt x="2747" y="617"/>
                </a:cubicBezTo>
                <a:cubicBezTo>
                  <a:pt x="2768" y="617"/>
                  <a:pt x="2800" y="584"/>
                  <a:pt x="2821" y="562"/>
                </a:cubicBezTo>
                <a:cubicBezTo>
                  <a:pt x="2854" y="531"/>
                  <a:pt x="2886" y="509"/>
                  <a:pt x="2897" y="509"/>
                </a:cubicBezTo>
                <a:cubicBezTo>
                  <a:pt x="2918" y="509"/>
                  <a:pt x="2961" y="488"/>
                  <a:pt x="2993" y="466"/>
                </a:cubicBezTo>
                <a:cubicBezTo>
                  <a:pt x="3052" y="417"/>
                  <a:pt x="3156" y="368"/>
                  <a:pt x="3190" y="368"/>
                </a:cubicBezTo>
                <a:cubicBezTo>
                  <a:pt x="3193" y="368"/>
                  <a:pt x="3195" y="369"/>
                  <a:pt x="3197" y="369"/>
                </a:cubicBezTo>
                <a:cubicBezTo>
                  <a:pt x="3207" y="369"/>
                  <a:pt x="3240" y="369"/>
                  <a:pt x="3262" y="359"/>
                </a:cubicBezTo>
                <a:cubicBezTo>
                  <a:pt x="3293" y="338"/>
                  <a:pt x="3315" y="338"/>
                  <a:pt x="3326" y="338"/>
                </a:cubicBezTo>
                <a:lnTo>
                  <a:pt x="3422" y="338"/>
                </a:lnTo>
                <a:cubicBezTo>
                  <a:pt x="3444" y="334"/>
                  <a:pt x="3459" y="331"/>
                  <a:pt x="3473" y="331"/>
                </a:cubicBezTo>
                <a:cubicBezTo>
                  <a:pt x="3501" y="331"/>
                  <a:pt x="3523" y="341"/>
                  <a:pt x="3572" y="369"/>
                </a:cubicBezTo>
                <a:cubicBezTo>
                  <a:pt x="3679" y="423"/>
                  <a:pt x="3691" y="434"/>
                  <a:pt x="3787" y="691"/>
                </a:cubicBezTo>
                <a:cubicBezTo>
                  <a:pt x="3830" y="810"/>
                  <a:pt x="3830" y="841"/>
                  <a:pt x="3819" y="863"/>
                </a:cubicBezTo>
                <a:cubicBezTo>
                  <a:pt x="3819" y="874"/>
                  <a:pt x="3819" y="917"/>
                  <a:pt x="3830" y="949"/>
                </a:cubicBezTo>
                <a:cubicBezTo>
                  <a:pt x="3851" y="981"/>
                  <a:pt x="3862" y="1046"/>
                  <a:pt x="3862" y="1077"/>
                </a:cubicBezTo>
                <a:cubicBezTo>
                  <a:pt x="3862" y="1120"/>
                  <a:pt x="3872" y="1217"/>
                  <a:pt x="3894" y="1292"/>
                </a:cubicBezTo>
                <a:lnTo>
                  <a:pt x="3927" y="1432"/>
                </a:lnTo>
                <a:lnTo>
                  <a:pt x="3884" y="1485"/>
                </a:lnTo>
                <a:cubicBezTo>
                  <a:pt x="3862" y="1506"/>
                  <a:pt x="3841" y="1528"/>
                  <a:pt x="3830" y="1528"/>
                </a:cubicBezTo>
                <a:cubicBezTo>
                  <a:pt x="3808" y="1528"/>
                  <a:pt x="3798" y="1539"/>
                  <a:pt x="3755" y="1625"/>
                </a:cubicBezTo>
                <a:cubicBezTo>
                  <a:pt x="3701" y="1732"/>
                  <a:pt x="3669" y="1796"/>
                  <a:pt x="3637" y="1828"/>
                </a:cubicBezTo>
                <a:cubicBezTo>
                  <a:pt x="3615" y="1839"/>
                  <a:pt x="3605" y="1850"/>
                  <a:pt x="3605" y="1861"/>
                </a:cubicBezTo>
                <a:cubicBezTo>
                  <a:pt x="3605" y="1861"/>
                  <a:pt x="3594" y="1871"/>
                  <a:pt x="3572" y="1882"/>
                </a:cubicBezTo>
                <a:cubicBezTo>
                  <a:pt x="3551" y="1893"/>
                  <a:pt x="3540" y="1904"/>
                  <a:pt x="3540" y="1935"/>
                </a:cubicBezTo>
                <a:cubicBezTo>
                  <a:pt x="3529" y="1957"/>
                  <a:pt x="3519" y="1978"/>
                  <a:pt x="3508" y="1978"/>
                </a:cubicBezTo>
                <a:cubicBezTo>
                  <a:pt x="3508" y="1978"/>
                  <a:pt x="3486" y="2021"/>
                  <a:pt x="3465" y="2086"/>
                </a:cubicBezTo>
                <a:cubicBezTo>
                  <a:pt x="3443" y="2150"/>
                  <a:pt x="3412" y="2214"/>
                  <a:pt x="3401" y="2225"/>
                </a:cubicBezTo>
                <a:cubicBezTo>
                  <a:pt x="3390" y="2236"/>
                  <a:pt x="3390" y="2268"/>
                  <a:pt x="3390" y="2300"/>
                </a:cubicBezTo>
                <a:cubicBezTo>
                  <a:pt x="3390" y="2354"/>
                  <a:pt x="3390" y="2376"/>
                  <a:pt x="3336" y="2504"/>
                </a:cubicBezTo>
                <a:cubicBezTo>
                  <a:pt x="3283" y="2655"/>
                  <a:pt x="3272" y="2655"/>
                  <a:pt x="3293" y="2686"/>
                </a:cubicBezTo>
                <a:cubicBezTo>
                  <a:pt x="3315" y="2719"/>
                  <a:pt x="3293" y="2815"/>
                  <a:pt x="3262" y="2858"/>
                </a:cubicBezTo>
                <a:cubicBezTo>
                  <a:pt x="3229" y="2901"/>
                  <a:pt x="3229" y="2901"/>
                  <a:pt x="3250" y="2987"/>
                </a:cubicBezTo>
                <a:cubicBezTo>
                  <a:pt x="3262" y="3030"/>
                  <a:pt x="3262" y="3072"/>
                  <a:pt x="3262" y="3084"/>
                </a:cubicBezTo>
                <a:cubicBezTo>
                  <a:pt x="3250" y="3105"/>
                  <a:pt x="3262" y="3191"/>
                  <a:pt x="3272" y="3201"/>
                </a:cubicBezTo>
                <a:cubicBezTo>
                  <a:pt x="3283" y="3212"/>
                  <a:pt x="3315" y="3373"/>
                  <a:pt x="3315" y="3470"/>
                </a:cubicBezTo>
                <a:cubicBezTo>
                  <a:pt x="3326" y="3501"/>
                  <a:pt x="3379" y="3598"/>
                  <a:pt x="3401" y="3609"/>
                </a:cubicBezTo>
                <a:cubicBezTo>
                  <a:pt x="3412" y="3609"/>
                  <a:pt x="3455" y="3706"/>
                  <a:pt x="3455" y="3727"/>
                </a:cubicBezTo>
                <a:cubicBezTo>
                  <a:pt x="3443" y="3727"/>
                  <a:pt x="3486" y="3749"/>
                  <a:pt x="3540" y="3770"/>
                </a:cubicBezTo>
                <a:lnTo>
                  <a:pt x="3626" y="3802"/>
                </a:lnTo>
                <a:lnTo>
                  <a:pt x="3701" y="3770"/>
                </a:lnTo>
                <a:cubicBezTo>
                  <a:pt x="3808" y="3737"/>
                  <a:pt x="3915" y="3663"/>
                  <a:pt x="3937" y="3609"/>
                </a:cubicBezTo>
                <a:lnTo>
                  <a:pt x="3969" y="3577"/>
                </a:lnTo>
                <a:cubicBezTo>
                  <a:pt x="4001" y="3566"/>
                  <a:pt x="4012" y="3556"/>
                  <a:pt x="4023" y="3513"/>
                </a:cubicBezTo>
                <a:cubicBezTo>
                  <a:pt x="4023" y="3491"/>
                  <a:pt x="4034" y="3448"/>
                  <a:pt x="4044" y="3416"/>
                </a:cubicBezTo>
                <a:cubicBezTo>
                  <a:pt x="4055" y="3384"/>
                  <a:pt x="4066" y="3341"/>
                  <a:pt x="4066" y="3320"/>
                </a:cubicBezTo>
                <a:cubicBezTo>
                  <a:pt x="4077" y="3287"/>
                  <a:pt x="4077" y="3277"/>
                  <a:pt x="4098" y="3277"/>
                </a:cubicBezTo>
                <a:cubicBezTo>
                  <a:pt x="4120" y="3277"/>
                  <a:pt x="4130" y="3255"/>
                  <a:pt x="4120" y="3201"/>
                </a:cubicBezTo>
                <a:cubicBezTo>
                  <a:pt x="4120" y="3094"/>
                  <a:pt x="4120" y="3051"/>
                  <a:pt x="4130" y="3041"/>
                </a:cubicBezTo>
                <a:cubicBezTo>
                  <a:pt x="4130" y="3041"/>
                  <a:pt x="4141" y="3019"/>
                  <a:pt x="4141" y="2998"/>
                </a:cubicBezTo>
                <a:cubicBezTo>
                  <a:pt x="4141" y="2955"/>
                  <a:pt x="4141" y="2944"/>
                  <a:pt x="4151" y="2933"/>
                </a:cubicBezTo>
                <a:cubicBezTo>
                  <a:pt x="4184" y="2912"/>
                  <a:pt x="4184" y="2901"/>
                  <a:pt x="4151" y="2762"/>
                </a:cubicBezTo>
                <a:cubicBezTo>
                  <a:pt x="4141" y="2708"/>
                  <a:pt x="4151" y="2676"/>
                  <a:pt x="4163" y="2633"/>
                </a:cubicBezTo>
                <a:cubicBezTo>
                  <a:pt x="4184" y="2590"/>
                  <a:pt x="4184" y="2536"/>
                  <a:pt x="4194" y="2440"/>
                </a:cubicBezTo>
                <a:cubicBezTo>
                  <a:pt x="4194" y="2343"/>
                  <a:pt x="4205" y="2290"/>
                  <a:pt x="4227" y="2247"/>
                </a:cubicBezTo>
                <a:cubicBezTo>
                  <a:pt x="4237" y="2193"/>
                  <a:pt x="4248" y="2171"/>
                  <a:pt x="4227" y="2150"/>
                </a:cubicBezTo>
                <a:cubicBezTo>
                  <a:pt x="4216" y="2129"/>
                  <a:pt x="4216" y="2107"/>
                  <a:pt x="4227" y="2086"/>
                </a:cubicBezTo>
                <a:cubicBezTo>
                  <a:pt x="4237" y="2064"/>
                  <a:pt x="4237" y="2043"/>
                  <a:pt x="4227" y="2021"/>
                </a:cubicBezTo>
                <a:cubicBezTo>
                  <a:pt x="4205" y="1990"/>
                  <a:pt x="4205" y="1935"/>
                  <a:pt x="4216" y="1904"/>
                </a:cubicBezTo>
                <a:cubicBezTo>
                  <a:pt x="4227" y="1893"/>
                  <a:pt x="4227" y="1871"/>
                  <a:pt x="4227" y="1850"/>
                </a:cubicBezTo>
                <a:cubicBezTo>
                  <a:pt x="4216" y="1828"/>
                  <a:pt x="4216" y="1796"/>
                  <a:pt x="4227" y="1785"/>
                </a:cubicBezTo>
                <a:lnTo>
                  <a:pt x="4227" y="1742"/>
                </a:lnTo>
                <a:cubicBezTo>
                  <a:pt x="4216" y="1721"/>
                  <a:pt x="4216" y="1689"/>
                  <a:pt x="4216" y="1668"/>
                </a:cubicBezTo>
                <a:cubicBezTo>
                  <a:pt x="4227" y="1603"/>
                  <a:pt x="4237" y="1571"/>
                  <a:pt x="4313" y="1528"/>
                </a:cubicBezTo>
                <a:cubicBezTo>
                  <a:pt x="4344" y="1496"/>
                  <a:pt x="4387" y="1463"/>
                  <a:pt x="4409" y="1453"/>
                </a:cubicBezTo>
                <a:cubicBezTo>
                  <a:pt x="4420" y="1432"/>
                  <a:pt x="4441" y="1410"/>
                  <a:pt x="4463" y="1389"/>
                </a:cubicBezTo>
                <a:cubicBezTo>
                  <a:pt x="4473" y="1378"/>
                  <a:pt x="4495" y="1356"/>
                  <a:pt x="4495" y="1346"/>
                </a:cubicBezTo>
                <a:cubicBezTo>
                  <a:pt x="4506" y="1324"/>
                  <a:pt x="4666" y="1228"/>
                  <a:pt x="4763" y="1174"/>
                </a:cubicBezTo>
                <a:cubicBezTo>
                  <a:pt x="4892" y="1120"/>
                  <a:pt x="4913" y="1120"/>
                  <a:pt x="4988" y="1120"/>
                </a:cubicBezTo>
                <a:cubicBezTo>
                  <a:pt x="5138" y="1131"/>
                  <a:pt x="5267" y="1185"/>
                  <a:pt x="5353" y="1260"/>
                </a:cubicBezTo>
                <a:cubicBezTo>
                  <a:pt x="5374" y="1292"/>
                  <a:pt x="5428" y="1378"/>
                  <a:pt x="5450" y="1432"/>
                </a:cubicBezTo>
                <a:cubicBezTo>
                  <a:pt x="5450" y="1442"/>
                  <a:pt x="5471" y="1475"/>
                  <a:pt x="5481" y="1506"/>
                </a:cubicBezTo>
                <a:cubicBezTo>
                  <a:pt x="5535" y="1582"/>
                  <a:pt x="5535" y="1614"/>
                  <a:pt x="5493" y="1689"/>
                </a:cubicBezTo>
                <a:cubicBezTo>
                  <a:pt x="5471" y="1732"/>
                  <a:pt x="5450" y="1764"/>
                  <a:pt x="5450" y="1785"/>
                </a:cubicBezTo>
                <a:cubicBezTo>
                  <a:pt x="5450" y="1807"/>
                  <a:pt x="5439" y="1839"/>
                  <a:pt x="5428" y="1861"/>
                </a:cubicBezTo>
                <a:cubicBezTo>
                  <a:pt x="5417" y="1882"/>
                  <a:pt x="5407" y="1904"/>
                  <a:pt x="5417" y="1925"/>
                </a:cubicBezTo>
                <a:cubicBezTo>
                  <a:pt x="5417" y="1935"/>
                  <a:pt x="5417" y="1968"/>
                  <a:pt x="5396" y="2011"/>
                </a:cubicBezTo>
                <a:cubicBezTo>
                  <a:pt x="5385" y="2054"/>
                  <a:pt x="5374" y="2097"/>
                  <a:pt x="5374" y="2118"/>
                </a:cubicBezTo>
                <a:cubicBezTo>
                  <a:pt x="5374" y="2183"/>
                  <a:pt x="5353" y="2290"/>
                  <a:pt x="5331" y="2322"/>
                </a:cubicBezTo>
                <a:cubicBezTo>
                  <a:pt x="5321" y="2333"/>
                  <a:pt x="5321" y="2365"/>
                  <a:pt x="5342" y="2407"/>
                </a:cubicBezTo>
                <a:cubicBezTo>
                  <a:pt x="5342" y="2440"/>
                  <a:pt x="5353" y="2472"/>
                  <a:pt x="5353" y="2483"/>
                </a:cubicBezTo>
                <a:cubicBezTo>
                  <a:pt x="5342" y="2493"/>
                  <a:pt x="5353" y="2515"/>
                  <a:pt x="5364" y="2536"/>
                </a:cubicBezTo>
                <a:cubicBezTo>
                  <a:pt x="5374" y="2558"/>
                  <a:pt x="5385" y="2600"/>
                  <a:pt x="5396" y="2622"/>
                </a:cubicBezTo>
                <a:cubicBezTo>
                  <a:pt x="5396" y="2676"/>
                  <a:pt x="5407" y="2686"/>
                  <a:pt x="5514" y="2697"/>
                </a:cubicBezTo>
                <a:cubicBezTo>
                  <a:pt x="5550" y="2700"/>
                  <a:pt x="5578" y="2702"/>
                  <a:pt x="5600" y="2702"/>
                </a:cubicBezTo>
                <a:cubicBezTo>
                  <a:pt x="5663" y="2702"/>
                  <a:pt x="5674" y="2686"/>
                  <a:pt x="5674" y="2622"/>
                </a:cubicBezTo>
                <a:cubicBezTo>
                  <a:pt x="5674" y="2579"/>
                  <a:pt x="5686" y="2569"/>
                  <a:pt x="5717" y="2526"/>
                </a:cubicBezTo>
                <a:cubicBezTo>
                  <a:pt x="5750" y="2483"/>
                  <a:pt x="5760" y="2461"/>
                  <a:pt x="5760" y="2429"/>
                </a:cubicBezTo>
                <a:cubicBezTo>
                  <a:pt x="5750" y="2407"/>
                  <a:pt x="5760" y="2322"/>
                  <a:pt x="5771" y="2300"/>
                </a:cubicBezTo>
                <a:cubicBezTo>
                  <a:pt x="5782" y="2268"/>
                  <a:pt x="5803" y="2236"/>
                  <a:pt x="5836" y="2129"/>
                </a:cubicBezTo>
                <a:cubicBezTo>
                  <a:pt x="5857" y="2043"/>
                  <a:pt x="5868" y="2011"/>
                  <a:pt x="5868" y="1957"/>
                </a:cubicBezTo>
                <a:cubicBezTo>
                  <a:pt x="5857" y="1925"/>
                  <a:pt x="5857" y="1882"/>
                  <a:pt x="5868" y="1871"/>
                </a:cubicBezTo>
                <a:cubicBezTo>
                  <a:pt x="5868" y="1850"/>
                  <a:pt x="5857" y="1828"/>
                  <a:pt x="5857" y="1807"/>
                </a:cubicBezTo>
                <a:cubicBezTo>
                  <a:pt x="5846" y="1775"/>
                  <a:pt x="5836" y="1775"/>
                  <a:pt x="5900" y="1668"/>
                </a:cubicBezTo>
                <a:cubicBezTo>
                  <a:pt x="5922" y="1625"/>
                  <a:pt x="5953" y="1582"/>
                  <a:pt x="5965" y="1571"/>
                </a:cubicBezTo>
                <a:cubicBezTo>
                  <a:pt x="5975" y="1560"/>
                  <a:pt x="5996" y="1528"/>
                  <a:pt x="6018" y="1475"/>
                </a:cubicBezTo>
                <a:cubicBezTo>
                  <a:pt x="6050" y="1389"/>
                  <a:pt x="6050" y="1389"/>
                  <a:pt x="6093" y="1367"/>
                </a:cubicBezTo>
                <a:cubicBezTo>
                  <a:pt x="6125" y="1346"/>
                  <a:pt x="6168" y="1324"/>
                  <a:pt x="6189" y="1303"/>
                </a:cubicBezTo>
                <a:cubicBezTo>
                  <a:pt x="6232" y="1270"/>
                  <a:pt x="6232" y="1270"/>
                  <a:pt x="6222" y="1228"/>
                </a:cubicBezTo>
                <a:cubicBezTo>
                  <a:pt x="6222" y="1196"/>
                  <a:pt x="6222" y="1196"/>
                  <a:pt x="6275" y="1153"/>
                </a:cubicBezTo>
                <a:cubicBezTo>
                  <a:pt x="6308" y="1131"/>
                  <a:pt x="6329" y="1110"/>
                  <a:pt x="6340" y="1110"/>
                </a:cubicBezTo>
                <a:cubicBezTo>
                  <a:pt x="6340" y="1110"/>
                  <a:pt x="6351" y="1131"/>
                  <a:pt x="6361" y="1163"/>
                </a:cubicBezTo>
                <a:cubicBezTo>
                  <a:pt x="6382" y="1228"/>
                  <a:pt x="6382" y="1239"/>
                  <a:pt x="6436" y="1270"/>
                </a:cubicBezTo>
                <a:lnTo>
                  <a:pt x="6490" y="1292"/>
                </a:lnTo>
                <a:lnTo>
                  <a:pt x="6576" y="1260"/>
                </a:lnTo>
                <a:cubicBezTo>
                  <a:pt x="6694" y="1206"/>
                  <a:pt x="6694" y="1196"/>
                  <a:pt x="6683" y="1120"/>
                </a:cubicBezTo>
                <a:cubicBezTo>
                  <a:pt x="6672" y="1099"/>
                  <a:pt x="6672" y="1046"/>
                  <a:pt x="6661" y="1024"/>
                </a:cubicBezTo>
                <a:cubicBezTo>
                  <a:pt x="6661" y="981"/>
                  <a:pt x="6651" y="960"/>
                  <a:pt x="6618" y="938"/>
                </a:cubicBezTo>
                <a:cubicBezTo>
                  <a:pt x="6608" y="927"/>
                  <a:pt x="6576" y="895"/>
                  <a:pt x="6565" y="863"/>
                </a:cubicBezTo>
                <a:cubicBezTo>
                  <a:pt x="6533" y="831"/>
                  <a:pt x="6522" y="820"/>
                  <a:pt x="6490" y="810"/>
                </a:cubicBezTo>
                <a:cubicBezTo>
                  <a:pt x="6458" y="810"/>
                  <a:pt x="6447" y="798"/>
                  <a:pt x="6447" y="788"/>
                </a:cubicBezTo>
                <a:cubicBezTo>
                  <a:pt x="6442" y="778"/>
                  <a:pt x="6435" y="773"/>
                  <a:pt x="6420" y="773"/>
                </a:cubicBezTo>
                <a:cubicBezTo>
                  <a:pt x="6402" y="773"/>
                  <a:pt x="6371" y="781"/>
                  <a:pt x="6318" y="798"/>
                </a:cubicBezTo>
                <a:cubicBezTo>
                  <a:pt x="6265" y="820"/>
                  <a:pt x="6211" y="853"/>
                  <a:pt x="6189" y="874"/>
                </a:cubicBezTo>
                <a:cubicBezTo>
                  <a:pt x="6168" y="895"/>
                  <a:pt x="6136" y="917"/>
                  <a:pt x="6125" y="917"/>
                </a:cubicBezTo>
                <a:lnTo>
                  <a:pt x="6082" y="960"/>
                </a:lnTo>
                <a:cubicBezTo>
                  <a:pt x="6061" y="970"/>
                  <a:pt x="6039" y="992"/>
                  <a:pt x="6029" y="992"/>
                </a:cubicBezTo>
                <a:cubicBezTo>
                  <a:pt x="6029" y="992"/>
                  <a:pt x="6007" y="1003"/>
                  <a:pt x="5986" y="1024"/>
                </a:cubicBezTo>
                <a:cubicBezTo>
                  <a:pt x="5975" y="1034"/>
                  <a:pt x="5932" y="1056"/>
                  <a:pt x="5910" y="1067"/>
                </a:cubicBezTo>
                <a:cubicBezTo>
                  <a:pt x="5846" y="1099"/>
                  <a:pt x="5836" y="1120"/>
                  <a:pt x="5846" y="1174"/>
                </a:cubicBezTo>
                <a:cubicBezTo>
                  <a:pt x="5846" y="1193"/>
                  <a:pt x="5838" y="1219"/>
                  <a:pt x="5822" y="1219"/>
                </a:cubicBezTo>
                <a:cubicBezTo>
                  <a:pt x="5820" y="1219"/>
                  <a:pt x="5817" y="1219"/>
                  <a:pt x="5814" y="1217"/>
                </a:cubicBezTo>
                <a:cubicBezTo>
                  <a:pt x="5803" y="1217"/>
                  <a:pt x="5782" y="1228"/>
                  <a:pt x="5771" y="1228"/>
                </a:cubicBezTo>
                <a:cubicBezTo>
                  <a:pt x="5768" y="1231"/>
                  <a:pt x="5764" y="1234"/>
                  <a:pt x="5760" y="1234"/>
                </a:cubicBezTo>
                <a:cubicBezTo>
                  <a:pt x="5751" y="1234"/>
                  <a:pt x="5739" y="1224"/>
                  <a:pt x="5717" y="1196"/>
                </a:cubicBezTo>
                <a:cubicBezTo>
                  <a:pt x="5696" y="1163"/>
                  <a:pt x="5664" y="1120"/>
                  <a:pt x="5632" y="1099"/>
                </a:cubicBezTo>
                <a:lnTo>
                  <a:pt x="5557" y="1024"/>
                </a:lnTo>
                <a:cubicBezTo>
                  <a:pt x="5514" y="949"/>
                  <a:pt x="5493" y="938"/>
                  <a:pt x="5245" y="831"/>
                </a:cubicBezTo>
                <a:cubicBezTo>
                  <a:pt x="5181" y="802"/>
                  <a:pt x="5155" y="793"/>
                  <a:pt x="5138" y="793"/>
                </a:cubicBezTo>
                <a:cubicBezTo>
                  <a:pt x="5130" y="793"/>
                  <a:pt x="5124" y="795"/>
                  <a:pt x="5117" y="798"/>
                </a:cubicBezTo>
                <a:cubicBezTo>
                  <a:pt x="5112" y="804"/>
                  <a:pt x="5101" y="807"/>
                  <a:pt x="5087" y="807"/>
                </a:cubicBezTo>
                <a:cubicBezTo>
                  <a:pt x="5074" y="807"/>
                  <a:pt x="5058" y="804"/>
                  <a:pt x="5042" y="798"/>
                </a:cubicBezTo>
                <a:cubicBezTo>
                  <a:pt x="5021" y="798"/>
                  <a:pt x="4988" y="788"/>
                  <a:pt x="4967" y="788"/>
                </a:cubicBezTo>
                <a:lnTo>
                  <a:pt x="4913" y="788"/>
                </a:lnTo>
                <a:cubicBezTo>
                  <a:pt x="4902" y="788"/>
                  <a:pt x="4870" y="798"/>
                  <a:pt x="4859" y="820"/>
                </a:cubicBezTo>
                <a:cubicBezTo>
                  <a:pt x="4838" y="841"/>
                  <a:pt x="4816" y="853"/>
                  <a:pt x="4763" y="853"/>
                </a:cubicBezTo>
                <a:lnTo>
                  <a:pt x="4688" y="853"/>
                </a:lnTo>
                <a:cubicBezTo>
                  <a:pt x="4677" y="853"/>
                  <a:pt x="4602" y="874"/>
                  <a:pt x="4592" y="895"/>
                </a:cubicBezTo>
                <a:cubicBezTo>
                  <a:pt x="4592" y="906"/>
                  <a:pt x="4549" y="927"/>
                  <a:pt x="4323" y="1034"/>
                </a:cubicBezTo>
                <a:cubicBezTo>
                  <a:pt x="4291" y="1046"/>
                  <a:pt x="4259" y="1067"/>
                  <a:pt x="4237" y="1110"/>
                </a:cubicBezTo>
                <a:lnTo>
                  <a:pt x="4184" y="1163"/>
                </a:lnTo>
                <a:cubicBezTo>
                  <a:pt x="4173" y="1163"/>
                  <a:pt x="4163" y="1013"/>
                  <a:pt x="4173" y="992"/>
                </a:cubicBezTo>
                <a:cubicBezTo>
                  <a:pt x="4173" y="981"/>
                  <a:pt x="4163" y="927"/>
                  <a:pt x="4141" y="884"/>
                </a:cubicBezTo>
                <a:cubicBezTo>
                  <a:pt x="4108" y="810"/>
                  <a:pt x="4098" y="788"/>
                  <a:pt x="4108" y="767"/>
                </a:cubicBezTo>
                <a:cubicBezTo>
                  <a:pt x="4120" y="745"/>
                  <a:pt x="4120" y="724"/>
                  <a:pt x="4098" y="691"/>
                </a:cubicBezTo>
                <a:cubicBezTo>
                  <a:pt x="4087" y="670"/>
                  <a:pt x="4077" y="627"/>
                  <a:pt x="4077" y="605"/>
                </a:cubicBezTo>
                <a:cubicBezTo>
                  <a:pt x="4066" y="531"/>
                  <a:pt x="3991" y="381"/>
                  <a:pt x="3937" y="316"/>
                </a:cubicBezTo>
                <a:cubicBezTo>
                  <a:pt x="3915" y="295"/>
                  <a:pt x="3884" y="252"/>
                  <a:pt x="3862" y="219"/>
                </a:cubicBezTo>
                <a:cubicBezTo>
                  <a:pt x="3851" y="198"/>
                  <a:pt x="3841" y="176"/>
                  <a:pt x="3830" y="176"/>
                </a:cubicBezTo>
                <a:cubicBezTo>
                  <a:pt x="3830" y="176"/>
                  <a:pt x="3819" y="166"/>
                  <a:pt x="3819" y="145"/>
                </a:cubicBezTo>
                <a:cubicBezTo>
                  <a:pt x="3808" y="123"/>
                  <a:pt x="3798" y="123"/>
                  <a:pt x="3712" y="91"/>
                </a:cubicBezTo>
                <a:cubicBezTo>
                  <a:pt x="3658" y="80"/>
                  <a:pt x="3605" y="69"/>
                  <a:pt x="3594" y="69"/>
                </a:cubicBezTo>
                <a:cubicBezTo>
                  <a:pt x="3583" y="69"/>
                  <a:pt x="3572" y="59"/>
                  <a:pt x="3551" y="37"/>
                </a:cubicBezTo>
                <a:cubicBezTo>
                  <a:pt x="3540" y="16"/>
                  <a:pt x="3529" y="5"/>
                  <a:pt x="3519" y="5"/>
                </a:cubicBezTo>
                <a:cubicBezTo>
                  <a:pt x="3516" y="2"/>
                  <a:pt x="3510" y="0"/>
                  <a:pt x="3502"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p27"/>
          <p:cNvSpPr/>
          <p:nvPr/>
        </p:nvSpPr>
        <p:spPr>
          <a:xfrm>
            <a:off x="-1121000" y="4096854"/>
            <a:ext cx="2974109" cy="2483151"/>
          </a:xfrm>
          <a:custGeom>
            <a:rect b="b" l="l" r="r" t="t"/>
            <a:pathLst>
              <a:path extrusionOk="0" h="9018" w="10801">
                <a:moveTo>
                  <a:pt x="7735" y="0"/>
                </a:moveTo>
                <a:cubicBezTo>
                  <a:pt x="6870" y="0"/>
                  <a:pt x="6008" y="322"/>
                  <a:pt x="5299" y="827"/>
                </a:cubicBezTo>
                <a:cubicBezTo>
                  <a:pt x="4698" y="1256"/>
                  <a:pt x="4194" y="1803"/>
                  <a:pt x="3561" y="2178"/>
                </a:cubicBezTo>
                <a:cubicBezTo>
                  <a:pt x="2896" y="2565"/>
                  <a:pt x="2113" y="2747"/>
                  <a:pt x="1523" y="3241"/>
                </a:cubicBezTo>
                <a:cubicBezTo>
                  <a:pt x="761" y="3906"/>
                  <a:pt x="0" y="6147"/>
                  <a:pt x="601" y="7102"/>
                </a:cubicBezTo>
                <a:cubicBezTo>
                  <a:pt x="997" y="7713"/>
                  <a:pt x="3679" y="8292"/>
                  <a:pt x="4494" y="8604"/>
                </a:cubicBezTo>
                <a:cubicBezTo>
                  <a:pt x="5140" y="8846"/>
                  <a:pt x="5862" y="9018"/>
                  <a:pt x="6554" y="9018"/>
                </a:cubicBezTo>
                <a:cubicBezTo>
                  <a:pt x="7240" y="9018"/>
                  <a:pt x="7896" y="8849"/>
                  <a:pt x="8420" y="8411"/>
                </a:cubicBezTo>
                <a:cubicBezTo>
                  <a:pt x="8839" y="8068"/>
                  <a:pt x="9117" y="7596"/>
                  <a:pt x="9364" y="7112"/>
                </a:cubicBezTo>
                <a:cubicBezTo>
                  <a:pt x="9836" y="6190"/>
                  <a:pt x="10211" y="5214"/>
                  <a:pt x="10479" y="4206"/>
                </a:cubicBezTo>
                <a:cubicBezTo>
                  <a:pt x="10672" y="3477"/>
                  <a:pt x="10801" y="2704"/>
                  <a:pt x="10586" y="1975"/>
                </a:cubicBezTo>
                <a:cubicBezTo>
                  <a:pt x="10286" y="967"/>
                  <a:pt x="9321" y="226"/>
                  <a:pt x="8281" y="44"/>
                </a:cubicBezTo>
                <a:cubicBezTo>
                  <a:pt x="8100" y="14"/>
                  <a:pt x="7917" y="0"/>
                  <a:pt x="7735"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27"/>
          <p:cNvSpPr/>
          <p:nvPr/>
        </p:nvSpPr>
        <p:spPr>
          <a:xfrm>
            <a:off x="6612050" y="-702171"/>
            <a:ext cx="2974109" cy="2483151"/>
          </a:xfrm>
          <a:custGeom>
            <a:rect b="b" l="l" r="r" t="t"/>
            <a:pathLst>
              <a:path extrusionOk="0" h="9018" w="10801">
                <a:moveTo>
                  <a:pt x="7735" y="0"/>
                </a:moveTo>
                <a:cubicBezTo>
                  <a:pt x="6870" y="0"/>
                  <a:pt x="6008" y="322"/>
                  <a:pt x="5299" y="827"/>
                </a:cubicBezTo>
                <a:cubicBezTo>
                  <a:pt x="4698" y="1256"/>
                  <a:pt x="4194" y="1803"/>
                  <a:pt x="3561" y="2178"/>
                </a:cubicBezTo>
                <a:cubicBezTo>
                  <a:pt x="2896" y="2565"/>
                  <a:pt x="2113" y="2747"/>
                  <a:pt x="1523" y="3241"/>
                </a:cubicBezTo>
                <a:cubicBezTo>
                  <a:pt x="761" y="3906"/>
                  <a:pt x="0" y="6147"/>
                  <a:pt x="601" y="7102"/>
                </a:cubicBezTo>
                <a:cubicBezTo>
                  <a:pt x="997" y="7713"/>
                  <a:pt x="3679" y="8292"/>
                  <a:pt x="4494" y="8604"/>
                </a:cubicBezTo>
                <a:cubicBezTo>
                  <a:pt x="5140" y="8846"/>
                  <a:pt x="5862" y="9018"/>
                  <a:pt x="6554" y="9018"/>
                </a:cubicBezTo>
                <a:cubicBezTo>
                  <a:pt x="7240" y="9018"/>
                  <a:pt x="7896" y="8849"/>
                  <a:pt x="8420" y="8411"/>
                </a:cubicBezTo>
                <a:cubicBezTo>
                  <a:pt x="8839" y="8068"/>
                  <a:pt x="9117" y="7596"/>
                  <a:pt x="9364" y="7112"/>
                </a:cubicBezTo>
                <a:cubicBezTo>
                  <a:pt x="9836" y="6190"/>
                  <a:pt x="10211" y="5214"/>
                  <a:pt x="10479" y="4206"/>
                </a:cubicBezTo>
                <a:cubicBezTo>
                  <a:pt x="10672" y="3477"/>
                  <a:pt x="10801" y="2704"/>
                  <a:pt x="10586" y="1975"/>
                </a:cubicBezTo>
                <a:cubicBezTo>
                  <a:pt x="10286" y="967"/>
                  <a:pt x="9321" y="226"/>
                  <a:pt x="8281" y="44"/>
                </a:cubicBezTo>
                <a:cubicBezTo>
                  <a:pt x="8100" y="14"/>
                  <a:pt x="7917" y="0"/>
                  <a:pt x="7735"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27"/>
          <p:cNvSpPr/>
          <p:nvPr/>
        </p:nvSpPr>
        <p:spPr>
          <a:xfrm>
            <a:off x="6612050" y="3443379"/>
            <a:ext cx="2974109" cy="2483151"/>
          </a:xfrm>
          <a:custGeom>
            <a:rect b="b" l="l" r="r" t="t"/>
            <a:pathLst>
              <a:path extrusionOk="0" h="9018" w="10801">
                <a:moveTo>
                  <a:pt x="7735" y="0"/>
                </a:moveTo>
                <a:cubicBezTo>
                  <a:pt x="6870" y="0"/>
                  <a:pt x="6008" y="322"/>
                  <a:pt x="5299" y="827"/>
                </a:cubicBezTo>
                <a:cubicBezTo>
                  <a:pt x="4698" y="1256"/>
                  <a:pt x="4194" y="1803"/>
                  <a:pt x="3561" y="2178"/>
                </a:cubicBezTo>
                <a:cubicBezTo>
                  <a:pt x="2896" y="2565"/>
                  <a:pt x="2113" y="2747"/>
                  <a:pt x="1523" y="3241"/>
                </a:cubicBezTo>
                <a:cubicBezTo>
                  <a:pt x="761" y="3906"/>
                  <a:pt x="0" y="6147"/>
                  <a:pt x="601" y="7102"/>
                </a:cubicBezTo>
                <a:cubicBezTo>
                  <a:pt x="997" y="7713"/>
                  <a:pt x="3679" y="8292"/>
                  <a:pt x="4494" y="8604"/>
                </a:cubicBezTo>
                <a:cubicBezTo>
                  <a:pt x="5140" y="8846"/>
                  <a:pt x="5862" y="9018"/>
                  <a:pt x="6554" y="9018"/>
                </a:cubicBezTo>
                <a:cubicBezTo>
                  <a:pt x="7240" y="9018"/>
                  <a:pt x="7896" y="8849"/>
                  <a:pt x="8420" y="8411"/>
                </a:cubicBezTo>
                <a:cubicBezTo>
                  <a:pt x="8839" y="8068"/>
                  <a:pt x="9117" y="7596"/>
                  <a:pt x="9364" y="7112"/>
                </a:cubicBezTo>
                <a:cubicBezTo>
                  <a:pt x="9836" y="6190"/>
                  <a:pt x="10211" y="5214"/>
                  <a:pt x="10479" y="4206"/>
                </a:cubicBezTo>
                <a:cubicBezTo>
                  <a:pt x="10672" y="3477"/>
                  <a:pt x="10801" y="2704"/>
                  <a:pt x="10586" y="1975"/>
                </a:cubicBezTo>
                <a:cubicBezTo>
                  <a:pt x="10286" y="967"/>
                  <a:pt x="9321" y="226"/>
                  <a:pt x="8281" y="44"/>
                </a:cubicBezTo>
                <a:cubicBezTo>
                  <a:pt x="8100" y="14"/>
                  <a:pt x="7917" y="0"/>
                  <a:pt x="7735"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27"/>
          <p:cNvSpPr/>
          <p:nvPr/>
        </p:nvSpPr>
        <p:spPr>
          <a:xfrm>
            <a:off x="2682325" y="4840725"/>
            <a:ext cx="847946" cy="619555"/>
          </a:xfrm>
          <a:custGeom>
            <a:rect b="b" l="l" r="r" t="t"/>
            <a:pathLst>
              <a:path extrusionOk="0" h="4891" w="6694">
                <a:moveTo>
                  <a:pt x="3911" y="1976"/>
                </a:moveTo>
                <a:cubicBezTo>
                  <a:pt x="3913" y="1976"/>
                  <a:pt x="3914" y="1977"/>
                  <a:pt x="3915" y="1978"/>
                </a:cubicBezTo>
                <a:cubicBezTo>
                  <a:pt x="3927" y="1978"/>
                  <a:pt x="3927" y="2000"/>
                  <a:pt x="3915" y="2021"/>
                </a:cubicBezTo>
                <a:cubicBezTo>
                  <a:pt x="3894" y="2183"/>
                  <a:pt x="3884" y="2290"/>
                  <a:pt x="3894" y="2300"/>
                </a:cubicBezTo>
                <a:cubicBezTo>
                  <a:pt x="3905" y="2311"/>
                  <a:pt x="3905" y="2322"/>
                  <a:pt x="3905" y="2322"/>
                </a:cubicBezTo>
                <a:lnTo>
                  <a:pt x="3905" y="2429"/>
                </a:lnTo>
                <a:cubicBezTo>
                  <a:pt x="3915" y="2493"/>
                  <a:pt x="3905" y="2558"/>
                  <a:pt x="3905" y="2590"/>
                </a:cubicBezTo>
                <a:cubicBezTo>
                  <a:pt x="3894" y="2622"/>
                  <a:pt x="3894" y="2665"/>
                  <a:pt x="3894" y="2676"/>
                </a:cubicBezTo>
                <a:cubicBezTo>
                  <a:pt x="3905" y="2697"/>
                  <a:pt x="3905" y="2697"/>
                  <a:pt x="3884" y="2708"/>
                </a:cubicBezTo>
                <a:cubicBezTo>
                  <a:pt x="3851" y="2708"/>
                  <a:pt x="3851" y="2719"/>
                  <a:pt x="3862" y="2826"/>
                </a:cubicBezTo>
                <a:lnTo>
                  <a:pt x="3862" y="2933"/>
                </a:lnTo>
                <a:cubicBezTo>
                  <a:pt x="3851" y="2955"/>
                  <a:pt x="3851" y="2976"/>
                  <a:pt x="3851" y="2987"/>
                </a:cubicBezTo>
                <a:cubicBezTo>
                  <a:pt x="3851" y="2998"/>
                  <a:pt x="3851" y="3008"/>
                  <a:pt x="3830" y="3019"/>
                </a:cubicBezTo>
                <a:cubicBezTo>
                  <a:pt x="3819" y="3030"/>
                  <a:pt x="3819" y="3051"/>
                  <a:pt x="3808" y="3148"/>
                </a:cubicBezTo>
                <a:cubicBezTo>
                  <a:pt x="3808" y="3223"/>
                  <a:pt x="3798" y="3255"/>
                  <a:pt x="3787" y="3266"/>
                </a:cubicBezTo>
                <a:cubicBezTo>
                  <a:pt x="3776" y="3277"/>
                  <a:pt x="3744" y="3351"/>
                  <a:pt x="3733" y="3427"/>
                </a:cubicBezTo>
                <a:cubicBezTo>
                  <a:pt x="3722" y="3470"/>
                  <a:pt x="3722" y="3480"/>
                  <a:pt x="3701" y="3480"/>
                </a:cubicBezTo>
                <a:cubicBezTo>
                  <a:pt x="3695" y="3483"/>
                  <a:pt x="3690" y="3484"/>
                  <a:pt x="3685" y="3484"/>
                </a:cubicBezTo>
                <a:cubicBezTo>
                  <a:pt x="3669" y="3484"/>
                  <a:pt x="3653" y="3472"/>
                  <a:pt x="3637" y="3448"/>
                </a:cubicBezTo>
                <a:cubicBezTo>
                  <a:pt x="3605" y="3416"/>
                  <a:pt x="3594" y="3394"/>
                  <a:pt x="3583" y="3298"/>
                </a:cubicBezTo>
                <a:cubicBezTo>
                  <a:pt x="3572" y="3191"/>
                  <a:pt x="3583" y="3148"/>
                  <a:pt x="3615" y="3126"/>
                </a:cubicBezTo>
                <a:cubicBezTo>
                  <a:pt x="3637" y="3105"/>
                  <a:pt x="3637" y="3094"/>
                  <a:pt x="3626" y="3019"/>
                </a:cubicBezTo>
                <a:cubicBezTo>
                  <a:pt x="3615" y="2955"/>
                  <a:pt x="3626" y="2901"/>
                  <a:pt x="3626" y="2869"/>
                </a:cubicBezTo>
                <a:cubicBezTo>
                  <a:pt x="3637" y="2836"/>
                  <a:pt x="3637" y="2805"/>
                  <a:pt x="3637" y="2794"/>
                </a:cubicBezTo>
                <a:cubicBezTo>
                  <a:pt x="3637" y="2783"/>
                  <a:pt x="3648" y="2729"/>
                  <a:pt x="3669" y="2665"/>
                </a:cubicBezTo>
                <a:cubicBezTo>
                  <a:pt x="3701" y="2600"/>
                  <a:pt x="3712" y="2547"/>
                  <a:pt x="3701" y="2536"/>
                </a:cubicBezTo>
                <a:cubicBezTo>
                  <a:pt x="3701" y="2526"/>
                  <a:pt x="3701" y="2515"/>
                  <a:pt x="3712" y="2515"/>
                </a:cubicBezTo>
                <a:cubicBezTo>
                  <a:pt x="3722" y="2504"/>
                  <a:pt x="3733" y="2493"/>
                  <a:pt x="3733" y="2461"/>
                </a:cubicBezTo>
                <a:cubicBezTo>
                  <a:pt x="3733" y="2429"/>
                  <a:pt x="3755" y="2386"/>
                  <a:pt x="3787" y="2311"/>
                </a:cubicBezTo>
                <a:cubicBezTo>
                  <a:pt x="3808" y="2257"/>
                  <a:pt x="3841" y="2171"/>
                  <a:pt x="3862" y="2118"/>
                </a:cubicBezTo>
                <a:cubicBezTo>
                  <a:pt x="3890" y="2007"/>
                  <a:pt x="3902" y="1976"/>
                  <a:pt x="3911" y="1976"/>
                </a:cubicBezTo>
                <a:close/>
                <a:moveTo>
                  <a:pt x="2047" y="1571"/>
                </a:moveTo>
                <a:cubicBezTo>
                  <a:pt x="2066" y="1571"/>
                  <a:pt x="2091" y="1609"/>
                  <a:pt x="2125" y="1689"/>
                </a:cubicBezTo>
                <a:cubicBezTo>
                  <a:pt x="2156" y="1785"/>
                  <a:pt x="2167" y="1861"/>
                  <a:pt x="2146" y="1914"/>
                </a:cubicBezTo>
                <a:cubicBezTo>
                  <a:pt x="2146" y="1925"/>
                  <a:pt x="2146" y="1990"/>
                  <a:pt x="2156" y="2064"/>
                </a:cubicBezTo>
                <a:cubicBezTo>
                  <a:pt x="2167" y="2140"/>
                  <a:pt x="2167" y="2214"/>
                  <a:pt x="2167" y="2225"/>
                </a:cubicBezTo>
                <a:cubicBezTo>
                  <a:pt x="2156" y="2247"/>
                  <a:pt x="2167" y="2290"/>
                  <a:pt x="2167" y="2343"/>
                </a:cubicBezTo>
                <a:cubicBezTo>
                  <a:pt x="2178" y="2386"/>
                  <a:pt x="2178" y="2450"/>
                  <a:pt x="2178" y="2472"/>
                </a:cubicBezTo>
                <a:cubicBezTo>
                  <a:pt x="2178" y="2504"/>
                  <a:pt x="2189" y="2558"/>
                  <a:pt x="2189" y="2579"/>
                </a:cubicBezTo>
                <a:cubicBezTo>
                  <a:pt x="2210" y="2655"/>
                  <a:pt x="2199" y="2697"/>
                  <a:pt x="2178" y="2708"/>
                </a:cubicBezTo>
                <a:cubicBezTo>
                  <a:pt x="2167" y="2719"/>
                  <a:pt x="2167" y="2729"/>
                  <a:pt x="2167" y="2762"/>
                </a:cubicBezTo>
                <a:lnTo>
                  <a:pt x="2167" y="2891"/>
                </a:lnTo>
                <a:cubicBezTo>
                  <a:pt x="2156" y="2933"/>
                  <a:pt x="2156" y="2976"/>
                  <a:pt x="2167" y="2987"/>
                </a:cubicBezTo>
                <a:cubicBezTo>
                  <a:pt x="2167" y="3008"/>
                  <a:pt x="2156" y="3126"/>
                  <a:pt x="2135" y="3158"/>
                </a:cubicBezTo>
                <a:cubicBezTo>
                  <a:pt x="2125" y="3180"/>
                  <a:pt x="2125" y="3277"/>
                  <a:pt x="2135" y="3341"/>
                </a:cubicBezTo>
                <a:lnTo>
                  <a:pt x="2135" y="3437"/>
                </a:lnTo>
                <a:cubicBezTo>
                  <a:pt x="2125" y="3480"/>
                  <a:pt x="2113" y="3523"/>
                  <a:pt x="2113" y="3544"/>
                </a:cubicBezTo>
                <a:cubicBezTo>
                  <a:pt x="2113" y="3556"/>
                  <a:pt x="2103" y="3620"/>
                  <a:pt x="2092" y="3673"/>
                </a:cubicBezTo>
                <a:cubicBezTo>
                  <a:pt x="2070" y="3737"/>
                  <a:pt x="2060" y="3792"/>
                  <a:pt x="2060" y="3856"/>
                </a:cubicBezTo>
                <a:cubicBezTo>
                  <a:pt x="2060" y="3931"/>
                  <a:pt x="2049" y="3942"/>
                  <a:pt x="2028" y="3995"/>
                </a:cubicBezTo>
                <a:cubicBezTo>
                  <a:pt x="1985" y="4059"/>
                  <a:pt x="1963" y="4135"/>
                  <a:pt x="1974" y="4156"/>
                </a:cubicBezTo>
                <a:cubicBezTo>
                  <a:pt x="1974" y="4167"/>
                  <a:pt x="1974" y="4188"/>
                  <a:pt x="1963" y="4199"/>
                </a:cubicBezTo>
                <a:cubicBezTo>
                  <a:pt x="1931" y="4242"/>
                  <a:pt x="1867" y="4381"/>
                  <a:pt x="1824" y="4467"/>
                </a:cubicBezTo>
                <a:lnTo>
                  <a:pt x="1792" y="4531"/>
                </a:lnTo>
                <a:lnTo>
                  <a:pt x="1738" y="4553"/>
                </a:lnTo>
                <a:cubicBezTo>
                  <a:pt x="1720" y="4555"/>
                  <a:pt x="1705" y="4557"/>
                  <a:pt x="1692" y="4557"/>
                </a:cubicBezTo>
                <a:cubicBezTo>
                  <a:pt x="1649" y="4557"/>
                  <a:pt x="1628" y="4542"/>
                  <a:pt x="1620" y="4510"/>
                </a:cubicBezTo>
                <a:cubicBezTo>
                  <a:pt x="1620" y="4488"/>
                  <a:pt x="1599" y="4424"/>
                  <a:pt x="1577" y="4371"/>
                </a:cubicBezTo>
                <a:cubicBezTo>
                  <a:pt x="1534" y="4274"/>
                  <a:pt x="1524" y="4231"/>
                  <a:pt x="1513" y="4081"/>
                </a:cubicBezTo>
                <a:lnTo>
                  <a:pt x="1491" y="3909"/>
                </a:lnTo>
                <a:cubicBezTo>
                  <a:pt x="1481" y="3909"/>
                  <a:pt x="1481" y="3888"/>
                  <a:pt x="1481" y="3866"/>
                </a:cubicBezTo>
                <a:cubicBezTo>
                  <a:pt x="1481" y="3845"/>
                  <a:pt x="1470" y="3802"/>
                  <a:pt x="1470" y="3770"/>
                </a:cubicBezTo>
                <a:cubicBezTo>
                  <a:pt x="1460" y="3716"/>
                  <a:pt x="1460" y="3684"/>
                  <a:pt x="1470" y="3663"/>
                </a:cubicBezTo>
                <a:cubicBezTo>
                  <a:pt x="1470" y="3641"/>
                  <a:pt x="1481" y="3609"/>
                  <a:pt x="1481" y="3587"/>
                </a:cubicBezTo>
                <a:cubicBezTo>
                  <a:pt x="1481" y="3566"/>
                  <a:pt x="1481" y="3523"/>
                  <a:pt x="1491" y="3501"/>
                </a:cubicBezTo>
                <a:cubicBezTo>
                  <a:pt x="1502" y="3448"/>
                  <a:pt x="1513" y="3330"/>
                  <a:pt x="1513" y="3234"/>
                </a:cubicBezTo>
                <a:cubicBezTo>
                  <a:pt x="1513" y="3191"/>
                  <a:pt x="1524" y="3148"/>
                  <a:pt x="1545" y="3072"/>
                </a:cubicBezTo>
                <a:cubicBezTo>
                  <a:pt x="1577" y="2998"/>
                  <a:pt x="1577" y="2976"/>
                  <a:pt x="1567" y="2955"/>
                </a:cubicBezTo>
                <a:cubicBezTo>
                  <a:pt x="1556" y="2933"/>
                  <a:pt x="1577" y="2772"/>
                  <a:pt x="1599" y="2697"/>
                </a:cubicBezTo>
                <a:cubicBezTo>
                  <a:pt x="1610" y="2676"/>
                  <a:pt x="1653" y="2569"/>
                  <a:pt x="1674" y="2483"/>
                </a:cubicBezTo>
                <a:cubicBezTo>
                  <a:pt x="1717" y="2354"/>
                  <a:pt x="1727" y="2311"/>
                  <a:pt x="1727" y="2300"/>
                </a:cubicBezTo>
                <a:cubicBezTo>
                  <a:pt x="1717" y="2279"/>
                  <a:pt x="1717" y="2268"/>
                  <a:pt x="1738" y="2225"/>
                </a:cubicBezTo>
                <a:cubicBezTo>
                  <a:pt x="1760" y="2193"/>
                  <a:pt x="1770" y="2150"/>
                  <a:pt x="1792" y="2097"/>
                </a:cubicBezTo>
                <a:cubicBezTo>
                  <a:pt x="1792" y="2043"/>
                  <a:pt x="1813" y="1990"/>
                  <a:pt x="1835" y="1957"/>
                </a:cubicBezTo>
                <a:cubicBezTo>
                  <a:pt x="1846" y="1925"/>
                  <a:pt x="1856" y="1893"/>
                  <a:pt x="1867" y="1893"/>
                </a:cubicBezTo>
                <a:cubicBezTo>
                  <a:pt x="1867" y="1882"/>
                  <a:pt x="1877" y="1839"/>
                  <a:pt x="1889" y="1807"/>
                </a:cubicBezTo>
                <a:cubicBezTo>
                  <a:pt x="1910" y="1732"/>
                  <a:pt x="1910" y="1721"/>
                  <a:pt x="1953" y="1678"/>
                </a:cubicBezTo>
                <a:cubicBezTo>
                  <a:pt x="1985" y="1657"/>
                  <a:pt x="2006" y="1625"/>
                  <a:pt x="2017" y="1614"/>
                </a:cubicBezTo>
                <a:cubicBezTo>
                  <a:pt x="2025" y="1585"/>
                  <a:pt x="2035" y="1571"/>
                  <a:pt x="2047" y="1571"/>
                </a:cubicBezTo>
                <a:close/>
                <a:moveTo>
                  <a:pt x="3502" y="0"/>
                </a:moveTo>
                <a:cubicBezTo>
                  <a:pt x="3483" y="0"/>
                  <a:pt x="3452" y="8"/>
                  <a:pt x="3422" y="16"/>
                </a:cubicBezTo>
                <a:cubicBezTo>
                  <a:pt x="3369" y="26"/>
                  <a:pt x="3326" y="26"/>
                  <a:pt x="3315" y="26"/>
                </a:cubicBezTo>
                <a:cubicBezTo>
                  <a:pt x="3309" y="23"/>
                  <a:pt x="3303" y="22"/>
                  <a:pt x="3295" y="22"/>
                </a:cubicBezTo>
                <a:cubicBezTo>
                  <a:pt x="3275" y="22"/>
                  <a:pt x="3247" y="32"/>
                  <a:pt x="3207" y="48"/>
                </a:cubicBezTo>
                <a:cubicBezTo>
                  <a:pt x="3165" y="69"/>
                  <a:pt x="3111" y="91"/>
                  <a:pt x="3079" y="102"/>
                </a:cubicBezTo>
                <a:cubicBezTo>
                  <a:pt x="3047" y="102"/>
                  <a:pt x="3026" y="112"/>
                  <a:pt x="3014" y="133"/>
                </a:cubicBezTo>
                <a:cubicBezTo>
                  <a:pt x="3001" y="154"/>
                  <a:pt x="2996" y="162"/>
                  <a:pt x="2989" y="162"/>
                </a:cubicBezTo>
                <a:cubicBezTo>
                  <a:pt x="2984" y="162"/>
                  <a:pt x="2979" y="159"/>
                  <a:pt x="2971" y="155"/>
                </a:cubicBezTo>
                <a:cubicBezTo>
                  <a:pt x="2961" y="148"/>
                  <a:pt x="2954" y="145"/>
                  <a:pt x="2945" y="145"/>
                </a:cubicBezTo>
                <a:cubicBezTo>
                  <a:pt x="2926" y="145"/>
                  <a:pt x="2905" y="161"/>
                  <a:pt x="2854" y="198"/>
                </a:cubicBezTo>
                <a:cubicBezTo>
                  <a:pt x="2832" y="219"/>
                  <a:pt x="2778" y="252"/>
                  <a:pt x="2757" y="252"/>
                </a:cubicBezTo>
                <a:cubicBezTo>
                  <a:pt x="2725" y="262"/>
                  <a:pt x="2693" y="284"/>
                  <a:pt x="2671" y="305"/>
                </a:cubicBezTo>
                <a:cubicBezTo>
                  <a:pt x="2661" y="327"/>
                  <a:pt x="2618" y="359"/>
                  <a:pt x="2596" y="381"/>
                </a:cubicBezTo>
                <a:cubicBezTo>
                  <a:pt x="2564" y="391"/>
                  <a:pt x="2532" y="412"/>
                  <a:pt x="2532" y="423"/>
                </a:cubicBezTo>
                <a:cubicBezTo>
                  <a:pt x="2532" y="423"/>
                  <a:pt x="2511" y="434"/>
                  <a:pt x="2489" y="434"/>
                </a:cubicBezTo>
                <a:cubicBezTo>
                  <a:pt x="2468" y="445"/>
                  <a:pt x="2446" y="455"/>
                  <a:pt x="2425" y="488"/>
                </a:cubicBezTo>
                <a:cubicBezTo>
                  <a:pt x="2403" y="520"/>
                  <a:pt x="2361" y="552"/>
                  <a:pt x="2339" y="562"/>
                </a:cubicBezTo>
                <a:cubicBezTo>
                  <a:pt x="2318" y="574"/>
                  <a:pt x="2296" y="595"/>
                  <a:pt x="2285" y="605"/>
                </a:cubicBezTo>
                <a:cubicBezTo>
                  <a:pt x="2285" y="638"/>
                  <a:pt x="2199" y="724"/>
                  <a:pt x="2125" y="798"/>
                </a:cubicBezTo>
                <a:cubicBezTo>
                  <a:pt x="2081" y="835"/>
                  <a:pt x="2067" y="852"/>
                  <a:pt x="2055" y="852"/>
                </a:cubicBezTo>
                <a:cubicBezTo>
                  <a:pt x="2050" y="852"/>
                  <a:pt x="2046" y="848"/>
                  <a:pt x="2039" y="841"/>
                </a:cubicBezTo>
                <a:cubicBezTo>
                  <a:pt x="2039" y="831"/>
                  <a:pt x="2028" y="820"/>
                  <a:pt x="2039" y="810"/>
                </a:cubicBezTo>
                <a:cubicBezTo>
                  <a:pt x="2039" y="777"/>
                  <a:pt x="2028" y="767"/>
                  <a:pt x="1963" y="745"/>
                </a:cubicBezTo>
                <a:cubicBezTo>
                  <a:pt x="1931" y="734"/>
                  <a:pt x="1899" y="713"/>
                  <a:pt x="1877" y="681"/>
                </a:cubicBezTo>
                <a:cubicBezTo>
                  <a:pt x="1846" y="648"/>
                  <a:pt x="1835" y="648"/>
                  <a:pt x="1781" y="638"/>
                </a:cubicBezTo>
                <a:cubicBezTo>
                  <a:pt x="1749" y="627"/>
                  <a:pt x="1684" y="605"/>
                  <a:pt x="1641" y="595"/>
                </a:cubicBezTo>
                <a:lnTo>
                  <a:pt x="1556" y="552"/>
                </a:lnTo>
                <a:lnTo>
                  <a:pt x="1460" y="584"/>
                </a:lnTo>
                <a:cubicBezTo>
                  <a:pt x="1405" y="595"/>
                  <a:pt x="1352" y="627"/>
                  <a:pt x="1331" y="638"/>
                </a:cubicBezTo>
                <a:cubicBezTo>
                  <a:pt x="1320" y="648"/>
                  <a:pt x="1298" y="659"/>
                  <a:pt x="1288" y="659"/>
                </a:cubicBezTo>
                <a:cubicBezTo>
                  <a:pt x="1277" y="659"/>
                  <a:pt x="1266" y="659"/>
                  <a:pt x="1255" y="670"/>
                </a:cubicBezTo>
                <a:cubicBezTo>
                  <a:pt x="1245" y="681"/>
                  <a:pt x="1224" y="681"/>
                  <a:pt x="1224" y="681"/>
                </a:cubicBezTo>
                <a:cubicBezTo>
                  <a:pt x="1212" y="681"/>
                  <a:pt x="1202" y="681"/>
                  <a:pt x="1181" y="691"/>
                </a:cubicBezTo>
                <a:cubicBezTo>
                  <a:pt x="1173" y="691"/>
                  <a:pt x="1161" y="696"/>
                  <a:pt x="1154" y="696"/>
                </a:cubicBezTo>
                <a:cubicBezTo>
                  <a:pt x="1150" y="696"/>
                  <a:pt x="1148" y="695"/>
                  <a:pt x="1148" y="691"/>
                </a:cubicBezTo>
                <a:cubicBezTo>
                  <a:pt x="1138" y="691"/>
                  <a:pt x="1116" y="713"/>
                  <a:pt x="1084" y="734"/>
                </a:cubicBezTo>
                <a:cubicBezTo>
                  <a:pt x="1052" y="745"/>
                  <a:pt x="1009" y="777"/>
                  <a:pt x="988" y="788"/>
                </a:cubicBezTo>
                <a:cubicBezTo>
                  <a:pt x="955" y="810"/>
                  <a:pt x="945" y="831"/>
                  <a:pt x="933" y="853"/>
                </a:cubicBezTo>
                <a:cubicBezTo>
                  <a:pt x="923" y="874"/>
                  <a:pt x="912" y="895"/>
                  <a:pt x="880" y="906"/>
                </a:cubicBezTo>
                <a:cubicBezTo>
                  <a:pt x="826" y="949"/>
                  <a:pt x="794" y="992"/>
                  <a:pt x="773" y="1046"/>
                </a:cubicBezTo>
                <a:cubicBezTo>
                  <a:pt x="762" y="1077"/>
                  <a:pt x="730" y="1131"/>
                  <a:pt x="719" y="1163"/>
                </a:cubicBezTo>
                <a:cubicBezTo>
                  <a:pt x="698" y="1196"/>
                  <a:pt x="676" y="1239"/>
                  <a:pt x="676" y="1239"/>
                </a:cubicBezTo>
                <a:cubicBezTo>
                  <a:pt x="676" y="1260"/>
                  <a:pt x="666" y="1260"/>
                  <a:pt x="655" y="1270"/>
                </a:cubicBezTo>
                <a:cubicBezTo>
                  <a:pt x="623" y="1270"/>
                  <a:pt x="623" y="1282"/>
                  <a:pt x="612" y="1324"/>
                </a:cubicBezTo>
                <a:cubicBezTo>
                  <a:pt x="601" y="1399"/>
                  <a:pt x="580" y="1442"/>
                  <a:pt x="547" y="1475"/>
                </a:cubicBezTo>
                <a:cubicBezTo>
                  <a:pt x="526" y="1496"/>
                  <a:pt x="516" y="1506"/>
                  <a:pt x="526" y="1528"/>
                </a:cubicBezTo>
                <a:cubicBezTo>
                  <a:pt x="526" y="1549"/>
                  <a:pt x="516" y="1582"/>
                  <a:pt x="516" y="1614"/>
                </a:cubicBezTo>
                <a:cubicBezTo>
                  <a:pt x="504" y="1657"/>
                  <a:pt x="504" y="1668"/>
                  <a:pt x="473" y="1678"/>
                </a:cubicBezTo>
                <a:cubicBezTo>
                  <a:pt x="440" y="1689"/>
                  <a:pt x="440" y="1699"/>
                  <a:pt x="440" y="1742"/>
                </a:cubicBezTo>
                <a:cubicBezTo>
                  <a:pt x="430" y="1775"/>
                  <a:pt x="419" y="1796"/>
                  <a:pt x="397" y="1828"/>
                </a:cubicBezTo>
                <a:cubicBezTo>
                  <a:pt x="376" y="1871"/>
                  <a:pt x="376" y="1882"/>
                  <a:pt x="376" y="1925"/>
                </a:cubicBezTo>
                <a:cubicBezTo>
                  <a:pt x="387" y="1978"/>
                  <a:pt x="365" y="2032"/>
                  <a:pt x="311" y="2161"/>
                </a:cubicBezTo>
                <a:cubicBezTo>
                  <a:pt x="290" y="2204"/>
                  <a:pt x="280" y="2236"/>
                  <a:pt x="290" y="2247"/>
                </a:cubicBezTo>
                <a:cubicBezTo>
                  <a:pt x="290" y="2268"/>
                  <a:pt x="280" y="2311"/>
                  <a:pt x="258" y="2354"/>
                </a:cubicBezTo>
                <a:cubicBezTo>
                  <a:pt x="226" y="2407"/>
                  <a:pt x="226" y="2429"/>
                  <a:pt x="237" y="2450"/>
                </a:cubicBezTo>
                <a:cubicBezTo>
                  <a:pt x="247" y="2472"/>
                  <a:pt x="237" y="2526"/>
                  <a:pt x="215" y="2536"/>
                </a:cubicBezTo>
                <a:cubicBezTo>
                  <a:pt x="172" y="2558"/>
                  <a:pt x="118" y="2772"/>
                  <a:pt x="129" y="2848"/>
                </a:cubicBezTo>
                <a:cubicBezTo>
                  <a:pt x="140" y="2869"/>
                  <a:pt x="129" y="2869"/>
                  <a:pt x="118" y="2879"/>
                </a:cubicBezTo>
                <a:cubicBezTo>
                  <a:pt x="97" y="2891"/>
                  <a:pt x="87" y="2901"/>
                  <a:pt x="75" y="2944"/>
                </a:cubicBezTo>
                <a:cubicBezTo>
                  <a:pt x="75" y="2965"/>
                  <a:pt x="65" y="3008"/>
                  <a:pt x="65" y="3030"/>
                </a:cubicBezTo>
                <a:cubicBezTo>
                  <a:pt x="32" y="3105"/>
                  <a:pt x="32" y="3169"/>
                  <a:pt x="32" y="3169"/>
                </a:cubicBezTo>
                <a:cubicBezTo>
                  <a:pt x="54" y="3191"/>
                  <a:pt x="44" y="3266"/>
                  <a:pt x="22" y="3320"/>
                </a:cubicBezTo>
                <a:cubicBezTo>
                  <a:pt x="11" y="3351"/>
                  <a:pt x="1" y="3384"/>
                  <a:pt x="11" y="3416"/>
                </a:cubicBezTo>
                <a:lnTo>
                  <a:pt x="11" y="3513"/>
                </a:lnTo>
                <a:cubicBezTo>
                  <a:pt x="1" y="3577"/>
                  <a:pt x="1" y="3695"/>
                  <a:pt x="11" y="3716"/>
                </a:cubicBezTo>
                <a:cubicBezTo>
                  <a:pt x="11" y="3727"/>
                  <a:pt x="44" y="3749"/>
                  <a:pt x="65" y="3770"/>
                </a:cubicBezTo>
                <a:cubicBezTo>
                  <a:pt x="87" y="3780"/>
                  <a:pt x="118" y="3802"/>
                  <a:pt x="129" y="3813"/>
                </a:cubicBezTo>
                <a:cubicBezTo>
                  <a:pt x="132" y="3816"/>
                  <a:pt x="135" y="3817"/>
                  <a:pt x="138" y="3817"/>
                </a:cubicBezTo>
                <a:cubicBezTo>
                  <a:pt x="146" y="3817"/>
                  <a:pt x="157" y="3807"/>
                  <a:pt x="172" y="3792"/>
                </a:cubicBezTo>
                <a:cubicBezTo>
                  <a:pt x="194" y="3770"/>
                  <a:pt x="226" y="3759"/>
                  <a:pt x="237" y="3759"/>
                </a:cubicBezTo>
                <a:cubicBezTo>
                  <a:pt x="268" y="3759"/>
                  <a:pt x="268" y="3749"/>
                  <a:pt x="280" y="3727"/>
                </a:cubicBezTo>
                <a:cubicBezTo>
                  <a:pt x="280" y="3706"/>
                  <a:pt x="290" y="3663"/>
                  <a:pt x="290" y="3620"/>
                </a:cubicBezTo>
                <a:cubicBezTo>
                  <a:pt x="301" y="3587"/>
                  <a:pt x="311" y="3523"/>
                  <a:pt x="311" y="3480"/>
                </a:cubicBezTo>
                <a:cubicBezTo>
                  <a:pt x="311" y="3448"/>
                  <a:pt x="333" y="3384"/>
                  <a:pt x="344" y="3341"/>
                </a:cubicBezTo>
                <a:cubicBezTo>
                  <a:pt x="376" y="3212"/>
                  <a:pt x="408" y="3084"/>
                  <a:pt x="408" y="3019"/>
                </a:cubicBezTo>
                <a:cubicBezTo>
                  <a:pt x="408" y="2987"/>
                  <a:pt x="419" y="2955"/>
                  <a:pt x="430" y="2933"/>
                </a:cubicBezTo>
                <a:cubicBezTo>
                  <a:pt x="451" y="2891"/>
                  <a:pt x="483" y="2751"/>
                  <a:pt x="483" y="2665"/>
                </a:cubicBezTo>
                <a:cubicBezTo>
                  <a:pt x="483" y="2622"/>
                  <a:pt x="494" y="2600"/>
                  <a:pt x="504" y="2600"/>
                </a:cubicBezTo>
                <a:cubicBezTo>
                  <a:pt x="516" y="2590"/>
                  <a:pt x="516" y="2579"/>
                  <a:pt x="516" y="2558"/>
                </a:cubicBezTo>
                <a:cubicBezTo>
                  <a:pt x="526" y="2536"/>
                  <a:pt x="526" y="2515"/>
                  <a:pt x="623" y="2247"/>
                </a:cubicBezTo>
                <a:cubicBezTo>
                  <a:pt x="644" y="2183"/>
                  <a:pt x="655" y="2118"/>
                  <a:pt x="655" y="2107"/>
                </a:cubicBezTo>
                <a:cubicBezTo>
                  <a:pt x="655" y="2075"/>
                  <a:pt x="687" y="1990"/>
                  <a:pt x="719" y="1968"/>
                </a:cubicBezTo>
                <a:cubicBezTo>
                  <a:pt x="740" y="1957"/>
                  <a:pt x="773" y="1871"/>
                  <a:pt x="762" y="1807"/>
                </a:cubicBezTo>
                <a:cubicBezTo>
                  <a:pt x="762" y="1785"/>
                  <a:pt x="762" y="1742"/>
                  <a:pt x="773" y="1732"/>
                </a:cubicBezTo>
                <a:cubicBezTo>
                  <a:pt x="783" y="1699"/>
                  <a:pt x="848" y="1614"/>
                  <a:pt x="869" y="1592"/>
                </a:cubicBezTo>
                <a:cubicBezTo>
                  <a:pt x="880" y="1592"/>
                  <a:pt x="891" y="1560"/>
                  <a:pt x="902" y="1518"/>
                </a:cubicBezTo>
                <a:cubicBezTo>
                  <a:pt x="912" y="1475"/>
                  <a:pt x="923" y="1432"/>
                  <a:pt x="933" y="1432"/>
                </a:cubicBezTo>
                <a:cubicBezTo>
                  <a:pt x="955" y="1399"/>
                  <a:pt x="1041" y="1260"/>
                  <a:pt x="1052" y="1239"/>
                </a:cubicBezTo>
                <a:cubicBezTo>
                  <a:pt x="1052" y="1228"/>
                  <a:pt x="1084" y="1206"/>
                  <a:pt x="1105" y="1174"/>
                </a:cubicBezTo>
                <a:cubicBezTo>
                  <a:pt x="1148" y="1142"/>
                  <a:pt x="1202" y="1077"/>
                  <a:pt x="1202" y="1056"/>
                </a:cubicBezTo>
                <a:cubicBezTo>
                  <a:pt x="1202" y="1046"/>
                  <a:pt x="1212" y="1034"/>
                  <a:pt x="1224" y="1034"/>
                </a:cubicBezTo>
                <a:cubicBezTo>
                  <a:pt x="1255" y="1013"/>
                  <a:pt x="1320" y="949"/>
                  <a:pt x="1320" y="927"/>
                </a:cubicBezTo>
                <a:cubicBezTo>
                  <a:pt x="1320" y="910"/>
                  <a:pt x="1348" y="892"/>
                  <a:pt x="1376" y="892"/>
                </a:cubicBezTo>
                <a:cubicBezTo>
                  <a:pt x="1382" y="892"/>
                  <a:pt x="1389" y="893"/>
                  <a:pt x="1395" y="895"/>
                </a:cubicBezTo>
                <a:cubicBezTo>
                  <a:pt x="1400" y="901"/>
                  <a:pt x="1408" y="903"/>
                  <a:pt x="1420" y="903"/>
                </a:cubicBezTo>
                <a:cubicBezTo>
                  <a:pt x="1432" y="903"/>
                  <a:pt x="1448" y="901"/>
                  <a:pt x="1470" y="895"/>
                </a:cubicBezTo>
                <a:cubicBezTo>
                  <a:pt x="1485" y="893"/>
                  <a:pt x="1502" y="892"/>
                  <a:pt x="1520" y="892"/>
                </a:cubicBezTo>
                <a:cubicBezTo>
                  <a:pt x="1599" y="892"/>
                  <a:pt x="1688" y="912"/>
                  <a:pt x="1706" y="938"/>
                </a:cubicBezTo>
                <a:cubicBezTo>
                  <a:pt x="1706" y="949"/>
                  <a:pt x="1727" y="960"/>
                  <a:pt x="1738" y="970"/>
                </a:cubicBezTo>
                <a:cubicBezTo>
                  <a:pt x="1792" y="992"/>
                  <a:pt x="1877" y="1067"/>
                  <a:pt x="1899" y="1099"/>
                </a:cubicBezTo>
                <a:cubicBezTo>
                  <a:pt x="1910" y="1131"/>
                  <a:pt x="1910" y="1142"/>
                  <a:pt x="1889" y="1185"/>
                </a:cubicBezTo>
                <a:cubicBezTo>
                  <a:pt x="1867" y="1217"/>
                  <a:pt x="1846" y="1260"/>
                  <a:pt x="1835" y="1270"/>
                </a:cubicBezTo>
                <a:cubicBezTo>
                  <a:pt x="1824" y="1282"/>
                  <a:pt x="1813" y="1303"/>
                  <a:pt x="1803" y="1313"/>
                </a:cubicBezTo>
                <a:cubicBezTo>
                  <a:pt x="1792" y="1324"/>
                  <a:pt x="1781" y="1346"/>
                  <a:pt x="1770" y="1346"/>
                </a:cubicBezTo>
                <a:cubicBezTo>
                  <a:pt x="1749" y="1356"/>
                  <a:pt x="1738" y="1367"/>
                  <a:pt x="1738" y="1389"/>
                </a:cubicBezTo>
                <a:cubicBezTo>
                  <a:pt x="1738" y="1410"/>
                  <a:pt x="1717" y="1442"/>
                  <a:pt x="1695" y="1475"/>
                </a:cubicBezTo>
                <a:cubicBezTo>
                  <a:pt x="1641" y="1528"/>
                  <a:pt x="1631" y="1539"/>
                  <a:pt x="1663" y="1582"/>
                </a:cubicBezTo>
                <a:lnTo>
                  <a:pt x="1684" y="1625"/>
                </a:lnTo>
                <a:lnTo>
                  <a:pt x="1641" y="1635"/>
                </a:lnTo>
                <a:cubicBezTo>
                  <a:pt x="1610" y="1657"/>
                  <a:pt x="1610" y="1657"/>
                  <a:pt x="1610" y="1711"/>
                </a:cubicBezTo>
                <a:cubicBezTo>
                  <a:pt x="1599" y="1754"/>
                  <a:pt x="1599" y="1764"/>
                  <a:pt x="1545" y="1861"/>
                </a:cubicBezTo>
                <a:cubicBezTo>
                  <a:pt x="1524" y="1914"/>
                  <a:pt x="1470" y="2011"/>
                  <a:pt x="1448" y="2075"/>
                </a:cubicBezTo>
                <a:cubicBezTo>
                  <a:pt x="1405" y="2161"/>
                  <a:pt x="1395" y="2183"/>
                  <a:pt x="1405" y="2204"/>
                </a:cubicBezTo>
                <a:cubicBezTo>
                  <a:pt x="1417" y="2225"/>
                  <a:pt x="1405" y="2236"/>
                  <a:pt x="1395" y="2257"/>
                </a:cubicBezTo>
                <a:cubicBezTo>
                  <a:pt x="1341" y="2333"/>
                  <a:pt x="1331" y="2354"/>
                  <a:pt x="1341" y="2386"/>
                </a:cubicBezTo>
                <a:cubicBezTo>
                  <a:pt x="1352" y="2407"/>
                  <a:pt x="1341" y="2440"/>
                  <a:pt x="1298" y="2569"/>
                </a:cubicBezTo>
                <a:cubicBezTo>
                  <a:pt x="1288" y="2600"/>
                  <a:pt x="1277" y="2655"/>
                  <a:pt x="1288" y="2676"/>
                </a:cubicBezTo>
                <a:cubicBezTo>
                  <a:pt x="1288" y="2697"/>
                  <a:pt x="1277" y="2729"/>
                  <a:pt x="1277" y="2740"/>
                </a:cubicBezTo>
                <a:cubicBezTo>
                  <a:pt x="1266" y="2740"/>
                  <a:pt x="1266" y="2772"/>
                  <a:pt x="1266" y="2794"/>
                </a:cubicBezTo>
                <a:cubicBezTo>
                  <a:pt x="1277" y="2826"/>
                  <a:pt x="1266" y="2848"/>
                  <a:pt x="1255" y="2858"/>
                </a:cubicBezTo>
                <a:cubicBezTo>
                  <a:pt x="1245" y="2858"/>
                  <a:pt x="1245" y="2879"/>
                  <a:pt x="1245" y="2891"/>
                </a:cubicBezTo>
                <a:cubicBezTo>
                  <a:pt x="1245" y="2912"/>
                  <a:pt x="1224" y="2944"/>
                  <a:pt x="1202" y="2976"/>
                </a:cubicBezTo>
                <a:cubicBezTo>
                  <a:pt x="1169" y="3041"/>
                  <a:pt x="1169" y="3041"/>
                  <a:pt x="1191" y="3072"/>
                </a:cubicBezTo>
                <a:cubicBezTo>
                  <a:pt x="1202" y="3094"/>
                  <a:pt x="1202" y="3126"/>
                  <a:pt x="1191" y="3158"/>
                </a:cubicBezTo>
                <a:cubicBezTo>
                  <a:pt x="1169" y="3234"/>
                  <a:pt x="1159" y="3341"/>
                  <a:pt x="1159" y="3373"/>
                </a:cubicBezTo>
                <a:lnTo>
                  <a:pt x="1159" y="3427"/>
                </a:lnTo>
                <a:cubicBezTo>
                  <a:pt x="1138" y="3470"/>
                  <a:pt x="1138" y="3534"/>
                  <a:pt x="1159" y="3556"/>
                </a:cubicBezTo>
                <a:cubicBezTo>
                  <a:pt x="1181" y="3577"/>
                  <a:pt x="1181" y="3673"/>
                  <a:pt x="1159" y="3716"/>
                </a:cubicBezTo>
                <a:cubicBezTo>
                  <a:pt x="1138" y="3737"/>
                  <a:pt x="1138" y="3759"/>
                  <a:pt x="1148" y="3823"/>
                </a:cubicBezTo>
                <a:lnTo>
                  <a:pt x="1148" y="3909"/>
                </a:lnTo>
                <a:cubicBezTo>
                  <a:pt x="1138" y="3920"/>
                  <a:pt x="1138" y="3931"/>
                  <a:pt x="1138" y="3952"/>
                </a:cubicBezTo>
                <a:lnTo>
                  <a:pt x="1138" y="4038"/>
                </a:lnTo>
                <a:cubicBezTo>
                  <a:pt x="1138" y="4070"/>
                  <a:pt x="1138" y="4113"/>
                  <a:pt x="1148" y="4135"/>
                </a:cubicBezTo>
                <a:cubicBezTo>
                  <a:pt x="1148" y="4156"/>
                  <a:pt x="1159" y="4209"/>
                  <a:pt x="1159" y="4263"/>
                </a:cubicBezTo>
                <a:cubicBezTo>
                  <a:pt x="1169" y="4306"/>
                  <a:pt x="1181" y="4371"/>
                  <a:pt x="1202" y="4392"/>
                </a:cubicBezTo>
                <a:lnTo>
                  <a:pt x="1224" y="4457"/>
                </a:lnTo>
                <a:cubicBezTo>
                  <a:pt x="1224" y="4457"/>
                  <a:pt x="1234" y="4499"/>
                  <a:pt x="1255" y="4542"/>
                </a:cubicBezTo>
                <a:cubicBezTo>
                  <a:pt x="1277" y="4585"/>
                  <a:pt x="1288" y="4638"/>
                  <a:pt x="1298" y="4660"/>
                </a:cubicBezTo>
                <a:cubicBezTo>
                  <a:pt x="1298" y="4693"/>
                  <a:pt x="1309" y="4703"/>
                  <a:pt x="1352" y="4703"/>
                </a:cubicBezTo>
                <a:cubicBezTo>
                  <a:pt x="1384" y="4714"/>
                  <a:pt x="1395" y="4724"/>
                  <a:pt x="1395" y="4735"/>
                </a:cubicBezTo>
                <a:cubicBezTo>
                  <a:pt x="1395" y="4746"/>
                  <a:pt x="1405" y="4757"/>
                  <a:pt x="1427" y="4767"/>
                </a:cubicBezTo>
                <a:cubicBezTo>
                  <a:pt x="1448" y="4778"/>
                  <a:pt x="1481" y="4810"/>
                  <a:pt x="1481" y="4832"/>
                </a:cubicBezTo>
                <a:lnTo>
                  <a:pt x="1502" y="4864"/>
                </a:lnTo>
                <a:lnTo>
                  <a:pt x="1556" y="4853"/>
                </a:lnTo>
                <a:cubicBezTo>
                  <a:pt x="1599" y="4853"/>
                  <a:pt x="1631" y="4864"/>
                  <a:pt x="1653" y="4874"/>
                </a:cubicBezTo>
                <a:cubicBezTo>
                  <a:pt x="1663" y="4885"/>
                  <a:pt x="1674" y="4891"/>
                  <a:pt x="1687" y="4891"/>
                </a:cubicBezTo>
                <a:cubicBezTo>
                  <a:pt x="1701" y="4891"/>
                  <a:pt x="1717" y="4885"/>
                  <a:pt x="1738" y="4874"/>
                </a:cubicBezTo>
                <a:cubicBezTo>
                  <a:pt x="1781" y="4864"/>
                  <a:pt x="1835" y="4843"/>
                  <a:pt x="1867" y="4821"/>
                </a:cubicBezTo>
                <a:cubicBezTo>
                  <a:pt x="1931" y="4800"/>
                  <a:pt x="1931" y="4789"/>
                  <a:pt x="1953" y="4746"/>
                </a:cubicBezTo>
                <a:cubicBezTo>
                  <a:pt x="1972" y="4700"/>
                  <a:pt x="1998" y="4669"/>
                  <a:pt x="2026" y="4669"/>
                </a:cubicBezTo>
                <a:cubicBezTo>
                  <a:pt x="2030" y="4669"/>
                  <a:pt x="2034" y="4670"/>
                  <a:pt x="2039" y="4671"/>
                </a:cubicBezTo>
                <a:cubicBezTo>
                  <a:pt x="2039" y="4675"/>
                  <a:pt x="2040" y="4676"/>
                  <a:pt x="2042" y="4676"/>
                </a:cubicBezTo>
                <a:cubicBezTo>
                  <a:pt x="2046" y="4676"/>
                  <a:pt x="2053" y="4671"/>
                  <a:pt x="2060" y="4671"/>
                </a:cubicBezTo>
                <a:cubicBezTo>
                  <a:pt x="2082" y="4660"/>
                  <a:pt x="2156" y="4510"/>
                  <a:pt x="2189" y="4435"/>
                </a:cubicBezTo>
                <a:cubicBezTo>
                  <a:pt x="2242" y="4306"/>
                  <a:pt x="2253" y="4295"/>
                  <a:pt x="2242" y="4285"/>
                </a:cubicBezTo>
                <a:cubicBezTo>
                  <a:pt x="2242" y="4274"/>
                  <a:pt x="2253" y="4231"/>
                  <a:pt x="2285" y="4156"/>
                </a:cubicBezTo>
                <a:lnTo>
                  <a:pt x="2339" y="4038"/>
                </a:lnTo>
                <a:lnTo>
                  <a:pt x="2318" y="4006"/>
                </a:lnTo>
                <a:cubicBezTo>
                  <a:pt x="2306" y="3973"/>
                  <a:pt x="2306" y="3973"/>
                  <a:pt x="2328" y="3963"/>
                </a:cubicBezTo>
                <a:cubicBezTo>
                  <a:pt x="2349" y="3952"/>
                  <a:pt x="2349" y="3952"/>
                  <a:pt x="2349" y="3888"/>
                </a:cubicBezTo>
                <a:cubicBezTo>
                  <a:pt x="2349" y="3845"/>
                  <a:pt x="2361" y="3792"/>
                  <a:pt x="2371" y="3759"/>
                </a:cubicBezTo>
                <a:cubicBezTo>
                  <a:pt x="2392" y="3716"/>
                  <a:pt x="2392" y="3695"/>
                  <a:pt x="2382" y="3673"/>
                </a:cubicBezTo>
                <a:cubicBezTo>
                  <a:pt x="2371" y="3663"/>
                  <a:pt x="2371" y="3641"/>
                  <a:pt x="2382" y="3630"/>
                </a:cubicBezTo>
                <a:cubicBezTo>
                  <a:pt x="2382" y="3609"/>
                  <a:pt x="2392" y="3577"/>
                  <a:pt x="2392" y="3556"/>
                </a:cubicBezTo>
                <a:cubicBezTo>
                  <a:pt x="2403" y="3534"/>
                  <a:pt x="2403" y="3491"/>
                  <a:pt x="2403" y="3459"/>
                </a:cubicBezTo>
                <a:cubicBezTo>
                  <a:pt x="2414" y="3427"/>
                  <a:pt x="2425" y="3416"/>
                  <a:pt x="2435" y="3394"/>
                </a:cubicBezTo>
                <a:cubicBezTo>
                  <a:pt x="2457" y="3384"/>
                  <a:pt x="2457" y="3373"/>
                  <a:pt x="2457" y="3308"/>
                </a:cubicBezTo>
                <a:cubicBezTo>
                  <a:pt x="2446" y="3266"/>
                  <a:pt x="2446" y="3201"/>
                  <a:pt x="2457" y="3169"/>
                </a:cubicBezTo>
                <a:cubicBezTo>
                  <a:pt x="2457" y="3126"/>
                  <a:pt x="2468" y="3072"/>
                  <a:pt x="2457" y="3041"/>
                </a:cubicBezTo>
                <a:cubicBezTo>
                  <a:pt x="2457" y="3008"/>
                  <a:pt x="2468" y="2965"/>
                  <a:pt x="2468" y="2944"/>
                </a:cubicBezTo>
                <a:cubicBezTo>
                  <a:pt x="2489" y="2901"/>
                  <a:pt x="2489" y="2772"/>
                  <a:pt x="2457" y="2708"/>
                </a:cubicBezTo>
                <a:cubicBezTo>
                  <a:pt x="2446" y="2686"/>
                  <a:pt x="2457" y="2665"/>
                  <a:pt x="2468" y="2622"/>
                </a:cubicBezTo>
                <a:cubicBezTo>
                  <a:pt x="2478" y="2590"/>
                  <a:pt x="2489" y="2547"/>
                  <a:pt x="2478" y="2536"/>
                </a:cubicBezTo>
                <a:cubicBezTo>
                  <a:pt x="2478" y="2515"/>
                  <a:pt x="2478" y="2472"/>
                  <a:pt x="2489" y="2450"/>
                </a:cubicBezTo>
                <a:cubicBezTo>
                  <a:pt x="2500" y="2397"/>
                  <a:pt x="2500" y="2376"/>
                  <a:pt x="2468" y="2247"/>
                </a:cubicBezTo>
                <a:cubicBezTo>
                  <a:pt x="2457" y="2204"/>
                  <a:pt x="2457" y="2150"/>
                  <a:pt x="2457" y="2118"/>
                </a:cubicBezTo>
                <a:cubicBezTo>
                  <a:pt x="2468" y="2032"/>
                  <a:pt x="2468" y="2000"/>
                  <a:pt x="2446" y="1957"/>
                </a:cubicBezTo>
                <a:cubicBezTo>
                  <a:pt x="2446" y="1935"/>
                  <a:pt x="2435" y="1904"/>
                  <a:pt x="2435" y="1882"/>
                </a:cubicBezTo>
                <a:cubicBezTo>
                  <a:pt x="2435" y="1861"/>
                  <a:pt x="2425" y="1839"/>
                  <a:pt x="2414" y="1828"/>
                </a:cubicBezTo>
                <a:cubicBezTo>
                  <a:pt x="2392" y="1807"/>
                  <a:pt x="2382" y="1742"/>
                  <a:pt x="2392" y="1689"/>
                </a:cubicBezTo>
                <a:cubicBezTo>
                  <a:pt x="2403" y="1668"/>
                  <a:pt x="2392" y="1625"/>
                  <a:pt x="2382" y="1582"/>
                </a:cubicBezTo>
                <a:cubicBezTo>
                  <a:pt x="2371" y="1539"/>
                  <a:pt x="2361" y="1463"/>
                  <a:pt x="2361" y="1432"/>
                </a:cubicBezTo>
                <a:cubicBezTo>
                  <a:pt x="2361" y="1356"/>
                  <a:pt x="2361" y="1356"/>
                  <a:pt x="2306" y="1292"/>
                </a:cubicBezTo>
                <a:cubicBezTo>
                  <a:pt x="2275" y="1260"/>
                  <a:pt x="2264" y="1196"/>
                  <a:pt x="2285" y="1142"/>
                </a:cubicBezTo>
                <a:cubicBezTo>
                  <a:pt x="2296" y="1120"/>
                  <a:pt x="2328" y="1077"/>
                  <a:pt x="2361" y="1046"/>
                </a:cubicBezTo>
                <a:cubicBezTo>
                  <a:pt x="2392" y="1003"/>
                  <a:pt x="2446" y="949"/>
                  <a:pt x="2468" y="917"/>
                </a:cubicBezTo>
                <a:cubicBezTo>
                  <a:pt x="2500" y="884"/>
                  <a:pt x="2542" y="831"/>
                  <a:pt x="2575" y="788"/>
                </a:cubicBezTo>
                <a:cubicBezTo>
                  <a:pt x="2607" y="756"/>
                  <a:pt x="2661" y="713"/>
                  <a:pt x="2682" y="681"/>
                </a:cubicBezTo>
                <a:cubicBezTo>
                  <a:pt x="2704" y="648"/>
                  <a:pt x="2725" y="627"/>
                  <a:pt x="2747" y="617"/>
                </a:cubicBezTo>
                <a:cubicBezTo>
                  <a:pt x="2768" y="617"/>
                  <a:pt x="2800" y="584"/>
                  <a:pt x="2821" y="562"/>
                </a:cubicBezTo>
                <a:cubicBezTo>
                  <a:pt x="2854" y="531"/>
                  <a:pt x="2886" y="509"/>
                  <a:pt x="2897" y="509"/>
                </a:cubicBezTo>
                <a:cubicBezTo>
                  <a:pt x="2918" y="509"/>
                  <a:pt x="2961" y="488"/>
                  <a:pt x="2993" y="466"/>
                </a:cubicBezTo>
                <a:cubicBezTo>
                  <a:pt x="3052" y="417"/>
                  <a:pt x="3156" y="368"/>
                  <a:pt x="3190" y="368"/>
                </a:cubicBezTo>
                <a:cubicBezTo>
                  <a:pt x="3193" y="368"/>
                  <a:pt x="3195" y="369"/>
                  <a:pt x="3197" y="369"/>
                </a:cubicBezTo>
                <a:cubicBezTo>
                  <a:pt x="3207" y="369"/>
                  <a:pt x="3240" y="369"/>
                  <a:pt x="3262" y="359"/>
                </a:cubicBezTo>
                <a:cubicBezTo>
                  <a:pt x="3293" y="338"/>
                  <a:pt x="3315" y="338"/>
                  <a:pt x="3326" y="338"/>
                </a:cubicBezTo>
                <a:lnTo>
                  <a:pt x="3422" y="338"/>
                </a:lnTo>
                <a:cubicBezTo>
                  <a:pt x="3444" y="334"/>
                  <a:pt x="3459" y="331"/>
                  <a:pt x="3473" y="331"/>
                </a:cubicBezTo>
                <a:cubicBezTo>
                  <a:pt x="3501" y="331"/>
                  <a:pt x="3523" y="341"/>
                  <a:pt x="3572" y="369"/>
                </a:cubicBezTo>
                <a:cubicBezTo>
                  <a:pt x="3679" y="423"/>
                  <a:pt x="3691" y="434"/>
                  <a:pt x="3787" y="691"/>
                </a:cubicBezTo>
                <a:cubicBezTo>
                  <a:pt x="3830" y="810"/>
                  <a:pt x="3830" y="841"/>
                  <a:pt x="3819" y="863"/>
                </a:cubicBezTo>
                <a:cubicBezTo>
                  <a:pt x="3819" y="874"/>
                  <a:pt x="3819" y="917"/>
                  <a:pt x="3830" y="949"/>
                </a:cubicBezTo>
                <a:cubicBezTo>
                  <a:pt x="3851" y="981"/>
                  <a:pt x="3862" y="1046"/>
                  <a:pt x="3862" y="1077"/>
                </a:cubicBezTo>
                <a:cubicBezTo>
                  <a:pt x="3862" y="1120"/>
                  <a:pt x="3872" y="1217"/>
                  <a:pt x="3894" y="1292"/>
                </a:cubicBezTo>
                <a:lnTo>
                  <a:pt x="3927" y="1432"/>
                </a:lnTo>
                <a:lnTo>
                  <a:pt x="3884" y="1485"/>
                </a:lnTo>
                <a:cubicBezTo>
                  <a:pt x="3862" y="1506"/>
                  <a:pt x="3841" y="1528"/>
                  <a:pt x="3830" y="1528"/>
                </a:cubicBezTo>
                <a:cubicBezTo>
                  <a:pt x="3808" y="1528"/>
                  <a:pt x="3798" y="1539"/>
                  <a:pt x="3755" y="1625"/>
                </a:cubicBezTo>
                <a:cubicBezTo>
                  <a:pt x="3701" y="1732"/>
                  <a:pt x="3669" y="1796"/>
                  <a:pt x="3637" y="1828"/>
                </a:cubicBezTo>
                <a:cubicBezTo>
                  <a:pt x="3615" y="1839"/>
                  <a:pt x="3605" y="1850"/>
                  <a:pt x="3605" y="1861"/>
                </a:cubicBezTo>
                <a:cubicBezTo>
                  <a:pt x="3605" y="1861"/>
                  <a:pt x="3594" y="1871"/>
                  <a:pt x="3572" y="1882"/>
                </a:cubicBezTo>
                <a:cubicBezTo>
                  <a:pt x="3551" y="1893"/>
                  <a:pt x="3540" y="1904"/>
                  <a:pt x="3540" y="1935"/>
                </a:cubicBezTo>
                <a:cubicBezTo>
                  <a:pt x="3529" y="1957"/>
                  <a:pt x="3519" y="1978"/>
                  <a:pt x="3508" y="1978"/>
                </a:cubicBezTo>
                <a:cubicBezTo>
                  <a:pt x="3508" y="1978"/>
                  <a:pt x="3486" y="2021"/>
                  <a:pt x="3465" y="2086"/>
                </a:cubicBezTo>
                <a:cubicBezTo>
                  <a:pt x="3443" y="2150"/>
                  <a:pt x="3412" y="2214"/>
                  <a:pt x="3401" y="2225"/>
                </a:cubicBezTo>
                <a:cubicBezTo>
                  <a:pt x="3390" y="2236"/>
                  <a:pt x="3390" y="2268"/>
                  <a:pt x="3390" y="2300"/>
                </a:cubicBezTo>
                <a:cubicBezTo>
                  <a:pt x="3390" y="2354"/>
                  <a:pt x="3390" y="2376"/>
                  <a:pt x="3336" y="2504"/>
                </a:cubicBezTo>
                <a:cubicBezTo>
                  <a:pt x="3283" y="2655"/>
                  <a:pt x="3272" y="2655"/>
                  <a:pt x="3293" y="2686"/>
                </a:cubicBezTo>
                <a:cubicBezTo>
                  <a:pt x="3315" y="2719"/>
                  <a:pt x="3293" y="2815"/>
                  <a:pt x="3262" y="2858"/>
                </a:cubicBezTo>
                <a:cubicBezTo>
                  <a:pt x="3229" y="2901"/>
                  <a:pt x="3229" y="2901"/>
                  <a:pt x="3250" y="2987"/>
                </a:cubicBezTo>
                <a:cubicBezTo>
                  <a:pt x="3262" y="3030"/>
                  <a:pt x="3262" y="3072"/>
                  <a:pt x="3262" y="3084"/>
                </a:cubicBezTo>
                <a:cubicBezTo>
                  <a:pt x="3250" y="3105"/>
                  <a:pt x="3262" y="3191"/>
                  <a:pt x="3272" y="3201"/>
                </a:cubicBezTo>
                <a:cubicBezTo>
                  <a:pt x="3283" y="3212"/>
                  <a:pt x="3315" y="3373"/>
                  <a:pt x="3315" y="3470"/>
                </a:cubicBezTo>
                <a:cubicBezTo>
                  <a:pt x="3326" y="3501"/>
                  <a:pt x="3379" y="3598"/>
                  <a:pt x="3401" y="3609"/>
                </a:cubicBezTo>
                <a:cubicBezTo>
                  <a:pt x="3412" y="3609"/>
                  <a:pt x="3455" y="3706"/>
                  <a:pt x="3455" y="3727"/>
                </a:cubicBezTo>
                <a:cubicBezTo>
                  <a:pt x="3443" y="3727"/>
                  <a:pt x="3486" y="3749"/>
                  <a:pt x="3540" y="3770"/>
                </a:cubicBezTo>
                <a:lnTo>
                  <a:pt x="3626" y="3802"/>
                </a:lnTo>
                <a:lnTo>
                  <a:pt x="3701" y="3770"/>
                </a:lnTo>
                <a:cubicBezTo>
                  <a:pt x="3808" y="3737"/>
                  <a:pt x="3915" y="3663"/>
                  <a:pt x="3937" y="3609"/>
                </a:cubicBezTo>
                <a:lnTo>
                  <a:pt x="3969" y="3577"/>
                </a:lnTo>
                <a:cubicBezTo>
                  <a:pt x="4001" y="3566"/>
                  <a:pt x="4012" y="3556"/>
                  <a:pt x="4023" y="3513"/>
                </a:cubicBezTo>
                <a:cubicBezTo>
                  <a:pt x="4023" y="3491"/>
                  <a:pt x="4034" y="3448"/>
                  <a:pt x="4044" y="3416"/>
                </a:cubicBezTo>
                <a:cubicBezTo>
                  <a:pt x="4055" y="3384"/>
                  <a:pt x="4066" y="3341"/>
                  <a:pt x="4066" y="3320"/>
                </a:cubicBezTo>
                <a:cubicBezTo>
                  <a:pt x="4077" y="3287"/>
                  <a:pt x="4077" y="3277"/>
                  <a:pt x="4098" y="3277"/>
                </a:cubicBezTo>
                <a:cubicBezTo>
                  <a:pt x="4120" y="3277"/>
                  <a:pt x="4130" y="3255"/>
                  <a:pt x="4120" y="3201"/>
                </a:cubicBezTo>
                <a:cubicBezTo>
                  <a:pt x="4120" y="3094"/>
                  <a:pt x="4120" y="3051"/>
                  <a:pt x="4130" y="3041"/>
                </a:cubicBezTo>
                <a:cubicBezTo>
                  <a:pt x="4130" y="3041"/>
                  <a:pt x="4141" y="3019"/>
                  <a:pt x="4141" y="2998"/>
                </a:cubicBezTo>
                <a:cubicBezTo>
                  <a:pt x="4141" y="2955"/>
                  <a:pt x="4141" y="2944"/>
                  <a:pt x="4151" y="2933"/>
                </a:cubicBezTo>
                <a:cubicBezTo>
                  <a:pt x="4184" y="2912"/>
                  <a:pt x="4184" y="2901"/>
                  <a:pt x="4151" y="2762"/>
                </a:cubicBezTo>
                <a:cubicBezTo>
                  <a:pt x="4141" y="2708"/>
                  <a:pt x="4151" y="2676"/>
                  <a:pt x="4163" y="2633"/>
                </a:cubicBezTo>
                <a:cubicBezTo>
                  <a:pt x="4184" y="2590"/>
                  <a:pt x="4184" y="2536"/>
                  <a:pt x="4194" y="2440"/>
                </a:cubicBezTo>
                <a:cubicBezTo>
                  <a:pt x="4194" y="2343"/>
                  <a:pt x="4205" y="2290"/>
                  <a:pt x="4227" y="2247"/>
                </a:cubicBezTo>
                <a:cubicBezTo>
                  <a:pt x="4237" y="2193"/>
                  <a:pt x="4248" y="2171"/>
                  <a:pt x="4227" y="2150"/>
                </a:cubicBezTo>
                <a:cubicBezTo>
                  <a:pt x="4216" y="2129"/>
                  <a:pt x="4216" y="2107"/>
                  <a:pt x="4227" y="2086"/>
                </a:cubicBezTo>
                <a:cubicBezTo>
                  <a:pt x="4237" y="2064"/>
                  <a:pt x="4237" y="2043"/>
                  <a:pt x="4227" y="2021"/>
                </a:cubicBezTo>
                <a:cubicBezTo>
                  <a:pt x="4205" y="1990"/>
                  <a:pt x="4205" y="1935"/>
                  <a:pt x="4216" y="1904"/>
                </a:cubicBezTo>
                <a:cubicBezTo>
                  <a:pt x="4227" y="1893"/>
                  <a:pt x="4227" y="1871"/>
                  <a:pt x="4227" y="1850"/>
                </a:cubicBezTo>
                <a:cubicBezTo>
                  <a:pt x="4216" y="1828"/>
                  <a:pt x="4216" y="1796"/>
                  <a:pt x="4227" y="1785"/>
                </a:cubicBezTo>
                <a:lnTo>
                  <a:pt x="4227" y="1742"/>
                </a:lnTo>
                <a:cubicBezTo>
                  <a:pt x="4216" y="1721"/>
                  <a:pt x="4216" y="1689"/>
                  <a:pt x="4216" y="1668"/>
                </a:cubicBezTo>
                <a:cubicBezTo>
                  <a:pt x="4227" y="1603"/>
                  <a:pt x="4237" y="1571"/>
                  <a:pt x="4313" y="1528"/>
                </a:cubicBezTo>
                <a:cubicBezTo>
                  <a:pt x="4344" y="1496"/>
                  <a:pt x="4387" y="1463"/>
                  <a:pt x="4409" y="1453"/>
                </a:cubicBezTo>
                <a:cubicBezTo>
                  <a:pt x="4420" y="1432"/>
                  <a:pt x="4441" y="1410"/>
                  <a:pt x="4463" y="1389"/>
                </a:cubicBezTo>
                <a:cubicBezTo>
                  <a:pt x="4473" y="1378"/>
                  <a:pt x="4495" y="1356"/>
                  <a:pt x="4495" y="1346"/>
                </a:cubicBezTo>
                <a:cubicBezTo>
                  <a:pt x="4506" y="1324"/>
                  <a:pt x="4666" y="1228"/>
                  <a:pt x="4763" y="1174"/>
                </a:cubicBezTo>
                <a:cubicBezTo>
                  <a:pt x="4892" y="1120"/>
                  <a:pt x="4913" y="1120"/>
                  <a:pt x="4988" y="1120"/>
                </a:cubicBezTo>
                <a:cubicBezTo>
                  <a:pt x="5138" y="1131"/>
                  <a:pt x="5267" y="1185"/>
                  <a:pt x="5353" y="1260"/>
                </a:cubicBezTo>
                <a:cubicBezTo>
                  <a:pt x="5374" y="1292"/>
                  <a:pt x="5428" y="1378"/>
                  <a:pt x="5450" y="1432"/>
                </a:cubicBezTo>
                <a:cubicBezTo>
                  <a:pt x="5450" y="1442"/>
                  <a:pt x="5471" y="1475"/>
                  <a:pt x="5481" y="1506"/>
                </a:cubicBezTo>
                <a:cubicBezTo>
                  <a:pt x="5535" y="1582"/>
                  <a:pt x="5535" y="1614"/>
                  <a:pt x="5493" y="1689"/>
                </a:cubicBezTo>
                <a:cubicBezTo>
                  <a:pt x="5471" y="1732"/>
                  <a:pt x="5450" y="1764"/>
                  <a:pt x="5450" y="1785"/>
                </a:cubicBezTo>
                <a:cubicBezTo>
                  <a:pt x="5450" y="1807"/>
                  <a:pt x="5439" y="1839"/>
                  <a:pt x="5428" y="1861"/>
                </a:cubicBezTo>
                <a:cubicBezTo>
                  <a:pt x="5417" y="1882"/>
                  <a:pt x="5407" y="1904"/>
                  <a:pt x="5417" y="1925"/>
                </a:cubicBezTo>
                <a:cubicBezTo>
                  <a:pt x="5417" y="1935"/>
                  <a:pt x="5417" y="1968"/>
                  <a:pt x="5396" y="2011"/>
                </a:cubicBezTo>
                <a:cubicBezTo>
                  <a:pt x="5385" y="2054"/>
                  <a:pt x="5374" y="2097"/>
                  <a:pt x="5374" y="2118"/>
                </a:cubicBezTo>
                <a:cubicBezTo>
                  <a:pt x="5374" y="2183"/>
                  <a:pt x="5353" y="2290"/>
                  <a:pt x="5331" y="2322"/>
                </a:cubicBezTo>
                <a:cubicBezTo>
                  <a:pt x="5321" y="2333"/>
                  <a:pt x="5321" y="2365"/>
                  <a:pt x="5342" y="2407"/>
                </a:cubicBezTo>
                <a:cubicBezTo>
                  <a:pt x="5342" y="2440"/>
                  <a:pt x="5353" y="2472"/>
                  <a:pt x="5353" y="2483"/>
                </a:cubicBezTo>
                <a:cubicBezTo>
                  <a:pt x="5342" y="2493"/>
                  <a:pt x="5353" y="2515"/>
                  <a:pt x="5364" y="2536"/>
                </a:cubicBezTo>
                <a:cubicBezTo>
                  <a:pt x="5374" y="2558"/>
                  <a:pt x="5385" y="2600"/>
                  <a:pt x="5396" y="2622"/>
                </a:cubicBezTo>
                <a:cubicBezTo>
                  <a:pt x="5396" y="2676"/>
                  <a:pt x="5407" y="2686"/>
                  <a:pt x="5514" y="2697"/>
                </a:cubicBezTo>
                <a:cubicBezTo>
                  <a:pt x="5550" y="2700"/>
                  <a:pt x="5578" y="2702"/>
                  <a:pt x="5600" y="2702"/>
                </a:cubicBezTo>
                <a:cubicBezTo>
                  <a:pt x="5663" y="2702"/>
                  <a:pt x="5674" y="2686"/>
                  <a:pt x="5674" y="2622"/>
                </a:cubicBezTo>
                <a:cubicBezTo>
                  <a:pt x="5674" y="2579"/>
                  <a:pt x="5686" y="2569"/>
                  <a:pt x="5717" y="2526"/>
                </a:cubicBezTo>
                <a:cubicBezTo>
                  <a:pt x="5750" y="2483"/>
                  <a:pt x="5760" y="2461"/>
                  <a:pt x="5760" y="2429"/>
                </a:cubicBezTo>
                <a:cubicBezTo>
                  <a:pt x="5750" y="2407"/>
                  <a:pt x="5760" y="2322"/>
                  <a:pt x="5771" y="2300"/>
                </a:cubicBezTo>
                <a:cubicBezTo>
                  <a:pt x="5782" y="2268"/>
                  <a:pt x="5803" y="2236"/>
                  <a:pt x="5836" y="2129"/>
                </a:cubicBezTo>
                <a:cubicBezTo>
                  <a:pt x="5857" y="2043"/>
                  <a:pt x="5868" y="2011"/>
                  <a:pt x="5868" y="1957"/>
                </a:cubicBezTo>
                <a:cubicBezTo>
                  <a:pt x="5857" y="1925"/>
                  <a:pt x="5857" y="1882"/>
                  <a:pt x="5868" y="1871"/>
                </a:cubicBezTo>
                <a:cubicBezTo>
                  <a:pt x="5868" y="1850"/>
                  <a:pt x="5857" y="1828"/>
                  <a:pt x="5857" y="1807"/>
                </a:cubicBezTo>
                <a:cubicBezTo>
                  <a:pt x="5846" y="1775"/>
                  <a:pt x="5836" y="1775"/>
                  <a:pt x="5900" y="1668"/>
                </a:cubicBezTo>
                <a:cubicBezTo>
                  <a:pt x="5922" y="1625"/>
                  <a:pt x="5953" y="1582"/>
                  <a:pt x="5965" y="1571"/>
                </a:cubicBezTo>
                <a:cubicBezTo>
                  <a:pt x="5975" y="1560"/>
                  <a:pt x="5996" y="1528"/>
                  <a:pt x="6018" y="1475"/>
                </a:cubicBezTo>
                <a:cubicBezTo>
                  <a:pt x="6050" y="1389"/>
                  <a:pt x="6050" y="1389"/>
                  <a:pt x="6093" y="1367"/>
                </a:cubicBezTo>
                <a:cubicBezTo>
                  <a:pt x="6125" y="1346"/>
                  <a:pt x="6168" y="1324"/>
                  <a:pt x="6189" y="1303"/>
                </a:cubicBezTo>
                <a:cubicBezTo>
                  <a:pt x="6232" y="1270"/>
                  <a:pt x="6232" y="1270"/>
                  <a:pt x="6222" y="1228"/>
                </a:cubicBezTo>
                <a:cubicBezTo>
                  <a:pt x="6222" y="1196"/>
                  <a:pt x="6222" y="1196"/>
                  <a:pt x="6275" y="1153"/>
                </a:cubicBezTo>
                <a:cubicBezTo>
                  <a:pt x="6308" y="1131"/>
                  <a:pt x="6329" y="1110"/>
                  <a:pt x="6340" y="1110"/>
                </a:cubicBezTo>
                <a:cubicBezTo>
                  <a:pt x="6340" y="1110"/>
                  <a:pt x="6351" y="1131"/>
                  <a:pt x="6361" y="1163"/>
                </a:cubicBezTo>
                <a:cubicBezTo>
                  <a:pt x="6382" y="1228"/>
                  <a:pt x="6382" y="1239"/>
                  <a:pt x="6436" y="1270"/>
                </a:cubicBezTo>
                <a:lnTo>
                  <a:pt x="6490" y="1292"/>
                </a:lnTo>
                <a:lnTo>
                  <a:pt x="6576" y="1260"/>
                </a:lnTo>
                <a:cubicBezTo>
                  <a:pt x="6694" y="1206"/>
                  <a:pt x="6694" y="1196"/>
                  <a:pt x="6683" y="1120"/>
                </a:cubicBezTo>
                <a:cubicBezTo>
                  <a:pt x="6672" y="1099"/>
                  <a:pt x="6672" y="1046"/>
                  <a:pt x="6661" y="1024"/>
                </a:cubicBezTo>
                <a:cubicBezTo>
                  <a:pt x="6661" y="981"/>
                  <a:pt x="6651" y="960"/>
                  <a:pt x="6618" y="938"/>
                </a:cubicBezTo>
                <a:cubicBezTo>
                  <a:pt x="6608" y="927"/>
                  <a:pt x="6576" y="895"/>
                  <a:pt x="6565" y="863"/>
                </a:cubicBezTo>
                <a:cubicBezTo>
                  <a:pt x="6533" y="831"/>
                  <a:pt x="6522" y="820"/>
                  <a:pt x="6490" y="810"/>
                </a:cubicBezTo>
                <a:cubicBezTo>
                  <a:pt x="6458" y="810"/>
                  <a:pt x="6447" y="798"/>
                  <a:pt x="6447" y="788"/>
                </a:cubicBezTo>
                <a:cubicBezTo>
                  <a:pt x="6442" y="778"/>
                  <a:pt x="6435" y="773"/>
                  <a:pt x="6420" y="773"/>
                </a:cubicBezTo>
                <a:cubicBezTo>
                  <a:pt x="6402" y="773"/>
                  <a:pt x="6371" y="781"/>
                  <a:pt x="6318" y="798"/>
                </a:cubicBezTo>
                <a:cubicBezTo>
                  <a:pt x="6265" y="820"/>
                  <a:pt x="6211" y="853"/>
                  <a:pt x="6189" y="874"/>
                </a:cubicBezTo>
                <a:cubicBezTo>
                  <a:pt x="6168" y="895"/>
                  <a:pt x="6136" y="917"/>
                  <a:pt x="6125" y="917"/>
                </a:cubicBezTo>
                <a:lnTo>
                  <a:pt x="6082" y="960"/>
                </a:lnTo>
                <a:cubicBezTo>
                  <a:pt x="6061" y="970"/>
                  <a:pt x="6039" y="992"/>
                  <a:pt x="6029" y="992"/>
                </a:cubicBezTo>
                <a:cubicBezTo>
                  <a:pt x="6029" y="992"/>
                  <a:pt x="6007" y="1003"/>
                  <a:pt x="5986" y="1024"/>
                </a:cubicBezTo>
                <a:cubicBezTo>
                  <a:pt x="5975" y="1034"/>
                  <a:pt x="5932" y="1056"/>
                  <a:pt x="5910" y="1067"/>
                </a:cubicBezTo>
                <a:cubicBezTo>
                  <a:pt x="5846" y="1099"/>
                  <a:pt x="5836" y="1120"/>
                  <a:pt x="5846" y="1174"/>
                </a:cubicBezTo>
                <a:cubicBezTo>
                  <a:pt x="5846" y="1193"/>
                  <a:pt x="5838" y="1219"/>
                  <a:pt x="5822" y="1219"/>
                </a:cubicBezTo>
                <a:cubicBezTo>
                  <a:pt x="5820" y="1219"/>
                  <a:pt x="5817" y="1219"/>
                  <a:pt x="5814" y="1217"/>
                </a:cubicBezTo>
                <a:cubicBezTo>
                  <a:pt x="5803" y="1217"/>
                  <a:pt x="5782" y="1228"/>
                  <a:pt x="5771" y="1228"/>
                </a:cubicBezTo>
                <a:cubicBezTo>
                  <a:pt x="5768" y="1231"/>
                  <a:pt x="5764" y="1234"/>
                  <a:pt x="5760" y="1234"/>
                </a:cubicBezTo>
                <a:cubicBezTo>
                  <a:pt x="5751" y="1234"/>
                  <a:pt x="5739" y="1224"/>
                  <a:pt x="5717" y="1196"/>
                </a:cubicBezTo>
                <a:cubicBezTo>
                  <a:pt x="5696" y="1163"/>
                  <a:pt x="5664" y="1120"/>
                  <a:pt x="5632" y="1099"/>
                </a:cubicBezTo>
                <a:lnTo>
                  <a:pt x="5557" y="1024"/>
                </a:lnTo>
                <a:cubicBezTo>
                  <a:pt x="5514" y="949"/>
                  <a:pt x="5493" y="938"/>
                  <a:pt x="5245" y="831"/>
                </a:cubicBezTo>
                <a:cubicBezTo>
                  <a:pt x="5181" y="802"/>
                  <a:pt x="5155" y="793"/>
                  <a:pt x="5138" y="793"/>
                </a:cubicBezTo>
                <a:cubicBezTo>
                  <a:pt x="5130" y="793"/>
                  <a:pt x="5124" y="795"/>
                  <a:pt x="5117" y="798"/>
                </a:cubicBezTo>
                <a:cubicBezTo>
                  <a:pt x="5112" y="804"/>
                  <a:pt x="5101" y="807"/>
                  <a:pt x="5087" y="807"/>
                </a:cubicBezTo>
                <a:cubicBezTo>
                  <a:pt x="5074" y="807"/>
                  <a:pt x="5058" y="804"/>
                  <a:pt x="5042" y="798"/>
                </a:cubicBezTo>
                <a:cubicBezTo>
                  <a:pt x="5021" y="798"/>
                  <a:pt x="4988" y="788"/>
                  <a:pt x="4967" y="788"/>
                </a:cubicBezTo>
                <a:lnTo>
                  <a:pt x="4913" y="788"/>
                </a:lnTo>
                <a:cubicBezTo>
                  <a:pt x="4902" y="788"/>
                  <a:pt x="4870" y="798"/>
                  <a:pt x="4859" y="820"/>
                </a:cubicBezTo>
                <a:cubicBezTo>
                  <a:pt x="4838" y="841"/>
                  <a:pt x="4816" y="853"/>
                  <a:pt x="4763" y="853"/>
                </a:cubicBezTo>
                <a:lnTo>
                  <a:pt x="4688" y="853"/>
                </a:lnTo>
                <a:cubicBezTo>
                  <a:pt x="4677" y="853"/>
                  <a:pt x="4602" y="874"/>
                  <a:pt x="4592" y="895"/>
                </a:cubicBezTo>
                <a:cubicBezTo>
                  <a:pt x="4592" y="906"/>
                  <a:pt x="4549" y="927"/>
                  <a:pt x="4323" y="1034"/>
                </a:cubicBezTo>
                <a:cubicBezTo>
                  <a:pt x="4291" y="1046"/>
                  <a:pt x="4259" y="1067"/>
                  <a:pt x="4237" y="1110"/>
                </a:cubicBezTo>
                <a:lnTo>
                  <a:pt x="4184" y="1163"/>
                </a:lnTo>
                <a:cubicBezTo>
                  <a:pt x="4173" y="1163"/>
                  <a:pt x="4163" y="1013"/>
                  <a:pt x="4173" y="992"/>
                </a:cubicBezTo>
                <a:cubicBezTo>
                  <a:pt x="4173" y="981"/>
                  <a:pt x="4163" y="927"/>
                  <a:pt x="4141" y="884"/>
                </a:cubicBezTo>
                <a:cubicBezTo>
                  <a:pt x="4108" y="810"/>
                  <a:pt x="4098" y="788"/>
                  <a:pt x="4108" y="767"/>
                </a:cubicBezTo>
                <a:cubicBezTo>
                  <a:pt x="4120" y="745"/>
                  <a:pt x="4120" y="724"/>
                  <a:pt x="4098" y="691"/>
                </a:cubicBezTo>
                <a:cubicBezTo>
                  <a:pt x="4087" y="670"/>
                  <a:pt x="4077" y="627"/>
                  <a:pt x="4077" y="605"/>
                </a:cubicBezTo>
                <a:cubicBezTo>
                  <a:pt x="4066" y="531"/>
                  <a:pt x="3991" y="381"/>
                  <a:pt x="3937" y="316"/>
                </a:cubicBezTo>
                <a:cubicBezTo>
                  <a:pt x="3915" y="295"/>
                  <a:pt x="3884" y="252"/>
                  <a:pt x="3862" y="219"/>
                </a:cubicBezTo>
                <a:cubicBezTo>
                  <a:pt x="3851" y="198"/>
                  <a:pt x="3841" y="176"/>
                  <a:pt x="3830" y="176"/>
                </a:cubicBezTo>
                <a:cubicBezTo>
                  <a:pt x="3830" y="176"/>
                  <a:pt x="3819" y="166"/>
                  <a:pt x="3819" y="145"/>
                </a:cubicBezTo>
                <a:cubicBezTo>
                  <a:pt x="3808" y="123"/>
                  <a:pt x="3798" y="123"/>
                  <a:pt x="3712" y="91"/>
                </a:cubicBezTo>
                <a:cubicBezTo>
                  <a:pt x="3658" y="80"/>
                  <a:pt x="3605" y="69"/>
                  <a:pt x="3594" y="69"/>
                </a:cubicBezTo>
                <a:cubicBezTo>
                  <a:pt x="3583" y="69"/>
                  <a:pt x="3572" y="59"/>
                  <a:pt x="3551" y="37"/>
                </a:cubicBezTo>
                <a:cubicBezTo>
                  <a:pt x="3540" y="16"/>
                  <a:pt x="3529" y="5"/>
                  <a:pt x="3519" y="5"/>
                </a:cubicBezTo>
                <a:cubicBezTo>
                  <a:pt x="3516" y="2"/>
                  <a:pt x="3510" y="0"/>
                  <a:pt x="3502"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p27"/>
          <p:cNvSpPr/>
          <p:nvPr/>
        </p:nvSpPr>
        <p:spPr>
          <a:xfrm>
            <a:off x="-293775" y="-204866"/>
            <a:ext cx="4229726" cy="2248516"/>
          </a:xfrm>
          <a:custGeom>
            <a:rect b="b" l="l" r="r" t="t"/>
            <a:pathLst>
              <a:path extrusionOk="0" h="7436" w="13988">
                <a:moveTo>
                  <a:pt x="43" y="0"/>
                </a:moveTo>
                <a:cubicBezTo>
                  <a:pt x="0" y="279"/>
                  <a:pt x="54" y="611"/>
                  <a:pt x="43" y="815"/>
                </a:cubicBezTo>
                <a:cubicBezTo>
                  <a:pt x="43" y="1180"/>
                  <a:pt x="11" y="1534"/>
                  <a:pt x="162" y="1867"/>
                </a:cubicBezTo>
                <a:cubicBezTo>
                  <a:pt x="258" y="2081"/>
                  <a:pt x="408" y="2263"/>
                  <a:pt x="569" y="2424"/>
                </a:cubicBezTo>
                <a:cubicBezTo>
                  <a:pt x="563" y="2422"/>
                  <a:pt x="558" y="2421"/>
                  <a:pt x="552" y="2421"/>
                </a:cubicBezTo>
                <a:cubicBezTo>
                  <a:pt x="507" y="2421"/>
                  <a:pt x="478" y="2493"/>
                  <a:pt x="526" y="2532"/>
                </a:cubicBezTo>
                <a:cubicBezTo>
                  <a:pt x="773" y="2692"/>
                  <a:pt x="1009" y="2864"/>
                  <a:pt x="1116" y="3154"/>
                </a:cubicBezTo>
                <a:cubicBezTo>
                  <a:pt x="1245" y="3497"/>
                  <a:pt x="1213" y="3893"/>
                  <a:pt x="1202" y="4248"/>
                </a:cubicBezTo>
                <a:cubicBezTo>
                  <a:pt x="1180" y="4805"/>
                  <a:pt x="1245" y="5342"/>
                  <a:pt x="1513" y="5846"/>
                </a:cubicBezTo>
                <a:cubicBezTo>
                  <a:pt x="2060" y="6875"/>
                  <a:pt x="3283" y="7390"/>
                  <a:pt x="4398" y="7433"/>
                </a:cubicBezTo>
                <a:cubicBezTo>
                  <a:pt x="4447" y="7435"/>
                  <a:pt x="4497" y="7436"/>
                  <a:pt x="4546" y="7436"/>
                </a:cubicBezTo>
                <a:cubicBezTo>
                  <a:pt x="5624" y="7436"/>
                  <a:pt x="6696" y="6990"/>
                  <a:pt x="7444" y="6221"/>
                </a:cubicBezTo>
                <a:cubicBezTo>
                  <a:pt x="7820" y="5824"/>
                  <a:pt x="8109" y="5352"/>
                  <a:pt x="8335" y="4859"/>
                </a:cubicBezTo>
                <a:cubicBezTo>
                  <a:pt x="8614" y="4215"/>
                  <a:pt x="8882" y="3454"/>
                  <a:pt x="9568" y="3132"/>
                </a:cubicBezTo>
                <a:cubicBezTo>
                  <a:pt x="9804" y="3025"/>
                  <a:pt x="10062" y="2949"/>
                  <a:pt x="10276" y="2778"/>
                </a:cubicBezTo>
                <a:cubicBezTo>
                  <a:pt x="10469" y="2617"/>
                  <a:pt x="10609" y="2403"/>
                  <a:pt x="10759" y="2199"/>
                </a:cubicBezTo>
                <a:cubicBezTo>
                  <a:pt x="11145" y="1619"/>
                  <a:pt x="11821" y="1512"/>
                  <a:pt x="12454" y="1340"/>
                </a:cubicBezTo>
                <a:cubicBezTo>
                  <a:pt x="13000" y="1201"/>
                  <a:pt x="13430" y="976"/>
                  <a:pt x="13730" y="482"/>
                </a:cubicBezTo>
                <a:cubicBezTo>
                  <a:pt x="13784" y="386"/>
                  <a:pt x="13923" y="193"/>
                  <a:pt x="13987" y="0"/>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27"/>
          <p:cNvSpPr/>
          <p:nvPr/>
        </p:nvSpPr>
        <p:spPr>
          <a:xfrm>
            <a:off x="-939775" y="2464788"/>
            <a:ext cx="1652884" cy="1688083"/>
          </a:xfrm>
          <a:custGeom>
            <a:rect b="b" l="l" r="r" t="t"/>
            <a:pathLst>
              <a:path extrusionOk="0" h="17649" w="17281">
                <a:moveTo>
                  <a:pt x="10082" y="1"/>
                </a:moveTo>
                <a:cubicBezTo>
                  <a:pt x="10045" y="1"/>
                  <a:pt x="10008" y="9"/>
                  <a:pt x="9986" y="25"/>
                </a:cubicBezTo>
                <a:cubicBezTo>
                  <a:pt x="9976" y="30"/>
                  <a:pt x="9954" y="33"/>
                  <a:pt x="9926" y="33"/>
                </a:cubicBezTo>
                <a:cubicBezTo>
                  <a:pt x="9898" y="33"/>
                  <a:pt x="9863" y="30"/>
                  <a:pt x="9826" y="25"/>
                </a:cubicBezTo>
                <a:cubicBezTo>
                  <a:pt x="9729" y="25"/>
                  <a:pt x="9697" y="25"/>
                  <a:pt x="9676" y="47"/>
                </a:cubicBezTo>
                <a:cubicBezTo>
                  <a:pt x="9665" y="57"/>
                  <a:pt x="9657" y="63"/>
                  <a:pt x="9649" y="63"/>
                </a:cubicBezTo>
                <a:cubicBezTo>
                  <a:pt x="9641" y="63"/>
                  <a:pt x="9632" y="57"/>
                  <a:pt x="9622" y="47"/>
                </a:cubicBezTo>
                <a:cubicBezTo>
                  <a:pt x="9611" y="41"/>
                  <a:pt x="9603" y="38"/>
                  <a:pt x="9594" y="38"/>
                </a:cubicBezTo>
                <a:cubicBezTo>
                  <a:pt x="9584" y="38"/>
                  <a:pt x="9574" y="41"/>
                  <a:pt x="9557" y="47"/>
                </a:cubicBezTo>
                <a:cubicBezTo>
                  <a:pt x="9536" y="57"/>
                  <a:pt x="9440" y="68"/>
                  <a:pt x="9364" y="78"/>
                </a:cubicBezTo>
                <a:cubicBezTo>
                  <a:pt x="9279" y="78"/>
                  <a:pt x="9171" y="100"/>
                  <a:pt x="9128" y="111"/>
                </a:cubicBezTo>
                <a:cubicBezTo>
                  <a:pt x="9064" y="135"/>
                  <a:pt x="8976" y="147"/>
                  <a:pt x="8783" y="147"/>
                </a:cubicBezTo>
                <a:cubicBezTo>
                  <a:pt x="8718" y="147"/>
                  <a:pt x="8641" y="146"/>
                  <a:pt x="8549" y="143"/>
                </a:cubicBezTo>
                <a:cubicBezTo>
                  <a:pt x="8335" y="143"/>
                  <a:pt x="8292" y="154"/>
                  <a:pt x="8270" y="164"/>
                </a:cubicBezTo>
                <a:cubicBezTo>
                  <a:pt x="8264" y="177"/>
                  <a:pt x="8258" y="182"/>
                  <a:pt x="8249" y="182"/>
                </a:cubicBezTo>
                <a:cubicBezTo>
                  <a:pt x="8243" y="182"/>
                  <a:pt x="8236" y="180"/>
                  <a:pt x="8227" y="175"/>
                </a:cubicBezTo>
                <a:cubicBezTo>
                  <a:pt x="8222" y="170"/>
                  <a:pt x="8214" y="167"/>
                  <a:pt x="8201" y="167"/>
                </a:cubicBezTo>
                <a:cubicBezTo>
                  <a:pt x="8187" y="167"/>
                  <a:pt x="8169" y="170"/>
                  <a:pt x="8142" y="175"/>
                </a:cubicBezTo>
                <a:cubicBezTo>
                  <a:pt x="8110" y="186"/>
                  <a:pt x="8013" y="197"/>
                  <a:pt x="7906" y="197"/>
                </a:cubicBezTo>
                <a:cubicBezTo>
                  <a:pt x="7798" y="197"/>
                  <a:pt x="7712" y="197"/>
                  <a:pt x="7712" y="207"/>
                </a:cubicBezTo>
                <a:cubicBezTo>
                  <a:pt x="7702" y="218"/>
                  <a:pt x="7681" y="229"/>
                  <a:pt x="7648" y="229"/>
                </a:cubicBezTo>
                <a:cubicBezTo>
                  <a:pt x="7584" y="229"/>
                  <a:pt x="7391" y="272"/>
                  <a:pt x="7369" y="293"/>
                </a:cubicBezTo>
                <a:cubicBezTo>
                  <a:pt x="7359" y="304"/>
                  <a:pt x="7326" y="304"/>
                  <a:pt x="7305" y="304"/>
                </a:cubicBezTo>
                <a:cubicBezTo>
                  <a:pt x="7273" y="304"/>
                  <a:pt x="7241" y="314"/>
                  <a:pt x="7230" y="326"/>
                </a:cubicBezTo>
                <a:cubicBezTo>
                  <a:pt x="7219" y="347"/>
                  <a:pt x="7166" y="357"/>
                  <a:pt x="7112" y="368"/>
                </a:cubicBezTo>
                <a:cubicBezTo>
                  <a:pt x="7059" y="390"/>
                  <a:pt x="6983" y="411"/>
                  <a:pt x="6951" y="433"/>
                </a:cubicBezTo>
                <a:cubicBezTo>
                  <a:pt x="6897" y="465"/>
                  <a:pt x="6887" y="476"/>
                  <a:pt x="6887" y="550"/>
                </a:cubicBezTo>
                <a:cubicBezTo>
                  <a:pt x="6887" y="626"/>
                  <a:pt x="6897" y="636"/>
                  <a:pt x="6930" y="647"/>
                </a:cubicBezTo>
                <a:cubicBezTo>
                  <a:pt x="6951" y="647"/>
                  <a:pt x="6983" y="669"/>
                  <a:pt x="6994" y="679"/>
                </a:cubicBezTo>
                <a:cubicBezTo>
                  <a:pt x="7008" y="700"/>
                  <a:pt x="7021" y="707"/>
                  <a:pt x="7043" y="707"/>
                </a:cubicBezTo>
                <a:cubicBezTo>
                  <a:pt x="7055" y="707"/>
                  <a:pt x="7071" y="705"/>
                  <a:pt x="7090" y="701"/>
                </a:cubicBezTo>
                <a:lnTo>
                  <a:pt x="7219" y="658"/>
                </a:lnTo>
                <a:cubicBezTo>
                  <a:pt x="7252" y="647"/>
                  <a:pt x="7316" y="636"/>
                  <a:pt x="7348" y="636"/>
                </a:cubicBezTo>
                <a:cubicBezTo>
                  <a:pt x="7380" y="636"/>
                  <a:pt x="7434" y="626"/>
                  <a:pt x="7466" y="615"/>
                </a:cubicBezTo>
                <a:cubicBezTo>
                  <a:pt x="7552" y="572"/>
                  <a:pt x="7798" y="519"/>
                  <a:pt x="7884" y="519"/>
                </a:cubicBezTo>
                <a:cubicBezTo>
                  <a:pt x="7927" y="519"/>
                  <a:pt x="7960" y="519"/>
                  <a:pt x="7970" y="508"/>
                </a:cubicBezTo>
                <a:cubicBezTo>
                  <a:pt x="7981" y="486"/>
                  <a:pt x="8088" y="486"/>
                  <a:pt x="8335" y="486"/>
                </a:cubicBezTo>
                <a:cubicBezTo>
                  <a:pt x="8432" y="486"/>
                  <a:pt x="8517" y="486"/>
                  <a:pt x="8528" y="476"/>
                </a:cubicBezTo>
                <a:cubicBezTo>
                  <a:pt x="8539" y="476"/>
                  <a:pt x="8613" y="465"/>
                  <a:pt x="8710" y="465"/>
                </a:cubicBezTo>
                <a:cubicBezTo>
                  <a:pt x="9107" y="443"/>
                  <a:pt x="9236" y="433"/>
                  <a:pt x="9333" y="422"/>
                </a:cubicBezTo>
                <a:cubicBezTo>
                  <a:pt x="9397" y="411"/>
                  <a:pt x="9450" y="411"/>
                  <a:pt x="9461" y="411"/>
                </a:cubicBezTo>
                <a:cubicBezTo>
                  <a:pt x="9461" y="414"/>
                  <a:pt x="9465" y="416"/>
                  <a:pt x="9471" y="416"/>
                </a:cubicBezTo>
                <a:cubicBezTo>
                  <a:pt x="9487" y="416"/>
                  <a:pt x="9520" y="408"/>
                  <a:pt x="9557" y="400"/>
                </a:cubicBezTo>
                <a:cubicBezTo>
                  <a:pt x="9611" y="379"/>
                  <a:pt x="9697" y="379"/>
                  <a:pt x="9815" y="379"/>
                </a:cubicBezTo>
                <a:cubicBezTo>
                  <a:pt x="9912" y="379"/>
                  <a:pt x="10019" y="368"/>
                  <a:pt x="10062" y="357"/>
                </a:cubicBezTo>
                <a:cubicBezTo>
                  <a:pt x="10090" y="351"/>
                  <a:pt x="10136" y="348"/>
                  <a:pt x="10187" y="348"/>
                </a:cubicBezTo>
                <a:cubicBezTo>
                  <a:pt x="10311" y="348"/>
                  <a:pt x="10468" y="364"/>
                  <a:pt x="10491" y="379"/>
                </a:cubicBezTo>
                <a:cubicBezTo>
                  <a:pt x="10498" y="387"/>
                  <a:pt x="10517" y="394"/>
                  <a:pt x="10535" y="394"/>
                </a:cubicBezTo>
                <a:cubicBezTo>
                  <a:pt x="10542" y="394"/>
                  <a:pt x="10549" y="393"/>
                  <a:pt x="10555" y="390"/>
                </a:cubicBezTo>
                <a:cubicBezTo>
                  <a:pt x="10641" y="390"/>
                  <a:pt x="10995" y="508"/>
                  <a:pt x="11285" y="647"/>
                </a:cubicBezTo>
                <a:cubicBezTo>
                  <a:pt x="11349" y="679"/>
                  <a:pt x="11413" y="701"/>
                  <a:pt x="11413" y="701"/>
                </a:cubicBezTo>
                <a:cubicBezTo>
                  <a:pt x="11413" y="701"/>
                  <a:pt x="11456" y="712"/>
                  <a:pt x="11488" y="733"/>
                </a:cubicBezTo>
                <a:cubicBezTo>
                  <a:pt x="11531" y="743"/>
                  <a:pt x="11638" y="786"/>
                  <a:pt x="11724" y="829"/>
                </a:cubicBezTo>
                <a:cubicBezTo>
                  <a:pt x="11821" y="862"/>
                  <a:pt x="11907" y="905"/>
                  <a:pt x="11917" y="905"/>
                </a:cubicBezTo>
                <a:cubicBezTo>
                  <a:pt x="11928" y="915"/>
                  <a:pt x="11982" y="937"/>
                  <a:pt x="12036" y="958"/>
                </a:cubicBezTo>
                <a:cubicBezTo>
                  <a:pt x="12110" y="991"/>
                  <a:pt x="12143" y="1012"/>
                  <a:pt x="12143" y="1034"/>
                </a:cubicBezTo>
                <a:cubicBezTo>
                  <a:pt x="12153" y="1055"/>
                  <a:pt x="12175" y="1076"/>
                  <a:pt x="12229" y="1098"/>
                </a:cubicBezTo>
                <a:cubicBezTo>
                  <a:pt x="12272" y="1108"/>
                  <a:pt x="12325" y="1141"/>
                  <a:pt x="12346" y="1151"/>
                </a:cubicBezTo>
                <a:cubicBezTo>
                  <a:pt x="12368" y="1173"/>
                  <a:pt x="12389" y="1184"/>
                  <a:pt x="12400" y="1184"/>
                </a:cubicBezTo>
                <a:cubicBezTo>
                  <a:pt x="12411" y="1184"/>
                  <a:pt x="12432" y="1194"/>
                  <a:pt x="12443" y="1205"/>
                </a:cubicBezTo>
                <a:cubicBezTo>
                  <a:pt x="12465" y="1227"/>
                  <a:pt x="12529" y="1258"/>
                  <a:pt x="12604" y="1280"/>
                </a:cubicBezTo>
                <a:cubicBezTo>
                  <a:pt x="12668" y="1301"/>
                  <a:pt x="12765" y="1355"/>
                  <a:pt x="12808" y="1387"/>
                </a:cubicBezTo>
                <a:cubicBezTo>
                  <a:pt x="12851" y="1420"/>
                  <a:pt x="12915" y="1451"/>
                  <a:pt x="12947" y="1463"/>
                </a:cubicBezTo>
                <a:cubicBezTo>
                  <a:pt x="12979" y="1473"/>
                  <a:pt x="13033" y="1494"/>
                  <a:pt x="13065" y="1516"/>
                </a:cubicBezTo>
                <a:cubicBezTo>
                  <a:pt x="13169" y="1582"/>
                  <a:pt x="13239" y="1615"/>
                  <a:pt x="13262" y="1615"/>
                </a:cubicBezTo>
                <a:cubicBezTo>
                  <a:pt x="13265" y="1615"/>
                  <a:pt x="13267" y="1614"/>
                  <a:pt x="13269" y="1613"/>
                </a:cubicBezTo>
                <a:cubicBezTo>
                  <a:pt x="13269" y="1613"/>
                  <a:pt x="13301" y="1623"/>
                  <a:pt x="13323" y="1644"/>
                </a:cubicBezTo>
                <a:cubicBezTo>
                  <a:pt x="13344" y="1656"/>
                  <a:pt x="13387" y="1677"/>
                  <a:pt x="13397" y="1677"/>
                </a:cubicBezTo>
                <a:cubicBezTo>
                  <a:pt x="13419" y="1677"/>
                  <a:pt x="13483" y="1720"/>
                  <a:pt x="13537" y="1763"/>
                </a:cubicBezTo>
                <a:cubicBezTo>
                  <a:pt x="13676" y="1880"/>
                  <a:pt x="13838" y="1977"/>
                  <a:pt x="13859" y="1977"/>
                </a:cubicBezTo>
                <a:cubicBezTo>
                  <a:pt x="13859" y="1977"/>
                  <a:pt x="13869" y="1988"/>
                  <a:pt x="13869" y="1999"/>
                </a:cubicBezTo>
                <a:lnTo>
                  <a:pt x="13955" y="2063"/>
                </a:lnTo>
                <a:cubicBezTo>
                  <a:pt x="14009" y="2085"/>
                  <a:pt x="14062" y="2128"/>
                  <a:pt x="14074" y="2138"/>
                </a:cubicBezTo>
                <a:cubicBezTo>
                  <a:pt x="14095" y="2159"/>
                  <a:pt x="14105" y="2171"/>
                  <a:pt x="14116" y="2171"/>
                </a:cubicBezTo>
                <a:cubicBezTo>
                  <a:pt x="14127" y="2171"/>
                  <a:pt x="14191" y="2224"/>
                  <a:pt x="14267" y="2299"/>
                </a:cubicBezTo>
                <a:cubicBezTo>
                  <a:pt x="14341" y="2364"/>
                  <a:pt x="14417" y="2417"/>
                  <a:pt x="14438" y="2438"/>
                </a:cubicBezTo>
                <a:cubicBezTo>
                  <a:pt x="14460" y="2438"/>
                  <a:pt x="14470" y="2471"/>
                  <a:pt x="14470" y="2481"/>
                </a:cubicBezTo>
                <a:cubicBezTo>
                  <a:pt x="14470" y="2503"/>
                  <a:pt x="14503" y="2524"/>
                  <a:pt x="14534" y="2545"/>
                </a:cubicBezTo>
                <a:cubicBezTo>
                  <a:pt x="14567" y="2567"/>
                  <a:pt x="14588" y="2588"/>
                  <a:pt x="14588" y="2610"/>
                </a:cubicBezTo>
                <a:cubicBezTo>
                  <a:pt x="14588" y="2631"/>
                  <a:pt x="14599" y="2642"/>
                  <a:pt x="14599" y="2642"/>
                </a:cubicBezTo>
                <a:cubicBezTo>
                  <a:pt x="14610" y="2642"/>
                  <a:pt x="14674" y="2696"/>
                  <a:pt x="14739" y="2760"/>
                </a:cubicBezTo>
                <a:cubicBezTo>
                  <a:pt x="14803" y="2824"/>
                  <a:pt x="14889" y="2900"/>
                  <a:pt x="14910" y="2921"/>
                </a:cubicBezTo>
                <a:cubicBezTo>
                  <a:pt x="14942" y="2943"/>
                  <a:pt x="14975" y="2975"/>
                  <a:pt x="14985" y="2986"/>
                </a:cubicBezTo>
                <a:cubicBezTo>
                  <a:pt x="15017" y="3050"/>
                  <a:pt x="15146" y="3211"/>
                  <a:pt x="15221" y="3296"/>
                </a:cubicBezTo>
                <a:cubicBezTo>
                  <a:pt x="15264" y="3350"/>
                  <a:pt x="15296" y="3393"/>
                  <a:pt x="15296" y="3404"/>
                </a:cubicBezTo>
                <a:cubicBezTo>
                  <a:pt x="15296" y="3415"/>
                  <a:pt x="15318" y="3436"/>
                  <a:pt x="15339" y="3458"/>
                </a:cubicBezTo>
                <a:cubicBezTo>
                  <a:pt x="15361" y="3468"/>
                  <a:pt x="15414" y="3554"/>
                  <a:pt x="15457" y="3629"/>
                </a:cubicBezTo>
                <a:cubicBezTo>
                  <a:pt x="15500" y="3704"/>
                  <a:pt x="15543" y="3779"/>
                  <a:pt x="15564" y="3801"/>
                </a:cubicBezTo>
                <a:cubicBezTo>
                  <a:pt x="15575" y="3811"/>
                  <a:pt x="15597" y="3833"/>
                  <a:pt x="15597" y="3844"/>
                </a:cubicBezTo>
                <a:cubicBezTo>
                  <a:pt x="15597" y="3854"/>
                  <a:pt x="15607" y="3887"/>
                  <a:pt x="15628" y="3908"/>
                </a:cubicBezTo>
                <a:cubicBezTo>
                  <a:pt x="15650" y="3930"/>
                  <a:pt x="15671" y="3973"/>
                  <a:pt x="15683" y="3994"/>
                </a:cubicBezTo>
                <a:cubicBezTo>
                  <a:pt x="15704" y="4112"/>
                  <a:pt x="15725" y="4166"/>
                  <a:pt x="15736" y="4176"/>
                </a:cubicBezTo>
                <a:cubicBezTo>
                  <a:pt x="15747" y="4187"/>
                  <a:pt x="15757" y="4208"/>
                  <a:pt x="15757" y="4219"/>
                </a:cubicBezTo>
                <a:cubicBezTo>
                  <a:pt x="15757" y="4230"/>
                  <a:pt x="15768" y="4262"/>
                  <a:pt x="15790" y="4283"/>
                </a:cubicBezTo>
                <a:cubicBezTo>
                  <a:pt x="15822" y="4326"/>
                  <a:pt x="15864" y="4466"/>
                  <a:pt x="15864" y="4498"/>
                </a:cubicBezTo>
                <a:cubicBezTo>
                  <a:pt x="15864" y="4509"/>
                  <a:pt x="15886" y="4541"/>
                  <a:pt x="15907" y="4573"/>
                </a:cubicBezTo>
                <a:cubicBezTo>
                  <a:pt x="15929" y="4616"/>
                  <a:pt x="15950" y="4659"/>
                  <a:pt x="15950" y="4669"/>
                </a:cubicBezTo>
                <a:cubicBezTo>
                  <a:pt x="15950" y="4680"/>
                  <a:pt x="15961" y="4723"/>
                  <a:pt x="15983" y="4745"/>
                </a:cubicBezTo>
                <a:cubicBezTo>
                  <a:pt x="16026" y="4819"/>
                  <a:pt x="16057" y="4916"/>
                  <a:pt x="16090" y="5055"/>
                </a:cubicBezTo>
                <a:cubicBezTo>
                  <a:pt x="16100" y="5109"/>
                  <a:pt x="16122" y="5174"/>
                  <a:pt x="16133" y="5195"/>
                </a:cubicBezTo>
                <a:cubicBezTo>
                  <a:pt x="16154" y="5217"/>
                  <a:pt x="16165" y="5260"/>
                  <a:pt x="16165" y="5303"/>
                </a:cubicBezTo>
                <a:cubicBezTo>
                  <a:pt x="16165" y="5356"/>
                  <a:pt x="16229" y="5624"/>
                  <a:pt x="16251" y="5667"/>
                </a:cubicBezTo>
                <a:cubicBezTo>
                  <a:pt x="16272" y="5699"/>
                  <a:pt x="16326" y="5914"/>
                  <a:pt x="16326" y="5968"/>
                </a:cubicBezTo>
                <a:cubicBezTo>
                  <a:pt x="16326" y="5999"/>
                  <a:pt x="16336" y="6042"/>
                  <a:pt x="16348" y="6075"/>
                </a:cubicBezTo>
                <a:cubicBezTo>
                  <a:pt x="16369" y="6107"/>
                  <a:pt x="16379" y="6171"/>
                  <a:pt x="16379" y="6225"/>
                </a:cubicBezTo>
                <a:cubicBezTo>
                  <a:pt x="16379" y="6278"/>
                  <a:pt x="16390" y="6332"/>
                  <a:pt x="16412" y="6354"/>
                </a:cubicBezTo>
                <a:cubicBezTo>
                  <a:pt x="16433" y="6385"/>
                  <a:pt x="16444" y="6428"/>
                  <a:pt x="16444" y="6461"/>
                </a:cubicBezTo>
                <a:cubicBezTo>
                  <a:pt x="16444" y="6493"/>
                  <a:pt x="16465" y="6547"/>
                  <a:pt x="16487" y="6590"/>
                </a:cubicBezTo>
                <a:cubicBezTo>
                  <a:pt x="16498" y="6633"/>
                  <a:pt x="16529" y="6718"/>
                  <a:pt x="16541" y="6793"/>
                </a:cubicBezTo>
                <a:cubicBezTo>
                  <a:pt x="16562" y="6869"/>
                  <a:pt x="16584" y="6943"/>
                  <a:pt x="16605" y="6965"/>
                </a:cubicBezTo>
                <a:cubicBezTo>
                  <a:pt x="16626" y="6997"/>
                  <a:pt x="16637" y="7051"/>
                  <a:pt x="16637" y="7126"/>
                </a:cubicBezTo>
                <a:cubicBezTo>
                  <a:pt x="16648" y="7190"/>
                  <a:pt x="16669" y="7286"/>
                  <a:pt x="16691" y="7341"/>
                </a:cubicBezTo>
                <a:cubicBezTo>
                  <a:pt x="16723" y="7437"/>
                  <a:pt x="16734" y="7534"/>
                  <a:pt x="16777" y="7877"/>
                </a:cubicBezTo>
                <a:cubicBezTo>
                  <a:pt x="16787" y="7952"/>
                  <a:pt x="16798" y="8059"/>
                  <a:pt x="16808" y="8113"/>
                </a:cubicBezTo>
                <a:cubicBezTo>
                  <a:pt x="16819" y="8177"/>
                  <a:pt x="16819" y="8252"/>
                  <a:pt x="16819" y="8295"/>
                </a:cubicBezTo>
                <a:lnTo>
                  <a:pt x="16819" y="8381"/>
                </a:lnTo>
                <a:cubicBezTo>
                  <a:pt x="16841" y="8402"/>
                  <a:pt x="16862" y="8606"/>
                  <a:pt x="16862" y="8756"/>
                </a:cubicBezTo>
                <a:cubicBezTo>
                  <a:pt x="16873" y="8810"/>
                  <a:pt x="16873" y="8842"/>
                  <a:pt x="16894" y="8853"/>
                </a:cubicBezTo>
                <a:cubicBezTo>
                  <a:pt x="16916" y="8874"/>
                  <a:pt x="16927" y="8895"/>
                  <a:pt x="16927" y="9046"/>
                </a:cubicBezTo>
                <a:cubicBezTo>
                  <a:pt x="16927" y="9153"/>
                  <a:pt x="16916" y="9217"/>
                  <a:pt x="16905" y="9217"/>
                </a:cubicBezTo>
                <a:cubicBezTo>
                  <a:pt x="16894" y="9217"/>
                  <a:pt x="16894" y="9271"/>
                  <a:pt x="16894" y="9336"/>
                </a:cubicBezTo>
                <a:cubicBezTo>
                  <a:pt x="16894" y="9529"/>
                  <a:pt x="16894" y="9625"/>
                  <a:pt x="16873" y="9722"/>
                </a:cubicBezTo>
                <a:cubicBezTo>
                  <a:pt x="16862" y="9786"/>
                  <a:pt x="16862" y="9818"/>
                  <a:pt x="16873" y="9851"/>
                </a:cubicBezTo>
                <a:cubicBezTo>
                  <a:pt x="16894" y="9872"/>
                  <a:pt x="16894" y="9893"/>
                  <a:pt x="16862" y="9958"/>
                </a:cubicBezTo>
                <a:cubicBezTo>
                  <a:pt x="16830" y="10001"/>
                  <a:pt x="16819" y="10075"/>
                  <a:pt x="16798" y="10215"/>
                </a:cubicBezTo>
                <a:cubicBezTo>
                  <a:pt x="16787" y="10365"/>
                  <a:pt x="16765" y="10461"/>
                  <a:pt x="16723" y="10590"/>
                </a:cubicBezTo>
                <a:cubicBezTo>
                  <a:pt x="16691" y="10697"/>
                  <a:pt x="16669" y="10783"/>
                  <a:pt x="16669" y="10805"/>
                </a:cubicBezTo>
                <a:cubicBezTo>
                  <a:pt x="16680" y="10837"/>
                  <a:pt x="16658" y="10891"/>
                  <a:pt x="16637" y="10945"/>
                </a:cubicBezTo>
                <a:cubicBezTo>
                  <a:pt x="16594" y="11041"/>
                  <a:pt x="16594" y="11062"/>
                  <a:pt x="16541" y="11309"/>
                </a:cubicBezTo>
                <a:cubicBezTo>
                  <a:pt x="16529" y="11384"/>
                  <a:pt x="16508" y="11459"/>
                  <a:pt x="16498" y="11481"/>
                </a:cubicBezTo>
                <a:cubicBezTo>
                  <a:pt x="16498" y="11491"/>
                  <a:pt x="16487" y="11556"/>
                  <a:pt x="16476" y="11610"/>
                </a:cubicBezTo>
                <a:cubicBezTo>
                  <a:pt x="16476" y="11674"/>
                  <a:pt x="16455" y="11738"/>
                  <a:pt x="16444" y="11770"/>
                </a:cubicBezTo>
                <a:cubicBezTo>
                  <a:pt x="16422" y="11792"/>
                  <a:pt x="16412" y="11834"/>
                  <a:pt x="16422" y="11856"/>
                </a:cubicBezTo>
                <a:cubicBezTo>
                  <a:pt x="16422" y="11888"/>
                  <a:pt x="16412" y="11920"/>
                  <a:pt x="16401" y="11920"/>
                </a:cubicBezTo>
                <a:cubicBezTo>
                  <a:pt x="16390" y="11931"/>
                  <a:pt x="16369" y="11963"/>
                  <a:pt x="16369" y="11996"/>
                </a:cubicBezTo>
                <a:cubicBezTo>
                  <a:pt x="16348" y="12092"/>
                  <a:pt x="16272" y="12328"/>
                  <a:pt x="16262" y="12339"/>
                </a:cubicBezTo>
                <a:cubicBezTo>
                  <a:pt x="16251" y="12349"/>
                  <a:pt x="16219" y="12478"/>
                  <a:pt x="16219" y="12499"/>
                </a:cubicBezTo>
                <a:cubicBezTo>
                  <a:pt x="16229" y="12511"/>
                  <a:pt x="16197" y="12575"/>
                  <a:pt x="16165" y="12650"/>
                </a:cubicBezTo>
                <a:cubicBezTo>
                  <a:pt x="16122" y="12735"/>
                  <a:pt x="16100" y="12811"/>
                  <a:pt x="16100" y="12821"/>
                </a:cubicBezTo>
                <a:cubicBezTo>
                  <a:pt x="16100" y="12832"/>
                  <a:pt x="16079" y="12843"/>
                  <a:pt x="16057" y="12854"/>
                </a:cubicBezTo>
                <a:cubicBezTo>
                  <a:pt x="16026" y="12864"/>
                  <a:pt x="16015" y="12886"/>
                  <a:pt x="16004" y="12940"/>
                </a:cubicBezTo>
                <a:cubicBezTo>
                  <a:pt x="15993" y="12983"/>
                  <a:pt x="15972" y="13025"/>
                  <a:pt x="15961" y="13025"/>
                </a:cubicBezTo>
                <a:cubicBezTo>
                  <a:pt x="15950" y="13036"/>
                  <a:pt x="15929" y="13068"/>
                  <a:pt x="15918" y="13100"/>
                </a:cubicBezTo>
                <a:cubicBezTo>
                  <a:pt x="15907" y="13133"/>
                  <a:pt x="15876" y="13197"/>
                  <a:pt x="15843" y="13229"/>
                </a:cubicBezTo>
                <a:cubicBezTo>
                  <a:pt x="15811" y="13261"/>
                  <a:pt x="15790" y="13304"/>
                  <a:pt x="15800" y="13315"/>
                </a:cubicBezTo>
                <a:cubicBezTo>
                  <a:pt x="15800" y="13336"/>
                  <a:pt x="15800" y="13336"/>
                  <a:pt x="15779" y="13336"/>
                </a:cubicBezTo>
                <a:cubicBezTo>
                  <a:pt x="15747" y="13336"/>
                  <a:pt x="15736" y="13358"/>
                  <a:pt x="15714" y="13412"/>
                </a:cubicBezTo>
                <a:cubicBezTo>
                  <a:pt x="15704" y="13455"/>
                  <a:pt x="15661" y="13508"/>
                  <a:pt x="15640" y="13529"/>
                </a:cubicBezTo>
                <a:cubicBezTo>
                  <a:pt x="15618" y="13562"/>
                  <a:pt x="15575" y="13615"/>
                  <a:pt x="15564" y="13658"/>
                </a:cubicBezTo>
                <a:cubicBezTo>
                  <a:pt x="15543" y="13701"/>
                  <a:pt x="15489" y="13765"/>
                  <a:pt x="15457" y="13798"/>
                </a:cubicBezTo>
                <a:cubicBezTo>
                  <a:pt x="15425" y="13830"/>
                  <a:pt x="15392" y="13872"/>
                  <a:pt x="15382" y="13894"/>
                </a:cubicBezTo>
                <a:cubicBezTo>
                  <a:pt x="15361" y="13937"/>
                  <a:pt x="15296" y="14012"/>
                  <a:pt x="15178" y="14130"/>
                </a:cubicBezTo>
                <a:cubicBezTo>
                  <a:pt x="15125" y="14184"/>
                  <a:pt x="15082" y="14237"/>
                  <a:pt x="15082" y="14259"/>
                </a:cubicBezTo>
                <a:cubicBezTo>
                  <a:pt x="15082" y="14270"/>
                  <a:pt x="15071" y="14291"/>
                  <a:pt x="15060" y="14301"/>
                </a:cubicBezTo>
                <a:cubicBezTo>
                  <a:pt x="15049" y="14313"/>
                  <a:pt x="15039" y="14334"/>
                  <a:pt x="15039" y="14344"/>
                </a:cubicBezTo>
                <a:cubicBezTo>
                  <a:pt x="15039" y="14377"/>
                  <a:pt x="14975" y="14441"/>
                  <a:pt x="14899" y="14473"/>
                </a:cubicBezTo>
                <a:cubicBezTo>
                  <a:pt x="14835" y="14516"/>
                  <a:pt x="14770" y="14570"/>
                  <a:pt x="14770" y="14602"/>
                </a:cubicBezTo>
                <a:cubicBezTo>
                  <a:pt x="14770" y="14634"/>
                  <a:pt x="14449" y="14978"/>
                  <a:pt x="14105" y="15299"/>
                </a:cubicBezTo>
                <a:cubicBezTo>
                  <a:pt x="14020" y="15385"/>
                  <a:pt x="13912" y="15481"/>
                  <a:pt x="13880" y="15514"/>
                </a:cubicBezTo>
                <a:cubicBezTo>
                  <a:pt x="13848" y="15546"/>
                  <a:pt x="13784" y="15600"/>
                  <a:pt x="13730" y="15643"/>
                </a:cubicBezTo>
                <a:cubicBezTo>
                  <a:pt x="13505" y="15825"/>
                  <a:pt x="13397" y="15910"/>
                  <a:pt x="13397" y="15922"/>
                </a:cubicBezTo>
                <a:cubicBezTo>
                  <a:pt x="13397" y="15932"/>
                  <a:pt x="13354" y="15953"/>
                  <a:pt x="13312" y="15986"/>
                </a:cubicBezTo>
                <a:cubicBezTo>
                  <a:pt x="13258" y="16018"/>
                  <a:pt x="13204" y="16050"/>
                  <a:pt x="13194" y="16061"/>
                </a:cubicBezTo>
                <a:lnTo>
                  <a:pt x="13087" y="16115"/>
                </a:lnTo>
                <a:cubicBezTo>
                  <a:pt x="13044" y="16136"/>
                  <a:pt x="12990" y="16158"/>
                  <a:pt x="12990" y="16179"/>
                </a:cubicBezTo>
                <a:cubicBezTo>
                  <a:pt x="12979" y="16200"/>
                  <a:pt x="12937" y="16232"/>
                  <a:pt x="12894" y="16265"/>
                </a:cubicBezTo>
                <a:cubicBezTo>
                  <a:pt x="12861" y="16286"/>
                  <a:pt x="12775" y="16351"/>
                  <a:pt x="12711" y="16415"/>
                </a:cubicBezTo>
                <a:cubicBezTo>
                  <a:pt x="12615" y="16490"/>
                  <a:pt x="12572" y="16522"/>
                  <a:pt x="12508" y="16544"/>
                </a:cubicBezTo>
                <a:cubicBezTo>
                  <a:pt x="12453" y="16554"/>
                  <a:pt x="12411" y="16575"/>
                  <a:pt x="12400" y="16575"/>
                </a:cubicBezTo>
                <a:cubicBezTo>
                  <a:pt x="12389" y="16575"/>
                  <a:pt x="12346" y="16587"/>
                  <a:pt x="12314" y="16608"/>
                </a:cubicBezTo>
                <a:cubicBezTo>
                  <a:pt x="12282" y="16630"/>
                  <a:pt x="12239" y="16651"/>
                  <a:pt x="12229" y="16651"/>
                </a:cubicBezTo>
                <a:lnTo>
                  <a:pt x="12143" y="16694"/>
                </a:lnTo>
                <a:cubicBezTo>
                  <a:pt x="12024" y="16747"/>
                  <a:pt x="11885" y="16801"/>
                  <a:pt x="11831" y="16801"/>
                </a:cubicBezTo>
                <a:cubicBezTo>
                  <a:pt x="11767" y="16811"/>
                  <a:pt x="11574" y="16897"/>
                  <a:pt x="11564" y="16919"/>
                </a:cubicBezTo>
                <a:cubicBezTo>
                  <a:pt x="11552" y="16930"/>
                  <a:pt x="11531" y="16940"/>
                  <a:pt x="11510" y="16940"/>
                </a:cubicBezTo>
                <a:cubicBezTo>
                  <a:pt x="11478" y="16940"/>
                  <a:pt x="11349" y="16983"/>
                  <a:pt x="11231" y="17037"/>
                </a:cubicBezTo>
                <a:cubicBezTo>
                  <a:pt x="11199" y="17059"/>
                  <a:pt x="11113" y="17080"/>
                  <a:pt x="11049" y="17080"/>
                </a:cubicBezTo>
                <a:cubicBezTo>
                  <a:pt x="10984" y="17090"/>
                  <a:pt x="10887" y="17101"/>
                  <a:pt x="10845" y="17123"/>
                </a:cubicBezTo>
                <a:cubicBezTo>
                  <a:pt x="10745" y="17151"/>
                  <a:pt x="10555" y="17170"/>
                  <a:pt x="10395" y="17170"/>
                </a:cubicBezTo>
                <a:cubicBezTo>
                  <a:pt x="10314" y="17170"/>
                  <a:pt x="10241" y="17166"/>
                  <a:pt x="10191" y="17155"/>
                </a:cubicBezTo>
                <a:cubicBezTo>
                  <a:pt x="10169" y="17150"/>
                  <a:pt x="10150" y="17148"/>
                  <a:pt x="10133" y="17148"/>
                </a:cubicBezTo>
                <a:cubicBezTo>
                  <a:pt x="10109" y="17148"/>
                  <a:pt x="10087" y="17153"/>
                  <a:pt x="10062" y="17166"/>
                </a:cubicBezTo>
                <a:cubicBezTo>
                  <a:pt x="10032" y="17178"/>
                  <a:pt x="10013" y="17186"/>
                  <a:pt x="9994" y="17186"/>
                </a:cubicBezTo>
                <a:cubicBezTo>
                  <a:pt x="9978" y="17186"/>
                  <a:pt x="9963" y="17180"/>
                  <a:pt x="9944" y="17166"/>
                </a:cubicBezTo>
                <a:cubicBezTo>
                  <a:pt x="9932" y="17158"/>
                  <a:pt x="9925" y="17153"/>
                  <a:pt x="9911" y="17153"/>
                </a:cubicBezTo>
                <a:cubicBezTo>
                  <a:pt x="9887" y="17153"/>
                  <a:pt x="9845" y="17168"/>
                  <a:pt x="9729" y="17209"/>
                </a:cubicBezTo>
                <a:cubicBezTo>
                  <a:pt x="9682" y="17224"/>
                  <a:pt x="9658" y="17234"/>
                  <a:pt x="9640" y="17234"/>
                </a:cubicBezTo>
                <a:cubicBezTo>
                  <a:pt x="9633" y="17234"/>
                  <a:pt x="9627" y="17233"/>
                  <a:pt x="9622" y="17230"/>
                </a:cubicBezTo>
                <a:cubicBezTo>
                  <a:pt x="9607" y="17219"/>
                  <a:pt x="9575" y="17214"/>
                  <a:pt x="9534" y="17214"/>
                </a:cubicBezTo>
                <a:cubicBezTo>
                  <a:pt x="9454" y="17214"/>
                  <a:pt x="9343" y="17233"/>
                  <a:pt x="9279" y="17262"/>
                </a:cubicBezTo>
                <a:cubicBezTo>
                  <a:pt x="9247" y="17275"/>
                  <a:pt x="9219" y="17280"/>
                  <a:pt x="9188" y="17280"/>
                </a:cubicBezTo>
                <a:cubicBezTo>
                  <a:pt x="9167" y="17280"/>
                  <a:pt x="9144" y="17277"/>
                  <a:pt x="9118" y="17273"/>
                </a:cubicBezTo>
                <a:cubicBezTo>
                  <a:pt x="9064" y="17262"/>
                  <a:pt x="9000" y="17262"/>
                  <a:pt x="8978" y="17262"/>
                </a:cubicBezTo>
                <a:cubicBezTo>
                  <a:pt x="8946" y="17262"/>
                  <a:pt x="8818" y="17273"/>
                  <a:pt x="8678" y="17273"/>
                </a:cubicBezTo>
                <a:cubicBezTo>
                  <a:pt x="8539" y="17273"/>
                  <a:pt x="8410" y="17283"/>
                  <a:pt x="8399" y="17295"/>
                </a:cubicBezTo>
                <a:cubicBezTo>
                  <a:pt x="8378" y="17295"/>
                  <a:pt x="8313" y="17295"/>
                  <a:pt x="8249" y="17273"/>
                </a:cubicBezTo>
                <a:cubicBezTo>
                  <a:pt x="8198" y="17260"/>
                  <a:pt x="8166" y="17255"/>
                  <a:pt x="8129" y="17255"/>
                </a:cubicBezTo>
                <a:cubicBezTo>
                  <a:pt x="8103" y="17255"/>
                  <a:pt x="8074" y="17258"/>
                  <a:pt x="8034" y="17262"/>
                </a:cubicBezTo>
                <a:cubicBezTo>
                  <a:pt x="7997" y="17270"/>
                  <a:pt x="7963" y="17275"/>
                  <a:pt x="7923" y="17275"/>
                </a:cubicBezTo>
                <a:cubicBezTo>
                  <a:pt x="7860" y="17275"/>
                  <a:pt x="7784" y="17263"/>
                  <a:pt x="7659" y="17230"/>
                </a:cubicBezTo>
                <a:cubicBezTo>
                  <a:pt x="7616" y="17219"/>
                  <a:pt x="7552" y="17219"/>
                  <a:pt x="7519" y="17209"/>
                </a:cubicBezTo>
                <a:cubicBezTo>
                  <a:pt x="7476" y="17209"/>
                  <a:pt x="7445" y="17209"/>
                  <a:pt x="7434" y="17198"/>
                </a:cubicBezTo>
                <a:cubicBezTo>
                  <a:pt x="7402" y="17176"/>
                  <a:pt x="7187" y="17144"/>
                  <a:pt x="7123" y="17144"/>
                </a:cubicBezTo>
                <a:cubicBezTo>
                  <a:pt x="7090" y="17144"/>
                  <a:pt x="7026" y="17123"/>
                  <a:pt x="6983" y="17101"/>
                </a:cubicBezTo>
                <a:cubicBezTo>
                  <a:pt x="6943" y="17088"/>
                  <a:pt x="6920" y="17079"/>
                  <a:pt x="6900" y="17079"/>
                </a:cubicBezTo>
                <a:cubicBezTo>
                  <a:pt x="6888" y="17079"/>
                  <a:pt x="6878" y="17082"/>
                  <a:pt x="6866" y="17090"/>
                </a:cubicBezTo>
                <a:cubicBezTo>
                  <a:pt x="6844" y="17101"/>
                  <a:pt x="6801" y="17101"/>
                  <a:pt x="6737" y="17101"/>
                </a:cubicBezTo>
                <a:cubicBezTo>
                  <a:pt x="6683" y="17090"/>
                  <a:pt x="6618" y="17090"/>
                  <a:pt x="6587" y="17090"/>
                </a:cubicBezTo>
                <a:cubicBezTo>
                  <a:pt x="6565" y="17090"/>
                  <a:pt x="6501" y="17080"/>
                  <a:pt x="6447" y="17059"/>
                </a:cubicBezTo>
                <a:cubicBezTo>
                  <a:pt x="6382" y="17037"/>
                  <a:pt x="6308" y="17026"/>
                  <a:pt x="6201" y="17026"/>
                </a:cubicBezTo>
                <a:cubicBezTo>
                  <a:pt x="6050" y="17026"/>
                  <a:pt x="6050" y="17026"/>
                  <a:pt x="6018" y="16973"/>
                </a:cubicBezTo>
                <a:cubicBezTo>
                  <a:pt x="5986" y="16940"/>
                  <a:pt x="5965" y="16930"/>
                  <a:pt x="5922" y="16930"/>
                </a:cubicBezTo>
                <a:cubicBezTo>
                  <a:pt x="5836" y="16930"/>
                  <a:pt x="5729" y="16897"/>
                  <a:pt x="5643" y="16833"/>
                </a:cubicBezTo>
                <a:cubicBezTo>
                  <a:pt x="5589" y="16811"/>
                  <a:pt x="5535" y="16780"/>
                  <a:pt x="5524" y="16780"/>
                </a:cubicBezTo>
                <a:cubicBezTo>
                  <a:pt x="5493" y="16780"/>
                  <a:pt x="5385" y="16737"/>
                  <a:pt x="5385" y="16715"/>
                </a:cubicBezTo>
                <a:cubicBezTo>
                  <a:pt x="5385" y="16694"/>
                  <a:pt x="5214" y="16608"/>
                  <a:pt x="5128" y="16587"/>
                </a:cubicBezTo>
                <a:cubicBezTo>
                  <a:pt x="5085" y="16575"/>
                  <a:pt x="5042" y="16554"/>
                  <a:pt x="5021" y="16533"/>
                </a:cubicBezTo>
                <a:cubicBezTo>
                  <a:pt x="4978" y="16490"/>
                  <a:pt x="4913" y="16458"/>
                  <a:pt x="4816" y="16447"/>
                </a:cubicBezTo>
                <a:cubicBezTo>
                  <a:pt x="4752" y="16447"/>
                  <a:pt x="4666" y="16404"/>
                  <a:pt x="4538" y="16339"/>
                </a:cubicBezTo>
                <a:cubicBezTo>
                  <a:pt x="4506" y="16318"/>
                  <a:pt x="4430" y="16297"/>
                  <a:pt x="4387" y="16286"/>
                </a:cubicBezTo>
                <a:cubicBezTo>
                  <a:pt x="4334" y="16286"/>
                  <a:pt x="4291" y="16275"/>
                  <a:pt x="4280" y="16265"/>
                </a:cubicBezTo>
                <a:cubicBezTo>
                  <a:pt x="4270" y="16243"/>
                  <a:pt x="4012" y="16115"/>
                  <a:pt x="4001" y="16115"/>
                </a:cubicBezTo>
                <a:cubicBezTo>
                  <a:pt x="3991" y="16115"/>
                  <a:pt x="3969" y="16093"/>
                  <a:pt x="3937" y="16072"/>
                </a:cubicBezTo>
                <a:cubicBezTo>
                  <a:pt x="3915" y="16050"/>
                  <a:pt x="3894" y="16039"/>
                  <a:pt x="3884" y="16039"/>
                </a:cubicBezTo>
                <a:cubicBezTo>
                  <a:pt x="3872" y="16039"/>
                  <a:pt x="3851" y="16018"/>
                  <a:pt x="3830" y="15996"/>
                </a:cubicBezTo>
                <a:cubicBezTo>
                  <a:pt x="3808" y="15986"/>
                  <a:pt x="3744" y="15953"/>
                  <a:pt x="3679" y="15932"/>
                </a:cubicBezTo>
                <a:cubicBezTo>
                  <a:pt x="3615" y="15910"/>
                  <a:pt x="3562" y="15879"/>
                  <a:pt x="3562" y="15868"/>
                </a:cubicBezTo>
                <a:cubicBezTo>
                  <a:pt x="3562" y="15857"/>
                  <a:pt x="3529" y="15836"/>
                  <a:pt x="3486" y="15825"/>
                </a:cubicBezTo>
                <a:cubicBezTo>
                  <a:pt x="3455" y="15803"/>
                  <a:pt x="3390" y="15760"/>
                  <a:pt x="3347" y="15717"/>
                </a:cubicBezTo>
                <a:cubicBezTo>
                  <a:pt x="3304" y="15674"/>
                  <a:pt x="3262" y="15643"/>
                  <a:pt x="3250" y="15643"/>
                </a:cubicBezTo>
                <a:cubicBezTo>
                  <a:pt x="3240" y="15643"/>
                  <a:pt x="3197" y="15610"/>
                  <a:pt x="3154" y="15567"/>
                </a:cubicBezTo>
                <a:cubicBezTo>
                  <a:pt x="3122" y="15535"/>
                  <a:pt x="3079" y="15503"/>
                  <a:pt x="3057" y="15503"/>
                </a:cubicBezTo>
                <a:cubicBezTo>
                  <a:pt x="3036" y="15503"/>
                  <a:pt x="2950" y="15417"/>
                  <a:pt x="2918" y="15342"/>
                </a:cubicBezTo>
                <a:cubicBezTo>
                  <a:pt x="2907" y="15321"/>
                  <a:pt x="2875" y="15278"/>
                  <a:pt x="2854" y="15257"/>
                </a:cubicBezTo>
                <a:cubicBezTo>
                  <a:pt x="2671" y="15052"/>
                  <a:pt x="2618" y="14999"/>
                  <a:pt x="2585" y="14935"/>
                </a:cubicBezTo>
                <a:cubicBezTo>
                  <a:pt x="2564" y="14902"/>
                  <a:pt x="2532" y="14859"/>
                  <a:pt x="2521" y="14859"/>
                </a:cubicBezTo>
                <a:cubicBezTo>
                  <a:pt x="2500" y="14849"/>
                  <a:pt x="2478" y="14827"/>
                  <a:pt x="2457" y="14806"/>
                </a:cubicBezTo>
                <a:cubicBezTo>
                  <a:pt x="2446" y="14773"/>
                  <a:pt x="2414" y="14742"/>
                  <a:pt x="2392" y="14709"/>
                </a:cubicBezTo>
                <a:cubicBezTo>
                  <a:pt x="2339" y="14645"/>
                  <a:pt x="2178" y="14387"/>
                  <a:pt x="2178" y="14377"/>
                </a:cubicBezTo>
                <a:cubicBezTo>
                  <a:pt x="2178" y="14377"/>
                  <a:pt x="2167" y="14356"/>
                  <a:pt x="2146" y="14334"/>
                </a:cubicBezTo>
                <a:cubicBezTo>
                  <a:pt x="2125" y="14323"/>
                  <a:pt x="2092" y="14270"/>
                  <a:pt x="2070" y="14227"/>
                </a:cubicBezTo>
                <a:cubicBezTo>
                  <a:pt x="2049" y="14184"/>
                  <a:pt x="2017" y="14141"/>
                  <a:pt x="1996" y="14141"/>
                </a:cubicBezTo>
                <a:cubicBezTo>
                  <a:pt x="1963" y="14120"/>
                  <a:pt x="1953" y="14108"/>
                  <a:pt x="1953" y="14065"/>
                </a:cubicBezTo>
                <a:cubicBezTo>
                  <a:pt x="1953" y="14034"/>
                  <a:pt x="1942" y="14001"/>
                  <a:pt x="1931" y="13991"/>
                </a:cubicBezTo>
                <a:cubicBezTo>
                  <a:pt x="1910" y="13980"/>
                  <a:pt x="1867" y="13915"/>
                  <a:pt x="1824" y="13851"/>
                </a:cubicBezTo>
                <a:cubicBezTo>
                  <a:pt x="1792" y="13798"/>
                  <a:pt x="1738" y="13744"/>
                  <a:pt x="1727" y="13733"/>
                </a:cubicBezTo>
                <a:cubicBezTo>
                  <a:pt x="1684" y="13722"/>
                  <a:pt x="1599" y="13583"/>
                  <a:pt x="1610" y="13551"/>
                </a:cubicBezTo>
                <a:cubicBezTo>
                  <a:pt x="1610" y="13529"/>
                  <a:pt x="1588" y="13486"/>
                  <a:pt x="1556" y="13455"/>
                </a:cubicBezTo>
                <a:cubicBezTo>
                  <a:pt x="1491" y="13358"/>
                  <a:pt x="1341" y="13090"/>
                  <a:pt x="1298" y="12950"/>
                </a:cubicBezTo>
                <a:cubicBezTo>
                  <a:pt x="1288" y="12897"/>
                  <a:pt x="1266" y="12854"/>
                  <a:pt x="1255" y="12854"/>
                </a:cubicBezTo>
                <a:cubicBezTo>
                  <a:pt x="1245" y="12854"/>
                  <a:pt x="1245" y="12843"/>
                  <a:pt x="1245" y="12821"/>
                </a:cubicBezTo>
                <a:cubicBezTo>
                  <a:pt x="1245" y="12800"/>
                  <a:pt x="1224" y="12747"/>
                  <a:pt x="1202" y="12714"/>
                </a:cubicBezTo>
                <a:cubicBezTo>
                  <a:pt x="1181" y="12671"/>
                  <a:pt x="1159" y="12639"/>
                  <a:pt x="1169" y="12628"/>
                </a:cubicBezTo>
                <a:cubicBezTo>
                  <a:pt x="1169" y="12618"/>
                  <a:pt x="1169" y="12596"/>
                  <a:pt x="1159" y="12585"/>
                </a:cubicBezTo>
                <a:cubicBezTo>
                  <a:pt x="1148" y="12575"/>
                  <a:pt x="1116" y="12521"/>
                  <a:pt x="1095" y="12468"/>
                </a:cubicBezTo>
                <a:cubicBezTo>
                  <a:pt x="1062" y="12414"/>
                  <a:pt x="1030" y="12360"/>
                  <a:pt x="1019" y="12349"/>
                </a:cubicBezTo>
                <a:cubicBezTo>
                  <a:pt x="1009" y="12339"/>
                  <a:pt x="1009" y="12318"/>
                  <a:pt x="1009" y="12306"/>
                </a:cubicBezTo>
                <a:cubicBezTo>
                  <a:pt x="1009" y="12296"/>
                  <a:pt x="955" y="12167"/>
                  <a:pt x="880" y="12028"/>
                </a:cubicBezTo>
                <a:cubicBezTo>
                  <a:pt x="783" y="11834"/>
                  <a:pt x="752" y="11738"/>
                  <a:pt x="752" y="11695"/>
                </a:cubicBezTo>
                <a:cubicBezTo>
                  <a:pt x="752" y="11653"/>
                  <a:pt x="730" y="11588"/>
                  <a:pt x="687" y="11502"/>
                </a:cubicBezTo>
                <a:cubicBezTo>
                  <a:pt x="633" y="11384"/>
                  <a:pt x="623" y="11362"/>
                  <a:pt x="644" y="11331"/>
                </a:cubicBezTo>
                <a:cubicBezTo>
                  <a:pt x="655" y="11298"/>
                  <a:pt x="644" y="11277"/>
                  <a:pt x="612" y="11191"/>
                </a:cubicBezTo>
                <a:cubicBezTo>
                  <a:pt x="590" y="11138"/>
                  <a:pt x="569" y="11084"/>
                  <a:pt x="569" y="11073"/>
                </a:cubicBezTo>
                <a:cubicBezTo>
                  <a:pt x="569" y="11062"/>
                  <a:pt x="569" y="11052"/>
                  <a:pt x="547" y="11041"/>
                </a:cubicBezTo>
                <a:cubicBezTo>
                  <a:pt x="537" y="11030"/>
                  <a:pt x="537" y="10998"/>
                  <a:pt x="537" y="10933"/>
                </a:cubicBezTo>
                <a:cubicBezTo>
                  <a:pt x="547" y="10869"/>
                  <a:pt x="537" y="10837"/>
                  <a:pt x="526" y="10816"/>
                </a:cubicBezTo>
                <a:cubicBezTo>
                  <a:pt x="473" y="10752"/>
                  <a:pt x="462" y="10719"/>
                  <a:pt x="473" y="10633"/>
                </a:cubicBezTo>
                <a:cubicBezTo>
                  <a:pt x="483" y="10558"/>
                  <a:pt x="483" y="10526"/>
                  <a:pt x="451" y="10451"/>
                </a:cubicBezTo>
                <a:cubicBezTo>
                  <a:pt x="440" y="10408"/>
                  <a:pt x="419" y="10322"/>
                  <a:pt x="419" y="10268"/>
                </a:cubicBezTo>
                <a:cubicBezTo>
                  <a:pt x="419" y="10151"/>
                  <a:pt x="397" y="9947"/>
                  <a:pt x="387" y="9915"/>
                </a:cubicBezTo>
                <a:cubicBezTo>
                  <a:pt x="376" y="9893"/>
                  <a:pt x="376" y="9732"/>
                  <a:pt x="354" y="9057"/>
                </a:cubicBezTo>
                <a:cubicBezTo>
                  <a:pt x="354" y="8895"/>
                  <a:pt x="354" y="8745"/>
                  <a:pt x="365" y="8735"/>
                </a:cubicBezTo>
                <a:cubicBezTo>
                  <a:pt x="376" y="8735"/>
                  <a:pt x="376" y="8692"/>
                  <a:pt x="365" y="8649"/>
                </a:cubicBezTo>
                <a:cubicBezTo>
                  <a:pt x="354" y="8606"/>
                  <a:pt x="354" y="8445"/>
                  <a:pt x="354" y="8284"/>
                </a:cubicBezTo>
                <a:cubicBezTo>
                  <a:pt x="354" y="8037"/>
                  <a:pt x="365" y="7994"/>
                  <a:pt x="387" y="7973"/>
                </a:cubicBezTo>
                <a:cubicBezTo>
                  <a:pt x="408" y="7963"/>
                  <a:pt x="408" y="7930"/>
                  <a:pt x="408" y="7801"/>
                </a:cubicBezTo>
                <a:cubicBezTo>
                  <a:pt x="408" y="7716"/>
                  <a:pt x="419" y="7598"/>
                  <a:pt x="430" y="7534"/>
                </a:cubicBezTo>
                <a:cubicBezTo>
                  <a:pt x="494" y="7276"/>
                  <a:pt x="494" y="7222"/>
                  <a:pt x="516" y="7062"/>
                </a:cubicBezTo>
                <a:cubicBezTo>
                  <a:pt x="516" y="6965"/>
                  <a:pt x="526" y="6772"/>
                  <a:pt x="537" y="6633"/>
                </a:cubicBezTo>
                <a:cubicBezTo>
                  <a:pt x="537" y="6471"/>
                  <a:pt x="547" y="6343"/>
                  <a:pt x="569" y="6300"/>
                </a:cubicBezTo>
                <a:cubicBezTo>
                  <a:pt x="580" y="6257"/>
                  <a:pt x="601" y="6150"/>
                  <a:pt x="623" y="6064"/>
                </a:cubicBezTo>
                <a:cubicBezTo>
                  <a:pt x="644" y="5978"/>
                  <a:pt x="676" y="5860"/>
                  <a:pt x="698" y="5817"/>
                </a:cubicBezTo>
                <a:cubicBezTo>
                  <a:pt x="740" y="5753"/>
                  <a:pt x="740" y="5710"/>
                  <a:pt x="752" y="5592"/>
                </a:cubicBezTo>
                <a:cubicBezTo>
                  <a:pt x="762" y="5442"/>
                  <a:pt x="762" y="5431"/>
                  <a:pt x="805" y="5420"/>
                </a:cubicBezTo>
                <a:cubicBezTo>
                  <a:pt x="837" y="5399"/>
                  <a:pt x="848" y="5377"/>
                  <a:pt x="848" y="5303"/>
                </a:cubicBezTo>
                <a:cubicBezTo>
                  <a:pt x="869" y="5163"/>
                  <a:pt x="891" y="5088"/>
                  <a:pt x="945" y="5013"/>
                </a:cubicBezTo>
                <a:cubicBezTo>
                  <a:pt x="966" y="4981"/>
                  <a:pt x="998" y="4916"/>
                  <a:pt x="998" y="4884"/>
                </a:cubicBezTo>
                <a:cubicBezTo>
                  <a:pt x="1009" y="4841"/>
                  <a:pt x="1019" y="4809"/>
                  <a:pt x="1030" y="4798"/>
                </a:cubicBezTo>
                <a:cubicBezTo>
                  <a:pt x="1030" y="4788"/>
                  <a:pt x="1052" y="4745"/>
                  <a:pt x="1073" y="4691"/>
                </a:cubicBezTo>
                <a:cubicBezTo>
                  <a:pt x="1148" y="4498"/>
                  <a:pt x="1234" y="4326"/>
                  <a:pt x="1266" y="4316"/>
                </a:cubicBezTo>
                <a:cubicBezTo>
                  <a:pt x="1288" y="4305"/>
                  <a:pt x="1309" y="4283"/>
                  <a:pt x="1309" y="4262"/>
                </a:cubicBezTo>
                <a:cubicBezTo>
                  <a:pt x="1320" y="4208"/>
                  <a:pt x="1374" y="4112"/>
                  <a:pt x="1395" y="4080"/>
                </a:cubicBezTo>
                <a:cubicBezTo>
                  <a:pt x="1405" y="4069"/>
                  <a:pt x="1427" y="4015"/>
                  <a:pt x="1438" y="3973"/>
                </a:cubicBezTo>
                <a:cubicBezTo>
                  <a:pt x="1448" y="3918"/>
                  <a:pt x="1470" y="3854"/>
                  <a:pt x="1491" y="3822"/>
                </a:cubicBezTo>
                <a:cubicBezTo>
                  <a:pt x="1534" y="3768"/>
                  <a:pt x="1631" y="3586"/>
                  <a:pt x="1631" y="3565"/>
                </a:cubicBezTo>
                <a:cubicBezTo>
                  <a:pt x="1631" y="3554"/>
                  <a:pt x="1663" y="3511"/>
                  <a:pt x="1706" y="3458"/>
                </a:cubicBezTo>
                <a:cubicBezTo>
                  <a:pt x="1738" y="3415"/>
                  <a:pt x="1770" y="3372"/>
                  <a:pt x="1770" y="3361"/>
                </a:cubicBezTo>
                <a:cubicBezTo>
                  <a:pt x="1770" y="3350"/>
                  <a:pt x="1813" y="3318"/>
                  <a:pt x="1867" y="3286"/>
                </a:cubicBezTo>
                <a:cubicBezTo>
                  <a:pt x="1910" y="3253"/>
                  <a:pt x="1953" y="3222"/>
                  <a:pt x="1953" y="3211"/>
                </a:cubicBezTo>
                <a:cubicBezTo>
                  <a:pt x="1953" y="3189"/>
                  <a:pt x="1963" y="3179"/>
                  <a:pt x="1974" y="3179"/>
                </a:cubicBezTo>
                <a:cubicBezTo>
                  <a:pt x="2006" y="3179"/>
                  <a:pt x="2125" y="3050"/>
                  <a:pt x="2221" y="2921"/>
                </a:cubicBezTo>
                <a:cubicBezTo>
                  <a:pt x="2264" y="2857"/>
                  <a:pt x="2306" y="2803"/>
                  <a:pt x="2318" y="2803"/>
                </a:cubicBezTo>
                <a:cubicBezTo>
                  <a:pt x="2328" y="2803"/>
                  <a:pt x="2361" y="2781"/>
                  <a:pt x="2392" y="2760"/>
                </a:cubicBezTo>
                <a:cubicBezTo>
                  <a:pt x="2425" y="2728"/>
                  <a:pt x="2468" y="2707"/>
                  <a:pt x="2478" y="2707"/>
                </a:cubicBezTo>
                <a:cubicBezTo>
                  <a:pt x="2489" y="2707"/>
                  <a:pt x="2521" y="2685"/>
                  <a:pt x="2542" y="2664"/>
                </a:cubicBezTo>
                <a:cubicBezTo>
                  <a:pt x="2564" y="2631"/>
                  <a:pt x="2628" y="2578"/>
                  <a:pt x="2693" y="2535"/>
                </a:cubicBezTo>
                <a:cubicBezTo>
                  <a:pt x="2747" y="2503"/>
                  <a:pt x="2800" y="2460"/>
                  <a:pt x="2811" y="2449"/>
                </a:cubicBezTo>
                <a:cubicBezTo>
                  <a:pt x="2811" y="2444"/>
                  <a:pt x="2816" y="2441"/>
                  <a:pt x="2823" y="2441"/>
                </a:cubicBezTo>
                <a:cubicBezTo>
                  <a:pt x="2830" y="2441"/>
                  <a:pt x="2838" y="2444"/>
                  <a:pt x="2843" y="2449"/>
                </a:cubicBezTo>
                <a:cubicBezTo>
                  <a:pt x="2854" y="2449"/>
                  <a:pt x="2886" y="2428"/>
                  <a:pt x="2929" y="2395"/>
                </a:cubicBezTo>
                <a:cubicBezTo>
                  <a:pt x="3004" y="2321"/>
                  <a:pt x="3047" y="2299"/>
                  <a:pt x="3176" y="2245"/>
                </a:cubicBezTo>
                <a:cubicBezTo>
                  <a:pt x="3229" y="2224"/>
                  <a:pt x="3272" y="2202"/>
                  <a:pt x="3283" y="2192"/>
                </a:cubicBezTo>
                <a:cubicBezTo>
                  <a:pt x="3293" y="2181"/>
                  <a:pt x="3336" y="2159"/>
                  <a:pt x="3379" y="2149"/>
                </a:cubicBezTo>
                <a:cubicBezTo>
                  <a:pt x="3412" y="2128"/>
                  <a:pt x="3465" y="2095"/>
                  <a:pt x="3497" y="2063"/>
                </a:cubicBezTo>
                <a:cubicBezTo>
                  <a:pt x="3523" y="2037"/>
                  <a:pt x="3557" y="2017"/>
                  <a:pt x="3574" y="2017"/>
                </a:cubicBezTo>
                <a:cubicBezTo>
                  <a:pt x="3578" y="2017"/>
                  <a:pt x="3581" y="2018"/>
                  <a:pt x="3583" y="2020"/>
                </a:cubicBezTo>
                <a:cubicBezTo>
                  <a:pt x="3594" y="2020"/>
                  <a:pt x="3637" y="2009"/>
                  <a:pt x="3669" y="1977"/>
                </a:cubicBezTo>
                <a:cubicBezTo>
                  <a:pt x="3701" y="1956"/>
                  <a:pt x="3765" y="1935"/>
                  <a:pt x="3808" y="1923"/>
                </a:cubicBezTo>
                <a:cubicBezTo>
                  <a:pt x="3862" y="1923"/>
                  <a:pt x="3915" y="1902"/>
                  <a:pt x="3948" y="1870"/>
                </a:cubicBezTo>
                <a:cubicBezTo>
                  <a:pt x="3991" y="1849"/>
                  <a:pt x="4044" y="1827"/>
                  <a:pt x="4108" y="1816"/>
                </a:cubicBezTo>
                <a:cubicBezTo>
                  <a:pt x="4173" y="1816"/>
                  <a:pt x="4237" y="1795"/>
                  <a:pt x="4270" y="1784"/>
                </a:cubicBezTo>
                <a:cubicBezTo>
                  <a:pt x="4291" y="1773"/>
                  <a:pt x="4344" y="1773"/>
                  <a:pt x="4377" y="1773"/>
                </a:cubicBezTo>
                <a:cubicBezTo>
                  <a:pt x="4420" y="1773"/>
                  <a:pt x="4484" y="1763"/>
                  <a:pt x="4527" y="1752"/>
                </a:cubicBezTo>
                <a:cubicBezTo>
                  <a:pt x="4720" y="1687"/>
                  <a:pt x="4935" y="1623"/>
                  <a:pt x="4978" y="1623"/>
                </a:cubicBezTo>
                <a:cubicBezTo>
                  <a:pt x="5031" y="1623"/>
                  <a:pt x="5300" y="1580"/>
                  <a:pt x="5331" y="1559"/>
                </a:cubicBezTo>
                <a:cubicBezTo>
                  <a:pt x="5353" y="1548"/>
                  <a:pt x="5439" y="1537"/>
                  <a:pt x="5524" y="1537"/>
                </a:cubicBezTo>
                <a:cubicBezTo>
                  <a:pt x="5610" y="1527"/>
                  <a:pt x="5707" y="1516"/>
                  <a:pt x="5739" y="1516"/>
                </a:cubicBezTo>
                <a:cubicBezTo>
                  <a:pt x="5760" y="1511"/>
                  <a:pt x="5801" y="1508"/>
                  <a:pt x="5849" y="1508"/>
                </a:cubicBezTo>
                <a:cubicBezTo>
                  <a:pt x="5897" y="1508"/>
                  <a:pt x="5954" y="1511"/>
                  <a:pt x="6007" y="1516"/>
                </a:cubicBezTo>
                <a:cubicBezTo>
                  <a:pt x="6158" y="1516"/>
                  <a:pt x="6211" y="1516"/>
                  <a:pt x="6222" y="1505"/>
                </a:cubicBezTo>
                <a:cubicBezTo>
                  <a:pt x="6240" y="1487"/>
                  <a:pt x="6324" y="1475"/>
                  <a:pt x="6406" y="1475"/>
                </a:cubicBezTo>
                <a:cubicBezTo>
                  <a:pt x="6465" y="1475"/>
                  <a:pt x="6523" y="1481"/>
                  <a:pt x="6554" y="1494"/>
                </a:cubicBezTo>
                <a:cubicBezTo>
                  <a:pt x="6575" y="1500"/>
                  <a:pt x="6592" y="1503"/>
                  <a:pt x="6606" y="1503"/>
                </a:cubicBezTo>
                <a:cubicBezTo>
                  <a:pt x="6621" y="1503"/>
                  <a:pt x="6635" y="1500"/>
                  <a:pt x="6651" y="1494"/>
                </a:cubicBezTo>
                <a:cubicBezTo>
                  <a:pt x="6704" y="1463"/>
                  <a:pt x="6983" y="1441"/>
                  <a:pt x="7337" y="1441"/>
                </a:cubicBezTo>
                <a:cubicBezTo>
                  <a:pt x="7519" y="1430"/>
                  <a:pt x="7670" y="1430"/>
                  <a:pt x="7691" y="1420"/>
                </a:cubicBezTo>
                <a:cubicBezTo>
                  <a:pt x="7698" y="1420"/>
                  <a:pt x="7734" y="1415"/>
                  <a:pt x="7776" y="1415"/>
                </a:cubicBezTo>
                <a:cubicBezTo>
                  <a:pt x="7797" y="1415"/>
                  <a:pt x="7820" y="1416"/>
                  <a:pt x="7841" y="1420"/>
                </a:cubicBezTo>
                <a:cubicBezTo>
                  <a:pt x="7867" y="1422"/>
                  <a:pt x="7888" y="1424"/>
                  <a:pt x="7907" y="1424"/>
                </a:cubicBezTo>
                <a:cubicBezTo>
                  <a:pt x="7958" y="1424"/>
                  <a:pt x="7990" y="1414"/>
                  <a:pt x="8045" y="1398"/>
                </a:cubicBezTo>
                <a:cubicBezTo>
                  <a:pt x="8085" y="1385"/>
                  <a:pt x="8109" y="1375"/>
                  <a:pt x="8126" y="1375"/>
                </a:cubicBezTo>
                <a:cubicBezTo>
                  <a:pt x="8136" y="1375"/>
                  <a:pt x="8145" y="1379"/>
                  <a:pt x="8153" y="1387"/>
                </a:cubicBezTo>
                <a:cubicBezTo>
                  <a:pt x="8162" y="1392"/>
                  <a:pt x="8172" y="1394"/>
                  <a:pt x="8187" y="1394"/>
                </a:cubicBezTo>
                <a:cubicBezTo>
                  <a:pt x="8206" y="1394"/>
                  <a:pt x="8233" y="1389"/>
                  <a:pt x="8270" y="1377"/>
                </a:cubicBezTo>
                <a:cubicBezTo>
                  <a:pt x="8313" y="1355"/>
                  <a:pt x="8356" y="1355"/>
                  <a:pt x="8367" y="1355"/>
                </a:cubicBezTo>
                <a:cubicBezTo>
                  <a:pt x="8373" y="1358"/>
                  <a:pt x="8381" y="1360"/>
                  <a:pt x="8388" y="1360"/>
                </a:cubicBezTo>
                <a:cubicBezTo>
                  <a:pt x="8407" y="1360"/>
                  <a:pt x="8430" y="1352"/>
                  <a:pt x="8453" y="1344"/>
                </a:cubicBezTo>
                <a:cubicBezTo>
                  <a:pt x="8496" y="1323"/>
                  <a:pt x="8549" y="1312"/>
                  <a:pt x="8582" y="1312"/>
                </a:cubicBezTo>
                <a:cubicBezTo>
                  <a:pt x="8613" y="1312"/>
                  <a:pt x="8668" y="1301"/>
                  <a:pt x="8699" y="1291"/>
                </a:cubicBezTo>
                <a:cubicBezTo>
                  <a:pt x="8732" y="1269"/>
                  <a:pt x="8775" y="1269"/>
                  <a:pt x="8861" y="1269"/>
                </a:cubicBezTo>
                <a:cubicBezTo>
                  <a:pt x="8882" y="1272"/>
                  <a:pt x="8902" y="1274"/>
                  <a:pt x="8921" y="1274"/>
                </a:cubicBezTo>
                <a:cubicBezTo>
                  <a:pt x="8967" y="1274"/>
                  <a:pt x="9005" y="1266"/>
                  <a:pt x="9043" y="1258"/>
                </a:cubicBezTo>
                <a:cubicBezTo>
                  <a:pt x="9138" y="1219"/>
                  <a:pt x="9275" y="1197"/>
                  <a:pt x="9413" y="1197"/>
                </a:cubicBezTo>
                <a:cubicBezTo>
                  <a:pt x="9462" y="1197"/>
                  <a:pt x="9510" y="1200"/>
                  <a:pt x="9557" y="1205"/>
                </a:cubicBezTo>
                <a:lnTo>
                  <a:pt x="9750" y="1205"/>
                </a:lnTo>
                <a:cubicBezTo>
                  <a:pt x="9762" y="1194"/>
                  <a:pt x="9890" y="1194"/>
                  <a:pt x="10041" y="1194"/>
                </a:cubicBezTo>
                <a:cubicBezTo>
                  <a:pt x="10101" y="1197"/>
                  <a:pt x="10148" y="1198"/>
                  <a:pt x="10187" y="1198"/>
                </a:cubicBezTo>
                <a:cubicBezTo>
                  <a:pt x="10292" y="1198"/>
                  <a:pt x="10331" y="1188"/>
                  <a:pt x="10394" y="1173"/>
                </a:cubicBezTo>
                <a:cubicBezTo>
                  <a:pt x="10441" y="1155"/>
                  <a:pt x="10469" y="1147"/>
                  <a:pt x="10486" y="1147"/>
                </a:cubicBezTo>
                <a:cubicBezTo>
                  <a:pt x="10500" y="1147"/>
                  <a:pt x="10507" y="1153"/>
                  <a:pt x="10512" y="1162"/>
                </a:cubicBezTo>
                <a:cubicBezTo>
                  <a:pt x="10518" y="1175"/>
                  <a:pt x="10528" y="1180"/>
                  <a:pt x="10561" y="1180"/>
                </a:cubicBezTo>
                <a:cubicBezTo>
                  <a:pt x="10584" y="1180"/>
                  <a:pt x="10619" y="1177"/>
                  <a:pt x="10673" y="1173"/>
                </a:cubicBezTo>
                <a:cubicBezTo>
                  <a:pt x="10775" y="1162"/>
                  <a:pt x="10831" y="1156"/>
                  <a:pt x="10868" y="1156"/>
                </a:cubicBezTo>
                <a:cubicBezTo>
                  <a:pt x="10904" y="1156"/>
                  <a:pt x="10920" y="1162"/>
                  <a:pt x="10942" y="1173"/>
                </a:cubicBezTo>
                <a:cubicBezTo>
                  <a:pt x="10965" y="1188"/>
                  <a:pt x="10994" y="1198"/>
                  <a:pt x="11041" y="1198"/>
                </a:cubicBezTo>
                <a:cubicBezTo>
                  <a:pt x="11059" y="1198"/>
                  <a:pt x="11079" y="1197"/>
                  <a:pt x="11102" y="1194"/>
                </a:cubicBezTo>
                <a:cubicBezTo>
                  <a:pt x="11242" y="1194"/>
                  <a:pt x="11371" y="1227"/>
                  <a:pt x="11478" y="1301"/>
                </a:cubicBezTo>
                <a:cubicBezTo>
                  <a:pt x="11521" y="1323"/>
                  <a:pt x="11617" y="1366"/>
                  <a:pt x="11681" y="1398"/>
                </a:cubicBezTo>
                <a:cubicBezTo>
                  <a:pt x="11746" y="1430"/>
                  <a:pt x="11821" y="1473"/>
                  <a:pt x="11853" y="1494"/>
                </a:cubicBezTo>
                <a:cubicBezTo>
                  <a:pt x="11874" y="1527"/>
                  <a:pt x="11907" y="1537"/>
                  <a:pt x="11928" y="1537"/>
                </a:cubicBezTo>
                <a:cubicBezTo>
                  <a:pt x="11950" y="1537"/>
                  <a:pt x="12100" y="1634"/>
                  <a:pt x="12143" y="1677"/>
                </a:cubicBezTo>
                <a:cubicBezTo>
                  <a:pt x="12153" y="1687"/>
                  <a:pt x="12207" y="1720"/>
                  <a:pt x="12250" y="1741"/>
                </a:cubicBezTo>
                <a:cubicBezTo>
                  <a:pt x="12293" y="1773"/>
                  <a:pt x="12325" y="1795"/>
                  <a:pt x="12325" y="1806"/>
                </a:cubicBezTo>
                <a:cubicBezTo>
                  <a:pt x="12325" y="1827"/>
                  <a:pt x="12346" y="1838"/>
                  <a:pt x="12368" y="1849"/>
                </a:cubicBezTo>
                <a:cubicBezTo>
                  <a:pt x="12389" y="1859"/>
                  <a:pt x="12443" y="1892"/>
                  <a:pt x="12486" y="1935"/>
                </a:cubicBezTo>
                <a:cubicBezTo>
                  <a:pt x="12529" y="1966"/>
                  <a:pt x="12604" y="2020"/>
                  <a:pt x="12658" y="2052"/>
                </a:cubicBezTo>
                <a:cubicBezTo>
                  <a:pt x="12711" y="2085"/>
                  <a:pt x="12765" y="2138"/>
                  <a:pt x="12786" y="2159"/>
                </a:cubicBezTo>
                <a:cubicBezTo>
                  <a:pt x="12861" y="2256"/>
                  <a:pt x="12883" y="2267"/>
                  <a:pt x="12990" y="2331"/>
                </a:cubicBezTo>
                <a:cubicBezTo>
                  <a:pt x="13054" y="2364"/>
                  <a:pt x="13108" y="2395"/>
                  <a:pt x="13108" y="2406"/>
                </a:cubicBezTo>
                <a:cubicBezTo>
                  <a:pt x="13108" y="2406"/>
                  <a:pt x="13130" y="2428"/>
                  <a:pt x="13151" y="2438"/>
                </a:cubicBezTo>
                <a:cubicBezTo>
                  <a:pt x="13183" y="2449"/>
                  <a:pt x="13226" y="2481"/>
                  <a:pt x="13247" y="2514"/>
                </a:cubicBezTo>
                <a:cubicBezTo>
                  <a:pt x="13269" y="2545"/>
                  <a:pt x="13323" y="2600"/>
                  <a:pt x="13366" y="2631"/>
                </a:cubicBezTo>
                <a:cubicBezTo>
                  <a:pt x="13494" y="2728"/>
                  <a:pt x="13891" y="3125"/>
                  <a:pt x="13891" y="3146"/>
                </a:cubicBezTo>
                <a:cubicBezTo>
                  <a:pt x="13891" y="3168"/>
                  <a:pt x="13934" y="3222"/>
                  <a:pt x="13988" y="3286"/>
                </a:cubicBezTo>
                <a:cubicBezTo>
                  <a:pt x="14052" y="3339"/>
                  <a:pt x="14105" y="3415"/>
                  <a:pt x="14116" y="3436"/>
                </a:cubicBezTo>
                <a:cubicBezTo>
                  <a:pt x="14127" y="3458"/>
                  <a:pt x="14148" y="3501"/>
                  <a:pt x="14170" y="3532"/>
                </a:cubicBezTo>
                <a:cubicBezTo>
                  <a:pt x="14191" y="3554"/>
                  <a:pt x="14213" y="3597"/>
                  <a:pt x="14224" y="3618"/>
                </a:cubicBezTo>
                <a:cubicBezTo>
                  <a:pt x="14288" y="3747"/>
                  <a:pt x="14331" y="3811"/>
                  <a:pt x="14384" y="3865"/>
                </a:cubicBezTo>
                <a:cubicBezTo>
                  <a:pt x="14534" y="4004"/>
                  <a:pt x="14567" y="4069"/>
                  <a:pt x="14556" y="4112"/>
                </a:cubicBezTo>
                <a:cubicBezTo>
                  <a:pt x="14556" y="4144"/>
                  <a:pt x="14567" y="4176"/>
                  <a:pt x="14620" y="4240"/>
                </a:cubicBezTo>
                <a:cubicBezTo>
                  <a:pt x="14663" y="4283"/>
                  <a:pt x="14706" y="4348"/>
                  <a:pt x="14727" y="4380"/>
                </a:cubicBezTo>
                <a:cubicBezTo>
                  <a:pt x="14749" y="4412"/>
                  <a:pt x="14813" y="4476"/>
                  <a:pt x="14856" y="4530"/>
                </a:cubicBezTo>
                <a:cubicBezTo>
                  <a:pt x="14910" y="4583"/>
                  <a:pt x="14953" y="4648"/>
                  <a:pt x="14953" y="4669"/>
                </a:cubicBezTo>
                <a:cubicBezTo>
                  <a:pt x="14975" y="4777"/>
                  <a:pt x="14996" y="4831"/>
                  <a:pt x="15028" y="4831"/>
                </a:cubicBezTo>
                <a:cubicBezTo>
                  <a:pt x="15049" y="4841"/>
                  <a:pt x="15103" y="4916"/>
                  <a:pt x="15135" y="5002"/>
                </a:cubicBezTo>
                <a:cubicBezTo>
                  <a:pt x="15146" y="5034"/>
                  <a:pt x="15156" y="5067"/>
                  <a:pt x="15168" y="5088"/>
                </a:cubicBezTo>
                <a:cubicBezTo>
                  <a:pt x="15178" y="5109"/>
                  <a:pt x="15199" y="5163"/>
                  <a:pt x="15211" y="5217"/>
                </a:cubicBezTo>
                <a:cubicBezTo>
                  <a:pt x="15232" y="5270"/>
                  <a:pt x="15275" y="5388"/>
                  <a:pt x="15318" y="5484"/>
                </a:cubicBezTo>
                <a:cubicBezTo>
                  <a:pt x="15361" y="5570"/>
                  <a:pt x="15404" y="5667"/>
                  <a:pt x="15404" y="5689"/>
                </a:cubicBezTo>
                <a:cubicBezTo>
                  <a:pt x="15404" y="5710"/>
                  <a:pt x="15425" y="5775"/>
                  <a:pt x="15447" y="5828"/>
                </a:cubicBezTo>
                <a:cubicBezTo>
                  <a:pt x="15500" y="5925"/>
                  <a:pt x="15511" y="5968"/>
                  <a:pt x="15478" y="5999"/>
                </a:cubicBezTo>
                <a:cubicBezTo>
                  <a:pt x="15468" y="6011"/>
                  <a:pt x="15468" y="6032"/>
                  <a:pt x="15478" y="6064"/>
                </a:cubicBezTo>
                <a:cubicBezTo>
                  <a:pt x="15489" y="6085"/>
                  <a:pt x="15500" y="6161"/>
                  <a:pt x="15511" y="6235"/>
                </a:cubicBezTo>
                <a:cubicBezTo>
                  <a:pt x="15511" y="6300"/>
                  <a:pt x="15521" y="6375"/>
                  <a:pt x="15543" y="6397"/>
                </a:cubicBezTo>
                <a:cubicBezTo>
                  <a:pt x="15554" y="6418"/>
                  <a:pt x="15564" y="6450"/>
                  <a:pt x="15554" y="6482"/>
                </a:cubicBezTo>
                <a:cubicBezTo>
                  <a:pt x="15554" y="6504"/>
                  <a:pt x="15554" y="6547"/>
                  <a:pt x="15575" y="6590"/>
                </a:cubicBezTo>
                <a:cubicBezTo>
                  <a:pt x="15586" y="6621"/>
                  <a:pt x="15597" y="6707"/>
                  <a:pt x="15597" y="6804"/>
                </a:cubicBezTo>
                <a:cubicBezTo>
                  <a:pt x="15607" y="6890"/>
                  <a:pt x="15618" y="6997"/>
                  <a:pt x="15628" y="7040"/>
                </a:cubicBezTo>
                <a:cubicBezTo>
                  <a:pt x="15640" y="7083"/>
                  <a:pt x="15650" y="7169"/>
                  <a:pt x="15650" y="7222"/>
                </a:cubicBezTo>
                <a:cubicBezTo>
                  <a:pt x="15661" y="7383"/>
                  <a:pt x="15693" y="7598"/>
                  <a:pt x="15714" y="7630"/>
                </a:cubicBezTo>
                <a:cubicBezTo>
                  <a:pt x="15725" y="7641"/>
                  <a:pt x="15736" y="7684"/>
                  <a:pt x="15736" y="7727"/>
                </a:cubicBezTo>
                <a:cubicBezTo>
                  <a:pt x="15736" y="7952"/>
                  <a:pt x="15757" y="8209"/>
                  <a:pt x="15779" y="8316"/>
                </a:cubicBezTo>
                <a:cubicBezTo>
                  <a:pt x="15790" y="8392"/>
                  <a:pt x="15790" y="8509"/>
                  <a:pt x="15790" y="8595"/>
                </a:cubicBezTo>
                <a:cubicBezTo>
                  <a:pt x="15790" y="8692"/>
                  <a:pt x="15790" y="8767"/>
                  <a:pt x="15811" y="8810"/>
                </a:cubicBezTo>
                <a:cubicBezTo>
                  <a:pt x="15843" y="8895"/>
                  <a:pt x="15864" y="9024"/>
                  <a:pt x="15854" y="9110"/>
                </a:cubicBezTo>
                <a:cubicBezTo>
                  <a:pt x="15843" y="9228"/>
                  <a:pt x="15854" y="9379"/>
                  <a:pt x="15864" y="9443"/>
                </a:cubicBezTo>
                <a:cubicBezTo>
                  <a:pt x="15876" y="9486"/>
                  <a:pt x="15876" y="9507"/>
                  <a:pt x="15864" y="9518"/>
                </a:cubicBezTo>
                <a:cubicBezTo>
                  <a:pt x="15854" y="9539"/>
                  <a:pt x="15854" y="9560"/>
                  <a:pt x="15864" y="9625"/>
                </a:cubicBezTo>
                <a:cubicBezTo>
                  <a:pt x="15907" y="9808"/>
                  <a:pt x="15918" y="9893"/>
                  <a:pt x="15907" y="9968"/>
                </a:cubicBezTo>
                <a:cubicBezTo>
                  <a:pt x="15897" y="10022"/>
                  <a:pt x="15897" y="10065"/>
                  <a:pt x="15907" y="10097"/>
                </a:cubicBezTo>
                <a:cubicBezTo>
                  <a:pt x="15918" y="10172"/>
                  <a:pt x="15918" y="10322"/>
                  <a:pt x="15897" y="10344"/>
                </a:cubicBezTo>
                <a:cubicBezTo>
                  <a:pt x="15897" y="10354"/>
                  <a:pt x="15886" y="10430"/>
                  <a:pt x="15876" y="10516"/>
                </a:cubicBezTo>
                <a:cubicBezTo>
                  <a:pt x="15876" y="10601"/>
                  <a:pt x="15864" y="10697"/>
                  <a:pt x="15843" y="10730"/>
                </a:cubicBezTo>
                <a:cubicBezTo>
                  <a:pt x="15822" y="10794"/>
                  <a:pt x="15790" y="10891"/>
                  <a:pt x="15779" y="10976"/>
                </a:cubicBezTo>
                <a:cubicBezTo>
                  <a:pt x="15768" y="11084"/>
                  <a:pt x="15714" y="11255"/>
                  <a:pt x="15704" y="11266"/>
                </a:cubicBezTo>
                <a:cubicBezTo>
                  <a:pt x="15693" y="11266"/>
                  <a:pt x="15683" y="11341"/>
                  <a:pt x="15661" y="11427"/>
                </a:cubicBezTo>
                <a:cubicBezTo>
                  <a:pt x="15650" y="11524"/>
                  <a:pt x="15618" y="11631"/>
                  <a:pt x="15575" y="11727"/>
                </a:cubicBezTo>
                <a:cubicBezTo>
                  <a:pt x="15543" y="11803"/>
                  <a:pt x="15511" y="11888"/>
                  <a:pt x="15500" y="11920"/>
                </a:cubicBezTo>
                <a:cubicBezTo>
                  <a:pt x="15500" y="11942"/>
                  <a:pt x="15468" y="12017"/>
                  <a:pt x="15425" y="12092"/>
                </a:cubicBezTo>
                <a:cubicBezTo>
                  <a:pt x="15392" y="12156"/>
                  <a:pt x="15361" y="12221"/>
                  <a:pt x="15361" y="12232"/>
                </a:cubicBezTo>
                <a:cubicBezTo>
                  <a:pt x="15361" y="12242"/>
                  <a:pt x="15361" y="12253"/>
                  <a:pt x="15350" y="12253"/>
                </a:cubicBezTo>
                <a:cubicBezTo>
                  <a:pt x="15339" y="12253"/>
                  <a:pt x="15318" y="12285"/>
                  <a:pt x="15307" y="12318"/>
                </a:cubicBezTo>
                <a:cubicBezTo>
                  <a:pt x="15296" y="12349"/>
                  <a:pt x="15275" y="12382"/>
                  <a:pt x="15264" y="12403"/>
                </a:cubicBezTo>
                <a:cubicBezTo>
                  <a:pt x="15253" y="12414"/>
                  <a:pt x="15232" y="12446"/>
                  <a:pt x="15221" y="12478"/>
                </a:cubicBezTo>
                <a:cubicBezTo>
                  <a:pt x="15211" y="12511"/>
                  <a:pt x="15189" y="12554"/>
                  <a:pt x="15168" y="12585"/>
                </a:cubicBezTo>
                <a:cubicBezTo>
                  <a:pt x="15135" y="12618"/>
                  <a:pt x="15114" y="12682"/>
                  <a:pt x="15092" y="12735"/>
                </a:cubicBezTo>
                <a:cubicBezTo>
                  <a:pt x="15082" y="12790"/>
                  <a:pt x="15060" y="12832"/>
                  <a:pt x="15060" y="12843"/>
                </a:cubicBezTo>
                <a:cubicBezTo>
                  <a:pt x="15049" y="12854"/>
                  <a:pt x="15039" y="12875"/>
                  <a:pt x="15039" y="12886"/>
                </a:cubicBezTo>
                <a:cubicBezTo>
                  <a:pt x="15039" y="12907"/>
                  <a:pt x="15028" y="12940"/>
                  <a:pt x="14996" y="12971"/>
                </a:cubicBezTo>
                <a:cubicBezTo>
                  <a:pt x="14975" y="13004"/>
                  <a:pt x="14963" y="13047"/>
                  <a:pt x="14963" y="13057"/>
                </a:cubicBezTo>
                <a:cubicBezTo>
                  <a:pt x="14963" y="13068"/>
                  <a:pt x="14921" y="13133"/>
                  <a:pt x="14878" y="13207"/>
                </a:cubicBezTo>
                <a:cubicBezTo>
                  <a:pt x="14824" y="13272"/>
                  <a:pt x="14803" y="13336"/>
                  <a:pt x="14803" y="13347"/>
                </a:cubicBezTo>
                <a:cubicBezTo>
                  <a:pt x="14813" y="13358"/>
                  <a:pt x="14782" y="13400"/>
                  <a:pt x="14749" y="13455"/>
                </a:cubicBezTo>
                <a:cubicBezTo>
                  <a:pt x="14717" y="13497"/>
                  <a:pt x="14685" y="13540"/>
                  <a:pt x="14685" y="13562"/>
                </a:cubicBezTo>
                <a:cubicBezTo>
                  <a:pt x="14685" y="13583"/>
                  <a:pt x="14663" y="13626"/>
                  <a:pt x="14642" y="13658"/>
                </a:cubicBezTo>
                <a:cubicBezTo>
                  <a:pt x="14620" y="13679"/>
                  <a:pt x="14599" y="13733"/>
                  <a:pt x="14588" y="13765"/>
                </a:cubicBezTo>
                <a:cubicBezTo>
                  <a:pt x="14577" y="13798"/>
                  <a:pt x="14556" y="13830"/>
                  <a:pt x="14556" y="13830"/>
                </a:cubicBezTo>
                <a:cubicBezTo>
                  <a:pt x="14534" y="13830"/>
                  <a:pt x="14406" y="14012"/>
                  <a:pt x="14320" y="14141"/>
                </a:cubicBezTo>
                <a:cubicBezTo>
                  <a:pt x="14298" y="14162"/>
                  <a:pt x="14255" y="14227"/>
                  <a:pt x="14213" y="14280"/>
                </a:cubicBezTo>
                <a:cubicBezTo>
                  <a:pt x="14170" y="14323"/>
                  <a:pt x="14127" y="14377"/>
                  <a:pt x="14127" y="14377"/>
                </a:cubicBezTo>
                <a:cubicBezTo>
                  <a:pt x="14127" y="14387"/>
                  <a:pt x="14105" y="14409"/>
                  <a:pt x="14074" y="14430"/>
                </a:cubicBezTo>
                <a:cubicBezTo>
                  <a:pt x="14041" y="14441"/>
                  <a:pt x="13988" y="14506"/>
                  <a:pt x="13955" y="14549"/>
                </a:cubicBezTo>
                <a:cubicBezTo>
                  <a:pt x="13912" y="14602"/>
                  <a:pt x="13880" y="14634"/>
                  <a:pt x="13869" y="14634"/>
                </a:cubicBezTo>
                <a:cubicBezTo>
                  <a:pt x="13859" y="14634"/>
                  <a:pt x="13838" y="14656"/>
                  <a:pt x="13826" y="14666"/>
                </a:cubicBezTo>
                <a:cubicBezTo>
                  <a:pt x="13805" y="14677"/>
                  <a:pt x="13773" y="14709"/>
                  <a:pt x="13741" y="14720"/>
                </a:cubicBezTo>
                <a:cubicBezTo>
                  <a:pt x="13698" y="14742"/>
                  <a:pt x="13666" y="14763"/>
                  <a:pt x="13666" y="14763"/>
                </a:cubicBezTo>
                <a:cubicBezTo>
                  <a:pt x="13655" y="14773"/>
                  <a:pt x="13623" y="14795"/>
                  <a:pt x="13590" y="14816"/>
                </a:cubicBezTo>
                <a:cubicBezTo>
                  <a:pt x="13569" y="14827"/>
                  <a:pt x="13526" y="14870"/>
                  <a:pt x="13494" y="14881"/>
                </a:cubicBezTo>
                <a:cubicBezTo>
                  <a:pt x="13451" y="14924"/>
                  <a:pt x="13354" y="14999"/>
                  <a:pt x="13344" y="14999"/>
                </a:cubicBezTo>
                <a:cubicBezTo>
                  <a:pt x="13333" y="14999"/>
                  <a:pt x="13301" y="15021"/>
                  <a:pt x="13258" y="15052"/>
                </a:cubicBezTo>
                <a:cubicBezTo>
                  <a:pt x="13215" y="15085"/>
                  <a:pt x="13151" y="15106"/>
                  <a:pt x="13119" y="15117"/>
                </a:cubicBezTo>
                <a:cubicBezTo>
                  <a:pt x="13087" y="15128"/>
                  <a:pt x="13001" y="15160"/>
                  <a:pt x="12925" y="15202"/>
                </a:cubicBezTo>
                <a:cubicBezTo>
                  <a:pt x="12861" y="15235"/>
                  <a:pt x="12775" y="15278"/>
                  <a:pt x="12744" y="15278"/>
                </a:cubicBezTo>
                <a:cubicBezTo>
                  <a:pt x="12711" y="15288"/>
                  <a:pt x="12658" y="15310"/>
                  <a:pt x="12625" y="15321"/>
                </a:cubicBezTo>
                <a:cubicBezTo>
                  <a:pt x="12602" y="15337"/>
                  <a:pt x="12578" y="15346"/>
                  <a:pt x="12563" y="15346"/>
                </a:cubicBezTo>
                <a:cubicBezTo>
                  <a:pt x="12558" y="15346"/>
                  <a:pt x="12553" y="15345"/>
                  <a:pt x="12550" y="15342"/>
                </a:cubicBezTo>
                <a:cubicBezTo>
                  <a:pt x="12529" y="15342"/>
                  <a:pt x="12508" y="15342"/>
                  <a:pt x="12496" y="15353"/>
                </a:cubicBezTo>
                <a:cubicBezTo>
                  <a:pt x="12475" y="15364"/>
                  <a:pt x="12453" y="15374"/>
                  <a:pt x="12422" y="15374"/>
                </a:cubicBezTo>
                <a:cubicBezTo>
                  <a:pt x="12400" y="15385"/>
                  <a:pt x="12346" y="15407"/>
                  <a:pt x="12293" y="15438"/>
                </a:cubicBezTo>
                <a:cubicBezTo>
                  <a:pt x="12239" y="15474"/>
                  <a:pt x="12193" y="15495"/>
                  <a:pt x="12166" y="15495"/>
                </a:cubicBezTo>
                <a:cubicBezTo>
                  <a:pt x="12161" y="15495"/>
                  <a:pt x="12157" y="15494"/>
                  <a:pt x="12153" y="15493"/>
                </a:cubicBezTo>
                <a:cubicBezTo>
                  <a:pt x="12121" y="15493"/>
                  <a:pt x="12089" y="15503"/>
                  <a:pt x="12024" y="15546"/>
                </a:cubicBezTo>
                <a:cubicBezTo>
                  <a:pt x="11982" y="15567"/>
                  <a:pt x="11928" y="15600"/>
                  <a:pt x="11907" y="15610"/>
                </a:cubicBezTo>
                <a:cubicBezTo>
                  <a:pt x="11896" y="15610"/>
                  <a:pt x="11853" y="15632"/>
                  <a:pt x="11821" y="15653"/>
                </a:cubicBezTo>
                <a:cubicBezTo>
                  <a:pt x="11788" y="15674"/>
                  <a:pt x="11746" y="15696"/>
                  <a:pt x="11735" y="15696"/>
                </a:cubicBezTo>
                <a:cubicBezTo>
                  <a:pt x="11714" y="15696"/>
                  <a:pt x="11692" y="15707"/>
                  <a:pt x="11671" y="15717"/>
                </a:cubicBezTo>
                <a:cubicBezTo>
                  <a:pt x="11663" y="15725"/>
                  <a:pt x="11645" y="15733"/>
                  <a:pt x="11631" y="15733"/>
                </a:cubicBezTo>
                <a:cubicBezTo>
                  <a:pt x="11625" y="15733"/>
                  <a:pt x="11620" y="15731"/>
                  <a:pt x="11617" y="15728"/>
                </a:cubicBezTo>
                <a:cubicBezTo>
                  <a:pt x="11595" y="15728"/>
                  <a:pt x="11574" y="15739"/>
                  <a:pt x="11564" y="15760"/>
                </a:cubicBezTo>
                <a:cubicBezTo>
                  <a:pt x="11542" y="15782"/>
                  <a:pt x="11521" y="15793"/>
                  <a:pt x="11499" y="15793"/>
                </a:cubicBezTo>
                <a:cubicBezTo>
                  <a:pt x="11488" y="15793"/>
                  <a:pt x="11456" y="15803"/>
                  <a:pt x="11445" y="15825"/>
                </a:cubicBezTo>
                <a:cubicBezTo>
                  <a:pt x="11435" y="15836"/>
                  <a:pt x="11392" y="15868"/>
                  <a:pt x="11371" y="15879"/>
                </a:cubicBezTo>
                <a:cubicBezTo>
                  <a:pt x="11338" y="15889"/>
                  <a:pt x="11306" y="15900"/>
                  <a:pt x="11285" y="15922"/>
                </a:cubicBezTo>
                <a:cubicBezTo>
                  <a:pt x="11274" y="15932"/>
                  <a:pt x="11220" y="15953"/>
                  <a:pt x="11166" y="15964"/>
                </a:cubicBezTo>
                <a:cubicBezTo>
                  <a:pt x="11113" y="15975"/>
                  <a:pt x="11049" y="15996"/>
                  <a:pt x="11027" y="16018"/>
                </a:cubicBezTo>
                <a:cubicBezTo>
                  <a:pt x="11008" y="16030"/>
                  <a:pt x="10993" y="16036"/>
                  <a:pt x="10979" y="16036"/>
                </a:cubicBezTo>
                <a:cubicBezTo>
                  <a:pt x="10969" y="16036"/>
                  <a:pt x="10961" y="16033"/>
                  <a:pt x="10952" y="16029"/>
                </a:cubicBezTo>
                <a:cubicBezTo>
                  <a:pt x="10944" y="16021"/>
                  <a:pt x="10936" y="16018"/>
                  <a:pt x="10927" y="16018"/>
                </a:cubicBezTo>
                <a:cubicBezTo>
                  <a:pt x="10910" y="16018"/>
                  <a:pt x="10886" y="16029"/>
                  <a:pt x="10845" y="16050"/>
                </a:cubicBezTo>
                <a:cubicBezTo>
                  <a:pt x="10751" y="16096"/>
                  <a:pt x="10642" y="16127"/>
                  <a:pt x="10594" y="16127"/>
                </a:cubicBezTo>
                <a:cubicBezTo>
                  <a:pt x="10587" y="16127"/>
                  <a:pt x="10581" y="16126"/>
                  <a:pt x="10577" y="16125"/>
                </a:cubicBezTo>
                <a:cubicBezTo>
                  <a:pt x="10570" y="16123"/>
                  <a:pt x="10562" y="16122"/>
                  <a:pt x="10553" y="16122"/>
                </a:cubicBezTo>
                <a:cubicBezTo>
                  <a:pt x="10509" y="16122"/>
                  <a:pt x="10450" y="16143"/>
                  <a:pt x="10405" y="16179"/>
                </a:cubicBezTo>
                <a:cubicBezTo>
                  <a:pt x="10394" y="16189"/>
                  <a:pt x="10341" y="16200"/>
                  <a:pt x="10255" y="16200"/>
                </a:cubicBezTo>
                <a:cubicBezTo>
                  <a:pt x="10191" y="16211"/>
                  <a:pt x="10051" y="16222"/>
                  <a:pt x="9955" y="16243"/>
                </a:cubicBezTo>
                <a:cubicBezTo>
                  <a:pt x="9812" y="16272"/>
                  <a:pt x="9617" y="16291"/>
                  <a:pt x="9496" y="16291"/>
                </a:cubicBezTo>
                <a:cubicBezTo>
                  <a:pt x="9435" y="16291"/>
                  <a:pt x="9393" y="16286"/>
                  <a:pt x="9386" y="16275"/>
                </a:cubicBezTo>
                <a:cubicBezTo>
                  <a:pt x="9375" y="16270"/>
                  <a:pt x="9364" y="16267"/>
                  <a:pt x="9350" y="16267"/>
                </a:cubicBezTo>
                <a:cubicBezTo>
                  <a:pt x="9335" y="16267"/>
                  <a:pt x="9316" y="16270"/>
                  <a:pt x="9290" y="16275"/>
                </a:cubicBezTo>
                <a:cubicBezTo>
                  <a:pt x="9257" y="16286"/>
                  <a:pt x="9236" y="16291"/>
                  <a:pt x="9220" y="16291"/>
                </a:cubicBezTo>
                <a:cubicBezTo>
                  <a:pt x="9204" y="16291"/>
                  <a:pt x="9193" y="16286"/>
                  <a:pt x="9182" y="16275"/>
                </a:cubicBezTo>
                <a:cubicBezTo>
                  <a:pt x="9177" y="16270"/>
                  <a:pt x="9166" y="16267"/>
                  <a:pt x="9150" y="16267"/>
                </a:cubicBezTo>
                <a:cubicBezTo>
                  <a:pt x="9134" y="16267"/>
                  <a:pt x="9112" y="16270"/>
                  <a:pt x="9085" y="16275"/>
                </a:cubicBezTo>
                <a:cubicBezTo>
                  <a:pt x="9048" y="16286"/>
                  <a:pt x="9021" y="16291"/>
                  <a:pt x="8994" y="16291"/>
                </a:cubicBezTo>
                <a:cubicBezTo>
                  <a:pt x="8968" y="16291"/>
                  <a:pt x="8941" y="16286"/>
                  <a:pt x="8904" y="16275"/>
                </a:cubicBezTo>
                <a:cubicBezTo>
                  <a:pt x="8861" y="16254"/>
                  <a:pt x="8732" y="16243"/>
                  <a:pt x="8625" y="16232"/>
                </a:cubicBezTo>
                <a:cubicBezTo>
                  <a:pt x="8517" y="16222"/>
                  <a:pt x="8410" y="16200"/>
                  <a:pt x="8389" y="16200"/>
                </a:cubicBezTo>
                <a:cubicBezTo>
                  <a:pt x="8378" y="16189"/>
                  <a:pt x="8324" y="16189"/>
                  <a:pt x="8281" y="16189"/>
                </a:cubicBezTo>
                <a:cubicBezTo>
                  <a:pt x="8251" y="16197"/>
                  <a:pt x="8226" y="16205"/>
                  <a:pt x="8210" y="16205"/>
                </a:cubicBezTo>
                <a:cubicBezTo>
                  <a:pt x="8203" y="16205"/>
                  <a:pt x="8199" y="16203"/>
                  <a:pt x="8196" y="16200"/>
                </a:cubicBezTo>
                <a:cubicBezTo>
                  <a:pt x="8189" y="16187"/>
                  <a:pt x="8057" y="16178"/>
                  <a:pt x="7944" y="16178"/>
                </a:cubicBezTo>
                <a:cubicBezTo>
                  <a:pt x="7875" y="16178"/>
                  <a:pt x="7812" y="16181"/>
                  <a:pt x="7788" y="16189"/>
                </a:cubicBezTo>
                <a:cubicBezTo>
                  <a:pt x="7761" y="16195"/>
                  <a:pt x="7740" y="16198"/>
                  <a:pt x="7723" y="16198"/>
                </a:cubicBezTo>
                <a:cubicBezTo>
                  <a:pt x="7707" y="16198"/>
                  <a:pt x="7697" y="16195"/>
                  <a:pt x="7691" y="16189"/>
                </a:cubicBezTo>
                <a:cubicBezTo>
                  <a:pt x="7676" y="16182"/>
                  <a:pt x="7597" y="16174"/>
                  <a:pt x="7491" y="16174"/>
                </a:cubicBezTo>
                <a:cubicBezTo>
                  <a:pt x="7447" y="16174"/>
                  <a:pt x="7398" y="16176"/>
                  <a:pt x="7348" y="16179"/>
                </a:cubicBezTo>
                <a:cubicBezTo>
                  <a:pt x="7069" y="16179"/>
                  <a:pt x="7026" y="16179"/>
                  <a:pt x="7016" y="16146"/>
                </a:cubicBezTo>
                <a:cubicBezTo>
                  <a:pt x="6994" y="16136"/>
                  <a:pt x="6962" y="16125"/>
                  <a:pt x="6866" y="16125"/>
                </a:cubicBezTo>
                <a:cubicBezTo>
                  <a:pt x="6672" y="16125"/>
                  <a:pt x="6501" y="16103"/>
                  <a:pt x="6415" y="16061"/>
                </a:cubicBezTo>
                <a:cubicBezTo>
                  <a:pt x="6372" y="16050"/>
                  <a:pt x="6308" y="16029"/>
                  <a:pt x="6265" y="16029"/>
                </a:cubicBezTo>
                <a:cubicBezTo>
                  <a:pt x="6189" y="16018"/>
                  <a:pt x="6007" y="15932"/>
                  <a:pt x="5943" y="15879"/>
                </a:cubicBezTo>
                <a:cubicBezTo>
                  <a:pt x="5922" y="15857"/>
                  <a:pt x="5868" y="15825"/>
                  <a:pt x="5814" y="15814"/>
                </a:cubicBezTo>
                <a:cubicBezTo>
                  <a:pt x="5771" y="15793"/>
                  <a:pt x="5707" y="15760"/>
                  <a:pt x="5674" y="15739"/>
                </a:cubicBezTo>
                <a:cubicBezTo>
                  <a:pt x="5643" y="15717"/>
                  <a:pt x="5600" y="15696"/>
                  <a:pt x="5567" y="15674"/>
                </a:cubicBezTo>
                <a:cubicBezTo>
                  <a:pt x="5546" y="15664"/>
                  <a:pt x="5481" y="15610"/>
                  <a:pt x="5417" y="15557"/>
                </a:cubicBezTo>
                <a:cubicBezTo>
                  <a:pt x="5331" y="15481"/>
                  <a:pt x="5288" y="15450"/>
                  <a:pt x="5235" y="15450"/>
                </a:cubicBezTo>
                <a:cubicBezTo>
                  <a:pt x="5203" y="15438"/>
                  <a:pt x="5171" y="15428"/>
                  <a:pt x="5160" y="15407"/>
                </a:cubicBezTo>
                <a:cubicBezTo>
                  <a:pt x="5160" y="15396"/>
                  <a:pt x="5095" y="15364"/>
                  <a:pt x="5031" y="15331"/>
                </a:cubicBezTo>
                <a:cubicBezTo>
                  <a:pt x="4945" y="15288"/>
                  <a:pt x="4913" y="15267"/>
                  <a:pt x="4913" y="15245"/>
                </a:cubicBezTo>
                <a:cubicBezTo>
                  <a:pt x="4913" y="15202"/>
                  <a:pt x="4892" y="15192"/>
                  <a:pt x="4785" y="15149"/>
                </a:cubicBezTo>
                <a:cubicBezTo>
                  <a:pt x="4731" y="15128"/>
                  <a:pt x="4677" y="15085"/>
                  <a:pt x="4656" y="15063"/>
                </a:cubicBezTo>
                <a:cubicBezTo>
                  <a:pt x="4634" y="15042"/>
                  <a:pt x="4559" y="14999"/>
                  <a:pt x="4473" y="14956"/>
                </a:cubicBezTo>
                <a:cubicBezTo>
                  <a:pt x="4377" y="14902"/>
                  <a:pt x="4291" y="14849"/>
                  <a:pt x="4248" y="14806"/>
                </a:cubicBezTo>
                <a:cubicBezTo>
                  <a:pt x="4216" y="14773"/>
                  <a:pt x="4163" y="14731"/>
                  <a:pt x="4130" y="14731"/>
                </a:cubicBezTo>
                <a:cubicBezTo>
                  <a:pt x="4108" y="14720"/>
                  <a:pt x="4055" y="14688"/>
                  <a:pt x="4012" y="14645"/>
                </a:cubicBezTo>
                <a:cubicBezTo>
                  <a:pt x="3927" y="14580"/>
                  <a:pt x="3862" y="14537"/>
                  <a:pt x="3798" y="14516"/>
                </a:cubicBezTo>
                <a:cubicBezTo>
                  <a:pt x="3787" y="14516"/>
                  <a:pt x="3776" y="14506"/>
                  <a:pt x="3776" y="14495"/>
                </a:cubicBezTo>
                <a:cubicBezTo>
                  <a:pt x="3776" y="14441"/>
                  <a:pt x="3401" y="14087"/>
                  <a:pt x="3347" y="14087"/>
                </a:cubicBezTo>
                <a:cubicBezTo>
                  <a:pt x="3336" y="14087"/>
                  <a:pt x="3336" y="14077"/>
                  <a:pt x="3336" y="14055"/>
                </a:cubicBezTo>
                <a:cubicBezTo>
                  <a:pt x="3336" y="14023"/>
                  <a:pt x="3240" y="13926"/>
                  <a:pt x="3207" y="13926"/>
                </a:cubicBezTo>
                <a:cubicBezTo>
                  <a:pt x="3197" y="13926"/>
                  <a:pt x="3176" y="13905"/>
                  <a:pt x="3165" y="13884"/>
                </a:cubicBezTo>
                <a:cubicBezTo>
                  <a:pt x="3145" y="13844"/>
                  <a:pt x="3078" y="13775"/>
                  <a:pt x="3069" y="13775"/>
                </a:cubicBezTo>
                <a:cubicBezTo>
                  <a:pt x="3069" y="13775"/>
                  <a:pt x="3068" y="13776"/>
                  <a:pt x="3068" y="13776"/>
                </a:cubicBezTo>
                <a:cubicBezTo>
                  <a:pt x="3067" y="13779"/>
                  <a:pt x="3065" y="13780"/>
                  <a:pt x="3062" y="13780"/>
                </a:cubicBezTo>
                <a:cubicBezTo>
                  <a:pt x="3043" y="13780"/>
                  <a:pt x="2992" y="13717"/>
                  <a:pt x="2907" y="13605"/>
                </a:cubicBezTo>
                <a:cubicBezTo>
                  <a:pt x="2843" y="13519"/>
                  <a:pt x="2778" y="13433"/>
                  <a:pt x="2757" y="13422"/>
                </a:cubicBezTo>
                <a:cubicBezTo>
                  <a:pt x="2704" y="13390"/>
                  <a:pt x="2575" y="13207"/>
                  <a:pt x="2564" y="13143"/>
                </a:cubicBezTo>
                <a:cubicBezTo>
                  <a:pt x="2554" y="13122"/>
                  <a:pt x="2532" y="13090"/>
                  <a:pt x="2511" y="13068"/>
                </a:cubicBezTo>
                <a:cubicBezTo>
                  <a:pt x="2478" y="13025"/>
                  <a:pt x="2318" y="12778"/>
                  <a:pt x="2285" y="12714"/>
                </a:cubicBezTo>
                <a:cubicBezTo>
                  <a:pt x="2275" y="12693"/>
                  <a:pt x="2253" y="12671"/>
                  <a:pt x="2242" y="12671"/>
                </a:cubicBezTo>
                <a:cubicBezTo>
                  <a:pt x="2221" y="12671"/>
                  <a:pt x="2189" y="12628"/>
                  <a:pt x="2167" y="12575"/>
                </a:cubicBezTo>
                <a:cubicBezTo>
                  <a:pt x="2135" y="12511"/>
                  <a:pt x="2103" y="12457"/>
                  <a:pt x="2082" y="12446"/>
                </a:cubicBezTo>
                <a:cubicBezTo>
                  <a:pt x="2070" y="12435"/>
                  <a:pt x="2049" y="12403"/>
                  <a:pt x="2039" y="12371"/>
                </a:cubicBezTo>
                <a:cubicBezTo>
                  <a:pt x="2039" y="12349"/>
                  <a:pt x="2006" y="12285"/>
                  <a:pt x="1974" y="12242"/>
                </a:cubicBezTo>
                <a:cubicBezTo>
                  <a:pt x="1942" y="12199"/>
                  <a:pt x="1920" y="12156"/>
                  <a:pt x="1920" y="12146"/>
                </a:cubicBezTo>
                <a:cubicBezTo>
                  <a:pt x="1920" y="12103"/>
                  <a:pt x="1792" y="11727"/>
                  <a:pt x="1760" y="11674"/>
                </a:cubicBezTo>
                <a:cubicBezTo>
                  <a:pt x="1738" y="11641"/>
                  <a:pt x="1727" y="11598"/>
                  <a:pt x="1727" y="11567"/>
                </a:cubicBezTo>
                <a:cubicBezTo>
                  <a:pt x="1727" y="11502"/>
                  <a:pt x="1641" y="11255"/>
                  <a:pt x="1599" y="11191"/>
                </a:cubicBezTo>
                <a:cubicBezTo>
                  <a:pt x="1567" y="11159"/>
                  <a:pt x="1556" y="11116"/>
                  <a:pt x="1556" y="11062"/>
                </a:cubicBezTo>
                <a:cubicBezTo>
                  <a:pt x="1556" y="11019"/>
                  <a:pt x="1545" y="10966"/>
                  <a:pt x="1534" y="10945"/>
                </a:cubicBezTo>
                <a:cubicBezTo>
                  <a:pt x="1524" y="10912"/>
                  <a:pt x="1502" y="10859"/>
                  <a:pt x="1502" y="10816"/>
                </a:cubicBezTo>
                <a:cubicBezTo>
                  <a:pt x="1502" y="10773"/>
                  <a:pt x="1491" y="10730"/>
                  <a:pt x="1481" y="10709"/>
                </a:cubicBezTo>
                <a:cubicBezTo>
                  <a:pt x="1460" y="10697"/>
                  <a:pt x="1448" y="10676"/>
                  <a:pt x="1448" y="10666"/>
                </a:cubicBezTo>
                <a:cubicBezTo>
                  <a:pt x="1448" y="10655"/>
                  <a:pt x="1427" y="10590"/>
                  <a:pt x="1405" y="10526"/>
                </a:cubicBezTo>
                <a:cubicBezTo>
                  <a:pt x="1374" y="10461"/>
                  <a:pt x="1352" y="10376"/>
                  <a:pt x="1352" y="10344"/>
                </a:cubicBezTo>
                <a:cubicBezTo>
                  <a:pt x="1352" y="10301"/>
                  <a:pt x="1352" y="10204"/>
                  <a:pt x="1341" y="10129"/>
                </a:cubicBezTo>
                <a:cubicBezTo>
                  <a:pt x="1298" y="9775"/>
                  <a:pt x="1266" y="9174"/>
                  <a:pt x="1298" y="9100"/>
                </a:cubicBezTo>
                <a:cubicBezTo>
                  <a:pt x="1309" y="9078"/>
                  <a:pt x="1298" y="9014"/>
                  <a:pt x="1288" y="8949"/>
                </a:cubicBezTo>
                <a:cubicBezTo>
                  <a:pt x="1277" y="8874"/>
                  <a:pt x="1277" y="8767"/>
                  <a:pt x="1288" y="8692"/>
                </a:cubicBezTo>
                <a:cubicBezTo>
                  <a:pt x="1288" y="8617"/>
                  <a:pt x="1298" y="8478"/>
                  <a:pt x="1298" y="8381"/>
                </a:cubicBezTo>
                <a:cubicBezTo>
                  <a:pt x="1298" y="8284"/>
                  <a:pt x="1298" y="8199"/>
                  <a:pt x="1309" y="8199"/>
                </a:cubicBezTo>
                <a:cubicBezTo>
                  <a:pt x="1320" y="8199"/>
                  <a:pt x="1320" y="8145"/>
                  <a:pt x="1320" y="8080"/>
                </a:cubicBezTo>
                <a:cubicBezTo>
                  <a:pt x="1309" y="7994"/>
                  <a:pt x="1309" y="7930"/>
                  <a:pt x="1331" y="7855"/>
                </a:cubicBezTo>
                <a:cubicBezTo>
                  <a:pt x="1352" y="7780"/>
                  <a:pt x="1352" y="7758"/>
                  <a:pt x="1341" y="7737"/>
                </a:cubicBezTo>
                <a:cubicBezTo>
                  <a:pt x="1309" y="7705"/>
                  <a:pt x="1309" y="7405"/>
                  <a:pt x="1341" y="7372"/>
                </a:cubicBezTo>
                <a:cubicBezTo>
                  <a:pt x="1363" y="7351"/>
                  <a:pt x="1374" y="7298"/>
                  <a:pt x="1374" y="7201"/>
                </a:cubicBezTo>
                <a:cubicBezTo>
                  <a:pt x="1384" y="7008"/>
                  <a:pt x="1427" y="6729"/>
                  <a:pt x="1460" y="6664"/>
                </a:cubicBezTo>
                <a:cubicBezTo>
                  <a:pt x="1481" y="6633"/>
                  <a:pt x="1491" y="6579"/>
                  <a:pt x="1491" y="6482"/>
                </a:cubicBezTo>
                <a:cubicBezTo>
                  <a:pt x="1491" y="6364"/>
                  <a:pt x="1491" y="6354"/>
                  <a:pt x="1534" y="6289"/>
                </a:cubicBezTo>
                <a:cubicBezTo>
                  <a:pt x="1577" y="6235"/>
                  <a:pt x="1577" y="6214"/>
                  <a:pt x="1577" y="6161"/>
                </a:cubicBezTo>
                <a:cubicBezTo>
                  <a:pt x="1567" y="6118"/>
                  <a:pt x="1567" y="6096"/>
                  <a:pt x="1588" y="6096"/>
                </a:cubicBezTo>
                <a:cubicBezTo>
                  <a:pt x="1599" y="6085"/>
                  <a:pt x="1620" y="6064"/>
                  <a:pt x="1620" y="6032"/>
                </a:cubicBezTo>
                <a:cubicBezTo>
                  <a:pt x="1631" y="5999"/>
                  <a:pt x="1663" y="5925"/>
                  <a:pt x="1706" y="5860"/>
                </a:cubicBezTo>
                <a:cubicBezTo>
                  <a:pt x="1738" y="5796"/>
                  <a:pt x="1770" y="5720"/>
                  <a:pt x="1770" y="5699"/>
                </a:cubicBezTo>
                <a:cubicBezTo>
                  <a:pt x="1770" y="5678"/>
                  <a:pt x="1803" y="5613"/>
                  <a:pt x="1834" y="5560"/>
                </a:cubicBezTo>
                <a:cubicBezTo>
                  <a:pt x="1867" y="5506"/>
                  <a:pt x="1889" y="5442"/>
                  <a:pt x="1889" y="5431"/>
                </a:cubicBezTo>
                <a:cubicBezTo>
                  <a:pt x="1877" y="5410"/>
                  <a:pt x="1889" y="5388"/>
                  <a:pt x="1899" y="5377"/>
                </a:cubicBezTo>
                <a:cubicBezTo>
                  <a:pt x="1910" y="5367"/>
                  <a:pt x="1931" y="5313"/>
                  <a:pt x="1942" y="5238"/>
                </a:cubicBezTo>
                <a:cubicBezTo>
                  <a:pt x="1953" y="5174"/>
                  <a:pt x="1985" y="5077"/>
                  <a:pt x="2017" y="5024"/>
                </a:cubicBezTo>
                <a:cubicBezTo>
                  <a:pt x="2049" y="4970"/>
                  <a:pt x="2070" y="4905"/>
                  <a:pt x="2070" y="4895"/>
                </a:cubicBezTo>
                <a:cubicBezTo>
                  <a:pt x="2070" y="4874"/>
                  <a:pt x="2092" y="4831"/>
                  <a:pt x="2113" y="4798"/>
                </a:cubicBezTo>
                <a:cubicBezTo>
                  <a:pt x="2135" y="4755"/>
                  <a:pt x="2146" y="4712"/>
                  <a:pt x="2146" y="4691"/>
                </a:cubicBezTo>
                <a:cubicBezTo>
                  <a:pt x="2135" y="4669"/>
                  <a:pt x="2167" y="4583"/>
                  <a:pt x="2242" y="4455"/>
                </a:cubicBezTo>
                <a:cubicBezTo>
                  <a:pt x="2382" y="4176"/>
                  <a:pt x="2414" y="4133"/>
                  <a:pt x="2414" y="4112"/>
                </a:cubicBezTo>
                <a:cubicBezTo>
                  <a:pt x="2414" y="4101"/>
                  <a:pt x="2446" y="4069"/>
                  <a:pt x="2478" y="4037"/>
                </a:cubicBezTo>
                <a:cubicBezTo>
                  <a:pt x="2521" y="4004"/>
                  <a:pt x="2585" y="3930"/>
                  <a:pt x="2628" y="3865"/>
                </a:cubicBezTo>
                <a:cubicBezTo>
                  <a:pt x="2671" y="3801"/>
                  <a:pt x="2714" y="3747"/>
                  <a:pt x="2735" y="3737"/>
                </a:cubicBezTo>
                <a:cubicBezTo>
                  <a:pt x="2757" y="3725"/>
                  <a:pt x="2800" y="3704"/>
                  <a:pt x="2832" y="3672"/>
                </a:cubicBezTo>
                <a:cubicBezTo>
                  <a:pt x="2864" y="3651"/>
                  <a:pt x="2940" y="3608"/>
                  <a:pt x="3004" y="3586"/>
                </a:cubicBezTo>
                <a:cubicBezTo>
                  <a:pt x="3068" y="3554"/>
                  <a:pt x="3133" y="3522"/>
                  <a:pt x="3154" y="3501"/>
                </a:cubicBezTo>
                <a:cubicBezTo>
                  <a:pt x="3165" y="3489"/>
                  <a:pt x="3207" y="3468"/>
                  <a:pt x="3229" y="3458"/>
                </a:cubicBezTo>
                <a:cubicBezTo>
                  <a:pt x="3262" y="3446"/>
                  <a:pt x="3336" y="3404"/>
                  <a:pt x="3401" y="3361"/>
                </a:cubicBezTo>
                <a:cubicBezTo>
                  <a:pt x="3497" y="3286"/>
                  <a:pt x="3529" y="3275"/>
                  <a:pt x="3626" y="3265"/>
                </a:cubicBezTo>
                <a:cubicBezTo>
                  <a:pt x="3679" y="3265"/>
                  <a:pt x="3744" y="3253"/>
                  <a:pt x="3755" y="3243"/>
                </a:cubicBezTo>
                <a:cubicBezTo>
                  <a:pt x="3755" y="3222"/>
                  <a:pt x="3808" y="3211"/>
                  <a:pt x="3851" y="3211"/>
                </a:cubicBezTo>
                <a:cubicBezTo>
                  <a:pt x="3915" y="3200"/>
                  <a:pt x="3980" y="3179"/>
                  <a:pt x="4055" y="3146"/>
                </a:cubicBezTo>
                <a:cubicBezTo>
                  <a:pt x="4117" y="3111"/>
                  <a:pt x="4171" y="3090"/>
                  <a:pt x="4195" y="3090"/>
                </a:cubicBezTo>
                <a:cubicBezTo>
                  <a:pt x="4200" y="3090"/>
                  <a:pt x="4203" y="3091"/>
                  <a:pt x="4205" y="3093"/>
                </a:cubicBezTo>
                <a:cubicBezTo>
                  <a:pt x="4208" y="3094"/>
                  <a:pt x="4211" y="3094"/>
                  <a:pt x="4214" y="3094"/>
                </a:cubicBezTo>
                <a:cubicBezTo>
                  <a:pt x="4257" y="3094"/>
                  <a:pt x="4383" y="3034"/>
                  <a:pt x="4463" y="2975"/>
                </a:cubicBezTo>
                <a:cubicBezTo>
                  <a:pt x="4506" y="2932"/>
                  <a:pt x="4538" y="2921"/>
                  <a:pt x="4592" y="2921"/>
                </a:cubicBezTo>
                <a:cubicBezTo>
                  <a:pt x="4634" y="2921"/>
                  <a:pt x="4666" y="2910"/>
                  <a:pt x="4720" y="2878"/>
                </a:cubicBezTo>
                <a:cubicBezTo>
                  <a:pt x="4752" y="2857"/>
                  <a:pt x="4828" y="2814"/>
                  <a:pt x="4870" y="2793"/>
                </a:cubicBezTo>
                <a:cubicBezTo>
                  <a:pt x="4913" y="2771"/>
                  <a:pt x="4967" y="2750"/>
                  <a:pt x="4988" y="2728"/>
                </a:cubicBezTo>
                <a:cubicBezTo>
                  <a:pt x="5021" y="2707"/>
                  <a:pt x="5042" y="2696"/>
                  <a:pt x="5064" y="2696"/>
                </a:cubicBezTo>
                <a:cubicBezTo>
                  <a:pt x="5065" y="2697"/>
                  <a:pt x="5068" y="2697"/>
                  <a:pt x="5072" y="2697"/>
                </a:cubicBezTo>
                <a:cubicBezTo>
                  <a:pt x="5106" y="2697"/>
                  <a:pt x="5206" y="2650"/>
                  <a:pt x="5235" y="2621"/>
                </a:cubicBezTo>
                <a:cubicBezTo>
                  <a:pt x="5267" y="2588"/>
                  <a:pt x="5428" y="2535"/>
                  <a:pt x="5546" y="2524"/>
                </a:cubicBezTo>
                <a:cubicBezTo>
                  <a:pt x="5610" y="2514"/>
                  <a:pt x="5664" y="2503"/>
                  <a:pt x="5686" y="2481"/>
                </a:cubicBezTo>
                <a:cubicBezTo>
                  <a:pt x="5712" y="2454"/>
                  <a:pt x="5914" y="2412"/>
                  <a:pt x="6035" y="2412"/>
                </a:cubicBezTo>
                <a:cubicBezTo>
                  <a:pt x="6058" y="2412"/>
                  <a:pt x="6078" y="2413"/>
                  <a:pt x="6093" y="2417"/>
                </a:cubicBezTo>
                <a:cubicBezTo>
                  <a:pt x="6158" y="2417"/>
                  <a:pt x="6179" y="2417"/>
                  <a:pt x="6201" y="2395"/>
                </a:cubicBezTo>
                <a:cubicBezTo>
                  <a:pt x="6216" y="2380"/>
                  <a:pt x="6232" y="2370"/>
                  <a:pt x="6273" y="2370"/>
                </a:cubicBezTo>
                <a:cubicBezTo>
                  <a:pt x="6288" y="2370"/>
                  <a:pt x="6306" y="2371"/>
                  <a:pt x="6329" y="2374"/>
                </a:cubicBezTo>
                <a:cubicBezTo>
                  <a:pt x="6365" y="2379"/>
                  <a:pt x="6392" y="2381"/>
                  <a:pt x="6412" y="2381"/>
                </a:cubicBezTo>
                <a:cubicBezTo>
                  <a:pt x="6440" y="2381"/>
                  <a:pt x="6456" y="2376"/>
                  <a:pt x="6468" y="2364"/>
                </a:cubicBezTo>
                <a:cubicBezTo>
                  <a:pt x="6481" y="2351"/>
                  <a:pt x="6494" y="2346"/>
                  <a:pt x="6524" y="2346"/>
                </a:cubicBezTo>
                <a:cubicBezTo>
                  <a:pt x="6545" y="2346"/>
                  <a:pt x="6575" y="2348"/>
                  <a:pt x="6618" y="2352"/>
                </a:cubicBezTo>
                <a:cubicBezTo>
                  <a:pt x="6691" y="2363"/>
                  <a:pt x="6760" y="2368"/>
                  <a:pt x="6825" y="2368"/>
                </a:cubicBezTo>
                <a:cubicBezTo>
                  <a:pt x="6960" y="2368"/>
                  <a:pt x="7072" y="2346"/>
                  <a:pt x="7144" y="2310"/>
                </a:cubicBezTo>
                <a:cubicBezTo>
                  <a:pt x="7158" y="2301"/>
                  <a:pt x="7167" y="2297"/>
                  <a:pt x="7175" y="2297"/>
                </a:cubicBezTo>
                <a:cubicBezTo>
                  <a:pt x="7185" y="2297"/>
                  <a:pt x="7192" y="2304"/>
                  <a:pt x="7198" y="2310"/>
                </a:cubicBezTo>
                <a:cubicBezTo>
                  <a:pt x="7203" y="2326"/>
                  <a:pt x="7209" y="2334"/>
                  <a:pt x="7223" y="2334"/>
                </a:cubicBezTo>
                <a:cubicBezTo>
                  <a:pt x="7238" y="2334"/>
                  <a:pt x="7262" y="2326"/>
                  <a:pt x="7305" y="2310"/>
                </a:cubicBezTo>
                <a:cubicBezTo>
                  <a:pt x="7369" y="2299"/>
                  <a:pt x="7476" y="2278"/>
                  <a:pt x="7584" y="2278"/>
                </a:cubicBezTo>
                <a:cubicBezTo>
                  <a:pt x="7691" y="2278"/>
                  <a:pt x="7841" y="2267"/>
                  <a:pt x="7917" y="2256"/>
                </a:cubicBezTo>
                <a:cubicBezTo>
                  <a:pt x="7974" y="2256"/>
                  <a:pt x="8064" y="2251"/>
                  <a:pt x="8153" y="2251"/>
                </a:cubicBezTo>
                <a:cubicBezTo>
                  <a:pt x="8198" y="2251"/>
                  <a:pt x="8242" y="2253"/>
                  <a:pt x="8281" y="2256"/>
                </a:cubicBezTo>
                <a:cubicBezTo>
                  <a:pt x="8420" y="2256"/>
                  <a:pt x="8506" y="2245"/>
                  <a:pt x="8539" y="2235"/>
                </a:cubicBezTo>
                <a:cubicBezTo>
                  <a:pt x="8552" y="2230"/>
                  <a:pt x="8562" y="2227"/>
                  <a:pt x="8570" y="2227"/>
                </a:cubicBezTo>
                <a:cubicBezTo>
                  <a:pt x="8582" y="2227"/>
                  <a:pt x="8591" y="2233"/>
                  <a:pt x="8603" y="2245"/>
                </a:cubicBezTo>
                <a:cubicBezTo>
                  <a:pt x="8608" y="2260"/>
                  <a:pt x="8622" y="2268"/>
                  <a:pt x="8655" y="2268"/>
                </a:cubicBezTo>
                <a:cubicBezTo>
                  <a:pt x="8692" y="2268"/>
                  <a:pt x="8752" y="2258"/>
                  <a:pt x="8849" y="2235"/>
                </a:cubicBezTo>
                <a:cubicBezTo>
                  <a:pt x="8892" y="2235"/>
                  <a:pt x="9011" y="2224"/>
                  <a:pt x="9118" y="2213"/>
                </a:cubicBezTo>
                <a:cubicBezTo>
                  <a:pt x="9386" y="2202"/>
                  <a:pt x="9418" y="2192"/>
                  <a:pt x="9504" y="2181"/>
                </a:cubicBezTo>
                <a:cubicBezTo>
                  <a:pt x="9531" y="2176"/>
                  <a:pt x="9552" y="2173"/>
                  <a:pt x="9572" y="2173"/>
                </a:cubicBezTo>
                <a:cubicBezTo>
                  <a:pt x="9593" y="2173"/>
                  <a:pt x="9611" y="2176"/>
                  <a:pt x="9633" y="2181"/>
                </a:cubicBezTo>
                <a:cubicBezTo>
                  <a:pt x="9655" y="2185"/>
                  <a:pt x="9674" y="2188"/>
                  <a:pt x="9694" y="2188"/>
                </a:cubicBezTo>
                <a:cubicBezTo>
                  <a:pt x="9723" y="2188"/>
                  <a:pt x="9755" y="2183"/>
                  <a:pt x="9805" y="2171"/>
                </a:cubicBezTo>
                <a:cubicBezTo>
                  <a:pt x="9858" y="2159"/>
                  <a:pt x="10072" y="2149"/>
                  <a:pt x="10351" y="2149"/>
                </a:cubicBezTo>
                <a:cubicBezTo>
                  <a:pt x="10598" y="2149"/>
                  <a:pt x="10802" y="2138"/>
                  <a:pt x="10823" y="2138"/>
                </a:cubicBezTo>
                <a:cubicBezTo>
                  <a:pt x="10887" y="2138"/>
                  <a:pt x="11102" y="2171"/>
                  <a:pt x="11123" y="2181"/>
                </a:cubicBezTo>
                <a:cubicBezTo>
                  <a:pt x="11135" y="2192"/>
                  <a:pt x="11199" y="2192"/>
                  <a:pt x="11263" y="2192"/>
                </a:cubicBezTo>
                <a:cubicBezTo>
                  <a:pt x="11359" y="2192"/>
                  <a:pt x="11392" y="2202"/>
                  <a:pt x="11402" y="2213"/>
                </a:cubicBezTo>
                <a:cubicBezTo>
                  <a:pt x="11402" y="2224"/>
                  <a:pt x="11435" y="2245"/>
                  <a:pt x="11456" y="2245"/>
                </a:cubicBezTo>
                <a:cubicBezTo>
                  <a:pt x="11521" y="2267"/>
                  <a:pt x="11831" y="2417"/>
                  <a:pt x="11928" y="2481"/>
                </a:cubicBezTo>
                <a:cubicBezTo>
                  <a:pt x="12057" y="2578"/>
                  <a:pt x="12121" y="2621"/>
                  <a:pt x="12143" y="2653"/>
                </a:cubicBezTo>
                <a:cubicBezTo>
                  <a:pt x="12164" y="2674"/>
                  <a:pt x="12196" y="2707"/>
                  <a:pt x="12218" y="2717"/>
                </a:cubicBezTo>
                <a:cubicBezTo>
                  <a:pt x="12229" y="2739"/>
                  <a:pt x="12250" y="2771"/>
                  <a:pt x="12250" y="2771"/>
                </a:cubicBezTo>
                <a:cubicBezTo>
                  <a:pt x="12250" y="2781"/>
                  <a:pt x="12282" y="2824"/>
                  <a:pt x="12325" y="2857"/>
                </a:cubicBezTo>
                <a:cubicBezTo>
                  <a:pt x="12379" y="2900"/>
                  <a:pt x="12443" y="2986"/>
                  <a:pt x="12496" y="3072"/>
                </a:cubicBezTo>
                <a:cubicBezTo>
                  <a:pt x="12539" y="3157"/>
                  <a:pt x="12593" y="3222"/>
                  <a:pt x="12604" y="3222"/>
                </a:cubicBezTo>
                <a:cubicBezTo>
                  <a:pt x="12625" y="3232"/>
                  <a:pt x="12636" y="3243"/>
                  <a:pt x="12636" y="3253"/>
                </a:cubicBezTo>
                <a:cubicBezTo>
                  <a:pt x="12636" y="3275"/>
                  <a:pt x="12668" y="3318"/>
                  <a:pt x="12711" y="3350"/>
                </a:cubicBezTo>
                <a:cubicBezTo>
                  <a:pt x="12744" y="3393"/>
                  <a:pt x="12797" y="3446"/>
                  <a:pt x="12818" y="3489"/>
                </a:cubicBezTo>
                <a:cubicBezTo>
                  <a:pt x="12840" y="3522"/>
                  <a:pt x="12872" y="3554"/>
                  <a:pt x="12894" y="3554"/>
                </a:cubicBezTo>
                <a:cubicBezTo>
                  <a:pt x="12904" y="3554"/>
                  <a:pt x="12990" y="3618"/>
                  <a:pt x="13065" y="3704"/>
                </a:cubicBezTo>
                <a:cubicBezTo>
                  <a:pt x="13151" y="3790"/>
                  <a:pt x="13258" y="3887"/>
                  <a:pt x="13301" y="3918"/>
                </a:cubicBezTo>
                <a:cubicBezTo>
                  <a:pt x="13344" y="3951"/>
                  <a:pt x="13397" y="4004"/>
                  <a:pt x="13409" y="4026"/>
                </a:cubicBezTo>
                <a:cubicBezTo>
                  <a:pt x="13430" y="4058"/>
                  <a:pt x="13483" y="4123"/>
                  <a:pt x="13548" y="4187"/>
                </a:cubicBezTo>
                <a:cubicBezTo>
                  <a:pt x="13612" y="4240"/>
                  <a:pt x="13666" y="4294"/>
                  <a:pt x="13666" y="4305"/>
                </a:cubicBezTo>
                <a:cubicBezTo>
                  <a:pt x="13666" y="4316"/>
                  <a:pt x="13698" y="4359"/>
                  <a:pt x="13752" y="4412"/>
                </a:cubicBezTo>
                <a:cubicBezTo>
                  <a:pt x="13805" y="4466"/>
                  <a:pt x="13838" y="4498"/>
                  <a:pt x="13838" y="4530"/>
                </a:cubicBezTo>
                <a:cubicBezTo>
                  <a:pt x="13838" y="4552"/>
                  <a:pt x="13859" y="4595"/>
                  <a:pt x="13891" y="4616"/>
                </a:cubicBezTo>
                <a:cubicBezTo>
                  <a:pt x="13912" y="4648"/>
                  <a:pt x="13934" y="4680"/>
                  <a:pt x="13934" y="4691"/>
                </a:cubicBezTo>
                <a:cubicBezTo>
                  <a:pt x="13934" y="4702"/>
                  <a:pt x="13955" y="4734"/>
                  <a:pt x="13988" y="4766"/>
                </a:cubicBezTo>
                <a:cubicBezTo>
                  <a:pt x="14009" y="4798"/>
                  <a:pt x="14031" y="4831"/>
                  <a:pt x="14031" y="4841"/>
                </a:cubicBezTo>
                <a:cubicBezTo>
                  <a:pt x="14031" y="4852"/>
                  <a:pt x="14052" y="4884"/>
                  <a:pt x="14084" y="4927"/>
                </a:cubicBezTo>
                <a:cubicBezTo>
                  <a:pt x="14105" y="4959"/>
                  <a:pt x="14138" y="5024"/>
                  <a:pt x="14148" y="5067"/>
                </a:cubicBezTo>
                <a:cubicBezTo>
                  <a:pt x="14202" y="5195"/>
                  <a:pt x="14267" y="5345"/>
                  <a:pt x="14298" y="5388"/>
                </a:cubicBezTo>
                <a:cubicBezTo>
                  <a:pt x="14310" y="5410"/>
                  <a:pt x="14331" y="5453"/>
                  <a:pt x="14331" y="5463"/>
                </a:cubicBezTo>
                <a:cubicBezTo>
                  <a:pt x="14331" y="5484"/>
                  <a:pt x="14352" y="5570"/>
                  <a:pt x="14384" y="5656"/>
                </a:cubicBezTo>
                <a:cubicBezTo>
                  <a:pt x="14438" y="5806"/>
                  <a:pt x="14470" y="5935"/>
                  <a:pt x="14470" y="5989"/>
                </a:cubicBezTo>
                <a:cubicBezTo>
                  <a:pt x="14470" y="5999"/>
                  <a:pt x="14481" y="6032"/>
                  <a:pt x="14503" y="6064"/>
                </a:cubicBezTo>
                <a:cubicBezTo>
                  <a:pt x="14513" y="6085"/>
                  <a:pt x="14524" y="6150"/>
                  <a:pt x="14534" y="6192"/>
                </a:cubicBezTo>
                <a:cubicBezTo>
                  <a:pt x="14546" y="6246"/>
                  <a:pt x="14567" y="6311"/>
                  <a:pt x="14577" y="6332"/>
                </a:cubicBezTo>
                <a:cubicBezTo>
                  <a:pt x="14599" y="6354"/>
                  <a:pt x="14610" y="6418"/>
                  <a:pt x="14620" y="6493"/>
                </a:cubicBezTo>
                <a:cubicBezTo>
                  <a:pt x="14631" y="6557"/>
                  <a:pt x="14642" y="6621"/>
                  <a:pt x="14653" y="6633"/>
                </a:cubicBezTo>
                <a:cubicBezTo>
                  <a:pt x="14685" y="6676"/>
                  <a:pt x="14727" y="6826"/>
                  <a:pt x="14727" y="6890"/>
                </a:cubicBezTo>
                <a:cubicBezTo>
                  <a:pt x="14727" y="6922"/>
                  <a:pt x="14749" y="6986"/>
                  <a:pt x="14760" y="7029"/>
                </a:cubicBezTo>
                <a:cubicBezTo>
                  <a:pt x="14782" y="7115"/>
                  <a:pt x="14835" y="7341"/>
                  <a:pt x="14835" y="7394"/>
                </a:cubicBezTo>
                <a:lnTo>
                  <a:pt x="14835" y="7491"/>
                </a:lnTo>
                <a:cubicBezTo>
                  <a:pt x="14824" y="7608"/>
                  <a:pt x="14846" y="7780"/>
                  <a:pt x="14867" y="7801"/>
                </a:cubicBezTo>
                <a:cubicBezTo>
                  <a:pt x="14899" y="7834"/>
                  <a:pt x="14899" y="7952"/>
                  <a:pt x="14878" y="7952"/>
                </a:cubicBezTo>
                <a:cubicBezTo>
                  <a:pt x="14867" y="7963"/>
                  <a:pt x="14856" y="7984"/>
                  <a:pt x="14856" y="8006"/>
                </a:cubicBezTo>
                <a:cubicBezTo>
                  <a:pt x="14856" y="8080"/>
                  <a:pt x="14878" y="8349"/>
                  <a:pt x="14889" y="8359"/>
                </a:cubicBezTo>
                <a:cubicBezTo>
                  <a:pt x="14889" y="8359"/>
                  <a:pt x="14889" y="8423"/>
                  <a:pt x="14878" y="8488"/>
                </a:cubicBezTo>
                <a:cubicBezTo>
                  <a:pt x="14878" y="8552"/>
                  <a:pt x="14878" y="8628"/>
                  <a:pt x="14889" y="8671"/>
                </a:cubicBezTo>
                <a:cubicBezTo>
                  <a:pt x="14899" y="8724"/>
                  <a:pt x="14899" y="8810"/>
                  <a:pt x="14889" y="9035"/>
                </a:cubicBezTo>
                <a:cubicBezTo>
                  <a:pt x="14867" y="9293"/>
                  <a:pt x="14867" y="9346"/>
                  <a:pt x="14889" y="9410"/>
                </a:cubicBezTo>
                <a:cubicBezTo>
                  <a:pt x="14910" y="9464"/>
                  <a:pt x="14910" y="9507"/>
                  <a:pt x="14899" y="9603"/>
                </a:cubicBezTo>
                <a:cubicBezTo>
                  <a:pt x="14889" y="9679"/>
                  <a:pt x="14889" y="9775"/>
                  <a:pt x="14899" y="9851"/>
                </a:cubicBezTo>
                <a:cubicBezTo>
                  <a:pt x="14921" y="10001"/>
                  <a:pt x="14921" y="10022"/>
                  <a:pt x="14899" y="10097"/>
                </a:cubicBezTo>
                <a:cubicBezTo>
                  <a:pt x="14878" y="10183"/>
                  <a:pt x="14889" y="10387"/>
                  <a:pt x="14921" y="10569"/>
                </a:cubicBezTo>
                <a:cubicBezTo>
                  <a:pt x="14942" y="10697"/>
                  <a:pt x="14942" y="10719"/>
                  <a:pt x="14910" y="10837"/>
                </a:cubicBezTo>
                <a:cubicBezTo>
                  <a:pt x="14878" y="10976"/>
                  <a:pt x="14867" y="11062"/>
                  <a:pt x="14899" y="11073"/>
                </a:cubicBezTo>
                <a:cubicBezTo>
                  <a:pt x="14921" y="11095"/>
                  <a:pt x="14910" y="11181"/>
                  <a:pt x="14889" y="11202"/>
                </a:cubicBezTo>
                <a:cubicBezTo>
                  <a:pt x="14867" y="11212"/>
                  <a:pt x="14867" y="11245"/>
                  <a:pt x="14878" y="11352"/>
                </a:cubicBezTo>
                <a:cubicBezTo>
                  <a:pt x="14889" y="11524"/>
                  <a:pt x="14846" y="11641"/>
                  <a:pt x="14739" y="11749"/>
                </a:cubicBezTo>
                <a:cubicBezTo>
                  <a:pt x="14685" y="11803"/>
                  <a:pt x="14663" y="11834"/>
                  <a:pt x="14663" y="11867"/>
                </a:cubicBezTo>
                <a:cubicBezTo>
                  <a:pt x="14663" y="11899"/>
                  <a:pt x="14642" y="11942"/>
                  <a:pt x="14567" y="12028"/>
                </a:cubicBezTo>
                <a:cubicBezTo>
                  <a:pt x="14503" y="12092"/>
                  <a:pt x="14460" y="12146"/>
                  <a:pt x="14460" y="12156"/>
                </a:cubicBezTo>
                <a:cubicBezTo>
                  <a:pt x="14460" y="12178"/>
                  <a:pt x="14438" y="12199"/>
                  <a:pt x="14406" y="12232"/>
                </a:cubicBezTo>
                <a:cubicBezTo>
                  <a:pt x="14384" y="12253"/>
                  <a:pt x="14341" y="12306"/>
                  <a:pt x="14320" y="12339"/>
                </a:cubicBezTo>
                <a:cubicBezTo>
                  <a:pt x="14288" y="12382"/>
                  <a:pt x="14255" y="12414"/>
                  <a:pt x="14245" y="12425"/>
                </a:cubicBezTo>
                <a:cubicBezTo>
                  <a:pt x="14213" y="12468"/>
                  <a:pt x="14181" y="12542"/>
                  <a:pt x="14191" y="12564"/>
                </a:cubicBezTo>
                <a:cubicBezTo>
                  <a:pt x="14191" y="12575"/>
                  <a:pt x="14159" y="12628"/>
                  <a:pt x="14105" y="12682"/>
                </a:cubicBezTo>
                <a:cubicBezTo>
                  <a:pt x="14062" y="12725"/>
                  <a:pt x="13998" y="12811"/>
                  <a:pt x="13966" y="12864"/>
                </a:cubicBezTo>
                <a:cubicBezTo>
                  <a:pt x="13945" y="12918"/>
                  <a:pt x="13891" y="12993"/>
                  <a:pt x="13859" y="13025"/>
                </a:cubicBezTo>
                <a:cubicBezTo>
                  <a:pt x="13773" y="13100"/>
                  <a:pt x="13580" y="13455"/>
                  <a:pt x="13505" y="13669"/>
                </a:cubicBezTo>
                <a:cubicBezTo>
                  <a:pt x="13462" y="13776"/>
                  <a:pt x="13451" y="13787"/>
                  <a:pt x="13130" y="14001"/>
                </a:cubicBezTo>
                <a:cubicBezTo>
                  <a:pt x="13054" y="14055"/>
                  <a:pt x="12947" y="14130"/>
                  <a:pt x="12894" y="14173"/>
                </a:cubicBezTo>
                <a:cubicBezTo>
                  <a:pt x="12783" y="14264"/>
                  <a:pt x="12672" y="14335"/>
                  <a:pt x="12641" y="14335"/>
                </a:cubicBezTo>
                <a:cubicBezTo>
                  <a:pt x="12639" y="14335"/>
                  <a:pt x="12638" y="14335"/>
                  <a:pt x="12636" y="14334"/>
                </a:cubicBezTo>
                <a:cubicBezTo>
                  <a:pt x="12625" y="14334"/>
                  <a:pt x="12529" y="14377"/>
                  <a:pt x="12422" y="14430"/>
                </a:cubicBezTo>
                <a:cubicBezTo>
                  <a:pt x="12303" y="14484"/>
                  <a:pt x="12196" y="14527"/>
                  <a:pt x="12110" y="14549"/>
                </a:cubicBezTo>
                <a:cubicBezTo>
                  <a:pt x="11896" y="14602"/>
                  <a:pt x="11864" y="14602"/>
                  <a:pt x="11821" y="14634"/>
                </a:cubicBezTo>
                <a:cubicBezTo>
                  <a:pt x="11810" y="14656"/>
                  <a:pt x="11767" y="14677"/>
                  <a:pt x="11746" y="14677"/>
                </a:cubicBezTo>
                <a:cubicBezTo>
                  <a:pt x="11714" y="14677"/>
                  <a:pt x="11660" y="14688"/>
                  <a:pt x="11617" y="14699"/>
                </a:cubicBezTo>
                <a:cubicBezTo>
                  <a:pt x="11564" y="14731"/>
                  <a:pt x="11488" y="14742"/>
                  <a:pt x="11359" y="14742"/>
                </a:cubicBezTo>
                <a:cubicBezTo>
                  <a:pt x="11231" y="14742"/>
                  <a:pt x="11166" y="14752"/>
                  <a:pt x="11135" y="14773"/>
                </a:cubicBezTo>
                <a:cubicBezTo>
                  <a:pt x="11070" y="14816"/>
                  <a:pt x="10899" y="14870"/>
                  <a:pt x="10791" y="14870"/>
                </a:cubicBezTo>
                <a:cubicBezTo>
                  <a:pt x="10737" y="14870"/>
                  <a:pt x="10663" y="14870"/>
                  <a:pt x="10620" y="14881"/>
                </a:cubicBezTo>
                <a:cubicBezTo>
                  <a:pt x="10587" y="14892"/>
                  <a:pt x="10512" y="14902"/>
                  <a:pt x="10458" y="14913"/>
                </a:cubicBezTo>
                <a:cubicBezTo>
                  <a:pt x="10415" y="14924"/>
                  <a:pt x="10319" y="14945"/>
                  <a:pt x="10255" y="14956"/>
                </a:cubicBezTo>
                <a:cubicBezTo>
                  <a:pt x="10201" y="14967"/>
                  <a:pt x="10126" y="14988"/>
                  <a:pt x="10094" y="14988"/>
                </a:cubicBezTo>
                <a:cubicBezTo>
                  <a:pt x="10072" y="14988"/>
                  <a:pt x="9998" y="15009"/>
                  <a:pt x="9944" y="15042"/>
                </a:cubicBezTo>
                <a:cubicBezTo>
                  <a:pt x="9879" y="15063"/>
                  <a:pt x="9826" y="15074"/>
                  <a:pt x="9805" y="15074"/>
                </a:cubicBezTo>
                <a:cubicBezTo>
                  <a:pt x="9799" y="15071"/>
                  <a:pt x="9789" y="15070"/>
                  <a:pt x="9777" y="15070"/>
                </a:cubicBezTo>
                <a:cubicBezTo>
                  <a:pt x="9743" y="15070"/>
                  <a:pt x="9688" y="15079"/>
                  <a:pt x="9633" y="15095"/>
                </a:cubicBezTo>
                <a:cubicBezTo>
                  <a:pt x="9407" y="15149"/>
                  <a:pt x="9300" y="15171"/>
                  <a:pt x="9150" y="15171"/>
                </a:cubicBezTo>
                <a:cubicBezTo>
                  <a:pt x="9064" y="15171"/>
                  <a:pt x="8968" y="15171"/>
                  <a:pt x="8935" y="15181"/>
                </a:cubicBezTo>
                <a:cubicBezTo>
                  <a:pt x="8919" y="15187"/>
                  <a:pt x="8906" y="15189"/>
                  <a:pt x="8895" y="15189"/>
                </a:cubicBezTo>
                <a:cubicBezTo>
                  <a:pt x="8885" y="15189"/>
                  <a:pt x="8876" y="15187"/>
                  <a:pt x="8871" y="15181"/>
                </a:cubicBezTo>
                <a:cubicBezTo>
                  <a:pt x="8860" y="15176"/>
                  <a:pt x="8847" y="15173"/>
                  <a:pt x="8828" y="15173"/>
                </a:cubicBezTo>
                <a:cubicBezTo>
                  <a:pt x="8810" y="15173"/>
                  <a:pt x="8786" y="15176"/>
                  <a:pt x="8753" y="15181"/>
                </a:cubicBezTo>
                <a:cubicBezTo>
                  <a:pt x="8699" y="15202"/>
                  <a:pt x="8603" y="15214"/>
                  <a:pt x="8539" y="15224"/>
                </a:cubicBezTo>
                <a:cubicBezTo>
                  <a:pt x="8474" y="15235"/>
                  <a:pt x="8389" y="15245"/>
                  <a:pt x="8346" y="15267"/>
                </a:cubicBezTo>
                <a:cubicBezTo>
                  <a:pt x="8315" y="15275"/>
                  <a:pt x="8285" y="15282"/>
                  <a:pt x="8262" y="15282"/>
                </a:cubicBezTo>
                <a:cubicBezTo>
                  <a:pt x="8253" y="15282"/>
                  <a:pt x="8245" y="15281"/>
                  <a:pt x="8238" y="15278"/>
                </a:cubicBezTo>
                <a:cubicBezTo>
                  <a:pt x="8217" y="15278"/>
                  <a:pt x="8120" y="15267"/>
                  <a:pt x="8034" y="15245"/>
                </a:cubicBezTo>
                <a:cubicBezTo>
                  <a:pt x="7712" y="15202"/>
                  <a:pt x="7648" y="15181"/>
                  <a:pt x="7627" y="15171"/>
                </a:cubicBezTo>
                <a:cubicBezTo>
                  <a:pt x="7608" y="15158"/>
                  <a:pt x="7488" y="15153"/>
                  <a:pt x="7360" y="15153"/>
                </a:cubicBezTo>
                <a:cubicBezTo>
                  <a:pt x="7271" y="15153"/>
                  <a:pt x="7178" y="15155"/>
                  <a:pt x="7112" y="15160"/>
                </a:cubicBezTo>
                <a:cubicBezTo>
                  <a:pt x="7054" y="15168"/>
                  <a:pt x="7019" y="15174"/>
                  <a:pt x="6989" y="15174"/>
                </a:cubicBezTo>
                <a:cubicBezTo>
                  <a:pt x="6947" y="15174"/>
                  <a:pt x="6917" y="15163"/>
                  <a:pt x="6854" y="15138"/>
                </a:cubicBezTo>
                <a:cubicBezTo>
                  <a:pt x="6801" y="15117"/>
                  <a:pt x="6737" y="15095"/>
                  <a:pt x="6715" y="15095"/>
                </a:cubicBezTo>
                <a:cubicBezTo>
                  <a:pt x="6704" y="15095"/>
                  <a:pt x="6672" y="15074"/>
                  <a:pt x="6651" y="15063"/>
                </a:cubicBezTo>
                <a:cubicBezTo>
                  <a:pt x="6618" y="15042"/>
                  <a:pt x="6587" y="15031"/>
                  <a:pt x="6533" y="15031"/>
                </a:cubicBezTo>
                <a:cubicBezTo>
                  <a:pt x="6490" y="15031"/>
                  <a:pt x="6447" y="15021"/>
                  <a:pt x="6447" y="15009"/>
                </a:cubicBezTo>
                <a:cubicBezTo>
                  <a:pt x="6447" y="15009"/>
                  <a:pt x="6436" y="14988"/>
                  <a:pt x="6404" y="14988"/>
                </a:cubicBezTo>
                <a:cubicBezTo>
                  <a:pt x="6382" y="14978"/>
                  <a:pt x="6351" y="14967"/>
                  <a:pt x="6340" y="14956"/>
                </a:cubicBezTo>
                <a:cubicBezTo>
                  <a:pt x="6318" y="14935"/>
                  <a:pt x="6189" y="14902"/>
                  <a:pt x="6136" y="14902"/>
                </a:cubicBezTo>
                <a:cubicBezTo>
                  <a:pt x="6104" y="14902"/>
                  <a:pt x="5889" y="14795"/>
                  <a:pt x="5889" y="14785"/>
                </a:cubicBezTo>
                <a:cubicBezTo>
                  <a:pt x="5879" y="14773"/>
                  <a:pt x="5836" y="14742"/>
                  <a:pt x="5793" y="14709"/>
                </a:cubicBezTo>
                <a:cubicBezTo>
                  <a:pt x="5653" y="14623"/>
                  <a:pt x="5481" y="14473"/>
                  <a:pt x="5481" y="14441"/>
                </a:cubicBezTo>
                <a:cubicBezTo>
                  <a:pt x="5481" y="14430"/>
                  <a:pt x="5450" y="14398"/>
                  <a:pt x="5428" y="14387"/>
                </a:cubicBezTo>
                <a:cubicBezTo>
                  <a:pt x="5331" y="14334"/>
                  <a:pt x="5214" y="14237"/>
                  <a:pt x="5181" y="14173"/>
                </a:cubicBezTo>
                <a:cubicBezTo>
                  <a:pt x="5171" y="14141"/>
                  <a:pt x="5138" y="14108"/>
                  <a:pt x="5117" y="14098"/>
                </a:cubicBezTo>
                <a:cubicBezTo>
                  <a:pt x="5042" y="14065"/>
                  <a:pt x="4956" y="13991"/>
                  <a:pt x="4913" y="13905"/>
                </a:cubicBezTo>
                <a:cubicBezTo>
                  <a:pt x="4881" y="13862"/>
                  <a:pt x="4828" y="13798"/>
                  <a:pt x="4785" y="13765"/>
                </a:cubicBezTo>
                <a:cubicBezTo>
                  <a:pt x="4720" y="13712"/>
                  <a:pt x="4645" y="13615"/>
                  <a:pt x="4645" y="13572"/>
                </a:cubicBezTo>
                <a:cubicBezTo>
                  <a:pt x="4645" y="13562"/>
                  <a:pt x="4602" y="13508"/>
                  <a:pt x="4549" y="13455"/>
                </a:cubicBezTo>
                <a:cubicBezTo>
                  <a:pt x="4495" y="13390"/>
                  <a:pt x="4452" y="13336"/>
                  <a:pt x="4452" y="13326"/>
                </a:cubicBezTo>
                <a:cubicBezTo>
                  <a:pt x="4452" y="13326"/>
                  <a:pt x="4430" y="13293"/>
                  <a:pt x="4387" y="13261"/>
                </a:cubicBezTo>
                <a:lnTo>
                  <a:pt x="4323" y="13197"/>
                </a:lnTo>
                <a:cubicBezTo>
                  <a:pt x="4323" y="13186"/>
                  <a:pt x="4302" y="13143"/>
                  <a:pt x="4270" y="13111"/>
                </a:cubicBezTo>
                <a:cubicBezTo>
                  <a:pt x="4194" y="13014"/>
                  <a:pt x="4163" y="12940"/>
                  <a:pt x="4173" y="12907"/>
                </a:cubicBezTo>
                <a:cubicBezTo>
                  <a:pt x="4173" y="12886"/>
                  <a:pt x="4151" y="12854"/>
                  <a:pt x="4108" y="12811"/>
                </a:cubicBezTo>
                <a:cubicBezTo>
                  <a:pt x="4012" y="12714"/>
                  <a:pt x="3894" y="12564"/>
                  <a:pt x="3830" y="12457"/>
                </a:cubicBezTo>
                <a:cubicBezTo>
                  <a:pt x="3808" y="12414"/>
                  <a:pt x="3776" y="12371"/>
                  <a:pt x="3755" y="12360"/>
                </a:cubicBezTo>
                <a:cubicBezTo>
                  <a:pt x="3733" y="12349"/>
                  <a:pt x="3722" y="12328"/>
                  <a:pt x="3722" y="12318"/>
                </a:cubicBezTo>
                <a:cubicBezTo>
                  <a:pt x="3722" y="12306"/>
                  <a:pt x="3701" y="12275"/>
                  <a:pt x="3679" y="12253"/>
                </a:cubicBezTo>
                <a:cubicBezTo>
                  <a:pt x="3658" y="12232"/>
                  <a:pt x="3605" y="12167"/>
                  <a:pt x="3572" y="12113"/>
                </a:cubicBezTo>
                <a:cubicBezTo>
                  <a:pt x="3540" y="12060"/>
                  <a:pt x="3465" y="11963"/>
                  <a:pt x="3401" y="11899"/>
                </a:cubicBezTo>
                <a:cubicBezTo>
                  <a:pt x="3336" y="11846"/>
                  <a:pt x="3283" y="11770"/>
                  <a:pt x="3283" y="11749"/>
                </a:cubicBezTo>
                <a:cubicBezTo>
                  <a:pt x="3272" y="11727"/>
                  <a:pt x="3240" y="11663"/>
                  <a:pt x="3197" y="11610"/>
                </a:cubicBezTo>
                <a:cubicBezTo>
                  <a:pt x="2971" y="11331"/>
                  <a:pt x="2897" y="11234"/>
                  <a:pt x="2864" y="11181"/>
                </a:cubicBezTo>
                <a:cubicBezTo>
                  <a:pt x="2843" y="11148"/>
                  <a:pt x="2821" y="11127"/>
                  <a:pt x="2811" y="11116"/>
                </a:cubicBezTo>
                <a:cubicBezTo>
                  <a:pt x="2800" y="11116"/>
                  <a:pt x="2800" y="11095"/>
                  <a:pt x="2800" y="11084"/>
                </a:cubicBezTo>
                <a:cubicBezTo>
                  <a:pt x="2800" y="11062"/>
                  <a:pt x="2778" y="11019"/>
                  <a:pt x="2768" y="10987"/>
                </a:cubicBezTo>
                <a:cubicBezTo>
                  <a:pt x="2704" y="10869"/>
                  <a:pt x="2639" y="10709"/>
                  <a:pt x="2639" y="10666"/>
                </a:cubicBezTo>
                <a:cubicBezTo>
                  <a:pt x="2639" y="10601"/>
                  <a:pt x="2607" y="10537"/>
                  <a:pt x="2554" y="10473"/>
                </a:cubicBezTo>
                <a:cubicBezTo>
                  <a:pt x="2511" y="10419"/>
                  <a:pt x="2511" y="10397"/>
                  <a:pt x="2500" y="10280"/>
                </a:cubicBezTo>
                <a:cubicBezTo>
                  <a:pt x="2500" y="10183"/>
                  <a:pt x="2478" y="10129"/>
                  <a:pt x="2446" y="10075"/>
                </a:cubicBezTo>
                <a:cubicBezTo>
                  <a:pt x="2425" y="10032"/>
                  <a:pt x="2403" y="9947"/>
                  <a:pt x="2382" y="9872"/>
                </a:cubicBezTo>
                <a:cubicBezTo>
                  <a:pt x="2371" y="9808"/>
                  <a:pt x="2349" y="9722"/>
                  <a:pt x="2339" y="9700"/>
                </a:cubicBezTo>
                <a:cubicBezTo>
                  <a:pt x="2339" y="9668"/>
                  <a:pt x="2328" y="9636"/>
                  <a:pt x="2339" y="9625"/>
                </a:cubicBezTo>
                <a:cubicBezTo>
                  <a:pt x="2339" y="9603"/>
                  <a:pt x="2339" y="9572"/>
                  <a:pt x="2328" y="9550"/>
                </a:cubicBezTo>
                <a:cubicBezTo>
                  <a:pt x="2318" y="9529"/>
                  <a:pt x="2306" y="9486"/>
                  <a:pt x="2306" y="9453"/>
                </a:cubicBezTo>
                <a:cubicBezTo>
                  <a:pt x="2306" y="9432"/>
                  <a:pt x="2306" y="9389"/>
                  <a:pt x="2296" y="9379"/>
                </a:cubicBezTo>
                <a:cubicBezTo>
                  <a:pt x="2264" y="9314"/>
                  <a:pt x="2199" y="9057"/>
                  <a:pt x="2189" y="8971"/>
                </a:cubicBezTo>
                <a:cubicBezTo>
                  <a:pt x="2189" y="8917"/>
                  <a:pt x="2167" y="8810"/>
                  <a:pt x="2156" y="8735"/>
                </a:cubicBezTo>
                <a:cubicBezTo>
                  <a:pt x="2103" y="8423"/>
                  <a:pt x="2092" y="8359"/>
                  <a:pt x="2135" y="8242"/>
                </a:cubicBezTo>
                <a:cubicBezTo>
                  <a:pt x="2156" y="8166"/>
                  <a:pt x="2156" y="8102"/>
                  <a:pt x="2156" y="8037"/>
                </a:cubicBezTo>
                <a:cubicBezTo>
                  <a:pt x="2146" y="7984"/>
                  <a:pt x="2156" y="7952"/>
                  <a:pt x="2167" y="7952"/>
                </a:cubicBezTo>
                <a:cubicBezTo>
                  <a:pt x="2178" y="7941"/>
                  <a:pt x="2178" y="7898"/>
                  <a:pt x="2178" y="7866"/>
                </a:cubicBezTo>
                <a:cubicBezTo>
                  <a:pt x="2178" y="7780"/>
                  <a:pt x="2199" y="7716"/>
                  <a:pt x="2242" y="7684"/>
                </a:cubicBezTo>
                <a:cubicBezTo>
                  <a:pt x="2264" y="7662"/>
                  <a:pt x="2285" y="7608"/>
                  <a:pt x="2306" y="7544"/>
                </a:cubicBezTo>
                <a:cubicBezTo>
                  <a:pt x="2318" y="7491"/>
                  <a:pt x="2339" y="7415"/>
                  <a:pt x="2339" y="7394"/>
                </a:cubicBezTo>
                <a:cubicBezTo>
                  <a:pt x="2349" y="7362"/>
                  <a:pt x="2371" y="7319"/>
                  <a:pt x="2392" y="7298"/>
                </a:cubicBezTo>
                <a:cubicBezTo>
                  <a:pt x="2446" y="7212"/>
                  <a:pt x="2500" y="7105"/>
                  <a:pt x="2521" y="6997"/>
                </a:cubicBezTo>
                <a:cubicBezTo>
                  <a:pt x="2532" y="6943"/>
                  <a:pt x="2554" y="6869"/>
                  <a:pt x="2575" y="6836"/>
                </a:cubicBezTo>
                <a:cubicBezTo>
                  <a:pt x="2585" y="6804"/>
                  <a:pt x="2607" y="6761"/>
                  <a:pt x="2607" y="6740"/>
                </a:cubicBezTo>
                <a:cubicBezTo>
                  <a:pt x="2607" y="6676"/>
                  <a:pt x="2628" y="6611"/>
                  <a:pt x="2714" y="6514"/>
                </a:cubicBezTo>
                <a:cubicBezTo>
                  <a:pt x="2747" y="6461"/>
                  <a:pt x="2778" y="6418"/>
                  <a:pt x="2790" y="6407"/>
                </a:cubicBezTo>
                <a:lnTo>
                  <a:pt x="2790" y="6343"/>
                </a:lnTo>
                <a:cubicBezTo>
                  <a:pt x="2800" y="6235"/>
                  <a:pt x="2821" y="6150"/>
                  <a:pt x="2886" y="6032"/>
                </a:cubicBezTo>
                <a:cubicBezTo>
                  <a:pt x="2918" y="5956"/>
                  <a:pt x="2940" y="5892"/>
                  <a:pt x="2940" y="5882"/>
                </a:cubicBezTo>
                <a:cubicBezTo>
                  <a:pt x="2940" y="5871"/>
                  <a:pt x="2971" y="5817"/>
                  <a:pt x="3004" y="5763"/>
                </a:cubicBezTo>
                <a:cubicBezTo>
                  <a:pt x="3036" y="5699"/>
                  <a:pt x="3090" y="5603"/>
                  <a:pt x="3122" y="5527"/>
                </a:cubicBezTo>
                <a:cubicBezTo>
                  <a:pt x="3154" y="5453"/>
                  <a:pt x="3186" y="5367"/>
                  <a:pt x="3207" y="5334"/>
                </a:cubicBezTo>
                <a:cubicBezTo>
                  <a:pt x="3219" y="5291"/>
                  <a:pt x="3250" y="5217"/>
                  <a:pt x="3272" y="5163"/>
                </a:cubicBezTo>
                <a:cubicBezTo>
                  <a:pt x="3304" y="5098"/>
                  <a:pt x="3347" y="5034"/>
                  <a:pt x="3390" y="4991"/>
                </a:cubicBezTo>
                <a:cubicBezTo>
                  <a:pt x="3422" y="4948"/>
                  <a:pt x="3465" y="4916"/>
                  <a:pt x="3476" y="4895"/>
                </a:cubicBezTo>
                <a:cubicBezTo>
                  <a:pt x="3486" y="4884"/>
                  <a:pt x="3529" y="4841"/>
                  <a:pt x="3572" y="4809"/>
                </a:cubicBezTo>
                <a:cubicBezTo>
                  <a:pt x="3615" y="4766"/>
                  <a:pt x="3658" y="4712"/>
                  <a:pt x="3669" y="4691"/>
                </a:cubicBezTo>
                <a:cubicBezTo>
                  <a:pt x="3691" y="4659"/>
                  <a:pt x="3733" y="4616"/>
                  <a:pt x="3787" y="4595"/>
                </a:cubicBezTo>
                <a:cubicBezTo>
                  <a:pt x="3841" y="4562"/>
                  <a:pt x="3894" y="4530"/>
                  <a:pt x="3915" y="4509"/>
                </a:cubicBezTo>
                <a:cubicBezTo>
                  <a:pt x="3937" y="4476"/>
                  <a:pt x="3958" y="4466"/>
                  <a:pt x="3980" y="4466"/>
                </a:cubicBezTo>
                <a:cubicBezTo>
                  <a:pt x="3991" y="4466"/>
                  <a:pt x="4055" y="4423"/>
                  <a:pt x="4120" y="4359"/>
                </a:cubicBezTo>
                <a:cubicBezTo>
                  <a:pt x="4495" y="4026"/>
                  <a:pt x="4516" y="4015"/>
                  <a:pt x="4773" y="3887"/>
                </a:cubicBezTo>
                <a:cubicBezTo>
                  <a:pt x="4806" y="3876"/>
                  <a:pt x="4849" y="3844"/>
                  <a:pt x="4881" y="3822"/>
                </a:cubicBezTo>
                <a:cubicBezTo>
                  <a:pt x="4902" y="3801"/>
                  <a:pt x="4956" y="3768"/>
                  <a:pt x="4999" y="3747"/>
                </a:cubicBezTo>
                <a:cubicBezTo>
                  <a:pt x="5042" y="3725"/>
                  <a:pt x="5095" y="3704"/>
                  <a:pt x="5106" y="3694"/>
                </a:cubicBezTo>
                <a:cubicBezTo>
                  <a:pt x="5117" y="3682"/>
                  <a:pt x="5171" y="3661"/>
                  <a:pt x="5224" y="3651"/>
                </a:cubicBezTo>
                <a:cubicBezTo>
                  <a:pt x="5278" y="3640"/>
                  <a:pt x="5331" y="3629"/>
                  <a:pt x="5342" y="3618"/>
                </a:cubicBezTo>
                <a:cubicBezTo>
                  <a:pt x="5417" y="3586"/>
                  <a:pt x="5524" y="3554"/>
                  <a:pt x="5589" y="3543"/>
                </a:cubicBezTo>
                <a:cubicBezTo>
                  <a:pt x="5632" y="3543"/>
                  <a:pt x="5707" y="3522"/>
                  <a:pt x="5771" y="3501"/>
                </a:cubicBezTo>
                <a:cubicBezTo>
                  <a:pt x="5857" y="3458"/>
                  <a:pt x="5910" y="3458"/>
                  <a:pt x="6061" y="3446"/>
                </a:cubicBezTo>
                <a:cubicBezTo>
                  <a:pt x="6119" y="3443"/>
                  <a:pt x="6159" y="3440"/>
                  <a:pt x="6188" y="3440"/>
                </a:cubicBezTo>
                <a:cubicBezTo>
                  <a:pt x="6238" y="3440"/>
                  <a:pt x="6251" y="3448"/>
                  <a:pt x="6265" y="3468"/>
                </a:cubicBezTo>
                <a:cubicBezTo>
                  <a:pt x="6271" y="3481"/>
                  <a:pt x="6277" y="3486"/>
                  <a:pt x="6288" y="3486"/>
                </a:cubicBezTo>
                <a:cubicBezTo>
                  <a:pt x="6296" y="3486"/>
                  <a:pt x="6305" y="3483"/>
                  <a:pt x="6318" y="3479"/>
                </a:cubicBezTo>
                <a:cubicBezTo>
                  <a:pt x="6340" y="3479"/>
                  <a:pt x="6415" y="3468"/>
                  <a:pt x="6479" y="3468"/>
                </a:cubicBezTo>
                <a:cubicBezTo>
                  <a:pt x="6554" y="3458"/>
                  <a:pt x="6694" y="3458"/>
                  <a:pt x="6790" y="3446"/>
                </a:cubicBezTo>
                <a:cubicBezTo>
                  <a:pt x="6862" y="3446"/>
                  <a:pt x="6943" y="3442"/>
                  <a:pt x="7005" y="3442"/>
                </a:cubicBezTo>
                <a:cubicBezTo>
                  <a:pt x="7036" y="3442"/>
                  <a:pt x="7062" y="3443"/>
                  <a:pt x="7080" y="3446"/>
                </a:cubicBezTo>
                <a:lnTo>
                  <a:pt x="7219" y="3446"/>
                </a:lnTo>
                <a:cubicBezTo>
                  <a:pt x="7241" y="3436"/>
                  <a:pt x="7359" y="3436"/>
                  <a:pt x="7488" y="3436"/>
                </a:cubicBezTo>
                <a:cubicBezTo>
                  <a:pt x="7531" y="3440"/>
                  <a:pt x="7579" y="3441"/>
                  <a:pt x="7629" y="3441"/>
                </a:cubicBezTo>
                <a:cubicBezTo>
                  <a:pt x="7727" y="3441"/>
                  <a:pt x="7827" y="3436"/>
                  <a:pt x="7884" y="3436"/>
                </a:cubicBezTo>
                <a:cubicBezTo>
                  <a:pt x="7981" y="3436"/>
                  <a:pt x="8077" y="3446"/>
                  <a:pt x="8099" y="3458"/>
                </a:cubicBezTo>
                <a:cubicBezTo>
                  <a:pt x="8116" y="3462"/>
                  <a:pt x="8130" y="3464"/>
                  <a:pt x="8143" y="3464"/>
                </a:cubicBezTo>
                <a:cubicBezTo>
                  <a:pt x="8163" y="3464"/>
                  <a:pt x="8181" y="3459"/>
                  <a:pt x="8206" y="3446"/>
                </a:cubicBezTo>
                <a:cubicBezTo>
                  <a:pt x="8231" y="3434"/>
                  <a:pt x="8248" y="3429"/>
                  <a:pt x="8274" y="3429"/>
                </a:cubicBezTo>
                <a:cubicBezTo>
                  <a:pt x="8292" y="3429"/>
                  <a:pt x="8314" y="3432"/>
                  <a:pt x="8346" y="3436"/>
                </a:cubicBezTo>
                <a:cubicBezTo>
                  <a:pt x="8379" y="3444"/>
                  <a:pt x="8402" y="3450"/>
                  <a:pt x="8440" y="3450"/>
                </a:cubicBezTo>
                <a:cubicBezTo>
                  <a:pt x="8499" y="3450"/>
                  <a:pt x="8594" y="3437"/>
                  <a:pt x="8818" y="3404"/>
                </a:cubicBezTo>
                <a:cubicBezTo>
                  <a:pt x="9011" y="3382"/>
                  <a:pt x="9085" y="3372"/>
                  <a:pt x="9290" y="3372"/>
                </a:cubicBezTo>
                <a:cubicBezTo>
                  <a:pt x="9407" y="3361"/>
                  <a:pt x="9472" y="3350"/>
                  <a:pt x="9493" y="3329"/>
                </a:cubicBezTo>
                <a:cubicBezTo>
                  <a:pt x="9514" y="3318"/>
                  <a:pt x="9569" y="3307"/>
                  <a:pt x="9697" y="3307"/>
                </a:cubicBezTo>
                <a:cubicBezTo>
                  <a:pt x="9869" y="3296"/>
                  <a:pt x="10137" y="3265"/>
                  <a:pt x="10169" y="3232"/>
                </a:cubicBezTo>
                <a:cubicBezTo>
                  <a:pt x="10180" y="3232"/>
                  <a:pt x="10287" y="3222"/>
                  <a:pt x="10394" y="3222"/>
                </a:cubicBezTo>
                <a:cubicBezTo>
                  <a:pt x="10462" y="3217"/>
                  <a:pt x="10510" y="3214"/>
                  <a:pt x="10544" y="3214"/>
                </a:cubicBezTo>
                <a:cubicBezTo>
                  <a:pt x="10591" y="3214"/>
                  <a:pt x="10609" y="3220"/>
                  <a:pt x="10609" y="3232"/>
                </a:cubicBezTo>
                <a:cubicBezTo>
                  <a:pt x="10609" y="3238"/>
                  <a:pt x="10619" y="3240"/>
                  <a:pt x="10642" y="3240"/>
                </a:cubicBezTo>
                <a:cubicBezTo>
                  <a:pt x="10665" y="3240"/>
                  <a:pt x="10700" y="3238"/>
                  <a:pt x="10748" y="3232"/>
                </a:cubicBezTo>
                <a:cubicBezTo>
                  <a:pt x="10856" y="3232"/>
                  <a:pt x="10887" y="3232"/>
                  <a:pt x="10887" y="3243"/>
                </a:cubicBezTo>
                <a:cubicBezTo>
                  <a:pt x="10887" y="3275"/>
                  <a:pt x="11049" y="3329"/>
                  <a:pt x="11123" y="3329"/>
                </a:cubicBezTo>
                <a:cubicBezTo>
                  <a:pt x="11188" y="3329"/>
                  <a:pt x="11285" y="3361"/>
                  <a:pt x="11306" y="3382"/>
                </a:cubicBezTo>
                <a:cubicBezTo>
                  <a:pt x="11316" y="3404"/>
                  <a:pt x="11445" y="3479"/>
                  <a:pt x="11531" y="3501"/>
                </a:cubicBezTo>
                <a:cubicBezTo>
                  <a:pt x="11564" y="3511"/>
                  <a:pt x="11595" y="3543"/>
                  <a:pt x="11607" y="3554"/>
                </a:cubicBezTo>
                <a:cubicBezTo>
                  <a:pt x="11628" y="3597"/>
                  <a:pt x="11788" y="3715"/>
                  <a:pt x="11885" y="3768"/>
                </a:cubicBezTo>
                <a:cubicBezTo>
                  <a:pt x="11907" y="3779"/>
                  <a:pt x="11928" y="3811"/>
                  <a:pt x="11939" y="3833"/>
                </a:cubicBezTo>
                <a:cubicBezTo>
                  <a:pt x="11939" y="3844"/>
                  <a:pt x="11971" y="3887"/>
                  <a:pt x="12024" y="3918"/>
                </a:cubicBezTo>
                <a:cubicBezTo>
                  <a:pt x="12078" y="3951"/>
                  <a:pt x="12132" y="4004"/>
                  <a:pt x="12164" y="4058"/>
                </a:cubicBezTo>
                <a:cubicBezTo>
                  <a:pt x="12196" y="4101"/>
                  <a:pt x="12229" y="4144"/>
                  <a:pt x="12250" y="4154"/>
                </a:cubicBezTo>
                <a:cubicBezTo>
                  <a:pt x="12272" y="4166"/>
                  <a:pt x="12368" y="4262"/>
                  <a:pt x="12453" y="4369"/>
                </a:cubicBezTo>
                <a:cubicBezTo>
                  <a:pt x="12550" y="4476"/>
                  <a:pt x="12647" y="4583"/>
                  <a:pt x="12679" y="4605"/>
                </a:cubicBezTo>
                <a:cubicBezTo>
                  <a:pt x="12711" y="4626"/>
                  <a:pt x="12744" y="4669"/>
                  <a:pt x="12765" y="4702"/>
                </a:cubicBezTo>
                <a:cubicBezTo>
                  <a:pt x="12775" y="4723"/>
                  <a:pt x="12829" y="4798"/>
                  <a:pt x="12883" y="4852"/>
                </a:cubicBezTo>
                <a:cubicBezTo>
                  <a:pt x="12937" y="4905"/>
                  <a:pt x="12979" y="4959"/>
                  <a:pt x="12979" y="4970"/>
                </a:cubicBezTo>
                <a:cubicBezTo>
                  <a:pt x="12979" y="4981"/>
                  <a:pt x="13033" y="5034"/>
                  <a:pt x="13087" y="5098"/>
                </a:cubicBezTo>
                <a:cubicBezTo>
                  <a:pt x="13151" y="5174"/>
                  <a:pt x="13215" y="5270"/>
                  <a:pt x="13247" y="5334"/>
                </a:cubicBezTo>
                <a:cubicBezTo>
                  <a:pt x="13280" y="5399"/>
                  <a:pt x="13333" y="5484"/>
                  <a:pt x="13354" y="5527"/>
                </a:cubicBezTo>
                <a:cubicBezTo>
                  <a:pt x="13387" y="5581"/>
                  <a:pt x="13440" y="5689"/>
                  <a:pt x="13473" y="5775"/>
                </a:cubicBezTo>
                <a:cubicBezTo>
                  <a:pt x="13505" y="5860"/>
                  <a:pt x="13537" y="5946"/>
                  <a:pt x="13548" y="5978"/>
                </a:cubicBezTo>
                <a:cubicBezTo>
                  <a:pt x="13559" y="5999"/>
                  <a:pt x="13569" y="6032"/>
                  <a:pt x="13569" y="6042"/>
                </a:cubicBezTo>
                <a:cubicBezTo>
                  <a:pt x="13569" y="6085"/>
                  <a:pt x="13623" y="6257"/>
                  <a:pt x="13645" y="6311"/>
                </a:cubicBezTo>
                <a:cubicBezTo>
                  <a:pt x="13655" y="6321"/>
                  <a:pt x="13687" y="6428"/>
                  <a:pt x="13730" y="6536"/>
                </a:cubicBezTo>
                <a:cubicBezTo>
                  <a:pt x="13762" y="6654"/>
                  <a:pt x="13795" y="6750"/>
                  <a:pt x="13805" y="6750"/>
                </a:cubicBezTo>
                <a:cubicBezTo>
                  <a:pt x="13838" y="6772"/>
                  <a:pt x="13859" y="6836"/>
                  <a:pt x="13838" y="6857"/>
                </a:cubicBezTo>
                <a:cubicBezTo>
                  <a:pt x="13826" y="6879"/>
                  <a:pt x="13826" y="6912"/>
                  <a:pt x="13848" y="6986"/>
                </a:cubicBezTo>
                <a:cubicBezTo>
                  <a:pt x="13859" y="7040"/>
                  <a:pt x="13880" y="7115"/>
                  <a:pt x="13880" y="7169"/>
                </a:cubicBezTo>
                <a:cubicBezTo>
                  <a:pt x="13880" y="7212"/>
                  <a:pt x="13891" y="7265"/>
                  <a:pt x="13902" y="7298"/>
                </a:cubicBezTo>
                <a:cubicBezTo>
                  <a:pt x="13912" y="7319"/>
                  <a:pt x="13923" y="7383"/>
                  <a:pt x="13934" y="7415"/>
                </a:cubicBezTo>
                <a:cubicBezTo>
                  <a:pt x="13934" y="7458"/>
                  <a:pt x="13955" y="7544"/>
                  <a:pt x="13966" y="7587"/>
                </a:cubicBezTo>
                <a:cubicBezTo>
                  <a:pt x="13988" y="7641"/>
                  <a:pt x="13998" y="7705"/>
                  <a:pt x="13998" y="7727"/>
                </a:cubicBezTo>
                <a:cubicBezTo>
                  <a:pt x="13988" y="7748"/>
                  <a:pt x="13998" y="7801"/>
                  <a:pt x="14009" y="7844"/>
                </a:cubicBezTo>
                <a:cubicBezTo>
                  <a:pt x="14020" y="7887"/>
                  <a:pt x="14031" y="7920"/>
                  <a:pt x="14020" y="7930"/>
                </a:cubicBezTo>
                <a:cubicBezTo>
                  <a:pt x="14009" y="7930"/>
                  <a:pt x="14009" y="7963"/>
                  <a:pt x="14031" y="8006"/>
                </a:cubicBezTo>
                <a:cubicBezTo>
                  <a:pt x="14041" y="8037"/>
                  <a:pt x="14052" y="8102"/>
                  <a:pt x="14062" y="8166"/>
                </a:cubicBezTo>
                <a:cubicBezTo>
                  <a:pt x="14062" y="8230"/>
                  <a:pt x="14074" y="8295"/>
                  <a:pt x="14084" y="8316"/>
                </a:cubicBezTo>
                <a:cubicBezTo>
                  <a:pt x="14116" y="8370"/>
                  <a:pt x="14159" y="8702"/>
                  <a:pt x="14148" y="8821"/>
                </a:cubicBezTo>
                <a:lnTo>
                  <a:pt x="14148" y="8938"/>
                </a:lnTo>
                <a:lnTo>
                  <a:pt x="14148" y="9250"/>
                </a:lnTo>
                <a:cubicBezTo>
                  <a:pt x="14148" y="9496"/>
                  <a:pt x="14148" y="9529"/>
                  <a:pt x="14181" y="9539"/>
                </a:cubicBezTo>
                <a:cubicBezTo>
                  <a:pt x="14202" y="9560"/>
                  <a:pt x="14202" y="9560"/>
                  <a:pt x="14181" y="9657"/>
                </a:cubicBezTo>
                <a:cubicBezTo>
                  <a:pt x="14159" y="9722"/>
                  <a:pt x="14159" y="9775"/>
                  <a:pt x="14159" y="9786"/>
                </a:cubicBezTo>
                <a:cubicBezTo>
                  <a:pt x="14170" y="9796"/>
                  <a:pt x="14170" y="9818"/>
                  <a:pt x="14159" y="9839"/>
                </a:cubicBezTo>
                <a:cubicBezTo>
                  <a:pt x="14159" y="9851"/>
                  <a:pt x="14148" y="9893"/>
                  <a:pt x="14159" y="9936"/>
                </a:cubicBezTo>
                <a:cubicBezTo>
                  <a:pt x="14170" y="10044"/>
                  <a:pt x="14170" y="10354"/>
                  <a:pt x="14159" y="10440"/>
                </a:cubicBezTo>
                <a:cubicBezTo>
                  <a:pt x="14148" y="10473"/>
                  <a:pt x="14127" y="10547"/>
                  <a:pt x="14105" y="10590"/>
                </a:cubicBezTo>
                <a:cubicBezTo>
                  <a:pt x="14084" y="10633"/>
                  <a:pt x="14052" y="10719"/>
                  <a:pt x="14031" y="10783"/>
                </a:cubicBezTo>
                <a:cubicBezTo>
                  <a:pt x="14009" y="10848"/>
                  <a:pt x="13966" y="10945"/>
                  <a:pt x="13934" y="11009"/>
                </a:cubicBezTo>
                <a:cubicBezTo>
                  <a:pt x="13902" y="11062"/>
                  <a:pt x="13869" y="11138"/>
                  <a:pt x="13859" y="11181"/>
                </a:cubicBezTo>
                <a:cubicBezTo>
                  <a:pt x="13859" y="11223"/>
                  <a:pt x="13838" y="11266"/>
                  <a:pt x="13805" y="11298"/>
                </a:cubicBezTo>
                <a:cubicBezTo>
                  <a:pt x="13773" y="11331"/>
                  <a:pt x="13590" y="11695"/>
                  <a:pt x="13590" y="11738"/>
                </a:cubicBezTo>
                <a:cubicBezTo>
                  <a:pt x="13590" y="11749"/>
                  <a:pt x="13559" y="11803"/>
                  <a:pt x="13526" y="11867"/>
                </a:cubicBezTo>
                <a:cubicBezTo>
                  <a:pt x="13483" y="11931"/>
                  <a:pt x="13451" y="11996"/>
                  <a:pt x="13451" y="11996"/>
                </a:cubicBezTo>
                <a:cubicBezTo>
                  <a:pt x="13451" y="12006"/>
                  <a:pt x="13419" y="12049"/>
                  <a:pt x="13397" y="12092"/>
                </a:cubicBezTo>
                <a:cubicBezTo>
                  <a:pt x="13366" y="12146"/>
                  <a:pt x="13333" y="12189"/>
                  <a:pt x="13333" y="12199"/>
                </a:cubicBezTo>
                <a:cubicBezTo>
                  <a:pt x="13333" y="12232"/>
                  <a:pt x="13258" y="12318"/>
                  <a:pt x="13226" y="12318"/>
                </a:cubicBezTo>
                <a:cubicBezTo>
                  <a:pt x="13215" y="12318"/>
                  <a:pt x="13173" y="12371"/>
                  <a:pt x="13119" y="12446"/>
                </a:cubicBezTo>
                <a:cubicBezTo>
                  <a:pt x="13022" y="12575"/>
                  <a:pt x="12958" y="12650"/>
                  <a:pt x="12861" y="12735"/>
                </a:cubicBezTo>
                <a:cubicBezTo>
                  <a:pt x="12829" y="12768"/>
                  <a:pt x="12754" y="12843"/>
                  <a:pt x="12701" y="12886"/>
                </a:cubicBezTo>
                <a:cubicBezTo>
                  <a:pt x="12658" y="12940"/>
                  <a:pt x="12593" y="12993"/>
                  <a:pt x="12561" y="13014"/>
                </a:cubicBezTo>
                <a:cubicBezTo>
                  <a:pt x="12539" y="13025"/>
                  <a:pt x="12465" y="13079"/>
                  <a:pt x="12389" y="13133"/>
                </a:cubicBezTo>
                <a:cubicBezTo>
                  <a:pt x="12325" y="13176"/>
                  <a:pt x="12239" y="13240"/>
                  <a:pt x="12196" y="13261"/>
                </a:cubicBezTo>
                <a:cubicBezTo>
                  <a:pt x="12164" y="13293"/>
                  <a:pt x="12089" y="13347"/>
                  <a:pt x="12057" y="13379"/>
                </a:cubicBezTo>
                <a:cubicBezTo>
                  <a:pt x="11982" y="13455"/>
                  <a:pt x="11810" y="13572"/>
                  <a:pt x="11778" y="13572"/>
                </a:cubicBezTo>
                <a:cubicBezTo>
                  <a:pt x="11757" y="13572"/>
                  <a:pt x="11552" y="13658"/>
                  <a:pt x="11371" y="13755"/>
                </a:cubicBezTo>
                <a:cubicBezTo>
                  <a:pt x="11285" y="13798"/>
                  <a:pt x="11209" y="13830"/>
                  <a:pt x="11199" y="13830"/>
                </a:cubicBezTo>
                <a:cubicBezTo>
                  <a:pt x="11177" y="13830"/>
                  <a:pt x="11156" y="13830"/>
                  <a:pt x="11156" y="13841"/>
                </a:cubicBezTo>
                <a:cubicBezTo>
                  <a:pt x="11145" y="13851"/>
                  <a:pt x="11059" y="13884"/>
                  <a:pt x="10973" y="13915"/>
                </a:cubicBezTo>
                <a:cubicBezTo>
                  <a:pt x="10887" y="13948"/>
                  <a:pt x="10791" y="13980"/>
                  <a:pt x="10759" y="13991"/>
                </a:cubicBezTo>
                <a:cubicBezTo>
                  <a:pt x="10737" y="14001"/>
                  <a:pt x="10684" y="14012"/>
                  <a:pt x="10641" y="14023"/>
                </a:cubicBezTo>
                <a:cubicBezTo>
                  <a:pt x="10609" y="14034"/>
                  <a:pt x="10566" y="14055"/>
                  <a:pt x="10544" y="14065"/>
                </a:cubicBezTo>
                <a:cubicBezTo>
                  <a:pt x="10534" y="14087"/>
                  <a:pt x="10491" y="14108"/>
                  <a:pt x="10470" y="14108"/>
                </a:cubicBezTo>
                <a:cubicBezTo>
                  <a:pt x="10437" y="14120"/>
                  <a:pt x="10405" y="14130"/>
                  <a:pt x="10405" y="14141"/>
                </a:cubicBezTo>
                <a:cubicBezTo>
                  <a:pt x="10394" y="14162"/>
                  <a:pt x="10373" y="14173"/>
                  <a:pt x="10351" y="14173"/>
                </a:cubicBezTo>
                <a:cubicBezTo>
                  <a:pt x="10319" y="14173"/>
                  <a:pt x="10255" y="14184"/>
                  <a:pt x="10212" y="14205"/>
                </a:cubicBezTo>
                <a:cubicBezTo>
                  <a:pt x="10165" y="14223"/>
                  <a:pt x="10140" y="14231"/>
                  <a:pt x="10121" y="14231"/>
                </a:cubicBezTo>
                <a:cubicBezTo>
                  <a:pt x="10105" y="14231"/>
                  <a:pt x="10092" y="14225"/>
                  <a:pt x="10072" y="14216"/>
                </a:cubicBezTo>
                <a:cubicBezTo>
                  <a:pt x="10061" y="14208"/>
                  <a:pt x="10052" y="14203"/>
                  <a:pt x="10039" y="14203"/>
                </a:cubicBezTo>
                <a:cubicBezTo>
                  <a:pt x="10018" y="14203"/>
                  <a:pt x="9986" y="14218"/>
                  <a:pt x="9912" y="14259"/>
                </a:cubicBezTo>
                <a:cubicBezTo>
                  <a:pt x="9815" y="14313"/>
                  <a:pt x="9783" y="14323"/>
                  <a:pt x="9719" y="14323"/>
                </a:cubicBezTo>
                <a:cubicBezTo>
                  <a:pt x="9676" y="14323"/>
                  <a:pt x="9590" y="14334"/>
                  <a:pt x="9526" y="14344"/>
                </a:cubicBezTo>
                <a:cubicBezTo>
                  <a:pt x="9472" y="14366"/>
                  <a:pt x="9364" y="14377"/>
                  <a:pt x="9300" y="14387"/>
                </a:cubicBezTo>
                <a:cubicBezTo>
                  <a:pt x="9247" y="14387"/>
                  <a:pt x="9171" y="14409"/>
                  <a:pt x="9139" y="14420"/>
                </a:cubicBezTo>
                <a:cubicBezTo>
                  <a:pt x="9107" y="14441"/>
                  <a:pt x="9021" y="14452"/>
                  <a:pt x="8914" y="14463"/>
                </a:cubicBezTo>
                <a:cubicBezTo>
                  <a:pt x="8818" y="14473"/>
                  <a:pt x="8668" y="14484"/>
                  <a:pt x="8582" y="14495"/>
                </a:cubicBezTo>
                <a:cubicBezTo>
                  <a:pt x="8453" y="14495"/>
                  <a:pt x="8432" y="14495"/>
                  <a:pt x="8410" y="14473"/>
                </a:cubicBezTo>
                <a:cubicBezTo>
                  <a:pt x="8398" y="14461"/>
                  <a:pt x="8389" y="14455"/>
                  <a:pt x="8373" y="14455"/>
                </a:cubicBezTo>
                <a:cubicBezTo>
                  <a:pt x="8362" y="14455"/>
                  <a:pt x="8347" y="14458"/>
                  <a:pt x="8324" y="14463"/>
                </a:cubicBezTo>
                <a:cubicBezTo>
                  <a:pt x="8299" y="14470"/>
                  <a:pt x="8261" y="14474"/>
                  <a:pt x="8216" y="14474"/>
                </a:cubicBezTo>
                <a:cubicBezTo>
                  <a:pt x="8065" y="14474"/>
                  <a:pt x="7833" y="14437"/>
                  <a:pt x="7734" y="14387"/>
                </a:cubicBezTo>
                <a:cubicBezTo>
                  <a:pt x="7727" y="14387"/>
                  <a:pt x="7701" y="14383"/>
                  <a:pt x="7668" y="14383"/>
                </a:cubicBezTo>
                <a:cubicBezTo>
                  <a:pt x="7652" y="14383"/>
                  <a:pt x="7634" y="14384"/>
                  <a:pt x="7616" y="14387"/>
                </a:cubicBezTo>
                <a:cubicBezTo>
                  <a:pt x="7595" y="14390"/>
                  <a:pt x="7577" y="14391"/>
                  <a:pt x="7562" y="14391"/>
                </a:cubicBezTo>
                <a:cubicBezTo>
                  <a:pt x="7516" y="14391"/>
                  <a:pt x="7490" y="14379"/>
                  <a:pt x="7434" y="14356"/>
                </a:cubicBezTo>
                <a:cubicBezTo>
                  <a:pt x="7391" y="14334"/>
                  <a:pt x="7316" y="14313"/>
                  <a:pt x="7283" y="14313"/>
                </a:cubicBezTo>
                <a:cubicBezTo>
                  <a:pt x="7209" y="14301"/>
                  <a:pt x="7155" y="14280"/>
                  <a:pt x="7155" y="14270"/>
                </a:cubicBezTo>
                <a:cubicBezTo>
                  <a:pt x="7155" y="14248"/>
                  <a:pt x="6908" y="14173"/>
                  <a:pt x="6811" y="14151"/>
                </a:cubicBezTo>
                <a:cubicBezTo>
                  <a:pt x="6769" y="14151"/>
                  <a:pt x="6683" y="14108"/>
                  <a:pt x="6597" y="14055"/>
                </a:cubicBezTo>
                <a:cubicBezTo>
                  <a:pt x="6522" y="14001"/>
                  <a:pt x="6447" y="13958"/>
                  <a:pt x="6425" y="13948"/>
                </a:cubicBezTo>
                <a:cubicBezTo>
                  <a:pt x="6308" y="13872"/>
                  <a:pt x="6297" y="13862"/>
                  <a:pt x="6286" y="13830"/>
                </a:cubicBezTo>
                <a:cubicBezTo>
                  <a:pt x="6286" y="13819"/>
                  <a:pt x="6243" y="13787"/>
                  <a:pt x="6201" y="13776"/>
                </a:cubicBezTo>
                <a:cubicBezTo>
                  <a:pt x="6136" y="13755"/>
                  <a:pt x="6093" y="13722"/>
                  <a:pt x="6061" y="13679"/>
                </a:cubicBezTo>
                <a:cubicBezTo>
                  <a:pt x="6029" y="13636"/>
                  <a:pt x="5975" y="13594"/>
                  <a:pt x="5953" y="13583"/>
                </a:cubicBezTo>
                <a:cubicBezTo>
                  <a:pt x="5922" y="13572"/>
                  <a:pt x="5900" y="13551"/>
                  <a:pt x="5900" y="13529"/>
                </a:cubicBezTo>
                <a:cubicBezTo>
                  <a:pt x="5900" y="13519"/>
                  <a:pt x="5846" y="13455"/>
                  <a:pt x="5793" y="13390"/>
                </a:cubicBezTo>
                <a:cubicBezTo>
                  <a:pt x="5729" y="13336"/>
                  <a:pt x="5653" y="13250"/>
                  <a:pt x="5610" y="13207"/>
                </a:cubicBezTo>
                <a:cubicBezTo>
                  <a:pt x="5578" y="13154"/>
                  <a:pt x="5524" y="13100"/>
                  <a:pt x="5503" y="13068"/>
                </a:cubicBezTo>
                <a:cubicBezTo>
                  <a:pt x="5471" y="13047"/>
                  <a:pt x="5439" y="13004"/>
                  <a:pt x="5417" y="12971"/>
                </a:cubicBezTo>
                <a:cubicBezTo>
                  <a:pt x="5396" y="12940"/>
                  <a:pt x="5342" y="12875"/>
                  <a:pt x="5310" y="12832"/>
                </a:cubicBezTo>
                <a:cubicBezTo>
                  <a:pt x="5267" y="12790"/>
                  <a:pt x="5214" y="12735"/>
                  <a:pt x="5192" y="12693"/>
                </a:cubicBezTo>
                <a:cubicBezTo>
                  <a:pt x="5160" y="12661"/>
                  <a:pt x="5128" y="12628"/>
                  <a:pt x="5117" y="12628"/>
                </a:cubicBezTo>
                <a:cubicBezTo>
                  <a:pt x="5085" y="12628"/>
                  <a:pt x="5042" y="12575"/>
                  <a:pt x="5042" y="12542"/>
                </a:cubicBezTo>
                <a:cubicBezTo>
                  <a:pt x="5042" y="12521"/>
                  <a:pt x="4999" y="12468"/>
                  <a:pt x="4956" y="12425"/>
                </a:cubicBezTo>
                <a:cubicBezTo>
                  <a:pt x="4913" y="12382"/>
                  <a:pt x="4870" y="12318"/>
                  <a:pt x="4849" y="12285"/>
                </a:cubicBezTo>
                <a:cubicBezTo>
                  <a:pt x="4828" y="12253"/>
                  <a:pt x="4763" y="12189"/>
                  <a:pt x="4709" y="12124"/>
                </a:cubicBezTo>
                <a:cubicBezTo>
                  <a:pt x="4656" y="12070"/>
                  <a:pt x="4592" y="11996"/>
                  <a:pt x="4570" y="11953"/>
                </a:cubicBezTo>
                <a:cubicBezTo>
                  <a:pt x="4549" y="11910"/>
                  <a:pt x="4495" y="11834"/>
                  <a:pt x="4463" y="11792"/>
                </a:cubicBezTo>
                <a:cubicBezTo>
                  <a:pt x="4430" y="11749"/>
                  <a:pt x="4387" y="11663"/>
                  <a:pt x="4356" y="11610"/>
                </a:cubicBezTo>
                <a:cubicBezTo>
                  <a:pt x="4323" y="11545"/>
                  <a:pt x="4291" y="11502"/>
                  <a:pt x="4270" y="11491"/>
                </a:cubicBezTo>
                <a:cubicBezTo>
                  <a:pt x="4248" y="11481"/>
                  <a:pt x="4227" y="11459"/>
                  <a:pt x="4227" y="11448"/>
                </a:cubicBezTo>
                <a:cubicBezTo>
                  <a:pt x="4227" y="11438"/>
                  <a:pt x="4205" y="11395"/>
                  <a:pt x="4184" y="11352"/>
                </a:cubicBezTo>
                <a:cubicBezTo>
                  <a:pt x="4151" y="11309"/>
                  <a:pt x="4108" y="11223"/>
                  <a:pt x="4077" y="11159"/>
                </a:cubicBezTo>
                <a:cubicBezTo>
                  <a:pt x="4044" y="11095"/>
                  <a:pt x="4012" y="11019"/>
                  <a:pt x="3991" y="10987"/>
                </a:cubicBezTo>
                <a:cubicBezTo>
                  <a:pt x="3980" y="10955"/>
                  <a:pt x="3948" y="10923"/>
                  <a:pt x="3937" y="10923"/>
                </a:cubicBezTo>
                <a:cubicBezTo>
                  <a:pt x="3915" y="10923"/>
                  <a:pt x="3851" y="10837"/>
                  <a:pt x="3862" y="10826"/>
                </a:cubicBezTo>
                <a:cubicBezTo>
                  <a:pt x="3872" y="10816"/>
                  <a:pt x="3851" y="10783"/>
                  <a:pt x="3830" y="10740"/>
                </a:cubicBezTo>
                <a:cubicBezTo>
                  <a:pt x="3808" y="10709"/>
                  <a:pt x="3776" y="10633"/>
                  <a:pt x="3765" y="10569"/>
                </a:cubicBezTo>
                <a:cubicBezTo>
                  <a:pt x="3755" y="10516"/>
                  <a:pt x="3712" y="10408"/>
                  <a:pt x="3679" y="10333"/>
                </a:cubicBezTo>
                <a:cubicBezTo>
                  <a:pt x="3637" y="10258"/>
                  <a:pt x="3615" y="10194"/>
                  <a:pt x="3615" y="10183"/>
                </a:cubicBezTo>
                <a:cubicBezTo>
                  <a:pt x="3615" y="10172"/>
                  <a:pt x="3605" y="10151"/>
                  <a:pt x="3583" y="10151"/>
                </a:cubicBezTo>
                <a:cubicBezTo>
                  <a:pt x="3572" y="10140"/>
                  <a:pt x="3562" y="10097"/>
                  <a:pt x="3562" y="10065"/>
                </a:cubicBezTo>
                <a:cubicBezTo>
                  <a:pt x="3551" y="10032"/>
                  <a:pt x="3529" y="9979"/>
                  <a:pt x="3519" y="9947"/>
                </a:cubicBezTo>
                <a:cubicBezTo>
                  <a:pt x="3379" y="9657"/>
                  <a:pt x="3304" y="9464"/>
                  <a:pt x="3293" y="9357"/>
                </a:cubicBezTo>
                <a:cubicBezTo>
                  <a:pt x="3283" y="9314"/>
                  <a:pt x="3272" y="9260"/>
                  <a:pt x="3262" y="9239"/>
                </a:cubicBezTo>
                <a:cubicBezTo>
                  <a:pt x="3250" y="9217"/>
                  <a:pt x="3240" y="9164"/>
                  <a:pt x="3229" y="9121"/>
                </a:cubicBezTo>
                <a:cubicBezTo>
                  <a:pt x="3229" y="9067"/>
                  <a:pt x="3207" y="8971"/>
                  <a:pt x="3197" y="8895"/>
                </a:cubicBezTo>
                <a:cubicBezTo>
                  <a:pt x="3176" y="8745"/>
                  <a:pt x="3176" y="8563"/>
                  <a:pt x="3207" y="8423"/>
                </a:cubicBezTo>
                <a:cubicBezTo>
                  <a:pt x="3219" y="8381"/>
                  <a:pt x="3219" y="8327"/>
                  <a:pt x="3219" y="8306"/>
                </a:cubicBezTo>
                <a:cubicBezTo>
                  <a:pt x="3207" y="8295"/>
                  <a:pt x="3219" y="8199"/>
                  <a:pt x="3240" y="8102"/>
                </a:cubicBezTo>
                <a:cubicBezTo>
                  <a:pt x="3262" y="7963"/>
                  <a:pt x="3272" y="7909"/>
                  <a:pt x="3293" y="7887"/>
                </a:cubicBezTo>
                <a:cubicBezTo>
                  <a:pt x="3326" y="7866"/>
                  <a:pt x="3336" y="7823"/>
                  <a:pt x="3347" y="7748"/>
                </a:cubicBezTo>
                <a:cubicBezTo>
                  <a:pt x="3347" y="7694"/>
                  <a:pt x="3358" y="7641"/>
                  <a:pt x="3369" y="7641"/>
                </a:cubicBezTo>
                <a:cubicBezTo>
                  <a:pt x="3379" y="7641"/>
                  <a:pt x="3433" y="7501"/>
                  <a:pt x="3465" y="7415"/>
                </a:cubicBezTo>
                <a:cubicBezTo>
                  <a:pt x="3476" y="7383"/>
                  <a:pt x="3497" y="7329"/>
                  <a:pt x="3508" y="7308"/>
                </a:cubicBezTo>
                <a:cubicBezTo>
                  <a:pt x="3529" y="7276"/>
                  <a:pt x="3551" y="7222"/>
                  <a:pt x="3551" y="7190"/>
                </a:cubicBezTo>
                <a:cubicBezTo>
                  <a:pt x="3551" y="7158"/>
                  <a:pt x="3562" y="7115"/>
                  <a:pt x="3583" y="7083"/>
                </a:cubicBezTo>
                <a:cubicBezTo>
                  <a:pt x="3594" y="7062"/>
                  <a:pt x="3615" y="7008"/>
                  <a:pt x="3615" y="6976"/>
                </a:cubicBezTo>
                <a:cubicBezTo>
                  <a:pt x="3626" y="6943"/>
                  <a:pt x="3648" y="6912"/>
                  <a:pt x="3658" y="6890"/>
                </a:cubicBezTo>
                <a:cubicBezTo>
                  <a:pt x="3679" y="6879"/>
                  <a:pt x="3701" y="6815"/>
                  <a:pt x="3712" y="6750"/>
                </a:cubicBezTo>
                <a:cubicBezTo>
                  <a:pt x="3733" y="6686"/>
                  <a:pt x="3755" y="6621"/>
                  <a:pt x="3765" y="6611"/>
                </a:cubicBezTo>
                <a:cubicBezTo>
                  <a:pt x="3776" y="6590"/>
                  <a:pt x="3798" y="6536"/>
                  <a:pt x="3819" y="6482"/>
                </a:cubicBezTo>
                <a:cubicBezTo>
                  <a:pt x="3830" y="6428"/>
                  <a:pt x="3872" y="6364"/>
                  <a:pt x="3905" y="6321"/>
                </a:cubicBezTo>
                <a:cubicBezTo>
                  <a:pt x="3937" y="6278"/>
                  <a:pt x="3991" y="6204"/>
                  <a:pt x="4023" y="6139"/>
                </a:cubicBezTo>
                <a:cubicBezTo>
                  <a:pt x="4055" y="6075"/>
                  <a:pt x="4098" y="6021"/>
                  <a:pt x="4108" y="6011"/>
                </a:cubicBezTo>
                <a:cubicBezTo>
                  <a:pt x="4130" y="5999"/>
                  <a:pt x="4151" y="5956"/>
                  <a:pt x="4173" y="5914"/>
                </a:cubicBezTo>
                <a:cubicBezTo>
                  <a:pt x="4194" y="5860"/>
                  <a:pt x="4216" y="5839"/>
                  <a:pt x="4270" y="5806"/>
                </a:cubicBezTo>
                <a:cubicBezTo>
                  <a:pt x="4441" y="5720"/>
                  <a:pt x="4645" y="5570"/>
                  <a:pt x="4677" y="5506"/>
                </a:cubicBezTo>
                <a:cubicBezTo>
                  <a:pt x="4688" y="5484"/>
                  <a:pt x="4742" y="5431"/>
                  <a:pt x="4785" y="5399"/>
                </a:cubicBezTo>
                <a:cubicBezTo>
                  <a:pt x="4892" y="5313"/>
                  <a:pt x="5031" y="5206"/>
                  <a:pt x="5117" y="5120"/>
                </a:cubicBezTo>
                <a:cubicBezTo>
                  <a:pt x="5149" y="5088"/>
                  <a:pt x="5224" y="5034"/>
                  <a:pt x="5288" y="5002"/>
                </a:cubicBezTo>
                <a:cubicBezTo>
                  <a:pt x="5342" y="4970"/>
                  <a:pt x="5417" y="4916"/>
                  <a:pt x="5450" y="4884"/>
                </a:cubicBezTo>
                <a:cubicBezTo>
                  <a:pt x="5567" y="4777"/>
                  <a:pt x="5696" y="4702"/>
                  <a:pt x="5803" y="4702"/>
                </a:cubicBezTo>
                <a:cubicBezTo>
                  <a:pt x="5846" y="4691"/>
                  <a:pt x="5932" y="4680"/>
                  <a:pt x="5986" y="4659"/>
                </a:cubicBezTo>
                <a:cubicBezTo>
                  <a:pt x="6029" y="4648"/>
                  <a:pt x="6093" y="4626"/>
                  <a:pt x="6125" y="4616"/>
                </a:cubicBezTo>
                <a:cubicBezTo>
                  <a:pt x="6146" y="4616"/>
                  <a:pt x="6179" y="4595"/>
                  <a:pt x="6179" y="4583"/>
                </a:cubicBezTo>
                <a:cubicBezTo>
                  <a:pt x="6189" y="4573"/>
                  <a:pt x="6222" y="4562"/>
                  <a:pt x="6286" y="4562"/>
                </a:cubicBezTo>
                <a:cubicBezTo>
                  <a:pt x="6340" y="4552"/>
                  <a:pt x="6415" y="4530"/>
                  <a:pt x="6479" y="4509"/>
                </a:cubicBezTo>
                <a:cubicBezTo>
                  <a:pt x="6533" y="4476"/>
                  <a:pt x="6608" y="4455"/>
                  <a:pt x="6661" y="4455"/>
                </a:cubicBezTo>
                <a:cubicBezTo>
                  <a:pt x="6715" y="4455"/>
                  <a:pt x="6780" y="4444"/>
                  <a:pt x="6811" y="4423"/>
                </a:cubicBezTo>
                <a:cubicBezTo>
                  <a:pt x="6844" y="4412"/>
                  <a:pt x="6897" y="4402"/>
                  <a:pt x="6919" y="4402"/>
                </a:cubicBezTo>
                <a:cubicBezTo>
                  <a:pt x="6940" y="4402"/>
                  <a:pt x="6994" y="4390"/>
                  <a:pt x="7037" y="4369"/>
                </a:cubicBezTo>
                <a:cubicBezTo>
                  <a:pt x="7069" y="4359"/>
                  <a:pt x="7133" y="4348"/>
                  <a:pt x="7166" y="4348"/>
                </a:cubicBezTo>
                <a:cubicBezTo>
                  <a:pt x="7209" y="4348"/>
                  <a:pt x="7230" y="4337"/>
                  <a:pt x="7241" y="4326"/>
                </a:cubicBezTo>
                <a:cubicBezTo>
                  <a:pt x="7241" y="4306"/>
                  <a:pt x="7249" y="4298"/>
                  <a:pt x="7281" y="4298"/>
                </a:cubicBezTo>
                <a:cubicBezTo>
                  <a:pt x="7299" y="4298"/>
                  <a:pt x="7324" y="4301"/>
                  <a:pt x="7359" y="4305"/>
                </a:cubicBezTo>
                <a:lnTo>
                  <a:pt x="7605" y="4305"/>
                </a:lnTo>
                <a:cubicBezTo>
                  <a:pt x="7712" y="4294"/>
                  <a:pt x="7734" y="4294"/>
                  <a:pt x="7755" y="4273"/>
                </a:cubicBezTo>
                <a:cubicBezTo>
                  <a:pt x="7767" y="4240"/>
                  <a:pt x="7788" y="4240"/>
                  <a:pt x="7917" y="4240"/>
                </a:cubicBezTo>
                <a:cubicBezTo>
                  <a:pt x="8034" y="4240"/>
                  <a:pt x="8067" y="4230"/>
                  <a:pt x="8131" y="4197"/>
                </a:cubicBezTo>
                <a:cubicBezTo>
                  <a:pt x="8170" y="4182"/>
                  <a:pt x="8192" y="4172"/>
                  <a:pt x="8210" y="4172"/>
                </a:cubicBezTo>
                <a:cubicBezTo>
                  <a:pt x="8216" y="4172"/>
                  <a:pt x="8222" y="4173"/>
                  <a:pt x="8227" y="4176"/>
                </a:cubicBezTo>
                <a:cubicBezTo>
                  <a:pt x="8236" y="4181"/>
                  <a:pt x="8249" y="4183"/>
                  <a:pt x="8267" y="4183"/>
                </a:cubicBezTo>
                <a:cubicBezTo>
                  <a:pt x="8292" y="4183"/>
                  <a:pt x="8328" y="4178"/>
                  <a:pt x="8378" y="4166"/>
                </a:cubicBezTo>
                <a:cubicBezTo>
                  <a:pt x="8456" y="4140"/>
                  <a:pt x="8589" y="4125"/>
                  <a:pt x="8682" y="4125"/>
                </a:cubicBezTo>
                <a:cubicBezTo>
                  <a:pt x="8742" y="4125"/>
                  <a:pt x="8785" y="4131"/>
                  <a:pt x="8785" y="4144"/>
                </a:cubicBezTo>
                <a:cubicBezTo>
                  <a:pt x="8785" y="4144"/>
                  <a:pt x="8849" y="4154"/>
                  <a:pt x="8925" y="4154"/>
                </a:cubicBezTo>
                <a:cubicBezTo>
                  <a:pt x="9011" y="4154"/>
                  <a:pt x="9085" y="4166"/>
                  <a:pt x="9097" y="4176"/>
                </a:cubicBezTo>
                <a:cubicBezTo>
                  <a:pt x="9118" y="4187"/>
                  <a:pt x="9225" y="4197"/>
                  <a:pt x="9343" y="4197"/>
                </a:cubicBezTo>
                <a:cubicBezTo>
                  <a:pt x="9461" y="4197"/>
                  <a:pt x="9590" y="4208"/>
                  <a:pt x="9622" y="4219"/>
                </a:cubicBezTo>
                <a:cubicBezTo>
                  <a:pt x="9665" y="4230"/>
                  <a:pt x="9740" y="4251"/>
                  <a:pt x="9805" y="4251"/>
                </a:cubicBezTo>
                <a:cubicBezTo>
                  <a:pt x="9858" y="4262"/>
                  <a:pt x="9922" y="4273"/>
                  <a:pt x="9933" y="4283"/>
                </a:cubicBezTo>
                <a:cubicBezTo>
                  <a:pt x="9955" y="4294"/>
                  <a:pt x="10041" y="4294"/>
                  <a:pt x="10126" y="4294"/>
                </a:cubicBezTo>
                <a:cubicBezTo>
                  <a:pt x="10255" y="4294"/>
                  <a:pt x="10276" y="4294"/>
                  <a:pt x="10298" y="4326"/>
                </a:cubicBezTo>
                <a:cubicBezTo>
                  <a:pt x="10319" y="4348"/>
                  <a:pt x="10437" y="4369"/>
                  <a:pt x="10684" y="4412"/>
                </a:cubicBezTo>
                <a:cubicBezTo>
                  <a:pt x="10727" y="4423"/>
                  <a:pt x="10802" y="4444"/>
                  <a:pt x="10845" y="4466"/>
                </a:cubicBezTo>
                <a:cubicBezTo>
                  <a:pt x="10887" y="4498"/>
                  <a:pt x="10942" y="4509"/>
                  <a:pt x="10952" y="4509"/>
                </a:cubicBezTo>
                <a:cubicBezTo>
                  <a:pt x="11016" y="4509"/>
                  <a:pt x="11123" y="4552"/>
                  <a:pt x="11199" y="4616"/>
                </a:cubicBezTo>
                <a:cubicBezTo>
                  <a:pt x="11242" y="4648"/>
                  <a:pt x="11295" y="4680"/>
                  <a:pt x="11328" y="4691"/>
                </a:cubicBezTo>
                <a:cubicBezTo>
                  <a:pt x="11371" y="4702"/>
                  <a:pt x="11392" y="4723"/>
                  <a:pt x="11392" y="4745"/>
                </a:cubicBezTo>
                <a:cubicBezTo>
                  <a:pt x="11392" y="4755"/>
                  <a:pt x="11402" y="4777"/>
                  <a:pt x="11424" y="4798"/>
                </a:cubicBezTo>
                <a:cubicBezTo>
                  <a:pt x="11499" y="4841"/>
                  <a:pt x="11767" y="5120"/>
                  <a:pt x="11810" y="5195"/>
                </a:cubicBezTo>
                <a:cubicBezTo>
                  <a:pt x="11843" y="5238"/>
                  <a:pt x="11864" y="5270"/>
                  <a:pt x="11874" y="5270"/>
                </a:cubicBezTo>
                <a:cubicBezTo>
                  <a:pt x="11885" y="5270"/>
                  <a:pt x="11917" y="5334"/>
                  <a:pt x="11960" y="5410"/>
                </a:cubicBezTo>
                <a:cubicBezTo>
                  <a:pt x="12014" y="5517"/>
                  <a:pt x="12057" y="5581"/>
                  <a:pt x="12143" y="5667"/>
                </a:cubicBezTo>
                <a:cubicBezTo>
                  <a:pt x="12218" y="5742"/>
                  <a:pt x="12282" y="5828"/>
                  <a:pt x="12314" y="5892"/>
                </a:cubicBezTo>
                <a:cubicBezTo>
                  <a:pt x="12346" y="5968"/>
                  <a:pt x="12379" y="6011"/>
                  <a:pt x="12400" y="6011"/>
                </a:cubicBezTo>
                <a:cubicBezTo>
                  <a:pt x="12432" y="6011"/>
                  <a:pt x="12453" y="6032"/>
                  <a:pt x="12465" y="6107"/>
                </a:cubicBezTo>
                <a:cubicBezTo>
                  <a:pt x="12475" y="6139"/>
                  <a:pt x="12496" y="6182"/>
                  <a:pt x="12518" y="6214"/>
                </a:cubicBezTo>
                <a:cubicBezTo>
                  <a:pt x="12604" y="6364"/>
                  <a:pt x="12786" y="6750"/>
                  <a:pt x="12797" y="6804"/>
                </a:cubicBezTo>
                <a:cubicBezTo>
                  <a:pt x="12808" y="6847"/>
                  <a:pt x="12818" y="6912"/>
                  <a:pt x="12829" y="6965"/>
                </a:cubicBezTo>
                <a:cubicBezTo>
                  <a:pt x="12840" y="7008"/>
                  <a:pt x="12872" y="7083"/>
                  <a:pt x="12894" y="7136"/>
                </a:cubicBezTo>
                <a:cubicBezTo>
                  <a:pt x="12937" y="7212"/>
                  <a:pt x="12937" y="7244"/>
                  <a:pt x="12937" y="7319"/>
                </a:cubicBezTo>
                <a:cubicBezTo>
                  <a:pt x="12925" y="7383"/>
                  <a:pt x="12937" y="7415"/>
                  <a:pt x="12947" y="7437"/>
                </a:cubicBezTo>
                <a:cubicBezTo>
                  <a:pt x="12990" y="7469"/>
                  <a:pt x="13001" y="7534"/>
                  <a:pt x="12979" y="7555"/>
                </a:cubicBezTo>
                <a:cubicBezTo>
                  <a:pt x="12968" y="7565"/>
                  <a:pt x="12968" y="7598"/>
                  <a:pt x="12990" y="7641"/>
                </a:cubicBezTo>
                <a:cubicBezTo>
                  <a:pt x="13001" y="7684"/>
                  <a:pt x="13011" y="7748"/>
                  <a:pt x="13022" y="7791"/>
                </a:cubicBezTo>
                <a:cubicBezTo>
                  <a:pt x="13033" y="7844"/>
                  <a:pt x="13044" y="7898"/>
                  <a:pt x="13054" y="7920"/>
                </a:cubicBezTo>
                <a:cubicBezTo>
                  <a:pt x="13076" y="7952"/>
                  <a:pt x="13087" y="8006"/>
                  <a:pt x="13076" y="8199"/>
                </a:cubicBezTo>
                <a:cubicBezTo>
                  <a:pt x="13076" y="8338"/>
                  <a:pt x="13087" y="8456"/>
                  <a:pt x="13087" y="8456"/>
                </a:cubicBezTo>
                <a:cubicBezTo>
                  <a:pt x="13097" y="8478"/>
                  <a:pt x="13108" y="8681"/>
                  <a:pt x="13108" y="8928"/>
                </a:cubicBezTo>
                <a:cubicBezTo>
                  <a:pt x="13119" y="9314"/>
                  <a:pt x="13108" y="9389"/>
                  <a:pt x="13087" y="9453"/>
                </a:cubicBezTo>
                <a:cubicBezTo>
                  <a:pt x="13076" y="9496"/>
                  <a:pt x="13054" y="9560"/>
                  <a:pt x="13054" y="9582"/>
                </a:cubicBezTo>
                <a:cubicBezTo>
                  <a:pt x="13044" y="9646"/>
                  <a:pt x="13001" y="9786"/>
                  <a:pt x="12947" y="9904"/>
                </a:cubicBezTo>
                <a:cubicBezTo>
                  <a:pt x="12925" y="9968"/>
                  <a:pt x="12915" y="10011"/>
                  <a:pt x="12925" y="10044"/>
                </a:cubicBezTo>
                <a:cubicBezTo>
                  <a:pt x="12925" y="10075"/>
                  <a:pt x="12925" y="10097"/>
                  <a:pt x="12915" y="10118"/>
                </a:cubicBezTo>
                <a:cubicBezTo>
                  <a:pt x="12894" y="10129"/>
                  <a:pt x="12872" y="10183"/>
                  <a:pt x="12861" y="10247"/>
                </a:cubicBezTo>
                <a:cubicBezTo>
                  <a:pt x="12851" y="10301"/>
                  <a:pt x="12818" y="10397"/>
                  <a:pt x="12786" y="10451"/>
                </a:cubicBezTo>
                <a:cubicBezTo>
                  <a:pt x="12765" y="10504"/>
                  <a:pt x="12732" y="10569"/>
                  <a:pt x="12732" y="10590"/>
                </a:cubicBezTo>
                <a:cubicBezTo>
                  <a:pt x="12732" y="10644"/>
                  <a:pt x="12689" y="10762"/>
                  <a:pt x="12647" y="10848"/>
                </a:cubicBezTo>
                <a:cubicBezTo>
                  <a:pt x="12615" y="10891"/>
                  <a:pt x="12604" y="10923"/>
                  <a:pt x="12615" y="10966"/>
                </a:cubicBezTo>
                <a:cubicBezTo>
                  <a:pt x="12625" y="11009"/>
                  <a:pt x="12615" y="11030"/>
                  <a:pt x="12572" y="11095"/>
                </a:cubicBezTo>
                <a:cubicBezTo>
                  <a:pt x="12550" y="11148"/>
                  <a:pt x="12508" y="11191"/>
                  <a:pt x="12496" y="11202"/>
                </a:cubicBezTo>
                <a:cubicBezTo>
                  <a:pt x="12486" y="11212"/>
                  <a:pt x="12465" y="11245"/>
                  <a:pt x="12453" y="11277"/>
                </a:cubicBezTo>
                <a:cubicBezTo>
                  <a:pt x="12443" y="11309"/>
                  <a:pt x="12400" y="11362"/>
                  <a:pt x="12379" y="11384"/>
                </a:cubicBezTo>
                <a:cubicBezTo>
                  <a:pt x="12346" y="11417"/>
                  <a:pt x="12314" y="11481"/>
                  <a:pt x="12293" y="11513"/>
                </a:cubicBezTo>
                <a:cubicBezTo>
                  <a:pt x="12282" y="11556"/>
                  <a:pt x="12229" y="11620"/>
                  <a:pt x="12186" y="11663"/>
                </a:cubicBezTo>
                <a:cubicBezTo>
                  <a:pt x="12143" y="11695"/>
                  <a:pt x="12100" y="11738"/>
                  <a:pt x="12100" y="11749"/>
                </a:cubicBezTo>
                <a:cubicBezTo>
                  <a:pt x="12100" y="11792"/>
                  <a:pt x="11950" y="12017"/>
                  <a:pt x="11917" y="12028"/>
                </a:cubicBezTo>
                <a:cubicBezTo>
                  <a:pt x="11896" y="12039"/>
                  <a:pt x="11831" y="12103"/>
                  <a:pt x="11778" y="12167"/>
                </a:cubicBezTo>
                <a:cubicBezTo>
                  <a:pt x="11649" y="12306"/>
                  <a:pt x="11660" y="12296"/>
                  <a:pt x="11607" y="12339"/>
                </a:cubicBezTo>
                <a:cubicBezTo>
                  <a:pt x="11585" y="12360"/>
                  <a:pt x="11552" y="12392"/>
                  <a:pt x="11552" y="12414"/>
                </a:cubicBezTo>
                <a:cubicBezTo>
                  <a:pt x="11542" y="12435"/>
                  <a:pt x="11521" y="12446"/>
                  <a:pt x="11510" y="12446"/>
                </a:cubicBezTo>
                <a:cubicBezTo>
                  <a:pt x="11499" y="12446"/>
                  <a:pt x="11456" y="12489"/>
                  <a:pt x="11424" y="12542"/>
                </a:cubicBezTo>
                <a:cubicBezTo>
                  <a:pt x="11381" y="12596"/>
                  <a:pt x="11316" y="12661"/>
                  <a:pt x="11285" y="12693"/>
                </a:cubicBezTo>
                <a:cubicBezTo>
                  <a:pt x="11252" y="12725"/>
                  <a:pt x="11220" y="12757"/>
                  <a:pt x="11220" y="12768"/>
                </a:cubicBezTo>
                <a:cubicBezTo>
                  <a:pt x="11220" y="12800"/>
                  <a:pt x="11027" y="12918"/>
                  <a:pt x="10866" y="12983"/>
                </a:cubicBezTo>
                <a:cubicBezTo>
                  <a:pt x="10770" y="13014"/>
                  <a:pt x="10684" y="13068"/>
                  <a:pt x="10663" y="13090"/>
                </a:cubicBezTo>
                <a:cubicBezTo>
                  <a:pt x="10626" y="13135"/>
                  <a:pt x="10498" y="13180"/>
                  <a:pt x="10439" y="13180"/>
                </a:cubicBezTo>
                <a:cubicBezTo>
                  <a:pt x="10429" y="13180"/>
                  <a:pt x="10421" y="13179"/>
                  <a:pt x="10415" y="13176"/>
                </a:cubicBezTo>
                <a:cubicBezTo>
                  <a:pt x="10412" y="13172"/>
                  <a:pt x="10406" y="13169"/>
                  <a:pt x="10398" y="13169"/>
                </a:cubicBezTo>
                <a:cubicBezTo>
                  <a:pt x="10384" y="13169"/>
                  <a:pt x="10360" y="13177"/>
                  <a:pt x="10319" y="13197"/>
                </a:cubicBezTo>
                <a:cubicBezTo>
                  <a:pt x="10180" y="13261"/>
                  <a:pt x="9998" y="13336"/>
                  <a:pt x="9986" y="13336"/>
                </a:cubicBezTo>
                <a:cubicBezTo>
                  <a:pt x="9976" y="13336"/>
                  <a:pt x="9901" y="13369"/>
                  <a:pt x="9815" y="13412"/>
                </a:cubicBezTo>
                <a:cubicBezTo>
                  <a:pt x="9729" y="13455"/>
                  <a:pt x="9633" y="13497"/>
                  <a:pt x="9590" y="13497"/>
                </a:cubicBezTo>
                <a:cubicBezTo>
                  <a:pt x="9557" y="13508"/>
                  <a:pt x="9493" y="13540"/>
                  <a:pt x="9450" y="13572"/>
                </a:cubicBezTo>
                <a:cubicBezTo>
                  <a:pt x="9397" y="13594"/>
                  <a:pt x="9343" y="13626"/>
                  <a:pt x="9311" y="13636"/>
                </a:cubicBezTo>
                <a:cubicBezTo>
                  <a:pt x="9279" y="13636"/>
                  <a:pt x="9204" y="13658"/>
                  <a:pt x="9161" y="13669"/>
                </a:cubicBezTo>
                <a:cubicBezTo>
                  <a:pt x="9112" y="13685"/>
                  <a:pt x="9086" y="13693"/>
                  <a:pt x="9068" y="13693"/>
                </a:cubicBezTo>
                <a:cubicBezTo>
                  <a:pt x="9051" y="13693"/>
                  <a:pt x="9043" y="13685"/>
                  <a:pt x="9032" y="13669"/>
                </a:cubicBezTo>
                <a:cubicBezTo>
                  <a:pt x="9022" y="13658"/>
                  <a:pt x="9011" y="13653"/>
                  <a:pt x="8997" y="13653"/>
                </a:cubicBezTo>
                <a:cubicBezTo>
                  <a:pt x="8984" y="13653"/>
                  <a:pt x="8968" y="13658"/>
                  <a:pt x="8946" y="13669"/>
                </a:cubicBezTo>
                <a:cubicBezTo>
                  <a:pt x="8918" y="13679"/>
                  <a:pt x="8854" y="13684"/>
                  <a:pt x="8792" y="13684"/>
                </a:cubicBezTo>
                <a:cubicBezTo>
                  <a:pt x="8716" y="13684"/>
                  <a:pt x="8641" y="13676"/>
                  <a:pt x="8635" y="13658"/>
                </a:cubicBezTo>
                <a:cubicBezTo>
                  <a:pt x="8635" y="13653"/>
                  <a:pt x="8630" y="13650"/>
                  <a:pt x="8612" y="13650"/>
                </a:cubicBezTo>
                <a:cubicBezTo>
                  <a:pt x="8595" y="13650"/>
                  <a:pt x="8565" y="13653"/>
                  <a:pt x="8517" y="13658"/>
                </a:cubicBezTo>
                <a:cubicBezTo>
                  <a:pt x="8453" y="13669"/>
                  <a:pt x="8378" y="13679"/>
                  <a:pt x="8356" y="13679"/>
                </a:cubicBezTo>
                <a:cubicBezTo>
                  <a:pt x="8281" y="13679"/>
                  <a:pt x="8099" y="13626"/>
                  <a:pt x="8013" y="13583"/>
                </a:cubicBezTo>
                <a:cubicBezTo>
                  <a:pt x="7970" y="13562"/>
                  <a:pt x="7895" y="13529"/>
                  <a:pt x="7841" y="13508"/>
                </a:cubicBezTo>
                <a:cubicBezTo>
                  <a:pt x="7788" y="13497"/>
                  <a:pt x="7712" y="13455"/>
                  <a:pt x="7670" y="13433"/>
                </a:cubicBezTo>
                <a:cubicBezTo>
                  <a:pt x="7573" y="13358"/>
                  <a:pt x="7498" y="13326"/>
                  <a:pt x="7466" y="13326"/>
                </a:cubicBezTo>
                <a:cubicBezTo>
                  <a:pt x="7445" y="13326"/>
                  <a:pt x="7380" y="13293"/>
                  <a:pt x="7316" y="13240"/>
                </a:cubicBezTo>
                <a:cubicBezTo>
                  <a:pt x="7241" y="13197"/>
                  <a:pt x="7176" y="13164"/>
                  <a:pt x="7166" y="13164"/>
                </a:cubicBezTo>
                <a:cubicBezTo>
                  <a:pt x="7144" y="13164"/>
                  <a:pt x="7133" y="13154"/>
                  <a:pt x="7123" y="13143"/>
                </a:cubicBezTo>
                <a:cubicBezTo>
                  <a:pt x="7123" y="13133"/>
                  <a:pt x="6790" y="12971"/>
                  <a:pt x="6769" y="12971"/>
                </a:cubicBezTo>
                <a:cubicBezTo>
                  <a:pt x="6747" y="12971"/>
                  <a:pt x="6630" y="12875"/>
                  <a:pt x="6597" y="12832"/>
                </a:cubicBezTo>
                <a:cubicBezTo>
                  <a:pt x="6565" y="12800"/>
                  <a:pt x="6511" y="12757"/>
                  <a:pt x="6458" y="12725"/>
                </a:cubicBezTo>
                <a:cubicBezTo>
                  <a:pt x="6361" y="12671"/>
                  <a:pt x="6286" y="12596"/>
                  <a:pt x="6211" y="12499"/>
                </a:cubicBezTo>
                <a:cubicBezTo>
                  <a:pt x="6189" y="12468"/>
                  <a:pt x="6158" y="12446"/>
                  <a:pt x="6146" y="12446"/>
                </a:cubicBezTo>
                <a:cubicBezTo>
                  <a:pt x="6125" y="12446"/>
                  <a:pt x="6093" y="12414"/>
                  <a:pt x="6072" y="12382"/>
                </a:cubicBezTo>
                <a:cubicBezTo>
                  <a:pt x="6050" y="12349"/>
                  <a:pt x="6007" y="12306"/>
                  <a:pt x="5986" y="12296"/>
                </a:cubicBezTo>
                <a:cubicBezTo>
                  <a:pt x="5965" y="12275"/>
                  <a:pt x="5953" y="12253"/>
                  <a:pt x="5953" y="12232"/>
                </a:cubicBezTo>
                <a:cubicBezTo>
                  <a:pt x="5953" y="12221"/>
                  <a:pt x="5922" y="12189"/>
                  <a:pt x="5900" y="12167"/>
                </a:cubicBezTo>
                <a:cubicBezTo>
                  <a:pt x="5868" y="12146"/>
                  <a:pt x="5825" y="12092"/>
                  <a:pt x="5793" y="12049"/>
                </a:cubicBezTo>
                <a:cubicBezTo>
                  <a:pt x="5771" y="12006"/>
                  <a:pt x="5729" y="11931"/>
                  <a:pt x="5696" y="11888"/>
                </a:cubicBezTo>
                <a:cubicBezTo>
                  <a:pt x="5674" y="11856"/>
                  <a:pt x="5610" y="11770"/>
                  <a:pt x="5578" y="11706"/>
                </a:cubicBezTo>
                <a:cubicBezTo>
                  <a:pt x="5535" y="11641"/>
                  <a:pt x="5503" y="11588"/>
                  <a:pt x="5493" y="11588"/>
                </a:cubicBezTo>
                <a:cubicBezTo>
                  <a:pt x="5493" y="11588"/>
                  <a:pt x="5450" y="11534"/>
                  <a:pt x="5396" y="11459"/>
                </a:cubicBezTo>
                <a:cubicBezTo>
                  <a:pt x="5353" y="11384"/>
                  <a:pt x="5310" y="11331"/>
                  <a:pt x="5300" y="11331"/>
                </a:cubicBezTo>
                <a:cubicBezTo>
                  <a:pt x="5288" y="11331"/>
                  <a:pt x="5278" y="11298"/>
                  <a:pt x="5257" y="11266"/>
                </a:cubicBezTo>
                <a:cubicBezTo>
                  <a:pt x="5245" y="11234"/>
                  <a:pt x="5203" y="11169"/>
                  <a:pt x="5160" y="11127"/>
                </a:cubicBezTo>
                <a:cubicBezTo>
                  <a:pt x="5117" y="11084"/>
                  <a:pt x="5085" y="11041"/>
                  <a:pt x="5085" y="11030"/>
                </a:cubicBezTo>
                <a:cubicBezTo>
                  <a:pt x="5085" y="11019"/>
                  <a:pt x="5074" y="10987"/>
                  <a:pt x="5042" y="10955"/>
                </a:cubicBezTo>
                <a:cubicBezTo>
                  <a:pt x="5021" y="10933"/>
                  <a:pt x="5009" y="10902"/>
                  <a:pt x="5009" y="10880"/>
                </a:cubicBezTo>
                <a:cubicBezTo>
                  <a:pt x="5009" y="10869"/>
                  <a:pt x="4988" y="10826"/>
                  <a:pt x="4956" y="10794"/>
                </a:cubicBezTo>
                <a:cubicBezTo>
                  <a:pt x="4935" y="10773"/>
                  <a:pt x="4913" y="10730"/>
                  <a:pt x="4913" y="10709"/>
                </a:cubicBezTo>
                <a:cubicBezTo>
                  <a:pt x="4913" y="10655"/>
                  <a:pt x="4849" y="10526"/>
                  <a:pt x="4773" y="10440"/>
                </a:cubicBezTo>
                <a:cubicBezTo>
                  <a:pt x="4634" y="10247"/>
                  <a:pt x="4580" y="10151"/>
                  <a:pt x="4549" y="10001"/>
                </a:cubicBezTo>
                <a:cubicBezTo>
                  <a:pt x="4516" y="9915"/>
                  <a:pt x="4484" y="9818"/>
                  <a:pt x="4463" y="9775"/>
                </a:cubicBezTo>
                <a:cubicBezTo>
                  <a:pt x="4430" y="9722"/>
                  <a:pt x="4420" y="9679"/>
                  <a:pt x="4420" y="9550"/>
                </a:cubicBezTo>
                <a:cubicBezTo>
                  <a:pt x="4409" y="9453"/>
                  <a:pt x="4398" y="9357"/>
                  <a:pt x="4387" y="9336"/>
                </a:cubicBezTo>
                <a:cubicBezTo>
                  <a:pt x="4356" y="9282"/>
                  <a:pt x="4313" y="9046"/>
                  <a:pt x="4334" y="9014"/>
                </a:cubicBezTo>
                <a:cubicBezTo>
                  <a:pt x="4334" y="9003"/>
                  <a:pt x="4323" y="8928"/>
                  <a:pt x="4302" y="8853"/>
                </a:cubicBezTo>
                <a:cubicBezTo>
                  <a:pt x="4280" y="8756"/>
                  <a:pt x="4270" y="8702"/>
                  <a:pt x="4291" y="8692"/>
                </a:cubicBezTo>
                <a:cubicBezTo>
                  <a:pt x="4291" y="8671"/>
                  <a:pt x="4302" y="8585"/>
                  <a:pt x="4302" y="8499"/>
                </a:cubicBezTo>
                <a:cubicBezTo>
                  <a:pt x="4291" y="8402"/>
                  <a:pt x="4302" y="8295"/>
                  <a:pt x="4313" y="8242"/>
                </a:cubicBezTo>
                <a:cubicBezTo>
                  <a:pt x="4323" y="8199"/>
                  <a:pt x="4344" y="8113"/>
                  <a:pt x="4344" y="8059"/>
                </a:cubicBezTo>
                <a:cubicBezTo>
                  <a:pt x="4366" y="7844"/>
                  <a:pt x="4398" y="7758"/>
                  <a:pt x="4495" y="7544"/>
                </a:cubicBezTo>
                <a:cubicBezTo>
                  <a:pt x="4570" y="7405"/>
                  <a:pt x="4613" y="7298"/>
                  <a:pt x="4613" y="7233"/>
                </a:cubicBezTo>
                <a:cubicBezTo>
                  <a:pt x="4634" y="7136"/>
                  <a:pt x="4656" y="7083"/>
                  <a:pt x="4731" y="7008"/>
                </a:cubicBezTo>
                <a:cubicBezTo>
                  <a:pt x="4859" y="6869"/>
                  <a:pt x="4913" y="6804"/>
                  <a:pt x="4956" y="6718"/>
                </a:cubicBezTo>
                <a:cubicBezTo>
                  <a:pt x="4978" y="6676"/>
                  <a:pt x="4999" y="6621"/>
                  <a:pt x="5021" y="6611"/>
                </a:cubicBezTo>
                <a:cubicBezTo>
                  <a:pt x="5042" y="6590"/>
                  <a:pt x="5074" y="6536"/>
                  <a:pt x="5095" y="6493"/>
                </a:cubicBezTo>
                <a:cubicBezTo>
                  <a:pt x="5171" y="6354"/>
                  <a:pt x="5417" y="6128"/>
                  <a:pt x="5589" y="6032"/>
                </a:cubicBezTo>
                <a:cubicBezTo>
                  <a:pt x="5674" y="5989"/>
                  <a:pt x="5760" y="5956"/>
                  <a:pt x="5793" y="5956"/>
                </a:cubicBezTo>
                <a:cubicBezTo>
                  <a:pt x="5825" y="5956"/>
                  <a:pt x="5889" y="5946"/>
                  <a:pt x="5943" y="5935"/>
                </a:cubicBezTo>
                <a:cubicBezTo>
                  <a:pt x="5996" y="5914"/>
                  <a:pt x="6061" y="5903"/>
                  <a:pt x="6082" y="5892"/>
                </a:cubicBezTo>
                <a:cubicBezTo>
                  <a:pt x="6115" y="5882"/>
                  <a:pt x="6179" y="5860"/>
                  <a:pt x="6222" y="5839"/>
                </a:cubicBezTo>
                <a:cubicBezTo>
                  <a:pt x="6275" y="5817"/>
                  <a:pt x="6351" y="5785"/>
                  <a:pt x="6404" y="5785"/>
                </a:cubicBezTo>
                <a:cubicBezTo>
                  <a:pt x="6447" y="5775"/>
                  <a:pt x="6501" y="5763"/>
                  <a:pt x="6522" y="5763"/>
                </a:cubicBezTo>
                <a:cubicBezTo>
                  <a:pt x="6565" y="5732"/>
                  <a:pt x="6715" y="5699"/>
                  <a:pt x="6811" y="5678"/>
                </a:cubicBezTo>
                <a:cubicBezTo>
                  <a:pt x="6866" y="5678"/>
                  <a:pt x="6919" y="5656"/>
                  <a:pt x="6930" y="5646"/>
                </a:cubicBezTo>
                <a:cubicBezTo>
                  <a:pt x="6946" y="5630"/>
                  <a:pt x="6961" y="5620"/>
                  <a:pt x="6989" y="5620"/>
                </a:cubicBezTo>
                <a:cubicBezTo>
                  <a:pt x="7000" y="5620"/>
                  <a:pt x="7012" y="5621"/>
                  <a:pt x="7026" y="5624"/>
                </a:cubicBezTo>
                <a:cubicBezTo>
                  <a:pt x="7038" y="5627"/>
                  <a:pt x="7052" y="5629"/>
                  <a:pt x="7066" y="5629"/>
                </a:cubicBezTo>
                <a:cubicBezTo>
                  <a:pt x="7099" y="5629"/>
                  <a:pt x="7135" y="5621"/>
                  <a:pt x="7166" y="5613"/>
                </a:cubicBezTo>
                <a:cubicBezTo>
                  <a:pt x="7198" y="5603"/>
                  <a:pt x="7241" y="5592"/>
                  <a:pt x="7273" y="5592"/>
                </a:cubicBezTo>
                <a:cubicBezTo>
                  <a:pt x="7295" y="5592"/>
                  <a:pt x="7369" y="5581"/>
                  <a:pt x="7423" y="5570"/>
                </a:cubicBezTo>
                <a:cubicBezTo>
                  <a:pt x="7488" y="5560"/>
                  <a:pt x="7605" y="5549"/>
                  <a:pt x="7702" y="5549"/>
                </a:cubicBezTo>
                <a:cubicBezTo>
                  <a:pt x="7809" y="5549"/>
                  <a:pt x="7895" y="5539"/>
                  <a:pt x="7917" y="5527"/>
                </a:cubicBezTo>
                <a:cubicBezTo>
                  <a:pt x="7948" y="5517"/>
                  <a:pt x="7991" y="5506"/>
                  <a:pt x="8013" y="5496"/>
                </a:cubicBezTo>
                <a:cubicBezTo>
                  <a:pt x="8034" y="5496"/>
                  <a:pt x="8077" y="5474"/>
                  <a:pt x="8120" y="5463"/>
                </a:cubicBezTo>
                <a:cubicBezTo>
                  <a:pt x="8151" y="5451"/>
                  <a:pt x="8172" y="5445"/>
                  <a:pt x="8190" y="5445"/>
                </a:cubicBezTo>
                <a:cubicBezTo>
                  <a:pt x="8203" y="5445"/>
                  <a:pt x="8214" y="5448"/>
                  <a:pt x="8227" y="5453"/>
                </a:cubicBezTo>
                <a:cubicBezTo>
                  <a:pt x="8244" y="5463"/>
                  <a:pt x="8260" y="5469"/>
                  <a:pt x="8279" y="5469"/>
                </a:cubicBezTo>
                <a:cubicBezTo>
                  <a:pt x="8297" y="5469"/>
                  <a:pt x="8319" y="5463"/>
                  <a:pt x="8346" y="5453"/>
                </a:cubicBezTo>
                <a:cubicBezTo>
                  <a:pt x="8389" y="5442"/>
                  <a:pt x="8453" y="5431"/>
                  <a:pt x="8496" y="5431"/>
                </a:cubicBezTo>
                <a:cubicBezTo>
                  <a:pt x="8539" y="5420"/>
                  <a:pt x="8603" y="5410"/>
                  <a:pt x="8656" y="5399"/>
                </a:cubicBezTo>
                <a:cubicBezTo>
                  <a:pt x="8678" y="5394"/>
                  <a:pt x="8713" y="5391"/>
                  <a:pt x="8753" y="5391"/>
                </a:cubicBezTo>
                <a:cubicBezTo>
                  <a:pt x="8793" y="5391"/>
                  <a:pt x="8839" y="5394"/>
                  <a:pt x="8882" y="5399"/>
                </a:cubicBezTo>
                <a:cubicBezTo>
                  <a:pt x="9021" y="5399"/>
                  <a:pt x="9343" y="5377"/>
                  <a:pt x="9461" y="5356"/>
                </a:cubicBezTo>
                <a:cubicBezTo>
                  <a:pt x="9477" y="5351"/>
                  <a:pt x="9493" y="5348"/>
                  <a:pt x="9505" y="5348"/>
                </a:cubicBezTo>
                <a:cubicBezTo>
                  <a:pt x="9517" y="5348"/>
                  <a:pt x="9526" y="5351"/>
                  <a:pt x="9526" y="5356"/>
                </a:cubicBezTo>
                <a:cubicBezTo>
                  <a:pt x="9536" y="5367"/>
                  <a:pt x="9557" y="5377"/>
                  <a:pt x="9579" y="5377"/>
                </a:cubicBezTo>
                <a:cubicBezTo>
                  <a:pt x="9611" y="5377"/>
                  <a:pt x="9633" y="5377"/>
                  <a:pt x="9643" y="5388"/>
                </a:cubicBezTo>
                <a:cubicBezTo>
                  <a:pt x="9654" y="5399"/>
                  <a:pt x="9667" y="5404"/>
                  <a:pt x="9692" y="5404"/>
                </a:cubicBezTo>
                <a:cubicBezTo>
                  <a:pt x="9716" y="5404"/>
                  <a:pt x="9751" y="5399"/>
                  <a:pt x="9805" y="5388"/>
                </a:cubicBezTo>
                <a:lnTo>
                  <a:pt x="9955" y="5367"/>
                </a:lnTo>
                <a:lnTo>
                  <a:pt x="9986" y="5410"/>
                </a:lnTo>
                <a:cubicBezTo>
                  <a:pt x="10019" y="5453"/>
                  <a:pt x="10029" y="5453"/>
                  <a:pt x="10169" y="5463"/>
                </a:cubicBezTo>
                <a:cubicBezTo>
                  <a:pt x="10276" y="5474"/>
                  <a:pt x="10362" y="5496"/>
                  <a:pt x="10437" y="5527"/>
                </a:cubicBezTo>
                <a:cubicBezTo>
                  <a:pt x="10501" y="5549"/>
                  <a:pt x="10587" y="5581"/>
                  <a:pt x="10641" y="5592"/>
                </a:cubicBezTo>
                <a:cubicBezTo>
                  <a:pt x="10694" y="5592"/>
                  <a:pt x="10737" y="5613"/>
                  <a:pt x="10759" y="5635"/>
                </a:cubicBezTo>
                <a:cubicBezTo>
                  <a:pt x="10770" y="5646"/>
                  <a:pt x="10813" y="5667"/>
                  <a:pt x="10845" y="5678"/>
                </a:cubicBezTo>
                <a:cubicBezTo>
                  <a:pt x="10877" y="5689"/>
                  <a:pt x="10920" y="5710"/>
                  <a:pt x="10930" y="5732"/>
                </a:cubicBezTo>
                <a:cubicBezTo>
                  <a:pt x="10942" y="5742"/>
                  <a:pt x="10995" y="5775"/>
                  <a:pt x="11027" y="5785"/>
                </a:cubicBezTo>
                <a:cubicBezTo>
                  <a:pt x="11070" y="5796"/>
                  <a:pt x="11135" y="5839"/>
                  <a:pt x="11166" y="5871"/>
                </a:cubicBezTo>
                <a:cubicBezTo>
                  <a:pt x="11285" y="5978"/>
                  <a:pt x="11402" y="6096"/>
                  <a:pt x="11445" y="6150"/>
                </a:cubicBezTo>
                <a:cubicBezTo>
                  <a:pt x="11467" y="6182"/>
                  <a:pt x="11521" y="6225"/>
                  <a:pt x="11552" y="6257"/>
                </a:cubicBezTo>
                <a:cubicBezTo>
                  <a:pt x="11585" y="6278"/>
                  <a:pt x="11628" y="6332"/>
                  <a:pt x="11649" y="6375"/>
                </a:cubicBezTo>
                <a:cubicBezTo>
                  <a:pt x="11671" y="6418"/>
                  <a:pt x="11681" y="6440"/>
                  <a:pt x="11692" y="6440"/>
                </a:cubicBezTo>
                <a:cubicBezTo>
                  <a:pt x="11703" y="6440"/>
                  <a:pt x="11757" y="6482"/>
                  <a:pt x="11800" y="6514"/>
                </a:cubicBezTo>
                <a:cubicBezTo>
                  <a:pt x="11874" y="6579"/>
                  <a:pt x="11896" y="6600"/>
                  <a:pt x="11885" y="6633"/>
                </a:cubicBezTo>
                <a:cubicBezTo>
                  <a:pt x="11874" y="6654"/>
                  <a:pt x="11896" y="6676"/>
                  <a:pt x="11928" y="6718"/>
                </a:cubicBezTo>
                <a:lnTo>
                  <a:pt x="11993" y="6783"/>
                </a:lnTo>
                <a:cubicBezTo>
                  <a:pt x="11993" y="6793"/>
                  <a:pt x="12014" y="6836"/>
                  <a:pt x="12036" y="6869"/>
                </a:cubicBezTo>
                <a:cubicBezTo>
                  <a:pt x="12067" y="6900"/>
                  <a:pt x="12089" y="6943"/>
                  <a:pt x="12089" y="6954"/>
                </a:cubicBezTo>
                <a:cubicBezTo>
                  <a:pt x="12089" y="6965"/>
                  <a:pt x="12110" y="7019"/>
                  <a:pt x="12143" y="7072"/>
                </a:cubicBezTo>
                <a:cubicBezTo>
                  <a:pt x="12175" y="7115"/>
                  <a:pt x="12207" y="7190"/>
                  <a:pt x="12218" y="7233"/>
                </a:cubicBezTo>
                <a:cubicBezTo>
                  <a:pt x="12239" y="7265"/>
                  <a:pt x="12260" y="7319"/>
                  <a:pt x="12272" y="7341"/>
                </a:cubicBezTo>
                <a:cubicBezTo>
                  <a:pt x="12282" y="7372"/>
                  <a:pt x="12303" y="7437"/>
                  <a:pt x="12314" y="7480"/>
                </a:cubicBezTo>
                <a:cubicBezTo>
                  <a:pt x="12325" y="7534"/>
                  <a:pt x="12346" y="7608"/>
                  <a:pt x="12368" y="7641"/>
                </a:cubicBezTo>
                <a:cubicBezTo>
                  <a:pt x="12389" y="7705"/>
                  <a:pt x="12422" y="7855"/>
                  <a:pt x="12432" y="8070"/>
                </a:cubicBezTo>
                <a:cubicBezTo>
                  <a:pt x="12443" y="8113"/>
                  <a:pt x="12453" y="8199"/>
                  <a:pt x="12475" y="8242"/>
                </a:cubicBezTo>
                <a:cubicBezTo>
                  <a:pt x="12496" y="8327"/>
                  <a:pt x="12496" y="8327"/>
                  <a:pt x="12475" y="8349"/>
                </a:cubicBezTo>
                <a:cubicBezTo>
                  <a:pt x="12443" y="8370"/>
                  <a:pt x="12443" y="8381"/>
                  <a:pt x="12475" y="8488"/>
                </a:cubicBezTo>
                <a:cubicBezTo>
                  <a:pt x="12508" y="8606"/>
                  <a:pt x="12508" y="8606"/>
                  <a:pt x="12475" y="8628"/>
                </a:cubicBezTo>
                <a:cubicBezTo>
                  <a:pt x="12443" y="8649"/>
                  <a:pt x="12443" y="8649"/>
                  <a:pt x="12465" y="8714"/>
                </a:cubicBezTo>
                <a:cubicBezTo>
                  <a:pt x="12486" y="8810"/>
                  <a:pt x="12486" y="9153"/>
                  <a:pt x="12465" y="9207"/>
                </a:cubicBezTo>
                <a:cubicBezTo>
                  <a:pt x="12443" y="9250"/>
                  <a:pt x="12411" y="9421"/>
                  <a:pt x="12411" y="9486"/>
                </a:cubicBezTo>
                <a:cubicBezTo>
                  <a:pt x="12411" y="9539"/>
                  <a:pt x="12346" y="9754"/>
                  <a:pt x="12282" y="9925"/>
                </a:cubicBezTo>
                <a:cubicBezTo>
                  <a:pt x="12260" y="9968"/>
                  <a:pt x="12250" y="10022"/>
                  <a:pt x="12250" y="10054"/>
                </a:cubicBezTo>
                <a:cubicBezTo>
                  <a:pt x="12250" y="10097"/>
                  <a:pt x="12239" y="10118"/>
                  <a:pt x="12218" y="10129"/>
                </a:cubicBezTo>
                <a:cubicBezTo>
                  <a:pt x="12196" y="10140"/>
                  <a:pt x="12186" y="10151"/>
                  <a:pt x="12186" y="10161"/>
                </a:cubicBezTo>
                <a:cubicBezTo>
                  <a:pt x="12186" y="10172"/>
                  <a:pt x="12143" y="10237"/>
                  <a:pt x="12089" y="10301"/>
                </a:cubicBezTo>
                <a:cubicBezTo>
                  <a:pt x="12003" y="10408"/>
                  <a:pt x="11971" y="10473"/>
                  <a:pt x="11864" y="10644"/>
                </a:cubicBezTo>
                <a:cubicBezTo>
                  <a:pt x="11864" y="10655"/>
                  <a:pt x="11831" y="10687"/>
                  <a:pt x="11810" y="10709"/>
                </a:cubicBezTo>
                <a:cubicBezTo>
                  <a:pt x="11800" y="10730"/>
                  <a:pt x="11757" y="10794"/>
                  <a:pt x="11724" y="10848"/>
                </a:cubicBezTo>
                <a:cubicBezTo>
                  <a:pt x="11660" y="10966"/>
                  <a:pt x="11638" y="11009"/>
                  <a:pt x="11595" y="11009"/>
                </a:cubicBezTo>
                <a:cubicBezTo>
                  <a:pt x="11585" y="11009"/>
                  <a:pt x="11521" y="11062"/>
                  <a:pt x="11456" y="11138"/>
                </a:cubicBezTo>
                <a:cubicBezTo>
                  <a:pt x="11381" y="11202"/>
                  <a:pt x="11328" y="11266"/>
                  <a:pt x="11316" y="11266"/>
                </a:cubicBezTo>
                <a:cubicBezTo>
                  <a:pt x="11306" y="11266"/>
                  <a:pt x="11274" y="11298"/>
                  <a:pt x="11242" y="11352"/>
                </a:cubicBezTo>
                <a:cubicBezTo>
                  <a:pt x="11166" y="11448"/>
                  <a:pt x="10920" y="11706"/>
                  <a:pt x="10834" y="11770"/>
                </a:cubicBezTo>
                <a:cubicBezTo>
                  <a:pt x="10802" y="11792"/>
                  <a:pt x="10770" y="11824"/>
                  <a:pt x="10759" y="11834"/>
                </a:cubicBezTo>
                <a:cubicBezTo>
                  <a:pt x="10759" y="11846"/>
                  <a:pt x="10706" y="11877"/>
                  <a:pt x="10651" y="11910"/>
                </a:cubicBezTo>
                <a:cubicBezTo>
                  <a:pt x="10587" y="11942"/>
                  <a:pt x="10534" y="11974"/>
                  <a:pt x="10534" y="11996"/>
                </a:cubicBezTo>
                <a:cubicBezTo>
                  <a:pt x="10512" y="12028"/>
                  <a:pt x="10458" y="12070"/>
                  <a:pt x="10427" y="12070"/>
                </a:cubicBezTo>
                <a:cubicBezTo>
                  <a:pt x="10415" y="12070"/>
                  <a:pt x="10362" y="12124"/>
                  <a:pt x="10319" y="12178"/>
                </a:cubicBezTo>
                <a:cubicBezTo>
                  <a:pt x="10271" y="12236"/>
                  <a:pt x="10231" y="12276"/>
                  <a:pt x="10216" y="12276"/>
                </a:cubicBezTo>
                <a:cubicBezTo>
                  <a:pt x="10215" y="12276"/>
                  <a:pt x="10213" y="12276"/>
                  <a:pt x="10212" y="12275"/>
                </a:cubicBezTo>
                <a:cubicBezTo>
                  <a:pt x="10191" y="12275"/>
                  <a:pt x="10126" y="12306"/>
                  <a:pt x="9955" y="12425"/>
                </a:cubicBezTo>
                <a:cubicBezTo>
                  <a:pt x="9933" y="12446"/>
                  <a:pt x="9879" y="12478"/>
                  <a:pt x="9847" y="12499"/>
                </a:cubicBezTo>
                <a:cubicBezTo>
                  <a:pt x="9815" y="12521"/>
                  <a:pt x="9772" y="12554"/>
                  <a:pt x="9750" y="12585"/>
                </a:cubicBezTo>
                <a:cubicBezTo>
                  <a:pt x="9710" y="12618"/>
                  <a:pt x="9688" y="12632"/>
                  <a:pt x="9656" y="12632"/>
                </a:cubicBezTo>
                <a:cubicBezTo>
                  <a:pt x="9646" y="12632"/>
                  <a:pt x="9635" y="12631"/>
                  <a:pt x="9622" y="12628"/>
                </a:cubicBezTo>
                <a:cubicBezTo>
                  <a:pt x="9611" y="12628"/>
                  <a:pt x="9557" y="12650"/>
                  <a:pt x="9514" y="12682"/>
                </a:cubicBezTo>
                <a:cubicBezTo>
                  <a:pt x="9471" y="12700"/>
                  <a:pt x="9435" y="12717"/>
                  <a:pt x="9417" y="12717"/>
                </a:cubicBezTo>
                <a:cubicBezTo>
                  <a:pt x="9413" y="12717"/>
                  <a:pt x="9409" y="12716"/>
                  <a:pt x="9407" y="12714"/>
                </a:cubicBezTo>
                <a:cubicBezTo>
                  <a:pt x="9407" y="12714"/>
                  <a:pt x="9364" y="12735"/>
                  <a:pt x="9311" y="12757"/>
                </a:cubicBezTo>
                <a:cubicBezTo>
                  <a:pt x="9257" y="12790"/>
                  <a:pt x="9204" y="12811"/>
                  <a:pt x="9193" y="12811"/>
                </a:cubicBezTo>
                <a:cubicBezTo>
                  <a:pt x="9182" y="12811"/>
                  <a:pt x="9139" y="12821"/>
                  <a:pt x="9085" y="12843"/>
                </a:cubicBezTo>
                <a:cubicBezTo>
                  <a:pt x="8957" y="12907"/>
                  <a:pt x="8849" y="12940"/>
                  <a:pt x="8753" y="12940"/>
                </a:cubicBezTo>
                <a:cubicBezTo>
                  <a:pt x="8699" y="12940"/>
                  <a:pt x="8646" y="12940"/>
                  <a:pt x="8625" y="12950"/>
                </a:cubicBezTo>
                <a:cubicBezTo>
                  <a:pt x="8614" y="12956"/>
                  <a:pt x="8603" y="12958"/>
                  <a:pt x="8588" y="12958"/>
                </a:cubicBezTo>
                <a:cubicBezTo>
                  <a:pt x="8574" y="12958"/>
                  <a:pt x="8555" y="12956"/>
                  <a:pt x="8528" y="12950"/>
                </a:cubicBezTo>
                <a:cubicBezTo>
                  <a:pt x="8496" y="12929"/>
                  <a:pt x="8453" y="12918"/>
                  <a:pt x="8432" y="12918"/>
                </a:cubicBezTo>
                <a:cubicBezTo>
                  <a:pt x="8420" y="12918"/>
                  <a:pt x="8356" y="12897"/>
                  <a:pt x="8303" y="12864"/>
                </a:cubicBezTo>
                <a:cubicBezTo>
                  <a:pt x="8260" y="12832"/>
                  <a:pt x="8174" y="12800"/>
                  <a:pt x="8120" y="12778"/>
                </a:cubicBezTo>
                <a:cubicBezTo>
                  <a:pt x="8067" y="12768"/>
                  <a:pt x="8024" y="12747"/>
                  <a:pt x="8024" y="12735"/>
                </a:cubicBezTo>
                <a:cubicBezTo>
                  <a:pt x="8024" y="12714"/>
                  <a:pt x="7991" y="12704"/>
                  <a:pt x="7948" y="12682"/>
                </a:cubicBezTo>
                <a:cubicBezTo>
                  <a:pt x="7906" y="12671"/>
                  <a:pt x="7831" y="12628"/>
                  <a:pt x="7777" y="12596"/>
                </a:cubicBezTo>
                <a:cubicBezTo>
                  <a:pt x="7734" y="12564"/>
                  <a:pt x="7638" y="12499"/>
                  <a:pt x="7562" y="12457"/>
                </a:cubicBezTo>
                <a:cubicBezTo>
                  <a:pt x="7476" y="12414"/>
                  <a:pt x="7423" y="12382"/>
                  <a:pt x="7423" y="12360"/>
                </a:cubicBezTo>
                <a:cubicBezTo>
                  <a:pt x="7423" y="12349"/>
                  <a:pt x="7391" y="12318"/>
                  <a:pt x="7348" y="12296"/>
                </a:cubicBezTo>
                <a:cubicBezTo>
                  <a:pt x="7316" y="12275"/>
                  <a:pt x="7273" y="12242"/>
                  <a:pt x="7262" y="12221"/>
                </a:cubicBezTo>
                <a:cubicBezTo>
                  <a:pt x="7241" y="12199"/>
                  <a:pt x="7209" y="12178"/>
                  <a:pt x="7187" y="12178"/>
                </a:cubicBezTo>
                <a:cubicBezTo>
                  <a:pt x="7166" y="12178"/>
                  <a:pt x="7123" y="12156"/>
                  <a:pt x="7090" y="12113"/>
                </a:cubicBezTo>
                <a:cubicBezTo>
                  <a:pt x="6866" y="11888"/>
                  <a:pt x="6597" y="11641"/>
                  <a:pt x="6522" y="11598"/>
                </a:cubicBezTo>
                <a:cubicBezTo>
                  <a:pt x="6479" y="11577"/>
                  <a:pt x="6436" y="11545"/>
                  <a:pt x="6436" y="11534"/>
                </a:cubicBezTo>
                <a:cubicBezTo>
                  <a:pt x="6436" y="11524"/>
                  <a:pt x="6415" y="11502"/>
                  <a:pt x="6382" y="11481"/>
                </a:cubicBezTo>
                <a:cubicBezTo>
                  <a:pt x="6361" y="11470"/>
                  <a:pt x="6318" y="11417"/>
                  <a:pt x="6286" y="11374"/>
                </a:cubicBezTo>
                <a:cubicBezTo>
                  <a:pt x="6215" y="11263"/>
                  <a:pt x="6136" y="11190"/>
                  <a:pt x="6090" y="11190"/>
                </a:cubicBezTo>
                <a:cubicBezTo>
                  <a:pt x="6088" y="11190"/>
                  <a:pt x="6085" y="11190"/>
                  <a:pt x="6082" y="11191"/>
                </a:cubicBezTo>
                <a:cubicBezTo>
                  <a:pt x="6076" y="11194"/>
                  <a:pt x="6070" y="11196"/>
                  <a:pt x="6066" y="11196"/>
                </a:cubicBezTo>
                <a:cubicBezTo>
                  <a:pt x="6055" y="11196"/>
                  <a:pt x="6050" y="11188"/>
                  <a:pt x="6050" y="11181"/>
                </a:cubicBezTo>
                <a:cubicBezTo>
                  <a:pt x="6050" y="11169"/>
                  <a:pt x="6018" y="11116"/>
                  <a:pt x="5975" y="11062"/>
                </a:cubicBezTo>
                <a:cubicBezTo>
                  <a:pt x="5932" y="11009"/>
                  <a:pt x="5879" y="10923"/>
                  <a:pt x="5857" y="10869"/>
                </a:cubicBezTo>
                <a:cubicBezTo>
                  <a:pt x="5825" y="10826"/>
                  <a:pt x="5771" y="10740"/>
                  <a:pt x="5717" y="10697"/>
                </a:cubicBezTo>
                <a:cubicBezTo>
                  <a:pt x="5664" y="10644"/>
                  <a:pt x="5621" y="10590"/>
                  <a:pt x="5621" y="10580"/>
                </a:cubicBezTo>
                <a:cubicBezTo>
                  <a:pt x="5621" y="10569"/>
                  <a:pt x="5610" y="10537"/>
                  <a:pt x="5578" y="10516"/>
                </a:cubicBezTo>
                <a:cubicBezTo>
                  <a:pt x="5535" y="10440"/>
                  <a:pt x="5503" y="10333"/>
                  <a:pt x="5481" y="10140"/>
                </a:cubicBezTo>
                <a:cubicBezTo>
                  <a:pt x="5460" y="9968"/>
                  <a:pt x="5439" y="9861"/>
                  <a:pt x="5396" y="9765"/>
                </a:cubicBezTo>
                <a:cubicBezTo>
                  <a:pt x="5385" y="9722"/>
                  <a:pt x="5364" y="9625"/>
                  <a:pt x="5364" y="9529"/>
                </a:cubicBezTo>
                <a:cubicBezTo>
                  <a:pt x="5342" y="9260"/>
                  <a:pt x="5310" y="9035"/>
                  <a:pt x="5288" y="9024"/>
                </a:cubicBezTo>
                <a:cubicBezTo>
                  <a:pt x="5257" y="9003"/>
                  <a:pt x="5278" y="8810"/>
                  <a:pt x="5331" y="8638"/>
                </a:cubicBezTo>
                <a:cubicBezTo>
                  <a:pt x="5353" y="8574"/>
                  <a:pt x="5364" y="8509"/>
                  <a:pt x="5374" y="8478"/>
                </a:cubicBezTo>
                <a:cubicBezTo>
                  <a:pt x="5374" y="8445"/>
                  <a:pt x="5385" y="8413"/>
                  <a:pt x="5385" y="8402"/>
                </a:cubicBezTo>
                <a:cubicBezTo>
                  <a:pt x="5396" y="8392"/>
                  <a:pt x="5428" y="8209"/>
                  <a:pt x="5439" y="8091"/>
                </a:cubicBezTo>
                <a:cubicBezTo>
                  <a:pt x="5439" y="8048"/>
                  <a:pt x="5471" y="7973"/>
                  <a:pt x="5546" y="7844"/>
                </a:cubicBezTo>
                <a:cubicBezTo>
                  <a:pt x="5643" y="7694"/>
                  <a:pt x="5686" y="7641"/>
                  <a:pt x="5814" y="7522"/>
                </a:cubicBezTo>
                <a:cubicBezTo>
                  <a:pt x="5900" y="7437"/>
                  <a:pt x="6029" y="7329"/>
                  <a:pt x="6082" y="7286"/>
                </a:cubicBezTo>
                <a:cubicBezTo>
                  <a:pt x="6146" y="7233"/>
                  <a:pt x="6232" y="7158"/>
                  <a:pt x="6286" y="7115"/>
                </a:cubicBezTo>
                <a:cubicBezTo>
                  <a:pt x="6329" y="7072"/>
                  <a:pt x="6394" y="7019"/>
                  <a:pt x="6425" y="7008"/>
                </a:cubicBezTo>
                <a:cubicBezTo>
                  <a:pt x="6468" y="6997"/>
                  <a:pt x="6511" y="6976"/>
                  <a:pt x="6533" y="6954"/>
                </a:cubicBezTo>
                <a:cubicBezTo>
                  <a:pt x="6554" y="6944"/>
                  <a:pt x="6568" y="6938"/>
                  <a:pt x="6578" y="6938"/>
                </a:cubicBezTo>
                <a:cubicBezTo>
                  <a:pt x="6589" y="6938"/>
                  <a:pt x="6597" y="6944"/>
                  <a:pt x="6608" y="6954"/>
                </a:cubicBezTo>
                <a:cubicBezTo>
                  <a:pt x="6620" y="6958"/>
                  <a:pt x="6630" y="6961"/>
                  <a:pt x="6641" y="6961"/>
                </a:cubicBezTo>
                <a:cubicBezTo>
                  <a:pt x="6660" y="6961"/>
                  <a:pt x="6681" y="6953"/>
                  <a:pt x="6715" y="6933"/>
                </a:cubicBezTo>
                <a:cubicBezTo>
                  <a:pt x="6747" y="6912"/>
                  <a:pt x="6790" y="6900"/>
                  <a:pt x="6811" y="6900"/>
                </a:cubicBezTo>
                <a:cubicBezTo>
                  <a:pt x="6823" y="6900"/>
                  <a:pt x="6887" y="6879"/>
                  <a:pt x="6951" y="6847"/>
                </a:cubicBezTo>
                <a:cubicBezTo>
                  <a:pt x="7005" y="6826"/>
                  <a:pt x="7059" y="6804"/>
                  <a:pt x="7069" y="6804"/>
                </a:cubicBezTo>
                <a:cubicBezTo>
                  <a:pt x="7069" y="6806"/>
                  <a:pt x="7070" y="6807"/>
                  <a:pt x="7073" y="6807"/>
                </a:cubicBezTo>
                <a:cubicBezTo>
                  <a:pt x="7085" y="6807"/>
                  <a:pt x="7121" y="6789"/>
                  <a:pt x="7166" y="6772"/>
                </a:cubicBezTo>
                <a:cubicBezTo>
                  <a:pt x="7230" y="6740"/>
                  <a:pt x="7283" y="6718"/>
                  <a:pt x="7295" y="6718"/>
                </a:cubicBezTo>
                <a:cubicBezTo>
                  <a:pt x="7305" y="6718"/>
                  <a:pt x="7326" y="6707"/>
                  <a:pt x="7348" y="6697"/>
                </a:cubicBezTo>
                <a:cubicBezTo>
                  <a:pt x="7369" y="6676"/>
                  <a:pt x="7423" y="6664"/>
                  <a:pt x="7476" y="6654"/>
                </a:cubicBezTo>
                <a:cubicBezTo>
                  <a:pt x="7541" y="6654"/>
                  <a:pt x="7595" y="6633"/>
                  <a:pt x="7616" y="6621"/>
                </a:cubicBezTo>
                <a:cubicBezTo>
                  <a:pt x="7652" y="6586"/>
                  <a:pt x="7709" y="6565"/>
                  <a:pt x="7758" y="6565"/>
                </a:cubicBezTo>
                <a:cubicBezTo>
                  <a:pt x="7768" y="6565"/>
                  <a:pt x="7778" y="6566"/>
                  <a:pt x="7788" y="6568"/>
                </a:cubicBezTo>
                <a:cubicBezTo>
                  <a:pt x="7856" y="6580"/>
                  <a:pt x="7927" y="6586"/>
                  <a:pt x="7993" y="6586"/>
                </a:cubicBezTo>
                <a:cubicBezTo>
                  <a:pt x="8102" y="6586"/>
                  <a:pt x="8194" y="6569"/>
                  <a:pt x="8227" y="6536"/>
                </a:cubicBezTo>
                <a:cubicBezTo>
                  <a:pt x="8235" y="6532"/>
                  <a:pt x="8243" y="6530"/>
                  <a:pt x="8257" y="6530"/>
                </a:cubicBezTo>
                <a:cubicBezTo>
                  <a:pt x="8283" y="6530"/>
                  <a:pt x="8329" y="6537"/>
                  <a:pt x="8432" y="6557"/>
                </a:cubicBezTo>
                <a:cubicBezTo>
                  <a:pt x="8463" y="6562"/>
                  <a:pt x="8489" y="6565"/>
                  <a:pt x="8514" y="6565"/>
                </a:cubicBezTo>
                <a:cubicBezTo>
                  <a:pt x="8550" y="6565"/>
                  <a:pt x="8585" y="6559"/>
                  <a:pt x="8635" y="6547"/>
                </a:cubicBezTo>
                <a:cubicBezTo>
                  <a:pt x="8691" y="6540"/>
                  <a:pt x="8728" y="6534"/>
                  <a:pt x="8769" y="6534"/>
                </a:cubicBezTo>
                <a:cubicBezTo>
                  <a:pt x="8799" y="6534"/>
                  <a:pt x="8830" y="6538"/>
                  <a:pt x="8871" y="6547"/>
                </a:cubicBezTo>
                <a:cubicBezTo>
                  <a:pt x="8919" y="6552"/>
                  <a:pt x="8949" y="6555"/>
                  <a:pt x="8968" y="6555"/>
                </a:cubicBezTo>
                <a:cubicBezTo>
                  <a:pt x="8987" y="6555"/>
                  <a:pt x="8994" y="6552"/>
                  <a:pt x="9000" y="6547"/>
                </a:cubicBezTo>
                <a:cubicBezTo>
                  <a:pt x="9005" y="6536"/>
                  <a:pt x="9013" y="6531"/>
                  <a:pt x="9029" y="6531"/>
                </a:cubicBezTo>
                <a:cubicBezTo>
                  <a:pt x="9046" y="6531"/>
                  <a:pt x="9070" y="6536"/>
                  <a:pt x="9107" y="6547"/>
                </a:cubicBezTo>
                <a:cubicBezTo>
                  <a:pt x="9139" y="6552"/>
                  <a:pt x="9163" y="6555"/>
                  <a:pt x="9181" y="6555"/>
                </a:cubicBezTo>
                <a:cubicBezTo>
                  <a:pt x="9198" y="6555"/>
                  <a:pt x="9209" y="6552"/>
                  <a:pt x="9214" y="6547"/>
                </a:cubicBezTo>
                <a:cubicBezTo>
                  <a:pt x="9229" y="6539"/>
                  <a:pt x="9239" y="6531"/>
                  <a:pt x="9244" y="6531"/>
                </a:cubicBezTo>
                <a:cubicBezTo>
                  <a:pt x="9246" y="6531"/>
                  <a:pt x="9247" y="6533"/>
                  <a:pt x="9247" y="6536"/>
                </a:cubicBezTo>
                <a:cubicBezTo>
                  <a:pt x="9252" y="6546"/>
                  <a:pt x="9311" y="6552"/>
                  <a:pt x="9394" y="6552"/>
                </a:cubicBezTo>
                <a:cubicBezTo>
                  <a:pt x="9477" y="6552"/>
                  <a:pt x="9584" y="6546"/>
                  <a:pt x="9686" y="6536"/>
                </a:cubicBezTo>
                <a:cubicBezTo>
                  <a:pt x="9739" y="6531"/>
                  <a:pt x="9772" y="6529"/>
                  <a:pt x="9792" y="6529"/>
                </a:cubicBezTo>
                <a:cubicBezTo>
                  <a:pt x="9822" y="6529"/>
                  <a:pt x="9826" y="6534"/>
                  <a:pt x="9826" y="6547"/>
                </a:cubicBezTo>
                <a:cubicBezTo>
                  <a:pt x="9826" y="6567"/>
                  <a:pt x="9835" y="6574"/>
                  <a:pt x="9871" y="6574"/>
                </a:cubicBezTo>
                <a:cubicBezTo>
                  <a:pt x="9892" y="6574"/>
                  <a:pt x="9922" y="6572"/>
                  <a:pt x="9965" y="6568"/>
                </a:cubicBezTo>
                <a:cubicBezTo>
                  <a:pt x="9994" y="6565"/>
                  <a:pt x="10017" y="6564"/>
                  <a:pt x="10037" y="6564"/>
                </a:cubicBezTo>
                <a:cubicBezTo>
                  <a:pt x="10089" y="6564"/>
                  <a:pt x="10111" y="6574"/>
                  <a:pt x="10126" y="6590"/>
                </a:cubicBezTo>
                <a:cubicBezTo>
                  <a:pt x="10137" y="6600"/>
                  <a:pt x="10191" y="6611"/>
                  <a:pt x="10265" y="6611"/>
                </a:cubicBezTo>
                <a:cubicBezTo>
                  <a:pt x="10319" y="6621"/>
                  <a:pt x="10405" y="6633"/>
                  <a:pt x="10448" y="6643"/>
                </a:cubicBezTo>
                <a:cubicBezTo>
                  <a:pt x="10479" y="6659"/>
                  <a:pt x="10511" y="6669"/>
                  <a:pt x="10538" y="6669"/>
                </a:cubicBezTo>
                <a:cubicBezTo>
                  <a:pt x="10548" y="6669"/>
                  <a:pt x="10557" y="6667"/>
                  <a:pt x="10566" y="6664"/>
                </a:cubicBezTo>
                <a:cubicBezTo>
                  <a:pt x="10579" y="6662"/>
                  <a:pt x="10590" y="6661"/>
                  <a:pt x="10601" y="6661"/>
                </a:cubicBezTo>
                <a:cubicBezTo>
                  <a:pt x="10633" y="6661"/>
                  <a:pt x="10657" y="6672"/>
                  <a:pt x="10706" y="6697"/>
                </a:cubicBezTo>
                <a:cubicBezTo>
                  <a:pt x="10748" y="6718"/>
                  <a:pt x="10802" y="6740"/>
                  <a:pt x="10813" y="6740"/>
                </a:cubicBezTo>
                <a:cubicBezTo>
                  <a:pt x="10834" y="6740"/>
                  <a:pt x="10877" y="6761"/>
                  <a:pt x="10920" y="6804"/>
                </a:cubicBezTo>
                <a:cubicBezTo>
                  <a:pt x="10973" y="6836"/>
                  <a:pt x="11038" y="6890"/>
                  <a:pt x="11081" y="6922"/>
                </a:cubicBezTo>
                <a:cubicBezTo>
                  <a:pt x="11123" y="6965"/>
                  <a:pt x="11156" y="6997"/>
                  <a:pt x="11156" y="7008"/>
                </a:cubicBezTo>
                <a:cubicBezTo>
                  <a:pt x="11156" y="7019"/>
                  <a:pt x="11188" y="7062"/>
                  <a:pt x="11220" y="7105"/>
                </a:cubicBezTo>
                <a:cubicBezTo>
                  <a:pt x="11263" y="7147"/>
                  <a:pt x="11295" y="7212"/>
                  <a:pt x="11316" y="7244"/>
                </a:cubicBezTo>
                <a:cubicBezTo>
                  <a:pt x="11328" y="7286"/>
                  <a:pt x="11359" y="7351"/>
                  <a:pt x="11392" y="7405"/>
                </a:cubicBezTo>
                <a:cubicBezTo>
                  <a:pt x="11488" y="7544"/>
                  <a:pt x="11542" y="7673"/>
                  <a:pt x="11521" y="7705"/>
                </a:cubicBezTo>
                <a:cubicBezTo>
                  <a:pt x="11510" y="7716"/>
                  <a:pt x="11510" y="7758"/>
                  <a:pt x="11542" y="7834"/>
                </a:cubicBezTo>
                <a:cubicBezTo>
                  <a:pt x="11564" y="7898"/>
                  <a:pt x="11585" y="7984"/>
                  <a:pt x="11585" y="8048"/>
                </a:cubicBezTo>
                <a:cubicBezTo>
                  <a:pt x="11595" y="8102"/>
                  <a:pt x="11607" y="8156"/>
                  <a:pt x="11617" y="8177"/>
                </a:cubicBezTo>
                <a:cubicBezTo>
                  <a:pt x="11638" y="8209"/>
                  <a:pt x="11628" y="8220"/>
                  <a:pt x="11607" y="8284"/>
                </a:cubicBezTo>
                <a:cubicBezTo>
                  <a:pt x="11585" y="8327"/>
                  <a:pt x="11564" y="8381"/>
                  <a:pt x="11564" y="8423"/>
                </a:cubicBezTo>
                <a:cubicBezTo>
                  <a:pt x="11564" y="8466"/>
                  <a:pt x="11564" y="8520"/>
                  <a:pt x="11552" y="8542"/>
                </a:cubicBezTo>
                <a:cubicBezTo>
                  <a:pt x="11542" y="8563"/>
                  <a:pt x="11531" y="8638"/>
                  <a:pt x="11521" y="8692"/>
                </a:cubicBezTo>
                <a:cubicBezTo>
                  <a:pt x="11521" y="8778"/>
                  <a:pt x="11499" y="8831"/>
                  <a:pt x="11445" y="8938"/>
                </a:cubicBezTo>
                <a:cubicBezTo>
                  <a:pt x="11402" y="9003"/>
                  <a:pt x="11371" y="9089"/>
                  <a:pt x="11359" y="9131"/>
                </a:cubicBezTo>
                <a:cubicBezTo>
                  <a:pt x="11359" y="9174"/>
                  <a:pt x="11338" y="9196"/>
                  <a:pt x="11316" y="9207"/>
                </a:cubicBezTo>
                <a:cubicBezTo>
                  <a:pt x="11295" y="9207"/>
                  <a:pt x="11274" y="9228"/>
                  <a:pt x="11274" y="9250"/>
                </a:cubicBezTo>
                <a:cubicBezTo>
                  <a:pt x="11274" y="9260"/>
                  <a:pt x="11252" y="9336"/>
                  <a:pt x="11220" y="9421"/>
                </a:cubicBezTo>
                <a:cubicBezTo>
                  <a:pt x="11199" y="9507"/>
                  <a:pt x="11177" y="9582"/>
                  <a:pt x="11177" y="9615"/>
                </a:cubicBezTo>
                <a:cubicBezTo>
                  <a:pt x="11188" y="9646"/>
                  <a:pt x="11177" y="9668"/>
                  <a:pt x="11166" y="9668"/>
                </a:cubicBezTo>
                <a:cubicBezTo>
                  <a:pt x="11135" y="9679"/>
                  <a:pt x="11059" y="9839"/>
                  <a:pt x="11016" y="9990"/>
                </a:cubicBezTo>
                <a:cubicBezTo>
                  <a:pt x="10995" y="10075"/>
                  <a:pt x="10963" y="10118"/>
                  <a:pt x="10920" y="10172"/>
                </a:cubicBezTo>
                <a:cubicBezTo>
                  <a:pt x="10866" y="10215"/>
                  <a:pt x="10856" y="10247"/>
                  <a:pt x="10856" y="10290"/>
                </a:cubicBezTo>
                <a:cubicBezTo>
                  <a:pt x="10856" y="10365"/>
                  <a:pt x="10834" y="10387"/>
                  <a:pt x="10706" y="10516"/>
                </a:cubicBezTo>
                <a:cubicBezTo>
                  <a:pt x="10651" y="10558"/>
                  <a:pt x="10609" y="10612"/>
                  <a:pt x="10587" y="10655"/>
                </a:cubicBezTo>
                <a:cubicBezTo>
                  <a:pt x="10566" y="10687"/>
                  <a:pt x="10512" y="10740"/>
                  <a:pt x="10470" y="10773"/>
                </a:cubicBezTo>
                <a:cubicBezTo>
                  <a:pt x="10415" y="10805"/>
                  <a:pt x="10351" y="10869"/>
                  <a:pt x="10319" y="10912"/>
                </a:cubicBezTo>
                <a:cubicBezTo>
                  <a:pt x="10276" y="10955"/>
                  <a:pt x="10234" y="10987"/>
                  <a:pt x="10212" y="10987"/>
                </a:cubicBezTo>
                <a:cubicBezTo>
                  <a:pt x="10201" y="10987"/>
                  <a:pt x="10169" y="11019"/>
                  <a:pt x="10148" y="11052"/>
                </a:cubicBezTo>
                <a:cubicBezTo>
                  <a:pt x="10083" y="11159"/>
                  <a:pt x="10041" y="11202"/>
                  <a:pt x="9998" y="11202"/>
                </a:cubicBezTo>
                <a:cubicBezTo>
                  <a:pt x="9965" y="11202"/>
                  <a:pt x="9944" y="11223"/>
                  <a:pt x="9912" y="11298"/>
                </a:cubicBezTo>
                <a:cubicBezTo>
                  <a:pt x="9847" y="11427"/>
                  <a:pt x="9815" y="11459"/>
                  <a:pt x="9772" y="11459"/>
                </a:cubicBezTo>
                <a:cubicBezTo>
                  <a:pt x="9750" y="11459"/>
                  <a:pt x="9719" y="11470"/>
                  <a:pt x="9697" y="11491"/>
                </a:cubicBezTo>
                <a:cubicBezTo>
                  <a:pt x="9676" y="11513"/>
                  <a:pt x="9654" y="11524"/>
                  <a:pt x="9643" y="11524"/>
                </a:cubicBezTo>
                <a:cubicBezTo>
                  <a:pt x="9633" y="11524"/>
                  <a:pt x="9590" y="11545"/>
                  <a:pt x="9557" y="11577"/>
                </a:cubicBezTo>
                <a:cubicBezTo>
                  <a:pt x="9514" y="11598"/>
                  <a:pt x="9483" y="11620"/>
                  <a:pt x="9472" y="11620"/>
                </a:cubicBezTo>
                <a:cubicBezTo>
                  <a:pt x="9468" y="11619"/>
                  <a:pt x="9462" y="11618"/>
                  <a:pt x="9455" y="11618"/>
                </a:cubicBezTo>
                <a:cubicBezTo>
                  <a:pt x="9408" y="11618"/>
                  <a:pt x="9298" y="11648"/>
                  <a:pt x="9204" y="11695"/>
                </a:cubicBezTo>
                <a:cubicBezTo>
                  <a:pt x="9131" y="11728"/>
                  <a:pt x="9099" y="11741"/>
                  <a:pt x="9081" y="11741"/>
                </a:cubicBezTo>
                <a:cubicBezTo>
                  <a:pt x="9069" y="11741"/>
                  <a:pt x="9062" y="11736"/>
                  <a:pt x="9054" y="11727"/>
                </a:cubicBezTo>
                <a:cubicBezTo>
                  <a:pt x="9041" y="11715"/>
                  <a:pt x="9031" y="11709"/>
                  <a:pt x="9017" y="11709"/>
                </a:cubicBezTo>
                <a:cubicBezTo>
                  <a:pt x="8996" y="11709"/>
                  <a:pt x="8964" y="11723"/>
                  <a:pt x="8892" y="11749"/>
                </a:cubicBezTo>
                <a:cubicBezTo>
                  <a:pt x="8808" y="11782"/>
                  <a:pt x="8753" y="11798"/>
                  <a:pt x="8719" y="11798"/>
                </a:cubicBezTo>
                <a:cubicBezTo>
                  <a:pt x="8687" y="11798"/>
                  <a:pt x="8672" y="11785"/>
                  <a:pt x="8668" y="11760"/>
                </a:cubicBezTo>
                <a:cubicBezTo>
                  <a:pt x="8656" y="11727"/>
                  <a:pt x="8646" y="11717"/>
                  <a:pt x="8528" y="11717"/>
                </a:cubicBezTo>
                <a:cubicBezTo>
                  <a:pt x="8399" y="11706"/>
                  <a:pt x="8303" y="11684"/>
                  <a:pt x="8303" y="11653"/>
                </a:cubicBezTo>
                <a:cubicBezTo>
                  <a:pt x="8303" y="11641"/>
                  <a:pt x="8184" y="11588"/>
                  <a:pt x="8088" y="11556"/>
                </a:cubicBezTo>
                <a:cubicBezTo>
                  <a:pt x="8056" y="11545"/>
                  <a:pt x="7981" y="11502"/>
                  <a:pt x="7938" y="11470"/>
                </a:cubicBezTo>
                <a:cubicBezTo>
                  <a:pt x="7884" y="11427"/>
                  <a:pt x="7831" y="11395"/>
                  <a:pt x="7831" y="11395"/>
                </a:cubicBezTo>
                <a:cubicBezTo>
                  <a:pt x="7809" y="11395"/>
                  <a:pt x="7670" y="11309"/>
                  <a:pt x="7476" y="11169"/>
                </a:cubicBezTo>
                <a:cubicBezTo>
                  <a:pt x="7445" y="11154"/>
                  <a:pt x="7425" y="11144"/>
                  <a:pt x="7408" y="11144"/>
                </a:cubicBezTo>
                <a:cubicBezTo>
                  <a:pt x="7402" y="11144"/>
                  <a:pt x="7396" y="11145"/>
                  <a:pt x="7391" y="11148"/>
                </a:cubicBezTo>
                <a:cubicBezTo>
                  <a:pt x="7387" y="11152"/>
                  <a:pt x="7381" y="11154"/>
                  <a:pt x="7373" y="11154"/>
                </a:cubicBezTo>
                <a:cubicBezTo>
                  <a:pt x="7340" y="11154"/>
                  <a:pt x="7282" y="11119"/>
                  <a:pt x="7273" y="11084"/>
                </a:cubicBezTo>
                <a:lnTo>
                  <a:pt x="7219" y="11030"/>
                </a:lnTo>
                <a:cubicBezTo>
                  <a:pt x="7187" y="11009"/>
                  <a:pt x="7166" y="10987"/>
                  <a:pt x="7155" y="10966"/>
                </a:cubicBezTo>
                <a:cubicBezTo>
                  <a:pt x="7144" y="10933"/>
                  <a:pt x="7026" y="10837"/>
                  <a:pt x="6994" y="10837"/>
                </a:cubicBezTo>
                <a:cubicBezTo>
                  <a:pt x="6962" y="10837"/>
                  <a:pt x="6908" y="10752"/>
                  <a:pt x="6908" y="10709"/>
                </a:cubicBezTo>
                <a:cubicBezTo>
                  <a:pt x="6908" y="10687"/>
                  <a:pt x="6887" y="10655"/>
                  <a:pt x="6866" y="10644"/>
                </a:cubicBezTo>
                <a:cubicBezTo>
                  <a:pt x="6780" y="10580"/>
                  <a:pt x="6511" y="10301"/>
                  <a:pt x="6511" y="10258"/>
                </a:cubicBezTo>
                <a:cubicBezTo>
                  <a:pt x="6501" y="10237"/>
                  <a:pt x="6468" y="10183"/>
                  <a:pt x="6436" y="10151"/>
                </a:cubicBezTo>
                <a:cubicBezTo>
                  <a:pt x="6340" y="10044"/>
                  <a:pt x="6286" y="9968"/>
                  <a:pt x="6286" y="9936"/>
                </a:cubicBezTo>
                <a:cubicBezTo>
                  <a:pt x="6286" y="9925"/>
                  <a:pt x="6265" y="9872"/>
                  <a:pt x="6222" y="9829"/>
                </a:cubicBezTo>
                <a:cubicBezTo>
                  <a:pt x="6189" y="9775"/>
                  <a:pt x="6158" y="9732"/>
                  <a:pt x="6158" y="9722"/>
                </a:cubicBezTo>
                <a:cubicBezTo>
                  <a:pt x="6158" y="9722"/>
                  <a:pt x="6146" y="9689"/>
                  <a:pt x="6125" y="9657"/>
                </a:cubicBezTo>
                <a:cubicBezTo>
                  <a:pt x="6072" y="9582"/>
                  <a:pt x="6039" y="9303"/>
                  <a:pt x="6050" y="9035"/>
                </a:cubicBezTo>
                <a:cubicBezTo>
                  <a:pt x="6061" y="8864"/>
                  <a:pt x="6072" y="8821"/>
                  <a:pt x="6115" y="8735"/>
                </a:cubicBezTo>
                <a:cubicBezTo>
                  <a:pt x="6136" y="8681"/>
                  <a:pt x="6158" y="8628"/>
                  <a:pt x="6158" y="8617"/>
                </a:cubicBezTo>
                <a:cubicBezTo>
                  <a:pt x="6158" y="8595"/>
                  <a:pt x="6243" y="8509"/>
                  <a:pt x="6265" y="8509"/>
                </a:cubicBezTo>
                <a:cubicBezTo>
                  <a:pt x="6275" y="8509"/>
                  <a:pt x="6308" y="8478"/>
                  <a:pt x="6340" y="8435"/>
                </a:cubicBezTo>
                <a:cubicBezTo>
                  <a:pt x="6361" y="8392"/>
                  <a:pt x="6404" y="8349"/>
                  <a:pt x="6415" y="8338"/>
                </a:cubicBezTo>
                <a:cubicBezTo>
                  <a:pt x="6436" y="8338"/>
                  <a:pt x="6468" y="8295"/>
                  <a:pt x="6501" y="8252"/>
                </a:cubicBezTo>
                <a:cubicBezTo>
                  <a:pt x="6533" y="8220"/>
                  <a:pt x="6575" y="8166"/>
                  <a:pt x="6618" y="8145"/>
                </a:cubicBezTo>
                <a:cubicBezTo>
                  <a:pt x="6651" y="8134"/>
                  <a:pt x="6694" y="8091"/>
                  <a:pt x="6715" y="8070"/>
                </a:cubicBezTo>
                <a:cubicBezTo>
                  <a:pt x="6769" y="8006"/>
                  <a:pt x="6854" y="7952"/>
                  <a:pt x="6897" y="7952"/>
                </a:cubicBezTo>
                <a:cubicBezTo>
                  <a:pt x="6908" y="7952"/>
                  <a:pt x="6973" y="7909"/>
                  <a:pt x="7016" y="7866"/>
                </a:cubicBezTo>
                <a:cubicBezTo>
                  <a:pt x="7090" y="7801"/>
                  <a:pt x="7155" y="7758"/>
                  <a:pt x="7283" y="7705"/>
                </a:cubicBezTo>
                <a:cubicBezTo>
                  <a:pt x="7369" y="7673"/>
                  <a:pt x="7466" y="7641"/>
                  <a:pt x="7476" y="7641"/>
                </a:cubicBezTo>
                <a:cubicBezTo>
                  <a:pt x="7488" y="7641"/>
                  <a:pt x="7541" y="7630"/>
                  <a:pt x="7595" y="7619"/>
                </a:cubicBezTo>
                <a:cubicBezTo>
                  <a:pt x="7648" y="7598"/>
                  <a:pt x="7755" y="7587"/>
                  <a:pt x="7841" y="7587"/>
                </a:cubicBezTo>
                <a:cubicBezTo>
                  <a:pt x="8088" y="7577"/>
                  <a:pt x="8292" y="7555"/>
                  <a:pt x="8367" y="7522"/>
                </a:cubicBezTo>
                <a:cubicBezTo>
                  <a:pt x="8397" y="7515"/>
                  <a:pt x="8433" y="7508"/>
                  <a:pt x="8470" y="7508"/>
                </a:cubicBezTo>
                <a:cubicBezTo>
                  <a:pt x="8486" y="7508"/>
                  <a:pt x="8501" y="7509"/>
                  <a:pt x="8517" y="7512"/>
                </a:cubicBezTo>
                <a:cubicBezTo>
                  <a:pt x="8571" y="7512"/>
                  <a:pt x="8625" y="7512"/>
                  <a:pt x="8635" y="7501"/>
                </a:cubicBezTo>
                <a:cubicBezTo>
                  <a:pt x="8658" y="7494"/>
                  <a:pt x="8702" y="7486"/>
                  <a:pt x="8853" y="7486"/>
                </a:cubicBezTo>
                <a:cubicBezTo>
                  <a:pt x="8917" y="7486"/>
                  <a:pt x="8999" y="7487"/>
                  <a:pt x="9107" y="7491"/>
                </a:cubicBezTo>
                <a:cubicBezTo>
                  <a:pt x="9236" y="7491"/>
                  <a:pt x="9279" y="7501"/>
                  <a:pt x="9300" y="7522"/>
                </a:cubicBezTo>
                <a:cubicBezTo>
                  <a:pt x="9343" y="7565"/>
                  <a:pt x="9375" y="7577"/>
                  <a:pt x="9514" y="7587"/>
                </a:cubicBezTo>
                <a:cubicBezTo>
                  <a:pt x="9643" y="7598"/>
                  <a:pt x="9719" y="7630"/>
                  <a:pt x="9847" y="7716"/>
                </a:cubicBezTo>
                <a:cubicBezTo>
                  <a:pt x="9890" y="7748"/>
                  <a:pt x="9944" y="7758"/>
                  <a:pt x="10019" y="7770"/>
                </a:cubicBezTo>
                <a:lnTo>
                  <a:pt x="10137" y="7780"/>
                </a:lnTo>
                <a:lnTo>
                  <a:pt x="10373" y="8016"/>
                </a:lnTo>
                <a:cubicBezTo>
                  <a:pt x="10598" y="8242"/>
                  <a:pt x="10694" y="8359"/>
                  <a:pt x="10694" y="8445"/>
                </a:cubicBezTo>
                <a:cubicBezTo>
                  <a:pt x="10694" y="8466"/>
                  <a:pt x="10706" y="8509"/>
                  <a:pt x="10727" y="8542"/>
                </a:cubicBezTo>
                <a:cubicBezTo>
                  <a:pt x="10770" y="8606"/>
                  <a:pt x="10770" y="8649"/>
                  <a:pt x="10770" y="8745"/>
                </a:cubicBezTo>
                <a:cubicBezTo>
                  <a:pt x="10770" y="8756"/>
                  <a:pt x="10770" y="8864"/>
                  <a:pt x="10780" y="8971"/>
                </a:cubicBezTo>
                <a:cubicBezTo>
                  <a:pt x="10780" y="9121"/>
                  <a:pt x="10780" y="9185"/>
                  <a:pt x="10759" y="9239"/>
                </a:cubicBezTo>
                <a:cubicBezTo>
                  <a:pt x="10748" y="9282"/>
                  <a:pt x="10737" y="9336"/>
                  <a:pt x="10737" y="9379"/>
                </a:cubicBezTo>
                <a:cubicBezTo>
                  <a:pt x="10737" y="9464"/>
                  <a:pt x="10630" y="9679"/>
                  <a:pt x="10587" y="9679"/>
                </a:cubicBezTo>
                <a:cubicBezTo>
                  <a:pt x="10566" y="9689"/>
                  <a:pt x="10555" y="9689"/>
                  <a:pt x="10555" y="9689"/>
                </a:cubicBezTo>
                <a:cubicBezTo>
                  <a:pt x="10555" y="9700"/>
                  <a:pt x="10534" y="9722"/>
                  <a:pt x="10501" y="9754"/>
                </a:cubicBezTo>
                <a:cubicBezTo>
                  <a:pt x="10480" y="9786"/>
                  <a:pt x="10458" y="9839"/>
                  <a:pt x="10448" y="9861"/>
                </a:cubicBezTo>
                <a:cubicBezTo>
                  <a:pt x="10437" y="9882"/>
                  <a:pt x="10415" y="9904"/>
                  <a:pt x="10394" y="9915"/>
                </a:cubicBezTo>
                <a:cubicBezTo>
                  <a:pt x="10373" y="9925"/>
                  <a:pt x="10341" y="9958"/>
                  <a:pt x="10319" y="9990"/>
                </a:cubicBezTo>
                <a:cubicBezTo>
                  <a:pt x="10298" y="10022"/>
                  <a:pt x="10265" y="10054"/>
                  <a:pt x="10244" y="10065"/>
                </a:cubicBezTo>
                <a:cubicBezTo>
                  <a:pt x="10222" y="10086"/>
                  <a:pt x="10180" y="10129"/>
                  <a:pt x="10158" y="10183"/>
                </a:cubicBezTo>
                <a:cubicBezTo>
                  <a:pt x="10115" y="10247"/>
                  <a:pt x="10083" y="10290"/>
                  <a:pt x="10041" y="10311"/>
                </a:cubicBezTo>
                <a:cubicBezTo>
                  <a:pt x="9955" y="10354"/>
                  <a:pt x="9879" y="10419"/>
                  <a:pt x="9879" y="10451"/>
                </a:cubicBezTo>
                <a:cubicBezTo>
                  <a:pt x="9879" y="10494"/>
                  <a:pt x="9805" y="10547"/>
                  <a:pt x="9762" y="10547"/>
                </a:cubicBezTo>
                <a:cubicBezTo>
                  <a:pt x="9740" y="10547"/>
                  <a:pt x="9676" y="10569"/>
                  <a:pt x="9622" y="10601"/>
                </a:cubicBezTo>
                <a:cubicBezTo>
                  <a:pt x="9566" y="10622"/>
                  <a:pt x="9533" y="10634"/>
                  <a:pt x="9511" y="10634"/>
                </a:cubicBezTo>
                <a:cubicBezTo>
                  <a:pt x="9499" y="10634"/>
                  <a:pt x="9490" y="10630"/>
                  <a:pt x="9483" y="10623"/>
                </a:cubicBezTo>
                <a:cubicBezTo>
                  <a:pt x="9477" y="10620"/>
                  <a:pt x="9471" y="10619"/>
                  <a:pt x="9463" y="10619"/>
                </a:cubicBezTo>
                <a:cubicBezTo>
                  <a:pt x="9440" y="10619"/>
                  <a:pt x="9402" y="10631"/>
                  <a:pt x="9321" y="10655"/>
                </a:cubicBezTo>
                <a:cubicBezTo>
                  <a:pt x="9251" y="10670"/>
                  <a:pt x="9203" y="10680"/>
                  <a:pt x="9183" y="10680"/>
                </a:cubicBezTo>
                <a:cubicBezTo>
                  <a:pt x="9175" y="10680"/>
                  <a:pt x="9171" y="10679"/>
                  <a:pt x="9171" y="10676"/>
                </a:cubicBezTo>
                <a:cubicBezTo>
                  <a:pt x="9161" y="10671"/>
                  <a:pt x="9150" y="10668"/>
                  <a:pt x="9138" y="10668"/>
                </a:cubicBezTo>
                <a:cubicBezTo>
                  <a:pt x="9126" y="10668"/>
                  <a:pt x="9112" y="10671"/>
                  <a:pt x="9097" y="10676"/>
                </a:cubicBezTo>
                <a:cubicBezTo>
                  <a:pt x="9064" y="10687"/>
                  <a:pt x="8978" y="10697"/>
                  <a:pt x="8904" y="10709"/>
                </a:cubicBezTo>
                <a:cubicBezTo>
                  <a:pt x="8796" y="10709"/>
                  <a:pt x="8742" y="10709"/>
                  <a:pt x="8710" y="10687"/>
                </a:cubicBezTo>
                <a:cubicBezTo>
                  <a:pt x="8689" y="10676"/>
                  <a:pt x="8613" y="10655"/>
                  <a:pt x="8549" y="10644"/>
                </a:cubicBezTo>
                <a:cubicBezTo>
                  <a:pt x="8496" y="10623"/>
                  <a:pt x="8432" y="10601"/>
                  <a:pt x="8420" y="10590"/>
                </a:cubicBezTo>
                <a:cubicBezTo>
                  <a:pt x="8367" y="10547"/>
                  <a:pt x="8292" y="10516"/>
                  <a:pt x="8238" y="10516"/>
                </a:cubicBezTo>
                <a:cubicBezTo>
                  <a:pt x="8196" y="10516"/>
                  <a:pt x="8163" y="10504"/>
                  <a:pt x="8120" y="10461"/>
                </a:cubicBezTo>
                <a:cubicBezTo>
                  <a:pt x="8088" y="10440"/>
                  <a:pt x="8013" y="10397"/>
                  <a:pt x="7960" y="10387"/>
                </a:cubicBezTo>
                <a:cubicBezTo>
                  <a:pt x="7906" y="10365"/>
                  <a:pt x="7852" y="10344"/>
                  <a:pt x="7841" y="10322"/>
                </a:cubicBezTo>
                <a:cubicBezTo>
                  <a:pt x="7831" y="10311"/>
                  <a:pt x="7777" y="10280"/>
                  <a:pt x="7724" y="10258"/>
                </a:cubicBezTo>
                <a:cubicBezTo>
                  <a:pt x="7670" y="10237"/>
                  <a:pt x="7616" y="10204"/>
                  <a:pt x="7584" y="10183"/>
                </a:cubicBezTo>
                <a:cubicBezTo>
                  <a:pt x="7531" y="10129"/>
                  <a:pt x="7262" y="9936"/>
                  <a:pt x="7241" y="9936"/>
                </a:cubicBezTo>
                <a:cubicBezTo>
                  <a:pt x="7230" y="9936"/>
                  <a:pt x="7230" y="9925"/>
                  <a:pt x="7241" y="9904"/>
                </a:cubicBezTo>
                <a:cubicBezTo>
                  <a:pt x="7241" y="9893"/>
                  <a:pt x="7219" y="9851"/>
                  <a:pt x="7155" y="9796"/>
                </a:cubicBezTo>
                <a:cubicBezTo>
                  <a:pt x="7112" y="9743"/>
                  <a:pt x="7069" y="9689"/>
                  <a:pt x="7059" y="9657"/>
                </a:cubicBezTo>
                <a:cubicBezTo>
                  <a:pt x="7047" y="9636"/>
                  <a:pt x="7026" y="9582"/>
                  <a:pt x="7016" y="9539"/>
                </a:cubicBezTo>
                <a:cubicBezTo>
                  <a:pt x="6983" y="9486"/>
                  <a:pt x="6973" y="9443"/>
                  <a:pt x="6973" y="9357"/>
                </a:cubicBezTo>
                <a:cubicBezTo>
                  <a:pt x="6973" y="9250"/>
                  <a:pt x="6983" y="9217"/>
                  <a:pt x="7047" y="9078"/>
                </a:cubicBezTo>
                <a:cubicBezTo>
                  <a:pt x="7080" y="8992"/>
                  <a:pt x="7112" y="8917"/>
                  <a:pt x="7112" y="8895"/>
                </a:cubicBezTo>
                <a:cubicBezTo>
                  <a:pt x="7112" y="8864"/>
                  <a:pt x="7219" y="8702"/>
                  <a:pt x="7241" y="8702"/>
                </a:cubicBezTo>
                <a:cubicBezTo>
                  <a:pt x="7252" y="8702"/>
                  <a:pt x="7273" y="8681"/>
                  <a:pt x="7283" y="8671"/>
                </a:cubicBezTo>
                <a:cubicBezTo>
                  <a:pt x="7295" y="8649"/>
                  <a:pt x="7316" y="8638"/>
                  <a:pt x="7326" y="8638"/>
                </a:cubicBezTo>
                <a:cubicBezTo>
                  <a:pt x="7380" y="8638"/>
                  <a:pt x="7391" y="8628"/>
                  <a:pt x="7445" y="8542"/>
                </a:cubicBezTo>
                <a:cubicBezTo>
                  <a:pt x="7498" y="8445"/>
                  <a:pt x="7509" y="8435"/>
                  <a:pt x="7584" y="8413"/>
                </a:cubicBezTo>
                <a:cubicBezTo>
                  <a:pt x="7638" y="8402"/>
                  <a:pt x="7734" y="8359"/>
                  <a:pt x="7798" y="8327"/>
                </a:cubicBezTo>
                <a:cubicBezTo>
                  <a:pt x="7895" y="8284"/>
                  <a:pt x="7948" y="8273"/>
                  <a:pt x="8088" y="8252"/>
                </a:cubicBezTo>
                <a:cubicBezTo>
                  <a:pt x="8184" y="8252"/>
                  <a:pt x="8270" y="8230"/>
                  <a:pt x="8270" y="8230"/>
                </a:cubicBezTo>
                <a:cubicBezTo>
                  <a:pt x="8270" y="8220"/>
                  <a:pt x="8356" y="8209"/>
                  <a:pt x="8442" y="8199"/>
                </a:cubicBezTo>
                <a:cubicBezTo>
                  <a:pt x="8582" y="8199"/>
                  <a:pt x="8603" y="8199"/>
                  <a:pt x="8625" y="8220"/>
                </a:cubicBezTo>
                <a:cubicBezTo>
                  <a:pt x="8646" y="8242"/>
                  <a:pt x="8678" y="8242"/>
                  <a:pt x="8742" y="8242"/>
                </a:cubicBezTo>
                <a:cubicBezTo>
                  <a:pt x="8882" y="8242"/>
                  <a:pt x="9150" y="8284"/>
                  <a:pt x="9290" y="8327"/>
                </a:cubicBezTo>
                <a:cubicBezTo>
                  <a:pt x="9343" y="8349"/>
                  <a:pt x="9440" y="8370"/>
                  <a:pt x="9493" y="8381"/>
                </a:cubicBezTo>
                <a:cubicBezTo>
                  <a:pt x="9557" y="8392"/>
                  <a:pt x="9579" y="8413"/>
                  <a:pt x="9590" y="8435"/>
                </a:cubicBezTo>
                <a:cubicBezTo>
                  <a:pt x="9590" y="8456"/>
                  <a:pt x="9622" y="8488"/>
                  <a:pt x="9654" y="8520"/>
                </a:cubicBezTo>
                <a:cubicBezTo>
                  <a:pt x="9686" y="8552"/>
                  <a:pt x="9729" y="8606"/>
                  <a:pt x="9750" y="8638"/>
                </a:cubicBezTo>
                <a:cubicBezTo>
                  <a:pt x="9762" y="8671"/>
                  <a:pt x="9805" y="8724"/>
                  <a:pt x="9836" y="8767"/>
                </a:cubicBezTo>
                <a:cubicBezTo>
                  <a:pt x="9869" y="8799"/>
                  <a:pt x="9901" y="8853"/>
                  <a:pt x="9901" y="8885"/>
                </a:cubicBezTo>
                <a:cubicBezTo>
                  <a:pt x="9912" y="8907"/>
                  <a:pt x="9922" y="8938"/>
                  <a:pt x="9933" y="8949"/>
                </a:cubicBezTo>
                <a:cubicBezTo>
                  <a:pt x="9944" y="8949"/>
                  <a:pt x="9955" y="8981"/>
                  <a:pt x="9955" y="9014"/>
                </a:cubicBezTo>
                <a:cubicBezTo>
                  <a:pt x="9955" y="9046"/>
                  <a:pt x="9976" y="9110"/>
                  <a:pt x="9998" y="9153"/>
                </a:cubicBezTo>
                <a:cubicBezTo>
                  <a:pt x="10019" y="9207"/>
                  <a:pt x="10041" y="9260"/>
                  <a:pt x="10041" y="9271"/>
                </a:cubicBezTo>
                <a:cubicBezTo>
                  <a:pt x="10041" y="9314"/>
                  <a:pt x="9944" y="9550"/>
                  <a:pt x="9922" y="9572"/>
                </a:cubicBezTo>
                <a:cubicBezTo>
                  <a:pt x="9901" y="9582"/>
                  <a:pt x="9879" y="9625"/>
                  <a:pt x="9858" y="9657"/>
                </a:cubicBezTo>
                <a:cubicBezTo>
                  <a:pt x="9826" y="9743"/>
                  <a:pt x="9708" y="9861"/>
                  <a:pt x="9654" y="9872"/>
                </a:cubicBezTo>
                <a:cubicBezTo>
                  <a:pt x="9633" y="9882"/>
                  <a:pt x="9611" y="9904"/>
                  <a:pt x="9600" y="9925"/>
                </a:cubicBezTo>
                <a:cubicBezTo>
                  <a:pt x="9579" y="9979"/>
                  <a:pt x="9514" y="10022"/>
                  <a:pt x="9429" y="10022"/>
                </a:cubicBezTo>
                <a:cubicBezTo>
                  <a:pt x="9386" y="10022"/>
                  <a:pt x="9300" y="10044"/>
                  <a:pt x="9247" y="10065"/>
                </a:cubicBezTo>
                <a:cubicBezTo>
                  <a:pt x="9200" y="10078"/>
                  <a:pt x="9171" y="10087"/>
                  <a:pt x="9152" y="10087"/>
                </a:cubicBezTo>
                <a:cubicBezTo>
                  <a:pt x="9140" y="10087"/>
                  <a:pt x="9133" y="10084"/>
                  <a:pt x="9128" y="10075"/>
                </a:cubicBezTo>
                <a:cubicBezTo>
                  <a:pt x="9107" y="10065"/>
                  <a:pt x="9054" y="10065"/>
                  <a:pt x="8957" y="10065"/>
                </a:cubicBezTo>
                <a:cubicBezTo>
                  <a:pt x="8849" y="10065"/>
                  <a:pt x="8796" y="10065"/>
                  <a:pt x="8764" y="10044"/>
                </a:cubicBezTo>
                <a:cubicBezTo>
                  <a:pt x="8732" y="10022"/>
                  <a:pt x="8699" y="10011"/>
                  <a:pt x="8689" y="10011"/>
                </a:cubicBezTo>
                <a:cubicBezTo>
                  <a:pt x="8646" y="10011"/>
                  <a:pt x="8367" y="9872"/>
                  <a:pt x="8324" y="9818"/>
                </a:cubicBezTo>
                <a:cubicBezTo>
                  <a:pt x="8249" y="9743"/>
                  <a:pt x="8174" y="9603"/>
                  <a:pt x="8142" y="9475"/>
                </a:cubicBezTo>
                <a:cubicBezTo>
                  <a:pt x="8120" y="9379"/>
                  <a:pt x="8120" y="9367"/>
                  <a:pt x="8142" y="9324"/>
                </a:cubicBezTo>
                <a:cubicBezTo>
                  <a:pt x="8184" y="9271"/>
                  <a:pt x="8389" y="9121"/>
                  <a:pt x="8463" y="9089"/>
                </a:cubicBezTo>
                <a:cubicBezTo>
                  <a:pt x="8496" y="9078"/>
                  <a:pt x="8539" y="9078"/>
                  <a:pt x="8549" y="9078"/>
                </a:cubicBezTo>
                <a:cubicBezTo>
                  <a:pt x="8555" y="9081"/>
                  <a:pt x="8562" y="9082"/>
                  <a:pt x="8571" y="9082"/>
                </a:cubicBezTo>
                <a:cubicBezTo>
                  <a:pt x="8594" y="9082"/>
                  <a:pt x="8628" y="9073"/>
                  <a:pt x="8668" y="9057"/>
                </a:cubicBezTo>
                <a:cubicBezTo>
                  <a:pt x="8709" y="9039"/>
                  <a:pt x="8731" y="9031"/>
                  <a:pt x="8756" y="9031"/>
                </a:cubicBezTo>
                <a:cubicBezTo>
                  <a:pt x="8777" y="9031"/>
                  <a:pt x="8801" y="9036"/>
                  <a:pt x="8839" y="9046"/>
                </a:cubicBezTo>
                <a:cubicBezTo>
                  <a:pt x="8914" y="9067"/>
                  <a:pt x="8946" y="9089"/>
                  <a:pt x="8989" y="9143"/>
                </a:cubicBezTo>
                <a:cubicBezTo>
                  <a:pt x="9054" y="9207"/>
                  <a:pt x="9161" y="9432"/>
                  <a:pt x="9161" y="9475"/>
                </a:cubicBezTo>
                <a:cubicBezTo>
                  <a:pt x="9161" y="9486"/>
                  <a:pt x="9139" y="9507"/>
                  <a:pt x="9118" y="9518"/>
                </a:cubicBezTo>
                <a:cubicBezTo>
                  <a:pt x="9099" y="9532"/>
                  <a:pt x="9089" y="9540"/>
                  <a:pt x="9075" y="9540"/>
                </a:cubicBezTo>
                <a:cubicBezTo>
                  <a:pt x="9057" y="9540"/>
                  <a:pt x="9033" y="9527"/>
                  <a:pt x="8978" y="9496"/>
                </a:cubicBezTo>
                <a:cubicBezTo>
                  <a:pt x="8925" y="9464"/>
                  <a:pt x="8849" y="9443"/>
                  <a:pt x="8807" y="9432"/>
                </a:cubicBezTo>
                <a:cubicBezTo>
                  <a:pt x="8732" y="9432"/>
                  <a:pt x="8721" y="9432"/>
                  <a:pt x="8656" y="9496"/>
                </a:cubicBezTo>
                <a:lnTo>
                  <a:pt x="8582" y="9560"/>
                </a:lnTo>
                <a:lnTo>
                  <a:pt x="8613" y="9603"/>
                </a:lnTo>
                <a:cubicBezTo>
                  <a:pt x="8635" y="9636"/>
                  <a:pt x="8646" y="9668"/>
                  <a:pt x="8635" y="9689"/>
                </a:cubicBezTo>
                <a:cubicBezTo>
                  <a:pt x="8625" y="9722"/>
                  <a:pt x="8635" y="9732"/>
                  <a:pt x="8775" y="9839"/>
                </a:cubicBezTo>
                <a:cubicBezTo>
                  <a:pt x="8871" y="9915"/>
                  <a:pt x="8914" y="9936"/>
                  <a:pt x="8957" y="9936"/>
                </a:cubicBezTo>
                <a:cubicBezTo>
                  <a:pt x="8989" y="9936"/>
                  <a:pt x="9021" y="9936"/>
                  <a:pt x="9032" y="9947"/>
                </a:cubicBezTo>
                <a:cubicBezTo>
                  <a:pt x="9036" y="9954"/>
                  <a:pt x="9049" y="9957"/>
                  <a:pt x="9068" y="9957"/>
                </a:cubicBezTo>
                <a:cubicBezTo>
                  <a:pt x="9105" y="9957"/>
                  <a:pt x="9165" y="9943"/>
                  <a:pt x="9214" y="9915"/>
                </a:cubicBezTo>
                <a:cubicBezTo>
                  <a:pt x="9247" y="9904"/>
                  <a:pt x="9279" y="9882"/>
                  <a:pt x="9300" y="9882"/>
                </a:cubicBezTo>
                <a:cubicBezTo>
                  <a:pt x="9343" y="9882"/>
                  <a:pt x="9536" y="9689"/>
                  <a:pt x="9536" y="9646"/>
                </a:cubicBezTo>
                <a:cubicBezTo>
                  <a:pt x="9536" y="9593"/>
                  <a:pt x="9557" y="9560"/>
                  <a:pt x="9579" y="9560"/>
                </a:cubicBezTo>
                <a:cubicBezTo>
                  <a:pt x="9590" y="9560"/>
                  <a:pt x="9600" y="9539"/>
                  <a:pt x="9600" y="9518"/>
                </a:cubicBezTo>
                <a:cubicBezTo>
                  <a:pt x="9600" y="9453"/>
                  <a:pt x="9557" y="9250"/>
                  <a:pt x="9536" y="9228"/>
                </a:cubicBezTo>
                <a:cubicBezTo>
                  <a:pt x="9526" y="9217"/>
                  <a:pt x="9514" y="9164"/>
                  <a:pt x="9493" y="9110"/>
                </a:cubicBezTo>
                <a:cubicBezTo>
                  <a:pt x="9472" y="9014"/>
                  <a:pt x="9450" y="8971"/>
                  <a:pt x="9407" y="8971"/>
                </a:cubicBezTo>
                <a:cubicBezTo>
                  <a:pt x="9397" y="8971"/>
                  <a:pt x="9354" y="8938"/>
                  <a:pt x="9321" y="8907"/>
                </a:cubicBezTo>
                <a:cubicBezTo>
                  <a:pt x="9290" y="8864"/>
                  <a:pt x="9247" y="8831"/>
                  <a:pt x="9225" y="8831"/>
                </a:cubicBezTo>
                <a:cubicBezTo>
                  <a:pt x="9193" y="8821"/>
                  <a:pt x="9182" y="8810"/>
                  <a:pt x="9182" y="8778"/>
                </a:cubicBezTo>
                <a:cubicBezTo>
                  <a:pt x="9171" y="8692"/>
                  <a:pt x="9097" y="8638"/>
                  <a:pt x="8968" y="8606"/>
                </a:cubicBezTo>
                <a:cubicBezTo>
                  <a:pt x="8904" y="8595"/>
                  <a:pt x="8828" y="8585"/>
                  <a:pt x="8796" y="8585"/>
                </a:cubicBezTo>
                <a:lnTo>
                  <a:pt x="8699" y="8585"/>
                </a:lnTo>
                <a:cubicBezTo>
                  <a:pt x="8678" y="8585"/>
                  <a:pt x="8635" y="8595"/>
                  <a:pt x="8603" y="8617"/>
                </a:cubicBezTo>
                <a:cubicBezTo>
                  <a:pt x="8571" y="8638"/>
                  <a:pt x="8528" y="8638"/>
                  <a:pt x="8517" y="8638"/>
                </a:cubicBezTo>
                <a:cubicBezTo>
                  <a:pt x="8515" y="8637"/>
                  <a:pt x="8511" y="8636"/>
                  <a:pt x="8508" y="8636"/>
                </a:cubicBezTo>
                <a:cubicBezTo>
                  <a:pt x="8480" y="8636"/>
                  <a:pt x="8420" y="8669"/>
                  <a:pt x="8335" y="8735"/>
                </a:cubicBezTo>
                <a:cubicBezTo>
                  <a:pt x="8292" y="8756"/>
                  <a:pt x="8238" y="8778"/>
                  <a:pt x="8206" y="8778"/>
                </a:cubicBezTo>
                <a:cubicBezTo>
                  <a:pt x="8184" y="8778"/>
                  <a:pt x="8153" y="8788"/>
                  <a:pt x="8142" y="8810"/>
                </a:cubicBezTo>
                <a:cubicBezTo>
                  <a:pt x="8131" y="8821"/>
                  <a:pt x="8088" y="8853"/>
                  <a:pt x="8056" y="8874"/>
                </a:cubicBezTo>
                <a:cubicBezTo>
                  <a:pt x="8013" y="8895"/>
                  <a:pt x="7938" y="8981"/>
                  <a:pt x="7884" y="9057"/>
                </a:cubicBezTo>
                <a:cubicBezTo>
                  <a:pt x="7798" y="9164"/>
                  <a:pt x="7788" y="9196"/>
                  <a:pt x="7788" y="9250"/>
                </a:cubicBezTo>
                <a:cubicBezTo>
                  <a:pt x="7788" y="9282"/>
                  <a:pt x="7777" y="9324"/>
                  <a:pt x="7767" y="9324"/>
                </a:cubicBezTo>
                <a:cubicBezTo>
                  <a:pt x="7755" y="9324"/>
                  <a:pt x="7755" y="9357"/>
                  <a:pt x="7755" y="9389"/>
                </a:cubicBezTo>
                <a:cubicBezTo>
                  <a:pt x="7755" y="9421"/>
                  <a:pt x="7745" y="9443"/>
                  <a:pt x="7734" y="9443"/>
                </a:cubicBezTo>
                <a:cubicBezTo>
                  <a:pt x="7691" y="9443"/>
                  <a:pt x="7745" y="9668"/>
                  <a:pt x="7841" y="9861"/>
                </a:cubicBezTo>
                <a:cubicBezTo>
                  <a:pt x="7884" y="9958"/>
                  <a:pt x="7917" y="10011"/>
                  <a:pt x="7948" y="10022"/>
                </a:cubicBezTo>
                <a:cubicBezTo>
                  <a:pt x="7991" y="10044"/>
                  <a:pt x="8013" y="10065"/>
                  <a:pt x="8163" y="10204"/>
                </a:cubicBezTo>
                <a:cubicBezTo>
                  <a:pt x="8217" y="10247"/>
                  <a:pt x="8260" y="10290"/>
                  <a:pt x="8270" y="10290"/>
                </a:cubicBezTo>
                <a:cubicBezTo>
                  <a:pt x="8281" y="10290"/>
                  <a:pt x="8324" y="10311"/>
                  <a:pt x="8367" y="10333"/>
                </a:cubicBezTo>
                <a:cubicBezTo>
                  <a:pt x="8420" y="10354"/>
                  <a:pt x="8474" y="10376"/>
                  <a:pt x="8506" y="10376"/>
                </a:cubicBezTo>
                <a:cubicBezTo>
                  <a:pt x="8528" y="10376"/>
                  <a:pt x="8592" y="10397"/>
                  <a:pt x="8646" y="10419"/>
                </a:cubicBezTo>
                <a:cubicBezTo>
                  <a:pt x="8711" y="10451"/>
                  <a:pt x="8727" y="10466"/>
                  <a:pt x="8811" y="10466"/>
                </a:cubicBezTo>
                <a:cubicBezTo>
                  <a:pt x="8838" y="10466"/>
                  <a:pt x="8871" y="10464"/>
                  <a:pt x="8914" y="10461"/>
                </a:cubicBezTo>
                <a:cubicBezTo>
                  <a:pt x="9011" y="10451"/>
                  <a:pt x="9118" y="10440"/>
                  <a:pt x="9161" y="10430"/>
                </a:cubicBezTo>
                <a:cubicBezTo>
                  <a:pt x="9192" y="10417"/>
                  <a:pt x="9213" y="10412"/>
                  <a:pt x="9229" y="10412"/>
                </a:cubicBezTo>
                <a:cubicBezTo>
                  <a:pt x="9239" y="10412"/>
                  <a:pt x="9248" y="10414"/>
                  <a:pt x="9257" y="10419"/>
                </a:cubicBezTo>
                <a:cubicBezTo>
                  <a:pt x="9265" y="10427"/>
                  <a:pt x="9274" y="10430"/>
                  <a:pt x="9283" y="10430"/>
                </a:cubicBezTo>
                <a:cubicBezTo>
                  <a:pt x="9298" y="10430"/>
                  <a:pt x="9317" y="10421"/>
                  <a:pt x="9343" y="10408"/>
                </a:cubicBezTo>
                <a:cubicBezTo>
                  <a:pt x="9364" y="10397"/>
                  <a:pt x="9418" y="10387"/>
                  <a:pt x="9440" y="10387"/>
                </a:cubicBezTo>
                <a:cubicBezTo>
                  <a:pt x="9472" y="10387"/>
                  <a:pt x="9504" y="10376"/>
                  <a:pt x="9526" y="10354"/>
                </a:cubicBezTo>
                <a:cubicBezTo>
                  <a:pt x="9569" y="10322"/>
                  <a:pt x="9654" y="10290"/>
                  <a:pt x="9708" y="10290"/>
                </a:cubicBezTo>
                <a:cubicBezTo>
                  <a:pt x="9729" y="10290"/>
                  <a:pt x="9762" y="10268"/>
                  <a:pt x="9783" y="10247"/>
                </a:cubicBezTo>
                <a:cubicBezTo>
                  <a:pt x="9793" y="10237"/>
                  <a:pt x="9847" y="10204"/>
                  <a:pt x="9879" y="10194"/>
                </a:cubicBezTo>
                <a:cubicBezTo>
                  <a:pt x="9955" y="10172"/>
                  <a:pt x="10008" y="10129"/>
                  <a:pt x="10008" y="10108"/>
                </a:cubicBezTo>
                <a:cubicBezTo>
                  <a:pt x="10008" y="10075"/>
                  <a:pt x="10051" y="10044"/>
                  <a:pt x="10105" y="10032"/>
                </a:cubicBezTo>
                <a:cubicBezTo>
                  <a:pt x="10169" y="10022"/>
                  <a:pt x="10180" y="10011"/>
                  <a:pt x="10319" y="9722"/>
                </a:cubicBezTo>
                <a:cubicBezTo>
                  <a:pt x="10373" y="9603"/>
                  <a:pt x="10405" y="9529"/>
                  <a:pt x="10405" y="9475"/>
                </a:cubicBezTo>
                <a:cubicBezTo>
                  <a:pt x="10405" y="9432"/>
                  <a:pt x="10415" y="9367"/>
                  <a:pt x="10427" y="9346"/>
                </a:cubicBezTo>
                <a:cubicBezTo>
                  <a:pt x="10427" y="9324"/>
                  <a:pt x="10427" y="9282"/>
                  <a:pt x="10415" y="9260"/>
                </a:cubicBezTo>
                <a:cubicBezTo>
                  <a:pt x="10405" y="9228"/>
                  <a:pt x="10405" y="9217"/>
                  <a:pt x="10427" y="9185"/>
                </a:cubicBezTo>
                <a:lnTo>
                  <a:pt x="10458" y="9143"/>
                </a:lnTo>
                <a:lnTo>
                  <a:pt x="10405" y="9024"/>
                </a:lnTo>
                <a:cubicBezTo>
                  <a:pt x="10373" y="8960"/>
                  <a:pt x="10351" y="8885"/>
                  <a:pt x="10351" y="8864"/>
                </a:cubicBezTo>
                <a:cubicBezTo>
                  <a:pt x="10351" y="8842"/>
                  <a:pt x="10330" y="8799"/>
                  <a:pt x="10298" y="8756"/>
                </a:cubicBezTo>
                <a:cubicBezTo>
                  <a:pt x="10244" y="8671"/>
                  <a:pt x="10126" y="8466"/>
                  <a:pt x="10094" y="8402"/>
                </a:cubicBezTo>
                <a:cubicBezTo>
                  <a:pt x="10072" y="8370"/>
                  <a:pt x="10051" y="8349"/>
                  <a:pt x="10029" y="8338"/>
                </a:cubicBezTo>
                <a:cubicBezTo>
                  <a:pt x="10008" y="8327"/>
                  <a:pt x="9986" y="8306"/>
                  <a:pt x="9986" y="8295"/>
                </a:cubicBezTo>
                <a:cubicBezTo>
                  <a:pt x="9986" y="8284"/>
                  <a:pt x="9933" y="8252"/>
                  <a:pt x="9869" y="8220"/>
                </a:cubicBezTo>
                <a:cubicBezTo>
                  <a:pt x="9793" y="8188"/>
                  <a:pt x="9750" y="8156"/>
                  <a:pt x="9750" y="8145"/>
                </a:cubicBezTo>
                <a:cubicBezTo>
                  <a:pt x="9750" y="8123"/>
                  <a:pt x="9740" y="8113"/>
                  <a:pt x="9719" y="8113"/>
                </a:cubicBezTo>
                <a:cubicBezTo>
                  <a:pt x="9708" y="8113"/>
                  <a:pt x="9686" y="8102"/>
                  <a:pt x="9686" y="8080"/>
                </a:cubicBezTo>
                <a:cubicBezTo>
                  <a:pt x="9676" y="8048"/>
                  <a:pt x="9643" y="8027"/>
                  <a:pt x="9579" y="8006"/>
                </a:cubicBezTo>
                <a:cubicBezTo>
                  <a:pt x="9536" y="7994"/>
                  <a:pt x="9483" y="7973"/>
                  <a:pt x="9461" y="7973"/>
                </a:cubicBezTo>
                <a:cubicBezTo>
                  <a:pt x="9450" y="7963"/>
                  <a:pt x="9397" y="7952"/>
                  <a:pt x="9354" y="7930"/>
                </a:cubicBezTo>
                <a:cubicBezTo>
                  <a:pt x="9321" y="7930"/>
                  <a:pt x="9279" y="7909"/>
                  <a:pt x="9268" y="7909"/>
                </a:cubicBezTo>
                <a:cubicBezTo>
                  <a:pt x="9257" y="7898"/>
                  <a:pt x="9214" y="7887"/>
                  <a:pt x="9161" y="7887"/>
                </a:cubicBezTo>
                <a:cubicBezTo>
                  <a:pt x="9118" y="7877"/>
                  <a:pt x="9064" y="7866"/>
                  <a:pt x="9064" y="7855"/>
                </a:cubicBezTo>
                <a:cubicBezTo>
                  <a:pt x="9054" y="7844"/>
                  <a:pt x="9021" y="7844"/>
                  <a:pt x="9000" y="7844"/>
                </a:cubicBezTo>
                <a:cubicBezTo>
                  <a:pt x="8978" y="7844"/>
                  <a:pt x="8946" y="7834"/>
                  <a:pt x="8946" y="7823"/>
                </a:cubicBezTo>
                <a:cubicBezTo>
                  <a:pt x="8935" y="7813"/>
                  <a:pt x="8904" y="7813"/>
                  <a:pt x="8849" y="7813"/>
                </a:cubicBezTo>
                <a:cubicBezTo>
                  <a:pt x="8807" y="7823"/>
                  <a:pt x="8592" y="7823"/>
                  <a:pt x="8389" y="7834"/>
                </a:cubicBezTo>
                <a:cubicBezTo>
                  <a:pt x="8142" y="7844"/>
                  <a:pt x="7991" y="7844"/>
                  <a:pt x="7981" y="7855"/>
                </a:cubicBezTo>
                <a:cubicBezTo>
                  <a:pt x="7970" y="7866"/>
                  <a:pt x="7938" y="7877"/>
                  <a:pt x="7906" y="7887"/>
                </a:cubicBezTo>
                <a:cubicBezTo>
                  <a:pt x="7777" y="7887"/>
                  <a:pt x="7734" y="7898"/>
                  <a:pt x="7681" y="7930"/>
                </a:cubicBezTo>
                <a:cubicBezTo>
                  <a:pt x="7648" y="7952"/>
                  <a:pt x="7595" y="7973"/>
                  <a:pt x="7552" y="7984"/>
                </a:cubicBezTo>
                <a:cubicBezTo>
                  <a:pt x="7434" y="7994"/>
                  <a:pt x="7326" y="8059"/>
                  <a:pt x="7316" y="8113"/>
                </a:cubicBezTo>
                <a:cubicBezTo>
                  <a:pt x="7305" y="8166"/>
                  <a:pt x="7305" y="8166"/>
                  <a:pt x="7219" y="8166"/>
                </a:cubicBezTo>
                <a:cubicBezTo>
                  <a:pt x="7187" y="8177"/>
                  <a:pt x="7166" y="8188"/>
                  <a:pt x="7133" y="8242"/>
                </a:cubicBezTo>
                <a:cubicBezTo>
                  <a:pt x="7112" y="8284"/>
                  <a:pt x="7080" y="8327"/>
                  <a:pt x="7069" y="8338"/>
                </a:cubicBezTo>
                <a:cubicBezTo>
                  <a:pt x="7047" y="8359"/>
                  <a:pt x="7026" y="8392"/>
                  <a:pt x="7026" y="8423"/>
                </a:cubicBezTo>
                <a:cubicBezTo>
                  <a:pt x="7016" y="8466"/>
                  <a:pt x="7005" y="8478"/>
                  <a:pt x="6973" y="8488"/>
                </a:cubicBezTo>
                <a:cubicBezTo>
                  <a:pt x="6951" y="8488"/>
                  <a:pt x="6919" y="8520"/>
                  <a:pt x="6887" y="8563"/>
                </a:cubicBezTo>
                <a:cubicBezTo>
                  <a:pt x="6854" y="8606"/>
                  <a:pt x="6823" y="8659"/>
                  <a:pt x="6801" y="8671"/>
                </a:cubicBezTo>
                <a:cubicBezTo>
                  <a:pt x="6683" y="8788"/>
                  <a:pt x="6608" y="8960"/>
                  <a:pt x="6608" y="9121"/>
                </a:cubicBezTo>
                <a:cubicBezTo>
                  <a:pt x="6608" y="9143"/>
                  <a:pt x="6608" y="9174"/>
                  <a:pt x="6597" y="9174"/>
                </a:cubicBezTo>
                <a:cubicBezTo>
                  <a:pt x="6587" y="9174"/>
                  <a:pt x="6575" y="9196"/>
                  <a:pt x="6587" y="9260"/>
                </a:cubicBezTo>
                <a:cubicBezTo>
                  <a:pt x="6597" y="9303"/>
                  <a:pt x="6587" y="9400"/>
                  <a:pt x="6587" y="9464"/>
                </a:cubicBezTo>
                <a:cubicBezTo>
                  <a:pt x="6565" y="9572"/>
                  <a:pt x="6565" y="9582"/>
                  <a:pt x="6597" y="9636"/>
                </a:cubicBezTo>
                <a:cubicBezTo>
                  <a:pt x="6618" y="9657"/>
                  <a:pt x="6630" y="9700"/>
                  <a:pt x="6630" y="9711"/>
                </a:cubicBezTo>
                <a:cubicBezTo>
                  <a:pt x="6630" y="9732"/>
                  <a:pt x="6661" y="9775"/>
                  <a:pt x="6694" y="9818"/>
                </a:cubicBezTo>
                <a:cubicBezTo>
                  <a:pt x="6737" y="9872"/>
                  <a:pt x="6747" y="9893"/>
                  <a:pt x="6737" y="9936"/>
                </a:cubicBezTo>
                <a:cubicBezTo>
                  <a:pt x="6726" y="9990"/>
                  <a:pt x="6737" y="10001"/>
                  <a:pt x="6769" y="10022"/>
                </a:cubicBezTo>
                <a:cubicBezTo>
                  <a:pt x="6930" y="10140"/>
                  <a:pt x="6962" y="10161"/>
                  <a:pt x="6951" y="10194"/>
                </a:cubicBezTo>
                <a:cubicBezTo>
                  <a:pt x="6940" y="10225"/>
                  <a:pt x="6962" y="10247"/>
                  <a:pt x="7059" y="10301"/>
                </a:cubicBezTo>
                <a:cubicBezTo>
                  <a:pt x="7102" y="10322"/>
                  <a:pt x="7133" y="10354"/>
                  <a:pt x="7144" y="10376"/>
                </a:cubicBezTo>
                <a:cubicBezTo>
                  <a:pt x="7155" y="10387"/>
                  <a:pt x="7198" y="10419"/>
                  <a:pt x="7241" y="10430"/>
                </a:cubicBezTo>
                <a:cubicBezTo>
                  <a:pt x="7283" y="10451"/>
                  <a:pt x="7348" y="10494"/>
                  <a:pt x="7380" y="10526"/>
                </a:cubicBezTo>
                <a:cubicBezTo>
                  <a:pt x="7423" y="10547"/>
                  <a:pt x="7488" y="10590"/>
                  <a:pt x="7519" y="10601"/>
                </a:cubicBezTo>
                <a:cubicBezTo>
                  <a:pt x="7562" y="10612"/>
                  <a:pt x="7627" y="10644"/>
                  <a:pt x="7670" y="10676"/>
                </a:cubicBezTo>
                <a:cubicBezTo>
                  <a:pt x="7702" y="10709"/>
                  <a:pt x="7745" y="10730"/>
                  <a:pt x="7755" y="10730"/>
                </a:cubicBezTo>
                <a:cubicBezTo>
                  <a:pt x="7809" y="10730"/>
                  <a:pt x="7895" y="10762"/>
                  <a:pt x="7927" y="10794"/>
                </a:cubicBezTo>
                <a:cubicBezTo>
                  <a:pt x="7948" y="10816"/>
                  <a:pt x="7981" y="10837"/>
                  <a:pt x="8013" y="10837"/>
                </a:cubicBezTo>
                <a:cubicBezTo>
                  <a:pt x="8067" y="10837"/>
                  <a:pt x="8120" y="10869"/>
                  <a:pt x="8196" y="10923"/>
                </a:cubicBezTo>
                <a:cubicBezTo>
                  <a:pt x="8249" y="10955"/>
                  <a:pt x="8270" y="10966"/>
                  <a:pt x="8335" y="10966"/>
                </a:cubicBezTo>
                <a:cubicBezTo>
                  <a:pt x="8420" y="10966"/>
                  <a:pt x="8517" y="10998"/>
                  <a:pt x="8646" y="11062"/>
                </a:cubicBezTo>
                <a:cubicBezTo>
                  <a:pt x="8703" y="11095"/>
                  <a:pt x="8729" y="11109"/>
                  <a:pt x="8772" y="11109"/>
                </a:cubicBezTo>
                <a:cubicBezTo>
                  <a:pt x="8785" y="11109"/>
                  <a:pt x="8800" y="11108"/>
                  <a:pt x="8818" y="11105"/>
                </a:cubicBezTo>
                <a:cubicBezTo>
                  <a:pt x="8839" y="11101"/>
                  <a:pt x="8858" y="11098"/>
                  <a:pt x="8874" y="11098"/>
                </a:cubicBezTo>
                <a:cubicBezTo>
                  <a:pt x="8897" y="11098"/>
                  <a:pt x="8917" y="11104"/>
                  <a:pt x="8935" y="11116"/>
                </a:cubicBezTo>
                <a:cubicBezTo>
                  <a:pt x="8957" y="11127"/>
                  <a:pt x="8970" y="11132"/>
                  <a:pt x="8989" y="11132"/>
                </a:cubicBezTo>
                <a:cubicBezTo>
                  <a:pt x="9008" y="11132"/>
                  <a:pt x="9032" y="11127"/>
                  <a:pt x="9075" y="11116"/>
                </a:cubicBezTo>
                <a:cubicBezTo>
                  <a:pt x="9128" y="11095"/>
                  <a:pt x="9225" y="11084"/>
                  <a:pt x="9290" y="11073"/>
                </a:cubicBezTo>
                <a:cubicBezTo>
                  <a:pt x="9364" y="11073"/>
                  <a:pt x="9418" y="11052"/>
                  <a:pt x="9472" y="11030"/>
                </a:cubicBezTo>
                <a:cubicBezTo>
                  <a:pt x="9504" y="11009"/>
                  <a:pt x="9557" y="10987"/>
                  <a:pt x="9590" y="10987"/>
                </a:cubicBezTo>
                <a:cubicBezTo>
                  <a:pt x="9665" y="10987"/>
                  <a:pt x="9901" y="10880"/>
                  <a:pt x="9944" y="10826"/>
                </a:cubicBezTo>
                <a:cubicBezTo>
                  <a:pt x="9965" y="10794"/>
                  <a:pt x="9986" y="10773"/>
                  <a:pt x="10008" y="10773"/>
                </a:cubicBezTo>
                <a:cubicBezTo>
                  <a:pt x="10019" y="10773"/>
                  <a:pt x="10072" y="10752"/>
                  <a:pt x="10105" y="10719"/>
                </a:cubicBezTo>
                <a:cubicBezTo>
                  <a:pt x="10148" y="10697"/>
                  <a:pt x="10212" y="10655"/>
                  <a:pt x="10244" y="10633"/>
                </a:cubicBezTo>
                <a:cubicBezTo>
                  <a:pt x="10298" y="10601"/>
                  <a:pt x="10319" y="10590"/>
                  <a:pt x="10319" y="10558"/>
                </a:cubicBezTo>
                <a:cubicBezTo>
                  <a:pt x="10319" y="10516"/>
                  <a:pt x="10330" y="10504"/>
                  <a:pt x="10362" y="10504"/>
                </a:cubicBezTo>
                <a:cubicBezTo>
                  <a:pt x="10394" y="10504"/>
                  <a:pt x="10427" y="10483"/>
                  <a:pt x="10470" y="10419"/>
                </a:cubicBezTo>
                <a:cubicBezTo>
                  <a:pt x="10501" y="10376"/>
                  <a:pt x="10544" y="10344"/>
                  <a:pt x="10555" y="10344"/>
                </a:cubicBezTo>
                <a:cubicBezTo>
                  <a:pt x="10566" y="10344"/>
                  <a:pt x="10587" y="10311"/>
                  <a:pt x="10598" y="10280"/>
                </a:cubicBezTo>
                <a:cubicBezTo>
                  <a:pt x="10620" y="10247"/>
                  <a:pt x="10651" y="10194"/>
                  <a:pt x="10684" y="10161"/>
                </a:cubicBezTo>
                <a:cubicBezTo>
                  <a:pt x="10737" y="10097"/>
                  <a:pt x="10780" y="10044"/>
                  <a:pt x="10920" y="9754"/>
                </a:cubicBezTo>
                <a:cubicBezTo>
                  <a:pt x="10973" y="9636"/>
                  <a:pt x="11016" y="9582"/>
                  <a:pt x="11059" y="9572"/>
                </a:cubicBezTo>
                <a:cubicBezTo>
                  <a:pt x="11102" y="9550"/>
                  <a:pt x="11123" y="9475"/>
                  <a:pt x="11123" y="9367"/>
                </a:cubicBezTo>
                <a:cubicBezTo>
                  <a:pt x="11123" y="9303"/>
                  <a:pt x="11135" y="9282"/>
                  <a:pt x="11156" y="9271"/>
                </a:cubicBezTo>
                <a:cubicBezTo>
                  <a:pt x="11177" y="9260"/>
                  <a:pt x="11177" y="9228"/>
                  <a:pt x="11177" y="9121"/>
                </a:cubicBezTo>
                <a:cubicBezTo>
                  <a:pt x="11177" y="9046"/>
                  <a:pt x="11188" y="8981"/>
                  <a:pt x="11188" y="8960"/>
                </a:cubicBezTo>
                <a:cubicBezTo>
                  <a:pt x="11209" y="8938"/>
                  <a:pt x="11199" y="8907"/>
                  <a:pt x="11166" y="8788"/>
                </a:cubicBezTo>
                <a:cubicBezTo>
                  <a:pt x="11113" y="8574"/>
                  <a:pt x="11113" y="8552"/>
                  <a:pt x="11135" y="8520"/>
                </a:cubicBezTo>
                <a:cubicBezTo>
                  <a:pt x="11145" y="8499"/>
                  <a:pt x="11145" y="8478"/>
                  <a:pt x="11092" y="8402"/>
                </a:cubicBezTo>
                <a:cubicBezTo>
                  <a:pt x="11059" y="8359"/>
                  <a:pt x="11027" y="8306"/>
                  <a:pt x="11027" y="8295"/>
                </a:cubicBezTo>
                <a:cubicBezTo>
                  <a:pt x="11027" y="8295"/>
                  <a:pt x="11016" y="8273"/>
                  <a:pt x="10995" y="8252"/>
                </a:cubicBezTo>
                <a:cubicBezTo>
                  <a:pt x="10963" y="8220"/>
                  <a:pt x="10887" y="8080"/>
                  <a:pt x="10887" y="8048"/>
                </a:cubicBezTo>
                <a:cubicBezTo>
                  <a:pt x="10887" y="8037"/>
                  <a:pt x="10845" y="7994"/>
                  <a:pt x="10802" y="7941"/>
                </a:cubicBezTo>
                <a:cubicBezTo>
                  <a:pt x="10759" y="7898"/>
                  <a:pt x="10706" y="7823"/>
                  <a:pt x="10694" y="7801"/>
                </a:cubicBezTo>
                <a:cubicBezTo>
                  <a:pt x="10684" y="7770"/>
                  <a:pt x="10641" y="7727"/>
                  <a:pt x="10609" y="7705"/>
                </a:cubicBezTo>
                <a:cubicBezTo>
                  <a:pt x="10577" y="7684"/>
                  <a:pt x="10512" y="7619"/>
                  <a:pt x="10458" y="7577"/>
                </a:cubicBezTo>
                <a:cubicBezTo>
                  <a:pt x="10384" y="7501"/>
                  <a:pt x="10373" y="7491"/>
                  <a:pt x="10308" y="7491"/>
                </a:cubicBezTo>
                <a:cubicBezTo>
                  <a:pt x="10255" y="7491"/>
                  <a:pt x="10244" y="7491"/>
                  <a:pt x="10234" y="7458"/>
                </a:cubicBezTo>
                <a:cubicBezTo>
                  <a:pt x="10234" y="7415"/>
                  <a:pt x="10180" y="7383"/>
                  <a:pt x="10126" y="7383"/>
                </a:cubicBezTo>
                <a:cubicBezTo>
                  <a:pt x="10106" y="7386"/>
                  <a:pt x="10088" y="7387"/>
                  <a:pt x="10071" y="7387"/>
                </a:cubicBezTo>
                <a:cubicBezTo>
                  <a:pt x="10016" y="7387"/>
                  <a:pt x="9976" y="7373"/>
                  <a:pt x="9944" y="7341"/>
                </a:cubicBezTo>
                <a:cubicBezTo>
                  <a:pt x="9920" y="7316"/>
                  <a:pt x="9895" y="7304"/>
                  <a:pt x="9871" y="7304"/>
                </a:cubicBezTo>
                <a:cubicBezTo>
                  <a:pt x="9863" y="7304"/>
                  <a:pt x="9855" y="7305"/>
                  <a:pt x="9847" y="7308"/>
                </a:cubicBezTo>
                <a:cubicBezTo>
                  <a:pt x="9843" y="7309"/>
                  <a:pt x="9837" y="7309"/>
                  <a:pt x="9832" y="7309"/>
                </a:cubicBezTo>
                <a:cubicBezTo>
                  <a:pt x="9777" y="7309"/>
                  <a:pt x="9697" y="7262"/>
                  <a:pt x="9697" y="7233"/>
                </a:cubicBezTo>
                <a:cubicBezTo>
                  <a:pt x="9697" y="7201"/>
                  <a:pt x="9686" y="7190"/>
                  <a:pt x="9526" y="7179"/>
                </a:cubicBezTo>
                <a:cubicBezTo>
                  <a:pt x="9418" y="7169"/>
                  <a:pt x="9386" y="7158"/>
                  <a:pt x="9354" y="7126"/>
                </a:cubicBezTo>
                <a:cubicBezTo>
                  <a:pt x="9343" y="7105"/>
                  <a:pt x="9311" y="7093"/>
                  <a:pt x="9290" y="7093"/>
                </a:cubicBezTo>
                <a:cubicBezTo>
                  <a:pt x="9257" y="7093"/>
                  <a:pt x="9247" y="7083"/>
                  <a:pt x="9247" y="7072"/>
                </a:cubicBezTo>
                <a:cubicBezTo>
                  <a:pt x="9247" y="7067"/>
                  <a:pt x="9241" y="7064"/>
                  <a:pt x="9229" y="7064"/>
                </a:cubicBezTo>
                <a:cubicBezTo>
                  <a:pt x="9217" y="7064"/>
                  <a:pt x="9198" y="7067"/>
                  <a:pt x="9171" y="7072"/>
                </a:cubicBezTo>
                <a:cubicBezTo>
                  <a:pt x="9128" y="7072"/>
                  <a:pt x="8989" y="7083"/>
                  <a:pt x="8861" y="7083"/>
                </a:cubicBezTo>
                <a:cubicBezTo>
                  <a:pt x="8732" y="7083"/>
                  <a:pt x="8613" y="7105"/>
                  <a:pt x="8592" y="7105"/>
                </a:cubicBezTo>
                <a:cubicBezTo>
                  <a:pt x="8577" y="7112"/>
                  <a:pt x="8551" y="7120"/>
                  <a:pt x="8526" y="7120"/>
                </a:cubicBezTo>
                <a:cubicBezTo>
                  <a:pt x="8516" y="7120"/>
                  <a:pt x="8505" y="7118"/>
                  <a:pt x="8496" y="7115"/>
                </a:cubicBezTo>
                <a:cubicBezTo>
                  <a:pt x="8484" y="7112"/>
                  <a:pt x="8475" y="7111"/>
                  <a:pt x="8466" y="7111"/>
                </a:cubicBezTo>
                <a:cubicBezTo>
                  <a:pt x="8442" y="7111"/>
                  <a:pt x="8426" y="7121"/>
                  <a:pt x="8410" y="7136"/>
                </a:cubicBezTo>
                <a:cubicBezTo>
                  <a:pt x="8399" y="7147"/>
                  <a:pt x="8391" y="7152"/>
                  <a:pt x="8383" y="7152"/>
                </a:cubicBezTo>
                <a:cubicBezTo>
                  <a:pt x="8375" y="7152"/>
                  <a:pt x="8367" y="7147"/>
                  <a:pt x="8356" y="7136"/>
                </a:cubicBezTo>
                <a:cubicBezTo>
                  <a:pt x="8345" y="7131"/>
                  <a:pt x="8332" y="7129"/>
                  <a:pt x="8315" y="7129"/>
                </a:cubicBezTo>
                <a:cubicBezTo>
                  <a:pt x="8297" y="7129"/>
                  <a:pt x="8276" y="7131"/>
                  <a:pt x="8249" y="7136"/>
                </a:cubicBezTo>
                <a:cubicBezTo>
                  <a:pt x="8206" y="7147"/>
                  <a:pt x="8153" y="7158"/>
                  <a:pt x="8120" y="7158"/>
                </a:cubicBezTo>
                <a:cubicBezTo>
                  <a:pt x="8088" y="7158"/>
                  <a:pt x="8034" y="7169"/>
                  <a:pt x="8013" y="7179"/>
                </a:cubicBezTo>
                <a:cubicBezTo>
                  <a:pt x="7968" y="7207"/>
                  <a:pt x="7756" y="7249"/>
                  <a:pt x="7684" y="7249"/>
                </a:cubicBezTo>
                <a:cubicBezTo>
                  <a:pt x="7670" y="7249"/>
                  <a:pt x="7661" y="7247"/>
                  <a:pt x="7659" y="7244"/>
                </a:cubicBezTo>
                <a:cubicBezTo>
                  <a:pt x="7648" y="7244"/>
                  <a:pt x="7605" y="7255"/>
                  <a:pt x="7573" y="7265"/>
                </a:cubicBezTo>
                <a:cubicBezTo>
                  <a:pt x="7498" y="7298"/>
                  <a:pt x="7348" y="7319"/>
                  <a:pt x="7273" y="7319"/>
                </a:cubicBezTo>
                <a:cubicBezTo>
                  <a:pt x="7252" y="7319"/>
                  <a:pt x="7198" y="7341"/>
                  <a:pt x="7144" y="7362"/>
                </a:cubicBezTo>
                <a:cubicBezTo>
                  <a:pt x="7102" y="7383"/>
                  <a:pt x="7047" y="7405"/>
                  <a:pt x="7026" y="7405"/>
                </a:cubicBezTo>
                <a:cubicBezTo>
                  <a:pt x="7005" y="7405"/>
                  <a:pt x="6983" y="7415"/>
                  <a:pt x="6962" y="7437"/>
                </a:cubicBezTo>
                <a:cubicBezTo>
                  <a:pt x="6946" y="7452"/>
                  <a:pt x="6930" y="7463"/>
                  <a:pt x="6911" y="7463"/>
                </a:cubicBezTo>
                <a:cubicBezTo>
                  <a:pt x="6903" y="7463"/>
                  <a:pt x="6896" y="7461"/>
                  <a:pt x="6887" y="7458"/>
                </a:cubicBezTo>
                <a:cubicBezTo>
                  <a:pt x="6877" y="7456"/>
                  <a:pt x="6869" y="7455"/>
                  <a:pt x="6862" y="7455"/>
                </a:cubicBezTo>
                <a:cubicBezTo>
                  <a:pt x="6836" y="7455"/>
                  <a:pt x="6819" y="7470"/>
                  <a:pt x="6769" y="7512"/>
                </a:cubicBezTo>
                <a:cubicBezTo>
                  <a:pt x="6661" y="7619"/>
                  <a:pt x="6618" y="7662"/>
                  <a:pt x="6587" y="7673"/>
                </a:cubicBezTo>
                <a:cubicBezTo>
                  <a:pt x="6565" y="7673"/>
                  <a:pt x="6533" y="7705"/>
                  <a:pt x="6511" y="7727"/>
                </a:cubicBezTo>
                <a:cubicBezTo>
                  <a:pt x="6501" y="7748"/>
                  <a:pt x="6436" y="7801"/>
                  <a:pt x="6382" y="7834"/>
                </a:cubicBezTo>
                <a:cubicBezTo>
                  <a:pt x="6318" y="7866"/>
                  <a:pt x="6254" y="7920"/>
                  <a:pt x="6232" y="7952"/>
                </a:cubicBezTo>
                <a:cubicBezTo>
                  <a:pt x="6211" y="7984"/>
                  <a:pt x="6179" y="8016"/>
                  <a:pt x="6158" y="8027"/>
                </a:cubicBezTo>
                <a:cubicBezTo>
                  <a:pt x="6115" y="8048"/>
                  <a:pt x="6007" y="8199"/>
                  <a:pt x="5943" y="8327"/>
                </a:cubicBezTo>
                <a:cubicBezTo>
                  <a:pt x="5922" y="8359"/>
                  <a:pt x="5900" y="8392"/>
                  <a:pt x="5879" y="8402"/>
                </a:cubicBezTo>
                <a:cubicBezTo>
                  <a:pt x="5868" y="8402"/>
                  <a:pt x="5846" y="8423"/>
                  <a:pt x="5846" y="8456"/>
                </a:cubicBezTo>
                <a:cubicBezTo>
                  <a:pt x="5836" y="8478"/>
                  <a:pt x="5814" y="8520"/>
                  <a:pt x="5793" y="8542"/>
                </a:cubicBezTo>
                <a:cubicBezTo>
                  <a:pt x="5771" y="8563"/>
                  <a:pt x="5750" y="8606"/>
                  <a:pt x="5750" y="8628"/>
                </a:cubicBezTo>
                <a:cubicBezTo>
                  <a:pt x="5750" y="8659"/>
                  <a:pt x="5739" y="8692"/>
                  <a:pt x="5717" y="8714"/>
                </a:cubicBezTo>
                <a:cubicBezTo>
                  <a:pt x="5707" y="8735"/>
                  <a:pt x="5686" y="8767"/>
                  <a:pt x="5686" y="8767"/>
                </a:cubicBezTo>
                <a:cubicBezTo>
                  <a:pt x="5686" y="8778"/>
                  <a:pt x="5674" y="8799"/>
                  <a:pt x="5664" y="8810"/>
                </a:cubicBezTo>
                <a:cubicBezTo>
                  <a:pt x="5643" y="8831"/>
                  <a:pt x="5643" y="8895"/>
                  <a:pt x="5643" y="9078"/>
                </a:cubicBezTo>
                <a:cubicBezTo>
                  <a:pt x="5632" y="9336"/>
                  <a:pt x="5643" y="9421"/>
                  <a:pt x="5664" y="9475"/>
                </a:cubicBezTo>
                <a:cubicBezTo>
                  <a:pt x="5686" y="9496"/>
                  <a:pt x="5686" y="9550"/>
                  <a:pt x="5686" y="9593"/>
                </a:cubicBezTo>
                <a:cubicBezTo>
                  <a:pt x="5686" y="9668"/>
                  <a:pt x="5696" y="9689"/>
                  <a:pt x="5739" y="9754"/>
                </a:cubicBezTo>
                <a:cubicBezTo>
                  <a:pt x="5782" y="9818"/>
                  <a:pt x="5793" y="9818"/>
                  <a:pt x="5760" y="9851"/>
                </a:cubicBezTo>
                <a:cubicBezTo>
                  <a:pt x="5729" y="9893"/>
                  <a:pt x="5729" y="9925"/>
                  <a:pt x="5803" y="10011"/>
                </a:cubicBezTo>
                <a:cubicBezTo>
                  <a:pt x="5836" y="10044"/>
                  <a:pt x="5868" y="10086"/>
                  <a:pt x="5868" y="10097"/>
                </a:cubicBezTo>
                <a:cubicBezTo>
                  <a:pt x="5868" y="10118"/>
                  <a:pt x="5889" y="10151"/>
                  <a:pt x="5910" y="10172"/>
                </a:cubicBezTo>
                <a:cubicBezTo>
                  <a:pt x="5932" y="10204"/>
                  <a:pt x="5953" y="10247"/>
                  <a:pt x="5953" y="10280"/>
                </a:cubicBezTo>
                <a:cubicBezTo>
                  <a:pt x="5953" y="10311"/>
                  <a:pt x="5965" y="10333"/>
                  <a:pt x="6029" y="10387"/>
                </a:cubicBezTo>
                <a:cubicBezTo>
                  <a:pt x="6072" y="10430"/>
                  <a:pt x="6115" y="10461"/>
                  <a:pt x="6115" y="10483"/>
                </a:cubicBezTo>
                <a:cubicBezTo>
                  <a:pt x="6115" y="10494"/>
                  <a:pt x="6146" y="10526"/>
                  <a:pt x="6179" y="10558"/>
                </a:cubicBezTo>
                <a:cubicBezTo>
                  <a:pt x="6243" y="10612"/>
                  <a:pt x="6254" y="10623"/>
                  <a:pt x="6243" y="10655"/>
                </a:cubicBezTo>
                <a:cubicBezTo>
                  <a:pt x="6222" y="10676"/>
                  <a:pt x="6232" y="10697"/>
                  <a:pt x="6286" y="10740"/>
                </a:cubicBezTo>
                <a:cubicBezTo>
                  <a:pt x="6329" y="10783"/>
                  <a:pt x="6351" y="10816"/>
                  <a:pt x="6351" y="10837"/>
                </a:cubicBezTo>
                <a:cubicBezTo>
                  <a:pt x="6351" y="10859"/>
                  <a:pt x="6436" y="10923"/>
                  <a:pt x="6468" y="10923"/>
                </a:cubicBezTo>
                <a:lnTo>
                  <a:pt x="6554" y="10987"/>
                </a:lnTo>
                <a:cubicBezTo>
                  <a:pt x="6587" y="11019"/>
                  <a:pt x="6640" y="11052"/>
                  <a:pt x="6661" y="11052"/>
                </a:cubicBezTo>
                <a:cubicBezTo>
                  <a:pt x="6694" y="11062"/>
                  <a:pt x="6704" y="11073"/>
                  <a:pt x="6704" y="11116"/>
                </a:cubicBezTo>
                <a:cubicBezTo>
                  <a:pt x="6715" y="11159"/>
                  <a:pt x="6726" y="11169"/>
                  <a:pt x="6769" y="11191"/>
                </a:cubicBezTo>
                <a:cubicBezTo>
                  <a:pt x="6801" y="11202"/>
                  <a:pt x="6844" y="11245"/>
                  <a:pt x="6866" y="11266"/>
                </a:cubicBezTo>
                <a:cubicBezTo>
                  <a:pt x="6897" y="11320"/>
                  <a:pt x="6919" y="11331"/>
                  <a:pt x="6962" y="11331"/>
                </a:cubicBezTo>
                <a:cubicBezTo>
                  <a:pt x="7005" y="11331"/>
                  <a:pt x="7037" y="11341"/>
                  <a:pt x="7112" y="11427"/>
                </a:cubicBezTo>
                <a:cubicBezTo>
                  <a:pt x="7166" y="11470"/>
                  <a:pt x="7230" y="11545"/>
                  <a:pt x="7262" y="11588"/>
                </a:cubicBezTo>
                <a:cubicBezTo>
                  <a:pt x="7295" y="11620"/>
                  <a:pt x="7326" y="11653"/>
                  <a:pt x="7337" y="11653"/>
                </a:cubicBezTo>
                <a:cubicBezTo>
                  <a:pt x="7348" y="11653"/>
                  <a:pt x="7380" y="11674"/>
                  <a:pt x="7412" y="11706"/>
                </a:cubicBezTo>
                <a:cubicBezTo>
                  <a:pt x="7445" y="11727"/>
                  <a:pt x="7509" y="11760"/>
                  <a:pt x="7541" y="11781"/>
                </a:cubicBezTo>
                <a:cubicBezTo>
                  <a:pt x="7584" y="11792"/>
                  <a:pt x="7648" y="11834"/>
                  <a:pt x="7702" y="11867"/>
                </a:cubicBezTo>
                <a:cubicBezTo>
                  <a:pt x="7745" y="11910"/>
                  <a:pt x="7809" y="11953"/>
                  <a:pt x="7841" y="11963"/>
                </a:cubicBezTo>
                <a:cubicBezTo>
                  <a:pt x="7863" y="11963"/>
                  <a:pt x="7927" y="11985"/>
                  <a:pt x="7970" y="12006"/>
                </a:cubicBezTo>
                <a:cubicBezTo>
                  <a:pt x="8013" y="12017"/>
                  <a:pt x="8067" y="12049"/>
                  <a:pt x="8088" y="12060"/>
                </a:cubicBezTo>
                <a:cubicBezTo>
                  <a:pt x="8112" y="12076"/>
                  <a:pt x="8141" y="12086"/>
                  <a:pt x="8172" y="12086"/>
                </a:cubicBezTo>
                <a:cubicBezTo>
                  <a:pt x="8183" y="12086"/>
                  <a:pt x="8194" y="12084"/>
                  <a:pt x="8206" y="12082"/>
                </a:cubicBezTo>
                <a:cubicBezTo>
                  <a:pt x="8260" y="12082"/>
                  <a:pt x="8281" y="12092"/>
                  <a:pt x="8303" y="12124"/>
                </a:cubicBezTo>
                <a:cubicBezTo>
                  <a:pt x="8335" y="12156"/>
                  <a:pt x="8346" y="12156"/>
                  <a:pt x="8506" y="12156"/>
                </a:cubicBezTo>
                <a:cubicBezTo>
                  <a:pt x="8807" y="12156"/>
                  <a:pt x="8807" y="12156"/>
                  <a:pt x="8849" y="12189"/>
                </a:cubicBezTo>
                <a:cubicBezTo>
                  <a:pt x="8865" y="12201"/>
                  <a:pt x="8871" y="12210"/>
                  <a:pt x="8886" y="12210"/>
                </a:cubicBezTo>
                <a:cubicBezTo>
                  <a:pt x="8912" y="12210"/>
                  <a:pt x="8964" y="12184"/>
                  <a:pt x="9139" y="12103"/>
                </a:cubicBezTo>
                <a:cubicBezTo>
                  <a:pt x="9190" y="12074"/>
                  <a:pt x="9216" y="12065"/>
                  <a:pt x="9234" y="12065"/>
                </a:cubicBezTo>
                <a:cubicBezTo>
                  <a:pt x="9243" y="12065"/>
                  <a:pt x="9250" y="12067"/>
                  <a:pt x="9257" y="12070"/>
                </a:cubicBezTo>
                <a:cubicBezTo>
                  <a:pt x="9265" y="12075"/>
                  <a:pt x="9278" y="12078"/>
                  <a:pt x="9295" y="12078"/>
                </a:cubicBezTo>
                <a:cubicBezTo>
                  <a:pt x="9387" y="12078"/>
                  <a:pt x="9582" y="12009"/>
                  <a:pt x="9600" y="11963"/>
                </a:cubicBezTo>
                <a:cubicBezTo>
                  <a:pt x="9608" y="11947"/>
                  <a:pt x="9616" y="11938"/>
                  <a:pt x="9633" y="11938"/>
                </a:cubicBezTo>
                <a:cubicBezTo>
                  <a:pt x="9639" y="11938"/>
                  <a:pt x="9646" y="11939"/>
                  <a:pt x="9654" y="11942"/>
                </a:cubicBezTo>
                <a:cubicBezTo>
                  <a:pt x="9656" y="11942"/>
                  <a:pt x="9659" y="11942"/>
                  <a:pt x="9661" y="11942"/>
                </a:cubicBezTo>
                <a:cubicBezTo>
                  <a:pt x="9717" y="11942"/>
                  <a:pt x="9923" y="11832"/>
                  <a:pt x="9933" y="11781"/>
                </a:cubicBezTo>
                <a:cubicBezTo>
                  <a:pt x="9944" y="11770"/>
                  <a:pt x="9965" y="11727"/>
                  <a:pt x="9998" y="11695"/>
                </a:cubicBezTo>
                <a:cubicBezTo>
                  <a:pt x="10041" y="11663"/>
                  <a:pt x="10051" y="11653"/>
                  <a:pt x="10115" y="11653"/>
                </a:cubicBezTo>
                <a:cubicBezTo>
                  <a:pt x="10131" y="11655"/>
                  <a:pt x="10143" y="11657"/>
                  <a:pt x="10153" y="11657"/>
                </a:cubicBezTo>
                <a:cubicBezTo>
                  <a:pt x="10182" y="11657"/>
                  <a:pt x="10190" y="11639"/>
                  <a:pt x="10222" y="11567"/>
                </a:cubicBezTo>
                <a:cubicBezTo>
                  <a:pt x="10265" y="11491"/>
                  <a:pt x="10287" y="11459"/>
                  <a:pt x="10330" y="11448"/>
                </a:cubicBezTo>
                <a:cubicBezTo>
                  <a:pt x="10362" y="11438"/>
                  <a:pt x="10384" y="11417"/>
                  <a:pt x="10405" y="11362"/>
                </a:cubicBezTo>
                <a:cubicBezTo>
                  <a:pt x="10437" y="11320"/>
                  <a:pt x="10458" y="11288"/>
                  <a:pt x="10501" y="11277"/>
                </a:cubicBezTo>
                <a:cubicBezTo>
                  <a:pt x="10534" y="11255"/>
                  <a:pt x="10555" y="11234"/>
                  <a:pt x="10555" y="11223"/>
                </a:cubicBezTo>
                <a:cubicBezTo>
                  <a:pt x="10555" y="11223"/>
                  <a:pt x="10609" y="11169"/>
                  <a:pt x="10663" y="11105"/>
                </a:cubicBezTo>
                <a:cubicBezTo>
                  <a:pt x="10877" y="10891"/>
                  <a:pt x="10995" y="10752"/>
                  <a:pt x="10995" y="10709"/>
                </a:cubicBezTo>
                <a:cubicBezTo>
                  <a:pt x="10995" y="10697"/>
                  <a:pt x="11016" y="10666"/>
                  <a:pt x="11027" y="10644"/>
                </a:cubicBezTo>
                <a:cubicBezTo>
                  <a:pt x="11049" y="10623"/>
                  <a:pt x="11059" y="10590"/>
                  <a:pt x="11059" y="10590"/>
                </a:cubicBezTo>
                <a:cubicBezTo>
                  <a:pt x="11059" y="10580"/>
                  <a:pt x="11123" y="10516"/>
                  <a:pt x="11188" y="10451"/>
                </a:cubicBezTo>
                <a:cubicBezTo>
                  <a:pt x="11306" y="10333"/>
                  <a:pt x="11316" y="10322"/>
                  <a:pt x="11316" y="10280"/>
                </a:cubicBezTo>
                <a:cubicBezTo>
                  <a:pt x="11306" y="10237"/>
                  <a:pt x="11306" y="10225"/>
                  <a:pt x="11338" y="10215"/>
                </a:cubicBezTo>
                <a:cubicBezTo>
                  <a:pt x="11371" y="10204"/>
                  <a:pt x="11456" y="9958"/>
                  <a:pt x="11467" y="9829"/>
                </a:cubicBezTo>
                <a:cubicBezTo>
                  <a:pt x="11467" y="9786"/>
                  <a:pt x="11478" y="9754"/>
                  <a:pt x="11488" y="9754"/>
                </a:cubicBezTo>
                <a:cubicBezTo>
                  <a:pt x="11499" y="9754"/>
                  <a:pt x="11521" y="9722"/>
                  <a:pt x="11542" y="9679"/>
                </a:cubicBezTo>
                <a:cubicBezTo>
                  <a:pt x="11564" y="9636"/>
                  <a:pt x="11595" y="9593"/>
                  <a:pt x="11607" y="9582"/>
                </a:cubicBezTo>
                <a:cubicBezTo>
                  <a:pt x="11617" y="9582"/>
                  <a:pt x="11628" y="9560"/>
                  <a:pt x="11628" y="9518"/>
                </a:cubicBezTo>
                <a:cubicBezTo>
                  <a:pt x="11628" y="9453"/>
                  <a:pt x="11671" y="9367"/>
                  <a:pt x="11757" y="9196"/>
                </a:cubicBezTo>
                <a:cubicBezTo>
                  <a:pt x="11810" y="9100"/>
                  <a:pt x="11821" y="9057"/>
                  <a:pt x="11821" y="9003"/>
                </a:cubicBezTo>
                <a:cubicBezTo>
                  <a:pt x="11821" y="8949"/>
                  <a:pt x="11831" y="8917"/>
                  <a:pt x="11853" y="8874"/>
                </a:cubicBezTo>
                <a:cubicBezTo>
                  <a:pt x="11874" y="8853"/>
                  <a:pt x="11896" y="8788"/>
                  <a:pt x="11907" y="8745"/>
                </a:cubicBezTo>
                <a:cubicBezTo>
                  <a:pt x="11917" y="8702"/>
                  <a:pt x="11939" y="8649"/>
                  <a:pt x="11950" y="8628"/>
                </a:cubicBezTo>
                <a:cubicBezTo>
                  <a:pt x="11993" y="8552"/>
                  <a:pt x="12003" y="8263"/>
                  <a:pt x="11971" y="8220"/>
                </a:cubicBezTo>
                <a:cubicBezTo>
                  <a:pt x="11950" y="8199"/>
                  <a:pt x="11950" y="8027"/>
                  <a:pt x="11971" y="7920"/>
                </a:cubicBezTo>
                <a:cubicBezTo>
                  <a:pt x="11982" y="7877"/>
                  <a:pt x="11971" y="7844"/>
                  <a:pt x="11950" y="7770"/>
                </a:cubicBezTo>
                <a:cubicBezTo>
                  <a:pt x="11928" y="7716"/>
                  <a:pt x="11907" y="7662"/>
                  <a:pt x="11907" y="7651"/>
                </a:cubicBezTo>
                <a:cubicBezTo>
                  <a:pt x="11907" y="7641"/>
                  <a:pt x="11885" y="7577"/>
                  <a:pt x="11853" y="7512"/>
                </a:cubicBezTo>
                <a:cubicBezTo>
                  <a:pt x="11821" y="7448"/>
                  <a:pt x="11800" y="7372"/>
                  <a:pt x="11800" y="7362"/>
                </a:cubicBezTo>
                <a:cubicBezTo>
                  <a:pt x="11810" y="7341"/>
                  <a:pt x="11778" y="7286"/>
                  <a:pt x="11724" y="7212"/>
                </a:cubicBezTo>
                <a:cubicBezTo>
                  <a:pt x="11681" y="7136"/>
                  <a:pt x="11638" y="7062"/>
                  <a:pt x="11638" y="7029"/>
                </a:cubicBezTo>
                <a:cubicBezTo>
                  <a:pt x="11628" y="6986"/>
                  <a:pt x="11607" y="6943"/>
                  <a:pt x="11585" y="6922"/>
                </a:cubicBezTo>
                <a:cubicBezTo>
                  <a:pt x="11564" y="6890"/>
                  <a:pt x="11521" y="6836"/>
                  <a:pt x="11488" y="6804"/>
                </a:cubicBezTo>
                <a:cubicBezTo>
                  <a:pt x="11424" y="6697"/>
                  <a:pt x="11263" y="6557"/>
                  <a:pt x="11231" y="6557"/>
                </a:cubicBezTo>
                <a:cubicBezTo>
                  <a:pt x="11209" y="6557"/>
                  <a:pt x="11166" y="6536"/>
                  <a:pt x="11135" y="6504"/>
                </a:cubicBezTo>
                <a:cubicBezTo>
                  <a:pt x="11081" y="6461"/>
                  <a:pt x="11038" y="6450"/>
                  <a:pt x="10984" y="6440"/>
                </a:cubicBezTo>
                <a:cubicBezTo>
                  <a:pt x="10930" y="6428"/>
                  <a:pt x="10887" y="6407"/>
                  <a:pt x="10856" y="6385"/>
                </a:cubicBezTo>
                <a:cubicBezTo>
                  <a:pt x="10823" y="6364"/>
                  <a:pt x="10791" y="6343"/>
                  <a:pt x="10770" y="6343"/>
                </a:cubicBezTo>
                <a:cubicBezTo>
                  <a:pt x="10748" y="6343"/>
                  <a:pt x="10684" y="6321"/>
                  <a:pt x="10609" y="6278"/>
                </a:cubicBezTo>
                <a:cubicBezTo>
                  <a:pt x="10501" y="6225"/>
                  <a:pt x="10470" y="6214"/>
                  <a:pt x="10362" y="6214"/>
                </a:cubicBezTo>
                <a:cubicBezTo>
                  <a:pt x="10298" y="6214"/>
                  <a:pt x="10234" y="6214"/>
                  <a:pt x="10234" y="6204"/>
                </a:cubicBezTo>
                <a:cubicBezTo>
                  <a:pt x="10214" y="6191"/>
                  <a:pt x="10162" y="6186"/>
                  <a:pt x="10088" y="6186"/>
                </a:cubicBezTo>
                <a:cubicBezTo>
                  <a:pt x="10038" y="6186"/>
                  <a:pt x="9977" y="6188"/>
                  <a:pt x="9912" y="6192"/>
                </a:cubicBezTo>
                <a:cubicBezTo>
                  <a:pt x="9826" y="6192"/>
                  <a:pt x="9793" y="6192"/>
                  <a:pt x="9772" y="6171"/>
                </a:cubicBezTo>
                <a:cubicBezTo>
                  <a:pt x="9762" y="6161"/>
                  <a:pt x="9729" y="6150"/>
                  <a:pt x="9708" y="6150"/>
                </a:cubicBezTo>
                <a:cubicBezTo>
                  <a:pt x="9686" y="6150"/>
                  <a:pt x="9665" y="6139"/>
                  <a:pt x="9654" y="6139"/>
                </a:cubicBezTo>
                <a:cubicBezTo>
                  <a:pt x="9654" y="6131"/>
                  <a:pt x="9638" y="6124"/>
                  <a:pt x="9621" y="6124"/>
                </a:cubicBezTo>
                <a:cubicBezTo>
                  <a:pt x="9614" y="6124"/>
                  <a:pt x="9607" y="6125"/>
                  <a:pt x="9600" y="6128"/>
                </a:cubicBezTo>
                <a:cubicBezTo>
                  <a:pt x="9569" y="6128"/>
                  <a:pt x="9536" y="6128"/>
                  <a:pt x="9526" y="6118"/>
                </a:cubicBezTo>
                <a:cubicBezTo>
                  <a:pt x="9520" y="6112"/>
                  <a:pt x="9507" y="6109"/>
                  <a:pt x="9485" y="6109"/>
                </a:cubicBezTo>
                <a:cubicBezTo>
                  <a:pt x="9464" y="6109"/>
                  <a:pt x="9434" y="6112"/>
                  <a:pt x="9397" y="6118"/>
                </a:cubicBezTo>
                <a:cubicBezTo>
                  <a:pt x="9349" y="6127"/>
                  <a:pt x="9314" y="6133"/>
                  <a:pt x="9274" y="6133"/>
                </a:cubicBezTo>
                <a:cubicBezTo>
                  <a:pt x="9225" y="6133"/>
                  <a:pt x="9170" y="6125"/>
                  <a:pt x="9075" y="6107"/>
                </a:cubicBezTo>
                <a:cubicBezTo>
                  <a:pt x="9021" y="6107"/>
                  <a:pt x="9000" y="6107"/>
                  <a:pt x="9000" y="6118"/>
                </a:cubicBezTo>
                <a:cubicBezTo>
                  <a:pt x="9000" y="6127"/>
                  <a:pt x="8989" y="6133"/>
                  <a:pt x="8971" y="6133"/>
                </a:cubicBezTo>
                <a:cubicBezTo>
                  <a:pt x="8950" y="6133"/>
                  <a:pt x="8918" y="6125"/>
                  <a:pt x="8882" y="6107"/>
                </a:cubicBezTo>
                <a:cubicBezTo>
                  <a:pt x="8852" y="6099"/>
                  <a:pt x="8832" y="6092"/>
                  <a:pt x="8816" y="6092"/>
                </a:cubicBezTo>
                <a:cubicBezTo>
                  <a:pt x="8809" y="6092"/>
                  <a:pt x="8803" y="6093"/>
                  <a:pt x="8796" y="6096"/>
                </a:cubicBezTo>
                <a:cubicBezTo>
                  <a:pt x="8781" y="6104"/>
                  <a:pt x="8766" y="6111"/>
                  <a:pt x="8758" y="6111"/>
                </a:cubicBezTo>
                <a:cubicBezTo>
                  <a:pt x="8755" y="6111"/>
                  <a:pt x="8753" y="6110"/>
                  <a:pt x="8753" y="6107"/>
                </a:cubicBezTo>
                <a:cubicBezTo>
                  <a:pt x="8742" y="6107"/>
                  <a:pt x="8710" y="6118"/>
                  <a:pt x="8656" y="6128"/>
                </a:cubicBezTo>
                <a:cubicBezTo>
                  <a:pt x="8619" y="6139"/>
                  <a:pt x="8595" y="6144"/>
                  <a:pt x="8557" y="6144"/>
                </a:cubicBezTo>
                <a:cubicBezTo>
                  <a:pt x="8520" y="6144"/>
                  <a:pt x="8469" y="6139"/>
                  <a:pt x="8378" y="6128"/>
                </a:cubicBezTo>
                <a:cubicBezTo>
                  <a:pt x="8362" y="6124"/>
                  <a:pt x="8351" y="6122"/>
                  <a:pt x="8342" y="6122"/>
                </a:cubicBezTo>
                <a:cubicBezTo>
                  <a:pt x="8326" y="6122"/>
                  <a:pt x="8317" y="6129"/>
                  <a:pt x="8303" y="6150"/>
                </a:cubicBezTo>
                <a:cubicBezTo>
                  <a:pt x="8297" y="6168"/>
                  <a:pt x="8274" y="6176"/>
                  <a:pt x="8250" y="6176"/>
                </a:cubicBezTo>
                <a:cubicBezTo>
                  <a:pt x="8231" y="6176"/>
                  <a:pt x="8210" y="6170"/>
                  <a:pt x="8196" y="6161"/>
                </a:cubicBezTo>
                <a:cubicBezTo>
                  <a:pt x="8188" y="6157"/>
                  <a:pt x="8174" y="6155"/>
                  <a:pt x="8157" y="6155"/>
                </a:cubicBezTo>
                <a:cubicBezTo>
                  <a:pt x="8076" y="6155"/>
                  <a:pt x="7914" y="6192"/>
                  <a:pt x="7852" y="6235"/>
                </a:cubicBezTo>
                <a:cubicBezTo>
                  <a:pt x="7777" y="6278"/>
                  <a:pt x="7691" y="6300"/>
                  <a:pt x="7498" y="6300"/>
                </a:cubicBezTo>
                <a:cubicBezTo>
                  <a:pt x="7402" y="6300"/>
                  <a:pt x="7348" y="6300"/>
                  <a:pt x="7326" y="6321"/>
                </a:cubicBezTo>
                <a:cubicBezTo>
                  <a:pt x="7293" y="6346"/>
                  <a:pt x="7215" y="6371"/>
                  <a:pt x="7172" y="6371"/>
                </a:cubicBezTo>
                <a:cubicBezTo>
                  <a:pt x="7159" y="6371"/>
                  <a:pt x="7149" y="6369"/>
                  <a:pt x="7144" y="6364"/>
                </a:cubicBezTo>
                <a:cubicBezTo>
                  <a:pt x="7137" y="6356"/>
                  <a:pt x="7129" y="6353"/>
                  <a:pt x="7121" y="6353"/>
                </a:cubicBezTo>
                <a:cubicBezTo>
                  <a:pt x="7105" y="6353"/>
                  <a:pt x="7086" y="6365"/>
                  <a:pt x="7059" y="6385"/>
                </a:cubicBezTo>
                <a:cubicBezTo>
                  <a:pt x="7026" y="6397"/>
                  <a:pt x="6973" y="6418"/>
                  <a:pt x="6951" y="6418"/>
                </a:cubicBezTo>
                <a:cubicBezTo>
                  <a:pt x="6947" y="6416"/>
                  <a:pt x="6942" y="6415"/>
                  <a:pt x="6936" y="6415"/>
                </a:cubicBezTo>
                <a:cubicBezTo>
                  <a:pt x="6910" y="6415"/>
                  <a:pt x="6868" y="6432"/>
                  <a:pt x="6833" y="6450"/>
                </a:cubicBezTo>
                <a:cubicBezTo>
                  <a:pt x="6801" y="6471"/>
                  <a:pt x="6747" y="6493"/>
                  <a:pt x="6726" y="6493"/>
                </a:cubicBezTo>
                <a:cubicBezTo>
                  <a:pt x="6704" y="6493"/>
                  <a:pt x="6651" y="6525"/>
                  <a:pt x="6597" y="6557"/>
                </a:cubicBezTo>
                <a:cubicBezTo>
                  <a:pt x="6544" y="6590"/>
                  <a:pt x="6479" y="6621"/>
                  <a:pt x="6468" y="6621"/>
                </a:cubicBezTo>
                <a:cubicBezTo>
                  <a:pt x="6458" y="6621"/>
                  <a:pt x="6394" y="6654"/>
                  <a:pt x="6340" y="6686"/>
                </a:cubicBezTo>
                <a:cubicBezTo>
                  <a:pt x="6275" y="6723"/>
                  <a:pt x="6226" y="6752"/>
                  <a:pt x="6200" y="6752"/>
                </a:cubicBezTo>
                <a:cubicBezTo>
                  <a:pt x="6196" y="6752"/>
                  <a:pt x="6192" y="6752"/>
                  <a:pt x="6189" y="6750"/>
                </a:cubicBezTo>
                <a:cubicBezTo>
                  <a:pt x="6158" y="6750"/>
                  <a:pt x="6125" y="6772"/>
                  <a:pt x="6104" y="6783"/>
                </a:cubicBezTo>
                <a:cubicBezTo>
                  <a:pt x="6072" y="6804"/>
                  <a:pt x="6050" y="6815"/>
                  <a:pt x="6039" y="6815"/>
                </a:cubicBezTo>
                <a:cubicBezTo>
                  <a:pt x="6018" y="6815"/>
                  <a:pt x="5803" y="6976"/>
                  <a:pt x="5803" y="6997"/>
                </a:cubicBezTo>
                <a:cubicBezTo>
                  <a:pt x="5803" y="7019"/>
                  <a:pt x="5653" y="7158"/>
                  <a:pt x="5535" y="7244"/>
                </a:cubicBezTo>
                <a:cubicBezTo>
                  <a:pt x="5524" y="7255"/>
                  <a:pt x="5493" y="7286"/>
                  <a:pt x="5471" y="7319"/>
                </a:cubicBezTo>
                <a:cubicBezTo>
                  <a:pt x="5450" y="7341"/>
                  <a:pt x="5407" y="7405"/>
                  <a:pt x="5364" y="7458"/>
                </a:cubicBezTo>
                <a:cubicBezTo>
                  <a:pt x="5278" y="7577"/>
                  <a:pt x="5171" y="7758"/>
                  <a:pt x="5171" y="7813"/>
                </a:cubicBezTo>
                <a:cubicBezTo>
                  <a:pt x="5171" y="7823"/>
                  <a:pt x="5160" y="7844"/>
                  <a:pt x="5149" y="7844"/>
                </a:cubicBezTo>
                <a:cubicBezTo>
                  <a:pt x="5149" y="7855"/>
                  <a:pt x="5138" y="7877"/>
                  <a:pt x="5138" y="7909"/>
                </a:cubicBezTo>
                <a:cubicBezTo>
                  <a:pt x="5138" y="7930"/>
                  <a:pt x="5128" y="7952"/>
                  <a:pt x="5128" y="7952"/>
                </a:cubicBezTo>
                <a:cubicBezTo>
                  <a:pt x="5117" y="7952"/>
                  <a:pt x="5095" y="7984"/>
                  <a:pt x="5085" y="8016"/>
                </a:cubicBezTo>
                <a:cubicBezTo>
                  <a:pt x="5064" y="8048"/>
                  <a:pt x="5042" y="8091"/>
                  <a:pt x="5031" y="8113"/>
                </a:cubicBezTo>
                <a:cubicBezTo>
                  <a:pt x="5021" y="8134"/>
                  <a:pt x="5009" y="8177"/>
                  <a:pt x="5009" y="8199"/>
                </a:cubicBezTo>
                <a:cubicBezTo>
                  <a:pt x="5009" y="8230"/>
                  <a:pt x="4988" y="8273"/>
                  <a:pt x="4978" y="8306"/>
                </a:cubicBezTo>
                <a:cubicBezTo>
                  <a:pt x="4956" y="8349"/>
                  <a:pt x="4945" y="8392"/>
                  <a:pt x="4945" y="8423"/>
                </a:cubicBezTo>
                <a:cubicBezTo>
                  <a:pt x="4945" y="8456"/>
                  <a:pt x="4935" y="8488"/>
                  <a:pt x="4924" y="8499"/>
                </a:cubicBezTo>
                <a:cubicBezTo>
                  <a:pt x="4902" y="8542"/>
                  <a:pt x="4902" y="8649"/>
                  <a:pt x="4924" y="8788"/>
                </a:cubicBezTo>
                <a:cubicBezTo>
                  <a:pt x="4935" y="8938"/>
                  <a:pt x="4935" y="9003"/>
                  <a:pt x="4913" y="9153"/>
                </a:cubicBezTo>
                <a:cubicBezTo>
                  <a:pt x="4902" y="9250"/>
                  <a:pt x="4892" y="9293"/>
                  <a:pt x="4913" y="9314"/>
                </a:cubicBezTo>
                <a:cubicBezTo>
                  <a:pt x="4924" y="9336"/>
                  <a:pt x="4935" y="9410"/>
                  <a:pt x="4935" y="9486"/>
                </a:cubicBezTo>
                <a:cubicBezTo>
                  <a:pt x="4945" y="9582"/>
                  <a:pt x="4956" y="9625"/>
                  <a:pt x="4978" y="9657"/>
                </a:cubicBezTo>
                <a:cubicBezTo>
                  <a:pt x="5009" y="9679"/>
                  <a:pt x="5009" y="9689"/>
                  <a:pt x="4988" y="9711"/>
                </a:cubicBezTo>
                <a:cubicBezTo>
                  <a:pt x="4978" y="9732"/>
                  <a:pt x="4978" y="9754"/>
                  <a:pt x="4988" y="9808"/>
                </a:cubicBezTo>
                <a:cubicBezTo>
                  <a:pt x="4999" y="9839"/>
                  <a:pt x="5021" y="9936"/>
                  <a:pt x="5031" y="10011"/>
                </a:cubicBezTo>
                <a:cubicBezTo>
                  <a:pt x="5064" y="10161"/>
                  <a:pt x="5106" y="10311"/>
                  <a:pt x="5117" y="10333"/>
                </a:cubicBezTo>
                <a:cubicBezTo>
                  <a:pt x="5128" y="10344"/>
                  <a:pt x="5138" y="10365"/>
                  <a:pt x="5138" y="10387"/>
                </a:cubicBezTo>
                <a:cubicBezTo>
                  <a:pt x="5149" y="10419"/>
                  <a:pt x="5171" y="10440"/>
                  <a:pt x="5192" y="10440"/>
                </a:cubicBezTo>
                <a:cubicBezTo>
                  <a:pt x="5224" y="10451"/>
                  <a:pt x="5257" y="10526"/>
                  <a:pt x="5245" y="10558"/>
                </a:cubicBezTo>
                <a:cubicBezTo>
                  <a:pt x="5235" y="10580"/>
                  <a:pt x="5267" y="10633"/>
                  <a:pt x="5310" y="10697"/>
                </a:cubicBezTo>
                <a:cubicBezTo>
                  <a:pt x="5396" y="10794"/>
                  <a:pt x="5407" y="10826"/>
                  <a:pt x="5385" y="10848"/>
                </a:cubicBezTo>
                <a:lnTo>
                  <a:pt x="5364" y="10869"/>
                </a:lnTo>
                <a:cubicBezTo>
                  <a:pt x="5364" y="10902"/>
                  <a:pt x="5524" y="11127"/>
                  <a:pt x="5643" y="11245"/>
                </a:cubicBezTo>
                <a:cubicBezTo>
                  <a:pt x="5717" y="11320"/>
                  <a:pt x="5793" y="11405"/>
                  <a:pt x="5803" y="11438"/>
                </a:cubicBezTo>
                <a:cubicBezTo>
                  <a:pt x="5814" y="11459"/>
                  <a:pt x="5857" y="11534"/>
                  <a:pt x="5910" y="11598"/>
                </a:cubicBezTo>
                <a:cubicBezTo>
                  <a:pt x="5986" y="11706"/>
                  <a:pt x="5996" y="11717"/>
                  <a:pt x="6082" y="11749"/>
                </a:cubicBezTo>
                <a:cubicBezTo>
                  <a:pt x="6146" y="11770"/>
                  <a:pt x="6168" y="11781"/>
                  <a:pt x="6168" y="11813"/>
                </a:cubicBezTo>
                <a:cubicBezTo>
                  <a:pt x="6168" y="11834"/>
                  <a:pt x="6211" y="11888"/>
                  <a:pt x="6318" y="11974"/>
                </a:cubicBezTo>
                <a:cubicBezTo>
                  <a:pt x="6404" y="12049"/>
                  <a:pt x="6490" y="12124"/>
                  <a:pt x="6501" y="12135"/>
                </a:cubicBezTo>
                <a:cubicBezTo>
                  <a:pt x="6533" y="12178"/>
                  <a:pt x="6618" y="12221"/>
                  <a:pt x="6651" y="12221"/>
                </a:cubicBezTo>
                <a:cubicBezTo>
                  <a:pt x="6661" y="12221"/>
                  <a:pt x="6683" y="12232"/>
                  <a:pt x="6694" y="12253"/>
                </a:cubicBezTo>
                <a:cubicBezTo>
                  <a:pt x="6704" y="12263"/>
                  <a:pt x="6737" y="12296"/>
                  <a:pt x="6758" y="12296"/>
                </a:cubicBezTo>
                <a:cubicBezTo>
                  <a:pt x="6790" y="12306"/>
                  <a:pt x="6833" y="12339"/>
                  <a:pt x="6866" y="12371"/>
                </a:cubicBezTo>
                <a:cubicBezTo>
                  <a:pt x="6897" y="12403"/>
                  <a:pt x="6930" y="12435"/>
                  <a:pt x="6951" y="12435"/>
                </a:cubicBezTo>
                <a:cubicBezTo>
                  <a:pt x="6962" y="12435"/>
                  <a:pt x="6983" y="12457"/>
                  <a:pt x="6994" y="12489"/>
                </a:cubicBezTo>
                <a:cubicBezTo>
                  <a:pt x="7037" y="12564"/>
                  <a:pt x="7069" y="12596"/>
                  <a:pt x="7112" y="12596"/>
                </a:cubicBezTo>
                <a:cubicBezTo>
                  <a:pt x="7144" y="12596"/>
                  <a:pt x="7187" y="12618"/>
                  <a:pt x="7241" y="12693"/>
                </a:cubicBezTo>
                <a:cubicBezTo>
                  <a:pt x="7295" y="12735"/>
                  <a:pt x="7402" y="12821"/>
                  <a:pt x="7476" y="12864"/>
                </a:cubicBezTo>
                <a:cubicBezTo>
                  <a:pt x="7552" y="12918"/>
                  <a:pt x="7627" y="12961"/>
                  <a:pt x="7648" y="12983"/>
                </a:cubicBezTo>
                <a:cubicBezTo>
                  <a:pt x="7659" y="13004"/>
                  <a:pt x="7702" y="13014"/>
                  <a:pt x="7745" y="13025"/>
                </a:cubicBezTo>
                <a:cubicBezTo>
                  <a:pt x="7777" y="13025"/>
                  <a:pt x="7841" y="13057"/>
                  <a:pt x="7874" y="13079"/>
                </a:cubicBezTo>
                <a:cubicBezTo>
                  <a:pt x="7970" y="13143"/>
                  <a:pt x="8153" y="13229"/>
                  <a:pt x="8206" y="13229"/>
                </a:cubicBezTo>
                <a:cubicBezTo>
                  <a:pt x="8227" y="13229"/>
                  <a:pt x="8313" y="13250"/>
                  <a:pt x="8389" y="13283"/>
                </a:cubicBezTo>
                <a:cubicBezTo>
                  <a:pt x="8469" y="13307"/>
                  <a:pt x="8513" y="13319"/>
                  <a:pt x="8539" y="13319"/>
                </a:cubicBezTo>
                <a:cubicBezTo>
                  <a:pt x="8548" y="13319"/>
                  <a:pt x="8555" y="13317"/>
                  <a:pt x="8560" y="13315"/>
                </a:cubicBezTo>
                <a:cubicBezTo>
                  <a:pt x="8571" y="13310"/>
                  <a:pt x="8582" y="13307"/>
                  <a:pt x="8591" y="13307"/>
                </a:cubicBezTo>
                <a:cubicBezTo>
                  <a:pt x="8600" y="13307"/>
                  <a:pt x="8608" y="13310"/>
                  <a:pt x="8613" y="13315"/>
                </a:cubicBezTo>
                <a:cubicBezTo>
                  <a:pt x="8627" y="13319"/>
                  <a:pt x="8675" y="13322"/>
                  <a:pt x="8727" y="13322"/>
                </a:cubicBezTo>
                <a:cubicBezTo>
                  <a:pt x="8801" y="13322"/>
                  <a:pt x="8885" y="13317"/>
                  <a:pt x="8904" y="13304"/>
                </a:cubicBezTo>
                <a:cubicBezTo>
                  <a:pt x="8925" y="13304"/>
                  <a:pt x="8935" y="13283"/>
                  <a:pt x="8935" y="13272"/>
                </a:cubicBezTo>
                <a:cubicBezTo>
                  <a:pt x="8935" y="13250"/>
                  <a:pt x="9075" y="13197"/>
                  <a:pt x="9139" y="13197"/>
                </a:cubicBezTo>
                <a:cubicBezTo>
                  <a:pt x="9161" y="13197"/>
                  <a:pt x="9204" y="13186"/>
                  <a:pt x="9247" y="13176"/>
                </a:cubicBezTo>
                <a:cubicBezTo>
                  <a:pt x="9279" y="13154"/>
                  <a:pt x="9333" y="13154"/>
                  <a:pt x="9343" y="13154"/>
                </a:cubicBezTo>
                <a:cubicBezTo>
                  <a:pt x="9348" y="13157"/>
                  <a:pt x="9354" y="13158"/>
                  <a:pt x="9361" y="13158"/>
                </a:cubicBezTo>
                <a:cubicBezTo>
                  <a:pt x="9380" y="13158"/>
                  <a:pt x="9405" y="13146"/>
                  <a:pt x="9429" y="13122"/>
                </a:cubicBezTo>
                <a:cubicBezTo>
                  <a:pt x="9461" y="13100"/>
                  <a:pt x="9504" y="13079"/>
                  <a:pt x="9536" y="13079"/>
                </a:cubicBezTo>
                <a:cubicBezTo>
                  <a:pt x="9557" y="13079"/>
                  <a:pt x="9622" y="13057"/>
                  <a:pt x="9686" y="13004"/>
                </a:cubicBezTo>
                <a:cubicBezTo>
                  <a:pt x="9750" y="12950"/>
                  <a:pt x="9815" y="12918"/>
                  <a:pt x="9815" y="12918"/>
                </a:cubicBezTo>
                <a:cubicBezTo>
                  <a:pt x="9826" y="12918"/>
                  <a:pt x="9890" y="12897"/>
                  <a:pt x="9944" y="12864"/>
                </a:cubicBezTo>
                <a:cubicBezTo>
                  <a:pt x="10008" y="12843"/>
                  <a:pt x="10094" y="12800"/>
                  <a:pt x="10137" y="12790"/>
                </a:cubicBezTo>
                <a:cubicBezTo>
                  <a:pt x="10180" y="12768"/>
                  <a:pt x="10255" y="12704"/>
                  <a:pt x="10330" y="12628"/>
                </a:cubicBezTo>
                <a:cubicBezTo>
                  <a:pt x="10405" y="12554"/>
                  <a:pt x="10458" y="12511"/>
                  <a:pt x="10480" y="12511"/>
                </a:cubicBezTo>
                <a:cubicBezTo>
                  <a:pt x="10501" y="12511"/>
                  <a:pt x="10544" y="12489"/>
                  <a:pt x="10577" y="12457"/>
                </a:cubicBezTo>
                <a:cubicBezTo>
                  <a:pt x="10651" y="12371"/>
                  <a:pt x="10759" y="12296"/>
                  <a:pt x="10856" y="12263"/>
                </a:cubicBezTo>
                <a:cubicBezTo>
                  <a:pt x="10920" y="12242"/>
                  <a:pt x="11027" y="12135"/>
                  <a:pt x="11027" y="12103"/>
                </a:cubicBezTo>
                <a:cubicBezTo>
                  <a:pt x="11027" y="12092"/>
                  <a:pt x="11059" y="12082"/>
                  <a:pt x="11092" y="12060"/>
                </a:cubicBezTo>
                <a:cubicBezTo>
                  <a:pt x="11123" y="12049"/>
                  <a:pt x="11156" y="12017"/>
                  <a:pt x="11166" y="11996"/>
                </a:cubicBezTo>
                <a:cubicBezTo>
                  <a:pt x="11188" y="11953"/>
                  <a:pt x="11445" y="11717"/>
                  <a:pt x="11467" y="11717"/>
                </a:cubicBezTo>
                <a:cubicBezTo>
                  <a:pt x="11478" y="11717"/>
                  <a:pt x="11499" y="11695"/>
                  <a:pt x="11521" y="11653"/>
                </a:cubicBezTo>
                <a:cubicBezTo>
                  <a:pt x="11531" y="11620"/>
                  <a:pt x="11585" y="11556"/>
                  <a:pt x="11638" y="11502"/>
                </a:cubicBezTo>
                <a:cubicBezTo>
                  <a:pt x="11746" y="11405"/>
                  <a:pt x="11843" y="11266"/>
                  <a:pt x="11843" y="11212"/>
                </a:cubicBezTo>
                <a:cubicBezTo>
                  <a:pt x="11843" y="11191"/>
                  <a:pt x="11907" y="11138"/>
                  <a:pt x="11960" y="11116"/>
                </a:cubicBezTo>
                <a:cubicBezTo>
                  <a:pt x="11971" y="11105"/>
                  <a:pt x="12024" y="11041"/>
                  <a:pt x="12078" y="10966"/>
                </a:cubicBezTo>
                <a:cubicBezTo>
                  <a:pt x="12121" y="10891"/>
                  <a:pt x="12186" y="10816"/>
                  <a:pt x="12196" y="10816"/>
                </a:cubicBezTo>
                <a:cubicBezTo>
                  <a:pt x="12229" y="10805"/>
                  <a:pt x="12293" y="10709"/>
                  <a:pt x="12293" y="10666"/>
                </a:cubicBezTo>
                <a:cubicBezTo>
                  <a:pt x="12293" y="10655"/>
                  <a:pt x="12336" y="10580"/>
                  <a:pt x="12389" y="10516"/>
                </a:cubicBezTo>
                <a:cubicBezTo>
                  <a:pt x="12465" y="10419"/>
                  <a:pt x="12486" y="10376"/>
                  <a:pt x="12486" y="10344"/>
                </a:cubicBezTo>
                <a:cubicBezTo>
                  <a:pt x="12475" y="10301"/>
                  <a:pt x="12518" y="10204"/>
                  <a:pt x="12550" y="10204"/>
                </a:cubicBezTo>
                <a:cubicBezTo>
                  <a:pt x="12604" y="10204"/>
                  <a:pt x="12722" y="9893"/>
                  <a:pt x="12754" y="9679"/>
                </a:cubicBezTo>
                <a:cubicBezTo>
                  <a:pt x="12754" y="9625"/>
                  <a:pt x="12775" y="9560"/>
                  <a:pt x="12786" y="9539"/>
                </a:cubicBezTo>
                <a:cubicBezTo>
                  <a:pt x="12797" y="9496"/>
                  <a:pt x="12808" y="9379"/>
                  <a:pt x="12818" y="9143"/>
                </a:cubicBezTo>
                <a:cubicBezTo>
                  <a:pt x="12818" y="9121"/>
                  <a:pt x="12829" y="9089"/>
                  <a:pt x="12829" y="9078"/>
                </a:cubicBezTo>
                <a:cubicBezTo>
                  <a:pt x="12851" y="9067"/>
                  <a:pt x="12851" y="9024"/>
                  <a:pt x="12840" y="8971"/>
                </a:cubicBezTo>
                <a:cubicBezTo>
                  <a:pt x="12829" y="8907"/>
                  <a:pt x="12840" y="8885"/>
                  <a:pt x="12861" y="8864"/>
                </a:cubicBezTo>
                <a:cubicBezTo>
                  <a:pt x="12872" y="8842"/>
                  <a:pt x="12883" y="8810"/>
                  <a:pt x="12872" y="8788"/>
                </a:cubicBezTo>
                <a:cubicBezTo>
                  <a:pt x="12840" y="8595"/>
                  <a:pt x="12840" y="8574"/>
                  <a:pt x="12861" y="8563"/>
                </a:cubicBezTo>
                <a:cubicBezTo>
                  <a:pt x="12883" y="8542"/>
                  <a:pt x="12883" y="8531"/>
                  <a:pt x="12861" y="8466"/>
                </a:cubicBezTo>
                <a:cubicBezTo>
                  <a:pt x="12840" y="8423"/>
                  <a:pt x="12829" y="8359"/>
                  <a:pt x="12829" y="8316"/>
                </a:cubicBezTo>
                <a:cubicBezTo>
                  <a:pt x="12829" y="8113"/>
                  <a:pt x="12818" y="7941"/>
                  <a:pt x="12808" y="7909"/>
                </a:cubicBezTo>
                <a:cubicBezTo>
                  <a:pt x="12797" y="7898"/>
                  <a:pt x="12775" y="7813"/>
                  <a:pt x="12754" y="7716"/>
                </a:cubicBezTo>
                <a:cubicBezTo>
                  <a:pt x="12701" y="7491"/>
                  <a:pt x="12625" y="7255"/>
                  <a:pt x="12582" y="7222"/>
                </a:cubicBezTo>
                <a:cubicBezTo>
                  <a:pt x="12572" y="7201"/>
                  <a:pt x="12561" y="7179"/>
                  <a:pt x="12561" y="7169"/>
                </a:cubicBezTo>
                <a:cubicBezTo>
                  <a:pt x="12572" y="7136"/>
                  <a:pt x="12518" y="6943"/>
                  <a:pt x="12475" y="6879"/>
                </a:cubicBezTo>
                <a:cubicBezTo>
                  <a:pt x="12465" y="6847"/>
                  <a:pt x="12443" y="6815"/>
                  <a:pt x="12443" y="6793"/>
                </a:cubicBezTo>
                <a:cubicBezTo>
                  <a:pt x="12443" y="6783"/>
                  <a:pt x="12422" y="6740"/>
                  <a:pt x="12389" y="6697"/>
                </a:cubicBezTo>
                <a:cubicBezTo>
                  <a:pt x="12368" y="6654"/>
                  <a:pt x="12336" y="6600"/>
                  <a:pt x="12336" y="6579"/>
                </a:cubicBezTo>
                <a:cubicBezTo>
                  <a:pt x="12336" y="6557"/>
                  <a:pt x="12314" y="6514"/>
                  <a:pt x="12282" y="6493"/>
                </a:cubicBezTo>
                <a:cubicBezTo>
                  <a:pt x="12260" y="6482"/>
                  <a:pt x="12229" y="6450"/>
                  <a:pt x="12218" y="6440"/>
                </a:cubicBezTo>
                <a:cubicBezTo>
                  <a:pt x="12207" y="6418"/>
                  <a:pt x="12175" y="6397"/>
                  <a:pt x="12153" y="6375"/>
                </a:cubicBezTo>
                <a:cubicBezTo>
                  <a:pt x="12132" y="6354"/>
                  <a:pt x="12121" y="6321"/>
                  <a:pt x="12121" y="6300"/>
                </a:cubicBezTo>
                <a:cubicBezTo>
                  <a:pt x="12121" y="6278"/>
                  <a:pt x="12089" y="6246"/>
                  <a:pt x="12046" y="6214"/>
                </a:cubicBezTo>
                <a:cubicBezTo>
                  <a:pt x="12003" y="6182"/>
                  <a:pt x="11971" y="6139"/>
                  <a:pt x="11960" y="6107"/>
                </a:cubicBezTo>
                <a:cubicBezTo>
                  <a:pt x="11939" y="6075"/>
                  <a:pt x="11917" y="6042"/>
                  <a:pt x="11874" y="6011"/>
                </a:cubicBezTo>
                <a:cubicBezTo>
                  <a:pt x="11831" y="5989"/>
                  <a:pt x="11735" y="5903"/>
                  <a:pt x="11649" y="5817"/>
                </a:cubicBezTo>
                <a:cubicBezTo>
                  <a:pt x="11531" y="5699"/>
                  <a:pt x="11478" y="5646"/>
                  <a:pt x="11445" y="5646"/>
                </a:cubicBezTo>
                <a:cubicBezTo>
                  <a:pt x="11413" y="5646"/>
                  <a:pt x="11359" y="5603"/>
                  <a:pt x="11328" y="5539"/>
                </a:cubicBezTo>
                <a:cubicBezTo>
                  <a:pt x="11316" y="5517"/>
                  <a:pt x="11274" y="5496"/>
                  <a:pt x="11242" y="5484"/>
                </a:cubicBezTo>
                <a:cubicBezTo>
                  <a:pt x="11199" y="5474"/>
                  <a:pt x="11156" y="5453"/>
                  <a:pt x="11135" y="5431"/>
                </a:cubicBezTo>
                <a:cubicBezTo>
                  <a:pt x="11113" y="5399"/>
                  <a:pt x="11059" y="5377"/>
                  <a:pt x="10984" y="5356"/>
                </a:cubicBezTo>
                <a:cubicBezTo>
                  <a:pt x="10920" y="5334"/>
                  <a:pt x="10856" y="5313"/>
                  <a:pt x="10845" y="5303"/>
                </a:cubicBezTo>
                <a:cubicBezTo>
                  <a:pt x="10845" y="5281"/>
                  <a:pt x="10813" y="5270"/>
                  <a:pt x="10791" y="5270"/>
                </a:cubicBezTo>
                <a:cubicBezTo>
                  <a:pt x="10759" y="5270"/>
                  <a:pt x="10694" y="5260"/>
                  <a:pt x="10630" y="5238"/>
                </a:cubicBezTo>
                <a:cubicBezTo>
                  <a:pt x="10577" y="5217"/>
                  <a:pt x="10491" y="5184"/>
                  <a:pt x="10448" y="5174"/>
                </a:cubicBezTo>
                <a:cubicBezTo>
                  <a:pt x="10405" y="5163"/>
                  <a:pt x="10362" y="5141"/>
                  <a:pt x="10341" y="5131"/>
                </a:cubicBezTo>
                <a:cubicBezTo>
                  <a:pt x="10325" y="5106"/>
                  <a:pt x="10260" y="5095"/>
                  <a:pt x="10169" y="5095"/>
                </a:cubicBezTo>
                <a:cubicBezTo>
                  <a:pt x="10139" y="5095"/>
                  <a:pt x="10107" y="5096"/>
                  <a:pt x="10072" y="5098"/>
                </a:cubicBezTo>
                <a:cubicBezTo>
                  <a:pt x="10041" y="5098"/>
                  <a:pt x="10019" y="5088"/>
                  <a:pt x="10019" y="5077"/>
                </a:cubicBezTo>
                <a:cubicBezTo>
                  <a:pt x="10008" y="5067"/>
                  <a:pt x="9986" y="5067"/>
                  <a:pt x="9965" y="5067"/>
                </a:cubicBezTo>
                <a:cubicBezTo>
                  <a:pt x="9944" y="5067"/>
                  <a:pt x="9922" y="5045"/>
                  <a:pt x="9901" y="5034"/>
                </a:cubicBezTo>
                <a:cubicBezTo>
                  <a:pt x="9887" y="5014"/>
                  <a:pt x="9878" y="5006"/>
                  <a:pt x="9862" y="5006"/>
                </a:cubicBezTo>
                <a:cubicBezTo>
                  <a:pt x="9853" y="5006"/>
                  <a:pt x="9842" y="5009"/>
                  <a:pt x="9826" y="5013"/>
                </a:cubicBezTo>
                <a:cubicBezTo>
                  <a:pt x="9769" y="5025"/>
                  <a:pt x="9708" y="5030"/>
                  <a:pt x="9619" y="5030"/>
                </a:cubicBezTo>
                <a:cubicBezTo>
                  <a:pt x="9557" y="5030"/>
                  <a:pt x="9482" y="5028"/>
                  <a:pt x="9386" y="5024"/>
                </a:cubicBezTo>
                <a:cubicBezTo>
                  <a:pt x="9233" y="5019"/>
                  <a:pt x="9116" y="5016"/>
                  <a:pt x="9029" y="5016"/>
                </a:cubicBezTo>
                <a:cubicBezTo>
                  <a:pt x="8909" y="5016"/>
                  <a:pt x="8847" y="5022"/>
                  <a:pt x="8828" y="5034"/>
                </a:cubicBezTo>
                <a:cubicBezTo>
                  <a:pt x="8807" y="5045"/>
                  <a:pt x="8721" y="5045"/>
                  <a:pt x="8571" y="5045"/>
                </a:cubicBezTo>
                <a:cubicBezTo>
                  <a:pt x="8522" y="5042"/>
                  <a:pt x="8483" y="5041"/>
                  <a:pt x="8451" y="5041"/>
                </a:cubicBezTo>
                <a:cubicBezTo>
                  <a:pt x="8365" y="5041"/>
                  <a:pt x="8331" y="5051"/>
                  <a:pt x="8292" y="5067"/>
                </a:cubicBezTo>
                <a:cubicBezTo>
                  <a:pt x="8260" y="5077"/>
                  <a:pt x="8196" y="5098"/>
                  <a:pt x="8163" y="5098"/>
                </a:cubicBezTo>
                <a:cubicBezTo>
                  <a:pt x="8120" y="5098"/>
                  <a:pt x="8067" y="5109"/>
                  <a:pt x="8034" y="5120"/>
                </a:cubicBezTo>
                <a:cubicBezTo>
                  <a:pt x="8016" y="5132"/>
                  <a:pt x="8000" y="5138"/>
                  <a:pt x="7984" y="5138"/>
                </a:cubicBezTo>
                <a:cubicBezTo>
                  <a:pt x="7973" y="5138"/>
                  <a:pt x="7962" y="5135"/>
                  <a:pt x="7948" y="5131"/>
                </a:cubicBezTo>
                <a:cubicBezTo>
                  <a:pt x="7938" y="5120"/>
                  <a:pt x="7927" y="5115"/>
                  <a:pt x="7914" y="5115"/>
                </a:cubicBezTo>
                <a:cubicBezTo>
                  <a:pt x="7900" y="5115"/>
                  <a:pt x="7884" y="5120"/>
                  <a:pt x="7863" y="5131"/>
                </a:cubicBezTo>
                <a:cubicBezTo>
                  <a:pt x="7847" y="5136"/>
                  <a:pt x="7828" y="5139"/>
                  <a:pt x="7808" y="5139"/>
                </a:cubicBezTo>
                <a:cubicBezTo>
                  <a:pt x="7788" y="5139"/>
                  <a:pt x="7767" y="5136"/>
                  <a:pt x="7745" y="5131"/>
                </a:cubicBezTo>
                <a:cubicBezTo>
                  <a:pt x="7702" y="5131"/>
                  <a:pt x="7681" y="5131"/>
                  <a:pt x="7659" y="5152"/>
                </a:cubicBezTo>
                <a:cubicBezTo>
                  <a:pt x="7638" y="5163"/>
                  <a:pt x="7584" y="5184"/>
                  <a:pt x="7541" y="5184"/>
                </a:cubicBezTo>
                <a:cubicBezTo>
                  <a:pt x="7488" y="5195"/>
                  <a:pt x="7412" y="5206"/>
                  <a:pt x="7369" y="5217"/>
                </a:cubicBezTo>
                <a:cubicBezTo>
                  <a:pt x="7326" y="5238"/>
                  <a:pt x="7273" y="5238"/>
                  <a:pt x="7241" y="5238"/>
                </a:cubicBezTo>
                <a:cubicBezTo>
                  <a:pt x="7229" y="5235"/>
                  <a:pt x="7217" y="5234"/>
                  <a:pt x="7206" y="5234"/>
                </a:cubicBezTo>
                <a:cubicBezTo>
                  <a:pt x="7174" y="5234"/>
                  <a:pt x="7143" y="5244"/>
                  <a:pt x="7112" y="5260"/>
                </a:cubicBezTo>
                <a:cubicBezTo>
                  <a:pt x="7080" y="5281"/>
                  <a:pt x="7005" y="5303"/>
                  <a:pt x="6951" y="5303"/>
                </a:cubicBezTo>
                <a:cubicBezTo>
                  <a:pt x="6694" y="5313"/>
                  <a:pt x="6640" y="5324"/>
                  <a:pt x="6511" y="5367"/>
                </a:cubicBezTo>
                <a:cubicBezTo>
                  <a:pt x="6436" y="5388"/>
                  <a:pt x="6340" y="5399"/>
                  <a:pt x="6286" y="5399"/>
                </a:cubicBezTo>
                <a:cubicBezTo>
                  <a:pt x="6189" y="5399"/>
                  <a:pt x="6072" y="5442"/>
                  <a:pt x="5836" y="5539"/>
                </a:cubicBezTo>
                <a:cubicBezTo>
                  <a:pt x="5771" y="5560"/>
                  <a:pt x="5707" y="5581"/>
                  <a:pt x="5696" y="5581"/>
                </a:cubicBezTo>
                <a:cubicBezTo>
                  <a:pt x="5686" y="5581"/>
                  <a:pt x="5664" y="5603"/>
                  <a:pt x="5653" y="5613"/>
                </a:cubicBezTo>
                <a:cubicBezTo>
                  <a:pt x="5643" y="5635"/>
                  <a:pt x="5621" y="5646"/>
                  <a:pt x="5600" y="5646"/>
                </a:cubicBezTo>
                <a:cubicBezTo>
                  <a:pt x="5578" y="5646"/>
                  <a:pt x="5557" y="5656"/>
                  <a:pt x="5535" y="5678"/>
                </a:cubicBezTo>
                <a:cubicBezTo>
                  <a:pt x="5514" y="5689"/>
                  <a:pt x="5493" y="5699"/>
                  <a:pt x="5471" y="5699"/>
                </a:cubicBezTo>
                <a:cubicBezTo>
                  <a:pt x="5450" y="5699"/>
                  <a:pt x="5407" y="5710"/>
                  <a:pt x="5374" y="5720"/>
                </a:cubicBezTo>
                <a:cubicBezTo>
                  <a:pt x="5342" y="5742"/>
                  <a:pt x="5300" y="5753"/>
                  <a:pt x="5278" y="5753"/>
                </a:cubicBezTo>
                <a:cubicBezTo>
                  <a:pt x="5181" y="5763"/>
                  <a:pt x="4978" y="5946"/>
                  <a:pt x="4924" y="6064"/>
                </a:cubicBezTo>
                <a:cubicBezTo>
                  <a:pt x="4902" y="6107"/>
                  <a:pt x="4870" y="6139"/>
                  <a:pt x="4849" y="6150"/>
                </a:cubicBezTo>
                <a:cubicBezTo>
                  <a:pt x="4828" y="6161"/>
                  <a:pt x="4795" y="6204"/>
                  <a:pt x="4763" y="6268"/>
                </a:cubicBezTo>
                <a:cubicBezTo>
                  <a:pt x="4731" y="6332"/>
                  <a:pt x="4699" y="6385"/>
                  <a:pt x="4677" y="6397"/>
                </a:cubicBezTo>
                <a:cubicBezTo>
                  <a:pt x="4666" y="6407"/>
                  <a:pt x="4634" y="6450"/>
                  <a:pt x="4602" y="6493"/>
                </a:cubicBezTo>
                <a:cubicBezTo>
                  <a:pt x="4580" y="6547"/>
                  <a:pt x="4549" y="6600"/>
                  <a:pt x="4538" y="6621"/>
                </a:cubicBezTo>
                <a:cubicBezTo>
                  <a:pt x="4516" y="6643"/>
                  <a:pt x="4506" y="6686"/>
                  <a:pt x="4495" y="6707"/>
                </a:cubicBezTo>
                <a:cubicBezTo>
                  <a:pt x="4484" y="6729"/>
                  <a:pt x="4463" y="6761"/>
                  <a:pt x="4441" y="6793"/>
                </a:cubicBezTo>
                <a:cubicBezTo>
                  <a:pt x="4420" y="6815"/>
                  <a:pt x="4409" y="6847"/>
                  <a:pt x="4409" y="6869"/>
                </a:cubicBezTo>
                <a:cubicBezTo>
                  <a:pt x="4420" y="6912"/>
                  <a:pt x="4334" y="7072"/>
                  <a:pt x="4313" y="7072"/>
                </a:cubicBezTo>
                <a:cubicBezTo>
                  <a:pt x="4280" y="7072"/>
                  <a:pt x="4173" y="7308"/>
                  <a:pt x="4173" y="7362"/>
                </a:cubicBezTo>
                <a:cubicBezTo>
                  <a:pt x="4173" y="7394"/>
                  <a:pt x="4163" y="7448"/>
                  <a:pt x="4151" y="7491"/>
                </a:cubicBezTo>
                <a:cubicBezTo>
                  <a:pt x="4141" y="7522"/>
                  <a:pt x="4108" y="7608"/>
                  <a:pt x="4098" y="7673"/>
                </a:cubicBezTo>
                <a:cubicBezTo>
                  <a:pt x="4077" y="7737"/>
                  <a:pt x="4055" y="7813"/>
                  <a:pt x="4034" y="7834"/>
                </a:cubicBezTo>
                <a:cubicBezTo>
                  <a:pt x="4012" y="7844"/>
                  <a:pt x="4001" y="7877"/>
                  <a:pt x="4001" y="7898"/>
                </a:cubicBezTo>
                <a:cubicBezTo>
                  <a:pt x="4001" y="7920"/>
                  <a:pt x="3991" y="7941"/>
                  <a:pt x="3980" y="7941"/>
                </a:cubicBezTo>
                <a:cubicBezTo>
                  <a:pt x="3969" y="7952"/>
                  <a:pt x="3958" y="8059"/>
                  <a:pt x="3927" y="8295"/>
                </a:cubicBezTo>
                <a:cubicBezTo>
                  <a:pt x="3927" y="8349"/>
                  <a:pt x="3905" y="8413"/>
                  <a:pt x="3884" y="8456"/>
                </a:cubicBezTo>
                <a:lnTo>
                  <a:pt x="3851" y="8520"/>
                </a:lnTo>
                <a:lnTo>
                  <a:pt x="3884" y="8585"/>
                </a:lnTo>
                <a:cubicBezTo>
                  <a:pt x="3905" y="8638"/>
                  <a:pt x="3915" y="8671"/>
                  <a:pt x="3905" y="8681"/>
                </a:cubicBezTo>
                <a:cubicBezTo>
                  <a:pt x="3894" y="8702"/>
                  <a:pt x="3894" y="8735"/>
                  <a:pt x="3905" y="8756"/>
                </a:cubicBezTo>
                <a:cubicBezTo>
                  <a:pt x="3915" y="8788"/>
                  <a:pt x="3915" y="8810"/>
                  <a:pt x="3905" y="8842"/>
                </a:cubicBezTo>
                <a:cubicBezTo>
                  <a:pt x="3884" y="8874"/>
                  <a:pt x="3884" y="8885"/>
                  <a:pt x="3905" y="8928"/>
                </a:cubicBezTo>
                <a:cubicBezTo>
                  <a:pt x="3927" y="8971"/>
                  <a:pt x="3927" y="9014"/>
                  <a:pt x="3927" y="9078"/>
                </a:cubicBezTo>
                <a:cubicBezTo>
                  <a:pt x="3915" y="9153"/>
                  <a:pt x="3915" y="9174"/>
                  <a:pt x="3948" y="9207"/>
                </a:cubicBezTo>
                <a:cubicBezTo>
                  <a:pt x="3969" y="9228"/>
                  <a:pt x="3969" y="9250"/>
                  <a:pt x="3958" y="9282"/>
                </a:cubicBezTo>
                <a:cubicBezTo>
                  <a:pt x="3948" y="9336"/>
                  <a:pt x="4001" y="9518"/>
                  <a:pt x="4055" y="9625"/>
                </a:cubicBezTo>
                <a:cubicBezTo>
                  <a:pt x="4066" y="9646"/>
                  <a:pt x="4087" y="9711"/>
                  <a:pt x="4087" y="9765"/>
                </a:cubicBezTo>
                <a:cubicBezTo>
                  <a:pt x="4098" y="9882"/>
                  <a:pt x="4173" y="10129"/>
                  <a:pt x="4216" y="10161"/>
                </a:cubicBezTo>
                <a:cubicBezTo>
                  <a:pt x="4227" y="10172"/>
                  <a:pt x="4248" y="10215"/>
                  <a:pt x="4259" y="10237"/>
                </a:cubicBezTo>
                <a:cubicBezTo>
                  <a:pt x="4270" y="10268"/>
                  <a:pt x="4291" y="10333"/>
                  <a:pt x="4313" y="10376"/>
                </a:cubicBezTo>
                <a:cubicBezTo>
                  <a:pt x="4334" y="10419"/>
                  <a:pt x="4366" y="10494"/>
                  <a:pt x="4377" y="10526"/>
                </a:cubicBezTo>
                <a:cubicBezTo>
                  <a:pt x="4387" y="10558"/>
                  <a:pt x="4409" y="10612"/>
                  <a:pt x="4430" y="10644"/>
                </a:cubicBezTo>
                <a:cubicBezTo>
                  <a:pt x="4473" y="10697"/>
                  <a:pt x="4549" y="10848"/>
                  <a:pt x="4549" y="10880"/>
                </a:cubicBezTo>
                <a:cubicBezTo>
                  <a:pt x="4549" y="10891"/>
                  <a:pt x="4580" y="10923"/>
                  <a:pt x="4602" y="10955"/>
                </a:cubicBezTo>
                <a:cubicBezTo>
                  <a:pt x="4634" y="10987"/>
                  <a:pt x="4656" y="11019"/>
                  <a:pt x="4656" y="11030"/>
                </a:cubicBezTo>
                <a:cubicBezTo>
                  <a:pt x="4656" y="11041"/>
                  <a:pt x="4688" y="11084"/>
                  <a:pt x="4731" y="11138"/>
                </a:cubicBezTo>
                <a:cubicBezTo>
                  <a:pt x="4806" y="11234"/>
                  <a:pt x="4816" y="11245"/>
                  <a:pt x="4816" y="11298"/>
                </a:cubicBezTo>
                <a:cubicBezTo>
                  <a:pt x="4806" y="11309"/>
                  <a:pt x="4828" y="11341"/>
                  <a:pt x="4859" y="11362"/>
                </a:cubicBezTo>
                <a:cubicBezTo>
                  <a:pt x="4881" y="11395"/>
                  <a:pt x="4913" y="11438"/>
                  <a:pt x="4935" y="11470"/>
                </a:cubicBezTo>
                <a:cubicBezTo>
                  <a:pt x="4945" y="11502"/>
                  <a:pt x="4967" y="11524"/>
                  <a:pt x="4978" y="11534"/>
                </a:cubicBezTo>
                <a:cubicBezTo>
                  <a:pt x="4999" y="11534"/>
                  <a:pt x="5031" y="11577"/>
                  <a:pt x="5052" y="11631"/>
                </a:cubicBezTo>
                <a:cubicBezTo>
                  <a:pt x="5085" y="11674"/>
                  <a:pt x="5128" y="11727"/>
                  <a:pt x="5149" y="11760"/>
                </a:cubicBezTo>
                <a:cubicBezTo>
                  <a:pt x="5181" y="11781"/>
                  <a:pt x="5214" y="11846"/>
                  <a:pt x="5235" y="11899"/>
                </a:cubicBezTo>
                <a:cubicBezTo>
                  <a:pt x="5257" y="11953"/>
                  <a:pt x="5278" y="11996"/>
                  <a:pt x="5288" y="12006"/>
                </a:cubicBezTo>
                <a:cubicBezTo>
                  <a:pt x="5288" y="12006"/>
                  <a:pt x="5310" y="12039"/>
                  <a:pt x="5331" y="12082"/>
                </a:cubicBezTo>
                <a:cubicBezTo>
                  <a:pt x="5353" y="12113"/>
                  <a:pt x="5374" y="12135"/>
                  <a:pt x="5385" y="12135"/>
                </a:cubicBezTo>
                <a:cubicBezTo>
                  <a:pt x="5396" y="12135"/>
                  <a:pt x="5428" y="12189"/>
                  <a:pt x="5460" y="12242"/>
                </a:cubicBezTo>
                <a:cubicBezTo>
                  <a:pt x="5493" y="12318"/>
                  <a:pt x="5535" y="12360"/>
                  <a:pt x="5589" y="12403"/>
                </a:cubicBezTo>
                <a:cubicBezTo>
                  <a:pt x="5674" y="12468"/>
                  <a:pt x="5782" y="12564"/>
                  <a:pt x="5814" y="12628"/>
                </a:cubicBezTo>
                <a:cubicBezTo>
                  <a:pt x="5825" y="12661"/>
                  <a:pt x="5857" y="12682"/>
                  <a:pt x="5879" y="12693"/>
                </a:cubicBezTo>
                <a:cubicBezTo>
                  <a:pt x="5900" y="12704"/>
                  <a:pt x="5932" y="12735"/>
                  <a:pt x="5943" y="12768"/>
                </a:cubicBezTo>
                <a:cubicBezTo>
                  <a:pt x="5965" y="12800"/>
                  <a:pt x="5986" y="12821"/>
                  <a:pt x="6018" y="12843"/>
                </a:cubicBezTo>
                <a:cubicBezTo>
                  <a:pt x="6061" y="12854"/>
                  <a:pt x="6115" y="12907"/>
                  <a:pt x="6125" y="12940"/>
                </a:cubicBezTo>
                <a:lnTo>
                  <a:pt x="6125" y="12983"/>
                </a:lnTo>
                <a:cubicBezTo>
                  <a:pt x="6125" y="12993"/>
                  <a:pt x="6158" y="13014"/>
                  <a:pt x="6201" y="13036"/>
                </a:cubicBezTo>
                <a:cubicBezTo>
                  <a:pt x="6232" y="13057"/>
                  <a:pt x="6286" y="13100"/>
                  <a:pt x="6308" y="13122"/>
                </a:cubicBezTo>
                <a:cubicBezTo>
                  <a:pt x="6329" y="13143"/>
                  <a:pt x="6394" y="13176"/>
                  <a:pt x="6447" y="13197"/>
                </a:cubicBezTo>
                <a:lnTo>
                  <a:pt x="6533" y="13240"/>
                </a:lnTo>
                <a:cubicBezTo>
                  <a:pt x="6511" y="13283"/>
                  <a:pt x="6715" y="13422"/>
                  <a:pt x="6811" y="13433"/>
                </a:cubicBezTo>
                <a:lnTo>
                  <a:pt x="6866" y="13433"/>
                </a:lnTo>
                <a:cubicBezTo>
                  <a:pt x="6876" y="13433"/>
                  <a:pt x="6919" y="13465"/>
                  <a:pt x="6940" y="13486"/>
                </a:cubicBezTo>
                <a:cubicBezTo>
                  <a:pt x="6973" y="13519"/>
                  <a:pt x="7016" y="13540"/>
                  <a:pt x="7026" y="13540"/>
                </a:cubicBezTo>
                <a:cubicBezTo>
                  <a:pt x="7047" y="13540"/>
                  <a:pt x="7069" y="13551"/>
                  <a:pt x="7102" y="13572"/>
                </a:cubicBezTo>
                <a:cubicBezTo>
                  <a:pt x="7123" y="13583"/>
                  <a:pt x="7155" y="13605"/>
                  <a:pt x="7166" y="13605"/>
                </a:cubicBezTo>
                <a:cubicBezTo>
                  <a:pt x="7198" y="13605"/>
                  <a:pt x="7402" y="13701"/>
                  <a:pt x="7445" y="13744"/>
                </a:cubicBezTo>
                <a:cubicBezTo>
                  <a:pt x="7466" y="13755"/>
                  <a:pt x="7509" y="13776"/>
                  <a:pt x="7562" y="13776"/>
                </a:cubicBezTo>
                <a:cubicBezTo>
                  <a:pt x="7605" y="13776"/>
                  <a:pt x="7659" y="13787"/>
                  <a:pt x="7681" y="13808"/>
                </a:cubicBezTo>
                <a:cubicBezTo>
                  <a:pt x="7810" y="13888"/>
                  <a:pt x="7940" y="13949"/>
                  <a:pt x="7983" y="13949"/>
                </a:cubicBezTo>
                <a:cubicBezTo>
                  <a:pt x="7986" y="13949"/>
                  <a:pt x="7989" y="13949"/>
                  <a:pt x="7991" y="13948"/>
                </a:cubicBezTo>
                <a:cubicBezTo>
                  <a:pt x="8013" y="13948"/>
                  <a:pt x="8056" y="13948"/>
                  <a:pt x="8088" y="13958"/>
                </a:cubicBezTo>
                <a:cubicBezTo>
                  <a:pt x="8131" y="13969"/>
                  <a:pt x="8206" y="13980"/>
                  <a:pt x="8260" y="13991"/>
                </a:cubicBezTo>
                <a:cubicBezTo>
                  <a:pt x="8335" y="14001"/>
                  <a:pt x="8367" y="14012"/>
                  <a:pt x="8378" y="14034"/>
                </a:cubicBezTo>
                <a:cubicBezTo>
                  <a:pt x="8391" y="14054"/>
                  <a:pt x="8401" y="14061"/>
                  <a:pt x="8445" y="14061"/>
                </a:cubicBezTo>
                <a:cubicBezTo>
                  <a:pt x="8470" y="14061"/>
                  <a:pt x="8506" y="14059"/>
                  <a:pt x="8560" y="14055"/>
                </a:cubicBezTo>
                <a:cubicBezTo>
                  <a:pt x="8668" y="14055"/>
                  <a:pt x="8753" y="14055"/>
                  <a:pt x="8796" y="14065"/>
                </a:cubicBezTo>
                <a:cubicBezTo>
                  <a:pt x="8825" y="14074"/>
                  <a:pt x="8845" y="14079"/>
                  <a:pt x="8865" y="14079"/>
                </a:cubicBezTo>
                <a:cubicBezTo>
                  <a:pt x="8897" y="14079"/>
                  <a:pt x="8932" y="14066"/>
                  <a:pt x="9011" y="14034"/>
                </a:cubicBezTo>
                <a:cubicBezTo>
                  <a:pt x="9097" y="14001"/>
                  <a:pt x="9171" y="13980"/>
                  <a:pt x="9193" y="13980"/>
                </a:cubicBezTo>
                <a:cubicBezTo>
                  <a:pt x="9214" y="13980"/>
                  <a:pt x="9290" y="13958"/>
                  <a:pt x="9343" y="13948"/>
                </a:cubicBezTo>
                <a:cubicBezTo>
                  <a:pt x="9398" y="13932"/>
                  <a:pt x="9436" y="13922"/>
                  <a:pt x="9456" y="13922"/>
                </a:cubicBezTo>
                <a:cubicBezTo>
                  <a:pt x="9464" y="13922"/>
                  <a:pt x="9469" y="13923"/>
                  <a:pt x="9472" y="13926"/>
                </a:cubicBezTo>
                <a:cubicBezTo>
                  <a:pt x="9477" y="13932"/>
                  <a:pt x="9483" y="13934"/>
                  <a:pt x="9491" y="13934"/>
                </a:cubicBezTo>
                <a:cubicBezTo>
                  <a:pt x="9499" y="13934"/>
                  <a:pt x="9509" y="13932"/>
                  <a:pt x="9526" y="13926"/>
                </a:cubicBezTo>
                <a:cubicBezTo>
                  <a:pt x="9536" y="13915"/>
                  <a:pt x="9569" y="13905"/>
                  <a:pt x="9590" y="13894"/>
                </a:cubicBezTo>
                <a:cubicBezTo>
                  <a:pt x="9611" y="13894"/>
                  <a:pt x="9676" y="13872"/>
                  <a:pt x="9740" y="13841"/>
                </a:cubicBezTo>
                <a:cubicBezTo>
                  <a:pt x="9805" y="13819"/>
                  <a:pt x="9858" y="13798"/>
                  <a:pt x="9858" y="13798"/>
                </a:cubicBezTo>
                <a:cubicBezTo>
                  <a:pt x="9858" y="13800"/>
                  <a:pt x="9859" y="13800"/>
                  <a:pt x="9862" y="13800"/>
                </a:cubicBezTo>
                <a:cubicBezTo>
                  <a:pt x="9877" y="13800"/>
                  <a:pt x="9919" y="13783"/>
                  <a:pt x="9955" y="13765"/>
                </a:cubicBezTo>
                <a:cubicBezTo>
                  <a:pt x="10105" y="13691"/>
                  <a:pt x="10255" y="13626"/>
                  <a:pt x="10287" y="13626"/>
                </a:cubicBezTo>
                <a:cubicBezTo>
                  <a:pt x="10288" y="13627"/>
                  <a:pt x="10290" y="13627"/>
                  <a:pt x="10292" y="13627"/>
                </a:cubicBezTo>
                <a:cubicBezTo>
                  <a:pt x="10339" y="13627"/>
                  <a:pt x="10556" y="13518"/>
                  <a:pt x="10566" y="13486"/>
                </a:cubicBezTo>
                <a:cubicBezTo>
                  <a:pt x="10577" y="13476"/>
                  <a:pt x="10663" y="13443"/>
                  <a:pt x="10909" y="13369"/>
                </a:cubicBezTo>
                <a:cubicBezTo>
                  <a:pt x="10973" y="13347"/>
                  <a:pt x="11038" y="13336"/>
                  <a:pt x="11038" y="13326"/>
                </a:cubicBezTo>
                <a:cubicBezTo>
                  <a:pt x="11049" y="13315"/>
                  <a:pt x="11092" y="13293"/>
                  <a:pt x="11135" y="13272"/>
                </a:cubicBezTo>
                <a:cubicBezTo>
                  <a:pt x="11188" y="13250"/>
                  <a:pt x="11231" y="13219"/>
                  <a:pt x="11231" y="13207"/>
                </a:cubicBezTo>
                <a:cubicBezTo>
                  <a:pt x="11242" y="13197"/>
                  <a:pt x="11285" y="13176"/>
                  <a:pt x="11328" y="13154"/>
                </a:cubicBezTo>
                <a:cubicBezTo>
                  <a:pt x="11371" y="13133"/>
                  <a:pt x="11435" y="13079"/>
                  <a:pt x="11467" y="13047"/>
                </a:cubicBezTo>
                <a:cubicBezTo>
                  <a:pt x="11499" y="13014"/>
                  <a:pt x="11542" y="12983"/>
                  <a:pt x="11542" y="12983"/>
                </a:cubicBezTo>
                <a:cubicBezTo>
                  <a:pt x="11564" y="12983"/>
                  <a:pt x="11671" y="12864"/>
                  <a:pt x="11703" y="12811"/>
                </a:cubicBezTo>
                <a:cubicBezTo>
                  <a:pt x="11735" y="12757"/>
                  <a:pt x="11896" y="12575"/>
                  <a:pt x="11917" y="12575"/>
                </a:cubicBezTo>
                <a:cubicBezTo>
                  <a:pt x="11928" y="12575"/>
                  <a:pt x="11950" y="12554"/>
                  <a:pt x="11950" y="12521"/>
                </a:cubicBezTo>
                <a:cubicBezTo>
                  <a:pt x="11960" y="12489"/>
                  <a:pt x="11982" y="12468"/>
                  <a:pt x="11993" y="12468"/>
                </a:cubicBezTo>
                <a:cubicBezTo>
                  <a:pt x="12036" y="12457"/>
                  <a:pt x="12078" y="12414"/>
                  <a:pt x="12110" y="12339"/>
                </a:cubicBezTo>
                <a:cubicBezTo>
                  <a:pt x="12121" y="12318"/>
                  <a:pt x="12153" y="12275"/>
                  <a:pt x="12186" y="12253"/>
                </a:cubicBezTo>
                <a:cubicBezTo>
                  <a:pt x="12207" y="12232"/>
                  <a:pt x="12229" y="12210"/>
                  <a:pt x="12229" y="12199"/>
                </a:cubicBezTo>
                <a:cubicBezTo>
                  <a:pt x="12229" y="12178"/>
                  <a:pt x="12336" y="12070"/>
                  <a:pt x="12357" y="12070"/>
                </a:cubicBezTo>
                <a:cubicBezTo>
                  <a:pt x="12368" y="12070"/>
                  <a:pt x="12389" y="12039"/>
                  <a:pt x="12400" y="12006"/>
                </a:cubicBezTo>
                <a:cubicBezTo>
                  <a:pt x="12411" y="11963"/>
                  <a:pt x="12453" y="11910"/>
                  <a:pt x="12486" y="11867"/>
                </a:cubicBezTo>
                <a:cubicBezTo>
                  <a:pt x="12518" y="11834"/>
                  <a:pt x="12539" y="11792"/>
                  <a:pt x="12539" y="11770"/>
                </a:cubicBezTo>
                <a:cubicBezTo>
                  <a:pt x="12539" y="11738"/>
                  <a:pt x="12647" y="11588"/>
                  <a:pt x="12689" y="11567"/>
                </a:cubicBezTo>
                <a:cubicBezTo>
                  <a:pt x="12689" y="11556"/>
                  <a:pt x="12711" y="11524"/>
                  <a:pt x="12722" y="11491"/>
                </a:cubicBezTo>
                <a:cubicBezTo>
                  <a:pt x="12732" y="11459"/>
                  <a:pt x="12765" y="11405"/>
                  <a:pt x="12786" y="11374"/>
                </a:cubicBezTo>
                <a:cubicBezTo>
                  <a:pt x="12808" y="11341"/>
                  <a:pt x="12851" y="11266"/>
                  <a:pt x="12861" y="11212"/>
                </a:cubicBezTo>
                <a:cubicBezTo>
                  <a:pt x="12883" y="11159"/>
                  <a:pt x="12925" y="11073"/>
                  <a:pt x="12958" y="11019"/>
                </a:cubicBezTo>
                <a:cubicBezTo>
                  <a:pt x="13022" y="10945"/>
                  <a:pt x="13044" y="10891"/>
                  <a:pt x="13011" y="10869"/>
                </a:cubicBezTo>
                <a:cubicBezTo>
                  <a:pt x="13001" y="10859"/>
                  <a:pt x="13011" y="10826"/>
                  <a:pt x="13033" y="10783"/>
                </a:cubicBezTo>
                <a:cubicBezTo>
                  <a:pt x="13054" y="10740"/>
                  <a:pt x="13076" y="10697"/>
                  <a:pt x="13076" y="10676"/>
                </a:cubicBezTo>
                <a:cubicBezTo>
                  <a:pt x="13076" y="10666"/>
                  <a:pt x="13087" y="10623"/>
                  <a:pt x="13108" y="10590"/>
                </a:cubicBezTo>
                <a:cubicBezTo>
                  <a:pt x="13130" y="10547"/>
                  <a:pt x="13140" y="10516"/>
                  <a:pt x="13130" y="10494"/>
                </a:cubicBezTo>
                <a:cubicBezTo>
                  <a:pt x="13130" y="10461"/>
                  <a:pt x="13130" y="10440"/>
                  <a:pt x="13140" y="10430"/>
                </a:cubicBezTo>
                <a:cubicBezTo>
                  <a:pt x="13151" y="10408"/>
                  <a:pt x="13173" y="10365"/>
                  <a:pt x="13173" y="10322"/>
                </a:cubicBezTo>
                <a:cubicBezTo>
                  <a:pt x="13183" y="10280"/>
                  <a:pt x="13226" y="10172"/>
                  <a:pt x="13258" y="10097"/>
                </a:cubicBezTo>
                <a:cubicBezTo>
                  <a:pt x="13301" y="10022"/>
                  <a:pt x="13333" y="9936"/>
                  <a:pt x="13333" y="9904"/>
                </a:cubicBezTo>
                <a:cubicBezTo>
                  <a:pt x="13333" y="9882"/>
                  <a:pt x="13344" y="9829"/>
                  <a:pt x="13366" y="9786"/>
                </a:cubicBezTo>
                <a:cubicBezTo>
                  <a:pt x="13387" y="9743"/>
                  <a:pt x="13397" y="9700"/>
                  <a:pt x="13397" y="9679"/>
                </a:cubicBezTo>
                <a:cubicBezTo>
                  <a:pt x="13397" y="9657"/>
                  <a:pt x="13419" y="9615"/>
                  <a:pt x="13430" y="9572"/>
                </a:cubicBezTo>
                <a:cubicBezTo>
                  <a:pt x="13462" y="9496"/>
                  <a:pt x="13462" y="9464"/>
                  <a:pt x="13430" y="9357"/>
                </a:cubicBezTo>
                <a:cubicBezTo>
                  <a:pt x="13430" y="9346"/>
                  <a:pt x="13430" y="9282"/>
                  <a:pt x="13440" y="9207"/>
                </a:cubicBezTo>
                <a:cubicBezTo>
                  <a:pt x="13451" y="9143"/>
                  <a:pt x="13451" y="9078"/>
                  <a:pt x="13451" y="9067"/>
                </a:cubicBezTo>
                <a:cubicBezTo>
                  <a:pt x="13451" y="9057"/>
                  <a:pt x="13440" y="8960"/>
                  <a:pt x="13440" y="8842"/>
                </a:cubicBezTo>
                <a:cubicBezTo>
                  <a:pt x="13440" y="8735"/>
                  <a:pt x="13430" y="8606"/>
                  <a:pt x="13419" y="8552"/>
                </a:cubicBezTo>
                <a:cubicBezTo>
                  <a:pt x="13419" y="8509"/>
                  <a:pt x="13419" y="8423"/>
                  <a:pt x="13430" y="8381"/>
                </a:cubicBezTo>
                <a:cubicBezTo>
                  <a:pt x="13451" y="8295"/>
                  <a:pt x="13440" y="8209"/>
                  <a:pt x="13387" y="8037"/>
                </a:cubicBezTo>
                <a:cubicBezTo>
                  <a:pt x="13376" y="8016"/>
                  <a:pt x="13376" y="7909"/>
                  <a:pt x="13376" y="7813"/>
                </a:cubicBezTo>
                <a:cubicBezTo>
                  <a:pt x="13387" y="7662"/>
                  <a:pt x="13376" y="7630"/>
                  <a:pt x="13344" y="7577"/>
                </a:cubicBezTo>
                <a:cubicBezTo>
                  <a:pt x="13323" y="7522"/>
                  <a:pt x="13312" y="7480"/>
                  <a:pt x="13312" y="7351"/>
                </a:cubicBezTo>
                <a:cubicBezTo>
                  <a:pt x="13312" y="7222"/>
                  <a:pt x="13301" y="7179"/>
                  <a:pt x="13280" y="7169"/>
                </a:cubicBezTo>
                <a:cubicBezTo>
                  <a:pt x="13269" y="7158"/>
                  <a:pt x="13258" y="7136"/>
                  <a:pt x="13269" y="7115"/>
                </a:cubicBezTo>
                <a:cubicBezTo>
                  <a:pt x="13269" y="7093"/>
                  <a:pt x="13247" y="7040"/>
                  <a:pt x="13226" y="6976"/>
                </a:cubicBezTo>
                <a:cubicBezTo>
                  <a:pt x="13194" y="6922"/>
                  <a:pt x="13173" y="6857"/>
                  <a:pt x="13173" y="6847"/>
                </a:cubicBezTo>
                <a:cubicBezTo>
                  <a:pt x="13173" y="6793"/>
                  <a:pt x="13151" y="6772"/>
                  <a:pt x="13119" y="6750"/>
                </a:cubicBezTo>
                <a:cubicBezTo>
                  <a:pt x="13087" y="6740"/>
                  <a:pt x="13076" y="6718"/>
                  <a:pt x="13076" y="6707"/>
                </a:cubicBezTo>
                <a:cubicBezTo>
                  <a:pt x="13076" y="6654"/>
                  <a:pt x="13011" y="6461"/>
                  <a:pt x="12990" y="6450"/>
                </a:cubicBezTo>
                <a:cubicBezTo>
                  <a:pt x="12990" y="6450"/>
                  <a:pt x="12979" y="6428"/>
                  <a:pt x="12979" y="6397"/>
                </a:cubicBezTo>
                <a:cubicBezTo>
                  <a:pt x="12979" y="6375"/>
                  <a:pt x="12958" y="6332"/>
                  <a:pt x="12937" y="6300"/>
                </a:cubicBezTo>
                <a:cubicBezTo>
                  <a:pt x="12915" y="6268"/>
                  <a:pt x="12894" y="6235"/>
                  <a:pt x="12894" y="6214"/>
                </a:cubicBezTo>
                <a:cubicBezTo>
                  <a:pt x="12894" y="6204"/>
                  <a:pt x="12861" y="6128"/>
                  <a:pt x="12818" y="6042"/>
                </a:cubicBezTo>
                <a:cubicBezTo>
                  <a:pt x="12765" y="5935"/>
                  <a:pt x="12732" y="5903"/>
                  <a:pt x="12711" y="5892"/>
                </a:cubicBezTo>
                <a:cubicBezTo>
                  <a:pt x="12679" y="5892"/>
                  <a:pt x="12668" y="5871"/>
                  <a:pt x="12647" y="5817"/>
                </a:cubicBezTo>
                <a:cubicBezTo>
                  <a:pt x="12593" y="5678"/>
                  <a:pt x="12593" y="5667"/>
                  <a:pt x="12572" y="5667"/>
                </a:cubicBezTo>
                <a:cubicBezTo>
                  <a:pt x="12550" y="5667"/>
                  <a:pt x="12529" y="5646"/>
                  <a:pt x="12508" y="5613"/>
                </a:cubicBezTo>
                <a:cubicBezTo>
                  <a:pt x="12475" y="5570"/>
                  <a:pt x="12443" y="5527"/>
                  <a:pt x="12357" y="5367"/>
                </a:cubicBezTo>
                <a:cubicBezTo>
                  <a:pt x="12336" y="5345"/>
                  <a:pt x="12314" y="5303"/>
                  <a:pt x="12293" y="5260"/>
                </a:cubicBezTo>
                <a:cubicBezTo>
                  <a:pt x="12272" y="5217"/>
                  <a:pt x="12250" y="5184"/>
                  <a:pt x="12229" y="5184"/>
                </a:cubicBezTo>
                <a:cubicBezTo>
                  <a:pt x="12218" y="5174"/>
                  <a:pt x="12196" y="5174"/>
                  <a:pt x="12196" y="5163"/>
                </a:cubicBezTo>
                <a:cubicBezTo>
                  <a:pt x="12196" y="5152"/>
                  <a:pt x="12175" y="5131"/>
                  <a:pt x="12153" y="5098"/>
                </a:cubicBezTo>
                <a:cubicBezTo>
                  <a:pt x="12121" y="5067"/>
                  <a:pt x="12089" y="5013"/>
                  <a:pt x="12067" y="4981"/>
                </a:cubicBezTo>
                <a:cubicBezTo>
                  <a:pt x="12046" y="4948"/>
                  <a:pt x="12024" y="4916"/>
                  <a:pt x="12014" y="4905"/>
                </a:cubicBezTo>
                <a:cubicBezTo>
                  <a:pt x="12003" y="4905"/>
                  <a:pt x="11982" y="4884"/>
                  <a:pt x="11982" y="4862"/>
                </a:cubicBezTo>
                <a:cubicBezTo>
                  <a:pt x="11971" y="4841"/>
                  <a:pt x="11950" y="4809"/>
                  <a:pt x="11928" y="4777"/>
                </a:cubicBezTo>
                <a:cubicBezTo>
                  <a:pt x="11907" y="4755"/>
                  <a:pt x="11853" y="4691"/>
                  <a:pt x="11821" y="4648"/>
                </a:cubicBezTo>
                <a:cubicBezTo>
                  <a:pt x="11778" y="4605"/>
                  <a:pt x="11714" y="4552"/>
                  <a:pt x="11649" y="4519"/>
                </a:cubicBezTo>
                <a:cubicBezTo>
                  <a:pt x="11595" y="4498"/>
                  <a:pt x="11552" y="4466"/>
                  <a:pt x="11552" y="4444"/>
                </a:cubicBezTo>
                <a:cubicBezTo>
                  <a:pt x="11552" y="4433"/>
                  <a:pt x="11510" y="4402"/>
                  <a:pt x="11456" y="4369"/>
                </a:cubicBezTo>
                <a:cubicBezTo>
                  <a:pt x="11359" y="4305"/>
                  <a:pt x="11316" y="4283"/>
                  <a:pt x="11145" y="4208"/>
                </a:cubicBezTo>
                <a:cubicBezTo>
                  <a:pt x="11081" y="4187"/>
                  <a:pt x="11027" y="4154"/>
                  <a:pt x="11006" y="4133"/>
                </a:cubicBezTo>
                <a:cubicBezTo>
                  <a:pt x="10963" y="4101"/>
                  <a:pt x="10942" y="4090"/>
                  <a:pt x="10780" y="4090"/>
                </a:cubicBezTo>
                <a:cubicBezTo>
                  <a:pt x="10716" y="4090"/>
                  <a:pt x="10684" y="4080"/>
                  <a:pt x="10663" y="4058"/>
                </a:cubicBezTo>
                <a:cubicBezTo>
                  <a:pt x="10629" y="4033"/>
                  <a:pt x="10507" y="4008"/>
                  <a:pt x="10427" y="4008"/>
                </a:cubicBezTo>
                <a:cubicBezTo>
                  <a:pt x="10404" y="4008"/>
                  <a:pt x="10385" y="4011"/>
                  <a:pt x="10373" y="4015"/>
                </a:cubicBezTo>
                <a:cubicBezTo>
                  <a:pt x="10367" y="4018"/>
                  <a:pt x="10361" y="4019"/>
                  <a:pt x="10353" y="4019"/>
                </a:cubicBezTo>
                <a:cubicBezTo>
                  <a:pt x="10329" y="4019"/>
                  <a:pt x="10295" y="4007"/>
                  <a:pt x="10255" y="3983"/>
                </a:cubicBezTo>
                <a:cubicBezTo>
                  <a:pt x="10212" y="3961"/>
                  <a:pt x="10158" y="3940"/>
                  <a:pt x="10126" y="3940"/>
                </a:cubicBezTo>
                <a:cubicBezTo>
                  <a:pt x="10094" y="3940"/>
                  <a:pt x="10041" y="3930"/>
                  <a:pt x="9998" y="3908"/>
                </a:cubicBezTo>
                <a:cubicBezTo>
                  <a:pt x="9972" y="3895"/>
                  <a:pt x="9954" y="3890"/>
                  <a:pt x="9937" y="3890"/>
                </a:cubicBezTo>
                <a:cubicBezTo>
                  <a:pt x="9925" y="3890"/>
                  <a:pt x="9914" y="3893"/>
                  <a:pt x="9901" y="3897"/>
                </a:cubicBezTo>
                <a:cubicBezTo>
                  <a:pt x="9879" y="3897"/>
                  <a:pt x="9858" y="3902"/>
                  <a:pt x="9840" y="3902"/>
                </a:cubicBezTo>
                <a:cubicBezTo>
                  <a:pt x="9830" y="3902"/>
                  <a:pt x="9822" y="3901"/>
                  <a:pt x="9815" y="3897"/>
                </a:cubicBezTo>
                <a:lnTo>
                  <a:pt x="9611" y="3897"/>
                </a:lnTo>
                <a:cubicBezTo>
                  <a:pt x="9526" y="3897"/>
                  <a:pt x="9429" y="3887"/>
                  <a:pt x="9418" y="3876"/>
                </a:cubicBezTo>
                <a:cubicBezTo>
                  <a:pt x="9397" y="3865"/>
                  <a:pt x="9300" y="3844"/>
                  <a:pt x="9204" y="3833"/>
                </a:cubicBezTo>
                <a:cubicBezTo>
                  <a:pt x="9079" y="3820"/>
                  <a:pt x="9041" y="3815"/>
                  <a:pt x="8969" y="3815"/>
                </a:cubicBezTo>
                <a:cubicBezTo>
                  <a:pt x="8916" y="3815"/>
                  <a:pt x="8845" y="3818"/>
                  <a:pt x="8710" y="3822"/>
                </a:cubicBezTo>
                <a:cubicBezTo>
                  <a:pt x="8560" y="3822"/>
                  <a:pt x="8432" y="3822"/>
                  <a:pt x="8420" y="3811"/>
                </a:cubicBezTo>
                <a:cubicBezTo>
                  <a:pt x="8415" y="3806"/>
                  <a:pt x="8405" y="3803"/>
                  <a:pt x="8390" y="3803"/>
                </a:cubicBezTo>
                <a:cubicBezTo>
                  <a:pt x="8375" y="3803"/>
                  <a:pt x="8356" y="3806"/>
                  <a:pt x="8335" y="3811"/>
                </a:cubicBezTo>
                <a:cubicBezTo>
                  <a:pt x="8303" y="3833"/>
                  <a:pt x="8260" y="3833"/>
                  <a:pt x="8238" y="3844"/>
                </a:cubicBezTo>
                <a:cubicBezTo>
                  <a:pt x="8217" y="3844"/>
                  <a:pt x="8184" y="3844"/>
                  <a:pt x="8174" y="3854"/>
                </a:cubicBezTo>
                <a:cubicBezTo>
                  <a:pt x="8165" y="3859"/>
                  <a:pt x="8158" y="3861"/>
                  <a:pt x="8153" y="3861"/>
                </a:cubicBezTo>
                <a:cubicBezTo>
                  <a:pt x="8145" y="3861"/>
                  <a:pt x="8142" y="3856"/>
                  <a:pt x="8142" y="3844"/>
                </a:cubicBezTo>
                <a:cubicBezTo>
                  <a:pt x="8142" y="3834"/>
                  <a:pt x="8131" y="3829"/>
                  <a:pt x="8115" y="3829"/>
                </a:cubicBezTo>
                <a:cubicBezTo>
                  <a:pt x="8096" y="3829"/>
                  <a:pt x="8069" y="3837"/>
                  <a:pt x="8045" y="3854"/>
                </a:cubicBezTo>
                <a:cubicBezTo>
                  <a:pt x="8034" y="3865"/>
                  <a:pt x="7981" y="3876"/>
                  <a:pt x="7927" y="3876"/>
                </a:cubicBezTo>
                <a:cubicBezTo>
                  <a:pt x="7874" y="3876"/>
                  <a:pt x="7820" y="3887"/>
                  <a:pt x="7777" y="3918"/>
                </a:cubicBezTo>
                <a:cubicBezTo>
                  <a:pt x="7747" y="3936"/>
                  <a:pt x="7731" y="3945"/>
                  <a:pt x="7715" y="3945"/>
                </a:cubicBezTo>
                <a:cubicBezTo>
                  <a:pt x="7702" y="3945"/>
                  <a:pt x="7689" y="3939"/>
                  <a:pt x="7670" y="3930"/>
                </a:cubicBezTo>
                <a:cubicBezTo>
                  <a:pt x="7636" y="3920"/>
                  <a:pt x="7604" y="3915"/>
                  <a:pt x="7577" y="3915"/>
                </a:cubicBezTo>
                <a:cubicBezTo>
                  <a:pt x="7543" y="3915"/>
                  <a:pt x="7516" y="3922"/>
                  <a:pt x="7498" y="3940"/>
                </a:cubicBezTo>
                <a:cubicBezTo>
                  <a:pt x="7488" y="3951"/>
                  <a:pt x="7455" y="3961"/>
                  <a:pt x="7434" y="3961"/>
                </a:cubicBezTo>
                <a:cubicBezTo>
                  <a:pt x="7402" y="3961"/>
                  <a:pt x="7369" y="3973"/>
                  <a:pt x="7359" y="3983"/>
                </a:cubicBezTo>
                <a:cubicBezTo>
                  <a:pt x="7348" y="3994"/>
                  <a:pt x="7283" y="4004"/>
                  <a:pt x="7155" y="4004"/>
                </a:cubicBezTo>
                <a:cubicBezTo>
                  <a:pt x="6887" y="4004"/>
                  <a:pt x="6790" y="4015"/>
                  <a:pt x="6737" y="4047"/>
                </a:cubicBezTo>
                <a:cubicBezTo>
                  <a:pt x="6704" y="4058"/>
                  <a:pt x="6661" y="4080"/>
                  <a:pt x="6630" y="4080"/>
                </a:cubicBezTo>
                <a:cubicBezTo>
                  <a:pt x="6597" y="4090"/>
                  <a:pt x="6554" y="4112"/>
                  <a:pt x="6533" y="4133"/>
                </a:cubicBezTo>
                <a:cubicBezTo>
                  <a:pt x="6520" y="4146"/>
                  <a:pt x="6507" y="4151"/>
                  <a:pt x="6492" y="4151"/>
                </a:cubicBezTo>
                <a:cubicBezTo>
                  <a:pt x="6482" y="4151"/>
                  <a:pt x="6471" y="4148"/>
                  <a:pt x="6458" y="4144"/>
                </a:cubicBezTo>
                <a:cubicBezTo>
                  <a:pt x="6450" y="4140"/>
                  <a:pt x="6441" y="4137"/>
                  <a:pt x="6428" y="4137"/>
                </a:cubicBezTo>
                <a:cubicBezTo>
                  <a:pt x="6407" y="4137"/>
                  <a:pt x="6376" y="4145"/>
                  <a:pt x="6329" y="4166"/>
                </a:cubicBezTo>
                <a:cubicBezTo>
                  <a:pt x="6168" y="4230"/>
                  <a:pt x="6039" y="4273"/>
                  <a:pt x="5986" y="4273"/>
                </a:cubicBezTo>
                <a:cubicBezTo>
                  <a:pt x="5953" y="4273"/>
                  <a:pt x="5900" y="4283"/>
                  <a:pt x="5857" y="4305"/>
                </a:cubicBezTo>
                <a:cubicBezTo>
                  <a:pt x="5814" y="4316"/>
                  <a:pt x="5771" y="4337"/>
                  <a:pt x="5750" y="4337"/>
                </a:cubicBezTo>
                <a:cubicBezTo>
                  <a:pt x="5729" y="4337"/>
                  <a:pt x="5696" y="4359"/>
                  <a:pt x="5674" y="4380"/>
                </a:cubicBezTo>
                <a:cubicBezTo>
                  <a:pt x="5653" y="4412"/>
                  <a:pt x="5621" y="4433"/>
                  <a:pt x="5610" y="4433"/>
                </a:cubicBezTo>
                <a:cubicBezTo>
                  <a:pt x="5589" y="4433"/>
                  <a:pt x="5546" y="4444"/>
                  <a:pt x="5503" y="4476"/>
                </a:cubicBezTo>
                <a:cubicBezTo>
                  <a:pt x="5471" y="4498"/>
                  <a:pt x="5417" y="4509"/>
                  <a:pt x="5396" y="4509"/>
                </a:cubicBezTo>
                <a:cubicBezTo>
                  <a:pt x="5385" y="4509"/>
                  <a:pt x="5364" y="4519"/>
                  <a:pt x="5353" y="4530"/>
                </a:cubicBezTo>
                <a:cubicBezTo>
                  <a:pt x="5353" y="4541"/>
                  <a:pt x="5331" y="4541"/>
                  <a:pt x="5321" y="4541"/>
                </a:cubicBezTo>
                <a:cubicBezTo>
                  <a:pt x="5288" y="4541"/>
                  <a:pt x="5042" y="4691"/>
                  <a:pt x="5021" y="4723"/>
                </a:cubicBezTo>
                <a:cubicBezTo>
                  <a:pt x="5009" y="4734"/>
                  <a:pt x="4967" y="4766"/>
                  <a:pt x="4924" y="4788"/>
                </a:cubicBezTo>
                <a:cubicBezTo>
                  <a:pt x="4881" y="4819"/>
                  <a:pt x="4838" y="4852"/>
                  <a:pt x="4816" y="4884"/>
                </a:cubicBezTo>
                <a:cubicBezTo>
                  <a:pt x="4806" y="4916"/>
                  <a:pt x="4773" y="4938"/>
                  <a:pt x="4763" y="4948"/>
                </a:cubicBezTo>
                <a:cubicBezTo>
                  <a:pt x="4742" y="4948"/>
                  <a:pt x="4720" y="4970"/>
                  <a:pt x="4699" y="4991"/>
                </a:cubicBezTo>
                <a:cubicBezTo>
                  <a:pt x="4677" y="5024"/>
                  <a:pt x="4634" y="5055"/>
                  <a:pt x="4602" y="5077"/>
                </a:cubicBezTo>
                <a:cubicBezTo>
                  <a:pt x="4527" y="5131"/>
                  <a:pt x="4495" y="5152"/>
                  <a:pt x="4430" y="5227"/>
                </a:cubicBezTo>
                <a:cubicBezTo>
                  <a:pt x="4398" y="5249"/>
                  <a:pt x="4356" y="5281"/>
                  <a:pt x="4323" y="5291"/>
                </a:cubicBezTo>
                <a:cubicBezTo>
                  <a:pt x="4302" y="5303"/>
                  <a:pt x="4270" y="5324"/>
                  <a:pt x="4259" y="5345"/>
                </a:cubicBezTo>
                <a:cubicBezTo>
                  <a:pt x="4248" y="5356"/>
                  <a:pt x="4205" y="5399"/>
                  <a:pt x="4163" y="5420"/>
                </a:cubicBezTo>
                <a:cubicBezTo>
                  <a:pt x="4120" y="5453"/>
                  <a:pt x="4077" y="5496"/>
                  <a:pt x="4055" y="5527"/>
                </a:cubicBezTo>
                <a:cubicBezTo>
                  <a:pt x="4023" y="5581"/>
                  <a:pt x="4012" y="5592"/>
                  <a:pt x="3948" y="5603"/>
                </a:cubicBezTo>
                <a:cubicBezTo>
                  <a:pt x="3884" y="5603"/>
                  <a:pt x="3884" y="5613"/>
                  <a:pt x="3862" y="5678"/>
                </a:cubicBezTo>
                <a:cubicBezTo>
                  <a:pt x="3851" y="5710"/>
                  <a:pt x="3830" y="5742"/>
                  <a:pt x="3819" y="5753"/>
                </a:cubicBezTo>
                <a:cubicBezTo>
                  <a:pt x="3765" y="5796"/>
                  <a:pt x="3594" y="6107"/>
                  <a:pt x="3572" y="6192"/>
                </a:cubicBezTo>
                <a:cubicBezTo>
                  <a:pt x="3562" y="6225"/>
                  <a:pt x="3551" y="6246"/>
                  <a:pt x="3529" y="6257"/>
                </a:cubicBezTo>
                <a:cubicBezTo>
                  <a:pt x="3508" y="6257"/>
                  <a:pt x="3497" y="6289"/>
                  <a:pt x="3486" y="6343"/>
                </a:cubicBezTo>
                <a:cubicBezTo>
                  <a:pt x="3465" y="6385"/>
                  <a:pt x="3443" y="6440"/>
                  <a:pt x="3412" y="6471"/>
                </a:cubicBezTo>
                <a:cubicBezTo>
                  <a:pt x="3369" y="6514"/>
                  <a:pt x="3347" y="6536"/>
                  <a:pt x="3336" y="6611"/>
                </a:cubicBezTo>
                <a:cubicBezTo>
                  <a:pt x="3315" y="6718"/>
                  <a:pt x="3229" y="6976"/>
                  <a:pt x="3207" y="6997"/>
                </a:cubicBezTo>
                <a:cubicBezTo>
                  <a:pt x="3197" y="7008"/>
                  <a:pt x="3186" y="7040"/>
                  <a:pt x="3186" y="7062"/>
                </a:cubicBezTo>
                <a:cubicBezTo>
                  <a:pt x="3186" y="7083"/>
                  <a:pt x="3176" y="7115"/>
                  <a:pt x="3154" y="7136"/>
                </a:cubicBezTo>
                <a:cubicBezTo>
                  <a:pt x="3133" y="7158"/>
                  <a:pt x="3111" y="7222"/>
                  <a:pt x="3100" y="7286"/>
                </a:cubicBezTo>
                <a:cubicBezTo>
                  <a:pt x="3079" y="7351"/>
                  <a:pt x="3068" y="7415"/>
                  <a:pt x="3057" y="7437"/>
                </a:cubicBezTo>
                <a:cubicBezTo>
                  <a:pt x="3047" y="7448"/>
                  <a:pt x="3047" y="7480"/>
                  <a:pt x="3047" y="7491"/>
                </a:cubicBezTo>
                <a:cubicBezTo>
                  <a:pt x="3047" y="7512"/>
                  <a:pt x="3036" y="7534"/>
                  <a:pt x="3026" y="7534"/>
                </a:cubicBezTo>
                <a:cubicBezTo>
                  <a:pt x="3004" y="7544"/>
                  <a:pt x="2993" y="7608"/>
                  <a:pt x="2971" y="7705"/>
                </a:cubicBezTo>
                <a:cubicBezTo>
                  <a:pt x="2961" y="7791"/>
                  <a:pt x="2940" y="7898"/>
                  <a:pt x="2918" y="7941"/>
                </a:cubicBezTo>
                <a:cubicBezTo>
                  <a:pt x="2897" y="7994"/>
                  <a:pt x="2875" y="8048"/>
                  <a:pt x="2864" y="8070"/>
                </a:cubicBezTo>
                <a:cubicBezTo>
                  <a:pt x="2864" y="8102"/>
                  <a:pt x="2843" y="8134"/>
                  <a:pt x="2832" y="8156"/>
                </a:cubicBezTo>
                <a:cubicBezTo>
                  <a:pt x="2811" y="8177"/>
                  <a:pt x="2800" y="8209"/>
                  <a:pt x="2800" y="8295"/>
                </a:cubicBezTo>
                <a:cubicBezTo>
                  <a:pt x="2800" y="8349"/>
                  <a:pt x="2800" y="8413"/>
                  <a:pt x="2790" y="8435"/>
                </a:cubicBezTo>
                <a:cubicBezTo>
                  <a:pt x="2768" y="8456"/>
                  <a:pt x="2778" y="8488"/>
                  <a:pt x="2790" y="8552"/>
                </a:cubicBezTo>
                <a:cubicBezTo>
                  <a:pt x="2811" y="8628"/>
                  <a:pt x="2811" y="8649"/>
                  <a:pt x="2800" y="8692"/>
                </a:cubicBezTo>
                <a:cubicBezTo>
                  <a:pt x="2790" y="8735"/>
                  <a:pt x="2778" y="8767"/>
                  <a:pt x="2800" y="8831"/>
                </a:cubicBezTo>
                <a:cubicBezTo>
                  <a:pt x="2821" y="8949"/>
                  <a:pt x="2832" y="9057"/>
                  <a:pt x="2832" y="9143"/>
                </a:cubicBezTo>
                <a:cubicBezTo>
                  <a:pt x="2832" y="9185"/>
                  <a:pt x="2832" y="9228"/>
                  <a:pt x="2843" y="9239"/>
                </a:cubicBezTo>
                <a:cubicBezTo>
                  <a:pt x="2854" y="9250"/>
                  <a:pt x="2864" y="9324"/>
                  <a:pt x="2875" y="9400"/>
                </a:cubicBezTo>
                <a:cubicBezTo>
                  <a:pt x="2886" y="9518"/>
                  <a:pt x="2897" y="9550"/>
                  <a:pt x="2918" y="9593"/>
                </a:cubicBezTo>
                <a:cubicBezTo>
                  <a:pt x="2940" y="9625"/>
                  <a:pt x="2971" y="9700"/>
                  <a:pt x="2993" y="9765"/>
                </a:cubicBezTo>
                <a:cubicBezTo>
                  <a:pt x="3036" y="9893"/>
                  <a:pt x="3122" y="10108"/>
                  <a:pt x="3143" y="10108"/>
                </a:cubicBezTo>
                <a:cubicBezTo>
                  <a:pt x="3154" y="10108"/>
                  <a:pt x="3176" y="10183"/>
                  <a:pt x="3197" y="10247"/>
                </a:cubicBezTo>
                <a:cubicBezTo>
                  <a:pt x="3197" y="10268"/>
                  <a:pt x="3219" y="10290"/>
                  <a:pt x="3240" y="10301"/>
                </a:cubicBezTo>
                <a:cubicBezTo>
                  <a:pt x="3262" y="10311"/>
                  <a:pt x="3272" y="10322"/>
                  <a:pt x="3272" y="10365"/>
                </a:cubicBezTo>
                <a:cubicBezTo>
                  <a:pt x="3272" y="10397"/>
                  <a:pt x="3283" y="10451"/>
                  <a:pt x="3304" y="10483"/>
                </a:cubicBezTo>
                <a:cubicBezTo>
                  <a:pt x="3315" y="10516"/>
                  <a:pt x="3347" y="10590"/>
                  <a:pt x="3369" y="10655"/>
                </a:cubicBezTo>
                <a:cubicBezTo>
                  <a:pt x="3390" y="10719"/>
                  <a:pt x="3422" y="10794"/>
                  <a:pt x="3455" y="10837"/>
                </a:cubicBezTo>
                <a:cubicBezTo>
                  <a:pt x="3540" y="10945"/>
                  <a:pt x="3594" y="11052"/>
                  <a:pt x="3615" y="11234"/>
                </a:cubicBezTo>
                <a:cubicBezTo>
                  <a:pt x="3626" y="11266"/>
                  <a:pt x="3637" y="11309"/>
                  <a:pt x="3658" y="11320"/>
                </a:cubicBezTo>
                <a:cubicBezTo>
                  <a:pt x="3679" y="11341"/>
                  <a:pt x="3701" y="11374"/>
                  <a:pt x="3712" y="11405"/>
                </a:cubicBezTo>
                <a:cubicBezTo>
                  <a:pt x="3722" y="11438"/>
                  <a:pt x="3744" y="11470"/>
                  <a:pt x="3755" y="11481"/>
                </a:cubicBezTo>
                <a:cubicBezTo>
                  <a:pt x="3787" y="11491"/>
                  <a:pt x="3830" y="11545"/>
                  <a:pt x="3894" y="11653"/>
                </a:cubicBezTo>
                <a:cubicBezTo>
                  <a:pt x="3905" y="11663"/>
                  <a:pt x="3927" y="11695"/>
                  <a:pt x="3937" y="11717"/>
                </a:cubicBezTo>
                <a:cubicBezTo>
                  <a:pt x="3948" y="11738"/>
                  <a:pt x="3969" y="11792"/>
                  <a:pt x="3980" y="11824"/>
                </a:cubicBezTo>
                <a:cubicBezTo>
                  <a:pt x="3991" y="11856"/>
                  <a:pt x="4034" y="11931"/>
                  <a:pt x="4077" y="11974"/>
                </a:cubicBezTo>
                <a:cubicBezTo>
                  <a:pt x="4163" y="12082"/>
                  <a:pt x="4216" y="12146"/>
                  <a:pt x="4259" y="12232"/>
                </a:cubicBezTo>
                <a:cubicBezTo>
                  <a:pt x="4280" y="12263"/>
                  <a:pt x="4323" y="12339"/>
                  <a:pt x="4377" y="12382"/>
                </a:cubicBezTo>
                <a:cubicBezTo>
                  <a:pt x="4516" y="12532"/>
                  <a:pt x="4527" y="12554"/>
                  <a:pt x="4559" y="12607"/>
                </a:cubicBezTo>
                <a:cubicBezTo>
                  <a:pt x="4570" y="12628"/>
                  <a:pt x="4602" y="12661"/>
                  <a:pt x="4634" y="12671"/>
                </a:cubicBezTo>
                <a:cubicBezTo>
                  <a:pt x="4709" y="12704"/>
                  <a:pt x="4795" y="12790"/>
                  <a:pt x="4859" y="12907"/>
                </a:cubicBezTo>
                <a:cubicBezTo>
                  <a:pt x="4924" y="13025"/>
                  <a:pt x="5031" y="13164"/>
                  <a:pt x="5138" y="13272"/>
                </a:cubicBezTo>
                <a:cubicBezTo>
                  <a:pt x="5171" y="13304"/>
                  <a:pt x="5214" y="13358"/>
                  <a:pt x="5235" y="13400"/>
                </a:cubicBezTo>
                <a:cubicBezTo>
                  <a:pt x="5257" y="13433"/>
                  <a:pt x="5300" y="13486"/>
                  <a:pt x="5331" y="13519"/>
                </a:cubicBezTo>
                <a:cubicBezTo>
                  <a:pt x="5364" y="13540"/>
                  <a:pt x="5396" y="13583"/>
                  <a:pt x="5407" y="13605"/>
                </a:cubicBezTo>
                <a:cubicBezTo>
                  <a:pt x="5407" y="13626"/>
                  <a:pt x="5439" y="13658"/>
                  <a:pt x="5481" y="13691"/>
                </a:cubicBezTo>
                <a:cubicBezTo>
                  <a:pt x="5524" y="13712"/>
                  <a:pt x="5632" y="13808"/>
                  <a:pt x="5729" y="13905"/>
                </a:cubicBezTo>
                <a:cubicBezTo>
                  <a:pt x="5910" y="14077"/>
                  <a:pt x="5932" y="14098"/>
                  <a:pt x="6082" y="14173"/>
                </a:cubicBezTo>
                <a:cubicBezTo>
                  <a:pt x="6136" y="14194"/>
                  <a:pt x="6211" y="14248"/>
                  <a:pt x="6265" y="14301"/>
                </a:cubicBezTo>
                <a:cubicBezTo>
                  <a:pt x="6318" y="14356"/>
                  <a:pt x="6372" y="14398"/>
                  <a:pt x="6404" y="14409"/>
                </a:cubicBezTo>
                <a:cubicBezTo>
                  <a:pt x="6425" y="14409"/>
                  <a:pt x="6458" y="14430"/>
                  <a:pt x="6479" y="14441"/>
                </a:cubicBezTo>
                <a:cubicBezTo>
                  <a:pt x="6490" y="14452"/>
                  <a:pt x="6522" y="14463"/>
                  <a:pt x="6533" y="14463"/>
                </a:cubicBezTo>
                <a:cubicBezTo>
                  <a:pt x="6554" y="14463"/>
                  <a:pt x="6565" y="14473"/>
                  <a:pt x="6565" y="14484"/>
                </a:cubicBezTo>
                <a:cubicBezTo>
                  <a:pt x="6565" y="14516"/>
                  <a:pt x="6608" y="14537"/>
                  <a:pt x="6694" y="14549"/>
                </a:cubicBezTo>
                <a:cubicBezTo>
                  <a:pt x="6747" y="14559"/>
                  <a:pt x="6790" y="14570"/>
                  <a:pt x="6801" y="14580"/>
                </a:cubicBezTo>
                <a:cubicBezTo>
                  <a:pt x="6801" y="14602"/>
                  <a:pt x="6833" y="14602"/>
                  <a:pt x="6866" y="14602"/>
                </a:cubicBezTo>
                <a:cubicBezTo>
                  <a:pt x="6887" y="14602"/>
                  <a:pt x="6940" y="14623"/>
                  <a:pt x="6973" y="14634"/>
                </a:cubicBezTo>
                <a:cubicBezTo>
                  <a:pt x="7016" y="14656"/>
                  <a:pt x="7059" y="14666"/>
                  <a:pt x="7123" y="14666"/>
                </a:cubicBezTo>
                <a:cubicBezTo>
                  <a:pt x="7176" y="14666"/>
                  <a:pt x="7230" y="14677"/>
                  <a:pt x="7273" y="14699"/>
                </a:cubicBezTo>
                <a:cubicBezTo>
                  <a:pt x="7316" y="14720"/>
                  <a:pt x="7369" y="14742"/>
                  <a:pt x="7402" y="14742"/>
                </a:cubicBezTo>
                <a:cubicBezTo>
                  <a:pt x="7434" y="14742"/>
                  <a:pt x="7455" y="14742"/>
                  <a:pt x="7466" y="14752"/>
                </a:cubicBezTo>
                <a:cubicBezTo>
                  <a:pt x="7466" y="14763"/>
                  <a:pt x="7509" y="14773"/>
                  <a:pt x="7552" y="14773"/>
                </a:cubicBezTo>
                <a:cubicBezTo>
                  <a:pt x="7605" y="14785"/>
                  <a:pt x="7691" y="14795"/>
                  <a:pt x="7755" y="14806"/>
                </a:cubicBezTo>
                <a:cubicBezTo>
                  <a:pt x="7843" y="14819"/>
                  <a:pt x="7905" y="14824"/>
                  <a:pt x="7948" y="14824"/>
                </a:cubicBezTo>
                <a:cubicBezTo>
                  <a:pt x="7979" y="14824"/>
                  <a:pt x="8000" y="14821"/>
                  <a:pt x="8013" y="14816"/>
                </a:cubicBezTo>
                <a:cubicBezTo>
                  <a:pt x="8022" y="14812"/>
                  <a:pt x="8034" y="14810"/>
                  <a:pt x="8049" y="14810"/>
                </a:cubicBezTo>
                <a:cubicBezTo>
                  <a:pt x="8071" y="14810"/>
                  <a:pt x="8099" y="14815"/>
                  <a:pt x="8131" y="14827"/>
                </a:cubicBezTo>
                <a:cubicBezTo>
                  <a:pt x="8169" y="14840"/>
                  <a:pt x="8202" y="14845"/>
                  <a:pt x="8230" y="14845"/>
                </a:cubicBezTo>
                <a:cubicBezTo>
                  <a:pt x="8250" y="14845"/>
                  <a:pt x="8268" y="14842"/>
                  <a:pt x="8281" y="14838"/>
                </a:cubicBezTo>
                <a:cubicBezTo>
                  <a:pt x="8313" y="14838"/>
                  <a:pt x="8496" y="14827"/>
                  <a:pt x="8689" y="14827"/>
                </a:cubicBezTo>
                <a:cubicBezTo>
                  <a:pt x="8761" y="14830"/>
                  <a:pt x="8821" y="14832"/>
                  <a:pt x="8871" y="14832"/>
                </a:cubicBezTo>
                <a:cubicBezTo>
                  <a:pt x="8994" y="14832"/>
                  <a:pt x="9054" y="14824"/>
                  <a:pt x="9054" y="14816"/>
                </a:cubicBezTo>
                <a:cubicBezTo>
                  <a:pt x="9064" y="14806"/>
                  <a:pt x="9085" y="14806"/>
                  <a:pt x="9107" y="14806"/>
                </a:cubicBezTo>
                <a:cubicBezTo>
                  <a:pt x="9128" y="14806"/>
                  <a:pt x="9150" y="14795"/>
                  <a:pt x="9150" y="14785"/>
                </a:cubicBezTo>
                <a:cubicBezTo>
                  <a:pt x="9161" y="14773"/>
                  <a:pt x="9225" y="14763"/>
                  <a:pt x="9311" y="14763"/>
                </a:cubicBezTo>
                <a:cubicBezTo>
                  <a:pt x="9386" y="14752"/>
                  <a:pt x="9461" y="14742"/>
                  <a:pt x="9493" y="14731"/>
                </a:cubicBezTo>
                <a:cubicBezTo>
                  <a:pt x="9514" y="14720"/>
                  <a:pt x="9569" y="14699"/>
                  <a:pt x="9622" y="14677"/>
                </a:cubicBezTo>
                <a:cubicBezTo>
                  <a:pt x="9676" y="14666"/>
                  <a:pt x="9740" y="14645"/>
                  <a:pt x="9750" y="14634"/>
                </a:cubicBezTo>
                <a:cubicBezTo>
                  <a:pt x="9785" y="14613"/>
                  <a:pt x="9846" y="14602"/>
                  <a:pt x="9894" y="14602"/>
                </a:cubicBezTo>
                <a:cubicBezTo>
                  <a:pt x="9921" y="14602"/>
                  <a:pt x="9943" y="14605"/>
                  <a:pt x="9955" y="14613"/>
                </a:cubicBezTo>
                <a:cubicBezTo>
                  <a:pt x="9965" y="14616"/>
                  <a:pt x="9973" y="14619"/>
                  <a:pt x="9982" y="14619"/>
                </a:cubicBezTo>
                <a:cubicBezTo>
                  <a:pt x="10000" y="14619"/>
                  <a:pt x="10019" y="14609"/>
                  <a:pt x="10062" y="14580"/>
                </a:cubicBezTo>
                <a:cubicBezTo>
                  <a:pt x="10094" y="14549"/>
                  <a:pt x="10158" y="14516"/>
                  <a:pt x="10191" y="14506"/>
                </a:cubicBezTo>
                <a:cubicBezTo>
                  <a:pt x="10234" y="14495"/>
                  <a:pt x="10308" y="14473"/>
                  <a:pt x="10362" y="14452"/>
                </a:cubicBezTo>
                <a:cubicBezTo>
                  <a:pt x="10415" y="14430"/>
                  <a:pt x="10491" y="14409"/>
                  <a:pt x="10534" y="14409"/>
                </a:cubicBezTo>
                <a:cubicBezTo>
                  <a:pt x="10566" y="14409"/>
                  <a:pt x="10641" y="14398"/>
                  <a:pt x="10673" y="14387"/>
                </a:cubicBezTo>
                <a:cubicBezTo>
                  <a:pt x="10706" y="14377"/>
                  <a:pt x="10759" y="14366"/>
                  <a:pt x="10780" y="14366"/>
                </a:cubicBezTo>
                <a:cubicBezTo>
                  <a:pt x="10802" y="14366"/>
                  <a:pt x="10856" y="14344"/>
                  <a:pt x="10887" y="14323"/>
                </a:cubicBezTo>
                <a:cubicBezTo>
                  <a:pt x="10920" y="14301"/>
                  <a:pt x="10973" y="14280"/>
                  <a:pt x="11027" y="14270"/>
                </a:cubicBezTo>
                <a:cubicBezTo>
                  <a:pt x="11070" y="14259"/>
                  <a:pt x="11113" y="14237"/>
                  <a:pt x="11135" y="14216"/>
                </a:cubicBezTo>
                <a:cubicBezTo>
                  <a:pt x="11166" y="14194"/>
                  <a:pt x="11242" y="14173"/>
                  <a:pt x="11413" y="14130"/>
                </a:cubicBezTo>
                <a:cubicBezTo>
                  <a:pt x="11478" y="14120"/>
                  <a:pt x="11531" y="14098"/>
                  <a:pt x="11542" y="14087"/>
                </a:cubicBezTo>
                <a:cubicBezTo>
                  <a:pt x="11552" y="14077"/>
                  <a:pt x="11574" y="14077"/>
                  <a:pt x="11595" y="14077"/>
                </a:cubicBezTo>
                <a:cubicBezTo>
                  <a:pt x="11617" y="14077"/>
                  <a:pt x="11638" y="14055"/>
                  <a:pt x="11649" y="14044"/>
                </a:cubicBezTo>
                <a:cubicBezTo>
                  <a:pt x="11660" y="14034"/>
                  <a:pt x="11681" y="14023"/>
                  <a:pt x="11703" y="14012"/>
                </a:cubicBezTo>
                <a:lnTo>
                  <a:pt x="11810" y="13958"/>
                </a:lnTo>
                <a:cubicBezTo>
                  <a:pt x="11843" y="13926"/>
                  <a:pt x="11874" y="13905"/>
                  <a:pt x="11885" y="13905"/>
                </a:cubicBezTo>
                <a:cubicBezTo>
                  <a:pt x="11896" y="13905"/>
                  <a:pt x="11917" y="13884"/>
                  <a:pt x="11950" y="13862"/>
                </a:cubicBezTo>
                <a:cubicBezTo>
                  <a:pt x="11971" y="13830"/>
                  <a:pt x="12036" y="13787"/>
                  <a:pt x="12078" y="13755"/>
                </a:cubicBezTo>
                <a:cubicBezTo>
                  <a:pt x="12121" y="13733"/>
                  <a:pt x="12175" y="13701"/>
                  <a:pt x="12186" y="13691"/>
                </a:cubicBezTo>
                <a:cubicBezTo>
                  <a:pt x="12196" y="13679"/>
                  <a:pt x="12218" y="13669"/>
                  <a:pt x="12229" y="13669"/>
                </a:cubicBezTo>
                <a:cubicBezTo>
                  <a:pt x="12239" y="13669"/>
                  <a:pt x="12282" y="13636"/>
                  <a:pt x="12336" y="13594"/>
                </a:cubicBezTo>
                <a:cubicBezTo>
                  <a:pt x="12379" y="13551"/>
                  <a:pt x="12432" y="13519"/>
                  <a:pt x="12443" y="13519"/>
                </a:cubicBezTo>
                <a:cubicBezTo>
                  <a:pt x="12453" y="13519"/>
                  <a:pt x="12486" y="13497"/>
                  <a:pt x="12508" y="13476"/>
                </a:cubicBezTo>
                <a:cubicBezTo>
                  <a:pt x="12572" y="13422"/>
                  <a:pt x="12604" y="13400"/>
                  <a:pt x="12711" y="13336"/>
                </a:cubicBezTo>
                <a:cubicBezTo>
                  <a:pt x="12744" y="13304"/>
                  <a:pt x="12786" y="13283"/>
                  <a:pt x="12797" y="13261"/>
                </a:cubicBezTo>
                <a:cubicBezTo>
                  <a:pt x="12808" y="13250"/>
                  <a:pt x="12829" y="13240"/>
                  <a:pt x="12851" y="13240"/>
                </a:cubicBezTo>
                <a:cubicBezTo>
                  <a:pt x="12883" y="13229"/>
                  <a:pt x="13054" y="13057"/>
                  <a:pt x="13130" y="12961"/>
                </a:cubicBezTo>
                <a:cubicBezTo>
                  <a:pt x="13151" y="12929"/>
                  <a:pt x="13183" y="12897"/>
                  <a:pt x="13215" y="12875"/>
                </a:cubicBezTo>
                <a:cubicBezTo>
                  <a:pt x="13247" y="12854"/>
                  <a:pt x="13280" y="12821"/>
                  <a:pt x="13290" y="12800"/>
                </a:cubicBezTo>
                <a:cubicBezTo>
                  <a:pt x="13301" y="12778"/>
                  <a:pt x="13333" y="12747"/>
                  <a:pt x="13354" y="12714"/>
                </a:cubicBezTo>
                <a:cubicBezTo>
                  <a:pt x="13397" y="12671"/>
                  <a:pt x="13483" y="12532"/>
                  <a:pt x="13483" y="12499"/>
                </a:cubicBezTo>
                <a:cubicBezTo>
                  <a:pt x="13483" y="12489"/>
                  <a:pt x="13505" y="12457"/>
                  <a:pt x="13537" y="12425"/>
                </a:cubicBezTo>
                <a:cubicBezTo>
                  <a:pt x="13559" y="12403"/>
                  <a:pt x="13612" y="12318"/>
                  <a:pt x="13645" y="12253"/>
                </a:cubicBezTo>
                <a:cubicBezTo>
                  <a:pt x="13676" y="12189"/>
                  <a:pt x="13709" y="12113"/>
                  <a:pt x="13730" y="12092"/>
                </a:cubicBezTo>
                <a:cubicBezTo>
                  <a:pt x="13773" y="12039"/>
                  <a:pt x="13805" y="11953"/>
                  <a:pt x="13805" y="11910"/>
                </a:cubicBezTo>
                <a:cubicBezTo>
                  <a:pt x="13805" y="11899"/>
                  <a:pt x="13826" y="11856"/>
                  <a:pt x="13859" y="11813"/>
                </a:cubicBezTo>
                <a:cubicBezTo>
                  <a:pt x="13977" y="11674"/>
                  <a:pt x="13998" y="11631"/>
                  <a:pt x="14041" y="11524"/>
                </a:cubicBezTo>
                <a:cubicBezTo>
                  <a:pt x="14052" y="11448"/>
                  <a:pt x="14084" y="11395"/>
                  <a:pt x="14095" y="11384"/>
                </a:cubicBezTo>
                <a:cubicBezTo>
                  <a:pt x="14105" y="11384"/>
                  <a:pt x="14116" y="11362"/>
                  <a:pt x="14116" y="11341"/>
                </a:cubicBezTo>
                <a:cubicBezTo>
                  <a:pt x="14116" y="11331"/>
                  <a:pt x="14127" y="11309"/>
                  <a:pt x="14148" y="11288"/>
                </a:cubicBezTo>
                <a:cubicBezTo>
                  <a:pt x="14181" y="11255"/>
                  <a:pt x="14298" y="11062"/>
                  <a:pt x="14320" y="11009"/>
                </a:cubicBezTo>
                <a:cubicBezTo>
                  <a:pt x="14320" y="10976"/>
                  <a:pt x="14352" y="10923"/>
                  <a:pt x="14384" y="10869"/>
                </a:cubicBezTo>
                <a:cubicBezTo>
                  <a:pt x="14417" y="10816"/>
                  <a:pt x="14438" y="10773"/>
                  <a:pt x="14427" y="10762"/>
                </a:cubicBezTo>
                <a:cubicBezTo>
                  <a:pt x="14427" y="10752"/>
                  <a:pt x="14438" y="10730"/>
                  <a:pt x="14449" y="10709"/>
                </a:cubicBezTo>
                <a:cubicBezTo>
                  <a:pt x="14470" y="10666"/>
                  <a:pt x="14470" y="10655"/>
                  <a:pt x="14460" y="10590"/>
                </a:cubicBezTo>
                <a:cubicBezTo>
                  <a:pt x="14449" y="10537"/>
                  <a:pt x="14449" y="10504"/>
                  <a:pt x="14460" y="10451"/>
                </a:cubicBezTo>
                <a:cubicBezTo>
                  <a:pt x="14481" y="10408"/>
                  <a:pt x="14491" y="10311"/>
                  <a:pt x="14491" y="10225"/>
                </a:cubicBezTo>
                <a:cubicBezTo>
                  <a:pt x="14503" y="10140"/>
                  <a:pt x="14513" y="10065"/>
                  <a:pt x="14524" y="10054"/>
                </a:cubicBezTo>
                <a:cubicBezTo>
                  <a:pt x="14534" y="10032"/>
                  <a:pt x="14534" y="10011"/>
                  <a:pt x="14524" y="9968"/>
                </a:cubicBezTo>
                <a:cubicBezTo>
                  <a:pt x="14513" y="9925"/>
                  <a:pt x="14503" y="9851"/>
                  <a:pt x="14513" y="9754"/>
                </a:cubicBezTo>
                <a:cubicBezTo>
                  <a:pt x="14524" y="9636"/>
                  <a:pt x="14513" y="9615"/>
                  <a:pt x="14503" y="9603"/>
                </a:cubicBezTo>
                <a:cubicBezTo>
                  <a:pt x="14470" y="9593"/>
                  <a:pt x="14470" y="9539"/>
                  <a:pt x="14503" y="9475"/>
                </a:cubicBezTo>
                <a:cubicBezTo>
                  <a:pt x="14513" y="9443"/>
                  <a:pt x="14513" y="9410"/>
                  <a:pt x="14503" y="9271"/>
                </a:cubicBezTo>
                <a:cubicBezTo>
                  <a:pt x="14491" y="9185"/>
                  <a:pt x="14491" y="9089"/>
                  <a:pt x="14503" y="9067"/>
                </a:cubicBezTo>
                <a:cubicBezTo>
                  <a:pt x="14503" y="9046"/>
                  <a:pt x="14491" y="8981"/>
                  <a:pt x="14481" y="8938"/>
                </a:cubicBezTo>
                <a:cubicBezTo>
                  <a:pt x="14460" y="8885"/>
                  <a:pt x="14460" y="8821"/>
                  <a:pt x="14460" y="8778"/>
                </a:cubicBezTo>
                <a:cubicBezTo>
                  <a:pt x="14470" y="8745"/>
                  <a:pt x="14460" y="8681"/>
                  <a:pt x="14460" y="8617"/>
                </a:cubicBezTo>
                <a:cubicBezTo>
                  <a:pt x="14449" y="8563"/>
                  <a:pt x="14438" y="8402"/>
                  <a:pt x="14438" y="8273"/>
                </a:cubicBezTo>
                <a:cubicBezTo>
                  <a:pt x="14427" y="8048"/>
                  <a:pt x="14427" y="8016"/>
                  <a:pt x="14395" y="7963"/>
                </a:cubicBezTo>
                <a:cubicBezTo>
                  <a:pt x="14363" y="7920"/>
                  <a:pt x="14363" y="7898"/>
                  <a:pt x="14374" y="7877"/>
                </a:cubicBezTo>
                <a:cubicBezTo>
                  <a:pt x="14395" y="7866"/>
                  <a:pt x="14384" y="7844"/>
                  <a:pt x="14363" y="7813"/>
                </a:cubicBezTo>
                <a:cubicBezTo>
                  <a:pt x="14352" y="7780"/>
                  <a:pt x="14341" y="7737"/>
                  <a:pt x="14341" y="7716"/>
                </a:cubicBezTo>
                <a:cubicBezTo>
                  <a:pt x="14341" y="7651"/>
                  <a:pt x="14320" y="7501"/>
                  <a:pt x="14298" y="7448"/>
                </a:cubicBezTo>
                <a:cubicBezTo>
                  <a:pt x="14288" y="7415"/>
                  <a:pt x="14277" y="7362"/>
                  <a:pt x="14277" y="7329"/>
                </a:cubicBezTo>
                <a:cubicBezTo>
                  <a:pt x="14277" y="7286"/>
                  <a:pt x="14267" y="7222"/>
                  <a:pt x="14234" y="7179"/>
                </a:cubicBezTo>
                <a:cubicBezTo>
                  <a:pt x="14213" y="7126"/>
                  <a:pt x="14202" y="7093"/>
                  <a:pt x="14213" y="7072"/>
                </a:cubicBezTo>
                <a:cubicBezTo>
                  <a:pt x="14224" y="7029"/>
                  <a:pt x="14181" y="6847"/>
                  <a:pt x="14148" y="6815"/>
                </a:cubicBezTo>
                <a:cubicBezTo>
                  <a:pt x="14148" y="6804"/>
                  <a:pt x="14138" y="6761"/>
                  <a:pt x="14138" y="6729"/>
                </a:cubicBezTo>
                <a:cubicBezTo>
                  <a:pt x="14138" y="6697"/>
                  <a:pt x="14127" y="6654"/>
                  <a:pt x="14116" y="6643"/>
                </a:cubicBezTo>
                <a:cubicBezTo>
                  <a:pt x="14105" y="6633"/>
                  <a:pt x="14095" y="6579"/>
                  <a:pt x="14095" y="6547"/>
                </a:cubicBezTo>
                <a:cubicBezTo>
                  <a:pt x="14084" y="6504"/>
                  <a:pt x="14052" y="6407"/>
                  <a:pt x="14020" y="6332"/>
                </a:cubicBezTo>
                <a:cubicBezTo>
                  <a:pt x="13977" y="6246"/>
                  <a:pt x="13955" y="6150"/>
                  <a:pt x="13955" y="6118"/>
                </a:cubicBezTo>
                <a:cubicBezTo>
                  <a:pt x="13955" y="6085"/>
                  <a:pt x="13945" y="6042"/>
                  <a:pt x="13923" y="6021"/>
                </a:cubicBezTo>
                <a:cubicBezTo>
                  <a:pt x="13902" y="5989"/>
                  <a:pt x="13880" y="5935"/>
                  <a:pt x="13869" y="5860"/>
                </a:cubicBezTo>
                <a:cubicBezTo>
                  <a:pt x="13859" y="5796"/>
                  <a:pt x="13838" y="5699"/>
                  <a:pt x="13805" y="5635"/>
                </a:cubicBezTo>
                <a:cubicBezTo>
                  <a:pt x="13784" y="5581"/>
                  <a:pt x="13762" y="5527"/>
                  <a:pt x="13762" y="5517"/>
                </a:cubicBezTo>
                <a:cubicBezTo>
                  <a:pt x="13762" y="5506"/>
                  <a:pt x="13719" y="5453"/>
                  <a:pt x="13687" y="5377"/>
                </a:cubicBezTo>
                <a:cubicBezTo>
                  <a:pt x="13633" y="5313"/>
                  <a:pt x="13580" y="5217"/>
                  <a:pt x="13559" y="5184"/>
                </a:cubicBezTo>
                <a:cubicBezTo>
                  <a:pt x="13537" y="5141"/>
                  <a:pt x="13505" y="5098"/>
                  <a:pt x="13483" y="5088"/>
                </a:cubicBezTo>
                <a:cubicBezTo>
                  <a:pt x="13451" y="5077"/>
                  <a:pt x="13387" y="4981"/>
                  <a:pt x="13387" y="4948"/>
                </a:cubicBezTo>
                <a:cubicBezTo>
                  <a:pt x="13387" y="4938"/>
                  <a:pt x="13333" y="4884"/>
                  <a:pt x="13280" y="4819"/>
                </a:cubicBezTo>
                <a:cubicBezTo>
                  <a:pt x="13226" y="4766"/>
                  <a:pt x="13173" y="4712"/>
                  <a:pt x="13173" y="4702"/>
                </a:cubicBezTo>
                <a:cubicBezTo>
                  <a:pt x="13173" y="4691"/>
                  <a:pt x="13140" y="4648"/>
                  <a:pt x="13087" y="4605"/>
                </a:cubicBezTo>
                <a:cubicBezTo>
                  <a:pt x="12979" y="4498"/>
                  <a:pt x="12947" y="4455"/>
                  <a:pt x="12947" y="4423"/>
                </a:cubicBezTo>
                <a:cubicBezTo>
                  <a:pt x="12947" y="4412"/>
                  <a:pt x="12925" y="4390"/>
                  <a:pt x="12894" y="4359"/>
                </a:cubicBezTo>
                <a:cubicBezTo>
                  <a:pt x="12872" y="4337"/>
                  <a:pt x="12818" y="4273"/>
                  <a:pt x="12786" y="4230"/>
                </a:cubicBezTo>
                <a:cubicBezTo>
                  <a:pt x="12744" y="4187"/>
                  <a:pt x="12658" y="4090"/>
                  <a:pt x="12593" y="4015"/>
                </a:cubicBezTo>
                <a:cubicBezTo>
                  <a:pt x="12529" y="3951"/>
                  <a:pt x="12453" y="3865"/>
                  <a:pt x="12443" y="3833"/>
                </a:cubicBezTo>
                <a:cubicBezTo>
                  <a:pt x="12422" y="3801"/>
                  <a:pt x="12400" y="3779"/>
                  <a:pt x="12368" y="3779"/>
                </a:cubicBezTo>
                <a:cubicBezTo>
                  <a:pt x="12346" y="3779"/>
                  <a:pt x="12325" y="3768"/>
                  <a:pt x="12314" y="3747"/>
                </a:cubicBezTo>
                <a:cubicBezTo>
                  <a:pt x="12303" y="3737"/>
                  <a:pt x="12250" y="3694"/>
                  <a:pt x="12207" y="3661"/>
                </a:cubicBezTo>
                <a:cubicBezTo>
                  <a:pt x="12153" y="3640"/>
                  <a:pt x="12121" y="3608"/>
                  <a:pt x="12121" y="3597"/>
                </a:cubicBezTo>
                <a:cubicBezTo>
                  <a:pt x="12121" y="3597"/>
                  <a:pt x="12089" y="3575"/>
                  <a:pt x="12057" y="3543"/>
                </a:cubicBezTo>
                <a:cubicBezTo>
                  <a:pt x="12014" y="3522"/>
                  <a:pt x="11993" y="3501"/>
                  <a:pt x="11993" y="3479"/>
                </a:cubicBezTo>
                <a:cubicBezTo>
                  <a:pt x="11993" y="3458"/>
                  <a:pt x="11821" y="3329"/>
                  <a:pt x="11778" y="3329"/>
                </a:cubicBezTo>
                <a:cubicBezTo>
                  <a:pt x="11746" y="3329"/>
                  <a:pt x="11681" y="3286"/>
                  <a:pt x="11681" y="3253"/>
                </a:cubicBezTo>
                <a:cubicBezTo>
                  <a:pt x="11681" y="3222"/>
                  <a:pt x="11445" y="3103"/>
                  <a:pt x="11359" y="3093"/>
                </a:cubicBezTo>
                <a:cubicBezTo>
                  <a:pt x="11328" y="3093"/>
                  <a:pt x="11306" y="3072"/>
                  <a:pt x="11295" y="3050"/>
                </a:cubicBezTo>
                <a:cubicBezTo>
                  <a:pt x="11285" y="3029"/>
                  <a:pt x="11263" y="3017"/>
                  <a:pt x="11242" y="3017"/>
                </a:cubicBezTo>
                <a:cubicBezTo>
                  <a:pt x="11220" y="3017"/>
                  <a:pt x="11188" y="3007"/>
                  <a:pt x="11177" y="2996"/>
                </a:cubicBezTo>
                <a:cubicBezTo>
                  <a:pt x="11166" y="2986"/>
                  <a:pt x="11102" y="2975"/>
                  <a:pt x="10952" y="2964"/>
                </a:cubicBezTo>
                <a:cubicBezTo>
                  <a:pt x="10877" y="2964"/>
                  <a:pt x="10877" y="2964"/>
                  <a:pt x="10856" y="2910"/>
                </a:cubicBezTo>
                <a:cubicBezTo>
                  <a:pt x="10845" y="2889"/>
                  <a:pt x="10823" y="2878"/>
                  <a:pt x="10748" y="2878"/>
                </a:cubicBezTo>
                <a:cubicBezTo>
                  <a:pt x="10706" y="2878"/>
                  <a:pt x="10620" y="2878"/>
                  <a:pt x="10555" y="2867"/>
                </a:cubicBezTo>
                <a:cubicBezTo>
                  <a:pt x="10537" y="2864"/>
                  <a:pt x="10517" y="2863"/>
                  <a:pt x="10497" y="2863"/>
                </a:cubicBezTo>
                <a:cubicBezTo>
                  <a:pt x="10447" y="2863"/>
                  <a:pt x="10394" y="2871"/>
                  <a:pt x="10341" y="2878"/>
                </a:cubicBezTo>
                <a:cubicBezTo>
                  <a:pt x="10287" y="2900"/>
                  <a:pt x="10180" y="2900"/>
                  <a:pt x="10115" y="2900"/>
                </a:cubicBezTo>
                <a:cubicBezTo>
                  <a:pt x="9955" y="2900"/>
                  <a:pt x="9740" y="2921"/>
                  <a:pt x="9708" y="2953"/>
                </a:cubicBezTo>
                <a:cubicBezTo>
                  <a:pt x="9697" y="2964"/>
                  <a:pt x="9676" y="2964"/>
                  <a:pt x="9665" y="2964"/>
                </a:cubicBezTo>
                <a:cubicBezTo>
                  <a:pt x="9662" y="2961"/>
                  <a:pt x="9658" y="2960"/>
                  <a:pt x="9653" y="2960"/>
                </a:cubicBezTo>
                <a:cubicBezTo>
                  <a:pt x="9641" y="2960"/>
                  <a:pt x="9623" y="2967"/>
                  <a:pt x="9600" y="2975"/>
                </a:cubicBezTo>
                <a:cubicBezTo>
                  <a:pt x="9557" y="2996"/>
                  <a:pt x="9504" y="3007"/>
                  <a:pt x="9300" y="3007"/>
                </a:cubicBezTo>
                <a:cubicBezTo>
                  <a:pt x="9247" y="3007"/>
                  <a:pt x="9150" y="3017"/>
                  <a:pt x="9075" y="3029"/>
                </a:cubicBezTo>
                <a:cubicBezTo>
                  <a:pt x="8978" y="3050"/>
                  <a:pt x="8871" y="3050"/>
                  <a:pt x="8775" y="3050"/>
                </a:cubicBezTo>
                <a:cubicBezTo>
                  <a:pt x="8668" y="3050"/>
                  <a:pt x="8592" y="3060"/>
                  <a:pt x="8539" y="3072"/>
                </a:cubicBezTo>
                <a:cubicBezTo>
                  <a:pt x="8507" y="3084"/>
                  <a:pt x="8484" y="3089"/>
                  <a:pt x="8454" y="3089"/>
                </a:cubicBezTo>
                <a:cubicBezTo>
                  <a:pt x="8433" y="3089"/>
                  <a:pt x="8409" y="3086"/>
                  <a:pt x="8378" y="3082"/>
                </a:cubicBezTo>
                <a:cubicBezTo>
                  <a:pt x="8339" y="3072"/>
                  <a:pt x="8316" y="3067"/>
                  <a:pt x="8299" y="3067"/>
                </a:cubicBezTo>
                <a:cubicBezTo>
                  <a:pt x="8278" y="3067"/>
                  <a:pt x="8267" y="3075"/>
                  <a:pt x="8249" y="3093"/>
                </a:cubicBezTo>
                <a:cubicBezTo>
                  <a:pt x="8233" y="3109"/>
                  <a:pt x="8225" y="3117"/>
                  <a:pt x="8210" y="3117"/>
                </a:cubicBezTo>
                <a:cubicBezTo>
                  <a:pt x="8196" y="3117"/>
                  <a:pt x="8174" y="3109"/>
                  <a:pt x="8131" y="3093"/>
                </a:cubicBezTo>
                <a:cubicBezTo>
                  <a:pt x="8087" y="3080"/>
                  <a:pt x="8061" y="3075"/>
                  <a:pt x="8043" y="3075"/>
                </a:cubicBezTo>
                <a:cubicBezTo>
                  <a:pt x="8030" y="3075"/>
                  <a:pt x="8022" y="3078"/>
                  <a:pt x="8013" y="3082"/>
                </a:cubicBezTo>
                <a:cubicBezTo>
                  <a:pt x="7991" y="3103"/>
                  <a:pt x="7938" y="3103"/>
                  <a:pt x="7798" y="3103"/>
                </a:cubicBezTo>
                <a:cubicBezTo>
                  <a:pt x="7562" y="3103"/>
                  <a:pt x="7295" y="3093"/>
                  <a:pt x="7047" y="3072"/>
                </a:cubicBezTo>
                <a:cubicBezTo>
                  <a:pt x="6985" y="3067"/>
                  <a:pt x="6937" y="3064"/>
                  <a:pt x="6894" y="3064"/>
                </a:cubicBezTo>
                <a:cubicBezTo>
                  <a:pt x="6836" y="3064"/>
                  <a:pt x="6788" y="3069"/>
                  <a:pt x="6726" y="3082"/>
                </a:cubicBezTo>
                <a:cubicBezTo>
                  <a:pt x="6680" y="3090"/>
                  <a:pt x="6649" y="3094"/>
                  <a:pt x="6624" y="3094"/>
                </a:cubicBezTo>
                <a:cubicBezTo>
                  <a:pt x="6583" y="3094"/>
                  <a:pt x="6557" y="3085"/>
                  <a:pt x="6511" y="3072"/>
                </a:cubicBezTo>
                <a:cubicBezTo>
                  <a:pt x="6458" y="3061"/>
                  <a:pt x="6420" y="3055"/>
                  <a:pt x="6392" y="3055"/>
                </a:cubicBezTo>
                <a:cubicBezTo>
                  <a:pt x="6364" y="3055"/>
                  <a:pt x="6345" y="3061"/>
                  <a:pt x="6329" y="3072"/>
                </a:cubicBezTo>
                <a:cubicBezTo>
                  <a:pt x="6318" y="3093"/>
                  <a:pt x="6254" y="3103"/>
                  <a:pt x="6168" y="3114"/>
                </a:cubicBezTo>
                <a:cubicBezTo>
                  <a:pt x="6082" y="3114"/>
                  <a:pt x="5996" y="3125"/>
                  <a:pt x="5965" y="3146"/>
                </a:cubicBezTo>
                <a:cubicBezTo>
                  <a:pt x="5942" y="3151"/>
                  <a:pt x="5927" y="3154"/>
                  <a:pt x="5916" y="3154"/>
                </a:cubicBezTo>
                <a:cubicBezTo>
                  <a:pt x="5900" y="3154"/>
                  <a:pt x="5891" y="3148"/>
                  <a:pt x="5879" y="3136"/>
                </a:cubicBezTo>
                <a:cubicBezTo>
                  <a:pt x="5868" y="3130"/>
                  <a:pt x="5857" y="3127"/>
                  <a:pt x="5847" y="3127"/>
                </a:cubicBezTo>
                <a:cubicBezTo>
                  <a:pt x="5836" y="3127"/>
                  <a:pt x="5825" y="3130"/>
                  <a:pt x="5814" y="3136"/>
                </a:cubicBezTo>
                <a:cubicBezTo>
                  <a:pt x="5806" y="3140"/>
                  <a:pt x="5797" y="3143"/>
                  <a:pt x="5788" y="3143"/>
                </a:cubicBezTo>
                <a:cubicBezTo>
                  <a:pt x="5775" y="3143"/>
                  <a:pt x="5763" y="3137"/>
                  <a:pt x="5750" y="3125"/>
                </a:cubicBezTo>
                <a:cubicBezTo>
                  <a:pt x="5734" y="3109"/>
                  <a:pt x="5726" y="3101"/>
                  <a:pt x="5715" y="3101"/>
                </a:cubicBezTo>
                <a:cubicBezTo>
                  <a:pt x="5704" y="3101"/>
                  <a:pt x="5691" y="3109"/>
                  <a:pt x="5664" y="3125"/>
                </a:cubicBezTo>
                <a:cubicBezTo>
                  <a:pt x="5632" y="3136"/>
                  <a:pt x="5578" y="3146"/>
                  <a:pt x="5546" y="3146"/>
                </a:cubicBezTo>
                <a:cubicBezTo>
                  <a:pt x="5514" y="3146"/>
                  <a:pt x="5471" y="3157"/>
                  <a:pt x="5439" y="3179"/>
                </a:cubicBezTo>
                <a:cubicBezTo>
                  <a:pt x="5407" y="3189"/>
                  <a:pt x="5364" y="3211"/>
                  <a:pt x="5321" y="3211"/>
                </a:cubicBezTo>
                <a:cubicBezTo>
                  <a:pt x="5235" y="3232"/>
                  <a:pt x="5042" y="3296"/>
                  <a:pt x="5021" y="3329"/>
                </a:cubicBezTo>
                <a:cubicBezTo>
                  <a:pt x="5009" y="3339"/>
                  <a:pt x="4988" y="3339"/>
                  <a:pt x="4978" y="3339"/>
                </a:cubicBezTo>
                <a:cubicBezTo>
                  <a:pt x="4967" y="3339"/>
                  <a:pt x="4913" y="3361"/>
                  <a:pt x="4859" y="3393"/>
                </a:cubicBezTo>
                <a:cubicBezTo>
                  <a:pt x="4795" y="3415"/>
                  <a:pt x="4742" y="3436"/>
                  <a:pt x="4731" y="3436"/>
                </a:cubicBezTo>
                <a:cubicBezTo>
                  <a:pt x="4727" y="3434"/>
                  <a:pt x="4722" y="3433"/>
                  <a:pt x="4718" y="3433"/>
                </a:cubicBezTo>
                <a:cubicBezTo>
                  <a:pt x="4698" y="3433"/>
                  <a:pt x="4671" y="3452"/>
                  <a:pt x="4645" y="3479"/>
                </a:cubicBezTo>
                <a:cubicBezTo>
                  <a:pt x="4602" y="3501"/>
                  <a:pt x="4559" y="3532"/>
                  <a:pt x="4538" y="3532"/>
                </a:cubicBezTo>
                <a:cubicBezTo>
                  <a:pt x="4516" y="3543"/>
                  <a:pt x="4452" y="3586"/>
                  <a:pt x="4409" y="3629"/>
                </a:cubicBezTo>
                <a:cubicBezTo>
                  <a:pt x="4248" y="3790"/>
                  <a:pt x="4205" y="3833"/>
                  <a:pt x="4163" y="3844"/>
                </a:cubicBezTo>
                <a:cubicBezTo>
                  <a:pt x="4141" y="3854"/>
                  <a:pt x="4087" y="3897"/>
                  <a:pt x="4034" y="3951"/>
                </a:cubicBezTo>
                <a:cubicBezTo>
                  <a:pt x="3991" y="3994"/>
                  <a:pt x="3948" y="4026"/>
                  <a:pt x="3937" y="4026"/>
                </a:cubicBezTo>
                <a:cubicBezTo>
                  <a:pt x="3927" y="4026"/>
                  <a:pt x="3862" y="4069"/>
                  <a:pt x="3808" y="4123"/>
                </a:cubicBezTo>
                <a:cubicBezTo>
                  <a:pt x="3744" y="4176"/>
                  <a:pt x="3669" y="4240"/>
                  <a:pt x="3626" y="4262"/>
                </a:cubicBezTo>
                <a:cubicBezTo>
                  <a:pt x="3583" y="4283"/>
                  <a:pt x="3540" y="4316"/>
                  <a:pt x="3529" y="4326"/>
                </a:cubicBezTo>
                <a:cubicBezTo>
                  <a:pt x="3519" y="4348"/>
                  <a:pt x="3476" y="4369"/>
                  <a:pt x="3443" y="4390"/>
                </a:cubicBezTo>
                <a:cubicBezTo>
                  <a:pt x="3412" y="4402"/>
                  <a:pt x="3369" y="4433"/>
                  <a:pt x="3358" y="4455"/>
                </a:cubicBezTo>
                <a:cubicBezTo>
                  <a:pt x="3336" y="4487"/>
                  <a:pt x="3262" y="4573"/>
                  <a:pt x="3176" y="4648"/>
                </a:cubicBezTo>
                <a:cubicBezTo>
                  <a:pt x="3090" y="4734"/>
                  <a:pt x="3026" y="4809"/>
                  <a:pt x="3026" y="4819"/>
                </a:cubicBezTo>
                <a:cubicBezTo>
                  <a:pt x="3026" y="4831"/>
                  <a:pt x="3014" y="4841"/>
                  <a:pt x="3004" y="4852"/>
                </a:cubicBezTo>
                <a:cubicBezTo>
                  <a:pt x="2993" y="4862"/>
                  <a:pt x="2971" y="4895"/>
                  <a:pt x="2961" y="4938"/>
                </a:cubicBezTo>
                <a:cubicBezTo>
                  <a:pt x="2950" y="4970"/>
                  <a:pt x="2940" y="5002"/>
                  <a:pt x="2918" y="5002"/>
                </a:cubicBezTo>
                <a:cubicBezTo>
                  <a:pt x="2897" y="5013"/>
                  <a:pt x="2778" y="5238"/>
                  <a:pt x="2778" y="5281"/>
                </a:cubicBezTo>
                <a:cubicBezTo>
                  <a:pt x="2778" y="5303"/>
                  <a:pt x="2757" y="5367"/>
                  <a:pt x="2725" y="5410"/>
                </a:cubicBezTo>
                <a:cubicBezTo>
                  <a:pt x="2661" y="5527"/>
                  <a:pt x="2628" y="5603"/>
                  <a:pt x="2639" y="5678"/>
                </a:cubicBezTo>
                <a:cubicBezTo>
                  <a:pt x="2650" y="5699"/>
                  <a:pt x="2650" y="5732"/>
                  <a:pt x="2639" y="5732"/>
                </a:cubicBezTo>
                <a:cubicBezTo>
                  <a:pt x="2628" y="5742"/>
                  <a:pt x="2554" y="5946"/>
                  <a:pt x="2532" y="6021"/>
                </a:cubicBezTo>
                <a:cubicBezTo>
                  <a:pt x="2532" y="6042"/>
                  <a:pt x="2511" y="6075"/>
                  <a:pt x="2489" y="6075"/>
                </a:cubicBezTo>
                <a:cubicBezTo>
                  <a:pt x="2468" y="6085"/>
                  <a:pt x="2457" y="6107"/>
                  <a:pt x="2446" y="6161"/>
                </a:cubicBezTo>
                <a:cubicBezTo>
                  <a:pt x="2446" y="6204"/>
                  <a:pt x="2425" y="6257"/>
                  <a:pt x="2382" y="6300"/>
                </a:cubicBezTo>
                <a:cubicBezTo>
                  <a:pt x="2328" y="6364"/>
                  <a:pt x="2328" y="6364"/>
                  <a:pt x="2349" y="6428"/>
                </a:cubicBezTo>
                <a:cubicBezTo>
                  <a:pt x="2371" y="6504"/>
                  <a:pt x="2339" y="6590"/>
                  <a:pt x="2264" y="6707"/>
                </a:cubicBezTo>
                <a:cubicBezTo>
                  <a:pt x="2232" y="6750"/>
                  <a:pt x="2210" y="6793"/>
                  <a:pt x="2210" y="6815"/>
                </a:cubicBezTo>
                <a:cubicBezTo>
                  <a:pt x="2210" y="6836"/>
                  <a:pt x="2210" y="6869"/>
                  <a:pt x="2199" y="6879"/>
                </a:cubicBezTo>
                <a:cubicBezTo>
                  <a:pt x="2146" y="6922"/>
                  <a:pt x="2070" y="7105"/>
                  <a:pt x="2070" y="7158"/>
                </a:cubicBezTo>
                <a:cubicBezTo>
                  <a:pt x="2070" y="7222"/>
                  <a:pt x="2028" y="7286"/>
                  <a:pt x="1985" y="7286"/>
                </a:cubicBezTo>
                <a:cubicBezTo>
                  <a:pt x="1953" y="7286"/>
                  <a:pt x="1953" y="7286"/>
                  <a:pt x="1910" y="7512"/>
                </a:cubicBezTo>
                <a:cubicBezTo>
                  <a:pt x="1889" y="7598"/>
                  <a:pt x="1856" y="7684"/>
                  <a:pt x="1846" y="7694"/>
                </a:cubicBezTo>
                <a:cubicBezTo>
                  <a:pt x="1824" y="7716"/>
                  <a:pt x="1824" y="7748"/>
                  <a:pt x="1834" y="7813"/>
                </a:cubicBezTo>
                <a:cubicBezTo>
                  <a:pt x="1846" y="7887"/>
                  <a:pt x="1834" y="7898"/>
                  <a:pt x="1803" y="7920"/>
                </a:cubicBezTo>
                <a:cubicBezTo>
                  <a:pt x="1770" y="7941"/>
                  <a:pt x="1770" y="7952"/>
                  <a:pt x="1792" y="8006"/>
                </a:cubicBezTo>
                <a:cubicBezTo>
                  <a:pt x="1803" y="8059"/>
                  <a:pt x="1803" y="8080"/>
                  <a:pt x="1781" y="8134"/>
                </a:cubicBezTo>
                <a:cubicBezTo>
                  <a:pt x="1770" y="8166"/>
                  <a:pt x="1760" y="8209"/>
                  <a:pt x="1770" y="8242"/>
                </a:cubicBezTo>
                <a:cubicBezTo>
                  <a:pt x="1781" y="8316"/>
                  <a:pt x="1781" y="8638"/>
                  <a:pt x="1760" y="8681"/>
                </a:cubicBezTo>
                <a:cubicBezTo>
                  <a:pt x="1749" y="8724"/>
                  <a:pt x="1781" y="8928"/>
                  <a:pt x="1813" y="8992"/>
                </a:cubicBezTo>
                <a:cubicBezTo>
                  <a:pt x="1824" y="9014"/>
                  <a:pt x="1824" y="9046"/>
                  <a:pt x="1813" y="9067"/>
                </a:cubicBezTo>
                <a:cubicBezTo>
                  <a:pt x="1813" y="9089"/>
                  <a:pt x="1813" y="9121"/>
                  <a:pt x="1824" y="9143"/>
                </a:cubicBezTo>
                <a:cubicBezTo>
                  <a:pt x="1834" y="9153"/>
                  <a:pt x="1846" y="9217"/>
                  <a:pt x="1846" y="9282"/>
                </a:cubicBezTo>
                <a:cubicBezTo>
                  <a:pt x="1846" y="9336"/>
                  <a:pt x="1856" y="9400"/>
                  <a:pt x="1867" y="9421"/>
                </a:cubicBezTo>
                <a:cubicBezTo>
                  <a:pt x="1910" y="9529"/>
                  <a:pt x="1996" y="9754"/>
                  <a:pt x="1996" y="9765"/>
                </a:cubicBezTo>
                <a:cubicBezTo>
                  <a:pt x="2006" y="9775"/>
                  <a:pt x="2006" y="9818"/>
                  <a:pt x="2017" y="9872"/>
                </a:cubicBezTo>
                <a:cubicBezTo>
                  <a:pt x="2017" y="9925"/>
                  <a:pt x="2017" y="9979"/>
                  <a:pt x="2039" y="9990"/>
                </a:cubicBezTo>
                <a:cubicBezTo>
                  <a:pt x="2060" y="10011"/>
                  <a:pt x="2060" y="10075"/>
                  <a:pt x="2039" y="10086"/>
                </a:cubicBezTo>
                <a:cubicBezTo>
                  <a:pt x="2017" y="10097"/>
                  <a:pt x="2028" y="10151"/>
                  <a:pt x="2070" y="10215"/>
                </a:cubicBezTo>
                <a:cubicBezTo>
                  <a:pt x="2092" y="10247"/>
                  <a:pt x="2125" y="10322"/>
                  <a:pt x="2135" y="10365"/>
                </a:cubicBezTo>
                <a:cubicBezTo>
                  <a:pt x="2156" y="10483"/>
                  <a:pt x="2178" y="10516"/>
                  <a:pt x="2210" y="10516"/>
                </a:cubicBezTo>
                <a:cubicBezTo>
                  <a:pt x="2221" y="10516"/>
                  <a:pt x="2232" y="10537"/>
                  <a:pt x="2232" y="10569"/>
                </a:cubicBezTo>
                <a:cubicBezTo>
                  <a:pt x="2232" y="10666"/>
                  <a:pt x="2275" y="10848"/>
                  <a:pt x="2318" y="10933"/>
                </a:cubicBezTo>
                <a:cubicBezTo>
                  <a:pt x="2339" y="10976"/>
                  <a:pt x="2361" y="11030"/>
                  <a:pt x="2361" y="11052"/>
                </a:cubicBezTo>
                <a:cubicBezTo>
                  <a:pt x="2361" y="11062"/>
                  <a:pt x="2371" y="11095"/>
                  <a:pt x="2382" y="11105"/>
                </a:cubicBezTo>
                <a:cubicBezTo>
                  <a:pt x="2392" y="11116"/>
                  <a:pt x="2414" y="11148"/>
                  <a:pt x="2414" y="11169"/>
                </a:cubicBezTo>
                <a:cubicBezTo>
                  <a:pt x="2425" y="11191"/>
                  <a:pt x="2446" y="11234"/>
                  <a:pt x="2478" y="11277"/>
                </a:cubicBezTo>
                <a:cubicBezTo>
                  <a:pt x="2500" y="11309"/>
                  <a:pt x="2521" y="11352"/>
                  <a:pt x="2521" y="11374"/>
                </a:cubicBezTo>
                <a:cubicBezTo>
                  <a:pt x="2521" y="11395"/>
                  <a:pt x="2564" y="11459"/>
                  <a:pt x="2618" y="11524"/>
                </a:cubicBezTo>
                <a:cubicBezTo>
                  <a:pt x="2671" y="11588"/>
                  <a:pt x="2735" y="11663"/>
                  <a:pt x="2757" y="11706"/>
                </a:cubicBezTo>
                <a:cubicBezTo>
                  <a:pt x="2821" y="11792"/>
                  <a:pt x="2854" y="11824"/>
                  <a:pt x="2950" y="11899"/>
                </a:cubicBezTo>
                <a:cubicBezTo>
                  <a:pt x="2993" y="11931"/>
                  <a:pt x="3026" y="11974"/>
                  <a:pt x="3026" y="11996"/>
                </a:cubicBezTo>
                <a:cubicBezTo>
                  <a:pt x="3026" y="12006"/>
                  <a:pt x="3036" y="12028"/>
                  <a:pt x="3047" y="12039"/>
                </a:cubicBezTo>
                <a:cubicBezTo>
                  <a:pt x="3068" y="12049"/>
                  <a:pt x="3079" y="12070"/>
                  <a:pt x="3079" y="12082"/>
                </a:cubicBezTo>
                <a:cubicBezTo>
                  <a:pt x="3079" y="12113"/>
                  <a:pt x="3133" y="12199"/>
                  <a:pt x="3219" y="12296"/>
                </a:cubicBezTo>
                <a:cubicBezTo>
                  <a:pt x="3262" y="12349"/>
                  <a:pt x="3283" y="12382"/>
                  <a:pt x="3283" y="12392"/>
                </a:cubicBezTo>
                <a:cubicBezTo>
                  <a:pt x="3283" y="12403"/>
                  <a:pt x="3315" y="12435"/>
                  <a:pt x="3358" y="12468"/>
                </a:cubicBezTo>
                <a:cubicBezTo>
                  <a:pt x="3401" y="12511"/>
                  <a:pt x="3455" y="12575"/>
                  <a:pt x="3486" y="12650"/>
                </a:cubicBezTo>
                <a:cubicBezTo>
                  <a:pt x="3529" y="12735"/>
                  <a:pt x="3562" y="12778"/>
                  <a:pt x="3594" y="12778"/>
                </a:cubicBezTo>
                <a:cubicBezTo>
                  <a:pt x="3615" y="12790"/>
                  <a:pt x="3626" y="12800"/>
                  <a:pt x="3626" y="12811"/>
                </a:cubicBezTo>
                <a:cubicBezTo>
                  <a:pt x="3626" y="12821"/>
                  <a:pt x="3648" y="12843"/>
                  <a:pt x="3669" y="12864"/>
                </a:cubicBezTo>
                <a:cubicBezTo>
                  <a:pt x="3691" y="12897"/>
                  <a:pt x="3701" y="12918"/>
                  <a:pt x="3701" y="12940"/>
                </a:cubicBezTo>
                <a:cubicBezTo>
                  <a:pt x="3691" y="12971"/>
                  <a:pt x="3701" y="12993"/>
                  <a:pt x="3755" y="13025"/>
                </a:cubicBezTo>
                <a:cubicBezTo>
                  <a:pt x="3787" y="13047"/>
                  <a:pt x="3819" y="13079"/>
                  <a:pt x="3819" y="13090"/>
                </a:cubicBezTo>
                <a:cubicBezTo>
                  <a:pt x="3819" y="13100"/>
                  <a:pt x="3872" y="13154"/>
                  <a:pt x="3927" y="13207"/>
                </a:cubicBezTo>
                <a:cubicBezTo>
                  <a:pt x="3980" y="13261"/>
                  <a:pt x="4044" y="13347"/>
                  <a:pt x="4066" y="13379"/>
                </a:cubicBezTo>
                <a:cubicBezTo>
                  <a:pt x="4077" y="13422"/>
                  <a:pt x="4120" y="13465"/>
                  <a:pt x="4141" y="13476"/>
                </a:cubicBezTo>
                <a:cubicBezTo>
                  <a:pt x="4163" y="13497"/>
                  <a:pt x="4184" y="13519"/>
                  <a:pt x="4184" y="13540"/>
                </a:cubicBezTo>
                <a:cubicBezTo>
                  <a:pt x="4184" y="13572"/>
                  <a:pt x="4216" y="13615"/>
                  <a:pt x="4280" y="13691"/>
                </a:cubicBezTo>
                <a:cubicBezTo>
                  <a:pt x="4387" y="13787"/>
                  <a:pt x="4441" y="13872"/>
                  <a:pt x="4463" y="13958"/>
                </a:cubicBezTo>
                <a:cubicBezTo>
                  <a:pt x="4463" y="13980"/>
                  <a:pt x="4495" y="14023"/>
                  <a:pt x="4538" y="14055"/>
                </a:cubicBezTo>
                <a:cubicBezTo>
                  <a:pt x="4570" y="14087"/>
                  <a:pt x="4602" y="14120"/>
                  <a:pt x="4602" y="14130"/>
                </a:cubicBezTo>
                <a:cubicBezTo>
                  <a:pt x="4602" y="14141"/>
                  <a:pt x="4623" y="14173"/>
                  <a:pt x="4656" y="14205"/>
                </a:cubicBezTo>
                <a:cubicBezTo>
                  <a:pt x="4677" y="14227"/>
                  <a:pt x="4709" y="14270"/>
                  <a:pt x="4709" y="14280"/>
                </a:cubicBezTo>
                <a:cubicBezTo>
                  <a:pt x="4709" y="14313"/>
                  <a:pt x="4731" y="14334"/>
                  <a:pt x="4785" y="14366"/>
                </a:cubicBezTo>
                <a:cubicBezTo>
                  <a:pt x="4828" y="14387"/>
                  <a:pt x="4870" y="14430"/>
                  <a:pt x="4892" y="14473"/>
                </a:cubicBezTo>
                <a:cubicBezTo>
                  <a:pt x="4902" y="14506"/>
                  <a:pt x="4935" y="14537"/>
                  <a:pt x="4956" y="14537"/>
                </a:cubicBezTo>
                <a:cubicBezTo>
                  <a:pt x="4978" y="14537"/>
                  <a:pt x="5009" y="14570"/>
                  <a:pt x="5031" y="14602"/>
                </a:cubicBezTo>
                <a:cubicBezTo>
                  <a:pt x="5052" y="14623"/>
                  <a:pt x="5106" y="14666"/>
                  <a:pt x="5149" y="14688"/>
                </a:cubicBezTo>
                <a:cubicBezTo>
                  <a:pt x="5192" y="14709"/>
                  <a:pt x="5278" y="14763"/>
                  <a:pt x="5342" y="14816"/>
                </a:cubicBezTo>
                <a:cubicBezTo>
                  <a:pt x="5460" y="14924"/>
                  <a:pt x="5557" y="14988"/>
                  <a:pt x="5632" y="15021"/>
                </a:cubicBezTo>
                <a:cubicBezTo>
                  <a:pt x="5653" y="15021"/>
                  <a:pt x="5686" y="15042"/>
                  <a:pt x="5686" y="15042"/>
                </a:cubicBezTo>
                <a:cubicBezTo>
                  <a:pt x="5696" y="15052"/>
                  <a:pt x="5814" y="15106"/>
                  <a:pt x="5889" y="15138"/>
                </a:cubicBezTo>
                <a:cubicBezTo>
                  <a:pt x="5922" y="15149"/>
                  <a:pt x="5953" y="15181"/>
                  <a:pt x="5965" y="15214"/>
                </a:cubicBezTo>
                <a:cubicBezTo>
                  <a:pt x="5986" y="15257"/>
                  <a:pt x="5996" y="15267"/>
                  <a:pt x="6061" y="15278"/>
                </a:cubicBezTo>
                <a:cubicBezTo>
                  <a:pt x="6104" y="15278"/>
                  <a:pt x="6136" y="15299"/>
                  <a:pt x="6146" y="15310"/>
                </a:cubicBezTo>
                <a:cubicBezTo>
                  <a:pt x="6158" y="15310"/>
                  <a:pt x="6189" y="15321"/>
                  <a:pt x="6222" y="15321"/>
                </a:cubicBezTo>
                <a:cubicBezTo>
                  <a:pt x="6243" y="15321"/>
                  <a:pt x="6297" y="15342"/>
                  <a:pt x="6329" y="15364"/>
                </a:cubicBezTo>
                <a:cubicBezTo>
                  <a:pt x="6361" y="15385"/>
                  <a:pt x="6404" y="15407"/>
                  <a:pt x="6436" y="15407"/>
                </a:cubicBezTo>
                <a:cubicBezTo>
                  <a:pt x="6458" y="15407"/>
                  <a:pt x="6501" y="15417"/>
                  <a:pt x="6522" y="15428"/>
                </a:cubicBezTo>
                <a:cubicBezTo>
                  <a:pt x="6541" y="15441"/>
                  <a:pt x="6559" y="15446"/>
                  <a:pt x="6580" y="15446"/>
                </a:cubicBezTo>
                <a:cubicBezTo>
                  <a:pt x="6595" y="15446"/>
                  <a:pt x="6612" y="15443"/>
                  <a:pt x="6630" y="15438"/>
                </a:cubicBezTo>
                <a:cubicBezTo>
                  <a:pt x="6672" y="15438"/>
                  <a:pt x="6704" y="15438"/>
                  <a:pt x="6737" y="15460"/>
                </a:cubicBezTo>
                <a:cubicBezTo>
                  <a:pt x="6762" y="15473"/>
                  <a:pt x="6780" y="15478"/>
                  <a:pt x="6797" y="15478"/>
                </a:cubicBezTo>
                <a:cubicBezTo>
                  <a:pt x="6809" y="15478"/>
                  <a:pt x="6820" y="15475"/>
                  <a:pt x="6833" y="15471"/>
                </a:cubicBezTo>
                <a:cubicBezTo>
                  <a:pt x="6849" y="15460"/>
                  <a:pt x="6863" y="15455"/>
                  <a:pt x="6878" y="15455"/>
                </a:cubicBezTo>
                <a:cubicBezTo>
                  <a:pt x="6892" y="15455"/>
                  <a:pt x="6908" y="15460"/>
                  <a:pt x="6930" y="15471"/>
                </a:cubicBezTo>
                <a:cubicBezTo>
                  <a:pt x="6953" y="15487"/>
                  <a:pt x="6982" y="15497"/>
                  <a:pt x="7005" y="15497"/>
                </a:cubicBezTo>
                <a:cubicBezTo>
                  <a:pt x="7013" y="15497"/>
                  <a:pt x="7020" y="15495"/>
                  <a:pt x="7026" y="15493"/>
                </a:cubicBezTo>
                <a:lnTo>
                  <a:pt x="7069" y="15493"/>
                </a:lnTo>
                <a:cubicBezTo>
                  <a:pt x="7069" y="15503"/>
                  <a:pt x="7123" y="15514"/>
                  <a:pt x="7187" y="15524"/>
                </a:cubicBezTo>
                <a:cubicBezTo>
                  <a:pt x="7241" y="15524"/>
                  <a:pt x="7316" y="15535"/>
                  <a:pt x="7337" y="15557"/>
                </a:cubicBezTo>
                <a:cubicBezTo>
                  <a:pt x="7350" y="15561"/>
                  <a:pt x="7364" y="15564"/>
                  <a:pt x="7380" y="15564"/>
                </a:cubicBezTo>
                <a:cubicBezTo>
                  <a:pt x="7405" y="15564"/>
                  <a:pt x="7437" y="15558"/>
                  <a:pt x="7488" y="15546"/>
                </a:cubicBezTo>
                <a:cubicBezTo>
                  <a:pt x="7523" y="15542"/>
                  <a:pt x="7548" y="15540"/>
                  <a:pt x="7569" y="15540"/>
                </a:cubicBezTo>
                <a:cubicBezTo>
                  <a:pt x="7608" y="15540"/>
                  <a:pt x="7636" y="15547"/>
                  <a:pt x="7691" y="15567"/>
                </a:cubicBezTo>
                <a:cubicBezTo>
                  <a:pt x="7745" y="15578"/>
                  <a:pt x="7809" y="15600"/>
                  <a:pt x="7831" y="15600"/>
                </a:cubicBezTo>
                <a:cubicBezTo>
                  <a:pt x="7852" y="15600"/>
                  <a:pt x="7917" y="15610"/>
                  <a:pt x="7960" y="15621"/>
                </a:cubicBezTo>
                <a:cubicBezTo>
                  <a:pt x="7986" y="15626"/>
                  <a:pt x="8010" y="15629"/>
                  <a:pt x="8030" y="15629"/>
                </a:cubicBezTo>
                <a:cubicBezTo>
                  <a:pt x="8050" y="15629"/>
                  <a:pt x="8066" y="15626"/>
                  <a:pt x="8077" y="15621"/>
                </a:cubicBezTo>
                <a:cubicBezTo>
                  <a:pt x="8088" y="15616"/>
                  <a:pt x="8112" y="15613"/>
                  <a:pt x="8146" y="15613"/>
                </a:cubicBezTo>
                <a:cubicBezTo>
                  <a:pt x="8179" y="15613"/>
                  <a:pt x="8222" y="15616"/>
                  <a:pt x="8270" y="15621"/>
                </a:cubicBezTo>
                <a:cubicBezTo>
                  <a:pt x="8305" y="15624"/>
                  <a:pt x="8333" y="15625"/>
                  <a:pt x="8357" y="15625"/>
                </a:cubicBezTo>
                <a:cubicBezTo>
                  <a:pt x="8415" y="15625"/>
                  <a:pt x="8450" y="15618"/>
                  <a:pt x="8496" y="15610"/>
                </a:cubicBezTo>
                <a:cubicBezTo>
                  <a:pt x="8535" y="15594"/>
                  <a:pt x="8574" y="15585"/>
                  <a:pt x="8610" y="15585"/>
                </a:cubicBezTo>
                <a:cubicBezTo>
                  <a:pt x="8622" y="15585"/>
                  <a:pt x="8635" y="15586"/>
                  <a:pt x="8646" y="15589"/>
                </a:cubicBezTo>
                <a:cubicBezTo>
                  <a:pt x="8660" y="15592"/>
                  <a:pt x="8673" y="15593"/>
                  <a:pt x="8685" y="15593"/>
                </a:cubicBezTo>
                <a:cubicBezTo>
                  <a:pt x="8718" y="15593"/>
                  <a:pt x="8746" y="15583"/>
                  <a:pt x="8785" y="15567"/>
                </a:cubicBezTo>
                <a:cubicBezTo>
                  <a:pt x="8808" y="15560"/>
                  <a:pt x="8831" y="15552"/>
                  <a:pt x="8849" y="15552"/>
                </a:cubicBezTo>
                <a:cubicBezTo>
                  <a:pt x="8857" y="15552"/>
                  <a:pt x="8865" y="15554"/>
                  <a:pt x="8871" y="15557"/>
                </a:cubicBezTo>
                <a:cubicBezTo>
                  <a:pt x="8882" y="15557"/>
                  <a:pt x="8925" y="15557"/>
                  <a:pt x="8978" y="15535"/>
                </a:cubicBezTo>
                <a:cubicBezTo>
                  <a:pt x="9021" y="15524"/>
                  <a:pt x="9097" y="15514"/>
                  <a:pt x="9128" y="15514"/>
                </a:cubicBezTo>
                <a:lnTo>
                  <a:pt x="9321" y="15514"/>
                </a:lnTo>
                <a:cubicBezTo>
                  <a:pt x="9333" y="15514"/>
                  <a:pt x="9386" y="15514"/>
                  <a:pt x="9429" y="15503"/>
                </a:cubicBezTo>
                <a:cubicBezTo>
                  <a:pt x="9460" y="15490"/>
                  <a:pt x="9484" y="15485"/>
                  <a:pt x="9507" y="15485"/>
                </a:cubicBezTo>
                <a:cubicBezTo>
                  <a:pt x="9523" y="15485"/>
                  <a:pt x="9539" y="15488"/>
                  <a:pt x="9557" y="15493"/>
                </a:cubicBezTo>
                <a:cubicBezTo>
                  <a:pt x="9570" y="15501"/>
                  <a:pt x="9582" y="15504"/>
                  <a:pt x="9597" y="15504"/>
                </a:cubicBezTo>
                <a:cubicBezTo>
                  <a:pt x="9622" y="15504"/>
                  <a:pt x="9654" y="15495"/>
                  <a:pt x="9708" y="15481"/>
                </a:cubicBezTo>
                <a:cubicBezTo>
                  <a:pt x="9772" y="15460"/>
                  <a:pt x="9847" y="15438"/>
                  <a:pt x="9869" y="15428"/>
                </a:cubicBezTo>
                <a:cubicBezTo>
                  <a:pt x="9891" y="15420"/>
                  <a:pt x="9920" y="15413"/>
                  <a:pt x="9942" y="15413"/>
                </a:cubicBezTo>
                <a:cubicBezTo>
                  <a:pt x="9951" y="15413"/>
                  <a:pt x="9959" y="15414"/>
                  <a:pt x="9965" y="15417"/>
                </a:cubicBezTo>
                <a:cubicBezTo>
                  <a:pt x="9986" y="15417"/>
                  <a:pt x="10029" y="15407"/>
                  <a:pt x="10051" y="15396"/>
                </a:cubicBezTo>
                <a:cubicBezTo>
                  <a:pt x="10083" y="15374"/>
                  <a:pt x="10115" y="15374"/>
                  <a:pt x="10126" y="15374"/>
                </a:cubicBezTo>
                <a:cubicBezTo>
                  <a:pt x="10133" y="15377"/>
                  <a:pt x="10140" y="15379"/>
                  <a:pt x="10147" y="15379"/>
                </a:cubicBezTo>
                <a:cubicBezTo>
                  <a:pt x="10166" y="15379"/>
                  <a:pt x="10186" y="15371"/>
                  <a:pt x="10201" y="15364"/>
                </a:cubicBezTo>
                <a:cubicBezTo>
                  <a:pt x="10265" y="15353"/>
                  <a:pt x="10384" y="15331"/>
                  <a:pt x="10544" y="15310"/>
                </a:cubicBezTo>
                <a:cubicBezTo>
                  <a:pt x="10587" y="15299"/>
                  <a:pt x="10663" y="15288"/>
                  <a:pt x="10694" y="15278"/>
                </a:cubicBezTo>
                <a:cubicBezTo>
                  <a:pt x="10737" y="15267"/>
                  <a:pt x="10791" y="15257"/>
                  <a:pt x="10823" y="15257"/>
                </a:cubicBezTo>
                <a:cubicBezTo>
                  <a:pt x="10856" y="15257"/>
                  <a:pt x="10909" y="15235"/>
                  <a:pt x="10942" y="15214"/>
                </a:cubicBezTo>
                <a:cubicBezTo>
                  <a:pt x="10979" y="15189"/>
                  <a:pt x="11002" y="15178"/>
                  <a:pt x="11021" y="15178"/>
                </a:cubicBezTo>
                <a:cubicBezTo>
                  <a:pt x="11035" y="15178"/>
                  <a:pt x="11046" y="15183"/>
                  <a:pt x="11059" y="15192"/>
                </a:cubicBezTo>
                <a:cubicBezTo>
                  <a:pt x="11065" y="15195"/>
                  <a:pt x="11071" y="15196"/>
                  <a:pt x="11079" y="15196"/>
                </a:cubicBezTo>
                <a:cubicBezTo>
                  <a:pt x="11099" y="15196"/>
                  <a:pt x="11127" y="15186"/>
                  <a:pt x="11166" y="15171"/>
                </a:cubicBezTo>
                <a:cubicBezTo>
                  <a:pt x="11206" y="15155"/>
                  <a:pt x="11245" y="15145"/>
                  <a:pt x="11280" y="15145"/>
                </a:cubicBezTo>
                <a:cubicBezTo>
                  <a:pt x="11293" y="15145"/>
                  <a:pt x="11305" y="15146"/>
                  <a:pt x="11316" y="15149"/>
                </a:cubicBezTo>
                <a:cubicBezTo>
                  <a:pt x="11328" y="15151"/>
                  <a:pt x="11340" y="15152"/>
                  <a:pt x="11351" y="15152"/>
                </a:cubicBezTo>
                <a:cubicBezTo>
                  <a:pt x="11412" y="15152"/>
                  <a:pt x="11467" y="15128"/>
                  <a:pt x="11521" y="15074"/>
                </a:cubicBezTo>
                <a:cubicBezTo>
                  <a:pt x="11574" y="15031"/>
                  <a:pt x="11660" y="15009"/>
                  <a:pt x="11810" y="14988"/>
                </a:cubicBezTo>
                <a:lnTo>
                  <a:pt x="11896" y="14967"/>
                </a:lnTo>
                <a:cubicBezTo>
                  <a:pt x="11907" y="14956"/>
                  <a:pt x="11928" y="14945"/>
                  <a:pt x="11960" y="14945"/>
                </a:cubicBezTo>
                <a:cubicBezTo>
                  <a:pt x="12046" y="14945"/>
                  <a:pt x="12175" y="14913"/>
                  <a:pt x="12218" y="14870"/>
                </a:cubicBezTo>
                <a:cubicBezTo>
                  <a:pt x="12239" y="14849"/>
                  <a:pt x="12272" y="14838"/>
                  <a:pt x="12293" y="14838"/>
                </a:cubicBezTo>
                <a:cubicBezTo>
                  <a:pt x="12314" y="14838"/>
                  <a:pt x="12357" y="14816"/>
                  <a:pt x="12400" y="14795"/>
                </a:cubicBezTo>
                <a:cubicBezTo>
                  <a:pt x="12443" y="14773"/>
                  <a:pt x="12475" y="14773"/>
                  <a:pt x="12508" y="14773"/>
                </a:cubicBezTo>
                <a:cubicBezTo>
                  <a:pt x="12513" y="14776"/>
                  <a:pt x="12520" y="14778"/>
                  <a:pt x="12528" y="14778"/>
                </a:cubicBezTo>
                <a:cubicBezTo>
                  <a:pt x="12551" y="14778"/>
                  <a:pt x="12585" y="14765"/>
                  <a:pt x="12625" y="14742"/>
                </a:cubicBezTo>
                <a:cubicBezTo>
                  <a:pt x="12668" y="14709"/>
                  <a:pt x="12711" y="14688"/>
                  <a:pt x="12722" y="14688"/>
                </a:cubicBezTo>
                <a:cubicBezTo>
                  <a:pt x="12722" y="14688"/>
                  <a:pt x="12744" y="14677"/>
                  <a:pt x="12765" y="14656"/>
                </a:cubicBezTo>
                <a:cubicBezTo>
                  <a:pt x="12775" y="14634"/>
                  <a:pt x="12797" y="14623"/>
                  <a:pt x="12818" y="14623"/>
                </a:cubicBezTo>
                <a:cubicBezTo>
                  <a:pt x="12829" y="14623"/>
                  <a:pt x="12851" y="14602"/>
                  <a:pt x="12872" y="14592"/>
                </a:cubicBezTo>
                <a:cubicBezTo>
                  <a:pt x="12898" y="14574"/>
                  <a:pt x="12925" y="14556"/>
                  <a:pt x="12946" y="14556"/>
                </a:cubicBezTo>
                <a:cubicBezTo>
                  <a:pt x="12950" y="14556"/>
                  <a:pt x="12954" y="14557"/>
                  <a:pt x="12958" y="14559"/>
                </a:cubicBezTo>
                <a:cubicBezTo>
                  <a:pt x="13001" y="14559"/>
                  <a:pt x="13033" y="14549"/>
                  <a:pt x="13076" y="14506"/>
                </a:cubicBezTo>
                <a:cubicBezTo>
                  <a:pt x="13108" y="14473"/>
                  <a:pt x="13140" y="14441"/>
                  <a:pt x="13151" y="14441"/>
                </a:cubicBezTo>
                <a:cubicBezTo>
                  <a:pt x="13183" y="14441"/>
                  <a:pt x="13548" y="14151"/>
                  <a:pt x="13548" y="14120"/>
                </a:cubicBezTo>
                <a:cubicBezTo>
                  <a:pt x="13548" y="14108"/>
                  <a:pt x="13580" y="14055"/>
                  <a:pt x="13633" y="14012"/>
                </a:cubicBezTo>
                <a:lnTo>
                  <a:pt x="13730" y="13915"/>
                </a:lnTo>
                <a:cubicBezTo>
                  <a:pt x="13741" y="13905"/>
                  <a:pt x="13784" y="13830"/>
                  <a:pt x="13826" y="13744"/>
                </a:cubicBezTo>
                <a:cubicBezTo>
                  <a:pt x="13869" y="13648"/>
                  <a:pt x="13923" y="13562"/>
                  <a:pt x="13934" y="13540"/>
                </a:cubicBezTo>
                <a:cubicBezTo>
                  <a:pt x="13945" y="13508"/>
                  <a:pt x="13988" y="13443"/>
                  <a:pt x="14020" y="13390"/>
                </a:cubicBezTo>
                <a:cubicBezTo>
                  <a:pt x="14052" y="13326"/>
                  <a:pt x="14105" y="13261"/>
                  <a:pt x="14127" y="13250"/>
                </a:cubicBezTo>
                <a:cubicBezTo>
                  <a:pt x="14148" y="13219"/>
                  <a:pt x="14159" y="13197"/>
                  <a:pt x="14159" y="13176"/>
                </a:cubicBezTo>
                <a:cubicBezTo>
                  <a:pt x="14159" y="13164"/>
                  <a:pt x="14170" y="13133"/>
                  <a:pt x="14191" y="13111"/>
                </a:cubicBezTo>
                <a:cubicBezTo>
                  <a:pt x="14213" y="13100"/>
                  <a:pt x="14234" y="13068"/>
                  <a:pt x="14234" y="13068"/>
                </a:cubicBezTo>
                <a:cubicBezTo>
                  <a:pt x="14234" y="13057"/>
                  <a:pt x="14267" y="12993"/>
                  <a:pt x="14310" y="12940"/>
                </a:cubicBezTo>
                <a:cubicBezTo>
                  <a:pt x="14352" y="12875"/>
                  <a:pt x="14384" y="12821"/>
                  <a:pt x="14384" y="12811"/>
                </a:cubicBezTo>
                <a:cubicBezTo>
                  <a:pt x="14384" y="12790"/>
                  <a:pt x="14427" y="12735"/>
                  <a:pt x="14470" y="12693"/>
                </a:cubicBezTo>
                <a:cubicBezTo>
                  <a:pt x="14513" y="12639"/>
                  <a:pt x="14567" y="12575"/>
                  <a:pt x="14577" y="12554"/>
                </a:cubicBezTo>
                <a:cubicBezTo>
                  <a:pt x="14599" y="12521"/>
                  <a:pt x="14631" y="12478"/>
                  <a:pt x="14653" y="12457"/>
                </a:cubicBezTo>
                <a:cubicBezTo>
                  <a:pt x="14674" y="12425"/>
                  <a:pt x="14696" y="12382"/>
                  <a:pt x="14696" y="12371"/>
                </a:cubicBezTo>
                <a:cubicBezTo>
                  <a:pt x="14696" y="12349"/>
                  <a:pt x="14727" y="12318"/>
                  <a:pt x="14760" y="12296"/>
                </a:cubicBezTo>
                <a:cubicBezTo>
                  <a:pt x="14792" y="12275"/>
                  <a:pt x="14835" y="12221"/>
                  <a:pt x="14846" y="12167"/>
                </a:cubicBezTo>
                <a:cubicBezTo>
                  <a:pt x="14867" y="12124"/>
                  <a:pt x="14889" y="12092"/>
                  <a:pt x="14910" y="12092"/>
                </a:cubicBezTo>
                <a:cubicBezTo>
                  <a:pt x="14921" y="12092"/>
                  <a:pt x="14932" y="12070"/>
                  <a:pt x="14942" y="12049"/>
                </a:cubicBezTo>
                <a:cubicBezTo>
                  <a:pt x="14953" y="12039"/>
                  <a:pt x="14985" y="11996"/>
                  <a:pt x="15017" y="11974"/>
                </a:cubicBezTo>
                <a:cubicBezTo>
                  <a:pt x="15060" y="11931"/>
                  <a:pt x="15071" y="11899"/>
                  <a:pt x="15082" y="11856"/>
                </a:cubicBezTo>
                <a:cubicBezTo>
                  <a:pt x="15082" y="11824"/>
                  <a:pt x="15103" y="11749"/>
                  <a:pt x="15125" y="11695"/>
                </a:cubicBezTo>
                <a:cubicBezTo>
                  <a:pt x="15156" y="11641"/>
                  <a:pt x="15168" y="11577"/>
                  <a:pt x="15168" y="11545"/>
                </a:cubicBezTo>
                <a:cubicBezTo>
                  <a:pt x="15168" y="11513"/>
                  <a:pt x="15189" y="11481"/>
                  <a:pt x="15211" y="11459"/>
                </a:cubicBezTo>
                <a:cubicBezTo>
                  <a:pt x="15232" y="11438"/>
                  <a:pt x="15242" y="11417"/>
                  <a:pt x="15232" y="11374"/>
                </a:cubicBezTo>
                <a:cubicBezTo>
                  <a:pt x="15221" y="11331"/>
                  <a:pt x="15199" y="11223"/>
                  <a:pt x="15199" y="11181"/>
                </a:cubicBezTo>
                <a:cubicBezTo>
                  <a:pt x="15199" y="11181"/>
                  <a:pt x="15199" y="11159"/>
                  <a:pt x="15211" y="11148"/>
                </a:cubicBezTo>
                <a:cubicBezTo>
                  <a:pt x="15242" y="11062"/>
                  <a:pt x="15253" y="10837"/>
                  <a:pt x="15221" y="10794"/>
                </a:cubicBezTo>
                <a:cubicBezTo>
                  <a:pt x="15199" y="10773"/>
                  <a:pt x="15178" y="10601"/>
                  <a:pt x="15199" y="10601"/>
                </a:cubicBezTo>
                <a:cubicBezTo>
                  <a:pt x="15221" y="10601"/>
                  <a:pt x="15232" y="10473"/>
                  <a:pt x="15242" y="10311"/>
                </a:cubicBezTo>
                <a:cubicBezTo>
                  <a:pt x="15242" y="10258"/>
                  <a:pt x="15242" y="9958"/>
                  <a:pt x="15232" y="9775"/>
                </a:cubicBezTo>
                <a:lnTo>
                  <a:pt x="15232" y="9507"/>
                </a:lnTo>
                <a:cubicBezTo>
                  <a:pt x="15242" y="9014"/>
                  <a:pt x="15221" y="8381"/>
                  <a:pt x="15199" y="8327"/>
                </a:cubicBezTo>
                <a:cubicBezTo>
                  <a:pt x="15189" y="8306"/>
                  <a:pt x="15189" y="8263"/>
                  <a:pt x="15199" y="8230"/>
                </a:cubicBezTo>
                <a:cubicBezTo>
                  <a:pt x="15221" y="8177"/>
                  <a:pt x="15211" y="8145"/>
                  <a:pt x="15189" y="8037"/>
                </a:cubicBezTo>
                <a:cubicBezTo>
                  <a:pt x="15156" y="7930"/>
                  <a:pt x="15156" y="7898"/>
                  <a:pt x="15168" y="7770"/>
                </a:cubicBezTo>
                <a:cubicBezTo>
                  <a:pt x="15189" y="7598"/>
                  <a:pt x="15178" y="7437"/>
                  <a:pt x="15146" y="7222"/>
                </a:cubicBezTo>
                <a:cubicBezTo>
                  <a:pt x="15135" y="7136"/>
                  <a:pt x="15125" y="7051"/>
                  <a:pt x="15125" y="7019"/>
                </a:cubicBezTo>
                <a:cubicBezTo>
                  <a:pt x="15125" y="6997"/>
                  <a:pt x="15114" y="6965"/>
                  <a:pt x="15103" y="6954"/>
                </a:cubicBezTo>
                <a:cubicBezTo>
                  <a:pt x="15092" y="6943"/>
                  <a:pt x="15082" y="6890"/>
                  <a:pt x="15071" y="6847"/>
                </a:cubicBezTo>
                <a:cubicBezTo>
                  <a:pt x="15060" y="6793"/>
                  <a:pt x="15039" y="6729"/>
                  <a:pt x="15017" y="6697"/>
                </a:cubicBezTo>
                <a:cubicBezTo>
                  <a:pt x="14996" y="6654"/>
                  <a:pt x="14975" y="6611"/>
                  <a:pt x="14963" y="6525"/>
                </a:cubicBezTo>
                <a:cubicBezTo>
                  <a:pt x="14963" y="6471"/>
                  <a:pt x="14953" y="6397"/>
                  <a:pt x="14932" y="6375"/>
                </a:cubicBezTo>
                <a:cubicBezTo>
                  <a:pt x="14878" y="6278"/>
                  <a:pt x="14856" y="6204"/>
                  <a:pt x="14846" y="6118"/>
                </a:cubicBezTo>
                <a:cubicBezTo>
                  <a:pt x="14835" y="6075"/>
                  <a:pt x="14824" y="6021"/>
                  <a:pt x="14803" y="5999"/>
                </a:cubicBezTo>
                <a:cubicBezTo>
                  <a:pt x="14792" y="5978"/>
                  <a:pt x="14782" y="5935"/>
                  <a:pt x="14782" y="5903"/>
                </a:cubicBezTo>
                <a:cubicBezTo>
                  <a:pt x="14782" y="5860"/>
                  <a:pt x="14770" y="5828"/>
                  <a:pt x="14749" y="5806"/>
                </a:cubicBezTo>
                <a:cubicBezTo>
                  <a:pt x="14727" y="5785"/>
                  <a:pt x="14727" y="5742"/>
                  <a:pt x="14727" y="5678"/>
                </a:cubicBezTo>
                <a:cubicBezTo>
                  <a:pt x="14727" y="5592"/>
                  <a:pt x="14706" y="5549"/>
                  <a:pt x="14674" y="5463"/>
                </a:cubicBezTo>
                <a:cubicBezTo>
                  <a:pt x="14631" y="5388"/>
                  <a:pt x="14620" y="5345"/>
                  <a:pt x="14631" y="5313"/>
                </a:cubicBezTo>
                <a:cubicBezTo>
                  <a:pt x="14631" y="5291"/>
                  <a:pt x="14631" y="5260"/>
                  <a:pt x="14610" y="5227"/>
                </a:cubicBezTo>
                <a:cubicBezTo>
                  <a:pt x="14599" y="5206"/>
                  <a:pt x="14577" y="5163"/>
                  <a:pt x="14567" y="5131"/>
                </a:cubicBezTo>
                <a:cubicBezTo>
                  <a:pt x="14556" y="5098"/>
                  <a:pt x="14524" y="5045"/>
                  <a:pt x="14491" y="5002"/>
                </a:cubicBezTo>
                <a:cubicBezTo>
                  <a:pt x="14460" y="4959"/>
                  <a:pt x="14438" y="4916"/>
                  <a:pt x="14438" y="4895"/>
                </a:cubicBezTo>
                <a:cubicBezTo>
                  <a:pt x="14438" y="4874"/>
                  <a:pt x="14417" y="4831"/>
                  <a:pt x="14384" y="4788"/>
                </a:cubicBezTo>
                <a:cubicBezTo>
                  <a:pt x="14352" y="4745"/>
                  <a:pt x="14320" y="4691"/>
                  <a:pt x="14320" y="4669"/>
                </a:cubicBezTo>
                <a:cubicBezTo>
                  <a:pt x="14310" y="4648"/>
                  <a:pt x="14298" y="4626"/>
                  <a:pt x="14288" y="4616"/>
                </a:cubicBezTo>
                <a:cubicBezTo>
                  <a:pt x="14277" y="4605"/>
                  <a:pt x="14245" y="4573"/>
                  <a:pt x="14234" y="4530"/>
                </a:cubicBezTo>
                <a:cubicBezTo>
                  <a:pt x="14213" y="4498"/>
                  <a:pt x="14159" y="4433"/>
                  <a:pt x="14116" y="4402"/>
                </a:cubicBezTo>
                <a:cubicBezTo>
                  <a:pt x="14062" y="4359"/>
                  <a:pt x="14031" y="4316"/>
                  <a:pt x="14020" y="4273"/>
                </a:cubicBezTo>
                <a:cubicBezTo>
                  <a:pt x="14009" y="4230"/>
                  <a:pt x="13977" y="4197"/>
                  <a:pt x="13955" y="4187"/>
                </a:cubicBezTo>
                <a:cubicBezTo>
                  <a:pt x="13934" y="4176"/>
                  <a:pt x="13912" y="4154"/>
                  <a:pt x="13902" y="4133"/>
                </a:cubicBezTo>
                <a:cubicBezTo>
                  <a:pt x="13891" y="4112"/>
                  <a:pt x="13848" y="4058"/>
                  <a:pt x="13805" y="4004"/>
                </a:cubicBezTo>
                <a:cubicBezTo>
                  <a:pt x="13773" y="3951"/>
                  <a:pt x="13719" y="3887"/>
                  <a:pt x="13698" y="3854"/>
                </a:cubicBezTo>
                <a:cubicBezTo>
                  <a:pt x="13666" y="3822"/>
                  <a:pt x="13633" y="3779"/>
                  <a:pt x="13602" y="3768"/>
                </a:cubicBezTo>
                <a:cubicBezTo>
                  <a:pt x="13580" y="3747"/>
                  <a:pt x="13473" y="3651"/>
                  <a:pt x="13366" y="3554"/>
                </a:cubicBezTo>
                <a:cubicBezTo>
                  <a:pt x="13269" y="3458"/>
                  <a:pt x="13173" y="3372"/>
                  <a:pt x="13161" y="3372"/>
                </a:cubicBezTo>
                <a:cubicBezTo>
                  <a:pt x="13151" y="3372"/>
                  <a:pt x="13119" y="3339"/>
                  <a:pt x="13097" y="3286"/>
                </a:cubicBezTo>
                <a:cubicBezTo>
                  <a:pt x="13065" y="3211"/>
                  <a:pt x="13033" y="3179"/>
                  <a:pt x="12979" y="3157"/>
                </a:cubicBezTo>
                <a:cubicBezTo>
                  <a:pt x="12904" y="3103"/>
                  <a:pt x="12829" y="3017"/>
                  <a:pt x="12797" y="2953"/>
                </a:cubicBezTo>
                <a:cubicBezTo>
                  <a:pt x="12786" y="2921"/>
                  <a:pt x="12754" y="2867"/>
                  <a:pt x="12701" y="2836"/>
                </a:cubicBezTo>
                <a:cubicBezTo>
                  <a:pt x="12647" y="2781"/>
                  <a:pt x="12625" y="2760"/>
                  <a:pt x="12636" y="2739"/>
                </a:cubicBezTo>
                <a:cubicBezTo>
                  <a:pt x="12636" y="2717"/>
                  <a:pt x="12625" y="2685"/>
                  <a:pt x="12582" y="2653"/>
                </a:cubicBezTo>
                <a:cubicBezTo>
                  <a:pt x="12486" y="2557"/>
                  <a:pt x="12432" y="2492"/>
                  <a:pt x="12400" y="2438"/>
                </a:cubicBezTo>
                <a:cubicBezTo>
                  <a:pt x="12389" y="2406"/>
                  <a:pt x="12357" y="2385"/>
                  <a:pt x="12336" y="2374"/>
                </a:cubicBezTo>
                <a:cubicBezTo>
                  <a:pt x="12314" y="2374"/>
                  <a:pt x="12282" y="2342"/>
                  <a:pt x="12260" y="2310"/>
                </a:cubicBezTo>
                <a:cubicBezTo>
                  <a:pt x="12229" y="2278"/>
                  <a:pt x="12207" y="2256"/>
                  <a:pt x="12196" y="2256"/>
                </a:cubicBezTo>
                <a:cubicBezTo>
                  <a:pt x="12186" y="2256"/>
                  <a:pt x="12143" y="2224"/>
                  <a:pt x="12100" y="2192"/>
                </a:cubicBezTo>
                <a:cubicBezTo>
                  <a:pt x="12064" y="2156"/>
                  <a:pt x="12036" y="2135"/>
                  <a:pt x="12021" y="2135"/>
                </a:cubicBezTo>
                <a:cubicBezTo>
                  <a:pt x="12018" y="2135"/>
                  <a:pt x="12016" y="2136"/>
                  <a:pt x="12014" y="2138"/>
                </a:cubicBezTo>
                <a:cubicBezTo>
                  <a:pt x="11993" y="2138"/>
                  <a:pt x="11950" y="2116"/>
                  <a:pt x="11896" y="2074"/>
                </a:cubicBezTo>
                <a:cubicBezTo>
                  <a:pt x="11853" y="2042"/>
                  <a:pt x="11800" y="2009"/>
                  <a:pt x="11788" y="2009"/>
                </a:cubicBezTo>
                <a:cubicBezTo>
                  <a:pt x="11767" y="2009"/>
                  <a:pt x="11746" y="1999"/>
                  <a:pt x="11735" y="1988"/>
                </a:cubicBezTo>
                <a:cubicBezTo>
                  <a:pt x="11714" y="1977"/>
                  <a:pt x="11638" y="1956"/>
                  <a:pt x="11564" y="1945"/>
                </a:cubicBezTo>
                <a:cubicBezTo>
                  <a:pt x="11456" y="1923"/>
                  <a:pt x="11413" y="1913"/>
                  <a:pt x="11392" y="1880"/>
                </a:cubicBezTo>
                <a:cubicBezTo>
                  <a:pt x="11359" y="1838"/>
                  <a:pt x="11156" y="1816"/>
                  <a:pt x="10415" y="1806"/>
                </a:cubicBezTo>
                <a:lnTo>
                  <a:pt x="9869" y="1806"/>
                </a:lnTo>
                <a:cubicBezTo>
                  <a:pt x="9697" y="1806"/>
                  <a:pt x="9472" y="1816"/>
                  <a:pt x="9440" y="1838"/>
                </a:cubicBezTo>
                <a:cubicBezTo>
                  <a:pt x="9429" y="1843"/>
                  <a:pt x="9418" y="1846"/>
                  <a:pt x="9409" y="1846"/>
                </a:cubicBezTo>
                <a:cubicBezTo>
                  <a:pt x="9400" y="1846"/>
                  <a:pt x="9391" y="1843"/>
                  <a:pt x="9386" y="1838"/>
                </a:cubicBezTo>
                <a:cubicBezTo>
                  <a:pt x="9371" y="1830"/>
                  <a:pt x="9356" y="1823"/>
                  <a:pt x="9337" y="1823"/>
                </a:cubicBezTo>
                <a:cubicBezTo>
                  <a:pt x="9329" y="1823"/>
                  <a:pt x="9320" y="1824"/>
                  <a:pt x="9311" y="1827"/>
                </a:cubicBezTo>
                <a:cubicBezTo>
                  <a:pt x="9290" y="1827"/>
                  <a:pt x="9225" y="1849"/>
                  <a:pt x="9161" y="1859"/>
                </a:cubicBezTo>
                <a:cubicBezTo>
                  <a:pt x="9107" y="1870"/>
                  <a:pt x="9032" y="1875"/>
                  <a:pt x="8966" y="1875"/>
                </a:cubicBezTo>
                <a:cubicBezTo>
                  <a:pt x="8901" y="1875"/>
                  <a:pt x="8844" y="1870"/>
                  <a:pt x="8828" y="1859"/>
                </a:cubicBezTo>
                <a:cubicBezTo>
                  <a:pt x="8818" y="1859"/>
                  <a:pt x="8764" y="1859"/>
                  <a:pt x="8721" y="1870"/>
                </a:cubicBezTo>
                <a:cubicBezTo>
                  <a:pt x="8665" y="1889"/>
                  <a:pt x="8587" y="1900"/>
                  <a:pt x="8517" y="1900"/>
                </a:cubicBezTo>
                <a:cubicBezTo>
                  <a:pt x="8466" y="1900"/>
                  <a:pt x="8420" y="1894"/>
                  <a:pt x="8389" y="1880"/>
                </a:cubicBezTo>
                <a:cubicBezTo>
                  <a:pt x="8356" y="1880"/>
                  <a:pt x="8313" y="1880"/>
                  <a:pt x="8270" y="1892"/>
                </a:cubicBezTo>
                <a:cubicBezTo>
                  <a:pt x="8227" y="1892"/>
                  <a:pt x="8163" y="1902"/>
                  <a:pt x="8131" y="1902"/>
                </a:cubicBezTo>
                <a:cubicBezTo>
                  <a:pt x="8088" y="1902"/>
                  <a:pt x="8045" y="1902"/>
                  <a:pt x="8034" y="1913"/>
                </a:cubicBezTo>
                <a:cubicBezTo>
                  <a:pt x="8024" y="1923"/>
                  <a:pt x="7927" y="1923"/>
                  <a:pt x="7820" y="1923"/>
                </a:cubicBezTo>
                <a:cubicBezTo>
                  <a:pt x="7691" y="1923"/>
                  <a:pt x="7605" y="1935"/>
                  <a:pt x="7595" y="1945"/>
                </a:cubicBezTo>
                <a:cubicBezTo>
                  <a:pt x="7575" y="1958"/>
                  <a:pt x="7509" y="1968"/>
                  <a:pt x="7454" y="1968"/>
                </a:cubicBezTo>
                <a:cubicBezTo>
                  <a:pt x="7421" y="1968"/>
                  <a:pt x="7392" y="1964"/>
                  <a:pt x="7380" y="1956"/>
                </a:cubicBezTo>
                <a:cubicBezTo>
                  <a:pt x="7369" y="1956"/>
                  <a:pt x="7337" y="1956"/>
                  <a:pt x="7305" y="1966"/>
                </a:cubicBezTo>
                <a:cubicBezTo>
                  <a:pt x="7234" y="1992"/>
                  <a:pt x="7186" y="2007"/>
                  <a:pt x="7157" y="2007"/>
                </a:cubicBezTo>
                <a:cubicBezTo>
                  <a:pt x="7138" y="2007"/>
                  <a:pt x="7127" y="2001"/>
                  <a:pt x="7123" y="1988"/>
                </a:cubicBezTo>
                <a:cubicBezTo>
                  <a:pt x="7118" y="1978"/>
                  <a:pt x="7092" y="1973"/>
                  <a:pt x="7035" y="1973"/>
                </a:cubicBezTo>
                <a:cubicBezTo>
                  <a:pt x="6966" y="1973"/>
                  <a:pt x="6850" y="1981"/>
                  <a:pt x="6672" y="1999"/>
                </a:cubicBezTo>
                <a:cubicBezTo>
                  <a:pt x="6587" y="1999"/>
                  <a:pt x="6458" y="2009"/>
                  <a:pt x="6382" y="2009"/>
                </a:cubicBezTo>
                <a:cubicBezTo>
                  <a:pt x="6351" y="2006"/>
                  <a:pt x="6326" y="2005"/>
                  <a:pt x="6306" y="2005"/>
                </a:cubicBezTo>
                <a:cubicBezTo>
                  <a:pt x="6258" y="2005"/>
                  <a:pt x="6237" y="2012"/>
                  <a:pt x="6222" y="2020"/>
                </a:cubicBezTo>
                <a:cubicBezTo>
                  <a:pt x="6209" y="2033"/>
                  <a:pt x="6197" y="2038"/>
                  <a:pt x="6176" y="2038"/>
                </a:cubicBezTo>
                <a:cubicBezTo>
                  <a:pt x="6161" y="2038"/>
                  <a:pt x="6142" y="2035"/>
                  <a:pt x="6115" y="2031"/>
                </a:cubicBezTo>
                <a:cubicBezTo>
                  <a:pt x="6062" y="2021"/>
                  <a:pt x="6028" y="2016"/>
                  <a:pt x="6003" y="2016"/>
                </a:cubicBezTo>
                <a:cubicBezTo>
                  <a:pt x="5973" y="2016"/>
                  <a:pt x="5956" y="2024"/>
                  <a:pt x="5932" y="2042"/>
                </a:cubicBezTo>
                <a:cubicBezTo>
                  <a:pt x="5910" y="2063"/>
                  <a:pt x="5868" y="2074"/>
                  <a:pt x="5825" y="2074"/>
                </a:cubicBezTo>
                <a:cubicBezTo>
                  <a:pt x="5793" y="2085"/>
                  <a:pt x="5717" y="2085"/>
                  <a:pt x="5664" y="2106"/>
                </a:cubicBezTo>
                <a:cubicBezTo>
                  <a:pt x="5610" y="2116"/>
                  <a:pt x="5524" y="2128"/>
                  <a:pt x="5471" y="2128"/>
                </a:cubicBezTo>
                <a:cubicBezTo>
                  <a:pt x="5407" y="2128"/>
                  <a:pt x="5374" y="2138"/>
                  <a:pt x="5364" y="2149"/>
                </a:cubicBezTo>
                <a:cubicBezTo>
                  <a:pt x="5364" y="2171"/>
                  <a:pt x="5321" y="2192"/>
                  <a:pt x="5267" y="2213"/>
                </a:cubicBezTo>
                <a:cubicBezTo>
                  <a:pt x="5225" y="2234"/>
                  <a:pt x="5201" y="2246"/>
                  <a:pt x="5181" y="2246"/>
                </a:cubicBezTo>
                <a:cubicBezTo>
                  <a:pt x="5170" y="2246"/>
                  <a:pt x="5161" y="2242"/>
                  <a:pt x="5149" y="2235"/>
                </a:cubicBezTo>
                <a:cubicBezTo>
                  <a:pt x="5142" y="2231"/>
                  <a:pt x="5136" y="2229"/>
                  <a:pt x="5129" y="2229"/>
                </a:cubicBezTo>
                <a:cubicBezTo>
                  <a:pt x="5114" y="2229"/>
                  <a:pt x="5095" y="2238"/>
                  <a:pt x="5052" y="2267"/>
                </a:cubicBezTo>
                <a:cubicBezTo>
                  <a:pt x="5009" y="2299"/>
                  <a:pt x="4967" y="2321"/>
                  <a:pt x="4956" y="2321"/>
                </a:cubicBezTo>
                <a:cubicBezTo>
                  <a:pt x="4935" y="2321"/>
                  <a:pt x="4881" y="2352"/>
                  <a:pt x="4828" y="2385"/>
                </a:cubicBezTo>
                <a:cubicBezTo>
                  <a:pt x="4765" y="2420"/>
                  <a:pt x="4725" y="2441"/>
                  <a:pt x="4701" y="2441"/>
                </a:cubicBezTo>
                <a:cubicBezTo>
                  <a:pt x="4696" y="2441"/>
                  <a:pt x="4691" y="2440"/>
                  <a:pt x="4688" y="2438"/>
                </a:cubicBezTo>
                <a:cubicBezTo>
                  <a:pt x="4683" y="2437"/>
                  <a:pt x="4679" y="2437"/>
                  <a:pt x="4674" y="2437"/>
                </a:cubicBezTo>
                <a:cubicBezTo>
                  <a:pt x="4632" y="2437"/>
                  <a:pt x="4572" y="2478"/>
                  <a:pt x="4495" y="2545"/>
                </a:cubicBezTo>
                <a:cubicBezTo>
                  <a:pt x="4463" y="2578"/>
                  <a:pt x="4420" y="2600"/>
                  <a:pt x="4377" y="2600"/>
                </a:cubicBezTo>
                <a:cubicBezTo>
                  <a:pt x="4334" y="2610"/>
                  <a:pt x="4237" y="2653"/>
                  <a:pt x="4163" y="2696"/>
                </a:cubicBezTo>
                <a:cubicBezTo>
                  <a:pt x="4077" y="2739"/>
                  <a:pt x="4001" y="2771"/>
                  <a:pt x="3980" y="2771"/>
                </a:cubicBezTo>
                <a:cubicBezTo>
                  <a:pt x="3958" y="2771"/>
                  <a:pt x="3819" y="2836"/>
                  <a:pt x="3722" y="2878"/>
                </a:cubicBezTo>
                <a:cubicBezTo>
                  <a:pt x="3691" y="2900"/>
                  <a:pt x="3637" y="2910"/>
                  <a:pt x="3583" y="2910"/>
                </a:cubicBezTo>
                <a:cubicBezTo>
                  <a:pt x="3519" y="2910"/>
                  <a:pt x="3497" y="2910"/>
                  <a:pt x="3476" y="2932"/>
                </a:cubicBezTo>
                <a:cubicBezTo>
                  <a:pt x="3457" y="2961"/>
                  <a:pt x="3378" y="2998"/>
                  <a:pt x="3339" y="2998"/>
                </a:cubicBezTo>
                <a:cubicBezTo>
                  <a:pt x="3334" y="2998"/>
                  <a:pt x="3329" y="2997"/>
                  <a:pt x="3326" y="2996"/>
                </a:cubicBezTo>
                <a:cubicBezTo>
                  <a:pt x="3324" y="2994"/>
                  <a:pt x="3321" y="2993"/>
                  <a:pt x="3317" y="2993"/>
                </a:cubicBezTo>
                <a:cubicBezTo>
                  <a:pt x="3297" y="2993"/>
                  <a:pt x="3254" y="3013"/>
                  <a:pt x="3219" y="3039"/>
                </a:cubicBezTo>
                <a:cubicBezTo>
                  <a:pt x="3165" y="3060"/>
                  <a:pt x="3100" y="3082"/>
                  <a:pt x="3068" y="3082"/>
                </a:cubicBezTo>
                <a:cubicBezTo>
                  <a:pt x="3036" y="3082"/>
                  <a:pt x="3004" y="3103"/>
                  <a:pt x="2983" y="3125"/>
                </a:cubicBezTo>
                <a:cubicBezTo>
                  <a:pt x="2940" y="3168"/>
                  <a:pt x="2875" y="3200"/>
                  <a:pt x="2725" y="3265"/>
                </a:cubicBezTo>
                <a:cubicBezTo>
                  <a:pt x="2704" y="3275"/>
                  <a:pt x="2682" y="3296"/>
                  <a:pt x="2671" y="3318"/>
                </a:cubicBezTo>
                <a:cubicBezTo>
                  <a:pt x="2671" y="3350"/>
                  <a:pt x="2639" y="3372"/>
                  <a:pt x="2564" y="3415"/>
                </a:cubicBezTo>
                <a:cubicBezTo>
                  <a:pt x="2478" y="3468"/>
                  <a:pt x="2457" y="3489"/>
                  <a:pt x="2446" y="3522"/>
                </a:cubicBezTo>
                <a:cubicBezTo>
                  <a:pt x="2446" y="3554"/>
                  <a:pt x="2425" y="3586"/>
                  <a:pt x="2392" y="3597"/>
                </a:cubicBezTo>
                <a:cubicBezTo>
                  <a:pt x="2318" y="3640"/>
                  <a:pt x="2178" y="3790"/>
                  <a:pt x="2167" y="3844"/>
                </a:cubicBezTo>
                <a:cubicBezTo>
                  <a:pt x="2167" y="3876"/>
                  <a:pt x="2146" y="3918"/>
                  <a:pt x="2125" y="3940"/>
                </a:cubicBezTo>
                <a:cubicBezTo>
                  <a:pt x="2070" y="4004"/>
                  <a:pt x="1803" y="4498"/>
                  <a:pt x="1803" y="4541"/>
                </a:cubicBezTo>
                <a:cubicBezTo>
                  <a:pt x="1803" y="4552"/>
                  <a:pt x="1781" y="4595"/>
                  <a:pt x="1749" y="4638"/>
                </a:cubicBezTo>
                <a:cubicBezTo>
                  <a:pt x="1717" y="4680"/>
                  <a:pt x="1695" y="4723"/>
                  <a:pt x="1695" y="4755"/>
                </a:cubicBezTo>
                <a:cubicBezTo>
                  <a:pt x="1695" y="4788"/>
                  <a:pt x="1674" y="4841"/>
                  <a:pt x="1653" y="4884"/>
                </a:cubicBezTo>
                <a:cubicBezTo>
                  <a:pt x="1631" y="4927"/>
                  <a:pt x="1610" y="4970"/>
                  <a:pt x="1610" y="4991"/>
                </a:cubicBezTo>
                <a:cubicBezTo>
                  <a:pt x="1610" y="5013"/>
                  <a:pt x="1599" y="5034"/>
                  <a:pt x="1588" y="5055"/>
                </a:cubicBezTo>
                <a:cubicBezTo>
                  <a:pt x="1577" y="5077"/>
                  <a:pt x="1567" y="5109"/>
                  <a:pt x="1567" y="5141"/>
                </a:cubicBezTo>
                <a:cubicBezTo>
                  <a:pt x="1567" y="5195"/>
                  <a:pt x="1556" y="5206"/>
                  <a:pt x="1470" y="5388"/>
                </a:cubicBezTo>
                <a:cubicBezTo>
                  <a:pt x="1438" y="5453"/>
                  <a:pt x="1417" y="5506"/>
                  <a:pt x="1427" y="5527"/>
                </a:cubicBezTo>
                <a:cubicBezTo>
                  <a:pt x="1427" y="5549"/>
                  <a:pt x="1417" y="5592"/>
                  <a:pt x="1384" y="5646"/>
                </a:cubicBezTo>
                <a:cubicBezTo>
                  <a:pt x="1331" y="5720"/>
                  <a:pt x="1331" y="5753"/>
                  <a:pt x="1320" y="5839"/>
                </a:cubicBezTo>
                <a:cubicBezTo>
                  <a:pt x="1320" y="5914"/>
                  <a:pt x="1309" y="5956"/>
                  <a:pt x="1288" y="5999"/>
                </a:cubicBezTo>
                <a:cubicBezTo>
                  <a:pt x="1266" y="6032"/>
                  <a:pt x="1255" y="6064"/>
                  <a:pt x="1255" y="6075"/>
                </a:cubicBezTo>
                <a:cubicBezTo>
                  <a:pt x="1255" y="6085"/>
                  <a:pt x="1234" y="6118"/>
                  <a:pt x="1212" y="6139"/>
                </a:cubicBezTo>
                <a:cubicBezTo>
                  <a:pt x="1181" y="6182"/>
                  <a:pt x="1169" y="6204"/>
                  <a:pt x="1181" y="6246"/>
                </a:cubicBezTo>
                <a:cubicBezTo>
                  <a:pt x="1191" y="6300"/>
                  <a:pt x="1191" y="6311"/>
                  <a:pt x="1148" y="6332"/>
                </a:cubicBezTo>
                <a:cubicBezTo>
                  <a:pt x="1116" y="6354"/>
                  <a:pt x="1105" y="6375"/>
                  <a:pt x="1105" y="6418"/>
                </a:cubicBezTo>
                <a:cubicBezTo>
                  <a:pt x="1105" y="6450"/>
                  <a:pt x="1105" y="6493"/>
                  <a:pt x="1095" y="6525"/>
                </a:cubicBezTo>
                <a:cubicBezTo>
                  <a:pt x="1084" y="6547"/>
                  <a:pt x="1062" y="6611"/>
                  <a:pt x="1052" y="6676"/>
                </a:cubicBezTo>
                <a:cubicBezTo>
                  <a:pt x="1041" y="6740"/>
                  <a:pt x="1019" y="6826"/>
                  <a:pt x="1009" y="6869"/>
                </a:cubicBezTo>
                <a:cubicBezTo>
                  <a:pt x="988" y="6912"/>
                  <a:pt x="976" y="6965"/>
                  <a:pt x="988" y="6986"/>
                </a:cubicBezTo>
                <a:cubicBezTo>
                  <a:pt x="988" y="7019"/>
                  <a:pt x="988" y="7051"/>
                  <a:pt x="976" y="7062"/>
                </a:cubicBezTo>
                <a:cubicBezTo>
                  <a:pt x="955" y="7072"/>
                  <a:pt x="955" y="7126"/>
                  <a:pt x="966" y="7448"/>
                </a:cubicBezTo>
                <a:cubicBezTo>
                  <a:pt x="966" y="7544"/>
                  <a:pt x="945" y="7758"/>
                  <a:pt x="923" y="7844"/>
                </a:cubicBezTo>
                <a:cubicBezTo>
                  <a:pt x="912" y="7877"/>
                  <a:pt x="912" y="7930"/>
                  <a:pt x="923" y="8006"/>
                </a:cubicBezTo>
                <a:cubicBezTo>
                  <a:pt x="933" y="8059"/>
                  <a:pt x="945" y="8123"/>
                  <a:pt x="945" y="8156"/>
                </a:cubicBezTo>
                <a:cubicBezTo>
                  <a:pt x="933" y="8199"/>
                  <a:pt x="923" y="8552"/>
                  <a:pt x="912" y="8895"/>
                </a:cubicBezTo>
                <a:cubicBezTo>
                  <a:pt x="912" y="8938"/>
                  <a:pt x="912" y="9078"/>
                  <a:pt x="923" y="9217"/>
                </a:cubicBezTo>
                <a:cubicBezTo>
                  <a:pt x="933" y="9486"/>
                  <a:pt x="933" y="9722"/>
                  <a:pt x="923" y="9743"/>
                </a:cubicBezTo>
                <a:cubicBezTo>
                  <a:pt x="912" y="9754"/>
                  <a:pt x="923" y="9796"/>
                  <a:pt x="933" y="9861"/>
                </a:cubicBezTo>
                <a:cubicBezTo>
                  <a:pt x="945" y="9915"/>
                  <a:pt x="955" y="10011"/>
                  <a:pt x="955" y="10075"/>
                </a:cubicBezTo>
                <a:cubicBezTo>
                  <a:pt x="966" y="10215"/>
                  <a:pt x="998" y="10376"/>
                  <a:pt x="1030" y="10419"/>
                </a:cubicBezTo>
                <a:cubicBezTo>
                  <a:pt x="1052" y="10430"/>
                  <a:pt x="1062" y="10473"/>
                  <a:pt x="1062" y="10516"/>
                </a:cubicBezTo>
                <a:cubicBezTo>
                  <a:pt x="1062" y="10547"/>
                  <a:pt x="1073" y="10612"/>
                  <a:pt x="1095" y="10655"/>
                </a:cubicBezTo>
                <a:cubicBezTo>
                  <a:pt x="1116" y="10687"/>
                  <a:pt x="1116" y="10740"/>
                  <a:pt x="1116" y="10752"/>
                </a:cubicBezTo>
                <a:cubicBezTo>
                  <a:pt x="1116" y="10762"/>
                  <a:pt x="1116" y="10794"/>
                  <a:pt x="1138" y="10816"/>
                </a:cubicBezTo>
                <a:cubicBezTo>
                  <a:pt x="1148" y="10837"/>
                  <a:pt x="1159" y="10880"/>
                  <a:pt x="1159" y="10902"/>
                </a:cubicBezTo>
                <a:cubicBezTo>
                  <a:pt x="1159" y="10933"/>
                  <a:pt x="1169" y="10966"/>
                  <a:pt x="1191" y="10987"/>
                </a:cubicBezTo>
                <a:cubicBezTo>
                  <a:pt x="1266" y="11095"/>
                  <a:pt x="1309" y="11234"/>
                  <a:pt x="1288" y="11277"/>
                </a:cubicBezTo>
                <a:cubicBezTo>
                  <a:pt x="1266" y="11309"/>
                  <a:pt x="1266" y="11331"/>
                  <a:pt x="1341" y="11556"/>
                </a:cubicBezTo>
                <a:cubicBezTo>
                  <a:pt x="1363" y="11610"/>
                  <a:pt x="1384" y="11674"/>
                  <a:pt x="1395" y="11684"/>
                </a:cubicBezTo>
                <a:cubicBezTo>
                  <a:pt x="1405" y="11695"/>
                  <a:pt x="1417" y="11738"/>
                  <a:pt x="1427" y="11770"/>
                </a:cubicBezTo>
                <a:cubicBezTo>
                  <a:pt x="1448" y="11910"/>
                  <a:pt x="1491" y="12049"/>
                  <a:pt x="1502" y="12070"/>
                </a:cubicBezTo>
                <a:cubicBezTo>
                  <a:pt x="1524" y="12092"/>
                  <a:pt x="1534" y="12135"/>
                  <a:pt x="1545" y="12167"/>
                </a:cubicBezTo>
                <a:cubicBezTo>
                  <a:pt x="1556" y="12210"/>
                  <a:pt x="1588" y="12253"/>
                  <a:pt x="1599" y="12263"/>
                </a:cubicBezTo>
                <a:cubicBezTo>
                  <a:pt x="1620" y="12275"/>
                  <a:pt x="1631" y="12296"/>
                  <a:pt x="1620" y="12306"/>
                </a:cubicBezTo>
                <a:cubicBezTo>
                  <a:pt x="1620" y="12318"/>
                  <a:pt x="1631" y="12360"/>
                  <a:pt x="1663" y="12403"/>
                </a:cubicBezTo>
                <a:cubicBezTo>
                  <a:pt x="1770" y="12532"/>
                  <a:pt x="1846" y="12661"/>
                  <a:pt x="1856" y="12714"/>
                </a:cubicBezTo>
                <a:cubicBezTo>
                  <a:pt x="1867" y="12747"/>
                  <a:pt x="1899" y="12790"/>
                  <a:pt x="1920" y="12821"/>
                </a:cubicBezTo>
                <a:cubicBezTo>
                  <a:pt x="1953" y="12854"/>
                  <a:pt x="1963" y="12875"/>
                  <a:pt x="1963" y="12897"/>
                </a:cubicBezTo>
                <a:cubicBezTo>
                  <a:pt x="1953" y="12907"/>
                  <a:pt x="1963" y="12929"/>
                  <a:pt x="1985" y="12961"/>
                </a:cubicBezTo>
                <a:cubicBezTo>
                  <a:pt x="2006" y="12983"/>
                  <a:pt x="2039" y="13036"/>
                  <a:pt x="2049" y="13057"/>
                </a:cubicBezTo>
                <a:cubicBezTo>
                  <a:pt x="2070" y="13090"/>
                  <a:pt x="2092" y="13111"/>
                  <a:pt x="2113" y="13122"/>
                </a:cubicBezTo>
                <a:cubicBezTo>
                  <a:pt x="2125" y="13122"/>
                  <a:pt x="2135" y="13143"/>
                  <a:pt x="2135" y="13154"/>
                </a:cubicBezTo>
                <a:cubicBezTo>
                  <a:pt x="2135" y="13176"/>
                  <a:pt x="2156" y="13207"/>
                  <a:pt x="2178" y="13240"/>
                </a:cubicBezTo>
                <a:cubicBezTo>
                  <a:pt x="2210" y="13261"/>
                  <a:pt x="2253" y="13315"/>
                  <a:pt x="2275" y="13347"/>
                </a:cubicBezTo>
                <a:cubicBezTo>
                  <a:pt x="2296" y="13390"/>
                  <a:pt x="2339" y="13443"/>
                  <a:pt x="2371" y="13476"/>
                </a:cubicBezTo>
                <a:cubicBezTo>
                  <a:pt x="2403" y="13508"/>
                  <a:pt x="2425" y="13551"/>
                  <a:pt x="2425" y="13562"/>
                </a:cubicBezTo>
                <a:cubicBezTo>
                  <a:pt x="2425" y="13572"/>
                  <a:pt x="2446" y="13615"/>
                  <a:pt x="2468" y="13636"/>
                </a:cubicBezTo>
                <a:cubicBezTo>
                  <a:pt x="2489" y="13669"/>
                  <a:pt x="2521" y="13722"/>
                  <a:pt x="2554" y="13765"/>
                </a:cubicBezTo>
                <a:cubicBezTo>
                  <a:pt x="2564" y="13808"/>
                  <a:pt x="2596" y="13841"/>
                  <a:pt x="2607" y="13841"/>
                </a:cubicBezTo>
                <a:cubicBezTo>
                  <a:pt x="2639" y="13841"/>
                  <a:pt x="2832" y="14055"/>
                  <a:pt x="2864" y="14130"/>
                </a:cubicBezTo>
                <a:cubicBezTo>
                  <a:pt x="2886" y="14184"/>
                  <a:pt x="2907" y="14205"/>
                  <a:pt x="2950" y="14227"/>
                </a:cubicBezTo>
                <a:cubicBezTo>
                  <a:pt x="2983" y="14248"/>
                  <a:pt x="3014" y="14280"/>
                  <a:pt x="3026" y="14301"/>
                </a:cubicBezTo>
                <a:cubicBezTo>
                  <a:pt x="3043" y="14337"/>
                  <a:pt x="3068" y="14358"/>
                  <a:pt x="3095" y="14358"/>
                </a:cubicBezTo>
                <a:cubicBezTo>
                  <a:pt x="3101" y="14358"/>
                  <a:pt x="3106" y="14357"/>
                  <a:pt x="3111" y="14356"/>
                </a:cubicBezTo>
                <a:cubicBezTo>
                  <a:pt x="3122" y="14356"/>
                  <a:pt x="3143" y="14366"/>
                  <a:pt x="3154" y="14387"/>
                </a:cubicBezTo>
                <a:cubicBezTo>
                  <a:pt x="3165" y="14409"/>
                  <a:pt x="3219" y="14463"/>
                  <a:pt x="3283" y="14516"/>
                </a:cubicBezTo>
                <a:cubicBezTo>
                  <a:pt x="3347" y="14570"/>
                  <a:pt x="3401" y="14623"/>
                  <a:pt x="3412" y="14645"/>
                </a:cubicBezTo>
                <a:cubicBezTo>
                  <a:pt x="3422" y="14656"/>
                  <a:pt x="3443" y="14677"/>
                  <a:pt x="3455" y="14677"/>
                </a:cubicBezTo>
                <a:cubicBezTo>
                  <a:pt x="3508" y="14677"/>
                  <a:pt x="3626" y="14742"/>
                  <a:pt x="3615" y="14763"/>
                </a:cubicBezTo>
                <a:cubicBezTo>
                  <a:pt x="3605" y="14785"/>
                  <a:pt x="3808" y="14945"/>
                  <a:pt x="3841" y="14945"/>
                </a:cubicBezTo>
                <a:cubicBezTo>
                  <a:pt x="3841" y="14945"/>
                  <a:pt x="3851" y="14967"/>
                  <a:pt x="3862" y="14978"/>
                </a:cubicBezTo>
                <a:cubicBezTo>
                  <a:pt x="3862" y="14999"/>
                  <a:pt x="3884" y="15021"/>
                  <a:pt x="3915" y="15031"/>
                </a:cubicBezTo>
                <a:cubicBezTo>
                  <a:pt x="3937" y="15042"/>
                  <a:pt x="3991" y="15074"/>
                  <a:pt x="4023" y="15106"/>
                </a:cubicBezTo>
                <a:cubicBezTo>
                  <a:pt x="4055" y="15138"/>
                  <a:pt x="4108" y="15160"/>
                  <a:pt x="4130" y="15171"/>
                </a:cubicBezTo>
                <a:cubicBezTo>
                  <a:pt x="4163" y="15171"/>
                  <a:pt x="4184" y="15192"/>
                  <a:pt x="4184" y="15202"/>
                </a:cubicBezTo>
                <a:cubicBezTo>
                  <a:pt x="4184" y="15235"/>
                  <a:pt x="4302" y="15310"/>
                  <a:pt x="4398" y="15342"/>
                </a:cubicBezTo>
                <a:cubicBezTo>
                  <a:pt x="4463" y="15364"/>
                  <a:pt x="4484" y="15385"/>
                  <a:pt x="4495" y="15407"/>
                </a:cubicBezTo>
                <a:cubicBezTo>
                  <a:pt x="4495" y="15438"/>
                  <a:pt x="4527" y="15450"/>
                  <a:pt x="4645" y="15493"/>
                </a:cubicBezTo>
                <a:cubicBezTo>
                  <a:pt x="4731" y="15524"/>
                  <a:pt x="4806" y="15557"/>
                  <a:pt x="4816" y="15567"/>
                </a:cubicBezTo>
                <a:cubicBezTo>
                  <a:pt x="4828" y="15589"/>
                  <a:pt x="4849" y="15610"/>
                  <a:pt x="4881" y="15621"/>
                </a:cubicBezTo>
                <a:cubicBezTo>
                  <a:pt x="4913" y="15632"/>
                  <a:pt x="4956" y="15664"/>
                  <a:pt x="4988" y="15696"/>
                </a:cubicBezTo>
                <a:cubicBezTo>
                  <a:pt x="5009" y="15717"/>
                  <a:pt x="5042" y="15739"/>
                  <a:pt x="5064" y="15739"/>
                </a:cubicBezTo>
                <a:cubicBezTo>
                  <a:pt x="5074" y="15739"/>
                  <a:pt x="5106" y="15771"/>
                  <a:pt x="5138" y="15814"/>
                </a:cubicBezTo>
                <a:cubicBezTo>
                  <a:pt x="5181" y="15857"/>
                  <a:pt x="5224" y="15889"/>
                  <a:pt x="5300" y="15922"/>
                </a:cubicBezTo>
                <a:cubicBezTo>
                  <a:pt x="5374" y="15953"/>
                  <a:pt x="5428" y="15986"/>
                  <a:pt x="5493" y="16050"/>
                </a:cubicBezTo>
                <a:cubicBezTo>
                  <a:pt x="5535" y="16093"/>
                  <a:pt x="5589" y="16136"/>
                  <a:pt x="5600" y="16136"/>
                </a:cubicBezTo>
                <a:cubicBezTo>
                  <a:pt x="5621" y="16136"/>
                  <a:pt x="5696" y="16168"/>
                  <a:pt x="5771" y="16200"/>
                </a:cubicBezTo>
                <a:cubicBezTo>
                  <a:pt x="5857" y="16243"/>
                  <a:pt x="5943" y="16275"/>
                  <a:pt x="5965" y="16275"/>
                </a:cubicBezTo>
                <a:cubicBezTo>
                  <a:pt x="5996" y="16275"/>
                  <a:pt x="6050" y="16297"/>
                  <a:pt x="6082" y="16308"/>
                </a:cubicBezTo>
                <a:cubicBezTo>
                  <a:pt x="6157" y="16354"/>
                  <a:pt x="6280" y="16385"/>
                  <a:pt x="6346" y="16385"/>
                </a:cubicBezTo>
                <a:cubicBezTo>
                  <a:pt x="6356" y="16385"/>
                  <a:pt x="6365" y="16384"/>
                  <a:pt x="6372" y="16382"/>
                </a:cubicBezTo>
                <a:cubicBezTo>
                  <a:pt x="6381" y="16379"/>
                  <a:pt x="6390" y="16378"/>
                  <a:pt x="6397" y="16378"/>
                </a:cubicBezTo>
                <a:cubicBezTo>
                  <a:pt x="6415" y="16378"/>
                  <a:pt x="6425" y="16386"/>
                  <a:pt x="6425" y="16394"/>
                </a:cubicBezTo>
                <a:cubicBezTo>
                  <a:pt x="6436" y="16415"/>
                  <a:pt x="6490" y="16436"/>
                  <a:pt x="6565" y="16447"/>
                </a:cubicBezTo>
                <a:cubicBezTo>
                  <a:pt x="6630" y="16468"/>
                  <a:pt x="6715" y="16490"/>
                  <a:pt x="6737" y="16501"/>
                </a:cubicBezTo>
                <a:cubicBezTo>
                  <a:pt x="6762" y="16513"/>
                  <a:pt x="6783" y="16518"/>
                  <a:pt x="6807" y="16518"/>
                </a:cubicBezTo>
                <a:cubicBezTo>
                  <a:pt x="6824" y="16518"/>
                  <a:pt x="6843" y="16516"/>
                  <a:pt x="6866" y="16511"/>
                </a:cubicBezTo>
                <a:cubicBezTo>
                  <a:pt x="6914" y="16500"/>
                  <a:pt x="7042" y="16495"/>
                  <a:pt x="7164" y="16495"/>
                </a:cubicBezTo>
                <a:cubicBezTo>
                  <a:pt x="7286" y="16495"/>
                  <a:pt x="7402" y="16500"/>
                  <a:pt x="7423" y="16511"/>
                </a:cubicBezTo>
                <a:cubicBezTo>
                  <a:pt x="7429" y="16524"/>
                  <a:pt x="7447" y="16529"/>
                  <a:pt x="7471" y="16529"/>
                </a:cubicBezTo>
                <a:cubicBezTo>
                  <a:pt x="7488" y="16529"/>
                  <a:pt x="7508" y="16526"/>
                  <a:pt x="7531" y="16522"/>
                </a:cubicBezTo>
                <a:cubicBezTo>
                  <a:pt x="7545" y="16519"/>
                  <a:pt x="7562" y="16517"/>
                  <a:pt x="7579" y="16517"/>
                </a:cubicBezTo>
                <a:cubicBezTo>
                  <a:pt x="7614" y="16517"/>
                  <a:pt x="7652" y="16522"/>
                  <a:pt x="7681" y="16522"/>
                </a:cubicBezTo>
                <a:cubicBezTo>
                  <a:pt x="7724" y="16533"/>
                  <a:pt x="7841" y="16544"/>
                  <a:pt x="7948" y="16544"/>
                </a:cubicBezTo>
                <a:cubicBezTo>
                  <a:pt x="8056" y="16544"/>
                  <a:pt x="8153" y="16554"/>
                  <a:pt x="8163" y="16554"/>
                </a:cubicBezTo>
                <a:cubicBezTo>
                  <a:pt x="8163" y="16565"/>
                  <a:pt x="8238" y="16575"/>
                  <a:pt x="8335" y="16575"/>
                </a:cubicBezTo>
                <a:cubicBezTo>
                  <a:pt x="8432" y="16587"/>
                  <a:pt x="8506" y="16597"/>
                  <a:pt x="8517" y="16608"/>
                </a:cubicBezTo>
                <a:cubicBezTo>
                  <a:pt x="8528" y="16608"/>
                  <a:pt x="8592" y="16618"/>
                  <a:pt x="8656" y="16618"/>
                </a:cubicBezTo>
                <a:cubicBezTo>
                  <a:pt x="8732" y="16618"/>
                  <a:pt x="8807" y="16630"/>
                  <a:pt x="8828" y="16640"/>
                </a:cubicBezTo>
                <a:cubicBezTo>
                  <a:pt x="8875" y="16653"/>
                  <a:pt x="8938" y="16663"/>
                  <a:pt x="8992" y="16663"/>
                </a:cubicBezTo>
                <a:cubicBezTo>
                  <a:pt x="9025" y="16663"/>
                  <a:pt x="9055" y="16659"/>
                  <a:pt x="9075" y="16651"/>
                </a:cubicBezTo>
                <a:cubicBezTo>
                  <a:pt x="9118" y="16640"/>
                  <a:pt x="9139" y="16640"/>
                  <a:pt x="9161" y="16640"/>
                </a:cubicBezTo>
                <a:cubicBezTo>
                  <a:pt x="9177" y="16651"/>
                  <a:pt x="9193" y="16656"/>
                  <a:pt x="9213" y="16656"/>
                </a:cubicBezTo>
                <a:cubicBezTo>
                  <a:pt x="9233" y="16656"/>
                  <a:pt x="9257" y="16651"/>
                  <a:pt x="9290" y="16640"/>
                </a:cubicBezTo>
                <a:cubicBezTo>
                  <a:pt x="9343" y="16630"/>
                  <a:pt x="9418" y="16618"/>
                  <a:pt x="9461" y="16618"/>
                </a:cubicBezTo>
                <a:cubicBezTo>
                  <a:pt x="9643" y="16618"/>
                  <a:pt x="9901" y="16608"/>
                  <a:pt x="10072" y="16587"/>
                </a:cubicBezTo>
                <a:cubicBezTo>
                  <a:pt x="10201" y="16575"/>
                  <a:pt x="10265" y="16554"/>
                  <a:pt x="10330" y="16522"/>
                </a:cubicBezTo>
                <a:cubicBezTo>
                  <a:pt x="10380" y="16497"/>
                  <a:pt x="10405" y="16487"/>
                  <a:pt x="10421" y="16487"/>
                </a:cubicBezTo>
                <a:cubicBezTo>
                  <a:pt x="10432" y="16487"/>
                  <a:pt x="10439" y="16492"/>
                  <a:pt x="10448" y="16501"/>
                </a:cubicBezTo>
                <a:cubicBezTo>
                  <a:pt x="10464" y="16517"/>
                  <a:pt x="10472" y="16525"/>
                  <a:pt x="10483" y="16525"/>
                </a:cubicBezTo>
                <a:cubicBezTo>
                  <a:pt x="10493" y="16525"/>
                  <a:pt x="10507" y="16517"/>
                  <a:pt x="10534" y="16501"/>
                </a:cubicBezTo>
                <a:cubicBezTo>
                  <a:pt x="10555" y="16490"/>
                  <a:pt x="10598" y="16468"/>
                  <a:pt x="10620" y="16468"/>
                </a:cubicBezTo>
                <a:cubicBezTo>
                  <a:pt x="10641" y="16468"/>
                  <a:pt x="10684" y="16458"/>
                  <a:pt x="10706" y="16447"/>
                </a:cubicBezTo>
                <a:cubicBezTo>
                  <a:pt x="10737" y="16425"/>
                  <a:pt x="10780" y="16425"/>
                  <a:pt x="10823" y="16425"/>
                </a:cubicBezTo>
                <a:cubicBezTo>
                  <a:pt x="10835" y="16428"/>
                  <a:pt x="10846" y="16429"/>
                  <a:pt x="10856" y="16429"/>
                </a:cubicBezTo>
                <a:cubicBezTo>
                  <a:pt x="10890" y="16429"/>
                  <a:pt x="10918" y="16413"/>
                  <a:pt x="10984" y="16372"/>
                </a:cubicBezTo>
                <a:cubicBezTo>
                  <a:pt x="11038" y="16339"/>
                  <a:pt x="11092" y="16318"/>
                  <a:pt x="11102" y="16318"/>
                </a:cubicBezTo>
                <a:cubicBezTo>
                  <a:pt x="11108" y="16321"/>
                  <a:pt x="11116" y="16322"/>
                  <a:pt x="11126" y="16322"/>
                </a:cubicBezTo>
                <a:cubicBezTo>
                  <a:pt x="11192" y="16322"/>
                  <a:pt x="11333" y="16268"/>
                  <a:pt x="11371" y="16222"/>
                </a:cubicBezTo>
                <a:cubicBezTo>
                  <a:pt x="11403" y="16197"/>
                  <a:pt x="11417" y="16185"/>
                  <a:pt x="11445" y="16185"/>
                </a:cubicBezTo>
                <a:cubicBezTo>
                  <a:pt x="11454" y="16185"/>
                  <a:pt x="11464" y="16187"/>
                  <a:pt x="11478" y="16189"/>
                </a:cubicBezTo>
                <a:cubicBezTo>
                  <a:pt x="11487" y="16193"/>
                  <a:pt x="11496" y="16194"/>
                  <a:pt x="11504" y="16194"/>
                </a:cubicBezTo>
                <a:cubicBezTo>
                  <a:pt x="11522" y="16194"/>
                  <a:pt x="11537" y="16186"/>
                  <a:pt x="11552" y="16179"/>
                </a:cubicBezTo>
                <a:cubicBezTo>
                  <a:pt x="11561" y="16163"/>
                  <a:pt x="11574" y="16153"/>
                  <a:pt x="11585" y="16153"/>
                </a:cubicBezTo>
                <a:cubicBezTo>
                  <a:pt x="11589" y="16153"/>
                  <a:pt x="11593" y="16155"/>
                  <a:pt x="11595" y="16158"/>
                </a:cubicBezTo>
                <a:cubicBezTo>
                  <a:pt x="11617" y="16158"/>
                  <a:pt x="11649" y="16146"/>
                  <a:pt x="11671" y="16136"/>
                </a:cubicBezTo>
                <a:cubicBezTo>
                  <a:pt x="11692" y="16115"/>
                  <a:pt x="11714" y="16103"/>
                  <a:pt x="11724" y="16103"/>
                </a:cubicBezTo>
                <a:cubicBezTo>
                  <a:pt x="11724" y="16103"/>
                  <a:pt x="11757" y="16082"/>
                  <a:pt x="11788" y="16050"/>
                </a:cubicBezTo>
                <a:cubicBezTo>
                  <a:pt x="11831" y="16029"/>
                  <a:pt x="11864" y="16007"/>
                  <a:pt x="11864" y="16007"/>
                </a:cubicBezTo>
                <a:cubicBezTo>
                  <a:pt x="11874" y="16007"/>
                  <a:pt x="11928" y="15975"/>
                  <a:pt x="11982" y="15953"/>
                </a:cubicBezTo>
                <a:cubicBezTo>
                  <a:pt x="12036" y="15932"/>
                  <a:pt x="12089" y="15900"/>
                  <a:pt x="12110" y="15900"/>
                </a:cubicBezTo>
                <a:cubicBezTo>
                  <a:pt x="12121" y="15900"/>
                  <a:pt x="12164" y="15879"/>
                  <a:pt x="12196" y="15846"/>
                </a:cubicBezTo>
                <a:cubicBezTo>
                  <a:pt x="12239" y="15814"/>
                  <a:pt x="12293" y="15793"/>
                  <a:pt x="12314" y="15782"/>
                </a:cubicBezTo>
                <a:cubicBezTo>
                  <a:pt x="12346" y="15782"/>
                  <a:pt x="12389" y="15760"/>
                  <a:pt x="12422" y="15739"/>
                </a:cubicBezTo>
                <a:cubicBezTo>
                  <a:pt x="12453" y="15728"/>
                  <a:pt x="12486" y="15707"/>
                  <a:pt x="12496" y="15707"/>
                </a:cubicBezTo>
                <a:cubicBezTo>
                  <a:pt x="12508" y="15707"/>
                  <a:pt x="12539" y="15696"/>
                  <a:pt x="12561" y="15674"/>
                </a:cubicBezTo>
                <a:cubicBezTo>
                  <a:pt x="12582" y="15664"/>
                  <a:pt x="12625" y="15643"/>
                  <a:pt x="12647" y="15643"/>
                </a:cubicBezTo>
                <a:cubicBezTo>
                  <a:pt x="12689" y="15643"/>
                  <a:pt x="12861" y="15589"/>
                  <a:pt x="12904" y="15557"/>
                </a:cubicBezTo>
                <a:cubicBezTo>
                  <a:pt x="12915" y="15535"/>
                  <a:pt x="12958" y="15524"/>
                  <a:pt x="13001" y="15524"/>
                </a:cubicBezTo>
                <a:cubicBezTo>
                  <a:pt x="13054" y="15524"/>
                  <a:pt x="13097" y="15503"/>
                  <a:pt x="13161" y="15460"/>
                </a:cubicBezTo>
                <a:cubicBezTo>
                  <a:pt x="13215" y="15428"/>
                  <a:pt x="13258" y="15396"/>
                  <a:pt x="13258" y="15385"/>
                </a:cubicBezTo>
                <a:cubicBezTo>
                  <a:pt x="13264" y="15380"/>
                  <a:pt x="13269" y="15377"/>
                  <a:pt x="13276" y="15377"/>
                </a:cubicBezTo>
                <a:cubicBezTo>
                  <a:pt x="13282" y="15377"/>
                  <a:pt x="13291" y="15380"/>
                  <a:pt x="13301" y="15385"/>
                </a:cubicBezTo>
                <a:cubicBezTo>
                  <a:pt x="13312" y="15385"/>
                  <a:pt x="13344" y="15374"/>
                  <a:pt x="13354" y="15353"/>
                </a:cubicBezTo>
                <a:cubicBezTo>
                  <a:pt x="13376" y="15331"/>
                  <a:pt x="13397" y="15321"/>
                  <a:pt x="13409" y="15321"/>
                </a:cubicBezTo>
                <a:cubicBezTo>
                  <a:pt x="13419" y="15321"/>
                  <a:pt x="13483" y="15278"/>
                  <a:pt x="13548" y="15235"/>
                </a:cubicBezTo>
                <a:cubicBezTo>
                  <a:pt x="13612" y="15181"/>
                  <a:pt x="13676" y="15138"/>
                  <a:pt x="13698" y="15138"/>
                </a:cubicBezTo>
                <a:cubicBezTo>
                  <a:pt x="13719" y="15138"/>
                  <a:pt x="13773" y="15117"/>
                  <a:pt x="13945" y="14999"/>
                </a:cubicBezTo>
                <a:cubicBezTo>
                  <a:pt x="13977" y="14978"/>
                  <a:pt x="13998" y="14956"/>
                  <a:pt x="13998" y="14945"/>
                </a:cubicBezTo>
                <a:cubicBezTo>
                  <a:pt x="13998" y="14913"/>
                  <a:pt x="14213" y="14731"/>
                  <a:pt x="14277" y="14699"/>
                </a:cubicBezTo>
                <a:cubicBezTo>
                  <a:pt x="14310" y="14677"/>
                  <a:pt x="14341" y="14656"/>
                  <a:pt x="14341" y="14645"/>
                </a:cubicBezTo>
                <a:cubicBezTo>
                  <a:pt x="14341" y="14623"/>
                  <a:pt x="14384" y="14580"/>
                  <a:pt x="14427" y="14527"/>
                </a:cubicBezTo>
                <a:cubicBezTo>
                  <a:pt x="14481" y="14484"/>
                  <a:pt x="14567" y="14377"/>
                  <a:pt x="14610" y="14301"/>
                </a:cubicBezTo>
                <a:cubicBezTo>
                  <a:pt x="14663" y="14216"/>
                  <a:pt x="14727" y="14130"/>
                  <a:pt x="14749" y="14098"/>
                </a:cubicBezTo>
                <a:cubicBezTo>
                  <a:pt x="14760" y="14065"/>
                  <a:pt x="14782" y="14012"/>
                  <a:pt x="14782" y="13991"/>
                </a:cubicBezTo>
                <a:cubicBezTo>
                  <a:pt x="14782" y="13969"/>
                  <a:pt x="14792" y="13937"/>
                  <a:pt x="14803" y="13937"/>
                </a:cubicBezTo>
                <a:cubicBezTo>
                  <a:pt x="14813" y="13937"/>
                  <a:pt x="14856" y="13872"/>
                  <a:pt x="14910" y="13808"/>
                </a:cubicBezTo>
                <a:cubicBezTo>
                  <a:pt x="14953" y="13744"/>
                  <a:pt x="15006" y="13669"/>
                  <a:pt x="15028" y="13636"/>
                </a:cubicBezTo>
                <a:cubicBezTo>
                  <a:pt x="15060" y="13594"/>
                  <a:pt x="15071" y="13572"/>
                  <a:pt x="15071" y="13540"/>
                </a:cubicBezTo>
                <a:cubicBezTo>
                  <a:pt x="15060" y="13497"/>
                  <a:pt x="15071" y="13476"/>
                  <a:pt x="15125" y="13433"/>
                </a:cubicBezTo>
                <a:cubicBezTo>
                  <a:pt x="15168" y="13390"/>
                  <a:pt x="15189" y="13358"/>
                  <a:pt x="15178" y="13336"/>
                </a:cubicBezTo>
                <a:cubicBezTo>
                  <a:pt x="15168" y="13315"/>
                  <a:pt x="15178" y="13293"/>
                  <a:pt x="15199" y="13272"/>
                </a:cubicBezTo>
                <a:cubicBezTo>
                  <a:pt x="15211" y="13261"/>
                  <a:pt x="15221" y="13229"/>
                  <a:pt x="15211" y="13219"/>
                </a:cubicBezTo>
                <a:cubicBezTo>
                  <a:pt x="15211" y="13197"/>
                  <a:pt x="15221" y="13164"/>
                  <a:pt x="15242" y="13133"/>
                </a:cubicBezTo>
                <a:cubicBezTo>
                  <a:pt x="15264" y="13111"/>
                  <a:pt x="15285" y="13068"/>
                  <a:pt x="15285" y="13047"/>
                </a:cubicBezTo>
                <a:cubicBezTo>
                  <a:pt x="15285" y="13036"/>
                  <a:pt x="15307" y="13004"/>
                  <a:pt x="15328" y="12983"/>
                </a:cubicBezTo>
                <a:cubicBezTo>
                  <a:pt x="15350" y="12961"/>
                  <a:pt x="15361" y="12929"/>
                  <a:pt x="15361" y="12918"/>
                </a:cubicBezTo>
                <a:cubicBezTo>
                  <a:pt x="15361" y="12875"/>
                  <a:pt x="15392" y="12821"/>
                  <a:pt x="15457" y="12757"/>
                </a:cubicBezTo>
                <a:cubicBezTo>
                  <a:pt x="15489" y="12714"/>
                  <a:pt x="15511" y="12682"/>
                  <a:pt x="15511" y="12671"/>
                </a:cubicBezTo>
                <a:cubicBezTo>
                  <a:pt x="15511" y="12650"/>
                  <a:pt x="15521" y="12618"/>
                  <a:pt x="15543" y="12596"/>
                </a:cubicBezTo>
                <a:cubicBezTo>
                  <a:pt x="15564" y="12564"/>
                  <a:pt x="15575" y="12532"/>
                  <a:pt x="15575" y="12521"/>
                </a:cubicBezTo>
                <a:cubicBezTo>
                  <a:pt x="15575" y="12511"/>
                  <a:pt x="15597" y="12457"/>
                  <a:pt x="15628" y="12403"/>
                </a:cubicBezTo>
                <a:cubicBezTo>
                  <a:pt x="15661" y="12360"/>
                  <a:pt x="15725" y="12221"/>
                  <a:pt x="15779" y="12103"/>
                </a:cubicBezTo>
                <a:cubicBezTo>
                  <a:pt x="15864" y="11920"/>
                  <a:pt x="15886" y="11856"/>
                  <a:pt x="15897" y="11749"/>
                </a:cubicBezTo>
                <a:cubicBezTo>
                  <a:pt x="15918" y="11653"/>
                  <a:pt x="15929" y="11610"/>
                  <a:pt x="15950" y="11577"/>
                </a:cubicBezTo>
                <a:cubicBezTo>
                  <a:pt x="15972" y="11556"/>
                  <a:pt x="15983" y="11524"/>
                  <a:pt x="15983" y="11491"/>
                </a:cubicBezTo>
                <a:cubicBezTo>
                  <a:pt x="15983" y="11438"/>
                  <a:pt x="16036" y="11223"/>
                  <a:pt x="16069" y="11159"/>
                </a:cubicBezTo>
                <a:cubicBezTo>
                  <a:pt x="16112" y="11062"/>
                  <a:pt x="16122" y="10998"/>
                  <a:pt x="16133" y="10902"/>
                </a:cubicBezTo>
                <a:cubicBezTo>
                  <a:pt x="16143" y="10837"/>
                  <a:pt x="16154" y="10773"/>
                  <a:pt x="16176" y="10752"/>
                </a:cubicBezTo>
                <a:cubicBezTo>
                  <a:pt x="16186" y="10719"/>
                  <a:pt x="16197" y="10687"/>
                  <a:pt x="16197" y="10666"/>
                </a:cubicBezTo>
                <a:cubicBezTo>
                  <a:pt x="16197" y="10644"/>
                  <a:pt x="16208" y="10612"/>
                  <a:pt x="16219" y="10590"/>
                </a:cubicBezTo>
                <a:cubicBezTo>
                  <a:pt x="16240" y="10558"/>
                  <a:pt x="16240" y="10537"/>
                  <a:pt x="16229" y="10494"/>
                </a:cubicBezTo>
                <a:cubicBezTo>
                  <a:pt x="16229" y="10451"/>
                  <a:pt x="16219" y="10311"/>
                  <a:pt x="16219" y="10172"/>
                </a:cubicBezTo>
                <a:cubicBezTo>
                  <a:pt x="16219" y="10011"/>
                  <a:pt x="16208" y="9893"/>
                  <a:pt x="16197" y="9861"/>
                </a:cubicBezTo>
                <a:cubicBezTo>
                  <a:pt x="16176" y="9808"/>
                  <a:pt x="16186" y="9743"/>
                  <a:pt x="16219" y="9700"/>
                </a:cubicBezTo>
                <a:cubicBezTo>
                  <a:pt x="16240" y="9679"/>
                  <a:pt x="16240" y="9668"/>
                  <a:pt x="16219" y="9615"/>
                </a:cubicBezTo>
                <a:cubicBezTo>
                  <a:pt x="16208" y="9582"/>
                  <a:pt x="16186" y="9486"/>
                  <a:pt x="16186" y="9400"/>
                </a:cubicBezTo>
                <a:cubicBezTo>
                  <a:pt x="16186" y="9314"/>
                  <a:pt x="16165" y="9228"/>
                  <a:pt x="16154" y="9207"/>
                </a:cubicBezTo>
                <a:cubicBezTo>
                  <a:pt x="16133" y="9164"/>
                  <a:pt x="16122" y="8949"/>
                  <a:pt x="16133" y="8842"/>
                </a:cubicBezTo>
                <a:cubicBezTo>
                  <a:pt x="16133" y="8788"/>
                  <a:pt x="16112" y="8423"/>
                  <a:pt x="16100" y="8349"/>
                </a:cubicBezTo>
                <a:cubicBezTo>
                  <a:pt x="16100" y="8316"/>
                  <a:pt x="16090" y="8220"/>
                  <a:pt x="16090" y="8145"/>
                </a:cubicBezTo>
                <a:cubicBezTo>
                  <a:pt x="16090" y="8059"/>
                  <a:pt x="16069" y="7963"/>
                  <a:pt x="16069" y="7930"/>
                </a:cubicBezTo>
                <a:cubicBezTo>
                  <a:pt x="15983" y="7630"/>
                  <a:pt x="15993" y="7651"/>
                  <a:pt x="16004" y="7512"/>
                </a:cubicBezTo>
                <a:cubicBezTo>
                  <a:pt x="16015" y="7415"/>
                  <a:pt x="16015" y="7362"/>
                  <a:pt x="15983" y="7265"/>
                </a:cubicBezTo>
                <a:cubicBezTo>
                  <a:pt x="15961" y="7169"/>
                  <a:pt x="15961" y="7126"/>
                  <a:pt x="15972" y="7115"/>
                </a:cubicBezTo>
                <a:cubicBezTo>
                  <a:pt x="15983" y="7093"/>
                  <a:pt x="15983" y="7083"/>
                  <a:pt x="15929" y="6804"/>
                </a:cubicBezTo>
                <a:cubicBezTo>
                  <a:pt x="15907" y="6729"/>
                  <a:pt x="15897" y="6654"/>
                  <a:pt x="15897" y="6633"/>
                </a:cubicBezTo>
                <a:cubicBezTo>
                  <a:pt x="15897" y="6611"/>
                  <a:pt x="15897" y="6579"/>
                  <a:pt x="15886" y="6557"/>
                </a:cubicBezTo>
                <a:cubicBezTo>
                  <a:pt x="15876" y="6547"/>
                  <a:pt x="15864" y="6428"/>
                  <a:pt x="15864" y="6311"/>
                </a:cubicBezTo>
                <a:cubicBezTo>
                  <a:pt x="15854" y="6139"/>
                  <a:pt x="15854" y="6075"/>
                  <a:pt x="15822" y="6032"/>
                </a:cubicBezTo>
                <a:cubicBezTo>
                  <a:pt x="15811" y="5999"/>
                  <a:pt x="15800" y="5946"/>
                  <a:pt x="15800" y="5860"/>
                </a:cubicBezTo>
                <a:cubicBezTo>
                  <a:pt x="15790" y="5775"/>
                  <a:pt x="15779" y="5710"/>
                  <a:pt x="15757" y="5667"/>
                </a:cubicBezTo>
                <a:cubicBezTo>
                  <a:pt x="15747" y="5624"/>
                  <a:pt x="15714" y="5570"/>
                  <a:pt x="15704" y="5539"/>
                </a:cubicBezTo>
                <a:cubicBezTo>
                  <a:pt x="15693" y="5506"/>
                  <a:pt x="15683" y="5453"/>
                  <a:pt x="15671" y="5431"/>
                </a:cubicBezTo>
                <a:cubicBezTo>
                  <a:pt x="15661" y="5399"/>
                  <a:pt x="15640" y="5367"/>
                  <a:pt x="15628" y="5345"/>
                </a:cubicBezTo>
                <a:cubicBezTo>
                  <a:pt x="15618" y="5313"/>
                  <a:pt x="15586" y="5249"/>
                  <a:pt x="15554" y="5195"/>
                </a:cubicBezTo>
                <a:cubicBezTo>
                  <a:pt x="15532" y="5131"/>
                  <a:pt x="15500" y="5077"/>
                  <a:pt x="15489" y="5077"/>
                </a:cubicBezTo>
                <a:cubicBezTo>
                  <a:pt x="15468" y="5067"/>
                  <a:pt x="15468" y="5055"/>
                  <a:pt x="15468" y="5034"/>
                </a:cubicBezTo>
                <a:cubicBezTo>
                  <a:pt x="15468" y="5024"/>
                  <a:pt x="15447" y="4991"/>
                  <a:pt x="15435" y="4970"/>
                </a:cubicBezTo>
                <a:cubicBezTo>
                  <a:pt x="15414" y="4948"/>
                  <a:pt x="15404" y="4916"/>
                  <a:pt x="15404" y="4895"/>
                </a:cubicBezTo>
                <a:cubicBezTo>
                  <a:pt x="15404" y="4884"/>
                  <a:pt x="15382" y="4841"/>
                  <a:pt x="15371" y="4819"/>
                </a:cubicBezTo>
                <a:cubicBezTo>
                  <a:pt x="15350" y="4788"/>
                  <a:pt x="15328" y="4723"/>
                  <a:pt x="15307" y="4669"/>
                </a:cubicBezTo>
                <a:cubicBezTo>
                  <a:pt x="15264" y="4509"/>
                  <a:pt x="15253" y="4498"/>
                  <a:pt x="15211" y="4498"/>
                </a:cubicBezTo>
                <a:cubicBezTo>
                  <a:pt x="15168" y="4487"/>
                  <a:pt x="15168" y="4476"/>
                  <a:pt x="15168" y="4444"/>
                </a:cubicBezTo>
                <a:cubicBezTo>
                  <a:pt x="15168" y="4423"/>
                  <a:pt x="15146" y="4390"/>
                  <a:pt x="15135" y="4369"/>
                </a:cubicBezTo>
                <a:cubicBezTo>
                  <a:pt x="15114" y="4359"/>
                  <a:pt x="15103" y="4337"/>
                  <a:pt x="15103" y="4326"/>
                </a:cubicBezTo>
                <a:cubicBezTo>
                  <a:pt x="15103" y="4316"/>
                  <a:pt x="15082" y="4283"/>
                  <a:pt x="15060" y="4262"/>
                </a:cubicBezTo>
                <a:cubicBezTo>
                  <a:pt x="15028" y="4230"/>
                  <a:pt x="15006" y="4197"/>
                  <a:pt x="15006" y="4176"/>
                </a:cubicBezTo>
                <a:cubicBezTo>
                  <a:pt x="15006" y="4144"/>
                  <a:pt x="14835" y="3951"/>
                  <a:pt x="14792" y="3940"/>
                </a:cubicBezTo>
                <a:cubicBezTo>
                  <a:pt x="14760" y="3918"/>
                  <a:pt x="14653" y="3790"/>
                  <a:pt x="14653" y="3747"/>
                </a:cubicBezTo>
                <a:cubicBezTo>
                  <a:pt x="14653" y="3725"/>
                  <a:pt x="14642" y="3704"/>
                  <a:pt x="14631" y="3682"/>
                </a:cubicBezTo>
                <a:cubicBezTo>
                  <a:pt x="14620" y="3672"/>
                  <a:pt x="14599" y="3629"/>
                  <a:pt x="14588" y="3597"/>
                </a:cubicBezTo>
                <a:cubicBezTo>
                  <a:pt x="14577" y="3554"/>
                  <a:pt x="14556" y="3522"/>
                  <a:pt x="14534" y="3511"/>
                </a:cubicBezTo>
                <a:cubicBezTo>
                  <a:pt x="14524" y="3511"/>
                  <a:pt x="14503" y="3489"/>
                  <a:pt x="14491" y="3458"/>
                </a:cubicBezTo>
                <a:cubicBezTo>
                  <a:pt x="14417" y="3318"/>
                  <a:pt x="14384" y="3253"/>
                  <a:pt x="14363" y="3232"/>
                </a:cubicBezTo>
                <a:cubicBezTo>
                  <a:pt x="14320" y="3189"/>
                  <a:pt x="14277" y="3125"/>
                  <a:pt x="14277" y="3082"/>
                </a:cubicBezTo>
                <a:cubicBezTo>
                  <a:pt x="14277" y="3072"/>
                  <a:pt x="14255" y="3039"/>
                  <a:pt x="14234" y="3029"/>
                </a:cubicBezTo>
                <a:cubicBezTo>
                  <a:pt x="14213" y="3017"/>
                  <a:pt x="14138" y="2953"/>
                  <a:pt x="14084" y="2889"/>
                </a:cubicBezTo>
                <a:cubicBezTo>
                  <a:pt x="14031" y="2824"/>
                  <a:pt x="13966" y="2750"/>
                  <a:pt x="13955" y="2739"/>
                </a:cubicBezTo>
                <a:lnTo>
                  <a:pt x="13912" y="2696"/>
                </a:lnTo>
                <a:cubicBezTo>
                  <a:pt x="13816" y="2588"/>
                  <a:pt x="13451" y="2288"/>
                  <a:pt x="13409" y="2288"/>
                </a:cubicBezTo>
                <a:cubicBezTo>
                  <a:pt x="13387" y="2288"/>
                  <a:pt x="13226" y="2149"/>
                  <a:pt x="13226" y="2128"/>
                </a:cubicBezTo>
                <a:cubicBezTo>
                  <a:pt x="13226" y="2095"/>
                  <a:pt x="13215" y="2074"/>
                  <a:pt x="13140" y="2020"/>
                </a:cubicBezTo>
                <a:cubicBezTo>
                  <a:pt x="13087" y="1999"/>
                  <a:pt x="13033" y="1956"/>
                  <a:pt x="13022" y="1935"/>
                </a:cubicBezTo>
                <a:cubicBezTo>
                  <a:pt x="13001" y="1913"/>
                  <a:pt x="12979" y="1902"/>
                  <a:pt x="12968" y="1902"/>
                </a:cubicBezTo>
                <a:cubicBezTo>
                  <a:pt x="12958" y="1902"/>
                  <a:pt x="12915" y="1870"/>
                  <a:pt x="12894" y="1849"/>
                </a:cubicBezTo>
                <a:cubicBezTo>
                  <a:pt x="12861" y="1816"/>
                  <a:pt x="12808" y="1773"/>
                  <a:pt x="12775" y="1752"/>
                </a:cubicBezTo>
                <a:cubicBezTo>
                  <a:pt x="12732" y="1720"/>
                  <a:pt x="12679" y="1677"/>
                  <a:pt x="12658" y="1656"/>
                </a:cubicBezTo>
                <a:cubicBezTo>
                  <a:pt x="12636" y="1634"/>
                  <a:pt x="12593" y="1602"/>
                  <a:pt x="12572" y="1602"/>
                </a:cubicBezTo>
                <a:cubicBezTo>
                  <a:pt x="12550" y="1591"/>
                  <a:pt x="12508" y="1559"/>
                  <a:pt x="12486" y="1537"/>
                </a:cubicBezTo>
                <a:cubicBezTo>
                  <a:pt x="12453" y="1505"/>
                  <a:pt x="12432" y="1473"/>
                  <a:pt x="12422" y="1473"/>
                </a:cubicBezTo>
                <a:cubicBezTo>
                  <a:pt x="12400" y="1473"/>
                  <a:pt x="12260" y="1377"/>
                  <a:pt x="12186" y="1312"/>
                </a:cubicBezTo>
                <a:cubicBezTo>
                  <a:pt x="12164" y="1291"/>
                  <a:pt x="12121" y="1258"/>
                  <a:pt x="12100" y="1258"/>
                </a:cubicBezTo>
                <a:cubicBezTo>
                  <a:pt x="12067" y="1237"/>
                  <a:pt x="12046" y="1227"/>
                  <a:pt x="12046" y="1205"/>
                </a:cubicBezTo>
                <a:cubicBezTo>
                  <a:pt x="12036" y="1194"/>
                  <a:pt x="12003" y="1173"/>
                  <a:pt x="11971" y="1162"/>
                </a:cubicBezTo>
                <a:cubicBezTo>
                  <a:pt x="11939" y="1141"/>
                  <a:pt x="11843" y="1098"/>
                  <a:pt x="11757" y="1055"/>
                </a:cubicBezTo>
                <a:cubicBezTo>
                  <a:pt x="11681" y="1022"/>
                  <a:pt x="11595" y="991"/>
                  <a:pt x="11574" y="991"/>
                </a:cubicBezTo>
                <a:cubicBezTo>
                  <a:pt x="11564" y="991"/>
                  <a:pt x="11531" y="979"/>
                  <a:pt x="11521" y="979"/>
                </a:cubicBezTo>
                <a:cubicBezTo>
                  <a:pt x="11510" y="958"/>
                  <a:pt x="11371" y="937"/>
                  <a:pt x="11306" y="937"/>
                </a:cubicBezTo>
                <a:cubicBezTo>
                  <a:pt x="11285" y="937"/>
                  <a:pt x="11242" y="926"/>
                  <a:pt x="11220" y="905"/>
                </a:cubicBezTo>
                <a:cubicBezTo>
                  <a:pt x="11174" y="874"/>
                  <a:pt x="11062" y="849"/>
                  <a:pt x="10987" y="849"/>
                </a:cubicBezTo>
                <a:cubicBezTo>
                  <a:pt x="10957" y="849"/>
                  <a:pt x="10932" y="853"/>
                  <a:pt x="10920" y="862"/>
                </a:cubicBezTo>
                <a:cubicBezTo>
                  <a:pt x="10913" y="869"/>
                  <a:pt x="10890" y="873"/>
                  <a:pt x="10865" y="873"/>
                </a:cubicBezTo>
                <a:cubicBezTo>
                  <a:pt x="10818" y="873"/>
                  <a:pt x="10759" y="861"/>
                  <a:pt x="10759" y="840"/>
                </a:cubicBezTo>
                <a:cubicBezTo>
                  <a:pt x="10759" y="833"/>
                  <a:pt x="10742" y="829"/>
                  <a:pt x="10717" y="829"/>
                </a:cubicBezTo>
                <a:cubicBezTo>
                  <a:pt x="10671" y="829"/>
                  <a:pt x="10596" y="841"/>
                  <a:pt x="10534" y="862"/>
                </a:cubicBezTo>
                <a:cubicBezTo>
                  <a:pt x="10505" y="872"/>
                  <a:pt x="10487" y="877"/>
                  <a:pt x="10473" y="877"/>
                </a:cubicBezTo>
                <a:cubicBezTo>
                  <a:pt x="10455" y="877"/>
                  <a:pt x="10444" y="869"/>
                  <a:pt x="10427" y="851"/>
                </a:cubicBezTo>
                <a:cubicBezTo>
                  <a:pt x="10405" y="819"/>
                  <a:pt x="10384" y="819"/>
                  <a:pt x="10373" y="819"/>
                </a:cubicBezTo>
                <a:cubicBezTo>
                  <a:pt x="10334" y="835"/>
                  <a:pt x="10231" y="844"/>
                  <a:pt x="10153" y="844"/>
                </a:cubicBezTo>
                <a:cubicBezTo>
                  <a:pt x="10125" y="844"/>
                  <a:pt x="10101" y="843"/>
                  <a:pt x="10083" y="840"/>
                </a:cubicBezTo>
                <a:cubicBezTo>
                  <a:pt x="10041" y="840"/>
                  <a:pt x="9986" y="840"/>
                  <a:pt x="9944" y="851"/>
                </a:cubicBezTo>
                <a:cubicBezTo>
                  <a:pt x="9901" y="851"/>
                  <a:pt x="9805" y="862"/>
                  <a:pt x="9719" y="862"/>
                </a:cubicBezTo>
                <a:cubicBezTo>
                  <a:pt x="9681" y="859"/>
                  <a:pt x="9650" y="857"/>
                  <a:pt x="9625" y="857"/>
                </a:cubicBezTo>
                <a:cubicBezTo>
                  <a:pt x="9567" y="857"/>
                  <a:pt x="9541" y="865"/>
                  <a:pt x="9526" y="872"/>
                </a:cubicBezTo>
                <a:cubicBezTo>
                  <a:pt x="9505" y="893"/>
                  <a:pt x="9386" y="905"/>
                  <a:pt x="9273" y="905"/>
                </a:cubicBezTo>
                <a:cubicBezTo>
                  <a:pt x="9210" y="905"/>
                  <a:pt x="9149" y="901"/>
                  <a:pt x="9107" y="894"/>
                </a:cubicBezTo>
                <a:cubicBezTo>
                  <a:pt x="9083" y="886"/>
                  <a:pt x="9064" y="882"/>
                  <a:pt x="9047" y="882"/>
                </a:cubicBezTo>
                <a:cubicBezTo>
                  <a:pt x="9017" y="882"/>
                  <a:pt x="8989" y="891"/>
                  <a:pt x="8935" y="905"/>
                </a:cubicBezTo>
                <a:cubicBezTo>
                  <a:pt x="8842" y="942"/>
                  <a:pt x="8643" y="971"/>
                  <a:pt x="8551" y="971"/>
                </a:cubicBezTo>
                <a:cubicBezTo>
                  <a:pt x="8537" y="971"/>
                  <a:pt x="8526" y="970"/>
                  <a:pt x="8517" y="969"/>
                </a:cubicBezTo>
                <a:cubicBezTo>
                  <a:pt x="8506" y="966"/>
                  <a:pt x="8496" y="965"/>
                  <a:pt x="8487" y="965"/>
                </a:cubicBezTo>
                <a:cubicBezTo>
                  <a:pt x="8461" y="965"/>
                  <a:pt x="8441" y="975"/>
                  <a:pt x="8410" y="991"/>
                </a:cubicBezTo>
                <a:cubicBezTo>
                  <a:pt x="8383" y="1011"/>
                  <a:pt x="8364" y="1018"/>
                  <a:pt x="8351" y="1018"/>
                </a:cubicBezTo>
                <a:cubicBezTo>
                  <a:pt x="8344" y="1018"/>
                  <a:pt x="8339" y="1016"/>
                  <a:pt x="8335" y="1012"/>
                </a:cubicBezTo>
                <a:cubicBezTo>
                  <a:pt x="8330" y="998"/>
                  <a:pt x="8320" y="992"/>
                  <a:pt x="8304" y="992"/>
                </a:cubicBezTo>
                <a:cubicBezTo>
                  <a:pt x="8281" y="992"/>
                  <a:pt x="8245" y="1004"/>
                  <a:pt x="8196" y="1022"/>
                </a:cubicBezTo>
                <a:cubicBezTo>
                  <a:pt x="8161" y="1043"/>
                  <a:pt x="8140" y="1051"/>
                  <a:pt x="8121" y="1051"/>
                </a:cubicBezTo>
                <a:cubicBezTo>
                  <a:pt x="8110" y="1051"/>
                  <a:pt x="8100" y="1048"/>
                  <a:pt x="8088" y="1044"/>
                </a:cubicBezTo>
                <a:cubicBezTo>
                  <a:pt x="8074" y="1034"/>
                  <a:pt x="8061" y="1029"/>
                  <a:pt x="8047" y="1029"/>
                </a:cubicBezTo>
                <a:cubicBezTo>
                  <a:pt x="8030" y="1029"/>
                  <a:pt x="8010" y="1037"/>
                  <a:pt x="7981" y="1055"/>
                </a:cubicBezTo>
                <a:cubicBezTo>
                  <a:pt x="7917" y="1076"/>
                  <a:pt x="7874" y="1087"/>
                  <a:pt x="7681" y="1087"/>
                </a:cubicBezTo>
                <a:cubicBezTo>
                  <a:pt x="7640" y="1084"/>
                  <a:pt x="7604" y="1082"/>
                  <a:pt x="7573" y="1082"/>
                </a:cubicBezTo>
                <a:cubicBezTo>
                  <a:pt x="7496" y="1082"/>
                  <a:pt x="7446" y="1090"/>
                  <a:pt x="7423" y="1098"/>
                </a:cubicBezTo>
                <a:cubicBezTo>
                  <a:pt x="7373" y="1126"/>
                  <a:pt x="7124" y="1145"/>
                  <a:pt x="6944" y="1145"/>
                </a:cubicBezTo>
                <a:cubicBezTo>
                  <a:pt x="6853" y="1145"/>
                  <a:pt x="6780" y="1141"/>
                  <a:pt x="6758" y="1130"/>
                </a:cubicBezTo>
                <a:cubicBezTo>
                  <a:pt x="6755" y="1127"/>
                  <a:pt x="6749" y="1125"/>
                  <a:pt x="6742" y="1125"/>
                </a:cubicBezTo>
                <a:cubicBezTo>
                  <a:pt x="6723" y="1125"/>
                  <a:pt x="6695" y="1133"/>
                  <a:pt x="6672" y="1141"/>
                </a:cubicBezTo>
                <a:cubicBezTo>
                  <a:pt x="6655" y="1145"/>
                  <a:pt x="6639" y="1147"/>
                  <a:pt x="6624" y="1147"/>
                </a:cubicBezTo>
                <a:cubicBezTo>
                  <a:pt x="6601" y="1147"/>
                  <a:pt x="6579" y="1142"/>
                  <a:pt x="6554" y="1130"/>
                </a:cubicBezTo>
                <a:cubicBezTo>
                  <a:pt x="6532" y="1125"/>
                  <a:pt x="6516" y="1123"/>
                  <a:pt x="6502" y="1123"/>
                </a:cubicBezTo>
                <a:cubicBezTo>
                  <a:pt x="6481" y="1123"/>
                  <a:pt x="6466" y="1128"/>
                  <a:pt x="6447" y="1141"/>
                </a:cubicBezTo>
                <a:cubicBezTo>
                  <a:pt x="6412" y="1161"/>
                  <a:pt x="6328" y="1173"/>
                  <a:pt x="6247" y="1173"/>
                </a:cubicBezTo>
                <a:cubicBezTo>
                  <a:pt x="6202" y="1173"/>
                  <a:pt x="6159" y="1170"/>
                  <a:pt x="6125" y="1162"/>
                </a:cubicBezTo>
                <a:cubicBezTo>
                  <a:pt x="6095" y="1154"/>
                  <a:pt x="6070" y="1147"/>
                  <a:pt x="6050" y="1147"/>
                </a:cubicBezTo>
                <a:cubicBezTo>
                  <a:pt x="6042" y="1147"/>
                  <a:pt x="6035" y="1148"/>
                  <a:pt x="6029" y="1151"/>
                </a:cubicBezTo>
                <a:cubicBezTo>
                  <a:pt x="6007" y="1162"/>
                  <a:pt x="5975" y="1173"/>
                  <a:pt x="5943" y="1173"/>
                </a:cubicBezTo>
                <a:cubicBezTo>
                  <a:pt x="5922" y="1173"/>
                  <a:pt x="5879" y="1184"/>
                  <a:pt x="5868" y="1194"/>
                </a:cubicBezTo>
                <a:cubicBezTo>
                  <a:pt x="5825" y="1227"/>
                  <a:pt x="5643" y="1248"/>
                  <a:pt x="5450" y="1248"/>
                </a:cubicBezTo>
                <a:lnTo>
                  <a:pt x="5085" y="1248"/>
                </a:lnTo>
                <a:cubicBezTo>
                  <a:pt x="5052" y="1248"/>
                  <a:pt x="5031" y="1258"/>
                  <a:pt x="5009" y="1269"/>
                </a:cubicBezTo>
                <a:cubicBezTo>
                  <a:pt x="4999" y="1280"/>
                  <a:pt x="4935" y="1291"/>
                  <a:pt x="4870" y="1301"/>
                </a:cubicBezTo>
                <a:cubicBezTo>
                  <a:pt x="4806" y="1312"/>
                  <a:pt x="4720" y="1334"/>
                  <a:pt x="4666" y="1355"/>
                </a:cubicBezTo>
                <a:cubicBezTo>
                  <a:pt x="4617" y="1384"/>
                  <a:pt x="4591" y="1393"/>
                  <a:pt x="4572" y="1393"/>
                </a:cubicBezTo>
                <a:cubicBezTo>
                  <a:pt x="4563" y="1393"/>
                  <a:pt x="4556" y="1391"/>
                  <a:pt x="4549" y="1387"/>
                </a:cubicBezTo>
                <a:cubicBezTo>
                  <a:pt x="4538" y="1376"/>
                  <a:pt x="4527" y="1371"/>
                  <a:pt x="4514" y="1371"/>
                </a:cubicBezTo>
                <a:cubicBezTo>
                  <a:pt x="4500" y="1371"/>
                  <a:pt x="4484" y="1376"/>
                  <a:pt x="4463" y="1387"/>
                </a:cubicBezTo>
                <a:cubicBezTo>
                  <a:pt x="4441" y="1398"/>
                  <a:pt x="4377" y="1420"/>
                  <a:pt x="4344" y="1420"/>
                </a:cubicBezTo>
                <a:cubicBezTo>
                  <a:pt x="4302" y="1430"/>
                  <a:pt x="4248" y="1441"/>
                  <a:pt x="4227" y="1451"/>
                </a:cubicBezTo>
                <a:cubicBezTo>
                  <a:pt x="4205" y="1463"/>
                  <a:pt x="4141" y="1484"/>
                  <a:pt x="4087" y="1494"/>
                </a:cubicBezTo>
                <a:cubicBezTo>
                  <a:pt x="4034" y="1505"/>
                  <a:pt x="3980" y="1516"/>
                  <a:pt x="3958" y="1527"/>
                </a:cubicBezTo>
                <a:cubicBezTo>
                  <a:pt x="3927" y="1537"/>
                  <a:pt x="3862" y="1559"/>
                  <a:pt x="3755" y="1570"/>
                </a:cubicBezTo>
                <a:cubicBezTo>
                  <a:pt x="3712" y="1580"/>
                  <a:pt x="3658" y="1602"/>
                  <a:pt x="3648" y="1613"/>
                </a:cubicBezTo>
                <a:cubicBezTo>
                  <a:pt x="3626" y="1623"/>
                  <a:pt x="3605" y="1644"/>
                  <a:pt x="3594" y="1644"/>
                </a:cubicBezTo>
                <a:cubicBezTo>
                  <a:pt x="3572" y="1644"/>
                  <a:pt x="3551" y="1656"/>
                  <a:pt x="3540" y="1677"/>
                </a:cubicBezTo>
                <a:cubicBezTo>
                  <a:pt x="3519" y="1687"/>
                  <a:pt x="3497" y="1709"/>
                  <a:pt x="3476" y="1709"/>
                </a:cubicBezTo>
                <a:cubicBezTo>
                  <a:pt x="3465" y="1709"/>
                  <a:pt x="3443" y="1720"/>
                  <a:pt x="3433" y="1730"/>
                </a:cubicBezTo>
                <a:cubicBezTo>
                  <a:pt x="3422" y="1741"/>
                  <a:pt x="3401" y="1752"/>
                  <a:pt x="3379" y="1752"/>
                </a:cubicBezTo>
                <a:cubicBezTo>
                  <a:pt x="3347" y="1752"/>
                  <a:pt x="3133" y="1859"/>
                  <a:pt x="3111" y="1880"/>
                </a:cubicBezTo>
                <a:cubicBezTo>
                  <a:pt x="3111" y="1892"/>
                  <a:pt x="3090" y="1902"/>
                  <a:pt x="3068" y="1902"/>
                </a:cubicBezTo>
                <a:cubicBezTo>
                  <a:pt x="3047" y="1902"/>
                  <a:pt x="3014" y="1913"/>
                  <a:pt x="2993" y="1935"/>
                </a:cubicBezTo>
                <a:cubicBezTo>
                  <a:pt x="2961" y="1945"/>
                  <a:pt x="2940" y="1966"/>
                  <a:pt x="2940" y="1966"/>
                </a:cubicBezTo>
                <a:cubicBezTo>
                  <a:pt x="2940" y="1966"/>
                  <a:pt x="2907" y="1977"/>
                  <a:pt x="2886" y="1988"/>
                </a:cubicBezTo>
                <a:cubicBezTo>
                  <a:pt x="2864" y="1999"/>
                  <a:pt x="2821" y="1999"/>
                  <a:pt x="2800" y="1999"/>
                </a:cubicBezTo>
                <a:cubicBezTo>
                  <a:pt x="2778" y="1999"/>
                  <a:pt x="2757" y="2009"/>
                  <a:pt x="2747" y="2031"/>
                </a:cubicBezTo>
                <a:cubicBezTo>
                  <a:pt x="2725" y="2063"/>
                  <a:pt x="2704" y="2074"/>
                  <a:pt x="2693" y="2074"/>
                </a:cubicBezTo>
                <a:cubicBezTo>
                  <a:pt x="2682" y="2074"/>
                  <a:pt x="2661" y="2095"/>
                  <a:pt x="2639" y="2116"/>
                </a:cubicBezTo>
                <a:cubicBezTo>
                  <a:pt x="2628" y="2138"/>
                  <a:pt x="2596" y="2159"/>
                  <a:pt x="2575" y="2171"/>
                </a:cubicBezTo>
                <a:cubicBezTo>
                  <a:pt x="2554" y="2171"/>
                  <a:pt x="2500" y="2202"/>
                  <a:pt x="2468" y="2224"/>
                </a:cubicBezTo>
                <a:cubicBezTo>
                  <a:pt x="2435" y="2235"/>
                  <a:pt x="2403" y="2256"/>
                  <a:pt x="2392" y="2256"/>
                </a:cubicBezTo>
                <a:cubicBezTo>
                  <a:pt x="2371" y="2256"/>
                  <a:pt x="2178" y="2449"/>
                  <a:pt x="2146" y="2492"/>
                </a:cubicBezTo>
                <a:cubicBezTo>
                  <a:pt x="2135" y="2514"/>
                  <a:pt x="2113" y="2535"/>
                  <a:pt x="2092" y="2535"/>
                </a:cubicBezTo>
                <a:cubicBezTo>
                  <a:pt x="2070" y="2535"/>
                  <a:pt x="2039" y="2545"/>
                  <a:pt x="2017" y="2578"/>
                </a:cubicBezTo>
                <a:cubicBezTo>
                  <a:pt x="2000" y="2604"/>
                  <a:pt x="1982" y="2624"/>
                  <a:pt x="1976" y="2624"/>
                </a:cubicBezTo>
                <a:cubicBezTo>
                  <a:pt x="1975" y="2624"/>
                  <a:pt x="1974" y="2623"/>
                  <a:pt x="1974" y="2621"/>
                </a:cubicBezTo>
                <a:cubicBezTo>
                  <a:pt x="1963" y="2621"/>
                  <a:pt x="1942" y="2631"/>
                  <a:pt x="1931" y="2642"/>
                </a:cubicBezTo>
                <a:cubicBezTo>
                  <a:pt x="1824" y="2760"/>
                  <a:pt x="1792" y="2793"/>
                  <a:pt x="1770" y="2836"/>
                </a:cubicBezTo>
                <a:cubicBezTo>
                  <a:pt x="1738" y="2889"/>
                  <a:pt x="1599" y="3017"/>
                  <a:pt x="1567" y="3017"/>
                </a:cubicBezTo>
                <a:cubicBezTo>
                  <a:pt x="1556" y="3017"/>
                  <a:pt x="1545" y="3039"/>
                  <a:pt x="1534" y="3050"/>
                </a:cubicBezTo>
                <a:cubicBezTo>
                  <a:pt x="1524" y="3114"/>
                  <a:pt x="1460" y="3189"/>
                  <a:pt x="1395" y="3232"/>
                </a:cubicBezTo>
                <a:cubicBezTo>
                  <a:pt x="1363" y="3253"/>
                  <a:pt x="1331" y="3286"/>
                  <a:pt x="1331" y="3307"/>
                </a:cubicBezTo>
                <a:cubicBezTo>
                  <a:pt x="1320" y="3339"/>
                  <a:pt x="1309" y="3372"/>
                  <a:pt x="1288" y="3382"/>
                </a:cubicBezTo>
                <a:cubicBezTo>
                  <a:pt x="1277" y="3404"/>
                  <a:pt x="1255" y="3446"/>
                  <a:pt x="1245" y="3479"/>
                </a:cubicBezTo>
                <a:lnTo>
                  <a:pt x="1191" y="3586"/>
                </a:lnTo>
                <a:cubicBezTo>
                  <a:pt x="1169" y="3618"/>
                  <a:pt x="1159" y="3651"/>
                  <a:pt x="1159" y="3672"/>
                </a:cubicBezTo>
                <a:cubicBezTo>
                  <a:pt x="1169" y="3694"/>
                  <a:pt x="1159" y="3704"/>
                  <a:pt x="1148" y="3704"/>
                </a:cubicBezTo>
                <a:cubicBezTo>
                  <a:pt x="1116" y="3704"/>
                  <a:pt x="1095" y="3737"/>
                  <a:pt x="1084" y="3822"/>
                </a:cubicBezTo>
                <a:cubicBezTo>
                  <a:pt x="1084" y="3854"/>
                  <a:pt x="1052" y="3908"/>
                  <a:pt x="1030" y="3951"/>
                </a:cubicBezTo>
                <a:cubicBezTo>
                  <a:pt x="998" y="4004"/>
                  <a:pt x="976" y="4047"/>
                  <a:pt x="966" y="4123"/>
                </a:cubicBezTo>
                <a:cubicBezTo>
                  <a:pt x="955" y="4176"/>
                  <a:pt x="933" y="4240"/>
                  <a:pt x="923" y="4262"/>
                </a:cubicBezTo>
                <a:cubicBezTo>
                  <a:pt x="902" y="4294"/>
                  <a:pt x="880" y="4326"/>
                  <a:pt x="880" y="4359"/>
                </a:cubicBezTo>
                <a:lnTo>
                  <a:pt x="837" y="4444"/>
                </a:lnTo>
                <a:cubicBezTo>
                  <a:pt x="816" y="4455"/>
                  <a:pt x="794" y="4509"/>
                  <a:pt x="783" y="4541"/>
                </a:cubicBezTo>
                <a:cubicBezTo>
                  <a:pt x="762" y="4583"/>
                  <a:pt x="740" y="4626"/>
                  <a:pt x="719" y="4638"/>
                </a:cubicBezTo>
                <a:cubicBezTo>
                  <a:pt x="698" y="4659"/>
                  <a:pt x="676" y="4712"/>
                  <a:pt x="666" y="4766"/>
                </a:cubicBezTo>
                <a:cubicBezTo>
                  <a:pt x="644" y="4819"/>
                  <a:pt x="623" y="4874"/>
                  <a:pt x="612" y="4884"/>
                </a:cubicBezTo>
                <a:cubicBezTo>
                  <a:pt x="601" y="4905"/>
                  <a:pt x="590" y="4927"/>
                  <a:pt x="590" y="4948"/>
                </a:cubicBezTo>
                <a:cubicBezTo>
                  <a:pt x="601" y="5024"/>
                  <a:pt x="590" y="5055"/>
                  <a:pt x="537" y="5098"/>
                </a:cubicBezTo>
                <a:cubicBezTo>
                  <a:pt x="504" y="5131"/>
                  <a:pt x="494" y="5152"/>
                  <a:pt x="494" y="5195"/>
                </a:cubicBezTo>
                <a:cubicBezTo>
                  <a:pt x="504" y="5281"/>
                  <a:pt x="473" y="5410"/>
                  <a:pt x="440" y="5442"/>
                </a:cubicBezTo>
                <a:cubicBezTo>
                  <a:pt x="430" y="5463"/>
                  <a:pt x="408" y="5506"/>
                  <a:pt x="397" y="5549"/>
                </a:cubicBezTo>
                <a:cubicBezTo>
                  <a:pt x="387" y="5592"/>
                  <a:pt x="365" y="5635"/>
                  <a:pt x="354" y="5656"/>
                </a:cubicBezTo>
                <a:cubicBezTo>
                  <a:pt x="323" y="5710"/>
                  <a:pt x="311" y="5806"/>
                  <a:pt x="333" y="5839"/>
                </a:cubicBezTo>
                <a:cubicBezTo>
                  <a:pt x="344" y="5849"/>
                  <a:pt x="344" y="5871"/>
                  <a:pt x="323" y="5903"/>
                </a:cubicBezTo>
                <a:cubicBezTo>
                  <a:pt x="290" y="5968"/>
                  <a:pt x="280" y="6021"/>
                  <a:pt x="268" y="6204"/>
                </a:cubicBezTo>
                <a:cubicBezTo>
                  <a:pt x="268" y="6278"/>
                  <a:pt x="258" y="6343"/>
                  <a:pt x="247" y="6354"/>
                </a:cubicBezTo>
                <a:cubicBezTo>
                  <a:pt x="237" y="6364"/>
                  <a:pt x="237" y="6385"/>
                  <a:pt x="247" y="6407"/>
                </a:cubicBezTo>
                <a:cubicBezTo>
                  <a:pt x="247" y="6440"/>
                  <a:pt x="247" y="6450"/>
                  <a:pt x="215" y="6482"/>
                </a:cubicBezTo>
                <a:cubicBezTo>
                  <a:pt x="183" y="6504"/>
                  <a:pt x="172" y="6525"/>
                  <a:pt x="151" y="6707"/>
                </a:cubicBezTo>
                <a:cubicBezTo>
                  <a:pt x="140" y="6815"/>
                  <a:pt x="129" y="6965"/>
                  <a:pt x="129" y="7040"/>
                </a:cubicBezTo>
                <a:cubicBezTo>
                  <a:pt x="129" y="7115"/>
                  <a:pt x="118" y="7212"/>
                  <a:pt x="108" y="7244"/>
                </a:cubicBezTo>
                <a:cubicBezTo>
                  <a:pt x="108" y="7286"/>
                  <a:pt x="108" y="7319"/>
                  <a:pt x="118" y="7351"/>
                </a:cubicBezTo>
                <a:cubicBezTo>
                  <a:pt x="151" y="7394"/>
                  <a:pt x="118" y="7684"/>
                  <a:pt x="75" y="7727"/>
                </a:cubicBezTo>
                <a:cubicBezTo>
                  <a:pt x="54" y="7748"/>
                  <a:pt x="54" y="7770"/>
                  <a:pt x="65" y="7855"/>
                </a:cubicBezTo>
                <a:cubicBezTo>
                  <a:pt x="75" y="7941"/>
                  <a:pt x="75" y="7973"/>
                  <a:pt x="54" y="8006"/>
                </a:cubicBezTo>
                <a:cubicBezTo>
                  <a:pt x="44" y="8027"/>
                  <a:pt x="32" y="8091"/>
                  <a:pt x="22" y="8199"/>
                </a:cubicBezTo>
                <a:cubicBezTo>
                  <a:pt x="22" y="8284"/>
                  <a:pt x="11" y="8392"/>
                  <a:pt x="11" y="8435"/>
                </a:cubicBezTo>
                <a:cubicBezTo>
                  <a:pt x="1" y="8520"/>
                  <a:pt x="1" y="8531"/>
                  <a:pt x="1" y="8885"/>
                </a:cubicBezTo>
                <a:cubicBezTo>
                  <a:pt x="1" y="9024"/>
                  <a:pt x="11" y="9153"/>
                  <a:pt x="22" y="9164"/>
                </a:cubicBezTo>
                <a:cubicBezTo>
                  <a:pt x="32" y="9174"/>
                  <a:pt x="32" y="9303"/>
                  <a:pt x="32" y="9443"/>
                </a:cubicBezTo>
                <a:cubicBezTo>
                  <a:pt x="32" y="9625"/>
                  <a:pt x="32" y="9732"/>
                  <a:pt x="54" y="9775"/>
                </a:cubicBezTo>
                <a:cubicBezTo>
                  <a:pt x="75" y="9839"/>
                  <a:pt x="65" y="10011"/>
                  <a:pt x="44" y="10065"/>
                </a:cubicBezTo>
                <a:cubicBezTo>
                  <a:pt x="32" y="10075"/>
                  <a:pt x="32" y="10097"/>
                  <a:pt x="44" y="10129"/>
                </a:cubicBezTo>
                <a:cubicBezTo>
                  <a:pt x="75" y="10204"/>
                  <a:pt x="87" y="10387"/>
                  <a:pt x="65" y="10419"/>
                </a:cubicBezTo>
                <a:cubicBezTo>
                  <a:pt x="54" y="10440"/>
                  <a:pt x="54" y="10461"/>
                  <a:pt x="75" y="10504"/>
                </a:cubicBezTo>
                <a:cubicBezTo>
                  <a:pt x="87" y="10526"/>
                  <a:pt x="108" y="10590"/>
                  <a:pt x="108" y="10633"/>
                </a:cubicBezTo>
                <a:cubicBezTo>
                  <a:pt x="108" y="10687"/>
                  <a:pt x="108" y="10730"/>
                  <a:pt x="140" y="10762"/>
                </a:cubicBezTo>
                <a:cubicBezTo>
                  <a:pt x="172" y="10805"/>
                  <a:pt x="172" y="10837"/>
                  <a:pt x="183" y="10933"/>
                </a:cubicBezTo>
                <a:cubicBezTo>
                  <a:pt x="183" y="11030"/>
                  <a:pt x="183" y="11062"/>
                  <a:pt x="204" y="11073"/>
                </a:cubicBezTo>
                <a:cubicBezTo>
                  <a:pt x="226" y="11084"/>
                  <a:pt x="237" y="11116"/>
                  <a:pt x="237" y="11191"/>
                </a:cubicBezTo>
                <a:cubicBezTo>
                  <a:pt x="237" y="11266"/>
                  <a:pt x="247" y="11309"/>
                  <a:pt x="280" y="11341"/>
                </a:cubicBezTo>
                <a:cubicBezTo>
                  <a:pt x="344" y="11427"/>
                  <a:pt x="365" y="11470"/>
                  <a:pt x="344" y="11502"/>
                </a:cubicBezTo>
                <a:cubicBezTo>
                  <a:pt x="323" y="11534"/>
                  <a:pt x="344" y="11610"/>
                  <a:pt x="397" y="11717"/>
                </a:cubicBezTo>
                <a:cubicBezTo>
                  <a:pt x="473" y="11846"/>
                  <a:pt x="504" y="11910"/>
                  <a:pt x="526" y="12006"/>
                </a:cubicBezTo>
                <a:cubicBezTo>
                  <a:pt x="537" y="12049"/>
                  <a:pt x="559" y="12103"/>
                  <a:pt x="569" y="12124"/>
                </a:cubicBezTo>
                <a:cubicBezTo>
                  <a:pt x="580" y="12156"/>
                  <a:pt x="590" y="12189"/>
                  <a:pt x="590" y="12210"/>
                </a:cubicBezTo>
                <a:cubicBezTo>
                  <a:pt x="590" y="12221"/>
                  <a:pt x="612" y="12285"/>
                  <a:pt x="644" y="12339"/>
                </a:cubicBezTo>
                <a:cubicBezTo>
                  <a:pt x="676" y="12403"/>
                  <a:pt x="709" y="12457"/>
                  <a:pt x="709" y="12468"/>
                </a:cubicBezTo>
                <a:cubicBezTo>
                  <a:pt x="709" y="12478"/>
                  <a:pt x="719" y="12511"/>
                  <a:pt x="730" y="12532"/>
                </a:cubicBezTo>
                <a:cubicBezTo>
                  <a:pt x="752" y="12554"/>
                  <a:pt x="762" y="12575"/>
                  <a:pt x="762" y="12596"/>
                </a:cubicBezTo>
                <a:cubicBezTo>
                  <a:pt x="752" y="12618"/>
                  <a:pt x="762" y="12650"/>
                  <a:pt x="794" y="12682"/>
                </a:cubicBezTo>
                <a:cubicBezTo>
                  <a:pt x="816" y="12714"/>
                  <a:pt x="837" y="12747"/>
                  <a:pt x="826" y="12757"/>
                </a:cubicBezTo>
                <a:cubicBezTo>
                  <a:pt x="826" y="12778"/>
                  <a:pt x="837" y="12821"/>
                  <a:pt x="880" y="12875"/>
                </a:cubicBezTo>
                <a:cubicBezTo>
                  <a:pt x="933" y="12929"/>
                  <a:pt x="955" y="12971"/>
                  <a:pt x="976" y="13057"/>
                </a:cubicBezTo>
                <a:cubicBezTo>
                  <a:pt x="988" y="13122"/>
                  <a:pt x="1009" y="13176"/>
                  <a:pt x="1019" y="13186"/>
                </a:cubicBezTo>
                <a:cubicBezTo>
                  <a:pt x="1030" y="13186"/>
                  <a:pt x="1041" y="13207"/>
                  <a:pt x="1041" y="13207"/>
                </a:cubicBezTo>
                <a:cubicBezTo>
                  <a:pt x="1041" y="13229"/>
                  <a:pt x="1138" y="13390"/>
                  <a:pt x="1191" y="13476"/>
                </a:cubicBezTo>
                <a:cubicBezTo>
                  <a:pt x="1212" y="13497"/>
                  <a:pt x="1224" y="13540"/>
                  <a:pt x="1224" y="13562"/>
                </a:cubicBezTo>
                <a:cubicBezTo>
                  <a:pt x="1224" y="13583"/>
                  <a:pt x="1245" y="13615"/>
                  <a:pt x="1266" y="13636"/>
                </a:cubicBezTo>
                <a:cubicBezTo>
                  <a:pt x="1320" y="13669"/>
                  <a:pt x="1438" y="13851"/>
                  <a:pt x="1438" y="13905"/>
                </a:cubicBezTo>
                <a:cubicBezTo>
                  <a:pt x="1438" y="13915"/>
                  <a:pt x="1448" y="13958"/>
                  <a:pt x="1470" y="13980"/>
                </a:cubicBezTo>
                <a:cubicBezTo>
                  <a:pt x="1481" y="14012"/>
                  <a:pt x="1502" y="14044"/>
                  <a:pt x="1502" y="14065"/>
                </a:cubicBezTo>
                <a:cubicBezTo>
                  <a:pt x="1502" y="14077"/>
                  <a:pt x="1534" y="14130"/>
                  <a:pt x="1577" y="14173"/>
                </a:cubicBezTo>
                <a:cubicBezTo>
                  <a:pt x="1620" y="14216"/>
                  <a:pt x="1663" y="14259"/>
                  <a:pt x="1663" y="14270"/>
                </a:cubicBezTo>
                <a:cubicBezTo>
                  <a:pt x="1663" y="14280"/>
                  <a:pt x="1674" y="14313"/>
                  <a:pt x="1695" y="14334"/>
                </a:cubicBezTo>
                <a:cubicBezTo>
                  <a:pt x="1717" y="14356"/>
                  <a:pt x="1727" y="14387"/>
                  <a:pt x="1727" y="14387"/>
                </a:cubicBezTo>
                <a:cubicBezTo>
                  <a:pt x="1717" y="14420"/>
                  <a:pt x="1760" y="14506"/>
                  <a:pt x="1813" y="14527"/>
                </a:cubicBezTo>
                <a:cubicBezTo>
                  <a:pt x="1846" y="14549"/>
                  <a:pt x="1877" y="14592"/>
                  <a:pt x="1910" y="14666"/>
                </a:cubicBezTo>
                <a:cubicBezTo>
                  <a:pt x="1963" y="14773"/>
                  <a:pt x="1974" y="14795"/>
                  <a:pt x="2103" y="14924"/>
                </a:cubicBezTo>
                <a:cubicBezTo>
                  <a:pt x="2135" y="14967"/>
                  <a:pt x="2167" y="15009"/>
                  <a:pt x="2167" y="15021"/>
                </a:cubicBezTo>
                <a:cubicBezTo>
                  <a:pt x="2167" y="15031"/>
                  <a:pt x="2189" y="15063"/>
                  <a:pt x="2210" y="15085"/>
                </a:cubicBezTo>
                <a:cubicBezTo>
                  <a:pt x="2242" y="15106"/>
                  <a:pt x="2275" y="15149"/>
                  <a:pt x="2285" y="15181"/>
                </a:cubicBezTo>
                <a:cubicBezTo>
                  <a:pt x="2296" y="15214"/>
                  <a:pt x="2328" y="15245"/>
                  <a:pt x="2349" y="15257"/>
                </a:cubicBezTo>
                <a:cubicBezTo>
                  <a:pt x="2371" y="15267"/>
                  <a:pt x="2425" y="15321"/>
                  <a:pt x="2468" y="15385"/>
                </a:cubicBezTo>
                <a:cubicBezTo>
                  <a:pt x="2511" y="15450"/>
                  <a:pt x="2564" y="15514"/>
                  <a:pt x="2575" y="15514"/>
                </a:cubicBezTo>
                <a:cubicBezTo>
                  <a:pt x="2596" y="15524"/>
                  <a:pt x="2618" y="15557"/>
                  <a:pt x="2628" y="15578"/>
                </a:cubicBezTo>
                <a:cubicBezTo>
                  <a:pt x="2639" y="15610"/>
                  <a:pt x="2661" y="15632"/>
                  <a:pt x="2693" y="15632"/>
                </a:cubicBezTo>
                <a:cubicBezTo>
                  <a:pt x="2725" y="15632"/>
                  <a:pt x="2747" y="15653"/>
                  <a:pt x="2790" y="15728"/>
                </a:cubicBezTo>
                <a:cubicBezTo>
                  <a:pt x="2821" y="15771"/>
                  <a:pt x="2864" y="15825"/>
                  <a:pt x="2886" y="15857"/>
                </a:cubicBezTo>
                <a:cubicBezTo>
                  <a:pt x="2918" y="15879"/>
                  <a:pt x="2993" y="15953"/>
                  <a:pt x="3057" y="16018"/>
                </a:cubicBezTo>
                <a:cubicBezTo>
                  <a:pt x="3122" y="16082"/>
                  <a:pt x="3176" y="16136"/>
                  <a:pt x="3186" y="16136"/>
                </a:cubicBezTo>
                <a:cubicBezTo>
                  <a:pt x="3219" y="16136"/>
                  <a:pt x="3379" y="16222"/>
                  <a:pt x="3412" y="16254"/>
                </a:cubicBezTo>
                <a:cubicBezTo>
                  <a:pt x="3422" y="16275"/>
                  <a:pt x="3497" y="16308"/>
                  <a:pt x="3572" y="16339"/>
                </a:cubicBezTo>
                <a:cubicBezTo>
                  <a:pt x="3637" y="16361"/>
                  <a:pt x="3712" y="16382"/>
                  <a:pt x="3722" y="16394"/>
                </a:cubicBezTo>
                <a:cubicBezTo>
                  <a:pt x="3722" y="16404"/>
                  <a:pt x="3776" y="16415"/>
                  <a:pt x="3819" y="16425"/>
                </a:cubicBezTo>
                <a:cubicBezTo>
                  <a:pt x="3862" y="16436"/>
                  <a:pt x="3927" y="16468"/>
                  <a:pt x="3980" y="16501"/>
                </a:cubicBezTo>
                <a:cubicBezTo>
                  <a:pt x="4023" y="16533"/>
                  <a:pt x="4066" y="16554"/>
                  <a:pt x="4077" y="16554"/>
                </a:cubicBezTo>
                <a:cubicBezTo>
                  <a:pt x="4098" y="16554"/>
                  <a:pt x="4130" y="16575"/>
                  <a:pt x="4163" y="16608"/>
                </a:cubicBezTo>
                <a:cubicBezTo>
                  <a:pt x="4184" y="16630"/>
                  <a:pt x="4248" y="16661"/>
                  <a:pt x="4280" y="16683"/>
                </a:cubicBezTo>
                <a:cubicBezTo>
                  <a:pt x="4323" y="16694"/>
                  <a:pt x="4377" y="16715"/>
                  <a:pt x="4409" y="16737"/>
                </a:cubicBezTo>
                <a:cubicBezTo>
                  <a:pt x="4430" y="16747"/>
                  <a:pt x="4473" y="16769"/>
                  <a:pt x="4495" y="16769"/>
                </a:cubicBezTo>
                <a:cubicBezTo>
                  <a:pt x="4504" y="16767"/>
                  <a:pt x="4515" y="16766"/>
                  <a:pt x="4526" y="16766"/>
                </a:cubicBezTo>
                <a:cubicBezTo>
                  <a:pt x="4576" y="16766"/>
                  <a:pt x="4634" y="16783"/>
                  <a:pt x="4634" y="16801"/>
                </a:cubicBezTo>
                <a:cubicBezTo>
                  <a:pt x="4634" y="16833"/>
                  <a:pt x="4666" y="16844"/>
                  <a:pt x="4731" y="16844"/>
                </a:cubicBezTo>
                <a:cubicBezTo>
                  <a:pt x="4752" y="16844"/>
                  <a:pt x="4785" y="16865"/>
                  <a:pt x="4806" y="16876"/>
                </a:cubicBezTo>
                <a:cubicBezTo>
                  <a:pt x="4828" y="16897"/>
                  <a:pt x="4859" y="16908"/>
                  <a:pt x="4881" y="16908"/>
                </a:cubicBezTo>
                <a:cubicBezTo>
                  <a:pt x="4902" y="16908"/>
                  <a:pt x="4924" y="16919"/>
                  <a:pt x="4935" y="16930"/>
                </a:cubicBezTo>
                <a:cubicBezTo>
                  <a:pt x="4956" y="16940"/>
                  <a:pt x="5171" y="17026"/>
                  <a:pt x="5235" y="17047"/>
                </a:cubicBezTo>
                <a:cubicBezTo>
                  <a:pt x="5278" y="17069"/>
                  <a:pt x="5493" y="17187"/>
                  <a:pt x="5503" y="17209"/>
                </a:cubicBezTo>
                <a:cubicBezTo>
                  <a:pt x="5503" y="17209"/>
                  <a:pt x="5535" y="17219"/>
                  <a:pt x="5557" y="17219"/>
                </a:cubicBezTo>
                <a:cubicBezTo>
                  <a:pt x="5589" y="17219"/>
                  <a:pt x="5621" y="17230"/>
                  <a:pt x="5643" y="17262"/>
                </a:cubicBezTo>
                <a:cubicBezTo>
                  <a:pt x="5674" y="17295"/>
                  <a:pt x="5686" y="17305"/>
                  <a:pt x="5793" y="17305"/>
                </a:cubicBezTo>
                <a:cubicBezTo>
                  <a:pt x="5932" y="17305"/>
                  <a:pt x="6018" y="17326"/>
                  <a:pt x="6061" y="17369"/>
                </a:cubicBezTo>
                <a:cubicBezTo>
                  <a:pt x="6082" y="17402"/>
                  <a:pt x="6115" y="17412"/>
                  <a:pt x="6222" y="17423"/>
                </a:cubicBezTo>
                <a:cubicBezTo>
                  <a:pt x="6286" y="17434"/>
                  <a:pt x="6382" y="17434"/>
                  <a:pt x="6425" y="17434"/>
                </a:cubicBezTo>
                <a:cubicBezTo>
                  <a:pt x="6468" y="17434"/>
                  <a:pt x="6554" y="17434"/>
                  <a:pt x="6597" y="17445"/>
                </a:cubicBezTo>
                <a:cubicBezTo>
                  <a:pt x="6651" y="17455"/>
                  <a:pt x="6715" y="17466"/>
                  <a:pt x="6747" y="17466"/>
                </a:cubicBezTo>
                <a:cubicBezTo>
                  <a:pt x="6790" y="17466"/>
                  <a:pt x="6833" y="17476"/>
                  <a:pt x="6887" y="17498"/>
                </a:cubicBezTo>
                <a:cubicBezTo>
                  <a:pt x="6935" y="17522"/>
                  <a:pt x="6965" y="17534"/>
                  <a:pt x="6986" y="17534"/>
                </a:cubicBezTo>
                <a:cubicBezTo>
                  <a:pt x="6993" y="17534"/>
                  <a:pt x="6999" y="17533"/>
                  <a:pt x="7005" y="17531"/>
                </a:cubicBezTo>
                <a:cubicBezTo>
                  <a:pt x="7015" y="17525"/>
                  <a:pt x="7026" y="17522"/>
                  <a:pt x="7039" y="17522"/>
                </a:cubicBezTo>
                <a:cubicBezTo>
                  <a:pt x="7053" y="17522"/>
                  <a:pt x="7069" y="17525"/>
                  <a:pt x="7090" y="17531"/>
                </a:cubicBezTo>
                <a:cubicBezTo>
                  <a:pt x="7112" y="17541"/>
                  <a:pt x="7198" y="17552"/>
                  <a:pt x="7262" y="17552"/>
                </a:cubicBezTo>
                <a:cubicBezTo>
                  <a:pt x="7380" y="17562"/>
                  <a:pt x="7519" y="17584"/>
                  <a:pt x="7573" y="17616"/>
                </a:cubicBezTo>
                <a:cubicBezTo>
                  <a:pt x="7584" y="17616"/>
                  <a:pt x="7670" y="17627"/>
                  <a:pt x="7755" y="17627"/>
                </a:cubicBezTo>
                <a:cubicBezTo>
                  <a:pt x="7831" y="17627"/>
                  <a:pt x="7927" y="17638"/>
                  <a:pt x="7948" y="17648"/>
                </a:cubicBezTo>
                <a:lnTo>
                  <a:pt x="8056" y="17648"/>
                </a:lnTo>
                <a:cubicBezTo>
                  <a:pt x="8087" y="17636"/>
                  <a:pt x="8118" y="17630"/>
                  <a:pt x="8149" y="17630"/>
                </a:cubicBezTo>
                <a:cubicBezTo>
                  <a:pt x="8172" y="17630"/>
                  <a:pt x="8194" y="17633"/>
                  <a:pt x="8217" y="17638"/>
                </a:cubicBezTo>
                <a:cubicBezTo>
                  <a:pt x="8239" y="17642"/>
                  <a:pt x="8255" y="17644"/>
                  <a:pt x="8269" y="17644"/>
                </a:cubicBezTo>
                <a:cubicBezTo>
                  <a:pt x="8290" y="17644"/>
                  <a:pt x="8305" y="17639"/>
                  <a:pt x="8324" y="17627"/>
                </a:cubicBezTo>
                <a:cubicBezTo>
                  <a:pt x="8342" y="17609"/>
                  <a:pt x="8353" y="17601"/>
                  <a:pt x="8365" y="17601"/>
                </a:cubicBezTo>
                <a:cubicBezTo>
                  <a:pt x="8375" y="17601"/>
                  <a:pt x="8385" y="17607"/>
                  <a:pt x="8399" y="17616"/>
                </a:cubicBezTo>
                <a:cubicBezTo>
                  <a:pt x="8434" y="17634"/>
                  <a:pt x="8618" y="17642"/>
                  <a:pt x="8797" y="17642"/>
                </a:cubicBezTo>
                <a:cubicBezTo>
                  <a:pt x="8943" y="17642"/>
                  <a:pt x="9086" y="17636"/>
                  <a:pt x="9139" y="17627"/>
                </a:cubicBezTo>
                <a:cubicBezTo>
                  <a:pt x="9166" y="17621"/>
                  <a:pt x="9188" y="17619"/>
                  <a:pt x="9209" y="17619"/>
                </a:cubicBezTo>
                <a:cubicBezTo>
                  <a:pt x="9230" y="17619"/>
                  <a:pt x="9252" y="17621"/>
                  <a:pt x="9279" y="17627"/>
                </a:cubicBezTo>
                <a:cubicBezTo>
                  <a:pt x="9300" y="17632"/>
                  <a:pt x="9316" y="17635"/>
                  <a:pt x="9331" y="17635"/>
                </a:cubicBezTo>
                <a:cubicBezTo>
                  <a:pt x="9346" y="17635"/>
                  <a:pt x="9359" y="17632"/>
                  <a:pt x="9375" y="17627"/>
                </a:cubicBezTo>
                <a:cubicBezTo>
                  <a:pt x="9386" y="17616"/>
                  <a:pt x="9429" y="17605"/>
                  <a:pt x="9450" y="17605"/>
                </a:cubicBezTo>
                <a:cubicBezTo>
                  <a:pt x="9483" y="17605"/>
                  <a:pt x="9526" y="17605"/>
                  <a:pt x="9547" y="17595"/>
                </a:cubicBezTo>
                <a:cubicBezTo>
                  <a:pt x="9557" y="17584"/>
                  <a:pt x="9600" y="17573"/>
                  <a:pt x="9622" y="17573"/>
                </a:cubicBezTo>
                <a:cubicBezTo>
                  <a:pt x="9654" y="17573"/>
                  <a:pt x="9686" y="17562"/>
                  <a:pt x="9708" y="17562"/>
                </a:cubicBezTo>
                <a:cubicBezTo>
                  <a:pt x="9716" y="17554"/>
                  <a:pt x="9722" y="17551"/>
                  <a:pt x="9729" y="17551"/>
                </a:cubicBezTo>
                <a:cubicBezTo>
                  <a:pt x="9739" y="17551"/>
                  <a:pt x="9748" y="17560"/>
                  <a:pt x="9762" y="17573"/>
                </a:cubicBezTo>
                <a:cubicBezTo>
                  <a:pt x="9777" y="17584"/>
                  <a:pt x="9788" y="17590"/>
                  <a:pt x="9802" y="17590"/>
                </a:cubicBezTo>
                <a:cubicBezTo>
                  <a:pt x="9815" y="17590"/>
                  <a:pt x="9831" y="17584"/>
                  <a:pt x="9858" y="17573"/>
                </a:cubicBezTo>
                <a:cubicBezTo>
                  <a:pt x="9921" y="17542"/>
                  <a:pt x="10029" y="17522"/>
                  <a:pt x="10121" y="17522"/>
                </a:cubicBezTo>
                <a:cubicBezTo>
                  <a:pt x="10155" y="17522"/>
                  <a:pt x="10186" y="17525"/>
                  <a:pt x="10212" y="17531"/>
                </a:cubicBezTo>
                <a:cubicBezTo>
                  <a:pt x="10224" y="17534"/>
                  <a:pt x="10234" y="17537"/>
                  <a:pt x="10244" y="17537"/>
                </a:cubicBezTo>
                <a:cubicBezTo>
                  <a:pt x="10261" y="17537"/>
                  <a:pt x="10277" y="17529"/>
                  <a:pt x="10298" y="17509"/>
                </a:cubicBezTo>
                <a:cubicBezTo>
                  <a:pt x="10319" y="17498"/>
                  <a:pt x="10362" y="17476"/>
                  <a:pt x="10384" y="17476"/>
                </a:cubicBezTo>
                <a:cubicBezTo>
                  <a:pt x="10415" y="17476"/>
                  <a:pt x="10470" y="17476"/>
                  <a:pt x="10512" y="17466"/>
                </a:cubicBezTo>
                <a:cubicBezTo>
                  <a:pt x="10555" y="17466"/>
                  <a:pt x="10651" y="17466"/>
                  <a:pt x="10727" y="17455"/>
                </a:cubicBezTo>
                <a:cubicBezTo>
                  <a:pt x="10813" y="17455"/>
                  <a:pt x="10909" y="17445"/>
                  <a:pt x="10952" y="17434"/>
                </a:cubicBezTo>
                <a:cubicBezTo>
                  <a:pt x="10995" y="17423"/>
                  <a:pt x="11049" y="17412"/>
                  <a:pt x="11081" y="17412"/>
                </a:cubicBezTo>
                <a:cubicBezTo>
                  <a:pt x="11123" y="17412"/>
                  <a:pt x="11166" y="17402"/>
                  <a:pt x="11209" y="17369"/>
                </a:cubicBezTo>
                <a:cubicBezTo>
                  <a:pt x="11252" y="17348"/>
                  <a:pt x="11295" y="17326"/>
                  <a:pt x="11371" y="17326"/>
                </a:cubicBezTo>
                <a:cubicBezTo>
                  <a:pt x="11467" y="17316"/>
                  <a:pt x="11510" y="17305"/>
                  <a:pt x="11552" y="17262"/>
                </a:cubicBezTo>
                <a:cubicBezTo>
                  <a:pt x="11564" y="17240"/>
                  <a:pt x="11585" y="17240"/>
                  <a:pt x="11607" y="17240"/>
                </a:cubicBezTo>
                <a:cubicBezTo>
                  <a:pt x="11617" y="17246"/>
                  <a:pt x="11631" y="17249"/>
                  <a:pt x="11643" y="17249"/>
                </a:cubicBezTo>
                <a:cubicBezTo>
                  <a:pt x="11655" y="17249"/>
                  <a:pt x="11665" y="17246"/>
                  <a:pt x="11671" y="17240"/>
                </a:cubicBezTo>
                <a:cubicBezTo>
                  <a:pt x="11681" y="17230"/>
                  <a:pt x="11703" y="17230"/>
                  <a:pt x="11724" y="17230"/>
                </a:cubicBezTo>
                <a:cubicBezTo>
                  <a:pt x="11726" y="17232"/>
                  <a:pt x="11728" y="17232"/>
                  <a:pt x="11732" y="17232"/>
                </a:cubicBezTo>
                <a:cubicBezTo>
                  <a:pt x="11754" y="17232"/>
                  <a:pt x="11817" y="17204"/>
                  <a:pt x="11864" y="17176"/>
                </a:cubicBezTo>
                <a:cubicBezTo>
                  <a:pt x="11928" y="17144"/>
                  <a:pt x="11993" y="17123"/>
                  <a:pt x="12014" y="17123"/>
                </a:cubicBezTo>
                <a:cubicBezTo>
                  <a:pt x="12057" y="17123"/>
                  <a:pt x="12196" y="17080"/>
                  <a:pt x="12293" y="17026"/>
                </a:cubicBezTo>
                <a:cubicBezTo>
                  <a:pt x="12324" y="17010"/>
                  <a:pt x="12362" y="17000"/>
                  <a:pt x="12379" y="17000"/>
                </a:cubicBezTo>
                <a:cubicBezTo>
                  <a:pt x="12385" y="17000"/>
                  <a:pt x="12389" y="17002"/>
                  <a:pt x="12389" y="17004"/>
                </a:cubicBezTo>
                <a:cubicBezTo>
                  <a:pt x="12400" y="17004"/>
                  <a:pt x="12432" y="16994"/>
                  <a:pt x="12465" y="16973"/>
                </a:cubicBezTo>
                <a:cubicBezTo>
                  <a:pt x="12496" y="16951"/>
                  <a:pt x="12539" y="16930"/>
                  <a:pt x="12572" y="16919"/>
                </a:cubicBezTo>
                <a:cubicBezTo>
                  <a:pt x="12593" y="16919"/>
                  <a:pt x="12647" y="16876"/>
                  <a:pt x="12679" y="16844"/>
                </a:cubicBezTo>
                <a:cubicBezTo>
                  <a:pt x="12722" y="16801"/>
                  <a:pt x="12775" y="16758"/>
                  <a:pt x="12818" y="16737"/>
                </a:cubicBezTo>
                <a:cubicBezTo>
                  <a:pt x="12851" y="16726"/>
                  <a:pt x="12925" y="16683"/>
                  <a:pt x="12990" y="16640"/>
                </a:cubicBezTo>
                <a:cubicBezTo>
                  <a:pt x="13044" y="16597"/>
                  <a:pt x="13119" y="16554"/>
                  <a:pt x="13151" y="16533"/>
                </a:cubicBezTo>
                <a:cubicBezTo>
                  <a:pt x="13173" y="16522"/>
                  <a:pt x="13204" y="16501"/>
                  <a:pt x="13204" y="16490"/>
                </a:cubicBezTo>
                <a:cubicBezTo>
                  <a:pt x="13215" y="16468"/>
                  <a:pt x="13247" y="16447"/>
                  <a:pt x="13290" y="16436"/>
                </a:cubicBezTo>
                <a:cubicBezTo>
                  <a:pt x="13333" y="16425"/>
                  <a:pt x="13354" y="16415"/>
                  <a:pt x="13366" y="16372"/>
                </a:cubicBezTo>
                <a:cubicBezTo>
                  <a:pt x="13376" y="16351"/>
                  <a:pt x="13397" y="16318"/>
                  <a:pt x="13430" y="16308"/>
                </a:cubicBezTo>
                <a:cubicBezTo>
                  <a:pt x="13451" y="16297"/>
                  <a:pt x="13494" y="16275"/>
                  <a:pt x="13526" y="16243"/>
                </a:cubicBezTo>
                <a:cubicBezTo>
                  <a:pt x="13548" y="16222"/>
                  <a:pt x="13580" y="16200"/>
                  <a:pt x="13590" y="16200"/>
                </a:cubicBezTo>
                <a:cubicBezTo>
                  <a:pt x="13602" y="16200"/>
                  <a:pt x="13645" y="16179"/>
                  <a:pt x="13687" y="16146"/>
                </a:cubicBezTo>
                <a:cubicBezTo>
                  <a:pt x="13730" y="16115"/>
                  <a:pt x="13773" y="16082"/>
                  <a:pt x="13795" y="16072"/>
                </a:cubicBezTo>
                <a:cubicBezTo>
                  <a:pt x="13869" y="16029"/>
                  <a:pt x="14041" y="15879"/>
                  <a:pt x="14084" y="15814"/>
                </a:cubicBezTo>
                <a:cubicBezTo>
                  <a:pt x="14116" y="15782"/>
                  <a:pt x="14181" y="15739"/>
                  <a:pt x="14213" y="15717"/>
                </a:cubicBezTo>
                <a:cubicBezTo>
                  <a:pt x="14245" y="15707"/>
                  <a:pt x="14277" y="15686"/>
                  <a:pt x="14277" y="15674"/>
                </a:cubicBezTo>
                <a:cubicBezTo>
                  <a:pt x="14277" y="15653"/>
                  <a:pt x="14438" y="15481"/>
                  <a:pt x="14491" y="15450"/>
                </a:cubicBezTo>
                <a:cubicBezTo>
                  <a:pt x="14513" y="15428"/>
                  <a:pt x="14534" y="15407"/>
                  <a:pt x="14534" y="15385"/>
                </a:cubicBezTo>
                <a:cubicBezTo>
                  <a:pt x="14534" y="15374"/>
                  <a:pt x="14546" y="15353"/>
                  <a:pt x="14567" y="15353"/>
                </a:cubicBezTo>
                <a:cubicBezTo>
                  <a:pt x="14577" y="15342"/>
                  <a:pt x="14599" y="15310"/>
                  <a:pt x="14610" y="15288"/>
                </a:cubicBezTo>
                <a:cubicBezTo>
                  <a:pt x="14631" y="15224"/>
                  <a:pt x="14706" y="15149"/>
                  <a:pt x="14749" y="15138"/>
                </a:cubicBezTo>
                <a:lnTo>
                  <a:pt x="14803" y="15085"/>
                </a:lnTo>
                <a:cubicBezTo>
                  <a:pt x="14846" y="15009"/>
                  <a:pt x="15039" y="14816"/>
                  <a:pt x="15114" y="14763"/>
                </a:cubicBezTo>
                <a:cubicBezTo>
                  <a:pt x="15178" y="14731"/>
                  <a:pt x="15189" y="14709"/>
                  <a:pt x="15189" y="14666"/>
                </a:cubicBezTo>
                <a:cubicBezTo>
                  <a:pt x="15178" y="14613"/>
                  <a:pt x="15189" y="14592"/>
                  <a:pt x="15221" y="14570"/>
                </a:cubicBezTo>
                <a:cubicBezTo>
                  <a:pt x="15242" y="14559"/>
                  <a:pt x="15264" y="14537"/>
                  <a:pt x="15275" y="14537"/>
                </a:cubicBezTo>
                <a:cubicBezTo>
                  <a:pt x="15285" y="14537"/>
                  <a:pt x="15318" y="14516"/>
                  <a:pt x="15339" y="14495"/>
                </a:cubicBezTo>
                <a:cubicBezTo>
                  <a:pt x="15371" y="14463"/>
                  <a:pt x="15414" y="14430"/>
                  <a:pt x="15447" y="14409"/>
                </a:cubicBezTo>
                <a:cubicBezTo>
                  <a:pt x="15468" y="14387"/>
                  <a:pt x="15500" y="14356"/>
                  <a:pt x="15511" y="14323"/>
                </a:cubicBezTo>
                <a:cubicBezTo>
                  <a:pt x="15521" y="14291"/>
                  <a:pt x="15543" y="14248"/>
                  <a:pt x="15575" y="14237"/>
                </a:cubicBezTo>
                <a:cubicBezTo>
                  <a:pt x="15597" y="14216"/>
                  <a:pt x="15628" y="14162"/>
                  <a:pt x="15650" y="14120"/>
                </a:cubicBezTo>
                <a:cubicBezTo>
                  <a:pt x="15671" y="14077"/>
                  <a:pt x="15714" y="14012"/>
                  <a:pt x="15736" y="13991"/>
                </a:cubicBezTo>
                <a:cubicBezTo>
                  <a:pt x="15757" y="13958"/>
                  <a:pt x="15800" y="13905"/>
                  <a:pt x="15822" y="13872"/>
                </a:cubicBezTo>
                <a:cubicBezTo>
                  <a:pt x="15864" y="13808"/>
                  <a:pt x="15897" y="13765"/>
                  <a:pt x="15961" y="13722"/>
                </a:cubicBezTo>
                <a:cubicBezTo>
                  <a:pt x="15972" y="13712"/>
                  <a:pt x="15993" y="13658"/>
                  <a:pt x="16004" y="13605"/>
                </a:cubicBezTo>
                <a:cubicBezTo>
                  <a:pt x="16026" y="13529"/>
                  <a:pt x="16047" y="13497"/>
                  <a:pt x="16112" y="13443"/>
                </a:cubicBezTo>
                <a:cubicBezTo>
                  <a:pt x="16165" y="13390"/>
                  <a:pt x="16197" y="13347"/>
                  <a:pt x="16208" y="13293"/>
                </a:cubicBezTo>
                <a:cubicBezTo>
                  <a:pt x="16219" y="13250"/>
                  <a:pt x="16240" y="13219"/>
                  <a:pt x="16262" y="13207"/>
                </a:cubicBezTo>
                <a:cubicBezTo>
                  <a:pt x="16305" y="13186"/>
                  <a:pt x="16326" y="13164"/>
                  <a:pt x="16326" y="13122"/>
                </a:cubicBezTo>
                <a:cubicBezTo>
                  <a:pt x="16326" y="13090"/>
                  <a:pt x="16348" y="13036"/>
                  <a:pt x="16455" y="12800"/>
                </a:cubicBezTo>
                <a:cubicBezTo>
                  <a:pt x="16465" y="12757"/>
                  <a:pt x="16487" y="12714"/>
                  <a:pt x="16498" y="12693"/>
                </a:cubicBezTo>
                <a:cubicBezTo>
                  <a:pt x="16498" y="12682"/>
                  <a:pt x="16519" y="12650"/>
                  <a:pt x="16529" y="12639"/>
                </a:cubicBezTo>
                <a:cubicBezTo>
                  <a:pt x="16541" y="12628"/>
                  <a:pt x="16551" y="12607"/>
                  <a:pt x="16551" y="12585"/>
                </a:cubicBezTo>
                <a:cubicBezTo>
                  <a:pt x="16551" y="12564"/>
                  <a:pt x="16562" y="12521"/>
                  <a:pt x="16584" y="12489"/>
                </a:cubicBezTo>
                <a:cubicBezTo>
                  <a:pt x="16594" y="12468"/>
                  <a:pt x="16615" y="12403"/>
                  <a:pt x="16626" y="12371"/>
                </a:cubicBezTo>
                <a:cubicBezTo>
                  <a:pt x="16626" y="12328"/>
                  <a:pt x="16648" y="12263"/>
                  <a:pt x="16669" y="12232"/>
                </a:cubicBezTo>
                <a:cubicBezTo>
                  <a:pt x="16680" y="12189"/>
                  <a:pt x="16691" y="12135"/>
                  <a:pt x="16691" y="12082"/>
                </a:cubicBezTo>
                <a:cubicBezTo>
                  <a:pt x="16680" y="12017"/>
                  <a:pt x="16691" y="11985"/>
                  <a:pt x="16723" y="11910"/>
                </a:cubicBezTo>
                <a:cubicBezTo>
                  <a:pt x="16755" y="11846"/>
                  <a:pt x="16777" y="11803"/>
                  <a:pt x="16765" y="11781"/>
                </a:cubicBezTo>
                <a:cubicBezTo>
                  <a:pt x="16765" y="11760"/>
                  <a:pt x="16765" y="11749"/>
                  <a:pt x="16777" y="11749"/>
                </a:cubicBezTo>
                <a:cubicBezTo>
                  <a:pt x="16787" y="11749"/>
                  <a:pt x="16798" y="11727"/>
                  <a:pt x="16798" y="11695"/>
                </a:cubicBezTo>
                <a:cubicBezTo>
                  <a:pt x="16798" y="11641"/>
                  <a:pt x="16798" y="11620"/>
                  <a:pt x="16841" y="11513"/>
                </a:cubicBezTo>
                <a:cubicBezTo>
                  <a:pt x="16851" y="11502"/>
                  <a:pt x="16873" y="11405"/>
                  <a:pt x="16894" y="11309"/>
                </a:cubicBezTo>
                <a:cubicBezTo>
                  <a:pt x="16927" y="11212"/>
                  <a:pt x="16948" y="11116"/>
                  <a:pt x="16970" y="11073"/>
                </a:cubicBezTo>
                <a:cubicBezTo>
                  <a:pt x="16980" y="11041"/>
                  <a:pt x="16991" y="11009"/>
                  <a:pt x="16980" y="10998"/>
                </a:cubicBezTo>
                <a:cubicBezTo>
                  <a:pt x="16980" y="10976"/>
                  <a:pt x="16980" y="10955"/>
                  <a:pt x="16991" y="10945"/>
                </a:cubicBezTo>
                <a:cubicBezTo>
                  <a:pt x="17013" y="10923"/>
                  <a:pt x="17066" y="10719"/>
                  <a:pt x="17077" y="10644"/>
                </a:cubicBezTo>
                <a:cubicBezTo>
                  <a:pt x="17087" y="10504"/>
                  <a:pt x="17109" y="10387"/>
                  <a:pt x="17120" y="10387"/>
                </a:cubicBezTo>
                <a:cubicBezTo>
                  <a:pt x="17141" y="10387"/>
                  <a:pt x="17184" y="10237"/>
                  <a:pt x="17184" y="10183"/>
                </a:cubicBezTo>
                <a:cubicBezTo>
                  <a:pt x="17184" y="10161"/>
                  <a:pt x="17194" y="10118"/>
                  <a:pt x="17206" y="10086"/>
                </a:cubicBezTo>
                <a:cubicBezTo>
                  <a:pt x="17216" y="10044"/>
                  <a:pt x="17216" y="10022"/>
                  <a:pt x="17206" y="9990"/>
                </a:cubicBezTo>
                <a:cubicBezTo>
                  <a:pt x="17184" y="9958"/>
                  <a:pt x="17184" y="9947"/>
                  <a:pt x="17194" y="9925"/>
                </a:cubicBezTo>
                <a:cubicBezTo>
                  <a:pt x="17206" y="9915"/>
                  <a:pt x="17216" y="9893"/>
                  <a:pt x="17216" y="9861"/>
                </a:cubicBezTo>
                <a:cubicBezTo>
                  <a:pt x="17216" y="9839"/>
                  <a:pt x="17227" y="9796"/>
                  <a:pt x="17237" y="9765"/>
                </a:cubicBezTo>
                <a:cubicBezTo>
                  <a:pt x="17270" y="9700"/>
                  <a:pt x="17280" y="9453"/>
                  <a:pt x="17259" y="9239"/>
                </a:cubicBezTo>
                <a:cubicBezTo>
                  <a:pt x="17237" y="9003"/>
                  <a:pt x="17237" y="8949"/>
                  <a:pt x="17227" y="8907"/>
                </a:cubicBezTo>
                <a:cubicBezTo>
                  <a:pt x="17216" y="8874"/>
                  <a:pt x="17227" y="8831"/>
                  <a:pt x="17237" y="8778"/>
                </a:cubicBezTo>
                <a:cubicBezTo>
                  <a:pt x="17270" y="8702"/>
                  <a:pt x="17270" y="8692"/>
                  <a:pt x="17249" y="8617"/>
                </a:cubicBezTo>
                <a:cubicBezTo>
                  <a:pt x="17227" y="8585"/>
                  <a:pt x="17216" y="8509"/>
                  <a:pt x="17216" y="8456"/>
                </a:cubicBezTo>
                <a:cubicBezTo>
                  <a:pt x="17216" y="8413"/>
                  <a:pt x="17206" y="8370"/>
                  <a:pt x="17194" y="8370"/>
                </a:cubicBezTo>
                <a:cubicBezTo>
                  <a:pt x="17184" y="8359"/>
                  <a:pt x="17184" y="8327"/>
                  <a:pt x="17194" y="8273"/>
                </a:cubicBezTo>
                <a:cubicBezTo>
                  <a:pt x="17206" y="8209"/>
                  <a:pt x="17194" y="8188"/>
                  <a:pt x="17173" y="8166"/>
                </a:cubicBezTo>
                <a:cubicBezTo>
                  <a:pt x="17152" y="8145"/>
                  <a:pt x="17141" y="8091"/>
                  <a:pt x="17130" y="7952"/>
                </a:cubicBezTo>
                <a:cubicBezTo>
                  <a:pt x="17130" y="7844"/>
                  <a:pt x="17109" y="7737"/>
                  <a:pt x="17098" y="7705"/>
                </a:cubicBezTo>
                <a:cubicBezTo>
                  <a:pt x="17087" y="7662"/>
                  <a:pt x="17077" y="7619"/>
                  <a:pt x="17066" y="7598"/>
                </a:cubicBezTo>
                <a:cubicBezTo>
                  <a:pt x="17066" y="7577"/>
                  <a:pt x="17066" y="7544"/>
                  <a:pt x="17055" y="7534"/>
                </a:cubicBezTo>
                <a:cubicBezTo>
                  <a:pt x="17044" y="7534"/>
                  <a:pt x="17034" y="7469"/>
                  <a:pt x="17034" y="7405"/>
                </a:cubicBezTo>
                <a:cubicBezTo>
                  <a:pt x="17023" y="7351"/>
                  <a:pt x="17013" y="7265"/>
                  <a:pt x="17001" y="7233"/>
                </a:cubicBezTo>
                <a:cubicBezTo>
                  <a:pt x="16991" y="7190"/>
                  <a:pt x="16980" y="7126"/>
                  <a:pt x="16970" y="7083"/>
                </a:cubicBezTo>
                <a:cubicBezTo>
                  <a:pt x="16970" y="7019"/>
                  <a:pt x="16970" y="6997"/>
                  <a:pt x="16937" y="6976"/>
                </a:cubicBezTo>
                <a:cubicBezTo>
                  <a:pt x="16927" y="6954"/>
                  <a:pt x="16905" y="6912"/>
                  <a:pt x="16905" y="6826"/>
                </a:cubicBezTo>
                <a:cubicBezTo>
                  <a:pt x="16894" y="6750"/>
                  <a:pt x="16873" y="6676"/>
                  <a:pt x="16862" y="6654"/>
                </a:cubicBezTo>
                <a:cubicBezTo>
                  <a:pt x="16841" y="6621"/>
                  <a:pt x="16830" y="6590"/>
                  <a:pt x="16841" y="6579"/>
                </a:cubicBezTo>
                <a:cubicBezTo>
                  <a:pt x="16841" y="6568"/>
                  <a:pt x="16830" y="6525"/>
                  <a:pt x="16798" y="6471"/>
                </a:cubicBezTo>
                <a:cubicBezTo>
                  <a:pt x="16777" y="6428"/>
                  <a:pt x="16765" y="6364"/>
                  <a:pt x="16765" y="6343"/>
                </a:cubicBezTo>
                <a:cubicBezTo>
                  <a:pt x="16765" y="6311"/>
                  <a:pt x="16755" y="6278"/>
                  <a:pt x="16744" y="6257"/>
                </a:cubicBezTo>
                <a:cubicBezTo>
                  <a:pt x="16734" y="6235"/>
                  <a:pt x="16723" y="6204"/>
                  <a:pt x="16723" y="6171"/>
                </a:cubicBezTo>
                <a:cubicBezTo>
                  <a:pt x="16723" y="6139"/>
                  <a:pt x="16712" y="6118"/>
                  <a:pt x="16691" y="6085"/>
                </a:cubicBezTo>
                <a:cubicBezTo>
                  <a:pt x="16658" y="6064"/>
                  <a:pt x="16648" y="6042"/>
                  <a:pt x="16648" y="5946"/>
                </a:cubicBezTo>
                <a:cubicBezTo>
                  <a:pt x="16648" y="5871"/>
                  <a:pt x="16637" y="5817"/>
                  <a:pt x="16626" y="5796"/>
                </a:cubicBezTo>
                <a:cubicBezTo>
                  <a:pt x="16605" y="5775"/>
                  <a:pt x="16594" y="5720"/>
                  <a:pt x="16594" y="5667"/>
                </a:cubicBezTo>
                <a:cubicBezTo>
                  <a:pt x="16584" y="5613"/>
                  <a:pt x="16584" y="5549"/>
                  <a:pt x="16572" y="5539"/>
                </a:cubicBezTo>
                <a:cubicBezTo>
                  <a:pt x="16562" y="5517"/>
                  <a:pt x="16551" y="5484"/>
                  <a:pt x="16551" y="5463"/>
                </a:cubicBezTo>
                <a:cubicBezTo>
                  <a:pt x="16551" y="5453"/>
                  <a:pt x="16541" y="5410"/>
                  <a:pt x="16541" y="5377"/>
                </a:cubicBezTo>
                <a:cubicBezTo>
                  <a:pt x="16529" y="5356"/>
                  <a:pt x="16519" y="5291"/>
                  <a:pt x="16498" y="5249"/>
                </a:cubicBezTo>
                <a:cubicBezTo>
                  <a:pt x="16498" y="5206"/>
                  <a:pt x="16476" y="5163"/>
                  <a:pt x="16465" y="5141"/>
                </a:cubicBezTo>
                <a:cubicBezTo>
                  <a:pt x="16444" y="5131"/>
                  <a:pt x="16433" y="5067"/>
                  <a:pt x="16422" y="5013"/>
                </a:cubicBezTo>
                <a:cubicBezTo>
                  <a:pt x="16412" y="4959"/>
                  <a:pt x="16390" y="4905"/>
                  <a:pt x="16369" y="4884"/>
                </a:cubicBezTo>
                <a:cubicBezTo>
                  <a:pt x="16336" y="4852"/>
                  <a:pt x="16305" y="4734"/>
                  <a:pt x="16315" y="4712"/>
                </a:cubicBezTo>
                <a:cubicBezTo>
                  <a:pt x="16326" y="4702"/>
                  <a:pt x="16305" y="4669"/>
                  <a:pt x="16283" y="4638"/>
                </a:cubicBezTo>
                <a:cubicBezTo>
                  <a:pt x="16262" y="4605"/>
                  <a:pt x="16251" y="4573"/>
                  <a:pt x="16251" y="4562"/>
                </a:cubicBezTo>
                <a:cubicBezTo>
                  <a:pt x="16251" y="4552"/>
                  <a:pt x="16229" y="4476"/>
                  <a:pt x="16197" y="4412"/>
                </a:cubicBezTo>
                <a:cubicBezTo>
                  <a:pt x="16154" y="4337"/>
                  <a:pt x="16133" y="4262"/>
                  <a:pt x="16133" y="4240"/>
                </a:cubicBezTo>
                <a:cubicBezTo>
                  <a:pt x="16133" y="4219"/>
                  <a:pt x="16122" y="4197"/>
                  <a:pt x="16112" y="4197"/>
                </a:cubicBezTo>
                <a:cubicBezTo>
                  <a:pt x="16100" y="4187"/>
                  <a:pt x="16100" y="4176"/>
                  <a:pt x="16100" y="4166"/>
                </a:cubicBezTo>
                <a:cubicBezTo>
                  <a:pt x="16100" y="4133"/>
                  <a:pt x="16026" y="4015"/>
                  <a:pt x="15961" y="3930"/>
                </a:cubicBezTo>
                <a:cubicBezTo>
                  <a:pt x="15940" y="3908"/>
                  <a:pt x="15918" y="3865"/>
                  <a:pt x="15918" y="3854"/>
                </a:cubicBezTo>
                <a:cubicBezTo>
                  <a:pt x="15929" y="3844"/>
                  <a:pt x="15907" y="3801"/>
                  <a:pt x="15886" y="3768"/>
                </a:cubicBezTo>
                <a:cubicBezTo>
                  <a:pt x="15854" y="3725"/>
                  <a:pt x="15822" y="3661"/>
                  <a:pt x="15811" y="3608"/>
                </a:cubicBezTo>
                <a:cubicBezTo>
                  <a:pt x="15790" y="3511"/>
                  <a:pt x="15747" y="3446"/>
                  <a:pt x="15714" y="3425"/>
                </a:cubicBezTo>
                <a:cubicBezTo>
                  <a:pt x="15704" y="3415"/>
                  <a:pt x="15693" y="3393"/>
                  <a:pt x="15693" y="3372"/>
                </a:cubicBezTo>
                <a:cubicBezTo>
                  <a:pt x="15693" y="3361"/>
                  <a:pt x="15661" y="3318"/>
                  <a:pt x="15628" y="3296"/>
                </a:cubicBezTo>
                <a:cubicBezTo>
                  <a:pt x="15586" y="3265"/>
                  <a:pt x="15564" y="3232"/>
                  <a:pt x="15575" y="3222"/>
                </a:cubicBezTo>
                <a:cubicBezTo>
                  <a:pt x="15575" y="3200"/>
                  <a:pt x="15532" y="3136"/>
                  <a:pt x="15435" y="3039"/>
                </a:cubicBezTo>
                <a:cubicBezTo>
                  <a:pt x="15361" y="2964"/>
                  <a:pt x="15296" y="2878"/>
                  <a:pt x="15285" y="2857"/>
                </a:cubicBezTo>
                <a:cubicBezTo>
                  <a:pt x="15275" y="2836"/>
                  <a:pt x="15253" y="2824"/>
                  <a:pt x="15242" y="2824"/>
                </a:cubicBezTo>
                <a:cubicBezTo>
                  <a:pt x="15221" y="2824"/>
                  <a:pt x="15156" y="2760"/>
                  <a:pt x="15156" y="2728"/>
                </a:cubicBezTo>
                <a:cubicBezTo>
                  <a:pt x="15156" y="2717"/>
                  <a:pt x="15114" y="2664"/>
                  <a:pt x="15060" y="2610"/>
                </a:cubicBezTo>
                <a:cubicBezTo>
                  <a:pt x="15006" y="2567"/>
                  <a:pt x="14963" y="2514"/>
                  <a:pt x="14963" y="2503"/>
                </a:cubicBezTo>
                <a:cubicBezTo>
                  <a:pt x="14963" y="2481"/>
                  <a:pt x="14942" y="2460"/>
                  <a:pt x="14910" y="2449"/>
                </a:cubicBezTo>
                <a:cubicBezTo>
                  <a:pt x="14889" y="2438"/>
                  <a:pt x="14856" y="2406"/>
                  <a:pt x="14835" y="2385"/>
                </a:cubicBezTo>
                <a:cubicBezTo>
                  <a:pt x="14824" y="2364"/>
                  <a:pt x="14792" y="2331"/>
                  <a:pt x="14760" y="2321"/>
                </a:cubicBezTo>
                <a:cubicBezTo>
                  <a:pt x="14717" y="2310"/>
                  <a:pt x="14685" y="2278"/>
                  <a:pt x="14663" y="2245"/>
                </a:cubicBezTo>
                <a:cubicBezTo>
                  <a:pt x="14642" y="2213"/>
                  <a:pt x="14588" y="2159"/>
                  <a:pt x="14556" y="2116"/>
                </a:cubicBezTo>
                <a:cubicBezTo>
                  <a:pt x="14513" y="2085"/>
                  <a:pt x="14449" y="2031"/>
                  <a:pt x="14406" y="1999"/>
                </a:cubicBezTo>
                <a:cubicBezTo>
                  <a:pt x="14374" y="1966"/>
                  <a:pt x="14331" y="1935"/>
                  <a:pt x="14320" y="1935"/>
                </a:cubicBezTo>
                <a:cubicBezTo>
                  <a:pt x="14310" y="1935"/>
                  <a:pt x="14277" y="1913"/>
                  <a:pt x="14267" y="1880"/>
                </a:cubicBezTo>
                <a:cubicBezTo>
                  <a:pt x="14245" y="1859"/>
                  <a:pt x="14191" y="1816"/>
                  <a:pt x="14159" y="1806"/>
                </a:cubicBezTo>
                <a:cubicBezTo>
                  <a:pt x="14127" y="1784"/>
                  <a:pt x="14052" y="1741"/>
                  <a:pt x="14009" y="1699"/>
                </a:cubicBezTo>
                <a:cubicBezTo>
                  <a:pt x="13912" y="1623"/>
                  <a:pt x="13826" y="1559"/>
                  <a:pt x="13784" y="1559"/>
                </a:cubicBezTo>
                <a:cubicBezTo>
                  <a:pt x="13773" y="1559"/>
                  <a:pt x="13752" y="1548"/>
                  <a:pt x="13741" y="1537"/>
                </a:cubicBezTo>
                <a:cubicBezTo>
                  <a:pt x="13730" y="1527"/>
                  <a:pt x="13709" y="1505"/>
                  <a:pt x="13687" y="1505"/>
                </a:cubicBezTo>
                <a:cubicBezTo>
                  <a:pt x="13655" y="1505"/>
                  <a:pt x="13537" y="1451"/>
                  <a:pt x="13473" y="1398"/>
                </a:cubicBezTo>
                <a:cubicBezTo>
                  <a:pt x="13387" y="1334"/>
                  <a:pt x="13226" y="1237"/>
                  <a:pt x="13204" y="1237"/>
                </a:cubicBezTo>
                <a:cubicBezTo>
                  <a:pt x="13194" y="1237"/>
                  <a:pt x="13151" y="1215"/>
                  <a:pt x="13130" y="1194"/>
                </a:cubicBezTo>
                <a:cubicBezTo>
                  <a:pt x="13097" y="1173"/>
                  <a:pt x="13065" y="1151"/>
                  <a:pt x="13054" y="1151"/>
                </a:cubicBezTo>
                <a:cubicBezTo>
                  <a:pt x="13044" y="1151"/>
                  <a:pt x="13022" y="1130"/>
                  <a:pt x="12990" y="1108"/>
                </a:cubicBezTo>
                <a:cubicBezTo>
                  <a:pt x="12968" y="1087"/>
                  <a:pt x="12925" y="1076"/>
                  <a:pt x="12904" y="1076"/>
                </a:cubicBezTo>
                <a:cubicBezTo>
                  <a:pt x="12851" y="1076"/>
                  <a:pt x="12797" y="1044"/>
                  <a:pt x="12797" y="1012"/>
                </a:cubicBezTo>
                <a:cubicBezTo>
                  <a:pt x="12797" y="1001"/>
                  <a:pt x="12786" y="991"/>
                  <a:pt x="12775" y="979"/>
                </a:cubicBezTo>
                <a:cubicBezTo>
                  <a:pt x="12754" y="979"/>
                  <a:pt x="12701" y="948"/>
                  <a:pt x="12647" y="926"/>
                </a:cubicBezTo>
                <a:cubicBezTo>
                  <a:pt x="12593" y="905"/>
                  <a:pt x="12529" y="872"/>
                  <a:pt x="12518" y="872"/>
                </a:cubicBezTo>
                <a:cubicBezTo>
                  <a:pt x="12496" y="862"/>
                  <a:pt x="12475" y="851"/>
                  <a:pt x="12475" y="840"/>
                </a:cubicBezTo>
                <a:cubicBezTo>
                  <a:pt x="12475" y="821"/>
                  <a:pt x="12389" y="785"/>
                  <a:pt x="12356" y="785"/>
                </a:cubicBezTo>
                <a:cubicBezTo>
                  <a:pt x="12352" y="785"/>
                  <a:pt x="12348" y="785"/>
                  <a:pt x="12346" y="786"/>
                </a:cubicBezTo>
                <a:cubicBezTo>
                  <a:pt x="12343" y="790"/>
                  <a:pt x="12339" y="791"/>
                  <a:pt x="12334" y="791"/>
                </a:cubicBezTo>
                <a:cubicBezTo>
                  <a:pt x="12323" y="791"/>
                  <a:pt x="12308" y="783"/>
                  <a:pt x="12293" y="776"/>
                </a:cubicBezTo>
                <a:cubicBezTo>
                  <a:pt x="12272" y="755"/>
                  <a:pt x="12239" y="743"/>
                  <a:pt x="12218" y="743"/>
                </a:cubicBezTo>
                <a:cubicBezTo>
                  <a:pt x="12196" y="743"/>
                  <a:pt x="12175" y="733"/>
                  <a:pt x="12164" y="722"/>
                </a:cubicBezTo>
                <a:cubicBezTo>
                  <a:pt x="12153" y="712"/>
                  <a:pt x="12143" y="701"/>
                  <a:pt x="12132" y="701"/>
                </a:cubicBezTo>
                <a:cubicBezTo>
                  <a:pt x="12121" y="701"/>
                  <a:pt x="12089" y="679"/>
                  <a:pt x="12057" y="658"/>
                </a:cubicBezTo>
                <a:cubicBezTo>
                  <a:pt x="11928" y="572"/>
                  <a:pt x="11767" y="486"/>
                  <a:pt x="11724" y="476"/>
                </a:cubicBezTo>
                <a:cubicBezTo>
                  <a:pt x="11692" y="476"/>
                  <a:pt x="11638" y="443"/>
                  <a:pt x="11595" y="411"/>
                </a:cubicBezTo>
                <a:cubicBezTo>
                  <a:pt x="11542" y="390"/>
                  <a:pt x="11478" y="357"/>
                  <a:pt x="11445" y="347"/>
                </a:cubicBezTo>
                <a:cubicBezTo>
                  <a:pt x="11413" y="326"/>
                  <a:pt x="11371" y="314"/>
                  <a:pt x="11349" y="304"/>
                </a:cubicBezTo>
                <a:cubicBezTo>
                  <a:pt x="11328" y="293"/>
                  <a:pt x="11263" y="261"/>
                  <a:pt x="11188" y="240"/>
                </a:cubicBezTo>
                <a:cubicBezTo>
                  <a:pt x="11123" y="218"/>
                  <a:pt x="11059" y="197"/>
                  <a:pt x="11049" y="186"/>
                </a:cubicBezTo>
                <a:cubicBezTo>
                  <a:pt x="11027" y="175"/>
                  <a:pt x="10973" y="154"/>
                  <a:pt x="10920" y="133"/>
                </a:cubicBezTo>
                <a:cubicBezTo>
                  <a:pt x="10856" y="121"/>
                  <a:pt x="10791" y="100"/>
                  <a:pt x="10780" y="90"/>
                </a:cubicBezTo>
                <a:cubicBezTo>
                  <a:pt x="10759" y="78"/>
                  <a:pt x="10706" y="68"/>
                  <a:pt x="10651" y="68"/>
                </a:cubicBezTo>
                <a:cubicBezTo>
                  <a:pt x="10609" y="68"/>
                  <a:pt x="10544" y="57"/>
                  <a:pt x="10523" y="47"/>
                </a:cubicBezTo>
                <a:cubicBezTo>
                  <a:pt x="10493" y="29"/>
                  <a:pt x="10428" y="21"/>
                  <a:pt x="10366" y="21"/>
                </a:cubicBezTo>
                <a:cubicBezTo>
                  <a:pt x="10316" y="21"/>
                  <a:pt x="10268" y="26"/>
                  <a:pt x="10244" y="36"/>
                </a:cubicBezTo>
                <a:cubicBezTo>
                  <a:pt x="10231" y="40"/>
                  <a:pt x="10219" y="43"/>
                  <a:pt x="10209" y="43"/>
                </a:cubicBezTo>
                <a:cubicBezTo>
                  <a:pt x="10194" y="43"/>
                  <a:pt x="10182" y="38"/>
                  <a:pt x="10169" y="25"/>
                </a:cubicBezTo>
                <a:cubicBezTo>
                  <a:pt x="10153" y="9"/>
                  <a:pt x="10118" y="1"/>
                  <a:pt x="10082" y="1"/>
                </a:cubicBezTo>
                <a:close/>
              </a:path>
            </a:pathLst>
          </a:custGeom>
          <a:solidFill>
            <a:srgbClr val="86D5D8">
              <a:alpha val="440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92" name="Google Shape;392;p27"/>
          <p:cNvGrpSpPr/>
          <p:nvPr/>
        </p:nvGrpSpPr>
        <p:grpSpPr>
          <a:xfrm>
            <a:off x="8856839" y="1926266"/>
            <a:ext cx="259900" cy="216223"/>
            <a:chOff x="3893825" y="3449700"/>
            <a:chExt cx="845204" cy="703164"/>
          </a:xfrm>
        </p:grpSpPr>
        <p:sp>
          <p:nvSpPr>
            <p:cNvPr id="393" name="Google Shape;393;p27"/>
            <p:cNvSpPr/>
            <p:nvPr/>
          </p:nvSpPr>
          <p:spPr>
            <a:xfrm>
              <a:off x="3893825" y="3449700"/>
              <a:ext cx="845204" cy="703164"/>
            </a:xfrm>
            <a:custGeom>
              <a:rect b="b" l="l" r="r" t="t"/>
              <a:pathLst>
                <a:path extrusionOk="0" h="10688" w="12847">
                  <a:moveTo>
                    <a:pt x="3537" y="1"/>
                  </a:moveTo>
                  <a:cubicBezTo>
                    <a:pt x="2189" y="1"/>
                    <a:pt x="921" y="1053"/>
                    <a:pt x="480" y="2363"/>
                  </a:cubicBezTo>
                  <a:cubicBezTo>
                    <a:pt x="1" y="3819"/>
                    <a:pt x="412" y="5464"/>
                    <a:pt x="1200" y="6782"/>
                  </a:cubicBezTo>
                  <a:cubicBezTo>
                    <a:pt x="2004" y="8101"/>
                    <a:pt x="3392" y="9831"/>
                    <a:pt x="5927" y="10687"/>
                  </a:cubicBezTo>
                  <a:cubicBezTo>
                    <a:pt x="7691" y="10447"/>
                    <a:pt x="10038" y="8906"/>
                    <a:pt x="11082" y="7759"/>
                  </a:cubicBezTo>
                  <a:cubicBezTo>
                    <a:pt x="12127" y="6628"/>
                    <a:pt x="12847" y="5103"/>
                    <a:pt x="12658" y="3562"/>
                  </a:cubicBezTo>
                  <a:cubicBezTo>
                    <a:pt x="12470" y="2038"/>
                    <a:pt x="11168" y="616"/>
                    <a:pt x="9627" y="599"/>
                  </a:cubicBezTo>
                  <a:cubicBezTo>
                    <a:pt x="8718" y="599"/>
                    <a:pt x="7845" y="1079"/>
                    <a:pt x="7229" y="1746"/>
                  </a:cubicBezTo>
                  <a:cubicBezTo>
                    <a:pt x="6955" y="2038"/>
                    <a:pt x="6766" y="2260"/>
                    <a:pt x="6629" y="2466"/>
                  </a:cubicBezTo>
                  <a:cubicBezTo>
                    <a:pt x="6509" y="2226"/>
                    <a:pt x="6372" y="1986"/>
                    <a:pt x="6167" y="1643"/>
                  </a:cubicBezTo>
                  <a:cubicBezTo>
                    <a:pt x="5687" y="873"/>
                    <a:pt x="4934" y="222"/>
                    <a:pt x="4043" y="51"/>
                  </a:cubicBezTo>
                  <a:cubicBezTo>
                    <a:pt x="3874" y="17"/>
                    <a:pt x="3705" y="1"/>
                    <a:pt x="353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p27"/>
            <p:cNvSpPr/>
            <p:nvPr/>
          </p:nvSpPr>
          <p:spPr>
            <a:xfrm>
              <a:off x="3926457" y="3670495"/>
              <a:ext cx="764085" cy="335858"/>
            </a:xfrm>
            <a:custGeom>
              <a:rect b="b" l="l" r="r" t="t"/>
              <a:pathLst>
                <a:path extrusionOk="0" h="5105" w="11614">
                  <a:moveTo>
                    <a:pt x="1" y="1799"/>
                  </a:moveTo>
                  <a:cubicBezTo>
                    <a:pt x="1" y="1816"/>
                    <a:pt x="19" y="1816"/>
                    <a:pt x="87" y="1816"/>
                  </a:cubicBezTo>
                  <a:cubicBezTo>
                    <a:pt x="19" y="1799"/>
                    <a:pt x="1" y="1799"/>
                    <a:pt x="1" y="1799"/>
                  </a:cubicBezTo>
                  <a:close/>
                  <a:moveTo>
                    <a:pt x="6715" y="0"/>
                  </a:moveTo>
                  <a:lnTo>
                    <a:pt x="6664" y="87"/>
                  </a:lnTo>
                  <a:cubicBezTo>
                    <a:pt x="6092" y="860"/>
                    <a:pt x="5569" y="1584"/>
                    <a:pt x="5081" y="2259"/>
                  </a:cubicBezTo>
                  <a:lnTo>
                    <a:pt x="5081" y="2259"/>
                  </a:lnTo>
                  <a:cubicBezTo>
                    <a:pt x="3584" y="2123"/>
                    <a:pt x="2309" y="2004"/>
                    <a:pt x="1405" y="1919"/>
                  </a:cubicBezTo>
                  <a:cubicBezTo>
                    <a:pt x="978" y="1884"/>
                    <a:pt x="617" y="1850"/>
                    <a:pt x="361" y="1834"/>
                  </a:cubicBezTo>
                  <a:cubicBezTo>
                    <a:pt x="258" y="1816"/>
                    <a:pt x="156" y="1816"/>
                    <a:pt x="87" y="1816"/>
                  </a:cubicBezTo>
                  <a:cubicBezTo>
                    <a:pt x="156" y="1834"/>
                    <a:pt x="241" y="1850"/>
                    <a:pt x="361" y="1850"/>
                  </a:cubicBezTo>
                  <a:cubicBezTo>
                    <a:pt x="617" y="1884"/>
                    <a:pt x="960" y="1919"/>
                    <a:pt x="1405" y="1971"/>
                  </a:cubicBezTo>
                  <a:cubicBezTo>
                    <a:pt x="2314" y="2073"/>
                    <a:pt x="3581" y="2210"/>
                    <a:pt x="5089" y="2364"/>
                  </a:cubicBezTo>
                  <a:lnTo>
                    <a:pt x="5123" y="2364"/>
                  </a:lnTo>
                  <a:lnTo>
                    <a:pt x="5139" y="2347"/>
                  </a:lnTo>
                  <a:cubicBezTo>
                    <a:pt x="5602" y="1687"/>
                    <a:pt x="6128" y="978"/>
                    <a:pt x="6672" y="221"/>
                  </a:cubicBezTo>
                  <a:lnTo>
                    <a:pt x="6672" y="221"/>
                  </a:lnTo>
                  <a:cubicBezTo>
                    <a:pt x="6764" y="581"/>
                    <a:pt x="6844" y="944"/>
                    <a:pt x="6938" y="1320"/>
                  </a:cubicBezTo>
                  <a:cubicBezTo>
                    <a:pt x="7247" y="2621"/>
                    <a:pt x="7555" y="3855"/>
                    <a:pt x="7811" y="4967"/>
                  </a:cubicBezTo>
                  <a:lnTo>
                    <a:pt x="7845" y="5104"/>
                  </a:lnTo>
                  <a:lnTo>
                    <a:pt x="7898" y="4967"/>
                  </a:lnTo>
                  <a:cubicBezTo>
                    <a:pt x="8219" y="4137"/>
                    <a:pt x="8509" y="3372"/>
                    <a:pt x="8763" y="2709"/>
                  </a:cubicBezTo>
                  <a:lnTo>
                    <a:pt x="8763" y="2709"/>
                  </a:lnTo>
                  <a:cubicBezTo>
                    <a:pt x="9625" y="2794"/>
                    <a:pt x="10335" y="2862"/>
                    <a:pt x="10844" y="2912"/>
                  </a:cubicBezTo>
                  <a:cubicBezTo>
                    <a:pt x="11083" y="2930"/>
                    <a:pt x="11271" y="2946"/>
                    <a:pt x="11408" y="2946"/>
                  </a:cubicBezTo>
                  <a:cubicBezTo>
                    <a:pt x="11460" y="2964"/>
                    <a:pt x="11511" y="2964"/>
                    <a:pt x="11563" y="2964"/>
                  </a:cubicBezTo>
                  <a:lnTo>
                    <a:pt x="11614" y="2964"/>
                  </a:lnTo>
                  <a:cubicBezTo>
                    <a:pt x="11614" y="2964"/>
                    <a:pt x="11597" y="2964"/>
                    <a:pt x="11563" y="2946"/>
                  </a:cubicBezTo>
                  <a:cubicBezTo>
                    <a:pt x="11511" y="2946"/>
                    <a:pt x="11460" y="2946"/>
                    <a:pt x="11408" y="2930"/>
                  </a:cubicBezTo>
                  <a:cubicBezTo>
                    <a:pt x="11271" y="2912"/>
                    <a:pt x="11083" y="2896"/>
                    <a:pt x="10844" y="2861"/>
                  </a:cubicBezTo>
                  <a:cubicBezTo>
                    <a:pt x="10330" y="2809"/>
                    <a:pt x="9627" y="2741"/>
                    <a:pt x="8736" y="2638"/>
                  </a:cubicBezTo>
                  <a:lnTo>
                    <a:pt x="8720" y="2638"/>
                  </a:lnTo>
                  <a:lnTo>
                    <a:pt x="8702" y="2656"/>
                  </a:lnTo>
                  <a:cubicBezTo>
                    <a:pt x="8459" y="3287"/>
                    <a:pt x="8185" y="4012"/>
                    <a:pt x="7866" y="4799"/>
                  </a:cubicBezTo>
                  <a:lnTo>
                    <a:pt x="7866" y="4799"/>
                  </a:lnTo>
                  <a:cubicBezTo>
                    <a:pt x="7616" y="3735"/>
                    <a:pt x="7336" y="2534"/>
                    <a:pt x="7023" y="1285"/>
                  </a:cubicBezTo>
                  <a:cubicBezTo>
                    <a:pt x="6938" y="891"/>
                    <a:pt x="6836" y="480"/>
                    <a:pt x="6749" y="103"/>
                  </a:cubicBezTo>
                  <a:lnTo>
                    <a:pt x="6715" y="0"/>
                  </a:ln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5" name="Google Shape;395;p27"/>
          <p:cNvGrpSpPr/>
          <p:nvPr/>
        </p:nvGrpSpPr>
        <p:grpSpPr>
          <a:xfrm>
            <a:off x="5635764" y="5042379"/>
            <a:ext cx="259900" cy="216223"/>
            <a:chOff x="3893825" y="3449700"/>
            <a:chExt cx="845204" cy="703164"/>
          </a:xfrm>
        </p:grpSpPr>
        <p:sp>
          <p:nvSpPr>
            <p:cNvPr id="396" name="Google Shape;396;p27"/>
            <p:cNvSpPr/>
            <p:nvPr/>
          </p:nvSpPr>
          <p:spPr>
            <a:xfrm>
              <a:off x="3893825" y="3449700"/>
              <a:ext cx="845204" cy="703164"/>
            </a:xfrm>
            <a:custGeom>
              <a:rect b="b" l="l" r="r" t="t"/>
              <a:pathLst>
                <a:path extrusionOk="0" h="10688" w="12847">
                  <a:moveTo>
                    <a:pt x="3537" y="1"/>
                  </a:moveTo>
                  <a:cubicBezTo>
                    <a:pt x="2189" y="1"/>
                    <a:pt x="921" y="1053"/>
                    <a:pt x="480" y="2363"/>
                  </a:cubicBezTo>
                  <a:cubicBezTo>
                    <a:pt x="1" y="3819"/>
                    <a:pt x="412" y="5464"/>
                    <a:pt x="1200" y="6782"/>
                  </a:cubicBezTo>
                  <a:cubicBezTo>
                    <a:pt x="2004" y="8101"/>
                    <a:pt x="3392" y="9831"/>
                    <a:pt x="5927" y="10687"/>
                  </a:cubicBezTo>
                  <a:cubicBezTo>
                    <a:pt x="7691" y="10447"/>
                    <a:pt x="10038" y="8906"/>
                    <a:pt x="11082" y="7759"/>
                  </a:cubicBezTo>
                  <a:cubicBezTo>
                    <a:pt x="12127" y="6628"/>
                    <a:pt x="12847" y="5103"/>
                    <a:pt x="12658" y="3562"/>
                  </a:cubicBezTo>
                  <a:cubicBezTo>
                    <a:pt x="12470" y="2038"/>
                    <a:pt x="11168" y="616"/>
                    <a:pt x="9627" y="599"/>
                  </a:cubicBezTo>
                  <a:cubicBezTo>
                    <a:pt x="8718" y="599"/>
                    <a:pt x="7845" y="1079"/>
                    <a:pt x="7229" y="1746"/>
                  </a:cubicBezTo>
                  <a:cubicBezTo>
                    <a:pt x="6955" y="2038"/>
                    <a:pt x="6766" y="2260"/>
                    <a:pt x="6629" y="2466"/>
                  </a:cubicBezTo>
                  <a:cubicBezTo>
                    <a:pt x="6509" y="2226"/>
                    <a:pt x="6372" y="1986"/>
                    <a:pt x="6167" y="1643"/>
                  </a:cubicBezTo>
                  <a:cubicBezTo>
                    <a:pt x="5687" y="873"/>
                    <a:pt x="4934" y="222"/>
                    <a:pt x="4043" y="51"/>
                  </a:cubicBezTo>
                  <a:cubicBezTo>
                    <a:pt x="3874" y="17"/>
                    <a:pt x="3705" y="1"/>
                    <a:pt x="353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27"/>
            <p:cNvSpPr/>
            <p:nvPr/>
          </p:nvSpPr>
          <p:spPr>
            <a:xfrm>
              <a:off x="3926457" y="3670495"/>
              <a:ext cx="764085" cy="335858"/>
            </a:xfrm>
            <a:custGeom>
              <a:rect b="b" l="l" r="r" t="t"/>
              <a:pathLst>
                <a:path extrusionOk="0" h="5105" w="11614">
                  <a:moveTo>
                    <a:pt x="1" y="1799"/>
                  </a:moveTo>
                  <a:cubicBezTo>
                    <a:pt x="1" y="1816"/>
                    <a:pt x="19" y="1816"/>
                    <a:pt x="87" y="1816"/>
                  </a:cubicBezTo>
                  <a:cubicBezTo>
                    <a:pt x="19" y="1799"/>
                    <a:pt x="1" y="1799"/>
                    <a:pt x="1" y="1799"/>
                  </a:cubicBezTo>
                  <a:close/>
                  <a:moveTo>
                    <a:pt x="6715" y="0"/>
                  </a:moveTo>
                  <a:lnTo>
                    <a:pt x="6664" y="87"/>
                  </a:lnTo>
                  <a:cubicBezTo>
                    <a:pt x="6092" y="860"/>
                    <a:pt x="5569" y="1584"/>
                    <a:pt x="5081" y="2259"/>
                  </a:cubicBezTo>
                  <a:lnTo>
                    <a:pt x="5081" y="2259"/>
                  </a:lnTo>
                  <a:cubicBezTo>
                    <a:pt x="3584" y="2123"/>
                    <a:pt x="2309" y="2004"/>
                    <a:pt x="1405" y="1919"/>
                  </a:cubicBezTo>
                  <a:cubicBezTo>
                    <a:pt x="978" y="1884"/>
                    <a:pt x="617" y="1850"/>
                    <a:pt x="361" y="1834"/>
                  </a:cubicBezTo>
                  <a:cubicBezTo>
                    <a:pt x="258" y="1816"/>
                    <a:pt x="156" y="1816"/>
                    <a:pt x="87" y="1816"/>
                  </a:cubicBezTo>
                  <a:cubicBezTo>
                    <a:pt x="156" y="1834"/>
                    <a:pt x="241" y="1850"/>
                    <a:pt x="361" y="1850"/>
                  </a:cubicBezTo>
                  <a:cubicBezTo>
                    <a:pt x="617" y="1884"/>
                    <a:pt x="960" y="1919"/>
                    <a:pt x="1405" y="1971"/>
                  </a:cubicBezTo>
                  <a:cubicBezTo>
                    <a:pt x="2314" y="2073"/>
                    <a:pt x="3581" y="2210"/>
                    <a:pt x="5089" y="2364"/>
                  </a:cubicBezTo>
                  <a:lnTo>
                    <a:pt x="5123" y="2364"/>
                  </a:lnTo>
                  <a:lnTo>
                    <a:pt x="5139" y="2347"/>
                  </a:lnTo>
                  <a:cubicBezTo>
                    <a:pt x="5602" y="1687"/>
                    <a:pt x="6128" y="978"/>
                    <a:pt x="6672" y="221"/>
                  </a:cubicBezTo>
                  <a:lnTo>
                    <a:pt x="6672" y="221"/>
                  </a:lnTo>
                  <a:cubicBezTo>
                    <a:pt x="6764" y="581"/>
                    <a:pt x="6844" y="944"/>
                    <a:pt x="6938" y="1320"/>
                  </a:cubicBezTo>
                  <a:cubicBezTo>
                    <a:pt x="7247" y="2621"/>
                    <a:pt x="7555" y="3855"/>
                    <a:pt x="7811" y="4967"/>
                  </a:cubicBezTo>
                  <a:lnTo>
                    <a:pt x="7845" y="5104"/>
                  </a:lnTo>
                  <a:lnTo>
                    <a:pt x="7898" y="4967"/>
                  </a:lnTo>
                  <a:cubicBezTo>
                    <a:pt x="8219" y="4137"/>
                    <a:pt x="8509" y="3372"/>
                    <a:pt x="8763" y="2709"/>
                  </a:cubicBezTo>
                  <a:lnTo>
                    <a:pt x="8763" y="2709"/>
                  </a:lnTo>
                  <a:cubicBezTo>
                    <a:pt x="9625" y="2794"/>
                    <a:pt x="10335" y="2862"/>
                    <a:pt x="10844" y="2912"/>
                  </a:cubicBezTo>
                  <a:cubicBezTo>
                    <a:pt x="11083" y="2930"/>
                    <a:pt x="11271" y="2946"/>
                    <a:pt x="11408" y="2946"/>
                  </a:cubicBezTo>
                  <a:cubicBezTo>
                    <a:pt x="11460" y="2964"/>
                    <a:pt x="11511" y="2964"/>
                    <a:pt x="11563" y="2964"/>
                  </a:cubicBezTo>
                  <a:lnTo>
                    <a:pt x="11614" y="2964"/>
                  </a:lnTo>
                  <a:cubicBezTo>
                    <a:pt x="11614" y="2964"/>
                    <a:pt x="11597" y="2964"/>
                    <a:pt x="11563" y="2946"/>
                  </a:cubicBezTo>
                  <a:cubicBezTo>
                    <a:pt x="11511" y="2946"/>
                    <a:pt x="11460" y="2946"/>
                    <a:pt x="11408" y="2930"/>
                  </a:cubicBezTo>
                  <a:cubicBezTo>
                    <a:pt x="11271" y="2912"/>
                    <a:pt x="11083" y="2896"/>
                    <a:pt x="10844" y="2861"/>
                  </a:cubicBezTo>
                  <a:cubicBezTo>
                    <a:pt x="10330" y="2809"/>
                    <a:pt x="9627" y="2741"/>
                    <a:pt x="8736" y="2638"/>
                  </a:cubicBezTo>
                  <a:lnTo>
                    <a:pt x="8720" y="2638"/>
                  </a:lnTo>
                  <a:lnTo>
                    <a:pt x="8702" y="2656"/>
                  </a:lnTo>
                  <a:cubicBezTo>
                    <a:pt x="8459" y="3287"/>
                    <a:pt x="8185" y="4012"/>
                    <a:pt x="7866" y="4799"/>
                  </a:cubicBezTo>
                  <a:lnTo>
                    <a:pt x="7866" y="4799"/>
                  </a:lnTo>
                  <a:cubicBezTo>
                    <a:pt x="7616" y="3735"/>
                    <a:pt x="7336" y="2534"/>
                    <a:pt x="7023" y="1285"/>
                  </a:cubicBezTo>
                  <a:cubicBezTo>
                    <a:pt x="6938" y="891"/>
                    <a:pt x="6836" y="480"/>
                    <a:pt x="6749" y="103"/>
                  </a:cubicBezTo>
                  <a:lnTo>
                    <a:pt x="6715" y="0"/>
                  </a:ln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8" name="Google Shape;398;p27"/>
          <p:cNvGrpSpPr/>
          <p:nvPr/>
        </p:nvGrpSpPr>
        <p:grpSpPr>
          <a:xfrm>
            <a:off x="5120122" y="102139"/>
            <a:ext cx="160920" cy="161339"/>
            <a:chOff x="6704800" y="389825"/>
            <a:chExt cx="259883" cy="260518"/>
          </a:xfrm>
        </p:grpSpPr>
        <p:sp>
          <p:nvSpPr>
            <p:cNvPr id="399" name="Google Shape;399;p27"/>
            <p:cNvSpPr/>
            <p:nvPr/>
          </p:nvSpPr>
          <p:spPr>
            <a:xfrm>
              <a:off x="6805588" y="389825"/>
              <a:ext cx="58302" cy="260518"/>
            </a:xfrm>
            <a:custGeom>
              <a:rect b="b" l="l" r="r" t="t"/>
              <a:pathLst>
                <a:path extrusionOk="0" h="4102" w="918">
                  <a:moveTo>
                    <a:pt x="0" y="1"/>
                  </a:moveTo>
                  <a:lnTo>
                    <a:pt x="0" y="4102"/>
                  </a:lnTo>
                  <a:lnTo>
                    <a:pt x="917" y="4102"/>
                  </a:lnTo>
                  <a:lnTo>
                    <a:pt x="91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27"/>
            <p:cNvSpPr/>
            <p:nvPr/>
          </p:nvSpPr>
          <p:spPr>
            <a:xfrm>
              <a:off x="6704800" y="490550"/>
              <a:ext cx="259883" cy="58366"/>
            </a:xfrm>
            <a:custGeom>
              <a:rect b="b" l="l" r="r" t="t"/>
              <a:pathLst>
                <a:path extrusionOk="0" h="919" w="4092">
                  <a:moveTo>
                    <a:pt x="0" y="1"/>
                  </a:moveTo>
                  <a:lnTo>
                    <a:pt x="0" y="919"/>
                  </a:lnTo>
                  <a:lnTo>
                    <a:pt x="4091" y="919"/>
                  </a:lnTo>
                  <a:lnTo>
                    <a:pt x="409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01" name="Google Shape;401;p27"/>
          <p:cNvGrpSpPr/>
          <p:nvPr/>
        </p:nvGrpSpPr>
        <p:grpSpPr>
          <a:xfrm>
            <a:off x="81647" y="1827514"/>
            <a:ext cx="160920" cy="161339"/>
            <a:chOff x="6704800" y="389825"/>
            <a:chExt cx="259883" cy="260518"/>
          </a:xfrm>
        </p:grpSpPr>
        <p:sp>
          <p:nvSpPr>
            <p:cNvPr id="402" name="Google Shape;402;p27"/>
            <p:cNvSpPr/>
            <p:nvPr/>
          </p:nvSpPr>
          <p:spPr>
            <a:xfrm>
              <a:off x="6805588" y="389825"/>
              <a:ext cx="58302" cy="260518"/>
            </a:xfrm>
            <a:custGeom>
              <a:rect b="b" l="l" r="r" t="t"/>
              <a:pathLst>
                <a:path extrusionOk="0" h="4102" w="918">
                  <a:moveTo>
                    <a:pt x="0" y="1"/>
                  </a:moveTo>
                  <a:lnTo>
                    <a:pt x="0" y="4102"/>
                  </a:lnTo>
                  <a:lnTo>
                    <a:pt x="917" y="4102"/>
                  </a:lnTo>
                  <a:lnTo>
                    <a:pt x="91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p27"/>
            <p:cNvSpPr/>
            <p:nvPr/>
          </p:nvSpPr>
          <p:spPr>
            <a:xfrm>
              <a:off x="6704800" y="490550"/>
              <a:ext cx="259883" cy="58366"/>
            </a:xfrm>
            <a:custGeom>
              <a:rect b="b" l="l" r="r" t="t"/>
              <a:pathLst>
                <a:path extrusionOk="0" h="919" w="4092">
                  <a:moveTo>
                    <a:pt x="0" y="1"/>
                  </a:moveTo>
                  <a:lnTo>
                    <a:pt x="0" y="919"/>
                  </a:lnTo>
                  <a:lnTo>
                    <a:pt x="4091" y="919"/>
                  </a:lnTo>
                  <a:lnTo>
                    <a:pt x="409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04" name="Google Shape;404;p27"/>
          <p:cNvGrpSpPr/>
          <p:nvPr/>
        </p:nvGrpSpPr>
        <p:grpSpPr>
          <a:xfrm>
            <a:off x="8759572" y="3123189"/>
            <a:ext cx="160920" cy="161339"/>
            <a:chOff x="6704800" y="389825"/>
            <a:chExt cx="259883" cy="260518"/>
          </a:xfrm>
        </p:grpSpPr>
        <p:sp>
          <p:nvSpPr>
            <p:cNvPr id="405" name="Google Shape;405;p27"/>
            <p:cNvSpPr/>
            <p:nvPr/>
          </p:nvSpPr>
          <p:spPr>
            <a:xfrm>
              <a:off x="6805588" y="389825"/>
              <a:ext cx="58302" cy="260518"/>
            </a:xfrm>
            <a:custGeom>
              <a:rect b="b" l="l" r="r" t="t"/>
              <a:pathLst>
                <a:path extrusionOk="0" h="4102" w="918">
                  <a:moveTo>
                    <a:pt x="0" y="1"/>
                  </a:moveTo>
                  <a:lnTo>
                    <a:pt x="0" y="4102"/>
                  </a:lnTo>
                  <a:lnTo>
                    <a:pt x="917" y="4102"/>
                  </a:lnTo>
                  <a:lnTo>
                    <a:pt x="91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27"/>
            <p:cNvSpPr/>
            <p:nvPr/>
          </p:nvSpPr>
          <p:spPr>
            <a:xfrm>
              <a:off x="6704800" y="490550"/>
              <a:ext cx="259883" cy="58366"/>
            </a:xfrm>
            <a:custGeom>
              <a:rect b="b" l="l" r="r" t="t"/>
              <a:pathLst>
                <a:path extrusionOk="0" h="919" w="4092">
                  <a:moveTo>
                    <a:pt x="0" y="1"/>
                  </a:moveTo>
                  <a:lnTo>
                    <a:pt x="0" y="919"/>
                  </a:lnTo>
                  <a:lnTo>
                    <a:pt x="4091" y="919"/>
                  </a:lnTo>
                  <a:lnTo>
                    <a:pt x="409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07" name="Google Shape;407;p27"/>
          <p:cNvGrpSpPr/>
          <p:nvPr/>
        </p:nvGrpSpPr>
        <p:grpSpPr>
          <a:xfrm>
            <a:off x="6310272" y="4783239"/>
            <a:ext cx="160920" cy="161339"/>
            <a:chOff x="6704800" y="389825"/>
            <a:chExt cx="259883" cy="260518"/>
          </a:xfrm>
        </p:grpSpPr>
        <p:sp>
          <p:nvSpPr>
            <p:cNvPr id="408" name="Google Shape;408;p27"/>
            <p:cNvSpPr/>
            <p:nvPr/>
          </p:nvSpPr>
          <p:spPr>
            <a:xfrm>
              <a:off x="6805588" y="389825"/>
              <a:ext cx="58302" cy="260518"/>
            </a:xfrm>
            <a:custGeom>
              <a:rect b="b" l="l" r="r" t="t"/>
              <a:pathLst>
                <a:path extrusionOk="0" h="4102" w="918">
                  <a:moveTo>
                    <a:pt x="0" y="1"/>
                  </a:moveTo>
                  <a:lnTo>
                    <a:pt x="0" y="4102"/>
                  </a:lnTo>
                  <a:lnTo>
                    <a:pt x="917" y="4102"/>
                  </a:lnTo>
                  <a:lnTo>
                    <a:pt x="91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27"/>
            <p:cNvSpPr/>
            <p:nvPr/>
          </p:nvSpPr>
          <p:spPr>
            <a:xfrm>
              <a:off x="6704800" y="490550"/>
              <a:ext cx="259883" cy="58366"/>
            </a:xfrm>
            <a:custGeom>
              <a:rect b="b" l="l" r="r" t="t"/>
              <a:pathLst>
                <a:path extrusionOk="0" h="919" w="4092">
                  <a:moveTo>
                    <a:pt x="0" y="1"/>
                  </a:moveTo>
                  <a:lnTo>
                    <a:pt x="0" y="919"/>
                  </a:lnTo>
                  <a:lnTo>
                    <a:pt x="4091" y="919"/>
                  </a:lnTo>
                  <a:lnTo>
                    <a:pt x="409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10" name="Google Shape;410;p27"/>
          <p:cNvSpPr/>
          <p:nvPr/>
        </p:nvSpPr>
        <p:spPr>
          <a:xfrm>
            <a:off x="316650" y="306150"/>
            <a:ext cx="8510700" cy="4531200"/>
          </a:xfrm>
          <a:prstGeom prst="roundRect">
            <a:avLst>
              <a:gd fmla="val 3708" name="adj"/>
            </a:avLst>
          </a:prstGeom>
          <a:solidFill>
            <a:schemeClr val="lt1"/>
          </a:solidFill>
          <a:ln>
            <a:noFill/>
          </a:ln>
          <a:effectLst>
            <a:outerShdw blurRad="57150" rotWithShape="0" algn="bl" dir="4200000" dist="19050">
              <a:schemeClr val="dk1">
                <a:alpha val="3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27"/>
          <p:cNvSpPr txBox="1"/>
          <p:nvPr>
            <p:ph type="title"/>
          </p:nvPr>
        </p:nvSpPr>
        <p:spPr>
          <a:xfrm>
            <a:off x="457200" y="502920"/>
            <a:ext cx="8229600" cy="572700"/>
          </a:xfrm>
          <a:prstGeom prst="rect">
            <a:avLst/>
          </a:prstGeom>
        </p:spPr>
        <p:txBody>
          <a:bodyPr anchorCtr="0" anchor="t" bIns="91425" lIns="91425" spcFirstLastPara="1" rIns="91425" wrap="square" tIns="91425">
            <a:noAutofit/>
          </a:bodyPr>
          <a:lstStyle>
            <a:lvl1pPr lvl="0" rtl="0">
              <a:lnSpc>
                <a:spcPct val="90000"/>
              </a:lnSpc>
              <a:spcBef>
                <a:spcPts val="0"/>
              </a:spcBef>
              <a:spcAft>
                <a:spcPts val="0"/>
              </a:spcAft>
              <a:buSzPts val="3100"/>
              <a:buNone/>
              <a:defRPr sz="2900"/>
            </a:lvl1pPr>
            <a:lvl2pPr lvl="1" rtl="0">
              <a:spcBef>
                <a:spcPts val="0"/>
              </a:spcBef>
              <a:spcAft>
                <a:spcPts val="0"/>
              </a:spcAft>
              <a:buSzPts val="3100"/>
              <a:buNone/>
              <a:defRPr sz="3100"/>
            </a:lvl2pPr>
            <a:lvl3pPr lvl="2" rtl="0">
              <a:spcBef>
                <a:spcPts val="0"/>
              </a:spcBef>
              <a:spcAft>
                <a:spcPts val="0"/>
              </a:spcAft>
              <a:buSzPts val="3100"/>
              <a:buNone/>
              <a:defRPr sz="3100"/>
            </a:lvl3pPr>
            <a:lvl4pPr lvl="3" rtl="0">
              <a:spcBef>
                <a:spcPts val="0"/>
              </a:spcBef>
              <a:spcAft>
                <a:spcPts val="0"/>
              </a:spcAft>
              <a:buSzPts val="3100"/>
              <a:buNone/>
              <a:defRPr sz="3100"/>
            </a:lvl4pPr>
            <a:lvl5pPr lvl="4" rtl="0">
              <a:spcBef>
                <a:spcPts val="0"/>
              </a:spcBef>
              <a:spcAft>
                <a:spcPts val="0"/>
              </a:spcAft>
              <a:buSzPts val="3100"/>
              <a:buNone/>
              <a:defRPr sz="3100"/>
            </a:lvl5pPr>
            <a:lvl6pPr lvl="5" rtl="0">
              <a:spcBef>
                <a:spcPts val="0"/>
              </a:spcBef>
              <a:spcAft>
                <a:spcPts val="0"/>
              </a:spcAft>
              <a:buSzPts val="3100"/>
              <a:buNone/>
              <a:defRPr sz="3100"/>
            </a:lvl6pPr>
            <a:lvl7pPr lvl="6" rtl="0">
              <a:spcBef>
                <a:spcPts val="0"/>
              </a:spcBef>
              <a:spcAft>
                <a:spcPts val="0"/>
              </a:spcAft>
              <a:buSzPts val="3100"/>
              <a:buNone/>
              <a:defRPr sz="3100"/>
            </a:lvl7pPr>
            <a:lvl8pPr lvl="7" rtl="0">
              <a:spcBef>
                <a:spcPts val="0"/>
              </a:spcBef>
              <a:spcAft>
                <a:spcPts val="0"/>
              </a:spcAft>
              <a:buSzPts val="3100"/>
              <a:buNone/>
              <a:defRPr sz="3100"/>
            </a:lvl8pPr>
            <a:lvl9pPr lvl="8" rtl="0">
              <a:spcBef>
                <a:spcPts val="0"/>
              </a:spcBef>
              <a:spcAft>
                <a:spcPts val="0"/>
              </a:spcAft>
              <a:buSzPts val="3100"/>
              <a:buNone/>
              <a:defRPr sz="3100"/>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BLANK_1_1_1_1_1_1_1">
    <p:spTree>
      <p:nvGrpSpPr>
        <p:cNvPr id="412" name="Shape 412"/>
        <p:cNvGrpSpPr/>
        <p:nvPr/>
      </p:nvGrpSpPr>
      <p:grpSpPr>
        <a:xfrm>
          <a:off x="0" y="0"/>
          <a:ext cx="0" cy="0"/>
          <a:chOff x="0" y="0"/>
          <a:chExt cx="0" cy="0"/>
        </a:xfrm>
      </p:grpSpPr>
      <p:pic>
        <p:nvPicPr>
          <p:cNvPr id="413" name="Google Shape;413;p28"/>
          <p:cNvPicPr preferRelativeResize="0"/>
          <p:nvPr/>
        </p:nvPicPr>
        <p:blipFill rotWithShape="1">
          <a:blip r:embed="rId2">
            <a:alphaModFix/>
          </a:blip>
          <a:srcRect b="38441" l="27036" r="18804" t="34388"/>
          <a:stretch/>
        </p:blipFill>
        <p:spPr>
          <a:xfrm flipH="1" rot="983140">
            <a:off x="-442896" y="4136450"/>
            <a:ext cx="6889916" cy="1894697"/>
          </a:xfrm>
          <a:prstGeom prst="rect">
            <a:avLst/>
          </a:prstGeom>
          <a:noFill/>
          <a:ln>
            <a:noFill/>
          </a:ln>
        </p:spPr>
      </p:pic>
      <p:grpSp>
        <p:nvGrpSpPr>
          <p:cNvPr id="414" name="Google Shape;414;p28"/>
          <p:cNvGrpSpPr/>
          <p:nvPr/>
        </p:nvGrpSpPr>
        <p:grpSpPr>
          <a:xfrm>
            <a:off x="857466" y="4625067"/>
            <a:ext cx="456442" cy="409497"/>
            <a:chOff x="5634025" y="2684550"/>
            <a:chExt cx="217550" cy="195175"/>
          </a:xfrm>
        </p:grpSpPr>
        <p:sp>
          <p:nvSpPr>
            <p:cNvPr id="415" name="Google Shape;415;p28"/>
            <p:cNvSpPr/>
            <p:nvPr/>
          </p:nvSpPr>
          <p:spPr>
            <a:xfrm>
              <a:off x="5688625" y="2733550"/>
              <a:ext cx="108375" cy="97200"/>
            </a:xfrm>
            <a:custGeom>
              <a:rect b="b" l="l" r="r" t="t"/>
              <a:pathLst>
                <a:path extrusionOk="0" h="3888" w="4335">
                  <a:moveTo>
                    <a:pt x="2168" y="0"/>
                  </a:moveTo>
                  <a:cubicBezTo>
                    <a:pt x="1631" y="0"/>
                    <a:pt x="1096" y="222"/>
                    <a:pt x="712" y="655"/>
                  </a:cubicBezTo>
                  <a:cubicBezTo>
                    <a:pt x="1" y="1458"/>
                    <a:pt x="75" y="2688"/>
                    <a:pt x="879" y="3400"/>
                  </a:cubicBezTo>
                  <a:cubicBezTo>
                    <a:pt x="1248" y="3727"/>
                    <a:pt x="1708" y="3888"/>
                    <a:pt x="2166" y="3888"/>
                  </a:cubicBezTo>
                  <a:cubicBezTo>
                    <a:pt x="2704" y="3888"/>
                    <a:pt x="3239" y="3667"/>
                    <a:pt x="3623" y="3233"/>
                  </a:cubicBezTo>
                  <a:cubicBezTo>
                    <a:pt x="4335" y="2429"/>
                    <a:pt x="4260" y="1200"/>
                    <a:pt x="3457" y="489"/>
                  </a:cubicBezTo>
                  <a:cubicBezTo>
                    <a:pt x="3087" y="161"/>
                    <a:pt x="2626" y="0"/>
                    <a:pt x="216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p28"/>
            <p:cNvSpPr/>
            <p:nvPr/>
          </p:nvSpPr>
          <p:spPr>
            <a:xfrm>
              <a:off x="5634025" y="2684550"/>
              <a:ext cx="217550" cy="195175"/>
            </a:xfrm>
            <a:custGeom>
              <a:rect b="b" l="l" r="r" t="t"/>
              <a:pathLst>
                <a:path extrusionOk="0" h="7807" w="8702">
                  <a:moveTo>
                    <a:pt x="4354" y="162"/>
                  </a:moveTo>
                  <a:cubicBezTo>
                    <a:pt x="5237" y="162"/>
                    <a:pt x="6123" y="472"/>
                    <a:pt x="6834" y="1102"/>
                  </a:cubicBezTo>
                  <a:cubicBezTo>
                    <a:pt x="8378" y="2471"/>
                    <a:pt x="8521" y="4841"/>
                    <a:pt x="7154" y="6386"/>
                  </a:cubicBezTo>
                  <a:cubicBezTo>
                    <a:pt x="6416" y="7219"/>
                    <a:pt x="5385" y="7645"/>
                    <a:pt x="4349" y="7645"/>
                  </a:cubicBezTo>
                  <a:cubicBezTo>
                    <a:pt x="3467" y="7645"/>
                    <a:pt x="2581" y="7336"/>
                    <a:pt x="1871" y="6706"/>
                  </a:cubicBezTo>
                  <a:cubicBezTo>
                    <a:pt x="325" y="5338"/>
                    <a:pt x="181" y="2967"/>
                    <a:pt x="1550" y="1422"/>
                  </a:cubicBezTo>
                  <a:cubicBezTo>
                    <a:pt x="2289" y="588"/>
                    <a:pt x="3319" y="162"/>
                    <a:pt x="4354" y="162"/>
                  </a:cubicBezTo>
                  <a:close/>
                  <a:moveTo>
                    <a:pt x="4353" y="1"/>
                  </a:moveTo>
                  <a:cubicBezTo>
                    <a:pt x="3274" y="1"/>
                    <a:pt x="2199" y="445"/>
                    <a:pt x="1428" y="1315"/>
                  </a:cubicBezTo>
                  <a:cubicBezTo>
                    <a:pt x="0" y="2926"/>
                    <a:pt x="150" y="5400"/>
                    <a:pt x="1762" y="6827"/>
                  </a:cubicBezTo>
                  <a:cubicBezTo>
                    <a:pt x="2504" y="7484"/>
                    <a:pt x="3428" y="7806"/>
                    <a:pt x="4349" y="7806"/>
                  </a:cubicBezTo>
                  <a:cubicBezTo>
                    <a:pt x="5428" y="7806"/>
                    <a:pt x="6503" y="7363"/>
                    <a:pt x="7273" y="6494"/>
                  </a:cubicBezTo>
                  <a:cubicBezTo>
                    <a:pt x="8701" y="4882"/>
                    <a:pt x="8551" y="2409"/>
                    <a:pt x="6939" y="982"/>
                  </a:cubicBezTo>
                  <a:cubicBezTo>
                    <a:pt x="6198" y="324"/>
                    <a:pt x="5274" y="1"/>
                    <a:pt x="435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17" name="Google Shape;417;p28"/>
          <p:cNvSpPr/>
          <p:nvPr/>
        </p:nvSpPr>
        <p:spPr>
          <a:xfrm>
            <a:off x="674970" y="4652054"/>
            <a:ext cx="94809" cy="87596"/>
          </a:xfrm>
          <a:custGeom>
            <a:rect b="b" l="l" r="r" t="t"/>
            <a:pathLst>
              <a:path extrusionOk="0" h="1275" w="1380">
                <a:moveTo>
                  <a:pt x="691" y="1"/>
                </a:moveTo>
                <a:cubicBezTo>
                  <a:pt x="653" y="1"/>
                  <a:pt x="615" y="4"/>
                  <a:pt x="577" y="11"/>
                </a:cubicBezTo>
                <a:cubicBezTo>
                  <a:pt x="231" y="73"/>
                  <a:pt x="1" y="404"/>
                  <a:pt x="63" y="751"/>
                </a:cubicBezTo>
                <a:cubicBezTo>
                  <a:pt x="118" y="1059"/>
                  <a:pt x="387" y="1274"/>
                  <a:pt x="689" y="1274"/>
                </a:cubicBezTo>
                <a:cubicBezTo>
                  <a:pt x="727" y="1274"/>
                  <a:pt x="765" y="1271"/>
                  <a:pt x="803" y="1264"/>
                </a:cubicBezTo>
                <a:cubicBezTo>
                  <a:pt x="1149" y="1202"/>
                  <a:pt x="1379" y="870"/>
                  <a:pt x="1317" y="524"/>
                </a:cubicBezTo>
                <a:cubicBezTo>
                  <a:pt x="1262" y="216"/>
                  <a:pt x="993" y="1"/>
                  <a:pt x="69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18" name="Google Shape;418;p28"/>
          <p:cNvPicPr preferRelativeResize="0"/>
          <p:nvPr/>
        </p:nvPicPr>
        <p:blipFill rotWithShape="1">
          <a:blip r:embed="rId3">
            <a:alphaModFix/>
          </a:blip>
          <a:srcRect b="47363" l="0" r="11135" t="24145"/>
          <a:stretch/>
        </p:blipFill>
        <p:spPr>
          <a:xfrm>
            <a:off x="4233350" y="3764850"/>
            <a:ext cx="4910650" cy="1378652"/>
          </a:xfrm>
          <a:prstGeom prst="rect">
            <a:avLst/>
          </a:prstGeom>
          <a:noFill/>
          <a:ln>
            <a:noFill/>
          </a:ln>
        </p:spPr>
      </p:pic>
      <p:pic>
        <p:nvPicPr>
          <p:cNvPr id="419" name="Google Shape;419;p28"/>
          <p:cNvPicPr preferRelativeResize="0"/>
          <p:nvPr/>
        </p:nvPicPr>
        <p:blipFill rotWithShape="1">
          <a:blip r:embed="rId4">
            <a:alphaModFix/>
          </a:blip>
          <a:srcRect b="36966" l="6435" r="9006" t="32503"/>
          <a:stretch/>
        </p:blipFill>
        <p:spPr>
          <a:xfrm rot="-7">
            <a:off x="0" y="9"/>
            <a:ext cx="9144000" cy="129195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0" Type="http://schemas.openxmlformats.org/officeDocument/2006/relationships/slideLayout" Target="../slideLayouts/slideLayout21.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5" Type="http://schemas.openxmlformats.org/officeDocument/2006/relationships/slideLayout" Target="../slideLayouts/slideLayout26.xml"/><Relationship Id="rId14" Type="http://schemas.openxmlformats.org/officeDocument/2006/relationships/slideLayout" Target="../slideLayouts/slideLayout25.xml"/><Relationship Id="rId16" Type="http://schemas.openxmlformats.org/officeDocument/2006/relationships/theme" Target="../theme/theme3.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accent4"/>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457200" y="445025"/>
            <a:ext cx="82812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300"/>
              <a:buFont typeface="Bakbak One"/>
              <a:buNone/>
              <a:defRPr sz="2300">
                <a:solidFill>
                  <a:schemeClr val="dk1"/>
                </a:solidFill>
                <a:latin typeface="Bakbak One"/>
                <a:ea typeface="Bakbak One"/>
                <a:cs typeface="Bakbak One"/>
                <a:sym typeface="Bakbak One"/>
              </a:defRPr>
            </a:lvl1pPr>
            <a:lvl2pPr lvl="1" rtl="0">
              <a:spcBef>
                <a:spcPts val="0"/>
              </a:spcBef>
              <a:spcAft>
                <a:spcPts val="0"/>
              </a:spcAft>
              <a:buClr>
                <a:schemeClr val="dk1"/>
              </a:buClr>
              <a:buSzPts val="3500"/>
              <a:buFont typeface="Bakbak One"/>
              <a:buNone/>
              <a:defRPr sz="3500">
                <a:solidFill>
                  <a:schemeClr val="dk1"/>
                </a:solidFill>
                <a:latin typeface="Bakbak One"/>
                <a:ea typeface="Bakbak One"/>
                <a:cs typeface="Bakbak One"/>
                <a:sym typeface="Bakbak One"/>
              </a:defRPr>
            </a:lvl2pPr>
            <a:lvl3pPr lvl="2" rtl="0">
              <a:spcBef>
                <a:spcPts val="0"/>
              </a:spcBef>
              <a:spcAft>
                <a:spcPts val="0"/>
              </a:spcAft>
              <a:buClr>
                <a:schemeClr val="dk1"/>
              </a:buClr>
              <a:buSzPts val="3500"/>
              <a:buFont typeface="Bakbak One"/>
              <a:buNone/>
              <a:defRPr sz="3500">
                <a:solidFill>
                  <a:schemeClr val="dk1"/>
                </a:solidFill>
                <a:latin typeface="Bakbak One"/>
                <a:ea typeface="Bakbak One"/>
                <a:cs typeface="Bakbak One"/>
                <a:sym typeface="Bakbak One"/>
              </a:defRPr>
            </a:lvl3pPr>
            <a:lvl4pPr lvl="3" rtl="0">
              <a:spcBef>
                <a:spcPts val="0"/>
              </a:spcBef>
              <a:spcAft>
                <a:spcPts val="0"/>
              </a:spcAft>
              <a:buClr>
                <a:schemeClr val="dk1"/>
              </a:buClr>
              <a:buSzPts val="3500"/>
              <a:buFont typeface="Bakbak One"/>
              <a:buNone/>
              <a:defRPr sz="3500">
                <a:solidFill>
                  <a:schemeClr val="dk1"/>
                </a:solidFill>
                <a:latin typeface="Bakbak One"/>
                <a:ea typeface="Bakbak One"/>
                <a:cs typeface="Bakbak One"/>
                <a:sym typeface="Bakbak One"/>
              </a:defRPr>
            </a:lvl4pPr>
            <a:lvl5pPr lvl="4" rtl="0">
              <a:spcBef>
                <a:spcPts val="0"/>
              </a:spcBef>
              <a:spcAft>
                <a:spcPts val="0"/>
              </a:spcAft>
              <a:buClr>
                <a:schemeClr val="dk1"/>
              </a:buClr>
              <a:buSzPts val="3500"/>
              <a:buFont typeface="Bakbak One"/>
              <a:buNone/>
              <a:defRPr sz="3500">
                <a:solidFill>
                  <a:schemeClr val="dk1"/>
                </a:solidFill>
                <a:latin typeface="Bakbak One"/>
                <a:ea typeface="Bakbak One"/>
                <a:cs typeface="Bakbak One"/>
                <a:sym typeface="Bakbak One"/>
              </a:defRPr>
            </a:lvl5pPr>
            <a:lvl6pPr lvl="5" rtl="0">
              <a:spcBef>
                <a:spcPts val="0"/>
              </a:spcBef>
              <a:spcAft>
                <a:spcPts val="0"/>
              </a:spcAft>
              <a:buClr>
                <a:schemeClr val="dk1"/>
              </a:buClr>
              <a:buSzPts val="3500"/>
              <a:buFont typeface="Bakbak One"/>
              <a:buNone/>
              <a:defRPr sz="3500">
                <a:solidFill>
                  <a:schemeClr val="dk1"/>
                </a:solidFill>
                <a:latin typeface="Bakbak One"/>
                <a:ea typeface="Bakbak One"/>
                <a:cs typeface="Bakbak One"/>
                <a:sym typeface="Bakbak One"/>
              </a:defRPr>
            </a:lvl6pPr>
            <a:lvl7pPr lvl="6" rtl="0">
              <a:spcBef>
                <a:spcPts val="0"/>
              </a:spcBef>
              <a:spcAft>
                <a:spcPts val="0"/>
              </a:spcAft>
              <a:buClr>
                <a:schemeClr val="dk1"/>
              </a:buClr>
              <a:buSzPts val="3500"/>
              <a:buFont typeface="Bakbak One"/>
              <a:buNone/>
              <a:defRPr sz="3500">
                <a:solidFill>
                  <a:schemeClr val="dk1"/>
                </a:solidFill>
                <a:latin typeface="Bakbak One"/>
                <a:ea typeface="Bakbak One"/>
                <a:cs typeface="Bakbak One"/>
                <a:sym typeface="Bakbak One"/>
              </a:defRPr>
            </a:lvl7pPr>
            <a:lvl8pPr lvl="7" rtl="0">
              <a:spcBef>
                <a:spcPts val="0"/>
              </a:spcBef>
              <a:spcAft>
                <a:spcPts val="0"/>
              </a:spcAft>
              <a:buClr>
                <a:schemeClr val="dk1"/>
              </a:buClr>
              <a:buSzPts val="3500"/>
              <a:buFont typeface="Bakbak One"/>
              <a:buNone/>
              <a:defRPr sz="3500">
                <a:solidFill>
                  <a:schemeClr val="dk1"/>
                </a:solidFill>
                <a:latin typeface="Bakbak One"/>
                <a:ea typeface="Bakbak One"/>
                <a:cs typeface="Bakbak One"/>
                <a:sym typeface="Bakbak One"/>
              </a:defRPr>
            </a:lvl8pPr>
            <a:lvl9pPr lvl="8" rtl="0">
              <a:spcBef>
                <a:spcPts val="0"/>
              </a:spcBef>
              <a:spcAft>
                <a:spcPts val="0"/>
              </a:spcAft>
              <a:buClr>
                <a:schemeClr val="dk1"/>
              </a:buClr>
              <a:buSzPts val="3500"/>
              <a:buFont typeface="Bakbak One"/>
              <a:buNone/>
              <a:defRPr sz="3500">
                <a:solidFill>
                  <a:schemeClr val="dk1"/>
                </a:solidFill>
                <a:latin typeface="Bakbak One"/>
                <a:ea typeface="Bakbak One"/>
                <a:cs typeface="Bakbak One"/>
                <a:sym typeface="Bakbak One"/>
              </a:defRPr>
            </a:lvl9pPr>
          </a:lstStyle>
          <a:p/>
        </p:txBody>
      </p:sp>
      <p:sp>
        <p:nvSpPr>
          <p:cNvPr id="52" name="Google Shape;52;p13"/>
          <p:cNvSpPr txBox="1"/>
          <p:nvPr>
            <p:ph idx="1" type="body"/>
          </p:nvPr>
        </p:nvSpPr>
        <p:spPr>
          <a:xfrm>
            <a:off x="713225" y="1152475"/>
            <a:ext cx="7717500" cy="3416400"/>
          </a:xfrm>
          <a:prstGeom prst="rect">
            <a:avLst/>
          </a:prstGeom>
          <a:noFill/>
          <a:ln>
            <a:noFill/>
          </a:ln>
        </p:spPr>
        <p:txBody>
          <a:bodyPr anchorCtr="0" anchor="t" bIns="91425" lIns="91425" spcFirstLastPara="1" rIns="91425" wrap="square" tIns="91425">
            <a:noAutofit/>
          </a:bodyPr>
          <a:lstStyle>
            <a:lvl1pPr indent="-317500" lvl="0" marL="457200" rtl="0">
              <a:lnSpc>
                <a:spcPct val="100000"/>
              </a:lnSpc>
              <a:spcBef>
                <a:spcPts val="0"/>
              </a:spcBef>
              <a:spcAft>
                <a:spcPts val="0"/>
              </a:spcAft>
              <a:buClr>
                <a:schemeClr val="dk1"/>
              </a:buClr>
              <a:buSzPts val="1400"/>
              <a:buFont typeface="Figtree"/>
              <a:buChar char="●"/>
              <a:defRPr>
                <a:solidFill>
                  <a:schemeClr val="dk1"/>
                </a:solidFill>
                <a:latin typeface="Figtree"/>
                <a:ea typeface="Figtree"/>
                <a:cs typeface="Figtree"/>
                <a:sym typeface="Figtree"/>
              </a:defRPr>
            </a:lvl1pPr>
            <a:lvl2pPr indent="-317500" lvl="1" marL="914400" rtl="0">
              <a:lnSpc>
                <a:spcPct val="100000"/>
              </a:lnSpc>
              <a:spcBef>
                <a:spcPts val="1600"/>
              </a:spcBef>
              <a:spcAft>
                <a:spcPts val="0"/>
              </a:spcAft>
              <a:buClr>
                <a:schemeClr val="dk1"/>
              </a:buClr>
              <a:buSzPts val="1400"/>
              <a:buFont typeface="Figtree"/>
              <a:buChar char="○"/>
              <a:defRPr>
                <a:solidFill>
                  <a:schemeClr val="dk1"/>
                </a:solidFill>
                <a:latin typeface="Figtree"/>
                <a:ea typeface="Figtree"/>
                <a:cs typeface="Figtree"/>
                <a:sym typeface="Figtree"/>
              </a:defRPr>
            </a:lvl2pPr>
            <a:lvl3pPr indent="-317500" lvl="2" marL="1371600" rtl="0">
              <a:lnSpc>
                <a:spcPct val="100000"/>
              </a:lnSpc>
              <a:spcBef>
                <a:spcPts val="1600"/>
              </a:spcBef>
              <a:spcAft>
                <a:spcPts val="0"/>
              </a:spcAft>
              <a:buClr>
                <a:schemeClr val="dk1"/>
              </a:buClr>
              <a:buSzPts val="1400"/>
              <a:buFont typeface="Figtree"/>
              <a:buChar char="■"/>
              <a:defRPr>
                <a:solidFill>
                  <a:schemeClr val="dk1"/>
                </a:solidFill>
                <a:latin typeface="Figtree"/>
                <a:ea typeface="Figtree"/>
                <a:cs typeface="Figtree"/>
                <a:sym typeface="Figtree"/>
              </a:defRPr>
            </a:lvl3pPr>
            <a:lvl4pPr indent="-317500" lvl="3" marL="1828800" rtl="0">
              <a:lnSpc>
                <a:spcPct val="100000"/>
              </a:lnSpc>
              <a:spcBef>
                <a:spcPts val="1600"/>
              </a:spcBef>
              <a:spcAft>
                <a:spcPts val="0"/>
              </a:spcAft>
              <a:buClr>
                <a:schemeClr val="dk1"/>
              </a:buClr>
              <a:buSzPts val="1400"/>
              <a:buFont typeface="Figtree"/>
              <a:buChar char="●"/>
              <a:defRPr>
                <a:solidFill>
                  <a:schemeClr val="dk1"/>
                </a:solidFill>
                <a:latin typeface="Figtree"/>
                <a:ea typeface="Figtree"/>
                <a:cs typeface="Figtree"/>
                <a:sym typeface="Figtree"/>
              </a:defRPr>
            </a:lvl4pPr>
            <a:lvl5pPr indent="-317500" lvl="4" marL="2286000" rtl="0">
              <a:lnSpc>
                <a:spcPct val="100000"/>
              </a:lnSpc>
              <a:spcBef>
                <a:spcPts val="1600"/>
              </a:spcBef>
              <a:spcAft>
                <a:spcPts val="0"/>
              </a:spcAft>
              <a:buClr>
                <a:schemeClr val="dk1"/>
              </a:buClr>
              <a:buSzPts val="1400"/>
              <a:buFont typeface="Figtree"/>
              <a:buChar char="○"/>
              <a:defRPr>
                <a:solidFill>
                  <a:schemeClr val="dk1"/>
                </a:solidFill>
                <a:latin typeface="Figtree"/>
                <a:ea typeface="Figtree"/>
                <a:cs typeface="Figtree"/>
                <a:sym typeface="Figtree"/>
              </a:defRPr>
            </a:lvl5pPr>
            <a:lvl6pPr indent="-317500" lvl="5" marL="2743200" rtl="0">
              <a:lnSpc>
                <a:spcPct val="100000"/>
              </a:lnSpc>
              <a:spcBef>
                <a:spcPts val="1600"/>
              </a:spcBef>
              <a:spcAft>
                <a:spcPts val="0"/>
              </a:spcAft>
              <a:buClr>
                <a:schemeClr val="dk1"/>
              </a:buClr>
              <a:buSzPts val="1400"/>
              <a:buFont typeface="Figtree"/>
              <a:buChar char="■"/>
              <a:defRPr>
                <a:solidFill>
                  <a:schemeClr val="dk1"/>
                </a:solidFill>
                <a:latin typeface="Figtree"/>
                <a:ea typeface="Figtree"/>
                <a:cs typeface="Figtree"/>
                <a:sym typeface="Figtree"/>
              </a:defRPr>
            </a:lvl6pPr>
            <a:lvl7pPr indent="-317500" lvl="6" marL="3200400" rtl="0">
              <a:lnSpc>
                <a:spcPct val="100000"/>
              </a:lnSpc>
              <a:spcBef>
                <a:spcPts val="1600"/>
              </a:spcBef>
              <a:spcAft>
                <a:spcPts val="0"/>
              </a:spcAft>
              <a:buClr>
                <a:schemeClr val="dk1"/>
              </a:buClr>
              <a:buSzPts val="1400"/>
              <a:buFont typeface="Figtree"/>
              <a:buChar char="●"/>
              <a:defRPr>
                <a:solidFill>
                  <a:schemeClr val="dk1"/>
                </a:solidFill>
                <a:latin typeface="Figtree"/>
                <a:ea typeface="Figtree"/>
                <a:cs typeface="Figtree"/>
                <a:sym typeface="Figtree"/>
              </a:defRPr>
            </a:lvl7pPr>
            <a:lvl8pPr indent="-317500" lvl="7" marL="3657600" rtl="0">
              <a:lnSpc>
                <a:spcPct val="100000"/>
              </a:lnSpc>
              <a:spcBef>
                <a:spcPts val="1600"/>
              </a:spcBef>
              <a:spcAft>
                <a:spcPts val="0"/>
              </a:spcAft>
              <a:buClr>
                <a:schemeClr val="dk1"/>
              </a:buClr>
              <a:buSzPts val="1400"/>
              <a:buFont typeface="Figtree"/>
              <a:buChar char="○"/>
              <a:defRPr>
                <a:solidFill>
                  <a:schemeClr val="dk1"/>
                </a:solidFill>
                <a:latin typeface="Figtree"/>
                <a:ea typeface="Figtree"/>
                <a:cs typeface="Figtree"/>
                <a:sym typeface="Figtree"/>
              </a:defRPr>
            </a:lvl8pPr>
            <a:lvl9pPr indent="-317500" lvl="8" marL="4114800" rtl="0">
              <a:lnSpc>
                <a:spcPct val="100000"/>
              </a:lnSpc>
              <a:spcBef>
                <a:spcPts val="1600"/>
              </a:spcBef>
              <a:spcAft>
                <a:spcPts val="1600"/>
              </a:spcAft>
              <a:buClr>
                <a:schemeClr val="dk1"/>
              </a:buClr>
              <a:buSzPts val="1400"/>
              <a:buFont typeface="Figtree"/>
              <a:buChar char="■"/>
              <a:defRPr>
                <a:solidFill>
                  <a:schemeClr val="dk1"/>
                </a:solidFill>
                <a:latin typeface="Figtree"/>
                <a:ea typeface="Figtree"/>
                <a:cs typeface="Figtree"/>
                <a:sym typeface="Figtree"/>
              </a:defRPr>
            </a:lvl9pPr>
          </a:lstStyle>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6.xml"/><Relationship Id="rId3" Type="http://schemas.openxmlformats.org/officeDocument/2006/relationships/image" Target="../media/image4.pn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09.xml"/><Relationship Id="rId3" Type="http://schemas.openxmlformats.org/officeDocument/2006/relationships/image" Target="../media/image75.jpg"/><Relationship Id="rId4" Type="http://schemas.openxmlformats.org/officeDocument/2006/relationships/image" Target="../media/image67.png"/><Relationship Id="rId5" Type="http://schemas.openxmlformats.org/officeDocument/2006/relationships/image" Target="../media/image7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1.xml"/><Relationship Id="rId3" Type="http://schemas.openxmlformats.org/officeDocument/2006/relationships/hyperlink" Target="http://drive.google.com/file/d/1fzFDHURddAR72tB3GfG9tIzAYfvSPc17/view" TargetMode="External"/><Relationship Id="rId4" Type="http://schemas.openxmlformats.org/officeDocument/2006/relationships/image" Target="../media/image10.jp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11.xml"/><Relationship Id="rId3" Type="http://schemas.openxmlformats.org/officeDocument/2006/relationships/image" Target="../media/image129.png"/><Relationship Id="rId4" Type="http://schemas.openxmlformats.org/officeDocument/2006/relationships/image" Target="../media/image177.png"/><Relationship Id="rId5" Type="http://schemas.openxmlformats.org/officeDocument/2006/relationships/image" Target="../media/image98.jp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13.xml"/><Relationship Id="rId3" Type="http://schemas.openxmlformats.org/officeDocument/2006/relationships/image" Target="../media/image71.png"/></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14.xml"/><Relationship Id="rId3" Type="http://schemas.openxmlformats.org/officeDocument/2006/relationships/image" Target="../media/image141.jpg"/><Relationship Id="rId4" Type="http://schemas.openxmlformats.org/officeDocument/2006/relationships/image" Target="../media/image122.jpg"/><Relationship Id="rId5" Type="http://schemas.openxmlformats.org/officeDocument/2006/relationships/image" Target="../media/image145.jp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15.xml"/><Relationship Id="rId3" Type="http://schemas.openxmlformats.org/officeDocument/2006/relationships/image" Target="../media/image96.jpg"/><Relationship Id="rId4" Type="http://schemas.openxmlformats.org/officeDocument/2006/relationships/image" Target="../media/image84.pn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1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17.xml"/><Relationship Id="rId3" Type="http://schemas.openxmlformats.org/officeDocument/2006/relationships/image" Target="../media/image93.png"/><Relationship Id="rId4" Type="http://schemas.openxmlformats.org/officeDocument/2006/relationships/image" Target="../media/image102.png"/></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18.xml"/><Relationship Id="rId3" Type="http://schemas.openxmlformats.org/officeDocument/2006/relationships/image" Target="../media/image99.png"/><Relationship Id="rId4" Type="http://schemas.openxmlformats.org/officeDocument/2006/relationships/image" Target="../media/image90.png"/></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2.xml"/><Relationship Id="rId3" Type="http://schemas.openxmlformats.org/officeDocument/2006/relationships/image" Target="../media/image36.jpg"/><Relationship Id="rId4" Type="http://schemas.openxmlformats.org/officeDocument/2006/relationships/image" Target="../media/image68.jpg"/><Relationship Id="rId5" Type="http://schemas.openxmlformats.org/officeDocument/2006/relationships/image" Target="../media/image17.pn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2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2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2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2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2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2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6.xml"/><Relationship Id="rId3" Type="http://schemas.openxmlformats.org/officeDocument/2006/relationships/image" Target="../media/image4.png"/></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2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28.xml"/><Relationship Id="rId3" Type="http://schemas.openxmlformats.org/officeDocument/2006/relationships/image" Target="../media/image5.png"/></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3.xml"/><Relationship Id="rId3" Type="http://schemas.openxmlformats.org/officeDocument/2006/relationships/image" Target="../media/image23.png"/><Relationship Id="rId4" Type="http://schemas.openxmlformats.org/officeDocument/2006/relationships/image" Target="../media/image28.png"/></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30.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3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3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33.xml"/><Relationship Id="rId3" Type="http://schemas.openxmlformats.org/officeDocument/2006/relationships/hyperlink" Target="https://miro.com/welcomeonboard/NjZhVlZRd1h6UHlYd1BFQXZteFdMUjREZDhRU1JUWndBNUl3QVNHZHgySVRDTzNRVGU2Q21xSVZHWUV3TlhjQnwzNDU4NzY0NTYzMDkxNjUxMzUzfDI=?share_link_id=761073177537" TargetMode="External"/><Relationship Id="rId4" Type="http://schemas.openxmlformats.org/officeDocument/2006/relationships/image" Target="../media/image82.png"/></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3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35.xml"/><Relationship Id="rId3" Type="http://schemas.openxmlformats.org/officeDocument/2006/relationships/image" Target="../media/image87.png"/><Relationship Id="rId4" Type="http://schemas.openxmlformats.org/officeDocument/2006/relationships/image" Target="../media/image81.png"/><Relationship Id="rId5" Type="http://schemas.openxmlformats.org/officeDocument/2006/relationships/image" Target="../media/image85.png"/></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36.xml"/><Relationship Id="rId3" Type="http://schemas.openxmlformats.org/officeDocument/2006/relationships/image" Target="../media/image91.png"/></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37.xml"/><Relationship Id="rId3" Type="http://schemas.openxmlformats.org/officeDocument/2006/relationships/image" Target="../media/image112.jpg"/><Relationship Id="rId4" Type="http://schemas.openxmlformats.org/officeDocument/2006/relationships/image" Target="../media/image92.jpg"/></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38.xml"/></Relationships>
</file>

<file path=ppt/slides/_rels/slide139.xml.rels><?xml version="1.0" encoding="UTF-8" standalone="yes"?><Relationships xmlns="http://schemas.openxmlformats.org/package/2006/relationships"><Relationship Id="rId10" Type="http://schemas.openxmlformats.org/officeDocument/2006/relationships/hyperlink" Target="https://www.coremarkmetals.com/6061-t6-telescoping-aluminum-round-tube" TargetMode="External"/><Relationship Id="rId1" Type="http://schemas.openxmlformats.org/officeDocument/2006/relationships/slideLayout" Target="../slideLayouts/slideLayout22.xml"/><Relationship Id="rId2" Type="http://schemas.openxmlformats.org/officeDocument/2006/relationships/notesSlide" Target="../notesSlides/notesSlide139.xml"/><Relationship Id="rId3" Type="http://schemas.openxmlformats.org/officeDocument/2006/relationships/image" Target="../media/image88.png"/><Relationship Id="rId4" Type="http://schemas.openxmlformats.org/officeDocument/2006/relationships/image" Target="../media/image94.png"/><Relationship Id="rId9" Type="http://schemas.openxmlformats.org/officeDocument/2006/relationships/hyperlink" Target="https://www.istockphoto.com/vector/heart-valve-surgery-gm505866198-83905193" TargetMode="External"/><Relationship Id="rId5" Type="http://schemas.openxmlformats.org/officeDocument/2006/relationships/image" Target="../media/image105.png"/><Relationship Id="rId6" Type="http://schemas.openxmlformats.org/officeDocument/2006/relationships/image" Target="../media/image100.png"/><Relationship Id="rId7" Type="http://schemas.openxmlformats.org/officeDocument/2006/relationships/image" Target="../media/image108.png"/><Relationship Id="rId8" Type="http://schemas.openxmlformats.org/officeDocument/2006/relationships/hyperlink" Target="https://www.amazon.com/SVBONY-Adjuster-Rotator-Rotation-Astrophotography/dp/B0B31PVMJ5/ref=asc_df_B0B31PVMJ5/?tag=hyprod-20&amp;linkCode=df0&amp;hvadid=658777852986&amp;hvpos=&amp;hvnetw=g&amp;hvrand=9631054244406024111&amp;hvpone=&amp;hvptwo=&amp;hvqmt=&amp;hvdev=c&amp;hvdvcmdl=&amp;hvlocint=&amp;hvlocphy=9007919&amp;hvtargid=pla-1875030035757&amp;psc=1"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4.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40.xml"/><Relationship Id="rId3" Type="http://schemas.openxmlformats.org/officeDocument/2006/relationships/image" Target="../media/image103.png"/><Relationship Id="rId4" Type="http://schemas.openxmlformats.org/officeDocument/2006/relationships/image" Target="../media/image136.png"/></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41.xml"/><Relationship Id="rId3" Type="http://schemas.openxmlformats.org/officeDocument/2006/relationships/image" Target="../media/image95.png"/><Relationship Id="rId4" Type="http://schemas.openxmlformats.org/officeDocument/2006/relationships/image" Target="../media/image109.png"/><Relationship Id="rId5" Type="http://schemas.openxmlformats.org/officeDocument/2006/relationships/image" Target="../media/image97.png"/><Relationship Id="rId6" Type="http://schemas.openxmlformats.org/officeDocument/2006/relationships/image" Target="../media/image104.png"/></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4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43.xml"/><Relationship Id="rId3" Type="http://schemas.openxmlformats.org/officeDocument/2006/relationships/image" Target="../media/image110.jpg"/><Relationship Id="rId4" Type="http://schemas.openxmlformats.org/officeDocument/2006/relationships/image" Target="../media/image101.png"/><Relationship Id="rId5" Type="http://schemas.openxmlformats.org/officeDocument/2006/relationships/image" Target="../media/image107.png"/></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44.xml"/><Relationship Id="rId3" Type="http://schemas.openxmlformats.org/officeDocument/2006/relationships/image" Target="../media/image113.png"/><Relationship Id="rId4" Type="http://schemas.openxmlformats.org/officeDocument/2006/relationships/image" Target="../media/image116.png"/><Relationship Id="rId5" Type="http://schemas.openxmlformats.org/officeDocument/2006/relationships/image" Target="../media/image117.png"/></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45.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46.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4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8.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4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5.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50.xml"/><Relationship Id="rId3" Type="http://schemas.openxmlformats.org/officeDocument/2006/relationships/image" Target="../media/image133.jpg"/></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51.xml"/><Relationship Id="rId3" Type="http://schemas.openxmlformats.org/officeDocument/2006/relationships/image" Target="../media/image106.png"/><Relationship Id="rId4" Type="http://schemas.openxmlformats.org/officeDocument/2006/relationships/image" Target="../media/image105.png"/><Relationship Id="rId5" Type="http://schemas.openxmlformats.org/officeDocument/2006/relationships/image" Target="../media/image111.png"/><Relationship Id="rId6" Type="http://schemas.openxmlformats.org/officeDocument/2006/relationships/image" Target="../media/image100.png"/></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52.xml"/><Relationship Id="rId3" Type="http://schemas.openxmlformats.org/officeDocument/2006/relationships/image" Target="../media/image139.png"/></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53.xml"/><Relationship Id="rId3" Type="http://schemas.openxmlformats.org/officeDocument/2006/relationships/image" Target="../media/image115.png"/></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54.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55.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6.xml"/><Relationship Id="rId3" Type="http://schemas.openxmlformats.org/officeDocument/2006/relationships/image" Target="../media/image4.png"/></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5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58.xml"/><Relationship Id="rId3" Type="http://schemas.openxmlformats.org/officeDocument/2006/relationships/image" Target="../media/image5.png"/></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59.xml"/><Relationship Id="rId3" Type="http://schemas.openxmlformats.org/officeDocument/2006/relationships/image" Target="../media/image16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6.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60.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61.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62.xml"/><Relationship Id="rId3" Type="http://schemas.openxmlformats.org/officeDocument/2006/relationships/image" Target="../media/image172.png"/></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63.xml"/><Relationship Id="rId3" Type="http://schemas.openxmlformats.org/officeDocument/2006/relationships/image" Target="../media/image119.png"/></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64.xml"/><Relationship Id="rId3" Type="http://schemas.openxmlformats.org/officeDocument/2006/relationships/image" Target="../media/image120.png"/><Relationship Id="rId4" Type="http://schemas.openxmlformats.org/officeDocument/2006/relationships/image" Target="../media/image132.png"/><Relationship Id="rId5" Type="http://schemas.openxmlformats.org/officeDocument/2006/relationships/image" Target="../media/image131.png"/></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65.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66.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7.xml"/><Relationship Id="rId3" Type="http://schemas.openxmlformats.org/officeDocument/2006/relationships/image" Target="../media/image4.png"/></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68.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6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7.xml"/><Relationship Id="rId3" Type="http://schemas.openxmlformats.org/officeDocument/2006/relationships/image" Target="../media/image13.png"/></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70.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71.xml"/><Relationship Id="rId3" Type="http://schemas.openxmlformats.org/officeDocument/2006/relationships/hyperlink" Target="https://docs.google.com/document/d/1zedjSCqWd22iOrx4cYUu-xb-ZtGLHXdLyump9p68H-Q/edit" TargetMode="Externa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7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73.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74.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75.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76.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7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78.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7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8.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80.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81.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8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83.xml"/><Relationship Id="rId3" Type="http://schemas.openxmlformats.org/officeDocument/2006/relationships/image" Target="../media/image124.png"/><Relationship Id="rId4" Type="http://schemas.openxmlformats.org/officeDocument/2006/relationships/image" Target="../media/image135.png"/><Relationship Id="rId5" Type="http://schemas.openxmlformats.org/officeDocument/2006/relationships/image" Target="../media/image123.png"/><Relationship Id="rId6" Type="http://schemas.openxmlformats.org/officeDocument/2006/relationships/image" Target="../media/image137.png"/><Relationship Id="rId7" Type="http://schemas.openxmlformats.org/officeDocument/2006/relationships/image" Target="../media/image128.png"/></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84.xml"/><Relationship Id="rId3" Type="http://schemas.openxmlformats.org/officeDocument/2006/relationships/image" Target="../media/image4.png"/></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85.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86.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87.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88.xml"/></Relationships>
</file>

<file path=ppt/slides/_rels/slide189.xml.rels><?xml version="1.0" encoding="UTF-8" standalone="yes"?><Relationships xmlns="http://schemas.openxmlformats.org/package/2006/relationships"><Relationship Id="rId10" Type="http://schemas.openxmlformats.org/officeDocument/2006/relationships/hyperlink" Target="https://www.amazon.com/ONiLAB-PRP-Centrifuge/dp/B0C7BM5DDN" TargetMode="External"/><Relationship Id="rId1" Type="http://schemas.openxmlformats.org/officeDocument/2006/relationships/slideLayout" Target="../slideLayouts/slideLayout22.xml"/><Relationship Id="rId2" Type="http://schemas.openxmlformats.org/officeDocument/2006/relationships/notesSlide" Target="../notesSlides/notesSlide189.xml"/><Relationship Id="rId3" Type="http://schemas.openxmlformats.org/officeDocument/2006/relationships/image" Target="../media/image137.png"/><Relationship Id="rId4" Type="http://schemas.openxmlformats.org/officeDocument/2006/relationships/image" Target="../media/image135.png"/><Relationship Id="rId9" Type="http://schemas.openxmlformats.org/officeDocument/2006/relationships/hyperlink" Target="https://www.amazon.com/ONiLAB-PRP-Centrifuge/dp/B0C7BM5DDN" TargetMode="External"/><Relationship Id="rId5" Type="http://schemas.openxmlformats.org/officeDocument/2006/relationships/image" Target="../media/image123.png"/><Relationship Id="rId6" Type="http://schemas.openxmlformats.org/officeDocument/2006/relationships/image" Target="../media/image124.png"/><Relationship Id="rId7" Type="http://schemas.openxmlformats.org/officeDocument/2006/relationships/image" Target="../media/image127.png"/><Relationship Id="rId8" Type="http://schemas.openxmlformats.org/officeDocument/2006/relationships/image" Target="../media/image14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9.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90.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91.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92.xml"/><Relationship Id="rId3" Type="http://schemas.openxmlformats.org/officeDocument/2006/relationships/image" Target="../media/image179.png"/><Relationship Id="rId4" Type="http://schemas.openxmlformats.org/officeDocument/2006/relationships/image" Target="../media/image169.png"/><Relationship Id="rId5" Type="http://schemas.openxmlformats.org/officeDocument/2006/relationships/image" Target="../media/image154.png"/></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93.xml"/><Relationship Id="rId3" Type="http://schemas.openxmlformats.org/officeDocument/2006/relationships/image" Target="../media/image158.png"/><Relationship Id="rId4" Type="http://schemas.openxmlformats.org/officeDocument/2006/relationships/image" Target="../media/image149.png"/></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94.xml"/><Relationship Id="rId3" Type="http://schemas.openxmlformats.org/officeDocument/2006/relationships/image" Target="../media/image157.png"/><Relationship Id="rId4" Type="http://schemas.openxmlformats.org/officeDocument/2006/relationships/image" Target="../media/image144.png"/><Relationship Id="rId5" Type="http://schemas.openxmlformats.org/officeDocument/2006/relationships/image" Target="../media/image182.png"/></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95.xml"/><Relationship Id="rId3" Type="http://schemas.openxmlformats.org/officeDocument/2006/relationships/image" Target="../media/image159.png"/><Relationship Id="rId4" Type="http://schemas.openxmlformats.org/officeDocument/2006/relationships/image" Target="../media/image170.png"/></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96.xml"/><Relationship Id="rId3" Type="http://schemas.openxmlformats.org/officeDocument/2006/relationships/image" Target="../media/image175.png"/><Relationship Id="rId4" Type="http://schemas.openxmlformats.org/officeDocument/2006/relationships/image" Target="../media/image152.png"/><Relationship Id="rId5" Type="http://schemas.openxmlformats.org/officeDocument/2006/relationships/image" Target="../media/image143.png"/></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97.xml"/><Relationship Id="rId3" Type="http://schemas.openxmlformats.org/officeDocument/2006/relationships/image" Target="../media/image167.png"/><Relationship Id="rId4" Type="http://schemas.openxmlformats.org/officeDocument/2006/relationships/image" Target="../media/image146.png"/></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98.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99.xml"/><Relationship Id="rId3"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0.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00.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01.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0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03.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04.xml"/><Relationship Id="rId3" Type="http://schemas.openxmlformats.org/officeDocument/2006/relationships/image" Target="../media/image184.png"/></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05.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06.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07.xml"/><Relationship Id="rId3" Type="http://schemas.openxmlformats.org/officeDocument/2006/relationships/image" Target="../media/image147.png"/><Relationship Id="rId4" Type="http://schemas.openxmlformats.org/officeDocument/2006/relationships/image" Target="../media/image148.png"/></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08.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09.xml"/><Relationship Id="rId3" Type="http://schemas.openxmlformats.org/officeDocument/2006/relationships/image" Target="../media/image15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1.xml"/><Relationship Id="rId3" Type="http://schemas.openxmlformats.org/officeDocument/2006/relationships/image" Target="../media/image15.png"/></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10.xml"/><Relationship Id="rId3" Type="http://schemas.openxmlformats.org/officeDocument/2006/relationships/image" Target="../media/image151.png"/><Relationship Id="rId4" Type="http://schemas.openxmlformats.org/officeDocument/2006/relationships/image" Target="../media/image162.png"/><Relationship Id="rId5" Type="http://schemas.openxmlformats.org/officeDocument/2006/relationships/image" Target="../media/image153.png"/><Relationship Id="rId6" Type="http://schemas.openxmlformats.org/officeDocument/2006/relationships/hyperlink" Target="https://miro.com/app/board/uXjVMoBmEiA=/?share_link_id=637903494223" TargetMode="Externa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11.xml"/><Relationship Id="rId3" Type="http://schemas.openxmlformats.org/officeDocument/2006/relationships/image" Target="../media/image181.png"/><Relationship Id="rId4" Type="http://schemas.openxmlformats.org/officeDocument/2006/relationships/image" Target="../media/image183.png"/></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1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13.xml"/><Relationship Id="rId3" Type="http://schemas.openxmlformats.org/officeDocument/2006/relationships/image" Target="../media/image174.png"/></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14.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5.xml"/><Relationship Id="rId3" Type="http://schemas.openxmlformats.org/officeDocument/2006/relationships/image" Target="../media/image4.png"/></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16.xml"/><Relationship Id="rId3" Type="http://schemas.openxmlformats.org/officeDocument/2006/relationships/image" Target="../media/image176.jpg"/><Relationship Id="rId4" Type="http://schemas.openxmlformats.org/officeDocument/2006/relationships/image" Target="../media/image163.jpg"/><Relationship Id="rId5" Type="http://schemas.openxmlformats.org/officeDocument/2006/relationships/image" Target="../media/image173.jpg"/><Relationship Id="rId6" Type="http://schemas.openxmlformats.org/officeDocument/2006/relationships/image" Target="../media/image161.jpg"/><Relationship Id="rId7" Type="http://schemas.openxmlformats.org/officeDocument/2006/relationships/image" Target="../media/image178.jpg"/></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17.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18.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2.xml"/><Relationship Id="rId3" Type="http://schemas.openxmlformats.org/officeDocument/2006/relationships/image" Target="../media/image4.png"/></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20.xml"/><Relationship Id="rId3" Type="http://schemas.openxmlformats.org/officeDocument/2006/relationships/image" Target="../media/image1.png"/><Relationship Id="rId4" Type="http://schemas.openxmlformats.org/officeDocument/2006/relationships/image" Target="../media/image168.png"/></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21.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22.xml"/><Relationship Id="rId3" Type="http://schemas.openxmlformats.org/officeDocument/2006/relationships/hyperlink" Target="https://docs.google.com/document/d/1-Z3YkHMZnpDH-6KwQdgrorQ0nBe4n4agcgq4V1ls2oY/edit" TargetMode="External"/><Relationship Id="rId4" Type="http://schemas.openxmlformats.org/officeDocument/2006/relationships/hyperlink" Target="https://docs.google.com/document/d/1-Z3YkHMZnpDH-6KwQdgrorQ0nBe4n4agcgq4V1ls2oY/edit" TargetMode="Externa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23.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24.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25.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26.xml"/><Relationship Id="rId3" Type="http://schemas.openxmlformats.org/officeDocument/2006/relationships/image" Target="../media/image166.png"/><Relationship Id="rId4" Type="http://schemas.openxmlformats.org/officeDocument/2006/relationships/image" Target="../media/image171.jpg"/></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27.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28.xml"/><Relationship Id="rId3" Type="http://schemas.openxmlformats.org/officeDocument/2006/relationships/image" Target="../media/image180.jpg"/></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29.xml"/><Relationship Id="rId3" Type="http://schemas.openxmlformats.org/officeDocument/2006/relationships/image" Target="../media/image16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3.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30.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31.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3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6.xml"/><Relationship Id="rId3" Type="http://schemas.openxmlformats.org/officeDocument/2006/relationships/image" Target="../media/image68.jpg"/><Relationship Id="rId4" Type="http://schemas.openxmlformats.org/officeDocument/2006/relationships/image" Target="../media/image36.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7.xml"/><Relationship Id="rId3" Type="http://schemas.openxmlformats.org/officeDocument/2006/relationships/image" Target="../media/image1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8.xml"/><Relationship Id="rId3" Type="http://schemas.openxmlformats.org/officeDocument/2006/relationships/image" Target="../media/image1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xml"/><Relationship Id="rId3" Type="http://schemas.openxmlformats.org/officeDocument/2006/relationships/image" Target="../media/image5.png"/><Relationship Id="rId4" Type="http://schemas.openxmlformats.org/officeDocument/2006/relationships/image" Target="../media/image1.png"/><Relationship Id="rId5"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1.xml"/><Relationship Id="rId3" Type="http://schemas.openxmlformats.org/officeDocument/2006/relationships/image" Target="../media/image19.png"/><Relationship Id="rId4" Type="http://schemas.openxmlformats.org/officeDocument/2006/relationships/image" Target="../media/image118.gif"/><Relationship Id="rId5" Type="http://schemas.openxmlformats.org/officeDocument/2006/relationships/image" Target="../media/image21.jpg"/><Relationship Id="rId6" Type="http://schemas.openxmlformats.org/officeDocument/2006/relationships/image" Target="../media/image38.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4.xml"/><Relationship Id="rId3" Type="http://schemas.openxmlformats.org/officeDocument/2006/relationships/image" Target="../media/image1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0.xml"/><Relationship Id="rId3" Type="http://schemas.openxmlformats.org/officeDocument/2006/relationships/image" Target="../media/image4.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5.xml"/><Relationship Id="rId3" Type="http://schemas.openxmlformats.org/officeDocument/2006/relationships/image" Target="../media/image44.jpg"/><Relationship Id="rId4" Type="http://schemas.openxmlformats.org/officeDocument/2006/relationships/image" Target="../media/image52.jpg"/><Relationship Id="rId5" Type="http://schemas.openxmlformats.org/officeDocument/2006/relationships/image" Target="../media/image49.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6.xml"/><Relationship Id="rId3" Type="http://schemas.openxmlformats.org/officeDocument/2006/relationships/image" Target="../media/image16.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7.xml"/><Relationship Id="rId3" Type="http://schemas.openxmlformats.org/officeDocument/2006/relationships/image" Target="../media/image22.png"/><Relationship Id="rId4" Type="http://schemas.openxmlformats.org/officeDocument/2006/relationships/image" Target="../media/image26.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8.xml"/><Relationship Id="rId3" Type="http://schemas.openxmlformats.org/officeDocument/2006/relationships/image" Target="../media/image72.jpg"/><Relationship Id="rId4" Type="http://schemas.openxmlformats.org/officeDocument/2006/relationships/image" Target="../media/image69.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3.xml"/><Relationship Id="rId3" Type="http://schemas.openxmlformats.org/officeDocument/2006/relationships/image" Target="../media/image33.jpg"/><Relationship Id="rId4" Type="http://schemas.openxmlformats.org/officeDocument/2006/relationships/image" Target="../media/image37.jp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5.xml"/><Relationship Id="rId3" Type="http://schemas.openxmlformats.org/officeDocument/2006/relationships/image" Target="../media/image43.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7.xml"/><Relationship Id="rId3" Type="http://schemas.openxmlformats.org/officeDocument/2006/relationships/image" Target="../media/image13.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2.xml"/><Relationship Id="rId3" Type="http://schemas.openxmlformats.org/officeDocument/2006/relationships/image" Target="../media/image4.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6.xml"/><Relationship Id="rId3" Type="http://schemas.openxmlformats.org/officeDocument/2006/relationships/image" Target="../media/image34.jpg"/><Relationship Id="rId4" Type="http://schemas.openxmlformats.org/officeDocument/2006/relationships/image" Target="../media/image76.png"/><Relationship Id="rId5" Type="http://schemas.openxmlformats.org/officeDocument/2006/relationships/image" Target="../media/image74.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7.xml"/><Relationship Id="rId3" Type="http://schemas.openxmlformats.org/officeDocument/2006/relationships/image" Target="../media/image27.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8.xml"/><Relationship Id="rId3" Type="http://schemas.openxmlformats.org/officeDocument/2006/relationships/image" Target="../media/image29.png"/><Relationship Id="rId4" Type="http://schemas.openxmlformats.org/officeDocument/2006/relationships/image" Target="../media/image35.png"/><Relationship Id="rId5" Type="http://schemas.openxmlformats.org/officeDocument/2006/relationships/image" Target="../media/image32.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9.xml"/><Relationship Id="rId3" Type="http://schemas.openxmlformats.org/officeDocument/2006/relationships/hyperlink" Target="http://drive.google.com/file/d/1Wj9c6WX59mA7zyGpjvgVgiBK2q6W84CK/view" TargetMode="External"/><Relationship Id="rId4" Type="http://schemas.openxmlformats.org/officeDocument/2006/relationships/image" Target="../media/image30.png"/><Relationship Id="rId5" Type="http://schemas.openxmlformats.org/officeDocument/2006/relationships/hyperlink" Target="http://drive.google.com/file/d/1fzFDHURddAR72tB3GfG9tIzAYfvSPc17/view" TargetMode="External"/><Relationship Id="rId6" Type="http://schemas.openxmlformats.org/officeDocument/2006/relationships/image" Target="../media/image10.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0.xml"/><Relationship Id="rId3" Type="http://schemas.openxmlformats.org/officeDocument/2006/relationships/image" Target="../media/image54.png"/><Relationship Id="rId4" Type="http://schemas.openxmlformats.org/officeDocument/2006/relationships/image" Target="../media/image50.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1.xml"/><Relationship Id="rId3" Type="http://schemas.openxmlformats.org/officeDocument/2006/relationships/image" Target="../media/image53.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2.xml"/><Relationship Id="rId3" Type="http://schemas.openxmlformats.org/officeDocument/2006/relationships/image" Target="../media/image89.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3.xml"/><Relationship Id="rId3" Type="http://schemas.openxmlformats.org/officeDocument/2006/relationships/image" Target="../media/image77.png"/><Relationship Id="rId4" Type="http://schemas.openxmlformats.org/officeDocument/2006/relationships/image" Target="../media/image39.png"/><Relationship Id="rId5" Type="http://schemas.openxmlformats.org/officeDocument/2006/relationships/image" Target="../media/image41.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4.xml"/><Relationship Id="rId3" Type="http://schemas.openxmlformats.org/officeDocument/2006/relationships/image" Target="../media/image47.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8.xml"/><Relationship Id="rId3" Type="http://schemas.openxmlformats.org/officeDocument/2006/relationships/image" Target="../media/image8.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4.xml"/><Relationship Id="rId3" Type="http://schemas.openxmlformats.org/officeDocument/2006/relationships/image" Target="../media/image4.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9.xml"/><Relationship Id="rId3" Type="http://schemas.openxmlformats.org/officeDocument/2006/relationships/image" Target="../media/image20.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0" Type="http://schemas.openxmlformats.org/officeDocument/2006/relationships/image" Target="../media/image57.jpg"/><Relationship Id="rId1" Type="http://schemas.openxmlformats.org/officeDocument/2006/relationships/slideLayout" Target="../slideLayouts/slideLayout14.xml"/><Relationship Id="rId2" Type="http://schemas.openxmlformats.org/officeDocument/2006/relationships/notesSlide" Target="../notesSlides/notesSlide91.xml"/><Relationship Id="rId3" Type="http://schemas.openxmlformats.org/officeDocument/2006/relationships/image" Target="../media/image73.jpg"/><Relationship Id="rId4" Type="http://schemas.openxmlformats.org/officeDocument/2006/relationships/image" Target="../media/image45.jpg"/><Relationship Id="rId9" Type="http://schemas.openxmlformats.org/officeDocument/2006/relationships/image" Target="../media/image64.jpg"/><Relationship Id="rId5" Type="http://schemas.openxmlformats.org/officeDocument/2006/relationships/image" Target="../media/image55.jpg"/><Relationship Id="rId6" Type="http://schemas.openxmlformats.org/officeDocument/2006/relationships/image" Target="../media/image46.jpg"/><Relationship Id="rId7" Type="http://schemas.openxmlformats.org/officeDocument/2006/relationships/image" Target="../media/image51.gif"/><Relationship Id="rId8" Type="http://schemas.openxmlformats.org/officeDocument/2006/relationships/image" Target="../media/image70.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92.xml"/><Relationship Id="rId3" Type="http://schemas.openxmlformats.org/officeDocument/2006/relationships/image" Target="../media/image83.jp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95.xml"/><Relationship Id="rId3" Type="http://schemas.openxmlformats.org/officeDocument/2006/relationships/image" Target="../media/image77.png"/><Relationship Id="rId4" Type="http://schemas.openxmlformats.org/officeDocument/2006/relationships/image" Target="../media/image39.png"/><Relationship Id="rId5" Type="http://schemas.openxmlformats.org/officeDocument/2006/relationships/image" Target="../media/image41.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96.xml"/><Relationship Id="rId3" Type="http://schemas.openxmlformats.org/officeDocument/2006/relationships/image" Target="../media/image29.png"/><Relationship Id="rId4" Type="http://schemas.openxmlformats.org/officeDocument/2006/relationships/image" Target="../media/image35.png"/><Relationship Id="rId5" Type="http://schemas.openxmlformats.org/officeDocument/2006/relationships/image" Target="../media/image32.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97.xml"/><Relationship Id="rId3" Type="http://schemas.openxmlformats.org/officeDocument/2006/relationships/image" Target="../media/image27.png"/><Relationship Id="rId4" Type="http://schemas.openxmlformats.org/officeDocument/2006/relationships/image" Target="../media/image39.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98.xml"/><Relationship Id="rId3" Type="http://schemas.openxmlformats.org/officeDocument/2006/relationships/hyperlink" Target="http://drive.google.com/file/d/1Wj9c6WX59mA7zyGpjvgVgiBK2q6W84CK/view" TargetMode="External"/><Relationship Id="rId4" Type="http://schemas.openxmlformats.org/officeDocument/2006/relationships/image" Target="../media/image30.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99.xml"/><Relationship Id="rId3" Type="http://schemas.openxmlformats.org/officeDocument/2006/relationships/hyperlink" Target="http://drive.google.com/file/d/1fzFDHURddAR72tB3GfG9tIzAYfvSPc17/view" TargetMode="External"/><Relationship Id="rId4"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3" name="Shape 423"/>
        <p:cNvGrpSpPr/>
        <p:nvPr/>
      </p:nvGrpSpPr>
      <p:grpSpPr>
        <a:xfrm>
          <a:off x="0" y="0"/>
          <a:ext cx="0" cy="0"/>
          <a:chOff x="0" y="0"/>
          <a:chExt cx="0" cy="0"/>
        </a:xfrm>
      </p:grpSpPr>
      <p:sp>
        <p:nvSpPr>
          <p:cNvPr id="424" name="Google Shape;424;p29"/>
          <p:cNvSpPr txBox="1"/>
          <p:nvPr>
            <p:ph type="ctrTitle"/>
          </p:nvPr>
        </p:nvSpPr>
        <p:spPr>
          <a:xfrm>
            <a:off x="648125" y="212350"/>
            <a:ext cx="7658100" cy="1854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4300"/>
              <a:t>DT12 Committee Meeting #2</a:t>
            </a:r>
            <a:endParaRPr sz="4300"/>
          </a:p>
        </p:txBody>
      </p:sp>
      <p:sp>
        <p:nvSpPr>
          <p:cNvPr id="425" name="Google Shape;425;p29"/>
          <p:cNvSpPr txBox="1"/>
          <p:nvPr>
            <p:ph idx="1" type="subTitle"/>
          </p:nvPr>
        </p:nvSpPr>
        <p:spPr>
          <a:xfrm>
            <a:off x="6445450" y="534625"/>
            <a:ext cx="22323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April 16th, 2024</a:t>
            </a:r>
            <a:endParaRPr/>
          </a:p>
        </p:txBody>
      </p:sp>
      <p:cxnSp>
        <p:nvCxnSpPr>
          <p:cNvPr id="426" name="Google Shape;426;p29"/>
          <p:cNvCxnSpPr/>
          <p:nvPr/>
        </p:nvCxnSpPr>
        <p:spPr>
          <a:xfrm flipH="1" rot="10800000">
            <a:off x="979150" y="2857459"/>
            <a:ext cx="6813600" cy="20100"/>
          </a:xfrm>
          <a:prstGeom prst="straightConnector1">
            <a:avLst/>
          </a:prstGeom>
          <a:noFill/>
          <a:ln cap="flat" cmpd="sng" w="9525">
            <a:solidFill>
              <a:schemeClr val="dk1"/>
            </a:solidFill>
            <a:prstDash val="solid"/>
            <a:round/>
            <a:headEnd len="med" w="med" type="none"/>
            <a:tailEnd len="med" w="med" type="none"/>
          </a:ln>
        </p:spPr>
      </p:cxnSp>
      <p:sp>
        <p:nvSpPr>
          <p:cNvPr id="427" name="Google Shape;427;p29"/>
          <p:cNvSpPr txBox="1"/>
          <p:nvPr>
            <p:ph idx="1" type="subTitle"/>
          </p:nvPr>
        </p:nvSpPr>
        <p:spPr>
          <a:xfrm>
            <a:off x="895850" y="1934875"/>
            <a:ext cx="81153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a:t>Krisha Thakur, Nhan Le, Rebecca Baxter, Tanvi Ranade, Alana Yee, Benjamin Jackson, Rohit Satish, Aadi Bhattacharya</a:t>
            </a:r>
            <a:endParaRPr sz="2000"/>
          </a:p>
        </p:txBody>
      </p:sp>
      <p:sp>
        <p:nvSpPr>
          <p:cNvPr id="428" name="Google Shape;428;p29"/>
          <p:cNvSpPr txBox="1"/>
          <p:nvPr>
            <p:ph idx="1" type="subTitle"/>
          </p:nvPr>
        </p:nvSpPr>
        <p:spPr>
          <a:xfrm>
            <a:off x="895850" y="2980325"/>
            <a:ext cx="76986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t>Clinical Mentors: Dr. Weiss, Dr. Gullotti, Dr. Gage</a:t>
            </a:r>
            <a:endParaRPr sz="1500"/>
          </a:p>
        </p:txBody>
      </p:sp>
      <p:sp>
        <p:nvSpPr>
          <p:cNvPr id="429" name="Google Shape;429;p29"/>
          <p:cNvSpPr txBox="1"/>
          <p:nvPr>
            <p:ph idx="1" type="subTitle"/>
          </p:nvPr>
        </p:nvSpPr>
        <p:spPr>
          <a:xfrm>
            <a:off x="895850" y="3668350"/>
            <a:ext cx="76986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t>Committee Members: Dr. Singh, Dr. Georgiades, Andrea Brooks</a:t>
            </a:r>
            <a:endParaRPr sz="1500"/>
          </a:p>
        </p:txBody>
      </p:sp>
      <p:sp>
        <p:nvSpPr>
          <p:cNvPr id="430" name="Google Shape;430;p29"/>
          <p:cNvSpPr txBox="1"/>
          <p:nvPr>
            <p:ph idx="1" type="subTitle"/>
          </p:nvPr>
        </p:nvSpPr>
        <p:spPr>
          <a:xfrm>
            <a:off x="895850" y="4025775"/>
            <a:ext cx="76986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t>TA: Vince Wang</a:t>
            </a:r>
            <a:endParaRPr sz="1500"/>
          </a:p>
        </p:txBody>
      </p:sp>
      <p:pic>
        <p:nvPicPr>
          <p:cNvPr id="431" name="Google Shape;431;p29"/>
          <p:cNvPicPr preferRelativeResize="0"/>
          <p:nvPr/>
        </p:nvPicPr>
        <p:blipFill>
          <a:blip r:embed="rId3">
            <a:alphaModFix/>
          </a:blip>
          <a:stretch>
            <a:fillRect/>
          </a:stretch>
        </p:blipFill>
        <p:spPr>
          <a:xfrm>
            <a:off x="6445451" y="3800137"/>
            <a:ext cx="2232300" cy="920018"/>
          </a:xfrm>
          <a:prstGeom prst="rect">
            <a:avLst/>
          </a:prstGeom>
          <a:noFill/>
          <a:ln>
            <a:noFill/>
          </a:ln>
        </p:spPr>
      </p:pic>
      <p:sp>
        <p:nvSpPr>
          <p:cNvPr id="432" name="Google Shape;432;p29"/>
          <p:cNvSpPr txBox="1"/>
          <p:nvPr>
            <p:ph idx="1" type="subTitle"/>
          </p:nvPr>
        </p:nvSpPr>
        <p:spPr>
          <a:xfrm>
            <a:off x="895850" y="3324625"/>
            <a:ext cx="76986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t>Faculty Advisor: Dr. Logsdon</a:t>
            </a:r>
            <a:endParaRPr sz="1500"/>
          </a:p>
          <a:p>
            <a:pPr indent="0" lvl="0" marL="0" rtl="0" algn="l">
              <a:spcBef>
                <a:spcPts val="0"/>
              </a:spcBef>
              <a:spcAft>
                <a:spcPts val="0"/>
              </a:spcAft>
              <a:buNone/>
            </a:pPr>
            <a:r>
              <a:t/>
            </a:r>
            <a:endParaRPr sz="1500"/>
          </a:p>
        </p:txBody>
      </p:sp>
      <p:sp>
        <p:nvSpPr>
          <p:cNvPr id="433" name="Google Shape;433;p29"/>
          <p:cNvSpPr txBox="1"/>
          <p:nvPr/>
        </p:nvSpPr>
        <p:spPr>
          <a:xfrm>
            <a:off x="7558500" y="4799525"/>
            <a:ext cx="1585500" cy="290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Figtree"/>
                <a:ea typeface="Figtree"/>
                <a:cs typeface="Figtree"/>
                <a:sym typeface="Figtree"/>
              </a:rPr>
              <a:t>CONFIDENTIAL</a:t>
            </a:r>
            <a:endParaRPr b="1">
              <a:solidFill>
                <a:schemeClr val="dk1"/>
              </a:solidFill>
              <a:latin typeface="Figtree"/>
              <a:ea typeface="Figtree"/>
              <a:cs typeface="Figtree"/>
              <a:sym typeface="Figtre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6" name="Shape 1266"/>
        <p:cNvGrpSpPr/>
        <p:nvPr/>
      </p:nvGrpSpPr>
      <p:grpSpPr>
        <a:xfrm>
          <a:off x="0" y="0"/>
          <a:ext cx="0" cy="0"/>
          <a:chOff x="0" y="0"/>
          <a:chExt cx="0" cy="0"/>
        </a:xfrm>
      </p:grpSpPr>
      <p:sp>
        <p:nvSpPr>
          <p:cNvPr id="1267" name="Google Shape;1267;p38"/>
          <p:cNvSpPr txBox="1"/>
          <p:nvPr>
            <p:ph type="title"/>
          </p:nvPr>
        </p:nvSpPr>
        <p:spPr>
          <a:xfrm>
            <a:off x="457200" y="502491"/>
            <a:ext cx="818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Questions/Feedback</a:t>
            </a:r>
            <a:endParaRPr/>
          </a:p>
        </p:txBody>
      </p:sp>
      <p:sp>
        <p:nvSpPr>
          <p:cNvPr id="1268" name="Google Shape;1268;p38"/>
          <p:cNvSpPr txBox="1"/>
          <p:nvPr/>
        </p:nvSpPr>
        <p:spPr>
          <a:xfrm>
            <a:off x="715800" y="1279325"/>
            <a:ext cx="7634700" cy="1754700"/>
          </a:xfrm>
          <a:prstGeom prst="rect">
            <a:avLst/>
          </a:prstGeom>
          <a:noFill/>
          <a:ln>
            <a:noFill/>
          </a:ln>
        </p:spPr>
        <p:txBody>
          <a:bodyPr anchorCtr="0" anchor="t" bIns="91425" lIns="91425" spcFirstLastPara="1" rIns="91425" wrap="square" tIns="91425">
            <a:spAutoFit/>
          </a:bodyPr>
          <a:lstStyle/>
          <a:p>
            <a:pPr indent="-336550" lvl="0" marL="457200" rtl="0" algn="l">
              <a:spcBef>
                <a:spcPts val="0"/>
              </a:spcBef>
              <a:spcAft>
                <a:spcPts val="0"/>
              </a:spcAft>
              <a:buClr>
                <a:schemeClr val="dk1"/>
              </a:buClr>
              <a:buSzPts val="1700"/>
              <a:buFont typeface="Figtree"/>
              <a:buAutoNum type="arabicPeriod"/>
            </a:pPr>
            <a:r>
              <a:rPr lang="en" sz="1700">
                <a:solidFill>
                  <a:schemeClr val="dk1"/>
                </a:solidFill>
                <a:latin typeface="Figtree"/>
                <a:ea typeface="Figtree"/>
                <a:cs typeface="Figtree"/>
                <a:sym typeface="Figtree"/>
              </a:rPr>
              <a:t>Is it better to make this a device added on just during flushing or something that remains on the body throughout the patient’s drainage time?</a:t>
            </a:r>
            <a:endParaRPr sz="1700">
              <a:solidFill>
                <a:schemeClr val="dk1"/>
              </a:solidFill>
              <a:latin typeface="Figtree"/>
              <a:ea typeface="Figtree"/>
              <a:cs typeface="Figtree"/>
              <a:sym typeface="Figtree"/>
            </a:endParaRPr>
          </a:p>
          <a:p>
            <a:pPr indent="-336550" lvl="0" marL="457200" rtl="0" algn="l">
              <a:spcBef>
                <a:spcPts val="0"/>
              </a:spcBef>
              <a:spcAft>
                <a:spcPts val="0"/>
              </a:spcAft>
              <a:buClr>
                <a:schemeClr val="dk1"/>
              </a:buClr>
              <a:buSzPts val="1700"/>
              <a:buFont typeface="Figtree"/>
              <a:buAutoNum type="arabicPeriod"/>
            </a:pPr>
            <a:r>
              <a:rPr lang="en" sz="1700">
                <a:solidFill>
                  <a:schemeClr val="dk1"/>
                </a:solidFill>
                <a:latin typeface="Figtree"/>
                <a:ea typeface="Figtree"/>
                <a:cs typeface="Figtree"/>
                <a:sym typeface="Figtree"/>
              </a:rPr>
              <a:t>What are your biggest concerns with the addition of our device (infection risk, difficulty of use, etc.)? </a:t>
            </a:r>
            <a:endParaRPr sz="1700">
              <a:solidFill>
                <a:schemeClr val="dk1"/>
              </a:solidFill>
              <a:latin typeface="Figtree"/>
              <a:ea typeface="Figtree"/>
              <a:cs typeface="Figtree"/>
              <a:sym typeface="Figtree"/>
            </a:endParaRPr>
          </a:p>
          <a:p>
            <a:pPr indent="-336550" lvl="0" marL="457200" rtl="0" algn="l">
              <a:spcBef>
                <a:spcPts val="0"/>
              </a:spcBef>
              <a:spcAft>
                <a:spcPts val="0"/>
              </a:spcAft>
              <a:buClr>
                <a:schemeClr val="dk1"/>
              </a:buClr>
              <a:buSzPts val="1700"/>
              <a:buFont typeface="Figtree"/>
              <a:buAutoNum type="arabicPeriod"/>
            </a:pPr>
            <a:r>
              <a:rPr lang="en" sz="1700">
                <a:solidFill>
                  <a:schemeClr val="dk1"/>
                </a:solidFill>
                <a:latin typeface="Figtree"/>
                <a:ea typeface="Figtree"/>
                <a:cs typeface="Figtree"/>
                <a:sym typeface="Figtree"/>
              </a:rPr>
              <a:t>Will this device impact the ability to secure the catheter?</a:t>
            </a:r>
            <a:endParaRPr sz="1700">
              <a:solidFill>
                <a:schemeClr val="dk1"/>
              </a:solidFill>
              <a:latin typeface="Figtree"/>
              <a:ea typeface="Figtree"/>
              <a:cs typeface="Figtree"/>
              <a:sym typeface="Figtree"/>
            </a:endParaRPr>
          </a:p>
        </p:txBody>
      </p:sp>
      <p:sp>
        <p:nvSpPr>
          <p:cNvPr id="1269" name="Google Shape;1269;p38"/>
          <p:cNvSpPr txBox="1"/>
          <p:nvPr/>
        </p:nvSpPr>
        <p:spPr>
          <a:xfrm>
            <a:off x="7558500" y="4799525"/>
            <a:ext cx="1585500" cy="290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Figtree"/>
                <a:ea typeface="Figtree"/>
                <a:cs typeface="Figtree"/>
                <a:sym typeface="Figtree"/>
              </a:rPr>
              <a:t>CONFIDENTIAL</a:t>
            </a:r>
            <a:endParaRPr b="1">
              <a:solidFill>
                <a:schemeClr val="dk1"/>
              </a:solidFill>
              <a:latin typeface="Figtree"/>
              <a:ea typeface="Figtree"/>
              <a:cs typeface="Figtree"/>
              <a:sym typeface="Figtree"/>
            </a:endParaRPr>
          </a:p>
        </p:txBody>
      </p:sp>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9" name="Shape 2029"/>
        <p:cNvGrpSpPr/>
        <p:nvPr/>
      </p:nvGrpSpPr>
      <p:grpSpPr>
        <a:xfrm>
          <a:off x="0" y="0"/>
          <a:ext cx="0" cy="0"/>
          <a:chOff x="0" y="0"/>
          <a:chExt cx="0" cy="0"/>
        </a:xfrm>
      </p:grpSpPr>
      <p:sp>
        <p:nvSpPr>
          <p:cNvPr id="2030" name="Google Shape;2030;p128"/>
          <p:cNvSpPr txBox="1"/>
          <p:nvPr>
            <p:ph idx="1" type="body"/>
          </p:nvPr>
        </p:nvSpPr>
        <p:spPr>
          <a:xfrm>
            <a:off x="5703400" y="1977750"/>
            <a:ext cx="2720700" cy="26370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Char char="●"/>
            </a:pPr>
            <a:r>
              <a:rPr lang="en" sz="2000"/>
              <a:t>Two flexible materials: silicone and polyurethane</a:t>
            </a:r>
            <a:endParaRPr sz="2000"/>
          </a:p>
          <a:p>
            <a:pPr indent="-355600" lvl="0" marL="457200" rtl="0" algn="l">
              <a:spcBef>
                <a:spcPts val="0"/>
              </a:spcBef>
              <a:spcAft>
                <a:spcPts val="0"/>
              </a:spcAft>
              <a:buSzPts val="2000"/>
              <a:buChar char="●"/>
            </a:pPr>
            <a:r>
              <a:rPr lang="en" sz="2000"/>
              <a:t>Inner diameter of catheter: ~9mm</a:t>
            </a:r>
            <a:endParaRPr sz="2000"/>
          </a:p>
          <a:p>
            <a:pPr indent="-355600" lvl="0" marL="457200" rtl="0" algn="l">
              <a:spcBef>
                <a:spcPts val="0"/>
              </a:spcBef>
              <a:spcAft>
                <a:spcPts val="0"/>
              </a:spcAft>
              <a:buSzPts val="2000"/>
              <a:buChar char="●"/>
            </a:pPr>
            <a:r>
              <a:rPr lang="en" sz="2000"/>
              <a:t>Both materials have the same wall thickness</a:t>
            </a:r>
            <a:endParaRPr sz="2000"/>
          </a:p>
        </p:txBody>
      </p:sp>
      <p:sp>
        <p:nvSpPr>
          <p:cNvPr id="2031" name="Google Shape;2031;p128"/>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Dimensions Hand Calculations</a:t>
            </a:r>
            <a:endParaRPr/>
          </a:p>
        </p:txBody>
      </p:sp>
      <p:graphicFrame>
        <p:nvGraphicFramePr>
          <p:cNvPr id="2032" name="Google Shape;2032;p128"/>
          <p:cNvGraphicFramePr/>
          <p:nvPr/>
        </p:nvGraphicFramePr>
        <p:xfrm>
          <a:off x="668100" y="2050763"/>
          <a:ext cx="3000000" cy="3000000"/>
        </p:xfrm>
        <a:graphic>
          <a:graphicData uri="http://schemas.openxmlformats.org/drawingml/2006/table">
            <a:tbl>
              <a:tblPr>
                <a:noFill/>
                <a:tableStyleId>{022C3110-6838-4C5E-B681-1DC515D58CFE}</a:tableStyleId>
              </a:tblPr>
              <a:tblGrid>
                <a:gridCol w="1233300"/>
                <a:gridCol w="1233300"/>
                <a:gridCol w="1233300"/>
                <a:gridCol w="1233300"/>
              </a:tblGrid>
              <a:tr h="810425">
                <a:tc>
                  <a:txBody>
                    <a:bodyPr/>
                    <a:lstStyle/>
                    <a:p>
                      <a:pPr indent="0" lvl="0" marL="0" rtl="0" algn="l">
                        <a:spcBef>
                          <a:spcPts val="0"/>
                        </a:spcBef>
                        <a:spcAft>
                          <a:spcPts val="0"/>
                        </a:spcAft>
                        <a:buNone/>
                      </a:pPr>
                      <a:r>
                        <a:rPr b="1" lang="en"/>
                        <a:t>Material</a:t>
                      </a:r>
                      <a:endParaRPr b="1"/>
                    </a:p>
                  </a:txBody>
                  <a:tcPr marT="91425" marB="91425" marR="91425" marL="91425"/>
                </a:tc>
                <a:tc>
                  <a:txBody>
                    <a:bodyPr/>
                    <a:lstStyle/>
                    <a:p>
                      <a:pPr indent="0" lvl="0" marL="0" rtl="0" algn="l">
                        <a:spcBef>
                          <a:spcPts val="0"/>
                        </a:spcBef>
                        <a:spcAft>
                          <a:spcPts val="0"/>
                        </a:spcAft>
                        <a:buNone/>
                      </a:pPr>
                      <a:r>
                        <a:rPr b="1" lang="en"/>
                        <a:t>Minimum Wall Thickness</a:t>
                      </a:r>
                      <a:endParaRPr b="1"/>
                    </a:p>
                  </a:txBody>
                  <a:tcPr marT="91425" marB="91425" marR="91425" marL="91425"/>
                </a:tc>
                <a:tc>
                  <a:txBody>
                    <a:bodyPr/>
                    <a:lstStyle/>
                    <a:p>
                      <a:pPr indent="0" lvl="0" marL="0" rtl="0" algn="l">
                        <a:spcBef>
                          <a:spcPts val="0"/>
                        </a:spcBef>
                        <a:spcAft>
                          <a:spcPts val="0"/>
                        </a:spcAft>
                        <a:buNone/>
                      </a:pPr>
                      <a:r>
                        <a:rPr b="1" lang="en"/>
                        <a:t>Outer Diameter</a:t>
                      </a:r>
                      <a:endParaRPr b="1"/>
                    </a:p>
                  </a:txBody>
                  <a:tcPr marT="91425" marB="91425" marR="91425" marL="91425"/>
                </a:tc>
                <a:tc>
                  <a:txBody>
                    <a:bodyPr/>
                    <a:lstStyle/>
                    <a:p>
                      <a:pPr indent="0" lvl="0" marL="0" rtl="0" algn="l">
                        <a:spcBef>
                          <a:spcPts val="0"/>
                        </a:spcBef>
                        <a:spcAft>
                          <a:spcPts val="0"/>
                        </a:spcAft>
                        <a:buNone/>
                      </a:pPr>
                      <a:r>
                        <a:rPr b="1" lang="en"/>
                        <a:t>Inner Diameter</a:t>
                      </a:r>
                      <a:endParaRPr b="1"/>
                    </a:p>
                  </a:txBody>
                  <a:tcPr marT="91425" marB="91425" marR="91425" marL="91425"/>
                </a:tc>
              </a:tr>
              <a:tr h="810425">
                <a:tc>
                  <a:txBody>
                    <a:bodyPr/>
                    <a:lstStyle/>
                    <a:p>
                      <a:pPr indent="0" lvl="0" marL="0" rtl="0" algn="l">
                        <a:spcBef>
                          <a:spcPts val="0"/>
                        </a:spcBef>
                        <a:spcAft>
                          <a:spcPts val="0"/>
                        </a:spcAft>
                        <a:buNone/>
                      </a:pPr>
                      <a:r>
                        <a:rPr lang="en"/>
                        <a:t>Polyurethane</a:t>
                      </a:r>
                      <a:endParaRPr/>
                    </a:p>
                  </a:txBody>
                  <a:tcPr marT="91425" marB="91425" marR="91425" marL="91425"/>
                </a:tc>
                <a:tc>
                  <a:txBody>
                    <a:bodyPr/>
                    <a:lstStyle/>
                    <a:p>
                      <a:pPr indent="0" lvl="0" marL="0" rtl="0" algn="l">
                        <a:spcBef>
                          <a:spcPts val="0"/>
                        </a:spcBef>
                        <a:spcAft>
                          <a:spcPts val="0"/>
                        </a:spcAft>
                        <a:buNone/>
                      </a:pPr>
                      <a:r>
                        <a:rPr lang="en"/>
                        <a:t>1.5mm</a:t>
                      </a:r>
                      <a:endParaRPr/>
                    </a:p>
                  </a:txBody>
                  <a:tcPr marT="91425" marB="91425" marR="91425" marL="91425"/>
                </a:tc>
                <a:tc>
                  <a:txBody>
                    <a:bodyPr/>
                    <a:lstStyle/>
                    <a:p>
                      <a:pPr indent="0" lvl="0" marL="0" rtl="0" algn="l">
                        <a:spcBef>
                          <a:spcPts val="0"/>
                        </a:spcBef>
                        <a:spcAft>
                          <a:spcPts val="0"/>
                        </a:spcAft>
                        <a:buNone/>
                      </a:pPr>
                      <a:r>
                        <a:rPr lang="en"/>
                        <a:t>8mm</a:t>
                      </a:r>
                      <a:endParaRPr/>
                    </a:p>
                  </a:txBody>
                  <a:tcPr marT="91425" marB="91425" marR="91425" marL="91425"/>
                </a:tc>
                <a:tc>
                  <a:txBody>
                    <a:bodyPr/>
                    <a:lstStyle/>
                    <a:p>
                      <a:pPr indent="0" lvl="0" marL="0" rtl="0" algn="l">
                        <a:spcBef>
                          <a:spcPts val="0"/>
                        </a:spcBef>
                        <a:spcAft>
                          <a:spcPts val="0"/>
                        </a:spcAft>
                        <a:buNone/>
                      </a:pPr>
                      <a:r>
                        <a:rPr lang="en"/>
                        <a:t>5mm</a:t>
                      </a:r>
                      <a:endParaRPr/>
                    </a:p>
                  </a:txBody>
                  <a:tcPr marT="91425" marB="91425" marR="91425" marL="91425"/>
                </a:tc>
              </a:tr>
              <a:tr h="810425">
                <a:tc>
                  <a:txBody>
                    <a:bodyPr/>
                    <a:lstStyle/>
                    <a:p>
                      <a:pPr indent="0" lvl="0" marL="0" rtl="0" algn="l">
                        <a:spcBef>
                          <a:spcPts val="0"/>
                        </a:spcBef>
                        <a:spcAft>
                          <a:spcPts val="0"/>
                        </a:spcAft>
                        <a:buNone/>
                      </a:pPr>
                      <a:r>
                        <a:rPr lang="en"/>
                        <a:t>Silicone</a:t>
                      </a:r>
                      <a:endParaRPr/>
                    </a:p>
                  </a:txBody>
                  <a:tcPr marT="91425" marB="91425" marR="91425" marL="91425"/>
                </a:tc>
                <a:tc>
                  <a:txBody>
                    <a:bodyPr/>
                    <a:lstStyle/>
                    <a:p>
                      <a:pPr indent="0" lvl="0" marL="0" rtl="0" algn="l">
                        <a:spcBef>
                          <a:spcPts val="0"/>
                        </a:spcBef>
                        <a:spcAft>
                          <a:spcPts val="0"/>
                        </a:spcAft>
                        <a:buNone/>
                      </a:pPr>
                      <a:r>
                        <a:rPr lang="en"/>
                        <a:t>1.5mm</a:t>
                      </a:r>
                      <a:endParaRPr/>
                    </a:p>
                  </a:txBody>
                  <a:tcPr marT="91425" marB="91425" marR="91425" marL="91425"/>
                </a:tc>
                <a:tc>
                  <a:txBody>
                    <a:bodyPr/>
                    <a:lstStyle/>
                    <a:p>
                      <a:pPr indent="0" lvl="0" marL="0" rtl="0" algn="l">
                        <a:spcBef>
                          <a:spcPts val="0"/>
                        </a:spcBef>
                        <a:spcAft>
                          <a:spcPts val="0"/>
                        </a:spcAft>
                        <a:buNone/>
                      </a:pPr>
                      <a:r>
                        <a:rPr lang="en"/>
                        <a:t>8mm</a:t>
                      </a:r>
                      <a:endParaRPr/>
                    </a:p>
                  </a:txBody>
                  <a:tcPr marT="91425" marB="91425" marR="91425" marL="91425"/>
                </a:tc>
                <a:tc>
                  <a:txBody>
                    <a:bodyPr/>
                    <a:lstStyle/>
                    <a:p>
                      <a:pPr indent="0" lvl="0" marL="0" rtl="0" algn="l">
                        <a:spcBef>
                          <a:spcPts val="0"/>
                        </a:spcBef>
                        <a:spcAft>
                          <a:spcPts val="0"/>
                        </a:spcAft>
                        <a:buNone/>
                      </a:pPr>
                      <a:r>
                        <a:rPr lang="en"/>
                        <a:t>5mm</a:t>
                      </a:r>
                      <a:endParaRPr/>
                    </a:p>
                  </a:txBody>
                  <a:tcPr marT="91425" marB="91425" marR="91425" marL="91425"/>
                </a:tc>
              </a:tr>
            </a:tbl>
          </a:graphicData>
        </a:graphic>
      </p:graphicFrame>
      <p:sp>
        <p:nvSpPr>
          <p:cNvPr id="2033" name="Google Shape;2033;p128"/>
          <p:cNvSpPr txBox="1"/>
          <p:nvPr>
            <p:ph idx="1" type="body"/>
          </p:nvPr>
        </p:nvSpPr>
        <p:spPr>
          <a:xfrm>
            <a:off x="668100" y="1123925"/>
            <a:ext cx="7863300" cy="633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a:t>Risks: device does not fit into catheter + lumen diameter becomes too small for successful drainage</a:t>
            </a:r>
            <a:endParaRPr sz="2000"/>
          </a:p>
        </p:txBody>
      </p:sp>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7" name="Shape 2037"/>
        <p:cNvGrpSpPr/>
        <p:nvPr/>
      </p:nvGrpSpPr>
      <p:grpSpPr>
        <a:xfrm>
          <a:off x="0" y="0"/>
          <a:ext cx="0" cy="0"/>
          <a:chOff x="0" y="0"/>
          <a:chExt cx="0" cy="0"/>
        </a:xfrm>
      </p:grpSpPr>
      <p:sp>
        <p:nvSpPr>
          <p:cNvPr id="2038" name="Google Shape;2038;p129"/>
          <p:cNvSpPr txBox="1"/>
          <p:nvPr>
            <p:ph type="title"/>
          </p:nvPr>
        </p:nvSpPr>
        <p:spPr>
          <a:xfrm>
            <a:off x="457200" y="502491"/>
            <a:ext cx="818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Question</a:t>
            </a:r>
            <a:endParaRPr/>
          </a:p>
        </p:txBody>
      </p:sp>
      <p:sp>
        <p:nvSpPr>
          <p:cNvPr id="2039" name="Google Shape;2039;p129"/>
          <p:cNvSpPr txBox="1"/>
          <p:nvPr>
            <p:ph idx="4294967295" type="body"/>
          </p:nvPr>
        </p:nvSpPr>
        <p:spPr>
          <a:xfrm>
            <a:off x="607350" y="1129300"/>
            <a:ext cx="7816800" cy="34542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Char char="●"/>
            </a:pPr>
            <a:r>
              <a:rPr lang="en" sz="2000"/>
              <a:t>What other medical grade flexible tubing materials could we research with the goal of finding something that maximizes lumen space while still fitting into the tube?</a:t>
            </a:r>
            <a:endParaRPr sz="2000"/>
          </a:p>
        </p:txBody>
      </p:sp>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3" name="Shape 2043"/>
        <p:cNvGrpSpPr/>
        <p:nvPr/>
      </p:nvGrpSpPr>
      <p:grpSpPr>
        <a:xfrm>
          <a:off x="0" y="0"/>
          <a:ext cx="0" cy="0"/>
          <a:chOff x="0" y="0"/>
          <a:chExt cx="0" cy="0"/>
        </a:xfrm>
      </p:grpSpPr>
      <p:sp>
        <p:nvSpPr>
          <p:cNvPr id="2044" name="Google Shape;2044;p130"/>
          <p:cNvSpPr txBox="1"/>
          <p:nvPr>
            <p:ph idx="4294967295" type="ctrTitle"/>
          </p:nvPr>
        </p:nvSpPr>
        <p:spPr>
          <a:xfrm>
            <a:off x="1603500" y="2079000"/>
            <a:ext cx="5937000" cy="985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5000"/>
              <a:t>Action Plan</a:t>
            </a:r>
            <a:endParaRPr sz="5000"/>
          </a:p>
        </p:txBody>
      </p:sp>
      <p:cxnSp>
        <p:nvCxnSpPr>
          <p:cNvPr id="2045" name="Google Shape;2045;p130"/>
          <p:cNvCxnSpPr/>
          <p:nvPr/>
        </p:nvCxnSpPr>
        <p:spPr>
          <a:xfrm flipH="1" rot="10800000">
            <a:off x="1603500" y="3064509"/>
            <a:ext cx="6084900" cy="3600"/>
          </a:xfrm>
          <a:prstGeom prst="straightConnector1">
            <a:avLst/>
          </a:prstGeom>
          <a:noFill/>
          <a:ln cap="flat" cmpd="sng" w="9525">
            <a:solidFill>
              <a:schemeClr val="dk1"/>
            </a:solidFill>
            <a:prstDash val="solid"/>
            <a:round/>
            <a:headEnd len="med" w="med" type="none"/>
            <a:tailEnd len="med" w="med" type="none"/>
          </a:ln>
        </p:spPr>
      </p:cxnSp>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049" name="Shape 2049"/>
        <p:cNvGrpSpPr/>
        <p:nvPr/>
      </p:nvGrpSpPr>
      <p:grpSpPr>
        <a:xfrm>
          <a:off x="0" y="0"/>
          <a:ext cx="0" cy="0"/>
          <a:chOff x="0" y="0"/>
          <a:chExt cx="0" cy="0"/>
        </a:xfrm>
      </p:grpSpPr>
      <p:graphicFrame>
        <p:nvGraphicFramePr>
          <p:cNvPr id="2050" name="Google Shape;2050;p131"/>
          <p:cNvGraphicFramePr/>
          <p:nvPr/>
        </p:nvGraphicFramePr>
        <p:xfrm>
          <a:off x="709613" y="381000"/>
          <a:ext cx="3000000" cy="3000000"/>
        </p:xfrm>
        <a:graphic>
          <a:graphicData uri="http://schemas.openxmlformats.org/drawingml/2006/table">
            <a:tbl>
              <a:tblPr>
                <a:noFill/>
                <a:tableStyleId>{D95BFEF7-C00D-4BF5-9946-0DB829159DAF}</a:tableStyleId>
              </a:tblPr>
              <a:tblGrid>
                <a:gridCol w="1847850"/>
                <a:gridCol w="2152650"/>
                <a:gridCol w="1171575"/>
                <a:gridCol w="1600200"/>
                <a:gridCol w="952500"/>
              </a:tblGrid>
              <a:tr h="228600">
                <a:tc>
                  <a:txBody>
                    <a:bodyPr/>
                    <a:lstStyle/>
                    <a:p>
                      <a:pPr indent="0" lvl="0" marL="0" rtl="0" algn="l">
                        <a:lnSpc>
                          <a:spcPct val="115000"/>
                        </a:lnSpc>
                        <a:spcBef>
                          <a:spcPts val="0"/>
                        </a:spcBef>
                        <a:spcAft>
                          <a:spcPts val="0"/>
                        </a:spcAft>
                        <a:buNone/>
                      </a:pPr>
                      <a:r>
                        <a:rPr b="1" lang="en" sz="1200"/>
                        <a:t>Action Item</a:t>
                      </a:r>
                      <a:endParaRPr b="1" sz="1200"/>
                    </a:p>
                  </a:txBody>
                  <a:tcPr marT="19050" marB="19050" marR="28575" marL="28575" anchor="b">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lang="en" sz="1200"/>
                        <a:t>Details</a:t>
                      </a:r>
                      <a:endParaRPr b="1" sz="1200"/>
                    </a:p>
                  </a:txBody>
                  <a:tcPr marT="19050" marB="19050" marR="28575" marL="28575" anchor="b">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lang="en" sz="1200"/>
                        <a:t>Importance</a:t>
                      </a:r>
                      <a:endParaRPr b="1" sz="1200"/>
                    </a:p>
                  </a:txBody>
                  <a:tcPr marT="19050" marB="19050" marR="28575" marL="28575" anchor="b">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lang="en" sz="1200"/>
                        <a:t>Assigned To</a:t>
                      </a:r>
                      <a:endParaRPr b="1" sz="1200"/>
                    </a:p>
                  </a:txBody>
                  <a:tcPr marT="19050" marB="19050" marR="28575" marL="28575" anchor="b">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lang="en" sz="1200"/>
                        <a:t>Due Date</a:t>
                      </a:r>
                      <a:endParaRPr b="1" sz="1200"/>
                    </a:p>
                  </a:txBody>
                  <a:tcPr marT="19050" marB="19050" marR="28575" marL="28575" anchor="b">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1085850">
                <a:tc>
                  <a:txBody>
                    <a:bodyPr/>
                    <a:lstStyle/>
                    <a:p>
                      <a:pPr indent="0" lvl="0" marL="0" rtl="0" algn="l">
                        <a:lnSpc>
                          <a:spcPct val="115000"/>
                        </a:lnSpc>
                        <a:spcBef>
                          <a:spcPts val="0"/>
                        </a:spcBef>
                        <a:spcAft>
                          <a:spcPts val="0"/>
                        </a:spcAft>
                        <a:buNone/>
                      </a:pPr>
                      <a:r>
                        <a:rPr lang="en" sz="1000"/>
                        <a:t>Make CAD model of the dial in our device under threaded conditions</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Create a 3D printed CAD model of the dial in our device which is internally threaded and used to push our catheter down the drain so that we can assemble it with our catheter and assess ability to move the device</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High</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BJ, TR, AY, RS</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t>2/12</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CCCCCC"/>
                      </a:solidFill>
                      <a:prstDash val="solid"/>
                      <a:round/>
                      <a:headEnd len="sm" w="sm" type="none"/>
                      <a:tailEnd len="sm" w="sm" type="none"/>
                    </a:lnB>
                  </a:tcPr>
                </a:tc>
              </a:tr>
              <a:tr h="495300">
                <a:tc>
                  <a:txBody>
                    <a:bodyPr/>
                    <a:lstStyle/>
                    <a:p>
                      <a:pPr indent="0" lvl="0" marL="0" rtl="0" algn="l">
                        <a:lnSpc>
                          <a:spcPct val="115000"/>
                        </a:lnSpc>
                        <a:spcBef>
                          <a:spcPts val="0"/>
                        </a:spcBef>
                        <a:spcAft>
                          <a:spcPts val="0"/>
                        </a:spcAft>
                        <a:buNone/>
                      </a:pPr>
                      <a:r>
                        <a:rPr lang="en" sz="1000"/>
                        <a:t>Create plan for clinician interviews as well as committee member search and outreach</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Reach out to other IR doctors at JHMI for interviews and to get feedback on our design</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High</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RB</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t>2/12</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790575">
                <a:tc>
                  <a:txBody>
                    <a:bodyPr/>
                    <a:lstStyle/>
                    <a:p>
                      <a:pPr indent="0" lvl="0" marL="0" rtl="0" algn="l">
                        <a:lnSpc>
                          <a:spcPct val="115000"/>
                        </a:lnSpc>
                        <a:spcBef>
                          <a:spcPts val="0"/>
                        </a:spcBef>
                        <a:spcAft>
                          <a:spcPts val="0"/>
                        </a:spcAft>
                        <a:buNone/>
                      </a:pPr>
                      <a:r>
                        <a:rPr lang="en" sz="1000"/>
                        <a:t>Research into agarose + saline combination</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Research into agarose + saline combination Dr. Weiss recommended to us for modeling abscess fluid &amp; create a list of materials to order &amp; send to Krisha</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High</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NL, AB</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t>2/12</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638175">
                <a:tc>
                  <a:txBody>
                    <a:bodyPr/>
                    <a:lstStyle/>
                    <a:p>
                      <a:pPr indent="0" lvl="0" marL="0" rtl="0" algn="l">
                        <a:lnSpc>
                          <a:spcPct val="115000"/>
                        </a:lnSpc>
                        <a:spcBef>
                          <a:spcPts val="0"/>
                        </a:spcBef>
                        <a:spcAft>
                          <a:spcPts val="0"/>
                        </a:spcAft>
                        <a:buNone/>
                      </a:pPr>
                      <a:r>
                        <a:rPr lang="en" sz="1000"/>
                        <a:t>Go into shadowing next week</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Go into shadow on Tuesday of next week with Dr. Gage to review how flushing works and how exactly drains are taken care of by patients</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High</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KT, NL, RB</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t>2/13</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638175">
                <a:tc>
                  <a:txBody>
                    <a:bodyPr/>
                    <a:lstStyle/>
                    <a:p>
                      <a:pPr indent="0" lvl="0" marL="0" rtl="0" algn="l">
                        <a:lnSpc>
                          <a:spcPct val="115000"/>
                        </a:lnSpc>
                        <a:spcBef>
                          <a:spcPts val="0"/>
                        </a:spcBef>
                        <a:spcAft>
                          <a:spcPts val="0"/>
                        </a:spcAft>
                        <a:buNone/>
                      </a:pPr>
                      <a:r>
                        <a:rPr lang="en" sz="1000"/>
                        <a:t>Schedule one on ones with freshmen</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Krisha and other team members to meet one on one with freshmen to hear more about DT and semester goals and get to know each other</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High</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KT</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t>2/28</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bl>
          </a:graphicData>
        </a:graphic>
      </p:graphicFrame>
    </p:spTree>
  </p:cSld>
  <p:clrMapOvr>
    <a:masterClrMapping/>
  </p:clrMapOvr>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054" name="Shape 2054"/>
        <p:cNvGrpSpPr/>
        <p:nvPr/>
      </p:nvGrpSpPr>
      <p:grpSpPr>
        <a:xfrm>
          <a:off x="0" y="0"/>
          <a:ext cx="0" cy="0"/>
          <a:chOff x="0" y="0"/>
          <a:chExt cx="0" cy="0"/>
        </a:xfrm>
      </p:grpSpPr>
      <p:graphicFrame>
        <p:nvGraphicFramePr>
          <p:cNvPr id="2055" name="Google Shape;2055;p132"/>
          <p:cNvGraphicFramePr/>
          <p:nvPr/>
        </p:nvGraphicFramePr>
        <p:xfrm>
          <a:off x="783425" y="1271575"/>
          <a:ext cx="3000000" cy="3000000"/>
        </p:xfrm>
        <a:graphic>
          <a:graphicData uri="http://schemas.openxmlformats.org/drawingml/2006/table">
            <a:tbl>
              <a:tblPr>
                <a:noFill/>
                <a:tableStyleId>{D95BFEF7-C00D-4BF5-9946-0DB829159DAF}</a:tableStyleId>
              </a:tblPr>
              <a:tblGrid>
                <a:gridCol w="1847850"/>
                <a:gridCol w="2152650"/>
                <a:gridCol w="1171575"/>
                <a:gridCol w="1600200"/>
                <a:gridCol w="952500"/>
              </a:tblGrid>
              <a:tr h="638175">
                <a:tc>
                  <a:txBody>
                    <a:bodyPr/>
                    <a:lstStyle/>
                    <a:p>
                      <a:pPr indent="0" lvl="0" marL="0" rtl="0" algn="l">
                        <a:lnSpc>
                          <a:spcPct val="115000"/>
                        </a:lnSpc>
                        <a:spcBef>
                          <a:spcPts val="0"/>
                        </a:spcBef>
                        <a:spcAft>
                          <a:spcPts val="0"/>
                        </a:spcAft>
                        <a:buNone/>
                      </a:pPr>
                      <a:r>
                        <a:rPr lang="en" sz="1000"/>
                        <a:t>Attend Dr. Dunleavey biocompatibility lecture</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Nhan and Aadi to meet with Dr. Dunleavey next Thursday to go over the biocompatibility lecture and how we can set up our abscess test</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Medium</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NL, AB</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t>2/15</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495300">
                <a:tc>
                  <a:txBody>
                    <a:bodyPr/>
                    <a:lstStyle/>
                    <a:p>
                      <a:pPr indent="0" lvl="0" marL="0" rtl="0" algn="l">
                        <a:lnSpc>
                          <a:spcPct val="115000"/>
                        </a:lnSpc>
                        <a:spcBef>
                          <a:spcPts val="0"/>
                        </a:spcBef>
                        <a:spcAft>
                          <a:spcPts val="0"/>
                        </a:spcAft>
                        <a:buNone/>
                      </a:pPr>
                      <a:r>
                        <a:rPr lang="en" sz="1000"/>
                        <a:t>Send DR5 slides to clinicians</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Send DR5 slides to all/any clinicians who couldn't make it to Desk Review in a follow up email</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Medium</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KT</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t>2/15</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342900">
                <a:tc>
                  <a:txBody>
                    <a:bodyPr/>
                    <a:lstStyle/>
                    <a:p>
                      <a:pPr indent="0" lvl="0" marL="0" rtl="0" algn="l">
                        <a:lnSpc>
                          <a:spcPct val="115000"/>
                        </a:lnSpc>
                        <a:spcBef>
                          <a:spcPts val="0"/>
                        </a:spcBef>
                        <a:spcAft>
                          <a:spcPts val="0"/>
                        </a:spcAft>
                        <a:buNone/>
                      </a:pPr>
                      <a:r>
                        <a:rPr lang="en" sz="1000"/>
                        <a:t>Schedule committee meeting</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Schedule committee meeting once the group has been finalized</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Medium</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KT</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t>2/28</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495300">
                <a:tc>
                  <a:txBody>
                    <a:bodyPr/>
                    <a:lstStyle/>
                    <a:p>
                      <a:pPr indent="0" lvl="0" marL="0" rtl="0" algn="l">
                        <a:lnSpc>
                          <a:spcPct val="115000"/>
                        </a:lnSpc>
                        <a:spcBef>
                          <a:spcPts val="0"/>
                        </a:spcBef>
                        <a:spcAft>
                          <a:spcPts val="0"/>
                        </a:spcAft>
                        <a:buNone/>
                      </a:pPr>
                      <a:r>
                        <a:rPr lang="en" sz="1000"/>
                        <a:t>Ongoing Literature Search</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Seek out more literature/graphs to understand nuances of the problem and how we can begin innovating</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Low</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AY</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t>3/1</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bl>
          </a:graphicData>
        </a:graphic>
      </p:graphicFrame>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9" name="Shape 2059"/>
        <p:cNvGrpSpPr/>
        <p:nvPr/>
      </p:nvGrpSpPr>
      <p:grpSpPr>
        <a:xfrm>
          <a:off x="0" y="0"/>
          <a:ext cx="0" cy="0"/>
          <a:chOff x="0" y="0"/>
          <a:chExt cx="0" cy="0"/>
        </a:xfrm>
      </p:grpSpPr>
      <p:sp>
        <p:nvSpPr>
          <p:cNvPr id="2060" name="Google Shape;2060;p133"/>
          <p:cNvSpPr txBox="1"/>
          <p:nvPr>
            <p:ph idx="1" type="body"/>
          </p:nvPr>
        </p:nvSpPr>
        <p:spPr>
          <a:xfrm>
            <a:off x="720000" y="1215752"/>
            <a:ext cx="7704000" cy="33120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1800"/>
              <a:t>Krisha</a:t>
            </a:r>
            <a:r>
              <a:rPr lang="en" sz="1800"/>
              <a:t>: DR Slides, Scheduling, Meeting Planning, Testing, Risk Protocols</a:t>
            </a:r>
            <a:endParaRPr sz="1800"/>
          </a:p>
          <a:p>
            <a:pPr indent="0" lvl="0" marL="0" rtl="0" algn="l">
              <a:lnSpc>
                <a:spcPct val="150000"/>
              </a:lnSpc>
              <a:spcBef>
                <a:spcPts val="0"/>
              </a:spcBef>
              <a:spcAft>
                <a:spcPts val="0"/>
              </a:spcAft>
              <a:buNone/>
            </a:pPr>
            <a:r>
              <a:rPr b="1" lang="en" sz="1800"/>
              <a:t>Nhan</a:t>
            </a:r>
            <a:r>
              <a:rPr lang="en" sz="1800"/>
              <a:t>: Testing Protocols, Fluid Research</a:t>
            </a:r>
            <a:endParaRPr sz="1800"/>
          </a:p>
          <a:p>
            <a:pPr indent="0" lvl="0" marL="0" rtl="0" algn="l">
              <a:lnSpc>
                <a:spcPct val="150000"/>
              </a:lnSpc>
              <a:spcBef>
                <a:spcPts val="0"/>
              </a:spcBef>
              <a:spcAft>
                <a:spcPts val="0"/>
              </a:spcAft>
              <a:buNone/>
            </a:pPr>
            <a:r>
              <a:rPr b="1" lang="en" sz="1800"/>
              <a:t>Rebecca</a:t>
            </a:r>
            <a:r>
              <a:rPr lang="en" sz="1800"/>
              <a:t>: DR Slides, Committee Outreach, Risk Table</a:t>
            </a:r>
            <a:endParaRPr sz="1800"/>
          </a:p>
          <a:p>
            <a:pPr indent="0" lvl="0" marL="0" rtl="0" algn="l">
              <a:lnSpc>
                <a:spcPct val="150000"/>
              </a:lnSpc>
              <a:spcBef>
                <a:spcPts val="0"/>
              </a:spcBef>
              <a:spcAft>
                <a:spcPts val="0"/>
              </a:spcAft>
              <a:buNone/>
            </a:pPr>
            <a:r>
              <a:rPr b="1" lang="en" sz="1800"/>
              <a:t>Tanvi</a:t>
            </a:r>
            <a:r>
              <a:rPr lang="en" sz="1800"/>
              <a:t>: DR Slides, CAD Modeling, Risk Table</a:t>
            </a:r>
            <a:endParaRPr sz="1800"/>
          </a:p>
          <a:p>
            <a:pPr indent="0" lvl="0" marL="0" rtl="0" algn="l">
              <a:lnSpc>
                <a:spcPct val="150000"/>
              </a:lnSpc>
              <a:spcBef>
                <a:spcPts val="0"/>
              </a:spcBef>
              <a:spcAft>
                <a:spcPts val="0"/>
              </a:spcAft>
              <a:buNone/>
            </a:pPr>
            <a:r>
              <a:rPr b="1" lang="en" sz="1800"/>
              <a:t>Alana: </a:t>
            </a:r>
            <a:r>
              <a:rPr lang="en" sz="1800"/>
              <a:t>DR Slides, CAD Modeling, Risk Table</a:t>
            </a:r>
            <a:endParaRPr b="1" sz="1800"/>
          </a:p>
          <a:p>
            <a:pPr indent="0" lvl="0" marL="0" rtl="0" algn="l">
              <a:lnSpc>
                <a:spcPct val="150000"/>
              </a:lnSpc>
              <a:spcBef>
                <a:spcPts val="0"/>
              </a:spcBef>
              <a:spcAft>
                <a:spcPts val="0"/>
              </a:spcAft>
              <a:buNone/>
            </a:pPr>
            <a:r>
              <a:rPr b="1" lang="en" sz="1800"/>
              <a:t>Aadi: </a:t>
            </a:r>
            <a:r>
              <a:rPr lang="en" sz="1800"/>
              <a:t>DR Slides, Fluid Research, Risk Table</a:t>
            </a:r>
            <a:endParaRPr sz="1800"/>
          </a:p>
          <a:p>
            <a:pPr indent="0" lvl="0" marL="0" rtl="0" algn="l">
              <a:lnSpc>
                <a:spcPct val="150000"/>
              </a:lnSpc>
              <a:spcBef>
                <a:spcPts val="0"/>
              </a:spcBef>
              <a:spcAft>
                <a:spcPts val="0"/>
              </a:spcAft>
              <a:buNone/>
            </a:pPr>
            <a:r>
              <a:rPr b="1" lang="en" sz="1800"/>
              <a:t>Ben: </a:t>
            </a:r>
            <a:r>
              <a:rPr lang="en" sz="1800"/>
              <a:t>DR Slides, CAD Modeling, Simulating Research, Risk Table</a:t>
            </a:r>
            <a:endParaRPr sz="1800"/>
          </a:p>
          <a:p>
            <a:pPr indent="0" lvl="0" marL="0" rtl="0" algn="l">
              <a:lnSpc>
                <a:spcPct val="150000"/>
              </a:lnSpc>
              <a:spcBef>
                <a:spcPts val="0"/>
              </a:spcBef>
              <a:spcAft>
                <a:spcPts val="0"/>
              </a:spcAft>
              <a:buNone/>
            </a:pPr>
            <a:r>
              <a:rPr b="1" lang="en" sz="1800"/>
              <a:t>Rohit: </a:t>
            </a:r>
            <a:r>
              <a:rPr lang="en" sz="1800"/>
              <a:t>CAD Modeling</a:t>
            </a:r>
            <a:endParaRPr sz="1800"/>
          </a:p>
        </p:txBody>
      </p:sp>
      <p:sp>
        <p:nvSpPr>
          <p:cNvPr id="2061" name="Google Shape;2061;p133"/>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Team Contributions</a:t>
            </a:r>
            <a:endParaRPr/>
          </a:p>
        </p:txBody>
      </p:sp>
    </p:spTree>
  </p:cSld>
  <p:clrMapOvr>
    <a:masterClrMapping/>
  </p:clrMapOvr>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5" name="Shape 2065"/>
        <p:cNvGrpSpPr/>
        <p:nvPr/>
      </p:nvGrpSpPr>
      <p:grpSpPr>
        <a:xfrm>
          <a:off x="0" y="0"/>
          <a:ext cx="0" cy="0"/>
          <a:chOff x="0" y="0"/>
          <a:chExt cx="0" cy="0"/>
        </a:xfrm>
      </p:grpSpPr>
      <p:sp>
        <p:nvSpPr>
          <p:cNvPr id="2066" name="Google Shape;2066;p134"/>
          <p:cNvSpPr txBox="1"/>
          <p:nvPr>
            <p:ph type="ctrTitle"/>
          </p:nvPr>
        </p:nvSpPr>
        <p:spPr>
          <a:xfrm>
            <a:off x="648125" y="212350"/>
            <a:ext cx="6519900" cy="1854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5000"/>
              <a:t>DT12 Desk Review </a:t>
            </a:r>
            <a:r>
              <a:rPr baseline="30000" lang="en" sz="3700"/>
              <a:t>#</a:t>
            </a:r>
            <a:r>
              <a:rPr lang="en" sz="5000"/>
              <a:t>4 </a:t>
            </a:r>
            <a:endParaRPr sz="5000"/>
          </a:p>
        </p:txBody>
      </p:sp>
      <p:sp>
        <p:nvSpPr>
          <p:cNvPr id="2067" name="Google Shape;2067;p134"/>
          <p:cNvSpPr txBox="1"/>
          <p:nvPr>
            <p:ph idx="1" type="subTitle"/>
          </p:nvPr>
        </p:nvSpPr>
        <p:spPr>
          <a:xfrm>
            <a:off x="6445450" y="534625"/>
            <a:ext cx="22323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January</a:t>
            </a:r>
            <a:r>
              <a:rPr lang="en" sz="1900"/>
              <a:t> </a:t>
            </a:r>
            <a:r>
              <a:rPr lang="en"/>
              <a:t>29, 2024</a:t>
            </a:r>
            <a:endParaRPr/>
          </a:p>
        </p:txBody>
      </p:sp>
      <p:cxnSp>
        <p:nvCxnSpPr>
          <p:cNvPr id="2068" name="Google Shape;2068;p134"/>
          <p:cNvCxnSpPr/>
          <p:nvPr/>
        </p:nvCxnSpPr>
        <p:spPr>
          <a:xfrm flipH="1" rot="10800000">
            <a:off x="979150" y="2857459"/>
            <a:ext cx="6813600" cy="20100"/>
          </a:xfrm>
          <a:prstGeom prst="straightConnector1">
            <a:avLst/>
          </a:prstGeom>
          <a:noFill/>
          <a:ln cap="flat" cmpd="sng" w="9525">
            <a:solidFill>
              <a:schemeClr val="dk1"/>
            </a:solidFill>
            <a:prstDash val="solid"/>
            <a:round/>
            <a:headEnd len="med" w="med" type="none"/>
            <a:tailEnd len="med" w="med" type="none"/>
          </a:ln>
        </p:spPr>
      </p:cxnSp>
      <p:sp>
        <p:nvSpPr>
          <p:cNvPr id="2069" name="Google Shape;2069;p134"/>
          <p:cNvSpPr txBox="1"/>
          <p:nvPr>
            <p:ph idx="1" type="subTitle"/>
          </p:nvPr>
        </p:nvSpPr>
        <p:spPr>
          <a:xfrm>
            <a:off x="895850" y="1934875"/>
            <a:ext cx="81153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a:t>Krisha Thakur, Nhan Le, Rebecca Baxter, Tanvi Ranade, Alana Yee, </a:t>
            </a:r>
            <a:endParaRPr sz="2000"/>
          </a:p>
          <a:p>
            <a:pPr indent="0" lvl="0" marL="0" rtl="0" algn="l">
              <a:spcBef>
                <a:spcPts val="0"/>
              </a:spcBef>
              <a:spcAft>
                <a:spcPts val="0"/>
              </a:spcAft>
              <a:buNone/>
            </a:pPr>
            <a:r>
              <a:rPr lang="en" sz="2000"/>
              <a:t>Rohit Satish, Ben Jackson, Aadi Bhattacharya</a:t>
            </a:r>
            <a:endParaRPr sz="2000"/>
          </a:p>
        </p:txBody>
      </p:sp>
      <p:sp>
        <p:nvSpPr>
          <p:cNvPr id="2070" name="Google Shape;2070;p134"/>
          <p:cNvSpPr txBox="1"/>
          <p:nvPr>
            <p:ph idx="1" type="subTitle"/>
          </p:nvPr>
        </p:nvSpPr>
        <p:spPr>
          <a:xfrm>
            <a:off x="895850" y="2980325"/>
            <a:ext cx="76986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t>Clinical Mentors: Dr. Gage, Dr. Gullotti, Dr. Weiss</a:t>
            </a:r>
            <a:endParaRPr sz="1500"/>
          </a:p>
        </p:txBody>
      </p:sp>
      <p:sp>
        <p:nvSpPr>
          <p:cNvPr id="2071" name="Google Shape;2071;p134"/>
          <p:cNvSpPr txBox="1"/>
          <p:nvPr>
            <p:ph idx="1" type="subTitle"/>
          </p:nvPr>
        </p:nvSpPr>
        <p:spPr>
          <a:xfrm>
            <a:off x="895850" y="3324625"/>
            <a:ext cx="76986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t>Faculty Advisor: Dr. Logsdon</a:t>
            </a:r>
            <a:endParaRPr sz="1500"/>
          </a:p>
        </p:txBody>
      </p:sp>
      <p:sp>
        <p:nvSpPr>
          <p:cNvPr id="2072" name="Google Shape;2072;p134"/>
          <p:cNvSpPr txBox="1"/>
          <p:nvPr>
            <p:ph idx="1" type="subTitle"/>
          </p:nvPr>
        </p:nvSpPr>
        <p:spPr>
          <a:xfrm>
            <a:off x="895850" y="3668350"/>
            <a:ext cx="76986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t>TA: Vince Wang</a:t>
            </a:r>
            <a:endParaRPr sz="1500"/>
          </a:p>
        </p:txBody>
      </p:sp>
      <p:pic>
        <p:nvPicPr>
          <p:cNvPr id="2073" name="Google Shape;2073;p134"/>
          <p:cNvPicPr preferRelativeResize="0"/>
          <p:nvPr/>
        </p:nvPicPr>
        <p:blipFill>
          <a:blip r:embed="rId3">
            <a:alphaModFix/>
          </a:blip>
          <a:stretch>
            <a:fillRect/>
          </a:stretch>
        </p:blipFill>
        <p:spPr>
          <a:xfrm>
            <a:off x="6445451" y="3800137"/>
            <a:ext cx="2232300" cy="920018"/>
          </a:xfrm>
          <a:prstGeom prst="rect">
            <a:avLst/>
          </a:prstGeom>
          <a:noFill/>
          <a:ln>
            <a:noFill/>
          </a:ln>
        </p:spPr>
      </p:pic>
    </p:spTree>
  </p:cSld>
  <p:clrMapOvr>
    <a:masterClrMapping/>
  </p:clrMapOvr>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7" name="Shape 2077"/>
        <p:cNvGrpSpPr/>
        <p:nvPr/>
      </p:nvGrpSpPr>
      <p:grpSpPr>
        <a:xfrm>
          <a:off x="0" y="0"/>
          <a:ext cx="0" cy="0"/>
          <a:chOff x="0" y="0"/>
          <a:chExt cx="0" cy="0"/>
        </a:xfrm>
      </p:grpSpPr>
      <p:sp>
        <p:nvSpPr>
          <p:cNvPr id="2078" name="Google Shape;2078;p135"/>
          <p:cNvSpPr txBox="1"/>
          <p:nvPr>
            <p:ph type="title"/>
          </p:nvPr>
        </p:nvSpPr>
        <p:spPr>
          <a:xfrm>
            <a:off x="457200" y="502491"/>
            <a:ext cx="818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Agenda</a:t>
            </a:r>
            <a:endParaRPr/>
          </a:p>
        </p:txBody>
      </p:sp>
      <p:sp>
        <p:nvSpPr>
          <p:cNvPr id="2079" name="Google Shape;2079;p135"/>
          <p:cNvSpPr txBox="1"/>
          <p:nvPr/>
        </p:nvSpPr>
        <p:spPr>
          <a:xfrm>
            <a:off x="574300" y="1266600"/>
            <a:ext cx="7704000" cy="2980200"/>
          </a:xfrm>
          <a:prstGeom prst="rect">
            <a:avLst/>
          </a:prstGeom>
          <a:noFill/>
          <a:ln>
            <a:noFill/>
          </a:ln>
        </p:spPr>
        <p:txBody>
          <a:bodyPr anchorCtr="0" anchor="t" bIns="91425" lIns="91425" spcFirstLastPara="1" rIns="91425" wrap="square" tIns="91425">
            <a:noAutofit/>
          </a:bodyPr>
          <a:lstStyle/>
          <a:p>
            <a:pPr indent="-336550" lvl="0" marL="457200" rtl="0" algn="l">
              <a:lnSpc>
                <a:spcPct val="115000"/>
              </a:lnSpc>
              <a:spcBef>
                <a:spcPts val="0"/>
              </a:spcBef>
              <a:spcAft>
                <a:spcPts val="0"/>
              </a:spcAft>
              <a:buClr>
                <a:schemeClr val="dk1"/>
              </a:buClr>
              <a:buSzPts val="1700"/>
              <a:buFont typeface="Figtree"/>
              <a:buChar char="●"/>
            </a:pPr>
            <a:r>
              <a:rPr lang="en" sz="1700">
                <a:solidFill>
                  <a:schemeClr val="dk1"/>
                </a:solidFill>
                <a:latin typeface="Figtree"/>
                <a:ea typeface="Figtree"/>
                <a:cs typeface="Figtree"/>
                <a:sym typeface="Figtree"/>
              </a:rPr>
              <a:t>Project Overview</a:t>
            </a:r>
            <a:endParaRPr sz="1700">
              <a:solidFill>
                <a:schemeClr val="dk1"/>
              </a:solidFill>
              <a:latin typeface="Figtree"/>
              <a:ea typeface="Figtree"/>
              <a:cs typeface="Figtree"/>
              <a:sym typeface="Figtree"/>
            </a:endParaRPr>
          </a:p>
          <a:p>
            <a:pPr indent="-336550" lvl="0" marL="457200" rtl="0" algn="l">
              <a:lnSpc>
                <a:spcPct val="115000"/>
              </a:lnSpc>
              <a:spcBef>
                <a:spcPts val="0"/>
              </a:spcBef>
              <a:spcAft>
                <a:spcPts val="0"/>
              </a:spcAft>
              <a:buClr>
                <a:schemeClr val="dk1"/>
              </a:buClr>
              <a:buSzPts val="1700"/>
              <a:buFont typeface="Tajawal Medium"/>
              <a:buChar char="●"/>
            </a:pPr>
            <a:r>
              <a:rPr lang="en" sz="1700">
                <a:solidFill>
                  <a:schemeClr val="dk1"/>
                </a:solidFill>
                <a:latin typeface="Figtree"/>
                <a:ea typeface="Figtree"/>
                <a:cs typeface="Figtree"/>
                <a:sym typeface="Figtree"/>
              </a:rPr>
              <a:t>Project Updates</a:t>
            </a:r>
            <a:endParaRPr sz="1700">
              <a:solidFill>
                <a:schemeClr val="dk1"/>
              </a:solidFill>
              <a:latin typeface="Figtree"/>
              <a:ea typeface="Figtree"/>
              <a:cs typeface="Figtree"/>
              <a:sym typeface="Figtree"/>
            </a:endParaRPr>
          </a:p>
          <a:p>
            <a:pPr indent="-336550" lvl="1" marL="914400" rtl="0" algn="l">
              <a:lnSpc>
                <a:spcPct val="115000"/>
              </a:lnSpc>
              <a:spcBef>
                <a:spcPts val="0"/>
              </a:spcBef>
              <a:spcAft>
                <a:spcPts val="0"/>
              </a:spcAft>
              <a:buClr>
                <a:schemeClr val="dk1"/>
              </a:buClr>
              <a:buSzPts val="1700"/>
              <a:buFont typeface="Figtree"/>
              <a:buChar char="○"/>
            </a:pPr>
            <a:r>
              <a:rPr lang="en" sz="1700">
                <a:solidFill>
                  <a:schemeClr val="dk1"/>
                </a:solidFill>
                <a:latin typeface="Figtree"/>
                <a:ea typeface="Figtree"/>
                <a:cs typeface="Figtree"/>
                <a:sym typeface="Figtree"/>
              </a:rPr>
              <a:t>New Team Members!</a:t>
            </a:r>
            <a:endParaRPr sz="1700">
              <a:solidFill>
                <a:schemeClr val="dk1"/>
              </a:solidFill>
              <a:latin typeface="Figtree"/>
              <a:ea typeface="Figtree"/>
              <a:cs typeface="Figtree"/>
              <a:sym typeface="Figtree"/>
            </a:endParaRPr>
          </a:p>
          <a:p>
            <a:pPr indent="-336550" lvl="1" marL="914400" rtl="0" algn="l">
              <a:lnSpc>
                <a:spcPct val="115000"/>
              </a:lnSpc>
              <a:spcBef>
                <a:spcPts val="0"/>
              </a:spcBef>
              <a:spcAft>
                <a:spcPts val="0"/>
              </a:spcAft>
              <a:buClr>
                <a:schemeClr val="dk1"/>
              </a:buClr>
              <a:buSzPts val="1700"/>
              <a:buFont typeface="Figtree"/>
              <a:buChar char="○"/>
            </a:pPr>
            <a:r>
              <a:rPr lang="en" sz="1700">
                <a:solidFill>
                  <a:schemeClr val="dk1"/>
                </a:solidFill>
                <a:latin typeface="Figtree"/>
                <a:ea typeface="Figtree"/>
                <a:cs typeface="Figtree"/>
                <a:sym typeface="Figtree"/>
              </a:rPr>
              <a:t>Testing Updates</a:t>
            </a:r>
            <a:endParaRPr sz="1700">
              <a:solidFill>
                <a:schemeClr val="dk1"/>
              </a:solidFill>
              <a:latin typeface="Figtree"/>
              <a:ea typeface="Figtree"/>
              <a:cs typeface="Figtree"/>
              <a:sym typeface="Figtree"/>
            </a:endParaRPr>
          </a:p>
          <a:p>
            <a:pPr indent="-336550" lvl="1" marL="914400" rtl="0" algn="l">
              <a:lnSpc>
                <a:spcPct val="115000"/>
              </a:lnSpc>
              <a:spcBef>
                <a:spcPts val="0"/>
              </a:spcBef>
              <a:spcAft>
                <a:spcPts val="0"/>
              </a:spcAft>
              <a:buClr>
                <a:schemeClr val="dk1"/>
              </a:buClr>
              <a:buSzPts val="1700"/>
              <a:buFont typeface="Figtree"/>
              <a:buChar char="○"/>
            </a:pPr>
            <a:r>
              <a:rPr lang="en" sz="1700">
                <a:solidFill>
                  <a:schemeClr val="dk1"/>
                </a:solidFill>
                <a:latin typeface="Figtree"/>
                <a:ea typeface="Figtree"/>
                <a:cs typeface="Figtree"/>
                <a:sym typeface="Figtree"/>
              </a:rPr>
              <a:t>Early Semester Plans &amp; Structure</a:t>
            </a:r>
            <a:endParaRPr sz="1700">
              <a:solidFill>
                <a:schemeClr val="dk1"/>
              </a:solidFill>
              <a:latin typeface="Figtree"/>
              <a:ea typeface="Figtree"/>
              <a:cs typeface="Figtree"/>
              <a:sym typeface="Figtree"/>
            </a:endParaRPr>
          </a:p>
          <a:p>
            <a:pPr indent="-336550" lvl="1" marL="914400" rtl="0" algn="l">
              <a:lnSpc>
                <a:spcPct val="115000"/>
              </a:lnSpc>
              <a:spcBef>
                <a:spcPts val="0"/>
              </a:spcBef>
              <a:spcAft>
                <a:spcPts val="0"/>
              </a:spcAft>
              <a:buClr>
                <a:schemeClr val="dk1"/>
              </a:buClr>
              <a:buSzPts val="1700"/>
              <a:buFont typeface="Figtree"/>
              <a:buChar char="○"/>
            </a:pPr>
            <a:r>
              <a:rPr lang="en" sz="1700">
                <a:solidFill>
                  <a:schemeClr val="dk1"/>
                </a:solidFill>
                <a:latin typeface="Figtree"/>
                <a:ea typeface="Figtree"/>
                <a:cs typeface="Figtree"/>
                <a:sym typeface="Figtree"/>
              </a:rPr>
              <a:t>Questions Interspersed</a:t>
            </a:r>
            <a:endParaRPr sz="1700">
              <a:solidFill>
                <a:schemeClr val="dk1"/>
              </a:solidFill>
              <a:latin typeface="Figtree"/>
              <a:ea typeface="Figtree"/>
              <a:cs typeface="Figtree"/>
              <a:sym typeface="Figtree"/>
            </a:endParaRPr>
          </a:p>
          <a:p>
            <a:pPr indent="-336550" lvl="0" marL="457200" rtl="0" algn="l">
              <a:lnSpc>
                <a:spcPct val="115000"/>
              </a:lnSpc>
              <a:spcBef>
                <a:spcPts val="0"/>
              </a:spcBef>
              <a:spcAft>
                <a:spcPts val="0"/>
              </a:spcAft>
              <a:buClr>
                <a:schemeClr val="dk1"/>
              </a:buClr>
              <a:buSzPts val="1700"/>
              <a:buFont typeface="Figtree"/>
              <a:buChar char="●"/>
            </a:pPr>
            <a:r>
              <a:rPr lang="en" sz="1700">
                <a:solidFill>
                  <a:schemeClr val="dk1"/>
                </a:solidFill>
                <a:latin typeface="Figtree"/>
                <a:ea typeface="Figtree"/>
                <a:cs typeface="Figtree"/>
                <a:sym typeface="Figtree"/>
              </a:rPr>
              <a:t>Action Plan</a:t>
            </a:r>
            <a:endParaRPr sz="1700">
              <a:solidFill>
                <a:schemeClr val="dk1"/>
              </a:solidFill>
              <a:latin typeface="Figtree"/>
              <a:ea typeface="Figtree"/>
              <a:cs typeface="Figtree"/>
              <a:sym typeface="Figtree"/>
            </a:endParaRPr>
          </a:p>
        </p:txBody>
      </p:sp>
      <p:grpSp>
        <p:nvGrpSpPr>
          <p:cNvPr id="2080" name="Google Shape;2080;p135"/>
          <p:cNvGrpSpPr/>
          <p:nvPr/>
        </p:nvGrpSpPr>
        <p:grpSpPr>
          <a:xfrm>
            <a:off x="6045029" y="1932755"/>
            <a:ext cx="1969893" cy="2314136"/>
            <a:chOff x="843713" y="4594610"/>
            <a:chExt cx="311204" cy="366904"/>
          </a:xfrm>
        </p:grpSpPr>
        <p:sp>
          <p:nvSpPr>
            <p:cNvPr id="2081" name="Google Shape;2081;p135"/>
            <p:cNvSpPr/>
            <p:nvPr/>
          </p:nvSpPr>
          <p:spPr>
            <a:xfrm>
              <a:off x="1092101" y="4638532"/>
              <a:ext cx="62817" cy="69321"/>
            </a:xfrm>
            <a:custGeom>
              <a:rect b="b" l="l" r="r" t="t"/>
              <a:pathLst>
                <a:path extrusionOk="0" h="2025" w="1835">
                  <a:moveTo>
                    <a:pt x="0" y="0"/>
                  </a:moveTo>
                  <a:lnTo>
                    <a:pt x="0" y="2025"/>
                  </a:lnTo>
                  <a:lnTo>
                    <a:pt x="1834" y="2025"/>
                  </a:lnTo>
                  <a:lnTo>
                    <a:pt x="0"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2" name="Google Shape;2082;p135"/>
            <p:cNvSpPr/>
            <p:nvPr/>
          </p:nvSpPr>
          <p:spPr>
            <a:xfrm>
              <a:off x="843713" y="4594610"/>
              <a:ext cx="293509" cy="366904"/>
            </a:xfrm>
            <a:custGeom>
              <a:rect b="b" l="l" r="r" t="t"/>
              <a:pathLst>
                <a:path extrusionOk="0" h="10718" w="8574">
                  <a:moveTo>
                    <a:pt x="1482" y="1070"/>
                  </a:moveTo>
                  <a:cubicBezTo>
                    <a:pt x="1496" y="1070"/>
                    <a:pt x="1510" y="1071"/>
                    <a:pt x="1525" y="1073"/>
                  </a:cubicBezTo>
                  <a:lnTo>
                    <a:pt x="2501" y="1073"/>
                  </a:lnTo>
                  <a:cubicBezTo>
                    <a:pt x="2882" y="1096"/>
                    <a:pt x="2882" y="1644"/>
                    <a:pt x="2501" y="1692"/>
                  </a:cubicBezTo>
                  <a:lnTo>
                    <a:pt x="1525" y="1692"/>
                  </a:lnTo>
                  <a:cubicBezTo>
                    <a:pt x="1510" y="1693"/>
                    <a:pt x="1496" y="1694"/>
                    <a:pt x="1482" y="1694"/>
                  </a:cubicBezTo>
                  <a:cubicBezTo>
                    <a:pt x="1086" y="1694"/>
                    <a:pt x="1086" y="1070"/>
                    <a:pt x="1482" y="1070"/>
                  </a:cubicBezTo>
                  <a:close/>
                  <a:moveTo>
                    <a:pt x="3709" y="2142"/>
                  </a:moveTo>
                  <a:cubicBezTo>
                    <a:pt x="4107" y="2142"/>
                    <a:pt x="4107" y="2789"/>
                    <a:pt x="3709" y="2789"/>
                  </a:cubicBezTo>
                  <a:cubicBezTo>
                    <a:pt x="3696" y="2789"/>
                    <a:pt x="3682" y="2789"/>
                    <a:pt x="3668" y="2787"/>
                  </a:cubicBezTo>
                  <a:lnTo>
                    <a:pt x="1525" y="2787"/>
                  </a:lnTo>
                  <a:cubicBezTo>
                    <a:pt x="1511" y="2789"/>
                    <a:pt x="1497" y="2789"/>
                    <a:pt x="1484" y="2789"/>
                  </a:cubicBezTo>
                  <a:cubicBezTo>
                    <a:pt x="1086" y="2789"/>
                    <a:pt x="1086" y="2142"/>
                    <a:pt x="1484" y="2142"/>
                  </a:cubicBezTo>
                  <a:cubicBezTo>
                    <a:pt x="1497" y="2142"/>
                    <a:pt x="1511" y="2143"/>
                    <a:pt x="1525" y="2144"/>
                  </a:cubicBezTo>
                  <a:lnTo>
                    <a:pt x="3668" y="2144"/>
                  </a:lnTo>
                  <a:cubicBezTo>
                    <a:pt x="3682" y="2143"/>
                    <a:pt x="3696" y="2142"/>
                    <a:pt x="3709" y="2142"/>
                  </a:cubicBezTo>
                  <a:close/>
                  <a:moveTo>
                    <a:pt x="4830" y="4285"/>
                  </a:moveTo>
                  <a:cubicBezTo>
                    <a:pt x="5226" y="4285"/>
                    <a:pt x="5226" y="4909"/>
                    <a:pt x="4830" y="4909"/>
                  </a:cubicBezTo>
                  <a:cubicBezTo>
                    <a:pt x="4816" y="4909"/>
                    <a:pt x="4802" y="4908"/>
                    <a:pt x="4787" y="4907"/>
                  </a:cubicBezTo>
                  <a:lnTo>
                    <a:pt x="1549" y="4907"/>
                  </a:lnTo>
                  <a:cubicBezTo>
                    <a:pt x="1533" y="4908"/>
                    <a:pt x="1518" y="4909"/>
                    <a:pt x="1504" y="4909"/>
                  </a:cubicBezTo>
                  <a:cubicBezTo>
                    <a:pt x="1087" y="4909"/>
                    <a:pt x="1087" y="4285"/>
                    <a:pt x="1504" y="4285"/>
                  </a:cubicBezTo>
                  <a:cubicBezTo>
                    <a:pt x="1518" y="4285"/>
                    <a:pt x="1533" y="4286"/>
                    <a:pt x="1549" y="4287"/>
                  </a:cubicBezTo>
                  <a:lnTo>
                    <a:pt x="4787" y="4287"/>
                  </a:lnTo>
                  <a:cubicBezTo>
                    <a:pt x="4802" y="4286"/>
                    <a:pt x="4816" y="4285"/>
                    <a:pt x="4830" y="4285"/>
                  </a:cubicBezTo>
                  <a:close/>
                  <a:moveTo>
                    <a:pt x="7481" y="3775"/>
                  </a:moveTo>
                  <a:cubicBezTo>
                    <a:pt x="7562" y="3775"/>
                    <a:pt x="7645" y="3811"/>
                    <a:pt x="7716" y="3883"/>
                  </a:cubicBezTo>
                  <a:cubicBezTo>
                    <a:pt x="7836" y="4002"/>
                    <a:pt x="7836" y="4192"/>
                    <a:pt x="7716" y="4311"/>
                  </a:cubicBezTo>
                  <a:lnTo>
                    <a:pt x="6812" y="5192"/>
                  </a:lnTo>
                  <a:cubicBezTo>
                    <a:pt x="6764" y="5264"/>
                    <a:pt x="6669" y="5288"/>
                    <a:pt x="6597" y="5288"/>
                  </a:cubicBezTo>
                  <a:cubicBezTo>
                    <a:pt x="6502" y="5288"/>
                    <a:pt x="6430" y="5264"/>
                    <a:pt x="6383" y="5192"/>
                  </a:cubicBezTo>
                  <a:lnTo>
                    <a:pt x="5954" y="4788"/>
                  </a:lnTo>
                  <a:cubicBezTo>
                    <a:pt x="5835" y="4669"/>
                    <a:pt x="5835" y="4478"/>
                    <a:pt x="5954" y="4359"/>
                  </a:cubicBezTo>
                  <a:lnTo>
                    <a:pt x="6002" y="4335"/>
                  </a:lnTo>
                  <a:cubicBezTo>
                    <a:pt x="6061" y="4276"/>
                    <a:pt x="6139" y="4246"/>
                    <a:pt x="6216" y="4246"/>
                  </a:cubicBezTo>
                  <a:cubicBezTo>
                    <a:pt x="6294" y="4246"/>
                    <a:pt x="6371" y="4276"/>
                    <a:pt x="6430" y="4335"/>
                  </a:cubicBezTo>
                  <a:lnTo>
                    <a:pt x="6621" y="4526"/>
                  </a:lnTo>
                  <a:lnTo>
                    <a:pt x="7264" y="3883"/>
                  </a:lnTo>
                  <a:cubicBezTo>
                    <a:pt x="7324" y="3811"/>
                    <a:pt x="7401" y="3775"/>
                    <a:pt x="7481" y="3775"/>
                  </a:cubicBezTo>
                  <a:close/>
                  <a:moveTo>
                    <a:pt x="4828" y="6405"/>
                  </a:moveTo>
                  <a:cubicBezTo>
                    <a:pt x="5226" y="6405"/>
                    <a:pt x="5226" y="7052"/>
                    <a:pt x="4828" y="7052"/>
                  </a:cubicBezTo>
                  <a:cubicBezTo>
                    <a:pt x="4815" y="7052"/>
                    <a:pt x="4801" y="7051"/>
                    <a:pt x="4787" y="7050"/>
                  </a:cubicBezTo>
                  <a:lnTo>
                    <a:pt x="1549" y="7050"/>
                  </a:lnTo>
                  <a:cubicBezTo>
                    <a:pt x="1534" y="7051"/>
                    <a:pt x="1519" y="7052"/>
                    <a:pt x="1505" y="7052"/>
                  </a:cubicBezTo>
                  <a:cubicBezTo>
                    <a:pt x="1087" y="7052"/>
                    <a:pt x="1087" y="6405"/>
                    <a:pt x="1505" y="6405"/>
                  </a:cubicBezTo>
                  <a:cubicBezTo>
                    <a:pt x="1519" y="6405"/>
                    <a:pt x="1534" y="6405"/>
                    <a:pt x="1549" y="6407"/>
                  </a:cubicBezTo>
                  <a:lnTo>
                    <a:pt x="4787" y="6407"/>
                  </a:lnTo>
                  <a:cubicBezTo>
                    <a:pt x="4801" y="6405"/>
                    <a:pt x="4815" y="6405"/>
                    <a:pt x="4828" y="6405"/>
                  </a:cubicBezTo>
                  <a:close/>
                  <a:moveTo>
                    <a:pt x="7493" y="5895"/>
                  </a:moveTo>
                  <a:cubicBezTo>
                    <a:pt x="7574" y="5895"/>
                    <a:pt x="7657" y="5931"/>
                    <a:pt x="7716" y="6002"/>
                  </a:cubicBezTo>
                  <a:cubicBezTo>
                    <a:pt x="7836" y="6121"/>
                    <a:pt x="7836" y="6312"/>
                    <a:pt x="7716" y="6431"/>
                  </a:cubicBezTo>
                  <a:lnTo>
                    <a:pt x="6835" y="7336"/>
                  </a:lnTo>
                  <a:cubicBezTo>
                    <a:pt x="6764" y="7383"/>
                    <a:pt x="6692" y="7431"/>
                    <a:pt x="6597" y="7431"/>
                  </a:cubicBezTo>
                  <a:cubicBezTo>
                    <a:pt x="6526" y="7431"/>
                    <a:pt x="6454" y="7383"/>
                    <a:pt x="6383" y="7336"/>
                  </a:cubicBezTo>
                  <a:lnTo>
                    <a:pt x="5978" y="6931"/>
                  </a:lnTo>
                  <a:cubicBezTo>
                    <a:pt x="5859" y="6788"/>
                    <a:pt x="5859" y="6597"/>
                    <a:pt x="5978" y="6478"/>
                  </a:cubicBezTo>
                  <a:lnTo>
                    <a:pt x="6002" y="6478"/>
                  </a:lnTo>
                  <a:cubicBezTo>
                    <a:pt x="6061" y="6407"/>
                    <a:pt x="6139" y="6371"/>
                    <a:pt x="6216" y="6371"/>
                  </a:cubicBezTo>
                  <a:cubicBezTo>
                    <a:pt x="6294" y="6371"/>
                    <a:pt x="6371" y="6407"/>
                    <a:pt x="6430" y="6478"/>
                  </a:cubicBezTo>
                  <a:lnTo>
                    <a:pt x="6621" y="6645"/>
                  </a:lnTo>
                  <a:lnTo>
                    <a:pt x="7288" y="6002"/>
                  </a:lnTo>
                  <a:cubicBezTo>
                    <a:pt x="7335" y="5931"/>
                    <a:pt x="7413" y="5895"/>
                    <a:pt x="7493" y="5895"/>
                  </a:cubicBezTo>
                  <a:close/>
                  <a:moveTo>
                    <a:pt x="4830" y="8477"/>
                  </a:moveTo>
                  <a:cubicBezTo>
                    <a:pt x="5226" y="8477"/>
                    <a:pt x="5226" y="9100"/>
                    <a:pt x="4830" y="9100"/>
                  </a:cubicBezTo>
                  <a:cubicBezTo>
                    <a:pt x="4816" y="9100"/>
                    <a:pt x="4802" y="9100"/>
                    <a:pt x="4787" y="9098"/>
                  </a:cubicBezTo>
                  <a:lnTo>
                    <a:pt x="1549" y="9098"/>
                  </a:lnTo>
                  <a:cubicBezTo>
                    <a:pt x="1533" y="9100"/>
                    <a:pt x="1518" y="9100"/>
                    <a:pt x="1504" y="9100"/>
                  </a:cubicBezTo>
                  <a:cubicBezTo>
                    <a:pt x="1087" y="9100"/>
                    <a:pt x="1087" y="8477"/>
                    <a:pt x="1504" y="8477"/>
                  </a:cubicBezTo>
                  <a:cubicBezTo>
                    <a:pt x="1518" y="8477"/>
                    <a:pt x="1533" y="8477"/>
                    <a:pt x="1549" y="8479"/>
                  </a:cubicBezTo>
                  <a:lnTo>
                    <a:pt x="4787" y="8479"/>
                  </a:lnTo>
                  <a:cubicBezTo>
                    <a:pt x="4802" y="8477"/>
                    <a:pt x="4816" y="8477"/>
                    <a:pt x="4830" y="8477"/>
                  </a:cubicBezTo>
                  <a:close/>
                  <a:moveTo>
                    <a:pt x="7483" y="7970"/>
                  </a:moveTo>
                  <a:cubicBezTo>
                    <a:pt x="7722" y="7970"/>
                    <a:pt x="7929" y="8285"/>
                    <a:pt x="7693" y="8503"/>
                  </a:cubicBezTo>
                  <a:lnTo>
                    <a:pt x="7716" y="8503"/>
                  </a:lnTo>
                  <a:lnTo>
                    <a:pt x="6812" y="9384"/>
                  </a:lnTo>
                  <a:cubicBezTo>
                    <a:pt x="6764" y="9455"/>
                    <a:pt x="6669" y="9479"/>
                    <a:pt x="6597" y="9479"/>
                  </a:cubicBezTo>
                  <a:cubicBezTo>
                    <a:pt x="6502" y="9479"/>
                    <a:pt x="6430" y="9455"/>
                    <a:pt x="6383" y="9384"/>
                  </a:cubicBezTo>
                  <a:lnTo>
                    <a:pt x="5954" y="8979"/>
                  </a:lnTo>
                  <a:cubicBezTo>
                    <a:pt x="5835" y="8860"/>
                    <a:pt x="5835" y="8669"/>
                    <a:pt x="5954" y="8550"/>
                  </a:cubicBezTo>
                  <a:cubicBezTo>
                    <a:pt x="6014" y="8479"/>
                    <a:pt x="6097" y="8443"/>
                    <a:pt x="6180" y="8443"/>
                  </a:cubicBezTo>
                  <a:cubicBezTo>
                    <a:pt x="6264" y="8443"/>
                    <a:pt x="6347" y="8479"/>
                    <a:pt x="6407" y="8550"/>
                  </a:cubicBezTo>
                  <a:lnTo>
                    <a:pt x="6597" y="8717"/>
                  </a:lnTo>
                  <a:lnTo>
                    <a:pt x="7264" y="8074"/>
                  </a:lnTo>
                  <a:cubicBezTo>
                    <a:pt x="7332" y="8000"/>
                    <a:pt x="7409" y="7970"/>
                    <a:pt x="7483" y="7970"/>
                  </a:cubicBezTo>
                  <a:close/>
                  <a:moveTo>
                    <a:pt x="906" y="1"/>
                  </a:moveTo>
                  <a:cubicBezTo>
                    <a:pt x="405" y="1"/>
                    <a:pt x="1" y="406"/>
                    <a:pt x="1" y="906"/>
                  </a:cubicBezTo>
                  <a:lnTo>
                    <a:pt x="1" y="9836"/>
                  </a:lnTo>
                  <a:cubicBezTo>
                    <a:pt x="1" y="10313"/>
                    <a:pt x="405" y="10717"/>
                    <a:pt x="906" y="10717"/>
                  </a:cubicBezTo>
                  <a:lnTo>
                    <a:pt x="7669" y="10717"/>
                  </a:lnTo>
                  <a:cubicBezTo>
                    <a:pt x="8169" y="10717"/>
                    <a:pt x="8574" y="10313"/>
                    <a:pt x="8574" y="9836"/>
                  </a:cubicBezTo>
                  <a:lnTo>
                    <a:pt x="8574" y="2835"/>
                  </a:lnTo>
                  <a:lnTo>
                    <a:pt x="6264" y="2835"/>
                  </a:lnTo>
                  <a:cubicBezTo>
                    <a:pt x="6073" y="2835"/>
                    <a:pt x="5954" y="2692"/>
                    <a:pt x="5954" y="2525"/>
                  </a:cubicBezTo>
                  <a:lnTo>
                    <a:pt x="5954" y="1"/>
                  </a:lnTo>
                  <a:close/>
                </a:path>
              </a:pathLst>
            </a:custGeom>
            <a:solidFill>
              <a:srgbClr val="3BAFB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6" name="Shape 2086"/>
        <p:cNvGrpSpPr/>
        <p:nvPr/>
      </p:nvGrpSpPr>
      <p:grpSpPr>
        <a:xfrm>
          <a:off x="0" y="0"/>
          <a:ext cx="0" cy="0"/>
          <a:chOff x="0" y="0"/>
          <a:chExt cx="0" cy="0"/>
        </a:xfrm>
      </p:grpSpPr>
      <p:sp>
        <p:nvSpPr>
          <p:cNvPr id="2087" name="Google Shape;2087;p136"/>
          <p:cNvSpPr txBox="1"/>
          <p:nvPr>
            <p:ph type="title"/>
          </p:nvPr>
        </p:nvSpPr>
        <p:spPr>
          <a:xfrm>
            <a:off x="457200" y="502920"/>
            <a:ext cx="8229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Project Overview</a:t>
            </a:r>
            <a:endParaRPr/>
          </a:p>
        </p:txBody>
      </p:sp>
      <p:graphicFrame>
        <p:nvGraphicFramePr>
          <p:cNvPr id="2088" name="Google Shape;2088;p136"/>
          <p:cNvGraphicFramePr/>
          <p:nvPr/>
        </p:nvGraphicFramePr>
        <p:xfrm>
          <a:off x="421000" y="1832671"/>
          <a:ext cx="3000000" cy="3000000"/>
        </p:xfrm>
        <a:graphic>
          <a:graphicData uri="http://schemas.openxmlformats.org/drawingml/2006/table">
            <a:tbl>
              <a:tblPr>
                <a:noFill/>
                <a:tableStyleId>{022C3110-6838-4C5E-B681-1DC515D58CFE}</a:tableStyleId>
              </a:tblPr>
              <a:tblGrid>
                <a:gridCol w="2075525"/>
                <a:gridCol w="2075475"/>
                <a:gridCol w="2075500"/>
                <a:gridCol w="2075500"/>
              </a:tblGrid>
              <a:tr h="526175">
                <a:tc>
                  <a:txBody>
                    <a:bodyPr/>
                    <a:lstStyle/>
                    <a:p>
                      <a:pPr indent="0" lvl="0" marL="0" rtl="0" algn="ctr">
                        <a:spcBef>
                          <a:spcPts val="0"/>
                        </a:spcBef>
                        <a:spcAft>
                          <a:spcPts val="0"/>
                        </a:spcAft>
                        <a:buNone/>
                      </a:pPr>
                      <a:r>
                        <a:rPr lang="en" sz="1800">
                          <a:solidFill>
                            <a:schemeClr val="dk1"/>
                          </a:solidFill>
                          <a:latin typeface="Bakbak One"/>
                          <a:ea typeface="Bakbak One"/>
                          <a:cs typeface="Bakbak One"/>
                          <a:sym typeface="Bakbak One"/>
                        </a:rPr>
                        <a:t>Updates</a:t>
                      </a:r>
                      <a:endParaRPr sz="1800">
                        <a:solidFill>
                          <a:schemeClr val="dk1"/>
                        </a:solidFill>
                        <a:latin typeface="Bakbak One"/>
                        <a:ea typeface="Bakbak One"/>
                        <a:cs typeface="Bakbak One"/>
                        <a:sym typeface="Bakbak On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ctr">
                        <a:spcBef>
                          <a:spcPts val="0"/>
                        </a:spcBef>
                        <a:spcAft>
                          <a:spcPts val="0"/>
                        </a:spcAft>
                        <a:buNone/>
                      </a:pPr>
                      <a:r>
                        <a:rPr lang="en" sz="1800">
                          <a:solidFill>
                            <a:schemeClr val="dk1"/>
                          </a:solidFill>
                          <a:latin typeface="Bakbak One"/>
                          <a:ea typeface="Bakbak One"/>
                          <a:cs typeface="Bakbak One"/>
                          <a:sym typeface="Bakbak One"/>
                        </a:rPr>
                        <a:t>Goals</a:t>
                      </a:r>
                      <a:endParaRPr sz="1800">
                        <a:solidFill>
                          <a:schemeClr val="dk1"/>
                        </a:solidFill>
                        <a:latin typeface="Bakbak One"/>
                        <a:ea typeface="Bakbak One"/>
                        <a:cs typeface="Bakbak One"/>
                        <a:sym typeface="Bakbak On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ctr">
                        <a:spcBef>
                          <a:spcPts val="0"/>
                        </a:spcBef>
                        <a:spcAft>
                          <a:spcPts val="0"/>
                        </a:spcAft>
                        <a:buNone/>
                      </a:pPr>
                      <a:r>
                        <a:rPr lang="en" sz="1800">
                          <a:solidFill>
                            <a:schemeClr val="dk1"/>
                          </a:solidFill>
                          <a:latin typeface="Bakbak One"/>
                          <a:ea typeface="Bakbak One"/>
                          <a:cs typeface="Bakbak One"/>
                          <a:sym typeface="Bakbak One"/>
                        </a:rPr>
                        <a:t>Waiting On</a:t>
                      </a:r>
                      <a:endParaRPr sz="1800">
                        <a:solidFill>
                          <a:schemeClr val="dk1"/>
                        </a:solidFill>
                        <a:latin typeface="Bakbak One"/>
                        <a:ea typeface="Bakbak One"/>
                        <a:cs typeface="Bakbak One"/>
                        <a:sym typeface="Bakbak On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ctr">
                        <a:spcBef>
                          <a:spcPts val="0"/>
                        </a:spcBef>
                        <a:spcAft>
                          <a:spcPts val="0"/>
                        </a:spcAft>
                        <a:buNone/>
                      </a:pPr>
                      <a:r>
                        <a:rPr lang="en" sz="1700">
                          <a:solidFill>
                            <a:schemeClr val="dk1"/>
                          </a:solidFill>
                          <a:latin typeface="Bakbak One"/>
                          <a:ea typeface="Bakbak One"/>
                          <a:cs typeface="Bakbak One"/>
                          <a:sym typeface="Bakbak One"/>
                        </a:rPr>
                        <a:t>Questions</a:t>
                      </a:r>
                      <a:endParaRPr sz="1700">
                        <a:solidFill>
                          <a:schemeClr val="dk1"/>
                        </a:solidFill>
                        <a:latin typeface="Bakbak One"/>
                        <a:ea typeface="Bakbak One"/>
                        <a:cs typeface="Bakbak One"/>
                        <a:sym typeface="Bakbak On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1853800">
                <a:tc>
                  <a:txBody>
                    <a:bodyPr/>
                    <a:lstStyle/>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Early benchtop testing done</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Subteam organization</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Scheduled most desk reviews</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Scheduled weekly clinician meetings</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Freshman onboarding </a:t>
                      </a:r>
                      <a:endParaRPr sz="1200">
                        <a:solidFill>
                          <a:schemeClr val="dk1"/>
                        </a:solidFill>
                        <a:latin typeface="Figtree"/>
                        <a:ea typeface="Figtree"/>
                        <a:cs typeface="Figtree"/>
                        <a:sym typeface="Figtre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sz="3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Finish POC testing by mid-February and identify top solution</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Order necessary materials to simulate abscess by EOW</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Refine solution concepts</a:t>
                      </a:r>
                      <a:endParaRPr sz="1200">
                        <a:solidFill>
                          <a:schemeClr val="dk1"/>
                        </a:solidFill>
                        <a:latin typeface="Figtree"/>
                        <a:ea typeface="Figtree"/>
                        <a:cs typeface="Figtree"/>
                        <a:sym typeface="Figtre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Desk Review scheduling emails</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Meeting Tom</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More drains from Dr Weiss</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Silicone tubing quoting</a:t>
                      </a:r>
                      <a:endParaRPr sz="1200">
                        <a:solidFill>
                          <a:schemeClr val="dk1"/>
                        </a:solidFill>
                        <a:latin typeface="Figtree"/>
                        <a:ea typeface="Figtree"/>
                        <a:cs typeface="Figtree"/>
                        <a:sym typeface="Figtre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298450" lvl="0" marL="457200" rtl="0" algn="l">
                        <a:spcBef>
                          <a:spcPts val="0"/>
                        </a:spcBef>
                        <a:spcAft>
                          <a:spcPts val="0"/>
                        </a:spcAft>
                        <a:buClr>
                          <a:schemeClr val="dk1"/>
                        </a:buClr>
                        <a:buSzPts val="1100"/>
                        <a:buFont typeface="Figtree"/>
                        <a:buChar char="●"/>
                      </a:pPr>
                      <a:r>
                        <a:rPr lang="en" sz="1100">
                          <a:solidFill>
                            <a:schemeClr val="dk1"/>
                          </a:solidFill>
                          <a:latin typeface="Figtree"/>
                          <a:ea typeface="Figtree"/>
                          <a:cs typeface="Figtree"/>
                          <a:sym typeface="Figtree"/>
                        </a:rPr>
                        <a:t>Prioritizing speed vs accuracy of models</a:t>
                      </a:r>
                      <a:endParaRPr sz="1100">
                        <a:solidFill>
                          <a:schemeClr val="dk1"/>
                        </a:solidFill>
                        <a:latin typeface="Figtree"/>
                        <a:ea typeface="Figtree"/>
                        <a:cs typeface="Figtree"/>
                        <a:sym typeface="Figtree"/>
                      </a:endParaRPr>
                    </a:p>
                    <a:p>
                      <a:pPr indent="-298450" lvl="0" marL="457200" rtl="0" algn="l">
                        <a:spcBef>
                          <a:spcPts val="0"/>
                        </a:spcBef>
                        <a:spcAft>
                          <a:spcPts val="0"/>
                        </a:spcAft>
                        <a:buClr>
                          <a:schemeClr val="dk1"/>
                        </a:buClr>
                        <a:buSzPts val="1100"/>
                        <a:buFont typeface="Figtree"/>
                        <a:buChar char="●"/>
                      </a:pPr>
                      <a:r>
                        <a:rPr lang="en" sz="1100">
                          <a:solidFill>
                            <a:schemeClr val="dk1"/>
                          </a:solidFill>
                          <a:latin typeface="Figtree"/>
                          <a:ea typeface="Figtree"/>
                          <a:cs typeface="Figtree"/>
                          <a:sym typeface="Figtree"/>
                        </a:rPr>
                        <a:t>Where to leave longer term tests and set up</a:t>
                      </a:r>
                      <a:endParaRPr sz="1100">
                        <a:solidFill>
                          <a:schemeClr val="dk1"/>
                        </a:solidFill>
                        <a:latin typeface="Figtree"/>
                        <a:ea typeface="Figtree"/>
                        <a:cs typeface="Figtree"/>
                        <a:sym typeface="Figtree"/>
                      </a:endParaRPr>
                    </a:p>
                    <a:p>
                      <a:pPr indent="-298450" lvl="0" marL="457200" rtl="0" algn="l">
                        <a:spcBef>
                          <a:spcPts val="0"/>
                        </a:spcBef>
                        <a:spcAft>
                          <a:spcPts val="0"/>
                        </a:spcAft>
                        <a:buClr>
                          <a:schemeClr val="dk1"/>
                        </a:buClr>
                        <a:buSzPts val="1100"/>
                        <a:buFont typeface="Figtree"/>
                        <a:buChar char="●"/>
                      </a:pPr>
                      <a:r>
                        <a:rPr lang="en" sz="1100">
                          <a:solidFill>
                            <a:schemeClr val="dk1"/>
                          </a:solidFill>
                          <a:latin typeface="Figtree"/>
                          <a:ea typeface="Figtree"/>
                          <a:cs typeface="Figtree"/>
                          <a:sym typeface="Figtree"/>
                        </a:rPr>
                        <a:t>Semester timeline</a:t>
                      </a:r>
                      <a:endParaRPr sz="1100">
                        <a:solidFill>
                          <a:schemeClr val="dk1"/>
                        </a:solidFill>
                        <a:latin typeface="Figtree"/>
                        <a:ea typeface="Figtree"/>
                        <a:cs typeface="Figtree"/>
                        <a:sym typeface="Figtree"/>
                      </a:endParaRPr>
                    </a:p>
                    <a:p>
                      <a:pPr indent="-298450" lvl="0" marL="457200" rtl="0" algn="l">
                        <a:spcBef>
                          <a:spcPts val="0"/>
                        </a:spcBef>
                        <a:spcAft>
                          <a:spcPts val="0"/>
                        </a:spcAft>
                        <a:buClr>
                          <a:schemeClr val="dk1"/>
                        </a:buClr>
                        <a:buSzPts val="1100"/>
                        <a:buFont typeface="Figtree"/>
                        <a:buChar char="●"/>
                      </a:pPr>
                      <a:r>
                        <a:rPr lang="en" sz="1100">
                          <a:solidFill>
                            <a:schemeClr val="dk1"/>
                          </a:solidFill>
                          <a:latin typeface="Figtree"/>
                          <a:ea typeface="Figtree"/>
                          <a:cs typeface="Figtree"/>
                          <a:sym typeface="Figtree"/>
                        </a:rPr>
                        <a:t>Setting up a suction system</a:t>
                      </a:r>
                      <a:endParaRPr sz="1100">
                        <a:solidFill>
                          <a:schemeClr val="dk1"/>
                        </a:solidFill>
                        <a:latin typeface="Figtree"/>
                        <a:ea typeface="Figtree"/>
                        <a:cs typeface="Figtree"/>
                        <a:sym typeface="Figtre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sp>
        <p:nvSpPr>
          <p:cNvPr id="2089" name="Google Shape;2089;p136"/>
          <p:cNvSpPr/>
          <p:nvPr/>
        </p:nvSpPr>
        <p:spPr>
          <a:xfrm>
            <a:off x="3069417" y="1032879"/>
            <a:ext cx="799800" cy="7998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0" name="Google Shape;2090;p136"/>
          <p:cNvSpPr/>
          <p:nvPr/>
        </p:nvSpPr>
        <p:spPr>
          <a:xfrm>
            <a:off x="5123133" y="1032879"/>
            <a:ext cx="799800" cy="7998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1" name="Google Shape;2091;p136"/>
          <p:cNvSpPr/>
          <p:nvPr/>
        </p:nvSpPr>
        <p:spPr>
          <a:xfrm>
            <a:off x="1015700" y="1032879"/>
            <a:ext cx="799800" cy="7998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2" name="Google Shape;2092;p136"/>
          <p:cNvSpPr/>
          <p:nvPr/>
        </p:nvSpPr>
        <p:spPr>
          <a:xfrm>
            <a:off x="7176850" y="1032879"/>
            <a:ext cx="799800" cy="7998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093" name="Google Shape;2093;p136"/>
          <p:cNvGrpSpPr/>
          <p:nvPr/>
        </p:nvGrpSpPr>
        <p:grpSpPr>
          <a:xfrm>
            <a:off x="3330022" y="1250240"/>
            <a:ext cx="278573" cy="365093"/>
            <a:chOff x="5632397" y="3458128"/>
            <a:chExt cx="278573" cy="365093"/>
          </a:xfrm>
        </p:grpSpPr>
        <p:sp>
          <p:nvSpPr>
            <p:cNvPr id="2094" name="Google Shape;2094;p136"/>
            <p:cNvSpPr/>
            <p:nvPr/>
          </p:nvSpPr>
          <p:spPr>
            <a:xfrm>
              <a:off x="5695936" y="3565029"/>
              <a:ext cx="149888" cy="194652"/>
            </a:xfrm>
            <a:custGeom>
              <a:rect b="b" l="l" r="r" t="t"/>
              <a:pathLst>
                <a:path extrusionOk="0" h="5692" w="4383">
                  <a:moveTo>
                    <a:pt x="0" y="0"/>
                  </a:moveTo>
                  <a:lnTo>
                    <a:pt x="0" y="5692"/>
                  </a:lnTo>
                  <a:lnTo>
                    <a:pt x="4382" y="5692"/>
                  </a:lnTo>
                  <a:lnTo>
                    <a:pt x="4382"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5" name="Google Shape;2095;p136"/>
            <p:cNvSpPr/>
            <p:nvPr/>
          </p:nvSpPr>
          <p:spPr>
            <a:xfrm>
              <a:off x="5695936" y="3458128"/>
              <a:ext cx="150640" cy="85767"/>
            </a:xfrm>
            <a:custGeom>
              <a:rect b="b" l="l" r="r" t="t"/>
              <a:pathLst>
                <a:path extrusionOk="0" h="2508" w="4405">
                  <a:moveTo>
                    <a:pt x="2176" y="1254"/>
                  </a:moveTo>
                  <a:cubicBezTo>
                    <a:pt x="2344" y="1254"/>
                    <a:pt x="2501" y="1382"/>
                    <a:pt x="2501" y="1578"/>
                  </a:cubicBezTo>
                  <a:cubicBezTo>
                    <a:pt x="2501" y="1745"/>
                    <a:pt x="2358" y="1888"/>
                    <a:pt x="2191" y="1888"/>
                  </a:cubicBezTo>
                  <a:cubicBezTo>
                    <a:pt x="1906" y="1888"/>
                    <a:pt x="1763" y="1555"/>
                    <a:pt x="1953" y="1340"/>
                  </a:cubicBezTo>
                  <a:cubicBezTo>
                    <a:pt x="2020" y="1280"/>
                    <a:pt x="2099" y="1254"/>
                    <a:pt x="2176" y="1254"/>
                  </a:cubicBezTo>
                  <a:close/>
                  <a:moveTo>
                    <a:pt x="2203" y="1"/>
                  </a:moveTo>
                  <a:cubicBezTo>
                    <a:pt x="1519" y="1"/>
                    <a:pt x="834" y="423"/>
                    <a:pt x="667" y="1269"/>
                  </a:cubicBezTo>
                  <a:lnTo>
                    <a:pt x="334" y="1269"/>
                  </a:lnTo>
                  <a:cubicBezTo>
                    <a:pt x="320" y="1267"/>
                    <a:pt x="306" y="1266"/>
                    <a:pt x="293" y="1266"/>
                  </a:cubicBezTo>
                  <a:cubicBezTo>
                    <a:pt x="123" y="1266"/>
                    <a:pt x="0" y="1402"/>
                    <a:pt x="0" y="1578"/>
                  </a:cubicBezTo>
                  <a:lnTo>
                    <a:pt x="0" y="2507"/>
                  </a:lnTo>
                  <a:lnTo>
                    <a:pt x="4382" y="2507"/>
                  </a:lnTo>
                  <a:lnTo>
                    <a:pt x="4382" y="1578"/>
                  </a:lnTo>
                  <a:cubicBezTo>
                    <a:pt x="4404" y="1402"/>
                    <a:pt x="4283" y="1266"/>
                    <a:pt x="4114" y="1266"/>
                  </a:cubicBezTo>
                  <a:cubicBezTo>
                    <a:pt x="4100" y="1266"/>
                    <a:pt x="4087" y="1267"/>
                    <a:pt x="4073" y="1269"/>
                  </a:cubicBezTo>
                  <a:lnTo>
                    <a:pt x="3739" y="1269"/>
                  </a:lnTo>
                  <a:cubicBezTo>
                    <a:pt x="3573" y="423"/>
                    <a:pt x="2888" y="1"/>
                    <a:pt x="2203" y="1"/>
                  </a:cubicBez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6" name="Google Shape;2096;p136"/>
            <p:cNvSpPr/>
            <p:nvPr/>
          </p:nvSpPr>
          <p:spPr>
            <a:xfrm>
              <a:off x="5632397" y="3522693"/>
              <a:ext cx="278573" cy="300528"/>
            </a:xfrm>
            <a:custGeom>
              <a:rect b="b" l="l" r="r" t="t"/>
              <a:pathLst>
                <a:path extrusionOk="0" h="8788" w="8146">
                  <a:moveTo>
                    <a:pt x="953" y="0"/>
                  </a:moveTo>
                  <a:cubicBezTo>
                    <a:pt x="430" y="0"/>
                    <a:pt x="1" y="405"/>
                    <a:pt x="1" y="929"/>
                  </a:cubicBezTo>
                  <a:lnTo>
                    <a:pt x="1" y="7859"/>
                  </a:lnTo>
                  <a:cubicBezTo>
                    <a:pt x="1" y="8383"/>
                    <a:pt x="430" y="8788"/>
                    <a:pt x="953" y="8788"/>
                  </a:cubicBezTo>
                  <a:lnTo>
                    <a:pt x="7193" y="8788"/>
                  </a:lnTo>
                  <a:cubicBezTo>
                    <a:pt x="7717" y="8788"/>
                    <a:pt x="8122" y="8383"/>
                    <a:pt x="8145" y="7859"/>
                  </a:cubicBezTo>
                  <a:lnTo>
                    <a:pt x="8145" y="929"/>
                  </a:lnTo>
                  <a:cubicBezTo>
                    <a:pt x="8122" y="405"/>
                    <a:pt x="7717" y="0"/>
                    <a:pt x="7193" y="0"/>
                  </a:cubicBezTo>
                  <a:lnTo>
                    <a:pt x="6883" y="0"/>
                  </a:lnTo>
                  <a:lnTo>
                    <a:pt x="6883" y="7240"/>
                  </a:lnTo>
                  <a:cubicBezTo>
                    <a:pt x="6883" y="7394"/>
                    <a:pt x="6761" y="7528"/>
                    <a:pt x="6610" y="7528"/>
                  </a:cubicBezTo>
                  <a:cubicBezTo>
                    <a:pt x="6598" y="7528"/>
                    <a:pt x="6586" y="7527"/>
                    <a:pt x="6574" y="7525"/>
                  </a:cubicBezTo>
                  <a:lnTo>
                    <a:pt x="1549" y="7525"/>
                  </a:lnTo>
                  <a:cubicBezTo>
                    <a:pt x="1537" y="7527"/>
                    <a:pt x="1524" y="7528"/>
                    <a:pt x="1512" y="7528"/>
                  </a:cubicBezTo>
                  <a:cubicBezTo>
                    <a:pt x="1362" y="7528"/>
                    <a:pt x="1239" y="7394"/>
                    <a:pt x="1239" y="7240"/>
                  </a:cubicBezTo>
                  <a:lnTo>
                    <a:pt x="1239"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97" name="Google Shape;2097;p136"/>
          <p:cNvGrpSpPr/>
          <p:nvPr/>
        </p:nvGrpSpPr>
        <p:grpSpPr>
          <a:xfrm>
            <a:off x="5275627" y="1250191"/>
            <a:ext cx="427093" cy="365195"/>
            <a:chOff x="1567169" y="4048787"/>
            <a:chExt cx="427093" cy="365195"/>
          </a:xfrm>
        </p:grpSpPr>
        <p:sp>
          <p:nvSpPr>
            <p:cNvPr id="2098" name="Google Shape;2098;p136"/>
            <p:cNvSpPr/>
            <p:nvPr/>
          </p:nvSpPr>
          <p:spPr>
            <a:xfrm>
              <a:off x="1567169" y="4048787"/>
              <a:ext cx="427093" cy="365195"/>
            </a:xfrm>
            <a:custGeom>
              <a:rect b="b" l="l" r="r" t="t"/>
              <a:pathLst>
                <a:path extrusionOk="0" h="10679" w="12489">
                  <a:moveTo>
                    <a:pt x="7033" y="1236"/>
                  </a:moveTo>
                  <a:cubicBezTo>
                    <a:pt x="7076" y="1236"/>
                    <a:pt x="7119" y="1237"/>
                    <a:pt x="7162" y="1238"/>
                  </a:cubicBezTo>
                  <a:cubicBezTo>
                    <a:pt x="9377" y="1286"/>
                    <a:pt x="11139" y="3120"/>
                    <a:pt x="11139" y="5335"/>
                  </a:cubicBezTo>
                  <a:cubicBezTo>
                    <a:pt x="11139" y="7549"/>
                    <a:pt x="9377" y="9359"/>
                    <a:pt x="7162" y="9431"/>
                  </a:cubicBezTo>
                  <a:cubicBezTo>
                    <a:pt x="7133" y="9431"/>
                    <a:pt x="7104" y="9431"/>
                    <a:pt x="7075" y="9431"/>
                  </a:cubicBezTo>
                  <a:cubicBezTo>
                    <a:pt x="4805" y="9431"/>
                    <a:pt x="2947" y="7592"/>
                    <a:pt x="2947" y="5335"/>
                  </a:cubicBezTo>
                  <a:cubicBezTo>
                    <a:pt x="2947" y="3068"/>
                    <a:pt x="4782" y="1236"/>
                    <a:pt x="7033" y="1236"/>
                  </a:cubicBezTo>
                  <a:close/>
                  <a:moveTo>
                    <a:pt x="7133" y="0"/>
                  </a:moveTo>
                  <a:cubicBezTo>
                    <a:pt x="2366" y="0"/>
                    <a:pt x="1" y="5746"/>
                    <a:pt x="3352" y="9097"/>
                  </a:cubicBezTo>
                  <a:cubicBezTo>
                    <a:pt x="4444" y="10190"/>
                    <a:pt x="5786" y="10678"/>
                    <a:pt x="7100" y="10678"/>
                  </a:cubicBezTo>
                  <a:cubicBezTo>
                    <a:pt x="9854" y="10678"/>
                    <a:pt x="12489" y="8535"/>
                    <a:pt x="12473" y="5311"/>
                  </a:cubicBezTo>
                  <a:cubicBezTo>
                    <a:pt x="12449" y="2382"/>
                    <a:pt x="10091" y="0"/>
                    <a:pt x="7162" y="0"/>
                  </a:cubicBezTo>
                  <a:cubicBezTo>
                    <a:pt x="7152" y="0"/>
                    <a:pt x="7142" y="0"/>
                    <a:pt x="7133" y="0"/>
                  </a:cubicBez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9" name="Google Shape;2099;p136"/>
            <p:cNvSpPr/>
            <p:nvPr/>
          </p:nvSpPr>
          <p:spPr>
            <a:xfrm>
              <a:off x="1692366" y="4113113"/>
              <a:ext cx="237023" cy="237023"/>
            </a:xfrm>
            <a:custGeom>
              <a:rect b="b" l="l" r="r" t="t"/>
              <a:pathLst>
                <a:path extrusionOk="0" h="6931" w="6931">
                  <a:moveTo>
                    <a:pt x="3501" y="626"/>
                  </a:moveTo>
                  <a:cubicBezTo>
                    <a:pt x="3656" y="626"/>
                    <a:pt x="3811" y="727"/>
                    <a:pt x="3811" y="929"/>
                  </a:cubicBezTo>
                  <a:lnTo>
                    <a:pt x="3811" y="3120"/>
                  </a:lnTo>
                  <a:lnTo>
                    <a:pt x="6002" y="3120"/>
                  </a:lnTo>
                  <a:cubicBezTo>
                    <a:pt x="6406" y="3120"/>
                    <a:pt x="6406" y="3739"/>
                    <a:pt x="6002" y="3739"/>
                  </a:cubicBezTo>
                  <a:lnTo>
                    <a:pt x="6002" y="3763"/>
                  </a:lnTo>
                  <a:lnTo>
                    <a:pt x="3501" y="3763"/>
                  </a:lnTo>
                  <a:cubicBezTo>
                    <a:pt x="3311" y="3763"/>
                    <a:pt x="3168" y="3620"/>
                    <a:pt x="3192" y="3430"/>
                  </a:cubicBezTo>
                  <a:lnTo>
                    <a:pt x="3192" y="929"/>
                  </a:lnTo>
                  <a:cubicBezTo>
                    <a:pt x="3192" y="727"/>
                    <a:pt x="3346" y="626"/>
                    <a:pt x="3501" y="626"/>
                  </a:cubicBezTo>
                  <a:close/>
                  <a:moveTo>
                    <a:pt x="3501" y="0"/>
                  </a:moveTo>
                  <a:cubicBezTo>
                    <a:pt x="1596" y="0"/>
                    <a:pt x="24" y="1525"/>
                    <a:pt x="0" y="3430"/>
                  </a:cubicBezTo>
                  <a:cubicBezTo>
                    <a:pt x="24" y="5359"/>
                    <a:pt x="1572" y="6907"/>
                    <a:pt x="3501" y="6930"/>
                  </a:cubicBezTo>
                  <a:cubicBezTo>
                    <a:pt x="5406" y="6907"/>
                    <a:pt x="6930" y="5335"/>
                    <a:pt x="6930" y="3430"/>
                  </a:cubicBezTo>
                  <a:cubicBezTo>
                    <a:pt x="6930" y="1525"/>
                    <a:pt x="5382" y="0"/>
                    <a:pt x="3501" y="0"/>
                  </a:cubicBez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00" name="Google Shape;2100;p136"/>
          <p:cNvGrpSpPr/>
          <p:nvPr/>
        </p:nvGrpSpPr>
        <p:grpSpPr>
          <a:xfrm>
            <a:off x="1230202" y="1249333"/>
            <a:ext cx="370808" cy="366907"/>
            <a:chOff x="3192227" y="3217946"/>
            <a:chExt cx="370808" cy="366907"/>
          </a:xfrm>
        </p:grpSpPr>
        <p:sp>
          <p:nvSpPr>
            <p:cNvPr id="2101" name="Google Shape;2101;p136"/>
            <p:cNvSpPr/>
            <p:nvPr/>
          </p:nvSpPr>
          <p:spPr>
            <a:xfrm>
              <a:off x="3448124" y="3378575"/>
              <a:ext cx="102694" cy="35863"/>
            </a:xfrm>
            <a:custGeom>
              <a:rect b="b" l="l" r="r" t="t"/>
              <a:pathLst>
                <a:path extrusionOk="0" h="1048" w="3001">
                  <a:moveTo>
                    <a:pt x="333" y="0"/>
                  </a:moveTo>
                  <a:cubicBezTo>
                    <a:pt x="143" y="0"/>
                    <a:pt x="0" y="143"/>
                    <a:pt x="0" y="310"/>
                  </a:cubicBezTo>
                  <a:lnTo>
                    <a:pt x="0" y="1048"/>
                  </a:lnTo>
                  <a:lnTo>
                    <a:pt x="2977" y="1048"/>
                  </a:lnTo>
                  <a:lnTo>
                    <a:pt x="2977" y="310"/>
                  </a:lnTo>
                  <a:cubicBezTo>
                    <a:pt x="3001" y="143"/>
                    <a:pt x="2858" y="0"/>
                    <a:pt x="2667" y="0"/>
                  </a:cubicBez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2" name="Google Shape;2102;p136"/>
            <p:cNvSpPr/>
            <p:nvPr/>
          </p:nvSpPr>
          <p:spPr>
            <a:xfrm>
              <a:off x="3448124" y="3548887"/>
              <a:ext cx="102660" cy="35965"/>
            </a:xfrm>
            <a:custGeom>
              <a:rect b="b" l="l" r="r" t="t"/>
              <a:pathLst>
                <a:path extrusionOk="0" h="1051" w="3000">
                  <a:moveTo>
                    <a:pt x="0" y="0"/>
                  </a:moveTo>
                  <a:lnTo>
                    <a:pt x="0" y="739"/>
                  </a:lnTo>
                  <a:cubicBezTo>
                    <a:pt x="0" y="905"/>
                    <a:pt x="143" y="1048"/>
                    <a:pt x="310" y="1048"/>
                  </a:cubicBezTo>
                  <a:lnTo>
                    <a:pt x="2667" y="1048"/>
                  </a:lnTo>
                  <a:cubicBezTo>
                    <a:pt x="2678" y="1050"/>
                    <a:pt x="2689" y="1050"/>
                    <a:pt x="2699" y="1050"/>
                  </a:cubicBezTo>
                  <a:cubicBezTo>
                    <a:pt x="2855" y="1050"/>
                    <a:pt x="2999" y="894"/>
                    <a:pt x="2977" y="739"/>
                  </a:cubicBezTo>
                  <a:lnTo>
                    <a:pt x="2977"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3" name="Google Shape;2103;p136"/>
            <p:cNvSpPr/>
            <p:nvPr/>
          </p:nvSpPr>
          <p:spPr>
            <a:xfrm>
              <a:off x="3448124" y="3491843"/>
              <a:ext cx="101873" cy="35897"/>
            </a:xfrm>
            <a:custGeom>
              <a:rect b="b" l="l" r="r" t="t"/>
              <a:pathLst>
                <a:path extrusionOk="0" h="1049" w="2977">
                  <a:moveTo>
                    <a:pt x="0" y="0"/>
                  </a:moveTo>
                  <a:lnTo>
                    <a:pt x="0" y="1048"/>
                  </a:lnTo>
                  <a:lnTo>
                    <a:pt x="2977" y="1048"/>
                  </a:lnTo>
                  <a:lnTo>
                    <a:pt x="2977"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4" name="Google Shape;2104;p136"/>
            <p:cNvSpPr/>
            <p:nvPr/>
          </p:nvSpPr>
          <p:spPr>
            <a:xfrm>
              <a:off x="3448124" y="3435619"/>
              <a:ext cx="101873" cy="35075"/>
            </a:xfrm>
            <a:custGeom>
              <a:rect b="b" l="l" r="r" t="t"/>
              <a:pathLst>
                <a:path extrusionOk="0" h="1025" w="2977">
                  <a:moveTo>
                    <a:pt x="0" y="0"/>
                  </a:moveTo>
                  <a:lnTo>
                    <a:pt x="0" y="1024"/>
                  </a:lnTo>
                  <a:lnTo>
                    <a:pt x="2977" y="1024"/>
                  </a:lnTo>
                  <a:lnTo>
                    <a:pt x="2977"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5" name="Google Shape;2105;p136"/>
            <p:cNvSpPr/>
            <p:nvPr/>
          </p:nvSpPr>
          <p:spPr>
            <a:xfrm>
              <a:off x="3321784" y="3435517"/>
              <a:ext cx="101907" cy="35178"/>
            </a:xfrm>
            <a:custGeom>
              <a:rect b="b" l="l" r="r" t="t"/>
              <a:pathLst>
                <a:path extrusionOk="0" h="1028" w="2978">
                  <a:moveTo>
                    <a:pt x="278" y="1"/>
                  </a:moveTo>
                  <a:cubicBezTo>
                    <a:pt x="126" y="1"/>
                    <a:pt x="1" y="157"/>
                    <a:pt x="1" y="313"/>
                  </a:cubicBezTo>
                  <a:lnTo>
                    <a:pt x="1" y="1027"/>
                  </a:lnTo>
                  <a:lnTo>
                    <a:pt x="2978" y="1027"/>
                  </a:lnTo>
                  <a:lnTo>
                    <a:pt x="2978" y="313"/>
                  </a:lnTo>
                  <a:cubicBezTo>
                    <a:pt x="2978" y="157"/>
                    <a:pt x="2853" y="1"/>
                    <a:pt x="2700" y="1"/>
                  </a:cubicBezTo>
                  <a:cubicBezTo>
                    <a:pt x="2689" y="1"/>
                    <a:pt x="2679" y="2"/>
                    <a:pt x="2668" y="3"/>
                  </a:cubicBezTo>
                  <a:lnTo>
                    <a:pt x="310" y="3"/>
                  </a:lnTo>
                  <a:cubicBezTo>
                    <a:pt x="300" y="2"/>
                    <a:pt x="289" y="1"/>
                    <a:pt x="278" y="1"/>
                  </a:cubicBez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6" name="Google Shape;2106;p136"/>
            <p:cNvSpPr/>
            <p:nvPr/>
          </p:nvSpPr>
          <p:spPr>
            <a:xfrm>
              <a:off x="3194657" y="3491843"/>
              <a:ext cx="102728" cy="35897"/>
            </a:xfrm>
            <a:custGeom>
              <a:rect b="b" l="l" r="r" t="t"/>
              <a:pathLst>
                <a:path extrusionOk="0" h="1049" w="3002">
                  <a:moveTo>
                    <a:pt x="334" y="0"/>
                  </a:moveTo>
                  <a:cubicBezTo>
                    <a:pt x="144" y="0"/>
                    <a:pt x="1" y="143"/>
                    <a:pt x="25" y="334"/>
                  </a:cubicBezTo>
                  <a:lnTo>
                    <a:pt x="25" y="1048"/>
                  </a:lnTo>
                  <a:lnTo>
                    <a:pt x="3001" y="1048"/>
                  </a:lnTo>
                  <a:lnTo>
                    <a:pt x="3001" y="334"/>
                  </a:lnTo>
                  <a:cubicBezTo>
                    <a:pt x="2978" y="167"/>
                    <a:pt x="2858" y="24"/>
                    <a:pt x="2692" y="24"/>
                  </a:cubicBezTo>
                  <a:lnTo>
                    <a:pt x="334" y="24"/>
                  </a:lnTo>
                  <a:lnTo>
                    <a:pt x="334"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7" name="Google Shape;2107;p136"/>
            <p:cNvSpPr/>
            <p:nvPr/>
          </p:nvSpPr>
          <p:spPr>
            <a:xfrm>
              <a:off x="3321031" y="3548887"/>
              <a:ext cx="102660" cy="35965"/>
            </a:xfrm>
            <a:custGeom>
              <a:rect b="b" l="l" r="r" t="t"/>
              <a:pathLst>
                <a:path extrusionOk="0" h="1051" w="3000">
                  <a:moveTo>
                    <a:pt x="23" y="0"/>
                  </a:moveTo>
                  <a:lnTo>
                    <a:pt x="23" y="739"/>
                  </a:lnTo>
                  <a:cubicBezTo>
                    <a:pt x="0" y="894"/>
                    <a:pt x="124" y="1050"/>
                    <a:pt x="296" y="1050"/>
                  </a:cubicBezTo>
                  <a:cubicBezTo>
                    <a:pt x="308" y="1050"/>
                    <a:pt x="320" y="1050"/>
                    <a:pt x="332" y="1048"/>
                  </a:cubicBezTo>
                  <a:lnTo>
                    <a:pt x="2690" y="1048"/>
                  </a:lnTo>
                  <a:cubicBezTo>
                    <a:pt x="2701" y="1050"/>
                    <a:pt x="2711" y="1050"/>
                    <a:pt x="2722" y="1050"/>
                  </a:cubicBezTo>
                  <a:cubicBezTo>
                    <a:pt x="2875" y="1050"/>
                    <a:pt x="3000" y="894"/>
                    <a:pt x="3000" y="739"/>
                  </a:cubicBezTo>
                  <a:lnTo>
                    <a:pt x="3000"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8" name="Google Shape;2108;p136"/>
            <p:cNvSpPr/>
            <p:nvPr/>
          </p:nvSpPr>
          <p:spPr>
            <a:xfrm>
              <a:off x="3194657" y="3548887"/>
              <a:ext cx="102728" cy="35897"/>
            </a:xfrm>
            <a:custGeom>
              <a:rect b="b" l="l" r="r" t="t"/>
              <a:pathLst>
                <a:path extrusionOk="0" h="1049" w="3002">
                  <a:moveTo>
                    <a:pt x="25" y="0"/>
                  </a:moveTo>
                  <a:lnTo>
                    <a:pt x="25" y="739"/>
                  </a:lnTo>
                  <a:cubicBezTo>
                    <a:pt x="1" y="905"/>
                    <a:pt x="167" y="1048"/>
                    <a:pt x="334" y="1048"/>
                  </a:cubicBezTo>
                  <a:lnTo>
                    <a:pt x="2692" y="1048"/>
                  </a:lnTo>
                  <a:cubicBezTo>
                    <a:pt x="2858" y="1024"/>
                    <a:pt x="2978" y="905"/>
                    <a:pt x="3001" y="739"/>
                  </a:cubicBezTo>
                  <a:lnTo>
                    <a:pt x="3001"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9" name="Google Shape;2109;p136"/>
            <p:cNvSpPr/>
            <p:nvPr/>
          </p:nvSpPr>
          <p:spPr>
            <a:xfrm>
              <a:off x="3321784" y="3491843"/>
              <a:ext cx="101907" cy="35897"/>
            </a:xfrm>
            <a:custGeom>
              <a:rect b="b" l="l" r="r" t="t"/>
              <a:pathLst>
                <a:path extrusionOk="0" h="1049" w="2978">
                  <a:moveTo>
                    <a:pt x="1" y="0"/>
                  </a:moveTo>
                  <a:lnTo>
                    <a:pt x="1" y="1048"/>
                  </a:lnTo>
                  <a:lnTo>
                    <a:pt x="2978" y="1048"/>
                  </a:lnTo>
                  <a:lnTo>
                    <a:pt x="2978"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0" name="Google Shape;2110;p136"/>
            <p:cNvSpPr/>
            <p:nvPr/>
          </p:nvSpPr>
          <p:spPr>
            <a:xfrm>
              <a:off x="3192227" y="3217946"/>
              <a:ext cx="370808" cy="215244"/>
            </a:xfrm>
            <a:custGeom>
              <a:rect b="b" l="l" r="r" t="t"/>
              <a:pathLst>
                <a:path extrusionOk="0" h="6290" w="10836">
                  <a:moveTo>
                    <a:pt x="10539" y="0"/>
                  </a:moveTo>
                  <a:cubicBezTo>
                    <a:pt x="10527" y="0"/>
                    <a:pt x="10515" y="1"/>
                    <a:pt x="10502" y="3"/>
                  </a:cubicBezTo>
                  <a:lnTo>
                    <a:pt x="8478" y="3"/>
                  </a:lnTo>
                  <a:cubicBezTo>
                    <a:pt x="8464" y="1"/>
                    <a:pt x="8449" y="0"/>
                    <a:pt x="8436" y="0"/>
                  </a:cubicBezTo>
                  <a:cubicBezTo>
                    <a:pt x="8040" y="0"/>
                    <a:pt x="8040" y="624"/>
                    <a:pt x="8436" y="624"/>
                  </a:cubicBezTo>
                  <a:cubicBezTo>
                    <a:pt x="8449" y="624"/>
                    <a:pt x="8464" y="623"/>
                    <a:pt x="8478" y="622"/>
                  </a:cubicBezTo>
                  <a:lnTo>
                    <a:pt x="9788" y="622"/>
                  </a:lnTo>
                  <a:lnTo>
                    <a:pt x="7049" y="3599"/>
                  </a:lnTo>
                  <a:lnTo>
                    <a:pt x="3525" y="2646"/>
                  </a:lnTo>
                  <a:cubicBezTo>
                    <a:pt x="3492" y="2633"/>
                    <a:pt x="3460" y="2627"/>
                    <a:pt x="3430" y="2627"/>
                  </a:cubicBezTo>
                  <a:cubicBezTo>
                    <a:pt x="3353" y="2627"/>
                    <a:pt x="3284" y="2666"/>
                    <a:pt x="3215" y="2718"/>
                  </a:cubicBezTo>
                  <a:lnTo>
                    <a:pt x="191" y="5742"/>
                  </a:lnTo>
                  <a:cubicBezTo>
                    <a:pt x="0" y="5932"/>
                    <a:pt x="143" y="6266"/>
                    <a:pt x="429" y="6290"/>
                  </a:cubicBezTo>
                  <a:cubicBezTo>
                    <a:pt x="500" y="6290"/>
                    <a:pt x="572" y="6242"/>
                    <a:pt x="643" y="6194"/>
                  </a:cubicBezTo>
                  <a:lnTo>
                    <a:pt x="3549" y="3289"/>
                  </a:lnTo>
                  <a:lnTo>
                    <a:pt x="7073" y="4242"/>
                  </a:lnTo>
                  <a:cubicBezTo>
                    <a:pt x="7100" y="4255"/>
                    <a:pt x="7128" y="4261"/>
                    <a:pt x="7157" y="4261"/>
                  </a:cubicBezTo>
                  <a:cubicBezTo>
                    <a:pt x="7233" y="4261"/>
                    <a:pt x="7314" y="4222"/>
                    <a:pt x="7383" y="4170"/>
                  </a:cubicBezTo>
                  <a:lnTo>
                    <a:pt x="10193" y="1098"/>
                  </a:lnTo>
                  <a:lnTo>
                    <a:pt x="10193" y="2313"/>
                  </a:lnTo>
                  <a:cubicBezTo>
                    <a:pt x="10169" y="2551"/>
                    <a:pt x="10336" y="2670"/>
                    <a:pt x="10502" y="2670"/>
                  </a:cubicBezTo>
                  <a:cubicBezTo>
                    <a:pt x="10669" y="2670"/>
                    <a:pt x="10836" y="2551"/>
                    <a:pt x="10812" y="2313"/>
                  </a:cubicBezTo>
                  <a:lnTo>
                    <a:pt x="10812" y="312"/>
                  </a:lnTo>
                  <a:cubicBezTo>
                    <a:pt x="10834" y="136"/>
                    <a:pt x="10693" y="0"/>
                    <a:pt x="10539" y="0"/>
                  </a:cubicBez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11" name="Google Shape;2111;p136"/>
          <p:cNvSpPr/>
          <p:nvPr/>
        </p:nvSpPr>
        <p:spPr>
          <a:xfrm>
            <a:off x="7313200" y="1253613"/>
            <a:ext cx="418954" cy="358356"/>
          </a:xfrm>
          <a:custGeom>
            <a:rect b="b" l="l" r="r" t="t"/>
            <a:pathLst>
              <a:path extrusionOk="0" h="10479" w="12251">
                <a:moveTo>
                  <a:pt x="7023" y="1824"/>
                </a:moveTo>
                <a:cubicBezTo>
                  <a:pt x="7299" y="1824"/>
                  <a:pt x="7582" y="1887"/>
                  <a:pt x="7852" y="2025"/>
                </a:cubicBezTo>
                <a:cubicBezTo>
                  <a:pt x="9091" y="2644"/>
                  <a:pt x="9210" y="4335"/>
                  <a:pt x="8114" y="5169"/>
                </a:cubicBezTo>
                <a:cubicBezTo>
                  <a:pt x="7805" y="5454"/>
                  <a:pt x="7638" y="5859"/>
                  <a:pt x="7638" y="6288"/>
                </a:cubicBezTo>
                <a:lnTo>
                  <a:pt x="7638" y="6431"/>
                </a:lnTo>
                <a:cubicBezTo>
                  <a:pt x="7638" y="6836"/>
                  <a:pt x="7328" y="7038"/>
                  <a:pt x="7019" y="7038"/>
                </a:cubicBezTo>
                <a:cubicBezTo>
                  <a:pt x="6709" y="7038"/>
                  <a:pt x="6400" y="6836"/>
                  <a:pt x="6400" y="6431"/>
                </a:cubicBezTo>
                <a:lnTo>
                  <a:pt x="6400" y="6264"/>
                </a:lnTo>
                <a:cubicBezTo>
                  <a:pt x="6400" y="5574"/>
                  <a:pt x="6757" y="4621"/>
                  <a:pt x="7376" y="4168"/>
                </a:cubicBezTo>
                <a:cubicBezTo>
                  <a:pt x="7757" y="3883"/>
                  <a:pt x="7710" y="3335"/>
                  <a:pt x="7305" y="3121"/>
                </a:cubicBezTo>
                <a:cubicBezTo>
                  <a:pt x="7215" y="3073"/>
                  <a:pt x="7120" y="3051"/>
                  <a:pt x="7027" y="3051"/>
                </a:cubicBezTo>
                <a:cubicBezTo>
                  <a:pt x="6702" y="3051"/>
                  <a:pt x="6400" y="3317"/>
                  <a:pt x="6400" y="3668"/>
                </a:cubicBezTo>
                <a:cubicBezTo>
                  <a:pt x="6376" y="4049"/>
                  <a:pt x="6084" y="4240"/>
                  <a:pt x="5792" y="4240"/>
                </a:cubicBezTo>
                <a:cubicBezTo>
                  <a:pt x="5501" y="4240"/>
                  <a:pt x="5209" y="4049"/>
                  <a:pt x="5185" y="3668"/>
                </a:cubicBezTo>
                <a:cubicBezTo>
                  <a:pt x="5185" y="2595"/>
                  <a:pt x="6062" y="1824"/>
                  <a:pt x="7023" y="1824"/>
                </a:cubicBezTo>
                <a:close/>
                <a:moveTo>
                  <a:pt x="7007" y="7709"/>
                </a:moveTo>
                <a:cubicBezTo>
                  <a:pt x="7326" y="7709"/>
                  <a:pt x="7638" y="7961"/>
                  <a:pt x="7638" y="8336"/>
                </a:cubicBezTo>
                <a:cubicBezTo>
                  <a:pt x="7638" y="8669"/>
                  <a:pt x="7352" y="8931"/>
                  <a:pt x="7019" y="8931"/>
                </a:cubicBezTo>
                <a:cubicBezTo>
                  <a:pt x="6471" y="8931"/>
                  <a:pt x="6209" y="8288"/>
                  <a:pt x="6590" y="7884"/>
                </a:cubicBezTo>
                <a:cubicBezTo>
                  <a:pt x="6711" y="7763"/>
                  <a:pt x="6860" y="7709"/>
                  <a:pt x="7007" y="7709"/>
                </a:cubicBezTo>
                <a:close/>
                <a:moveTo>
                  <a:pt x="6989" y="1"/>
                </a:moveTo>
                <a:cubicBezTo>
                  <a:pt x="2341" y="1"/>
                  <a:pt x="1" y="5628"/>
                  <a:pt x="3304" y="8931"/>
                </a:cubicBezTo>
                <a:cubicBezTo>
                  <a:pt x="4373" y="10000"/>
                  <a:pt x="5685" y="10478"/>
                  <a:pt x="6971" y="10478"/>
                </a:cubicBezTo>
                <a:cubicBezTo>
                  <a:pt x="9668" y="10478"/>
                  <a:pt x="12250" y="8377"/>
                  <a:pt x="12234" y="5216"/>
                </a:cubicBezTo>
                <a:cubicBezTo>
                  <a:pt x="12210" y="2335"/>
                  <a:pt x="9900" y="25"/>
                  <a:pt x="7019" y="1"/>
                </a:cubicBezTo>
                <a:cubicBezTo>
                  <a:pt x="7009" y="1"/>
                  <a:pt x="6999" y="1"/>
                  <a:pt x="6989" y="1"/>
                </a:cubicBez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5" name="Shape 2115"/>
        <p:cNvGrpSpPr/>
        <p:nvPr/>
      </p:nvGrpSpPr>
      <p:grpSpPr>
        <a:xfrm>
          <a:off x="0" y="0"/>
          <a:ext cx="0" cy="0"/>
          <a:chOff x="0" y="0"/>
          <a:chExt cx="0" cy="0"/>
        </a:xfrm>
      </p:grpSpPr>
      <p:sp>
        <p:nvSpPr>
          <p:cNvPr id="2116" name="Google Shape;2116;p137"/>
          <p:cNvSpPr txBox="1"/>
          <p:nvPr>
            <p:ph type="title"/>
          </p:nvPr>
        </p:nvSpPr>
        <p:spPr>
          <a:xfrm>
            <a:off x="480000" y="381791"/>
            <a:ext cx="818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New Team Members!</a:t>
            </a:r>
            <a:endParaRPr/>
          </a:p>
        </p:txBody>
      </p:sp>
      <p:pic>
        <p:nvPicPr>
          <p:cNvPr id="2117" name="Google Shape;2117;p137"/>
          <p:cNvPicPr preferRelativeResize="0"/>
          <p:nvPr/>
        </p:nvPicPr>
        <p:blipFill rotWithShape="1">
          <a:blip r:embed="rId3">
            <a:alphaModFix/>
          </a:blip>
          <a:srcRect b="0" l="3951" r="3951" t="0"/>
          <a:stretch/>
        </p:blipFill>
        <p:spPr>
          <a:xfrm>
            <a:off x="719088" y="1477775"/>
            <a:ext cx="1934700" cy="1934400"/>
          </a:xfrm>
          <a:prstGeom prst="ellipse">
            <a:avLst/>
          </a:prstGeom>
          <a:noFill/>
          <a:ln>
            <a:noFill/>
          </a:ln>
        </p:spPr>
      </p:pic>
      <p:pic>
        <p:nvPicPr>
          <p:cNvPr id="2118" name="Google Shape;2118;p137"/>
          <p:cNvPicPr preferRelativeResize="0"/>
          <p:nvPr/>
        </p:nvPicPr>
        <p:blipFill rotWithShape="1">
          <a:blip r:embed="rId4">
            <a:alphaModFix/>
          </a:blip>
          <a:srcRect b="4995" l="0" r="0" t="5004"/>
          <a:stretch/>
        </p:blipFill>
        <p:spPr>
          <a:xfrm>
            <a:off x="3624513" y="1493675"/>
            <a:ext cx="1934700" cy="1934700"/>
          </a:xfrm>
          <a:prstGeom prst="ellipse">
            <a:avLst/>
          </a:prstGeom>
          <a:noFill/>
          <a:ln>
            <a:noFill/>
          </a:ln>
        </p:spPr>
      </p:pic>
      <p:pic>
        <p:nvPicPr>
          <p:cNvPr id="2119" name="Google Shape;2119;p137"/>
          <p:cNvPicPr preferRelativeResize="0"/>
          <p:nvPr/>
        </p:nvPicPr>
        <p:blipFill rotWithShape="1">
          <a:blip r:embed="rId5">
            <a:alphaModFix/>
          </a:blip>
          <a:srcRect b="12983" l="0" r="0" t="0"/>
          <a:stretch/>
        </p:blipFill>
        <p:spPr>
          <a:xfrm>
            <a:off x="6423163" y="1493675"/>
            <a:ext cx="1934700" cy="1934700"/>
          </a:xfrm>
          <a:prstGeom prst="ellipse">
            <a:avLst/>
          </a:prstGeom>
          <a:noFill/>
          <a:ln>
            <a:noFill/>
          </a:ln>
        </p:spPr>
      </p:pic>
      <p:sp>
        <p:nvSpPr>
          <p:cNvPr id="2120" name="Google Shape;2120;p137"/>
          <p:cNvSpPr txBox="1"/>
          <p:nvPr>
            <p:ph idx="4294967295" type="subTitle"/>
          </p:nvPr>
        </p:nvSpPr>
        <p:spPr>
          <a:xfrm>
            <a:off x="1009488" y="3561275"/>
            <a:ext cx="1353900" cy="475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500"/>
              <a:t>Rohit Satish</a:t>
            </a:r>
            <a:endParaRPr sz="1500"/>
          </a:p>
          <a:p>
            <a:pPr indent="0" lvl="0" marL="0" rtl="0" algn="ctr">
              <a:spcBef>
                <a:spcPts val="1600"/>
              </a:spcBef>
              <a:spcAft>
                <a:spcPts val="1600"/>
              </a:spcAft>
              <a:buNone/>
            </a:pPr>
            <a:r>
              <a:t/>
            </a:r>
            <a:endParaRPr sz="1500"/>
          </a:p>
        </p:txBody>
      </p:sp>
      <p:sp>
        <p:nvSpPr>
          <p:cNvPr id="2121" name="Google Shape;2121;p137"/>
          <p:cNvSpPr txBox="1"/>
          <p:nvPr>
            <p:ph idx="4294967295" type="subTitle"/>
          </p:nvPr>
        </p:nvSpPr>
        <p:spPr>
          <a:xfrm>
            <a:off x="3784563" y="3561275"/>
            <a:ext cx="1614600" cy="4755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sz="1500"/>
              <a:t>Ben Jackson</a:t>
            </a:r>
            <a:endParaRPr sz="1500"/>
          </a:p>
        </p:txBody>
      </p:sp>
      <p:sp>
        <p:nvSpPr>
          <p:cNvPr id="2122" name="Google Shape;2122;p137"/>
          <p:cNvSpPr txBox="1"/>
          <p:nvPr>
            <p:ph idx="4294967295" type="subTitle"/>
          </p:nvPr>
        </p:nvSpPr>
        <p:spPr>
          <a:xfrm>
            <a:off x="6356113" y="3561275"/>
            <a:ext cx="2068800" cy="4755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sz="1500"/>
              <a:t>Aadi Bhattacharya</a:t>
            </a:r>
            <a:endParaRPr sz="15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3" name="Shape 1273"/>
        <p:cNvGrpSpPr/>
        <p:nvPr/>
      </p:nvGrpSpPr>
      <p:grpSpPr>
        <a:xfrm>
          <a:off x="0" y="0"/>
          <a:ext cx="0" cy="0"/>
          <a:chOff x="0" y="0"/>
          <a:chExt cx="0" cy="0"/>
        </a:xfrm>
      </p:grpSpPr>
      <p:sp>
        <p:nvSpPr>
          <p:cNvPr id="1274" name="Google Shape;1274;p39"/>
          <p:cNvSpPr txBox="1"/>
          <p:nvPr>
            <p:ph type="title"/>
          </p:nvPr>
        </p:nvSpPr>
        <p:spPr>
          <a:xfrm>
            <a:off x="494725" y="427200"/>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Proof of Concept Test </a:t>
            </a:r>
            <a:endParaRPr/>
          </a:p>
        </p:txBody>
      </p:sp>
      <p:graphicFrame>
        <p:nvGraphicFramePr>
          <p:cNvPr id="1275" name="Google Shape;1275;p39"/>
          <p:cNvGraphicFramePr/>
          <p:nvPr/>
        </p:nvGraphicFramePr>
        <p:xfrm>
          <a:off x="599325" y="1485275"/>
          <a:ext cx="3000000" cy="3000000"/>
        </p:xfrm>
        <a:graphic>
          <a:graphicData uri="http://schemas.openxmlformats.org/drawingml/2006/table">
            <a:tbl>
              <a:tblPr>
                <a:noFill/>
                <a:tableStyleId>{022C3110-6838-4C5E-B681-1DC515D58CFE}</a:tableStyleId>
              </a:tblPr>
              <a:tblGrid>
                <a:gridCol w="1001425"/>
                <a:gridCol w="3086475"/>
              </a:tblGrid>
              <a:tr h="311875">
                <a:tc>
                  <a:txBody>
                    <a:bodyPr/>
                    <a:lstStyle/>
                    <a:p>
                      <a:pPr indent="0" lvl="0" marL="0" rtl="0" algn="l">
                        <a:spcBef>
                          <a:spcPts val="0"/>
                        </a:spcBef>
                        <a:spcAft>
                          <a:spcPts val="0"/>
                        </a:spcAft>
                        <a:buNone/>
                      </a:pPr>
                      <a:r>
                        <a:rPr lang="en" sz="1200" u="sng">
                          <a:latin typeface="Figtree"/>
                          <a:ea typeface="Figtree"/>
                          <a:cs typeface="Figtree"/>
                          <a:sym typeface="Figtree"/>
                        </a:rPr>
                        <a:t>Risk: </a:t>
                      </a:r>
                      <a:endParaRPr sz="1200" u="sng">
                        <a:latin typeface="Figtree"/>
                        <a:ea typeface="Figtree"/>
                        <a:cs typeface="Figtree"/>
                        <a:sym typeface="Figtree"/>
                      </a:endParaRPr>
                    </a:p>
                  </a:txBody>
                  <a:tcPr marT="91425" marB="91425" marR="91425" marL="91425"/>
                </a:tc>
                <a:tc>
                  <a:txBody>
                    <a:bodyPr/>
                    <a:lstStyle/>
                    <a:p>
                      <a:pPr indent="0" lvl="0" marL="0" rtl="0" algn="l">
                        <a:spcBef>
                          <a:spcPts val="0"/>
                        </a:spcBef>
                        <a:spcAft>
                          <a:spcPts val="0"/>
                        </a:spcAft>
                        <a:buNone/>
                      </a:pPr>
                      <a:r>
                        <a:rPr lang="en" sz="1200">
                          <a:latin typeface="Figtree"/>
                          <a:ea typeface="Figtree"/>
                          <a:cs typeface="Figtree"/>
                          <a:sym typeface="Figtree"/>
                        </a:rPr>
                        <a:t>Concept of directed flushing is unnecessary / does not work</a:t>
                      </a:r>
                      <a:endParaRPr sz="1200">
                        <a:latin typeface="Figtree"/>
                        <a:ea typeface="Figtree"/>
                        <a:cs typeface="Figtree"/>
                        <a:sym typeface="Figtree"/>
                      </a:endParaRPr>
                    </a:p>
                  </a:txBody>
                  <a:tcPr marT="91425" marB="91425" marR="91425" marL="91425"/>
                </a:tc>
              </a:tr>
              <a:tr h="552375">
                <a:tc>
                  <a:txBody>
                    <a:bodyPr/>
                    <a:lstStyle/>
                    <a:p>
                      <a:pPr indent="0" lvl="0" marL="0" rtl="0" algn="l">
                        <a:spcBef>
                          <a:spcPts val="0"/>
                        </a:spcBef>
                        <a:spcAft>
                          <a:spcPts val="0"/>
                        </a:spcAft>
                        <a:buNone/>
                      </a:pPr>
                      <a:r>
                        <a:rPr lang="en" sz="1200" u="sng">
                          <a:latin typeface="Figtree"/>
                          <a:ea typeface="Figtree"/>
                          <a:cs typeface="Figtree"/>
                          <a:sym typeface="Figtree"/>
                        </a:rPr>
                        <a:t>Test:</a:t>
                      </a:r>
                      <a:endParaRPr sz="1200" u="sng">
                        <a:latin typeface="Figtree"/>
                        <a:ea typeface="Figtree"/>
                        <a:cs typeface="Figtree"/>
                        <a:sym typeface="Figtree"/>
                      </a:endParaRPr>
                    </a:p>
                  </a:txBody>
                  <a:tcPr marT="91425" marB="91425" marR="91425" marL="91425"/>
                </a:tc>
                <a:tc>
                  <a:txBody>
                    <a:bodyPr/>
                    <a:lstStyle/>
                    <a:p>
                      <a:pPr indent="-304800" lvl="0" marL="457200" rtl="0" algn="l">
                        <a:spcBef>
                          <a:spcPts val="0"/>
                        </a:spcBef>
                        <a:spcAft>
                          <a:spcPts val="0"/>
                        </a:spcAft>
                        <a:buSzPts val="1200"/>
                        <a:buFont typeface="Figtree"/>
                        <a:buAutoNum type="arabicParenR"/>
                      </a:pPr>
                      <a:r>
                        <a:rPr lang="en" sz="1200">
                          <a:latin typeface="Figtree"/>
                          <a:ea typeface="Figtree"/>
                          <a:cs typeface="Figtree"/>
                          <a:sym typeface="Figtree"/>
                        </a:rPr>
                        <a:t>Plug each catheter hole, flush, and monitor clearance; cover the nearest hole, flush, and repeat for all holes.</a:t>
                      </a:r>
                      <a:endParaRPr sz="1200">
                        <a:latin typeface="Figtree"/>
                        <a:ea typeface="Figtree"/>
                        <a:cs typeface="Figtree"/>
                        <a:sym typeface="Figtree"/>
                      </a:endParaRPr>
                    </a:p>
                  </a:txBody>
                  <a:tcPr marT="91425" marB="91425" marR="91425" marL="91425"/>
                </a:tc>
              </a:tr>
              <a:tr h="1012700">
                <a:tc>
                  <a:txBody>
                    <a:bodyPr/>
                    <a:lstStyle/>
                    <a:p>
                      <a:pPr indent="0" lvl="0" marL="0" rtl="0" algn="l">
                        <a:spcBef>
                          <a:spcPts val="0"/>
                        </a:spcBef>
                        <a:spcAft>
                          <a:spcPts val="0"/>
                        </a:spcAft>
                        <a:buNone/>
                      </a:pPr>
                      <a:r>
                        <a:rPr lang="en" sz="1200" u="sng">
                          <a:latin typeface="Figtree"/>
                          <a:ea typeface="Figtree"/>
                          <a:cs typeface="Figtree"/>
                          <a:sym typeface="Figtree"/>
                        </a:rPr>
                        <a:t>Outcome:</a:t>
                      </a:r>
                      <a:endParaRPr sz="1200" u="sng">
                        <a:latin typeface="Figtree"/>
                        <a:ea typeface="Figtree"/>
                        <a:cs typeface="Figtree"/>
                        <a:sym typeface="Figtree"/>
                      </a:endParaRPr>
                    </a:p>
                  </a:txBody>
                  <a:tcPr marT="91425" marB="91425" marR="91425" marL="91425"/>
                </a:tc>
                <a:tc>
                  <a:txBody>
                    <a:bodyPr/>
                    <a:lstStyle/>
                    <a:p>
                      <a:pPr indent="-304800" lvl="0" marL="457200" rtl="0" algn="l">
                        <a:spcBef>
                          <a:spcPts val="0"/>
                        </a:spcBef>
                        <a:spcAft>
                          <a:spcPts val="0"/>
                        </a:spcAft>
                        <a:buSzPts val="1200"/>
                        <a:buFont typeface="Figtree"/>
                        <a:buChar char="●"/>
                      </a:pPr>
                      <a:r>
                        <a:rPr lang="en" sz="1200">
                          <a:latin typeface="Figtree"/>
                          <a:ea typeface="Figtree"/>
                          <a:cs typeface="Figtree"/>
                          <a:sym typeface="Figtree"/>
                        </a:rPr>
                        <a:t>When the catheter was flushed without directed flushing, only the proximal hole was cleared</a:t>
                      </a:r>
                      <a:endParaRPr sz="1200">
                        <a:latin typeface="Figtree"/>
                        <a:ea typeface="Figtree"/>
                        <a:cs typeface="Figtree"/>
                        <a:sym typeface="Figtree"/>
                      </a:endParaRPr>
                    </a:p>
                    <a:p>
                      <a:pPr indent="-304800" lvl="0" marL="457200" rtl="0" algn="l">
                        <a:spcBef>
                          <a:spcPts val="0"/>
                        </a:spcBef>
                        <a:spcAft>
                          <a:spcPts val="0"/>
                        </a:spcAft>
                        <a:buSzPts val="1200"/>
                        <a:buFont typeface="Figtree"/>
                        <a:buChar char="●"/>
                      </a:pPr>
                      <a:r>
                        <a:rPr b="1" lang="en" sz="1200">
                          <a:latin typeface="Figtree"/>
                          <a:ea typeface="Figtree"/>
                          <a:cs typeface="Figtree"/>
                          <a:sym typeface="Figtree"/>
                        </a:rPr>
                        <a:t>Clogs on all holes are only cleared when directed flushing is used </a:t>
                      </a:r>
                      <a:endParaRPr b="1" sz="1200">
                        <a:latin typeface="Figtree"/>
                        <a:ea typeface="Figtree"/>
                        <a:cs typeface="Figtree"/>
                        <a:sym typeface="Figtree"/>
                      </a:endParaRPr>
                    </a:p>
                  </a:txBody>
                  <a:tcPr marT="91425" marB="91425" marR="91425" marL="91425"/>
                </a:tc>
              </a:tr>
            </a:tbl>
          </a:graphicData>
        </a:graphic>
      </p:graphicFrame>
      <p:pic>
        <p:nvPicPr>
          <p:cNvPr id="1276" name="Google Shape;1276;p39" title="testingvideo.mp4">
            <a:hlinkClick r:id="rId3"/>
          </p:cNvPr>
          <p:cNvPicPr preferRelativeResize="0"/>
          <p:nvPr/>
        </p:nvPicPr>
        <p:blipFill>
          <a:blip r:embed="rId4">
            <a:alphaModFix/>
          </a:blip>
          <a:stretch>
            <a:fillRect/>
          </a:stretch>
        </p:blipFill>
        <p:spPr>
          <a:xfrm>
            <a:off x="4945725" y="1691675"/>
            <a:ext cx="3526723" cy="1983774"/>
          </a:xfrm>
          <a:prstGeom prst="rect">
            <a:avLst/>
          </a:prstGeom>
          <a:noFill/>
          <a:ln>
            <a:noFill/>
          </a:ln>
        </p:spPr>
      </p:pic>
      <p:sp>
        <p:nvSpPr>
          <p:cNvPr id="1277" name="Google Shape;1277;p39"/>
          <p:cNvSpPr txBox="1"/>
          <p:nvPr/>
        </p:nvSpPr>
        <p:spPr>
          <a:xfrm>
            <a:off x="7558500" y="4799525"/>
            <a:ext cx="1585500" cy="290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Figtree"/>
                <a:ea typeface="Figtree"/>
                <a:cs typeface="Figtree"/>
                <a:sym typeface="Figtree"/>
              </a:rPr>
              <a:t>CONFIDENTIAL</a:t>
            </a:r>
            <a:endParaRPr b="1">
              <a:solidFill>
                <a:schemeClr val="dk1"/>
              </a:solidFill>
              <a:latin typeface="Figtree"/>
              <a:ea typeface="Figtree"/>
              <a:cs typeface="Figtree"/>
              <a:sym typeface="Figtree"/>
            </a:endParaRPr>
          </a:p>
        </p:txBody>
      </p:sp>
    </p:spTree>
  </p:cSld>
  <p:clrMapOvr>
    <a:masterClrMapping/>
  </p:clrMapOvr>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6" name="Shape 2126"/>
        <p:cNvGrpSpPr/>
        <p:nvPr/>
      </p:nvGrpSpPr>
      <p:grpSpPr>
        <a:xfrm>
          <a:off x="0" y="0"/>
          <a:ext cx="0" cy="0"/>
          <a:chOff x="0" y="0"/>
          <a:chExt cx="0" cy="0"/>
        </a:xfrm>
      </p:grpSpPr>
      <p:sp>
        <p:nvSpPr>
          <p:cNvPr id="2127" name="Google Shape;2127;p138"/>
          <p:cNvSpPr txBox="1"/>
          <p:nvPr>
            <p:ph idx="4294967295" type="ctrTitle"/>
          </p:nvPr>
        </p:nvSpPr>
        <p:spPr>
          <a:xfrm>
            <a:off x="1603500" y="2079000"/>
            <a:ext cx="5937000" cy="985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5000"/>
              <a:t>Project Updates</a:t>
            </a:r>
            <a:endParaRPr sz="5000"/>
          </a:p>
        </p:txBody>
      </p:sp>
      <p:cxnSp>
        <p:nvCxnSpPr>
          <p:cNvPr id="2128" name="Google Shape;2128;p138"/>
          <p:cNvCxnSpPr/>
          <p:nvPr/>
        </p:nvCxnSpPr>
        <p:spPr>
          <a:xfrm flipH="1" rot="10800000">
            <a:off x="1603500" y="3064509"/>
            <a:ext cx="6084900" cy="3600"/>
          </a:xfrm>
          <a:prstGeom prst="straightConnector1">
            <a:avLst/>
          </a:prstGeom>
          <a:noFill/>
          <a:ln cap="flat" cmpd="sng" w="9525">
            <a:solidFill>
              <a:schemeClr val="dk1"/>
            </a:solidFill>
            <a:prstDash val="solid"/>
            <a:round/>
            <a:headEnd len="med" w="med" type="none"/>
            <a:tailEnd len="med" w="med" type="none"/>
          </a:ln>
        </p:spPr>
      </p:cxnSp>
    </p:spTree>
  </p:cSld>
  <p:clrMapOvr>
    <a:masterClrMapping/>
  </p:clrMapOvr>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2" name="Shape 2132"/>
        <p:cNvGrpSpPr/>
        <p:nvPr/>
      </p:nvGrpSpPr>
      <p:grpSpPr>
        <a:xfrm>
          <a:off x="0" y="0"/>
          <a:ext cx="0" cy="0"/>
          <a:chOff x="0" y="0"/>
          <a:chExt cx="0" cy="0"/>
        </a:xfrm>
      </p:grpSpPr>
      <p:sp>
        <p:nvSpPr>
          <p:cNvPr id="2133" name="Google Shape;2133;p139"/>
          <p:cNvSpPr txBox="1"/>
          <p:nvPr>
            <p:ph idx="1" type="body"/>
          </p:nvPr>
        </p:nvSpPr>
        <p:spPr>
          <a:xfrm>
            <a:off x="720000" y="1215749"/>
            <a:ext cx="7704000" cy="402600"/>
          </a:xfrm>
          <a:prstGeom prst="rect">
            <a:avLst/>
          </a:prstGeom>
        </p:spPr>
        <p:txBody>
          <a:bodyPr anchorCtr="0" anchor="t" bIns="91425" lIns="91425" spcFirstLastPara="1" rIns="91425" wrap="square" tIns="91425">
            <a:noAutofit/>
          </a:bodyPr>
          <a:lstStyle/>
          <a:p>
            <a:pPr indent="-317500" lvl="0" marL="457200" marR="0" rtl="0" algn="l">
              <a:lnSpc>
                <a:spcPct val="100000"/>
              </a:lnSpc>
              <a:spcBef>
                <a:spcPts val="0"/>
              </a:spcBef>
              <a:spcAft>
                <a:spcPts val="0"/>
              </a:spcAft>
              <a:buSzPts val="1400"/>
              <a:buChar char="●"/>
            </a:pPr>
            <a:r>
              <a:rPr lang="en" sz="1400"/>
              <a:t>Using a mixture of water and lotion to model abscess fluid</a:t>
            </a:r>
            <a:endParaRPr/>
          </a:p>
        </p:txBody>
      </p:sp>
      <p:sp>
        <p:nvSpPr>
          <p:cNvPr id="2134" name="Google Shape;2134;p139"/>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Modeling Abscess Fluid</a:t>
            </a:r>
            <a:endParaRPr/>
          </a:p>
        </p:txBody>
      </p:sp>
      <p:pic>
        <p:nvPicPr>
          <p:cNvPr id="2135" name="Google Shape;2135;p139"/>
          <p:cNvPicPr preferRelativeResize="0"/>
          <p:nvPr/>
        </p:nvPicPr>
        <p:blipFill>
          <a:blip r:embed="rId3">
            <a:alphaModFix/>
          </a:blip>
          <a:stretch>
            <a:fillRect/>
          </a:stretch>
        </p:blipFill>
        <p:spPr>
          <a:xfrm>
            <a:off x="523950" y="1713137"/>
            <a:ext cx="2144629" cy="2824426"/>
          </a:xfrm>
          <a:prstGeom prst="rect">
            <a:avLst/>
          </a:prstGeom>
          <a:noFill/>
          <a:ln>
            <a:noFill/>
          </a:ln>
        </p:spPr>
      </p:pic>
      <p:pic>
        <p:nvPicPr>
          <p:cNvPr id="2136" name="Google Shape;2136;p139"/>
          <p:cNvPicPr preferRelativeResize="0"/>
          <p:nvPr/>
        </p:nvPicPr>
        <p:blipFill rotWithShape="1">
          <a:blip r:embed="rId4">
            <a:alphaModFix/>
          </a:blip>
          <a:srcRect b="0" l="1633" r="0" t="4224"/>
          <a:stretch/>
        </p:blipFill>
        <p:spPr>
          <a:xfrm>
            <a:off x="2798150" y="1948225"/>
            <a:ext cx="3105375" cy="2249349"/>
          </a:xfrm>
          <a:prstGeom prst="rect">
            <a:avLst/>
          </a:prstGeom>
          <a:noFill/>
          <a:ln>
            <a:noFill/>
          </a:ln>
        </p:spPr>
      </p:pic>
      <p:pic>
        <p:nvPicPr>
          <p:cNvPr id="2137" name="Google Shape;2137;p139"/>
          <p:cNvPicPr preferRelativeResize="0"/>
          <p:nvPr/>
        </p:nvPicPr>
        <p:blipFill>
          <a:blip r:embed="rId5">
            <a:alphaModFix/>
          </a:blip>
          <a:stretch>
            <a:fillRect/>
          </a:stretch>
        </p:blipFill>
        <p:spPr>
          <a:xfrm>
            <a:off x="6033100" y="1816373"/>
            <a:ext cx="2482910" cy="2529426"/>
          </a:xfrm>
          <a:prstGeom prst="rect">
            <a:avLst/>
          </a:prstGeom>
          <a:noFill/>
          <a:ln>
            <a:noFill/>
          </a:ln>
        </p:spPr>
      </p:pic>
      <p:sp>
        <p:nvSpPr>
          <p:cNvPr id="2138" name="Google Shape;2138;p139"/>
          <p:cNvSpPr txBox="1"/>
          <p:nvPr/>
        </p:nvSpPr>
        <p:spPr>
          <a:xfrm>
            <a:off x="6092225" y="4398575"/>
            <a:ext cx="2716500" cy="29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Figtree"/>
                <a:ea typeface="Figtree"/>
                <a:cs typeface="Figtree"/>
                <a:sym typeface="Figtree"/>
              </a:rPr>
              <a:t>Saran wrap to create seal</a:t>
            </a:r>
            <a:endParaRPr>
              <a:solidFill>
                <a:schemeClr val="dk1"/>
              </a:solidFill>
              <a:latin typeface="Figtree"/>
              <a:ea typeface="Figtree"/>
              <a:cs typeface="Figtree"/>
              <a:sym typeface="Figtree"/>
            </a:endParaRPr>
          </a:p>
        </p:txBody>
      </p:sp>
    </p:spTree>
  </p:cSld>
  <p:clrMapOvr>
    <a:masterClrMapping/>
  </p:clrMapOvr>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2" name="Shape 2142"/>
        <p:cNvGrpSpPr/>
        <p:nvPr/>
      </p:nvGrpSpPr>
      <p:grpSpPr>
        <a:xfrm>
          <a:off x="0" y="0"/>
          <a:ext cx="0" cy="0"/>
          <a:chOff x="0" y="0"/>
          <a:chExt cx="0" cy="0"/>
        </a:xfrm>
      </p:grpSpPr>
      <p:sp>
        <p:nvSpPr>
          <p:cNvPr id="2143" name="Google Shape;2143;p140"/>
          <p:cNvSpPr txBox="1"/>
          <p:nvPr>
            <p:ph idx="1" type="body"/>
          </p:nvPr>
        </p:nvSpPr>
        <p:spPr>
          <a:xfrm>
            <a:off x="720000" y="1215742"/>
            <a:ext cx="7704000" cy="26445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Char char="●"/>
            </a:pPr>
            <a:r>
              <a:rPr lang="en" sz="1800"/>
              <a:t>How accurate to real abscesses should our fluid model be? Abscesses vary in viscosity, properties- how should we go about modeling these changes? Do we need to prioritize speed or accuracy?</a:t>
            </a:r>
            <a:endParaRPr sz="1800"/>
          </a:p>
          <a:p>
            <a:pPr indent="-342900" lvl="0" marL="457200" rtl="0" algn="l">
              <a:spcBef>
                <a:spcPts val="0"/>
              </a:spcBef>
              <a:spcAft>
                <a:spcPts val="0"/>
              </a:spcAft>
              <a:buSzPts val="1800"/>
              <a:buChar char="●"/>
            </a:pPr>
            <a:r>
              <a:rPr lang="en" sz="1800"/>
              <a:t>Is it okay to purchase perishable (must be in freezer) mock abscess fluid from a manufacturing company?</a:t>
            </a:r>
            <a:endParaRPr sz="1800"/>
          </a:p>
          <a:p>
            <a:pPr indent="-342900" lvl="0" marL="457200" rtl="0" algn="l">
              <a:spcBef>
                <a:spcPts val="0"/>
              </a:spcBef>
              <a:spcAft>
                <a:spcPts val="0"/>
              </a:spcAft>
              <a:buSzPts val="1800"/>
              <a:buChar char="●"/>
            </a:pPr>
            <a:r>
              <a:rPr lang="en" sz="1800"/>
              <a:t>Necessity to incubate, create seal- if we realistically can’t do this in an appropriate time frame, how do we adjust for this error in our results?</a:t>
            </a:r>
            <a:endParaRPr sz="1800"/>
          </a:p>
        </p:txBody>
      </p:sp>
      <p:sp>
        <p:nvSpPr>
          <p:cNvPr id="2144" name="Google Shape;2144;p140"/>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Abscess Fluid Model Questions</a:t>
            </a:r>
            <a:endParaRPr/>
          </a:p>
        </p:txBody>
      </p:sp>
    </p:spTree>
  </p:cSld>
  <p:clrMapOvr>
    <a:masterClrMapping/>
  </p:clrMapOvr>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8" name="Shape 2148"/>
        <p:cNvGrpSpPr/>
        <p:nvPr/>
      </p:nvGrpSpPr>
      <p:grpSpPr>
        <a:xfrm>
          <a:off x="0" y="0"/>
          <a:ext cx="0" cy="0"/>
          <a:chOff x="0" y="0"/>
          <a:chExt cx="0" cy="0"/>
        </a:xfrm>
      </p:grpSpPr>
      <p:sp>
        <p:nvSpPr>
          <p:cNvPr id="2149" name="Google Shape;2149;p141"/>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Peristalsis Balloon Refresher</a:t>
            </a:r>
            <a:endParaRPr/>
          </a:p>
        </p:txBody>
      </p:sp>
      <p:pic>
        <p:nvPicPr>
          <p:cNvPr id="2150" name="Google Shape;2150;p141"/>
          <p:cNvPicPr preferRelativeResize="0"/>
          <p:nvPr/>
        </p:nvPicPr>
        <p:blipFill>
          <a:blip r:embed="rId3">
            <a:alphaModFix/>
          </a:blip>
          <a:stretch>
            <a:fillRect/>
          </a:stretch>
        </p:blipFill>
        <p:spPr>
          <a:xfrm>
            <a:off x="3086100" y="1017725"/>
            <a:ext cx="3249450" cy="3770176"/>
          </a:xfrm>
          <a:prstGeom prst="rect">
            <a:avLst/>
          </a:prstGeom>
          <a:noFill/>
          <a:ln>
            <a:noFill/>
          </a:ln>
        </p:spPr>
      </p:pic>
    </p:spTree>
  </p:cSld>
  <p:clrMapOvr>
    <a:masterClrMapping/>
  </p:clrMapOvr>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4" name="Shape 2154"/>
        <p:cNvGrpSpPr/>
        <p:nvPr/>
      </p:nvGrpSpPr>
      <p:grpSpPr>
        <a:xfrm>
          <a:off x="0" y="0"/>
          <a:ext cx="0" cy="0"/>
          <a:chOff x="0" y="0"/>
          <a:chExt cx="0" cy="0"/>
        </a:xfrm>
      </p:grpSpPr>
      <p:sp>
        <p:nvSpPr>
          <p:cNvPr id="2155" name="Google Shape;2155;p142"/>
          <p:cNvSpPr txBox="1"/>
          <p:nvPr>
            <p:ph idx="1" type="body"/>
          </p:nvPr>
        </p:nvSpPr>
        <p:spPr>
          <a:xfrm>
            <a:off x="720000" y="1215742"/>
            <a:ext cx="7704000" cy="2644500"/>
          </a:xfrm>
          <a:prstGeom prst="rect">
            <a:avLst/>
          </a:prstGeom>
        </p:spPr>
        <p:txBody>
          <a:bodyPr anchorCtr="0" anchor="t" bIns="91425" lIns="91425" spcFirstLastPara="1" rIns="91425" wrap="square" tIns="91425">
            <a:noAutofit/>
          </a:bodyPr>
          <a:lstStyle/>
          <a:p>
            <a:pPr indent="-330200" lvl="0" marL="457200" rtl="0" algn="l">
              <a:spcBef>
                <a:spcPts val="0"/>
              </a:spcBef>
              <a:spcAft>
                <a:spcPts val="0"/>
              </a:spcAft>
              <a:buSzPts val="1600"/>
              <a:buChar char="●"/>
            </a:pPr>
            <a:r>
              <a:rPr lang="en" sz="1400"/>
              <a:t>Blood pressure cuff + PVC tube - not very successful and not best proof of concept</a:t>
            </a:r>
            <a:endParaRPr sz="1400"/>
          </a:p>
          <a:p>
            <a:pPr indent="-317500" lvl="1" marL="914400" rtl="0" algn="l">
              <a:spcBef>
                <a:spcPts val="0"/>
              </a:spcBef>
              <a:spcAft>
                <a:spcPts val="0"/>
              </a:spcAft>
              <a:buSzPts val="1400"/>
              <a:buChar char="○"/>
            </a:pPr>
            <a:r>
              <a:rPr lang="en"/>
              <a:t>Use cuff to simulate pressure from balloon to see if it compresses tube well</a:t>
            </a:r>
            <a:endParaRPr/>
          </a:p>
          <a:p>
            <a:pPr indent="-317500" lvl="1" marL="914400" rtl="0" algn="l">
              <a:spcBef>
                <a:spcPts val="0"/>
              </a:spcBef>
              <a:spcAft>
                <a:spcPts val="0"/>
              </a:spcAft>
              <a:buSzPts val="1400"/>
              <a:buChar char="○"/>
            </a:pPr>
            <a:r>
              <a:rPr lang="en"/>
              <a:t>Tube was too stiff of a material, not a good model for silicone tubes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2156" name="Google Shape;2156;p142"/>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Peristalsis Balloon POC Test</a:t>
            </a:r>
            <a:endParaRPr/>
          </a:p>
        </p:txBody>
      </p:sp>
      <p:pic>
        <p:nvPicPr>
          <p:cNvPr id="2157" name="Google Shape;2157;p142"/>
          <p:cNvPicPr preferRelativeResize="0"/>
          <p:nvPr/>
        </p:nvPicPr>
        <p:blipFill>
          <a:blip r:embed="rId3">
            <a:alphaModFix/>
          </a:blip>
          <a:stretch>
            <a:fillRect/>
          </a:stretch>
        </p:blipFill>
        <p:spPr>
          <a:xfrm>
            <a:off x="6653225" y="2339731"/>
            <a:ext cx="1770772" cy="2206518"/>
          </a:xfrm>
          <a:prstGeom prst="rect">
            <a:avLst/>
          </a:prstGeom>
          <a:noFill/>
          <a:ln>
            <a:noFill/>
          </a:ln>
        </p:spPr>
      </p:pic>
      <p:pic>
        <p:nvPicPr>
          <p:cNvPr id="2158" name="Google Shape;2158;p142"/>
          <p:cNvPicPr preferRelativeResize="0"/>
          <p:nvPr/>
        </p:nvPicPr>
        <p:blipFill>
          <a:blip r:embed="rId4">
            <a:alphaModFix/>
          </a:blip>
          <a:stretch>
            <a:fillRect/>
          </a:stretch>
        </p:blipFill>
        <p:spPr>
          <a:xfrm>
            <a:off x="843275" y="2296563"/>
            <a:ext cx="1770778" cy="2292826"/>
          </a:xfrm>
          <a:prstGeom prst="rect">
            <a:avLst/>
          </a:prstGeom>
          <a:noFill/>
          <a:ln>
            <a:noFill/>
          </a:ln>
        </p:spPr>
      </p:pic>
      <p:pic>
        <p:nvPicPr>
          <p:cNvPr id="2159" name="Google Shape;2159;p142"/>
          <p:cNvPicPr preferRelativeResize="0"/>
          <p:nvPr/>
        </p:nvPicPr>
        <p:blipFill>
          <a:blip r:embed="rId5">
            <a:alphaModFix/>
          </a:blip>
          <a:stretch>
            <a:fillRect/>
          </a:stretch>
        </p:blipFill>
        <p:spPr>
          <a:xfrm>
            <a:off x="3618050" y="2296573"/>
            <a:ext cx="2146084" cy="2292826"/>
          </a:xfrm>
          <a:prstGeom prst="rect">
            <a:avLst/>
          </a:prstGeom>
          <a:noFill/>
          <a:ln>
            <a:noFill/>
          </a:ln>
        </p:spPr>
      </p:pic>
    </p:spTree>
  </p:cSld>
  <p:clrMapOvr>
    <a:masterClrMapping/>
  </p:clrMapOvr>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3" name="Shape 2163"/>
        <p:cNvGrpSpPr/>
        <p:nvPr/>
      </p:nvGrpSpPr>
      <p:grpSpPr>
        <a:xfrm>
          <a:off x="0" y="0"/>
          <a:ext cx="0" cy="0"/>
          <a:chOff x="0" y="0"/>
          <a:chExt cx="0" cy="0"/>
        </a:xfrm>
      </p:grpSpPr>
      <p:sp>
        <p:nvSpPr>
          <p:cNvPr id="2164" name="Google Shape;2164;p143"/>
          <p:cNvSpPr txBox="1"/>
          <p:nvPr>
            <p:ph idx="1" type="body"/>
          </p:nvPr>
        </p:nvSpPr>
        <p:spPr>
          <a:xfrm>
            <a:off x="720000" y="1215750"/>
            <a:ext cx="4246200" cy="3348900"/>
          </a:xfrm>
          <a:prstGeom prst="rect">
            <a:avLst/>
          </a:prstGeom>
        </p:spPr>
        <p:txBody>
          <a:bodyPr anchorCtr="0" anchor="t" bIns="91425" lIns="91425" spcFirstLastPara="1" rIns="91425" wrap="square" tIns="91425">
            <a:noAutofit/>
          </a:bodyPr>
          <a:lstStyle/>
          <a:p>
            <a:pPr indent="-330200" lvl="0" marL="457200" rtl="0" algn="l">
              <a:spcBef>
                <a:spcPts val="0"/>
              </a:spcBef>
              <a:spcAft>
                <a:spcPts val="0"/>
              </a:spcAft>
              <a:buSzPts val="1600"/>
              <a:buChar char="●"/>
            </a:pPr>
            <a:r>
              <a:rPr lang="en" sz="1400"/>
              <a:t>Balloon on outside of tube wasn’t successful --&gt; will try fitting inside the tube</a:t>
            </a:r>
            <a:endParaRPr sz="1400"/>
          </a:p>
          <a:p>
            <a:pPr indent="0" lvl="0" marL="0" rtl="0" algn="l">
              <a:spcBef>
                <a:spcPts val="0"/>
              </a:spcBef>
              <a:spcAft>
                <a:spcPts val="0"/>
              </a:spcAft>
              <a:buNone/>
            </a:pPr>
            <a:r>
              <a:t/>
            </a:r>
            <a:endParaRPr sz="1400"/>
          </a:p>
          <a:p>
            <a:pPr indent="-330200" lvl="0" marL="457200" rtl="0" algn="l">
              <a:spcBef>
                <a:spcPts val="0"/>
              </a:spcBef>
              <a:spcAft>
                <a:spcPts val="0"/>
              </a:spcAft>
              <a:buSzPts val="1600"/>
              <a:buChar char="●"/>
            </a:pPr>
            <a:r>
              <a:rPr lang="en" sz="1400"/>
              <a:t>Need to figure out how to model inner balloon layer in the tube</a:t>
            </a:r>
            <a:endParaRPr sz="1400"/>
          </a:p>
          <a:p>
            <a:pPr indent="-317500" lvl="1" marL="914400" rtl="0" algn="l">
              <a:spcBef>
                <a:spcPts val="0"/>
              </a:spcBef>
              <a:spcAft>
                <a:spcPts val="0"/>
              </a:spcAft>
              <a:buSzPts val="1400"/>
              <a:buChar char="○"/>
            </a:pPr>
            <a:r>
              <a:rPr lang="en"/>
              <a:t>We have a bunch of long, thin balloons that we could try to use to line the tube </a:t>
            </a:r>
            <a:endParaRPr/>
          </a:p>
          <a:p>
            <a:pPr indent="0" lvl="0" marL="914400" rtl="0" algn="l">
              <a:spcBef>
                <a:spcPts val="0"/>
              </a:spcBef>
              <a:spcAft>
                <a:spcPts val="0"/>
              </a:spcAft>
              <a:buNone/>
            </a:pPr>
            <a:r>
              <a:t/>
            </a:r>
            <a:endParaRPr sz="1400"/>
          </a:p>
          <a:p>
            <a:pPr indent="-317500" lvl="0" marL="457200" rtl="0" algn="l">
              <a:spcBef>
                <a:spcPts val="0"/>
              </a:spcBef>
              <a:spcAft>
                <a:spcPts val="0"/>
              </a:spcAft>
              <a:buSzPts val="1400"/>
              <a:buChar char="●"/>
            </a:pPr>
            <a:r>
              <a:rPr lang="en" sz="1400"/>
              <a:t>Also need to figure out a good way to model a clog that we can test if balloons will provide enough force to move a clog </a:t>
            </a:r>
            <a:endParaRPr sz="1400"/>
          </a:p>
          <a:p>
            <a:pPr indent="0" lvl="0" marL="914400" rtl="0" algn="l">
              <a:spcBef>
                <a:spcPts val="0"/>
              </a:spcBef>
              <a:spcAft>
                <a:spcPts val="0"/>
              </a:spcAft>
              <a:buNone/>
            </a:pPr>
            <a:r>
              <a:t/>
            </a:r>
            <a:endParaRPr sz="1400"/>
          </a:p>
          <a:p>
            <a:pPr indent="-317500" lvl="0" marL="457200" rtl="0" algn="l">
              <a:spcBef>
                <a:spcPts val="0"/>
              </a:spcBef>
              <a:spcAft>
                <a:spcPts val="0"/>
              </a:spcAft>
              <a:buSzPts val="1400"/>
              <a:buChar char="●"/>
            </a:pPr>
            <a:r>
              <a:rPr lang="en" sz="1400"/>
              <a:t>Will try using silicone rubber tubing to model the drain instead of the stiffer PVC tube- requested quote last week </a:t>
            </a:r>
            <a:endParaRPr sz="1400"/>
          </a:p>
        </p:txBody>
      </p:sp>
      <p:sp>
        <p:nvSpPr>
          <p:cNvPr id="2165" name="Google Shape;2165;p143"/>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Balloon Tube Test Future Considerations</a:t>
            </a:r>
            <a:endParaRPr/>
          </a:p>
        </p:txBody>
      </p:sp>
      <p:pic>
        <p:nvPicPr>
          <p:cNvPr id="2166" name="Google Shape;2166;p143"/>
          <p:cNvPicPr preferRelativeResize="0"/>
          <p:nvPr/>
        </p:nvPicPr>
        <p:blipFill rotWithShape="1">
          <a:blip r:embed="rId3">
            <a:alphaModFix/>
          </a:blip>
          <a:srcRect b="21048" l="27399" r="6274" t="0"/>
          <a:stretch/>
        </p:blipFill>
        <p:spPr>
          <a:xfrm>
            <a:off x="5441650" y="2916050"/>
            <a:ext cx="3151375" cy="1686950"/>
          </a:xfrm>
          <a:prstGeom prst="rect">
            <a:avLst/>
          </a:prstGeom>
          <a:noFill/>
          <a:ln>
            <a:noFill/>
          </a:ln>
        </p:spPr>
      </p:pic>
      <p:pic>
        <p:nvPicPr>
          <p:cNvPr id="2167" name="Google Shape;2167;p143"/>
          <p:cNvPicPr preferRelativeResize="0"/>
          <p:nvPr/>
        </p:nvPicPr>
        <p:blipFill>
          <a:blip r:embed="rId4">
            <a:alphaModFix/>
          </a:blip>
          <a:stretch>
            <a:fillRect/>
          </a:stretch>
        </p:blipFill>
        <p:spPr>
          <a:xfrm>
            <a:off x="5616094" y="1070125"/>
            <a:ext cx="2475925" cy="1770725"/>
          </a:xfrm>
          <a:prstGeom prst="rect">
            <a:avLst/>
          </a:prstGeom>
          <a:noFill/>
          <a:ln>
            <a:noFill/>
          </a:ln>
        </p:spPr>
      </p:pic>
    </p:spTree>
  </p:cSld>
  <p:clrMapOvr>
    <a:masterClrMapping/>
  </p:clrMapOvr>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1" name="Shape 2171"/>
        <p:cNvGrpSpPr/>
        <p:nvPr/>
      </p:nvGrpSpPr>
      <p:grpSpPr>
        <a:xfrm>
          <a:off x="0" y="0"/>
          <a:ext cx="0" cy="0"/>
          <a:chOff x="0" y="0"/>
          <a:chExt cx="0" cy="0"/>
        </a:xfrm>
      </p:grpSpPr>
      <p:sp>
        <p:nvSpPr>
          <p:cNvPr id="2172" name="Google Shape;2172;p144"/>
          <p:cNvSpPr txBox="1"/>
          <p:nvPr>
            <p:ph idx="1" type="body"/>
          </p:nvPr>
        </p:nvSpPr>
        <p:spPr>
          <a:xfrm>
            <a:off x="720000" y="1215742"/>
            <a:ext cx="7704000" cy="26445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Char char="●"/>
            </a:pPr>
            <a:r>
              <a:rPr lang="en" sz="1800"/>
              <a:t>Besides putting the long balloons inside a tube and inflating/deflating them, are there any other ways to model the balloon layer for this solution?</a:t>
            </a:r>
            <a:endParaRPr sz="1800"/>
          </a:p>
          <a:p>
            <a:pPr indent="-355600" lvl="0" marL="457200" rtl="0" algn="l">
              <a:spcBef>
                <a:spcPts val="0"/>
              </a:spcBef>
              <a:spcAft>
                <a:spcPts val="0"/>
              </a:spcAft>
              <a:buSzPts val="2000"/>
              <a:buChar char="●"/>
            </a:pPr>
            <a:r>
              <a:rPr lang="en" sz="1800"/>
              <a:t>Any ideas to test the peristalsis component of this solution?</a:t>
            </a:r>
            <a:endParaRPr sz="1800"/>
          </a:p>
        </p:txBody>
      </p:sp>
      <p:sp>
        <p:nvSpPr>
          <p:cNvPr id="2173" name="Google Shape;2173;p144"/>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Questions</a:t>
            </a:r>
            <a:endParaRPr/>
          </a:p>
        </p:txBody>
      </p:sp>
    </p:spTree>
  </p:cSld>
  <p:clrMapOvr>
    <a:masterClrMapping/>
  </p:clrMapOvr>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7" name="Shape 2177"/>
        <p:cNvGrpSpPr/>
        <p:nvPr/>
      </p:nvGrpSpPr>
      <p:grpSpPr>
        <a:xfrm>
          <a:off x="0" y="0"/>
          <a:ext cx="0" cy="0"/>
          <a:chOff x="0" y="0"/>
          <a:chExt cx="0" cy="0"/>
        </a:xfrm>
      </p:grpSpPr>
      <p:sp>
        <p:nvSpPr>
          <p:cNvPr id="2178" name="Google Shape;2178;p145"/>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Sprinkler Refresher</a:t>
            </a:r>
            <a:endParaRPr/>
          </a:p>
        </p:txBody>
      </p:sp>
      <p:pic>
        <p:nvPicPr>
          <p:cNvPr id="2179" name="Google Shape;2179;p145"/>
          <p:cNvPicPr preferRelativeResize="0"/>
          <p:nvPr/>
        </p:nvPicPr>
        <p:blipFill>
          <a:blip r:embed="rId3">
            <a:alphaModFix/>
          </a:blip>
          <a:stretch>
            <a:fillRect/>
          </a:stretch>
        </p:blipFill>
        <p:spPr>
          <a:xfrm>
            <a:off x="618425" y="1908675"/>
            <a:ext cx="3804126" cy="1551600"/>
          </a:xfrm>
          <a:prstGeom prst="rect">
            <a:avLst/>
          </a:prstGeom>
          <a:noFill/>
          <a:ln>
            <a:noFill/>
          </a:ln>
        </p:spPr>
      </p:pic>
      <p:pic>
        <p:nvPicPr>
          <p:cNvPr id="2180" name="Google Shape;2180;p145"/>
          <p:cNvPicPr preferRelativeResize="0"/>
          <p:nvPr/>
        </p:nvPicPr>
        <p:blipFill>
          <a:blip r:embed="rId4">
            <a:alphaModFix/>
          </a:blip>
          <a:stretch>
            <a:fillRect/>
          </a:stretch>
        </p:blipFill>
        <p:spPr>
          <a:xfrm>
            <a:off x="4372725" y="1204525"/>
            <a:ext cx="4189624" cy="3068875"/>
          </a:xfrm>
          <a:prstGeom prst="rect">
            <a:avLst/>
          </a:prstGeom>
          <a:noFill/>
          <a:ln>
            <a:noFill/>
          </a:ln>
        </p:spPr>
      </p:pic>
    </p:spTree>
  </p:cSld>
  <p:clrMapOvr>
    <a:masterClrMapping/>
  </p:clrMapOvr>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4" name="Shape 2184"/>
        <p:cNvGrpSpPr/>
        <p:nvPr/>
      </p:nvGrpSpPr>
      <p:grpSpPr>
        <a:xfrm>
          <a:off x="0" y="0"/>
          <a:ext cx="0" cy="0"/>
          <a:chOff x="0" y="0"/>
          <a:chExt cx="0" cy="0"/>
        </a:xfrm>
      </p:grpSpPr>
      <p:sp>
        <p:nvSpPr>
          <p:cNvPr id="2185" name="Google Shape;2185;p146"/>
          <p:cNvSpPr txBox="1"/>
          <p:nvPr>
            <p:ph idx="1" type="body"/>
          </p:nvPr>
        </p:nvSpPr>
        <p:spPr>
          <a:xfrm>
            <a:off x="720000" y="1215750"/>
            <a:ext cx="4095900" cy="321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Procedure</a:t>
            </a:r>
            <a:endParaRPr b="1"/>
          </a:p>
          <a:p>
            <a:pPr indent="-317500" lvl="0" marL="457200" rtl="0" algn="l">
              <a:spcBef>
                <a:spcPts val="0"/>
              </a:spcBef>
              <a:spcAft>
                <a:spcPts val="0"/>
              </a:spcAft>
              <a:buSzPts val="1400"/>
              <a:buAutoNum type="arabicPeriod"/>
            </a:pPr>
            <a:r>
              <a:rPr lang="en"/>
              <a:t>Acquire plastic straws and use pencil and ruler to make straight line down straw</a:t>
            </a:r>
            <a:endParaRPr/>
          </a:p>
          <a:p>
            <a:pPr indent="-317500" lvl="0" marL="457200" rtl="0" algn="l">
              <a:spcBef>
                <a:spcPts val="0"/>
              </a:spcBef>
              <a:spcAft>
                <a:spcPts val="0"/>
              </a:spcAft>
              <a:buSzPts val="1400"/>
              <a:buAutoNum type="arabicPeriod"/>
            </a:pPr>
            <a:r>
              <a:rPr lang="en"/>
              <a:t>Use thumbtacks to poke holes in straw as prescribed in tests below</a:t>
            </a:r>
            <a:endParaRPr/>
          </a:p>
          <a:p>
            <a:pPr indent="-317500" lvl="0" marL="457200" rtl="0" algn="l">
              <a:spcBef>
                <a:spcPts val="0"/>
              </a:spcBef>
              <a:spcAft>
                <a:spcPts val="0"/>
              </a:spcAft>
              <a:buSzPts val="1400"/>
              <a:buAutoNum type="arabicPeriod"/>
            </a:pPr>
            <a:r>
              <a:rPr lang="en"/>
              <a:t>Fill 60cc syringe with water and connect to end of straw.</a:t>
            </a:r>
            <a:endParaRPr/>
          </a:p>
          <a:p>
            <a:pPr indent="-317500" lvl="0" marL="457200" rtl="0" algn="l">
              <a:spcBef>
                <a:spcPts val="0"/>
              </a:spcBef>
              <a:spcAft>
                <a:spcPts val="0"/>
              </a:spcAft>
              <a:buSzPts val="1400"/>
              <a:buAutoNum type="arabicPeriod"/>
            </a:pPr>
            <a:r>
              <a:rPr lang="en"/>
              <a:t>Push plunger down so water flows through straw and observe flow through holes</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
              <a:t>Three part test:</a:t>
            </a:r>
            <a:endParaRPr b="1"/>
          </a:p>
          <a:p>
            <a:pPr indent="0" lvl="0" marL="0" rtl="0" algn="l">
              <a:spcBef>
                <a:spcPts val="0"/>
              </a:spcBef>
              <a:spcAft>
                <a:spcPts val="0"/>
              </a:spcAft>
              <a:buNone/>
            </a:pPr>
            <a:r>
              <a:t/>
            </a:r>
            <a:endParaRPr/>
          </a:p>
          <a:p>
            <a:pPr indent="-317500" lvl="0" marL="457200" rtl="0" algn="l">
              <a:spcBef>
                <a:spcPts val="0"/>
              </a:spcBef>
              <a:spcAft>
                <a:spcPts val="0"/>
              </a:spcAft>
              <a:buSzPts val="1400"/>
              <a:buAutoNum type="arabicPeriod"/>
            </a:pPr>
            <a:r>
              <a:rPr lang="en"/>
              <a:t>1 linear row of holes down the straw</a:t>
            </a:r>
            <a:endParaRPr/>
          </a:p>
          <a:p>
            <a:pPr indent="-317500" lvl="0" marL="457200" rtl="0" algn="l">
              <a:spcBef>
                <a:spcPts val="0"/>
              </a:spcBef>
              <a:spcAft>
                <a:spcPts val="0"/>
              </a:spcAft>
              <a:buSzPts val="1400"/>
              <a:buAutoNum type="arabicPeriod"/>
            </a:pPr>
            <a:r>
              <a:rPr lang="en"/>
              <a:t>2 linear rows of holes down the straw, 180 degrees separated</a:t>
            </a:r>
            <a:endParaRPr/>
          </a:p>
          <a:p>
            <a:pPr indent="-317500" lvl="0" marL="457200" rtl="0" algn="l">
              <a:spcBef>
                <a:spcPts val="0"/>
              </a:spcBef>
              <a:spcAft>
                <a:spcPts val="0"/>
              </a:spcAft>
              <a:buSzPts val="1400"/>
              <a:buAutoNum type="arabicPeriod"/>
            </a:pPr>
            <a:r>
              <a:rPr lang="en"/>
              <a:t>3 linearly-placed holes at tip of straw</a:t>
            </a:r>
            <a:endParaRPr/>
          </a:p>
          <a:p>
            <a:pPr indent="0" lvl="0" marL="0" rtl="0" algn="l">
              <a:spcBef>
                <a:spcPts val="0"/>
              </a:spcBef>
              <a:spcAft>
                <a:spcPts val="0"/>
              </a:spcAft>
              <a:buNone/>
            </a:pPr>
            <a:r>
              <a:t/>
            </a:r>
            <a:endParaRPr/>
          </a:p>
        </p:txBody>
      </p:sp>
      <p:sp>
        <p:nvSpPr>
          <p:cNvPr id="2186" name="Google Shape;2186;p146"/>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Sprinkler Solution Test</a:t>
            </a:r>
            <a:endParaRPr/>
          </a:p>
        </p:txBody>
      </p:sp>
      <p:pic>
        <p:nvPicPr>
          <p:cNvPr id="2187" name="Google Shape;2187;p146"/>
          <p:cNvPicPr preferRelativeResize="0"/>
          <p:nvPr/>
        </p:nvPicPr>
        <p:blipFill rotWithShape="1">
          <a:blip r:embed="rId3">
            <a:alphaModFix/>
          </a:blip>
          <a:srcRect b="0" l="0" r="0" t="0"/>
          <a:stretch/>
        </p:blipFill>
        <p:spPr>
          <a:xfrm>
            <a:off x="5346313" y="2874300"/>
            <a:ext cx="3082675" cy="1552764"/>
          </a:xfrm>
          <a:prstGeom prst="rect">
            <a:avLst/>
          </a:prstGeom>
          <a:noFill/>
          <a:ln>
            <a:noFill/>
          </a:ln>
        </p:spPr>
      </p:pic>
      <p:pic>
        <p:nvPicPr>
          <p:cNvPr id="2188" name="Google Shape;2188;p146"/>
          <p:cNvPicPr preferRelativeResize="0"/>
          <p:nvPr/>
        </p:nvPicPr>
        <p:blipFill>
          <a:blip r:embed="rId4">
            <a:alphaModFix/>
          </a:blip>
          <a:stretch>
            <a:fillRect/>
          </a:stretch>
        </p:blipFill>
        <p:spPr>
          <a:xfrm>
            <a:off x="5083600" y="505861"/>
            <a:ext cx="3608100" cy="1996077"/>
          </a:xfrm>
          <a:prstGeom prst="rect">
            <a:avLst/>
          </a:prstGeom>
          <a:noFill/>
          <a:ln>
            <a:noFill/>
          </a:ln>
        </p:spPr>
      </p:pic>
    </p:spTree>
  </p:cSld>
  <p:clrMapOvr>
    <a:masterClrMapping/>
  </p:clrMapOvr>
</p:sld>
</file>

<file path=ppt/slides/slide1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2" name="Shape 2192"/>
        <p:cNvGrpSpPr/>
        <p:nvPr/>
      </p:nvGrpSpPr>
      <p:grpSpPr>
        <a:xfrm>
          <a:off x="0" y="0"/>
          <a:ext cx="0" cy="0"/>
          <a:chOff x="0" y="0"/>
          <a:chExt cx="0" cy="0"/>
        </a:xfrm>
      </p:grpSpPr>
      <p:sp>
        <p:nvSpPr>
          <p:cNvPr id="2193" name="Google Shape;2193;p147"/>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Sprinkler Solution Test </a:t>
            </a:r>
            <a:endParaRPr/>
          </a:p>
          <a:p>
            <a:pPr indent="0" lvl="0" marL="0" rtl="0" algn="l">
              <a:spcBef>
                <a:spcPts val="0"/>
              </a:spcBef>
              <a:spcAft>
                <a:spcPts val="0"/>
              </a:spcAft>
              <a:buNone/>
            </a:pPr>
            <a:r>
              <a:rPr lang="en"/>
              <a:t>Future Considerations</a:t>
            </a:r>
            <a:endParaRPr/>
          </a:p>
        </p:txBody>
      </p:sp>
      <p:graphicFrame>
        <p:nvGraphicFramePr>
          <p:cNvPr id="2194" name="Google Shape;2194;p147"/>
          <p:cNvGraphicFramePr/>
          <p:nvPr/>
        </p:nvGraphicFramePr>
        <p:xfrm>
          <a:off x="952500" y="1654675"/>
          <a:ext cx="3000000" cy="3000000"/>
        </p:xfrm>
        <a:graphic>
          <a:graphicData uri="http://schemas.openxmlformats.org/drawingml/2006/table">
            <a:tbl>
              <a:tblPr>
                <a:noFill/>
                <a:tableStyleId>{022C3110-6838-4C5E-B681-1DC515D58CFE}</a:tableStyleId>
              </a:tblPr>
              <a:tblGrid>
                <a:gridCol w="3619500"/>
                <a:gridCol w="3619500"/>
              </a:tblGrid>
              <a:tr h="2752750">
                <a:tc>
                  <a:txBody>
                    <a:bodyPr/>
                    <a:lstStyle/>
                    <a:p>
                      <a:pPr indent="0" lvl="0" marL="0" rtl="0" algn="l">
                        <a:spcBef>
                          <a:spcPts val="0"/>
                        </a:spcBef>
                        <a:spcAft>
                          <a:spcPts val="0"/>
                        </a:spcAft>
                        <a:buNone/>
                      </a:pPr>
                      <a:r>
                        <a:rPr lang="en"/>
                        <a:t>Observations/Takeaways</a:t>
                      </a:r>
                      <a:endParaRPr/>
                    </a:p>
                    <a:p>
                      <a:pPr indent="-317500" lvl="0" marL="457200" rtl="0" algn="l">
                        <a:spcBef>
                          <a:spcPts val="0"/>
                        </a:spcBef>
                        <a:spcAft>
                          <a:spcPts val="0"/>
                        </a:spcAft>
                        <a:buSzPts val="1400"/>
                        <a:buChar char="-"/>
                      </a:pPr>
                      <a:r>
                        <a:rPr lang="en" sz="1200">
                          <a:solidFill>
                            <a:schemeClr val="dk1"/>
                          </a:solidFill>
                          <a:latin typeface="Figtree"/>
                          <a:ea typeface="Figtree"/>
                          <a:cs typeface="Figtree"/>
                          <a:sym typeface="Figtree"/>
                        </a:rPr>
                        <a:t>Increased number of holes —&gt; decreased pressure in each hole</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In the model with only three holes, minimal difference in water pressure output</a:t>
                      </a:r>
                      <a:endParaRPr sz="1200">
                        <a:solidFill>
                          <a:schemeClr val="dk1"/>
                        </a:solidFill>
                        <a:latin typeface="Figtree"/>
                        <a:ea typeface="Figtree"/>
                        <a:cs typeface="Figtree"/>
                        <a:sym typeface="Figtree"/>
                      </a:endParaRPr>
                    </a:p>
                    <a:p>
                      <a:pPr indent="-317500" lvl="0" marL="457200" rtl="0" algn="l">
                        <a:spcBef>
                          <a:spcPts val="0"/>
                        </a:spcBef>
                        <a:spcAft>
                          <a:spcPts val="0"/>
                        </a:spcAft>
                        <a:buSzPts val="1400"/>
                        <a:buChar char="-"/>
                      </a:pPr>
                      <a:r>
                        <a:rPr lang="en" sz="1200">
                          <a:solidFill>
                            <a:schemeClr val="dk1"/>
                          </a:solidFill>
                          <a:latin typeface="Figtree"/>
                          <a:ea typeface="Figtree"/>
                          <a:cs typeface="Figtree"/>
                          <a:sym typeface="Figtree"/>
                        </a:rPr>
                        <a:t>Holes at different locations on the straw have different water pressure output</a:t>
                      </a:r>
                      <a:endParaRPr sz="1200">
                        <a:solidFill>
                          <a:schemeClr val="dk1"/>
                        </a:solidFill>
                        <a:latin typeface="Figtree"/>
                        <a:ea typeface="Figtree"/>
                        <a:cs typeface="Figtree"/>
                        <a:sym typeface="Figtree"/>
                      </a:endParaRPr>
                    </a:p>
                    <a:p>
                      <a:pPr indent="-317500" lvl="0" marL="457200" rtl="0" algn="l">
                        <a:spcBef>
                          <a:spcPts val="0"/>
                        </a:spcBef>
                        <a:spcAft>
                          <a:spcPts val="0"/>
                        </a:spcAft>
                        <a:buSzPts val="1400"/>
                        <a:buChar char="-"/>
                      </a:pPr>
                      <a:r>
                        <a:rPr lang="en" sz="1200">
                          <a:solidFill>
                            <a:schemeClr val="dk1"/>
                          </a:solidFill>
                          <a:latin typeface="Figtree"/>
                          <a:ea typeface="Figtree"/>
                          <a:cs typeface="Figtree"/>
                          <a:sym typeface="Figtree"/>
                        </a:rPr>
                        <a:t>Holes on both sides of the straws leads to different water pressure output</a:t>
                      </a:r>
                      <a:endParaRPr sz="1200">
                        <a:solidFill>
                          <a:schemeClr val="dk1"/>
                        </a:solidFill>
                        <a:latin typeface="Figtree"/>
                        <a:ea typeface="Figtree"/>
                        <a:cs typeface="Figtree"/>
                        <a:sym typeface="Figtree"/>
                      </a:endParaRPr>
                    </a:p>
                    <a:p>
                      <a:pPr indent="0" lvl="0" marL="0" rtl="0" algn="l">
                        <a:spcBef>
                          <a:spcPts val="0"/>
                        </a:spcBef>
                        <a:spcAft>
                          <a:spcPts val="0"/>
                        </a:spcAft>
                        <a:buNone/>
                      </a:pPr>
                      <a:r>
                        <a:t/>
                      </a:r>
                      <a:endParaRPr sz="1200">
                        <a:solidFill>
                          <a:schemeClr val="dk1"/>
                        </a:solidFill>
                        <a:latin typeface="Figtree"/>
                        <a:ea typeface="Figtree"/>
                        <a:cs typeface="Figtree"/>
                        <a:sym typeface="Figtree"/>
                      </a:endParaRPr>
                    </a:p>
                    <a:p>
                      <a:pPr indent="0" lvl="0" marL="0" rtl="0" algn="l">
                        <a:spcBef>
                          <a:spcPts val="0"/>
                        </a:spcBef>
                        <a:spcAft>
                          <a:spcPts val="0"/>
                        </a:spcAft>
                        <a:buNone/>
                      </a:pPr>
                      <a:r>
                        <a:t/>
                      </a:r>
                      <a:endParaRPr sz="1200">
                        <a:solidFill>
                          <a:schemeClr val="dk1"/>
                        </a:solidFill>
                        <a:latin typeface="Figtree"/>
                        <a:ea typeface="Figtree"/>
                        <a:cs typeface="Figtree"/>
                        <a:sym typeface="Figtree"/>
                      </a:endParaRPr>
                    </a:p>
                    <a:p>
                      <a:pPr indent="0" lvl="0" marL="0" rtl="0" algn="l">
                        <a:spcBef>
                          <a:spcPts val="0"/>
                        </a:spcBef>
                        <a:spcAft>
                          <a:spcPts val="0"/>
                        </a:spcAft>
                        <a:buNone/>
                      </a:pPr>
                      <a:r>
                        <a:rPr lang="en" sz="1200">
                          <a:solidFill>
                            <a:schemeClr val="dk1"/>
                          </a:solidFill>
                          <a:latin typeface="Figtree"/>
                          <a:ea typeface="Figtree"/>
                          <a:cs typeface="Figtree"/>
                          <a:sym typeface="Figtree"/>
                        </a:rPr>
                        <a:t>How important is water pressure output?</a:t>
                      </a:r>
                      <a:endParaRPr sz="1200">
                        <a:solidFill>
                          <a:schemeClr val="dk1"/>
                        </a:solidFill>
                        <a:latin typeface="Figtree"/>
                        <a:ea typeface="Figtree"/>
                        <a:cs typeface="Figtree"/>
                        <a:sym typeface="Figtree"/>
                      </a:endParaRPr>
                    </a:p>
                  </a:txBody>
                  <a:tcPr marT="91425" marB="91425" marR="91425" marL="91425"/>
                </a:tc>
                <a:tc>
                  <a:txBody>
                    <a:bodyPr/>
                    <a:lstStyle/>
                    <a:p>
                      <a:pPr indent="0" lvl="0" marL="0" marR="0" rtl="0" algn="l">
                        <a:lnSpc>
                          <a:spcPct val="100000"/>
                        </a:lnSpc>
                        <a:spcBef>
                          <a:spcPts val="0"/>
                        </a:spcBef>
                        <a:spcAft>
                          <a:spcPts val="0"/>
                        </a:spcAft>
                        <a:buNone/>
                      </a:pPr>
                      <a:r>
                        <a:rPr lang="en"/>
                        <a:t>Future Consideration</a:t>
                      </a:r>
                      <a:endParaRPr/>
                    </a:p>
                    <a:p>
                      <a:pPr indent="0" lvl="0" marL="0" rtl="0" algn="l">
                        <a:spcBef>
                          <a:spcPts val="0"/>
                        </a:spcBef>
                        <a:spcAft>
                          <a:spcPts val="0"/>
                        </a:spcAft>
                        <a:buNone/>
                      </a:pPr>
                      <a:r>
                        <a:t/>
                      </a:r>
                      <a:endParaRPr sz="1200">
                        <a:solidFill>
                          <a:schemeClr val="dk1"/>
                        </a:solidFill>
                        <a:latin typeface="Figtree"/>
                        <a:ea typeface="Figtree"/>
                        <a:cs typeface="Figtree"/>
                        <a:sym typeface="Figtree"/>
                      </a:endParaRPr>
                    </a:p>
                    <a:p>
                      <a:pPr indent="0" lvl="0" marL="0" rtl="0" algn="l">
                        <a:spcBef>
                          <a:spcPts val="0"/>
                        </a:spcBef>
                        <a:spcAft>
                          <a:spcPts val="0"/>
                        </a:spcAft>
                        <a:buNone/>
                      </a:pPr>
                      <a:r>
                        <a:rPr lang="en" sz="1200">
                          <a:solidFill>
                            <a:schemeClr val="dk1"/>
                          </a:solidFill>
                          <a:latin typeface="Figtree"/>
                          <a:ea typeface="Figtree"/>
                          <a:cs typeface="Figtree"/>
                          <a:sym typeface="Figtree"/>
                        </a:rPr>
                        <a:t>Optimal number of holes for each model</a:t>
                      </a:r>
                      <a:endParaRPr sz="1200">
                        <a:solidFill>
                          <a:schemeClr val="dk1"/>
                        </a:solidFill>
                        <a:latin typeface="Figtree"/>
                        <a:ea typeface="Figtree"/>
                        <a:cs typeface="Figtree"/>
                        <a:sym typeface="Figtree"/>
                      </a:endParaRPr>
                    </a:p>
                    <a:p>
                      <a:pPr indent="0" lvl="0" marL="0" rtl="0" algn="l">
                        <a:spcBef>
                          <a:spcPts val="0"/>
                        </a:spcBef>
                        <a:spcAft>
                          <a:spcPts val="0"/>
                        </a:spcAft>
                        <a:buNone/>
                      </a:pPr>
                      <a:r>
                        <a:t/>
                      </a:r>
                      <a:endParaRPr sz="1200">
                        <a:solidFill>
                          <a:schemeClr val="dk1"/>
                        </a:solidFill>
                        <a:latin typeface="Figtree"/>
                        <a:ea typeface="Figtree"/>
                        <a:cs typeface="Figtree"/>
                        <a:sym typeface="Figtree"/>
                      </a:endParaRPr>
                    </a:p>
                    <a:p>
                      <a:pPr indent="0" lvl="0" marL="0" rtl="0" algn="l">
                        <a:spcBef>
                          <a:spcPts val="0"/>
                        </a:spcBef>
                        <a:spcAft>
                          <a:spcPts val="0"/>
                        </a:spcAft>
                        <a:buNone/>
                      </a:pPr>
                      <a:r>
                        <a:rPr lang="en" sz="1200">
                          <a:solidFill>
                            <a:schemeClr val="dk1"/>
                          </a:solidFill>
                          <a:latin typeface="Figtree"/>
                          <a:ea typeface="Figtree"/>
                          <a:cs typeface="Figtree"/>
                          <a:sym typeface="Figtree"/>
                        </a:rPr>
                        <a:t>Optimal hole size for each model</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AutoNum type="alphaLcPeriod"/>
                      </a:pPr>
                      <a:r>
                        <a:rPr lang="en" sz="1200">
                          <a:solidFill>
                            <a:schemeClr val="dk1"/>
                          </a:solidFill>
                          <a:latin typeface="Figtree"/>
                          <a:ea typeface="Figtree"/>
                          <a:cs typeface="Figtree"/>
                          <a:sym typeface="Figtree"/>
                        </a:rPr>
                        <a:t>Hole size gradient for each model</a:t>
                      </a:r>
                      <a:endParaRPr sz="1200">
                        <a:solidFill>
                          <a:schemeClr val="dk1"/>
                        </a:solidFill>
                        <a:latin typeface="Figtree"/>
                        <a:ea typeface="Figtree"/>
                        <a:cs typeface="Figtree"/>
                        <a:sym typeface="Figtree"/>
                      </a:endParaRPr>
                    </a:p>
                    <a:p>
                      <a:pPr indent="0" lvl="0" marL="0" rtl="0" algn="l">
                        <a:spcBef>
                          <a:spcPts val="0"/>
                        </a:spcBef>
                        <a:spcAft>
                          <a:spcPts val="0"/>
                        </a:spcAft>
                        <a:buNone/>
                      </a:pPr>
                      <a:r>
                        <a:t/>
                      </a:r>
                      <a:endParaRPr sz="1200">
                        <a:solidFill>
                          <a:schemeClr val="dk1"/>
                        </a:solidFill>
                        <a:latin typeface="Figtree"/>
                        <a:ea typeface="Figtree"/>
                        <a:cs typeface="Figtree"/>
                        <a:sym typeface="Figtree"/>
                      </a:endParaRPr>
                    </a:p>
                    <a:p>
                      <a:pPr indent="0" lvl="0" marL="0" rtl="0" algn="l">
                        <a:spcBef>
                          <a:spcPts val="0"/>
                        </a:spcBef>
                        <a:spcAft>
                          <a:spcPts val="0"/>
                        </a:spcAft>
                        <a:buNone/>
                      </a:pPr>
                      <a:r>
                        <a:t/>
                      </a:r>
                      <a:endParaRPr sz="1200">
                        <a:solidFill>
                          <a:schemeClr val="dk1"/>
                        </a:solidFill>
                        <a:latin typeface="Figtree"/>
                        <a:ea typeface="Figtree"/>
                        <a:cs typeface="Figtree"/>
                        <a:sym typeface="Figtree"/>
                      </a:endParaRPr>
                    </a:p>
                    <a:p>
                      <a:pPr indent="0" lvl="0" marL="0" rtl="0" algn="l">
                        <a:spcBef>
                          <a:spcPts val="0"/>
                        </a:spcBef>
                        <a:spcAft>
                          <a:spcPts val="0"/>
                        </a:spcAft>
                        <a:buNone/>
                      </a:pPr>
                      <a:r>
                        <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AutoNum type="alphaLcPeriod"/>
                      </a:pPr>
                      <a:r>
                        <a:rPr lang="en" sz="1200">
                          <a:solidFill>
                            <a:schemeClr val="dk1"/>
                          </a:solidFill>
                          <a:latin typeface="Figtree"/>
                          <a:ea typeface="Figtree"/>
                          <a:cs typeface="Figtree"/>
                          <a:sym typeface="Figtree"/>
                        </a:rPr>
                        <a:t>Full Internal Coverage Considerations</a:t>
                      </a:r>
                      <a:endParaRPr sz="1200">
                        <a:solidFill>
                          <a:schemeClr val="dk1"/>
                        </a:solidFill>
                        <a:latin typeface="Figtree"/>
                        <a:ea typeface="Figtree"/>
                        <a:cs typeface="Figtree"/>
                        <a:sym typeface="Figtree"/>
                      </a:endParaRPr>
                    </a:p>
                    <a:p>
                      <a:pPr indent="0" lvl="0" marL="0" rtl="0" algn="l">
                        <a:spcBef>
                          <a:spcPts val="0"/>
                        </a:spcBef>
                        <a:spcAft>
                          <a:spcPts val="0"/>
                        </a:spcAft>
                        <a:buNone/>
                      </a:pPr>
                      <a:r>
                        <a:t/>
                      </a:r>
                      <a:endParaRPr sz="1200">
                        <a:solidFill>
                          <a:schemeClr val="dk1"/>
                        </a:solidFill>
                        <a:latin typeface="Figtree"/>
                        <a:ea typeface="Figtree"/>
                        <a:cs typeface="Figtree"/>
                        <a:sym typeface="Figtree"/>
                      </a:endParaRPr>
                    </a:p>
                    <a:p>
                      <a:pPr indent="0" lvl="0" marL="0" rtl="0" algn="l">
                        <a:spcBef>
                          <a:spcPts val="0"/>
                        </a:spcBef>
                        <a:spcAft>
                          <a:spcPts val="0"/>
                        </a:spcAft>
                        <a:buNone/>
                      </a:pPr>
                      <a:r>
                        <a:rPr lang="en" sz="1200">
                          <a:solidFill>
                            <a:schemeClr val="dk1"/>
                          </a:solidFill>
                          <a:latin typeface="Figtree"/>
                          <a:ea typeface="Figtree"/>
                          <a:cs typeface="Figtree"/>
                          <a:sym typeface="Figtree"/>
                        </a:rPr>
                        <a:t>Test with different viscosity fluids</a:t>
                      </a:r>
                      <a:endParaRPr sz="1200">
                        <a:solidFill>
                          <a:schemeClr val="dk1"/>
                        </a:solidFill>
                        <a:latin typeface="Figtree"/>
                        <a:ea typeface="Figtree"/>
                        <a:cs typeface="Figtree"/>
                        <a:sym typeface="Figtree"/>
                      </a:endParaRPr>
                    </a:p>
                  </a:txBody>
                  <a:tcPr marT="91425" marB="91425" marR="91425" marL="91425"/>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1" name="Shape 1281"/>
        <p:cNvGrpSpPr/>
        <p:nvPr/>
      </p:nvGrpSpPr>
      <p:grpSpPr>
        <a:xfrm>
          <a:off x="0" y="0"/>
          <a:ext cx="0" cy="0"/>
          <a:chOff x="0" y="0"/>
          <a:chExt cx="0" cy="0"/>
        </a:xfrm>
      </p:grpSpPr>
      <p:sp>
        <p:nvSpPr>
          <p:cNvPr id="1282" name="Google Shape;1282;p40"/>
          <p:cNvSpPr txBox="1"/>
          <p:nvPr>
            <p:ph idx="1" type="body"/>
          </p:nvPr>
        </p:nvSpPr>
        <p:spPr>
          <a:xfrm>
            <a:off x="556000" y="1249500"/>
            <a:ext cx="4125300" cy="3431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400" u="sng">
                <a:solidFill>
                  <a:srgbClr val="000000"/>
                </a:solidFill>
              </a:rPr>
              <a:t>Risk</a:t>
            </a:r>
            <a:r>
              <a:rPr lang="en" sz="1400">
                <a:solidFill>
                  <a:srgbClr val="000000"/>
                </a:solidFill>
              </a:rPr>
              <a:t>: Addition of device makes lumen size too small and minimizes drainage</a:t>
            </a:r>
            <a:endParaRPr sz="1400">
              <a:solidFill>
                <a:srgbClr val="000000"/>
              </a:solidFill>
            </a:endParaRPr>
          </a:p>
          <a:p>
            <a:pPr indent="0" lvl="0" marL="0" rtl="0" algn="l">
              <a:spcBef>
                <a:spcPts val="0"/>
              </a:spcBef>
              <a:spcAft>
                <a:spcPts val="0"/>
              </a:spcAft>
              <a:buNone/>
            </a:pPr>
            <a:r>
              <a:rPr b="1" lang="en" sz="1400" u="sng">
                <a:solidFill>
                  <a:srgbClr val="000000"/>
                </a:solidFill>
              </a:rPr>
              <a:t>Test:</a:t>
            </a:r>
            <a:r>
              <a:rPr lang="en" sz="1400">
                <a:solidFill>
                  <a:srgbClr val="000000"/>
                </a:solidFill>
              </a:rPr>
              <a:t> Flow of abscess simulated fluid through drain and drain with inner tube</a:t>
            </a:r>
            <a:endParaRPr sz="1400">
              <a:solidFill>
                <a:srgbClr val="000000"/>
              </a:solidFill>
            </a:endParaRPr>
          </a:p>
          <a:p>
            <a:pPr indent="0" lvl="0" marL="0" rtl="0" algn="l">
              <a:spcBef>
                <a:spcPts val="0"/>
              </a:spcBef>
              <a:spcAft>
                <a:spcPts val="0"/>
              </a:spcAft>
              <a:buNone/>
            </a:pPr>
            <a:r>
              <a:rPr b="1" lang="en" sz="1400" u="sng">
                <a:solidFill>
                  <a:srgbClr val="000000"/>
                </a:solidFill>
              </a:rPr>
              <a:t>Results:</a:t>
            </a:r>
            <a:r>
              <a:rPr lang="en" sz="1400">
                <a:solidFill>
                  <a:srgbClr val="000000"/>
                </a:solidFill>
              </a:rPr>
              <a:t> </a:t>
            </a:r>
            <a:endParaRPr sz="1400">
              <a:solidFill>
                <a:srgbClr val="000000"/>
              </a:solidFill>
            </a:endParaRPr>
          </a:p>
          <a:p>
            <a:pPr indent="-317500" lvl="0" marL="457200" rtl="0" algn="l">
              <a:spcBef>
                <a:spcPts val="0"/>
              </a:spcBef>
              <a:spcAft>
                <a:spcPts val="0"/>
              </a:spcAft>
              <a:buClr>
                <a:srgbClr val="000000"/>
              </a:buClr>
              <a:buSzPts val="1400"/>
              <a:buChar char="-"/>
            </a:pPr>
            <a:r>
              <a:rPr lang="en" sz="1400">
                <a:solidFill>
                  <a:srgbClr val="000000"/>
                </a:solidFill>
              </a:rPr>
              <a:t>Addition of an inner tube causes:</a:t>
            </a:r>
            <a:endParaRPr sz="1400">
              <a:solidFill>
                <a:srgbClr val="000000"/>
              </a:solidFill>
            </a:endParaRPr>
          </a:p>
          <a:p>
            <a:pPr indent="-317500" lvl="1" marL="914400" rtl="0" algn="l">
              <a:spcBef>
                <a:spcPts val="0"/>
              </a:spcBef>
              <a:spcAft>
                <a:spcPts val="0"/>
              </a:spcAft>
              <a:buClr>
                <a:srgbClr val="000000"/>
              </a:buClr>
              <a:buSzPts val="1400"/>
              <a:buChar char="-"/>
            </a:pPr>
            <a:r>
              <a:rPr lang="en">
                <a:solidFill>
                  <a:srgbClr val="000000"/>
                </a:solidFill>
              </a:rPr>
              <a:t>A </a:t>
            </a:r>
            <a:r>
              <a:rPr lang="en" sz="1400">
                <a:solidFill>
                  <a:srgbClr val="000000"/>
                </a:solidFill>
              </a:rPr>
              <a:t>2.6x increase in drainage time in a 14F pigtail catheter when using lotion and water abscess model</a:t>
            </a:r>
            <a:endParaRPr>
              <a:solidFill>
                <a:srgbClr val="000000"/>
              </a:solidFill>
            </a:endParaRPr>
          </a:p>
          <a:p>
            <a:pPr indent="-317500" lvl="1" marL="914400" rtl="0" algn="l">
              <a:spcBef>
                <a:spcPts val="0"/>
              </a:spcBef>
              <a:spcAft>
                <a:spcPts val="0"/>
              </a:spcAft>
              <a:buClr>
                <a:srgbClr val="000000"/>
              </a:buClr>
              <a:buSzPts val="1400"/>
              <a:buChar char="-"/>
            </a:pPr>
            <a:r>
              <a:rPr lang="en" sz="1400">
                <a:solidFill>
                  <a:srgbClr val="000000"/>
                </a:solidFill>
              </a:rPr>
              <a:t>A 2.04x </a:t>
            </a:r>
            <a:r>
              <a:rPr lang="en">
                <a:solidFill>
                  <a:srgbClr val="000000"/>
                </a:solidFill>
              </a:rPr>
              <a:t>decrease </a:t>
            </a:r>
            <a:r>
              <a:rPr lang="en" sz="1400">
                <a:solidFill>
                  <a:srgbClr val="000000"/>
                </a:solidFill>
              </a:rPr>
              <a:t>in maximum </a:t>
            </a:r>
            <a:r>
              <a:rPr lang="en">
                <a:solidFill>
                  <a:srgbClr val="000000"/>
                </a:solidFill>
              </a:rPr>
              <a:t>flow rate</a:t>
            </a:r>
            <a:r>
              <a:rPr lang="en" sz="1400">
                <a:solidFill>
                  <a:srgbClr val="000000"/>
                </a:solidFill>
              </a:rPr>
              <a:t> with a water abscess model</a:t>
            </a:r>
            <a:endParaRPr sz="1400">
              <a:solidFill>
                <a:srgbClr val="000000"/>
              </a:solidFill>
            </a:endParaRPr>
          </a:p>
          <a:p>
            <a:pPr indent="-317500" lvl="1" marL="914400" rtl="0" algn="l">
              <a:spcBef>
                <a:spcPts val="0"/>
              </a:spcBef>
              <a:spcAft>
                <a:spcPts val="0"/>
              </a:spcAft>
              <a:buClr>
                <a:srgbClr val="000000"/>
              </a:buClr>
              <a:buSzPts val="1400"/>
              <a:buChar char="-"/>
            </a:pPr>
            <a:r>
              <a:rPr lang="en" u="sng">
                <a:solidFill>
                  <a:srgbClr val="000000"/>
                </a:solidFill>
              </a:rPr>
              <a:t>A 5x increase in maximum flow rate with agar and water abscess model </a:t>
            </a:r>
            <a:r>
              <a:rPr lang="en">
                <a:solidFill>
                  <a:srgbClr val="000000"/>
                </a:solidFill>
              </a:rPr>
              <a:t>(most accurate model)</a:t>
            </a:r>
            <a:endParaRPr>
              <a:solidFill>
                <a:srgbClr val="000000"/>
              </a:solidFill>
            </a:endParaRPr>
          </a:p>
          <a:p>
            <a:pPr indent="-317500" lvl="2" marL="1371600" rtl="0" algn="l">
              <a:spcBef>
                <a:spcPts val="0"/>
              </a:spcBef>
              <a:spcAft>
                <a:spcPts val="0"/>
              </a:spcAft>
              <a:buClr>
                <a:srgbClr val="000000"/>
              </a:buClr>
              <a:buSzPts val="1400"/>
              <a:buChar char="-"/>
            </a:pPr>
            <a:r>
              <a:rPr lang="en">
                <a:solidFill>
                  <a:srgbClr val="000000"/>
                </a:solidFill>
              </a:rPr>
              <a:t>Could be capillary action or inability to drain large chunks</a:t>
            </a:r>
            <a:endParaRPr>
              <a:solidFill>
                <a:srgbClr val="000000"/>
              </a:solidFill>
            </a:endParaRPr>
          </a:p>
          <a:p>
            <a:pPr indent="0" lvl="0" marL="0" rtl="0" algn="l">
              <a:spcBef>
                <a:spcPts val="0"/>
              </a:spcBef>
              <a:spcAft>
                <a:spcPts val="0"/>
              </a:spcAft>
              <a:buNone/>
            </a:pPr>
            <a:r>
              <a:t/>
            </a:r>
            <a:endParaRPr>
              <a:solidFill>
                <a:srgbClr val="000000"/>
              </a:solidFill>
            </a:endParaRPr>
          </a:p>
        </p:txBody>
      </p:sp>
      <p:sp>
        <p:nvSpPr>
          <p:cNvPr id="1283" name="Google Shape;1283;p40"/>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Flow Rate Test</a:t>
            </a:r>
            <a:endParaRPr/>
          </a:p>
        </p:txBody>
      </p:sp>
      <p:pic>
        <p:nvPicPr>
          <p:cNvPr id="1284" name="Google Shape;1284;p40"/>
          <p:cNvPicPr preferRelativeResize="0"/>
          <p:nvPr/>
        </p:nvPicPr>
        <p:blipFill>
          <a:blip r:embed="rId3">
            <a:alphaModFix/>
          </a:blip>
          <a:stretch>
            <a:fillRect/>
          </a:stretch>
        </p:blipFill>
        <p:spPr>
          <a:xfrm>
            <a:off x="4890650" y="445025"/>
            <a:ext cx="1334323" cy="2050648"/>
          </a:xfrm>
          <a:prstGeom prst="rect">
            <a:avLst/>
          </a:prstGeom>
          <a:noFill/>
          <a:ln>
            <a:noFill/>
          </a:ln>
        </p:spPr>
      </p:pic>
      <p:pic>
        <p:nvPicPr>
          <p:cNvPr id="1285" name="Google Shape;1285;p40"/>
          <p:cNvPicPr preferRelativeResize="0"/>
          <p:nvPr/>
        </p:nvPicPr>
        <p:blipFill>
          <a:blip r:embed="rId4">
            <a:alphaModFix/>
          </a:blip>
          <a:stretch>
            <a:fillRect/>
          </a:stretch>
        </p:blipFill>
        <p:spPr>
          <a:xfrm>
            <a:off x="6984700" y="445025"/>
            <a:ext cx="1334323" cy="2050648"/>
          </a:xfrm>
          <a:prstGeom prst="rect">
            <a:avLst/>
          </a:prstGeom>
          <a:noFill/>
          <a:ln>
            <a:noFill/>
          </a:ln>
        </p:spPr>
      </p:pic>
      <p:pic>
        <p:nvPicPr>
          <p:cNvPr id="1286" name="Google Shape;1286;p40"/>
          <p:cNvPicPr preferRelativeResize="0"/>
          <p:nvPr/>
        </p:nvPicPr>
        <p:blipFill rotWithShape="1">
          <a:blip r:embed="rId5">
            <a:alphaModFix/>
          </a:blip>
          <a:srcRect b="0" l="1137" r="0" t="3213"/>
          <a:stretch/>
        </p:blipFill>
        <p:spPr>
          <a:xfrm>
            <a:off x="4824300" y="2616475"/>
            <a:ext cx="3494725" cy="2134200"/>
          </a:xfrm>
          <a:prstGeom prst="rect">
            <a:avLst/>
          </a:prstGeom>
          <a:noFill/>
          <a:ln>
            <a:noFill/>
          </a:ln>
        </p:spPr>
      </p:pic>
      <p:sp>
        <p:nvSpPr>
          <p:cNvPr id="1287" name="Google Shape;1287;p40"/>
          <p:cNvSpPr txBox="1"/>
          <p:nvPr/>
        </p:nvSpPr>
        <p:spPr>
          <a:xfrm>
            <a:off x="7558500" y="4799525"/>
            <a:ext cx="1585500" cy="290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Figtree"/>
                <a:ea typeface="Figtree"/>
                <a:cs typeface="Figtree"/>
                <a:sym typeface="Figtree"/>
              </a:rPr>
              <a:t>CONFIDENTIAL</a:t>
            </a:r>
            <a:endParaRPr b="1">
              <a:solidFill>
                <a:schemeClr val="dk1"/>
              </a:solidFill>
              <a:latin typeface="Figtree"/>
              <a:ea typeface="Figtree"/>
              <a:cs typeface="Figtree"/>
              <a:sym typeface="Figtree"/>
            </a:endParaRPr>
          </a:p>
        </p:txBody>
      </p:sp>
    </p:spTree>
  </p:cSld>
  <p:clrMapOvr>
    <a:masterClrMapping/>
  </p:clrMapOvr>
</p:sld>
</file>

<file path=ppt/slides/slide1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8" name="Shape 2198"/>
        <p:cNvGrpSpPr/>
        <p:nvPr/>
      </p:nvGrpSpPr>
      <p:grpSpPr>
        <a:xfrm>
          <a:off x="0" y="0"/>
          <a:ext cx="0" cy="0"/>
          <a:chOff x="0" y="0"/>
          <a:chExt cx="0" cy="0"/>
        </a:xfrm>
      </p:grpSpPr>
      <p:sp>
        <p:nvSpPr>
          <p:cNvPr id="2199" name="Google Shape;2199;p148"/>
          <p:cNvSpPr txBox="1"/>
          <p:nvPr>
            <p:ph idx="1" type="body"/>
          </p:nvPr>
        </p:nvSpPr>
        <p:spPr>
          <a:xfrm>
            <a:off x="720000" y="1215742"/>
            <a:ext cx="7704000" cy="2644500"/>
          </a:xfrm>
          <a:prstGeom prst="rect">
            <a:avLst/>
          </a:prstGeom>
        </p:spPr>
        <p:txBody>
          <a:bodyPr anchorCtr="0" anchor="t" bIns="91425" lIns="91425" spcFirstLastPara="1" rIns="91425" wrap="square" tIns="91425">
            <a:noAutofit/>
          </a:bodyPr>
          <a:lstStyle/>
          <a:p>
            <a:pPr indent="-336550" lvl="0" marL="457200" rtl="0" algn="l">
              <a:spcBef>
                <a:spcPts val="0"/>
              </a:spcBef>
              <a:spcAft>
                <a:spcPts val="0"/>
              </a:spcAft>
              <a:buSzPts val="1700"/>
              <a:buChar char="-"/>
            </a:pPr>
            <a:r>
              <a:rPr lang="en" sz="1500"/>
              <a:t>Is there a way to maintain constant pressure on the syringe so that the flow through the straw remains constant?</a:t>
            </a:r>
            <a:endParaRPr sz="1500"/>
          </a:p>
          <a:p>
            <a:pPr indent="-336550" lvl="0" marL="457200" rtl="0" algn="l">
              <a:spcBef>
                <a:spcPts val="0"/>
              </a:spcBef>
              <a:spcAft>
                <a:spcPts val="0"/>
              </a:spcAft>
              <a:buSzPts val="1700"/>
              <a:buChar char="-"/>
            </a:pPr>
            <a:r>
              <a:rPr lang="en" sz="1500"/>
              <a:t>On our straw, the distance away from pressure source could affect pressure output at the end of the hole in the straw, so how can we measure flow speed of water coming out of the holes?</a:t>
            </a:r>
            <a:endParaRPr sz="1500"/>
          </a:p>
          <a:p>
            <a:pPr indent="-336550" lvl="0" marL="457200" rtl="0" algn="l">
              <a:spcBef>
                <a:spcPts val="0"/>
              </a:spcBef>
              <a:spcAft>
                <a:spcPts val="0"/>
              </a:spcAft>
              <a:buSzPts val="1700"/>
              <a:buChar char="-"/>
            </a:pPr>
            <a:r>
              <a:rPr lang="en" sz="1500"/>
              <a:t>Are there any techniques to ensure the holes are the same size for future test so that we don’t have to eyeball it? (In particular when we get to harder material like silicone plastic tubing)</a:t>
            </a:r>
            <a:endParaRPr sz="1500"/>
          </a:p>
        </p:txBody>
      </p:sp>
      <p:sp>
        <p:nvSpPr>
          <p:cNvPr id="2200" name="Google Shape;2200;p148"/>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Questions</a:t>
            </a:r>
            <a:endParaRPr/>
          </a:p>
        </p:txBody>
      </p:sp>
    </p:spTree>
  </p:cSld>
  <p:clrMapOvr>
    <a:masterClrMapping/>
  </p:clrMapOvr>
</p:sld>
</file>

<file path=ppt/slides/slide1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4" name="Shape 2204"/>
        <p:cNvGrpSpPr/>
        <p:nvPr/>
      </p:nvGrpSpPr>
      <p:grpSpPr>
        <a:xfrm>
          <a:off x="0" y="0"/>
          <a:ext cx="0" cy="0"/>
          <a:chOff x="0" y="0"/>
          <a:chExt cx="0" cy="0"/>
        </a:xfrm>
      </p:grpSpPr>
      <p:sp>
        <p:nvSpPr>
          <p:cNvPr id="2205" name="Google Shape;2205;p149"/>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Subteam Research</a:t>
            </a:r>
            <a:endParaRPr/>
          </a:p>
        </p:txBody>
      </p:sp>
      <p:graphicFrame>
        <p:nvGraphicFramePr>
          <p:cNvPr id="2206" name="Google Shape;2206;p149"/>
          <p:cNvGraphicFramePr/>
          <p:nvPr/>
        </p:nvGraphicFramePr>
        <p:xfrm>
          <a:off x="952500" y="1619250"/>
          <a:ext cx="3000000" cy="3000000"/>
        </p:xfrm>
        <a:graphic>
          <a:graphicData uri="http://schemas.openxmlformats.org/drawingml/2006/table">
            <a:tbl>
              <a:tblPr>
                <a:noFill/>
                <a:tableStyleId>{022C3110-6838-4C5E-B681-1DC515D58CFE}</a:tableStyleId>
              </a:tblPr>
              <a:tblGrid>
                <a:gridCol w="3619500"/>
                <a:gridCol w="3619500"/>
              </a:tblGrid>
              <a:tr h="381000">
                <a:tc>
                  <a:txBody>
                    <a:bodyPr/>
                    <a:lstStyle/>
                    <a:p>
                      <a:pPr indent="0" lvl="0" marL="0" rtl="0" algn="l">
                        <a:spcBef>
                          <a:spcPts val="0"/>
                        </a:spcBef>
                        <a:spcAft>
                          <a:spcPts val="0"/>
                        </a:spcAft>
                        <a:buNone/>
                      </a:pPr>
                      <a:r>
                        <a:rPr b="1" lang="en">
                          <a:latin typeface="Figtree"/>
                          <a:ea typeface="Figtree"/>
                          <a:cs typeface="Figtree"/>
                          <a:sym typeface="Figtree"/>
                        </a:rPr>
                        <a:t>Task</a:t>
                      </a:r>
                      <a:endParaRPr b="1">
                        <a:latin typeface="Figtree"/>
                        <a:ea typeface="Figtree"/>
                        <a:cs typeface="Figtree"/>
                        <a:sym typeface="Figtre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b="1" lang="en">
                          <a:latin typeface="Figtree"/>
                          <a:ea typeface="Figtree"/>
                          <a:cs typeface="Figtree"/>
                          <a:sym typeface="Figtree"/>
                        </a:rPr>
                        <a:t>Members</a:t>
                      </a:r>
                      <a:endParaRPr b="1">
                        <a:latin typeface="Figtree"/>
                        <a:ea typeface="Figtree"/>
                        <a:cs typeface="Figtree"/>
                        <a:sym typeface="Figtre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lang="en">
                          <a:latin typeface="Figtree"/>
                          <a:ea typeface="Figtree"/>
                          <a:cs typeface="Figtree"/>
                          <a:sym typeface="Figtree"/>
                        </a:rPr>
                        <a:t>Find clinicians to interview + reach out to committee members</a:t>
                      </a:r>
                      <a:endParaRPr>
                        <a:latin typeface="Figtree"/>
                        <a:ea typeface="Figtree"/>
                        <a:cs typeface="Figtree"/>
                        <a:sym typeface="Figtre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a:latin typeface="Figtree"/>
                          <a:ea typeface="Figtree"/>
                          <a:cs typeface="Figtree"/>
                          <a:sym typeface="Figtree"/>
                        </a:rPr>
                        <a:t>Rebecca, Krisha </a:t>
                      </a:r>
                      <a:endParaRPr>
                        <a:latin typeface="Figtree"/>
                        <a:ea typeface="Figtree"/>
                        <a:cs typeface="Figtree"/>
                        <a:sym typeface="Figtre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lang="en">
                          <a:latin typeface="Figtree"/>
                          <a:ea typeface="Figtree"/>
                          <a:cs typeface="Figtree"/>
                          <a:sym typeface="Figtree"/>
                        </a:rPr>
                        <a:t>Patent Research</a:t>
                      </a:r>
                      <a:endParaRPr>
                        <a:latin typeface="Figtree"/>
                        <a:ea typeface="Figtree"/>
                        <a:cs typeface="Figtree"/>
                        <a:sym typeface="Figtre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a:latin typeface="Figtree"/>
                          <a:ea typeface="Figtree"/>
                          <a:cs typeface="Figtree"/>
                          <a:sym typeface="Figtree"/>
                        </a:rPr>
                        <a:t>Alana, Ben</a:t>
                      </a:r>
                      <a:endParaRPr>
                        <a:latin typeface="Figtree"/>
                        <a:ea typeface="Figtree"/>
                        <a:cs typeface="Figtree"/>
                        <a:sym typeface="Figtre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lang="en">
                          <a:latin typeface="Figtree"/>
                          <a:ea typeface="Figtree"/>
                          <a:cs typeface="Figtree"/>
                          <a:sym typeface="Figtree"/>
                        </a:rPr>
                        <a:t>Proof of Concept Testing</a:t>
                      </a:r>
                      <a:endParaRPr>
                        <a:latin typeface="Figtree"/>
                        <a:ea typeface="Figtree"/>
                        <a:cs typeface="Figtree"/>
                        <a:sym typeface="Figtre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a:latin typeface="Figtree"/>
                          <a:ea typeface="Figtree"/>
                          <a:cs typeface="Figtree"/>
                          <a:sym typeface="Figtree"/>
                        </a:rPr>
                        <a:t>Nhan, Tanvi</a:t>
                      </a:r>
                      <a:endParaRPr>
                        <a:latin typeface="Figtree"/>
                        <a:ea typeface="Figtree"/>
                        <a:cs typeface="Figtree"/>
                        <a:sym typeface="Figtre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lang="en">
                          <a:latin typeface="Figtree"/>
                          <a:ea typeface="Figtree"/>
                          <a:cs typeface="Figtree"/>
                          <a:sym typeface="Figtree"/>
                        </a:rPr>
                        <a:t>Finding non-perishable materials to simulate abscess fluid</a:t>
                      </a:r>
                      <a:endParaRPr>
                        <a:latin typeface="Figtree"/>
                        <a:ea typeface="Figtree"/>
                        <a:cs typeface="Figtree"/>
                        <a:sym typeface="Figtre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a:latin typeface="Figtree"/>
                          <a:ea typeface="Figtree"/>
                          <a:cs typeface="Figtree"/>
                          <a:sym typeface="Figtree"/>
                        </a:rPr>
                        <a:t>Aadi, Rohit</a:t>
                      </a:r>
                      <a:endParaRPr>
                        <a:latin typeface="Figtree"/>
                        <a:ea typeface="Figtree"/>
                        <a:cs typeface="Figtree"/>
                        <a:sym typeface="Figtre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bl>
          </a:graphicData>
        </a:graphic>
      </p:graphicFrame>
    </p:spTree>
  </p:cSld>
  <p:clrMapOvr>
    <a:masterClrMapping/>
  </p:clrMapOvr>
</p:sld>
</file>

<file path=ppt/slides/slide1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0" name="Shape 2210"/>
        <p:cNvGrpSpPr/>
        <p:nvPr/>
      </p:nvGrpSpPr>
      <p:grpSpPr>
        <a:xfrm>
          <a:off x="0" y="0"/>
          <a:ext cx="0" cy="0"/>
          <a:chOff x="0" y="0"/>
          <a:chExt cx="0" cy="0"/>
        </a:xfrm>
      </p:grpSpPr>
      <p:sp>
        <p:nvSpPr>
          <p:cNvPr id="2211" name="Google Shape;2211;p150"/>
          <p:cNvSpPr txBox="1"/>
          <p:nvPr>
            <p:ph idx="4294967295" type="ctrTitle"/>
          </p:nvPr>
        </p:nvSpPr>
        <p:spPr>
          <a:xfrm>
            <a:off x="1603500" y="2079000"/>
            <a:ext cx="5937000" cy="985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5000"/>
              <a:t>Action Plan</a:t>
            </a:r>
            <a:endParaRPr sz="5000"/>
          </a:p>
        </p:txBody>
      </p:sp>
      <p:cxnSp>
        <p:nvCxnSpPr>
          <p:cNvPr id="2212" name="Google Shape;2212;p150"/>
          <p:cNvCxnSpPr/>
          <p:nvPr/>
        </p:nvCxnSpPr>
        <p:spPr>
          <a:xfrm flipH="1" rot="10800000">
            <a:off x="1603500" y="3064509"/>
            <a:ext cx="6084900" cy="3600"/>
          </a:xfrm>
          <a:prstGeom prst="straightConnector1">
            <a:avLst/>
          </a:prstGeom>
          <a:noFill/>
          <a:ln cap="flat" cmpd="sng" w="9525">
            <a:solidFill>
              <a:schemeClr val="dk1"/>
            </a:solidFill>
            <a:prstDash val="solid"/>
            <a:round/>
            <a:headEnd len="med" w="med" type="none"/>
            <a:tailEnd len="med" w="med" type="none"/>
          </a:ln>
        </p:spPr>
      </p:cxnSp>
    </p:spTree>
  </p:cSld>
  <p:clrMapOvr>
    <a:masterClrMapping/>
  </p:clrMapOvr>
</p:sld>
</file>

<file path=ppt/slides/slide1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216" name="Shape 2216"/>
        <p:cNvGrpSpPr/>
        <p:nvPr/>
      </p:nvGrpSpPr>
      <p:grpSpPr>
        <a:xfrm>
          <a:off x="0" y="0"/>
          <a:ext cx="0" cy="0"/>
          <a:chOff x="0" y="0"/>
          <a:chExt cx="0" cy="0"/>
        </a:xfrm>
      </p:grpSpPr>
      <p:graphicFrame>
        <p:nvGraphicFramePr>
          <p:cNvPr id="2217" name="Google Shape;2217;p151"/>
          <p:cNvGraphicFramePr/>
          <p:nvPr/>
        </p:nvGraphicFramePr>
        <p:xfrm>
          <a:off x="1014250" y="76200"/>
          <a:ext cx="3000000" cy="3000000"/>
        </p:xfrm>
        <a:graphic>
          <a:graphicData uri="http://schemas.openxmlformats.org/drawingml/2006/table">
            <a:tbl>
              <a:tblPr>
                <a:noFill/>
                <a:tableStyleId>{D95BFEF7-C00D-4BF5-9946-0DB829159DAF}</a:tableStyleId>
              </a:tblPr>
              <a:tblGrid>
                <a:gridCol w="1611675"/>
                <a:gridCol w="1877525"/>
                <a:gridCol w="1021825"/>
                <a:gridCol w="1395675"/>
                <a:gridCol w="830750"/>
              </a:tblGrid>
              <a:tr h="452950">
                <a:tc>
                  <a:txBody>
                    <a:bodyPr/>
                    <a:lstStyle/>
                    <a:p>
                      <a:pPr indent="0" lvl="0" marL="0" rtl="0" algn="l">
                        <a:lnSpc>
                          <a:spcPct val="115000"/>
                        </a:lnSpc>
                        <a:spcBef>
                          <a:spcPts val="0"/>
                        </a:spcBef>
                        <a:spcAft>
                          <a:spcPts val="0"/>
                        </a:spcAft>
                        <a:buNone/>
                      </a:pPr>
                      <a:r>
                        <a:rPr lang="en" sz="1000"/>
                        <a:t>Identify materials for more accurate simulation of abscess fluid</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Research more into non perishable materials for abscess fluid simulation and place orders accordingly</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High</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RS, AB</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t>2/1</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CCCCCC"/>
                      </a:solidFill>
                      <a:prstDash val="solid"/>
                      <a:round/>
                      <a:headEnd len="sm" w="sm" type="none"/>
                      <a:tailEnd len="sm" w="sm" type="none"/>
                    </a:lnB>
                  </a:tcPr>
                </a:tc>
              </a:tr>
              <a:tr h="345675">
                <a:tc>
                  <a:txBody>
                    <a:bodyPr/>
                    <a:lstStyle/>
                    <a:p>
                      <a:pPr indent="0" lvl="0" marL="0" rtl="0" algn="l">
                        <a:lnSpc>
                          <a:spcPct val="115000"/>
                        </a:lnSpc>
                        <a:spcBef>
                          <a:spcPts val="0"/>
                        </a:spcBef>
                        <a:spcAft>
                          <a:spcPts val="0"/>
                        </a:spcAft>
                        <a:buNone/>
                      </a:pPr>
                      <a:r>
                        <a:rPr lang="en" sz="1000"/>
                        <a:t>Proof of Concept Testing Protocol Creation</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Create thorough protocols and plan for POC testing after speaking with Tom Benassi</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High</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NL, TR</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t>2/4</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667500">
                <a:tc>
                  <a:txBody>
                    <a:bodyPr/>
                    <a:lstStyle/>
                    <a:p>
                      <a:pPr indent="0" lvl="0" marL="0" rtl="0" algn="l">
                        <a:lnSpc>
                          <a:spcPct val="115000"/>
                        </a:lnSpc>
                        <a:spcBef>
                          <a:spcPts val="0"/>
                        </a:spcBef>
                        <a:spcAft>
                          <a:spcPts val="0"/>
                        </a:spcAft>
                        <a:buNone/>
                      </a:pPr>
                      <a:r>
                        <a:rPr lang="en" sz="1000"/>
                        <a:t>Interview Outreach</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Reach out to more senior clinicians at JHMI as well as at other medical institutes to learn more about their experience with percutaneous drainage (PD) clogging</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High</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RB</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t>Ongoing</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452950">
                <a:tc>
                  <a:txBody>
                    <a:bodyPr/>
                    <a:lstStyle/>
                    <a:p>
                      <a:pPr indent="0" lvl="0" marL="0" rtl="0" algn="l">
                        <a:lnSpc>
                          <a:spcPct val="115000"/>
                        </a:lnSpc>
                        <a:spcBef>
                          <a:spcPts val="0"/>
                        </a:spcBef>
                        <a:spcAft>
                          <a:spcPts val="0"/>
                        </a:spcAft>
                        <a:buNone/>
                      </a:pPr>
                      <a:r>
                        <a:rPr lang="en" sz="1000"/>
                        <a:t>Patent Search</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Identify and share relevant patents to our project to ensure we take them into account when refining our design</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High</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BJ, AY</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t>Ongoing</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345675">
                <a:tc>
                  <a:txBody>
                    <a:bodyPr/>
                    <a:lstStyle/>
                    <a:p>
                      <a:pPr indent="0" lvl="0" marL="0" rtl="0" algn="l">
                        <a:lnSpc>
                          <a:spcPct val="115000"/>
                        </a:lnSpc>
                        <a:spcBef>
                          <a:spcPts val="0"/>
                        </a:spcBef>
                        <a:spcAft>
                          <a:spcPts val="0"/>
                        </a:spcAft>
                        <a:buNone/>
                      </a:pPr>
                      <a:r>
                        <a:rPr lang="en" sz="1000"/>
                        <a:t>Freshman Badges</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Freshman to fill out JHMI badge application documents and submit to DT faculty</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High</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AB, RS, BJ</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t>2/9</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452950">
                <a:tc>
                  <a:txBody>
                    <a:bodyPr/>
                    <a:lstStyle/>
                    <a:p>
                      <a:pPr indent="0" lvl="0" marL="0" rtl="0" algn="l">
                        <a:lnSpc>
                          <a:spcPct val="115000"/>
                        </a:lnSpc>
                        <a:spcBef>
                          <a:spcPts val="0"/>
                        </a:spcBef>
                        <a:spcAft>
                          <a:spcPts val="0"/>
                        </a:spcAft>
                        <a:buNone/>
                      </a:pPr>
                      <a:r>
                        <a:rPr lang="en" sz="1000"/>
                        <a:t>Send DR4 slides to clinicians</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Send DR4 slides to all/any clinicians who couldn't make it to Desk Review in a follow up email</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Medium</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KT</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t>2/1</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452950">
                <a:tc>
                  <a:txBody>
                    <a:bodyPr/>
                    <a:lstStyle/>
                    <a:p>
                      <a:pPr indent="0" lvl="0" marL="0" rtl="0" algn="l">
                        <a:lnSpc>
                          <a:spcPct val="115000"/>
                        </a:lnSpc>
                        <a:spcBef>
                          <a:spcPts val="0"/>
                        </a:spcBef>
                        <a:spcAft>
                          <a:spcPts val="0"/>
                        </a:spcAft>
                        <a:buNone/>
                      </a:pPr>
                      <a:r>
                        <a:rPr lang="en" sz="1000"/>
                        <a:t>Freshman Shadowing</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Reach out to Dr. Gullotti/Weiss about getting freshman into shadowing some drain insertion procedures</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Medium</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NL</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t>2/15</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bl>
          </a:graphicData>
        </a:graphic>
      </p:graphicFrame>
    </p:spTree>
  </p:cSld>
  <p:clrMapOvr>
    <a:masterClrMapping/>
  </p:clrMapOvr>
</p:sld>
</file>

<file path=ppt/slides/slide1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221" name="Shape 2221"/>
        <p:cNvGrpSpPr/>
        <p:nvPr/>
      </p:nvGrpSpPr>
      <p:grpSpPr>
        <a:xfrm>
          <a:off x="0" y="0"/>
          <a:ext cx="0" cy="0"/>
          <a:chOff x="0" y="0"/>
          <a:chExt cx="0" cy="0"/>
        </a:xfrm>
      </p:grpSpPr>
      <p:graphicFrame>
        <p:nvGraphicFramePr>
          <p:cNvPr id="2222" name="Google Shape;2222;p152"/>
          <p:cNvGraphicFramePr/>
          <p:nvPr/>
        </p:nvGraphicFramePr>
        <p:xfrm>
          <a:off x="637200" y="47300"/>
          <a:ext cx="3000000" cy="3000000"/>
        </p:xfrm>
        <a:graphic>
          <a:graphicData uri="http://schemas.openxmlformats.org/drawingml/2006/table">
            <a:tbl>
              <a:tblPr>
                <a:noFill/>
                <a:tableStyleId>{D95BFEF7-C00D-4BF5-9946-0DB829159DAF}</a:tableStyleId>
              </a:tblPr>
              <a:tblGrid>
                <a:gridCol w="1926000"/>
                <a:gridCol w="2243750"/>
                <a:gridCol w="1221125"/>
                <a:gridCol w="1667900"/>
                <a:gridCol w="992800"/>
              </a:tblGrid>
              <a:tr h="1367500">
                <a:tc>
                  <a:txBody>
                    <a:bodyPr/>
                    <a:lstStyle/>
                    <a:p>
                      <a:pPr indent="0" lvl="0" marL="0" rtl="0" algn="l">
                        <a:lnSpc>
                          <a:spcPct val="115000"/>
                        </a:lnSpc>
                        <a:spcBef>
                          <a:spcPts val="0"/>
                        </a:spcBef>
                        <a:spcAft>
                          <a:spcPts val="0"/>
                        </a:spcAft>
                        <a:buNone/>
                      </a:pPr>
                      <a:r>
                        <a:rPr lang="en" sz="1000"/>
                        <a:t>Research Surgical Drains</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Look into surgical drains and the technology that is used there, to understand what could be translated from the space and how they work differently</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Medium</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TR</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t>2/15</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1105650">
                <a:tc>
                  <a:txBody>
                    <a:bodyPr/>
                    <a:lstStyle/>
                    <a:p>
                      <a:pPr indent="0" lvl="0" marL="0" rtl="0" algn="l">
                        <a:lnSpc>
                          <a:spcPct val="115000"/>
                        </a:lnSpc>
                        <a:spcBef>
                          <a:spcPts val="0"/>
                        </a:spcBef>
                        <a:spcAft>
                          <a:spcPts val="0"/>
                        </a:spcAft>
                        <a:buNone/>
                      </a:pPr>
                      <a:r>
                        <a:rPr lang="en" sz="1000"/>
                        <a:t>Committee Member Assembly</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Reach out to and assemble committee members to guide us as this project evolves--&gt; take from interviews</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Low</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KT</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t>2/28</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1105650">
                <a:tc>
                  <a:txBody>
                    <a:bodyPr/>
                    <a:lstStyle/>
                    <a:p>
                      <a:pPr indent="0" lvl="0" marL="0" rtl="0" algn="l">
                        <a:lnSpc>
                          <a:spcPct val="115000"/>
                        </a:lnSpc>
                        <a:spcBef>
                          <a:spcPts val="0"/>
                        </a:spcBef>
                        <a:spcAft>
                          <a:spcPts val="0"/>
                        </a:spcAft>
                        <a:buNone/>
                      </a:pPr>
                      <a:r>
                        <a:rPr lang="en" sz="1000"/>
                        <a:t>Committee Meeting Scheduling</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Schedule committee meeting well in advance by gauging schedules of committee + faculty/Vince over email</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Low</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KT</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t>2/28</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bl>
          </a:graphicData>
        </a:graphic>
      </p:graphicFrame>
      <p:graphicFrame>
        <p:nvGraphicFramePr>
          <p:cNvPr id="2223" name="Google Shape;2223;p152"/>
          <p:cNvGraphicFramePr/>
          <p:nvPr/>
        </p:nvGraphicFramePr>
        <p:xfrm>
          <a:off x="637200" y="3626100"/>
          <a:ext cx="3000000" cy="3000000"/>
        </p:xfrm>
        <a:graphic>
          <a:graphicData uri="http://schemas.openxmlformats.org/drawingml/2006/table">
            <a:tbl>
              <a:tblPr>
                <a:noFill/>
                <a:tableStyleId>{D95BFEF7-C00D-4BF5-9946-0DB829159DAF}</a:tableStyleId>
              </a:tblPr>
              <a:tblGrid>
                <a:gridCol w="1926025"/>
                <a:gridCol w="2243700"/>
                <a:gridCol w="1221125"/>
                <a:gridCol w="1667900"/>
                <a:gridCol w="992825"/>
              </a:tblGrid>
              <a:tr h="1103575">
                <a:tc>
                  <a:txBody>
                    <a:bodyPr/>
                    <a:lstStyle/>
                    <a:p>
                      <a:pPr indent="0" lvl="0" marL="0" rtl="0" algn="l">
                        <a:lnSpc>
                          <a:spcPct val="115000"/>
                        </a:lnSpc>
                        <a:spcBef>
                          <a:spcPts val="0"/>
                        </a:spcBef>
                        <a:spcAft>
                          <a:spcPts val="0"/>
                        </a:spcAft>
                        <a:buNone/>
                      </a:pPr>
                      <a:r>
                        <a:rPr lang="en" sz="1000"/>
                        <a:t>Ongoing Literature Search</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Seek out more literature/graphs to understand nuances of the problem and how we can begin innovating</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Low</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AY</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t>Ongoing</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bl>
          </a:graphicData>
        </a:graphic>
      </p:graphicFrame>
    </p:spTree>
  </p:cSld>
  <p:clrMapOvr>
    <a:masterClrMapping/>
  </p:clrMapOvr>
</p:sld>
</file>

<file path=ppt/slides/slide1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7" name="Shape 2227"/>
        <p:cNvGrpSpPr/>
        <p:nvPr/>
      </p:nvGrpSpPr>
      <p:grpSpPr>
        <a:xfrm>
          <a:off x="0" y="0"/>
          <a:ext cx="0" cy="0"/>
          <a:chOff x="0" y="0"/>
          <a:chExt cx="0" cy="0"/>
        </a:xfrm>
      </p:grpSpPr>
      <p:sp>
        <p:nvSpPr>
          <p:cNvPr id="2228" name="Google Shape;2228;p153"/>
          <p:cNvSpPr txBox="1"/>
          <p:nvPr>
            <p:ph idx="1" type="body"/>
          </p:nvPr>
        </p:nvSpPr>
        <p:spPr>
          <a:xfrm>
            <a:off x="720000" y="1215752"/>
            <a:ext cx="7704000" cy="33120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1800"/>
              <a:t>Krisha</a:t>
            </a:r>
            <a:r>
              <a:rPr lang="en" sz="1800"/>
              <a:t>: DR Slides, Scheduling, Meeting Planning, Fluid Research, Testing</a:t>
            </a:r>
            <a:endParaRPr sz="1800"/>
          </a:p>
          <a:p>
            <a:pPr indent="0" lvl="0" marL="0" rtl="0" algn="l">
              <a:lnSpc>
                <a:spcPct val="150000"/>
              </a:lnSpc>
              <a:spcBef>
                <a:spcPts val="0"/>
              </a:spcBef>
              <a:spcAft>
                <a:spcPts val="0"/>
              </a:spcAft>
              <a:buNone/>
            </a:pPr>
            <a:r>
              <a:rPr b="1" lang="en" sz="1800"/>
              <a:t>Nhan</a:t>
            </a:r>
            <a:r>
              <a:rPr lang="en" sz="1800"/>
              <a:t>: DR Slides, Fluid Testing and Research</a:t>
            </a:r>
            <a:endParaRPr sz="1800"/>
          </a:p>
          <a:p>
            <a:pPr indent="0" lvl="0" marL="0" rtl="0" algn="l">
              <a:lnSpc>
                <a:spcPct val="150000"/>
              </a:lnSpc>
              <a:spcBef>
                <a:spcPts val="0"/>
              </a:spcBef>
              <a:spcAft>
                <a:spcPts val="0"/>
              </a:spcAft>
              <a:buNone/>
            </a:pPr>
            <a:r>
              <a:rPr b="1" lang="en" sz="1800"/>
              <a:t>Rebecca</a:t>
            </a:r>
            <a:r>
              <a:rPr lang="en" sz="1800"/>
              <a:t>: DR Slides, Committee Outreach, Testing</a:t>
            </a:r>
            <a:endParaRPr sz="1800"/>
          </a:p>
          <a:p>
            <a:pPr indent="0" lvl="0" marL="0" rtl="0" algn="l">
              <a:lnSpc>
                <a:spcPct val="150000"/>
              </a:lnSpc>
              <a:spcBef>
                <a:spcPts val="0"/>
              </a:spcBef>
              <a:spcAft>
                <a:spcPts val="0"/>
              </a:spcAft>
              <a:buNone/>
            </a:pPr>
            <a:r>
              <a:rPr b="1" lang="en" sz="1800"/>
              <a:t>Tanvi</a:t>
            </a:r>
            <a:r>
              <a:rPr lang="en" sz="1800"/>
              <a:t>: DR Slides, Fluid Testing and Research</a:t>
            </a:r>
            <a:endParaRPr sz="1800"/>
          </a:p>
          <a:p>
            <a:pPr indent="0" lvl="0" marL="0" rtl="0" algn="l">
              <a:lnSpc>
                <a:spcPct val="150000"/>
              </a:lnSpc>
              <a:spcBef>
                <a:spcPts val="0"/>
              </a:spcBef>
              <a:spcAft>
                <a:spcPts val="0"/>
              </a:spcAft>
              <a:buNone/>
            </a:pPr>
            <a:r>
              <a:rPr b="1" lang="en" sz="1800"/>
              <a:t>Alana: </a:t>
            </a:r>
            <a:r>
              <a:rPr lang="en" sz="1800"/>
              <a:t>DR Slides, Patent Research, Testing</a:t>
            </a:r>
            <a:endParaRPr b="1" sz="1800"/>
          </a:p>
          <a:p>
            <a:pPr indent="0" lvl="0" marL="0" rtl="0" algn="l">
              <a:lnSpc>
                <a:spcPct val="150000"/>
              </a:lnSpc>
              <a:spcBef>
                <a:spcPts val="0"/>
              </a:spcBef>
              <a:spcAft>
                <a:spcPts val="0"/>
              </a:spcAft>
              <a:buNone/>
            </a:pPr>
            <a:r>
              <a:rPr b="1" lang="en" sz="1800"/>
              <a:t>Aadi: </a:t>
            </a:r>
            <a:r>
              <a:rPr lang="en" sz="1800"/>
              <a:t>DR Slides, Testing, Onboarding Reading</a:t>
            </a:r>
            <a:endParaRPr sz="1800"/>
          </a:p>
          <a:p>
            <a:pPr indent="0" lvl="0" marL="0" rtl="0" algn="l">
              <a:lnSpc>
                <a:spcPct val="150000"/>
              </a:lnSpc>
              <a:spcBef>
                <a:spcPts val="0"/>
              </a:spcBef>
              <a:spcAft>
                <a:spcPts val="0"/>
              </a:spcAft>
              <a:buNone/>
            </a:pPr>
            <a:r>
              <a:rPr b="1" lang="en" sz="1800"/>
              <a:t>Ben: </a:t>
            </a:r>
            <a:r>
              <a:rPr lang="en" sz="1800"/>
              <a:t>DR Slides, Testing, Onboarding Reading</a:t>
            </a:r>
            <a:endParaRPr sz="1800"/>
          </a:p>
          <a:p>
            <a:pPr indent="0" lvl="0" marL="0" rtl="0" algn="l">
              <a:lnSpc>
                <a:spcPct val="150000"/>
              </a:lnSpc>
              <a:spcBef>
                <a:spcPts val="0"/>
              </a:spcBef>
              <a:spcAft>
                <a:spcPts val="0"/>
              </a:spcAft>
              <a:buNone/>
            </a:pPr>
            <a:r>
              <a:rPr b="1" lang="en" sz="1800"/>
              <a:t>Rohit: </a:t>
            </a:r>
            <a:r>
              <a:rPr lang="en" sz="1800"/>
              <a:t>DR Slides, Testing, Onboarding Reading</a:t>
            </a:r>
            <a:endParaRPr sz="1800"/>
          </a:p>
        </p:txBody>
      </p:sp>
      <p:sp>
        <p:nvSpPr>
          <p:cNvPr id="2229" name="Google Shape;2229;p153"/>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Team Contributions</a:t>
            </a:r>
            <a:endParaRPr/>
          </a:p>
        </p:txBody>
      </p:sp>
    </p:spTree>
  </p:cSld>
  <p:clrMapOvr>
    <a:masterClrMapping/>
  </p:clrMapOvr>
</p:sld>
</file>

<file path=ppt/slides/slide1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3" name="Shape 2233"/>
        <p:cNvGrpSpPr/>
        <p:nvPr/>
      </p:nvGrpSpPr>
      <p:grpSpPr>
        <a:xfrm>
          <a:off x="0" y="0"/>
          <a:ext cx="0" cy="0"/>
          <a:chOff x="0" y="0"/>
          <a:chExt cx="0" cy="0"/>
        </a:xfrm>
      </p:grpSpPr>
      <p:sp>
        <p:nvSpPr>
          <p:cNvPr id="2234" name="Google Shape;2234;p154"/>
          <p:cNvSpPr txBox="1"/>
          <p:nvPr>
            <p:ph type="ctrTitle"/>
          </p:nvPr>
        </p:nvSpPr>
        <p:spPr>
          <a:xfrm>
            <a:off x="648125" y="212350"/>
            <a:ext cx="7658100" cy="1854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4300"/>
              <a:t>DT12 Committee Meeting #1</a:t>
            </a:r>
            <a:endParaRPr sz="4300"/>
          </a:p>
        </p:txBody>
      </p:sp>
      <p:sp>
        <p:nvSpPr>
          <p:cNvPr id="2235" name="Google Shape;2235;p154"/>
          <p:cNvSpPr txBox="1"/>
          <p:nvPr>
            <p:ph idx="1" type="subTitle"/>
          </p:nvPr>
        </p:nvSpPr>
        <p:spPr>
          <a:xfrm>
            <a:off x="6445450" y="534625"/>
            <a:ext cx="22323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November 14th, 2023</a:t>
            </a:r>
            <a:endParaRPr/>
          </a:p>
        </p:txBody>
      </p:sp>
      <p:cxnSp>
        <p:nvCxnSpPr>
          <p:cNvPr id="2236" name="Google Shape;2236;p154"/>
          <p:cNvCxnSpPr/>
          <p:nvPr/>
        </p:nvCxnSpPr>
        <p:spPr>
          <a:xfrm flipH="1" rot="10800000">
            <a:off x="979150" y="2857459"/>
            <a:ext cx="6813600" cy="20100"/>
          </a:xfrm>
          <a:prstGeom prst="straightConnector1">
            <a:avLst/>
          </a:prstGeom>
          <a:noFill/>
          <a:ln cap="flat" cmpd="sng" w="9525">
            <a:solidFill>
              <a:schemeClr val="dk1"/>
            </a:solidFill>
            <a:prstDash val="solid"/>
            <a:round/>
            <a:headEnd len="med" w="med" type="none"/>
            <a:tailEnd len="med" w="med" type="none"/>
          </a:ln>
        </p:spPr>
      </p:cxnSp>
      <p:sp>
        <p:nvSpPr>
          <p:cNvPr id="2237" name="Google Shape;2237;p154"/>
          <p:cNvSpPr txBox="1"/>
          <p:nvPr>
            <p:ph idx="1" type="subTitle"/>
          </p:nvPr>
        </p:nvSpPr>
        <p:spPr>
          <a:xfrm>
            <a:off x="895850" y="1934875"/>
            <a:ext cx="81153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a:t>Krisha Thakur, Nhan Le, Rebecca Baxter, Tanvi Ranade, Alana Yee</a:t>
            </a:r>
            <a:endParaRPr sz="2000"/>
          </a:p>
        </p:txBody>
      </p:sp>
      <p:sp>
        <p:nvSpPr>
          <p:cNvPr id="2238" name="Google Shape;2238;p154"/>
          <p:cNvSpPr txBox="1"/>
          <p:nvPr>
            <p:ph idx="1" type="subTitle"/>
          </p:nvPr>
        </p:nvSpPr>
        <p:spPr>
          <a:xfrm>
            <a:off x="895850" y="2980325"/>
            <a:ext cx="76986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t>Clinical Mentors: Dr. Weiss, Dr. Gullotti, Dr. Gage</a:t>
            </a:r>
            <a:endParaRPr sz="1500"/>
          </a:p>
        </p:txBody>
      </p:sp>
      <p:sp>
        <p:nvSpPr>
          <p:cNvPr id="2239" name="Google Shape;2239;p154"/>
          <p:cNvSpPr txBox="1"/>
          <p:nvPr>
            <p:ph idx="1" type="subTitle"/>
          </p:nvPr>
        </p:nvSpPr>
        <p:spPr>
          <a:xfrm>
            <a:off x="895850" y="3668350"/>
            <a:ext cx="76986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t>Committee Members: Dr. Singh, Dr. Georgiades</a:t>
            </a:r>
            <a:endParaRPr sz="1500"/>
          </a:p>
        </p:txBody>
      </p:sp>
      <p:sp>
        <p:nvSpPr>
          <p:cNvPr id="2240" name="Google Shape;2240;p154"/>
          <p:cNvSpPr txBox="1"/>
          <p:nvPr>
            <p:ph idx="1" type="subTitle"/>
          </p:nvPr>
        </p:nvSpPr>
        <p:spPr>
          <a:xfrm>
            <a:off x="895850" y="4025775"/>
            <a:ext cx="76986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t>TA: Vince Wang</a:t>
            </a:r>
            <a:endParaRPr sz="1500"/>
          </a:p>
        </p:txBody>
      </p:sp>
      <p:pic>
        <p:nvPicPr>
          <p:cNvPr id="2241" name="Google Shape;2241;p154"/>
          <p:cNvPicPr preferRelativeResize="0"/>
          <p:nvPr/>
        </p:nvPicPr>
        <p:blipFill>
          <a:blip r:embed="rId3">
            <a:alphaModFix/>
          </a:blip>
          <a:stretch>
            <a:fillRect/>
          </a:stretch>
        </p:blipFill>
        <p:spPr>
          <a:xfrm>
            <a:off x="6445451" y="3800137"/>
            <a:ext cx="2232300" cy="920018"/>
          </a:xfrm>
          <a:prstGeom prst="rect">
            <a:avLst/>
          </a:prstGeom>
          <a:noFill/>
          <a:ln>
            <a:noFill/>
          </a:ln>
        </p:spPr>
      </p:pic>
      <p:sp>
        <p:nvSpPr>
          <p:cNvPr id="2242" name="Google Shape;2242;p154"/>
          <p:cNvSpPr txBox="1"/>
          <p:nvPr>
            <p:ph idx="1" type="subTitle"/>
          </p:nvPr>
        </p:nvSpPr>
        <p:spPr>
          <a:xfrm>
            <a:off x="895850" y="3324625"/>
            <a:ext cx="76986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t>Faculty Advisor: Dr. Logsdon</a:t>
            </a:r>
            <a:endParaRPr sz="1500"/>
          </a:p>
          <a:p>
            <a:pPr indent="0" lvl="0" marL="0" rtl="0" algn="l">
              <a:spcBef>
                <a:spcPts val="0"/>
              </a:spcBef>
              <a:spcAft>
                <a:spcPts val="0"/>
              </a:spcAft>
              <a:buNone/>
            </a:pPr>
            <a:r>
              <a:t/>
            </a:r>
            <a:endParaRPr sz="1500"/>
          </a:p>
        </p:txBody>
      </p:sp>
    </p:spTree>
  </p:cSld>
  <p:clrMapOvr>
    <a:masterClrMapping/>
  </p:clrMapOvr>
</p:sld>
</file>

<file path=ppt/slides/slide1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6" name="Shape 2246"/>
        <p:cNvGrpSpPr/>
        <p:nvPr/>
      </p:nvGrpSpPr>
      <p:grpSpPr>
        <a:xfrm>
          <a:off x="0" y="0"/>
          <a:ext cx="0" cy="0"/>
          <a:chOff x="0" y="0"/>
          <a:chExt cx="0" cy="0"/>
        </a:xfrm>
      </p:grpSpPr>
      <p:sp>
        <p:nvSpPr>
          <p:cNvPr id="2247" name="Google Shape;2247;p155"/>
          <p:cNvSpPr txBox="1"/>
          <p:nvPr>
            <p:ph type="title"/>
          </p:nvPr>
        </p:nvSpPr>
        <p:spPr>
          <a:xfrm>
            <a:off x="457200" y="502491"/>
            <a:ext cx="818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Agenda/Objectives</a:t>
            </a:r>
            <a:endParaRPr/>
          </a:p>
        </p:txBody>
      </p:sp>
      <p:sp>
        <p:nvSpPr>
          <p:cNvPr id="2248" name="Google Shape;2248;p155"/>
          <p:cNvSpPr txBox="1"/>
          <p:nvPr/>
        </p:nvSpPr>
        <p:spPr>
          <a:xfrm>
            <a:off x="574300" y="1266600"/>
            <a:ext cx="4884600" cy="2980200"/>
          </a:xfrm>
          <a:prstGeom prst="rect">
            <a:avLst/>
          </a:prstGeom>
          <a:noFill/>
          <a:ln>
            <a:noFill/>
          </a:ln>
        </p:spPr>
        <p:txBody>
          <a:bodyPr anchorCtr="0" anchor="t" bIns="91425" lIns="91425" spcFirstLastPara="1" rIns="91425" wrap="square" tIns="91425">
            <a:noAutofit/>
          </a:bodyPr>
          <a:lstStyle/>
          <a:p>
            <a:pPr indent="-355600" lvl="0" marL="457200" rtl="0" algn="l">
              <a:lnSpc>
                <a:spcPct val="115000"/>
              </a:lnSpc>
              <a:spcBef>
                <a:spcPts val="0"/>
              </a:spcBef>
              <a:spcAft>
                <a:spcPts val="0"/>
              </a:spcAft>
              <a:buClr>
                <a:schemeClr val="dk1"/>
              </a:buClr>
              <a:buSzPts val="2000"/>
              <a:buFont typeface="Figtree"/>
              <a:buChar char="●"/>
            </a:pPr>
            <a:r>
              <a:rPr lang="en" sz="2000">
                <a:solidFill>
                  <a:schemeClr val="dk1"/>
                </a:solidFill>
                <a:latin typeface="Figtree"/>
                <a:ea typeface="Figtree"/>
                <a:cs typeface="Figtree"/>
                <a:sym typeface="Figtree"/>
              </a:rPr>
              <a:t>Problem Overview </a:t>
            </a:r>
            <a:endParaRPr sz="2000">
              <a:solidFill>
                <a:schemeClr val="dk1"/>
              </a:solidFill>
              <a:latin typeface="Figtree"/>
              <a:ea typeface="Figtree"/>
              <a:cs typeface="Figtree"/>
              <a:sym typeface="Figtree"/>
            </a:endParaRPr>
          </a:p>
          <a:p>
            <a:pPr indent="-355600" lvl="0" marL="457200" rtl="0" algn="l">
              <a:lnSpc>
                <a:spcPct val="115000"/>
              </a:lnSpc>
              <a:spcBef>
                <a:spcPts val="0"/>
              </a:spcBef>
              <a:spcAft>
                <a:spcPts val="0"/>
              </a:spcAft>
              <a:buClr>
                <a:schemeClr val="dk1"/>
              </a:buClr>
              <a:buSzPts val="2000"/>
              <a:buFont typeface="Figtree"/>
              <a:buChar char="●"/>
            </a:pPr>
            <a:r>
              <a:rPr lang="en" sz="2000">
                <a:solidFill>
                  <a:schemeClr val="dk1"/>
                </a:solidFill>
                <a:latin typeface="Figtree"/>
                <a:ea typeface="Figtree"/>
                <a:cs typeface="Figtree"/>
                <a:sym typeface="Figtree"/>
              </a:rPr>
              <a:t>Needs</a:t>
            </a:r>
            <a:endParaRPr sz="2000">
              <a:solidFill>
                <a:schemeClr val="dk1"/>
              </a:solidFill>
              <a:latin typeface="Figtree"/>
              <a:ea typeface="Figtree"/>
              <a:cs typeface="Figtree"/>
              <a:sym typeface="Figtree"/>
            </a:endParaRPr>
          </a:p>
          <a:p>
            <a:pPr indent="-355600" lvl="0" marL="457200" rtl="0" algn="l">
              <a:lnSpc>
                <a:spcPct val="115000"/>
              </a:lnSpc>
              <a:spcBef>
                <a:spcPts val="0"/>
              </a:spcBef>
              <a:spcAft>
                <a:spcPts val="0"/>
              </a:spcAft>
              <a:buClr>
                <a:schemeClr val="dk1"/>
              </a:buClr>
              <a:buSzPts val="2000"/>
              <a:buFont typeface="Figtree"/>
              <a:buChar char="●"/>
            </a:pPr>
            <a:r>
              <a:rPr lang="en" sz="2000">
                <a:solidFill>
                  <a:schemeClr val="dk1"/>
                </a:solidFill>
                <a:latin typeface="Figtree"/>
                <a:ea typeface="Figtree"/>
                <a:cs typeface="Figtree"/>
                <a:sym typeface="Figtree"/>
              </a:rPr>
              <a:t>Ideation Strategy</a:t>
            </a:r>
            <a:endParaRPr sz="2000">
              <a:solidFill>
                <a:schemeClr val="dk1"/>
              </a:solidFill>
              <a:latin typeface="Figtree"/>
              <a:ea typeface="Figtree"/>
              <a:cs typeface="Figtree"/>
              <a:sym typeface="Figtree"/>
            </a:endParaRPr>
          </a:p>
          <a:p>
            <a:pPr indent="-355600" lvl="0" marL="457200" rtl="0" algn="l">
              <a:lnSpc>
                <a:spcPct val="115000"/>
              </a:lnSpc>
              <a:spcBef>
                <a:spcPts val="0"/>
              </a:spcBef>
              <a:spcAft>
                <a:spcPts val="0"/>
              </a:spcAft>
              <a:buClr>
                <a:schemeClr val="dk1"/>
              </a:buClr>
              <a:buSzPts val="2000"/>
              <a:buFont typeface="Figtree"/>
              <a:buChar char="●"/>
            </a:pPr>
            <a:r>
              <a:rPr lang="en" sz="2000">
                <a:solidFill>
                  <a:schemeClr val="dk1"/>
                </a:solidFill>
                <a:latin typeface="Figtree"/>
                <a:ea typeface="Figtree"/>
                <a:cs typeface="Figtree"/>
                <a:sym typeface="Figtree"/>
              </a:rPr>
              <a:t>Top 3 Solution Ideas &amp; Collect Feedback</a:t>
            </a:r>
            <a:endParaRPr sz="2000">
              <a:solidFill>
                <a:schemeClr val="dk1"/>
              </a:solidFill>
              <a:latin typeface="Figtree"/>
              <a:ea typeface="Figtree"/>
              <a:cs typeface="Figtree"/>
              <a:sym typeface="Figtree"/>
            </a:endParaRPr>
          </a:p>
          <a:p>
            <a:pPr indent="-355600" lvl="0" marL="457200" rtl="0" algn="l">
              <a:lnSpc>
                <a:spcPct val="115000"/>
              </a:lnSpc>
              <a:spcBef>
                <a:spcPts val="0"/>
              </a:spcBef>
              <a:spcAft>
                <a:spcPts val="0"/>
              </a:spcAft>
              <a:buClr>
                <a:schemeClr val="dk1"/>
              </a:buClr>
              <a:buSzPts val="2000"/>
              <a:buFont typeface="Figtree"/>
              <a:buChar char="●"/>
            </a:pPr>
            <a:r>
              <a:rPr lang="en" sz="2000">
                <a:solidFill>
                  <a:schemeClr val="dk1"/>
                </a:solidFill>
                <a:latin typeface="Figtree"/>
                <a:ea typeface="Figtree"/>
                <a:cs typeface="Figtree"/>
                <a:sym typeface="Figtree"/>
              </a:rPr>
              <a:t>Questions Interspersed- feel free to chime in!</a:t>
            </a:r>
            <a:endParaRPr sz="2000">
              <a:solidFill>
                <a:schemeClr val="dk1"/>
              </a:solidFill>
              <a:latin typeface="Figtree"/>
              <a:ea typeface="Figtree"/>
              <a:cs typeface="Figtree"/>
              <a:sym typeface="Figtree"/>
            </a:endParaRPr>
          </a:p>
        </p:txBody>
      </p:sp>
      <p:grpSp>
        <p:nvGrpSpPr>
          <p:cNvPr id="2249" name="Google Shape;2249;p155"/>
          <p:cNvGrpSpPr/>
          <p:nvPr/>
        </p:nvGrpSpPr>
        <p:grpSpPr>
          <a:xfrm>
            <a:off x="5694104" y="1075205"/>
            <a:ext cx="1969893" cy="2314136"/>
            <a:chOff x="843713" y="4594610"/>
            <a:chExt cx="311204" cy="366904"/>
          </a:xfrm>
        </p:grpSpPr>
        <p:sp>
          <p:nvSpPr>
            <p:cNvPr id="2250" name="Google Shape;2250;p155"/>
            <p:cNvSpPr/>
            <p:nvPr/>
          </p:nvSpPr>
          <p:spPr>
            <a:xfrm>
              <a:off x="1092101" y="4638532"/>
              <a:ext cx="62817" cy="69321"/>
            </a:xfrm>
            <a:custGeom>
              <a:rect b="b" l="l" r="r" t="t"/>
              <a:pathLst>
                <a:path extrusionOk="0" h="2025" w="1835">
                  <a:moveTo>
                    <a:pt x="0" y="0"/>
                  </a:moveTo>
                  <a:lnTo>
                    <a:pt x="0" y="2025"/>
                  </a:lnTo>
                  <a:lnTo>
                    <a:pt x="1834" y="2025"/>
                  </a:lnTo>
                  <a:lnTo>
                    <a:pt x="0"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1" name="Google Shape;2251;p155"/>
            <p:cNvSpPr/>
            <p:nvPr/>
          </p:nvSpPr>
          <p:spPr>
            <a:xfrm>
              <a:off x="843713" y="4594610"/>
              <a:ext cx="293509" cy="366904"/>
            </a:xfrm>
            <a:custGeom>
              <a:rect b="b" l="l" r="r" t="t"/>
              <a:pathLst>
                <a:path extrusionOk="0" h="10718" w="8574">
                  <a:moveTo>
                    <a:pt x="1482" y="1070"/>
                  </a:moveTo>
                  <a:cubicBezTo>
                    <a:pt x="1496" y="1070"/>
                    <a:pt x="1510" y="1071"/>
                    <a:pt x="1525" y="1073"/>
                  </a:cubicBezTo>
                  <a:lnTo>
                    <a:pt x="2501" y="1073"/>
                  </a:lnTo>
                  <a:cubicBezTo>
                    <a:pt x="2882" y="1096"/>
                    <a:pt x="2882" y="1644"/>
                    <a:pt x="2501" y="1692"/>
                  </a:cubicBezTo>
                  <a:lnTo>
                    <a:pt x="1525" y="1692"/>
                  </a:lnTo>
                  <a:cubicBezTo>
                    <a:pt x="1510" y="1693"/>
                    <a:pt x="1496" y="1694"/>
                    <a:pt x="1482" y="1694"/>
                  </a:cubicBezTo>
                  <a:cubicBezTo>
                    <a:pt x="1086" y="1694"/>
                    <a:pt x="1086" y="1070"/>
                    <a:pt x="1482" y="1070"/>
                  </a:cubicBezTo>
                  <a:close/>
                  <a:moveTo>
                    <a:pt x="3709" y="2142"/>
                  </a:moveTo>
                  <a:cubicBezTo>
                    <a:pt x="4107" y="2142"/>
                    <a:pt x="4107" y="2789"/>
                    <a:pt x="3709" y="2789"/>
                  </a:cubicBezTo>
                  <a:cubicBezTo>
                    <a:pt x="3696" y="2789"/>
                    <a:pt x="3682" y="2789"/>
                    <a:pt x="3668" y="2787"/>
                  </a:cubicBezTo>
                  <a:lnTo>
                    <a:pt x="1525" y="2787"/>
                  </a:lnTo>
                  <a:cubicBezTo>
                    <a:pt x="1511" y="2789"/>
                    <a:pt x="1497" y="2789"/>
                    <a:pt x="1484" y="2789"/>
                  </a:cubicBezTo>
                  <a:cubicBezTo>
                    <a:pt x="1086" y="2789"/>
                    <a:pt x="1086" y="2142"/>
                    <a:pt x="1484" y="2142"/>
                  </a:cubicBezTo>
                  <a:cubicBezTo>
                    <a:pt x="1497" y="2142"/>
                    <a:pt x="1511" y="2143"/>
                    <a:pt x="1525" y="2144"/>
                  </a:cubicBezTo>
                  <a:lnTo>
                    <a:pt x="3668" y="2144"/>
                  </a:lnTo>
                  <a:cubicBezTo>
                    <a:pt x="3682" y="2143"/>
                    <a:pt x="3696" y="2142"/>
                    <a:pt x="3709" y="2142"/>
                  </a:cubicBezTo>
                  <a:close/>
                  <a:moveTo>
                    <a:pt x="4830" y="4285"/>
                  </a:moveTo>
                  <a:cubicBezTo>
                    <a:pt x="5226" y="4285"/>
                    <a:pt x="5226" y="4909"/>
                    <a:pt x="4830" y="4909"/>
                  </a:cubicBezTo>
                  <a:cubicBezTo>
                    <a:pt x="4816" y="4909"/>
                    <a:pt x="4802" y="4908"/>
                    <a:pt x="4787" y="4907"/>
                  </a:cubicBezTo>
                  <a:lnTo>
                    <a:pt x="1549" y="4907"/>
                  </a:lnTo>
                  <a:cubicBezTo>
                    <a:pt x="1533" y="4908"/>
                    <a:pt x="1518" y="4909"/>
                    <a:pt x="1504" y="4909"/>
                  </a:cubicBezTo>
                  <a:cubicBezTo>
                    <a:pt x="1087" y="4909"/>
                    <a:pt x="1087" y="4285"/>
                    <a:pt x="1504" y="4285"/>
                  </a:cubicBezTo>
                  <a:cubicBezTo>
                    <a:pt x="1518" y="4285"/>
                    <a:pt x="1533" y="4286"/>
                    <a:pt x="1549" y="4287"/>
                  </a:cubicBezTo>
                  <a:lnTo>
                    <a:pt x="4787" y="4287"/>
                  </a:lnTo>
                  <a:cubicBezTo>
                    <a:pt x="4802" y="4286"/>
                    <a:pt x="4816" y="4285"/>
                    <a:pt x="4830" y="4285"/>
                  </a:cubicBezTo>
                  <a:close/>
                  <a:moveTo>
                    <a:pt x="7481" y="3775"/>
                  </a:moveTo>
                  <a:cubicBezTo>
                    <a:pt x="7562" y="3775"/>
                    <a:pt x="7645" y="3811"/>
                    <a:pt x="7716" y="3883"/>
                  </a:cubicBezTo>
                  <a:cubicBezTo>
                    <a:pt x="7836" y="4002"/>
                    <a:pt x="7836" y="4192"/>
                    <a:pt x="7716" y="4311"/>
                  </a:cubicBezTo>
                  <a:lnTo>
                    <a:pt x="6812" y="5192"/>
                  </a:lnTo>
                  <a:cubicBezTo>
                    <a:pt x="6764" y="5264"/>
                    <a:pt x="6669" y="5288"/>
                    <a:pt x="6597" y="5288"/>
                  </a:cubicBezTo>
                  <a:cubicBezTo>
                    <a:pt x="6502" y="5288"/>
                    <a:pt x="6430" y="5264"/>
                    <a:pt x="6383" y="5192"/>
                  </a:cubicBezTo>
                  <a:lnTo>
                    <a:pt x="5954" y="4788"/>
                  </a:lnTo>
                  <a:cubicBezTo>
                    <a:pt x="5835" y="4669"/>
                    <a:pt x="5835" y="4478"/>
                    <a:pt x="5954" y="4359"/>
                  </a:cubicBezTo>
                  <a:lnTo>
                    <a:pt x="6002" y="4335"/>
                  </a:lnTo>
                  <a:cubicBezTo>
                    <a:pt x="6061" y="4276"/>
                    <a:pt x="6139" y="4246"/>
                    <a:pt x="6216" y="4246"/>
                  </a:cubicBezTo>
                  <a:cubicBezTo>
                    <a:pt x="6294" y="4246"/>
                    <a:pt x="6371" y="4276"/>
                    <a:pt x="6430" y="4335"/>
                  </a:cubicBezTo>
                  <a:lnTo>
                    <a:pt x="6621" y="4526"/>
                  </a:lnTo>
                  <a:lnTo>
                    <a:pt x="7264" y="3883"/>
                  </a:lnTo>
                  <a:cubicBezTo>
                    <a:pt x="7324" y="3811"/>
                    <a:pt x="7401" y="3775"/>
                    <a:pt x="7481" y="3775"/>
                  </a:cubicBezTo>
                  <a:close/>
                  <a:moveTo>
                    <a:pt x="4828" y="6405"/>
                  </a:moveTo>
                  <a:cubicBezTo>
                    <a:pt x="5226" y="6405"/>
                    <a:pt x="5226" y="7052"/>
                    <a:pt x="4828" y="7052"/>
                  </a:cubicBezTo>
                  <a:cubicBezTo>
                    <a:pt x="4815" y="7052"/>
                    <a:pt x="4801" y="7051"/>
                    <a:pt x="4787" y="7050"/>
                  </a:cubicBezTo>
                  <a:lnTo>
                    <a:pt x="1549" y="7050"/>
                  </a:lnTo>
                  <a:cubicBezTo>
                    <a:pt x="1534" y="7051"/>
                    <a:pt x="1519" y="7052"/>
                    <a:pt x="1505" y="7052"/>
                  </a:cubicBezTo>
                  <a:cubicBezTo>
                    <a:pt x="1087" y="7052"/>
                    <a:pt x="1087" y="6405"/>
                    <a:pt x="1505" y="6405"/>
                  </a:cubicBezTo>
                  <a:cubicBezTo>
                    <a:pt x="1519" y="6405"/>
                    <a:pt x="1534" y="6405"/>
                    <a:pt x="1549" y="6407"/>
                  </a:cubicBezTo>
                  <a:lnTo>
                    <a:pt x="4787" y="6407"/>
                  </a:lnTo>
                  <a:cubicBezTo>
                    <a:pt x="4801" y="6405"/>
                    <a:pt x="4815" y="6405"/>
                    <a:pt x="4828" y="6405"/>
                  </a:cubicBezTo>
                  <a:close/>
                  <a:moveTo>
                    <a:pt x="7493" y="5895"/>
                  </a:moveTo>
                  <a:cubicBezTo>
                    <a:pt x="7574" y="5895"/>
                    <a:pt x="7657" y="5931"/>
                    <a:pt x="7716" y="6002"/>
                  </a:cubicBezTo>
                  <a:cubicBezTo>
                    <a:pt x="7836" y="6121"/>
                    <a:pt x="7836" y="6312"/>
                    <a:pt x="7716" y="6431"/>
                  </a:cubicBezTo>
                  <a:lnTo>
                    <a:pt x="6835" y="7336"/>
                  </a:lnTo>
                  <a:cubicBezTo>
                    <a:pt x="6764" y="7383"/>
                    <a:pt x="6692" y="7431"/>
                    <a:pt x="6597" y="7431"/>
                  </a:cubicBezTo>
                  <a:cubicBezTo>
                    <a:pt x="6526" y="7431"/>
                    <a:pt x="6454" y="7383"/>
                    <a:pt x="6383" y="7336"/>
                  </a:cubicBezTo>
                  <a:lnTo>
                    <a:pt x="5978" y="6931"/>
                  </a:lnTo>
                  <a:cubicBezTo>
                    <a:pt x="5859" y="6788"/>
                    <a:pt x="5859" y="6597"/>
                    <a:pt x="5978" y="6478"/>
                  </a:cubicBezTo>
                  <a:lnTo>
                    <a:pt x="6002" y="6478"/>
                  </a:lnTo>
                  <a:cubicBezTo>
                    <a:pt x="6061" y="6407"/>
                    <a:pt x="6139" y="6371"/>
                    <a:pt x="6216" y="6371"/>
                  </a:cubicBezTo>
                  <a:cubicBezTo>
                    <a:pt x="6294" y="6371"/>
                    <a:pt x="6371" y="6407"/>
                    <a:pt x="6430" y="6478"/>
                  </a:cubicBezTo>
                  <a:lnTo>
                    <a:pt x="6621" y="6645"/>
                  </a:lnTo>
                  <a:lnTo>
                    <a:pt x="7288" y="6002"/>
                  </a:lnTo>
                  <a:cubicBezTo>
                    <a:pt x="7335" y="5931"/>
                    <a:pt x="7413" y="5895"/>
                    <a:pt x="7493" y="5895"/>
                  </a:cubicBezTo>
                  <a:close/>
                  <a:moveTo>
                    <a:pt x="4830" y="8477"/>
                  </a:moveTo>
                  <a:cubicBezTo>
                    <a:pt x="5226" y="8477"/>
                    <a:pt x="5226" y="9100"/>
                    <a:pt x="4830" y="9100"/>
                  </a:cubicBezTo>
                  <a:cubicBezTo>
                    <a:pt x="4816" y="9100"/>
                    <a:pt x="4802" y="9100"/>
                    <a:pt x="4787" y="9098"/>
                  </a:cubicBezTo>
                  <a:lnTo>
                    <a:pt x="1549" y="9098"/>
                  </a:lnTo>
                  <a:cubicBezTo>
                    <a:pt x="1533" y="9100"/>
                    <a:pt x="1518" y="9100"/>
                    <a:pt x="1504" y="9100"/>
                  </a:cubicBezTo>
                  <a:cubicBezTo>
                    <a:pt x="1087" y="9100"/>
                    <a:pt x="1087" y="8477"/>
                    <a:pt x="1504" y="8477"/>
                  </a:cubicBezTo>
                  <a:cubicBezTo>
                    <a:pt x="1518" y="8477"/>
                    <a:pt x="1533" y="8477"/>
                    <a:pt x="1549" y="8479"/>
                  </a:cubicBezTo>
                  <a:lnTo>
                    <a:pt x="4787" y="8479"/>
                  </a:lnTo>
                  <a:cubicBezTo>
                    <a:pt x="4802" y="8477"/>
                    <a:pt x="4816" y="8477"/>
                    <a:pt x="4830" y="8477"/>
                  </a:cubicBezTo>
                  <a:close/>
                  <a:moveTo>
                    <a:pt x="7483" y="7970"/>
                  </a:moveTo>
                  <a:cubicBezTo>
                    <a:pt x="7722" y="7970"/>
                    <a:pt x="7929" y="8285"/>
                    <a:pt x="7693" y="8503"/>
                  </a:cubicBezTo>
                  <a:lnTo>
                    <a:pt x="7716" y="8503"/>
                  </a:lnTo>
                  <a:lnTo>
                    <a:pt x="6812" y="9384"/>
                  </a:lnTo>
                  <a:cubicBezTo>
                    <a:pt x="6764" y="9455"/>
                    <a:pt x="6669" y="9479"/>
                    <a:pt x="6597" y="9479"/>
                  </a:cubicBezTo>
                  <a:cubicBezTo>
                    <a:pt x="6502" y="9479"/>
                    <a:pt x="6430" y="9455"/>
                    <a:pt x="6383" y="9384"/>
                  </a:cubicBezTo>
                  <a:lnTo>
                    <a:pt x="5954" y="8979"/>
                  </a:lnTo>
                  <a:cubicBezTo>
                    <a:pt x="5835" y="8860"/>
                    <a:pt x="5835" y="8669"/>
                    <a:pt x="5954" y="8550"/>
                  </a:cubicBezTo>
                  <a:cubicBezTo>
                    <a:pt x="6014" y="8479"/>
                    <a:pt x="6097" y="8443"/>
                    <a:pt x="6180" y="8443"/>
                  </a:cubicBezTo>
                  <a:cubicBezTo>
                    <a:pt x="6264" y="8443"/>
                    <a:pt x="6347" y="8479"/>
                    <a:pt x="6407" y="8550"/>
                  </a:cubicBezTo>
                  <a:lnTo>
                    <a:pt x="6597" y="8717"/>
                  </a:lnTo>
                  <a:lnTo>
                    <a:pt x="7264" y="8074"/>
                  </a:lnTo>
                  <a:cubicBezTo>
                    <a:pt x="7332" y="8000"/>
                    <a:pt x="7409" y="7970"/>
                    <a:pt x="7483" y="7970"/>
                  </a:cubicBezTo>
                  <a:close/>
                  <a:moveTo>
                    <a:pt x="906" y="1"/>
                  </a:moveTo>
                  <a:cubicBezTo>
                    <a:pt x="405" y="1"/>
                    <a:pt x="1" y="406"/>
                    <a:pt x="1" y="906"/>
                  </a:cubicBezTo>
                  <a:lnTo>
                    <a:pt x="1" y="9836"/>
                  </a:lnTo>
                  <a:cubicBezTo>
                    <a:pt x="1" y="10313"/>
                    <a:pt x="405" y="10717"/>
                    <a:pt x="906" y="10717"/>
                  </a:cubicBezTo>
                  <a:lnTo>
                    <a:pt x="7669" y="10717"/>
                  </a:lnTo>
                  <a:cubicBezTo>
                    <a:pt x="8169" y="10717"/>
                    <a:pt x="8574" y="10313"/>
                    <a:pt x="8574" y="9836"/>
                  </a:cubicBezTo>
                  <a:lnTo>
                    <a:pt x="8574" y="2835"/>
                  </a:lnTo>
                  <a:lnTo>
                    <a:pt x="6264" y="2835"/>
                  </a:lnTo>
                  <a:cubicBezTo>
                    <a:pt x="6073" y="2835"/>
                    <a:pt x="5954" y="2692"/>
                    <a:pt x="5954" y="2525"/>
                  </a:cubicBezTo>
                  <a:lnTo>
                    <a:pt x="5954" y="1"/>
                  </a:lnTo>
                  <a:close/>
                </a:path>
              </a:pathLst>
            </a:custGeom>
            <a:solidFill>
              <a:srgbClr val="3BAFB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1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5" name="Shape 2255"/>
        <p:cNvGrpSpPr/>
        <p:nvPr/>
      </p:nvGrpSpPr>
      <p:grpSpPr>
        <a:xfrm>
          <a:off x="0" y="0"/>
          <a:ext cx="0" cy="0"/>
          <a:chOff x="0" y="0"/>
          <a:chExt cx="0" cy="0"/>
        </a:xfrm>
      </p:grpSpPr>
      <p:sp>
        <p:nvSpPr>
          <p:cNvPr id="2256" name="Google Shape;2256;p156"/>
          <p:cNvSpPr txBox="1"/>
          <p:nvPr>
            <p:ph type="title"/>
          </p:nvPr>
        </p:nvSpPr>
        <p:spPr>
          <a:xfrm>
            <a:off x="457200" y="502491"/>
            <a:ext cx="818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Our Problem Space</a:t>
            </a:r>
            <a:endParaRPr/>
          </a:p>
        </p:txBody>
      </p:sp>
      <p:sp>
        <p:nvSpPr>
          <p:cNvPr id="2257" name="Google Shape;2257;p156"/>
          <p:cNvSpPr txBox="1"/>
          <p:nvPr/>
        </p:nvSpPr>
        <p:spPr>
          <a:xfrm>
            <a:off x="585925" y="1169225"/>
            <a:ext cx="4775400" cy="3540300"/>
          </a:xfrm>
          <a:prstGeom prst="rect">
            <a:avLst/>
          </a:prstGeom>
          <a:noFill/>
          <a:ln>
            <a:noFill/>
          </a:ln>
        </p:spPr>
        <p:txBody>
          <a:bodyPr anchorCtr="0" anchor="t" bIns="91425" lIns="91425" spcFirstLastPara="1" rIns="91425" wrap="square" tIns="91425">
            <a:spAutoFit/>
          </a:bodyPr>
          <a:lstStyle/>
          <a:p>
            <a:pPr indent="-349250" lvl="0" marL="457200" rtl="0" algn="l">
              <a:spcBef>
                <a:spcPts val="0"/>
              </a:spcBef>
              <a:spcAft>
                <a:spcPts val="0"/>
              </a:spcAft>
              <a:buClr>
                <a:schemeClr val="dk1"/>
              </a:buClr>
              <a:buSzPts val="1900"/>
              <a:buFont typeface="Figtree"/>
              <a:buChar char="●"/>
            </a:pPr>
            <a:r>
              <a:rPr lang="en" sz="1900">
                <a:solidFill>
                  <a:schemeClr val="dk1"/>
                </a:solidFill>
                <a:latin typeface="Figtree"/>
                <a:ea typeface="Figtree"/>
                <a:cs typeface="Figtree"/>
                <a:sym typeface="Figtree"/>
              </a:rPr>
              <a:t>Clogging in percutaneous drainage</a:t>
            </a:r>
            <a:endParaRPr sz="1900">
              <a:solidFill>
                <a:schemeClr val="dk1"/>
              </a:solidFill>
              <a:latin typeface="Figtree"/>
              <a:ea typeface="Figtree"/>
              <a:cs typeface="Figtree"/>
              <a:sym typeface="Figtree"/>
            </a:endParaRPr>
          </a:p>
          <a:p>
            <a:pPr indent="-349250" lvl="1" marL="914400" rtl="0" algn="l">
              <a:spcBef>
                <a:spcPts val="0"/>
              </a:spcBef>
              <a:spcAft>
                <a:spcPts val="0"/>
              </a:spcAft>
              <a:buClr>
                <a:schemeClr val="dk1"/>
              </a:buClr>
              <a:buSzPts val="1900"/>
              <a:buFont typeface="Figtree"/>
              <a:buChar char="○"/>
            </a:pPr>
            <a:r>
              <a:rPr lang="en" sz="1900">
                <a:solidFill>
                  <a:schemeClr val="dk1"/>
                </a:solidFill>
                <a:latin typeface="Figtree"/>
                <a:ea typeface="Figtree"/>
                <a:cs typeface="Figtree"/>
                <a:sym typeface="Figtree"/>
              </a:rPr>
              <a:t>Primary focus on abscess drains, but ideally applicable to other drains as well</a:t>
            </a:r>
            <a:endParaRPr sz="1900">
              <a:solidFill>
                <a:schemeClr val="dk1"/>
              </a:solidFill>
              <a:latin typeface="Figtree"/>
              <a:ea typeface="Figtree"/>
              <a:cs typeface="Figtree"/>
              <a:sym typeface="Figtree"/>
            </a:endParaRPr>
          </a:p>
          <a:p>
            <a:pPr indent="0" lvl="0" marL="0" rtl="0" algn="l">
              <a:spcBef>
                <a:spcPts val="0"/>
              </a:spcBef>
              <a:spcAft>
                <a:spcPts val="0"/>
              </a:spcAft>
              <a:buNone/>
            </a:pPr>
            <a:r>
              <a:t/>
            </a:r>
            <a:endParaRPr sz="1900">
              <a:solidFill>
                <a:schemeClr val="dk1"/>
              </a:solidFill>
              <a:latin typeface="Figtree"/>
              <a:ea typeface="Figtree"/>
              <a:cs typeface="Figtree"/>
              <a:sym typeface="Figtree"/>
            </a:endParaRPr>
          </a:p>
          <a:p>
            <a:pPr indent="0" lvl="0" marL="0" rtl="0" algn="l">
              <a:spcBef>
                <a:spcPts val="0"/>
              </a:spcBef>
              <a:spcAft>
                <a:spcPts val="0"/>
              </a:spcAft>
              <a:buNone/>
            </a:pPr>
            <a:r>
              <a:t/>
            </a:r>
            <a:endParaRPr sz="1900">
              <a:solidFill>
                <a:schemeClr val="dk1"/>
              </a:solidFill>
              <a:latin typeface="Figtree"/>
              <a:ea typeface="Figtree"/>
              <a:cs typeface="Figtree"/>
              <a:sym typeface="Figtree"/>
            </a:endParaRPr>
          </a:p>
          <a:p>
            <a:pPr indent="-349250" lvl="0" marL="457200" rtl="0" algn="l">
              <a:spcBef>
                <a:spcPts val="0"/>
              </a:spcBef>
              <a:spcAft>
                <a:spcPts val="0"/>
              </a:spcAft>
              <a:buClr>
                <a:schemeClr val="dk1"/>
              </a:buClr>
              <a:buSzPts val="1900"/>
              <a:buFont typeface="Figtree"/>
              <a:buChar char="●"/>
            </a:pPr>
            <a:r>
              <a:rPr lang="en" sz="1900">
                <a:solidFill>
                  <a:schemeClr val="dk1"/>
                </a:solidFill>
                <a:latin typeface="Figtree"/>
                <a:ea typeface="Figtree"/>
                <a:cs typeface="Figtree"/>
                <a:sym typeface="Figtree"/>
              </a:rPr>
              <a:t>Three avenues for innovation:</a:t>
            </a:r>
            <a:endParaRPr sz="1900">
              <a:solidFill>
                <a:schemeClr val="dk1"/>
              </a:solidFill>
              <a:latin typeface="Figtree"/>
              <a:ea typeface="Figtree"/>
              <a:cs typeface="Figtree"/>
              <a:sym typeface="Figtree"/>
            </a:endParaRPr>
          </a:p>
          <a:p>
            <a:pPr indent="-349250" lvl="1" marL="914400" rtl="0" algn="l">
              <a:spcBef>
                <a:spcPts val="0"/>
              </a:spcBef>
              <a:spcAft>
                <a:spcPts val="0"/>
              </a:spcAft>
              <a:buClr>
                <a:schemeClr val="dk1"/>
              </a:buClr>
              <a:buSzPts val="1900"/>
              <a:buFont typeface="Figtree"/>
              <a:buChar char="○"/>
            </a:pPr>
            <a:r>
              <a:rPr lang="en" sz="1900">
                <a:solidFill>
                  <a:schemeClr val="dk1"/>
                </a:solidFill>
                <a:latin typeface="Figtree"/>
                <a:ea typeface="Figtree"/>
                <a:cs typeface="Figtree"/>
                <a:sym typeface="Figtree"/>
              </a:rPr>
              <a:t>Better prevention</a:t>
            </a:r>
            <a:endParaRPr sz="1900">
              <a:solidFill>
                <a:schemeClr val="dk1"/>
              </a:solidFill>
              <a:latin typeface="Figtree"/>
              <a:ea typeface="Figtree"/>
              <a:cs typeface="Figtree"/>
              <a:sym typeface="Figtree"/>
            </a:endParaRPr>
          </a:p>
          <a:p>
            <a:pPr indent="-349250" lvl="1" marL="914400" rtl="0" algn="l">
              <a:spcBef>
                <a:spcPts val="0"/>
              </a:spcBef>
              <a:spcAft>
                <a:spcPts val="0"/>
              </a:spcAft>
              <a:buClr>
                <a:schemeClr val="dk1"/>
              </a:buClr>
              <a:buSzPts val="1900"/>
              <a:buFont typeface="Figtree"/>
              <a:buChar char="○"/>
            </a:pPr>
            <a:r>
              <a:rPr lang="en" sz="1900">
                <a:solidFill>
                  <a:schemeClr val="dk1"/>
                </a:solidFill>
                <a:latin typeface="Figtree"/>
                <a:ea typeface="Figtree"/>
                <a:cs typeface="Figtree"/>
                <a:sym typeface="Figtree"/>
              </a:rPr>
              <a:t>At-home declogging</a:t>
            </a:r>
            <a:endParaRPr sz="1900">
              <a:solidFill>
                <a:schemeClr val="dk1"/>
              </a:solidFill>
              <a:latin typeface="Figtree"/>
              <a:ea typeface="Figtree"/>
              <a:cs typeface="Figtree"/>
              <a:sym typeface="Figtree"/>
            </a:endParaRPr>
          </a:p>
          <a:p>
            <a:pPr indent="-349250" lvl="1" marL="914400" rtl="0" algn="l">
              <a:spcBef>
                <a:spcPts val="0"/>
              </a:spcBef>
              <a:spcAft>
                <a:spcPts val="0"/>
              </a:spcAft>
              <a:buClr>
                <a:schemeClr val="dk1"/>
              </a:buClr>
              <a:buSzPts val="1900"/>
              <a:buFont typeface="Figtree"/>
              <a:buChar char="○"/>
            </a:pPr>
            <a:r>
              <a:rPr lang="en" sz="1900">
                <a:solidFill>
                  <a:schemeClr val="dk1"/>
                </a:solidFill>
                <a:latin typeface="Figtree"/>
                <a:ea typeface="Figtree"/>
                <a:cs typeface="Figtree"/>
                <a:sym typeface="Figtree"/>
              </a:rPr>
              <a:t>Tube doesn’t clog</a:t>
            </a:r>
            <a:endParaRPr sz="1900">
              <a:solidFill>
                <a:schemeClr val="dk1"/>
              </a:solidFill>
              <a:latin typeface="Figtree"/>
              <a:ea typeface="Figtree"/>
              <a:cs typeface="Figtree"/>
              <a:sym typeface="Figtree"/>
            </a:endParaRPr>
          </a:p>
          <a:p>
            <a:pPr indent="0" lvl="0" marL="0" rtl="0" algn="l">
              <a:spcBef>
                <a:spcPts val="0"/>
              </a:spcBef>
              <a:spcAft>
                <a:spcPts val="0"/>
              </a:spcAft>
              <a:buNone/>
            </a:pPr>
            <a:r>
              <a:t/>
            </a:r>
            <a:endParaRPr>
              <a:solidFill>
                <a:schemeClr val="dk1"/>
              </a:solidFill>
              <a:latin typeface="Figtree"/>
              <a:ea typeface="Figtree"/>
              <a:cs typeface="Figtree"/>
              <a:sym typeface="Figtree"/>
            </a:endParaRPr>
          </a:p>
          <a:p>
            <a:pPr indent="0" lvl="0" marL="0" rtl="0" algn="l">
              <a:spcBef>
                <a:spcPts val="0"/>
              </a:spcBef>
              <a:spcAft>
                <a:spcPts val="0"/>
              </a:spcAft>
              <a:buNone/>
            </a:pPr>
            <a:r>
              <a:t/>
            </a:r>
            <a:endParaRPr>
              <a:solidFill>
                <a:schemeClr val="dk1"/>
              </a:solidFill>
              <a:latin typeface="Figtree"/>
              <a:ea typeface="Figtree"/>
              <a:cs typeface="Figtree"/>
              <a:sym typeface="Figtree"/>
            </a:endParaRPr>
          </a:p>
        </p:txBody>
      </p:sp>
      <p:pic>
        <p:nvPicPr>
          <p:cNvPr id="2258" name="Google Shape;2258;p156"/>
          <p:cNvPicPr preferRelativeResize="0"/>
          <p:nvPr/>
        </p:nvPicPr>
        <p:blipFill rotWithShape="1">
          <a:blip r:embed="rId3">
            <a:alphaModFix/>
          </a:blip>
          <a:srcRect b="9284" l="4084" r="2037" t="4835"/>
          <a:stretch/>
        </p:blipFill>
        <p:spPr>
          <a:xfrm>
            <a:off x="5440950" y="1606102"/>
            <a:ext cx="3087400" cy="1757200"/>
          </a:xfrm>
          <a:prstGeom prst="rect">
            <a:avLst/>
          </a:prstGeom>
          <a:noFill/>
          <a:ln>
            <a:noFill/>
          </a:ln>
        </p:spPr>
      </p:pic>
    </p:spTree>
  </p:cSld>
  <p:clrMapOvr>
    <a:masterClrMapping/>
  </p:clrMapOvr>
</p:sld>
</file>

<file path=ppt/slides/slide1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2" name="Shape 2262"/>
        <p:cNvGrpSpPr/>
        <p:nvPr/>
      </p:nvGrpSpPr>
      <p:grpSpPr>
        <a:xfrm>
          <a:off x="0" y="0"/>
          <a:ext cx="0" cy="0"/>
          <a:chOff x="0" y="0"/>
          <a:chExt cx="0" cy="0"/>
        </a:xfrm>
      </p:grpSpPr>
      <p:sp>
        <p:nvSpPr>
          <p:cNvPr id="2263" name="Google Shape;2263;p157"/>
          <p:cNvSpPr txBox="1"/>
          <p:nvPr>
            <p:ph type="title"/>
          </p:nvPr>
        </p:nvSpPr>
        <p:spPr>
          <a:xfrm>
            <a:off x="457200" y="502491"/>
            <a:ext cx="818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Narrowing down our problem space</a:t>
            </a:r>
            <a:endParaRPr/>
          </a:p>
        </p:txBody>
      </p:sp>
      <p:graphicFrame>
        <p:nvGraphicFramePr>
          <p:cNvPr id="2264" name="Google Shape;2264;p157"/>
          <p:cNvGraphicFramePr/>
          <p:nvPr/>
        </p:nvGraphicFramePr>
        <p:xfrm>
          <a:off x="633650" y="1512325"/>
          <a:ext cx="3000000" cy="3000000"/>
        </p:xfrm>
        <a:graphic>
          <a:graphicData uri="http://schemas.openxmlformats.org/drawingml/2006/table">
            <a:tbl>
              <a:tblPr>
                <a:noFill/>
                <a:tableStyleId>{022C3110-6838-4C5E-B681-1DC515D58CFE}</a:tableStyleId>
              </a:tblPr>
              <a:tblGrid>
                <a:gridCol w="2446525"/>
                <a:gridCol w="1371650"/>
                <a:gridCol w="1304800"/>
                <a:gridCol w="1363600"/>
                <a:gridCol w="1363600"/>
              </a:tblGrid>
              <a:tr h="828150">
                <a:tc>
                  <a:txBody>
                    <a:bodyPr/>
                    <a:lstStyle/>
                    <a:p>
                      <a:pPr indent="0" lvl="0" marL="0" rtl="0" algn="l">
                        <a:spcBef>
                          <a:spcPts val="0"/>
                        </a:spcBef>
                        <a:spcAft>
                          <a:spcPts val="0"/>
                        </a:spcAft>
                        <a:buNone/>
                      </a:pPr>
                      <a:r>
                        <a:rPr lang="en"/>
                        <a:t>Problem</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lang="en"/>
                        <a:t>Opportunity for Innovation</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lang="en"/>
                        <a:t>Size of Impact</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lang="en"/>
                        <a:t>Team Fit</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lang="en"/>
                        <a:t>Clinician Validation</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531600">
                <a:tc>
                  <a:txBody>
                    <a:bodyPr/>
                    <a:lstStyle/>
                    <a:p>
                      <a:pPr indent="0" lvl="0" marL="0" rtl="0" algn="l">
                        <a:spcBef>
                          <a:spcPts val="0"/>
                        </a:spcBef>
                        <a:spcAft>
                          <a:spcPts val="0"/>
                        </a:spcAft>
                        <a:buNone/>
                      </a:pPr>
                      <a:r>
                        <a:rPr b="1" lang="en"/>
                        <a:t>Dislodgement/Securement</a:t>
                      </a:r>
                      <a:endParaRPr b="1"/>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4CCCC"/>
                    </a:solidFill>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D9EAD3"/>
                    </a:solidFill>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FF2CC"/>
                    </a:solidFill>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FF2CC"/>
                    </a:solidFill>
                  </a:tcPr>
                </a:tc>
              </a:tr>
              <a:tr h="531600">
                <a:tc>
                  <a:txBody>
                    <a:bodyPr/>
                    <a:lstStyle/>
                    <a:p>
                      <a:pPr indent="0" lvl="0" marL="0" rtl="0" algn="l">
                        <a:spcBef>
                          <a:spcPts val="0"/>
                        </a:spcBef>
                        <a:spcAft>
                          <a:spcPts val="0"/>
                        </a:spcAft>
                        <a:buNone/>
                      </a:pPr>
                      <a:r>
                        <a:rPr b="1" lang="en"/>
                        <a:t>Clogging</a:t>
                      </a:r>
                      <a:endParaRPr b="1"/>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D9EAD3"/>
                    </a:solidFill>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D9EAD3"/>
                    </a:solidFill>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D9EAD3"/>
                    </a:solidFill>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D9EAD3"/>
                    </a:solidFill>
                  </a:tcPr>
                </a:tc>
              </a:tr>
              <a:tr h="531600">
                <a:tc>
                  <a:txBody>
                    <a:bodyPr/>
                    <a:lstStyle/>
                    <a:p>
                      <a:pPr indent="0" lvl="0" marL="0" rtl="0" algn="l">
                        <a:spcBef>
                          <a:spcPts val="0"/>
                        </a:spcBef>
                        <a:spcAft>
                          <a:spcPts val="0"/>
                        </a:spcAft>
                        <a:buNone/>
                      </a:pPr>
                      <a:r>
                        <a:rPr b="1" lang="en"/>
                        <a:t>Multiloculated Fluid Collections</a:t>
                      </a:r>
                      <a:endParaRPr b="1"/>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FF2CC"/>
                    </a:solidFill>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D9EAD3"/>
                    </a:solidFill>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4CCCC"/>
                    </a:solidFill>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FF2CC"/>
                    </a:solidFill>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1" name="Shape 1291"/>
        <p:cNvGrpSpPr/>
        <p:nvPr/>
      </p:nvGrpSpPr>
      <p:grpSpPr>
        <a:xfrm>
          <a:off x="0" y="0"/>
          <a:ext cx="0" cy="0"/>
          <a:chOff x="0" y="0"/>
          <a:chExt cx="0" cy="0"/>
        </a:xfrm>
      </p:grpSpPr>
      <p:sp>
        <p:nvSpPr>
          <p:cNvPr id="1292" name="Google Shape;1292;p41"/>
          <p:cNvSpPr txBox="1"/>
          <p:nvPr>
            <p:ph type="title"/>
          </p:nvPr>
        </p:nvSpPr>
        <p:spPr>
          <a:xfrm>
            <a:off x="457200" y="502491"/>
            <a:ext cx="818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Prototyping Progress</a:t>
            </a:r>
            <a:endParaRPr/>
          </a:p>
        </p:txBody>
      </p:sp>
      <p:pic>
        <p:nvPicPr>
          <p:cNvPr id="1293" name="Google Shape;1293;p41"/>
          <p:cNvPicPr preferRelativeResize="0"/>
          <p:nvPr/>
        </p:nvPicPr>
        <p:blipFill rotWithShape="1">
          <a:blip r:embed="rId3">
            <a:alphaModFix/>
          </a:blip>
          <a:srcRect b="2704" l="9616" r="3751" t="4359"/>
          <a:stretch/>
        </p:blipFill>
        <p:spPr>
          <a:xfrm>
            <a:off x="4465775" y="665625"/>
            <a:ext cx="3860649" cy="3497574"/>
          </a:xfrm>
          <a:prstGeom prst="rect">
            <a:avLst/>
          </a:prstGeom>
          <a:noFill/>
          <a:ln>
            <a:noFill/>
          </a:ln>
        </p:spPr>
      </p:pic>
      <p:sp>
        <p:nvSpPr>
          <p:cNvPr id="1294" name="Google Shape;1294;p41"/>
          <p:cNvSpPr txBox="1"/>
          <p:nvPr/>
        </p:nvSpPr>
        <p:spPr>
          <a:xfrm>
            <a:off x="5058775" y="4223725"/>
            <a:ext cx="2965200" cy="290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Figtree"/>
                <a:ea typeface="Figtree"/>
                <a:cs typeface="Figtree"/>
                <a:sym typeface="Figtree"/>
              </a:rPr>
              <a:t>CAD model of full prototype</a:t>
            </a:r>
            <a:endParaRPr>
              <a:solidFill>
                <a:schemeClr val="dk1"/>
              </a:solidFill>
              <a:latin typeface="Figtree"/>
              <a:ea typeface="Figtree"/>
              <a:cs typeface="Figtree"/>
              <a:sym typeface="Figtree"/>
            </a:endParaRPr>
          </a:p>
        </p:txBody>
      </p:sp>
      <p:pic>
        <p:nvPicPr>
          <p:cNvPr id="1295" name="Google Shape;1295;p41"/>
          <p:cNvPicPr preferRelativeResize="0"/>
          <p:nvPr/>
        </p:nvPicPr>
        <p:blipFill rotWithShape="1">
          <a:blip r:embed="rId4">
            <a:alphaModFix/>
          </a:blip>
          <a:srcRect b="2840" l="0" r="0" t="5836"/>
          <a:stretch/>
        </p:blipFill>
        <p:spPr>
          <a:xfrm>
            <a:off x="566100" y="1210225"/>
            <a:ext cx="2021549" cy="3437075"/>
          </a:xfrm>
          <a:prstGeom prst="rect">
            <a:avLst/>
          </a:prstGeom>
          <a:noFill/>
          <a:ln>
            <a:noFill/>
          </a:ln>
        </p:spPr>
      </p:pic>
      <p:sp>
        <p:nvSpPr>
          <p:cNvPr id="1296" name="Google Shape;1296;p41"/>
          <p:cNvSpPr txBox="1"/>
          <p:nvPr/>
        </p:nvSpPr>
        <p:spPr>
          <a:xfrm>
            <a:off x="2674600" y="2408413"/>
            <a:ext cx="1360500" cy="1040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Figtree"/>
                <a:ea typeface="Figtree"/>
                <a:cs typeface="Figtree"/>
                <a:sym typeface="Figtree"/>
              </a:rPr>
              <a:t>Full Prototype inside drain</a:t>
            </a:r>
            <a:endParaRPr>
              <a:solidFill>
                <a:schemeClr val="dk1"/>
              </a:solidFill>
              <a:latin typeface="Figtree"/>
              <a:ea typeface="Figtree"/>
              <a:cs typeface="Figtree"/>
              <a:sym typeface="Figtree"/>
            </a:endParaRPr>
          </a:p>
        </p:txBody>
      </p:sp>
      <p:sp>
        <p:nvSpPr>
          <p:cNvPr id="1297" name="Google Shape;1297;p41"/>
          <p:cNvSpPr txBox="1"/>
          <p:nvPr/>
        </p:nvSpPr>
        <p:spPr>
          <a:xfrm>
            <a:off x="7558500" y="4799525"/>
            <a:ext cx="1585500" cy="290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Figtree"/>
                <a:ea typeface="Figtree"/>
                <a:cs typeface="Figtree"/>
                <a:sym typeface="Figtree"/>
              </a:rPr>
              <a:t>CONFIDENTIAL</a:t>
            </a:r>
            <a:endParaRPr b="1">
              <a:solidFill>
                <a:schemeClr val="dk1"/>
              </a:solidFill>
              <a:latin typeface="Figtree"/>
              <a:ea typeface="Figtree"/>
              <a:cs typeface="Figtree"/>
              <a:sym typeface="Figtree"/>
            </a:endParaRPr>
          </a:p>
        </p:txBody>
      </p:sp>
    </p:spTree>
  </p:cSld>
  <p:clrMapOvr>
    <a:masterClrMapping/>
  </p:clrMapOvr>
</p:sld>
</file>

<file path=ppt/slides/slide1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8" name="Shape 2268"/>
        <p:cNvGrpSpPr/>
        <p:nvPr/>
      </p:nvGrpSpPr>
      <p:grpSpPr>
        <a:xfrm>
          <a:off x="0" y="0"/>
          <a:ext cx="0" cy="0"/>
          <a:chOff x="0" y="0"/>
          <a:chExt cx="0" cy="0"/>
        </a:xfrm>
      </p:grpSpPr>
      <p:sp>
        <p:nvSpPr>
          <p:cNvPr id="2269" name="Google Shape;2269;p158"/>
          <p:cNvSpPr txBox="1"/>
          <p:nvPr>
            <p:ph type="title"/>
          </p:nvPr>
        </p:nvSpPr>
        <p:spPr>
          <a:xfrm>
            <a:off x="457200" y="502491"/>
            <a:ext cx="818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Needs Statement</a:t>
            </a:r>
            <a:endParaRPr/>
          </a:p>
        </p:txBody>
      </p:sp>
      <p:sp>
        <p:nvSpPr>
          <p:cNvPr id="2270" name="Google Shape;2270;p158"/>
          <p:cNvSpPr txBox="1"/>
          <p:nvPr/>
        </p:nvSpPr>
        <p:spPr>
          <a:xfrm>
            <a:off x="696600" y="1438975"/>
            <a:ext cx="7705200" cy="2185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600">
                <a:solidFill>
                  <a:srgbClr val="CC0000"/>
                </a:solidFill>
                <a:latin typeface="Figtree"/>
                <a:ea typeface="Figtree"/>
                <a:cs typeface="Figtree"/>
                <a:sym typeface="Figtree"/>
              </a:rPr>
              <a:t>Interventional radiologists </a:t>
            </a:r>
            <a:r>
              <a:rPr b="1" lang="en" sz="2600">
                <a:solidFill>
                  <a:srgbClr val="3C78D8"/>
                </a:solidFill>
                <a:latin typeface="Figtree"/>
                <a:ea typeface="Figtree"/>
                <a:cs typeface="Figtree"/>
                <a:sym typeface="Figtree"/>
              </a:rPr>
              <a:t>need a method to percutaneously drain fluid collections</a:t>
            </a:r>
            <a:r>
              <a:rPr b="1" lang="en" sz="2600">
                <a:solidFill>
                  <a:srgbClr val="674EA7"/>
                </a:solidFill>
                <a:latin typeface="Figtree"/>
                <a:ea typeface="Figtree"/>
                <a:cs typeface="Figtree"/>
                <a:sym typeface="Figtree"/>
              </a:rPr>
              <a:t> in order to reduce repeat patient visits</a:t>
            </a:r>
            <a:r>
              <a:rPr b="1" lang="en" sz="2600">
                <a:solidFill>
                  <a:srgbClr val="CC0000"/>
                </a:solidFill>
                <a:latin typeface="Figtree"/>
                <a:ea typeface="Figtree"/>
                <a:cs typeface="Figtree"/>
                <a:sym typeface="Figtree"/>
              </a:rPr>
              <a:t> </a:t>
            </a:r>
            <a:r>
              <a:rPr b="1" lang="en" sz="2600">
                <a:solidFill>
                  <a:srgbClr val="38761D"/>
                </a:solidFill>
                <a:latin typeface="Figtree"/>
                <a:ea typeface="Figtree"/>
                <a:cs typeface="Figtree"/>
                <a:sym typeface="Figtree"/>
              </a:rPr>
              <a:t>caused by high viscosity fluid and clot formation obstructing the catheter.</a:t>
            </a:r>
            <a:endParaRPr b="1" sz="2600">
              <a:solidFill>
                <a:srgbClr val="38761D"/>
              </a:solidFill>
              <a:latin typeface="Figtree"/>
              <a:ea typeface="Figtree"/>
              <a:cs typeface="Figtree"/>
              <a:sym typeface="Figtree"/>
            </a:endParaRPr>
          </a:p>
        </p:txBody>
      </p:sp>
    </p:spTree>
  </p:cSld>
  <p:clrMapOvr>
    <a:masterClrMapping/>
  </p:clrMapOvr>
</p:sld>
</file>

<file path=ppt/slides/slide1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4" name="Shape 2274"/>
        <p:cNvGrpSpPr/>
        <p:nvPr/>
      </p:nvGrpSpPr>
      <p:grpSpPr>
        <a:xfrm>
          <a:off x="0" y="0"/>
          <a:ext cx="0" cy="0"/>
          <a:chOff x="0" y="0"/>
          <a:chExt cx="0" cy="0"/>
        </a:xfrm>
      </p:grpSpPr>
      <p:sp>
        <p:nvSpPr>
          <p:cNvPr id="2275" name="Google Shape;2275;p159"/>
          <p:cNvSpPr txBox="1"/>
          <p:nvPr>
            <p:ph type="title"/>
          </p:nvPr>
        </p:nvSpPr>
        <p:spPr>
          <a:xfrm>
            <a:off x="457200" y="502491"/>
            <a:ext cx="818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User Needs</a:t>
            </a:r>
            <a:endParaRPr/>
          </a:p>
        </p:txBody>
      </p:sp>
      <p:graphicFrame>
        <p:nvGraphicFramePr>
          <p:cNvPr id="2276" name="Google Shape;2276;p159"/>
          <p:cNvGraphicFramePr/>
          <p:nvPr/>
        </p:nvGraphicFramePr>
        <p:xfrm>
          <a:off x="548175" y="1635738"/>
          <a:ext cx="3000000" cy="3000000"/>
        </p:xfrm>
        <a:graphic>
          <a:graphicData uri="http://schemas.openxmlformats.org/drawingml/2006/table">
            <a:tbl>
              <a:tblPr>
                <a:noFill/>
                <a:tableStyleId>{022C3110-6838-4C5E-B681-1DC515D58CFE}</a:tableStyleId>
              </a:tblPr>
              <a:tblGrid>
                <a:gridCol w="3531150"/>
              </a:tblGrid>
              <a:tr h="715000">
                <a:tc>
                  <a:txBody>
                    <a:bodyPr/>
                    <a:lstStyle/>
                    <a:p>
                      <a:pPr indent="0" lvl="0" marL="0" rtl="0" algn="l">
                        <a:spcBef>
                          <a:spcPts val="0"/>
                        </a:spcBef>
                        <a:spcAft>
                          <a:spcPts val="0"/>
                        </a:spcAft>
                        <a:buNone/>
                      </a:pPr>
                      <a:r>
                        <a:rPr lang="en" sz="1700">
                          <a:latin typeface="Figtree"/>
                          <a:ea typeface="Figtree"/>
                          <a:cs typeface="Figtree"/>
                          <a:sym typeface="Figtree"/>
                        </a:rPr>
                        <a:t>Drain entire fluid collection after one procedure</a:t>
                      </a:r>
                      <a:endParaRPr sz="1700">
                        <a:latin typeface="Figtree"/>
                        <a:ea typeface="Figtree"/>
                        <a:cs typeface="Figtree"/>
                        <a:sym typeface="Figtree"/>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chemeClr val="accent5"/>
                    </a:solidFill>
                  </a:tcPr>
                </a:tc>
              </a:tr>
              <a:tr h="715000">
                <a:tc>
                  <a:txBody>
                    <a:bodyPr/>
                    <a:lstStyle/>
                    <a:p>
                      <a:pPr indent="0" lvl="0" marL="0" rtl="0" algn="l">
                        <a:spcBef>
                          <a:spcPts val="0"/>
                        </a:spcBef>
                        <a:spcAft>
                          <a:spcPts val="0"/>
                        </a:spcAft>
                        <a:buNone/>
                      </a:pPr>
                      <a:r>
                        <a:rPr lang="en" sz="1700">
                          <a:latin typeface="Figtree"/>
                          <a:ea typeface="Figtree"/>
                          <a:cs typeface="Figtree"/>
                          <a:sym typeface="Figtree"/>
                        </a:rPr>
                        <a:t>Drain a variety of fluids</a:t>
                      </a:r>
                      <a:endParaRPr sz="1700">
                        <a:latin typeface="Figtree"/>
                        <a:ea typeface="Figtree"/>
                        <a:cs typeface="Figtree"/>
                        <a:sym typeface="Figtree"/>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chemeClr val="accent5"/>
                    </a:solidFill>
                  </a:tcPr>
                </a:tc>
              </a:tr>
              <a:tr h="715000">
                <a:tc>
                  <a:txBody>
                    <a:bodyPr/>
                    <a:lstStyle/>
                    <a:p>
                      <a:pPr indent="0" lvl="0" marL="0" rtl="0" algn="l">
                        <a:spcBef>
                          <a:spcPts val="0"/>
                        </a:spcBef>
                        <a:spcAft>
                          <a:spcPts val="0"/>
                        </a:spcAft>
                        <a:buNone/>
                      </a:pPr>
                      <a:r>
                        <a:rPr lang="en" sz="1700">
                          <a:latin typeface="Figtree"/>
                          <a:ea typeface="Figtree"/>
                          <a:cs typeface="Figtree"/>
                          <a:sym typeface="Figtree"/>
                        </a:rPr>
                        <a:t>Simple at-home patient use </a:t>
                      </a:r>
                      <a:endParaRPr sz="1700">
                        <a:latin typeface="Figtree"/>
                        <a:ea typeface="Figtree"/>
                        <a:cs typeface="Figtree"/>
                        <a:sym typeface="Figtree"/>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chemeClr val="accent5"/>
                    </a:solidFill>
                  </a:tcPr>
                </a:tc>
              </a:tr>
              <a:tr h="715000">
                <a:tc>
                  <a:txBody>
                    <a:bodyPr/>
                    <a:lstStyle/>
                    <a:p>
                      <a:pPr indent="0" lvl="0" marL="0" rtl="0" algn="l">
                        <a:spcBef>
                          <a:spcPts val="0"/>
                        </a:spcBef>
                        <a:spcAft>
                          <a:spcPts val="0"/>
                        </a:spcAft>
                        <a:buNone/>
                      </a:pPr>
                      <a:r>
                        <a:rPr lang="en" sz="1700">
                          <a:latin typeface="Figtree"/>
                          <a:ea typeface="Figtree"/>
                          <a:cs typeface="Figtree"/>
                          <a:sym typeface="Figtree"/>
                        </a:rPr>
                        <a:t>Easily integratable into clinician workflow</a:t>
                      </a:r>
                      <a:endParaRPr sz="1700">
                        <a:latin typeface="Figtree"/>
                        <a:ea typeface="Figtree"/>
                        <a:cs typeface="Figtree"/>
                        <a:sym typeface="Figtree"/>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chemeClr val="accent5"/>
                    </a:solidFill>
                  </a:tcPr>
                </a:tc>
              </a:tr>
            </a:tbl>
          </a:graphicData>
        </a:graphic>
      </p:graphicFrame>
      <p:graphicFrame>
        <p:nvGraphicFramePr>
          <p:cNvPr id="2277" name="Google Shape;2277;p159"/>
          <p:cNvGraphicFramePr/>
          <p:nvPr/>
        </p:nvGraphicFramePr>
        <p:xfrm>
          <a:off x="4706300" y="1635763"/>
          <a:ext cx="3000000" cy="3000000"/>
        </p:xfrm>
        <a:graphic>
          <a:graphicData uri="http://schemas.openxmlformats.org/drawingml/2006/table">
            <a:tbl>
              <a:tblPr>
                <a:noFill/>
                <a:tableStyleId>{022C3110-6838-4C5E-B681-1DC515D58CFE}</a:tableStyleId>
              </a:tblPr>
              <a:tblGrid>
                <a:gridCol w="3531150"/>
              </a:tblGrid>
              <a:tr h="703675">
                <a:tc>
                  <a:txBody>
                    <a:bodyPr/>
                    <a:lstStyle/>
                    <a:p>
                      <a:pPr indent="0" lvl="0" marL="0" rtl="0" algn="l">
                        <a:spcBef>
                          <a:spcPts val="0"/>
                        </a:spcBef>
                        <a:spcAft>
                          <a:spcPts val="0"/>
                        </a:spcAft>
                        <a:buNone/>
                      </a:pPr>
                      <a:r>
                        <a:rPr lang="en" sz="1700">
                          <a:latin typeface="Figtree"/>
                          <a:ea typeface="Figtree"/>
                          <a:cs typeface="Figtree"/>
                          <a:sym typeface="Figtree"/>
                        </a:rPr>
                        <a:t>Address clogs along the length of the tube</a:t>
                      </a:r>
                      <a:endParaRPr sz="1700">
                        <a:latin typeface="Figtree"/>
                        <a:ea typeface="Figtree"/>
                        <a:cs typeface="Figtree"/>
                        <a:sym typeface="Figtree"/>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chemeClr val="accent4"/>
                    </a:solidFill>
                  </a:tcPr>
                </a:tc>
              </a:tr>
              <a:tr h="748950">
                <a:tc>
                  <a:txBody>
                    <a:bodyPr/>
                    <a:lstStyle/>
                    <a:p>
                      <a:pPr indent="0" lvl="0" marL="0" rtl="0" algn="l">
                        <a:spcBef>
                          <a:spcPts val="0"/>
                        </a:spcBef>
                        <a:spcAft>
                          <a:spcPts val="0"/>
                        </a:spcAft>
                        <a:buNone/>
                      </a:pPr>
                      <a:r>
                        <a:rPr lang="en" sz="1700">
                          <a:latin typeface="Figtree"/>
                          <a:ea typeface="Figtree"/>
                          <a:cs typeface="Figtree"/>
                          <a:sym typeface="Figtree"/>
                        </a:rPr>
                        <a:t>Does not increase risk of dislodgement</a:t>
                      </a:r>
                      <a:endParaRPr sz="1700">
                        <a:latin typeface="Figtree"/>
                        <a:ea typeface="Figtree"/>
                        <a:cs typeface="Figtree"/>
                        <a:sym typeface="Figtree"/>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chemeClr val="accent4"/>
                    </a:solidFill>
                  </a:tcPr>
                </a:tc>
              </a:tr>
              <a:tr h="703675">
                <a:tc>
                  <a:txBody>
                    <a:bodyPr/>
                    <a:lstStyle/>
                    <a:p>
                      <a:pPr indent="0" lvl="0" marL="0" rtl="0" algn="l">
                        <a:spcBef>
                          <a:spcPts val="0"/>
                        </a:spcBef>
                        <a:spcAft>
                          <a:spcPts val="0"/>
                        </a:spcAft>
                        <a:buNone/>
                      </a:pPr>
                      <a:r>
                        <a:rPr lang="en" sz="1700">
                          <a:latin typeface="Figtree"/>
                          <a:ea typeface="Figtree"/>
                          <a:cs typeface="Figtree"/>
                          <a:sym typeface="Figtree"/>
                        </a:rPr>
                        <a:t>Equal or improved comfort</a:t>
                      </a:r>
                      <a:endParaRPr sz="1700">
                        <a:latin typeface="Figtree"/>
                        <a:ea typeface="Figtree"/>
                        <a:cs typeface="Figtree"/>
                        <a:sym typeface="Figtree"/>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chemeClr val="accent4"/>
                    </a:solidFill>
                  </a:tcPr>
                </a:tc>
              </a:tr>
              <a:tr h="703675">
                <a:tc>
                  <a:txBody>
                    <a:bodyPr/>
                    <a:lstStyle/>
                    <a:p>
                      <a:pPr indent="0" lvl="0" marL="0" rtl="0" algn="l">
                        <a:spcBef>
                          <a:spcPts val="0"/>
                        </a:spcBef>
                        <a:spcAft>
                          <a:spcPts val="0"/>
                        </a:spcAft>
                        <a:buNone/>
                      </a:pPr>
                      <a:r>
                        <a:rPr lang="en" sz="1700">
                          <a:latin typeface="Figtree"/>
                          <a:ea typeface="Figtree"/>
                          <a:cs typeface="Figtree"/>
                          <a:sym typeface="Figtree"/>
                        </a:rPr>
                        <a:t>Less expensive than drain change due to a clog</a:t>
                      </a:r>
                      <a:endParaRPr sz="1700">
                        <a:latin typeface="Figtree"/>
                        <a:ea typeface="Figtree"/>
                        <a:cs typeface="Figtree"/>
                        <a:sym typeface="Figtree"/>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chemeClr val="accent4"/>
                    </a:solidFill>
                  </a:tcPr>
                </a:tc>
              </a:tr>
            </a:tbl>
          </a:graphicData>
        </a:graphic>
      </p:graphicFrame>
      <p:sp>
        <p:nvSpPr>
          <p:cNvPr id="2278" name="Google Shape;2278;p159"/>
          <p:cNvSpPr txBox="1"/>
          <p:nvPr/>
        </p:nvSpPr>
        <p:spPr>
          <a:xfrm>
            <a:off x="548175" y="1122725"/>
            <a:ext cx="2031000" cy="376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1"/>
                </a:solidFill>
                <a:latin typeface="Bakbak One"/>
                <a:ea typeface="Bakbak One"/>
                <a:cs typeface="Bakbak One"/>
                <a:sym typeface="Bakbak One"/>
              </a:rPr>
              <a:t>Must-Have Needs</a:t>
            </a:r>
            <a:endParaRPr sz="1600">
              <a:solidFill>
                <a:schemeClr val="dk1"/>
              </a:solidFill>
              <a:latin typeface="Bakbak One"/>
              <a:ea typeface="Bakbak One"/>
              <a:cs typeface="Bakbak One"/>
              <a:sym typeface="Bakbak One"/>
            </a:endParaRPr>
          </a:p>
        </p:txBody>
      </p:sp>
      <p:sp>
        <p:nvSpPr>
          <p:cNvPr id="2279" name="Google Shape;2279;p159"/>
          <p:cNvSpPr txBox="1"/>
          <p:nvPr/>
        </p:nvSpPr>
        <p:spPr>
          <a:xfrm>
            <a:off x="4666725" y="1122750"/>
            <a:ext cx="2839800" cy="51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1"/>
                </a:solidFill>
                <a:latin typeface="Bakbak One"/>
                <a:ea typeface="Bakbak One"/>
                <a:cs typeface="Bakbak One"/>
                <a:sym typeface="Bakbak One"/>
              </a:rPr>
              <a:t>Nice-to-Have Needs</a:t>
            </a:r>
            <a:endParaRPr sz="1600">
              <a:solidFill>
                <a:schemeClr val="dk1"/>
              </a:solidFill>
              <a:latin typeface="Bakbak One"/>
              <a:ea typeface="Bakbak One"/>
              <a:cs typeface="Bakbak One"/>
              <a:sym typeface="Bakbak One"/>
            </a:endParaRPr>
          </a:p>
        </p:txBody>
      </p:sp>
    </p:spTree>
  </p:cSld>
  <p:clrMapOvr>
    <a:masterClrMapping/>
  </p:clrMapOvr>
</p:sld>
</file>

<file path=ppt/slides/slide1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3" name="Shape 2283"/>
        <p:cNvGrpSpPr/>
        <p:nvPr/>
      </p:nvGrpSpPr>
      <p:grpSpPr>
        <a:xfrm>
          <a:off x="0" y="0"/>
          <a:ext cx="0" cy="0"/>
          <a:chOff x="0" y="0"/>
          <a:chExt cx="0" cy="0"/>
        </a:xfrm>
      </p:grpSpPr>
      <p:sp>
        <p:nvSpPr>
          <p:cNvPr id="2284" name="Google Shape;2284;p160"/>
          <p:cNvSpPr txBox="1"/>
          <p:nvPr>
            <p:ph type="title"/>
          </p:nvPr>
        </p:nvSpPr>
        <p:spPr>
          <a:xfrm>
            <a:off x="457200" y="502491"/>
            <a:ext cx="818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Questions</a:t>
            </a:r>
            <a:endParaRPr/>
          </a:p>
        </p:txBody>
      </p:sp>
      <p:sp>
        <p:nvSpPr>
          <p:cNvPr id="2285" name="Google Shape;2285;p160"/>
          <p:cNvSpPr txBox="1"/>
          <p:nvPr/>
        </p:nvSpPr>
        <p:spPr>
          <a:xfrm>
            <a:off x="502475" y="1094450"/>
            <a:ext cx="7701900" cy="3264900"/>
          </a:xfrm>
          <a:prstGeom prst="rect">
            <a:avLst/>
          </a:prstGeom>
          <a:noFill/>
          <a:ln>
            <a:noFill/>
          </a:ln>
        </p:spPr>
        <p:txBody>
          <a:bodyPr anchorCtr="0" anchor="t" bIns="91425" lIns="91425" spcFirstLastPara="1" rIns="91425" wrap="square" tIns="91425">
            <a:noAutofit/>
          </a:bodyPr>
          <a:lstStyle/>
          <a:p>
            <a:pPr indent="-374650" lvl="0" marL="457200" rtl="0" algn="l">
              <a:lnSpc>
                <a:spcPct val="100000"/>
              </a:lnSpc>
              <a:spcBef>
                <a:spcPts val="1000"/>
              </a:spcBef>
              <a:spcAft>
                <a:spcPts val="0"/>
              </a:spcAft>
              <a:buClr>
                <a:schemeClr val="dk1"/>
              </a:buClr>
              <a:buSzPts val="2300"/>
              <a:buFont typeface="Figtree"/>
              <a:buChar char="-"/>
            </a:pPr>
            <a:r>
              <a:rPr lang="en" sz="2300">
                <a:solidFill>
                  <a:schemeClr val="dk1"/>
                </a:solidFill>
                <a:latin typeface="Figtree"/>
                <a:ea typeface="Figtree"/>
                <a:cs typeface="Figtree"/>
                <a:sym typeface="Figtree"/>
              </a:rPr>
              <a:t>Are there any needs that you would categorize differently?</a:t>
            </a:r>
            <a:endParaRPr sz="2300">
              <a:solidFill>
                <a:schemeClr val="dk1"/>
              </a:solidFill>
              <a:latin typeface="Figtree"/>
              <a:ea typeface="Figtree"/>
              <a:cs typeface="Figtree"/>
              <a:sym typeface="Figtree"/>
            </a:endParaRPr>
          </a:p>
          <a:p>
            <a:pPr indent="-374650" lvl="0" marL="457200" rtl="0" algn="l">
              <a:lnSpc>
                <a:spcPct val="100000"/>
              </a:lnSpc>
              <a:spcBef>
                <a:spcPts val="1000"/>
              </a:spcBef>
              <a:spcAft>
                <a:spcPts val="0"/>
              </a:spcAft>
              <a:buClr>
                <a:schemeClr val="dk1"/>
              </a:buClr>
              <a:buSzPts val="2300"/>
              <a:buFont typeface="Figtree"/>
              <a:buChar char="-"/>
            </a:pPr>
            <a:r>
              <a:rPr lang="en" sz="2300">
                <a:solidFill>
                  <a:schemeClr val="dk1"/>
                </a:solidFill>
                <a:latin typeface="Figtree"/>
                <a:ea typeface="Figtree"/>
                <a:cs typeface="Figtree"/>
                <a:sym typeface="Figtree"/>
              </a:rPr>
              <a:t>What do drainage patients have the most trouble with at home?</a:t>
            </a:r>
            <a:endParaRPr sz="2300">
              <a:solidFill>
                <a:schemeClr val="dk1"/>
              </a:solidFill>
              <a:latin typeface="Figtree"/>
              <a:ea typeface="Figtree"/>
              <a:cs typeface="Figtree"/>
              <a:sym typeface="Figtree"/>
            </a:endParaRPr>
          </a:p>
          <a:p>
            <a:pPr indent="-374650" lvl="0" marL="457200" rtl="0" algn="l">
              <a:lnSpc>
                <a:spcPct val="100000"/>
              </a:lnSpc>
              <a:spcBef>
                <a:spcPts val="1000"/>
              </a:spcBef>
              <a:spcAft>
                <a:spcPts val="0"/>
              </a:spcAft>
              <a:buClr>
                <a:schemeClr val="dk1"/>
              </a:buClr>
              <a:buSzPts val="2300"/>
              <a:buFont typeface="Figtree"/>
              <a:buChar char="-"/>
            </a:pPr>
            <a:r>
              <a:rPr lang="en" sz="2300">
                <a:solidFill>
                  <a:schemeClr val="dk1"/>
                </a:solidFill>
                <a:latin typeface="Figtree"/>
                <a:ea typeface="Figtree"/>
                <a:cs typeface="Figtree"/>
                <a:sym typeface="Figtree"/>
              </a:rPr>
              <a:t>Does the drain clog most frequently along the entire length of the tube or just at the end holes?</a:t>
            </a:r>
            <a:endParaRPr sz="2300">
              <a:solidFill>
                <a:schemeClr val="dk1"/>
              </a:solidFill>
              <a:latin typeface="Figtree"/>
              <a:ea typeface="Figtree"/>
              <a:cs typeface="Figtree"/>
              <a:sym typeface="Figtree"/>
            </a:endParaRPr>
          </a:p>
          <a:p>
            <a:pPr indent="0" lvl="0" marL="0" rtl="0" algn="l">
              <a:spcBef>
                <a:spcPts val="0"/>
              </a:spcBef>
              <a:spcAft>
                <a:spcPts val="0"/>
              </a:spcAft>
              <a:buNone/>
            </a:pPr>
            <a:r>
              <a:t/>
            </a:r>
            <a:endParaRPr>
              <a:solidFill>
                <a:schemeClr val="dk1"/>
              </a:solidFill>
              <a:latin typeface="Figtree"/>
              <a:ea typeface="Figtree"/>
              <a:cs typeface="Figtree"/>
              <a:sym typeface="Figtree"/>
            </a:endParaRPr>
          </a:p>
        </p:txBody>
      </p:sp>
    </p:spTree>
  </p:cSld>
  <p:clrMapOvr>
    <a:masterClrMapping/>
  </p:clrMapOvr>
</p:sld>
</file>

<file path=ppt/slides/slide1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9" name="Shape 2289"/>
        <p:cNvGrpSpPr/>
        <p:nvPr/>
      </p:nvGrpSpPr>
      <p:grpSpPr>
        <a:xfrm>
          <a:off x="0" y="0"/>
          <a:ext cx="0" cy="0"/>
          <a:chOff x="0" y="0"/>
          <a:chExt cx="0" cy="0"/>
        </a:xfrm>
      </p:grpSpPr>
      <p:sp>
        <p:nvSpPr>
          <p:cNvPr id="2290" name="Google Shape;2290;p161"/>
          <p:cNvSpPr txBox="1"/>
          <p:nvPr>
            <p:ph type="title"/>
          </p:nvPr>
        </p:nvSpPr>
        <p:spPr>
          <a:xfrm>
            <a:off x="457200" y="502491"/>
            <a:ext cx="818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Ideation Strategy</a:t>
            </a:r>
            <a:endParaRPr/>
          </a:p>
        </p:txBody>
      </p:sp>
      <p:sp>
        <p:nvSpPr>
          <p:cNvPr id="2291" name="Google Shape;2291;p161"/>
          <p:cNvSpPr txBox="1"/>
          <p:nvPr/>
        </p:nvSpPr>
        <p:spPr>
          <a:xfrm>
            <a:off x="4430475" y="435850"/>
            <a:ext cx="3977400" cy="761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700">
                <a:solidFill>
                  <a:schemeClr val="dk1"/>
                </a:solidFill>
                <a:latin typeface="Figtree"/>
                <a:ea typeface="Figtree"/>
                <a:cs typeface="Figtree"/>
                <a:sym typeface="Figtree"/>
              </a:rPr>
              <a:t>Link: </a:t>
            </a:r>
            <a:r>
              <a:rPr lang="en" sz="700" u="sng">
                <a:solidFill>
                  <a:schemeClr val="hlink"/>
                </a:solidFill>
                <a:latin typeface="Figtree"/>
                <a:ea typeface="Figtree"/>
                <a:cs typeface="Figtree"/>
                <a:sym typeface="Figtree"/>
                <a:hlinkClick r:id="rId3"/>
              </a:rPr>
              <a:t>https://miro.com/welcomeonboard/NjZhVlZRd1h6UHlYd1BFQXZteFdMUjREZDhRU1JUWndBNUl3QVNHZHgySVRDTzNRVGU2Q21xSVZHWUV3TlhjQnwzNDU4NzY0NTYzMDkxNjUxMzUzfDI=?share_link_id=761073177537</a:t>
            </a:r>
            <a:r>
              <a:rPr lang="en" sz="700">
                <a:solidFill>
                  <a:schemeClr val="dk1"/>
                </a:solidFill>
                <a:latin typeface="Figtree"/>
                <a:ea typeface="Figtree"/>
                <a:cs typeface="Figtree"/>
                <a:sym typeface="Figtree"/>
              </a:rPr>
              <a:t> </a:t>
            </a:r>
            <a:endParaRPr sz="700">
              <a:solidFill>
                <a:schemeClr val="dk1"/>
              </a:solidFill>
              <a:latin typeface="Figtree"/>
              <a:ea typeface="Figtree"/>
              <a:cs typeface="Figtree"/>
              <a:sym typeface="Figtree"/>
            </a:endParaRPr>
          </a:p>
        </p:txBody>
      </p:sp>
      <p:pic>
        <p:nvPicPr>
          <p:cNvPr id="2292" name="Google Shape;2292;p161"/>
          <p:cNvPicPr preferRelativeResize="0"/>
          <p:nvPr/>
        </p:nvPicPr>
        <p:blipFill>
          <a:blip r:embed="rId4">
            <a:alphaModFix/>
          </a:blip>
          <a:stretch>
            <a:fillRect/>
          </a:stretch>
        </p:blipFill>
        <p:spPr>
          <a:xfrm>
            <a:off x="0" y="1339925"/>
            <a:ext cx="9091323" cy="3298268"/>
          </a:xfrm>
          <a:prstGeom prst="rect">
            <a:avLst/>
          </a:prstGeom>
          <a:noFill/>
          <a:ln>
            <a:noFill/>
          </a:ln>
        </p:spPr>
      </p:pic>
    </p:spTree>
  </p:cSld>
  <p:clrMapOvr>
    <a:masterClrMapping/>
  </p:clrMapOvr>
</p:sld>
</file>

<file path=ppt/slides/slide1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6" name="Shape 2296"/>
        <p:cNvGrpSpPr/>
        <p:nvPr/>
      </p:nvGrpSpPr>
      <p:grpSpPr>
        <a:xfrm>
          <a:off x="0" y="0"/>
          <a:ext cx="0" cy="0"/>
          <a:chOff x="0" y="0"/>
          <a:chExt cx="0" cy="0"/>
        </a:xfrm>
      </p:grpSpPr>
      <p:sp>
        <p:nvSpPr>
          <p:cNvPr id="2297" name="Google Shape;2297;p162"/>
          <p:cNvSpPr txBox="1"/>
          <p:nvPr>
            <p:ph idx="4294967295" type="ctrTitle"/>
          </p:nvPr>
        </p:nvSpPr>
        <p:spPr>
          <a:xfrm>
            <a:off x="1603500" y="1838375"/>
            <a:ext cx="5937000" cy="985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5000"/>
              <a:t>Top 3 Solution Ideas</a:t>
            </a:r>
            <a:endParaRPr sz="5000"/>
          </a:p>
        </p:txBody>
      </p:sp>
    </p:spTree>
  </p:cSld>
  <p:clrMapOvr>
    <a:masterClrMapping/>
  </p:clrMapOvr>
</p:sld>
</file>

<file path=ppt/slides/slide1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1" name="Shape 2301"/>
        <p:cNvGrpSpPr/>
        <p:nvPr/>
      </p:nvGrpSpPr>
      <p:grpSpPr>
        <a:xfrm>
          <a:off x="0" y="0"/>
          <a:ext cx="0" cy="0"/>
          <a:chOff x="0" y="0"/>
          <a:chExt cx="0" cy="0"/>
        </a:xfrm>
      </p:grpSpPr>
      <p:pic>
        <p:nvPicPr>
          <p:cNvPr id="2302" name="Google Shape;2302;p163"/>
          <p:cNvPicPr preferRelativeResize="0"/>
          <p:nvPr/>
        </p:nvPicPr>
        <p:blipFill rotWithShape="1">
          <a:blip r:embed="rId3">
            <a:alphaModFix/>
          </a:blip>
          <a:srcRect b="18734" l="15620" r="-9490" t="9924"/>
          <a:stretch/>
        </p:blipFill>
        <p:spPr>
          <a:xfrm>
            <a:off x="1781013" y="917882"/>
            <a:ext cx="3207263" cy="1625150"/>
          </a:xfrm>
          <a:prstGeom prst="rect">
            <a:avLst/>
          </a:prstGeom>
          <a:noFill/>
          <a:ln>
            <a:noFill/>
          </a:ln>
        </p:spPr>
      </p:pic>
      <p:sp>
        <p:nvSpPr>
          <p:cNvPr id="2303" name="Google Shape;2303;p163"/>
          <p:cNvSpPr txBox="1"/>
          <p:nvPr>
            <p:ph idx="4294967295" type="title"/>
          </p:nvPr>
        </p:nvSpPr>
        <p:spPr>
          <a:xfrm>
            <a:off x="120300" y="51316"/>
            <a:ext cx="818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Peristalsis Sleeve</a:t>
            </a:r>
            <a:endParaRPr/>
          </a:p>
        </p:txBody>
      </p:sp>
      <p:pic>
        <p:nvPicPr>
          <p:cNvPr id="2304" name="Google Shape;2304;p163"/>
          <p:cNvPicPr preferRelativeResize="0"/>
          <p:nvPr/>
        </p:nvPicPr>
        <p:blipFill>
          <a:blip r:embed="rId4">
            <a:alphaModFix/>
          </a:blip>
          <a:stretch>
            <a:fillRect/>
          </a:stretch>
        </p:blipFill>
        <p:spPr>
          <a:xfrm>
            <a:off x="5117013" y="949050"/>
            <a:ext cx="1562812" cy="1562812"/>
          </a:xfrm>
          <a:prstGeom prst="rect">
            <a:avLst/>
          </a:prstGeom>
          <a:noFill/>
          <a:ln>
            <a:noFill/>
          </a:ln>
        </p:spPr>
      </p:pic>
      <p:pic>
        <p:nvPicPr>
          <p:cNvPr id="2305" name="Google Shape;2305;p163"/>
          <p:cNvPicPr preferRelativeResize="0"/>
          <p:nvPr/>
        </p:nvPicPr>
        <p:blipFill rotWithShape="1">
          <a:blip r:embed="rId5">
            <a:alphaModFix/>
          </a:blip>
          <a:srcRect b="15066" l="4770" r="5728" t="11551"/>
          <a:stretch/>
        </p:blipFill>
        <p:spPr>
          <a:xfrm>
            <a:off x="1548576" y="2836875"/>
            <a:ext cx="5815550" cy="2144900"/>
          </a:xfrm>
          <a:prstGeom prst="rect">
            <a:avLst/>
          </a:prstGeom>
          <a:noFill/>
          <a:ln>
            <a:noFill/>
          </a:ln>
        </p:spPr>
      </p:pic>
      <p:sp>
        <p:nvSpPr>
          <p:cNvPr id="2306" name="Google Shape;2306;p163"/>
          <p:cNvSpPr txBox="1"/>
          <p:nvPr/>
        </p:nvSpPr>
        <p:spPr>
          <a:xfrm>
            <a:off x="6870325" y="0"/>
            <a:ext cx="2386200" cy="80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500">
                <a:solidFill>
                  <a:schemeClr val="dk1"/>
                </a:solidFill>
                <a:latin typeface="Figtree"/>
                <a:ea typeface="Figtree"/>
                <a:cs typeface="Figtree"/>
                <a:sym typeface="Figtree"/>
              </a:rPr>
              <a:t>https://www.verywellhealth.com/best-whitening-toothpastes-5189815</a:t>
            </a:r>
            <a:endParaRPr sz="500">
              <a:solidFill>
                <a:schemeClr val="dk1"/>
              </a:solidFill>
              <a:latin typeface="Figtree"/>
              <a:ea typeface="Figtree"/>
              <a:cs typeface="Figtree"/>
              <a:sym typeface="Figtree"/>
            </a:endParaRPr>
          </a:p>
        </p:txBody>
      </p:sp>
      <p:sp>
        <p:nvSpPr>
          <p:cNvPr id="2307" name="Google Shape;2307;p163"/>
          <p:cNvSpPr txBox="1"/>
          <p:nvPr/>
        </p:nvSpPr>
        <p:spPr>
          <a:xfrm>
            <a:off x="7677325" y="80100"/>
            <a:ext cx="1754700" cy="5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400">
                <a:solidFill>
                  <a:schemeClr val="dk1"/>
                </a:solidFill>
                <a:latin typeface="Figtree"/>
                <a:ea typeface="Figtree"/>
                <a:cs typeface="Figtree"/>
                <a:sym typeface="Figtree"/>
              </a:rPr>
              <a:t>https://shop.nascohealthcare.com/products/101-422</a:t>
            </a:r>
            <a:endParaRPr sz="400">
              <a:solidFill>
                <a:schemeClr val="dk1"/>
              </a:solidFill>
              <a:latin typeface="Figtree"/>
              <a:ea typeface="Figtree"/>
              <a:cs typeface="Figtree"/>
              <a:sym typeface="Figtree"/>
            </a:endParaRPr>
          </a:p>
        </p:txBody>
      </p:sp>
      <p:sp>
        <p:nvSpPr>
          <p:cNvPr id="2308" name="Google Shape;2308;p163"/>
          <p:cNvSpPr/>
          <p:nvPr/>
        </p:nvSpPr>
        <p:spPr>
          <a:xfrm>
            <a:off x="442300" y="818700"/>
            <a:ext cx="1644300" cy="376800"/>
          </a:xfrm>
          <a:prstGeom prst="roundRect">
            <a:avLst>
              <a:gd fmla="val 16667" name="adj"/>
            </a:avLst>
          </a:prstGeom>
          <a:solidFill>
            <a:schemeClr val="accent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Figtree"/>
                <a:ea typeface="Figtree"/>
                <a:cs typeface="Figtree"/>
                <a:sym typeface="Figtree"/>
              </a:rPr>
              <a:t>Precedents</a:t>
            </a:r>
            <a:endParaRPr>
              <a:latin typeface="Figtree"/>
              <a:ea typeface="Figtree"/>
              <a:cs typeface="Figtree"/>
              <a:sym typeface="Figtree"/>
            </a:endParaRPr>
          </a:p>
        </p:txBody>
      </p:sp>
      <p:sp>
        <p:nvSpPr>
          <p:cNvPr id="2309" name="Google Shape;2309;p163"/>
          <p:cNvSpPr/>
          <p:nvPr/>
        </p:nvSpPr>
        <p:spPr>
          <a:xfrm>
            <a:off x="7476800" y="1553200"/>
            <a:ext cx="1331100" cy="2486400"/>
          </a:xfrm>
          <a:prstGeom prst="curvedLeftArrow">
            <a:avLst>
              <a:gd fmla="val 25000" name="adj1"/>
              <a:gd fmla="val 50000" name="adj2"/>
              <a:gd fmla="val 25000" name="adj3"/>
            </a:avLst>
          </a:prstGeom>
          <a:solidFill>
            <a:srgbClr val="3BAFB4"/>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Tree>
  </p:cSld>
  <p:clrMapOvr>
    <a:masterClrMapping/>
  </p:clrMapOvr>
</p:sld>
</file>

<file path=ppt/slides/slide1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3" name="Shape 2313"/>
        <p:cNvGrpSpPr/>
        <p:nvPr/>
      </p:nvGrpSpPr>
      <p:grpSpPr>
        <a:xfrm>
          <a:off x="0" y="0"/>
          <a:ext cx="0" cy="0"/>
          <a:chOff x="0" y="0"/>
          <a:chExt cx="0" cy="0"/>
        </a:xfrm>
      </p:grpSpPr>
      <p:sp>
        <p:nvSpPr>
          <p:cNvPr id="2314" name="Google Shape;2314;p164"/>
          <p:cNvSpPr txBox="1"/>
          <p:nvPr/>
        </p:nvSpPr>
        <p:spPr>
          <a:xfrm>
            <a:off x="0" y="1013875"/>
            <a:ext cx="4150800" cy="2235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Figtree"/>
              <a:ea typeface="Figtree"/>
              <a:cs typeface="Figtree"/>
              <a:sym typeface="Figtree"/>
            </a:endParaRPr>
          </a:p>
          <a:p>
            <a:pPr indent="0" lvl="0" marL="0" rtl="0" algn="l">
              <a:spcBef>
                <a:spcPts val="0"/>
              </a:spcBef>
              <a:spcAft>
                <a:spcPts val="0"/>
              </a:spcAft>
              <a:buNone/>
            </a:pPr>
            <a:r>
              <a:t/>
            </a:r>
            <a:endParaRPr>
              <a:solidFill>
                <a:schemeClr val="dk1"/>
              </a:solidFill>
              <a:latin typeface="Figtree"/>
              <a:ea typeface="Figtree"/>
              <a:cs typeface="Figtree"/>
              <a:sym typeface="Figtree"/>
            </a:endParaRPr>
          </a:p>
          <a:p>
            <a:pPr indent="-336550" lvl="0" marL="457200" rtl="0" algn="l">
              <a:spcBef>
                <a:spcPts val="0"/>
              </a:spcBef>
              <a:spcAft>
                <a:spcPts val="0"/>
              </a:spcAft>
              <a:buClr>
                <a:schemeClr val="dk1"/>
              </a:buClr>
              <a:buSzPts val="1700"/>
              <a:buFont typeface="Figtree"/>
              <a:buChar char="●"/>
            </a:pPr>
            <a:r>
              <a:rPr lang="en" sz="1700">
                <a:solidFill>
                  <a:schemeClr val="dk1"/>
                </a:solidFill>
                <a:latin typeface="Figtree"/>
                <a:ea typeface="Figtree"/>
                <a:cs typeface="Figtree"/>
                <a:sym typeface="Figtree"/>
              </a:rPr>
              <a:t>Hollow, silicone sleeve for drain with pilot tubing inserted into width of sleeve. </a:t>
            </a:r>
            <a:endParaRPr sz="1700">
              <a:solidFill>
                <a:schemeClr val="dk1"/>
              </a:solidFill>
              <a:latin typeface="Figtree"/>
              <a:ea typeface="Figtree"/>
              <a:cs typeface="Figtree"/>
              <a:sym typeface="Figtree"/>
            </a:endParaRPr>
          </a:p>
          <a:p>
            <a:pPr indent="-336550" lvl="0" marL="457200" rtl="0" algn="l">
              <a:spcBef>
                <a:spcPts val="0"/>
              </a:spcBef>
              <a:spcAft>
                <a:spcPts val="0"/>
              </a:spcAft>
              <a:buClr>
                <a:schemeClr val="dk1"/>
              </a:buClr>
              <a:buSzPts val="1700"/>
              <a:buFont typeface="Figtree"/>
              <a:buChar char="●"/>
            </a:pPr>
            <a:r>
              <a:rPr lang="en" sz="1700">
                <a:solidFill>
                  <a:schemeClr val="dk1"/>
                </a:solidFill>
                <a:latin typeface="Figtree"/>
                <a:ea typeface="Figtree"/>
                <a:cs typeface="Figtree"/>
                <a:sym typeface="Figtree"/>
              </a:rPr>
              <a:t>Tubing is attached to hand pump at distal end which can be used to inflate the sleeve</a:t>
            </a:r>
            <a:endParaRPr sz="1700">
              <a:solidFill>
                <a:schemeClr val="dk1"/>
              </a:solidFill>
              <a:latin typeface="Figtree"/>
              <a:ea typeface="Figtree"/>
              <a:cs typeface="Figtree"/>
              <a:sym typeface="Figtree"/>
            </a:endParaRPr>
          </a:p>
        </p:txBody>
      </p:sp>
      <p:sp>
        <p:nvSpPr>
          <p:cNvPr id="2315" name="Google Shape;2315;p164"/>
          <p:cNvSpPr txBox="1"/>
          <p:nvPr>
            <p:ph idx="4294967295" type="title"/>
          </p:nvPr>
        </p:nvSpPr>
        <p:spPr>
          <a:xfrm>
            <a:off x="120300" y="51316"/>
            <a:ext cx="818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Peristalsis Sleeve</a:t>
            </a:r>
            <a:endParaRPr/>
          </a:p>
        </p:txBody>
      </p:sp>
      <p:sp>
        <p:nvSpPr>
          <p:cNvPr id="2316" name="Google Shape;2316;p164"/>
          <p:cNvSpPr txBox="1"/>
          <p:nvPr/>
        </p:nvSpPr>
        <p:spPr>
          <a:xfrm>
            <a:off x="6870325" y="0"/>
            <a:ext cx="2386200" cy="80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500">
                <a:solidFill>
                  <a:schemeClr val="dk1"/>
                </a:solidFill>
                <a:latin typeface="Figtree"/>
                <a:ea typeface="Figtree"/>
                <a:cs typeface="Figtree"/>
                <a:sym typeface="Figtree"/>
              </a:rPr>
              <a:t>https://www.verywellhealth.com/best-whitening-toothpastes-5189815</a:t>
            </a:r>
            <a:endParaRPr sz="500">
              <a:solidFill>
                <a:schemeClr val="dk1"/>
              </a:solidFill>
              <a:latin typeface="Figtree"/>
              <a:ea typeface="Figtree"/>
              <a:cs typeface="Figtree"/>
              <a:sym typeface="Figtree"/>
            </a:endParaRPr>
          </a:p>
        </p:txBody>
      </p:sp>
      <p:sp>
        <p:nvSpPr>
          <p:cNvPr id="2317" name="Google Shape;2317;p164"/>
          <p:cNvSpPr txBox="1"/>
          <p:nvPr/>
        </p:nvSpPr>
        <p:spPr>
          <a:xfrm>
            <a:off x="7677325" y="80100"/>
            <a:ext cx="1754700" cy="5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400">
                <a:solidFill>
                  <a:schemeClr val="dk1"/>
                </a:solidFill>
                <a:latin typeface="Figtree"/>
                <a:ea typeface="Figtree"/>
                <a:cs typeface="Figtree"/>
                <a:sym typeface="Figtree"/>
              </a:rPr>
              <a:t>https://shop.nascohealthcare.com/products/101-422</a:t>
            </a:r>
            <a:endParaRPr sz="400">
              <a:solidFill>
                <a:schemeClr val="dk1"/>
              </a:solidFill>
              <a:latin typeface="Figtree"/>
              <a:ea typeface="Figtree"/>
              <a:cs typeface="Figtree"/>
              <a:sym typeface="Figtree"/>
            </a:endParaRPr>
          </a:p>
        </p:txBody>
      </p:sp>
      <p:sp>
        <p:nvSpPr>
          <p:cNvPr id="2318" name="Google Shape;2318;p164"/>
          <p:cNvSpPr/>
          <p:nvPr/>
        </p:nvSpPr>
        <p:spPr>
          <a:xfrm>
            <a:off x="3971575" y="690350"/>
            <a:ext cx="1644300" cy="376800"/>
          </a:xfrm>
          <a:prstGeom prst="roundRect">
            <a:avLst>
              <a:gd fmla="val 16667" name="adj"/>
            </a:avLst>
          </a:prstGeom>
          <a:solidFill>
            <a:schemeClr val="accent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Figtree"/>
                <a:ea typeface="Figtree"/>
                <a:cs typeface="Figtree"/>
                <a:sym typeface="Figtree"/>
              </a:rPr>
              <a:t>Overview</a:t>
            </a:r>
            <a:endParaRPr>
              <a:latin typeface="Figtree"/>
              <a:ea typeface="Figtree"/>
              <a:cs typeface="Figtree"/>
              <a:sym typeface="Figtree"/>
            </a:endParaRPr>
          </a:p>
        </p:txBody>
      </p:sp>
      <p:pic>
        <p:nvPicPr>
          <p:cNvPr id="2319" name="Google Shape;2319;p164"/>
          <p:cNvPicPr preferRelativeResize="0"/>
          <p:nvPr/>
        </p:nvPicPr>
        <p:blipFill>
          <a:blip r:embed="rId3">
            <a:alphaModFix/>
          </a:blip>
          <a:stretch>
            <a:fillRect/>
          </a:stretch>
        </p:blipFill>
        <p:spPr>
          <a:xfrm>
            <a:off x="4150800" y="1067150"/>
            <a:ext cx="4840802" cy="3755741"/>
          </a:xfrm>
          <a:prstGeom prst="rect">
            <a:avLst/>
          </a:prstGeom>
          <a:noFill/>
          <a:ln>
            <a:noFill/>
          </a:ln>
        </p:spPr>
      </p:pic>
    </p:spTree>
  </p:cSld>
  <p:clrMapOvr>
    <a:masterClrMapping/>
  </p:clrMapOvr>
</p:sld>
</file>

<file path=ppt/slides/slide1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3" name="Shape 2323"/>
        <p:cNvGrpSpPr/>
        <p:nvPr/>
      </p:nvGrpSpPr>
      <p:grpSpPr>
        <a:xfrm>
          <a:off x="0" y="0"/>
          <a:ext cx="0" cy="0"/>
          <a:chOff x="0" y="0"/>
          <a:chExt cx="0" cy="0"/>
        </a:xfrm>
      </p:grpSpPr>
      <p:pic>
        <p:nvPicPr>
          <p:cNvPr id="2324" name="Google Shape;2324;p165"/>
          <p:cNvPicPr preferRelativeResize="0"/>
          <p:nvPr/>
        </p:nvPicPr>
        <p:blipFill rotWithShape="1">
          <a:blip r:embed="rId3">
            <a:alphaModFix/>
          </a:blip>
          <a:srcRect b="23670" l="2693" r="9580" t="19474"/>
          <a:stretch/>
        </p:blipFill>
        <p:spPr>
          <a:xfrm>
            <a:off x="4738575" y="1212300"/>
            <a:ext cx="4096326" cy="3820923"/>
          </a:xfrm>
          <a:prstGeom prst="rect">
            <a:avLst/>
          </a:prstGeom>
          <a:noFill/>
          <a:ln>
            <a:noFill/>
          </a:ln>
        </p:spPr>
      </p:pic>
      <p:sp>
        <p:nvSpPr>
          <p:cNvPr id="2325" name="Google Shape;2325;p165"/>
          <p:cNvSpPr txBox="1"/>
          <p:nvPr/>
        </p:nvSpPr>
        <p:spPr>
          <a:xfrm>
            <a:off x="656225" y="656125"/>
            <a:ext cx="2947800" cy="651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Figtree"/>
                <a:ea typeface="Figtree"/>
                <a:cs typeface="Figtree"/>
                <a:sym typeface="Figtree"/>
              </a:rPr>
              <a:t>Squeezing drain by Inflating (Blood pressure pump) </a:t>
            </a:r>
            <a:endParaRPr>
              <a:solidFill>
                <a:schemeClr val="dk1"/>
              </a:solidFill>
              <a:latin typeface="Figtree"/>
              <a:ea typeface="Figtree"/>
              <a:cs typeface="Figtree"/>
              <a:sym typeface="Figtree"/>
            </a:endParaRPr>
          </a:p>
        </p:txBody>
      </p:sp>
      <p:sp>
        <p:nvSpPr>
          <p:cNvPr id="2326" name="Google Shape;2326;p165"/>
          <p:cNvSpPr txBox="1"/>
          <p:nvPr/>
        </p:nvSpPr>
        <p:spPr>
          <a:xfrm>
            <a:off x="5400675" y="480375"/>
            <a:ext cx="2947800" cy="651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Figtree"/>
                <a:ea typeface="Figtree"/>
                <a:cs typeface="Figtree"/>
                <a:sym typeface="Figtree"/>
              </a:rPr>
              <a:t>Squeezing drain by Releasing (Negative Pressure)</a:t>
            </a:r>
            <a:endParaRPr>
              <a:solidFill>
                <a:schemeClr val="dk1"/>
              </a:solidFill>
              <a:latin typeface="Figtree"/>
              <a:ea typeface="Figtree"/>
              <a:cs typeface="Figtree"/>
              <a:sym typeface="Figtree"/>
            </a:endParaRPr>
          </a:p>
          <a:p>
            <a:pPr indent="0" lvl="0" marL="0" rtl="0" algn="ctr">
              <a:spcBef>
                <a:spcPts val="0"/>
              </a:spcBef>
              <a:spcAft>
                <a:spcPts val="0"/>
              </a:spcAft>
              <a:buNone/>
            </a:pPr>
            <a:r>
              <a:t/>
            </a:r>
            <a:endParaRPr>
              <a:solidFill>
                <a:schemeClr val="dk1"/>
              </a:solidFill>
              <a:latin typeface="Figtree"/>
              <a:ea typeface="Figtree"/>
              <a:cs typeface="Figtree"/>
              <a:sym typeface="Figtree"/>
            </a:endParaRPr>
          </a:p>
        </p:txBody>
      </p:sp>
      <p:pic>
        <p:nvPicPr>
          <p:cNvPr id="2327" name="Google Shape;2327;p165"/>
          <p:cNvPicPr preferRelativeResize="0"/>
          <p:nvPr/>
        </p:nvPicPr>
        <p:blipFill rotWithShape="1">
          <a:blip r:embed="rId4">
            <a:alphaModFix/>
          </a:blip>
          <a:srcRect b="0" l="7615" r="3834" t="0"/>
          <a:stretch/>
        </p:blipFill>
        <p:spPr>
          <a:xfrm>
            <a:off x="339450" y="1587050"/>
            <a:ext cx="3926227" cy="2669149"/>
          </a:xfrm>
          <a:prstGeom prst="rect">
            <a:avLst/>
          </a:prstGeom>
          <a:noFill/>
          <a:ln>
            <a:noFill/>
          </a:ln>
        </p:spPr>
      </p:pic>
      <p:sp>
        <p:nvSpPr>
          <p:cNvPr id="2328" name="Google Shape;2328;p165"/>
          <p:cNvSpPr/>
          <p:nvPr/>
        </p:nvSpPr>
        <p:spPr>
          <a:xfrm>
            <a:off x="80200" y="103575"/>
            <a:ext cx="1644300" cy="376800"/>
          </a:xfrm>
          <a:prstGeom prst="roundRect">
            <a:avLst>
              <a:gd fmla="val 16667" name="adj"/>
            </a:avLst>
          </a:prstGeom>
          <a:solidFill>
            <a:schemeClr val="accent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Figtree"/>
                <a:ea typeface="Figtree"/>
                <a:cs typeface="Figtree"/>
                <a:sym typeface="Figtree"/>
              </a:rPr>
              <a:t>Mechanism</a:t>
            </a:r>
            <a:endParaRPr>
              <a:latin typeface="Figtree"/>
              <a:ea typeface="Figtree"/>
              <a:cs typeface="Figtree"/>
              <a:sym typeface="Figtree"/>
            </a:endParaRPr>
          </a:p>
        </p:txBody>
      </p:sp>
    </p:spTree>
  </p:cSld>
  <p:clrMapOvr>
    <a:masterClrMapping/>
  </p:clrMapOvr>
</p:sld>
</file>

<file path=ppt/slides/slide1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2" name="Shape 2332"/>
        <p:cNvGrpSpPr/>
        <p:nvPr/>
      </p:nvGrpSpPr>
      <p:grpSpPr>
        <a:xfrm>
          <a:off x="0" y="0"/>
          <a:ext cx="0" cy="0"/>
          <a:chOff x="0" y="0"/>
          <a:chExt cx="0" cy="0"/>
        </a:xfrm>
      </p:grpSpPr>
      <p:sp>
        <p:nvSpPr>
          <p:cNvPr id="2333" name="Google Shape;2333;p166"/>
          <p:cNvSpPr txBox="1"/>
          <p:nvPr>
            <p:ph type="title"/>
          </p:nvPr>
        </p:nvSpPr>
        <p:spPr>
          <a:xfrm>
            <a:off x="457200" y="502491"/>
            <a:ext cx="818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Questions</a:t>
            </a:r>
            <a:endParaRPr/>
          </a:p>
        </p:txBody>
      </p:sp>
      <p:sp>
        <p:nvSpPr>
          <p:cNvPr id="2334" name="Google Shape;2334;p166"/>
          <p:cNvSpPr txBox="1"/>
          <p:nvPr/>
        </p:nvSpPr>
        <p:spPr>
          <a:xfrm>
            <a:off x="636650" y="1192850"/>
            <a:ext cx="7692900" cy="3256200"/>
          </a:xfrm>
          <a:prstGeom prst="rect">
            <a:avLst/>
          </a:prstGeom>
          <a:noFill/>
          <a:ln>
            <a:noFill/>
          </a:ln>
        </p:spPr>
        <p:txBody>
          <a:bodyPr anchorCtr="0" anchor="t" bIns="91425" lIns="91425" spcFirstLastPara="1" rIns="91425" wrap="square" tIns="91425">
            <a:noAutofit/>
          </a:bodyPr>
          <a:lstStyle/>
          <a:p>
            <a:pPr indent="-374650" lvl="0" marL="457200" rtl="0" algn="l">
              <a:spcBef>
                <a:spcPts val="0"/>
              </a:spcBef>
              <a:spcAft>
                <a:spcPts val="0"/>
              </a:spcAft>
              <a:buClr>
                <a:schemeClr val="dk1"/>
              </a:buClr>
              <a:buSzPts val="2300"/>
              <a:buFont typeface="Figtree"/>
              <a:buChar char="-"/>
            </a:pPr>
            <a:r>
              <a:rPr lang="en" sz="2300">
                <a:solidFill>
                  <a:schemeClr val="dk1"/>
                </a:solidFill>
                <a:latin typeface="Figtree"/>
                <a:ea typeface="Figtree"/>
                <a:cs typeface="Figtree"/>
                <a:sym typeface="Figtree"/>
              </a:rPr>
              <a:t>Is there any danger around us expanding the diameter of the drain in the body?</a:t>
            </a:r>
            <a:endParaRPr sz="2300">
              <a:solidFill>
                <a:schemeClr val="dk1"/>
              </a:solidFill>
              <a:latin typeface="Figtree"/>
              <a:ea typeface="Figtree"/>
              <a:cs typeface="Figtree"/>
              <a:sym typeface="Figtree"/>
            </a:endParaRPr>
          </a:p>
          <a:p>
            <a:pPr indent="-374650" lvl="0" marL="457200" rtl="0" algn="l">
              <a:spcBef>
                <a:spcPts val="1000"/>
              </a:spcBef>
              <a:spcAft>
                <a:spcPts val="0"/>
              </a:spcAft>
              <a:buClr>
                <a:schemeClr val="dk1"/>
              </a:buClr>
              <a:buSzPts val="2300"/>
              <a:buFont typeface="Figtree"/>
              <a:buChar char="-"/>
            </a:pPr>
            <a:r>
              <a:rPr lang="en" sz="2300">
                <a:solidFill>
                  <a:schemeClr val="dk1"/>
                </a:solidFill>
                <a:latin typeface="Figtree"/>
                <a:ea typeface="Figtree"/>
                <a:cs typeface="Figtree"/>
                <a:sym typeface="Figtree"/>
              </a:rPr>
              <a:t>Will compression be enough to break up all types of clogs?</a:t>
            </a:r>
            <a:endParaRPr sz="2300">
              <a:solidFill>
                <a:schemeClr val="dk1"/>
              </a:solidFill>
              <a:latin typeface="Figtree"/>
              <a:ea typeface="Figtree"/>
              <a:cs typeface="Figtree"/>
              <a:sym typeface="Figtree"/>
            </a:endParaRPr>
          </a:p>
          <a:p>
            <a:pPr indent="-374650" lvl="0" marL="457200" rtl="0" algn="l">
              <a:spcBef>
                <a:spcPts val="1000"/>
              </a:spcBef>
              <a:spcAft>
                <a:spcPts val="0"/>
              </a:spcAft>
              <a:buClr>
                <a:schemeClr val="dk1"/>
              </a:buClr>
              <a:buSzPts val="2300"/>
              <a:buFont typeface="Figtree"/>
              <a:buChar char="-"/>
            </a:pPr>
            <a:r>
              <a:rPr lang="en" sz="2300">
                <a:solidFill>
                  <a:schemeClr val="dk1"/>
                </a:solidFill>
                <a:latin typeface="Figtree"/>
                <a:ea typeface="Figtree"/>
                <a:cs typeface="Figtree"/>
                <a:sym typeface="Figtree"/>
              </a:rPr>
              <a:t>From an ease of use perspective, would this solution be better served as an add-on sleeve or a new drain with a built in “sleeve”?</a:t>
            </a:r>
            <a:endParaRPr sz="2300">
              <a:solidFill>
                <a:schemeClr val="dk1"/>
              </a:solidFill>
              <a:latin typeface="Figtree"/>
              <a:ea typeface="Figtree"/>
              <a:cs typeface="Figtree"/>
              <a:sym typeface="Figtree"/>
            </a:endParaRPr>
          </a:p>
          <a:p>
            <a:pPr indent="0" lvl="0" marL="457200" rtl="0" algn="l">
              <a:spcBef>
                <a:spcPts val="1000"/>
              </a:spcBef>
              <a:spcAft>
                <a:spcPts val="1000"/>
              </a:spcAft>
              <a:buNone/>
            </a:pPr>
            <a:r>
              <a:t/>
            </a:r>
            <a:endParaRPr sz="2300">
              <a:solidFill>
                <a:schemeClr val="dk1"/>
              </a:solidFill>
              <a:latin typeface="Figtree"/>
              <a:ea typeface="Figtree"/>
              <a:cs typeface="Figtree"/>
              <a:sym typeface="Figtree"/>
            </a:endParaRPr>
          </a:p>
        </p:txBody>
      </p:sp>
    </p:spTree>
  </p:cSld>
  <p:clrMapOvr>
    <a:masterClrMapping/>
  </p:clrMapOvr>
</p:sld>
</file>

<file path=ppt/slides/slide1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8" name="Shape 2338"/>
        <p:cNvGrpSpPr/>
        <p:nvPr/>
      </p:nvGrpSpPr>
      <p:grpSpPr>
        <a:xfrm>
          <a:off x="0" y="0"/>
          <a:ext cx="0" cy="0"/>
          <a:chOff x="0" y="0"/>
          <a:chExt cx="0" cy="0"/>
        </a:xfrm>
      </p:grpSpPr>
      <p:sp>
        <p:nvSpPr>
          <p:cNvPr id="2339" name="Google Shape;2339;p167"/>
          <p:cNvSpPr txBox="1"/>
          <p:nvPr/>
        </p:nvSpPr>
        <p:spPr>
          <a:xfrm>
            <a:off x="192800" y="192800"/>
            <a:ext cx="6392700" cy="539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900">
                <a:solidFill>
                  <a:schemeClr val="dk1"/>
                </a:solidFill>
                <a:latin typeface="Bakbak One"/>
                <a:ea typeface="Bakbak One"/>
                <a:cs typeface="Bakbak One"/>
                <a:sym typeface="Bakbak One"/>
              </a:rPr>
              <a:t>Directive Flushing </a:t>
            </a:r>
            <a:endParaRPr sz="2900">
              <a:solidFill>
                <a:schemeClr val="dk1"/>
              </a:solidFill>
              <a:latin typeface="Bakbak One"/>
              <a:ea typeface="Bakbak One"/>
              <a:cs typeface="Bakbak One"/>
              <a:sym typeface="Bakbak One"/>
            </a:endParaRPr>
          </a:p>
        </p:txBody>
      </p:sp>
      <p:pic>
        <p:nvPicPr>
          <p:cNvPr id="2340" name="Google Shape;2340;p167"/>
          <p:cNvPicPr preferRelativeResize="0"/>
          <p:nvPr/>
        </p:nvPicPr>
        <p:blipFill>
          <a:blip r:embed="rId3">
            <a:alphaModFix/>
          </a:blip>
          <a:stretch>
            <a:fillRect/>
          </a:stretch>
        </p:blipFill>
        <p:spPr>
          <a:xfrm>
            <a:off x="1269237" y="870213"/>
            <a:ext cx="3512407" cy="2045663"/>
          </a:xfrm>
          <a:prstGeom prst="rect">
            <a:avLst/>
          </a:prstGeom>
          <a:noFill/>
          <a:ln>
            <a:noFill/>
          </a:ln>
        </p:spPr>
      </p:pic>
      <p:pic>
        <p:nvPicPr>
          <p:cNvPr id="2341" name="Google Shape;2341;p167"/>
          <p:cNvPicPr preferRelativeResize="0"/>
          <p:nvPr/>
        </p:nvPicPr>
        <p:blipFill rotWithShape="1">
          <a:blip r:embed="rId4">
            <a:alphaModFix/>
          </a:blip>
          <a:srcRect b="21117" l="0" r="0" t="0"/>
          <a:stretch/>
        </p:blipFill>
        <p:spPr>
          <a:xfrm>
            <a:off x="4934038" y="874425"/>
            <a:ext cx="2940723" cy="2045650"/>
          </a:xfrm>
          <a:prstGeom prst="rect">
            <a:avLst/>
          </a:prstGeom>
          <a:noFill/>
          <a:ln>
            <a:noFill/>
          </a:ln>
        </p:spPr>
      </p:pic>
      <p:pic>
        <p:nvPicPr>
          <p:cNvPr id="2342" name="Google Shape;2342;p167"/>
          <p:cNvPicPr preferRelativeResize="0"/>
          <p:nvPr/>
        </p:nvPicPr>
        <p:blipFill>
          <a:blip r:embed="rId5">
            <a:alphaModFix/>
          </a:blip>
          <a:stretch>
            <a:fillRect/>
          </a:stretch>
        </p:blipFill>
        <p:spPr>
          <a:xfrm>
            <a:off x="3175658" y="3191638"/>
            <a:ext cx="1899575" cy="1411350"/>
          </a:xfrm>
          <a:prstGeom prst="rect">
            <a:avLst/>
          </a:prstGeom>
          <a:noFill/>
          <a:ln>
            <a:noFill/>
          </a:ln>
        </p:spPr>
      </p:pic>
      <p:pic>
        <p:nvPicPr>
          <p:cNvPr id="2343" name="Google Shape;2343;p167"/>
          <p:cNvPicPr preferRelativeResize="0"/>
          <p:nvPr/>
        </p:nvPicPr>
        <p:blipFill>
          <a:blip r:embed="rId6">
            <a:alphaModFix/>
          </a:blip>
          <a:stretch>
            <a:fillRect/>
          </a:stretch>
        </p:blipFill>
        <p:spPr>
          <a:xfrm>
            <a:off x="839551" y="3436675"/>
            <a:ext cx="1899575" cy="921273"/>
          </a:xfrm>
          <a:prstGeom prst="rect">
            <a:avLst/>
          </a:prstGeom>
          <a:noFill/>
          <a:ln>
            <a:noFill/>
          </a:ln>
        </p:spPr>
      </p:pic>
      <p:pic>
        <p:nvPicPr>
          <p:cNvPr id="2344" name="Google Shape;2344;p167"/>
          <p:cNvPicPr preferRelativeResize="0"/>
          <p:nvPr/>
        </p:nvPicPr>
        <p:blipFill rotWithShape="1">
          <a:blip r:embed="rId7">
            <a:alphaModFix/>
          </a:blip>
          <a:srcRect b="0" l="0" r="2809" t="0"/>
          <a:stretch/>
        </p:blipFill>
        <p:spPr>
          <a:xfrm>
            <a:off x="5694425" y="3282975"/>
            <a:ext cx="1899576" cy="1074975"/>
          </a:xfrm>
          <a:prstGeom prst="rect">
            <a:avLst/>
          </a:prstGeom>
          <a:noFill/>
          <a:ln>
            <a:noFill/>
          </a:ln>
        </p:spPr>
      </p:pic>
      <p:sp>
        <p:nvSpPr>
          <p:cNvPr id="2345" name="Google Shape;2345;p167"/>
          <p:cNvSpPr txBox="1"/>
          <p:nvPr/>
        </p:nvSpPr>
        <p:spPr>
          <a:xfrm>
            <a:off x="192800" y="4601825"/>
            <a:ext cx="62964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500"/>
              <a:t>Camera: </a:t>
            </a:r>
            <a:r>
              <a:rPr lang="en" sz="500" u="sng">
                <a:solidFill>
                  <a:srgbClr val="2200CC"/>
                </a:solidFill>
                <a:hlinkClick r:id="rId8">
                  <a:extLst>
                    <a:ext uri="{A12FA001-AC4F-418D-AE19-62706E023703}">
                      <ahyp:hlinkClr val="tx"/>
                    </a:ext>
                  </a:extLst>
                </a:hlinkClick>
              </a:rPr>
              <a:t>https://www.amazon.com/SVBONY-Adjuster-Rotator-Rotation-Astrophotography/dp/B0B31PVMJ5/ref=asc_df_B0B31PVMJ5/?tag=hyprod-20&amp;linkCode=df0&amp;hvadid=658777852986&amp;hvpos=&amp;hvnetw=g&amp;hvrand=9631054244406024111&amp;hvpone=&amp;hvptwo=&amp;hvqmt=&amp;hvdev=c&amp;hvdvcmdl=&amp;hvlocint=&amp;hvlocphy=9007919&amp;hvtargid=pla-1875030035757&amp;psc=1</a:t>
            </a:r>
            <a:r>
              <a:rPr lang="en" sz="500"/>
              <a:t> </a:t>
            </a:r>
            <a:endParaRPr sz="500"/>
          </a:p>
          <a:p>
            <a:pPr indent="0" lvl="0" marL="0" rtl="0" algn="l">
              <a:spcBef>
                <a:spcPts val="0"/>
              </a:spcBef>
              <a:spcAft>
                <a:spcPts val="0"/>
              </a:spcAft>
              <a:buNone/>
            </a:pPr>
            <a:r>
              <a:rPr lang="en" sz="500"/>
              <a:t>Heart:</a:t>
            </a:r>
            <a:r>
              <a:rPr lang="en" sz="500" u="sng">
                <a:solidFill>
                  <a:srgbClr val="2200CC"/>
                </a:solidFill>
                <a:hlinkClick r:id="rId9">
                  <a:extLst>
                    <a:ext uri="{A12FA001-AC4F-418D-AE19-62706E023703}">
                      <ahyp:hlinkClr val="tx"/>
                    </a:ext>
                  </a:extLst>
                </a:hlinkClick>
              </a:rPr>
              <a:t>https://www.istockphoto.com/vector/heart-valve-surgery-gm505866198-83905193</a:t>
            </a:r>
            <a:endParaRPr sz="500"/>
          </a:p>
          <a:p>
            <a:pPr indent="0" lvl="0" marL="0" rtl="0" algn="l">
              <a:spcBef>
                <a:spcPts val="0"/>
              </a:spcBef>
              <a:spcAft>
                <a:spcPts val="0"/>
              </a:spcAft>
              <a:buNone/>
            </a:pPr>
            <a:r>
              <a:rPr lang="en" sz="500"/>
              <a:t>Telescopic Tube: </a:t>
            </a:r>
            <a:r>
              <a:rPr lang="en" sz="500" u="sng">
                <a:solidFill>
                  <a:schemeClr val="hlink"/>
                </a:solidFill>
                <a:hlinkClick r:id="rId10"/>
              </a:rPr>
              <a:t>https://www.coremarkmetals.com/6061-t6-telescoping-aluminum-round-tube</a:t>
            </a:r>
            <a:r>
              <a:rPr lang="en" sz="500"/>
              <a:t> </a:t>
            </a:r>
            <a:endParaRPr sz="500"/>
          </a:p>
        </p:txBody>
      </p:sp>
      <p:sp>
        <p:nvSpPr>
          <p:cNvPr id="2346" name="Google Shape;2346;p167"/>
          <p:cNvSpPr/>
          <p:nvPr/>
        </p:nvSpPr>
        <p:spPr>
          <a:xfrm>
            <a:off x="44625" y="870225"/>
            <a:ext cx="1372800" cy="376800"/>
          </a:xfrm>
          <a:prstGeom prst="roundRect">
            <a:avLst>
              <a:gd fmla="val 16667" name="adj"/>
            </a:avLst>
          </a:prstGeom>
          <a:solidFill>
            <a:schemeClr val="accent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Figtree"/>
                <a:ea typeface="Figtree"/>
                <a:cs typeface="Figtree"/>
                <a:sym typeface="Figtree"/>
              </a:rPr>
              <a:t>Standard of Care</a:t>
            </a:r>
            <a:endParaRPr>
              <a:latin typeface="Figtree"/>
              <a:ea typeface="Figtree"/>
              <a:cs typeface="Figtree"/>
              <a:sym typeface="Figtree"/>
            </a:endParaRPr>
          </a:p>
        </p:txBody>
      </p:sp>
      <p:sp>
        <p:nvSpPr>
          <p:cNvPr id="2347" name="Google Shape;2347;p167"/>
          <p:cNvSpPr/>
          <p:nvPr/>
        </p:nvSpPr>
        <p:spPr>
          <a:xfrm>
            <a:off x="232400" y="3053600"/>
            <a:ext cx="1294800" cy="376800"/>
          </a:xfrm>
          <a:prstGeom prst="roundRect">
            <a:avLst>
              <a:gd fmla="val 16667" name="adj"/>
            </a:avLst>
          </a:prstGeom>
          <a:solidFill>
            <a:schemeClr val="accent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Figtree"/>
                <a:ea typeface="Figtree"/>
                <a:cs typeface="Figtree"/>
                <a:sym typeface="Figtree"/>
              </a:rPr>
              <a:t>Precedents</a:t>
            </a:r>
            <a:endParaRPr>
              <a:latin typeface="Figtree"/>
              <a:ea typeface="Figtree"/>
              <a:cs typeface="Figtree"/>
              <a:sym typeface="Figtree"/>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1" name="Shape 1301"/>
        <p:cNvGrpSpPr/>
        <p:nvPr/>
      </p:nvGrpSpPr>
      <p:grpSpPr>
        <a:xfrm>
          <a:off x="0" y="0"/>
          <a:ext cx="0" cy="0"/>
          <a:chOff x="0" y="0"/>
          <a:chExt cx="0" cy="0"/>
        </a:xfrm>
      </p:grpSpPr>
      <p:sp>
        <p:nvSpPr>
          <p:cNvPr id="1302" name="Google Shape;1302;p42"/>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Prototyping Next Steps &amp; Questions</a:t>
            </a:r>
            <a:endParaRPr/>
          </a:p>
        </p:txBody>
      </p:sp>
      <p:graphicFrame>
        <p:nvGraphicFramePr>
          <p:cNvPr id="1303" name="Google Shape;1303;p42"/>
          <p:cNvGraphicFramePr/>
          <p:nvPr/>
        </p:nvGraphicFramePr>
        <p:xfrm>
          <a:off x="720000" y="1162075"/>
          <a:ext cx="3000000" cy="3000000"/>
        </p:xfrm>
        <a:graphic>
          <a:graphicData uri="http://schemas.openxmlformats.org/drawingml/2006/table">
            <a:tbl>
              <a:tblPr>
                <a:noFill/>
                <a:tableStyleId>{022C3110-6838-4C5E-B681-1DC515D58CFE}</a:tableStyleId>
              </a:tblPr>
              <a:tblGrid>
                <a:gridCol w="3793250"/>
                <a:gridCol w="3793250"/>
              </a:tblGrid>
              <a:tr h="381000">
                <a:tc>
                  <a:txBody>
                    <a:bodyPr/>
                    <a:lstStyle/>
                    <a:p>
                      <a:pPr indent="0" lvl="0" marL="0" rtl="0" algn="l">
                        <a:spcBef>
                          <a:spcPts val="0"/>
                        </a:spcBef>
                        <a:spcAft>
                          <a:spcPts val="0"/>
                        </a:spcAft>
                        <a:buNone/>
                      </a:pPr>
                      <a:r>
                        <a:rPr b="1" lang="en" sz="1300">
                          <a:solidFill>
                            <a:schemeClr val="dk1"/>
                          </a:solidFill>
                          <a:latin typeface="Figtree"/>
                          <a:ea typeface="Figtree"/>
                          <a:cs typeface="Figtree"/>
                          <a:sym typeface="Figtree"/>
                        </a:rPr>
                        <a:t>Innovation Point</a:t>
                      </a:r>
                      <a:endParaRPr b="1" sz="1300">
                        <a:solidFill>
                          <a:schemeClr val="dk1"/>
                        </a:solidFill>
                        <a:latin typeface="Figtree"/>
                        <a:ea typeface="Figtree"/>
                        <a:cs typeface="Figtree"/>
                        <a:sym typeface="Figtree"/>
                      </a:endParaRPr>
                    </a:p>
                  </a:txBody>
                  <a:tcPr marT="91425" marB="91425" marR="91425" marL="91425">
                    <a:lnL cap="flat" cmpd="sng" w="19050">
                      <a:solidFill>
                        <a:srgbClr val="86D5D8"/>
                      </a:solidFill>
                      <a:prstDash val="solid"/>
                      <a:round/>
                      <a:headEnd len="sm" w="sm" type="none"/>
                      <a:tailEnd len="sm" w="sm" type="none"/>
                    </a:lnL>
                    <a:lnR cap="flat" cmpd="sng" w="19050">
                      <a:solidFill>
                        <a:srgbClr val="86D5D8"/>
                      </a:solidFill>
                      <a:prstDash val="solid"/>
                      <a:round/>
                      <a:headEnd len="sm" w="sm" type="none"/>
                      <a:tailEnd len="sm" w="sm" type="none"/>
                    </a:lnR>
                    <a:lnT cap="flat" cmpd="sng" w="19050">
                      <a:solidFill>
                        <a:srgbClr val="86D5D8"/>
                      </a:solidFill>
                      <a:prstDash val="solid"/>
                      <a:round/>
                      <a:headEnd len="sm" w="sm" type="none"/>
                      <a:tailEnd len="sm" w="sm" type="none"/>
                    </a:lnT>
                    <a:lnB cap="flat" cmpd="sng" w="19050">
                      <a:solidFill>
                        <a:srgbClr val="86D5D8"/>
                      </a:solidFill>
                      <a:prstDash val="solid"/>
                      <a:round/>
                      <a:headEnd len="sm" w="sm" type="none"/>
                      <a:tailEnd len="sm" w="sm" type="none"/>
                    </a:lnB>
                    <a:solidFill>
                      <a:srgbClr val="CFE2F3"/>
                    </a:solidFill>
                  </a:tcPr>
                </a:tc>
                <a:tc>
                  <a:txBody>
                    <a:bodyPr/>
                    <a:lstStyle/>
                    <a:p>
                      <a:pPr indent="0" lvl="0" marL="0" rtl="0" algn="l">
                        <a:spcBef>
                          <a:spcPts val="0"/>
                        </a:spcBef>
                        <a:spcAft>
                          <a:spcPts val="0"/>
                        </a:spcAft>
                        <a:buNone/>
                      </a:pPr>
                      <a:r>
                        <a:rPr b="1" lang="en" sz="1300">
                          <a:latin typeface="Figtree"/>
                          <a:ea typeface="Figtree"/>
                          <a:cs typeface="Figtree"/>
                          <a:sym typeface="Figtree"/>
                        </a:rPr>
                        <a:t>Next Step</a:t>
                      </a:r>
                      <a:endParaRPr b="1" sz="1300">
                        <a:latin typeface="Figtree"/>
                        <a:ea typeface="Figtree"/>
                        <a:cs typeface="Figtree"/>
                        <a:sym typeface="Figtree"/>
                      </a:endParaRPr>
                    </a:p>
                  </a:txBody>
                  <a:tcPr marT="91425" marB="91425" marR="91425" marL="91425">
                    <a:lnL cap="flat" cmpd="sng" w="19050">
                      <a:solidFill>
                        <a:srgbClr val="86D5D8"/>
                      </a:solidFill>
                      <a:prstDash val="solid"/>
                      <a:round/>
                      <a:headEnd len="sm" w="sm" type="none"/>
                      <a:tailEnd len="sm" w="sm" type="none"/>
                    </a:lnL>
                    <a:lnR cap="flat" cmpd="sng" w="19050">
                      <a:solidFill>
                        <a:srgbClr val="86D5D8"/>
                      </a:solidFill>
                      <a:prstDash val="solid"/>
                      <a:round/>
                      <a:headEnd len="sm" w="sm" type="none"/>
                      <a:tailEnd len="sm" w="sm" type="none"/>
                    </a:lnR>
                    <a:lnT cap="flat" cmpd="sng" w="19050">
                      <a:solidFill>
                        <a:srgbClr val="86D5D8"/>
                      </a:solidFill>
                      <a:prstDash val="solid"/>
                      <a:round/>
                      <a:headEnd len="sm" w="sm" type="none"/>
                      <a:tailEnd len="sm" w="sm" type="none"/>
                    </a:lnT>
                    <a:lnB cap="flat" cmpd="sng" w="19050">
                      <a:solidFill>
                        <a:srgbClr val="86D5D8"/>
                      </a:solidFill>
                      <a:prstDash val="solid"/>
                      <a:round/>
                      <a:headEnd len="sm" w="sm" type="none"/>
                      <a:tailEnd len="sm" w="sm" type="none"/>
                    </a:lnB>
                    <a:solidFill>
                      <a:srgbClr val="CFE2F3"/>
                    </a:solidFill>
                  </a:tcPr>
                </a:tc>
              </a:tr>
              <a:tr h="381000">
                <a:tc>
                  <a:txBody>
                    <a:bodyPr/>
                    <a:lstStyle/>
                    <a:p>
                      <a:pPr indent="0" lvl="0" marL="0" rtl="0" algn="l">
                        <a:spcBef>
                          <a:spcPts val="0"/>
                        </a:spcBef>
                        <a:spcAft>
                          <a:spcPts val="0"/>
                        </a:spcAft>
                        <a:buNone/>
                      </a:pPr>
                      <a:r>
                        <a:rPr lang="en" sz="1300">
                          <a:solidFill>
                            <a:schemeClr val="dk1"/>
                          </a:solidFill>
                          <a:latin typeface="Figtree"/>
                          <a:ea typeface="Figtree"/>
                          <a:cs typeface="Figtree"/>
                          <a:sym typeface="Figtree"/>
                        </a:rPr>
                        <a:t>Inner twisting mechanism </a:t>
                      </a:r>
                      <a:endParaRPr sz="1300">
                        <a:solidFill>
                          <a:schemeClr val="dk1"/>
                        </a:solidFill>
                        <a:latin typeface="Figtree"/>
                        <a:ea typeface="Figtree"/>
                        <a:cs typeface="Figtree"/>
                        <a:sym typeface="Figtree"/>
                      </a:endParaRPr>
                    </a:p>
                    <a:p>
                      <a:pPr indent="0" lvl="0" marL="0" rtl="0" algn="l">
                        <a:spcBef>
                          <a:spcPts val="0"/>
                        </a:spcBef>
                        <a:spcAft>
                          <a:spcPts val="0"/>
                        </a:spcAft>
                        <a:buNone/>
                      </a:pPr>
                      <a:r>
                        <a:t/>
                      </a:r>
                      <a:endParaRPr sz="1300">
                        <a:latin typeface="Figtree"/>
                        <a:ea typeface="Figtree"/>
                        <a:cs typeface="Figtree"/>
                        <a:sym typeface="Figtree"/>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86D5D8"/>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300">
                          <a:latin typeface="Figtree"/>
                          <a:ea typeface="Figtree"/>
                          <a:cs typeface="Figtree"/>
                          <a:sym typeface="Figtree"/>
                        </a:rPr>
                        <a:t>Use of bolt</a:t>
                      </a:r>
                      <a:endParaRPr sz="1300">
                        <a:latin typeface="Figtree"/>
                        <a:ea typeface="Figtree"/>
                        <a:cs typeface="Figtree"/>
                        <a:sym typeface="Figtree"/>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86D5D8"/>
                      </a:solidFill>
                      <a:prstDash val="solid"/>
                      <a:round/>
                      <a:headEnd len="sm" w="sm" type="none"/>
                      <a:tailEnd len="sm" w="sm" type="none"/>
                    </a:lnT>
                    <a:lnB cap="flat" cmpd="sng" w="19050">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lang="en" sz="1300">
                          <a:solidFill>
                            <a:schemeClr val="dk1"/>
                          </a:solidFill>
                          <a:latin typeface="Figtree"/>
                          <a:ea typeface="Figtree"/>
                          <a:cs typeface="Figtree"/>
                          <a:sym typeface="Figtree"/>
                        </a:rPr>
                        <a:t>Luer Lock Improvement</a:t>
                      </a:r>
                      <a:endParaRPr sz="1300">
                        <a:solidFill>
                          <a:schemeClr val="dk1"/>
                        </a:solidFill>
                        <a:latin typeface="Figtree"/>
                        <a:ea typeface="Figtree"/>
                        <a:cs typeface="Figtree"/>
                        <a:sym typeface="Figtree"/>
                      </a:endParaRPr>
                    </a:p>
                    <a:p>
                      <a:pPr indent="0" lvl="0" marL="0" rtl="0" algn="l">
                        <a:spcBef>
                          <a:spcPts val="0"/>
                        </a:spcBef>
                        <a:spcAft>
                          <a:spcPts val="0"/>
                        </a:spcAft>
                        <a:buNone/>
                      </a:pPr>
                      <a:r>
                        <a:t/>
                      </a:r>
                      <a:endParaRPr sz="1300">
                        <a:latin typeface="Figtree"/>
                        <a:ea typeface="Figtree"/>
                        <a:cs typeface="Figtree"/>
                        <a:sym typeface="Figtree"/>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300">
                          <a:latin typeface="Figtree"/>
                          <a:ea typeface="Figtree"/>
                          <a:cs typeface="Figtree"/>
                          <a:sym typeface="Figtree"/>
                        </a:rPr>
                        <a:t>Attach plastic, pre-made luer locks to device rather than 3D printing</a:t>
                      </a:r>
                      <a:endParaRPr sz="1300">
                        <a:latin typeface="Figtree"/>
                        <a:ea typeface="Figtree"/>
                        <a:cs typeface="Figtree"/>
                        <a:sym typeface="Figtree"/>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r>
              <a:tr h="631975">
                <a:tc>
                  <a:txBody>
                    <a:bodyPr/>
                    <a:lstStyle/>
                    <a:p>
                      <a:pPr indent="0" lvl="0" marL="0" rtl="0" algn="l">
                        <a:spcBef>
                          <a:spcPts val="0"/>
                        </a:spcBef>
                        <a:spcAft>
                          <a:spcPts val="0"/>
                        </a:spcAft>
                        <a:buNone/>
                      </a:pPr>
                      <a:r>
                        <a:rPr lang="en" sz="1300">
                          <a:solidFill>
                            <a:schemeClr val="dk1"/>
                          </a:solidFill>
                          <a:latin typeface="Figtree"/>
                          <a:ea typeface="Figtree"/>
                          <a:cs typeface="Figtree"/>
                          <a:sym typeface="Figtree"/>
                        </a:rPr>
                        <a:t>Determination of Integration with Existing Catheters</a:t>
                      </a:r>
                      <a:endParaRPr sz="1300">
                        <a:solidFill>
                          <a:schemeClr val="dk1"/>
                        </a:solidFill>
                        <a:latin typeface="Figtree"/>
                        <a:ea typeface="Figtree"/>
                        <a:cs typeface="Figtree"/>
                        <a:sym typeface="Figtree"/>
                      </a:endParaRPr>
                    </a:p>
                    <a:p>
                      <a:pPr indent="-228600" lvl="0" marL="457200" rtl="0" algn="l">
                        <a:spcBef>
                          <a:spcPts val="0"/>
                        </a:spcBef>
                        <a:spcAft>
                          <a:spcPts val="0"/>
                        </a:spcAft>
                        <a:buNone/>
                      </a:pPr>
                      <a:r>
                        <a:t/>
                      </a:r>
                      <a:endParaRPr sz="1300">
                        <a:solidFill>
                          <a:schemeClr val="dk1"/>
                        </a:solidFill>
                        <a:latin typeface="Figtree"/>
                        <a:ea typeface="Figtree"/>
                        <a:cs typeface="Figtree"/>
                        <a:sym typeface="Figtree"/>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300">
                          <a:latin typeface="Figtree"/>
                          <a:ea typeface="Figtree"/>
                          <a:cs typeface="Figtree"/>
                          <a:sym typeface="Figtree"/>
                        </a:rPr>
                        <a:t>Manipulate inner diameter of tube</a:t>
                      </a:r>
                      <a:endParaRPr sz="1300">
                        <a:latin typeface="Figtree"/>
                        <a:ea typeface="Figtree"/>
                        <a:cs typeface="Figtree"/>
                        <a:sym typeface="Figtree"/>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lang="en" sz="1300">
                          <a:solidFill>
                            <a:schemeClr val="dk1"/>
                          </a:solidFill>
                          <a:latin typeface="Figtree"/>
                          <a:ea typeface="Figtree"/>
                          <a:cs typeface="Figtree"/>
                          <a:sym typeface="Figtree"/>
                        </a:rPr>
                        <a:t>User-friendly twisting handle</a:t>
                      </a:r>
                      <a:endParaRPr sz="1300">
                        <a:solidFill>
                          <a:schemeClr val="dk1"/>
                        </a:solidFill>
                        <a:latin typeface="Figtree"/>
                        <a:ea typeface="Figtree"/>
                        <a:cs typeface="Figtree"/>
                        <a:sym typeface="Figtree"/>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300">
                          <a:latin typeface="Figtree"/>
                          <a:ea typeface="Figtree"/>
                          <a:cs typeface="Figtree"/>
                          <a:sym typeface="Figtree"/>
                        </a:rPr>
                        <a:t>Patient research &amp; pull from other devices</a:t>
                      </a:r>
                      <a:endParaRPr sz="1300">
                        <a:latin typeface="Figtree"/>
                        <a:ea typeface="Figtree"/>
                        <a:cs typeface="Figtree"/>
                        <a:sym typeface="Figtree"/>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r>
            </a:tbl>
          </a:graphicData>
        </a:graphic>
      </p:graphicFrame>
      <p:sp>
        <p:nvSpPr>
          <p:cNvPr id="1304" name="Google Shape;1304;p42"/>
          <p:cNvSpPr txBox="1"/>
          <p:nvPr/>
        </p:nvSpPr>
        <p:spPr>
          <a:xfrm>
            <a:off x="777500" y="3944150"/>
            <a:ext cx="74715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latin typeface="Figtree"/>
                <a:ea typeface="Figtree"/>
                <a:cs typeface="Figtree"/>
                <a:sym typeface="Figtree"/>
              </a:rPr>
              <a:t>Q: Are there any current mechanisms you’ve seen in IR where patients are required to twist/hold-onto an object next to their body? </a:t>
            </a:r>
            <a:endParaRPr sz="1800">
              <a:solidFill>
                <a:schemeClr val="dk1"/>
              </a:solidFill>
              <a:latin typeface="Figtree"/>
              <a:ea typeface="Figtree"/>
              <a:cs typeface="Figtree"/>
              <a:sym typeface="Figtree"/>
            </a:endParaRPr>
          </a:p>
          <a:p>
            <a:pPr indent="0" lvl="0" marL="0" rtl="0" algn="l">
              <a:spcBef>
                <a:spcPts val="0"/>
              </a:spcBef>
              <a:spcAft>
                <a:spcPts val="0"/>
              </a:spcAft>
              <a:buNone/>
            </a:pPr>
            <a:r>
              <a:t/>
            </a:r>
            <a:endParaRPr>
              <a:solidFill>
                <a:schemeClr val="dk1"/>
              </a:solidFill>
              <a:latin typeface="Figtree"/>
              <a:ea typeface="Figtree"/>
              <a:cs typeface="Figtree"/>
              <a:sym typeface="Figtree"/>
            </a:endParaRPr>
          </a:p>
        </p:txBody>
      </p:sp>
      <p:sp>
        <p:nvSpPr>
          <p:cNvPr id="1305" name="Google Shape;1305;p42"/>
          <p:cNvSpPr txBox="1"/>
          <p:nvPr/>
        </p:nvSpPr>
        <p:spPr>
          <a:xfrm>
            <a:off x="7558500" y="4799525"/>
            <a:ext cx="1585500" cy="290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Figtree"/>
                <a:ea typeface="Figtree"/>
                <a:cs typeface="Figtree"/>
                <a:sym typeface="Figtree"/>
              </a:rPr>
              <a:t>CONFIDENTIAL</a:t>
            </a:r>
            <a:endParaRPr b="1">
              <a:solidFill>
                <a:schemeClr val="dk1"/>
              </a:solidFill>
              <a:latin typeface="Figtree"/>
              <a:ea typeface="Figtree"/>
              <a:cs typeface="Figtree"/>
              <a:sym typeface="Figtree"/>
            </a:endParaRPr>
          </a:p>
        </p:txBody>
      </p:sp>
    </p:spTree>
  </p:cSld>
  <p:clrMapOvr>
    <a:masterClrMapping/>
  </p:clrMapOvr>
</p:sld>
</file>

<file path=ppt/slides/slide1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1" name="Shape 2351"/>
        <p:cNvGrpSpPr/>
        <p:nvPr/>
      </p:nvGrpSpPr>
      <p:grpSpPr>
        <a:xfrm>
          <a:off x="0" y="0"/>
          <a:ext cx="0" cy="0"/>
          <a:chOff x="0" y="0"/>
          <a:chExt cx="0" cy="0"/>
        </a:xfrm>
      </p:grpSpPr>
      <p:sp>
        <p:nvSpPr>
          <p:cNvPr id="2352" name="Google Shape;2352;p168"/>
          <p:cNvSpPr txBox="1"/>
          <p:nvPr/>
        </p:nvSpPr>
        <p:spPr>
          <a:xfrm>
            <a:off x="192800" y="192800"/>
            <a:ext cx="6392700" cy="539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900">
                <a:solidFill>
                  <a:schemeClr val="dk1"/>
                </a:solidFill>
                <a:latin typeface="Bakbak One"/>
                <a:ea typeface="Bakbak One"/>
                <a:cs typeface="Bakbak One"/>
                <a:sym typeface="Bakbak One"/>
              </a:rPr>
              <a:t>Directive Flushing </a:t>
            </a:r>
            <a:endParaRPr sz="2900">
              <a:solidFill>
                <a:schemeClr val="dk1"/>
              </a:solidFill>
              <a:latin typeface="Bakbak One"/>
              <a:ea typeface="Bakbak One"/>
              <a:cs typeface="Bakbak One"/>
              <a:sym typeface="Bakbak One"/>
            </a:endParaRPr>
          </a:p>
        </p:txBody>
      </p:sp>
      <p:pic>
        <p:nvPicPr>
          <p:cNvPr id="2353" name="Google Shape;2353;p168"/>
          <p:cNvPicPr preferRelativeResize="0"/>
          <p:nvPr/>
        </p:nvPicPr>
        <p:blipFill rotWithShape="1">
          <a:blip r:embed="rId3">
            <a:alphaModFix/>
          </a:blip>
          <a:srcRect b="5935" l="0" r="5811" t="8177"/>
          <a:stretch/>
        </p:blipFill>
        <p:spPr>
          <a:xfrm>
            <a:off x="3541500" y="2164775"/>
            <a:ext cx="5153149" cy="2886550"/>
          </a:xfrm>
          <a:prstGeom prst="rect">
            <a:avLst/>
          </a:prstGeom>
          <a:noFill/>
          <a:ln>
            <a:noFill/>
          </a:ln>
        </p:spPr>
      </p:pic>
      <p:sp>
        <p:nvSpPr>
          <p:cNvPr id="2354" name="Google Shape;2354;p168"/>
          <p:cNvSpPr/>
          <p:nvPr/>
        </p:nvSpPr>
        <p:spPr>
          <a:xfrm>
            <a:off x="1158175" y="3181875"/>
            <a:ext cx="1644300" cy="376800"/>
          </a:xfrm>
          <a:prstGeom prst="roundRect">
            <a:avLst>
              <a:gd fmla="val 16667" name="adj"/>
            </a:avLst>
          </a:prstGeom>
          <a:solidFill>
            <a:schemeClr val="accent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Figtree"/>
                <a:ea typeface="Figtree"/>
                <a:cs typeface="Figtree"/>
                <a:sym typeface="Figtree"/>
              </a:rPr>
              <a:t>Overview</a:t>
            </a:r>
            <a:endParaRPr>
              <a:latin typeface="Figtree"/>
              <a:ea typeface="Figtree"/>
              <a:cs typeface="Figtree"/>
              <a:sym typeface="Figtree"/>
            </a:endParaRPr>
          </a:p>
        </p:txBody>
      </p:sp>
      <p:pic>
        <p:nvPicPr>
          <p:cNvPr id="2355" name="Google Shape;2355;p168"/>
          <p:cNvPicPr preferRelativeResize="0"/>
          <p:nvPr/>
        </p:nvPicPr>
        <p:blipFill rotWithShape="1">
          <a:blip r:embed="rId4">
            <a:alphaModFix/>
          </a:blip>
          <a:srcRect b="20672" l="5040" r="8945" t="15662"/>
          <a:stretch/>
        </p:blipFill>
        <p:spPr>
          <a:xfrm>
            <a:off x="192800" y="931550"/>
            <a:ext cx="5681546" cy="1233225"/>
          </a:xfrm>
          <a:prstGeom prst="rect">
            <a:avLst/>
          </a:prstGeom>
          <a:noFill/>
          <a:ln>
            <a:noFill/>
          </a:ln>
        </p:spPr>
      </p:pic>
    </p:spTree>
  </p:cSld>
  <p:clrMapOvr>
    <a:masterClrMapping/>
  </p:clrMapOvr>
</p:sld>
</file>

<file path=ppt/slides/slide1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9" name="Shape 2359"/>
        <p:cNvGrpSpPr/>
        <p:nvPr/>
      </p:nvGrpSpPr>
      <p:grpSpPr>
        <a:xfrm>
          <a:off x="0" y="0"/>
          <a:ext cx="0" cy="0"/>
          <a:chOff x="0" y="0"/>
          <a:chExt cx="0" cy="0"/>
        </a:xfrm>
      </p:grpSpPr>
      <p:sp>
        <p:nvSpPr>
          <p:cNvPr id="2360" name="Google Shape;2360;p169"/>
          <p:cNvSpPr txBox="1"/>
          <p:nvPr/>
        </p:nvSpPr>
        <p:spPr>
          <a:xfrm>
            <a:off x="116725" y="72450"/>
            <a:ext cx="6392700" cy="539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900">
                <a:solidFill>
                  <a:schemeClr val="dk1"/>
                </a:solidFill>
                <a:latin typeface="Bakbak One"/>
                <a:ea typeface="Bakbak One"/>
                <a:cs typeface="Bakbak One"/>
                <a:sym typeface="Bakbak One"/>
              </a:rPr>
              <a:t>Directive Flushing </a:t>
            </a:r>
            <a:endParaRPr sz="2900">
              <a:solidFill>
                <a:schemeClr val="dk1"/>
              </a:solidFill>
              <a:latin typeface="Bakbak One"/>
              <a:ea typeface="Bakbak One"/>
              <a:cs typeface="Bakbak One"/>
              <a:sym typeface="Bakbak One"/>
            </a:endParaRPr>
          </a:p>
        </p:txBody>
      </p:sp>
      <p:pic>
        <p:nvPicPr>
          <p:cNvPr id="2361" name="Google Shape;2361;p169"/>
          <p:cNvPicPr preferRelativeResize="0"/>
          <p:nvPr/>
        </p:nvPicPr>
        <p:blipFill>
          <a:blip r:embed="rId3">
            <a:alphaModFix/>
          </a:blip>
          <a:stretch>
            <a:fillRect/>
          </a:stretch>
        </p:blipFill>
        <p:spPr>
          <a:xfrm>
            <a:off x="2671525" y="1073551"/>
            <a:ext cx="3667027" cy="3327090"/>
          </a:xfrm>
          <a:prstGeom prst="rect">
            <a:avLst/>
          </a:prstGeom>
          <a:noFill/>
          <a:ln>
            <a:noFill/>
          </a:ln>
        </p:spPr>
      </p:pic>
      <p:pic>
        <p:nvPicPr>
          <p:cNvPr id="2362" name="Google Shape;2362;p169"/>
          <p:cNvPicPr preferRelativeResize="0"/>
          <p:nvPr/>
        </p:nvPicPr>
        <p:blipFill rotWithShape="1">
          <a:blip r:embed="rId4">
            <a:alphaModFix/>
          </a:blip>
          <a:srcRect b="14358" l="0" r="0" t="15844"/>
          <a:stretch/>
        </p:blipFill>
        <p:spPr>
          <a:xfrm>
            <a:off x="6586042" y="1073559"/>
            <a:ext cx="2261705" cy="1050690"/>
          </a:xfrm>
          <a:prstGeom prst="rect">
            <a:avLst/>
          </a:prstGeom>
          <a:noFill/>
          <a:ln>
            <a:noFill/>
          </a:ln>
        </p:spPr>
      </p:pic>
      <p:pic>
        <p:nvPicPr>
          <p:cNvPr id="2363" name="Google Shape;2363;p169"/>
          <p:cNvPicPr preferRelativeResize="0"/>
          <p:nvPr/>
        </p:nvPicPr>
        <p:blipFill rotWithShape="1">
          <a:blip r:embed="rId5">
            <a:alphaModFix/>
          </a:blip>
          <a:srcRect b="8170" l="0" r="0" t="-8170"/>
          <a:stretch/>
        </p:blipFill>
        <p:spPr>
          <a:xfrm>
            <a:off x="6586042" y="2119155"/>
            <a:ext cx="2261707" cy="1144153"/>
          </a:xfrm>
          <a:prstGeom prst="rect">
            <a:avLst/>
          </a:prstGeom>
          <a:noFill/>
          <a:ln>
            <a:noFill/>
          </a:ln>
        </p:spPr>
      </p:pic>
      <p:pic>
        <p:nvPicPr>
          <p:cNvPr id="2364" name="Google Shape;2364;p169"/>
          <p:cNvPicPr preferRelativeResize="0"/>
          <p:nvPr/>
        </p:nvPicPr>
        <p:blipFill rotWithShape="1">
          <a:blip r:embed="rId6">
            <a:alphaModFix/>
          </a:blip>
          <a:srcRect b="3114" l="5553" r="0" t="7918"/>
          <a:stretch/>
        </p:blipFill>
        <p:spPr>
          <a:xfrm>
            <a:off x="6586042" y="3349961"/>
            <a:ext cx="2261705" cy="1050690"/>
          </a:xfrm>
          <a:prstGeom prst="rect">
            <a:avLst/>
          </a:prstGeom>
          <a:noFill/>
          <a:ln>
            <a:noFill/>
          </a:ln>
        </p:spPr>
      </p:pic>
      <p:sp>
        <p:nvSpPr>
          <p:cNvPr id="2365" name="Google Shape;2365;p169"/>
          <p:cNvSpPr txBox="1"/>
          <p:nvPr/>
        </p:nvSpPr>
        <p:spPr>
          <a:xfrm>
            <a:off x="-50150" y="1011775"/>
            <a:ext cx="2671500" cy="35592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Font typeface="Figtree"/>
              <a:buChar char="●"/>
            </a:pPr>
            <a:r>
              <a:rPr lang="en">
                <a:solidFill>
                  <a:schemeClr val="dk1"/>
                </a:solidFill>
                <a:latin typeface="Figtree"/>
                <a:ea typeface="Figtree"/>
                <a:cs typeface="Figtree"/>
                <a:sym typeface="Figtree"/>
              </a:rPr>
              <a:t>Add-on device inserted inside catheter prior to insertion into patient. </a:t>
            </a:r>
            <a:endParaRPr>
              <a:solidFill>
                <a:schemeClr val="dk1"/>
              </a:solidFill>
              <a:latin typeface="Figtree"/>
              <a:ea typeface="Figtree"/>
              <a:cs typeface="Figtree"/>
              <a:sym typeface="Figtree"/>
            </a:endParaRPr>
          </a:p>
          <a:p>
            <a:pPr indent="-317500" lvl="0" marL="457200" rtl="0" algn="l">
              <a:spcBef>
                <a:spcPts val="1000"/>
              </a:spcBef>
              <a:spcAft>
                <a:spcPts val="0"/>
              </a:spcAft>
              <a:buClr>
                <a:schemeClr val="dk1"/>
              </a:buClr>
              <a:buSzPts val="1400"/>
              <a:buFont typeface="Figtree"/>
              <a:buChar char="●"/>
            </a:pPr>
            <a:r>
              <a:rPr lang="en">
                <a:solidFill>
                  <a:schemeClr val="dk1"/>
                </a:solidFill>
                <a:latin typeface="Figtree"/>
                <a:ea typeface="Figtree"/>
                <a:cs typeface="Figtree"/>
                <a:sym typeface="Figtree"/>
              </a:rPr>
              <a:t>The end of the device has extendable increments</a:t>
            </a:r>
            <a:endParaRPr>
              <a:solidFill>
                <a:schemeClr val="dk1"/>
              </a:solidFill>
              <a:latin typeface="Figtree"/>
              <a:ea typeface="Figtree"/>
              <a:cs typeface="Figtree"/>
              <a:sym typeface="Figtree"/>
            </a:endParaRPr>
          </a:p>
          <a:p>
            <a:pPr indent="-317500" lvl="0" marL="457200" rtl="0" algn="l">
              <a:spcBef>
                <a:spcPts val="1000"/>
              </a:spcBef>
              <a:spcAft>
                <a:spcPts val="0"/>
              </a:spcAft>
              <a:buClr>
                <a:schemeClr val="dk1"/>
              </a:buClr>
              <a:buSzPts val="1400"/>
              <a:buFont typeface="Figtree"/>
              <a:buChar char="●"/>
            </a:pPr>
            <a:r>
              <a:rPr lang="en">
                <a:solidFill>
                  <a:schemeClr val="dk1"/>
                </a:solidFill>
                <a:latin typeface="Figtree"/>
                <a:ea typeface="Figtree"/>
                <a:cs typeface="Figtree"/>
                <a:sym typeface="Figtree"/>
              </a:rPr>
              <a:t>After rotating and locking, the drainage tube holes are incrementally blocked , allowing saline to flush past the holes and through the entire length of the catheter</a:t>
            </a:r>
            <a:endParaRPr>
              <a:solidFill>
                <a:schemeClr val="dk1"/>
              </a:solidFill>
              <a:latin typeface="Figtree"/>
              <a:ea typeface="Figtree"/>
              <a:cs typeface="Figtree"/>
              <a:sym typeface="Figtree"/>
            </a:endParaRPr>
          </a:p>
          <a:p>
            <a:pPr indent="0" lvl="0" marL="0" rtl="0" algn="l">
              <a:spcBef>
                <a:spcPts val="1000"/>
              </a:spcBef>
              <a:spcAft>
                <a:spcPts val="0"/>
              </a:spcAft>
              <a:buNone/>
            </a:pPr>
            <a:r>
              <a:t/>
            </a:r>
            <a:endParaRPr sz="1300">
              <a:solidFill>
                <a:schemeClr val="dk1"/>
              </a:solidFill>
              <a:latin typeface="Figtree"/>
              <a:ea typeface="Figtree"/>
              <a:cs typeface="Figtree"/>
              <a:sym typeface="Figtree"/>
            </a:endParaRPr>
          </a:p>
        </p:txBody>
      </p:sp>
      <p:sp>
        <p:nvSpPr>
          <p:cNvPr id="2366" name="Google Shape;2366;p169"/>
          <p:cNvSpPr/>
          <p:nvPr/>
        </p:nvSpPr>
        <p:spPr>
          <a:xfrm>
            <a:off x="5039525" y="612150"/>
            <a:ext cx="1644300" cy="376800"/>
          </a:xfrm>
          <a:prstGeom prst="roundRect">
            <a:avLst>
              <a:gd fmla="val 16667" name="adj"/>
            </a:avLst>
          </a:prstGeom>
          <a:solidFill>
            <a:schemeClr val="accent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Figtree"/>
                <a:ea typeface="Figtree"/>
                <a:cs typeface="Figtree"/>
                <a:sym typeface="Figtree"/>
              </a:rPr>
              <a:t>Mechanism</a:t>
            </a:r>
            <a:endParaRPr>
              <a:latin typeface="Figtree"/>
              <a:ea typeface="Figtree"/>
              <a:cs typeface="Figtree"/>
              <a:sym typeface="Figtree"/>
            </a:endParaRPr>
          </a:p>
        </p:txBody>
      </p:sp>
    </p:spTree>
  </p:cSld>
  <p:clrMapOvr>
    <a:masterClrMapping/>
  </p:clrMapOvr>
</p:sld>
</file>

<file path=ppt/slides/slide1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0" name="Shape 2370"/>
        <p:cNvGrpSpPr/>
        <p:nvPr/>
      </p:nvGrpSpPr>
      <p:grpSpPr>
        <a:xfrm>
          <a:off x="0" y="0"/>
          <a:ext cx="0" cy="0"/>
          <a:chOff x="0" y="0"/>
          <a:chExt cx="0" cy="0"/>
        </a:xfrm>
      </p:grpSpPr>
      <p:sp>
        <p:nvSpPr>
          <p:cNvPr id="2371" name="Google Shape;2371;p170"/>
          <p:cNvSpPr txBox="1"/>
          <p:nvPr>
            <p:ph type="title"/>
          </p:nvPr>
        </p:nvSpPr>
        <p:spPr>
          <a:xfrm>
            <a:off x="457200" y="502491"/>
            <a:ext cx="818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Questions</a:t>
            </a:r>
            <a:endParaRPr/>
          </a:p>
        </p:txBody>
      </p:sp>
      <p:sp>
        <p:nvSpPr>
          <p:cNvPr id="2372" name="Google Shape;2372;p170"/>
          <p:cNvSpPr txBox="1"/>
          <p:nvPr/>
        </p:nvSpPr>
        <p:spPr>
          <a:xfrm>
            <a:off x="681375" y="1139175"/>
            <a:ext cx="7657200" cy="3390300"/>
          </a:xfrm>
          <a:prstGeom prst="rect">
            <a:avLst/>
          </a:prstGeom>
          <a:noFill/>
          <a:ln>
            <a:noFill/>
          </a:ln>
        </p:spPr>
        <p:txBody>
          <a:bodyPr anchorCtr="0" anchor="t" bIns="91425" lIns="91425" spcFirstLastPara="1" rIns="91425" wrap="square" tIns="91425">
            <a:noAutofit/>
          </a:bodyPr>
          <a:lstStyle/>
          <a:p>
            <a:pPr indent="-374650" lvl="0" marL="457200" rtl="0" algn="l">
              <a:spcBef>
                <a:spcPts val="0"/>
              </a:spcBef>
              <a:spcAft>
                <a:spcPts val="0"/>
              </a:spcAft>
              <a:buClr>
                <a:schemeClr val="dk1"/>
              </a:buClr>
              <a:buSzPts val="2300"/>
              <a:buFont typeface="Figtree"/>
              <a:buChar char="-"/>
            </a:pPr>
            <a:r>
              <a:rPr lang="en" sz="2300">
                <a:solidFill>
                  <a:schemeClr val="dk1"/>
                </a:solidFill>
                <a:latin typeface="Figtree"/>
                <a:ea typeface="Figtree"/>
                <a:cs typeface="Figtree"/>
                <a:sym typeface="Figtree"/>
              </a:rPr>
              <a:t>Why are the drain holes so small in current catheters?</a:t>
            </a:r>
            <a:endParaRPr sz="2300">
              <a:solidFill>
                <a:schemeClr val="dk1"/>
              </a:solidFill>
              <a:latin typeface="Figtree"/>
              <a:ea typeface="Figtree"/>
              <a:cs typeface="Figtree"/>
              <a:sym typeface="Figtree"/>
            </a:endParaRPr>
          </a:p>
          <a:p>
            <a:pPr indent="-374650" lvl="0" marL="457200" rtl="0" algn="l">
              <a:spcBef>
                <a:spcPts val="1000"/>
              </a:spcBef>
              <a:spcAft>
                <a:spcPts val="0"/>
              </a:spcAft>
              <a:buClr>
                <a:schemeClr val="dk1"/>
              </a:buClr>
              <a:buSzPts val="2300"/>
              <a:buFont typeface="Figtree"/>
              <a:buChar char="-"/>
            </a:pPr>
            <a:r>
              <a:rPr lang="en" sz="2300">
                <a:solidFill>
                  <a:schemeClr val="dk1"/>
                </a:solidFill>
                <a:latin typeface="Figtree"/>
                <a:ea typeface="Figtree"/>
                <a:cs typeface="Figtree"/>
                <a:sym typeface="Figtree"/>
              </a:rPr>
              <a:t>With this solution, would it be possible to increase the number of drainage holes since they now can all be individually flushed?</a:t>
            </a:r>
            <a:endParaRPr sz="2300">
              <a:solidFill>
                <a:schemeClr val="dk1"/>
              </a:solidFill>
              <a:latin typeface="Figtree"/>
              <a:ea typeface="Figtree"/>
              <a:cs typeface="Figtree"/>
              <a:sym typeface="Figtree"/>
            </a:endParaRPr>
          </a:p>
          <a:p>
            <a:pPr indent="0" lvl="0" marL="0" rtl="0" algn="l">
              <a:spcBef>
                <a:spcPts val="1000"/>
              </a:spcBef>
              <a:spcAft>
                <a:spcPts val="1000"/>
              </a:spcAft>
              <a:buNone/>
            </a:pPr>
            <a:r>
              <a:t/>
            </a:r>
            <a:endParaRPr sz="2300">
              <a:solidFill>
                <a:schemeClr val="dk1"/>
              </a:solidFill>
              <a:latin typeface="Figtree"/>
              <a:ea typeface="Figtree"/>
              <a:cs typeface="Figtree"/>
              <a:sym typeface="Figtree"/>
            </a:endParaRPr>
          </a:p>
        </p:txBody>
      </p:sp>
    </p:spTree>
  </p:cSld>
  <p:clrMapOvr>
    <a:masterClrMapping/>
  </p:clrMapOvr>
</p:sld>
</file>

<file path=ppt/slides/slide1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6" name="Shape 2376"/>
        <p:cNvGrpSpPr/>
        <p:nvPr/>
      </p:nvGrpSpPr>
      <p:grpSpPr>
        <a:xfrm>
          <a:off x="0" y="0"/>
          <a:ext cx="0" cy="0"/>
          <a:chOff x="0" y="0"/>
          <a:chExt cx="0" cy="0"/>
        </a:xfrm>
      </p:grpSpPr>
      <p:sp>
        <p:nvSpPr>
          <p:cNvPr id="2377" name="Google Shape;2377;p171"/>
          <p:cNvSpPr txBox="1"/>
          <p:nvPr/>
        </p:nvSpPr>
        <p:spPr>
          <a:xfrm>
            <a:off x="192800" y="192800"/>
            <a:ext cx="6392700" cy="539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900">
                <a:solidFill>
                  <a:schemeClr val="dk1"/>
                </a:solidFill>
                <a:latin typeface="Bakbak One"/>
                <a:ea typeface="Bakbak One"/>
                <a:cs typeface="Bakbak One"/>
                <a:sym typeface="Bakbak One"/>
              </a:rPr>
              <a:t>High-Speed Flushing</a:t>
            </a:r>
            <a:endParaRPr sz="2900">
              <a:solidFill>
                <a:schemeClr val="dk1"/>
              </a:solidFill>
              <a:latin typeface="Bakbak One"/>
              <a:ea typeface="Bakbak One"/>
              <a:cs typeface="Bakbak One"/>
              <a:sym typeface="Bakbak One"/>
            </a:endParaRPr>
          </a:p>
          <a:p>
            <a:pPr indent="0" lvl="0" marL="0" rtl="0" algn="l">
              <a:spcBef>
                <a:spcPts val="0"/>
              </a:spcBef>
              <a:spcAft>
                <a:spcPts val="0"/>
              </a:spcAft>
              <a:buNone/>
            </a:pPr>
            <a:r>
              <a:t/>
            </a:r>
            <a:endParaRPr sz="2900">
              <a:solidFill>
                <a:schemeClr val="dk1"/>
              </a:solidFill>
              <a:latin typeface="Bakbak One"/>
              <a:ea typeface="Bakbak One"/>
              <a:cs typeface="Bakbak One"/>
              <a:sym typeface="Bakbak One"/>
            </a:endParaRPr>
          </a:p>
        </p:txBody>
      </p:sp>
      <p:pic>
        <p:nvPicPr>
          <p:cNvPr descr="The Continuity Equation (Fluid Mechanics - Lesson 6) - YouTube" id="2378" name="Google Shape;2378;p171"/>
          <p:cNvPicPr preferRelativeResize="0"/>
          <p:nvPr/>
        </p:nvPicPr>
        <p:blipFill rotWithShape="1">
          <a:blip r:embed="rId3">
            <a:alphaModFix/>
          </a:blip>
          <a:srcRect b="0" l="0" r="0" t="17858"/>
          <a:stretch/>
        </p:blipFill>
        <p:spPr>
          <a:xfrm>
            <a:off x="4589250" y="1788825"/>
            <a:ext cx="4402350" cy="2036175"/>
          </a:xfrm>
          <a:prstGeom prst="rect">
            <a:avLst/>
          </a:prstGeom>
          <a:noFill/>
          <a:ln>
            <a:noFill/>
          </a:ln>
        </p:spPr>
      </p:pic>
      <p:sp>
        <p:nvSpPr>
          <p:cNvPr id="2379" name="Google Shape;2379;p171"/>
          <p:cNvSpPr/>
          <p:nvPr/>
        </p:nvSpPr>
        <p:spPr>
          <a:xfrm>
            <a:off x="4589250" y="1788825"/>
            <a:ext cx="4402200" cy="2036100"/>
          </a:xfrm>
          <a:prstGeom prst="rect">
            <a:avLst/>
          </a:prstGeom>
          <a:noFill/>
          <a:ln cap="flat" cmpd="sng" w="2857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2380" name="Google Shape;2380;p171"/>
          <p:cNvSpPr/>
          <p:nvPr/>
        </p:nvSpPr>
        <p:spPr>
          <a:xfrm>
            <a:off x="4465125" y="1458300"/>
            <a:ext cx="2015700" cy="376800"/>
          </a:xfrm>
          <a:prstGeom prst="roundRect">
            <a:avLst>
              <a:gd fmla="val 16667" name="adj"/>
            </a:avLst>
          </a:prstGeom>
          <a:solidFill>
            <a:schemeClr val="accent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Figtree"/>
                <a:ea typeface="Figtree"/>
                <a:cs typeface="Figtree"/>
                <a:sym typeface="Figtree"/>
              </a:rPr>
              <a:t>Continuity Principle</a:t>
            </a:r>
            <a:endParaRPr>
              <a:latin typeface="Figtree"/>
              <a:ea typeface="Figtree"/>
              <a:cs typeface="Figtree"/>
              <a:sym typeface="Figtree"/>
            </a:endParaRPr>
          </a:p>
        </p:txBody>
      </p:sp>
      <p:pic>
        <p:nvPicPr>
          <p:cNvPr id="2381" name="Google Shape;2381;p171"/>
          <p:cNvPicPr preferRelativeResize="0"/>
          <p:nvPr/>
        </p:nvPicPr>
        <p:blipFill rotWithShape="1">
          <a:blip r:embed="rId4">
            <a:alphaModFix/>
          </a:blip>
          <a:srcRect b="13528" l="0" r="0" t="12709"/>
          <a:stretch/>
        </p:blipFill>
        <p:spPr>
          <a:xfrm>
            <a:off x="303125" y="1327450"/>
            <a:ext cx="3933400" cy="2901449"/>
          </a:xfrm>
          <a:prstGeom prst="rect">
            <a:avLst/>
          </a:prstGeom>
          <a:noFill/>
          <a:ln>
            <a:noFill/>
          </a:ln>
        </p:spPr>
      </p:pic>
      <p:sp>
        <p:nvSpPr>
          <p:cNvPr id="2382" name="Google Shape;2382;p171"/>
          <p:cNvSpPr/>
          <p:nvPr/>
        </p:nvSpPr>
        <p:spPr>
          <a:xfrm>
            <a:off x="303125" y="1327450"/>
            <a:ext cx="3933300" cy="2901300"/>
          </a:xfrm>
          <a:prstGeom prst="rect">
            <a:avLst/>
          </a:prstGeom>
          <a:noFill/>
          <a:ln cap="flat" cmpd="sng" w="2857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pic>
        <p:nvPicPr>
          <p:cNvPr id="2383" name="Google Shape;2383;p171"/>
          <p:cNvPicPr preferRelativeResize="0"/>
          <p:nvPr/>
        </p:nvPicPr>
        <p:blipFill>
          <a:blip r:embed="rId5">
            <a:alphaModFix/>
          </a:blip>
          <a:stretch>
            <a:fillRect/>
          </a:stretch>
        </p:blipFill>
        <p:spPr>
          <a:xfrm>
            <a:off x="795175" y="3331150"/>
            <a:ext cx="1612001" cy="1612001"/>
          </a:xfrm>
          <a:prstGeom prst="rect">
            <a:avLst/>
          </a:prstGeom>
          <a:noFill/>
          <a:ln>
            <a:noFill/>
          </a:ln>
        </p:spPr>
      </p:pic>
      <p:sp>
        <p:nvSpPr>
          <p:cNvPr id="2384" name="Google Shape;2384;p171"/>
          <p:cNvSpPr/>
          <p:nvPr/>
        </p:nvSpPr>
        <p:spPr>
          <a:xfrm>
            <a:off x="192800" y="1059525"/>
            <a:ext cx="2015700" cy="376800"/>
          </a:xfrm>
          <a:prstGeom prst="roundRect">
            <a:avLst>
              <a:gd fmla="val 16667" name="adj"/>
            </a:avLst>
          </a:prstGeom>
          <a:solidFill>
            <a:schemeClr val="accent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Figtree"/>
                <a:ea typeface="Figtree"/>
                <a:cs typeface="Figtree"/>
                <a:sym typeface="Figtree"/>
              </a:rPr>
              <a:t>Precedent</a:t>
            </a:r>
            <a:endParaRPr>
              <a:latin typeface="Figtree"/>
              <a:ea typeface="Figtree"/>
              <a:cs typeface="Figtree"/>
              <a:sym typeface="Figtree"/>
            </a:endParaRPr>
          </a:p>
        </p:txBody>
      </p:sp>
      <p:sp>
        <p:nvSpPr>
          <p:cNvPr id="2385" name="Google Shape;2385;p171"/>
          <p:cNvSpPr/>
          <p:nvPr/>
        </p:nvSpPr>
        <p:spPr>
          <a:xfrm>
            <a:off x="795325" y="3331050"/>
            <a:ext cx="1611900" cy="1611900"/>
          </a:xfrm>
          <a:prstGeom prst="rect">
            <a:avLst/>
          </a:prstGeom>
          <a:noFill/>
          <a:ln cap="flat" cmpd="sng" w="2857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2386" name="Google Shape;2386;p171"/>
          <p:cNvSpPr txBox="1"/>
          <p:nvPr/>
        </p:nvSpPr>
        <p:spPr>
          <a:xfrm>
            <a:off x="5081600" y="3884525"/>
            <a:ext cx="18087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chemeClr val="dk1"/>
                </a:solidFill>
                <a:highlight>
                  <a:schemeClr val="accent5"/>
                </a:highlight>
                <a:latin typeface="Figtree"/>
                <a:ea typeface="Figtree"/>
                <a:cs typeface="Figtree"/>
                <a:sym typeface="Figtree"/>
              </a:rPr>
              <a:t>Lower velocity</a:t>
            </a:r>
            <a:endParaRPr>
              <a:solidFill>
                <a:schemeClr val="dk1"/>
              </a:solidFill>
              <a:highlight>
                <a:schemeClr val="accent5"/>
              </a:highlight>
              <a:latin typeface="Figtree"/>
              <a:ea typeface="Figtree"/>
              <a:cs typeface="Figtree"/>
              <a:sym typeface="Figtree"/>
            </a:endParaRPr>
          </a:p>
        </p:txBody>
      </p:sp>
      <p:cxnSp>
        <p:nvCxnSpPr>
          <p:cNvPr id="2387" name="Google Shape;2387;p171"/>
          <p:cNvCxnSpPr/>
          <p:nvPr/>
        </p:nvCxnSpPr>
        <p:spPr>
          <a:xfrm flipH="1" rot="10800000">
            <a:off x="5984300" y="3447725"/>
            <a:ext cx="900" cy="589200"/>
          </a:xfrm>
          <a:prstGeom prst="straightConnector1">
            <a:avLst/>
          </a:prstGeom>
          <a:noFill/>
          <a:ln cap="flat" cmpd="sng" w="28575">
            <a:solidFill>
              <a:schemeClr val="accent5"/>
            </a:solidFill>
            <a:prstDash val="solid"/>
            <a:round/>
            <a:headEnd len="med" w="med" type="none"/>
            <a:tailEnd len="med" w="med" type="triangle"/>
          </a:ln>
        </p:spPr>
      </p:cxnSp>
      <p:sp>
        <p:nvSpPr>
          <p:cNvPr id="2388" name="Google Shape;2388;p171"/>
          <p:cNvSpPr txBox="1"/>
          <p:nvPr/>
        </p:nvSpPr>
        <p:spPr>
          <a:xfrm>
            <a:off x="7139000" y="3884525"/>
            <a:ext cx="18087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chemeClr val="dk1"/>
                </a:solidFill>
                <a:highlight>
                  <a:schemeClr val="accent5"/>
                </a:highlight>
                <a:latin typeface="Figtree"/>
                <a:ea typeface="Figtree"/>
                <a:cs typeface="Figtree"/>
                <a:sym typeface="Figtree"/>
              </a:rPr>
              <a:t>Higher velocity</a:t>
            </a:r>
            <a:endParaRPr>
              <a:solidFill>
                <a:schemeClr val="dk1"/>
              </a:solidFill>
              <a:highlight>
                <a:schemeClr val="accent5"/>
              </a:highlight>
              <a:latin typeface="Figtree"/>
              <a:ea typeface="Figtree"/>
              <a:cs typeface="Figtree"/>
              <a:sym typeface="Figtree"/>
            </a:endParaRPr>
          </a:p>
        </p:txBody>
      </p:sp>
      <p:cxnSp>
        <p:nvCxnSpPr>
          <p:cNvPr id="2389" name="Google Shape;2389;p171"/>
          <p:cNvCxnSpPr/>
          <p:nvPr/>
        </p:nvCxnSpPr>
        <p:spPr>
          <a:xfrm flipH="1" rot="10800000">
            <a:off x="8041700" y="3334925"/>
            <a:ext cx="3300" cy="702000"/>
          </a:xfrm>
          <a:prstGeom prst="straightConnector1">
            <a:avLst/>
          </a:prstGeom>
          <a:noFill/>
          <a:ln cap="flat" cmpd="sng" w="28575">
            <a:solidFill>
              <a:schemeClr val="accent5"/>
            </a:solidFill>
            <a:prstDash val="solid"/>
            <a:round/>
            <a:headEnd len="med" w="med" type="none"/>
            <a:tailEnd len="med" w="med" type="triangle"/>
          </a:ln>
        </p:spPr>
      </p:cxnSp>
      <p:sp>
        <p:nvSpPr>
          <p:cNvPr id="2390" name="Google Shape;2390;p171"/>
          <p:cNvSpPr txBox="1"/>
          <p:nvPr/>
        </p:nvSpPr>
        <p:spPr>
          <a:xfrm>
            <a:off x="5081600" y="4401900"/>
            <a:ext cx="3000000" cy="207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400">
                <a:solidFill>
                  <a:schemeClr val="dk1"/>
                </a:solidFill>
                <a:latin typeface="Figtree"/>
                <a:ea typeface="Figtree"/>
                <a:cs typeface="Figtree"/>
                <a:sym typeface="Figtree"/>
              </a:rPr>
              <a:t>https://www.google.com/url?sa=i&amp;url=https%3A%2F%2Fwww.youtube.com%2Fwatch%3Fv%3DDecWuucHn2M&amp;psig=AOvVaw1OvCbsORKqen297CSZJR56&amp;ust=1699925562816000&amp;source=images&amp;cd=vfe&amp;opi=89978449&amp;ved=0CBQQjhxqFwoTCIDB2a3qv4IDFQAAAAAdAAAAABAI</a:t>
            </a:r>
            <a:endParaRPr sz="400">
              <a:solidFill>
                <a:schemeClr val="dk1"/>
              </a:solidFill>
              <a:latin typeface="Figtree"/>
              <a:ea typeface="Figtree"/>
              <a:cs typeface="Figtree"/>
              <a:sym typeface="Figtree"/>
            </a:endParaRPr>
          </a:p>
        </p:txBody>
      </p:sp>
      <p:sp>
        <p:nvSpPr>
          <p:cNvPr id="2391" name="Google Shape;2391;p171"/>
          <p:cNvSpPr txBox="1"/>
          <p:nvPr/>
        </p:nvSpPr>
        <p:spPr>
          <a:xfrm>
            <a:off x="2519813" y="4333350"/>
            <a:ext cx="24492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400">
                <a:latin typeface="Figtree"/>
                <a:ea typeface="Figtree"/>
                <a:cs typeface="Figtree"/>
                <a:sym typeface="Figtree"/>
              </a:rPr>
              <a:t>https://www.google.com/url?sa=i&amp;url=https%3A%2F%2Fwww.elevate.in%2F%3Fw%3Dhow-to-use-a-drain-cleaning-bladder-cc-EeYJorC0&amp;psig=AOvVaw3B5kp4PoZf4qV_qUkHEqbB&amp;ust=1699925616198000&amp;source=images&amp;cd=vfe&amp;opi=89978449&amp;ved=0CBQQjhxqFwoTCMDT6sjqv4IDFQAAAAAdAAAAABAa</a:t>
            </a:r>
            <a:endParaRPr sz="400">
              <a:solidFill>
                <a:schemeClr val="dk1"/>
              </a:solidFill>
              <a:latin typeface="Figtree"/>
              <a:ea typeface="Figtree"/>
              <a:cs typeface="Figtree"/>
              <a:sym typeface="Figtree"/>
            </a:endParaRPr>
          </a:p>
          <a:p>
            <a:pPr indent="0" lvl="0" marL="0" rtl="0" algn="l">
              <a:spcBef>
                <a:spcPts val="0"/>
              </a:spcBef>
              <a:spcAft>
                <a:spcPts val="0"/>
              </a:spcAft>
              <a:buNone/>
            </a:pPr>
            <a:r>
              <a:t/>
            </a:r>
            <a:endParaRPr sz="400">
              <a:solidFill>
                <a:schemeClr val="dk1"/>
              </a:solidFill>
              <a:latin typeface="Figtree"/>
              <a:ea typeface="Figtree"/>
              <a:cs typeface="Figtree"/>
              <a:sym typeface="Figtree"/>
            </a:endParaRPr>
          </a:p>
          <a:p>
            <a:pPr indent="0" lvl="0" marL="0" rtl="0" algn="l">
              <a:spcBef>
                <a:spcPts val="0"/>
              </a:spcBef>
              <a:spcAft>
                <a:spcPts val="0"/>
              </a:spcAft>
              <a:buNone/>
            </a:pPr>
            <a:r>
              <a:rPr lang="en" sz="400">
                <a:solidFill>
                  <a:schemeClr val="dk1"/>
                </a:solidFill>
                <a:latin typeface="Figtree"/>
                <a:ea typeface="Figtree"/>
                <a:cs typeface="Figtree"/>
                <a:sym typeface="Figtree"/>
              </a:rPr>
              <a:t>https://www.google.com/url?sa=i&amp;url=https%3A%2F%2Fwww.homedepot.com%2Fp%2FHusky-Medium-Drain-Bladder-82-976-111%2F301879205&amp;psig=AOvVaw3B5kp4PoZf4qV_qUkHEqbB&amp;ust=1699925616198000&amp;source=images&amp;cd=vfe&amp;opi=89978449&amp;ved=0CBQQjhxqFwoTCMDT6sjqv4IDFQAAAAAdAAAAABA-</a:t>
            </a:r>
            <a:endParaRPr sz="400">
              <a:solidFill>
                <a:schemeClr val="dk1"/>
              </a:solidFill>
              <a:latin typeface="Figtree"/>
              <a:ea typeface="Figtree"/>
              <a:cs typeface="Figtree"/>
              <a:sym typeface="Figtree"/>
            </a:endParaRPr>
          </a:p>
        </p:txBody>
      </p:sp>
    </p:spTree>
  </p:cSld>
  <p:clrMapOvr>
    <a:masterClrMapping/>
  </p:clrMapOvr>
</p:sld>
</file>

<file path=ppt/slides/slide1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5" name="Shape 2395"/>
        <p:cNvGrpSpPr/>
        <p:nvPr/>
      </p:nvGrpSpPr>
      <p:grpSpPr>
        <a:xfrm>
          <a:off x="0" y="0"/>
          <a:ext cx="0" cy="0"/>
          <a:chOff x="0" y="0"/>
          <a:chExt cx="0" cy="0"/>
        </a:xfrm>
      </p:grpSpPr>
      <p:sp>
        <p:nvSpPr>
          <p:cNvPr id="2396" name="Google Shape;2396;p172"/>
          <p:cNvSpPr txBox="1"/>
          <p:nvPr/>
        </p:nvSpPr>
        <p:spPr>
          <a:xfrm>
            <a:off x="192800" y="192800"/>
            <a:ext cx="6392700" cy="539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500">
                <a:solidFill>
                  <a:schemeClr val="dk1"/>
                </a:solidFill>
                <a:latin typeface="Bakbak One"/>
                <a:ea typeface="Bakbak One"/>
                <a:cs typeface="Bakbak One"/>
                <a:sym typeface="Bakbak One"/>
              </a:rPr>
              <a:t>High-Speed Flushing</a:t>
            </a:r>
            <a:endParaRPr sz="2500">
              <a:solidFill>
                <a:schemeClr val="dk1"/>
              </a:solidFill>
              <a:latin typeface="Bakbak One"/>
              <a:ea typeface="Bakbak One"/>
              <a:cs typeface="Bakbak One"/>
              <a:sym typeface="Bakbak One"/>
            </a:endParaRPr>
          </a:p>
        </p:txBody>
      </p:sp>
      <p:pic>
        <p:nvPicPr>
          <p:cNvPr id="2397" name="Google Shape;2397;p172"/>
          <p:cNvPicPr preferRelativeResize="0"/>
          <p:nvPr/>
        </p:nvPicPr>
        <p:blipFill rotWithShape="1">
          <a:blip r:embed="rId3">
            <a:alphaModFix/>
          </a:blip>
          <a:srcRect b="2267" l="903" r="2010" t="0"/>
          <a:stretch/>
        </p:blipFill>
        <p:spPr>
          <a:xfrm>
            <a:off x="4050150" y="192800"/>
            <a:ext cx="4981623" cy="2595625"/>
          </a:xfrm>
          <a:prstGeom prst="rect">
            <a:avLst/>
          </a:prstGeom>
          <a:noFill/>
          <a:ln>
            <a:noFill/>
          </a:ln>
        </p:spPr>
      </p:pic>
      <p:sp>
        <p:nvSpPr>
          <p:cNvPr id="2398" name="Google Shape;2398;p172"/>
          <p:cNvSpPr txBox="1"/>
          <p:nvPr/>
        </p:nvSpPr>
        <p:spPr>
          <a:xfrm>
            <a:off x="192800" y="648325"/>
            <a:ext cx="3678900" cy="20304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Font typeface="Figtree"/>
              <a:buChar char="●"/>
            </a:pPr>
            <a:r>
              <a:rPr lang="en">
                <a:solidFill>
                  <a:schemeClr val="dk1"/>
                </a:solidFill>
                <a:latin typeface="Figtree"/>
                <a:ea typeface="Figtree"/>
                <a:cs typeface="Figtree"/>
                <a:sym typeface="Figtree"/>
              </a:rPr>
              <a:t>Modified catheter with internal valve → fluid flows normally away from the body and at higher speeds towards the body</a:t>
            </a:r>
            <a:endParaRPr>
              <a:solidFill>
                <a:schemeClr val="dk1"/>
              </a:solidFill>
              <a:latin typeface="Figtree"/>
              <a:ea typeface="Figtree"/>
              <a:cs typeface="Figtree"/>
              <a:sym typeface="Figtree"/>
            </a:endParaRPr>
          </a:p>
          <a:p>
            <a:pPr indent="-317500" lvl="0" marL="457200" rtl="0" algn="l">
              <a:spcBef>
                <a:spcPts val="1000"/>
              </a:spcBef>
              <a:spcAft>
                <a:spcPts val="1000"/>
              </a:spcAft>
              <a:buClr>
                <a:schemeClr val="dk1"/>
              </a:buClr>
              <a:buSzPts val="1400"/>
              <a:buFont typeface="Figtree"/>
              <a:buChar char="●"/>
            </a:pPr>
            <a:r>
              <a:rPr lang="en">
                <a:solidFill>
                  <a:schemeClr val="dk1"/>
                </a:solidFill>
                <a:latin typeface="Figtree"/>
                <a:ea typeface="Figtree"/>
                <a:cs typeface="Figtree"/>
                <a:sym typeface="Figtree"/>
              </a:rPr>
              <a:t>Allows for saline solution to flow at a higher speed when flushing (once through the valve), so it would exit the drainage holes with more force</a:t>
            </a:r>
            <a:endParaRPr>
              <a:solidFill>
                <a:schemeClr val="dk1"/>
              </a:solidFill>
              <a:latin typeface="Figtree"/>
              <a:ea typeface="Figtree"/>
              <a:cs typeface="Figtree"/>
              <a:sym typeface="Figtree"/>
            </a:endParaRPr>
          </a:p>
        </p:txBody>
      </p:sp>
      <p:pic>
        <p:nvPicPr>
          <p:cNvPr id="2399" name="Google Shape;2399;p172"/>
          <p:cNvPicPr preferRelativeResize="0"/>
          <p:nvPr/>
        </p:nvPicPr>
        <p:blipFill rotWithShape="1">
          <a:blip r:embed="rId4">
            <a:alphaModFix/>
          </a:blip>
          <a:srcRect b="53415" l="4786" r="17773" t="0"/>
          <a:stretch/>
        </p:blipFill>
        <p:spPr>
          <a:xfrm>
            <a:off x="701775" y="2929725"/>
            <a:ext cx="3591435" cy="2128400"/>
          </a:xfrm>
          <a:prstGeom prst="rect">
            <a:avLst/>
          </a:prstGeom>
          <a:noFill/>
          <a:ln>
            <a:noFill/>
          </a:ln>
        </p:spPr>
      </p:pic>
      <p:cxnSp>
        <p:nvCxnSpPr>
          <p:cNvPr id="2400" name="Google Shape;2400;p172"/>
          <p:cNvCxnSpPr/>
          <p:nvPr/>
        </p:nvCxnSpPr>
        <p:spPr>
          <a:xfrm>
            <a:off x="4277150" y="2920300"/>
            <a:ext cx="0" cy="2128500"/>
          </a:xfrm>
          <a:prstGeom prst="straightConnector1">
            <a:avLst/>
          </a:prstGeom>
          <a:noFill/>
          <a:ln cap="flat" cmpd="sng" w="19050">
            <a:solidFill>
              <a:schemeClr val="accent4"/>
            </a:solidFill>
            <a:prstDash val="solid"/>
            <a:round/>
            <a:headEnd len="med" w="med" type="none"/>
            <a:tailEnd len="med" w="med" type="none"/>
          </a:ln>
        </p:spPr>
      </p:cxnSp>
      <p:pic>
        <p:nvPicPr>
          <p:cNvPr id="2401" name="Google Shape;2401;p172"/>
          <p:cNvPicPr preferRelativeResize="0"/>
          <p:nvPr/>
        </p:nvPicPr>
        <p:blipFill>
          <a:blip r:embed="rId5">
            <a:alphaModFix/>
          </a:blip>
          <a:stretch>
            <a:fillRect/>
          </a:stretch>
        </p:blipFill>
        <p:spPr>
          <a:xfrm>
            <a:off x="4286075" y="2929725"/>
            <a:ext cx="3875789" cy="2128400"/>
          </a:xfrm>
          <a:prstGeom prst="rect">
            <a:avLst/>
          </a:prstGeom>
          <a:noFill/>
          <a:ln>
            <a:noFill/>
          </a:ln>
        </p:spPr>
      </p:pic>
      <p:sp>
        <p:nvSpPr>
          <p:cNvPr id="2402" name="Google Shape;2402;p172"/>
          <p:cNvSpPr/>
          <p:nvPr/>
        </p:nvSpPr>
        <p:spPr>
          <a:xfrm>
            <a:off x="697100" y="2920300"/>
            <a:ext cx="7464900" cy="2128500"/>
          </a:xfrm>
          <a:prstGeom prst="rect">
            <a:avLst/>
          </a:prstGeom>
          <a:noFill/>
          <a:ln cap="flat" cmpd="sng" w="2857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2403" name="Google Shape;2403;p172"/>
          <p:cNvSpPr/>
          <p:nvPr/>
        </p:nvSpPr>
        <p:spPr>
          <a:xfrm>
            <a:off x="497600" y="2741325"/>
            <a:ext cx="1644300" cy="376800"/>
          </a:xfrm>
          <a:prstGeom prst="roundRect">
            <a:avLst>
              <a:gd fmla="val 16667" name="adj"/>
            </a:avLst>
          </a:prstGeom>
          <a:solidFill>
            <a:schemeClr val="accent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Figtree"/>
                <a:ea typeface="Figtree"/>
                <a:cs typeface="Figtree"/>
                <a:sym typeface="Figtree"/>
              </a:rPr>
              <a:t>Mechanism</a:t>
            </a:r>
            <a:endParaRPr>
              <a:latin typeface="Figtree"/>
              <a:ea typeface="Figtree"/>
              <a:cs typeface="Figtree"/>
              <a:sym typeface="Figtree"/>
            </a:endParaRPr>
          </a:p>
        </p:txBody>
      </p:sp>
      <p:sp>
        <p:nvSpPr>
          <p:cNvPr id="2404" name="Google Shape;2404;p172"/>
          <p:cNvSpPr/>
          <p:nvPr/>
        </p:nvSpPr>
        <p:spPr>
          <a:xfrm>
            <a:off x="4050200" y="192813"/>
            <a:ext cx="4981500" cy="2595600"/>
          </a:xfrm>
          <a:prstGeom prst="rect">
            <a:avLst/>
          </a:prstGeom>
          <a:noFill/>
          <a:ln cap="flat" cmpd="sng" w="2857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2405" name="Google Shape;2405;p172"/>
          <p:cNvSpPr/>
          <p:nvPr/>
        </p:nvSpPr>
        <p:spPr>
          <a:xfrm>
            <a:off x="3841225" y="126875"/>
            <a:ext cx="1644300" cy="376800"/>
          </a:xfrm>
          <a:prstGeom prst="roundRect">
            <a:avLst>
              <a:gd fmla="val 16667" name="adj"/>
            </a:avLst>
          </a:prstGeom>
          <a:solidFill>
            <a:schemeClr val="accent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Figtree"/>
                <a:ea typeface="Figtree"/>
                <a:cs typeface="Figtree"/>
                <a:sym typeface="Figtree"/>
              </a:rPr>
              <a:t>Overview</a:t>
            </a:r>
            <a:endParaRPr>
              <a:latin typeface="Figtree"/>
              <a:ea typeface="Figtree"/>
              <a:cs typeface="Figtree"/>
              <a:sym typeface="Figtree"/>
            </a:endParaRPr>
          </a:p>
        </p:txBody>
      </p:sp>
    </p:spTree>
  </p:cSld>
  <p:clrMapOvr>
    <a:masterClrMapping/>
  </p:clrMapOvr>
</p:sld>
</file>

<file path=ppt/slides/slide1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9" name="Shape 2409"/>
        <p:cNvGrpSpPr/>
        <p:nvPr/>
      </p:nvGrpSpPr>
      <p:grpSpPr>
        <a:xfrm>
          <a:off x="0" y="0"/>
          <a:ext cx="0" cy="0"/>
          <a:chOff x="0" y="0"/>
          <a:chExt cx="0" cy="0"/>
        </a:xfrm>
      </p:grpSpPr>
      <p:sp>
        <p:nvSpPr>
          <p:cNvPr id="2410" name="Google Shape;2410;p173"/>
          <p:cNvSpPr txBox="1"/>
          <p:nvPr>
            <p:ph type="title"/>
          </p:nvPr>
        </p:nvSpPr>
        <p:spPr>
          <a:xfrm>
            <a:off x="457200" y="502491"/>
            <a:ext cx="818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Questions</a:t>
            </a:r>
            <a:endParaRPr/>
          </a:p>
        </p:txBody>
      </p:sp>
      <p:sp>
        <p:nvSpPr>
          <p:cNvPr id="2411" name="Google Shape;2411;p173"/>
          <p:cNvSpPr txBox="1"/>
          <p:nvPr/>
        </p:nvSpPr>
        <p:spPr>
          <a:xfrm>
            <a:off x="681375" y="1139175"/>
            <a:ext cx="7657200" cy="3390300"/>
          </a:xfrm>
          <a:prstGeom prst="rect">
            <a:avLst/>
          </a:prstGeom>
          <a:noFill/>
          <a:ln>
            <a:noFill/>
          </a:ln>
        </p:spPr>
        <p:txBody>
          <a:bodyPr anchorCtr="0" anchor="t" bIns="91425" lIns="91425" spcFirstLastPara="1" rIns="91425" wrap="square" tIns="91425">
            <a:noAutofit/>
          </a:bodyPr>
          <a:lstStyle/>
          <a:p>
            <a:pPr indent="-374650" lvl="0" marL="457200" rtl="0" algn="l">
              <a:spcBef>
                <a:spcPts val="0"/>
              </a:spcBef>
              <a:spcAft>
                <a:spcPts val="0"/>
              </a:spcAft>
              <a:buClr>
                <a:schemeClr val="dk1"/>
              </a:buClr>
              <a:buSzPts val="2300"/>
              <a:buFont typeface="Figtree"/>
              <a:buChar char="-"/>
            </a:pPr>
            <a:r>
              <a:rPr lang="en" sz="2300">
                <a:solidFill>
                  <a:schemeClr val="dk1"/>
                </a:solidFill>
                <a:latin typeface="Figtree"/>
                <a:ea typeface="Figtree"/>
                <a:cs typeface="Figtree"/>
                <a:sym typeface="Figtree"/>
              </a:rPr>
              <a:t>Does the addition of rough features, such as the notch and the valve, within the interior of the tube affect flow or increase the likelihood of clogging?</a:t>
            </a:r>
            <a:endParaRPr sz="2300">
              <a:solidFill>
                <a:schemeClr val="dk1"/>
              </a:solidFill>
              <a:latin typeface="Figtree"/>
              <a:ea typeface="Figtree"/>
              <a:cs typeface="Figtree"/>
              <a:sym typeface="Figtree"/>
            </a:endParaRPr>
          </a:p>
          <a:p>
            <a:pPr indent="-374650" lvl="0" marL="457200" rtl="0" algn="l">
              <a:spcBef>
                <a:spcPts val="1000"/>
              </a:spcBef>
              <a:spcAft>
                <a:spcPts val="1000"/>
              </a:spcAft>
              <a:buClr>
                <a:schemeClr val="dk1"/>
              </a:buClr>
              <a:buSzPts val="2300"/>
              <a:buFont typeface="Figtree"/>
              <a:buChar char="-"/>
            </a:pPr>
            <a:r>
              <a:rPr lang="en" sz="2300">
                <a:solidFill>
                  <a:schemeClr val="dk1"/>
                </a:solidFill>
                <a:latin typeface="Figtree"/>
                <a:ea typeface="Figtree"/>
                <a:cs typeface="Figtree"/>
                <a:sym typeface="Figtree"/>
              </a:rPr>
              <a:t>Is the flow rate of the unwanted fluid high enough to push the valve back?</a:t>
            </a:r>
            <a:endParaRPr sz="2300">
              <a:solidFill>
                <a:schemeClr val="dk1"/>
              </a:solidFill>
              <a:latin typeface="Figtree"/>
              <a:ea typeface="Figtree"/>
              <a:cs typeface="Figtree"/>
              <a:sym typeface="Figtree"/>
            </a:endParaRPr>
          </a:p>
        </p:txBody>
      </p:sp>
    </p:spTree>
  </p:cSld>
  <p:clrMapOvr>
    <a:masterClrMapping/>
  </p:clrMapOvr>
</p:sld>
</file>

<file path=ppt/slides/slide1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5" name="Shape 2415"/>
        <p:cNvGrpSpPr/>
        <p:nvPr/>
      </p:nvGrpSpPr>
      <p:grpSpPr>
        <a:xfrm>
          <a:off x="0" y="0"/>
          <a:ext cx="0" cy="0"/>
          <a:chOff x="0" y="0"/>
          <a:chExt cx="0" cy="0"/>
        </a:xfrm>
      </p:grpSpPr>
      <p:sp>
        <p:nvSpPr>
          <p:cNvPr id="2416" name="Google Shape;2416;p174"/>
          <p:cNvSpPr txBox="1"/>
          <p:nvPr>
            <p:ph idx="1" type="body"/>
          </p:nvPr>
        </p:nvSpPr>
        <p:spPr>
          <a:xfrm>
            <a:off x="720000" y="1215742"/>
            <a:ext cx="7704000" cy="2644500"/>
          </a:xfrm>
          <a:prstGeom prst="rect">
            <a:avLst/>
          </a:prstGeom>
        </p:spPr>
        <p:txBody>
          <a:bodyPr anchorCtr="0" anchor="t" bIns="91425" lIns="91425" spcFirstLastPara="1" rIns="91425" wrap="square" tIns="91425">
            <a:noAutofit/>
          </a:bodyPr>
          <a:lstStyle/>
          <a:p>
            <a:pPr indent="-387350" lvl="0" marL="457200" rtl="0" algn="l">
              <a:spcBef>
                <a:spcPts val="0"/>
              </a:spcBef>
              <a:spcAft>
                <a:spcPts val="0"/>
              </a:spcAft>
              <a:buSzPts val="2500"/>
              <a:buChar char="●"/>
            </a:pPr>
            <a:r>
              <a:rPr lang="en" sz="2300"/>
              <a:t>Is a suction device at the end of the drain (think baby nose aspirator) safe for patients? What are the biggest risks to consider when using suction forces at the end of the drain?</a:t>
            </a:r>
            <a:endParaRPr sz="2300"/>
          </a:p>
          <a:p>
            <a:pPr indent="-387350" lvl="0" marL="457200" rtl="0" algn="l">
              <a:spcBef>
                <a:spcPts val="1000"/>
              </a:spcBef>
              <a:spcAft>
                <a:spcPts val="0"/>
              </a:spcAft>
              <a:buSzPts val="2500"/>
              <a:buChar char="●"/>
            </a:pPr>
            <a:r>
              <a:rPr lang="en" sz="2300"/>
              <a:t>Why aren’t there pigtail drains for larger diameter drains?</a:t>
            </a:r>
            <a:endParaRPr sz="2300"/>
          </a:p>
          <a:p>
            <a:pPr indent="0" lvl="0" marL="0" rtl="0" algn="l">
              <a:spcBef>
                <a:spcPts val="1000"/>
              </a:spcBef>
              <a:spcAft>
                <a:spcPts val="1000"/>
              </a:spcAft>
              <a:buNone/>
            </a:pPr>
            <a:r>
              <a:t/>
            </a:r>
            <a:endParaRPr sz="2300"/>
          </a:p>
        </p:txBody>
      </p:sp>
      <p:sp>
        <p:nvSpPr>
          <p:cNvPr id="2417" name="Google Shape;2417;p174"/>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Other Avenues</a:t>
            </a:r>
            <a:endParaRPr/>
          </a:p>
        </p:txBody>
      </p:sp>
    </p:spTree>
  </p:cSld>
  <p:clrMapOvr>
    <a:masterClrMapping/>
  </p:clrMapOvr>
</p:sld>
</file>

<file path=ppt/slides/slide1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1" name="Shape 2421"/>
        <p:cNvGrpSpPr/>
        <p:nvPr/>
      </p:nvGrpSpPr>
      <p:grpSpPr>
        <a:xfrm>
          <a:off x="0" y="0"/>
          <a:ext cx="0" cy="0"/>
          <a:chOff x="0" y="0"/>
          <a:chExt cx="0" cy="0"/>
        </a:xfrm>
      </p:grpSpPr>
      <p:sp>
        <p:nvSpPr>
          <p:cNvPr id="2422" name="Google Shape;2422;p175"/>
          <p:cNvSpPr txBox="1"/>
          <p:nvPr>
            <p:ph type="title"/>
          </p:nvPr>
        </p:nvSpPr>
        <p:spPr>
          <a:xfrm>
            <a:off x="1969250" y="1837500"/>
            <a:ext cx="5205300" cy="1468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Thank you!</a:t>
            </a:r>
            <a:endParaRPr/>
          </a:p>
        </p:txBody>
      </p:sp>
    </p:spTree>
  </p:cSld>
  <p:clrMapOvr>
    <a:masterClrMapping/>
  </p:clrMapOvr>
</p:sld>
</file>

<file path=ppt/slides/slide1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6" name="Shape 2426"/>
        <p:cNvGrpSpPr/>
        <p:nvPr/>
      </p:nvGrpSpPr>
      <p:grpSpPr>
        <a:xfrm>
          <a:off x="0" y="0"/>
          <a:ext cx="0" cy="0"/>
          <a:chOff x="0" y="0"/>
          <a:chExt cx="0" cy="0"/>
        </a:xfrm>
      </p:grpSpPr>
      <p:sp>
        <p:nvSpPr>
          <p:cNvPr id="2427" name="Google Shape;2427;p176"/>
          <p:cNvSpPr txBox="1"/>
          <p:nvPr>
            <p:ph type="ctrTitle"/>
          </p:nvPr>
        </p:nvSpPr>
        <p:spPr>
          <a:xfrm>
            <a:off x="1762200" y="1043827"/>
            <a:ext cx="5619600" cy="1854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Appendix</a:t>
            </a:r>
            <a:endParaRPr/>
          </a:p>
        </p:txBody>
      </p:sp>
    </p:spTree>
  </p:cSld>
  <p:clrMapOvr>
    <a:masterClrMapping/>
  </p:clrMapOvr>
</p:sld>
</file>

<file path=ppt/slides/slide1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1" name="Shape 2431"/>
        <p:cNvGrpSpPr/>
        <p:nvPr/>
      </p:nvGrpSpPr>
      <p:grpSpPr>
        <a:xfrm>
          <a:off x="0" y="0"/>
          <a:ext cx="0" cy="0"/>
          <a:chOff x="0" y="0"/>
          <a:chExt cx="0" cy="0"/>
        </a:xfrm>
      </p:grpSpPr>
      <p:sp>
        <p:nvSpPr>
          <p:cNvPr id="2432" name="Google Shape;2432;p177"/>
          <p:cNvSpPr txBox="1"/>
          <p:nvPr>
            <p:ph type="title"/>
          </p:nvPr>
        </p:nvSpPr>
        <p:spPr>
          <a:xfrm>
            <a:off x="720000" y="4188400"/>
            <a:ext cx="7704000" cy="572700"/>
          </a:xfrm>
          <a:prstGeom prst="rect">
            <a:avLst/>
          </a:prstGeom>
          <a:solidFill>
            <a:schemeClr val="lt1"/>
          </a:solidFill>
        </p:spPr>
        <p:txBody>
          <a:bodyPr anchorCtr="0" anchor="b" bIns="91425" lIns="91425" spcFirstLastPara="1" rIns="91425" wrap="square" tIns="91425">
            <a:noAutofit/>
          </a:bodyPr>
          <a:lstStyle/>
          <a:p>
            <a:pPr indent="0" lvl="0" marL="0" rtl="0" algn="l">
              <a:spcBef>
                <a:spcPts val="0"/>
              </a:spcBef>
              <a:spcAft>
                <a:spcPts val="0"/>
              </a:spcAft>
              <a:buNone/>
            </a:pPr>
            <a:r>
              <a:rPr lang="en"/>
              <a:t>What does clogging look like?</a:t>
            </a:r>
            <a:endParaRPr/>
          </a:p>
        </p:txBody>
      </p:sp>
      <p:graphicFrame>
        <p:nvGraphicFramePr>
          <p:cNvPr id="2433" name="Google Shape;2433;p177"/>
          <p:cNvGraphicFramePr/>
          <p:nvPr/>
        </p:nvGraphicFramePr>
        <p:xfrm>
          <a:off x="1354550" y="203275"/>
          <a:ext cx="3000000" cy="3000000"/>
        </p:xfrm>
        <a:graphic>
          <a:graphicData uri="http://schemas.openxmlformats.org/drawingml/2006/table">
            <a:tbl>
              <a:tblPr>
                <a:noFill/>
                <a:tableStyleId>{1EA1F29F-E182-447A-9147-90F298D09480}</a:tableStyleId>
              </a:tblPr>
              <a:tblGrid>
                <a:gridCol w="1286975"/>
                <a:gridCol w="1286975"/>
                <a:gridCol w="1286975"/>
                <a:gridCol w="1286975"/>
                <a:gridCol w="1286975"/>
              </a:tblGrid>
              <a:tr h="318675">
                <a:tc>
                  <a:txBody>
                    <a:bodyPr/>
                    <a:lstStyle/>
                    <a:p>
                      <a:pPr indent="0" lvl="0" marL="0" rtl="0" algn="l">
                        <a:spcBef>
                          <a:spcPts val="0"/>
                        </a:spcBef>
                        <a:spcAft>
                          <a:spcPts val="0"/>
                        </a:spcAft>
                        <a:buNone/>
                      </a:pPr>
                      <a:r>
                        <a:rPr b="1" lang="en" sz="1100"/>
                        <a:t>Fluid</a:t>
                      </a:r>
                      <a:endParaRPr b="1" sz="1100"/>
                    </a:p>
                  </a:txBody>
                  <a:tcPr marT="63500" marB="63500" marR="63500" marL="63500"/>
                </a:tc>
                <a:tc>
                  <a:txBody>
                    <a:bodyPr/>
                    <a:lstStyle/>
                    <a:p>
                      <a:pPr indent="0" lvl="0" marL="0" rtl="0" algn="l">
                        <a:spcBef>
                          <a:spcPts val="0"/>
                        </a:spcBef>
                        <a:spcAft>
                          <a:spcPts val="0"/>
                        </a:spcAft>
                        <a:buNone/>
                      </a:pPr>
                      <a:r>
                        <a:rPr b="1" lang="en" sz="1100"/>
                        <a:t>Location</a:t>
                      </a:r>
                      <a:endParaRPr b="1" sz="1100"/>
                    </a:p>
                  </a:txBody>
                  <a:tcPr marT="63500" marB="63500" marR="63500" marL="63500"/>
                </a:tc>
                <a:tc>
                  <a:txBody>
                    <a:bodyPr/>
                    <a:lstStyle/>
                    <a:p>
                      <a:pPr indent="0" lvl="0" marL="0" rtl="0" algn="l">
                        <a:spcBef>
                          <a:spcPts val="0"/>
                        </a:spcBef>
                        <a:spcAft>
                          <a:spcPts val="0"/>
                        </a:spcAft>
                        <a:buNone/>
                      </a:pPr>
                      <a:r>
                        <a:rPr b="1" lang="en" sz="1100"/>
                        <a:t>Duration of Drainage</a:t>
                      </a:r>
                      <a:endParaRPr b="1" sz="1100"/>
                    </a:p>
                  </a:txBody>
                  <a:tcPr marT="63500" marB="63500" marR="63500" marL="63500"/>
                </a:tc>
                <a:tc>
                  <a:txBody>
                    <a:bodyPr/>
                    <a:lstStyle/>
                    <a:p>
                      <a:pPr indent="0" lvl="0" marL="0" rtl="0" algn="l">
                        <a:spcBef>
                          <a:spcPts val="0"/>
                        </a:spcBef>
                        <a:spcAft>
                          <a:spcPts val="0"/>
                        </a:spcAft>
                        <a:buNone/>
                      </a:pPr>
                      <a:r>
                        <a:rPr b="1" lang="en" sz="1100"/>
                        <a:t>Type(s) of drain</a:t>
                      </a:r>
                      <a:endParaRPr b="1" sz="1100"/>
                    </a:p>
                  </a:txBody>
                  <a:tcPr marT="63500" marB="63500" marR="63500" marL="63500"/>
                </a:tc>
                <a:tc>
                  <a:txBody>
                    <a:bodyPr/>
                    <a:lstStyle/>
                    <a:p>
                      <a:pPr indent="0" lvl="0" marL="0" rtl="0" algn="l">
                        <a:spcBef>
                          <a:spcPts val="0"/>
                        </a:spcBef>
                        <a:spcAft>
                          <a:spcPts val="0"/>
                        </a:spcAft>
                        <a:buNone/>
                      </a:pPr>
                      <a:r>
                        <a:rPr b="1" lang="en" sz="1100"/>
                        <a:t>Clogging Risk</a:t>
                      </a:r>
                      <a:endParaRPr b="1" sz="1100"/>
                    </a:p>
                  </a:txBody>
                  <a:tcPr marT="63500" marB="63500" marR="63500" marL="63500"/>
                </a:tc>
              </a:tr>
              <a:tr h="434950">
                <a:tc>
                  <a:txBody>
                    <a:bodyPr/>
                    <a:lstStyle/>
                    <a:p>
                      <a:pPr indent="0" lvl="0" marL="0" rtl="0" algn="l">
                        <a:spcBef>
                          <a:spcPts val="0"/>
                        </a:spcBef>
                        <a:spcAft>
                          <a:spcPts val="0"/>
                        </a:spcAft>
                        <a:buNone/>
                      </a:pPr>
                      <a:r>
                        <a:rPr lang="en" sz="1100"/>
                        <a:t>Abscesses (pus)</a:t>
                      </a:r>
                      <a:endParaRPr sz="1100"/>
                    </a:p>
                  </a:txBody>
                  <a:tcPr marT="63500" marB="63500" marR="63500" marL="63500">
                    <a:solidFill>
                      <a:srgbClr val="F4CCCC"/>
                    </a:solidFill>
                  </a:tcPr>
                </a:tc>
                <a:tc>
                  <a:txBody>
                    <a:bodyPr/>
                    <a:lstStyle/>
                    <a:p>
                      <a:pPr indent="0" lvl="0" marL="0" rtl="0" algn="l">
                        <a:spcBef>
                          <a:spcPts val="0"/>
                        </a:spcBef>
                        <a:spcAft>
                          <a:spcPts val="0"/>
                        </a:spcAft>
                        <a:buNone/>
                      </a:pPr>
                      <a:r>
                        <a:rPr lang="en" sz="1100"/>
                        <a:t>Abdomen, pelvis</a:t>
                      </a:r>
                      <a:endParaRPr sz="1100"/>
                    </a:p>
                  </a:txBody>
                  <a:tcPr marT="63500" marB="63500" marR="63500" marL="63500">
                    <a:solidFill>
                      <a:srgbClr val="F4CCCC"/>
                    </a:solidFill>
                  </a:tcPr>
                </a:tc>
                <a:tc>
                  <a:txBody>
                    <a:bodyPr/>
                    <a:lstStyle/>
                    <a:p>
                      <a:pPr indent="0" lvl="0" marL="0" rtl="0" algn="l">
                        <a:spcBef>
                          <a:spcPts val="0"/>
                        </a:spcBef>
                        <a:spcAft>
                          <a:spcPts val="0"/>
                        </a:spcAft>
                        <a:buNone/>
                      </a:pPr>
                      <a:r>
                        <a:rPr lang="en" sz="1100"/>
                        <a:t>Longer side</a:t>
                      </a:r>
                      <a:endParaRPr sz="1100"/>
                    </a:p>
                  </a:txBody>
                  <a:tcPr marT="63500" marB="63500" marR="63500" marL="63500">
                    <a:solidFill>
                      <a:srgbClr val="F4CCCC"/>
                    </a:solidFill>
                  </a:tcPr>
                </a:tc>
                <a:tc>
                  <a:txBody>
                    <a:bodyPr/>
                    <a:lstStyle/>
                    <a:p>
                      <a:pPr indent="0" lvl="0" marL="0" rtl="0" algn="l">
                        <a:spcBef>
                          <a:spcPts val="0"/>
                        </a:spcBef>
                        <a:spcAft>
                          <a:spcPts val="0"/>
                        </a:spcAft>
                        <a:buNone/>
                      </a:pPr>
                      <a:r>
                        <a:rPr lang="en" sz="1100"/>
                        <a:t>Pigtail</a:t>
                      </a:r>
                      <a:endParaRPr sz="1100"/>
                    </a:p>
                  </a:txBody>
                  <a:tcPr marT="63500" marB="63500" marR="63500" marL="63500">
                    <a:solidFill>
                      <a:srgbClr val="F4CCCC"/>
                    </a:solidFill>
                  </a:tcPr>
                </a:tc>
                <a:tc>
                  <a:txBody>
                    <a:bodyPr/>
                    <a:lstStyle/>
                    <a:p>
                      <a:pPr indent="0" lvl="0" marL="0" rtl="0" algn="l">
                        <a:spcBef>
                          <a:spcPts val="0"/>
                        </a:spcBef>
                        <a:spcAft>
                          <a:spcPts val="0"/>
                        </a:spcAft>
                        <a:buNone/>
                      </a:pPr>
                      <a:r>
                        <a:rPr lang="en" sz="1100"/>
                        <a:t>Tissue Fragments, High Viscosity</a:t>
                      </a:r>
                      <a:endParaRPr sz="1100"/>
                    </a:p>
                  </a:txBody>
                  <a:tcPr marT="63500" marB="63500" marR="63500" marL="63500">
                    <a:solidFill>
                      <a:srgbClr val="F4CCCC"/>
                    </a:solidFill>
                  </a:tcPr>
                </a:tc>
              </a:tr>
              <a:tr h="551225">
                <a:tc>
                  <a:txBody>
                    <a:bodyPr/>
                    <a:lstStyle/>
                    <a:p>
                      <a:pPr indent="0" lvl="0" marL="0" rtl="0" algn="l">
                        <a:spcBef>
                          <a:spcPts val="0"/>
                        </a:spcBef>
                        <a:spcAft>
                          <a:spcPts val="0"/>
                        </a:spcAft>
                        <a:buNone/>
                      </a:pPr>
                      <a:r>
                        <a:rPr lang="en" sz="1100"/>
                        <a:t>Hematoma (blood)</a:t>
                      </a:r>
                      <a:endParaRPr sz="1100"/>
                    </a:p>
                  </a:txBody>
                  <a:tcPr marT="63500" marB="63500" marR="63500" marL="63500">
                    <a:solidFill>
                      <a:srgbClr val="F4CCCC"/>
                    </a:solidFill>
                  </a:tcPr>
                </a:tc>
                <a:tc>
                  <a:txBody>
                    <a:bodyPr/>
                    <a:lstStyle/>
                    <a:p>
                      <a:pPr indent="0" lvl="0" marL="0" rtl="0" algn="l">
                        <a:spcBef>
                          <a:spcPts val="0"/>
                        </a:spcBef>
                        <a:spcAft>
                          <a:spcPts val="0"/>
                        </a:spcAft>
                        <a:buNone/>
                      </a:pPr>
                      <a:r>
                        <a:rPr lang="en" sz="1100"/>
                        <a:t>Commonly in abdominal area, can occur anywhere </a:t>
                      </a:r>
                      <a:endParaRPr sz="1100"/>
                    </a:p>
                  </a:txBody>
                  <a:tcPr marT="63500" marB="63500" marR="63500" marL="63500">
                    <a:solidFill>
                      <a:srgbClr val="F4CCCC"/>
                    </a:solidFill>
                  </a:tcPr>
                </a:tc>
                <a:tc>
                  <a:txBody>
                    <a:bodyPr/>
                    <a:lstStyle/>
                    <a:p>
                      <a:pPr indent="0" lvl="0" marL="0" rtl="0" algn="l">
                        <a:spcBef>
                          <a:spcPts val="0"/>
                        </a:spcBef>
                        <a:spcAft>
                          <a:spcPts val="0"/>
                        </a:spcAft>
                        <a:buNone/>
                      </a:pPr>
                      <a:r>
                        <a:rPr lang="en" sz="1100"/>
                        <a:t>Longer side</a:t>
                      </a:r>
                      <a:endParaRPr sz="1100"/>
                    </a:p>
                  </a:txBody>
                  <a:tcPr marT="63500" marB="63500" marR="63500" marL="63500">
                    <a:solidFill>
                      <a:srgbClr val="F4CCCC"/>
                    </a:solidFill>
                  </a:tcPr>
                </a:tc>
                <a:tc>
                  <a:txBody>
                    <a:bodyPr/>
                    <a:lstStyle/>
                    <a:p>
                      <a:pPr indent="0" lvl="0" marL="0" rtl="0" algn="l">
                        <a:spcBef>
                          <a:spcPts val="0"/>
                        </a:spcBef>
                        <a:spcAft>
                          <a:spcPts val="0"/>
                        </a:spcAft>
                        <a:buNone/>
                      </a:pPr>
                      <a:r>
                        <a:rPr lang="en" sz="1100"/>
                        <a:t>Pigtail</a:t>
                      </a:r>
                      <a:endParaRPr sz="1100"/>
                    </a:p>
                  </a:txBody>
                  <a:tcPr marT="63500" marB="63500" marR="63500" marL="63500">
                    <a:solidFill>
                      <a:srgbClr val="F4CCCC"/>
                    </a:solidFill>
                  </a:tcPr>
                </a:tc>
                <a:tc>
                  <a:txBody>
                    <a:bodyPr/>
                    <a:lstStyle/>
                    <a:p>
                      <a:pPr indent="0" lvl="0" marL="0" rtl="0" algn="l">
                        <a:spcBef>
                          <a:spcPts val="0"/>
                        </a:spcBef>
                        <a:spcAft>
                          <a:spcPts val="0"/>
                        </a:spcAft>
                        <a:buNone/>
                      </a:pPr>
                      <a:r>
                        <a:rPr lang="en" sz="1100"/>
                        <a:t>Tissue Fragments, Clotting</a:t>
                      </a:r>
                      <a:endParaRPr sz="1100"/>
                    </a:p>
                  </a:txBody>
                  <a:tcPr marT="63500" marB="63500" marR="63500" marL="63500">
                    <a:solidFill>
                      <a:srgbClr val="F4CCCC"/>
                    </a:solidFill>
                  </a:tcPr>
                </a:tc>
              </a:tr>
              <a:tr h="434950">
                <a:tc>
                  <a:txBody>
                    <a:bodyPr/>
                    <a:lstStyle/>
                    <a:p>
                      <a:pPr indent="0" lvl="0" marL="0" rtl="0" algn="l">
                        <a:spcBef>
                          <a:spcPts val="0"/>
                        </a:spcBef>
                        <a:spcAft>
                          <a:spcPts val="0"/>
                        </a:spcAft>
                        <a:buNone/>
                      </a:pPr>
                      <a:r>
                        <a:rPr lang="en" sz="1100"/>
                        <a:t>Walled off pancreatic necrosis </a:t>
                      </a:r>
                      <a:endParaRPr sz="1100"/>
                    </a:p>
                  </a:txBody>
                  <a:tcPr marT="63500" marB="63500" marR="63500" marL="63500">
                    <a:solidFill>
                      <a:srgbClr val="F4CCCC"/>
                    </a:solidFill>
                  </a:tcPr>
                </a:tc>
                <a:tc>
                  <a:txBody>
                    <a:bodyPr/>
                    <a:lstStyle/>
                    <a:p>
                      <a:pPr indent="0" lvl="0" marL="0" rtl="0" algn="l">
                        <a:spcBef>
                          <a:spcPts val="0"/>
                        </a:spcBef>
                        <a:spcAft>
                          <a:spcPts val="0"/>
                        </a:spcAft>
                        <a:buNone/>
                      </a:pPr>
                      <a:r>
                        <a:rPr lang="en" sz="1100"/>
                        <a:t>Pancreatic area</a:t>
                      </a:r>
                      <a:endParaRPr sz="1100"/>
                    </a:p>
                  </a:txBody>
                  <a:tcPr marT="63500" marB="63500" marR="63500" marL="63500">
                    <a:solidFill>
                      <a:srgbClr val="F4CCCC"/>
                    </a:solidFill>
                  </a:tcPr>
                </a:tc>
                <a:tc>
                  <a:txBody>
                    <a:bodyPr/>
                    <a:lstStyle/>
                    <a:p>
                      <a:pPr indent="0" lvl="0" marL="0" rtl="0" algn="l">
                        <a:spcBef>
                          <a:spcPts val="0"/>
                        </a:spcBef>
                        <a:spcAft>
                          <a:spcPts val="0"/>
                        </a:spcAft>
                        <a:buNone/>
                      </a:pPr>
                      <a:r>
                        <a:rPr lang="en" sz="1100"/>
                        <a:t>Longer side</a:t>
                      </a:r>
                      <a:endParaRPr sz="1100"/>
                    </a:p>
                  </a:txBody>
                  <a:tcPr marT="63500" marB="63500" marR="63500" marL="63500">
                    <a:solidFill>
                      <a:srgbClr val="F4CCCC"/>
                    </a:solidFill>
                  </a:tcPr>
                </a:tc>
                <a:tc>
                  <a:txBody>
                    <a:bodyPr/>
                    <a:lstStyle/>
                    <a:p>
                      <a:pPr indent="0" lvl="0" marL="0" rtl="0" algn="l">
                        <a:spcBef>
                          <a:spcPts val="0"/>
                        </a:spcBef>
                        <a:spcAft>
                          <a:spcPts val="0"/>
                        </a:spcAft>
                        <a:buNone/>
                      </a:pPr>
                      <a:r>
                        <a:rPr lang="en" sz="1100"/>
                        <a:t>Pigtail</a:t>
                      </a:r>
                      <a:endParaRPr sz="1100"/>
                    </a:p>
                  </a:txBody>
                  <a:tcPr marT="63500" marB="63500" marR="63500" marL="63500">
                    <a:solidFill>
                      <a:srgbClr val="F4CCCC"/>
                    </a:solidFill>
                  </a:tcPr>
                </a:tc>
                <a:tc>
                  <a:txBody>
                    <a:bodyPr/>
                    <a:lstStyle/>
                    <a:p>
                      <a:pPr indent="0" lvl="0" marL="0" rtl="0" algn="l">
                        <a:spcBef>
                          <a:spcPts val="0"/>
                        </a:spcBef>
                        <a:spcAft>
                          <a:spcPts val="0"/>
                        </a:spcAft>
                        <a:buNone/>
                      </a:pPr>
                      <a:r>
                        <a:rPr lang="en" sz="1100"/>
                        <a:t>Tissue Fragments, High Viscosity</a:t>
                      </a:r>
                      <a:endParaRPr sz="1100"/>
                    </a:p>
                  </a:txBody>
                  <a:tcPr marT="63500" marB="63500" marR="63500" marL="63500">
                    <a:solidFill>
                      <a:srgbClr val="F4CCCC"/>
                    </a:solidFill>
                  </a:tcPr>
                </a:tc>
              </a:tr>
              <a:tr h="318675">
                <a:tc>
                  <a:txBody>
                    <a:bodyPr/>
                    <a:lstStyle/>
                    <a:p>
                      <a:pPr indent="0" lvl="0" marL="0" rtl="0" algn="l">
                        <a:spcBef>
                          <a:spcPts val="0"/>
                        </a:spcBef>
                        <a:spcAft>
                          <a:spcPts val="0"/>
                        </a:spcAft>
                        <a:buNone/>
                      </a:pPr>
                      <a:r>
                        <a:rPr lang="en" sz="1100"/>
                        <a:t>Urine</a:t>
                      </a:r>
                      <a:endParaRPr sz="1100"/>
                    </a:p>
                  </a:txBody>
                  <a:tcPr marT="63500" marB="63500" marR="63500" marL="63500">
                    <a:solidFill>
                      <a:srgbClr val="FFF2CC"/>
                    </a:solidFill>
                  </a:tcPr>
                </a:tc>
                <a:tc>
                  <a:txBody>
                    <a:bodyPr/>
                    <a:lstStyle/>
                    <a:p>
                      <a:pPr indent="0" lvl="0" marL="0" rtl="0" algn="l">
                        <a:spcBef>
                          <a:spcPts val="0"/>
                        </a:spcBef>
                        <a:spcAft>
                          <a:spcPts val="0"/>
                        </a:spcAft>
                        <a:buNone/>
                      </a:pPr>
                      <a:r>
                        <a:rPr lang="en" sz="1100"/>
                        <a:t>Urinary area</a:t>
                      </a:r>
                      <a:endParaRPr sz="1100"/>
                    </a:p>
                  </a:txBody>
                  <a:tcPr marT="63500" marB="63500" marR="63500" marL="63500">
                    <a:solidFill>
                      <a:srgbClr val="FFF2CC"/>
                    </a:solidFill>
                  </a:tcPr>
                </a:tc>
                <a:tc>
                  <a:txBody>
                    <a:bodyPr/>
                    <a:lstStyle/>
                    <a:p>
                      <a:pPr indent="0" lvl="0" marL="0" rtl="0" algn="l">
                        <a:spcBef>
                          <a:spcPts val="0"/>
                        </a:spcBef>
                        <a:spcAft>
                          <a:spcPts val="0"/>
                        </a:spcAft>
                        <a:buNone/>
                      </a:pPr>
                      <a:r>
                        <a:rPr lang="en" sz="1100"/>
                        <a:t>Shorter side</a:t>
                      </a:r>
                      <a:endParaRPr sz="1100"/>
                    </a:p>
                  </a:txBody>
                  <a:tcPr marT="63500" marB="63500" marR="63500" marL="63500">
                    <a:solidFill>
                      <a:srgbClr val="FFF2CC"/>
                    </a:solidFill>
                  </a:tcPr>
                </a:tc>
                <a:tc>
                  <a:txBody>
                    <a:bodyPr/>
                    <a:lstStyle/>
                    <a:p>
                      <a:pPr indent="0" lvl="0" marL="0" rtl="0" algn="l">
                        <a:spcBef>
                          <a:spcPts val="0"/>
                        </a:spcBef>
                        <a:spcAft>
                          <a:spcPts val="0"/>
                        </a:spcAft>
                        <a:buNone/>
                      </a:pPr>
                      <a:r>
                        <a:rPr lang="en" sz="1100"/>
                        <a:t>Straight</a:t>
                      </a:r>
                      <a:endParaRPr sz="1100"/>
                    </a:p>
                  </a:txBody>
                  <a:tcPr marT="63500" marB="63500" marR="63500" marL="63500">
                    <a:solidFill>
                      <a:srgbClr val="FFF2CC"/>
                    </a:solidFill>
                  </a:tcPr>
                </a:tc>
                <a:tc>
                  <a:txBody>
                    <a:bodyPr/>
                    <a:lstStyle/>
                    <a:p>
                      <a:pPr indent="0" lvl="0" marL="0" rtl="0" algn="l">
                        <a:spcBef>
                          <a:spcPts val="0"/>
                        </a:spcBef>
                        <a:spcAft>
                          <a:spcPts val="0"/>
                        </a:spcAft>
                        <a:buNone/>
                      </a:pPr>
                      <a:r>
                        <a:rPr lang="en" sz="1100"/>
                        <a:t>Encrusted, Stones</a:t>
                      </a:r>
                      <a:endParaRPr sz="1100"/>
                    </a:p>
                  </a:txBody>
                  <a:tcPr marT="63500" marB="63500" marR="63500" marL="63500">
                    <a:solidFill>
                      <a:srgbClr val="FFF2CC"/>
                    </a:solidFill>
                  </a:tcPr>
                </a:tc>
              </a:tr>
              <a:tr h="318675">
                <a:tc>
                  <a:txBody>
                    <a:bodyPr/>
                    <a:lstStyle/>
                    <a:p>
                      <a:pPr indent="0" lvl="0" marL="0" rtl="0" algn="l">
                        <a:spcBef>
                          <a:spcPts val="0"/>
                        </a:spcBef>
                        <a:spcAft>
                          <a:spcPts val="0"/>
                        </a:spcAft>
                        <a:buNone/>
                      </a:pPr>
                      <a:r>
                        <a:rPr lang="en" sz="1100"/>
                        <a:t>Biliary Fluid</a:t>
                      </a:r>
                      <a:endParaRPr sz="1100"/>
                    </a:p>
                  </a:txBody>
                  <a:tcPr marT="63500" marB="63500" marR="63500" marL="63500">
                    <a:solidFill>
                      <a:srgbClr val="FFF2CC"/>
                    </a:solidFill>
                  </a:tcPr>
                </a:tc>
                <a:tc>
                  <a:txBody>
                    <a:bodyPr/>
                    <a:lstStyle/>
                    <a:p>
                      <a:pPr indent="0" lvl="0" marL="0" rtl="0" algn="l">
                        <a:spcBef>
                          <a:spcPts val="0"/>
                        </a:spcBef>
                        <a:spcAft>
                          <a:spcPts val="0"/>
                        </a:spcAft>
                        <a:buNone/>
                      </a:pPr>
                      <a:r>
                        <a:rPr lang="en" sz="1100"/>
                        <a:t>Abdominal/Liver area</a:t>
                      </a:r>
                      <a:endParaRPr sz="1100"/>
                    </a:p>
                  </a:txBody>
                  <a:tcPr marT="63500" marB="63500" marR="63500" marL="63500">
                    <a:solidFill>
                      <a:srgbClr val="FFF2CC"/>
                    </a:solidFill>
                  </a:tcPr>
                </a:tc>
                <a:tc>
                  <a:txBody>
                    <a:bodyPr/>
                    <a:lstStyle/>
                    <a:p>
                      <a:pPr indent="0" lvl="0" marL="0" rtl="0" algn="l">
                        <a:spcBef>
                          <a:spcPts val="0"/>
                        </a:spcBef>
                        <a:spcAft>
                          <a:spcPts val="0"/>
                        </a:spcAft>
                        <a:buNone/>
                      </a:pPr>
                      <a:r>
                        <a:rPr lang="en" sz="1100"/>
                        <a:t>Shorter side</a:t>
                      </a:r>
                      <a:endParaRPr sz="1100"/>
                    </a:p>
                  </a:txBody>
                  <a:tcPr marT="63500" marB="63500" marR="63500" marL="63500">
                    <a:solidFill>
                      <a:srgbClr val="FFF2CC"/>
                    </a:solidFill>
                  </a:tcPr>
                </a:tc>
                <a:tc>
                  <a:txBody>
                    <a:bodyPr/>
                    <a:lstStyle/>
                    <a:p>
                      <a:pPr indent="0" lvl="0" marL="0" rtl="0" algn="l">
                        <a:spcBef>
                          <a:spcPts val="0"/>
                        </a:spcBef>
                        <a:spcAft>
                          <a:spcPts val="0"/>
                        </a:spcAft>
                        <a:buNone/>
                      </a:pPr>
                      <a:r>
                        <a:rPr lang="en" sz="1100"/>
                        <a:t>Pigtail</a:t>
                      </a:r>
                      <a:endParaRPr sz="1100"/>
                    </a:p>
                  </a:txBody>
                  <a:tcPr marT="63500" marB="63500" marR="63500" marL="63500">
                    <a:solidFill>
                      <a:srgbClr val="FFF2CC"/>
                    </a:solidFill>
                  </a:tcPr>
                </a:tc>
                <a:tc>
                  <a:txBody>
                    <a:bodyPr/>
                    <a:lstStyle/>
                    <a:p>
                      <a:pPr indent="0" lvl="0" marL="0" rtl="0" algn="l">
                        <a:spcBef>
                          <a:spcPts val="0"/>
                        </a:spcBef>
                        <a:spcAft>
                          <a:spcPts val="0"/>
                        </a:spcAft>
                        <a:buNone/>
                      </a:pPr>
                      <a:r>
                        <a:rPr lang="en" sz="1100"/>
                        <a:t>Gallstones</a:t>
                      </a:r>
                      <a:endParaRPr sz="1100"/>
                    </a:p>
                  </a:txBody>
                  <a:tcPr marT="63500" marB="63500" marR="63500" marL="63500">
                    <a:solidFill>
                      <a:srgbClr val="FFF2CC"/>
                    </a:solidFill>
                  </a:tcPr>
                </a:tc>
              </a:tr>
              <a:tr h="318675">
                <a:tc>
                  <a:txBody>
                    <a:bodyPr/>
                    <a:lstStyle/>
                    <a:p>
                      <a:pPr indent="0" lvl="0" marL="0" rtl="0" algn="l">
                        <a:spcBef>
                          <a:spcPts val="0"/>
                        </a:spcBef>
                        <a:spcAft>
                          <a:spcPts val="0"/>
                        </a:spcAft>
                        <a:buNone/>
                      </a:pPr>
                      <a:r>
                        <a:rPr lang="en" sz="1100"/>
                        <a:t>Seromas</a:t>
                      </a:r>
                      <a:endParaRPr sz="1100"/>
                    </a:p>
                  </a:txBody>
                  <a:tcPr marT="63500" marB="63500" marR="63500" marL="63500">
                    <a:solidFill>
                      <a:srgbClr val="D9EAD3"/>
                    </a:solidFill>
                  </a:tcPr>
                </a:tc>
                <a:tc>
                  <a:txBody>
                    <a:bodyPr/>
                    <a:lstStyle/>
                    <a:p>
                      <a:pPr indent="0" lvl="0" marL="0" rtl="0" algn="l">
                        <a:spcBef>
                          <a:spcPts val="0"/>
                        </a:spcBef>
                        <a:spcAft>
                          <a:spcPts val="0"/>
                        </a:spcAft>
                        <a:buNone/>
                      </a:pPr>
                      <a:r>
                        <a:rPr lang="en" sz="1100"/>
                        <a:t>Can occur anywhere</a:t>
                      </a:r>
                      <a:endParaRPr sz="1100"/>
                    </a:p>
                  </a:txBody>
                  <a:tcPr marT="63500" marB="63500" marR="63500" marL="63500">
                    <a:solidFill>
                      <a:srgbClr val="D9EAD3"/>
                    </a:solidFill>
                  </a:tcPr>
                </a:tc>
                <a:tc>
                  <a:txBody>
                    <a:bodyPr/>
                    <a:lstStyle/>
                    <a:p>
                      <a:pPr indent="0" lvl="0" marL="0" rtl="0" algn="l">
                        <a:spcBef>
                          <a:spcPts val="0"/>
                        </a:spcBef>
                        <a:spcAft>
                          <a:spcPts val="0"/>
                        </a:spcAft>
                        <a:buNone/>
                      </a:pPr>
                      <a:r>
                        <a:rPr lang="en" sz="1100"/>
                        <a:t>Shorter side</a:t>
                      </a:r>
                      <a:endParaRPr sz="1100"/>
                    </a:p>
                  </a:txBody>
                  <a:tcPr marT="63500" marB="63500" marR="63500" marL="63500">
                    <a:solidFill>
                      <a:srgbClr val="D9EAD3"/>
                    </a:solidFill>
                  </a:tcPr>
                </a:tc>
                <a:tc>
                  <a:txBody>
                    <a:bodyPr/>
                    <a:lstStyle/>
                    <a:p>
                      <a:pPr indent="0" lvl="0" marL="0" rtl="0" algn="l">
                        <a:spcBef>
                          <a:spcPts val="0"/>
                        </a:spcBef>
                        <a:spcAft>
                          <a:spcPts val="0"/>
                        </a:spcAft>
                        <a:buNone/>
                      </a:pPr>
                      <a:r>
                        <a:rPr lang="en" sz="1100"/>
                        <a:t>Pigtail</a:t>
                      </a:r>
                      <a:endParaRPr sz="1100"/>
                    </a:p>
                  </a:txBody>
                  <a:tcPr marT="63500" marB="63500" marR="63500" marL="63500">
                    <a:solidFill>
                      <a:srgbClr val="D9EAD3"/>
                    </a:solidFill>
                  </a:tcPr>
                </a:tc>
                <a:tc>
                  <a:txBody>
                    <a:bodyPr/>
                    <a:lstStyle/>
                    <a:p>
                      <a:pPr indent="0" lvl="0" marL="0" rtl="0" algn="l">
                        <a:spcBef>
                          <a:spcPts val="0"/>
                        </a:spcBef>
                        <a:spcAft>
                          <a:spcPts val="0"/>
                        </a:spcAft>
                        <a:buNone/>
                      </a:pPr>
                      <a:r>
                        <a:rPr lang="en" sz="1100"/>
                        <a:t>Low Risk</a:t>
                      </a:r>
                      <a:endParaRPr sz="1100"/>
                    </a:p>
                  </a:txBody>
                  <a:tcPr marT="63500" marB="63500" marR="63500" marL="63500">
                    <a:solidFill>
                      <a:srgbClr val="D9EAD3"/>
                    </a:solidFill>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9" name="Shape 1309"/>
        <p:cNvGrpSpPr/>
        <p:nvPr/>
      </p:nvGrpSpPr>
      <p:grpSpPr>
        <a:xfrm>
          <a:off x="0" y="0"/>
          <a:ext cx="0" cy="0"/>
          <a:chOff x="0" y="0"/>
          <a:chExt cx="0" cy="0"/>
        </a:xfrm>
      </p:grpSpPr>
      <p:sp>
        <p:nvSpPr>
          <p:cNvPr id="1310" name="Google Shape;1310;p43"/>
          <p:cNvSpPr txBox="1"/>
          <p:nvPr>
            <p:ph type="title"/>
          </p:nvPr>
        </p:nvSpPr>
        <p:spPr>
          <a:xfrm>
            <a:off x="457200" y="502491"/>
            <a:ext cx="818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Verification Testing</a:t>
            </a:r>
            <a:endParaRPr/>
          </a:p>
        </p:txBody>
      </p:sp>
      <p:graphicFrame>
        <p:nvGraphicFramePr>
          <p:cNvPr id="1311" name="Google Shape;1311;p43"/>
          <p:cNvGraphicFramePr/>
          <p:nvPr/>
        </p:nvGraphicFramePr>
        <p:xfrm>
          <a:off x="825025" y="1075200"/>
          <a:ext cx="3000000" cy="3000000"/>
        </p:xfrm>
        <a:graphic>
          <a:graphicData uri="http://schemas.openxmlformats.org/drawingml/2006/table">
            <a:tbl>
              <a:tblPr>
                <a:noFill/>
                <a:tableStyleId>{022C3110-6838-4C5E-B681-1DC515D58CFE}</a:tableStyleId>
              </a:tblPr>
              <a:tblGrid>
                <a:gridCol w="1997250"/>
                <a:gridCol w="5055550"/>
              </a:tblGrid>
              <a:tr h="261300">
                <a:tc>
                  <a:txBody>
                    <a:bodyPr/>
                    <a:lstStyle/>
                    <a:p>
                      <a:pPr indent="0" lvl="0" marL="0" rtl="0" algn="l">
                        <a:spcBef>
                          <a:spcPts val="0"/>
                        </a:spcBef>
                        <a:spcAft>
                          <a:spcPts val="0"/>
                        </a:spcAft>
                        <a:buNone/>
                      </a:pPr>
                      <a:r>
                        <a:rPr b="1" lang="en" sz="1100"/>
                        <a:t>Tests</a:t>
                      </a:r>
                      <a:endParaRPr b="1" sz="1100"/>
                    </a:p>
                  </a:txBody>
                  <a:tcPr marT="91425" marB="91425" marR="91425" marL="91425">
                    <a:lnL cap="flat" cmpd="sng" w="9525">
                      <a:solidFill>
                        <a:srgbClr val="3BAFB4"/>
                      </a:solidFill>
                      <a:prstDash val="solid"/>
                      <a:round/>
                      <a:headEnd len="sm" w="sm" type="none"/>
                      <a:tailEnd len="sm" w="sm" type="none"/>
                    </a:lnL>
                    <a:lnR cap="flat" cmpd="sng" w="9525">
                      <a:solidFill>
                        <a:srgbClr val="3BAFB4"/>
                      </a:solidFill>
                      <a:prstDash val="solid"/>
                      <a:round/>
                      <a:headEnd len="sm" w="sm" type="none"/>
                      <a:tailEnd len="sm" w="sm" type="none"/>
                    </a:lnR>
                    <a:lnT cap="flat" cmpd="sng" w="9525">
                      <a:solidFill>
                        <a:srgbClr val="3BAFB4"/>
                      </a:solidFill>
                      <a:prstDash val="solid"/>
                      <a:round/>
                      <a:headEnd len="sm" w="sm" type="none"/>
                      <a:tailEnd len="sm" w="sm" type="none"/>
                    </a:lnT>
                    <a:lnB cap="flat" cmpd="sng" w="9525">
                      <a:solidFill>
                        <a:srgbClr val="3BAFB4"/>
                      </a:solidFill>
                      <a:prstDash val="solid"/>
                      <a:round/>
                      <a:headEnd len="sm" w="sm" type="none"/>
                      <a:tailEnd len="sm" w="sm" type="none"/>
                    </a:lnB>
                    <a:solidFill>
                      <a:srgbClr val="CFE2F3"/>
                    </a:solidFill>
                  </a:tcPr>
                </a:tc>
                <a:tc>
                  <a:txBody>
                    <a:bodyPr/>
                    <a:lstStyle/>
                    <a:p>
                      <a:pPr indent="0" lvl="0" marL="0" rtl="0" algn="l">
                        <a:spcBef>
                          <a:spcPts val="0"/>
                        </a:spcBef>
                        <a:spcAft>
                          <a:spcPts val="0"/>
                        </a:spcAft>
                        <a:buNone/>
                      </a:pPr>
                      <a:r>
                        <a:rPr b="1" lang="en" sz="1100"/>
                        <a:t>Goal</a:t>
                      </a:r>
                      <a:endParaRPr b="1" sz="1100"/>
                    </a:p>
                  </a:txBody>
                  <a:tcPr marT="91425" marB="91425" marR="91425" marL="91425">
                    <a:lnL cap="flat" cmpd="sng" w="9525">
                      <a:solidFill>
                        <a:srgbClr val="3BAFB4"/>
                      </a:solidFill>
                      <a:prstDash val="solid"/>
                      <a:round/>
                      <a:headEnd len="sm" w="sm" type="none"/>
                      <a:tailEnd len="sm" w="sm" type="none"/>
                    </a:lnL>
                    <a:lnR cap="flat" cmpd="sng" w="9525">
                      <a:solidFill>
                        <a:srgbClr val="3BAFB4"/>
                      </a:solidFill>
                      <a:prstDash val="solid"/>
                      <a:round/>
                      <a:headEnd len="sm" w="sm" type="none"/>
                      <a:tailEnd len="sm" w="sm" type="none"/>
                    </a:lnR>
                    <a:lnT cap="flat" cmpd="sng" w="9525">
                      <a:solidFill>
                        <a:srgbClr val="3BAFB4"/>
                      </a:solidFill>
                      <a:prstDash val="solid"/>
                      <a:round/>
                      <a:headEnd len="sm" w="sm" type="none"/>
                      <a:tailEnd len="sm" w="sm" type="none"/>
                    </a:lnT>
                    <a:lnB cap="flat" cmpd="sng" w="9525">
                      <a:solidFill>
                        <a:srgbClr val="3BAFB4"/>
                      </a:solidFill>
                      <a:prstDash val="solid"/>
                      <a:round/>
                      <a:headEnd len="sm" w="sm" type="none"/>
                      <a:tailEnd len="sm" w="sm" type="none"/>
                    </a:lnB>
                    <a:solidFill>
                      <a:srgbClr val="CFE2F3"/>
                    </a:solidFill>
                  </a:tcPr>
                </a:tc>
              </a:tr>
              <a:tr h="250300">
                <a:tc>
                  <a:txBody>
                    <a:bodyPr/>
                    <a:lstStyle/>
                    <a:p>
                      <a:pPr indent="0" lvl="0" marL="0" rtl="0" algn="l">
                        <a:spcBef>
                          <a:spcPts val="0"/>
                        </a:spcBef>
                        <a:spcAft>
                          <a:spcPts val="0"/>
                        </a:spcAft>
                        <a:buNone/>
                      </a:pPr>
                      <a:r>
                        <a:rPr lang="en" sz="1100"/>
                        <a:t>Compatibility with Currently Used Catheters/Attachments</a:t>
                      </a:r>
                      <a:endParaRPr sz="1100"/>
                    </a:p>
                  </a:txBody>
                  <a:tcPr marT="91425" marB="91425" marR="91425" marL="91425">
                    <a:lnT cap="flat" cmpd="sng" w="9525">
                      <a:solidFill>
                        <a:srgbClr val="3BAFB4"/>
                      </a:solidFill>
                      <a:prstDash val="solid"/>
                      <a:round/>
                      <a:headEnd len="sm" w="sm" type="none"/>
                      <a:tailEnd len="sm" w="sm" type="none"/>
                    </a:lnT>
                  </a:tcPr>
                </a:tc>
                <a:tc>
                  <a:txBody>
                    <a:bodyPr/>
                    <a:lstStyle/>
                    <a:p>
                      <a:pPr indent="0" lvl="0" marL="0" rtl="0" algn="l">
                        <a:spcBef>
                          <a:spcPts val="0"/>
                        </a:spcBef>
                        <a:spcAft>
                          <a:spcPts val="0"/>
                        </a:spcAft>
                        <a:buNone/>
                      </a:pPr>
                      <a:r>
                        <a:rPr lang="en" sz="1100"/>
                        <a:t>Ascertain whether the InFluo device can seamlessly interface with current catheter devices</a:t>
                      </a:r>
                      <a:endParaRPr sz="1100"/>
                    </a:p>
                  </a:txBody>
                  <a:tcPr marT="91425" marB="91425" marR="91425" marL="91425">
                    <a:lnT cap="flat" cmpd="sng" w="9525">
                      <a:solidFill>
                        <a:srgbClr val="3BAFB4"/>
                      </a:solidFill>
                      <a:prstDash val="solid"/>
                      <a:round/>
                      <a:headEnd len="sm" w="sm" type="none"/>
                      <a:tailEnd len="sm" w="sm" type="none"/>
                    </a:lnT>
                  </a:tcPr>
                </a:tc>
              </a:tr>
              <a:tr h="347075">
                <a:tc>
                  <a:txBody>
                    <a:bodyPr/>
                    <a:lstStyle/>
                    <a:p>
                      <a:pPr indent="0" lvl="0" marL="0" rtl="0" algn="l">
                        <a:spcBef>
                          <a:spcPts val="0"/>
                        </a:spcBef>
                        <a:spcAft>
                          <a:spcPts val="0"/>
                        </a:spcAft>
                        <a:buNone/>
                      </a:pPr>
                      <a:r>
                        <a:rPr lang="en" sz="1100"/>
                        <a:t>Flow Rate Test</a:t>
                      </a:r>
                      <a:endParaRPr sz="1100"/>
                    </a:p>
                  </a:txBody>
                  <a:tcPr marT="91425" marB="91425" marR="91425" marL="91425"/>
                </a:tc>
                <a:tc>
                  <a:txBody>
                    <a:bodyPr/>
                    <a:lstStyle/>
                    <a:p>
                      <a:pPr indent="0" lvl="0" marL="0" rtl="0" algn="l">
                        <a:spcBef>
                          <a:spcPts val="0"/>
                        </a:spcBef>
                        <a:spcAft>
                          <a:spcPts val="0"/>
                        </a:spcAft>
                        <a:buNone/>
                      </a:pPr>
                      <a:r>
                        <a:rPr lang="en" sz="1100"/>
                        <a:t>Verify drainage time is not increased by more than 20% and more viscous fluids can still drain effectively </a:t>
                      </a:r>
                      <a:r>
                        <a:rPr b="1" lang="en" sz="1100"/>
                        <a:t>with the addition of an inner tube</a:t>
                      </a:r>
                      <a:endParaRPr b="1" sz="1100"/>
                    </a:p>
                  </a:txBody>
                  <a:tcPr marT="91425" marB="91425" marR="91425" marL="91425"/>
                </a:tc>
              </a:tr>
              <a:tr h="371300">
                <a:tc>
                  <a:txBody>
                    <a:bodyPr/>
                    <a:lstStyle/>
                    <a:p>
                      <a:pPr indent="0" lvl="0" marL="0" rtl="0" algn="l">
                        <a:spcBef>
                          <a:spcPts val="0"/>
                        </a:spcBef>
                        <a:spcAft>
                          <a:spcPts val="0"/>
                        </a:spcAft>
                        <a:buNone/>
                      </a:pPr>
                      <a:r>
                        <a:rPr lang="en" sz="1100"/>
                        <a:t>Thorough Coverage of Saline Flushing</a:t>
                      </a:r>
                      <a:endParaRPr sz="1100"/>
                    </a:p>
                  </a:txBody>
                  <a:tcPr marT="91425" marB="91425" marR="91425" marL="91425"/>
                </a:tc>
                <a:tc>
                  <a:txBody>
                    <a:bodyPr/>
                    <a:lstStyle/>
                    <a:p>
                      <a:pPr indent="0" lvl="0" marL="0" rtl="0" algn="l">
                        <a:lnSpc>
                          <a:spcPct val="115000"/>
                        </a:lnSpc>
                        <a:spcBef>
                          <a:spcPts val="0"/>
                        </a:spcBef>
                        <a:spcAft>
                          <a:spcPts val="0"/>
                        </a:spcAft>
                        <a:buNone/>
                      </a:pPr>
                      <a:r>
                        <a:rPr lang="en" sz="1100"/>
                        <a:t>Verify that each side-hole is targeted separately and cleared when directive flushing is used</a:t>
                      </a:r>
                      <a:endParaRPr sz="1100"/>
                    </a:p>
                  </a:txBody>
                  <a:tcPr marT="91425" marB="91425" marR="91425" marL="91425"/>
                </a:tc>
              </a:tr>
              <a:tr h="371300">
                <a:tc>
                  <a:txBody>
                    <a:bodyPr/>
                    <a:lstStyle/>
                    <a:p>
                      <a:pPr indent="0" lvl="0" marL="0" rtl="0" algn="l">
                        <a:spcBef>
                          <a:spcPts val="0"/>
                        </a:spcBef>
                        <a:spcAft>
                          <a:spcPts val="0"/>
                        </a:spcAft>
                        <a:buNone/>
                      </a:pPr>
                      <a:r>
                        <a:rPr lang="en" sz="1100"/>
                        <a:t>Unimpeded flushing</a:t>
                      </a:r>
                      <a:endParaRPr sz="1100"/>
                    </a:p>
                  </a:txBody>
                  <a:tcPr marT="91425" marB="91425" marR="91425" marL="91425"/>
                </a:tc>
                <a:tc>
                  <a:txBody>
                    <a:bodyPr/>
                    <a:lstStyle/>
                    <a:p>
                      <a:pPr indent="0" lvl="0" marL="0" rtl="0" algn="l">
                        <a:spcBef>
                          <a:spcPts val="0"/>
                        </a:spcBef>
                        <a:spcAft>
                          <a:spcPts val="0"/>
                        </a:spcAft>
                        <a:buNone/>
                      </a:pPr>
                      <a:r>
                        <a:rPr lang="en" sz="1100"/>
                        <a:t>Determine that the fluid used to flush the catheter can reliably get through the entire tube</a:t>
                      </a:r>
                      <a:endParaRPr sz="1100"/>
                    </a:p>
                  </a:txBody>
                  <a:tcPr marT="91425" marB="91425" marR="91425" marL="91425"/>
                </a:tc>
              </a:tr>
              <a:tr h="336725">
                <a:tc>
                  <a:txBody>
                    <a:bodyPr/>
                    <a:lstStyle/>
                    <a:p>
                      <a:pPr indent="0" lvl="0" marL="0" rtl="0" algn="l">
                        <a:spcBef>
                          <a:spcPts val="0"/>
                        </a:spcBef>
                        <a:spcAft>
                          <a:spcPts val="0"/>
                        </a:spcAft>
                        <a:buNone/>
                      </a:pPr>
                      <a:r>
                        <a:rPr lang="en" sz="1100"/>
                        <a:t>Device Integrity</a:t>
                      </a:r>
                      <a:endParaRPr sz="1100"/>
                    </a:p>
                  </a:txBody>
                  <a:tcPr marT="91425" marB="91425" marR="91425" marL="91425"/>
                </a:tc>
                <a:tc>
                  <a:txBody>
                    <a:bodyPr/>
                    <a:lstStyle/>
                    <a:p>
                      <a:pPr indent="0" lvl="0" marL="0" rtl="0" algn="l">
                        <a:spcBef>
                          <a:spcPts val="0"/>
                        </a:spcBef>
                        <a:spcAft>
                          <a:spcPts val="0"/>
                        </a:spcAft>
                        <a:buNone/>
                      </a:pPr>
                      <a:r>
                        <a:rPr lang="en" sz="1100"/>
                        <a:t>Determine if the device is able to remain intact in the drain and with the drain accessories, especially in regards to changes in the environment caused by adjustments in patient behavior or posture</a:t>
                      </a:r>
                      <a:endParaRPr sz="1100"/>
                    </a:p>
                  </a:txBody>
                  <a:tcPr marT="91425" marB="91425" marR="91425" marL="91425"/>
                </a:tc>
              </a:tr>
              <a:tr h="336725">
                <a:tc>
                  <a:txBody>
                    <a:bodyPr/>
                    <a:lstStyle/>
                    <a:p>
                      <a:pPr indent="0" lvl="0" marL="0" rtl="0" algn="l">
                        <a:spcBef>
                          <a:spcPts val="0"/>
                        </a:spcBef>
                        <a:spcAft>
                          <a:spcPts val="0"/>
                        </a:spcAft>
                        <a:buNone/>
                      </a:pPr>
                      <a:r>
                        <a:rPr lang="en" sz="1100"/>
                        <a:t>Ease of Dial Use</a:t>
                      </a:r>
                      <a:endParaRPr sz="1100"/>
                    </a:p>
                  </a:txBody>
                  <a:tcPr marT="91425" marB="91425" marR="91425" marL="91425"/>
                </a:tc>
                <a:tc>
                  <a:txBody>
                    <a:bodyPr/>
                    <a:lstStyle/>
                    <a:p>
                      <a:pPr indent="0" lvl="0" marL="0" rtl="0" algn="l">
                        <a:spcBef>
                          <a:spcPts val="0"/>
                        </a:spcBef>
                        <a:spcAft>
                          <a:spcPts val="0"/>
                        </a:spcAft>
                        <a:buNone/>
                      </a:pPr>
                      <a:r>
                        <a:rPr lang="en" sz="1100"/>
                        <a:t>Determine whether the distance moved by the tube is accurately correlated to the amount that the dial is turned</a:t>
                      </a:r>
                      <a:endParaRPr sz="1100"/>
                    </a:p>
                  </a:txBody>
                  <a:tcPr marT="91425" marB="91425" marR="91425" marL="91425"/>
                </a:tc>
              </a:tr>
            </a:tbl>
          </a:graphicData>
        </a:graphic>
      </p:graphicFrame>
      <p:sp>
        <p:nvSpPr>
          <p:cNvPr id="1312" name="Google Shape;1312;p43"/>
          <p:cNvSpPr txBox="1"/>
          <p:nvPr/>
        </p:nvSpPr>
        <p:spPr>
          <a:xfrm>
            <a:off x="7558500" y="4799525"/>
            <a:ext cx="1585500" cy="290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Figtree"/>
                <a:ea typeface="Figtree"/>
                <a:cs typeface="Figtree"/>
                <a:sym typeface="Figtree"/>
              </a:rPr>
              <a:t>CONFIDENTIAL</a:t>
            </a:r>
            <a:endParaRPr b="1">
              <a:solidFill>
                <a:schemeClr val="dk1"/>
              </a:solidFill>
              <a:latin typeface="Figtree"/>
              <a:ea typeface="Figtree"/>
              <a:cs typeface="Figtree"/>
              <a:sym typeface="Figtree"/>
            </a:endParaRPr>
          </a:p>
        </p:txBody>
      </p:sp>
    </p:spTree>
  </p:cSld>
  <p:clrMapOvr>
    <a:masterClrMapping/>
  </p:clrMapOvr>
</p:sld>
</file>

<file path=ppt/slides/slide1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7" name="Shape 2437"/>
        <p:cNvGrpSpPr/>
        <p:nvPr/>
      </p:nvGrpSpPr>
      <p:grpSpPr>
        <a:xfrm>
          <a:off x="0" y="0"/>
          <a:ext cx="0" cy="0"/>
          <a:chOff x="0" y="0"/>
          <a:chExt cx="0" cy="0"/>
        </a:xfrm>
      </p:grpSpPr>
      <p:pic>
        <p:nvPicPr>
          <p:cNvPr id="2438" name="Google Shape;2438;p178"/>
          <p:cNvPicPr preferRelativeResize="0"/>
          <p:nvPr/>
        </p:nvPicPr>
        <p:blipFill rotWithShape="1">
          <a:blip r:embed="rId3">
            <a:alphaModFix/>
          </a:blip>
          <a:srcRect b="15190" l="3431" r="4590" t="13993"/>
          <a:stretch/>
        </p:blipFill>
        <p:spPr>
          <a:xfrm>
            <a:off x="2124075" y="167525"/>
            <a:ext cx="4339599" cy="4808428"/>
          </a:xfrm>
          <a:prstGeom prst="rect">
            <a:avLst/>
          </a:prstGeom>
          <a:noFill/>
          <a:ln>
            <a:noFill/>
          </a:ln>
        </p:spPr>
      </p:pic>
      <p:sp>
        <p:nvSpPr>
          <p:cNvPr id="2439" name="Google Shape;2439;p178"/>
          <p:cNvSpPr txBox="1"/>
          <p:nvPr/>
        </p:nvSpPr>
        <p:spPr>
          <a:xfrm>
            <a:off x="2124075" y="167525"/>
            <a:ext cx="1624200" cy="3009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Figtree"/>
                <a:ea typeface="Figtree"/>
                <a:cs typeface="Figtree"/>
                <a:sym typeface="Figtree"/>
              </a:rPr>
              <a:t>Peristalsis Sleeve</a:t>
            </a:r>
            <a:endParaRPr>
              <a:solidFill>
                <a:schemeClr val="dk1"/>
              </a:solidFill>
              <a:latin typeface="Figtree"/>
              <a:ea typeface="Figtree"/>
              <a:cs typeface="Figtree"/>
              <a:sym typeface="Figtree"/>
            </a:endParaRPr>
          </a:p>
        </p:txBody>
      </p:sp>
    </p:spTree>
  </p:cSld>
  <p:clrMapOvr>
    <a:masterClrMapping/>
  </p:clrMapOvr>
</p:sld>
</file>

<file path=ppt/slides/slide1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3" name="Shape 2443"/>
        <p:cNvGrpSpPr/>
        <p:nvPr/>
      </p:nvGrpSpPr>
      <p:grpSpPr>
        <a:xfrm>
          <a:off x="0" y="0"/>
          <a:ext cx="0" cy="0"/>
          <a:chOff x="0" y="0"/>
          <a:chExt cx="0" cy="0"/>
        </a:xfrm>
      </p:grpSpPr>
      <p:pic>
        <p:nvPicPr>
          <p:cNvPr id="2444" name="Google Shape;2444;p179"/>
          <p:cNvPicPr preferRelativeResize="0"/>
          <p:nvPr/>
        </p:nvPicPr>
        <p:blipFill>
          <a:blip r:embed="rId3">
            <a:alphaModFix/>
          </a:blip>
          <a:stretch>
            <a:fillRect/>
          </a:stretch>
        </p:blipFill>
        <p:spPr>
          <a:xfrm>
            <a:off x="1590638" y="3460575"/>
            <a:ext cx="5962724" cy="1349050"/>
          </a:xfrm>
          <a:prstGeom prst="rect">
            <a:avLst/>
          </a:prstGeom>
          <a:noFill/>
          <a:ln>
            <a:noFill/>
          </a:ln>
        </p:spPr>
      </p:pic>
      <p:pic>
        <p:nvPicPr>
          <p:cNvPr id="2445" name="Google Shape;2445;p179"/>
          <p:cNvPicPr preferRelativeResize="0"/>
          <p:nvPr/>
        </p:nvPicPr>
        <p:blipFill>
          <a:blip r:embed="rId4">
            <a:alphaModFix/>
          </a:blip>
          <a:stretch>
            <a:fillRect/>
          </a:stretch>
        </p:blipFill>
        <p:spPr>
          <a:xfrm>
            <a:off x="3346800" y="1091125"/>
            <a:ext cx="2134067" cy="1666800"/>
          </a:xfrm>
          <a:prstGeom prst="rect">
            <a:avLst/>
          </a:prstGeom>
          <a:noFill/>
          <a:ln>
            <a:noFill/>
          </a:ln>
        </p:spPr>
      </p:pic>
      <p:pic>
        <p:nvPicPr>
          <p:cNvPr id="2446" name="Google Shape;2446;p179"/>
          <p:cNvPicPr preferRelativeResize="0"/>
          <p:nvPr/>
        </p:nvPicPr>
        <p:blipFill>
          <a:blip r:embed="rId5">
            <a:alphaModFix/>
          </a:blip>
          <a:stretch>
            <a:fillRect/>
          </a:stretch>
        </p:blipFill>
        <p:spPr>
          <a:xfrm>
            <a:off x="192795" y="1091125"/>
            <a:ext cx="2979850" cy="1666800"/>
          </a:xfrm>
          <a:prstGeom prst="rect">
            <a:avLst/>
          </a:prstGeom>
          <a:noFill/>
          <a:ln>
            <a:noFill/>
          </a:ln>
        </p:spPr>
      </p:pic>
      <p:pic>
        <p:nvPicPr>
          <p:cNvPr id="2447" name="Google Shape;2447;p179"/>
          <p:cNvPicPr preferRelativeResize="0"/>
          <p:nvPr/>
        </p:nvPicPr>
        <p:blipFill>
          <a:blip r:embed="rId6">
            <a:alphaModFix/>
          </a:blip>
          <a:stretch>
            <a:fillRect/>
          </a:stretch>
        </p:blipFill>
        <p:spPr>
          <a:xfrm>
            <a:off x="5701300" y="1091125"/>
            <a:ext cx="3269276" cy="1666800"/>
          </a:xfrm>
          <a:prstGeom prst="rect">
            <a:avLst/>
          </a:prstGeom>
          <a:noFill/>
          <a:ln>
            <a:noFill/>
          </a:ln>
        </p:spPr>
      </p:pic>
      <p:sp>
        <p:nvSpPr>
          <p:cNvPr id="2448" name="Google Shape;2448;p179"/>
          <p:cNvSpPr txBox="1"/>
          <p:nvPr/>
        </p:nvSpPr>
        <p:spPr>
          <a:xfrm>
            <a:off x="192800" y="192800"/>
            <a:ext cx="6392700" cy="539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900">
                <a:solidFill>
                  <a:schemeClr val="dk1"/>
                </a:solidFill>
                <a:latin typeface="Bakbak One"/>
                <a:ea typeface="Bakbak One"/>
                <a:cs typeface="Bakbak One"/>
                <a:sym typeface="Bakbak One"/>
              </a:rPr>
              <a:t>Directive Flushing</a:t>
            </a:r>
            <a:endParaRPr sz="2900">
              <a:solidFill>
                <a:schemeClr val="dk1"/>
              </a:solidFill>
              <a:latin typeface="Bakbak One"/>
              <a:ea typeface="Bakbak One"/>
              <a:cs typeface="Bakbak One"/>
              <a:sym typeface="Bakbak One"/>
            </a:endParaRPr>
          </a:p>
        </p:txBody>
      </p:sp>
    </p:spTree>
  </p:cSld>
  <p:clrMapOvr>
    <a:masterClrMapping/>
  </p:clrMapOvr>
</p:sld>
</file>

<file path=ppt/slides/slide1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452" name="Shape 2452"/>
        <p:cNvGrpSpPr/>
        <p:nvPr/>
      </p:nvGrpSpPr>
      <p:grpSpPr>
        <a:xfrm>
          <a:off x="0" y="0"/>
          <a:ext cx="0" cy="0"/>
          <a:chOff x="0" y="0"/>
          <a:chExt cx="0" cy="0"/>
        </a:xfrm>
      </p:grpSpPr>
      <p:sp>
        <p:nvSpPr>
          <p:cNvPr id="2453" name="Google Shape;2453;p180"/>
          <p:cNvSpPr txBox="1"/>
          <p:nvPr/>
        </p:nvSpPr>
        <p:spPr>
          <a:xfrm>
            <a:off x="192800" y="192800"/>
            <a:ext cx="6392700" cy="539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900">
                <a:solidFill>
                  <a:schemeClr val="dk1"/>
                </a:solidFill>
                <a:latin typeface="Bakbak One"/>
                <a:ea typeface="Bakbak One"/>
                <a:cs typeface="Bakbak One"/>
                <a:sym typeface="Bakbak One"/>
              </a:rPr>
              <a:t>Directive Flushing</a:t>
            </a:r>
            <a:endParaRPr sz="2900">
              <a:solidFill>
                <a:schemeClr val="dk1"/>
              </a:solidFill>
              <a:latin typeface="Bakbak One"/>
              <a:ea typeface="Bakbak One"/>
              <a:cs typeface="Bakbak One"/>
              <a:sym typeface="Bakbak One"/>
            </a:endParaRPr>
          </a:p>
        </p:txBody>
      </p:sp>
      <p:pic>
        <p:nvPicPr>
          <p:cNvPr id="2454" name="Google Shape;2454;p180"/>
          <p:cNvPicPr preferRelativeResize="0"/>
          <p:nvPr/>
        </p:nvPicPr>
        <p:blipFill>
          <a:blip r:embed="rId3">
            <a:alphaModFix/>
          </a:blip>
          <a:stretch>
            <a:fillRect/>
          </a:stretch>
        </p:blipFill>
        <p:spPr>
          <a:xfrm>
            <a:off x="3485725" y="870925"/>
            <a:ext cx="5658275" cy="4272575"/>
          </a:xfrm>
          <a:prstGeom prst="rect">
            <a:avLst/>
          </a:prstGeom>
          <a:noFill/>
          <a:ln>
            <a:noFill/>
          </a:ln>
        </p:spPr>
      </p:pic>
      <p:sp>
        <p:nvSpPr>
          <p:cNvPr id="2455" name="Google Shape;2455;p180"/>
          <p:cNvSpPr txBox="1"/>
          <p:nvPr/>
        </p:nvSpPr>
        <p:spPr>
          <a:xfrm>
            <a:off x="192800" y="870925"/>
            <a:ext cx="3087600" cy="32838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Font typeface="Figtree"/>
              <a:buChar char="●"/>
            </a:pPr>
            <a:r>
              <a:rPr lang="en">
                <a:solidFill>
                  <a:schemeClr val="dk1"/>
                </a:solidFill>
                <a:latin typeface="Figtree"/>
                <a:ea typeface="Figtree"/>
                <a:cs typeface="Figtree"/>
                <a:sym typeface="Figtree"/>
              </a:rPr>
              <a:t>Add-on device inserted inside catheter prior to insertion into patient. </a:t>
            </a:r>
            <a:endParaRPr>
              <a:solidFill>
                <a:schemeClr val="dk1"/>
              </a:solidFill>
              <a:latin typeface="Figtree"/>
              <a:ea typeface="Figtree"/>
              <a:cs typeface="Figtree"/>
              <a:sym typeface="Figtree"/>
            </a:endParaRPr>
          </a:p>
          <a:p>
            <a:pPr indent="-317500" lvl="0" marL="457200" rtl="0" algn="l">
              <a:spcBef>
                <a:spcPts val="0"/>
              </a:spcBef>
              <a:spcAft>
                <a:spcPts val="0"/>
              </a:spcAft>
              <a:buClr>
                <a:schemeClr val="dk1"/>
              </a:buClr>
              <a:buSzPts val="1400"/>
              <a:buFont typeface="Figtree"/>
              <a:buChar char="●"/>
            </a:pPr>
            <a:r>
              <a:rPr lang="en">
                <a:solidFill>
                  <a:schemeClr val="dk1"/>
                </a:solidFill>
                <a:latin typeface="Figtree"/>
                <a:ea typeface="Figtree"/>
                <a:cs typeface="Figtree"/>
                <a:sym typeface="Figtree"/>
              </a:rPr>
              <a:t>The end of the device has holes directly aligning with the catheter; in the default position, catheter works as normal, draining fluid through the holes. </a:t>
            </a:r>
            <a:endParaRPr>
              <a:solidFill>
                <a:schemeClr val="dk1"/>
              </a:solidFill>
              <a:latin typeface="Figtree"/>
              <a:ea typeface="Figtree"/>
              <a:cs typeface="Figtree"/>
              <a:sym typeface="Figtree"/>
            </a:endParaRPr>
          </a:p>
          <a:p>
            <a:pPr indent="-317500" lvl="0" marL="457200" rtl="0" algn="l">
              <a:spcBef>
                <a:spcPts val="0"/>
              </a:spcBef>
              <a:spcAft>
                <a:spcPts val="0"/>
              </a:spcAft>
              <a:buClr>
                <a:schemeClr val="dk1"/>
              </a:buClr>
              <a:buSzPts val="1400"/>
              <a:buFont typeface="Figtree"/>
              <a:buChar char="●"/>
            </a:pPr>
            <a:r>
              <a:rPr lang="en">
                <a:solidFill>
                  <a:schemeClr val="dk1"/>
                </a:solidFill>
                <a:latin typeface="Figtree"/>
                <a:ea typeface="Figtree"/>
                <a:cs typeface="Figtree"/>
                <a:sym typeface="Figtree"/>
              </a:rPr>
              <a:t>After rotating and locking, the holes no longer align, allowing saline to flush through the entire length of the catheter without exiting the holes. </a:t>
            </a:r>
            <a:endParaRPr>
              <a:solidFill>
                <a:schemeClr val="dk1"/>
              </a:solidFill>
              <a:latin typeface="Figtree"/>
              <a:ea typeface="Figtree"/>
              <a:cs typeface="Figtree"/>
              <a:sym typeface="Figtree"/>
            </a:endParaRPr>
          </a:p>
        </p:txBody>
      </p:sp>
    </p:spTree>
  </p:cSld>
  <p:clrMapOvr>
    <a:masterClrMapping/>
  </p:clrMapOvr>
</p:sld>
</file>

<file path=ppt/slides/slide1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459" name="Shape 2459"/>
        <p:cNvGrpSpPr/>
        <p:nvPr/>
      </p:nvGrpSpPr>
      <p:grpSpPr>
        <a:xfrm>
          <a:off x="0" y="0"/>
          <a:ext cx="0" cy="0"/>
          <a:chOff x="0" y="0"/>
          <a:chExt cx="0" cy="0"/>
        </a:xfrm>
      </p:grpSpPr>
      <p:sp>
        <p:nvSpPr>
          <p:cNvPr id="2460" name="Google Shape;2460;p181"/>
          <p:cNvSpPr txBox="1"/>
          <p:nvPr/>
        </p:nvSpPr>
        <p:spPr>
          <a:xfrm>
            <a:off x="192800" y="192800"/>
            <a:ext cx="6392700" cy="539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900">
                <a:solidFill>
                  <a:schemeClr val="dk1"/>
                </a:solidFill>
                <a:latin typeface="Bakbak One"/>
                <a:ea typeface="Bakbak One"/>
                <a:cs typeface="Bakbak One"/>
                <a:sym typeface="Bakbak One"/>
              </a:rPr>
              <a:t>Directive Flushing</a:t>
            </a:r>
            <a:endParaRPr sz="2900">
              <a:solidFill>
                <a:schemeClr val="dk1"/>
              </a:solidFill>
              <a:latin typeface="Bakbak One"/>
              <a:ea typeface="Bakbak One"/>
              <a:cs typeface="Bakbak One"/>
              <a:sym typeface="Bakbak One"/>
            </a:endParaRPr>
          </a:p>
        </p:txBody>
      </p:sp>
      <p:pic>
        <p:nvPicPr>
          <p:cNvPr id="2461" name="Google Shape;2461;p181"/>
          <p:cNvPicPr preferRelativeResize="0"/>
          <p:nvPr/>
        </p:nvPicPr>
        <p:blipFill>
          <a:blip r:embed="rId3">
            <a:alphaModFix/>
          </a:blip>
          <a:stretch>
            <a:fillRect/>
          </a:stretch>
        </p:blipFill>
        <p:spPr>
          <a:xfrm>
            <a:off x="817900" y="814300"/>
            <a:ext cx="7317576" cy="4199424"/>
          </a:xfrm>
          <a:prstGeom prst="rect">
            <a:avLst/>
          </a:prstGeom>
          <a:noFill/>
          <a:ln>
            <a:noFill/>
          </a:ln>
        </p:spPr>
      </p:pic>
    </p:spTree>
  </p:cSld>
  <p:clrMapOvr>
    <a:masterClrMapping/>
  </p:clrMapOvr>
</p:sld>
</file>

<file path=ppt/slides/slide1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465" name="Shape 2465"/>
        <p:cNvGrpSpPr/>
        <p:nvPr/>
      </p:nvGrpSpPr>
      <p:grpSpPr>
        <a:xfrm>
          <a:off x="0" y="0"/>
          <a:ext cx="0" cy="0"/>
          <a:chOff x="0" y="0"/>
          <a:chExt cx="0" cy="0"/>
        </a:xfrm>
      </p:grpSpPr>
      <p:sp>
        <p:nvSpPr>
          <p:cNvPr id="2466" name="Google Shape;2466;p182"/>
          <p:cNvSpPr txBox="1"/>
          <p:nvPr>
            <p:ph type="title"/>
          </p:nvPr>
        </p:nvSpPr>
        <p:spPr>
          <a:xfrm>
            <a:off x="457200" y="502491"/>
            <a:ext cx="818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User Needs</a:t>
            </a:r>
            <a:endParaRPr/>
          </a:p>
        </p:txBody>
      </p:sp>
      <p:graphicFrame>
        <p:nvGraphicFramePr>
          <p:cNvPr id="2467" name="Google Shape;2467;p182"/>
          <p:cNvGraphicFramePr/>
          <p:nvPr/>
        </p:nvGraphicFramePr>
        <p:xfrm>
          <a:off x="548175" y="1546488"/>
          <a:ext cx="3000000" cy="3000000"/>
        </p:xfrm>
        <a:graphic>
          <a:graphicData uri="http://schemas.openxmlformats.org/drawingml/2006/table">
            <a:tbl>
              <a:tblPr>
                <a:noFill/>
                <a:tableStyleId>{022C3110-6838-4C5E-B681-1DC515D58CFE}</a:tableStyleId>
              </a:tblPr>
              <a:tblGrid>
                <a:gridCol w="3531150"/>
              </a:tblGrid>
              <a:tr h="715000">
                <a:tc>
                  <a:txBody>
                    <a:bodyPr/>
                    <a:lstStyle/>
                    <a:p>
                      <a:pPr indent="0" lvl="0" marL="0" rtl="0" algn="l">
                        <a:spcBef>
                          <a:spcPts val="0"/>
                        </a:spcBef>
                        <a:spcAft>
                          <a:spcPts val="0"/>
                        </a:spcAft>
                        <a:buNone/>
                      </a:pPr>
                      <a:r>
                        <a:rPr lang="en"/>
                        <a:t>Must allow for the entire fluid collection to be drained after only one procedure.</a:t>
                      </a:r>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chemeClr val="accent5"/>
                    </a:solidFill>
                  </a:tcPr>
                </a:tc>
              </a:tr>
              <a:tr h="715000">
                <a:tc>
                  <a:txBody>
                    <a:bodyPr/>
                    <a:lstStyle/>
                    <a:p>
                      <a:pPr indent="0" lvl="0" marL="0" rtl="0" algn="l">
                        <a:spcBef>
                          <a:spcPts val="0"/>
                        </a:spcBef>
                        <a:spcAft>
                          <a:spcPts val="0"/>
                        </a:spcAft>
                        <a:buNone/>
                      </a:pPr>
                      <a:r>
                        <a:rPr lang="en"/>
                        <a:t>Must be able to successfully drain a variety of fluids</a:t>
                      </a:r>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chemeClr val="accent5"/>
                    </a:solidFill>
                  </a:tcPr>
                </a:tc>
              </a:tr>
              <a:tr h="715000">
                <a:tc>
                  <a:txBody>
                    <a:bodyPr/>
                    <a:lstStyle/>
                    <a:p>
                      <a:pPr indent="0" lvl="0" marL="0" rtl="0" algn="l">
                        <a:spcBef>
                          <a:spcPts val="0"/>
                        </a:spcBef>
                        <a:spcAft>
                          <a:spcPts val="0"/>
                        </a:spcAft>
                        <a:buNone/>
                      </a:pPr>
                      <a:r>
                        <a:rPr lang="en"/>
                        <a:t>Must be simple enough for patients to use on their own at home.</a:t>
                      </a:r>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chemeClr val="accent5"/>
                    </a:solidFill>
                  </a:tcPr>
                </a:tc>
              </a:tr>
              <a:tr h="715000">
                <a:tc>
                  <a:txBody>
                    <a:bodyPr/>
                    <a:lstStyle/>
                    <a:p>
                      <a:pPr indent="0" lvl="0" marL="0" rtl="0" algn="l">
                        <a:spcBef>
                          <a:spcPts val="0"/>
                        </a:spcBef>
                        <a:spcAft>
                          <a:spcPts val="0"/>
                        </a:spcAft>
                        <a:buNone/>
                      </a:pPr>
                      <a:r>
                        <a:rPr lang="en"/>
                        <a:t>Must be easily integrated into the current drainage workflow.</a:t>
                      </a:r>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chemeClr val="accent5"/>
                    </a:solidFill>
                  </a:tcPr>
                </a:tc>
              </a:tr>
            </a:tbl>
          </a:graphicData>
        </a:graphic>
      </p:graphicFrame>
      <p:graphicFrame>
        <p:nvGraphicFramePr>
          <p:cNvPr id="2468" name="Google Shape;2468;p182"/>
          <p:cNvGraphicFramePr/>
          <p:nvPr/>
        </p:nvGraphicFramePr>
        <p:xfrm>
          <a:off x="4706300" y="1546475"/>
          <a:ext cx="3000000" cy="3000000"/>
        </p:xfrm>
        <a:graphic>
          <a:graphicData uri="http://schemas.openxmlformats.org/drawingml/2006/table">
            <a:tbl>
              <a:tblPr>
                <a:noFill/>
                <a:tableStyleId>{022C3110-6838-4C5E-B681-1DC515D58CFE}</a:tableStyleId>
              </a:tblPr>
              <a:tblGrid>
                <a:gridCol w="3531150"/>
              </a:tblGrid>
              <a:tr h="657475">
                <a:tc>
                  <a:txBody>
                    <a:bodyPr/>
                    <a:lstStyle/>
                    <a:p>
                      <a:pPr indent="0" lvl="0" marL="0" rtl="0" algn="l">
                        <a:spcBef>
                          <a:spcPts val="0"/>
                        </a:spcBef>
                        <a:spcAft>
                          <a:spcPts val="0"/>
                        </a:spcAft>
                        <a:buNone/>
                      </a:pPr>
                      <a:r>
                        <a:rPr lang="en"/>
                        <a:t>Should be able to address clogs along the length of the tube.</a:t>
                      </a:r>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chemeClr val="accent4"/>
                    </a:solidFill>
                  </a:tcPr>
                </a:tc>
              </a:tr>
              <a:tr h="887600">
                <a:tc>
                  <a:txBody>
                    <a:bodyPr/>
                    <a:lstStyle/>
                    <a:p>
                      <a:pPr indent="0" lvl="0" marL="0" rtl="0" algn="l">
                        <a:spcBef>
                          <a:spcPts val="0"/>
                        </a:spcBef>
                        <a:spcAft>
                          <a:spcPts val="0"/>
                        </a:spcAft>
                        <a:buNone/>
                      </a:pPr>
                      <a:r>
                        <a:rPr lang="en"/>
                        <a:t>Should not increase the chance that the drainage tube will dislodge from its position.</a:t>
                      </a:r>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chemeClr val="accent4"/>
                    </a:solidFill>
                  </a:tcPr>
                </a:tc>
              </a:tr>
              <a:tr h="657475">
                <a:tc>
                  <a:txBody>
                    <a:bodyPr/>
                    <a:lstStyle/>
                    <a:p>
                      <a:pPr indent="0" lvl="0" marL="0" rtl="0" algn="l">
                        <a:spcBef>
                          <a:spcPts val="0"/>
                        </a:spcBef>
                        <a:spcAft>
                          <a:spcPts val="0"/>
                        </a:spcAft>
                        <a:buNone/>
                      </a:pPr>
                      <a:r>
                        <a:rPr lang="en"/>
                        <a:t>Should be as or more comfortable than current devices.</a:t>
                      </a:r>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chemeClr val="accent4"/>
                    </a:solidFill>
                  </a:tcPr>
                </a:tc>
              </a:tr>
              <a:tr h="657475">
                <a:tc>
                  <a:txBody>
                    <a:bodyPr/>
                    <a:lstStyle/>
                    <a:p>
                      <a:pPr indent="0" lvl="0" marL="0" rtl="0" algn="l">
                        <a:spcBef>
                          <a:spcPts val="0"/>
                        </a:spcBef>
                        <a:spcAft>
                          <a:spcPts val="0"/>
                        </a:spcAft>
                        <a:buNone/>
                      </a:pPr>
                      <a:r>
                        <a:rPr lang="en"/>
                        <a:t>Should be less expensive than the current cost of a drain change caused by a clog.</a:t>
                      </a:r>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chemeClr val="accent4"/>
                    </a:solidFill>
                  </a:tcPr>
                </a:tc>
              </a:tr>
            </a:tbl>
          </a:graphicData>
        </a:graphic>
      </p:graphicFrame>
      <p:sp>
        <p:nvSpPr>
          <p:cNvPr id="2469" name="Google Shape;2469;p182"/>
          <p:cNvSpPr txBox="1"/>
          <p:nvPr/>
        </p:nvSpPr>
        <p:spPr>
          <a:xfrm>
            <a:off x="548175" y="1122725"/>
            <a:ext cx="2031000" cy="376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1"/>
                </a:solidFill>
                <a:latin typeface="Bakbak One"/>
                <a:ea typeface="Bakbak One"/>
                <a:cs typeface="Bakbak One"/>
                <a:sym typeface="Bakbak One"/>
              </a:rPr>
              <a:t>Must-Have Needs</a:t>
            </a:r>
            <a:endParaRPr sz="1600">
              <a:solidFill>
                <a:schemeClr val="dk1"/>
              </a:solidFill>
              <a:latin typeface="Bakbak One"/>
              <a:ea typeface="Bakbak One"/>
              <a:cs typeface="Bakbak One"/>
              <a:sym typeface="Bakbak One"/>
            </a:endParaRPr>
          </a:p>
        </p:txBody>
      </p:sp>
      <p:sp>
        <p:nvSpPr>
          <p:cNvPr id="2470" name="Google Shape;2470;p182"/>
          <p:cNvSpPr txBox="1"/>
          <p:nvPr/>
        </p:nvSpPr>
        <p:spPr>
          <a:xfrm>
            <a:off x="4666725" y="1122750"/>
            <a:ext cx="2839800" cy="51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1"/>
                </a:solidFill>
                <a:latin typeface="Bakbak One"/>
                <a:ea typeface="Bakbak One"/>
                <a:cs typeface="Bakbak One"/>
                <a:sym typeface="Bakbak One"/>
              </a:rPr>
              <a:t>Nice-to-Have Needs</a:t>
            </a:r>
            <a:endParaRPr sz="1600">
              <a:solidFill>
                <a:schemeClr val="dk1"/>
              </a:solidFill>
              <a:latin typeface="Bakbak One"/>
              <a:ea typeface="Bakbak One"/>
              <a:cs typeface="Bakbak One"/>
              <a:sym typeface="Bakbak One"/>
            </a:endParaRPr>
          </a:p>
        </p:txBody>
      </p:sp>
    </p:spTree>
  </p:cSld>
  <p:clrMapOvr>
    <a:masterClrMapping/>
  </p:clrMapOvr>
</p:sld>
</file>

<file path=ppt/slides/slide1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4" name="Shape 2474"/>
        <p:cNvGrpSpPr/>
        <p:nvPr/>
      </p:nvGrpSpPr>
      <p:grpSpPr>
        <a:xfrm>
          <a:off x="0" y="0"/>
          <a:ext cx="0" cy="0"/>
          <a:chOff x="0" y="0"/>
          <a:chExt cx="0" cy="0"/>
        </a:xfrm>
      </p:grpSpPr>
      <p:graphicFrame>
        <p:nvGraphicFramePr>
          <p:cNvPr id="2475" name="Google Shape;2475;p183"/>
          <p:cNvGraphicFramePr/>
          <p:nvPr/>
        </p:nvGraphicFramePr>
        <p:xfrm>
          <a:off x="279188" y="620775"/>
          <a:ext cx="3000000" cy="3000000"/>
        </p:xfrm>
        <a:graphic>
          <a:graphicData uri="http://schemas.openxmlformats.org/drawingml/2006/table">
            <a:tbl>
              <a:tblPr>
                <a:noFill/>
                <a:tableStyleId>{022C3110-6838-4C5E-B681-1DC515D58CFE}</a:tableStyleId>
              </a:tblPr>
              <a:tblGrid>
                <a:gridCol w="1140225"/>
                <a:gridCol w="1721600"/>
                <a:gridCol w="1430950"/>
                <a:gridCol w="1430950"/>
                <a:gridCol w="1430950"/>
                <a:gridCol w="1430950"/>
              </a:tblGrid>
              <a:tr h="402750">
                <a:tc>
                  <a:txBody>
                    <a:bodyPr/>
                    <a:lstStyle/>
                    <a:p>
                      <a:pPr indent="0" lvl="0" marL="0" marR="0" rtl="0" algn="l">
                        <a:lnSpc>
                          <a:spcPct val="100000"/>
                        </a:lnSpc>
                        <a:spcBef>
                          <a:spcPts val="0"/>
                        </a:spcBef>
                        <a:spcAft>
                          <a:spcPts val="0"/>
                        </a:spcAft>
                        <a:buNone/>
                      </a:pPr>
                      <a:r>
                        <a:rPr b="1" lang="en" sz="1300">
                          <a:solidFill>
                            <a:srgbClr val="263239"/>
                          </a:solidFill>
                          <a:latin typeface="Figtree"/>
                          <a:ea typeface="Figtree"/>
                          <a:cs typeface="Figtree"/>
                          <a:sym typeface="Figtree"/>
                        </a:rPr>
                        <a:t>Clinician</a:t>
                      </a:r>
                      <a:endParaRPr b="1" sz="1300">
                        <a:solidFill>
                          <a:srgbClr val="263239"/>
                        </a:solidFill>
                        <a:latin typeface="Figtree"/>
                        <a:ea typeface="Figtree"/>
                        <a:cs typeface="Figtree"/>
                        <a:sym typeface="Figtree"/>
                      </a:endParaRPr>
                    </a:p>
                  </a:txBody>
                  <a:tcPr marT="91425" marB="91425" marR="91425" marL="91425" anchor="ctr">
                    <a:solidFill>
                      <a:srgbClr val="86D5D8"/>
                    </a:solidFill>
                  </a:tcPr>
                </a:tc>
                <a:tc>
                  <a:txBody>
                    <a:bodyPr/>
                    <a:lstStyle/>
                    <a:p>
                      <a:pPr indent="0" lvl="0" marL="0" marR="0" rtl="0" algn="l">
                        <a:lnSpc>
                          <a:spcPct val="100000"/>
                        </a:lnSpc>
                        <a:spcBef>
                          <a:spcPts val="0"/>
                        </a:spcBef>
                        <a:spcAft>
                          <a:spcPts val="0"/>
                        </a:spcAft>
                        <a:buNone/>
                      </a:pPr>
                      <a:r>
                        <a:rPr b="1" lang="en" sz="1300">
                          <a:solidFill>
                            <a:srgbClr val="263239"/>
                          </a:solidFill>
                          <a:latin typeface="Figtree"/>
                          <a:ea typeface="Figtree"/>
                          <a:cs typeface="Figtree"/>
                          <a:sym typeface="Figtree"/>
                        </a:rPr>
                        <a:t>Dr. Singh</a:t>
                      </a:r>
                      <a:endParaRPr b="1" sz="1300">
                        <a:solidFill>
                          <a:srgbClr val="263239"/>
                        </a:solidFill>
                        <a:latin typeface="Figtree"/>
                        <a:ea typeface="Figtree"/>
                        <a:cs typeface="Figtree"/>
                        <a:sym typeface="Figtree"/>
                      </a:endParaRPr>
                    </a:p>
                  </a:txBody>
                  <a:tcPr marT="91425" marB="91425" marR="91425" marL="91425" anchor="ctr">
                    <a:solidFill>
                      <a:srgbClr val="CFEBEC"/>
                    </a:solidFill>
                  </a:tcPr>
                </a:tc>
                <a:tc>
                  <a:txBody>
                    <a:bodyPr/>
                    <a:lstStyle/>
                    <a:p>
                      <a:pPr indent="0" lvl="0" marL="0" marR="0" rtl="0" algn="l">
                        <a:lnSpc>
                          <a:spcPct val="100000"/>
                        </a:lnSpc>
                        <a:spcBef>
                          <a:spcPts val="0"/>
                        </a:spcBef>
                        <a:spcAft>
                          <a:spcPts val="0"/>
                        </a:spcAft>
                        <a:buNone/>
                      </a:pPr>
                      <a:r>
                        <a:rPr b="1" lang="en" sz="1300">
                          <a:solidFill>
                            <a:srgbClr val="263239"/>
                          </a:solidFill>
                          <a:latin typeface="Figtree"/>
                          <a:ea typeface="Figtree"/>
                          <a:cs typeface="Figtree"/>
                          <a:sym typeface="Figtree"/>
                        </a:rPr>
                        <a:t>Dr. Georgiades</a:t>
                      </a:r>
                      <a:endParaRPr b="1" sz="1300">
                        <a:solidFill>
                          <a:srgbClr val="263239"/>
                        </a:solidFill>
                        <a:latin typeface="Figtree"/>
                        <a:ea typeface="Figtree"/>
                        <a:cs typeface="Figtree"/>
                        <a:sym typeface="Figtree"/>
                      </a:endParaRPr>
                    </a:p>
                  </a:txBody>
                  <a:tcPr marT="91425" marB="91425" marR="91425" marL="91425" anchor="ctr">
                    <a:solidFill>
                      <a:srgbClr val="CFEBEC"/>
                    </a:solidFill>
                  </a:tcPr>
                </a:tc>
                <a:tc>
                  <a:txBody>
                    <a:bodyPr/>
                    <a:lstStyle/>
                    <a:p>
                      <a:pPr indent="0" lvl="0" marL="0" marR="0" rtl="0" algn="l">
                        <a:lnSpc>
                          <a:spcPct val="100000"/>
                        </a:lnSpc>
                        <a:spcBef>
                          <a:spcPts val="0"/>
                        </a:spcBef>
                        <a:spcAft>
                          <a:spcPts val="0"/>
                        </a:spcAft>
                        <a:buNone/>
                      </a:pPr>
                      <a:r>
                        <a:rPr b="1" lang="en" sz="1300">
                          <a:solidFill>
                            <a:srgbClr val="263239"/>
                          </a:solidFill>
                          <a:latin typeface="Figtree"/>
                          <a:ea typeface="Figtree"/>
                          <a:cs typeface="Figtree"/>
                          <a:sym typeface="Figtree"/>
                        </a:rPr>
                        <a:t>Dr. Gullotti </a:t>
                      </a:r>
                      <a:endParaRPr b="1" sz="1300">
                        <a:solidFill>
                          <a:srgbClr val="263239"/>
                        </a:solidFill>
                        <a:latin typeface="Figtree"/>
                        <a:ea typeface="Figtree"/>
                        <a:cs typeface="Figtree"/>
                        <a:sym typeface="Figtree"/>
                      </a:endParaRPr>
                    </a:p>
                  </a:txBody>
                  <a:tcPr marT="91425" marB="91425" marR="91425" marL="91425" anchor="ctr">
                    <a:solidFill>
                      <a:srgbClr val="CFEBEC"/>
                    </a:solidFill>
                  </a:tcPr>
                </a:tc>
                <a:tc>
                  <a:txBody>
                    <a:bodyPr/>
                    <a:lstStyle/>
                    <a:p>
                      <a:pPr indent="0" lvl="0" marL="0" marR="0" rtl="0" algn="l">
                        <a:lnSpc>
                          <a:spcPct val="100000"/>
                        </a:lnSpc>
                        <a:spcBef>
                          <a:spcPts val="0"/>
                        </a:spcBef>
                        <a:spcAft>
                          <a:spcPts val="0"/>
                        </a:spcAft>
                        <a:buNone/>
                      </a:pPr>
                      <a:r>
                        <a:rPr b="1" lang="en" sz="1300">
                          <a:solidFill>
                            <a:srgbClr val="263239"/>
                          </a:solidFill>
                          <a:latin typeface="Figtree"/>
                          <a:ea typeface="Figtree"/>
                          <a:cs typeface="Figtree"/>
                          <a:sym typeface="Figtree"/>
                        </a:rPr>
                        <a:t>Dr. Jost</a:t>
                      </a:r>
                      <a:endParaRPr b="1" sz="1300">
                        <a:solidFill>
                          <a:srgbClr val="263239"/>
                        </a:solidFill>
                        <a:latin typeface="Figtree"/>
                        <a:ea typeface="Figtree"/>
                        <a:cs typeface="Figtree"/>
                        <a:sym typeface="Figtree"/>
                      </a:endParaRPr>
                    </a:p>
                  </a:txBody>
                  <a:tcPr marT="91425" marB="91425" marR="91425" marL="91425" anchor="ctr">
                    <a:solidFill>
                      <a:srgbClr val="CFEBEC"/>
                    </a:solidFill>
                  </a:tcPr>
                </a:tc>
                <a:tc>
                  <a:txBody>
                    <a:bodyPr/>
                    <a:lstStyle/>
                    <a:p>
                      <a:pPr indent="0" lvl="0" marL="0" marR="0" rtl="0" algn="l">
                        <a:lnSpc>
                          <a:spcPct val="100000"/>
                        </a:lnSpc>
                        <a:spcBef>
                          <a:spcPts val="0"/>
                        </a:spcBef>
                        <a:spcAft>
                          <a:spcPts val="0"/>
                        </a:spcAft>
                        <a:buNone/>
                      </a:pPr>
                      <a:r>
                        <a:rPr b="1" lang="en" sz="1300">
                          <a:solidFill>
                            <a:srgbClr val="263239"/>
                          </a:solidFill>
                          <a:latin typeface="Figtree"/>
                          <a:ea typeface="Figtree"/>
                          <a:cs typeface="Figtree"/>
                          <a:sym typeface="Figtree"/>
                        </a:rPr>
                        <a:t>Dr. Liddell</a:t>
                      </a:r>
                      <a:endParaRPr b="1" sz="1300">
                        <a:solidFill>
                          <a:srgbClr val="263239"/>
                        </a:solidFill>
                        <a:latin typeface="Figtree"/>
                        <a:ea typeface="Figtree"/>
                        <a:cs typeface="Figtree"/>
                        <a:sym typeface="Figtree"/>
                      </a:endParaRPr>
                    </a:p>
                  </a:txBody>
                  <a:tcPr marT="91425" marB="91425" marR="91425" marL="91425" anchor="ctr">
                    <a:solidFill>
                      <a:srgbClr val="CFEBEC"/>
                    </a:solidFill>
                  </a:tcPr>
                </a:tc>
              </a:tr>
              <a:tr h="821625">
                <a:tc>
                  <a:txBody>
                    <a:bodyPr/>
                    <a:lstStyle/>
                    <a:p>
                      <a:pPr indent="0" lvl="0" marL="0" marR="0" rtl="0" algn="l">
                        <a:lnSpc>
                          <a:spcPct val="100000"/>
                        </a:lnSpc>
                        <a:spcBef>
                          <a:spcPts val="0"/>
                        </a:spcBef>
                        <a:spcAft>
                          <a:spcPts val="0"/>
                        </a:spcAft>
                        <a:buNone/>
                      </a:pPr>
                      <a:r>
                        <a:rPr b="1" lang="en" sz="1300">
                          <a:solidFill>
                            <a:srgbClr val="263239"/>
                          </a:solidFill>
                          <a:latin typeface="Figtree"/>
                          <a:ea typeface="Figtree"/>
                          <a:cs typeface="Figtree"/>
                          <a:sym typeface="Figtree"/>
                        </a:rPr>
                        <a:t>Background</a:t>
                      </a:r>
                      <a:endParaRPr b="1" sz="1300">
                        <a:solidFill>
                          <a:srgbClr val="263239"/>
                        </a:solidFill>
                        <a:latin typeface="Figtree"/>
                        <a:ea typeface="Figtree"/>
                        <a:cs typeface="Figtree"/>
                        <a:sym typeface="Figtree"/>
                      </a:endParaRPr>
                    </a:p>
                  </a:txBody>
                  <a:tcPr marT="91425" marB="91425" marR="91425" marL="91425" anchor="ctr">
                    <a:solidFill>
                      <a:srgbClr val="86D5D8"/>
                    </a:solidFill>
                  </a:tcPr>
                </a:tc>
                <a:tc>
                  <a:txBody>
                    <a:bodyPr/>
                    <a:lstStyle/>
                    <a:p>
                      <a:pPr indent="0" lvl="0" marL="0" marR="0" rtl="0" algn="l">
                        <a:lnSpc>
                          <a:spcPct val="100000"/>
                        </a:lnSpc>
                        <a:spcBef>
                          <a:spcPts val="0"/>
                        </a:spcBef>
                        <a:spcAft>
                          <a:spcPts val="0"/>
                        </a:spcAft>
                        <a:buNone/>
                      </a:pPr>
                      <a:r>
                        <a:rPr lang="en" sz="1300">
                          <a:solidFill>
                            <a:srgbClr val="263239"/>
                          </a:solidFill>
                          <a:latin typeface="Figtree"/>
                          <a:ea typeface="Figtree"/>
                          <a:cs typeface="Figtree"/>
                          <a:sym typeface="Figtree"/>
                        </a:rPr>
                        <a:t>- IR for 30 years</a:t>
                      </a:r>
                      <a:endParaRPr sz="1300">
                        <a:solidFill>
                          <a:srgbClr val="263239"/>
                        </a:solidFill>
                        <a:latin typeface="Figtree"/>
                        <a:ea typeface="Figtree"/>
                        <a:cs typeface="Figtree"/>
                        <a:sym typeface="Figtree"/>
                      </a:endParaRPr>
                    </a:p>
                    <a:p>
                      <a:pPr indent="0" lvl="0" marL="0" marR="0" rtl="0" algn="l">
                        <a:lnSpc>
                          <a:spcPct val="100000"/>
                        </a:lnSpc>
                        <a:spcBef>
                          <a:spcPts val="0"/>
                        </a:spcBef>
                        <a:spcAft>
                          <a:spcPts val="0"/>
                        </a:spcAft>
                        <a:buNone/>
                      </a:pPr>
                      <a:r>
                        <a:rPr lang="en" sz="1300">
                          <a:solidFill>
                            <a:srgbClr val="263239"/>
                          </a:solidFill>
                          <a:latin typeface="Figtree"/>
                          <a:ea typeface="Figtree"/>
                          <a:cs typeface="Figtree"/>
                          <a:sym typeface="Figtree"/>
                        </a:rPr>
                        <a:t>- Vice chair</a:t>
                      </a:r>
                      <a:endParaRPr sz="1300">
                        <a:solidFill>
                          <a:srgbClr val="263239"/>
                        </a:solidFill>
                        <a:latin typeface="Figtree"/>
                        <a:ea typeface="Figtree"/>
                        <a:cs typeface="Figtree"/>
                        <a:sym typeface="Figtree"/>
                      </a:endParaRPr>
                    </a:p>
                  </a:txBody>
                  <a:tcPr marT="91425" marB="91425" marR="91425" marL="91425" anchor="ctr"/>
                </a:tc>
                <a:tc>
                  <a:txBody>
                    <a:bodyPr/>
                    <a:lstStyle/>
                    <a:p>
                      <a:pPr indent="0" lvl="0" marL="0" marR="0" rtl="0" algn="l">
                        <a:lnSpc>
                          <a:spcPct val="100000"/>
                        </a:lnSpc>
                        <a:spcBef>
                          <a:spcPts val="0"/>
                        </a:spcBef>
                        <a:spcAft>
                          <a:spcPts val="0"/>
                        </a:spcAft>
                        <a:buNone/>
                      </a:pPr>
                      <a:r>
                        <a:rPr lang="en" sz="1300">
                          <a:solidFill>
                            <a:srgbClr val="263239"/>
                          </a:solidFill>
                          <a:latin typeface="Figtree"/>
                          <a:ea typeface="Figtree"/>
                          <a:cs typeface="Figtree"/>
                          <a:sym typeface="Figtree"/>
                        </a:rPr>
                        <a:t>- IR radiologist been in Hopkins since 98</a:t>
                      </a:r>
                      <a:endParaRPr sz="1300">
                        <a:solidFill>
                          <a:srgbClr val="263239"/>
                        </a:solidFill>
                        <a:latin typeface="Figtree"/>
                        <a:ea typeface="Figtree"/>
                        <a:cs typeface="Figtree"/>
                        <a:sym typeface="Figtree"/>
                      </a:endParaRPr>
                    </a:p>
                  </a:txBody>
                  <a:tcPr marT="91425" marB="91425" marR="91425" marL="91425" anchor="ctr"/>
                </a:tc>
                <a:tc>
                  <a:txBody>
                    <a:bodyPr/>
                    <a:lstStyle/>
                    <a:p>
                      <a:pPr indent="0" lvl="0" marL="0" marR="0" rtl="0" algn="l">
                        <a:lnSpc>
                          <a:spcPct val="100000"/>
                        </a:lnSpc>
                        <a:spcBef>
                          <a:spcPts val="0"/>
                        </a:spcBef>
                        <a:spcAft>
                          <a:spcPts val="0"/>
                        </a:spcAft>
                        <a:buNone/>
                      </a:pPr>
                      <a:r>
                        <a:rPr lang="en" sz="1300">
                          <a:solidFill>
                            <a:srgbClr val="263239"/>
                          </a:solidFill>
                          <a:latin typeface="Figtree"/>
                          <a:ea typeface="Figtree"/>
                          <a:cs typeface="Figtree"/>
                          <a:sym typeface="Figtree"/>
                        </a:rPr>
                        <a:t>- IR Resident at Hopkins Hospital</a:t>
                      </a:r>
                      <a:endParaRPr sz="1300">
                        <a:solidFill>
                          <a:srgbClr val="263239"/>
                        </a:solidFill>
                        <a:latin typeface="Figtree"/>
                        <a:ea typeface="Figtree"/>
                        <a:cs typeface="Figtree"/>
                        <a:sym typeface="Figtree"/>
                      </a:endParaRPr>
                    </a:p>
                  </a:txBody>
                  <a:tcPr marT="91425" marB="91425" marR="91425" marL="91425" anchor="ctr"/>
                </a:tc>
                <a:tc>
                  <a:txBody>
                    <a:bodyPr/>
                    <a:lstStyle/>
                    <a:p>
                      <a:pPr indent="0" lvl="0" marL="0" marR="0" rtl="0" algn="l">
                        <a:lnSpc>
                          <a:spcPct val="100000"/>
                        </a:lnSpc>
                        <a:spcBef>
                          <a:spcPts val="0"/>
                        </a:spcBef>
                        <a:spcAft>
                          <a:spcPts val="0"/>
                        </a:spcAft>
                        <a:buNone/>
                      </a:pPr>
                      <a:r>
                        <a:rPr lang="en" sz="1300">
                          <a:solidFill>
                            <a:srgbClr val="263239"/>
                          </a:solidFill>
                          <a:latin typeface="Figtree"/>
                          <a:ea typeface="Figtree"/>
                          <a:cs typeface="Figtree"/>
                          <a:sym typeface="Figtree"/>
                        </a:rPr>
                        <a:t>- PGY3, IR resident</a:t>
                      </a:r>
                      <a:endParaRPr sz="1300">
                        <a:solidFill>
                          <a:srgbClr val="263239"/>
                        </a:solidFill>
                        <a:latin typeface="Figtree"/>
                        <a:ea typeface="Figtree"/>
                        <a:cs typeface="Figtree"/>
                        <a:sym typeface="Figtree"/>
                      </a:endParaRPr>
                    </a:p>
                  </a:txBody>
                  <a:tcPr marT="91425" marB="91425" marR="91425" marL="91425" anchor="ctr"/>
                </a:tc>
                <a:tc>
                  <a:txBody>
                    <a:bodyPr/>
                    <a:lstStyle/>
                    <a:p>
                      <a:pPr indent="0" lvl="0" marL="0" marR="0" rtl="0" algn="l">
                        <a:lnSpc>
                          <a:spcPct val="100000"/>
                        </a:lnSpc>
                        <a:spcBef>
                          <a:spcPts val="0"/>
                        </a:spcBef>
                        <a:spcAft>
                          <a:spcPts val="0"/>
                        </a:spcAft>
                        <a:buNone/>
                      </a:pPr>
                      <a:r>
                        <a:rPr lang="en" sz="1300">
                          <a:solidFill>
                            <a:srgbClr val="263239"/>
                          </a:solidFill>
                          <a:latin typeface="Figtree"/>
                          <a:ea typeface="Figtree"/>
                          <a:cs typeface="Figtree"/>
                          <a:sym typeface="Figtree"/>
                        </a:rPr>
                        <a:t>- IT attending</a:t>
                      </a:r>
                      <a:endParaRPr sz="1300">
                        <a:solidFill>
                          <a:srgbClr val="263239"/>
                        </a:solidFill>
                        <a:latin typeface="Figtree"/>
                        <a:ea typeface="Figtree"/>
                        <a:cs typeface="Figtree"/>
                        <a:sym typeface="Figtree"/>
                      </a:endParaRPr>
                    </a:p>
                    <a:p>
                      <a:pPr indent="0" lvl="0" marL="0" marR="0" rtl="0" algn="l">
                        <a:lnSpc>
                          <a:spcPct val="100000"/>
                        </a:lnSpc>
                        <a:spcBef>
                          <a:spcPts val="0"/>
                        </a:spcBef>
                        <a:spcAft>
                          <a:spcPts val="0"/>
                        </a:spcAft>
                        <a:buNone/>
                      </a:pPr>
                      <a:r>
                        <a:rPr lang="en" sz="1300">
                          <a:solidFill>
                            <a:srgbClr val="263239"/>
                          </a:solidFill>
                          <a:latin typeface="Figtree"/>
                          <a:ea typeface="Figtree"/>
                          <a:cs typeface="Figtree"/>
                          <a:sym typeface="Figtree"/>
                        </a:rPr>
                        <a:t>-Division Chief</a:t>
                      </a:r>
                      <a:endParaRPr sz="1300">
                        <a:solidFill>
                          <a:srgbClr val="263239"/>
                        </a:solidFill>
                        <a:latin typeface="Figtree"/>
                        <a:ea typeface="Figtree"/>
                        <a:cs typeface="Figtree"/>
                        <a:sym typeface="Figtree"/>
                      </a:endParaRPr>
                    </a:p>
                  </a:txBody>
                  <a:tcPr marT="91425" marB="91425" marR="91425" marL="91425" anchor="ctr"/>
                </a:tc>
              </a:tr>
              <a:tr h="2969850">
                <a:tc>
                  <a:txBody>
                    <a:bodyPr/>
                    <a:lstStyle/>
                    <a:p>
                      <a:pPr indent="0" lvl="0" marL="0" marR="0" rtl="0" algn="l">
                        <a:lnSpc>
                          <a:spcPct val="100000"/>
                        </a:lnSpc>
                        <a:spcBef>
                          <a:spcPts val="0"/>
                        </a:spcBef>
                        <a:spcAft>
                          <a:spcPts val="0"/>
                        </a:spcAft>
                        <a:buNone/>
                      </a:pPr>
                      <a:r>
                        <a:rPr b="1" lang="en" sz="1300">
                          <a:solidFill>
                            <a:srgbClr val="263239"/>
                          </a:solidFill>
                          <a:latin typeface="Figtree"/>
                          <a:ea typeface="Figtree"/>
                          <a:cs typeface="Figtree"/>
                          <a:sym typeface="Figtree"/>
                        </a:rPr>
                        <a:t>Key Insights</a:t>
                      </a:r>
                      <a:endParaRPr b="1" sz="1300">
                        <a:solidFill>
                          <a:srgbClr val="263239"/>
                        </a:solidFill>
                        <a:latin typeface="Figtree"/>
                        <a:ea typeface="Figtree"/>
                        <a:cs typeface="Figtree"/>
                        <a:sym typeface="Figtree"/>
                      </a:endParaRPr>
                    </a:p>
                  </a:txBody>
                  <a:tcPr marT="91425" marB="91425" marR="91425" marL="91425" anchor="ctr">
                    <a:solidFill>
                      <a:srgbClr val="86D5D8"/>
                    </a:solidFill>
                  </a:tcPr>
                </a:tc>
                <a:tc>
                  <a:txBody>
                    <a:bodyPr/>
                    <a:lstStyle/>
                    <a:p>
                      <a:pPr indent="0" lvl="0" marL="0" marR="0" rtl="0" algn="l">
                        <a:lnSpc>
                          <a:spcPct val="100000"/>
                        </a:lnSpc>
                        <a:spcBef>
                          <a:spcPts val="0"/>
                        </a:spcBef>
                        <a:spcAft>
                          <a:spcPts val="0"/>
                        </a:spcAft>
                        <a:buNone/>
                      </a:pPr>
                      <a:r>
                        <a:rPr lang="en" sz="1300">
                          <a:solidFill>
                            <a:srgbClr val="263239"/>
                          </a:solidFill>
                          <a:latin typeface="Figtree"/>
                          <a:ea typeface="Figtree"/>
                          <a:cs typeface="Figtree"/>
                          <a:sym typeface="Figtree"/>
                        </a:rPr>
                        <a:t>- </a:t>
                      </a:r>
                      <a:r>
                        <a:rPr b="1" lang="en" sz="1300">
                          <a:solidFill>
                            <a:srgbClr val="263239"/>
                          </a:solidFill>
                          <a:latin typeface="Figtree"/>
                          <a:ea typeface="Figtree"/>
                          <a:cs typeface="Figtree"/>
                          <a:sym typeface="Figtree"/>
                        </a:rPr>
                        <a:t>⅓ of procedures result in clogging</a:t>
                      </a:r>
                      <a:endParaRPr b="1" sz="1300">
                        <a:solidFill>
                          <a:srgbClr val="263239"/>
                        </a:solidFill>
                        <a:latin typeface="Figtree"/>
                        <a:ea typeface="Figtree"/>
                        <a:cs typeface="Figtree"/>
                        <a:sym typeface="Figtree"/>
                      </a:endParaRPr>
                    </a:p>
                    <a:p>
                      <a:pPr indent="0" lvl="0" marL="0" marR="0" rtl="0" algn="l">
                        <a:lnSpc>
                          <a:spcPct val="100000"/>
                        </a:lnSpc>
                        <a:spcBef>
                          <a:spcPts val="0"/>
                        </a:spcBef>
                        <a:spcAft>
                          <a:spcPts val="0"/>
                        </a:spcAft>
                        <a:buNone/>
                      </a:pPr>
                      <a:r>
                        <a:rPr lang="en" sz="1300">
                          <a:solidFill>
                            <a:srgbClr val="263239"/>
                          </a:solidFill>
                          <a:latin typeface="Figtree"/>
                          <a:ea typeface="Figtree"/>
                          <a:cs typeface="Figtree"/>
                          <a:sym typeface="Figtree"/>
                        </a:rPr>
                        <a:t>- Tubes clog up at the tip first and rarely at the back end</a:t>
                      </a:r>
                      <a:endParaRPr sz="1300">
                        <a:solidFill>
                          <a:srgbClr val="263239"/>
                        </a:solidFill>
                        <a:latin typeface="Figtree"/>
                        <a:ea typeface="Figtree"/>
                        <a:cs typeface="Figtree"/>
                        <a:sym typeface="Figtree"/>
                      </a:endParaRPr>
                    </a:p>
                    <a:p>
                      <a:pPr indent="0" lvl="0" marL="0" marR="0" rtl="0" algn="l">
                        <a:lnSpc>
                          <a:spcPct val="100000"/>
                        </a:lnSpc>
                        <a:spcBef>
                          <a:spcPts val="0"/>
                        </a:spcBef>
                        <a:spcAft>
                          <a:spcPts val="0"/>
                        </a:spcAft>
                        <a:buNone/>
                      </a:pPr>
                      <a:r>
                        <a:rPr lang="en" sz="1300">
                          <a:solidFill>
                            <a:srgbClr val="263239"/>
                          </a:solidFill>
                          <a:latin typeface="Figtree"/>
                          <a:ea typeface="Figtree"/>
                          <a:cs typeface="Figtree"/>
                          <a:sym typeface="Figtree"/>
                        </a:rPr>
                        <a:t>- </a:t>
                      </a:r>
                      <a:r>
                        <a:rPr b="1" lang="en" sz="1300">
                          <a:solidFill>
                            <a:srgbClr val="263239"/>
                          </a:solidFill>
                          <a:latin typeface="Figtree"/>
                          <a:ea typeface="Figtree"/>
                          <a:cs typeface="Figtree"/>
                          <a:sym typeface="Figtree"/>
                        </a:rPr>
                        <a:t>Fluid draining gets thicker and thicker over time</a:t>
                      </a:r>
                      <a:endParaRPr b="1" sz="1300">
                        <a:solidFill>
                          <a:srgbClr val="263239"/>
                        </a:solidFill>
                        <a:latin typeface="Figtree"/>
                        <a:ea typeface="Figtree"/>
                        <a:cs typeface="Figtree"/>
                        <a:sym typeface="Figtree"/>
                      </a:endParaRPr>
                    </a:p>
                    <a:p>
                      <a:pPr indent="0" lvl="0" marL="0" marR="0" rtl="0" algn="l">
                        <a:lnSpc>
                          <a:spcPct val="100000"/>
                        </a:lnSpc>
                        <a:spcBef>
                          <a:spcPts val="0"/>
                        </a:spcBef>
                        <a:spcAft>
                          <a:spcPts val="0"/>
                        </a:spcAft>
                        <a:buNone/>
                      </a:pPr>
                      <a:r>
                        <a:rPr lang="en" sz="1300">
                          <a:solidFill>
                            <a:srgbClr val="263239"/>
                          </a:solidFill>
                          <a:latin typeface="Figtree"/>
                          <a:ea typeface="Figtree"/>
                          <a:cs typeface="Figtree"/>
                          <a:sym typeface="Figtree"/>
                        </a:rPr>
                        <a:t>- Catheter shape does not affect clogging, only size</a:t>
                      </a:r>
                      <a:endParaRPr sz="1300">
                        <a:solidFill>
                          <a:srgbClr val="263239"/>
                        </a:solidFill>
                        <a:latin typeface="Figtree"/>
                        <a:ea typeface="Figtree"/>
                        <a:cs typeface="Figtree"/>
                        <a:sym typeface="Figtree"/>
                      </a:endParaRPr>
                    </a:p>
                  </a:txBody>
                  <a:tcPr marT="91425" marB="91425" marR="91425" marL="91425" anchor="ctr"/>
                </a:tc>
                <a:tc>
                  <a:txBody>
                    <a:bodyPr/>
                    <a:lstStyle/>
                    <a:p>
                      <a:pPr indent="0" lvl="0" marL="0" marR="0" rtl="0" algn="l">
                        <a:lnSpc>
                          <a:spcPct val="100000"/>
                        </a:lnSpc>
                        <a:spcBef>
                          <a:spcPts val="0"/>
                        </a:spcBef>
                        <a:spcAft>
                          <a:spcPts val="0"/>
                        </a:spcAft>
                        <a:buNone/>
                      </a:pPr>
                      <a:r>
                        <a:rPr lang="en" sz="1300">
                          <a:solidFill>
                            <a:srgbClr val="263239"/>
                          </a:solidFill>
                          <a:latin typeface="Figtree"/>
                          <a:ea typeface="Figtree"/>
                          <a:cs typeface="Figtree"/>
                          <a:sym typeface="Figtree"/>
                        </a:rPr>
                        <a:t>- 80% of procedures are abdominal</a:t>
                      </a:r>
                      <a:endParaRPr sz="1300">
                        <a:solidFill>
                          <a:srgbClr val="263239"/>
                        </a:solidFill>
                        <a:latin typeface="Figtree"/>
                        <a:ea typeface="Figtree"/>
                        <a:cs typeface="Figtree"/>
                        <a:sym typeface="Figtree"/>
                      </a:endParaRPr>
                    </a:p>
                    <a:p>
                      <a:pPr indent="0" lvl="0" marL="0" marR="0" rtl="0" algn="l">
                        <a:lnSpc>
                          <a:spcPct val="100000"/>
                        </a:lnSpc>
                        <a:spcBef>
                          <a:spcPts val="0"/>
                        </a:spcBef>
                        <a:spcAft>
                          <a:spcPts val="0"/>
                        </a:spcAft>
                        <a:buNone/>
                      </a:pPr>
                      <a:r>
                        <a:rPr lang="en" sz="1300">
                          <a:solidFill>
                            <a:srgbClr val="263239"/>
                          </a:solidFill>
                          <a:latin typeface="Figtree"/>
                          <a:ea typeface="Figtree"/>
                          <a:cs typeface="Figtree"/>
                          <a:sym typeface="Figtree"/>
                        </a:rPr>
                        <a:t>- </a:t>
                      </a:r>
                      <a:r>
                        <a:rPr b="1" lang="en" sz="1300">
                          <a:solidFill>
                            <a:srgbClr val="263239"/>
                          </a:solidFill>
                          <a:latin typeface="Figtree"/>
                          <a:ea typeface="Figtree"/>
                          <a:cs typeface="Figtree"/>
                          <a:sym typeface="Figtree"/>
                        </a:rPr>
                        <a:t>Inevitably all catheters will clog when patients are at home</a:t>
                      </a:r>
                      <a:endParaRPr b="1" sz="1300">
                        <a:solidFill>
                          <a:srgbClr val="263239"/>
                        </a:solidFill>
                        <a:latin typeface="Figtree"/>
                        <a:ea typeface="Figtree"/>
                        <a:cs typeface="Figtree"/>
                        <a:sym typeface="Figtree"/>
                      </a:endParaRPr>
                    </a:p>
                    <a:p>
                      <a:pPr indent="0" lvl="0" marL="0" marR="0" rtl="0" algn="l">
                        <a:lnSpc>
                          <a:spcPct val="100000"/>
                        </a:lnSpc>
                        <a:spcBef>
                          <a:spcPts val="0"/>
                        </a:spcBef>
                        <a:spcAft>
                          <a:spcPts val="0"/>
                        </a:spcAft>
                        <a:buNone/>
                      </a:pPr>
                      <a:r>
                        <a:rPr lang="en" sz="1300">
                          <a:solidFill>
                            <a:srgbClr val="263239"/>
                          </a:solidFill>
                          <a:latin typeface="Figtree"/>
                          <a:ea typeface="Figtree"/>
                          <a:cs typeface="Figtree"/>
                          <a:sym typeface="Figtree"/>
                        </a:rPr>
                        <a:t>- Thicker fluid → larger catheter</a:t>
                      </a:r>
                      <a:endParaRPr sz="1300">
                        <a:solidFill>
                          <a:srgbClr val="263239"/>
                        </a:solidFill>
                        <a:latin typeface="Figtree"/>
                        <a:ea typeface="Figtree"/>
                        <a:cs typeface="Figtree"/>
                        <a:sym typeface="Figtree"/>
                      </a:endParaRPr>
                    </a:p>
                  </a:txBody>
                  <a:tcPr marT="91425" marB="91425" marR="91425" marL="91425" anchor="ctr"/>
                </a:tc>
                <a:tc>
                  <a:txBody>
                    <a:bodyPr/>
                    <a:lstStyle/>
                    <a:p>
                      <a:pPr indent="0" lvl="0" marL="0" marR="0" rtl="0" algn="l">
                        <a:lnSpc>
                          <a:spcPct val="100000"/>
                        </a:lnSpc>
                        <a:spcBef>
                          <a:spcPts val="0"/>
                        </a:spcBef>
                        <a:spcAft>
                          <a:spcPts val="0"/>
                        </a:spcAft>
                        <a:buNone/>
                      </a:pPr>
                      <a:r>
                        <a:rPr lang="en" sz="1300">
                          <a:solidFill>
                            <a:srgbClr val="263239"/>
                          </a:solidFill>
                          <a:latin typeface="Figtree"/>
                          <a:ea typeface="Figtree"/>
                          <a:cs typeface="Figtree"/>
                          <a:sym typeface="Figtree"/>
                        </a:rPr>
                        <a:t>- Drainage catheter clogging solutions include putting wire to break up clogs, forcefully flushing, or replacing catheter</a:t>
                      </a:r>
                      <a:endParaRPr sz="1300">
                        <a:solidFill>
                          <a:srgbClr val="263239"/>
                        </a:solidFill>
                        <a:latin typeface="Figtree"/>
                        <a:ea typeface="Figtree"/>
                        <a:cs typeface="Figtree"/>
                        <a:sym typeface="Figtree"/>
                      </a:endParaRPr>
                    </a:p>
                    <a:p>
                      <a:pPr indent="0" lvl="0" marL="0" marR="0" rtl="0" algn="l">
                        <a:lnSpc>
                          <a:spcPct val="100000"/>
                        </a:lnSpc>
                        <a:spcBef>
                          <a:spcPts val="0"/>
                        </a:spcBef>
                        <a:spcAft>
                          <a:spcPts val="0"/>
                        </a:spcAft>
                        <a:buNone/>
                      </a:pPr>
                      <a:r>
                        <a:rPr lang="en" sz="1300">
                          <a:solidFill>
                            <a:srgbClr val="263239"/>
                          </a:solidFill>
                          <a:latin typeface="Figtree"/>
                          <a:ea typeface="Figtree"/>
                          <a:cs typeface="Figtree"/>
                          <a:sym typeface="Figtree"/>
                        </a:rPr>
                        <a:t>- Flushing is </a:t>
                      </a:r>
                      <a:r>
                        <a:rPr b="1" lang="en" sz="1300">
                          <a:solidFill>
                            <a:srgbClr val="263239"/>
                          </a:solidFill>
                          <a:latin typeface="Figtree"/>
                          <a:ea typeface="Figtree"/>
                          <a:cs typeface="Figtree"/>
                          <a:sym typeface="Figtree"/>
                        </a:rPr>
                        <a:t>preventative</a:t>
                      </a:r>
                      <a:endParaRPr b="1" sz="1300">
                        <a:solidFill>
                          <a:srgbClr val="263239"/>
                        </a:solidFill>
                        <a:latin typeface="Figtree"/>
                        <a:ea typeface="Figtree"/>
                        <a:cs typeface="Figtree"/>
                        <a:sym typeface="Figtree"/>
                      </a:endParaRPr>
                    </a:p>
                  </a:txBody>
                  <a:tcPr marT="91425" marB="91425" marR="91425" marL="91425" anchor="ctr"/>
                </a:tc>
                <a:tc>
                  <a:txBody>
                    <a:bodyPr/>
                    <a:lstStyle/>
                    <a:p>
                      <a:pPr indent="0" lvl="0" marL="0" marR="0" rtl="0" algn="l">
                        <a:lnSpc>
                          <a:spcPct val="100000"/>
                        </a:lnSpc>
                        <a:spcBef>
                          <a:spcPts val="0"/>
                        </a:spcBef>
                        <a:spcAft>
                          <a:spcPts val="0"/>
                        </a:spcAft>
                        <a:buNone/>
                      </a:pPr>
                      <a:r>
                        <a:rPr lang="en" sz="1300">
                          <a:solidFill>
                            <a:srgbClr val="263239"/>
                          </a:solidFill>
                          <a:latin typeface="Figtree"/>
                          <a:ea typeface="Figtree"/>
                          <a:cs typeface="Figtree"/>
                          <a:sym typeface="Figtree"/>
                        </a:rPr>
                        <a:t>- Most common type of collection is </a:t>
                      </a:r>
                      <a:r>
                        <a:rPr b="1" lang="en" sz="1300">
                          <a:solidFill>
                            <a:srgbClr val="263239"/>
                          </a:solidFill>
                          <a:latin typeface="Figtree"/>
                          <a:ea typeface="Figtree"/>
                          <a:cs typeface="Figtree"/>
                          <a:sym typeface="Figtree"/>
                        </a:rPr>
                        <a:t>abscess</a:t>
                      </a:r>
                      <a:endParaRPr b="1" sz="1300">
                        <a:solidFill>
                          <a:srgbClr val="263239"/>
                        </a:solidFill>
                        <a:latin typeface="Figtree"/>
                        <a:ea typeface="Figtree"/>
                        <a:cs typeface="Figtree"/>
                        <a:sym typeface="Figtree"/>
                      </a:endParaRPr>
                    </a:p>
                    <a:p>
                      <a:pPr indent="0" lvl="0" marL="0" marR="0" rtl="0" algn="l">
                        <a:lnSpc>
                          <a:spcPct val="100000"/>
                        </a:lnSpc>
                        <a:spcBef>
                          <a:spcPts val="0"/>
                        </a:spcBef>
                        <a:spcAft>
                          <a:spcPts val="0"/>
                        </a:spcAft>
                        <a:buNone/>
                      </a:pPr>
                      <a:r>
                        <a:rPr lang="en" sz="1300">
                          <a:solidFill>
                            <a:srgbClr val="263239"/>
                          </a:solidFill>
                          <a:latin typeface="Figtree"/>
                          <a:ea typeface="Figtree"/>
                          <a:cs typeface="Figtree"/>
                          <a:sym typeface="Figtree"/>
                        </a:rPr>
                        <a:t>- Location and surroundings are important to consider when draining</a:t>
                      </a:r>
                      <a:endParaRPr sz="1300">
                        <a:solidFill>
                          <a:srgbClr val="263239"/>
                        </a:solidFill>
                        <a:latin typeface="Figtree"/>
                        <a:ea typeface="Figtree"/>
                        <a:cs typeface="Figtree"/>
                        <a:sym typeface="Figtree"/>
                      </a:endParaRPr>
                    </a:p>
                    <a:p>
                      <a:pPr indent="0" lvl="0" marL="0" marR="0" rtl="0" algn="l">
                        <a:lnSpc>
                          <a:spcPct val="100000"/>
                        </a:lnSpc>
                        <a:spcBef>
                          <a:spcPts val="0"/>
                        </a:spcBef>
                        <a:spcAft>
                          <a:spcPts val="0"/>
                        </a:spcAft>
                        <a:buNone/>
                      </a:pPr>
                      <a:r>
                        <a:rPr lang="en" sz="1300">
                          <a:solidFill>
                            <a:srgbClr val="263239"/>
                          </a:solidFill>
                          <a:latin typeface="Figtree"/>
                          <a:ea typeface="Figtree"/>
                          <a:cs typeface="Figtree"/>
                          <a:sym typeface="Figtree"/>
                        </a:rPr>
                        <a:t>- Sometimes </a:t>
                      </a:r>
                      <a:r>
                        <a:rPr b="1" lang="en" sz="1300">
                          <a:solidFill>
                            <a:srgbClr val="263239"/>
                          </a:solidFill>
                          <a:latin typeface="Figtree"/>
                          <a:ea typeface="Figtree"/>
                          <a:cs typeface="Figtree"/>
                          <a:sym typeface="Figtree"/>
                        </a:rPr>
                        <a:t>people will forget to drain</a:t>
                      </a:r>
                      <a:endParaRPr b="1" sz="1300">
                        <a:solidFill>
                          <a:srgbClr val="263239"/>
                        </a:solidFill>
                        <a:latin typeface="Figtree"/>
                        <a:ea typeface="Figtree"/>
                        <a:cs typeface="Figtree"/>
                        <a:sym typeface="Figtree"/>
                      </a:endParaRPr>
                    </a:p>
                  </a:txBody>
                  <a:tcPr marT="91425" marB="91425" marR="91425" marL="91425" anchor="ctr"/>
                </a:tc>
                <a:tc>
                  <a:txBody>
                    <a:bodyPr/>
                    <a:lstStyle/>
                    <a:p>
                      <a:pPr indent="0" lvl="0" marL="0" marR="0" rtl="0" algn="l">
                        <a:lnSpc>
                          <a:spcPct val="100000"/>
                        </a:lnSpc>
                        <a:spcBef>
                          <a:spcPts val="0"/>
                        </a:spcBef>
                        <a:spcAft>
                          <a:spcPts val="0"/>
                        </a:spcAft>
                        <a:buNone/>
                      </a:pPr>
                      <a:r>
                        <a:rPr lang="en" sz="1300">
                          <a:solidFill>
                            <a:srgbClr val="263239"/>
                          </a:solidFill>
                          <a:latin typeface="Figtree"/>
                          <a:ea typeface="Figtree"/>
                          <a:cs typeface="Figtree"/>
                          <a:sym typeface="Figtree"/>
                        </a:rPr>
                        <a:t>- </a:t>
                      </a:r>
                      <a:r>
                        <a:rPr b="1" lang="en" sz="1300">
                          <a:solidFill>
                            <a:srgbClr val="263239"/>
                          </a:solidFill>
                          <a:latin typeface="Figtree"/>
                          <a:ea typeface="Figtree"/>
                          <a:cs typeface="Figtree"/>
                          <a:sym typeface="Figtree"/>
                        </a:rPr>
                        <a:t>Serous fluid generally doesn’t clog</a:t>
                      </a:r>
                      <a:r>
                        <a:rPr lang="en" sz="1300">
                          <a:solidFill>
                            <a:srgbClr val="263239"/>
                          </a:solidFill>
                          <a:latin typeface="Figtree"/>
                          <a:ea typeface="Figtree"/>
                          <a:cs typeface="Figtree"/>
                          <a:sym typeface="Figtree"/>
                        </a:rPr>
                        <a:t>, viscous fluid more associated with infections, </a:t>
                      </a:r>
                      <a:endParaRPr sz="1300">
                        <a:solidFill>
                          <a:srgbClr val="263239"/>
                        </a:solidFill>
                        <a:latin typeface="Figtree"/>
                        <a:ea typeface="Figtree"/>
                        <a:cs typeface="Figtree"/>
                        <a:sym typeface="Figtree"/>
                      </a:endParaRPr>
                    </a:p>
                    <a:p>
                      <a:pPr indent="0" lvl="0" marL="0" marR="0" rtl="0" algn="l">
                        <a:lnSpc>
                          <a:spcPct val="100000"/>
                        </a:lnSpc>
                        <a:spcBef>
                          <a:spcPts val="0"/>
                        </a:spcBef>
                        <a:spcAft>
                          <a:spcPts val="0"/>
                        </a:spcAft>
                        <a:buNone/>
                      </a:pPr>
                      <a:r>
                        <a:rPr lang="en" sz="1300">
                          <a:solidFill>
                            <a:srgbClr val="263239"/>
                          </a:solidFill>
                          <a:latin typeface="Figtree"/>
                          <a:ea typeface="Figtree"/>
                          <a:cs typeface="Figtree"/>
                          <a:sym typeface="Figtree"/>
                        </a:rPr>
                        <a:t>- </a:t>
                      </a:r>
                      <a:r>
                        <a:rPr b="1" lang="en" sz="1300">
                          <a:solidFill>
                            <a:srgbClr val="263239"/>
                          </a:solidFill>
                          <a:latin typeface="Figtree"/>
                          <a:ea typeface="Figtree"/>
                          <a:cs typeface="Figtree"/>
                          <a:sym typeface="Figtree"/>
                        </a:rPr>
                        <a:t>Hard for patients to flush because they are repulsed by fluid</a:t>
                      </a:r>
                      <a:endParaRPr b="1" sz="1300">
                        <a:solidFill>
                          <a:srgbClr val="263239"/>
                        </a:solidFill>
                        <a:latin typeface="Figtree"/>
                        <a:ea typeface="Figtree"/>
                        <a:cs typeface="Figtree"/>
                        <a:sym typeface="Figtree"/>
                      </a:endParaRPr>
                    </a:p>
                    <a:p>
                      <a:pPr indent="0" lvl="0" marL="0" marR="0" rtl="0" algn="l">
                        <a:lnSpc>
                          <a:spcPct val="100000"/>
                        </a:lnSpc>
                        <a:spcBef>
                          <a:spcPts val="0"/>
                        </a:spcBef>
                        <a:spcAft>
                          <a:spcPts val="0"/>
                        </a:spcAft>
                        <a:buNone/>
                      </a:pPr>
                      <a:r>
                        <a:t/>
                      </a:r>
                      <a:endParaRPr b="1" sz="1300">
                        <a:solidFill>
                          <a:srgbClr val="263239"/>
                        </a:solidFill>
                        <a:latin typeface="Figtree"/>
                        <a:ea typeface="Figtree"/>
                        <a:cs typeface="Figtree"/>
                        <a:sym typeface="Figtree"/>
                      </a:endParaRPr>
                    </a:p>
                    <a:p>
                      <a:pPr indent="0" lvl="0" marL="0" marR="0" rtl="0" algn="l">
                        <a:lnSpc>
                          <a:spcPct val="100000"/>
                        </a:lnSpc>
                        <a:spcBef>
                          <a:spcPts val="0"/>
                        </a:spcBef>
                        <a:spcAft>
                          <a:spcPts val="0"/>
                        </a:spcAft>
                        <a:buNone/>
                      </a:pPr>
                      <a:r>
                        <a:t/>
                      </a:r>
                      <a:endParaRPr sz="1300">
                        <a:solidFill>
                          <a:srgbClr val="263239"/>
                        </a:solidFill>
                        <a:latin typeface="Figtree"/>
                        <a:ea typeface="Figtree"/>
                        <a:cs typeface="Figtree"/>
                        <a:sym typeface="Figtree"/>
                      </a:endParaRPr>
                    </a:p>
                  </a:txBody>
                  <a:tcPr marT="91425" marB="91425" marR="91425" marL="91425" anchor="ctr"/>
                </a:tc>
              </a:tr>
            </a:tbl>
          </a:graphicData>
        </a:graphic>
      </p:graphicFrame>
      <p:sp>
        <p:nvSpPr>
          <p:cNvPr id="2476" name="Google Shape;2476;p183"/>
          <p:cNvSpPr txBox="1"/>
          <p:nvPr>
            <p:ph idx="4294967295" type="title"/>
          </p:nvPr>
        </p:nvSpPr>
        <p:spPr>
          <a:xfrm>
            <a:off x="106275" y="-9"/>
            <a:ext cx="818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Interviews</a:t>
            </a:r>
            <a:endParaRPr/>
          </a:p>
        </p:txBody>
      </p:sp>
    </p:spTree>
  </p:cSld>
  <p:clrMapOvr>
    <a:masterClrMapping/>
  </p:clrMapOvr>
</p:sld>
</file>

<file path=ppt/slides/slide1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0" name="Shape 2480"/>
        <p:cNvGrpSpPr/>
        <p:nvPr/>
      </p:nvGrpSpPr>
      <p:grpSpPr>
        <a:xfrm>
          <a:off x="0" y="0"/>
          <a:ext cx="0" cy="0"/>
          <a:chOff x="0" y="0"/>
          <a:chExt cx="0" cy="0"/>
        </a:xfrm>
      </p:grpSpPr>
      <p:sp>
        <p:nvSpPr>
          <p:cNvPr id="2481" name="Google Shape;2481;p184"/>
          <p:cNvSpPr txBox="1"/>
          <p:nvPr>
            <p:ph type="ctrTitle"/>
          </p:nvPr>
        </p:nvSpPr>
        <p:spPr>
          <a:xfrm>
            <a:off x="648125" y="212350"/>
            <a:ext cx="7638000" cy="18543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4200"/>
              <a:t>DT12 Small Group Critique #2</a:t>
            </a:r>
            <a:endParaRPr sz="4200"/>
          </a:p>
        </p:txBody>
      </p:sp>
      <p:sp>
        <p:nvSpPr>
          <p:cNvPr id="2482" name="Google Shape;2482;p184"/>
          <p:cNvSpPr txBox="1"/>
          <p:nvPr>
            <p:ph idx="1" type="subTitle"/>
          </p:nvPr>
        </p:nvSpPr>
        <p:spPr>
          <a:xfrm>
            <a:off x="6445450" y="534625"/>
            <a:ext cx="22323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November</a:t>
            </a:r>
            <a:r>
              <a:rPr lang="en" sz="1900"/>
              <a:t> </a:t>
            </a:r>
            <a:r>
              <a:rPr lang="en"/>
              <a:t>1, 2023</a:t>
            </a:r>
            <a:endParaRPr/>
          </a:p>
        </p:txBody>
      </p:sp>
      <p:cxnSp>
        <p:nvCxnSpPr>
          <p:cNvPr id="2483" name="Google Shape;2483;p184"/>
          <p:cNvCxnSpPr/>
          <p:nvPr/>
        </p:nvCxnSpPr>
        <p:spPr>
          <a:xfrm flipH="1" rot="10800000">
            <a:off x="979150" y="2857459"/>
            <a:ext cx="6813600" cy="20100"/>
          </a:xfrm>
          <a:prstGeom prst="straightConnector1">
            <a:avLst/>
          </a:prstGeom>
          <a:noFill/>
          <a:ln cap="flat" cmpd="sng" w="9525">
            <a:solidFill>
              <a:schemeClr val="dk1"/>
            </a:solidFill>
            <a:prstDash val="solid"/>
            <a:round/>
            <a:headEnd len="med" w="med" type="none"/>
            <a:tailEnd len="med" w="med" type="none"/>
          </a:ln>
        </p:spPr>
      </p:cxnSp>
      <p:sp>
        <p:nvSpPr>
          <p:cNvPr id="2484" name="Google Shape;2484;p184"/>
          <p:cNvSpPr txBox="1"/>
          <p:nvPr>
            <p:ph idx="1" type="subTitle"/>
          </p:nvPr>
        </p:nvSpPr>
        <p:spPr>
          <a:xfrm>
            <a:off x="687500" y="1929625"/>
            <a:ext cx="81153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a:t>Krisha Thakur, Nhan Le, Rebecca Baxter, Tanvi Ranade, Alana Yee</a:t>
            </a:r>
            <a:endParaRPr sz="2000"/>
          </a:p>
        </p:txBody>
      </p:sp>
      <p:sp>
        <p:nvSpPr>
          <p:cNvPr id="2485" name="Google Shape;2485;p184"/>
          <p:cNvSpPr txBox="1"/>
          <p:nvPr>
            <p:ph idx="1" type="subTitle"/>
          </p:nvPr>
        </p:nvSpPr>
        <p:spPr>
          <a:xfrm>
            <a:off x="895850" y="2980325"/>
            <a:ext cx="76986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t>Clinical Mentors: Dr. Gage, Dr. Gullotti, Dr. Weiss</a:t>
            </a:r>
            <a:endParaRPr sz="1500"/>
          </a:p>
        </p:txBody>
      </p:sp>
      <p:sp>
        <p:nvSpPr>
          <p:cNvPr id="2486" name="Google Shape;2486;p184"/>
          <p:cNvSpPr txBox="1"/>
          <p:nvPr>
            <p:ph idx="1" type="subTitle"/>
          </p:nvPr>
        </p:nvSpPr>
        <p:spPr>
          <a:xfrm>
            <a:off x="895850" y="3324625"/>
            <a:ext cx="76986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t>Faculty Advisor: Dr. Logsdon</a:t>
            </a:r>
            <a:endParaRPr sz="1500"/>
          </a:p>
        </p:txBody>
      </p:sp>
      <p:sp>
        <p:nvSpPr>
          <p:cNvPr id="2487" name="Google Shape;2487;p184"/>
          <p:cNvSpPr txBox="1"/>
          <p:nvPr>
            <p:ph idx="1" type="subTitle"/>
          </p:nvPr>
        </p:nvSpPr>
        <p:spPr>
          <a:xfrm>
            <a:off x="895850" y="3668350"/>
            <a:ext cx="76986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t>TA: Vince Wang</a:t>
            </a:r>
            <a:endParaRPr sz="1500"/>
          </a:p>
        </p:txBody>
      </p:sp>
      <p:pic>
        <p:nvPicPr>
          <p:cNvPr id="2488" name="Google Shape;2488;p184"/>
          <p:cNvPicPr preferRelativeResize="0"/>
          <p:nvPr/>
        </p:nvPicPr>
        <p:blipFill>
          <a:blip r:embed="rId3">
            <a:alphaModFix/>
          </a:blip>
          <a:stretch>
            <a:fillRect/>
          </a:stretch>
        </p:blipFill>
        <p:spPr>
          <a:xfrm>
            <a:off x="6445451" y="3800137"/>
            <a:ext cx="2232300" cy="920018"/>
          </a:xfrm>
          <a:prstGeom prst="rect">
            <a:avLst/>
          </a:prstGeom>
          <a:noFill/>
          <a:ln>
            <a:noFill/>
          </a:ln>
        </p:spPr>
      </p:pic>
    </p:spTree>
  </p:cSld>
  <p:clrMapOvr>
    <a:masterClrMapping/>
  </p:clrMapOvr>
</p:sld>
</file>

<file path=ppt/slides/slide1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2" name="Shape 2492"/>
        <p:cNvGrpSpPr/>
        <p:nvPr/>
      </p:nvGrpSpPr>
      <p:grpSpPr>
        <a:xfrm>
          <a:off x="0" y="0"/>
          <a:ext cx="0" cy="0"/>
          <a:chOff x="0" y="0"/>
          <a:chExt cx="0" cy="0"/>
        </a:xfrm>
      </p:grpSpPr>
      <p:sp>
        <p:nvSpPr>
          <p:cNvPr id="2493" name="Google Shape;2493;p185"/>
          <p:cNvSpPr txBox="1"/>
          <p:nvPr>
            <p:ph type="title"/>
          </p:nvPr>
        </p:nvSpPr>
        <p:spPr>
          <a:xfrm>
            <a:off x="457200" y="502491"/>
            <a:ext cx="818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Agenda</a:t>
            </a:r>
            <a:endParaRPr/>
          </a:p>
        </p:txBody>
      </p:sp>
      <p:sp>
        <p:nvSpPr>
          <p:cNvPr id="2494" name="Google Shape;2494;p185"/>
          <p:cNvSpPr txBox="1"/>
          <p:nvPr/>
        </p:nvSpPr>
        <p:spPr>
          <a:xfrm>
            <a:off x="574300" y="1266600"/>
            <a:ext cx="7704000" cy="2980200"/>
          </a:xfrm>
          <a:prstGeom prst="rect">
            <a:avLst/>
          </a:prstGeom>
          <a:noFill/>
          <a:ln>
            <a:noFill/>
          </a:ln>
        </p:spPr>
        <p:txBody>
          <a:bodyPr anchorCtr="0" anchor="t" bIns="91425" lIns="91425" spcFirstLastPara="1" rIns="91425" wrap="square" tIns="91425">
            <a:noAutofit/>
          </a:bodyPr>
          <a:lstStyle/>
          <a:p>
            <a:pPr indent="-419100" lvl="0" marL="457200" rtl="0" algn="l">
              <a:lnSpc>
                <a:spcPct val="115000"/>
              </a:lnSpc>
              <a:spcBef>
                <a:spcPts val="0"/>
              </a:spcBef>
              <a:spcAft>
                <a:spcPts val="0"/>
              </a:spcAft>
              <a:buClr>
                <a:schemeClr val="dk1"/>
              </a:buClr>
              <a:buSzPts val="3000"/>
              <a:buFont typeface="Figtree"/>
              <a:buChar char="●"/>
            </a:pPr>
            <a:r>
              <a:rPr lang="en" sz="3000">
                <a:solidFill>
                  <a:schemeClr val="dk1"/>
                </a:solidFill>
                <a:latin typeface="Figtree"/>
                <a:ea typeface="Figtree"/>
                <a:cs typeface="Figtree"/>
                <a:sym typeface="Figtree"/>
              </a:rPr>
              <a:t>Project Background</a:t>
            </a:r>
            <a:endParaRPr sz="3000">
              <a:solidFill>
                <a:schemeClr val="dk1"/>
              </a:solidFill>
              <a:latin typeface="Figtree"/>
              <a:ea typeface="Figtree"/>
              <a:cs typeface="Figtree"/>
              <a:sym typeface="Figtree"/>
            </a:endParaRPr>
          </a:p>
          <a:p>
            <a:pPr indent="-419100" lvl="0" marL="457200" rtl="0" algn="l">
              <a:lnSpc>
                <a:spcPct val="115000"/>
              </a:lnSpc>
              <a:spcBef>
                <a:spcPts val="0"/>
              </a:spcBef>
              <a:spcAft>
                <a:spcPts val="0"/>
              </a:spcAft>
              <a:buClr>
                <a:schemeClr val="dk1"/>
              </a:buClr>
              <a:buSzPts val="3000"/>
              <a:buFont typeface="Figtree"/>
              <a:buChar char="●"/>
            </a:pPr>
            <a:r>
              <a:rPr lang="en" sz="3000">
                <a:solidFill>
                  <a:schemeClr val="dk1"/>
                </a:solidFill>
                <a:latin typeface="Figtree"/>
                <a:ea typeface="Figtree"/>
                <a:cs typeface="Figtree"/>
                <a:sym typeface="Figtree"/>
              </a:rPr>
              <a:t>Needs Statement</a:t>
            </a:r>
            <a:endParaRPr sz="3000">
              <a:solidFill>
                <a:schemeClr val="dk1"/>
              </a:solidFill>
              <a:latin typeface="Figtree"/>
              <a:ea typeface="Figtree"/>
              <a:cs typeface="Figtree"/>
              <a:sym typeface="Figtree"/>
            </a:endParaRPr>
          </a:p>
          <a:p>
            <a:pPr indent="-419100" lvl="0" marL="457200" rtl="0" algn="l">
              <a:lnSpc>
                <a:spcPct val="115000"/>
              </a:lnSpc>
              <a:spcBef>
                <a:spcPts val="0"/>
              </a:spcBef>
              <a:spcAft>
                <a:spcPts val="0"/>
              </a:spcAft>
              <a:buClr>
                <a:schemeClr val="dk1"/>
              </a:buClr>
              <a:buSzPts val="3000"/>
              <a:buFont typeface="Tajawal Medium"/>
              <a:buChar char="●"/>
            </a:pPr>
            <a:r>
              <a:rPr lang="en" sz="3000">
                <a:solidFill>
                  <a:schemeClr val="dk1"/>
                </a:solidFill>
                <a:latin typeface="Figtree"/>
                <a:ea typeface="Figtree"/>
                <a:cs typeface="Figtree"/>
                <a:sym typeface="Figtree"/>
              </a:rPr>
              <a:t>Idea #1</a:t>
            </a:r>
            <a:endParaRPr sz="3000">
              <a:solidFill>
                <a:schemeClr val="dk1"/>
              </a:solidFill>
              <a:latin typeface="Figtree"/>
              <a:ea typeface="Figtree"/>
              <a:cs typeface="Figtree"/>
              <a:sym typeface="Figtree"/>
            </a:endParaRPr>
          </a:p>
          <a:p>
            <a:pPr indent="-419100" lvl="0" marL="457200" rtl="0" algn="l">
              <a:lnSpc>
                <a:spcPct val="115000"/>
              </a:lnSpc>
              <a:spcBef>
                <a:spcPts val="0"/>
              </a:spcBef>
              <a:spcAft>
                <a:spcPts val="0"/>
              </a:spcAft>
              <a:buClr>
                <a:schemeClr val="dk1"/>
              </a:buClr>
              <a:buSzPts val="3000"/>
              <a:buFont typeface="Figtree"/>
              <a:buChar char="●"/>
            </a:pPr>
            <a:r>
              <a:rPr lang="en" sz="3000">
                <a:solidFill>
                  <a:schemeClr val="dk1"/>
                </a:solidFill>
                <a:latin typeface="Figtree"/>
                <a:ea typeface="Figtree"/>
                <a:cs typeface="Figtree"/>
                <a:sym typeface="Figtree"/>
              </a:rPr>
              <a:t>Questions</a:t>
            </a:r>
            <a:endParaRPr sz="3000">
              <a:solidFill>
                <a:schemeClr val="dk1"/>
              </a:solidFill>
              <a:latin typeface="Figtree"/>
              <a:ea typeface="Figtree"/>
              <a:cs typeface="Figtree"/>
              <a:sym typeface="Figtree"/>
            </a:endParaRPr>
          </a:p>
        </p:txBody>
      </p:sp>
      <p:grpSp>
        <p:nvGrpSpPr>
          <p:cNvPr id="2495" name="Google Shape;2495;p185"/>
          <p:cNvGrpSpPr/>
          <p:nvPr/>
        </p:nvGrpSpPr>
        <p:grpSpPr>
          <a:xfrm>
            <a:off x="6045029" y="1932755"/>
            <a:ext cx="1969893" cy="2314136"/>
            <a:chOff x="843713" y="4594610"/>
            <a:chExt cx="311204" cy="366904"/>
          </a:xfrm>
        </p:grpSpPr>
        <p:sp>
          <p:nvSpPr>
            <p:cNvPr id="2496" name="Google Shape;2496;p185"/>
            <p:cNvSpPr/>
            <p:nvPr/>
          </p:nvSpPr>
          <p:spPr>
            <a:xfrm>
              <a:off x="1092101" y="4638532"/>
              <a:ext cx="62817" cy="69321"/>
            </a:xfrm>
            <a:custGeom>
              <a:rect b="b" l="l" r="r" t="t"/>
              <a:pathLst>
                <a:path extrusionOk="0" h="2025" w="1835">
                  <a:moveTo>
                    <a:pt x="0" y="0"/>
                  </a:moveTo>
                  <a:lnTo>
                    <a:pt x="0" y="2025"/>
                  </a:lnTo>
                  <a:lnTo>
                    <a:pt x="1834" y="2025"/>
                  </a:lnTo>
                  <a:lnTo>
                    <a:pt x="0"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7" name="Google Shape;2497;p185"/>
            <p:cNvSpPr/>
            <p:nvPr/>
          </p:nvSpPr>
          <p:spPr>
            <a:xfrm>
              <a:off x="843713" y="4594610"/>
              <a:ext cx="293509" cy="366904"/>
            </a:xfrm>
            <a:custGeom>
              <a:rect b="b" l="l" r="r" t="t"/>
              <a:pathLst>
                <a:path extrusionOk="0" h="10718" w="8574">
                  <a:moveTo>
                    <a:pt x="1482" y="1070"/>
                  </a:moveTo>
                  <a:cubicBezTo>
                    <a:pt x="1496" y="1070"/>
                    <a:pt x="1510" y="1071"/>
                    <a:pt x="1525" y="1073"/>
                  </a:cubicBezTo>
                  <a:lnTo>
                    <a:pt x="2501" y="1073"/>
                  </a:lnTo>
                  <a:cubicBezTo>
                    <a:pt x="2882" y="1096"/>
                    <a:pt x="2882" y="1644"/>
                    <a:pt x="2501" y="1692"/>
                  </a:cubicBezTo>
                  <a:lnTo>
                    <a:pt x="1525" y="1692"/>
                  </a:lnTo>
                  <a:cubicBezTo>
                    <a:pt x="1510" y="1693"/>
                    <a:pt x="1496" y="1694"/>
                    <a:pt x="1482" y="1694"/>
                  </a:cubicBezTo>
                  <a:cubicBezTo>
                    <a:pt x="1086" y="1694"/>
                    <a:pt x="1086" y="1070"/>
                    <a:pt x="1482" y="1070"/>
                  </a:cubicBezTo>
                  <a:close/>
                  <a:moveTo>
                    <a:pt x="3709" y="2142"/>
                  </a:moveTo>
                  <a:cubicBezTo>
                    <a:pt x="4107" y="2142"/>
                    <a:pt x="4107" y="2789"/>
                    <a:pt x="3709" y="2789"/>
                  </a:cubicBezTo>
                  <a:cubicBezTo>
                    <a:pt x="3696" y="2789"/>
                    <a:pt x="3682" y="2789"/>
                    <a:pt x="3668" y="2787"/>
                  </a:cubicBezTo>
                  <a:lnTo>
                    <a:pt x="1525" y="2787"/>
                  </a:lnTo>
                  <a:cubicBezTo>
                    <a:pt x="1511" y="2789"/>
                    <a:pt x="1497" y="2789"/>
                    <a:pt x="1484" y="2789"/>
                  </a:cubicBezTo>
                  <a:cubicBezTo>
                    <a:pt x="1086" y="2789"/>
                    <a:pt x="1086" y="2142"/>
                    <a:pt x="1484" y="2142"/>
                  </a:cubicBezTo>
                  <a:cubicBezTo>
                    <a:pt x="1497" y="2142"/>
                    <a:pt x="1511" y="2143"/>
                    <a:pt x="1525" y="2144"/>
                  </a:cubicBezTo>
                  <a:lnTo>
                    <a:pt x="3668" y="2144"/>
                  </a:lnTo>
                  <a:cubicBezTo>
                    <a:pt x="3682" y="2143"/>
                    <a:pt x="3696" y="2142"/>
                    <a:pt x="3709" y="2142"/>
                  </a:cubicBezTo>
                  <a:close/>
                  <a:moveTo>
                    <a:pt x="4830" y="4285"/>
                  </a:moveTo>
                  <a:cubicBezTo>
                    <a:pt x="5226" y="4285"/>
                    <a:pt x="5226" y="4909"/>
                    <a:pt x="4830" y="4909"/>
                  </a:cubicBezTo>
                  <a:cubicBezTo>
                    <a:pt x="4816" y="4909"/>
                    <a:pt x="4802" y="4908"/>
                    <a:pt x="4787" y="4907"/>
                  </a:cubicBezTo>
                  <a:lnTo>
                    <a:pt x="1549" y="4907"/>
                  </a:lnTo>
                  <a:cubicBezTo>
                    <a:pt x="1533" y="4908"/>
                    <a:pt x="1518" y="4909"/>
                    <a:pt x="1504" y="4909"/>
                  </a:cubicBezTo>
                  <a:cubicBezTo>
                    <a:pt x="1087" y="4909"/>
                    <a:pt x="1087" y="4285"/>
                    <a:pt x="1504" y="4285"/>
                  </a:cubicBezTo>
                  <a:cubicBezTo>
                    <a:pt x="1518" y="4285"/>
                    <a:pt x="1533" y="4286"/>
                    <a:pt x="1549" y="4287"/>
                  </a:cubicBezTo>
                  <a:lnTo>
                    <a:pt x="4787" y="4287"/>
                  </a:lnTo>
                  <a:cubicBezTo>
                    <a:pt x="4802" y="4286"/>
                    <a:pt x="4816" y="4285"/>
                    <a:pt x="4830" y="4285"/>
                  </a:cubicBezTo>
                  <a:close/>
                  <a:moveTo>
                    <a:pt x="7481" y="3775"/>
                  </a:moveTo>
                  <a:cubicBezTo>
                    <a:pt x="7562" y="3775"/>
                    <a:pt x="7645" y="3811"/>
                    <a:pt x="7716" y="3883"/>
                  </a:cubicBezTo>
                  <a:cubicBezTo>
                    <a:pt x="7836" y="4002"/>
                    <a:pt x="7836" y="4192"/>
                    <a:pt x="7716" y="4311"/>
                  </a:cubicBezTo>
                  <a:lnTo>
                    <a:pt x="6812" y="5192"/>
                  </a:lnTo>
                  <a:cubicBezTo>
                    <a:pt x="6764" y="5264"/>
                    <a:pt x="6669" y="5288"/>
                    <a:pt x="6597" y="5288"/>
                  </a:cubicBezTo>
                  <a:cubicBezTo>
                    <a:pt x="6502" y="5288"/>
                    <a:pt x="6430" y="5264"/>
                    <a:pt x="6383" y="5192"/>
                  </a:cubicBezTo>
                  <a:lnTo>
                    <a:pt x="5954" y="4788"/>
                  </a:lnTo>
                  <a:cubicBezTo>
                    <a:pt x="5835" y="4669"/>
                    <a:pt x="5835" y="4478"/>
                    <a:pt x="5954" y="4359"/>
                  </a:cubicBezTo>
                  <a:lnTo>
                    <a:pt x="6002" y="4335"/>
                  </a:lnTo>
                  <a:cubicBezTo>
                    <a:pt x="6061" y="4276"/>
                    <a:pt x="6139" y="4246"/>
                    <a:pt x="6216" y="4246"/>
                  </a:cubicBezTo>
                  <a:cubicBezTo>
                    <a:pt x="6294" y="4246"/>
                    <a:pt x="6371" y="4276"/>
                    <a:pt x="6430" y="4335"/>
                  </a:cubicBezTo>
                  <a:lnTo>
                    <a:pt x="6621" y="4526"/>
                  </a:lnTo>
                  <a:lnTo>
                    <a:pt x="7264" y="3883"/>
                  </a:lnTo>
                  <a:cubicBezTo>
                    <a:pt x="7324" y="3811"/>
                    <a:pt x="7401" y="3775"/>
                    <a:pt x="7481" y="3775"/>
                  </a:cubicBezTo>
                  <a:close/>
                  <a:moveTo>
                    <a:pt x="4828" y="6405"/>
                  </a:moveTo>
                  <a:cubicBezTo>
                    <a:pt x="5226" y="6405"/>
                    <a:pt x="5226" y="7052"/>
                    <a:pt x="4828" y="7052"/>
                  </a:cubicBezTo>
                  <a:cubicBezTo>
                    <a:pt x="4815" y="7052"/>
                    <a:pt x="4801" y="7051"/>
                    <a:pt x="4787" y="7050"/>
                  </a:cubicBezTo>
                  <a:lnTo>
                    <a:pt x="1549" y="7050"/>
                  </a:lnTo>
                  <a:cubicBezTo>
                    <a:pt x="1534" y="7051"/>
                    <a:pt x="1519" y="7052"/>
                    <a:pt x="1505" y="7052"/>
                  </a:cubicBezTo>
                  <a:cubicBezTo>
                    <a:pt x="1087" y="7052"/>
                    <a:pt x="1087" y="6405"/>
                    <a:pt x="1505" y="6405"/>
                  </a:cubicBezTo>
                  <a:cubicBezTo>
                    <a:pt x="1519" y="6405"/>
                    <a:pt x="1534" y="6405"/>
                    <a:pt x="1549" y="6407"/>
                  </a:cubicBezTo>
                  <a:lnTo>
                    <a:pt x="4787" y="6407"/>
                  </a:lnTo>
                  <a:cubicBezTo>
                    <a:pt x="4801" y="6405"/>
                    <a:pt x="4815" y="6405"/>
                    <a:pt x="4828" y="6405"/>
                  </a:cubicBezTo>
                  <a:close/>
                  <a:moveTo>
                    <a:pt x="7493" y="5895"/>
                  </a:moveTo>
                  <a:cubicBezTo>
                    <a:pt x="7574" y="5895"/>
                    <a:pt x="7657" y="5931"/>
                    <a:pt x="7716" y="6002"/>
                  </a:cubicBezTo>
                  <a:cubicBezTo>
                    <a:pt x="7836" y="6121"/>
                    <a:pt x="7836" y="6312"/>
                    <a:pt x="7716" y="6431"/>
                  </a:cubicBezTo>
                  <a:lnTo>
                    <a:pt x="6835" y="7336"/>
                  </a:lnTo>
                  <a:cubicBezTo>
                    <a:pt x="6764" y="7383"/>
                    <a:pt x="6692" y="7431"/>
                    <a:pt x="6597" y="7431"/>
                  </a:cubicBezTo>
                  <a:cubicBezTo>
                    <a:pt x="6526" y="7431"/>
                    <a:pt x="6454" y="7383"/>
                    <a:pt x="6383" y="7336"/>
                  </a:cubicBezTo>
                  <a:lnTo>
                    <a:pt x="5978" y="6931"/>
                  </a:lnTo>
                  <a:cubicBezTo>
                    <a:pt x="5859" y="6788"/>
                    <a:pt x="5859" y="6597"/>
                    <a:pt x="5978" y="6478"/>
                  </a:cubicBezTo>
                  <a:lnTo>
                    <a:pt x="6002" y="6478"/>
                  </a:lnTo>
                  <a:cubicBezTo>
                    <a:pt x="6061" y="6407"/>
                    <a:pt x="6139" y="6371"/>
                    <a:pt x="6216" y="6371"/>
                  </a:cubicBezTo>
                  <a:cubicBezTo>
                    <a:pt x="6294" y="6371"/>
                    <a:pt x="6371" y="6407"/>
                    <a:pt x="6430" y="6478"/>
                  </a:cubicBezTo>
                  <a:lnTo>
                    <a:pt x="6621" y="6645"/>
                  </a:lnTo>
                  <a:lnTo>
                    <a:pt x="7288" y="6002"/>
                  </a:lnTo>
                  <a:cubicBezTo>
                    <a:pt x="7335" y="5931"/>
                    <a:pt x="7413" y="5895"/>
                    <a:pt x="7493" y="5895"/>
                  </a:cubicBezTo>
                  <a:close/>
                  <a:moveTo>
                    <a:pt x="4830" y="8477"/>
                  </a:moveTo>
                  <a:cubicBezTo>
                    <a:pt x="5226" y="8477"/>
                    <a:pt x="5226" y="9100"/>
                    <a:pt x="4830" y="9100"/>
                  </a:cubicBezTo>
                  <a:cubicBezTo>
                    <a:pt x="4816" y="9100"/>
                    <a:pt x="4802" y="9100"/>
                    <a:pt x="4787" y="9098"/>
                  </a:cubicBezTo>
                  <a:lnTo>
                    <a:pt x="1549" y="9098"/>
                  </a:lnTo>
                  <a:cubicBezTo>
                    <a:pt x="1533" y="9100"/>
                    <a:pt x="1518" y="9100"/>
                    <a:pt x="1504" y="9100"/>
                  </a:cubicBezTo>
                  <a:cubicBezTo>
                    <a:pt x="1087" y="9100"/>
                    <a:pt x="1087" y="8477"/>
                    <a:pt x="1504" y="8477"/>
                  </a:cubicBezTo>
                  <a:cubicBezTo>
                    <a:pt x="1518" y="8477"/>
                    <a:pt x="1533" y="8477"/>
                    <a:pt x="1549" y="8479"/>
                  </a:cubicBezTo>
                  <a:lnTo>
                    <a:pt x="4787" y="8479"/>
                  </a:lnTo>
                  <a:cubicBezTo>
                    <a:pt x="4802" y="8477"/>
                    <a:pt x="4816" y="8477"/>
                    <a:pt x="4830" y="8477"/>
                  </a:cubicBezTo>
                  <a:close/>
                  <a:moveTo>
                    <a:pt x="7483" y="7970"/>
                  </a:moveTo>
                  <a:cubicBezTo>
                    <a:pt x="7722" y="7970"/>
                    <a:pt x="7929" y="8285"/>
                    <a:pt x="7693" y="8503"/>
                  </a:cubicBezTo>
                  <a:lnTo>
                    <a:pt x="7716" y="8503"/>
                  </a:lnTo>
                  <a:lnTo>
                    <a:pt x="6812" y="9384"/>
                  </a:lnTo>
                  <a:cubicBezTo>
                    <a:pt x="6764" y="9455"/>
                    <a:pt x="6669" y="9479"/>
                    <a:pt x="6597" y="9479"/>
                  </a:cubicBezTo>
                  <a:cubicBezTo>
                    <a:pt x="6502" y="9479"/>
                    <a:pt x="6430" y="9455"/>
                    <a:pt x="6383" y="9384"/>
                  </a:cubicBezTo>
                  <a:lnTo>
                    <a:pt x="5954" y="8979"/>
                  </a:lnTo>
                  <a:cubicBezTo>
                    <a:pt x="5835" y="8860"/>
                    <a:pt x="5835" y="8669"/>
                    <a:pt x="5954" y="8550"/>
                  </a:cubicBezTo>
                  <a:cubicBezTo>
                    <a:pt x="6014" y="8479"/>
                    <a:pt x="6097" y="8443"/>
                    <a:pt x="6180" y="8443"/>
                  </a:cubicBezTo>
                  <a:cubicBezTo>
                    <a:pt x="6264" y="8443"/>
                    <a:pt x="6347" y="8479"/>
                    <a:pt x="6407" y="8550"/>
                  </a:cubicBezTo>
                  <a:lnTo>
                    <a:pt x="6597" y="8717"/>
                  </a:lnTo>
                  <a:lnTo>
                    <a:pt x="7264" y="8074"/>
                  </a:lnTo>
                  <a:cubicBezTo>
                    <a:pt x="7332" y="8000"/>
                    <a:pt x="7409" y="7970"/>
                    <a:pt x="7483" y="7970"/>
                  </a:cubicBezTo>
                  <a:close/>
                  <a:moveTo>
                    <a:pt x="906" y="1"/>
                  </a:moveTo>
                  <a:cubicBezTo>
                    <a:pt x="405" y="1"/>
                    <a:pt x="1" y="406"/>
                    <a:pt x="1" y="906"/>
                  </a:cubicBezTo>
                  <a:lnTo>
                    <a:pt x="1" y="9836"/>
                  </a:lnTo>
                  <a:cubicBezTo>
                    <a:pt x="1" y="10313"/>
                    <a:pt x="405" y="10717"/>
                    <a:pt x="906" y="10717"/>
                  </a:cubicBezTo>
                  <a:lnTo>
                    <a:pt x="7669" y="10717"/>
                  </a:lnTo>
                  <a:cubicBezTo>
                    <a:pt x="8169" y="10717"/>
                    <a:pt x="8574" y="10313"/>
                    <a:pt x="8574" y="9836"/>
                  </a:cubicBezTo>
                  <a:lnTo>
                    <a:pt x="8574" y="2835"/>
                  </a:lnTo>
                  <a:lnTo>
                    <a:pt x="6264" y="2835"/>
                  </a:lnTo>
                  <a:cubicBezTo>
                    <a:pt x="6073" y="2835"/>
                    <a:pt x="5954" y="2692"/>
                    <a:pt x="5954" y="2525"/>
                  </a:cubicBezTo>
                  <a:lnTo>
                    <a:pt x="5954" y="1"/>
                  </a:lnTo>
                  <a:close/>
                </a:path>
              </a:pathLst>
            </a:custGeom>
            <a:solidFill>
              <a:srgbClr val="3BAFB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1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1" name="Shape 2501"/>
        <p:cNvGrpSpPr/>
        <p:nvPr/>
      </p:nvGrpSpPr>
      <p:grpSpPr>
        <a:xfrm>
          <a:off x="0" y="0"/>
          <a:ext cx="0" cy="0"/>
          <a:chOff x="0" y="0"/>
          <a:chExt cx="0" cy="0"/>
        </a:xfrm>
      </p:grpSpPr>
      <p:sp>
        <p:nvSpPr>
          <p:cNvPr id="2502" name="Google Shape;2502;p186"/>
          <p:cNvSpPr txBox="1"/>
          <p:nvPr>
            <p:ph idx="1" type="body"/>
          </p:nvPr>
        </p:nvSpPr>
        <p:spPr>
          <a:xfrm>
            <a:off x="653550" y="1468250"/>
            <a:ext cx="3829800" cy="2644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600"/>
              <a:t>Percutaneous drainage is an IR procedure involving </a:t>
            </a:r>
            <a:r>
              <a:rPr b="1" lang="en" sz="1600"/>
              <a:t>insertion of a drainage catheter through a patient’s skin </a:t>
            </a:r>
            <a:r>
              <a:rPr lang="en" sz="1600"/>
              <a:t>and into a fluid site. This is followed by in-unit or at-home </a:t>
            </a:r>
            <a:r>
              <a:rPr b="1" lang="en" sz="1600"/>
              <a:t>gravity or suction based drainage </a:t>
            </a:r>
            <a:r>
              <a:rPr lang="en" sz="1600"/>
              <a:t>of this unwanted fluid into a bag for a period of time as short as </a:t>
            </a:r>
            <a:r>
              <a:rPr b="1" lang="en" sz="1600"/>
              <a:t>a couple days to many months. Unfortunately, these tubes too often get clogged, forcing the patient to return to the hospital.</a:t>
            </a:r>
            <a:endParaRPr b="1" sz="1600"/>
          </a:p>
          <a:p>
            <a:pPr indent="0" lvl="0" marL="0" rtl="0" algn="l">
              <a:spcBef>
                <a:spcPts val="0"/>
              </a:spcBef>
              <a:spcAft>
                <a:spcPts val="0"/>
              </a:spcAft>
              <a:buNone/>
            </a:pPr>
            <a:r>
              <a:t/>
            </a:r>
            <a:endParaRPr/>
          </a:p>
        </p:txBody>
      </p:sp>
      <p:sp>
        <p:nvSpPr>
          <p:cNvPr id="2503" name="Google Shape;2503;p186"/>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Background</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pic>
        <p:nvPicPr>
          <p:cNvPr id="2504" name="Google Shape;2504;p186"/>
          <p:cNvPicPr preferRelativeResize="0"/>
          <p:nvPr/>
        </p:nvPicPr>
        <p:blipFill rotWithShape="1">
          <a:blip r:embed="rId3">
            <a:alphaModFix/>
          </a:blip>
          <a:srcRect b="9284" l="4084" r="2037" t="4835"/>
          <a:stretch/>
        </p:blipFill>
        <p:spPr>
          <a:xfrm>
            <a:off x="4695125" y="1442534"/>
            <a:ext cx="3968100" cy="2258442"/>
          </a:xfrm>
          <a:prstGeom prst="rect">
            <a:avLst/>
          </a:prstGeom>
          <a:noFill/>
          <a:ln>
            <a:noFill/>
          </a:ln>
        </p:spPr>
      </p:pic>
    </p:spTree>
  </p:cSld>
  <p:clrMapOvr>
    <a:masterClrMapping/>
  </p:clrMapOvr>
</p:sld>
</file>

<file path=ppt/slides/slide1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8" name="Shape 2508"/>
        <p:cNvGrpSpPr/>
        <p:nvPr/>
      </p:nvGrpSpPr>
      <p:grpSpPr>
        <a:xfrm>
          <a:off x="0" y="0"/>
          <a:ext cx="0" cy="0"/>
          <a:chOff x="0" y="0"/>
          <a:chExt cx="0" cy="0"/>
        </a:xfrm>
      </p:grpSpPr>
      <p:sp>
        <p:nvSpPr>
          <p:cNvPr id="2509" name="Google Shape;2509;p187"/>
          <p:cNvSpPr txBox="1"/>
          <p:nvPr>
            <p:ph idx="1" type="body"/>
          </p:nvPr>
        </p:nvSpPr>
        <p:spPr>
          <a:xfrm>
            <a:off x="5404800" y="1397150"/>
            <a:ext cx="3019200" cy="2644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100"/>
              <a:t>Patients are instructed to flush their drains </a:t>
            </a:r>
            <a:r>
              <a:rPr b="1" lang="en" sz="2100"/>
              <a:t>twice a day</a:t>
            </a:r>
            <a:r>
              <a:rPr lang="en" sz="2100"/>
              <a:t> using a syringe, saline solution and a port attached to the end of the catheter</a:t>
            </a:r>
            <a:endParaRPr b="1" sz="2100"/>
          </a:p>
          <a:p>
            <a:pPr indent="0" lvl="0" marL="0" rtl="0" algn="l">
              <a:spcBef>
                <a:spcPts val="1600"/>
              </a:spcBef>
              <a:spcAft>
                <a:spcPts val="0"/>
              </a:spcAft>
              <a:buNone/>
            </a:pPr>
            <a:r>
              <a:t/>
            </a:r>
            <a:endParaRPr/>
          </a:p>
        </p:txBody>
      </p:sp>
      <p:sp>
        <p:nvSpPr>
          <p:cNvPr id="2510" name="Google Shape;2510;p187"/>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Standard of Care for Clogging</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pic>
        <p:nvPicPr>
          <p:cNvPr id="2511" name="Google Shape;2511;p187"/>
          <p:cNvPicPr preferRelativeResize="0"/>
          <p:nvPr/>
        </p:nvPicPr>
        <p:blipFill rotWithShape="1">
          <a:blip r:embed="rId3">
            <a:alphaModFix/>
          </a:blip>
          <a:srcRect b="10938" l="30421" r="-1398" t="7436"/>
          <a:stretch/>
        </p:blipFill>
        <p:spPr>
          <a:xfrm>
            <a:off x="823850" y="1266475"/>
            <a:ext cx="4270925" cy="277517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6" name="Shape 1316"/>
        <p:cNvGrpSpPr/>
        <p:nvPr/>
      </p:nvGrpSpPr>
      <p:grpSpPr>
        <a:xfrm>
          <a:off x="0" y="0"/>
          <a:ext cx="0" cy="0"/>
          <a:chOff x="0" y="0"/>
          <a:chExt cx="0" cy="0"/>
        </a:xfrm>
      </p:grpSpPr>
      <p:sp>
        <p:nvSpPr>
          <p:cNvPr id="1317" name="Google Shape;1317;p44"/>
          <p:cNvSpPr txBox="1"/>
          <p:nvPr>
            <p:ph type="title"/>
          </p:nvPr>
        </p:nvSpPr>
        <p:spPr>
          <a:xfrm>
            <a:off x="457200" y="502491"/>
            <a:ext cx="818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Verification Testing pt. 2</a:t>
            </a:r>
            <a:endParaRPr/>
          </a:p>
        </p:txBody>
      </p:sp>
      <p:graphicFrame>
        <p:nvGraphicFramePr>
          <p:cNvPr id="1318" name="Google Shape;1318;p44"/>
          <p:cNvGraphicFramePr/>
          <p:nvPr/>
        </p:nvGraphicFramePr>
        <p:xfrm>
          <a:off x="825025" y="1151400"/>
          <a:ext cx="3000000" cy="3000000"/>
        </p:xfrm>
        <a:graphic>
          <a:graphicData uri="http://schemas.openxmlformats.org/drawingml/2006/table">
            <a:tbl>
              <a:tblPr>
                <a:noFill/>
                <a:tableStyleId>{022C3110-6838-4C5E-B681-1DC515D58CFE}</a:tableStyleId>
              </a:tblPr>
              <a:tblGrid>
                <a:gridCol w="1997250"/>
                <a:gridCol w="5055550"/>
              </a:tblGrid>
              <a:tr h="261300">
                <a:tc>
                  <a:txBody>
                    <a:bodyPr/>
                    <a:lstStyle/>
                    <a:p>
                      <a:pPr indent="0" lvl="0" marL="0" rtl="0" algn="l">
                        <a:spcBef>
                          <a:spcPts val="0"/>
                        </a:spcBef>
                        <a:spcAft>
                          <a:spcPts val="0"/>
                        </a:spcAft>
                        <a:buNone/>
                      </a:pPr>
                      <a:r>
                        <a:rPr b="1" lang="en" sz="1100"/>
                        <a:t>Tests</a:t>
                      </a:r>
                      <a:endParaRPr b="1" sz="1100"/>
                    </a:p>
                  </a:txBody>
                  <a:tcPr marT="91425" marB="91425" marR="91425" marL="91425">
                    <a:lnL cap="flat" cmpd="sng" w="9525">
                      <a:solidFill>
                        <a:srgbClr val="3BAFB4"/>
                      </a:solidFill>
                      <a:prstDash val="solid"/>
                      <a:round/>
                      <a:headEnd len="sm" w="sm" type="none"/>
                      <a:tailEnd len="sm" w="sm" type="none"/>
                    </a:lnL>
                    <a:lnR cap="flat" cmpd="sng" w="9525">
                      <a:solidFill>
                        <a:srgbClr val="3BAFB4"/>
                      </a:solidFill>
                      <a:prstDash val="solid"/>
                      <a:round/>
                      <a:headEnd len="sm" w="sm" type="none"/>
                      <a:tailEnd len="sm" w="sm" type="none"/>
                    </a:lnR>
                    <a:lnT cap="flat" cmpd="sng" w="9525">
                      <a:solidFill>
                        <a:srgbClr val="3BAFB4"/>
                      </a:solidFill>
                      <a:prstDash val="solid"/>
                      <a:round/>
                      <a:headEnd len="sm" w="sm" type="none"/>
                      <a:tailEnd len="sm" w="sm" type="none"/>
                    </a:lnT>
                    <a:lnB cap="flat" cmpd="sng" w="9525">
                      <a:solidFill>
                        <a:srgbClr val="3BAFB4"/>
                      </a:solidFill>
                      <a:prstDash val="solid"/>
                      <a:round/>
                      <a:headEnd len="sm" w="sm" type="none"/>
                      <a:tailEnd len="sm" w="sm" type="none"/>
                    </a:lnB>
                    <a:solidFill>
                      <a:srgbClr val="CFE2F3"/>
                    </a:solidFill>
                  </a:tcPr>
                </a:tc>
                <a:tc>
                  <a:txBody>
                    <a:bodyPr/>
                    <a:lstStyle/>
                    <a:p>
                      <a:pPr indent="0" lvl="0" marL="0" rtl="0" algn="l">
                        <a:spcBef>
                          <a:spcPts val="0"/>
                        </a:spcBef>
                        <a:spcAft>
                          <a:spcPts val="0"/>
                        </a:spcAft>
                        <a:buNone/>
                      </a:pPr>
                      <a:r>
                        <a:rPr b="1" lang="en" sz="1100"/>
                        <a:t>Goal</a:t>
                      </a:r>
                      <a:endParaRPr b="1" sz="1100"/>
                    </a:p>
                  </a:txBody>
                  <a:tcPr marT="91425" marB="91425" marR="91425" marL="91425">
                    <a:lnL cap="flat" cmpd="sng" w="9525">
                      <a:solidFill>
                        <a:srgbClr val="3BAFB4"/>
                      </a:solidFill>
                      <a:prstDash val="solid"/>
                      <a:round/>
                      <a:headEnd len="sm" w="sm" type="none"/>
                      <a:tailEnd len="sm" w="sm" type="none"/>
                    </a:lnL>
                    <a:lnR cap="flat" cmpd="sng" w="9525">
                      <a:solidFill>
                        <a:srgbClr val="3BAFB4"/>
                      </a:solidFill>
                      <a:prstDash val="solid"/>
                      <a:round/>
                      <a:headEnd len="sm" w="sm" type="none"/>
                      <a:tailEnd len="sm" w="sm" type="none"/>
                    </a:lnR>
                    <a:lnT cap="flat" cmpd="sng" w="9525">
                      <a:solidFill>
                        <a:srgbClr val="3BAFB4"/>
                      </a:solidFill>
                      <a:prstDash val="solid"/>
                      <a:round/>
                      <a:headEnd len="sm" w="sm" type="none"/>
                      <a:tailEnd len="sm" w="sm" type="none"/>
                    </a:lnT>
                    <a:lnB cap="flat" cmpd="sng" w="9525">
                      <a:solidFill>
                        <a:srgbClr val="3BAFB4"/>
                      </a:solidFill>
                      <a:prstDash val="solid"/>
                      <a:round/>
                      <a:headEnd len="sm" w="sm" type="none"/>
                      <a:tailEnd len="sm" w="sm" type="none"/>
                    </a:lnB>
                    <a:solidFill>
                      <a:srgbClr val="CFE2F3"/>
                    </a:solidFill>
                  </a:tcPr>
                </a:tc>
              </a:tr>
              <a:tr h="339775">
                <a:tc>
                  <a:txBody>
                    <a:bodyPr/>
                    <a:lstStyle/>
                    <a:p>
                      <a:pPr indent="0" lvl="0" marL="0" rtl="0" algn="l">
                        <a:spcBef>
                          <a:spcPts val="0"/>
                        </a:spcBef>
                        <a:spcAft>
                          <a:spcPts val="0"/>
                        </a:spcAft>
                        <a:buNone/>
                      </a:pPr>
                      <a:r>
                        <a:rPr lang="en" sz="1100"/>
                        <a:t>Y-port adequacy</a:t>
                      </a:r>
                      <a:endParaRPr sz="1100"/>
                    </a:p>
                  </a:txBody>
                  <a:tcPr marT="91425" marB="91425" marR="91425" marL="91425">
                    <a:lnT cap="flat" cmpd="sng" w="9525">
                      <a:solidFill>
                        <a:srgbClr val="3BAFB4"/>
                      </a:solidFill>
                      <a:prstDash val="solid"/>
                      <a:round/>
                      <a:headEnd len="sm" w="sm" type="none"/>
                      <a:tailEnd len="sm" w="sm" type="none"/>
                    </a:lnT>
                  </a:tcPr>
                </a:tc>
                <a:tc>
                  <a:txBody>
                    <a:bodyPr/>
                    <a:lstStyle/>
                    <a:p>
                      <a:pPr indent="0" lvl="0" marL="0" rtl="0" algn="l">
                        <a:spcBef>
                          <a:spcPts val="0"/>
                        </a:spcBef>
                        <a:spcAft>
                          <a:spcPts val="0"/>
                        </a:spcAft>
                        <a:buNone/>
                      </a:pPr>
                      <a:r>
                        <a:rPr lang="en" sz="1100"/>
                        <a:t>Determine whether Y-port is able to adequately direct saline into the device/drain to flush and direct any drained fluid to the drainage bag.</a:t>
                      </a:r>
                      <a:endParaRPr sz="1100"/>
                    </a:p>
                  </a:txBody>
                  <a:tcPr marT="91425" marB="91425" marR="91425" marL="91425">
                    <a:lnT cap="flat" cmpd="sng" w="9525">
                      <a:solidFill>
                        <a:srgbClr val="3BAFB4"/>
                      </a:solidFill>
                      <a:prstDash val="solid"/>
                      <a:round/>
                      <a:headEnd len="sm" w="sm" type="none"/>
                      <a:tailEnd len="sm" w="sm" type="none"/>
                    </a:lnT>
                  </a:tcPr>
                </a:tc>
              </a:tr>
              <a:tr h="347075">
                <a:tc>
                  <a:txBody>
                    <a:bodyPr/>
                    <a:lstStyle/>
                    <a:p>
                      <a:pPr indent="0" lvl="0" marL="0" rtl="0" algn="l">
                        <a:spcBef>
                          <a:spcPts val="0"/>
                        </a:spcBef>
                        <a:spcAft>
                          <a:spcPts val="0"/>
                        </a:spcAft>
                        <a:buNone/>
                      </a:pPr>
                      <a:r>
                        <a:rPr lang="en" sz="1100"/>
                        <a:t>Y-port compatibility</a:t>
                      </a:r>
                      <a:endParaRPr sz="1100"/>
                    </a:p>
                  </a:txBody>
                  <a:tcPr marT="91425" marB="91425" marR="91425" marL="91425"/>
                </a:tc>
                <a:tc>
                  <a:txBody>
                    <a:bodyPr/>
                    <a:lstStyle/>
                    <a:p>
                      <a:pPr indent="0" lvl="0" marL="0" rtl="0" algn="l">
                        <a:spcBef>
                          <a:spcPts val="0"/>
                        </a:spcBef>
                        <a:spcAft>
                          <a:spcPts val="0"/>
                        </a:spcAft>
                        <a:buNone/>
                      </a:pPr>
                      <a:r>
                        <a:rPr lang="en" sz="1100"/>
                        <a:t>Determine whether Y-port ends easily attach to other device components.</a:t>
                      </a:r>
                      <a:endParaRPr sz="1100"/>
                    </a:p>
                  </a:txBody>
                  <a:tcPr marT="91425" marB="91425" marR="91425" marL="91425"/>
                </a:tc>
              </a:tr>
              <a:tr h="371300">
                <a:tc>
                  <a:txBody>
                    <a:bodyPr/>
                    <a:lstStyle/>
                    <a:p>
                      <a:pPr indent="0" lvl="0" marL="0" rtl="0" algn="l">
                        <a:spcBef>
                          <a:spcPts val="0"/>
                        </a:spcBef>
                        <a:spcAft>
                          <a:spcPts val="0"/>
                        </a:spcAft>
                        <a:buNone/>
                      </a:pPr>
                      <a:r>
                        <a:rPr lang="en" sz="1100"/>
                        <a:t>Device Securement</a:t>
                      </a:r>
                      <a:endParaRPr sz="1100"/>
                    </a:p>
                  </a:txBody>
                  <a:tcPr marT="91425" marB="91425" marR="91425" marL="91425"/>
                </a:tc>
                <a:tc>
                  <a:txBody>
                    <a:bodyPr/>
                    <a:lstStyle/>
                    <a:p>
                      <a:pPr indent="0" lvl="0" marL="0" rtl="0" algn="l">
                        <a:lnSpc>
                          <a:spcPct val="115000"/>
                        </a:lnSpc>
                        <a:spcBef>
                          <a:spcPts val="0"/>
                        </a:spcBef>
                        <a:spcAft>
                          <a:spcPts val="0"/>
                        </a:spcAft>
                        <a:buNone/>
                      </a:pPr>
                      <a:r>
                        <a:rPr lang="en" sz="1100"/>
                        <a:t>Determine force that would be required to dislodge the device from its position in the drain to ensure this won’t be a risk for patients.</a:t>
                      </a:r>
                      <a:endParaRPr sz="1100"/>
                    </a:p>
                  </a:txBody>
                  <a:tcPr marT="91425" marB="91425" marR="91425" marL="91425"/>
                </a:tc>
              </a:tr>
            </a:tbl>
          </a:graphicData>
        </a:graphic>
      </p:graphicFrame>
      <p:sp>
        <p:nvSpPr>
          <p:cNvPr id="1319" name="Google Shape;1319;p44"/>
          <p:cNvSpPr txBox="1"/>
          <p:nvPr/>
        </p:nvSpPr>
        <p:spPr>
          <a:xfrm>
            <a:off x="7558500" y="4799525"/>
            <a:ext cx="1585500" cy="290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Figtree"/>
                <a:ea typeface="Figtree"/>
                <a:cs typeface="Figtree"/>
                <a:sym typeface="Figtree"/>
              </a:rPr>
              <a:t>CONFIDENTIAL</a:t>
            </a:r>
            <a:endParaRPr b="1">
              <a:solidFill>
                <a:schemeClr val="dk1"/>
              </a:solidFill>
              <a:latin typeface="Figtree"/>
              <a:ea typeface="Figtree"/>
              <a:cs typeface="Figtree"/>
              <a:sym typeface="Figtree"/>
            </a:endParaRPr>
          </a:p>
        </p:txBody>
      </p:sp>
    </p:spTree>
  </p:cSld>
  <p:clrMapOvr>
    <a:masterClrMapping/>
  </p:clrMapOvr>
</p:sld>
</file>

<file path=ppt/slides/slide1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5" name="Shape 2515"/>
        <p:cNvGrpSpPr/>
        <p:nvPr/>
      </p:nvGrpSpPr>
      <p:grpSpPr>
        <a:xfrm>
          <a:off x="0" y="0"/>
          <a:ext cx="0" cy="0"/>
          <a:chOff x="0" y="0"/>
          <a:chExt cx="0" cy="0"/>
        </a:xfrm>
      </p:grpSpPr>
      <p:sp>
        <p:nvSpPr>
          <p:cNvPr id="2516" name="Google Shape;2516;p188"/>
          <p:cNvSpPr txBox="1"/>
          <p:nvPr>
            <p:ph type="title"/>
          </p:nvPr>
        </p:nvSpPr>
        <p:spPr>
          <a:xfrm>
            <a:off x="619650" y="1066500"/>
            <a:ext cx="7904700" cy="26223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CC0000"/>
                </a:solidFill>
                <a:latin typeface="Figtree"/>
                <a:ea typeface="Figtree"/>
                <a:cs typeface="Figtree"/>
                <a:sym typeface="Figtree"/>
              </a:rPr>
              <a:t>Interventional radiologists </a:t>
            </a:r>
            <a:r>
              <a:rPr lang="en" sz="2600">
                <a:solidFill>
                  <a:srgbClr val="3C78D8"/>
                </a:solidFill>
                <a:latin typeface="Figtree"/>
                <a:ea typeface="Figtree"/>
                <a:cs typeface="Figtree"/>
                <a:sym typeface="Figtree"/>
              </a:rPr>
              <a:t>need a method to percutaneously drain fluid collections</a:t>
            </a:r>
            <a:r>
              <a:rPr lang="en" sz="2600">
                <a:solidFill>
                  <a:srgbClr val="674EA7"/>
                </a:solidFill>
                <a:latin typeface="Figtree"/>
                <a:ea typeface="Figtree"/>
                <a:cs typeface="Figtree"/>
                <a:sym typeface="Figtree"/>
              </a:rPr>
              <a:t> in order to reduce repeat patient visits</a:t>
            </a:r>
            <a:r>
              <a:rPr lang="en" sz="2600">
                <a:solidFill>
                  <a:srgbClr val="CC0000"/>
                </a:solidFill>
                <a:latin typeface="Figtree"/>
                <a:ea typeface="Figtree"/>
                <a:cs typeface="Figtree"/>
                <a:sym typeface="Figtree"/>
              </a:rPr>
              <a:t> </a:t>
            </a:r>
            <a:r>
              <a:rPr lang="en" sz="2600">
                <a:solidFill>
                  <a:srgbClr val="38761D"/>
                </a:solidFill>
                <a:latin typeface="Figtree"/>
                <a:ea typeface="Figtree"/>
                <a:cs typeface="Figtree"/>
                <a:sym typeface="Figtree"/>
              </a:rPr>
              <a:t>caused by high viscosity fluid and clot formation obstructing the catheter.</a:t>
            </a:r>
            <a:endParaRPr sz="2600">
              <a:solidFill>
                <a:srgbClr val="38761D"/>
              </a:solidFill>
              <a:latin typeface="Figtree"/>
              <a:ea typeface="Figtree"/>
              <a:cs typeface="Figtree"/>
              <a:sym typeface="Figtree"/>
            </a:endParaRPr>
          </a:p>
        </p:txBody>
      </p:sp>
    </p:spTree>
  </p:cSld>
  <p:clrMapOvr>
    <a:masterClrMapping/>
  </p:clrMapOvr>
</p:sld>
</file>

<file path=ppt/slides/slide1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0" name="Shape 2520"/>
        <p:cNvGrpSpPr/>
        <p:nvPr/>
      </p:nvGrpSpPr>
      <p:grpSpPr>
        <a:xfrm>
          <a:off x="0" y="0"/>
          <a:ext cx="0" cy="0"/>
          <a:chOff x="0" y="0"/>
          <a:chExt cx="0" cy="0"/>
        </a:xfrm>
      </p:grpSpPr>
      <p:sp>
        <p:nvSpPr>
          <p:cNvPr id="2521" name="Google Shape;2521;p189"/>
          <p:cNvSpPr txBox="1"/>
          <p:nvPr>
            <p:ph type="title"/>
          </p:nvPr>
        </p:nvSpPr>
        <p:spPr>
          <a:xfrm>
            <a:off x="653538" y="36527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does clogging look like?</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graphicFrame>
        <p:nvGraphicFramePr>
          <p:cNvPr id="2522" name="Google Shape;2522;p189"/>
          <p:cNvGraphicFramePr/>
          <p:nvPr/>
        </p:nvGraphicFramePr>
        <p:xfrm>
          <a:off x="1288113" y="1014000"/>
          <a:ext cx="3000000" cy="3000000"/>
        </p:xfrm>
        <a:graphic>
          <a:graphicData uri="http://schemas.openxmlformats.org/drawingml/2006/table">
            <a:tbl>
              <a:tblPr>
                <a:noFill/>
                <a:tableStyleId>{1EA1F29F-E182-447A-9147-90F298D09480}</a:tableStyleId>
              </a:tblPr>
              <a:tblGrid>
                <a:gridCol w="1286975"/>
                <a:gridCol w="1286975"/>
                <a:gridCol w="1286975"/>
                <a:gridCol w="1286975"/>
                <a:gridCol w="1286975"/>
              </a:tblGrid>
              <a:tr h="318675">
                <a:tc>
                  <a:txBody>
                    <a:bodyPr/>
                    <a:lstStyle/>
                    <a:p>
                      <a:pPr indent="0" lvl="0" marL="0" rtl="0" algn="l">
                        <a:spcBef>
                          <a:spcPts val="0"/>
                        </a:spcBef>
                        <a:spcAft>
                          <a:spcPts val="0"/>
                        </a:spcAft>
                        <a:buNone/>
                      </a:pPr>
                      <a:r>
                        <a:rPr b="1" lang="en" sz="1100"/>
                        <a:t>Fluid</a:t>
                      </a:r>
                      <a:endParaRPr b="1" sz="1100"/>
                    </a:p>
                  </a:txBody>
                  <a:tcPr marT="63500" marB="63500" marR="63500" marL="63500"/>
                </a:tc>
                <a:tc>
                  <a:txBody>
                    <a:bodyPr/>
                    <a:lstStyle/>
                    <a:p>
                      <a:pPr indent="0" lvl="0" marL="0" rtl="0" algn="l">
                        <a:spcBef>
                          <a:spcPts val="0"/>
                        </a:spcBef>
                        <a:spcAft>
                          <a:spcPts val="0"/>
                        </a:spcAft>
                        <a:buNone/>
                      </a:pPr>
                      <a:r>
                        <a:rPr b="1" lang="en" sz="1100"/>
                        <a:t>Location</a:t>
                      </a:r>
                      <a:endParaRPr b="1" sz="1100"/>
                    </a:p>
                  </a:txBody>
                  <a:tcPr marT="63500" marB="63500" marR="63500" marL="63500"/>
                </a:tc>
                <a:tc>
                  <a:txBody>
                    <a:bodyPr/>
                    <a:lstStyle/>
                    <a:p>
                      <a:pPr indent="0" lvl="0" marL="0" rtl="0" algn="l">
                        <a:spcBef>
                          <a:spcPts val="0"/>
                        </a:spcBef>
                        <a:spcAft>
                          <a:spcPts val="0"/>
                        </a:spcAft>
                        <a:buNone/>
                      </a:pPr>
                      <a:r>
                        <a:rPr b="1" lang="en" sz="1100"/>
                        <a:t>Duration of Drainage</a:t>
                      </a:r>
                      <a:endParaRPr b="1" sz="1100"/>
                    </a:p>
                  </a:txBody>
                  <a:tcPr marT="63500" marB="63500" marR="63500" marL="63500"/>
                </a:tc>
                <a:tc>
                  <a:txBody>
                    <a:bodyPr/>
                    <a:lstStyle/>
                    <a:p>
                      <a:pPr indent="0" lvl="0" marL="0" rtl="0" algn="l">
                        <a:spcBef>
                          <a:spcPts val="0"/>
                        </a:spcBef>
                        <a:spcAft>
                          <a:spcPts val="0"/>
                        </a:spcAft>
                        <a:buNone/>
                      </a:pPr>
                      <a:r>
                        <a:rPr b="1" lang="en" sz="1100"/>
                        <a:t>Type(s) of drain</a:t>
                      </a:r>
                      <a:endParaRPr b="1" sz="1100"/>
                    </a:p>
                  </a:txBody>
                  <a:tcPr marT="63500" marB="63500" marR="63500" marL="63500"/>
                </a:tc>
                <a:tc>
                  <a:txBody>
                    <a:bodyPr/>
                    <a:lstStyle/>
                    <a:p>
                      <a:pPr indent="0" lvl="0" marL="0" rtl="0" algn="l">
                        <a:spcBef>
                          <a:spcPts val="0"/>
                        </a:spcBef>
                        <a:spcAft>
                          <a:spcPts val="0"/>
                        </a:spcAft>
                        <a:buNone/>
                      </a:pPr>
                      <a:r>
                        <a:rPr b="1" lang="en" sz="1100"/>
                        <a:t>Clogging Risk</a:t>
                      </a:r>
                      <a:endParaRPr b="1" sz="1100"/>
                    </a:p>
                  </a:txBody>
                  <a:tcPr marT="63500" marB="63500" marR="63500" marL="63500"/>
                </a:tc>
              </a:tr>
              <a:tr h="434950">
                <a:tc>
                  <a:txBody>
                    <a:bodyPr/>
                    <a:lstStyle/>
                    <a:p>
                      <a:pPr indent="0" lvl="0" marL="0" rtl="0" algn="l">
                        <a:spcBef>
                          <a:spcPts val="0"/>
                        </a:spcBef>
                        <a:spcAft>
                          <a:spcPts val="0"/>
                        </a:spcAft>
                        <a:buNone/>
                      </a:pPr>
                      <a:r>
                        <a:rPr lang="en" sz="1100"/>
                        <a:t>Abscesses (pus)</a:t>
                      </a:r>
                      <a:endParaRPr sz="1100"/>
                    </a:p>
                  </a:txBody>
                  <a:tcPr marT="63500" marB="63500" marR="63500" marL="63500">
                    <a:solidFill>
                      <a:srgbClr val="F4CCCC"/>
                    </a:solidFill>
                  </a:tcPr>
                </a:tc>
                <a:tc>
                  <a:txBody>
                    <a:bodyPr/>
                    <a:lstStyle/>
                    <a:p>
                      <a:pPr indent="0" lvl="0" marL="0" rtl="0" algn="l">
                        <a:spcBef>
                          <a:spcPts val="0"/>
                        </a:spcBef>
                        <a:spcAft>
                          <a:spcPts val="0"/>
                        </a:spcAft>
                        <a:buNone/>
                      </a:pPr>
                      <a:r>
                        <a:rPr lang="en" sz="1100"/>
                        <a:t>Abdomen, pelvis</a:t>
                      </a:r>
                      <a:endParaRPr sz="1100"/>
                    </a:p>
                  </a:txBody>
                  <a:tcPr marT="63500" marB="63500" marR="63500" marL="63500">
                    <a:solidFill>
                      <a:srgbClr val="F4CCCC"/>
                    </a:solidFill>
                  </a:tcPr>
                </a:tc>
                <a:tc>
                  <a:txBody>
                    <a:bodyPr/>
                    <a:lstStyle/>
                    <a:p>
                      <a:pPr indent="0" lvl="0" marL="0" rtl="0" algn="l">
                        <a:spcBef>
                          <a:spcPts val="0"/>
                        </a:spcBef>
                        <a:spcAft>
                          <a:spcPts val="0"/>
                        </a:spcAft>
                        <a:buNone/>
                      </a:pPr>
                      <a:r>
                        <a:rPr lang="en" sz="1100"/>
                        <a:t>Longer side</a:t>
                      </a:r>
                      <a:endParaRPr sz="1100"/>
                    </a:p>
                  </a:txBody>
                  <a:tcPr marT="63500" marB="63500" marR="63500" marL="63500">
                    <a:solidFill>
                      <a:srgbClr val="F4CCCC"/>
                    </a:solidFill>
                  </a:tcPr>
                </a:tc>
                <a:tc>
                  <a:txBody>
                    <a:bodyPr/>
                    <a:lstStyle/>
                    <a:p>
                      <a:pPr indent="0" lvl="0" marL="0" rtl="0" algn="l">
                        <a:spcBef>
                          <a:spcPts val="0"/>
                        </a:spcBef>
                        <a:spcAft>
                          <a:spcPts val="0"/>
                        </a:spcAft>
                        <a:buNone/>
                      </a:pPr>
                      <a:r>
                        <a:rPr lang="en" sz="1100"/>
                        <a:t>Pigtail</a:t>
                      </a:r>
                      <a:endParaRPr sz="1100"/>
                    </a:p>
                  </a:txBody>
                  <a:tcPr marT="63500" marB="63500" marR="63500" marL="63500">
                    <a:solidFill>
                      <a:srgbClr val="F4CCCC"/>
                    </a:solidFill>
                  </a:tcPr>
                </a:tc>
                <a:tc>
                  <a:txBody>
                    <a:bodyPr/>
                    <a:lstStyle/>
                    <a:p>
                      <a:pPr indent="0" lvl="0" marL="0" rtl="0" algn="l">
                        <a:spcBef>
                          <a:spcPts val="0"/>
                        </a:spcBef>
                        <a:spcAft>
                          <a:spcPts val="0"/>
                        </a:spcAft>
                        <a:buNone/>
                      </a:pPr>
                      <a:r>
                        <a:rPr lang="en" sz="1100"/>
                        <a:t>Tissue Fragments, High Viscosity</a:t>
                      </a:r>
                      <a:endParaRPr sz="1100"/>
                    </a:p>
                  </a:txBody>
                  <a:tcPr marT="63500" marB="63500" marR="63500" marL="63500">
                    <a:solidFill>
                      <a:srgbClr val="F4CCCC"/>
                    </a:solidFill>
                  </a:tcPr>
                </a:tc>
              </a:tr>
              <a:tr h="551225">
                <a:tc>
                  <a:txBody>
                    <a:bodyPr/>
                    <a:lstStyle/>
                    <a:p>
                      <a:pPr indent="0" lvl="0" marL="0" rtl="0" algn="l">
                        <a:spcBef>
                          <a:spcPts val="0"/>
                        </a:spcBef>
                        <a:spcAft>
                          <a:spcPts val="0"/>
                        </a:spcAft>
                        <a:buNone/>
                      </a:pPr>
                      <a:r>
                        <a:rPr lang="en" sz="1100"/>
                        <a:t>Hematoma (blood)</a:t>
                      </a:r>
                      <a:endParaRPr sz="1100"/>
                    </a:p>
                  </a:txBody>
                  <a:tcPr marT="63500" marB="63500" marR="63500" marL="63500">
                    <a:solidFill>
                      <a:srgbClr val="F4CCCC"/>
                    </a:solidFill>
                  </a:tcPr>
                </a:tc>
                <a:tc>
                  <a:txBody>
                    <a:bodyPr/>
                    <a:lstStyle/>
                    <a:p>
                      <a:pPr indent="0" lvl="0" marL="0" rtl="0" algn="l">
                        <a:spcBef>
                          <a:spcPts val="0"/>
                        </a:spcBef>
                        <a:spcAft>
                          <a:spcPts val="0"/>
                        </a:spcAft>
                        <a:buNone/>
                      </a:pPr>
                      <a:r>
                        <a:rPr lang="en" sz="1100"/>
                        <a:t>Commonly in abdominal area, can occur anywhere </a:t>
                      </a:r>
                      <a:endParaRPr sz="1100"/>
                    </a:p>
                  </a:txBody>
                  <a:tcPr marT="63500" marB="63500" marR="63500" marL="63500">
                    <a:solidFill>
                      <a:srgbClr val="F4CCCC"/>
                    </a:solidFill>
                  </a:tcPr>
                </a:tc>
                <a:tc>
                  <a:txBody>
                    <a:bodyPr/>
                    <a:lstStyle/>
                    <a:p>
                      <a:pPr indent="0" lvl="0" marL="0" rtl="0" algn="l">
                        <a:spcBef>
                          <a:spcPts val="0"/>
                        </a:spcBef>
                        <a:spcAft>
                          <a:spcPts val="0"/>
                        </a:spcAft>
                        <a:buNone/>
                      </a:pPr>
                      <a:r>
                        <a:rPr lang="en" sz="1100"/>
                        <a:t>Longer side</a:t>
                      </a:r>
                      <a:endParaRPr sz="1100"/>
                    </a:p>
                  </a:txBody>
                  <a:tcPr marT="63500" marB="63500" marR="63500" marL="63500">
                    <a:solidFill>
                      <a:srgbClr val="F4CCCC"/>
                    </a:solidFill>
                  </a:tcPr>
                </a:tc>
                <a:tc>
                  <a:txBody>
                    <a:bodyPr/>
                    <a:lstStyle/>
                    <a:p>
                      <a:pPr indent="0" lvl="0" marL="0" rtl="0" algn="l">
                        <a:spcBef>
                          <a:spcPts val="0"/>
                        </a:spcBef>
                        <a:spcAft>
                          <a:spcPts val="0"/>
                        </a:spcAft>
                        <a:buNone/>
                      </a:pPr>
                      <a:r>
                        <a:rPr lang="en" sz="1100"/>
                        <a:t>Pigtail</a:t>
                      </a:r>
                      <a:endParaRPr sz="1100"/>
                    </a:p>
                  </a:txBody>
                  <a:tcPr marT="63500" marB="63500" marR="63500" marL="63500">
                    <a:solidFill>
                      <a:srgbClr val="F4CCCC"/>
                    </a:solidFill>
                  </a:tcPr>
                </a:tc>
                <a:tc>
                  <a:txBody>
                    <a:bodyPr/>
                    <a:lstStyle/>
                    <a:p>
                      <a:pPr indent="0" lvl="0" marL="0" rtl="0" algn="l">
                        <a:spcBef>
                          <a:spcPts val="0"/>
                        </a:spcBef>
                        <a:spcAft>
                          <a:spcPts val="0"/>
                        </a:spcAft>
                        <a:buNone/>
                      </a:pPr>
                      <a:r>
                        <a:rPr lang="en" sz="1100"/>
                        <a:t>Tissue Fragments, Clotting</a:t>
                      </a:r>
                      <a:endParaRPr sz="1100"/>
                    </a:p>
                  </a:txBody>
                  <a:tcPr marT="63500" marB="63500" marR="63500" marL="63500">
                    <a:solidFill>
                      <a:srgbClr val="F4CCCC"/>
                    </a:solidFill>
                  </a:tcPr>
                </a:tc>
              </a:tr>
              <a:tr h="434950">
                <a:tc>
                  <a:txBody>
                    <a:bodyPr/>
                    <a:lstStyle/>
                    <a:p>
                      <a:pPr indent="0" lvl="0" marL="0" rtl="0" algn="l">
                        <a:spcBef>
                          <a:spcPts val="0"/>
                        </a:spcBef>
                        <a:spcAft>
                          <a:spcPts val="0"/>
                        </a:spcAft>
                        <a:buNone/>
                      </a:pPr>
                      <a:r>
                        <a:rPr lang="en" sz="1100"/>
                        <a:t>Walled off pancreatic necrosis </a:t>
                      </a:r>
                      <a:endParaRPr sz="1100"/>
                    </a:p>
                  </a:txBody>
                  <a:tcPr marT="63500" marB="63500" marR="63500" marL="63500">
                    <a:solidFill>
                      <a:srgbClr val="F4CCCC"/>
                    </a:solidFill>
                  </a:tcPr>
                </a:tc>
                <a:tc>
                  <a:txBody>
                    <a:bodyPr/>
                    <a:lstStyle/>
                    <a:p>
                      <a:pPr indent="0" lvl="0" marL="0" rtl="0" algn="l">
                        <a:spcBef>
                          <a:spcPts val="0"/>
                        </a:spcBef>
                        <a:spcAft>
                          <a:spcPts val="0"/>
                        </a:spcAft>
                        <a:buNone/>
                      </a:pPr>
                      <a:r>
                        <a:rPr lang="en" sz="1100"/>
                        <a:t>Pancreatic area</a:t>
                      </a:r>
                      <a:endParaRPr sz="1100"/>
                    </a:p>
                  </a:txBody>
                  <a:tcPr marT="63500" marB="63500" marR="63500" marL="63500">
                    <a:solidFill>
                      <a:srgbClr val="F4CCCC"/>
                    </a:solidFill>
                  </a:tcPr>
                </a:tc>
                <a:tc>
                  <a:txBody>
                    <a:bodyPr/>
                    <a:lstStyle/>
                    <a:p>
                      <a:pPr indent="0" lvl="0" marL="0" rtl="0" algn="l">
                        <a:spcBef>
                          <a:spcPts val="0"/>
                        </a:spcBef>
                        <a:spcAft>
                          <a:spcPts val="0"/>
                        </a:spcAft>
                        <a:buNone/>
                      </a:pPr>
                      <a:r>
                        <a:rPr lang="en" sz="1100"/>
                        <a:t>Longer side</a:t>
                      </a:r>
                      <a:endParaRPr sz="1100"/>
                    </a:p>
                  </a:txBody>
                  <a:tcPr marT="63500" marB="63500" marR="63500" marL="63500">
                    <a:solidFill>
                      <a:srgbClr val="F4CCCC"/>
                    </a:solidFill>
                  </a:tcPr>
                </a:tc>
                <a:tc>
                  <a:txBody>
                    <a:bodyPr/>
                    <a:lstStyle/>
                    <a:p>
                      <a:pPr indent="0" lvl="0" marL="0" rtl="0" algn="l">
                        <a:spcBef>
                          <a:spcPts val="0"/>
                        </a:spcBef>
                        <a:spcAft>
                          <a:spcPts val="0"/>
                        </a:spcAft>
                        <a:buNone/>
                      </a:pPr>
                      <a:r>
                        <a:rPr lang="en" sz="1100"/>
                        <a:t>Pigtail</a:t>
                      </a:r>
                      <a:endParaRPr sz="1100"/>
                    </a:p>
                  </a:txBody>
                  <a:tcPr marT="63500" marB="63500" marR="63500" marL="63500">
                    <a:solidFill>
                      <a:srgbClr val="F4CCCC"/>
                    </a:solidFill>
                  </a:tcPr>
                </a:tc>
                <a:tc>
                  <a:txBody>
                    <a:bodyPr/>
                    <a:lstStyle/>
                    <a:p>
                      <a:pPr indent="0" lvl="0" marL="0" rtl="0" algn="l">
                        <a:spcBef>
                          <a:spcPts val="0"/>
                        </a:spcBef>
                        <a:spcAft>
                          <a:spcPts val="0"/>
                        </a:spcAft>
                        <a:buNone/>
                      </a:pPr>
                      <a:r>
                        <a:rPr lang="en" sz="1100"/>
                        <a:t>Tissue Fragments, High Viscosity</a:t>
                      </a:r>
                      <a:endParaRPr sz="1100"/>
                    </a:p>
                  </a:txBody>
                  <a:tcPr marT="63500" marB="63500" marR="63500" marL="63500">
                    <a:solidFill>
                      <a:srgbClr val="F4CCCC"/>
                    </a:solidFill>
                  </a:tcPr>
                </a:tc>
              </a:tr>
              <a:tr h="318675">
                <a:tc>
                  <a:txBody>
                    <a:bodyPr/>
                    <a:lstStyle/>
                    <a:p>
                      <a:pPr indent="0" lvl="0" marL="0" rtl="0" algn="l">
                        <a:spcBef>
                          <a:spcPts val="0"/>
                        </a:spcBef>
                        <a:spcAft>
                          <a:spcPts val="0"/>
                        </a:spcAft>
                        <a:buNone/>
                      </a:pPr>
                      <a:r>
                        <a:rPr lang="en" sz="1100"/>
                        <a:t>Urine</a:t>
                      </a:r>
                      <a:endParaRPr sz="1100"/>
                    </a:p>
                  </a:txBody>
                  <a:tcPr marT="63500" marB="63500" marR="63500" marL="63500">
                    <a:solidFill>
                      <a:srgbClr val="FFF2CC"/>
                    </a:solidFill>
                  </a:tcPr>
                </a:tc>
                <a:tc>
                  <a:txBody>
                    <a:bodyPr/>
                    <a:lstStyle/>
                    <a:p>
                      <a:pPr indent="0" lvl="0" marL="0" rtl="0" algn="l">
                        <a:spcBef>
                          <a:spcPts val="0"/>
                        </a:spcBef>
                        <a:spcAft>
                          <a:spcPts val="0"/>
                        </a:spcAft>
                        <a:buNone/>
                      </a:pPr>
                      <a:r>
                        <a:rPr lang="en" sz="1100"/>
                        <a:t>Urinary area</a:t>
                      </a:r>
                      <a:endParaRPr sz="1100"/>
                    </a:p>
                  </a:txBody>
                  <a:tcPr marT="63500" marB="63500" marR="63500" marL="63500">
                    <a:solidFill>
                      <a:srgbClr val="FFF2CC"/>
                    </a:solidFill>
                  </a:tcPr>
                </a:tc>
                <a:tc>
                  <a:txBody>
                    <a:bodyPr/>
                    <a:lstStyle/>
                    <a:p>
                      <a:pPr indent="0" lvl="0" marL="0" rtl="0" algn="l">
                        <a:spcBef>
                          <a:spcPts val="0"/>
                        </a:spcBef>
                        <a:spcAft>
                          <a:spcPts val="0"/>
                        </a:spcAft>
                        <a:buNone/>
                      </a:pPr>
                      <a:r>
                        <a:rPr lang="en" sz="1100"/>
                        <a:t>Shorter side</a:t>
                      </a:r>
                      <a:endParaRPr sz="1100"/>
                    </a:p>
                  </a:txBody>
                  <a:tcPr marT="63500" marB="63500" marR="63500" marL="63500">
                    <a:solidFill>
                      <a:srgbClr val="FFF2CC"/>
                    </a:solidFill>
                  </a:tcPr>
                </a:tc>
                <a:tc>
                  <a:txBody>
                    <a:bodyPr/>
                    <a:lstStyle/>
                    <a:p>
                      <a:pPr indent="0" lvl="0" marL="0" rtl="0" algn="l">
                        <a:spcBef>
                          <a:spcPts val="0"/>
                        </a:spcBef>
                        <a:spcAft>
                          <a:spcPts val="0"/>
                        </a:spcAft>
                        <a:buNone/>
                      </a:pPr>
                      <a:r>
                        <a:rPr lang="en" sz="1100"/>
                        <a:t>Straight</a:t>
                      </a:r>
                      <a:endParaRPr sz="1100"/>
                    </a:p>
                  </a:txBody>
                  <a:tcPr marT="63500" marB="63500" marR="63500" marL="63500">
                    <a:solidFill>
                      <a:srgbClr val="FFF2CC"/>
                    </a:solidFill>
                  </a:tcPr>
                </a:tc>
                <a:tc>
                  <a:txBody>
                    <a:bodyPr/>
                    <a:lstStyle/>
                    <a:p>
                      <a:pPr indent="0" lvl="0" marL="0" rtl="0" algn="l">
                        <a:spcBef>
                          <a:spcPts val="0"/>
                        </a:spcBef>
                        <a:spcAft>
                          <a:spcPts val="0"/>
                        </a:spcAft>
                        <a:buNone/>
                      </a:pPr>
                      <a:r>
                        <a:rPr lang="en" sz="1100"/>
                        <a:t>Encrusted, Stones</a:t>
                      </a:r>
                      <a:endParaRPr sz="1100"/>
                    </a:p>
                  </a:txBody>
                  <a:tcPr marT="63500" marB="63500" marR="63500" marL="63500">
                    <a:solidFill>
                      <a:srgbClr val="FFF2CC"/>
                    </a:solidFill>
                  </a:tcPr>
                </a:tc>
              </a:tr>
              <a:tr h="318675">
                <a:tc>
                  <a:txBody>
                    <a:bodyPr/>
                    <a:lstStyle/>
                    <a:p>
                      <a:pPr indent="0" lvl="0" marL="0" rtl="0" algn="l">
                        <a:spcBef>
                          <a:spcPts val="0"/>
                        </a:spcBef>
                        <a:spcAft>
                          <a:spcPts val="0"/>
                        </a:spcAft>
                        <a:buNone/>
                      </a:pPr>
                      <a:r>
                        <a:rPr lang="en" sz="1100"/>
                        <a:t>Biliary Fluid</a:t>
                      </a:r>
                      <a:endParaRPr sz="1100"/>
                    </a:p>
                  </a:txBody>
                  <a:tcPr marT="63500" marB="63500" marR="63500" marL="63500">
                    <a:solidFill>
                      <a:srgbClr val="FFF2CC"/>
                    </a:solidFill>
                  </a:tcPr>
                </a:tc>
                <a:tc>
                  <a:txBody>
                    <a:bodyPr/>
                    <a:lstStyle/>
                    <a:p>
                      <a:pPr indent="0" lvl="0" marL="0" rtl="0" algn="l">
                        <a:spcBef>
                          <a:spcPts val="0"/>
                        </a:spcBef>
                        <a:spcAft>
                          <a:spcPts val="0"/>
                        </a:spcAft>
                        <a:buNone/>
                      </a:pPr>
                      <a:r>
                        <a:rPr lang="en" sz="1100"/>
                        <a:t>Abdominal/Liver area</a:t>
                      </a:r>
                      <a:endParaRPr sz="1100"/>
                    </a:p>
                  </a:txBody>
                  <a:tcPr marT="63500" marB="63500" marR="63500" marL="63500">
                    <a:solidFill>
                      <a:srgbClr val="FFF2CC"/>
                    </a:solidFill>
                  </a:tcPr>
                </a:tc>
                <a:tc>
                  <a:txBody>
                    <a:bodyPr/>
                    <a:lstStyle/>
                    <a:p>
                      <a:pPr indent="0" lvl="0" marL="0" rtl="0" algn="l">
                        <a:spcBef>
                          <a:spcPts val="0"/>
                        </a:spcBef>
                        <a:spcAft>
                          <a:spcPts val="0"/>
                        </a:spcAft>
                        <a:buNone/>
                      </a:pPr>
                      <a:r>
                        <a:rPr lang="en" sz="1100"/>
                        <a:t>Shorter side</a:t>
                      </a:r>
                      <a:endParaRPr sz="1100"/>
                    </a:p>
                  </a:txBody>
                  <a:tcPr marT="63500" marB="63500" marR="63500" marL="63500">
                    <a:solidFill>
                      <a:srgbClr val="FFF2CC"/>
                    </a:solidFill>
                  </a:tcPr>
                </a:tc>
                <a:tc>
                  <a:txBody>
                    <a:bodyPr/>
                    <a:lstStyle/>
                    <a:p>
                      <a:pPr indent="0" lvl="0" marL="0" rtl="0" algn="l">
                        <a:spcBef>
                          <a:spcPts val="0"/>
                        </a:spcBef>
                        <a:spcAft>
                          <a:spcPts val="0"/>
                        </a:spcAft>
                        <a:buNone/>
                      </a:pPr>
                      <a:r>
                        <a:rPr lang="en" sz="1100"/>
                        <a:t>Pigtail</a:t>
                      </a:r>
                      <a:endParaRPr sz="1100"/>
                    </a:p>
                  </a:txBody>
                  <a:tcPr marT="63500" marB="63500" marR="63500" marL="63500">
                    <a:solidFill>
                      <a:srgbClr val="FFF2CC"/>
                    </a:solidFill>
                  </a:tcPr>
                </a:tc>
                <a:tc>
                  <a:txBody>
                    <a:bodyPr/>
                    <a:lstStyle/>
                    <a:p>
                      <a:pPr indent="0" lvl="0" marL="0" rtl="0" algn="l">
                        <a:spcBef>
                          <a:spcPts val="0"/>
                        </a:spcBef>
                        <a:spcAft>
                          <a:spcPts val="0"/>
                        </a:spcAft>
                        <a:buNone/>
                      </a:pPr>
                      <a:r>
                        <a:rPr lang="en" sz="1100"/>
                        <a:t>Gallstones</a:t>
                      </a:r>
                      <a:endParaRPr sz="1100"/>
                    </a:p>
                  </a:txBody>
                  <a:tcPr marT="63500" marB="63500" marR="63500" marL="63500">
                    <a:solidFill>
                      <a:srgbClr val="FFF2CC"/>
                    </a:solidFill>
                  </a:tcPr>
                </a:tc>
              </a:tr>
              <a:tr h="318675">
                <a:tc>
                  <a:txBody>
                    <a:bodyPr/>
                    <a:lstStyle/>
                    <a:p>
                      <a:pPr indent="0" lvl="0" marL="0" rtl="0" algn="l">
                        <a:spcBef>
                          <a:spcPts val="0"/>
                        </a:spcBef>
                        <a:spcAft>
                          <a:spcPts val="0"/>
                        </a:spcAft>
                        <a:buNone/>
                      </a:pPr>
                      <a:r>
                        <a:rPr lang="en" sz="1100"/>
                        <a:t>Seromas</a:t>
                      </a:r>
                      <a:endParaRPr sz="1100"/>
                    </a:p>
                  </a:txBody>
                  <a:tcPr marT="63500" marB="63500" marR="63500" marL="63500">
                    <a:solidFill>
                      <a:srgbClr val="D9EAD3"/>
                    </a:solidFill>
                  </a:tcPr>
                </a:tc>
                <a:tc>
                  <a:txBody>
                    <a:bodyPr/>
                    <a:lstStyle/>
                    <a:p>
                      <a:pPr indent="0" lvl="0" marL="0" rtl="0" algn="l">
                        <a:spcBef>
                          <a:spcPts val="0"/>
                        </a:spcBef>
                        <a:spcAft>
                          <a:spcPts val="0"/>
                        </a:spcAft>
                        <a:buNone/>
                      </a:pPr>
                      <a:r>
                        <a:rPr lang="en" sz="1100"/>
                        <a:t>Can occur anywhere</a:t>
                      </a:r>
                      <a:endParaRPr sz="1100"/>
                    </a:p>
                  </a:txBody>
                  <a:tcPr marT="63500" marB="63500" marR="63500" marL="63500">
                    <a:solidFill>
                      <a:srgbClr val="D9EAD3"/>
                    </a:solidFill>
                  </a:tcPr>
                </a:tc>
                <a:tc>
                  <a:txBody>
                    <a:bodyPr/>
                    <a:lstStyle/>
                    <a:p>
                      <a:pPr indent="0" lvl="0" marL="0" rtl="0" algn="l">
                        <a:spcBef>
                          <a:spcPts val="0"/>
                        </a:spcBef>
                        <a:spcAft>
                          <a:spcPts val="0"/>
                        </a:spcAft>
                        <a:buNone/>
                      </a:pPr>
                      <a:r>
                        <a:rPr lang="en" sz="1100"/>
                        <a:t>Shorter side</a:t>
                      </a:r>
                      <a:endParaRPr sz="1100"/>
                    </a:p>
                  </a:txBody>
                  <a:tcPr marT="63500" marB="63500" marR="63500" marL="63500">
                    <a:solidFill>
                      <a:srgbClr val="D9EAD3"/>
                    </a:solidFill>
                  </a:tcPr>
                </a:tc>
                <a:tc>
                  <a:txBody>
                    <a:bodyPr/>
                    <a:lstStyle/>
                    <a:p>
                      <a:pPr indent="0" lvl="0" marL="0" rtl="0" algn="l">
                        <a:spcBef>
                          <a:spcPts val="0"/>
                        </a:spcBef>
                        <a:spcAft>
                          <a:spcPts val="0"/>
                        </a:spcAft>
                        <a:buNone/>
                      </a:pPr>
                      <a:r>
                        <a:rPr lang="en" sz="1100"/>
                        <a:t>Pigtail</a:t>
                      </a:r>
                      <a:endParaRPr sz="1100"/>
                    </a:p>
                  </a:txBody>
                  <a:tcPr marT="63500" marB="63500" marR="63500" marL="63500">
                    <a:solidFill>
                      <a:srgbClr val="D9EAD3"/>
                    </a:solidFill>
                  </a:tcPr>
                </a:tc>
                <a:tc>
                  <a:txBody>
                    <a:bodyPr/>
                    <a:lstStyle/>
                    <a:p>
                      <a:pPr indent="0" lvl="0" marL="0" rtl="0" algn="l">
                        <a:spcBef>
                          <a:spcPts val="0"/>
                        </a:spcBef>
                        <a:spcAft>
                          <a:spcPts val="0"/>
                        </a:spcAft>
                        <a:buNone/>
                      </a:pPr>
                      <a:r>
                        <a:rPr lang="en" sz="1100"/>
                        <a:t>Low Risk</a:t>
                      </a:r>
                      <a:endParaRPr sz="1100"/>
                    </a:p>
                  </a:txBody>
                  <a:tcPr marT="63500" marB="63500" marR="63500" marL="63500">
                    <a:solidFill>
                      <a:srgbClr val="D9EAD3"/>
                    </a:solidFill>
                  </a:tcPr>
                </a:tc>
              </a:tr>
            </a:tbl>
          </a:graphicData>
        </a:graphic>
      </p:graphicFrame>
    </p:spTree>
  </p:cSld>
  <p:clrMapOvr>
    <a:masterClrMapping/>
  </p:clrMapOvr>
</p:sld>
</file>

<file path=ppt/slides/slide1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6" name="Shape 2526"/>
        <p:cNvGrpSpPr/>
        <p:nvPr/>
      </p:nvGrpSpPr>
      <p:grpSpPr>
        <a:xfrm>
          <a:off x="0" y="0"/>
          <a:ext cx="0" cy="0"/>
          <a:chOff x="0" y="0"/>
          <a:chExt cx="0" cy="0"/>
        </a:xfrm>
      </p:grpSpPr>
      <p:sp>
        <p:nvSpPr>
          <p:cNvPr id="2527" name="Google Shape;2527;p190"/>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Ideation Process</a:t>
            </a:r>
            <a:endParaRPr/>
          </a:p>
        </p:txBody>
      </p:sp>
      <p:pic>
        <p:nvPicPr>
          <p:cNvPr id="2528" name="Google Shape;2528;p190"/>
          <p:cNvPicPr preferRelativeResize="0"/>
          <p:nvPr/>
        </p:nvPicPr>
        <p:blipFill rotWithShape="1">
          <a:blip r:embed="rId3">
            <a:alphaModFix/>
          </a:blip>
          <a:srcRect b="17731" l="0" r="0" t="20338"/>
          <a:stretch/>
        </p:blipFill>
        <p:spPr>
          <a:xfrm>
            <a:off x="2412800" y="1202275"/>
            <a:ext cx="4158951" cy="3401500"/>
          </a:xfrm>
          <a:prstGeom prst="rect">
            <a:avLst/>
          </a:prstGeom>
          <a:noFill/>
          <a:ln>
            <a:noFill/>
          </a:ln>
        </p:spPr>
      </p:pic>
    </p:spTree>
  </p:cSld>
  <p:clrMapOvr>
    <a:masterClrMapping/>
  </p:clrMapOvr>
</p:sld>
</file>

<file path=ppt/slides/slide1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2" name="Shape 2532"/>
        <p:cNvGrpSpPr/>
        <p:nvPr/>
      </p:nvGrpSpPr>
      <p:grpSpPr>
        <a:xfrm>
          <a:off x="0" y="0"/>
          <a:ext cx="0" cy="0"/>
          <a:chOff x="0" y="0"/>
          <a:chExt cx="0" cy="0"/>
        </a:xfrm>
      </p:grpSpPr>
      <p:sp>
        <p:nvSpPr>
          <p:cNvPr id="2533" name="Google Shape;2533;p191"/>
          <p:cNvSpPr txBox="1"/>
          <p:nvPr/>
        </p:nvSpPr>
        <p:spPr>
          <a:xfrm>
            <a:off x="235125" y="961650"/>
            <a:ext cx="2095200" cy="2742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700">
                <a:latin typeface="Bakbak One"/>
                <a:ea typeface="Bakbak One"/>
                <a:cs typeface="Bakbak One"/>
                <a:sym typeface="Bakbak One"/>
              </a:rPr>
              <a:t>Why is flushing a problem now?</a:t>
            </a:r>
            <a:endParaRPr sz="2700">
              <a:latin typeface="Bakbak One"/>
              <a:ea typeface="Bakbak One"/>
              <a:cs typeface="Bakbak One"/>
              <a:sym typeface="Bakbak One"/>
            </a:endParaRPr>
          </a:p>
        </p:txBody>
      </p:sp>
      <p:pic>
        <p:nvPicPr>
          <p:cNvPr id="2534" name="Google Shape;2534;p191"/>
          <p:cNvPicPr preferRelativeResize="0"/>
          <p:nvPr/>
        </p:nvPicPr>
        <p:blipFill>
          <a:blip r:embed="rId3">
            <a:alphaModFix/>
          </a:blip>
          <a:stretch>
            <a:fillRect/>
          </a:stretch>
        </p:blipFill>
        <p:spPr>
          <a:xfrm>
            <a:off x="2218275" y="405075"/>
            <a:ext cx="6925726" cy="4333349"/>
          </a:xfrm>
          <a:prstGeom prst="rect">
            <a:avLst/>
          </a:prstGeom>
          <a:noFill/>
          <a:ln>
            <a:noFill/>
          </a:ln>
        </p:spPr>
      </p:pic>
    </p:spTree>
  </p:cSld>
  <p:clrMapOvr>
    <a:masterClrMapping/>
  </p:clrMapOvr>
</p:sld>
</file>

<file path=ppt/slides/slide1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8" name="Shape 2538"/>
        <p:cNvGrpSpPr/>
        <p:nvPr/>
      </p:nvGrpSpPr>
      <p:grpSpPr>
        <a:xfrm>
          <a:off x="0" y="0"/>
          <a:ext cx="0" cy="0"/>
          <a:chOff x="0" y="0"/>
          <a:chExt cx="0" cy="0"/>
        </a:xfrm>
      </p:grpSpPr>
      <p:sp>
        <p:nvSpPr>
          <p:cNvPr id="2539" name="Google Shape;2539;p192"/>
          <p:cNvSpPr txBox="1"/>
          <p:nvPr>
            <p:ph idx="4294967295" type="title"/>
          </p:nvPr>
        </p:nvSpPr>
        <p:spPr>
          <a:xfrm>
            <a:off x="316175" y="9177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100"/>
              <a:t>Ideation</a:t>
            </a:r>
            <a:endParaRPr sz="3100"/>
          </a:p>
        </p:txBody>
      </p:sp>
      <p:sp>
        <p:nvSpPr>
          <p:cNvPr id="2540" name="Google Shape;2540;p192"/>
          <p:cNvSpPr txBox="1"/>
          <p:nvPr/>
        </p:nvSpPr>
        <p:spPr>
          <a:xfrm>
            <a:off x="0" y="2646050"/>
            <a:ext cx="1647000" cy="170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
                <a:latin typeface="Figtree"/>
                <a:ea typeface="Figtree"/>
                <a:cs typeface="Figtree"/>
                <a:sym typeface="Figtree"/>
              </a:rPr>
              <a:t>https://www.google.com/search?q=plumbing+valve+mechanism&amp;tbm=isch&amp;ved=2ahUKEwirn4XWxqCCAxUqAmIAHY2gCr8Q2-cCegQIABAA&amp;oq=plumbing+valve+mechanism&amp;gs_lcp=CgNpbWcQAzoHCAAQigUQQzoFCAAQgAQ6BggAEAcQHjoICAAQsQMQgwE6CwgAEIAEELEDEIMBOggIABCABBCxAzoECAAQHjoJCAAQGBCABBAKOgcIABAYEIAEOgoIABCKBRCxAxBDOgYIABAIEB5QswVYyShguiloBHAAeACAAZcCiAHBG5IBBjE1LjkuNZgBAKABAaoBC2d3cy13aXotaW1nwAEB&amp;sclient=img&amp;ei=kxZBZeuJM6qEiLMPjcGq-As&amp;bih=692&amp;biw=1440&amp;rlz=1C5CHFA_enUS966US966#imgrc=MxHQoHsoS4rSEM</a:t>
            </a:r>
            <a:endParaRPr sz="300">
              <a:latin typeface="Figtree"/>
              <a:ea typeface="Figtree"/>
              <a:cs typeface="Figtree"/>
              <a:sym typeface="Figtree"/>
            </a:endParaRPr>
          </a:p>
        </p:txBody>
      </p:sp>
      <p:pic>
        <p:nvPicPr>
          <p:cNvPr id="2541" name="Google Shape;2541;p192"/>
          <p:cNvPicPr preferRelativeResize="0"/>
          <p:nvPr/>
        </p:nvPicPr>
        <p:blipFill rotWithShape="1">
          <a:blip r:embed="rId3">
            <a:alphaModFix/>
          </a:blip>
          <a:srcRect b="0" l="2980" r="70365" t="0"/>
          <a:stretch/>
        </p:blipFill>
        <p:spPr>
          <a:xfrm>
            <a:off x="372825" y="664475"/>
            <a:ext cx="978150" cy="1981575"/>
          </a:xfrm>
          <a:prstGeom prst="rect">
            <a:avLst/>
          </a:prstGeom>
          <a:noFill/>
          <a:ln>
            <a:noFill/>
          </a:ln>
        </p:spPr>
      </p:pic>
      <p:sp>
        <p:nvSpPr>
          <p:cNvPr id="2542" name="Google Shape;2542;p192"/>
          <p:cNvSpPr/>
          <p:nvPr/>
        </p:nvSpPr>
        <p:spPr>
          <a:xfrm>
            <a:off x="1866900" y="2435550"/>
            <a:ext cx="1319700" cy="272400"/>
          </a:xfrm>
          <a:prstGeom prst="rightArrow">
            <a:avLst>
              <a:gd fmla="val 50000" name="adj1"/>
              <a:gd fmla="val 50000" name="adj2"/>
            </a:avLst>
          </a:prstGeom>
          <a:solidFill>
            <a:schemeClr val="accen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accent2"/>
              </a:solidFill>
              <a:highlight>
                <a:schemeClr val="accent5"/>
              </a:highlight>
              <a:latin typeface="Figtree"/>
              <a:ea typeface="Figtree"/>
              <a:cs typeface="Figtree"/>
              <a:sym typeface="Figtree"/>
            </a:endParaRPr>
          </a:p>
        </p:txBody>
      </p:sp>
      <p:pic>
        <p:nvPicPr>
          <p:cNvPr id="2543" name="Google Shape;2543;p192"/>
          <p:cNvPicPr preferRelativeResize="0"/>
          <p:nvPr/>
        </p:nvPicPr>
        <p:blipFill>
          <a:blip r:embed="rId4">
            <a:alphaModFix/>
          </a:blip>
          <a:stretch>
            <a:fillRect/>
          </a:stretch>
        </p:blipFill>
        <p:spPr>
          <a:xfrm>
            <a:off x="3500975" y="0"/>
            <a:ext cx="5643026" cy="5143499"/>
          </a:xfrm>
          <a:prstGeom prst="rect">
            <a:avLst/>
          </a:prstGeom>
          <a:noFill/>
          <a:ln>
            <a:noFill/>
          </a:ln>
        </p:spPr>
      </p:pic>
      <p:pic>
        <p:nvPicPr>
          <p:cNvPr id="2544" name="Google Shape;2544;p192"/>
          <p:cNvPicPr preferRelativeResize="0"/>
          <p:nvPr/>
        </p:nvPicPr>
        <p:blipFill>
          <a:blip r:embed="rId5">
            <a:alphaModFix/>
          </a:blip>
          <a:stretch>
            <a:fillRect/>
          </a:stretch>
        </p:blipFill>
        <p:spPr>
          <a:xfrm>
            <a:off x="1480875" y="3177450"/>
            <a:ext cx="1647000" cy="1647000"/>
          </a:xfrm>
          <a:prstGeom prst="rect">
            <a:avLst/>
          </a:prstGeom>
          <a:noFill/>
          <a:ln>
            <a:noFill/>
          </a:ln>
        </p:spPr>
      </p:pic>
      <p:sp>
        <p:nvSpPr>
          <p:cNvPr id="2545" name="Google Shape;2545;p192"/>
          <p:cNvSpPr txBox="1"/>
          <p:nvPr/>
        </p:nvSpPr>
        <p:spPr>
          <a:xfrm>
            <a:off x="1480875" y="4797725"/>
            <a:ext cx="1774800" cy="50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500">
                <a:latin typeface="Figtree"/>
                <a:ea typeface="Figtree"/>
                <a:cs typeface="Figtree"/>
                <a:sym typeface="Figtree"/>
              </a:rPr>
              <a:t>https://www.hri.org.au/health/learn/your-body/the-human-heart</a:t>
            </a:r>
            <a:endParaRPr sz="500">
              <a:latin typeface="Figtree"/>
              <a:ea typeface="Figtree"/>
              <a:cs typeface="Figtree"/>
              <a:sym typeface="Figtree"/>
            </a:endParaRPr>
          </a:p>
        </p:txBody>
      </p:sp>
    </p:spTree>
  </p:cSld>
  <p:clrMapOvr>
    <a:masterClrMapping/>
  </p:clrMapOvr>
</p:sld>
</file>

<file path=ppt/slides/slide1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9" name="Shape 2549"/>
        <p:cNvGrpSpPr/>
        <p:nvPr/>
      </p:nvGrpSpPr>
      <p:grpSpPr>
        <a:xfrm>
          <a:off x="0" y="0"/>
          <a:ext cx="0" cy="0"/>
          <a:chOff x="0" y="0"/>
          <a:chExt cx="0" cy="0"/>
        </a:xfrm>
      </p:grpSpPr>
      <p:sp>
        <p:nvSpPr>
          <p:cNvPr id="2550" name="Google Shape;2550;p193"/>
          <p:cNvSpPr txBox="1"/>
          <p:nvPr>
            <p:ph idx="1" type="body"/>
          </p:nvPr>
        </p:nvSpPr>
        <p:spPr>
          <a:xfrm>
            <a:off x="720000" y="1215742"/>
            <a:ext cx="7704000" cy="2644500"/>
          </a:xfrm>
          <a:prstGeom prst="rect">
            <a:avLst/>
          </a:prstGeom>
        </p:spPr>
        <p:txBody>
          <a:bodyPr anchorCtr="0" anchor="t" bIns="91425" lIns="91425" spcFirstLastPara="1" rIns="91425" wrap="square" tIns="91425">
            <a:noAutofit/>
          </a:bodyPr>
          <a:lstStyle/>
          <a:p>
            <a:pPr indent="-349250" lvl="0" marL="457200" rtl="0" algn="l">
              <a:spcBef>
                <a:spcPts val="0"/>
              </a:spcBef>
              <a:spcAft>
                <a:spcPts val="0"/>
              </a:spcAft>
              <a:buSzPts val="1900"/>
              <a:buChar char="-"/>
            </a:pPr>
            <a:r>
              <a:rPr lang="en" sz="1700"/>
              <a:t>How feasible do you think this is for patients to do on their own at home?</a:t>
            </a:r>
            <a:endParaRPr sz="1700"/>
          </a:p>
          <a:p>
            <a:pPr indent="-349250" lvl="0" marL="457200" rtl="0" algn="l">
              <a:spcBef>
                <a:spcPts val="0"/>
              </a:spcBef>
              <a:spcAft>
                <a:spcPts val="0"/>
              </a:spcAft>
              <a:buSzPts val="1900"/>
              <a:buChar char="-"/>
            </a:pPr>
            <a:r>
              <a:rPr lang="en" sz="1700"/>
              <a:t>Could this integrate with current drains?</a:t>
            </a:r>
            <a:endParaRPr sz="1700"/>
          </a:p>
          <a:p>
            <a:pPr indent="-349250" lvl="0" marL="457200" rtl="0" algn="l">
              <a:spcBef>
                <a:spcPts val="0"/>
              </a:spcBef>
              <a:spcAft>
                <a:spcPts val="0"/>
              </a:spcAft>
              <a:buSzPts val="1900"/>
              <a:buChar char="-"/>
            </a:pPr>
            <a:r>
              <a:rPr lang="en" sz="1700"/>
              <a:t>What risks are associated with the idea?</a:t>
            </a:r>
            <a:endParaRPr sz="1700"/>
          </a:p>
          <a:p>
            <a:pPr indent="-336550" lvl="0" marL="457200" rtl="0" algn="l">
              <a:spcBef>
                <a:spcPts val="0"/>
              </a:spcBef>
              <a:spcAft>
                <a:spcPts val="0"/>
              </a:spcAft>
              <a:buSzPts val="1700"/>
              <a:buChar char="-"/>
            </a:pPr>
            <a:r>
              <a:rPr lang="en" sz="1700"/>
              <a:t>Clogging near holes incidence vs along length of tube?</a:t>
            </a:r>
            <a:endParaRPr sz="1700"/>
          </a:p>
          <a:p>
            <a:pPr indent="-336550" lvl="1" marL="914400" rtl="0" algn="l">
              <a:spcBef>
                <a:spcPts val="0"/>
              </a:spcBef>
              <a:spcAft>
                <a:spcPts val="0"/>
              </a:spcAft>
              <a:buSzPts val="1700"/>
              <a:buChar char="-"/>
            </a:pPr>
            <a:r>
              <a:rPr lang="en" sz="1700"/>
              <a:t>Can we add more holes along the length of the drain with this idea?</a:t>
            </a:r>
            <a:endParaRPr sz="1700"/>
          </a:p>
          <a:p>
            <a:pPr indent="-336550" lvl="0" marL="457200" rtl="0" algn="l">
              <a:spcBef>
                <a:spcPts val="0"/>
              </a:spcBef>
              <a:spcAft>
                <a:spcPts val="0"/>
              </a:spcAft>
              <a:buSzPts val="1700"/>
              <a:buChar char="-"/>
            </a:pPr>
            <a:r>
              <a:rPr lang="en" sz="1700"/>
              <a:t>Have them rank all the ideas we present at the end, could give them categories to rank under or just general ranking</a:t>
            </a:r>
            <a:endParaRPr sz="1700"/>
          </a:p>
        </p:txBody>
      </p:sp>
      <p:sp>
        <p:nvSpPr>
          <p:cNvPr id="2551" name="Google Shape;2551;p193"/>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Committee Meeting Feedback Process</a:t>
            </a:r>
            <a:endParaRPr/>
          </a:p>
        </p:txBody>
      </p:sp>
    </p:spTree>
  </p:cSld>
  <p:clrMapOvr>
    <a:masterClrMapping/>
  </p:clrMapOvr>
</p:sld>
</file>

<file path=ppt/slides/slide1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5" name="Shape 2555"/>
        <p:cNvGrpSpPr/>
        <p:nvPr/>
      </p:nvGrpSpPr>
      <p:grpSpPr>
        <a:xfrm>
          <a:off x="0" y="0"/>
          <a:ext cx="0" cy="0"/>
          <a:chOff x="0" y="0"/>
          <a:chExt cx="0" cy="0"/>
        </a:xfrm>
      </p:grpSpPr>
      <p:sp>
        <p:nvSpPr>
          <p:cNvPr id="2556" name="Google Shape;2556;p194"/>
          <p:cNvSpPr txBox="1"/>
          <p:nvPr>
            <p:ph idx="1" type="body"/>
          </p:nvPr>
        </p:nvSpPr>
        <p:spPr>
          <a:xfrm>
            <a:off x="720000" y="1215751"/>
            <a:ext cx="7704000" cy="29643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sz="1800"/>
              <a:t>Were you able to understand the way we explained our solution?</a:t>
            </a:r>
            <a:endParaRPr sz="1800"/>
          </a:p>
          <a:p>
            <a:pPr indent="-342900" lvl="1" marL="914400" rtl="0" algn="l">
              <a:spcBef>
                <a:spcPts val="0"/>
              </a:spcBef>
              <a:spcAft>
                <a:spcPts val="0"/>
              </a:spcAft>
              <a:buSzPts val="1800"/>
              <a:buChar char="○"/>
            </a:pPr>
            <a:r>
              <a:rPr lang="en" sz="1800"/>
              <a:t>If not, what would you add?</a:t>
            </a:r>
            <a:endParaRPr sz="1800"/>
          </a:p>
          <a:p>
            <a:pPr indent="-342900" lvl="0" marL="457200" rtl="0" algn="l">
              <a:spcBef>
                <a:spcPts val="0"/>
              </a:spcBef>
              <a:spcAft>
                <a:spcPts val="0"/>
              </a:spcAft>
              <a:buSzPts val="1800"/>
              <a:buChar char="●"/>
            </a:pPr>
            <a:r>
              <a:rPr lang="en" sz="1800"/>
              <a:t>If you were a patient, would you feel willing to do this process twice a day?</a:t>
            </a:r>
            <a:endParaRPr sz="1800"/>
          </a:p>
          <a:p>
            <a:pPr indent="-342900" lvl="0" marL="457200" rtl="0" algn="l">
              <a:spcBef>
                <a:spcPts val="0"/>
              </a:spcBef>
              <a:spcAft>
                <a:spcPts val="0"/>
              </a:spcAft>
              <a:buSzPts val="1800"/>
              <a:buChar char="●"/>
            </a:pPr>
            <a:r>
              <a:rPr lang="en" sz="1800"/>
              <a:t>What other ideation strategies have you used?</a:t>
            </a:r>
            <a:endParaRPr sz="1800"/>
          </a:p>
          <a:p>
            <a:pPr indent="-342900" lvl="0" marL="457200" rtl="0" algn="l">
              <a:spcBef>
                <a:spcPts val="0"/>
              </a:spcBef>
              <a:spcAft>
                <a:spcPts val="0"/>
              </a:spcAft>
              <a:buSzPts val="1800"/>
              <a:buChar char="●"/>
            </a:pPr>
            <a:r>
              <a:rPr lang="en" sz="1800"/>
              <a:t>Any other suggestions for strategies we can use to get feedback from clinicians during the committee meeting?</a:t>
            </a:r>
            <a:endParaRPr sz="1800"/>
          </a:p>
        </p:txBody>
      </p:sp>
      <p:sp>
        <p:nvSpPr>
          <p:cNvPr id="2557" name="Google Shape;2557;p194"/>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Questions</a:t>
            </a:r>
            <a:endParaRPr/>
          </a:p>
        </p:txBody>
      </p:sp>
    </p:spTree>
  </p:cSld>
  <p:clrMapOvr>
    <a:masterClrMapping/>
  </p:clrMapOvr>
</p:sld>
</file>

<file path=ppt/slides/slide1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1" name="Shape 2561"/>
        <p:cNvGrpSpPr/>
        <p:nvPr/>
      </p:nvGrpSpPr>
      <p:grpSpPr>
        <a:xfrm>
          <a:off x="0" y="0"/>
          <a:ext cx="0" cy="0"/>
          <a:chOff x="0" y="0"/>
          <a:chExt cx="0" cy="0"/>
        </a:xfrm>
      </p:grpSpPr>
      <p:sp>
        <p:nvSpPr>
          <p:cNvPr id="2562" name="Google Shape;2562;p195"/>
          <p:cNvSpPr txBox="1"/>
          <p:nvPr>
            <p:ph type="ctrTitle"/>
          </p:nvPr>
        </p:nvSpPr>
        <p:spPr>
          <a:xfrm>
            <a:off x="648125" y="212350"/>
            <a:ext cx="6519900" cy="1854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5000"/>
              <a:t>DT12 Desk Review </a:t>
            </a:r>
            <a:r>
              <a:rPr baseline="30000" lang="en" sz="3700"/>
              <a:t>#</a:t>
            </a:r>
            <a:r>
              <a:rPr lang="en" sz="5000"/>
              <a:t>3</a:t>
            </a:r>
            <a:endParaRPr sz="5000"/>
          </a:p>
        </p:txBody>
      </p:sp>
      <p:sp>
        <p:nvSpPr>
          <p:cNvPr id="2563" name="Google Shape;2563;p195"/>
          <p:cNvSpPr txBox="1"/>
          <p:nvPr>
            <p:ph idx="1" type="subTitle"/>
          </p:nvPr>
        </p:nvSpPr>
        <p:spPr>
          <a:xfrm>
            <a:off x="6445450" y="534625"/>
            <a:ext cx="22323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October</a:t>
            </a:r>
            <a:r>
              <a:rPr lang="en" sz="1900"/>
              <a:t> </a:t>
            </a:r>
            <a:r>
              <a:rPr lang="en"/>
              <a:t>10, 2023</a:t>
            </a:r>
            <a:endParaRPr/>
          </a:p>
        </p:txBody>
      </p:sp>
      <p:cxnSp>
        <p:nvCxnSpPr>
          <p:cNvPr id="2564" name="Google Shape;2564;p195"/>
          <p:cNvCxnSpPr/>
          <p:nvPr/>
        </p:nvCxnSpPr>
        <p:spPr>
          <a:xfrm flipH="1" rot="10800000">
            <a:off x="979150" y="2857459"/>
            <a:ext cx="6813600" cy="20100"/>
          </a:xfrm>
          <a:prstGeom prst="straightConnector1">
            <a:avLst/>
          </a:prstGeom>
          <a:noFill/>
          <a:ln cap="flat" cmpd="sng" w="9525">
            <a:solidFill>
              <a:schemeClr val="dk1"/>
            </a:solidFill>
            <a:prstDash val="solid"/>
            <a:round/>
            <a:headEnd len="med" w="med" type="none"/>
            <a:tailEnd len="med" w="med" type="none"/>
          </a:ln>
        </p:spPr>
      </p:cxnSp>
      <p:sp>
        <p:nvSpPr>
          <p:cNvPr id="2565" name="Google Shape;2565;p195"/>
          <p:cNvSpPr txBox="1"/>
          <p:nvPr>
            <p:ph idx="1" type="subTitle"/>
          </p:nvPr>
        </p:nvSpPr>
        <p:spPr>
          <a:xfrm>
            <a:off x="895850" y="1934875"/>
            <a:ext cx="81153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a:t>Krisha Thakur, Nhan Le, Rebecca Baxter, Tanvi Ranade, Alana Yee</a:t>
            </a:r>
            <a:endParaRPr sz="2000"/>
          </a:p>
        </p:txBody>
      </p:sp>
      <p:sp>
        <p:nvSpPr>
          <p:cNvPr id="2566" name="Google Shape;2566;p195"/>
          <p:cNvSpPr txBox="1"/>
          <p:nvPr>
            <p:ph idx="1" type="subTitle"/>
          </p:nvPr>
        </p:nvSpPr>
        <p:spPr>
          <a:xfrm>
            <a:off x="895850" y="2980325"/>
            <a:ext cx="76986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t>Clinical Mentors: Dr. Gage, Dr. Gullotti, Dr. Weiss</a:t>
            </a:r>
            <a:endParaRPr sz="1500"/>
          </a:p>
        </p:txBody>
      </p:sp>
      <p:sp>
        <p:nvSpPr>
          <p:cNvPr id="2567" name="Google Shape;2567;p195"/>
          <p:cNvSpPr txBox="1"/>
          <p:nvPr>
            <p:ph idx="1" type="subTitle"/>
          </p:nvPr>
        </p:nvSpPr>
        <p:spPr>
          <a:xfrm>
            <a:off x="895850" y="3324625"/>
            <a:ext cx="76986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t>Faculty Advisor: Dr. Logsdon</a:t>
            </a:r>
            <a:endParaRPr sz="1500"/>
          </a:p>
        </p:txBody>
      </p:sp>
      <p:sp>
        <p:nvSpPr>
          <p:cNvPr id="2568" name="Google Shape;2568;p195"/>
          <p:cNvSpPr txBox="1"/>
          <p:nvPr>
            <p:ph idx="1" type="subTitle"/>
          </p:nvPr>
        </p:nvSpPr>
        <p:spPr>
          <a:xfrm>
            <a:off x="895850" y="3668350"/>
            <a:ext cx="76986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t>TA: Vince Wang</a:t>
            </a:r>
            <a:endParaRPr sz="1500"/>
          </a:p>
        </p:txBody>
      </p:sp>
      <p:pic>
        <p:nvPicPr>
          <p:cNvPr id="2569" name="Google Shape;2569;p195"/>
          <p:cNvPicPr preferRelativeResize="0"/>
          <p:nvPr/>
        </p:nvPicPr>
        <p:blipFill>
          <a:blip r:embed="rId3">
            <a:alphaModFix/>
          </a:blip>
          <a:stretch>
            <a:fillRect/>
          </a:stretch>
        </p:blipFill>
        <p:spPr>
          <a:xfrm>
            <a:off x="6445451" y="3800137"/>
            <a:ext cx="2232300" cy="920018"/>
          </a:xfrm>
          <a:prstGeom prst="rect">
            <a:avLst/>
          </a:prstGeom>
          <a:noFill/>
          <a:ln>
            <a:noFill/>
          </a:ln>
        </p:spPr>
      </p:pic>
    </p:spTree>
  </p:cSld>
  <p:clrMapOvr>
    <a:masterClrMapping/>
  </p:clrMapOvr>
</p:sld>
</file>

<file path=ppt/slides/slide1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3" name="Shape 2573"/>
        <p:cNvGrpSpPr/>
        <p:nvPr/>
      </p:nvGrpSpPr>
      <p:grpSpPr>
        <a:xfrm>
          <a:off x="0" y="0"/>
          <a:ext cx="0" cy="0"/>
          <a:chOff x="0" y="0"/>
          <a:chExt cx="0" cy="0"/>
        </a:xfrm>
      </p:grpSpPr>
      <p:sp>
        <p:nvSpPr>
          <p:cNvPr id="2574" name="Google Shape;2574;p196"/>
          <p:cNvSpPr txBox="1"/>
          <p:nvPr>
            <p:ph type="title"/>
          </p:nvPr>
        </p:nvSpPr>
        <p:spPr>
          <a:xfrm>
            <a:off x="457200" y="502491"/>
            <a:ext cx="818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Agenda</a:t>
            </a:r>
            <a:endParaRPr/>
          </a:p>
        </p:txBody>
      </p:sp>
      <p:sp>
        <p:nvSpPr>
          <p:cNvPr id="2575" name="Google Shape;2575;p196"/>
          <p:cNvSpPr txBox="1"/>
          <p:nvPr/>
        </p:nvSpPr>
        <p:spPr>
          <a:xfrm>
            <a:off x="574300" y="1266600"/>
            <a:ext cx="7704000" cy="2980200"/>
          </a:xfrm>
          <a:prstGeom prst="rect">
            <a:avLst/>
          </a:prstGeom>
          <a:noFill/>
          <a:ln>
            <a:noFill/>
          </a:ln>
        </p:spPr>
        <p:txBody>
          <a:bodyPr anchorCtr="0" anchor="t" bIns="91425" lIns="91425" spcFirstLastPara="1" rIns="91425" wrap="square" tIns="91425">
            <a:noAutofit/>
          </a:bodyPr>
          <a:lstStyle/>
          <a:p>
            <a:pPr indent="-336550" lvl="0" marL="457200" rtl="0" algn="l">
              <a:lnSpc>
                <a:spcPct val="115000"/>
              </a:lnSpc>
              <a:spcBef>
                <a:spcPts val="0"/>
              </a:spcBef>
              <a:spcAft>
                <a:spcPts val="0"/>
              </a:spcAft>
              <a:buClr>
                <a:schemeClr val="dk1"/>
              </a:buClr>
              <a:buSzPts val="1700"/>
              <a:buFont typeface="Figtree"/>
              <a:buChar char="●"/>
            </a:pPr>
            <a:r>
              <a:rPr lang="en" sz="1700">
                <a:solidFill>
                  <a:schemeClr val="dk1"/>
                </a:solidFill>
                <a:latin typeface="Figtree"/>
                <a:ea typeface="Figtree"/>
                <a:cs typeface="Figtree"/>
                <a:sym typeface="Figtree"/>
              </a:rPr>
              <a:t>Project Overview</a:t>
            </a:r>
            <a:endParaRPr sz="1700">
              <a:solidFill>
                <a:schemeClr val="dk1"/>
              </a:solidFill>
              <a:latin typeface="Figtree"/>
              <a:ea typeface="Figtree"/>
              <a:cs typeface="Figtree"/>
              <a:sym typeface="Figtree"/>
            </a:endParaRPr>
          </a:p>
          <a:p>
            <a:pPr indent="-336550" lvl="0" marL="457200" rtl="0" algn="l">
              <a:lnSpc>
                <a:spcPct val="115000"/>
              </a:lnSpc>
              <a:spcBef>
                <a:spcPts val="0"/>
              </a:spcBef>
              <a:spcAft>
                <a:spcPts val="0"/>
              </a:spcAft>
              <a:buClr>
                <a:schemeClr val="dk1"/>
              </a:buClr>
              <a:buSzPts val="1700"/>
              <a:buFont typeface="Tajawal Medium"/>
              <a:buChar char="●"/>
            </a:pPr>
            <a:r>
              <a:rPr lang="en" sz="1700">
                <a:solidFill>
                  <a:schemeClr val="dk1"/>
                </a:solidFill>
                <a:latin typeface="Figtree"/>
                <a:ea typeface="Figtree"/>
                <a:cs typeface="Figtree"/>
                <a:sym typeface="Figtree"/>
              </a:rPr>
              <a:t>Project Updates</a:t>
            </a:r>
            <a:endParaRPr sz="1700">
              <a:solidFill>
                <a:schemeClr val="dk1"/>
              </a:solidFill>
              <a:latin typeface="Figtree"/>
              <a:ea typeface="Figtree"/>
              <a:cs typeface="Figtree"/>
              <a:sym typeface="Figtree"/>
            </a:endParaRPr>
          </a:p>
          <a:p>
            <a:pPr indent="-336550" lvl="1" marL="914400" rtl="0" algn="l">
              <a:lnSpc>
                <a:spcPct val="115000"/>
              </a:lnSpc>
              <a:spcBef>
                <a:spcPts val="0"/>
              </a:spcBef>
              <a:spcAft>
                <a:spcPts val="0"/>
              </a:spcAft>
              <a:buClr>
                <a:schemeClr val="dk1"/>
              </a:buClr>
              <a:buSzPts val="1700"/>
              <a:buFont typeface="Figtree"/>
              <a:buChar char="○"/>
            </a:pPr>
            <a:r>
              <a:rPr lang="en" sz="1700">
                <a:solidFill>
                  <a:schemeClr val="dk1"/>
                </a:solidFill>
                <a:latin typeface="Figtree"/>
                <a:ea typeface="Figtree"/>
                <a:cs typeface="Figtree"/>
                <a:sym typeface="Figtree"/>
              </a:rPr>
              <a:t>Stakeholder Interviews</a:t>
            </a:r>
            <a:endParaRPr sz="1700">
              <a:solidFill>
                <a:schemeClr val="dk1"/>
              </a:solidFill>
              <a:latin typeface="Figtree"/>
              <a:ea typeface="Figtree"/>
              <a:cs typeface="Figtree"/>
              <a:sym typeface="Figtree"/>
            </a:endParaRPr>
          </a:p>
          <a:p>
            <a:pPr indent="-336550" lvl="1" marL="914400" rtl="0" algn="l">
              <a:lnSpc>
                <a:spcPct val="115000"/>
              </a:lnSpc>
              <a:spcBef>
                <a:spcPts val="0"/>
              </a:spcBef>
              <a:spcAft>
                <a:spcPts val="0"/>
              </a:spcAft>
              <a:buClr>
                <a:schemeClr val="dk1"/>
              </a:buClr>
              <a:buSzPts val="1700"/>
              <a:buFont typeface="Figtree"/>
              <a:buChar char="○"/>
            </a:pPr>
            <a:r>
              <a:rPr lang="en" sz="1700">
                <a:solidFill>
                  <a:schemeClr val="dk1"/>
                </a:solidFill>
                <a:latin typeface="Figtree"/>
                <a:ea typeface="Figtree"/>
                <a:cs typeface="Figtree"/>
                <a:sym typeface="Figtree"/>
              </a:rPr>
              <a:t>Shadowing Update</a:t>
            </a:r>
            <a:endParaRPr sz="1700">
              <a:solidFill>
                <a:schemeClr val="dk1"/>
              </a:solidFill>
              <a:latin typeface="Figtree"/>
              <a:ea typeface="Figtree"/>
              <a:cs typeface="Figtree"/>
              <a:sym typeface="Figtree"/>
            </a:endParaRPr>
          </a:p>
          <a:p>
            <a:pPr indent="-336550" lvl="1" marL="914400" rtl="0" algn="l">
              <a:lnSpc>
                <a:spcPct val="115000"/>
              </a:lnSpc>
              <a:spcBef>
                <a:spcPts val="0"/>
              </a:spcBef>
              <a:spcAft>
                <a:spcPts val="0"/>
              </a:spcAft>
              <a:buClr>
                <a:schemeClr val="dk1"/>
              </a:buClr>
              <a:buSzPts val="1700"/>
              <a:buFont typeface="Figtree"/>
              <a:buChar char="○"/>
            </a:pPr>
            <a:r>
              <a:rPr lang="en" sz="1700">
                <a:solidFill>
                  <a:schemeClr val="dk1"/>
                </a:solidFill>
                <a:latin typeface="Figtree"/>
                <a:ea typeface="Figtree"/>
                <a:cs typeface="Figtree"/>
                <a:sym typeface="Figtree"/>
              </a:rPr>
              <a:t>Freshmen Recruitment Plan</a:t>
            </a:r>
            <a:endParaRPr sz="1700">
              <a:solidFill>
                <a:schemeClr val="dk1"/>
              </a:solidFill>
              <a:latin typeface="Figtree"/>
              <a:ea typeface="Figtree"/>
              <a:cs typeface="Figtree"/>
              <a:sym typeface="Figtree"/>
            </a:endParaRPr>
          </a:p>
          <a:p>
            <a:pPr indent="-336550" lvl="1" marL="914400" rtl="0" algn="l">
              <a:lnSpc>
                <a:spcPct val="115000"/>
              </a:lnSpc>
              <a:spcBef>
                <a:spcPts val="0"/>
              </a:spcBef>
              <a:spcAft>
                <a:spcPts val="0"/>
              </a:spcAft>
              <a:buClr>
                <a:schemeClr val="dk1"/>
              </a:buClr>
              <a:buSzPts val="1700"/>
              <a:buFont typeface="Figtree"/>
              <a:buChar char="○"/>
            </a:pPr>
            <a:r>
              <a:rPr lang="en" sz="1700">
                <a:solidFill>
                  <a:schemeClr val="dk1"/>
                </a:solidFill>
                <a:latin typeface="Figtree"/>
                <a:ea typeface="Figtree"/>
                <a:cs typeface="Figtree"/>
                <a:sym typeface="Figtree"/>
              </a:rPr>
              <a:t>Updated Problem Space</a:t>
            </a:r>
            <a:endParaRPr sz="1700">
              <a:solidFill>
                <a:schemeClr val="dk1"/>
              </a:solidFill>
              <a:latin typeface="Figtree"/>
              <a:ea typeface="Figtree"/>
              <a:cs typeface="Figtree"/>
              <a:sym typeface="Figtree"/>
            </a:endParaRPr>
          </a:p>
          <a:p>
            <a:pPr indent="-336550" lvl="0" marL="457200" rtl="0" algn="l">
              <a:lnSpc>
                <a:spcPct val="115000"/>
              </a:lnSpc>
              <a:spcBef>
                <a:spcPts val="0"/>
              </a:spcBef>
              <a:spcAft>
                <a:spcPts val="0"/>
              </a:spcAft>
              <a:buClr>
                <a:schemeClr val="dk1"/>
              </a:buClr>
              <a:buSzPts val="1700"/>
              <a:buFont typeface="Figtree"/>
              <a:buChar char="●"/>
            </a:pPr>
            <a:r>
              <a:rPr lang="en" sz="1700">
                <a:solidFill>
                  <a:schemeClr val="dk1"/>
                </a:solidFill>
                <a:latin typeface="Figtree"/>
                <a:ea typeface="Figtree"/>
                <a:cs typeface="Figtree"/>
                <a:sym typeface="Figtree"/>
              </a:rPr>
              <a:t>Action Plan</a:t>
            </a:r>
            <a:endParaRPr sz="1700">
              <a:solidFill>
                <a:schemeClr val="dk1"/>
              </a:solidFill>
              <a:latin typeface="Figtree"/>
              <a:ea typeface="Figtree"/>
              <a:cs typeface="Figtree"/>
              <a:sym typeface="Figtree"/>
            </a:endParaRPr>
          </a:p>
          <a:p>
            <a:pPr indent="-336550" lvl="0" marL="457200" rtl="0" algn="l">
              <a:lnSpc>
                <a:spcPct val="115000"/>
              </a:lnSpc>
              <a:spcBef>
                <a:spcPts val="0"/>
              </a:spcBef>
              <a:spcAft>
                <a:spcPts val="0"/>
              </a:spcAft>
              <a:buClr>
                <a:schemeClr val="dk1"/>
              </a:buClr>
              <a:buSzPts val="1700"/>
              <a:buFont typeface="Figtree"/>
              <a:buChar char="●"/>
            </a:pPr>
            <a:r>
              <a:rPr lang="en" sz="1700">
                <a:solidFill>
                  <a:schemeClr val="dk1"/>
                </a:solidFill>
                <a:latin typeface="Figtree"/>
                <a:ea typeface="Figtree"/>
                <a:cs typeface="Figtree"/>
                <a:sym typeface="Figtree"/>
              </a:rPr>
              <a:t>Questions/Concerns</a:t>
            </a:r>
            <a:endParaRPr sz="1700">
              <a:solidFill>
                <a:schemeClr val="dk1"/>
              </a:solidFill>
              <a:latin typeface="Figtree"/>
              <a:ea typeface="Figtree"/>
              <a:cs typeface="Figtree"/>
              <a:sym typeface="Figtree"/>
            </a:endParaRPr>
          </a:p>
        </p:txBody>
      </p:sp>
      <p:grpSp>
        <p:nvGrpSpPr>
          <p:cNvPr id="2576" name="Google Shape;2576;p196"/>
          <p:cNvGrpSpPr/>
          <p:nvPr/>
        </p:nvGrpSpPr>
        <p:grpSpPr>
          <a:xfrm>
            <a:off x="6045029" y="1932755"/>
            <a:ext cx="1969893" cy="2314136"/>
            <a:chOff x="843713" y="4594610"/>
            <a:chExt cx="311204" cy="366904"/>
          </a:xfrm>
        </p:grpSpPr>
        <p:sp>
          <p:nvSpPr>
            <p:cNvPr id="2577" name="Google Shape;2577;p196"/>
            <p:cNvSpPr/>
            <p:nvPr/>
          </p:nvSpPr>
          <p:spPr>
            <a:xfrm>
              <a:off x="1092101" y="4638532"/>
              <a:ext cx="62817" cy="69321"/>
            </a:xfrm>
            <a:custGeom>
              <a:rect b="b" l="l" r="r" t="t"/>
              <a:pathLst>
                <a:path extrusionOk="0" h="2025" w="1835">
                  <a:moveTo>
                    <a:pt x="0" y="0"/>
                  </a:moveTo>
                  <a:lnTo>
                    <a:pt x="0" y="2025"/>
                  </a:lnTo>
                  <a:lnTo>
                    <a:pt x="1834" y="2025"/>
                  </a:lnTo>
                  <a:lnTo>
                    <a:pt x="0"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8" name="Google Shape;2578;p196"/>
            <p:cNvSpPr/>
            <p:nvPr/>
          </p:nvSpPr>
          <p:spPr>
            <a:xfrm>
              <a:off x="843713" y="4594610"/>
              <a:ext cx="293509" cy="366904"/>
            </a:xfrm>
            <a:custGeom>
              <a:rect b="b" l="l" r="r" t="t"/>
              <a:pathLst>
                <a:path extrusionOk="0" h="10718" w="8574">
                  <a:moveTo>
                    <a:pt x="1482" y="1070"/>
                  </a:moveTo>
                  <a:cubicBezTo>
                    <a:pt x="1496" y="1070"/>
                    <a:pt x="1510" y="1071"/>
                    <a:pt x="1525" y="1073"/>
                  </a:cubicBezTo>
                  <a:lnTo>
                    <a:pt x="2501" y="1073"/>
                  </a:lnTo>
                  <a:cubicBezTo>
                    <a:pt x="2882" y="1096"/>
                    <a:pt x="2882" y="1644"/>
                    <a:pt x="2501" y="1692"/>
                  </a:cubicBezTo>
                  <a:lnTo>
                    <a:pt x="1525" y="1692"/>
                  </a:lnTo>
                  <a:cubicBezTo>
                    <a:pt x="1510" y="1693"/>
                    <a:pt x="1496" y="1694"/>
                    <a:pt x="1482" y="1694"/>
                  </a:cubicBezTo>
                  <a:cubicBezTo>
                    <a:pt x="1086" y="1694"/>
                    <a:pt x="1086" y="1070"/>
                    <a:pt x="1482" y="1070"/>
                  </a:cubicBezTo>
                  <a:close/>
                  <a:moveTo>
                    <a:pt x="3709" y="2142"/>
                  </a:moveTo>
                  <a:cubicBezTo>
                    <a:pt x="4107" y="2142"/>
                    <a:pt x="4107" y="2789"/>
                    <a:pt x="3709" y="2789"/>
                  </a:cubicBezTo>
                  <a:cubicBezTo>
                    <a:pt x="3696" y="2789"/>
                    <a:pt x="3682" y="2789"/>
                    <a:pt x="3668" y="2787"/>
                  </a:cubicBezTo>
                  <a:lnTo>
                    <a:pt x="1525" y="2787"/>
                  </a:lnTo>
                  <a:cubicBezTo>
                    <a:pt x="1511" y="2789"/>
                    <a:pt x="1497" y="2789"/>
                    <a:pt x="1484" y="2789"/>
                  </a:cubicBezTo>
                  <a:cubicBezTo>
                    <a:pt x="1086" y="2789"/>
                    <a:pt x="1086" y="2142"/>
                    <a:pt x="1484" y="2142"/>
                  </a:cubicBezTo>
                  <a:cubicBezTo>
                    <a:pt x="1497" y="2142"/>
                    <a:pt x="1511" y="2143"/>
                    <a:pt x="1525" y="2144"/>
                  </a:cubicBezTo>
                  <a:lnTo>
                    <a:pt x="3668" y="2144"/>
                  </a:lnTo>
                  <a:cubicBezTo>
                    <a:pt x="3682" y="2143"/>
                    <a:pt x="3696" y="2142"/>
                    <a:pt x="3709" y="2142"/>
                  </a:cubicBezTo>
                  <a:close/>
                  <a:moveTo>
                    <a:pt x="4830" y="4285"/>
                  </a:moveTo>
                  <a:cubicBezTo>
                    <a:pt x="5226" y="4285"/>
                    <a:pt x="5226" y="4909"/>
                    <a:pt x="4830" y="4909"/>
                  </a:cubicBezTo>
                  <a:cubicBezTo>
                    <a:pt x="4816" y="4909"/>
                    <a:pt x="4802" y="4908"/>
                    <a:pt x="4787" y="4907"/>
                  </a:cubicBezTo>
                  <a:lnTo>
                    <a:pt x="1549" y="4907"/>
                  </a:lnTo>
                  <a:cubicBezTo>
                    <a:pt x="1533" y="4908"/>
                    <a:pt x="1518" y="4909"/>
                    <a:pt x="1504" y="4909"/>
                  </a:cubicBezTo>
                  <a:cubicBezTo>
                    <a:pt x="1087" y="4909"/>
                    <a:pt x="1087" y="4285"/>
                    <a:pt x="1504" y="4285"/>
                  </a:cubicBezTo>
                  <a:cubicBezTo>
                    <a:pt x="1518" y="4285"/>
                    <a:pt x="1533" y="4286"/>
                    <a:pt x="1549" y="4287"/>
                  </a:cubicBezTo>
                  <a:lnTo>
                    <a:pt x="4787" y="4287"/>
                  </a:lnTo>
                  <a:cubicBezTo>
                    <a:pt x="4802" y="4286"/>
                    <a:pt x="4816" y="4285"/>
                    <a:pt x="4830" y="4285"/>
                  </a:cubicBezTo>
                  <a:close/>
                  <a:moveTo>
                    <a:pt x="7481" y="3775"/>
                  </a:moveTo>
                  <a:cubicBezTo>
                    <a:pt x="7562" y="3775"/>
                    <a:pt x="7645" y="3811"/>
                    <a:pt x="7716" y="3883"/>
                  </a:cubicBezTo>
                  <a:cubicBezTo>
                    <a:pt x="7836" y="4002"/>
                    <a:pt x="7836" y="4192"/>
                    <a:pt x="7716" y="4311"/>
                  </a:cubicBezTo>
                  <a:lnTo>
                    <a:pt x="6812" y="5192"/>
                  </a:lnTo>
                  <a:cubicBezTo>
                    <a:pt x="6764" y="5264"/>
                    <a:pt x="6669" y="5288"/>
                    <a:pt x="6597" y="5288"/>
                  </a:cubicBezTo>
                  <a:cubicBezTo>
                    <a:pt x="6502" y="5288"/>
                    <a:pt x="6430" y="5264"/>
                    <a:pt x="6383" y="5192"/>
                  </a:cubicBezTo>
                  <a:lnTo>
                    <a:pt x="5954" y="4788"/>
                  </a:lnTo>
                  <a:cubicBezTo>
                    <a:pt x="5835" y="4669"/>
                    <a:pt x="5835" y="4478"/>
                    <a:pt x="5954" y="4359"/>
                  </a:cubicBezTo>
                  <a:lnTo>
                    <a:pt x="6002" y="4335"/>
                  </a:lnTo>
                  <a:cubicBezTo>
                    <a:pt x="6061" y="4276"/>
                    <a:pt x="6139" y="4246"/>
                    <a:pt x="6216" y="4246"/>
                  </a:cubicBezTo>
                  <a:cubicBezTo>
                    <a:pt x="6294" y="4246"/>
                    <a:pt x="6371" y="4276"/>
                    <a:pt x="6430" y="4335"/>
                  </a:cubicBezTo>
                  <a:lnTo>
                    <a:pt x="6621" y="4526"/>
                  </a:lnTo>
                  <a:lnTo>
                    <a:pt x="7264" y="3883"/>
                  </a:lnTo>
                  <a:cubicBezTo>
                    <a:pt x="7324" y="3811"/>
                    <a:pt x="7401" y="3775"/>
                    <a:pt x="7481" y="3775"/>
                  </a:cubicBezTo>
                  <a:close/>
                  <a:moveTo>
                    <a:pt x="4828" y="6405"/>
                  </a:moveTo>
                  <a:cubicBezTo>
                    <a:pt x="5226" y="6405"/>
                    <a:pt x="5226" y="7052"/>
                    <a:pt x="4828" y="7052"/>
                  </a:cubicBezTo>
                  <a:cubicBezTo>
                    <a:pt x="4815" y="7052"/>
                    <a:pt x="4801" y="7051"/>
                    <a:pt x="4787" y="7050"/>
                  </a:cubicBezTo>
                  <a:lnTo>
                    <a:pt x="1549" y="7050"/>
                  </a:lnTo>
                  <a:cubicBezTo>
                    <a:pt x="1534" y="7051"/>
                    <a:pt x="1519" y="7052"/>
                    <a:pt x="1505" y="7052"/>
                  </a:cubicBezTo>
                  <a:cubicBezTo>
                    <a:pt x="1087" y="7052"/>
                    <a:pt x="1087" y="6405"/>
                    <a:pt x="1505" y="6405"/>
                  </a:cubicBezTo>
                  <a:cubicBezTo>
                    <a:pt x="1519" y="6405"/>
                    <a:pt x="1534" y="6405"/>
                    <a:pt x="1549" y="6407"/>
                  </a:cubicBezTo>
                  <a:lnTo>
                    <a:pt x="4787" y="6407"/>
                  </a:lnTo>
                  <a:cubicBezTo>
                    <a:pt x="4801" y="6405"/>
                    <a:pt x="4815" y="6405"/>
                    <a:pt x="4828" y="6405"/>
                  </a:cubicBezTo>
                  <a:close/>
                  <a:moveTo>
                    <a:pt x="7493" y="5895"/>
                  </a:moveTo>
                  <a:cubicBezTo>
                    <a:pt x="7574" y="5895"/>
                    <a:pt x="7657" y="5931"/>
                    <a:pt x="7716" y="6002"/>
                  </a:cubicBezTo>
                  <a:cubicBezTo>
                    <a:pt x="7836" y="6121"/>
                    <a:pt x="7836" y="6312"/>
                    <a:pt x="7716" y="6431"/>
                  </a:cubicBezTo>
                  <a:lnTo>
                    <a:pt x="6835" y="7336"/>
                  </a:lnTo>
                  <a:cubicBezTo>
                    <a:pt x="6764" y="7383"/>
                    <a:pt x="6692" y="7431"/>
                    <a:pt x="6597" y="7431"/>
                  </a:cubicBezTo>
                  <a:cubicBezTo>
                    <a:pt x="6526" y="7431"/>
                    <a:pt x="6454" y="7383"/>
                    <a:pt x="6383" y="7336"/>
                  </a:cubicBezTo>
                  <a:lnTo>
                    <a:pt x="5978" y="6931"/>
                  </a:lnTo>
                  <a:cubicBezTo>
                    <a:pt x="5859" y="6788"/>
                    <a:pt x="5859" y="6597"/>
                    <a:pt x="5978" y="6478"/>
                  </a:cubicBezTo>
                  <a:lnTo>
                    <a:pt x="6002" y="6478"/>
                  </a:lnTo>
                  <a:cubicBezTo>
                    <a:pt x="6061" y="6407"/>
                    <a:pt x="6139" y="6371"/>
                    <a:pt x="6216" y="6371"/>
                  </a:cubicBezTo>
                  <a:cubicBezTo>
                    <a:pt x="6294" y="6371"/>
                    <a:pt x="6371" y="6407"/>
                    <a:pt x="6430" y="6478"/>
                  </a:cubicBezTo>
                  <a:lnTo>
                    <a:pt x="6621" y="6645"/>
                  </a:lnTo>
                  <a:lnTo>
                    <a:pt x="7288" y="6002"/>
                  </a:lnTo>
                  <a:cubicBezTo>
                    <a:pt x="7335" y="5931"/>
                    <a:pt x="7413" y="5895"/>
                    <a:pt x="7493" y="5895"/>
                  </a:cubicBezTo>
                  <a:close/>
                  <a:moveTo>
                    <a:pt x="4830" y="8477"/>
                  </a:moveTo>
                  <a:cubicBezTo>
                    <a:pt x="5226" y="8477"/>
                    <a:pt x="5226" y="9100"/>
                    <a:pt x="4830" y="9100"/>
                  </a:cubicBezTo>
                  <a:cubicBezTo>
                    <a:pt x="4816" y="9100"/>
                    <a:pt x="4802" y="9100"/>
                    <a:pt x="4787" y="9098"/>
                  </a:cubicBezTo>
                  <a:lnTo>
                    <a:pt x="1549" y="9098"/>
                  </a:lnTo>
                  <a:cubicBezTo>
                    <a:pt x="1533" y="9100"/>
                    <a:pt x="1518" y="9100"/>
                    <a:pt x="1504" y="9100"/>
                  </a:cubicBezTo>
                  <a:cubicBezTo>
                    <a:pt x="1087" y="9100"/>
                    <a:pt x="1087" y="8477"/>
                    <a:pt x="1504" y="8477"/>
                  </a:cubicBezTo>
                  <a:cubicBezTo>
                    <a:pt x="1518" y="8477"/>
                    <a:pt x="1533" y="8477"/>
                    <a:pt x="1549" y="8479"/>
                  </a:cubicBezTo>
                  <a:lnTo>
                    <a:pt x="4787" y="8479"/>
                  </a:lnTo>
                  <a:cubicBezTo>
                    <a:pt x="4802" y="8477"/>
                    <a:pt x="4816" y="8477"/>
                    <a:pt x="4830" y="8477"/>
                  </a:cubicBezTo>
                  <a:close/>
                  <a:moveTo>
                    <a:pt x="7483" y="7970"/>
                  </a:moveTo>
                  <a:cubicBezTo>
                    <a:pt x="7722" y="7970"/>
                    <a:pt x="7929" y="8285"/>
                    <a:pt x="7693" y="8503"/>
                  </a:cubicBezTo>
                  <a:lnTo>
                    <a:pt x="7716" y="8503"/>
                  </a:lnTo>
                  <a:lnTo>
                    <a:pt x="6812" y="9384"/>
                  </a:lnTo>
                  <a:cubicBezTo>
                    <a:pt x="6764" y="9455"/>
                    <a:pt x="6669" y="9479"/>
                    <a:pt x="6597" y="9479"/>
                  </a:cubicBezTo>
                  <a:cubicBezTo>
                    <a:pt x="6502" y="9479"/>
                    <a:pt x="6430" y="9455"/>
                    <a:pt x="6383" y="9384"/>
                  </a:cubicBezTo>
                  <a:lnTo>
                    <a:pt x="5954" y="8979"/>
                  </a:lnTo>
                  <a:cubicBezTo>
                    <a:pt x="5835" y="8860"/>
                    <a:pt x="5835" y="8669"/>
                    <a:pt x="5954" y="8550"/>
                  </a:cubicBezTo>
                  <a:cubicBezTo>
                    <a:pt x="6014" y="8479"/>
                    <a:pt x="6097" y="8443"/>
                    <a:pt x="6180" y="8443"/>
                  </a:cubicBezTo>
                  <a:cubicBezTo>
                    <a:pt x="6264" y="8443"/>
                    <a:pt x="6347" y="8479"/>
                    <a:pt x="6407" y="8550"/>
                  </a:cubicBezTo>
                  <a:lnTo>
                    <a:pt x="6597" y="8717"/>
                  </a:lnTo>
                  <a:lnTo>
                    <a:pt x="7264" y="8074"/>
                  </a:lnTo>
                  <a:cubicBezTo>
                    <a:pt x="7332" y="8000"/>
                    <a:pt x="7409" y="7970"/>
                    <a:pt x="7483" y="7970"/>
                  </a:cubicBezTo>
                  <a:close/>
                  <a:moveTo>
                    <a:pt x="906" y="1"/>
                  </a:moveTo>
                  <a:cubicBezTo>
                    <a:pt x="405" y="1"/>
                    <a:pt x="1" y="406"/>
                    <a:pt x="1" y="906"/>
                  </a:cubicBezTo>
                  <a:lnTo>
                    <a:pt x="1" y="9836"/>
                  </a:lnTo>
                  <a:cubicBezTo>
                    <a:pt x="1" y="10313"/>
                    <a:pt x="405" y="10717"/>
                    <a:pt x="906" y="10717"/>
                  </a:cubicBezTo>
                  <a:lnTo>
                    <a:pt x="7669" y="10717"/>
                  </a:lnTo>
                  <a:cubicBezTo>
                    <a:pt x="8169" y="10717"/>
                    <a:pt x="8574" y="10313"/>
                    <a:pt x="8574" y="9836"/>
                  </a:cubicBezTo>
                  <a:lnTo>
                    <a:pt x="8574" y="2835"/>
                  </a:lnTo>
                  <a:lnTo>
                    <a:pt x="6264" y="2835"/>
                  </a:lnTo>
                  <a:cubicBezTo>
                    <a:pt x="6073" y="2835"/>
                    <a:pt x="5954" y="2692"/>
                    <a:pt x="5954" y="2525"/>
                  </a:cubicBezTo>
                  <a:lnTo>
                    <a:pt x="5954" y="1"/>
                  </a:lnTo>
                  <a:close/>
                </a:path>
              </a:pathLst>
            </a:custGeom>
            <a:solidFill>
              <a:srgbClr val="3BAFB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1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2" name="Shape 2582"/>
        <p:cNvGrpSpPr/>
        <p:nvPr/>
      </p:nvGrpSpPr>
      <p:grpSpPr>
        <a:xfrm>
          <a:off x="0" y="0"/>
          <a:ext cx="0" cy="0"/>
          <a:chOff x="0" y="0"/>
          <a:chExt cx="0" cy="0"/>
        </a:xfrm>
      </p:grpSpPr>
      <p:sp>
        <p:nvSpPr>
          <p:cNvPr id="2583" name="Google Shape;2583;p197"/>
          <p:cNvSpPr txBox="1"/>
          <p:nvPr>
            <p:ph type="title"/>
          </p:nvPr>
        </p:nvSpPr>
        <p:spPr>
          <a:xfrm>
            <a:off x="457200" y="502920"/>
            <a:ext cx="8229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Project Overview</a:t>
            </a:r>
            <a:endParaRPr/>
          </a:p>
        </p:txBody>
      </p:sp>
      <p:graphicFrame>
        <p:nvGraphicFramePr>
          <p:cNvPr id="2584" name="Google Shape;2584;p197"/>
          <p:cNvGraphicFramePr/>
          <p:nvPr/>
        </p:nvGraphicFramePr>
        <p:xfrm>
          <a:off x="421000" y="1832671"/>
          <a:ext cx="3000000" cy="3000000"/>
        </p:xfrm>
        <a:graphic>
          <a:graphicData uri="http://schemas.openxmlformats.org/drawingml/2006/table">
            <a:tbl>
              <a:tblPr>
                <a:noFill/>
                <a:tableStyleId>{022C3110-6838-4C5E-B681-1DC515D58CFE}</a:tableStyleId>
              </a:tblPr>
              <a:tblGrid>
                <a:gridCol w="2075525"/>
                <a:gridCol w="2075475"/>
                <a:gridCol w="2075500"/>
                <a:gridCol w="2075500"/>
              </a:tblGrid>
              <a:tr h="526175">
                <a:tc>
                  <a:txBody>
                    <a:bodyPr/>
                    <a:lstStyle/>
                    <a:p>
                      <a:pPr indent="0" lvl="0" marL="0" rtl="0" algn="ctr">
                        <a:spcBef>
                          <a:spcPts val="0"/>
                        </a:spcBef>
                        <a:spcAft>
                          <a:spcPts val="0"/>
                        </a:spcAft>
                        <a:buNone/>
                      </a:pPr>
                      <a:r>
                        <a:rPr lang="en" sz="1800">
                          <a:solidFill>
                            <a:schemeClr val="dk1"/>
                          </a:solidFill>
                          <a:latin typeface="Bakbak One"/>
                          <a:ea typeface="Bakbak One"/>
                          <a:cs typeface="Bakbak One"/>
                          <a:sym typeface="Bakbak One"/>
                        </a:rPr>
                        <a:t>Updates</a:t>
                      </a:r>
                      <a:endParaRPr sz="1800">
                        <a:solidFill>
                          <a:schemeClr val="dk1"/>
                        </a:solidFill>
                        <a:latin typeface="Bakbak One"/>
                        <a:ea typeface="Bakbak One"/>
                        <a:cs typeface="Bakbak One"/>
                        <a:sym typeface="Bakbak On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ctr">
                        <a:spcBef>
                          <a:spcPts val="0"/>
                        </a:spcBef>
                        <a:spcAft>
                          <a:spcPts val="0"/>
                        </a:spcAft>
                        <a:buNone/>
                      </a:pPr>
                      <a:r>
                        <a:rPr lang="en" sz="1800">
                          <a:solidFill>
                            <a:schemeClr val="dk1"/>
                          </a:solidFill>
                          <a:latin typeface="Bakbak One"/>
                          <a:ea typeface="Bakbak One"/>
                          <a:cs typeface="Bakbak One"/>
                          <a:sym typeface="Bakbak One"/>
                        </a:rPr>
                        <a:t>Goals</a:t>
                      </a:r>
                      <a:endParaRPr sz="1800">
                        <a:solidFill>
                          <a:schemeClr val="dk1"/>
                        </a:solidFill>
                        <a:latin typeface="Bakbak One"/>
                        <a:ea typeface="Bakbak One"/>
                        <a:cs typeface="Bakbak One"/>
                        <a:sym typeface="Bakbak On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ctr">
                        <a:spcBef>
                          <a:spcPts val="0"/>
                        </a:spcBef>
                        <a:spcAft>
                          <a:spcPts val="0"/>
                        </a:spcAft>
                        <a:buNone/>
                      </a:pPr>
                      <a:r>
                        <a:rPr lang="en" sz="1800">
                          <a:solidFill>
                            <a:schemeClr val="dk1"/>
                          </a:solidFill>
                          <a:latin typeface="Bakbak One"/>
                          <a:ea typeface="Bakbak One"/>
                          <a:cs typeface="Bakbak One"/>
                          <a:sym typeface="Bakbak One"/>
                        </a:rPr>
                        <a:t>Waiting On</a:t>
                      </a:r>
                      <a:endParaRPr sz="1800">
                        <a:solidFill>
                          <a:schemeClr val="dk1"/>
                        </a:solidFill>
                        <a:latin typeface="Bakbak One"/>
                        <a:ea typeface="Bakbak One"/>
                        <a:cs typeface="Bakbak One"/>
                        <a:sym typeface="Bakbak On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ctr">
                        <a:spcBef>
                          <a:spcPts val="0"/>
                        </a:spcBef>
                        <a:spcAft>
                          <a:spcPts val="0"/>
                        </a:spcAft>
                        <a:buNone/>
                      </a:pPr>
                      <a:r>
                        <a:rPr lang="en" sz="1700">
                          <a:solidFill>
                            <a:schemeClr val="dk1"/>
                          </a:solidFill>
                          <a:latin typeface="Bakbak One"/>
                          <a:ea typeface="Bakbak One"/>
                          <a:cs typeface="Bakbak One"/>
                          <a:sym typeface="Bakbak One"/>
                        </a:rPr>
                        <a:t>Questions</a:t>
                      </a:r>
                      <a:endParaRPr sz="1700">
                        <a:solidFill>
                          <a:schemeClr val="dk1"/>
                        </a:solidFill>
                        <a:latin typeface="Bakbak One"/>
                        <a:ea typeface="Bakbak One"/>
                        <a:cs typeface="Bakbak One"/>
                        <a:sym typeface="Bakbak On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1853800">
                <a:tc>
                  <a:txBody>
                    <a:bodyPr/>
                    <a:lstStyle/>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Submitted DHF1</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Clinician Meeting </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Shadowing</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Freshmen Recruitment Plan</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Individual Leader x Member Coffee Chats</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Clinician Interviews</a:t>
                      </a:r>
                      <a:endParaRPr sz="1200">
                        <a:solidFill>
                          <a:schemeClr val="dk1"/>
                        </a:solidFill>
                        <a:latin typeface="Figtree"/>
                        <a:ea typeface="Figtree"/>
                        <a:cs typeface="Figtree"/>
                        <a:sym typeface="Figtre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sz="3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Start playing around with catheters</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Patient interview protocol creation</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Begin brainstorming solutions</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Solution Decision Matrix Formation</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Develop Ranking System for 1st year Applications</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Finalize CM</a:t>
                      </a:r>
                      <a:endParaRPr sz="1200">
                        <a:solidFill>
                          <a:schemeClr val="dk1"/>
                        </a:solidFill>
                        <a:latin typeface="Figtree"/>
                        <a:ea typeface="Figtree"/>
                        <a:cs typeface="Figtree"/>
                        <a:sym typeface="Figtre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1st Year Applications</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Dr. Weiss’ connections to some clinicians</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Interview Replies</a:t>
                      </a:r>
                      <a:endParaRPr sz="1200">
                        <a:solidFill>
                          <a:schemeClr val="dk1"/>
                        </a:solidFill>
                        <a:latin typeface="Figtree"/>
                        <a:ea typeface="Figtree"/>
                        <a:cs typeface="Figtree"/>
                        <a:sym typeface="Figtre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298450" lvl="0" marL="457200" rtl="0" algn="l">
                        <a:spcBef>
                          <a:spcPts val="0"/>
                        </a:spcBef>
                        <a:spcAft>
                          <a:spcPts val="0"/>
                        </a:spcAft>
                        <a:buClr>
                          <a:schemeClr val="dk1"/>
                        </a:buClr>
                        <a:buSzPts val="1100"/>
                        <a:buFont typeface="Figtree"/>
                        <a:buChar char="●"/>
                      </a:pPr>
                      <a:r>
                        <a:rPr lang="en" sz="1100">
                          <a:solidFill>
                            <a:schemeClr val="dk1"/>
                          </a:solidFill>
                          <a:latin typeface="Figtree"/>
                          <a:ea typeface="Figtree"/>
                          <a:cs typeface="Figtree"/>
                          <a:sym typeface="Figtree"/>
                        </a:rPr>
                        <a:t>Patient Interview Policy</a:t>
                      </a:r>
                      <a:endParaRPr sz="1100">
                        <a:solidFill>
                          <a:schemeClr val="dk1"/>
                        </a:solidFill>
                        <a:latin typeface="Figtree"/>
                        <a:ea typeface="Figtree"/>
                        <a:cs typeface="Figtree"/>
                        <a:sym typeface="Figtree"/>
                      </a:endParaRPr>
                    </a:p>
                    <a:p>
                      <a:pPr indent="-298450" lvl="0" marL="457200" rtl="0" algn="l">
                        <a:spcBef>
                          <a:spcPts val="0"/>
                        </a:spcBef>
                        <a:spcAft>
                          <a:spcPts val="0"/>
                        </a:spcAft>
                        <a:buClr>
                          <a:schemeClr val="dk1"/>
                        </a:buClr>
                        <a:buSzPts val="1100"/>
                        <a:buFont typeface="Figtree"/>
                        <a:buChar char="●"/>
                      </a:pPr>
                      <a:r>
                        <a:rPr lang="en" sz="1100">
                          <a:solidFill>
                            <a:schemeClr val="dk1"/>
                          </a:solidFill>
                          <a:latin typeface="Figtree"/>
                          <a:ea typeface="Figtree"/>
                          <a:cs typeface="Figtree"/>
                          <a:sym typeface="Figtree"/>
                        </a:rPr>
                        <a:t>Potential Committee Member Lineup being all from Hopkins</a:t>
                      </a:r>
                      <a:endParaRPr sz="1100">
                        <a:solidFill>
                          <a:schemeClr val="dk1"/>
                        </a:solidFill>
                        <a:latin typeface="Figtree"/>
                        <a:ea typeface="Figtree"/>
                        <a:cs typeface="Figtree"/>
                        <a:sym typeface="Figtree"/>
                      </a:endParaRPr>
                    </a:p>
                    <a:p>
                      <a:pPr indent="-298450" lvl="0" marL="457200" rtl="0" algn="l">
                        <a:spcBef>
                          <a:spcPts val="0"/>
                        </a:spcBef>
                        <a:spcAft>
                          <a:spcPts val="0"/>
                        </a:spcAft>
                        <a:buClr>
                          <a:schemeClr val="dk1"/>
                        </a:buClr>
                        <a:buSzPts val="1100"/>
                        <a:buFont typeface="Figtree"/>
                        <a:buChar char="●"/>
                      </a:pPr>
                      <a:r>
                        <a:rPr lang="en" sz="1100">
                          <a:solidFill>
                            <a:schemeClr val="dk1"/>
                          </a:solidFill>
                          <a:latin typeface="Figtree"/>
                          <a:ea typeface="Figtree"/>
                          <a:cs typeface="Figtree"/>
                          <a:sym typeface="Figtree"/>
                        </a:rPr>
                        <a:t>Conflicting interviews</a:t>
                      </a:r>
                      <a:endParaRPr sz="1100">
                        <a:solidFill>
                          <a:schemeClr val="dk1"/>
                        </a:solidFill>
                        <a:latin typeface="Figtree"/>
                        <a:ea typeface="Figtree"/>
                        <a:cs typeface="Figtree"/>
                        <a:sym typeface="Figtree"/>
                      </a:endParaRPr>
                    </a:p>
                    <a:p>
                      <a:pPr indent="-298450" lvl="0" marL="457200" rtl="0" algn="l">
                        <a:spcBef>
                          <a:spcPts val="0"/>
                        </a:spcBef>
                        <a:spcAft>
                          <a:spcPts val="0"/>
                        </a:spcAft>
                        <a:buClr>
                          <a:schemeClr val="dk1"/>
                        </a:buClr>
                        <a:buSzPts val="1100"/>
                        <a:buFont typeface="Figtree"/>
                        <a:buChar char="●"/>
                      </a:pPr>
                      <a:r>
                        <a:rPr lang="en" sz="1100">
                          <a:solidFill>
                            <a:schemeClr val="dk1"/>
                          </a:solidFill>
                          <a:latin typeface="Figtree"/>
                          <a:ea typeface="Figtree"/>
                          <a:cs typeface="Figtree"/>
                          <a:sym typeface="Figtree"/>
                        </a:rPr>
                        <a:t>Is there a need to narrow down the problem space further?</a:t>
                      </a:r>
                      <a:endParaRPr sz="1100">
                        <a:solidFill>
                          <a:schemeClr val="dk1"/>
                        </a:solidFill>
                        <a:latin typeface="Figtree"/>
                        <a:ea typeface="Figtree"/>
                        <a:cs typeface="Figtree"/>
                        <a:sym typeface="Figtree"/>
                      </a:endParaRPr>
                    </a:p>
                    <a:p>
                      <a:pPr indent="-298450" lvl="0" marL="457200" rtl="0" algn="l">
                        <a:spcBef>
                          <a:spcPts val="0"/>
                        </a:spcBef>
                        <a:spcAft>
                          <a:spcPts val="0"/>
                        </a:spcAft>
                        <a:buClr>
                          <a:schemeClr val="dk1"/>
                        </a:buClr>
                        <a:buSzPts val="1100"/>
                        <a:buFont typeface="Figtree"/>
                        <a:buChar char="●"/>
                      </a:pPr>
                      <a:r>
                        <a:rPr lang="en" sz="1100">
                          <a:solidFill>
                            <a:schemeClr val="dk1"/>
                          </a:solidFill>
                          <a:latin typeface="Figtree"/>
                          <a:ea typeface="Figtree"/>
                          <a:cs typeface="Figtree"/>
                          <a:sym typeface="Figtree"/>
                        </a:rPr>
                        <a:t>Ways to measure work ethic in freshmen interviews without overloading work</a:t>
                      </a:r>
                      <a:endParaRPr sz="1100">
                        <a:solidFill>
                          <a:schemeClr val="dk1"/>
                        </a:solidFill>
                        <a:latin typeface="Figtree"/>
                        <a:ea typeface="Figtree"/>
                        <a:cs typeface="Figtree"/>
                        <a:sym typeface="Figtree"/>
                      </a:endParaRPr>
                    </a:p>
                    <a:p>
                      <a:pPr indent="0" lvl="0" marL="457200" rtl="0" algn="l">
                        <a:spcBef>
                          <a:spcPts val="0"/>
                        </a:spcBef>
                        <a:spcAft>
                          <a:spcPts val="0"/>
                        </a:spcAft>
                        <a:buNone/>
                      </a:pPr>
                      <a:r>
                        <a:t/>
                      </a:r>
                      <a:endParaRPr sz="1100">
                        <a:solidFill>
                          <a:schemeClr val="dk1"/>
                        </a:solidFill>
                        <a:latin typeface="Figtree"/>
                        <a:ea typeface="Figtree"/>
                        <a:cs typeface="Figtree"/>
                        <a:sym typeface="Figtre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sp>
        <p:nvSpPr>
          <p:cNvPr id="2585" name="Google Shape;2585;p197"/>
          <p:cNvSpPr/>
          <p:nvPr/>
        </p:nvSpPr>
        <p:spPr>
          <a:xfrm>
            <a:off x="3069417" y="1032879"/>
            <a:ext cx="799800" cy="7998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6" name="Google Shape;2586;p197"/>
          <p:cNvSpPr/>
          <p:nvPr/>
        </p:nvSpPr>
        <p:spPr>
          <a:xfrm>
            <a:off x="5123133" y="1032879"/>
            <a:ext cx="799800" cy="7998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7" name="Google Shape;2587;p197"/>
          <p:cNvSpPr/>
          <p:nvPr/>
        </p:nvSpPr>
        <p:spPr>
          <a:xfrm>
            <a:off x="1015700" y="1032879"/>
            <a:ext cx="799800" cy="7998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8" name="Google Shape;2588;p197"/>
          <p:cNvSpPr/>
          <p:nvPr/>
        </p:nvSpPr>
        <p:spPr>
          <a:xfrm>
            <a:off x="7176850" y="1032879"/>
            <a:ext cx="799800" cy="7998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89" name="Google Shape;2589;p197"/>
          <p:cNvGrpSpPr/>
          <p:nvPr/>
        </p:nvGrpSpPr>
        <p:grpSpPr>
          <a:xfrm>
            <a:off x="3330022" y="1250240"/>
            <a:ext cx="278573" cy="365093"/>
            <a:chOff x="5632397" y="3458128"/>
            <a:chExt cx="278573" cy="365093"/>
          </a:xfrm>
        </p:grpSpPr>
        <p:sp>
          <p:nvSpPr>
            <p:cNvPr id="2590" name="Google Shape;2590;p197"/>
            <p:cNvSpPr/>
            <p:nvPr/>
          </p:nvSpPr>
          <p:spPr>
            <a:xfrm>
              <a:off x="5695936" y="3565029"/>
              <a:ext cx="149888" cy="194652"/>
            </a:xfrm>
            <a:custGeom>
              <a:rect b="b" l="l" r="r" t="t"/>
              <a:pathLst>
                <a:path extrusionOk="0" h="5692" w="4383">
                  <a:moveTo>
                    <a:pt x="0" y="0"/>
                  </a:moveTo>
                  <a:lnTo>
                    <a:pt x="0" y="5692"/>
                  </a:lnTo>
                  <a:lnTo>
                    <a:pt x="4382" y="5692"/>
                  </a:lnTo>
                  <a:lnTo>
                    <a:pt x="4382"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1" name="Google Shape;2591;p197"/>
            <p:cNvSpPr/>
            <p:nvPr/>
          </p:nvSpPr>
          <p:spPr>
            <a:xfrm>
              <a:off x="5695936" y="3458128"/>
              <a:ext cx="150640" cy="85767"/>
            </a:xfrm>
            <a:custGeom>
              <a:rect b="b" l="l" r="r" t="t"/>
              <a:pathLst>
                <a:path extrusionOk="0" h="2508" w="4405">
                  <a:moveTo>
                    <a:pt x="2176" y="1254"/>
                  </a:moveTo>
                  <a:cubicBezTo>
                    <a:pt x="2344" y="1254"/>
                    <a:pt x="2501" y="1382"/>
                    <a:pt x="2501" y="1578"/>
                  </a:cubicBezTo>
                  <a:cubicBezTo>
                    <a:pt x="2501" y="1745"/>
                    <a:pt x="2358" y="1888"/>
                    <a:pt x="2191" y="1888"/>
                  </a:cubicBezTo>
                  <a:cubicBezTo>
                    <a:pt x="1906" y="1888"/>
                    <a:pt x="1763" y="1555"/>
                    <a:pt x="1953" y="1340"/>
                  </a:cubicBezTo>
                  <a:cubicBezTo>
                    <a:pt x="2020" y="1280"/>
                    <a:pt x="2099" y="1254"/>
                    <a:pt x="2176" y="1254"/>
                  </a:cubicBezTo>
                  <a:close/>
                  <a:moveTo>
                    <a:pt x="2203" y="1"/>
                  </a:moveTo>
                  <a:cubicBezTo>
                    <a:pt x="1519" y="1"/>
                    <a:pt x="834" y="423"/>
                    <a:pt x="667" y="1269"/>
                  </a:cubicBezTo>
                  <a:lnTo>
                    <a:pt x="334" y="1269"/>
                  </a:lnTo>
                  <a:cubicBezTo>
                    <a:pt x="320" y="1267"/>
                    <a:pt x="306" y="1266"/>
                    <a:pt x="293" y="1266"/>
                  </a:cubicBezTo>
                  <a:cubicBezTo>
                    <a:pt x="123" y="1266"/>
                    <a:pt x="0" y="1402"/>
                    <a:pt x="0" y="1578"/>
                  </a:cubicBezTo>
                  <a:lnTo>
                    <a:pt x="0" y="2507"/>
                  </a:lnTo>
                  <a:lnTo>
                    <a:pt x="4382" y="2507"/>
                  </a:lnTo>
                  <a:lnTo>
                    <a:pt x="4382" y="1578"/>
                  </a:lnTo>
                  <a:cubicBezTo>
                    <a:pt x="4404" y="1402"/>
                    <a:pt x="4283" y="1266"/>
                    <a:pt x="4114" y="1266"/>
                  </a:cubicBezTo>
                  <a:cubicBezTo>
                    <a:pt x="4100" y="1266"/>
                    <a:pt x="4087" y="1267"/>
                    <a:pt x="4073" y="1269"/>
                  </a:cubicBezTo>
                  <a:lnTo>
                    <a:pt x="3739" y="1269"/>
                  </a:lnTo>
                  <a:cubicBezTo>
                    <a:pt x="3573" y="423"/>
                    <a:pt x="2888" y="1"/>
                    <a:pt x="2203" y="1"/>
                  </a:cubicBez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2" name="Google Shape;2592;p197"/>
            <p:cNvSpPr/>
            <p:nvPr/>
          </p:nvSpPr>
          <p:spPr>
            <a:xfrm>
              <a:off x="5632397" y="3522693"/>
              <a:ext cx="278573" cy="300528"/>
            </a:xfrm>
            <a:custGeom>
              <a:rect b="b" l="l" r="r" t="t"/>
              <a:pathLst>
                <a:path extrusionOk="0" h="8788" w="8146">
                  <a:moveTo>
                    <a:pt x="953" y="0"/>
                  </a:moveTo>
                  <a:cubicBezTo>
                    <a:pt x="430" y="0"/>
                    <a:pt x="1" y="405"/>
                    <a:pt x="1" y="929"/>
                  </a:cubicBezTo>
                  <a:lnTo>
                    <a:pt x="1" y="7859"/>
                  </a:lnTo>
                  <a:cubicBezTo>
                    <a:pt x="1" y="8383"/>
                    <a:pt x="430" y="8788"/>
                    <a:pt x="953" y="8788"/>
                  </a:cubicBezTo>
                  <a:lnTo>
                    <a:pt x="7193" y="8788"/>
                  </a:lnTo>
                  <a:cubicBezTo>
                    <a:pt x="7717" y="8788"/>
                    <a:pt x="8122" y="8383"/>
                    <a:pt x="8145" y="7859"/>
                  </a:cubicBezTo>
                  <a:lnTo>
                    <a:pt x="8145" y="929"/>
                  </a:lnTo>
                  <a:cubicBezTo>
                    <a:pt x="8122" y="405"/>
                    <a:pt x="7717" y="0"/>
                    <a:pt x="7193" y="0"/>
                  </a:cubicBezTo>
                  <a:lnTo>
                    <a:pt x="6883" y="0"/>
                  </a:lnTo>
                  <a:lnTo>
                    <a:pt x="6883" y="7240"/>
                  </a:lnTo>
                  <a:cubicBezTo>
                    <a:pt x="6883" y="7394"/>
                    <a:pt x="6761" y="7528"/>
                    <a:pt x="6610" y="7528"/>
                  </a:cubicBezTo>
                  <a:cubicBezTo>
                    <a:pt x="6598" y="7528"/>
                    <a:pt x="6586" y="7527"/>
                    <a:pt x="6574" y="7525"/>
                  </a:cubicBezTo>
                  <a:lnTo>
                    <a:pt x="1549" y="7525"/>
                  </a:lnTo>
                  <a:cubicBezTo>
                    <a:pt x="1537" y="7527"/>
                    <a:pt x="1524" y="7528"/>
                    <a:pt x="1512" y="7528"/>
                  </a:cubicBezTo>
                  <a:cubicBezTo>
                    <a:pt x="1362" y="7528"/>
                    <a:pt x="1239" y="7394"/>
                    <a:pt x="1239" y="7240"/>
                  </a:cubicBezTo>
                  <a:lnTo>
                    <a:pt x="1239"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93" name="Google Shape;2593;p197"/>
          <p:cNvGrpSpPr/>
          <p:nvPr/>
        </p:nvGrpSpPr>
        <p:grpSpPr>
          <a:xfrm>
            <a:off x="5275627" y="1250191"/>
            <a:ext cx="427093" cy="365195"/>
            <a:chOff x="1567169" y="4048787"/>
            <a:chExt cx="427093" cy="365195"/>
          </a:xfrm>
        </p:grpSpPr>
        <p:sp>
          <p:nvSpPr>
            <p:cNvPr id="2594" name="Google Shape;2594;p197"/>
            <p:cNvSpPr/>
            <p:nvPr/>
          </p:nvSpPr>
          <p:spPr>
            <a:xfrm>
              <a:off x="1567169" y="4048787"/>
              <a:ext cx="427093" cy="365195"/>
            </a:xfrm>
            <a:custGeom>
              <a:rect b="b" l="l" r="r" t="t"/>
              <a:pathLst>
                <a:path extrusionOk="0" h="10679" w="12489">
                  <a:moveTo>
                    <a:pt x="7033" y="1236"/>
                  </a:moveTo>
                  <a:cubicBezTo>
                    <a:pt x="7076" y="1236"/>
                    <a:pt x="7119" y="1237"/>
                    <a:pt x="7162" y="1238"/>
                  </a:cubicBezTo>
                  <a:cubicBezTo>
                    <a:pt x="9377" y="1286"/>
                    <a:pt x="11139" y="3120"/>
                    <a:pt x="11139" y="5335"/>
                  </a:cubicBezTo>
                  <a:cubicBezTo>
                    <a:pt x="11139" y="7549"/>
                    <a:pt x="9377" y="9359"/>
                    <a:pt x="7162" y="9431"/>
                  </a:cubicBezTo>
                  <a:cubicBezTo>
                    <a:pt x="7133" y="9431"/>
                    <a:pt x="7104" y="9431"/>
                    <a:pt x="7075" y="9431"/>
                  </a:cubicBezTo>
                  <a:cubicBezTo>
                    <a:pt x="4805" y="9431"/>
                    <a:pt x="2947" y="7592"/>
                    <a:pt x="2947" y="5335"/>
                  </a:cubicBezTo>
                  <a:cubicBezTo>
                    <a:pt x="2947" y="3068"/>
                    <a:pt x="4782" y="1236"/>
                    <a:pt x="7033" y="1236"/>
                  </a:cubicBezTo>
                  <a:close/>
                  <a:moveTo>
                    <a:pt x="7133" y="0"/>
                  </a:moveTo>
                  <a:cubicBezTo>
                    <a:pt x="2366" y="0"/>
                    <a:pt x="1" y="5746"/>
                    <a:pt x="3352" y="9097"/>
                  </a:cubicBezTo>
                  <a:cubicBezTo>
                    <a:pt x="4444" y="10190"/>
                    <a:pt x="5786" y="10678"/>
                    <a:pt x="7100" y="10678"/>
                  </a:cubicBezTo>
                  <a:cubicBezTo>
                    <a:pt x="9854" y="10678"/>
                    <a:pt x="12489" y="8535"/>
                    <a:pt x="12473" y="5311"/>
                  </a:cubicBezTo>
                  <a:cubicBezTo>
                    <a:pt x="12449" y="2382"/>
                    <a:pt x="10091" y="0"/>
                    <a:pt x="7162" y="0"/>
                  </a:cubicBezTo>
                  <a:cubicBezTo>
                    <a:pt x="7152" y="0"/>
                    <a:pt x="7142" y="0"/>
                    <a:pt x="7133" y="0"/>
                  </a:cubicBez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5" name="Google Shape;2595;p197"/>
            <p:cNvSpPr/>
            <p:nvPr/>
          </p:nvSpPr>
          <p:spPr>
            <a:xfrm>
              <a:off x="1692366" y="4113113"/>
              <a:ext cx="237023" cy="237023"/>
            </a:xfrm>
            <a:custGeom>
              <a:rect b="b" l="l" r="r" t="t"/>
              <a:pathLst>
                <a:path extrusionOk="0" h="6931" w="6931">
                  <a:moveTo>
                    <a:pt x="3501" y="626"/>
                  </a:moveTo>
                  <a:cubicBezTo>
                    <a:pt x="3656" y="626"/>
                    <a:pt x="3811" y="727"/>
                    <a:pt x="3811" y="929"/>
                  </a:cubicBezTo>
                  <a:lnTo>
                    <a:pt x="3811" y="3120"/>
                  </a:lnTo>
                  <a:lnTo>
                    <a:pt x="6002" y="3120"/>
                  </a:lnTo>
                  <a:cubicBezTo>
                    <a:pt x="6406" y="3120"/>
                    <a:pt x="6406" y="3739"/>
                    <a:pt x="6002" y="3739"/>
                  </a:cubicBezTo>
                  <a:lnTo>
                    <a:pt x="6002" y="3763"/>
                  </a:lnTo>
                  <a:lnTo>
                    <a:pt x="3501" y="3763"/>
                  </a:lnTo>
                  <a:cubicBezTo>
                    <a:pt x="3311" y="3763"/>
                    <a:pt x="3168" y="3620"/>
                    <a:pt x="3192" y="3430"/>
                  </a:cubicBezTo>
                  <a:lnTo>
                    <a:pt x="3192" y="929"/>
                  </a:lnTo>
                  <a:cubicBezTo>
                    <a:pt x="3192" y="727"/>
                    <a:pt x="3346" y="626"/>
                    <a:pt x="3501" y="626"/>
                  </a:cubicBezTo>
                  <a:close/>
                  <a:moveTo>
                    <a:pt x="3501" y="0"/>
                  </a:moveTo>
                  <a:cubicBezTo>
                    <a:pt x="1596" y="0"/>
                    <a:pt x="24" y="1525"/>
                    <a:pt x="0" y="3430"/>
                  </a:cubicBezTo>
                  <a:cubicBezTo>
                    <a:pt x="24" y="5359"/>
                    <a:pt x="1572" y="6907"/>
                    <a:pt x="3501" y="6930"/>
                  </a:cubicBezTo>
                  <a:cubicBezTo>
                    <a:pt x="5406" y="6907"/>
                    <a:pt x="6930" y="5335"/>
                    <a:pt x="6930" y="3430"/>
                  </a:cubicBezTo>
                  <a:cubicBezTo>
                    <a:pt x="6930" y="1525"/>
                    <a:pt x="5382" y="0"/>
                    <a:pt x="3501" y="0"/>
                  </a:cubicBez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96" name="Google Shape;2596;p197"/>
          <p:cNvGrpSpPr/>
          <p:nvPr/>
        </p:nvGrpSpPr>
        <p:grpSpPr>
          <a:xfrm>
            <a:off x="1230202" y="1249333"/>
            <a:ext cx="370808" cy="366907"/>
            <a:chOff x="3192227" y="3217946"/>
            <a:chExt cx="370808" cy="366907"/>
          </a:xfrm>
        </p:grpSpPr>
        <p:sp>
          <p:nvSpPr>
            <p:cNvPr id="2597" name="Google Shape;2597;p197"/>
            <p:cNvSpPr/>
            <p:nvPr/>
          </p:nvSpPr>
          <p:spPr>
            <a:xfrm>
              <a:off x="3448124" y="3378575"/>
              <a:ext cx="102694" cy="35863"/>
            </a:xfrm>
            <a:custGeom>
              <a:rect b="b" l="l" r="r" t="t"/>
              <a:pathLst>
                <a:path extrusionOk="0" h="1048" w="3001">
                  <a:moveTo>
                    <a:pt x="333" y="0"/>
                  </a:moveTo>
                  <a:cubicBezTo>
                    <a:pt x="143" y="0"/>
                    <a:pt x="0" y="143"/>
                    <a:pt x="0" y="310"/>
                  </a:cubicBezTo>
                  <a:lnTo>
                    <a:pt x="0" y="1048"/>
                  </a:lnTo>
                  <a:lnTo>
                    <a:pt x="2977" y="1048"/>
                  </a:lnTo>
                  <a:lnTo>
                    <a:pt x="2977" y="310"/>
                  </a:lnTo>
                  <a:cubicBezTo>
                    <a:pt x="3001" y="143"/>
                    <a:pt x="2858" y="0"/>
                    <a:pt x="2667" y="0"/>
                  </a:cubicBez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8" name="Google Shape;2598;p197"/>
            <p:cNvSpPr/>
            <p:nvPr/>
          </p:nvSpPr>
          <p:spPr>
            <a:xfrm>
              <a:off x="3448124" y="3548887"/>
              <a:ext cx="102660" cy="35965"/>
            </a:xfrm>
            <a:custGeom>
              <a:rect b="b" l="l" r="r" t="t"/>
              <a:pathLst>
                <a:path extrusionOk="0" h="1051" w="3000">
                  <a:moveTo>
                    <a:pt x="0" y="0"/>
                  </a:moveTo>
                  <a:lnTo>
                    <a:pt x="0" y="739"/>
                  </a:lnTo>
                  <a:cubicBezTo>
                    <a:pt x="0" y="905"/>
                    <a:pt x="143" y="1048"/>
                    <a:pt x="310" y="1048"/>
                  </a:cubicBezTo>
                  <a:lnTo>
                    <a:pt x="2667" y="1048"/>
                  </a:lnTo>
                  <a:cubicBezTo>
                    <a:pt x="2678" y="1050"/>
                    <a:pt x="2689" y="1050"/>
                    <a:pt x="2699" y="1050"/>
                  </a:cubicBezTo>
                  <a:cubicBezTo>
                    <a:pt x="2855" y="1050"/>
                    <a:pt x="2999" y="894"/>
                    <a:pt x="2977" y="739"/>
                  </a:cubicBezTo>
                  <a:lnTo>
                    <a:pt x="2977"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9" name="Google Shape;2599;p197"/>
            <p:cNvSpPr/>
            <p:nvPr/>
          </p:nvSpPr>
          <p:spPr>
            <a:xfrm>
              <a:off x="3448124" y="3491843"/>
              <a:ext cx="101873" cy="35897"/>
            </a:xfrm>
            <a:custGeom>
              <a:rect b="b" l="l" r="r" t="t"/>
              <a:pathLst>
                <a:path extrusionOk="0" h="1049" w="2977">
                  <a:moveTo>
                    <a:pt x="0" y="0"/>
                  </a:moveTo>
                  <a:lnTo>
                    <a:pt x="0" y="1048"/>
                  </a:lnTo>
                  <a:lnTo>
                    <a:pt x="2977" y="1048"/>
                  </a:lnTo>
                  <a:lnTo>
                    <a:pt x="2977"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0" name="Google Shape;2600;p197"/>
            <p:cNvSpPr/>
            <p:nvPr/>
          </p:nvSpPr>
          <p:spPr>
            <a:xfrm>
              <a:off x="3448124" y="3435619"/>
              <a:ext cx="101873" cy="35075"/>
            </a:xfrm>
            <a:custGeom>
              <a:rect b="b" l="l" r="r" t="t"/>
              <a:pathLst>
                <a:path extrusionOk="0" h="1025" w="2977">
                  <a:moveTo>
                    <a:pt x="0" y="0"/>
                  </a:moveTo>
                  <a:lnTo>
                    <a:pt x="0" y="1024"/>
                  </a:lnTo>
                  <a:lnTo>
                    <a:pt x="2977" y="1024"/>
                  </a:lnTo>
                  <a:lnTo>
                    <a:pt x="2977"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1" name="Google Shape;2601;p197"/>
            <p:cNvSpPr/>
            <p:nvPr/>
          </p:nvSpPr>
          <p:spPr>
            <a:xfrm>
              <a:off x="3321784" y="3435517"/>
              <a:ext cx="101907" cy="35178"/>
            </a:xfrm>
            <a:custGeom>
              <a:rect b="b" l="l" r="r" t="t"/>
              <a:pathLst>
                <a:path extrusionOk="0" h="1028" w="2978">
                  <a:moveTo>
                    <a:pt x="278" y="1"/>
                  </a:moveTo>
                  <a:cubicBezTo>
                    <a:pt x="126" y="1"/>
                    <a:pt x="1" y="157"/>
                    <a:pt x="1" y="313"/>
                  </a:cubicBezTo>
                  <a:lnTo>
                    <a:pt x="1" y="1027"/>
                  </a:lnTo>
                  <a:lnTo>
                    <a:pt x="2978" y="1027"/>
                  </a:lnTo>
                  <a:lnTo>
                    <a:pt x="2978" y="313"/>
                  </a:lnTo>
                  <a:cubicBezTo>
                    <a:pt x="2978" y="157"/>
                    <a:pt x="2853" y="1"/>
                    <a:pt x="2700" y="1"/>
                  </a:cubicBezTo>
                  <a:cubicBezTo>
                    <a:pt x="2689" y="1"/>
                    <a:pt x="2679" y="2"/>
                    <a:pt x="2668" y="3"/>
                  </a:cubicBezTo>
                  <a:lnTo>
                    <a:pt x="310" y="3"/>
                  </a:lnTo>
                  <a:cubicBezTo>
                    <a:pt x="300" y="2"/>
                    <a:pt x="289" y="1"/>
                    <a:pt x="278" y="1"/>
                  </a:cubicBez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2" name="Google Shape;2602;p197"/>
            <p:cNvSpPr/>
            <p:nvPr/>
          </p:nvSpPr>
          <p:spPr>
            <a:xfrm>
              <a:off x="3194657" y="3491843"/>
              <a:ext cx="102728" cy="35897"/>
            </a:xfrm>
            <a:custGeom>
              <a:rect b="b" l="l" r="r" t="t"/>
              <a:pathLst>
                <a:path extrusionOk="0" h="1049" w="3002">
                  <a:moveTo>
                    <a:pt x="334" y="0"/>
                  </a:moveTo>
                  <a:cubicBezTo>
                    <a:pt x="144" y="0"/>
                    <a:pt x="1" y="143"/>
                    <a:pt x="25" y="334"/>
                  </a:cubicBezTo>
                  <a:lnTo>
                    <a:pt x="25" y="1048"/>
                  </a:lnTo>
                  <a:lnTo>
                    <a:pt x="3001" y="1048"/>
                  </a:lnTo>
                  <a:lnTo>
                    <a:pt x="3001" y="334"/>
                  </a:lnTo>
                  <a:cubicBezTo>
                    <a:pt x="2978" y="167"/>
                    <a:pt x="2858" y="24"/>
                    <a:pt x="2692" y="24"/>
                  </a:cubicBezTo>
                  <a:lnTo>
                    <a:pt x="334" y="24"/>
                  </a:lnTo>
                  <a:lnTo>
                    <a:pt x="334"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3" name="Google Shape;2603;p197"/>
            <p:cNvSpPr/>
            <p:nvPr/>
          </p:nvSpPr>
          <p:spPr>
            <a:xfrm>
              <a:off x="3321031" y="3548887"/>
              <a:ext cx="102660" cy="35965"/>
            </a:xfrm>
            <a:custGeom>
              <a:rect b="b" l="l" r="r" t="t"/>
              <a:pathLst>
                <a:path extrusionOk="0" h="1051" w="3000">
                  <a:moveTo>
                    <a:pt x="23" y="0"/>
                  </a:moveTo>
                  <a:lnTo>
                    <a:pt x="23" y="739"/>
                  </a:lnTo>
                  <a:cubicBezTo>
                    <a:pt x="0" y="894"/>
                    <a:pt x="124" y="1050"/>
                    <a:pt x="296" y="1050"/>
                  </a:cubicBezTo>
                  <a:cubicBezTo>
                    <a:pt x="308" y="1050"/>
                    <a:pt x="320" y="1050"/>
                    <a:pt x="332" y="1048"/>
                  </a:cubicBezTo>
                  <a:lnTo>
                    <a:pt x="2690" y="1048"/>
                  </a:lnTo>
                  <a:cubicBezTo>
                    <a:pt x="2701" y="1050"/>
                    <a:pt x="2711" y="1050"/>
                    <a:pt x="2722" y="1050"/>
                  </a:cubicBezTo>
                  <a:cubicBezTo>
                    <a:pt x="2875" y="1050"/>
                    <a:pt x="3000" y="894"/>
                    <a:pt x="3000" y="739"/>
                  </a:cubicBezTo>
                  <a:lnTo>
                    <a:pt x="3000"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4" name="Google Shape;2604;p197"/>
            <p:cNvSpPr/>
            <p:nvPr/>
          </p:nvSpPr>
          <p:spPr>
            <a:xfrm>
              <a:off x="3194657" y="3548887"/>
              <a:ext cx="102728" cy="35897"/>
            </a:xfrm>
            <a:custGeom>
              <a:rect b="b" l="l" r="r" t="t"/>
              <a:pathLst>
                <a:path extrusionOk="0" h="1049" w="3002">
                  <a:moveTo>
                    <a:pt x="25" y="0"/>
                  </a:moveTo>
                  <a:lnTo>
                    <a:pt x="25" y="739"/>
                  </a:lnTo>
                  <a:cubicBezTo>
                    <a:pt x="1" y="905"/>
                    <a:pt x="167" y="1048"/>
                    <a:pt x="334" y="1048"/>
                  </a:cubicBezTo>
                  <a:lnTo>
                    <a:pt x="2692" y="1048"/>
                  </a:lnTo>
                  <a:cubicBezTo>
                    <a:pt x="2858" y="1024"/>
                    <a:pt x="2978" y="905"/>
                    <a:pt x="3001" y="739"/>
                  </a:cubicBezTo>
                  <a:lnTo>
                    <a:pt x="3001"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5" name="Google Shape;2605;p197"/>
            <p:cNvSpPr/>
            <p:nvPr/>
          </p:nvSpPr>
          <p:spPr>
            <a:xfrm>
              <a:off x="3321784" y="3491843"/>
              <a:ext cx="101907" cy="35897"/>
            </a:xfrm>
            <a:custGeom>
              <a:rect b="b" l="l" r="r" t="t"/>
              <a:pathLst>
                <a:path extrusionOk="0" h="1049" w="2978">
                  <a:moveTo>
                    <a:pt x="1" y="0"/>
                  </a:moveTo>
                  <a:lnTo>
                    <a:pt x="1" y="1048"/>
                  </a:lnTo>
                  <a:lnTo>
                    <a:pt x="2978" y="1048"/>
                  </a:lnTo>
                  <a:lnTo>
                    <a:pt x="2978"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6" name="Google Shape;2606;p197"/>
            <p:cNvSpPr/>
            <p:nvPr/>
          </p:nvSpPr>
          <p:spPr>
            <a:xfrm>
              <a:off x="3192227" y="3217946"/>
              <a:ext cx="370808" cy="215244"/>
            </a:xfrm>
            <a:custGeom>
              <a:rect b="b" l="l" r="r" t="t"/>
              <a:pathLst>
                <a:path extrusionOk="0" h="6290" w="10836">
                  <a:moveTo>
                    <a:pt x="10539" y="0"/>
                  </a:moveTo>
                  <a:cubicBezTo>
                    <a:pt x="10527" y="0"/>
                    <a:pt x="10515" y="1"/>
                    <a:pt x="10502" y="3"/>
                  </a:cubicBezTo>
                  <a:lnTo>
                    <a:pt x="8478" y="3"/>
                  </a:lnTo>
                  <a:cubicBezTo>
                    <a:pt x="8464" y="1"/>
                    <a:pt x="8449" y="0"/>
                    <a:pt x="8436" y="0"/>
                  </a:cubicBezTo>
                  <a:cubicBezTo>
                    <a:pt x="8040" y="0"/>
                    <a:pt x="8040" y="624"/>
                    <a:pt x="8436" y="624"/>
                  </a:cubicBezTo>
                  <a:cubicBezTo>
                    <a:pt x="8449" y="624"/>
                    <a:pt x="8464" y="623"/>
                    <a:pt x="8478" y="622"/>
                  </a:cubicBezTo>
                  <a:lnTo>
                    <a:pt x="9788" y="622"/>
                  </a:lnTo>
                  <a:lnTo>
                    <a:pt x="7049" y="3599"/>
                  </a:lnTo>
                  <a:lnTo>
                    <a:pt x="3525" y="2646"/>
                  </a:lnTo>
                  <a:cubicBezTo>
                    <a:pt x="3492" y="2633"/>
                    <a:pt x="3460" y="2627"/>
                    <a:pt x="3430" y="2627"/>
                  </a:cubicBezTo>
                  <a:cubicBezTo>
                    <a:pt x="3353" y="2627"/>
                    <a:pt x="3284" y="2666"/>
                    <a:pt x="3215" y="2718"/>
                  </a:cubicBezTo>
                  <a:lnTo>
                    <a:pt x="191" y="5742"/>
                  </a:lnTo>
                  <a:cubicBezTo>
                    <a:pt x="0" y="5932"/>
                    <a:pt x="143" y="6266"/>
                    <a:pt x="429" y="6290"/>
                  </a:cubicBezTo>
                  <a:cubicBezTo>
                    <a:pt x="500" y="6290"/>
                    <a:pt x="572" y="6242"/>
                    <a:pt x="643" y="6194"/>
                  </a:cubicBezTo>
                  <a:lnTo>
                    <a:pt x="3549" y="3289"/>
                  </a:lnTo>
                  <a:lnTo>
                    <a:pt x="7073" y="4242"/>
                  </a:lnTo>
                  <a:cubicBezTo>
                    <a:pt x="7100" y="4255"/>
                    <a:pt x="7128" y="4261"/>
                    <a:pt x="7157" y="4261"/>
                  </a:cubicBezTo>
                  <a:cubicBezTo>
                    <a:pt x="7233" y="4261"/>
                    <a:pt x="7314" y="4222"/>
                    <a:pt x="7383" y="4170"/>
                  </a:cubicBezTo>
                  <a:lnTo>
                    <a:pt x="10193" y="1098"/>
                  </a:lnTo>
                  <a:lnTo>
                    <a:pt x="10193" y="2313"/>
                  </a:lnTo>
                  <a:cubicBezTo>
                    <a:pt x="10169" y="2551"/>
                    <a:pt x="10336" y="2670"/>
                    <a:pt x="10502" y="2670"/>
                  </a:cubicBezTo>
                  <a:cubicBezTo>
                    <a:pt x="10669" y="2670"/>
                    <a:pt x="10836" y="2551"/>
                    <a:pt x="10812" y="2313"/>
                  </a:cubicBezTo>
                  <a:lnTo>
                    <a:pt x="10812" y="312"/>
                  </a:lnTo>
                  <a:cubicBezTo>
                    <a:pt x="10834" y="136"/>
                    <a:pt x="10693" y="0"/>
                    <a:pt x="10539" y="0"/>
                  </a:cubicBez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607" name="Google Shape;2607;p197"/>
          <p:cNvSpPr/>
          <p:nvPr/>
        </p:nvSpPr>
        <p:spPr>
          <a:xfrm>
            <a:off x="7313200" y="1253613"/>
            <a:ext cx="418954" cy="358356"/>
          </a:xfrm>
          <a:custGeom>
            <a:rect b="b" l="l" r="r" t="t"/>
            <a:pathLst>
              <a:path extrusionOk="0" h="10479" w="12251">
                <a:moveTo>
                  <a:pt x="7023" y="1824"/>
                </a:moveTo>
                <a:cubicBezTo>
                  <a:pt x="7299" y="1824"/>
                  <a:pt x="7582" y="1887"/>
                  <a:pt x="7852" y="2025"/>
                </a:cubicBezTo>
                <a:cubicBezTo>
                  <a:pt x="9091" y="2644"/>
                  <a:pt x="9210" y="4335"/>
                  <a:pt x="8114" y="5169"/>
                </a:cubicBezTo>
                <a:cubicBezTo>
                  <a:pt x="7805" y="5454"/>
                  <a:pt x="7638" y="5859"/>
                  <a:pt x="7638" y="6288"/>
                </a:cubicBezTo>
                <a:lnTo>
                  <a:pt x="7638" y="6431"/>
                </a:lnTo>
                <a:cubicBezTo>
                  <a:pt x="7638" y="6836"/>
                  <a:pt x="7328" y="7038"/>
                  <a:pt x="7019" y="7038"/>
                </a:cubicBezTo>
                <a:cubicBezTo>
                  <a:pt x="6709" y="7038"/>
                  <a:pt x="6400" y="6836"/>
                  <a:pt x="6400" y="6431"/>
                </a:cubicBezTo>
                <a:lnTo>
                  <a:pt x="6400" y="6264"/>
                </a:lnTo>
                <a:cubicBezTo>
                  <a:pt x="6400" y="5574"/>
                  <a:pt x="6757" y="4621"/>
                  <a:pt x="7376" y="4168"/>
                </a:cubicBezTo>
                <a:cubicBezTo>
                  <a:pt x="7757" y="3883"/>
                  <a:pt x="7710" y="3335"/>
                  <a:pt x="7305" y="3121"/>
                </a:cubicBezTo>
                <a:cubicBezTo>
                  <a:pt x="7215" y="3073"/>
                  <a:pt x="7120" y="3051"/>
                  <a:pt x="7027" y="3051"/>
                </a:cubicBezTo>
                <a:cubicBezTo>
                  <a:pt x="6702" y="3051"/>
                  <a:pt x="6400" y="3317"/>
                  <a:pt x="6400" y="3668"/>
                </a:cubicBezTo>
                <a:cubicBezTo>
                  <a:pt x="6376" y="4049"/>
                  <a:pt x="6084" y="4240"/>
                  <a:pt x="5792" y="4240"/>
                </a:cubicBezTo>
                <a:cubicBezTo>
                  <a:pt x="5501" y="4240"/>
                  <a:pt x="5209" y="4049"/>
                  <a:pt x="5185" y="3668"/>
                </a:cubicBezTo>
                <a:cubicBezTo>
                  <a:pt x="5185" y="2595"/>
                  <a:pt x="6062" y="1824"/>
                  <a:pt x="7023" y="1824"/>
                </a:cubicBezTo>
                <a:close/>
                <a:moveTo>
                  <a:pt x="7007" y="7709"/>
                </a:moveTo>
                <a:cubicBezTo>
                  <a:pt x="7326" y="7709"/>
                  <a:pt x="7638" y="7961"/>
                  <a:pt x="7638" y="8336"/>
                </a:cubicBezTo>
                <a:cubicBezTo>
                  <a:pt x="7638" y="8669"/>
                  <a:pt x="7352" y="8931"/>
                  <a:pt x="7019" y="8931"/>
                </a:cubicBezTo>
                <a:cubicBezTo>
                  <a:pt x="6471" y="8931"/>
                  <a:pt x="6209" y="8288"/>
                  <a:pt x="6590" y="7884"/>
                </a:cubicBezTo>
                <a:cubicBezTo>
                  <a:pt x="6711" y="7763"/>
                  <a:pt x="6860" y="7709"/>
                  <a:pt x="7007" y="7709"/>
                </a:cubicBezTo>
                <a:close/>
                <a:moveTo>
                  <a:pt x="6989" y="1"/>
                </a:moveTo>
                <a:cubicBezTo>
                  <a:pt x="2341" y="1"/>
                  <a:pt x="1" y="5628"/>
                  <a:pt x="3304" y="8931"/>
                </a:cubicBezTo>
                <a:cubicBezTo>
                  <a:pt x="4373" y="10000"/>
                  <a:pt x="5685" y="10478"/>
                  <a:pt x="6971" y="10478"/>
                </a:cubicBezTo>
                <a:cubicBezTo>
                  <a:pt x="9668" y="10478"/>
                  <a:pt x="12250" y="8377"/>
                  <a:pt x="12234" y="5216"/>
                </a:cubicBezTo>
                <a:cubicBezTo>
                  <a:pt x="12210" y="2335"/>
                  <a:pt x="9900" y="25"/>
                  <a:pt x="7019" y="1"/>
                </a:cubicBezTo>
                <a:cubicBezTo>
                  <a:pt x="7009" y="1"/>
                  <a:pt x="6999" y="1"/>
                  <a:pt x="6989" y="1"/>
                </a:cubicBez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3" name="Shape 1323"/>
        <p:cNvGrpSpPr/>
        <p:nvPr/>
      </p:nvGrpSpPr>
      <p:grpSpPr>
        <a:xfrm>
          <a:off x="0" y="0"/>
          <a:ext cx="0" cy="0"/>
          <a:chOff x="0" y="0"/>
          <a:chExt cx="0" cy="0"/>
        </a:xfrm>
      </p:grpSpPr>
      <p:sp>
        <p:nvSpPr>
          <p:cNvPr id="1324" name="Google Shape;1324;p45"/>
          <p:cNvSpPr txBox="1"/>
          <p:nvPr>
            <p:ph type="title"/>
          </p:nvPr>
        </p:nvSpPr>
        <p:spPr>
          <a:xfrm>
            <a:off x="457200" y="502491"/>
            <a:ext cx="818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Commercialization Progress</a:t>
            </a:r>
            <a:endParaRPr/>
          </a:p>
        </p:txBody>
      </p:sp>
      <p:sp>
        <p:nvSpPr>
          <p:cNvPr id="1325" name="Google Shape;1325;p45"/>
          <p:cNvSpPr txBox="1"/>
          <p:nvPr/>
        </p:nvSpPr>
        <p:spPr>
          <a:xfrm>
            <a:off x="521825" y="1075200"/>
            <a:ext cx="7938900" cy="2240700"/>
          </a:xfrm>
          <a:prstGeom prst="rect">
            <a:avLst/>
          </a:prstGeom>
          <a:noFill/>
          <a:ln>
            <a:noFill/>
          </a:ln>
        </p:spPr>
        <p:txBody>
          <a:bodyPr anchorCtr="0" anchor="t" bIns="91425" lIns="91425" spcFirstLastPara="1" rIns="91425" wrap="square" tIns="91425">
            <a:noAutofit/>
          </a:bodyPr>
          <a:lstStyle/>
          <a:p>
            <a:pPr indent="-349250" lvl="0" marL="457200" rtl="0" algn="l">
              <a:spcBef>
                <a:spcPts val="0"/>
              </a:spcBef>
              <a:spcAft>
                <a:spcPts val="0"/>
              </a:spcAft>
              <a:buClr>
                <a:schemeClr val="dk1"/>
              </a:buClr>
              <a:buSzPts val="1900"/>
              <a:buFont typeface="Figtree"/>
              <a:buChar char="●"/>
            </a:pPr>
            <a:r>
              <a:rPr lang="en" sz="1900">
                <a:solidFill>
                  <a:schemeClr val="dk1"/>
                </a:solidFill>
                <a:latin typeface="Figtree"/>
                <a:ea typeface="Figtree"/>
                <a:cs typeface="Figtree"/>
                <a:sym typeface="Figtree"/>
              </a:rPr>
              <a:t>Currently working on VentureWell application (E-Team Program: Pioneer), will submit by May 1st</a:t>
            </a:r>
            <a:endParaRPr sz="1900">
              <a:solidFill>
                <a:schemeClr val="dk1"/>
              </a:solidFill>
              <a:latin typeface="Figtree"/>
              <a:ea typeface="Figtree"/>
              <a:cs typeface="Figtree"/>
              <a:sym typeface="Figtree"/>
            </a:endParaRPr>
          </a:p>
          <a:p>
            <a:pPr indent="-349250" lvl="1" marL="914400" rtl="0" algn="l">
              <a:spcBef>
                <a:spcPts val="0"/>
              </a:spcBef>
              <a:spcAft>
                <a:spcPts val="0"/>
              </a:spcAft>
              <a:buClr>
                <a:schemeClr val="dk1"/>
              </a:buClr>
              <a:buSzPts val="1900"/>
              <a:buFont typeface="Figtree"/>
              <a:buChar char="○"/>
            </a:pPr>
            <a:r>
              <a:rPr lang="en" sz="1900">
                <a:solidFill>
                  <a:schemeClr val="dk1"/>
                </a:solidFill>
                <a:latin typeface="Figtree"/>
                <a:ea typeface="Figtree"/>
                <a:cs typeface="Figtree"/>
                <a:sym typeface="Figtree"/>
              </a:rPr>
              <a:t>Grant would be $5000 + entrepreneurship training if we get it</a:t>
            </a:r>
            <a:endParaRPr sz="1900">
              <a:solidFill>
                <a:schemeClr val="dk1"/>
              </a:solidFill>
              <a:latin typeface="Figtree"/>
              <a:ea typeface="Figtree"/>
              <a:cs typeface="Figtree"/>
              <a:sym typeface="Figtree"/>
            </a:endParaRPr>
          </a:p>
          <a:p>
            <a:pPr indent="-349250" lvl="0" marL="457200" rtl="0" algn="l">
              <a:spcBef>
                <a:spcPts val="0"/>
              </a:spcBef>
              <a:spcAft>
                <a:spcPts val="0"/>
              </a:spcAft>
              <a:buClr>
                <a:schemeClr val="dk1"/>
              </a:buClr>
              <a:buSzPts val="1900"/>
              <a:buFont typeface="Figtree"/>
              <a:buChar char="●"/>
            </a:pPr>
            <a:r>
              <a:rPr lang="en" sz="1900">
                <a:solidFill>
                  <a:schemeClr val="dk1"/>
                </a:solidFill>
                <a:latin typeface="Figtree"/>
                <a:ea typeface="Figtree"/>
                <a:cs typeface="Figtree"/>
                <a:sym typeface="Figtree"/>
              </a:rPr>
              <a:t>Planning on looking into IP landscape for our device to determine if we want to pursue patenting</a:t>
            </a:r>
            <a:endParaRPr sz="1900">
              <a:solidFill>
                <a:schemeClr val="dk1"/>
              </a:solidFill>
              <a:latin typeface="Figtree"/>
              <a:ea typeface="Figtree"/>
              <a:cs typeface="Figtree"/>
              <a:sym typeface="Figtree"/>
            </a:endParaRPr>
          </a:p>
          <a:p>
            <a:pPr indent="-349250" lvl="1" marL="914400" rtl="0" algn="l">
              <a:spcBef>
                <a:spcPts val="0"/>
              </a:spcBef>
              <a:spcAft>
                <a:spcPts val="0"/>
              </a:spcAft>
              <a:buClr>
                <a:schemeClr val="dk1"/>
              </a:buClr>
              <a:buSzPts val="1900"/>
              <a:buFont typeface="Figtree"/>
              <a:buChar char="○"/>
            </a:pPr>
            <a:r>
              <a:rPr lang="en" sz="1900">
                <a:solidFill>
                  <a:schemeClr val="dk1"/>
                </a:solidFill>
                <a:latin typeface="Figtree"/>
                <a:ea typeface="Figtree"/>
                <a:cs typeface="Figtree"/>
                <a:sym typeface="Figtree"/>
              </a:rPr>
              <a:t>Plan to work on this over the summer</a:t>
            </a:r>
            <a:endParaRPr sz="1900">
              <a:solidFill>
                <a:schemeClr val="dk1"/>
              </a:solidFill>
              <a:latin typeface="Figtree"/>
              <a:ea typeface="Figtree"/>
              <a:cs typeface="Figtree"/>
              <a:sym typeface="Figtree"/>
            </a:endParaRPr>
          </a:p>
        </p:txBody>
      </p:sp>
      <p:pic>
        <p:nvPicPr>
          <p:cNvPr id="1326" name="Google Shape;1326;p45"/>
          <p:cNvPicPr preferRelativeResize="0"/>
          <p:nvPr/>
        </p:nvPicPr>
        <p:blipFill>
          <a:blip r:embed="rId3">
            <a:alphaModFix/>
          </a:blip>
          <a:stretch>
            <a:fillRect/>
          </a:stretch>
        </p:blipFill>
        <p:spPr>
          <a:xfrm>
            <a:off x="6136350" y="2538575"/>
            <a:ext cx="2020650" cy="2020650"/>
          </a:xfrm>
          <a:prstGeom prst="rect">
            <a:avLst/>
          </a:prstGeom>
          <a:noFill/>
          <a:ln>
            <a:noFill/>
          </a:ln>
        </p:spPr>
      </p:pic>
      <p:sp>
        <p:nvSpPr>
          <p:cNvPr id="1327" name="Google Shape;1327;p45"/>
          <p:cNvSpPr txBox="1"/>
          <p:nvPr/>
        </p:nvSpPr>
        <p:spPr>
          <a:xfrm>
            <a:off x="7558500" y="4799525"/>
            <a:ext cx="1585500" cy="290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Figtree"/>
                <a:ea typeface="Figtree"/>
                <a:cs typeface="Figtree"/>
                <a:sym typeface="Figtree"/>
              </a:rPr>
              <a:t>CONFIDENTIAL</a:t>
            </a:r>
            <a:endParaRPr b="1">
              <a:solidFill>
                <a:schemeClr val="dk1"/>
              </a:solidFill>
              <a:latin typeface="Figtree"/>
              <a:ea typeface="Figtree"/>
              <a:cs typeface="Figtree"/>
              <a:sym typeface="Figtree"/>
            </a:endParaRPr>
          </a:p>
        </p:txBody>
      </p:sp>
    </p:spTree>
  </p:cSld>
  <p:clrMapOvr>
    <a:masterClrMapping/>
  </p:clrMapOvr>
</p:sld>
</file>

<file path=ppt/slides/slide1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1" name="Shape 2611"/>
        <p:cNvGrpSpPr/>
        <p:nvPr/>
      </p:nvGrpSpPr>
      <p:grpSpPr>
        <a:xfrm>
          <a:off x="0" y="0"/>
          <a:ext cx="0" cy="0"/>
          <a:chOff x="0" y="0"/>
          <a:chExt cx="0" cy="0"/>
        </a:xfrm>
      </p:grpSpPr>
      <p:sp>
        <p:nvSpPr>
          <p:cNvPr id="2612" name="Google Shape;2612;p198"/>
          <p:cNvSpPr txBox="1"/>
          <p:nvPr>
            <p:ph idx="4294967295" type="ctrTitle"/>
          </p:nvPr>
        </p:nvSpPr>
        <p:spPr>
          <a:xfrm>
            <a:off x="1603500" y="2079000"/>
            <a:ext cx="5937000" cy="985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5000"/>
              <a:t>Project Updates</a:t>
            </a:r>
            <a:endParaRPr sz="5000"/>
          </a:p>
        </p:txBody>
      </p:sp>
      <p:cxnSp>
        <p:nvCxnSpPr>
          <p:cNvPr id="2613" name="Google Shape;2613;p198"/>
          <p:cNvCxnSpPr/>
          <p:nvPr/>
        </p:nvCxnSpPr>
        <p:spPr>
          <a:xfrm flipH="1" rot="10800000">
            <a:off x="1603500" y="3064509"/>
            <a:ext cx="6084900" cy="3600"/>
          </a:xfrm>
          <a:prstGeom prst="straightConnector1">
            <a:avLst/>
          </a:prstGeom>
          <a:noFill/>
          <a:ln cap="flat" cmpd="sng" w="9525">
            <a:solidFill>
              <a:schemeClr val="dk1"/>
            </a:solidFill>
            <a:prstDash val="solid"/>
            <a:round/>
            <a:headEnd len="med" w="med" type="none"/>
            <a:tailEnd len="med" w="med" type="none"/>
          </a:ln>
        </p:spPr>
      </p:cxnSp>
    </p:spTree>
  </p:cSld>
  <p:clrMapOvr>
    <a:masterClrMapping/>
  </p:clrMapOvr>
</p:sld>
</file>

<file path=ppt/slides/slide1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7" name="Shape 2617"/>
        <p:cNvGrpSpPr/>
        <p:nvPr/>
      </p:nvGrpSpPr>
      <p:grpSpPr>
        <a:xfrm>
          <a:off x="0" y="0"/>
          <a:ext cx="0" cy="0"/>
          <a:chOff x="0" y="0"/>
          <a:chExt cx="0" cy="0"/>
        </a:xfrm>
      </p:grpSpPr>
      <p:sp>
        <p:nvSpPr>
          <p:cNvPr id="2618" name="Google Shape;2618;p199"/>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Stakeholder Interviews</a:t>
            </a:r>
            <a:endParaRPr/>
          </a:p>
        </p:txBody>
      </p:sp>
      <p:graphicFrame>
        <p:nvGraphicFramePr>
          <p:cNvPr id="2619" name="Google Shape;2619;p199"/>
          <p:cNvGraphicFramePr/>
          <p:nvPr/>
        </p:nvGraphicFramePr>
        <p:xfrm>
          <a:off x="434338" y="1017725"/>
          <a:ext cx="3000000" cy="3000000"/>
        </p:xfrm>
        <a:graphic>
          <a:graphicData uri="http://schemas.openxmlformats.org/drawingml/2006/table">
            <a:tbl>
              <a:tblPr>
                <a:noFill/>
                <a:tableStyleId>{022C3110-6838-4C5E-B681-1DC515D58CFE}</a:tableStyleId>
              </a:tblPr>
              <a:tblGrid>
                <a:gridCol w="1099025"/>
                <a:gridCol w="1659375"/>
                <a:gridCol w="1379225"/>
                <a:gridCol w="1379225"/>
                <a:gridCol w="1379225"/>
                <a:gridCol w="1379225"/>
              </a:tblGrid>
              <a:tr h="381000">
                <a:tc>
                  <a:txBody>
                    <a:bodyPr/>
                    <a:lstStyle/>
                    <a:p>
                      <a:pPr indent="0" lvl="0" marL="0" marR="0" rtl="0" algn="l">
                        <a:lnSpc>
                          <a:spcPct val="100000"/>
                        </a:lnSpc>
                        <a:spcBef>
                          <a:spcPts val="0"/>
                        </a:spcBef>
                        <a:spcAft>
                          <a:spcPts val="0"/>
                        </a:spcAft>
                        <a:buNone/>
                      </a:pPr>
                      <a:r>
                        <a:rPr b="1" lang="en" sz="1300">
                          <a:solidFill>
                            <a:schemeClr val="dk1"/>
                          </a:solidFill>
                          <a:latin typeface="Figtree"/>
                          <a:ea typeface="Figtree"/>
                          <a:cs typeface="Figtree"/>
                          <a:sym typeface="Figtree"/>
                        </a:rPr>
                        <a:t>Clinician</a:t>
                      </a:r>
                      <a:endParaRPr b="1" sz="1300">
                        <a:solidFill>
                          <a:schemeClr val="dk1"/>
                        </a:solidFill>
                        <a:latin typeface="Figtree"/>
                        <a:ea typeface="Figtree"/>
                        <a:cs typeface="Figtree"/>
                        <a:sym typeface="Figtree"/>
                      </a:endParaRPr>
                    </a:p>
                  </a:txBody>
                  <a:tcPr marT="91425" marB="91425" marR="91425" marL="91425" anchor="ctr">
                    <a:solidFill>
                      <a:schemeClr val="accent5"/>
                    </a:solidFill>
                  </a:tcPr>
                </a:tc>
                <a:tc>
                  <a:txBody>
                    <a:bodyPr/>
                    <a:lstStyle/>
                    <a:p>
                      <a:pPr indent="0" lvl="0" marL="0" marR="0" rtl="0" algn="l">
                        <a:lnSpc>
                          <a:spcPct val="100000"/>
                        </a:lnSpc>
                        <a:spcBef>
                          <a:spcPts val="0"/>
                        </a:spcBef>
                        <a:spcAft>
                          <a:spcPts val="0"/>
                        </a:spcAft>
                        <a:buNone/>
                      </a:pPr>
                      <a:r>
                        <a:rPr b="1" lang="en" sz="1300">
                          <a:solidFill>
                            <a:schemeClr val="dk1"/>
                          </a:solidFill>
                          <a:latin typeface="Figtree"/>
                          <a:ea typeface="Figtree"/>
                          <a:cs typeface="Figtree"/>
                          <a:sym typeface="Figtree"/>
                        </a:rPr>
                        <a:t>Dr. Singh</a:t>
                      </a:r>
                      <a:endParaRPr b="1" sz="1300">
                        <a:solidFill>
                          <a:schemeClr val="dk1"/>
                        </a:solidFill>
                        <a:latin typeface="Figtree"/>
                        <a:ea typeface="Figtree"/>
                        <a:cs typeface="Figtree"/>
                        <a:sym typeface="Figtree"/>
                      </a:endParaRPr>
                    </a:p>
                  </a:txBody>
                  <a:tcPr marT="91425" marB="91425" marR="91425" marL="91425" anchor="ctr">
                    <a:solidFill>
                      <a:schemeClr val="accent4"/>
                    </a:solidFill>
                  </a:tcPr>
                </a:tc>
                <a:tc>
                  <a:txBody>
                    <a:bodyPr/>
                    <a:lstStyle/>
                    <a:p>
                      <a:pPr indent="0" lvl="0" marL="0" marR="0" rtl="0" algn="l">
                        <a:lnSpc>
                          <a:spcPct val="100000"/>
                        </a:lnSpc>
                        <a:spcBef>
                          <a:spcPts val="0"/>
                        </a:spcBef>
                        <a:spcAft>
                          <a:spcPts val="0"/>
                        </a:spcAft>
                        <a:buNone/>
                      </a:pPr>
                      <a:r>
                        <a:rPr b="1" lang="en" sz="1300">
                          <a:solidFill>
                            <a:schemeClr val="dk1"/>
                          </a:solidFill>
                          <a:latin typeface="Figtree"/>
                          <a:ea typeface="Figtree"/>
                          <a:cs typeface="Figtree"/>
                          <a:sym typeface="Figtree"/>
                        </a:rPr>
                        <a:t>Dr. Georgiades</a:t>
                      </a:r>
                      <a:endParaRPr b="1" sz="1300">
                        <a:solidFill>
                          <a:schemeClr val="dk1"/>
                        </a:solidFill>
                        <a:latin typeface="Figtree"/>
                        <a:ea typeface="Figtree"/>
                        <a:cs typeface="Figtree"/>
                        <a:sym typeface="Figtree"/>
                      </a:endParaRPr>
                    </a:p>
                  </a:txBody>
                  <a:tcPr marT="91425" marB="91425" marR="91425" marL="91425" anchor="ctr">
                    <a:solidFill>
                      <a:schemeClr val="accent4"/>
                    </a:solidFill>
                  </a:tcPr>
                </a:tc>
                <a:tc>
                  <a:txBody>
                    <a:bodyPr/>
                    <a:lstStyle/>
                    <a:p>
                      <a:pPr indent="0" lvl="0" marL="0" marR="0" rtl="0" algn="l">
                        <a:lnSpc>
                          <a:spcPct val="100000"/>
                        </a:lnSpc>
                        <a:spcBef>
                          <a:spcPts val="0"/>
                        </a:spcBef>
                        <a:spcAft>
                          <a:spcPts val="0"/>
                        </a:spcAft>
                        <a:buNone/>
                      </a:pPr>
                      <a:r>
                        <a:rPr b="1" lang="en" sz="1300">
                          <a:solidFill>
                            <a:schemeClr val="dk1"/>
                          </a:solidFill>
                          <a:latin typeface="Figtree"/>
                          <a:ea typeface="Figtree"/>
                          <a:cs typeface="Figtree"/>
                          <a:sym typeface="Figtree"/>
                        </a:rPr>
                        <a:t>Dr. Gullotti </a:t>
                      </a:r>
                      <a:endParaRPr b="1" sz="1300">
                        <a:solidFill>
                          <a:schemeClr val="dk1"/>
                        </a:solidFill>
                        <a:latin typeface="Figtree"/>
                        <a:ea typeface="Figtree"/>
                        <a:cs typeface="Figtree"/>
                        <a:sym typeface="Figtree"/>
                      </a:endParaRPr>
                    </a:p>
                  </a:txBody>
                  <a:tcPr marT="91425" marB="91425" marR="91425" marL="91425" anchor="ctr">
                    <a:solidFill>
                      <a:schemeClr val="accent4"/>
                    </a:solidFill>
                  </a:tcPr>
                </a:tc>
                <a:tc>
                  <a:txBody>
                    <a:bodyPr/>
                    <a:lstStyle/>
                    <a:p>
                      <a:pPr indent="0" lvl="0" marL="0" marR="0" rtl="0" algn="l">
                        <a:lnSpc>
                          <a:spcPct val="100000"/>
                        </a:lnSpc>
                        <a:spcBef>
                          <a:spcPts val="0"/>
                        </a:spcBef>
                        <a:spcAft>
                          <a:spcPts val="0"/>
                        </a:spcAft>
                        <a:buNone/>
                      </a:pPr>
                      <a:r>
                        <a:rPr b="1" lang="en" sz="1300">
                          <a:solidFill>
                            <a:schemeClr val="dk1"/>
                          </a:solidFill>
                          <a:latin typeface="Figtree"/>
                          <a:ea typeface="Figtree"/>
                          <a:cs typeface="Figtree"/>
                          <a:sym typeface="Figtree"/>
                        </a:rPr>
                        <a:t>Dr. Jost</a:t>
                      </a:r>
                      <a:endParaRPr b="1" sz="1300">
                        <a:solidFill>
                          <a:schemeClr val="dk1"/>
                        </a:solidFill>
                        <a:latin typeface="Figtree"/>
                        <a:ea typeface="Figtree"/>
                        <a:cs typeface="Figtree"/>
                        <a:sym typeface="Figtree"/>
                      </a:endParaRPr>
                    </a:p>
                  </a:txBody>
                  <a:tcPr marT="91425" marB="91425" marR="91425" marL="91425" anchor="ctr">
                    <a:solidFill>
                      <a:schemeClr val="accent4"/>
                    </a:solidFill>
                  </a:tcPr>
                </a:tc>
                <a:tc>
                  <a:txBody>
                    <a:bodyPr/>
                    <a:lstStyle/>
                    <a:p>
                      <a:pPr indent="0" lvl="0" marL="0" marR="0" rtl="0" algn="l">
                        <a:lnSpc>
                          <a:spcPct val="100000"/>
                        </a:lnSpc>
                        <a:spcBef>
                          <a:spcPts val="0"/>
                        </a:spcBef>
                        <a:spcAft>
                          <a:spcPts val="0"/>
                        </a:spcAft>
                        <a:buNone/>
                      </a:pPr>
                      <a:r>
                        <a:rPr b="1" lang="en" sz="1300">
                          <a:solidFill>
                            <a:schemeClr val="dk1"/>
                          </a:solidFill>
                          <a:latin typeface="Figtree"/>
                          <a:ea typeface="Figtree"/>
                          <a:cs typeface="Figtree"/>
                          <a:sym typeface="Figtree"/>
                        </a:rPr>
                        <a:t>Dr. Khan</a:t>
                      </a:r>
                      <a:endParaRPr b="1" sz="1300">
                        <a:solidFill>
                          <a:schemeClr val="dk1"/>
                        </a:solidFill>
                        <a:latin typeface="Figtree"/>
                        <a:ea typeface="Figtree"/>
                        <a:cs typeface="Figtree"/>
                        <a:sym typeface="Figtree"/>
                      </a:endParaRPr>
                    </a:p>
                  </a:txBody>
                  <a:tcPr marT="91425" marB="91425" marR="91425" marL="91425" anchor="ctr">
                    <a:solidFill>
                      <a:schemeClr val="accent4"/>
                    </a:solidFill>
                  </a:tcPr>
                </a:tc>
              </a:tr>
              <a:tr h="381000">
                <a:tc>
                  <a:txBody>
                    <a:bodyPr/>
                    <a:lstStyle/>
                    <a:p>
                      <a:pPr indent="0" lvl="0" marL="0" marR="0" rtl="0" algn="l">
                        <a:lnSpc>
                          <a:spcPct val="100000"/>
                        </a:lnSpc>
                        <a:spcBef>
                          <a:spcPts val="0"/>
                        </a:spcBef>
                        <a:spcAft>
                          <a:spcPts val="0"/>
                        </a:spcAft>
                        <a:buNone/>
                      </a:pPr>
                      <a:r>
                        <a:rPr b="1" lang="en" sz="1300">
                          <a:solidFill>
                            <a:schemeClr val="dk1"/>
                          </a:solidFill>
                          <a:latin typeface="Figtree"/>
                          <a:ea typeface="Figtree"/>
                          <a:cs typeface="Figtree"/>
                          <a:sym typeface="Figtree"/>
                        </a:rPr>
                        <a:t>Background</a:t>
                      </a:r>
                      <a:endParaRPr b="1" sz="1300">
                        <a:solidFill>
                          <a:schemeClr val="dk1"/>
                        </a:solidFill>
                        <a:latin typeface="Figtree"/>
                        <a:ea typeface="Figtree"/>
                        <a:cs typeface="Figtree"/>
                        <a:sym typeface="Figtree"/>
                      </a:endParaRPr>
                    </a:p>
                  </a:txBody>
                  <a:tcPr marT="91425" marB="91425" marR="91425" marL="91425" anchor="ctr">
                    <a:solidFill>
                      <a:schemeClr val="accent5"/>
                    </a:solidFill>
                  </a:tcPr>
                </a:tc>
                <a:tc>
                  <a:txBody>
                    <a:bodyPr/>
                    <a:lstStyle/>
                    <a:p>
                      <a:pPr indent="0" lvl="0" marL="0" marR="0" rtl="0" algn="l">
                        <a:lnSpc>
                          <a:spcPct val="100000"/>
                        </a:lnSpc>
                        <a:spcBef>
                          <a:spcPts val="0"/>
                        </a:spcBef>
                        <a:spcAft>
                          <a:spcPts val="0"/>
                        </a:spcAft>
                        <a:buNone/>
                      </a:pPr>
                      <a:r>
                        <a:rPr lang="en" sz="1300">
                          <a:solidFill>
                            <a:schemeClr val="dk1"/>
                          </a:solidFill>
                          <a:latin typeface="Figtree"/>
                          <a:ea typeface="Figtree"/>
                          <a:cs typeface="Figtree"/>
                          <a:sym typeface="Figtree"/>
                        </a:rPr>
                        <a:t>- IR for 30 years</a:t>
                      </a:r>
                      <a:endParaRPr sz="1300">
                        <a:solidFill>
                          <a:schemeClr val="dk1"/>
                        </a:solidFill>
                        <a:latin typeface="Figtree"/>
                        <a:ea typeface="Figtree"/>
                        <a:cs typeface="Figtree"/>
                        <a:sym typeface="Figtree"/>
                      </a:endParaRPr>
                    </a:p>
                    <a:p>
                      <a:pPr indent="0" lvl="0" marL="0" marR="0" rtl="0" algn="l">
                        <a:lnSpc>
                          <a:spcPct val="100000"/>
                        </a:lnSpc>
                        <a:spcBef>
                          <a:spcPts val="0"/>
                        </a:spcBef>
                        <a:spcAft>
                          <a:spcPts val="0"/>
                        </a:spcAft>
                        <a:buNone/>
                      </a:pPr>
                      <a:r>
                        <a:rPr lang="en" sz="1300">
                          <a:solidFill>
                            <a:schemeClr val="dk1"/>
                          </a:solidFill>
                          <a:latin typeface="Figtree"/>
                          <a:ea typeface="Figtree"/>
                          <a:cs typeface="Figtree"/>
                          <a:sym typeface="Figtree"/>
                        </a:rPr>
                        <a:t>- Vice chair</a:t>
                      </a:r>
                      <a:endParaRPr sz="1300">
                        <a:solidFill>
                          <a:schemeClr val="dk1"/>
                        </a:solidFill>
                        <a:latin typeface="Figtree"/>
                        <a:ea typeface="Figtree"/>
                        <a:cs typeface="Figtree"/>
                        <a:sym typeface="Figtree"/>
                      </a:endParaRPr>
                    </a:p>
                  </a:txBody>
                  <a:tcPr marT="91425" marB="91425" marR="91425" marL="91425" anchor="ctr"/>
                </a:tc>
                <a:tc>
                  <a:txBody>
                    <a:bodyPr/>
                    <a:lstStyle/>
                    <a:p>
                      <a:pPr indent="0" lvl="0" marL="0" marR="0" rtl="0" algn="l">
                        <a:lnSpc>
                          <a:spcPct val="100000"/>
                        </a:lnSpc>
                        <a:spcBef>
                          <a:spcPts val="0"/>
                        </a:spcBef>
                        <a:spcAft>
                          <a:spcPts val="0"/>
                        </a:spcAft>
                        <a:buNone/>
                      </a:pPr>
                      <a:r>
                        <a:rPr lang="en" sz="1300">
                          <a:solidFill>
                            <a:schemeClr val="dk1"/>
                          </a:solidFill>
                          <a:latin typeface="Figtree"/>
                          <a:ea typeface="Figtree"/>
                          <a:cs typeface="Figtree"/>
                          <a:sym typeface="Figtree"/>
                        </a:rPr>
                        <a:t>- IR radiologist been in Hopkins since 98</a:t>
                      </a:r>
                      <a:endParaRPr sz="1300">
                        <a:solidFill>
                          <a:schemeClr val="dk1"/>
                        </a:solidFill>
                        <a:latin typeface="Figtree"/>
                        <a:ea typeface="Figtree"/>
                        <a:cs typeface="Figtree"/>
                        <a:sym typeface="Figtree"/>
                      </a:endParaRPr>
                    </a:p>
                  </a:txBody>
                  <a:tcPr marT="91425" marB="91425" marR="91425" marL="91425" anchor="ctr"/>
                </a:tc>
                <a:tc>
                  <a:txBody>
                    <a:bodyPr/>
                    <a:lstStyle/>
                    <a:p>
                      <a:pPr indent="0" lvl="0" marL="0" marR="0" rtl="0" algn="l">
                        <a:lnSpc>
                          <a:spcPct val="100000"/>
                        </a:lnSpc>
                        <a:spcBef>
                          <a:spcPts val="0"/>
                        </a:spcBef>
                        <a:spcAft>
                          <a:spcPts val="0"/>
                        </a:spcAft>
                        <a:buNone/>
                      </a:pPr>
                      <a:r>
                        <a:rPr lang="en" sz="1300">
                          <a:solidFill>
                            <a:schemeClr val="dk1"/>
                          </a:solidFill>
                          <a:latin typeface="Figtree"/>
                          <a:ea typeface="Figtree"/>
                          <a:cs typeface="Figtree"/>
                          <a:sym typeface="Figtree"/>
                        </a:rPr>
                        <a:t>- IR Resident at Hopkins Hospital</a:t>
                      </a:r>
                      <a:endParaRPr sz="1300">
                        <a:solidFill>
                          <a:schemeClr val="dk1"/>
                        </a:solidFill>
                        <a:latin typeface="Figtree"/>
                        <a:ea typeface="Figtree"/>
                        <a:cs typeface="Figtree"/>
                        <a:sym typeface="Figtree"/>
                      </a:endParaRPr>
                    </a:p>
                  </a:txBody>
                  <a:tcPr marT="91425" marB="91425" marR="91425" marL="91425" anchor="ctr"/>
                </a:tc>
                <a:tc>
                  <a:txBody>
                    <a:bodyPr/>
                    <a:lstStyle/>
                    <a:p>
                      <a:pPr indent="0" lvl="0" marL="0" marR="0" rtl="0" algn="l">
                        <a:lnSpc>
                          <a:spcPct val="100000"/>
                        </a:lnSpc>
                        <a:spcBef>
                          <a:spcPts val="0"/>
                        </a:spcBef>
                        <a:spcAft>
                          <a:spcPts val="0"/>
                        </a:spcAft>
                        <a:buNone/>
                      </a:pPr>
                      <a:r>
                        <a:rPr lang="en" sz="1300">
                          <a:solidFill>
                            <a:schemeClr val="dk1"/>
                          </a:solidFill>
                          <a:latin typeface="Figtree"/>
                          <a:ea typeface="Figtree"/>
                          <a:cs typeface="Figtree"/>
                          <a:sym typeface="Figtree"/>
                        </a:rPr>
                        <a:t>- PGY3, IR resident</a:t>
                      </a:r>
                      <a:endParaRPr sz="1300">
                        <a:solidFill>
                          <a:schemeClr val="dk1"/>
                        </a:solidFill>
                        <a:latin typeface="Figtree"/>
                        <a:ea typeface="Figtree"/>
                        <a:cs typeface="Figtree"/>
                        <a:sym typeface="Figtree"/>
                      </a:endParaRPr>
                    </a:p>
                  </a:txBody>
                  <a:tcPr marT="91425" marB="91425" marR="91425" marL="91425" anchor="ctr"/>
                </a:tc>
                <a:tc>
                  <a:txBody>
                    <a:bodyPr/>
                    <a:lstStyle/>
                    <a:p>
                      <a:pPr indent="0" lvl="0" marL="0" marR="0" rtl="0" algn="l">
                        <a:lnSpc>
                          <a:spcPct val="100000"/>
                        </a:lnSpc>
                        <a:spcBef>
                          <a:spcPts val="0"/>
                        </a:spcBef>
                        <a:spcAft>
                          <a:spcPts val="0"/>
                        </a:spcAft>
                        <a:buNone/>
                      </a:pPr>
                      <a:r>
                        <a:rPr lang="en" sz="1300">
                          <a:solidFill>
                            <a:schemeClr val="dk1"/>
                          </a:solidFill>
                          <a:latin typeface="Figtree"/>
                          <a:ea typeface="Figtree"/>
                          <a:cs typeface="Figtree"/>
                          <a:sym typeface="Figtree"/>
                        </a:rPr>
                        <a:t>- Professor</a:t>
                      </a:r>
                      <a:endParaRPr sz="1300">
                        <a:solidFill>
                          <a:schemeClr val="dk1"/>
                        </a:solidFill>
                        <a:latin typeface="Figtree"/>
                        <a:ea typeface="Figtree"/>
                        <a:cs typeface="Figtree"/>
                        <a:sym typeface="Figtree"/>
                      </a:endParaRPr>
                    </a:p>
                    <a:p>
                      <a:pPr indent="0" lvl="0" marL="0" marR="0" rtl="0" algn="l">
                        <a:lnSpc>
                          <a:spcPct val="100000"/>
                        </a:lnSpc>
                        <a:spcBef>
                          <a:spcPts val="0"/>
                        </a:spcBef>
                        <a:spcAft>
                          <a:spcPts val="0"/>
                        </a:spcAft>
                        <a:buNone/>
                      </a:pPr>
                      <a:r>
                        <a:rPr lang="en" sz="1300">
                          <a:solidFill>
                            <a:schemeClr val="dk1"/>
                          </a:solidFill>
                          <a:latin typeface="Figtree"/>
                          <a:ea typeface="Figtree"/>
                          <a:cs typeface="Figtree"/>
                          <a:sym typeface="Figtree"/>
                        </a:rPr>
                        <a:t>- Mostly spine-related</a:t>
                      </a:r>
                      <a:endParaRPr sz="1300">
                        <a:solidFill>
                          <a:schemeClr val="dk1"/>
                        </a:solidFill>
                        <a:latin typeface="Figtree"/>
                        <a:ea typeface="Figtree"/>
                        <a:cs typeface="Figtree"/>
                        <a:sym typeface="Figtree"/>
                      </a:endParaRPr>
                    </a:p>
                  </a:txBody>
                  <a:tcPr marT="91425" marB="91425" marR="91425" marL="91425" anchor="ctr"/>
                </a:tc>
              </a:tr>
              <a:tr h="381000">
                <a:tc>
                  <a:txBody>
                    <a:bodyPr/>
                    <a:lstStyle/>
                    <a:p>
                      <a:pPr indent="0" lvl="0" marL="0" marR="0" rtl="0" algn="l">
                        <a:lnSpc>
                          <a:spcPct val="100000"/>
                        </a:lnSpc>
                        <a:spcBef>
                          <a:spcPts val="0"/>
                        </a:spcBef>
                        <a:spcAft>
                          <a:spcPts val="0"/>
                        </a:spcAft>
                        <a:buNone/>
                      </a:pPr>
                      <a:r>
                        <a:rPr b="1" lang="en" sz="1300">
                          <a:solidFill>
                            <a:schemeClr val="dk1"/>
                          </a:solidFill>
                          <a:latin typeface="Figtree"/>
                          <a:ea typeface="Figtree"/>
                          <a:cs typeface="Figtree"/>
                          <a:sym typeface="Figtree"/>
                        </a:rPr>
                        <a:t>Key Insights</a:t>
                      </a:r>
                      <a:endParaRPr b="1" sz="1300">
                        <a:solidFill>
                          <a:schemeClr val="dk1"/>
                        </a:solidFill>
                        <a:latin typeface="Figtree"/>
                        <a:ea typeface="Figtree"/>
                        <a:cs typeface="Figtree"/>
                        <a:sym typeface="Figtree"/>
                      </a:endParaRPr>
                    </a:p>
                  </a:txBody>
                  <a:tcPr marT="91425" marB="91425" marR="91425" marL="91425" anchor="ctr">
                    <a:solidFill>
                      <a:schemeClr val="accent5"/>
                    </a:solidFill>
                  </a:tcPr>
                </a:tc>
                <a:tc>
                  <a:txBody>
                    <a:bodyPr/>
                    <a:lstStyle/>
                    <a:p>
                      <a:pPr indent="0" lvl="0" marL="0" marR="0" rtl="0" algn="l">
                        <a:lnSpc>
                          <a:spcPct val="100000"/>
                        </a:lnSpc>
                        <a:spcBef>
                          <a:spcPts val="0"/>
                        </a:spcBef>
                        <a:spcAft>
                          <a:spcPts val="0"/>
                        </a:spcAft>
                        <a:buNone/>
                      </a:pPr>
                      <a:r>
                        <a:rPr lang="en" sz="1300">
                          <a:solidFill>
                            <a:schemeClr val="dk1"/>
                          </a:solidFill>
                          <a:latin typeface="Figtree"/>
                          <a:ea typeface="Figtree"/>
                          <a:cs typeface="Figtree"/>
                          <a:sym typeface="Figtree"/>
                        </a:rPr>
                        <a:t>- ⅓ of procedures result in clogging</a:t>
                      </a:r>
                      <a:endParaRPr sz="1300">
                        <a:solidFill>
                          <a:schemeClr val="dk1"/>
                        </a:solidFill>
                        <a:latin typeface="Figtree"/>
                        <a:ea typeface="Figtree"/>
                        <a:cs typeface="Figtree"/>
                        <a:sym typeface="Figtree"/>
                      </a:endParaRPr>
                    </a:p>
                    <a:p>
                      <a:pPr indent="0" lvl="0" marL="0" marR="0" rtl="0" algn="l">
                        <a:lnSpc>
                          <a:spcPct val="100000"/>
                        </a:lnSpc>
                        <a:spcBef>
                          <a:spcPts val="0"/>
                        </a:spcBef>
                        <a:spcAft>
                          <a:spcPts val="0"/>
                        </a:spcAft>
                        <a:buNone/>
                      </a:pPr>
                      <a:r>
                        <a:rPr lang="en" sz="1300">
                          <a:solidFill>
                            <a:schemeClr val="dk1"/>
                          </a:solidFill>
                          <a:latin typeface="Figtree"/>
                          <a:ea typeface="Figtree"/>
                          <a:cs typeface="Figtree"/>
                          <a:sym typeface="Figtree"/>
                        </a:rPr>
                        <a:t>- Tubes clog up at the tip first and rarely at the back end</a:t>
                      </a:r>
                      <a:endParaRPr sz="1300">
                        <a:solidFill>
                          <a:schemeClr val="dk1"/>
                        </a:solidFill>
                        <a:latin typeface="Figtree"/>
                        <a:ea typeface="Figtree"/>
                        <a:cs typeface="Figtree"/>
                        <a:sym typeface="Figtree"/>
                      </a:endParaRPr>
                    </a:p>
                    <a:p>
                      <a:pPr indent="0" lvl="0" marL="0" marR="0" rtl="0" algn="l">
                        <a:lnSpc>
                          <a:spcPct val="100000"/>
                        </a:lnSpc>
                        <a:spcBef>
                          <a:spcPts val="0"/>
                        </a:spcBef>
                        <a:spcAft>
                          <a:spcPts val="0"/>
                        </a:spcAft>
                        <a:buNone/>
                      </a:pPr>
                      <a:r>
                        <a:rPr lang="en" sz="1300">
                          <a:solidFill>
                            <a:schemeClr val="dk1"/>
                          </a:solidFill>
                          <a:latin typeface="Figtree"/>
                          <a:ea typeface="Figtree"/>
                          <a:cs typeface="Figtree"/>
                          <a:sym typeface="Figtree"/>
                        </a:rPr>
                        <a:t>- Fluid draining gets thicker and thicker over time</a:t>
                      </a:r>
                      <a:endParaRPr sz="1300">
                        <a:solidFill>
                          <a:schemeClr val="dk1"/>
                        </a:solidFill>
                        <a:latin typeface="Figtree"/>
                        <a:ea typeface="Figtree"/>
                        <a:cs typeface="Figtree"/>
                        <a:sym typeface="Figtree"/>
                      </a:endParaRPr>
                    </a:p>
                    <a:p>
                      <a:pPr indent="0" lvl="0" marL="0" marR="0" rtl="0" algn="l">
                        <a:lnSpc>
                          <a:spcPct val="100000"/>
                        </a:lnSpc>
                        <a:spcBef>
                          <a:spcPts val="0"/>
                        </a:spcBef>
                        <a:spcAft>
                          <a:spcPts val="0"/>
                        </a:spcAft>
                        <a:buNone/>
                      </a:pPr>
                      <a:r>
                        <a:rPr lang="en" sz="1300">
                          <a:solidFill>
                            <a:schemeClr val="dk1"/>
                          </a:solidFill>
                          <a:latin typeface="Figtree"/>
                          <a:ea typeface="Figtree"/>
                          <a:cs typeface="Figtree"/>
                          <a:sym typeface="Figtree"/>
                        </a:rPr>
                        <a:t>- Catheter shape does not affect clogging, only size</a:t>
                      </a:r>
                      <a:endParaRPr sz="1300">
                        <a:solidFill>
                          <a:schemeClr val="dk1"/>
                        </a:solidFill>
                        <a:latin typeface="Figtree"/>
                        <a:ea typeface="Figtree"/>
                        <a:cs typeface="Figtree"/>
                        <a:sym typeface="Figtree"/>
                      </a:endParaRPr>
                    </a:p>
                  </a:txBody>
                  <a:tcPr marT="91425" marB="91425" marR="91425" marL="91425" anchor="ctr"/>
                </a:tc>
                <a:tc>
                  <a:txBody>
                    <a:bodyPr/>
                    <a:lstStyle/>
                    <a:p>
                      <a:pPr indent="0" lvl="0" marL="0" marR="0" rtl="0" algn="l">
                        <a:lnSpc>
                          <a:spcPct val="100000"/>
                        </a:lnSpc>
                        <a:spcBef>
                          <a:spcPts val="0"/>
                        </a:spcBef>
                        <a:spcAft>
                          <a:spcPts val="0"/>
                        </a:spcAft>
                        <a:buNone/>
                      </a:pPr>
                      <a:r>
                        <a:rPr lang="en" sz="1300">
                          <a:solidFill>
                            <a:schemeClr val="dk1"/>
                          </a:solidFill>
                          <a:latin typeface="Figtree"/>
                          <a:ea typeface="Figtree"/>
                          <a:cs typeface="Figtree"/>
                          <a:sym typeface="Figtree"/>
                        </a:rPr>
                        <a:t>- 80% of procedures are abdominal</a:t>
                      </a:r>
                      <a:endParaRPr sz="1300">
                        <a:solidFill>
                          <a:schemeClr val="dk1"/>
                        </a:solidFill>
                        <a:latin typeface="Figtree"/>
                        <a:ea typeface="Figtree"/>
                        <a:cs typeface="Figtree"/>
                        <a:sym typeface="Figtree"/>
                      </a:endParaRPr>
                    </a:p>
                    <a:p>
                      <a:pPr indent="0" lvl="0" marL="0" marR="0" rtl="0" algn="l">
                        <a:lnSpc>
                          <a:spcPct val="100000"/>
                        </a:lnSpc>
                        <a:spcBef>
                          <a:spcPts val="0"/>
                        </a:spcBef>
                        <a:spcAft>
                          <a:spcPts val="0"/>
                        </a:spcAft>
                        <a:buNone/>
                      </a:pPr>
                      <a:r>
                        <a:rPr lang="en" sz="1300">
                          <a:solidFill>
                            <a:schemeClr val="dk1"/>
                          </a:solidFill>
                          <a:latin typeface="Figtree"/>
                          <a:ea typeface="Figtree"/>
                          <a:cs typeface="Figtree"/>
                          <a:sym typeface="Figtree"/>
                        </a:rPr>
                        <a:t>- </a:t>
                      </a:r>
                      <a:r>
                        <a:rPr b="1" lang="en" sz="1300">
                          <a:solidFill>
                            <a:schemeClr val="dk1"/>
                          </a:solidFill>
                          <a:latin typeface="Figtree"/>
                          <a:ea typeface="Figtree"/>
                          <a:cs typeface="Figtree"/>
                          <a:sym typeface="Figtree"/>
                        </a:rPr>
                        <a:t>Inevitably all catheters will clog when patients are at home</a:t>
                      </a:r>
                      <a:endParaRPr b="1" sz="1300">
                        <a:solidFill>
                          <a:schemeClr val="dk1"/>
                        </a:solidFill>
                        <a:latin typeface="Figtree"/>
                        <a:ea typeface="Figtree"/>
                        <a:cs typeface="Figtree"/>
                        <a:sym typeface="Figtree"/>
                      </a:endParaRPr>
                    </a:p>
                    <a:p>
                      <a:pPr indent="0" lvl="0" marL="0" marR="0" rtl="0" algn="l">
                        <a:lnSpc>
                          <a:spcPct val="100000"/>
                        </a:lnSpc>
                        <a:spcBef>
                          <a:spcPts val="0"/>
                        </a:spcBef>
                        <a:spcAft>
                          <a:spcPts val="0"/>
                        </a:spcAft>
                        <a:buNone/>
                      </a:pPr>
                      <a:r>
                        <a:rPr lang="en" sz="1300">
                          <a:solidFill>
                            <a:schemeClr val="dk1"/>
                          </a:solidFill>
                          <a:latin typeface="Figtree"/>
                          <a:ea typeface="Figtree"/>
                          <a:cs typeface="Figtree"/>
                          <a:sym typeface="Figtree"/>
                        </a:rPr>
                        <a:t>- Thicker fluid → larger catheter</a:t>
                      </a:r>
                      <a:endParaRPr sz="1300">
                        <a:solidFill>
                          <a:schemeClr val="dk1"/>
                        </a:solidFill>
                        <a:latin typeface="Figtree"/>
                        <a:ea typeface="Figtree"/>
                        <a:cs typeface="Figtree"/>
                        <a:sym typeface="Figtree"/>
                      </a:endParaRPr>
                    </a:p>
                  </a:txBody>
                  <a:tcPr marT="91425" marB="91425" marR="91425" marL="91425" anchor="ctr"/>
                </a:tc>
                <a:tc>
                  <a:txBody>
                    <a:bodyPr/>
                    <a:lstStyle/>
                    <a:p>
                      <a:pPr indent="0" lvl="0" marL="0" marR="0" rtl="0" algn="l">
                        <a:lnSpc>
                          <a:spcPct val="100000"/>
                        </a:lnSpc>
                        <a:spcBef>
                          <a:spcPts val="0"/>
                        </a:spcBef>
                        <a:spcAft>
                          <a:spcPts val="0"/>
                        </a:spcAft>
                        <a:buNone/>
                      </a:pPr>
                      <a:r>
                        <a:rPr lang="en" sz="1300">
                          <a:solidFill>
                            <a:schemeClr val="dk1"/>
                          </a:solidFill>
                          <a:latin typeface="Figtree"/>
                          <a:ea typeface="Figtree"/>
                          <a:cs typeface="Figtree"/>
                          <a:sym typeface="Figtree"/>
                        </a:rPr>
                        <a:t>- Drainage catheter clogging solutions include putting wire to break up clogs, forcefully flushing, or replacing catheter</a:t>
                      </a:r>
                      <a:endParaRPr sz="1300">
                        <a:solidFill>
                          <a:schemeClr val="dk1"/>
                        </a:solidFill>
                        <a:latin typeface="Figtree"/>
                        <a:ea typeface="Figtree"/>
                        <a:cs typeface="Figtree"/>
                        <a:sym typeface="Figtree"/>
                      </a:endParaRPr>
                    </a:p>
                    <a:p>
                      <a:pPr indent="0" lvl="0" marL="0" marR="0" rtl="0" algn="l">
                        <a:lnSpc>
                          <a:spcPct val="100000"/>
                        </a:lnSpc>
                        <a:spcBef>
                          <a:spcPts val="0"/>
                        </a:spcBef>
                        <a:spcAft>
                          <a:spcPts val="0"/>
                        </a:spcAft>
                        <a:buNone/>
                      </a:pPr>
                      <a:r>
                        <a:rPr lang="en" sz="1300">
                          <a:solidFill>
                            <a:schemeClr val="dk1"/>
                          </a:solidFill>
                          <a:latin typeface="Figtree"/>
                          <a:ea typeface="Figtree"/>
                          <a:cs typeface="Figtree"/>
                          <a:sym typeface="Figtree"/>
                        </a:rPr>
                        <a:t>- Flushing is preventative</a:t>
                      </a:r>
                      <a:endParaRPr sz="1300">
                        <a:solidFill>
                          <a:schemeClr val="dk1"/>
                        </a:solidFill>
                        <a:latin typeface="Figtree"/>
                        <a:ea typeface="Figtree"/>
                        <a:cs typeface="Figtree"/>
                        <a:sym typeface="Figtree"/>
                      </a:endParaRPr>
                    </a:p>
                  </a:txBody>
                  <a:tcPr marT="91425" marB="91425" marR="91425" marL="91425" anchor="ctr"/>
                </a:tc>
                <a:tc>
                  <a:txBody>
                    <a:bodyPr/>
                    <a:lstStyle/>
                    <a:p>
                      <a:pPr indent="0" lvl="0" marL="0" marR="0" rtl="0" algn="l">
                        <a:lnSpc>
                          <a:spcPct val="100000"/>
                        </a:lnSpc>
                        <a:spcBef>
                          <a:spcPts val="0"/>
                        </a:spcBef>
                        <a:spcAft>
                          <a:spcPts val="0"/>
                        </a:spcAft>
                        <a:buNone/>
                      </a:pPr>
                      <a:r>
                        <a:rPr lang="en" sz="1300">
                          <a:solidFill>
                            <a:schemeClr val="dk1"/>
                          </a:solidFill>
                          <a:latin typeface="Figtree"/>
                          <a:ea typeface="Figtree"/>
                          <a:cs typeface="Figtree"/>
                          <a:sym typeface="Figtree"/>
                        </a:rPr>
                        <a:t>- Most common type of collection is abscess</a:t>
                      </a:r>
                      <a:endParaRPr sz="1300">
                        <a:solidFill>
                          <a:schemeClr val="dk1"/>
                        </a:solidFill>
                        <a:latin typeface="Figtree"/>
                        <a:ea typeface="Figtree"/>
                        <a:cs typeface="Figtree"/>
                        <a:sym typeface="Figtree"/>
                      </a:endParaRPr>
                    </a:p>
                    <a:p>
                      <a:pPr indent="0" lvl="0" marL="0" marR="0" rtl="0" algn="l">
                        <a:lnSpc>
                          <a:spcPct val="100000"/>
                        </a:lnSpc>
                        <a:spcBef>
                          <a:spcPts val="0"/>
                        </a:spcBef>
                        <a:spcAft>
                          <a:spcPts val="0"/>
                        </a:spcAft>
                        <a:buNone/>
                      </a:pPr>
                      <a:r>
                        <a:rPr lang="en" sz="1300">
                          <a:solidFill>
                            <a:schemeClr val="dk1"/>
                          </a:solidFill>
                          <a:latin typeface="Figtree"/>
                          <a:ea typeface="Figtree"/>
                          <a:cs typeface="Figtree"/>
                          <a:sym typeface="Figtree"/>
                        </a:rPr>
                        <a:t>- Location and surroundings are important to consider when draining</a:t>
                      </a:r>
                      <a:endParaRPr sz="1300">
                        <a:solidFill>
                          <a:schemeClr val="dk1"/>
                        </a:solidFill>
                        <a:latin typeface="Figtree"/>
                        <a:ea typeface="Figtree"/>
                        <a:cs typeface="Figtree"/>
                        <a:sym typeface="Figtree"/>
                      </a:endParaRPr>
                    </a:p>
                    <a:p>
                      <a:pPr indent="0" lvl="0" marL="0" marR="0" rtl="0" algn="l">
                        <a:lnSpc>
                          <a:spcPct val="100000"/>
                        </a:lnSpc>
                        <a:spcBef>
                          <a:spcPts val="0"/>
                        </a:spcBef>
                        <a:spcAft>
                          <a:spcPts val="0"/>
                        </a:spcAft>
                        <a:buNone/>
                      </a:pPr>
                      <a:r>
                        <a:rPr lang="en" sz="1300">
                          <a:solidFill>
                            <a:schemeClr val="dk1"/>
                          </a:solidFill>
                          <a:latin typeface="Figtree"/>
                          <a:ea typeface="Figtree"/>
                          <a:cs typeface="Figtree"/>
                          <a:sym typeface="Figtree"/>
                        </a:rPr>
                        <a:t>- Sometimes people will forget to drain</a:t>
                      </a:r>
                      <a:endParaRPr sz="1300">
                        <a:solidFill>
                          <a:schemeClr val="dk1"/>
                        </a:solidFill>
                        <a:latin typeface="Figtree"/>
                        <a:ea typeface="Figtree"/>
                        <a:cs typeface="Figtree"/>
                        <a:sym typeface="Figtree"/>
                      </a:endParaRPr>
                    </a:p>
                  </a:txBody>
                  <a:tcPr marT="91425" marB="91425" marR="91425" marL="91425" anchor="ctr"/>
                </a:tc>
                <a:tc>
                  <a:txBody>
                    <a:bodyPr/>
                    <a:lstStyle/>
                    <a:p>
                      <a:pPr indent="0" lvl="0" marL="0" marR="0" rtl="0" algn="l">
                        <a:lnSpc>
                          <a:spcPct val="100000"/>
                        </a:lnSpc>
                        <a:spcBef>
                          <a:spcPts val="0"/>
                        </a:spcBef>
                        <a:spcAft>
                          <a:spcPts val="0"/>
                        </a:spcAft>
                        <a:buNone/>
                      </a:pPr>
                      <a:r>
                        <a:rPr lang="en" sz="1300">
                          <a:solidFill>
                            <a:schemeClr val="dk1"/>
                          </a:solidFill>
                          <a:latin typeface="Figtree"/>
                          <a:ea typeface="Figtree"/>
                          <a:cs typeface="Figtree"/>
                          <a:sym typeface="Figtree"/>
                        </a:rPr>
                        <a:t>- Patients with low pressure csf take long time to fully drain → need a faster method </a:t>
                      </a:r>
                      <a:endParaRPr sz="1300">
                        <a:solidFill>
                          <a:schemeClr val="dk1"/>
                        </a:solidFill>
                        <a:latin typeface="Figtree"/>
                        <a:ea typeface="Figtree"/>
                        <a:cs typeface="Figtree"/>
                        <a:sym typeface="Figtree"/>
                      </a:endParaRPr>
                    </a:p>
                    <a:p>
                      <a:pPr indent="0" lvl="0" marL="0" marR="0" rtl="0" algn="l">
                        <a:lnSpc>
                          <a:spcPct val="100000"/>
                        </a:lnSpc>
                        <a:spcBef>
                          <a:spcPts val="0"/>
                        </a:spcBef>
                        <a:spcAft>
                          <a:spcPts val="0"/>
                        </a:spcAft>
                        <a:buNone/>
                      </a:pPr>
                      <a:r>
                        <a:rPr lang="en" sz="1300">
                          <a:solidFill>
                            <a:schemeClr val="dk1"/>
                          </a:solidFill>
                          <a:latin typeface="Figtree"/>
                          <a:ea typeface="Figtree"/>
                          <a:cs typeface="Figtree"/>
                          <a:sym typeface="Figtree"/>
                        </a:rPr>
                        <a:t>- Uses needle to drain csf, not catheter</a:t>
                      </a:r>
                      <a:endParaRPr sz="1300">
                        <a:solidFill>
                          <a:schemeClr val="dk1"/>
                        </a:solidFill>
                        <a:latin typeface="Figtree"/>
                        <a:ea typeface="Figtree"/>
                        <a:cs typeface="Figtree"/>
                        <a:sym typeface="Figtree"/>
                      </a:endParaRPr>
                    </a:p>
                    <a:p>
                      <a:pPr indent="0" lvl="0" marL="0" marR="0" rtl="0" algn="l">
                        <a:lnSpc>
                          <a:spcPct val="100000"/>
                        </a:lnSpc>
                        <a:spcBef>
                          <a:spcPts val="0"/>
                        </a:spcBef>
                        <a:spcAft>
                          <a:spcPts val="0"/>
                        </a:spcAft>
                        <a:buNone/>
                      </a:pPr>
                      <a:r>
                        <a:t/>
                      </a:r>
                      <a:endParaRPr sz="1300">
                        <a:solidFill>
                          <a:schemeClr val="dk1"/>
                        </a:solidFill>
                        <a:latin typeface="Figtree"/>
                        <a:ea typeface="Figtree"/>
                        <a:cs typeface="Figtree"/>
                        <a:sym typeface="Figtree"/>
                      </a:endParaRPr>
                    </a:p>
                    <a:p>
                      <a:pPr indent="0" lvl="0" marL="0" marR="0" rtl="0" algn="l">
                        <a:lnSpc>
                          <a:spcPct val="100000"/>
                        </a:lnSpc>
                        <a:spcBef>
                          <a:spcPts val="0"/>
                        </a:spcBef>
                        <a:spcAft>
                          <a:spcPts val="0"/>
                        </a:spcAft>
                        <a:buNone/>
                      </a:pPr>
                      <a:r>
                        <a:t/>
                      </a:r>
                      <a:endParaRPr sz="1300">
                        <a:solidFill>
                          <a:schemeClr val="dk1"/>
                        </a:solidFill>
                        <a:latin typeface="Figtree"/>
                        <a:ea typeface="Figtree"/>
                        <a:cs typeface="Figtree"/>
                        <a:sym typeface="Figtree"/>
                      </a:endParaRPr>
                    </a:p>
                  </a:txBody>
                  <a:tcPr marT="91425" marB="91425" marR="91425" marL="91425" anchor="ctr"/>
                </a:tc>
              </a:tr>
            </a:tbl>
          </a:graphicData>
        </a:graphic>
      </p:graphicFrame>
      <p:sp>
        <p:nvSpPr>
          <p:cNvPr id="2620" name="Google Shape;2620;p199"/>
          <p:cNvSpPr txBox="1"/>
          <p:nvPr/>
        </p:nvSpPr>
        <p:spPr>
          <a:xfrm>
            <a:off x="5531100" y="458225"/>
            <a:ext cx="2817900" cy="54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latin typeface="Figtree"/>
                <a:ea typeface="Figtree"/>
                <a:cs typeface="Figtree"/>
                <a:sym typeface="Figtree"/>
              </a:rPr>
              <a:t>More in-depth notes: </a:t>
            </a:r>
            <a:r>
              <a:rPr lang="en" sz="800" u="sng">
                <a:solidFill>
                  <a:srgbClr val="2200CC"/>
                </a:solidFill>
                <a:latin typeface="Figtree"/>
                <a:ea typeface="Figtree"/>
                <a:cs typeface="Figtree"/>
                <a:sym typeface="Figtree"/>
                <a:hlinkClick r:id="rId3">
                  <a:extLst>
                    <a:ext uri="{A12FA001-AC4F-418D-AE19-62706E023703}">
                      <ahyp:hlinkClr val="tx"/>
                    </a:ext>
                  </a:extLst>
                </a:hlinkClick>
              </a:rPr>
              <a:t>https://docs.google.com/document/d/1zedjSCqWd22iOrx4cYUu-xb-ZtGLHXdLyump9p68H-Q/edit</a:t>
            </a:r>
            <a:endParaRPr sz="1100">
              <a:latin typeface="Figtree"/>
              <a:ea typeface="Figtree"/>
              <a:cs typeface="Figtree"/>
              <a:sym typeface="Figtree"/>
            </a:endParaRPr>
          </a:p>
        </p:txBody>
      </p:sp>
    </p:spTree>
  </p:cSld>
  <p:clrMapOvr>
    <a:masterClrMapping/>
  </p:clrMapOvr>
</p:sld>
</file>

<file path=ppt/slides/slide1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4" name="Shape 2624"/>
        <p:cNvGrpSpPr/>
        <p:nvPr/>
      </p:nvGrpSpPr>
      <p:grpSpPr>
        <a:xfrm>
          <a:off x="0" y="0"/>
          <a:ext cx="0" cy="0"/>
          <a:chOff x="0" y="0"/>
          <a:chExt cx="0" cy="0"/>
        </a:xfrm>
      </p:grpSpPr>
      <p:sp>
        <p:nvSpPr>
          <p:cNvPr id="2625" name="Google Shape;2625;p200"/>
          <p:cNvSpPr txBox="1"/>
          <p:nvPr>
            <p:ph idx="1" type="body"/>
          </p:nvPr>
        </p:nvSpPr>
        <p:spPr>
          <a:xfrm>
            <a:off x="720000" y="1215742"/>
            <a:ext cx="7704000" cy="2644500"/>
          </a:xfrm>
          <a:prstGeom prst="rect">
            <a:avLst/>
          </a:prstGeom>
        </p:spPr>
        <p:txBody>
          <a:bodyPr anchorCtr="0" anchor="t" bIns="91425" lIns="91425" spcFirstLastPara="1" rIns="91425" wrap="square" tIns="91425">
            <a:noAutofit/>
          </a:bodyPr>
          <a:lstStyle/>
          <a:p>
            <a:pPr indent="-323850" lvl="0" marL="457200" rtl="0" algn="l">
              <a:spcBef>
                <a:spcPts val="0"/>
              </a:spcBef>
              <a:spcAft>
                <a:spcPts val="0"/>
              </a:spcAft>
              <a:buClr>
                <a:srgbClr val="000000"/>
              </a:buClr>
              <a:buSzPts val="1500"/>
              <a:buChar char="●"/>
            </a:pPr>
            <a:r>
              <a:rPr lang="en" sz="1500">
                <a:solidFill>
                  <a:srgbClr val="000000"/>
                </a:solidFill>
              </a:rPr>
              <a:t>How do we get patient interviews?</a:t>
            </a:r>
            <a:endParaRPr sz="1500">
              <a:solidFill>
                <a:srgbClr val="000000"/>
              </a:solidFill>
            </a:endParaRPr>
          </a:p>
          <a:p>
            <a:pPr indent="-323850" lvl="1" marL="914400" rtl="0" algn="l">
              <a:spcBef>
                <a:spcPts val="0"/>
              </a:spcBef>
              <a:spcAft>
                <a:spcPts val="0"/>
              </a:spcAft>
              <a:buClr>
                <a:srgbClr val="000000"/>
              </a:buClr>
              <a:buSzPts val="1500"/>
              <a:buChar char="○"/>
            </a:pPr>
            <a:r>
              <a:rPr lang="en" sz="1500">
                <a:solidFill>
                  <a:srgbClr val="000000"/>
                </a:solidFill>
              </a:rPr>
              <a:t>What sort of regulations we should be following?</a:t>
            </a:r>
            <a:endParaRPr sz="1500">
              <a:solidFill>
                <a:srgbClr val="000000"/>
              </a:solidFill>
            </a:endParaRPr>
          </a:p>
          <a:p>
            <a:pPr indent="-323850" lvl="1" marL="914400" rtl="0" algn="l">
              <a:spcBef>
                <a:spcPts val="0"/>
              </a:spcBef>
              <a:spcAft>
                <a:spcPts val="0"/>
              </a:spcAft>
              <a:buClr>
                <a:srgbClr val="000000"/>
              </a:buClr>
              <a:buSzPts val="1500"/>
              <a:buChar char="○"/>
            </a:pPr>
            <a:r>
              <a:rPr lang="en" sz="1500">
                <a:solidFill>
                  <a:srgbClr val="000000"/>
                </a:solidFill>
              </a:rPr>
              <a:t>What sort of questions should we be asking to patients?</a:t>
            </a:r>
            <a:endParaRPr sz="1500">
              <a:solidFill>
                <a:srgbClr val="000000"/>
              </a:solidFill>
            </a:endParaRPr>
          </a:p>
          <a:p>
            <a:pPr indent="-323850" lvl="0" marL="457200" rtl="0" algn="l">
              <a:spcBef>
                <a:spcPts val="0"/>
              </a:spcBef>
              <a:spcAft>
                <a:spcPts val="0"/>
              </a:spcAft>
              <a:buClr>
                <a:srgbClr val="000000"/>
              </a:buClr>
              <a:buSzPts val="1500"/>
              <a:buChar char="●"/>
            </a:pPr>
            <a:r>
              <a:rPr lang="en" sz="1500">
                <a:solidFill>
                  <a:srgbClr val="000000"/>
                </a:solidFill>
              </a:rPr>
              <a:t>When we have conflicting information from clinicians, how do we choose what direction to go in (especially with only a few interviews)?</a:t>
            </a:r>
            <a:endParaRPr sz="1500"/>
          </a:p>
        </p:txBody>
      </p:sp>
      <p:sp>
        <p:nvSpPr>
          <p:cNvPr id="2626" name="Google Shape;2626;p200"/>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Questions</a:t>
            </a:r>
            <a:endParaRPr/>
          </a:p>
        </p:txBody>
      </p:sp>
    </p:spTree>
  </p:cSld>
  <p:clrMapOvr>
    <a:masterClrMapping/>
  </p:clrMapOvr>
</p:sld>
</file>

<file path=ppt/slides/slide1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0" name="Shape 2630"/>
        <p:cNvGrpSpPr/>
        <p:nvPr/>
      </p:nvGrpSpPr>
      <p:grpSpPr>
        <a:xfrm>
          <a:off x="0" y="0"/>
          <a:ext cx="0" cy="0"/>
          <a:chOff x="0" y="0"/>
          <a:chExt cx="0" cy="0"/>
        </a:xfrm>
      </p:grpSpPr>
      <p:sp>
        <p:nvSpPr>
          <p:cNvPr id="2631" name="Google Shape;2631;p201"/>
          <p:cNvSpPr txBox="1"/>
          <p:nvPr>
            <p:ph idx="1" type="body"/>
          </p:nvPr>
        </p:nvSpPr>
        <p:spPr>
          <a:xfrm>
            <a:off x="720000" y="1215750"/>
            <a:ext cx="7900800" cy="3471300"/>
          </a:xfrm>
          <a:prstGeom prst="rect">
            <a:avLst/>
          </a:prstGeom>
        </p:spPr>
        <p:txBody>
          <a:bodyPr anchorCtr="0" anchor="t" bIns="91425" lIns="91425" spcFirstLastPara="1" rIns="91425" wrap="square" tIns="91425">
            <a:noAutofit/>
          </a:bodyPr>
          <a:lstStyle/>
          <a:p>
            <a:pPr indent="-336550" lvl="0" marL="457200" rtl="0" algn="l">
              <a:spcBef>
                <a:spcPts val="0"/>
              </a:spcBef>
              <a:spcAft>
                <a:spcPts val="0"/>
              </a:spcAft>
              <a:buSzPts val="1700"/>
              <a:buChar char="●"/>
            </a:pPr>
            <a:r>
              <a:rPr lang="en" sz="1500"/>
              <a:t>Nhan and Rebecca shadowed in the morning on 10/9</a:t>
            </a:r>
            <a:endParaRPr sz="1500"/>
          </a:p>
          <a:p>
            <a:pPr indent="-336550" lvl="0" marL="457200" rtl="0" algn="l">
              <a:spcBef>
                <a:spcPts val="0"/>
              </a:spcBef>
              <a:spcAft>
                <a:spcPts val="0"/>
              </a:spcAft>
              <a:buSzPts val="1700"/>
              <a:buChar char="●"/>
            </a:pPr>
            <a:r>
              <a:rPr lang="en" sz="1500"/>
              <a:t>Went to morning conference to hear about patients, watched 2 drain insertion procedures</a:t>
            </a:r>
            <a:endParaRPr sz="1500"/>
          </a:p>
          <a:p>
            <a:pPr indent="0" lvl="0" marL="0" rtl="0" algn="l">
              <a:spcBef>
                <a:spcPts val="0"/>
              </a:spcBef>
              <a:spcAft>
                <a:spcPts val="0"/>
              </a:spcAft>
              <a:buNone/>
            </a:pPr>
            <a:r>
              <a:t/>
            </a:r>
            <a:endParaRPr sz="1500"/>
          </a:p>
          <a:p>
            <a:pPr indent="0" lvl="0" marL="0" rtl="0" algn="l">
              <a:spcBef>
                <a:spcPts val="0"/>
              </a:spcBef>
              <a:spcAft>
                <a:spcPts val="0"/>
              </a:spcAft>
              <a:buNone/>
            </a:pPr>
            <a:r>
              <a:rPr lang="en" sz="1500"/>
              <a:t>Key takeaways:</a:t>
            </a:r>
            <a:endParaRPr sz="1500"/>
          </a:p>
          <a:p>
            <a:pPr indent="-323850" lvl="0" marL="457200" rtl="0" algn="l">
              <a:spcBef>
                <a:spcPts val="0"/>
              </a:spcBef>
              <a:spcAft>
                <a:spcPts val="0"/>
              </a:spcAft>
              <a:buSzPts val="1500"/>
              <a:buChar char="●"/>
            </a:pPr>
            <a:r>
              <a:rPr lang="en" sz="1500"/>
              <a:t>Imaging plays a big role during the procedure as well as before</a:t>
            </a:r>
            <a:endParaRPr sz="1500"/>
          </a:p>
          <a:p>
            <a:pPr indent="-323850" lvl="0" marL="457200" rtl="0" algn="l">
              <a:spcBef>
                <a:spcPts val="0"/>
              </a:spcBef>
              <a:spcAft>
                <a:spcPts val="0"/>
              </a:spcAft>
              <a:buSzPts val="1500"/>
              <a:buChar char="●"/>
            </a:pPr>
            <a:r>
              <a:rPr lang="en" sz="1500"/>
              <a:t>Better understanding of exact mechanism of drain insertion</a:t>
            </a:r>
            <a:endParaRPr sz="1500"/>
          </a:p>
          <a:p>
            <a:pPr indent="-323850" lvl="0" marL="457200" rtl="0" algn="l">
              <a:spcBef>
                <a:spcPts val="0"/>
              </a:spcBef>
              <a:spcAft>
                <a:spcPts val="0"/>
              </a:spcAft>
              <a:buSzPts val="1500"/>
              <a:buChar char="●"/>
            </a:pPr>
            <a:r>
              <a:rPr lang="en" sz="1500"/>
              <a:t>Better understanding of how the whole IR operates</a:t>
            </a:r>
            <a:endParaRPr sz="1500"/>
          </a:p>
          <a:p>
            <a:pPr indent="-323850" lvl="0" marL="457200" rtl="0" algn="l">
              <a:spcBef>
                <a:spcPts val="0"/>
              </a:spcBef>
              <a:spcAft>
                <a:spcPts val="0"/>
              </a:spcAft>
              <a:buSzPts val="1500"/>
              <a:buChar char="●"/>
            </a:pPr>
            <a:r>
              <a:rPr lang="en" sz="1500"/>
              <a:t>Catheters can be used to guide wires and tubes as well as for drainage</a:t>
            </a:r>
            <a:endParaRPr sz="1500"/>
          </a:p>
          <a:p>
            <a:pPr indent="-323850" lvl="0" marL="457200" rtl="0" algn="l">
              <a:spcBef>
                <a:spcPts val="0"/>
              </a:spcBef>
              <a:spcAft>
                <a:spcPts val="0"/>
              </a:spcAft>
              <a:buSzPts val="1500"/>
              <a:buChar char="●"/>
            </a:pPr>
            <a:r>
              <a:rPr lang="en" sz="1500"/>
              <a:t>Many different sizes/types of tubes, decision about what to insert may be made during the procedure</a:t>
            </a:r>
            <a:endParaRPr sz="1500"/>
          </a:p>
        </p:txBody>
      </p:sp>
      <p:sp>
        <p:nvSpPr>
          <p:cNvPr id="2632" name="Google Shape;2632;p201"/>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Shadowing Update</a:t>
            </a:r>
            <a:endParaRPr/>
          </a:p>
        </p:txBody>
      </p:sp>
    </p:spTree>
  </p:cSld>
  <p:clrMapOvr>
    <a:masterClrMapping/>
  </p:clrMapOvr>
</p:sld>
</file>

<file path=ppt/slides/slide1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6" name="Shape 2636"/>
        <p:cNvGrpSpPr/>
        <p:nvPr/>
      </p:nvGrpSpPr>
      <p:grpSpPr>
        <a:xfrm>
          <a:off x="0" y="0"/>
          <a:ext cx="0" cy="0"/>
          <a:chOff x="0" y="0"/>
          <a:chExt cx="0" cy="0"/>
        </a:xfrm>
      </p:grpSpPr>
      <p:sp>
        <p:nvSpPr>
          <p:cNvPr id="2637" name="Google Shape;2637;p202"/>
          <p:cNvSpPr txBox="1"/>
          <p:nvPr>
            <p:ph idx="1" type="body"/>
          </p:nvPr>
        </p:nvSpPr>
        <p:spPr>
          <a:xfrm>
            <a:off x="720000" y="1215742"/>
            <a:ext cx="7704000" cy="26445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sz="1600"/>
              <a:t>For our next time shadowing, should we continue observe full procedures or do you think it would be better to try to talk with more doctors/nurses about clogging?</a:t>
            </a:r>
            <a:endParaRPr sz="1600"/>
          </a:p>
          <a:p>
            <a:pPr indent="-330200" lvl="0" marL="457200" rtl="0" algn="l">
              <a:spcBef>
                <a:spcPts val="0"/>
              </a:spcBef>
              <a:spcAft>
                <a:spcPts val="0"/>
              </a:spcAft>
              <a:buSzPts val="1600"/>
              <a:buChar char="●"/>
            </a:pPr>
            <a:r>
              <a:rPr lang="en" sz="1600"/>
              <a:t>How should we go about talking to patients? Weiss suggested Facebook Groups - is this ok?</a:t>
            </a:r>
            <a:endParaRPr sz="1600"/>
          </a:p>
        </p:txBody>
      </p:sp>
      <p:sp>
        <p:nvSpPr>
          <p:cNvPr id="2638" name="Google Shape;2638;p202"/>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Questions</a:t>
            </a:r>
            <a:endParaRPr/>
          </a:p>
        </p:txBody>
      </p:sp>
    </p:spTree>
  </p:cSld>
  <p:clrMapOvr>
    <a:masterClrMapping/>
  </p:clrMapOvr>
</p:sld>
</file>

<file path=ppt/slides/slide1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2" name="Shape 2642"/>
        <p:cNvGrpSpPr/>
        <p:nvPr/>
      </p:nvGrpSpPr>
      <p:grpSpPr>
        <a:xfrm>
          <a:off x="0" y="0"/>
          <a:ext cx="0" cy="0"/>
          <a:chOff x="0" y="0"/>
          <a:chExt cx="0" cy="0"/>
        </a:xfrm>
      </p:grpSpPr>
      <p:sp>
        <p:nvSpPr>
          <p:cNvPr id="2643" name="Google Shape;2643;p203"/>
          <p:cNvSpPr txBox="1"/>
          <p:nvPr>
            <p:ph idx="1" type="body"/>
          </p:nvPr>
        </p:nvSpPr>
        <p:spPr>
          <a:xfrm>
            <a:off x="720000" y="1215753"/>
            <a:ext cx="7704000" cy="35961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100">
                <a:solidFill>
                  <a:srgbClr val="000000"/>
                </a:solidFill>
              </a:rPr>
              <a:t>Structure</a:t>
            </a:r>
            <a:endParaRPr sz="1100">
              <a:solidFill>
                <a:srgbClr val="000000"/>
              </a:solidFill>
            </a:endParaRPr>
          </a:p>
          <a:p>
            <a:pPr indent="-298450" lvl="0" marL="457200" rtl="0" algn="l">
              <a:lnSpc>
                <a:spcPct val="115000"/>
              </a:lnSpc>
              <a:spcBef>
                <a:spcPts val="0"/>
              </a:spcBef>
              <a:spcAft>
                <a:spcPts val="0"/>
              </a:spcAft>
              <a:buClr>
                <a:srgbClr val="000000"/>
              </a:buClr>
              <a:buSzPts val="1100"/>
              <a:buFont typeface="Figtree"/>
              <a:buChar char="-"/>
            </a:pPr>
            <a:r>
              <a:rPr lang="en" sz="1100">
                <a:solidFill>
                  <a:srgbClr val="000000"/>
                </a:solidFill>
              </a:rPr>
              <a:t>Group interview (first round)</a:t>
            </a:r>
            <a:endParaRPr sz="1100">
              <a:solidFill>
                <a:srgbClr val="000000"/>
              </a:solidFill>
            </a:endParaRPr>
          </a:p>
          <a:p>
            <a:pPr indent="-298450" lvl="1" marL="914400" rtl="0" algn="l">
              <a:lnSpc>
                <a:spcPct val="115000"/>
              </a:lnSpc>
              <a:spcBef>
                <a:spcPts val="0"/>
              </a:spcBef>
              <a:spcAft>
                <a:spcPts val="0"/>
              </a:spcAft>
              <a:buClr>
                <a:srgbClr val="000000"/>
              </a:buClr>
              <a:buSzPts val="1100"/>
              <a:buFont typeface="Figtree"/>
              <a:buChar char="-"/>
            </a:pPr>
            <a:r>
              <a:rPr lang="en" sz="1100">
                <a:solidFill>
                  <a:srgbClr val="000000"/>
                </a:solidFill>
              </a:rPr>
              <a:t>50-60 people ~4-5 people in a group</a:t>
            </a:r>
            <a:endParaRPr sz="1100">
              <a:solidFill>
                <a:srgbClr val="000000"/>
              </a:solidFill>
            </a:endParaRPr>
          </a:p>
          <a:p>
            <a:pPr indent="-298450" lvl="1" marL="914400" rtl="0" algn="l">
              <a:lnSpc>
                <a:spcPct val="115000"/>
              </a:lnSpc>
              <a:spcBef>
                <a:spcPts val="0"/>
              </a:spcBef>
              <a:spcAft>
                <a:spcPts val="0"/>
              </a:spcAft>
              <a:buClr>
                <a:srgbClr val="000000"/>
              </a:buClr>
              <a:buSzPts val="1100"/>
              <a:buFont typeface="Figtree"/>
              <a:buChar char="-"/>
            </a:pPr>
            <a:r>
              <a:rPr lang="en" sz="1100">
                <a:solidFill>
                  <a:srgbClr val="000000"/>
                </a:solidFill>
              </a:rPr>
              <a:t>30 mins</a:t>
            </a:r>
            <a:endParaRPr sz="1100">
              <a:solidFill>
                <a:srgbClr val="000000"/>
              </a:solidFill>
            </a:endParaRPr>
          </a:p>
          <a:p>
            <a:pPr indent="-298450" lvl="0" marL="457200" rtl="0" algn="l">
              <a:lnSpc>
                <a:spcPct val="115000"/>
              </a:lnSpc>
              <a:spcBef>
                <a:spcPts val="0"/>
              </a:spcBef>
              <a:spcAft>
                <a:spcPts val="0"/>
              </a:spcAft>
              <a:buClr>
                <a:srgbClr val="000000"/>
              </a:buClr>
              <a:buSzPts val="1100"/>
              <a:buFont typeface="Figtree"/>
              <a:buChar char="-"/>
            </a:pPr>
            <a:r>
              <a:rPr lang="en" sz="1100">
                <a:solidFill>
                  <a:srgbClr val="000000"/>
                </a:solidFill>
              </a:rPr>
              <a:t> Individual round (second round)</a:t>
            </a:r>
            <a:endParaRPr sz="1100">
              <a:solidFill>
                <a:srgbClr val="000000"/>
              </a:solidFill>
            </a:endParaRPr>
          </a:p>
          <a:p>
            <a:pPr indent="-298450" lvl="1" marL="914400" rtl="0" algn="l">
              <a:lnSpc>
                <a:spcPct val="115000"/>
              </a:lnSpc>
              <a:spcBef>
                <a:spcPts val="0"/>
              </a:spcBef>
              <a:spcAft>
                <a:spcPts val="0"/>
              </a:spcAft>
              <a:buClr>
                <a:srgbClr val="000000"/>
              </a:buClr>
              <a:buSzPts val="1100"/>
              <a:buFont typeface="Figtree"/>
              <a:buChar char="-"/>
            </a:pPr>
            <a:r>
              <a:rPr lang="en" sz="1100">
                <a:solidFill>
                  <a:srgbClr val="000000"/>
                </a:solidFill>
              </a:rPr>
              <a:t>30ish people</a:t>
            </a:r>
            <a:endParaRPr sz="1100">
              <a:solidFill>
                <a:srgbClr val="000000"/>
              </a:solidFill>
            </a:endParaRPr>
          </a:p>
          <a:p>
            <a:pPr indent="-298450" lvl="1" marL="914400" rtl="0" algn="l">
              <a:lnSpc>
                <a:spcPct val="115000"/>
              </a:lnSpc>
              <a:spcBef>
                <a:spcPts val="0"/>
              </a:spcBef>
              <a:spcAft>
                <a:spcPts val="0"/>
              </a:spcAft>
              <a:buClr>
                <a:srgbClr val="000000"/>
              </a:buClr>
              <a:buSzPts val="1100"/>
              <a:buFont typeface="Figtree"/>
              <a:buChar char="-"/>
            </a:pPr>
            <a:r>
              <a:rPr lang="en" sz="1100">
                <a:solidFill>
                  <a:srgbClr val="000000"/>
                </a:solidFill>
              </a:rPr>
              <a:t>10-15mins</a:t>
            </a:r>
            <a:endParaRPr sz="1100">
              <a:solidFill>
                <a:srgbClr val="000000"/>
              </a:solidFill>
            </a:endParaRPr>
          </a:p>
          <a:p>
            <a:pPr indent="0" lvl="0" marL="0" rtl="0" algn="l">
              <a:lnSpc>
                <a:spcPct val="115000"/>
              </a:lnSpc>
              <a:spcBef>
                <a:spcPts val="0"/>
              </a:spcBef>
              <a:spcAft>
                <a:spcPts val="0"/>
              </a:spcAft>
              <a:buNone/>
            </a:pPr>
            <a:r>
              <a:rPr lang="en" sz="1100">
                <a:solidFill>
                  <a:srgbClr val="000000"/>
                </a:solidFill>
              </a:rPr>
              <a:t>Excel / ranking system but also team conversations afterwards</a:t>
            </a:r>
            <a:endParaRPr sz="1100">
              <a:solidFill>
                <a:srgbClr val="000000"/>
              </a:solidFill>
            </a:endParaRPr>
          </a:p>
          <a:p>
            <a:pPr indent="-298450" lvl="0" marL="457200" rtl="0" algn="l">
              <a:lnSpc>
                <a:spcPct val="115000"/>
              </a:lnSpc>
              <a:spcBef>
                <a:spcPts val="0"/>
              </a:spcBef>
              <a:spcAft>
                <a:spcPts val="0"/>
              </a:spcAft>
              <a:buClr>
                <a:srgbClr val="000000"/>
              </a:buClr>
              <a:buSzPts val="1100"/>
              <a:buFont typeface="Figtree"/>
              <a:buChar char="-"/>
            </a:pPr>
            <a:r>
              <a:rPr lang="en" sz="1100">
                <a:solidFill>
                  <a:srgbClr val="000000"/>
                </a:solidFill>
              </a:rPr>
              <a:t>Open to learn/open to work hard</a:t>
            </a:r>
            <a:endParaRPr sz="1100">
              <a:solidFill>
                <a:srgbClr val="000000"/>
              </a:solidFill>
            </a:endParaRPr>
          </a:p>
          <a:p>
            <a:pPr indent="-298450" lvl="0" marL="457200" rtl="0" algn="l">
              <a:lnSpc>
                <a:spcPct val="115000"/>
              </a:lnSpc>
              <a:spcBef>
                <a:spcPts val="0"/>
              </a:spcBef>
              <a:spcAft>
                <a:spcPts val="0"/>
              </a:spcAft>
              <a:buClr>
                <a:srgbClr val="000000"/>
              </a:buClr>
              <a:buSzPts val="1100"/>
              <a:buFont typeface="Figtree"/>
              <a:buChar char="-"/>
            </a:pPr>
            <a:r>
              <a:rPr lang="en" sz="1100">
                <a:solidFill>
                  <a:srgbClr val="000000"/>
                </a:solidFill>
              </a:rPr>
              <a:t>Interested in project</a:t>
            </a:r>
            <a:endParaRPr sz="1100">
              <a:solidFill>
                <a:srgbClr val="000000"/>
              </a:solidFill>
            </a:endParaRPr>
          </a:p>
          <a:p>
            <a:pPr indent="-298450" lvl="0" marL="457200" rtl="0" algn="l">
              <a:lnSpc>
                <a:spcPct val="115000"/>
              </a:lnSpc>
              <a:spcBef>
                <a:spcPts val="0"/>
              </a:spcBef>
              <a:spcAft>
                <a:spcPts val="0"/>
              </a:spcAft>
              <a:buClr>
                <a:srgbClr val="000000"/>
              </a:buClr>
              <a:buSzPts val="1100"/>
              <a:buFont typeface="Figtree"/>
              <a:buChar char="-"/>
            </a:pPr>
            <a:r>
              <a:rPr lang="en" sz="1100">
                <a:solidFill>
                  <a:srgbClr val="000000"/>
                </a:solidFill>
              </a:rPr>
              <a:t>Not too dominating but also someone engaged</a:t>
            </a:r>
            <a:endParaRPr sz="1100">
              <a:solidFill>
                <a:srgbClr val="000000"/>
              </a:solidFill>
            </a:endParaRPr>
          </a:p>
          <a:p>
            <a:pPr indent="-298450" lvl="0" marL="457200" rtl="0" algn="l">
              <a:lnSpc>
                <a:spcPct val="115000"/>
              </a:lnSpc>
              <a:spcBef>
                <a:spcPts val="0"/>
              </a:spcBef>
              <a:spcAft>
                <a:spcPts val="0"/>
              </a:spcAft>
              <a:buClr>
                <a:srgbClr val="000000"/>
              </a:buClr>
              <a:buSzPts val="1100"/>
              <a:buFont typeface="Figtree"/>
              <a:buChar char="-"/>
            </a:pPr>
            <a:r>
              <a:rPr lang="en" sz="1100">
                <a:solidFill>
                  <a:srgbClr val="000000"/>
                </a:solidFill>
              </a:rPr>
              <a:t>Kind, good person, someone we all would enjoy spending time with</a:t>
            </a:r>
            <a:endParaRPr sz="1100">
              <a:solidFill>
                <a:srgbClr val="000000"/>
              </a:solidFill>
            </a:endParaRPr>
          </a:p>
          <a:p>
            <a:pPr indent="0" lvl="0" marL="457200" rtl="0" algn="l">
              <a:lnSpc>
                <a:spcPct val="115000"/>
              </a:lnSpc>
              <a:spcBef>
                <a:spcPts val="0"/>
              </a:spcBef>
              <a:spcAft>
                <a:spcPts val="0"/>
              </a:spcAft>
              <a:buNone/>
            </a:pPr>
            <a:r>
              <a:t/>
            </a:r>
            <a:endParaRPr sz="1100">
              <a:solidFill>
                <a:srgbClr val="000000"/>
              </a:solidFill>
            </a:endParaRPr>
          </a:p>
          <a:p>
            <a:pPr indent="0" lvl="0" marL="0" rtl="0" algn="l">
              <a:lnSpc>
                <a:spcPct val="115000"/>
              </a:lnSpc>
              <a:spcBef>
                <a:spcPts val="0"/>
              </a:spcBef>
              <a:spcAft>
                <a:spcPts val="0"/>
              </a:spcAft>
              <a:buNone/>
            </a:pPr>
            <a:r>
              <a:rPr lang="en" sz="1100">
                <a:solidFill>
                  <a:srgbClr val="000000"/>
                </a:solidFill>
              </a:rPr>
              <a:t>Group Interview - will be a minigame/activity</a:t>
            </a:r>
            <a:endParaRPr sz="1100">
              <a:solidFill>
                <a:srgbClr val="000000"/>
              </a:solidFill>
            </a:endParaRPr>
          </a:p>
          <a:p>
            <a:pPr indent="-298450" lvl="0" marL="457200" rtl="0" algn="l">
              <a:lnSpc>
                <a:spcPct val="115000"/>
              </a:lnSpc>
              <a:spcBef>
                <a:spcPts val="0"/>
              </a:spcBef>
              <a:spcAft>
                <a:spcPts val="0"/>
              </a:spcAft>
              <a:buClr>
                <a:srgbClr val="000000"/>
              </a:buClr>
              <a:buSzPts val="1100"/>
              <a:buFont typeface="Figtree"/>
              <a:buChar char="-"/>
            </a:pPr>
            <a:r>
              <a:rPr lang="en" sz="1100">
                <a:solidFill>
                  <a:srgbClr val="000000"/>
                </a:solidFill>
              </a:rPr>
              <a:t>How they work with others</a:t>
            </a:r>
            <a:endParaRPr sz="1100">
              <a:solidFill>
                <a:srgbClr val="000000"/>
              </a:solidFill>
            </a:endParaRPr>
          </a:p>
          <a:p>
            <a:pPr indent="-298450" lvl="0" marL="457200" rtl="0" algn="l">
              <a:lnSpc>
                <a:spcPct val="115000"/>
              </a:lnSpc>
              <a:spcBef>
                <a:spcPts val="0"/>
              </a:spcBef>
              <a:spcAft>
                <a:spcPts val="0"/>
              </a:spcAft>
              <a:buClr>
                <a:srgbClr val="000000"/>
              </a:buClr>
              <a:buSzPts val="1100"/>
              <a:buFont typeface="Figtree"/>
              <a:buChar char="-"/>
            </a:pPr>
            <a:r>
              <a:rPr lang="en" sz="1100">
                <a:solidFill>
                  <a:srgbClr val="000000"/>
                </a:solidFill>
              </a:rPr>
              <a:t>Creativity</a:t>
            </a:r>
            <a:endParaRPr sz="1100">
              <a:solidFill>
                <a:srgbClr val="000000"/>
              </a:solidFill>
            </a:endParaRPr>
          </a:p>
          <a:p>
            <a:pPr indent="-298450" lvl="0" marL="457200" rtl="0" algn="l">
              <a:lnSpc>
                <a:spcPct val="115000"/>
              </a:lnSpc>
              <a:spcBef>
                <a:spcPts val="0"/>
              </a:spcBef>
              <a:spcAft>
                <a:spcPts val="0"/>
              </a:spcAft>
              <a:buClr>
                <a:srgbClr val="000000"/>
              </a:buClr>
              <a:buSzPts val="1100"/>
              <a:buFont typeface="Figtree"/>
              <a:buChar char="-"/>
            </a:pPr>
            <a:r>
              <a:rPr lang="en" sz="1100">
                <a:solidFill>
                  <a:srgbClr val="000000"/>
                </a:solidFill>
              </a:rPr>
              <a:t>Sorting criteria</a:t>
            </a:r>
            <a:endParaRPr sz="1100">
              <a:solidFill>
                <a:srgbClr val="000000"/>
              </a:solidFill>
            </a:endParaRPr>
          </a:p>
        </p:txBody>
      </p:sp>
      <p:sp>
        <p:nvSpPr>
          <p:cNvPr id="2644" name="Google Shape;2644;p203"/>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Freshmen Recruitment Plan</a:t>
            </a:r>
            <a:endParaRPr/>
          </a:p>
        </p:txBody>
      </p:sp>
    </p:spTree>
  </p:cSld>
  <p:clrMapOvr>
    <a:masterClrMapping/>
  </p:clrMapOvr>
</p:sld>
</file>

<file path=ppt/slides/slide1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8" name="Shape 2648"/>
        <p:cNvGrpSpPr/>
        <p:nvPr/>
      </p:nvGrpSpPr>
      <p:grpSpPr>
        <a:xfrm>
          <a:off x="0" y="0"/>
          <a:ext cx="0" cy="0"/>
          <a:chOff x="0" y="0"/>
          <a:chExt cx="0" cy="0"/>
        </a:xfrm>
      </p:grpSpPr>
      <p:sp>
        <p:nvSpPr>
          <p:cNvPr id="2649" name="Google Shape;2649;p204"/>
          <p:cNvSpPr txBox="1"/>
          <p:nvPr>
            <p:ph idx="1" type="body"/>
          </p:nvPr>
        </p:nvSpPr>
        <p:spPr>
          <a:xfrm>
            <a:off x="720000" y="1215753"/>
            <a:ext cx="7704000" cy="3475800"/>
          </a:xfrm>
          <a:prstGeom prst="rect">
            <a:avLst/>
          </a:prstGeom>
        </p:spPr>
        <p:txBody>
          <a:bodyPr anchorCtr="0" anchor="t" bIns="91425" lIns="91425" spcFirstLastPara="1" rIns="91425" wrap="square" tIns="91425">
            <a:noAutofit/>
          </a:bodyPr>
          <a:lstStyle/>
          <a:p>
            <a:pPr indent="-330200" lvl="0" marL="457200" rtl="0" algn="l">
              <a:spcBef>
                <a:spcPts val="0"/>
              </a:spcBef>
              <a:spcAft>
                <a:spcPts val="0"/>
              </a:spcAft>
              <a:buSzPts val="1600"/>
              <a:buChar char="●"/>
            </a:pPr>
            <a:r>
              <a:rPr lang="en" sz="1600"/>
              <a:t>Focusing on resolving issues related to clogging of the catheter</a:t>
            </a:r>
            <a:endParaRPr sz="1600"/>
          </a:p>
          <a:p>
            <a:pPr indent="-330200" lvl="0" marL="457200" rtl="0" algn="l">
              <a:spcBef>
                <a:spcPts val="0"/>
              </a:spcBef>
              <a:spcAft>
                <a:spcPts val="0"/>
              </a:spcAft>
              <a:buSzPts val="1600"/>
              <a:buChar char="●"/>
            </a:pPr>
            <a:r>
              <a:rPr lang="en" sz="1600"/>
              <a:t>Currently, flushing the catheter with a saline solution is the standard practice </a:t>
            </a:r>
            <a:endParaRPr sz="1600"/>
          </a:p>
          <a:p>
            <a:pPr indent="-330200" lvl="0" marL="457200" rtl="0" algn="l">
              <a:spcBef>
                <a:spcPts val="0"/>
              </a:spcBef>
              <a:spcAft>
                <a:spcPts val="0"/>
              </a:spcAft>
              <a:buSzPts val="1600"/>
              <a:buChar char="●"/>
            </a:pPr>
            <a:r>
              <a:rPr lang="en" sz="1600"/>
              <a:t>Asked Dr. Gullotti: </a:t>
            </a:r>
            <a:endParaRPr sz="1600"/>
          </a:p>
          <a:p>
            <a:pPr indent="-330200" lvl="1" marL="914400" rtl="0" algn="l">
              <a:spcBef>
                <a:spcPts val="0"/>
              </a:spcBef>
              <a:spcAft>
                <a:spcPts val="0"/>
              </a:spcAft>
              <a:buSzPts val="1600"/>
              <a:buChar char="○"/>
            </a:pPr>
            <a:r>
              <a:rPr lang="en" sz="1600"/>
              <a:t>Do current flushing methods clear clogged drains? Is it good at preventing/stopping/not good at preventing clogs? </a:t>
            </a:r>
            <a:endParaRPr sz="1600"/>
          </a:p>
          <a:p>
            <a:pPr indent="-330200" lvl="2" marL="1371600" rtl="0" algn="l">
              <a:spcBef>
                <a:spcPts val="0"/>
              </a:spcBef>
              <a:spcAft>
                <a:spcPts val="0"/>
              </a:spcAft>
              <a:buSzPts val="1600"/>
              <a:buChar char="■"/>
            </a:pPr>
            <a:r>
              <a:rPr lang="en" sz="1600"/>
              <a:t>Flushing is used as a </a:t>
            </a:r>
            <a:r>
              <a:rPr b="1" lang="en" sz="1600"/>
              <a:t>preventative </a:t>
            </a:r>
            <a:r>
              <a:rPr lang="en" sz="1600"/>
              <a:t>method to resolve clogging</a:t>
            </a:r>
            <a:endParaRPr sz="1600"/>
          </a:p>
          <a:p>
            <a:pPr indent="-330200" lvl="3" marL="1828800" rtl="0" algn="l">
              <a:spcBef>
                <a:spcPts val="0"/>
              </a:spcBef>
              <a:spcAft>
                <a:spcPts val="0"/>
              </a:spcAft>
              <a:buSzPts val="1600"/>
              <a:buChar char="●"/>
            </a:pPr>
            <a:r>
              <a:rPr lang="en" sz="1600"/>
              <a:t>It does not fully resolve the problem and is prone to failure</a:t>
            </a:r>
            <a:endParaRPr sz="1600"/>
          </a:p>
          <a:p>
            <a:pPr indent="0" lvl="0" marL="0" rtl="0" algn="l">
              <a:spcBef>
                <a:spcPts val="0"/>
              </a:spcBef>
              <a:spcAft>
                <a:spcPts val="0"/>
              </a:spcAft>
              <a:buNone/>
            </a:pPr>
            <a:r>
              <a:t/>
            </a:r>
            <a:endParaRPr sz="1600"/>
          </a:p>
          <a:p>
            <a:pPr indent="-330200" lvl="0" marL="457200" rtl="0" algn="l">
              <a:spcBef>
                <a:spcPts val="0"/>
              </a:spcBef>
              <a:spcAft>
                <a:spcPts val="0"/>
              </a:spcAft>
              <a:buSzPts val="1600"/>
              <a:buChar char="●"/>
            </a:pPr>
            <a:r>
              <a:rPr lang="en" sz="1600"/>
              <a:t>What that means for us:</a:t>
            </a:r>
            <a:endParaRPr sz="1600"/>
          </a:p>
          <a:p>
            <a:pPr indent="-330200" lvl="1" marL="914400" rtl="0" algn="l">
              <a:spcBef>
                <a:spcPts val="0"/>
              </a:spcBef>
              <a:spcAft>
                <a:spcPts val="0"/>
              </a:spcAft>
              <a:buSzPts val="1600"/>
              <a:buChar char="○"/>
            </a:pPr>
            <a:r>
              <a:rPr lang="en" sz="1600"/>
              <a:t>We want to explore solutions that are </a:t>
            </a:r>
            <a:r>
              <a:rPr b="1" lang="en" sz="1600"/>
              <a:t>more effective at preventing clogging than flushing </a:t>
            </a:r>
            <a:endParaRPr b="1" sz="1600"/>
          </a:p>
          <a:p>
            <a:pPr indent="-330200" lvl="1" marL="914400" rtl="0" algn="l">
              <a:spcBef>
                <a:spcPts val="0"/>
              </a:spcBef>
              <a:spcAft>
                <a:spcPts val="0"/>
              </a:spcAft>
              <a:buSzPts val="1600"/>
              <a:buChar char="○"/>
            </a:pPr>
            <a:r>
              <a:rPr lang="en" sz="1600"/>
              <a:t>or </a:t>
            </a:r>
            <a:r>
              <a:rPr b="1" lang="en" sz="1600"/>
              <a:t>improve current flushing mechanisms </a:t>
            </a:r>
            <a:r>
              <a:rPr lang="en" sz="1600"/>
              <a:t>to prevent clogging</a:t>
            </a:r>
            <a:endParaRPr sz="1600"/>
          </a:p>
        </p:txBody>
      </p:sp>
      <p:sp>
        <p:nvSpPr>
          <p:cNvPr id="2650" name="Google Shape;2650;p204"/>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Updated Problem Space</a:t>
            </a:r>
            <a:endParaRPr/>
          </a:p>
        </p:txBody>
      </p:sp>
    </p:spTree>
  </p:cSld>
  <p:clrMapOvr>
    <a:masterClrMapping/>
  </p:clrMapOvr>
</p:sld>
</file>

<file path=ppt/slides/slide1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4" name="Shape 2654"/>
        <p:cNvGrpSpPr/>
        <p:nvPr/>
      </p:nvGrpSpPr>
      <p:grpSpPr>
        <a:xfrm>
          <a:off x="0" y="0"/>
          <a:ext cx="0" cy="0"/>
          <a:chOff x="0" y="0"/>
          <a:chExt cx="0" cy="0"/>
        </a:xfrm>
      </p:grpSpPr>
      <p:sp>
        <p:nvSpPr>
          <p:cNvPr id="2655" name="Google Shape;2655;p205"/>
          <p:cNvSpPr txBox="1"/>
          <p:nvPr>
            <p:ph idx="4294967295" type="ctrTitle"/>
          </p:nvPr>
        </p:nvSpPr>
        <p:spPr>
          <a:xfrm>
            <a:off x="1603500" y="2079000"/>
            <a:ext cx="5937000" cy="985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5000"/>
              <a:t>Action Plan</a:t>
            </a:r>
            <a:endParaRPr sz="5000"/>
          </a:p>
        </p:txBody>
      </p:sp>
      <p:cxnSp>
        <p:nvCxnSpPr>
          <p:cNvPr id="2656" name="Google Shape;2656;p205"/>
          <p:cNvCxnSpPr/>
          <p:nvPr/>
        </p:nvCxnSpPr>
        <p:spPr>
          <a:xfrm flipH="1" rot="10800000">
            <a:off x="1603500" y="3064509"/>
            <a:ext cx="6084900" cy="3600"/>
          </a:xfrm>
          <a:prstGeom prst="straightConnector1">
            <a:avLst/>
          </a:prstGeom>
          <a:noFill/>
          <a:ln cap="flat" cmpd="sng" w="9525">
            <a:solidFill>
              <a:schemeClr val="dk1"/>
            </a:solidFill>
            <a:prstDash val="solid"/>
            <a:round/>
            <a:headEnd len="med" w="med" type="none"/>
            <a:tailEnd len="med" w="med" type="none"/>
          </a:ln>
        </p:spPr>
      </p:cxnSp>
    </p:spTree>
  </p:cSld>
  <p:clrMapOvr>
    <a:masterClrMapping/>
  </p:clrMapOvr>
</p:sld>
</file>

<file path=ppt/slides/slide1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660" name="Shape 2660"/>
        <p:cNvGrpSpPr/>
        <p:nvPr/>
      </p:nvGrpSpPr>
      <p:grpSpPr>
        <a:xfrm>
          <a:off x="0" y="0"/>
          <a:ext cx="0" cy="0"/>
          <a:chOff x="0" y="0"/>
          <a:chExt cx="0" cy="0"/>
        </a:xfrm>
      </p:grpSpPr>
      <p:graphicFrame>
        <p:nvGraphicFramePr>
          <p:cNvPr id="2661" name="Google Shape;2661;p206"/>
          <p:cNvGraphicFramePr/>
          <p:nvPr/>
        </p:nvGraphicFramePr>
        <p:xfrm>
          <a:off x="60175" y="0"/>
          <a:ext cx="3000000" cy="3000000"/>
        </p:xfrm>
        <a:graphic>
          <a:graphicData uri="http://schemas.openxmlformats.org/drawingml/2006/table">
            <a:tbl>
              <a:tblPr>
                <a:noFill/>
                <a:tableStyleId>{D95BFEF7-C00D-4BF5-9946-0DB829159DAF}</a:tableStyleId>
              </a:tblPr>
              <a:tblGrid>
                <a:gridCol w="2172925"/>
                <a:gridCol w="2531400"/>
                <a:gridCol w="1377700"/>
                <a:gridCol w="1881700"/>
                <a:gridCol w="1120100"/>
              </a:tblGrid>
              <a:tr h="152850">
                <a:tc>
                  <a:txBody>
                    <a:bodyPr/>
                    <a:lstStyle/>
                    <a:p>
                      <a:pPr indent="0" lvl="0" marL="0" rtl="0" algn="l">
                        <a:lnSpc>
                          <a:spcPct val="115000"/>
                        </a:lnSpc>
                        <a:spcBef>
                          <a:spcPts val="0"/>
                        </a:spcBef>
                        <a:spcAft>
                          <a:spcPts val="0"/>
                        </a:spcAft>
                        <a:buNone/>
                      </a:pPr>
                      <a:r>
                        <a:rPr b="1" lang="en" sz="1200">
                          <a:latin typeface="Figtree"/>
                          <a:ea typeface="Figtree"/>
                          <a:cs typeface="Figtree"/>
                          <a:sym typeface="Figtree"/>
                        </a:rPr>
                        <a:t>Action Item</a:t>
                      </a:r>
                      <a:endParaRPr b="1" sz="1200">
                        <a:latin typeface="Figtree"/>
                        <a:ea typeface="Figtree"/>
                        <a:cs typeface="Figtree"/>
                        <a:sym typeface="Figtree"/>
                      </a:endParaRPr>
                    </a:p>
                  </a:txBody>
                  <a:tcPr marT="19050" marB="19050" marR="28575" marL="28575" anchor="b">
                    <a:lnL cap="flat" cmpd="sng" w="5300">
                      <a:solidFill>
                        <a:srgbClr val="9E9E9E"/>
                      </a:solidFill>
                      <a:prstDash val="solid"/>
                      <a:round/>
                      <a:headEnd len="sm" w="sm" type="none"/>
                      <a:tailEnd len="sm" w="sm" type="none"/>
                    </a:lnL>
                    <a:lnR cap="flat" cmpd="sng" w="5300">
                      <a:solidFill>
                        <a:srgbClr val="9E9E9E"/>
                      </a:solidFill>
                      <a:prstDash val="solid"/>
                      <a:round/>
                      <a:headEnd len="sm" w="sm" type="none"/>
                      <a:tailEnd len="sm" w="sm" type="none"/>
                    </a:lnR>
                    <a:lnT cap="flat" cmpd="sng" w="5300">
                      <a:solidFill>
                        <a:srgbClr val="9E9E9E"/>
                      </a:solidFill>
                      <a:prstDash val="solid"/>
                      <a:round/>
                      <a:headEnd len="sm" w="sm" type="none"/>
                      <a:tailEnd len="sm" w="sm" type="none"/>
                    </a:lnT>
                    <a:lnB cap="flat" cmpd="sng" w="5300">
                      <a:solidFill>
                        <a:srgbClr val="9E9E9E"/>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lang="en" sz="1200">
                          <a:latin typeface="Figtree"/>
                          <a:ea typeface="Figtree"/>
                          <a:cs typeface="Figtree"/>
                          <a:sym typeface="Figtree"/>
                        </a:rPr>
                        <a:t>Details</a:t>
                      </a:r>
                      <a:endParaRPr b="1" sz="1200">
                        <a:latin typeface="Figtree"/>
                        <a:ea typeface="Figtree"/>
                        <a:cs typeface="Figtree"/>
                        <a:sym typeface="Figtree"/>
                      </a:endParaRPr>
                    </a:p>
                  </a:txBody>
                  <a:tcPr marT="19050" marB="19050" marR="28575" marL="28575" anchor="b">
                    <a:lnL cap="flat" cmpd="sng" w="5300">
                      <a:solidFill>
                        <a:srgbClr val="9E9E9E"/>
                      </a:solidFill>
                      <a:prstDash val="solid"/>
                      <a:round/>
                      <a:headEnd len="sm" w="sm" type="none"/>
                      <a:tailEnd len="sm" w="sm" type="none"/>
                    </a:lnL>
                    <a:lnR cap="flat" cmpd="sng" w="5300">
                      <a:solidFill>
                        <a:srgbClr val="9E9E9E"/>
                      </a:solidFill>
                      <a:prstDash val="solid"/>
                      <a:round/>
                      <a:headEnd len="sm" w="sm" type="none"/>
                      <a:tailEnd len="sm" w="sm" type="none"/>
                    </a:lnR>
                    <a:lnT cap="flat" cmpd="sng" w="5300">
                      <a:solidFill>
                        <a:srgbClr val="9E9E9E"/>
                      </a:solidFill>
                      <a:prstDash val="solid"/>
                      <a:round/>
                      <a:headEnd len="sm" w="sm" type="none"/>
                      <a:tailEnd len="sm" w="sm" type="none"/>
                    </a:lnT>
                    <a:lnB cap="flat" cmpd="sng" w="5300">
                      <a:solidFill>
                        <a:srgbClr val="9E9E9E"/>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lang="en" sz="1200">
                          <a:latin typeface="Figtree"/>
                          <a:ea typeface="Figtree"/>
                          <a:cs typeface="Figtree"/>
                          <a:sym typeface="Figtree"/>
                        </a:rPr>
                        <a:t>Importance</a:t>
                      </a:r>
                      <a:endParaRPr b="1" sz="1200">
                        <a:latin typeface="Figtree"/>
                        <a:ea typeface="Figtree"/>
                        <a:cs typeface="Figtree"/>
                        <a:sym typeface="Figtree"/>
                      </a:endParaRPr>
                    </a:p>
                  </a:txBody>
                  <a:tcPr marT="19050" marB="19050" marR="28575" marL="28575" anchor="b">
                    <a:lnL cap="flat" cmpd="sng" w="5300">
                      <a:solidFill>
                        <a:srgbClr val="9E9E9E"/>
                      </a:solidFill>
                      <a:prstDash val="solid"/>
                      <a:round/>
                      <a:headEnd len="sm" w="sm" type="none"/>
                      <a:tailEnd len="sm" w="sm" type="none"/>
                    </a:lnL>
                    <a:lnR cap="flat" cmpd="sng" w="5300">
                      <a:solidFill>
                        <a:srgbClr val="9E9E9E"/>
                      </a:solidFill>
                      <a:prstDash val="solid"/>
                      <a:round/>
                      <a:headEnd len="sm" w="sm" type="none"/>
                      <a:tailEnd len="sm" w="sm" type="none"/>
                    </a:lnR>
                    <a:lnT cap="flat" cmpd="sng" w="5300">
                      <a:solidFill>
                        <a:srgbClr val="9E9E9E"/>
                      </a:solidFill>
                      <a:prstDash val="solid"/>
                      <a:round/>
                      <a:headEnd len="sm" w="sm" type="none"/>
                      <a:tailEnd len="sm" w="sm" type="none"/>
                    </a:lnT>
                    <a:lnB cap="flat" cmpd="sng" w="5300">
                      <a:solidFill>
                        <a:srgbClr val="9E9E9E"/>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lang="en" sz="1200">
                          <a:latin typeface="Figtree"/>
                          <a:ea typeface="Figtree"/>
                          <a:cs typeface="Figtree"/>
                          <a:sym typeface="Figtree"/>
                        </a:rPr>
                        <a:t>Assigned To</a:t>
                      </a:r>
                      <a:endParaRPr b="1" sz="1200">
                        <a:latin typeface="Figtree"/>
                        <a:ea typeface="Figtree"/>
                        <a:cs typeface="Figtree"/>
                        <a:sym typeface="Figtree"/>
                      </a:endParaRPr>
                    </a:p>
                  </a:txBody>
                  <a:tcPr marT="19050" marB="19050" marR="28575" marL="28575" anchor="b">
                    <a:lnL cap="flat" cmpd="sng" w="5300">
                      <a:solidFill>
                        <a:srgbClr val="9E9E9E"/>
                      </a:solidFill>
                      <a:prstDash val="solid"/>
                      <a:round/>
                      <a:headEnd len="sm" w="sm" type="none"/>
                      <a:tailEnd len="sm" w="sm" type="none"/>
                    </a:lnL>
                    <a:lnR cap="flat" cmpd="sng" w="5300">
                      <a:solidFill>
                        <a:srgbClr val="9E9E9E"/>
                      </a:solidFill>
                      <a:prstDash val="solid"/>
                      <a:round/>
                      <a:headEnd len="sm" w="sm" type="none"/>
                      <a:tailEnd len="sm" w="sm" type="none"/>
                    </a:lnR>
                    <a:lnT cap="flat" cmpd="sng" w="5300">
                      <a:solidFill>
                        <a:srgbClr val="9E9E9E"/>
                      </a:solidFill>
                      <a:prstDash val="solid"/>
                      <a:round/>
                      <a:headEnd len="sm" w="sm" type="none"/>
                      <a:tailEnd len="sm" w="sm" type="none"/>
                    </a:lnT>
                    <a:lnB cap="flat" cmpd="sng" w="5300">
                      <a:solidFill>
                        <a:srgbClr val="9E9E9E"/>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lang="en" sz="1200">
                          <a:latin typeface="Figtree"/>
                          <a:ea typeface="Figtree"/>
                          <a:cs typeface="Figtree"/>
                          <a:sym typeface="Figtree"/>
                        </a:rPr>
                        <a:t>Due Date</a:t>
                      </a:r>
                      <a:endParaRPr b="1" sz="1200">
                        <a:latin typeface="Figtree"/>
                        <a:ea typeface="Figtree"/>
                        <a:cs typeface="Figtree"/>
                        <a:sym typeface="Figtree"/>
                      </a:endParaRPr>
                    </a:p>
                  </a:txBody>
                  <a:tcPr marT="19050" marB="19050" marR="28575" marL="28575" anchor="b">
                    <a:lnL cap="flat" cmpd="sng" w="5300">
                      <a:solidFill>
                        <a:srgbClr val="9E9E9E"/>
                      </a:solidFill>
                      <a:prstDash val="solid"/>
                      <a:round/>
                      <a:headEnd len="sm" w="sm" type="none"/>
                      <a:tailEnd len="sm" w="sm" type="none"/>
                    </a:lnL>
                    <a:lnR cap="flat" cmpd="sng" w="5300">
                      <a:solidFill>
                        <a:srgbClr val="9E9E9E"/>
                      </a:solidFill>
                      <a:prstDash val="solid"/>
                      <a:round/>
                      <a:headEnd len="sm" w="sm" type="none"/>
                      <a:tailEnd len="sm" w="sm" type="none"/>
                    </a:lnR>
                    <a:lnT cap="flat" cmpd="sng" w="5300">
                      <a:solidFill>
                        <a:srgbClr val="9E9E9E"/>
                      </a:solidFill>
                      <a:prstDash val="solid"/>
                      <a:round/>
                      <a:headEnd len="sm" w="sm" type="none"/>
                      <a:tailEnd len="sm" w="sm" type="none"/>
                    </a:lnT>
                    <a:lnB cap="flat" cmpd="sng" w="5300">
                      <a:solidFill>
                        <a:srgbClr val="9E9E9E"/>
                      </a:solidFill>
                      <a:prstDash val="solid"/>
                      <a:round/>
                      <a:headEnd len="sm" w="sm" type="none"/>
                      <a:tailEnd len="sm" w="sm" type="none"/>
                    </a:lnB>
                  </a:tcPr>
                </a:tc>
              </a:tr>
              <a:tr h="552625">
                <a:tc>
                  <a:txBody>
                    <a:bodyPr/>
                    <a:lstStyle/>
                    <a:p>
                      <a:pPr indent="0" lvl="0" marL="0" rtl="0" algn="l">
                        <a:lnSpc>
                          <a:spcPct val="115000"/>
                        </a:lnSpc>
                        <a:spcBef>
                          <a:spcPts val="0"/>
                        </a:spcBef>
                        <a:spcAft>
                          <a:spcPts val="0"/>
                        </a:spcAft>
                        <a:buNone/>
                      </a:pPr>
                      <a:r>
                        <a:rPr lang="en" sz="1000">
                          <a:latin typeface="Figtree"/>
                          <a:ea typeface="Figtree"/>
                          <a:cs typeface="Figtree"/>
                          <a:sym typeface="Figtree"/>
                        </a:rPr>
                        <a:t>Interview Outreach</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9E9E9E"/>
                      </a:solidFill>
                      <a:prstDash val="solid"/>
                      <a:round/>
                      <a:headEnd len="sm" w="sm" type="none"/>
                      <a:tailEnd len="sm" w="sm" type="none"/>
                    </a:lnT>
                    <a:lnB cap="flat" cmpd="sng" w="5300">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latin typeface="Figtree"/>
                          <a:ea typeface="Figtree"/>
                          <a:cs typeface="Figtree"/>
                          <a:sym typeface="Figtree"/>
                        </a:rPr>
                        <a:t>Reach out to more senior clinicians at JHMI as well as at other medical institutes to learn more about their experience with percutaneous drainage (PD) clogging</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9E9E9E"/>
                      </a:solidFill>
                      <a:prstDash val="solid"/>
                      <a:round/>
                      <a:headEnd len="sm" w="sm" type="none"/>
                      <a:tailEnd len="sm" w="sm" type="none"/>
                    </a:lnT>
                    <a:lnB cap="flat" cmpd="sng" w="5300">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latin typeface="Figtree"/>
                          <a:ea typeface="Figtree"/>
                          <a:cs typeface="Figtree"/>
                          <a:sym typeface="Figtree"/>
                        </a:rPr>
                        <a:t>High</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9E9E9E"/>
                      </a:solidFill>
                      <a:prstDash val="solid"/>
                      <a:round/>
                      <a:headEnd len="sm" w="sm" type="none"/>
                      <a:tailEnd len="sm" w="sm" type="none"/>
                    </a:lnT>
                    <a:lnB cap="flat" cmpd="sng" w="5300">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latin typeface="Figtree"/>
                          <a:ea typeface="Figtree"/>
                          <a:cs typeface="Figtree"/>
                          <a:sym typeface="Figtree"/>
                        </a:rPr>
                        <a:t>RB</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9E9E9E"/>
                      </a:solidFill>
                      <a:prstDash val="solid"/>
                      <a:round/>
                      <a:headEnd len="sm" w="sm" type="none"/>
                      <a:tailEnd len="sm" w="sm" type="none"/>
                    </a:lnT>
                    <a:lnB cap="flat" cmpd="sng" w="5300">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latin typeface="Figtree"/>
                          <a:ea typeface="Figtree"/>
                          <a:cs typeface="Figtree"/>
                          <a:sym typeface="Figtree"/>
                        </a:rPr>
                        <a:t>`10/13</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9E9E9E"/>
                      </a:solidFill>
                      <a:prstDash val="solid"/>
                      <a:round/>
                      <a:headEnd len="sm" w="sm" type="none"/>
                      <a:tailEnd len="sm" w="sm" type="none"/>
                    </a:lnT>
                    <a:lnB cap="flat" cmpd="sng" w="5300">
                      <a:solidFill>
                        <a:srgbClr val="CCCCCC"/>
                      </a:solidFill>
                      <a:prstDash val="solid"/>
                      <a:round/>
                      <a:headEnd len="sm" w="sm" type="none"/>
                      <a:tailEnd len="sm" w="sm" type="none"/>
                    </a:lnB>
                  </a:tcPr>
                </a:tc>
              </a:tr>
              <a:tr h="658425">
                <a:tc>
                  <a:txBody>
                    <a:bodyPr/>
                    <a:lstStyle/>
                    <a:p>
                      <a:pPr indent="0" lvl="0" marL="0" rtl="0" algn="l">
                        <a:lnSpc>
                          <a:spcPct val="115000"/>
                        </a:lnSpc>
                        <a:spcBef>
                          <a:spcPts val="0"/>
                        </a:spcBef>
                        <a:spcAft>
                          <a:spcPts val="0"/>
                        </a:spcAft>
                        <a:buNone/>
                      </a:pPr>
                      <a:r>
                        <a:rPr lang="en" sz="1000">
                          <a:latin typeface="Figtree"/>
                          <a:ea typeface="Figtree"/>
                          <a:cs typeface="Figtree"/>
                          <a:sym typeface="Figtree"/>
                        </a:rPr>
                        <a:t>Patient Survey Protocol Creation</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latin typeface="Figtree"/>
                          <a:ea typeface="Figtree"/>
                          <a:cs typeface="Figtree"/>
                          <a:sym typeface="Figtree"/>
                        </a:rPr>
                        <a:t>Create protocol for questions to ask patients during surveys. Questions should take into consideration comfort and sensitivity to patient and be broad so patients can give truthful and unbiased answers</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latin typeface="Figtree"/>
                          <a:ea typeface="Figtree"/>
                          <a:cs typeface="Figtree"/>
                          <a:sym typeface="Figtree"/>
                        </a:rPr>
                        <a:t>High</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latin typeface="Figtree"/>
                          <a:ea typeface="Figtree"/>
                          <a:cs typeface="Figtree"/>
                          <a:sym typeface="Figtree"/>
                        </a:rPr>
                        <a:t>NL</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latin typeface="Figtree"/>
                          <a:ea typeface="Figtree"/>
                          <a:cs typeface="Figtree"/>
                          <a:sym typeface="Figtree"/>
                        </a:rPr>
                        <a:t>10/14</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r>
              <a:tr h="340975">
                <a:tc>
                  <a:txBody>
                    <a:bodyPr/>
                    <a:lstStyle/>
                    <a:p>
                      <a:pPr indent="0" lvl="0" marL="0" rtl="0" algn="l">
                        <a:lnSpc>
                          <a:spcPct val="115000"/>
                        </a:lnSpc>
                        <a:spcBef>
                          <a:spcPts val="0"/>
                        </a:spcBef>
                        <a:spcAft>
                          <a:spcPts val="0"/>
                        </a:spcAft>
                        <a:buNone/>
                      </a:pPr>
                      <a:r>
                        <a:rPr lang="en" sz="1000">
                          <a:latin typeface="Figtree"/>
                          <a:ea typeface="Figtree"/>
                          <a:cs typeface="Figtree"/>
                          <a:sym typeface="Figtree"/>
                        </a:rPr>
                        <a:t>Patient Research via FB</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latin typeface="Figtree"/>
                          <a:ea typeface="Figtree"/>
                          <a:cs typeface="Figtree"/>
                          <a:sym typeface="Figtree"/>
                        </a:rPr>
                        <a:t>Source FaceBook groups with PD patients and reach out to them to conduct patient surveys</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latin typeface="Figtree"/>
                          <a:ea typeface="Figtree"/>
                          <a:cs typeface="Figtree"/>
                          <a:sym typeface="Figtree"/>
                        </a:rPr>
                        <a:t>High</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latin typeface="Figtree"/>
                          <a:ea typeface="Figtree"/>
                          <a:cs typeface="Figtree"/>
                          <a:sym typeface="Figtree"/>
                        </a:rPr>
                        <a:t>AY</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latin typeface="Figtree"/>
                          <a:ea typeface="Figtree"/>
                          <a:cs typeface="Figtree"/>
                          <a:sym typeface="Figtree"/>
                        </a:rPr>
                        <a:t>10/15</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r>
              <a:tr h="552625">
                <a:tc>
                  <a:txBody>
                    <a:bodyPr/>
                    <a:lstStyle/>
                    <a:p>
                      <a:pPr indent="0" lvl="0" marL="0" rtl="0" algn="l">
                        <a:lnSpc>
                          <a:spcPct val="115000"/>
                        </a:lnSpc>
                        <a:spcBef>
                          <a:spcPts val="0"/>
                        </a:spcBef>
                        <a:spcAft>
                          <a:spcPts val="0"/>
                        </a:spcAft>
                        <a:buNone/>
                      </a:pPr>
                      <a:r>
                        <a:rPr lang="en" sz="1000">
                          <a:latin typeface="Figtree"/>
                          <a:ea typeface="Figtree"/>
                          <a:cs typeface="Figtree"/>
                          <a:sym typeface="Figtree"/>
                        </a:rPr>
                        <a:t>Shadowing</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latin typeface="Figtree"/>
                          <a:ea typeface="Figtree"/>
                          <a:cs typeface="Figtree"/>
                          <a:sym typeface="Figtree"/>
                        </a:rPr>
                        <a:t>Send 2 members to shadow this Monday and 3 members to shadow within the next couple weeks. Nurse/patient interviews should also be completed here</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latin typeface="Figtree"/>
                          <a:ea typeface="Figtree"/>
                          <a:cs typeface="Figtree"/>
                          <a:sym typeface="Figtree"/>
                        </a:rPr>
                        <a:t>High</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latin typeface="Figtree"/>
                          <a:ea typeface="Figtree"/>
                          <a:cs typeface="Figtree"/>
                          <a:sym typeface="Figtree"/>
                        </a:rPr>
                        <a:t>NL, RB</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latin typeface="Figtree"/>
                          <a:ea typeface="Figtree"/>
                          <a:cs typeface="Figtree"/>
                          <a:sym typeface="Figtree"/>
                        </a:rPr>
                        <a:t>10/22</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r>
              <a:tr h="340975">
                <a:tc>
                  <a:txBody>
                    <a:bodyPr/>
                    <a:lstStyle/>
                    <a:p>
                      <a:pPr indent="0" lvl="0" marL="0" rtl="0" algn="l">
                        <a:lnSpc>
                          <a:spcPct val="115000"/>
                        </a:lnSpc>
                        <a:spcBef>
                          <a:spcPts val="0"/>
                        </a:spcBef>
                        <a:spcAft>
                          <a:spcPts val="0"/>
                        </a:spcAft>
                        <a:buNone/>
                      </a:pPr>
                      <a:r>
                        <a:rPr lang="en" sz="1000">
                          <a:latin typeface="Figtree"/>
                          <a:ea typeface="Figtree"/>
                          <a:cs typeface="Figtree"/>
                          <a:sym typeface="Figtree"/>
                        </a:rPr>
                        <a:t>Send DR3 slides to clinicians</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latin typeface="Figtree"/>
                          <a:ea typeface="Figtree"/>
                          <a:cs typeface="Figtree"/>
                          <a:sym typeface="Figtree"/>
                        </a:rPr>
                        <a:t>Send DR3 slides to all/any clinicians who couldn't make it to Desk Review in a follow up email</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latin typeface="Figtree"/>
                          <a:ea typeface="Figtree"/>
                          <a:cs typeface="Figtree"/>
                          <a:sym typeface="Figtree"/>
                        </a:rPr>
                        <a:t>Medium</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latin typeface="Figtree"/>
                          <a:ea typeface="Figtree"/>
                          <a:cs typeface="Figtree"/>
                          <a:sym typeface="Figtree"/>
                        </a:rPr>
                        <a:t>KT</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latin typeface="Figtree"/>
                          <a:ea typeface="Figtree"/>
                          <a:cs typeface="Figtree"/>
                          <a:sym typeface="Figtree"/>
                        </a:rPr>
                        <a:t>10/11</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r>
              <a:tr h="764250">
                <a:tc>
                  <a:txBody>
                    <a:bodyPr/>
                    <a:lstStyle/>
                    <a:p>
                      <a:pPr indent="0" lvl="0" marL="0" rtl="0" algn="l">
                        <a:lnSpc>
                          <a:spcPct val="115000"/>
                        </a:lnSpc>
                        <a:spcBef>
                          <a:spcPts val="0"/>
                        </a:spcBef>
                        <a:spcAft>
                          <a:spcPts val="0"/>
                        </a:spcAft>
                        <a:buNone/>
                      </a:pPr>
                      <a:r>
                        <a:rPr lang="en" sz="1000">
                          <a:latin typeface="Figtree"/>
                          <a:ea typeface="Figtree"/>
                          <a:cs typeface="Figtree"/>
                          <a:sym typeface="Figtree"/>
                        </a:rPr>
                        <a:t>Recruitment Ranking System Creation</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latin typeface="Figtree"/>
                          <a:ea typeface="Figtree"/>
                          <a:cs typeface="Figtree"/>
                          <a:sym typeface="Figtree"/>
                        </a:rPr>
                        <a:t>Create ranking criteria and Excel spreadsheet template for first screen of applications, as well as first and second round interviews. This should be based on team discussions in past regarding what was important and should be prioritized</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latin typeface="Figtree"/>
                          <a:ea typeface="Figtree"/>
                          <a:cs typeface="Figtree"/>
                          <a:sym typeface="Figtree"/>
                        </a:rPr>
                        <a:t>Medium</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latin typeface="Figtree"/>
                          <a:ea typeface="Figtree"/>
                          <a:cs typeface="Figtree"/>
                          <a:sym typeface="Figtree"/>
                        </a:rPr>
                        <a:t>TR</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latin typeface="Figtree"/>
                          <a:ea typeface="Figtree"/>
                          <a:cs typeface="Figtree"/>
                          <a:sym typeface="Figtree"/>
                        </a:rPr>
                        <a:t>10/15</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r>
            </a:tbl>
          </a:graphicData>
        </a:graphic>
      </p:graphicFrame>
    </p:spTree>
  </p:cSld>
  <p:clrMapOvr>
    <a:masterClrMapping/>
  </p:clrMapOvr>
</p:sld>
</file>

<file path=ppt/slides/slide1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665" name="Shape 2665"/>
        <p:cNvGrpSpPr/>
        <p:nvPr/>
      </p:nvGrpSpPr>
      <p:grpSpPr>
        <a:xfrm>
          <a:off x="0" y="0"/>
          <a:ext cx="0" cy="0"/>
          <a:chOff x="0" y="0"/>
          <a:chExt cx="0" cy="0"/>
        </a:xfrm>
      </p:grpSpPr>
      <p:graphicFrame>
        <p:nvGraphicFramePr>
          <p:cNvPr id="2666" name="Google Shape;2666;p207"/>
          <p:cNvGraphicFramePr/>
          <p:nvPr/>
        </p:nvGraphicFramePr>
        <p:xfrm>
          <a:off x="30088" y="781050"/>
          <a:ext cx="3000000" cy="3000000"/>
        </p:xfrm>
        <a:graphic>
          <a:graphicData uri="http://schemas.openxmlformats.org/drawingml/2006/table">
            <a:tbl>
              <a:tblPr>
                <a:noFill/>
                <a:tableStyleId>{D95BFEF7-C00D-4BF5-9946-0DB829159DAF}</a:tableStyleId>
              </a:tblPr>
              <a:tblGrid>
                <a:gridCol w="2172925"/>
                <a:gridCol w="2531400"/>
                <a:gridCol w="1377700"/>
                <a:gridCol w="1881700"/>
                <a:gridCol w="1120100"/>
              </a:tblGrid>
              <a:tr h="135275">
                <a:tc>
                  <a:txBody>
                    <a:bodyPr/>
                    <a:lstStyle/>
                    <a:p>
                      <a:pPr indent="0" lvl="0" marL="0" rtl="0" algn="l">
                        <a:lnSpc>
                          <a:spcPct val="115000"/>
                        </a:lnSpc>
                        <a:spcBef>
                          <a:spcPts val="0"/>
                        </a:spcBef>
                        <a:spcAft>
                          <a:spcPts val="0"/>
                        </a:spcAft>
                        <a:buNone/>
                      </a:pPr>
                      <a:r>
                        <a:rPr lang="en" sz="1000">
                          <a:latin typeface="Figtree"/>
                          <a:ea typeface="Figtree"/>
                          <a:cs typeface="Figtree"/>
                          <a:sym typeface="Figtree"/>
                        </a:rPr>
                        <a:t>Recruitment Scheduling</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latin typeface="Figtree"/>
                          <a:ea typeface="Figtree"/>
                          <a:cs typeface="Figtree"/>
                          <a:sym typeface="Figtree"/>
                        </a:rPr>
                        <a:t>Create a schedule and Calendly links for interview signups, as well as coordinate which team members will be attending which interview</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latin typeface="Figtree"/>
                          <a:ea typeface="Figtree"/>
                          <a:cs typeface="Figtree"/>
                          <a:sym typeface="Figtree"/>
                        </a:rPr>
                        <a:t>Medium</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latin typeface="Figtree"/>
                          <a:ea typeface="Figtree"/>
                          <a:cs typeface="Figtree"/>
                          <a:sym typeface="Figtree"/>
                        </a:rPr>
                        <a:t>RB</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latin typeface="Figtree"/>
                          <a:ea typeface="Figtree"/>
                          <a:cs typeface="Figtree"/>
                          <a:sym typeface="Figtree"/>
                        </a:rPr>
                        <a:t>10/15</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r>
              <a:tr h="340975">
                <a:tc>
                  <a:txBody>
                    <a:bodyPr/>
                    <a:lstStyle/>
                    <a:p>
                      <a:pPr indent="0" lvl="0" marL="0" rtl="0" algn="l">
                        <a:lnSpc>
                          <a:spcPct val="115000"/>
                        </a:lnSpc>
                        <a:spcBef>
                          <a:spcPts val="0"/>
                        </a:spcBef>
                        <a:spcAft>
                          <a:spcPts val="0"/>
                        </a:spcAft>
                        <a:buNone/>
                      </a:pPr>
                      <a:r>
                        <a:rPr lang="en" sz="1000">
                          <a:latin typeface="Figtree"/>
                          <a:ea typeface="Figtree"/>
                          <a:cs typeface="Figtree"/>
                          <a:sym typeface="Figtree"/>
                        </a:rPr>
                        <a:t>Solution Brainstorming Session</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latin typeface="Figtree"/>
                          <a:ea typeface="Figtree"/>
                          <a:cs typeface="Figtree"/>
                          <a:sym typeface="Figtree"/>
                        </a:rPr>
                        <a:t>Host a solution brainstorming session using some group activity or process that best supports the flow of ideas</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latin typeface="Figtree"/>
                          <a:ea typeface="Figtree"/>
                          <a:cs typeface="Figtree"/>
                          <a:sym typeface="Figtree"/>
                        </a:rPr>
                        <a:t>Medium</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latin typeface="Figtree"/>
                          <a:ea typeface="Figtree"/>
                          <a:cs typeface="Figtree"/>
                          <a:sym typeface="Figtree"/>
                        </a:rPr>
                        <a:t>KT</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latin typeface="Figtree"/>
                          <a:ea typeface="Figtree"/>
                          <a:cs typeface="Figtree"/>
                          <a:sym typeface="Figtree"/>
                        </a:rPr>
                        <a:t>10/20</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r>
              <a:tr h="552625">
                <a:tc>
                  <a:txBody>
                    <a:bodyPr/>
                    <a:lstStyle/>
                    <a:p>
                      <a:pPr indent="0" lvl="0" marL="0" rtl="0" algn="l">
                        <a:lnSpc>
                          <a:spcPct val="115000"/>
                        </a:lnSpc>
                        <a:spcBef>
                          <a:spcPts val="0"/>
                        </a:spcBef>
                        <a:spcAft>
                          <a:spcPts val="0"/>
                        </a:spcAft>
                        <a:buNone/>
                      </a:pPr>
                      <a:r>
                        <a:rPr lang="en" sz="1000">
                          <a:latin typeface="Figtree"/>
                          <a:ea typeface="Figtree"/>
                          <a:cs typeface="Figtree"/>
                          <a:sym typeface="Figtree"/>
                        </a:rPr>
                        <a:t>Research Surgical Drains</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latin typeface="Figtree"/>
                          <a:ea typeface="Figtree"/>
                          <a:cs typeface="Figtree"/>
                          <a:sym typeface="Figtree"/>
                        </a:rPr>
                        <a:t>Look into surgical drains and the technology that is used there, to understand what could be translated from the space and how they work differently</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latin typeface="Figtree"/>
                          <a:ea typeface="Figtree"/>
                          <a:cs typeface="Figtree"/>
                          <a:sym typeface="Figtree"/>
                        </a:rPr>
                        <a:t>Medium</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latin typeface="Figtree"/>
                          <a:ea typeface="Figtree"/>
                          <a:cs typeface="Figtree"/>
                          <a:sym typeface="Figtree"/>
                        </a:rPr>
                        <a:t>TR</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latin typeface="Figtree"/>
                          <a:ea typeface="Figtree"/>
                          <a:cs typeface="Figtree"/>
                          <a:sym typeface="Figtree"/>
                        </a:rPr>
                        <a:t>10/20</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r>
              <a:tr h="446800">
                <a:tc>
                  <a:txBody>
                    <a:bodyPr/>
                    <a:lstStyle/>
                    <a:p>
                      <a:pPr indent="0" lvl="0" marL="0" rtl="0" algn="l">
                        <a:lnSpc>
                          <a:spcPct val="115000"/>
                        </a:lnSpc>
                        <a:spcBef>
                          <a:spcPts val="0"/>
                        </a:spcBef>
                        <a:spcAft>
                          <a:spcPts val="0"/>
                        </a:spcAft>
                        <a:buNone/>
                      </a:pPr>
                      <a:r>
                        <a:rPr lang="en" sz="1000">
                          <a:latin typeface="Figtree"/>
                          <a:ea typeface="Figtree"/>
                          <a:cs typeface="Figtree"/>
                          <a:sym typeface="Figtree"/>
                        </a:rPr>
                        <a:t>Play around with existing devices</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latin typeface="Figtree"/>
                          <a:ea typeface="Figtree"/>
                          <a:cs typeface="Figtree"/>
                          <a:sym typeface="Figtree"/>
                        </a:rPr>
                        <a:t>Open pigtail and straight catheters Dr. Weiss gave us, and play around with them to understand materials, size, potential issues, etc.</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latin typeface="Figtree"/>
                          <a:ea typeface="Figtree"/>
                          <a:cs typeface="Figtree"/>
                          <a:sym typeface="Figtree"/>
                        </a:rPr>
                        <a:t>Medium</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latin typeface="Figtree"/>
                          <a:ea typeface="Figtree"/>
                          <a:cs typeface="Figtree"/>
                          <a:sym typeface="Figtree"/>
                        </a:rPr>
                        <a:t>AY</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latin typeface="Figtree"/>
                          <a:ea typeface="Figtree"/>
                          <a:cs typeface="Figtree"/>
                          <a:sym typeface="Figtree"/>
                        </a:rPr>
                        <a:t>10/21</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r>
              <a:tr h="340975">
                <a:tc>
                  <a:txBody>
                    <a:bodyPr/>
                    <a:lstStyle/>
                    <a:p>
                      <a:pPr indent="0" lvl="0" marL="0" rtl="0" algn="l">
                        <a:lnSpc>
                          <a:spcPct val="115000"/>
                        </a:lnSpc>
                        <a:spcBef>
                          <a:spcPts val="0"/>
                        </a:spcBef>
                        <a:spcAft>
                          <a:spcPts val="0"/>
                        </a:spcAft>
                        <a:buNone/>
                      </a:pPr>
                      <a:r>
                        <a:rPr lang="en" sz="1000">
                          <a:latin typeface="Figtree"/>
                          <a:ea typeface="Figtree"/>
                          <a:cs typeface="Figtree"/>
                          <a:sym typeface="Figtree"/>
                        </a:rPr>
                        <a:t>Committee Member Assembly</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latin typeface="Figtree"/>
                          <a:ea typeface="Figtree"/>
                          <a:cs typeface="Figtree"/>
                          <a:sym typeface="Figtree"/>
                        </a:rPr>
                        <a:t>Reach out to and assemble committee members to guide us as this project evolves</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latin typeface="Figtree"/>
                          <a:ea typeface="Figtree"/>
                          <a:cs typeface="Figtree"/>
                          <a:sym typeface="Figtree"/>
                        </a:rPr>
                        <a:t>Low</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latin typeface="Figtree"/>
                          <a:ea typeface="Figtree"/>
                          <a:cs typeface="Figtree"/>
                          <a:sym typeface="Figtree"/>
                        </a:rPr>
                        <a:t>KT</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latin typeface="Figtree"/>
                          <a:ea typeface="Figtree"/>
                          <a:cs typeface="Figtree"/>
                          <a:sym typeface="Figtree"/>
                        </a:rPr>
                        <a:t>10/15</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r>
              <a:tr h="340975">
                <a:tc>
                  <a:txBody>
                    <a:bodyPr/>
                    <a:lstStyle/>
                    <a:p>
                      <a:pPr indent="0" lvl="0" marL="0" rtl="0" algn="l">
                        <a:lnSpc>
                          <a:spcPct val="115000"/>
                        </a:lnSpc>
                        <a:spcBef>
                          <a:spcPts val="0"/>
                        </a:spcBef>
                        <a:spcAft>
                          <a:spcPts val="0"/>
                        </a:spcAft>
                        <a:buNone/>
                      </a:pPr>
                      <a:r>
                        <a:rPr lang="en" sz="1000">
                          <a:latin typeface="Figtree"/>
                          <a:ea typeface="Figtree"/>
                          <a:cs typeface="Figtree"/>
                          <a:sym typeface="Figtree"/>
                        </a:rPr>
                        <a:t>Committee Meeting Scheduling</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latin typeface="Figtree"/>
                          <a:ea typeface="Figtree"/>
                          <a:cs typeface="Figtree"/>
                          <a:sym typeface="Figtree"/>
                        </a:rPr>
                        <a:t>Schedule committee meeting well in advance by gauging schedules of committee + faculty/Vince over email</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latin typeface="Figtree"/>
                          <a:ea typeface="Figtree"/>
                          <a:cs typeface="Figtree"/>
                          <a:sym typeface="Figtree"/>
                        </a:rPr>
                        <a:t>Low</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latin typeface="Figtree"/>
                          <a:ea typeface="Figtree"/>
                          <a:cs typeface="Figtree"/>
                          <a:sym typeface="Figtree"/>
                        </a:rPr>
                        <a:t>KT</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latin typeface="Figtree"/>
                          <a:ea typeface="Figtree"/>
                          <a:cs typeface="Figtree"/>
                          <a:sym typeface="Figtree"/>
                        </a:rPr>
                        <a:t>10/15</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r>
              <a:tr h="340975">
                <a:tc>
                  <a:txBody>
                    <a:bodyPr/>
                    <a:lstStyle/>
                    <a:p>
                      <a:pPr indent="0" lvl="0" marL="0" rtl="0" algn="l">
                        <a:lnSpc>
                          <a:spcPct val="115000"/>
                        </a:lnSpc>
                        <a:spcBef>
                          <a:spcPts val="0"/>
                        </a:spcBef>
                        <a:spcAft>
                          <a:spcPts val="0"/>
                        </a:spcAft>
                        <a:buNone/>
                      </a:pPr>
                      <a:r>
                        <a:rPr lang="en" sz="1000">
                          <a:latin typeface="Figtree"/>
                          <a:ea typeface="Figtree"/>
                          <a:cs typeface="Figtree"/>
                          <a:sym typeface="Figtree"/>
                        </a:rPr>
                        <a:t>Ongoing Literature Search</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latin typeface="Figtree"/>
                          <a:ea typeface="Figtree"/>
                          <a:cs typeface="Figtree"/>
                          <a:sym typeface="Figtree"/>
                        </a:rPr>
                        <a:t>Seek out more literature/graphs to understand nuances of the problem and how we can begin innovating</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latin typeface="Figtree"/>
                          <a:ea typeface="Figtree"/>
                          <a:cs typeface="Figtree"/>
                          <a:sym typeface="Figtree"/>
                        </a:rPr>
                        <a:t>Low</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latin typeface="Figtree"/>
                          <a:ea typeface="Figtree"/>
                          <a:cs typeface="Figtree"/>
                          <a:sym typeface="Figtree"/>
                        </a:rPr>
                        <a:t>AY</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latin typeface="Figtree"/>
                          <a:ea typeface="Figtree"/>
                          <a:cs typeface="Figtree"/>
                          <a:sym typeface="Figtree"/>
                        </a:rPr>
                        <a:t>10/20</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r>
            </a:tbl>
          </a:graphicData>
        </a:graphic>
      </p:graphicFrame>
      <p:graphicFrame>
        <p:nvGraphicFramePr>
          <p:cNvPr id="2667" name="Google Shape;2667;p207"/>
          <p:cNvGraphicFramePr/>
          <p:nvPr/>
        </p:nvGraphicFramePr>
        <p:xfrm>
          <a:off x="30100" y="57150"/>
          <a:ext cx="3000000" cy="3000000"/>
        </p:xfrm>
        <a:graphic>
          <a:graphicData uri="http://schemas.openxmlformats.org/drawingml/2006/table">
            <a:tbl>
              <a:tblPr>
                <a:noFill/>
                <a:tableStyleId>{D95BFEF7-C00D-4BF5-9946-0DB829159DAF}</a:tableStyleId>
              </a:tblPr>
              <a:tblGrid>
                <a:gridCol w="2172925"/>
                <a:gridCol w="2531400"/>
                <a:gridCol w="1377700"/>
                <a:gridCol w="1881700"/>
                <a:gridCol w="1120100"/>
              </a:tblGrid>
              <a:tr h="446800">
                <a:tc>
                  <a:txBody>
                    <a:bodyPr/>
                    <a:lstStyle/>
                    <a:p>
                      <a:pPr indent="0" lvl="0" marL="0" rtl="0" algn="l">
                        <a:lnSpc>
                          <a:spcPct val="115000"/>
                        </a:lnSpc>
                        <a:spcBef>
                          <a:spcPts val="0"/>
                        </a:spcBef>
                        <a:spcAft>
                          <a:spcPts val="0"/>
                        </a:spcAft>
                        <a:buNone/>
                      </a:pPr>
                      <a:r>
                        <a:rPr lang="en" sz="1000">
                          <a:latin typeface="Figtree"/>
                          <a:ea typeface="Figtree"/>
                          <a:cs typeface="Figtree"/>
                          <a:sym typeface="Figtree"/>
                        </a:rPr>
                        <a:t>Recruitment Interview Process Creation</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latin typeface="Figtree"/>
                          <a:ea typeface="Figtree"/>
                          <a:cs typeface="Figtree"/>
                          <a:sym typeface="Figtree"/>
                        </a:rPr>
                        <a:t>Create protocols for interviews (questions, format) that can best give us the information we are looking for when making our selections</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latin typeface="Figtree"/>
                          <a:ea typeface="Figtree"/>
                          <a:cs typeface="Figtree"/>
                          <a:sym typeface="Figtree"/>
                        </a:rPr>
                        <a:t>Medium</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latin typeface="Figtree"/>
                          <a:ea typeface="Figtree"/>
                          <a:cs typeface="Figtree"/>
                          <a:sym typeface="Figtree"/>
                        </a:rPr>
                        <a:t>NL</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latin typeface="Figtree"/>
                          <a:ea typeface="Figtree"/>
                          <a:cs typeface="Figtree"/>
                          <a:sym typeface="Figtree"/>
                        </a:rPr>
                        <a:t>10/15</a:t>
                      </a:r>
                      <a:endParaRPr sz="1000">
                        <a:latin typeface="Figtree"/>
                        <a:ea typeface="Figtree"/>
                        <a:cs typeface="Figtree"/>
                        <a:sym typeface="Figtree"/>
                      </a:endParaRPr>
                    </a:p>
                  </a:txBody>
                  <a:tcPr marT="19050" marB="19050" marR="28575" marL="28575" anchor="b">
                    <a:lnL cap="flat" cmpd="sng" w="5300">
                      <a:solidFill>
                        <a:srgbClr val="CCCCCC"/>
                      </a:solidFill>
                      <a:prstDash val="solid"/>
                      <a:round/>
                      <a:headEnd len="sm" w="sm" type="none"/>
                      <a:tailEnd len="sm" w="sm" type="none"/>
                    </a:lnL>
                    <a:lnR cap="flat" cmpd="sng" w="5300">
                      <a:solidFill>
                        <a:srgbClr val="CCCCCC"/>
                      </a:solidFill>
                      <a:prstDash val="solid"/>
                      <a:round/>
                      <a:headEnd len="sm" w="sm" type="none"/>
                      <a:tailEnd len="sm" w="sm" type="none"/>
                    </a:lnR>
                    <a:lnT cap="flat" cmpd="sng" w="5300">
                      <a:solidFill>
                        <a:srgbClr val="CCCCCC"/>
                      </a:solidFill>
                      <a:prstDash val="solid"/>
                      <a:round/>
                      <a:headEnd len="sm" w="sm" type="none"/>
                      <a:tailEnd len="sm" w="sm" type="none"/>
                    </a:lnT>
                    <a:lnB cap="flat" cmpd="sng" w="5300">
                      <a:solidFill>
                        <a:srgbClr val="CCCCCC"/>
                      </a:solidFill>
                      <a:prstDash val="solid"/>
                      <a:round/>
                      <a:headEnd len="sm" w="sm" type="none"/>
                      <a:tailEnd len="sm" w="sm" type="none"/>
                    </a:lnB>
                  </a:tcPr>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1" name="Shape 1331"/>
        <p:cNvGrpSpPr/>
        <p:nvPr/>
      </p:nvGrpSpPr>
      <p:grpSpPr>
        <a:xfrm>
          <a:off x="0" y="0"/>
          <a:ext cx="0" cy="0"/>
          <a:chOff x="0" y="0"/>
          <a:chExt cx="0" cy="0"/>
        </a:xfrm>
      </p:grpSpPr>
      <p:sp>
        <p:nvSpPr>
          <p:cNvPr id="1332" name="Google Shape;1332;p46"/>
          <p:cNvSpPr txBox="1"/>
          <p:nvPr>
            <p:ph type="title"/>
          </p:nvPr>
        </p:nvSpPr>
        <p:spPr>
          <a:xfrm>
            <a:off x="1969250" y="1837500"/>
            <a:ext cx="5205300" cy="1468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Thank you!</a:t>
            </a:r>
            <a:endParaRPr/>
          </a:p>
        </p:txBody>
      </p:sp>
      <p:sp>
        <p:nvSpPr>
          <p:cNvPr id="1333" name="Google Shape;1333;p46"/>
          <p:cNvSpPr txBox="1"/>
          <p:nvPr/>
        </p:nvSpPr>
        <p:spPr>
          <a:xfrm>
            <a:off x="7558500" y="4799525"/>
            <a:ext cx="1585500" cy="290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Figtree"/>
                <a:ea typeface="Figtree"/>
                <a:cs typeface="Figtree"/>
                <a:sym typeface="Figtree"/>
              </a:rPr>
              <a:t>CONFIDENTIAL</a:t>
            </a:r>
            <a:endParaRPr b="1">
              <a:solidFill>
                <a:schemeClr val="dk1"/>
              </a:solidFill>
              <a:latin typeface="Figtree"/>
              <a:ea typeface="Figtree"/>
              <a:cs typeface="Figtree"/>
              <a:sym typeface="Figtree"/>
            </a:endParaRPr>
          </a:p>
        </p:txBody>
      </p:sp>
    </p:spTree>
  </p:cSld>
  <p:clrMapOvr>
    <a:masterClrMapping/>
  </p:clrMapOvr>
</p:sld>
</file>

<file path=ppt/slides/slide1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1" name="Shape 2671"/>
        <p:cNvGrpSpPr/>
        <p:nvPr/>
      </p:nvGrpSpPr>
      <p:grpSpPr>
        <a:xfrm>
          <a:off x="0" y="0"/>
          <a:ext cx="0" cy="0"/>
          <a:chOff x="0" y="0"/>
          <a:chExt cx="0" cy="0"/>
        </a:xfrm>
      </p:grpSpPr>
      <p:sp>
        <p:nvSpPr>
          <p:cNvPr id="2672" name="Google Shape;2672;p208"/>
          <p:cNvSpPr txBox="1"/>
          <p:nvPr>
            <p:ph idx="1" type="body"/>
          </p:nvPr>
        </p:nvSpPr>
        <p:spPr>
          <a:xfrm>
            <a:off x="720000" y="1215752"/>
            <a:ext cx="7704000" cy="33120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1800"/>
              <a:t>Krisha</a:t>
            </a:r>
            <a:r>
              <a:rPr lang="en" sz="1800"/>
              <a:t>: DR Slides, DHF1, Interviews, Scheduling, Committee Member Outreach</a:t>
            </a:r>
            <a:endParaRPr sz="1800"/>
          </a:p>
          <a:p>
            <a:pPr indent="0" lvl="0" marL="0" rtl="0" algn="l">
              <a:lnSpc>
                <a:spcPct val="150000"/>
              </a:lnSpc>
              <a:spcBef>
                <a:spcPts val="0"/>
              </a:spcBef>
              <a:spcAft>
                <a:spcPts val="0"/>
              </a:spcAft>
              <a:buNone/>
            </a:pPr>
            <a:r>
              <a:rPr b="1" lang="en" sz="1800"/>
              <a:t>Nhan</a:t>
            </a:r>
            <a:r>
              <a:rPr lang="en" sz="1800"/>
              <a:t>: DR Slides, DHF1, Shadowing, Interviews, Mind Map</a:t>
            </a:r>
            <a:endParaRPr sz="1800"/>
          </a:p>
          <a:p>
            <a:pPr indent="0" lvl="0" marL="0" rtl="0" algn="l">
              <a:lnSpc>
                <a:spcPct val="150000"/>
              </a:lnSpc>
              <a:spcBef>
                <a:spcPts val="0"/>
              </a:spcBef>
              <a:spcAft>
                <a:spcPts val="0"/>
              </a:spcAft>
              <a:buNone/>
            </a:pPr>
            <a:r>
              <a:rPr b="1" lang="en" sz="1800"/>
              <a:t>Rebecca</a:t>
            </a:r>
            <a:r>
              <a:rPr lang="en" sz="1800"/>
              <a:t>: DR Slides, DHF1, Shadowing, Interviews, Mind Map</a:t>
            </a:r>
            <a:endParaRPr sz="1800"/>
          </a:p>
          <a:p>
            <a:pPr indent="0" lvl="0" marL="0" rtl="0" algn="l">
              <a:lnSpc>
                <a:spcPct val="150000"/>
              </a:lnSpc>
              <a:spcBef>
                <a:spcPts val="0"/>
              </a:spcBef>
              <a:spcAft>
                <a:spcPts val="0"/>
              </a:spcAft>
              <a:buNone/>
            </a:pPr>
            <a:r>
              <a:rPr b="1" lang="en" sz="1800"/>
              <a:t>Tanvi</a:t>
            </a:r>
            <a:r>
              <a:rPr lang="en" sz="1800"/>
              <a:t>: DR Slides, DHF1, Interviews, Interview Table</a:t>
            </a:r>
            <a:endParaRPr sz="1800"/>
          </a:p>
          <a:p>
            <a:pPr indent="0" lvl="0" marL="0" rtl="0" algn="l">
              <a:lnSpc>
                <a:spcPct val="150000"/>
              </a:lnSpc>
              <a:spcBef>
                <a:spcPts val="0"/>
              </a:spcBef>
              <a:spcAft>
                <a:spcPts val="0"/>
              </a:spcAft>
              <a:buNone/>
            </a:pPr>
            <a:r>
              <a:rPr b="1" lang="en" sz="1800"/>
              <a:t>Alana</a:t>
            </a:r>
            <a:r>
              <a:rPr lang="en" sz="1800"/>
              <a:t>: DR Slides, DHF1, Interviews, Journey Map</a:t>
            </a:r>
            <a:endParaRPr sz="1800"/>
          </a:p>
        </p:txBody>
      </p:sp>
      <p:sp>
        <p:nvSpPr>
          <p:cNvPr id="2673" name="Google Shape;2673;p208"/>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Team Contributions</a:t>
            </a:r>
            <a:endParaRPr/>
          </a:p>
        </p:txBody>
      </p:sp>
    </p:spTree>
  </p:cSld>
  <p:clrMapOvr>
    <a:masterClrMapping/>
  </p:clrMapOvr>
</p:sld>
</file>

<file path=ppt/slides/slide1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7" name="Shape 2677"/>
        <p:cNvGrpSpPr/>
        <p:nvPr/>
      </p:nvGrpSpPr>
      <p:grpSpPr>
        <a:xfrm>
          <a:off x="0" y="0"/>
          <a:ext cx="0" cy="0"/>
          <a:chOff x="0" y="0"/>
          <a:chExt cx="0" cy="0"/>
        </a:xfrm>
      </p:grpSpPr>
      <p:sp>
        <p:nvSpPr>
          <p:cNvPr id="2678" name="Google Shape;2678;p209"/>
          <p:cNvSpPr txBox="1"/>
          <p:nvPr>
            <p:ph idx="1" type="body"/>
          </p:nvPr>
        </p:nvSpPr>
        <p:spPr>
          <a:xfrm>
            <a:off x="720000" y="1215742"/>
            <a:ext cx="7704000" cy="2644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79" name="Google Shape;2679;p209"/>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graphicFrame>
        <p:nvGraphicFramePr>
          <p:cNvPr id="2680" name="Google Shape;2680;p209"/>
          <p:cNvGraphicFramePr/>
          <p:nvPr/>
        </p:nvGraphicFramePr>
        <p:xfrm>
          <a:off x="279188" y="620775"/>
          <a:ext cx="3000000" cy="3000000"/>
        </p:xfrm>
        <a:graphic>
          <a:graphicData uri="http://schemas.openxmlformats.org/drawingml/2006/table">
            <a:tbl>
              <a:tblPr>
                <a:noFill/>
                <a:tableStyleId>{022C3110-6838-4C5E-B681-1DC515D58CFE}</a:tableStyleId>
              </a:tblPr>
              <a:tblGrid>
                <a:gridCol w="1140225"/>
                <a:gridCol w="1721600"/>
                <a:gridCol w="1430950"/>
                <a:gridCol w="1430950"/>
                <a:gridCol w="1430950"/>
                <a:gridCol w="1430950"/>
              </a:tblGrid>
              <a:tr h="402750">
                <a:tc>
                  <a:txBody>
                    <a:bodyPr/>
                    <a:lstStyle/>
                    <a:p>
                      <a:pPr indent="0" lvl="0" marL="0" marR="0" rtl="0" algn="l">
                        <a:lnSpc>
                          <a:spcPct val="100000"/>
                        </a:lnSpc>
                        <a:spcBef>
                          <a:spcPts val="0"/>
                        </a:spcBef>
                        <a:spcAft>
                          <a:spcPts val="0"/>
                        </a:spcAft>
                        <a:buNone/>
                      </a:pPr>
                      <a:r>
                        <a:rPr b="1" lang="en" sz="1300">
                          <a:solidFill>
                            <a:srgbClr val="263239"/>
                          </a:solidFill>
                          <a:latin typeface="Figtree"/>
                          <a:ea typeface="Figtree"/>
                          <a:cs typeface="Figtree"/>
                          <a:sym typeface="Figtree"/>
                        </a:rPr>
                        <a:t>Clinician</a:t>
                      </a:r>
                      <a:endParaRPr b="1" sz="1300">
                        <a:solidFill>
                          <a:srgbClr val="263239"/>
                        </a:solidFill>
                        <a:latin typeface="Figtree"/>
                        <a:ea typeface="Figtree"/>
                        <a:cs typeface="Figtree"/>
                        <a:sym typeface="Figtree"/>
                      </a:endParaRPr>
                    </a:p>
                  </a:txBody>
                  <a:tcPr marT="91425" marB="91425" marR="91425" marL="91425" anchor="ctr">
                    <a:solidFill>
                      <a:srgbClr val="86D5D8"/>
                    </a:solidFill>
                  </a:tcPr>
                </a:tc>
                <a:tc>
                  <a:txBody>
                    <a:bodyPr/>
                    <a:lstStyle/>
                    <a:p>
                      <a:pPr indent="0" lvl="0" marL="0" marR="0" rtl="0" algn="l">
                        <a:lnSpc>
                          <a:spcPct val="100000"/>
                        </a:lnSpc>
                        <a:spcBef>
                          <a:spcPts val="0"/>
                        </a:spcBef>
                        <a:spcAft>
                          <a:spcPts val="0"/>
                        </a:spcAft>
                        <a:buNone/>
                      </a:pPr>
                      <a:r>
                        <a:rPr b="1" lang="en" sz="1300">
                          <a:solidFill>
                            <a:srgbClr val="263239"/>
                          </a:solidFill>
                          <a:latin typeface="Figtree"/>
                          <a:ea typeface="Figtree"/>
                          <a:cs typeface="Figtree"/>
                          <a:sym typeface="Figtree"/>
                        </a:rPr>
                        <a:t>Dr. Singh</a:t>
                      </a:r>
                      <a:endParaRPr b="1" sz="1300">
                        <a:solidFill>
                          <a:srgbClr val="263239"/>
                        </a:solidFill>
                        <a:latin typeface="Figtree"/>
                        <a:ea typeface="Figtree"/>
                        <a:cs typeface="Figtree"/>
                        <a:sym typeface="Figtree"/>
                      </a:endParaRPr>
                    </a:p>
                  </a:txBody>
                  <a:tcPr marT="91425" marB="91425" marR="91425" marL="91425" anchor="ctr">
                    <a:solidFill>
                      <a:srgbClr val="CFEBEC"/>
                    </a:solidFill>
                  </a:tcPr>
                </a:tc>
                <a:tc>
                  <a:txBody>
                    <a:bodyPr/>
                    <a:lstStyle/>
                    <a:p>
                      <a:pPr indent="0" lvl="0" marL="0" marR="0" rtl="0" algn="l">
                        <a:lnSpc>
                          <a:spcPct val="100000"/>
                        </a:lnSpc>
                        <a:spcBef>
                          <a:spcPts val="0"/>
                        </a:spcBef>
                        <a:spcAft>
                          <a:spcPts val="0"/>
                        </a:spcAft>
                        <a:buNone/>
                      </a:pPr>
                      <a:r>
                        <a:rPr b="1" lang="en" sz="1300">
                          <a:solidFill>
                            <a:srgbClr val="263239"/>
                          </a:solidFill>
                          <a:latin typeface="Figtree"/>
                          <a:ea typeface="Figtree"/>
                          <a:cs typeface="Figtree"/>
                          <a:sym typeface="Figtree"/>
                        </a:rPr>
                        <a:t>Dr. Georgiades</a:t>
                      </a:r>
                      <a:endParaRPr b="1" sz="1300">
                        <a:solidFill>
                          <a:srgbClr val="263239"/>
                        </a:solidFill>
                        <a:latin typeface="Figtree"/>
                        <a:ea typeface="Figtree"/>
                        <a:cs typeface="Figtree"/>
                        <a:sym typeface="Figtree"/>
                      </a:endParaRPr>
                    </a:p>
                  </a:txBody>
                  <a:tcPr marT="91425" marB="91425" marR="91425" marL="91425" anchor="ctr">
                    <a:solidFill>
                      <a:srgbClr val="CFEBEC"/>
                    </a:solidFill>
                  </a:tcPr>
                </a:tc>
                <a:tc>
                  <a:txBody>
                    <a:bodyPr/>
                    <a:lstStyle/>
                    <a:p>
                      <a:pPr indent="0" lvl="0" marL="0" marR="0" rtl="0" algn="l">
                        <a:lnSpc>
                          <a:spcPct val="100000"/>
                        </a:lnSpc>
                        <a:spcBef>
                          <a:spcPts val="0"/>
                        </a:spcBef>
                        <a:spcAft>
                          <a:spcPts val="0"/>
                        </a:spcAft>
                        <a:buNone/>
                      </a:pPr>
                      <a:r>
                        <a:rPr b="1" lang="en" sz="1300">
                          <a:solidFill>
                            <a:srgbClr val="263239"/>
                          </a:solidFill>
                          <a:latin typeface="Figtree"/>
                          <a:ea typeface="Figtree"/>
                          <a:cs typeface="Figtree"/>
                          <a:sym typeface="Figtree"/>
                        </a:rPr>
                        <a:t>Dr. Gullotti </a:t>
                      </a:r>
                      <a:endParaRPr b="1" sz="1300">
                        <a:solidFill>
                          <a:srgbClr val="263239"/>
                        </a:solidFill>
                        <a:latin typeface="Figtree"/>
                        <a:ea typeface="Figtree"/>
                        <a:cs typeface="Figtree"/>
                        <a:sym typeface="Figtree"/>
                      </a:endParaRPr>
                    </a:p>
                  </a:txBody>
                  <a:tcPr marT="91425" marB="91425" marR="91425" marL="91425" anchor="ctr">
                    <a:solidFill>
                      <a:srgbClr val="CFEBEC"/>
                    </a:solidFill>
                  </a:tcPr>
                </a:tc>
                <a:tc>
                  <a:txBody>
                    <a:bodyPr/>
                    <a:lstStyle/>
                    <a:p>
                      <a:pPr indent="0" lvl="0" marL="0" marR="0" rtl="0" algn="l">
                        <a:lnSpc>
                          <a:spcPct val="100000"/>
                        </a:lnSpc>
                        <a:spcBef>
                          <a:spcPts val="0"/>
                        </a:spcBef>
                        <a:spcAft>
                          <a:spcPts val="0"/>
                        </a:spcAft>
                        <a:buNone/>
                      </a:pPr>
                      <a:r>
                        <a:rPr b="1" lang="en" sz="1300">
                          <a:solidFill>
                            <a:srgbClr val="263239"/>
                          </a:solidFill>
                          <a:latin typeface="Figtree"/>
                          <a:ea typeface="Figtree"/>
                          <a:cs typeface="Figtree"/>
                          <a:sym typeface="Figtree"/>
                        </a:rPr>
                        <a:t>Dr. Jost</a:t>
                      </a:r>
                      <a:endParaRPr b="1" sz="1300">
                        <a:solidFill>
                          <a:srgbClr val="263239"/>
                        </a:solidFill>
                        <a:latin typeface="Figtree"/>
                        <a:ea typeface="Figtree"/>
                        <a:cs typeface="Figtree"/>
                        <a:sym typeface="Figtree"/>
                      </a:endParaRPr>
                    </a:p>
                  </a:txBody>
                  <a:tcPr marT="91425" marB="91425" marR="91425" marL="91425" anchor="ctr">
                    <a:solidFill>
                      <a:srgbClr val="CFEBEC"/>
                    </a:solidFill>
                  </a:tcPr>
                </a:tc>
                <a:tc>
                  <a:txBody>
                    <a:bodyPr/>
                    <a:lstStyle/>
                    <a:p>
                      <a:pPr indent="0" lvl="0" marL="0" marR="0" rtl="0" algn="l">
                        <a:lnSpc>
                          <a:spcPct val="100000"/>
                        </a:lnSpc>
                        <a:spcBef>
                          <a:spcPts val="0"/>
                        </a:spcBef>
                        <a:spcAft>
                          <a:spcPts val="0"/>
                        </a:spcAft>
                        <a:buNone/>
                      </a:pPr>
                      <a:r>
                        <a:rPr b="1" lang="en" sz="1300">
                          <a:solidFill>
                            <a:srgbClr val="263239"/>
                          </a:solidFill>
                          <a:latin typeface="Figtree"/>
                          <a:ea typeface="Figtree"/>
                          <a:cs typeface="Figtree"/>
                          <a:sym typeface="Figtree"/>
                        </a:rPr>
                        <a:t>Dr. Liddell</a:t>
                      </a:r>
                      <a:endParaRPr b="1" sz="1300">
                        <a:solidFill>
                          <a:srgbClr val="263239"/>
                        </a:solidFill>
                        <a:latin typeface="Figtree"/>
                        <a:ea typeface="Figtree"/>
                        <a:cs typeface="Figtree"/>
                        <a:sym typeface="Figtree"/>
                      </a:endParaRPr>
                    </a:p>
                  </a:txBody>
                  <a:tcPr marT="91425" marB="91425" marR="91425" marL="91425" anchor="ctr">
                    <a:solidFill>
                      <a:srgbClr val="CFEBEC"/>
                    </a:solidFill>
                  </a:tcPr>
                </a:tc>
              </a:tr>
              <a:tr h="821625">
                <a:tc>
                  <a:txBody>
                    <a:bodyPr/>
                    <a:lstStyle/>
                    <a:p>
                      <a:pPr indent="0" lvl="0" marL="0" marR="0" rtl="0" algn="l">
                        <a:lnSpc>
                          <a:spcPct val="100000"/>
                        </a:lnSpc>
                        <a:spcBef>
                          <a:spcPts val="0"/>
                        </a:spcBef>
                        <a:spcAft>
                          <a:spcPts val="0"/>
                        </a:spcAft>
                        <a:buNone/>
                      </a:pPr>
                      <a:r>
                        <a:rPr b="1" lang="en" sz="1300">
                          <a:solidFill>
                            <a:srgbClr val="263239"/>
                          </a:solidFill>
                          <a:latin typeface="Figtree"/>
                          <a:ea typeface="Figtree"/>
                          <a:cs typeface="Figtree"/>
                          <a:sym typeface="Figtree"/>
                        </a:rPr>
                        <a:t>Background</a:t>
                      </a:r>
                      <a:endParaRPr b="1" sz="1300">
                        <a:solidFill>
                          <a:srgbClr val="263239"/>
                        </a:solidFill>
                        <a:latin typeface="Figtree"/>
                        <a:ea typeface="Figtree"/>
                        <a:cs typeface="Figtree"/>
                        <a:sym typeface="Figtree"/>
                      </a:endParaRPr>
                    </a:p>
                  </a:txBody>
                  <a:tcPr marT="91425" marB="91425" marR="91425" marL="91425" anchor="ctr">
                    <a:solidFill>
                      <a:srgbClr val="86D5D8"/>
                    </a:solidFill>
                  </a:tcPr>
                </a:tc>
                <a:tc>
                  <a:txBody>
                    <a:bodyPr/>
                    <a:lstStyle/>
                    <a:p>
                      <a:pPr indent="0" lvl="0" marL="0" marR="0" rtl="0" algn="l">
                        <a:lnSpc>
                          <a:spcPct val="100000"/>
                        </a:lnSpc>
                        <a:spcBef>
                          <a:spcPts val="0"/>
                        </a:spcBef>
                        <a:spcAft>
                          <a:spcPts val="0"/>
                        </a:spcAft>
                        <a:buNone/>
                      </a:pPr>
                      <a:r>
                        <a:rPr lang="en" sz="1300">
                          <a:solidFill>
                            <a:srgbClr val="263239"/>
                          </a:solidFill>
                          <a:latin typeface="Figtree"/>
                          <a:ea typeface="Figtree"/>
                          <a:cs typeface="Figtree"/>
                          <a:sym typeface="Figtree"/>
                        </a:rPr>
                        <a:t>- IR for 30 years</a:t>
                      </a:r>
                      <a:endParaRPr sz="1300">
                        <a:solidFill>
                          <a:srgbClr val="263239"/>
                        </a:solidFill>
                        <a:latin typeface="Figtree"/>
                        <a:ea typeface="Figtree"/>
                        <a:cs typeface="Figtree"/>
                        <a:sym typeface="Figtree"/>
                      </a:endParaRPr>
                    </a:p>
                    <a:p>
                      <a:pPr indent="0" lvl="0" marL="0" marR="0" rtl="0" algn="l">
                        <a:lnSpc>
                          <a:spcPct val="100000"/>
                        </a:lnSpc>
                        <a:spcBef>
                          <a:spcPts val="0"/>
                        </a:spcBef>
                        <a:spcAft>
                          <a:spcPts val="0"/>
                        </a:spcAft>
                        <a:buNone/>
                      </a:pPr>
                      <a:r>
                        <a:rPr lang="en" sz="1300">
                          <a:solidFill>
                            <a:srgbClr val="263239"/>
                          </a:solidFill>
                          <a:latin typeface="Figtree"/>
                          <a:ea typeface="Figtree"/>
                          <a:cs typeface="Figtree"/>
                          <a:sym typeface="Figtree"/>
                        </a:rPr>
                        <a:t>- Vice chair</a:t>
                      </a:r>
                      <a:endParaRPr sz="1300">
                        <a:solidFill>
                          <a:srgbClr val="263239"/>
                        </a:solidFill>
                        <a:latin typeface="Figtree"/>
                        <a:ea typeface="Figtree"/>
                        <a:cs typeface="Figtree"/>
                        <a:sym typeface="Figtree"/>
                      </a:endParaRPr>
                    </a:p>
                  </a:txBody>
                  <a:tcPr marT="91425" marB="91425" marR="91425" marL="91425" anchor="ctr"/>
                </a:tc>
                <a:tc>
                  <a:txBody>
                    <a:bodyPr/>
                    <a:lstStyle/>
                    <a:p>
                      <a:pPr indent="0" lvl="0" marL="0" marR="0" rtl="0" algn="l">
                        <a:lnSpc>
                          <a:spcPct val="100000"/>
                        </a:lnSpc>
                        <a:spcBef>
                          <a:spcPts val="0"/>
                        </a:spcBef>
                        <a:spcAft>
                          <a:spcPts val="0"/>
                        </a:spcAft>
                        <a:buNone/>
                      </a:pPr>
                      <a:r>
                        <a:rPr lang="en" sz="1300">
                          <a:solidFill>
                            <a:srgbClr val="263239"/>
                          </a:solidFill>
                          <a:latin typeface="Figtree"/>
                          <a:ea typeface="Figtree"/>
                          <a:cs typeface="Figtree"/>
                          <a:sym typeface="Figtree"/>
                        </a:rPr>
                        <a:t>- IR radiologist been in Hopkins since 98</a:t>
                      </a:r>
                      <a:endParaRPr sz="1300">
                        <a:solidFill>
                          <a:srgbClr val="263239"/>
                        </a:solidFill>
                        <a:latin typeface="Figtree"/>
                        <a:ea typeface="Figtree"/>
                        <a:cs typeface="Figtree"/>
                        <a:sym typeface="Figtree"/>
                      </a:endParaRPr>
                    </a:p>
                  </a:txBody>
                  <a:tcPr marT="91425" marB="91425" marR="91425" marL="91425" anchor="ctr"/>
                </a:tc>
                <a:tc>
                  <a:txBody>
                    <a:bodyPr/>
                    <a:lstStyle/>
                    <a:p>
                      <a:pPr indent="0" lvl="0" marL="0" marR="0" rtl="0" algn="l">
                        <a:lnSpc>
                          <a:spcPct val="100000"/>
                        </a:lnSpc>
                        <a:spcBef>
                          <a:spcPts val="0"/>
                        </a:spcBef>
                        <a:spcAft>
                          <a:spcPts val="0"/>
                        </a:spcAft>
                        <a:buNone/>
                      </a:pPr>
                      <a:r>
                        <a:rPr lang="en" sz="1300">
                          <a:solidFill>
                            <a:srgbClr val="263239"/>
                          </a:solidFill>
                          <a:latin typeface="Figtree"/>
                          <a:ea typeface="Figtree"/>
                          <a:cs typeface="Figtree"/>
                          <a:sym typeface="Figtree"/>
                        </a:rPr>
                        <a:t>- IR Resident at Hopkins Hospital</a:t>
                      </a:r>
                      <a:endParaRPr sz="1300">
                        <a:solidFill>
                          <a:srgbClr val="263239"/>
                        </a:solidFill>
                        <a:latin typeface="Figtree"/>
                        <a:ea typeface="Figtree"/>
                        <a:cs typeface="Figtree"/>
                        <a:sym typeface="Figtree"/>
                      </a:endParaRPr>
                    </a:p>
                  </a:txBody>
                  <a:tcPr marT="91425" marB="91425" marR="91425" marL="91425" anchor="ctr"/>
                </a:tc>
                <a:tc>
                  <a:txBody>
                    <a:bodyPr/>
                    <a:lstStyle/>
                    <a:p>
                      <a:pPr indent="0" lvl="0" marL="0" marR="0" rtl="0" algn="l">
                        <a:lnSpc>
                          <a:spcPct val="100000"/>
                        </a:lnSpc>
                        <a:spcBef>
                          <a:spcPts val="0"/>
                        </a:spcBef>
                        <a:spcAft>
                          <a:spcPts val="0"/>
                        </a:spcAft>
                        <a:buNone/>
                      </a:pPr>
                      <a:r>
                        <a:rPr lang="en" sz="1300">
                          <a:solidFill>
                            <a:srgbClr val="263239"/>
                          </a:solidFill>
                          <a:latin typeface="Figtree"/>
                          <a:ea typeface="Figtree"/>
                          <a:cs typeface="Figtree"/>
                          <a:sym typeface="Figtree"/>
                        </a:rPr>
                        <a:t>- PGY3, IR resident</a:t>
                      </a:r>
                      <a:endParaRPr sz="1300">
                        <a:solidFill>
                          <a:srgbClr val="263239"/>
                        </a:solidFill>
                        <a:latin typeface="Figtree"/>
                        <a:ea typeface="Figtree"/>
                        <a:cs typeface="Figtree"/>
                        <a:sym typeface="Figtree"/>
                      </a:endParaRPr>
                    </a:p>
                  </a:txBody>
                  <a:tcPr marT="91425" marB="91425" marR="91425" marL="91425" anchor="ctr"/>
                </a:tc>
                <a:tc>
                  <a:txBody>
                    <a:bodyPr/>
                    <a:lstStyle/>
                    <a:p>
                      <a:pPr indent="0" lvl="0" marL="0" marR="0" rtl="0" algn="l">
                        <a:lnSpc>
                          <a:spcPct val="100000"/>
                        </a:lnSpc>
                        <a:spcBef>
                          <a:spcPts val="0"/>
                        </a:spcBef>
                        <a:spcAft>
                          <a:spcPts val="0"/>
                        </a:spcAft>
                        <a:buNone/>
                      </a:pPr>
                      <a:r>
                        <a:rPr lang="en" sz="1300">
                          <a:solidFill>
                            <a:srgbClr val="263239"/>
                          </a:solidFill>
                          <a:latin typeface="Figtree"/>
                          <a:ea typeface="Figtree"/>
                          <a:cs typeface="Figtree"/>
                          <a:sym typeface="Figtree"/>
                        </a:rPr>
                        <a:t>- IT attending</a:t>
                      </a:r>
                      <a:endParaRPr sz="1300">
                        <a:solidFill>
                          <a:srgbClr val="263239"/>
                        </a:solidFill>
                        <a:latin typeface="Figtree"/>
                        <a:ea typeface="Figtree"/>
                        <a:cs typeface="Figtree"/>
                        <a:sym typeface="Figtree"/>
                      </a:endParaRPr>
                    </a:p>
                    <a:p>
                      <a:pPr indent="0" lvl="0" marL="0" marR="0" rtl="0" algn="l">
                        <a:lnSpc>
                          <a:spcPct val="100000"/>
                        </a:lnSpc>
                        <a:spcBef>
                          <a:spcPts val="0"/>
                        </a:spcBef>
                        <a:spcAft>
                          <a:spcPts val="0"/>
                        </a:spcAft>
                        <a:buNone/>
                      </a:pPr>
                      <a:r>
                        <a:rPr lang="en" sz="1300">
                          <a:solidFill>
                            <a:srgbClr val="263239"/>
                          </a:solidFill>
                          <a:latin typeface="Figtree"/>
                          <a:ea typeface="Figtree"/>
                          <a:cs typeface="Figtree"/>
                          <a:sym typeface="Figtree"/>
                        </a:rPr>
                        <a:t>-Division Chief</a:t>
                      </a:r>
                      <a:endParaRPr sz="1300">
                        <a:solidFill>
                          <a:srgbClr val="263239"/>
                        </a:solidFill>
                        <a:latin typeface="Figtree"/>
                        <a:ea typeface="Figtree"/>
                        <a:cs typeface="Figtree"/>
                        <a:sym typeface="Figtree"/>
                      </a:endParaRPr>
                    </a:p>
                  </a:txBody>
                  <a:tcPr marT="91425" marB="91425" marR="91425" marL="91425" anchor="ctr"/>
                </a:tc>
              </a:tr>
              <a:tr h="2969850">
                <a:tc>
                  <a:txBody>
                    <a:bodyPr/>
                    <a:lstStyle/>
                    <a:p>
                      <a:pPr indent="0" lvl="0" marL="0" marR="0" rtl="0" algn="l">
                        <a:lnSpc>
                          <a:spcPct val="100000"/>
                        </a:lnSpc>
                        <a:spcBef>
                          <a:spcPts val="0"/>
                        </a:spcBef>
                        <a:spcAft>
                          <a:spcPts val="0"/>
                        </a:spcAft>
                        <a:buNone/>
                      </a:pPr>
                      <a:r>
                        <a:rPr b="1" lang="en" sz="1300">
                          <a:solidFill>
                            <a:srgbClr val="263239"/>
                          </a:solidFill>
                          <a:latin typeface="Figtree"/>
                          <a:ea typeface="Figtree"/>
                          <a:cs typeface="Figtree"/>
                          <a:sym typeface="Figtree"/>
                        </a:rPr>
                        <a:t>Key Insights</a:t>
                      </a:r>
                      <a:endParaRPr b="1" sz="1300">
                        <a:solidFill>
                          <a:srgbClr val="263239"/>
                        </a:solidFill>
                        <a:latin typeface="Figtree"/>
                        <a:ea typeface="Figtree"/>
                        <a:cs typeface="Figtree"/>
                        <a:sym typeface="Figtree"/>
                      </a:endParaRPr>
                    </a:p>
                  </a:txBody>
                  <a:tcPr marT="91425" marB="91425" marR="91425" marL="91425" anchor="ctr">
                    <a:solidFill>
                      <a:srgbClr val="86D5D8"/>
                    </a:solidFill>
                  </a:tcPr>
                </a:tc>
                <a:tc>
                  <a:txBody>
                    <a:bodyPr/>
                    <a:lstStyle/>
                    <a:p>
                      <a:pPr indent="0" lvl="0" marL="0" marR="0" rtl="0" algn="l">
                        <a:lnSpc>
                          <a:spcPct val="100000"/>
                        </a:lnSpc>
                        <a:spcBef>
                          <a:spcPts val="0"/>
                        </a:spcBef>
                        <a:spcAft>
                          <a:spcPts val="0"/>
                        </a:spcAft>
                        <a:buNone/>
                      </a:pPr>
                      <a:r>
                        <a:rPr lang="en" sz="1300">
                          <a:solidFill>
                            <a:srgbClr val="263239"/>
                          </a:solidFill>
                          <a:latin typeface="Figtree"/>
                          <a:ea typeface="Figtree"/>
                          <a:cs typeface="Figtree"/>
                          <a:sym typeface="Figtree"/>
                        </a:rPr>
                        <a:t>- </a:t>
                      </a:r>
                      <a:r>
                        <a:rPr b="1" lang="en" sz="1300">
                          <a:solidFill>
                            <a:srgbClr val="263239"/>
                          </a:solidFill>
                          <a:latin typeface="Figtree"/>
                          <a:ea typeface="Figtree"/>
                          <a:cs typeface="Figtree"/>
                          <a:sym typeface="Figtree"/>
                        </a:rPr>
                        <a:t>⅓ of procedures result in clogging</a:t>
                      </a:r>
                      <a:endParaRPr b="1" sz="1300">
                        <a:solidFill>
                          <a:srgbClr val="263239"/>
                        </a:solidFill>
                        <a:latin typeface="Figtree"/>
                        <a:ea typeface="Figtree"/>
                        <a:cs typeface="Figtree"/>
                        <a:sym typeface="Figtree"/>
                      </a:endParaRPr>
                    </a:p>
                    <a:p>
                      <a:pPr indent="0" lvl="0" marL="0" marR="0" rtl="0" algn="l">
                        <a:lnSpc>
                          <a:spcPct val="100000"/>
                        </a:lnSpc>
                        <a:spcBef>
                          <a:spcPts val="0"/>
                        </a:spcBef>
                        <a:spcAft>
                          <a:spcPts val="0"/>
                        </a:spcAft>
                        <a:buNone/>
                      </a:pPr>
                      <a:r>
                        <a:rPr lang="en" sz="1300">
                          <a:solidFill>
                            <a:srgbClr val="263239"/>
                          </a:solidFill>
                          <a:latin typeface="Figtree"/>
                          <a:ea typeface="Figtree"/>
                          <a:cs typeface="Figtree"/>
                          <a:sym typeface="Figtree"/>
                        </a:rPr>
                        <a:t>- Tubes clog up at the tip first and rarely at the back end</a:t>
                      </a:r>
                      <a:endParaRPr sz="1300">
                        <a:solidFill>
                          <a:srgbClr val="263239"/>
                        </a:solidFill>
                        <a:latin typeface="Figtree"/>
                        <a:ea typeface="Figtree"/>
                        <a:cs typeface="Figtree"/>
                        <a:sym typeface="Figtree"/>
                      </a:endParaRPr>
                    </a:p>
                    <a:p>
                      <a:pPr indent="0" lvl="0" marL="0" marR="0" rtl="0" algn="l">
                        <a:lnSpc>
                          <a:spcPct val="100000"/>
                        </a:lnSpc>
                        <a:spcBef>
                          <a:spcPts val="0"/>
                        </a:spcBef>
                        <a:spcAft>
                          <a:spcPts val="0"/>
                        </a:spcAft>
                        <a:buNone/>
                      </a:pPr>
                      <a:r>
                        <a:rPr lang="en" sz="1300">
                          <a:solidFill>
                            <a:srgbClr val="263239"/>
                          </a:solidFill>
                          <a:latin typeface="Figtree"/>
                          <a:ea typeface="Figtree"/>
                          <a:cs typeface="Figtree"/>
                          <a:sym typeface="Figtree"/>
                        </a:rPr>
                        <a:t>- </a:t>
                      </a:r>
                      <a:r>
                        <a:rPr b="1" lang="en" sz="1300">
                          <a:solidFill>
                            <a:srgbClr val="263239"/>
                          </a:solidFill>
                          <a:latin typeface="Figtree"/>
                          <a:ea typeface="Figtree"/>
                          <a:cs typeface="Figtree"/>
                          <a:sym typeface="Figtree"/>
                        </a:rPr>
                        <a:t>Fluid draining gets thicker and thicker over time</a:t>
                      </a:r>
                      <a:endParaRPr b="1" sz="1300">
                        <a:solidFill>
                          <a:srgbClr val="263239"/>
                        </a:solidFill>
                        <a:latin typeface="Figtree"/>
                        <a:ea typeface="Figtree"/>
                        <a:cs typeface="Figtree"/>
                        <a:sym typeface="Figtree"/>
                      </a:endParaRPr>
                    </a:p>
                    <a:p>
                      <a:pPr indent="0" lvl="0" marL="0" marR="0" rtl="0" algn="l">
                        <a:lnSpc>
                          <a:spcPct val="100000"/>
                        </a:lnSpc>
                        <a:spcBef>
                          <a:spcPts val="0"/>
                        </a:spcBef>
                        <a:spcAft>
                          <a:spcPts val="0"/>
                        </a:spcAft>
                        <a:buNone/>
                      </a:pPr>
                      <a:r>
                        <a:rPr lang="en" sz="1300">
                          <a:solidFill>
                            <a:srgbClr val="263239"/>
                          </a:solidFill>
                          <a:latin typeface="Figtree"/>
                          <a:ea typeface="Figtree"/>
                          <a:cs typeface="Figtree"/>
                          <a:sym typeface="Figtree"/>
                        </a:rPr>
                        <a:t>- Catheter shape does not affect clogging, only size</a:t>
                      </a:r>
                      <a:endParaRPr sz="1300">
                        <a:solidFill>
                          <a:srgbClr val="263239"/>
                        </a:solidFill>
                        <a:latin typeface="Figtree"/>
                        <a:ea typeface="Figtree"/>
                        <a:cs typeface="Figtree"/>
                        <a:sym typeface="Figtree"/>
                      </a:endParaRPr>
                    </a:p>
                  </a:txBody>
                  <a:tcPr marT="91425" marB="91425" marR="91425" marL="91425" anchor="ctr"/>
                </a:tc>
                <a:tc>
                  <a:txBody>
                    <a:bodyPr/>
                    <a:lstStyle/>
                    <a:p>
                      <a:pPr indent="0" lvl="0" marL="0" marR="0" rtl="0" algn="l">
                        <a:lnSpc>
                          <a:spcPct val="100000"/>
                        </a:lnSpc>
                        <a:spcBef>
                          <a:spcPts val="0"/>
                        </a:spcBef>
                        <a:spcAft>
                          <a:spcPts val="0"/>
                        </a:spcAft>
                        <a:buNone/>
                      </a:pPr>
                      <a:r>
                        <a:rPr lang="en" sz="1300">
                          <a:solidFill>
                            <a:srgbClr val="263239"/>
                          </a:solidFill>
                          <a:latin typeface="Figtree"/>
                          <a:ea typeface="Figtree"/>
                          <a:cs typeface="Figtree"/>
                          <a:sym typeface="Figtree"/>
                        </a:rPr>
                        <a:t>- 80% of procedures are abdominal</a:t>
                      </a:r>
                      <a:endParaRPr sz="1300">
                        <a:solidFill>
                          <a:srgbClr val="263239"/>
                        </a:solidFill>
                        <a:latin typeface="Figtree"/>
                        <a:ea typeface="Figtree"/>
                        <a:cs typeface="Figtree"/>
                        <a:sym typeface="Figtree"/>
                      </a:endParaRPr>
                    </a:p>
                    <a:p>
                      <a:pPr indent="0" lvl="0" marL="0" marR="0" rtl="0" algn="l">
                        <a:lnSpc>
                          <a:spcPct val="100000"/>
                        </a:lnSpc>
                        <a:spcBef>
                          <a:spcPts val="0"/>
                        </a:spcBef>
                        <a:spcAft>
                          <a:spcPts val="0"/>
                        </a:spcAft>
                        <a:buNone/>
                      </a:pPr>
                      <a:r>
                        <a:rPr lang="en" sz="1300">
                          <a:solidFill>
                            <a:srgbClr val="263239"/>
                          </a:solidFill>
                          <a:latin typeface="Figtree"/>
                          <a:ea typeface="Figtree"/>
                          <a:cs typeface="Figtree"/>
                          <a:sym typeface="Figtree"/>
                        </a:rPr>
                        <a:t>- </a:t>
                      </a:r>
                      <a:r>
                        <a:rPr b="1" lang="en" sz="1300">
                          <a:solidFill>
                            <a:srgbClr val="263239"/>
                          </a:solidFill>
                          <a:latin typeface="Figtree"/>
                          <a:ea typeface="Figtree"/>
                          <a:cs typeface="Figtree"/>
                          <a:sym typeface="Figtree"/>
                        </a:rPr>
                        <a:t>Inevitably all catheters will clog when patients are at home</a:t>
                      </a:r>
                      <a:endParaRPr b="1" sz="1300">
                        <a:solidFill>
                          <a:srgbClr val="263239"/>
                        </a:solidFill>
                        <a:latin typeface="Figtree"/>
                        <a:ea typeface="Figtree"/>
                        <a:cs typeface="Figtree"/>
                        <a:sym typeface="Figtree"/>
                      </a:endParaRPr>
                    </a:p>
                    <a:p>
                      <a:pPr indent="0" lvl="0" marL="0" marR="0" rtl="0" algn="l">
                        <a:lnSpc>
                          <a:spcPct val="100000"/>
                        </a:lnSpc>
                        <a:spcBef>
                          <a:spcPts val="0"/>
                        </a:spcBef>
                        <a:spcAft>
                          <a:spcPts val="0"/>
                        </a:spcAft>
                        <a:buNone/>
                      </a:pPr>
                      <a:r>
                        <a:rPr lang="en" sz="1300">
                          <a:solidFill>
                            <a:srgbClr val="263239"/>
                          </a:solidFill>
                          <a:latin typeface="Figtree"/>
                          <a:ea typeface="Figtree"/>
                          <a:cs typeface="Figtree"/>
                          <a:sym typeface="Figtree"/>
                        </a:rPr>
                        <a:t>- Thicker fluid → larger catheter</a:t>
                      </a:r>
                      <a:endParaRPr sz="1300">
                        <a:solidFill>
                          <a:srgbClr val="263239"/>
                        </a:solidFill>
                        <a:latin typeface="Figtree"/>
                        <a:ea typeface="Figtree"/>
                        <a:cs typeface="Figtree"/>
                        <a:sym typeface="Figtree"/>
                      </a:endParaRPr>
                    </a:p>
                  </a:txBody>
                  <a:tcPr marT="91425" marB="91425" marR="91425" marL="91425" anchor="ctr"/>
                </a:tc>
                <a:tc>
                  <a:txBody>
                    <a:bodyPr/>
                    <a:lstStyle/>
                    <a:p>
                      <a:pPr indent="0" lvl="0" marL="0" marR="0" rtl="0" algn="l">
                        <a:lnSpc>
                          <a:spcPct val="100000"/>
                        </a:lnSpc>
                        <a:spcBef>
                          <a:spcPts val="0"/>
                        </a:spcBef>
                        <a:spcAft>
                          <a:spcPts val="0"/>
                        </a:spcAft>
                        <a:buNone/>
                      </a:pPr>
                      <a:r>
                        <a:rPr lang="en" sz="1300">
                          <a:solidFill>
                            <a:srgbClr val="263239"/>
                          </a:solidFill>
                          <a:latin typeface="Figtree"/>
                          <a:ea typeface="Figtree"/>
                          <a:cs typeface="Figtree"/>
                          <a:sym typeface="Figtree"/>
                        </a:rPr>
                        <a:t>- Drainage catheter clogging solutions include putting wire to break up clogs, forcefully flushing, or replacing catheter</a:t>
                      </a:r>
                      <a:endParaRPr sz="1300">
                        <a:solidFill>
                          <a:srgbClr val="263239"/>
                        </a:solidFill>
                        <a:latin typeface="Figtree"/>
                        <a:ea typeface="Figtree"/>
                        <a:cs typeface="Figtree"/>
                        <a:sym typeface="Figtree"/>
                      </a:endParaRPr>
                    </a:p>
                    <a:p>
                      <a:pPr indent="0" lvl="0" marL="0" marR="0" rtl="0" algn="l">
                        <a:lnSpc>
                          <a:spcPct val="100000"/>
                        </a:lnSpc>
                        <a:spcBef>
                          <a:spcPts val="0"/>
                        </a:spcBef>
                        <a:spcAft>
                          <a:spcPts val="0"/>
                        </a:spcAft>
                        <a:buNone/>
                      </a:pPr>
                      <a:r>
                        <a:rPr lang="en" sz="1300">
                          <a:solidFill>
                            <a:srgbClr val="263239"/>
                          </a:solidFill>
                          <a:latin typeface="Figtree"/>
                          <a:ea typeface="Figtree"/>
                          <a:cs typeface="Figtree"/>
                          <a:sym typeface="Figtree"/>
                        </a:rPr>
                        <a:t>- Flushing is </a:t>
                      </a:r>
                      <a:r>
                        <a:rPr b="1" lang="en" sz="1300">
                          <a:solidFill>
                            <a:srgbClr val="263239"/>
                          </a:solidFill>
                          <a:latin typeface="Figtree"/>
                          <a:ea typeface="Figtree"/>
                          <a:cs typeface="Figtree"/>
                          <a:sym typeface="Figtree"/>
                        </a:rPr>
                        <a:t>preventative</a:t>
                      </a:r>
                      <a:endParaRPr b="1" sz="1300">
                        <a:solidFill>
                          <a:srgbClr val="263239"/>
                        </a:solidFill>
                        <a:latin typeface="Figtree"/>
                        <a:ea typeface="Figtree"/>
                        <a:cs typeface="Figtree"/>
                        <a:sym typeface="Figtree"/>
                      </a:endParaRPr>
                    </a:p>
                  </a:txBody>
                  <a:tcPr marT="91425" marB="91425" marR="91425" marL="91425" anchor="ctr"/>
                </a:tc>
                <a:tc>
                  <a:txBody>
                    <a:bodyPr/>
                    <a:lstStyle/>
                    <a:p>
                      <a:pPr indent="0" lvl="0" marL="0" marR="0" rtl="0" algn="l">
                        <a:lnSpc>
                          <a:spcPct val="100000"/>
                        </a:lnSpc>
                        <a:spcBef>
                          <a:spcPts val="0"/>
                        </a:spcBef>
                        <a:spcAft>
                          <a:spcPts val="0"/>
                        </a:spcAft>
                        <a:buNone/>
                      </a:pPr>
                      <a:r>
                        <a:rPr lang="en" sz="1300">
                          <a:solidFill>
                            <a:srgbClr val="263239"/>
                          </a:solidFill>
                          <a:latin typeface="Figtree"/>
                          <a:ea typeface="Figtree"/>
                          <a:cs typeface="Figtree"/>
                          <a:sym typeface="Figtree"/>
                        </a:rPr>
                        <a:t>- Most common type of collection is </a:t>
                      </a:r>
                      <a:r>
                        <a:rPr b="1" lang="en" sz="1300">
                          <a:solidFill>
                            <a:srgbClr val="263239"/>
                          </a:solidFill>
                          <a:latin typeface="Figtree"/>
                          <a:ea typeface="Figtree"/>
                          <a:cs typeface="Figtree"/>
                          <a:sym typeface="Figtree"/>
                        </a:rPr>
                        <a:t>abscess</a:t>
                      </a:r>
                      <a:endParaRPr b="1" sz="1300">
                        <a:solidFill>
                          <a:srgbClr val="263239"/>
                        </a:solidFill>
                        <a:latin typeface="Figtree"/>
                        <a:ea typeface="Figtree"/>
                        <a:cs typeface="Figtree"/>
                        <a:sym typeface="Figtree"/>
                      </a:endParaRPr>
                    </a:p>
                    <a:p>
                      <a:pPr indent="0" lvl="0" marL="0" marR="0" rtl="0" algn="l">
                        <a:lnSpc>
                          <a:spcPct val="100000"/>
                        </a:lnSpc>
                        <a:spcBef>
                          <a:spcPts val="0"/>
                        </a:spcBef>
                        <a:spcAft>
                          <a:spcPts val="0"/>
                        </a:spcAft>
                        <a:buNone/>
                      </a:pPr>
                      <a:r>
                        <a:rPr lang="en" sz="1300">
                          <a:solidFill>
                            <a:srgbClr val="263239"/>
                          </a:solidFill>
                          <a:latin typeface="Figtree"/>
                          <a:ea typeface="Figtree"/>
                          <a:cs typeface="Figtree"/>
                          <a:sym typeface="Figtree"/>
                        </a:rPr>
                        <a:t>- Location and surroundings are important to consider when draining</a:t>
                      </a:r>
                      <a:endParaRPr sz="1300">
                        <a:solidFill>
                          <a:srgbClr val="263239"/>
                        </a:solidFill>
                        <a:latin typeface="Figtree"/>
                        <a:ea typeface="Figtree"/>
                        <a:cs typeface="Figtree"/>
                        <a:sym typeface="Figtree"/>
                      </a:endParaRPr>
                    </a:p>
                    <a:p>
                      <a:pPr indent="0" lvl="0" marL="0" marR="0" rtl="0" algn="l">
                        <a:lnSpc>
                          <a:spcPct val="100000"/>
                        </a:lnSpc>
                        <a:spcBef>
                          <a:spcPts val="0"/>
                        </a:spcBef>
                        <a:spcAft>
                          <a:spcPts val="0"/>
                        </a:spcAft>
                        <a:buNone/>
                      </a:pPr>
                      <a:r>
                        <a:rPr lang="en" sz="1300">
                          <a:solidFill>
                            <a:srgbClr val="263239"/>
                          </a:solidFill>
                          <a:latin typeface="Figtree"/>
                          <a:ea typeface="Figtree"/>
                          <a:cs typeface="Figtree"/>
                          <a:sym typeface="Figtree"/>
                        </a:rPr>
                        <a:t>- Sometimes </a:t>
                      </a:r>
                      <a:r>
                        <a:rPr b="1" lang="en" sz="1300">
                          <a:solidFill>
                            <a:srgbClr val="263239"/>
                          </a:solidFill>
                          <a:latin typeface="Figtree"/>
                          <a:ea typeface="Figtree"/>
                          <a:cs typeface="Figtree"/>
                          <a:sym typeface="Figtree"/>
                        </a:rPr>
                        <a:t>people will forget to drain</a:t>
                      </a:r>
                      <a:endParaRPr b="1" sz="1300">
                        <a:solidFill>
                          <a:srgbClr val="263239"/>
                        </a:solidFill>
                        <a:latin typeface="Figtree"/>
                        <a:ea typeface="Figtree"/>
                        <a:cs typeface="Figtree"/>
                        <a:sym typeface="Figtree"/>
                      </a:endParaRPr>
                    </a:p>
                  </a:txBody>
                  <a:tcPr marT="91425" marB="91425" marR="91425" marL="91425" anchor="ctr"/>
                </a:tc>
                <a:tc>
                  <a:txBody>
                    <a:bodyPr/>
                    <a:lstStyle/>
                    <a:p>
                      <a:pPr indent="0" lvl="0" marL="0" marR="0" rtl="0" algn="l">
                        <a:lnSpc>
                          <a:spcPct val="100000"/>
                        </a:lnSpc>
                        <a:spcBef>
                          <a:spcPts val="0"/>
                        </a:spcBef>
                        <a:spcAft>
                          <a:spcPts val="0"/>
                        </a:spcAft>
                        <a:buNone/>
                      </a:pPr>
                      <a:r>
                        <a:rPr lang="en" sz="1300">
                          <a:solidFill>
                            <a:srgbClr val="263239"/>
                          </a:solidFill>
                          <a:latin typeface="Figtree"/>
                          <a:ea typeface="Figtree"/>
                          <a:cs typeface="Figtree"/>
                          <a:sym typeface="Figtree"/>
                        </a:rPr>
                        <a:t>- </a:t>
                      </a:r>
                      <a:r>
                        <a:rPr b="1" lang="en" sz="1300">
                          <a:solidFill>
                            <a:srgbClr val="263239"/>
                          </a:solidFill>
                          <a:latin typeface="Figtree"/>
                          <a:ea typeface="Figtree"/>
                          <a:cs typeface="Figtree"/>
                          <a:sym typeface="Figtree"/>
                        </a:rPr>
                        <a:t>Serous fluid generally doesn’t clog</a:t>
                      </a:r>
                      <a:r>
                        <a:rPr lang="en" sz="1300">
                          <a:solidFill>
                            <a:srgbClr val="263239"/>
                          </a:solidFill>
                          <a:latin typeface="Figtree"/>
                          <a:ea typeface="Figtree"/>
                          <a:cs typeface="Figtree"/>
                          <a:sym typeface="Figtree"/>
                        </a:rPr>
                        <a:t>, viscous fluid more associated with infections, </a:t>
                      </a:r>
                      <a:endParaRPr sz="1300">
                        <a:solidFill>
                          <a:srgbClr val="263239"/>
                        </a:solidFill>
                        <a:latin typeface="Figtree"/>
                        <a:ea typeface="Figtree"/>
                        <a:cs typeface="Figtree"/>
                        <a:sym typeface="Figtree"/>
                      </a:endParaRPr>
                    </a:p>
                    <a:p>
                      <a:pPr indent="0" lvl="0" marL="0" marR="0" rtl="0" algn="l">
                        <a:lnSpc>
                          <a:spcPct val="100000"/>
                        </a:lnSpc>
                        <a:spcBef>
                          <a:spcPts val="0"/>
                        </a:spcBef>
                        <a:spcAft>
                          <a:spcPts val="0"/>
                        </a:spcAft>
                        <a:buNone/>
                      </a:pPr>
                      <a:r>
                        <a:rPr lang="en" sz="1300">
                          <a:solidFill>
                            <a:srgbClr val="263239"/>
                          </a:solidFill>
                          <a:latin typeface="Figtree"/>
                          <a:ea typeface="Figtree"/>
                          <a:cs typeface="Figtree"/>
                          <a:sym typeface="Figtree"/>
                        </a:rPr>
                        <a:t>- </a:t>
                      </a:r>
                      <a:r>
                        <a:rPr b="1" lang="en" sz="1300">
                          <a:solidFill>
                            <a:srgbClr val="263239"/>
                          </a:solidFill>
                          <a:latin typeface="Figtree"/>
                          <a:ea typeface="Figtree"/>
                          <a:cs typeface="Figtree"/>
                          <a:sym typeface="Figtree"/>
                        </a:rPr>
                        <a:t>Hard for patients to flush because they are repulsed by fluid</a:t>
                      </a:r>
                      <a:endParaRPr b="1" sz="1300">
                        <a:solidFill>
                          <a:srgbClr val="263239"/>
                        </a:solidFill>
                        <a:latin typeface="Figtree"/>
                        <a:ea typeface="Figtree"/>
                        <a:cs typeface="Figtree"/>
                        <a:sym typeface="Figtree"/>
                      </a:endParaRPr>
                    </a:p>
                    <a:p>
                      <a:pPr indent="0" lvl="0" marL="0" marR="0" rtl="0" algn="l">
                        <a:lnSpc>
                          <a:spcPct val="100000"/>
                        </a:lnSpc>
                        <a:spcBef>
                          <a:spcPts val="0"/>
                        </a:spcBef>
                        <a:spcAft>
                          <a:spcPts val="0"/>
                        </a:spcAft>
                        <a:buNone/>
                      </a:pPr>
                      <a:r>
                        <a:t/>
                      </a:r>
                      <a:endParaRPr b="1" sz="1300">
                        <a:solidFill>
                          <a:srgbClr val="263239"/>
                        </a:solidFill>
                        <a:latin typeface="Figtree"/>
                        <a:ea typeface="Figtree"/>
                        <a:cs typeface="Figtree"/>
                        <a:sym typeface="Figtree"/>
                      </a:endParaRPr>
                    </a:p>
                    <a:p>
                      <a:pPr indent="0" lvl="0" marL="0" marR="0" rtl="0" algn="l">
                        <a:lnSpc>
                          <a:spcPct val="100000"/>
                        </a:lnSpc>
                        <a:spcBef>
                          <a:spcPts val="0"/>
                        </a:spcBef>
                        <a:spcAft>
                          <a:spcPts val="0"/>
                        </a:spcAft>
                        <a:buNone/>
                      </a:pPr>
                      <a:r>
                        <a:t/>
                      </a:r>
                      <a:endParaRPr sz="1300">
                        <a:solidFill>
                          <a:srgbClr val="263239"/>
                        </a:solidFill>
                        <a:latin typeface="Figtree"/>
                        <a:ea typeface="Figtree"/>
                        <a:cs typeface="Figtree"/>
                        <a:sym typeface="Figtree"/>
                      </a:endParaRPr>
                    </a:p>
                  </a:txBody>
                  <a:tcPr marT="91425" marB="91425" marR="91425" marL="91425" anchor="ctr"/>
                </a:tc>
              </a:tr>
            </a:tbl>
          </a:graphicData>
        </a:graphic>
      </p:graphicFrame>
    </p:spTree>
  </p:cSld>
  <p:clrMapOvr>
    <a:masterClrMapping/>
  </p:clrMapOvr>
</p:sld>
</file>

<file path=ppt/slides/slide1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4" name="Shape 2684"/>
        <p:cNvGrpSpPr/>
        <p:nvPr/>
      </p:nvGrpSpPr>
      <p:grpSpPr>
        <a:xfrm>
          <a:off x="0" y="0"/>
          <a:ext cx="0" cy="0"/>
          <a:chOff x="0" y="0"/>
          <a:chExt cx="0" cy="0"/>
        </a:xfrm>
      </p:grpSpPr>
      <p:sp>
        <p:nvSpPr>
          <p:cNvPr id="2685" name="Google Shape;2685;p210"/>
          <p:cNvSpPr txBox="1"/>
          <p:nvPr>
            <p:ph idx="1" type="body"/>
          </p:nvPr>
        </p:nvSpPr>
        <p:spPr>
          <a:xfrm>
            <a:off x="720000" y="1215742"/>
            <a:ext cx="7704000" cy="2644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86" name="Google Shape;2686;p210"/>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0" name="Shape 2690"/>
        <p:cNvGrpSpPr/>
        <p:nvPr/>
      </p:nvGrpSpPr>
      <p:grpSpPr>
        <a:xfrm>
          <a:off x="0" y="0"/>
          <a:ext cx="0" cy="0"/>
          <a:chOff x="0" y="0"/>
          <a:chExt cx="0" cy="0"/>
        </a:xfrm>
      </p:grpSpPr>
      <p:sp>
        <p:nvSpPr>
          <p:cNvPr id="2691" name="Google Shape;2691;p211"/>
          <p:cNvSpPr txBox="1"/>
          <p:nvPr>
            <p:ph idx="4294967295"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Beginning of Solution Ideation</a:t>
            </a:r>
            <a:endParaRPr/>
          </a:p>
        </p:txBody>
      </p:sp>
      <p:sp>
        <p:nvSpPr>
          <p:cNvPr id="2692" name="Google Shape;2692;p211"/>
          <p:cNvSpPr/>
          <p:nvPr/>
        </p:nvSpPr>
        <p:spPr>
          <a:xfrm>
            <a:off x="1465988" y="2053072"/>
            <a:ext cx="2243700" cy="15753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
        <p:nvSpPr>
          <p:cNvPr id="2693" name="Google Shape;2693;p211"/>
          <p:cNvSpPr/>
          <p:nvPr/>
        </p:nvSpPr>
        <p:spPr>
          <a:xfrm>
            <a:off x="3450071" y="1479612"/>
            <a:ext cx="2243700" cy="15753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
        <p:nvSpPr>
          <p:cNvPr id="2694" name="Google Shape;2694;p211"/>
          <p:cNvSpPr/>
          <p:nvPr/>
        </p:nvSpPr>
        <p:spPr>
          <a:xfrm>
            <a:off x="5462807" y="1538796"/>
            <a:ext cx="2243700" cy="15753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
        <p:nvSpPr>
          <p:cNvPr id="2695" name="Google Shape;2695;p211"/>
          <p:cNvSpPr/>
          <p:nvPr/>
        </p:nvSpPr>
        <p:spPr>
          <a:xfrm>
            <a:off x="2994338" y="3054882"/>
            <a:ext cx="2243700" cy="15753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
        <p:nvSpPr>
          <p:cNvPr id="2696" name="Google Shape;2696;p211"/>
          <p:cNvSpPr txBox="1"/>
          <p:nvPr>
            <p:ph idx="4294967295" type="body"/>
          </p:nvPr>
        </p:nvSpPr>
        <p:spPr>
          <a:xfrm>
            <a:off x="1543607" y="2624143"/>
            <a:ext cx="2088600" cy="5955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b="1" lang="en" sz="1600"/>
              <a:t>Motion</a:t>
            </a:r>
            <a:endParaRPr b="1" sz="1600">
              <a:solidFill>
                <a:schemeClr val="dk1"/>
              </a:solidFill>
            </a:endParaRPr>
          </a:p>
        </p:txBody>
      </p:sp>
      <p:sp>
        <p:nvSpPr>
          <p:cNvPr id="2697" name="Google Shape;2697;p211"/>
          <p:cNvSpPr txBox="1"/>
          <p:nvPr>
            <p:ph idx="4294967295" type="body"/>
          </p:nvPr>
        </p:nvSpPr>
        <p:spPr>
          <a:xfrm>
            <a:off x="3527703" y="2047588"/>
            <a:ext cx="2088600" cy="5955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b="1" lang="en" sz="1600"/>
              <a:t>Pushing</a:t>
            </a:r>
            <a:endParaRPr b="1" sz="1600">
              <a:solidFill>
                <a:schemeClr val="dk1"/>
              </a:solidFill>
            </a:endParaRPr>
          </a:p>
        </p:txBody>
      </p:sp>
      <p:sp>
        <p:nvSpPr>
          <p:cNvPr id="2698" name="Google Shape;2698;p211"/>
          <p:cNvSpPr txBox="1"/>
          <p:nvPr>
            <p:ph idx="4294967295" type="body"/>
          </p:nvPr>
        </p:nvSpPr>
        <p:spPr>
          <a:xfrm>
            <a:off x="3071956" y="3597747"/>
            <a:ext cx="2088600" cy="5955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b="1" lang="en" sz="1600"/>
              <a:t>Flexibility</a:t>
            </a:r>
            <a:endParaRPr b="1" sz="1600">
              <a:solidFill>
                <a:schemeClr val="dk1"/>
              </a:solidFill>
            </a:endParaRPr>
          </a:p>
        </p:txBody>
      </p:sp>
      <p:sp>
        <p:nvSpPr>
          <p:cNvPr id="2699" name="Google Shape;2699;p211"/>
          <p:cNvSpPr txBox="1"/>
          <p:nvPr>
            <p:ph idx="4294967295" type="body"/>
          </p:nvPr>
        </p:nvSpPr>
        <p:spPr>
          <a:xfrm>
            <a:off x="5540343" y="2077779"/>
            <a:ext cx="2088600" cy="5955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b="1" lang="en" sz="1600"/>
              <a:t>Water</a:t>
            </a:r>
            <a:endParaRPr b="1" sz="1600">
              <a:solidFill>
                <a:schemeClr val="dk1"/>
              </a:solidFill>
            </a:endParaRPr>
          </a:p>
        </p:txBody>
      </p:sp>
      <p:pic>
        <p:nvPicPr>
          <p:cNvPr id="2700" name="Google Shape;2700;p211"/>
          <p:cNvPicPr preferRelativeResize="0"/>
          <p:nvPr/>
        </p:nvPicPr>
        <p:blipFill>
          <a:blip r:embed="rId3">
            <a:alphaModFix/>
          </a:blip>
          <a:stretch>
            <a:fillRect/>
          </a:stretch>
        </p:blipFill>
        <p:spPr>
          <a:xfrm>
            <a:off x="363875" y="2469705"/>
            <a:ext cx="1073471" cy="1085377"/>
          </a:xfrm>
          <a:prstGeom prst="rect">
            <a:avLst/>
          </a:prstGeom>
          <a:noFill/>
          <a:ln>
            <a:noFill/>
          </a:ln>
        </p:spPr>
      </p:pic>
      <p:pic>
        <p:nvPicPr>
          <p:cNvPr id="2701" name="Google Shape;2701;p211"/>
          <p:cNvPicPr preferRelativeResize="0"/>
          <p:nvPr/>
        </p:nvPicPr>
        <p:blipFill>
          <a:blip r:embed="rId4">
            <a:alphaModFix/>
          </a:blip>
          <a:stretch>
            <a:fillRect/>
          </a:stretch>
        </p:blipFill>
        <p:spPr>
          <a:xfrm>
            <a:off x="1437346" y="3879167"/>
            <a:ext cx="1616815" cy="1163182"/>
          </a:xfrm>
          <a:prstGeom prst="rect">
            <a:avLst/>
          </a:prstGeom>
          <a:noFill/>
          <a:ln>
            <a:noFill/>
          </a:ln>
        </p:spPr>
      </p:pic>
      <p:pic>
        <p:nvPicPr>
          <p:cNvPr id="2702" name="Google Shape;2702;p211"/>
          <p:cNvPicPr preferRelativeResize="0"/>
          <p:nvPr/>
        </p:nvPicPr>
        <p:blipFill>
          <a:blip r:embed="rId5">
            <a:alphaModFix/>
          </a:blip>
          <a:stretch>
            <a:fillRect/>
          </a:stretch>
        </p:blipFill>
        <p:spPr>
          <a:xfrm>
            <a:off x="7706654" y="1787064"/>
            <a:ext cx="1073471" cy="1404911"/>
          </a:xfrm>
          <a:prstGeom prst="rect">
            <a:avLst/>
          </a:prstGeom>
          <a:noFill/>
          <a:ln>
            <a:noFill/>
          </a:ln>
        </p:spPr>
      </p:pic>
      <p:pic>
        <p:nvPicPr>
          <p:cNvPr id="2703" name="Google Shape;2703;p211"/>
          <p:cNvPicPr preferRelativeResize="0"/>
          <p:nvPr/>
        </p:nvPicPr>
        <p:blipFill rotWithShape="1">
          <a:blip r:embed="rId6">
            <a:alphaModFix/>
          </a:blip>
          <a:srcRect b="7586" l="-6256" r="35001" t="18760"/>
          <a:stretch/>
        </p:blipFill>
        <p:spPr>
          <a:xfrm>
            <a:off x="4106229" y="970850"/>
            <a:ext cx="1054315" cy="816230"/>
          </a:xfrm>
          <a:prstGeom prst="rect">
            <a:avLst/>
          </a:prstGeom>
          <a:noFill/>
          <a:ln>
            <a:noFill/>
          </a:ln>
        </p:spPr>
      </p:pic>
      <p:pic>
        <p:nvPicPr>
          <p:cNvPr id="2704" name="Google Shape;2704;p211"/>
          <p:cNvPicPr preferRelativeResize="0"/>
          <p:nvPr/>
        </p:nvPicPr>
        <p:blipFill>
          <a:blip r:embed="rId7">
            <a:alphaModFix/>
          </a:blip>
          <a:stretch>
            <a:fillRect/>
          </a:stretch>
        </p:blipFill>
        <p:spPr>
          <a:xfrm>
            <a:off x="7436300" y="3733353"/>
            <a:ext cx="1073471" cy="1098462"/>
          </a:xfrm>
          <a:prstGeom prst="rect">
            <a:avLst/>
          </a:prstGeom>
          <a:noFill/>
          <a:ln>
            <a:noFill/>
          </a:ln>
        </p:spPr>
      </p:pic>
      <p:sp>
        <p:nvSpPr>
          <p:cNvPr id="2705" name="Google Shape;2705;p211"/>
          <p:cNvSpPr/>
          <p:nvPr/>
        </p:nvSpPr>
        <p:spPr>
          <a:xfrm>
            <a:off x="5090702" y="2903616"/>
            <a:ext cx="2243700" cy="15753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
        <p:nvSpPr>
          <p:cNvPr id="2706" name="Google Shape;2706;p211"/>
          <p:cNvSpPr txBox="1"/>
          <p:nvPr>
            <p:ph idx="4294967295" type="body"/>
          </p:nvPr>
        </p:nvSpPr>
        <p:spPr>
          <a:xfrm>
            <a:off x="5098412" y="3393511"/>
            <a:ext cx="2088600" cy="5955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b="1" lang="en" sz="1600"/>
              <a:t>Suction</a:t>
            </a:r>
            <a:endParaRPr b="1" sz="1600">
              <a:solidFill>
                <a:schemeClr val="dk1"/>
              </a:solidFill>
            </a:endParaRPr>
          </a:p>
        </p:txBody>
      </p:sp>
    </p:spTree>
  </p:cSld>
  <p:clrMapOvr>
    <a:masterClrMapping/>
  </p:clrMapOvr>
</p:sld>
</file>

<file path=ppt/slides/slide1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0" name="Shape 2710"/>
        <p:cNvGrpSpPr/>
        <p:nvPr/>
      </p:nvGrpSpPr>
      <p:grpSpPr>
        <a:xfrm>
          <a:off x="0" y="0"/>
          <a:ext cx="0" cy="0"/>
          <a:chOff x="0" y="0"/>
          <a:chExt cx="0" cy="0"/>
        </a:xfrm>
      </p:grpSpPr>
      <p:sp>
        <p:nvSpPr>
          <p:cNvPr id="2711" name="Google Shape;2711;p212"/>
          <p:cNvSpPr txBox="1"/>
          <p:nvPr>
            <p:ph type="ctrTitle"/>
          </p:nvPr>
        </p:nvSpPr>
        <p:spPr>
          <a:xfrm>
            <a:off x="648125" y="212350"/>
            <a:ext cx="7638000" cy="18543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4200"/>
              <a:t>DT12 Small Group Critique #1</a:t>
            </a:r>
            <a:endParaRPr sz="4200"/>
          </a:p>
        </p:txBody>
      </p:sp>
      <p:sp>
        <p:nvSpPr>
          <p:cNvPr id="2712" name="Google Shape;2712;p212"/>
          <p:cNvSpPr txBox="1"/>
          <p:nvPr>
            <p:ph idx="1" type="subTitle"/>
          </p:nvPr>
        </p:nvSpPr>
        <p:spPr>
          <a:xfrm>
            <a:off x="6445450" y="534625"/>
            <a:ext cx="22323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October</a:t>
            </a:r>
            <a:r>
              <a:rPr lang="en" sz="1900"/>
              <a:t> </a:t>
            </a:r>
            <a:r>
              <a:rPr lang="en"/>
              <a:t>2, 2023</a:t>
            </a:r>
            <a:endParaRPr/>
          </a:p>
        </p:txBody>
      </p:sp>
      <p:cxnSp>
        <p:nvCxnSpPr>
          <p:cNvPr id="2713" name="Google Shape;2713;p212"/>
          <p:cNvCxnSpPr/>
          <p:nvPr/>
        </p:nvCxnSpPr>
        <p:spPr>
          <a:xfrm flipH="1" rot="10800000">
            <a:off x="979150" y="2857459"/>
            <a:ext cx="6813600" cy="20100"/>
          </a:xfrm>
          <a:prstGeom prst="straightConnector1">
            <a:avLst/>
          </a:prstGeom>
          <a:noFill/>
          <a:ln cap="flat" cmpd="sng" w="9525">
            <a:solidFill>
              <a:schemeClr val="dk1"/>
            </a:solidFill>
            <a:prstDash val="solid"/>
            <a:round/>
            <a:headEnd len="med" w="med" type="none"/>
            <a:tailEnd len="med" w="med" type="none"/>
          </a:ln>
        </p:spPr>
      </p:cxnSp>
      <p:sp>
        <p:nvSpPr>
          <p:cNvPr id="2714" name="Google Shape;2714;p212"/>
          <p:cNvSpPr txBox="1"/>
          <p:nvPr>
            <p:ph idx="1" type="subTitle"/>
          </p:nvPr>
        </p:nvSpPr>
        <p:spPr>
          <a:xfrm>
            <a:off x="687500" y="1929625"/>
            <a:ext cx="81153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a:t>Krisha Thakur, Nhan Le, Rebecca Baxter, Tanvi Ranade, Alana Yee</a:t>
            </a:r>
            <a:endParaRPr sz="2000"/>
          </a:p>
        </p:txBody>
      </p:sp>
      <p:sp>
        <p:nvSpPr>
          <p:cNvPr id="2715" name="Google Shape;2715;p212"/>
          <p:cNvSpPr txBox="1"/>
          <p:nvPr>
            <p:ph idx="1" type="subTitle"/>
          </p:nvPr>
        </p:nvSpPr>
        <p:spPr>
          <a:xfrm>
            <a:off x="895850" y="2980325"/>
            <a:ext cx="76986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t>Clinical Mentors: Dr. Gage, Dr. Gullotti, Dr. Weiss</a:t>
            </a:r>
            <a:endParaRPr sz="1500"/>
          </a:p>
        </p:txBody>
      </p:sp>
      <p:sp>
        <p:nvSpPr>
          <p:cNvPr id="2716" name="Google Shape;2716;p212"/>
          <p:cNvSpPr txBox="1"/>
          <p:nvPr>
            <p:ph idx="1" type="subTitle"/>
          </p:nvPr>
        </p:nvSpPr>
        <p:spPr>
          <a:xfrm>
            <a:off x="895850" y="3324625"/>
            <a:ext cx="76986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t>Faculty Advisor: Dr. Logsdon</a:t>
            </a:r>
            <a:endParaRPr sz="1500"/>
          </a:p>
        </p:txBody>
      </p:sp>
      <p:sp>
        <p:nvSpPr>
          <p:cNvPr id="2717" name="Google Shape;2717;p212"/>
          <p:cNvSpPr txBox="1"/>
          <p:nvPr>
            <p:ph idx="1" type="subTitle"/>
          </p:nvPr>
        </p:nvSpPr>
        <p:spPr>
          <a:xfrm>
            <a:off x="895850" y="3668350"/>
            <a:ext cx="76986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t>TA: Vince Wang</a:t>
            </a:r>
            <a:endParaRPr sz="1500"/>
          </a:p>
        </p:txBody>
      </p:sp>
      <p:pic>
        <p:nvPicPr>
          <p:cNvPr id="2718" name="Google Shape;2718;p212"/>
          <p:cNvPicPr preferRelativeResize="0"/>
          <p:nvPr/>
        </p:nvPicPr>
        <p:blipFill>
          <a:blip r:embed="rId3">
            <a:alphaModFix/>
          </a:blip>
          <a:stretch>
            <a:fillRect/>
          </a:stretch>
        </p:blipFill>
        <p:spPr>
          <a:xfrm>
            <a:off x="6445451" y="3800137"/>
            <a:ext cx="2232300" cy="920018"/>
          </a:xfrm>
          <a:prstGeom prst="rect">
            <a:avLst/>
          </a:prstGeom>
          <a:noFill/>
          <a:ln>
            <a:noFill/>
          </a:ln>
        </p:spPr>
      </p:pic>
    </p:spTree>
  </p:cSld>
  <p:clrMapOvr>
    <a:masterClrMapping/>
  </p:clrMapOvr>
</p:sld>
</file>

<file path=ppt/slides/slide1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2" name="Shape 2722"/>
        <p:cNvGrpSpPr/>
        <p:nvPr/>
      </p:nvGrpSpPr>
      <p:grpSpPr>
        <a:xfrm>
          <a:off x="0" y="0"/>
          <a:ext cx="0" cy="0"/>
          <a:chOff x="0" y="0"/>
          <a:chExt cx="0" cy="0"/>
        </a:xfrm>
      </p:grpSpPr>
      <p:sp>
        <p:nvSpPr>
          <p:cNvPr id="2723" name="Google Shape;2723;p213"/>
          <p:cNvSpPr txBox="1"/>
          <p:nvPr>
            <p:ph type="title"/>
          </p:nvPr>
        </p:nvSpPr>
        <p:spPr>
          <a:xfrm>
            <a:off x="457200" y="502491"/>
            <a:ext cx="818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Agenda</a:t>
            </a:r>
            <a:endParaRPr/>
          </a:p>
        </p:txBody>
      </p:sp>
      <p:sp>
        <p:nvSpPr>
          <p:cNvPr id="2724" name="Google Shape;2724;p213"/>
          <p:cNvSpPr txBox="1"/>
          <p:nvPr/>
        </p:nvSpPr>
        <p:spPr>
          <a:xfrm>
            <a:off x="574300" y="1266600"/>
            <a:ext cx="7704000" cy="2980200"/>
          </a:xfrm>
          <a:prstGeom prst="rect">
            <a:avLst/>
          </a:prstGeom>
          <a:noFill/>
          <a:ln>
            <a:noFill/>
          </a:ln>
        </p:spPr>
        <p:txBody>
          <a:bodyPr anchorCtr="0" anchor="t" bIns="91425" lIns="91425" spcFirstLastPara="1" rIns="91425" wrap="square" tIns="91425">
            <a:noAutofit/>
          </a:bodyPr>
          <a:lstStyle/>
          <a:p>
            <a:pPr indent="-419100" lvl="0" marL="457200" rtl="0" algn="l">
              <a:lnSpc>
                <a:spcPct val="115000"/>
              </a:lnSpc>
              <a:spcBef>
                <a:spcPts val="0"/>
              </a:spcBef>
              <a:spcAft>
                <a:spcPts val="0"/>
              </a:spcAft>
              <a:buClr>
                <a:schemeClr val="dk1"/>
              </a:buClr>
              <a:buSzPts val="3000"/>
              <a:buFont typeface="Figtree"/>
              <a:buChar char="●"/>
            </a:pPr>
            <a:r>
              <a:rPr lang="en" sz="3000">
                <a:solidFill>
                  <a:schemeClr val="dk1"/>
                </a:solidFill>
                <a:latin typeface="Figtree"/>
                <a:ea typeface="Figtree"/>
                <a:cs typeface="Figtree"/>
                <a:sym typeface="Figtree"/>
              </a:rPr>
              <a:t>Needs Statement</a:t>
            </a:r>
            <a:endParaRPr sz="3000">
              <a:solidFill>
                <a:schemeClr val="dk1"/>
              </a:solidFill>
              <a:latin typeface="Figtree"/>
              <a:ea typeface="Figtree"/>
              <a:cs typeface="Figtree"/>
              <a:sym typeface="Figtree"/>
            </a:endParaRPr>
          </a:p>
          <a:p>
            <a:pPr indent="-419100" lvl="0" marL="457200" rtl="0" algn="l">
              <a:lnSpc>
                <a:spcPct val="115000"/>
              </a:lnSpc>
              <a:spcBef>
                <a:spcPts val="0"/>
              </a:spcBef>
              <a:spcAft>
                <a:spcPts val="0"/>
              </a:spcAft>
              <a:buClr>
                <a:schemeClr val="dk1"/>
              </a:buClr>
              <a:buSzPts val="3000"/>
              <a:buFont typeface="Tajawal Medium"/>
              <a:buChar char="●"/>
            </a:pPr>
            <a:r>
              <a:rPr lang="en" sz="3000">
                <a:solidFill>
                  <a:schemeClr val="dk1"/>
                </a:solidFill>
                <a:latin typeface="Figtree"/>
                <a:ea typeface="Figtree"/>
                <a:cs typeface="Figtree"/>
                <a:sym typeface="Figtree"/>
              </a:rPr>
              <a:t>Approach</a:t>
            </a:r>
            <a:endParaRPr sz="3000">
              <a:solidFill>
                <a:schemeClr val="dk1"/>
              </a:solidFill>
              <a:latin typeface="Figtree"/>
              <a:ea typeface="Figtree"/>
              <a:cs typeface="Figtree"/>
              <a:sym typeface="Figtree"/>
            </a:endParaRPr>
          </a:p>
          <a:p>
            <a:pPr indent="-419100" lvl="0" marL="457200" rtl="0" algn="l">
              <a:lnSpc>
                <a:spcPct val="115000"/>
              </a:lnSpc>
              <a:spcBef>
                <a:spcPts val="0"/>
              </a:spcBef>
              <a:spcAft>
                <a:spcPts val="0"/>
              </a:spcAft>
              <a:buClr>
                <a:schemeClr val="dk1"/>
              </a:buClr>
              <a:buSzPts val="3000"/>
              <a:buFont typeface="Figtree"/>
              <a:buChar char="●"/>
            </a:pPr>
            <a:r>
              <a:rPr lang="en" sz="3000">
                <a:solidFill>
                  <a:schemeClr val="dk1"/>
                </a:solidFill>
                <a:latin typeface="Figtree"/>
                <a:ea typeface="Figtree"/>
                <a:cs typeface="Figtree"/>
                <a:sym typeface="Figtree"/>
              </a:rPr>
              <a:t>Progress</a:t>
            </a:r>
            <a:endParaRPr sz="3000">
              <a:solidFill>
                <a:schemeClr val="dk1"/>
              </a:solidFill>
              <a:latin typeface="Figtree"/>
              <a:ea typeface="Figtree"/>
              <a:cs typeface="Figtree"/>
              <a:sym typeface="Figtree"/>
            </a:endParaRPr>
          </a:p>
          <a:p>
            <a:pPr indent="-419100" lvl="0" marL="457200" rtl="0" algn="l">
              <a:lnSpc>
                <a:spcPct val="115000"/>
              </a:lnSpc>
              <a:spcBef>
                <a:spcPts val="0"/>
              </a:spcBef>
              <a:spcAft>
                <a:spcPts val="0"/>
              </a:spcAft>
              <a:buClr>
                <a:schemeClr val="dk1"/>
              </a:buClr>
              <a:buSzPts val="3000"/>
              <a:buFont typeface="Figtree"/>
              <a:buChar char="●"/>
            </a:pPr>
            <a:r>
              <a:rPr lang="en" sz="3000">
                <a:solidFill>
                  <a:schemeClr val="dk1"/>
                </a:solidFill>
                <a:latin typeface="Figtree"/>
                <a:ea typeface="Figtree"/>
                <a:cs typeface="Figtree"/>
                <a:sym typeface="Figtree"/>
              </a:rPr>
              <a:t>Questions</a:t>
            </a:r>
            <a:endParaRPr sz="3000">
              <a:solidFill>
                <a:schemeClr val="dk1"/>
              </a:solidFill>
              <a:latin typeface="Figtree"/>
              <a:ea typeface="Figtree"/>
              <a:cs typeface="Figtree"/>
              <a:sym typeface="Figtree"/>
            </a:endParaRPr>
          </a:p>
        </p:txBody>
      </p:sp>
      <p:grpSp>
        <p:nvGrpSpPr>
          <p:cNvPr id="2725" name="Google Shape;2725;p213"/>
          <p:cNvGrpSpPr/>
          <p:nvPr/>
        </p:nvGrpSpPr>
        <p:grpSpPr>
          <a:xfrm>
            <a:off x="6045029" y="1932755"/>
            <a:ext cx="1969893" cy="2314136"/>
            <a:chOff x="843713" y="4594610"/>
            <a:chExt cx="311204" cy="366904"/>
          </a:xfrm>
        </p:grpSpPr>
        <p:sp>
          <p:nvSpPr>
            <p:cNvPr id="2726" name="Google Shape;2726;p213"/>
            <p:cNvSpPr/>
            <p:nvPr/>
          </p:nvSpPr>
          <p:spPr>
            <a:xfrm>
              <a:off x="1092101" y="4638532"/>
              <a:ext cx="62817" cy="69321"/>
            </a:xfrm>
            <a:custGeom>
              <a:rect b="b" l="l" r="r" t="t"/>
              <a:pathLst>
                <a:path extrusionOk="0" h="2025" w="1835">
                  <a:moveTo>
                    <a:pt x="0" y="0"/>
                  </a:moveTo>
                  <a:lnTo>
                    <a:pt x="0" y="2025"/>
                  </a:lnTo>
                  <a:lnTo>
                    <a:pt x="1834" y="2025"/>
                  </a:lnTo>
                  <a:lnTo>
                    <a:pt x="0"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7" name="Google Shape;2727;p213"/>
            <p:cNvSpPr/>
            <p:nvPr/>
          </p:nvSpPr>
          <p:spPr>
            <a:xfrm>
              <a:off x="843713" y="4594610"/>
              <a:ext cx="293509" cy="366904"/>
            </a:xfrm>
            <a:custGeom>
              <a:rect b="b" l="l" r="r" t="t"/>
              <a:pathLst>
                <a:path extrusionOk="0" h="10718" w="8574">
                  <a:moveTo>
                    <a:pt x="1482" y="1070"/>
                  </a:moveTo>
                  <a:cubicBezTo>
                    <a:pt x="1496" y="1070"/>
                    <a:pt x="1510" y="1071"/>
                    <a:pt x="1525" y="1073"/>
                  </a:cubicBezTo>
                  <a:lnTo>
                    <a:pt x="2501" y="1073"/>
                  </a:lnTo>
                  <a:cubicBezTo>
                    <a:pt x="2882" y="1096"/>
                    <a:pt x="2882" y="1644"/>
                    <a:pt x="2501" y="1692"/>
                  </a:cubicBezTo>
                  <a:lnTo>
                    <a:pt x="1525" y="1692"/>
                  </a:lnTo>
                  <a:cubicBezTo>
                    <a:pt x="1510" y="1693"/>
                    <a:pt x="1496" y="1694"/>
                    <a:pt x="1482" y="1694"/>
                  </a:cubicBezTo>
                  <a:cubicBezTo>
                    <a:pt x="1086" y="1694"/>
                    <a:pt x="1086" y="1070"/>
                    <a:pt x="1482" y="1070"/>
                  </a:cubicBezTo>
                  <a:close/>
                  <a:moveTo>
                    <a:pt x="3709" y="2142"/>
                  </a:moveTo>
                  <a:cubicBezTo>
                    <a:pt x="4107" y="2142"/>
                    <a:pt x="4107" y="2789"/>
                    <a:pt x="3709" y="2789"/>
                  </a:cubicBezTo>
                  <a:cubicBezTo>
                    <a:pt x="3696" y="2789"/>
                    <a:pt x="3682" y="2789"/>
                    <a:pt x="3668" y="2787"/>
                  </a:cubicBezTo>
                  <a:lnTo>
                    <a:pt x="1525" y="2787"/>
                  </a:lnTo>
                  <a:cubicBezTo>
                    <a:pt x="1511" y="2789"/>
                    <a:pt x="1497" y="2789"/>
                    <a:pt x="1484" y="2789"/>
                  </a:cubicBezTo>
                  <a:cubicBezTo>
                    <a:pt x="1086" y="2789"/>
                    <a:pt x="1086" y="2142"/>
                    <a:pt x="1484" y="2142"/>
                  </a:cubicBezTo>
                  <a:cubicBezTo>
                    <a:pt x="1497" y="2142"/>
                    <a:pt x="1511" y="2143"/>
                    <a:pt x="1525" y="2144"/>
                  </a:cubicBezTo>
                  <a:lnTo>
                    <a:pt x="3668" y="2144"/>
                  </a:lnTo>
                  <a:cubicBezTo>
                    <a:pt x="3682" y="2143"/>
                    <a:pt x="3696" y="2142"/>
                    <a:pt x="3709" y="2142"/>
                  </a:cubicBezTo>
                  <a:close/>
                  <a:moveTo>
                    <a:pt x="4830" y="4285"/>
                  </a:moveTo>
                  <a:cubicBezTo>
                    <a:pt x="5226" y="4285"/>
                    <a:pt x="5226" y="4909"/>
                    <a:pt x="4830" y="4909"/>
                  </a:cubicBezTo>
                  <a:cubicBezTo>
                    <a:pt x="4816" y="4909"/>
                    <a:pt x="4802" y="4908"/>
                    <a:pt x="4787" y="4907"/>
                  </a:cubicBezTo>
                  <a:lnTo>
                    <a:pt x="1549" y="4907"/>
                  </a:lnTo>
                  <a:cubicBezTo>
                    <a:pt x="1533" y="4908"/>
                    <a:pt x="1518" y="4909"/>
                    <a:pt x="1504" y="4909"/>
                  </a:cubicBezTo>
                  <a:cubicBezTo>
                    <a:pt x="1087" y="4909"/>
                    <a:pt x="1087" y="4285"/>
                    <a:pt x="1504" y="4285"/>
                  </a:cubicBezTo>
                  <a:cubicBezTo>
                    <a:pt x="1518" y="4285"/>
                    <a:pt x="1533" y="4286"/>
                    <a:pt x="1549" y="4287"/>
                  </a:cubicBezTo>
                  <a:lnTo>
                    <a:pt x="4787" y="4287"/>
                  </a:lnTo>
                  <a:cubicBezTo>
                    <a:pt x="4802" y="4286"/>
                    <a:pt x="4816" y="4285"/>
                    <a:pt x="4830" y="4285"/>
                  </a:cubicBezTo>
                  <a:close/>
                  <a:moveTo>
                    <a:pt x="7481" y="3775"/>
                  </a:moveTo>
                  <a:cubicBezTo>
                    <a:pt x="7562" y="3775"/>
                    <a:pt x="7645" y="3811"/>
                    <a:pt x="7716" y="3883"/>
                  </a:cubicBezTo>
                  <a:cubicBezTo>
                    <a:pt x="7836" y="4002"/>
                    <a:pt x="7836" y="4192"/>
                    <a:pt x="7716" y="4311"/>
                  </a:cubicBezTo>
                  <a:lnTo>
                    <a:pt x="6812" y="5192"/>
                  </a:lnTo>
                  <a:cubicBezTo>
                    <a:pt x="6764" y="5264"/>
                    <a:pt x="6669" y="5288"/>
                    <a:pt x="6597" y="5288"/>
                  </a:cubicBezTo>
                  <a:cubicBezTo>
                    <a:pt x="6502" y="5288"/>
                    <a:pt x="6430" y="5264"/>
                    <a:pt x="6383" y="5192"/>
                  </a:cubicBezTo>
                  <a:lnTo>
                    <a:pt x="5954" y="4788"/>
                  </a:lnTo>
                  <a:cubicBezTo>
                    <a:pt x="5835" y="4669"/>
                    <a:pt x="5835" y="4478"/>
                    <a:pt x="5954" y="4359"/>
                  </a:cubicBezTo>
                  <a:lnTo>
                    <a:pt x="6002" y="4335"/>
                  </a:lnTo>
                  <a:cubicBezTo>
                    <a:pt x="6061" y="4276"/>
                    <a:pt x="6139" y="4246"/>
                    <a:pt x="6216" y="4246"/>
                  </a:cubicBezTo>
                  <a:cubicBezTo>
                    <a:pt x="6294" y="4246"/>
                    <a:pt x="6371" y="4276"/>
                    <a:pt x="6430" y="4335"/>
                  </a:cubicBezTo>
                  <a:lnTo>
                    <a:pt x="6621" y="4526"/>
                  </a:lnTo>
                  <a:lnTo>
                    <a:pt x="7264" y="3883"/>
                  </a:lnTo>
                  <a:cubicBezTo>
                    <a:pt x="7324" y="3811"/>
                    <a:pt x="7401" y="3775"/>
                    <a:pt x="7481" y="3775"/>
                  </a:cubicBezTo>
                  <a:close/>
                  <a:moveTo>
                    <a:pt x="4828" y="6405"/>
                  </a:moveTo>
                  <a:cubicBezTo>
                    <a:pt x="5226" y="6405"/>
                    <a:pt x="5226" y="7052"/>
                    <a:pt x="4828" y="7052"/>
                  </a:cubicBezTo>
                  <a:cubicBezTo>
                    <a:pt x="4815" y="7052"/>
                    <a:pt x="4801" y="7051"/>
                    <a:pt x="4787" y="7050"/>
                  </a:cubicBezTo>
                  <a:lnTo>
                    <a:pt x="1549" y="7050"/>
                  </a:lnTo>
                  <a:cubicBezTo>
                    <a:pt x="1534" y="7051"/>
                    <a:pt x="1519" y="7052"/>
                    <a:pt x="1505" y="7052"/>
                  </a:cubicBezTo>
                  <a:cubicBezTo>
                    <a:pt x="1087" y="7052"/>
                    <a:pt x="1087" y="6405"/>
                    <a:pt x="1505" y="6405"/>
                  </a:cubicBezTo>
                  <a:cubicBezTo>
                    <a:pt x="1519" y="6405"/>
                    <a:pt x="1534" y="6405"/>
                    <a:pt x="1549" y="6407"/>
                  </a:cubicBezTo>
                  <a:lnTo>
                    <a:pt x="4787" y="6407"/>
                  </a:lnTo>
                  <a:cubicBezTo>
                    <a:pt x="4801" y="6405"/>
                    <a:pt x="4815" y="6405"/>
                    <a:pt x="4828" y="6405"/>
                  </a:cubicBezTo>
                  <a:close/>
                  <a:moveTo>
                    <a:pt x="7493" y="5895"/>
                  </a:moveTo>
                  <a:cubicBezTo>
                    <a:pt x="7574" y="5895"/>
                    <a:pt x="7657" y="5931"/>
                    <a:pt x="7716" y="6002"/>
                  </a:cubicBezTo>
                  <a:cubicBezTo>
                    <a:pt x="7836" y="6121"/>
                    <a:pt x="7836" y="6312"/>
                    <a:pt x="7716" y="6431"/>
                  </a:cubicBezTo>
                  <a:lnTo>
                    <a:pt x="6835" y="7336"/>
                  </a:lnTo>
                  <a:cubicBezTo>
                    <a:pt x="6764" y="7383"/>
                    <a:pt x="6692" y="7431"/>
                    <a:pt x="6597" y="7431"/>
                  </a:cubicBezTo>
                  <a:cubicBezTo>
                    <a:pt x="6526" y="7431"/>
                    <a:pt x="6454" y="7383"/>
                    <a:pt x="6383" y="7336"/>
                  </a:cubicBezTo>
                  <a:lnTo>
                    <a:pt x="5978" y="6931"/>
                  </a:lnTo>
                  <a:cubicBezTo>
                    <a:pt x="5859" y="6788"/>
                    <a:pt x="5859" y="6597"/>
                    <a:pt x="5978" y="6478"/>
                  </a:cubicBezTo>
                  <a:lnTo>
                    <a:pt x="6002" y="6478"/>
                  </a:lnTo>
                  <a:cubicBezTo>
                    <a:pt x="6061" y="6407"/>
                    <a:pt x="6139" y="6371"/>
                    <a:pt x="6216" y="6371"/>
                  </a:cubicBezTo>
                  <a:cubicBezTo>
                    <a:pt x="6294" y="6371"/>
                    <a:pt x="6371" y="6407"/>
                    <a:pt x="6430" y="6478"/>
                  </a:cubicBezTo>
                  <a:lnTo>
                    <a:pt x="6621" y="6645"/>
                  </a:lnTo>
                  <a:lnTo>
                    <a:pt x="7288" y="6002"/>
                  </a:lnTo>
                  <a:cubicBezTo>
                    <a:pt x="7335" y="5931"/>
                    <a:pt x="7413" y="5895"/>
                    <a:pt x="7493" y="5895"/>
                  </a:cubicBezTo>
                  <a:close/>
                  <a:moveTo>
                    <a:pt x="4830" y="8477"/>
                  </a:moveTo>
                  <a:cubicBezTo>
                    <a:pt x="5226" y="8477"/>
                    <a:pt x="5226" y="9100"/>
                    <a:pt x="4830" y="9100"/>
                  </a:cubicBezTo>
                  <a:cubicBezTo>
                    <a:pt x="4816" y="9100"/>
                    <a:pt x="4802" y="9100"/>
                    <a:pt x="4787" y="9098"/>
                  </a:cubicBezTo>
                  <a:lnTo>
                    <a:pt x="1549" y="9098"/>
                  </a:lnTo>
                  <a:cubicBezTo>
                    <a:pt x="1533" y="9100"/>
                    <a:pt x="1518" y="9100"/>
                    <a:pt x="1504" y="9100"/>
                  </a:cubicBezTo>
                  <a:cubicBezTo>
                    <a:pt x="1087" y="9100"/>
                    <a:pt x="1087" y="8477"/>
                    <a:pt x="1504" y="8477"/>
                  </a:cubicBezTo>
                  <a:cubicBezTo>
                    <a:pt x="1518" y="8477"/>
                    <a:pt x="1533" y="8477"/>
                    <a:pt x="1549" y="8479"/>
                  </a:cubicBezTo>
                  <a:lnTo>
                    <a:pt x="4787" y="8479"/>
                  </a:lnTo>
                  <a:cubicBezTo>
                    <a:pt x="4802" y="8477"/>
                    <a:pt x="4816" y="8477"/>
                    <a:pt x="4830" y="8477"/>
                  </a:cubicBezTo>
                  <a:close/>
                  <a:moveTo>
                    <a:pt x="7483" y="7970"/>
                  </a:moveTo>
                  <a:cubicBezTo>
                    <a:pt x="7722" y="7970"/>
                    <a:pt x="7929" y="8285"/>
                    <a:pt x="7693" y="8503"/>
                  </a:cubicBezTo>
                  <a:lnTo>
                    <a:pt x="7716" y="8503"/>
                  </a:lnTo>
                  <a:lnTo>
                    <a:pt x="6812" y="9384"/>
                  </a:lnTo>
                  <a:cubicBezTo>
                    <a:pt x="6764" y="9455"/>
                    <a:pt x="6669" y="9479"/>
                    <a:pt x="6597" y="9479"/>
                  </a:cubicBezTo>
                  <a:cubicBezTo>
                    <a:pt x="6502" y="9479"/>
                    <a:pt x="6430" y="9455"/>
                    <a:pt x="6383" y="9384"/>
                  </a:cubicBezTo>
                  <a:lnTo>
                    <a:pt x="5954" y="8979"/>
                  </a:lnTo>
                  <a:cubicBezTo>
                    <a:pt x="5835" y="8860"/>
                    <a:pt x="5835" y="8669"/>
                    <a:pt x="5954" y="8550"/>
                  </a:cubicBezTo>
                  <a:cubicBezTo>
                    <a:pt x="6014" y="8479"/>
                    <a:pt x="6097" y="8443"/>
                    <a:pt x="6180" y="8443"/>
                  </a:cubicBezTo>
                  <a:cubicBezTo>
                    <a:pt x="6264" y="8443"/>
                    <a:pt x="6347" y="8479"/>
                    <a:pt x="6407" y="8550"/>
                  </a:cubicBezTo>
                  <a:lnTo>
                    <a:pt x="6597" y="8717"/>
                  </a:lnTo>
                  <a:lnTo>
                    <a:pt x="7264" y="8074"/>
                  </a:lnTo>
                  <a:cubicBezTo>
                    <a:pt x="7332" y="8000"/>
                    <a:pt x="7409" y="7970"/>
                    <a:pt x="7483" y="7970"/>
                  </a:cubicBezTo>
                  <a:close/>
                  <a:moveTo>
                    <a:pt x="906" y="1"/>
                  </a:moveTo>
                  <a:cubicBezTo>
                    <a:pt x="405" y="1"/>
                    <a:pt x="1" y="406"/>
                    <a:pt x="1" y="906"/>
                  </a:cubicBezTo>
                  <a:lnTo>
                    <a:pt x="1" y="9836"/>
                  </a:lnTo>
                  <a:cubicBezTo>
                    <a:pt x="1" y="10313"/>
                    <a:pt x="405" y="10717"/>
                    <a:pt x="906" y="10717"/>
                  </a:cubicBezTo>
                  <a:lnTo>
                    <a:pt x="7669" y="10717"/>
                  </a:lnTo>
                  <a:cubicBezTo>
                    <a:pt x="8169" y="10717"/>
                    <a:pt x="8574" y="10313"/>
                    <a:pt x="8574" y="9836"/>
                  </a:cubicBezTo>
                  <a:lnTo>
                    <a:pt x="8574" y="2835"/>
                  </a:lnTo>
                  <a:lnTo>
                    <a:pt x="6264" y="2835"/>
                  </a:lnTo>
                  <a:cubicBezTo>
                    <a:pt x="6073" y="2835"/>
                    <a:pt x="5954" y="2692"/>
                    <a:pt x="5954" y="2525"/>
                  </a:cubicBezTo>
                  <a:lnTo>
                    <a:pt x="5954" y="1"/>
                  </a:lnTo>
                  <a:close/>
                </a:path>
              </a:pathLst>
            </a:custGeom>
            <a:solidFill>
              <a:srgbClr val="3BAFB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1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1" name="Shape 2731"/>
        <p:cNvGrpSpPr/>
        <p:nvPr/>
      </p:nvGrpSpPr>
      <p:grpSpPr>
        <a:xfrm>
          <a:off x="0" y="0"/>
          <a:ext cx="0" cy="0"/>
          <a:chOff x="0" y="0"/>
          <a:chExt cx="0" cy="0"/>
        </a:xfrm>
      </p:grpSpPr>
      <p:sp>
        <p:nvSpPr>
          <p:cNvPr id="2732" name="Google Shape;2732;p214"/>
          <p:cNvSpPr txBox="1"/>
          <p:nvPr>
            <p:ph idx="1" type="body"/>
          </p:nvPr>
        </p:nvSpPr>
        <p:spPr>
          <a:xfrm>
            <a:off x="761475" y="1307025"/>
            <a:ext cx="7584900" cy="3075600"/>
          </a:xfrm>
          <a:prstGeom prst="rect">
            <a:avLst/>
          </a:prstGeom>
        </p:spPr>
        <p:txBody>
          <a:bodyPr anchorCtr="0" anchor="t" bIns="91425" lIns="91425" spcFirstLastPara="1" rIns="91425" wrap="square" tIns="91425">
            <a:noAutofit/>
          </a:bodyPr>
          <a:lstStyle/>
          <a:p>
            <a:pPr indent="0" lvl="0" marL="0" rtl="0" algn="ctr">
              <a:lnSpc>
                <a:spcPct val="150000"/>
              </a:lnSpc>
              <a:spcBef>
                <a:spcPts val="0"/>
              </a:spcBef>
              <a:spcAft>
                <a:spcPts val="0"/>
              </a:spcAft>
              <a:buNone/>
            </a:pPr>
            <a:r>
              <a:rPr lang="en" sz="2900">
                <a:solidFill>
                  <a:srgbClr val="EC3A3B"/>
                </a:solidFill>
              </a:rPr>
              <a:t>Interventional radiologists </a:t>
            </a:r>
            <a:r>
              <a:rPr lang="en" sz="2900">
                <a:solidFill>
                  <a:srgbClr val="4A86E8"/>
                </a:solidFill>
              </a:rPr>
              <a:t>need a method to percutaneously drain fluid collections</a:t>
            </a:r>
            <a:r>
              <a:rPr lang="en" sz="2900">
                <a:solidFill>
                  <a:srgbClr val="8E7CC3"/>
                </a:solidFill>
              </a:rPr>
              <a:t> in order to shorten long drainage times </a:t>
            </a:r>
            <a:r>
              <a:rPr lang="en" sz="2900">
                <a:solidFill>
                  <a:srgbClr val="C27BA0"/>
                </a:solidFill>
              </a:rPr>
              <a:t>due to clogging of fluid.</a:t>
            </a:r>
            <a:endParaRPr sz="2900">
              <a:solidFill>
                <a:srgbClr val="C27BA0"/>
              </a:solidFill>
            </a:endParaRPr>
          </a:p>
        </p:txBody>
      </p:sp>
      <p:sp>
        <p:nvSpPr>
          <p:cNvPr id="2733" name="Google Shape;2733;p214"/>
          <p:cNvSpPr txBox="1"/>
          <p:nvPr>
            <p:ph type="title"/>
          </p:nvPr>
        </p:nvSpPr>
        <p:spPr>
          <a:xfrm>
            <a:off x="496175" y="445025"/>
            <a:ext cx="81738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Updated Needs Statement:</a:t>
            </a:r>
            <a:endParaRPr/>
          </a:p>
        </p:txBody>
      </p:sp>
    </p:spTree>
  </p:cSld>
  <p:clrMapOvr>
    <a:masterClrMapping/>
  </p:clrMapOvr>
</p:sld>
</file>

<file path=ppt/slides/slide1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7" name="Shape 2737"/>
        <p:cNvGrpSpPr/>
        <p:nvPr/>
      </p:nvGrpSpPr>
      <p:grpSpPr>
        <a:xfrm>
          <a:off x="0" y="0"/>
          <a:ext cx="0" cy="0"/>
          <a:chOff x="0" y="0"/>
          <a:chExt cx="0" cy="0"/>
        </a:xfrm>
      </p:grpSpPr>
      <p:sp>
        <p:nvSpPr>
          <p:cNvPr id="2738" name="Google Shape;2738;p215"/>
          <p:cNvSpPr txBox="1"/>
          <p:nvPr>
            <p:ph idx="4294967295" type="title"/>
          </p:nvPr>
        </p:nvSpPr>
        <p:spPr>
          <a:xfrm>
            <a:off x="720000" y="1994600"/>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5700"/>
              <a:t>Approach</a:t>
            </a:r>
            <a:endParaRPr sz="6300"/>
          </a:p>
        </p:txBody>
      </p:sp>
    </p:spTree>
  </p:cSld>
  <p:clrMapOvr>
    <a:masterClrMapping/>
  </p:clrMapOvr>
</p:sld>
</file>

<file path=ppt/slides/slide1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2" name="Shape 2742"/>
        <p:cNvGrpSpPr/>
        <p:nvPr/>
      </p:nvGrpSpPr>
      <p:grpSpPr>
        <a:xfrm>
          <a:off x="0" y="0"/>
          <a:ext cx="0" cy="0"/>
          <a:chOff x="0" y="0"/>
          <a:chExt cx="0" cy="0"/>
        </a:xfrm>
      </p:grpSpPr>
      <p:sp>
        <p:nvSpPr>
          <p:cNvPr id="2743" name="Google Shape;2743;p216"/>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Current Treatment for Clogging</a:t>
            </a:r>
            <a:endParaRPr/>
          </a:p>
        </p:txBody>
      </p:sp>
      <p:sp>
        <p:nvSpPr>
          <p:cNvPr id="2744" name="Google Shape;2744;p216"/>
          <p:cNvSpPr/>
          <p:nvPr/>
        </p:nvSpPr>
        <p:spPr>
          <a:xfrm>
            <a:off x="957025" y="1402775"/>
            <a:ext cx="2747100" cy="2797500"/>
          </a:xfrm>
          <a:prstGeom prst="ellipse">
            <a:avLst/>
          </a:prstGeom>
          <a:solidFill>
            <a:srgbClr val="0F2A47"/>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2745" name="Google Shape;2745;p216"/>
          <p:cNvSpPr txBox="1"/>
          <p:nvPr/>
        </p:nvSpPr>
        <p:spPr>
          <a:xfrm>
            <a:off x="1037125" y="2205075"/>
            <a:ext cx="2586900" cy="1764600"/>
          </a:xfrm>
          <a:prstGeom prst="rect">
            <a:avLst/>
          </a:prstGeom>
          <a:noFill/>
          <a:ln>
            <a:noFill/>
          </a:ln>
        </p:spPr>
        <p:txBody>
          <a:bodyPr anchorCtr="0" anchor="t" bIns="91425" lIns="91425" spcFirstLastPara="1" rIns="91425" wrap="square" tIns="91425">
            <a:noAutofit/>
          </a:bodyPr>
          <a:lstStyle/>
          <a:p>
            <a:pPr indent="-349250" lvl="0" marL="457200" rtl="0" algn="l">
              <a:spcBef>
                <a:spcPts val="0"/>
              </a:spcBef>
              <a:spcAft>
                <a:spcPts val="0"/>
              </a:spcAft>
              <a:buClr>
                <a:schemeClr val="lt1"/>
              </a:buClr>
              <a:buSzPts val="1900"/>
              <a:buFont typeface="Figtree"/>
              <a:buAutoNum type="arabicPeriod"/>
            </a:pPr>
            <a:r>
              <a:rPr b="1" lang="en" sz="1900">
                <a:solidFill>
                  <a:schemeClr val="lt1"/>
                </a:solidFill>
                <a:latin typeface="Figtree"/>
                <a:ea typeface="Figtree"/>
                <a:cs typeface="Figtree"/>
                <a:sym typeface="Figtree"/>
              </a:rPr>
              <a:t>Removal of the drain</a:t>
            </a:r>
            <a:endParaRPr b="1" sz="1900">
              <a:solidFill>
                <a:schemeClr val="lt1"/>
              </a:solidFill>
              <a:latin typeface="Figtree"/>
              <a:ea typeface="Figtree"/>
              <a:cs typeface="Figtree"/>
              <a:sym typeface="Figtree"/>
            </a:endParaRPr>
          </a:p>
          <a:p>
            <a:pPr indent="-349250" lvl="0" marL="457200" rtl="0" algn="l">
              <a:spcBef>
                <a:spcPts val="0"/>
              </a:spcBef>
              <a:spcAft>
                <a:spcPts val="0"/>
              </a:spcAft>
              <a:buClr>
                <a:schemeClr val="lt1"/>
              </a:buClr>
              <a:buSzPts val="1900"/>
              <a:buFont typeface="Figtree"/>
              <a:buAutoNum type="arabicPeriod"/>
            </a:pPr>
            <a:r>
              <a:rPr b="1" lang="en" sz="1900">
                <a:solidFill>
                  <a:schemeClr val="lt1"/>
                </a:solidFill>
                <a:latin typeface="Figtree"/>
                <a:ea typeface="Figtree"/>
                <a:cs typeface="Figtree"/>
                <a:sym typeface="Figtree"/>
              </a:rPr>
              <a:t>Flushing of drain</a:t>
            </a:r>
            <a:r>
              <a:rPr lang="en" sz="1900">
                <a:solidFill>
                  <a:schemeClr val="lt1"/>
                </a:solidFill>
                <a:latin typeface="Figtree"/>
                <a:ea typeface="Figtree"/>
                <a:cs typeface="Figtree"/>
                <a:sym typeface="Figtree"/>
              </a:rPr>
              <a:t> </a:t>
            </a:r>
            <a:endParaRPr sz="1900">
              <a:solidFill>
                <a:schemeClr val="lt1"/>
              </a:solidFill>
              <a:latin typeface="Figtree"/>
              <a:ea typeface="Figtree"/>
              <a:cs typeface="Figtree"/>
              <a:sym typeface="Figtree"/>
            </a:endParaRPr>
          </a:p>
        </p:txBody>
      </p:sp>
      <p:sp>
        <p:nvSpPr>
          <p:cNvPr id="2746" name="Google Shape;2746;p216"/>
          <p:cNvSpPr/>
          <p:nvPr/>
        </p:nvSpPr>
        <p:spPr>
          <a:xfrm>
            <a:off x="3984975" y="2405425"/>
            <a:ext cx="1283400" cy="6516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2747" name="Google Shape;2747;p216"/>
          <p:cNvSpPr/>
          <p:nvPr/>
        </p:nvSpPr>
        <p:spPr>
          <a:xfrm>
            <a:off x="5549225" y="1484975"/>
            <a:ext cx="2747100" cy="2797500"/>
          </a:xfrm>
          <a:prstGeom prst="ellipse">
            <a:avLst/>
          </a:prstGeom>
          <a:solidFill>
            <a:srgbClr val="0F2A47"/>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2748" name="Google Shape;2748;p216"/>
          <p:cNvSpPr txBox="1"/>
          <p:nvPr/>
        </p:nvSpPr>
        <p:spPr>
          <a:xfrm>
            <a:off x="5786975" y="2265250"/>
            <a:ext cx="2586900" cy="1764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900">
                <a:solidFill>
                  <a:schemeClr val="lt1"/>
                </a:solidFill>
                <a:latin typeface="Figtree"/>
                <a:ea typeface="Figtree"/>
                <a:cs typeface="Figtree"/>
                <a:sym typeface="Figtree"/>
              </a:rPr>
              <a:t>Can we flush/unclog fluid without removing the drain?</a:t>
            </a:r>
            <a:endParaRPr sz="1900">
              <a:solidFill>
                <a:schemeClr val="lt1"/>
              </a:solidFill>
              <a:latin typeface="Figtree"/>
              <a:ea typeface="Figtree"/>
              <a:cs typeface="Figtree"/>
              <a:sym typeface="Figtree"/>
            </a:endParaRPr>
          </a:p>
        </p:txBody>
      </p:sp>
    </p:spTree>
  </p:cSld>
  <p:clrMapOvr>
    <a:masterClrMapping/>
  </p:clrMapOvr>
</p:sld>
</file>

<file path=ppt/slides/slide1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2" name="Shape 2752"/>
        <p:cNvGrpSpPr/>
        <p:nvPr/>
      </p:nvGrpSpPr>
      <p:grpSpPr>
        <a:xfrm>
          <a:off x="0" y="0"/>
          <a:ext cx="0" cy="0"/>
          <a:chOff x="0" y="0"/>
          <a:chExt cx="0" cy="0"/>
        </a:xfrm>
      </p:grpSpPr>
      <p:sp>
        <p:nvSpPr>
          <p:cNvPr id="2753" name="Google Shape;2753;p217"/>
          <p:cNvSpPr txBox="1"/>
          <p:nvPr>
            <p:ph idx="4294967295" type="title"/>
          </p:nvPr>
        </p:nvSpPr>
        <p:spPr>
          <a:xfrm>
            <a:off x="579650" y="42497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100"/>
              <a:t>Ideation</a:t>
            </a:r>
            <a:endParaRPr sz="3100"/>
          </a:p>
        </p:txBody>
      </p:sp>
      <p:pic>
        <p:nvPicPr>
          <p:cNvPr id="2754" name="Google Shape;2754;p217"/>
          <p:cNvPicPr preferRelativeResize="0"/>
          <p:nvPr/>
        </p:nvPicPr>
        <p:blipFill>
          <a:blip r:embed="rId3">
            <a:alphaModFix/>
          </a:blip>
          <a:stretch>
            <a:fillRect/>
          </a:stretch>
        </p:blipFill>
        <p:spPr>
          <a:xfrm>
            <a:off x="5811775" y="2388600"/>
            <a:ext cx="3200925" cy="2231550"/>
          </a:xfrm>
          <a:prstGeom prst="rect">
            <a:avLst/>
          </a:prstGeom>
          <a:noFill/>
          <a:ln>
            <a:noFill/>
          </a:ln>
        </p:spPr>
      </p:pic>
      <p:pic>
        <p:nvPicPr>
          <p:cNvPr id="2755" name="Google Shape;2755;p217"/>
          <p:cNvPicPr preferRelativeResize="0"/>
          <p:nvPr/>
        </p:nvPicPr>
        <p:blipFill>
          <a:blip r:embed="rId4">
            <a:alphaModFix/>
          </a:blip>
          <a:stretch>
            <a:fillRect/>
          </a:stretch>
        </p:blipFill>
        <p:spPr>
          <a:xfrm>
            <a:off x="5976750" y="204375"/>
            <a:ext cx="2870974" cy="2042808"/>
          </a:xfrm>
          <a:prstGeom prst="rect">
            <a:avLst/>
          </a:prstGeom>
          <a:noFill/>
          <a:ln>
            <a:noFill/>
          </a:ln>
        </p:spPr>
      </p:pic>
      <p:pic>
        <p:nvPicPr>
          <p:cNvPr id="2756" name="Google Shape;2756;p217"/>
          <p:cNvPicPr preferRelativeResize="0"/>
          <p:nvPr/>
        </p:nvPicPr>
        <p:blipFill>
          <a:blip r:embed="rId5">
            <a:alphaModFix/>
          </a:blip>
          <a:stretch>
            <a:fillRect/>
          </a:stretch>
        </p:blipFill>
        <p:spPr>
          <a:xfrm>
            <a:off x="3690750" y="246525"/>
            <a:ext cx="2121025" cy="2745449"/>
          </a:xfrm>
          <a:prstGeom prst="rect">
            <a:avLst/>
          </a:prstGeom>
          <a:noFill/>
          <a:ln>
            <a:noFill/>
          </a:ln>
        </p:spPr>
      </p:pic>
      <p:pic>
        <p:nvPicPr>
          <p:cNvPr id="2757" name="Google Shape;2757;p217"/>
          <p:cNvPicPr preferRelativeResize="0"/>
          <p:nvPr/>
        </p:nvPicPr>
        <p:blipFill>
          <a:blip r:embed="rId6">
            <a:alphaModFix/>
          </a:blip>
          <a:stretch>
            <a:fillRect/>
          </a:stretch>
        </p:blipFill>
        <p:spPr>
          <a:xfrm>
            <a:off x="3914775" y="3053325"/>
            <a:ext cx="1832775" cy="1832775"/>
          </a:xfrm>
          <a:prstGeom prst="rect">
            <a:avLst/>
          </a:prstGeom>
          <a:noFill/>
          <a:ln>
            <a:noFill/>
          </a:ln>
        </p:spPr>
      </p:pic>
      <p:pic>
        <p:nvPicPr>
          <p:cNvPr id="2758" name="Google Shape;2758;p217"/>
          <p:cNvPicPr preferRelativeResize="0"/>
          <p:nvPr/>
        </p:nvPicPr>
        <p:blipFill>
          <a:blip r:embed="rId7">
            <a:alphaModFix/>
          </a:blip>
          <a:stretch>
            <a:fillRect/>
          </a:stretch>
        </p:blipFill>
        <p:spPr>
          <a:xfrm>
            <a:off x="130313" y="1078688"/>
            <a:ext cx="2143125" cy="2143125"/>
          </a:xfrm>
          <a:prstGeom prst="rect">
            <a:avLst/>
          </a:prstGeom>
          <a:noFill/>
          <a:ln>
            <a:noFill/>
          </a:ln>
        </p:spPr>
      </p:pic>
      <p:pic>
        <p:nvPicPr>
          <p:cNvPr id="2759" name="Google Shape;2759;p217"/>
          <p:cNvPicPr preferRelativeResize="0"/>
          <p:nvPr/>
        </p:nvPicPr>
        <p:blipFill>
          <a:blip r:embed="rId8">
            <a:alphaModFix/>
          </a:blip>
          <a:stretch>
            <a:fillRect/>
          </a:stretch>
        </p:blipFill>
        <p:spPr>
          <a:xfrm>
            <a:off x="1782600" y="2662588"/>
            <a:ext cx="2067950" cy="2058750"/>
          </a:xfrm>
          <a:prstGeom prst="rect">
            <a:avLst/>
          </a:prstGeom>
          <a:noFill/>
          <a:ln>
            <a:noFill/>
          </a:ln>
        </p:spPr>
      </p:pic>
      <p:sp>
        <p:nvSpPr>
          <p:cNvPr id="2760" name="Google Shape;2760;p217"/>
          <p:cNvSpPr txBox="1"/>
          <p:nvPr/>
        </p:nvSpPr>
        <p:spPr>
          <a:xfrm>
            <a:off x="74700" y="3221825"/>
            <a:ext cx="1473900" cy="140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600">
                <a:latin typeface="Figtree"/>
                <a:ea typeface="Figtree"/>
                <a:cs typeface="Figtree"/>
                <a:sym typeface="Figtree"/>
              </a:rPr>
              <a:t>https://www.pamperedchef.com/shop/Small+Appliances/Blenders/Deluxe+Cooking+Blender/100125</a:t>
            </a:r>
            <a:endParaRPr sz="600">
              <a:latin typeface="Figtree"/>
              <a:ea typeface="Figtree"/>
              <a:cs typeface="Figtree"/>
              <a:sym typeface="Figtree"/>
            </a:endParaRPr>
          </a:p>
        </p:txBody>
      </p:sp>
      <p:sp>
        <p:nvSpPr>
          <p:cNvPr id="2761" name="Google Shape;2761;p217"/>
          <p:cNvSpPr txBox="1"/>
          <p:nvPr/>
        </p:nvSpPr>
        <p:spPr>
          <a:xfrm>
            <a:off x="1756075" y="4661350"/>
            <a:ext cx="2121000" cy="6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400">
                <a:latin typeface="Figtree"/>
                <a:ea typeface="Figtree"/>
                <a:cs typeface="Figtree"/>
                <a:sym typeface="Figtree"/>
              </a:rPr>
              <a:t>https://nl.aliexpress.com/item/1005004914196621.html?src=google&amp;aff_fcid=115f310cd45944f7abe66033aca0a031-1696214826746-06311-UneMJZVf&amp;aff_fsk=UneMJZVf&amp;aff_platform=aaf&amp;sk=UneMJZVf&amp;aff_trace_key=115f310cd45944f7abe66033aca0a031-1696214826746-06311-UneMJZVf&amp;terminal_id=b589639f7715454e93e40c8e995b54ad&amp;afSmartRedirect=y</a:t>
            </a:r>
            <a:endParaRPr sz="400">
              <a:latin typeface="Figtree"/>
              <a:ea typeface="Figtree"/>
              <a:cs typeface="Figtree"/>
              <a:sym typeface="Figtree"/>
            </a:endParaRPr>
          </a:p>
        </p:txBody>
      </p:sp>
      <p:sp>
        <p:nvSpPr>
          <p:cNvPr id="2762" name="Google Shape;2762;p217"/>
          <p:cNvSpPr txBox="1"/>
          <p:nvPr/>
        </p:nvSpPr>
        <p:spPr>
          <a:xfrm>
            <a:off x="5907100" y="-77450"/>
            <a:ext cx="3105600" cy="140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900">
                <a:latin typeface="Figtree"/>
                <a:ea typeface="Figtree"/>
                <a:cs typeface="Figtree"/>
                <a:sym typeface="Figtree"/>
              </a:rPr>
              <a:t>https://www.infihealthcare.com/blog/blood-pressure-machine</a:t>
            </a:r>
            <a:endParaRPr sz="900">
              <a:latin typeface="Figtree"/>
              <a:ea typeface="Figtree"/>
              <a:cs typeface="Figtree"/>
              <a:sym typeface="Figtree"/>
            </a:endParaRPr>
          </a:p>
        </p:txBody>
      </p:sp>
      <p:sp>
        <p:nvSpPr>
          <p:cNvPr id="2763" name="Google Shape;2763;p217"/>
          <p:cNvSpPr txBox="1"/>
          <p:nvPr/>
        </p:nvSpPr>
        <p:spPr>
          <a:xfrm>
            <a:off x="3634025" y="39225"/>
            <a:ext cx="2121000" cy="207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
                <a:latin typeface="Figtree"/>
                <a:ea typeface="Figtree"/>
                <a:cs typeface="Figtree"/>
                <a:sym typeface="Figtree"/>
              </a:rPr>
              <a:t>https://www.walmart.com/ip/Gatorade-28-oz-Squeeze-Bottle/52600295?wmlspartner=wlpa&amp;selectedSellerId=0&amp;wl13=5344&amp;adid=2222222227752600295_117755028669_12420145346&amp;wmlspartner=wmtlabs&amp;wl0=&amp;wl1=g&amp;wl2=c&amp;wl3=501107745824&amp;wl4=pla-306310554666&amp;wl5=9007909&amp;wl6=&amp;wl7=&amp;wl8=&amp;wl9=pla&amp;wl10=8175035&amp;wl11=local&amp;wl12=52600295&amp;wl13=5344&amp;veh=sem_LIA&amp;gclsrc=aw.ds&amp;&amp;adid=2222222223752600295_117755028669_12420145346&amp;wl0=&amp;wl1=g&amp;wl2=c&amp;wl3=501107745824&amp;wl4=pla-306310554666&amp;wl5=9007909&amp;wl6=&amp;wl7=&amp;wl8=&amp;wl9=pla&amp;wl10=8175035&amp;wl11=local&amp;wl12=52600295&amp;veh=sem&amp;gclid=CjwKCAjwseSoBhBXEiwA9iZtxpBvowGFpmK1RUHmw_r1-uIVYl7Qfk8OD9zzKoVq3fbpDc150dKxShoCLS4QAvD_BwE</a:t>
            </a:r>
            <a:endParaRPr sz="200">
              <a:latin typeface="Figtree"/>
              <a:ea typeface="Figtree"/>
              <a:cs typeface="Figtree"/>
              <a:sym typeface="Figtree"/>
            </a:endParaRPr>
          </a:p>
        </p:txBody>
      </p:sp>
      <p:sp>
        <p:nvSpPr>
          <p:cNvPr id="2764" name="Google Shape;2764;p217"/>
          <p:cNvSpPr txBox="1"/>
          <p:nvPr/>
        </p:nvSpPr>
        <p:spPr>
          <a:xfrm>
            <a:off x="3850550" y="4886100"/>
            <a:ext cx="2143200" cy="140400"/>
          </a:xfrm>
          <a:prstGeom prst="rect">
            <a:avLst/>
          </a:prstGeom>
          <a:noFill/>
          <a:ln>
            <a:noFill/>
          </a:ln>
        </p:spPr>
        <p:txBody>
          <a:bodyPr anchorCtr="0" anchor="t" bIns="91425" lIns="91425" spcFirstLastPara="1" rIns="91425" wrap="square" tIns="91425">
            <a:noAutofit/>
          </a:bodyPr>
          <a:lstStyle/>
          <a:p>
            <a:pPr indent="0" lvl="0" marL="0" rtl="0" algn="l">
              <a:lnSpc>
                <a:spcPct val="133333"/>
              </a:lnSpc>
              <a:spcBef>
                <a:spcPts val="0"/>
              </a:spcBef>
              <a:spcAft>
                <a:spcPts val="0"/>
              </a:spcAft>
              <a:buNone/>
            </a:pPr>
            <a:r>
              <a:rPr lang="en" sz="350">
                <a:solidFill>
                  <a:schemeClr val="hlink"/>
                </a:solidFill>
                <a:uFill>
                  <a:noFill/>
                </a:uFill>
                <a:latin typeface="Figtree"/>
                <a:ea typeface="Figtree"/>
                <a:cs typeface="Figtree"/>
                <a:sym typeface="Figtree"/>
                <a:hlinkClick r:id="rId9"/>
              </a:rPr>
              <a:t>ONiLAB Lab PRP Benchtop Centrifuge 6x15mL/10mL/7mL/1.5-5ml, 300-5000rpm(Max. 2600xg RCF),LCD Digital Desktop Lab Centrifuge Timer 30sec-99min, Two ...</a:t>
            </a:r>
            <a:endParaRPr sz="350">
              <a:solidFill>
                <a:schemeClr val="hlink"/>
              </a:solidFill>
              <a:uFill>
                <a:noFill/>
              </a:uFill>
              <a:latin typeface="Figtree"/>
              <a:ea typeface="Figtree"/>
              <a:cs typeface="Figtree"/>
              <a:sym typeface="Figtree"/>
              <a:hlinkClick r:id="rId10"/>
            </a:endParaRPr>
          </a:p>
          <a:p>
            <a:pPr indent="0" lvl="0" marL="0" rtl="0" algn="l">
              <a:spcBef>
                <a:spcPts val="0"/>
              </a:spcBef>
              <a:spcAft>
                <a:spcPts val="0"/>
              </a:spcAft>
              <a:buNone/>
            </a:pPr>
            <a:r>
              <a:t/>
            </a:r>
            <a:endParaRPr>
              <a:latin typeface="Figtree"/>
              <a:ea typeface="Figtree"/>
              <a:cs typeface="Figtree"/>
              <a:sym typeface="Figtree"/>
            </a:endParaRPr>
          </a:p>
        </p:txBody>
      </p:sp>
      <p:sp>
        <p:nvSpPr>
          <p:cNvPr id="2765" name="Google Shape;2765;p217"/>
          <p:cNvSpPr txBox="1"/>
          <p:nvPr/>
        </p:nvSpPr>
        <p:spPr>
          <a:xfrm>
            <a:off x="6103775" y="4587700"/>
            <a:ext cx="2616900" cy="207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900">
                <a:latin typeface="Figtree"/>
                <a:ea typeface="Figtree"/>
                <a:cs typeface="Figtree"/>
                <a:sym typeface="Figtree"/>
              </a:rPr>
              <a:t>https://cults3d.com/en/3d-model/home/toothpaste-squeezer-gogas_pkm</a:t>
            </a:r>
            <a:endParaRPr sz="900">
              <a:latin typeface="Figtree"/>
              <a:ea typeface="Figtree"/>
              <a:cs typeface="Figtree"/>
              <a:sym typeface="Figtree"/>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7" name="Shape 1337"/>
        <p:cNvGrpSpPr/>
        <p:nvPr/>
      </p:nvGrpSpPr>
      <p:grpSpPr>
        <a:xfrm>
          <a:off x="0" y="0"/>
          <a:ext cx="0" cy="0"/>
          <a:chOff x="0" y="0"/>
          <a:chExt cx="0" cy="0"/>
        </a:xfrm>
      </p:grpSpPr>
      <p:sp>
        <p:nvSpPr>
          <p:cNvPr id="1338" name="Google Shape;1338;p47"/>
          <p:cNvSpPr txBox="1"/>
          <p:nvPr>
            <p:ph type="ctrTitle"/>
          </p:nvPr>
        </p:nvSpPr>
        <p:spPr>
          <a:xfrm>
            <a:off x="1762200" y="1043827"/>
            <a:ext cx="5619600" cy="1854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Appendix</a:t>
            </a:r>
            <a:endParaRPr/>
          </a:p>
        </p:txBody>
      </p:sp>
      <p:sp>
        <p:nvSpPr>
          <p:cNvPr id="1339" name="Google Shape;1339;p47"/>
          <p:cNvSpPr txBox="1"/>
          <p:nvPr/>
        </p:nvSpPr>
        <p:spPr>
          <a:xfrm>
            <a:off x="7558500" y="4799525"/>
            <a:ext cx="1585500" cy="290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Figtree"/>
                <a:ea typeface="Figtree"/>
                <a:cs typeface="Figtree"/>
                <a:sym typeface="Figtree"/>
              </a:rPr>
              <a:t>CONFIDENTIAL</a:t>
            </a:r>
            <a:endParaRPr b="1">
              <a:solidFill>
                <a:schemeClr val="dk1"/>
              </a:solidFill>
              <a:latin typeface="Figtree"/>
              <a:ea typeface="Figtree"/>
              <a:cs typeface="Figtree"/>
              <a:sym typeface="Figtree"/>
            </a:endParaRPr>
          </a:p>
        </p:txBody>
      </p:sp>
    </p:spTree>
  </p:cSld>
  <p:clrMapOvr>
    <a:masterClrMapping/>
  </p:clrMapOvr>
</p:sld>
</file>

<file path=ppt/slides/slide1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9" name="Shape 2769"/>
        <p:cNvGrpSpPr/>
        <p:nvPr/>
      </p:nvGrpSpPr>
      <p:grpSpPr>
        <a:xfrm>
          <a:off x="0" y="0"/>
          <a:ext cx="0" cy="0"/>
          <a:chOff x="0" y="0"/>
          <a:chExt cx="0" cy="0"/>
        </a:xfrm>
      </p:grpSpPr>
      <p:sp>
        <p:nvSpPr>
          <p:cNvPr id="2770" name="Google Shape;2770;p218"/>
          <p:cNvSpPr/>
          <p:nvPr/>
        </p:nvSpPr>
        <p:spPr>
          <a:xfrm>
            <a:off x="739938" y="1660275"/>
            <a:ext cx="3118200" cy="3108300"/>
          </a:xfrm>
          <a:prstGeom prst="ellipse">
            <a:avLst/>
          </a:prstGeom>
          <a:solidFill>
            <a:srgbClr val="48688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2771" name="Google Shape;2771;p218"/>
          <p:cNvSpPr/>
          <p:nvPr/>
        </p:nvSpPr>
        <p:spPr>
          <a:xfrm>
            <a:off x="5285863" y="1660275"/>
            <a:ext cx="3118200" cy="3108300"/>
          </a:xfrm>
          <a:prstGeom prst="ellipse">
            <a:avLst/>
          </a:prstGeom>
          <a:solidFill>
            <a:srgbClr val="48688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2772" name="Google Shape;2772;p218"/>
          <p:cNvSpPr/>
          <p:nvPr/>
        </p:nvSpPr>
        <p:spPr>
          <a:xfrm>
            <a:off x="2956238" y="374925"/>
            <a:ext cx="3118200" cy="3108300"/>
          </a:xfrm>
          <a:prstGeom prst="ellipse">
            <a:avLst/>
          </a:prstGeom>
          <a:solidFill>
            <a:srgbClr val="48688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2773" name="Google Shape;2773;p218"/>
          <p:cNvSpPr txBox="1"/>
          <p:nvPr/>
        </p:nvSpPr>
        <p:spPr>
          <a:xfrm>
            <a:off x="3221900" y="1463125"/>
            <a:ext cx="2586900" cy="1764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600">
                <a:solidFill>
                  <a:schemeClr val="lt1"/>
                </a:solidFill>
                <a:latin typeface="Figtree"/>
                <a:ea typeface="Figtree"/>
                <a:cs typeface="Figtree"/>
                <a:sym typeface="Figtree"/>
              </a:rPr>
              <a:t>Expanding tube diameter</a:t>
            </a:r>
            <a:endParaRPr sz="2600">
              <a:solidFill>
                <a:schemeClr val="lt1"/>
              </a:solidFill>
              <a:latin typeface="Figtree"/>
              <a:ea typeface="Figtree"/>
              <a:cs typeface="Figtree"/>
              <a:sym typeface="Figtree"/>
            </a:endParaRPr>
          </a:p>
        </p:txBody>
      </p:sp>
      <p:sp>
        <p:nvSpPr>
          <p:cNvPr id="2774" name="Google Shape;2774;p218"/>
          <p:cNvSpPr txBox="1"/>
          <p:nvPr/>
        </p:nvSpPr>
        <p:spPr>
          <a:xfrm>
            <a:off x="927875" y="2427650"/>
            <a:ext cx="2586900" cy="1764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600">
                <a:solidFill>
                  <a:schemeClr val="lt1"/>
                </a:solidFill>
                <a:latin typeface="Figtree"/>
                <a:ea typeface="Figtree"/>
                <a:cs typeface="Figtree"/>
                <a:sym typeface="Figtree"/>
              </a:rPr>
              <a:t>Built-in Flushing Mechanism</a:t>
            </a:r>
            <a:endParaRPr sz="2600">
              <a:solidFill>
                <a:schemeClr val="lt1"/>
              </a:solidFill>
              <a:latin typeface="Figtree"/>
              <a:ea typeface="Figtree"/>
              <a:cs typeface="Figtree"/>
              <a:sym typeface="Figtree"/>
            </a:endParaRPr>
          </a:p>
        </p:txBody>
      </p:sp>
      <p:sp>
        <p:nvSpPr>
          <p:cNvPr id="2775" name="Google Shape;2775;p218"/>
          <p:cNvSpPr txBox="1"/>
          <p:nvPr/>
        </p:nvSpPr>
        <p:spPr>
          <a:xfrm>
            <a:off x="5652275" y="2608125"/>
            <a:ext cx="2586900" cy="1764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600">
                <a:solidFill>
                  <a:schemeClr val="lt1"/>
                </a:solidFill>
                <a:latin typeface="Figtree"/>
                <a:ea typeface="Figtree"/>
                <a:cs typeface="Figtree"/>
                <a:sym typeface="Figtree"/>
              </a:rPr>
              <a:t>Fluid thinning technology</a:t>
            </a:r>
            <a:endParaRPr sz="2600">
              <a:solidFill>
                <a:schemeClr val="lt1"/>
              </a:solidFill>
              <a:latin typeface="Figtree"/>
              <a:ea typeface="Figtree"/>
              <a:cs typeface="Figtree"/>
              <a:sym typeface="Figtree"/>
            </a:endParaRPr>
          </a:p>
        </p:txBody>
      </p:sp>
      <p:sp>
        <p:nvSpPr>
          <p:cNvPr id="2776" name="Google Shape;2776;p218"/>
          <p:cNvSpPr txBox="1"/>
          <p:nvPr>
            <p:ph idx="4294967295" type="title"/>
          </p:nvPr>
        </p:nvSpPr>
        <p:spPr>
          <a:xfrm>
            <a:off x="579650" y="42497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100"/>
              <a:t>Focused </a:t>
            </a:r>
            <a:endParaRPr sz="3100"/>
          </a:p>
          <a:p>
            <a:pPr indent="0" lvl="0" marL="0" rtl="0" algn="l">
              <a:spcBef>
                <a:spcPts val="0"/>
              </a:spcBef>
              <a:spcAft>
                <a:spcPts val="0"/>
              </a:spcAft>
              <a:buNone/>
            </a:pPr>
            <a:r>
              <a:rPr lang="en" sz="3100"/>
              <a:t>Buckets</a:t>
            </a:r>
            <a:endParaRPr sz="3100"/>
          </a:p>
        </p:txBody>
      </p:sp>
    </p:spTree>
  </p:cSld>
  <p:clrMapOvr>
    <a:masterClrMapping/>
  </p:clrMapOvr>
</p:sld>
</file>

<file path=ppt/slides/slide1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0" name="Shape 2780"/>
        <p:cNvGrpSpPr/>
        <p:nvPr/>
      </p:nvGrpSpPr>
      <p:grpSpPr>
        <a:xfrm>
          <a:off x="0" y="0"/>
          <a:ext cx="0" cy="0"/>
          <a:chOff x="0" y="0"/>
          <a:chExt cx="0" cy="0"/>
        </a:xfrm>
      </p:grpSpPr>
      <p:sp>
        <p:nvSpPr>
          <p:cNvPr id="2781" name="Google Shape;2781;p219"/>
          <p:cNvSpPr txBox="1"/>
          <p:nvPr>
            <p:ph idx="4294967295" type="title"/>
          </p:nvPr>
        </p:nvSpPr>
        <p:spPr>
          <a:xfrm>
            <a:off x="720000" y="1994600"/>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5700"/>
              <a:t>Progress</a:t>
            </a:r>
            <a:endParaRPr sz="6300"/>
          </a:p>
        </p:txBody>
      </p:sp>
    </p:spTree>
  </p:cSld>
  <p:clrMapOvr>
    <a:masterClrMapping/>
  </p:clrMapOvr>
</p:sld>
</file>

<file path=ppt/slides/slide1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5" name="Shape 2785"/>
        <p:cNvGrpSpPr/>
        <p:nvPr/>
      </p:nvGrpSpPr>
      <p:grpSpPr>
        <a:xfrm>
          <a:off x="0" y="0"/>
          <a:ext cx="0" cy="0"/>
          <a:chOff x="0" y="0"/>
          <a:chExt cx="0" cy="0"/>
        </a:xfrm>
      </p:grpSpPr>
      <p:pic>
        <p:nvPicPr>
          <p:cNvPr id="2786" name="Google Shape;2786;p220"/>
          <p:cNvPicPr preferRelativeResize="0"/>
          <p:nvPr/>
        </p:nvPicPr>
        <p:blipFill>
          <a:blip r:embed="rId3">
            <a:alphaModFix/>
          </a:blip>
          <a:stretch>
            <a:fillRect/>
          </a:stretch>
        </p:blipFill>
        <p:spPr>
          <a:xfrm>
            <a:off x="5127625" y="465075"/>
            <a:ext cx="3549625" cy="4329550"/>
          </a:xfrm>
          <a:prstGeom prst="rect">
            <a:avLst/>
          </a:prstGeom>
          <a:noFill/>
          <a:ln>
            <a:noFill/>
          </a:ln>
        </p:spPr>
      </p:pic>
      <p:pic>
        <p:nvPicPr>
          <p:cNvPr id="2787" name="Google Shape;2787;p220"/>
          <p:cNvPicPr preferRelativeResize="0"/>
          <p:nvPr/>
        </p:nvPicPr>
        <p:blipFill rotWithShape="1">
          <a:blip r:embed="rId4">
            <a:alphaModFix/>
          </a:blip>
          <a:srcRect b="0" l="17280" r="0" t="0"/>
          <a:stretch/>
        </p:blipFill>
        <p:spPr>
          <a:xfrm>
            <a:off x="3447543" y="2109475"/>
            <a:ext cx="2449445" cy="2900426"/>
          </a:xfrm>
          <a:prstGeom prst="rect">
            <a:avLst/>
          </a:prstGeom>
          <a:noFill/>
          <a:ln>
            <a:noFill/>
          </a:ln>
        </p:spPr>
      </p:pic>
      <p:sp>
        <p:nvSpPr>
          <p:cNvPr id="2788" name="Google Shape;2788;p220"/>
          <p:cNvSpPr txBox="1"/>
          <p:nvPr>
            <p:ph type="title"/>
          </p:nvPr>
        </p:nvSpPr>
        <p:spPr>
          <a:xfrm>
            <a:off x="649775" y="46507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Idea #1: Auto-Flusher</a:t>
            </a:r>
            <a:endParaRPr/>
          </a:p>
        </p:txBody>
      </p:sp>
      <p:pic>
        <p:nvPicPr>
          <p:cNvPr id="2789" name="Google Shape;2789;p220"/>
          <p:cNvPicPr preferRelativeResize="0"/>
          <p:nvPr/>
        </p:nvPicPr>
        <p:blipFill rotWithShape="1">
          <a:blip r:embed="rId5">
            <a:alphaModFix/>
          </a:blip>
          <a:srcRect b="34689" l="0" r="27918" t="25003"/>
          <a:stretch/>
        </p:blipFill>
        <p:spPr>
          <a:xfrm>
            <a:off x="441175" y="1989150"/>
            <a:ext cx="2952275" cy="2498874"/>
          </a:xfrm>
          <a:prstGeom prst="rect">
            <a:avLst/>
          </a:prstGeom>
          <a:noFill/>
          <a:ln>
            <a:noFill/>
          </a:ln>
        </p:spPr>
      </p:pic>
    </p:spTree>
  </p:cSld>
  <p:clrMapOvr>
    <a:masterClrMapping/>
  </p:clrMapOvr>
</p:sld>
</file>

<file path=ppt/slides/slide1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3" name="Shape 2793"/>
        <p:cNvGrpSpPr/>
        <p:nvPr/>
      </p:nvGrpSpPr>
      <p:grpSpPr>
        <a:xfrm>
          <a:off x="0" y="0"/>
          <a:ext cx="0" cy="0"/>
          <a:chOff x="0" y="0"/>
          <a:chExt cx="0" cy="0"/>
        </a:xfrm>
      </p:grpSpPr>
      <p:pic>
        <p:nvPicPr>
          <p:cNvPr id="2794" name="Google Shape;2794;p221"/>
          <p:cNvPicPr preferRelativeResize="0"/>
          <p:nvPr/>
        </p:nvPicPr>
        <p:blipFill>
          <a:blip r:embed="rId3">
            <a:alphaModFix/>
          </a:blip>
          <a:stretch>
            <a:fillRect/>
          </a:stretch>
        </p:blipFill>
        <p:spPr>
          <a:xfrm>
            <a:off x="649774" y="1181650"/>
            <a:ext cx="4008950" cy="3482050"/>
          </a:xfrm>
          <a:prstGeom prst="rect">
            <a:avLst/>
          </a:prstGeom>
          <a:noFill/>
          <a:ln>
            <a:noFill/>
          </a:ln>
        </p:spPr>
      </p:pic>
      <p:pic>
        <p:nvPicPr>
          <p:cNvPr id="2795" name="Google Shape;2795;p221"/>
          <p:cNvPicPr preferRelativeResize="0"/>
          <p:nvPr/>
        </p:nvPicPr>
        <p:blipFill>
          <a:blip r:embed="rId4">
            <a:alphaModFix/>
          </a:blip>
          <a:stretch>
            <a:fillRect/>
          </a:stretch>
        </p:blipFill>
        <p:spPr>
          <a:xfrm>
            <a:off x="4931821" y="913725"/>
            <a:ext cx="3765525" cy="3231150"/>
          </a:xfrm>
          <a:prstGeom prst="rect">
            <a:avLst/>
          </a:prstGeom>
          <a:noFill/>
          <a:ln>
            <a:noFill/>
          </a:ln>
        </p:spPr>
      </p:pic>
      <p:sp>
        <p:nvSpPr>
          <p:cNvPr id="2796" name="Google Shape;2796;p221"/>
          <p:cNvSpPr txBox="1"/>
          <p:nvPr>
            <p:ph type="title"/>
          </p:nvPr>
        </p:nvSpPr>
        <p:spPr>
          <a:xfrm>
            <a:off x="649775" y="46507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Idea #1: Auto-Flusher</a:t>
            </a:r>
            <a:endParaRPr/>
          </a:p>
        </p:txBody>
      </p:sp>
    </p:spTree>
  </p:cSld>
  <p:clrMapOvr>
    <a:masterClrMapping/>
  </p:clrMapOvr>
</p:sld>
</file>

<file path=ppt/slides/slide1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0" name="Shape 2800"/>
        <p:cNvGrpSpPr/>
        <p:nvPr/>
      </p:nvGrpSpPr>
      <p:grpSpPr>
        <a:xfrm>
          <a:off x="0" y="0"/>
          <a:ext cx="0" cy="0"/>
          <a:chOff x="0" y="0"/>
          <a:chExt cx="0" cy="0"/>
        </a:xfrm>
      </p:grpSpPr>
      <p:sp>
        <p:nvSpPr>
          <p:cNvPr id="2801" name="Google Shape;2801;p222"/>
          <p:cNvSpPr txBox="1"/>
          <p:nvPr>
            <p:ph type="title"/>
          </p:nvPr>
        </p:nvSpPr>
        <p:spPr>
          <a:xfrm>
            <a:off x="720000" y="38487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Idea #2: Expandable Tube</a:t>
            </a:r>
            <a:endParaRPr/>
          </a:p>
        </p:txBody>
      </p:sp>
      <p:pic>
        <p:nvPicPr>
          <p:cNvPr id="2802" name="Google Shape;2802;p222"/>
          <p:cNvPicPr preferRelativeResize="0"/>
          <p:nvPr/>
        </p:nvPicPr>
        <p:blipFill>
          <a:blip r:embed="rId3">
            <a:alphaModFix/>
          </a:blip>
          <a:stretch>
            <a:fillRect/>
          </a:stretch>
        </p:blipFill>
        <p:spPr>
          <a:xfrm>
            <a:off x="6384125" y="39663"/>
            <a:ext cx="2316525" cy="5064174"/>
          </a:xfrm>
          <a:prstGeom prst="rect">
            <a:avLst/>
          </a:prstGeom>
          <a:noFill/>
          <a:ln>
            <a:noFill/>
          </a:ln>
        </p:spPr>
      </p:pic>
      <p:pic>
        <p:nvPicPr>
          <p:cNvPr id="2803" name="Google Shape;2803;p222"/>
          <p:cNvPicPr preferRelativeResize="0"/>
          <p:nvPr/>
        </p:nvPicPr>
        <p:blipFill rotWithShape="1">
          <a:blip r:embed="rId4">
            <a:alphaModFix/>
          </a:blip>
          <a:srcRect b="36549" l="0" r="35897" t="34405"/>
          <a:stretch/>
        </p:blipFill>
        <p:spPr>
          <a:xfrm>
            <a:off x="3209990" y="2431450"/>
            <a:ext cx="3069650" cy="2383765"/>
          </a:xfrm>
          <a:prstGeom prst="rect">
            <a:avLst/>
          </a:prstGeom>
          <a:noFill/>
          <a:ln>
            <a:noFill/>
          </a:ln>
        </p:spPr>
      </p:pic>
      <p:pic>
        <p:nvPicPr>
          <p:cNvPr id="2804" name="Google Shape;2804;p222"/>
          <p:cNvPicPr preferRelativeResize="0"/>
          <p:nvPr/>
        </p:nvPicPr>
        <p:blipFill>
          <a:blip r:embed="rId5">
            <a:alphaModFix/>
          </a:blip>
          <a:stretch>
            <a:fillRect/>
          </a:stretch>
        </p:blipFill>
        <p:spPr>
          <a:xfrm>
            <a:off x="415075" y="1048550"/>
            <a:ext cx="3333726" cy="2550002"/>
          </a:xfrm>
          <a:prstGeom prst="rect">
            <a:avLst/>
          </a:prstGeom>
          <a:noFill/>
          <a:ln>
            <a:noFill/>
          </a:ln>
        </p:spPr>
      </p:pic>
    </p:spTree>
  </p:cSld>
  <p:clrMapOvr>
    <a:masterClrMapping/>
  </p:clrMapOvr>
</p:sld>
</file>

<file path=ppt/slides/slide1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8" name="Shape 2808"/>
        <p:cNvGrpSpPr/>
        <p:nvPr/>
      </p:nvGrpSpPr>
      <p:grpSpPr>
        <a:xfrm>
          <a:off x="0" y="0"/>
          <a:ext cx="0" cy="0"/>
          <a:chOff x="0" y="0"/>
          <a:chExt cx="0" cy="0"/>
        </a:xfrm>
      </p:grpSpPr>
      <p:pic>
        <p:nvPicPr>
          <p:cNvPr id="2809" name="Google Shape;2809;p223"/>
          <p:cNvPicPr preferRelativeResize="0"/>
          <p:nvPr/>
        </p:nvPicPr>
        <p:blipFill>
          <a:blip r:embed="rId3">
            <a:alphaModFix/>
          </a:blip>
          <a:stretch>
            <a:fillRect/>
          </a:stretch>
        </p:blipFill>
        <p:spPr>
          <a:xfrm>
            <a:off x="4637350" y="1168875"/>
            <a:ext cx="3571561" cy="2899349"/>
          </a:xfrm>
          <a:prstGeom prst="rect">
            <a:avLst/>
          </a:prstGeom>
          <a:noFill/>
          <a:ln>
            <a:noFill/>
          </a:ln>
        </p:spPr>
      </p:pic>
      <p:sp>
        <p:nvSpPr>
          <p:cNvPr id="2810" name="Google Shape;2810;p223"/>
          <p:cNvSpPr txBox="1"/>
          <p:nvPr>
            <p:ph type="title"/>
          </p:nvPr>
        </p:nvSpPr>
        <p:spPr>
          <a:xfrm>
            <a:off x="720000" y="38487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Idea #2: Expandable Tube</a:t>
            </a:r>
            <a:endParaRPr/>
          </a:p>
        </p:txBody>
      </p:sp>
      <p:pic>
        <p:nvPicPr>
          <p:cNvPr id="2811" name="Google Shape;2811;p223"/>
          <p:cNvPicPr preferRelativeResize="0"/>
          <p:nvPr/>
        </p:nvPicPr>
        <p:blipFill>
          <a:blip r:embed="rId4">
            <a:alphaModFix/>
          </a:blip>
          <a:stretch>
            <a:fillRect/>
          </a:stretch>
        </p:blipFill>
        <p:spPr>
          <a:xfrm>
            <a:off x="720000" y="1168875"/>
            <a:ext cx="3378499" cy="2950324"/>
          </a:xfrm>
          <a:prstGeom prst="rect">
            <a:avLst/>
          </a:prstGeom>
          <a:noFill/>
          <a:ln>
            <a:noFill/>
          </a:ln>
        </p:spPr>
      </p:pic>
    </p:spTree>
  </p:cSld>
  <p:clrMapOvr>
    <a:masterClrMapping/>
  </p:clrMapOvr>
</p:sld>
</file>

<file path=ppt/slides/slide1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5" name="Shape 2815"/>
        <p:cNvGrpSpPr/>
        <p:nvPr/>
      </p:nvGrpSpPr>
      <p:grpSpPr>
        <a:xfrm>
          <a:off x="0" y="0"/>
          <a:ext cx="0" cy="0"/>
          <a:chOff x="0" y="0"/>
          <a:chExt cx="0" cy="0"/>
        </a:xfrm>
      </p:grpSpPr>
      <p:sp>
        <p:nvSpPr>
          <p:cNvPr id="2816" name="Google Shape;2816;p224"/>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Idea #3: Spinning Tube</a:t>
            </a:r>
            <a:endParaRPr/>
          </a:p>
          <a:p>
            <a:pPr indent="0" lvl="0" marL="0" rtl="0" algn="l">
              <a:spcBef>
                <a:spcPts val="0"/>
              </a:spcBef>
              <a:spcAft>
                <a:spcPts val="0"/>
              </a:spcAft>
              <a:buNone/>
            </a:pPr>
            <a:r>
              <a:t/>
            </a:r>
            <a:endParaRPr/>
          </a:p>
        </p:txBody>
      </p:sp>
      <p:pic>
        <p:nvPicPr>
          <p:cNvPr id="2817" name="Google Shape;2817;p224"/>
          <p:cNvPicPr preferRelativeResize="0"/>
          <p:nvPr/>
        </p:nvPicPr>
        <p:blipFill rotWithShape="1">
          <a:blip r:embed="rId3">
            <a:alphaModFix/>
          </a:blip>
          <a:srcRect b="12296" l="0" r="0" t="0"/>
          <a:stretch/>
        </p:blipFill>
        <p:spPr>
          <a:xfrm>
            <a:off x="254400" y="1543175"/>
            <a:ext cx="4075951" cy="2616874"/>
          </a:xfrm>
          <a:prstGeom prst="rect">
            <a:avLst/>
          </a:prstGeom>
          <a:noFill/>
          <a:ln>
            <a:noFill/>
          </a:ln>
        </p:spPr>
      </p:pic>
      <p:pic>
        <p:nvPicPr>
          <p:cNvPr id="2818" name="Google Shape;2818;p224"/>
          <p:cNvPicPr preferRelativeResize="0"/>
          <p:nvPr/>
        </p:nvPicPr>
        <p:blipFill rotWithShape="1">
          <a:blip r:embed="rId4">
            <a:alphaModFix/>
          </a:blip>
          <a:srcRect b="33858" l="0" r="28755" t="34682"/>
          <a:stretch/>
        </p:blipFill>
        <p:spPr>
          <a:xfrm>
            <a:off x="5875425" y="445025"/>
            <a:ext cx="2661476" cy="1972933"/>
          </a:xfrm>
          <a:prstGeom prst="rect">
            <a:avLst/>
          </a:prstGeom>
          <a:noFill/>
          <a:ln>
            <a:noFill/>
          </a:ln>
        </p:spPr>
      </p:pic>
      <p:pic>
        <p:nvPicPr>
          <p:cNvPr id="2819" name="Google Shape;2819;p224"/>
          <p:cNvPicPr preferRelativeResize="0"/>
          <p:nvPr/>
        </p:nvPicPr>
        <p:blipFill>
          <a:blip r:embed="rId5">
            <a:alphaModFix/>
          </a:blip>
          <a:stretch>
            <a:fillRect/>
          </a:stretch>
        </p:blipFill>
        <p:spPr>
          <a:xfrm>
            <a:off x="4399275" y="2446400"/>
            <a:ext cx="4303575" cy="2324099"/>
          </a:xfrm>
          <a:prstGeom prst="rect">
            <a:avLst/>
          </a:prstGeom>
          <a:noFill/>
          <a:ln>
            <a:noFill/>
          </a:ln>
        </p:spPr>
      </p:pic>
    </p:spTree>
  </p:cSld>
  <p:clrMapOvr>
    <a:masterClrMapping/>
  </p:clrMapOvr>
</p:sld>
</file>

<file path=ppt/slides/slide1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3" name="Shape 2823"/>
        <p:cNvGrpSpPr/>
        <p:nvPr/>
      </p:nvGrpSpPr>
      <p:grpSpPr>
        <a:xfrm>
          <a:off x="0" y="0"/>
          <a:ext cx="0" cy="0"/>
          <a:chOff x="0" y="0"/>
          <a:chExt cx="0" cy="0"/>
        </a:xfrm>
      </p:grpSpPr>
      <p:pic>
        <p:nvPicPr>
          <p:cNvPr id="2824" name="Google Shape;2824;p225"/>
          <p:cNvPicPr preferRelativeResize="0"/>
          <p:nvPr/>
        </p:nvPicPr>
        <p:blipFill>
          <a:blip r:embed="rId3">
            <a:alphaModFix/>
          </a:blip>
          <a:stretch>
            <a:fillRect/>
          </a:stretch>
        </p:blipFill>
        <p:spPr>
          <a:xfrm>
            <a:off x="5662350" y="41687"/>
            <a:ext cx="2599325" cy="5060125"/>
          </a:xfrm>
          <a:prstGeom prst="rect">
            <a:avLst/>
          </a:prstGeom>
          <a:noFill/>
          <a:ln>
            <a:noFill/>
          </a:ln>
        </p:spPr>
      </p:pic>
      <p:pic>
        <p:nvPicPr>
          <p:cNvPr id="2825" name="Google Shape;2825;p225"/>
          <p:cNvPicPr preferRelativeResize="0"/>
          <p:nvPr/>
        </p:nvPicPr>
        <p:blipFill rotWithShape="1">
          <a:blip r:embed="rId4">
            <a:alphaModFix/>
          </a:blip>
          <a:srcRect b="5937" l="0" r="0" t="15118"/>
          <a:stretch/>
        </p:blipFill>
        <p:spPr>
          <a:xfrm>
            <a:off x="786550" y="981675"/>
            <a:ext cx="4494800" cy="3689700"/>
          </a:xfrm>
          <a:prstGeom prst="rect">
            <a:avLst/>
          </a:prstGeom>
          <a:noFill/>
          <a:ln>
            <a:noFill/>
          </a:ln>
        </p:spPr>
      </p:pic>
      <p:sp>
        <p:nvSpPr>
          <p:cNvPr id="2826" name="Google Shape;2826;p225"/>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Idea #3: Spinning Tube</a:t>
            </a:r>
            <a:endParaRPr/>
          </a:p>
          <a:p>
            <a:pPr indent="0" lvl="0" marL="0" rtl="0" algn="l">
              <a:spcBef>
                <a:spcPts val="0"/>
              </a:spcBef>
              <a:spcAft>
                <a:spcPts val="0"/>
              </a:spcAft>
              <a:buNone/>
            </a:pPr>
            <a:r>
              <a:t/>
            </a:r>
            <a:endParaRPr/>
          </a:p>
        </p:txBody>
      </p:sp>
    </p:spTree>
  </p:cSld>
  <p:clrMapOvr>
    <a:masterClrMapping/>
  </p:clrMapOvr>
</p:sld>
</file>

<file path=ppt/slides/slide1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0" name="Shape 2830"/>
        <p:cNvGrpSpPr/>
        <p:nvPr/>
      </p:nvGrpSpPr>
      <p:grpSpPr>
        <a:xfrm>
          <a:off x="0" y="0"/>
          <a:ext cx="0" cy="0"/>
          <a:chOff x="0" y="0"/>
          <a:chExt cx="0" cy="0"/>
        </a:xfrm>
      </p:grpSpPr>
      <p:sp>
        <p:nvSpPr>
          <p:cNvPr id="2831" name="Google Shape;2831;p226"/>
          <p:cNvSpPr txBox="1"/>
          <p:nvPr>
            <p:ph idx="1" type="body"/>
          </p:nvPr>
        </p:nvSpPr>
        <p:spPr>
          <a:xfrm>
            <a:off x="720000" y="1215751"/>
            <a:ext cx="7704000" cy="29643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Char char="●"/>
            </a:pPr>
            <a:r>
              <a:rPr lang="en" sz="1800"/>
              <a:t>Any ideas for fluid thinning/anti-clogging mechanisms outside of medical industry we can bring to our project?</a:t>
            </a:r>
            <a:endParaRPr sz="1800"/>
          </a:p>
          <a:p>
            <a:pPr indent="-342900" lvl="0" marL="457200" rtl="0" algn="l">
              <a:spcBef>
                <a:spcPts val="0"/>
              </a:spcBef>
              <a:spcAft>
                <a:spcPts val="0"/>
              </a:spcAft>
              <a:buSzPts val="1800"/>
              <a:buChar char="●"/>
            </a:pPr>
            <a:r>
              <a:rPr lang="en" sz="1800"/>
              <a:t>Any ideas for what we could use as expandable tubing materials?</a:t>
            </a:r>
            <a:endParaRPr sz="1800"/>
          </a:p>
          <a:p>
            <a:pPr indent="-342900" lvl="0" marL="457200" rtl="0" algn="l">
              <a:spcBef>
                <a:spcPts val="0"/>
              </a:spcBef>
              <a:spcAft>
                <a:spcPts val="0"/>
              </a:spcAft>
              <a:buSzPts val="1800"/>
              <a:buChar char="●"/>
            </a:pPr>
            <a:r>
              <a:rPr lang="en" sz="1800"/>
              <a:t>For idea #3, how might we spin the tube mechanically rather than electrically?</a:t>
            </a:r>
            <a:endParaRPr sz="1800"/>
          </a:p>
          <a:p>
            <a:pPr indent="-342900" lvl="0" marL="457200" rtl="0" algn="l">
              <a:spcBef>
                <a:spcPts val="0"/>
              </a:spcBef>
              <a:spcAft>
                <a:spcPts val="0"/>
              </a:spcAft>
              <a:buSzPts val="1800"/>
              <a:buChar char="●"/>
            </a:pPr>
            <a:r>
              <a:rPr lang="en" sz="1800"/>
              <a:t>How do your teams brainstorm ideas? Group activity suggestions to get lots of ideas on paper?</a:t>
            </a:r>
            <a:endParaRPr sz="1800"/>
          </a:p>
          <a:p>
            <a:pPr indent="-342900" lvl="0" marL="457200" rtl="0" algn="l">
              <a:spcBef>
                <a:spcPts val="0"/>
              </a:spcBef>
              <a:spcAft>
                <a:spcPts val="0"/>
              </a:spcAft>
              <a:buSzPts val="1800"/>
              <a:buChar char="●"/>
            </a:pPr>
            <a:r>
              <a:rPr lang="en" sz="1800"/>
              <a:t>Based on our solutions presented thus far, should we be getting broader/narrower solution conceptualization wise?</a:t>
            </a:r>
            <a:endParaRPr sz="1800"/>
          </a:p>
        </p:txBody>
      </p:sp>
      <p:sp>
        <p:nvSpPr>
          <p:cNvPr id="2832" name="Google Shape;2832;p226"/>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Questions</a:t>
            </a:r>
            <a:endParaRPr/>
          </a:p>
        </p:txBody>
      </p:sp>
    </p:spTree>
  </p:cSld>
  <p:clrMapOvr>
    <a:masterClrMapping/>
  </p:clrMapOvr>
</p:sld>
</file>

<file path=ppt/slides/slide1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6" name="Shape 2836"/>
        <p:cNvGrpSpPr/>
        <p:nvPr/>
      </p:nvGrpSpPr>
      <p:grpSpPr>
        <a:xfrm>
          <a:off x="0" y="0"/>
          <a:ext cx="0" cy="0"/>
          <a:chOff x="0" y="0"/>
          <a:chExt cx="0" cy="0"/>
        </a:xfrm>
      </p:grpSpPr>
      <p:sp>
        <p:nvSpPr>
          <p:cNvPr id="2837" name="Google Shape;2837;p227"/>
          <p:cNvSpPr txBox="1"/>
          <p:nvPr>
            <p:ph type="ctrTitle"/>
          </p:nvPr>
        </p:nvSpPr>
        <p:spPr>
          <a:xfrm>
            <a:off x="648125" y="212350"/>
            <a:ext cx="6519900" cy="1854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5000"/>
              <a:t>DT12 Desk Review </a:t>
            </a:r>
            <a:r>
              <a:rPr baseline="30000" lang="en" sz="3700"/>
              <a:t>#</a:t>
            </a:r>
            <a:r>
              <a:rPr lang="en" sz="5000"/>
              <a:t>2</a:t>
            </a:r>
            <a:endParaRPr sz="5000"/>
          </a:p>
        </p:txBody>
      </p:sp>
      <p:sp>
        <p:nvSpPr>
          <p:cNvPr id="2838" name="Google Shape;2838;p227"/>
          <p:cNvSpPr txBox="1"/>
          <p:nvPr>
            <p:ph idx="1" type="subTitle"/>
          </p:nvPr>
        </p:nvSpPr>
        <p:spPr>
          <a:xfrm>
            <a:off x="6445450" y="534625"/>
            <a:ext cx="22323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September</a:t>
            </a:r>
            <a:r>
              <a:rPr lang="en" sz="1900"/>
              <a:t> </a:t>
            </a:r>
            <a:r>
              <a:rPr lang="en"/>
              <a:t>19, 2023</a:t>
            </a:r>
            <a:endParaRPr/>
          </a:p>
        </p:txBody>
      </p:sp>
      <p:cxnSp>
        <p:nvCxnSpPr>
          <p:cNvPr id="2839" name="Google Shape;2839;p227"/>
          <p:cNvCxnSpPr/>
          <p:nvPr/>
        </p:nvCxnSpPr>
        <p:spPr>
          <a:xfrm flipH="1" rot="10800000">
            <a:off x="979150" y="2857459"/>
            <a:ext cx="6813600" cy="20100"/>
          </a:xfrm>
          <a:prstGeom prst="straightConnector1">
            <a:avLst/>
          </a:prstGeom>
          <a:noFill/>
          <a:ln cap="flat" cmpd="sng" w="9525">
            <a:solidFill>
              <a:schemeClr val="dk1"/>
            </a:solidFill>
            <a:prstDash val="solid"/>
            <a:round/>
            <a:headEnd len="med" w="med" type="none"/>
            <a:tailEnd len="med" w="med" type="none"/>
          </a:ln>
        </p:spPr>
      </p:cxnSp>
      <p:sp>
        <p:nvSpPr>
          <p:cNvPr id="2840" name="Google Shape;2840;p227"/>
          <p:cNvSpPr txBox="1"/>
          <p:nvPr>
            <p:ph idx="1" type="subTitle"/>
          </p:nvPr>
        </p:nvSpPr>
        <p:spPr>
          <a:xfrm>
            <a:off x="895850" y="1934875"/>
            <a:ext cx="81153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a:t>Krisha Thakur, Nhan Le, Rebecca Baxter, Tanvi Ranade, Alana Yee</a:t>
            </a:r>
            <a:endParaRPr sz="2000"/>
          </a:p>
        </p:txBody>
      </p:sp>
      <p:sp>
        <p:nvSpPr>
          <p:cNvPr id="2841" name="Google Shape;2841;p227"/>
          <p:cNvSpPr txBox="1"/>
          <p:nvPr>
            <p:ph idx="1" type="subTitle"/>
          </p:nvPr>
        </p:nvSpPr>
        <p:spPr>
          <a:xfrm>
            <a:off x="895850" y="2980325"/>
            <a:ext cx="76986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t>Clinical Mentors: Dr. Gage, Dr. Gullotti, Dr. Weiss</a:t>
            </a:r>
            <a:endParaRPr sz="1500"/>
          </a:p>
        </p:txBody>
      </p:sp>
      <p:sp>
        <p:nvSpPr>
          <p:cNvPr id="2842" name="Google Shape;2842;p227"/>
          <p:cNvSpPr txBox="1"/>
          <p:nvPr>
            <p:ph idx="1" type="subTitle"/>
          </p:nvPr>
        </p:nvSpPr>
        <p:spPr>
          <a:xfrm>
            <a:off x="895850" y="3324625"/>
            <a:ext cx="76986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t>Faculty Advisor: Dr. Logsdon</a:t>
            </a:r>
            <a:endParaRPr sz="1500"/>
          </a:p>
        </p:txBody>
      </p:sp>
      <p:sp>
        <p:nvSpPr>
          <p:cNvPr id="2843" name="Google Shape;2843;p227"/>
          <p:cNvSpPr txBox="1"/>
          <p:nvPr>
            <p:ph idx="1" type="subTitle"/>
          </p:nvPr>
        </p:nvSpPr>
        <p:spPr>
          <a:xfrm>
            <a:off x="895850" y="3668350"/>
            <a:ext cx="76986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t>TA: Vince Wang</a:t>
            </a:r>
            <a:endParaRPr sz="1500"/>
          </a:p>
        </p:txBody>
      </p:sp>
      <p:pic>
        <p:nvPicPr>
          <p:cNvPr id="2844" name="Google Shape;2844;p227"/>
          <p:cNvPicPr preferRelativeResize="0"/>
          <p:nvPr/>
        </p:nvPicPr>
        <p:blipFill>
          <a:blip r:embed="rId3">
            <a:alphaModFix/>
          </a:blip>
          <a:stretch>
            <a:fillRect/>
          </a:stretch>
        </p:blipFill>
        <p:spPr>
          <a:xfrm>
            <a:off x="6445451" y="3800137"/>
            <a:ext cx="2232300" cy="920018"/>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 name="Shape 437"/>
        <p:cNvGrpSpPr/>
        <p:nvPr/>
      </p:nvGrpSpPr>
      <p:grpSpPr>
        <a:xfrm>
          <a:off x="0" y="0"/>
          <a:ext cx="0" cy="0"/>
          <a:chOff x="0" y="0"/>
          <a:chExt cx="0" cy="0"/>
        </a:xfrm>
      </p:grpSpPr>
      <p:sp>
        <p:nvSpPr>
          <p:cNvPr id="438" name="Google Shape;438;p30"/>
          <p:cNvSpPr txBox="1"/>
          <p:nvPr>
            <p:ph type="title"/>
          </p:nvPr>
        </p:nvSpPr>
        <p:spPr>
          <a:xfrm>
            <a:off x="457200" y="502491"/>
            <a:ext cx="818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Agenda/Objectives</a:t>
            </a:r>
            <a:endParaRPr/>
          </a:p>
        </p:txBody>
      </p:sp>
      <p:sp>
        <p:nvSpPr>
          <p:cNvPr id="439" name="Google Shape;439;p30"/>
          <p:cNvSpPr txBox="1"/>
          <p:nvPr/>
        </p:nvSpPr>
        <p:spPr>
          <a:xfrm>
            <a:off x="574300" y="1266600"/>
            <a:ext cx="4884600" cy="2980200"/>
          </a:xfrm>
          <a:prstGeom prst="rect">
            <a:avLst/>
          </a:prstGeom>
          <a:noFill/>
          <a:ln>
            <a:noFill/>
          </a:ln>
        </p:spPr>
        <p:txBody>
          <a:bodyPr anchorCtr="0" anchor="t" bIns="91425" lIns="91425" spcFirstLastPara="1" rIns="91425" wrap="square" tIns="91425">
            <a:noAutofit/>
          </a:bodyPr>
          <a:lstStyle/>
          <a:p>
            <a:pPr indent="-355600" lvl="0" marL="457200" rtl="0" algn="l">
              <a:lnSpc>
                <a:spcPct val="115000"/>
              </a:lnSpc>
              <a:spcBef>
                <a:spcPts val="0"/>
              </a:spcBef>
              <a:spcAft>
                <a:spcPts val="0"/>
              </a:spcAft>
              <a:buClr>
                <a:schemeClr val="dk1"/>
              </a:buClr>
              <a:buSzPts val="2000"/>
              <a:buFont typeface="Figtree"/>
              <a:buChar char="●"/>
            </a:pPr>
            <a:r>
              <a:rPr lang="en" sz="2000">
                <a:solidFill>
                  <a:schemeClr val="dk1"/>
                </a:solidFill>
                <a:latin typeface="Figtree"/>
                <a:ea typeface="Figtree"/>
                <a:cs typeface="Figtree"/>
                <a:sym typeface="Figtree"/>
              </a:rPr>
              <a:t>Problem and Needs Refresher</a:t>
            </a:r>
            <a:endParaRPr sz="2000">
              <a:solidFill>
                <a:schemeClr val="dk1"/>
              </a:solidFill>
              <a:latin typeface="Figtree"/>
              <a:ea typeface="Figtree"/>
              <a:cs typeface="Figtree"/>
              <a:sym typeface="Figtree"/>
            </a:endParaRPr>
          </a:p>
          <a:p>
            <a:pPr indent="-355600" lvl="0" marL="457200" rtl="0" algn="l">
              <a:lnSpc>
                <a:spcPct val="115000"/>
              </a:lnSpc>
              <a:spcBef>
                <a:spcPts val="0"/>
              </a:spcBef>
              <a:spcAft>
                <a:spcPts val="0"/>
              </a:spcAft>
              <a:buClr>
                <a:schemeClr val="dk1"/>
              </a:buClr>
              <a:buSzPts val="2000"/>
              <a:buFont typeface="Figtree"/>
              <a:buChar char="●"/>
            </a:pPr>
            <a:r>
              <a:rPr lang="en" sz="2000">
                <a:solidFill>
                  <a:schemeClr val="dk1"/>
                </a:solidFill>
                <a:latin typeface="Figtree"/>
                <a:ea typeface="Figtree"/>
                <a:cs typeface="Figtree"/>
                <a:sym typeface="Figtree"/>
              </a:rPr>
              <a:t>Solution Concept</a:t>
            </a:r>
            <a:endParaRPr sz="2000">
              <a:solidFill>
                <a:schemeClr val="dk1"/>
              </a:solidFill>
              <a:latin typeface="Figtree"/>
              <a:ea typeface="Figtree"/>
              <a:cs typeface="Figtree"/>
              <a:sym typeface="Figtree"/>
            </a:endParaRPr>
          </a:p>
          <a:p>
            <a:pPr indent="-355600" lvl="0" marL="457200" rtl="0" algn="l">
              <a:lnSpc>
                <a:spcPct val="115000"/>
              </a:lnSpc>
              <a:spcBef>
                <a:spcPts val="0"/>
              </a:spcBef>
              <a:spcAft>
                <a:spcPts val="0"/>
              </a:spcAft>
              <a:buClr>
                <a:schemeClr val="dk1"/>
              </a:buClr>
              <a:buSzPts val="2000"/>
              <a:buFont typeface="Figtree"/>
              <a:buChar char="●"/>
            </a:pPr>
            <a:r>
              <a:rPr lang="en" sz="2000">
                <a:solidFill>
                  <a:schemeClr val="dk1"/>
                </a:solidFill>
                <a:latin typeface="Figtree"/>
                <a:ea typeface="Figtree"/>
                <a:cs typeface="Figtree"/>
                <a:sym typeface="Figtree"/>
              </a:rPr>
              <a:t>Workflow</a:t>
            </a:r>
            <a:endParaRPr sz="2000">
              <a:solidFill>
                <a:schemeClr val="dk1"/>
              </a:solidFill>
              <a:latin typeface="Figtree"/>
              <a:ea typeface="Figtree"/>
              <a:cs typeface="Figtree"/>
              <a:sym typeface="Figtree"/>
            </a:endParaRPr>
          </a:p>
          <a:p>
            <a:pPr indent="-355600" lvl="0" marL="457200" rtl="0" algn="l">
              <a:lnSpc>
                <a:spcPct val="115000"/>
              </a:lnSpc>
              <a:spcBef>
                <a:spcPts val="0"/>
              </a:spcBef>
              <a:spcAft>
                <a:spcPts val="0"/>
              </a:spcAft>
              <a:buClr>
                <a:schemeClr val="dk1"/>
              </a:buClr>
              <a:buSzPts val="2000"/>
              <a:buFont typeface="Figtree"/>
              <a:buChar char="●"/>
            </a:pPr>
            <a:r>
              <a:rPr lang="en" sz="2000">
                <a:solidFill>
                  <a:schemeClr val="dk1"/>
                </a:solidFill>
                <a:latin typeface="Figtree"/>
                <a:ea typeface="Figtree"/>
                <a:cs typeface="Figtree"/>
                <a:sym typeface="Figtree"/>
              </a:rPr>
              <a:t>Proof of Concept Testing Updates</a:t>
            </a:r>
            <a:endParaRPr sz="2000">
              <a:solidFill>
                <a:schemeClr val="dk1"/>
              </a:solidFill>
              <a:latin typeface="Figtree"/>
              <a:ea typeface="Figtree"/>
              <a:cs typeface="Figtree"/>
              <a:sym typeface="Figtree"/>
            </a:endParaRPr>
          </a:p>
          <a:p>
            <a:pPr indent="-355600" lvl="0" marL="457200" rtl="0" algn="l">
              <a:lnSpc>
                <a:spcPct val="115000"/>
              </a:lnSpc>
              <a:spcBef>
                <a:spcPts val="0"/>
              </a:spcBef>
              <a:spcAft>
                <a:spcPts val="0"/>
              </a:spcAft>
              <a:buClr>
                <a:schemeClr val="dk1"/>
              </a:buClr>
              <a:buSzPts val="2000"/>
              <a:buFont typeface="Figtree"/>
              <a:buChar char="●"/>
            </a:pPr>
            <a:r>
              <a:rPr lang="en" sz="2000">
                <a:solidFill>
                  <a:schemeClr val="dk1"/>
                </a:solidFill>
                <a:latin typeface="Figtree"/>
                <a:ea typeface="Figtree"/>
                <a:cs typeface="Figtree"/>
                <a:sym typeface="Figtree"/>
              </a:rPr>
              <a:t>Prototyping Progress</a:t>
            </a:r>
            <a:endParaRPr sz="2000">
              <a:solidFill>
                <a:schemeClr val="dk1"/>
              </a:solidFill>
              <a:latin typeface="Figtree"/>
              <a:ea typeface="Figtree"/>
              <a:cs typeface="Figtree"/>
              <a:sym typeface="Figtree"/>
            </a:endParaRPr>
          </a:p>
          <a:p>
            <a:pPr indent="-355600" lvl="0" marL="457200" rtl="0" algn="l">
              <a:lnSpc>
                <a:spcPct val="115000"/>
              </a:lnSpc>
              <a:spcBef>
                <a:spcPts val="0"/>
              </a:spcBef>
              <a:spcAft>
                <a:spcPts val="0"/>
              </a:spcAft>
              <a:buClr>
                <a:schemeClr val="dk1"/>
              </a:buClr>
              <a:buSzPts val="2000"/>
              <a:buFont typeface="Figtree"/>
              <a:buChar char="●"/>
            </a:pPr>
            <a:r>
              <a:rPr lang="en" sz="2000">
                <a:solidFill>
                  <a:schemeClr val="dk1"/>
                </a:solidFill>
                <a:latin typeface="Figtree"/>
                <a:ea typeface="Figtree"/>
                <a:cs typeface="Figtree"/>
                <a:sym typeface="Figtree"/>
              </a:rPr>
              <a:t>Verification Testing Overview</a:t>
            </a:r>
            <a:endParaRPr sz="2000">
              <a:solidFill>
                <a:schemeClr val="dk1"/>
              </a:solidFill>
              <a:latin typeface="Figtree"/>
              <a:ea typeface="Figtree"/>
              <a:cs typeface="Figtree"/>
              <a:sym typeface="Figtree"/>
            </a:endParaRPr>
          </a:p>
          <a:p>
            <a:pPr indent="-355600" lvl="0" marL="457200" rtl="0" algn="l">
              <a:lnSpc>
                <a:spcPct val="115000"/>
              </a:lnSpc>
              <a:spcBef>
                <a:spcPts val="0"/>
              </a:spcBef>
              <a:spcAft>
                <a:spcPts val="0"/>
              </a:spcAft>
              <a:buClr>
                <a:schemeClr val="dk1"/>
              </a:buClr>
              <a:buSzPts val="2000"/>
              <a:buFont typeface="Figtree"/>
              <a:buChar char="●"/>
            </a:pPr>
            <a:r>
              <a:rPr lang="en" sz="2000">
                <a:solidFill>
                  <a:schemeClr val="dk1"/>
                </a:solidFill>
                <a:latin typeface="Figtree"/>
                <a:ea typeface="Figtree"/>
                <a:cs typeface="Figtree"/>
                <a:sym typeface="Figtree"/>
              </a:rPr>
              <a:t>Commercialization Progress</a:t>
            </a:r>
            <a:endParaRPr sz="2000">
              <a:solidFill>
                <a:schemeClr val="dk1"/>
              </a:solidFill>
              <a:latin typeface="Figtree"/>
              <a:ea typeface="Figtree"/>
              <a:cs typeface="Figtree"/>
              <a:sym typeface="Figtree"/>
            </a:endParaRPr>
          </a:p>
          <a:p>
            <a:pPr indent="0" lvl="0" marL="0" rtl="0" algn="l">
              <a:lnSpc>
                <a:spcPct val="115000"/>
              </a:lnSpc>
              <a:spcBef>
                <a:spcPts val="0"/>
              </a:spcBef>
              <a:spcAft>
                <a:spcPts val="0"/>
              </a:spcAft>
              <a:buNone/>
            </a:pPr>
            <a:r>
              <a:t/>
            </a:r>
            <a:endParaRPr sz="1000">
              <a:solidFill>
                <a:schemeClr val="dk1"/>
              </a:solidFill>
              <a:latin typeface="Figtree"/>
              <a:ea typeface="Figtree"/>
              <a:cs typeface="Figtree"/>
              <a:sym typeface="Figtree"/>
            </a:endParaRPr>
          </a:p>
          <a:p>
            <a:pPr indent="0" lvl="0" marL="0" rtl="0" algn="l">
              <a:lnSpc>
                <a:spcPct val="115000"/>
              </a:lnSpc>
              <a:spcBef>
                <a:spcPts val="0"/>
              </a:spcBef>
              <a:spcAft>
                <a:spcPts val="0"/>
              </a:spcAft>
              <a:buNone/>
            </a:pPr>
            <a:r>
              <a:rPr lang="en" sz="2000">
                <a:solidFill>
                  <a:schemeClr val="dk1"/>
                </a:solidFill>
                <a:latin typeface="Figtree"/>
                <a:ea typeface="Figtree"/>
                <a:cs typeface="Figtree"/>
                <a:sym typeface="Figtree"/>
              </a:rPr>
              <a:t>Questions interspersed throughout– feel free to chime in!!</a:t>
            </a:r>
            <a:endParaRPr sz="2000">
              <a:solidFill>
                <a:schemeClr val="dk1"/>
              </a:solidFill>
              <a:latin typeface="Figtree"/>
              <a:ea typeface="Figtree"/>
              <a:cs typeface="Figtree"/>
              <a:sym typeface="Figtree"/>
            </a:endParaRPr>
          </a:p>
        </p:txBody>
      </p:sp>
      <p:grpSp>
        <p:nvGrpSpPr>
          <p:cNvPr id="440" name="Google Shape;440;p30"/>
          <p:cNvGrpSpPr/>
          <p:nvPr/>
        </p:nvGrpSpPr>
        <p:grpSpPr>
          <a:xfrm>
            <a:off x="5694104" y="1075205"/>
            <a:ext cx="1969893" cy="2314136"/>
            <a:chOff x="843713" y="4594610"/>
            <a:chExt cx="311204" cy="366904"/>
          </a:xfrm>
        </p:grpSpPr>
        <p:sp>
          <p:nvSpPr>
            <p:cNvPr id="441" name="Google Shape;441;p30"/>
            <p:cNvSpPr/>
            <p:nvPr/>
          </p:nvSpPr>
          <p:spPr>
            <a:xfrm>
              <a:off x="1092101" y="4638532"/>
              <a:ext cx="62817" cy="69321"/>
            </a:xfrm>
            <a:custGeom>
              <a:rect b="b" l="l" r="r" t="t"/>
              <a:pathLst>
                <a:path extrusionOk="0" h="2025" w="1835">
                  <a:moveTo>
                    <a:pt x="0" y="0"/>
                  </a:moveTo>
                  <a:lnTo>
                    <a:pt x="0" y="2025"/>
                  </a:lnTo>
                  <a:lnTo>
                    <a:pt x="1834" y="2025"/>
                  </a:lnTo>
                  <a:lnTo>
                    <a:pt x="0"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30"/>
            <p:cNvSpPr/>
            <p:nvPr/>
          </p:nvSpPr>
          <p:spPr>
            <a:xfrm>
              <a:off x="843713" y="4594610"/>
              <a:ext cx="293509" cy="366904"/>
            </a:xfrm>
            <a:custGeom>
              <a:rect b="b" l="l" r="r" t="t"/>
              <a:pathLst>
                <a:path extrusionOk="0" h="10718" w="8574">
                  <a:moveTo>
                    <a:pt x="1482" y="1070"/>
                  </a:moveTo>
                  <a:cubicBezTo>
                    <a:pt x="1496" y="1070"/>
                    <a:pt x="1510" y="1071"/>
                    <a:pt x="1525" y="1073"/>
                  </a:cubicBezTo>
                  <a:lnTo>
                    <a:pt x="2501" y="1073"/>
                  </a:lnTo>
                  <a:cubicBezTo>
                    <a:pt x="2882" y="1096"/>
                    <a:pt x="2882" y="1644"/>
                    <a:pt x="2501" y="1692"/>
                  </a:cubicBezTo>
                  <a:lnTo>
                    <a:pt x="1525" y="1692"/>
                  </a:lnTo>
                  <a:cubicBezTo>
                    <a:pt x="1510" y="1693"/>
                    <a:pt x="1496" y="1694"/>
                    <a:pt x="1482" y="1694"/>
                  </a:cubicBezTo>
                  <a:cubicBezTo>
                    <a:pt x="1086" y="1694"/>
                    <a:pt x="1086" y="1070"/>
                    <a:pt x="1482" y="1070"/>
                  </a:cubicBezTo>
                  <a:close/>
                  <a:moveTo>
                    <a:pt x="3709" y="2142"/>
                  </a:moveTo>
                  <a:cubicBezTo>
                    <a:pt x="4107" y="2142"/>
                    <a:pt x="4107" y="2789"/>
                    <a:pt x="3709" y="2789"/>
                  </a:cubicBezTo>
                  <a:cubicBezTo>
                    <a:pt x="3696" y="2789"/>
                    <a:pt x="3682" y="2789"/>
                    <a:pt x="3668" y="2787"/>
                  </a:cubicBezTo>
                  <a:lnTo>
                    <a:pt x="1525" y="2787"/>
                  </a:lnTo>
                  <a:cubicBezTo>
                    <a:pt x="1511" y="2789"/>
                    <a:pt x="1497" y="2789"/>
                    <a:pt x="1484" y="2789"/>
                  </a:cubicBezTo>
                  <a:cubicBezTo>
                    <a:pt x="1086" y="2789"/>
                    <a:pt x="1086" y="2142"/>
                    <a:pt x="1484" y="2142"/>
                  </a:cubicBezTo>
                  <a:cubicBezTo>
                    <a:pt x="1497" y="2142"/>
                    <a:pt x="1511" y="2143"/>
                    <a:pt x="1525" y="2144"/>
                  </a:cubicBezTo>
                  <a:lnTo>
                    <a:pt x="3668" y="2144"/>
                  </a:lnTo>
                  <a:cubicBezTo>
                    <a:pt x="3682" y="2143"/>
                    <a:pt x="3696" y="2142"/>
                    <a:pt x="3709" y="2142"/>
                  </a:cubicBezTo>
                  <a:close/>
                  <a:moveTo>
                    <a:pt x="4830" y="4285"/>
                  </a:moveTo>
                  <a:cubicBezTo>
                    <a:pt x="5226" y="4285"/>
                    <a:pt x="5226" y="4909"/>
                    <a:pt x="4830" y="4909"/>
                  </a:cubicBezTo>
                  <a:cubicBezTo>
                    <a:pt x="4816" y="4909"/>
                    <a:pt x="4802" y="4908"/>
                    <a:pt x="4787" y="4907"/>
                  </a:cubicBezTo>
                  <a:lnTo>
                    <a:pt x="1549" y="4907"/>
                  </a:lnTo>
                  <a:cubicBezTo>
                    <a:pt x="1533" y="4908"/>
                    <a:pt x="1518" y="4909"/>
                    <a:pt x="1504" y="4909"/>
                  </a:cubicBezTo>
                  <a:cubicBezTo>
                    <a:pt x="1087" y="4909"/>
                    <a:pt x="1087" y="4285"/>
                    <a:pt x="1504" y="4285"/>
                  </a:cubicBezTo>
                  <a:cubicBezTo>
                    <a:pt x="1518" y="4285"/>
                    <a:pt x="1533" y="4286"/>
                    <a:pt x="1549" y="4287"/>
                  </a:cubicBezTo>
                  <a:lnTo>
                    <a:pt x="4787" y="4287"/>
                  </a:lnTo>
                  <a:cubicBezTo>
                    <a:pt x="4802" y="4286"/>
                    <a:pt x="4816" y="4285"/>
                    <a:pt x="4830" y="4285"/>
                  </a:cubicBezTo>
                  <a:close/>
                  <a:moveTo>
                    <a:pt x="7481" y="3775"/>
                  </a:moveTo>
                  <a:cubicBezTo>
                    <a:pt x="7562" y="3775"/>
                    <a:pt x="7645" y="3811"/>
                    <a:pt x="7716" y="3883"/>
                  </a:cubicBezTo>
                  <a:cubicBezTo>
                    <a:pt x="7836" y="4002"/>
                    <a:pt x="7836" y="4192"/>
                    <a:pt x="7716" y="4311"/>
                  </a:cubicBezTo>
                  <a:lnTo>
                    <a:pt x="6812" y="5192"/>
                  </a:lnTo>
                  <a:cubicBezTo>
                    <a:pt x="6764" y="5264"/>
                    <a:pt x="6669" y="5288"/>
                    <a:pt x="6597" y="5288"/>
                  </a:cubicBezTo>
                  <a:cubicBezTo>
                    <a:pt x="6502" y="5288"/>
                    <a:pt x="6430" y="5264"/>
                    <a:pt x="6383" y="5192"/>
                  </a:cubicBezTo>
                  <a:lnTo>
                    <a:pt x="5954" y="4788"/>
                  </a:lnTo>
                  <a:cubicBezTo>
                    <a:pt x="5835" y="4669"/>
                    <a:pt x="5835" y="4478"/>
                    <a:pt x="5954" y="4359"/>
                  </a:cubicBezTo>
                  <a:lnTo>
                    <a:pt x="6002" y="4335"/>
                  </a:lnTo>
                  <a:cubicBezTo>
                    <a:pt x="6061" y="4276"/>
                    <a:pt x="6139" y="4246"/>
                    <a:pt x="6216" y="4246"/>
                  </a:cubicBezTo>
                  <a:cubicBezTo>
                    <a:pt x="6294" y="4246"/>
                    <a:pt x="6371" y="4276"/>
                    <a:pt x="6430" y="4335"/>
                  </a:cubicBezTo>
                  <a:lnTo>
                    <a:pt x="6621" y="4526"/>
                  </a:lnTo>
                  <a:lnTo>
                    <a:pt x="7264" y="3883"/>
                  </a:lnTo>
                  <a:cubicBezTo>
                    <a:pt x="7324" y="3811"/>
                    <a:pt x="7401" y="3775"/>
                    <a:pt x="7481" y="3775"/>
                  </a:cubicBezTo>
                  <a:close/>
                  <a:moveTo>
                    <a:pt x="4828" y="6405"/>
                  </a:moveTo>
                  <a:cubicBezTo>
                    <a:pt x="5226" y="6405"/>
                    <a:pt x="5226" y="7052"/>
                    <a:pt x="4828" y="7052"/>
                  </a:cubicBezTo>
                  <a:cubicBezTo>
                    <a:pt x="4815" y="7052"/>
                    <a:pt x="4801" y="7051"/>
                    <a:pt x="4787" y="7050"/>
                  </a:cubicBezTo>
                  <a:lnTo>
                    <a:pt x="1549" y="7050"/>
                  </a:lnTo>
                  <a:cubicBezTo>
                    <a:pt x="1534" y="7051"/>
                    <a:pt x="1519" y="7052"/>
                    <a:pt x="1505" y="7052"/>
                  </a:cubicBezTo>
                  <a:cubicBezTo>
                    <a:pt x="1087" y="7052"/>
                    <a:pt x="1087" y="6405"/>
                    <a:pt x="1505" y="6405"/>
                  </a:cubicBezTo>
                  <a:cubicBezTo>
                    <a:pt x="1519" y="6405"/>
                    <a:pt x="1534" y="6405"/>
                    <a:pt x="1549" y="6407"/>
                  </a:cubicBezTo>
                  <a:lnTo>
                    <a:pt x="4787" y="6407"/>
                  </a:lnTo>
                  <a:cubicBezTo>
                    <a:pt x="4801" y="6405"/>
                    <a:pt x="4815" y="6405"/>
                    <a:pt x="4828" y="6405"/>
                  </a:cubicBezTo>
                  <a:close/>
                  <a:moveTo>
                    <a:pt x="7493" y="5895"/>
                  </a:moveTo>
                  <a:cubicBezTo>
                    <a:pt x="7574" y="5895"/>
                    <a:pt x="7657" y="5931"/>
                    <a:pt x="7716" y="6002"/>
                  </a:cubicBezTo>
                  <a:cubicBezTo>
                    <a:pt x="7836" y="6121"/>
                    <a:pt x="7836" y="6312"/>
                    <a:pt x="7716" y="6431"/>
                  </a:cubicBezTo>
                  <a:lnTo>
                    <a:pt x="6835" y="7336"/>
                  </a:lnTo>
                  <a:cubicBezTo>
                    <a:pt x="6764" y="7383"/>
                    <a:pt x="6692" y="7431"/>
                    <a:pt x="6597" y="7431"/>
                  </a:cubicBezTo>
                  <a:cubicBezTo>
                    <a:pt x="6526" y="7431"/>
                    <a:pt x="6454" y="7383"/>
                    <a:pt x="6383" y="7336"/>
                  </a:cubicBezTo>
                  <a:lnTo>
                    <a:pt x="5978" y="6931"/>
                  </a:lnTo>
                  <a:cubicBezTo>
                    <a:pt x="5859" y="6788"/>
                    <a:pt x="5859" y="6597"/>
                    <a:pt x="5978" y="6478"/>
                  </a:cubicBezTo>
                  <a:lnTo>
                    <a:pt x="6002" y="6478"/>
                  </a:lnTo>
                  <a:cubicBezTo>
                    <a:pt x="6061" y="6407"/>
                    <a:pt x="6139" y="6371"/>
                    <a:pt x="6216" y="6371"/>
                  </a:cubicBezTo>
                  <a:cubicBezTo>
                    <a:pt x="6294" y="6371"/>
                    <a:pt x="6371" y="6407"/>
                    <a:pt x="6430" y="6478"/>
                  </a:cubicBezTo>
                  <a:lnTo>
                    <a:pt x="6621" y="6645"/>
                  </a:lnTo>
                  <a:lnTo>
                    <a:pt x="7288" y="6002"/>
                  </a:lnTo>
                  <a:cubicBezTo>
                    <a:pt x="7335" y="5931"/>
                    <a:pt x="7413" y="5895"/>
                    <a:pt x="7493" y="5895"/>
                  </a:cubicBezTo>
                  <a:close/>
                  <a:moveTo>
                    <a:pt x="4830" y="8477"/>
                  </a:moveTo>
                  <a:cubicBezTo>
                    <a:pt x="5226" y="8477"/>
                    <a:pt x="5226" y="9100"/>
                    <a:pt x="4830" y="9100"/>
                  </a:cubicBezTo>
                  <a:cubicBezTo>
                    <a:pt x="4816" y="9100"/>
                    <a:pt x="4802" y="9100"/>
                    <a:pt x="4787" y="9098"/>
                  </a:cubicBezTo>
                  <a:lnTo>
                    <a:pt x="1549" y="9098"/>
                  </a:lnTo>
                  <a:cubicBezTo>
                    <a:pt x="1533" y="9100"/>
                    <a:pt x="1518" y="9100"/>
                    <a:pt x="1504" y="9100"/>
                  </a:cubicBezTo>
                  <a:cubicBezTo>
                    <a:pt x="1087" y="9100"/>
                    <a:pt x="1087" y="8477"/>
                    <a:pt x="1504" y="8477"/>
                  </a:cubicBezTo>
                  <a:cubicBezTo>
                    <a:pt x="1518" y="8477"/>
                    <a:pt x="1533" y="8477"/>
                    <a:pt x="1549" y="8479"/>
                  </a:cubicBezTo>
                  <a:lnTo>
                    <a:pt x="4787" y="8479"/>
                  </a:lnTo>
                  <a:cubicBezTo>
                    <a:pt x="4802" y="8477"/>
                    <a:pt x="4816" y="8477"/>
                    <a:pt x="4830" y="8477"/>
                  </a:cubicBezTo>
                  <a:close/>
                  <a:moveTo>
                    <a:pt x="7483" y="7970"/>
                  </a:moveTo>
                  <a:cubicBezTo>
                    <a:pt x="7722" y="7970"/>
                    <a:pt x="7929" y="8285"/>
                    <a:pt x="7693" y="8503"/>
                  </a:cubicBezTo>
                  <a:lnTo>
                    <a:pt x="7716" y="8503"/>
                  </a:lnTo>
                  <a:lnTo>
                    <a:pt x="6812" y="9384"/>
                  </a:lnTo>
                  <a:cubicBezTo>
                    <a:pt x="6764" y="9455"/>
                    <a:pt x="6669" y="9479"/>
                    <a:pt x="6597" y="9479"/>
                  </a:cubicBezTo>
                  <a:cubicBezTo>
                    <a:pt x="6502" y="9479"/>
                    <a:pt x="6430" y="9455"/>
                    <a:pt x="6383" y="9384"/>
                  </a:cubicBezTo>
                  <a:lnTo>
                    <a:pt x="5954" y="8979"/>
                  </a:lnTo>
                  <a:cubicBezTo>
                    <a:pt x="5835" y="8860"/>
                    <a:pt x="5835" y="8669"/>
                    <a:pt x="5954" y="8550"/>
                  </a:cubicBezTo>
                  <a:cubicBezTo>
                    <a:pt x="6014" y="8479"/>
                    <a:pt x="6097" y="8443"/>
                    <a:pt x="6180" y="8443"/>
                  </a:cubicBezTo>
                  <a:cubicBezTo>
                    <a:pt x="6264" y="8443"/>
                    <a:pt x="6347" y="8479"/>
                    <a:pt x="6407" y="8550"/>
                  </a:cubicBezTo>
                  <a:lnTo>
                    <a:pt x="6597" y="8717"/>
                  </a:lnTo>
                  <a:lnTo>
                    <a:pt x="7264" y="8074"/>
                  </a:lnTo>
                  <a:cubicBezTo>
                    <a:pt x="7332" y="8000"/>
                    <a:pt x="7409" y="7970"/>
                    <a:pt x="7483" y="7970"/>
                  </a:cubicBezTo>
                  <a:close/>
                  <a:moveTo>
                    <a:pt x="906" y="1"/>
                  </a:moveTo>
                  <a:cubicBezTo>
                    <a:pt x="405" y="1"/>
                    <a:pt x="1" y="406"/>
                    <a:pt x="1" y="906"/>
                  </a:cubicBezTo>
                  <a:lnTo>
                    <a:pt x="1" y="9836"/>
                  </a:lnTo>
                  <a:cubicBezTo>
                    <a:pt x="1" y="10313"/>
                    <a:pt x="405" y="10717"/>
                    <a:pt x="906" y="10717"/>
                  </a:cubicBezTo>
                  <a:lnTo>
                    <a:pt x="7669" y="10717"/>
                  </a:lnTo>
                  <a:cubicBezTo>
                    <a:pt x="8169" y="10717"/>
                    <a:pt x="8574" y="10313"/>
                    <a:pt x="8574" y="9836"/>
                  </a:cubicBezTo>
                  <a:lnTo>
                    <a:pt x="8574" y="2835"/>
                  </a:lnTo>
                  <a:lnTo>
                    <a:pt x="6264" y="2835"/>
                  </a:lnTo>
                  <a:cubicBezTo>
                    <a:pt x="6073" y="2835"/>
                    <a:pt x="5954" y="2692"/>
                    <a:pt x="5954" y="2525"/>
                  </a:cubicBezTo>
                  <a:lnTo>
                    <a:pt x="5954" y="1"/>
                  </a:lnTo>
                  <a:close/>
                </a:path>
              </a:pathLst>
            </a:custGeom>
            <a:solidFill>
              <a:srgbClr val="3BAFB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43" name="Google Shape;443;p30"/>
          <p:cNvSpPr txBox="1"/>
          <p:nvPr/>
        </p:nvSpPr>
        <p:spPr>
          <a:xfrm>
            <a:off x="7558500" y="4799525"/>
            <a:ext cx="1585500" cy="290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Figtree"/>
                <a:ea typeface="Figtree"/>
                <a:cs typeface="Figtree"/>
                <a:sym typeface="Figtree"/>
              </a:rPr>
              <a:t>CONFIDENTIAL</a:t>
            </a:r>
            <a:endParaRPr b="1">
              <a:solidFill>
                <a:schemeClr val="dk1"/>
              </a:solidFill>
              <a:latin typeface="Figtree"/>
              <a:ea typeface="Figtree"/>
              <a:cs typeface="Figtree"/>
              <a:sym typeface="Figtree"/>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3" name="Shape 1343"/>
        <p:cNvGrpSpPr/>
        <p:nvPr/>
      </p:nvGrpSpPr>
      <p:grpSpPr>
        <a:xfrm>
          <a:off x="0" y="0"/>
          <a:ext cx="0" cy="0"/>
          <a:chOff x="0" y="0"/>
          <a:chExt cx="0" cy="0"/>
        </a:xfrm>
      </p:grpSpPr>
      <p:sp>
        <p:nvSpPr>
          <p:cNvPr id="1344" name="Google Shape;1344;p48"/>
          <p:cNvSpPr txBox="1"/>
          <p:nvPr>
            <p:ph type="title"/>
          </p:nvPr>
        </p:nvSpPr>
        <p:spPr>
          <a:xfrm>
            <a:off x="720000" y="4188400"/>
            <a:ext cx="7704000" cy="572700"/>
          </a:xfrm>
          <a:prstGeom prst="rect">
            <a:avLst/>
          </a:prstGeom>
          <a:solidFill>
            <a:schemeClr val="lt1"/>
          </a:solidFill>
        </p:spPr>
        <p:txBody>
          <a:bodyPr anchorCtr="0" anchor="b" bIns="91425" lIns="91425" spcFirstLastPara="1" rIns="91425" wrap="square" tIns="91425">
            <a:noAutofit/>
          </a:bodyPr>
          <a:lstStyle/>
          <a:p>
            <a:pPr indent="0" lvl="0" marL="0" rtl="0" algn="l">
              <a:spcBef>
                <a:spcPts val="0"/>
              </a:spcBef>
              <a:spcAft>
                <a:spcPts val="0"/>
              </a:spcAft>
              <a:buNone/>
            </a:pPr>
            <a:r>
              <a:rPr lang="en"/>
              <a:t>What does clogging look like?</a:t>
            </a:r>
            <a:endParaRPr/>
          </a:p>
        </p:txBody>
      </p:sp>
      <p:graphicFrame>
        <p:nvGraphicFramePr>
          <p:cNvPr id="1345" name="Google Shape;1345;p48"/>
          <p:cNvGraphicFramePr/>
          <p:nvPr/>
        </p:nvGraphicFramePr>
        <p:xfrm>
          <a:off x="1354550" y="203275"/>
          <a:ext cx="3000000" cy="3000000"/>
        </p:xfrm>
        <a:graphic>
          <a:graphicData uri="http://schemas.openxmlformats.org/drawingml/2006/table">
            <a:tbl>
              <a:tblPr>
                <a:noFill/>
                <a:tableStyleId>{1EA1F29F-E182-447A-9147-90F298D09480}</a:tableStyleId>
              </a:tblPr>
              <a:tblGrid>
                <a:gridCol w="1286975"/>
                <a:gridCol w="1286975"/>
                <a:gridCol w="1286975"/>
                <a:gridCol w="1286975"/>
                <a:gridCol w="1286975"/>
              </a:tblGrid>
              <a:tr h="318675">
                <a:tc>
                  <a:txBody>
                    <a:bodyPr/>
                    <a:lstStyle/>
                    <a:p>
                      <a:pPr indent="0" lvl="0" marL="0" rtl="0" algn="l">
                        <a:spcBef>
                          <a:spcPts val="0"/>
                        </a:spcBef>
                        <a:spcAft>
                          <a:spcPts val="0"/>
                        </a:spcAft>
                        <a:buNone/>
                      </a:pPr>
                      <a:r>
                        <a:rPr b="1" lang="en" sz="1100"/>
                        <a:t>Fluid</a:t>
                      </a:r>
                      <a:endParaRPr b="1" sz="1100"/>
                    </a:p>
                  </a:txBody>
                  <a:tcPr marT="63500" marB="63500" marR="63500" marL="63500"/>
                </a:tc>
                <a:tc>
                  <a:txBody>
                    <a:bodyPr/>
                    <a:lstStyle/>
                    <a:p>
                      <a:pPr indent="0" lvl="0" marL="0" rtl="0" algn="l">
                        <a:spcBef>
                          <a:spcPts val="0"/>
                        </a:spcBef>
                        <a:spcAft>
                          <a:spcPts val="0"/>
                        </a:spcAft>
                        <a:buNone/>
                      </a:pPr>
                      <a:r>
                        <a:rPr b="1" lang="en" sz="1100"/>
                        <a:t>Location</a:t>
                      </a:r>
                      <a:endParaRPr b="1" sz="1100"/>
                    </a:p>
                  </a:txBody>
                  <a:tcPr marT="63500" marB="63500" marR="63500" marL="63500"/>
                </a:tc>
                <a:tc>
                  <a:txBody>
                    <a:bodyPr/>
                    <a:lstStyle/>
                    <a:p>
                      <a:pPr indent="0" lvl="0" marL="0" rtl="0" algn="l">
                        <a:spcBef>
                          <a:spcPts val="0"/>
                        </a:spcBef>
                        <a:spcAft>
                          <a:spcPts val="0"/>
                        </a:spcAft>
                        <a:buNone/>
                      </a:pPr>
                      <a:r>
                        <a:rPr b="1" lang="en" sz="1100"/>
                        <a:t>Duration of Drainage</a:t>
                      </a:r>
                      <a:endParaRPr b="1" sz="1100"/>
                    </a:p>
                  </a:txBody>
                  <a:tcPr marT="63500" marB="63500" marR="63500" marL="63500"/>
                </a:tc>
                <a:tc>
                  <a:txBody>
                    <a:bodyPr/>
                    <a:lstStyle/>
                    <a:p>
                      <a:pPr indent="0" lvl="0" marL="0" rtl="0" algn="l">
                        <a:spcBef>
                          <a:spcPts val="0"/>
                        </a:spcBef>
                        <a:spcAft>
                          <a:spcPts val="0"/>
                        </a:spcAft>
                        <a:buNone/>
                      </a:pPr>
                      <a:r>
                        <a:rPr b="1" lang="en" sz="1100"/>
                        <a:t>Type(s) of drain</a:t>
                      </a:r>
                      <a:endParaRPr b="1" sz="1100"/>
                    </a:p>
                  </a:txBody>
                  <a:tcPr marT="63500" marB="63500" marR="63500" marL="63500"/>
                </a:tc>
                <a:tc>
                  <a:txBody>
                    <a:bodyPr/>
                    <a:lstStyle/>
                    <a:p>
                      <a:pPr indent="0" lvl="0" marL="0" rtl="0" algn="l">
                        <a:spcBef>
                          <a:spcPts val="0"/>
                        </a:spcBef>
                        <a:spcAft>
                          <a:spcPts val="0"/>
                        </a:spcAft>
                        <a:buNone/>
                      </a:pPr>
                      <a:r>
                        <a:rPr b="1" lang="en" sz="1100"/>
                        <a:t>Clogging Risk</a:t>
                      </a:r>
                      <a:endParaRPr b="1" sz="1100"/>
                    </a:p>
                  </a:txBody>
                  <a:tcPr marT="63500" marB="63500" marR="63500" marL="63500"/>
                </a:tc>
              </a:tr>
              <a:tr h="434950">
                <a:tc>
                  <a:txBody>
                    <a:bodyPr/>
                    <a:lstStyle/>
                    <a:p>
                      <a:pPr indent="0" lvl="0" marL="0" rtl="0" algn="l">
                        <a:spcBef>
                          <a:spcPts val="0"/>
                        </a:spcBef>
                        <a:spcAft>
                          <a:spcPts val="0"/>
                        </a:spcAft>
                        <a:buNone/>
                      </a:pPr>
                      <a:r>
                        <a:rPr lang="en" sz="1100"/>
                        <a:t>Abscesses (pus)</a:t>
                      </a:r>
                      <a:endParaRPr sz="1100"/>
                    </a:p>
                  </a:txBody>
                  <a:tcPr marT="63500" marB="63500" marR="63500" marL="63500">
                    <a:solidFill>
                      <a:srgbClr val="F4CCCC"/>
                    </a:solidFill>
                  </a:tcPr>
                </a:tc>
                <a:tc>
                  <a:txBody>
                    <a:bodyPr/>
                    <a:lstStyle/>
                    <a:p>
                      <a:pPr indent="0" lvl="0" marL="0" rtl="0" algn="l">
                        <a:spcBef>
                          <a:spcPts val="0"/>
                        </a:spcBef>
                        <a:spcAft>
                          <a:spcPts val="0"/>
                        </a:spcAft>
                        <a:buNone/>
                      </a:pPr>
                      <a:r>
                        <a:rPr lang="en" sz="1100"/>
                        <a:t>Abdomen, pelvis</a:t>
                      </a:r>
                      <a:endParaRPr sz="1100"/>
                    </a:p>
                  </a:txBody>
                  <a:tcPr marT="63500" marB="63500" marR="63500" marL="63500">
                    <a:solidFill>
                      <a:srgbClr val="F4CCCC"/>
                    </a:solidFill>
                  </a:tcPr>
                </a:tc>
                <a:tc>
                  <a:txBody>
                    <a:bodyPr/>
                    <a:lstStyle/>
                    <a:p>
                      <a:pPr indent="0" lvl="0" marL="0" rtl="0" algn="l">
                        <a:spcBef>
                          <a:spcPts val="0"/>
                        </a:spcBef>
                        <a:spcAft>
                          <a:spcPts val="0"/>
                        </a:spcAft>
                        <a:buNone/>
                      </a:pPr>
                      <a:r>
                        <a:rPr lang="en" sz="1100"/>
                        <a:t>Longer side</a:t>
                      </a:r>
                      <a:endParaRPr sz="1100"/>
                    </a:p>
                  </a:txBody>
                  <a:tcPr marT="63500" marB="63500" marR="63500" marL="63500">
                    <a:solidFill>
                      <a:srgbClr val="F4CCCC"/>
                    </a:solidFill>
                  </a:tcPr>
                </a:tc>
                <a:tc>
                  <a:txBody>
                    <a:bodyPr/>
                    <a:lstStyle/>
                    <a:p>
                      <a:pPr indent="0" lvl="0" marL="0" rtl="0" algn="l">
                        <a:spcBef>
                          <a:spcPts val="0"/>
                        </a:spcBef>
                        <a:spcAft>
                          <a:spcPts val="0"/>
                        </a:spcAft>
                        <a:buNone/>
                      </a:pPr>
                      <a:r>
                        <a:rPr lang="en" sz="1100"/>
                        <a:t>Pigtail</a:t>
                      </a:r>
                      <a:endParaRPr sz="1100"/>
                    </a:p>
                  </a:txBody>
                  <a:tcPr marT="63500" marB="63500" marR="63500" marL="63500">
                    <a:solidFill>
                      <a:srgbClr val="F4CCCC"/>
                    </a:solidFill>
                  </a:tcPr>
                </a:tc>
                <a:tc>
                  <a:txBody>
                    <a:bodyPr/>
                    <a:lstStyle/>
                    <a:p>
                      <a:pPr indent="0" lvl="0" marL="0" rtl="0" algn="l">
                        <a:spcBef>
                          <a:spcPts val="0"/>
                        </a:spcBef>
                        <a:spcAft>
                          <a:spcPts val="0"/>
                        </a:spcAft>
                        <a:buNone/>
                      </a:pPr>
                      <a:r>
                        <a:rPr lang="en" sz="1100"/>
                        <a:t>Tissue Fragments, High Viscosity</a:t>
                      </a:r>
                      <a:endParaRPr sz="1100"/>
                    </a:p>
                  </a:txBody>
                  <a:tcPr marT="63500" marB="63500" marR="63500" marL="63500">
                    <a:solidFill>
                      <a:srgbClr val="F4CCCC"/>
                    </a:solidFill>
                  </a:tcPr>
                </a:tc>
              </a:tr>
              <a:tr h="551225">
                <a:tc>
                  <a:txBody>
                    <a:bodyPr/>
                    <a:lstStyle/>
                    <a:p>
                      <a:pPr indent="0" lvl="0" marL="0" rtl="0" algn="l">
                        <a:spcBef>
                          <a:spcPts val="0"/>
                        </a:spcBef>
                        <a:spcAft>
                          <a:spcPts val="0"/>
                        </a:spcAft>
                        <a:buNone/>
                      </a:pPr>
                      <a:r>
                        <a:rPr lang="en" sz="1100"/>
                        <a:t>Hematoma (blood)</a:t>
                      </a:r>
                      <a:endParaRPr sz="1100"/>
                    </a:p>
                  </a:txBody>
                  <a:tcPr marT="63500" marB="63500" marR="63500" marL="63500">
                    <a:solidFill>
                      <a:srgbClr val="F4CCCC"/>
                    </a:solidFill>
                  </a:tcPr>
                </a:tc>
                <a:tc>
                  <a:txBody>
                    <a:bodyPr/>
                    <a:lstStyle/>
                    <a:p>
                      <a:pPr indent="0" lvl="0" marL="0" rtl="0" algn="l">
                        <a:spcBef>
                          <a:spcPts val="0"/>
                        </a:spcBef>
                        <a:spcAft>
                          <a:spcPts val="0"/>
                        </a:spcAft>
                        <a:buNone/>
                      </a:pPr>
                      <a:r>
                        <a:rPr lang="en" sz="1100"/>
                        <a:t>Commonly in abdominal area, can occur anywhere </a:t>
                      </a:r>
                      <a:endParaRPr sz="1100"/>
                    </a:p>
                  </a:txBody>
                  <a:tcPr marT="63500" marB="63500" marR="63500" marL="63500">
                    <a:solidFill>
                      <a:srgbClr val="F4CCCC"/>
                    </a:solidFill>
                  </a:tcPr>
                </a:tc>
                <a:tc>
                  <a:txBody>
                    <a:bodyPr/>
                    <a:lstStyle/>
                    <a:p>
                      <a:pPr indent="0" lvl="0" marL="0" rtl="0" algn="l">
                        <a:spcBef>
                          <a:spcPts val="0"/>
                        </a:spcBef>
                        <a:spcAft>
                          <a:spcPts val="0"/>
                        </a:spcAft>
                        <a:buNone/>
                      </a:pPr>
                      <a:r>
                        <a:rPr lang="en" sz="1100"/>
                        <a:t>Longer side</a:t>
                      </a:r>
                      <a:endParaRPr sz="1100"/>
                    </a:p>
                  </a:txBody>
                  <a:tcPr marT="63500" marB="63500" marR="63500" marL="63500">
                    <a:solidFill>
                      <a:srgbClr val="F4CCCC"/>
                    </a:solidFill>
                  </a:tcPr>
                </a:tc>
                <a:tc>
                  <a:txBody>
                    <a:bodyPr/>
                    <a:lstStyle/>
                    <a:p>
                      <a:pPr indent="0" lvl="0" marL="0" rtl="0" algn="l">
                        <a:spcBef>
                          <a:spcPts val="0"/>
                        </a:spcBef>
                        <a:spcAft>
                          <a:spcPts val="0"/>
                        </a:spcAft>
                        <a:buNone/>
                      </a:pPr>
                      <a:r>
                        <a:rPr lang="en" sz="1100"/>
                        <a:t>Pigtail</a:t>
                      </a:r>
                      <a:endParaRPr sz="1100"/>
                    </a:p>
                  </a:txBody>
                  <a:tcPr marT="63500" marB="63500" marR="63500" marL="63500">
                    <a:solidFill>
                      <a:srgbClr val="F4CCCC"/>
                    </a:solidFill>
                  </a:tcPr>
                </a:tc>
                <a:tc>
                  <a:txBody>
                    <a:bodyPr/>
                    <a:lstStyle/>
                    <a:p>
                      <a:pPr indent="0" lvl="0" marL="0" rtl="0" algn="l">
                        <a:spcBef>
                          <a:spcPts val="0"/>
                        </a:spcBef>
                        <a:spcAft>
                          <a:spcPts val="0"/>
                        </a:spcAft>
                        <a:buNone/>
                      </a:pPr>
                      <a:r>
                        <a:rPr lang="en" sz="1100"/>
                        <a:t>Tissue Fragments, Clotting</a:t>
                      </a:r>
                      <a:endParaRPr sz="1100"/>
                    </a:p>
                  </a:txBody>
                  <a:tcPr marT="63500" marB="63500" marR="63500" marL="63500">
                    <a:solidFill>
                      <a:srgbClr val="F4CCCC"/>
                    </a:solidFill>
                  </a:tcPr>
                </a:tc>
              </a:tr>
              <a:tr h="434950">
                <a:tc>
                  <a:txBody>
                    <a:bodyPr/>
                    <a:lstStyle/>
                    <a:p>
                      <a:pPr indent="0" lvl="0" marL="0" rtl="0" algn="l">
                        <a:spcBef>
                          <a:spcPts val="0"/>
                        </a:spcBef>
                        <a:spcAft>
                          <a:spcPts val="0"/>
                        </a:spcAft>
                        <a:buNone/>
                      </a:pPr>
                      <a:r>
                        <a:rPr lang="en" sz="1100"/>
                        <a:t>Walled off pancreatic necrosis </a:t>
                      </a:r>
                      <a:endParaRPr sz="1100"/>
                    </a:p>
                  </a:txBody>
                  <a:tcPr marT="63500" marB="63500" marR="63500" marL="63500">
                    <a:solidFill>
                      <a:srgbClr val="F4CCCC"/>
                    </a:solidFill>
                  </a:tcPr>
                </a:tc>
                <a:tc>
                  <a:txBody>
                    <a:bodyPr/>
                    <a:lstStyle/>
                    <a:p>
                      <a:pPr indent="0" lvl="0" marL="0" rtl="0" algn="l">
                        <a:spcBef>
                          <a:spcPts val="0"/>
                        </a:spcBef>
                        <a:spcAft>
                          <a:spcPts val="0"/>
                        </a:spcAft>
                        <a:buNone/>
                      </a:pPr>
                      <a:r>
                        <a:rPr lang="en" sz="1100"/>
                        <a:t>Pancreatic area</a:t>
                      </a:r>
                      <a:endParaRPr sz="1100"/>
                    </a:p>
                  </a:txBody>
                  <a:tcPr marT="63500" marB="63500" marR="63500" marL="63500">
                    <a:solidFill>
                      <a:srgbClr val="F4CCCC"/>
                    </a:solidFill>
                  </a:tcPr>
                </a:tc>
                <a:tc>
                  <a:txBody>
                    <a:bodyPr/>
                    <a:lstStyle/>
                    <a:p>
                      <a:pPr indent="0" lvl="0" marL="0" rtl="0" algn="l">
                        <a:spcBef>
                          <a:spcPts val="0"/>
                        </a:spcBef>
                        <a:spcAft>
                          <a:spcPts val="0"/>
                        </a:spcAft>
                        <a:buNone/>
                      </a:pPr>
                      <a:r>
                        <a:rPr lang="en" sz="1100"/>
                        <a:t>Longer side</a:t>
                      </a:r>
                      <a:endParaRPr sz="1100"/>
                    </a:p>
                  </a:txBody>
                  <a:tcPr marT="63500" marB="63500" marR="63500" marL="63500">
                    <a:solidFill>
                      <a:srgbClr val="F4CCCC"/>
                    </a:solidFill>
                  </a:tcPr>
                </a:tc>
                <a:tc>
                  <a:txBody>
                    <a:bodyPr/>
                    <a:lstStyle/>
                    <a:p>
                      <a:pPr indent="0" lvl="0" marL="0" rtl="0" algn="l">
                        <a:spcBef>
                          <a:spcPts val="0"/>
                        </a:spcBef>
                        <a:spcAft>
                          <a:spcPts val="0"/>
                        </a:spcAft>
                        <a:buNone/>
                      </a:pPr>
                      <a:r>
                        <a:rPr lang="en" sz="1100"/>
                        <a:t>Pigtail</a:t>
                      </a:r>
                      <a:endParaRPr sz="1100"/>
                    </a:p>
                  </a:txBody>
                  <a:tcPr marT="63500" marB="63500" marR="63500" marL="63500">
                    <a:solidFill>
                      <a:srgbClr val="F4CCCC"/>
                    </a:solidFill>
                  </a:tcPr>
                </a:tc>
                <a:tc>
                  <a:txBody>
                    <a:bodyPr/>
                    <a:lstStyle/>
                    <a:p>
                      <a:pPr indent="0" lvl="0" marL="0" rtl="0" algn="l">
                        <a:spcBef>
                          <a:spcPts val="0"/>
                        </a:spcBef>
                        <a:spcAft>
                          <a:spcPts val="0"/>
                        </a:spcAft>
                        <a:buNone/>
                      </a:pPr>
                      <a:r>
                        <a:rPr lang="en" sz="1100"/>
                        <a:t>Tissue Fragments, High Viscosity</a:t>
                      </a:r>
                      <a:endParaRPr sz="1100"/>
                    </a:p>
                  </a:txBody>
                  <a:tcPr marT="63500" marB="63500" marR="63500" marL="63500">
                    <a:solidFill>
                      <a:srgbClr val="F4CCCC"/>
                    </a:solidFill>
                  </a:tcPr>
                </a:tc>
              </a:tr>
              <a:tr h="318675">
                <a:tc>
                  <a:txBody>
                    <a:bodyPr/>
                    <a:lstStyle/>
                    <a:p>
                      <a:pPr indent="0" lvl="0" marL="0" rtl="0" algn="l">
                        <a:spcBef>
                          <a:spcPts val="0"/>
                        </a:spcBef>
                        <a:spcAft>
                          <a:spcPts val="0"/>
                        </a:spcAft>
                        <a:buNone/>
                      </a:pPr>
                      <a:r>
                        <a:rPr lang="en" sz="1100"/>
                        <a:t>Urine</a:t>
                      </a:r>
                      <a:endParaRPr sz="1100"/>
                    </a:p>
                  </a:txBody>
                  <a:tcPr marT="63500" marB="63500" marR="63500" marL="63500">
                    <a:solidFill>
                      <a:srgbClr val="FFF2CC"/>
                    </a:solidFill>
                  </a:tcPr>
                </a:tc>
                <a:tc>
                  <a:txBody>
                    <a:bodyPr/>
                    <a:lstStyle/>
                    <a:p>
                      <a:pPr indent="0" lvl="0" marL="0" rtl="0" algn="l">
                        <a:spcBef>
                          <a:spcPts val="0"/>
                        </a:spcBef>
                        <a:spcAft>
                          <a:spcPts val="0"/>
                        </a:spcAft>
                        <a:buNone/>
                      </a:pPr>
                      <a:r>
                        <a:rPr lang="en" sz="1100"/>
                        <a:t>Urinary area</a:t>
                      </a:r>
                      <a:endParaRPr sz="1100"/>
                    </a:p>
                  </a:txBody>
                  <a:tcPr marT="63500" marB="63500" marR="63500" marL="63500">
                    <a:solidFill>
                      <a:srgbClr val="FFF2CC"/>
                    </a:solidFill>
                  </a:tcPr>
                </a:tc>
                <a:tc>
                  <a:txBody>
                    <a:bodyPr/>
                    <a:lstStyle/>
                    <a:p>
                      <a:pPr indent="0" lvl="0" marL="0" rtl="0" algn="l">
                        <a:spcBef>
                          <a:spcPts val="0"/>
                        </a:spcBef>
                        <a:spcAft>
                          <a:spcPts val="0"/>
                        </a:spcAft>
                        <a:buNone/>
                      </a:pPr>
                      <a:r>
                        <a:rPr lang="en" sz="1100"/>
                        <a:t>Shorter side</a:t>
                      </a:r>
                      <a:endParaRPr sz="1100"/>
                    </a:p>
                  </a:txBody>
                  <a:tcPr marT="63500" marB="63500" marR="63500" marL="63500">
                    <a:solidFill>
                      <a:srgbClr val="FFF2CC"/>
                    </a:solidFill>
                  </a:tcPr>
                </a:tc>
                <a:tc>
                  <a:txBody>
                    <a:bodyPr/>
                    <a:lstStyle/>
                    <a:p>
                      <a:pPr indent="0" lvl="0" marL="0" rtl="0" algn="l">
                        <a:spcBef>
                          <a:spcPts val="0"/>
                        </a:spcBef>
                        <a:spcAft>
                          <a:spcPts val="0"/>
                        </a:spcAft>
                        <a:buNone/>
                      </a:pPr>
                      <a:r>
                        <a:rPr lang="en" sz="1100"/>
                        <a:t>Straight</a:t>
                      </a:r>
                      <a:endParaRPr sz="1100"/>
                    </a:p>
                  </a:txBody>
                  <a:tcPr marT="63500" marB="63500" marR="63500" marL="63500">
                    <a:solidFill>
                      <a:srgbClr val="FFF2CC"/>
                    </a:solidFill>
                  </a:tcPr>
                </a:tc>
                <a:tc>
                  <a:txBody>
                    <a:bodyPr/>
                    <a:lstStyle/>
                    <a:p>
                      <a:pPr indent="0" lvl="0" marL="0" rtl="0" algn="l">
                        <a:spcBef>
                          <a:spcPts val="0"/>
                        </a:spcBef>
                        <a:spcAft>
                          <a:spcPts val="0"/>
                        </a:spcAft>
                        <a:buNone/>
                      </a:pPr>
                      <a:r>
                        <a:rPr lang="en" sz="1100"/>
                        <a:t>Encrusted, Stones</a:t>
                      </a:r>
                      <a:endParaRPr sz="1100"/>
                    </a:p>
                  </a:txBody>
                  <a:tcPr marT="63500" marB="63500" marR="63500" marL="63500">
                    <a:solidFill>
                      <a:srgbClr val="FFF2CC"/>
                    </a:solidFill>
                  </a:tcPr>
                </a:tc>
              </a:tr>
              <a:tr h="318675">
                <a:tc>
                  <a:txBody>
                    <a:bodyPr/>
                    <a:lstStyle/>
                    <a:p>
                      <a:pPr indent="0" lvl="0" marL="0" rtl="0" algn="l">
                        <a:spcBef>
                          <a:spcPts val="0"/>
                        </a:spcBef>
                        <a:spcAft>
                          <a:spcPts val="0"/>
                        </a:spcAft>
                        <a:buNone/>
                      </a:pPr>
                      <a:r>
                        <a:rPr lang="en" sz="1100"/>
                        <a:t>Biliary Fluid</a:t>
                      </a:r>
                      <a:endParaRPr sz="1100"/>
                    </a:p>
                  </a:txBody>
                  <a:tcPr marT="63500" marB="63500" marR="63500" marL="63500">
                    <a:solidFill>
                      <a:srgbClr val="FFF2CC"/>
                    </a:solidFill>
                  </a:tcPr>
                </a:tc>
                <a:tc>
                  <a:txBody>
                    <a:bodyPr/>
                    <a:lstStyle/>
                    <a:p>
                      <a:pPr indent="0" lvl="0" marL="0" rtl="0" algn="l">
                        <a:spcBef>
                          <a:spcPts val="0"/>
                        </a:spcBef>
                        <a:spcAft>
                          <a:spcPts val="0"/>
                        </a:spcAft>
                        <a:buNone/>
                      </a:pPr>
                      <a:r>
                        <a:rPr lang="en" sz="1100"/>
                        <a:t>Abdominal/Liver area</a:t>
                      </a:r>
                      <a:endParaRPr sz="1100"/>
                    </a:p>
                  </a:txBody>
                  <a:tcPr marT="63500" marB="63500" marR="63500" marL="63500">
                    <a:solidFill>
                      <a:srgbClr val="FFF2CC"/>
                    </a:solidFill>
                  </a:tcPr>
                </a:tc>
                <a:tc>
                  <a:txBody>
                    <a:bodyPr/>
                    <a:lstStyle/>
                    <a:p>
                      <a:pPr indent="0" lvl="0" marL="0" rtl="0" algn="l">
                        <a:spcBef>
                          <a:spcPts val="0"/>
                        </a:spcBef>
                        <a:spcAft>
                          <a:spcPts val="0"/>
                        </a:spcAft>
                        <a:buNone/>
                      </a:pPr>
                      <a:r>
                        <a:rPr lang="en" sz="1100"/>
                        <a:t>Shorter side</a:t>
                      </a:r>
                      <a:endParaRPr sz="1100"/>
                    </a:p>
                  </a:txBody>
                  <a:tcPr marT="63500" marB="63500" marR="63500" marL="63500">
                    <a:solidFill>
                      <a:srgbClr val="FFF2CC"/>
                    </a:solidFill>
                  </a:tcPr>
                </a:tc>
                <a:tc>
                  <a:txBody>
                    <a:bodyPr/>
                    <a:lstStyle/>
                    <a:p>
                      <a:pPr indent="0" lvl="0" marL="0" rtl="0" algn="l">
                        <a:spcBef>
                          <a:spcPts val="0"/>
                        </a:spcBef>
                        <a:spcAft>
                          <a:spcPts val="0"/>
                        </a:spcAft>
                        <a:buNone/>
                      </a:pPr>
                      <a:r>
                        <a:rPr lang="en" sz="1100"/>
                        <a:t>Pigtail</a:t>
                      </a:r>
                      <a:endParaRPr sz="1100"/>
                    </a:p>
                  </a:txBody>
                  <a:tcPr marT="63500" marB="63500" marR="63500" marL="63500">
                    <a:solidFill>
                      <a:srgbClr val="FFF2CC"/>
                    </a:solidFill>
                  </a:tcPr>
                </a:tc>
                <a:tc>
                  <a:txBody>
                    <a:bodyPr/>
                    <a:lstStyle/>
                    <a:p>
                      <a:pPr indent="0" lvl="0" marL="0" rtl="0" algn="l">
                        <a:spcBef>
                          <a:spcPts val="0"/>
                        </a:spcBef>
                        <a:spcAft>
                          <a:spcPts val="0"/>
                        </a:spcAft>
                        <a:buNone/>
                      </a:pPr>
                      <a:r>
                        <a:rPr lang="en" sz="1100"/>
                        <a:t>Gallstones</a:t>
                      </a:r>
                      <a:endParaRPr sz="1100"/>
                    </a:p>
                  </a:txBody>
                  <a:tcPr marT="63500" marB="63500" marR="63500" marL="63500">
                    <a:solidFill>
                      <a:srgbClr val="FFF2CC"/>
                    </a:solidFill>
                  </a:tcPr>
                </a:tc>
              </a:tr>
              <a:tr h="318675">
                <a:tc>
                  <a:txBody>
                    <a:bodyPr/>
                    <a:lstStyle/>
                    <a:p>
                      <a:pPr indent="0" lvl="0" marL="0" rtl="0" algn="l">
                        <a:spcBef>
                          <a:spcPts val="0"/>
                        </a:spcBef>
                        <a:spcAft>
                          <a:spcPts val="0"/>
                        </a:spcAft>
                        <a:buNone/>
                      </a:pPr>
                      <a:r>
                        <a:rPr lang="en" sz="1100"/>
                        <a:t>Seromas</a:t>
                      </a:r>
                      <a:endParaRPr sz="1100"/>
                    </a:p>
                  </a:txBody>
                  <a:tcPr marT="63500" marB="63500" marR="63500" marL="63500">
                    <a:solidFill>
                      <a:srgbClr val="D9EAD3"/>
                    </a:solidFill>
                  </a:tcPr>
                </a:tc>
                <a:tc>
                  <a:txBody>
                    <a:bodyPr/>
                    <a:lstStyle/>
                    <a:p>
                      <a:pPr indent="0" lvl="0" marL="0" rtl="0" algn="l">
                        <a:spcBef>
                          <a:spcPts val="0"/>
                        </a:spcBef>
                        <a:spcAft>
                          <a:spcPts val="0"/>
                        </a:spcAft>
                        <a:buNone/>
                      </a:pPr>
                      <a:r>
                        <a:rPr lang="en" sz="1100"/>
                        <a:t>Can occur anywhere</a:t>
                      </a:r>
                      <a:endParaRPr sz="1100"/>
                    </a:p>
                  </a:txBody>
                  <a:tcPr marT="63500" marB="63500" marR="63500" marL="63500">
                    <a:solidFill>
                      <a:srgbClr val="D9EAD3"/>
                    </a:solidFill>
                  </a:tcPr>
                </a:tc>
                <a:tc>
                  <a:txBody>
                    <a:bodyPr/>
                    <a:lstStyle/>
                    <a:p>
                      <a:pPr indent="0" lvl="0" marL="0" rtl="0" algn="l">
                        <a:spcBef>
                          <a:spcPts val="0"/>
                        </a:spcBef>
                        <a:spcAft>
                          <a:spcPts val="0"/>
                        </a:spcAft>
                        <a:buNone/>
                      </a:pPr>
                      <a:r>
                        <a:rPr lang="en" sz="1100"/>
                        <a:t>Shorter side</a:t>
                      </a:r>
                      <a:endParaRPr sz="1100"/>
                    </a:p>
                  </a:txBody>
                  <a:tcPr marT="63500" marB="63500" marR="63500" marL="63500">
                    <a:solidFill>
                      <a:srgbClr val="D9EAD3"/>
                    </a:solidFill>
                  </a:tcPr>
                </a:tc>
                <a:tc>
                  <a:txBody>
                    <a:bodyPr/>
                    <a:lstStyle/>
                    <a:p>
                      <a:pPr indent="0" lvl="0" marL="0" rtl="0" algn="l">
                        <a:spcBef>
                          <a:spcPts val="0"/>
                        </a:spcBef>
                        <a:spcAft>
                          <a:spcPts val="0"/>
                        </a:spcAft>
                        <a:buNone/>
                      </a:pPr>
                      <a:r>
                        <a:rPr lang="en" sz="1100"/>
                        <a:t>Pigtail</a:t>
                      </a:r>
                      <a:endParaRPr sz="1100"/>
                    </a:p>
                  </a:txBody>
                  <a:tcPr marT="63500" marB="63500" marR="63500" marL="63500">
                    <a:solidFill>
                      <a:srgbClr val="D9EAD3"/>
                    </a:solidFill>
                  </a:tcPr>
                </a:tc>
                <a:tc>
                  <a:txBody>
                    <a:bodyPr/>
                    <a:lstStyle/>
                    <a:p>
                      <a:pPr indent="0" lvl="0" marL="0" rtl="0" algn="l">
                        <a:spcBef>
                          <a:spcPts val="0"/>
                        </a:spcBef>
                        <a:spcAft>
                          <a:spcPts val="0"/>
                        </a:spcAft>
                        <a:buNone/>
                      </a:pPr>
                      <a:r>
                        <a:rPr lang="en" sz="1100"/>
                        <a:t>Low Risk</a:t>
                      </a:r>
                      <a:endParaRPr sz="1100"/>
                    </a:p>
                  </a:txBody>
                  <a:tcPr marT="63500" marB="63500" marR="63500" marL="63500">
                    <a:solidFill>
                      <a:srgbClr val="D9EAD3"/>
                    </a:solidFill>
                  </a:tcPr>
                </a:tc>
              </a:tr>
            </a:tbl>
          </a:graphicData>
        </a:graphic>
      </p:graphicFrame>
      <p:sp>
        <p:nvSpPr>
          <p:cNvPr id="1346" name="Google Shape;1346;p48"/>
          <p:cNvSpPr txBox="1"/>
          <p:nvPr/>
        </p:nvSpPr>
        <p:spPr>
          <a:xfrm>
            <a:off x="7558500" y="4799525"/>
            <a:ext cx="1585500" cy="290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Figtree"/>
                <a:ea typeface="Figtree"/>
                <a:cs typeface="Figtree"/>
                <a:sym typeface="Figtree"/>
              </a:rPr>
              <a:t>CONFIDENTIAL</a:t>
            </a:r>
            <a:endParaRPr b="1">
              <a:solidFill>
                <a:schemeClr val="dk1"/>
              </a:solidFill>
              <a:latin typeface="Figtree"/>
              <a:ea typeface="Figtree"/>
              <a:cs typeface="Figtree"/>
              <a:sym typeface="Figtree"/>
            </a:endParaRPr>
          </a:p>
        </p:txBody>
      </p:sp>
    </p:spTree>
  </p:cSld>
  <p:clrMapOvr>
    <a:masterClrMapping/>
  </p:clrMapOvr>
</p:sld>
</file>

<file path=ppt/slides/slide2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8" name="Shape 2848"/>
        <p:cNvGrpSpPr/>
        <p:nvPr/>
      </p:nvGrpSpPr>
      <p:grpSpPr>
        <a:xfrm>
          <a:off x="0" y="0"/>
          <a:ext cx="0" cy="0"/>
          <a:chOff x="0" y="0"/>
          <a:chExt cx="0" cy="0"/>
        </a:xfrm>
      </p:grpSpPr>
      <p:sp>
        <p:nvSpPr>
          <p:cNvPr id="2849" name="Google Shape;2849;p228"/>
          <p:cNvSpPr txBox="1"/>
          <p:nvPr>
            <p:ph type="title"/>
          </p:nvPr>
        </p:nvSpPr>
        <p:spPr>
          <a:xfrm>
            <a:off x="457200" y="502491"/>
            <a:ext cx="818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Agenda</a:t>
            </a:r>
            <a:endParaRPr/>
          </a:p>
        </p:txBody>
      </p:sp>
      <p:sp>
        <p:nvSpPr>
          <p:cNvPr id="2850" name="Google Shape;2850;p228"/>
          <p:cNvSpPr txBox="1"/>
          <p:nvPr/>
        </p:nvSpPr>
        <p:spPr>
          <a:xfrm>
            <a:off x="574300" y="1266600"/>
            <a:ext cx="7704000" cy="2980200"/>
          </a:xfrm>
          <a:prstGeom prst="rect">
            <a:avLst/>
          </a:prstGeom>
          <a:noFill/>
          <a:ln>
            <a:noFill/>
          </a:ln>
        </p:spPr>
        <p:txBody>
          <a:bodyPr anchorCtr="0" anchor="t" bIns="91425" lIns="91425" spcFirstLastPara="1" rIns="91425" wrap="square" tIns="91425">
            <a:noAutofit/>
          </a:bodyPr>
          <a:lstStyle/>
          <a:p>
            <a:pPr indent="-336550" lvl="0" marL="457200" rtl="0" algn="l">
              <a:lnSpc>
                <a:spcPct val="115000"/>
              </a:lnSpc>
              <a:spcBef>
                <a:spcPts val="0"/>
              </a:spcBef>
              <a:spcAft>
                <a:spcPts val="0"/>
              </a:spcAft>
              <a:buClr>
                <a:schemeClr val="dk1"/>
              </a:buClr>
              <a:buSzPts val="1700"/>
              <a:buFont typeface="Figtree"/>
              <a:buChar char="●"/>
            </a:pPr>
            <a:r>
              <a:rPr lang="en" sz="1700">
                <a:solidFill>
                  <a:schemeClr val="dk1"/>
                </a:solidFill>
                <a:latin typeface="Figtree"/>
                <a:ea typeface="Figtree"/>
                <a:cs typeface="Figtree"/>
                <a:sym typeface="Figtree"/>
              </a:rPr>
              <a:t>Project Overview</a:t>
            </a:r>
            <a:endParaRPr sz="1700">
              <a:solidFill>
                <a:schemeClr val="dk1"/>
              </a:solidFill>
              <a:latin typeface="Figtree"/>
              <a:ea typeface="Figtree"/>
              <a:cs typeface="Figtree"/>
              <a:sym typeface="Figtree"/>
            </a:endParaRPr>
          </a:p>
          <a:p>
            <a:pPr indent="-336550" lvl="0" marL="457200" rtl="0" algn="l">
              <a:lnSpc>
                <a:spcPct val="115000"/>
              </a:lnSpc>
              <a:spcBef>
                <a:spcPts val="0"/>
              </a:spcBef>
              <a:spcAft>
                <a:spcPts val="0"/>
              </a:spcAft>
              <a:buClr>
                <a:schemeClr val="dk1"/>
              </a:buClr>
              <a:buSzPts val="1700"/>
              <a:buFont typeface="Tajawal Medium"/>
              <a:buChar char="●"/>
            </a:pPr>
            <a:r>
              <a:rPr lang="en" sz="1700">
                <a:solidFill>
                  <a:schemeClr val="dk1"/>
                </a:solidFill>
                <a:latin typeface="Figtree"/>
                <a:ea typeface="Figtree"/>
                <a:cs typeface="Figtree"/>
                <a:sym typeface="Figtree"/>
              </a:rPr>
              <a:t>Project Updates</a:t>
            </a:r>
            <a:endParaRPr sz="1700">
              <a:solidFill>
                <a:schemeClr val="dk1"/>
              </a:solidFill>
              <a:latin typeface="Figtree"/>
              <a:ea typeface="Figtree"/>
              <a:cs typeface="Figtree"/>
              <a:sym typeface="Figtree"/>
            </a:endParaRPr>
          </a:p>
          <a:p>
            <a:pPr indent="-336550" lvl="1" marL="914400" rtl="0" algn="l">
              <a:lnSpc>
                <a:spcPct val="115000"/>
              </a:lnSpc>
              <a:spcBef>
                <a:spcPts val="0"/>
              </a:spcBef>
              <a:spcAft>
                <a:spcPts val="0"/>
              </a:spcAft>
              <a:buClr>
                <a:schemeClr val="dk1"/>
              </a:buClr>
              <a:buSzPts val="1700"/>
              <a:buFont typeface="Figtree"/>
              <a:buChar char="○"/>
            </a:pPr>
            <a:r>
              <a:rPr lang="en" sz="1700">
                <a:solidFill>
                  <a:schemeClr val="dk1"/>
                </a:solidFill>
                <a:latin typeface="Figtree"/>
                <a:ea typeface="Figtree"/>
                <a:cs typeface="Figtree"/>
                <a:sym typeface="Figtree"/>
              </a:rPr>
              <a:t>Clinician Meeting</a:t>
            </a:r>
            <a:endParaRPr sz="1700">
              <a:solidFill>
                <a:schemeClr val="dk1"/>
              </a:solidFill>
              <a:latin typeface="Figtree"/>
              <a:ea typeface="Figtree"/>
              <a:cs typeface="Figtree"/>
              <a:sym typeface="Figtree"/>
            </a:endParaRPr>
          </a:p>
          <a:p>
            <a:pPr indent="-336550" lvl="1" marL="914400" rtl="0" algn="l">
              <a:lnSpc>
                <a:spcPct val="115000"/>
              </a:lnSpc>
              <a:spcBef>
                <a:spcPts val="0"/>
              </a:spcBef>
              <a:spcAft>
                <a:spcPts val="0"/>
              </a:spcAft>
              <a:buClr>
                <a:schemeClr val="dk1"/>
              </a:buClr>
              <a:buSzPts val="1700"/>
              <a:buFont typeface="Figtree"/>
              <a:buChar char="○"/>
            </a:pPr>
            <a:r>
              <a:rPr lang="en" sz="1700">
                <a:solidFill>
                  <a:schemeClr val="dk1"/>
                </a:solidFill>
                <a:latin typeface="Figtree"/>
                <a:ea typeface="Figtree"/>
                <a:cs typeface="Figtree"/>
                <a:sym typeface="Figtree"/>
              </a:rPr>
              <a:t>Updated Need Statement/User Needs</a:t>
            </a:r>
            <a:endParaRPr sz="1700">
              <a:solidFill>
                <a:schemeClr val="dk1"/>
              </a:solidFill>
              <a:latin typeface="Figtree"/>
              <a:ea typeface="Figtree"/>
              <a:cs typeface="Figtree"/>
              <a:sym typeface="Figtree"/>
            </a:endParaRPr>
          </a:p>
          <a:p>
            <a:pPr indent="-336550" lvl="1" marL="914400" rtl="0" algn="l">
              <a:lnSpc>
                <a:spcPct val="115000"/>
              </a:lnSpc>
              <a:spcBef>
                <a:spcPts val="0"/>
              </a:spcBef>
              <a:spcAft>
                <a:spcPts val="0"/>
              </a:spcAft>
              <a:buClr>
                <a:schemeClr val="dk1"/>
              </a:buClr>
              <a:buSzPts val="1700"/>
              <a:buFont typeface="Figtree"/>
              <a:buChar char="○"/>
            </a:pPr>
            <a:r>
              <a:rPr lang="en" sz="1700">
                <a:solidFill>
                  <a:schemeClr val="dk1"/>
                </a:solidFill>
                <a:latin typeface="Figtree"/>
                <a:ea typeface="Figtree"/>
                <a:cs typeface="Figtree"/>
                <a:sym typeface="Figtree"/>
              </a:rPr>
              <a:t>Updated Competitive Analysis</a:t>
            </a:r>
            <a:endParaRPr sz="1700">
              <a:solidFill>
                <a:schemeClr val="dk1"/>
              </a:solidFill>
              <a:latin typeface="Figtree"/>
              <a:ea typeface="Figtree"/>
              <a:cs typeface="Figtree"/>
              <a:sym typeface="Figtree"/>
            </a:endParaRPr>
          </a:p>
          <a:p>
            <a:pPr indent="-336550" lvl="1" marL="914400" rtl="0" algn="l">
              <a:lnSpc>
                <a:spcPct val="115000"/>
              </a:lnSpc>
              <a:spcBef>
                <a:spcPts val="0"/>
              </a:spcBef>
              <a:spcAft>
                <a:spcPts val="0"/>
              </a:spcAft>
              <a:buClr>
                <a:schemeClr val="dk1"/>
              </a:buClr>
              <a:buSzPts val="1700"/>
              <a:buFont typeface="Figtree"/>
              <a:buChar char="○"/>
            </a:pPr>
            <a:r>
              <a:rPr lang="en" sz="1700">
                <a:solidFill>
                  <a:schemeClr val="dk1"/>
                </a:solidFill>
                <a:latin typeface="Figtree"/>
                <a:ea typeface="Figtree"/>
                <a:cs typeface="Figtree"/>
                <a:sym typeface="Figtree"/>
              </a:rPr>
              <a:t>Updated Mind Map</a:t>
            </a:r>
            <a:endParaRPr sz="1700">
              <a:solidFill>
                <a:schemeClr val="dk1"/>
              </a:solidFill>
              <a:latin typeface="Figtree"/>
              <a:ea typeface="Figtree"/>
              <a:cs typeface="Figtree"/>
              <a:sym typeface="Figtree"/>
            </a:endParaRPr>
          </a:p>
          <a:p>
            <a:pPr indent="-336550" lvl="0" marL="457200" rtl="0" algn="l">
              <a:lnSpc>
                <a:spcPct val="115000"/>
              </a:lnSpc>
              <a:spcBef>
                <a:spcPts val="0"/>
              </a:spcBef>
              <a:spcAft>
                <a:spcPts val="0"/>
              </a:spcAft>
              <a:buClr>
                <a:schemeClr val="dk1"/>
              </a:buClr>
              <a:buSzPts val="1700"/>
              <a:buFont typeface="Figtree"/>
              <a:buChar char="●"/>
            </a:pPr>
            <a:r>
              <a:rPr lang="en" sz="1700">
                <a:solidFill>
                  <a:schemeClr val="dk1"/>
                </a:solidFill>
                <a:latin typeface="Figtree"/>
                <a:ea typeface="Figtree"/>
                <a:cs typeface="Figtree"/>
                <a:sym typeface="Figtree"/>
              </a:rPr>
              <a:t>Action Plan</a:t>
            </a:r>
            <a:endParaRPr sz="1700">
              <a:solidFill>
                <a:schemeClr val="dk1"/>
              </a:solidFill>
              <a:latin typeface="Figtree"/>
              <a:ea typeface="Figtree"/>
              <a:cs typeface="Figtree"/>
              <a:sym typeface="Figtree"/>
            </a:endParaRPr>
          </a:p>
          <a:p>
            <a:pPr indent="-336550" lvl="0" marL="457200" rtl="0" algn="l">
              <a:lnSpc>
                <a:spcPct val="115000"/>
              </a:lnSpc>
              <a:spcBef>
                <a:spcPts val="0"/>
              </a:spcBef>
              <a:spcAft>
                <a:spcPts val="0"/>
              </a:spcAft>
              <a:buClr>
                <a:schemeClr val="dk1"/>
              </a:buClr>
              <a:buSzPts val="1700"/>
              <a:buFont typeface="Figtree"/>
              <a:buChar char="●"/>
            </a:pPr>
            <a:r>
              <a:rPr lang="en" sz="1700">
                <a:solidFill>
                  <a:schemeClr val="dk1"/>
                </a:solidFill>
                <a:latin typeface="Figtree"/>
                <a:ea typeface="Figtree"/>
                <a:cs typeface="Figtree"/>
                <a:sym typeface="Figtree"/>
              </a:rPr>
              <a:t>Questions/Concerns</a:t>
            </a:r>
            <a:endParaRPr sz="1700">
              <a:solidFill>
                <a:schemeClr val="dk1"/>
              </a:solidFill>
              <a:latin typeface="Figtree"/>
              <a:ea typeface="Figtree"/>
              <a:cs typeface="Figtree"/>
              <a:sym typeface="Figtree"/>
            </a:endParaRPr>
          </a:p>
        </p:txBody>
      </p:sp>
      <p:grpSp>
        <p:nvGrpSpPr>
          <p:cNvPr id="2851" name="Google Shape;2851;p228"/>
          <p:cNvGrpSpPr/>
          <p:nvPr/>
        </p:nvGrpSpPr>
        <p:grpSpPr>
          <a:xfrm>
            <a:off x="6045029" y="1932755"/>
            <a:ext cx="1969893" cy="2314136"/>
            <a:chOff x="843713" y="4594610"/>
            <a:chExt cx="311204" cy="366904"/>
          </a:xfrm>
        </p:grpSpPr>
        <p:sp>
          <p:nvSpPr>
            <p:cNvPr id="2852" name="Google Shape;2852;p228"/>
            <p:cNvSpPr/>
            <p:nvPr/>
          </p:nvSpPr>
          <p:spPr>
            <a:xfrm>
              <a:off x="1092101" y="4638532"/>
              <a:ext cx="62817" cy="69321"/>
            </a:xfrm>
            <a:custGeom>
              <a:rect b="b" l="l" r="r" t="t"/>
              <a:pathLst>
                <a:path extrusionOk="0" h="2025" w="1835">
                  <a:moveTo>
                    <a:pt x="0" y="0"/>
                  </a:moveTo>
                  <a:lnTo>
                    <a:pt x="0" y="2025"/>
                  </a:lnTo>
                  <a:lnTo>
                    <a:pt x="1834" y="2025"/>
                  </a:lnTo>
                  <a:lnTo>
                    <a:pt x="0"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3" name="Google Shape;2853;p228"/>
            <p:cNvSpPr/>
            <p:nvPr/>
          </p:nvSpPr>
          <p:spPr>
            <a:xfrm>
              <a:off x="843713" y="4594610"/>
              <a:ext cx="293509" cy="366904"/>
            </a:xfrm>
            <a:custGeom>
              <a:rect b="b" l="l" r="r" t="t"/>
              <a:pathLst>
                <a:path extrusionOk="0" h="10718" w="8574">
                  <a:moveTo>
                    <a:pt x="1482" y="1070"/>
                  </a:moveTo>
                  <a:cubicBezTo>
                    <a:pt x="1496" y="1070"/>
                    <a:pt x="1510" y="1071"/>
                    <a:pt x="1525" y="1073"/>
                  </a:cubicBezTo>
                  <a:lnTo>
                    <a:pt x="2501" y="1073"/>
                  </a:lnTo>
                  <a:cubicBezTo>
                    <a:pt x="2882" y="1096"/>
                    <a:pt x="2882" y="1644"/>
                    <a:pt x="2501" y="1692"/>
                  </a:cubicBezTo>
                  <a:lnTo>
                    <a:pt x="1525" y="1692"/>
                  </a:lnTo>
                  <a:cubicBezTo>
                    <a:pt x="1510" y="1693"/>
                    <a:pt x="1496" y="1694"/>
                    <a:pt x="1482" y="1694"/>
                  </a:cubicBezTo>
                  <a:cubicBezTo>
                    <a:pt x="1086" y="1694"/>
                    <a:pt x="1086" y="1070"/>
                    <a:pt x="1482" y="1070"/>
                  </a:cubicBezTo>
                  <a:close/>
                  <a:moveTo>
                    <a:pt x="3709" y="2142"/>
                  </a:moveTo>
                  <a:cubicBezTo>
                    <a:pt x="4107" y="2142"/>
                    <a:pt x="4107" y="2789"/>
                    <a:pt x="3709" y="2789"/>
                  </a:cubicBezTo>
                  <a:cubicBezTo>
                    <a:pt x="3696" y="2789"/>
                    <a:pt x="3682" y="2789"/>
                    <a:pt x="3668" y="2787"/>
                  </a:cubicBezTo>
                  <a:lnTo>
                    <a:pt x="1525" y="2787"/>
                  </a:lnTo>
                  <a:cubicBezTo>
                    <a:pt x="1511" y="2789"/>
                    <a:pt x="1497" y="2789"/>
                    <a:pt x="1484" y="2789"/>
                  </a:cubicBezTo>
                  <a:cubicBezTo>
                    <a:pt x="1086" y="2789"/>
                    <a:pt x="1086" y="2142"/>
                    <a:pt x="1484" y="2142"/>
                  </a:cubicBezTo>
                  <a:cubicBezTo>
                    <a:pt x="1497" y="2142"/>
                    <a:pt x="1511" y="2143"/>
                    <a:pt x="1525" y="2144"/>
                  </a:cubicBezTo>
                  <a:lnTo>
                    <a:pt x="3668" y="2144"/>
                  </a:lnTo>
                  <a:cubicBezTo>
                    <a:pt x="3682" y="2143"/>
                    <a:pt x="3696" y="2142"/>
                    <a:pt x="3709" y="2142"/>
                  </a:cubicBezTo>
                  <a:close/>
                  <a:moveTo>
                    <a:pt x="4830" y="4285"/>
                  </a:moveTo>
                  <a:cubicBezTo>
                    <a:pt x="5226" y="4285"/>
                    <a:pt x="5226" y="4909"/>
                    <a:pt x="4830" y="4909"/>
                  </a:cubicBezTo>
                  <a:cubicBezTo>
                    <a:pt x="4816" y="4909"/>
                    <a:pt x="4802" y="4908"/>
                    <a:pt x="4787" y="4907"/>
                  </a:cubicBezTo>
                  <a:lnTo>
                    <a:pt x="1549" y="4907"/>
                  </a:lnTo>
                  <a:cubicBezTo>
                    <a:pt x="1533" y="4908"/>
                    <a:pt x="1518" y="4909"/>
                    <a:pt x="1504" y="4909"/>
                  </a:cubicBezTo>
                  <a:cubicBezTo>
                    <a:pt x="1087" y="4909"/>
                    <a:pt x="1087" y="4285"/>
                    <a:pt x="1504" y="4285"/>
                  </a:cubicBezTo>
                  <a:cubicBezTo>
                    <a:pt x="1518" y="4285"/>
                    <a:pt x="1533" y="4286"/>
                    <a:pt x="1549" y="4287"/>
                  </a:cubicBezTo>
                  <a:lnTo>
                    <a:pt x="4787" y="4287"/>
                  </a:lnTo>
                  <a:cubicBezTo>
                    <a:pt x="4802" y="4286"/>
                    <a:pt x="4816" y="4285"/>
                    <a:pt x="4830" y="4285"/>
                  </a:cubicBezTo>
                  <a:close/>
                  <a:moveTo>
                    <a:pt x="7481" y="3775"/>
                  </a:moveTo>
                  <a:cubicBezTo>
                    <a:pt x="7562" y="3775"/>
                    <a:pt x="7645" y="3811"/>
                    <a:pt x="7716" y="3883"/>
                  </a:cubicBezTo>
                  <a:cubicBezTo>
                    <a:pt x="7836" y="4002"/>
                    <a:pt x="7836" y="4192"/>
                    <a:pt x="7716" y="4311"/>
                  </a:cubicBezTo>
                  <a:lnTo>
                    <a:pt x="6812" y="5192"/>
                  </a:lnTo>
                  <a:cubicBezTo>
                    <a:pt x="6764" y="5264"/>
                    <a:pt x="6669" y="5288"/>
                    <a:pt x="6597" y="5288"/>
                  </a:cubicBezTo>
                  <a:cubicBezTo>
                    <a:pt x="6502" y="5288"/>
                    <a:pt x="6430" y="5264"/>
                    <a:pt x="6383" y="5192"/>
                  </a:cubicBezTo>
                  <a:lnTo>
                    <a:pt x="5954" y="4788"/>
                  </a:lnTo>
                  <a:cubicBezTo>
                    <a:pt x="5835" y="4669"/>
                    <a:pt x="5835" y="4478"/>
                    <a:pt x="5954" y="4359"/>
                  </a:cubicBezTo>
                  <a:lnTo>
                    <a:pt x="6002" y="4335"/>
                  </a:lnTo>
                  <a:cubicBezTo>
                    <a:pt x="6061" y="4276"/>
                    <a:pt x="6139" y="4246"/>
                    <a:pt x="6216" y="4246"/>
                  </a:cubicBezTo>
                  <a:cubicBezTo>
                    <a:pt x="6294" y="4246"/>
                    <a:pt x="6371" y="4276"/>
                    <a:pt x="6430" y="4335"/>
                  </a:cubicBezTo>
                  <a:lnTo>
                    <a:pt x="6621" y="4526"/>
                  </a:lnTo>
                  <a:lnTo>
                    <a:pt x="7264" y="3883"/>
                  </a:lnTo>
                  <a:cubicBezTo>
                    <a:pt x="7324" y="3811"/>
                    <a:pt x="7401" y="3775"/>
                    <a:pt x="7481" y="3775"/>
                  </a:cubicBezTo>
                  <a:close/>
                  <a:moveTo>
                    <a:pt x="4828" y="6405"/>
                  </a:moveTo>
                  <a:cubicBezTo>
                    <a:pt x="5226" y="6405"/>
                    <a:pt x="5226" y="7052"/>
                    <a:pt x="4828" y="7052"/>
                  </a:cubicBezTo>
                  <a:cubicBezTo>
                    <a:pt x="4815" y="7052"/>
                    <a:pt x="4801" y="7051"/>
                    <a:pt x="4787" y="7050"/>
                  </a:cubicBezTo>
                  <a:lnTo>
                    <a:pt x="1549" y="7050"/>
                  </a:lnTo>
                  <a:cubicBezTo>
                    <a:pt x="1534" y="7051"/>
                    <a:pt x="1519" y="7052"/>
                    <a:pt x="1505" y="7052"/>
                  </a:cubicBezTo>
                  <a:cubicBezTo>
                    <a:pt x="1087" y="7052"/>
                    <a:pt x="1087" y="6405"/>
                    <a:pt x="1505" y="6405"/>
                  </a:cubicBezTo>
                  <a:cubicBezTo>
                    <a:pt x="1519" y="6405"/>
                    <a:pt x="1534" y="6405"/>
                    <a:pt x="1549" y="6407"/>
                  </a:cubicBezTo>
                  <a:lnTo>
                    <a:pt x="4787" y="6407"/>
                  </a:lnTo>
                  <a:cubicBezTo>
                    <a:pt x="4801" y="6405"/>
                    <a:pt x="4815" y="6405"/>
                    <a:pt x="4828" y="6405"/>
                  </a:cubicBezTo>
                  <a:close/>
                  <a:moveTo>
                    <a:pt x="7493" y="5895"/>
                  </a:moveTo>
                  <a:cubicBezTo>
                    <a:pt x="7574" y="5895"/>
                    <a:pt x="7657" y="5931"/>
                    <a:pt x="7716" y="6002"/>
                  </a:cubicBezTo>
                  <a:cubicBezTo>
                    <a:pt x="7836" y="6121"/>
                    <a:pt x="7836" y="6312"/>
                    <a:pt x="7716" y="6431"/>
                  </a:cubicBezTo>
                  <a:lnTo>
                    <a:pt x="6835" y="7336"/>
                  </a:lnTo>
                  <a:cubicBezTo>
                    <a:pt x="6764" y="7383"/>
                    <a:pt x="6692" y="7431"/>
                    <a:pt x="6597" y="7431"/>
                  </a:cubicBezTo>
                  <a:cubicBezTo>
                    <a:pt x="6526" y="7431"/>
                    <a:pt x="6454" y="7383"/>
                    <a:pt x="6383" y="7336"/>
                  </a:cubicBezTo>
                  <a:lnTo>
                    <a:pt x="5978" y="6931"/>
                  </a:lnTo>
                  <a:cubicBezTo>
                    <a:pt x="5859" y="6788"/>
                    <a:pt x="5859" y="6597"/>
                    <a:pt x="5978" y="6478"/>
                  </a:cubicBezTo>
                  <a:lnTo>
                    <a:pt x="6002" y="6478"/>
                  </a:lnTo>
                  <a:cubicBezTo>
                    <a:pt x="6061" y="6407"/>
                    <a:pt x="6139" y="6371"/>
                    <a:pt x="6216" y="6371"/>
                  </a:cubicBezTo>
                  <a:cubicBezTo>
                    <a:pt x="6294" y="6371"/>
                    <a:pt x="6371" y="6407"/>
                    <a:pt x="6430" y="6478"/>
                  </a:cubicBezTo>
                  <a:lnTo>
                    <a:pt x="6621" y="6645"/>
                  </a:lnTo>
                  <a:lnTo>
                    <a:pt x="7288" y="6002"/>
                  </a:lnTo>
                  <a:cubicBezTo>
                    <a:pt x="7335" y="5931"/>
                    <a:pt x="7413" y="5895"/>
                    <a:pt x="7493" y="5895"/>
                  </a:cubicBezTo>
                  <a:close/>
                  <a:moveTo>
                    <a:pt x="4830" y="8477"/>
                  </a:moveTo>
                  <a:cubicBezTo>
                    <a:pt x="5226" y="8477"/>
                    <a:pt x="5226" y="9100"/>
                    <a:pt x="4830" y="9100"/>
                  </a:cubicBezTo>
                  <a:cubicBezTo>
                    <a:pt x="4816" y="9100"/>
                    <a:pt x="4802" y="9100"/>
                    <a:pt x="4787" y="9098"/>
                  </a:cubicBezTo>
                  <a:lnTo>
                    <a:pt x="1549" y="9098"/>
                  </a:lnTo>
                  <a:cubicBezTo>
                    <a:pt x="1533" y="9100"/>
                    <a:pt x="1518" y="9100"/>
                    <a:pt x="1504" y="9100"/>
                  </a:cubicBezTo>
                  <a:cubicBezTo>
                    <a:pt x="1087" y="9100"/>
                    <a:pt x="1087" y="8477"/>
                    <a:pt x="1504" y="8477"/>
                  </a:cubicBezTo>
                  <a:cubicBezTo>
                    <a:pt x="1518" y="8477"/>
                    <a:pt x="1533" y="8477"/>
                    <a:pt x="1549" y="8479"/>
                  </a:cubicBezTo>
                  <a:lnTo>
                    <a:pt x="4787" y="8479"/>
                  </a:lnTo>
                  <a:cubicBezTo>
                    <a:pt x="4802" y="8477"/>
                    <a:pt x="4816" y="8477"/>
                    <a:pt x="4830" y="8477"/>
                  </a:cubicBezTo>
                  <a:close/>
                  <a:moveTo>
                    <a:pt x="7483" y="7970"/>
                  </a:moveTo>
                  <a:cubicBezTo>
                    <a:pt x="7722" y="7970"/>
                    <a:pt x="7929" y="8285"/>
                    <a:pt x="7693" y="8503"/>
                  </a:cubicBezTo>
                  <a:lnTo>
                    <a:pt x="7716" y="8503"/>
                  </a:lnTo>
                  <a:lnTo>
                    <a:pt x="6812" y="9384"/>
                  </a:lnTo>
                  <a:cubicBezTo>
                    <a:pt x="6764" y="9455"/>
                    <a:pt x="6669" y="9479"/>
                    <a:pt x="6597" y="9479"/>
                  </a:cubicBezTo>
                  <a:cubicBezTo>
                    <a:pt x="6502" y="9479"/>
                    <a:pt x="6430" y="9455"/>
                    <a:pt x="6383" y="9384"/>
                  </a:cubicBezTo>
                  <a:lnTo>
                    <a:pt x="5954" y="8979"/>
                  </a:lnTo>
                  <a:cubicBezTo>
                    <a:pt x="5835" y="8860"/>
                    <a:pt x="5835" y="8669"/>
                    <a:pt x="5954" y="8550"/>
                  </a:cubicBezTo>
                  <a:cubicBezTo>
                    <a:pt x="6014" y="8479"/>
                    <a:pt x="6097" y="8443"/>
                    <a:pt x="6180" y="8443"/>
                  </a:cubicBezTo>
                  <a:cubicBezTo>
                    <a:pt x="6264" y="8443"/>
                    <a:pt x="6347" y="8479"/>
                    <a:pt x="6407" y="8550"/>
                  </a:cubicBezTo>
                  <a:lnTo>
                    <a:pt x="6597" y="8717"/>
                  </a:lnTo>
                  <a:lnTo>
                    <a:pt x="7264" y="8074"/>
                  </a:lnTo>
                  <a:cubicBezTo>
                    <a:pt x="7332" y="8000"/>
                    <a:pt x="7409" y="7970"/>
                    <a:pt x="7483" y="7970"/>
                  </a:cubicBezTo>
                  <a:close/>
                  <a:moveTo>
                    <a:pt x="906" y="1"/>
                  </a:moveTo>
                  <a:cubicBezTo>
                    <a:pt x="405" y="1"/>
                    <a:pt x="1" y="406"/>
                    <a:pt x="1" y="906"/>
                  </a:cubicBezTo>
                  <a:lnTo>
                    <a:pt x="1" y="9836"/>
                  </a:lnTo>
                  <a:cubicBezTo>
                    <a:pt x="1" y="10313"/>
                    <a:pt x="405" y="10717"/>
                    <a:pt x="906" y="10717"/>
                  </a:cubicBezTo>
                  <a:lnTo>
                    <a:pt x="7669" y="10717"/>
                  </a:lnTo>
                  <a:cubicBezTo>
                    <a:pt x="8169" y="10717"/>
                    <a:pt x="8574" y="10313"/>
                    <a:pt x="8574" y="9836"/>
                  </a:cubicBezTo>
                  <a:lnTo>
                    <a:pt x="8574" y="2835"/>
                  </a:lnTo>
                  <a:lnTo>
                    <a:pt x="6264" y="2835"/>
                  </a:lnTo>
                  <a:cubicBezTo>
                    <a:pt x="6073" y="2835"/>
                    <a:pt x="5954" y="2692"/>
                    <a:pt x="5954" y="2525"/>
                  </a:cubicBezTo>
                  <a:lnTo>
                    <a:pt x="5954" y="1"/>
                  </a:lnTo>
                  <a:close/>
                </a:path>
              </a:pathLst>
            </a:custGeom>
            <a:solidFill>
              <a:srgbClr val="3BAFB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2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7" name="Shape 2857"/>
        <p:cNvGrpSpPr/>
        <p:nvPr/>
      </p:nvGrpSpPr>
      <p:grpSpPr>
        <a:xfrm>
          <a:off x="0" y="0"/>
          <a:ext cx="0" cy="0"/>
          <a:chOff x="0" y="0"/>
          <a:chExt cx="0" cy="0"/>
        </a:xfrm>
      </p:grpSpPr>
      <p:sp>
        <p:nvSpPr>
          <p:cNvPr id="2858" name="Google Shape;2858;p229"/>
          <p:cNvSpPr txBox="1"/>
          <p:nvPr>
            <p:ph type="title"/>
          </p:nvPr>
        </p:nvSpPr>
        <p:spPr>
          <a:xfrm>
            <a:off x="457200" y="502920"/>
            <a:ext cx="8229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Project Overview</a:t>
            </a:r>
            <a:endParaRPr/>
          </a:p>
        </p:txBody>
      </p:sp>
      <p:graphicFrame>
        <p:nvGraphicFramePr>
          <p:cNvPr id="2859" name="Google Shape;2859;p229"/>
          <p:cNvGraphicFramePr/>
          <p:nvPr/>
        </p:nvGraphicFramePr>
        <p:xfrm>
          <a:off x="421000" y="1832671"/>
          <a:ext cx="3000000" cy="3000000"/>
        </p:xfrm>
        <a:graphic>
          <a:graphicData uri="http://schemas.openxmlformats.org/drawingml/2006/table">
            <a:tbl>
              <a:tblPr>
                <a:noFill/>
                <a:tableStyleId>{022C3110-6838-4C5E-B681-1DC515D58CFE}</a:tableStyleId>
              </a:tblPr>
              <a:tblGrid>
                <a:gridCol w="2075525"/>
                <a:gridCol w="2075475"/>
                <a:gridCol w="2075500"/>
                <a:gridCol w="2075500"/>
              </a:tblGrid>
              <a:tr h="526175">
                <a:tc>
                  <a:txBody>
                    <a:bodyPr/>
                    <a:lstStyle/>
                    <a:p>
                      <a:pPr indent="0" lvl="0" marL="0" rtl="0" algn="ctr">
                        <a:spcBef>
                          <a:spcPts val="0"/>
                        </a:spcBef>
                        <a:spcAft>
                          <a:spcPts val="0"/>
                        </a:spcAft>
                        <a:buNone/>
                      </a:pPr>
                      <a:r>
                        <a:rPr lang="en" sz="1800">
                          <a:solidFill>
                            <a:schemeClr val="dk1"/>
                          </a:solidFill>
                          <a:latin typeface="Bakbak One"/>
                          <a:ea typeface="Bakbak One"/>
                          <a:cs typeface="Bakbak One"/>
                          <a:sym typeface="Bakbak One"/>
                        </a:rPr>
                        <a:t>Updates</a:t>
                      </a:r>
                      <a:endParaRPr sz="1800">
                        <a:solidFill>
                          <a:schemeClr val="dk1"/>
                        </a:solidFill>
                        <a:latin typeface="Bakbak One"/>
                        <a:ea typeface="Bakbak One"/>
                        <a:cs typeface="Bakbak One"/>
                        <a:sym typeface="Bakbak On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ctr">
                        <a:spcBef>
                          <a:spcPts val="0"/>
                        </a:spcBef>
                        <a:spcAft>
                          <a:spcPts val="0"/>
                        </a:spcAft>
                        <a:buNone/>
                      </a:pPr>
                      <a:r>
                        <a:rPr lang="en" sz="1800">
                          <a:solidFill>
                            <a:schemeClr val="dk1"/>
                          </a:solidFill>
                          <a:latin typeface="Bakbak One"/>
                          <a:ea typeface="Bakbak One"/>
                          <a:cs typeface="Bakbak One"/>
                          <a:sym typeface="Bakbak One"/>
                        </a:rPr>
                        <a:t>Goals</a:t>
                      </a:r>
                      <a:endParaRPr sz="1800">
                        <a:solidFill>
                          <a:schemeClr val="dk1"/>
                        </a:solidFill>
                        <a:latin typeface="Bakbak One"/>
                        <a:ea typeface="Bakbak One"/>
                        <a:cs typeface="Bakbak One"/>
                        <a:sym typeface="Bakbak On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ctr">
                        <a:spcBef>
                          <a:spcPts val="0"/>
                        </a:spcBef>
                        <a:spcAft>
                          <a:spcPts val="0"/>
                        </a:spcAft>
                        <a:buNone/>
                      </a:pPr>
                      <a:r>
                        <a:rPr lang="en" sz="1800">
                          <a:solidFill>
                            <a:schemeClr val="dk1"/>
                          </a:solidFill>
                          <a:latin typeface="Bakbak One"/>
                          <a:ea typeface="Bakbak One"/>
                          <a:cs typeface="Bakbak One"/>
                          <a:sym typeface="Bakbak One"/>
                        </a:rPr>
                        <a:t>Waiting On</a:t>
                      </a:r>
                      <a:endParaRPr sz="1800">
                        <a:solidFill>
                          <a:schemeClr val="dk1"/>
                        </a:solidFill>
                        <a:latin typeface="Bakbak One"/>
                        <a:ea typeface="Bakbak One"/>
                        <a:cs typeface="Bakbak One"/>
                        <a:sym typeface="Bakbak On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ctr">
                        <a:spcBef>
                          <a:spcPts val="0"/>
                        </a:spcBef>
                        <a:spcAft>
                          <a:spcPts val="0"/>
                        </a:spcAft>
                        <a:buNone/>
                      </a:pPr>
                      <a:r>
                        <a:rPr lang="en" sz="1800">
                          <a:solidFill>
                            <a:schemeClr val="dk1"/>
                          </a:solidFill>
                          <a:latin typeface="Bakbak One"/>
                          <a:ea typeface="Bakbak One"/>
                          <a:cs typeface="Bakbak One"/>
                          <a:sym typeface="Bakbak One"/>
                        </a:rPr>
                        <a:t>Questions</a:t>
                      </a:r>
                      <a:endParaRPr sz="1800">
                        <a:solidFill>
                          <a:schemeClr val="dk1"/>
                        </a:solidFill>
                        <a:latin typeface="Bakbak One"/>
                        <a:ea typeface="Bakbak One"/>
                        <a:cs typeface="Bakbak One"/>
                        <a:sym typeface="Bakbak On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1853800">
                <a:tc>
                  <a:txBody>
                    <a:bodyPr/>
                    <a:lstStyle/>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Opportunity Week &amp; Brief</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Clinician Meeting </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Updated Need Statement/Comp Analysis</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Mind Map Updates</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Applied for badges to shadow</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Next tasks delegation</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Team bonding</a:t>
                      </a:r>
                      <a:endParaRPr sz="1200">
                        <a:solidFill>
                          <a:schemeClr val="dk1"/>
                        </a:solidFill>
                        <a:latin typeface="Figtree"/>
                        <a:ea typeface="Figtree"/>
                        <a:cs typeface="Figtree"/>
                        <a:sym typeface="Figtre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Shadow by the end of next week</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Begin freshmen recruitment bio + video</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Start playing around with current devices</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Start working on DHF1 components</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Interview protocol + interviewee identification</a:t>
                      </a:r>
                      <a:endParaRPr sz="1200">
                        <a:solidFill>
                          <a:schemeClr val="dk1"/>
                        </a:solidFill>
                        <a:latin typeface="Figtree"/>
                        <a:ea typeface="Figtree"/>
                        <a:cs typeface="Figtree"/>
                        <a:sym typeface="Figtre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Weiss medical devices</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JHMI badge approval + shadowing</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Clinicians to get back to us regarding interview candidates</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Brief draft TA feedback</a:t>
                      </a:r>
                      <a:endParaRPr sz="1200">
                        <a:solidFill>
                          <a:schemeClr val="dk1"/>
                        </a:solidFill>
                        <a:latin typeface="Figtree"/>
                        <a:ea typeface="Figtree"/>
                        <a:cs typeface="Figtree"/>
                        <a:sym typeface="Figtre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Who to talk to beyond clinicians? → Engineers?</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What should we focus on when going into making our recruitment videos?</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How can we prepare for freshmen recruitment soon?</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Needs statement feedback?</a:t>
                      </a:r>
                      <a:endParaRPr sz="1200">
                        <a:solidFill>
                          <a:schemeClr val="dk1"/>
                        </a:solidFill>
                        <a:latin typeface="Figtree"/>
                        <a:ea typeface="Figtree"/>
                        <a:cs typeface="Figtree"/>
                        <a:sym typeface="Figtree"/>
                      </a:endParaRPr>
                    </a:p>
                    <a:p>
                      <a:pPr indent="0" lvl="0" marL="457200" rtl="0" algn="l">
                        <a:spcBef>
                          <a:spcPts val="0"/>
                        </a:spcBef>
                        <a:spcAft>
                          <a:spcPts val="0"/>
                        </a:spcAft>
                        <a:buNone/>
                      </a:pPr>
                      <a:r>
                        <a:t/>
                      </a:r>
                      <a:endParaRPr sz="1200">
                        <a:solidFill>
                          <a:schemeClr val="dk1"/>
                        </a:solidFill>
                        <a:latin typeface="Figtree"/>
                        <a:ea typeface="Figtree"/>
                        <a:cs typeface="Figtree"/>
                        <a:sym typeface="Figtre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sp>
        <p:nvSpPr>
          <p:cNvPr id="2860" name="Google Shape;2860;p229"/>
          <p:cNvSpPr/>
          <p:nvPr/>
        </p:nvSpPr>
        <p:spPr>
          <a:xfrm>
            <a:off x="3069417" y="1032879"/>
            <a:ext cx="799800" cy="7998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1" name="Google Shape;2861;p229"/>
          <p:cNvSpPr/>
          <p:nvPr/>
        </p:nvSpPr>
        <p:spPr>
          <a:xfrm>
            <a:off x="5123133" y="1032879"/>
            <a:ext cx="799800" cy="7998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2" name="Google Shape;2862;p229"/>
          <p:cNvSpPr/>
          <p:nvPr/>
        </p:nvSpPr>
        <p:spPr>
          <a:xfrm>
            <a:off x="1015700" y="1032879"/>
            <a:ext cx="799800" cy="7998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3" name="Google Shape;2863;p229"/>
          <p:cNvSpPr/>
          <p:nvPr/>
        </p:nvSpPr>
        <p:spPr>
          <a:xfrm>
            <a:off x="7176850" y="1032879"/>
            <a:ext cx="799800" cy="7998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864" name="Google Shape;2864;p229"/>
          <p:cNvGrpSpPr/>
          <p:nvPr/>
        </p:nvGrpSpPr>
        <p:grpSpPr>
          <a:xfrm>
            <a:off x="3330022" y="1250240"/>
            <a:ext cx="278573" cy="365093"/>
            <a:chOff x="5632397" y="3458128"/>
            <a:chExt cx="278573" cy="365093"/>
          </a:xfrm>
        </p:grpSpPr>
        <p:sp>
          <p:nvSpPr>
            <p:cNvPr id="2865" name="Google Shape;2865;p229"/>
            <p:cNvSpPr/>
            <p:nvPr/>
          </p:nvSpPr>
          <p:spPr>
            <a:xfrm>
              <a:off x="5695936" y="3565029"/>
              <a:ext cx="149888" cy="194652"/>
            </a:xfrm>
            <a:custGeom>
              <a:rect b="b" l="l" r="r" t="t"/>
              <a:pathLst>
                <a:path extrusionOk="0" h="5692" w="4383">
                  <a:moveTo>
                    <a:pt x="0" y="0"/>
                  </a:moveTo>
                  <a:lnTo>
                    <a:pt x="0" y="5692"/>
                  </a:lnTo>
                  <a:lnTo>
                    <a:pt x="4382" y="5692"/>
                  </a:lnTo>
                  <a:lnTo>
                    <a:pt x="4382"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6" name="Google Shape;2866;p229"/>
            <p:cNvSpPr/>
            <p:nvPr/>
          </p:nvSpPr>
          <p:spPr>
            <a:xfrm>
              <a:off x="5695936" y="3458128"/>
              <a:ext cx="150640" cy="85767"/>
            </a:xfrm>
            <a:custGeom>
              <a:rect b="b" l="l" r="r" t="t"/>
              <a:pathLst>
                <a:path extrusionOk="0" h="2508" w="4405">
                  <a:moveTo>
                    <a:pt x="2176" y="1254"/>
                  </a:moveTo>
                  <a:cubicBezTo>
                    <a:pt x="2344" y="1254"/>
                    <a:pt x="2501" y="1382"/>
                    <a:pt x="2501" y="1578"/>
                  </a:cubicBezTo>
                  <a:cubicBezTo>
                    <a:pt x="2501" y="1745"/>
                    <a:pt x="2358" y="1888"/>
                    <a:pt x="2191" y="1888"/>
                  </a:cubicBezTo>
                  <a:cubicBezTo>
                    <a:pt x="1906" y="1888"/>
                    <a:pt x="1763" y="1555"/>
                    <a:pt x="1953" y="1340"/>
                  </a:cubicBezTo>
                  <a:cubicBezTo>
                    <a:pt x="2020" y="1280"/>
                    <a:pt x="2099" y="1254"/>
                    <a:pt x="2176" y="1254"/>
                  </a:cubicBezTo>
                  <a:close/>
                  <a:moveTo>
                    <a:pt x="2203" y="1"/>
                  </a:moveTo>
                  <a:cubicBezTo>
                    <a:pt x="1519" y="1"/>
                    <a:pt x="834" y="423"/>
                    <a:pt x="667" y="1269"/>
                  </a:cubicBezTo>
                  <a:lnTo>
                    <a:pt x="334" y="1269"/>
                  </a:lnTo>
                  <a:cubicBezTo>
                    <a:pt x="320" y="1267"/>
                    <a:pt x="306" y="1266"/>
                    <a:pt x="293" y="1266"/>
                  </a:cubicBezTo>
                  <a:cubicBezTo>
                    <a:pt x="123" y="1266"/>
                    <a:pt x="0" y="1402"/>
                    <a:pt x="0" y="1578"/>
                  </a:cubicBezTo>
                  <a:lnTo>
                    <a:pt x="0" y="2507"/>
                  </a:lnTo>
                  <a:lnTo>
                    <a:pt x="4382" y="2507"/>
                  </a:lnTo>
                  <a:lnTo>
                    <a:pt x="4382" y="1578"/>
                  </a:lnTo>
                  <a:cubicBezTo>
                    <a:pt x="4404" y="1402"/>
                    <a:pt x="4283" y="1266"/>
                    <a:pt x="4114" y="1266"/>
                  </a:cubicBezTo>
                  <a:cubicBezTo>
                    <a:pt x="4100" y="1266"/>
                    <a:pt x="4087" y="1267"/>
                    <a:pt x="4073" y="1269"/>
                  </a:cubicBezTo>
                  <a:lnTo>
                    <a:pt x="3739" y="1269"/>
                  </a:lnTo>
                  <a:cubicBezTo>
                    <a:pt x="3573" y="423"/>
                    <a:pt x="2888" y="1"/>
                    <a:pt x="2203" y="1"/>
                  </a:cubicBez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7" name="Google Shape;2867;p229"/>
            <p:cNvSpPr/>
            <p:nvPr/>
          </p:nvSpPr>
          <p:spPr>
            <a:xfrm>
              <a:off x="5632397" y="3522693"/>
              <a:ext cx="278573" cy="300528"/>
            </a:xfrm>
            <a:custGeom>
              <a:rect b="b" l="l" r="r" t="t"/>
              <a:pathLst>
                <a:path extrusionOk="0" h="8788" w="8146">
                  <a:moveTo>
                    <a:pt x="953" y="0"/>
                  </a:moveTo>
                  <a:cubicBezTo>
                    <a:pt x="430" y="0"/>
                    <a:pt x="1" y="405"/>
                    <a:pt x="1" y="929"/>
                  </a:cubicBezTo>
                  <a:lnTo>
                    <a:pt x="1" y="7859"/>
                  </a:lnTo>
                  <a:cubicBezTo>
                    <a:pt x="1" y="8383"/>
                    <a:pt x="430" y="8788"/>
                    <a:pt x="953" y="8788"/>
                  </a:cubicBezTo>
                  <a:lnTo>
                    <a:pt x="7193" y="8788"/>
                  </a:lnTo>
                  <a:cubicBezTo>
                    <a:pt x="7717" y="8788"/>
                    <a:pt x="8122" y="8383"/>
                    <a:pt x="8145" y="7859"/>
                  </a:cubicBezTo>
                  <a:lnTo>
                    <a:pt x="8145" y="929"/>
                  </a:lnTo>
                  <a:cubicBezTo>
                    <a:pt x="8122" y="405"/>
                    <a:pt x="7717" y="0"/>
                    <a:pt x="7193" y="0"/>
                  </a:cubicBezTo>
                  <a:lnTo>
                    <a:pt x="6883" y="0"/>
                  </a:lnTo>
                  <a:lnTo>
                    <a:pt x="6883" y="7240"/>
                  </a:lnTo>
                  <a:cubicBezTo>
                    <a:pt x="6883" y="7394"/>
                    <a:pt x="6761" y="7528"/>
                    <a:pt x="6610" y="7528"/>
                  </a:cubicBezTo>
                  <a:cubicBezTo>
                    <a:pt x="6598" y="7528"/>
                    <a:pt x="6586" y="7527"/>
                    <a:pt x="6574" y="7525"/>
                  </a:cubicBezTo>
                  <a:lnTo>
                    <a:pt x="1549" y="7525"/>
                  </a:lnTo>
                  <a:cubicBezTo>
                    <a:pt x="1537" y="7527"/>
                    <a:pt x="1524" y="7528"/>
                    <a:pt x="1512" y="7528"/>
                  </a:cubicBezTo>
                  <a:cubicBezTo>
                    <a:pt x="1362" y="7528"/>
                    <a:pt x="1239" y="7394"/>
                    <a:pt x="1239" y="7240"/>
                  </a:cubicBezTo>
                  <a:lnTo>
                    <a:pt x="1239"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868" name="Google Shape;2868;p229"/>
          <p:cNvGrpSpPr/>
          <p:nvPr/>
        </p:nvGrpSpPr>
        <p:grpSpPr>
          <a:xfrm>
            <a:off x="5275627" y="1250191"/>
            <a:ext cx="427093" cy="365195"/>
            <a:chOff x="1567169" y="4048787"/>
            <a:chExt cx="427093" cy="365195"/>
          </a:xfrm>
        </p:grpSpPr>
        <p:sp>
          <p:nvSpPr>
            <p:cNvPr id="2869" name="Google Shape;2869;p229"/>
            <p:cNvSpPr/>
            <p:nvPr/>
          </p:nvSpPr>
          <p:spPr>
            <a:xfrm>
              <a:off x="1567169" y="4048787"/>
              <a:ext cx="427093" cy="365195"/>
            </a:xfrm>
            <a:custGeom>
              <a:rect b="b" l="l" r="r" t="t"/>
              <a:pathLst>
                <a:path extrusionOk="0" h="10679" w="12489">
                  <a:moveTo>
                    <a:pt x="7033" y="1236"/>
                  </a:moveTo>
                  <a:cubicBezTo>
                    <a:pt x="7076" y="1236"/>
                    <a:pt x="7119" y="1237"/>
                    <a:pt x="7162" y="1238"/>
                  </a:cubicBezTo>
                  <a:cubicBezTo>
                    <a:pt x="9377" y="1286"/>
                    <a:pt x="11139" y="3120"/>
                    <a:pt x="11139" y="5335"/>
                  </a:cubicBezTo>
                  <a:cubicBezTo>
                    <a:pt x="11139" y="7549"/>
                    <a:pt x="9377" y="9359"/>
                    <a:pt x="7162" y="9431"/>
                  </a:cubicBezTo>
                  <a:cubicBezTo>
                    <a:pt x="7133" y="9431"/>
                    <a:pt x="7104" y="9431"/>
                    <a:pt x="7075" y="9431"/>
                  </a:cubicBezTo>
                  <a:cubicBezTo>
                    <a:pt x="4805" y="9431"/>
                    <a:pt x="2947" y="7592"/>
                    <a:pt x="2947" y="5335"/>
                  </a:cubicBezTo>
                  <a:cubicBezTo>
                    <a:pt x="2947" y="3068"/>
                    <a:pt x="4782" y="1236"/>
                    <a:pt x="7033" y="1236"/>
                  </a:cubicBezTo>
                  <a:close/>
                  <a:moveTo>
                    <a:pt x="7133" y="0"/>
                  </a:moveTo>
                  <a:cubicBezTo>
                    <a:pt x="2366" y="0"/>
                    <a:pt x="1" y="5746"/>
                    <a:pt x="3352" y="9097"/>
                  </a:cubicBezTo>
                  <a:cubicBezTo>
                    <a:pt x="4444" y="10190"/>
                    <a:pt x="5786" y="10678"/>
                    <a:pt x="7100" y="10678"/>
                  </a:cubicBezTo>
                  <a:cubicBezTo>
                    <a:pt x="9854" y="10678"/>
                    <a:pt x="12489" y="8535"/>
                    <a:pt x="12473" y="5311"/>
                  </a:cubicBezTo>
                  <a:cubicBezTo>
                    <a:pt x="12449" y="2382"/>
                    <a:pt x="10091" y="0"/>
                    <a:pt x="7162" y="0"/>
                  </a:cubicBezTo>
                  <a:cubicBezTo>
                    <a:pt x="7152" y="0"/>
                    <a:pt x="7142" y="0"/>
                    <a:pt x="7133" y="0"/>
                  </a:cubicBez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0" name="Google Shape;2870;p229"/>
            <p:cNvSpPr/>
            <p:nvPr/>
          </p:nvSpPr>
          <p:spPr>
            <a:xfrm>
              <a:off x="1692366" y="4113113"/>
              <a:ext cx="237023" cy="237023"/>
            </a:xfrm>
            <a:custGeom>
              <a:rect b="b" l="l" r="r" t="t"/>
              <a:pathLst>
                <a:path extrusionOk="0" h="6931" w="6931">
                  <a:moveTo>
                    <a:pt x="3501" y="626"/>
                  </a:moveTo>
                  <a:cubicBezTo>
                    <a:pt x="3656" y="626"/>
                    <a:pt x="3811" y="727"/>
                    <a:pt x="3811" y="929"/>
                  </a:cubicBezTo>
                  <a:lnTo>
                    <a:pt x="3811" y="3120"/>
                  </a:lnTo>
                  <a:lnTo>
                    <a:pt x="6002" y="3120"/>
                  </a:lnTo>
                  <a:cubicBezTo>
                    <a:pt x="6406" y="3120"/>
                    <a:pt x="6406" y="3739"/>
                    <a:pt x="6002" y="3739"/>
                  </a:cubicBezTo>
                  <a:lnTo>
                    <a:pt x="6002" y="3763"/>
                  </a:lnTo>
                  <a:lnTo>
                    <a:pt x="3501" y="3763"/>
                  </a:lnTo>
                  <a:cubicBezTo>
                    <a:pt x="3311" y="3763"/>
                    <a:pt x="3168" y="3620"/>
                    <a:pt x="3192" y="3430"/>
                  </a:cubicBezTo>
                  <a:lnTo>
                    <a:pt x="3192" y="929"/>
                  </a:lnTo>
                  <a:cubicBezTo>
                    <a:pt x="3192" y="727"/>
                    <a:pt x="3346" y="626"/>
                    <a:pt x="3501" y="626"/>
                  </a:cubicBezTo>
                  <a:close/>
                  <a:moveTo>
                    <a:pt x="3501" y="0"/>
                  </a:moveTo>
                  <a:cubicBezTo>
                    <a:pt x="1596" y="0"/>
                    <a:pt x="24" y="1525"/>
                    <a:pt x="0" y="3430"/>
                  </a:cubicBezTo>
                  <a:cubicBezTo>
                    <a:pt x="24" y="5359"/>
                    <a:pt x="1572" y="6907"/>
                    <a:pt x="3501" y="6930"/>
                  </a:cubicBezTo>
                  <a:cubicBezTo>
                    <a:pt x="5406" y="6907"/>
                    <a:pt x="6930" y="5335"/>
                    <a:pt x="6930" y="3430"/>
                  </a:cubicBezTo>
                  <a:cubicBezTo>
                    <a:pt x="6930" y="1525"/>
                    <a:pt x="5382" y="0"/>
                    <a:pt x="3501" y="0"/>
                  </a:cubicBez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871" name="Google Shape;2871;p229"/>
          <p:cNvGrpSpPr/>
          <p:nvPr/>
        </p:nvGrpSpPr>
        <p:grpSpPr>
          <a:xfrm>
            <a:off x="1230202" y="1249333"/>
            <a:ext cx="370808" cy="366907"/>
            <a:chOff x="3192227" y="3217946"/>
            <a:chExt cx="370808" cy="366907"/>
          </a:xfrm>
        </p:grpSpPr>
        <p:sp>
          <p:nvSpPr>
            <p:cNvPr id="2872" name="Google Shape;2872;p229"/>
            <p:cNvSpPr/>
            <p:nvPr/>
          </p:nvSpPr>
          <p:spPr>
            <a:xfrm>
              <a:off x="3448124" y="3378575"/>
              <a:ext cx="102694" cy="35863"/>
            </a:xfrm>
            <a:custGeom>
              <a:rect b="b" l="l" r="r" t="t"/>
              <a:pathLst>
                <a:path extrusionOk="0" h="1048" w="3001">
                  <a:moveTo>
                    <a:pt x="333" y="0"/>
                  </a:moveTo>
                  <a:cubicBezTo>
                    <a:pt x="143" y="0"/>
                    <a:pt x="0" y="143"/>
                    <a:pt x="0" y="310"/>
                  </a:cubicBezTo>
                  <a:lnTo>
                    <a:pt x="0" y="1048"/>
                  </a:lnTo>
                  <a:lnTo>
                    <a:pt x="2977" y="1048"/>
                  </a:lnTo>
                  <a:lnTo>
                    <a:pt x="2977" y="310"/>
                  </a:lnTo>
                  <a:cubicBezTo>
                    <a:pt x="3001" y="143"/>
                    <a:pt x="2858" y="0"/>
                    <a:pt x="2667" y="0"/>
                  </a:cubicBez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3" name="Google Shape;2873;p229"/>
            <p:cNvSpPr/>
            <p:nvPr/>
          </p:nvSpPr>
          <p:spPr>
            <a:xfrm>
              <a:off x="3448124" y="3548887"/>
              <a:ext cx="102660" cy="35965"/>
            </a:xfrm>
            <a:custGeom>
              <a:rect b="b" l="l" r="r" t="t"/>
              <a:pathLst>
                <a:path extrusionOk="0" h="1051" w="3000">
                  <a:moveTo>
                    <a:pt x="0" y="0"/>
                  </a:moveTo>
                  <a:lnTo>
                    <a:pt x="0" y="739"/>
                  </a:lnTo>
                  <a:cubicBezTo>
                    <a:pt x="0" y="905"/>
                    <a:pt x="143" y="1048"/>
                    <a:pt x="310" y="1048"/>
                  </a:cubicBezTo>
                  <a:lnTo>
                    <a:pt x="2667" y="1048"/>
                  </a:lnTo>
                  <a:cubicBezTo>
                    <a:pt x="2678" y="1050"/>
                    <a:pt x="2689" y="1050"/>
                    <a:pt x="2699" y="1050"/>
                  </a:cubicBezTo>
                  <a:cubicBezTo>
                    <a:pt x="2855" y="1050"/>
                    <a:pt x="2999" y="894"/>
                    <a:pt x="2977" y="739"/>
                  </a:cubicBezTo>
                  <a:lnTo>
                    <a:pt x="2977"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4" name="Google Shape;2874;p229"/>
            <p:cNvSpPr/>
            <p:nvPr/>
          </p:nvSpPr>
          <p:spPr>
            <a:xfrm>
              <a:off x="3448124" y="3491843"/>
              <a:ext cx="101873" cy="35897"/>
            </a:xfrm>
            <a:custGeom>
              <a:rect b="b" l="l" r="r" t="t"/>
              <a:pathLst>
                <a:path extrusionOk="0" h="1049" w="2977">
                  <a:moveTo>
                    <a:pt x="0" y="0"/>
                  </a:moveTo>
                  <a:lnTo>
                    <a:pt x="0" y="1048"/>
                  </a:lnTo>
                  <a:lnTo>
                    <a:pt x="2977" y="1048"/>
                  </a:lnTo>
                  <a:lnTo>
                    <a:pt x="2977"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5" name="Google Shape;2875;p229"/>
            <p:cNvSpPr/>
            <p:nvPr/>
          </p:nvSpPr>
          <p:spPr>
            <a:xfrm>
              <a:off x="3448124" y="3435619"/>
              <a:ext cx="101873" cy="35075"/>
            </a:xfrm>
            <a:custGeom>
              <a:rect b="b" l="l" r="r" t="t"/>
              <a:pathLst>
                <a:path extrusionOk="0" h="1025" w="2977">
                  <a:moveTo>
                    <a:pt x="0" y="0"/>
                  </a:moveTo>
                  <a:lnTo>
                    <a:pt x="0" y="1024"/>
                  </a:lnTo>
                  <a:lnTo>
                    <a:pt x="2977" y="1024"/>
                  </a:lnTo>
                  <a:lnTo>
                    <a:pt x="2977"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6" name="Google Shape;2876;p229"/>
            <p:cNvSpPr/>
            <p:nvPr/>
          </p:nvSpPr>
          <p:spPr>
            <a:xfrm>
              <a:off x="3321784" y="3435517"/>
              <a:ext cx="101907" cy="35178"/>
            </a:xfrm>
            <a:custGeom>
              <a:rect b="b" l="l" r="r" t="t"/>
              <a:pathLst>
                <a:path extrusionOk="0" h="1028" w="2978">
                  <a:moveTo>
                    <a:pt x="278" y="1"/>
                  </a:moveTo>
                  <a:cubicBezTo>
                    <a:pt x="126" y="1"/>
                    <a:pt x="1" y="157"/>
                    <a:pt x="1" y="313"/>
                  </a:cubicBezTo>
                  <a:lnTo>
                    <a:pt x="1" y="1027"/>
                  </a:lnTo>
                  <a:lnTo>
                    <a:pt x="2978" y="1027"/>
                  </a:lnTo>
                  <a:lnTo>
                    <a:pt x="2978" y="313"/>
                  </a:lnTo>
                  <a:cubicBezTo>
                    <a:pt x="2978" y="157"/>
                    <a:pt x="2853" y="1"/>
                    <a:pt x="2700" y="1"/>
                  </a:cubicBezTo>
                  <a:cubicBezTo>
                    <a:pt x="2689" y="1"/>
                    <a:pt x="2679" y="2"/>
                    <a:pt x="2668" y="3"/>
                  </a:cubicBezTo>
                  <a:lnTo>
                    <a:pt x="310" y="3"/>
                  </a:lnTo>
                  <a:cubicBezTo>
                    <a:pt x="300" y="2"/>
                    <a:pt x="289" y="1"/>
                    <a:pt x="278" y="1"/>
                  </a:cubicBez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7" name="Google Shape;2877;p229"/>
            <p:cNvSpPr/>
            <p:nvPr/>
          </p:nvSpPr>
          <p:spPr>
            <a:xfrm>
              <a:off x="3194657" y="3491843"/>
              <a:ext cx="102728" cy="35897"/>
            </a:xfrm>
            <a:custGeom>
              <a:rect b="b" l="l" r="r" t="t"/>
              <a:pathLst>
                <a:path extrusionOk="0" h="1049" w="3002">
                  <a:moveTo>
                    <a:pt x="334" y="0"/>
                  </a:moveTo>
                  <a:cubicBezTo>
                    <a:pt x="144" y="0"/>
                    <a:pt x="1" y="143"/>
                    <a:pt x="25" y="334"/>
                  </a:cubicBezTo>
                  <a:lnTo>
                    <a:pt x="25" y="1048"/>
                  </a:lnTo>
                  <a:lnTo>
                    <a:pt x="3001" y="1048"/>
                  </a:lnTo>
                  <a:lnTo>
                    <a:pt x="3001" y="334"/>
                  </a:lnTo>
                  <a:cubicBezTo>
                    <a:pt x="2978" y="167"/>
                    <a:pt x="2858" y="24"/>
                    <a:pt x="2692" y="24"/>
                  </a:cubicBezTo>
                  <a:lnTo>
                    <a:pt x="334" y="24"/>
                  </a:lnTo>
                  <a:lnTo>
                    <a:pt x="334"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8" name="Google Shape;2878;p229"/>
            <p:cNvSpPr/>
            <p:nvPr/>
          </p:nvSpPr>
          <p:spPr>
            <a:xfrm>
              <a:off x="3321031" y="3548887"/>
              <a:ext cx="102660" cy="35965"/>
            </a:xfrm>
            <a:custGeom>
              <a:rect b="b" l="l" r="r" t="t"/>
              <a:pathLst>
                <a:path extrusionOk="0" h="1051" w="3000">
                  <a:moveTo>
                    <a:pt x="23" y="0"/>
                  </a:moveTo>
                  <a:lnTo>
                    <a:pt x="23" y="739"/>
                  </a:lnTo>
                  <a:cubicBezTo>
                    <a:pt x="0" y="894"/>
                    <a:pt x="124" y="1050"/>
                    <a:pt x="296" y="1050"/>
                  </a:cubicBezTo>
                  <a:cubicBezTo>
                    <a:pt x="308" y="1050"/>
                    <a:pt x="320" y="1050"/>
                    <a:pt x="332" y="1048"/>
                  </a:cubicBezTo>
                  <a:lnTo>
                    <a:pt x="2690" y="1048"/>
                  </a:lnTo>
                  <a:cubicBezTo>
                    <a:pt x="2701" y="1050"/>
                    <a:pt x="2711" y="1050"/>
                    <a:pt x="2722" y="1050"/>
                  </a:cubicBezTo>
                  <a:cubicBezTo>
                    <a:pt x="2875" y="1050"/>
                    <a:pt x="3000" y="894"/>
                    <a:pt x="3000" y="739"/>
                  </a:cubicBezTo>
                  <a:lnTo>
                    <a:pt x="3000"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9" name="Google Shape;2879;p229"/>
            <p:cNvSpPr/>
            <p:nvPr/>
          </p:nvSpPr>
          <p:spPr>
            <a:xfrm>
              <a:off x="3194657" y="3548887"/>
              <a:ext cx="102728" cy="35897"/>
            </a:xfrm>
            <a:custGeom>
              <a:rect b="b" l="l" r="r" t="t"/>
              <a:pathLst>
                <a:path extrusionOk="0" h="1049" w="3002">
                  <a:moveTo>
                    <a:pt x="25" y="0"/>
                  </a:moveTo>
                  <a:lnTo>
                    <a:pt x="25" y="739"/>
                  </a:lnTo>
                  <a:cubicBezTo>
                    <a:pt x="1" y="905"/>
                    <a:pt x="167" y="1048"/>
                    <a:pt x="334" y="1048"/>
                  </a:cubicBezTo>
                  <a:lnTo>
                    <a:pt x="2692" y="1048"/>
                  </a:lnTo>
                  <a:cubicBezTo>
                    <a:pt x="2858" y="1024"/>
                    <a:pt x="2978" y="905"/>
                    <a:pt x="3001" y="739"/>
                  </a:cubicBezTo>
                  <a:lnTo>
                    <a:pt x="3001"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0" name="Google Shape;2880;p229"/>
            <p:cNvSpPr/>
            <p:nvPr/>
          </p:nvSpPr>
          <p:spPr>
            <a:xfrm>
              <a:off x="3321784" y="3491843"/>
              <a:ext cx="101907" cy="35897"/>
            </a:xfrm>
            <a:custGeom>
              <a:rect b="b" l="l" r="r" t="t"/>
              <a:pathLst>
                <a:path extrusionOk="0" h="1049" w="2978">
                  <a:moveTo>
                    <a:pt x="1" y="0"/>
                  </a:moveTo>
                  <a:lnTo>
                    <a:pt x="1" y="1048"/>
                  </a:lnTo>
                  <a:lnTo>
                    <a:pt x="2978" y="1048"/>
                  </a:lnTo>
                  <a:lnTo>
                    <a:pt x="2978"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1" name="Google Shape;2881;p229"/>
            <p:cNvSpPr/>
            <p:nvPr/>
          </p:nvSpPr>
          <p:spPr>
            <a:xfrm>
              <a:off x="3192227" y="3217946"/>
              <a:ext cx="370808" cy="215244"/>
            </a:xfrm>
            <a:custGeom>
              <a:rect b="b" l="l" r="r" t="t"/>
              <a:pathLst>
                <a:path extrusionOk="0" h="6290" w="10836">
                  <a:moveTo>
                    <a:pt x="10539" y="0"/>
                  </a:moveTo>
                  <a:cubicBezTo>
                    <a:pt x="10527" y="0"/>
                    <a:pt x="10515" y="1"/>
                    <a:pt x="10502" y="3"/>
                  </a:cubicBezTo>
                  <a:lnTo>
                    <a:pt x="8478" y="3"/>
                  </a:lnTo>
                  <a:cubicBezTo>
                    <a:pt x="8464" y="1"/>
                    <a:pt x="8449" y="0"/>
                    <a:pt x="8436" y="0"/>
                  </a:cubicBezTo>
                  <a:cubicBezTo>
                    <a:pt x="8040" y="0"/>
                    <a:pt x="8040" y="624"/>
                    <a:pt x="8436" y="624"/>
                  </a:cubicBezTo>
                  <a:cubicBezTo>
                    <a:pt x="8449" y="624"/>
                    <a:pt x="8464" y="623"/>
                    <a:pt x="8478" y="622"/>
                  </a:cubicBezTo>
                  <a:lnTo>
                    <a:pt x="9788" y="622"/>
                  </a:lnTo>
                  <a:lnTo>
                    <a:pt x="7049" y="3599"/>
                  </a:lnTo>
                  <a:lnTo>
                    <a:pt x="3525" y="2646"/>
                  </a:lnTo>
                  <a:cubicBezTo>
                    <a:pt x="3492" y="2633"/>
                    <a:pt x="3460" y="2627"/>
                    <a:pt x="3430" y="2627"/>
                  </a:cubicBezTo>
                  <a:cubicBezTo>
                    <a:pt x="3353" y="2627"/>
                    <a:pt x="3284" y="2666"/>
                    <a:pt x="3215" y="2718"/>
                  </a:cubicBezTo>
                  <a:lnTo>
                    <a:pt x="191" y="5742"/>
                  </a:lnTo>
                  <a:cubicBezTo>
                    <a:pt x="0" y="5932"/>
                    <a:pt x="143" y="6266"/>
                    <a:pt x="429" y="6290"/>
                  </a:cubicBezTo>
                  <a:cubicBezTo>
                    <a:pt x="500" y="6290"/>
                    <a:pt x="572" y="6242"/>
                    <a:pt x="643" y="6194"/>
                  </a:cubicBezTo>
                  <a:lnTo>
                    <a:pt x="3549" y="3289"/>
                  </a:lnTo>
                  <a:lnTo>
                    <a:pt x="7073" y="4242"/>
                  </a:lnTo>
                  <a:cubicBezTo>
                    <a:pt x="7100" y="4255"/>
                    <a:pt x="7128" y="4261"/>
                    <a:pt x="7157" y="4261"/>
                  </a:cubicBezTo>
                  <a:cubicBezTo>
                    <a:pt x="7233" y="4261"/>
                    <a:pt x="7314" y="4222"/>
                    <a:pt x="7383" y="4170"/>
                  </a:cubicBezTo>
                  <a:lnTo>
                    <a:pt x="10193" y="1098"/>
                  </a:lnTo>
                  <a:lnTo>
                    <a:pt x="10193" y="2313"/>
                  </a:lnTo>
                  <a:cubicBezTo>
                    <a:pt x="10169" y="2551"/>
                    <a:pt x="10336" y="2670"/>
                    <a:pt x="10502" y="2670"/>
                  </a:cubicBezTo>
                  <a:cubicBezTo>
                    <a:pt x="10669" y="2670"/>
                    <a:pt x="10836" y="2551"/>
                    <a:pt x="10812" y="2313"/>
                  </a:cubicBezTo>
                  <a:lnTo>
                    <a:pt x="10812" y="312"/>
                  </a:lnTo>
                  <a:cubicBezTo>
                    <a:pt x="10834" y="136"/>
                    <a:pt x="10693" y="0"/>
                    <a:pt x="10539" y="0"/>
                  </a:cubicBez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82" name="Google Shape;2882;p229"/>
          <p:cNvSpPr/>
          <p:nvPr/>
        </p:nvSpPr>
        <p:spPr>
          <a:xfrm>
            <a:off x="7313200" y="1253613"/>
            <a:ext cx="418954" cy="358356"/>
          </a:xfrm>
          <a:custGeom>
            <a:rect b="b" l="l" r="r" t="t"/>
            <a:pathLst>
              <a:path extrusionOk="0" h="10479" w="12251">
                <a:moveTo>
                  <a:pt x="7023" y="1824"/>
                </a:moveTo>
                <a:cubicBezTo>
                  <a:pt x="7299" y="1824"/>
                  <a:pt x="7582" y="1887"/>
                  <a:pt x="7852" y="2025"/>
                </a:cubicBezTo>
                <a:cubicBezTo>
                  <a:pt x="9091" y="2644"/>
                  <a:pt x="9210" y="4335"/>
                  <a:pt x="8114" y="5169"/>
                </a:cubicBezTo>
                <a:cubicBezTo>
                  <a:pt x="7805" y="5454"/>
                  <a:pt x="7638" y="5859"/>
                  <a:pt x="7638" y="6288"/>
                </a:cubicBezTo>
                <a:lnTo>
                  <a:pt x="7638" y="6431"/>
                </a:lnTo>
                <a:cubicBezTo>
                  <a:pt x="7638" y="6836"/>
                  <a:pt x="7328" y="7038"/>
                  <a:pt x="7019" y="7038"/>
                </a:cubicBezTo>
                <a:cubicBezTo>
                  <a:pt x="6709" y="7038"/>
                  <a:pt x="6400" y="6836"/>
                  <a:pt x="6400" y="6431"/>
                </a:cubicBezTo>
                <a:lnTo>
                  <a:pt x="6400" y="6264"/>
                </a:lnTo>
                <a:cubicBezTo>
                  <a:pt x="6400" y="5574"/>
                  <a:pt x="6757" y="4621"/>
                  <a:pt x="7376" y="4168"/>
                </a:cubicBezTo>
                <a:cubicBezTo>
                  <a:pt x="7757" y="3883"/>
                  <a:pt x="7710" y="3335"/>
                  <a:pt x="7305" y="3121"/>
                </a:cubicBezTo>
                <a:cubicBezTo>
                  <a:pt x="7215" y="3073"/>
                  <a:pt x="7120" y="3051"/>
                  <a:pt x="7027" y="3051"/>
                </a:cubicBezTo>
                <a:cubicBezTo>
                  <a:pt x="6702" y="3051"/>
                  <a:pt x="6400" y="3317"/>
                  <a:pt x="6400" y="3668"/>
                </a:cubicBezTo>
                <a:cubicBezTo>
                  <a:pt x="6376" y="4049"/>
                  <a:pt x="6084" y="4240"/>
                  <a:pt x="5792" y="4240"/>
                </a:cubicBezTo>
                <a:cubicBezTo>
                  <a:pt x="5501" y="4240"/>
                  <a:pt x="5209" y="4049"/>
                  <a:pt x="5185" y="3668"/>
                </a:cubicBezTo>
                <a:cubicBezTo>
                  <a:pt x="5185" y="2595"/>
                  <a:pt x="6062" y="1824"/>
                  <a:pt x="7023" y="1824"/>
                </a:cubicBezTo>
                <a:close/>
                <a:moveTo>
                  <a:pt x="7007" y="7709"/>
                </a:moveTo>
                <a:cubicBezTo>
                  <a:pt x="7326" y="7709"/>
                  <a:pt x="7638" y="7961"/>
                  <a:pt x="7638" y="8336"/>
                </a:cubicBezTo>
                <a:cubicBezTo>
                  <a:pt x="7638" y="8669"/>
                  <a:pt x="7352" y="8931"/>
                  <a:pt x="7019" y="8931"/>
                </a:cubicBezTo>
                <a:cubicBezTo>
                  <a:pt x="6471" y="8931"/>
                  <a:pt x="6209" y="8288"/>
                  <a:pt x="6590" y="7884"/>
                </a:cubicBezTo>
                <a:cubicBezTo>
                  <a:pt x="6711" y="7763"/>
                  <a:pt x="6860" y="7709"/>
                  <a:pt x="7007" y="7709"/>
                </a:cubicBezTo>
                <a:close/>
                <a:moveTo>
                  <a:pt x="6989" y="1"/>
                </a:moveTo>
                <a:cubicBezTo>
                  <a:pt x="2341" y="1"/>
                  <a:pt x="1" y="5628"/>
                  <a:pt x="3304" y="8931"/>
                </a:cubicBezTo>
                <a:cubicBezTo>
                  <a:pt x="4373" y="10000"/>
                  <a:pt x="5685" y="10478"/>
                  <a:pt x="6971" y="10478"/>
                </a:cubicBezTo>
                <a:cubicBezTo>
                  <a:pt x="9668" y="10478"/>
                  <a:pt x="12250" y="8377"/>
                  <a:pt x="12234" y="5216"/>
                </a:cubicBezTo>
                <a:cubicBezTo>
                  <a:pt x="12210" y="2335"/>
                  <a:pt x="9900" y="25"/>
                  <a:pt x="7019" y="1"/>
                </a:cubicBezTo>
                <a:cubicBezTo>
                  <a:pt x="7009" y="1"/>
                  <a:pt x="6999" y="1"/>
                  <a:pt x="6989" y="1"/>
                </a:cubicBez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6" name="Shape 2886"/>
        <p:cNvGrpSpPr/>
        <p:nvPr/>
      </p:nvGrpSpPr>
      <p:grpSpPr>
        <a:xfrm>
          <a:off x="0" y="0"/>
          <a:ext cx="0" cy="0"/>
          <a:chOff x="0" y="0"/>
          <a:chExt cx="0" cy="0"/>
        </a:xfrm>
      </p:grpSpPr>
      <p:sp>
        <p:nvSpPr>
          <p:cNvPr id="2887" name="Google Shape;2887;p230"/>
          <p:cNvSpPr txBox="1"/>
          <p:nvPr>
            <p:ph idx="4294967295" type="ctrTitle"/>
          </p:nvPr>
        </p:nvSpPr>
        <p:spPr>
          <a:xfrm>
            <a:off x="1603500" y="2079000"/>
            <a:ext cx="5937000" cy="985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5000"/>
              <a:t>Project Updates</a:t>
            </a:r>
            <a:endParaRPr sz="5000"/>
          </a:p>
        </p:txBody>
      </p:sp>
      <p:cxnSp>
        <p:nvCxnSpPr>
          <p:cNvPr id="2888" name="Google Shape;2888;p230"/>
          <p:cNvCxnSpPr/>
          <p:nvPr/>
        </p:nvCxnSpPr>
        <p:spPr>
          <a:xfrm flipH="1" rot="10800000">
            <a:off x="1603500" y="3064509"/>
            <a:ext cx="6084900" cy="3600"/>
          </a:xfrm>
          <a:prstGeom prst="straightConnector1">
            <a:avLst/>
          </a:prstGeom>
          <a:noFill/>
          <a:ln cap="flat" cmpd="sng" w="9525">
            <a:solidFill>
              <a:schemeClr val="dk1"/>
            </a:solidFill>
            <a:prstDash val="solid"/>
            <a:round/>
            <a:headEnd len="med" w="med" type="none"/>
            <a:tailEnd len="med" w="med" type="none"/>
          </a:ln>
        </p:spPr>
      </p:cxnSp>
    </p:spTree>
  </p:cSld>
  <p:clrMapOvr>
    <a:masterClrMapping/>
  </p:clrMapOvr>
</p:sld>
</file>

<file path=ppt/slides/slide2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2" name="Shape 2892"/>
        <p:cNvGrpSpPr/>
        <p:nvPr/>
      </p:nvGrpSpPr>
      <p:grpSpPr>
        <a:xfrm>
          <a:off x="0" y="0"/>
          <a:ext cx="0" cy="0"/>
          <a:chOff x="0" y="0"/>
          <a:chExt cx="0" cy="0"/>
        </a:xfrm>
      </p:grpSpPr>
      <p:sp>
        <p:nvSpPr>
          <p:cNvPr id="2893" name="Google Shape;2893;p231"/>
          <p:cNvSpPr txBox="1"/>
          <p:nvPr>
            <p:ph idx="1" type="body"/>
          </p:nvPr>
        </p:nvSpPr>
        <p:spPr>
          <a:xfrm>
            <a:off x="720000" y="1215752"/>
            <a:ext cx="7704000" cy="33993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Char char="●"/>
            </a:pPr>
            <a:r>
              <a:rPr b="1" lang="en" sz="2000"/>
              <a:t>JHU Hospital Statistic:</a:t>
            </a:r>
            <a:r>
              <a:rPr lang="en" sz="2000"/>
              <a:t> 2000 patients within 2 year period of drains placed</a:t>
            </a:r>
            <a:endParaRPr sz="2000"/>
          </a:p>
          <a:p>
            <a:pPr indent="-355600" lvl="0" marL="457200" rtl="0" algn="l">
              <a:spcBef>
                <a:spcPts val="0"/>
              </a:spcBef>
              <a:spcAft>
                <a:spcPts val="0"/>
              </a:spcAft>
              <a:buSzPts val="2000"/>
              <a:buChar char="●"/>
            </a:pPr>
            <a:r>
              <a:rPr lang="en" sz="2000"/>
              <a:t>Identified Updated User Needs</a:t>
            </a:r>
            <a:endParaRPr sz="2000"/>
          </a:p>
          <a:p>
            <a:pPr indent="-355600" lvl="1" marL="914400" rtl="0" algn="l">
              <a:spcBef>
                <a:spcPts val="0"/>
              </a:spcBef>
              <a:spcAft>
                <a:spcPts val="0"/>
              </a:spcAft>
              <a:buSzPts val="2000"/>
              <a:buChar char="○"/>
            </a:pPr>
            <a:r>
              <a:rPr lang="en" sz="2000"/>
              <a:t>Cost-effective </a:t>
            </a:r>
            <a:endParaRPr sz="2000"/>
          </a:p>
          <a:p>
            <a:pPr indent="-355600" lvl="1" marL="914400" rtl="0" algn="l">
              <a:spcBef>
                <a:spcPts val="0"/>
              </a:spcBef>
              <a:spcAft>
                <a:spcPts val="0"/>
              </a:spcAft>
              <a:buSzPts val="2000"/>
              <a:buChar char="○"/>
            </a:pPr>
            <a:r>
              <a:rPr lang="en" sz="2000"/>
              <a:t>Securement/Resist Dislodgement</a:t>
            </a:r>
            <a:endParaRPr sz="2000"/>
          </a:p>
          <a:p>
            <a:pPr indent="-355600" lvl="1" marL="914400" rtl="0" algn="l">
              <a:spcBef>
                <a:spcPts val="0"/>
              </a:spcBef>
              <a:spcAft>
                <a:spcPts val="0"/>
              </a:spcAft>
              <a:buSzPts val="2000"/>
              <a:buChar char="○"/>
            </a:pPr>
            <a:r>
              <a:rPr lang="en" sz="2000"/>
              <a:t>Multiloculated drains</a:t>
            </a:r>
            <a:endParaRPr sz="2000"/>
          </a:p>
          <a:p>
            <a:pPr indent="-355600" lvl="2" marL="1371600" rtl="0" algn="l">
              <a:spcBef>
                <a:spcPts val="0"/>
              </a:spcBef>
              <a:spcAft>
                <a:spcPts val="0"/>
              </a:spcAft>
              <a:buSzPts val="2000"/>
              <a:buChar char="■"/>
            </a:pPr>
            <a:r>
              <a:rPr lang="en" sz="2000"/>
              <a:t>CT scan can commonly miss multiloculated collections</a:t>
            </a:r>
            <a:endParaRPr sz="2000"/>
          </a:p>
          <a:p>
            <a:pPr indent="-355600" lvl="1" marL="914400" rtl="0" algn="l">
              <a:spcBef>
                <a:spcPts val="0"/>
              </a:spcBef>
              <a:spcAft>
                <a:spcPts val="0"/>
              </a:spcAft>
              <a:buSzPts val="2000"/>
              <a:buChar char="○"/>
            </a:pPr>
            <a:r>
              <a:rPr lang="en" sz="2000"/>
              <a:t>Clogging</a:t>
            </a:r>
            <a:endParaRPr sz="2000"/>
          </a:p>
          <a:p>
            <a:pPr indent="-355600" lvl="0" marL="457200" rtl="0" algn="l">
              <a:spcBef>
                <a:spcPts val="0"/>
              </a:spcBef>
              <a:spcAft>
                <a:spcPts val="0"/>
              </a:spcAft>
              <a:buSzPts val="2000"/>
              <a:buChar char="●"/>
            </a:pPr>
            <a:r>
              <a:rPr lang="en" sz="2000"/>
              <a:t>Falling out of tube often </a:t>
            </a:r>
            <a:r>
              <a:rPr b="1" lang="en" sz="2000"/>
              <a:t>occurs in the hospital </a:t>
            </a:r>
            <a:endParaRPr b="1" sz="2000"/>
          </a:p>
        </p:txBody>
      </p:sp>
      <p:sp>
        <p:nvSpPr>
          <p:cNvPr id="2894" name="Google Shape;2894;p231"/>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Clinician Meeting Insights</a:t>
            </a:r>
            <a:endParaRPr/>
          </a:p>
        </p:txBody>
      </p:sp>
    </p:spTree>
  </p:cSld>
  <p:clrMapOvr>
    <a:masterClrMapping/>
  </p:clrMapOvr>
</p:sld>
</file>

<file path=ppt/slides/slide2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8" name="Shape 2898"/>
        <p:cNvGrpSpPr/>
        <p:nvPr/>
      </p:nvGrpSpPr>
      <p:grpSpPr>
        <a:xfrm>
          <a:off x="0" y="0"/>
          <a:ext cx="0" cy="0"/>
          <a:chOff x="0" y="0"/>
          <a:chExt cx="0" cy="0"/>
        </a:xfrm>
      </p:grpSpPr>
      <p:sp>
        <p:nvSpPr>
          <p:cNvPr id="2899" name="Google Shape;2899;p232"/>
          <p:cNvSpPr txBox="1"/>
          <p:nvPr>
            <p:ph idx="1" type="body"/>
          </p:nvPr>
        </p:nvSpPr>
        <p:spPr>
          <a:xfrm>
            <a:off x="761475" y="1307025"/>
            <a:ext cx="3724500" cy="3075600"/>
          </a:xfrm>
          <a:prstGeom prst="rect">
            <a:avLst/>
          </a:prstGeom>
        </p:spPr>
        <p:txBody>
          <a:bodyPr anchorCtr="0" anchor="t" bIns="91425" lIns="91425" spcFirstLastPara="1" rIns="91425" wrap="square" tIns="91425">
            <a:noAutofit/>
          </a:bodyPr>
          <a:lstStyle/>
          <a:p>
            <a:pPr indent="0" lvl="0" marL="0" rtl="0" algn="ctr">
              <a:lnSpc>
                <a:spcPct val="150000"/>
              </a:lnSpc>
              <a:spcBef>
                <a:spcPts val="0"/>
              </a:spcBef>
              <a:spcAft>
                <a:spcPts val="0"/>
              </a:spcAft>
              <a:buNone/>
            </a:pPr>
            <a:r>
              <a:rPr lang="en" sz="1900">
                <a:solidFill>
                  <a:srgbClr val="EC3A3B"/>
                </a:solidFill>
              </a:rPr>
              <a:t>Interventional radiologists </a:t>
            </a:r>
            <a:r>
              <a:rPr lang="en" sz="1900">
                <a:solidFill>
                  <a:srgbClr val="4A86E8"/>
                </a:solidFill>
              </a:rPr>
              <a:t>need a method to percutaneously drain fluid collections</a:t>
            </a:r>
            <a:r>
              <a:rPr lang="en" sz="1900">
                <a:solidFill>
                  <a:srgbClr val="8E7CC3"/>
                </a:solidFill>
              </a:rPr>
              <a:t> in order to shorten long drainage times </a:t>
            </a:r>
            <a:r>
              <a:rPr lang="en" sz="1900">
                <a:solidFill>
                  <a:srgbClr val="C27BA0"/>
                </a:solidFill>
              </a:rPr>
              <a:t>due to clogging, dislodgement, and fluid compartmentalization.</a:t>
            </a:r>
            <a:endParaRPr sz="1900">
              <a:solidFill>
                <a:srgbClr val="C27BA0"/>
              </a:solidFill>
            </a:endParaRPr>
          </a:p>
        </p:txBody>
      </p:sp>
      <p:sp>
        <p:nvSpPr>
          <p:cNvPr id="2900" name="Google Shape;2900;p232"/>
          <p:cNvSpPr txBox="1"/>
          <p:nvPr>
            <p:ph type="title"/>
          </p:nvPr>
        </p:nvSpPr>
        <p:spPr>
          <a:xfrm>
            <a:off x="496175" y="445025"/>
            <a:ext cx="81738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Updated Needs Statement:</a:t>
            </a:r>
            <a:endParaRPr/>
          </a:p>
        </p:txBody>
      </p:sp>
      <p:grpSp>
        <p:nvGrpSpPr>
          <p:cNvPr id="2901" name="Google Shape;2901;p232"/>
          <p:cNvGrpSpPr/>
          <p:nvPr/>
        </p:nvGrpSpPr>
        <p:grpSpPr>
          <a:xfrm>
            <a:off x="4779675" y="1307025"/>
            <a:ext cx="3724626" cy="2793523"/>
            <a:chOff x="4779675" y="1307025"/>
            <a:chExt cx="3724626" cy="2793523"/>
          </a:xfrm>
        </p:grpSpPr>
        <p:pic>
          <p:nvPicPr>
            <p:cNvPr id="2902" name="Google Shape;2902;p232"/>
            <p:cNvPicPr preferRelativeResize="0"/>
            <p:nvPr/>
          </p:nvPicPr>
          <p:blipFill rotWithShape="1">
            <a:blip r:embed="rId3">
              <a:alphaModFix/>
            </a:blip>
            <a:srcRect b="16828" l="15536" r="11074" t="9783"/>
            <a:stretch/>
          </p:blipFill>
          <p:spPr>
            <a:xfrm>
              <a:off x="4779675" y="1307025"/>
              <a:ext cx="3724626" cy="2793523"/>
            </a:xfrm>
            <a:prstGeom prst="rect">
              <a:avLst/>
            </a:prstGeom>
            <a:noFill/>
            <a:ln>
              <a:noFill/>
            </a:ln>
            <a:effectLst>
              <a:outerShdw blurRad="57150" rotWithShape="0" algn="bl" dir="5400000" dist="19050">
                <a:srgbClr val="000000">
                  <a:alpha val="50000"/>
                </a:srgbClr>
              </a:outerShdw>
            </a:effectLst>
          </p:spPr>
        </p:pic>
        <p:cxnSp>
          <p:nvCxnSpPr>
            <p:cNvPr id="2903" name="Google Shape;2903;p232"/>
            <p:cNvCxnSpPr/>
            <p:nvPr/>
          </p:nvCxnSpPr>
          <p:spPr>
            <a:xfrm>
              <a:off x="6526675" y="3246800"/>
              <a:ext cx="1435800" cy="55200"/>
            </a:xfrm>
            <a:prstGeom prst="straightConnector1">
              <a:avLst/>
            </a:prstGeom>
            <a:noFill/>
            <a:ln cap="flat" cmpd="sng" w="9525">
              <a:solidFill>
                <a:schemeClr val="dk1"/>
              </a:solidFill>
              <a:prstDash val="solid"/>
              <a:round/>
              <a:headEnd len="med" w="med" type="none"/>
              <a:tailEnd len="med" w="med" type="none"/>
            </a:ln>
          </p:spPr>
        </p:cxnSp>
        <p:cxnSp>
          <p:nvCxnSpPr>
            <p:cNvPr id="2904" name="Google Shape;2904;p232"/>
            <p:cNvCxnSpPr/>
            <p:nvPr/>
          </p:nvCxnSpPr>
          <p:spPr>
            <a:xfrm flipH="1" rot="10800000">
              <a:off x="5168175" y="3754925"/>
              <a:ext cx="1016100" cy="8700"/>
            </a:xfrm>
            <a:prstGeom prst="straightConnector1">
              <a:avLst/>
            </a:prstGeom>
            <a:noFill/>
            <a:ln cap="flat" cmpd="sng" w="9525">
              <a:solidFill>
                <a:schemeClr val="dk1"/>
              </a:solidFill>
              <a:prstDash val="solid"/>
              <a:round/>
              <a:headEnd len="med" w="med" type="none"/>
              <a:tailEnd len="med" w="med" type="none"/>
            </a:ln>
          </p:spPr>
        </p:cxnSp>
      </p:grpSp>
    </p:spTree>
  </p:cSld>
  <p:clrMapOvr>
    <a:masterClrMapping/>
  </p:clrMapOvr>
</p:sld>
</file>

<file path=ppt/slides/slide2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8" name="Shape 2908"/>
        <p:cNvGrpSpPr/>
        <p:nvPr/>
      </p:nvGrpSpPr>
      <p:grpSpPr>
        <a:xfrm>
          <a:off x="0" y="0"/>
          <a:ext cx="0" cy="0"/>
          <a:chOff x="0" y="0"/>
          <a:chExt cx="0" cy="0"/>
        </a:xfrm>
      </p:grpSpPr>
      <p:sp>
        <p:nvSpPr>
          <p:cNvPr id="2909" name="Google Shape;2909;p233"/>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Updated User Needs </a:t>
            </a:r>
            <a:endParaRPr/>
          </a:p>
        </p:txBody>
      </p:sp>
      <p:graphicFrame>
        <p:nvGraphicFramePr>
          <p:cNvPr id="2910" name="Google Shape;2910;p233"/>
          <p:cNvGraphicFramePr/>
          <p:nvPr/>
        </p:nvGraphicFramePr>
        <p:xfrm>
          <a:off x="836250" y="1082475"/>
          <a:ext cx="3000000" cy="3000000"/>
        </p:xfrm>
        <a:graphic>
          <a:graphicData uri="http://schemas.openxmlformats.org/drawingml/2006/table">
            <a:tbl>
              <a:tblPr>
                <a:noFill/>
                <a:tableStyleId>{022C3110-6838-4C5E-B681-1DC515D58CFE}</a:tableStyleId>
              </a:tblPr>
              <a:tblGrid>
                <a:gridCol w="3735750"/>
                <a:gridCol w="3735750"/>
              </a:tblGrid>
              <a:tr h="381000">
                <a:tc>
                  <a:txBody>
                    <a:bodyPr/>
                    <a:lstStyle/>
                    <a:p>
                      <a:pPr indent="0" lvl="0" marL="0" rtl="0" algn="l">
                        <a:spcBef>
                          <a:spcPts val="0"/>
                        </a:spcBef>
                        <a:spcAft>
                          <a:spcPts val="0"/>
                        </a:spcAft>
                        <a:buNone/>
                      </a:pPr>
                      <a:r>
                        <a:rPr lang="en">
                          <a:latin typeface="Figtree"/>
                          <a:ea typeface="Figtree"/>
                          <a:cs typeface="Figtree"/>
                          <a:sym typeface="Figtree"/>
                        </a:rPr>
                        <a:t>Must-Have Need</a:t>
                      </a:r>
                      <a:endParaRPr>
                        <a:latin typeface="Figtree"/>
                        <a:ea typeface="Figtree"/>
                        <a:cs typeface="Figtree"/>
                        <a:sym typeface="Figtree"/>
                      </a:endParaRPr>
                    </a:p>
                  </a:txBody>
                  <a:tcPr marT="91425" marB="91425" marR="91425" marL="91425">
                    <a:lnB cap="flat" cmpd="sng" w="12700">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a:latin typeface="Figtree"/>
                          <a:ea typeface="Figtree"/>
                          <a:cs typeface="Figtree"/>
                          <a:sym typeface="Figtree"/>
                        </a:rPr>
                        <a:t>Justification</a:t>
                      </a:r>
                      <a:endParaRPr>
                        <a:latin typeface="Figtree"/>
                        <a:ea typeface="Figtree"/>
                        <a:cs typeface="Figtree"/>
                        <a:sym typeface="Figtree"/>
                      </a:endParaRPr>
                    </a:p>
                  </a:txBody>
                  <a:tcPr marT="91425" marB="91425" marR="91425" marL="91425">
                    <a:lnB cap="flat" cmpd="sng" w="12700">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lang="en" sz="1300">
                          <a:latin typeface="Figtree"/>
                          <a:ea typeface="Figtree"/>
                          <a:cs typeface="Figtree"/>
                          <a:sym typeface="Figtree"/>
                        </a:rPr>
                        <a:t>Must prevent clogging during the duration of drainage.</a:t>
                      </a:r>
                      <a:endParaRPr sz="1300">
                        <a:latin typeface="Figtree"/>
                        <a:ea typeface="Figtree"/>
                        <a:cs typeface="Figtree"/>
                        <a:sym typeface="Figtre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300">
                          <a:latin typeface="Figtree"/>
                          <a:ea typeface="Figtree"/>
                          <a:cs typeface="Figtree"/>
                          <a:sym typeface="Figtree"/>
                        </a:rPr>
                        <a:t>If the drain becomes clogged during the procedure, fluid is unable to flow smoothly and can restrict the movement of fluid, potentially leading to incomplete drainage. </a:t>
                      </a:r>
                      <a:endParaRPr sz="1300">
                        <a:latin typeface="Figtree"/>
                        <a:ea typeface="Figtree"/>
                        <a:cs typeface="Figtree"/>
                        <a:sym typeface="Figtre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lang="en" sz="1300">
                          <a:latin typeface="Figtree"/>
                          <a:ea typeface="Figtree"/>
                          <a:cs typeface="Figtree"/>
                          <a:sym typeface="Figtree"/>
                        </a:rPr>
                        <a:t>Must be able to resist dislodgement from the drainage site during the duration of drainage.</a:t>
                      </a:r>
                      <a:endParaRPr sz="1300">
                        <a:latin typeface="Figtree"/>
                        <a:ea typeface="Figtree"/>
                        <a:cs typeface="Figtree"/>
                        <a:sym typeface="Figtre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300">
                          <a:latin typeface="Figtree"/>
                          <a:ea typeface="Figtree"/>
                          <a:cs typeface="Figtree"/>
                          <a:sym typeface="Figtree"/>
                        </a:rPr>
                        <a:t>Dislodgement can disrupt the drainage procedure, leading to incomplete fluid removal. In addition, a dislodged drain may necessitate the insertion of a new drain which can be painful and increase risk of infection at the drainage site. </a:t>
                      </a:r>
                      <a:endParaRPr sz="1300">
                        <a:latin typeface="Figtree"/>
                        <a:ea typeface="Figtree"/>
                        <a:cs typeface="Figtree"/>
                        <a:sym typeface="Figtre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lang="en" sz="1300">
                          <a:latin typeface="Figtree"/>
                          <a:ea typeface="Figtree"/>
                          <a:cs typeface="Figtree"/>
                          <a:sym typeface="Figtree"/>
                        </a:rPr>
                        <a:t>Must be able to drain multiloculated of fluid collections with  minimal number of drains </a:t>
                      </a:r>
                      <a:endParaRPr sz="1300">
                        <a:latin typeface="Figtree"/>
                        <a:ea typeface="Figtree"/>
                        <a:cs typeface="Figtree"/>
                        <a:sym typeface="Figtre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300">
                          <a:latin typeface="Figtree"/>
                          <a:ea typeface="Figtree"/>
                          <a:cs typeface="Figtree"/>
                          <a:sym typeface="Figtree"/>
                        </a:rPr>
                        <a:t>Patients often have to have multiple drains inserted for multiloculated fluid collections, which requires extra resources and adds more discomfort to the patient. </a:t>
                      </a:r>
                      <a:endParaRPr sz="1300">
                        <a:latin typeface="Figtree"/>
                        <a:ea typeface="Figtree"/>
                        <a:cs typeface="Figtree"/>
                        <a:sym typeface="Figtre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bl>
          </a:graphicData>
        </a:graphic>
      </p:graphicFrame>
    </p:spTree>
  </p:cSld>
  <p:clrMapOvr>
    <a:masterClrMapping/>
  </p:clrMapOvr>
</p:sld>
</file>

<file path=ppt/slides/slide2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4" name="Shape 2914"/>
        <p:cNvGrpSpPr/>
        <p:nvPr/>
      </p:nvGrpSpPr>
      <p:grpSpPr>
        <a:xfrm>
          <a:off x="0" y="0"/>
          <a:ext cx="0" cy="0"/>
          <a:chOff x="0" y="0"/>
          <a:chExt cx="0" cy="0"/>
        </a:xfrm>
      </p:grpSpPr>
      <p:sp>
        <p:nvSpPr>
          <p:cNvPr id="2915" name="Google Shape;2915;p234"/>
          <p:cNvSpPr txBox="1"/>
          <p:nvPr>
            <p:ph idx="1" type="body"/>
          </p:nvPr>
        </p:nvSpPr>
        <p:spPr>
          <a:xfrm>
            <a:off x="720000" y="1215742"/>
            <a:ext cx="7704000" cy="2644500"/>
          </a:xfrm>
          <a:prstGeom prst="rect">
            <a:avLst/>
          </a:prstGeom>
        </p:spPr>
        <p:txBody>
          <a:bodyPr anchorCtr="0" anchor="t" bIns="91425" lIns="91425" spcFirstLastPara="1" rIns="91425" wrap="square" tIns="91425">
            <a:noAutofit/>
          </a:bodyPr>
          <a:lstStyle/>
          <a:p>
            <a:pPr indent="-336550" lvl="0" marL="457200" rtl="0" algn="l">
              <a:spcBef>
                <a:spcPts val="0"/>
              </a:spcBef>
              <a:spcAft>
                <a:spcPts val="0"/>
              </a:spcAft>
              <a:buSzPts val="1700"/>
              <a:buChar char="●"/>
            </a:pPr>
            <a:r>
              <a:rPr lang="en" sz="1700"/>
              <a:t>Beyond interviews, literature review, and shadowing are there other methods you suggest we do to validate our user needs? </a:t>
            </a:r>
            <a:endParaRPr sz="1700"/>
          </a:p>
          <a:p>
            <a:pPr indent="-336550" lvl="0" marL="457200" rtl="0" algn="l">
              <a:spcBef>
                <a:spcPts val="0"/>
              </a:spcBef>
              <a:spcAft>
                <a:spcPts val="0"/>
              </a:spcAft>
              <a:buSzPts val="1700"/>
              <a:buChar char="●"/>
            </a:pPr>
            <a:r>
              <a:rPr lang="en" sz="1700"/>
              <a:t>How should we we determine which need(s) we should prioritize in our solution? </a:t>
            </a:r>
            <a:endParaRPr sz="1700"/>
          </a:p>
        </p:txBody>
      </p:sp>
      <p:sp>
        <p:nvSpPr>
          <p:cNvPr id="2916" name="Google Shape;2916;p234"/>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Questions</a:t>
            </a:r>
            <a:endParaRPr/>
          </a:p>
        </p:txBody>
      </p:sp>
    </p:spTree>
  </p:cSld>
  <p:clrMapOvr>
    <a:masterClrMapping/>
  </p:clrMapOvr>
</p:sld>
</file>

<file path=ppt/slides/slide2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0" name="Shape 2920"/>
        <p:cNvGrpSpPr/>
        <p:nvPr/>
      </p:nvGrpSpPr>
      <p:grpSpPr>
        <a:xfrm>
          <a:off x="0" y="0"/>
          <a:ext cx="0" cy="0"/>
          <a:chOff x="0" y="0"/>
          <a:chExt cx="0" cy="0"/>
        </a:xfrm>
      </p:grpSpPr>
      <p:sp>
        <p:nvSpPr>
          <p:cNvPr id="2921" name="Google Shape;2921;p235"/>
          <p:cNvSpPr txBox="1"/>
          <p:nvPr>
            <p:ph idx="1" type="body"/>
          </p:nvPr>
        </p:nvSpPr>
        <p:spPr>
          <a:xfrm>
            <a:off x="720000" y="1215744"/>
            <a:ext cx="7704000" cy="7203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SzPts val="1400"/>
              <a:buChar char="●"/>
            </a:pPr>
            <a:r>
              <a:rPr lang="en"/>
              <a:t>Clogging, dislodgement, multiple collection points → drainage tubes</a:t>
            </a:r>
            <a:endParaRPr/>
          </a:p>
          <a:p>
            <a:pPr indent="-317500" lvl="0" marL="457200" rtl="0" algn="l">
              <a:spcBef>
                <a:spcPts val="0"/>
              </a:spcBef>
              <a:spcAft>
                <a:spcPts val="0"/>
              </a:spcAft>
              <a:buSzPts val="1400"/>
              <a:buChar char="●"/>
            </a:pPr>
            <a:r>
              <a:rPr lang="en"/>
              <a:t>Dislodgement → securement</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2922" name="Google Shape;2922;p235"/>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Updated Competitive Analysis</a:t>
            </a:r>
            <a:endParaRPr/>
          </a:p>
        </p:txBody>
      </p:sp>
      <p:pic>
        <p:nvPicPr>
          <p:cNvPr id="2923" name="Google Shape;2923;p235"/>
          <p:cNvPicPr preferRelativeResize="0"/>
          <p:nvPr/>
        </p:nvPicPr>
        <p:blipFill>
          <a:blip r:embed="rId3">
            <a:alphaModFix/>
          </a:blip>
          <a:stretch>
            <a:fillRect/>
          </a:stretch>
        </p:blipFill>
        <p:spPr>
          <a:xfrm>
            <a:off x="376575" y="1987375"/>
            <a:ext cx="8373124" cy="1168750"/>
          </a:xfrm>
          <a:prstGeom prst="rect">
            <a:avLst/>
          </a:prstGeom>
          <a:noFill/>
          <a:ln>
            <a:noFill/>
          </a:ln>
        </p:spPr>
      </p:pic>
      <p:pic>
        <p:nvPicPr>
          <p:cNvPr id="2924" name="Google Shape;2924;p235"/>
          <p:cNvPicPr preferRelativeResize="0"/>
          <p:nvPr/>
        </p:nvPicPr>
        <p:blipFill>
          <a:blip r:embed="rId4">
            <a:alphaModFix/>
          </a:blip>
          <a:stretch>
            <a:fillRect/>
          </a:stretch>
        </p:blipFill>
        <p:spPr>
          <a:xfrm>
            <a:off x="323400" y="3308525"/>
            <a:ext cx="8506049" cy="1227875"/>
          </a:xfrm>
          <a:prstGeom prst="rect">
            <a:avLst/>
          </a:prstGeom>
          <a:noFill/>
          <a:ln>
            <a:noFill/>
          </a:ln>
        </p:spPr>
      </p:pic>
    </p:spTree>
  </p:cSld>
  <p:clrMapOvr>
    <a:masterClrMapping/>
  </p:clrMapOvr>
</p:sld>
</file>

<file path=ppt/slides/slide2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8" name="Shape 2928"/>
        <p:cNvGrpSpPr/>
        <p:nvPr/>
      </p:nvGrpSpPr>
      <p:grpSpPr>
        <a:xfrm>
          <a:off x="0" y="0"/>
          <a:ext cx="0" cy="0"/>
          <a:chOff x="0" y="0"/>
          <a:chExt cx="0" cy="0"/>
        </a:xfrm>
      </p:grpSpPr>
      <p:sp>
        <p:nvSpPr>
          <p:cNvPr id="2929" name="Google Shape;2929;p236"/>
          <p:cNvSpPr txBox="1"/>
          <p:nvPr>
            <p:ph idx="1" type="body"/>
          </p:nvPr>
        </p:nvSpPr>
        <p:spPr>
          <a:xfrm>
            <a:off x="720000" y="1215742"/>
            <a:ext cx="7704000" cy="2644500"/>
          </a:xfrm>
          <a:prstGeom prst="rect">
            <a:avLst/>
          </a:prstGeom>
        </p:spPr>
        <p:txBody>
          <a:bodyPr anchorCtr="0" anchor="t" bIns="91425" lIns="91425" spcFirstLastPara="1" rIns="91425" wrap="square" tIns="91425">
            <a:noAutofit/>
          </a:bodyPr>
          <a:lstStyle/>
          <a:p>
            <a:pPr indent="-330200" lvl="0" marL="457200" rtl="0" algn="l">
              <a:spcBef>
                <a:spcPts val="0"/>
              </a:spcBef>
              <a:spcAft>
                <a:spcPts val="0"/>
              </a:spcAft>
              <a:buSzPts val="1600"/>
              <a:buChar char="●"/>
            </a:pPr>
            <a:r>
              <a:rPr lang="en" sz="1600"/>
              <a:t>Since root causes like clogging and having more than one collection point are often addressed with a certain set of steps instead of a specific device, should we add these to competitive analysis for DHF1?</a:t>
            </a:r>
            <a:endParaRPr sz="1600"/>
          </a:p>
          <a:p>
            <a:pPr indent="-330200" lvl="0" marL="457200" rtl="0" algn="l">
              <a:spcBef>
                <a:spcPts val="0"/>
              </a:spcBef>
              <a:spcAft>
                <a:spcPts val="0"/>
              </a:spcAft>
              <a:buSzPts val="1600"/>
              <a:buChar char="●"/>
            </a:pPr>
            <a:r>
              <a:rPr lang="en" sz="1600"/>
              <a:t>Should we continue to include securement devices in our analysis since they only really impact dislodgement?</a:t>
            </a:r>
            <a:endParaRPr sz="1600"/>
          </a:p>
        </p:txBody>
      </p:sp>
      <p:sp>
        <p:nvSpPr>
          <p:cNvPr id="2930" name="Google Shape;2930;p236"/>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Questions</a:t>
            </a:r>
            <a:endParaRPr/>
          </a:p>
        </p:txBody>
      </p:sp>
    </p:spTree>
  </p:cSld>
  <p:clrMapOvr>
    <a:masterClrMapping/>
  </p:clrMapOvr>
</p:sld>
</file>

<file path=ppt/slides/slide2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4" name="Shape 2934"/>
        <p:cNvGrpSpPr/>
        <p:nvPr/>
      </p:nvGrpSpPr>
      <p:grpSpPr>
        <a:xfrm>
          <a:off x="0" y="0"/>
          <a:ext cx="0" cy="0"/>
          <a:chOff x="0" y="0"/>
          <a:chExt cx="0" cy="0"/>
        </a:xfrm>
      </p:grpSpPr>
      <p:sp>
        <p:nvSpPr>
          <p:cNvPr id="2935" name="Google Shape;2935;p237"/>
          <p:cNvSpPr txBox="1"/>
          <p:nvPr>
            <p:ph type="title"/>
          </p:nvPr>
        </p:nvSpPr>
        <p:spPr>
          <a:xfrm>
            <a:off x="720000" y="3121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Updated Mind Map</a:t>
            </a:r>
            <a:endParaRPr/>
          </a:p>
        </p:txBody>
      </p:sp>
      <p:pic>
        <p:nvPicPr>
          <p:cNvPr id="2936" name="Google Shape;2936;p237"/>
          <p:cNvPicPr preferRelativeResize="0"/>
          <p:nvPr/>
        </p:nvPicPr>
        <p:blipFill>
          <a:blip r:embed="rId3">
            <a:alphaModFix/>
          </a:blip>
          <a:stretch>
            <a:fillRect/>
          </a:stretch>
        </p:blipFill>
        <p:spPr>
          <a:xfrm>
            <a:off x="357888" y="1314225"/>
            <a:ext cx="8428225" cy="251505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0" name="Shape 1350"/>
        <p:cNvGrpSpPr/>
        <p:nvPr/>
      </p:nvGrpSpPr>
      <p:grpSpPr>
        <a:xfrm>
          <a:off x="0" y="0"/>
          <a:ext cx="0" cy="0"/>
          <a:chOff x="0" y="0"/>
          <a:chExt cx="0" cy="0"/>
        </a:xfrm>
      </p:grpSpPr>
      <p:sp>
        <p:nvSpPr>
          <p:cNvPr id="1351" name="Google Shape;1351;p49"/>
          <p:cNvSpPr txBox="1"/>
          <p:nvPr>
            <p:ph type="title"/>
          </p:nvPr>
        </p:nvSpPr>
        <p:spPr>
          <a:xfrm>
            <a:off x="398525" y="2783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700"/>
              <a:t>Hand Calculations Updates</a:t>
            </a:r>
            <a:endParaRPr sz="2700"/>
          </a:p>
        </p:txBody>
      </p:sp>
      <p:pic>
        <p:nvPicPr>
          <p:cNvPr id="1352" name="Google Shape;1352;p49" title="Chart"/>
          <p:cNvPicPr preferRelativeResize="0"/>
          <p:nvPr/>
        </p:nvPicPr>
        <p:blipFill>
          <a:blip r:embed="rId3">
            <a:alphaModFix/>
          </a:blip>
          <a:stretch>
            <a:fillRect/>
          </a:stretch>
        </p:blipFill>
        <p:spPr>
          <a:xfrm>
            <a:off x="1479100" y="797750"/>
            <a:ext cx="6185801" cy="4035375"/>
          </a:xfrm>
          <a:prstGeom prst="rect">
            <a:avLst/>
          </a:prstGeom>
          <a:noFill/>
          <a:ln>
            <a:noFill/>
          </a:ln>
        </p:spPr>
      </p:pic>
    </p:spTree>
  </p:cSld>
  <p:clrMapOvr>
    <a:masterClrMapping/>
  </p:clrMapOvr>
</p:sld>
</file>

<file path=ppt/slides/slide2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0" name="Shape 2940"/>
        <p:cNvGrpSpPr/>
        <p:nvPr/>
      </p:nvGrpSpPr>
      <p:grpSpPr>
        <a:xfrm>
          <a:off x="0" y="0"/>
          <a:ext cx="0" cy="0"/>
          <a:chOff x="0" y="0"/>
          <a:chExt cx="0" cy="0"/>
        </a:xfrm>
      </p:grpSpPr>
      <p:sp>
        <p:nvSpPr>
          <p:cNvPr id="2941" name="Google Shape;2941;p238"/>
          <p:cNvSpPr txBox="1"/>
          <p:nvPr>
            <p:ph type="title"/>
          </p:nvPr>
        </p:nvSpPr>
        <p:spPr>
          <a:xfrm>
            <a:off x="720000" y="3121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Updated Mind Map</a:t>
            </a:r>
            <a:endParaRPr/>
          </a:p>
        </p:txBody>
      </p:sp>
      <p:pic>
        <p:nvPicPr>
          <p:cNvPr id="2942" name="Google Shape;2942;p238"/>
          <p:cNvPicPr preferRelativeResize="0"/>
          <p:nvPr/>
        </p:nvPicPr>
        <p:blipFill rotWithShape="1">
          <a:blip r:embed="rId3">
            <a:alphaModFix/>
          </a:blip>
          <a:srcRect b="7975" l="0" r="0" t="15120"/>
          <a:stretch/>
        </p:blipFill>
        <p:spPr>
          <a:xfrm>
            <a:off x="418100" y="1032325"/>
            <a:ext cx="6719649" cy="1915624"/>
          </a:xfrm>
          <a:prstGeom prst="rect">
            <a:avLst/>
          </a:prstGeom>
          <a:noFill/>
          <a:ln>
            <a:noFill/>
          </a:ln>
        </p:spPr>
      </p:pic>
      <p:pic>
        <p:nvPicPr>
          <p:cNvPr id="2943" name="Google Shape;2943;p238"/>
          <p:cNvPicPr preferRelativeResize="0"/>
          <p:nvPr/>
        </p:nvPicPr>
        <p:blipFill rotWithShape="1">
          <a:blip r:embed="rId4">
            <a:alphaModFix/>
          </a:blip>
          <a:srcRect b="0" l="2288" r="775" t="0"/>
          <a:stretch/>
        </p:blipFill>
        <p:spPr>
          <a:xfrm>
            <a:off x="369600" y="3025450"/>
            <a:ext cx="8404799" cy="1562025"/>
          </a:xfrm>
          <a:prstGeom prst="rect">
            <a:avLst/>
          </a:prstGeom>
          <a:noFill/>
          <a:ln>
            <a:noFill/>
          </a:ln>
        </p:spPr>
      </p:pic>
      <p:pic>
        <p:nvPicPr>
          <p:cNvPr id="2944" name="Google Shape;2944;p238"/>
          <p:cNvPicPr preferRelativeResize="0"/>
          <p:nvPr/>
        </p:nvPicPr>
        <p:blipFill>
          <a:blip r:embed="rId5">
            <a:alphaModFix/>
          </a:blip>
          <a:stretch>
            <a:fillRect/>
          </a:stretch>
        </p:blipFill>
        <p:spPr>
          <a:xfrm>
            <a:off x="7137750" y="1558875"/>
            <a:ext cx="446675" cy="160000"/>
          </a:xfrm>
          <a:prstGeom prst="rect">
            <a:avLst/>
          </a:prstGeom>
          <a:noFill/>
          <a:ln>
            <a:noFill/>
          </a:ln>
        </p:spPr>
      </p:pic>
      <p:pic>
        <p:nvPicPr>
          <p:cNvPr id="2945" name="Google Shape;2945;p238"/>
          <p:cNvPicPr preferRelativeResize="0"/>
          <p:nvPr/>
        </p:nvPicPr>
        <p:blipFill>
          <a:blip r:embed="rId5">
            <a:alphaModFix/>
          </a:blip>
          <a:stretch>
            <a:fillRect/>
          </a:stretch>
        </p:blipFill>
        <p:spPr>
          <a:xfrm>
            <a:off x="7518750" y="1558875"/>
            <a:ext cx="446675" cy="160000"/>
          </a:xfrm>
          <a:prstGeom prst="rect">
            <a:avLst/>
          </a:prstGeom>
          <a:noFill/>
          <a:ln>
            <a:noFill/>
          </a:ln>
        </p:spPr>
      </p:pic>
      <p:pic>
        <p:nvPicPr>
          <p:cNvPr id="2946" name="Google Shape;2946;p238"/>
          <p:cNvPicPr preferRelativeResize="0"/>
          <p:nvPr/>
        </p:nvPicPr>
        <p:blipFill>
          <a:blip r:embed="rId5">
            <a:alphaModFix/>
          </a:blip>
          <a:stretch>
            <a:fillRect/>
          </a:stretch>
        </p:blipFill>
        <p:spPr>
          <a:xfrm>
            <a:off x="7899750" y="1558875"/>
            <a:ext cx="446675" cy="160000"/>
          </a:xfrm>
          <a:prstGeom prst="rect">
            <a:avLst/>
          </a:prstGeom>
          <a:noFill/>
          <a:ln>
            <a:noFill/>
          </a:ln>
        </p:spPr>
      </p:pic>
      <p:sp>
        <p:nvSpPr>
          <p:cNvPr id="2947" name="Google Shape;2947;p238"/>
          <p:cNvSpPr txBox="1"/>
          <p:nvPr/>
        </p:nvSpPr>
        <p:spPr>
          <a:xfrm>
            <a:off x="6025338" y="434125"/>
            <a:ext cx="2671500" cy="598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chemeClr val="hlink"/>
                </a:solidFill>
                <a:latin typeface="Figtree"/>
                <a:ea typeface="Figtree"/>
                <a:cs typeface="Figtree"/>
                <a:sym typeface="Figtree"/>
                <a:hlinkClick r:id="rId6"/>
              </a:rPr>
              <a:t>https://miro.com/app/board/uXjVMoBmEiA=/?share_link_id=637903494223</a:t>
            </a:r>
            <a:r>
              <a:rPr lang="en">
                <a:latin typeface="Figtree"/>
                <a:ea typeface="Figtree"/>
                <a:cs typeface="Figtree"/>
                <a:sym typeface="Figtree"/>
              </a:rPr>
              <a:t> </a:t>
            </a:r>
            <a:endParaRPr>
              <a:latin typeface="Figtree"/>
              <a:ea typeface="Figtree"/>
              <a:cs typeface="Figtree"/>
              <a:sym typeface="Figtree"/>
            </a:endParaRPr>
          </a:p>
        </p:txBody>
      </p:sp>
    </p:spTree>
  </p:cSld>
  <p:clrMapOvr>
    <a:masterClrMapping/>
  </p:clrMapOvr>
</p:sld>
</file>

<file path=ppt/slides/slide2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1" name="Shape 2951"/>
        <p:cNvGrpSpPr/>
        <p:nvPr/>
      </p:nvGrpSpPr>
      <p:grpSpPr>
        <a:xfrm>
          <a:off x="0" y="0"/>
          <a:ext cx="0" cy="0"/>
          <a:chOff x="0" y="0"/>
          <a:chExt cx="0" cy="0"/>
        </a:xfrm>
      </p:grpSpPr>
      <p:sp>
        <p:nvSpPr>
          <p:cNvPr id="2952" name="Google Shape;2952;p239"/>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Team Bonding</a:t>
            </a:r>
            <a:endParaRPr/>
          </a:p>
        </p:txBody>
      </p:sp>
      <p:pic>
        <p:nvPicPr>
          <p:cNvPr id="2953" name="Google Shape;2953;p239"/>
          <p:cNvPicPr preferRelativeResize="0"/>
          <p:nvPr/>
        </p:nvPicPr>
        <p:blipFill rotWithShape="1">
          <a:blip r:embed="rId3">
            <a:alphaModFix/>
          </a:blip>
          <a:srcRect b="0" l="0" r="0" t="10338"/>
          <a:stretch/>
        </p:blipFill>
        <p:spPr>
          <a:xfrm>
            <a:off x="5005125" y="510475"/>
            <a:ext cx="3090800" cy="3425849"/>
          </a:xfrm>
          <a:prstGeom prst="rect">
            <a:avLst/>
          </a:prstGeom>
          <a:noFill/>
          <a:ln>
            <a:noFill/>
          </a:ln>
        </p:spPr>
      </p:pic>
      <p:pic>
        <p:nvPicPr>
          <p:cNvPr id="2954" name="Google Shape;2954;p239"/>
          <p:cNvPicPr preferRelativeResize="0"/>
          <p:nvPr/>
        </p:nvPicPr>
        <p:blipFill>
          <a:blip r:embed="rId4">
            <a:alphaModFix/>
          </a:blip>
          <a:stretch>
            <a:fillRect/>
          </a:stretch>
        </p:blipFill>
        <p:spPr>
          <a:xfrm>
            <a:off x="551373" y="1252400"/>
            <a:ext cx="3784400" cy="2796224"/>
          </a:xfrm>
          <a:prstGeom prst="rect">
            <a:avLst/>
          </a:prstGeom>
          <a:noFill/>
          <a:ln>
            <a:noFill/>
          </a:ln>
        </p:spPr>
      </p:pic>
      <p:sp>
        <p:nvSpPr>
          <p:cNvPr id="2955" name="Google Shape;2955;p239"/>
          <p:cNvSpPr txBox="1"/>
          <p:nvPr>
            <p:ph idx="1" type="body"/>
          </p:nvPr>
        </p:nvSpPr>
        <p:spPr>
          <a:xfrm>
            <a:off x="4797750" y="3882725"/>
            <a:ext cx="3024300" cy="507900"/>
          </a:xfrm>
          <a:prstGeom prst="rect">
            <a:avLst/>
          </a:prstGeom>
        </p:spPr>
        <p:txBody>
          <a:bodyPr anchorCtr="0" anchor="t" bIns="91425" lIns="91425" spcFirstLastPara="1" rIns="91425" wrap="square" tIns="91425">
            <a:noAutofit/>
          </a:bodyPr>
          <a:lstStyle/>
          <a:p>
            <a:pPr indent="0" lvl="0" marL="457200" rtl="0" algn="l">
              <a:spcBef>
                <a:spcPts val="0"/>
              </a:spcBef>
              <a:spcAft>
                <a:spcPts val="0"/>
              </a:spcAft>
              <a:buNone/>
            </a:pPr>
            <a:r>
              <a:rPr lang="en" sz="1600"/>
              <a:t>Inter-DT bonding w/DT18!</a:t>
            </a:r>
            <a:endParaRPr sz="1600"/>
          </a:p>
        </p:txBody>
      </p:sp>
    </p:spTree>
  </p:cSld>
  <p:clrMapOvr>
    <a:masterClrMapping/>
  </p:clrMapOvr>
</p:sld>
</file>

<file path=ppt/slides/slide2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9" name="Shape 2959"/>
        <p:cNvGrpSpPr/>
        <p:nvPr/>
      </p:nvGrpSpPr>
      <p:grpSpPr>
        <a:xfrm>
          <a:off x="0" y="0"/>
          <a:ext cx="0" cy="0"/>
          <a:chOff x="0" y="0"/>
          <a:chExt cx="0" cy="0"/>
        </a:xfrm>
      </p:grpSpPr>
      <p:sp>
        <p:nvSpPr>
          <p:cNvPr id="2960" name="Google Shape;2960;p240"/>
          <p:cNvSpPr txBox="1"/>
          <p:nvPr>
            <p:ph idx="4294967295" type="ctrTitle"/>
          </p:nvPr>
        </p:nvSpPr>
        <p:spPr>
          <a:xfrm>
            <a:off x="1603500" y="2079000"/>
            <a:ext cx="5937000" cy="985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5000"/>
              <a:t>Action Plan</a:t>
            </a:r>
            <a:endParaRPr sz="5000"/>
          </a:p>
        </p:txBody>
      </p:sp>
      <p:cxnSp>
        <p:nvCxnSpPr>
          <p:cNvPr id="2961" name="Google Shape;2961;p240"/>
          <p:cNvCxnSpPr/>
          <p:nvPr/>
        </p:nvCxnSpPr>
        <p:spPr>
          <a:xfrm flipH="1" rot="10800000">
            <a:off x="1603500" y="3064509"/>
            <a:ext cx="6084900" cy="3600"/>
          </a:xfrm>
          <a:prstGeom prst="straightConnector1">
            <a:avLst/>
          </a:prstGeom>
          <a:noFill/>
          <a:ln cap="flat" cmpd="sng" w="9525">
            <a:solidFill>
              <a:schemeClr val="dk1"/>
            </a:solidFill>
            <a:prstDash val="solid"/>
            <a:round/>
            <a:headEnd len="med" w="med" type="none"/>
            <a:tailEnd len="med" w="med" type="none"/>
          </a:ln>
        </p:spPr>
      </p:cxnSp>
    </p:spTree>
  </p:cSld>
  <p:clrMapOvr>
    <a:masterClrMapping/>
  </p:clrMapOvr>
</p:sld>
</file>

<file path=ppt/slides/slide2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5" name="Shape 2965"/>
        <p:cNvGrpSpPr/>
        <p:nvPr/>
      </p:nvGrpSpPr>
      <p:grpSpPr>
        <a:xfrm>
          <a:off x="0" y="0"/>
          <a:ext cx="0" cy="0"/>
          <a:chOff x="0" y="0"/>
          <a:chExt cx="0" cy="0"/>
        </a:xfrm>
      </p:grpSpPr>
      <p:pic>
        <p:nvPicPr>
          <p:cNvPr id="2966" name="Google Shape;2966;p241"/>
          <p:cNvPicPr preferRelativeResize="0"/>
          <p:nvPr/>
        </p:nvPicPr>
        <p:blipFill>
          <a:blip r:embed="rId3">
            <a:alphaModFix/>
          </a:blip>
          <a:stretch>
            <a:fillRect/>
          </a:stretch>
        </p:blipFill>
        <p:spPr>
          <a:xfrm>
            <a:off x="1302650" y="1017725"/>
            <a:ext cx="6538700" cy="3685301"/>
          </a:xfrm>
          <a:prstGeom prst="rect">
            <a:avLst/>
          </a:prstGeom>
          <a:noFill/>
          <a:ln>
            <a:noFill/>
          </a:ln>
        </p:spPr>
      </p:pic>
      <p:sp>
        <p:nvSpPr>
          <p:cNvPr id="2967" name="Google Shape;2967;p241"/>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Action Plan</a:t>
            </a:r>
            <a:endParaRPr/>
          </a:p>
        </p:txBody>
      </p:sp>
    </p:spTree>
  </p:cSld>
  <p:clrMapOvr>
    <a:masterClrMapping/>
  </p:clrMapOvr>
</p:sld>
</file>

<file path=ppt/slides/slide2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1" name="Shape 2971"/>
        <p:cNvGrpSpPr/>
        <p:nvPr/>
      </p:nvGrpSpPr>
      <p:grpSpPr>
        <a:xfrm>
          <a:off x="0" y="0"/>
          <a:ext cx="0" cy="0"/>
          <a:chOff x="0" y="0"/>
          <a:chExt cx="0" cy="0"/>
        </a:xfrm>
      </p:grpSpPr>
      <p:sp>
        <p:nvSpPr>
          <p:cNvPr id="2972" name="Google Shape;2972;p242"/>
          <p:cNvSpPr txBox="1"/>
          <p:nvPr>
            <p:ph idx="1" type="body"/>
          </p:nvPr>
        </p:nvSpPr>
        <p:spPr>
          <a:xfrm>
            <a:off x="720000" y="1215752"/>
            <a:ext cx="7704000" cy="33120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1800"/>
              <a:t>Krisha</a:t>
            </a:r>
            <a:r>
              <a:rPr lang="en" sz="1800"/>
              <a:t>: DR Slides, Opportunity Brief, Opportunity Presentation &amp; Slides, Mind Map, Planning/Scheduling</a:t>
            </a:r>
            <a:endParaRPr sz="1800"/>
          </a:p>
          <a:p>
            <a:pPr indent="0" lvl="0" marL="0" rtl="0" algn="l">
              <a:lnSpc>
                <a:spcPct val="150000"/>
              </a:lnSpc>
              <a:spcBef>
                <a:spcPts val="0"/>
              </a:spcBef>
              <a:spcAft>
                <a:spcPts val="0"/>
              </a:spcAft>
              <a:buNone/>
            </a:pPr>
            <a:r>
              <a:rPr b="1" lang="en" sz="1800"/>
              <a:t>Nhan</a:t>
            </a:r>
            <a:r>
              <a:rPr lang="en" sz="1800"/>
              <a:t>: DR Slides, Opportunity Brief, Opportunity Presentation &amp; Slides, Mind Map</a:t>
            </a:r>
            <a:endParaRPr sz="1800"/>
          </a:p>
          <a:p>
            <a:pPr indent="0" lvl="0" marL="0" rtl="0" algn="l">
              <a:lnSpc>
                <a:spcPct val="150000"/>
              </a:lnSpc>
              <a:spcBef>
                <a:spcPts val="0"/>
              </a:spcBef>
              <a:spcAft>
                <a:spcPts val="0"/>
              </a:spcAft>
              <a:buNone/>
            </a:pPr>
            <a:r>
              <a:rPr b="1" lang="en" sz="1800"/>
              <a:t>Rebecca</a:t>
            </a:r>
            <a:r>
              <a:rPr lang="en" sz="1800"/>
              <a:t>: DR Slides, Opportunity Brief, Opportunity Slides, Mind Map</a:t>
            </a:r>
            <a:endParaRPr sz="1800"/>
          </a:p>
          <a:p>
            <a:pPr indent="0" lvl="0" marL="0" rtl="0" algn="l">
              <a:lnSpc>
                <a:spcPct val="150000"/>
              </a:lnSpc>
              <a:spcBef>
                <a:spcPts val="0"/>
              </a:spcBef>
              <a:spcAft>
                <a:spcPts val="0"/>
              </a:spcAft>
              <a:buNone/>
            </a:pPr>
            <a:r>
              <a:rPr b="1" lang="en" sz="1800"/>
              <a:t>Tanvi</a:t>
            </a:r>
            <a:r>
              <a:rPr lang="en" sz="1800"/>
              <a:t>: DR Slides, Opportunity Brief, Opportunity Slides, Mind Map</a:t>
            </a:r>
            <a:endParaRPr sz="1800"/>
          </a:p>
          <a:p>
            <a:pPr indent="0" lvl="0" marL="0" rtl="0" algn="l">
              <a:lnSpc>
                <a:spcPct val="150000"/>
              </a:lnSpc>
              <a:spcBef>
                <a:spcPts val="0"/>
              </a:spcBef>
              <a:spcAft>
                <a:spcPts val="0"/>
              </a:spcAft>
              <a:buNone/>
            </a:pPr>
            <a:r>
              <a:rPr b="1" lang="en" sz="1800"/>
              <a:t>Alana</a:t>
            </a:r>
            <a:r>
              <a:rPr lang="en" sz="1800"/>
              <a:t>: DR Slides, Opportunity Brief, Opportunity Slides, Mind Map</a:t>
            </a:r>
            <a:endParaRPr sz="1800"/>
          </a:p>
        </p:txBody>
      </p:sp>
      <p:sp>
        <p:nvSpPr>
          <p:cNvPr id="2973" name="Google Shape;2973;p242"/>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Team Contributions</a:t>
            </a:r>
            <a:endParaRPr/>
          </a:p>
        </p:txBody>
      </p:sp>
    </p:spTree>
  </p:cSld>
  <p:clrMapOvr>
    <a:masterClrMapping/>
  </p:clrMapOvr>
</p:sld>
</file>

<file path=ppt/slides/slide2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7" name="Shape 2977"/>
        <p:cNvGrpSpPr/>
        <p:nvPr/>
      </p:nvGrpSpPr>
      <p:grpSpPr>
        <a:xfrm>
          <a:off x="0" y="0"/>
          <a:ext cx="0" cy="0"/>
          <a:chOff x="0" y="0"/>
          <a:chExt cx="0" cy="0"/>
        </a:xfrm>
      </p:grpSpPr>
      <p:sp>
        <p:nvSpPr>
          <p:cNvPr id="2978" name="Google Shape;2978;p243"/>
          <p:cNvSpPr txBox="1"/>
          <p:nvPr>
            <p:ph type="ctrTitle"/>
          </p:nvPr>
        </p:nvSpPr>
        <p:spPr>
          <a:xfrm>
            <a:off x="648125" y="212350"/>
            <a:ext cx="6519900" cy="1854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5000"/>
              <a:t>DT12 Desk Review </a:t>
            </a:r>
            <a:r>
              <a:rPr baseline="30000" lang="en" sz="3700"/>
              <a:t>#</a:t>
            </a:r>
            <a:r>
              <a:rPr lang="en" sz="5000"/>
              <a:t>1</a:t>
            </a:r>
            <a:endParaRPr sz="5000"/>
          </a:p>
        </p:txBody>
      </p:sp>
      <p:sp>
        <p:nvSpPr>
          <p:cNvPr id="2979" name="Google Shape;2979;p243"/>
          <p:cNvSpPr txBox="1"/>
          <p:nvPr>
            <p:ph idx="1" type="subTitle"/>
          </p:nvPr>
        </p:nvSpPr>
        <p:spPr>
          <a:xfrm>
            <a:off x="6445450" y="534625"/>
            <a:ext cx="22323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September</a:t>
            </a:r>
            <a:r>
              <a:rPr lang="en" sz="1900"/>
              <a:t> </a:t>
            </a:r>
            <a:r>
              <a:rPr lang="en"/>
              <a:t>5, 2023</a:t>
            </a:r>
            <a:endParaRPr/>
          </a:p>
        </p:txBody>
      </p:sp>
      <p:cxnSp>
        <p:nvCxnSpPr>
          <p:cNvPr id="2980" name="Google Shape;2980;p243"/>
          <p:cNvCxnSpPr/>
          <p:nvPr/>
        </p:nvCxnSpPr>
        <p:spPr>
          <a:xfrm flipH="1" rot="10800000">
            <a:off x="979150" y="2857459"/>
            <a:ext cx="6813600" cy="20100"/>
          </a:xfrm>
          <a:prstGeom prst="straightConnector1">
            <a:avLst/>
          </a:prstGeom>
          <a:noFill/>
          <a:ln cap="flat" cmpd="sng" w="9525">
            <a:solidFill>
              <a:schemeClr val="dk1"/>
            </a:solidFill>
            <a:prstDash val="solid"/>
            <a:round/>
            <a:headEnd len="med" w="med" type="none"/>
            <a:tailEnd len="med" w="med" type="none"/>
          </a:ln>
        </p:spPr>
      </p:cxnSp>
      <p:sp>
        <p:nvSpPr>
          <p:cNvPr id="2981" name="Google Shape;2981;p243"/>
          <p:cNvSpPr txBox="1"/>
          <p:nvPr>
            <p:ph idx="1" type="subTitle"/>
          </p:nvPr>
        </p:nvSpPr>
        <p:spPr>
          <a:xfrm>
            <a:off x="895850" y="1934875"/>
            <a:ext cx="81153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a:t>Krisha Thakur, Nhan Le, Rebecca Baxter, Tanvi Ranade, Alana Yee</a:t>
            </a:r>
            <a:endParaRPr sz="2000"/>
          </a:p>
        </p:txBody>
      </p:sp>
      <p:sp>
        <p:nvSpPr>
          <p:cNvPr id="2982" name="Google Shape;2982;p243"/>
          <p:cNvSpPr txBox="1"/>
          <p:nvPr>
            <p:ph idx="1" type="subTitle"/>
          </p:nvPr>
        </p:nvSpPr>
        <p:spPr>
          <a:xfrm>
            <a:off x="895850" y="2980325"/>
            <a:ext cx="76986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t>Clinical Mentors: Dr. Gage, Dr. Gullotti, Dr. Weiss</a:t>
            </a:r>
            <a:endParaRPr sz="1500"/>
          </a:p>
        </p:txBody>
      </p:sp>
      <p:sp>
        <p:nvSpPr>
          <p:cNvPr id="2983" name="Google Shape;2983;p243"/>
          <p:cNvSpPr txBox="1"/>
          <p:nvPr>
            <p:ph idx="1" type="subTitle"/>
          </p:nvPr>
        </p:nvSpPr>
        <p:spPr>
          <a:xfrm>
            <a:off x="895850" y="3324625"/>
            <a:ext cx="76986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t>Faculty Advisor: Dr. Logsdon</a:t>
            </a:r>
            <a:endParaRPr sz="1500"/>
          </a:p>
        </p:txBody>
      </p:sp>
      <p:sp>
        <p:nvSpPr>
          <p:cNvPr id="2984" name="Google Shape;2984;p243"/>
          <p:cNvSpPr txBox="1"/>
          <p:nvPr>
            <p:ph idx="1" type="subTitle"/>
          </p:nvPr>
        </p:nvSpPr>
        <p:spPr>
          <a:xfrm>
            <a:off x="895850" y="3668350"/>
            <a:ext cx="76986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t>TA: Vince Wang</a:t>
            </a:r>
            <a:endParaRPr sz="1500"/>
          </a:p>
        </p:txBody>
      </p:sp>
      <p:pic>
        <p:nvPicPr>
          <p:cNvPr id="2985" name="Google Shape;2985;p243"/>
          <p:cNvPicPr preferRelativeResize="0"/>
          <p:nvPr/>
        </p:nvPicPr>
        <p:blipFill>
          <a:blip r:embed="rId3">
            <a:alphaModFix/>
          </a:blip>
          <a:stretch>
            <a:fillRect/>
          </a:stretch>
        </p:blipFill>
        <p:spPr>
          <a:xfrm>
            <a:off x="6445451" y="3800137"/>
            <a:ext cx="2232300" cy="920018"/>
          </a:xfrm>
          <a:prstGeom prst="rect">
            <a:avLst/>
          </a:prstGeom>
          <a:noFill/>
          <a:ln>
            <a:noFill/>
          </a:ln>
        </p:spPr>
      </p:pic>
    </p:spTree>
  </p:cSld>
  <p:clrMapOvr>
    <a:masterClrMapping/>
  </p:clrMapOvr>
</p:sld>
</file>

<file path=ppt/slides/slide2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9" name="Shape 2989"/>
        <p:cNvGrpSpPr/>
        <p:nvPr/>
      </p:nvGrpSpPr>
      <p:grpSpPr>
        <a:xfrm>
          <a:off x="0" y="0"/>
          <a:ext cx="0" cy="0"/>
          <a:chOff x="0" y="0"/>
          <a:chExt cx="0" cy="0"/>
        </a:xfrm>
      </p:grpSpPr>
      <p:sp>
        <p:nvSpPr>
          <p:cNvPr id="2990" name="Google Shape;2990;p244"/>
          <p:cNvSpPr txBox="1"/>
          <p:nvPr>
            <p:ph type="title"/>
          </p:nvPr>
        </p:nvSpPr>
        <p:spPr>
          <a:xfrm>
            <a:off x="480000" y="381791"/>
            <a:ext cx="818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Introductions</a:t>
            </a:r>
            <a:endParaRPr/>
          </a:p>
        </p:txBody>
      </p:sp>
      <p:pic>
        <p:nvPicPr>
          <p:cNvPr id="2991" name="Google Shape;2991;p244"/>
          <p:cNvPicPr preferRelativeResize="0"/>
          <p:nvPr/>
        </p:nvPicPr>
        <p:blipFill rotWithShape="1">
          <a:blip r:embed="rId3">
            <a:alphaModFix/>
          </a:blip>
          <a:srcRect b="32962" l="4784" r="4784" t="6757"/>
          <a:stretch/>
        </p:blipFill>
        <p:spPr>
          <a:xfrm>
            <a:off x="589100" y="914625"/>
            <a:ext cx="1663200" cy="1663200"/>
          </a:xfrm>
          <a:prstGeom prst="ellipse">
            <a:avLst/>
          </a:prstGeom>
          <a:noFill/>
          <a:ln>
            <a:noFill/>
          </a:ln>
        </p:spPr>
      </p:pic>
      <p:pic>
        <p:nvPicPr>
          <p:cNvPr id="2992" name="Google Shape;2992;p244"/>
          <p:cNvPicPr preferRelativeResize="0"/>
          <p:nvPr/>
        </p:nvPicPr>
        <p:blipFill rotWithShape="1">
          <a:blip r:embed="rId4">
            <a:alphaModFix/>
          </a:blip>
          <a:srcRect b="0" l="12520" r="12512" t="0"/>
          <a:stretch/>
        </p:blipFill>
        <p:spPr>
          <a:xfrm>
            <a:off x="3614075" y="914625"/>
            <a:ext cx="1663200" cy="1663200"/>
          </a:xfrm>
          <a:prstGeom prst="ellipse">
            <a:avLst/>
          </a:prstGeom>
          <a:noFill/>
          <a:ln>
            <a:noFill/>
          </a:ln>
        </p:spPr>
      </p:pic>
      <p:pic>
        <p:nvPicPr>
          <p:cNvPr id="2993" name="Google Shape;2993;p244"/>
          <p:cNvPicPr preferRelativeResize="0"/>
          <p:nvPr/>
        </p:nvPicPr>
        <p:blipFill rotWithShape="1">
          <a:blip r:embed="rId5">
            <a:alphaModFix/>
          </a:blip>
          <a:srcRect b="29547" l="0" r="0" t="3755"/>
          <a:stretch/>
        </p:blipFill>
        <p:spPr>
          <a:xfrm>
            <a:off x="6425875" y="914625"/>
            <a:ext cx="1663200" cy="1663200"/>
          </a:xfrm>
          <a:prstGeom prst="ellipse">
            <a:avLst/>
          </a:prstGeom>
          <a:noFill/>
          <a:ln>
            <a:noFill/>
          </a:ln>
        </p:spPr>
      </p:pic>
      <p:sp>
        <p:nvSpPr>
          <p:cNvPr id="2994" name="Google Shape;2994;p244"/>
          <p:cNvSpPr txBox="1"/>
          <p:nvPr>
            <p:ph idx="4294967295" type="subTitle"/>
          </p:nvPr>
        </p:nvSpPr>
        <p:spPr>
          <a:xfrm>
            <a:off x="743725" y="2577825"/>
            <a:ext cx="1353900" cy="4755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sz="1500"/>
              <a:t>Krisha Thakur (‘25)</a:t>
            </a:r>
            <a:endParaRPr sz="1500"/>
          </a:p>
        </p:txBody>
      </p:sp>
      <p:sp>
        <p:nvSpPr>
          <p:cNvPr id="2995" name="Google Shape;2995;p244"/>
          <p:cNvSpPr txBox="1"/>
          <p:nvPr>
            <p:ph idx="4294967295" type="subTitle"/>
          </p:nvPr>
        </p:nvSpPr>
        <p:spPr>
          <a:xfrm>
            <a:off x="3638350" y="2577825"/>
            <a:ext cx="1614600" cy="4755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sz="1500"/>
              <a:t>Rebecca Baxter (‘25)</a:t>
            </a:r>
            <a:endParaRPr sz="1500"/>
          </a:p>
        </p:txBody>
      </p:sp>
      <p:sp>
        <p:nvSpPr>
          <p:cNvPr id="2996" name="Google Shape;2996;p244"/>
          <p:cNvSpPr txBox="1"/>
          <p:nvPr>
            <p:ph idx="4294967295" type="subTitle"/>
          </p:nvPr>
        </p:nvSpPr>
        <p:spPr>
          <a:xfrm>
            <a:off x="6793725" y="2577825"/>
            <a:ext cx="927600" cy="4755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sz="1500"/>
              <a:t>Nhan Le (‘25)</a:t>
            </a:r>
            <a:endParaRPr sz="1500"/>
          </a:p>
        </p:txBody>
      </p:sp>
      <p:pic>
        <p:nvPicPr>
          <p:cNvPr id="2997" name="Google Shape;2997;p244"/>
          <p:cNvPicPr preferRelativeResize="0"/>
          <p:nvPr/>
        </p:nvPicPr>
        <p:blipFill rotWithShape="1">
          <a:blip r:embed="rId6">
            <a:alphaModFix/>
          </a:blip>
          <a:srcRect b="0" l="0" r="0" t="0"/>
          <a:stretch/>
        </p:blipFill>
        <p:spPr>
          <a:xfrm>
            <a:off x="2042525" y="2577825"/>
            <a:ext cx="1663200" cy="1663200"/>
          </a:xfrm>
          <a:prstGeom prst="ellipse">
            <a:avLst/>
          </a:prstGeom>
          <a:noFill/>
          <a:ln>
            <a:noFill/>
          </a:ln>
        </p:spPr>
      </p:pic>
      <p:pic>
        <p:nvPicPr>
          <p:cNvPr id="2998" name="Google Shape;2998;p244"/>
          <p:cNvPicPr preferRelativeResize="0"/>
          <p:nvPr/>
        </p:nvPicPr>
        <p:blipFill rotWithShape="1">
          <a:blip r:embed="rId7">
            <a:alphaModFix/>
          </a:blip>
          <a:srcRect b="5117" l="17936" r="17936" t="5117"/>
          <a:stretch/>
        </p:blipFill>
        <p:spPr>
          <a:xfrm>
            <a:off x="5185550" y="2577825"/>
            <a:ext cx="1663200" cy="1663200"/>
          </a:xfrm>
          <a:prstGeom prst="ellipse">
            <a:avLst/>
          </a:prstGeom>
          <a:noFill/>
          <a:ln>
            <a:noFill/>
          </a:ln>
        </p:spPr>
      </p:pic>
      <p:sp>
        <p:nvSpPr>
          <p:cNvPr id="2999" name="Google Shape;2999;p244"/>
          <p:cNvSpPr txBox="1"/>
          <p:nvPr>
            <p:ph idx="4294967295" type="subTitle"/>
          </p:nvPr>
        </p:nvSpPr>
        <p:spPr>
          <a:xfrm>
            <a:off x="2197173" y="4201200"/>
            <a:ext cx="1353900" cy="4755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sz="1500"/>
              <a:t>Tanvi Ranade (‘26)</a:t>
            </a:r>
            <a:endParaRPr sz="1500"/>
          </a:p>
        </p:txBody>
      </p:sp>
      <p:sp>
        <p:nvSpPr>
          <p:cNvPr id="3000" name="Google Shape;3000;p244"/>
          <p:cNvSpPr txBox="1"/>
          <p:nvPr>
            <p:ph idx="4294967295" type="subTitle"/>
          </p:nvPr>
        </p:nvSpPr>
        <p:spPr>
          <a:xfrm>
            <a:off x="5486300" y="4201200"/>
            <a:ext cx="1061700" cy="4755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sz="1500"/>
              <a:t>Alana Yee (‘26)</a:t>
            </a:r>
            <a:endParaRPr sz="1500"/>
          </a:p>
        </p:txBody>
      </p:sp>
    </p:spTree>
  </p:cSld>
  <p:clrMapOvr>
    <a:masterClrMapping/>
  </p:clrMapOvr>
</p:sld>
</file>

<file path=ppt/slides/slide2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4" name="Shape 3004"/>
        <p:cNvGrpSpPr/>
        <p:nvPr/>
      </p:nvGrpSpPr>
      <p:grpSpPr>
        <a:xfrm>
          <a:off x="0" y="0"/>
          <a:ext cx="0" cy="0"/>
          <a:chOff x="0" y="0"/>
          <a:chExt cx="0" cy="0"/>
        </a:xfrm>
      </p:grpSpPr>
      <p:sp>
        <p:nvSpPr>
          <p:cNvPr id="3005" name="Google Shape;3005;p245"/>
          <p:cNvSpPr txBox="1"/>
          <p:nvPr>
            <p:ph type="title"/>
          </p:nvPr>
        </p:nvSpPr>
        <p:spPr>
          <a:xfrm>
            <a:off x="457200" y="502491"/>
            <a:ext cx="818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Agenda</a:t>
            </a:r>
            <a:endParaRPr/>
          </a:p>
        </p:txBody>
      </p:sp>
      <p:sp>
        <p:nvSpPr>
          <p:cNvPr id="3006" name="Google Shape;3006;p245"/>
          <p:cNvSpPr txBox="1"/>
          <p:nvPr/>
        </p:nvSpPr>
        <p:spPr>
          <a:xfrm>
            <a:off x="574300" y="1266600"/>
            <a:ext cx="7704000" cy="2394600"/>
          </a:xfrm>
          <a:prstGeom prst="rect">
            <a:avLst/>
          </a:prstGeom>
          <a:noFill/>
          <a:ln>
            <a:noFill/>
          </a:ln>
        </p:spPr>
        <p:txBody>
          <a:bodyPr anchorCtr="0" anchor="t" bIns="91425" lIns="91425" spcFirstLastPara="1" rIns="91425" wrap="square" tIns="91425">
            <a:noAutofit/>
          </a:bodyPr>
          <a:lstStyle/>
          <a:p>
            <a:pPr indent="-336550" lvl="0" marL="457200" rtl="0" algn="l">
              <a:lnSpc>
                <a:spcPct val="115000"/>
              </a:lnSpc>
              <a:spcBef>
                <a:spcPts val="0"/>
              </a:spcBef>
              <a:spcAft>
                <a:spcPts val="0"/>
              </a:spcAft>
              <a:buClr>
                <a:schemeClr val="dk1"/>
              </a:buClr>
              <a:buSzPts val="1700"/>
              <a:buFont typeface="Tajawal Medium"/>
              <a:buChar char="●"/>
            </a:pPr>
            <a:r>
              <a:rPr lang="en" sz="1700">
                <a:solidFill>
                  <a:schemeClr val="dk1"/>
                </a:solidFill>
                <a:latin typeface="Figtree"/>
                <a:ea typeface="Figtree"/>
                <a:cs typeface="Figtree"/>
                <a:sym typeface="Figtree"/>
              </a:rPr>
              <a:t>Introductions</a:t>
            </a:r>
            <a:endParaRPr sz="1700">
              <a:solidFill>
                <a:schemeClr val="dk1"/>
              </a:solidFill>
              <a:latin typeface="Figtree"/>
              <a:ea typeface="Figtree"/>
              <a:cs typeface="Figtree"/>
              <a:sym typeface="Figtree"/>
            </a:endParaRPr>
          </a:p>
          <a:p>
            <a:pPr indent="-336550" lvl="0" marL="457200" rtl="0" algn="l">
              <a:lnSpc>
                <a:spcPct val="115000"/>
              </a:lnSpc>
              <a:spcBef>
                <a:spcPts val="0"/>
              </a:spcBef>
              <a:spcAft>
                <a:spcPts val="0"/>
              </a:spcAft>
              <a:buClr>
                <a:schemeClr val="dk1"/>
              </a:buClr>
              <a:buSzPts val="1700"/>
              <a:buFont typeface="Tajawal Medium"/>
              <a:buChar char="●"/>
            </a:pPr>
            <a:r>
              <a:rPr lang="en" sz="1700">
                <a:solidFill>
                  <a:schemeClr val="dk1"/>
                </a:solidFill>
                <a:latin typeface="Figtree"/>
                <a:ea typeface="Figtree"/>
                <a:cs typeface="Figtree"/>
                <a:sym typeface="Figtree"/>
              </a:rPr>
              <a:t>Project Overview</a:t>
            </a:r>
            <a:endParaRPr sz="1700">
              <a:solidFill>
                <a:schemeClr val="dk1"/>
              </a:solidFill>
              <a:latin typeface="Figtree"/>
              <a:ea typeface="Figtree"/>
              <a:cs typeface="Figtree"/>
              <a:sym typeface="Figtree"/>
            </a:endParaRPr>
          </a:p>
          <a:p>
            <a:pPr indent="-336550" lvl="0" marL="457200" rtl="0" algn="l">
              <a:lnSpc>
                <a:spcPct val="115000"/>
              </a:lnSpc>
              <a:spcBef>
                <a:spcPts val="0"/>
              </a:spcBef>
              <a:spcAft>
                <a:spcPts val="0"/>
              </a:spcAft>
              <a:buClr>
                <a:schemeClr val="dk1"/>
              </a:buClr>
              <a:buSzPts val="1700"/>
              <a:buFont typeface="Figtree"/>
              <a:buChar char="●"/>
            </a:pPr>
            <a:r>
              <a:rPr lang="en" sz="1700">
                <a:solidFill>
                  <a:schemeClr val="dk1"/>
                </a:solidFill>
                <a:latin typeface="Figtree"/>
                <a:ea typeface="Figtree"/>
                <a:cs typeface="Figtree"/>
                <a:sym typeface="Figtree"/>
              </a:rPr>
              <a:t>Project Background</a:t>
            </a:r>
            <a:endParaRPr sz="1700">
              <a:solidFill>
                <a:schemeClr val="dk1"/>
              </a:solidFill>
              <a:latin typeface="Figtree"/>
              <a:ea typeface="Figtree"/>
              <a:cs typeface="Figtree"/>
              <a:sym typeface="Figtree"/>
            </a:endParaRPr>
          </a:p>
          <a:p>
            <a:pPr indent="-336550" lvl="0" marL="457200" rtl="0" algn="l">
              <a:lnSpc>
                <a:spcPct val="115000"/>
              </a:lnSpc>
              <a:spcBef>
                <a:spcPts val="0"/>
              </a:spcBef>
              <a:spcAft>
                <a:spcPts val="0"/>
              </a:spcAft>
              <a:buClr>
                <a:schemeClr val="dk1"/>
              </a:buClr>
              <a:buSzPts val="1700"/>
              <a:buFont typeface="Tajawal Medium"/>
              <a:buChar char="●"/>
            </a:pPr>
            <a:r>
              <a:rPr lang="en" sz="1700">
                <a:solidFill>
                  <a:schemeClr val="dk1"/>
                </a:solidFill>
                <a:latin typeface="Figtree"/>
                <a:ea typeface="Figtree"/>
                <a:cs typeface="Figtree"/>
                <a:sym typeface="Figtree"/>
              </a:rPr>
              <a:t>Project Updates</a:t>
            </a:r>
            <a:endParaRPr sz="1700">
              <a:solidFill>
                <a:schemeClr val="dk1"/>
              </a:solidFill>
              <a:latin typeface="Figtree"/>
              <a:ea typeface="Figtree"/>
              <a:cs typeface="Figtree"/>
              <a:sym typeface="Figtree"/>
            </a:endParaRPr>
          </a:p>
          <a:p>
            <a:pPr indent="-336550" lvl="1" marL="914400" rtl="0" algn="l">
              <a:lnSpc>
                <a:spcPct val="115000"/>
              </a:lnSpc>
              <a:spcBef>
                <a:spcPts val="0"/>
              </a:spcBef>
              <a:spcAft>
                <a:spcPts val="0"/>
              </a:spcAft>
              <a:buClr>
                <a:schemeClr val="dk1"/>
              </a:buClr>
              <a:buSzPts val="1700"/>
              <a:buFont typeface="Figtree"/>
              <a:buChar char="○"/>
            </a:pPr>
            <a:r>
              <a:rPr lang="en" sz="1700">
                <a:solidFill>
                  <a:schemeClr val="dk1"/>
                </a:solidFill>
                <a:latin typeface="Figtree"/>
                <a:ea typeface="Figtree"/>
                <a:cs typeface="Figtree"/>
                <a:sym typeface="Figtree"/>
              </a:rPr>
              <a:t>Summer Lit Review</a:t>
            </a:r>
            <a:endParaRPr sz="1700">
              <a:solidFill>
                <a:schemeClr val="dk1"/>
              </a:solidFill>
              <a:latin typeface="Figtree"/>
              <a:ea typeface="Figtree"/>
              <a:cs typeface="Figtree"/>
              <a:sym typeface="Figtree"/>
            </a:endParaRPr>
          </a:p>
          <a:p>
            <a:pPr indent="-336550" lvl="1" marL="914400" rtl="0" algn="l">
              <a:lnSpc>
                <a:spcPct val="115000"/>
              </a:lnSpc>
              <a:spcBef>
                <a:spcPts val="0"/>
              </a:spcBef>
              <a:spcAft>
                <a:spcPts val="0"/>
              </a:spcAft>
              <a:buClr>
                <a:schemeClr val="dk1"/>
              </a:buClr>
              <a:buSzPts val="1700"/>
              <a:buFont typeface="Figtree"/>
              <a:buChar char="○"/>
            </a:pPr>
            <a:r>
              <a:rPr lang="en" sz="1700">
                <a:solidFill>
                  <a:schemeClr val="dk1"/>
                </a:solidFill>
                <a:latin typeface="Figtree"/>
                <a:ea typeface="Figtree"/>
                <a:cs typeface="Figtree"/>
                <a:sym typeface="Figtree"/>
              </a:rPr>
              <a:t>Mentor Meeting Insights</a:t>
            </a:r>
            <a:endParaRPr sz="1700">
              <a:solidFill>
                <a:schemeClr val="dk1"/>
              </a:solidFill>
              <a:latin typeface="Figtree"/>
              <a:ea typeface="Figtree"/>
              <a:cs typeface="Figtree"/>
              <a:sym typeface="Figtree"/>
            </a:endParaRPr>
          </a:p>
          <a:p>
            <a:pPr indent="-336550" lvl="1" marL="914400" rtl="0" algn="l">
              <a:lnSpc>
                <a:spcPct val="115000"/>
              </a:lnSpc>
              <a:spcBef>
                <a:spcPts val="0"/>
              </a:spcBef>
              <a:spcAft>
                <a:spcPts val="0"/>
              </a:spcAft>
              <a:buClr>
                <a:schemeClr val="dk1"/>
              </a:buClr>
              <a:buSzPts val="1700"/>
              <a:buFont typeface="Figtree"/>
              <a:buChar char="○"/>
            </a:pPr>
            <a:r>
              <a:rPr lang="en" sz="1700">
                <a:solidFill>
                  <a:schemeClr val="dk1"/>
                </a:solidFill>
                <a:latin typeface="Figtree"/>
                <a:ea typeface="Figtree"/>
                <a:cs typeface="Figtree"/>
                <a:sym typeface="Figtree"/>
              </a:rPr>
              <a:t>Mind Map</a:t>
            </a:r>
            <a:endParaRPr sz="1700">
              <a:solidFill>
                <a:schemeClr val="dk1"/>
              </a:solidFill>
              <a:latin typeface="Figtree"/>
              <a:ea typeface="Figtree"/>
              <a:cs typeface="Figtree"/>
              <a:sym typeface="Figtree"/>
            </a:endParaRPr>
          </a:p>
          <a:p>
            <a:pPr indent="-336550" lvl="1" marL="914400" rtl="0" algn="l">
              <a:lnSpc>
                <a:spcPct val="115000"/>
              </a:lnSpc>
              <a:spcBef>
                <a:spcPts val="0"/>
              </a:spcBef>
              <a:spcAft>
                <a:spcPts val="0"/>
              </a:spcAft>
              <a:buClr>
                <a:schemeClr val="dk1"/>
              </a:buClr>
              <a:buSzPts val="1700"/>
              <a:buFont typeface="Figtree"/>
              <a:buChar char="○"/>
            </a:pPr>
            <a:r>
              <a:rPr lang="en" sz="1700">
                <a:solidFill>
                  <a:schemeClr val="dk1"/>
                </a:solidFill>
                <a:latin typeface="Figtree"/>
                <a:ea typeface="Figtree"/>
                <a:cs typeface="Figtree"/>
                <a:sym typeface="Figtree"/>
              </a:rPr>
              <a:t>Updated Need Statement</a:t>
            </a:r>
            <a:endParaRPr sz="1700">
              <a:solidFill>
                <a:schemeClr val="dk1"/>
              </a:solidFill>
              <a:latin typeface="Figtree"/>
              <a:ea typeface="Figtree"/>
              <a:cs typeface="Figtree"/>
              <a:sym typeface="Figtree"/>
            </a:endParaRPr>
          </a:p>
          <a:p>
            <a:pPr indent="-336550" lvl="1" marL="914400" rtl="0" algn="l">
              <a:lnSpc>
                <a:spcPct val="115000"/>
              </a:lnSpc>
              <a:spcBef>
                <a:spcPts val="0"/>
              </a:spcBef>
              <a:spcAft>
                <a:spcPts val="0"/>
              </a:spcAft>
              <a:buClr>
                <a:schemeClr val="dk1"/>
              </a:buClr>
              <a:buSzPts val="1700"/>
              <a:buFont typeface="Figtree"/>
              <a:buChar char="○"/>
            </a:pPr>
            <a:r>
              <a:rPr lang="en" sz="1700">
                <a:solidFill>
                  <a:schemeClr val="dk1"/>
                </a:solidFill>
                <a:latin typeface="Figtree"/>
                <a:ea typeface="Figtree"/>
                <a:cs typeface="Figtree"/>
                <a:sym typeface="Figtree"/>
              </a:rPr>
              <a:t>Gantt Chart</a:t>
            </a:r>
            <a:endParaRPr sz="1700">
              <a:solidFill>
                <a:schemeClr val="dk1"/>
              </a:solidFill>
              <a:latin typeface="Figtree"/>
              <a:ea typeface="Figtree"/>
              <a:cs typeface="Figtree"/>
              <a:sym typeface="Figtree"/>
            </a:endParaRPr>
          </a:p>
          <a:p>
            <a:pPr indent="-336550" lvl="0" marL="457200" rtl="0" algn="l">
              <a:lnSpc>
                <a:spcPct val="115000"/>
              </a:lnSpc>
              <a:spcBef>
                <a:spcPts val="0"/>
              </a:spcBef>
              <a:spcAft>
                <a:spcPts val="0"/>
              </a:spcAft>
              <a:buClr>
                <a:schemeClr val="dk1"/>
              </a:buClr>
              <a:buSzPts val="1700"/>
              <a:buFont typeface="Figtree"/>
              <a:buChar char="●"/>
            </a:pPr>
            <a:r>
              <a:rPr lang="en" sz="1700">
                <a:solidFill>
                  <a:schemeClr val="dk1"/>
                </a:solidFill>
                <a:latin typeface="Figtree"/>
                <a:ea typeface="Figtree"/>
                <a:cs typeface="Figtree"/>
                <a:sym typeface="Figtree"/>
              </a:rPr>
              <a:t>Action Plan</a:t>
            </a:r>
            <a:endParaRPr sz="1700">
              <a:solidFill>
                <a:schemeClr val="dk1"/>
              </a:solidFill>
              <a:latin typeface="Figtree"/>
              <a:ea typeface="Figtree"/>
              <a:cs typeface="Figtree"/>
              <a:sym typeface="Figtree"/>
            </a:endParaRPr>
          </a:p>
          <a:p>
            <a:pPr indent="-336550" lvl="0" marL="457200" rtl="0" algn="l">
              <a:lnSpc>
                <a:spcPct val="115000"/>
              </a:lnSpc>
              <a:spcBef>
                <a:spcPts val="0"/>
              </a:spcBef>
              <a:spcAft>
                <a:spcPts val="0"/>
              </a:spcAft>
              <a:buClr>
                <a:schemeClr val="dk1"/>
              </a:buClr>
              <a:buSzPts val="1700"/>
              <a:buFont typeface="Figtree"/>
              <a:buChar char="●"/>
            </a:pPr>
            <a:r>
              <a:rPr lang="en" sz="1700">
                <a:solidFill>
                  <a:schemeClr val="dk1"/>
                </a:solidFill>
                <a:latin typeface="Figtree"/>
                <a:ea typeface="Figtree"/>
                <a:cs typeface="Figtree"/>
                <a:sym typeface="Figtree"/>
              </a:rPr>
              <a:t>Questions/Concerns</a:t>
            </a:r>
            <a:endParaRPr sz="1700">
              <a:solidFill>
                <a:schemeClr val="dk1"/>
              </a:solidFill>
              <a:latin typeface="Figtree"/>
              <a:ea typeface="Figtree"/>
              <a:cs typeface="Figtree"/>
              <a:sym typeface="Figtree"/>
            </a:endParaRPr>
          </a:p>
        </p:txBody>
      </p:sp>
      <p:grpSp>
        <p:nvGrpSpPr>
          <p:cNvPr id="3007" name="Google Shape;3007;p245"/>
          <p:cNvGrpSpPr/>
          <p:nvPr/>
        </p:nvGrpSpPr>
        <p:grpSpPr>
          <a:xfrm>
            <a:off x="6045029" y="1932755"/>
            <a:ext cx="1969893" cy="2314136"/>
            <a:chOff x="843713" y="4594610"/>
            <a:chExt cx="311204" cy="366904"/>
          </a:xfrm>
        </p:grpSpPr>
        <p:sp>
          <p:nvSpPr>
            <p:cNvPr id="3008" name="Google Shape;3008;p245"/>
            <p:cNvSpPr/>
            <p:nvPr/>
          </p:nvSpPr>
          <p:spPr>
            <a:xfrm>
              <a:off x="1092101" y="4638532"/>
              <a:ext cx="62817" cy="69321"/>
            </a:xfrm>
            <a:custGeom>
              <a:rect b="b" l="l" r="r" t="t"/>
              <a:pathLst>
                <a:path extrusionOk="0" h="2025" w="1835">
                  <a:moveTo>
                    <a:pt x="0" y="0"/>
                  </a:moveTo>
                  <a:lnTo>
                    <a:pt x="0" y="2025"/>
                  </a:lnTo>
                  <a:lnTo>
                    <a:pt x="1834" y="2025"/>
                  </a:lnTo>
                  <a:lnTo>
                    <a:pt x="0"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9" name="Google Shape;3009;p245"/>
            <p:cNvSpPr/>
            <p:nvPr/>
          </p:nvSpPr>
          <p:spPr>
            <a:xfrm>
              <a:off x="843713" y="4594610"/>
              <a:ext cx="293509" cy="366904"/>
            </a:xfrm>
            <a:custGeom>
              <a:rect b="b" l="l" r="r" t="t"/>
              <a:pathLst>
                <a:path extrusionOk="0" h="10718" w="8574">
                  <a:moveTo>
                    <a:pt x="1482" y="1070"/>
                  </a:moveTo>
                  <a:cubicBezTo>
                    <a:pt x="1496" y="1070"/>
                    <a:pt x="1510" y="1071"/>
                    <a:pt x="1525" y="1073"/>
                  </a:cubicBezTo>
                  <a:lnTo>
                    <a:pt x="2501" y="1073"/>
                  </a:lnTo>
                  <a:cubicBezTo>
                    <a:pt x="2882" y="1096"/>
                    <a:pt x="2882" y="1644"/>
                    <a:pt x="2501" y="1692"/>
                  </a:cubicBezTo>
                  <a:lnTo>
                    <a:pt x="1525" y="1692"/>
                  </a:lnTo>
                  <a:cubicBezTo>
                    <a:pt x="1510" y="1693"/>
                    <a:pt x="1496" y="1694"/>
                    <a:pt x="1482" y="1694"/>
                  </a:cubicBezTo>
                  <a:cubicBezTo>
                    <a:pt x="1086" y="1694"/>
                    <a:pt x="1086" y="1070"/>
                    <a:pt x="1482" y="1070"/>
                  </a:cubicBezTo>
                  <a:close/>
                  <a:moveTo>
                    <a:pt x="3709" y="2142"/>
                  </a:moveTo>
                  <a:cubicBezTo>
                    <a:pt x="4107" y="2142"/>
                    <a:pt x="4107" y="2789"/>
                    <a:pt x="3709" y="2789"/>
                  </a:cubicBezTo>
                  <a:cubicBezTo>
                    <a:pt x="3696" y="2789"/>
                    <a:pt x="3682" y="2789"/>
                    <a:pt x="3668" y="2787"/>
                  </a:cubicBezTo>
                  <a:lnTo>
                    <a:pt x="1525" y="2787"/>
                  </a:lnTo>
                  <a:cubicBezTo>
                    <a:pt x="1511" y="2789"/>
                    <a:pt x="1497" y="2789"/>
                    <a:pt x="1484" y="2789"/>
                  </a:cubicBezTo>
                  <a:cubicBezTo>
                    <a:pt x="1086" y="2789"/>
                    <a:pt x="1086" y="2142"/>
                    <a:pt x="1484" y="2142"/>
                  </a:cubicBezTo>
                  <a:cubicBezTo>
                    <a:pt x="1497" y="2142"/>
                    <a:pt x="1511" y="2143"/>
                    <a:pt x="1525" y="2144"/>
                  </a:cubicBezTo>
                  <a:lnTo>
                    <a:pt x="3668" y="2144"/>
                  </a:lnTo>
                  <a:cubicBezTo>
                    <a:pt x="3682" y="2143"/>
                    <a:pt x="3696" y="2142"/>
                    <a:pt x="3709" y="2142"/>
                  </a:cubicBezTo>
                  <a:close/>
                  <a:moveTo>
                    <a:pt x="4830" y="4285"/>
                  </a:moveTo>
                  <a:cubicBezTo>
                    <a:pt x="5226" y="4285"/>
                    <a:pt x="5226" y="4909"/>
                    <a:pt x="4830" y="4909"/>
                  </a:cubicBezTo>
                  <a:cubicBezTo>
                    <a:pt x="4816" y="4909"/>
                    <a:pt x="4802" y="4908"/>
                    <a:pt x="4787" y="4907"/>
                  </a:cubicBezTo>
                  <a:lnTo>
                    <a:pt x="1549" y="4907"/>
                  </a:lnTo>
                  <a:cubicBezTo>
                    <a:pt x="1533" y="4908"/>
                    <a:pt x="1518" y="4909"/>
                    <a:pt x="1504" y="4909"/>
                  </a:cubicBezTo>
                  <a:cubicBezTo>
                    <a:pt x="1087" y="4909"/>
                    <a:pt x="1087" y="4285"/>
                    <a:pt x="1504" y="4285"/>
                  </a:cubicBezTo>
                  <a:cubicBezTo>
                    <a:pt x="1518" y="4285"/>
                    <a:pt x="1533" y="4286"/>
                    <a:pt x="1549" y="4287"/>
                  </a:cubicBezTo>
                  <a:lnTo>
                    <a:pt x="4787" y="4287"/>
                  </a:lnTo>
                  <a:cubicBezTo>
                    <a:pt x="4802" y="4286"/>
                    <a:pt x="4816" y="4285"/>
                    <a:pt x="4830" y="4285"/>
                  </a:cubicBezTo>
                  <a:close/>
                  <a:moveTo>
                    <a:pt x="7481" y="3775"/>
                  </a:moveTo>
                  <a:cubicBezTo>
                    <a:pt x="7562" y="3775"/>
                    <a:pt x="7645" y="3811"/>
                    <a:pt x="7716" y="3883"/>
                  </a:cubicBezTo>
                  <a:cubicBezTo>
                    <a:pt x="7836" y="4002"/>
                    <a:pt x="7836" y="4192"/>
                    <a:pt x="7716" y="4311"/>
                  </a:cubicBezTo>
                  <a:lnTo>
                    <a:pt x="6812" y="5192"/>
                  </a:lnTo>
                  <a:cubicBezTo>
                    <a:pt x="6764" y="5264"/>
                    <a:pt x="6669" y="5288"/>
                    <a:pt x="6597" y="5288"/>
                  </a:cubicBezTo>
                  <a:cubicBezTo>
                    <a:pt x="6502" y="5288"/>
                    <a:pt x="6430" y="5264"/>
                    <a:pt x="6383" y="5192"/>
                  </a:cubicBezTo>
                  <a:lnTo>
                    <a:pt x="5954" y="4788"/>
                  </a:lnTo>
                  <a:cubicBezTo>
                    <a:pt x="5835" y="4669"/>
                    <a:pt x="5835" y="4478"/>
                    <a:pt x="5954" y="4359"/>
                  </a:cubicBezTo>
                  <a:lnTo>
                    <a:pt x="6002" y="4335"/>
                  </a:lnTo>
                  <a:cubicBezTo>
                    <a:pt x="6061" y="4276"/>
                    <a:pt x="6139" y="4246"/>
                    <a:pt x="6216" y="4246"/>
                  </a:cubicBezTo>
                  <a:cubicBezTo>
                    <a:pt x="6294" y="4246"/>
                    <a:pt x="6371" y="4276"/>
                    <a:pt x="6430" y="4335"/>
                  </a:cubicBezTo>
                  <a:lnTo>
                    <a:pt x="6621" y="4526"/>
                  </a:lnTo>
                  <a:lnTo>
                    <a:pt x="7264" y="3883"/>
                  </a:lnTo>
                  <a:cubicBezTo>
                    <a:pt x="7324" y="3811"/>
                    <a:pt x="7401" y="3775"/>
                    <a:pt x="7481" y="3775"/>
                  </a:cubicBezTo>
                  <a:close/>
                  <a:moveTo>
                    <a:pt x="4828" y="6405"/>
                  </a:moveTo>
                  <a:cubicBezTo>
                    <a:pt x="5226" y="6405"/>
                    <a:pt x="5226" y="7052"/>
                    <a:pt x="4828" y="7052"/>
                  </a:cubicBezTo>
                  <a:cubicBezTo>
                    <a:pt x="4815" y="7052"/>
                    <a:pt x="4801" y="7051"/>
                    <a:pt x="4787" y="7050"/>
                  </a:cubicBezTo>
                  <a:lnTo>
                    <a:pt x="1549" y="7050"/>
                  </a:lnTo>
                  <a:cubicBezTo>
                    <a:pt x="1534" y="7051"/>
                    <a:pt x="1519" y="7052"/>
                    <a:pt x="1505" y="7052"/>
                  </a:cubicBezTo>
                  <a:cubicBezTo>
                    <a:pt x="1087" y="7052"/>
                    <a:pt x="1087" y="6405"/>
                    <a:pt x="1505" y="6405"/>
                  </a:cubicBezTo>
                  <a:cubicBezTo>
                    <a:pt x="1519" y="6405"/>
                    <a:pt x="1534" y="6405"/>
                    <a:pt x="1549" y="6407"/>
                  </a:cubicBezTo>
                  <a:lnTo>
                    <a:pt x="4787" y="6407"/>
                  </a:lnTo>
                  <a:cubicBezTo>
                    <a:pt x="4801" y="6405"/>
                    <a:pt x="4815" y="6405"/>
                    <a:pt x="4828" y="6405"/>
                  </a:cubicBezTo>
                  <a:close/>
                  <a:moveTo>
                    <a:pt x="7493" y="5895"/>
                  </a:moveTo>
                  <a:cubicBezTo>
                    <a:pt x="7574" y="5895"/>
                    <a:pt x="7657" y="5931"/>
                    <a:pt x="7716" y="6002"/>
                  </a:cubicBezTo>
                  <a:cubicBezTo>
                    <a:pt x="7836" y="6121"/>
                    <a:pt x="7836" y="6312"/>
                    <a:pt x="7716" y="6431"/>
                  </a:cubicBezTo>
                  <a:lnTo>
                    <a:pt x="6835" y="7336"/>
                  </a:lnTo>
                  <a:cubicBezTo>
                    <a:pt x="6764" y="7383"/>
                    <a:pt x="6692" y="7431"/>
                    <a:pt x="6597" y="7431"/>
                  </a:cubicBezTo>
                  <a:cubicBezTo>
                    <a:pt x="6526" y="7431"/>
                    <a:pt x="6454" y="7383"/>
                    <a:pt x="6383" y="7336"/>
                  </a:cubicBezTo>
                  <a:lnTo>
                    <a:pt x="5978" y="6931"/>
                  </a:lnTo>
                  <a:cubicBezTo>
                    <a:pt x="5859" y="6788"/>
                    <a:pt x="5859" y="6597"/>
                    <a:pt x="5978" y="6478"/>
                  </a:cubicBezTo>
                  <a:lnTo>
                    <a:pt x="6002" y="6478"/>
                  </a:lnTo>
                  <a:cubicBezTo>
                    <a:pt x="6061" y="6407"/>
                    <a:pt x="6139" y="6371"/>
                    <a:pt x="6216" y="6371"/>
                  </a:cubicBezTo>
                  <a:cubicBezTo>
                    <a:pt x="6294" y="6371"/>
                    <a:pt x="6371" y="6407"/>
                    <a:pt x="6430" y="6478"/>
                  </a:cubicBezTo>
                  <a:lnTo>
                    <a:pt x="6621" y="6645"/>
                  </a:lnTo>
                  <a:lnTo>
                    <a:pt x="7288" y="6002"/>
                  </a:lnTo>
                  <a:cubicBezTo>
                    <a:pt x="7335" y="5931"/>
                    <a:pt x="7413" y="5895"/>
                    <a:pt x="7493" y="5895"/>
                  </a:cubicBezTo>
                  <a:close/>
                  <a:moveTo>
                    <a:pt x="4830" y="8477"/>
                  </a:moveTo>
                  <a:cubicBezTo>
                    <a:pt x="5226" y="8477"/>
                    <a:pt x="5226" y="9100"/>
                    <a:pt x="4830" y="9100"/>
                  </a:cubicBezTo>
                  <a:cubicBezTo>
                    <a:pt x="4816" y="9100"/>
                    <a:pt x="4802" y="9100"/>
                    <a:pt x="4787" y="9098"/>
                  </a:cubicBezTo>
                  <a:lnTo>
                    <a:pt x="1549" y="9098"/>
                  </a:lnTo>
                  <a:cubicBezTo>
                    <a:pt x="1533" y="9100"/>
                    <a:pt x="1518" y="9100"/>
                    <a:pt x="1504" y="9100"/>
                  </a:cubicBezTo>
                  <a:cubicBezTo>
                    <a:pt x="1087" y="9100"/>
                    <a:pt x="1087" y="8477"/>
                    <a:pt x="1504" y="8477"/>
                  </a:cubicBezTo>
                  <a:cubicBezTo>
                    <a:pt x="1518" y="8477"/>
                    <a:pt x="1533" y="8477"/>
                    <a:pt x="1549" y="8479"/>
                  </a:cubicBezTo>
                  <a:lnTo>
                    <a:pt x="4787" y="8479"/>
                  </a:lnTo>
                  <a:cubicBezTo>
                    <a:pt x="4802" y="8477"/>
                    <a:pt x="4816" y="8477"/>
                    <a:pt x="4830" y="8477"/>
                  </a:cubicBezTo>
                  <a:close/>
                  <a:moveTo>
                    <a:pt x="7483" y="7970"/>
                  </a:moveTo>
                  <a:cubicBezTo>
                    <a:pt x="7722" y="7970"/>
                    <a:pt x="7929" y="8285"/>
                    <a:pt x="7693" y="8503"/>
                  </a:cubicBezTo>
                  <a:lnTo>
                    <a:pt x="7716" y="8503"/>
                  </a:lnTo>
                  <a:lnTo>
                    <a:pt x="6812" y="9384"/>
                  </a:lnTo>
                  <a:cubicBezTo>
                    <a:pt x="6764" y="9455"/>
                    <a:pt x="6669" y="9479"/>
                    <a:pt x="6597" y="9479"/>
                  </a:cubicBezTo>
                  <a:cubicBezTo>
                    <a:pt x="6502" y="9479"/>
                    <a:pt x="6430" y="9455"/>
                    <a:pt x="6383" y="9384"/>
                  </a:cubicBezTo>
                  <a:lnTo>
                    <a:pt x="5954" y="8979"/>
                  </a:lnTo>
                  <a:cubicBezTo>
                    <a:pt x="5835" y="8860"/>
                    <a:pt x="5835" y="8669"/>
                    <a:pt x="5954" y="8550"/>
                  </a:cubicBezTo>
                  <a:cubicBezTo>
                    <a:pt x="6014" y="8479"/>
                    <a:pt x="6097" y="8443"/>
                    <a:pt x="6180" y="8443"/>
                  </a:cubicBezTo>
                  <a:cubicBezTo>
                    <a:pt x="6264" y="8443"/>
                    <a:pt x="6347" y="8479"/>
                    <a:pt x="6407" y="8550"/>
                  </a:cubicBezTo>
                  <a:lnTo>
                    <a:pt x="6597" y="8717"/>
                  </a:lnTo>
                  <a:lnTo>
                    <a:pt x="7264" y="8074"/>
                  </a:lnTo>
                  <a:cubicBezTo>
                    <a:pt x="7332" y="8000"/>
                    <a:pt x="7409" y="7970"/>
                    <a:pt x="7483" y="7970"/>
                  </a:cubicBezTo>
                  <a:close/>
                  <a:moveTo>
                    <a:pt x="906" y="1"/>
                  </a:moveTo>
                  <a:cubicBezTo>
                    <a:pt x="405" y="1"/>
                    <a:pt x="1" y="406"/>
                    <a:pt x="1" y="906"/>
                  </a:cubicBezTo>
                  <a:lnTo>
                    <a:pt x="1" y="9836"/>
                  </a:lnTo>
                  <a:cubicBezTo>
                    <a:pt x="1" y="10313"/>
                    <a:pt x="405" y="10717"/>
                    <a:pt x="906" y="10717"/>
                  </a:cubicBezTo>
                  <a:lnTo>
                    <a:pt x="7669" y="10717"/>
                  </a:lnTo>
                  <a:cubicBezTo>
                    <a:pt x="8169" y="10717"/>
                    <a:pt x="8574" y="10313"/>
                    <a:pt x="8574" y="9836"/>
                  </a:cubicBezTo>
                  <a:lnTo>
                    <a:pt x="8574" y="2835"/>
                  </a:lnTo>
                  <a:lnTo>
                    <a:pt x="6264" y="2835"/>
                  </a:lnTo>
                  <a:cubicBezTo>
                    <a:pt x="6073" y="2835"/>
                    <a:pt x="5954" y="2692"/>
                    <a:pt x="5954" y="2525"/>
                  </a:cubicBezTo>
                  <a:lnTo>
                    <a:pt x="5954" y="1"/>
                  </a:lnTo>
                  <a:close/>
                </a:path>
              </a:pathLst>
            </a:custGeom>
            <a:solidFill>
              <a:srgbClr val="3BAFB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2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3" name="Shape 3013"/>
        <p:cNvGrpSpPr/>
        <p:nvPr/>
      </p:nvGrpSpPr>
      <p:grpSpPr>
        <a:xfrm>
          <a:off x="0" y="0"/>
          <a:ext cx="0" cy="0"/>
          <a:chOff x="0" y="0"/>
          <a:chExt cx="0" cy="0"/>
        </a:xfrm>
      </p:grpSpPr>
      <p:sp>
        <p:nvSpPr>
          <p:cNvPr id="3014" name="Google Shape;3014;p246"/>
          <p:cNvSpPr txBox="1"/>
          <p:nvPr>
            <p:ph type="title"/>
          </p:nvPr>
        </p:nvSpPr>
        <p:spPr>
          <a:xfrm>
            <a:off x="457200" y="502920"/>
            <a:ext cx="8229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Project Overview</a:t>
            </a:r>
            <a:endParaRPr/>
          </a:p>
        </p:txBody>
      </p:sp>
      <p:graphicFrame>
        <p:nvGraphicFramePr>
          <p:cNvPr id="3015" name="Google Shape;3015;p246"/>
          <p:cNvGraphicFramePr/>
          <p:nvPr/>
        </p:nvGraphicFramePr>
        <p:xfrm>
          <a:off x="421000" y="1990421"/>
          <a:ext cx="3000000" cy="3000000"/>
        </p:xfrm>
        <a:graphic>
          <a:graphicData uri="http://schemas.openxmlformats.org/drawingml/2006/table">
            <a:tbl>
              <a:tblPr>
                <a:noFill/>
                <a:tableStyleId>{022C3110-6838-4C5E-B681-1DC515D58CFE}</a:tableStyleId>
              </a:tblPr>
              <a:tblGrid>
                <a:gridCol w="2075525"/>
                <a:gridCol w="2075475"/>
                <a:gridCol w="2075500"/>
                <a:gridCol w="2075500"/>
              </a:tblGrid>
              <a:tr h="636450">
                <a:tc>
                  <a:txBody>
                    <a:bodyPr/>
                    <a:lstStyle/>
                    <a:p>
                      <a:pPr indent="0" lvl="0" marL="0" rtl="0" algn="ctr">
                        <a:spcBef>
                          <a:spcPts val="0"/>
                        </a:spcBef>
                        <a:spcAft>
                          <a:spcPts val="0"/>
                        </a:spcAft>
                        <a:buNone/>
                      </a:pPr>
                      <a:r>
                        <a:rPr lang="en" sz="1800">
                          <a:solidFill>
                            <a:schemeClr val="dk1"/>
                          </a:solidFill>
                          <a:latin typeface="Bakbak One"/>
                          <a:ea typeface="Bakbak One"/>
                          <a:cs typeface="Bakbak One"/>
                          <a:sym typeface="Bakbak One"/>
                        </a:rPr>
                        <a:t>Updates</a:t>
                      </a:r>
                      <a:endParaRPr sz="1800">
                        <a:solidFill>
                          <a:schemeClr val="dk1"/>
                        </a:solidFill>
                        <a:latin typeface="Bakbak One"/>
                        <a:ea typeface="Bakbak One"/>
                        <a:cs typeface="Bakbak One"/>
                        <a:sym typeface="Bakbak On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ctr">
                        <a:spcBef>
                          <a:spcPts val="0"/>
                        </a:spcBef>
                        <a:spcAft>
                          <a:spcPts val="0"/>
                        </a:spcAft>
                        <a:buNone/>
                      </a:pPr>
                      <a:r>
                        <a:rPr lang="en" sz="1800">
                          <a:solidFill>
                            <a:schemeClr val="dk1"/>
                          </a:solidFill>
                          <a:latin typeface="Bakbak One"/>
                          <a:ea typeface="Bakbak One"/>
                          <a:cs typeface="Bakbak One"/>
                          <a:sym typeface="Bakbak One"/>
                        </a:rPr>
                        <a:t>Goals</a:t>
                      </a:r>
                      <a:endParaRPr sz="1800">
                        <a:solidFill>
                          <a:schemeClr val="dk1"/>
                        </a:solidFill>
                        <a:latin typeface="Bakbak One"/>
                        <a:ea typeface="Bakbak One"/>
                        <a:cs typeface="Bakbak One"/>
                        <a:sym typeface="Bakbak On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ctr">
                        <a:spcBef>
                          <a:spcPts val="0"/>
                        </a:spcBef>
                        <a:spcAft>
                          <a:spcPts val="0"/>
                        </a:spcAft>
                        <a:buNone/>
                      </a:pPr>
                      <a:r>
                        <a:rPr lang="en" sz="1800">
                          <a:solidFill>
                            <a:schemeClr val="dk1"/>
                          </a:solidFill>
                          <a:latin typeface="Bakbak One"/>
                          <a:ea typeface="Bakbak One"/>
                          <a:cs typeface="Bakbak One"/>
                          <a:sym typeface="Bakbak One"/>
                        </a:rPr>
                        <a:t>Waiting On</a:t>
                      </a:r>
                      <a:endParaRPr sz="1800">
                        <a:solidFill>
                          <a:schemeClr val="dk1"/>
                        </a:solidFill>
                        <a:latin typeface="Bakbak One"/>
                        <a:ea typeface="Bakbak One"/>
                        <a:cs typeface="Bakbak One"/>
                        <a:sym typeface="Bakbak On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ctr">
                        <a:spcBef>
                          <a:spcPts val="0"/>
                        </a:spcBef>
                        <a:spcAft>
                          <a:spcPts val="0"/>
                        </a:spcAft>
                        <a:buNone/>
                      </a:pPr>
                      <a:r>
                        <a:rPr lang="en" sz="1800">
                          <a:solidFill>
                            <a:schemeClr val="dk1"/>
                          </a:solidFill>
                          <a:latin typeface="Bakbak One"/>
                          <a:ea typeface="Bakbak One"/>
                          <a:cs typeface="Bakbak One"/>
                          <a:sym typeface="Bakbak One"/>
                        </a:rPr>
                        <a:t>Questions</a:t>
                      </a:r>
                      <a:endParaRPr sz="1800">
                        <a:solidFill>
                          <a:schemeClr val="dk1"/>
                        </a:solidFill>
                        <a:latin typeface="Bakbak One"/>
                        <a:ea typeface="Bakbak One"/>
                        <a:cs typeface="Bakbak One"/>
                        <a:sym typeface="Bakbak On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1853800">
                <a:tc>
                  <a:txBody>
                    <a:bodyPr/>
                    <a:lstStyle/>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Summer Literature Review/ Reference Chart</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Meeting w/clinicians to share data </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Journey + Mind Map Creation</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Opportunity Brief Work Division</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Inter-DT bonding event</a:t>
                      </a:r>
                      <a:endParaRPr sz="1200">
                        <a:solidFill>
                          <a:schemeClr val="dk1"/>
                        </a:solidFill>
                        <a:latin typeface="Figtree"/>
                        <a:ea typeface="Figtree"/>
                        <a:cs typeface="Figtree"/>
                        <a:sym typeface="Figtre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Begin Opportunity Brief + Presentation</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Hone mind and journey map</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Team bonding</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Narrow down our problem space</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Shadow procedures soon</a:t>
                      </a:r>
                      <a:endParaRPr sz="1200">
                        <a:solidFill>
                          <a:schemeClr val="dk1"/>
                        </a:solidFill>
                        <a:latin typeface="Figtree"/>
                        <a:ea typeface="Figtree"/>
                        <a:cs typeface="Figtree"/>
                        <a:sym typeface="Figtre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Clifton Strength results to guide team responsibilities</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JHMI Badges/shadowing protocol?</a:t>
                      </a:r>
                      <a:endParaRPr sz="1200">
                        <a:solidFill>
                          <a:schemeClr val="dk1"/>
                        </a:solidFill>
                        <a:latin typeface="Figtree"/>
                        <a:ea typeface="Figtree"/>
                        <a:cs typeface="Figtree"/>
                        <a:sym typeface="Figtre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How can we begin shadowing?</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What else should we be doing right now?</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Interview conducting? Where to start?</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Committee formation?</a:t>
                      </a:r>
                      <a:endParaRPr sz="1200">
                        <a:solidFill>
                          <a:schemeClr val="dk1"/>
                        </a:solidFill>
                        <a:latin typeface="Figtree"/>
                        <a:ea typeface="Figtree"/>
                        <a:cs typeface="Figtree"/>
                        <a:sym typeface="Figtree"/>
                      </a:endParaRPr>
                    </a:p>
                    <a:p>
                      <a:pPr indent="0" lvl="0" marL="457200" rtl="0" algn="l">
                        <a:spcBef>
                          <a:spcPts val="0"/>
                        </a:spcBef>
                        <a:spcAft>
                          <a:spcPts val="0"/>
                        </a:spcAft>
                        <a:buNone/>
                      </a:pPr>
                      <a:r>
                        <a:t/>
                      </a:r>
                      <a:endParaRPr sz="1200">
                        <a:solidFill>
                          <a:schemeClr val="dk1"/>
                        </a:solidFill>
                        <a:latin typeface="Figtree"/>
                        <a:ea typeface="Figtree"/>
                        <a:cs typeface="Figtree"/>
                        <a:sym typeface="Figtre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sp>
        <p:nvSpPr>
          <p:cNvPr id="3016" name="Google Shape;3016;p246"/>
          <p:cNvSpPr/>
          <p:nvPr/>
        </p:nvSpPr>
        <p:spPr>
          <a:xfrm>
            <a:off x="3069417" y="1133129"/>
            <a:ext cx="799800" cy="7998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7" name="Google Shape;3017;p246"/>
          <p:cNvSpPr/>
          <p:nvPr/>
        </p:nvSpPr>
        <p:spPr>
          <a:xfrm>
            <a:off x="5123133" y="1133129"/>
            <a:ext cx="799800" cy="7998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8" name="Google Shape;3018;p246"/>
          <p:cNvSpPr/>
          <p:nvPr/>
        </p:nvSpPr>
        <p:spPr>
          <a:xfrm>
            <a:off x="1015700" y="1133129"/>
            <a:ext cx="799800" cy="7998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9" name="Google Shape;3019;p246"/>
          <p:cNvSpPr/>
          <p:nvPr/>
        </p:nvSpPr>
        <p:spPr>
          <a:xfrm>
            <a:off x="7176850" y="1133129"/>
            <a:ext cx="799800" cy="7998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020" name="Google Shape;3020;p246"/>
          <p:cNvGrpSpPr/>
          <p:nvPr/>
        </p:nvGrpSpPr>
        <p:grpSpPr>
          <a:xfrm>
            <a:off x="3330022" y="1350490"/>
            <a:ext cx="278573" cy="365093"/>
            <a:chOff x="5632397" y="3458128"/>
            <a:chExt cx="278573" cy="365093"/>
          </a:xfrm>
        </p:grpSpPr>
        <p:sp>
          <p:nvSpPr>
            <p:cNvPr id="3021" name="Google Shape;3021;p246"/>
            <p:cNvSpPr/>
            <p:nvPr/>
          </p:nvSpPr>
          <p:spPr>
            <a:xfrm>
              <a:off x="5695936" y="3565029"/>
              <a:ext cx="149888" cy="194652"/>
            </a:xfrm>
            <a:custGeom>
              <a:rect b="b" l="l" r="r" t="t"/>
              <a:pathLst>
                <a:path extrusionOk="0" h="5692" w="4383">
                  <a:moveTo>
                    <a:pt x="0" y="0"/>
                  </a:moveTo>
                  <a:lnTo>
                    <a:pt x="0" y="5692"/>
                  </a:lnTo>
                  <a:lnTo>
                    <a:pt x="4382" y="5692"/>
                  </a:lnTo>
                  <a:lnTo>
                    <a:pt x="4382"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2" name="Google Shape;3022;p246"/>
            <p:cNvSpPr/>
            <p:nvPr/>
          </p:nvSpPr>
          <p:spPr>
            <a:xfrm>
              <a:off x="5695936" y="3458128"/>
              <a:ext cx="150640" cy="85767"/>
            </a:xfrm>
            <a:custGeom>
              <a:rect b="b" l="l" r="r" t="t"/>
              <a:pathLst>
                <a:path extrusionOk="0" h="2508" w="4405">
                  <a:moveTo>
                    <a:pt x="2176" y="1254"/>
                  </a:moveTo>
                  <a:cubicBezTo>
                    <a:pt x="2344" y="1254"/>
                    <a:pt x="2501" y="1382"/>
                    <a:pt x="2501" y="1578"/>
                  </a:cubicBezTo>
                  <a:cubicBezTo>
                    <a:pt x="2501" y="1745"/>
                    <a:pt x="2358" y="1888"/>
                    <a:pt x="2191" y="1888"/>
                  </a:cubicBezTo>
                  <a:cubicBezTo>
                    <a:pt x="1906" y="1888"/>
                    <a:pt x="1763" y="1555"/>
                    <a:pt x="1953" y="1340"/>
                  </a:cubicBezTo>
                  <a:cubicBezTo>
                    <a:pt x="2020" y="1280"/>
                    <a:pt x="2099" y="1254"/>
                    <a:pt x="2176" y="1254"/>
                  </a:cubicBezTo>
                  <a:close/>
                  <a:moveTo>
                    <a:pt x="2203" y="1"/>
                  </a:moveTo>
                  <a:cubicBezTo>
                    <a:pt x="1519" y="1"/>
                    <a:pt x="834" y="423"/>
                    <a:pt x="667" y="1269"/>
                  </a:cubicBezTo>
                  <a:lnTo>
                    <a:pt x="334" y="1269"/>
                  </a:lnTo>
                  <a:cubicBezTo>
                    <a:pt x="320" y="1267"/>
                    <a:pt x="306" y="1266"/>
                    <a:pt x="293" y="1266"/>
                  </a:cubicBezTo>
                  <a:cubicBezTo>
                    <a:pt x="123" y="1266"/>
                    <a:pt x="0" y="1402"/>
                    <a:pt x="0" y="1578"/>
                  </a:cubicBezTo>
                  <a:lnTo>
                    <a:pt x="0" y="2507"/>
                  </a:lnTo>
                  <a:lnTo>
                    <a:pt x="4382" y="2507"/>
                  </a:lnTo>
                  <a:lnTo>
                    <a:pt x="4382" y="1578"/>
                  </a:lnTo>
                  <a:cubicBezTo>
                    <a:pt x="4404" y="1402"/>
                    <a:pt x="4283" y="1266"/>
                    <a:pt x="4114" y="1266"/>
                  </a:cubicBezTo>
                  <a:cubicBezTo>
                    <a:pt x="4100" y="1266"/>
                    <a:pt x="4087" y="1267"/>
                    <a:pt x="4073" y="1269"/>
                  </a:cubicBezTo>
                  <a:lnTo>
                    <a:pt x="3739" y="1269"/>
                  </a:lnTo>
                  <a:cubicBezTo>
                    <a:pt x="3573" y="423"/>
                    <a:pt x="2888" y="1"/>
                    <a:pt x="2203" y="1"/>
                  </a:cubicBez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3" name="Google Shape;3023;p246"/>
            <p:cNvSpPr/>
            <p:nvPr/>
          </p:nvSpPr>
          <p:spPr>
            <a:xfrm>
              <a:off x="5632397" y="3522693"/>
              <a:ext cx="278573" cy="300528"/>
            </a:xfrm>
            <a:custGeom>
              <a:rect b="b" l="l" r="r" t="t"/>
              <a:pathLst>
                <a:path extrusionOk="0" h="8788" w="8146">
                  <a:moveTo>
                    <a:pt x="953" y="0"/>
                  </a:moveTo>
                  <a:cubicBezTo>
                    <a:pt x="430" y="0"/>
                    <a:pt x="1" y="405"/>
                    <a:pt x="1" y="929"/>
                  </a:cubicBezTo>
                  <a:lnTo>
                    <a:pt x="1" y="7859"/>
                  </a:lnTo>
                  <a:cubicBezTo>
                    <a:pt x="1" y="8383"/>
                    <a:pt x="430" y="8788"/>
                    <a:pt x="953" y="8788"/>
                  </a:cubicBezTo>
                  <a:lnTo>
                    <a:pt x="7193" y="8788"/>
                  </a:lnTo>
                  <a:cubicBezTo>
                    <a:pt x="7717" y="8788"/>
                    <a:pt x="8122" y="8383"/>
                    <a:pt x="8145" y="7859"/>
                  </a:cubicBezTo>
                  <a:lnTo>
                    <a:pt x="8145" y="929"/>
                  </a:lnTo>
                  <a:cubicBezTo>
                    <a:pt x="8122" y="405"/>
                    <a:pt x="7717" y="0"/>
                    <a:pt x="7193" y="0"/>
                  </a:cubicBezTo>
                  <a:lnTo>
                    <a:pt x="6883" y="0"/>
                  </a:lnTo>
                  <a:lnTo>
                    <a:pt x="6883" y="7240"/>
                  </a:lnTo>
                  <a:cubicBezTo>
                    <a:pt x="6883" y="7394"/>
                    <a:pt x="6761" y="7528"/>
                    <a:pt x="6610" y="7528"/>
                  </a:cubicBezTo>
                  <a:cubicBezTo>
                    <a:pt x="6598" y="7528"/>
                    <a:pt x="6586" y="7527"/>
                    <a:pt x="6574" y="7525"/>
                  </a:cubicBezTo>
                  <a:lnTo>
                    <a:pt x="1549" y="7525"/>
                  </a:lnTo>
                  <a:cubicBezTo>
                    <a:pt x="1537" y="7527"/>
                    <a:pt x="1524" y="7528"/>
                    <a:pt x="1512" y="7528"/>
                  </a:cubicBezTo>
                  <a:cubicBezTo>
                    <a:pt x="1362" y="7528"/>
                    <a:pt x="1239" y="7394"/>
                    <a:pt x="1239" y="7240"/>
                  </a:cubicBezTo>
                  <a:lnTo>
                    <a:pt x="1239"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24" name="Google Shape;3024;p246"/>
          <p:cNvGrpSpPr/>
          <p:nvPr/>
        </p:nvGrpSpPr>
        <p:grpSpPr>
          <a:xfrm>
            <a:off x="5275627" y="1350441"/>
            <a:ext cx="427093" cy="365195"/>
            <a:chOff x="1567169" y="4048787"/>
            <a:chExt cx="427093" cy="365195"/>
          </a:xfrm>
        </p:grpSpPr>
        <p:sp>
          <p:nvSpPr>
            <p:cNvPr id="3025" name="Google Shape;3025;p246"/>
            <p:cNvSpPr/>
            <p:nvPr/>
          </p:nvSpPr>
          <p:spPr>
            <a:xfrm>
              <a:off x="1567169" y="4048787"/>
              <a:ext cx="427093" cy="365195"/>
            </a:xfrm>
            <a:custGeom>
              <a:rect b="b" l="l" r="r" t="t"/>
              <a:pathLst>
                <a:path extrusionOk="0" h="10679" w="12489">
                  <a:moveTo>
                    <a:pt x="7033" y="1236"/>
                  </a:moveTo>
                  <a:cubicBezTo>
                    <a:pt x="7076" y="1236"/>
                    <a:pt x="7119" y="1237"/>
                    <a:pt x="7162" y="1238"/>
                  </a:cubicBezTo>
                  <a:cubicBezTo>
                    <a:pt x="9377" y="1286"/>
                    <a:pt x="11139" y="3120"/>
                    <a:pt x="11139" y="5335"/>
                  </a:cubicBezTo>
                  <a:cubicBezTo>
                    <a:pt x="11139" y="7549"/>
                    <a:pt x="9377" y="9359"/>
                    <a:pt x="7162" y="9431"/>
                  </a:cubicBezTo>
                  <a:cubicBezTo>
                    <a:pt x="7133" y="9431"/>
                    <a:pt x="7104" y="9431"/>
                    <a:pt x="7075" y="9431"/>
                  </a:cubicBezTo>
                  <a:cubicBezTo>
                    <a:pt x="4805" y="9431"/>
                    <a:pt x="2947" y="7592"/>
                    <a:pt x="2947" y="5335"/>
                  </a:cubicBezTo>
                  <a:cubicBezTo>
                    <a:pt x="2947" y="3068"/>
                    <a:pt x="4782" y="1236"/>
                    <a:pt x="7033" y="1236"/>
                  </a:cubicBezTo>
                  <a:close/>
                  <a:moveTo>
                    <a:pt x="7133" y="0"/>
                  </a:moveTo>
                  <a:cubicBezTo>
                    <a:pt x="2366" y="0"/>
                    <a:pt x="1" y="5746"/>
                    <a:pt x="3352" y="9097"/>
                  </a:cubicBezTo>
                  <a:cubicBezTo>
                    <a:pt x="4444" y="10190"/>
                    <a:pt x="5786" y="10678"/>
                    <a:pt x="7100" y="10678"/>
                  </a:cubicBezTo>
                  <a:cubicBezTo>
                    <a:pt x="9854" y="10678"/>
                    <a:pt x="12489" y="8535"/>
                    <a:pt x="12473" y="5311"/>
                  </a:cubicBezTo>
                  <a:cubicBezTo>
                    <a:pt x="12449" y="2382"/>
                    <a:pt x="10091" y="0"/>
                    <a:pt x="7162" y="0"/>
                  </a:cubicBezTo>
                  <a:cubicBezTo>
                    <a:pt x="7152" y="0"/>
                    <a:pt x="7142" y="0"/>
                    <a:pt x="7133" y="0"/>
                  </a:cubicBez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6" name="Google Shape;3026;p246"/>
            <p:cNvSpPr/>
            <p:nvPr/>
          </p:nvSpPr>
          <p:spPr>
            <a:xfrm>
              <a:off x="1692366" y="4113113"/>
              <a:ext cx="237023" cy="237023"/>
            </a:xfrm>
            <a:custGeom>
              <a:rect b="b" l="l" r="r" t="t"/>
              <a:pathLst>
                <a:path extrusionOk="0" h="6931" w="6931">
                  <a:moveTo>
                    <a:pt x="3501" y="626"/>
                  </a:moveTo>
                  <a:cubicBezTo>
                    <a:pt x="3656" y="626"/>
                    <a:pt x="3811" y="727"/>
                    <a:pt x="3811" y="929"/>
                  </a:cubicBezTo>
                  <a:lnTo>
                    <a:pt x="3811" y="3120"/>
                  </a:lnTo>
                  <a:lnTo>
                    <a:pt x="6002" y="3120"/>
                  </a:lnTo>
                  <a:cubicBezTo>
                    <a:pt x="6406" y="3120"/>
                    <a:pt x="6406" y="3739"/>
                    <a:pt x="6002" y="3739"/>
                  </a:cubicBezTo>
                  <a:lnTo>
                    <a:pt x="6002" y="3763"/>
                  </a:lnTo>
                  <a:lnTo>
                    <a:pt x="3501" y="3763"/>
                  </a:lnTo>
                  <a:cubicBezTo>
                    <a:pt x="3311" y="3763"/>
                    <a:pt x="3168" y="3620"/>
                    <a:pt x="3192" y="3430"/>
                  </a:cubicBezTo>
                  <a:lnTo>
                    <a:pt x="3192" y="929"/>
                  </a:lnTo>
                  <a:cubicBezTo>
                    <a:pt x="3192" y="727"/>
                    <a:pt x="3346" y="626"/>
                    <a:pt x="3501" y="626"/>
                  </a:cubicBezTo>
                  <a:close/>
                  <a:moveTo>
                    <a:pt x="3501" y="0"/>
                  </a:moveTo>
                  <a:cubicBezTo>
                    <a:pt x="1596" y="0"/>
                    <a:pt x="24" y="1525"/>
                    <a:pt x="0" y="3430"/>
                  </a:cubicBezTo>
                  <a:cubicBezTo>
                    <a:pt x="24" y="5359"/>
                    <a:pt x="1572" y="6907"/>
                    <a:pt x="3501" y="6930"/>
                  </a:cubicBezTo>
                  <a:cubicBezTo>
                    <a:pt x="5406" y="6907"/>
                    <a:pt x="6930" y="5335"/>
                    <a:pt x="6930" y="3430"/>
                  </a:cubicBezTo>
                  <a:cubicBezTo>
                    <a:pt x="6930" y="1525"/>
                    <a:pt x="5382" y="0"/>
                    <a:pt x="3501" y="0"/>
                  </a:cubicBez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27" name="Google Shape;3027;p246"/>
          <p:cNvGrpSpPr/>
          <p:nvPr/>
        </p:nvGrpSpPr>
        <p:grpSpPr>
          <a:xfrm>
            <a:off x="1230202" y="1349583"/>
            <a:ext cx="370808" cy="366907"/>
            <a:chOff x="3192227" y="3217946"/>
            <a:chExt cx="370808" cy="366907"/>
          </a:xfrm>
        </p:grpSpPr>
        <p:sp>
          <p:nvSpPr>
            <p:cNvPr id="3028" name="Google Shape;3028;p246"/>
            <p:cNvSpPr/>
            <p:nvPr/>
          </p:nvSpPr>
          <p:spPr>
            <a:xfrm>
              <a:off x="3448124" y="3378575"/>
              <a:ext cx="102694" cy="35863"/>
            </a:xfrm>
            <a:custGeom>
              <a:rect b="b" l="l" r="r" t="t"/>
              <a:pathLst>
                <a:path extrusionOk="0" h="1048" w="3001">
                  <a:moveTo>
                    <a:pt x="333" y="0"/>
                  </a:moveTo>
                  <a:cubicBezTo>
                    <a:pt x="143" y="0"/>
                    <a:pt x="0" y="143"/>
                    <a:pt x="0" y="310"/>
                  </a:cubicBezTo>
                  <a:lnTo>
                    <a:pt x="0" y="1048"/>
                  </a:lnTo>
                  <a:lnTo>
                    <a:pt x="2977" y="1048"/>
                  </a:lnTo>
                  <a:lnTo>
                    <a:pt x="2977" y="310"/>
                  </a:lnTo>
                  <a:cubicBezTo>
                    <a:pt x="3001" y="143"/>
                    <a:pt x="2858" y="0"/>
                    <a:pt x="2667" y="0"/>
                  </a:cubicBez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9" name="Google Shape;3029;p246"/>
            <p:cNvSpPr/>
            <p:nvPr/>
          </p:nvSpPr>
          <p:spPr>
            <a:xfrm>
              <a:off x="3448124" y="3548887"/>
              <a:ext cx="102660" cy="35965"/>
            </a:xfrm>
            <a:custGeom>
              <a:rect b="b" l="l" r="r" t="t"/>
              <a:pathLst>
                <a:path extrusionOk="0" h="1051" w="3000">
                  <a:moveTo>
                    <a:pt x="0" y="0"/>
                  </a:moveTo>
                  <a:lnTo>
                    <a:pt x="0" y="739"/>
                  </a:lnTo>
                  <a:cubicBezTo>
                    <a:pt x="0" y="905"/>
                    <a:pt x="143" y="1048"/>
                    <a:pt x="310" y="1048"/>
                  </a:cubicBezTo>
                  <a:lnTo>
                    <a:pt x="2667" y="1048"/>
                  </a:lnTo>
                  <a:cubicBezTo>
                    <a:pt x="2678" y="1050"/>
                    <a:pt x="2689" y="1050"/>
                    <a:pt x="2699" y="1050"/>
                  </a:cubicBezTo>
                  <a:cubicBezTo>
                    <a:pt x="2855" y="1050"/>
                    <a:pt x="2999" y="894"/>
                    <a:pt x="2977" y="739"/>
                  </a:cubicBezTo>
                  <a:lnTo>
                    <a:pt x="2977"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0" name="Google Shape;3030;p246"/>
            <p:cNvSpPr/>
            <p:nvPr/>
          </p:nvSpPr>
          <p:spPr>
            <a:xfrm>
              <a:off x="3448124" y="3491843"/>
              <a:ext cx="101873" cy="35897"/>
            </a:xfrm>
            <a:custGeom>
              <a:rect b="b" l="l" r="r" t="t"/>
              <a:pathLst>
                <a:path extrusionOk="0" h="1049" w="2977">
                  <a:moveTo>
                    <a:pt x="0" y="0"/>
                  </a:moveTo>
                  <a:lnTo>
                    <a:pt x="0" y="1048"/>
                  </a:lnTo>
                  <a:lnTo>
                    <a:pt x="2977" y="1048"/>
                  </a:lnTo>
                  <a:lnTo>
                    <a:pt x="2977"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1" name="Google Shape;3031;p246"/>
            <p:cNvSpPr/>
            <p:nvPr/>
          </p:nvSpPr>
          <p:spPr>
            <a:xfrm>
              <a:off x="3448124" y="3435619"/>
              <a:ext cx="101873" cy="35075"/>
            </a:xfrm>
            <a:custGeom>
              <a:rect b="b" l="l" r="r" t="t"/>
              <a:pathLst>
                <a:path extrusionOk="0" h="1025" w="2977">
                  <a:moveTo>
                    <a:pt x="0" y="0"/>
                  </a:moveTo>
                  <a:lnTo>
                    <a:pt x="0" y="1024"/>
                  </a:lnTo>
                  <a:lnTo>
                    <a:pt x="2977" y="1024"/>
                  </a:lnTo>
                  <a:lnTo>
                    <a:pt x="2977"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2" name="Google Shape;3032;p246"/>
            <p:cNvSpPr/>
            <p:nvPr/>
          </p:nvSpPr>
          <p:spPr>
            <a:xfrm>
              <a:off x="3321784" y="3435517"/>
              <a:ext cx="101907" cy="35178"/>
            </a:xfrm>
            <a:custGeom>
              <a:rect b="b" l="l" r="r" t="t"/>
              <a:pathLst>
                <a:path extrusionOk="0" h="1028" w="2978">
                  <a:moveTo>
                    <a:pt x="278" y="1"/>
                  </a:moveTo>
                  <a:cubicBezTo>
                    <a:pt x="126" y="1"/>
                    <a:pt x="1" y="157"/>
                    <a:pt x="1" y="313"/>
                  </a:cubicBezTo>
                  <a:lnTo>
                    <a:pt x="1" y="1027"/>
                  </a:lnTo>
                  <a:lnTo>
                    <a:pt x="2978" y="1027"/>
                  </a:lnTo>
                  <a:lnTo>
                    <a:pt x="2978" y="313"/>
                  </a:lnTo>
                  <a:cubicBezTo>
                    <a:pt x="2978" y="157"/>
                    <a:pt x="2853" y="1"/>
                    <a:pt x="2700" y="1"/>
                  </a:cubicBezTo>
                  <a:cubicBezTo>
                    <a:pt x="2689" y="1"/>
                    <a:pt x="2679" y="2"/>
                    <a:pt x="2668" y="3"/>
                  </a:cubicBezTo>
                  <a:lnTo>
                    <a:pt x="310" y="3"/>
                  </a:lnTo>
                  <a:cubicBezTo>
                    <a:pt x="300" y="2"/>
                    <a:pt x="289" y="1"/>
                    <a:pt x="278" y="1"/>
                  </a:cubicBez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3" name="Google Shape;3033;p246"/>
            <p:cNvSpPr/>
            <p:nvPr/>
          </p:nvSpPr>
          <p:spPr>
            <a:xfrm>
              <a:off x="3194657" y="3491843"/>
              <a:ext cx="102728" cy="35897"/>
            </a:xfrm>
            <a:custGeom>
              <a:rect b="b" l="l" r="r" t="t"/>
              <a:pathLst>
                <a:path extrusionOk="0" h="1049" w="3002">
                  <a:moveTo>
                    <a:pt x="334" y="0"/>
                  </a:moveTo>
                  <a:cubicBezTo>
                    <a:pt x="144" y="0"/>
                    <a:pt x="1" y="143"/>
                    <a:pt x="25" y="334"/>
                  </a:cubicBezTo>
                  <a:lnTo>
                    <a:pt x="25" y="1048"/>
                  </a:lnTo>
                  <a:lnTo>
                    <a:pt x="3001" y="1048"/>
                  </a:lnTo>
                  <a:lnTo>
                    <a:pt x="3001" y="334"/>
                  </a:lnTo>
                  <a:cubicBezTo>
                    <a:pt x="2978" y="167"/>
                    <a:pt x="2858" y="24"/>
                    <a:pt x="2692" y="24"/>
                  </a:cubicBezTo>
                  <a:lnTo>
                    <a:pt x="334" y="24"/>
                  </a:lnTo>
                  <a:lnTo>
                    <a:pt x="334"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4" name="Google Shape;3034;p246"/>
            <p:cNvSpPr/>
            <p:nvPr/>
          </p:nvSpPr>
          <p:spPr>
            <a:xfrm>
              <a:off x="3321031" y="3548887"/>
              <a:ext cx="102660" cy="35965"/>
            </a:xfrm>
            <a:custGeom>
              <a:rect b="b" l="l" r="r" t="t"/>
              <a:pathLst>
                <a:path extrusionOk="0" h="1051" w="3000">
                  <a:moveTo>
                    <a:pt x="23" y="0"/>
                  </a:moveTo>
                  <a:lnTo>
                    <a:pt x="23" y="739"/>
                  </a:lnTo>
                  <a:cubicBezTo>
                    <a:pt x="0" y="894"/>
                    <a:pt x="124" y="1050"/>
                    <a:pt x="296" y="1050"/>
                  </a:cubicBezTo>
                  <a:cubicBezTo>
                    <a:pt x="308" y="1050"/>
                    <a:pt x="320" y="1050"/>
                    <a:pt x="332" y="1048"/>
                  </a:cubicBezTo>
                  <a:lnTo>
                    <a:pt x="2690" y="1048"/>
                  </a:lnTo>
                  <a:cubicBezTo>
                    <a:pt x="2701" y="1050"/>
                    <a:pt x="2711" y="1050"/>
                    <a:pt x="2722" y="1050"/>
                  </a:cubicBezTo>
                  <a:cubicBezTo>
                    <a:pt x="2875" y="1050"/>
                    <a:pt x="3000" y="894"/>
                    <a:pt x="3000" y="739"/>
                  </a:cubicBezTo>
                  <a:lnTo>
                    <a:pt x="3000"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5" name="Google Shape;3035;p246"/>
            <p:cNvSpPr/>
            <p:nvPr/>
          </p:nvSpPr>
          <p:spPr>
            <a:xfrm>
              <a:off x="3194657" y="3548887"/>
              <a:ext cx="102728" cy="35897"/>
            </a:xfrm>
            <a:custGeom>
              <a:rect b="b" l="l" r="r" t="t"/>
              <a:pathLst>
                <a:path extrusionOk="0" h="1049" w="3002">
                  <a:moveTo>
                    <a:pt x="25" y="0"/>
                  </a:moveTo>
                  <a:lnTo>
                    <a:pt x="25" y="739"/>
                  </a:lnTo>
                  <a:cubicBezTo>
                    <a:pt x="1" y="905"/>
                    <a:pt x="167" y="1048"/>
                    <a:pt x="334" y="1048"/>
                  </a:cubicBezTo>
                  <a:lnTo>
                    <a:pt x="2692" y="1048"/>
                  </a:lnTo>
                  <a:cubicBezTo>
                    <a:pt x="2858" y="1024"/>
                    <a:pt x="2978" y="905"/>
                    <a:pt x="3001" y="739"/>
                  </a:cubicBezTo>
                  <a:lnTo>
                    <a:pt x="3001"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6" name="Google Shape;3036;p246"/>
            <p:cNvSpPr/>
            <p:nvPr/>
          </p:nvSpPr>
          <p:spPr>
            <a:xfrm>
              <a:off x="3321784" y="3491843"/>
              <a:ext cx="101907" cy="35897"/>
            </a:xfrm>
            <a:custGeom>
              <a:rect b="b" l="l" r="r" t="t"/>
              <a:pathLst>
                <a:path extrusionOk="0" h="1049" w="2978">
                  <a:moveTo>
                    <a:pt x="1" y="0"/>
                  </a:moveTo>
                  <a:lnTo>
                    <a:pt x="1" y="1048"/>
                  </a:lnTo>
                  <a:lnTo>
                    <a:pt x="2978" y="1048"/>
                  </a:lnTo>
                  <a:lnTo>
                    <a:pt x="2978"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7" name="Google Shape;3037;p246"/>
            <p:cNvSpPr/>
            <p:nvPr/>
          </p:nvSpPr>
          <p:spPr>
            <a:xfrm>
              <a:off x="3192227" y="3217946"/>
              <a:ext cx="370808" cy="215244"/>
            </a:xfrm>
            <a:custGeom>
              <a:rect b="b" l="l" r="r" t="t"/>
              <a:pathLst>
                <a:path extrusionOk="0" h="6290" w="10836">
                  <a:moveTo>
                    <a:pt x="10539" y="0"/>
                  </a:moveTo>
                  <a:cubicBezTo>
                    <a:pt x="10527" y="0"/>
                    <a:pt x="10515" y="1"/>
                    <a:pt x="10502" y="3"/>
                  </a:cubicBezTo>
                  <a:lnTo>
                    <a:pt x="8478" y="3"/>
                  </a:lnTo>
                  <a:cubicBezTo>
                    <a:pt x="8464" y="1"/>
                    <a:pt x="8449" y="0"/>
                    <a:pt x="8436" y="0"/>
                  </a:cubicBezTo>
                  <a:cubicBezTo>
                    <a:pt x="8040" y="0"/>
                    <a:pt x="8040" y="624"/>
                    <a:pt x="8436" y="624"/>
                  </a:cubicBezTo>
                  <a:cubicBezTo>
                    <a:pt x="8449" y="624"/>
                    <a:pt x="8464" y="623"/>
                    <a:pt x="8478" y="622"/>
                  </a:cubicBezTo>
                  <a:lnTo>
                    <a:pt x="9788" y="622"/>
                  </a:lnTo>
                  <a:lnTo>
                    <a:pt x="7049" y="3599"/>
                  </a:lnTo>
                  <a:lnTo>
                    <a:pt x="3525" y="2646"/>
                  </a:lnTo>
                  <a:cubicBezTo>
                    <a:pt x="3492" y="2633"/>
                    <a:pt x="3460" y="2627"/>
                    <a:pt x="3430" y="2627"/>
                  </a:cubicBezTo>
                  <a:cubicBezTo>
                    <a:pt x="3353" y="2627"/>
                    <a:pt x="3284" y="2666"/>
                    <a:pt x="3215" y="2718"/>
                  </a:cubicBezTo>
                  <a:lnTo>
                    <a:pt x="191" y="5742"/>
                  </a:lnTo>
                  <a:cubicBezTo>
                    <a:pt x="0" y="5932"/>
                    <a:pt x="143" y="6266"/>
                    <a:pt x="429" y="6290"/>
                  </a:cubicBezTo>
                  <a:cubicBezTo>
                    <a:pt x="500" y="6290"/>
                    <a:pt x="572" y="6242"/>
                    <a:pt x="643" y="6194"/>
                  </a:cubicBezTo>
                  <a:lnTo>
                    <a:pt x="3549" y="3289"/>
                  </a:lnTo>
                  <a:lnTo>
                    <a:pt x="7073" y="4242"/>
                  </a:lnTo>
                  <a:cubicBezTo>
                    <a:pt x="7100" y="4255"/>
                    <a:pt x="7128" y="4261"/>
                    <a:pt x="7157" y="4261"/>
                  </a:cubicBezTo>
                  <a:cubicBezTo>
                    <a:pt x="7233" y="4261"/>
                    <a:pt x="7314" y="4222"/>
                    <a:pt x="7383" y="4170"/>
                  </a:cubicBezTo>
                  <a:lnTo>
                    <a:pt x="10193" y="1098"/>
                  </a:lnTo>
                  <a:lnTo>
                    <a:pt x="10193" y="2313"/>
                  </a:lnTo>
                  <a:cubicBezTo>
                    <a:pt x="10169" y="2551"/>
                    <a:pt x="10336" y="2670"/>
                    <a:pt x="10502" y="2670"/>
                  </a:cubicBezTo>
                  <a:cubicBezTo>
                    <a:pt x="10669" y="2670"/>
                    <a:pt x="10836" y="2551"/>
                    <a:pt x="10812" y="2313"/>
                  </a:cubicBezTo>
                  <a:lnTo>
                    <a:pt x="10812" y="312"/>
                  </a:lnTo>
                  <a:cubicBezTo>
                    <a:pt x="10834" y="136"/>
                    <a:pt x="10693" y="0"/>
                    <a:pt x="10539" y="0"/>
                  </a:cubicBez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038" name="Google Shape;3038;p246"/>
          <p:cNvSpPr/>
          <p:nvPr/>
        </p:nvSpPr>
        <p:spPr>
          <a:xfrm>
            <a:off x="7313200" y="1353863"/>
            <a:ext cx="418954" cy="358356"/>
          </a:xfrm>
          <a:custGeom>
            <a:rect b="b" l="l" r="r" t="t"/>
            <a:pathLst>
              <a:path extrusionOk="0" h="10479" w="12251">
                <a:moveTo>
                  <a:pt x="7023" y="1824"/>
                </a:moveTo>
                <a:cubicBezTo>
                  <a:pt x="7299" y="1824"/>
                  <a:pt x="7582" y="1887"/>
                  <a:pt x="7852" y="2025"/>
                </a:cubicBezTo>
                <a:cubicBezTo>
                  <a:pt x="9091" y="2644"/>
                  <a:pt x="9210" y="4335"/>
                  <a:pt x="8114" y="5169"/>
                </a:cubicBezTo>
                <a:cubicBezTo>
                  <a:pt x="7805" y="5454"/>
                  <a:pt x="7638" y="5859"/>
                  <a:pt x="7638" y="6288"/>
                </a:cubicBezTo>
                <a:lnTo>
                  <a:pt x="7638" y="6431"/>
                </a:lnTo>
                <a:cubicBezTo>
                  <a:pt x="7638" y="6836"/>
                  <a:pt x="7328" y="7038"/>
                  <a:pt x="7019" y="7038"/>
                </a:cubicBezTo>
                <a:cubicBezTo>
                  <a:pt x="6709" y="7038"/>
                  <a:pt x="6400" y="6836"/>
                  <a:pt x="6400" y="6431"/>
                </a:cubicBezTo>
                <a:lnTo>
                  <a:pt x="6400" y="6264"/>
                </a:lnTo>
                <a:cubicBezTo>
                  <a:pt x="6400" y="5574"/>
                  <a:pt x="6757" y="4621"/>
                  <a:pt x="7376" y="4168"/>
                </a:cubicBezTo>
                <a:cubicBezTo>
                  <a:pt x="7757" y="3883"/>
                  <a:pt x="7710" y="3335"/>
                  <a:pt x="7305" y="3121"/>
                </a:cubicBezTo>
                <a:cubicBezTo>
                  <a:pt x="7215" y="3073"/>
                  <a:pt x="7120" y="3051"/>
                  <a:pt x="7027" y="3051"/>
                </a:cubicBezTo>
                <a:cubicBezTo>
                  <a:pt x="6702" y="3051"/>
                  <a:pt x="6400" y="3317"/>
                  <a:pt x="6400" y="3668"/>
                </a:cubicBezTo>
                <a:cubicBezTo>
                  <a:pt x="6376" y="4049"/>
                  <a:pt x="6084" y="4240"/>
                  <a:pt x="5792" y="4240"/>
                </a:cubicBezTo>
                <a:cubicBezTo>
                  <a:pt x="5501" y="4240"/>
                  <a:pt x="5209" y="4049"/>
                  <a:pt x="5185" y="3668"/>
                </a:cubicBezTo>
                <a:cubicBezTo>
                  <a:pt x="5185" y="2595"/>
                  <a:pt x="6062" y="1824"/>
                  <a:pt x="7023" y="1824"/>
                </a:cubicBezTo>
                <a:close/>
                <a:moveTo>
                  <a:pt x="7007" y="7709"/>
                </a:moveTo>
                <a:cubicBezTo>
                  <a:pt x="7326" y="7709"/>
                  <a:pt x="7638" y="7961"/>
                  <a:pt x="7638" y="8336"/>
                </a:cubicBezTo>
                <a:cubicBezTo>
                  <a:pt x="7638" y="8669"/>
                  <a:pt x="7352" y="8931"/>
                  <a:pt x="7019" y="8931"/>
                </a:cubicBezTo>
                <a:cubicBezTo>
                  <a:pt x="6471" y="8931"/>
                  <a:pt x="6209" y="8288"/>
                  <a:pt x="6590" y="7884"/>
                </a:cubicBezTo>
                <a:cubicBezTo>
                  <a:pt x="6711" y="7763"/>
                  <a:pt x="6860" y="7709"/>
                  <a:pt x="7007" y="7709"/>
                </a:cubicBezTo>
                <a:close/>
                <a:moveTo>
                  <a:pt x="6989" y="1"/>
                </a:moveTo>
                <a:cubicBezTo>
                  <a:pt x="2341" y="1"/>
                  <a:pt x="1" y="5628"/>
                  <a:pt x="3304" y="8931"/>
                </a:cubicBezTo>
                <a:cubicBezTo>
                  <a:pt x="4373" y="10000"/>
                  <a:pt x="5685" y="10478"/>
                  <a:pt x="6971" y="10478"/>
                </a:cubicBezTo>
                <a:cubicBezTo>
                  <a:pt x="9668" y="10478"/>
                  <a:pt x="12250" y="8377"/>
                  <a:pt x="12234" y="5216"/>
                </a:cubicBezTo>
                <a:cubicBezTo>
                  <a:pt x="12210" y="2335"/>
                  <a:pt x="9900" y="25"/>
                  <a:pt x="7019" y="1"/>
                </a:cubicBezTo>
                <a:cubicBezTo>
                  <a:pt x="7009" y="1"/>
                  <a:pt x="6999" y="1"/>
                  <a:pt x="6989" y="1"/>
                </a:cubicBez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2" name="Shape 3042"/>
        <p:cNvGrpSpPr/>
        <p:nvPr/>
      </p:nvGrpSpPr>
      <p:grpSpPr>
        <a:xfrm>
          <a:off x="0" y="0"/>
          <a:ext cx="0" cy="0"/>
          <a:chOff x="0" y="0"/>
          <a:chExt cx="0" cy="0"/>
        </a:xfrm>
      </p:grpSpPr>
      <p:sp>
        <p:nvSpPr>
          <p:cNvPr id="3043" name="Google Shape;3043;p247"/>
          <p:cNvSpPr txBox="1"/>
          <p:nvPr>
            <p:ph idx="4294967295" type="ctrTitle"/>
          </p:nvPr>
        </p:nvSpPr>
        <p:spPr>
          <a:xfrm>
            <a:off x="1220525" y="2079000"/>
            <a:ext cx="6987600" cy="985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5000"/>
              <a:t>Project Background</a:t>
            </a:r>
            <a:endParaRPr sz="5000"/>
          </a:p>
        </p:txBody>
      </p:sp>
      <p:cxnSp>
        <p:nvCxnSpPr>
          <p:cNvPr id="3044" name="Google Shape;3044;p247"/>
          <p:cNvCxnSpPr/>
          <p:nvPr/>
        </p:nvCxnSpPr>
        <p:spPr>
          <a:xfrm flipH="1" rot="10800000">
            <a:off x="1603500" y="3064509"/>
            <a:ext cx="6084900" cy="3600"/>
          </a:xfrm>
          <a:prstGeom prst="straightConnector1">
            <a:avLst/>
          </a:prstGeom>
          <a:noFill/>
          <a:ln cap="flat" cmpd="sng" w="9525">
            <a:solidFill>
              <a:schemeClr val="dk1"/>
            </a:solidFill>
            <a:prstDash val="solid"/>
            <a:round/>
            <a:headEnd len="med" w="med" type="none"/>
            <a:tailEnd len="med" w="med" type="none"/>
          </a:ln>
        </p:spPr>
      </p:cxn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6" name="Shape 1356"/>
        <p:cNvGrpSpPr/>
        <p:nvPr/>
      </p:nvGrpSpPr>
      <p:grpSpPr>
        <a:xfrm>
          <a:off x="0" y="0"/>
          <a:ext cx="0" cy="0"/>
          <a:chOff x="0" y="0"/>
          <a:chExt cx="0" cy="0"/>
        </a:xfrm>
      </p:grpSpPr>
      <p:sp>
        <p:nvSpPr>
          <p:cNvPr id="1357" name="Google Shape;1357;p50"/>
          <p:cNvSpPr txBox="1"/>
          <p:nvPr>
            <p:ph type="ctrTitle"/>
          </p:nvPr>
        </p:nvSpPr>
        <p:spPr>
          <a:xfrm>
            <a:off x="648125" y="212350"/>
            <a:ext cx="6519900" cy="1854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5000"/>
              <a:t>DT12 Desk Review </a:t>
            </a:r>
            <a:r>
              <a:rPr baseline="30000" lang="en" sz="3700"/>
              <a:t>#</a:t>
            </a:r>
            <a:r>
              <a:rPr lang="en" sz="5000"/>
              <a:t>8  </a:t>
            </a:r>
            <a:endParaRPr sz="5000"/>
          </a:p>
        </p:txBody>
      </p:sp>
      <p:sp>
        <p:nvSpPr>
          <p:cNvPr id="1358" name="Google Shape;1358;p50"/>
          <p:cNvSpPr txBox="1"/>
          <p:nvPr>
            <p:ph idx="1" type="subTitle"/>
          </p:nvPr>
        </p:nvSpPr>
        <p:spPr>
          <a:xfrm>
            <a:off x="6661750" y="545125"/>
            <a:ext cx="22323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March 28, 2024</a:t>
            </a:r>
            <a:endParaRPr/>
          </a:p>
        </p:txBody>
      </p:sp>
      <p:cxnSp>
        <p:nvCxnSpPr>
          <p:cNvPr id="1359" name="Google Shape;1359;p50"/>
          <p:cNvCxnSpPr/>
          <p:nvPr/>
        </p:nvCxnSpPr>
        <p:spPr>
          <a:xfrm flipH="1" rot="10800000">
            <a:off x="979150" y="2857459"/>
            <a:ext cx="6813600" cy="20100"/>
          </a:xfrm>
          <a:prstGeom prst="straightConnector1">
            <a:avLst/>
          </a:prstGeom>
          <a:noFill/>
          <a:ln cap="flat" cmpd="sng" w="9525">
            <a:solidFill>
              <a:schemeClr val="dk1"/>
            </a:solidFill>
            <a:prstDash val="solid"/>
            <a:round/>
            <a:headEnd len="med" w="med" type="none"/>
            <a:tailEnd len="med" w="med" type="none"/>
          </a:ln>
        </p:spPr>
      </p:cxnSp>
      <p:sp>
        <p:nvSpPr>
          <p:cNvPr id="1360" name="Google Shape;1360;p50"/>
          <p:cNvSpPr txBox="1"/>
          <p:nvPr>
            <p:ph idx="1" type="subTitle"/>
          </p:nvPr>
        </p:nvSpPr>
        <p:spPr>
          <a:xfrm>
            <a:off x="895850" y="1934875"/>
            <a:ext cx="81153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a:t>Krisha Thakur, Nhan Le, Rebecca Baxter, Tanvi Ranade, Alana Yee, </a:t>
            </a:r>
            <a:endParaRPr sz="2000"/>
          </a:p>
          <a:p>
            <a:pPr indent="0" lvl="0" marL="0" rtl="0" algn="l">
              <a:spcBef>
                <a:spcPts val="0"/>
              </a:spcBef>
              <a:spcAft>
                <a:spcPts val="0"/>
              </a:spcAft>
              <a:buNone/>
            </a:pPr>
            <a:r>
              <a:rPr lang="en" sz="2000"/>
              <a:t>Rohit Satish, Ben Jackson, Aadi Bhattacharya</a:t>
            </a:r>
            <a:endParaRPr sz="2000"/>
          </a:p>
        </p:txBody>
      </p:sp>
      <p:sp>
        <p:nvSpPr>
          <p:cNvPr id="1361" name="Google Shape;1361;p50"/>
          <p:cNvSpPr txBox="1"/>
          <p:nvPr>
            <p:ph idx="1" type="subTitle"/>
          </p:nvPr>
        </p:nvSpPr>
        <p:spPr>
          <a:xfrm>
            <a:off x="895850" y="2980325"/>
            <a:ext cx="76986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t>Clinical Mentors: Dr. Gage, Dr. Gullotti, Dr. Weiss</a:t>
            </a:r>
            <a:endParaRPr sz="1500"/>
          </a:p>
        </p:txBody>
      </p:sp>
      <p:sp>
        <p:nvSpPr>
          <p:cNvPr id="1362" name="Google Shape;1362;p50"/>
          <p:cNvSpPr txBox="1"/>
          <p:nvPr>
            <p:ph idx="1" type="subTitle"/>
          </p:nvPr>
        </p:nvSpPr>
        <p:spPr>
          <a:xfrm>
            <a:off x="895850" y="3324625"/>
            <a:ext cx="76986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t>Faculty Advisor: Dr. Logsdon</a:t>
            </a:r>
            <a:endParaRPr sz="1500"/>
          </a:p>
        </p:txBody>
      </p:sp>
      <p:sp>
        <p:nvSpPr>
          <p:cNvPr id="1363" name="Google Shape;1363;p50"/>
          <p:cNvSpPr txBox="1"/>
          <p:nvPr>
            <p:ph idx="1" type="subTitle"/>
          </p:nvPr>
        </p:nvSpPr>
        <p:spPr>
          <a:xfrm>
            <a:off x="895850" y="3668350"/>
            <a:ext cx="76986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t>TA: Vince Wang</a:t>
            </a:r>
            <a:endParaRPr sz="1500"/>
          </a:p>
        </p:txBody>
      </p:sp>
      <p:pic>
        <p:nvPicPr>
          <p:cNvPr id="1364" name="Google Shape;1364;p50"/>
          <p:cNvPicPr preferRelativeResize="0"/>
          <p:nvPr/>
        </p:nvPicPr>
        <p:blipFill>
          <a:blip r:embed="rId3">
            <a:alphaModFix/>
          </a:blip>
          <a:stretch>
            <a:fillRect/>
          </a:stretch>
        </p:blipFill>
        <p:spPr>
          <a:xfrm>
            <a:off x="6445451" y="3800137"/>
            <a:ext cx="2232300" cy="920018"/>
          </a:xfrm>
          <a:prstGeom prst="rect">
            <a:avLst/>
          </a:prstGeom>
          <a:noFill/>
          <a:ln>
            <a:noFill/>
          </a:ln>
        </p:spPr>
      </p:pic>
    </p:spTree>
  </p:cSld>
  <p:clrMapOvr>
    <a:masterClrMapping/>
  </p:clrMapOvr>
</p:sld>
</file>

<file path=ppt/slides/slide2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8" name="Shape 3048"/>
        <p:cNvGrpSpPr/>
        <p:nvPr/>
      </p:nvGrpSpPr>
      <p:grpSpPr>
        <a:xfrm>
          <a:off x="0" y="0"/>
          <a:ext cx="0" cy="0"/>
          <a:chOff x="0" y="0"/>
          <a:chExt cx="0" cy="0"/>
        </a:xfrm>
      </p:grpSpPr>
      <p:sp>
        <p:nvSpPr>
          <p:cNvPr id="3049" name="Google Shape;3049;p248"/>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Percutaneous Drainage</a:t>
            </a:r>
            <a:endParaRPr/>
          </a:p>
        </p:txBody>
      </p:sp>
      <p:pic>
        <p:nvPicPr>
          <p:cNvPr id="3050" name="Google Shape;3050;p248"/>
          <p:cNvPicPr preferRelativeResize="0"/>
          <p:nvPr/>
        </p:nvPicPr>
        <p:blipFill>
          <a:blip r:embed="rId3">
            <a:alphaModFix/>
          </a:blip>
          <a:stretch>
            <a:fillRect/>
          </a:stretch>
        </p:blipFill>
        <p:spPr>
          <a:xfrm>
            <a:off x="5205725" y="1169950"/>
            <a:ext cx="3218276" cy="1860750"/>
          </a:xfrm>
          <a:prstGeom prst="rect">
            <a:avLst/>
          </a:prstGeom>
          <a:noFill/>
          <a:ln>
            <a:noFill/>
          </a:ln>
        </p:spPr>
      </p:pic>
      <p:sp>
        <p:nvSpPr>
          <p:cNvPr id="3051" name="Google Shape;3051;p248"/>
          <p:cNvSpPr txBox="1"/>
          <p:nvPr/>
        </p:nvSpPr>
        <p:spPr>
          <a:xfrm>
            <a:off x="208200" y="1169950"/>
            <a:ext cx="4487400" cy="3516300"/>
          </a:xfrm>
          <a:prstGeom prst="rect">
            <a:avLst/>
          </a:prstGeom>
          <a:noFill/>
          <a:ln>
            <a:noFill/>
          </a:ln>
        </p:spPr>
        <p:txBody>
          <a:bodyPr anchorCtr="0" anchor="t" bIns="91425" lIns="91425" spcFirstLastPara="1" rIns="91425" wrap="square" tIns="91425">
            <a:normAutofit fontScale="25000" lnSpcReduction="20000"/>
          </a:bodyPr>
          <a:lstStyle/>
          <a:p>
            <a:pPr indent="-323850" lvl="0" marL="457200" rtl="0" algn="l">
              <a:lnSpc>
                <a:spcPct val="115000"/>
              </a:lnSpc>
              <a:spcBef>
                <a:spcPts val="1100"/>
              </a:spcBef>
              <a:spcAft>
                <a:spcPts val="0"/>
              </a:spcAft>
              <a:buClr>
                <a:srgbClr val="000000"/>
              </a:buClr>
              <a:buSzPct val="100000"/>
              <a:buFont typeface="Lato"/>
              <a:buChar char="●"/>
            </a:pPr>
            <a:r>
              <a:rPr lang="en" sz="6000">
                <a:latin typeface="Lato"/>
                <a:ea typeface="Lato"/>
                <a:cs typeface="Lato"/>
                <a:sym typeface="Lato"/>
              </a:rPr>
              <a:t>Percutaneous Abscess Drainage </a:t>
            </a:r>
            <a:endParaRPr sz="6000">
              <a:latin typeface="Lato"/>
              <a:ea typeface="Lato"/>
              <a:cs typeface="Lato"/>
              <a:sym typeface="Lato"/>
            </a:endParaRPr>
          </a:p>
          <a:p>
            <a:pPr indent="-323850" lvl="1" marL="914400" rtl="0" algn="l">
              <a:lnSpc>
                <a:spcPct val="115000"/>
              </a:lnSpc>
              <a:spcBef>
                <a:spcPts val="0"/>
              </a:spcBef>
              <a:spcAft>
                <a:spcPts val="0"/>
              </a:spcAft>
              <a:buClr>
                <a:srgbClr val="000000"/>
              </a:buClr>
              <a:buSzPct val="100000"/>
              <a:buFont typeface="Lato"/>
              <a:buChar char="○"/>
            </a:pPr>
            <a:r>
              <a:rPr lang="en" sz="6000">
                <a:latin typeface="Lato"/>
                <a:ea typeface="Lato"/>
                <a:cs typeface="Lato"/>
                <a:sym typeface="Lato"/>
              </a:rPr>
              <a:t>Typically, catheter is stabilized into the abdomen or pelvis to remove infected fluid</a:t>
            </a:r>
            <a:endParaRPr sz="6000">
              <a:latin typeface="Lato"/>
              <a:ea typeface="Lato"/>
              <a:cs typeface="Lato"/>
              <a:sym typeface="Lato"/>
            </a:endParaRPr>
          </a:p>
          <a:p>
            <a:pPr indent="0" lvl="0" marL="914400" rtl="0" algn="l">
              <a:lnSpc>
                <a:spcPct val="30000"/>
              </a:lnSpc>
              <a:spcBef>
                <a:spcPts val="1100"/>
              </a:spcBef>
              <a:spcAft>
                <a:spcPts val="0"/>
              </a:spcAft>
              <a:buNone/>
            </a:pPr>
            <a:r>
              <a:t/>
            </a:r>
            <a:endParaRPr sz="6000">
              <a:latin typeface="Lato"/>
              <a:ea typeface="Lato"/>
              <a:cs typeface="Lato"/>
              <a:sym typeface="Lato"/>
            </a:endParaRPr>
          </a:p>
          <a:p>
            <a:pPr indent="-323850" lvl="0" marL="457200" rtl="0" algn="l">
              <a:lnSpc>
                <a:spcPct val="115000"/>
              </a:lnSpc>
              <a:spcBef>
                <a:spcPts val="1100"/>
              </a:spcBef>
              <a:spcAft>
                <a:spcPts val="0"/>
              </a:spcAft>
              <a:buClr>
                <a:srgbClr val="000000"/>
              </a:buClr>
              <a:buSzPct val="100000"/>
              <a:buFont typeface="Lato"/>
              <a:buChar char="●"/>
            </a:pPr>
            <a:r>
              <a:rPr lang="en" sz="6000">
                <a:latin typeface="Lato"/>
                <a:ea typeface="Lato"/>
                <a:cs typeface="Lato"/>
                <a:sym typeface="Lato"/>
              </a:rPr>
              <a:t>Current Treatment options</a:t>
            </a:r>
            <a:endParaRPr sz="6000">
              <a:latin typeface="Lato"/>
              <a:ea typeface="Lato"/>
              <a:cs typeface="Lato"/>
              <a:sym typeface="Lato"/>
            </a:endParaRPr>
          </a:p>
          <a:p>
            <a:pPr indent="-323850" lvl="1" marL="914400" rtl="0" algn="l">
              <a:lnSpc>
                <a:spcPct val="115000"/>
              </a:lnSpc>
              <a:spcBef>
                <a:spcPts val="0"/>
              </a:spcBef>
              <a:spcAft>
                <a:spcPts val="0"/>
              </a:spcAft>
              <a:buClr>
                <a:srgbClr val="000000"/>
              </a:buClr>
              <a:buSzPct val="100000"/>
              <a:buFont typeface="Lato"/>
              <a:buChar char="○"/>
            </a:pPr>
            <a:r>
              <a:rPr lang="en" sz="6000">
                <a:latin typeface="Lato"/>
                <a:ea typeface="Lato"/>
                <a:cs typeface="Lato"/>
                <a:sym typeface="Lato"/>
              </a:rPr>
              <a:t>StatLock</a:t>
            </a:r>
            <a:endParaRPr sz="6000">
              <a:latin typeface="Lato"/>
              <a:ea typeface="Lato"/>
              <a:cs typeface="Lato"/>
              <a:sym typeface="Lato"/>
            </a:endParaRPr>
          </a:p>
          <a:p>
            <a:pPr indent="-323850" lvl="1" marL="914400" rtl="0" algn="l">
              <a:lnSpc>
                <a:spcPct val="115000"/>
              </a:lnSpc>
              <a:spcBef>
                <a:spcPts val="0"/>
              </a:spcBef>
              <a:spcAft>
                <a:spcPts val="0"/>
              </a:spcAft>
              <a:buClr>
                <a:srgbClr val="000000"/>
              </a:buClr>
              <a:buSzPct val="100000"/>
              <a:buFont typeface="Lato"/>
              <a:buChar char="○"/>
            </a:pPr>
            <a:r>
              <a:rPr lang="en" sz="6000">
                <a:latin typeface="Lato"/>
                <a:ea typeface="Lato"/>
                <a:cs typeface="Lato"/>
                <a:sym typeface="Lato"/>
              </a:rPr>
              <a:t>Sutures</a:t>
            </a:r>
            <a:endParaRPr sz="6000">
              <a:latin typeface="Lato"/>
              <a:ea typeface="Lato"/>
              <a:cs typeface="Lato"/>
              <a:sym typeface="Lato"/>
            </a:endParaRPr>
          </a:p>
          <a:p>
            <a:pPr indent="-323850" lvl="1" marL="914400" rtl="0" algn="l">
              <a:lnSpc>
                <a:spcPct val="115000"/>
              </a:lnSpc>
              <a:spcBef>
                <a:spcPts val="0"/>
              </a:spcBef>
              <a:spcAft>
                <a:spcPts val="0"/>
              </a:spcAft>
              <a:buClr>
                <a:srgbClr val="000000"/>
              </a:buClr>
              <a:buSzPct val="100000"/>
              <a:buFont typeface="Lato"/>
              <a:buChar char="○"/>
            </a:pPr>
            <a:r>
              <a:rPr lang="en" sz="6000">
                <a:latin typeface="Lato"/>
                <a:ea typeface="Lato"/>
                <a:cs typeface="Lato"/>
                <a:sym typeface="Lato"/>
              </a:rPr>
              <a:t>Repercussions of flawed devices:</a:t>
            </a:r>
            <a:endParaRPr sz="6000">
              <a:latin typeface="Lato"/>
              <a:ea typeface="Lato"/>
              <a:cs typeface="Lato"/>
              <a:sym typeface="Lato"/>
            </a:endParaRPr>
          </a:p>
          <a:p>
            <a:pPr indent="-323850" lvl="2" marL="1371600" rtl="0" algn="l">
              <a:lnSpc>
                <a:spcPct val="115000"/>
              </a:lnSpc>
              <a:spcBef>
                <a:spcPts val="0"/>
              </a:spcBef>
              <a:spcAft>
                <a:spcPts val="0"/>
              </a:spcAft>
              <a:buClr>
                <a:srgbClr val="000000"/>
              </a:buClr>
              <a:buSzPct val="100000"/>
              <a:buFont typeface="Lato"/>
              <a:buChar char="■"/>
            </a:pPr>
            <a:r>
              <a:rPr lang="en" sz="6000">
                <a:latin typeface="Lato"/>
                <a:ea typeface="Lato"/>
                <a:cs typeface="Lato"/>
                <a:sym typeface="Lato"/>
              </a:rPr>
              <a:t>Dislodgement</a:t>
            </a:r>
            <a:endParaRPr sz="6000">
              <a:latin typeface="Lato"/>
              <a:ea typeface="Lato"/>
              <a:cs typeface="Lato"/>
              <a:sym typeface="Lato"/>
            </a:endParaRPr>
          </a:p>
          <a:p>
            <a:pPr indent="-323850" lvl="2" marL="1371600" rtl="0" algn="l">
              <a:lnSpc>
                <a:spcPct val="115000"/>
              </a:lnSpc>
              <a:spcBef>
                <a:spcPts val="0"/>
              </a:spcBef>
              <a:spcAft>
                <a:spcPts val="0"/>
              </a:spcAft>
              <a:buClr>
                <a:srgbClr val="000000"/>
              </a:buClr>
              <a:buSzPct val="100000"/>
              <a:buFont typeface="Lato"/>
              <a:buChar char="■"/>
            </a:pPr>
            <a:r>
              <a:rPr lang="en" sz="6000">
                <a:latin typeface="Lato"/>
                <a:ea typeface="Lato"/>
                <a:cs typeface="Lato"/>
                <a:sym typeface="Lato"/>
              </a:rPr>
              <a:t>Infection</a:t>
            </a:r>
            <a:endParaRPr sz="6000">
              <a:latin typeface="Lato"/>
              <a:ea typeface="Lato"/>
              <a:cs typeface="Lato"/>
              <a:sym typeface="Lato"/>
            </a:endParaRPr>
          </a:p>
          <a:p>
            <a:pPr indent="-323850" lvl="2" marL="1371600" rtl="0" algn="l">
              <a:lnSpc>
                <a:spcPct val="115000"/>
              </a:lnSpc>
              <a:spcBef>
                <a:spcPts val="0"/>
              </a:spcBef>
              <a:spcAft>
                <a:spcPts val="0"/>
              </a:spcAft>
              <a:buClr>
                <a:srgbClr val="000000"/>
              </a:buClr>
              <a:buSzPct val="100000"/>
              <a:buFont typeface="Lato"/>
              <a:buChar char="■"/>
            </a:pPr>
            <a:r>
              <a:rPr lang="en" sz="6000">
                <a:latin typeface="Lato"/>
                <a:ea typeface="Lato"/>
                <a:cs typeface="Lato"/>
                <a:sym typeface="Lato"/>
              </a:rPr>
              <a:t>Bleeding</a:t>
            </a:r>
            <a:endParaRPr sz="6000">
              <a:latin typeface="Lato"/>
              <a:ea typeface="Lato"/>
              <a:cs typeface="Lato"/>
              <a:sym typeface="Lato"/>
            </a:endParaRPr>
          </a:p>
          <a:p>
            <a:pPr indent="-323850" lvl="2" marL="1371600" rtl="0" algn="l">
              <a:lnSpc>
                <a:spcPct val="115000"/>
              </a:lnSpc>
              <a:spcBef>
                <a:spcPts val="0"/>
              </a:spcBef>
              <a:spcAft>
                <a:spcPts val="0"/>
              </a:spcAft>
              <a:buClr>
                <a:srgbClr val="000000"/>
              </a:buClr>
              <a:buSzPct val="100000"/>
              <a:buFont typeface="Lato"/>
              <a:buChar char="■"/>
            </a:pPr>
            <a:r>
              <a:rPr lang="en" sz="6000">
                <a:latin typeface="Lato"/>
                <a:ea typeface="Lato"/>
                <a:cs typeface="Lato"/>
                <a:sym typeface="Lato"/>
              </a:rPr>
              <a:t>Cardiopulmonary complications</a:t>
            </a:r>
            <a:endParaRPr sz="6000">
              <a:latin typeface="Lato"/>
              <a:ea typeface="Lato"/>
              <a:cs typeface="Lato"/>
              <a:sym typeface="Lato"/>
            </a:endParaRPr>
          </a:p>
          <a:p>
            <a:pPr indent="-323850" lvl="2" marL="1371600" rtl="0" algn="l">
              <a:lnSpc>
                <a:spcPct val="115000"/>
              </a:lnSpc>
              <a:spcBef>
                <a:spcPts val="0"/>
              </a:spcBef>
              <a:spcAft>
                <a:spcPts val="0"/>
              </a:spcAft>
              <a:buClr>
                <a:srgbClr val="595959"/>
              </a:buClr>
              <a:buSzPct val="100000"/>
              <a:buFont typeface="Lato"/>
              <a:buChar char="■"/>
            </a:pPr>
            <a:r>
              <a:rPr lang="en" sz="6000">
                <a:latin typeface="Lato"/>
                <a:ea typeface="Lato"/>
                <a:cs typeface="Lato"/>
                <a:sym typeface="Lato"/>
              </a:rPr>
              <a:t>Repeated hospital visits</a:t>
            </a:r>
            <a:endParaRPr sz="6000">
              <a:latin typeface="Lato"/>
              <a:ea typeface="Lato"/>
              <a:cs typeface="Lato"/>
              <a:sym typeface="Lato"/>
            </a:endParaRPr>
          </a:p>
          <a:p>
            <a:pPr indent="-252413" lvl="1" marL="914400" rtl="0" algn="l">
              <a:lnSpc>
                <a:spcPct val="115000"/>
              </a:lnSpc>
              <a:spcBef>
                <a:spcPts val="0"/>
              </a:spcBef>
              <a:spcAft>
                <a:spcPts val="0"/>
              </a:spcAft>
              <a:buClr>
                <a:srgbClr val="000000"/>
              </a:buClr>
              <a:buSzPct val="100000"/>
              <a:buFont typeface="Lato"/>
              <a:buChar char="○"/>
            </a:pPr>
            <a:r>
              <a:t/>
            </a:r>
            <a:endParaRPr sz="1500">
              <a:latin typeface="Lato"/>
              <a:ea typeface="Lato"/>
              <a:cs typeface="Lato"/>
              <a:sym typeface="Lato"/>
            </a:endParaRPr>
          </a:p>
          <a:p>
            <a:pPr indent="0" lvl="0" marL="457200" rtl="0" algn="l">
              <a:lnSpc>
                <a:spcPct val="115000"/>
              </a:lnSpc>
              <a:spcBef>
                <a:spcPts val="1100"/>
              </a:spcBef>
              <a:spcAft>
                <a:spcPts val="0"/>
              </a:spcAft>
              <a:buNone/>
            </a:pPr>
            <a:r>
              <a:t/>
            </a:r>
            <a:endParaRPr sz="1500">
              <a:latin typeface="Lato"/>
              <a:ea typeface="Lato"/>
              <a:cs typeface="Lato"/>
              <a:sym typeface="Lato"/>
            </a:endParaRPr>
          </a:p>
          <a:p>
            <a:pPr indent="0" lvl="0" marL="0" rtl="0" algn="l">
              <a:lnSpc>
                <a:spcPct val="115000"/>
              </a:lnSpc>
              <a:spcBef>
                <a:spcPts val="1100"/>
              </a:spcBef>
              <a:spcAft>
                <a:spcPts val="0"/>
              </a:spcAft>
              <a:buNone/>
            </a:pPr>
            <a:r>
              <a:t/>
            </a:r>
            <a:endParaRPr sz="1200">
              <a:latin typeface="Lato"/>
              <a:ea typeface="Lato"/>
              <a:cs typeface="Lato"/>
              <a:sym typeface="Lato"/>
            </a:endParaRPr>
          </a:p>
          <a:p>
            <a:pPr indent="0" lvl="0" marL="457200" rtl="0" algn="l">
              <a:lnSpc>
                <a:spcPct val="115000"/>
              </a:lnSpc>
              <a:spcBef>
                <a:spcPts val="1100"/>
              </a:spcBef>
              <a:spcAft>
                <a:spcPts val="0"/>
              </a:spcAft>
              <a:buNone/>
            </a:pPr>
            <a:r>
              <a:t/>
            </a:r>
            <a:endParaRPr sz="1200">
              <a:latin typeface="Lato"/>
              <a:ea typeface="Lato"/>
              <a:cs typeface="Lato"/>
              <a:sym typeface="Lato"/>
            </a:endParaRPr>
          </a:p>
          <a:p>
            <a:pPr indent="0" lvl="0" marL="457200" rtl="0" algn="l">
              <a:lnSpc>
                <a:spcPct val="115000"/>
              </a:lnSpc>
              <a:spcBef>
                <a:spcPts val="1100"/>
              </a:spcBef>
              <a:spcAft>
                <a:spcPts val="0"/>
              </a:spcAft>
              <a:buNone/>
            </a:pPr>
            <a:r>
              <a:t/>
            </a:r>
            <a:endParaRPr sz="1200">
              <a:latin typeface="Lato"/>
              <a:ea typeface="Lato"/>
              <a:cs typeface="Lato"/>
              <a:sym typeface="Lato"/>
            </a:endParaRPr>
          </a:p>
          <a:p>
            <a:pPr indent="0" lvl="0" marL="457200" rtl="0" algn="l">
              <a:lnSpc>
                <a:spcPct val="115000"/>
              </a:lnSpc>
              <a:spcBef>
                <a:spcPts val="1100"/>
              </a:spcBef>
              <a:spcAft>
                <a:spcPts val="0"/>
              </a:spcAft>
              <a:buNone/>
            </a:pPr>
            <a:r>
              <a:rPr lang="en" sz="1150"/>
              <a:t>	</a:t>
            </a:r>
            <a:endParaRPr sz="1150">
              <a:solidFill>
                <a:srgbClr val="FFFFFF"/>
              </a:solidFill>
              <a:highlight>
                <a:srgbClr val="03787C"/>
              </a:highlight>
            </a:endParaRPr>
          </a:p>
          <a:p>
            <a:pPr indent="0" lvl="0" marL="0" rtl="0" algn="l">
              <a:lnSpc>
                <a:spcPct val="115000"/>
              </a:lnSpc>
              <a:spcBef>
                <a:spcPts val="1100"/>
              </a:spcBef>
              <a:spcAft>
                <a:spcPts val="1200"/>
              </a:spcAft>
              <a:buNone/>
            </a:pPr>
            <a:r>
              <a:t/>
            </a:r>
            <a:endParaRPr sz="1300">
              <a:solidFill>
                <a:srgbClr val="595959"/>
              </a:solidFill>
              <a:latin typeface="Lato"/>
              <a:ea typeface="Lato"/>
              <a:cs typeface="Lato"/>
              <a:sym typeface="Lato"/>
            </a:endParaRPr>
          </a:p>
        </p:txBody>
      </p:sp>
      <p:pic>
        <p:nvPicPr>
          <p:cNvPr id="3052" name="Google Shape;3052;p248"/>
          <p:cNvPicPr preferRelativeResize="0"/>
          <p:nvPr/>
        </p:nvPicPr>
        <p:blipFill>
          <a:blip r:embed="rId4">
            <a:alphaModFix/>
          </a:blip>
          <a:stretch>
            <a:fillRect/>
          </a:stretch>
        </p:blipFill>
        <p:spPr>
          <a:xfrm>
            <a:off x="5864725" y="2983750"/>
            <a:ext cx="1790099" cy="1808000"/>
          </a:xfrm>
          <a:prstGeom prst="rect">
            <a:avLst/>
          </a:prstGeom>
          <a:noFill/>
          <a:ln>
            <a:noFill/>
          </a:ln>
        </p:spPr>
      </p:pic>
    </p:spTree>
  </p:cSld>
  <p:clrMapOvr>
    <a:masterClrMapping/>
  </p:clrMapOvr>
</p:sld>
</file>

<file path=ppt/slides/slide2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6" name="Shape 3056"/>
        <p:cNvGrpSpPr/>
        <p:nvPr/>
      </p:nvGrpSpPr>
      <p:grpSpPr>
        <a:xfrm>
          <a:off x="0" y="0"/>
          <a:ext cx="0" cy="0"/>
          <a:chOff x="0" y="0"/>
          <a:chExt cx="0" cy="0"/>
        </a:xfrm>
      </p:grpSpPr>
      <p:sp>
        <p:nvSpPr>
          <p:cNvPr id="3057" name="Google Shape;3057;p249"/>
          <p:cNvSpPr txBox="1"/>
          <p:nvPr>
            <p:ph idx="4294967295" type="ctrTitle"/>
          </p:nvPr>
        </p:nvSpPr>
        <p:spPr>
          <a:xfrm>
            <a:off x="1603500" y="2079000"/>
            <a:ext cx="5937000" cy="985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5000"/>
              <a:t>Project Updates</a:t>
            </a:r>
            <a:endParaRPr sz="5000"/>
          </a:p>
        </p:txBody>
      </p:sp>
      <p:cxnSp>
        <p:nvCxnSpPr>
          <p:cNvPr id="3058" name="Google Shape;3058;p249"/>
          <p:cNvCxnSpPr/>
          <p:nvPr/>
        </p:nvCxnSpPr>
        <p:spPr>
          <a:xfrm flipH="1" rot="10800000">
            <a:off x="1603500" y="3064509"/>
            <a:ext cx="6084900" cy="3600"/>
          </a:xfrm>
          <a:prstGeom prst="straightConnector1">
            <a:avLst/>
          </a:prstGeom>
          <a:noFill/>
          <a:ln cap="flat" cmpd="sng" w="9525">
            <a:solidFill>
              <a:schemeClr val="dk1"/>
            </a:solidFill>
            <a:prstDash val="solid"/>
            <a:round/>
            <a:headEnd len="med" w="med" type="none"/>
            <a:tailEnd len="med" w="med" type="none"/>
          </a:ln>
        </p:spPr>
      </p:cxnSp>
    </p:spTree>
  </p:cSld>
  <p:clrMapOvr>
    <a:masterClrMapping/>
  </p:clrMapOvr>
</p:sld>
</file>

<file path=ppt/slides/slide2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2" name="Shape 3062"/>
        <p:cNvGrpSpPr/>
        <p:nvPr/>
      </p:nvGrpSpPr>
      <p:grpSpPr>
        <a:xfrm>
          <a:off x="0" y="0"/>
          <a:ext cx="0" cy="0"/>
          <a:chOff x="0" y="0"/>
          <a:chExt cx="0" cy="0"/>
        </a:xfrm>
      </p:grpSpPr>
      <p:sp>
        <p:nvSpPr>
          <p:cNvPr id="3063" name="Google Shape;3063;p250"/>
          <p:cNvSpPr txBox="1"/>
          <p:nvPr>
            <p:ph idx="1" type="body"/>
          </p:nvPr>
        </p:nvSpPr>
        <p:spPr>
          <a:xfrm>
            <a:off x="719988" y="956626"/>
            <a:ext cx="7704000" cy="2919300"/>
          </a:xfrm>
          <a:prstGeom prst="rect">
            <a:avLst/>
          </a:prstGeom>
        </p:spPr>
        <p:txBody>
          <a:bodyPr anchorCtr="0" anchor="t" bIns="91425" lIns="91425" spcFirstLastPara="1" rIns="91425" wrap="square" tIns="91425">
            <a:noAutofit/>
          </a:bodyPr>
          <a:lstStyle/>
          <a:p>
            <a:pPr indent="-304800" lvl="0" marL="457200" rtl="0" algn="l">
              <a:spcBef>
                <a:spcPts val="0"/>
              </a:spcBef>
              <a:spcAft>
                <a:spcPts val="0"/>
              </a:spcAft>
              <a:buSzPts val="1200"/>
              <a:buChar char="●"/>
            </a:pPr>
            <a:r>
              <a:rPr lang="en"/>
              <a:t>Reviewed </a:t>
            </a:r>
            <a:r>
              <a:rPr b="1" lang="en"/>
              <a:t>10 articles</a:t>
            </a:r>
            <a:r>
              <a:rPr lang="en"/>
              <a:t> relating to percutaneous drainage complications, methods, and workflows</a:t>
            </a:r>
            <a:endParaRPr/>
          </a:p>
          <a:p>
            <a:pPr indent="-304800" lvl="0" marL="457200" rtl="0" algn="l">
              <a:spcBef>
                <a:spcPts val="0"/>
              </a:spcBef>
              <a:spcAft>
                <a:spcPts val="0"/>
              </a:spcAft>
              <a:buSzPts val="1200"/>
              <a:buChar char="●"/>
            </a:pPr>
            <a:r>
              <a:rPr lang="en"/>
              <a:t>Created </a:t>
            </a:r>
            <a:r>
              <a:rPr lang="en" u="sng">
                <a:solidFill>
                  <a:schemeClr val="hlink"/>
                </a:solidFill>
                <a:hlinkClick r:id="rId3"/>
              </a:rPr>
              <a:t>reference chart</a:t>
            </a:r>
            <a:r>
              <a:rPr lang="en">
                <a:solidFill>
                  <a:schemeClr val="hlink"/>
                </a:solidFill>
                <a:uFill>
                  <a:noFill/>
                </a:uFill>
                <a:hlinkClick r:id="rId4"/>
              </a:rPr>
              <a:t> </a:t>
            </a:r>
            <a:r>
              <a:rPr lang="en"/>
              <a:t>with</a:t>
            </a:r>
            <a:r>
              <a:rPr b="1" lang="en"/>
              <a:t> key insights from papers </a:t>
            </a:r>
            <a:r>
              <a:rPr lang="en"/>
              <a:t>and clarifying </a:t>
            </a:r>
            <a:r>
              <a:rPr b="1" lang="en"/>
              <a:t>questions</a:t>
            </a:r>
            <a:r>
              <a:rPr lang="en"/>
              <a:t> to ask our clinical mentors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3064" name="Google Shape;3064;p250"/>
          <p:cNvSpPr txBox="1"/>
          <p:nvPr>
            <p:ph type="title"/>
          </p:nvPr>
        </p:nvSpPr>
        <p:spPr>
          <a:xfrm>
            <a:off x="720000" y="3839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Literature Review and Reference Chart</a:t>
            </a:r>
            <a:endParaRPr/>
          </a:p>
        </p:txBody>
      </p:sp>
      <p:graphicFrame>
        <p:nvGraphicFramePr>
          <p:cNvPr id="3065" name="Google Shape;3065;p250"/>
          <p:cNvGraphicFramePr/>
          <p:nvPr/>
        </p:nvGraphicFramePr>
        <p:xfrm>
          <a:off x="425663" y="1673100"/>
          <a:ext cx="3000000" cy="3000000"/>
        </p:xfrm>
        <a:graphic>
          <a:graphicData uri="http://schemas.openxmlformats.org/drawingml/2006/table">
            <a:tbl>
              <a:tblPr>
                <a:noFill/>
                <a:tableStyleId>{022C3110-6838-4C5E-B681-1DC515D58CFE}</a:tableStyleId>
              </a:tblPr>
              <a:tblGrid>
                <a:gridCol w="973625"/>
                <a:gridCol w="1538525"/>
                <a:gridCol w="2186600"/>
                <a:gridCol w="1982100"/>
                <a:gridCol w="1611825"/>
              </a:tblGrid>
              <a:tr h="1020575">
                <a:tc>
                  <a:txBody>
                    <a:bodyPr/>
                    <a:lstStyle/>
                    <a:p>
                      <a:pPr indent="0" lvl="0" marL="0" marR="0" rtl="0" algn="l">
                        <a:lnSpc>
                          <a:spcPct val="100000"/>
                        </a:lnSpc>
                        <a:spcBef>
                          <a:spcPts val="0"/>
                        </a:spcBef>
                        <a:spcAft>
                          <a:spcPts val="0"/>
                        </a:spcAft>
                        <a:buNone/>
                      </a:pPr>
                      <a:r>
                        <a:rPr lang="en" sz="1050">
                          <a:latin typeface="Figtree"/>
                          <a:ea typeface="Figtree"/>
                          <a:cs typeface="Figtree"/>
                          <a:sym typeface="Figtree"/>
                        </a:rPr>
                        <a:t>Paper Reviewed</a:t>
                      </a:r>
                      <a:endParaRPr sz="1050">
                        <a:latin typeface="Figtree"/>
                        <a:ea typeface="Figtree"/>
                        <a:cs typeface="Figtree"/>
                        <a:sym typeface="Figtree"/>
                      </a:endParaRPr>
                    </a:p>
                  </a:txBody>
                  <a:tcPr marT="91425" marB="91425" marR="91425" marL="91425">
                    <a:solidFill>
                      <a:schemeClr val="dk2"/>
                    </a:solidFill>
                  </a:tcPr>
                </a:tc>
                <a:tc>
                  <a:txBody>
                    <a:bodyPr/>
                    <a:lstStyle/>
                    <a:p>
                      <a:pPr indent="0" lvl="0" marL="0" marR="0" rtl="0" algn="l">
                        <a:lnSpc>
                          <a:spcPct val="100000"/>
                        </a:lnSpc>
                        <a:spcBef>
                          <a:spcPts val="0"/>
                        </a:spcBef>
                        <a:spcAft>
                          <a:spcPts val="0"/>
                        </a:spcAft>
                        <a:buNone/>
                      </a:pPr>
                      <a:r>
                        <a:rPr b="1" lang="en" sz="1050">
                          <a:latin typeface="Figtree"/>
                          <a:ea typeface="Figtree"/>
                          <a:cs typeface="Figtree"/>
                          <a:sym typeface="Figtree"/>
                        </a:rPr>
                        <a:t>Percutaneous Abdominal Abscess Drainage (Sunshine, 1983)</a:t>
                      </a:r>
                      <a:endParaRPr b="1" sz="1050">
                        <a:latin typeface="Figtree"/>
                        <a:ea typeface="Figtree"/>
                        <a:cs typeface="Figtree"/>
                        <a:sym typeface="Figtree"/>
                      </a:endParaRPr>
                    </a:p>
                  </a:txBody>
                  <a:tcPr marT="91425" marB="91425" marR="91425" marL="91425"/>
                </a:tc>
                <a:tc>
                  <a:txBody>
                    <a:bodyPr/>
                    <a:lstStyle/>
                    <a:p>
                      <a:pPr indent="0" lvl="0" marL="0" marR="0" rtl="0" algn="l">
                        <a:lnSpc>
                          <a:spcPct val="100000"/>
                        </a:lnSpc>
                        <a:spcBef>
                          <a:spcPts val="0"/>
                        </a:spcBef>
                        <a:spcAft>
                          <a:spcPts val="0"/>
                        </a:spcAft>
                        <a:buNone/>
                      </a:pPr>
                      <a:r>
                        <a:rPr b="1" lang="en" sz="1050">
                          <a:latin typeface="Figtree"/>
                          <a:ea typeface="Figtree"/>
                          <a:cs typeface="Figtree"/>
                          <a:sym typeface="Figtree"/>
                        </a:rPr>
                        <a:t>Complications of Percutaneous Fluid Drainage (Lorenz, 2006)</a:t>
                      </a:r>
                      <a:endParaRPr b="1" sz="1050">
                        <a:latin typeface="Figtree"/>
                        <a:ea typeface="Figtree"/>
                        <a:cs typeface="Figtree"/>
                        <a:sym typeface="Figtree"/>
                      </a:endParaRPr>
                    </a:p>
                  </a:txBody>
                  <a:tcPr marT="91425" marB="91425" marR="91425" marL="91425"/>
                </a:tc>
                <a:tc>
                  <a:txBody>
                    <a:bodyPr/>
                    <a:lstStyle/>
                    <a:p>
                      <a:pPr indent="0" lvl="0" marL="0" marR="0" rtl="0" algn="l">
                        <a:lnSpc>
                          <a:spcPct val="100000"/>
                        </a:lnSpc>
                        <a:spcBef>
                          <a:spcPts val="0"/>
                        </a:spcBef>
                        <a:spcAft>
                          <a:spcPts val="0"/>
                        </a:spcAft>
                        <a:buNone/>
                      </a:pPr>
                      <a:r>
                        <a:rPr b="1" lang="en" sz="1050">
                          <a:latin typeface="Figtree"/>
                          <a:ea typeface="Figtree"/>
                          <a:cs typeface="Figtree"/>
                          <a:sym typeface="Figtree"/>
                        </a:rPr>
                        <a:t>Endoscopic Ultrasonography-Guided Versus Percutaneous Drainage for the Recurrent Pancreatic Fluid Collections (Xie, 2019)</a:t>
                      </a:r>
                      <a:endParaRPr b="1" sz="1050">
                        <a:latin typeface="Figtree"/>
                        <a:ea typeface="Figtree"/>
                        <a:cs typeface="Figtree"/>
                        <a:sym typeface="Figtree"/>
                      </a:endParaRPr>
                    </a:p>
                  </a:txBody>
                  <a:tcPr marT="91425" marB="91425" marR="91425" marL="91425"/>
                </a:tc>
                <a:tc>
                  <a:txBody>
                    <a:bodyPr/>
                    <a:lstStyle/>
                    <a:p>
                      <a:pPr indent="0" lvl="0" marL="0" marR="0" rtl="0" algn="l">
                        <a:lnSpc>
                          <a:spcPct val="100000"/>
                        </a:lnSpc>
                        <a:spcBef>
                          <a:spcPts val="0"/>
                        </a:spcBef>
                        <a:spcAft>
                          <a:spcPts val="0"/>
                        </a:spcAft>
                        <a:buNone/>
                      </a:pPr>
                      <a:r>
                        <a:rPr b="1" lang="en" sz="1050">
                          <a:latin typeface="Figtree"/>
                          <a:ea typeface="Figtree"/>
                          <a:cs typeface="Figtree"/>
                          <a:sym typeface="Figtree"/>
                        </a:rPr>
                        <a:t>The Bumper Stitch for Drainage Tube Securement: Preliminary Study (Fu, 2012)</a:t>
                      </a:r>
                      <a:endParaRPr b="1" sz="1050">
                        <a:latin typeface="Figtree"/>
                        <a:ea typeface="Figtree"/>
                        <a:cs typeface="Figtree"/>
                        <a:sym typeface="Figtree"/>
                      </a:endParaRPr>
                    </a:p>
                  </a:txBody>
                  <a:tcPr marT="91425" marB="91425" marR="91425" marL="91425"/>
                </a:tc>
              </a:tr>
              <a:tr h="381000">
                <a:tc>
                  <a:txBody>
                    <a:bodyPr/>
                    <a:lstStyle/>
                    <a:p>
                      <a:pPr indent="0" lvl="0" marL="0" marR="0" rtl="0" algn="l">
                        <a:lnSpc>
                          <a:spcPct val="100000"/>
                        </a:lnSpc>
                        <a:spcBef>
                          <a:spcPts val="0"/>
                        </a:spcBef>
                        <a:spcAft>
                          <a:spcPts val="0"/>
                        </a:spcAft>
                        <a:buNone/>
                      </a:pPr>
                      <a:r>
                        <a:rPr lang="en" sz="1050">
                          <a:latin typeface="Figtree"/>
                          <a:ea typeface="Figtree"/>
                          <a:cs typeface="Figtree"/>
                          <a:sym typeface="Figtree"/>
                        </a:rPr>
                        <a:t>Key Insight</a:t>
                      </a:r>
                      <a:endParaRPr sz="1050">
                        <a:latin typeface="Figtree"/>
                        <a:ea typeface="Figtree"/>
                        <a:cs typeface="Figtree"/>
                        <a:sym typeface="Figtree"/>
                      </a:endParaRPr>
                    </a:p>
                  </a:txBody>
                  <a:tcPr marT="91425" marB="91425" marR="91425" marL="91425">
                    <a:solidFill>
                      <a:schemeClr val="dk2"/>
                    </a:solidFill>
                  </a:tcPr>
                </a:tc>
                <a:tc>
                  <a:txBody>
                    <a:bodyPr/>
                    <a:lstStyle/>
                    <a:p>
                      <a:pPr indent="0" lvl="0" marL="0" marR="0" rtl="0" algn="l">
                        <a:lnSpc>
                          <a:spcPct val="100000"/>
                        </a:lnSpc>
                        <a:spcBef>
                          <a:spcPts val="0"/>
                        </a:spcBef>
                        <a:spcAft>
                          <a:spcPts val="0"/>
                        </a:spcAft>
                        <a:buNone/>
                      </a:pPr>
                      <a:r>
                        <a:rPr lang="en" sz="1050">
                          <a:latin typeface="Figtree"/>
                          <a:ea typeface="Figtree"/>
                          <a:cs typeface="Figtree"/>
                          <a:sym typeface="Figtree"/>
                        </a:rPr>
                        <a:t>Most successful  drains are unilocular without septations</a:t>
                      </a:r>
                      <a:endParaRPr sz="1050">
                        <a:latin typeface="Figtree"/>
                        <a:ea typeface="Figtree"/>
                        <a:cs typeface="Figtree"/>
                        <a:sym typeface="Figtree"/>
                      </a:endParaRPr>
                    </a:p>
                    <a:p>
                      <a:pPr indent="0" lvl="0" marL="0" marR="0" rtl="0" algn="l">
                        <a:lnSpc>
                          <a:spcPct val="100000"/>
                        </a:lnSpc>
                        <a:spcBef>
                          <a:spcPts val="0"/>
                        </a:spcBef>
                        <a:spcAft>
                          <a:spcPts val="0"/>
                        </a:spcAft>
                        <a:buNone/>
                      </a:pPr>
                      <a:r>
                        <a:t/>
                      </a:r>
                      <a:endParaRPr sz="1050">
                        <a:latin typeface="Figtree"/>
                        <a:ea typeface="Figtree"/>
                        <a:cs typeface="Figtree"/>
                        <a:sym typeface="Figtree"/>
                      </a:endParaRPr>
                    </a:p>
                  </a:txBody>
                  <a:tcPr marT="91425" marB="91425" marR="91425" marL="91425"/>
                </a:tc>
                <a:tc>
                  <a:txBody>
                    <a:bodyPr/>
                    <a:lstStyle/>
                    <a:p>
                      <a:pPr indent="0" lvl="0" marL="0" marR="0" rtl="0" algn="l">
                        <a:lnSpc>
                          <a:spcPct val="100000"/>
                        </a:lnSpc>
                        <a:spcBef>
                          <a:spcPts val="0"/>
                        </a:spcBef>
                        <a:spcAft>
                          <a:spcPts val="0"/>
                        </a:spcAft>
                        <a:buNone/>
                      </a:pPr>
                      <a:r>
                        <a:rPr lang="en" sz="1050">
                          <a:latin typeface="Figtree"/>
                          <a:ea typeface="Figtree"/>
                          <a:cs typeface="Figtree"/>
                          <a:sym typeface="Figtree"/>
                        </a:rPr>
                        <a:t>Two types of infectious complications: Primary catheter placement and continued catheterization</a:t>
                      </a:r>
                      <a:endParaRPr sz="1050">
                        <a:latin typeface="Figtree"/>
                        <a:ea typeface="Figtree"/>
                        <a:cs typeface="Figtree"/>
                        <a:sym typeface="Figtree"/>
                      </a:endParaRPr>
                    </a:p>
                  </a:txBody>
                  <a:tcPr marT="91425" marB="91425" marR="91425" marL="91425"/>
                </a:tc>
                <a:tc>
                  <a:txBody>
                    <a:bodyPr/>
                    <a:lstStyle/>
                    <a:p>
                      <a:pPr indent="0" lvl="0" marL="0" marR="0" rtl="0" algn="l">
                        <a:lnSpc>
                          <a:spcPct val="100000"/>
                        </a:lnSpc>
                        <a:spcBef>
                          <a:spcPts val="0"/>
                        </a:spcBef>
                        <a:spcAft>
                          <a:spcPts val="0"/>
                        </a:spcAft>
                        <a:buNone/>
                      </a:pPr>
                      <a:r>
                        <a:rPr lang="en" sz="1050">
                          <a:latin typeface="Figtree"/>
                          <a:ea typeface="Figtree"/>
                          <a:cs typeface="Figtree"/>
                          <a:sym typeface="Figtree"/>
                        </a:rPr>
                        <a:t>EUS-guided drainage was observed to be more successful than percutaneous drainage</a:t>
                      </a:r>
                      <a:endParaRPr sz="1050">
                        <a:latin typeface="Figtree"/>
                        <a:ea typeface="Figtree"/>
                        <a:cs typeface="Figtree"/>
                        <a:sym typeface="Figtree"/>
                      </a:endParaRPr>
                    </a:p>
                  </a:txBody>
                  <a:tcPr marT="91425" marB="91425" marR="91425" marL="91425"/>
                </a:tc>
                <a:tc>
                  <a:txBody>
                    <a:bodyPr/>
                    <a:lstStyle/>
                    <a:p>
                      <a:pPr indent="0" lvl="0" marL="0" marR="0" rtl="0" algn="l">
                        <a:lnSpc>
                          <a:spcPct val="100000"/>
                        </a:lnSpc>
                        <a:spcBef>
                          <a:spcPts val="0"/>
                        </a:spcBef>
                        <a:spcAft>
                          <a:spcPts val="0"/>
                        </a:spcAft>
                        <a:buNone/>
                      </a:pPr>
                      <a:r>
                        <a:rPr lang="en" sz="1050">
                          <a:latin typeface="Figtree"/>
                          <a:ea typeface="Figtree"/>
                          <a:cs typeface="Figtree"/>
                          <a:sym typeface="Figtree"/>
                        </a:rPr>
                        <a:t>Bumper stitch technique mitigates skin erosion with segment of plastic tubing</a:t>
                      </a:r>
                      <a:endParaRPr sz="1050">
                        <a:latin typeface="Figtree"/>
                        <a:ea typeface="Figtree"/>
                        <a:cs typeface="Figtree"/>
                        <a:sym typeface="Figtree"/>
                      </a:endParaRPr>
                    </a:p>
                  </a:txBody>
                  <a:tcPr marT="91425" marB="91425" marR="91425" marL="91425"/>
                </a:tc>
              </a:tr>
              <a:tr h="381000">
                <a:tc>
                  <a:txBody>
                    <a:bodyPr/>
                    <a:lstStyle/>
                    <a:p>
                      <a:pPr indent="0" lvl="0" marL="0" marR="0" rtl="0" algn="l">
                        <a:lnSpc>
                          <a:spcPct val="100000"/>
                        </a:lnSpc>
                        <a:spcBef>
                          <a:spcPts val="0"/>
                        </a:spcBef>
                        <a:spcAft>
                          <a:spcPts val="0"/>
                        </a:spcAft>
                        <a:buNone/>
                      </a:pPr>
                      <a:r>
                        <a:rPr lang="en" sz="1050">
                          <a:latin typeface="Figtree"/>
                          <a:ea typeface="Figtree"/>
                          <a:cs typeface="Figtree"/>
                          <a:sym typeface="Figtree"/>
                        </a:rPr>
                        <a:t>Question</a:t>
                      </a:r>
                      <a:endParaRPr sz="1050">
                        <a:latin typeface="Figtree"/>
                        <a:ea typeface="Figtree"/>
                        <a:cs typeface="Figtree"/>
                        <a:sym typeface="Figtree"/>
                      </a:endParaRPr>
                    </a:p>
                  </a:txBody>
                  <a:tcPr marT="91425" marB="91425" marR="91425" marL="91425">
                    <a:solidFill>
                      <a:schemeClr val="dk2"/>
                    </a:solidFill>
                  </a:tcPr>
                </a:tc>
                <a:tc>
                  <a:txBody>
                    <a:bodyPr/>
                    <a:lstStyle/>
                    <a:p>
                      <a:pPr indent="0" lvl="0" marL="0" marR="0" rtl="0" algn="l">
                        <a:lnSpc>
                          <a:spcPct val="100000"/>
                        </a:lnSpc>
                        <a:spcBef>
                          <a:spcPts val="0"/>
                        </a:spcBef>
                        <a:spcAft>
                          <a:spcPts val="0"/>
                        </a:spcAft>
                        <a:buNone/>
                      </a:pPr>
                      <a:r>
                        <a:rPr lang="en" sz="1050">
                          <a:latin typeface="Figtree"/>
                          <a:ea typeface="Figtree"/>
                          <a:cs typeface="Figtree"/>
                          <a:sym typeface="Figtree"/>
                        </a:rPr>
                        <a:t>Do you see more issues in catheter insertion or post-surgical care?</a:t>
                      </a:r>
                      <a:endParaRPr sz="1050">
                        <a:latin typeface="Figtree"/>
                        <a:ea typeface="Figtree"/>
                        <a:cs typeface="Figtree"/>
                        <a:sym typeface="Figtree"/>
                      </a:endParaRPr>
                    </a:p>
                  </a:txBody>
                  <a:tcPr marT="91425" marB="91425" marR="91425" marL="91425"/>
                </a:tc>
                <a:tc>
                  <a:txBody>
                    <a:bodyPr/>
                    <a:lstStyle/>
                    <a:p>
                      <a:pPr indent="0" lvl="0" marL="0" rtl="0" algn="l">
                        <a:spcBef>
                          <a:spcPts val="0"/>
                        </a:spcBef>
                        <a:spcAft>
                          <a:spcPts val="0"/>
                        </a:spcAft>
                        <a:buNone/>
                      </a:pPr>
                      <a:r>
                        <a:rPr lang="en" sz="1050">
                          <a:latin typeface="Figtree"/>
                          <a:ea typeface="Figtree"/>
                          <a:cs typeface="Figtree"/>
                          <a:sym typeface="Figtree"/>
                        </a:rPr>
                        <a:t>How much training is required for drainage procedures?</a:t>
                      </a:r>
                      <a:endParaRPr sz="1050">
                        <a:latin typeface="Figtree"/>
                        <a:ea typeface="Figtree"/>
                        <a:cs typeface="Figtree"/>
                        <a:sym typeface="Figtree"/>
                      </a:endParaRPr>
                    </a:p>
                  </a:txBody>
                  <a:tcPr marT="91425" marB="91425" marR="91425" marL="91425"/>
                </a:tc>
                <a:tc>
                  <a:txBody>
                    <a:bodyPr/>
                    <a:lstStyle/>
                    <a:p>
                      <a:pPr indent="0" lvl="0" marL="0" marR="0" rtl="0" algn="l">
                        <a:lnSpc>
                          <a:spcPct val="100000"/>
                        </a:lnSpc>
                        <a:spcBef>
                          <a:spcPts val="0"/>
                        </a:spcBef>
                        <a:spcAft>
                          <a:spcPts val="0"/>
                        </a:spcAft>
                        <a:buNone/>
                      </a:pPr>
                      <a:r>
                        <a:rPr lang="en" sz="1050">
                          <a:latin typeface="Figtree"/>
                          <a:ea typeface="Figtree"/>
                          <a:cs typeface="Figtree"/>
                          <a:sym typeface="Figtree"/>
                        </a:rPr>
                        <a:t>Does EUS-guided drainage require more training to perform than percutaneous drainage?</a:t>
                      </a:r>
                      <a:endParaRPr sz="1050">
                        <a:latin typeface="Figtree"/>
                        <a:ea typeface="Figtree"/>
                        <a:cs typeface="Figtree"/>
                        <a:sym typeface="Figtree"/>
                      </a:endParaRPr>
                    </a:p>
                  </a:txBody>
                  <a:tcPr marT="91425" marB="91425" marR="91425" marL="91425"/>
                </a:tc>
                <a:tc>
                  <a:txBody>
                    <a:bodyPr/>
                    <a:lstStyle/>
                    <a:p>
                      <a:pPr indent="0" lvl="0" marL="0" marR="0" rtl="0" algn="l">
                        <a:lnSpc>
                          <a:spcPct val="100000"/>
                        </a:lnSpc>
                        <a:spcBef>
                          <a:spcPts val="0"/>
                        </a:spcBef>
                        <a:spcAft>
                          <a:spcPts val="0"/>
                        </a:spcAft>
                        <a:buNone/>
                      </a:pPr>
                      <a:r>
                        <a:rPr lang="en" sz="1050">
                          <a:latin typeface="Figtree"/>
                          <a:ea typeface="Figtree"/>
                          <a:cs typeface="Figtree"/>
                          <a:sym typeface="Figtree"/>
                        </a:rPr>
                        <a:t>How do different materials affect the amount of play?</a:t>
                      </a:r>
                      <a:endParaRPr sz="1050">
                        <a:latin typeface="Figtree"/>
                        <a:ea typeface="Figtree"/>
                        <a:cs typeface="Figtree"/>
                        <a:sym typeface="Figtree"/>
                      </a:endParaRPr>
                    </a:p>
                  </a:txBody>
                  <a:tcPr marT="91425" marB="91425" marR="91425" marL="91425"/>
                </a:tc>
              </a:tr>
            </a:tbl>
          </a:graphicData>
        </a:graphic>
      </p:graphicFrame>
    </p:spTree>
  </p:cSld>
  <p:clrMapOvr>
    <a:masterClrMapping/>
  </p:clrMapOvr>
</p:sld>
</file>

<file path=ppt/slides/slide2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9" name="Shape 3069"/>
        <p:cNvGrpSpPr/>
        <p:nvPr/>
      </p:nvGrpSpPr>
      <p:grpSpPr>
        <a:xfrm>
          <a:off x="0" y="0"/>
          <a:ext cx="0" cy="0"/>
          <a:chOff x="0" y="0"/>
          <a:chExt cx="0" cy="0"/>
        </a:xfrm>
      </p:grpSpPr>
      <p:sp>
        <p:nvSpPr>
          <p:cNvPr id="3070" name="Google Shape;3070;p251"/>
          <p:cNvSpPr txBox="1"/>
          <p:nvPr>
            <p:ph idx="1" type="body"/>
          </p:nvPr>
        </p:nvSpPr>
        <p:spPr>
          <a:xfrm>
            <a:off x="719988" y="1170551"/>
            <a:ext cx="7704000" cy="29193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Char char="●"/>
            </a:pPr>
            <a:r>
              <a:rPr lang="en" sz="2000"/>
              <a:t>Is there a specific aspect of the procedure you think we should focus on for our literature review (ex. analysis on drain  securement procedures, complications, clinical trials, etc.)</a:t>
            </a:r>
            <a:endParaRPr sz="2000"/>
          </a:p>
          <a:p>
            <a:pPr indent="-355600" lvl="0" marL="457200" rtl="0" algn="l">
              <a:spcBef>
                <a:spcPts val="0"/>
              </a:spcBef>
              <a:spcAft>
                <a:spcPts val="0"/>
              </a:spcAft>
              <a:buSzPts val="2000"/>
              <a:buChar char="●"/>
            </a:pPr>
            <a:r>
              <a:rPr lang="en" sz="2000"/>
              <a:t>How can we best format our reference chart to collect information? </a:t>
            </a:r>
            <a:endParaRPr sz="2000"/>
          </a:p>
          <a:p>
            <a:pPr indent="-355600" lvl="0" marL="457200" rtl="0" algn="l">
              <a:spcBef>
                <a:spcPts val="0"/>
              </a:spcBef>
              <a:spcAft>
                <a:spcPts val="0"/>
              </a:spcAft>
              <a:buSzPts val="2000"/>
              <a:buChar char="●"/>
            </a:pPr>
            <a:r>
              <a:rPr lang="en" sz="2000"/>
              <a:t>In addition to key insights and questions for clinicians, are there any other sections you suggest that we include for our reference chart? </a:t>
            </a:r>
            <a:endParaRPr sz="2000"/>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3071" name="Google Shape;3071;p251"/>
          <p:cNvSpPr txBox="1"/>
          <p:nvPr>
            <p:ph type="title"/>
          </p:nvPr>
        </p:nvSpPr>
        <p:spPr>
          <a:xfrm>
            <a:off x="720000" y="3839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Questions</a:t>
            </a:r>
            <a:endParaRPr/>
          </a:p>
        </p:txBody>
      </p:sp>
    </p:spTree>
  </p:cSld>
  <p:clrMapOvr>
    <a:masterClrMapping/>
  </p:clrMapOvr>
</p:sld>
</file>

<file path=ppt/slides/slide2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5" name="Shape 3075"/>
        <p:cNvGrpSpPr/>
        <p:nvPr/>
      </p:nvGrpSpPr>
      <p:grpSpPr>
        <a:xfrm>
          <a:off x="0" y="0"/>
          <a:ext cx="0" cy="0"/>
          <a:chOff x="0" y="0"/>
          <a:chExt cx="0" cy="0"/>
        </a:xfrm>
      </p:grpSpPr>
      <p:sp>
        <p:nvSpPr>
          <p:cNvPr id="3076" name="Google Shape;3076;p252"/>
          <p:cNvSpPr txBox="1"/>
          <p:nvPr>
            <p:ph idx="1" type="body"/>
          </p:nvPr>
        </p:nvSpPr>
        <p:spPr>
          <a:xfrm>
            <a:off x="720000" y="909150"/>
            <a:ext cx="8066400" cy="3325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500"/>
              <a:t>Current Technology</a:t>
            </a:r>
            <a:endParaRPr sz="1500"/>
          </a:p>
          <a:p>
            <a:pPr indent="0" lvl="0" marL="457200" rtl="0" algn="l">
              <a:spcBef>
                <a:spcPts val="0"/>
              </a:spcBef>
              <a:spcAft>
                <a:spcPts val="0"/>
              </a:spcAft>
              <a:buNone/>
            </a:pPr>
            <a:r>
              <a:t/>
            </a:r>
            <a:endParaRPr sz="1500"/>
          </a:p>
          <a:p>
            <a:pPr indent="0" lvl="0" marL="457200" rtl="0" algn="l">
              <a:spcBef>
                <a:spcPts val="0"/>
              </a:spcBef>
              <a:spcAft>
                <a:spcPts val="0"/>
              </a:spcAft>
              <a:buNone/>
            </a:pPr>
            <a:r>
              <a:t/>
            </a:r>
            <a:endParaRPr sz="1500"/>
          </a:p>
          <a:p>
            <a:pPr indent="0" lvl="0" marL="457200" rtl="0" algn="l">
              <a:spcBef>
                <a:spcPts val="0"/>
              </a:spcBef>
              <a:spcAft>
                <a:spcPts val="0"/>
              </a:spcAft>
              <a:buNone/>
            </a:pPr>
            <a:r>
              <a:t/>
            </a:r>
            <a:endParaRPr sz="1500"/>
          </a:p>
          <a:p>
            <a:pPr indent="0" lvl="0" marL="457200" rtl="0" algn="l">
              <a:spcBef>
                <a:spcPts val="0"/>
              </a:spcBef>
              <a:spcAft>
                <a:spcPts val="0"/>
              </a:spcAft>
              <a:buNone/>
            </a:pPr>
            <a:r>
              <a:t/>
            </a:r>
            <a:endParaRPr sz="1500"/>
          </a:p>
          <a:p>
            <a:pPr indent="0" lvl="0" marL="457200" rtl="0" algn="l">
              <a:spcBef>
                <a:spcPts val="0"/>
              </a:spcBef>
              <a:spcAft>
                <a:spcPts val="0"/>
              </a:spcAft>
              <a:buNone/>
            </a:pPr>
            <a:r>
              <a:t/>
            </a:r>
            <a:endParaRPr sz="1500"/>
          </a:p>
          <a:p>
            <a:pPr indent="0" lvl="0" marL="0" rtl="0" algn="l">
              <a:spcBef>
                <a:spcPts val="0"/>
              </a:spcBef>
              <a:spcAft>
                <a:spcPts val="0"/>
              </a:spcAft>
              <a:buNone/>
            </a:pPr>
            <a:r>
              <a:t/>
            </a:r>
            <a:endParaRPr sz="1500"/>
          </a:p>
          <a:p>
            <a:pPr indent="0" lvl="0" marL="0" rtl="0" algn="l">
              <a:spcBef>
                <a:spcPts val="0"/>
              </a:spcBef>
              <a:spcAft>
                <a:spcPts val="0"/>
              </a:spcAft>
              <a:buNone/>
            </a:pPr>
            <a:r>
              <a:t/>
            </a:r>
            <a:endParaRPr sz="1500"/>
          </a:p>
          <a:p>
            <a:pPr indent="0" lvl="0" marL="0" rtl="0" algn="l">
              <a:spcBef>
                <a:spcPts val="0"/>
              </a:spcBef>
              <a:spcAft>
                <a:spcPts val="0"/>
              </a:spcAft>
              <a:buNone/>
            </a:pPr>
            <a:r>
              <a:t/>
            </a:r>
            <a:endParaRPr sz="1500"/>
          </a:p>
          <a:p>
            <a:pPr indent="0" lvl="0" marL="0" rtl="0" algn="l">
              <a:spcBef>
                <a:spcPts val="0"/>
              </a:spcBef>
              <a:spcAft>
                <a:spcPts val="0"/>
              </a:spcAft>
              <a:buNone/>
            </a:pPr>
            <a:r>
              <a:t/>
            </a:r>
            <a:endParaRPr sz="1300"/>
          </a:p>
          <a:p>
            <a:pPr indent="0" lvl="0" marL="0" rtl="0" algn="l">
              <a:spcBef>
                <a:spcPts val="0"/>
              </a:spcBef>
              <a:spcAft>
                <a:spcPts val="0"/>
              </a:spcAft>
              <a:buNone/>
            </a:pPr>
            <a:r>
              <a:rPr lang="en" sz="1300"/>
              <a:t>Suggestions:</a:t>
            </a:r>
            <a:endParaRPr sz="1300"/>
          </a:p>
          <a:p>
            <a:pPr indent="-311150" lvl="1" marL="914400" rtl="0" algn="l">
              <a:spcBef>
                <a:spcPts val="0"/>
              </a:spcBef>
              <a:spcAft>
                <a:spcPts val="0"/>
              </a:spcAft>
              <a:buSzPts val="1300"/>
              <a:buChar char="○"/>
            </a:pPr>
            <a:r>
              <a:rPr lang="en" sz="1300"/>
              <a:t>Broaden focus of problem solving to include any solution that would cause patients to only have to get one procedure done, doesn’t have to be just changing catheter/current procedure</a:t>
            </a:r>
            <a:endParaRPr sz="1300"/>
          </a:p>
          <a:p>
            <a:pPr indent="-311150" lvl="1" marL="914400" rtl="0" algn="l">
              <a:spcBef>
                <a:spcPts val="0"/>
              </a:spcBef>
              <a:spcAft>
                <a:spcPts val="0"/>
              </a:spcAft>
              <a:buSzPts val="1300"/>
              <a:buChar char="○"/>
            </a:pPr>
            <a:r>
              <a:rPr lang="en" sz="1300"/>
              <a:t>Interview patients along with clinicians</a:t>
            </a:r>
            <a:endParaRPr sz="1300"/>
          </a:p>
          <a:p>
            <a:pPr indent="-311150" lvl="1" marL="914400" rtl="0" algn="l">
              <a:spcBef>
                <a:spcPts val="0"/>
              </a:spcBef>
              <a:spcAft>
                <a:spcPts val="0"/>
              </a:spcAft>
              <a:buSzPts val="1300"/>
              <a:buChar char="○"/>
            </a:pPr>
            <a:r>
              <a:rPr lang="en" sz="1300"/>
              <a:t>Shadowing including going to 7 am meeting where they go through all the procedures/patients the day</a:t>
            </a:r>
            <a:endParaRPr sz="1500"/>
          </a:p>
        </p:txBody>
      </p:sp>
      <p:sp>
        <p:nvSpPr>
          <p:cNvPr id="3077" name="Google Shape;3077;p252"/>
          <p:cNvSpPr txBox="1"/>
          <p:nvPr>
            <p:ph type="title"/>
          </p:nvPr>
        </p:nvSpPr>
        <p:spPr>
          <a:xfrm>
            <a:off x="720000" y="3121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Insights from Mentor Meeting</a:t>
            </a:r>
            <a:endParaRPr/>
          </a:p>
        </p:txBody>
      </p:sp>
      <p:graphicFrame>
        <p:nvGraphicFramePr>
          <p:cNvPr id="3078" name="Google Shape;3078;p252"/>
          <p:cNvGraphicFramePr/>
          <p:nvPr/>
        </p:nvGraphicFramePr>
        <p:xfrm>
          <a:off x="816425" y="1429100"/>
          <a:ext cx="3000000" cy="3000000"/>
        </p:xfrm>
        <a:graphic>
          <a:graphicData uri="http://schemas.openxmlformats.org/drawingml/2006/table">
            <a:tbl>
              <a:tblPr>
                <a:noFill/>
                <a:tableStyleId>{022C3110-6838-4C5E-B681-1DC515D58CFE}</a:tableStyleId>
              </a:tblPr>
              <a:tblGrid>
                <a:gridCol w="1447800"/>
                <a:gridCol w="1873125"/>
                <a:gridCol w="1554100"/>
                <a:gridCol w="1155425"/>
                <a:gridCol w="1208550"/>
              </a:tblGrid>
              <a:tr h="381000">
                <a:tc>
                  <a:txBody>
                    <a:bodyPr/>
                    <a:lstStyle/>
                    <a:p>
                      <a:pPr indent="0" lvl="0" marL="0" rtl="0" algn="l">
                        <a:spcBef>
                          <a:spcPts val="0"/>
                        </a:spcBef>
                        <a:spcAft>
                          <a:spcPts val="0"/>
                        </a:spcAft>
                        <a:buNone/>
                      </a:pPr>
                      <a:r>
                        <a:rPr lang="en"/>
                        <a:t>Pigtail Catheter</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FF2CC"/>
                    </a:solidFill>
                  </a:tcPr>
                </a:tc>
                <a:tc>
                  <a:txBody>
                    <a:bodyPr/>
                    <a:lstStyle/>
                    <a:p>
                      <a:pPr indent="0" lvl="0" marL="0" rtl="0" algn="l">
                        <a:spcBef>
                          <a:spcPts val="0"/>
                        </a:spcBef>
                        <a:spcAft>
                          <a:spcPts val="0"/>
                        </a:spcAft>
                        <a:buNone/>
                      </a:pPr>
                      <a:r>
                        <a:rPr lang="en"/>
                        <a:t>Gastrostomy Tube</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lang="en"/>
                        <a:t>Peg Tube</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lang="en"/>
                        <a:t>Drainage Bag</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FF2CC"/>
                    </a:solidFill>
                  </a:tcPr>
                </a:tc>
                <a:tc>
                  <a:txBody>
                    <a:bodyPr/>
                    <a:lstStyle/>
                    <a:p>
                      <a:pPr indent="0" lvl="0" marL="0" rtl="0" algn="l">
                        <a:spcBef>
                          <a:spcPts val="0"/>
                        </a:spcBef>
                        <a:spcAft>
                          <a:spcPts val="0"/>
                        </a:spcAft>
                        <a:buNone/>
                      </a:pPr>
                      <a:r>
                        <a:rPr lang="en"/>
                        <a:t>Suction Drain</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381000">
                <a:tc>
                  <a:txBody>
                    <a:bodyPr/>
                    <a:lstStyle/>
                    <a:p>
                      <a:pPr indent="0" lvl="0" marL="0" rtl="0" algn="l">
                        <a:spcBef>
                          <a:spcPts val="0"/>
                        </a:spcBef>
                        <a:spcAft>
                          <a:spcPts val="0"/>
                        </a:spcAft>
                        <a:buNone/>
                      </a:pPr>
                      <a:r>
                        <a:rPr lang="en"/>
                        <a:t>Used at JHMI, string inside catheter to create loop</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FF2CC"/>
                    </a:solidFill>
                  </a:tcPr>
                </a:tc>
                <a:tc>
                  <a:txBody>
                    <a:bodyPr/>
                    <a:lstStyle/>
                    <a:p>
                      <a:pPr indent="0" lvl="0" marL="0" rtl="0" algn="l">
                        <a:spcBef>
                          <a:spcPts val="0"/>
                        </a:spcBef>
                        <a:spcAft>
                          <a:spcPts val="0"/>
                        </a:spcAft>
                        <a:buNone/>
                      </a:pPr>
                      <a:r>
                        <a:rPr lang="en"/>
                        <a:t>Inflated balloon at the end keeps catheter in place</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lang="en"/>
                        <a:t>Mushroom shape on end to keep catheter in place</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lang="en"/>
                        <a:t>Used at JHMI, gravity</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FF2CC"/>
                    </a:solidFill>
                  </a:tcPr>
                </a:tc>
                <a:tc>
                  <a:txBody>
                    <a:bodyPr/>
                    <a:lstStyle/>
                    <a:p>
                      <a:pPr indent="0" lvl="0" marL="0" rtl="0" algn="l">
                        <a:spcBef>
                          <a:spcPts val="0"/>
                        </a:spcBef>
                        <a:spcAft>
                          <a:spcPts val="0"/>
                        </a:spcAft>
                        <a:buNone/>
                      </a:pPr>
                      <a:r>
                        <a:rPr lang="en"/>
                        <a:t>Vacuum to draw out fluid</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spTree>
  </p:cSld>
  <p:clrMapOvr>
    <a:masterClrMapping/>
  </p:clrMapOvr>
</p:sld>
</file>

<file path=ppt/slides/slide2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2" name="Shape 3082"/>
        <p:cNvGrpSpPr/>
        <p:nvPr/>
      </p:nvGrpSpPr>
      <p:grpSpPr>
        <a:xfrm>
          <a:off x="0" y="0"/>
          <a:ext cx="0" cy="0"/>
          <a:chOff x="0" y="0"/>
          <a:chExt cx="0" cy="0"/>
        </a:xfrm>
      </p:grpSpPr>
      <p:sp>
        <p:nvSpPr>
          <p:cNvPr id="3083" name="Google Shape;3083;p253"/>
          <p:cNvSpPr txBox="1"/>
          <p:nvPr>
            <p:ph idx="1" type="body"/>
          </p:nvPr>
        </p:nvSpPr>
        <p:spPr>
          <a:xfrm>
            <a:off x="720000" y="1215742"/>
            <a:ext cx="7704000" cy="26445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sz="1600"/>
              <a:t>Next steps:</a:t>
            </a:r>
            <a:endParaRPr sz="1600"/>
          </a:p>
          <a:p>
            <a:pPr indent="-317500" lvl="1" marL="914400" rtl="0" algn="l">
              <a:spcBef>
                <a:spcPts val="0"/>
              </a:spcBef>
              <a:spcAft>
                <a:spcPts val="0"/>
              </a:spcAft>
              <a:buSzPts val="1400"/>
              <a:buChar char="○"/>
            </a:pPr>
            <a:r>
              <a:rPr lang="en"/>
              <a:t>Figure out times for shadowing/interviews with patients</a:t>
            </a:r>
            <a:endParaRPr/>
          </a:p>
          <a:p>
            <a:pPr indent="-317500" lvl="1" marL="914400" rtl="0" algn="l">
              <a:spcBef>
                <a:spcPts val="0"/>
              </a:spcBef>
              <a:spcAft>
                <a:spcPts val="0"/>
              </a:spcAft>
              <a:buSzPts val="1400"/>
              <a:buChar char="○"/>
            </a:pPr>
            <a:r>
              <a:rPr lang="en"/>
              <a:t>Review anonymized data once they send it</a:t>
            </a:r>
            <a:endParaRPr/>
          </a:p>
          <a:p>
            <a:pPr indent="-317500" lvl="1" marL="914400" rtl="0" algn="l">
              <a:spcBef>
                <a:spcPts val="0"/>
              </a:spcBef>
              <a:spcAft>
                <a:spcPts val="0"/>
              </a:spcAft>
              <a:buSzPts val="1400"/>
              <a:buChar char="○"/>
            </a:pPr>
            <a:r>
              <a:rPr lang="en"/>
              <a:t>Set up weekly/biweekly meetings</a:t>
            </a:r>
            <a:endParaRPr/>
          </a:p>
          <a:p>
            <a:pPr indent="-330200" lvl="0" marL="457200" rtl="0" algn="l">
              <a:spcBef>
                <a:spcPts val="0"/>
              </a:spcBef>
              <a:spcAft>
                <a:spcPts val="0"/>
              </a:spcAft>
              <a:buSzPts val="1600"/>
              <a:buChar char="●"/>
            </a:pPr>
            <a:r>
              <a:rPr lang="en" sz="1600"/>
              <a:t>Questions:</a:t>
            </a:r>
            <a:endParaRPr sz="1600"/>
          </a:p>
          <a:p>
            <a:pPr indent="-317500" lvl="1" marL="914400" rtl="0" algn="l">
              <a:spcBef>
                <a:spcPts val="0"/>
              </a:spcBef>
              <a:spcAft>
                <a:spcPts val="0"/>
              </a:spcAft>
              <a:buSzPts val="1400"/>
              <a:buChar char="○"/>
            </a:pPr>
            <a:r>
              <a:rPr lang="en"/>
              <a:t>What steps do we need to take to be able to shadow? Interview patients?</a:t>
            </a:r>
            <a:endParaRPr/>
          </a:p>
          <a:p>
            <a:pPr indent="-317500" lvl="1" marL="914400" rtl="0" algn="l">
              <a:spcBef>
                <a:spcPts val="0"/>
              </a:spcBef>
              <a:spcAft>
                <a:spcPts val="0"/>
              </a:spcAft>
              <a:buSzPts val="1400"/>
              <a:buChar char="○"/>
            </a:pPr>
            <a:r>
              <a:rPr lang="en"/>
              <a:t>Value of doing interviews in person vs over zoom?</a:t>
            </a:r>
            <a:endParaRPr/>
          </a:p>
          <a:p>
            <a:pPr indent="-317500" lvl="1" marL="914400" rtl="0" algn="l">
              <a:spcBef>
                <a:spcPts val="0"/>
              </a:spcBef>
              <a:spcAft>
                <a:spcPts val="0"/>
              </a:spcAft>
              <a:buSzPts val="1400"/>
              <a:buChar char="○"/>
            </a:pPr>
            <a:r>
              <a:rPr lang="en"/>
              <a:t>How much interviewing/shadowing should we do?</a:t>
            </a:r>
            <a:endParaRPr sz="1600"/>
          </a:p>
        </p:txBody>
      </p:sp>
      <p:sp>
        <p:nvSpPr>
          <p:cNvPr id="3084" name="Google Shape;3084;p253"/>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Insights </a:t>
            </a:r>
            <a:endParaRPr/>
          </a:p>
        </p:txBody>
      </p:sp>
    </p:spTree>
  </p:cSld>
  <p:clrMapOvr>
    <a:masterClrMapping/>
  </p:clrMapOvr>
</p:sld>
</file>

<file path=ppt/slides/slide2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8" name="Shape 3088"/>
        <p:cNvGrpSpPr/>
        <p:nvPr/>
      </p:nvGrpSpPr>
      <p:grpSpPr>
        <a:xfrm>
          <a:off x="0" y="0"/>
          <a:ext cx="0" cy="0"/>
          <a:chOff x="0" y="0"/>
          <a:chExt cx="0" cy="0"/>
        </a:xfrm>
      </p:grpSpPr>
      <p:pic>
        <p:nvPicPr>
          <p:cNvPr id="3089" name="Google Shape;3089;p254"/>
          <p:cNvPicPr preferRelativeResize="0"/>
          <p:nvPr/>
        </p:nvPicPr>
        <p:blipFill rotWithShape="1">
          <a:blip r:embed="rId3">
            <a:alphaModFix/>
          </a:blip>
          <a:srcRect b="0" l="6796" r="59593" t="4825"/>
          <a:stretch/>
        </p:blipFill>
        <p:spPr>
          <a:xfrm>
            <a:off x="739525" y="371825"/>
            <a:ext cx="3234176" cy="4399850"/>
          </a:xfrm>
          <a:prstGeom prst="rect">
            <a:avLst/>
          </a:prstGeom>
          <a:noFill/>
          <a:ln>
            <a:noFill/>
          </a:ln>
        </p:spPr>
      </p:pic>
      <p:pic>
        <p:nvPicPr>
          <p:cNvPr id="3090" name="Google Shape;3090;p254"/>
          <p:cNvPicPr preferRelativeResize="0"/>
          <p:nvPr/>
        </p:nvPicPr>
        <p:blipFill>
          <a:blip r:embed="rId4">
            <a:alphaModFix/>
          </a:blip>
          <a:stretch>
            <a:fillRect/>
          </a:stretch>
        </p:blipFill>
        <p:spPr>
          <a:xfrm>
            <a:off x="4241274" y="518625"/>
            <a:ext cx="3770699" cy="4029551"/>
          </a:xfrm>
          <a:prstGeom prst="rect">
            <a:avLst/>
          </a:prstGeom>
          <a:noFill/>
          <a:ln>
            <a:noFill/>
          </a:ln>
        </p:spPr>
      </p:pic>
      <p:sp>
        <p:nvSpPr>
          <p:cNvPr id="3091" name="Google Shape;3091;p254"/>
          <p:cNvSpPr/>
          <p:nvPr/>
        </p:nvSpPr>
        <p:spPr>
          <a:xfrm>
            <a:off x="948500" y="347025"/>
            <a:ext cx="2568000" cy="216000"/>
          </a:xfrm>
          <a:prstGeom prst="rect">
            <a:avLst/>
          </a:prstGeom>
          <a:solidFill>
            <a:schemeClr val="lt1"/>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Figtree"/>
                <a:ea typeface="Figtree"/>
                <a:cs typeface="Figtree"/>
                <a:sym typeface="Figtree"/>
              </a:rPr>
              <a:t>Patient Journey Map</a:t>
            </a:r>
            <a:endParaRPr>
              <a:latin typeface="Figtree"/>
              <a:ea typeface="Figtree"/>
              <a:cs typeface="Figtree"/>
              <a:sym typeface="Figtree"/>
            </a:endParaRPr>
          </a:p>
        </p:txBody>
      </p:sp>
      <p:sp>
        <p:nvSpPr>
          <p:cNvPr id="3092" name="Google Shape;3092;p254"/>
          <p:cNvSpPr/>
          <p:nvPr/>
        </p:nvSpPr>
        <p:spPr>
          <a:xfrm>
            <a:off x="4800050" y="347025"/>
            <a:ext cx="2568000" cy="216000"/>
          </a:xfrm>
          <a:prstGeom prst="rect">
            <a:avLst/>
          </a:prstGeom>
          <a:solidFill>
            <a:schemeClr val="lt1"/>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Figtree"/>
                <a:ea typeface="Figtree"/>
                <a:cs typeface="Figtree"/>
                <a:sym typeface="Figtree"/>
              </a:rPr>
              <a:t>Mind Map</a:t>
            </a:r>
            <a:endParaRPr>
              <a:latin typeface="Figtree"/>
              <a:ea typeface="Figtree"/>
              <a:cs typeface="Figtree"/>
              <a:sym typeface="Figtree"/>
            </a:endParaRPr>
          </a:p>
        </p:txBody>
      </p:sp>
    </p:spTree>
  </p:cSld>
  <p:clrMapOvr>
    <a:masterClrMapping/>
  </p:clrMapOvr>
</p:sld>
</file>

<file path=ppt/slides/slide2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6" name="Shape 3096"/>
        <p:cNvGrpSpPr/>
        <p:nvPr/>
      </p:nvGrpSpPr>
      <p:grpSpPr>
        <a:xfrm>
          <a:off x="0" y="0"/>
          <a:ext cx="0" cy="0"/>
          <a:chOff x="0" y="0"/>
          <a:chExt cx="0" cy="0"/>
        </a:xfrm>
      </p:grpSpPr>
      <p:sp>
        <p:nvSpPr>
          <p:cNvPr id="3097" name="Google Shape;3097;p255"/>
          <p:cNvSpPr txBox="1"/>
          <p:nvPr>
            <p:ph idx="1" type="body"/>
          </p:nvPr>
        </p:nvSpPr>
        <p:spPr>
          <a:xfrm>
            <a:off x="720000" y="1215742"/>
            <a:ext cx="7704000" cy="2644500"/>
          </a:xfrm>
          <a:prstGeom prst="rect">
            <a:avLst/>
          </a:prstGeom>
        </p:spPr>
        <p:txBody>
          <a:bodyPr anchorCtr="0" anchor="t" bIns="91425" lIns="91425" spcFirstLastPara="1" rIns="91425" wrap="square" tIns="91425">
            <a:noAutofit/>
          </a:bodyPr>
          <a:lstStyle/>
          <a:p>
            <a:pPr indent="-368300" lvl="0" marL="457200" rtl="0" algn="l">
              <a:spcBef>
                <a:spcPts val="0"/>
              </a:spcBef>
              <a:spcAft>
                <a:spcPts val="0"/>
              </a:spcAft>
              <a:buSzPts val="2200"/>
              <a:buChar char="●"/>
            </a:pPr>
            <a:r>
              <a:rPr lang="en" sz="2000"/>
              <a:t>Are there any specific details we can add to the patient journey map prior to shadowing the clinicians?</a:t>
            </a:r>
            <a:endParaRPr sz="2000"/>
          </a:p>
          <a:p>
            <a:pPr indent="-355600" lvl="0" marL="457200" rtl="0" algn="l">
              <a:spcBef>
                <a:spcPts val="0"/>
              </a:spcBef>
              <a:spcAft>
                <a:spcPts val="0"/>
              </a:spcAft>
              <a:buSzPts val="2000"/>
              <a:buChar char="●"/>
            </a:pPr>
            <a:r>
              <a:rPr lang="en" sz="2000"/>
              <a:t>Are there any particular areas of the mind map we should focus on currently?</a:t>
            </a:r>
            <a:endParaRPr sz="2000"/>
          </a:p>
        </p:txBody>
      </p:sp>
      <p:sp>
        <p:nvSpPr>
          <p:cNvPr id="3098" name="Google Shape;3098;p255"/>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Questions</a:t>
            </a:r>
            <a:endParaRPr/>
          </a:p>
        </p:txBody>
      </p:sp>
    </p:spTree>
  </p:cSld>
  <p:clrMapOvr>
    <a:masterClrMapping/>
  </p:clrMapOvr>
</p:sld>
</file>

<file path=ppt/slides/slide2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2" name="Shape 3102"/>
        <p:cNvGrpSpPr/>
        <p:nvPr/>
      </p:nvGrpSpPr>
      <p:grpSpPr>
        <a:xfrm>
          <a:off x="0" y="0"/>
          <a:ext cx="0" cy="0"/>
          <a:chOff x="0" y="0"/>
          <a:chExt cx="0" cy="0"/>
        </a:xfrm>
      </p:grpSpPr>
      <p:sp>
        <p:nvSpPr>
          <p:cNvPr id="3103" name="Google Shape;3103;p256"/>
          <p:cNvSpPr txBox="1"/>
          <p:nvPr>
            <p:ph idx="1" type="body"/>
          </p:nvPr>
        </p:nvSpPr>
        <p:spPr>
          <a:xfrm>
            <a:off x="669050" y="1423563"/>
            <a:ext cx="3857700" cy="30522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1800">
                <a:solidFill>
                  <a:srgbClr val="EC3A3B"/>
                </a:solidFill>
              </a:rPr>
              <a:t>Interventional radiologists </a:t>
            </a:r>
            <a:r>
              <a:rPr lang="en" sz="1800">
                <a:solidFill>
                  <a:srgbClr val="3C78D8"/>
                </a:solidFill>
              </a:rPr>
              <a:t>need a more [safe/reliable] </a:t>
            </a:r>
            <a:r>
              <a:rPr lang="en" sz="1800" strike="sngStrike">
                <a:solidFill>
                  <a:srgbClr val="3C78D8"/>
                </a:solidFill>
              </a:rPr>
              <a:t>percutaneous tube securement</a:t>
            </a:r>
            <a:r>
              <a:rPr lang="en" sz="1800">
                <a:solidFill>
                  <a:srgbClr val="3C78D8"/>
                </a:solidFill>
              </a:rPr>
              <a:t> method</a:t>
            </a:r>
            <a:r>
              <a:rPr lang="en" sz="1800">
                <a:solidFill>
                  <a:srgbClr val="000000"/>
                </a:solidFill>
              </a:rPr>
              <a:t> </a:t>
            </a:r>
            <a:r>
              <a:rPr lang="en" sz="1800" strike="sngStrike">
                <a:solidFill>
                  <a:srgbClr val="8E7CC3"/>
                </a:solidFill>
              </a:rPr>
              <a:t>to reduce [dislodgement of the patient’s catheter/infection of the catheter insertion site]</a:t>
            </a:r>
            <a:r>
              <a:rPr lang="en" sz="1800">
                <a:solidFill>
                  <a:srgbClr val="8E7CC3"/>
                </a:solidFill>
              </a:rPr>
              <a:t> to drain percutaneous abscesses </a:t>
            </a:r>
            <a:r>
              <a:rPr lang="en" sz="1800">
                <a:solidFill>
                  <a:srgbClr val="C27BA0"/>
                </a:solidFill>
              </a:rPr>
              <a:t>in order to reduce [post-operative complications/repeated patient visits].</a:t>
            </a:r>
            <a:endParaRPr sz="1800">
              <a:solidFill>
                <a:srgbClr val="C27BA0"/>
              </a:solidFill>
            </a:endParaRPr>
          </a:p>
          <a:p>
            <a:pPr indent="0" lvl="0" marL="0" rtl="0" algn="ctr">
              <a:lnSpc>
                <a:spcPct val="115000"/>
              </a:lnSpc>
              <a:spcBef>
                <a:spcPts val="0"/>
              </a:spcBef>
              <a:spcAft>
                <a:spcPts val="0"/>
              </a:spcAft>
              <a:buNone/>
            </a:pPr>
            <a:r>
              <a:t/>
            </a:r>
            <a:endParaRPr sz="1800">
              <a:solidFill>
                <a:srgbClr val="C27BA0"/>
              </a:solidFill>
            </a:endParaRPr>
          </a:p>
          <a:p>
            <a:pPr indent="0" lvl="0" marL="0" rtl="0" algn="ctr">
              <a:lnSpc>
                <a:spcPct val="115000"/>
              </a:lnSpc>
              <a:spcBef>
                <a:spcPts val="0"/>
              </a:spcBef>
              <a:spcAft>
                <a:spcPts val="0"/>
              </a:spcAft>
              <a:buNone/>
            </a:pPr>
            <a:r>
              <a:t/>
            </a:r>
            <a:endParaRPr sz="1800">
              <a:solidFill>
                <a:srgbClr val="C27BA0"/>
              </a:solidFill>
            </a:endParaRPr>
          </a:p>
          <a:p>
            <a:pPr indent="0" lvl="0" marL="0" rtl="0" algn="l">
              <a:spcBef>
                <a:spcPts val="0"/>
              </a:spcBef>
              <a:spcAft>
                <a:spcPts val="0"/>
              </a:spcAft>
              <a:buNone/>
            </a:pPr>
            <a:r>
              <a:t/>
            </a:r>
            <a:endParaRPr/>
          </a:p>
        </p:txBody>
      </p:sp>
      <p:sp>
        <p:nvSpPr>
          <p:cNvPr id="3104" name="Google Shape;3104;p256"/>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Updated Need Statement</a:t>
            </a:r>
            <a:endParaRPr/>
          </a:p>
        </p:txBody>
      </p:sp>
      <p:pic>
        <p:nvPicPr>
          <p:cNvPr id="3105" name="Google Shape;3105;p256"/>
          <p:cNvPicPr preferRelativeResize="0"/>
          <p:nvPr/>
        </p:nvPicPr>
        <p:blipFill rotWithShape="1">
          <a:blip r:embed="rId3">
            <a:alphaModFix/>
          </a:blip>
          <a:srcRect b="12794" l="0" r="0" t="24027"/>
          <a:stretch/>
        </p:blipFill>
        <p:spPr>
          <a:xfrm>
            <a:off x="4734275" y="1324875"/>
            <a:ext cx="3857626" cy="3249577"/>
          </a:xfrm>
          <a:prstGeom prst="rect">
            <a:avLst/>
          </a:prstGeom>
          <a:noFill/>
          <a:ln>
            <a:noFill/>
          </a:ln>
        </p:spPr>
      </p:pic>
      <p:sp>
        <p:nvSpPr>
          <p:cNvPr id="3106" name="Google Shape;3106;p256"/>
          <p:cNvSpPr/>
          <p:nvPr/>
        </p:nvSpPr>
        <p:spPr>
          <a:xfrm>
            <a:off x="5534975" y="149600"/>
            <a:ext cx="1413000" cy="979800"/>
          </a:xfrm>
          <a:prstGeom prst="rect">
            <a:avLst/>
          </a:prstGeom>
          <a:solidFill>
            <a:srgbClr val="FFF2CC"/>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latin typeface="Figtree"/>
                <a:ea typeface="Figtree"/>
                <a:cs typeface="Figtree"/>
                <a:sym typeface="Figtree"/>
              </a:rPr>
              <a:t>Should we be focusing more on safety/complications or reliability/repeated visits?</a:t>
            </a:r>
            <a:endParaRPr sz="1000">
              <a:latin typeface="Figtree"/>
              <a:ea typeface="Figtree"/>
              <a:cs typeface="Figtree"/>
              <a:sym typeface="Figtree"/>
            </a:endParaRPr>
          </a:p>
        </p:txBody>
      </p:sp>
      <p:sp>
        <p:nvSpPr>
          <p:cNvPr id="3107" name="Google Shape;3107;p256"/>
          <p:cNvSpPr/>
          <p:nvPr/>
        </p:nvSpPr>
        <p:spPr>
          <a:xfrm>
            <a:off x="7065250" y="149050"/>
            <a:ext cx="1573200" cy="979800"/>
          </a:xfrm>
          <a:prstGeom prst="rect">
            <a:avLst/>
          </a:prstGeom>
          <a:solidFill>
            <a:srgbClr val="FFF2CC"/>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latin typeface="Figtree"/>
                <a:ea typeface="Figtree"/>
                <a:cs typeface="Figtree"/>
                <a:sym typeface="Figtree"/>
              </a:rPr>
              <a:t>In what ways could we be more specific with our need statement while still being solution-agnostic?</a:t>
            </a:r>
            <a:endParaRPr sz="1000">
              <a:latin typeface="Figtree"/>
              <a:ea typeface="Figtree"/>
              <a:cs typeface="Figtree"/>
              <a:sym typeface="Figtree"/>
            </a:endParaRPr>
          </a:p>
        </p:txBody>
      </p:sp>
    </p:spTree>
  </p:cSld>
  <p:clrMapOvr>
    <a:masterClrMapping/>
  </p:clrMapOvr>
</p:sld>
</file>

<file path=ppt/slides/slide2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1" name="Shape 3111"/>
        <p:cNvGrpSpPr/>
        <p:nvPr/>
      </p:nvGrpSpPr>
      <p:grpSpPr>
        <a:xfrm>
          <a:off x="0" y="0"/>
          <a:ext cx="0" cy="0"/>
          <a:chOff x="0" y="0"/>
          <a:chExt cx="0" cy="0"/>
        </a:xfrm>
      </p:grpSpPr>
      <p:sp>
        <p:nvSpPr>
          <p:cNvPr id="3112" name="Google Shape;3112;p257"/>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Gantt Chart</a:t>
            </a:r>
            <a:endParaRPr/>
          </a:p>
        </p:txBody>
      </p:sp>
      <p:pic>
        <p:nvPicPr>
          <p:cNvPr id="3113" name="Google Shape;3113;p257"/>
          <p:cNvPicPr preferRelativeResize="0"/>
          <p:nvPr/>
        </p:nvPicPr>
        <p:blipFill>
          <a:blip r:embed="rId3">
            <a:alphaModFix/>
          </a:blip>
          <a:stretch>
            <a:fillRect/>
          </a:stretch>
        </p:blipFill>
        <p:spPr>
          <a:xfrm>
            <a:off x="599225" y="1138175"/>
            <a:ext cx="8040274" cy="344302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8" name="Shape 1368"/>
        <p:cNvGrpSpPr/>
        <p:nvPr/>
      </p:nvGrpSpPr>
      <p:grpSpPr>
        <a:xfrm>
          <a:off x="0" y="0"/>
          <a:ext cx="0" cy="0"/>
          <a:chOff x="0" y="0"/>
          <a:chExt cx="0" cy="0"/>
        </a:xfrm>
      </p:grpSpPr>
      <p:sp>
        <p:nvSpPr>
          <p:cNvPr id="1369" name="Google Shape;1369;p51"/>
          <p:cNvSpPr txBox="1"/>
          <p:nvPr>
            <p:ph type="title"/>
          </p:nvPr>
        </p:nvSpPr>
        <p:spPr>
          <a:xfrm>
            <a:off x="457200" y="502491"/>
            <a:ext cx="818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Agenda</a:t>
            </a:r>
            <a:endParaRPr/>
          </a:p>
        </p:txBody>
      </p:sp>
      <p:sp>
        <p:nvSpPr>
          <p:cNvPr id="1370" name="Google Shape;1370;p51"/>
          <p:cNvSpPr txBox="1"/>
          <p:nvPr/>
        </p:nvSpPr>
        <p:spPr>
          <a:xfrm>
            <a:off x="550275" y="1081650"/>
            <a:ext cx="7704000" cy="2980200"/>
          </a:xfrm>
          <a:prstGeom prst="rect">
            <a:avLst/>
          </a:prstGeom>
          <a:noFill/>
          <a:ln>
            <a:noFill/>
          </a:ln>
        </p:spPr>
        <p:txBody>
          <a:bodyPr anchorCtr="0" anchor="t" bIns="91425" lIns="91425" spcFirstLastPara="1" rIns="91425" wrap="square" tIns="91425">
            <a:noAutofit/>
          </a:bodyPr>
          <a:lstStyle/>
          <a:p>
            <a:pPr indent="-317500" lvl="0" marL="457200" rtl="0" algn="l">
              <a:lnSpc>
                <a:spcPct val="115000"/>
              </a:lnSpc>
              <a:spcBef>
                <a:spcPts val="0"/>
              </a:spcBef>
              <a:spcAft>
                <a:spcPts val="0"/>
              </a:spcAft>
              <a:buClr>
                <a:schemeClr val="dk1"/>
              </a:buClr>
              <a:buSzPts val="1400"/>
              <a:buFont typeface="Figtree"/>
              <a:buChar char="●"/>
            </a:pPr>
            <a:r>
              <a:rPr lang="en">
                <a:solidFill>
                  <a:schemeClr val="dk1"/>
                </a:solidFill>
                <a:latin typeface="Figtree"/>
                <a:ea typeface="Figtree"/>
                <a:cs typeface="Figtree"/>
                <a:sym typeface="Figtree"/>
              </a:rPr>
              <a:t>Project Overview</a:t>
            </a:r>
            <a:endParaRPr>
              <a:solidFill>
                <a:schemeClr val="dk1"/>
              </a:solidFill>
              <a:latin typeface="Figtree"/>
              <a:ea typeface="Figtree"/>
              <a:cs typeface="Figtree"/>
              <a:sym typeface="Figtree"/>
            </a:endParaRPr>
          </a:p>
          <a:p>
            <a:pPr indent="-317500" lvl="0" marL="457200" rtl="0" algn="l">
              <a:lnSpc>
                <a:spcPct val="115000"/>
              </a:lnSpc>
              <a:spcBef>
                <a:spcPts val="0"/>
              </a:spcBef>
              <a:spcAft>
                <a:spcPts val="0"/>
              </a:spcAft>
              <a:buClr>
                <a:schemeClr val="dk1"/>
              </a:buClr>
              <a:buSzPts val="1400"/>
              <a:buFont typeface="Tajawal Medium"/>
              <a:buChar char="●"/>
            </a:pPr>
            <a:r>
              <a:rPr lang="en">
                <a:solidFill>
                  <a:schemeClr val="dk1"/>
                </a:solidFill>
                <a:latin typeface="Figtree"/>
                <a:ea typeface="Figtree"/>
                <a:cs typeface="Figtree"/>
                <a:sym typeface="Figtree"/>
              </a:rPr>
              <a:t>Project Updates</a:t>
            </a:r>
            <a:endParaRPr b="1" u="sng">
              <a:solidFill>
                <a:schemeClr val="dk1"/>
              </a:solidFill>
              <a:latin typeface="Figtree"/>
              <a:ea typeface="Figtree"/>
              <a:cs typeface="Figtree"/>
              <a:sym typeface="Figtree"/>
            </a:endParaRPr>
          </a:p>
          <a:p>
            <a:pPr indent="-317500" lvl="1" marL="914400" rtl="0" algn="l">
              <a:lnSpc>
                <a:spcPct val="115000"/>
              </a:lnSpc>
              <a:spcBef>
                <a:spcPts val="0"/>
              </a:spcBef>
              <a:spcAft>
                <a:spcPts val="0"/>
              </a:spcAft>
              <a:buClr>
                <a:schemeClr val="dk1"/>
              </a:buClr>
              <a:buSzPts val="1400"/>
              <a:buFont typeface="Figtree"/>
              <a:buChar char="○"/>
            </a:pPr>
            <a:r>
              <a:rPr lang="en">
                <a:solidFill>
                  <a:schemeClr val="dk1"/>
                </a:solidFill>
                <a:latin typeface="Figtree"/>
                <a:ea typeface="Figtree"/>
                <a:cs typeface="Figtree"/>
                <a:sym typeface="Figtree"/>
              </a:rPr>
              <a:t>Testing Updates</a:t>
            </a:r>
            <a:endParaRPr>
              <a:solidFill>
                <a:schemeClr val="dk1"/>
              </a:solidFill>
              <a:latin typeface="Figtree"/>
              <a:ea typeface="Figtree"/>
              <a:cs typeface="Figtree"/>
              <a:sym typeface="Figtree"/>
            </a:endParaRPr>
          </a:p>
          <a:p>
            <a:pPr indent="-317500" lvl="2" marL="1371600" rtl="0" algn="l">
              <a:lnSpc>
                <a:spcPct val="115000"/>
              </a:lnSpc>
              <a:spcBef>
                <a:spcPts val="0"/>
              </a:spcBef>
              <a:spcAft>
                <a:spcPts val="0"/>
              </a:spcAft>
              <a:buClr>
                <a:schemeClr val="dk1"/>
              </a:buClr>
              <a:buSzPts val="1400"/>
              <a:buFont typeface="Figtree"/>
              <a:buChar char="■"/>
            </a:pPr>
            <a:r>
              <a:rPr lang="en">
                <a:solidFill>
                  <a:schemeClr val="dk1"/>
                </a:solidFill>
                <a:latin typeface="Figtree"/>
                <a:ea typeface="Figtree"/>
                <a:cs typeface="Figtree"/>
                <a:sym typeface="Figtree"/>
              </a:rPr>
              <a:t>Redo of long-term lumen flow test</a:t>
            </a:r>
            <a:endParaRPr>
              <a:solidFill>
                <a:schemeClr val="dk1"/>
              </a:solidFill>
              <a:latin typeface="Figtree"/>
              <a:ea typeface="Figtree"/>
              <a:cs typeface="Figtree"/>
              <a:sym typeface="Figtree"/>
            </a:endParaRPr>
          </a:p>
          <a:p>
            <a:pPr indent="-317500" lvl="2" marL="1371600" rtl="0" algn="l">
              <a:lnSpc>
                <a:spcPct val="115000"/>
              </a:lnSpc>
              <a:spcBef>
                <a:spcPts val="0"/>
              </a:spcBef>
              <a:spcAft>
                <a:spcPts val="0"/>
              </a:spcAft>
              <a:buClr>
                <a:schemeClr val="dk1"/>
              </a:buClr>
              <a:buSzPts val="1400"/>
              <a:buFont typeface="Figtree"/>
              <a:buChar char="■"/>
            </a:pPr>
            <a:r>
              <a:rPr lang="en">
                <a:solidFill>
                  <a:schemeClr val="dk1"/>
                </a:solidFill>
                <a:latin typeface="Figtree"/>
                <a:ea typeface="Figtree"/>
                <a:cs typeface="Figtree"/>
                <a:sym typeface="Figtree"/>
              </a:rPr>
              <a:t>New materials</a:t>
            </a:r>
            <a:endParaRPr>
              <a:solidFill>
                <a:schemeClr val="dk1"/>
              </a:solidFill>
              <a:latin typeface="Figtree"/>
              <a:ea typeface="Figtree"/>
              <a:cs typeface="Figtree"/>
              <a:sym typeface="Figtree"/>
            </a:endParaRPr>
          </a:p>
          <a:p>
            <a:pPr indent="-317500" lvl="1" marL="914400" rtl="0" algn="l">
              <a:lnSpc>
                <a:spcPct val="115000"/>
              </a:lnSpc>
              <a:spcBef>
                <a:spcPts val="0"/>
              </a:spcBef>
              <a:spcAft>
                <a:spcPts val="0"/>
              </a:spcAft>
              <a:buClr>
                <a:schemeClr val="dk1"/>
              </a:buClr>
              <a:buSzPts val="1400"/>
              <a:buFont typeface="Figtree"/>
              <a:buChar char="○"/>
            </a:pPr>
            <a:r>
              <a:rPr lang="en">
                <a:solidFill>
                  <a:schemeClr val="dk1"/>
                </a:solidFill>
                <a:latin typeface="Figtree"/>
                <a:ea typeface="Figtree"/>
                <a:cs typeface="Figtree"/>
                <a:sym typeface="Figtree"/>
              </a:rPr>
              <a:t>FDA Office Hours Questions</a:t>
            </a:r>
            <a:endParaRPr>
              <a:solidFill>
                <a:schemeClr val="dk1"/>
              </a:solidFill>
              <a:latin typeface="Figtree"/>
              <a:ea typeface="Figtree"/>
              <a:cs typeface="Figtree"/>
              <a:sym typeface="Figtree"/>
            </a:endParaRPr>
          </a:p>
          <a:p>
            <a:pPr indent="-317500" lvl="1" marL="914400" rtl="0" algn="l">
              <a:lnSpc>
                <a:spcPct val="115000"/>
              </a:lnSpc>
              <a:spcBef>
                <a:spcPts val="0"/>
              </a:spcBef>
              <a:spcAft>
                <a:spcPts val="0"/>
              </a:spcAft>
              <a:buClr>
                <a:schemeClr val="dk1"/>
              </a:buClr>
              <a:buSzPts val="1400"/>
              <a:buFont typeface="Figtree"/>
              <a:buChar char="○"/>
            </a:pPr>
            <a:r>
              <a:rPr lang="en">
                <a:solidFill>
                  <a:schemeClr val="dk1"/>
                </a:solidFill>
                <a:latin typeface="Figtree"/>
                <a:ea typeface="Figtree"/>
                <a:cs typeface="Figtree"/>
                <a:sym typeface="Figtree"/>
              </a:rPr>
              <a:t>Prototyping/3D-Printing</a:t>
            </a:r>
            <a:endParaRPr>
              <a:solidFill>
                <a:schemeClr val="dk1"/>
              </a:solidFill>
              <a:latin typeface="Figtree"/>
              <a:ea typeface="Figtree"/>
              <a:cs typeface="Figtree"/>
              <a:sym typeface="Figtree"/>
            </a:endParaRPr>
          </a:p>
          <a:p>
            <a:pPr indent="-317500" lvl="1" marL="914400" rtl="0" algn="l">
              <a:lnSpc>
                <a:spcPct val="115000"/>
              </a:lnSpc>
              <a:spcBef>
                <a:spcPts val="0"/>
              </a:spcBef>
              <a:spcAft>
                <a:spcPts val="0"/>
              </a:spcAft>
              <a:buClr>
                <a:schemeClr val="dk1"/>
              </a:buClr>
              <a:buSzPts val="1400"/>
              <a:buFont typeface="Figtree"/>
              <a:buChar char="○"/>
            </a:pPr>
            <a:r>
              <a:rPr lang="en">
                <a:solidFill>
                  <a:schemeClr val="dk1"/>
                </a:solidFill>
                <a:latin typeface="Figtree"/>
                <a:ea typeface="Figtree"/>
                <a:cs typeface="Figtree"/>
                <a:sym typeface="Figtree"/>
              </a:rPr>
              <a:t>Design Paper Questions and Updates</a:t>
            </a:r>
            <a:endParaRPr>
              <a:solidFill>
                <a:schemeClr val="dk1"/>
              </a:solidFill>
              <a:latin typeface="Figtree"/>
              <a:ea typeface="Figtree"/>
              <a:cs typeface="Figtree"/>
              <a:sym typeface="Figtree"/>
            </a:endParaRPr>
          </a:p>
          <a:p>
            <a:pPr indent="-317500" lvl="1" marL="914400" rtl="0" algn="l">
              <a:lnSpc>
                <a:spcPct val="115000"/>
              </a:lnSpc>
              <a:spcBef>
                <a:spcPts val="0"/>
              </a:spcBef>
              <a:spcAft>
                <a:spcPts val="0"/>
              </a:spcAft>
              <a:buClr>
                <a:schemeClr val="dk1"/>
              </a:buClr>
              <a:buSzPts val="1400"/>
              <a:buFont typeface="Figtree"/>
              <a:buChar char="○"/>
            </a:pPr>
            <a:r>
              <a:rPr lang="en">
                <a:solidFill>
                  <a:schemeClr val="dk1"/>
                </a:solidFill>
                <a:latin typeface="Figtree"/>
                <a:ea typeface="Figtree"/>
                <a:cs typeface="Figtree"/>
                <a:sym typeface="Figtree"/>
              </a:rPr>
              <a:t>Verification Testing Planning</a:t>
            </a:r>
            <a:endParaRPr>
              <a:solidFill>
                <a:schemeClr val="dk1"/>
              </a:solidFill>
              <a:latin typeface="Figtree"/>
              <a:ea typeface="Figtree"/>
              <a:cs typeface="Figtree"/>
              <a:sym typeface="Figtree"/>
            </a:endParaRPr>
          </a:p>
          <a:p>
            <a:pPr indent="-317500" lvl="1" marL="914400" rtl="0" algn="l">
              <a:lnSpc>
                <a:spcPct val="115000"/>
              </a:lnSpc>
              <a:spcBef>
                <a:spcPts val="0"/>
              </a:spcBef>
              <a:spcAft>
                <a:spcPts val="0"/>
              </a:spcAft>
              <a:buClr>
                <a:schemeClr val="dk1"/>
              </a:buClr>
              <a:buSzPts val="1400"/>
              <a:buFont typeface="Figtree"/>
              <a:buChar char="○"/>
            </a:pPr>
            <a:r>
              <a:rPr lang="en">
                <a:solidFill>
                  <a:schemeClr val="dk1"/>
                </a:solidFill>
                <a:latin typeface="Figtree"/>
                <a:ea typeface="Figtree"/>
                <a:cs typeface="Figtree"/>
                <a:sym typeface="Figtree"/>
              </a:rPr>
              <a:t>Hand Calculation Updates</a:t>
            </a:r>
            <a:endParaRPr>
              <a:solidFill>
                <a:schemeClr val="dk1"/>
              </a:solidFill>
              <a:latin typeface="Figtree"/>
              <a:ea typeface="Figtree"/>
              <a:cs typeface="Figtree"/>
              <a:sym typeface="Figtree"/>
            </a:endParaRPr>
          </a:p>
          <a:p>
            <a:pPr indent="-317500" lvl="0" marL="457200" rtl="0" algn="l">
              <a:lnSpc>
                <a:spcPct val="115000"/>
              </a:lnSpc>
              <a:spcBef>
                <a:spcPts val="0"/>
              </a:spcBef>
              <a:spcAft>
                <a:spcPts val="0"/>
              </a:spcAft>
              <a:buClr>
                <a:schemeClr val="dk1"/>
              </a:buClr>
              <a:buSzPts val="1400"/>
              <a:buFont typeface="Figtree"/>
              <a:buChar char="●"/>
            </a:pPr>
            <a:r>
              <a:rPr lang="en">
                <a:solidFill>
                  <a:schemeClr val="dk1"/>
                </a:solidFill>
                <a:latin typeface="Figtree"/>
                <a:ea typeface="Figtree"/>
                <a:cs typeface="Figtree"/>
                <a:sym typeface="Figtree"/>
              </a:rPr>
              <a:t>Action Plan</a:t>
            </a:r>
            <a:endParaRPr>
              <a:solidFill>
                <a:schemeClr val="dk1"/>
              </a:solidFill>
              <a:latin typeface="Figtree"/>
              <a:ea typeface="Figtree"/>
              <a:cs typeface="Figtree"/>
              <a:sym typeface="Figtree"/>
            </a:endParaRPr>
          </a:p>
        </p:txBody>
      </p:sp>
      <p:grpSp>
        <p:nvGrpSpPr>
          <p:cNvPr id="1371" name="Google Shape;1371;p51"/>
          <p:cNvGrpSpPr/>
          <p:nvPr/>
        </p:nvGrpSpPr>
        <p:grpSpPr>
          <a:xfrm>
            <a:off x="6284379" y="1320205"/>
            <a:ext cx="1969893" cy="2314136"/>
            <a:chOff x="843713" y="4594610"/>
            <a:chExt cx="311204" cy="366904"/>
          </a:xfrm>
        </p:grpSpPr>
        <p:sp>
          <p:nvSpPr>
            <p:cNvPr id="1372" name="Google Shape;1372;p51"/>
            <p:cNvSpPr/>
            <p:nvPr/>
          </p:nvSpPr>
          <p:spPr>
            <a:xfrm>
              <a:off x="1092101" y="4638532"/>
              <a:ext cx="62817" cy="69321"/>
            </a:xfrm>
            <a:custGeom>
              <a:rect b="b" l="l" r="r" t="t"/>
              <a:pathLst>
                <a:path extrusionOk="0" h="2025" w="1835">
                  <a:moveTo>
                    <a:pt x="0" y="0"/>
                  </a:moveTo>
                  <a:lnTo>
                    <a:pt x="0" y="2025"/>
                  </a:lnTo>
                  <a:lnTo>
                    <a:pt x="1834" y="2025"/>
                  </a:lnTo>
                  <a:lnTo>
                    <a:pt x="0"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3" name="Google Shape;1373;p51"/>
            <p:cNvSpPr/>
            <p:nvPr/>
          </p:nvSpPr>
          <p:spPr>
            <a:xfrm>
              <a:off x="843713" y="4594610"/>
              <a:ext cx="293509" cy="366904"/>
            </a:xfrm>
            <a:custGeom>
              <a:rect b="b" l="l" r="r" t="t"/>
              <a:pathLst>
                <a:path extrusionOk="0" h="10718" w="8574">
                  <a:moveTo>
                    <a:pt x="1482" y="1070"/>
                  </a:moveTo>
                  <a:cubicBezTo>
                    <a:pt x="1496" y="1070"/>
                    <a:pt x="1510" y="1071"/>
                    <a:pt x="1525" y="1073"/>
                  </a:cubicBezTo>
                  <a:lnTo>
                    <a:pt x="2501" y="1073"/>
                  </a:lnTo>
                  <a:cubicBezTo>
                    <a:pt x="2882" y="1096"/>
                    <a:pt x="2882" y="1644"/>
                    <a:pt x="2501" y="1692"/>
                  </a:cubicBezTo>
                  <a:lnTo>
                    <a:pt x="1525" y="1692"/>
                  </a:lnTo>
                  <a:cubicBezTo>
                    <a:pt x="1510" y="1693"/>
                    <a:pt x="1496" y="1694"/>
                    <a:pt x="1482" y="1694"/>
                  </a:cubicBezTo>
                  <a:cubicBezTo>
                    <a:pt x="1086" y="1694"/>
                    <a:pt x="1086" y="1070"/>
                    <a:pt x="1482" y="1070"/>
                  </a:cubicBezTo>
                  <a:close/>
                  <a:moveTo>
                    <a:pt x="3709" y="2142"/>
                  </a:moveTo>
                  <a:cubicBezTo>
                    <a:pt x="4107" y="2142"/>
                    <a:pt x="4107" y="2789"/>
                    <a:pt x="3709" y="2789"/>
                  </a:cubicBezTo>
                  <a:cubicBezTo>
                    <a:pt x="3696" y="2789"/>
                    <a:pt x="3682" y="2789"/>
                    <a:pt x="3668" y="2787"/>
                  </a:cubicBezTo>
                  <a:lnTo>
                    <a:pt x="1525" y="2787"/>
                  </a:lnTo>
                  <a:cubicBezTo>
                    <a:pt x="1511" y="2789"/>
                    <a:pt x="1497" y="2789"/>
                    <a:pt x="1484" y="2789"/>
                  </a:cubicBezTo>
                  <a:cubicBezTo>
                    <a:pt x="1086" y="2789"/>
                    <a:pt x="1086" y="2142"/>
                    <a:pt x="1484" y="2142"/>
                  </a:cubicBezTo>
                  <a:cubicBezTo>
                    <a:pt x="1497" y="2142"/>
                    <a:pt x="1511" y="2143"/>
                    <a:pt x="1525" y="2144"/>
                  </a:cubicBezTo>
                  <a:lnTo>
                    <a:pt x="3668" y="2144"/>
                  </a:lnTo>
                  <a:cubicBezTo>
                    <a:pt x="3682" y="2143"/>
                    <a:pt x="3696" y="2142"/>
                    <a:pt x="3709" y="2142"/>
                  </a:cubicBezTo>
                  <a:close/>
                  <a:moveTo>
                    <a:pt x="4830" y="4285"/>
                  </a:moveTo>
                  <a:cubicBezTo>
                    <a:pt x="5226" y="4285"/>
                    <a:pt x="5226" y="4909"/>
                    <a:pt x="4830" y="4909"/>
                  </a:cubicBezTo>
                  <a:cubicBezTo>
                    <a:pt x="4816" y="4909"/>
                    <a:pt x="4802" y="4908"/>
                    <a:pt x="4787" y="4907"/>
                  </a:cubicBezTo>
                  <a:lnTo>
                    <a:pt x="1549" y="4907"/>
                  </a:lnTo>
                  <a:cubicBezTo>
                    <a:pt x="1533" y="4908"/>
                    <a:pt x="1518" y="4909"/>
                    <a:pt x="1504" y="4909"/>
                  </a:cubicBezTo>
                  <a:cubicBezTo>
                    <a:pt x="1087" y="4909"/>
                    <a:pt x="1087" y="4285"/>
                    <a:pt x="1504" y="4285"/>
                  </a:cubicBezTo>
                  <a:cubicBezTo>
                    <a:pt x="1518" y="4285"/>
                    <a:pt x="1533" y="4286"/>
                    <a:pt x="1549" y="4287"/>
                  </a:cubicBezTo>
                  <a:lnTo>
                    <a:pt x="4787" y="4287"/>
                  </a:lnTo>
                  <a:cubicBezTo>
                    <a:pt x="4802" y="4286"/>
                    <a:pt x="4816" y="4285"/>
                    <a:pt x="4830" y="4285"/>
                  </a:cubicBezTo>
                  <a:close/>
                  <a:moveTo>
                    <a:pt x="7481" y="3775"/>
                  </a:moveTo>
                  <a:cubicBezTo>
                    <a:pt x="7562" y="3775"/>
                    <a:pt x="7645" y="3811"/>
                    <a:pt x="7716" y="3883"/>
                  </a:cubicBezTo>
                  <a:cubicBezTo>
                    <a:pt x="7836" y="4002"/>
                    <a:pt x="7836" y="4192"/>
                    <a:pt x="7716" y="4311"/>
                  </a:cubicBezTo>
                  <a:lnTo>
                    <a:pt x="6812" y="5192"/>
                  </a:lnTo>
                  <a:cubicBezTo>
                    <a:pt x="6764" y="5264"/>
                    <a:pt x="6669" y="5288"/>
                    <a:pt x="6597" y="5288"/>
                  </a:cubicBezTo>
                  <a:cubicBezTo>
                    <a:pt x="6502" y="5288"/>
                    <a:pt x="6430" y="5264"/>
                    <a:pt x="6383" y="5192"/>
                  </a:cubicBezTo>
                  <a:lnTo>
                    <a:pt x="5954" y="4788"/>
                  </a:lnTo>
                  <a:cubicBezTo>
                    <a:pt x="5835" y="4669"/>
                    <a:pt x="5835" y="4478"/>
                    <a:pt x="5954" y="4359"/>
                  </a:cubicBezTo>
                  <a:lnTo>
                    <a:pt x="6002" y="4335"/>
                  </a:lnTo>
                  <a:cubicBezTo>
                    <a:pt x="6061" y="4276"/>
                    <a:pt x="6139" y="4246"/>
                    <a:pt x="6216" y="4246"/>
                  </a:cubicBezTo>
                  <a:cubicBezTo>
                    <a:pt x="6294" y="4246"/>
                    <a:pt x="6371" y="4276"/>
                    <a:pt x="6430" y="4335"/>
                  </a:cubicBezTo>
                  <a:lnTo>
                    <a:pt x="6621" y="4526"/>
                  </a:lnTo>
                  <a:lnTo>
                    <a:pt x="7264" y="3883"/>
                  </a:lnTo>
                  <a:cubicBezTo>
                    <a:pt x="7324" y="3811"/>
                    <a:pt x="7401" y="3775"/>
                    <a:pt x="7481" y="3775"/>
                  </a:cubicBezTo>
                  <a:close/>
                  <a:moveTo>
                    <a:pt x="4828" y="6405"/>
                  </a:moveTo>
                  <a:cubicBezTo>
                    <a:pt x="5226" y="6405"/>
                    <a:pt x="5226" y="7052"/>
                    <a:pt x="4828" y="7052"/>
                  </a:cubicBezTo>
                  <a:cubicBezTo>
                    <a:pt x="4815" y="7052"/>
                    <a:pt x="4801" y="7051"/>
                    <a:pt x="4787" y="7050"/>
                  </a:cubicBezTo>
                  <a:lnTo>
                    <a:pt x="1549" y="7050"/>
                  </a:lnTo>
                  <a:cubicBezTo>
                    <a:pt x="1534" y="7051"/>
                    <a:pt x="1519" y="7052"/>
                    <a:pt x="1505" y="7052"/>
                  </a:cubicBezTo>
                  <a:cubicBezTo>
                    <a:pt x="1087" y="7052"/>
                    <a:pt x="1087" y="6405"/>
                    <a:pt x="1505" y="6405"/>
                  </a:cubicBezTo>
                  <a:cubicBezTo>
                    <a:pt x="1519" y="6405"/>
                    <a:pt x="1534" y="6405"/>
                    <a:pt x="1549" y="6407"/>
                  </a:cubicBezTo>
                  <a:lnTo>
                    <a:pt x="4787" y="6407"/>
                  </a:lnTo>
                  <a:cubicBezTo>
                    <a:pt x="4801" y="6405"/>
                    <a:pt x="4815" y="6405"/>
                    <a:pt x="4828" y="6405"/>
                  </a:cubicBezTo>
                  <a:close/>
                  <a:moveTo>
                    <a:pt x="7493" y="5895"/>
                  </a:moveTo>
                  <a:cubicBezTo>
                    <a:pt x="7574" y="5895"/>
                    <a:pt x="7657" y="5931"/>
                    <a:pt x="7716" y="6002"/>
                  </a:cubicBezTo>
                  <a:cubicBezTo>
                    <a:pt x="7836" y="6121"/>
                    <a:pt x="7836" y="6312"/>
                    <a:pt x="7716" y="6431"/>
                  </a:cubicBezTo>
                  <a:lnTo>
                    <a:pt x="6835" y="7336"/>
                  </a:lnTo>
                  <a:cubicBezTo>
                    <a:pt x="6764" y="7383"/>
                    <a:pt x="6692" y="7431"/>
                    <a:pt x="6597" y="7431"/>
                  </a:cubicBezTo>
                  <a:cubicBezTo>
                    <a:pt x="6526" y="7431"/>
                    <a:pt x="6454" y="7383"/>
                    <a:pt x="6383" y="7336"/>
                  </a:cubicBezTo>
                  <a:lnTo>
                    <a:pt x="5978" y="6931"/>
                  </a:lnTo>
                  <a:cubicBezTo>
                    <a:pt x="5859" y="6788"/>
                    <a:pt x="5859" y="6597"/>
                    <a:pt x="5978" y="6478"/>
                  </a:cubicBezTo>
                  <a:lnTo>
                    <a:pt x="6002" y="6478"/>
                  </a:lnTo>
                  <a:cubicBezTo>
                    <a:pt x="6061" y="6407"/>
                    <a:pt x="6139" y="6371"/>
                    <a:pt x="6216" y="6371"/>
                  </a:cubicBezTo>
                  <a:cubicBezTo>
                    <a:pt x="6294" y="6371"/>
                    <a:pt x="6371" y="6407"/>
                    <a:pt x="6430" y="6478"/>
                  </a:cubicBezTo>
                  <a:lnTo>
                    <a:pt x="6621" y="6645"/>
                  </a:lnTo>
                  <a:lnTo>
                    <a:pt x="7288" y="6002"/>
                  </a:lnTo>
                  <a:cubicBezTo>
                    <a:pt x="7335" y="5931"/>
                    <a:pt x="7413" y="5895"/>
                    <a:pt x="7493" y="5895"/>
                  </a:cubicBezTo>
                  <a:close/>
                  <a:moveTo>
                    <a:pt x="4830" y="8477"/>
                  </a:moveTo>
                  <a:cubicBezTo>
                    <a:pt x="5226" y="8477"/>
                    <a:pt x="5226" y="9100"/>
                    <a:pt x="4830" y="9100"/>
                  </a:cubicBezTo>
                  <a:cubicBezTo>
                    <a:pt x="4816" y="9100"/>
                    <a:pt x="4802" y="9100"/>
                    <a:pt x="4787" y="9098"/>
                  </a:cubicBezTo>
                  <a:lnTo>
                    <a:pt x="1549" y="9098"/>
                  </a:lnTo>
                  <a:cubicBezTo>
                    <a:pt x="1533" y="9100"/>
                    <a:pt x="1518" y="9100"/>
                    <a:pt x="1504" y="9100"/>
                  </a:cubicBezTo>
                  <a:cubicBezTo>
                    <a:pt x="1087" y="9100"/>
                    <a:pt x="1087" y="8477"/>
                    <a:pt x="1504" y="8477"/>
                  </a:cubicBezTo>
                  <a:cubicBezTo>
                    <a:pt x="1518" y="8477"/>
                    <a:pt x="1533" y="8477"/>
                    <a:pt x="1549" y="8479"/>
                  </a:cubicBezTo>
                  <a:lnTo>
                    <a:pt x="4787" y="8479"/>
                  </a:lnTo>
                  <a:cubicBezTo>
                    <a:pt x="4802" y="8477"/>
                    <a:pt x="4816" y="8477"/>
                    <a:pt x="4830" y="8477"/>
                  </a:cubicBezTo>
                  <a:close/>
                  <a:moveTo>
                    <a:pt x="7483" y="7970"/>
                  </a:moveTo>
                  <a:cubicBezTo>
                    <a:pt x="7722" y="7970"/>
                    <a:pt x="7929" y="8285"/>
                    <a:pt x="7693" y="8503"/>
                  </a:cubicBezTo>
                  <a:lnTo>
                    <a:pt x="7716" y="8503"/>
                  </a:lnTo>
                  <a:lnTo>
                    <a:pt x="6812" y="9384"/>
                  </a:lnTo>
                  <a:cubicBezTo>
                    <a:pt x="6764" y="9455"/>
                    <a:pt x="6669" y="9479"/>
                    <a:pt x="6597" y="9479"/>
                  </a:cubicBezTo>
                  <a:cubicBezTo>
                    <a:pt x="6502" y="9479"/>
                    <a:pt x="6430" y="9455"/>
                    <a:pt x="6383" y="9384"/>
                  </a:cubicBezTo>
                  <a:lnTo>
                    <a:pt x="5954" y="8979"/>
                  </a:lnTo>
                  <a:cubicBezTo>
                    <a:pt x="5835" y="8860"/>
                    <a:pt x="5835" y="8669"/>
                    <a:pt x="5954" y="8550"/>
                  </a:cubicBezTo>
                  <a:cubicBezTo>
                    <a:pt x="6014" y="8479"/>
                    <a:pt x="6097" y="8443"/>
                    <a:pt x="6180" y="8443"/>
                  </a:cubicBezTo>
                  <a:cubicBezTo>
                    <a:pt x="6264" y="8443"/>
                    <a:pt x="6347" y="8479"/>
                    <a:pt x="6407" y="8550"/>
                  </a:cubicBezTo>
                  <a:lnTo>
                    <a:pt x="6597" y="8717"/>
                  </a:lnTo>
                  <a:lnTo>
                    <a:pt x="7264" y="8074"/>
                  </a:lnTo>
                  <a:cubicBezTo>
                    <a:pt x="7332" y="8000"/>
                    <a:pt x="7409" y="7970"/>
                    <a:pt x="7483" y="7970"/>
                  </a:cubicBezTo>
                  <a:close/>
                  <a:moveTo>
                    <a:pt x="906" y="1"/>
                  </a:moveTo>
                  <a:cubicBezTo>
                    <a:pt x="405" y="1"/>
                    <a:pt x="1" y="406"/>
                    <a:pt x="1" y="906"/>
                  </a:cubicBezTo>
                  <a:lnTo>
                    <a:pt x="1" y="9836"/>
                  </a:lnTo>
                  <a:cubicBezTo>
                    <a:pt x="1" y="10313"/>
                    <a:pt x="405" y="10717"/>
                    <a:pt x="906" y="10717"/>
                  </a:cubicBezTo>
                  <a:lnTo>
                    <a:pt x="7669" y="10717"/>
                  </a:lnTo>
                  <a:cubicBezTo>
                    <a:pt x="8169" y="10717"/>
                    <a:pt x="8574" y="10313"/>
                    <a:pt x="8574" y="9836"/>
                  </a:cubicBezTo>
                  <a:lnTo>
                    <a:pt x="8574" y="2835"/>
                  </a:lnTo>
                  <a:lnTo>
                    <a:pt x="6264" y="2835"/>
                  </a:lnTo>
                  <a:cubicBezTo>
                    <a:pt x="6073" y="2835"/>
                    <a:pt x="5954" y="2692"/>
                    <a:pt x="5954" y="2525"/>
                  </a:cubicBezTo>
                  <a:lnTo>
                    <a:pt x="5954" y="1"/>
                  </a:lnTo>
                  <a:close/>
                </a:path>
              </a:pathLst>
            </a:custGeom>
            <a:solidFill>
              <a:srgbClr val="3BAFB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2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7" name="Shape 3117"/>
        <p:cNvGrpSpPr/>
        <p:nvPr/>
      </p:nvGrpSpPr>
      <p:grpSpPr>
        <a:xfrm>
          <a:off x="0" y="0"/>
          <a:ext cx="0" cy="0"/>
          <a:chOff x="0" y="0"/>
          <a:chExt cx="0" cy="0"/>
        </a:xfrm>
      </p:grpSpPr>
      <p:sp>
        <p:nvSpPr>
          <p:cNvPr id="3118" name="Google Shape;3118;p258"/>
          <p:cNvSpPr txBox="1"/>
          <p:nvPr>
            <p:ph idx="4294967295" type="ctrTitle"/>
          </p:nvPr>
        </p:nvSpPr>
        <p:spPr>
          <a:xfrm>
            <a:off x="1603500" y="2079000"/>
            <a:ext cx="5937000" cy="985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5000"/>
              <a:t>Action Plan</a:t>
            </a:r>
            <a:endParaRPr sz="5000"/>
          </a:p>
        </p:txBody>
      </p:sp>
      <p:cxnSp>
        <p:nvCxnSpPr>
          <p:cNvPr id="3119" name="Google Shape;3119;p258"/>
          <p:cNvCxnSpPr/>
          <p:nvPr/>
        </p:nvCxnSpPr>
        <p:spPr>
          <a:xfrm flipH="1" rot="10800000">
            <a:off x="1603500" y="3064509"/>
            <a:ext cx="6084900" cy="3600"/>
          </a:xfrm>
          <a:prstGeom prst="straightConnector1">
            <a:avLst/>
          </a:prstGeom>
          <a:noFill/>
          <a:ln cap="flat" cmpd="sng" w="9525">
            <a:solidFill>
              <a:schemeClr val="dk1"/>
            </a:solidFill>
            <a:prstDash val="solid"/>
            <a:round/>
            <a:headEnd len="med" w="med" type="none"/>
            <a:tailEnd len="med" w="med" type="none"/>
          </a:ln>
        </p:spPr>
      </p:cxnSp>
    </p:spTree>
  </p:cSld>
  <p:clrMapOvr>
    <a:masterClrMapping/>
  </p:clrMapOvr>
</p:sld>
</file>

<file path=ppt/slides/slide2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3" name="Shape 3123"/>
        <p:cNvGrpSpPr/>
        <p:nvPr/>
      </p:nvGrpSpPr>
      <p:grpSpPr>
        <a:xfrm>
          <a:off x="0" y="0"/>
          <a:ext cx="0" cy="0"/>
          <a:chOff x="0" y="0"/>
          <a:chExt cx="0" cy="0"/>
        </a:xfrm>
      </p:grpSpPr>
      <p:graphicFrame>
        <p:nvGraphicFramePr>
          <p:cNvPr id="3124" name="Google Shape;3124;p259"/>
          <p:cNvGraphicFramePr/>
          <p:nvPr/>
        </p:nvGraphicFramePr>
        <p:xfrm>
          <a:off x="394288" y="601275"/>
          <a:ext cx="3000000" cy="3000000"/>
        </p:xfrm>
        <a:graphic>
          <a:graphicData uri="http://schemas.openxmlformats.org/drawingml/2006/table">
            <a:tbl>
              <a:tblPr>
                <a:noFill/>
                <a:tableStyleId>{022C3110-6838-4C5E-B681-1DC515D58CFE}</a:tableStyleId>
              </a:tblPr>
              <a:tblGrid>
                <a:gridCol w="1463500"/>
                <a:gridCol w="3530900"/>
                <a:gridCol w="1170300"/>
                <a:gridCol w="1173650"/>
                <a:gridCol w="1017075"/>
              </a:tblGrid>
              <a:tr h="396200">
                <a:tc>
                  <a:txBody>
                    <a:bodyPr/>
                    <a:lstStyle/>
                    <a:p>
                      <a:pPr indent="0" lvl="0" marL="0" rtl="0" algn="l">
                        <a:spcBef>
                          <a:spcPts val="0"/>
                        </a:spcBef>
                        <a:spcAft>
                          <a:spcPts val="0"/>
                        </a:spcAft>
                        <a:buNone/>
                      </a:pPr>
                      <a:r>
                        <a:rPr b="1" lang="en" sz="1200"/>
                        <a:t>Action Item</a:t>
                      </a:r>
                      <a:endParaRPr b="1" sz="1200"/>
                    </a:p>
                  </a:txBody>
                  <a:tcPr marT="91425" marB="91425" marR="91425" marL="91425"/>
                </a:tc>
                <a:tc>
                  <a:txBody>
                    <a:bodyPr/>
                    <a:lstStyle/>
                    <a:p>
                      <a:pPr indent="0" lvl="0" marL="0" rtl="0" algn="l">
                        <a:spcBef>
                          <a:spcPts val="0"/>
                        </a:spcBef>
                        <a:spcAft>
                          <a:spcPts val="0"/>
                        </a:spcAft>
                        <a:buNone/>
                      </a:pPr>
                      <a:r>
                        <a:rPr b="1" lang="en" sz="1200"/>
                        <a:t>Details</a:t>
                      </a:r>
                      <a:endParaRPr b="1" sz="1200"/>
                    </a:p>
                  </a:txBody>
                  <a:tcPr marT="91425" marB="91425" marR="91425" marL="91425"/>
                </a:tc>
                <a:tc>
                  <a:txBody>
                    <a:bodyPr/>
                    <a:lstStyle/>
                    <a:p>
                      <a:pPr indent="0" lvl="0" marL="0" rtl="0" algn="l">
                        <a:spcBef>
                          <a:spcPts val="0"/>
                        </a:spcBef>
                        <a:spcAft>
                          <a:spcPts val="0"/>
                        </a:spcAft>
                        <a:buNone/>
                      </a:pPr>
                      <a:r>
                        <a:rPr b="1" lang="en" sz="1200"/>
                        <a:t>Importance</a:t>
                      </a:r>
                      <a:endParaRPr b="1" sz="1200"/>
                    </a:p>
                  </a:txBody>
                  <a:tcPr marT="91425" marB="91425" marR="91425" marL="91425"/>
                </a:tc>
                <a:tc>
                  <a:txBody>
                    <a:bodyPr/>
                    <a:lstStyle/>
                    <a:p>
                      <a:pPr indent="0" lvl="0" marL="0" rtl="0" algn="l">
                        <a:spcBef>
                          <a:spcPts val="0"/>
                        </a:spcBef>
                        <a:spcAft>
                          <a:spcPts val="0"/>
                        </a:spcAft>
                        <a:buNone/>
                      </a:pPr>
                      <a:r>
                        <a:rPr b="1" lang="en" sz="1200"/>
                        <a:t>Assigned To</a:t>
                      </a:r>
                      <a:endParaRPr b="1" sz="1200"/>
                    </a:p>
                  </a:txBody>
                  <a:tcPr marT="91425" marB="91425" marR="91425" marL="91425"/>
                </a:tc>
                <a:tc>
                  <a:txBody>
                    <a:bodyPr/>
                    <a:lstStyle/>
                    <a:p>
                      <a:pPr indent="0" lvl="0" marL="0" rtl="0" algn="l">
                        <a:spcBef>
                          <a:spcPts val="0"/>
                        </a:spcBef>
                        <a:spcAft>
                          <a:spcPts val="0"/>
                        </a:spcAft>
                        <a:buNone/>
                      </a:pPr>
                      <a:r>
                        <a:rPr b="1" lang="en" sz="1200"/>
                        <a:t>Due Date</a:t>
                      </a:r>
                      <a:endParaRPr b="1" sz="1200"/>
                    </a:p>
                  </a:txBody>
                  <a:tcPr marT="91425" marB="91425" marR="91425" marL="91425"/>
                </a:tc>
              </a:tr>
              <a:tr h="822925">
                <a:tc>
                  <a:txBody>
                    <a:bodyPr/>
                    <a:lstStyle/>
                    <a:p>
                      <a:pPr indent="0" lvl="0" marL="0" rtl="0" algn="l">
                        <a:spcBef>
                          <a:spcPts val="0"/>
                        </a:spcBef>
                        <a:spcAft>
                          <a:spcPts val="0"/>
                        </a:spcAft>
                        <a:buNone/>
                      </a:pPr>
                      <a:r>
                        <a:rPr lang="en" sz="1200"/>
                        <a:t>Opportunity Brief Slides</a:t>
                      </a:r>
                      <a:endParaRPr sz="1200"/>
                    </a:p>
                  </a:txBody>
                  <a:tcPr marT="91425" marB="91425" marR="91425" marL="91425"/>
                </a:tc>
                <a:tc>
                  <a:txBody>
                    <a:bodyPr/>
                    <a:lstStyle/>
                    <a:p>
                      <a:pPr indent="0" lvl="0" marL="0" rtl="0" algn="l">
                        <a:spcBef>
                          <a:spcPts val="0"/>
                        </a:spcBef>
                        <a:spcAft>
                          <a:spcPts val="0"/>
                        </a:spcAft>
                        <a:buNone/>
                      </a:pPr>
                      <a:r>
                        <a:rPr lang="en" sz="1200"/>
                        <a:t>Create slides for opportunity brief presentation</a:t>
                      </a:r>
                      <a:endParaRPr sz="1200"/>
                    </a:p>
                  </a:txBody>
                  <a:tcPr marT="91425" marB="91425" marR="91425" marL="91425"/>
                </a:tc>
                <a:tc>
                  <a:txBody>
                    <a:bodyPr/>
                    <a:lstStyle/>
                    <a:p>
                      <a:pPr indent="0" lvl="0" marL="0" rtl="0" algn="l">
                        <a:spcBef>
                          <a:spcPts val="0"/>
                        </a:spcBef>
                        <a:spcAft>
                          <a:spcPts val="0"/>
                        </a:spcAft>
                        <a:buNone/>
                      </a:pPr>
                      <a:r>
                        <a:rPr lang="en" sz="1200"/>
                        <a:t>High</a:t>
                      </a:r>
                      <a:endParaRPr sz="1200"/>
                    </a:p>
                  </a:txBody>
                  <a:tcPr marT="91425" marB="91425" marR="91425" marL="91425"/>
                </a:tc>
                <a:tc>
                  <a:txBody>
                    <a:bodyPr/>
                    <a:lstStyle/>
                    <a:p>
                      <a:pPr indent="0" lvl="0" marL="0" rtl="0" algn="l">
                        <a:spcBef>
                          <a:spcPts val="0"/>
                        </a:spcBef>
                        <a:spcAft>
                          <a:spcPts val="0"/>
                        </a:spcAft>
                        <a:buNone/>
                      </a:pPr>
                      <a:r>
                        <a:rPr lang="en" sz="1200"/>
                        <a:t>Everyone (with section sub-divisions)</a:t>
                      </a:r>
                      <a:endParaRPr sz="1200"/>
                    </a:p>
                  </a:txBody>
                  <a:tcPr marT="91425" marB="91425" marR="91425" marL="91425"/>
                </a:tc>
                <a:tc>
                  <a:txBody>
                    <a:bodyPr/>
                    <a:lstStyle/>
                    <a:p>
                      <a:pPr indent="0" lvl="0" marL="0" rtl="0" algn="l">
                        <a:spcBef>
                          <a:spcPts val="0"/>
                        </a:spcBef>
                        <a:spcAft>
                          <a:spcPts val="0"/>
                        </a:spcAft>
                        <a:buNone/>
                      </a:pPr>
                      <a:r>
                        <a:rPr lang="en" sz="1200"/>
                        <a:t>9/10</a:t>
                      </a:r>
                      <a:endParaRPr sz="1200"/>
                    </a:p>
                  </a:txBody>
                  <a:tcPr marT="91425" marB="91425" marR="91425" marL="91425"/>
                </a:tc>
              </a:tr>
              <a:tr h="707350">
                <a:tc>
                  <a:txBody>
                    <a:bodyPr/>
                    <a:lstStyle/>
                    <a:p>
                      <a:pPr indent="0" lvl="0" marL="0" rtl="0" algn="l">
                        <a:spcBef>
                          <a:spcPts val="0"/>
                        </a:spcBef>
                        <a:spcAft>
                          <a:spcPts val="0"/>
                        </a:spcAft>
                        <a:buNone/>
                      </a:pPr>
                      <a:r>
                        <a:rPr lang="en" sz="1200"/>
                        <a:t>Opportunity Brief Draft</a:t>
                      </a:r>
                      <a:endParaRPr sz="1200"/>
                    </a:p>
                  </a:txBody>
                  <a:tcPr marT="91425" marB="91425" marR="91425" marL="91425">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200"/>
                        <a:t>Write opportunity written brief draft at least 1 week before deadline</a:t>
                      </a:r>
                      <a:endParaRPr sz="1200"/>
                    </a:p>
                  </a:txBody>
                  <a:tcPr marT="91425" marB="91425" marR="91425" marL="91425">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200"/>
                        <a:t>High</a:t>
                      </a:r>
                      <a:endParaRPr sz="1200"/>
                    </a:p>
                  </a:txBody>
                  <a:tcPr marT="91425" marB="91425" marR="91425" marL="91425">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200"/>
                        <a:t>Everyone (with section sub-divisions)</a:t>
                      </a:r>
                      <a:endParaRPr sz="1200"/>
                    </a:p>
                  </a:txBody>
                  <a:tcPr marT="91425" marB="91425" marR="91425" marL="91425">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200"/>
                        <a:t>9/10</a:t>
                      </a:r>
                      <a:endParaRPr sz="1200"/>
                    </a:p>
                  </a:txBody>
                  <a:tcPr marT="91425" marB="91425" marR="91425" marL="91425">
                    <a:lnB cap="flat" cmpd="sng" w="9525">
                      <a:solidFill>
                        <a:srgbClr val="9E9E9E"/>
                      </a:solidFill>
                      <a:prstDash val="solid"/>
                      <a:round/>
                      <a:headEnd len="sm" w="sm" type="none"/>
                      <a:tailEnd len="sm" w="sm" type="none"/>
                    </a:lnB>
                  </a:tcPr>
                </a:tc>
              </a:tr>
              <a:tr h="707350">
                <a:tc>
                  <a:txBody>
                    <a:bodyPr/>
                    <a:lstStyle/>
                    <a:p>
                      <a:pPr indent="0" lvl="0" marL="0" rtl="0" algn="l">
                        <a:spcBef>
                          <a:spcPts val="0"/>
                        </a:spcBef>
                        <a:spcAft>
                          <a:spcPts val="0"/>
                        </a:spcAft>
                        <a:buNone/>
                      </a:pPr>
                      <a:r>
                        <a:rPr lang="en" sz="1200"/>
                        <a:t>Literature search</a:t>
                      </a:r>
                      <a:endParaRPr sz="1200"/>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200"/>
                        <a:t>Seek out more literature/graphs to use as we hone down problem areas</a:t>
                      </a:r>
                      <a:endParaRPr sz="1200"/>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200"/>
                        <a:t>High</a:t>
                      </a:r>
                      <a:endParaRPr sz="1200"/>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200"/>
                        <a:t>RB, TR</a:t>
                      </a:r>
                      <a:endParaRPr sz="1200"/>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200"/>
                        <a:t>9/10</a:t>
                      </a:r>
                      <a:endParaRPr sz="1200"/>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707350">
                <a:tc>
                  <a:txBody>
                    <a:bodyPr/>
                    <a:lstStyle/>
                    <a:p>
                      <a:pPr indent="0" lvl="0" marL="0" rtl="0" algn="l">
                        <a:spcBef>
                          <a:spcPts val="0"/>
                        </a:spcBef>
                        <a:spcAft>
                          <a:spcPts val="0"/>
                        </a:spcAft>
                        <a:buNone/>
                      </a:pPr>
                      <a:r>
                        <a:rPr lang="en" sz="1200"/>
                        <a:t>Seek out relevant clinicians for interviews</a:t>
                      </a:r>
                      <a:endParaRPr sz="1200"/>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200"/>
                        <a:t>Connect with Dr. Gullotti about clinician recommendations to schedule 20 minute interviews with each</a:t>
                      </a:r>
                      <a:endParaRPr sz="1200"/>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200"/>
                        <a:t>Medium</a:t>
                      </a:r>
                      <a:endParaRPr sz="1200"/>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200"/>
                        <a:t>NL, AY</a:t>
                      </a:r>
                      <a:endParaRPr sz="1200"/>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200"/>
                        <a:t>9/15</a:t>
                      </a:r>
                      <a:endParaRPr sz="1200"/>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609575">
                <a:tc>
                  <a:txBody>
                    <a:bodyPr/>
                    <a:lstStyle/>
                    <a:p>
                      <a:pPr indent="0" lvl="0" marL="0" rtl="0" algn="l">
                        <a:spcBef>
                          <a:spcPts val="0"/>
                        </a:spcBef>
                        <a:spcAft>
                          <a:spcPts val="0"/>
                        </a:spcAft>
                        <a:buNone/>
                      </a:pPr>
                      <a:r>
                        <a:rPr lang="en" sz="1200"/>
                        <a:t>Gantt Chart</a:t>
                      </a:r>
                      <a:endParaRPr sz="1200"/>
                    </a:p>
                  </a:txBody>
                  <a:tcPr marT="91425" marB="91425" marR="91425" marL="91425">
                    <a:lnT cap="flat" cmpd="sng" w="9525">
                      <a:solidFill>
                        <a:srgbClr val="9E9E9E"/>
                      </a:solidFill>
                      <a:prstDash val="solid"/>
                      <a:round/>
                      <a:headEnd len="sm" w="sm" type="none"/>
                      <a:tailEnd len="sm" w="sm" type="none"/>
                    </a:lnT>
                  </a:tcPr>
                </a:tc>
                <a:tc>
                  <a:txBody>
                    <a:bodyPr/>
                    <a:lstStyle/>
                    <a:p>
                      <a:pPr indent="0" lvl="0" marL="0" rtl="0" algn="l">
                        <a:spcBef>
                          <a:spcPts val="0"/>
                        </a:spcBef>
                        <a:spcAft>
                          <a:spcPts val="0"/>
                        </a:spcAft>
                        <a:buNone/>
                      </a:pPr>
                      <a:r>
                        <a:rPr lang="en" sz="1200"/>
                        <a:t>Fill Gantt Chart with long-term deadlines</a:t>
                      </a:r>
                      <a:endParaRPr sz="1200"/>
                    </a:p>
                  </a:txBody>
                  <a:tcPr marT="91425" marB="91425" marR="91425" marL="91425">
                    <a:lnT cap="flat" cmpd="sng" w="9525">
                      <a:solidFill>
                        <a:srgbClr val="9E9E9E"/>
                      </a:solidFill>
                      <a:prstDash val="solid"/>
                      <a:round/>
                      <a:headEnd len="sm" w="sm" type="none"/>
                      <a:tailEnd len="sm" w="sm" type="none"/>
                    </a:lnT>
                  </a:tcPr>
                </a:tc>
                <a:tc>
                  <a:txBody>
                    <a:bodyPr/>
                    <a:lstStyle/>
                    <a:p>
                      <a:pPr indent="0" lvl="0" marL="0" rtl="0" algn="l">
                        <a:spcBef>
                          <a:spcPts val="0"/>
                        </a:spcBef>
                        <a:spcAft>
                          <a:spcPts val="0"/>
                        </a:spcAft>
                        <a:buNone/>
                      </a:pPr>
                      <a:r>
                        <a:rPr lang="en" sz="1200"/>
                        <a:t>Low</a:t>
                      </a:r>
                      <a:endParaRPr sz="1200"/>
                    </a:p>
                  </a:txBody>
                  <a:tcPr marT="91425" marB="91425" marR="91425" marL="91425">
                    <a:lnT cap="flat" cmpd="sng" w="9525">
                      <a:solidFill>
                        <a:srgbClr val="9E9E9E"/>
                      </a:solidFill>
                      <a:prstDash val="solid"/>
                      <a:round/>
                      <a:headEnd len="sm" w="sm" type="none"/>
                      <a:tailEnd len="sm" w="sm" type="none"/>
                    </a:lnT>
                  </a:tcPr>
                </a:tc>
                <a:tc>
                  <a:txBody>
                    <a:bodyPr/>
                    <a:lstStyle/>
                    <a:p>
                      <a:pPr indent="0" lvl="0" marL="0" rtl="0" algn="l">
                        <a:spcBef>
                          <a:spcPts val="0"/>
                        </a:spcBef>
                        <a:spcAft>
                          <a:spcPts val="0"/>
                        </a:spcAft>
                        <a:buNone/>
                      </a:pPr>
                      <a:r>
                        <a:rPr lang="en" sz="1200"/>
                        <a:t>KT</a:t>
                      </a:r>
                      <a:endParaRPr sz="1200"/>
                    </a:p>
                  </a:txBody>
                  <a:tcPr marT="91425" marB="91425" marR="91425" marL="91425">
                    <a:lnT cap="flat" cmpd="sng" w="9525">
                      <a:solidFill>
                        <a:srgbClr val="9E9E9E"/>
                      </a:solidFill>
                      <a:prstDash val="solid"/>
                      <a:round/>
                      <a:headEnd len="sm" w="sm" type="none"/>
                      <a:tailEnd len="sm" w="sm" type="none"/>
                    </a:lnT>
                  </a:tcPr>
                </a:tc>
                <a:tc>
                  <a:txBody>
                    <a:bodyPr/>
                    <a:lstStyle/>
                    <a:p>
                      <a:pPr indent="0" lvl="0" marL="0" rtl="0" algn="l">
                        <a:spcBef>
                          <a:spcPts val="0"/>
                        </a:spcBef>
                        <a:spcAft>
                          <a:spcPts val="0"/>
                        </a:spcAft>
                        <a:buNone/>
                      </a:pPr>
                      <a:r>
                        <a:rPr lang="en" sz="1200"/>
                        <a:t>9/15</a:t>
                      </a:r>
                      <a:endParaRPr sz="1200"/>
                    </a:p>
                  </a:txBody>
                  <a:tcPr marT="91425" marB="91425" marR="91425" marL="91425">
                    <a:lnT cap="flat" cmpd="sng" w="9525">
                      <a:solidFill>
                        <a:srgbClr val="9E9E9E"/>
                      </a:solidFill>
                      <a:prstDash val="solid"/>
                      <a:round/>
                      <a:headEnd len="sm" w="sm" type="none"/>
                      <a:tailEnd len="sm" w="sm" type="none"/>
                    </a:lnT>
                  </a:tcPr>
                </a:tc>
              </a:tr>
            </a:tbl>
          </a:graphicData>
        </a:graphic>
      </p:graphicFrame>
    </p:spTree>
  </p:cSld>
  <p:clrMapOvr>
    <a:masterClrMapping/>
  </p:clrMapOvr>
</p:sld>
</file>

<file path=ppt/slides/slide2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8" name="Shape 3128"/>
        <p:cNvGrpSpPr/>
        <p:nvPr/>
      </p:nvGrpSpPr>
      <p:grpSpPr>
        <a:xfrm>
          <a:off x="0" y="0"/>
          <a:ext cx="0" cy="0"/>
          <a:chOff x="0" y="0"/>
          <a:chExt cx="0" cy="0"/>
        </a:xfrm>
      </p:grpSpPr>
      <p:sp>
        <p:nvSpPr>
          <p:cNvPr id="3129" name="Google Shape;3129;p260"/>
          <p:cNvSpPr txBox="1"/>
          <p:nvPr>
            <p:ph idx="1" type="body"/>
          </p:nvPr>
        </p:nvSpPr>
        <p:spPr>
          <a:xfrm>
            <a:off x="720000" y="1215742"/>
            <a:ext cx="7704000" cy="26445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sz="2000"/>
              <a:t>Krisha: DR Slides, Gantt Chart, Meeting Scheduling, Lit Review </a:t>
            </a:r>
            <a:endParaRPr sz="2000"/>
          </a:p>
          <a:p>
            <a:pPr indent="0" lvl="0" marL="0" rtl="0" algn="l">
              <a:lnSpc>
                <a:spcPct val="150000"/>
              </a:lnSpc>
              <a:spcBef>
                <a:spcPts val="0"/>
              </a:spcBef>
              <a:spcAft>
                <a:spcPts val="0"/>
              </a:spcAft>
              <a:buNone/>
            </a:pPr>
            <a:r>
              <a:rPr lang="en" sz="2000"/>
              <a:t>Nhan: DR Slides, Mind Map, Journey Map, Lit Review</a:t>
            </a:r>
            <a:endParaRPr sz="2000"/>
          </a:p>
          <a:p>
            <a:pPr indent="0" lvl="0" marL="0" rtl="0" algn="l">
              <a:lnSpc>
                <a:spcPct val="150000"/>
              </a:lnSpc>
              <a:spcBef>
                <a:spcPts val="0"/>
              </a:spcBef>
              <a:spcAft>
                <a:spcPts val="0"/>
              </a:spcAft>
              <a:buNone/>
            </a:pPr>
            <a:r>
              <a:rPr lang="en" sz="2000"/>
              <a:t>Rebecca: DR Slides, Lit Review</a:t>
            </a:r>
            <a:endParaRPr sz="2000"/>
          </a:p>
          <a:p>
            <a:pPr indent="0" lvl="0" marL="0" rtl="0" algn="l">
              <a:lnSpc>
                <a:spcPct val="150000"/>
              </a:lnSpc>
              <a:spcBef>
                <a:spcPts val="0"/>
              </a:spcBef>
              <a:spcAft>
                <a:spcPts val="0"/>
              </a:spcAft>
              <a:buNone/>
            </a:pPr>
            <a:r>
              <a:rPr lang="en" sz="2000"/>
              <a:t>Tanvi: DR Slides, Lit Review</a:t>
            </a:r>
            <a:endParaRPr sz="2000"/>
          </a:p>
          <a:p>
            <a:pPr indent="0" lvl="0" marL="0" rtl="0" algn="l">
              <a:lnSpc>
                <a:spcPct val="150000"/>
              </a:lnSpc>
              <a:spcBef>
                <a:spcPts val="0"/>
              </a:spcBef>
              <a:spcAft>
                <a:spcPts val="0"/>
              </a:spcAft>
              <a:buNone/>
            </a:pPr>
            <a:r>
              <a:rPr lang="en" sz="2000"/>
              <a:t>Alana: DR Slides, Lit Review</a:t>
            </a:r>
            <a:endParaRPr sz="2000"/>
          </a:p>
        </p:txBody>
      </p:sp>
      <p:sp>
        <p:nvSpPr>
          <p:cNvPr id="3130" name="Google Shape;3130;p260"/>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Team Contributions</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7" name="Shape 1377"/>
        <p:cNvGrpSpPr/>
        <p:nvPr/>
      </p:nvGrpSpPr>
      <p:grpSpPr>
        <a:xfrm>
          <a:off x="0" y="0"/>
          <a:ext cx="0" cy="0"/>
          <a:chOff x="0" y="0"/>
          <a:chExt cx="0" cy="0"/>
        </a:xfrm>
      </p:grpSpPr>
      <p:sp>
        <p:nvSpPr>
          <p:cNvPr id="1378" name="Google Shape;1378;p52"/>
          <p:cNvSpPr txBox="1"/>
          <p:nvPr>
            <p:ph type="title"/>
          </p:nvPr>
        </p:nvSpPr>
        <p:spPr>
          <a:xfrm>
            <a:off x="457200" y="502920"/>
            <a:ext cx="8229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Project Overview</a:t>
            </a:r>
            <a:endParaRPr/>
          </a:p>
        </p:txBody>
      </p:sp>
      <p:graphicFrame>
        <p:nvGraphicFramePr>
          <p:cNvPr id="1379" name="Google Shape;1379;p52"/>
          <p:cNvGraphicFramePr/>
          <p:nvPr/>
        </p:nvGraphicFramePr>
        <p:xfrm>
          <a:off x="421000" y="1664321"/>
          <a:ext cx="3000000" cy="3000000"/>
        </p:xfrm>
        <a:graphic>
          <a:graphicData uri="http://schemas.openxmlformats.org/drawingml/2006/table">
            <a:tbl>
              <a:tblPr>
                <a:noFill/>
                <a:tableStyleId>{022C3110-6838-4C5E-B681-1DC515D58CFE}</a:tableStyleId>
              </a:tblPr>
              <a:tblGrid>
                <a:gridCol w="2396975"/>
                <a:gridCol w="1968350"/>
                <a:gridCol w="1873075"/>
                <a:gridCol w="2063600"/>
              </a:tblGrid>
              <a:tr h="582350">
                <a:tc>
                  <a:txBody>
                    <a:bodyPr/>
                    <a:lstStyle/>
                    <a:p>
                      <a:pPr indent="0" lvl="0" marL="0" rtl="0" algn="ctr">
                        <a:spcBef>
                          <a:spcPts val="0"/>
                        </a:spcBef>
                        <a:spcAft>
                          <a:spcPts val="0"/>
                        </a:spcAft>
                        <a:buNone/>
                      </a:pPr>
                      <a:r>
                        <a:rPr lang="en" sz="1800">
                          <a:solidFill>
                            <a:schemeClr val="dk1"/>
                          </a:solidFill>
                          <a:latin typeface="Bakbak One"/>
                          <a:ea typeface="Bakbak One"/>
                          <a:cs typeface="Bakbak One"/>
                          <a:sym typeface="Bakbak One"/>
                        </a:rPr>
                        <a:t>Updates</a:t>
                      </a:r>
                      <a:endParaRPr sz="1800">
                        <a:solidFill>
                          <a:schemeClr val="dk1"/>
                        </a:solidFill>
                        <a:latin typeface="Bakbak One"/>
                        <a:ea typeface="Bakbak One"/>
                        <a:cs typeface="Bakbak One"/>
                        <a:sym typeface="Bakbak On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ctr">
                        <a:spcBef>
                          <a:spcPts val="0"/>
                        </a:spcBef>
                        <a:spcAft>
                          <a:spcPts val="0"/>
                        </a:spcAft>
                        <a:buNone/>
                      </a:pPr>
                      <a:r>
                        <a:rPr lang="en" sz="1800">
                          <a:solidFill>
                            <a:schemeClr val="dk1"/>
                          </a:solidFill>
                          <a:latin typeface="Bakbak One"/>
                          <a:ea typeface="Bakbak One"/>
                          <a:cs typeface="Bakbak One"/>
                          <a:sym typeface="Bakbak One"/>
                        </a:rPr>
                        <a:t>Goals</a:t>
                      </a:r>
                      <a:endParaRPr sz="1800">
                        <a:solidFill>
                          <a:schemeClr val="dk1"/>
                        </a:solidFill>
                        <a:latin typeface="Bakbak One"/>
                        <a:ea typeface="Bakbak One"/>
                        <a:cs typeface="Bakbak One"/>
                        <a:sym typeface="Bakbak On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ctr">
                        <a:spcBef>
                          <a:spcPts val="0"/>
                        </a:spcBef>
                        <a:spcAft>
                          <a:spcPts val="0"/>
                        </a:spcAft>
                        <a:buNone/>
                      </a:pPr>
                      <a:r>
                        <a:rPr lang="en" sz="1800">
                          <a:solidFill>
                            <a:schemeClr val="dk1"/>
                          </a:solidFill>
                          <a:latin typeface="Bakbak One"/>
                          <a:ea typeface="Bakbak One"/>
                          <a:cs typeface="Bakbak One"/>
                          <a:sym typeface="Bakbak One"/>
                        </a:rPr>
                        <a:t>Waiting On</a:t>
                      </a:r>
                      <a:endParaRPr sz="1800">
                        <a:solidFill>
                          <a:schemeClr val="dk1"/>
                        </a:solidFill>
                        <a:latin typeface="Bakbak One"/>
                        <a:ea typeface="Bakbak One"/>
                        <a:cs typeface="Bakbak One"/>
                        <a:sym typeface="Bakbak On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ctr">
                        <a:spcBef>
                          <a:spcPts val="0"/>
                        </a:spcBef>
                        <a:spcAft>
                          <a:spcPts val="0"/>
                        </a:spcAft>
                        <a:buNone/>
                      </a:pPr>
                      <a:r>
                        <a:rPr lang="en" sz="1700">
                          <a:solidFill>
                            <a:schemeClr val="dk1"/>
                          </a:solidFill>
                          <a:latin typeface="Bakbak One"/>
                          <a:ea typeface="Bakbak One"/>
                          <a:cs typeface="Bakbak One"/>
                          <a:sym typeface="Bakbak One"/>
                        </a:rPr>
                        <a:t>Questions</a:t>
                      </a:r>
                      <a:endParaRPr sz="1700">
                        <a:solidFill>
                          <a:schemeClr val="dk1"/>
                        </a:solidFill>
                        <a:latin typeface="Bakbak One"/>
                        <a:ea typeface="Bakbak One"/>
                        <a:cs typeface="Bakbak One"/>
                        <a:sym typeface="Bakbak On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2487925">
                <a:tc>
                  <a:txBody>
                    <a:bodyPr/>
                    <a:lstStyle/>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Repeated Long-term flow test</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Progress on prototyping and 3D printing</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Wrote Design paper draft</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Scheduled committee meeting</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Beginning planning for verification testing in the next week</a:t>
                      </a:r>
                      <a:endParaRPr sz="1200">
                        <a:solidFill>
                          <a:schemeClr val="dk1"/>
                        </a:solidFill>
                        <a:latin typeface="Figtree"/>
                        <a:ea typeface="Figtree"/>
                        <a:cs typeface="Figtree"/>
                        <a:sym typeface="Figtre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Begin verification testing</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Prototype with all components</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Submit Design Paper by Thursday evening</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Discussion about Next Year soon</a:t>
                      </a:r>
                      <a:endParaRPr sz="1200">
                        <a:solidFill>
                          <a:schemeClr val="dk1"/>
                        </a:solidFill>
                        <a:latin typeface="Figtree"/>
                        <a:ea typeface="Figtree"/>
                        <a:cs typeface="Figtree"/>
                        <a:sym typeface="Figtre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Ordered materials</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WSE Manufacturing ticket</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Design Paper Feedback</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Data from Alan</a:t>
                      </a:r>
                      <a:endParaRPr sz="1200">
                        <a:solidFill>
                          <a:schemeClr val="dk1"/>
                        </a:solidFill>
                        <a:latin typeface="Figtree"/>
                        <a:ea typeface="Figtree"/>
                        <a:cs typeface="Figtree"/>
                        <a:sym typeface="Figtre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Design Paper Components &amp; Formalities</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Testing, FDA Questions</a:t>
                      </a:r>
                      <a:endParaRPr sz="1200">
                        <a:solidFill>
                          <a:schemeClr val="dk1"/>
                        </a:solidFill>
                        <a:latin typeface="Figtree"/>
                        <a:ea typeface="Figtree"/>
                        <a:cs typeface="Figtree"/>
                        <a:sym typeface="Figtre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sp>
        <p:nvSpPr>
          <p:cNvPr id="1380" name="Google Shape;1380;p52"/>
          <p:cNvSpPr/>
          <p:nvPr/>
        </p:nvSpPr>
        <p:spPr>
          <a:xfrm>
            <a:off x="3381892" y="1032879"/>
            <a:ext cx="799800" cy="7998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1" name="Google Shape;1381;p52"/>
          <p:cNvSpPr/>
          <p:nvPr/>
        </p:nvSpPr>
        <p:spPr>
          <a:xfrm>
            <a:off x="5217246" y="1032879"/>
            <a:ext cx="799800" cy="7998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2" name="Google Shape;1382;p52"/>
          <p:cNvSpPr/>
          <p:nvPr/>
        </p:nvSpPr>
        <p:spPr>
          <a:xfrm>
            <a:off x="1135875" y="1032879"/>
            <a:ext cx="799800" cy="7998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3" name="Google Shape;1383;p52"/>
          <p:cNvSpPr/>
          <p:nvPr/>
        </p:nvSpPr>
        <p:spPr>
          <a:xfrm>
            <a:off x="7245500" y="1032879"/>
            <a:ext cx="799800" cy="7998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384" name="Google Shape;1384;p52"/>
          <p:cNvGrpSpPr/>
          <p:nvPr/>
        </p:nvGrpSpPr>
        <p:grpSpPr>
          <a:xfrm>
            <a:off x="3642497" y="1250240"/>
            <a:ext cx="278573" cy="365093"/>
            <a:chOff x="5632397" y="3458128"/>
            <a:chExt cx="278573" cy="365093"/>
          </a:xfrm>
        </p:grpSpPr>
        <p:sp>
          <p:nvSpPr>
            <p:cNvPr id="1385" name="Google Shape;1385;p52"/>
            <p:cNvSpPr/>
            <p:nvPr/>
          </p:nvSpPr>
          <p:spPr>
            <a:xfrm>
              <a:off x="5695936" y="3565029"/>
              <a:ext cx="149888" cy="194652"/>
            </a:xfrm>
            <a:custGeom>
              <a:rect b="b" l="l" r="r" t="t"/>
              <a:pathLst>
                <a:path extrusionOk="0" h="5692" w="4383">
                  <a:moveTo>
                    <a:pt x="0" y="0"/>
                  </a:moveTo>
                  <a:lnTo>
                    <a:pt x="0" y="5692"/>
                  </a:lnTo>
                  <a:lnTo>
                    <a:pt x="4382" y="5692"/>
                  </a:lnTo>
                  <a:lnTo>
                    <a:pt x="4382"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6" name="Google Shape;1386;p52"/>
            <p:cNvSpPr/>
            <p:nvPr/>
          </p:nvSpPr>
          <p:spPr>
            <a:xfrm>
              <a:off x="5695936" y="3458128"/>
              <a:ext cx="150640" cy="85767"/>
            </a:xfrm>
            <a:custGeom>
              <a:rect b="b" l="l" r="r" t="t"/>
              <a:pathLst>
                <a:path extrusionOk="0" h="2508" w="4405">
                  <a:moveTo>
                    <a:pt x="2176" y="1254"/>
                  </a:moveTo>
                  <a:cubicBezTo>
                    <a:pt x="2344" y="1254"/>
                    <a:pt x="2501" y="1382"/>
                    <a:pt x="2501" y="1578"/>
                  </a:cubicBezTo>
                  <a:cubicBezTo>
                    <a:pt x="2501" y="1745"/>
                    <a:pt x="2358" y="1888"/>
                    <a:pt x="2191" y="1888"/>
                  </a:cubicBezTo>
                  <a:cubicBezTo>
                    <a:pt x="1906" y="1888"/>
                    <a:pt x="1763" y="1555"/>
                    <a:pt x="1953" y="1340"/>
                  </a:cubicBezTo>
                  <a:cubicBezTo>
                    <a:pt x="2020" y="1280"/>
                    <a:pt x="2099" y="1254"/>
                    <a:pt x="2176" y="1254"/>
                  </a:cubicBezTo>
                  <a:close/>
                  <a:moveTo>
                    <a:pt x="2203" y="1"/>
                  </a:moveTo>
                  <a:cubicBezTo>
                    <a:pt x="1519" y="1"/>
                    <a:pt x="834" y="423"/>
                    <a:pt x="667" y="1269"/>
                  </a:cubicBezTo>
                  <a:lnTo>
                    <a:pt x="334" y="1269"/>
                  </a:lnTo>
                  <a:cubicBezTo>
                    <a:pt x="320" y="1267"/>
                    <a:pt x="306" y="1266"/>
                    <a:pt x="293" y="1266"/>
                  </a:cubicBezTo>
                  <a:cubicBezTo>
                    <a:pt x="123" y="1266"/>
                    <a:pt x="0" y="1402"/>
                    <a:pt x="0" y="1578"/>
                  </a:cubicBezTo>
                  <a:lnTo>
                    <a:pt x="0" y="2507"/>
                  </a:lnTo>
                  <a:lnTo>
                    <a:pt x="4382" y="2507"/>
                  </a:lnTo>
                  <a:lnTo>
                    <a:pt x="4382" y="1578"/>
                  </a:lnTo>
                  <a:cubicBezTo>
                    <a:pt x="4404" y="1402"/>
                    <a:pt x="4283" y="1266"/>
                    <a:pt x="4114" y="1266"/>
                  </a:cubicBezTo>
                  <a:cubicBezTo>
                    <a:pt x="4100" y="1266"/>
                    <a:pt x="4087" y="1267"/>
                    <a:pt x="4073" y="1269"/>
                  </a:cubicBezTo>
                  <a:lnTo>
                    <a:pt x="3739" y="1269"/>
                  </a:lnTo>
                  <a:cubicBezTo>
                    <a:pt x="3573" y="423"/>
                    <a:pt x="2888" y="1"/>
                    <a:pt x="2203" y="1"/>
                  </a:cubicBez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7" name="Google Shape;1387;p52"/>
            <p:cNvSpPr/>
            <p:nvPr/>
          </p:nvSpPr>
          <p:spPr>
            <a:xfrm>
              <a:off x="5632397" y="3522693"/>
              <a:ext cx="278573" cy="300528"/>
            </a:xfrm>
            <a:custGeom>
              <a:rect b="b" l="l" r="r" t="t"/>
              <a:pathLst>
                <a:path extrusionOk="0" h="8788" w="8146">
                  <a:moveTo>
                    <a:pt x="953" y="0"/>
                  </a:moveTo>
                  <a:cubicBezTo>
                    <a:pt x="430" y="0"/>
                    <a:pt x="1" y="405"/>
                    <a:pt x="1" y="929"/>
                  </a:cubicBezTo>
                  <a:lnTo>
                    <a:pt x="1" y="7859"/>
                  </a:lnTo>
                  <a:cubicBezTo>
                    <a:pt x="1" y="8383"/>
                    <a:pt x="430" y="8788"/>
                    <a:pt x="953" y="8788"/>
                  </a:cubicBezTo>
                  <a:lnTo>
                    <a:pt x="7193" y="8788"/>
                  </a:lnTo>
                  <a:cubicBezTo>
                    <a:pt x="7717" y="8788"/>
                    <a:pt x="8122" y="8383"/>
                    <a:pt x="8145" y="7859"/>
                  </a:cubicBezTo>
                  <a:lnTo>
                    <a:pt x="8145" y="929"/>
                  </a:lnTo>
                  <a:cubicBezTo>
                    <a:pt x="8122" y="405"/>
                    <a:pt x="7717" y="0"/>
                    <a:pt x="7193" y="0"/>
                  </a:cubicBezTo>
                  <a:lnTo>
                    <a:pt x="6883" y="0"/>
                  </a:lnTo>
                  <a:lnTo>
                    <a:pt x="6883" y="7240"/>
                  </a:lnTo>
                  <a:cubicBezTo>
                    <a:pt x="6883" y="7394"/>
                    <a:pt x="6761" y="7528"/>
                    <a:pt x="6610" y="7528"/>
                  </a:cubicBezTo>
                  <a:cubicBezTo>
                    <a:pt x="6598" y="7528"/>
                    <a:pt x="6586" y="7527"/>
                    <a:pt x="6574" y="7525"/>
                  </a:cubicBezTo>
                  <a:lnTo>
                    <a:pt x="1549" y="7525"/>
                  </a:lnTo>
                  <a:cubicBezTo>
                    <a:pt x="1537" y="7527"/>
                    <a:pt x="1524" y="7528"/>
                    <a:pt x="1512" y="7528"/>
                  </a:cubicBezTo>
                  <a:cubicBezTo>
                    <a:pt x="1362" y="7528"/>
                    <a:pt x="1239" y="7394"/>
                    <a:pt x="1239" y="7240"/>
                  </a:cubicBezTo>
                  <a:lnTo>
                    <a:pt x="1239"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88" name="Google Shape;1388;p52"/>
          <p:cNvGrpSpPr/>
          <p:nvPr/>
        </p:nvGrpSpPr>
        <p:grpSpPr>
          <a:xfrm>
            <a:off x="5369739" y="1250191"/>
            <a:ext cx="427093" cy="365195"/>
            <a:chOff x="1567169" y="4048787"/>
            <a:chExt cx="427093" cy="365195"/>
          </a:xfrm>
        </p:grpSpPr>
        <p:sp>
          <p:nvSpPr>
            <p:cNvPr id="1389" name="Google Shape;1389;p52"/>
            <p:cNvSpPr/>
            <p:nvPr/>
          </p:nvSpPr>
          <p:spPr>
            <a:xfrm>
              <a:off x="1567169" y="4048787"/>
              <a:ext cx="427093" cy="365195"/>
            </a:xfrm>
            <a:custGeom>
              <a:rect b="b" l="l" r="r" t="t"/>
              <a:pathLst>
                <a:path extrusionOk="0" h="10679" w="12489">
                  <a:moveTo>
                    <a:pt x="7033" y="1236"/>
                  </a:moveTo>
                  <a:cubicBezTo>
                    <a:pt x="7076" y="1236"/>
                    <a:pt x="7119" y="1237"/>
                    <a:pt x="7162" y="1238"/>
                  </a:cubicBezTo>
                  <a:cubicBezTo>
                    <a:pt x="9377" y="1286"/>
                    <a:pt x="11139" y="3120"/>
                    <a:pt x="11139" y="5335"/>
                  </a:cubicBezTo>
                  <a:cubicBezTo>
                    <a:pt x="11139" y="7549"/>
                    <a:pt x="9377" y="9359"/>
                    <a:pt x="7162" y="9431"/>
                  </a:cubicBezTo>
                  <a:cubicBezTo>
                    <a:pt x="7133" y="9431"/>
                    <a:pt x="7104" y="9431"/>
                    <a:pt x="7075" y="9431"/>
                  </a:cubicBezTo>
                  <a:cubicBezTo>
                    <a:pt x="4805" y="9431"/>
                    <a:pt x="2947" y="7592"/>
                    <a:pt x="2947" y="5335"/>
                  </a:cubicBezTo>
                  <a:cubicBezTo>
                    <a:pt x="2947" y="3068"/>
                    <a:pt x="4782" y="1236"/>
                    <a:pt x="7033" y="1236"/>
                  </a:cubicBezTo>
                  <a:close/>
                  <a:moveTo>
                    <a:pt x="7133" y="0"/>
                  </a:moveTo>
                  <a:cubicBezTo>
                    <a:pt x="2366" y="0"/>
                    <a:pt x="1" y="5746"/>
                    <a:pt x="3352" y="9097"/>
                  </a:cubicBezTo>
                  <a:cubicBezTo>
                    <a:pt x="4444" y="10190"/>
                    <a:pt x="5786" y="10678"/>
                    <a:pt x="7100" y="10678"/>
                  </a:cubicBezTo>
                  <a:cubicBezTo>
                    <a:pt x="9854" y="10678"/>
                    <a:pt x="12489" y="8535"/>
                    <a:pt x="12473" y="5311"/>
                  </a:cubicBezTo>
                  <a:cubicBezTo>
                    <a:pt x="12449" y="2382"/>
                    <a:pt x="10091" y="0"/>
                    <a:pt x="7162" y="0"/>
                  </a:cubicBezTo>
                  <a:cubicBezTo>
                    <a:pt x="7152" y="0"/>
                    <a:pt x="7142" y="0"/>
                    <a:pt x="7133" y="0"/>
                  </a:cubicBez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0" name="Google Shape;1390;p52"/>
            <p:cNvSpPr/>
            <p:nvPr/>
          </p:nvSpPr>
          <p:spPr>
            <a:xfrm>
              <a:off x="1692366" y="4113113"/>
              <a:ext cx="237023" cy="237023"/>
            </a:xfrm>
            <a:custGeom>
              <a:rect b="b" l="l" r="r" t="t"/>
              <a:pathLst>
                <a:path extrusionOk="0" h="6931" w="6931">
                  <a:moveTo>
                    <a:pt x="3501" y="626"/>
                  </a:moveTo>
                  <a:cubicBezTo>
                    <a:pt x="3656" y="626"/>
                    <a:pt x="3811" y="727"/>
                    <a:pt x="3811" y="929"/>
                  </a:cubicBezTo>
                  <a:lnTo>
                    <a:pt x="3811" y="3120"/>
                  </a:lnTo>
                  <a:lnTo>
                    <a:pt x="6002" y="3120"/>
                  </a:lnTo>
                  <a:cubicBezTo>
                    <a:pt x="6406" y="3120"/>
                    <a:pt x="6406" y="3739"/>
                    <a:pt x="6002" y="3739"/>
                  </a:cubicBezTo>
                  <a:lnTo>
                    <a:pt x="6002" y="3763"/>
                  </a:lnTo>
                  <a:lnTo>
                    <a:pt x="3501" y="3763"/>
                  </a:lnTo>
                  <a:cubicBezTo>
                    <a:pt x="3311" y="3763"/>
                    <a:pt x="3168" y="3620"/>
                    <a:pt x="3192" y="3430"/>
                  </a:cubicBezTo>
                  <a:lnTo>
                    <a:pt x="3192" y="929"/>
                  </a:lnTo>
                  <a:cubicBezTo>
                    <a:pt x="3192" y="727"/>
                    <a:pt x="3346" y="626"/>
                    <a:pt x="3501" y="626"/>
                  </a:cubicBezTo>
                  <a:close/>
                  <a:moveTo>
                    <a:pt x="3501" y="0"/>
                  </a:moveTo>
                  <a:cubicBezTo>
                    <a:pt x="1596" y="0"/>
                    <a:pt x="24" y="1525"/>
                    <a:pt x="0" y="3430"/>
                  </a:cubicBezTo>
                  <a:cubicBezTo>
                    <a:pt x="24" y="5359"/>
                    <a:pt x="1572" y="6907"/>
                    <a:pt x="3501" y="6930"/>
                  </a:cubicBezTo>
                  <a:cubicBezTo>
                    <a:pt x="5406" y="6907"/>
                    <a:pt x="6930" y="5335"/>
                    <a:pt x="6930" y="3430"/>
                  </a:cubicBezTo>
                  <a:cubicBezTo>
                    <a:pt x="6930" y="1525"/>
                    <a:pt x="5382" y="0"/>
                    <a:pt x="3501" y="0"/>
                  </a:cubicBez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91" name="Google Shape;1391;p52"/>
          <p:cNvGrpSpPr/>
          <p:nvPr/>
        </p:nvGrpSpPr>
        <p:grpSpPr>
          <a:xfrm>
            <a:off x="1350377" y="1249333"/>
            <a:ext cx="370808" cy="366907"/>
            <a:chOff x="3192227" y="3217946"/>
            <a:chExt cx="370808" cy="366907"/>
          </a:xfrm>
        </p:grpSpPr>
        <p:sp>
          <p:nvSpPr>
            <p:cNvPr id="1392" name="Google Shape;1392;p52"/>
            <p:cNvSpPr/>
            <p:nvPr/>
          </p:nvSpPr>
          <p:spPr>
            <a:xfrm>
              <a:off x="3448124" y="3378575"/>
              <a:ext cx="102694" cy="35863"/>
            </a:xfrm>
            <a:custGeom>
              <a:rect b="b" l="l" r="r" t="t"/>
              <a:pathLst>
                <a:path extrusionOk="0" h="1048" w="3001">
                  <a:moveTo>
                    <a:pt x="333" y="0"/>
                  </a:moveTo>
                  <a:cubicBezTo>
                    <a:pt x="143" y="0"/>
                    <a:pt x="0" y="143"/>
                    <a:pt x="0" y="310"/>
                  </a:cubicBezTo>
                  <a:lnTo>
                    <a:pt x="0" y="1048"/>
                  </a:lnTo>
                  <a:lnTo>
                    <a:pt x="2977" y="1048"/>
                  </a:lnTo>
                  <a:lnTo>
                    <a:pt x="2977" y="310"/>
                  </a:lnTo>
                  <a:cubicBezTo>
                    <a:pt x="3001" y="143"/>
                    <a:pt x="2858" y="0"/>
                    <a:pt x="2667" y="0"/>
                  </a:cubicBez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3" name="Google Shape;1393;p52"/>
            <p:cNvSpPr/>
            <p:nvPr/>
          </p:nvSpPr>
          <p:spPr>
            <a:xfrm>
              <a:off x="3448124" y="3548887"/>
              <a:ext cx="102660" cy="35965"/>
            </a:xfrm>
            <a:custGeom>
              <a:rect b="b" l="l" r="r" t="t"/>
              <a:pathLst>
                <a:path extrusionOk="0" h="1051" w="3000">
                  <a:moveTo>
                    <a:pt x="0" y="0"/>
                  </a:moveTo>
                  <a:lnTo>
                    <a:pt x="0" y="739"/>
                  </a:lnTo>
                  <a:cubicBezTo>
                    <a:pt x="0" y="905"/>
                    <a:pt x="143" y="1048"/>
                    <a:pt x="310" y="1048"/>
                  </a:cubicBezTo>
                  <a:lnTo>
                    <a:pt x="2667" y="1048"/>
                  </a:lnTo>
                  <a:cubicBezTo>
                    <a:pt x="2678" y="1050"/>
                    <a:pt x="2689" y="1050"/>
                    <a:pt x="2699" y="1050"/>
                  </a:cubicBezTo>
                  <a:cubicBezTo>
                    <a:pt x="2855" y="1050"/>
                    <a:pt x="2999" y="894"/>
                    <a:pt x="2977" y="739"/>
                  </a:cubicBezTo>
                  <a:lnTo>
                    <a:pt x="2977"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4" name="Google Shape;1394;p52"/>
            <p:cNvSpPr/>
            <p:nvPr/>
          </p:nvSpPr>
          <p:spPr>
            <a:xfrm>
              <a:off x="3448124" y="3491843"/>
              <a:ext cx="101873" cy="35897"/>
            </a:xfrm>
            <a:custGeom>
              <a:rect b="b" l="l" r="r" t="t"/>
              <a:pathLst>
                <a:path extrusionOk="0" h="1049" w="2977">
                  <a:moveTo>
                    <a:pt x="0" y="0"/>
                  </a:moveTo>
                  <a:lnTo>
                    <a:pt x="0" y="1048"/>
                  </a:lnTo>
                  <a:lnTo>
                    <a:pt x="2977" y="1048"/>
                  </a:lnTo>
                  <a:lnTo>
                    <a:pt x="2977"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5" name="Google Shape;1395;p52"/>
            <p:cNvSpPr/>
            <p:nvPr/>
          </p:nvSpPr>
          <p:spPr>
            <a:xfrm>
              <a:off x="3448124" y="3435619"/>
              <a:ext cx="101873" cy="35075"/>
            </a:xfrm>
            <a:custGeom>
              <a:rect b="b" l="l" r="r" t="t"/>
              <a:pathLst>
                <a:path extrusionOk="0" h="1025" w="2977">
                  <a:moveTo>
                    <a:pt x="0" y="0"/>
                  </a:moveTo>
                  <a:lnTo>
                    <a:pt x="0" y="1024"/>
                  </a:lnTo>
                  <a:lnTo>
                    <a:pt x="2977" y="1024"/>
                  </a:lnTo>
                  <a:lnTo>
                    <a:pt x="2977"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6" name="Google Shape;1396;p52"/>
            <p:cNvSpPr/>
            <p:nvPr/>
          </p:nvSpPr>
          <p:spPr>
            <a:xfrm>
              <a:off x="3321784" y="3435517"/>
              <a:ext cx="101907" cy="35178"/>
            </a:xfrm>
            <a:custGeom>
              <a:rect b="b" l="l" r="r" t="t"/>
              <a:pathLst>
                <a:path extrusionOk="0" h="1028" w="2978">
                  <a:moveTo>
                    <a:pt x="278" y="1"/>
                  </a:moveTo>
                  <a:cubicBezTo>
                    <a:pt x="126" y="1"/>
                    <a:pt x="1" y="157"/>
                    <a:pt x="1" y="313"/>
                  </a:cubicBezTo>
                  <a:lnTo>
                    <a:pt x="1" y="1027"/>
                  </a:lnTo>
                  <a:lnTo>
                    <a:pt x="2978" y="1027"/>
                  </a:lnTo>
                  <a:lnTo>
                    <a:pt x="2978" y="313"/>
                  </a:lnTo>
                  <a:cubicBezTo>
                    <a:pt x="2978" y="157"/>
                    <a:pt x="2853" y="1"/>
                    <a:pt x="2700" y="1"/>
                  </a:cubicBezTo>
                  <a:cubicBezTo>
                    <a:pt x="2689" y="1"/>
                    <a:pt x="2679" y="2"/>
                    <a:pt x="2668" y="3"/>
                  </a:cubicBezTo>
                  <a:lnTo>
                    <a:pt x="310" y="3"/>
                  </a:lnTo>
                  <a:cubicBezTo>
                    <a:pt x="300" y="2"/>
                    <a:pt x="289" y="1"/>
                    <a:pt x="278" y="1"/>
                  </a:cubicBez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7" name="Google Shape;1397;p52"/>
            <p:cNvSpPr/>
            <p:nvPr/>
          </p:nvSpPr>
          <p:spPr>
            <a:xfrm>
              <a:off x="3194657" y="3491843"/>
              <a:ext cx="102728" cy="35897"/>
            </a:xfrm>
            <a:custGeom>
              <a:rect b="b" l="l" r="r" t="t"/>
              <a:pathLst>
                <a:path extrusionOk="0" h="1049" w="3002">
                  <a:moveTo>
                    <a:pt x="334" y="0"/>
                  </a:moveTo>
                  <a:cubicBezTo>
                    <a:pt x="144" y="0"/>
                    <a:pt x="1" y="143"/>
                    <a:pt x="25" y="334"/>
                  </a:cubicBezTo>
                  <a:lnTo>
                    <a:pt x="25" y="1048"/>
                  </a:lnTo>
                  <a:lnTo>
                    <a:pt x="3001" y="1048"/>
                  </a:lnTo>
                  <a:lnTo>
                    <a:pt x="3001" y="334"/>
                  </a:lnTo>
                  <a:cubicBezTo>
                    <a:pt x="2978" y="167"/>
                    <a:pt x="2858" y="24"/>
                    <a:pt x="2692" y="24"/>
                  </a:cubicBezTo>
                  <a:lnTo>
                    <a:pt x="334" y="24"/>
                  </a:lnTo>
                  <a:lnTo>
                    <a:pt x="334"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8" name="Google Shape;1398;p52"/>
            <p:cNvSpPr/>
            <p:nvPr/>
          </p:nvSpPr>
          <p:spPr>
            <a:xfrm>
              <a:off x="3321031" y="3548887"/>
              <a:ext cx="102660" cy="35965"/>
            </a:xfrm>
            <a:custGeom>
              <a:rect b="b" l="l" r="r" t="t"/>
              <a:pathLst>
                <a:path extrusionOk="0" h="1051" w="3000">
                  <a:moveTo>
                    <a:pt x="23" y="0"/>
                  </a:moveTo>
                  <a:lnTo>
                    <a:pt x="23" y="739"/>
                  </a:lnTo>
                  <a:cubicBezTo>
                    <a:pt x="0" y="894"/>
                    <a:pt x="124" y="1050"/>
                    <a:pt x="296" y="1050"/>
                  </a:cubicBezTo>
                  <a:cubicBezTo>
                    <a:pt x="308" y="1050"/>
                    <a:pt x="320" y="1050"/>
                    <a:pt x="332" y="1048"/>
                  </a:cubicBezTo>
                  <a:lnTo>
                    <a:pt x="2690" y="1048"/>
                  </a:lnTo>
                  <a:cubicBezTo>
                    <a:pt x="2701" y="1050"/>
                    <a:pt x="2711" y="1050"/>
                    <a:pt x="2722" y="1050"/>
                  </a:cubicBezTo>
                  <a:cubicBezTo>
                    <a:pt x="2875" y="1050"/>
                    <a:pt x="3000" y="894"/>
                    <a:pt x="3000" y="739"/>
                  </a:cubicBezTo>
                  <a:lnTo>
                    <a:pt x="3000"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9" name="Google Shape;1399;p52"/>
            <p:cNvSpPr/>
            <p:nvPr/>
          </p:nvSpPr>
          <p:spPr>
            <a:xfrm>
              <a:off x="3194657" y="3548887"/>
              <a:ext cx="102728" cy="35897"/>
            </a:xfrm>
            <a:custGeom>
              <a:rect b="b" l="l" r="r" t="t"/>
              <a:pathLst>
                <a:path extrusionOk="0" h="1049" w="3002">
                  <a:moveTo>
                    <a:pt x="25" y="0"/>
                  </a:moveTo>
                  <a:lnTo>
                    <a:pt x="25" y="739"/>
                  </a:lnTo>
                  <a:cubicBezTo>
                    <a:pt x="1" y="905"/>
                    <a:pt x="167" y="1048"/>
                    <a:pt x="334" y="1048"/>
                  </a:cubicBezTo>
                  <a:lnTo>
                    <a:pt x="2692" y="1048"/>
                  </a:lnTo>
                  <a:cubicBezTo>
                    <a:pt x="2858" y="1024"/>
                    <a:pt x="2978" y="905"/>
                    <a:pt x="3001" y="739"/>
                  </a:cubicBezTo>
                  <a:lnTo>
                    <a:pt x="3001"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0" name="Google Shape;1400;p52"/>
            <p:cNvSpPr/>
            <p:nvPr/>
          </p:nvSpPr>
          <p:spPr>
            <a:xfrm>
              <a:off x="3321784" y="3491843"/>
              <a:ext cx="101907" cy="35897"/>
            </a:xfrm>
            <a:custGeom>
              <a:rect b="b" l="l" r="r" t="t"/>
              <a:pathLst>
                <a:path extrusionOk="0" h="1049" w="2978">
                  <a:moveTo>
                    <a:pt x="1" y="0"/>
                  </a:moveTo>
                  <a:lnTo>
                    <a:pt x="1" y="1048"/>
                  </a:lnTo>
                  <a:lnTo>
                    <a:pt x="2978" y="1048"/>
                  </a:lnTo>
                  <a:lnTo>
                    <a:pt x="2978"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1" name="Google Shape;1401;p52"/>
            <p:cNvSpPr/>
            <p:nvPr/>
          </p:nvSpPr>
          <p:spPr>
            <a:xfrm>
              <a:off x="3192227" y="3217946"/>
              <a:ext cx="370808" cy="215244"/>
            </a:xfrm>
            <a:custGeom>
              <a:rect b="b" l="l" r="r" t="t"/>
              <a:pathLst>
                <a:path extrusionOk="0" h="6290" w="10836">
                  <a:moveTo>
                    <a:pt x="10539" y="0"/>
                  </a:moveTo>
                  <a:cubicBezTo>
                    <a:pt x="10527" y="0"/>
                    <a:pt x="10515" y="1"/>
                    <a:pt x="10502" y="3"/>
                  </a:cubicBezTo>
                  <a:lnTo>
                    <a:pt x="8478" y="3"/>
                  </a:lnTo>
                  <a:cubicBezTo>
                    <a:pt x="8464" y="1"/>
                    <a:pt x="8449" y="0"/>
                    <a:pt x="8436" y="0"/>
                  </a:cubicBezTo>
                  <a:cubicBezTo>
                    <a:pt x="8040" y="0"/>
                    <a:pt x="8040" y="624"/>
                    <a:pt x="8436" y="624"/>
                  </a:cubicBezTo>
                  <a:cubicBezTo>
                    <a:pt x="8449" y="624"/>
                    <a:pt x="8464" y="623"/>
                    <a:pt x="8478" y="622"/>
                  </a:cubicBezTo>
                  <a:lnTo>
                    <a:pt x="9788" y="622"/>
                  </a:lnTo>
                  <a:lnTo>
                    <a:pt x="7049" y="3599"/>
                  </a:lnTo>
                  <a:lnTo>
                    <a:pt x="3525" y="2646"/>
                  </a:lnTo>
                  <a:cubicBezTo>
                    <a:pt x="3492" y="2633"/>
                    <a:pt x="3460" y="2627"/>
                    <a:pt x="3430" y="2627"/>
                  </a:cubicBezTo>
                  <a:cubicBezTo>
                    <a:pt x="3353" y="2627"/>
                    <a:pt x="3284" y="2666"/>
                    <a:pt x="3215" y="2718"/>
                  </a:cubicBezTo>
                  <a:lnTo>
                    <a:pt x="191" y="5742"/>
                  </a:lnTo>
                  <a:cubicBezTo>
                    <a:pt x="0" y="5932"/>
                    <a:pt x="143" y="6266"/>
                    <a:pt x="429" y="6290"/>
                  </a:cubicBezTo>
                  <a:cubicBezTo>
                    <a:pt x="500" y="6290"/>
                    <a:pt x="572" y="6242"/>
                    <a:pt x="643" y="6194"/>
                  </a:cubicBezTo>
                  <a:lnTo>
                    <a:pt x="3549" y="3289"/>
                  </a:lnTo>
                  <a:lnTo>
                    <a:pt x="7073" y="4242"/>
                  </a:lnTo>
                  <a:cubicBezTo>
                    <a:pt x="7100" y="4255"/>
                    <a:pt x="7128" y="4261"/>
                    <a:pt x="7157" y="4261"/>
                  </a:cubicBezTo>
                  <a:cubicBezTo>
                    <a:pt x="7233" y="4261"/>
                    <a:pt x="7314" y="4222"/>
                    <a:pt x="7383" y="4170"/>
                  </a:cubicBezTo>
                  <a:lnTo>
                    <a:pt x="10193" y="1098"/>
                  </a:lnTo>
                  <a:lnTo>
                    <a:pt x="10193" y="2313"/>
                  </a:lnTo>
                  <a:cubicBezTo>
                    <a:pt x="10169" y="2551"/>
                    <a:pt x="10336" y="2670"/>
                    <a:pt x="10502" y="2670"/>
                  </a:cubicBezTo>
                  <a:cubicBezTo>
                    <a:pt x="10669" y="2670"/>
                    <a:pt x="10836" y="2551"/>
                    <a:pt x="10812" y="2313"/>
                  </a:cubicBezTo>
                  <a:lnTo>
                    <a:pt x="10812" y="312"/>
                  </a:lnTo>
                  <a:cubicBezTo>
                    <a:pt x="10834" y="136"/>
                    <a:pt x="10693" y="0"/>
                    <a:pt x="10539" y="0"/>
                  </a:cubicBez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02" name="Google Shape;1402;p52"/>
          <p:cNvSpPr/>
          <p:nvPr/>
        </p:nvSpPr>
        <p:spPr>
          <a:xfrm>
            <a:off x="7381850" y="1253613"/>
            <a:ext cx="418954" cy="358356"/>
          </a:xfrm>
          <a:custGeom>
            <a:rect b="b" l="l" r="r" t="t"/>
            <a:pathLst>
              <a:path extrusionOk="0" h="10479" w="12251">
                <a:moveTo>
                  <a:pt x="7023" y="1824"/>
                </a:moveTo>
                <a:cubicBezTo>
                  <a:pt x="7299" y="1824"/>
                  <a:pt x="7582" y="1887"/>
                  <a:pt x="7852" y="2025"/>
                </a:cubicBezTo>
                <a:cubicBezTo>
                  <a:pt x="9091" y="2644"/>
                  <a:pt x="9210" y="4335"/>
                  <a:pt x="8114" y="5169"/>
                </a:cubicBezTo>
                <a:cubicBezTo>
                  <a:pt x="7805" y="5454"/>
                  <a:pt x="7638" y="5859"/>
                  <a:pt x="7638" y="6288"/>
                </a:cubicBezTo>
                <a:lnTo>
                  <a:pt x="7638" y="6431"/>
                </a:lnTo>
                <a:cubicBezTo>
                  <a:pt x="7638" y="6836"/>
                  <a:pt x="7328" y="7038"/>
                  <a:pt x="7019" y="7038"/>
                </a:cubicBezTo>
                <a:cubicBezTo>
                  <a:pt x="6709" y="7038"/>
                  <a:pt x="6400" y="6836"/>
                  <a:pt x="6400" y="6431"/>
                </a:cubicBezTo>
                <a:lnTo>
                  <a:pt x="6400" y="6264"/>
                </a:lnTo>
                <a:cubicBezTo>
                  <a:pt x="6400" y="5574"/>
                  <a:pt x="6757" y="4621"/>
                  <a:pt x="7376" y="4168"/>
                </a:cubicBezTo>
                <a:cubicBezTo>
                  <a:pt x="7757" y="3883"/>
                  <a:pt x="7710" y="3335"/>
                  <a:pt x="7305" y="3121"/>
                </a:cubicBezTo>
                <a:cubicBezTo>
                  <a:pt x="7215" y="3073"/>
                  <a:pt x="7120" y="3051"/>
                  <a:pt x="7027" y="3051"/>
                </a:cubicBezTo>
                <a:cubicBezTo>
                  <a:pt x="6702" y="3051"/>
                  <a:pt x="6400" y="3317"/>
                  <a:pt x="6400" y="3668"/>
                </a:cubicBezTo>
                <a:cubicBezTo>
                  <a:pt x="6376" y="4049"/>
                  <a:pt x="6084" y="4240"/>
                  <a:pt x="5792" y="4240"/>
                </a:cubicBezTo>
                <a:cubicBezTo>
                  <a:pt x="5501" y="4240"/>
                  <a:pt x="5209" y="4049"/>
                  <a:pt x="5185" y="3668"/>
                </a:cubicBezTo>
                <a:cubicBezTo>
                  <a:pt x="5185" y="2595"/>
                  <a:pt x="6062" y="1824"/>
                  <a:pt x="7023" y="1824"/>
                </a:cubicBezTo>
                <a:close/>
                <a:moveTo>
                  <a:pt x="7007" y="7709"/>
                </a:moveTo>
                <a:cubicBezTo>
                  <a:pt x="7326" y="7709"/>
                  <a:pt x="7638" y="7961"/>
                  <a:pt x="7638" y="8336"/>
                </a:cubicBezTo>
                <a:cubicBezTo>
                  <a:pt x="7638" y="8669"/>
                  <a:pt x="7352" y="8931"/>
                  <a:pt x="7019" y="8931"/>
                </a:cubicBezTo>
                <a:cubicBezTo>
                  <a:pt x="6471" y="8931"/>
                  <a:pt x="6209" y="8288"/>
                  <a:pt x="6590" y="7884"/>
                </a:cubicBezTo>
                <a:cubicBezTo>
                  <a:pt x="6711" y="7763"/>
                  <a:pt x="6860" y="7709"/>
                  <a:pt x="7007" y="7709"/>
                </a:cubicBezTo>
                <a:close/>
                <a:moveTo>
                  <a:pt x="6989" y="1"/>
                </a:moveTo>
                <a:cubicBezTo>
                  <a:pt x="2341" y="1"/>
                  <a:pt x="1" y="5628"/>
                  <a:pt x="3304" y="8931"/>
                </a:cubicBezTo>
                <a:cubicBezTo>
                  <a:pt x="4373" y="10000"/>
                  <a:pt x="5685" y="10478"/>
                  <a:pt x="6971" y="10478"/>
                </a:cubicBezTo>
                <a:cubicBezTo>
                  <a:pt x="9668" y="10478"/>
                  <a:pt x="12250" y="8377"/>
                  <a:pt x="12234" y="5216"/>
                </a:cubicBezTo>
                <a:cubicBezTo>
                  <a:pt x="12210" y="2335"/>
                  <a:pt x="9900" y="25"/>
                  <a:pt x="7019" y="1"/>
                </a:cubicBezTo>
                <a:cubicBezTo>
                  <a:pt x="7009" y="1"/>
                  <a:pt x="6999" y="1"/>
                  <a:pt x="6989" y="1"/>
                </a:cubicBez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6" name="Shape 1406"/>
        <p:cNvGrpSpPr/>
        <p:nvPr/>
      </p:nvGrpSpPr>
      <p:grpSpPr>
        <a:xfrm>
          <a:off x="0" y="0"/>
          <a:ext cx="0" cy="0"/>
          <a:chOff x="0" y="0"/>
          <a:chExt cx="0" cy="0"/>
        </a:xfrm>
      </p:grpSpPr>
      <p:sp>
        <p:nvSpPr>
          <p:cNvPr id="1407" name="Google Shape;1407;p53"/>
          <p:cNvSpPr txBox="1"/>
          <p:nvPr>
            <p:ph idx="4294967295" type="ctrTitle"/>
          </p:nvPr>
        </p:nvSpPr>
        <p:spPr>
          <a:xfrm>
            <a:off x="1603500" y="2079000"/>
            <a:ext cx="5937000" cy="985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5000"/>
              <a:t>Project Updates</a:t>
            </a:r>
            <a:endParaRPr sz="5000"/>
          </a:p>
        </p:txBody>
      </p:sp>
      <p:cxnSp>
        <p:nvCxnSpPr>
          <p:cNvPr id="1408" name="Google Shape;1408;p53"/>
          <p:cNvCxnSpPr/>
          <p:nvPr/>
        </p:nvCxnSpPr>
        <p:spPr>
          <a:xfrm flipH="1" rot="10800000">
            <a:off x="1603500" y="3064509"/>
            <a:ext cx="6084900" cy="3600"/>
          </a:xfrm>
          <a:prstGeom prst="straightConnector1">
            <a:avLst/>
          </a:prstGeom>
          <a:noFill/>
          <a:ln cap="flat" cmpd="sng" w="9525">
            <a:solidFill>
              <a:schemeClr val="dk1"/>
            </a:solidFill>
            <a:prstDash val="solid"/>
            <a:round/>
            <a:headEnd len="med" w="med" type="none"/>
            <a:tailEnd len="med" w="med" type="none"/>
          </a:ln>
        </p:spPr>
      </p:cxn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2" name="Shape 1412"/>
        <p:cNvGrpSpPr/>
        <p:nvPr/>
      </p:nvGrpSpPr>
      <p:grpSpPr>
        <a:xfrm>
          <a:off x="0" y="0"/>
          <a:ext cx="0" cy="0"/>
          <a:chOff x="0" y="0"/>
          <a:chExt cx="0" cy="0"/>
        </a:xfrm>
      </p:grpSpPr>
      <p:sp>
        <p:nvSpPr>
          <p:cNvPr id="1413" name="Google Shape;1413;p54"/>
          <p:cNvSpPr txBox="1"/>
          <p:nvPr>
            <p:ph idx="1" type="body"/>
          </p:nvPr>
        </p:nvSpPr>
        <p:spPr>
          <a:xfrm>
            <a:off x="720000" y="1215750"/>
            <a:ext cx="3852000" cy="2644500"/>
          </a:xfrm>
          <a:prstGeom prst="rect">
            <a:avLst/>
          </a:prstGeom>
        </p:spPr>
        <p:txBody>
          <a:bodyPr anchorCtr="0" anchor="t" bIns="91425" lIns="91425" spcFirstLastPara="1" rIns="91425" wrap="square" tIns="91425">
            <a:noAutofit/>
          </a:bodyPr>
          <a:lstStyle/>
          <a:p>
            <a:pPr indent="-330200" lvl="0" marL="457200" rtl="0" algn="l">
              <a:spcBef>
                <a:spcPts val="0"/>
              </a:spcBef>
              <a:spcAft>
                <a:spcPts val="0"/>
              </a:spcAft>
              <a:buSzPts val="1600"/>
              <a:buChar char="●"/>
            </a:pPr>
            <a:r>
              <a:rPr lang="en" sz="1600"/>
              <a:t>Redid test with suggestions from last DR</a:t>
            </a:r>
            <a:endParaRPr sz="1600"/>
          </a:p>
          <a:p>
            <a:pPr indent="-330200" lvl="1" marL="914400" rtl="0" algn="l">
              <a:spcBef>
                <a:spcPts val="0"/>
              </a:spcBef>
              <a:spcAft>
                <a:spcPts val="0"/>
              </a:spcAft>
              <a:buSzPts val="1600"/>
              <a:buChar char="○"/>
            </a:pPr>
            <a:r>
              <a:rPr lang="en" sz="1600"/>
              <a:t>Same person collecting data</a:t>
            </a:r>
            <a:endParaRPr sz="1600"/>
          </a:p>
          <a:p>
            <a:pPr indent="-330200" lvl="1" marL="914400" rtl="0" algn="l">
              <a:spcBef>
                <a:spcPts val="0"/>
              </a:spcBef>
              <a:spcAft>
                <a:spcPts val="0"/>
              </a:spcAft>
              <a:buSzPts val="1600"/>
              <a:buChar char="○"/>
            </a:pPr>
            <a:r>
              <a:rPr lang="en" sz="1600"/>
              <a:t>Better securement of catheter to maintain more consistent drainage height</a:t>
            </a:r>
            <a:endParaRPr sz="1600"/>
          </a:p>
          <a:p>
            <a:pPr indent="-330200" lvl="1" marL="914400" rtl="0" algn="l">
              <a:spcBef>
                <a:spcPts val="0"/>
              </a:spcBef>
              <a:spcAft>
                <a:spcPts val="0"/>
              </a:spcAft>
              <a:buSzPts val="1600"/>
              <a:buChar char="○"/>
            </a:pPr>
            <a:r>
              <a:rPr lang="en" sz="1600"/>
              <a:t>Consistent amount suctioned to start drainage to keep pressure in each tube the same</a:t>
            </a:r>
            <a:endParaRPr sz="1600"/>
          </a:p>
          <a:p>
            <a:pPr indent="-330200" lvl="1" marL="914400" rtl="0" algn="l">
              <a:spcBef>
                <a:spcPts val="0"/>
              </a:spcBef>
              <a:spcAft>
                <a:spcPts val="0"/>
              </a:spcAft>
              <a:buSzPts val="1600"/>
              <a:buChar char="○"/>
            </a:pPr>
            <a:r>
              <a:rPr lang="en" sz="1600"/>
              <a:t>Used penny scales for mass</a:t>
            </a:r>
            <a:endParaRPr sz="1600"/>
          </a:p>
          <a:p>
            <a:pPr indent="-330200" lvl="1" marL="914400" rtl="0" algn="l">
              <a:spcBef>
                <a:spcPts val="0"/>
              </a:spcBef>
              <a:spcAft>
                <a:spcPts val="0"/>
              </a:spcAft>
              <a:buSzPts val="1600"/>
              <a:buChar char="○"/>
            </a:pPr>
            <a:r>
              <a:rPr lang="en" sz="1600"/>
              <a:t>Ran with just water as well as gel to get baseline</a:t>
            </a:r>
            <a:endParaRPr sz="1600"/>
          </a:p>
        </p:txBody>
      </p:sp>
      <p:sp>
        <p:nvSpPr>
          <p:cNvPr id="1414" name="Google Shape;1414;p54"/>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Testing Updates - Long-Term Flow Test</a:t>
            </a:r>
            <a:endParaRPr/>
          </a:p>
        </p:txBody>
      </p:sp>
      <p:pic>
        <p:nvPicPr>
          <p:cNvPr id="1415" name="Google Shape;1415;p54"/>
          <p:cNvPicPr preferRelativeResize="0"/>
          <p:nvPr/>
        </p:nvPicPr>
        <p:blipFill>
          <a:blip r:embed="rId3">
            <a:alphaModFix/>
          </a:blip>
          <a:stretch>
            <a:fillRect/>
          </a:stretch>
        </p:blipFill>
        <p:spPr>
          <a:xfrm>
            <a:off x="7215800" y="1809600"/>
            <a:ext cx="1334323" cy="2050648"/>
          </a:xfrm>
          <a:prstGeom prst="rect">
            <a:avLst/>
          </a:prstGeom>
          <a:noFill/>
          <a:ln>
            <a:noFill/>
          </a:ln>
        </p:spPr>
      </p:pic>
      <p:pic>
        <p:nvPicPr>
          <p:cNvPr id="1416" name="Google Shape;1416;p54"/>
          <p:cNvPicPr preferRelativeResize="0"/>
          <p:nvPr/>
        </p:nvPicPr>
        <p:blipFill>
          <a:blip r:embed="rId4">
            <a:alphaModFix/>
          </a:blip>
          <a:stretch>
            <a:fillRect/>
          </a:stretch>
        </p:blipFill>
        <p:spPr>
          <a:xfrm>
            <a:off x="5180775" y="1809600"/>
            <a:ext cx="1334323" cy="2050648"/>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0" name="Shape 1420"/>
        <p:cNvGrpSpPr/>
        <p:nvPr/>
      </p:nvGrpSpPr>
      <p:grpSpPr>
        <a:xfrm>
          <a:off x="0" y="0"/>
          <a:ext cx="0" cy="0"/>
          <a:chOff x="0" y="0"/>
          <a:chExt cx="0" cy="0"/>
        </a:xfrm>
      </p:grpSpPr>
      <p:sp>
        <p:nvSpPr>
          <p:cNvPr id="1421" name="Google Shape;1421;p55"/>
          <p:cNvSpPr txBox="1"/>
          <p:nvPr>
            <p:ph idx="1" type="body"/>
          </p:nvPr>
        </p:nvSpPr>
        <p:spPr>
          <a:xfrm>
            <a:off x="720000" y="1215742"/>
            <a:ext cx="7704000" cy="2644500"/>
          </a:xfrm>
          <a:prstGeom prst="rect">
            <a:avLst/>
          </a:prstGeom>
        </p:spPr>
        <p:txBody>
          <a:bodyPr anchorCtr="0" anchor="t" bIns="91425" lIns="91425" spcFirstLastPara="1" rIns="91425" wrap="square" tIns="91425">
            <a:noAutofit/>
          </a:bodyPr>
          <a:lstStyle/>
          <a:p>
            <a:pPr indent="-330200" lvl="0" marL="457200" rtl="0" algn="l">
              <a:spcBef>
                <a:spcPts val="0"/>
              </a:spcBef>
              <a:spcAft>
                <a:spcPts val="0"/>
              </a:spcAft>
              <a:buSzPts val="1600"/>
              <a:buChar char="●"/>
            </a:pPr>
            <a:r>
              <a:rPr lang="en" sz="1600"/>
              <a:t>Results for water showed drain with no inner tube having consistently higher flow rate</a:t>
            </a:r>
            <a:endParaRPr sz="1600"/>
          </a:p>
          <a:p>
            <a:pPr indent="0" lvl="0" marL="0" rtl="0" algn="l">
              <a:spcBef>
                <a:spcPts val="0"/>
              </a:spcBef>
              <a:spcAft>
                <a:spcPts val="0"/>
              </a:spcAft>
              <a:buNone/>
            </a:pPr>
            <a:r>
              <a:t/>
            </a:r>
            <a:endParaRPr sz="1600"/>
          </a:p>
          <a:p>
            <a:pPr indent="0" lvl="0" marL="0" rtl="0" algn="l">
              <a:spcBef>
                <a:spcPts val="0"/>
              </a:spcBef>
              <a:spcAft>
                <a:spcPts val="0"/>
              </a:spcAft>
              <a:buNone/>
            </a:pPr>
            <a:r>
              <a:t/>
            </a:r>
            <a:endParaRPr sz="1600"/>
          </a:p>
          <a:p>
            <a:pPr indent="0" lvl="0" marL="0" rtl="0" algn="l">
              <a:spcBef>
                <a:spcPts val="0"/>
              </a:spcBef>
              <a:spcAft>
                <a:spcPts val="0"/>
              </a:spcAft>
              <a:buNone/>
            </a:pPr>
            <a:r>
              <a:t/>
            </a:r>
            <a:endParaRPr sz="1600"/>
          </a:p>
          <a:p>
            <a:pPr indent="0" lvl="0" marL="0" rtl="0" algn="l">
              <a:spcBef>
                <a:spcPts val="0"/>
              </a:spcBef>
              <a:spcAft>
                <a:spcPts val="0"/>
              </a:spcAft>
              <a:buNone/>
            </a:pPr>
            <a:r>
              <a:t/>
            </a:r>
            <a:endParaRPr sz="1600"/>
          </a:p>
          <a:p>
            <a:pPr indent="0" lvl="0" marL="0" rtl="0" algn="l">
              <a:spcBef>
                <a:spcPts val="0"/>
              </a:spcBef>
              <a:spcAft>
                <a:spcPts val="0"/>
              </a:spcAft>
              <a:buNone/>
            </a:pPr>
            <a:r>
              <a:t/>
            </a:r>
            <a:endParaRPr sz="1600"/>
          </a:p>
          <a:p>
            <a:pPr indent="0" lvl="0" marL="0" rtl="0" algn="l">
              <a:spcBef>
                <a:spcPts val="0"/>
              </a:spcBef>
              <a:spcAft>
                <a:spcPts val="0"/>
              </a:spcAft>
              <a:buNone/>
            </a:pPr>
            <a:r>
              <a:t/>
            </a:r>
            <a:endParaRPr/>
          </a:p>
        </p:txBody>
      </p:sp>
      <p:sp>
        <p:nvSpPr>
          <p:cNvPr id="1422" name="Google Shape;1422;p55"/>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Testing Updates - Long-Term Flow Test</a:t>
            </a:r>
            <a:endParaRPr/>
          </a:p>
        </p:txBody>
      </p:sp>
      <p:pic>
        <p:nvPicPr>
          <p:cNvPr id="1423" name="Google Shape;1423;p55" title="Chart"/>
          <p:cNvPicPr preferRelativeResize="0"/>
          <p:nvPr/>
        </p:nvPicPr>
        <p:blipFill>
          <a:blip r:embed="rId3">
            <a:alphaModFix/>
          </a:blip>
          <a:stretch>
            <a:fillRect/>
          </a:stretch>
        </p:blipFill>
        <p:spPr>
          <a:xfrm>
            <a:off x="2452475" y="1714350"/>
            <a:ext cx="4390625" cy="270895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7" name="Shape 1427"/>
        <p:cNvGrpSpPr/>
        <p:nvPr/>
      </p:nvGrpSpPr>
      <p:grpSpPr>
        <a:xfrm>
          <a:off x="0" y="0"/>
          <a:ext cx="0" cy="0"/>
          <a:chOff x="0" y="0"/>
          <a:chExt cx="0" cy="0"/>
        </a:xfrm>
      </p:grpSpPr>
      <p:sp>
        <p:nvSpPr>
          <p:cNvPr id="1428" name="Google Shape;1428;p56"/>
          <p:cNvSpPr txBox="1"/>
          <p:nvPr>
            <p:ph idx="1" type="body"/>
          </p:nvPr>
        </p:nvSpPr>
        <p:spPr>
          <a:xfrm>
            <a:off x="720000" y="1215742"/>
            <a:ext cx="7704000" cy="2644500"/>
          </a:xfrm>
          <a:prstGeom prst="rect">
            <a:avLst/>
          </a:prstGeom>
        </p:spPr>
        <p:txBody>
          <a:bodyPr anchorCtr="0" anchor="t" bIns="91425" lIns="91425" spcFirstLastPara="1" rIns="91425" wrap="square" tIns="91425">
            <a:noAutofit/>
          </a:bodyPr>
          <a:lstStyle/>
          <a:p>
            <a:pPr indent="-330200" lvl="0" marL="457200" rtl="0" algn="l">
              <a:spcBef>
                <a:spcPts val="0"/>
              </a:spcBef>
              <a:spcAft>
                <a:spcPts val="0"/>
              </a:spcAft>
              <a:buSzPts val="1600"/>
              <a:buChar char="●"/>
            </a:pPr>
            <a:r>
              <a:rPr lang="en" sz="1600"/>
              <a:t>Results for gel solution were more consistent - mass drained didn’t decrease</a:t>
            </a:r>
            <a:endParaRPr sz="1600"/>
          </a:p>
          <a:p>
            <a:pPr indent="-330200" lvl="0" marL="457200" rtl="0" algn="l">
              <a:spcBef>
                <a:spcPts val="0"/>
              </a:spcBef>
              <a:spcAft>
                <a:spcPts val="0"/>
              </a:spcAft>
              <a:buSzPts val="1600"/>
              <a:buChar char="●"/>
            </a:pPr>
            <a:r>
              <a:rPr lang="en" sz="1600"/>
              <a:t>Drain with inner tube had </a:t>
            </a:r>
            <a:r>
              <a:rPr b="1" lang="en" sz="1600"/>
              <a:t>higher flow rate </a:t>
            </a:r>
            <a:r>
              <a:rPr lang="en" sz="1600"/>
              <a:t>overall</a:t>
            </a:r>
            <a:endParaRPr sz="1600"/>
          </a:p>
          <a:p>
            <a:pPr indent="0" lvl="0" marL="0" rtl="0" algn="l">
              <a:spcBef>
                <a:spcPts val="0"/>
              </a:spcBef>
              <a:spcAft>
                <a:spcPts val="0"/>
              </a:spcAft>
              <a:buNone/>
            </a:pPr>
            <a:r>
              <a:t/>
            </a:r>
            <a:endParaRPr/>
          </a:p>
        </p:txBody>
      </p:sp>
      <p:sp>
        <p:nvSpPr>
          <p:cNvPr id="1429" name="Google Shape;1429;p56"/>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Testing Updates - Long-Term Flow Test</a:t>
            </a:r>
            <a:endParaRPr/>
          </a:p>
        </p:txBody>
      </p:sp>
      <p:pic>
        <p:nvPicPr>
          <p:cNvPr id="1430" name="Google Shape;1430;p56"/>
          <p:cNvPicPr preferRelativeResize="0"/>
          <p:nvPr/>
        </p:nvPicPr>
        <p:blipFill rotWithShape="1">
          <a:blip r:embed="rId3">
            <a:alphaModFix/>
          </a:blip>
          <a:srcRect b="0" l="1137" r="0" t="3213"/>
          <a:stretch/>
        </p:blipFill>
        <p:spPr>
          <a:xfrm>
            <a:off x="2452500" y="2083825"/>
            <a:ext cx="4330344" cy="26445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4" name="Shape 1434"/>
        <p:cNvGrpSpPr/>
        <p:nvPr/>
      </p:nvGrpSpPr>
      <p:grpSpPr>
        <a:xfrm>
          <a:off x="0" y="0"/>
          <a:ext cx="0" cy="0"/>
          <a:chOff x="0" y="0"/>
          <a:chExt cx="0" cy="0"/>
        </a:xfrm>
      </p:grpSpPr>
      <p:sp>
        <p:nvSpPr>
          <p:cNvPr id="1435" name="Google Shape;1435;p57"/>
          <p:cNvSpPr txBox="1"/>
          <p:nvPr>
            <p:ph idx="1" type="body"/>
          </p:nvPr>
        </p:nvSpPr>
        <p:spPr>
          <a:xfrm>
            <a:off x="720000" y="1215742"/>
            <a:ext cx="7704000" cy="2644500"/>
          </a:xfrm>
          <a:prstGeom prst="rect">
            <a:avLst/>
          </a:prstGeom>
        </p:spPr>
        <p:txBody>
          <a:bodyPr anchorCtr="0" anchor="t" bIns="91425" lIns="91425" spcFirstLastPara="1" rIns="91425" wrap="square" tIns="91425">
            <a:noAutofit/>
          </a:bodyPr>
          <a:lstStyle/>
          <a:p>
            <a:pPr indent="-349250" lvl="0" marL="457200" rtl="0" algn="l">
              <a:spcBef>
                <a:spcPts val="0"/>
              </a:spcBef>
              <a:spcAft>
                <a:spcPts val="0"/>
              </a:spcAft>
              <a:buSzPts val="1900"/>
              <a:buChar char="●"/>
            </a:pPr>
            <a:r>
              <a:rPr b="1" lang="en" sz="1900"/>
              <a:t>Drainage still wasn’t consistent</a:t>
            </a:r>
            <a:r>
              <a:rPr lang="en" sz="1900"/>
              <a:t> - would leave and it would be draining, come back and drainage had clearly been stopped for a while</a:t>
            </a:r>
            <a:endParaRPr sz="1900"/>
          </a:p>
          <a:p>
            <a:pPr indent="-349250" lvl="1" marL="914400" rtl="0" algn="l">
              <a:spcBef>
                <a:spcPts val="0"/>
              </a:spcBef>
              <a:spcAft>
                <a:spcPts val="0"/>
              </a:spcAft>
              <a:buSzPts val="1900"/>
              <a:buChar char="○"/>
            </a:pPr>
            <a:r>
              <a:rPr lang="en" sz="1900"/>
              <a:t>Thinking of switching from beakers to</a:t>
            </a:r>
            <a:r>
              <a:rPr b="1" lang="en" sz="1900"/>
              <a:t> cell culture flasks</a:t>
            </a:r>
            <a:r>
              <a:rPr lang="en" sz="1900"/>
              <a:t> to hold the fluid </a:t>
            </a:r>
            <a:endParaRPr sz="1900"/>
          </a:p>
          <a:p>
            <a:pPr indent="-349250" lvl="0" marL="457200" rtl="0" algn="l">
              <a:spcBef>
                <a:spcPts val="0"/>
              </a:spcBef>
              <a:spcAft>
                <a:spcPts val="0"/>
              </a:spcAft>
              <a:buSzPts val="1900"/>
              <a:buChar char="●"/>
            </a:pPr>
            <a:r>
              <a:rPr b="1" lang="en" sz="1900"/>
              <a:t>Inner tube had higher flow rate</a:t>
            </a:r>
            <a:r>
              <a:rPr lang="en" sz="1900"/>
              <a:t> again with agar model - could be evidence for some sort of capillary action or due to difference in clogging/ease of maintaining pressure gradient based on radius</a:t>
            </a:r>
            <a:endParaRPr sz="1900"/>
          </a:p>
          <a:p>
            <a:pPr indent="-349250" lvl="0" marL="457200" rtl="0" algn="l">
              <a:spcBef>
                <a:spcPts val="0"/>
              </a:spcBef>
              <a:spcAft>
                <a:spcPts val="0"/>
              </a:spcAft>
              <a:buSzPts val="1900"/>
              <a:buChar char="●"/>
            </a:pPr>
            <a:r>
              <a:rPr lang="en" sz="1900"/>
              <a:t>When any part of the pigtail is out of the fluid, drainage won’t start</a:t>
            </a:r>
            <a:endParaRPr sz="1900"/>
          </a:p>
          <a:p>
            <a:pPr indent="0" lvl="0" marL="0" rtl="0" algn="l">
              <a:spcBef>
                <a:spcPts val="0"/>
              </a:spcBef>
              <a:spcAft>
                <a:spcPts val="0"/>
              </a:spcAft>
              <a:buNone/>
            </a:pPr>
            <a:r>
              <a:t/>
            </a:r>
            <a:endParaRPr/>
          </a:p>
        </p:txBody>
      </p:sp>
      <p:sp>
        <p:nvSpPr>
          <p:cNvPr id="1436" name="Google Shape;1436;p57"/>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Testing Updates - Long-Term Flow Test</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7" name="Shape 447"/>
        <p:cNvGrpSpPr/>
        <p:nvPr/>
      </p:nvGrpSpPr>
      <p:grpSpPr>
        <a:xfrm>
          <a:off x="0" y="0"/>
          <a:ext cx="0" cy="0"/>
          <a:chOff x="0" y="0"/>
          <a:chExt cx="0" cy="0"/>
        </a:xfrm>
      </p:grpSpPr>
      <p:sp>
        <p:nvSpPr>
          <p:cNvPr id="448" name="Google Shape;448;p31"/>
          <p:cNvSpPr txBox="1"/>
          <p:nvPr>
            <p:ph type="title"/>
          </p:nvPr>
        </p:nvSpPr>
        <p:spPr>
          <a:xfrm>
            <a:off x="480000" y="502491"/>
            <a:ext cx="818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Our Problem Space</a:t>
            </a:r>
            <a:endParaRPr/>
          </a:p>
        </p:txBody>
      </p:sp>
      <p:sp>
        <p:nvSpPr>
          <p:cNvPr id="449" name="Google Shape;449;p31"/>
          <p:cNvSpPr txBox="1"/>
          <p:nvPr/>
        </p:nvSpPr>
        <p:spPr>
          <a:xfrm>
            <a:off x="480000" y="1075200"/>
            <a:ext cx="5037300" cy="46101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sz="1900" u="sng">
                <a:solidFill>
                  <a:schemeClr val="dk1"/>
                </a:solidFill>
                <a:latin typeface="Figtree"/>
                <a:ea typeface="Figtree"/>
                <a:cs typeface="Figtree"/>
                <a:sym typeface="Figtree"/>
              </a:rPr>
              <a:t>Clogging</a:t>
            </a:r>
            <a:r>
              <a:rPr lang="en" sz="1900">
                <a:solidFill>
                  <a:schemeClr val="dk1"/>
                </a:solidFill>
                <a:latin typeface="Figtree"/>
                <a:ea typeface="Figtree"/>
                <a:cs typeface="Figtree"/>
                <a:sym typeface="Figtree"/>
              </a:rPr>
              <a:t> in Percutaneous Abscess Drainage</a:t>
            </a:r>
            <a:endParaRPr sz="1900">
              <a:solidFill>
                <a:schemeClr val="dk1"/>
              </a:solidFill>
              <a:latin typeface="Figtree"/>
              <a:ea typeface="Figtree"/>
              <a:cs typeface="Figtree"/>
              <a:sym typeface="Figtree"/>
            </a:endParaRPr>
          </a:p>
          <a:p>
            <a:pPr indent="-323850" lvl="0" marL="457200" rtl="0" algn="l">
              <a:lnSpc>
                <a:spcPct val="150000"/>
              </a:lnSpc>
              <a:spcBef>
                <a:spcPts val="0"/>
              </a:spcBef>
              <a:spcAft>
                <a:spcPts val="0"/>
              </a:spcAft>
              <a:buClr>
                <a:schemeClr val="dk1"/>
              </a:buClr>
              <a:buSzPts val="1500"/>
              <a:buFont typeface="Figtree"/>
              <a:buChar char="●"/>
            </a:pPr>
            <a:r>
              <a:rPr lang="en" sz="1500">
                <a:solidFill>
                  <a:schemeClr val="dk1"/>
                </a:solidFill>
                <a:latin typeface="Figtree"/>
                <a:ea typeface="Figtree"/>
                <a:cs typeface="Figtree"/>
                <a:sym typeface="Figtree"/>
              </a:rPr>
              <a:t>Coagulation / hardening of fluid results in clogs in drain </a:t>
            </a:r>
            <a:r>
              <a:rPr lang="en" sz="1500">
                <a:solidFill>
                  <a:schemeClr val="dk1"/>
                </a:solidFill>
                <a:highlight>
                  <a:srgbClr val="86D5D8"/>
                </a:highlight>
                <a:latin typeface="Figtree"/>
                <a:ea typeface="Figtree"/>
                <a:cs typeface="Figtree"/>
                <a:sym typeface="Figtree"/>
              </a:rPr>
              <a:t>which mandate a return to the hospital</a:t>
            </a:r>
            <a:endParaRPr sz="1500">
              <a:solidFill>
                <a:schemeClr val="dk1"/>
              </a:solidFill>
              <a:latin typeface="Figtree"/>
              <a:ea typeface="Figtree"/>
              <a:cs typeface="Figtree"/>
              <a:sym typeface="Figtree"/>
            </a:endParaRPr>
          </a:p>
          <a:p>
            <a:pPr indent="-323850" lvl="0" marL="457200" rtl="0" algn="l">
              <a:lnSpc>
                <a:spcPct val="150000"/>
              </a:lnSpc>
              <a:spcBef>
                <a:spcPts val="0"/>
              </a:spcBef>
              <a:spcAft>
                <a:spcPts val="0"/>
              </a:spcAft>
              <a:buClr>
                <a:schemeClr val="dk1"/>
              </a:buClr>
              <a:buSzPts val="1500"/>
              <a:buFont typeface="Figtree"/>
              <a:buChar char="●"/>
            </a:pPr>
            <a:r>
              <a:rPr lang="en" sz="1500">
                <a:solidFill>
                  <a:schemeClr val="dk1"/>
                </a:solidFill>
                <a:latin typeface="Figtree"/>
                <a:ea typeface="Figtree"/>
                <a:cs typeface="Figtree"/>
                <a:sym typeface="Figtree"/>
              </a:rPr>
              <a:t>~3M drainage procedures yearly → with around ⅓ experiencing clogging in some way →  approx. </a:t>
            </a:r>
            <a:r>
              <a:rPr lang="en" sz="1500">
                <a:solidFill>
                  <a:schemeClr val="dk1"/>
                </a:solidFill>
                <a:highlight>
                  <a:srgbClr val="86D5D8"/>
                </a:highlight>
                <a:latin typeface="Figtree"/>
                <a:ea typeface="Figtree"/>
                <a:cs typeface="Figtree"/>
                <a:sym typeface="Figtree"/>
              </a:rPr>
              <a:t>1M procedures that may benefit</a:t>
            </a:r>
            <a:r>
              <a:rPr lang="en" sz="1500">
                <a:solidFill>
                  <a:schemeClr val="dk1"/>
                </a:solidFill>
                <a:latin typeface="Figtree"/>
                <a:ea typeface="Figtree"/>
                <a:cs typeface="Figtree"/>
                <a:sym typeface="Figtree"/>
              </a:rPr>
              <a:t> from a solution</a:t>
            </a:r>
            <a:endParaRPr sz="1500">
              <a:solidFill>
                <a:schemeClr val="dk1"/>
              </a:solidFill>
              <a:latin typeface="Figtree"/>
              <a:ea typeface="Figtree"/>
              <a:cs typeface="Figtree"/>
              <a:sym typeface="Figtree"/>
            </a:endParaRPr>
          </a:p>
          <a:p>
            <a:pPr indent="-323850" lvl="0" marL="457200" rtl="0" algn="l">
              <a:lnSpc>
                <a:spcPct val="150000"/>
              </a:lnSpc>
              <a:spcBef>
                <a:spcPts val="0"/>
              </a:spcBef>
              <a:spcAft>
                <a:spcPts val="0"/>
              </a:spcAft>
              <a:buClr>
                <a:schemeClr val="dk1"/>
              </a:buClr>
              <a:buSzPts val="1500"/>
              <a:buFont typeface="Figtree"/>
              <a:buChar char="●"/>
            </a:pPr>
            <a:r>
              <a:rPr lang="en" sz="1500">
                <a:solidFill>
                  <a:schemeClr val="dk1"/>
                </a:solidFill>
                <a:latin typeface="Figtree"/>
                <a:ea typeface="Figtree"/>
                <a:cs typeface="Figtree"/>
                <a:sym typeface="Figtree"/>
              </a:rPr>
              <a:t>Our team is passionate about innovating in an underserved area such as drainage procedures, which are so common but overlooked</a:t>
            </a:r>
            <a:endParaRPr sz="1500">
              <a:solidFill>
                <a:schemeClr val="dk1"/>
              </a:solidFill>
              <a:latin typeface="Figtree"/>
              <a:ea typeface="Figtree"/>
              <a:cs typeface="Figtree"/>
              <a:sym typeface="Figtree"/>
            </a:endParaRPr>
          </a:p>
          <a:p>
            <a:pPr indent="0" lvl="0" marL="0" rtl="0" algn="l">
              <a:lnSpc>
                <a:spcPct val="150000"/>
              </a:lnSpc>
              <a:spcBef>
                <a:spcPts val="0"/>
              </a:spcBef>
              <a:spcAft>
                <a:spcPts val="0"/>
              </a:spcAft>
              <a:buNone/>
            </a:pPr>
            <a:r>
              <a:t/>
            </a:r>
            <a:endParaRPr sz="2200">
              <a:solidFill>
                <a:schemeClr val="dk1"/>
              </a:solidFill>
              <a:latin typeface="Figtree"/>
              <a:ea typeface="Figtree"/>
              <a:cs typeface="Figtree"/>
              <a:sym typeface="Figtree"/>
            </a:endParaRPr>
          </a:p>
          <a:p>
            <a:pPr indent="0" lvl="0" marL="0" rtl="0" algn="l">
              <a:spcBef>
                <a:spcPts val="0"/>
              </a:spcBef>
              <a:spcAft>
                <a:spcPts val="0"/>
              </a:spcAft>
              <a:buNone/>
            </a:pPr>
            <a:r>
              <a:t/>
            </a:r>
            <a:endParaRPr sz="1800">
              <a:solidFill>
                <a:schemeClr val="dk1"/>
              </a:solidFill>
              <a:latin typeface="Figtree"/>
              <a:ea typeface="Figtree"/>
              <a:cs typeface="Figtree"/>
              <a:sym typeface="Figtree"/>
            </a:endParaRPr>
          </a:p>
          <a:p>
            <a:pPr indent="0" lvl="0" marL="0" rtl="0" algn="l">
              <a:spcBef>
                <a:spcPts val="0"/>
              </a:spcBef>
              <a:spcAft>
                <a:spcPts val="0"/>
              </a:spcAft>
              <a:buNone/>
            </a:pPr>
            <a:r>
              <a:t/>
            </a:r>
            <a:endParaRPr>
              <a:solidFill>
                <a:schemeClr val="dk1"/>
              </a:solidFill>
              <a:latin typeface="Figtree"/>
              <a:ea typeface="Figtree"/>
              <a:cs typeface="Figtree"/>
              <a:sym typeface="Figtree"/>
            </a:endParaRPr>
          </a:p>
          <a:p>
            <a:pPr indent="0" lvl="0" marL="0" rtl="0" algn="l">
              <a:spcBef>
                <a:spcPts val="0"/>
              </a:spcBef>
              <a:spcAft>
                <a:spcPts val="0"/>
              </a:spcAft>
              <a:buNone/>
            </a:pPr>
            <a:r>
              <a:t/>
            </a:r>
            <a:endParaRPr>
              <a:solidFill>
                <a:schemeClr val="dk1"/>
              </a:solidFill>
              <a:latin typeface="Figtree"/>
              <a:ea typeface="Figtree"/>
              <a:cs typeface="Figtree"/>
              <a:sym typeface="Figtree"/>
            </a:endParaRPr>
          </a:p>
        </p:txBody>
      </p:sp>
      <p:pic>
        <p:nvPicPr>
          <p:cNvPr id="450" name="Google Shape;450;p31"/>
          <p:cNvPicPr preferRelativeResize="0"/>
          <p:nvPr/>
        </p:nvPicPr>
        <p:blipFill rotWithShape="1">
          <a:blip r:embed="rId3">
            <a:alphaModFix/>
          </a:blip>
          <a:srcRect b="9284" l="4084" r="2037" t="4835"/>
          <a:stretch/>
        </p:blipFill>
        <p:spPr>
          <a:xfrm>
            <a:off x="5913275" y="3058375"/>
            <a:ext cx="2727925" cy="1552600"/>
          </a:xfrm>
          <a:prstGeom prst="rect">
            <a:avLst/>
          </a:prstGeom>
          <a:noFill/>
          <a:ln>
            <a:noFill/>
          </a:ln>
        </p:spPr>
      </p:pic>
      <p:sp>
        <p:nvSpPr>
          <p:cNvPr id="451" name="Google Shape;451;p31"/>
          <p:cNvSpPr txBox="1"/>
          <p:nvPr/>
        </p:nvSpPr>
        <p:spPr>
          <a:xfrm>
            <a:off x="7558500" y="4799525"/>
            <a:ext cx="1585500" cy="290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Figtree"/>
                <a:ea typeface="Figtree"/>
                <a:cs typeface="Figtree"/>
                <a:sym typeface="Figtree"/>
              </a:rPr>
              <a:t>CONFIDENTIAL</a:t>
            </a:r>
            <a:endParaRPr b="1">
              <a:solidFill>
                <a:schemeClr val="dk1"/>
              </a:solidFill>
              <a:latin typeface="Figtree"/>
              <a:ea typeface="Figtree"/>
              <a:cs typeface="Figtree"/>
              <a:sym typeface="Figtree"/>
            </a:endParaRPr>
          </a:p>
        </p:txBody>
      </p:sp>
      <p:pic>
        <p:nvPicPr>
          <p:cNvPr id="452" name="Google Shape;452;p31"/>
          <p:cNvPicPr preferRelativeResize="0"/>
          <p:nvPr/>
        </p:nvPicPr>
        <p:blipFill>
          <a:blip r:embed="rId4">
            <a:alphaModFix/>
          </a:blip>
          <a:stretch>
            <a:fillRect/>
          </a:stretch>
        </p:blipFill>
        <p:spPr>
          <a:xfrm>
            <a:off x="6041700" y="502499"/>
            <a:ext cx="2659950" cy="1537914"/>
          </a:xfrm>
          <a:prstGeom prst="rect">
            <a:avLst/>
          </a:prstGeom>
          <a:noFill/>
          <a:ln>
            <a:noFill/>
          </a:ln>
        </p:spPr>
      </p:pic>
      <p:pic>
        <p:nvPicPr>
          <p:cNvPr id="453" name="Google Shape;453;p31"/>
          <p:cNvPicPr preferRelativeResize="0"/>
          <p:nvPr/>
        </p:nvPicPr>
        <p:blipFill rotWithShape="1">
          <a:blip r:embed="rId5">
            <a:alphaModFix/>
          </a:blip>
          <a:srcRect b="21265" l="0" r="0" t="23986"/>
          <a:stretch/>
        </p:blipFill>
        <p:spPr>
          <a:xfrm>
            <a:off x="6593700" y="1920613"/>
            <a:ext cx="1982100" cy="1302276"/>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0" name="Shape 1440"/>
        <p:cNvGrpSpPr/>
        <p:nvPr/>
      </p:nvGrpSpPr>
      <p:grpSpPr>
        <a:xfrm>
          <a:off x="0" y="0"/>
          <a:ext cx="0" cy="0"/>
          <a:chOff x="0" y="0"/>
          <a:chExt cx="0" cy="0"/>
        </a:xfrm>
      </p:grpSpPr>
      <p:sp>
        <p:nvSpPr>
          <p:cNvPr id="1441" name="Google Shape;1441;p58"/>
          <p:cNvSpPr txBox="1"/>
          <p:nvPr>
            <p:ph idx="1" type="body"/>
          </p:nvPr>
        </p:nvSpPr>
        <p:spPr>
          <a:xfrm>
            <a:off x="720000" y="1215742"/>
            <a:ext cx="7704000" cy="2644500"/>
          </a:xfrm>
          <a:prstGeom prst="rect">
            <a:avLst/>
          </a:prstGeom>
        </p:spPr>
        <p:txBody>
          <a:bodyPr anchorCtr="0" anchor="t" bIns="91425" lIns="91425" spcFirstLastPara="1" rIns="91425" wrap="square" tIns="91425">
            <a:noAutofit/>
          </a:bodyPr>
          <a:lstStyle/>
          <a:p>
            <a:pPr indent="-361950" lvl="0" marL="457200" rtl="0" algn="l">
              <a:spcBef>
                <a:spcPts val="0"/>
              </a:spcBef>
              <a:spcAft>
                <a:spcPts val="0"/>
              </a:spcAft>
              <a:buSzPts val="2100"/>
              <a:buChar char="●"/>
            </a:pPr>
            <a:r>
              <a:rPr lang="en" sz="1900"/>
              <a:t>Next steps:</a:t>
            </a:r>
            <a:endParaRPr sz="1900"/>
          </a:p>
          <a:p>
            <a:pPr indent="-349250" lvl="1" marL="914400" rtl="0" algn="l">
              <a:spcBef>
                <a:spcPts val="0"/>
              </a:spcBef>
              <a:spcAft>
                <a:spcPts val="0"/>
              </a:spcAft>
              <a:buSzPts val="1900"/>
              <a:buFont typeface="Nunito"/>
              <a:buChar char="○"/>
            </a:pPr>
            <a:r>
              <a:rPr b="1" lang="en" sz="1900"/>
              <a:t>Ordered new materials: mesh strainer </a:t>
            </a:r>
            <a:r>
              <a:rPr lang="en" sz="1900"/>
              <a:t>for consistency in chunk formation</a:t>
            </a:r>
            <a:r>
              <a:rPr b="1" lang="en" sz="1900"/>
              <a:t>, electrically powered scale </a:t>
            </a:r>
            <a:r>
              <a:rPr lang="en" sz="1900"/>
              <a:t>so we don’t move beakers</a:t>
            </a:r>
            <a:endParaRPr sz="1900"/>
          </a:p>
          <a:p>
            <a:pPr indent="-349250" lvl="1" marL="914400" rtl="0" algn="l">
              <a:spcBef>
                <a:spcPts val="0"/>
              </a:spcBef>
              <a:spcAft>
                <a:spcPts val="0"/>
              </a:spcAft>
              <a:buSzPts val="1900"/>
              <a:buChar char="○"/>
            </a:pPr>
            <a:r>
              <a:rPr lang="en" sz="1900"/>
              <a:t>Just heard back from Dr. Dunleavey about </a:t>
            </a:r>
            <a:r>
              <a:rPr b="1" lang="en" sz="1900"/>
              <a:t>using flasks from Clark 114</a:t>
            </a:r>
            <a:r>
              <a:rPr lang="en" sz="1900"/>
              <a:t>, will grab today and begin setting up new test to run over this weekend</a:t>
            </a:r>
            <a:endParaRPr sz="1900"/>
          </a:p>
          <a:p>
            <a:pPr indent="-349250" lvl="1" marL="914400" rtl="0" algn="l">
              <a:spcBef>
                <a:spcPts val="0"/>
              </a:spcBef>
              <a:spcAft>
                <a:spcPts val="0"/>
              </a:spcAft>
              <a:buSzPts val="1900"/>
              <a:buChar char="○"/>
            </a:pPr>
            <a:r>
              <a:rPr lang="en" sz="1900"/>
              <a:t>May do some more research/testing with capillary action, pigtail being partially out of fluid</a:t>
            </a:r>
            <a:endParaRPr sz="1900"/>
          </a:p>
        </p:txBody>
      </p:sp>
      <p:sp>
        <p:nvSpPr>
          <p:cNvPr id="1442" name="Google Shape;1442;p58"/>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Testing Updates - Long-Term Flow Test</a:t>
            </a:r>
            <a:endParaRPr/>
          </a:p>
        </p:txBody>
      </p:sp>
      <p:sp>
        <p:nvSpPr>
          <p:cNvPr id="1443" name="Google Shape;1443;p58"/>
          <p:cNvSpPr/>
          <p:nvPr/>
        </p:nvSpPr>
        <p:spPr>
          <a:xfrm>
            <a:off x="1263675" y="3979300"/>
            <a:ext cx="6367500" cy="802800"/>
          </a:xfrm>
          <a:prstGeom prst="roundRect">
            <a:avLst>
              <a:gd fmla="val 16667" name="adj"/>
            </a:avLst>
          </a:prstGeom>
          <a:solidFill>
            <a:srgbClr val="FFE599"/>
          </a:solidFill>
          <a:ln cap="flat" cmpd="sng" w="9525">
            <a:solidFill>
              <a:srgbClr val="EBEBE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1000"/>
              </a:spcAft>
              <a:buNone/>
            </a:pPr>
            <a:r>
              <a:rPr b="1" i="1" lang="en" sz="1200">
                <a:latin typeface="Figtree"/>
                <a:ea typeface="Figtree"/>
                <a:cs typeface="Figtree"/>
                <a:sym typeface="Figtree"/>
              </a:rPr>
              <a:t>Any suggestions for determining if increased drainage with the inner tube is due to capillary action or something else?</a:t>
            </a:r>
            <a:endParaRPr sz="1200">
              <a:latin typeface="Figtree"/>
              <a:ea typeface="Figtree"/>
              <a:cs typeface="Figtree"/>
              <a:sym typeface="Figtree"/>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7" name="Shape 1447"/>
        <p:cNvGrpSpPr/>
        <p:nvPr/>
      </p:nvGrpSpPr>
      <p:grpSpPr>
        <a:xfrm>
          <a:off x="0" y="0"/>
          <a:ext cx="0" cy="0"/>
          <a:chOff x="0" y="0"/>
          <a:chExt cx="0" cy="0"/>
        </a:xfrm>
      </p:grpSpPr>
      <p:sp>
        <p:nvSpPr>
          <p:cNvPr id="1448" name="Google Shape;1448;p59"/>
          <p:cNvSpPr txBox="1"/>
          <p:nvPr>
            <p:ph idx="1" type="body"/>
          </p:nvPr>
        </p:nvSpPr>
        <p:spPr>
          <a:xfrm>
            <a:off x="738263" y="1259650"/>
            <a:ext cx="2622900" cy="473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400"/>
              <a:t>CAD Model Overview</a:t>
            </a:r>
            <a:endParaRPr sz="1400"/>
          </a:p>
        </p:txBody>
      </p:sp>
      <p:sp>
        <p:nvSpPr>
          <p:cNvPr id="1449" name="Google Shape;1449;p59"/>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Prototyping/3D-Printing Update</a:t>
            </a:r>
            <a:endParaRPr/>
          </a:p>
        </p:txBody>
      </p:sp>
      <p:pic>
        <p:nvPicPr>
          <p:cNvPr id="1450" name="Google Shape;1450;p59"/>
          <p:cNvPicPr preferRelativeResize="0"/>
          <p:nvPr/>
        </p:nvPicPr>
        <p:blipFill>
          <a:blip r:embed="rId3">
            <a:alphaModFix/>
          </a:blip>
          <a:stretch>
            <a:fillRect/>
          </a:stretch>
        </p:blipFill>
        <p:spPr>
          <a:xfrm>
            <a:off x="738195" y="1783251"/>
            <a:ext cx="2623027" cy="2201648"/>
          </a:xfrm>
          <a:prstGeom prst="rect">
            <a:avLst/>
          </a:prstGeom>
          <a:noFill/>
          <a:ln>
            <a:noFill/>
          </a:ln>
        </p:spPr>
      </p:pic>
      <p:pic>
        <p:nvPicPr>
          <p:cNvPr id="1451" name="Google Shape;1451;p59"/>
          <p:cNvPicPr preferRelativeResize="0"/>
          <p:nvPr/>
        </p:nvPicPr>
        <p:blipFill>
          <a:blip r:embed="rId4">
            <a:alphaModFix/>
          </a:blip>
          <a:stretch>
            <a:fillRect/>
          </a:stretch>
        </p:blipFill>
        <p:spPr>
          <a:xfrm>
            <a:off x="3441077" y="1927562"/>
            <a:ext cx="1363811" cy="1814200"/>
          </a:xfrm>
          <a:prstGeom prst="rect">
            <a:avLst/>
          </a:prstGeom>
          <a:noFill/>
          <a:ln>
            <a:noFill/>
          </a:ln>
        </p:spPr>
      </p:pic>
      <p:pic>
        <p:nvPicPr>
          <p:cNvPr id="1452" name="Google Shape;1452;p59"/>
          <p:cNvPicPr preferRelativeResize="0"/>
          <p:nvPr/>
        </p:nvPicPr>
        <p:blipFill rotWithShape="1">
          <a:blip r:embed="rId5">
            <a:alphaModFix/>
          </a:blip>
          <a:srcRect b="23939" l="25670" r="28938" t="23540"/>
          <a:stretch/>
        </p:blipFill>
        <p:spPr>
          <a:xfrm rot="-5400000">
            <a:off x="4766000" y="2046313"/>
            <a:ext cx="1814200" cy="1576700"/>
          </a:xfrm>
          <a:prstGeom prst="rect">
            <a:avLst/>
          </a:prstGeom>
          <a:noFill/>
          <a:ln>
            <a:noFill/>
          </a:ln>
        </p:spPr>
      </p:pic>
      <p:sp>
        <p:nvSpPr>
          <p:cNvPr id="1453" name="Google Shape;1453;p59"/>
          <p:cNvSpPr txBox="1"/>
          <p:nvPr>
            <p:ph idx="1" type="body"/>
          </p:nvPr>
        </p:nvSpPr>
        <p:spPr>
          <a:xfrm>
            <a:off x="3563700" y="1259650"/>
            <a:ext cx="2622900" cy="473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400"/>
              <a:t>3D-Printed Components</a:t>
            </a:r>
            <a:endParaRPr sz="1400"/>
          </a:p>
        </p:txBody>
      </p:sp>
      <p:sp>
        <p:nvSpPr>
          <p:cNvPr id="1454" name="Google Shape;1454;p59"/>
          <p:cNvSpPr txBox="1"/>
          <p:nvPr/>
        </p:nvSpPr>
        <p:spPr>
          <a:xfrm>
            <a:off x="955800" y="4161875"/>
            <a:ext cx="72324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600">
                <a:solidFill>
                  <a:schemeClr val="dk1"/>
                </a:solidFill>
                <a:latin typeface="Figtree"/>
                <a:ea typeface="Figtree"/>
                <a:cs typeface="Figtree"/>
                <a:sym typeface="Figtree"/>
              </a:rPr>
              <a:t>Next steps: Using WSE manufacturing to thread the cylinder</a:t>
            </a:r>
            <a:endParaRPr/>
          </a:p>
        </p:txBody>
      </p:sp>
      <p:pic>
        <p:nvPicPr>
          <p:cNvPr id="1455" name="Google Shape;1455;p59"/>
          <p:cNvPicPr preferRelativeResize="0"/>
          <p:nvPr/>
        </p:nvPicPr>
        <p:blipFill rotWithShape="1">
          <a:blip r:embed="rId6">
            <a:alphaModFix/>
          </a:blip>
          <a:srcRect b="0" l="6556" r="16045" t="0"/>
          <a:stretch/>
        </p:blipFill>
        <p:spPr>
          <a:xfrm>
            <a:off x="6849750" y="1733850"/>
            <a:ext cx="1453550" cy="2201625"/>
          </a:xfrm>
          <a:prstGeom prst="rect">
            <a:avLst/>
          </a:prstGeom>
          <a:noFill/>
          <a:ln>
            <a:noFill/>
          </a:ln>
        </p:spPr>
      </p:pic>
      <p:sp>
        <p:nvSpPr>
          <p:cNvPr id="1456" name="Google Shape;1456;p59"/>
          <p:cNvSpPr txBox="1"/>
          <p:nvPr/>
        </p:nvSpPr>
        <p:spPr>
          <a:xfrm>
            <a:off x="6566200" y="1259650"/>
            <a:ext cx="18975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chemeClr val="dk1"/>
                </a:solidFill>
                <a:latin typeface="Figtree"/>
                <a:ea typeface="Figtree"/>
                <a:cs typeface="Figtree"/>
                <a:sym typeface="Figtree"/>
              </a:rPr>
              <a:t>Assembled</a:t>
            </a:r>
            <a:endParaRPr>
              <a:solidFill>
                <a:schemeClr val="dk1"/>
              </a:solidFill>
              <a:latin typeface="Figtree"/>
              <a:ea typeface="Figtree"/>
              <a:cs typeface="Figtree"/>
              <a:sym typeface="Figtree"/>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0" name="Shape 1460"/>
        <p:cNvGrpSpPr/>
        <p:nvPr/>
      </p:nvGrpSpPr>
      <p:grpSpPr>
        <a:xfrm>
          <a:off x="0" y="0"/>
          <a:ext cx="0" cy="0"/>
          <a:chOff x="0" y="0"/>
          <a:chExt cx="0" cy="0"/>
        </a:xfrm>
      </p:grpSpPr>
      <p:sp>
        <p:nvSpPr>
          <p:cNvPr id="1461" name="Google Shape;1461;p60"/>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Design Paper Updates/Questions</a:t>
            </a:r>
            <a:endParaRPr/>
          </a:p>
        </p:txBody>
      </p:sp>
      <p:sp>
        <p:nvSpPr>
          <p:cNvPr id="1462" name="Google Shape;1462;p60"/>
          <p:cNvSpPr txBox="1"/>
          <p:nvPr/>
        </p:nvSpPr>
        <p:spPr>
          <a:xfrm>
            <a:off x="780525" y="1413250"/>
            <a:ext cx="6884700" cy="6771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rgbClr val="263239"/>
              </a:buClr>
              <a:buSzPts val="1600"/>
              <a:buFont typeface="Figtree"/>
              <a:buChar char="●"/>
            </a:pPr>
            <a:r>
              <a:rPr lang="en" sz="1600">
                <a:solidFill>
                  <a:srgbClr val="263239"/>
                </a:solidFill>
                <a:latin typeface="Figtree"/>
                <a:ea typeface="Figtree"/>
                <a:cs typeface="Figtree"/>
                <a:sym typeface="Figtree"/>
              </a:rPr>
              <a:t>Finished up a draft of the design paper</a:t>
            </a:r>
            <a:endParaRPr sz="1600">
              <a:solidFill>
                <a:srgbClr val="263239"/>
              </a:solidFill>
              <a:latin typeface="Figtree"/>
              <a:ea typeface="Figtree"/>
              <a:cs typeface="Figtree"/>
              <a:sym typeface="Figtree"/>
            </a:endParaRPr>
          </a:p>
          <a:p>
            <a:pPr indent="-330200" lvl="1" marL="914400" rtl="0" algn="l">
              <a:spcBef>
                <a:spcPts val="0"/>
              </a:spcBef>
              <a:spcAft>
                <a:spcPts val="0"/>
              </a:spcAft>
              <a:buClr>
                <a:srgbClr val="263239"/>
              </a:buClr>
              <a:buSzPts val="1600"/>
              <a:buFont typeface="Figtree"/>
              <a:buChar char="○"/>
            </a:pPr>
            <a:r>
              <a:rPr lang="en" sz="1600">
                <a:solidFill>
                  <a:srgbClr val="263239"/>
                </a:solidFill>
                <a:latin typeface="Figtree"/>
                <a:ea typeface="Figtree"/>
                <a:cs typeface="Figtree"/>
                <a:sym typeface="Figtree"/>
              </a:rPr>
              <a:t>Sent to Vince for </a:t>
            </a:r>
            <a:r>
              <a:rPr lang="en" sz="1600">
                <a:solidFill>
                  <a:srgbClr val="263239"/>
                </a:solidFill>
                <a:latin typeface="Figtree"/>
                <a:ea typeface="Figtree"/>
                <a:cs typeface="Figtree"/>
                <a:sym typeface="Figtree"/>
              </a:rPr>
              <a:t>review</a:t>
            </a:r>
            <a:endParaRPr sz="1600">
              <a:solidFill>
                <a:srgbClr val="263239"/>
              </a:solidFill>
              <a:latin typeface="Figtree"/>
              <a:ea typeface="Figtree"/>
              <a:cs typeface="Figtree"/>
              <a:sym typeface="Figtree"/>
            </a:endParaRPr>
          </a:p>
        </p:txBody>
      </p:sp>
      <p:sp>
        <p:nvSpPr>
          <p:cNvPr id="1463" name="Google Shape;1463;p60"/>
          <p:cNvSpPr/>
          <p:nvPr/>
        </p:nvSpPr>
        <p:spPr>
          <a:xfrm>
            <a:off x="1250300" y="2629475"/>
            <a:ext cx="2973000" cy="1254600"/>
          </a:xfrm>
          <a:prstGeom prst="roundRect">
            <a:avLst>
              <a:gd fmla="val 16667" name="adj"/>
            </a:avLst>
          </a:prstGeom>
          <a:solidFill>
            <a:srgbClr val="FFE599"/>
          </a:solidFill>
          <a:ln cap="flat" cmpd="sng" w="9525">
            <a:solidFill>
              <a:srgbClr val="EBEBE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1000"/>
              </a:spcAft>
              <a:buNone/>
            </a:pPr>
            <a:r>
              <a:rPr b="1" i="1" lang="en">
                <a:latin typeface="Figtree"/>
                <a:ea typeface="Figtree"/>
                <a:cs typeface="Figtree"/>
                <a:sym typeface="Figtree"/>
              </a:rPr>
              <a:t>What kinds of testing should we be including (POC vs. V&amp;V)?</a:t>
            </a:r>
            <a:endParaRPr>
              <a:latin typeface="Figtree"/>
              <a:ea typeface="Figtree"/>
              <a:cs typeface="Figtree"/>
              <a:sym typeface="Figtree"/>
            </a:endParaRPr>
          </a:p>
        </p:txBody>
      </p:sp>
      <p:sp>
        <p:nvSpPr>
          <p:cNvPr id="1464" name="Google Shape;1464;p60"/>
          <p:cNvSpPr/>
          <p:nvPr/>
        </p:nvSpPr>
        <p:spPr>
          <a:xfrm>
            <a:off x="4695400" y="2629475"/>
            <a:ext cx="3198300" cy="1254600"/>
          </a:xfrm>
          <a:prstGeom prst="roundRect">
            <a:avLst>
              <a:gd fmla="val 16667" name="adj"/>
            </a:avLst>
          </a:prstGeom>
          <a:solidFill>
            <a:srgbClr val="FFE599"/>
          </a:solidFill>
          <a:ln cap="flat" cmpd="sng" w="9525">
            <a:solidFill>
              <a:srgbClr val="EBEBE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1000"/>
              </a:spcAft>
              <a:buNone/>
            </a:pPr>
            <a:r>
              <a:rPr b="1" i="1" lang="en">
                <a:latin typeface="Figtree"/>
                <a:ea typeface="Figtree"/>
                <a:cs typeface="Figtree"/>
                <a:sym typeface="Figtree"/>
              </a:rPr>
              <a:t>Who should we include as authors besides us (TA, Faculty Mentor, Clinical Mentors, etc.)?</a:t>
            </a:r>
            <a:endParaRPr>
              <a:latin typeface="Figtree"/>
              <a:ea typeface="Figtree"/>
              <a:cs typeface="Figtree"/>
              <a:sym typeface="Figtree"/>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8" name="Shape 1468"/>
        <p:cNvGrpSpPr/>
        <p:nvPr/>
      </p:nvGrpSpPr>
      <p:grpSpPr>
        <a:xfrm>
          <a:off x="0" y="0"/>
          <a:ext cx="0" cy="0"/>
          <a:chOff x="0" y="0"/>
          <a:chExt cx="0" cy="0"/>
        </a:xfrm>
      </p:grpSpPr>
      <p:sp>
        <p:nvSpPr>
          <p:cNvPr id="1469" name="Google Shape;1469;p61"/>
          <p:cNvSpPr txBox="1"/>
          <p:nvPr>
            <p:ph idx="1" type="body"/>
          </p:nvPr>
        </p:nvSpPr>
        <p:spPr>
          <a:xfrm>
            <a:off x="720000" y="1215749"/>
            <a:ext cx="7704000" cy="397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600"/>
              <a:t>Here are the tests we’ll start off with in the next couple of weeks:</a:t>
            </a:r>
            <a:endParaRPr/>
          </a:p>
        </p:txBody>
      </p:sp>
      <p:sp>
        <p:nvSpPr>
          <p:cNvPr id="1470" name="Google Shape;1470;p61"/>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Verification Testing Planning</a:t>
            </a:r>
            <a:endParaRPr/>
          </a:p>
        </p:txBody>
      </p:sp>
      <p:sp>
        <p:nvSpPr>
          <p:cNvPr id="1471" name="Google Shape;1471;p61"/>
          <p:cNvSpPr/>
          <p:nvPr/>
        </p:nvSpPr>
        <p:spPr>
          <a:xfrm>
            <a:off x="5674100" y="1961250"/>
            <a:ext cx="2462400" cy="1511400"/>
          </a:xfrm>
          <a:prstGeom prst="roundRect">
            <a:avLst>
              <a:gd fmla="val 16667" name="adj"/>
            </a:avLst>
          </a:prstGeom>
          <a:solidFill>
            <a:srgbClr val="FFE599"/>
          </a:solidFill>
          <a:ln cap="flat" cmpd="sng" w="9525">
            <a:solidFill>
              <a:srgbClr val="EBEBE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1000"/>
              </a:spcAft>
              <a:buNone/>
            </a:pPr>
            <a:r>
              <a:rPr b="1" i="1" lang="en" sz="1200">
                <a:latin typeface="Figtree"/>
                <a:ea typeface="Figtree"/>
                <a:cs typeface="Figtree"/>
                <a:sym typeface="Figtree"/>
              </a:rPr>
              <a:t>Is checking the Y-Port vs. Stopcock sufficient on Simulink or should we do a further physical test before moving forward?</a:t>
            </a:r>
            <a:endParaRPr sz="1200">
              <a:latin typeface="Figtree"/>
              <a:ea typeface="Figtree"/>
              <a:cs typeface="Figtree"/>
              <a:sym typeface="Figtree"/>
            </a:endParaRPr>
          </a:p>
        </p:txBody>
      </p:sp>
      <p:sp>
        <p:nvSpPr>
          <p:cNvPr id="1472" name="Google Shape;1472;p61"/>
          <p:cNvSpPr txBox="1"/>
          <p:nvPr/>
        </p:nvSpPr>
        <p:spPr>
          <a:xfrm>
            <a:off x="948600" y="1745825"/>
            <a:ext cx="4337100" cy="2678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300">
                <a:solidFill>
                  <a:schemeClr val="dk1"/>
                </a:solidFill>
                <a:latin typeface="Figtree"/>
                <a:ea typeface="Figtree"/>
                <a:cs typeface="Figtree"/>
                <a:sym typeface="Figtree"/>
              </a:rPr>
              <a:t>Y-Port Adequacy Test (VER.09)</a:t>
            </a:r>
            <a:endParaRPr b="1" sz="1300">
              <a:solidFill>
                <a:schemeClr val="dk1"/>
              </a:solidFill>
              <a:latin typeface="Figtree"/>
              <a:ea typeface="Figtree"/>
              <a:cs typeface="Figtree"/>
              <a:sym typeface="Figtree"/>
            </a:endParaRPr>
          </a:p>
          <a:p>
            <a:pPr indent="-323850" lvl="0" marL="457200" rtl="0" algn="l">
              <a:spcBef>
                <a:spcPts val="0"/>
              </a:spcBef>
              <a:spcAft>
                <a:spcPts val="0"/>
              </a:spcAft>
              <a:buClr>
                <a:schemeClr val="dk1"/>
              </a:buClr>
              <a:buSzPts val="1500"/>
              <a:buFont typeface="Nunito Light"/>
              <a:buChar char="-"/>
            </a:pPr>
            <a:r>
              <a:rPr lang="en" sz="1300">
                <a:solidFill>
                  <a:schemeClr val="dk1"/>
                </a:solidFill>
                <a:latin typeface="Figtree"/>
                <a:ea typeface="Figtree"/>
                <a:cs typeface="Figtree"/>
                <a:sym typeface="Figtree"/>
              </a:rPr>
              <a:t>Performed on Simulink, if we decide to do physical we need to order the Y-port for this</a:t>
            </a:r>
            <a:endParaRPr sz="1300">
              <a:solidFill>
                <a:schemeClr val="dk1"/>
              </a:solidFill>
              <a:latin typeface="Figtree"/>
              <a:ea typeface="Figtree"/>
              <a:cs typeface="Figtree"/>
              <a:sym typeface="Figtree"/>
            </a:endParaRPr>
          </a:p>
          <a:p>
            <a:pPr indent="0" lvl="0" marL="0" rtl="0" algn="l">
              <a:spcBef>
                <a:spcPts val="0"/>
              </a:spcBef>
              <a:spcAft>
                <a:spcPts val="0"/>
              </a:spcAft>
              <a:buNone/>
            </a:pPr>
            <a:r>
              <a:t/>
            </a:r>
            <a:endParaRPr sz="1300">
              <a:solidFill>
                <a:schemeClr val="dk1"/>
              </a:solidFill>
              <a:latin typeface="Figtree"/>
              <a:ea typeface="Figtree"/>
              <a:cs typeface="Figtree"/>
              <a:sym typeface="Figtree"/>
            </a:endParaRPr>
          </a:p>
          <a:p>
            <a:pPr indent="0" lvl="0" marL="0" rtl="0" algn="l">
              <a:spcBef>
                <a:spcPts val="0"/>
              </a:spcBef>
              <a:spcAft>
                <a:spcPts val="0"/>
              </a:spcAft>
              <a:buNone/>
            </a:pPr>
            <a:r>
              <a:rPr b="1" lang="en" sz="1300">
                <a:solidFill>
                  <a:schemeClr val="dk1"/>
                </a:solidFill>
                <a:latin typeface="Figtree"/>
                <a:ea typeface="Figtree"/>
                <a:cs typeface="Figtree"/>
                <a:sym typeface="Figtree"/>
              </a:rPr>
              <a:t>Compatibility between components (VER.01, VER.02, VER.05)</a:t>
            </a:r>
            <a:endParaRPr sz="1300">
              <a:solidFill>
                <a:schemeClr val="dk1"/>
              </a:solidFill>
              <a:latin typeface="Figtree"/>
              <a:ea typeface="Figtree"/>
              <a:cs typeface="Figtree"/>
              <a:sym typeface="Figtree"/>
            </a:endParaRPr>
          </a:p>
          <a:p>
            <a:pPr indent="-323850" lvl="0" marL="457200" rtl="0" algn="l">
              <a:spcBef>
                <a:spcPts val="0"/>
              </a:spcBef>
              <a:spcAft>
                <a:spcPts val="0"/>
              </a:spcAft>
              <a:buClr>
                <a:schemeClr val="dk1"/>
              </a:buClr>
              <a:buSzPts val="1500"/>
              <a:buFont typeface="Nunito Light"/>
              <a:buChar char="-"/>
            </a:pPr>
            <a:r>
              <a:rPr lang="en" sz="1300">
                <a:solidFill>
                  <a:schemeClr val="dk1"/>
                </a:solidFill>
                <a:latin typeface="Figtree"/>
                <a:ea typeface="Figtree"/>
                <a:cs typeface="Figtree"/>
                <a:sym typeface="Figtree"/>
              </a:rPr>
              <a:t>Verify diameter, Y-port, and multi catheter compatibility</a:t>
            </a:r>
            <a:endParaRPr sz="1300">
              <a:solidFill>
                <a:schemeClr val="dk1"/>
              </a:solidFill>
              <a:latin typeface="Figtree"/>
              <a:ea typeface="Figtree"/>
              <a:cs typeface="Figtree"/>
              <a:sym typeface="Figtree"/>
            </a:endParaRPr>
          </a:p>
          <a:p>
            <a:pPr indent="0" lvl="0" marL="0" rtl="0" algn="l">
              <a:spcBef>
                <a:spcPts val="0"/>
              </a:spcBef>
              <a:spcAft>
                <a:spcPts val="0"/>
              </a:spcAft>
              <a:buNone/>
            </a:pPr>
            <a:r>
              <a:t/>
            </a:r>
            <a:endParaRPr sz="1300">
              <a:solidFill>
                <a:schemeClr val="dk1"/>
              </a:solidFill>
              <a:latin typeface="Figtree"/>
              <a:ea typeface="Figtree"/>
              <a:cs typeface="Figtree"/>
              <a:sym typeface="Figtree"/>
            </a:endParaRPr>
          </a:p>
          <a:p>
            <a:pPr indent="0" lvl="0" marL="0" rtl="0" algn="l">
              <a:spcBef>
                <a:spcPts val="0"/>
              </a:spcBef>
              <a:spcAft>
                <a:spcPts val="0"/>
              </a:spcAft>
              <a:buNone/>
            </a:pPr>
            <a:r>
              <a:rPr b="1" lang="en" sz="1300">
                <a:solidFill>
                  <a:schemeClr val="dk1"/>
                </a:solidFill>
                <a:latin typeface="Figtree"/>
                <a:ea typeface="Figtree"/>
                <a:cs typeface="Figtree"/>
                <a:sym typeface="Figtree"/>
              </a:rPr>
              <a:t>Unimpeded Drainage Flow Time (VER.06)</a:t>
            </a:r>
            <a:endParaRPr sz="1300">
              <a:solidFill>
                <a:schemeClr val="dk1"/>
              </a:solidFill>
              <a:latin typeface="Figtree"/>
              <a:ea typeface="Figtree"/>
              <a:cs typeface="Figtree"/>
              <a:sym typeface="Figtree"/>
            </a:endParaRPr>
          </a:p>
          <a:p>
            <a:pPr indent="-323850" lvl="0" marL="457200" rtl="0" algn="l">
              <a:spcBef>
                <a:spcPts val="0"/>
              </a:spcBef>
              <a:spcAft>
                <a:spcPts val="0"/>
              </a:spcAft>
              <a:buClr>
                <a:schemeClr val="dk1"/>
              </a:buClr>
              <a:buSzPts val="1500"/>
              <a:buFont typeface="Nunito Light"/>
              <a:buChar char="-"/>
            </a:pPr>
            <a:r>
              <a:rPr lang="en" sz="1300">
                <a:solidFill>
                  <a:schemeClr val="dk1"/>
                </a:solidFill>
                <a:latin typeface="Figtree"/>
                <a:ea typeface="Figtree"/>
                <a:cs typeface="Figtree"/>
                <a:sym typeface="Figtree"/>
              </a:rPr>
              <a:t>First looked at just a tube within a tube, now we will try with our device inside of the catheter</a:t>
            </a:r>
            <a:endParaRPr sz="1300">
              <a:solidFill>
                <a:schemeClr val="dk1"/>
              </a:solidFill>
              <a:latin typeface="Figtree"/>
              <a:ea typeface="Figtree"/>
              <a:cs typeface="Figtree"/>
              <a:sym typeface="Figtree"/>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6" name="Shape 1476"/>
        <p:cNvGrpSpPr/>
        <p:nvPr/>
      </p:nvGrpSpPr>
      <p:grpSpPr>
        <a:xfrm>
          <a:off x="0" y="0"/>
          <a:ext cx="0" cy="0"/>
          <a:chOff x="0" y="0"/>
          <a:chExt cx="0" cy="0"/>
        </a:xfrm>
      </p:grpSpPr>
      <p:sp>
        <p:nvSpPr>
          <p:cNvPr id="1477" name="Google Shape;1477;p62"/>
          <p:cNvSpPr txBox="1"/>
          <p:nvPr>
            <p:ph type="title"/>
          </p:nvPr>
        </p:nvSpPr>
        <p:spPr>
          <a:xfrm>
            <a:off x="398525" y="2783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700"/>
              <a:t>Hand Calculations Updates</a:t>
            </a:r>
            <a:endParaRPr sz="2700"/>
          </a:p>
        </p:txBody>
      </p:sp>
      <p:pic>
        <p:nvPicPr>
          <p:cNvPr id="1478" name="Google Shape;1478;p62" title="Chart"/>
          <p:cNvPicPr preferRelativeResize="0"/>
          <p:nvPr/>
        </p:nvPicPr>
        <p:blipFill>
          <a:blip r:embed="rId3">
            <a:alphaModFix/>
          </a:blip>
          <a:stretch>
            <a:fillRect/>
          </a:stretch>
        </p:blipFill>
        <p:spPr>
          <a:xfrm>
            <a:off x="1479100" y="797750"/>
            <a:ext cx="6185801" cy="403537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2" name="Shape 1482"/>
        <p:cNvGrpSpPr/>
        <p:nvPr/>
      </p:nvGrpSpPr>
      <p:grpSpPr>
        <a:xfrm>
          <a:off x="0" y="0"/>
          <a:ext cx="0" cy="0"/>
          <a:chOff x="0" y="0"/>
          <a:chExt cx="0" cy="0"/>
        </a:xfrm>
      </p:grpSpPr>
      <p:sp>
        <p:nvSpPr>
          <p:cNvPr id="1483" name="Google Shape;1483;p63"/>
          <p:cNvSpPr/>
          <p:nvPr/>
        </p:nvSpPr>
        <p:spPr>
          <a:xfrm>
            <a:off x="720000" y="2571750"/>
            <a:ext cx="7704000" cy="2065500"/>
          </a:xfrm>
          <a:prstGeom prst="roundRect">
            <a:avLst>
              <a:gd fmla="val 16667" name="adj"/>
            </a:avLst>
          </a:prstGeom>
          <a:solidFill>
            <a:srgbClr val="FFE599"/>
          </a:solidFill>
          <a:ln cap="flat" cmpd="sng" w="9525">
            <a:solidFill>
              <a:srgbClr val="EBEBE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1000"/>
              </a:spcAft>
              <a:buNone/>
            </a:pPr>
            <a:r>
              <a:t/>
            </a:r>
            <a:endParaRPr sz="1200">
              <a:latin typeface="Figtree"/>
              <a:ea typeface="Figtree"/>
              <a:cs typeface="Figtree"/>
              <a:sym typeface="Figtree"/>
            </a:endParaRPr>
          </a:p>
        </p:txBody>
      </p:sp>
      <p:sp>
        <p:nvSpPr>
          <p:cNvPr id="1484" name="Google Shape;1484;p63"/>
          <p:cNvSpPr txBox="1"/>
          <p:nvPr>
            <p:ph idx="1" type="body"/>
          </p:nvPr>
        </p:nvSpPr>
        <p:spPr>
          <a:xfrm>
            <a:off x="720000" y="1139552"/>
            <a:ext cx="7704000" cy="33975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SzPts val="1400"/>
              <a:buChar char="●"/>
            </a:pPr>
            <a:r>
              <a:rPr lang="en" sz="1400"/>
              <a:t>Chosen to be a </a:t>
            </a:r>
            <a:r>
              <a:rPr b="1" lang="en" sz="1400"/>
              <a:t>Class I Device, </a:t>
            </a:r>
            <a:endParaRPr b="1" sz="1400"/>
          </a:p>
          <a:p>
            <a:pPr indent="-317500" lvl="1" marL="914400" rtl="0" algn="l">
              <a:spcBef>
                <a:spcPts val="0"/>
              </a:spcBef>
              <a:spcAft>
                <a:spcPts val="0"/>
              </a:spcAft>
              <a:buSzPts val="1400"/>
              <a:buChar char="○"/>
            </a:pPr>
            <a:r>
              <a:rPr b="1" lang="en"/>
              <a:t>Class I: </a:t>
            </a:r>
            <a:r>
              <a:rPr lang="en"/>
              <a:t>The tube insertion part of our device </a:t>
            </a:r>
            <a:endParaRPr/>
          </a:p>
          <a:p>
            <a:pPr indent="-317500" lvl="2" marL="1371600" rtl="0" algn="l">
              <a:spcBef>
                <a:spcPts val="0"/>
              </a:spcBef>
              <a:spcAft>
                <a:spcPts val="0"/>
              </a:spcAft>
              <a:buSzPts val="1400"/>
              <a:buChar char="■"/>
            </a:pPr>
            <a:r>
              <a:rPr lang="en"/>
              <a:t>Potential Issue: High speed flushing → injecting fluid may not be class I </a:t>
            </a:r>
            <a:endParaRPr/>
          </a:p>
          <a:p>
            <a:pPr indent="-317500" lvl="1" marL="914400" marR="0" rtl="0" algn="l">
              <a:lnSpc>
                <a:spcPct val="100000"/>
              </a:lnSpc>
              <a:spcBef>
                <a:spcPts val="0"/>
              </a:spcBef>
              <a:spcAft>
                <a:spcPts val="0"/>
              </a:spcAft>
              <a:buSzPts val="1400"/>
              <a:buChar char="○"/>
            </a:pPr>
            <a:r>
              <a:rPr lang="en" u="sng"/>
              <a:t>Next Steps:</a:t>
            </a:r>
            <a:r>
              <a:rPr lang="en"/>
              <a:t> Look into existing flushing devices</a:t>
            </a:r>
            <a:endParaRPr/>
          </a:p>
          <a:p>
            <a:pPr indent="-317500" lvl="2" marL="1371600" marR="0" rtl="0" algn="l">
              <a:lnSpc>
                <a:spcPct val="100000"/>
              </a:lnSpc>
              <a:spcBef>
                <a:spcPts val="0"/>
              </a:spcBef>
              <a:spcAft>
                <a:spcPts val="0"/>
              </a:spcAft>
              <a:buSzPts val="1400"/>
              <a:buChar char="■"/>
            </a:pPr>
            <a:r>
              <a:rPr lang="en"/>
              <a:t>Irrigation </a:t>
            </a:r>
            <a:endParaRPr/>
          </a:p>
          <a:p>
            <a:pPr indent="-317500" lvl="0" marL="457200" marR="0" rtl="0" algn="l">
              <a:lnSpc>
                <a:spcPct val="100000"/>
              </a:lnSpc>
              <a:spcBef>
                <a:spcPts val="0"/>
              </a:spcBef>
              <a:spcAft>
                <a:spcPts val="0"/>
              </a:spcAft>
              <a:buSzPts val="1400"/>
              <a:buChar char="●"/>
            </a:pPr>
            <a:r>
              <a:rPr lang="en" sz="1400"/>
              <a:t>Jack suggested to look down a De Novo Pathway if we are unable to find similar devices</a:t>
            </a:r>
            <a:endParaRPr sz="1400"/>
          </a:p>
          <a:p>
            <a:pPr indent="0" lvl="0" marL="0" marR="0" rtl="0" algn="l">
              <a:lnSpc>
                <a:spcPct val="100000"/>
              </a:lnSpc>
              <a:spcBef>
                <a:spcPts val="0"/>
              </a:spcBef>
              <a:spcAft>
                <a:spcPts val="0"/>
              </a:spcAft>
              <a:buNone/>
            </a:pPr>
            <a:r>
              <a:t/>
            </a:r>
            <a:endParaRPr sz="1400"/>
          </a:p>
          <a:p>
            <a:pPr indent="0" lvl="0" marL="0" marR="0" rtl="0" algn="l">
              <a:lnSpc>
                <a:spcPct val="100000"/>
              </a:lnSpc>
              <a:spcBef>
                <a:spcPts val="0"/>
              </a:spcBef>
              <a:spcAft>
                <a:spcPts val="0"/>
              </a:spcAft>
              <a:buNone/>
            </a:pPr>
            <a:r>
              <a:rPr b="1" i="1" lang="en" sz="1300"/>
              <a:t>     </a:t>
            </a:r>
            <a:r>
              <a:rPr b="1" i="1" lang="en" sz="1300" u="sng"/>
              <a:t>Questions: </a:t>
            </a:r>
            <a:endParaRPr b="1" i="1" sz="1300" u="sng"/>
          </a:p>
          <a:p>
            <a:pPr indent="-311150" lvl="0" marL="457200" marR="0" rtl="0" algn="l">
              <a:lnSpc>
                <a:spcPct val="100000"/>
              </a:lnSpc>
              <a:spcBef>
                <a:spcPts val="0"/>
              </a:spcBef>
              <a:spcAft>
                <a:spcPts val="0"/>
              </a:spcAft>
              <a:buSzPts val="1300"/>
              <a:buFont typeface="Nunito"/>
              <a:buChar char="●"/>
            </a:pPr>
            <a:r>
              <a:rPr b="1" i="1" lang="en" sz="1300"/>
              <a:t>How do we go about looking for precedents when our device is a combination of multiple components?</a:t>
            </a:r>
            <a:endParaRPr b="1" i="1" sz="1300"/>
          </a:p>
          <a:p>
            <a:pPr indent="-311150" lvl="1" marL="914400" marR="0" rtl="0" algn="l">
              <a:lnSpc>
                <a:spcPct val="100000"/>
              </a:lnSpc>
              <a:spcBef>
                <a:spcPts val="0"/>
              </a:spcBef>
              <a:spcAft>
                <a:spcPts val="0"/>
              </a:spcAft>
              <a:buSzPts val="1300"/>
              <a:buFont typeface="Nunito"/>
              <a:buChar char="○"/>
            </a:pPr>
            <a:r>
              <a:rPr b="1" i="1" lang="en" sz="1300"/>
              <a:t>Ex. </a:t>
            </a:r>
            <a:endParaRPr b="1" i="1" sz="1300"/>
          </a:p>
          <a:p>
            <a:pPr indent="-311150" lvl="2" marL="1371600" marR="0" rtl="0" algn="l">
              <a:lnSpc>
                <a:spcPct val="100000"/>
              </a:lnSpc>
              <a:spcBef>
                <a:spcPts val="0"/>
              </a:spcBef>
              <a:spcAft>
                <a:spcPts val="0"/>
              </a:spcAft>
              <a:buSzPts val="1300"/>
              <a:buFont typeface="Nunito"/>
              <a:buChar char="■"/>
            </a:pPr>
            <a:r>
              <a:rPr b="1" i="1" lang="en" sz="1300"/>
              <a:t>Predicate Device: Drainage Catheter - Class I (Sec. 878.4200)</a:t>
            </a:r>
            <a:endParaRPr b="1" i="1" sz="1300"/>
          </a:p>
          <a:p>
            <a:pPr indent="-311150" lvl="2" marL="1371600" marR="0" rtl="0" algn="l">
              <a:lnSpc>
                <a:spcPct val="100000"/>
              </a:lnSpc>
              <a:spcBef>
                <a:spcPts val="0"/>
              </a:spcBef>
              <a:spcAft>
                <a:spcPts val="0"/>
              </a:spcAft>
              <a:buSzPts val="1300"/>
              <a:buFont typeface="Nunito"/>
              <a:buChar char="■"/>
            </a:pPr>
            <a:r>
              <a:rPr b="1" i="1" lang="en" sz="1300"/>
              <a:t>Predicate Device: Feeding Tube - Class II (Guha, 2020)</a:t>
            </a:r>
            <a:endParaRPr b="1" i="1" sz="1300"/>
          </a:p>
          <a:p>
            <a:pPr indent="-311150" lvl="1" marL="914400" marR="0" rtl="0" algn="l">
              <a:lnSpc>
                <a:spcPct val="100000"/>
              </a:lnSpc>
              <a:spcBef>
                <a:spcPts val="0"/>
              </a:spcBef>
              <a:spcAft>
                <a:spcPts val="0"/>
              </a:spcAft>
              <a:buSzPts val="1300"/>
              <a:buFont typeface="Nunito"/>
              <a:buChar char="○"/>
            </a:pPr>
            <a:r>
              <a:rPr b="1" i="1" lang="en" sz="1300"/>
              <a:t>How do we consider the fact that our device is being inserted to an existing catheter (does this make it an accessory or a drain? We can’t seem to find anything on the market to indicate either) </a:t>
            </a:r>
            <a:endParaRPr b="1" i="1" sz="1300"/>
          </a:p>
          <a:p>
            <a:pPr indent="0" lvl="0" marL="0" marR="0" rtl="0" algn="l">
              <a:lnSpc>
                <a:spcPct val="100000"/>
              </a:lnSpc>
              <a:spcBef>
                <a:spcPts val="0"/>
              </a:spcBef>
              <a:spcAft>
                <a:spcPts val="0"/>
              </a:spcAft>
              <a:buNone/>
            </a:pPr>
            <a:r>
              <a:t/>
            </a:r>
            <a:endParaRPr/>
          </a:p>
        </p:txBody>
      </p:sp>
      <p:sp>
        <p:nvSpPr>
          <p:cNvPr id="1485" name="Google Shape;1485;p63"/>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FDA Office Hours Questions</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9" name="Shape 1489"/>
        <p:cNvGrpSpPr/>
        <p:nvPr/>
      </p:nvGrpSpPr>
      <p:grpSpPr>
        <a:xfrm>
          <a:off x="0" y="0"/>
          <a:ext cx="0" cy="0"/>
          <a:chOff x="0" y="0"/>
          <a:chExt cx="0" cy="0"/>
        </a:xfrm>
      </p:grpSpPr>
      <p:sp>
        <p:nvSpPr>
          <p:cNvPr id="1490" name="Google Shape;1490;p64"/>
          <p:cNvSpPr txBox="1"/>
          <p:nvPr>
            <p:ph idx="4294967295" type="ctrTitle"/>
          </p:nvPr>
        </p:nvSpPr>
        <p:spPr>
          <a:xfrm>
            <a:off x="1603500" y="2079000"/>
            <a:ext cx="5937000" cy="985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5000"/>
              <a:t>Action Plan</a:t>
            </a:r>
            <a:endParaRPr sz="5000"/>
          </a:p>
        </p:txBody>
      </p:sp>
      <p:cxnSp>
        <p:nvCxnSpPr>
          <p:cNvPr id="1491" name="Google Shape;1491;p64"/>
          <p:cNvCxnSpPr/>
          <p:nvPr/>
        </p:nvCxnSpPr>
        <p:spPr>
          <a:xfrm flipH="1" rot="10800000">
            <a:off x="1603500" y="3064509"/>
            <a:ext cx="6084900" cy="3600"/>
          </a:xfrm>
          <a:prstGeom prst="straightConnector1">
            <a:avLst/>
          </a:prstGeom>
          <a:noFill/>
          <a:ln cap="flat" cmpd="sng" w="9525">
            <a:solidFill>
              <a:schemeClr val="dk1"/>
            </a:solidFill>
            <a:prstDash val="solid"/>
            <a:round/>
            <a:headEnd len="med" w="med" type="none"/>
            <a:tailEnd len="med" w="med" type="none"/>
          </a:ln>
        </p:spPr>
      </p:cxn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95" name="Shape 1495"/>
        <p:cNvGrpSpPr/>
        <p:nvPr/>
      </p:nvGrpSpPr>
      <p:grpSpPr>
        <a:xfrm>
          <a:off x="0" y="0"/>
          <a:ext cx="0" cy="0"/>
          <a:chOff x="0" y="0"/>
          <a:chExt cx="0" cy="0"/>
        </a:xfrm>
      </p:grpSpPr>
      <p:graphicFrame>
        <p:nvGraphicFramePr>
          <p:cNvPr id="1496" name="Google Shape;1496;p65"/>
          <p:cNvGraphicFramePr/>
          <p:nvPr/>
        </p:nvGraphicFramePr>
        <p:xfrm>
          <a:off x="789325" y="619125"/>
          <a:ext cx="3000000" cy="3000000"/>
        </p:xfrm>
        <a:graphic>
          <a:graphicData uri="http://schemas.openxmlformats.org/drawingml/2006/table">
            <a:tbl>
              <a:tblPr>
                <a:noFill/>
                <a:tableStyleId>{D95BFEF7-C00D-4BF5-9946-0DB829159DAF}</a:tableStyleId>
              </a:tblPr>
              <a:tblGrid>
                <a:gridCol w="1847850"/>
                <a:gridCol w="2152650"/>
                <a:gridCol w="1171575"/>
                <a:gridCol w="1600200"/>
                <a:gridCol w="952500"/>
              </a:tblGrid>
              <a:tr h="228600">
                <a:tc>
                  <a:txBody>
                    <a:bodyPr/>
                    <a:lstStyle/>
                    <a:p>
                      <a:pPr indent="0" lvl="0" marL="0" rtl="0" algn="l">
                        <a:lnSpc>
                          <a:spcPct val="115000"/>
                        </a:lnSpc>
                        <a:spcBef>
                          <a:spcPts val="0"/>
                        </a:spcBef>
                        <a:spcAft>
                          <a:spcPts val="0"/>
                        </a:spcAft>
                        <a:buNone/>
                      </a:pPr>
                      <a:r>
                        <a:rPr b="1" lang="en" sz="1200"/>
                        <a:t>Action Item</a:t>
                      </a:r>
                      <a:endParaRPr b="1" sz="1200"/>
                    </a:p>
                  </a:txBody>
                  <a:tcPr marT="19050" marB="19050" marR="28575" marL="28575" anchor="b">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lang="en" sz="1200"/>
                        <a:t>Details</a:t>
                      </a:r>
                      <a:endParaRPr b="1" sz="1200"/>
                    </a:p>
                  </a:txBody>
                  <a:tcPr marT="19050" marB="19050" marR="28575" marL="28575" anchor="b">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lang="en" sz="1200"/>
                        <a:t>Importance</a:t>
                      </a:r>
                      <a:endParaRPr b="1" sz="1200"/>
                    </a:p>
                  </a:txBody>
                  <a:tcPr marT="19050" marB="19050" marR="28575" marL="28575" anchor="b">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lang="en" sz="1200"/>
                        <a:t>Assigned To</a:t>
                      </a:r>
                      <a:endParaRPr b="1" sz="1200"/>
                    </a:p>
                  </a:txBody>
                  <a:tcPr marT="19050" marB="19050" marR="28575" marL="28575" anchor="b">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lang="en" sz="1200"/>
                        <a:t>Due Date</a:t>
                      </a:r>
                      <a:endParaRPr b="1" sz="1200"/>
                    </a:p>
                  </a:txBody>
                  <a:tcPr marT="19050" marB="19050" marR="28575" marL="28575" anchor="b">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638175">
                <a:tc>
                  <a:txBody>
                    <a:bodyPr/>
                    <a:lstStyle/>
                    <a:p>
                      <a:pPr indent="0" lvl="0" marL="0" rtl="0" algn="l">
                        <a:lnSpc>
                          <a:spcPct val="115000"/>
                        </a:lnSpc>
                        <a:spcBef>
                          <a:spcPts val="0"/>
                        </a:spcBef>
                        <a:spcAft>
                          <a:spcPts val="0"/>
                        </a:spcAft>
                        <a:buNone/>
                      </a:pPr>
                      <a:r>
                        <a:rPr lang="en" sz="1000"/>
                        <a:t>Submit work ticket to WSE Manufacturing</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Submit the work ticket for the work necessary to be done by WSE Manufacturing to create threaded bolt/sleeve for the inner catheter</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High</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RS</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t>3/29</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CCCCCC"/>
                      </a:solidFill>
                      <a:prstDash val="solid"/>
                      <a:round/>
                      <a:headEnd len="sm" w="sm" type="none"/>
                      <a:tailEnd len="sm" w="sm" type="none"/>
                    </a:lnB>
                  </a:tcPr>
                </a:tc>
              </a:tr>
              <a:tr h="495300">
                <a:tc>
                  <a:txBody>
                    <a:bodyPr/>
                    <a:lstStyle/>
                    <a:p>
                      <a:pPr indent="0" lvl="0" marL="0" rtl="0" algn="l">
                        <a:lnSpc>
                          <a:spcPct val="115000"/>
                        </a:lnSpc>
                        <a:spcBef>
                          <a:spcPts val="0"/>
                        </a:spcBef>
                        <a:spcAft>
                          <a:spcPts val="0"/>
                        </a:spcAft>
                        <a:buNone/>
                      </a:pPr>
                      <a:r>
                        <a:rPr lang="en" sz="1000"/>
                        <a:t>Revise Vince's comments once received</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Revise Vince's comments on our Design Paper to prepare for submission</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High</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TR</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t>3/30</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342900">
                <a:tc>
                  <a:txBody>
                    <a:bodyPr/>
                    <a:lstStyle/>
                    <a:p>
                      <a:pPr indent="0" lvl="0" marL="0" rtl="0" algn="l">
                        <a:lnSpc>
                          <a:spcPct val="115000"/>
                        </a:lnSpc>
                        <a:spcBef>
                          <a:spcPts val="0"/>
                        </a:spcBef>
                        <a:spcAft>
                          <a:spcPts val="0"/>
                        </a:spcAft>
                        <a:buNone/>
                      </a:pPr>
                      <a:r>
                        <a:rPr lang="en" sz="1000"/>
                        <a:t>Order Y Port</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Order Y port to complete iteration 1 of our prototype</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High</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AB</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t>3/30</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790575">
                <a:tc>
                  <a:txBody>
                    <a:bodyPr/>
                    <a:lstStyle/>
                    <a:p>
                      <a:pPr indent="0" lvl="0" marL="0" rtl="0" algn="l">
                        <a:lnSpc>
                          <a:spcPct val="115000"/>
                        </a:lnSpc>
                        <a:spcBef>
                          <a:spcPts val="0"/>
                        </a:spcBef>
                        <a:spcAft>
                          <a:spcPts val="0"/>
                        </a:spcAft>
                        <a:buNone/>
                      </a:pPr>
                      <a:r>
                        <a:rPr lang="en" sz="1000"/>
                        <a:t>Assign Parts for DHF4</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Assign individual team members responsibility over parts of DHF4 to begin outlining tasks and internal deadlines for work that needs to be completed</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High</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KT</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t>4/1</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495300">
                <a:tc>
                  <a:txBody>
                    <a:bodyPr/>
                    <a:lstStyle/>
                    <a:p>
                      <a:pPr indent="0" lvl="0" marL="0" rtl="0" algn="l">
                        <a:lnSpc>
                          <a:spcPct val="115000"/>
                        </a:lnSpc>
                        <a:spcBef>
                          <a:spcPts val="0"/>
                        </a:spcBef>
                        <a:spcAft>
                          <a:spcPts val="0"/>
                        </a:spcAft>
                        <a:buNone/>
                      </a:pPr>
                      <a:r>
                        <a:rPr lang="en" sz="1000"/>
                        <a:t>Protocols for Upcoming Verification Tests</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Begin writing protocols (per DHF4 requirements) for verification tests to be run in the next few weeks</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High</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NL</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t>4/1</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495300">
                <a:tc>
                  <a:txBody>
                    <a:bodyPr/>
                    <a:lstStyle/>
                    <a:p>
                      <a:pPr indent="0" lvl="0" marL="0" rtl="0" algn="l">
                        <a:lnSpc>
                          <a:spcPct val="115000"/>
                        </a:lnSpc>
                        <a:spcBef>
                          <a:spcPts val="0"/>
                        </a:spcBef>
                        <a:spcAft>
                          <a:spcPts val="0"/>
                        </a:spcAft>
                        <a:buNone/>
                      </a:pPr>
                      <a:r>
                        <a:rPr lang="en" sz="1000"/>
                        <a:t>Discussion Regarding Next Year</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Have a discussion about plan for next year within the team (Adv. DT, working on project independently</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High</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KT</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t>4/5</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bl>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00" name="Shape 1500"/>
        <p:cNvGrpSpPr/>
        <p:nvPr/>
      </p:nvGrpSpPr>
      <p:grpSpPr>
        <a:xfrm>
          <a:off x="0" y="0"/>
          <a:ext cx="0" cy="0"/>
          <a:chOff x="0" y="0"/>
          <a:chExt cx="0" cy="0"/>
        </a:xfrm>
      </p:grpSpPr>
      <p:graphicFrame>
        <p:nvGraphicFramePr>
          <p:cNvPr id="1501" name="Google Shape;1501;p66"/>
          <p:cNvGraphicFramePr/>
          <p:nvPr/>
        </p:nvGraphicFramePr>
        <p:xfrm>
          <a:off x="777300" y="1466850"/>
          <a:ext cx="3000000" cy="3000000"/>
        </p:xfrm>
        <a:graphic>
          <a:graphicData uri="http://schemas.openxmlformats.org/drawingml/2006/table">
            <a:tbl>
              <a:tblPr>
                <a:noFill/>
                <a:tableStyleId>{D95BFEF7-C00D-4BF5-9946-0DB829159DAF}</a:tableStyleId>
              </a:tblPr>
              <a:tblGrid>
                <a:gridCol w="1847850"/>
                <a:gridCol w="2152650"/>
                <a:gridCol w="1171575"/>
                <a:gridCol w="1600200"/>
                <a:gridCol w="952500"/>
              </a:tblGrid>
              <a:tr h="638175">
                <a:tc>
                  <a:txBody>
                    <a:bodyPr/>
                    <a:lstStyle/>
                    <a:p>
                      <a:pPr indent="0" lvl="0" marL="0" rtl="0" algn="l">
                        <a:lnSpc>
                          <a:spcPct val="115000"/>
                        </a:lnSpc>
                        <a:spcBef>
                          <a:spcPts val="0"/>
                        </a:spcBef>
                        <a:spcAft>
                          <a:spcPts val="0"/>
                        </a:spcAft>
                        <a:buNone/>
                      </a:pPr>
                      <a:r>
                        <a:rPr lang="en" sz="1000"/>
                        <a:t>Committee Meeting Prep</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Start putting together slides for Committee Meeting in a couple weeks and revising with Dr. Logsdon about what we need to say</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Medium</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KT</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t>4/5</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495300">
                <a:tc>
                  <a:txBody>
                    <a:bodyPr/>
                    <a:lstStyle/>
                    <a:p>
                      <a:pPr indent="0" lvl="0" marL="0" rtl="0" algn="l">
                        <a:lnSpc>
                          <a:spcPct val="115000"/>
                        </a:lnSpc>
                        <a:spcBef>
                          <a:spcPts val="0"/>
                        </a:spcBef>
                        <a:spcAft>
                          <a:spcPts val="0"/>
                        </a:spcAft>
                        <a:buNone/>
                      </a:pPr>
                      <a:r>
                        <a:rPr lang="en" sz="1000"/>
                        <a:t>Run Simulink Test for flow through Y-Port</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Run a simulink test to measure if flow through Y port is similar to or better to flow through stopcock</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Medium</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BJ</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t>4/5</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342900">
                <a:tc>
                  <a:txBody>
                    <a:bodyPr/>
                    <a:lstStyle/>
                    <a:p>
                      <a:pPr indent="0" lvl="0" marL="0" rtl="0" algn="l">
                        <a:lnSpc>
                          <a:spcPct val="115000"/>
                        </a:lnSpc>
                        <a:spcBef>
                          <a:spcPts val="0"/>
                        </a:spcBef>
                        <a:spcAft>
                          <a:spcPts val="0"/>
                        </a:spcAft>
                        <a:buNone/>
                      </a:pPr>
                      <a:r>
                        <a:rPr lang="en" sz="1000"/>
                        <a:t>Send remaining team members to go into shadow</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Aadi, Rohit, Alana and Tanvi to go into shadow next month</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Medium</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AY</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t>4/15</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495300">
                <a:tc>
                  <a:txBody>
                    <a:bodyPr/>
                    <a:lstStyle/>
                    <a:p>
                      <a:pPr indent="0" lvl="0" marL="0" rtl="0" algn="l">
                        <a:lnSpc>
                          <a:spcPct val="115000"/>
                        </a:lnSpc>
                        <a:spcBef>
                          <a:spcPts val="0"/>
                        </a:spcBef>
                        <a:spcAft>
                          <a:spcPts val="0"/>
                        </a:spcAft>
                        <a:buNone/>
                      </a:pPr>
                      <a:r>
                        <a:rPr lang="en" sz="1000"/>
                        <a:t>Ongoing Literature Search</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Seek out more literature/graphs to understand nuances of the problem and how we can begin innovating</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Low</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AY</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t>4/3</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bl>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5" name="Shape 1505"/>
        <p:cNvGrpSpPr/>
        <p:nvPr/>
      </p:nvGrpSpPr>
      <p:grpSpPr>
        <a:xfrm>
          <a:off x="0" y="0"/>
          <a:ext cx="0" cy="0"/>
          <a:chOff x="0" y="0"/>
          <a:chExt cx="0" cy="0"/>
        </a:xfrm>
      </p:grpSpPr>
      <p:sp>
        <p:nvSpPr>
          <p:cNvPr id="1506" name="Google Shape;1506;p67"/>
          <p:cNvSpPr txBox="1"/>
          <p:nvPr>
            <p:ph idx="1" type="body"/>
          </p:nvPr>
        </p:nvSpPr>
        <p:spPr>
          <a:xfrm>
            <a:off x="720000" y="1215752"/>
            <a:ext cx="7704000" cy="33120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1800"/>
              <a:t>Krisha</a:t>
            </a:r>
            <a:r>
              <a:rPr lang="en" sz="1800"/>
              <a:t>: DR Slides, Scheduling, Meeting Planning, Testing</a:t>
            </a:r>
            <a:endParaRPr sz="1800"/>
          </a:p>
          <a:p>
            <a:pPr indent="0" lvl="0" marL="0" rtl="0" algn="l">
              <a:lnSpc>
                <a:spcPct val="150000"/>
              </a:lnSpc>
              <a:spcBef>
                <a:spcPts val="0"/>
              </a:spcBef>
              <a:spcAft>
                <a:spcPts val="0"/>
              </a:spcAft>
              <a:buNone/>
            </a:pPr>
            <a:r>
              <a:rPr b="1" lang="en" sz="1800"/>
              <a:t>Nhan</a:t>
            </a:r>
            <a:r>
              <a:rPr lang="en" sz="1800"/>
              <a:t>: DR Slides, Testing, OH Submissions</a:t>
            </a:r>
            <a:endParaRPr sz="1800"/>
          </a:p>
          <a:p>
            <a:pPr indent="0" lvl="0" marL="0" rtl="0" algn="l">
              <a:lnSpc>
                <a:spcPct val="150000"/>
              </a:lnSpc>
              <a:spcBef>
                <a:spcPts val="0"/>
              </a:spcBef>
              <a:spcAft>
                <a:spcPts val="0"/>
              </a:spcAft>
              <a:buNone/>
            </a:pPr>
            <a:r>
              <a:rPr b="1" lang="en" sz="1800"/>
              <a:t>Rebecca</a:t>
            </a:r>
            <a:r>
              <a:rPr lang="en" sz="1800"/>
              <a:t>: DR Slides, Committee Interviews and Outreach, Testing</a:t>
            </a:r>
            <a:endParaRPr sz="1800"/>
          </a:p>
          <a:p>
            <a:pPr indent="0" lvl="0" marL="0" rtl="0" algn="l">
              <a:lnSpc>
                <a:spcPct val="150000"/>
              </a:lnSpc>
              <a:spcBef>
                <a:spcPts val="0"/>
              </a:spcBef>
              <a:spcAft>
                <a:spcPts val="0"/>
              </a:spcAft>
              <a:buNone/>
            </a:pPr>
            <a:r>
              <a:rPr b="1" lang="en" sz="1800"/>
              <a:t>Tanvi</a:t>
            </a:r>
            <a:r>
              <a:rPr lang="en" sz="1800"/>
              <a:t>: DR Slides, Testing, Design Paper, Risk Table</a:t>
            </a:r>
            <a:endParaRPr sz="1800"/>
          </a:p>
          <a:p>
            <a:pPr indent="0" lvl="0" marL="0" rtl="0" algn="l">
              <a:lnSpc>
                <a:spcPct val="150000"/>
              </a:lnSpc>
              <a:spcBef>
                <a:spcPts val="0"/>
              </a:spcBef>
              <a:spcAft>
                <a:spcPts val="0"/>
              </a:spcAft>
              <a:buNone/>
            </a:pPr>
            <a:r>
              <a:rPr b="1" lang="en" sz="1800"/>
              <a:t>Alana: </a:t>
            </a:r>
            <a:r>
              <a:rPr lang="en" sz="1800"/>
              <a:t>DR Slides, Testing, Risk Table, Testing, Prototype Journal</a:t>
            </a:r>
            <a:endParaRPr b="1" sz="1800"/>
          </a:p>
          <a:p>
            <a:pPr indent="0" lvl="0" marL="0" rtl="0" algn="l">
              <a:lnSpc>
                <a:spcPct val="150000"/>
              </a:lnSpc>
              <a:spcBef>
                <a:spcPts val="0"/>
              </a:spcBef>
              <a:spcAft>
                <a:spcPts val="0"/>
              </a:spcAft>
              <a:buNone/>
            </a:pPr>
            <a:r>
              <a:rPr b="1" lang="en" sz="1800"/>
              <a:t>Aadi: </a:t>
            </a:r>
            <a:r>
              <a:rPr lang="en" sz="1800"/>
              <a:t>DR Slides, Ordering Materials, Risk Table, Testing</a:t>
            </a:r>
            <a:endParaRPr sz="1800"/>
          </a:p>
          <a:p>
            <a:pPr indent="0" lvl="0" marL="0" rtl="0" algn="l">
              <a:lnSpc>
                <a:spcPct val="150000"/>
              </a:lnSpc>
              <a:spcBef>
                <a:spcPts val="0"/>
              </a:spcBef>
              <a:spcAft>
                <a:spcPts val="0"/>
              </a:spcAft>
              <a:buNone/>
            </a:pPr>
            <a:r>
              <a:rPr b="1" lang="en" sz="1800"/>
              <a:t>Ben: </a:t>
            </a:r>
            <a:r>
              <a:rPr lang="en" sz="1800"/>
              <a:t>DR Slides, CAD Modeling &amp; Printing, V&amp;V Table</a:t>
            </a:r>
            <a:endParaRPr sz="1800"/>
          </a:p>
          <a:p>
            <a:pPr indent="0" lvl="0" marL="0" rtl="0" algn="l">
              <a:lnSpc>
                <a:spcPct val="150000"/>
              </a:lnSpc>
              <a:spcBef>
                <a:spcPts val="0"/>
              </a:spcBef>
              <a:spcAft>
                <a:spcPts val="0"/>
              </a:spcAft>
              <a:buNone/>
            </a:pPr>
            <a:r>
              <a:rPr b="1" lang="en" sz="1800"/>
              <a:t>Rohit: </a:t>
            </a:r>
            <a:r>
              <a:rPr lang="en" sz="1800"/>
              <a:t>DR Slides, Testing, Sketching</a:t>
            </a:r>
            <a:endParaRPr sz="1800"/>
          </a:p>
        </p:txBody>
      </p:sp>
      <p:sp>
        <p:nvSpPr>
          <p:cNvPr id="1507" name="Google Shape;1507;p67"/>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Team Contributions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7" name="Shape 457"/>
        <p:cNvGrpSpPr/>
        <p:nvPr/>
      </p:nvGrpSpPr>
      <p:grpSpPr>
        <a:xfrm>
          <a:off x="0" y="0"/>
          <a:ext cx="0" cy="0"/>
          <a:chOff x="0" y="0"/>
          <a:chExt cx="0" cy="0"/>
        </a:xfrm>
      </p:grpSpPr>
      <p:sp>
        <p:nvSpPr>
          <p:cNvPr id="458" name="Google Shape;458;p32"/>
          <p:cNvSpPr txBox="1"/>
          <p:nvPr>
            <p:ph type="title"/>
          </p:nvPr>
        </p:nvSpPr>
        <p:spPr>
          <a:xfrm>
            <a:off x="457200" y="502491"/>
            <a:ext cx="818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Needs Statement</a:t>
            </a:r>
            <a:endParaRPr/>
          </a:p>
        </p:txBody>
      </p:sp>
      <p:sp>
        <p:nvSpPr>
          <p:cNvPr id="459" name="Google Shape;459;p32"/>
          <p:cNvSpPr txBox="1"/>
          <p:nvPr/>
        </p:nvSpPr>
        <p:spPr>
          <a:xfrm>
            <a:off x="696600" y="1438975"/>
            <a:ext cx="7705200" cy="2185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600">
                <a:solidFill>
                  <a:srgbClr val="CC0000"/>
                </a:solidFill>
                <a:latin typeface="Figtree"/>
                <a:ea typeface="Figtree"/>
                <a:cs typeface="Figtree"/>
                <a:sym typeface="Figtree"/>
              </a:rPr>
              <a:t>Interventional radiologists </a:t>
            </a:r>
            <a:r>
              <a:rPr b="1" lang="en" sz="2600">
                <a:solidFill>
                  <a:srgbClr val="3C78D8"/>
                </a:solidFill>
                <a:latin typeface="Figtree"/>
                <a:ea typeface="Figtree"/>
                <a:cs typeface="Figtree"/>
                <a:sym typeface="Figtree"/>
              </a:rPr>
              <a:t>need a method to percutaneously drain fluid collections</a:t>
            </a:r>
            <a:r>
              <a:rPr b="1" lang="en" sz="2600">
                <a:solidFill>
                  <a:srgbClr val="674EA7"/>
                </a:solidFill>
                <a:latin typeface="Figtree"/>
                <a:ea typeface="Figtree"/>
                <a:cs typeface="Figtree"/>
                <a:sym typeface="Figtree"/>
              </a:rPr>
              <a:t> in order to reduce repeat patient visits</a:t>
            </a:r>
            <a:r>
              <a:rPr b="1" lang="en" sz="2600">
                <a:solidFill>
                  <a:srgbClr val="CC0000"/>
                </a:solidFill>
                <a:latin typeface="Figtree"/>
                <a:ea typeface="Figtree"/>
                <a:cs typeface="Figtree"/>
                <a:sym typeface="Figtree"/>
              </a:rPr>
              <a:t> </a:t>
            </a:r>
            <a:r>
              <a:rPr b="1" lang="en" sz="2600">
                <a:solidFill>
                  <a:srgbClr val="38761D"/>
                </a:solidFill>
                <a:latin typeface="Figtree"/>
                <a:ea typeface="Figtree"/>
                <a:cs typeface="Figtree"/>
                <a:sym typeface="Figtree"/>
              </a:rPr>
              <a:t>caused by high viscosity fluid and clot formation obstructing the catheter.</a:t>
            </a:r>
            <a:endParaRPr b="1" sz="2600">
              <a:solidFill>
                <a:srgbClr val="38761D"/>
              </a:solidFill>
              <a:latin typeface="Figtree"/>
              <a:ea typeface="Figtree"/>
              <a:cs typeface="Figtree"/>
              <a:sym typeface="Figtree"/>
            </a:endParaRPr>
          </a:p>
        </p:txBody>
      </p:sp>
      <p:sp>
        <p:nvSpPr>
          <p:cNvPr id="460" name="Google Shape;460;p32"/>
          <p:cNvSpPr txBox="1"/>
          <p:nvPr/>
        </p:nvSpPr>
        <p:spPr>
          <a:xfrm>
            <a:off x="7558500" y="4799525"/>
            <a:ext cx="1585500" cy="290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Figtree"/>
                <a:ea typeface="Figtree"/>
                <a:cs typeface="Figtree"/>
                <a:sym typeface="Figtree"/>
              </a:rPr>
              <a:t>CONFIDENTIAL</a:t>
            </a:r>
            <a:endParaRPr b="1">
              <a:solidFill>
                <a:schemeClr val="dk1"/>
              </a:solidFill>
              <a:latin typeface="Figtree"/>
              <a:ea typeface="Figtree"/>
              <a:cs typeface="Figtree"/>
              <a:sym typeface="Figtree"/>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1" name="Shape 1511"/>
        <p:cNvGrpSpPr/>
        <p:nvPr/>
      </p:nvGrpSpPr>
      <p:grpSpPr>
        <a:xfrm>
          <a:off x="0" y="0"/>
          <a:ext cx="0" cy="0"/>
          <a:chOff x="0" y="0"/>
          <a:chExt cx="0" cy="0"/>
        </a:xfrm>
      </p:grpSpPr>
      <p:sp>
        <p:nvSpPr>
          <p:cNvPr id="1512" name="Google Shape;1512;p68"/>
          <p:cNvSpPr txBox="1"/>
          <p:nvPr>
            <p:ph type="ctrTitle"/>
          </p:nvPr>
        </p:nvSpPr>
        <p:spPr>
          <a:xfrm>
            <a:off x="648125" y="212350"/>
            <a:ext cx="6519900" cy="1854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5000"/>
              <a:t>DT12 Desk Review </a:t>
            </a:r>
            <a:r>
              <a:rPr baseline="30000" lang="en" sz="3700"/>
              <a:t>#</a:t>
            </a:r>
            <a:r>
              <a:rPr lang="en" sz="5000"/>
              <a:t>7 </a:t>
            </a:r>
            <a:endParaRPr sz="5000"/>
          </a:p>
        </p:txBody>
      </p:sp>
      <p:sp>
        <p:nvSpPr>
          <p:cNvPr id="1513" name="Google Shape;1513;p68"/>
          <p:cNvSpPr txBox="1"/>
          <p:nvPr>
            <p:ph idx="1" type="subTitle"/>
          </p:nvPr>
        </p:nvSpPr>
        <p:spPr>
          <a:xfrm>
            <a:off x="6661750" y="545125"/>
            <a:ext cx="22323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March 6, 2024</a:t>
            </a:r>
            <a:endParaRPr/>
          </a:p>
        </p:txBody>
      </p:sp>
      <p:cxnSp>
        <p:nvCxnSpPr>
          <p:cNvPr id="1514" name="Google Shape;1514;p68"/>
          <p:cNvCxnSpPr/>
          <p:nvPr/>
        </p:nvCxnSpPr>
        <p:spPr>
          <a:xfrm flipH="1" rot="10800000">
            <a:off x="979150" y="2857459"/>
            <a:ext cx="6813600" cy="20100"/>
          </a:xfrm>
          <a:prstGeom prst="straightConnector1">
            <a:avLst/>
          </a:prstGeom>
          <a:noFill/>
          <a:ln cap="flat" cmpd="sng" w="9525">
            <a:solidFill>
              <a:schemeClr val="dk1"/>
            </a:solidFill>
            <a:prstDash val="solid"/>
            <a:round/>
            <a:headEnd len="med" w="med" type="none"/>
            <a:tailEnd len="med" w="med" type="none"/>
          </a:ln>
        </p:spPr>
      </p:cxnSp>
      <p:sp>
        <p:nvSpPr>
          <p:cNvPr id="1515" name="Google Shape;1515;p68"/>
          <p:cNvSpPr txBox="1"/>
          <p:nvPr>
            <p:ph idx="1" type="subTitle"/>
          </p:nvPr>
        </p:nvSpPr>
        <p:spPr>
          <a:xfrm>
            <a:off x="895850" y="1934875"/>
            <a:ext cx="81153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a:t>Krisha Thakur, Nhan Le, Rebecca Baxter, Tanvi Ranade, Alana Yee, </a:t>
            </a:r>
            <a:endParaRPr sz="2000"/>
          </a:p>
          <a:p>
            <a:pPr indent="0" lvl="0" marL="0" rtl="0" algn="l">
              <a:spcBef>
                <a:spcPts val="0"/>
              </a:spcBef>
              <a:spcAft>
                <a:spcPts val="0"/>
              </a:spcAft>
              <a:buNone/>
            </a:pPr>
            <a:r>
              <a:rPr lang="en" sz="2000"/>
              <a:t>Rohit Satish, Ben Jackson, Aadi Bhattacharya</a:t>
            </a:r>
            <a:endParaRPr sz="2000"/>
          </a:p>
        </p:txBody>
      </p:sp>
      <p:sp>
        <p:nvSpPr>
          <p:cNvPr id="1516" name="Google Shape;1516;p68"/>
          <p:cNvSpPr txBox="1"/>
          <p:nvPr>
            <p:ph idx="1" type="subTitle"/>
          </p:nvPr>
        </p:nvSpPr>
        <p:spPr>
          <a:xfrm>
            <a:off x="895850" y="2980325"/>
            <a:ext cx="76986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t>Clinical Mentors: Dr. Gage, Dr. Gullotti, Dr. Weiss</a:t>
            </a:r>
            <a:endParaRPr sz="1500"/>
          </a:p>
        </p:txBody>
      </p:sp>
      <p:sp>
        <p:nvSpPr>
          <p:cNvPr id="1517" name="Google Shape;1517;p68"/>
          <p:cNvSpPr txBox="1"/>
          <p:nvPr>
            <p:ph idx="1" type="subTitle"/>
          </p:nvPr>
        </p:nvSpPr>
        <p:spPr>
          <a:xfrm>
            <a:off x="895850" y="3324625"/>
            <a:ext cx="76986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t>Faculty Advisor: Dr. Logsdon</a:t>
            </a:r>
            <a:endParaRPr sz="1500"/>
          </a:p>
        </p:txBody>
      </p:sp>
      <p:sp>
        <p:nvSpPr>
          <p:cNvPr id="1518" name="Google Shape;1518;p68"/>
          <p:cNvSpPr txBox="1"/>
          <p:nvPr>
            <p:ph idx="1" type="subTitle"/>
          </p:nvPr>
        </p:nvSpPr>
        <p:spPr>
          <a:xfrm>
            <a:off x="895850" y="3668350"/>
            <a:ext cx="76986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t>TA: Vince Wang</a:t>
            </a:r>
            <a:endParaRPr sz="1500"/>
          </a:p>
        </p:txBody>
      </p:sp>
      <p:pic>
        <p:nvPicPr>
          <p:cNvPr id="1519" name="Google Shape;1519;p68"/>
          <p:cNvPicPr preferRelativeResize="0"/>
          <p:nvPr/>
        </p:nvPicPr>
        <p:blipFill>
          <a:blip r:embed="rId3">
            <a:alphaModFix/>
          </a:blip>
          <a:stretch>
            <a:fillRect/>
          </a:stretch>
        </p:blipFill>
        <p:spPr>
          <a:xfrm>
            <a:off x="6445451" y="3800137"/>
            <a:ext cx="2232300" cy="920018"/>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3" name="Shape 1523"/>
        <p:cNvGrpSpPr/>
        <p:nvPr/>
      </p:nvGrpSpPr>
      <p:grpSpPr>
        <a:xfrm>
          <a:off x="0" y="0"/>
          <a:ext cx="0" cy="0"/>
          <a:chOff x="0" y="0"/>
          <a:chExt cx="0" cy="0"/>
        </a:xfrm>
      </p:grpSpPr>
      <p:sp>
        <p:nvSpPr>
          <p:cNvPr id="1524" name="Google Shape;1524;p69"/>
          <p:cNvSpPr txBox="1"/>
          <p:nvPr>
            <p:ph type="title"/>
          </p:nvPr>
        </p:nvSpPr>
        <p:spPr>
          <a:xfrm>
            <a:off x="457200" y="502491"/>
            <a:ext cx="818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Agenda</a:t>
            </a:r>
            <a:endParaRPr/>
          </a:p>
        </p:txBody>
      </p:sp>
      <p:sp>
        <p:nvSpPr>
          <p:cNvPr id="1525" name="Google Shape;1525;p69"/>
          <p:cNvSpPr txBox="1"/>
          <p:nvPr/>
        </p:nvSpPr>
        <p:spPr>
          <a:xfrm>
            <a:off x="550275" y="1081650"/>
            <a:ext cx="7704000" cy="2980200"/>
          </a:xfrm>
          <a:prstGeom prst="rect">
            <a:avLst/>
          </a:prstGeom>
          <a:noFill/>
          <a:ln>
            <a:noFill/>
          </a:ln>
        </p:spPr>
        <p:txBody>
          <a:bodyPr anchorCtr="0" anchor="t" bIns="91425" lIns="91425" spcFirstLastPara="1" rIns="91425" wrap="square" tIns="91425">
            <a:noAutofit/>
          </a:bodyPr>
          <a:lstStyle/>
          <a:p>
            <a:pPr indent="-317500" lvl="0" marL="457200" rtl="0" algn="l">
              <a:lnSpc>
                <a:spcPct val="115000"/>
              </a:lnSpc>
              <a:spcBef>
                <a:spcPts val="0"/>
              </a:spcBef>
              <a:spcAft>
                <a:spcPts val="0"/>
              </a:spcAft>
              <a:buClr>
                <a:schemeClr val="dk1"/>
              </a:buClr>
              <a:buSzPts val="1400"/>
              <a:buFont typeface="Figtree"/>
              <a:buChar char="●"/>
            </a:pPr>
            <a:r>
              <a:rPr lang="en">
                <a:solidFill>
                  <a:schemeClr val="dk1"/>
                </a:solidFill>
                <a:latin typeface="Figtree"/>
                <a:ea typeface="Figtree"/>
                <a:cs typeface="Figtree"/>
                <a:sym typeface="Figtree"/>
              </a:rPr>
              <a:t>Project Overview</a:t>
            </a:r>
            <a:endParaRPr>
              <a:solidFill>
                <a:schemeClr val="dk1"/>
              </a:solidFill>
              <a:latin typeface="Figtree"/>
              <a:ea typeface="Figtree"/>
              <a:cs typeface="Figtree"/>
              <a:sym typeface="Figtree"/>
            </a:endParaRPr>
          </a:p>
          <a:p>
            <a:pPr indent="-317500" lvl="0" marL="457200" rtl="0" algn="l">
              <a:lnSpc>
                <a:spcPct val="115000"/>
              </a:lnSpc>
              <a:spcBef>
                <a:spcPts val="0"/>
              </a:spcBef>
              <a:spcAft>
                <a:spcPts val="0"/>
              </a:spcAft>
              <a:buClr>
                <a:schemeClr val="dk1"/>
              </a:buClr>
              <a:buSzPts val="1400"/>
              <a:buFont typeface="Tajawal Medium"/>
              <a:buChar char="●"/>
            </a:pPr>
            <a:r>
              <a:rPr lang="en">
                <a:solidFill>
                  <a:schemeClr val="dk1"/>
                </a:solidFill>
                <a:latin typeface="Figtree"/>
                <a:ea typeface="Figtree"/>
                <a:cs typeface="Figtree"/>
                <a:sym typeface="Figtree"/>
              </a:rPr>
              <a:t>Project Updates</a:t>
            </a:r>
            <a:endParaRPr b="1" u="sng">
              <a:solidFill>
                <a:schemeClr val="dk1"/>
              </a:solidFill>
              <a:latin typeface="Figtree"/>
              <a:ea typeface="Figtree"/>
              <a:cs typeface="Figtree"/>
              <a:sym typeface="Figtree"/>
            </a:endParaRPr>
          </a:p>
          <a:p>
            <a:pPr indent="-317500" lvl="1" marL="914400" rtl="0" algn="l">
              <a:lnSpc>
                <a:spcPct val="115000"/>
              </a:lnSpc>
              <a:spcBef>
                <a:spcPts val="0"/>
              </a:spcBef>
              <a:spcAft>
                <a:spcPts val="0"/>
              </a:spcAft>
              <a:buClr>
                <a:schemeClr val="dk1"/>
              </a:buClr>
              <a:buSzPts val="1400"/>
              <a:buFont typeface="Figtree"/>
              <a:buChar char="○"/>
            </a:pPr>
            <a:r>
              <a:rPr lang="en">
                <a:solidFill>
                  <a:schemeClr val="dk1"/>
                </a:solidFill>
                <a:latin typeface="Figtree"/>
                <a:ea typeface="Figtree"/>
                <a:cs typeface="Figtree"/>
                <a:sym typeface="Figtree"/>
              </a:rPr>
              <a:t>Testing Updates</a:t>
            </a:r>
            <a:endParaRPr>
              <a:solidFill>
                <a:schemeClr val="dk1"/>
              </a:solidFill>
              <a:latin typeface="Figtree"/>
              <a:ea typeface="Figtree"/>
              <a:cs typeface="Figtree"/>
              <a:sym typeface="Figtree"/>
            </a:endParaRPr>
          </a:p>
          <a:p>
            <a:pPr indent="-317500" lvl="2" marL="1371600" rtl="0" algn="l">
              <a:lnSpc>
                <a:spcPct val="115000"/>
              </a:lnSpc>
              <a:spcBef>
                <a:spcPts val="0"/>
              </a:spcBef>
              <a:spcAft>
                <a:spcPts val="0"/>
              </a:spcAft>
              <a:buClr>
                <a:schemeClr val="dk1"/>
              </a:buClr>
              <a:buSzPts val="1400"/>
              <a:buFont typeface="Figtree"/>
              <a:buChar char="■"/>
            </a:pPr>
            <a:r>
              <a:rPr lang="en">
                <a:solidFill>
                  <a:schemeClr val="dk1"/>
                </a:solidFill>
                <a:latin typeface="Figtree"/>
                <a:ea typeface="Figtree"/>
                <a:cs typeface="Figtree"/>
                <a:sym typeface="Figtree"/>
              </a:rPr>
              <a:t>Hand Calculations</a:t>
            </a:r>
            <a:endParaRPr>
              <a:solidFill>
                <a:schemeClr val="dk1"/>
              </a:solidFill>
              <a:latin typeface="Figtree"/>
              <a:ea typeface="Figtree"/>
              <a:cs typeface="Figtree"/>
              <a:sym typeface="Figtree"/>
            </a:endParaRPr>
          </a:p>
          <a:p>
            <a:pPr indent="-317500" lvl="2" marL="1371600" rtl="0" algn="l">
              <a:lnSpc>
                <a:spcPct val="115000"/>
              </a:lnSpc>
              <a:spcBef>
                <a:spcPts val="0"/>
              </a:spcBef>
              <a:spcAft>
                <a:spcPts val="0"/>
              </a:spcAft>
              <a:buClr>
                <a:schemeClr val="dk1"/>
              </a:buClr>
              <a:buSzPts val="1400"/>
              <a:buFont typeface="Figtree"/>
              <a:buChar char="■"/>
            </a:pPr>
            <a:r>
              <a:rPr lang="en">
                <a:solidFill>
                  <a:schemeClr val="dk1"/>
                </a:solidFill>
                <a:latin typeface="Figtree"/>
                <a:ea typeface="Figtree"/>
                <a:cs typeface="Figtree"/>
                <a:sym typeface="Figtree"/>
              </a:rPr>
              <a:t>Long term flow test</a:t>
            </a:r>
            <a:endParaRPr>
              <a:solidFill>
                <a:schemeClr val="dk1"/>
              </a:solidFill>
              <a:latin typeface="Figtree"/>
              <a:ea typeface="Figtree"/>
              <a:cs typeface="Figtree"/>
              <a:sym typeface="Figtree"/>
            </a:endParaRPr>
          </a:p>
          <a:p>
            <a:pPr indent="-317500" lvl="1" marL="914400" rtl="0" algn="l">
              <a:lnSpc>
                <a:spcPct val="115000"/>
              </a:lnSpc>
              <a:spcBef>
                <a:spcPts val="0"/>
              </a:spcBef>
              <a:spcAft>
                <a:spcPts val="0"/>
              </a:spcAft>
              <a:buClr>
                <a:schemeClr val="dk1"/>
              </a:buClr>
              <a:buSzPts val="1400"/>
              <a:buFont typeface="Figtree"/>
              <a:buChar char="○"/>
            </a:pPr>
            <a:r>
              <a:rPr lang="en">
                <a:solidFill>
                  <a:schemeClr val="dk1"/>
                </a:solidFill>
                <a:latin typeface="Figtree"/>
                <a:ea typeface="Figtree"/>
                <a:cs typeface="Figtree"/>
                <a:sym typeface="Figtree"/>
              </a:rPr>
              <a:t>Prototyping/3D printing</a:t>
            </a:r>
            <a:endParaRPr>
              <a:solidFill>
                <a:schemeClr val="dk1"/>
              </a:solidFill>
              <a:latin typeface="Figtree"/>
              <a:ea typeface="Figtree"/>
              <a:cs typeface="Figtree"/>
              <a:sym typeface="Figtree"/>
            </a:endParaRPr>
          </a:p>
          <a:p>
            <a:pPr indent="-317500" lvl="1" marL="914400" rtl="0" algn="l">
              <a:lnSpc>
                <a:spcPct val="115000"/>
              </a:lnSpc>
              <a:spcBef>
                <a:spcPts val="0"/>
              </a:spcBef>
              <a:spcAft>
                <a:spcPts val="0"/>
              </a:spcAft>
              <a:buClr>
                <a:schemeClr val="dk1"/>
              </a:buClr>
              <a:buSzPts val="1400"/>
              <a:buFont typeface="Figtree"/>
              <a:buChar char="○"/>
            </a:pPr>
            <a:r>
              <a:rPr lang="en">
                <a:solidFill>
                  <a:schemeClr val="dk1"/>
                </a:solidFill>
                <a:latin typeface="Figtree"/>
                <a:ea typeface="Figtree"/>
                <a:cs typeface="Figtree"/>
                <a:sym typeface="Figtree"/>
              </a:rPr>
              <a:t>DHF3 Questions/Updates</a:t>
            </a:r>
            <a:endParaRPr>
              <a:solidFill>
                <a:schemeClr val="dk1"/>
              </a:solidFill>
              <a:latin typeface="Figtree"/>
              <a:ea typeface="Figtree"/>
              <a:cs typeface="Figtree"/>
              <a:sym typeface="Figtree"/>
            </a:endParaRPr>
          </a:p>
          <a:p>
            <a:pPr indent="-317500" lvl="1" marL="914400" rtl="0" algn="l">
              <a:lnSpc>
                <a:spcPct val="115000"/>
              </a:lnSpc>
              <a:spcBef>
                <a:spcPts val="0"/>
              </a:spcBef>
              <a:spcAft>
                <a:spcPts val="0"/>
              </a:spcAft>
              <a:buClr>
                <a:schemeClr val="dk1"/>
              </a:buClr>
              <a:buSzPts val="1400"/>
              <a:buFont typeface="Figtree"/>
              <a:buChar char="○"/>
            </a:pPr>
            <a:r>
              <a:rPr lang="en">
                <a:solidFill>
                  <a:schemeClr val="dk1"/>
                </a:solidFill>
                <a:latin typeface="Figtree"/>
                <a:ea typeface="Figtree"/>
                <a:cs typeface="Figtree"/>
                <a:sym typeface="Figtree"/>
              </a:rPr>
              <a:t>Design Paper Questions and Updates</a:t>
            </a:r>
            <a:endParaRPr>
              <a:solidFill>
                <a:schemeClr val="dk1"/>
              </a:solidFill>
              <a:latin typeface="Figtree"/>
              <a:ea typeface="Figtree"/>
              <a:cs typeface="Figtree"/>
              <a:sym typeface="Figtree"/>
            </a:endParaRPr>
          </a:p>
          <a:p>
            <a:pPr indent="-317500" lvl="1" marL="914400" rtl="0" algn="l">
              <a:lnSpc>
                <a:spcPct val="115000"/>
              </a:lnSpc>
              <a:spcBef>
                <a:spcPts val="0"/>
              </a:spcBef>
              <a:spcAft>
                <a:spcPts val="0"/>
              </a:spcAft>
              <a:buClr>
                <a:schemeClr val="dk1"/>
              </a:buClr>
              <a:buSzPts val="1400"/>
              <a:buFont typeface="Figtree"/>
              <a:buChar char="○"/>
            </a:pPr>
            <a:r>
              <a:rPr lang="en">
                <a:solidFill>
                  <a:schemeClr val="dk1"/>
                </a:solidFill>
                <a:latin typeface="Figtree"/>
                <a:ea typeface="Figtree"/>
                <a:cs typeface="Figtree"/>
                <a:sym typeface="Figtree"/>
              </a:rPr>
              <a:t>Business Plan Competitions</a:t>
            </a:r>
            <a:endParaRPr>
              <a:solidFill>
                <a:schemeClr val="dk1"/>
              </a:solidFill>
              <a:latin typeface="Figtree"/>
              <a:ea typeface="Figtree"/>
              <a:cs typeface="Figtree"/>
              <a:sym typeface="Figtree"/>
            </a:endParaRPr>
          </a:p>
          <a:p>
            <a:pPr indent="-317500" lvl="0" marL="457200" rtl="0" algn="l">
              <a:lnSpc>
                <a:spcPct val="115000"/>
              </a:lnSpc>
              <a:spcBef>
                <a:spcPts val="0"/>
              </a:spcBef>
              <a:spcAft>
                <a:spcPts val="0"/>
              </a:spcAft>
              <a:buClr>
                <a:schemeClr val="dk1"/>
              </a:buClr>
              <a:buSzPts val="1400"/>
              <a:buFont typeface="Figtree"/>
              <a:buChar char="●"/>
            </a:pPr>
            <a:r>
              <a:rPr lang="en">
                <a:solidFill>
                  <a:schemeClr val="dk1"/>
                </a:solidFill>
                <a:latin typeface="Figtree"/>
                <a:ea typeface="Figtree"/>
                <a:cs typeface="Figtree"/>
                <a:sym typeface="Figtree"/>
              </a:rPr>
              <a:t>Action Plan</a:t>
            </a:r>
            <a:endParaRPr>
              <a:solidFill>
                <a:schemeClr val="dk1"/>
              </a:solidFill>
              <a:latin typeface="Figtree"/>
              <a:ea typeface="Figtree"/>
              <a:cs typeface="Figtree"/>
              <a:sym typeface="Figtree"/>
            </a:endParaRPr>
          </a:p>
        </p:txBody>
      </p:sp>
      <p:grpSp>
        <p:nvGrpSpPr>
          <p:cNvPr id="1526" name="Google Shape;1526;p69"/>
          <p:cNvGrpSpPr/>
          <p:nvPr/>
        </p:nvGrpSpPr>
        <p:grpSpPr>
          <a:xfrm>
            <a:off x="6045029" y="1932755"/>
            <a:ext cx="1969893" cy="2314136"/>
            <a:chOff x="843713" y="4594610"/>
            <a:chExt cx="311204" cy="366904"/>
          </a:xfrm>
        </p:grpSpPr>
        <p:sp>
          <p:nvSpPr>
            <p:cNvPr id="1527" name="Google Shape;1527;p69"/>
            <p:cNvSpPr/>
            <p:nvPr/>
          </p:nvSpPr>
          <p:spPr>
            <a:xfrm>
              <a:off x="1092101" y="4638532"/>
              <a:ext cx="62817" cy="69321"/>
            </a:xfrm>
            <a:custGeom>
              <a:rect b="b" l="l" r="r" t="t"/>
              <a:pathLst>
                <a:path extrusionOk="0" h="2025" w="1835">
                  <a:moveTo>
                    <a:pt x="0" y="0"/>
                  </a:moveTo>
                  <a:lnTo>
                    <a:pt x="0" y="2025"/>
                  </a:lnTo>
                  <a:lnTo>
                    <a:pt x="1834" y="2025"/>
                  </a:lnTo>
                  <a:lnTo>
                    <a:pt x="0"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8" name="Google Shape;1528;p69"/>
            <p:cNvSpPr/>
            <p:nvPr/>
          </p:nvSpPr>
          <p:spPr>
            <a:xfrm>
              <a:off x="843713" y="4594610"/>
              <a:ext cx="293509" cy="366904"/>
            </a:xfrm>
            <a:custGeom>
              <a:rect b="b" l="l" r="r" t="t"/>
              <a:pathLst>
                <a:path extrusionOk="0" h="10718" w="8574">
                  <a:moveTo>
                    <a:pt x="1482" y="1070"/>
                  </a:moveTo>
                  <a:cubicBezTo>
                    <a:pt x="1496" y="1070"/>
                    <a:pt x="1510" y="1071"/>
                    <a:pt x="1525" y="1073"/>
                  </a:cubicBezTo>
                  <a:lnTo>
                    <a:pt x="2501" y="1073"/>
                  </a:lnTo>
                  <a:cubicBezTo>
                    <a:pt x="2882" y="1096"/>
                    <a:pt x="2882" y="1644"/>
                    <a:pt x="2501" y="1692"/>
                  </a:cubicBezTo>
                  <a:lnTo>
                    <a:pt x="1525" y="1692"/>
                  </a:lnTo>
                  <a:cubicBezTo>
                    <a:pt x="1510" y="1693"/>
                    <a:pt x="1496" y="1694"/>
                    <a:pt x="1482" y="1694"/>
                  </a:cubicBezTo>
                  <a:cubicBezTo>
                    <a:pt x="1086" y="1694"/>
                    <a:pt x="1086" y="1070"/>
                    <a:pt x="1482" y="1070"/>
                  </a:cubicBezTo>
                  <a:close/>
                  <a:moveTo>
                    <a:pt x="3709" y="2142"/>
                  </a:moveTo>
                  <a:cubicBezTo>
                    <a:pt x="4107" y="2142"/>
                    <a:pt x="4107" y="2789"/>
                    <a:pt x="3709" y="2789"/>
                  </a:cubicBezTo>
                  <a:cubicBezTo>
                    <a:pt x="3696" y="2789"/>
                    <a:pt x="3682" y="2789"/>
                    <a:pt x="3668" y="2787"/>
                  </a:cubicBezTo>
                  <a:lnTo>
                    <a:pt x="1525" y="2787"/>
                  </a:lnTo>
                  <a:cubicBezTo>
                    <a:pt x="1511" y="2789"/>
                    <a:pt x="1497" y="2789"/>
                    <a:pt x="1484" y="2789"/>
                  </a:cubicBezTo>
                  <a:cubicBezTo>
                    <a:pt x="1086" y="2789"/>
                    <a:pt x="1086" y="2142"/>
                    <a:pt x="1484" y="2142"/>
                  </a:cubicBezTo>
                  <a:cubicBezTo>
                    <a:pt x="1497" y="2142"/>
                    <a:pt x="1511" y="2143"/>
                    <a:pt x="1525" y="2144"/>
                  </a:cubicBezTo>
                  <a:lnTo>
                    <a:pt x="3668" y="2144"/>
                  </a:lnTo>
                  <a:cubicBezTo>
                    <a:pt x="3682" y="2143"/>
                    <a:pt x="3696" y="2142"/>
                    <a:pt x="3709" y="2142"/>
                  </a:cubicBezTo>
                  <a:close/>
                  <a:moveTo>
                    <a:pt x="4830" y="4285"/>
                  </a:moveTo>
                  <a:cubicBezTo>
                    <a:pt x="5226" y="4285"/>
                    <a:pt x="5226" y="4909"/>
                    <a:pt x="4830" y="4909"/>
                  </a:cubicBezTo>
                  <a:cubicBezTo>
                    <a:pt x="4816" y="4909"/>
                    <a:pt x="4802" y="4908"/>
                    <a:pt x="4787" y="4907"/>
                  </a:cubicBezTo>
                  <a:lnTo>
                    <a:pt x="1549" y="4907"/>
                  </a:lnTo>
                  <a:cubicBezTo>
                    <a:pt x="1533" y="4908"/>
                    <a:pt x="1518" y="4909"/>
                    <a:pt x="1504" y="4909"/>
                  </a:cubicBezTo>
                  <a:cubicBezTo>
                    <a:pt x="1087" y="4909"/>
                    <a:pt x="1087" y="4285"/>
                    <a:pt x="1504" y="4285"/>
                  </a:cubicBezTo>
                  <a:cubicBezTo>
                    <a:pt x="1518" y="4285"/>
                    <a:pt x="1533" y="4286"/>
                    <a:pt x="1549" y="4287"/>
                  </a:cubicBezTo>
                  <a:lnTo>
                    <a:pt x="4787" y="4287"/>
                  </a:lnTo>
                  <a:cubicBezTo>
                    <a:pt x="4802" y="4286"/>
                    <a:pt x="4816" y="4285"/>
                    <a:pt x="4830" y="4285"/>
                  </a:cubicBezTo>
                  <a:close/>
                  <a:moveTo>
                    <a:pt x="7481" y="3775"/>
                  </a:moveTo>
                  <a:cubicBezTo>
                    <a:pt x="7562" y="3775"/>
                    <a:pt x="7645" y="3811"/>
                    <a:pt x="7716" y="3883"/>
                  </a:cubicBezTo>
                  <a:cubicBezTo>
                    <a:pt x="7836" y="4002"/>
                    <a:pt x="7836" y="4192"/>
                    <a:pt x="7716" y="4311"/>
                  </a:cubicBezTo>
                  <a:lnTo>
                    <a:pt x="6812" y="5192"/>
                  </a:lnTo>
                  <a:cubicBezTo>
                    <a:pt x="6764" y="5264"/>
                    <a:pt x="6669" y="5288"/>
                    <a:pt x="6597" y="5288"/>
                  </a:cubicBezTo>
                  <a:cubicBezTo>
                    <a:pt x="6502" y="5288"/>
                    <a:pt x="6430" y="5264"/>
                    <a:pt x="6383" y="5192"/>
                  </a:cubicBezTo>
                  <a:lnTo>
                    <a:pt x="5954" y="4788"/>
                  </a:lnTo>
                  <a:cubicBezTo>
                    <a:pt x="5835" y="4669"/>
                    <a:pt x="5835" y="4478"/>
                    <a:pt x="5954" y="4359"/>
                  </a:cubicBezTo>
                  <a:lnTo>
                    <a:pt x="6002" y="4335"/>
                  </a:lnTo>
                  <a:cubicBezTo>
                    <a:pt x="6061" y="4276"/>
                    <a:pt x="6139" y="4246"/>
                    <a:pt x="6216" y="4246"/>
                  </a:cubicBezTo>
                  <a:cubicBezTo>
                    <a:pt x="6294" y="4246"/>
                    <a:pt x="6371" y="4276"/>
                    <a:pt x="6430" y="4335"/>
                  </a:cubicBezTo>
                  <a:lnTo>
                    <a:pt x="6621" y="4526"/>
                  </a:lnTo>
                  <a:lnTo>
                    <a:pt x="7264" y="3883"/>
                  </a:lnTo>
                  <a:cubicBezTo>
                    <a:pt x="7324" y="3811"/>
                    <a:pt x="7401" y="3775"/>
                    <a:pt x="7481" y="3775"/>
                  </a:cubicBezTo>
                  <a:close/>
                  <a:moveTo>
                    <a:pt x="4828" y="6405"/>
                  </a:moveTo>
                  <a:cubicBezTo>
                    <a:pt x="5226" y="6405"/>
                    <a:pt x="5226" y="7052"/>
                    <a:pt x="4828" y="7052"/>
                  </a:cubicBezTo>
                  <a:cubicBezTo>
                    <a:pt x="4815" y="7052"/>
                    <a:pt x="4801" y="7051"/>
                    <a:pt x="4787" y="7050"/>
                  </a:cubicBezTo>
                  <a:lnTo>
                    <a:pt x="1549" y="7050"/>
                  </a:lnTo>
                  <a:cubicBezTo>
                    <a:pt x="1534" y="7051"/>
                    <a:pt x="1519" y="7052"/>
                    <a:pt x="1505" y="7052"/>
                  </a:cubicBezTo>
                  <a:cubicBezTo>
                    <a:pt x="1087" y="7052"/>
                    <a:pt x="1087" y="6405"/>
                    <a:pt x="1505" y="6405"/>
                  </a:cubicBezTo>
                  <a:cubicBezTo>
                    <a:pt x="1519" y="6405"/>
                    <a:pt x="1534" y="6405"/>
                    <a:pt x="1549" y="6407"/>
                  </a:cubicBezTo>
                  <a:lnTo>
                    <a:pt x="4787" y="6407"/>
                  </a:lnTo>
                  <a:cubicBezTo>
                    <a:pt x="4801" y="6405"/>
                    <a:pt x="4815" y="6405"/>
                    <a:pt x="4828" y="6405"/>
                  </a:cubicBezTo>
                  <a:close/>
                  <a:moveTo>
                    <a:pt x="7493" y="5895"/>
                  </a:moveTo>
                  <a:cubicBezTo>
                    <a:pt x="7574" y="5895"/>
                    <a:pt x="7657" y="5931"/>
                    <a:pt x="7716" y="6002"/>
                  </a:cubicBezTo>
                  <a:cubicBezTo>
                    <a:pt x="7836" y="6121"/>
                    <a:pt x="7836" y="6312"/>
                    <a:pt x="7716" y="6431"/>
                  </a:cubicBezTo>
                  <a:lnTo>
                    <a:pt x="6835" y="7336"/>
                  </a:lnTo>
                  <a:cubicBezTo>
                    <a:pt x="6764" y="7383"/>
                    <a:pt x="6692" y="7431"/>
                    <a:pt x="6597" y="7431"/>
                  </a:cubicBezTo>
                  <a:cubicBezTo>
                    <a:pt x="6526" y="7431"/>
                    <a:pt x="6454" y="7383"/>
                    <a:pt x="6383" y="7336"/>
                  </a:cubicBezTo>
                  <a:lnTo>
                    <a:pt x="5978" y="6931"/>
                  </a:lnTo>
                  <a:cubicBezTo>
                    <a:pt x="5859" y="6788"/>
                    <a:pt x="5859" y="6597"/>
                    <a:pt x="5978" y="6478"/>
                  </a:cubicBezTo>
                  <a:lnTo>
                    <a:pt x="6002" y="6478"/>
                  </a:lnTo>
                  <a:cubicBezTo>
                    <a:pt x="6061" y="6407"/>
                    <a:pt x="6139" y="6371"/>
                    <a:pt x="6216" y="6371"/>
                  </a:cubicBezTo>
                  <a:cubicBezTo>
                    <a:pt x="6294" y="6371"/>
                    <a:pt x="6371" y="6407"/>
                    <a:pt x="6430" y="6478"/>
                  </a:cubicBezTo>
                  <a:lnTo>
                    <a:pt x="6621" y="6645"/>
                  </a:lnTo>
                  <a:lnTo>
                    <a:pt x="7288" y="6002"/>
                  </a:lnTo>
                  <a:cubicBezTo>
                    <a:pt x="7335" y="5931"/>
                    <a:pt x="7413" y="5895"/>
                    <a:pt x="7493" y="5895"/>
                  </a:cubicBezTo>
                  <a:close/>
                  <a:moveTo>
                    <a:pt x="4830" y="8477"/>
                  </a:moveTo>
                  <a:cubicBezTo>
                    <a:pt x="5226" y="8477"/>
                    <a:pt x="5226" y="9100"/>
                    <a:pt x="4830" y="9100"/>
                  </a:cubicBezTo>
                  <a:cubicBezTo>
                    <a:pt x="4816" y="9100"/>
                    <a:pt x="4802" y="9100"/>
                    <a:pt x="4787" y="9098"/>
                  </a:cubicBezTo>
                  <a:lnTo>
                    <a:pt x="1549" y="9098"/>
                  </a:lnTo>
                  <a:cubicBezTo>
                    <a:pt x="1533" y="9100"/>
                    <a:pt x="1518" y="9100"/>
                    <a:pt x="1504" y="9100"/>
                  </a:cubicBezTo>
                  <a:cubicBezTo>
                    <a:pt x="1087" y="9100"/>
                    <a:pt x="1087" y="8477"/>
                    <a:pt x="1504" y="8477"/>
                  </a:cubicBezTo>
                  <a:cubicBezTo>
                    <a:pt x="1518" y="8477"/>
                    <a:pt x="1533" y="8477"/>
                    <a:pt x="1549" y="8479"/>
                  </a:cubicBezTo>
                  <a:lnTo>
                    <a:pt x="4787" y="8479"/>
                  </a:lnTo>
                  <a:cubicBezTo>
                    <a:pt x="4802" y="8477"/>
                    <a:pt x="4816" y="8477"/>
                    <a:pt x="4830" y="8477"/>
                  </a:cubicBezTo>
                  <a:close/>
                  <a:moveTo>
                    <a:pt x="7483" y="7970"/>
                  </a:moveTo>
                  <a:cubicBezTo>
                    <a:pt x="7722" y="7970"/>
                    <a:pt x="7929" y="8285"/>
                    <a:pt x="7693" y="8503"/>
                  </a:cubicBezTo>
                  <a:lnTo>
                    <a:pt x="7716" y="8503"/>
                  </a:lnTo>
                  <a:lnTo>
                    <a:pt x="6812" y="9384"/>
                  </a:lnTo>
                  <a:cubicBezTo>
                    <a:pt x="6764" y="9455"/>
                    <a:pt x="6669" y="9479"/>
                    <a:pt x="6597" y="9479"/>
                  </a:cubicBezTo>
                  <a:cubicBezTo>
                    <a:pt x="6502" y="9479"/>
                    <a:pt x="6430" y="9455"/>
                    <a:pt x="6383" y="9384"/>
                  </a:cubicBezTo>
                  <a:lnTo>
                    <a:pt x="5954" y="8979"/>
                  </a:lnTo>
                  <a:cubicBezTo>
                    <a:pt x="5835" y="8860"/>
                    <a:pt x="5835" y="8669"/>
                    <a:pt x="5954" y="8550"/>
                  </a:cubicBezTo>
                  <a:cubicBezTo>
                    <a:pt x="6014" y="8479"/>
                    <a:pt x="6097" y="8443"/>
                    <a:pt x="6180" y="8443"/>
                  </a:cubicBezTo>
                  <a:cubicBezTo>
                    <a:pt x="6264" y="8443"/>
                    <a:pt x="6347" y="8479"/>
                    <a:pt x="6407" y="8550"/>
                  </a:cubicBezTo>
                  <a:lnTo>
                    <a:pt x="6597" y="8717"/>
                  </a:lnTo>
                  <a:lnTo>
                    <a:pt x="7264" y="8074"/>
                  </a:lnTo>
                  <a:cubicBezTo>
                    <a:pt x="7332" y="8000"/>
                    <a:pt x="7409" y="7970"/>
                    <a:pt x="7483" y="7970"/>
                  </a:cubicBezTo>
                  <a:close/>
                  <a:moveTo>
                    <a:pt x="906" y="1"/>
                  </a:moveTo>
                  <a:cubicBezTo>
                    <a:pt x="405" y="1"/>
                    <a:pt x="1" y="406"/>
                    <a:pt x="1" y="906"/>
                  </a:cubicBezTo>
                  <a:lnTo>
                    <a:pt x="1" y="9836"/>
                  </a:lnTo>
                  <a:cubicBezTo>
                    <a:pt x="1" y="10313"/>
                    <a:pt x="405" y="10717"/>
                    <a:pt x="906" y="10717"/>
                  </a:cubicBezTo>
                  <a:lnTo>
                    <a:pt x="7669" y="10717"/>
                  </a:lnTo>
                  <a:cubicBezTo>
                    <a:pt x="8169" y="10717"/>
                    <a:pt x="8574" y="10313"/>
                    <a:pt x="8574" y="9836"/>
                  </a:cubicBezTo>
                  <a:lnTo>
                    <a:pt x="8574" y="2835"/>
                  </a:lnTo>
                  <a:lnTo>
                    <a:pt x="6264" y="2835"/>
                  </a:lnTo>
                  <a:cubicBezTo>
                    <a:pt x="6073" y="2835"/>
                    <a:pt x="5954" y="2692"/>
                    <a:pt x="5954" y="2525"/>
                  </a:cubicBezTo>
                  <a:lnTo>
                    <a:pt x="5954" y="1"/>
                  </a:lnTo>
                  <a:close/>
                </a:path>
              </a:pathLst>
            </a:custGeom>
            <a:solidFill>
              <a:srgbClr val="3BAFB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2" name="Shape 1532"/>
        <p:cNvGrpSpPr/>
        <p:nvPr/>
      </p:nvGrpSpPr>
      <p:grpSpPr>
        <a:xfrm>
          <a:off x="0" y="0"/>
          <a:ext cx="0" cy="0"/>
          <a:chOff x="0" y="0"/>
          <a:chExt cx="0" cy="0"/>
        </a:xfrm>
      </p:grpSpPr>
      <p:sp>
        <p:nvSpPr>
          <p:cNvPr id="1533" name="Google Shape;1533;p70"/>
          <p:cNvSpPr txBox="1"/>
          <p:nvPr>
            <p:ph type="title"/>
          </p:nvPr>
        </p:nvSpPr>
        <p:spPr>
          <a:xfrm>
            <a:off x="457200" y="502920"/>
            <a:ext cx="8229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Project Overview</a:t>
            </a:r>
            <a:endParaRPr/>
          </a:p>
        </p:txBody>
      </p:sp>
      <p:graphicFrame>
        <p:nvGraphicFramePr>
          <p:cNvPr id="1534" name="Google Shape;1534;p70"/>
          <p:cNvGraphicFramePr/>
          <p:nvPr/>
        </p:nvGraphicFramePr>
        <p:xfrm>
          <a:off x="421000" y="1664321"/>
          <a:ext cx="3000000" cy="3000000"/>
        </p:xfrm>
        <a:graphic>
          <a:graphicData uri="http://schemas.openxmlformats.org/drawingml/2006/table">
            <a:tbl>
              <a:tblPr>
                <a:noFill/>
                <a:tableStyleId>{022C3110-6838-4C5E-B681-1DC515D58CFE}</a:tableStyleId>
              </a:tblPr>
              <a:tblGrid>
                <a:gridCol w="2396975"/>
                <a:gridCol w="1968350"/>
                <a:gridCol w="1873075"/>
                <a:gridCol w="2063600"/>
              </a:tblGrid>
              <a:tr h="582350">
                <a:tc>
                  <a:txBody>
                    <a:bodyPr/>
                    <a:lstStyle/>
                    <a:p>
                      <a:pPr indent="0" lvl="0" marL="0" rtl="0" algn="ctr">
                        <a:spcBef>
                          <a:spcPts val="0"/>
                        </a:spcBef>
                        <a:spcAft>
                          <a:spcPts val="0"/>
                        </a:spcAft>
                        <a:buNone/>
                      </a:pPr>
                      <a:r>
                        <a:rPr lang="en" sz="1800">
                          <a:solidFill>
                            <a:schemeClr val="dk1"/>
                          </a:solidFill>
                          <a:latin typeface="Bakbak One"/>
                          <a:ea typeface="Bakbak One"/>
                          <a:cs typeface="Bakbak One"/>
                          <a:sym typeface="Bakbak One"/>
                        </a:rPr>
                        <a:t>Updates</a:t>
                      </a:r>
                      <a:endParaRPr sz="1800">
                        <a:solidFill>
                          <a:schemeClr val="dk1"/>
                        </a:solidFill>
                        <a:latin typeface="Bakbak One"/>
                        <a:ea typeface="Bakbak One"/>
                        <a:cs typeface="Bakbak One"/>
                        <a:sym typeface="Bakbak On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ctr">
                        <a:spcBef>
                          <a:spcPts val="0"/>
                        </a:spcBef>
                        <a:spcAft>
                          <a:spcPts val="0"/>
                        </a:spcAft>
                        <a:buNone/>
                      </a:pPr>
                      <a:r>
                        <a:rPr lang="en" sz="1800">
                          <a:solidFill>
                            <a:schemeClr val="dk1"/>
                          </a:solidFill>
                          <a:latin typeface="Bakbak One"/>
                          <a:ea typeface="Bakbak One"/>
                          <a:cs typeface="Bakbak One"/>
                          <a:sym typeface="Bakbak One"/>
                        </a:rPr>
                        <a:t>Goals</a:t>
                      </a:r>
                      <a:endParaRPr sz="1800">
                        <a:solidFill>
                          <a:schemeClr val="dk1"/>
                        </a:solidFill>
                        <a:latin typeface="Bakbak One"/>
                        <a:ea typeface="Bakbak One"/>
                        <a:cs typeface="Bakbak One"/>
                        <a:sym typeface="Bakbak On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ctr">
                        <a:spcBef>
                          <a:spcPts val="0"/>
                        </a:spcBef>
                        <a:spcAft>
                          <a:spcPts val="0"/>
                        </a:spcAft>
                        <a:buNone/>
                      </a:pPr>
                      <a:r>
                        <a:rPr lang="en" sz="1800">
                          <a:solidFill>
                            <a:schemeClr val="dk1"/>
                          </a:solidFill>
                          <a:latin typeface="Bakbak One"/>
                          <a:ea typeface="Bakbak One"/>
                          <a:cs typeface="Bakbak One"/>
                          <a:sym typeface="Bakbak One"/>
                        </a:rPr>
                        <a:t>Waiting On</a:t>
                      </a:r>
                      <a:endParaRPr sz="1800">
                        <a:solidFill>
                          <a:schemeClr val="dk1"/>
                        </a:solidFill>
                        <a:latin typeface="Bakbak One"/>
                        <a:ea typeface="Bakbak One"/>
                        <a:cs typeface="Bakbak One"/>
                        <a:sym typeface="Bakbak On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ctr">
                        <a:spcBef>
                          <a:spcPts val="0"/>
                        </a:spcBef>
                        <a:spcAft>
                          <a:spcPts val="0"/>
                        </a:spcAft>
                        <a:buNone/>
                      </a:pPr>
                      <a:r>
                        <a:rPr lang="en" sz="1700">
                          <a:solidFill>
                            <a:schemeClr val="dk1"/>
                          </a:solidFill>
                          <a:latin typeface="Bakbak One"/>
                          <a:ea typeface="Bakbak One"/>
                          <a:cs typeface="Bakbak One"/>
                          <a:sym typeface="Bakbak One"/>
                        </a:rPr>
                        <a:t>Questions</a:t>
                      </a:r>
                      <a:endParaRPr sz="1700">
                        <a:solidFill>
                          <a:schemeClr val="dk1"/>
                        </a:solidFill>
                        <a:latin typeface="Bakbak One"/>
                        <a:ea typeface="Bakbak One"/>
                        <a:cs typeface="Bakbak One"/>
                        <a:sym typeface="Bakbak On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2487925">
                <a:tc>
                  <a:txBody>
                    <a:bodyPr/>
                    <a:lstStyle/>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Finished CAD printing portions of our device</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Completed long term flow test</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DHF3 nearly finished → will send to Vince by Thursday</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Design Paper outline completed</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Updated Hand Calculations as per feedback from last DR</a:t>
                      </a:r>
                      <a:endParaRPr sz="1200">
                        <a:solidFill>
                          <a:schemeClr val="dk1"/>
                        </a:solidFill>
                        <a:latin typeface="Figtree"/>
                        <a:ea typeface="Figtree"/>
                        <a:cs typeface="Figtree"/>
                        <a:sym typeface="Figtre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sz="3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Begin putting device together now that main components have been ordered and printed</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Finish DHF3 as a team</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Next week wrap up a “draft” of the Design Paper draft</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Team Bonding this Weekend</a:t>
                      </a:r>
                      <a:endParaRPr sz="1200">
                        <a:solidFill>
                          <a:schemeClr val="dk1"/>
                        </a:solidFill>
                        <a:latin typeface="Figtree"/>
                        <a:ea typeface="Figtree"/>
                        <a:cs typeface="Figtree"/>
                        <a:sym typeface="Figtre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Ordered materials</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Office Hours</a:t>
                      </a:r>
                      <a:endParaRPr sz="1200">
                        <a:solidFill>
                          <a:schemeClr val="dk1"/>
                        </a:solidFill>
                        <a:latin typeface="Figtree"/>
                        <a:ea typeface="Figtree"/>
                        <a:cs typeface="Figtree"/>
                        <a:sym typeface="Figtre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Reproducibility of testing results</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DHF3/Design Paper questions</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VentureWell</a:t>
                      </a:r>
                      <a:endParaRPr sz="1200">
                        <a:solidFill>
                          <a:schemeClr val="dk1"/>
                        </a:solidFill>
                        <a:latin typeface="Figtree"/>
                        <a:ea typeface="Figtree"/>
                        <a:cs typeface="Figtree"/>
                        <a:sym typeface="Figtre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sp>
        <p:nvSpPr>
          <p:cNvPr id="1535" name="Google Shape;1535;p70"/>
          <p:cNvSpPr/>
          <p:nvPr/>
        </p:nvSpPr>
        <p:spPr>
          <a:xfrm>
            <a:off x="3381892" y="1032879"/>
            <a:ext cx="799800" cy="7998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6" name="Google Shape;1536;p70"/>
          <p:cNvSpPr/>
          <p:nvPr/>
        </p:nvSpPr>
        <p:spPr>
          <a:xfrm>
            <a:off x="5217246" y="1032879"/>
            <a:ext cx="799800" cy="7998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7" name="Google Shape;1537;p70"/>
          <p:cNvSpPr/>
          <p:nvPr/>
        </p:nvSpPr>
        <p:spPr>
          <a:xfrm>
            <a:off x="1135875" y="1032879"/>
            <a:ext cx="799800" cy="7998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8" name="Google Shape;1538;p70"/>
          <p:cNvSpPr/>
          <p:nvPr/>
        </p:nvSpPr>
        <p:spPr>
          <a:xfrm>
            <a:off x="7245500" y="1032879"/>
            <a:ext cx="799800" cy="7998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539" name="Google Shape;1539;p70"/>
          <p:cNvGrpSpPr/>
          <p:nvPr/>
        </p:nvGrpSpPr>
        <p:grpSpPr>
          <a:xfrm>
            <a:off x="3642497" y="1250240"/>
            <a:ext cx="278573" cy="365093"/>
            <a:chOff x="5632397" y="3458128"/>
            <a:chExt cx="278573" cy="365093"/>
          </a:xfrm>
        </p:grpSpPr>
        <p:sp>
          <p:nvSpPr>
            <p:cNvPr id="1540" name="Google Shape;1540;p70"/>
            <p:cNvSpPr/>
            <p:nvPr/>
          </p:nvSpPr>
          <p:spPr>
            <a:xfrm>
              <a:off x="5695936" y="3565029"/>
              <a:ext cx="149888" cy="194652"/>
            </a:xfrm>
            <a:custGeom>
              <a:rect b="b" l="l" r="r" t="t"/>
              <a:pathLst>
                <a:path extrusionOk="0" h="5692" w="4383">
                  <a:moveTo>
                    <a:pt x="0" y="0"/>
                  </a:moveTo>
                  <a:lnTo>
                    <a:pt x="0" y="5692"/>
                  </a:lnTo>
                  <a:lnTo>
                    <a:pt x="4382" y="5692"/>
                  </a:lnTo>
                  <a:lnTo>
                    <a:pt x="4382"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1" name="Google Shape;1541;p70"/>
            <p:cNvSpPr/>
            <p:nvPr/>
          </p:nvSpPr>
          <p:spPr>
            <a:xfrm>
              <a:off x="5695936" y="3458128"/>
              <a:ext cx="150640" cy="85767"/>
            </a:xfrm>
            <a:custGeom>
              <a:rect b="b" l="l" r="r" t="t"/>
              <a:pathLst>
                <a:path extrusionOk="0" h="2508" w="4405">
                  <a:moveTo>
                    <a:pt x="2176" y="1254"/>
                  </a:moveTo>
                  <a:cubicBezTo>
                    <a:pt x="2344" y="1254"/>
                    <a:pt x="2501" y="1382"/>
                    <a:pt x="2501" y="1578"/>
                  </a:cubicBezTo>
                  <a:cubicBezTo>
                    <a:pt x="2501" y="1745"/>
                    <a:pt x="2358" y="1888"/>
                    <a:pt x="2191" y="1888"/>
                  </a:cubicBezTo>
                  <a:cubicBezTo>
                    <a:pt x="1906" y="1888"/>
                    <a:pt x="1763" y="1555"/>
                    <a:pt x="1953" y="1340"/>
                  </a:cubicBezTo>
                  <a:cubicBezTo>
                    <a:pt x="2020" y="1280"/>
                    <a:pt x="2099" y="1254"/>
                    <a:pt x="2176" y="1254"/>
                  </a:cubicBezTo>
                  <a:close/>
                  <a:moveTo>
                    <a:pt x="2203" y="1"/>
                  </a:moveTo>
                  <a:cubicBezTo>
                    <a:pt x="1519" y="1"/>
                    <a:pt x="834" y="423"/>
                    <a:pt x="667" y="1269"/>
                  </a:cubicBezTo>
                  <a:lnTo>
                    <a:pt x="334" y="1269"/>
                  </a:lnTo>
                  <a:cubicBezTo>
                    <a:pt x="320" y="1267"/>
                    <a:pt x="306" y="1266"/>
                    <a:pt x="293" y="1266"/>
                  </a:cubicBezTo>
                  <a:cubicBezTo>
                    <a:pt x="123" y="1266"/>
                    <a:pt x="0" y="1402"/>
                    <a:pt x="0" y="1578"/>
                  </a:cubicBezTo>
                  <a:lnTo>
                    <a:pt x="0" y="2507"/>
                  </a:lnTo>
                  <a:lnTo>
                    <a:pt x="4382" y="2507"/>
                  </a:lnTo>
                  <a:lnTo>
                    <a:pt x="4382" y="1578"/>
                  </a:lnTo>
                  <a:cubicBezTo>
                    <a:pt x="4404" y="1402"/>
                    <a:pt x="4283" y="1266"/>
                    <a:pt x="4114" y="1266"/>
                  </a:cubicBezTo>
                  <a:cubicBezTo>
                    <a:pt x="4100" y="1266"/>
                    <a:pt x="4087" y="1267"/>
                    <a:pt x="4073" y="1269"/>
                  </a:cubicBezTo>
                  <a:lnTo>
                    <a:pt x="3739" y="1269"/>
                  </a:lnTo>
                  <a:cubicBezTo>
                    <a:pt x="3573" y="423"/>
                    <a:pt x="2888" y="1"/>
                    <a:pt x="2203" y="1"/>
                  </a:cubicBez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2" name="Google Shape;1542;p70"/>
            <p:cNvSpPr/>
            <p:nvPr/>
          </p:nvSpPr>
          <p:spPr>
            <a:xfrm>
              <a:off x="5632397" y="3522693"/>
              <a:ext cx="278573" cy="300528"/>
            </a:xfrm>
            <a:custGeom>
              <a:rect b="b" l="l" r="r" t="t"/>
              <a:pathLst>
                <a:path extrusionOk="0" h="8788" w="8146">
                  <a:moveTo>
                    <a:pt x="953" y="0"/>
                  </a:moveTo>
                  <a:cubicBezTo>
                    <a:pt x="430" y="0"/>
                    <a:pt x="1" y="405"/>
                    <a:pt x="1" y="929"/>
                  </a:cubicBezTo>
                  <a:lnTo>
                    <a:pt x="1" y="7859"/>
                  </a:lnTo>
                  <a:cubicBezTo>
                    <a:pt x="1" y="8383"/>
                    <a:pt x="430" y="8788"/>
                    <a:pt x="953" y="8788"/>
                  </a:cubicBezTo>
                  <a:lnTo>
                    <a:pt x="7193" y="8788"/>
                  </a:lnTo>
                  <a:cubicBezTo>
                    <a:pt x="7717" y="8788"/>
                    <a:pt x="8122" y="8383"/>
                    <a:pt x="8145" y="7859"/>
                  </a:cubicBezTo>
                  <a:lnTo>
                    <a:pt x="8145" y="929"/>
                  </a:lnTo>
                  <a:cubicBezTo>
                    <a:pt x="8122" y="405"/>
                    <a:pt x="7717" y="0"/>
                    <a:pt x="7193" y="0"/>
                  </a:cubicBezTo>
                  <a:lnTo>
                    <a:pt x="6883" y="0"/>
                  </a:lnTo>
                  <a:lnTo>
                    <a:pt x="6883" y="7240"/>
                  </a:lnTo>
                  <a:cubicBezTo>
                    <a:pt x="6883" y="7394"/>
                    <a:pt x="6761" y="7528"/>
                    <a:pt x="6610" y="7528"/>
                  </a:cubicBezTo>
                  <a:cubicBezTo>
                    <a:pt x="6598" y="7528"/>
                    <a:pt x="6586" y="7527"/>
                    <a:pt x="6574" y="7525"/>
                  </a:cubicBezTo>
                  <a:lnTo>
                    <a:pt x="1549" y="7525"/>
                  </a:lnTo>
                  <a:cubicBezTo>
                    <a:pt x="1537" y="7527"/>
                    <a:pt x="1524" y="7528"/>
                    <a:pt x="1512" y="7528"/>
                  </a:cubicBezTo>
                  <a:cubicBezTo>
                    <a:pt x="1362" y="7528"/>
                    <a:pt x="1239" y="7394"/>
                    <a:pt x="1239" y="7240"/>
                  </a:cubicBezTo>
                  <a:lnTo>
                    <a:pt x="1239"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43" name="Google Shape;1543;p70"/>
          <p:cNvGrpSpPr/>
          <p:nvPr/>
        </p:nvGrpSpPr>
        <p:grpSpPr>
          <a:xfrm>
            <a:off x="5369739" y="1250191"/>
            <a:ext cx="427093" cy="365195"/>
            <a:chOff x="1567169" y="4048787"/>
            <a:chExt cx="427093" cy="365195"/>
          </a:xfrm>
        </p:grpSpPr>
        <p:sp>
          <p:nvSpPr>
            <p:cNvPr id="1544" name="Google Shape;1544;p70"/>
            <p:cNvSpPr/>
            <p:nvPr/>
          </p:nvSpPr>
          <p:spPr>
            <a:xfrm>
              <a:off x="1567169" y="4048787"/>
              <a:ext cx="427093" cy="365195"/>
            </a:xfrm>
            <a:custGeom>
              <a:rect b="b" l="l" r="r" t="t"/>
              <a:pathLst>
                <a:path extrusionOk="0" h="10679" w="12489">
                  <a:moveTo>
                    <a:pt x="7033" y="1236"/>
                  </a:moveTo>
                  <a:cubicBezTo>
                    <a:pt x="7076" y="1236"/>
                    <a:pt x="7119" y="1237"/>
                    <a:pt x="7162" y="1238"/>
                  </a:cubicBezTo>
                  <a:cubicBezTo>
                    <a:pt x="9377" y="1286"/>
                    <a:pt x="11139" y="3120"/>
                    <a:pt x="11139" y="5335"/>
                  </a:cubicBezTo>
                  <a:cubicBezTo>
                    <a:pt x="11139" y="7549"/>
                    <a:pt x="9377" y="9359"/>
                    <a:pt x="7162" y="9431"/>
                  </a:cubicBezTo>
                  <a:cubicBezTo>
                    <a:pt x="7133" y="9431"/>
                    <a:pt x="7104" y="9431"/>
                    <a:pt x="7075" y="9431"/>
                  </a:cubicBezTo>
                  <a:cubicBezTo>
                    <a:pt x="4805" y="9431"/>
                    <a:pt x="2947" y="7592"/>
                    <a:pt x="2947" y="5335"/>
                  </a:cubicBezTo>
                  <a:cubicBezTo>
                    <a:pt x="2947" y="3068"/>
                    <a:pt x="4782" y="1236"/>
                    <a:pt x="7033" y="1236"/>
                  </a:cubicBezTo>
                  <a:close/>
                  <a:moveTo>
                    <a:pt x="7133" y="0"/>
                  </a:moveTo>
                  <a:cubicBezTo>
                    <a:pt x="2366" y="0"/>
                    <a:pt x="1" y="5746"/>
                    <a:pt x="3352" y="9097"/>
                  </a:cubicBezTo>
                  <a:cubicBezTo>
                    <a:pt x="4444" y="10190"/>
                    <a:pt x="5786" y="10678"/>
                    <a:pt x="7100" y="10678"/>
                  </a:cubicBezTo>
                  <a:cubicBezTo>
                    <a:pt x="9854" y="10678"/>
                    <a:pt x="12489" y="8535"/>
                    <a:pt x="12473" y="5311"/>
                  </a:cubicBezTo>
                  <a:cubicBezTo>
                    <a:pt x="12449" y="2382"/>
                    <a:pt x="10091" y="0"/>
                    <a:pt x="7162" y="0"/>
                  </a:cubicBezTo>
                  <a:cubicBezTo>
                    <a:pt x="7152" y="0"/>
                    <a:pt x="7142" y="0"/>
                    <a:pt x="7133" y="0"/>
                  </a:cubicBez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5" name="Google Shape;1545;p70"/>
            <p:cNvSpPr/>
            <p:nvPr/>
          </p:nvSpPr>
          <p:spPr>
            <a:xfrm>
              <a:off x="1692366" y="4113113"/>
              <a:ext cx="237023" cy="237023"/>
            </a:xfrm>
            <a:custGeom>
              <a:rect b="b" l="l" r="r" t="t"/>
              <a:pathLst>
                <a:path extrusionOk="0" h="6931" w="6931">
                  <a:moveTo>
                    <a:pt x="3501" y="626"/>
                  </a:moveTo>
                  <a:cubicBezTo>
                    <a:pt x="3656" y="626"/>
                    <a:pt x="3811" y="727"/>
                    <a:pt x="3811" y="929"/>
                  </a:cubicBezTo>
                  <a:lnTo>
                    <a:pt x="3811" y="3120"/>
                  </a:lnTo>
                  <a:lnTo>
                    <a:pt x="6002" y="3120"/>
                  </a:lnTo>
                  <a:cubicBezTo>
                    <a:pt x="6406" y="3120"/>
                    <a:pt x="6406" y="3739"/>
                    <a:pt x="6002" y="3739"/>
                  </a:cubicBezTo>
                  <a:lnTo>
                    <a:pt x="6002" y="3763"/>
                  </a:lnTo>
                  <a:lnTo>
                    <a:pt x="3501" y="3763"/>
                  </a:lnTo>
                  <a:cubicBezTo>
                    <a:pt x="3311" y="3763"/>
                    <a:pt x="3168" y="3620"/>
                    <a:pt x="3192" y="3430"/>
                  </a:cubicBezTo>
                  <a:lnTo>
                    <a:pt x="3192" y="929"/>
                  </a:lnTo>
                  <a:cubicBezTo>
                    <a:pt x="3192" y="727"/>
                    <a:pt x="3346" y="626"/>
                    <a:pt x="3501" y="626"/>
                  </a:cubicBezTo>
                  <a:close/>
                  <a:moveTo>
                    <a:pt x="3501" y="0"/>
                  </a:moveTo>
                  <a:cubicBezTo>
                    <a:pt x="1596" y="0"/>
                    <a:pt x="24" y="1525"/>
                    <a:pt x="0" y="3430"/>
                  </a:cubicBezTo>
                  <a:cubicBezTo>
                    <a:pt x="24" y="5359"/>
                    <a:pt x="1572" y="6907"/>
                    <a:pt x="3501" y="6930"/>
                  </a:cubicBezTo>
                  <a:cubicBezTo>
                    <a:pt x="5406" y="6907"/>
                    <a:pt x="6930" y="5335"/>
                    <a:pt x="6930" y="3430"/>
                  </a:cubicBezTo>
                  <a:cubicBezTo>
                    <a:pt x="6930" y="1525"/>
                    <a:pt x="5382" y="0"/>
                    <a:pt x="3501" y="0"/>
                  </a:cubicBez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46" name="Google Shape;1546;p70"/>
          <p:cNvGrpSpPr/>
          <p:nvPr/>
        </p:nvGrpSpPr>
        <p:grpSpPr>
          <a:xfrm>
            <a:off x="1350377" y="1249333"/>
            <a:ext cx="370808" cy="366907"/>
            <a:chOff x="3192227" y="3217946"/>
            <a:chExt cx="370808" cy="366907"/>
          </a:xfrm>
        </p:grpSpPr>
        <p:sp>
          <p:nvSpPr>
            <p:cNvPr id="1547" name="Google Shape;1547;p70"/>
            <p:cNvSpPr/>
            <p:nvPr/>
          </p:nvSpPr>
          <p:spPr>
            <a:xfrm>
              <a:off x="3448124" y="3378575"/>
              <a:ext cx="102694" cy="35863"/>
            </a:xfrm>
            <a:custGeom>
              <a:rect b="b" l="l" r="r" t="t"/>
              <a:pathLst>
                <a:path extrusionOk="0" h="1048" w="3001">
                  <a:moveTo>
                    <a:pt x="333" y="0"/>
                  </a:moveTo>
                  <a:cubicBezTo>
                    <a:pt x="143" y="0"/>
                    <a:pt x="0" y="143"/>
                    <a:pt x="0" y="310"/>
                  </a:cubicBezTo>
                  <a:lnTo>
                    <a:pt x="0" y="1048"/>
                  </a:lnTo>
                  <a:lnTo>
                    <a:pt x="2977" y="1048"/>
                  </a:lnTo>
                  <a:lnTo>
                    <a:pt x="2977" y="310"/>
                  </a:lnTo>
                  <a:cubicBezTo>
                    <a:pt x="3001" y="143"/>
                    <a:pt x="2858" y="0"/>
                    <a:pt x="2667" y="0"/>
                  </a:cubicBez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8" name="Google Shape;1548;p70"/>
            <p:cNvSpPr/>
            <p:nvPr/>
          </p:nvSpPr>
          <p:spPr>
            <a:xfrm>
              <a:off x="3448124" y="3548887"/>
              <a:ext cx="102660" cy="35965"/>
            </a:xfrm>
            <a:custGeom>
              <a:rect b="b" l="l" r="r" t="t"/>
              <a:pathLst>
                <a:path extrusionOk="0" h="1051" w="3000">
                  <a:moveTo>
                    <a:pt x="0" y="0"/>
                  </a:moveTo>
                  <a:lnTo>
                    <a:pt x="0" y="739"/>
                  </a:lnTo>
                  <a:cubicBezTo>
                    <a:pt x="0" y="905"/>
                    <a:pt x="143" y="1048"/>
                    <a:pt x="310" y="1048"/>
                  </a:cubicBezTo>
                  <a:lnTo>
                    <a:pt x="2667" y="1048"/>
                  </a:lnTo>
                  <a:cubicBezTo>
                    <a:pt x="2678" y="1050"/>
                    <a:pt x="2689" y="1050"/>
                    <a:pt x="2699" y="1050"/>
                  </a:cubicBezTo>
                  <a:cubicBezTo>
                    <a:pt x="2855" y="1050"/>
                    <a:pt x="2999" y="894"/>
                    <a:pt x="2977" y="739"/>
                  </a:cubicBezTo>
                  <a:lnTo>
                    <a:pt x="2977"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9" name="Google Shape;1549;p70"/>
            <p:cNvSpPr/>
            <p:nvPr/>
          </p:nvSpPr>
          <p:spPr>
            <a:xfrm>
              <a:off x="3448124" y="3491843"/>
              <a:ext cx="101873" cy="35897"/>
            </a:xfrm>
            <a:custGeom>
              <a:rect b="b" l="l" r="r" t="t"/>
              <a:pathLst>
                <a:path extrusionOk="0" h="1049" w="2977">
                  <a:moveTo>
                    <a:pt x="0" y="0"/>
                  </a:moveTo>
                  <a:lnTo>
                    <a:pt x="0" y="1048"/>
                  </a:lnTo>
                  <a:lnTo>
                    <a:pt x="2977" y="1048"/>
                  </a:lnTo>
                  <a:lnTo>
                    <a:pt x="2977"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0" name="Google Shape;1550;p70"/>
            <p:cNvSpPr/>
            <p:nvPr/>
          </p:nvSpPr>
          <p:spPr>
            <a:xfrm>
              <a:off x="3448124" y="3435619"/>
              <a:ext cx="101873" cy="35075"/>
            </a:xfrm>
            <a:custGeom>
              <a:rect b="b" l="l" r="r" t="t"/>
              <a:pathLst>
                <a:path extrusionOk="0" h="1025" w="2977">
                  <a:moveTo>
                    <a:pt x="0" y="0"/>
                  </a:moveTo>
                  <a:lnTo>
                    <a:pt x="0" y="1024"/>
                  </a:lnTo>
                  <a:lnTo>
                    <a:pt x="2977" y="1024"/>
                  </a:lnTo>
                  <a:lnTo>
                    <a:pt x="2977"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1" name="Google Shape;1551;p70"/>
            <p:cNvSpPr/>
            <p:nvPr/>
          </p:nvSpPr>
          <p:spPr>
            <a:xfrm>
              <a:off x="3321784" y="3435517"/>
              <a:ext cx="101907" cy="35178"/>
            </a:xfrm>
            <a:custGeom>
              <a:rect b="b" l="l" r="r" t="t"/>
              <a:pathLst>
                <a:path extrusionOk="0" h="1028" w="2978">
                  <a:moveTo>
                    <a:pt x="278" y="1"/>
                  </a:moveTo>
                  <a:cubicBezTo>
                    <a:pt x="126" y="1"/>
                    <a:pt x="1" y="157"/>
                    <a:pt x="1" y="313"/>
                  </a:cubicBezTo>
                  <a:lnTo>
                    <a:pt x="1" y="1027"/>
                  </a:lnTo>
                  <a:lnTo>
                    <a:pt x="2978" y="1027"/>
                  </a:lnTo>
                  <a:lnTo>
                    <a:pt x="2978" y="313"/>
                  </a:lnTo>
                  <a:cubicBezTo>
                    <a:pt x="2978" y="157"/>
                    <a:pt x="2853" y="1"/>
                    <a:pt x="2700" y="1"/>
                  </a:cubicBezTo>
                  <a:cubicBezTo>
                    <a:pt x="2689" y="1"/>
                    <a:pt x="2679" y="2"/>
                    <a:pt x="2668" y="3"/>
                  </a:cubicBezTo>
                  <a:lnTo>
                    <a:pt x="310" y="3"/>
                  </a:lnTo>
                  <a:cubicBezTo>
                    <a:pt x="300" y="2"/>
                    <a:pt x="289" y="1"/>
                    <a:pt x="278" y="1"/>
                  </a:cubicBez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2" name="Google Shape;1552;p70"/>
            <p:cNvSpPr/>
            <p:nvPr/>
          </p:nvSpPr>
          <p:spPr>
            <a:xfrm>
              <a:off x="3194657" y="3491843"/>
              <a:ext cx="102728" cy="35897"/>
            </a:xfrm>
            <a:custGeom>
              <a:rect b="b" l="l" r="r" t="t"/>
              <a:pathLst>
                <a:path extrusionOk="0" h="1049" w="3002">
                  <a:moveTo>
                    <a:pt x="334" y="0"/>
                  </a:moveTo>
                  <a:cubicBezTo>
                    <a:pt x="144" y="0"/>
                    <a:pt x="1" y="143"/>
                    <a:pt x="25" y="334"/>
                  </a:cubicBezTo>
                  <a:lnTo>
                    <a:pt x="25" y="1048"/>
                  </a:lnTo>
                  <a:lnTo>
                    <a:pt x="3001" y="1048"/>
                  </a:lnTo>
                  <a:lnTo>
                    <a:pt x="3001" y="334"/>
                  </a:lnTo>
                  <a:cubicBezTo>
                    <a:pt x="2978" y="167"/>
                    <a:pt x="2858" y="24"/>
                    <a:pt x="2692" y="24"/>
                  </a:cubicBezTo>
                  <a:lnTo>
                    <a:pt x="334" y="24"/>
                  </a:lnTo>
                  <a:lnTo>
                    <a:pt x="334"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3" name="Google Shape;1553;p70"/>
            <p:cNvSpPr/>
            <p:nvPr/>
          </p:nvSpPr>
          <p:spPr>
            <a:xfrm>
              <a:off x="3321031" y="3548887"/>
              <a:ext cx="102660" cy="35965"/>
            </a:xfrm>
            <a:custGeom>
              <a:rect b="b" l="l" r="r" t="t"/>
              <a:pathLst>
                <a:path extrusionOk="0" h="1051" w="3000">
                  <a:moveTo>
                    <a:pt x="23" y="0"/>
                  </a:moveTo>
                  <a:lnTo>
                    <a:pt x="23" y="739"/>
                  </a:lnTo>
                  <a:cubicBezTo>
                    <a:pt x="0" y="894"/>
                    <a:pt x="124" y="1050"/>
                    <a:pt x="296" y="1050"/>
                  </a:cubicBezTo>
                  <a:cubicBezTo>
                    <a:pt x="308" y="1050"/>
                    <a:pt x="320" y="1050"/>
                    <a:pt x="332" y="1048"/>
                  </a:cubicBezTo>
                  <a:lnTo>
                    <a:pt x="2690" y="1048"/>
                  </a:lnTo>
                  <a:cubicBezTo>
                    <a:pt x="2701" y="1050"/>
                    <a:pt x="2711" y="1050"/>
                    <a:pt x="2722" y="1050"/>
                  </a:cubicBezTo>
                  <a:cubicBezTo>
                    <a:pt x="2875" y="1050"/>
                    <a:pt x="3000" y="894"/>
                    <a:pt x="3000" y="739"/>
                  </a:cubicBezTo>
                  <a:lnTo>
                    <a:pt x="3000"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4" name="Google Shape;1554;p70"/>
            <p:cNvSpPr/>
            <p:nvPr/>
          </p:nvSpPr>
          <p:spPr>
            <a:xfrm>
              <a:off x="3194657" y="3548887"/>
              <a:ext cx="102728" cy="35897"/>
            </a:xfrm>
            <a:custGeom>
              <a:rect b="b" l="l" r="r" t="t"/>
              <a:pathLst>
                <a:path extrusionOk="0" h="1049" w="3002">
                  <a:moveTo>
                    <a:pt x="25" y="0"/>
                  </a:moveTo>
                  <a:lnTo>
                    <a:pt x="25" y="739"/>
                  </a:lnTo>
                  <a:cubicBezTo>
                    <a:pt x="1" y="905"/>
                    <a:pt x="167" y="1048"/>
                    <a:pt x="334" y="1048"/>
                  </a:cubicBezTo>
                  <a:lnTo>
                    <a:pt x="2692" y="1048"/>
                  </a:lnTo>
                  <a:cubicBezTo>
                    <a:pt x="2858" y="1024"/>
                    <a:pt x="2978" y="905"/>
                    <a:pt x="3001" y="739"/>
                  </a:cubicBezTo>
                  <a:lnTo>
                    <a:pt x="3001"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5" name="Google Shape;1555;p70"/>
            <p:cNvSpPr/>
            <p:nvPr/>
          </p:nvSpPr>
          <p:spPr>
            <a:xfrm>
              <a:off x="3321784" y="3491843"/>
              <a:ext cx="101907" cy="35897"/>
            </a:xfrm>
            <a:custGeom>
              <a:rect b="b" l="l" r="r" t="t"/>
              <a:pathLst>
                <a:path extrusionOk="0" h="1049" w="2978">
                  <a:moveTo>
                    <a:pt x="1" y="0"/>
                  </a:moveTo>
                  <a:lnTo>
                    <a:pt x="1" y="1048"/>
                  </a:lnTo>
                  <a:lnTo>
                    <a:pt x="2978" y="1048"/>
                  </a:lnTo>
                  <a:lnTo>
                    <a:pt x="2978"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6" name="Google Shape;1556;p70"/>
            <p:cNvSpPr/>
            <p:nvPr/>
          </p:nvSpPr>
          <p:spPr>
            <a:xfrm>
              <a:off x="3192227" y="3217946"/>
              <a:ext cx="370808" cy="215244"/>
            </a:xfrm>
            <a:custGeom>
              <a:rect b="b" l="l" r="r" t="t"/>
              <a:pathLst>
                <a:path extrusionOk="0" h="6290" w="10836">
                  <a:moveTo>
                    <a:pt x="10539" y="0"/>
                  </a:moveTo>
                  <a:cubicBezTo>
                    <a:pt x="10527" y="0"/>
                    <a:pt x="10515" y="1"/>
                    <a:pt x="10502" y="3"/>
                  </a:cubicBezTo>
                  <a:lnTo>
                    <a:pt x="8478" y="3"/>
                  </a:lnTo>
                  <a:cubicBezTo>
                    <a:pt x="8464" y="1"/>
                    <a:pt x="8449" y="0"/>
                    <a:pt x="8436" y="0"/>
                  </a:cubicBezTo>
                  <a:cubicBezTo>
                    <a:pt x="8040" y="0"/>
                    <a:pt x="8040" y="624"/>
                    <a:pt x="8436" y="624"/>
                  </a:cubicBezTo>
                  <a:cubicBezTo>
                    <a:pt x="8449" y="624"/>
                    <a:pt x="8464" y="623"/>
                    <a:pt x="8478" y="622"/>
                  </a:cubicBezTo>
                  <a:lnTo>
                    <a:pt x="9788" y="622"/>
                  </a:lnTo>
                  <a:lnTo>
                    <a:pt x="7049" y="3599"/>
                  </a:lnTo>
                  <a:lnTo>
                    <a:pt x="3525" y="2646"/>
                  </a:lnTo>
                  <a:cubicBezTo>
                    <a:pt x="3492" y="2633"/>
                    <a:pt x="3460" y="2627"/>
                    <a:pt x="3430" y="2627"/>
                  </a:cubicBezTo>
                  <a:cubicBezTo>
                    <a:pt x="3353" y="2627"/>
                    <a:pt x="3284" y="2666"/>
                    <a:pt x="3215" y="2718"/>
                  </a:cubicBezTo>
                  <a:lnTo>
                    <a:pt x="191" y="5742"/>
                  </a:lnTo>
                  <a:cubicBezTo>
                    <a:pt x="0" y="5932"/>
                    <a:pt x="143" y="6266"/>
                    <a:pt x="429" y="6290"/>
                  </a:cubicBezTo>
                  <a:cubicBezTo>
                    <a:pt x="500" y="6290"/>
                    <a:pt x="572" y="6242"/>
                    <a:pt x="643" y="6194"/>
                  </a:cubicBezTo>
                  <a:lnTo>
                    <a:pt x="3549" y="3289"/>
                  </a:lnTo>
                  <a:lnTo>
                    <a:pt x="7073" y="4242"/>
                  </a:lnTo>
                  <a:cubicBezTo>
                    <a:pt x="7100" y="4255"/>
                    <a:pt x="7128" y="4261"/>
                    <a:pt x="7157" y="4261"/>
                  </a:cubicBezTo>
                  <a:cubicBezTo>
                    <a:pt x="7233" y="4261"/>
                    <a:pt x="7314" y="4222"/>
                    <a:pt x="7383" y="4170"/>
                  </a:cubicBezTo>
                  <a:lnTo>
                    <a:pt x="10193" y="1098"/>
                  </a:lnTo>
                  <a:lnTo>
                    <a:pt x="10193" y="2313"/>
                  </a:lnTo>
                  <a:cubicBezTo>
                    <a:pt x="10169" y="2551"/>
                    <a:pt x="10336" y="2670"/>
                    <a:pt x="10502" y="2670"/>
                  </a:cubicBezTo>
                  <a:cubicBezTo>
                    <a:pt x="10669" y="2670"/>
                    <a:pt x="10836" y="2551"/>
                    <a:pt x="10812" y="2313"/>
                  </a:cubicBezTo>
                  <a:lnTo>
                    <a:pt x="10812" y="312"/>
                  </a:lnTo>
                  <a:cubicBezTo>
                    <a:pt x="10834" y="136"/>
                    <a:pt x="10693" y="0"/>
                    <a:pt x="10539" y="0"/>
                  </a:cubicBez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57" name="Google Shape;1557;p70"/>
          <p:cNvSpPr/>
          <p:nvPr/>
        </p:nvSpPr>
        <p:spPr>
          <a:xfrm>
            <a:off x="7381850" y="1253613"/>
            <a:ext cx="418954" cy="358356"/>
          </a:xfrm>
          <a:custGeom>
            <a:rect b="b" l="l" r="r" t="t"/>
            <a:pathLst>
              <a:path extrusionOk="0" h="10479" w="12251">
                <a:moveTo>
                  <a:pt x="7023" y="1824"/>
                </a:moveTo>
                <a:cubicBezTo>
                  <a:pt x="7299" y="1824"/>
                  <a:pt x="7582" y="1887"/>
                  <a:pt x="7852" y="2025"/>
                </a:cubicBezTo>
                <a:cubicBezTo>
                  <a:pt x="9091" y="2644"/>
                  <a:pt x="9210" y="4335"/>
                  <a:pt x="8114" y="5169"/>
                </a:cubicBezTo>
                <a:cubicBezTo>
                  <a:pt x="7805" y="5454"/>
                  <a:pt x="7638" y="5859"/>
                  <a:pt x="7638" y="6288"/>
                </a:cubicBezTo>
                <a:lnTo>
                  <a:pt x="7638" y="6431"/>
                </a:lnTo>
                <a:cubicBezTo>
                  <a:pt x="7638" y="6836"/>
                  <a:pt x="7328" y="7038"/>
                  <a:pt x="7019" y="7038"/>
                </a:cubicBezTo>
                <a:cubicBezTo>
                  <a:pt x="6709" y="7038"/>
                  <a:pt x="6400" y="6836"/>
                  <a:pt x="6400" y="6431"/>
                </a:cubicBezTo>
                <a:lnTo>
                  <a:pt x="6400" y="6264"/>
                </a:lnTo>
                <a:cubicBezTo>
                  <a:pt x="6400" y="5574"/>
                  <a:pt x="6757" y="4621"/>
                  <a:pt x="7376" y="4168"/>
                </a:cubicBezTo>
                <a:cubicBezTo>
                  <a:pt x="7757" y="3883"/>
                  <a:pt x="7710" y="3335"/>
                  <a:pt x="7305" y="3121"/>
                </a:cubicBezTo>
                <a:cubicBezTo>
                  <a:pt x="7215" y="3073"/>
                  <a:pt x="7120" y="3051"/>
                  <a:pt x="7027" y="3051"/>
                </a:cubicBezTo>
                <a:cubicBezTo>
                  <a:pt x="6702" y="3051"/>
                  <a:pt x="6400" y="3317"/>
                  <a:pt x="6400" y="3668"/>
                </a:cubicBezTo>
                <a:cubicBezTo>
                  <a:pt x="6376" y="4049"/>
                  <a:pt x="6084" y="4240"/>
                  <a:pt x="5792" y="4240"/>
                </a:cubicBezTo>
                <a:cubicBezTo>
                  <a:pt x="5501" y="4240"/>
                  <a:pt x="5209" y="4049"/>
                  <a:pt x="5185" y="3668"/>
                </a:cubicBezTo>
                <a:cubicBezTo>
                  <a:pt x="5185" y="2595"/>
                  <a:pt x="6062" y="1824"/>
                  <a:pt x="7023" y="1824"/>
                </a:cubicBezTo>
                <a:close/>
                <a:moveTo>
                  <a:pt x="7007" y="7709"/>
                </a:moveTo>
                <a:cubicBezTo>
                  <a:pt x="7326" y="7709"/>
                  <a:pt x="7638" y="7961"/>
                  <a:pt x="7638" y="8336"/>
                </a:cubicBezTo>
                <a:cubicBezTo>
                  <a:pt x="7638" y="8669"/>
                  <a:pt x="7352" y="8931"/>
                  <a:pt x="7019" y="8931"/>
                </a:cubicBezTo>
                <a:cubicBezTo>
                  <a:pt x="6471" y="8931"/>
                  <a:pt x="6209" y="8288"/>
                  <a:pt x="6590" y="7884"/>
                </a:cubicBezTo>
                <a:cubicBezTo>
                  <a:pt x="6711" y="7763"/>
                  <a:pt x="6860" y="7709"/>
                  <a:pt x="7007" y="7709"/>
                </a:cubicBezTo>
                <a:close/>
                <a:moveTo>
                  <a:pt x="6989" y="1"/>
                </a:moveTo>
                <a:cubicBezTo>
                  <a:pt x="2341" y="1"/>
                  <a:pt x="1" y="5628"/>
                  <a:pt x="3304" y="8931"/>
                </a:cubicBezTo>
                <a:cubicBezTo>
                  <a:pt x="4373" y="10000"/>
                  <a:pt x="5685" y="10478"/>
                  <a:pt x="6971" y="10478"/>
                </a:cubicBezTo>
                <a:cubicBezTo>
                  <a:pt x="9668" y="10478"/>
                  <a:pt x="12250" y="8377"/>
                  <a:pt x="12234" y="5216"/>
                </a:cubicBezTo>
                <a:cubicBezTo>
                  <a:pt x="12210" y="2335"/>
                  <a:pt x="9900" y="25"/>
                  <a:pt x="7019" y="1"/>
                </a:cubicBezTo>
                <a:cubicBezTo>
                  <a:pt x="7009" y="1"/>
                  <a:pt x="6999" y="1"/>
                  <a:pt x="6989" y="1"/>
                </a:cubicBez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1" name="Shape 1561"/>
        <p:cNvGrpSpPr/>
        <p:nvPr/>
      </p:nvGrpSpPr>
      <p:grpSpPr>
        <a:xfrm>
          <a:off x="0" y="0"/>
          <a:ext cx="0" cy="0"/>
          <a:chOff x="0" y="0"/>
          <a:chExt cx="0" cy="0"/>
        </a:xfrm>
      </p:grpSpPr>
      <p:sp>
        <p:nvSpPr>
          <p:cNvPr id="1562" name="Google Shape;1562;p71"/>
          <p:cNvSpPr txBox="1"/>
          <p:nvPr>
            <p:ph idx="4294967295" type="ctrTitle"/>
          </p:nvPr>
        </p:nvSpPr>
        <p:spPr>
          <a:xfrm>
            <a:off x="1603500" y="2079000"/>
            <a:ext cx="5937000" cy="985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5000"/>
              <a:t>Project Updates</a:t>
            </a:r>
            <a:endParaRPr sz="5000"/>
          </a:p>
        </p:txBody>
      </p:sp>
      <p:cxnSp>
        <p:nvCxnSpPr>
          <p:cNvPr id="1563" name="Google Shape;1563;p71"/>
          <p:cNvCxnSpPr/>
          <p:nvPr/>
        </p:nvCxnSpPr>
        <p:spPr>
          <a:xfrm flipH="1" rot="10800000">
            <a:off x="1603500" y="3064509"/>
            <a:ext cx="6084900" cy="3600"/>
          </a:xfrm>
          <a:prstGeom prst="straightConnector1">
            <a:avLst/>
          </a:prstGeom>
          <a:noFill/>
          <a:ln cap="flat" cmpd="sng" w="9525">
            <a:solidFill>
              <a:schemeClr val="dk1"/>
            </a:solidFill>
            <a:prstDash val="solid"/>
            <a:round/>
            <a:headEnd len="med" w="med" type="none"/>
            <a:tailEnd len="med" w="med" type="none"/>
          </a:ln>
        </p:spPr>
      </p:cxn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7" name="Shape 1567"/>
        <p:cNvGrpSpPr/>
        <p:nvPr/>
      </p:nvGrpSpPr>
      <p:grpSpPr>
        <a:xfrm>
          <a:off x="0" y="0"/>
          <a:ext cx="0" cy="0"/>
          <a:chOff x="0" y="0"/>
          <a:chExt cx="0" cy="0"/>
        </a:xfrm>
      </p:grpSpPr>
      <p:sp>
        <p:nvSpPr>
          <p:cNvPr id="1568" name="Google Shape;1568;p72"/>
          <p:cNvSpPr txBox="1"/>
          <p:nvPr>
            <p:ph type="title"/>
          </p:nvPr>
        </p:nvSpPr>
        <p:spPr>
          <a:xfrm>
            <a:off x="720000" y="390800"/>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Hand Calculations</a:t>
            </a:r>
            <a:endParaRPr/>
          </a:p>
        </p:txBody>
      </p:sp>
      <p:graphicFrame>
        <p:nvGraphicFramePr>
          <p:cNvPr id="1569" name="Google Shape;1569;p72"/>
          <p:cNvGraphicFramePr/>
          <p:nvPr/>
        </p:nvGraphicFramePr>
        <p:xfrm>
          <a:off x="693900" y="1216775"/>
          <a:ext cx="3000000" cy="3000000"/>
        </p:xfrm>
        <a:graphic>
          <a:graphicData uri="http://schemas.openxmlformats.org/drawingml/2006/table">
            <a:tbl>
              <a:tblPr>
                <a:noFill/>
                <a:tableStyleId>{022C3110-6838-4C5E-B681-1DC515D58CFE}</a:tableStyleId>
              </a:tblPr>
              <a:tblGrid>
                <a:gridCol w="868650"/>
                <a:gridCol w="868650"/>
                <a:gridCol w="868650"/>
                <a:gridCol w="868650"/>
                <a:gridCol w="868650"/>
                <a:gridCol w="868650"/>
                <a:gridCol w="868650"/>
                <a:gridCol w="868650"/>
                <a:gridCol w="868650"/>
              </a:tblGrid>
              <a:tr h="381000">
                <a:tc>
                  <a:txBody>
                    <a:bodyPr/>
                    <a:lstStyle/>
                    <a:p>
                      <a:pPr indent="0" lvl="0" marL="0" rtl="0" algn="l">
                        <a:spcBef>
                          <a:spcPts val="0"/>
                        </a:spcBef>
                        <a:spcAft>
                          <a:spcPts val="0"/>
                        </a:spcAft>
                        <a:buNone/>
                      </a:pPr>
                      <a:r>
                        <a:rPr b="1" lang="en"/>
                        <a:t>Radius (in)</a:t>
                      </a:r>
                      <a:endParaRPr b="1"/>
                    </a:p>
                  </a:txBody>
                  <a:tcPr marT="91425" marB="91425" marR="91425" marL="91425"/>
                </a:tc>
                <a:tc>
                  <a:txBody>
                    <a:bodyPr/>
                    <a:lstStyle/>
                    <a:p>
                      <a:pPr indent="0" lvl="0" marL="0" rtl="0" algn="l">
                        <a:spcBef>
                          <a:spcPts val="0"/>
                        </a:spcBef>
                        <a:spcAft>
                          <a:spcPts val="0"/>
                        </a:spcAft>
                        <a:buNone/>
                      </a:pPr>
                      <a:r>
                        <a:rPr lang="en"/>
                        <a:t>0.177</a:t>
                      </a:r>
                      <a:endParaRPr/>
                    </a:p>
                  </a:txBody>
                  <a:tcPr marT="91425" marB="91425" marR="91425" marL="91425">
                    <a:solidFill>
                      <a:srgbClr val="B6D7A8"/>
                    </a:solidFill>
                  </a:tcPr>
                </a:tc>
                <a:tc>
                  <a:txBody>
                    <a:bodyPr/>
                    <a:lstStyle/>
                    <a:p>
                      <a:pPr indent="0" lvl="0" marL="0" rtl="0" algn="l">
                        <a:spcBef>
                          <a:spcPts val="0"/>
                        </a:spcBef>
                        <a:spcAft>
                          <a:spcPts val="0"/>
                        </a:spcAft>
                        <a:buNone/>
                      </a:pPr>
                      <a:r>
                        <a:rPr lang="en"/>
                        <a:t>0.175</a:t>
                      </a:r>
                      <a:endParaRPr/>
                    </a:p>
                  </a:txBody>
                  <a:tcPr marT="91425" marB="91425" marR="91425" marL="91425">
                    <a:solidFill>
                      <a:srgbClr val="B6D7A8"/>
                    </a:solidFill>
                  </a:tcPr>
                </a:tc>
                <a:tc>
                  <a:txBody>
                    <a:bodyPr/>
                    <a:lstStyle/>
                    <a:p>
                      <a:pPr indent="0" lvl="0" marL="0" rtl="0" algn="l">
                        <a:spcBef>
                          <a:spcPts val="0"/>
                        </a:spcBef>
                        <a:spcAft>
                          <a:spcPts val="0"/>
                        </a:spcAft>
                        <a:buNone/>
                      </a:pPr>
                      <a:r>
                        <a:rPr lang="en"/>
                        <a:t>0.15</a:t>
                      </a:r>
                      <a:endParaRPr/>
                    </a:p>
                    <a:p>
                      <a:pPr indent="0" lvl="0" marL="0" rtl="0" algn="l">
                        <a:spcBef>
                          <a:spcPts val="0"/>
                        </a:spcBef>
                        <a:spcAft>
                          <a:spcPts val="0"/>
                        </a:spcAft>
                        <a:buNone/>
                      </a:pPr>
                      <a:r>
                        <a:t/>
                      </a:r>
                      <a:endParaRPr/>
                    </a:p>
                  </a:txBody>
                  <a:tcPr marT="91425" marB="91425" marR="91425" marL="91425">
                    <a:solidFill>
                      <a:srgbClr val="B6D7A8"/>
                    </a:solidFill>
                  </a:tcPr>
                </a:tc>
                <a:tc>
                  <a:txBody>
                    <a:bodyPr/>
                    <a:lstStyle/>
                    <a:p>
                      <a:pPr indent="0" lvl="0" marL="0" rtl="0" algn="l">
                        <a:spcBef>
                          <a:spcPts val="0"/>
                        </a:spcBef>
                        <a:spcAft>
                          <a:spcPts val="0"/>
                        </a:spcAft>
                        <a:buNone/>
                      </a:pPr>
                      <a:r>
                        <a:rPr lang="en"/>
                        <a:t>0.125</a:t>
                      </a:r>
                      <a:endParaRPr/>
                    </a:p>
                  </a:txBody>
                  <a:tcPr marT="91425" marB="91425" marR="91425" marL="91425">
                    <a:solidFill>
                      <a:srgbClr val="B6D7A8"/>
                    </a:solidFill>
                  </a:tcPr>
                </a:tc>
                <a:tc>
                  <a:txBody>
                    <a:bodyPr/>
                    <a:lstStyle/>
                    <a:p>
                      <a:pPr indent="0" lvl="0" marL="0" rtl="0" algn="l">
                        <a:spcBef>
                          <a:spcPts val="0"/>
                        </a:spcBef>
                        <a:spcAft>
                          <a:spcPts val="0"/>
                        </a:spcAft>
                        <a:buNone/>
                      </a:pPr>
                      <a:r>
                        <a:rPr lang="en"/>
                        <a:t>0.1</a:t>
                      </a:r>
                      <a:endParaRPr/>
                    </a:p>
                  </a:txBody>
                  <a:tcPr marT="91425" marB="91425" marR="91425" marL="91425">
                    <a:solidFill>
                      <a:srgbClr val="B6D7A8"/>
                    </a:solidFill>
                  </a:tcPr>
                </a:tc>
                <a:tc>
                  <a:txBody>
                    <a:bodyPr/>
                    <a:lstStyle/>
                    <a:p>
                      <a:pPr indent="0" lvl="0" marL="0" rtl="0" algn="l">
                        <a:spcBef>
                          <a:spcPts val="0"/>
                        </a:spcBef>
                        <a:spcAft>
                          <a:spcPts val="0"/>
                        </a:spcAft>
                        <a:buNone/>
                      </a:pPr>
                      <a:r>
                        <a:rPr lang="en"/>
                        <a:t>0.081</a:t>
                      </a:r>
                      <a:endParaRPr/>
                    </a:p>
                  </a:txBody>
                  <a:tcPr marT="91425" marB="91425" marR="91425" marL="91425">
                    <a:solidFill>
                      <a:srgbClr val="B6D7A8"/>
                    </a:solidFill>
                  </a:tcPr>
                </a:tc>
                <a:tc>
                  <a:txBody>
                    <a:bodyPr/>
                    <a:lstStyle/>
                    <a:p>
                      <a:pPr indent="0" lvl="0" marL="0" rtl="0" algn="l">
                        <a:spcBef>
                          <a:spcPts val="0"/>
                        </a:spcBef>
                        <a:spcAft>
                          <a:spcPts val="0"/>
                        </a:spcAft>
                        <a:buNone/>
                      </a:pPr>
                      <a:r>
                        <a:rPr lang="en"/>
                        <a:t>0.075</a:t>
                      </a:r>
                      <a:endParaRPr/>
                    </a:p>
                  </a:txBody>
                  <a:tcPr marT="91425" marB="91425" marR="91425" marL="91425">
                    <a:solidFill>
                      <a:srgbClr val="B6D7A8"/>
                    </a:solidFill>
                  </a:tcPr>
                </a:tc>
                <a:tc>
                  <a:txBody>
                    <a:bodyPr/>
                    <a:lstStyle/>
                    <a:p>
                      <a:pPr indent="0" lvl="0" marL="0" rtl="0" algn="l">
                        <a:spcBef>
                          <a:spcPts val="0"/>
                        </a:spcBef>
                        <a:spcAft>
                          <a:spcPts val="0"/>
                        </a:spcAft>
                        <a:buNone/>
                      </a:pPr>
                      <a:r>
                        <a:rPr lang="en"/>
                        <a:t>0.05</a:t>
                      </a:r>
                      <a:endParaRPr/>
                    </a:p>
                  </a:txBody>
                  <a:tcPr marT="91425" marB="91425" marR="91425" marL="91425">
                    <a:solidFill>
                      <a:srgbClr val="EA9999"/>
                    </a:solidFill>
                  </a:tcPr>
                </a:tc>
              </a:tr>
              <a:tr h="381000">
                <a:tc>
                  <a:txBody>
                    <a:bodyPr/>
                    <a:lstStyle/>
                    <a:p>
                      <a:pPr indent="0" lvl="0" marL="0" rtl="0" algn="l">
                        <a:spcBef>
                          <a:spcPts val="0"/>
                        </a:spcBef>
                        <a:spcAft>
                          <a:spcPts val="0"/>
                        </a:spcAft>
                        <a:buNone/>
                      </a:pPr>
                      <a:r>
                        <a:rPr b="1" lang="en"/>
                        <a:t>Velocity (in/s)</a:t>
                      </a:r>
                      <a:endParaRPr b="1"/>
                    </a:p>
                  </a:txBody>
                  <a:tcPr marT="91425" marB="91425" marR="91425" marL="91425"/>
                </a:tc>
                <a:tc>
                  <a:txBody>
                    <a:bodyPr/>
                    <a:lstStyle/>
                    <a:p>
                      <a:pPr indent="0" lvl="0" marL="0" rtl="0" algn="l">
                        <a:spcBef>
                          <a:spcPts val="0"/>
                        </a:spcBef>
                        <a:spcAft>
                          <a:spcPts val="0"/>
                        </a:spcAft>
                        <a:buNone/>
                      </a:pPr>
                      <a:r>
                        <a:rPr lang="en"/>
                        <a:t>10</a:t>
                      </a:r>
                      <a:endParaRPr/>
                    </a:p>
                  </a:txBody>
                  <a:tcPr marT="91425" marB="91425" marR="91425" marL="91425">
                    <a:solidFill>
                      <a:srgbClr val="B6D7A8"/>
                    </a:solidFill>
                  </a:tcPr>
                </a:tc>
                <a:tc>
                  <a:txBody>
                    <a:bodyPr/>
                    <a:lstStyle/>
                    <a:p>
                      <a:pPr indent="0" lvl="0" marL="0" rtl="0" algn="l">
                        <a:spcBef>
                          <a:spcPts val="0"/>
                        </a:spcBef>
                        <a:spcAft>
                          <a:spcPts val="0"/>
                        </a:spcAft>
                        <a:buNone/>
                      </a:pPr>
                      <a:r>
                        <a:rPr lang="en"/>
                        <a:t>10</a:t>
                      </a:r>
                      <a:endParaRPr/>
                    </a:p>
                  </a:txBody>
                  <a:tcPr marT="91425" marB="91425" marR="91425" marL="91425">
                    <a:solidFill>
                      <a:srgbClr val="B6D7A8"/>
                    </a:solidFill>
                  </a:tcPr>
                </a:tc>
                <a:tc>
                  <a:txBody>
                    <a:bodyPr/>
                    <a:lstStyle/>
                    <a:p>
                      <a:pPr indent="0" lvl="0" marL="0" rtl="0" algn="l">
                        <a:spcBef>
                          <a:spcPts val="0"/>
                        </a:spcBef>
                        <a:spcAft>
                          <a:spcPts val="0"/>
                        </a:spcAft>
                        <a:buNone/>
                      </a:pPr>
                      <a:r>
                        <a:rPr lang="en"/>
                        <a:t>10</a:t>
                      </a:r>
                      <a:endParaRPr/>
                    </a:p>
                  </a:txBody>
                  <a:tcPr marT="91425" marB="91425" marR="91425" marL="91425">
                    <a:solidFill>
                      <a:srgbClr val="B6D7A8"/>
                    </a:solidFill>
                  </a:tcPr>
                </a:tc>
                <a:tc>
                  <a:txBody>
                    <a:bodyPr/>
                    <a:lstStyle/>
                    <a:p>
                      <a:pPr indent="0" lvl="0" marL="0" rtl="0" algn="l">
                        <a:spcBef>
                          <a:spcPts val="0"/>
                        </a:spcBef>
                        <a:spcAft>
                          <a:spcPts val="0"/>
                        </a:spcAft>
                        <a:buNone/>
                      </a:pPr>
                      <a:r>
                        <a:rPr lang="en"/>
                        <a:t>10</a:t>
                      </a:r>
                      <a:endParaRPr/>
                    </a:p>
                  </a:txBody>
                  <a:tcPr marT="91425" marB="91425" marR="91425" marL="91425">
                    <a:solidFill>
                      <a:srgbClr val="B6D7A8"/>
                    </a:solidFill>
                  </a:tcPr>
                </a:tc>
                <a:tc>
                  <a:txBody>
                    <a:bodyPr/>
                    <a:lstStyle/>
                    <a:p>
                      <a:pPr indent="0" lvl="0" marL="0" rtl="0" algn="l">
                        <a:spcBef>
                          <a:spcPts val="0"/>
                        </a:spcBef>
                        <a:spcAft>
                          <a:spcPts val="0"/>
                        </a:spcAft>
                        <a:buNone/>
                      </a:pPr>
                      <a:r>
                        <a:rPr lang="en"/>
                        <a:t>10</a:t>
                      </a:r>
                      <a:endParaRPr/>
                    </a:p>
                  </a:txBody>
                  <a:tcPr marT="91425" marB="91425" marR="91425" marL="91425">
                    <a:solidFill>
                      <a:srgbClr val="B6D7A8"/>
                    </a:solidFill>
                  </a:tcPr>
                </a:tc>
                <a:tc>
                  <a:txBody>
                    <a:bodyPr/>
                    <a:lstStyle/>
                    <a:p>
                      <a:pPr indent="0" lvl="0" marL="0" rtl="0" algn="l">
                        <a:spcBef>
                          <a:spcPts val="0"/>
                        </a:spcBef>
                        <a:spcAft>
                          <a:spcPts val="0"/>
                        </a:spcAft>
                        <a:buNone/>
                      </a:pPr>
                      <a:r>
                        <a:rPr lang="en"/>
                        <a:t>10</a:t>
                      </a:r>
                      <a:endParaRPr/>
                    </a:p>
                  </a:txBody>
                  <a:tcPr marT="91425" marB="91425" marR="91425" marL="91425">
                    <a:solidFill>
                      <a:srgbClr val="B6D7A8"/>
                    </a:solidFill>
                  </a:tcPr>
                </a:tc>
                <a:tc>
                  <a:txBody>
                    <a:bodyPr/>
                    <a:lstStyle/>
                    <a:p>
                      <a:pPr indent="0" lvl="0" marL="0" rtl="0" algn="l">
                        <a:spcBef>
                          <a:spcPts val="0"/>
                        </a:spcBef>
                        <a:spcAft>
                          <a:spcPts val="0"/>
                        </a:spcAft>
                        <a:buNone/>
                      </a:pPr>
                      <a:r>
                        <a:rPr lang="en"/>
                        <a:t>10</a:t>
                      </a:r>
                      <a:endParaRPr/>
                    </a:p>
                  </a:txBody>
                  <a:tcPr marT="91425" marB="91425" marR="91425" marL="91425">
                    <a:solidFill>
                      <a:srgbClr val="B6D7A8"/>
                    </a:solidFill>
                  </a:tcPr>
                </a:tc>
                <a:tc>
                  <a:txBody>
                    <a:bodyPr/>
                    <a:lstStyle/>
                    <a:p>
                      <a:pPr indent="0" lvl="0" marL="0" rtl="0" algn="l">
                        <a:spcBef>
                          <a:spcPts val="0"/>
                        </a:spcBef>
                        <a:spcAft>
                          <a:spcPts val="0"/>
                        </a:spcAft>
                        <a:buNone/>
                      </a:pPr>
                      <a:r>
                        <a:rPr lang="en"/>
                        <a:t>10</a:t>
                      </a:r>
                      <a:endParaRPr/>
                    </a:p>
                  </a:txBody>
                  <a:tcPr marT="91425" marB="91425" marR="91425" marL="91425">
                    <a:solidFill>
                      <a:srgbClr val="EA9999"/>
                    </a:solidFill>
                  </a:tcPr>
                </a:tc>
              </a:tr>
              <a:tr h="381000">
                <a:tc>
                  <a:txBody>
                    <a:bodyPr/>
                    <a:lstStyle/>
                    <a:p>
                      <a:pPr indent="0" lvl="0" marL="0" rtl="0" algn="l">
                        <a:spcBef>
                          <a:spcPts val="0"/>
                        </a:spcBef>
                        <a:spcAft>
                          <a:spcPts val="0"/>
                        </a:spcAft>
                        <a:buNone/>
                      </a:pPr>
                      <a:r>
                        <a:rPr b="1" lang="en"/>
                        <a:t>Flow Rate (mm</a:t>
                      </a:r>
                      <a:r>
                        <a:rPr b="1" baseline="30000" lang="en"/>
                        <a:t>3</a:t>
                      </a:r>
                      <a:r>
                        <a:rPr b="1" lang="en"/>
                        <a:t>/s)</a:t>
                      </a:r>
                      <a:endParaRPr b="1"/>
                    </a:p>
                  </a:txBody>
                  <a:tcPr marT="91425" marB="91425" marR="91425" marL="91425"/>
                </a:tc>
                <a:tc>
                  <a:txBody>
                    <a:bodyPr/>
                    <a:lstStyle/>
                    <a:p>
                      <a:pPr indent="0" lvl="0" marL="0" rtl="0" algn="l">
                        <a:spcBef>
                          <a:spcPts val="0"/>
                        </a:spcBef>
                        <a:spcAft>
                          <a:spcPts val="0"/>
                        </a:spcAft>
                        <a:buNone/>
                      </a:pPr>
                      <a:r>
                        <a:rPr lang="en"/>
                        <a:t>25.05</a:t>
                      </a:r>
                      <a:endParaRPr/>
                    </a:p>
                  </a:txBody>
                  <a:tcPr marT="91425" marB="91425" marR="91425" marL="91425">
                    <a:solidFill>
                      <a:srgbClr val="B6D7A8"/>
                    </a:solidFill>
                  </a:tcPr>
                </a:tc>
                <a:tc>
                  <a:txBody>
                    <a:bodyPr/>
                    <a:lstStyle/>
                    <a:p>
                      <a:pPr indent="0" lvl="0" marL="0" rtl="0" algn="l">
                        <a:spcBef>
                          <a:spcPts val="0"/>
                        </a:spcBef>
                        <a:spcAft>
                          <a:spcPts val="0"/>
                        </a:spcAft>
                        <a:buNone/>
                      </a:pPr>
                      <a:r>
                        <a:rPr lang="en"/>
                        <a:t>24.45</a:t>
                      </a:r>
                      <a:endParaRPr/>
                    </a:p>
                  </a:txBody>
                  <a:tcPr marT="91425" marB="91425" marR="91425" marL="91425">
                    <a:solidFill>
                      <a:srgbClr val="B6D7A8"/>
                    </a:solidFill>
                  </a:tcPr>
                </a:tc>
                <a:tc>
                  <a:txBody>
                    <a:bodyPr/>
                    <a:lstStyle/>
                    <a:p>
                      <a:pPr indent="0" lvl="0" marL="0" rtl="0" algn="l">
                        <a:spcBef>
                          <a:spcPts val="0"/>
                        </a:spcBef>
                        <a:spcAft>
                          <a:spcPts val="0"/>
                        </a:spcAft>
                        <a:buNone/>
                      </a:pPr>
                      <a:r>
                        <a:rPr lang="en"/>
                        <a:t>17.95</a:t>
                      </a:r>
                      <a:endParaRPr/>
                    </a:p>
                  </a:txBody>
                  <a:tcPr marT="91425" marB="91425" marR="91425" marL="91425">
                    <a:solidFill>
                      <a:srgbClr val="B6D7A8"/>
                    </a:solidFill>
                  </a:tcPr>
                </a:tc>
                <a:tc>
                  <a:txBody>
                    <a:bodyPr/>
                    <a:lstStyle/>
                    <a:p>
                      <a:pPr indent="0" lvl="0" marL="0" rtl="0" algn="l">
                        <a:spcBef>
                          <a:spcPts val="0"/>
                        </a:spcBef>
                        <a:spcAft>
                          <a:spcPts val="0"/>
                        </a:spcAft>
                        <a:buNone/>
                      </a:pPr>
                      <a:r>
                        <a:rPr lang="en"/>
                        <a:t>12.47</a:t>
                      </a:r>
                      <a:endParaRPr/>
                    </a:p>
                  </a:txBody>
                  <a:tcPr marT="91425" marB="91425" marR="91425" marL="91425">
                    <a:solidFill>
                      <a:srgbClr val="B6D7A8"/>
                    </a:solidFill>
                  </a:tcPr>
                </a:tc>
                <a:tc>
                  <a:txBody>
                    <a:bodyPr/>
                    <a:lstStyle/>
                    <a:p>
                      <a:pPr indent="0" lvl="0" marL="0" rtl="0" algn="l">
                        <a:spcBef>
                          <a:spcPts val="0"/>
                        </a:spcBef>
                        <a:spcAft>
                          <a:spcPts val="0"/>
                        </a:spcAft>
                        <a:buNone/>
                      </a:pPr>
                      <a:r>
                        <a:rPr lang="en"/>
                        <a:t>7.98</a:t>
                      </a:r>
                      <a:endParaRPr/>
                    </a:p>
                  </a:txBody>
                  <a:tcPr marT="91425" marB="91425" marR="91425" marL="91425">
                    <a:solidFill>
                      <a:srgbClr val="B6D7A8"/>
                    </a:solidFill>
                  </a:tcPr>
                </a:tc>
                <a:tc>
                  <a:txBody>
                    <a:bodyPr/>
                    <a:lstStyle/>
                    <a:p>
                      <a:pPr indent="0" lvl="0" marL="0" rtl="0" algn="l">
                        <a:spcBef>
                          <a:spcPts val="0"/>
                        </a:spcBef>
                        <a:spcAft>
                          <a:spcPts val="0"/>
                        </a:spcAft>
                        <a:buNone/>
                      </a:pPr>
                      <a:r>
                        <a:rPr lang="en"/>
                        <a:t>5.17</a:t>
                      </a:r>
                      <a:endParaRPr/>
                    </a:p>
                  </a:txBody>
                  <a:tcPr marT="91425" marB="91425" marR="91425" marL="91425">
                    <a:solidFill>
                      <a:srgbClr val="B6D7A8"/>
                    </a:solidFill>
                  </a:tcPr>
                </a:tc>
                <a:tc>
                  <a:txBody>
                    <a:bodyPr/>
                    <a:lstStyle/>
                    <a:p>
                      <a:pPr indent="0" lvl="0" marL="0" rtl="0" algn="l">
                        <a:spcBef>
                          <a:spcPts val="0"/>
                        </a:spcBef>
                        <a:spcAft>
                          <a:spcPts val="0"/>
                        </a:spcAft>
                        <a:buNone/>
                      </a:pPr>
                      <a:r>
                        <a:rPr lang="en"/>
                        <a:t>4.49</a:t>
                      </a:r>
                      <a:endParaRPr/>
                    </a:p>
                  </a:txBody>
                  <a:tcPr marT="91425" marB="91425" marR="91425" marL="91425">
                    <a:solidFill>
                      <a:srgbClr val="B6D7A8"/>
                    </a:solidFill>
                  </a:tcPr>
                </a:tc>
                <a:tc>
                  <a:txBody>
                    <a:bodyPr/>
                    <a:lstStyle/>
                    <a:p>
                      <a:pPr indent="0" lvl="0" marL="0" rtl="0" algn="l">
                        <a:spcBef>
                          <a:spcPts val="0"/>
                        </a:spcBef>
                        <a:spcAft>
                          <a:spcPts val="0"/>
                        </a:spcAft>
                        <a:buNone/>
                      </a:pPr>
                      <a:r>
                        <a:rPr lang="en"/>
                        <a:t>1.99</a:t>
                      </a:r>
                      <a:endParaRPr/>
                    </a:p>
                  </a:txBody>
                  <a:tcPr marT="91425" marB="91425" marR="91425" marL="91425">
                    <a:solidFill>
                      <a:srgbClr val="EA9999"/>
                    </a:solidFill>
                  </a:tcPr>
                </a:tc>
              </a:tr>
            </a:tbl>
          </a:graphicData>
        </a:graphic>
      </p:graphicFrame>
      <p:sp>
        <p:nvSpPr>
          <p:cNvPr id="1570" name="Google Shape;1570;p72"/>
          <p:cNvSpPr txBox="1"/>
          <p:nvPr/>
        </p:nvSpPr>
        <p:spPr>
          <a:xfrm>
            <a:off x="487425" y="3435900"/>
            <a:ext cx="8024400" cy="8160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rgbClr val="263239"/>
              </a:buClr>
              <a:buSzPts val="1800"/>
              <a:buFont typeface="Nunito Light"/>
              <a:buChar char="●"/>
            </a:pPr>
            <a:r>
              <a:rPr lang="en" sz="1800">
                <a:solidFill>
                  <a:srgbClr val="263239"/>
                </a:solidFill>
                <a:latin typeface="Figtree"/>
                <a:ea typeface="Figtree"/>
                <a:cs typeface="Figtree"/>
                <a:sym typeface="Figtree"/>
              </a:rPr>
              <a:t>Previous tests showed that the minimum flow rate needed to unclog holes was ~2.78 mm</a:t>
            </a:r>
            <a:r>
              <a:rPr baseline="30000" lang="en" sz="1800">
                <a:solidFill>
                  <a:srgbClr val="263239"/>
                </a:solidFill>
                <a:latin typeface="Figtree"/>
                <a:ea typeface="Figtree"/>
                <a:cs typeface="Figtree"/>
                <a:sym typeface="Figtree"/>
              </a:rPr>
              <a:t>3</a:t>
            </a:r>
            <a:r>
              <a:rPr lang="en" sz="1800">
                <a:solidFill>
                  <a:srgbClr val="263239"/>
                </a:solidFill>
                <a:latin typeface="Figtree"/>
                <a:ea typeface="Figtree"/>
                <a:cs typeface="Figtree"/>
                <a:sym typeface="Figtree"/>
              </a:rPr>
              <a:t>/s</a:t>
            </a:r>
            <a:endParaRPr sz="1800">
              <a:solidFill>
                <a:srgbClr val="263239"/>
              </a:solidFill>
              <a:latin typeface="Figtree"/>
              <a:ea typeface="Figtree"/>
              <a:cs typeface="Figtree"/>
              <a:sym typeface="Figtree"/>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4" name="Shape 1574"/>
        <p:cNvGrpSpPr/>
        <p:nvPr/>
      </p:nvGrpSpPr>
      <p:grpSpPr>
        <a:xfrm>
          <a:off x="0" y="0"/>
          <a:ext cx="0" cy="0"/>
          <a:chOff x="0" y="0"/>
          <a:chExt cx="0" cy="0"/>
        </a:xfrm>
      </p:grpSpPr>
      <p:sp>
        <p:nvSpPr>
          <p:cNvPr id="1575" name="Google Shape;1575;p73"/>
          <p:cNvSpPr txBox="1"/>
          <p:nvPr>
            <p:ph type="title"/>
          </p:nvPr>
        </p:nvSpPr>
        <p:spPr>
          <a:xfrm>
            <a:off x="720000" y="390800"/>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Long Term Flow Test</a:t>
            </a:r>
            <a:endParaRPr/>
          </a:p>
        </p:txBody>
      </p:sp>
      <p:sp>
        <p:nvSpPr>
          <p:cNvPr id="1576" name="Google Shape;1576;p73"/>
          <p:cNvSpPr txBox="1"/>
          <p:nvPr/>
        </p:nvSpPr>
        <p:spPr>
          <a:xfrm>
            <a:off x="745225" y="1147575"/>
            <a:ext cx="3826800" cy="17007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chemeClr val="dk1"/>
              </a:buClr>
              <a:buSzPts val="1800"/>
              <a:buFont typeface="Figtree"/>
              <a:buChar char="●"/>
            </a:pPr>
            <a:r>
              <a:rPr lang="en" sz="1800">
                <a:solidFill>
                  <a:schemeClr val="dk1"/>
                </a:solidFill>
                <a:latin typeface="Figtree"/>
                <a:ea typeface="Figtree"/>
                <a:cs typeface="Figtree"/>
                <a:sym typeface="Figtree"/>
              </a:rPr>
              <a:t>4 day test using the agar agar gel + water model of abscess fluid</a:t>
            </a:r>
            <a:endParaRPr sz="1800">
              <a:solidFill>
                <a:schemeClr val="dk1"/>
              </a:solidFill>
              <a:latin typeface="Figtree"/>
              <a:ea typeface="Figtree"/>
              <a:cs typeface="Figtree"/>
              <a:sym typeface="Figtree"/>
            </a:endParaRPr>
          </a:p>
          <a:p>
            <a:pPr indent="-342900" lvl="0" marL="457200" rtl="0" algn="l">
              <a:spcBef>
                <a:spcPts val="0"/>
              </a:spcBef>
              <a:spcAft>
                <a:spcPts val="0"/>
              </a:spcAft>
              <a:buClr>
                <a:schemeClr val="dk1"/>
              </a:buClr>
              <a:buSzPts val="1800"/>
              <a:buFont typeface="Figtree"/>
              <a:buChar char="●"/>
            </a:pPr>
            <a:r>
              <a:rPr lang="en" sz="1800">
                <a:solidFill>
                  <a:schemeClr val="dk1"/>
                </a:solidFill>
                <a:latin typeface="Figtree"/>
                <a:ea typeface="Figtree"/>
                <a:cs typeface="Figtree"/>
                <a:sym typeface="Figtree"/>
              </a:rPr>
              <a:t>Compared drainage in 14F catheter to drainage in 14F catheter with inner tube inserted</a:t>
            </a:r>
            <a:endParaRPr sz="1800">
              <a:solidFill>
                <a:schemeClr val="dk1"/>
              </a:solidFill>
              <a:latin typeface="Figtree"/>
              <a:ea typeface="Figtree"/>
              <a:cs typeface="Figtree"/>
              <a:sym typeface="Figtree"/>
            </a:endParaRPr>
          </a:p>
          <a:p>
            <a:pPr indent="-342900" lvl="0" marL="457200" rtl="0" algn="l">
              <a:spcBef>
                <a:spcPts val="0"/>
              </a:spcBef>
              <a:spcAft>
                <a:spcPts val="0"/>
              </a:spcAft>
              <a:buClr>
                <a:schemeClr val="dk1"/>
              </a:buClr>
              <a:buSzPts val="1800"/>
              <a:buFont typeface="Figtree"/>
              <a:buChar char="●"/>
            </a:pPr>
            <a:r>
              <a:rPr lang="en" sz="1800">
                <a:solidFill>
                  <a:schemeClr val="dk1"/>
                </a:solidFill>
                <a:latin typeface="Figtree"/>
                <a:ea typeface="Figtree"/>
                <a:cs typeface="Figtree"/>
                <a:sym typeface="Figtree"/>
              </a:rPr>
              <a:t>Checked mass of fluid drained about 2x per day to be able to calculate flow rates and net outputs</a:t>
            </a:r>
            <a:endParaRPr sz="1800">
              <a:solidFill>
                <a:schemeClr val="dk1"/>
              </a:solidFill>
              <a:latin typeface="Figtree"/>
              <a:ea typeface="Figtree"/>
              <a:cs typeface="Figtree"/>
              <a:sym typeface="Figtree"/>
            </a:endParaRPr>
          </a:p>
          <a:p>
            <a:pPr indent="0" lvl="0" marL="457200" rtl="0" algn="l">
              <a:spcBef>
                <a:spcPts val="0"/>
              </a:spcBef>
              <a:spcAft>
                <a:spcPts val="0"/>
              </a:spcAft>
              <a:buNone/>
            </a:pPr>
            <a:r>
              <a:t/>
            </a:r>
            <a:endParaRPr>
              <a:solidFill>
                <a:schemeClr val="dk1"/>
              </a:solidFill>
              <a:latin typeface="Figtree"/>
              <a:ea typeface="Figtree"/>
              <a:cs typeface="Figtree"/>
              <a:sym typeface="Figtree"/>
            </a:endParaRPr>
          </a:p>
        </p:txBody>
      </p:sp>
      <p:pic>
        <p:nvPicPr>
          <p:cNvPr id="1577" name="Google Shape;1577;p73"/>
          <p:cNvPicPr preferRelativeResize="0"/>
          <p:nvPr/>
        </p:nvPicPr>
        <p:blipFill>
          <a:blip r:embed="rId3">
            <a:alphaModFix/>
          </a:blip>
          <a:stretch>
            <a:fillRect/>
          </a:stretch>
        </p:blipFill>
        <p:spPr>
          <a:xfrm>
            <a:off x="5025025" y="569176"/>
            <a:ext cx="1618099" cy="2192897"/>
          </a:xfrm>
          <a:prstGeom prst="rect">
            <a:avLst/>
          </a:prstGeom>
          <a:noFill/>
          <a:ln>
            <a:noFill/>
          </a:ln>
        </p:spPr>
      </p:pic>
      <p:pic>
        <p:nvPicPr>
          <p:cNvPr id="1578" name="Google Shape;1578;p73"/>
          <p:cNvPicPr preferRelativeResize="0"/>
          <p:nvPr/>
        </p:nvPicPr>
        <p:blipFill>
          <a:blip r:embed="rId4">
            <a:alphaModFix/>
          </a:blip>
          <a:stretch>
            <a:fillRect/>
          </a:stretch>
        </p:blipFill>
        <p:spPr>
          <a:xfrm>
            <a:off x="5340500" y="2941713"/>
            <a:ext cx="1501773" cy="1817914"/>
          </a:xfrm>
          <a:prstGeom prst="rect">
            <a:avLst/>
          </a:prstGeom>
          <a:noFill/>
          <a:ln>
            <a:noFill/>
          </a:ln>
        </p:spPr>
      </p:pic>
      <p:pic>
        <p:nvPicPr>
          <p:cNvPr id="1579" name="Google Shape;1579;p73"/>
          <p:cNvPicPr preferRelativeResize="0"/>
          <p:nvPr/>
        </p:nvPicPr>
        <p:blipFill>
          <a:blip r:embed="rId5">
            <a:alphaModFix/>
          </a:blip>
          <a:stretch>
            <a:fillRect/>
          </a:stretch>
        </p:blipFill>
        <p:spPr>
          <a:xfrm>
            <a:off x="7096125" y="1504175"/>
            <a:ext cx="1501773" cy="1817925"/>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3" name="Shape 1583"/>
        <p:cNvGrpSpPr/>
        <p:nvPr/>
      </p:nvGrpSpPr>
      <p:grpSpPr>
        <a:xfrm>
          <a:off x="0" y="0"/>
          <a:ext cx="0" cy="0"/>
          <a:chOff x="0" y="0"/>
          <a:chExt cx="0" cy="0"/>
        </a:xfrm>
      </p:grpSpPr>
      <p:sp>
        <p:nvSpPr>
          <p:cNvPr id="1584" name="Google Shape;1584;p74"/>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Long Term Flow Test Results</a:t>
            </a:r>
            <a:endParaRPr/>
          </a:p>
        </p:txBody>
      </p:sp>
      <p:pic>
        <p:nvPicPr>
          <p:cNvPr id="1585" name="Google Shape;1585;p74"/>
          <p:cNvPicPr preferRelativeResize="0"/>
          <p:nvPr/>
        </p:nvPicPr>
        <p:blipFill>
          <a:blip r:embed="rId3">
            <a:alphaModFix/>
          </a:blip>
          <a:stretch>
            <a:fillRect/>
          </a:stretch>
        </p:blipFill>
        <p:spPr>
          <a:xfrm>
            <a:off x="2194213" y="1279743"/>
            <a:ext cx="4755576" cy="2857925"/>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9" name="Shape 1589"/>
        <p:cNvGrpSpPr/>
        <p:nvPr/>
      </p:nvGrpSpPr>
      <p:grpSpPr>
        <a:xfrm>
          <a:off x="0" y="0"/>
          <a:ext cx="0" cy="0"/>
          <a:chOff x="0" y="0"/>
          <a:chExt cx="0" cy="0"/>
        </a:xfrm>
      </p:grpSpPr>
      <p:sp>
        <p:nvSpPr>
          <p:cNvPr id="1590" name="Google Shape;1590;p75"/>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Long Term Flow Test Results</a:t>
            </a:r>
            <a:endParaRPr/>
          </a:p>
        </p:txBody>
      </p:sp>
      <p:pic>
        <p:nvPicPr>
          <p:cNvPr id="1591" name="Google Shape;1591;p75"/>
          <p:cNvPicPr preferRelativeResize="0"/>
          <p:nvPr/>
        </p:nvPicPr>
        <p:blipFill>
          <a:blip r:embed="rId3">
            <a:alphaModFix/>
          </a:blip>
          <a:stretch>
            <a:fillRect/>
          </a:stretch>
        </p:blipFill>
        <p:spPr>
          <a:xfrm>
            <a:off x="4572000" y="1653949"/>
            <a:ext cx="3990800" cy="2398325"/>
          </a:xfrm>
          <a:prstGeom prst="rect">
            <a:avLst/>
          </a:prstGeom>
          <a:noFill/>
          <a:ln>
            <a:noFill/>
          </a:ln>
        </p:spPr>
      </p:pic>
      <p:pic>
        <p:nvPicPr>
          <p:cNvPr id="1592" name="Google Shape;1592;p75"/>
          <p:cNvPicPr preferRelativeResize="0"/>
          <p:nvPr/>
        </p:nvPicPr>
        <p:blipFill>
          <a:blip r:embed="rId4">
            <a:alphaModFix/>
          </a:blip>
          <a:stretch>
            <a:fillRect/>
          </a:stretch>
        </p:blipFill>
        <p:spPr>
          <a:xfrm>
            <a:off x="490000" y="1654005"/>
            <a:ext cx="3990800" cy="2398269"/>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6" name="Shape 1596"/>
        <p:cNvGrpSpPr/>
        <p:nvPr/>
      </p:nvGrpSpPr>
      <p:grpSpPr>
        <a:xfrm>
          <a:off x="0" y="0"/>
          <a:ext cx="0" cy="0"/>
          <a:chOff x="0" y="0"/>
          <a:chExt cx="0" cy="0"/>
        </a:xfrm>
      </p:grpSpPr>
      <p:sp>
        <p:nvSpPr>
          <p:cNvPr id="1597" name="Google Shape;1597;p76"/>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Long Term Flow Test Results</a:t>
            </a:r>
            <a:endParaRPr/>
          </a:p>
        </p:txBody>
      </p:sp>
      <p:pic>
        <p:nvPicPr>
          <p:cNvPr id="1598" name="Google Shape;1598;p76"/>
          <p:cNvPicPr preferRelativeResize="0"/>
          <p:nvPr/>
        </p:nvPicPr>
        <p:blipFill>
          <a:blip r:embed="rId3">
            <a:alphaModFix/>
          </a:blip>
          <a:stretch>
            <a:fillRect/>
          </a:stretch>
        </p:blipFill>
        <p:spPr>
          <a:xfrm>
            <a:off x="1822525" y="1170126"/>
            <a:ext cx="2515174" cy="3353576"/>
          </a:xfrm>
          <a:prstGeom prst="rect">
            <a:avLst/>
          </a:prstGeom>
          <a:noFill/>
          <a:ln>
            <a:noFill/>
          </a:ln>
        </p:spPr>
      </p:pic>
      <p:pic>
        <p:nvPicPr>
          <p:cNvPr id="1599" name="Google Shape;1599;p76"/>
          <p:cNvPicPr preferRelativeResize="0"/>
          <p:nvPr/>
        </p:nvPicPr>
        <p:blipFill>
          <a:blip r:embed="rId4">
            <a:alphaModFix/>
          </a:blip>
          <a:stretch>
            <a:fillRect/>
          </a:stretch>
        </p:blipFill>
        <p:spPr>
          <a:xfrm>
            <a:off x="4572000" y="1170151"/>
            <a:ext cx="2515174" cy="3353535"/>
          </a:xfrm>
          <a:prstGeom prst="rect">
            <a:avLst/>
          </a:prstGeom>
          <a:noFill/>
          <a:ln>
            <a:noFill/>
          </a:ln>
        </p:spPr>
      </p:pic>
      <p:sp>
        <p:nvSpPr>
          <p:cNvPr id="1600" name="Google Shape;1600;p76"/>
          <p:cNvSpPr txBox="1"/>
          <p:nvPr/>
        </p:nvSpPr>
        <p:spPr>
          <a:xfrm>
            <a:off x="515175" y="2289075"/>
            <a:ext cx="1221300" cy="951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Figtree"/>
                <a:ea typeface="Figtree"/>
                <a:cs typeface="Figtree"/>
                <a:sym typeface="Figtree"/>
              </a:rPr>
              <a:t>14F catheter with tube inside</a:t>
            </a:r>
            <a:endParaRPr>
              <a:solidFill>
                <a:schemeClr val="dk1"/>
              </a:solidFill>
              <a:latin typeface="Figtree"/>
              <a:ea typeface="Figtree"/>
              <a:cs typeface="Figtree"/>
              <a:sym typeface="Figtree"/>
            </a:endParaRPr>
          </a:p>
        </p:txBody>
      </p:sp>
      <p:sp>
        <p:nvSpPr>
          <p:cNvPr id="1601" name="Google Shape;1601;p76"/>
          <p:cNvSpPr txBox="1"/>
          <p:nvPr/>
        </p:nvSpPr>
        <p:spPr>
          <a:xfrm>
            <a:off x="7321475" y="2289063"/>
            <a:ext cx="1221300" cy="1115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Figtree"/>
                <a:ea typeface="Figtree"/>
                <a:cs typeface="Figtree"/>
                <a:sym typeface="Figtree"/>
              </a:rPr>
              <a:t>14F catheter</a:t>
            </a:r>
            <a:endParaRPr>
              <a:solidFill>
                <a:schemeClr val="dk1"/>
              </a:solidFill>
              <a:latin typeface="Figtree"/>
              <a:ea typeface="Figtree"/>
              <a:cs typeface="Figtree"/>
              <a:sym typeface="Figtree"/>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5" name="Shape 1605"/>
        <p:cNvGrpSpPr/>
        <p:nvPr/>
      </p:nvGrpSpPr>
      <p:grpSpPr>
        <a:xfrm>
          <a:off x="0" y="0"/>
          <a:ext cx="0" cy="0"/>
          <a:chOff x="0" y="0"/>
          <a:chExt cx="0" cy="0"/>
        </a:xfrm>
      </p:grpSpPr>
      <p:sp>
        <p:nvSpPr>
          <p:cNvPr id="1606" name="Google Shape;1606;p77"/>
          <p:cNvSpPr txBox="1"/>
          <p:nvPr>
            <p:ph idx="1" type="body"/>
          </p:nvPr>
        </p:nvSpPr>
        <p:spPr>
          <a:xfrm>
            <a:off x="720000" y="1215742"/>
            <a:ext cx="7704000" cy="2644500"/>
          </a:xfrm>
          <a:prstGeom prst="rect">
            <a:avLst/>
          </a:prstGeom>
        </p:spPr>
        <p:txBody>
          <a:bodyPr anchorCtr="0" anchor="t" bIns="91425" lIns="91425" spcFirstLastPara="1" rIns="91425" wrap="square" tIns="91425">
            <a:noAutofit/>
          </a:bodyPr>
          <a:lstStyle/>
          <a:p>
            <a:pPr indent="-361950" lvl="0" marL="457200" rtl="0" algn="l">
              <a:spcBef>
                <a:spcPts val="0"/>
              </a:spcBef>
              <a:spcAft>
                <a:spcPts val="0"/>
              </a:spcAft>
              <a:buSzPts val="2100"/>
              <a:buChar char="●"/>
            </a:pPr>
            <a:r>
              <a:rPr lang="en" sz="1900"/>
              <a:t>Flow depends on r^4</a:t>
            </a:r>
            <a:endParaRPr sz="1900"/>
          </a:p>
          <a:p>
            <a:pPr indent="-361950" lvl="0" marL="457200" rtl="0" algn="l">
              <a:spcBef>
                <a:spcPts val="0"/>
              </a:spcBef>
              <a:spcAft>
                <a:spcPts val="0"/>
              </a:spcAft>
              <a:buSzPts val="2100"/>
              <a:buChar char="●"/>
            </a:pPr>
            <a:r>
              <a:rPr lang="en" sz="1900"/>
              <a:t>The 14F catheter has a radius of 2.125 mm</a:t>
            </a:r>
            <a:endParaRPr sz="1900"/>
          </a:p>
          <a:p>
            <a:pPr indent="-361950" lvl="0" marL="457200" rtl="0" algn="l">
              <a:spcBef>
                <a:spcPts val="0"/>
              </a:spcBef>
              <a:spcAft>
                <a:spcPts val="0"/>
              </a:spcAft>
              <a:buSzPts val="2100"/>
              <a:buChar char="●"/>
            </a:pPr>
            <a:r>
              <a:rPr lang="en" sz="1900"/>
              <a:t>The inner tube has a radius of .395 mm</a:t>
            </a:r>
            <a:endParaRPr sz="1900"/>
          </a:p>
          <a:p>
            <a:pPr indent="-361950" lvl="0" marL="457200" rtl="0" algn="l">
              <a:spcBef>
                <a:spcPts val="0"/>
              </a:spcBef>
              <a:spcAft>
                <a:spcPts val="0"/>
              </a:spcAft>
              <a:buSzPts val="2100"/>
              <a:buChar char="●"/>
            </a:pPr>
            <a:r>
              <a:rPr lang="en" sz="1900"/>
              <a:t>Flow rate through 14F should be </a:t>
            </a:r>
            <a:r>
              <a:rPr b="1" lang="en" sz="1900"/>
              <a:t>837X</a:t>
            </a:r>
            <a:r>
              <a:rPr lang="en" sz="1900"/>
              <a:t> higher than the inner tube</a:t>
            </a:r>
            <a:endParaRPr sz="1900"/>
          </a:p>
          <a:p>
            <a:pPr indent="-349250" lvl="1" marL="914400" rtl="0" algn="l">
              <a:spcBef>
                <a:spcPts val="0"/>
              </a:spcBef>
              <a:spcAft>
                <a:spcPts val="0"/>
              </a:spcAft>
              <a:buSzPts val="1900"/>
              <a:buChar char="○"/>
            </a:pPr>
            <a:r>
              <a:rPr lang="en" sz="1900"/>
              <a:t>However, the model we used isn’t accurate dimensionally to what we would use in our device given new design requirements (we used a very thin tube)</a:t>
            </a:r>
            <a:endParaRPr sz="1900"/>
          </a:p>
        </p:txBody>
      </p:sp>
      <p:sp>
        <p:nvSpPr>
          <p:cNvPr id="1607" name="Google Shape;1607;p77"/>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Flow Rate Calculations</a:t>
            </a:r>
            <a:endParaRPr/>
          </a:p>
        </p:txBody>
      </p:sp>
      <p:sp>
        <p:nvSpPr>
          <p:cNvPr id="1608" name="Google Shape;1608;p77"/>
          <p:cNvSpPr txBox="1"/>
          <p:nvPr/>
        </p:nvSpPr>
        <p:spPr>
          <a:xfrm>
            <a:off x="1021200" y="3860250"/>
            <a:ext cx="7402800" cy="63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Figtree"/>
                <a:ea typeface="Figtree"/>
                <a:cs typeface="Figtree"/>
                <a:sym typeface="Figtree"/>
              </a:rPr>
              <a:t>*Our device’s inner tube should have a radius closer to 1.5mm, which is only around 4x lesser than the 14F catheter</a:t>
            </a:r>
            <a:endParaRPr>
              <a:solidFill>
                <a:schemeClr val="dk1"/>
              </a:solidFill>
              <a:latin typeface="Figtree"/>
              <a:ea typeface="Figtree"/>
              <a:cs typeface="Figtree"/>
              <a:sym typeface="Figtree"/>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4" name="Shape 464"/>
        <p:cNvGrpSpPr/>
        <p:nvPr/>
      </p:nvGrpSpPr>
      <p:grpSpPr>
        <a:xfrm>
          <a:off x="0" y="0"/>
          <a:ext cx="0" cy="0"/>
          <a:chOff x="0" y="0"/>
          <a:chExt cx="0" cy="0"/>
        </a:xfrm>
      </p:grpSpPr>
      <p:sp>
        <p:nvSpPr>
          <p:cNvPr id="465" name="Google Shape;465;p33"/>
          <p:cNvSpPr txBox="1"/>
          <p:nvPr>
            <p:ph type="title"/>
          </p:nvPr>
        </p:nvSpPr>
        <p:spPr>
          <a:xfrm>
            <a:off x="419500" y="309366"/>
            <a:ext cx="818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Updated User Needs</a:t>
            </a:r>
            <a:endParaRPr/>
          </a:p>
        </p:txBody>
      </p:sp>
      <p:graphicFrame>
        <p:nvGraphicFramePr>
          <p:cNvPr id="466" name="Google Shape;466;p33"/>
          <p:cNvGraphicFramePr/>
          <p:nvPr/>
        </p:nvGraphicFramePr>
        <p:xfrm>
          <a:off x="548175" y="1284788"/>
          <a:ext cx="3000000" cy="3000000"/>
        </p:xfrm>
        <a:graphic>
          <a:graphicData uri="http://schemas.openxmlformats.org/drawingml/2006/table">
            <a:tbl>
              <a:tblPr>
                <a:noFill/>
                <a:tableStyleId>{022C3110-6838-4C5E-B681-1DC515D58CFE}</a:tableStyleId>
              </a:tblPr>
              <a:tblGrid>
                <a:gridCol w="3948675"/>
              </a:tblGrid>
              <a:tr h="674400">
                <a:tc>
                  <a:txBody>
                    <a:bodyPr/>
                    <a:lstStyle/>
                    <a:p>
                      <a:pPr indent="0" lvl="0" marL="0" rtl="0" algn="l">
                        <a:spcBef>
                          <a:spcPts val="0"/>
                        </a:spcBef>
                        <a:spcAft>
                          <a:spcPts val="0"/>
                        </a:spcAft>
                        <a:buNone/>
                      </a:pPr>
                      <a:r>
                        <a:rPr lang="en" sz="1700">
                          <a:latin typeface="Figtree"/>
                          <a:ea typeface="Figtree"/>
                          <a:cs typeface="Figtree"/>
                          <a:sym typeface="Figtree"/>
                        </a:rPr>
                        <a:t>Drain entire fluid collection after one procedure</a:t>
                      </a:r>
                      <a:endParaRPr sz="1700">
                        <a:latin typeface="Figtree"/>
                        <a:ea typeface="Figtree"/>
                        <a:cs typeface="Figtree"/>
                        <a:sym typeface="Figtree"/>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chemeClr val="accent5"/>
                    </a:solidFill>
                  </a:tcPr>
                </a:tc>
              </a:tr>
              <a:tr h="466175">
                <a:tc>
                  <a:txBody>
                    <a:bodyPr/>
                    <a:lstStyle/>
                    <a:p>
                      <a:pPr indent="0" lvl="0" marL="0" rtl="0" algn="l">
                        <a:spcBef>
                          <a:spcPts val="0"/>
                        </a:spcBef>
                        <a:spcAft>
                          <a:spcPts val="0"/>
                        </a:spcAft>
                        <a:buNone/>
                      </a:pPr>
                      <a:r>
                        <a:rPr lang="en" sz="1700">
                          <a:latin typeface="Figtree"/>
                          <a:ea typeface="Figtree"/>
                          <a:cs typeface="Figtree"/>
                          <a:sym typeface="Figtree"/>
                        </a:rPr>
                        <a:t>Drain a variety of fluids</a:t>
                      </a:r>
                      <a:endParaRPr sz="1700">
                        <a:latin typeface="Figtree"/>
                        <a:ea typeface="Figtree"/>
                        <a:cs typeface="Figtree"/>
                        <a:sym typeface="Figtree"/>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chemeClr val="accent5"/>
                    </a:solidFill>
                  </a:tcPr>
                </a:tc>
              </a:tr>
              <a:tr h="674400">
                <a:tc>
                  <a:txBody>
                    <a:bodyPr/>
                    <a:lstStyle/>
                    <a:p>
                      <a:pPr indent="0" lvl="0" marL="0" rtl="0" algn="l">
                        <a:spcBef>
                          <a:spcPts val="0"/>
                        </a:spcBef>
                        <a:spcAft>
                          <a:spcPts val="0"/>
                        </a:spcAft>
                        <a:buNone/>
                      </a:pPr>
                      <a:r>
                        <a:rPr lang="en" sz="1700">
                          <a:latin typeface="Figtree"/>
                          <a:ea typeface="Figtree"/>
                          <a:cs typeface="Figtree"/>
                          <a:sym typeface="Figtree"/>
                        </a:rPr>
                        <a:t>Simple use for nurses in hospital and patients at home</a:t>
                      </a:r>
                      <a:endParaRPr sz="1700">
                        <a:latin typeface="Figtree"/>
                        <a:ea typeface="Figtree"/>
                        <a:cs typeface="Figtree"/>
                        <a:sym typeface="Figtree"/>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chemeClr val="accent5"/>
                    </a:solidFill>
                  </a:tcPr>
                </a:tc>
              </a:tr>
              <a:tr h="674400">
                <a:tc>
                  <a:txBody>
                    <a:bodyPr/>
                    <a:lstStyle/>
                    <a:p>
                      <a:pPr indent="0" lvl="0" marL="0" rtl="0" algn="l">
                        <a:spcBef>
                          <a:spcPts val="0"/>
                        </a:spcBef>
                        <a:spcAft>
                          <a:spcPts val="0"/>
                        </a:spcAft>
                        <a:buNone/>
                      </a:pPr>
                      <a:r>
                        <a:rPr lang="en" sz="1700">
                          <a:latin typeface="Figtree"/>
                          <a:ea typeface="Figtree"/>
                          <a:cs typeface="Figtree"/>
                          <a:sym typeface="Figtree"/>
                        </a:rPr>
                        <a:t>Less expensive than drain change due to a clog</a:t>
                      </a:r>
                      <a:endParaRPr sz="1700">
                        <a:latin typeface="Figtree"/>
                        <a:ea typeface="Figtree"/>
                        <a:cs typeface="Figtree"/>
                        <a:sym typeface="Figtree"/>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chemeClr val="accent5"/>
                    </a:solidFill>
                  </a:tcPr>
                </a:tc>
              </a:tr>
              <a:tr h="674400">
                <a:tc>
                  <a:txBody>
                    <a:bodyPr/>
                    <a:lstStyle/>
                    <a:p>
                      <a:pPr indent="0" lvl="0" marL="0" rtl="0" algn="l">
                        <a:spcBef>
                          <a:spcPts val="0"/>
                        </a:spcBef>
                        <a:spcAft>
                          <a:spcPts val="0"/>
                        </a:spcAft>
                        <a:buNone/>
                      </a:pPr>
                      <a:r>
                        <a:rPr lang="en" sz="1700">
                          <a:latin typeface="Figtree"/>
                          <a:ea typeface="Figtree"/>
                          <a:cs typeface="Figtree"/>
                          <a:sym typeface="Figtree"/>
                        </a:rPr>
                        <a:t>Easily integratable into clinician workflow</a:t>
                      </a:r>
                      <a:endParaRPr sz="1700">
                        <a:latin typeface="Figtree"/>
                        <a:ea typeface="Figtree"/>
                        <a:cs typeface="Figtree"/>
                        <a:sym typeface="Figtree"/>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chemeClr val="accent5"/>
                    </a:solidFill>
                  </a:tcPr>
                </a:tc>
              </a:tr>
            </a:tbl>
          </a:graphicData>
        </a:graphic>
      </p:graphicFrame>
      <p:graphicFrame>
        <p:nvGraphicFramePr>
          <p:cNvPr id="467" name="Google Shape;467;p33"/>
          <p:cNvGraphicFramePr/>
          <p:nvPr/>
        </p:nvGraphicFramePr>
        <p:xfrm>
          <a:off x="4859025" y="954688"/>
          <a:ext cx="3000000" cy="3000000"/>
        </p:xfrm>
        <a:graphic>
          <a:graphicData uri="http://schemas.openxmlformats.org/drawingml/2006/table">
            <a:tbl>
              <a:tblPr>
                <a:noFill/>
                <a:tableStyleId>{022C3110-6838-4C5E-B681-1DC515D58CFE}</a:tableStyleId>
              </a:tblPr>
              <a:tblGrid>
                <a:gridCol w="3531150"/>
              </a:tblGrid>
              <a:tr h="703675">
                <a:tc>
                  <a:txBody>
                    <a:bodyPr/>
                    <a:lstStyle/>
                    <a:p>
                      <a:pPr indent="0" lvl="0" marL="0" rtl="0" algn="l">
                        <a:spcBef>
                          <a:spcPts val="0"/>
                        </a:spcBef>
                        <a:spcAft>
                          <a:spcPts val="0"/>
                        </a:spcAft>
                        <a:buNone/>
                      </a:pPr>
                      <a:r>
                        <a:rPr lang="en" sz="1700">
                          <a:latin typeface="Figtree"/>
                          <a:ea typeface="Figtree"/>
                          <a:cs typeface="Figtree"/>
                          <a:sym typeface="Figtree"/>
                        </a:rPr>
                        <a:t>Address clogs along the length of the tube</a:t>
                      </a:r>
                      <a:endParaRPr sz="1700">
                        <a:latin typeface="Figtree"/>
                        <a:ea typeface="Figtree"/>
                        <a:cs typeface="Figtree"/>
                        <a:sym typeface="Figtree"/>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chemeClr val="accent4"/>
                    </a:solidFill>
                  </a:tcPr>
                </a:tc>
              </a:tr>
              <a:tr h="748950">
                <a:tc>
                  <a:txBody>
                    <a:bodyPr/>
                    <a:lstStyle/>
                    <a:p>
                      <a:pPr indent="0" lvl="0" marL="0" rtl="0" algn="l">
                        <a:spcBef>
                          <a:spcPts val="0"/>
                        </a:spcBef>
                        <a:spcAft>
                          <a:spcPts val="0"/>
                        </a:spcAft>
                        <a:buNone/>
                      </a:pPr>
                      <a:r>
                        <a:rPr lang="en" sz="1700">
                          <a:latin typeface="Figtree"/>
                          <a:ea typeface="Figtree"/>
                          <a:cs typeface="Figtree"/>
                          <a:sym typeface="Figtree"/>
                        </a:rPr>
                        <a:t>Does not increase risk of dislodgement</a:t>
                      </a:r>
                      <a:endParaRPr sz="1700">
                        <a:latin typeface="Figtree"/>
                        <a:ea typeface="Figtree"/>
                        <a:cs typeface="Figtree"/>
                        <a:sym typeface="Figtree"/>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chemeClr val="accent4"/>
                    </a:solidFill>
                  </a:tcPr>
                </a:tc>
              </a:tr>
              <a:tr h="703675">
                <a:tc>
                  <a:txBody>
                    <a:bodyPr/>
                    <a:lstStyle/>
                    <a:p>
                      <a:pPr indent="0" lvl="0" marL="0" rtl="0" algn="l">
                        <a:spcBef>
                          <a:spcPts val="0"/>
                        </a:spcBef>
                        <a:spcAft>
                          <a:spcPts val="0"/>
                        </a:spcAft>
                        <a:buNone/>
                      </a:pPr>
                      <a:r>
                        <a:rPr lang="en" sz="1700">
                          <a:latin typeface="Figtree"/>
                          <a:ea typeface="Figtree"/>
                          <a:cs typeface="Figtree"/>
                          <a:sym typeface="Figtree"/>
                        </a:rPr>
                        <a:t>Equal or improved comfort</a:t>
                      </a:r>
                      <a:endParaRPr sz="1700">
                        <a:latin typeface="Figtree"/>
                        <a:ea typeface="Figtree"/>
                        <a:cs typeface="Figtree"/>
                        <a:sym typeface="Figtree"/>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chemeClr val="accent4"/>
                    </a:solidFill>
                  </a:tcPr>
                </a:tc>
              </a:tr>
              <a:tr h="703675">
                <a:tc>
                  <a:txBody>
                    <a:bodyPr/>
                    <a:lstStyle/>
                    <a:p>
                      <a:pPr indent="0" lvl="0" marL="0" rtl="0" algn="l">
                        <a:spcBef>
                          <a:spcPts val="0"/>
                        </a:spcBef>
                        <a:spcAft>
                          <a:spcPts val="0"/>
                        </a:spcAft>
                        <a:buNone/>
                      </a:pPr>
                      <a:r>
                        <a:rPr lang="en" sz="1700">
                          <a:latin typeface="Figtree"/>
                          <a:ea typeface="Figtree"/>
                          <a:cs typeface="Figtree"/>
                          <a:sym typeface="Figtree"/>
                        </a:rPr>
                        <a:t>Limited decrease in efficiency of fluid removal.</a:t>
                      </a:r>
                      <a:endParaRPr sz="1700">
                        <a:latin typeface="Figtree"/>
                        <a:ea typeface="Figtree"/>
                        <a:cs typeface="Figtree"/>
                        <a:sym typeface="Figtree"/>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chemeClr val="accent4"/>
                    </a:solidFill>
                  </a:tcPr>
                </a:tc>
              </a:tr>
            </a:tbl>
          </a:graphicData>
        </a:graphic>
      </p:graphicFrame>
      <p:sp>
        <p:nvSpPr>
          <p:cNvPr id="468" name="Google Shape;468;p33"/>
          <p:cNvSpPr txBox="1"/>
          <p:nvPr/>
        </p:nvSpPr>
        <p:spPr>
          <a:xfrm>
            <a:off x="548175" y="821050"/>
            <a:ext cx="2031000" cy="376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1"/>
                </a:solidFill>
                <a:latin typeface="Bakbak One"/>
                <a:ea typeface="Bakbak One"/>
                <a:cs typeface="Bakbak One"/>
                <a:sym typeface="Bakbak One"/>
              </a:rPr>
              <a:t>Must-Have Needs</a:t>
            </a:r>
            <a:endParaRPr sz="1600">
              <a:solidFill>
                <a:schemeClr val="dk1"/>
              </a:solidFill>
              <a:latin typeface="Bakbak One"/>
              <a:ea typeface="Bakbak One"/>
              <a:cs typeface="Bakbak One"/>
              <a:sym typeface="Bakbak One"/>
            </a:endParaRPr>
          </a:p>
        </p:txBody>
      </p:sp>
      <p:sp>
        <p:nvSpPr>
          <p:cNvPr id="469" name="Google Shape;469;p33"/>
          <p:cNvSpPr txBox="1"/>
          <p:nvPr/>
        </p:nvSpPr>
        <p:spPr>
          <a:xfrm>
            <a:off x="4859025" y="502500"/>
            <a:ext cx="2839800" cy="51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1"/>
                </a:solidFill>
                <a:latin typeface="Bakbak One"/>
                <a:ea typeface="Bakbak One"/>
                <a:cs typeface="Bakbak One"/>
                <a:sym typeface="Bakbak One"/>
              </a:rPr>
              <a:t>Nice-to-Have Needs</a:t>
            </a:r>
            <a:endParaRPr sz="1600">
              <a:solidFill>
                <a:schemeClr val="dk1"/>
              </a:solidFill>
              <a:latin typeface="Bakbak One"/>
              <a:ea typeface="Bakbak One"/>
              <a:cs typeface="Bakbak One"/>
              <a:sym typeface="Bakbak One"/>
            </a:endParaRPr>
          </a:p>
        </p:txBody>
      </p:sp>
      <p:sp>
        <p:nvSpPr>
          <p:cNvPr id="470" name="Google Shape;470;p33"/>
          <p:cNvSpPr txBox="1"/>
          <p:nvPr/>
        </p:nvSpPr>
        <p:spPr>
          <a:xfrm>
            <a:off x="7558500" y="4799525"/>
            <a:ext cx="1585500" cy="290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Figtree"/>
                <a:ea typeface="Figtree"/>
                <a:cs typeface="Figtree"/>
                <a:sym typeface="Figtree"/>
              </a:rPr>
              <a:t>CONFIDENTIAL</a:t>
            </a:r>
            <a:endParaRPr b="1">
              <a:solidFill>
                <a:schemeClr val="dk1"/>
              </a:solidFill>
              <a:latin typeface="Figtree"/>
              <a:ea typeface="Figtree"/>
              <a:cs typeface="Figtree"/>
              <a:sym typeface="Figtree"/>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2" name="Shape 1612"/>
        <p:cNvGrpSpPr/>
        <p:nvPr/>
      </p:nvGrpSpPr>
      <p:grpSpPr>
        <a:xfrm>
          <a:off x="0" y="0"/>
          <a:ext cx="0" cy="0"/>
          <a:chOff x="0" y="0"/>
          <a:chExt cx="0" cy="0"/>
        </a:xfrm>
      </p:grpSpPr>
      <p:sp>
        <p:nvSpPr>
          <p:cNvPr id="1613" name="Google Shape;1613;p78"/>
          <p:cNvSpPr txBox="1"/>
          <p:nvPr>
            <p:ph idx="1" type="body"/>
          </p:nvPr>
        </p:nvSpPr>
        <p:spPr>
          <a:xfrm>
            <a:off x="720000" y="1215742"/>
            <a:ext cx="7704000" cy="2644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600"/>
              <a:t>Possible Explanations for Data:</a:t>
            </a:r>
            <a:endParaRPr sz="1600"/>
          </a:p>
          <a:p>
            <a:pPr indent="-330200" lvl="0" marL="457200" rtl="0" algn="l">
              <a:spcBef>
                <a:spcPts val="0"/>
              </a:spcBef>
              <a:spcAft>
                <a:spcPts val="0"/>
              </a:spcAft>
              <a:buSzPts val="1600"/>
              <a:buChar char="●"/>
            </a:pPr>
            <a:r>
              <a:rPr lang="en" sz="1600"/>
              <a:t>Evaporation</a:t>
            </a:r>
            <a:endParaRPr sz="1600"/>
          </a:p>
          <a:p>
            <a:pPr indent="-330200" lvl="0" marL="457200" rtl="0" algn="l">
              <a:spcBef>
                <a:spcPts val="0"/>
              </a:spcBef>
              <a:spcAft>
                <a:spcPts val="0"/>
              </a:spcAft>
              <a:buSzPts val="1600"/>
              <a:buChar char="●"/>
            </a:pPr>
            <a:r>
              <a:rPr lang="en" sz="1600"/>
              <a:t>Clogged formed in the tube without the inner tube</a:t>
            </a:r>
            <a:endParaRPr sz="1600"/>
          </a:p>
          <a:p>
            <a:pPr indent="-330200" lvl="1" marL="914400" rtl="0" algn="l">
              <a:spcBef>
                <a:spcPts val="0"/>
              </a:spcBef>
              <a:spcAft>
                <a:spcPts val="0"/>
              </a:spcAft>
              <a:buSzPts val="1600"/>
              <a:buChar char="○"/>
            </a:pPr>
            <a:r>
              <a:rPr lang="en" sz="1600"/>
              <a:t>One with inner tube can’t take in as much gel - so less likely to clog?</a:t>
            </a:r>
            <a:endParaRPr sz="1600"/>
          </a:p>
          <a:p>
            <a:pPr indent="-330200" lvl="1" marL="914400" rtl="0" algn="l">
              <a:spcBef>
                <a:spcPts val="0"/>
              </a:spcBef>
              <a:spcAft>
                <a:spcPts val="0"/>
              </a:spcAft>
              <a:buSzPts val="1600"/>
              <a:buChar char="○"/>
            </a:pPr>
            <a:r>
              <a:rPr lang="en" sz="1600"/>
              <a:t>Inner tube breaks up any chunks that go into drain just by physical force as the chunks flow down the drain?</a:t>
            </a:r>
            <a:endParaRPr sz="1600"/>
          </a:p>
          <a:p>
            <a:pPr indent="-330200" lvl="0" marL="457200" rtl="0" algn="l">
              <a:spcBef>
                <a:spcPts val="0"/>
              </a:spcBef>
              <a:spcAft>
                <a:spcPts val="0"/>
              </a:spcAft>
              <a:buSzPts val="1600"/>
              <a:buChar char="●"/>
            </a:pPr>
            <a:r>
              <a:rPr lang="en" sz="1600"/>
              <a:t>Inconsistent measurement technique</a:t>
            </a:r>
            <a:endParaRPr sz="1600"/>
          </a:p>
        </p:txBody>
      </p:sp>
      <p:sp>
        <p:nvSpPr>
          <p:cNvPr id="1614" name="Google Shape;1614;p78"/>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Long Term Flow Results</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8" name="Shape 1618"/>
        <p:cNvGrpSpPr/>
        <p:nvPr/>
      </p:nvGrpSpPr>
      <p:grpSpPr>
        <a:xfrm>
          <a:off x="0" y="0"/>
          <a:ext cx="0" cy="0"/>
          <a:chOff x="0" y="0"/>
          <a:chExt cx="0" cy="0"/>
        </a:xfrm>
      </p:grpSpPr>
      <p:sp>
        <p:nvSpPr>
          <p:cNvPr id="1619" name="Google Shape;1619;p79"/>
          <p:cNvSpPr txBox="1"/>
          <p:nvPr>
            <p:ph idx="1" type="body"/>
          </p:nvPr>
        </p:nvSpPr>
        <p:spPr>
          <a:xfrm>
            <a:off x="720000" y="1215750"/>
            <a:ext cx="3728700" cy="2644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600"/>
              <a:t>Errors:</a:t>
            </a:r>
            <a:endParaRPr sz="1600"/>
          </a:p>
          <a:p>
            <a:pPr indent="-342900" lvl="0" marL="457200" rtl="0" algn="l">
              <a:spcBef>
                <a:spcPts val="0"/>
              </a:spcBef>
              <a:spcAft>
                <a:spcPts val="0"/>
              </a:spcAft>
              <a:buSzPts val="1800"/>
              <a:buChar char="●"/>
            </a:pPr>
            <a:r>
              <a:rPr lang="en" sz="1600"/>
              <a:t>Liquid evaporation</a:t>
            </a:r>
            <a:endParaRPr sz="1600"/>
          </a:p>
          <a:p>
            <a:pPr indent="-342900" lvl="0" marL="457200" rtl="0" algn="l">
              <a:spcBef>
                <a:spcPts val="0"/>
              </a:spcBef>
              <a:spcAft>
                <a:spcPts val="0"/>
              </a:spcAft>
              <a:buSzPts val="1800"/>
              <a:buChar char="●"/>
            </a:pPr>
            <a:r>
              <a:rPr lang="en" sz="1600"/>
              <a:t>Lack of consistent measurement technique</a:t>
            </a:r>
            <a:endParaRPr sz="1600"/>
          </a:p>
          <a:p>
            <a:pPr indent="-342900" lvl="0" marL="457200" rtl="0" algn="l">
              <a:spcBef>
                <a:spcPts val="0"/>
              </a:spcBef>
              <a:spcAft>
                <a:spcPts val="0"/>
              </a:spcAft>
              <a:buSzPts val="1800"/>
              <a:buChar char="●"/>
            </a:pPr>
            <a:r>
              <a:rPr lang="en" sz="1600"/>
              <a:t>Beakers too big to measure volume</a:t>
            </a:r>
            <a:endParaRPr sz="1600"/>
          </a:p>
          <a:p>
            <a:pPr indent="-330200" lvl="0" marL="457200" rtl="0" algn="l">
              <a:spcBef>
                <a:spcPts val="0"/>
              </a:spcBef>
              <a:spcAft>
                <a:spcPts val="0"/>
              </a:spcAft>
              <a:buSzPts val="1600"/>
              <a:buChar char="●"/>
            </a:pPr>
            <a:r>
              <a:rPr lang="en" sz="1600"/>
              <a:t>Gel was basically solid by the end</a:t>
            </a:r>
            <a:endParaRPr sz="1600"/>
          </a:p>
        </p:txBody>
      </p:sp>
      <p:sp>
        <p:nvSpPr>
          <p:cNvPr id="1620" name="Google Shape;1620;p79"/>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Long Term Flow Tests Improvements </a:t>
            </a:r>
            <a:endParaRPr/>
          </a:p>
        </p:txBody>
      </p:sp>
      <p:sp>
        <p:nvSpPr>
          <p:cNvPr id="1621" name="Google Shape;1621;p79"/>
          <p:cNvSpPr txBox="1"/>
          <p:nvPr/>
        </p:nvSpPr>
        <p:spPr>
          <a:xfrm>
            <a:off x="4585725" y="1229875"/>
            <a:ext cx="4087500" cy="2644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1"/>
                </a:solidFill>
                <a:latin typeface="Figtree"/>
                <a:ea typeface="Figtree"/>
                <a:cs typeface="Figtree"/>
                <a:sym typeface="Figtree"/>
              </a:rPr>
              <a:t>Improvements (redo on Thursday):</a:t>
            </a:r>
            <a:endParaRPr sz="1600">
              <a:solidFill>
                <a:schemeClr val="dk1"/>
              </a:solidFill>
              <a:latin typeface="Figtree"/>
              <a:ea typeface="Figtree"/>
              <a:cs typeface="Figtree"/>
              <a:sym typeface="Figtree"/>
            </a:endParaRPr>
          </a:p>
          <a:p>
            <a:pPr indent="-330200" lvl="0" marL="457200" rtl="0" algn="l">
              <a:spcBef>
                <a:spcPts val="0"/>
              </a:spcBef>
              <a:spcAft>
                <a:spcPts val="0"/>
              </a:spcAft>
              <a:buClr>
                <a:schemeClr val="dk1"/>
              </a:buClr>
              <a:buSzPts val="1600"/>
              <a:buFont typeface="Figtree"/>
              <a:buChar char="●"/>
            </a:pPr>
            <a:r>
              <a:rPr lang="en" sz="1600">
                <a:solidFill>
                  <a:schemeClr val="dk1"/>
                </a:solidFill>
                <a:latin typeface="Figtree"/>
                <a:ea typeface="Figtree"/>
                <a:cs typeface="Figtree"/>
                <a:sym typeface="Figtree"/>
              </a:rPr>
              <a:t>Cover all beakers with parafilm</a:t>
            </a:r>
            <a:endParaRPr sz="1600">
              <a:solidFill>
                <a:schemeClr val="dk1"/>
              </a:solidFill>
              <a:latin typeface="Figtree"/>
              <a:ea typeface="Figtree"/>
              <a:cs typeface="Figtree"/>
              <a:sym typeface="Figtree"/>
            </a:endParaRPr>
          </a:p>
          <a:p>
            <a:pPr indent="-330200" lvl="0" marL="457200" rtl="0" algn="l">
              <a:spcBef>
                <a:spcPts val="0"/>
              </a:spcBef>
              <a:spcAft>
                <a:spcPts val="0"/>
              </a:spcAft>
              <a:buClr>
                <a:schemeClr val="dk1"/>
              </a:buClr>
              <a:buSzPts val="1600"/>
              <a:buFont typeface="Figtree"/>
              <a:buChar char="●"/>
            </a:pPr>
            <a:r>
              <a:rPr lang="en" sz="1600">
                <a:solidFill>
                  <a:schemeClr val="dk1"/>
                </a:solidFill>
                <a:latin typeface="Figtree"/>
                <a:ea typeface="Figtree"/>
                <a:cs typeface="Figtree"/>
                <a:sym typeface="Figtree"/>
              </a:rPr>
              <a:t>Stir gel solution each time a measurement is taken</a:t>
            </a:r>
            <a:endParaRPr sz="1600">
              <a:solidFill>
                <a:schemeClr val="dk1"/>
              </a:solidFill>
              <a:latin typeface="Figtree"/>
              <a:ea typeface="Figtree"/>
              <a:cs typeface="Figtree"/>
              <a:sym typeface="Figtree"/>
            </a:endParaRPr>
          </a:p>
          <a:p>
            <a:pPr indent="-330200" lvl="0" marL="457200" rtl="0" algn="l">
              <a:spcBef>
                <a:spcPts val="0"/>
              </a:spcBef>
              <a:spcAft>
                <a:spcPts val="0"/>
              </a:spcAft>
              <a:buClr>
                <a:schemeClr val="dk1"/>
              </a:buClr>
              <a:buSzPts val="1600"/>
              <a:buFont typeface="Figtree"/>
              <a:buChar char="●"/>
            </a:pPr>
            <a:r>
              <a:rPr lang="en" sz="1600">
                <a:solidFill>
                  <a:schemeClr val="dk1"/>
                </a:solidFill>
                <a:latin typeface="Figtree"/>
                <a:ea typeface="Figtree"/>
                <a:cs typeface="Figtree"/>
                <a:sym typeface="Figtree"/>
              </a:rPr>
              <a:t>Don’t leave right next to window</a:t>
            </a:r>
            <a:endParaRPr sz="1600">
              <a:solidFill>
                <a:schemeClr val="dk1"/>
              </a:solidFill>
              <a:latin typeface="Figtree"/>
              <a:ea typeface="Figtree"/>
              <a:cs typeface="Figtree"/>
              <a:sym typeface="Figtree"/>
            </a:endParaRPr>
          </a:p>
          <a:p>
            <a:pPr indent="-330200" lvl="0" marL="457200" rtl="0" algn="l">
              <a:spcBef>
                <a:spcPts val="0"/>
              </a:spcBef>
              <a:spcAft>
                <a:spcPts val="0"/>
              </a:spcAft>
              <a:buClr>
                <a:schemeClr val="dk1"/>
              </a:buClr>
              <a:buSzPts val="1600"/>
              <a:buFont typeface="Figtree"/>
              <a:buChar char="●"/>
            </a:pPr>
            <a:r>
              <a:rPr lang="en" sz="1600">
                <a:solidFill>
                  <a:schemeClr val="dk1"/>
                </a:solidFill>
                <a:latin typeface="Figtree"/>
                <a:ea typeface="Figtree"/>
                <a:cs typeface="Figtree"/>
                <a:sym typeface="Figtree"/>
              </a:rPr>
              <a:t>Suction out constant fluid volume at start</a:t>
            </a:r>
            <a:endParaRPr sz="1600">
              <a:solidFill>
                <a:schemeClr val="dk1"/>
              </a:solidFill>
              <a:latin typeface="Figtree"/>
              <a:ea typeface="Figtree"/>
              <a:cs typeface="Figtree"/>
              <a:sym typeface="Figtree"/>
            </a:endParaRPr>
          </a:p>
          <a:p>
            <a:pPr indent="-330200" lvl="0" marL="457200" rtl="0" algn="l">
              <a:spcBef>
                <a:spcPts val="0"/>
              </a:spcBef>
              <a:spcAft>
                <a:spcPts val="0"/>
              </a:spcAft>
              <a:buClr>
                <a:schemeClr val="dk1"/>
              </a:buClr>
              <a:buSzPts val="1600"/>
              <a:buFont typeface="Figtree"/>
              <a:buChar char="●"/>
            </a:pPr>
            <a:r>
              <a:rPr lang="en" sz="1600">
                <a:solidFill>
                  <a:schemeClr val="dk1"/>
                </a:solidFill>
                <a:latin typeface="Figtree"/>
                <a:ea typeface="Figtree"/>
                <a:cs typeface="Figtree"/>
                <a:sym typeface="Figtree"/>
              </a:rPr>
              <a:t>Schedule when people are going to collect data so we have more consistent times</a:t>
            </a:r>
            <a:endParaRPr sz="1600">
              <a:solidFill>
                <a:schemeClr val="dk1"/>
              </a:solidFill>
              <a:latin typeface="Figtree"/>
              <a:ea typeface="Figtree"/>
              <a:cs typeface="Figtree"/>
              <a:sym typeface="Figtree"/>
            </a:endParaRPr>
          </a:p>
          <a:p>
            <a:pPr indent="-330200" lvl="0" marL="457200" rtl="0" algn="l">
              <a:spcBef>
                <a:spcPts val="0"/>
              </a:spcBef>
              <a:spcAft>
                <a:spcPts val="0"/>
              </a:spcAft>
              <a:buClr>
                <a:schemeClr val="dk1"/>
              </a:buClr>
              <a:buSzPts val="1600"/>
              <a:buFont typeface="Figtree"/>
              <a:buChar char="●"/>
            </a:pPr>
            <a:r>
              <a:rPr lang="en" sz="1600">
                <a:solidFill>
                  <a:schemeClr val="dk1"/>
                </a:solidFill>
                <a:latin typeface="Figtree"/>
                <a:ea typeface="Figtree"/>
                <a:cs typeface="Figtree"/>
                <a:sym typeface="Figtree"/>
              </a:rPr>
              <a:t>Consistent measuring method of volume (take pics)</a:t>
            </a:r>
            <a:endParaRPr sz="1600">
              <a:solidFill>
                <a:schemeClr val="dk1"/>
              </a:solidFill>
              <a:latin typeface="Figtree"/>
              <a:ea typeface="Figtree"/>
              <a:cs typeface="Figtree"/>
              <a:sym typeface="Figtree"/>
            </a:endParaRPr>
          </a:p>
          <a:p>
            <a:pPr indent="-330200" lvl="1" marL="914400" rtl="0" algn="l">
              <a:spcBef>
                <a:spcPts val="0"/>
              </a:spcBef>
              <a:spcAft>
                <a:spcPts val="0"/>
              </a:spcAft>
              <a:buClr>
                <a:schemeClr val="dk1"/>
              </a:buClr>
              <a:buSzPts val="1600"/>
              <a:buFont typeface="Figtree"/>
              <a:buChar char="○"/>
            </a:pPr>
            <a:r>
              <a:rPr lang="en" sz="1600">
                <a:solidFill>
                  <a:schemeClr val="dk1"/>
                </a:solidFill>
                <a:latin typeface="Figtree"/>
                <a:ea typeface="Figtree"/>
                <a:cs typeface="Figtree"/>
                <a:sym typeface="Figtree"/>
              </a:rPr>
              <a:t>Use smaller beakers</a:t>
            </a:r>
            <a:endParaRPr sz="1300"/>
          </a:p>
          <a:p>
            <a:pPr indent="0" lvl="0" marL="0" rtl="0" algn="l">
              <a:spcBef>
                <a:spcPts val="0"/>
              </a:spcBef>
              <a:spcAft>
                <a:spcPts val="0"/>
              </a:spcAft>
              <a:buNone/>
            </a:pPr>
            <a:r>
              <a:t/>
            </a:r>
            <a:endParaRPr>
              <a:solidFill>
                <a:schemeClr val="dk1"/>
              </a:solidFill>
              <a:latin typeface="Figtree"/>
              <a:ea typeface="Figtree"/>
              <a:cs typeface="Figtree"/>
              <a:sym typeface="Figtree"/>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5" name="Shape 1625"/>
        <p:cNvGrpSpPr/>
        <p:nvPr/>
      </p:nvGrpSpPr>
      <p:grpSpPr>
        <a:xfrm>
          <a:off x="0" y="0"/>
          <a:ext cx="0" cy="0"/>
          <a:chOff x="0" y="0"/>
          <a:chExt cx="0" cy="0"/>
        </a:xfrm>
      </p:grpSpPr>
      <p:sp>
        <p:nvSpPr>
          <p:cNvPr id="1626" name="Google Shape;1626;p80"/>
          <p:cNvSpPr txBox="1"/>
          <p:nvPr>
            <p:ph idx="1" type="body"/>
          </p:nvPr>
        </p:nvSpPr>
        <p:spPr>
          <a:xfrm>
            <a:off x="720000" y="1215742"/>
            <a:ext cx="7704000" cy="2644500"/>
          </a:xfrm>
          <a:prstGeom prst="rect">
            <a:avLst/>
          </a:prstGeom>
        </p:spPr>
        <p:txBody>
          <a:bodyPr anchorCtr="0" anchor="t" bIns="91425" lIns="91425" spcFirstLastPara="1" rIns="91425" wrap="square" tIns="91425">
            <a:noAutofit/>
          </a:bodyPr>
          <a:lstStyle/>
          <a:p>
            <a:pPr indent="-330200" lvl="0" marL="457200" rtl="0" algn="l">
              <a:spcBef>
                <a:spcPts val="0"/>
              </a:spcBef>
              <a:spcAft>
                <a:spcPts val="0"/>
              </a:spcAft>
              <a:buSzPts val="1600"/>
              <a:buChar char="●"/>
            </a:pPr>
            <a:r>
              <a:rPr lang="en" sz="1600"/>
              <a:t>How to deal with clogs forming? - models what happens in the real world but doesn’t help as much with us determining the impact of lumen size changes on drainage</a:t>
            </a:r>
            <a:endParaRPr sz="1600"/>
          </a:p>
          <a:p>
            <a:pPr indent="-330200" lvl="1" marL="914400" rtl="0" algn="l">
              <a:spcBef>
                <a:spcPts val="0"/>
              </a:spcBef>
              <a:spcAft>
                <a:spcPts val="0"/>
              </a:spcAft>
              <a:buSzPts val="1600"/>
              <a:buChar char="○"/>
            </a:pPr>
            <a:r>
              <a:rPr lang="en" sz="1600"/>
              <a:t>How should we factor in clogging to the reproducibility of our results?</a:t>
            </a:r>
            <a:endParaRPr sz="1600"/>
          </a:p>
        </p:txBody>
      </p:sp>
      <p:sp>
        <p:nvSpPr>
          <p:cNvPr id="1627" name="Google Shape;1627;p80"/>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Questions</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1" name="Shape 1631"/>
        <p:cNvGrpSpPr/>
        <p:nvPr/>
      </p:nvGrpSpPr>
      <p:grpSpPr>
        <a:xfrm>
          <a:off x="0" y="0"/>
          <a:ext cx="0" cy="0"/>
          <a:chOff x="0" y="0"/>
          <a:chExt cx="0" cy="0"/>
        </a:xfrm>
      </p:grpSpPr>
      <p:sp>
        <p:nvSpPr>
          <p:cNvPr id="1632" name="Google Shape;1632;p81"/>
          <p:cNvSpPr txBox="1"/>
          <p:nvPr>
            <p:ph type="title"/>
          </p:nvPr>
        </p:nvSpPr>
        <p:spPr>
          <a:xfrm>
            <a:off x="720000" y="390800"/>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Prototyping</a:t>
            </a:r>
            <a:endParaRPr/>
          </a:p>
        </p:txBody>
      </p:sp>
      <p:sp>
        <p:nvSpPr>
          <p:cNvPr id="1633" name="Google Shape;1633;p81"/>
          <p:cNvSpPr txBox="1"/>
          <p:nvPr/>
        </p:nvSpPr>
        <p:spPr>
          <a:xfrm>
            <a:off x="709450" y="1127225"/>
            <a:ext cx="2924400" cy="3369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Figtree"/>
                <a:ea typeface="Figtree"/>
                <a:cs typeface="Figtree"/>
                <a:sym typeface="Figtree"/>
              </a:rPr>
              <a:t>We created an initial prototype of the non-twisting anchor mechanism made from 3D printed PLA plastic.</a:t>
            </a:r>
            <a:endParaRPr>
              <a:solidFill>
                <a:schemeClr val="dk1"/>
              </a:solidFill>
              <a:latin typeface="Figtree"/>
              <a:ea typeface="Figtree"/>
              <a:cs typeface="Figtree"/>
              <a:sym typeface="Figtree"/>
            </a:endParaRPr>
          </a:p>
          <a:p>
            <a:pPr indent="0" lvl="0" marL="0" rtl="0" algn="l">
              <a:spcBef>
                <a:spcPts val="0"/>
              </a:spcBef>
              <a:spcAft>
                <a:spcPts val="0"/>
              </a:spcAft>
              <a:buNone/>
            </a:pPr>
            <a:r>
              <a:t/>
            </a:r>
            <a:endParaRPr>
              <a:solidFill>
                <a:schemeClr val="dk1"/>
              </a:solidFill>
              <a:latin typeface="Figtree"/>
              <a:ea typeface="Figtree"/>
              <a:cs typeface="Figtree"/>
              <a:sym typeface="Figtree"/>
            </a:endParaRPr>
          </a:p>
          <a:p>
            <a:pPr indent="0" lvl="0" marL="0" rtl="0" algn="l">
              <a:spcBef>
                <a:spcPts val="0"/>
              </a:spcBef>
              <a:spcAft>
                <a:spcPts val="0"/>
              </a:spcAft>
              <a:buNone/>
            </a:pPr>
            <a:r>
              <a:rPr lang="en">
                <a:solidFill>
                  <a:schemeClr val="dk1"/>
                </a:solidFill>
                <a:latin typeface="Figtree"/>
                <a:ea typeface="Figtree"/>
                <a:cs typeface="Figtree"/>
                <a:sym typeface="Figtree"/>
              </a:rPr>
              <a:t>Observations</a:t>
            </a:r>
            <a:endParaRPr>
              <a:solidFill>
                <a:schemeClr val="dk1"/>
              </a:solidFill>
              <a:latin typeface="Figtree"/>
              <a:ea typeface="Figtree"/>
              <a:cs typeface="Figtree"/>
              <a:sym typeface="Figtree"/>
            </a:endParaRPr>
          </a:p>
          <a:p>
            <a:pPr indent="-317500" lvl="0" marL="457200" rtl="0" algn="l">
              <a:spcBef>
                <a:spcPts val="0"/>
              </a:spcBef>
              <a:spcAft>
                <a:spcPts val="0"/>
              </a:spcAft>
              <a:buClr>
                <a:schemeClr val="dk1"/>
              </a:buClr>
              <a:buSzPts val="1400"/>
              <a:buFont typeface="Figtree"/>
              <a:buChar char="-"/>
            </a:pPr>
            <a:r>
              <a:rPr lang="en">
                <a:solidFill>
                  <a:schemeClr val="dk1"/>
                </a:solidFill>
                <a:latin typeface="Figtree"/>
                <a:ea typeface="Figtree"/>
                <a:cs typeface="Figtree"/>
                <a:sym typeface="Figtree"/>
              </a:rPr>
              <a:t>Noticed that the luer lock threads did not print with enough detail to be useful</a:t>
            </a:r>
            <a:endParaRPr>
              <a:solidFill>
                <a:schemeClr val="dk1"/>
              </a:solidFill>
              <a:latin typeface="Figtree"/>
              <a:ea typeface="Figtree"/>
              <a:cs typeface="Figtree"/>
              <a:sym typeface="Figtree"/>
            </a:endParaRPr>
          </a:p>
          <a:p>
            <a:pPr indent="-317500" lvl="0" marL="457200" rtl="0" algn="l">
              <a:spcBef>
                <a:spcPts val="0"/>
              </a:spcBef>
              <a:spcAft>
                <a:spcPts val="0"/>
              </a:spcAft>
              <a:buClr>
                <a:schemeClr val="dk1"/>
              </a:buClr>
              <a:buSzPts val="1400"/>
              <a:buFont typeface="Figtree"/>
              <a:buChar char="-"/>
            </a:pPr>
            <a:r>
              <a:rPr lang="en">
                <a:solidFill>
                  <a:schemeClr val="dk1"/>
                </a:solidFill>
                <a:latin typeface="Figtree"/>
                <a:ea typeface="Figtree"/>
                <a:cs typeface="Figtree"/>
                <a:sym typeface="Figtree"/>
              </a:rPr>
              <a:t>Need to re-design connection so that inner tube can fit through (remove internal hook of luer lock)</a:t>
            </a:r>
            <a:endParaRPr>
              <a:solidFill>
                <a:schemeClr val="dk1"/>
              </a:solidFill>
              <a:latin typeface="Figtree"/>
              <a:ea typeface="Figtree"/>
              <a:cs typeface="Figtree"/>
              <a:sym typeface="Figtree"/>
            </a:endParaRPr>
          </a:p>
        </p:txBody>
      </p:sp>
      <p:pic>
        <p:nvPicPr>
          <p:cNvPr id="1634" name="Google Shape;1634;p81"/>
          <p:cNvPicPr preferRelativeResize="0"/>
          <p:nvPr/>
        </p:nvPicPr>
        <p:blipFill>
          <a:blip r:embed="rId3">
            <a:alphaModFix/>
          </a:blip>
          <a:stretch>
            <a:fillRect/>
          </a:stretch>
        </p:blipFill>
        <p:spPr>
          <a:xfrm>
            <a:off x="4148275" y="453325"/>
            <a:ext cx="2146548" cy="2862075"/>
          </a:xfrm>
          <a:prstGeom prst="rect">
            <a:avLst/>
          </a:prstGeom>
          <a:noFill/>
          <a:ln>
            <a:noFill/>
          </a:ln>
          <a:effectLst>
            <a:outerShdw blurRad="57150" rotWithShape="0" algn="bl" dir="5400000" dist="19050">
              <a:srgbClr val="000000">
                <a:alpha val="50000"/>
              </a:srgbClr>
            </a:outerShdw>
          </a:effectLst>
        </p:spPr>
      </p:pic>
      <p:pic>
        <p:nvPicPr>
          <p:cNvPr id="1635" name="Google Shape;1635;p81"/>
          <p:cNvPicPr preferRelativeResize="0"/>
          <p:nvPr/>
        </p:nvPicPr>
        <p:blipFill>
          <a:blip r:embed="rId4">
            <a:alphaModFix/>
          </a:blip>
          <a:stretch>
            <a:fillRect/>
          </a:stretch>
        </p:blipFill>
        <p:spPr>
          <a:xfrm>
            <a:off x="6578675" y="453325"/>
            <a:ext cx="2146548" cy="2862065"/>
          </a:xfrm>
          <a:prstGeom prst="rect">
            <a:avLst/>
          </a:prstGeom>
          <a:noFill/>
          <a:ln>
            <a:noFill/>
          </a:ln>
          <a:effectLst>
            <a:outerShdw blurRad="57150" rotWithShape="0" algn="bl" dir="5400000" dist="19050">
              <a:srgbClr val="000000">
                <a:alpha val="50000"/>
              </a:srgbClr>
            </a:outerShdw>
          </a:effectLst>
        </p:spPr>
      </p:pic>
      <p:sp>
        <p:nvSpPr>
          <p:cNvPr id="1636" name="Google Shape;1636;p81"/>
          <p:cNvSpPr txBox="1"/>
          <p:nvPr/>
        </p:nvSpPr>
        <p:spPr>
          <a:xfrm>
            <a:off x="709450" y="4319200"/>
            <a:ext cx="3495000" cy="760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00">
                <a:solidFill>
                  <a:schemeClr val="dk1"/>
                </a:solidFill>
                <a:latin typeface="Figtree"/>
                <a:ea typeface="Figtree"/>
                <a:cs typeface="Figtree"/>
                <a:sym typeface="Figtree"/>
              </a:rPr>
              <a:t>Additional Notes:</a:t>
            </a:r>
            <a:endParaRPr sz="1000">
              <a:solidFill>
                <a:schemeClr val="dk1"/>
              </a:solidFill>
              <a:latin typeface="Figtree"/>
              <a:ea typeface="Figtree"/>
              <a:cs typeface="Figtree"/>
              <a:sym typeface="Figtree"/>
            </a:endParaRPr>
          </a:p>
          <a:p>
            <a:pPr indent="0" lvl="0" marL="0" rtl="0" algn="l">
              <a:spcBef>
                <a:spcPts val="0"/>
              </a:spcBef>
              <a:spcAft>
                <a:spcPts val="0"/>
              </a:spcAft>
              <a:buNone/>
            </a:pPr>
            <a:r>
              <a:rPr lang="en" sz="1000">
                <a:solidFill>
                  <a:schemeClr val="dk1"/>
                </a:solidFill>
                <a:latin typeface="Figtree"/>
                <a:ea typeface="Figtree"/>
                <a:cs typeface="Figtree"/>
                <a:sym typeface="Figtree"/>
              </a:rPr>
              <a:t>Difficulties with file types and compatibility (solved)</a:t>
            </a:r>
            <a:endParaRPr sz="1000">
              <a:solidFill>
                <a:schemeClr val="dk1"/>
              </a:solidFill>
              <a:latin typeface="Figtree"/>
              <a:ea typeface="Figtree"/>
              <a:cs typeface="Figtree"/>
              <a:sym typeface="Figtree"/>
            </a:endParaRPr>
          </a:p>
          <a:p>
            <a:pPr indent="0" lvl="0" marL="0" rtl="0" algn="l">
              <a:spcBef>
                <a:spcPts val="0"/>
              </a:spcBef>
              <a:spcAft>
                <a:spcPts val="0"/>
              </a:spcAft>
              <a:buNone/>
            </a:pPr>
            <a:r>
              <a:t/>
            </a:r>
            <a:endParaRPr sz="1000">
              <a:solidFill>
                <a:schemeClr val="dk1"/>
              </a:solidFill>
              <a:latin typeface="Figtree"/>
              <a:ea typeface="Figtree"/>
              <a:cs typeface="Figtree"/>
              <a:sym typeface="Figtree"/>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0" name="Shape 1640"/>
        <p:cNvGrpSpPr/>
        <p:nvPr/>
      </p:nvGrpSpPr>
      <p:grpSpPr>
        <a:xfrm>
          <a:off x="0" y="0"/>
          <a:ext cx="0" cy="0"/>
          <a:chOff x="0" y="0"/>
          <a:chExt cx="0" cy="0"/>
        </a:xfrm>
      </p:grpSpPr>
      <p:sp>
        <p:nvSpPr>
          <p:cNvPr id="1641" name="Google Shape;1641;p82"/>
          <p:cNvSpPr txBox="1"/>
          <p:nvPr>
            <p:ph type="title"/>
          </p:nvPr>
        </p:nvSpPr>
        <p:spPr>
          <a:xfrm>
            <a:off x="720000" y="390800"/>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DHF3 Updates &amp; Questions</a:t>
            </a:r>
            <a:endParaRPr/>
          </a:p>
          <a:p>
            <a:pPr indent="0" lvl="0" marL="0" rtl="0" algn="l">
              <a:spcBef>
                <a:spcPts val="0"/>
              </a:spcBef>
              <a:spcAft>
                <a:spcPts val="0"/>
              </a:spcAft>
              <a:buNone/>
            </a:pPr>
            <a:r>
              <a:rPr lang="en" sz="2100"/>
              <a:t>FDA Approval</a:t>
            </a:r>
            <a:endParaRPr sz="2100"/>
          </a:p>
        </p:txBody>
      </p:sp>
      <p:sp>
        <p:nvSpPr>
          <p:cNvPr id="1642" name="Google Shape;1642;p82"/>
          <p:cNvSpPr txBox="1"/>
          <p:nvPr>
            <p:ph idx="1" type="body"/>
          </p:nvPr>
        </p:nvSpPr>
        <p:spPr>
          <a:xfrm>
            <a:off x="720000" y="1540250"/>
            <a:ext cx="7524000" cy="1872600"/>
          </a:xfrm>
          <a:prstGeom prst="rect">
            <a:avLst/>
          </a:prstGeom>
        </p:spPr>
        <p:txBody>
          <a:bodyPr anchorCtr="0" anchor="t" bIns="91425" lIns="91425" spcFirstLastPara="1" rIns="91425" wrap="square" tIns="91425">
            <a:noAutofit/>
          </a:bodyPr>
          <a:lstStyle/>
          <a:p>
            <a:pPr indent="-361950" lvl="0" marL="457200" rtl="0" algn="l">
              <a:spcBef>
                <a:spcPts val="0"/>
              </a:spcBef>
              <a:spcAft>
                <a:spcPts val="0"/>
              </a:spcAft>
              <a:buSzPts val="2100"/>
              <a:buFont typeface="Figtree Light"/>
              <a:buChar char="●"/>
            </a:pPr>
            <a:r>
              <a:rPr lang="en" sz="1500">
                <a:solidFill>
                  <a:srgbClr val="000000"/>
                </a:solidFill>
              </a:rPr>
              <a:t>Our device Class I under Sec. 878.4200: Introduction/drainage catheter and accessories. </a:t>
            </a:r>
            <a:endParaRPr sz="1500">
              <a:solidFill>
                <a:srgbClr val="000000"/>
              </a:solidFill>
            </a:endParaRPr>
          </a:p>
          <a:p>
            <a:pPr indent="-336550" lvl="1" marL="914400" rtl="0" algn="l">
              <a:spcBef>
                <a:spcPts val="0"/>
              </a:spcBef>
              <a:spcAft>
                <a:spcPts val="0"/>
              </a:spcAft>
              <a:buSzPts val="1700"/>
              <a:buFont typeface="Figtree Light"/>
              <a:buChar char="○"/>
            </a:pPr>
            <a:r>
              <a:rPr lang="en" sz="1300">
                <a:solidFill>
                  <a:srgbClr val="000000"/>
                </a:solidFill>
              </a:rPr>
              <a:t>a device made of a multi lumen flexible tube (since there is a second tube in the outer tube) designed to drain fluids from body cavities. Specifically, ours is an irrigation catheter and not an accessory because it is not meant to aid in the manipulation or insertion of the device but only in the cleaning.</a:t>
            </a:r>
            <a:endParaRPr sz="1500"/>
          </a:p>
          <a:p>
            <a:pPr indent="0" lvl="0" marL="0" rtl="0" algn="l">
              <a:spcBef>
                <a:spcPts val="0"/>
              </a:spcBef>
              <a:spcAft>
                <a:spcPts val="0"/>
              </a:spcAft>
              <a:buNone/>
            </a:pPr>
            <a:r>
              <a:t/>
            </a:r>
            <a:endParaRPr/>
          </a:p>
        </p:txBody>
      </p:sp>
      <p:sp>
        <p:nvSpPr>
          <p:cNvPr id="1643" name="Google Shape;1643;p82"/>
          <p:cNvSpPr/>
          <p:nvPr/>
        </p:nvSpPr>
        <p:spPr>
          <a:xfrm>
            <a:off x="2792400" y="3280775"/>
            <a:ext cx="3048000" cy="1128900"/>
          </a:xfrm>
          <a:prstGeom prst="roundRect">
            <a:avLst>
              <a:gd fmla="val 16667" name="adj"/>
            </a:avLst>
          </a:prstGeom>
          <a:solidFill>
            <a:srgbClr val="FFE599"/>
          </a:solidFill>
          <a:ln cap="flat" cmpd="sng" w="9525">
            <a:solidFill>
              <a:srgbClr val="EBEBE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1000"/>
              </a:spcAft>
              <a:buNone/>
            </a:pPr>
            <a:r>
              <a:rPr b="1" i="1" lang="en" sz="1300">
                <a:latin typeface="Figtree"/>
                <a:ea typeface="Figtree"/>
                <a:cs typeface="Figtree"/>
                <a:sym typeface="Figtree"/>
              </a:rPr>
              <a:t>What features of our device should be shared with a predicate device?</a:t>
            </a:r>
            <a:endParaRPr sz="1300">
              <a:latin typeface="Figtree"/>
              <a:ea typeface="Figtree"/>
              <a:cs typeface="Figtree"/>
              <a:sym typeface="Figtree"/>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7" name="Shape 1647"/>
        <p:cNvGrpSpPr/>
        <p:nvPr/>
      </p:nvGrpSpPr>
      <p:grpSpPr>
        <a:xfrm>
          <a:off x="0" y="0"/>
          <a:ext cx="0" cy="0"/>
          <a:chOff x="0" y="0"/>
          <a:chExt cx="0" cy="0"/>
        </a:xfrm>
      </p:grpSpPr>
      <p:sp>
        <p:nvSpPr>
          <p:cNvPr id="1648" name="Google Shape;1648;p83"/>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DHF3 Updates &amp; Questions</a:t>
            </a:r>
            <a:endParaRPr/>
          </a:p>
          <a:p>
            <a:pPr indent="0" lvl="0" marL="0" rtl="0" algn="l">
              <a:spcBef>
                <a:spcPts val="0"/>
              </a:spcBef>
              <a:spcAft>
                <a:spcPts val="0"/>
              </a:spcAft>
              <a:buNone/>
            </a:pPr>
            <a:r>
              <a:rPr lang="en" sz="2100"/>
              <a:t>Verification and Validation Testing/Prototype Journal</a:t>
            </a:r>
            <a:endParaRPr sz="2100"/>
          </a:p>
        </p:txBody>
      </p:sp>
      <p:pic>
        <p:nvPicPr>
          <p:cNvPr id="1649" name="Google Shape;1649;p83"/>
          <p:cNvPicPr preferRelativeResize="0"/>
          <p:nvPr/>
        </p:nvPicPr>
        <p:blipFill>
          <a:blip r:embed="rId3">
            <a:alphaModFix/>
          </a:blip>
          <a:stretch>
            <a:fillRect/>
          </a:stretch>
        </p:blipFill>
        <p:spPr>
          <a:xfrm>
            <a:off x="4572000" y="1718487"/>
            <a:ext cx="4038407" cy="2196426"/>
          </a:xfrm>
          <a:prstGeom prst="rect">
            <a:avLst/>
          </a:prstGeom>
          <a:noFill/>
          <a:ln>
            <a:noFill/>
          </a:ln>
        </p:spPr>
      </p:pic>
      <p:sp>
        <p:nvSpPr>
          <p:cNvPr id="1650" name="Google Shape;1650;p83"/>
          <p:cNvSpPr txBox="1"/>
          <p:nvPr/>
        </p:nvSpPr>
        <p:spPr>
          <a:xfrm>
            <a:off x="4572000" y="3862975"/>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100">
                <a:solidFill>
                  <a:schemeClr val="dk1"/>
                </a:solidFill>
                <a:latin typeface="Figtree"/>
                <a:ea typeface="Figtree"/>
                <a:cs typeface="Figtree"/>
                <a:sym typeface="Figtree"/>
              </a:rPr>
              <a:t>Current Prototype Journal Outline </a:t>
            </a:r>
            <a:endParaRPr b="1" sz="1100">
              <a:solidFill>
                <a:schemeClr val="dk1"/>
              </a:solidFill>
              <a:latin typeface="Figtree"/>
              <a:ea typeface="Figtree"/>
              <a:cs typeface="Figtree"/>
              <a:sym typeface="Figtree"/>
            </a:endParaRPr>
          </a:p>
        </p:txBody>
      </p:sp>
      <p:sp>
        <p:nvSpPr>
          <p:cNvPr id="1651" name="Google Shape;1651;p83"/>
          <p:cNvSpPr/>
          <p:nvPr/>
        </p:nvSpPr>
        <p:spPr>
          <a:xfrm>
            <a:off x="444650" y="1718475"/>
            <a:ext cx="3969600" cy="2343300"/>
          </a:xfrm>
          <a:prstGeom prst="roundRect">
            <a:avLst>
              <a:gd fmla="val 16667" name="adj"/>
            </a:avLst>
          </a:prstGeom>
          <a:solidFill>
            <a:srgbClr val="FFE599"/>
          </a:solidFill>
          <a:ln cap="flat" cmpd="sng" w="9525">
            <a:solidFill>
              <a:srgbClr val="EBEBE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i="1" lang="en" sz="1300">
                <a:latin typeface="Figtree"/>
                <a:ea typeface="Figtree"/>
                <a:cs typeface="Figtree"/>
                <a:sym typeface="Figtree"/>
              </a:rPr>
              <a:t>Testing:</a:t>
            </a:r>
            <a:endParaRPr b="1" i="1" sz="1300">
              <a:latin typeface="Figtree"/>
              <a:ea typeface="Figtree"/>
              <a:cs typeface="Figtree"/>
              <a:sym typeface="Figtree"/>
            </a:endParaRPr>
          </a:p>
          <a:p>
            <a:pPr indent="0" lvl="0" marL="457200" rtl="0" algn="l">
              <a:spcBef>
                <a:spcPts val="1000"/>
              </a:spcBef>
              <a:spcAft>
                <a:spcPts val="0"/>
              </a:spcAft>
              <a:buNone/>
            </a:pPr>
            <a:r>
              <a:rPr b="1" i="1" lang="en" sz="1300">
                <a:latin typeface="Figtree"/>
                <a:ea typeface="Figtree"/>
                <a:cs typeface="Figtree"/>
                <a:sym typeface="Figtree"/>
              </a:rPr>
              <a:t>At what stage in the design process should we consider validation testing– does it include real doctors/patients or can we conduct it ourselves? Do we need a functional prototype first?</a:t>
            </a:r>
            <a:endParaRPr b="1" i="1" sz="1300">
              <a:latin typeface="Figtree"/>
              <a:ea typeface="Figtree"/>
              <a:cs typeface="Figtree"/>
              <a:sym typeface="Figtree"/>
            </a:endParaRPr>
          </a:p>
          <a:p>
            <a:pPr indent="0" lvl="0" marL="0" rtl="0" algn="l">
              <a:spcBef>
                <a:spcPts val="1000"/>
              </a:spcBef>
              <a:spcAft>
                <a:spcPts val="0"/>
              </a:spcAft>
              <a:buNone/>
            </a:pPr>
            <a:r>
              <a:rPr b="1" i="1" lang="en" sz="1300">
                <a:latin typeface="Figtree"/>
                <a:ea typeface="Figtree"/>
                <a:cs typeface="Figtree"/>
                <a:sym typeface="Figtree"/>
              </a:rPr>
              <a:t>Prototype Journal:</a:t>
            </a:r>
            <a:endParaRPr b="1" i="1" sz="1300">
              <a:latin typeface="Figtree"/>
              <a:ea typeface="Figtree"/>
              <a:cs typeface="Figtree"/>
              <a:sym typeface="Figtree"/>
            </a:endParaRPr>
          </a:p>
          <a:p>
            <a:pPr indent="0" lvl="0" marL="457200" rtl="0" algn="l">
              <a:spcBef>
                <a:spcPts val="1000"/>
              </a:spcBef>
              <a:spcAft>
                <a:spcPts val="1000"/>
              </a:spcAft>
              <a:buNone/>
            </a:pPr>
            <a:r>
              <a:rPr b="1" i="1" lang="en" sz="1300">
                <a:latin typeface="Figtree"/>
                <a:ea typeface="Figtree"/>
                <a:cs typeface="Figtree"/>
                <a:sym typeface="Figtree"/>
              </a:rPr>
              <a:t>Are fluid models valid as a form of prototype model?</a:t>
            </a:r>
            <a:endParaRPr sz="1300">
              <a:latin typeface="Figtree"/>
              <a:ea typeface="Figtree"/>
              <a:cs typeface="Figtree"/>
              <a:sym typeface="Figtree"/>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5" name="Shape 1655"/>
        <p:cNvGrpSpPr/>
        <p:nvPr/>
      </p:nvGrpSpPr>
      <p:grpSpPr>
        <a:xfrm>
          <a:off x="0" y="0"/>
          <a:ext cx="0" cy="0"/>
          <a:chOff x="0" y="0"/>
          <a:chExt cx="0" cy="0"/>
        </a:xfrm>
      </p:grpSpPr>
      <p:sp>
        <p:nvSpPr>
          <p:cNvPr id="1656" name="Google Shape;1656;p84"/>
          <p:cNvSpPr txBox="1"/>
          <p:nvPr>
            <p:ph type="title"/>
          </p:nvPr>
        </p:nvSpPr>
        <p:spPr>
          <a:xfrm>
            <a:off x="720000" y="390800"/>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Design Paper Updates/Questions</a:t>
            </a:r>
            <a:endParaRPr/>
          </a:p>
        </p:txBody>
      </p:sp>
      <p:sp>
        <p:nvSpPr>
          <p:cNvPr id="1657" name="Google Shape;1657;p84"/>
          <p:cNvSpPr txBox="1"/>
          <p:nvPr/>
        </p:nvSpPr>
        <p:spPr>
          <a:xfrm>
            <a:off x="780525" y="1260850"/>
            <a:ext cx="6884700" cy="14160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chemeClr val="dk1"/>
              </a:buClr>
              <a:buSzPts val="1600"/>
              <a:buFont typeface="Figtree"/>
              <a:buChar char="●"/>
            </a:pPr>
            <a:r>
              <a:rPr lang="en" sz="1600">
                <a:solidFill>
                  <a:schemeClr val="dk1"/>
                </a:solidFill>
                <a:latin typeface="Figtree"/>
                <a:ea typeface="Figtree"/>
                <a:cs typeface="Figtree"/>
                <a:sym typeface="Figtree"/>
              </a:rPr>
              <a:t>Did rough outline of sections of design paper</a:t>
            </a:r>
            <a:endParaRPr sz="1600">
              <a:solidFill>
                <a:schemeClr val="dk1"/>
              </a:solidFill>
              <a:latin typeface="Figtree"/>
              <a:ea typeface="Figtree"/>
              <a:cs typeface="Figtree"/>
              <a:sym typeface="Figtree"/>
            </a:endParaRPr>
          </a:p>
          <a:p>
            <a:pPr indent="-330200" lvl="1" marL="914400" rtl="0" algn="l">
              <a:spcBef>
                <a:spcPts val="0"/>
              </a:spcBef>
              <a:spcAft>
                <a:spcPts val="0"/>
              </a:spcAft>
              <a:buClr>
                <a:schemeClr val="dk1"/>
              </a:buClr>
              <a:buSzPts val="1600"/>
              <a:buFont typeface="Figtree"/>
              <a:buChar char="○"/>
            </a:pPr>
            <a:r>
              <a:rPr lang="en" sz="1600">
                <a:solidFill>
                  <a:schemeClr val="dk1"/>
                </a:solidFill>
                <a:latin typeface="Figtree"/>
                <a:ea typeface="Figtree"/>
                <a:cs typeface="Figtree"/>
                <a:sym typeface="Figtree"/>
              </a:rPr>
              <a:t>Plan to have first draft done by next Thursday</a:t>
            </a:r>
            <a:endParaRPr sz="1600">
              <a:solidFill>
                <a:schemeClr val="dk1"/>
              </a:solidFill>
              <a:latin typeface="Figtree"/>
              <a:ea typeface="Figtree"/>
              <a:cs typeface="Figtree"/>
              <a:sym typeface="Figtree"/>
            </a:endParaRPr>
          </a:p>
          <a:p>
            <a:pPr indent="-330200" lvl="1" marL="914400" rtl="0" algn="l">
              <a:spcBef>
                <a:spcPts val="0"/>
              </a:spcBef>
              <a:spcAft>
                <a:spcPts val="0"/>
              </a:spcAft>
              <a:buClr>
                <a:schemeClr val="dk1"/>
              </a:buClr>
              <a:buSzPts val="1600"/>
              <a:buFont typeface="Figtree"/>
              <a:buChar char="○"/>
            </a:pPr>
            <a:r>
              <a:rPr lang="en" sz="1600">
                <a:solidFill>
                  <a:schemeClr val="dk1"/>
                </a:solidFill>
                <a:latin typeface="Figtree"/>
                <a:ea typeface="Figtree"/>
                <a:cs typeface="Figtree"/>
                <a:sym typeface="Figtree"/>
              </a:rPr>
              <a:t>Peer edits and send to Vince before spring break</a:t>
            </a:r>
            <a:endParaRPr sz="1600">
              <a:solidFill>
                <a:schemeClr val="dk1"/>
              </a:solidFill>
              <a:latin typeface="Figtree"/>
              <a:ea typeface="Figtree"/>
              <a:cs typeface="Figtree"/>
              <a:sym typeface="Figtree"/>
            </a:endParaRPr>
          </a:p>
          <a:p>
            <a:pPr indent="-330200" lvl="1" marL="914400" rtl="0" algn="l">
              <a:spcBef>
                <a:spcPts val="0"/>
              </a:spcBef>
              <a:spcAft>
                <a:spcPts val="0"/>
              </a:spcAft>
              <a:buClr>
                <a:schemeClr val="dk1"/>
              </a:buClr>
              <a:buSzPts val="1600"/>
              <a:buFont typeface="Figtree"/>
              <a:buChar char="○"/>
            </a:pPr>
            <a:r>
              <a:rPr lang="en" sz="1600">
                <a:solidFill>
                  <a:schemeClr val="dk1"/>
                </a:solidFill>
                <a:latin typeface="Figtree"/>
                <a:ea typeface="Figtree"/>
                <a:cs typeface="Figtree"/>
                <a:sym typeface="Figtree"/>
              </a:rPr>
              <a:t>Wrap up any revisions and final changes after spring break to be ready for submission</a:t>
            </a:r>
            <a:endParaRPr sz="1600">
              <a:solidFill>
                <a:schemeClr val="dk1"/>
              </a:solidFill>
              <a:latin typeface="Figtree"/>
              <a:ea typeface="Figtree"/>
              <a:cs typeface="Figtree"/>
              <a:sym typeface="Figtree"/>
            </a:endParaRPr>
          </a:p>
        </p:txBody>
      </p:sp>
      <p:sp>
        <p:nvSpPr>
          <p:cNvPr id="1658" name="Google Shape;1658;p84"/>
          <p:cNvSpPr/>
          <p:nvPr/>
        </p:nvSpPr>
        <p:spPr>
          <a:xfrm>
            <a:off x="2636150" y="2920250"/>
            <a:ext cx="3618300" cy="1200900"/>
          </a:xfrm>
          <a:prstGeom prst="roundRect">
            <a:avLst>
              <a:gd fmla="val 16667" name="adj"/>
            </a:avLst>
          </a:prstGeom>
          <a:solidFill>
            <a:srgbClr val="FFE599"/>
          </a:solidFill>
          <a:ln cap="flat" cmpd="sng" w="9525">
            <a:solidFill>
              <a:srgbClr val="EBEBE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1000"/>
              </a:spcAft>
              <a:buNone/>
            </a:pPr>
            <a:r>
              <a:rPr b="1" i="1" lang="en" sz="1300">
                <a:latin typeface="Figtree"/>
                <a:ea typeface="Figtree"/>
                <a:cs typeface="Figtree"/>
                <a:sym typeface="Figtree"/>
              </a:rPr>
              <a:t>What kinds of testing should we be including (POC vs. V&amp;V)?</a:t>
            </a:r>
            <a:endParaRPr sz="1300">
              <a:latin typeface="Figtree"/>
              <a:ea typeface="Figtree"/>
              <a:cs typeface="Figtree"/>
              <a:sym typeface="Figtree"/>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2" name="Shape 1662"/>
        <p:cNvGrpSpPr/>
        <p:nvPr/>
      </p:nvGrpSpPr>
      <p:grpSpPr>
        <a:xfrm>
          <a:off x="0" y="0"/>
          <a:ext cx="0" cy="0"/>
          <a:chOff x="0" y="0"/>
          <a:chExt cx="0" cy="0"/>
        </a:xfrm>
      </p:grpSpPr>
      <p:sp>
        <p:nvSpPr>
          <p:cNvPr id="1663" name="Google Shape;1663;p85"/>
          <p:cNvSpPr txBox="1"/>
          <p:nvPr>
            <p:ph idx="1" type="body"/>
          </p:nvPr>
        </p:nvSpPr>
        <p:spPr>
          <a:xfrm>
            <a:off x="720000" y="1215750"/>
            <a:ext cx="3852000" cy="26445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sz="1600"/>
              <a:t>Interested in applying to VentureWell this spring to gain BPC experience and raise funding as we go towards higher scale + more expensive testing</a:t>
            </a:r>
            <a:endParaRPr sz="1600"/>
          </a:p>
          <a:p>
            <a:pPr indent="-342900" lvl="0" marL="457200" rtl="0" algn="l">
              <a:spcBef>
                <a:spcPts val="0"/>
              </a:spcBef>
              <a:spcAft>
                <a:spcPts val="0"/>
              </a:spcAft>
              <a:buSzPts val="1800"/>
              <a:buChar char="●"/>
            </a:pPr>
            <a:r>
              <a:rPr lang="en" sz="1600"/>
              <a:t>Info Session on March 15th</a:t>
            </a:r>
            <a:endParaRPr sz="1600"/>
          </a:p>
          <a:p>
            <a:pPr indent="0" lvl="0" marL="0" rtl="0" algn="l">
              <a:spcBef>
                <a:spcPts val="0"/>
              </a:spcBef>
              <a:spcAft>
                <a:spcPts val="0"/>
              </a:spcAft>
              <a:buNone/>
            </a:pPr>
            <a:r>
              <a:t/>
            </a:r>
            <a:endParaRPr/>
          </a:p>
        </p:txBody>
      </p:sp>
      <p:sp>
        <p:nvSpPr>
          <p:cNvPr id="1664" name="Google Shape;1664;p85"/>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VentureWell</a:t>
            </a:r>
            <a:endParaRPr/>
          </a:p>
        </p:txBody>
      </p:sp>
      <p:pic>
        <p:nvPicPr>
          <p:cNvPr id="1665" name="Google Shape;1665;p85"/>
          <p:cNvPicPr preferRelativeResize="0"/>
          <p:nvPr/>
        </p:nvPicPr>
        <p:blipFill>
          <a:blip r:embed="rId3">
            <a:alphaModFix/>
          </a:blip>
          <a:stretch>
            <a:fillRect/>
          </a:stretch>
        </p:blipFill>
        <p:spPr>
          <a:xfrm>
            <a:off x="5493500" y="1266275"/>
            <a:ext cx="2438400" cy="2438400"/>
          </a:xfrm>
          <a:prstGeom prst="rect">
            <a:avLst/>
          </a:prstGeom>
          <a:noFill/>
          <a:ln>
            <a:noFill/>
          </a:ln>
        </p:spPr>
      </p:pic>
      <p:sp>
        <p:nvSpPr>
          <p:cNvPr id="1666" name="Google Shape;1666;p85"/>
          <p:cNvSpPr/>
          <p:nvPr/>
        </p:nvSpPr>
        <p:spPr>
          <a:xfrm>
            <a:off x="953700" y="3208675"/>
            <a:ext cx="3618300" cy="1200900"/>
          </a:xfrm>
          <a:prstGeom prst="roundRect">
            <a:avLst>
              <a:gd fmla="val 16667" name="adj"/>
            </a:avLst>
          </a:prstGeom>
          <a:solidFill>
            <a:srgbClr val="FFE599"/>
          </a:solidFill>
          <a:ln cap="flat" cmpd="sng" w="9525">
            <a:solidFill>
              <a:srgbClr val="EBEBE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1000"/>
              </a:spcAft>
              <a:buNone/>
            </a:pPr>
            <a:r>
              <a:rPr b="1" i="1" lang="en" sz="1300">
                <a:latin typeface="Figtree"/>
                <a:ea typeface="Figtree"/>
                <a:cs typeface="Figtree"/>
                <a:sym typeface="Figtree"/>
              </a:rPr>
              <a:t>Anyone we can talk to who has succeeded previously in VentureWell? What sorts of factors do they judge on/look for (technical vs business potential) and how can we best prepare?</a:t>
            </a:r>
            <a:endParaRPr sz="1300">
              <a:latin typeface="Figtree"/>
              <a:ea typeface="Figtree"/>
              <a:cs typeface="Figtree"/>
              <a:sym typeface="Figtree"/>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0" name="Shape 1670"/>
        <p:cNvGrpSpPr/>
        <p:nvPr/>
      </p:nvGrpSpPr>
      <p:grpSpPr>
        <a:xfrm>
          <a:off x="0" y="0"/>
          <a:ext cx="0" cy="0"/>
          <a:chOff x="0" y="0"/>
          <a:chExt cx="0" cy="0"/>
        </a:xfrm>
      </p:grpSpPr>
      <p:sp>
        <p:nvSpPr>
          <p:cNvPr id="1671" name="Google Shape;1671;p86"/>
          <p:cNvSpPr txBox="1"/>
          <p:nvPr>
            <p:ph idx="4294967295" type="ctrTitle"/>
          </p:nvPr>
        </p:nvSpPr>
        <p:spPr>
          <a:xfrm>
            <a:off x="1603500" y="2079000"/>
            <a:ext cx="5937000" cy="985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5000"/>
              <a:t>Action Plan</a:t>
            </a:r>
            <a:endParaRPr sz="5000"/>
          </a:p>
        </p:txBody>
      </p:sp>
      <p:cxnSp>
        <p:nvCxnSpPr>
          <p:cNvPr id="1672" name="Google Shape;1672;p86"/>
          <p:cNvCxnSpPr/>
          <p:nvPr/>
        </p:nvCxnSpPr>
        <p:spPr>
          <a:xfrm flipH="1" rot="10800000">
            <a:off x="1603500" y="3064509"/>
            <a:ext cx="6084900" cy="3600"/>
          </a:xfrm>
          <a:prstGeom prst="straightConnector1">
            <a:avLst/>
          </a:prstGeom>
          <a:noFill/>
          <a:ln cap="flat" cmpd="sng" w="9525">
            <a:solidFill>
              <a:schemeClr val="dk1"/>
            </a:solidFill>
            <a:prstDash val="solid"/>
            <a:round/>
            <a:headEnd len="med" w="med" type="none"/>
            <a:tailEnd len="med" w="med" type="none"/>
          </a:ln>
        </p:spPr>
      </p:cxn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676" name="Shape 1676"/>
        <p:cNvGrpSpPr/>
        <p:nvPr/>
      </p:nvGrpSpPr>
      <p:grpSpPr>
        <a:xfrm>
          <a:off x="0" y="0"/>
          <a:ext cx="0" cy="0"/>
          <a:chOff x="0" y="0"/>
          <a:chExt cx="0" cy="0"/>
        </a:xfrm>
      </p:grpSpPr>
      <p:graphicFrame>
        <p:nvGraphicFramePr>
          <p:cNvPr id="1677" name="Google Shape;1677;p87"/>
          <p:cNvGraphicFramePr/>
          <p:nvPr/>
        </p:nvGraphicFramePr>
        <p:xfrm>
          <a:off x="709613" y="428800"/>
          <a:ext cx="3000000" cy="3000000"/>
        </p:xfrm>
        <a:graphic>
          <a:graphicData uri="http://schemas.openxmlformats.org/drawingml/2006/table">
            <a:tbl>
              <a:tblPr>
                <a:noFill/>
                <a:tableStyleId>{D95BFEF7-C00D-4BF5-9946-0DB829159DAF}</a:tableStyleId>
              </a:tblPr>
              <a:tblGrid>
                <a:gridCol w="1847850"/>
                <a:gridCol w="2152650"/>
                <a:gridCol w="1171575"/>
                <a:gridCol w="1600200"/>
                <a:gridCol w="952500"/>
              </a:tblGrid>
              <a:tr h="228600">
                <a:tc>
                  <a:txBody>
                    <a:bodyPr/>
                    <a:lstStyle/>
                    <a:p>
                      <a:pPr indent="0" lvl="0" marL="0" rtl="0" algn="l">
                        <a:lnSpc>
                          <a:spcPct val="115000"/>
                        </a:lnSpc>
                        <a:spcBef>
                          <a:spcPts val="0"/>
                        </a:spcBef>
                        <a:spcAft>
                          <a:spcPts val="0"/>
                        </a:spcAft>
                        <a:buNone/>
                      </a:pPr>
                      <a:r>
                        <a:rPr b="1" lang="en" sz="1200"/>
                        <a:t>Action Item</a:t>
                      </a:r>
                      <a:endParaRPr b="1" sz="1200"/>
                    </a:p>
                  </a:txBody>
                  <a:tcPr marT="19050" marB="19050" marR="28575" marL="28575" anchor="b">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lang="en" sz="1200"/>
                        <a:t>Details</a:t>
                      </a:r>
                      <a:endParaRPr b="1" sz="1200"/>
                    </a:p>
                  </a:txBody>
                  <a:tcPr marT="19050" marB="19050" marR="28575" marL="28575" anchor="b">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lang="en" sz="1200"/>
                        <a:t>Importance</a:t>
                      </a:r>
                      <a:endParaRPr b="1" sz="1200"/>
                    </a:p>
                  </a:txBody>
                  <a:tcPr marT="19050" marB="19050" marR="28575" marL="28575" anchor="b">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lang="en" sz="1200"/>
                        <a:t>Assigned To</a:t>
                      </a:r>
                      <a:endParaRPr b="1" sz="1200"/>
                    </a:p>
                  </a:txBody>
                  <a:tcPr marT="19050" marB="19050" marR="28575" marL="28575" anchor="b">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lang="en" sz="1200"/>
                        <a:t>Due Date</a:t>
                      </a:r>
                      <a:endParaRPr b="1" sz="1200"/>
                    </a:p>
                  </a:txBody>
                  <a:tcPr marT="19050" marB="19050" marR="28575" marL="28575" anchor="b">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638175">
                <a:tc>
                  <a:txBody>
                    <a:bodyPr/>
                    <a:lstStyle/>
                    <a:p>
                      <a:pPr indent="0" lvl="0" marL="0" rtl="0" algn="l">
                        <a:lnSpc>
                          <a:spcPct val="115000"/>
                        </a:lnSpc>
                        <a:spcBef>
                          <a:spcPts val="0"/>
                        </a:spcBef>
                        <a:spcAft>
                          <a:spcPts val="0"/>
                        </a:spcAft>
                        <a:buNone/>
                      </a:pPr>
                      <a:r>
                        <a:rPr lang="en" sz="1000"/>
                        <a:t>DHF3 Submission</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Finish any remaining components of DHF3 (Updated documents, PJM guidelines) and submit to Vince by Tuesday of next week for review</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High</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KT, NL, RB</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t>3/7</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CCCCCC"/>
                      </a:solidFill>
                      <a:prstDash val="solid"/>
                      <a:round/>
                      <a:headEnd len="sm" w="sm" type="none"/>
                      <a:tailEnd len="sm" w="sm" type="none"/>
                    </a:lnB>
                  </a:tcPr>
                </a:tc>
              </a:tr>
              <a:tr h="933450">
                <a:tc>
                  <a:txBody>
                    <a:bodyPr/>
                    <a:lstStyle/>
                    <a:p>
                      <a:pPr indent="0" lvl="0" marL="0" rtl="0" algn="l">
                        <a:lnSpc>
                          <a:spcPct val="115000"/>
                        </a:lnSpc>
                        <a:spcBef>
                          <a:spcPts val="0"/>
                        </a:spcBef>
                        <a:spcAft>
                          <a:spcPts val="0"/>
                        </a:spcAft>
                        <a:buNone/>
                      </a:pPr>
                      <a:r>
                        <a:rPr lang="en" sz="1000"/>
                        <a:t>Print CAD model of internal sleeve device</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Finalize CAD model of device and print out the parts on 3D printer to observe mechanism with hands and determine how the sleeve may fit together with the outer dial we have already printed</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High</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BJ, TR</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t>3/7</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495300">
                <a:tc>
                  <a:txBody>
                    <a:bodyPr/>
                    <a:lstStyle/>
                    <a:p>
                      <a:pPr indent="0" lvl="0" marL="0" rtl="0" algn="l">
                        <a:lnSpc>
                          <a:spcPct val="115000"/>
                        </a:lnSpc>
                        <a:spcBef>
                          <a:spcPts val="0"/>
                        </a:spcBef>
                        <a:spcAft>
                          <a:spcPts val="0"/>
                        </a:spcAft>
                        <a:buNone/>
                      </a:pPr>
                      <a:r>
                        <a:rPr lang="en" sz="1000"/>
                        <a:t>Schedule Committee Meeting</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Schedule committee meeting now that members have been finalized and to get ahead of schedule</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High</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KT</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t>3/10</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638175">
                <a:tc>
                  <a:txBody>
                    <a:bodyPr/>
                    <a:lstStyle/>
                    <a:p>
                      <a:pPr indent="0" lvl="0" marL="0" rtl="0" algn="l">
                        <a:lnSpc>
                          <a:spcPct val="115000"/>
                        </a:lnSpc>
                        <a:spcBef>
                          <a:spcPts val="0"/>
                        </a:spcBef>
                        <a:spcAft>
                          <a:spcPts val="0"/>
                        </a:spcAft>
                        <a:buNone/>
                      </a:pPr>
                      <a:r>
                        <a:rPr lang="en" sz="1000"/>
                        <a:t>Obtain larger varieties of catheters to even out average distance of all holes</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By measuring distance of holes for many different catheter sizes and types we can ensure our device is compatible with most catheters</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High</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RB</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t>3/10</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638175">
                <a:tc>
                  <a:txBody>
                    <a:bodyPr/>
                    <a:lstStyle/>
                    <a:p>
                      <a:pPr indent="0" lvl="0" marL="0" rtl="0" algn="l">
                        <a:lnSpc>
                          <a:spcPct val="115000"/>
                        </a:lnSpc>
                        <a:spcBef>
                          <a:spcPts val="0"/>
                        </a:spcBef>
                        <a:spcAft>
                          <a:spcPts val="0"/>
                        </a:spcAft>
                        <a:buNone/>
                      </a:pPr>
                      <a:r>
                        <a:rPr lang="en" sz="1000"/>
                        <a:t>Begin working on design paper initial draft now that skeleton has been finalized</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Each individual member of the team to begin working on writing up drafts of their design paper sections so we can get feedback from Vince</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High</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TR</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t>3/12</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741B47"/>
        </a:solidFill>
      </p:bgPr>
    </p:bg>
    <p:spTree>
      <p:nvGrpSpPr>
        <p:cNvPr id="474" name="Shape 474"/>
        <p:cNvGrpSpPr/>
        <p:nvPr/>
      </p:nvGrpSpPr>
      <p:grpSpPr>
        <a:xfrm>
          <a:off x="0" y="0"/>
          <a:ext cx="0" cy="0"/>
          <a:chOff x="0" y="0"/>
          <a:chExt cx="0" cy="0"/>
        </a:xfrm>
      </p:grpSpPr>
      <p:sp>
        <p:nvSpPr>
          <p:cNvPr id="475" name="Google Shape;475;p34"/>
          <p:cNvSpPr txBox="1"/>
          <p:nvPr>
            <p:ph type="title"/>
          </p:nvPr>
        </p:nvSpPr>
        <p:spPr>
          <a:xfrm>
            <a:off x="457200" y="502491"/>
            <a:ext cx="818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Our Solution Concept</a:t>
            </a:r>
            <a:endParaRPr/>
          </a:p>
        </p:txBody>
      </p:sp>
      <p:cxnSp>
        <p:nvCxnSpPr>
          <p:cNvPr id="476" name="Google Shape;476;p34"/>
          <p:cNvCxnSpPr/>
          <p:nvPr/>
        </p:nvCxnSpPr>
        <p:spPr>
          <a:xfrm flipH="1" rot="10800000">
            <a:off x="1689643" y="1325675"/>
            <a:ext cx="4482000" cy="13200"/>
          </a:xfrm>
          <a:prstGeom prst="straightConnector1">
            <a:avLst/>
          </a:prstGeom>
          <a:noFill/>
          <a:ln cap="flat" cmpd="sng" w="28575">
            <a:solidFill>
              <a:schemeClr val="dk1"/>
            </a:solidFill>
            <a:prstDash val="solid"/>
            <a:round/>
            <a:headEnd len="med" w="med" type="none"/>
            <a:tailEnd len="med" w="med" type="none"/>
          </a:ln>
        </p:spPr>
      </p:cxnSp>
      <p:cxnSp>
        <p:nvCxnSpPr>
          <p:cNvPr id="477" name="Google Shape;477;p34"/>
          <p:cNvCxnSpPr/>
          <p:nvPr/>
        </p:nvCxnSpPr>
        <p:spPr>
          <a:xfrm flipH="1" rot="10800000">
            <a:off x="1689643" y="1506556"/>
            <a:ext cx="4491600" cy="11400"/>
          </a:xfrm>
          <a:prstGeom prst="straightConnector1">
            <a:avLst/>
          </a:prstGeom>
          <a:noFill/>
          <a:ln cap="flat" cmpd="sng" w="28575">
            <a:solidFill>
              <a:schemeClr val="dk1"/>
            </a:solidFill>
            <a:prstDash val="solid"/>
            <a:round/>
            <a:headEnd len="med" w="med" type="none"/>
            <a:tailEnd len="med" w="med" type="none"/>
          </a:ln>
        </p:spPr>
      </p:cxnSp>
      <p:sp>
        <p:nvSpPr>
          <p:cNvPr id="478" name="Google Shape;478;p34"/>
          <p:cNvSpPr/>
          <p:nvPr/>
        </p:nvSpPr>
        <p:spPr>
          <a:xfrm flipH="1">
            <a:off x="570656" y="1338875"/>
            <a:ext cx="2370300" cy="859500"/>
          </a:xfrm>
          <a:prstGeom prst="arc">
            <a:avLst>
              <a:gd fmla="val 16200000" name="adj1"/>
              <a:gd fmla="val 6501158" name="adj2"/>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479" name="Google Shape;479;p34"/>
          <p:cNvSpPr/>
          <p:nvPr/>
        </p:nvSpPr>
        <p:spPr>
          <a:xfrm flipH="1">
            <a:off x="952323" y="1517960"/>
            <a:ext cx="1766100" cy="459300"/>
          </a:xfrm>
          <a:prstGeom prst="arc">
            <a:avLst>
              <a:gd fmla="val 16200000" name="adj1"/>
              <a:gd fmla="val 5169877" name="adj2"/>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480" name="Google Shape;480;p34"/>
          <p:cNvSpPr/>
          <p:nvPr/>
        </p:nvSpPr>
        <p:spPr>
          <a:xfrm>
            <a:off x="2946480" y="1969430"/>
            <a:ext cx="555724" cy="230420"/>
          </a:xfrm>
          <a:custGeom>
            <a:rect b="b" l="l" r="r" t="t"/>
            <a:pathLst>
              <a:path extrusionOk="0" h="6932" w="14691">
                <a:moveTo>
                  <a:pt x="0" y="0"/>
                </a:moveTo>
                <a:cubicBezTo>
                  <a:pt x="476" y="29"/>
                  <a:pt x="1515" y="119"/>
                  <a:pt x="2855" y="175"/>
                </a:cubicBezTo>
                <a:cubicBezTo>
                  <a:pt x="4195" y="231"/>
                  <a:pt x="6070" y="-98"/>
                  <a:pt x="8041" y="336"/>
                </a:cubicBezTo>
                <a:cubicBezTo>
                  <a:pt x="10012" y="770"/>
                  <a:pt x="14925" y="1679"/>
                  <a:pt x="14682" y="2778"/>
                </a:cubicBezTo>
                <a:cubicBezTo>
                  <a:pt x="14439" y="3877"/>
                  <a:pt x="7933" y="6240"/>
                  <a:pt x="6583" y="6932"/>
                </a:cubicBezTo>
              </a:path>
            </a:pathLst>
          </a:custGeom>
          <a:noFill/>
          <a:ln cap="flat" cmpd="sng" w="28575">
            <a:solidFill>
              <a:schemeClr val="dk1"/>
            </a:solidFill>
            <a:prstDash val="solid"/>
            <a:round/>
            <a:headEnd len="med" w="med" type="none"/>
            <a:tailEnd len="med" w="med" type="none"/>
          </a:ln>
        </p:spPr>
      </p:sp>
      <p:sp>
        <p:nvSpPr>
          <p:cNvPr id="481" name="Google Shape;481;p34"/>
          <p:cNvSpPr/>
          <p:nvPr/>
        </p:nvSpPr>
        <p:spPr>
          <a:xfrm rot="715897">
            <a:off x="1183485" y="1937050"/>
            <a:ext cx="206052" cy="81549"/>
          </a:xfrm>
          <a:prstGeom prst="ellipse">
            <a:avLst/>
          </a:prstGeom>
          <a:solidFill>
            <a:srgbClr val="191919"/>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482" name="Google Shape;482;p34"/>
          <p:cNvSpPr/>
          <p:nvPr/>
        </p:nvSpPr>
        <p:spPr>
          <a:xfrm>
            <a:off x="2798825" y="1977250"/>
            <a:ext cx="206100" cy="72300"/>
          </a:xfrm>
          <a:prstGeom prst="ellipse">
            <a:avLst/>
          </a:prstGeom>
          <a:solidFill>
            <a:srgbClr val="191919"/>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483" name="Google Shape;483;p34"/>
          <p:cNvSpPr/>
          <p:nvPr/>
        </p:nvSpPr>
        <p:spPr>
          <a:xfrm>
            <a:off x="1990475" y="1977250"/>
            <a:ext cx="206100" cy="72300"/>
          </a:xfrm>
          <a:prstGeom prst="ellipse">
            <a:avLst/>
          </a:prstGeom>
          <a:solidFill>
            <a:srgbClr val="191919"/>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484" name="Google Shape;484;p34"/>
          <p:cNvSpPr/>
          <p:nvPr/>
        </p:nvSpPr>
        <p:spPr>
          <a:xfrm>
            <a:off x="2394650" y="1977250"/>
            <a:ext cx="206100" cy="72300"/>
          </a:xfrm>
          <a:prstGeom prst="ellipse">
            <a:avLst/>
          </a:prstGeom>
          <a:solidFill>
            <a:srgbClr val="191919"/>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485" name="Google Shape;485;p34"/>
          <p:cNvSpPr/>
          <p:nvPr/>
        </p:nvSpPr>
        <p:spPr>
          <a:xfrm>
            <a:off x="1586300" y="1977250"/>
            <a:ext cx="206100" cy="72300"/>
          </a:xfrm>
          <a:prstGeom prst="ellipse">
            <a:avLst/>
          </a:prstGeom>
          <a:solidFill>
            <a:srgbClr val="191919"/>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cxnSp>
        <p:nvCxnSpPr>
          <p:cNvPr id="486" name="Google Shape;486;p34"/>
          <p:cNvCxnSpPr>
            <a:stCxn id="479" idx="2"/>
          </p:cNvCxnSpPr>
          <p:nvPr/>
        </p:nvCxnSpPr>
        <p:spPr>
          <a:xfrm flipH="1" rot="10800000">
            <a:off x="1819980" y="1968825"/>
            <a:ext cx="1138500" cy="8400"/>
          </a:xfrm>
          <a:prstGeom prst="straightConnector1">
            <a:avLst/>
          </a:prstGeom>
          <a:noFill/>
          <a:ln cap="flat" cmpd="sng" w="28575">
            <a:solidFill>
              <a:schemeClr val="dk1"/>
            </a:solidFill>
            <a:prstDash val="solid"/>
            <a:round/>
            <a:headEnd len="med" w="med" type="none"/>
            <a:tailEnd len="med" w="med" type="none"/>
          </a:ln>
        </p:spPr>
      </p:cxnSp>
      <p:cxnSp>
        <p:nvCxnSpPr>
          <p:cNvPr id="487" name="Google Shape;487;p34"/>
          <p:cNvCxnSpPr/>
          <p:nvPr/>
        </p:nvCxnSpPr>
        <p:spPr>
          <a:xfrm flipH="1" rot="10800000">
            <a:off x="1887250" y="2197774"/>
            <a:ext cx="1320300" cy="600"/>
          </a:xfrm>
          <a:prstGeom prst="straightConnector1">
            <a:avLst/>
          </a:prstGeom>
          <a:noFill/>
          <a:ln cap="flat" cmpd="sng" w="28575">
            <a:solidFill>
              <a:srgbClr val="191919"/>
            </a:solidFill>
            <a:prstDash val="solid"/>
            <a:round/>
            <a:headEnd len="med" w="med" type="none"/>
            <a:tailEnd len="med" w="med" type="none"/>
          </a:ln>
        </p:spPr>
      </p:cxnSp>
      <p:cxnSp>
        <p:nvCxnSpPr>
          <p:cNvPr id="488" name="Google Shape;488;p34"/>
          <p:cNvCxnSpPr/>
          <p:nvPr/>
        </p:nvCxnSpPr>
        <p:spPr>
          <a:xfrm flipH="1" rot="10800000">
            <a:off x="6171950" y="1249475"/>
            <a:ext cx="30300" cy="89400"/>
          </a:xfrm>
          <a:prstGeom prst="straightConnector1">
            <a:avLst/>
          </a:prstGeom>
          <a:noFill/>
          <a:ln cap="flat" cmpd="sng" w="28575">
            <a:solidFill>
              <a:schemeClr val="dk1"/>
            </a:solidFill>
            <a:prstDash val="solid"/>
            <a:round/>
            <a:headEnd len="med" w="med" type="none"/>
            <a:tailEnd len="med" w="med" type="none"/>
          </a:ln>
        </p:spPr>
      </p:cxnSp>
      <p:cxnSp>
        <p:nvCxnSpPr>
          <p:cNvPr id="489" name="Google Shape;489;p34"/>
          <p:cNvCxnSpPr/>
          <p:nvPr/>
        </p:nvCxnSpPr>
        <p:spPr>
          <a:xfrm flipH="1" rot="10800000">
            <a:off x="6206750" y="1244925"/>
            <a:ext cx="288000" cy="17700"/>
          </a:xfrm>
          <a:prstGeom prst="straightConnector1">
            <a:avLst/>
          </a:prstGeom>
          <a:noFill/>
          <a:ln cap="flat" cmpd="sng" w="28575">
            <a:solidFill>
              <a:schemeClr val="dk1"/>
            </a:solidFill>
            <a:prstDash val="solid"/>
            <a:round/>
            <a:headEnd len="med" w="med" type="none"/>
            <a:tailEnd len="med" w="med" type="none"/>
          </a:ln>
        </p:spPr>
      </p:cxnSp>
      <p:cxnSp>
        <p:nvCxnSpPr>
          <p:cNvPr id="490" name="Google Shape;490;p34"/>
          <p:cNvCxnSpPr/>
          <p:nvPr/>
        </p:nvCxnSpPr>
        <p:spPr>
          <a:xfrm>
            <a:off x="6171650" y="1506550"/>
            <a:ext cx="30300" cy="89400"/>
          </a:xfrm>
          <a:prstGeom prst="straightConnector1">
            <a:avLst/>
          </a:prstGeom>
          <a:noFill/>
          <a:ln cap="flat" cmpd="sng" w="28575">
            <a:solidFill>
              <a:schemeClr val="dk1"/>
            </a:solidFill>
            <a:prstDash val="solid"/>
            <a:round/>
            <a:headEnd len="med" w="med" type="none"/>
            <a:tailEnd len="med" w="med" type="none"/>
          </a:ln>
        </p:spPr>
      </p:cxnSp>
      <p:cxnSp>
        <p:nvCxnSpPr>
          <p:cNvPr id="491" name="Google Shape;491;p34"/>
          <p:cNvCxnSpPr/>
          <p:nvPr/>
        </p:nvCxnSpPr>
        <p:spPr>
          <a:xfrm>
            <a:off x="6467850" y="1244925"/>
            <a:ext cx="124200" cy="0"/>
          </a:xfrm>
          <a:prstGeom prst="straightConnector1">
            <a:avLst/>
          </a:prstGeom>
          <a:noFill/>
          <a:ln cap="flat" cmpd="sng" w="28575">
            <a:solidFill>
              <a:schemeClr val="dk1"/>
            </a:solidFill>
            <a:prstDash val="solid"/>
            <a:round/>
            <a:headEnd len="med" w="med" type="none"/>
            <a:tailEnd len="med" w="med" type="none"/>
          </a:ln>
        </p:spPr>
      </p:cxnSp>
      <p:cxnSp>
        <p:nvCxnSpPr>
          <p:cNvPr id="492" name="Google Shape;492;p34"/>
          <p:cNvCxnSpPr/>
          <p:nvPr/>
        </p:nvCxnSpPr>
        <p:spPr>
          <a:xfrm>
            <a:off x="6579950" y="1235250"/>
            <a:ext cx="0" cy="114900"/>
          </a:xfrm>
          <a:prstGeom prst="straightConnector1">
            <a:avLst/>
          </a:prstGeom>
          <a:noFill/>
          <a:ln cap="flat" cmpd="sng" w="28575">
            <a:solidFill>
              <a:schemeClr val="dk1"/>
            </a:solidFill>
            <a:prstDash val="solid"/>
            <a:round/>
            <a:headEnd len="med" w="med" type="none"/>
            <a:tailEnd len="med" w="med" type="none"/>
          </a:ln>
        </p:spPr>
      </p:cxnSp>
      <p:cxnSp>
        <p:nvCxnSpPr>
          <p:cNvPr id="493" name="Google Shape;493;p34"/>
          <p:cNvCxnSpPr/>
          <p:nvPr/>
        </p:nvCxnSpPr>
        <p:spPr>
          <a:xfrm>
            <a:off x="6566275" y="1342450"/>
            <a:ext cx="315600" cy="0"/>
          </a:xfrm>
          <a:prstGeom prst="straightConnector1">
            <a:avLst/>
          </a:prstGeom>
          <a:noFill/>
          <a:ln cap="flat" cmpd="sng" w="28575">
            <a:solidFill>
              <a:schemeClr val="dk1"/>
            </a:solidFill>
            <a:prstDash val="solid"/>
            <a:round/>
            <a:headEnd len="med" w="med" type="none"/>
            <a:tailEnd len="med" w="med" type="none"/>
          </a:ln>
        </p:spPr>
      </p:cxnSp>
      <p:cxnSp>
        <p:nvCxnSpPr>
          <p:cNvPr id="494" name="Google Shape;494;p34"/>
          <p:cNvCxnSpPr/>
          <p:nvPr/>
        </p:nvCxnSpPr>
        <p:spPr>
          <a:xfrm rot="10800000">
            <a:off x="6887125" y="1144825"/>
            <a:ext cx="0" cy="212400"/>
          </a:xfrm>
          <a:prstGeom prst="straightConnector1">
            <a:avLst/>
          </a:prstGeom>
          <a:noFill/>
          <a:ln cap="flat" cmpd="sng" w="28575">
            <a:solidFill>
              <a:srgbClr val="191919"/>
            </a:solidFill>
            <a:prstDash val="solid"/>
            <a:round/>
            <a:headEnd len="med" w="med" type="none"/>
            <a:tailEnd len="med" w="med" type="none"/>
          </a:ln>
        </p:spPr>
      </p:cxnSp>
      <p:sp>
        <p:nvSpPr>
          <p:cNvPr id="495" name="Google Shape;495;p34"/>
          <p:cNvSpPr/>
          <p:nvPr/>
        </p:nvSpPr>
        <p:spPr>
          <a:xfrm>
            <a:off x="6876200" y="1118375"/>
            <a:ext cx="363900" cy="80400"/>
          </a:xfrm>
          <a:prstGeom prst="ellipse">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cxnSp>
        <p:nvCxnSpPr>
          <p:cNvPr id="496" name="Google Shape;496;p34"/>
          <p:cNvCxnSpPr/>
          <p:nvPr/>
        </p:nvCxnSpPr>
        <p:spPr>
          <a:xfrm rot="10800000">
            <a:off x="7231950" y="1153150"/>
            <a:ext cx="0" cy="197100"/>
          </a:xfrm>
          <a:prstGeom prst="straightConnector1">
            <a:avLst/>
          </a:prstGeom>
          <a:noFill/>
          <a:ln cap="flat" cmpd="sng" w="28575">
            <a:solidFill>
              <a:srgbClr val="191919"/>
            </a:solidFill>
            <a:prstDash val="solid"/>
            <a:round/>
            <a:headEnd len="med" w="med" type="none"/>
            <a:tailEnd len="med" w="med" type="none"/>
          </a:ln>
        </p:spPr>
      </p:cxnSp>
      <p:cxnSp>
        <p:nvCxnSpPr>
          <p:cNvPr id="497" name="Google Shape;497;p34"/>
          <p:cNvCxnSpPr/>
          <p:nvPr/>
        </p:nvCxnSpPr>
        <p:spPr>
          <a:xfrm flipH="1" rot="10800000">
            <a:off x="7223250" y="1343175"/>
            <a:ext cx="333900" cy="900"/>
          </a:xfrm>
          <a:prstGeom prst="straightConnector1">
            <a:avLst/>
          </a:prstGeom>
          <a:noFill/>
          <a:ln cap="flat" cmpd="sng" w="28575">
            <a:solidFill>
              <a:schemeClr val="dk1"/>
            </a:solidFill>
            <a:prstDash val="solid"/>
            <a:round/>
            <a:headEnd len="med" w="med" type="none"/>
            <a:tailEnd len="med" w="med" type="none"/>
          </a:ln>
        </p:spPr>
      </p:cxnSp>
      <p:cxnSp>
        <p:nvCxnSpPr>
          <p:cNvPr id="498" name="Google Shape;498;p34"/>
          <p:cNvCxnSpPr/>
          <p:nvPr/>
        </p:nvCxnSpPr>
        <p:spPr>
          <a:xfrm>
            <a:off x="6465075" y="1593775"/>
            <a:ext cx="124200" cy="0"/>
          </a:xfrm>
          <a:prstGeom prst="straightConnector1">
            <a:avLst/>
          </a:prstGeom>
          <a:noFill/>
          <a:ln cap="flat" cmpd="sng" w="28575">
            <a:solidFill>
              <a:schemeClr val="dk1"/>
            </a:solidFill>
            <a:prstDash val="solid"/>
            <a:round/>
            <a:headEnd len="med" w="med" type="none"/>
            <a:tailEnd len="med" w="med" type="none"/>
          </a:ln>
        </p:spPr>
      </p:cxnSp>
      <p:cxnSp>
        <p:nvCxnSpPr>
          <p:cNvPr id="499" name="Google Shape;499;p34"/>
          <p:cNvCxnSpPr/>
          <p:nvPr/>
        </p:nvCxnSpPr>
        <p:spPr>
          <a:xfrm rot="10800000">
            <a:off x="6577175" y="1489750"/>
            <a:ext cx="0" cy="113700"/>
          </a:xfrm>
          <a:prstGeom prst="straightConnector1">
            <a:avLst/>
          </a:prstGeom>
          <a:noFill/>
          <a:ln cap="flat" cmpd="sng" w="28575">
            <a:solidFill>
              <a:schemeClr val="dk1"/>
            </a:solidFill>
            <a:prstDash val="solid"/>
            <a:round/>
            <a:headEnd len="med" w="med" type="none"/>
            <a:tailEnd len="med" w="med" type="none"/>
          </a:ln>
        </p:spPr>
      </p:cxnSp>
      <p:cxnSp>
        <p:nvCxnSpPr>
          <p:cNvPr id="500" name="Google Shape;500;p34"/>
          <p:cNvCxnSpPr/>
          <p:nvPr/>
        </p:nvCxnSpPr>
        <p:spPr>
          <a:xfrm>
            <a:off x="6563500" y="1489275"/>
            <a:ext cx="315600" cy="0"/>
          </a:xfrm>
          <a:prstGeom prst="straightConnector1">
            <a:avLst/>
          </a:prstGeom>
          <a:noFill/>
          <a:ln cap="flat" cmpd="sng" w="28575">
            <a:solidFill>
              <a:schemeClr val="dk1"/>
            </a:solidFill>
            <a:prstDash val="solid"/>
            <a:round/>
            <a:headEnd len="med" w="med" type="none"/>
            <a:tailEnd len="med" w="med" type="none"/>
          </a:ln>
        </p:spPr>
      </p:cxnSp>
      <p:cxnSp>
        <p:nvCxnSpPr>
          <p:cNvPr id="501" name="Google Shape;501;p34"/>
          <p:cNvCxnSpPr>
            <a:endCxn id="502" idx="2"/>
          </p:cNvCxnSpPr>
          <p:nvPr/>
        </p:nvCxnSpPr>
        <p:spPr>
          <a:xfrm>
            <a:off x="6866100" y="1479100"/>
            <a:ext cx="95700" cy="222600"/>
          </a:xfrm>
          <a:prstGeom prst="straightConnector1">
            <a:avLst/>
          </a:prstGeom>
          <a:noFill/>
          <a:ln cap="flat" cmpd="sng" w="28575">
            <a:solidFill>
              <a:srgbClr val="191919"/>
            </a:solidFill>
            <a:prstDash val="solid"/>
            <a:round/>
            <a:headEnd len="med" w="med" type="none"/>
            <a:tailEnd len="med" w="med" type="none"/>
          </a:ln>
        </p:spPr>
      </p:cxnSp>
      <p:cxnSp>
        <p:nvCxnSpPr>
          <p:cNvPr id="503" name="Google Shape;503;p34"/>
          <p:cNvCxnSpPr/>
          <p:nvPr/>
        </p:nvCxnSpPr>
        <p:spPr>
          <a:xfrm>
            <a:off x="7237925" y="1491125"/>
            <a:ext cx="329700" cy="0"/>
          </a:xfrm>
          <a:prstGeom prst="straightConnector1">
            <a:avLst/>
          </a:prstGeom>
          <a:noFill/>
          <a:ln cap="flat" cmpd="sng" w="28575">
            <a:solidFill>
              <a:schemeClr val="dk1"/>
            </a:solidFill>
            <a:prstDash val="solid"/>
            <a:round/>
            <a:headEnd len="med" w="med" type="none"/>
            <a:tailEnd len="med" w="med" type="none"/>
          </a:ln>
        </p:spPr>
      </p:cxnSp>
      <p:cxnSp>
        <p:nvCxnSpPr>
          <p:cNvPr id="504" name="Google Shape;504;p34"/>
          <p:cNvCxnSpPr/>
          <p:nvPr/>
        </p:nvCxnSpPr>
        <p:spPr>
          <a:xfrm>
            <a:off x="6169175" y="1499825"/>
            <a:ext cx="30300" cy="89400"/>
          </a:xfrm>
          <a:prstGeom prst="straightConnector1">
            <a:avLst/>
          </a:prstGeom>
          <a:noFill/>
          <a:ln cap="flat" cmpd="sng" w="28575">
            <a:solidFill>
              <a:schemeClr val="dk1"/>
            </a:solidFill>
            <a:prstDash val="solid"/>
            <a:round/>
            <a:headEnd len="med" w="med" type="none"/>
            <a:tailEnd len="med" w="med" type="none"/>
          </a:ln>
        </p:spPr>
      </p:cxnSp>
      <p:cxnSp>
        <p:nvCxnSpPr>
          <p:cNvPr id="505" name="Google Shape;505;p34"/>
          <p:cNvCxnSpPr/>
          <p:nvPr/>
        </p:nvCxnSpPr>
        <p:spPr>
          <a:xfrm>
            <a:off x="6206450" y="1582800"/>
            <a:ext cx="288000" cy="17700"/>
          </a:xfrm>
          <a:prstGeom prst="straightConnector1">
            <a:avLst/>
          </a:prstGeom>
          <a:noFill/>
          <a:ln cap="flat" cmpd="sng" w="28575">
            <a:solidFill>
              <a:schemeClr val="dk1"/>
            </a:solidFill>
            <a:prstDash val="solid"/>
            <a:round/>
            <a:headEnd len="med" w="med" type="none"/>
            <a:tailEnd len="med" w="med" type="none"/>
          </a:ln>
        </p:spPr>
      </p:cxnSp>
      <p:cxnSp>
        <p:nvCxnSpPr>
          <p:cNvPr id="506" name="Google Shape;506;p34"/>
          <p:cNvCxnSpPr/>
          <p:nvPr/>
        </p:nvCxnSpPr>
        <p:spPr>
          <a:xfrm>
            <a:off x="6203975" y="1576075"/>
            <a:ext cx="297600" cy="18600"/>
          </a:xfrm>
          <a:prstGeom prst="straightConnector1">
            <a:avLst/>
          </a:prstGeom>
          <a:noFill/>
          <a:ln cap="flat" cmpd="sng" w="28575">
            <a:solidFill>
              <a:schemeClr val="dk1"/>
            </a:solidFill>
            <a:prstDash val="solid"/>
            <a:round/>
            <a:headEnd len="med" w="med" type="none"/>
            <a:tailEnd len="med" w="med" type="none"/>
          </a:ln>
        </p:spPr>
      </p:cxnSp>
      <p:cxnSp>
        <p:nvCxnSpPr>
          <p:cNvPr id="507" name="Google Shape;507;p34"/>
          <p:cNvCxnSpPr>
            <a:stCxn id="502" idx="6"/>
          </p:cNvCxnSpPr>
          <p:nvPr/>
        </p:nvCxnSpPr>
        <p:spPr>
          <a:xfrm flipH="1" rot="10800000">
            <a:off x="7181100" y="1483600"/>
            <a:ext cx="58500" cy="218100"/>
          </a:xfrm>
          <a:prstGeom prst="straightConnector1">
            <a:avLst/>
          </a:prstGeom>
          <a:noFill/>
          <a:ln cap="flat" cmpd="sng" w="28575">
            <a:solidFill>
              <a:srgbClr val="191919"/>
            </a:solidFill>
            <a:prstDash val="solid"/>
            <a:round/>
            <a:headEnd len="med" w="med" type="none"/>
            <a:tailEnd len="med" w="med" type="none"/>
          </a:ln>
        </p:spPr>
      </p:cxnSp>
      <p:sp>
        <p:nvSpPr>
          <p:cNvPr id="502" name="Google Shape;502;p34"/>
          <p:cNvSpPr/>
          <p:nvPr/>
        </p:nvSpPr>
        <p:spPr>
          <a:xfrm>
            <a:off x="6961800" y="1680250"/>
            <a:ext cx="219300" cy="42900"/>
          </a:xfrm>
          <a:prstGeom prst="ellipse">
            <a:avLst/>
          </a:prstGeom>
          <a:solidFill>
            <a:srgbClr val="000000"/>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508" name="Google Shape;508;p34"/>
          <p:cNvSpPr/>
          <p:nvPr/>
        </p:nvSpPr>
        <p:spPr>
          <a:xfrm>
            <a:off x="6873400" y="1169100"/>
            <a:ext cx="363900" cy="80400"/>
          </a:xfrm>
          <a:prstGeom prst="ellipse">
            <a:avLst/>
          </a:prstGeom>
          <a:solidFill>
            <a:srgbClr val="191919"/>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509" name="Google Shape;509;p34"/>
          <p:cNvSpPr/>
          <p:nvPr/>
        </p:nvSpPr>
        <p:spPr>
          <a:xfrm>
            <a:off x="6881325" y="1144900"/>
            <a:ext cx="363900" cy="80400"/>
          </a:xfrm>
          <a:prstGeom prst="ellipse">
            <a:avLst/>
          </a:prstGeom>
          <a:solidFill>
            <a:srgbClr val="191919"/>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510" name="Google Shape;510;p34"/>
          <p:cNvSpPr/>
          <p:nvPr/>
        </p:nvSpPr>
        <p:spPr>
          <a:xfrm>
            <a:off x="6977875" y="1187950"/>
            <a:ext cx="187200" cy="642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511" name="Google Shape;511;p34"/>
          <p:cNvSpPr/>
          <p:nvPr/>
        </p:nvSpPr>
        <p:spPr>
          <a:xfrm>
            <a:off x="6975075" y="1078125"/>
            <a:ext cx="187200" cy="642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512" name="Google Shape;512;p34"/>
          <p:cNvSpPr/>
          <p:nvPr/>
        </p:nvSpPr>
        <p:spPr>
          <a:xfrm>
            <a:off x="7435501" y="1353725"/>
            <a:ext cx="55400" cy="136075"/>
          </a:xfrm>
          <a:custGeom>
            <a:rect b="b" l="l" r="r" t="t"/>
            <a:pathLst>
              <a:path extrusionOk="0" h="5443" w="2216">
                <a:moveTo>
                  <a:pt x="262" y="0"/>
                </a:moveTo>
                <a:cubicBezTo>
                  <a:pt x="239" y="442"/>
                  <a:pt x="-203" y="1745"/>
                  <a:pt x="123" y="2652"/>
                </a:cubicBezTo>
                <a:cubicBezTo>
                  <a:pt x="449" y="3559"/>
                  <a:pt x="1867" y="4978"/>
                  <a:pt x="2216" y="5443"/>
                </a:cubicBezTo>
              </a:path>
            </a:pathLst>
          </a:custGeom>
          <a:noFill/>
          <a:ln cap="flat" cmpd="sng" w="19050">
            <a:solidFill>
              <a:srgbClr val="000000"/>
            </a:solidFill>
            <a:prstDash val="solid"/>
            <a:round/>
            <a:headEnd len="med" w="med" type="none"/>
            <a:tailEnd len="med" w="med" type="none"/>
          </a:ln>
        </p:spPr>
      </p:sp>
      <p:sp>
        <p:nvSpPr>
          <p:cNvPr id="513" name="Google Shape;513;p34"/>
          <p:cNvSpPr/>
          <p:nvPr/>
        </p:nvSpPr>
        <p:spPr>
          <a:xfrm>
            <a:off x="7490226" y="1352625"/>
            <a:ext cx="55400" cy="136075"/>
          </a:xfrm>
          <a:custGeom>
            <a:rect b="b" l="l" r="r" t="t"/>
            <a:pathLst>
              <a:path extrusionOk="0" h="5443" w="2216">
                <a:moveTo>
                  <a:pt x="262" y="0"/>
                </a:moveTo>
                <a:cubicBezTo>
                  <a:pt x="239" y="442"/>
                  <a:pt x="-203" y="1745"/>
                  <a:pt x="123" y="2652"/>
                </a:cubicBezTo>
                <a:cubicBezTo>
                  <a:pt x="449" y="3559"/>
                  <a:pt x="1867" y="4978"/>
                  <a:pt x="2216" y="5443"/>
                </a:cubicBezTo>
              </a:path>
            </a:pathLst>
          </a:custGeom>
          <a:noFill/>
          <a:ln cap="flat" cmpd="sng" w="19050">
            <a:solidFill>
              <a:srgbClr val="000000"/>
            </a:solidFill>
            <a:prstDash val="solid"/>
            <a:round/>
            <a:headEnd len="med" w="med" type="none"/>
            <a:tailEnd len="med" w="med" type="none"/>
          </a:ln>
        </p:spPr>
      </p:sp>
      <p:sp>
        <p:nvSpPr>
          <p:cNvPr id="514" name="Google Shape;514;p34"/>
          <p:cNvSpPr/>
          <p:nvPr/>
        </p:nvSpPr>
        <p:spPr>
          <a:xfrm>
            <a:off x="7534476" y="1351525"/>
            <a:ext cx="8775" cy="44102"/>
          </a:xfrm>
          <a:custGeom>
            <a:rect b="b" l="l" r="r" t="t"/>
            <a:pathLst>
              <a:path extrusionOk="0" h="5443" w="2216">
                <a:moveTo>
                  <a:pt x="262" y="0"/>
                </a:moveTo>
                <a:cubicBezTo>
                  <a:pt x="239" y="442"/>
                  <a:pt x="-203" y="1745"/>
                  <a:pt x="123" y="2652"/>
                </a:cubicBezTo>
                <a:cubicBezTo>
                  <a:pt x="449" y="3559"/>
                  <a:pt x="1867" y="4978"/>
                  <a:pt x="2216" y="5443"/>
                </a:cubicBezTo>
              </a:path>
            </a:pathLst>
          </a:custGeom>
          <a:noFill/>
          <a:ln cap="flat" cmpd="sng" w="19050">
            <a:solidFill>
              <a:srgbClr val="000000"/>
            </a:solidFill>
            <a:prstDash val="solid"/>
            <a:round/>
            <a:headEnd len="med" w="med" type="none"/>
            <a:tailEnd len="med" w="med" type="none"/>
          </a:ln>
        </p:spPr>
      </p:sp>
      <p:cxnSp>
        <p:nvCxnSpPr>
          <p:cNvPr id="515" name="Google Shape;515;p34"/>
          <p:cNvCxnSpPr/>
          <p:nvPr/>
        </p:nvCxnSpPr>
        <p:spPr>
          <a:xfrm>
            <a:off x="7639050" y="1419225"/>
            <a:ext cx="676200" cy="0"/>
          </a:xfrm>
          <a:prstGeom prst="straightConnector1">
            <a:avLst/>
          </a:prstGeom>
          <a:noFill/>
          <a:ln cap="flat" cmpd="sng" w="19050">
            <a:solidFill>
              <a:srgbClr val="FF00FF"/>
            </a:solidFill>
            <a:prstDash val="solid"/>
            <a:round/>
            <a:headEnd len="med" w="med" type="none"/>
            <a:tailEnd len="med" w="med" type="none"/>
          </a:ln>
        </p:spPr>
      </p:cxnSp>
      <p:cxnSp>
        <p:nvCxnSpPr>
          <p:cNvPr id="516" name="Google Shape;516;p34"/>
          <p:cNvCxnSpPr/>
          <p:nvPr/>
        </p:nvCxnSpPr>
        <p:spPr>
          <a:xfrm>
            <a:off x="8307500" y="1412400"/>
            <a:ext cx="0" cy="1086000"/>
          </a:xfrm>
          <a:prstGeom prst="straightConnector1">
            <a:avLst/>
          </a:prstGeom>
          <a:noFill/>
          <a:ln cap="flat" cmpd="sng" w="19050">
            <a:solidFill>
              <a:srgbClr val="FF00FF"/>
            </a:solidFill>
            <a:prstDash val="solid"/>
            <a:round/>
            <a:headEnd len="med" w="med" type="none"/>
            <a:tailEnd len="med" w="med" type="none"/>
          </a:ln>
        </p:spPr>
      </p:cxnSp>
      <p:cxnSp>
        <p:nvCxnSpPr>
          <p:cNvPr id="517" name="Google Shape;517;p34"/>
          <p:cNvCxnSpPr/>
          <p:nvPr/>
        </p:nvCxnSpPr>
        <p:spPr>
          <a:xfrm rot="10800000">
            <a:off x="1041725" y="2488725"/>
            <a:ext cx="7267500" cy="0"/>
          </a:xfrm>
          <a:prstGeom prst="straightConnector1">
            <a:avLst/>
          </a:prstGeom>
          <a:noFill/>
          <a:ln cap="flat" cmpd="sng" w="19050">
            <a:solidFill>
              <a:srgbClr val="FF00FF"/>
            </a:solidFill>
            <a:prstDash val="solid"/>
            <a:round/>
            <a:headEnd len="med" w="med" type="none"/>
            <a:tailEnd len="med" w="med" type="none"/>
          </a:ln>
        </p:spPr>
      </p:cxnSp>
      <p:cxnSp>
        <p:nvCxnSpPr>
          <p:cNvPr id="518" name="Google Shape;518;p34"/>
          <p:cNvCxnSpPr/>
          <p:nvPr/>
        </p:nvCxnSpPr>
        <p:spPr>
          <a:xfrm>
            <a:off x="1051775" y="2495550"/>
            <a:ext cx="600" cy="874800"/>
          </a:xfrm>
          <a:prstGeom prst="straightConnector1">
            <a:avLst/>
          </a:prstGeom>
          <a:noFill/>
          <a:ln cap="flat" cmpd="sng" w="19050">
            <a:solidFill>
              <a:srgbClr val="FF00FF"/>
            </a:solidFill>
            <a:prstDash val="solid"/>
            <a:round/>
            <a:headEnd len="med" w="med" type="none"/>
            <a:tailEnd len="med" w="med" type="none"/>
          </a:ln>
        </p:spPr>
      </p:cxnSp>
      <p:cxnSp>
        <p:nvCxnSpPr>
          <p:cNvPr id="519" name="Google Shape;519;p34"/>
          <p:cNvCxnSpPr/>
          <p:nvPr/>
        </p:nvCxnSpPr>
        <p:spPr>
          <a:xfrm>
            <a:off x="1042050" y="3366700"/>
            <a:ext cx="209700" cy="0"/>
          </a:xfrm>
          <a:prstGeom prst="straightConnector1">
            <a:avLst/>
          </a:prstGeom>
          <a:noFill/>
          <a:ln cap="flat" cmpd="sng" w="19050">
            <a:solidFill>
              <a:srgbClr val="FF00FF"/>
            </a:solidFill>
            <a:prstDash val="solid"/>
            <a:round/>
            <a:headEnd len="med" w="med" type="none"/>
            <a:tailEnd len="med" w="med" type="none"/>
          </a:ln>
        </p:spPr>
      </p:cxnSp>
      <p:sp>
        <p:nvSpPr>
          <p:cNvPr id="520" name="Google Shape;520;p34"/>
          <p:cNvSpPr/>
          <p:nvPr/>
        </p:nvSpPr>
        <p:spPr>
          <a:xfrm rot="5400000">
            <a:off x="2074853" y="2509395"/>
            <a:ext cx="667500" cy="1718400"/>
          </a:xfrm>
          <a:prstGeom prst="can">
            <a:avLst>
              <a:gd fmla="val 43414" name="adj"/>
            </a:avLst>
          </a:prstGeom>
          <a:solidFill>
            <a:srgbClr val="0B5394"/>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521" name="Google Shape;521;p34"/>
          <p:cNvSpPr/>
          <p:nvPr/>
        </p:nvSpPr>
        <p:spPr>
          <a:xfrm>
            <a:off x="3083662" y="3141547"/>
            <a:ext cx="118800" cy="450300"/>
          </a:xfrm>
          <a:prstGeom prst="hexagon">
            <a:avLst>
              <a:gd fmla="val 28852" name="adj"/>
              <a:gd fmla="val 115470" name="vf"/>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522" name="Google Shape;522;p34"/>
          <p:cNvSpPr/>
          <p:nvPr/>
        </p:nvSpPr>
        <p:spPr>
          <a:xfrm rot="-5400000">
            <a:off x="1433750" y="3291190"/>
            <a:ext cx="171900" cy="154800"/>
          </a:xfrm>
          <a:prstGeom prst="can">
            <a:avLst>
              <a:gd fmla="val 37413" name="adj"/>
            </a:avLst>
          </a:prstGeom>
          <a:solidFill>
            <a:srgbClr val="0B539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523" name="Google Shape;523;p34"/>
          <p:cNvSpPr/>
          <p:nvPr/>
        </p:nvSpPr>
        <p:spPr>
          <a:xfrm>
            <a:off x="3103844" y="3185207"/>
            <a:ext cx="81300" cy="363000"/>
          </a:xfrm>
          <a:prstGeom prst="ellipse">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524" name="Google Shape;524;p34"/>
          <p:cNvSpPr/>
          <p:nvPr/>
        </p:nvSpPr>
        <p:spPr>
          <a:xfrm rot="-5400000">
            <a:off x="3797022" y="2892321"/>
            <a:ext cx="354900" cy="948900"/>
          </a:xfrm>
          <a:prstGeom prst="can">
            <a:avLst>
              <a:gd fmla="val 25000" name="adj"/>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525" name="Google Shape;525;p34"/>
          <p:cNvSpPr/>
          <p:nvPr/>
        </p:nvSpPr>
        <p:spPr>
          <a:xfrm>
            <a:off x="3494136" y="3193426"/>
            <a:ext cx="154800" cy="667800"/>
          </a:xfrm>
          <a:prstGeom prst="arc">
            <a:avLst>
              <a:gd fmla="val 16200000" name="adj1"/>
              <a:gd fmla="val 842971"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526" name="Google Shape;526;p34"/>
          <p:cNvSpPr/>
          <p:nvPr/>
        </p:nvSpPr>
        <p:spPr>
          <a:xfrm>
            <a:off x="3589674" y="3193426"/>
            <a:ext cx="154800" cy="667800"/>
          </a:xfrm>
          <a:prstGeom prst="arc">
            <a:avLst>
              <a:gd fmla="val 16200000" name="adj1"/>
              <a:gd fmla="val 842971"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527" name="Google Shape;527;p34"/>
          <p:cNvSpPr/>
          <p:nvPr/>
        </p:nvSpPr>
        <p:spPr>
          <a:xfrm>
            <a:off x="4050578" y="3193426"/>
            <a:ext cx="154800" cy="667800"/>
          </a:xfrm>
          <a:prstGeom prst="arc">
            <a:avLst>
              <a:gd fmla="val 16200000" name="adj1"/>
              <a:gd fmla="val 842971"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528" name="Google Shape;528;p34"/>
          <p:cNvSpPr/>
          <p:nvPr/>
        </p:nvSpPr>
        <p:spPr>
          <a:xfrm>
            <a:off x="3958601" y="3193426"/>
            <a:ext cx="154800" cy="667800"/>
          </a:xfrm>
          <a:prstGeom prst="arc">
            <a:avLst>
              <a:gd fmla="val 16200000" name="adj1"/>
              <a:gd fmla="val 842971"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529" name="Google Shape;529;p34"/>
          <p:cNvSpPr/>
          <p:nvPr/>
        </p:nvSpPr>
        <p:spPr>
          <a:xfrm>
            <a:off x="3678049" y="3193484"/>
            <a:ext cx="154800" cy="667800"/>
          </a:xfrm>
          <a:prstGeom prst="arc">
            <a:avLst>
              <a:gd fmla="val 16200000" name="adj1"/>
              <a:gd fmla="val 842971"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530" name="Google Shape;530;p34"/>
          <p:cNvSpPr/>
          <p:nvPr/>
        </p:nvSpPr>
        <p:spPr>
          <a:xfrm>
            <a:off x="3767849" y="3193426"/>
            <a:ext cx="154800" cy="667800"/>
          </a:xfrm>
          <a:prstGeom prst="arc">
            <a:avLst>
              <a:gd fmla="val 16200000" name="adj1"/>
              <a:gd fmla="val 842971"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531" name="Google Shape;531;p34"/>
          <p:cNvSpPr/>
          <p:nvPr/>
        </p:nvSpPr>
        <p:spPr>
          <a:xfrm>
            <a:off x="3861989" y="3193426"/>
            <a:ext cx="154800" cy="667800"/>
          </a:xfrm>
          <a:prstGeom prst="arc">
            <a:avLst>
              <a:gd fmla="val 16200000" name="adj1"/>
              <a:gd fmla="val 842971"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532" name="Google Shape;532;p34"/>
          <p:cNvSpPr/>
          <p:nvPr/>
        </p:nvSpPr>
        <p:spPr>
          <a:xfrm>
            <a:off x="4140310" y="3193426"/>
            <a:ext cx="154800" cy="667800"/>
          </a:xfrm>
          <a:prstGeom prst="arc">
            <a:avLst>
              <a:gd fmla="val 16200000" name="adj1"/>
              <a:gd fmla="val 842971"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533" name="Google Shape;533;p34"/>
          <p:cNvSpPr/>
          <p:nvPr/>
        </p:nvSpPr>
        <p:spPr>
          <a:xfrm>
            <a:off x="4222384" y="3193426"/>
            <a:ext cx="154800" cy="667800"/>
          </a:xfrm>
          <a:prstGeom prst="arc">
            <a:avLst>
              <a:gd fmla="val 16200000" name="adj1"/>
              <a:gd fmla="val 17609784"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534" name="Google Shape;534;p34"/>
          <p:cNvSpPr/>
          <p:nvPr/>
        </p:nvSpPr>
        <p:spPr>
          <a:xfrm rot="5400000">
            <a:off x="4181683" y="2799913"/>
            <a:ext cx="463500" cy="321600"/>
          </a:xfrm>
          <a:prstGeom prst="arc">
            <a:avLst>
              <a:gd fmla="val 16200000" name="adj1"/>
              <a:gd fmla="val 21569125"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535" name="Google Shape;535;p34"/>
          <p:cNvSpPr/>
          <p:nvPr/>
        </p:nvSpPr>
        <p:spPr>
          <a:xfrm rot="-5400000">
            <a:off x="4504933" y="2798329"/>
            <a:ext cx="460200" cy="321600"/>
          </a:xfrm>
          <a:prstGeom prst="arc">
            <a:avLst>
              <a:gd fmla="val 16200000" name="adj1"/>
              <a:gd fmla="val 5313316" name="adj2"/>
            </a:avLst>
          </a:prstGeom>
          <a:solidFill>
            <a:srgbClr val="741B47"/>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536" name="Google Shape;536;p34"/>
          <p:cNvSpPr/>
          <p:nvPr/>
        </p:nvSpPr>
        <p:spPr>
          <a:xfrm flipH="1" rot="5400000">
            <a:off x="4169788" y="3613588"/>
            <a:ext cx="460200" cy="321600"/>
          </a:xfrm>
          <a:prstGeom prst="arc">
            <a:avLst>
              <a:gd fmla="val 16200000" name="adj1"/>
              <a:gd fmla="val 0"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537" name="Google Shape;537;p34"/>
          <p:cNvSpPr/>
          <p:nvPr/>
        </p:nvSpPr>
        <p:spPr>
          <a:xfrm flipH="1" rot="-5400000">
            <a:off x="4491388" y="3613521"/>
            <a:ext cx="460200" cy="321600"/>
          </a:xfrm>
          <a:prstGeom prst="arc">
            <a:avLst>
              <a:gd fmla="val 16200000" name="adj1"/>
              <a:gd fmla="val 5313316" name="adj2"/>
            </a:avLst>
          </a:prstGeom>
          <a:solidFill>
            <a:srgbClr val="741B47"/>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cxnSp>
        <p:nvCxnSpPr>
          <p:cNvPr id="538" name="Google Shape;538;p34"/>
          <p:cNvCxnSpPr>
            <a:stCxn id="535" idx="2"/>
            <a:endCxn id="537" idx="2"/>
          </p:cNvCxnSpPr>
          <p:nvPr/>
        </p:nvCxnSpPr>
        <p:spPr>
          <a:xfrm flipH="1">
            <a:off x="4882308" y="2955074"/>
            <a:ext cx="13500" cy="823200"/>
          </a:xfrm>
          <a:prstGeom prst="straightConnector1">
            <a:avLst/>
          </a:prstGeom>
          <a:noFill/>
          <a:ln cap="flat" cmpd="sng" w="9525">
            <a:solidFill>
              <a:srgbClr val="000000"/>
            </a:solidFill>
            <a:prstDash val="solid"/>
            <a:round/>
            <a:headEnd len="med" w="med" type="none"/>
            <a:tailEnd len="med" w="med" type="none"/>
          </a:ln>
        </p:spPr>
      </p:cxnSp>
      <p:sp>
        <p:nvSpPr>
          <p:cNvPr id="539" name="Google Shape;539;p34"/>
          <p:cNvSpPr/>
          <p:nvPr/>
        </p:nvSpPr>
        <p:spPr>
          <a:xfrm>
            <a:off x="3522515" y="3313942"/>
            <a:ext cx="27000" cy="109200"/>
          </a:xfrm>
          <a:prstGeom prst="ellipse">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540" name="Google Shape;540;p34"/>
          <p:cNvSpPr/>
          <p:nvPr/>
        </p:nvSpPr>
        <p:spPr>
          <a:xfrm>
            <a:off x="3500049" y="3196136"/>
            <a:ext cx="81300" cy="343500"/>
          </a:xfrm>
          <a:prstGeom prst="arc">
            <a:avLst>
              <a:gd fmla="val 16200000" name="adj1"/>
              <a:gd fmla="val 16109393" name="adj2"/>
            </a:avLst>
          </a:prstGeom>
          <a:noFill/>
          <a:ln cap="flat" cmpd="sng" w="9525">
            <a:solidFill>
              <a:srgbClr val="000000"/>
            </a:solidFill>
            <a:prstDash val="dash"/>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541" name="Google Shape;541;p34"/>
          <p:cNvSpPr/>
          <p:nvPr/>
        </p:nvSpPr>
        <p:spPr>
          <a:xfrm>
            <a:off x="3499028" y="3198468"/>
            <a:ext cx="81300" cy="343500"/>
          </a:xfrm>
          <a:prstGeom prst="arc">
            <a:avLst>
              <a:gd fmla="val 5475927" name="adj1"/>
              <a:gd fmla="val 16003527"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542" name="Google Shape;542;p34"/>
          <p:cNvSpPr/>
          <p:nvPr/>
        </p:nvSpPr>
        <p:spPr>
          <a:xfrm>
            <a:off x="4366483" y="3198468"/>
            <a:ext cx="81300" cy="343500"/>
          </a:xfrm>
          <a:prstGeom prst="arc">
            <a:avLst>
              <a:gd fmla="val 16091688" name="adj1"/>
              <a:gd fmla="val 16072835"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cxnSp>
        <p:nvCxnSpPr>
          <p:cNvPr id="543" name="Google Shape;543;p34"/>
          <p:cNvCxnSpPr/>
          <p:nvPr/>
        </p:nvCxnSpPr>
        <p:spPr>
          <a:xfrm>
            <a:off x="3534179" y="3193484"/>
            <a:ext cx="881400" cy="0"/>
          </a:xfrm>
          <a:prstGeom prst="straightConnector1">
            <a:avLst/>
          </a:prstGeom>
          <a:noFill/>
          <a:ln cap="flat" cmpd="sng" w="9525">
            <a:solidFill>
              <a:srgbClr val="000000"/>
            </a:solidFill>
            <a:prstDash val="solid"/>
            <a:round/>
            <a:headEnd len="med" w="med" type="none"/>
            <a:tailEnd len="med" w="med" type="none"/>
          </a:ln>
        </p:spPr>
      </p:cxnSp>
      <p:cxnSp>
        <p:nvCxnSpPr>
          <p:cNvPr id="544" name="Google Shape;544;p34"/>
          <p:cNvCxnSpPr/>
          <p:nvPr/>
        </p:nvCxnSpPr>
        <p:spPr>
          <a:xfrm>
            <a:off x="3536329" y="3543055"/>
            <a:ext cx="881400" cy="0"/>
          </a:xfrm>
          <a:prstGeom prst="straightConnector1">
            <a:avLst/>
          </a:prstGeom>
          <a:noFill/>
          <a:ln cap="flat" cmpd="sng" w="9525">
            <a:solidFill>
              <a:srgbClr val="000000"/>
            </a:solidFill>
            <a:prstDash val="solid"/>
            <a:round/>
            <a:headEnd len="med" w="med" type="none"/>
            <a:tailEnd len="med" w="med" type="none"/>
          </a:ln>
        </p:spPr>
      </p:cxnSp>
      <p:sp>
        <p:nvSpPr>
          <p:cNvPr id="545" name="Google Shape;545;p34"/>
          <p:cNvSpPr/>
          <p:nvPr/>
        </p:nvSpPr>
        <p:spPr>
          <a:xfrm>
            <a:off x="4855121" y="3315633"/>
            <a:ext cx="27000" cy="109200"/>
          </a:xfrm>
          <a:prstGeom prst="ellipse">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546" name="Google Shape;546;p34"/>
          <p:cNvSpPr/>
          <p:nvPr/>
        </p:nvSpPr>
        <p:spPr>
          <a:xfrm flipH="1" rot="10800000">
            <a:off x="3861142" y="3550566"/>
            <a:ext cx="250800" cy="403500"/>
          </a:xfrm>
          <a:prstGeom prst="curvedDownArrow">
            <a:avLst>
              <a:gd fmla="val 25000" name="adj1"/>
              <a:gd fmla="val 50000" name="adj2"/>
              <a:gd fmla="val 25000" name="adj3"/>
            </a:avLst>
          </a:prstGeom>
          <a:solidFill>
            <a:srgbClr val="6AA84F"/>
          </a:solidFill>
          <a:ln cap="flat" cmpd="sng" w="9525">
            <a:solidFill>
              <a:srgbClr val="274E1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547" name="Google Shape;547;p34"/>
          <p:cNvSpPr/>
          <p:nvPr/>
        </p:nvSpPr>
        <p:spPr>
          <a:xfrm>
            <a:off x="3519747" y="3282232"/>
            <a:ext cx="32700" cy="171900"/>
          </a:xfrm>
          <a:prstGeom prst="ellipse">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548" name="Google Shape;548;p34"/>
          <p:cNvSpPr/>
          <p:nvPr/>
        </p:nvSpPr>
        <p:spPr>
          <a:xfrm>
            <a:off x="4855121" y="3284156"/>
            <a:ext cx="32700" cy="171900"/>
          </a:xfrm>
          <a:prstGeom prst="ellipse">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549" name="Google Shape;549;p34"/>
          <p:cNvSpPr/>
          <p:nvPr/>
        </p:nvSpPr>
        <p:spPr>
          <a:xfrm>
            <a:off x="3524075" y="3316225"/>
            <a:ext cx="17100" cy="109200"/>
          </a:xfrm>
          <a:prstGeom prst="ellipse">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550" name="Google Shape;550;p34"/>
          <p:cNvSpPr/>
          <p:nvPr/>
        </p:nvSpPr>
        <p:spPr>
          <a:xfrm>
            <a:off x="4864300" y="3317375"/>
            <a:ext cx="17100" cy="109200"/>
          </a:xfrm>
          <a:prstGeom prst="ellipse">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cxnSp>
        <p:nvCxnSpPr>
          <p:cNvPr id="551" name="Google Shape;551;p34"/>
          <p:cNvCxnSpPr/>
          <p:nvPr/>
        </p:nvCxnSpPr>
        <p:spPr>
          <a:xfrm rot="10800000">
            <a:off x="5327800" y="3289300"/>
            <a:ext cx="399900" cy="0"/>
          </a:xfrm>
          <a:prstGeom prst="straightConnector1">
            <a:avLst/>
          </a:prstGeom>
          <a:noFill/>
          <a:ln cap="flat" cmpd="sng" w="19050">
            <a:solidFill>
              <a:srgbClr val="000000"/>
            </a:solidFill>
            <a:prstDash val="solid"/>
            <a:round/>
            <a:headEnd len="med" w="med" type="none"/>
            <a:tailEnd len="med" w="med" type="none"/>
          </a:ln>
        </p:spPr>
      </p:cxnSp>
      <p:cxnSp>
        <p:nvCxnSpPr>
          <p:cNvPr id="552" name="Google Shape;552;p34"/>
          <p:cNvCxnSpPr/>
          <p:nvPr/>
        </p:nvCxnSpPr>
        <p:spPr>
          <a:xfrm rot="10800000">
            <a:off x="5330975" y="3444875"/>
            <a:ext cx="399900" cy="0"/>
          </a:xfrm>
          <a:prstGeom prst="straightConnector1">
            <a:avLst/>
          </a:prstGeom>
          <a:noFill/>
          <a:ln cap="flat" cmpd="sng" w="19050">
            <a:solidFill>
              <a:srgbClr val="000000"/>
            </a:solidFill>
            <a:prstDash val="solid"/>
            <a:round/>
            <a:headEnd len="med" w="med" type="none"/>
            <a:tailEnd len="med" w="med" type="none"/>
          </a:ln>
        </p:spPr>
      </p:cxnSp>
      <p:cxnSp>
        <p:nvCxnSpPr>
          <p:cNvPr id="553" name="Google Shape;553;p34"/>
          <p:cNvCxnSpPr/>
          <p:nvPr/>
        </p:nvCxnSpPr>
        <p:spPr>
          <a:xfrm flipH="1">
            <a:off x="5715300" y="3111500"/>
            <a:ext cx="304500" cy="180900"/>
          </a:xfrm>
          <a:prstGeom prst="straightConnector1">
            <a:avLst/>
          </a:prstGeom>
          <a:noFill/>
          <a:ln cap="flat" cmpd="sng" w="19050">
            <a:solidFill>
              <a:srgbClr val="000000"/>
            </a:solidFill>
            <a:prstDash val="solid"/>
            <a:round/>
            <a:headEnd len="med" w="med" type="none"/>
            <a:tailEnd len="med" w="med" type="none"/>
          </a:ln>
        </p:spPr>
      </p:cxnSp>
      <p:cxnSp>
        <p:nvCxnSpPr>
          <p:cNvPr id="554" name="Google Shape;554;p34"/>
          <p:cNvCxnSpPr/>
          <p:nvPr/>
        </p:nvCxnSpPr>
        <p:spPr>
          <a:xfrm rot="10800000">
            <a:off x="5718475" y="3441700"/>
            <a:ext cx="304500" cy="180900"/>
          </a:xfrm>
          <a:prstGeom prst="straightConnector1">
            <a:avLst/>
          </a:prstGeom>
          <a:noFill/>
          <a:ln cap="flat" cmpd="sng" w="19050">
            <a:solidFill>
              <a:srgbClr val="000000"/>
            </a:solidFill>
            <a:prstDash val="solid"/>
            <a:round/>
            <a:headEnd len="med" w="med" type="none"/>
            <a:tailEnd len="med" w="med" type="none"/>
          </a:ln>
        </p:spPr>
      </p:cxnSp>
      <p:sp>
        <p:nvSpPr>
          <p:cNvPr id="555" name="Google Shape;555;p34"/>
          <p:cNvSpPr/>
          <p:nvPr/>
        </p:nvSpPr>
        <p:spPr>
          <a:xfrm rot="-1798898">
            <a:off x="6026216" y="3101902"/>
            <a:ext cx="54030" cy="152415"/>
          </a:xfrm>
          <a:prstGeom prst="ellipse">
            <a:avLst/>
          </a:prstGeom>
          <a:solidFill>
            <a:srgbClr val="FFFFFF"/>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556" name="Google Shape;556;p34"/>
          <p:cNvSpPr/>
          <p:nvPr/>
        </p:nvSpPr>
        <p:spPr>
          <a:xfrm flipH="1" rot="-9001102">
            <a:off x="6019866" y="3473377"/>
            <a:ext cx="54030" cy="152415"/>
          </a:xfrm>
          <a:prstGeom prst="ellipse">
            <a:avLst/>
          </a:prstGeom>
          <a:solidFill>
            <a:srgbClr val="FFFFFF"/>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cxnSp>
        <p:nvCxnSpPr>
          <p:cNvPr id="557" name="Google Shape;557;p34"/>
          <p:cNvCxnSpPr/>
          <p:nvPr/>
        </p:nvCxnSpPr>
        <p:spPr>
          <a:xfrm flipH="1">
            <a:off x="5873350" y="3244850"/>
            <a:ext cx="216300" cy="124800"/>
          </a:xfrm>
          <a:prstGeom prst="straightConnector1">
            <a:avLst/>
          </a:prstGeom>
          <a:noFill/>
          <a:ln cap="flat" cmpd="sng" w="19050">
            <a:solidFill>
              <a:srgbClr val="000000"/>
            </a:solidFill>
            <a:prstDash val="solid"/>
            <a:round/>
            <a:headEnd len="med" w="med" type="none"/>
            <a:tailEnd len="med" w="med" type="none"/>
          </a:ln>
        </p:spPr>
      </p:cxnSp>
      <p:cxnSp>
        <p:nvCxnSpPr>
          <p:cNvPr id="558" name="Google Shape;558;p34"/>
          <p:cNvCxnSpPr/>
          <p:nvPr/>
        </p:nvCxnSpPr>
        <p:spPr>
          <a:xfrm>
            <a:off x="5880375" y="3368175"/>
            <a:ext cx="196500" cy="113400"/>
          </a:xfrm>
          <a:prstGeom prst="straightConnector1">
            <a:avLst/>
          </a:prstGeom>
          <a:noFill/>
          <a:ln cap="flat" cmpd="sng" w="19050">
            <a:solidFill>
              <a:srgbClr val="000000"/>
            </a:solidFill>
            <a:prstDash val="solid"/>
            <a:round/>
            <a:headEnd len="med" w="med" type="none"/>
            <a:tailEnd len="med" w="med" type="none"/>
          </a:ln>
        </p:spPr>
      </p:cxnSp>
      <p:sp>
        <p:nvSpPr>
          <p:cNvPr id="559" name="Google Shape;559;p34"/>
          <p:cNvSpPr/>
          <p:nvPr/>
        </p:nvSpPr>
        <p:spPr>
          <a:xfrm>
            <a:off x="5305491" y="3289220"/>
            <a:ext cx="54000" cy="152400"/>
          </a:xfrm>
          <a:prstGeom prst="ellipse">
            <a:avLst/>
          </a:prstGeom>
          <a:solidFill>
            <a:srgbClr val="FFFFFF"/>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560" name="Google Shape;560;p34"/>
          <p:cNvSpPr/>
          <p:nvPr/>
        </p:nvSpPr>
        <p:spPr>
          <a:xfrm rot="-3469794">
            <a:off x="6245355" y="3531829"/>
            <a:ext cx="210167" cy="441002"/>
          </a:xfrm>
          <a:prstGeom prst="downArrow">
            <a:avLst>
              <a:gd fmla="val 50000" name="adj1"/>
              <a:gd fmla="val 50000" name="adj2"/>
            </a:avLst>
          </a:prstGeom>
          <a:solidFill>
            <a:srgbClr val="6AA84F"/>
          </a:solidFill>
          <a:ln cap="flat" cmpd="sng" w="9525">
            <a:solidFill>
              <a:srgbClr val="274E1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561" name="Google Shape;561;p34"/>
          <p:cNvSpPr txBox="1"/>
          <p:nvPr/>
        </p:nvSpPr>
        <p:spPr>
          <a:xfrm>
            <a:off x="6362700" y="2911475"/>
            <a:ext cx="441300" cy="12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600">
              <a:solidFill>
                <a:schemeClr val="dk1"/>
              </a:solidFill>
              <a:latin typeface="Times New Roman"/>
              <a:ea typeface="Times New Roman"/>
              <a:cs typeface="Times New Roman"/>
              <a:sym typeface="Times New Roman"/>
            </a:endParaRPr>
          </a:p>
        </p:txBody>
      </p:sp>
      <p:sp>
        <p:nvSpPr>
          <p:cNvPr id="562" name="Google Shape;562;p34"/>
          <p:cNvSpPr txBox="1"/>
          <p:nvPr/>
        </p:nvSpPr>
        <p:spPr>
          <a:xfrm>
            <a:off x="6563075" y="3752150"/>
            <a:ext cx="1679400" cy="12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Figtree"/>
                <a:ea typeface="Figtree"/>
                <a:cs typeface="Figtree"/>
                <a:sym typeface="Figtree"/>
              </a:rPr>
              <a:t>To Drainage Bag</a:t>
            </a:r>
            <a:endParaRPr>
              <a:solidFill>
                <a:schemeClr val="dk1"/>
              </a:solidFill>
              <a:latin typeface="Figtree"/>
              <a:ea typeface="Figtree"/>
              <a:cs typeface="Figtree"/>
              <a:sym typeface="Figtree"/>
            </a:endParaRPr>
          </a:p>
        </p:txBody>
      </p:sp>
      <p:sp>
        <p:nvSpPr>
          <p:cNvPr id="563" name="Google Shape;563;p34"/>
          <p:cNvSpPr/>
          <p:nvPr/>
        </p:nvSpPr>
        <p:spPr>
          <a:xfrm rot="3590969">
            <a:off x="6228846" y="2797006"/>
            <a:ext cx="210244" cy="441110"/>
          </a:xfrm>
          <a:prstGeom prst="downArrow">
            <a:avLst>
              <a:gd fmla="val 50000" name="adj1"/>
              <a:gd fmla="val 50000" name="adj2"/>
            </a:avLst>
          </a:prstGeom>
          <a:solidFill>
            <a:srgbClr val="6AA84F"/>
          </a:solidFill>
          <a:ln cap="flat" cmpd="sng" w="9525">
            <a:solidFill>
              <a:srgbClr val="274E1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564" name="Google Shape;564;p34"/>
          <p:cNvSpPr txBox="1"/>
          <p:nvPr/>
        </p:nvSpPr>
        <p:spPr>
          <a:xfrm>
            <a:off x="6494450" y="2594538"/>
            <a:ext cx="2298000" cy="12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Figtree"/>
                <a:ea typeface="Figtree"/>
                <a:cs typeface="Figtree"/>
                <a:sym typeface="Figtree"/>
              </a:rPr>
              <a:t>Saline Administered Here</a:t>
            </a:r>
            <a:endParaRPr>
              <a:solidFill>
                <a:schemeClr val="dk1"/>
              </a:solidFill>
              <a:latin typeface="Figtree"/>
              <a:ea typeface="Figtree"/>
              <a:cs typeface="Figtree"/>
              <a:sym typeface="Figtree"/>
            </a:endParaRPr>
          </a:p>
        </p:txBody>
      </p:sp>
      <p:cxnSp>
        <p:nvCxnSpPr>
          <p:cNvPr id="565" name="Google Shape;565;p34"/>
          <p:cNvCxnSpPr/>
          <p:nvPr/>
        </p:nvCxnSpPr>
        <p:spPr>
          <a:xfrm>
            <a:off x="3279075" y="3371975"/>
            <a:ext cx="209700" cy="0"/>
          </a:xfrm>
          <a:prstGeom prst="straightConnector1">
            <a:avLst/>
          </a:prstGeom>
          <a:noFill/>
          <a:ln cap="flat" cmpd="sng" w="19050">
            <a:solidFill>
              <a:srgbClr val="FF00FF"/>
            </a:solidFill>
            <a:prstDash val="solid"/>
            <a:round/>
            <a:headEnd len="med" w="med" type="none"/>
            <a:tailEnd len="med" w="med" type="none"/>
          </a:ln>
        </p:spPr>
      </p:cxnSp>
      <p:cxnSp>
        <p:nvCxnSpPr>
          <p:cNvPr id="566" name="Google Shape;566;p34"/>
          <p:cNvCxnSpPr/>
          <p:nvPr/>
        </p:nvCxnSpPr>
        <p:spPr>
          <a:xfrm>
            <a:off x="4988600" y="3371975"/>
            <a:ext cx="209700" cy="0"/>
          </a:xfrm>
          <a:prstGeom prst="straightConnector1">
            <a:avLst/>
          </a:prstGeom>
          <a:noFill/>
          <a:ln cap="flat" cmpd="sng" w="19050">
            <a:solidFill>
              <a:srgbClr val="FF00FF"/>
            </a:solidFill>
            <a:prstDash val="solid"/>
            <a:round/>
            <a:headEnd len="med" w="med" type="none"/>
            <a:tailEnd len="med" w="med" type="none"/>
          </a:ln>
        </p:spPr>
      </p:cxnSp>
      <p:sp>
        <p:nvSpPr>
          <p:cNvPr id="567" name="Google Shape;567;p34"/>
          <p:cNvSpPr txBox="1"/>
          <p:nvPr/>
        </p:nvSpPr>
        <p:spPr>
          <a:xfrm>
            <a:off x="3519750" y="4140500"/>
            <a:ext cx="1679400" cy="12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Figtree"/>
                <a:ea typeface="Figtree"/>
                <a:cs typeface="Figtree"/>
                <a:sym typeface="Figtree"/>
              </a:rPr>
              <a:t>Active Mechanism</a:t>
            </a:r>
            <a:endParaRPr>
              <a:solidFill>
                <a:schemeClr val="dk1"/>
              </a:solidFill>
              <a:latin typeface="Figtree"/>
              <a:ea typeface="Figtree"/>
              <a:cs typeface="Figtree"/>
              <a:sym typeface="Figtree"/>
            </a:endParaRPr>
          </a:p>
        </p:txBody>
      </p:sp>
      <p:sp>
        <p:nvSpPr>
          <p:cNvPr id="568" name="Google Shape;568;p34"/>
          <p:cNvSpPr txBox="1"/>
          <p:nvPr/>
        </p:nvSpPr>
        <p:spPr>
          <a:xfrm>
            <a:off x="1549400" y="4140500"/>
            <a:ext cx="1718400" cy="290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Figtree"/>
                <a:ea typeface="Figtree"/>
                <a:cs typeface="Figtree"/>
                <a:sym typeface="Figtree"/>
              </a:rPr>
              <a:t>Stable Mechanism</a:t>
            </a:r>
            <a:endParaRPr>
              <a:solidFill>
                <a:schemeClr val="dk1"/>
              </a:solidFill>
              <a:latin typeface="Figtree"/>
              <a:ea typeface="Figtree"/>
              <a:cs typeface="Figtree"/>
              <a:sym typeface="Figtree"/>
            </a:endParaRPr>
          </a:p>
        </p:txBody>
      </p:sp>
      <p:cxnSp>
        <p:nvCxnSpPr>
          <p:cNvPr id="569" name="Google Shape;569;p34"/>
          <p:cNvCxnSpPr/>
          <p:nvPr/>
        </p:nvCxnSpPr>
        <p:spPr>
          <a:xfrm>
            <a:off x="1972368" y="1445000"/>
            <a:ext cx="5657100" cy="0"/>
          </a:xfrm>
          <a:prstGeom prst="straightConnector1">
            <a:avLst/>
          </a:prstGeom>
          <a:noFill/>
          <a:ln cap="flat" cmpd="sng" w="9525">
            <a:solidFill>
              <a:srgbClr val="FF0000"/>
            </a:solidFill>
            <a:prstDash val="solid"/>
            <a:round/>
            <a:headEnd len="med" w="med" type="none"/>
            <a:tailEnd len="med" w="med" type="none"/>
          </a:ln>
        </p:spPr>
      </p:cxnSp>
      <p:cxnSp>
        <p:nvCxnSpPr>
          <p:cNvPr id="570" name="Google Shape;570;p34"/>
          <p:cNvCxnSpPr/>
          <p:nvPr/>
        </p:nvCxnSpPr>
        <p:spPr>
          <a:xfrm>
            <a:off x="1981200" y="1382825"/>
            <a:ext cx="5638200" cy="0"/>
          </a:xfrm>
          <a:prstGeom prst="straightConnector1">
            <a:avLst/>
          </a:prstGeom>
          <a:noFill/>
          <a:ln cap="flat" cmpd="sng" w="9525">
            <a:solidFill>
              <a:srgbClr val="FF0000"/>
            </a:solidFill>
            <a:prstDash val="solid"/>
            <a:round/>
            <a:headEnd len="med" w="med" type="none"/>
            <a:tailEnd len="med" w="med" type="none"/>
          </a:ln>
        </p:spPr>
      </p:cxnSp>
      <p:sp>
        <p:nvSpPr>
          <p:cNvPr id="571" name="Google Shape;571;p34"/>
          <p:cNvSpPr/>
          <p:nvPr/>
        </p:nvSpPr>
        <p:spPr>
          <a:xfrm flipH="1">
            <a:off x="702100" y="1382650"/>
            <a:ext cx="2570700" cy="753300"/>
          </a:xfrm>
          <a:prstGeom prst="arc">
            <a:avLst>
              <a:gd fmla="val 16200000" name="adj1"/>
              <a:gd fmla="val 663313" name="adj2"/>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572" name="Google Shape;572;p34"/>
          <p:cNvSpPr/>
          <p:nvPr/>
        </p:nvSpPr>
        <p:spPr>
          <a:xfrm flipH="1">
            <a:off x="806225" y="1442050"/>
            <a:ext cx="2319300" cy="629100"/>
          </a:xfrm>
          <a:prstGeom prst="arc">
            <a:avLst>
              <a:gd fmla="val 15372232" name="adj1"/>
              <a:gd fmla="val 515836" name="adj2"/>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cxnSp>
        <p:nvCxnSpPr>
          <p:cNvPr id="573" name="Google Shape;573;p34"/>
          <p:cNvCxnSpPr>
            <a:stCxn id="572" idx="2"/>
          </p:cNvCxnSpPr>
          <p:nvPr/>
        </p:nvCxnSpPr>
        <p:spPr>
          <a:xfrm>
            <a:off x="952944" y="1909742"/>
            <a:ext cx="89100" cy="84900"/>
          </a:xfrm>
          <a:prstGeom prst="straightConnector1">
            <a:avLst/>
          </a:prstGeom>
          <a:noFill/>
          <a:ln cap="flat" cmpd="sng" w="9525">
            <a:solidFill>
              <a:srgbClr val="FF0000"/>
            </a:solidFill>
            <a:prstDash val="solid"/>
            <a:round/>
            <a:headEnd len="med" w="med" type="none"/>
            <a:tailEnd len="med" w="med" type="none"/>
          </a:ln>
        </p:spPr>
      </p:cxnSp>
      <p:cxnSp>
        <p:nvCxnSpPr>
          <p:cNvPr id="574" name="Google Shape;574;p34"/>
          <p:cNvCxnSpPr>
            <a:stCxn id="571" idx="2"/>
          </p:cNvCxnSpPr>
          <p:nvPr/>
        </p:nvCxnSpPr>
        <p:spPr>
          <a:xfrm>
            <a:off x="918017" y="1968247"/>
            <a:ext cx="129300" cy="26400"/>
          </a:xfrm>
          <a:prstGeom prst="straightConnector1">
            <a:avLst/>
          </a:prstGeom>
          <a:noFill/>
          <a:ln cap="flat" cmpd="sng" w="9525">
            <a:solidFill>
              <a:srgbClr val="FF0000"/>
            </a:solidFill>
            <a:prstDash val="solid"/>
            <a:round/>
            <a:headEnd len="med" w="med" type="none"/>
            <a:tailEnd len="med" w="med" type="none"/>
          </a:ln>
        </p:spPr>
      </p:cxnSp>
      <p:sp>
        <p:nvSpPr>
          <p:cNvPr id="575" name="Google Shape;575;p34"/>
          <p:cNvSpPr/>
          <p:nvPr/>
        </p:nvSpPr>
        <p:spPr>
          <a:xfrm>
            <a:off x="1075400" y="2009975"/>
            <a:ext cx="675975" cy="120325"/>
          </a:xfrm>
          <a:custGeom>
            <a:rect b="b" l="l" r="r" t="t"/>
            <a:pathLst>
              <a:path extrusionOk="0" h="4813" w="27039">
                <a:moveTo>
                  <a:pt x="0" y="0"/>
                </a:moveTo>
                <a:cubicBezTo>
                  <a:pt x="8574" y="3210"/>
                  <a:pt x="17884" y="4813"/>
                  <a:pt x="27039" y="4813"/>
                </a:cubicBezTo>
              </a:path>
            </a:pathLst>
          </a:custGeom>
          <a:noFill/>
          <a:ln cap="flat" cmpd="sng" w="9525">
            <a:solidFill>
              <a:srgbClr val="6AA84F"/>
            </a:solidFill>
            <a:prstDash val="dash"/>
            <a:round/>
            <a:headEnd len="med" w="med" type="none"/>
            <a:tailEnd len="med" w="med" type="none"/>
          </a:ln>
        </p:spPr>
      </p:sp>
      <p:cxnSp>
        <p:nvCxnSpPr>
          <p:cNvPr id="576" name="Google Shape;576;p34"/>
          <p:cNvCxnSpPr/>
          <p:nvPr/>
        </p:nvCxnSpPr>
        <p:spPr>
          <a:xfrm>
            <a:off x="1776975" y="2132875"/>
            <a:ext cx="1131600" cy="0"/>
          </a:xfrm>
          <a:prstGeom prst="straightConnector1">
            <a:avLst/>
          </a:prstGeom>
          <a:noFill/>
          <a:ln cap="flat" cmpd="sng" w="9525">
            <a:solidFill>
              <a:srgbClr val="6AA84F"/>
            </a:solidFill>
            <a:prstDash val="dash"/>
            <a:round/>
            <a:headEnd len="med" w="med" type="none"/>
            <a:tailEnd len="med" w="med" type="none"/>
          </a:ln>
        </p:spPr>
      </p:cxnSp>
      <p:sp>
        <p:nvSpPr>
          <p:cNvPr id="577" name="Google Shape;577;p34"/>
          <p:cNvSpPr/>
          <p:nvPr/>
        </p:nvSpPr>
        <p:spPr>
          <a:xfrm rot="3100290">
            <a:off x="5667799" y="457538"/>
            <a:ext cx="129642" cy="1170791"/>
          </a:xfrm>
          <a:prstGeom prst="downArrow">
            <a:avLst>
              <a:gd fmla="val 50000" name="adj1"/>
              <a:gd fmla="val 90871" name="adj2"/>
            </a:avLst>
          </a:prstGeom>
          <a:solidFill>
            <a:srgbClr val="6AA84F"/>
          </a:solidFill>
          <a:ln cap="flat" cmpd="sng" w="9525">
            <a:solidFill>
              <a:srgbClr val="274E1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578" name="Google Shape;578;p34"/>
          <p:cNvSpPr/>
          <p:nvPr/>
        </p:nvSpPr>
        <p:spPr>
          <a:xfrm rot="4151134">
            <a:off x="3504559" y="1617188"/>
            <a:ext cx="210220" cy="441158"/>
          </a:xfrm>
          <a:prstGeom prst="downArrow">
            <a:avLst>
              <a:gd fmla="val 50000" name="adj1"/>
              <a:gd fmla="val 50000" name="adj2"/>
            </a:avLst>
          </a:prstGeom>
          <a:solidFill>
            <a:srgbClr val="6AA84F"/>
          </a:solidFill>
          <a:ln cap="flat" cmpd="sng" w="9525">
            <a:solidFill>
              <a:srgbClr val="274E1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579" name="Google Shape;579;p34"/>
          <p:cNvSpPr/>
          <p:nvPr/>
        </p:nvSpPr>
        <p:spPr>
          <a:xfrm rot="5742636">
            <a:off x="3364397" y="1626117"/>
            <a:ext cx="129643" cy="1170618"/>
          </a:xfrm>
          <a:prstGeom prst="downArrow">
            <a:avLst>
              <a:gd fmla="val 50000" name="adj1"/>
              <a:gd fmla="val 90871" name="adj2"/>
            </a:avLst>
          </a:prstGeom>
          <a:solidFill>
            <a:srgbClr val="6AA84F"/>
          </a:solidFill>
          <a:ln cap="flat" cmpd="sng" w="9525">
            <a:solidFill>
              <a:srgbClr val="274E1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580" name="Google Shape;580;p34"/>
          <p:cNvSpPr txBox="1"/>
          <p:nvPr/>
        </p:nvSpPr>
        <p:spPr>
          <a:xfrm>
            <a:off x="6185700" y="471475"/>
            <a:ext cx="1766100" cy="103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Figtree"/>
                <a:ea typeface="Figtree"/>
                <a:cs typeface="Figtree"/>
                <a:sym typeface="Figtree"/>
              </a:rPr>
              <a:t>Directed Flushing Tube</a:t>
            </a:r>
            <a:endParaRPr>
              <a:solidFill>
                <a:schemeClr val="dk1"/>
              </a:solidFill>
              <a:latin typeface="Figtree"/>
              <a:ea typeface="Figtree"/>
              <a:cs typeface="Figtree"/>
              <a:sym typeface="Figtree"/>
            </a:endParaRPr>
          </a:p>
        </p:txBody>
      </p:sp>
      <p:sp>
        <p:nvSpPr>
          <p:cNvPr id="581" name="Google Shape;581;p34"/>
          <p:cNvSpPr txBox="1"/>
          <p:nvPr/>
        </p:nvSpPr>
        <p:spPr>
          <a:xfrm>
            <a:off x="3762375" y="1524000"/>
            <a:ext cx="1733700" cy="114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Figtree"/>
                <a:ea typeface="Figtree"/>
                <a:cs typeface="Figtree"/>
                <a:sym typeface="Figtree"/>
              </a:rPr>
              <a:t>Drainage Catheter</a:t>
            </a:r>
            <a:endParaRPr>
              <a:solidFill>
                <a:schemeClr val="dk1"/>
              </a:solidFill>
              <a:latin typeface="Figtree"/>
              <a:ea typeface="Figtree"/>
              <a:cs typeface="Figtree"/>
              <a:sym typeface="Figtree"/>
            </a:endParaRPr>
          </a:p>
        </p:txBody>
      </p:sp>
      <p:sp>
        <p:nvSpPr>
          <p:cNvPr id="582" name="Google Shape;582;p34"/>
          <p:cNvSpPr txBox="1"/>
          <p:nvPr/>
        </p:nvSpPr>
        <p:spPr>
          <a:xfrm>
            <a:off x="3971925" y="2057400"/>
            <a:ext cx="2628900" cy="162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Figtree"/>
                <a:ea typeface="Figtree"/>
                <a:cs typeface="Figtree"/>
                <a:sym typeface="Figtree"/>
              </a:rPr>
              <a:t>Path Traverses Across Holes</a:t>
            </a:r>
            <a:endParaRPr>
              <a:solidFill>
                <a:schemeClr val="dk1"/>
              </a:solidFill>
              <a:latin typeface="Figtree"/>
              <a:ea typeface="Figtree"/>
              <a:cs typeface="Figtree"/>
              <a:sym typeface="Figtree"/>
            </a:endParaRPr>
          </a:p>
        </p:txBody>
      </p:sp>
      <p:sp>
        <p:nvSpPr>
          <p:cNvPr id="583" name="Google Shape;583;p34"/>
          <p:cNvSpPr/>
          <p:nvPr/>
        </p:nvSpPr>
        <p:spPr>
          <a:xfrm>
            <a:off x="4570134" y="2998441"/>
            <a:ext cx="186875" cy="361700"/>
          </a:xfrm>
          <a:custGeom>
            <a:rect b="b" l="l" r="r" t="t"/>
            <a:pathLst>
              <a:path extrusionOk="0" h="14468" w="7475">
                <a:moveTo>
                  <a:pt x="2252" y="3071"/>
                </a:moveTo>
                <a:cubicBezTo>
                  <a:pt x="2116" y="3661"/>
                  <a:pt x="2072" y="3652"/>
                  <a:pt x="1980" y="4250"/>
                </a:cubicBezTo>
                <a:cubicBezTo>
                  <a:pt x="1630" y="6524"/>
                  <a:pt x="-679" y="10992"/>
                  <a:pt x="1617" y="11144"/>
                </a:cubicBezTo>
                <a:cubicBezTo>
                  <a:pt x="2824" y="11224"/>
                  <a:pt x="3980" y="7885"/>
                  <a:pt x="4520" y="8967"/>
                </a:cubicBezTo>
                <a:cubicBezTo>
                  <a:pt x="5365" y="10662"/>
                  <a:pt x="1221" y="12493"/>
                  <a:pt x="2161" y="14138"/>
                </a:cubicBezTo>
                <a:cubicBezTo>
                  <a:pt x="2897" y="15426"/>
                  <a:pt x="4560" y="12375"/>
                  <a:pt x="5609" y="11326"/>
                </a:cubicBezTo>
                <a:cubicBezTo>
                  <a:pt x="6604" y="10331"/>
                  <a:pt x="3296" y="9330"/>
                  <a:pt x="1889" y="9330"/>
                </a:cubicBezTo>
                <a:cubicBezTo>
                  <a:pt x="347" y="9330"/>
                  <a:pt x="6496" y="7261"/>
                  <a:pt x="5336" y="6246"/>
                </a:cubicBezTo>
                <a:cubicBezTo>
                  <a:pt x="3821" y="4921"/>
                  <a:pt x="-1167" y="10934"/>
                  <a:pt x="256" y="9511"/>
                </a:cubicBezTo>
                <a:cubicBezTo>
                  <a:pt x="2063" y="7704"/>
                  <a:pt x="3661" y="5688"/>
                  <a:pt x="5155" y="3615"/>
                </a:cubicBezTo>
                <a:cubicBezTo>
                  <a:pt x="5783" y="2744"/>
                  <a:pt x="7475" y="0"/>
                  <a:pt x="6879" y="893"/>
                </a:cubicBezTo>
                <a:cubicBezTo>
                  <a:pt x="5609" y="2796"/>
                  <a:pt x="4490" y="4807"/>
                  <a:pt x="3522" y="6881"/>
                </a:cubicBezTo>
                <a:cubicBezTo>
                  <a:pt x="3450" y="7035"/>
                  <a:pt x="2669" y="8811"/>
                  <a:pt x="2706" y="8786"/>
                </a:cubicBezTo>
                <a:cubicBezTo>
                  <a:pt x="4058" y="7886"/>
                  <a:pt x="4338" y="5975"/>
                  <a:pt x="5064" y="4522"/>
                </a:cubicBezTo>
              </a:path>
            </a:pathLst>
          </a:custGeom>
          <a:noFill/>
          <a:ln cap="flat" cmpd="sng" w="9525">
            <a:solidFill>
              <a:srgbClr val="741B47"/>
            </a:solidFill>
            <a:prstDash val="solid"/>
            <a:round/>
            <a:headEnd len="med" w="med" type="none"/>
            <a:tailEnd len="med" w="med" type="none"/>
          </a:ln>
        </p:spPr>
      </p:sp>
      <p:sp>
        <p:nvSpPr>
          <p:cNvPr id="584" name="Google Shape;584;p34"/>
          <p:cNvSpPr/>
          <p:nvPr/>
        </p:nvSpPr>
        <p:spPr>
          <a:xfrm>
            <a:off x="4526243" y="2990612"/>
            <a:ext cx="338250" cy="762775"/>
          </a:xfrm>
          <a:custGeom>
            <a:rect b="b" l="l" r="r" t="t"/>
            <a:pathLst>
              <a:path extrusionOk="0" h="30511" w="13530">
                <a:moveTo>
                  <a:pt x="923" y="10914"/>
                </a:moveTo>
                <a:cubicBezTo>
                  <a:pt x="923" y="13938"/>
                  <a:pt x="-662" y="22560"/>
                  <a:pt x="923" y="19985"/>
                </a:cubicBezTo>
                <a:cubicBezTo>
                  <a:pt x="2508" y="17411"/>
                  <a:pt x="2087" y="14026"/>
                  <a:pt x="2193" y="11005"/>
                </a:cubicBezTo>
                <a:cubicBezTo>
                  <a:pt x="2215" y="10394"/>
                  <a:pt x="2141" y="8619"/>
                  <a:pt x="1921" y="9190"/>
                </a:cubicBezTo>
                <a:cubicBezTo>
                  <a:pt x="703" y="12352"/>
                  <a:pt x="1603" y="15961"/>
                  <a:pt x="1558" y="19350"/>
                </a:cubicBezTo>
                <a:cubicBezTo>
                  <a:pt x="1529" y="21500"/>
                  <a:pt x="400" y="24270"/>
                  <a:pt x="1921" y="25791"/>
                </a:cubicBezTo>
                <a:cubicBezTo>
                  <a:pt x="4043" y="27913"/>
                  <a:pt x="2855" y="19796"/>
                  <a:pt x="2556" y="16810"/>
                </a:cubicBezTo>
                <a:cubicBezTo>
                  <a:pt x="2458" y="15830"/>
                  <a:pt x="2116" y="13131"/>
                  <a:pt x="1649" y="13998"/>
                </a:cubicBezTo>
                <a:cubicBezTo>
                  <a:pt x="108" y="16862"/>
                  <a:pt x="733" y="21075"/>
                  <a:pt x="2646" y="23705"/>
                </a:cubicBezTo>
                <a:cubicBezTo>
                  <a:pt x="3536" y="24929"/>
                  <a:pt x="2828" y="20682"/>
                  <a:pt x="2828" y="19169"/>
                </a:cubicBezTo>
                <a:cubicBezTo>
                  <a:pt x="2828" y="16981"/>
                  <a:pt x="3118" y="10655"/>
                  <a:pt x="2193" y="12637"/>
                </a:cubicBezTo>
                <a:cubicBezTo>
                  <a:pt x="692" y="15855"/>
                  <a:pt x="-1354" y="20876"/>
                  <a:pt x="1286" y="23251"/>
                </a:cubicBezTo>
                <a:cubicBezTo>
                  <a:pt x="3468" y="25214"/>
                  <a:pt x="3252" y="17565"/>
                  <a:pt x="3100" y="14633"/>
                </a:cubicBezTo>
                <a:cubicBezTo>
                  <a:pt x="3044" y="13555"/>
                  <a:pt x="2817" y="10438"/>
                  <a:pt x="2465" y="11458"/>
                </a:cubicBezTo>
                <a:cubicBezTo>
                  <a:pt x="997" y="15718"/>
                  <a:pt x="-1929" y="23978"/>
                  <a:pt x="2465" y="24975"/>
                </a:cubicBezTo>
                <a:cubicBezTo>
                  <a:pt x="7020" y="26009"/>
                  <a:pt x="7907" y="12698"/>
                  <a:pt x="3554" y="11005"/>
                </a:cubicBezTo>
                <a:cubicBezTo>
                  <a:pt x="-169" y="9557"/>
                  <a:pt x="3418" y="19028"/>
                  <a:pt x="4007" y="22979"/>
                </a:cubicBezTo>
                <a:cubicBezTo>
                  <a:pt x="4241" y="24546"/>
                  <a:pt x="3767" y="27319"/>
                  <a:pt x="4733" y="26063"/>
                </a:cubicBezTo>
                <a:cubicBezTo>
                  <a:pt x="6521" y="23738"/>
                  <a:pt x="5882" y="20286"/>
                  <a:pt x="6003" y="17355"/>
                </a:cubicBezTo>
                <a:cubicBezTo>
                  <a:pt x="6063" y="15905"/>
                  <a:pt x="7029" y="11974"/>
                  <a:pt x="6003" y="13000"/>
                </a:cubicBezTo>
                <a:cubicBezTo>
                  <a:pt x="5988" y="13015"/>
                  <a:pt x="5449" y="21906"/>
                  <a:pt x="5186" y="21709"/>
                </a:cubicBezTo>
                <a:cubicBezTo>
                  <a:pt x="1941" y="19273"/>
                  <a:pt x="8609" y="9553"/>
                  <a:pt x="4551" y="9553"/>
                </a:cubicBezTo>
                <a:cubicBezTo>
                  <a:pt x="2131" y="9553"/>
                  <a:pt x="4305" y="14391"/>
                  <a:pt x="4370" y="16810"/>
                </a:cubicBezTo>
                <a:cubicBezTo>
                  <a:pt x="4418" y="18573"/>
                  <a:pt x="3667" y="23319"/>
                  <a:pt x="4914" y="22072"/>
                </a:cubicBezTo>
                <a:cubicBezTo>
                  <a:pt x="6565" y="20421"/>
                  <a:pt x="5365" y="12974"/>
                  <a:pt x="4370" y="15087"/>
                </a:cubicBezTo>
                <a:cubicBezTo>
                  <a:pt x="3480" y="16976"/>
                  <a:pt x="4098" y="19258"/>
                  <a:pt x="4098" y="21346"/>
                </a:cubicBezTo>
                <a:cubicBezTo>
                  <a:pt x="4098" y="22798"/>
                  <a:pt x="3814" y="25672"/>
                  <a:pt x="4098" y="24249"/>
                </a:cubicBezTo>
                <a:cubicBezTo>
                  <a:pt x="4524" y="22114"/>
                  <a:pt x="4350" y="19880"/>
                  <a:pt x="4098" y="17717"/>
                </a:cubicBezTo>
                <a:cubicBezTo>
                  <a:pt x="3962" y="16551"/>
                  <a:pt x="3462" y="13099"/>
                  <a:pt x="3372" y="14270"/>
                </a:cubicBezTo>
                <a:cubicBezTo>
                  <a:pt x="3191" y="16622"/>
                  <a:pt x="3304" y="23704"/>
                  <a:pt x="3372" y="21346"/>
                </a:cubicBezTo>
                <a:cubicBezTo>
                  <a:pt x="3433" y="19220"/>
                  <a:pt x="3632" y="13284"/>
                  <a:pt x="3644" y="13272"/>
                </a:cubicBezTo>
                <a:cubicBezTo>
                  <a:pt x="5107" y="11809"/>
                  <a:pt x="4766" y="23027"/>
                  <a:pt x="4914" y="22707"/>
                </a:cubicBezTo>
                <a:cubicBezTo>
                  <a:pt x="6592" y="19079"/>
                  <a:pt x="7301" y="15046"/>
                  <a:pt x="7908" y="11095"/>
                </a:cubicBezTo>
                <a:cubicBezTo>
                  <a:pt x="8047" y="10194"/>
                  <a:pt x="7931" y="8383"/>
                  <a:pt x="8089" y="9281"/>
                </a:cubicBezTo>
                <a:cubicBezTo>
                  <a:pt x="8819" y="13420"/>
                  <a:pt x="8837" y="17771"/>
                  <a:pt x="7999" y="21890"/>
                </a:cubicBezTo>
                <a:cubicBezTo>
                  <a:pt x="7973" y="22018"/>
                  <a:pt x="5075" y="12425"/>
                  <a:pt x="5277" y="12637"/>
                </a:cubicBezTo>
                <a:cubicBezTo>
                  <a:pt x="7348" y="14812"/>
                  <a:pt x="7658" y="18208"/>
                  <a:pt x="8180" y="21165"/>
                </a:cubicBezTo>
                <a:cubicBezTo>
                  <a:pt x="8312" y="21915"/>
                  <a:pt x="8523" y="24190"/>
                  <a:pt x="8452" y="23432"/>
                </a:cubicBezTo>
                <a:cubicBezTo>
                  <a:pt x="8035" y="18978"/>
                  <a:pt x="8305" y="20731"/>
                  <a:pt x="7726" y="15268"/>
                </a:cubicBezTo>
                <a:cubicBezTo>
                  <a:pt x="7639" y="14445"/>
                  <a:pt x="7470" y="12807"/>
                  <a:pt x="7454" y="13635"/>
                </a:cubicBezTo>
                <a:cubicBezTo>
                  <a:pt x="7389" y="17022"/>
                  <a:pt x="7651" y="20408"/>
                  <a:pt x="7726" y="23795"/>
                </a:cubicBezTo>
                <a:cubicBezTo>
                  <a:pt x="7774" y="25972"/>
                  <a:pt x="8289" y="30276"/>
                  <a:pt x="7817" y="28150"/>
                </a:cubicBezTo>
                <a:cubicBezTo>
                  <a:pt x="6935" y="24181"/>
                  <a:pt x="8939" y="20058"/>
                  <a:pt x="8815" y="15994"/>
                </a:cubicBezTo>
                <a:cubicBezTo>
                  <a:pt x="8750" y="13878"/>
                  <a:pt x="6831" y="10591"/>
                  <a:pt x="8724" y="9644"/>
                </a:cubicBezTo>
                <a:cubicBezTo>
                  <a:pt x="11912" y="8050"/>
                  <a:pt x="11815" y="23529"/>
                  <a:pt x="10629" y="20167"/>
                </a:cubicBezTo>
                <a:cubicBezTo>
                  <a:pt x="9651" y="17393"/>
                  <a:pt x="8257" y="8701"/>
                  <a:pt x="8361" y="11640"/>
                </a:cubicBezTo>
                <a:cubicBezTo>
                  <a:pt x="8574" y="17645"/>
                  <a:pt x="10720" y="23502"/>
                  <a:pt x="10720" y="29510"/>
                </a:cubicBezTo>
                <a:cubicBezTo>
                  <a:pt x="10720" y="30512"/>
                  <a:pt x="10650" y="28510"/>
                  <a:pt x="10539" y="27515"/>
                </a:cubicBezTo>
                <a:cubicBezTo>
                  <a:pt x="10250" y="24913"/>
                  <a:pt x="8999" y="22254"/>
                  <a:pt x="9631" y="19713"/>
                </a:cubicBezTo>
                <a:cubicBezTo>
                  <a:pt x="9731" y="19310"/>
                  <a:pt x="10237" y="25249"/>
                  <a:pt x="10085" y="24612"/>
                </a:cubicBezTo>
                <a:cubicBezTo>
                  <a:pt x="9088" y="20427"/>
                  <a:pt x="7613" y="15701"/>
                  <a:pt x="9269" y="11730"/>
                </a:cubicBezTo>
                <a:cubicBezTo>
                  <a:pt x="9587" y="10968"/>
                  <a:pt x="10128" y="18354"/>
                  <a:pt x="10811" y="17899"/>
                </a:cubicBezTo>
                <a:cubicBezTo>
                  <a:pt x="12800" y="16574"/>
                  <a:pt x="10699" y="13121"/>
                  <a:pt x="10629" y="10732"/>
                </a:cubicBezTo>
                <a:cubicBezTo>
                  <a:pt x="10601" y="9793"/>
                  <a:pt x="10626" y="6999"/>
                  <a:pt x="10811" y="7920"/>
                </a:cubicBezTo>
                <a:cubicBezTo>
                  <a:pt x="11364" y="10678"/>
                  <a:pt x="10787" y="13545"/>
                  <a:pt x="10720" y="16357"/>
                </a:cubicBezTo>
                <a:cubicBezTo>
                  <a:pt x="10688" y="17718"/>
                  <a:pt x="10720" y="14996"/>
                  <a:pt x="10720" y="13635"/>
                </a:cubicBezTo>
                <a:cubicBezTo>
                  <a:pt x="10720" y="9583"/>
                  <a:pt x="14562" y="2765"/>
                  <a:pt x="10720" y="1480"/>
                </a:cubicBezTo>
                <a:cubicBezTo>
                  <a:pt x="10109" y="1276"/>
                  <a:pt x="8811" y="14826"/>
                  <a:pt x="8724" y="14542"/>
                </a:cubicBezTo>
                <a:cubicBezTo>
                  <a:pt x="8039" y="12312"/>
                  <a:pt x="9234" y="5224"/>
                  <a:pt x="9178" y="7557"/>
                </a:cubicBezTo>
                <a:cubicBezTo>
                  <a:pt x="9119" y="9980"/>
                  <a:pt x="8812" y="12393"/>
                  <a:pt x="8724" y="14815"/>
                </a:cubicBezTo>
                <a:cubicBezTo>
                  <a:pt x="8676" y="16129"/>
                  <a:pt x="8724" y="18760"/>
                  <a:pt x="8724" y="17445"/>
                </a:cubicBezTo>
                <a:cubicBezTo>
                  <a:pt x="8724" y="14209"/>
                  <a:pt x="9120" y="10923"/>
                  <a:pt x="8543" y="7739"/>
                </a:cubicBezTo>
                <a:cubicBezTo>
                  <a:pt x="8072" y="5140"/>
                  <a:pt x="8686" y="18345"/>
                  <a:pt x="8180" y="15812"/>
                </a:cubicBezTo>
                <a:cubicBezTo>
                  <a:pt x="7629" y="13054"/>
                  <a:pt x="8089" y="10188"/>
                  <a:pt x="8089" y="7376"/>
                </a:cubicBezTo>
                <a:cubicBezTo>
                  <a:pt x="8089" y="6424"/>
                  <a:pt x="8089" y="4519"/>
                  <a:pt x="8089" y="5471"/>
                </a:cubicBezTo>
                <a:cubicBezTo>
                  <a:pt x="8089" y="8525"/>
                  <a:pt x="10386" y="12621"/>
                  <a:pt x="8089" y="14633"/>
                </a:cubicBezTo>
                <a:cubicBezTo>
                  <a:pt x="8046" y="14671"/>
                  <a:pt x="6689" y="9837"/>
                  <a:pt x="6547" y="9916"/>
                </a:cubicBezTo>
                <a:cubicBezTo>
                  <a:pt x="4373" y="11122"/>
                  <a:pt x="6413" y="19807"/>
                  <a:pt x="6003" y="17355"/>
                </a:cubicBezTo>
                <a:cubicBezTo>
                  <a:pt x="5365" y="13537"/>
                  <a:pt x="4974" y="9682"/>
                  <a:pt x="4551" y="5834"/>
                </a:cubicBezTo>
                <a:cubicBezTo>
                  <a:pt x="4351" y="4010"/>
                  <a:pt x="3735" y="-1444"/>
                  <a:pt x="3735" y="391"/>
                </a:cubicBezTo>
                <a:cubicBezTo>
                  <a:pt x="3735" y="3954"/>
                  <a:pt x="4419" y="7490"/>
                  <a:pt x="5005" y="11005"/>
                </a:cubicBezTo>
                <a:cubicBezTo>
                  <a:pt x="5367" y="13177"/>
                  <a:pt x="5186" y="1812"/>
                  <a:pt x="5186" y="4020"/>
                </a:cubicBezTo>
                <a:cubicBezTo>
                  <a:pt x="5186" y="5713"/>
                  <a:pt x="5394" y="7420"/>
                  <a:pt x="5186" y="9100"/>
                </a:cubicBezTo>
                <a:cubicBezTo>
                  <a:pt x="4917" y="11268"/>
                  <a:pt x="3534" y="4451"/>
                  <a:pt x="4642" y="2568"/>
                </a:cubicBezTo>
                <a:cubicBezTo>
                  <a:pt x="5210" y="1603"/>
                  <a:pt x="6951" y="5727"/>
                  <a:pt x="7273" y="4655"/>
                </a:cubicBezTo>
                <a:cubicBezTo>
                  <a:pt x="7512" y="3858"/>
                  <a:pt x="6908" y="2995"/>
                  <a:pt x="6456" y="2296"/>
                </a:cubicBezTo>
                <a:cubicBezTo>
                  <a:pt x="6175" y="1862"/>
                  <a:pt x="6311" y="1317"/>
                  <a:pt x="5821" y="1480"/>
                </a:cubicBezTo>
                <a:cubicBezTo>
                  <a:pt x="4271" y="1997"/>
                  <a:pt x="5640" y="4744"/>
                  <a:pt x="5640" y="6378"/>
                </a:cubicBezTo>
                <a:cubicBezTo>
                  <a:pt x="5640" y="7096"/>
                  <a:pt x="4526" y="2237"/>
                  <a:pt x="4551" y="2205"/>
                </a:cubicBezTo>
                <a:cubicBezTo>
                  <a:pt x="5160" y="1445"/>
                  <a:pt x="6438" y="4104"/>
                  <a:pt x="7182" y="3475"/>
                </a:cubicBezTo>
                <a:cubicBezTo>
                  <a:pt x="8179" y="2632"/>
                  <a:pt x="3245" y="572"/>
                  <a:pt x="4551" y="572"/>
                </a:cubicBezTo>
                <a:cubicBezTo>
                  <a:pt x="4865" y="572"/>
                  <a:pt x="7135" y="159"/>
                  <a:pt x="7726" y="391"/>
                </a:cubicBezTo>
                <a:cubicBezTo>
                  <a:pt x="8488" y="690"/>
                  <a:pt x="7502" y="2129"/>
                  <a:pt x="7908" y="2840"/>
                </a:cubicBezTo>
                <a:cubicBezTo>
                  <a:pt x="8520" y="3911"/>
                  <a:pt x="10236" y="1992"/>
                  <a:pt x="11446" y="1752"/>
                </a:cubicBezTo>
                <a:cubicBezTo>
                  <a:pt x="12282" y="1586"/>
                  <a:pt x="9950" y="3229"/>
                  <a:pt x="10266" y="4020"/>
                </a:cubicBezTo>
                <a:cubicBezTo>
                  <a:pt x="10589" y="4829"/>
                  <a:pt x="12044" y="1606"/>
                  <a:pt x="11174" y="1570"/>
                </a:cubicBezTo>
                <a:cubicBezTo>
                  <a:pt x="10027" y="1522"/>
                  <a:pt x="9978" y="1702"/>
                  <a:pt x="8996" y="2296"/>
                </a:cubicBezTo>
                <a:cubicBezTo>
                  <a:pt x="7267" y="3343"/>
                  <a:pt x="3535" y="7117"/>
                  <a:pt x="5549" y="7285"/>
                </a:cubicBezTo>
                <a:cubicBezTo>
                  <a:pt x="8065" y="7495"/>
                  <a:pt x="9527" y="4103"/>
                  <a:pt x="11083" y="2115"/>
                </a:cubicBezTo>
                <a:cubicBezTo>
                  <a:pt x="11636" y="1408"/>
                  <a:pt x="9739" y="3319"/>
                  <a:pt x="9178" y="4020"/>
                </a:cubicBezTo>
                <a:cubicBezTo>
                  <a:pt x="4676" y="9648"/>
                  <a:pt x="7882" y="5814"/>
                  <a:pt x="5821" y="8283"/>
                </a:cubicBezTo>
                <a:cubicBezTo>
                  <a:pt x="4509" y="9855"/>
                  <a:pt x="11284" y="1350"/>
                  <a:pt x="10448" y="3022"/>
                </a:cubicBezTo>
                <a:cubicBezTo>
                  <a:pt x="9673" y="4572"/>
                  <a:pt x="8123" y="5838"/>
                  <a:pt x="7908" y="7557"/>
                </a:cubicBezTo>
                <a:cubicBezTo>
                  <a:pt x="7620" y="9853"/>
                  <a:pt x="8988" y="1896"/>
                  <a:pt x="11264" y="1480"/>
                </a:cubicBezTo>
                <a:cubicBezTo>
                  <a:pt x="12998" y="1163"/>
                  <a:pt x="9473" y="5494"/>
                  <a:pt x="10720" y="6741"/>
                </a:cubicBezTo>
                <a:cubicBezTo>
                  <a:pt x="11829" y="7850"/>
                  <a:pt x="11423" y="3104"/>
                  <a:pt x="12897" y="2568"/>
                </a:cubicBezTo>
                <a:cubicBezTo>
                  <a:pt x="14149" y="2113"/>
                  <a:pt x="13079" y="5228"/>
                  <a:pt x="13079" y="6560"/>
                </a:cubicBezTo>
                <a:cubicBezTo>
                  <a:pt x="13079" y="7518"/>
                  <a:pt x="13122" y="1959"/>
                  <a:pt x="12716" y="2568"/>
                </a:cubicBezTo>
                <a:cubicBezTo>
                  <a:pt x="12137" y="3437"/>
                  <a:pt x="12364" y="4626"/>
                  <a:pt x="12171" y="5652"/>
                </a:cubicBezTo>
                <a:cubicBezTo>
                  <a:pt x="12006" y="6531"/>
                  <a:pt x="11441" y="10441"/>
                  <a:pt x="11355" y="10007"/>
                </a:cubicBezTo>
                <a:cubicBezTo>
                  <a:pt x="10773" y="7069"/>
                  <a:pt x="13282" y="3522"/>
                  <a:pt x="11627" y="1026"/>
                </a:cubicBezTo>
                <a:cubicBezTo>
                  <a:pt x="10289" y="-993"/>
                  <a:pt x="9250" y="6938"/>
                  <a:pt x="11264" y="8283"/>
                </a:cubicBezTo>
                <a:cubicBezTo>
                  <a:pt x="12131" y="8862"/>
                  <a:pt x="12424" y="6301"/>
                  <a:pt x="12171" y="5290"/>
                </a:cubicBezTo>
                <a:cubicBezTo>
                  <a:pt x="11862" y="4057"/>
                  <a:pt x="11024" y="8273"/>
                  <a:pt x="11990" y="9100"/>
                </a:cubicBezTo>
                <a:cubicBezTo>
                  <a:pt x="12832" y="9822"/>
                  <a:pt x="11879" y="5925"/>
                  <a:pt x="12988" y="5925"/>
                </a:cubicBezTo>
                <a:cubicBezTo>
                  <a:pt x="13804" y="5925"/>
                  <a:pt x="12963" y="7558"/>
                  <a:pt x="12988" y="8374"/>
                </a:cubicBezTo>
                <a:cubicBezTo>
                  <a:pt x="13000" y="8771"/>
                  <a:pt x="12806" y="9155"/>
                  <a:pt x="12806" y="9553"/>
                </a:cubicBezTo>
              </a:path>
            </a:pathLst>
          </a:custGeom>
          <a:noFill/>
          <a:ln cap="flat" cmpd="sng" w="38100">
            <a:solidFill>
              <a:srgbClr val="741B47"/>
            </a:solidFill>
            <a:prstDash val="solid"/>
            <a:round/>
            <a:headEnd len="med" w="med" type="none"/>
            <a:tailEnd len="med" w="med" type="none"/>
          </a:ln>
        </p:spPr>
      </p:sp>
      <p:sp>
        <p:nvSpPr>
          <p:cNvPr id="585" name="Google Shape;585;p34"/>
          <p:cNvSpPr/>
          <p:nvPr/>
        </p:nvSpPr>
        <p:spPr>
          <a:xfrm>
            <a:off x="4740469" y="2936875"/>
            <a:ext cx="121100" cy="163525"/>
          </a:xfrm>
          <a:custGeom>
            <a:rect b="b" l="l" r="r" t="t"/>
            <a:pathLst>
              <a:path extrusionOk="0" h="6541" w="4844">
                <a:moveTo>
                  <a:pt x="790" y="0"/>
                </a:moveTo>
                <a:cubicBezTo>
                  <a:pt x="790" y="2117"/>
                  <a:pt x="-969" y="7527"/>
                  <a:pt x="790" y="6350"/>
                </a:cubicBezTo>
                <a:cubicBezTo>
                  <a:pt x="2308" y="5334"/>
                  <a:pt x="2150" y="2816"/>
                  <a:pt x="1970" y="998"/>
                </a:cubicBezTo>
                <a:cubicBezTo>
                  <a:pt x="1882" y="111"/>
                  <a:pt x="510" y="6008"/>
                  <a:pt x="790" y="5171"/>
                </a:cubicBezTo>
                <a:cubicBezTo>
                  <a:pt x="1155" y="4081"/>
                  <a:pt x="1298" y="653"/>
                  <a:pt x="881" y="1724"/>
                </a:cubicBezTo>
                <a:cubicBezTo>
                  <a:pt x="616" y="2406"/>
                  <a:pt x="2609" y="1345"/>
                  <a:pt x="2786" y="635"/>
                </a:cubicBezTo>
                <a:cubicBezTo>
                  <a:pt x="3003" y="-233"/>
                  <a:pt x="2692" y="4359"/>
                  <a:pt x="3058" y="3629"/>
                </a:cubicBezTo>
                <a:cubicBezTo>
                  <a:pt x="3370" y="3007"/>
                  <a:pt x="3080" y="2235"/>
                  <a:pt x="3149" y="1542"/>
                </a:cubicBezTo>
                <a:cubicBezTo>
                  <a:pt x="3272" y="314"/>
                  <a:pt x="3365" y="4208"/>
                  <a:pt x="4237" y="5080"/>
                </a:cubicBezTo>
                <a:cubicBezTo>
                  <a:pt x="5435" y="6278"/>
                  <a:pt x="4419" y="1694"/>
                  <a:pt x="4419" y="0"/>
                </a:cubicBezTo>
              </a:path>
            </a:pathLst>
          </a:custGeom>
          <a:noFill/>
          <a:ln cap="flat" cmpd="sng" w="38100">
            <a:solidFill>
              <a:srgbClr val="741B47"/>
            </a:solidFill>
            <a:prstDash val="solid"/>
            <a:round/>
            <a:headEnd len="med" w="med" type="none"/>
            <a:tailEnd len="med" w="med" type="none"/>
          </a:ln>
        </p:spPr>
      </p:sp>
      <p:sp>
        <p:nvSpPr>
          <p:cNvPr id="586" name="Google Shape;586;p34"/>
          <p:cNvSpPr/>
          <p:nvPr/>
        </p:nvSpPr>
        <p:spPr>
          <a:xfrm>
            <a:off x="4599888" y="2893975"/>
            <a:ext cx="151175" cy="124950"/>
          </a:xfrm>
          <a:custGeom>
            <a:rect b="b" l="l" r="r" t="t"/>
            <a:pathLst>
              <a:path extrusionOk="0" h="4998" w="6047">
                <a:moveTo>
                  <a:pt x="3629" y="1517"/>
                </a:moveTo>
                <a:cubicBezTo>
                  <a:pt x="3629" y="2666"/>
                  <a:pt x="2644" y="4373"/>
                  <a:pt x="3629" y="4965"/>
                </a:cubicBezTo>
                <a:cubicBezTo>
                  <a:pt x="4062" y="5225"/>
                  <a:pt x="4367" y="-466"/>
                  <a:pt x="4899" y="66"/>
                </a:cubicBezTo>
                <a:cubicBezTo>
                  <a:pt x="5252" y="419"/>
                  <a:pt x="5057" y="1972"/>
                  <a:pt x="5262" y="1517"/>
                </a:cubicBezTo>
                <a:cubicBezTo>
                  <a:pt x="5504" y="980"/>
                  <a:pt x="5187" y="691"/>
                  <a:pt x="5715" y="429"/>
                </a:cubicBezTo>
                <a:cubicBezTo>
                  <a:pt x="6736" y="-79"/>
                  <a:pt x="5078" y="4552"/>
                  <a:pt x="4445" y="3604"/>
                </a:cubicBezTo>
                <a:cubicBezTo>
                  <a:pt x="4137" y="3142"/>
                  <a:pt x="3266" y="2981"/>
                  <a:pt x="3266" y="2425"/>
                </a:cubicBezTo>
                <a:cubicBezTo>
                  <a:pt x="3266" y="2027"/>
                  <a:pt x="3806" y="204"/>
                  <a:pt x="3720" y="247"/>
                </a:cubicBezTo>
                <a:cubicBezTo>
                  <a:pt x="2587" y="812"/>
                  <a:pt x="2356" y="3802"/>
                  <a:pt x="1270" y="3150"/>
                </a:cubicBezTo>
                <a:cubicBezTo>
                  <a:pt x="486" y="2679"/>
                  <a:pt x="1558" y="1072"/>
                  <a:pt x="907" y="429"/>
                </a:cubicBezTo>
                <a:cubicBezTo>
                  <a:pt x="483" y="10"/>
                  <a:pt x="0" y="2567"/>
                  <a:pt x="0" y="1971"/>
                </a:cubicBezTo>
              </a:path>
            </a:pathLst>
          </a:custGeom>
          <a:noFill/>
          <a:ln cap="flat" cmpd="sng" w="28575">
            <a:solidFill>
              <a:srgbClr val="741B47"/>
            </a:solidFill>
            <a:prstDash val="solid"/>
            <a:round/>
            <a:headEnd len="med" w="med" type="none"/>
            <a:tailEnd len="med" w="med" type="none"/>
          </a:ln>
        </p:spPr>
      </p:sp>
      <p:sp>
        <p:nvSpPr>
          <p:cNvPr id="587" name="Google Shape;587;p34"/>
          <p:cNvSpPr/>
          <p:nvPr/>
        </p:nvSpPr>
        <p:spPr>
          <a:xfrm>
            <a:off x="4668446" y="2934600"/>
            <a:ext cx="53150" cy="293450"/>
          </a:xfrm>
          <a:custGeom>
            <a:rect b="b" l="l" r="r" t="t"/>
            <a:pathLst>
              <a:path extrusionOk="0" h="11738" w="2126">
                <a:moveTo>
                  <a:pt x="1766" y="0"/>
                </a:moveTo>
                <a:cubicBezTo>
                  <a:pt x="1766" y="1521"/>
                  <a:pt x="268" y="2840"/>
                  <a:pt x="406" y="4355"/>
                </a:cubicBezTo>
                <a:cubicBezTo>
                  <a:pt x="423" y="4544"/>
                  <a:pt x="-528" y="10757"/>
                  <a:pt x="496" y="11612"/>
                </a:cubicBezTo>
                <a:cubicBezTo>
                  <a:pt x="1680" y="12600"/>
                  <a:pt x="2945" y="7076"/>
                  <a:pt x="1403" y="7076"/>
                </a:cubicBezTo>
                <a:cubicBezTo>
                  <a:pt x="464" y="7076"/>
                  <a:pt x="1569" y="10092"/>
                  <a:pt x="678" y="9797"/>
                </a:cubicBezTo>
                <a:cubicBezTo>
                  <a:pt x="2" y="9573"/>
                  <a:pt x="1700" y="8138"/>
                  <a:pt x="1131" y="7711"/>
                </a:cubicBezTo>
                <a:cubicBezTo>
                  <a:pt x="353" y="7128"/>
                  <a:pt x="534" y="11050"/>
                  <a:pt x="1403" y="10614"/>
                </a:cubicBezTo>
                <a:cubicBezTo>
                  <a:pt x="2215" y="10207"/>
                  <a:pt x="2136" y="8534"/>
                  <a:pt x="1494" y="7892"/>
                </a:cubicBezTo>
                <a:cubicBezTo>
                  <a:pt x="762" y="7160"/>
                  <a:pt x="1403" y="11976"/>
                  <a:pt x="1131" y="10977"/>
                </a:cubicBezTo>
              </a:path>
            </a:pathLst>
          </a:custGeom>
          <a:noFill/>
          <a:ln cap="flat" cmpd="sng" w="114300">
            <a:solidFill>
              <a:srgbClr val="741B47"/>
            </a:solidFill>
            <a:prstDash val="solid"/>
            <a:round/>
            <a:headEnd len="med" w="med" type="none"/>
            <a:tailEnd len="med" w="med" type="none"/>
          </a:ln>
        </p:spPr>
      </p:sp>
      <p:sp>
        <p:nvSpPr>
          <p:cNvPr id="588" name="Google Shape;588;p34"/>
          <p:cNvSpPr/>
          <p:nvPr/>
        </p:nvSpPr>
        <p:spPr>
          <a:xfrm>
            <a:off x="4474675" y="2954063"/>
            <a:ext cx="227550" cy="379925"/>
          </a:xfrm>
          <a:custGeom>
            <a:rect b="b" l="l" r="r" t="t"/>
            <a:pathLst>
              <a:path extrusionOk="0" h="15197" w="9102">
                <a:moveTo>
                  <a:pt x="4528" y="7204"/>
                </a:moveTo>
                <a:cubicBezTo>
                  <a:pt x="4449" y="8779"/>
                  <a:pt x="2822" y="11095"/>
                  <a:pt x="4165" y="11921"/>
                </a:cubicBezTo>
                <a:cubicBezTo>
                  <a:pt x="7148" y="13756"/>
                  <a:pt x="9695" y="6005"/>
                  <a:pt x="8973" y="2578"/>
                </a:cubicBezTo>
                <a:cubicBezTo>
                  <a:pt x="8397" y="-157"/>
                  <a:pt x="1009" y="9821"/>
                  <a:pt x="3712" y="9109"/>
                </a:cubicBezTo>
                <a:cubicBezTo>
                  <a:pt x="5558" y="8623"/>
                  <a:pt x="9774" y="4538"/>
                  <a:pt x="8066" y="5390"/>
                </a:cubicBezTo>
                <a:cubicBezTo>
                  <a:pt x="6091" y="6376"/>
                  <a:pt x="4475" y="8556"/>
                  <a:pt x="4165" y="10742"/>
                </a:cubicBezTo>
                <a:cubicBezTo>
                  <a:pt x="4072" y="11401"/>
                  <a:pt x="7567" y="4429"/>
                  <a:pt x="7431" y="4483"/>
                </a:cubicBezTo>
                <a:cubicBezTo>
                  <a:pt x="4669" y="5589"/>
                  <a:pt x="1264" y="8672"/>
                  <a:pt x="1988" y="11558"/>
                </a:cubicBezTo>
                <a:cubicBezTo>
                  <a:pt x="2067" y="11875"/>
                  <a:pt x="4989" y="4971"/>
                  <a:pt x="4528" y="5843"/>
                </a:cubicBezTo>
                <a:cubicBezTo>
                  <a:pt x="3632" y="7536"/>
                  <a:pt x="1892" y="9362"/>
                  <a:pt x="2442" y="11196"/>
                </a:cubicBezTo>
                <a:cubicBezTo>
                  <a:pt x="3196" y="13709"/>
                  <a:pt x="7523" y="6395"/>
                  <a:pt x="6070" y="4211"/>
                </a:cubicBezTo>
                <a:cubicBezTo>
                  <a:pt x="4811" y="2319"/>
                  <a:pt x="1136" y="11397"/>
                  <a:pt x="3167" y="10379"/>
                </a:cubicBezTo>
                <a:cubicBezTo>
                  <a:pt x="5130" y="9395"/>
                  <a:pt x="5141" y="6423"/>
                  <a:pt x="5707" y="4301"/>
                </a:cubicBezTo>
                <a:cubicBezTo>
                  <a:pt x="5961" y="3350"/>
                  <a:pt x="6745" y="546"/>
                  <a:pt x="6252" y="1398"/>
                </a:cubicBezTo>
                <a:cubicBezTo>
                  <a:pt x="4987" y="3583"/>
                  <a:pt x="3550" y="6053"/>
                  <a:pt x="3802" y="8565"/>
                </a:cubicBezTo>
                <a:cubicBezTo>
                  <a:pt x="4034" y="10875"/>
                  <a:pt x="5435" y="-2187"/>
                  <a:pt x="5435" y="401"/>
                </a:cubicBezTo>
                <a:cubicBezTo>
                  <a:pt x="5435" y="2766"/>
                  <a:pt x="3218" y="5803"/>
                  <a:pt x="4891" y="7476"/>
                </a:cubicBezTo>
                <a:cubicBezTo>
                  <a:pt x="5035" y="7620"/>
                  <a:pt x="5895" y="-254"/>
                  <a:pt x="5617" y="582"/>
                </a:cubicBezTo>
                <a:cubicBezTo>
                  <a:pt x="5213" y="1795"/>
                  <a:pt x="5212" y="3114"/>
                  <a:pt x="5163" y="4392"/>
                </a:cubicBezTo>
                <a:cubicBezTo>
                  <a:pt x="5120" y="5516"/>
                  <a:pt x="5526" y="-89"/>
                  <a:pt x="5526" y="1036"/>
                </a:cubicBezTo>
                <a:cubicBezTo>
                  <a:pt x="5526" y="4496"/>
                  <a:pt x="3893" y="7826"/>
                  <a:pt x="3893" y="11286"/>
                </a:cubicBezTo>
                <a:cubicBezTo>
                  <a:pt x="3893" y="14193"/>
                  <a:pt x="4661" y="964"/>
                  <a:pt x="6705" y="3031"/>
                </a:cubicBezTo>
                <a:cubicBezTo>
                  <a:pt x="8453" y="4799"/>
                  <a:pt x="4996" y="7707"/>
                  <a:pt x="4347" y="10107"/>
                </a:cubicBezTo>
                <a:cubicBezTo>
                  <a:pt x="4202" y="10645"/>
                  <a:pt x="3915" y="12293"/>
                  <a:pt x="3984" y="11740"/>
                </a:cubicBezTo>
                <a:cubicBezTo>
                  <a:pt x="4298" y="9233"/>
                  <a:pt x="7961" y="4301"/>
                  <a:pt x="5435" y="4301"/>
                </a:cubicBezTo>
                <a:cubicBezTo>
                  <a:pt x="4010" y="4301"/>
                  <a:pt x="3818" y="7001"/>
                  <a:pt x="4165" y="8383"/>
                </a:cubicBezTo>
                <a:cubicBezTo>
                  <a:pt x="4547" y="9908"/>
                  <a:pt x="2351" y="14311"/>
                  <a:pt x="2351" y="12738"/>
                </a:cubicBezTo>
                <a:cubicBezTo>
                  <a:pt x="2351" y="12007"/>
                  <a:pt x="2137" y="14501"/>
                  <a:pt x="1444" y="14733"/>
                </a:cubicBezTo>
                <a:cubicBezTo>
                  <a:pt x="718" y="14976"/>
                  <a:pt x="2549" y="12280"/>
                  <a:pt x="1807" y="12466"/>
                </a:cubicBezTo>
                <a:cubicBezTo>
                  <a:pt x="1074" y="12650"/>
                  <a:pt x="1801" y="14224"/>
                  <a:pt x="1172" y="14643"/>
                </a:cubicBezTo>
                <a:cubicBezTo>
                  <a:pt x="618" y="15012"/>
                  <a:pt x="1635" y="13016"/>
                  <a:pt x="1081" y="12647"/>
                </a:cubicBezTo>
                <a:cubicBezTo>
                  <a:pt x="385" y="12184"/>
                  <a:pt x="36" y="15765"/>
                  <a:pt x="537" y="15096"/>
                </a:cubicBezTo>
                <a:cubicBezTo>
                  <a:pt x="1117" y="14322"/>
                  <a:pt x="1491" y="12034"/>
                  <a:pt x="537" y="12193"/>
                </a:cubicBezTo>
                <a:cubicBezTo>
                  <a:pt x="-333" y="12338"/>
                  <a:pt x="91" y="15689"/>
                  <a:pt x="264" y="14824"/>
                </a:cubicBezTo>
                <a:cubicBezTo>
                  <a:pt x="526" y="13517"/>
                  <a:pt x="537" y="12166"/>
                  <a:pt x="537" y="10833"/>
                </a:cubicBezTo>
              </a:path>
            </a:pathLst>
          </a:custGeom>
          <a:noFill/>
          <a:ln cap="flat" cmpd="sng" w="38100">
            <a:solidFill>
              <a:srgbClr val="741B47"/>
            </a:solidFill>
            <a:prstDash val="solid"/>
            <a:round/>
            <a:headEnd len="med" w="med" type="none"/>
            <a:tailEnd len="med" w="med" type="none"/>
          </a:ln>
        </p:spPr>
      </p:sp>
      <p:sp>
        <p:nvSpPr>
          <p:cNvPr id="589" name="Google Shape;589;p34"/>
          <p:cNvSpPr/>
          <p:nvPr/>
        </p:nvSpPr>
        <p:spPr>
          <a:xfrm>
            <a:off x="4491779" y="3292400"/>
            <a:ext cx="154800" cy="319743"/>
          </a:xfrm>
          <a:custGeom>
            <a:rect b="b" l="l" r="r" t="t"/>
            <a:pathLst>
              <a:path extrusionOk="0" h="11448" w="3023">
                <a:moveTo>
                  <a:pt x="2324" y="0"/>
                </a:moveTo>
                <a:cubicBezTo>
                  <a:pt x="2501" y="1963"/>
                  <a:pt x="-101" y="5896"/>
                  <a:pt x="1870" y="5896"/>
                </a:cubicBezTo>
                <a:cubicBezTo>
                  <a:pt x="3329" y="5896"/>
                  <a:pt x="1384" y="266"/>
                  <a:pt x="872" y="1633"/>
                </a:cubicBezTo>
                <a:cubicBezTo>
                  <a:pt x="507" y="2606"/>
                  <a:pt x="-546" y="4331"/>
                  <a:pt x="419" y="4717"/>
                </a:cubicBezTo>
                <a:cubicBezTo>
                  <a:pt x="1609" y="5193"/>
                  <a:pt x="2856" y="1618"/>
                  <a:pt x="1689" y="1088"/>
                </a:cubicBezTo>
                <a:cubicBezTo>
                  <a:pt x="56" y="347"/>
                  <a:pt x="-644" y="6304"/>
                  <a:pt x="1144" y="6440"/>
                </a:cubicBezTo>
                <a:cubicBezTo>
                  <a:pt x="2929" y="6576"/>
                  <a:pt x="3448" y="-304"/>
                  <a:pt x="2596" y="1270"/>
                </a:cubicBezTo>
                <a:cubicBezTo>
                  <a:pt x="1981" y="2407"/>
                  <a:pt x="1870" y="3787"/>
                  <a:pt x="1870" y="5080"/>
                </a:cubicBezTo>
                <a:cubicBezTo>
                  <a:pt x="1870" y="5508"/>
                  <a:pt x="1959" y="6682"/>
                  <a:pt x="1689" y="6350"/>
                </a:cubicBezTo>
                <a:cubicBezTo>
                  <a:pt x="638" y="5058"/>
                  <a:pt x="841" y="10106"/>
                  <a:pt x="1961" y="11339"/>
                </a:cubicBezTo>
                <a:cubicBezTo>
                  <a:pt x="2531" y="11966"/>
                  <a:pt x="2430" y="9557"/>
                  <a:pt x="2051" y="8799"/>
                </a:cubicBezTo>
              </a:path>
            </a:pathLst>
          </a:custGeom>
          <a:noFill/>
          <a:ln cap="flat" cmpd="sng" w="76200">
            <a:solidFill>
              <a:srgbClr val="741B47"/>
            </a:solidFill>
            <a:prstDash val="solid"/>
            <a:round/>
            <a:headEnd len="med" w="med" type="none"/>
            <a:tailEnd len="med" w="med" type="none"/>
          </a:ln>
        </p:spPr>
      </p:sp>
      <p:sp>
        <p:nvSpPr>
          <p:cNvPr id="590" name="Google Shape;590;p34"/>
          <p:cNvSpPr/>
          <p:nvPr/>
        </p:nvSpPr>
        <p:spPr>
          <a:xfrm>
            <a:off x="4426750" y="2962875"/>
            <a:ext cx="160720" cy="240280"/>
          </a:xfrm>
          <a:custGeom>
            <a:rect b="b" l="l" r="r" t="t"/>
            <a:pathLst>
              <a:path extrusionOk="0" h="9501" w="6215">
                <a:moveTo>
                  <a:pt x="6215" y="0"/>
                </a:moveTo>
                <a:cubicBezTo>
                  <a:pt x="6215" y="3784"/>
                  <a:pt x="3739" y="8917"/>
                  <a:pt x="0" y="9501"/>
                </a:cubicBezTo>
              </a:path>
            </a:pathLst>
          </a:custGeom>
          <a:noFill/>
          <a:ln cap="flat" cmpd="sng" w="9525">
            <a:solidFill>
              <a:srgbClr val="741B47"/>
            </a:solidFill>
            <a:prstDash val="solid"/>
            <a:round/>
            <a:headEnd len="med" w="med" type="none"/>
            <a:tailEnd len="med" w="med" type="none"/>
          </a:ln>
        </p:spPr>
      </p:sp>
      <p:sp>
        <p:nvSpPr>
          <p:cNvPr id="591" name="Google Shape;591;p34"/>
          <p:cNvSpPr/>
          <p:nvPr/>
        </p:nvSpPr>
        <p:spPr>
          <a:xfrm>
            <a:off x="4568450" y="2965850"/>
            <a:ext cx="14300" cy="94050"/>
          </a:xfrm>
          <a:custGeom>
            <a:rect b="b" l="l" r="r" t="t"/>
            <a:pathLst>
              <a:path extrusionOk="0" h="3762" w="572">
                <a:moveTo>
                  <a:pt x="572" y="0"/>
                </a:moveTo>
                <a:cubicBezTo>
                  <a:pt x="453" y="1263"/>
                  <a:pt x="318" y="2534"/>
                  <a:pt x="0" y="3762"/>
                </a:cubicBezTo>
              </a:path>
            </a:pathLst>
          </a:custGeom>
          <a:noFill/>
          <a:ln cap="flat" cmpd="sng" w="9525">
            <a:solidFill>
              <a:srgbClr val="741B47"/>
            </a:solidFill>
            <a:prstDash val="solid"/>
            <a:round/>
            <a:headEnd len="med" w="med" type="none"/>
            <a:tailEnd len="med" w="med" type="none"/>
          </a:ln>
        </p:spPr>
      </p:sp>
      <p:sp>
        <p:nvSpPr>
          <p:cNvPr id="592" name="Google Shape;592;p34"/>
          <p:cNvSpPr/>
          <p:nvPr/>
        </p:nvSpPr>
        <p:spPr>
          <a:xfrm>
            <a:off x="4542200" y="3203042"/>
            <a:ext cx="68850" cy="46750"/>
          </a:xfrm>
          <a:custGeom>
            <a:rect b="b" l="l" r="r" t="t"/>
            <a:pathLst>
              <a:path extrusionOk="0" h="1870" w="2754">
                <a:moveTo>
                  <a:pt x="0" y="1132"/>
                </a:moveTo>
                <a:cubicBezTo>
                  <a:pt x="749" y="556"/>
                  <a:pt x="2327" y="-539"/>
                  <a:pt x="2715" y="322"/>
                </a:cubicBezTo>
                <a:cubicBezTo>
                  <a:pt x="3111" y="1199"/>
                  <a:pt x="314" y="2473"/>
                  <a:pt x="96" y="1536"/>
                </a:cubicBezTo>
                <a:cubicBezTo>
                  <a:pt x="71" y="1427"/>
                  <a:pt x="126" y="1759"/>
                  <a:pt x="120" y="1870"/>
                </a:cubicBezTo>
              </a:path>
            </a:pathLst>
          </a:custGeom>
          <a:noFill/>
          <a:ln cap="flat" cmpd="sng" w="9525">
            <a:solidFill>
              <a:srgbClr val="741B47"/>
            </a:solidFill>
            <a:prstDash val="solid"/>
            <a:round/>
            <a:headEnd len="med" w="med" type="none"/>
            <a:tailEnd len="med" w="med" type="none"/>
          </a:ln>
        </p:spPr>
      </p:sp>
      <p:sp>
        <p:nvSpPr>
          <p:cNvPr id="593" name="Google Shape;593;p34"/>
          <p:cNvSpPr/>
          <p:nvPr/>
        </p:nvSpPr>
        <p:spPr>
          <a:xfrm>
            <a:off x="4606525" y="3190875"/>
            <a:ext cx="7150" cy="26200"/>
          </a:xfrm>
          <a:custGeom>
            <a:rect b="b" l="l" r="r" t="t"/>
            <a:pathLst>
              <a:path extrusionOk="0" h="1048" w="286">
                <a:moveTo>
                  <a:pt x="0" y="0"/>
                </a:moveTo>
                <a:cubicBezTo>
                  <a:pt x="60" y="357"/>
                  <a:pt x="155" y="710"/>
                  <a:pt x="286" y="1048"/>
                </a:cubicBezTo>
              </a:path>
            </a:pathLst>
          </a:custGeom>
          <a:noFill/>
          <a:ln cap="flat" cmpd="sng" w="76200">
            <a:solidFill>
              <a:srgbClr val="741B47"/>
            </a:solidFill>
            <a:prstDash val="solid"/>
            <a:round/>
            <a:headEnd len="med" w="med" type="none"/>
            <a:tailEnd len="med" w="med" type="none"/>
          </a:ln>
        </p:spPr>
      </p:sp>
      <p:sp>
        <p:nvSpPr>
          <p:cNvPr id="594" name="Google Shape;594;p34"/>
          <p:cNvSpPr/>
          <p:nvPr/>
        </p:nvSpPr>
        <p:spPr>
          <a:xfrm>
            <a:off x="4616100" y="2952750"/>
            <a:ext cx="1800" cy="19050"/>
          </a:xfrm>
          <a:custGeom>
            <a:rect b="b" l="l" r="r" t="t"/>
            <a:pathLst>
              <a:path extrusionOk="0" h="762" w="72">
                <a:moveTo>
                  <a:pt x="72" y="0"/>
                </a:moveTo>
                <a:cubicBezTo>
                  <a:pt x="36" y="381"/>
                  <a:pt x="36" y="381"/>
                  <a:pt x="0" y="762"/>
                </a:cubicBezTo>
              </a:path>
            </a:pathLst>
          </a:custGeom>
          <a:noFill/>
          <a:ln cap="flat" cmpd="sng" w="76200">
            <a:solidFill>
              <a:srgbClr val="741B47"/>
            </a:solidFill>
            <a:prstDash val="solid"/>
            <a:round/>
            <a:headEnd len="med" w="med" type="none"/>
            <a:tailEnd len="med" w="med" type="none"/>
          </a:ln>
        </p:spPr>
      </p:sp>
      <p:sp>
        <p:nvSpPr>
          <p:cNvPr id="595" name="Google Shape;595;p34"/>
          <p:cNvSpPr/>
          <p:nvPr/>
        </p:nvSpPr>
        <p:spPr>
          <a:xfrm>
            <a:off x="4871450" y="2930125"/>
            <a:ext cx="13677" cy="297652"/>
          </a:xfrm>
          <a:custGeom>
            <a:rect b="b" l="l" r="r" t="t"/>
            <a:pathLst>
              <a:path extrusionOk="0" h="10906" w="1485">
                <a:moveTo>
                  <a:pt x="0" y="0"/>
                </a:moveTo>
                <a:cubicBezTo>
                  <a:pt x="3156" y="1805"/>
                  <a:pt x="324" y="7278"/>
                  <a:pt x="95" y="10906"/>
                </a:cubicBezTo>
              </a:path>
            </a:pathLst>
          </a:custGeom>
          <a:noFill/>
          <a:ln cap="flat" cmpd="sng" w="9525">
            <a:solidFill>
              <a:srgbClr val="741B47"/>
            </a:solidFill>
            <a:prstDash val="solid"/>
            <a:round/>
            <a:headEnd len="med" w="med" type="none"/>
            <a:tailEnd len="med" w="med" type="none"/>
          </a:ln>
        </p:spPr>
      </p:sp>
      <p:sp>
        <p:nvSpPr>
          <p:cNvPr id="596" name="Google Shape;596;p34"/>
          <p:cNvSpPr/>
          <p:nvPr/>
        </p:nvSpPr>
        <p:spPr>
          <a:xfrm>
            <a:off x="4873225" y="2954525"/>
            <a:ext cx="13175" cy="83225"/>
          </a:xfrm>
          <a:custGeom>
            <a:rect b="b" l="l" r="r" t="t"/>
            <a:pathLst>
              <a:path extrusionOk="0" h="3329" w="527">
                <a:moveTo>
                  <a:pt x="0" y="0"/>
                </a:moveTo>
                <a:cubicBezTo>
                  <a:pt x="0" y="1056"/>
                  <a:pt x="853" y="4088"/>
                  <a:pt x="381" y="3144"/>
                </a:cubicBezTo>
                <a:cubicBezTo>
                  <a:pt x="15" y="2411"/>
                  <a:pt x="398" y="1500"/>
                  <a:pt x="524" y="691"/>
                </a:cubicBezTo>
              </a:path>
            </a:pathLst>
          </a:custGeom>
          <a:noFill/>
          <a:ln cap="flat" cmpd="sng" w="9525">
            <a:solidFill>
              <a:srgbClr val="741B47"/>
            </a:solidFill>
            <a:prstDash val="solid"/>
            <a:round/>
            <a:headEnd len="med" w="med" type="none"/>
            <a:tailEnd len="med" w="med" type="none"/>
          </a:ln>
        </p:spPr>
      </p:sp>
      <p:sp>
        <p:nvSpPr>
          <p:cNvPr id="597" name="Google Shape;597;p34"/>
          <p:cNvSpPr/>
          <p:nvPr/>
        </p:nvSpPr>
        <p:spPr>
          <a:xfrm>
            <a:off x="4885150" y="2953925"/>
            <a:ext cx="675" cy="135150"/>
          </a:xfrm>
          <a:custGeom>
            <a:rect b="b" l="l" r="r" t="t"/>
            <a:pathLst>
              <a:path extrusionOk="0" h="5406" w="27">
                <a:moveTo>
                  <a:pt x="0" y="0"/>
                </a:moveTo>
                <a:cubicBezTo>
                  <a:pt x="54" y="1801"/>
                  <a:pt x="0" y="3604"/>
                  <a:pt x="0" y="5406"/>
                </a:cubicBezTo>
              </a:path>
            </a:pathLst>
          </a:custGeom>
          <a:noFill/>
          <a:ln cap="flat" cmpd="sng" w="9525">
            <a:solidFill>
              <a:srgbClr val="741B47"/>
            </a:solidFill>
            <a:prstDash val="solid"/>
            <a:round/>
            <a:headEnd len="med" w="med" type="none"/>
            <a:tailEnd len="med" w="med" type="none"/>
          </a:ln>
        </p:spPr>
      </p:sp>
      <p:sp>
        <p:nvSpPr>
          <p:cNvPr id="598" name="Google Shape;598;p34"/>
          <p:cNvSpPr/>
          <p:nvPr/>
        </p:nvSpPr>
        <p:spPr>
          <a:xfrm rot="659587">
            <a:off x="4884525" y="2953350"/>
            <a:ext cx="2375" cy="19049"/>
          </a:xfrm>
          <a:custGeom>
            <a:rect b="b" l="l" r="r" t="t"/>
            <a:pathLst>
              <a:path extrusionOk="0" h="762" w="24">
                <a:moveTo>
                  <a:pt x="0" y="0"/>
                </a:moveTo>
                <a:cubicBezTo>
                  <a:pt x="12" y="381"/>
                  <a:pt x="12" y="381"/>
                  <a:pt x="24" y="762"/>
                </a:cubicBezTo>
              </a:path>
            </a:pathLst>
          </a:custGeom>
          <a:noFill/>
          <a:ln cap="flat" cmpd="sng" w="9525">
            <a:solidFill>
              <a:srgbClr val="741B47"/>
            </a:solidFill>
            <a:prstDash val="solid"/>
            <a:round/>
            <a:headEnd len="med" w="med" type="none"/>
            <a:tailEnd len="med" w="med" type="none"/>
          </a:ln>
        </p:spPr>
      </p:sp>
      <p:sp>
        <p:nvSpPr>
          <p:cNvPr id="599" name="Google Shape;599;p34"/>
          <p:cNvSpPr/>
          <p:nvPr/>
        </p:nvSpPr>
        <p:spPr>
          <a:xfrm>
            <a:off x="4822655" y="3087875"/>
            <a:ext cx="62400" cy="388750"/>
          </a:xfrm>
          <a:custGeom>
            <a:rect b="b" l="l" r="r" t="t"/>
            <a:pathLst>
              <a:path extrusionOk="0" h="15550" w="2496">
                <a:moveTo>
                  <a:pt x="2476" y="0"/>
                </a:moveTo>
                <a:cubicBezTo>
                  <a:pt x="2796" y="5182"/>
                  <a:pt x="-2545" y="12385"/>
                  <a:pt x="1571" y="15550"/>
                </a:cubicBezTo>
              </a:path>
            </a:pathLst>
          </a:custGeom>
          <a:noFill/>
          <a:ln cap="flat" cmpd="sng" w="9525">
            <a:solidFill>
              <a:srgbClr val="741B47"/>
            </a:solidFill>
            <a:prstDash val="solid"/>
            <a:round/>
            <a:headEnd len="med" w="med" type="none"/>
            <a:tailEnd len="med" w="med" type="none"/>
          </a:ln>
        </p:spPr>
      </p:sp>
      <p:sp>
        <p:nvSpPr>
          <p:cNvPr id="600" name="Google Shape;600;p34"/>
          <p:cNvSpPr/>
          <p:nvPr/>
        </p:nvSpPr>
        <p:spPr>
          <a:xfrm>
            <a:off x="4802120" y="3219115"/>
            <a:ext cx="62359" cy="188575"/>
          </a:xfrm>
          <a:custGeom>
            <a:rect b="b" l="l" r="r" t="t"/>
            <a:pathLst>
              <a:path extrusionOk="0" h="7543" w="2802">
                <a:moveTo>
                  <a:pt x="1879" y="82"/>
                </a:moveTo>
                <a:cubicBezTo>
                  <a:pt x="1879" y="547"/>
                  <a:pt x="2164" y="1622"/>
                  <a:pt x="1725" y="1468"/>
                </a:cubicBezTo>
                <a:cubicBezTo>
                  <a:pt x="1058" y="1234"/>
                  <a:pt x="635" y="3783"/>
                  <a:pt x="1301" y="3546"/>
                </a:cubicBezTo>
                <a:cubicBezTo>
                  <a:pt x="2111" y="3258"/>
                  <a:pt x="2099" y="1286"/>
                  <a:pt x="1301" y="967"/>
                </a:cubicBezTo>
                <a:cubicBezTo>
                  <a:pt x="281" y="559"/>
                  <a:pt x="-563" y="4464"/>
                  <a:pt x="493" y="4162"/>
                </a:cubicBezTo>
                <a:cubicBezTo>
                  <a:pt x="1783" y="3793"/>
                  <a:pt x="1243" y="-1099"/>
                  <a:pt x="1378" y="236"/>
                </a:cubicBezTo>
                <a:cubicBezTo>
                  <a:pt x="1535" y="1783"/>
                  <a:pt x="-831" y="4854"/>
                  <a:pt x="724" y="4854"/>
                </a:cubicBezTo>
                <a:cubicBezTo>
                  <a:pt x="2245" y="4854"/>
                  <a:pt x="2411" y="-985"/>
                  <a:pt x="2110" y="506"/>
                </a:cubicBezTo>
                <a:cubicBezTo>
                  <a:pt x="1803" y="2023"/>
                  <a:pt x="1340" y="3537"/>
                  <a:pt x="1340" y="5085"/>
                </a:cubicBezTo>
                <a:cubicBezTo>
                  <a:pt x="1340" y="5855"/>
                  <a:pt x="1172" y="8124"/>
                  <a:pt x="1417" y="7394"/>
                </a:cubicBezTo>
                <a:cubicBezTo>
                  <a:pt x="2060" y="5483"/>
                  <a:pt x="1901" y="3310"/>
                  <a:pt x="2802" y="1506"/>
                </a:cubicBezTo>
              </a:path>
            </a:pathLst>
          </a:custGeom>
          <a:noFill/>
          <a:ln cap="flat" cmpd="sng" w="9525">
            <a:solidFill>
              <a:srgbClr val="741B47"/>
            </a:solidFill>
            <a:prstDash val="solid"/>
            <a:round/>
            <a:headEnd len="med" w="med" type="none"/>
            <a:tailEnd len="med" w="med" type="none"/>
          </a:ln>
        </p:spPr>
      </p:sp>
      <p:sp>
        <p:nvSpPr>
          <p:cNvPr id="601" name="Google Shape;601;p34"/>
          <p:cNvSpPr/>
          <p:nvPr/>
        </p:nvSpPr>
        <p:spPr>
          <a:xfrm>
            <a:off x="4828382" y="3225025"/>
            <a:ext cx="20725" cy="118350"/>
          </a:xfrm>
          <a:custGeom>
            <a:rect b="b" l="l" r="r" t="t"/>
            <a:pathLst>
              <a:path extrusionOk="0" h="4734" w="829">
                <a:moveTo>
                  <a:pt x="829" y="0"/>
                </a:moveTo>
                <a:cubicBezTo>
                  <a:pt x="207" y="1475"/>
                  <a:pt x="-59" y="3135"/>
                  <a:pt x="20" y="4734"/>
                </a:cubicBezTo>
              </a:path>
            </a:pathLst>
          </a:custGeom>
          <a:noFill/>
          <a:ln cap="flat" cmpd="sng" w="9525">
            <a:solidFill>
              <a:srgbClr val="741B47"/>
            </a:solidFill>
            <a:prstDash val="solid"/>
            <a:round/>
            <a:headEnd len="med" w="med" type="none"/>
            <a:tailEnd len="med" w="med" type="none"/>
          </a:ln>
        </p:spPr>
      </p:sp>
      <p:cxnSp>
        <p:nvCxnSpPr>
          <p:cNvPr id="602" name="Google Shape;602;p34"/>
          <p:cNvCxnSpPr/>
          <p:nvPr/>
        </p:nvCxnSpPr>
        <p:spPr>
          <a:xfrm flipH="1">
            <a:off x="4783650" y="3208675"/>
            <a:ext cx="78900" cy="89400"/>
          </a:xfrm>
          <a:prstGeom prst="straightConnector1">
            <a:avLst/>
          </a:prstGeom>
          <a:noFill/>
          <a:ln cap="flat" cmpd="sng" w="9525">
            <a:solidFill>
              <a:srgbClr val="741B47"/>
            </a:solidFill>
            <a:prstDash val="solid"/>
            <a:round/>
            <a:headEnd len="med" w="med" type="none"/>
            <a:tailEnd len="med" w="med" type="none"/>
          </a:ln>
        </p:spPr>
      </p:cxnSp>
      <p:sp>
        <p:nvSpPr>
          <p:cNvPr id="603" name="Google Shape;603;p34"/>
          <p:cNvSpPr/>
          <p:nvPr/>
        </p:nvSpPr>
        <p:spPr>
          <a:xfrm>
            <a:off x="4622106" y="3498286"/>
            <a:ext cx="225400" cy="239750"/>
          </a:xfrm>
          <a:custGeom>
            <a:rect b="b" l="l" r="r" t="t"/>
            <a:pathLst>
              <a:path extrusionOk="0" h="9590" w="9016">
                <a:moveTo>
                  <a:pt x="7117" y="924"/>
                </a:moveTo>
                <a:cubicBezTo>
                  <a:pt x="7117" y="1918"/>
                  <a:pt x="7415" y="3031"/>
                  <a:pt x="8118" y="3733"/>
                </a:cubicBezTo>
                <a:cubicBezTo>
                  <a:pt x="8975" y="4589"/>
                  <a:pt x="9150" y="-998"/>
                  <a:pt x="8926" y="192"/>
                </a:cubicBezTo>
                <a:cubicBezTo>
                  <a:pt x="8612" y="1858"/>
                  <a:pt x="8377" y="3599"/>
                  <a:pt x="8656" y="5272"/>
                </a:cubicBezTo>
                <a:cubicBezTo>
                  <a:pt x="9136" y="8148"/>
                  <a:pt x="2968" y="10834"/>
                  <a:pt x="728" y="8967"/>
                </a:cubicBezTo>
                <a:cubicBezTo>
                  <a:pt x="-1944" y="6741"/>
                  <a:pt x="3367" y="-249"/>
                  <a:pt x="6771" y="462"/>
                </a:cubicBezTo>
              </a:path>
            </a:pathLst>
          </a:custGeom>
          <a:noFill/>
          <a:ln cap="flat" cmpd="sng" w="38100">
            <a:solidFill>
              <a:srgbClr val="741B47"/>
            </a:solidFill>
            <a:prstDash val="solid"/>
            <a:round/>
            <a:headEnd len="med" w="med" type="none"/>
            <a:tailEnd len="med" w="med" type="none"/>
          </a:ln>
        </p:spPr>
      </p:sp>
      <p:sp>
        <p:nvSpPr>
          <p:cNvPr id="604" name="Google Shape;604;p34"/>
          <p:cNvSpPr/>
          <p:nvPr/>
        </p:nvSpPr>
        <p:spPr>
          <a:xfrm>
            <a:off x="4693225" y="3543500"/>
            <a:ext cx="2125" cy="161625"/>
          </a:xfrm>
          <a:custGeom>
            <a:rect b="b" l="l" r="r" t="t"/>
            <a:pathLst>
              <a:path extrusionOk="0" h="6465" w="85">
                <a:moveTo>
                  <a:pt x="77" y="0"/>
                </a:moveTo>
                <a:cubicBezTo>
                  <a:pt x="77" y="2155"/>
                  <a:pt x="109" y="4313"/>
                  <a:pt x="0" y="6465"/>
                </a:cubicBezTo>
              </a:path>
            </a:pathLst>
          </a:custGeom>
          <a:noFill/>
          <a:ln cap="flat" cmpd="sng" w="38100">
            <a:solidFill>
              <a:srgbClr val="741B47"/>
            </a:solidFill>
            <a:prstDash val="solid"/>
            <a:round/>
            <a:headEnd len="med" w="med" type="none"/>
            <a:tailEnd len="med" w="med" type="none"/>
          </a:ln>
        </p:spPr>
      </p:sp>
      <p:sp>
        <p:nvSpPr>
          <p:cNvPr id="605" name="Google Shape;605;p34"/>
          <p:cNvSpPr/>
          <p:nvPr/>
        </p:nvSpPr>
        <p:spPr>
          <a:xfrm>
            <a:off x="4642225" y="3674350"/>
            <a:ext cx="12525" cy="130850"/>
          </a:xfrm>
          <a:custGeom>
            <a:rect b="b" l="l" r="r" t="t"/>
            <a:pathLst>
              <a:path extrusionOk="0" h="5234" w="501">
                <a:moveTo>
                  <a:pt x="0" y="0"/>
                </a:moveTo>
                <a:cubicBezTo>
                  <a:pt x="0" y="1753"/>
                  <a:pt x="240" y="3501"/>
                  <a:pt x="501" y="5234"/>
                </a:cubicBezTo>
              </a:path>
            </a:pathLst>
          </a:custGeom>
          <a:noFill/>
          <a:ln cap="flat" cmpd="sng" w="152400">
            <a:solidFill>
              <a:srgbClr val="741B47"/>
            </a:solidFill>
            <a:prstDash val="solid"/>
            <a:round/>
            <a:headEnd len="med" w="med" type="none"/>
            <a:tailEnd len="med" w="med" type="none"/>
          </a:ln>
        </p:spPr>
      </p:sp>
      <p:sp>
        <p:nvSpPr>
          <p:cNvPr id="606" name="Google Shape;606;p34"/>
          <p:cNvSpPr/>
          <p:nvPr/>
        </p:nvSpPr>
        <p:spPr>
          <a:xfrm>
            <a:off x="4774425" y="3678600"/>
            <a:ext cx="12525" cy="130850"/>
          </a:xfrm>
          <a:custGeom>
            <a:rect b="b" l="l" r="r" t="t"/>
            <a:pathLst>
              <a:path extrusionOk="0" h="5234" w="501">
                <a:moveTo>
                  <a:pt x="0" y="0"/>
                </a:moveTo>
                <a:cubicBezTo>
                  <a:pt x="0" y="1753"/>
                  <a:pt x="240" y="3501"/>
                  <a:pt x="501" y="5234"/>
                </a:cubicBezTo>
              </a:path>
            </a:pathLst>
          </a:custGeom>
          <a:noFill/>
          <a:ln cap="flat" cmpd="sng" w="152400">
            <a:solidFill>
              <a:srgbClr val="741B47"/>
            </a:solidFill>
            <a:prstDash val="solid"/>
            <a:round/>
            <a:headEnd len="med" w="med" type="none"/>
            <a:tailEnd len="med" w="med" type="none"/>
          </a:ln>
        </p:spPr>
      </p:sp>
      <p:sp>
        <p:nvSpPr>
          <p:cNvPr id="607" name="Google Shape;607;p34"/>
          <p:cNvSpPr/>
          <p:nvPr/>
        </p:nvSpPr>
        <p:spPr>
          <a:xfrm>
            <a:off x="4750775" y="3580850"/>
            <a:ext cx="12525" cy="130850"/>
          </a:xfrm>
          <a:custGeom>
            <a:rect b="b" l="l" r="r" t="t"/>
            <a:pathLst>
              <a:path extrusionOk="0" h="5234" w="501">
                <a:moveTo>
                  <a:pt x="0" y="0"/>
                </a:moveTo>
                <a:cubicBezTo>
                  <a:pt x="0" y="1753"/>
                  <a:pt x="240" y="3501"/>
                  <a:pt x="501" y="5234"/>
                </a:cubicBezTo>
              </a:path>
            </a:pathLst>
          </a:custGeom>
          <a:noFill/>
          <a:ln cap="flat" cmpd="sng" w="152400">
            <a:solidFill>
              <a:srgbClr val="741B47"/>
            </a:solidFill>
            <a:prstDash val="solid"/>
            <a:round/>
            <a:headEnd len="med" w="med" type="none"/>
            <a:tailEnd len="med" w="med" type="none"/>
          </a:ln>
        </p:spPr>
      </p:sp>
      <p:sp>
        <p:nvSpPr>
          <p:cNvPr id="608" name="Google Shape;608;p34"/>
          <p:cNvSpPr/>
          <p:nvPr/>
        </p:nvSpPr>
        <p:spPr>
          <a:xfrm>
            <a:off x="4779050" y="3449400"/>
            <a:ext cx="12525" cy="130850"/>
          </a:xfrm>
          <a:custGeom>
            <a:rect b="b" l="l" r="r" t="t"/>
            <a:pathLst>
              <a:path extrusionOk="0" h="5234" w="501">
                <a:moveTo>
                  <a:pt x="0" y="0"/>
                </a:moveTo>
                <a:cubicBezTo>
                  <a:pt x="0" y="1753"/>
                  <a:pt x="240" y="3501"/>
                  <a:pt x="501" y="5234"/>
                </a:cubicBezTo>
              </a:path>
            </a:pathLst>
          </a:custGeom>
          <a:noFill/>
          <a:ln cap="flat" cmpd="sng" w="152400">
            <a:solidFill>
              <a:srgbClr val="741B47"/>
            </a:solidFill>
            <a:prstDash val="solid"/>
            <a:round/>
            <a:headEnd len="med" w="med" type="none"/>
            <a:tailEnd len="med" w="med" type="none"/>
          </a:ln>
        </p:spPr>
      </p:sp>
      <p:sp>
        <p:nvSpPr>
          <p:cNvPr id="609" name="Google Shape;609;p34"/>
          <p:cNvSpPr/>
          <p:nvPr/>
        </p:nvSpPr>
        <p:spPr>
          <a:xfrm>
            <a:off x="4631275" y="3568125"/>
            <a:ext cx="12525" cy="130850"/>
          </a:xfrm>
          <a:custGeom>
            <a:rect b="b" l="l" r="r" t="t"/>
            <a:pathLst>
              <a:path extrusionOk="0" h="5234" w="501">
                <a:moveTo>
                  <a:pt x="0" y="0"/>
                </a:moveTo>
                <a:cubicBezTo>
                  <a:pt x="0" y="1753"/>
                  <a:pt x="240" y="3501"/>
                  <a:pt x="501" y="5234"/>
                </a:cubicBezTo>
              </a:path>
            </a:pathLst>
          </a:custGeom>
          <a:noFill/>
          <a:ln cap="flat" cmpd="sng" w="152400">
            <a:solidFill>
              <a:srgbClr val="741B47"/>
            </a:solidFill>
            <a:prstDash val="solid"/>
            <a:round/>
            <a:headEnd len="med" w="med" type="none"/>
            <a:tailEnd len="med" w="med" type="none"/>
          </a:ln>
        </p:spPr>
      </p:sp>
      <p:sp>
        <p:nvSpPr>
          <p:cNvPr id="610" name="Google Shape;610;p34"/>
          <p:cNvSpPr/>
          <p:nvPr/>
        </p:nvSpPr>
        <p:spPr>
          <a:xfrm>
            <a:off x="4747675" y="3238125"/>
            <a:ext cx="12525" cy="130850"/>
          </a:xfrm>
          <a:custGeom>
            <a:rect b="b" l="l" r="r" t="t"/>
            <a:pathLst>
              <a:path extrusionOk="0" h="5234" w="501">
                <a:moveTo>
                  <a:pt x="0" y="0"/>
                </a:moveTo>
                <a:cubicBezTo>
                  <a:pt x="0" y="1753"/>
                  <a:pt x="240" y="3501"/>
                  <a:pt x="501" y="5234"/>
                </a:cubicBezTo>
              </a:path>
            </a:pathLst>
          </a:custGeom>
          <a:noFill/>
          <a:ln cap="flat" cmpd="sng" w="152400">
            <a:solidFill>
              <a:srgbClr val="741B47"/>
            </a:solidFill>
            <a:prstDash val="solid"/>
            <a:round/>
            <a:headEnd len="med" w="med" type="none"/>
            <a:tailEnd len="med" w="med" type="none"/>
          </a:ln>
        </p:spPr>
      </p:sp>
      <p:sp>
        <p:nvSpPr>
          <p:cNvPr id="611" name="Google Shape;611;p34"/>
          <p:cNvSpPr/>
          <p:nvPr/>
        </p:nvSpPr>
        <p:spPr>
          <a:xfrm>
            <a:off x="4878925" y="3136525"/>
            <a:ext cx="3900" cy="138525"/>
          </a:xfrm>
          <a:custGeom>
            <a:rect b="b" l="l" r="r" t="t"/>
            <a:pathLst>
              <a:path extrusionOk="0" h="5541" w="156">
                <a:moveTo>
                  <a:pt x="38" y="0"/>
                </a:moveTo>
                <a:cubicBezTo>
                  <a:pt x="268" y="1833"/>
                  <a:pt x="91" y="3696"/>
                  <a:pt x="0" y="5541"/>
                </a:cubicBezTo>
              </a:path>
            </a:pathLst>
          </a:custGeom>
          <a:noFill/>
          <a:ln cap="flat" cmpd="sng" w="9525">
            <a:solidFill>
              <a:srgbClr val="741B47"/>
            </a:solidFill>
            <a:prstDash val="solid"/>
            <a:round/>
            <a:headEnd len="med" w="med" type="none"/>
            <a:tailEnd len="med" w="med" type="none"/>
          </a:ln>
        </p:spPr>
      </p:sp>
      <p:sp>
        <p:nvSpPr>
          <p:cNvPr id="612" name="Google Shape;612;p34"/>
          <p:cNvSpPr/>
          <p:nvPr/>
        </p:nvSpPr>
        <p:spPr>
          <a:xfrm>
            <a:off x="4874100" y="3072050"/>
            <a:ext cx="7500" cy="122168"/>
          </a:xfrm>
          <a:custGeom>
            <a:rect b="b" l="l" r="r" t="t"/>
            <a:pathLst>
              <a:path extrusionOk="0" h="6773" w="147">
                <a:moveTo>
                  <a:pt x="77" y="0"/>
                </a:moveTo>
                <a:cubicBezTo>
                  <a:pt x="77" y="2258"/>
                  <a:pt x="270" y="4531"/>
                  <a:pt x="0" y="6773"/>
                </a:cubicBezTo>
              </a:path>
            </a:pathLst>
          </a:custGeom>
          <a:noFill/>
          <a:ln cap="flat" cmpd="sng" w="9525">
            <a:solidFill>
              <a:srgbClr val="741B47"/>
            </a:solidFill>
            <a:prstDash val="solid"/>
            <a:round/>
            <a:headEnd len="med" w="med" type="none"/>
            <a:tailEnd len="med" w="med" type="none"/>
          </a:ln>
        </p:spPr>
      </p:sp>
      <p:sp>
        <p:nvSpPr>
          <p:cNvPr id="613" name="Google Shape;613;p34"/>
          <p:cNvSpPr/>
          <p:nvPr/>
        </p:nvSpPr>
        <p:spPr>
          <a:xfrm>
            <a:off x="4880850" y="3113425"/>
            <a:ext cx="3850" cy="20650"/>
          </a:xfrm>
          <a:custGeom>
            <a:rect b="b" l="l" r="r" t="t"/>
            <a:pathLst>
              <a:path extrusionOk="0" h="826" w="154">
                <a:moveTo>
                  <a:pt x="0" y="0"/>
                </a:moveTo>
                <a:cubicBezTo>
                  <a:pt x="0" y="262"/>
                  <a:pt x="141" y="1031"/>
                  <a:pt x="154" y="770"/>
                </a:cubicBezTo>
              </a:path>
            </a:pathLst>
          </a:custGeom>
          <a:noFill/>
          <a:ln cap="flat" cmpd="sng" w="9525">
            <a:solidFill>
              <a:srgbClr val="741B47"/>
            </a:solidFill>
            <a:prstDash val="solid"/>
            <a:round/>
            <a:headEnd len="med" w="med" type="none"/>
            <a:tailEnd len="med" w="med" type="none"/>
          </a:ln>
        </p:spPr>
      </p:sp>
      <p:cxnSp>
        <p:nvCxnSpPr>
          <p:cNvPr id="614" name="Google Shape;614;p34"/>
          <p:cNvCxnSpPr/>
          <p:nvPr/>
        </p:nvCxnSpPr>
        <p:spPr>
          <a:xfrm flipH="1">
            <a:off x="4879800" y="3121125"/>
            <a:ext cx="3900" cy="141300"/>
          </a:xfrm>
          <a:prstGeom prst="straightConnector1">
            <a:avLst/>
          </a:prstGeom>
          <a:noFill/>
          <a:ln cap="flat" cmpd="sng" w="9525">
            <a:solidFill>
              <a:srgbClr val="741B47"/>
            </a:solidFill>
            <a:prstDash val="solid"/>
            <a:round/>
            <a:headEnd len="med" w="med" type="none"/>
            <a:tailEnd len="med" w="med" type="none"/>
          </a:ln>
        </p:spPr>
      </p:cxnSp>
      <p:sp>
        <p:nvSpPr>
          <p:cNvPr id="615" name="Google Shape;615;p34"/>
          <p:cNvSpPr/>
          <p:nvPr/>
        </p:nvSpPr>
        <p:spPr>
          <a:xfrm>
            <a:off x="4428650" y="3123050"/>
            <a:ext cx="452200" cy="666750"/>
          </a:xfrm>
          <a:custGeom>
            <a:rect b="b" l="l" r="r" t="t"/>
            <a:pathLst>
              <a:path extrusionOk="0" h="26670" w="18088">
                <a:moveTo>
                  <a:pt x="0" y="3194"/>
                </a:moveTo>
                <a:lnTo>
                  <a:pt x="1039" y="5426"/>
                </a:lnTo>
                <a:lnTo>
                  <a:pt x="1116" y="9313"/>
                </a:lnTo>
                <a:lnTo>
                  <a:pt x="1039" y="13700"/>
                </a:lnTo>
                <a:lnTo>
                  <a:pt x="231" y="16317"/>
                </a:lnTo>
                <a:lnTo>
                  <a:pt x="2732" y="17857"/>
                </a:lnTo>
                <a:lnTo>
                  <a:pt x="4579" y="20435"/>
                </a:lnTo>
                <a:lnTo>
                  <a:pt x="6080" y="23976"/>
                </a:lnTo>
                <a:lnTo>
                  <a:pt x="5926" y="26516"/>
                </a:lnTo>
                <a:lnTo>
                  <a:pt x="17780" y="26670"/>
                </a:lnTo>
                <a:lnTo>
                  <a:pt x="17972" y="13623"/>
                </a:lnTo>
                <a:lnTo>
                  <a:pt x="16741" y="13470"/>
                </a:lnTo>
                <a:lnTo>
                  <a:pt x="16664" y="10237"/>
                </a:lnTo>
                <a:lnTo>
                  <a:pt x="16895" y="5888"/>
                </a:lnTo>
                <a:lnTo>
                  <a:pt x="18088" y="6119"/>
                </a:lnTo>
                <a:lnTo>
                  <a:pt x="18049" y="3348"/>
                </a:lnTo>
                <a:lnTo>
                  <a:pt x="4502" y="0"/>
                </a:lnTo>
                <a:lnTo>
                  <a:pt x="1809" y="2617"/>
                </a:lnTo>
                <a:close/>
              </a:path>
            </a:pathLst>
          </a:custGeom>
          <a:solidFill>
            <a:srgbClr val="741B47"/>
          </a:solidFill>
          <a:ln cap="flat" cmpd="sng" w="9525">
            <a:solidFill>
              <a:srgbClr val="741B47"/>
            </a:solidFill>
            <a:prstDash val="solid"/>
            <a:round/>
            <a:headEnd len="med" w="med" type="none"/>
            <a:tailEnd len="med" w="med" type="none"/>
          </a:ln>
        </p:spPr>
      </p:sp>
      <p:sp>
        <p:nvSpPr>
          <p:cNvPr id="616" name="Google Shape;616;p34"/>
          <p:cNvSpPr/>
          <p:nvPr/>
        </p:nvSpPr>
        <p:spPr>
          <a:xfrm>
            <a:off x="4451725" y="3548300"/>
            <a:ext cx="119278" cy="236684"/>
          </a:xfrm>
          <a:custGeom>
            <a:rect b="b" l="l" r="r" t="t"/>
            <a:pathLst>
              <a:path extrusionOk="0" h="8967" w="4118">
                <a:moveTo>
                  <a:pt x="0" y="0"/>
                </a:moveTo>
                <a:cubicBezTo>
                  <a:pt x="2942" y="1471"/>
                  <a:pt x="4118" y="5678"/>
                  <a:pt x="4118" y="8967"/>
                </a:cubicBezTo>
              </a:path>
            </a:pathLst>
          </a:custGeom>
          <a:noFill/>
          <a:ln cap="flat" cmpd="sng" w="9525">
            <a:solidFill>
              <a:srgbClr val="741B47"/>
            </a:solidFill>
            <a:prstDash val="solid"/>
            <a:round/>
            <a:headEnd len="med" w="med" type="none"/>
            <a:tailEnd len="med" w="med" type="none"/>
          </a:ln>
        </p:spPr>
      </p:sp>
      <p:sp>
        <p:nvSpPr>
          <p:cNvPr id="617" name="Google Shape;617;p34"/>
          <p:cNvSpPr/>
          <p:nvPr/>
        </p:nvSpPr>
        <p:spPr>
          <a:xfrm>
            <a:off x="4562375" y="3675300"/>
            <a:ext cx="11525" cy="97175"/>
          </a:xfrm>
          <a:custGeom>
            <a:rect b="b" l="l" r="r" t="t"/>
            <a:pathLst>
              <a:path extrusionOk="0" h="3887" w="461">
                <a:moveTo>
                  <a:pt x="0" y="0"/>
                </a:moveTo>
                <a:cubicBezTo>
                  <a:pt x="0" y="1305"/>
                  <a:pt x="333" y="2589"/>
                  <a:pt x="461" y="3887"/>
                </a:cubicBezTo>
              </a:path>
            </a:pathLst>
          </a:custGeom>
          <a:noFill/>
          <a:ln cap="flat" cmpd="sng" w="9525">
            <a:solidFill>
              <a:srgbClr val="741B47"/>
            </a:solidFill>
            <a:prstDash val="solid"/>
            <a:round/>
            <a:headEnd len="med" w="med" type="none"/>
            <a:tailEnd len="med" w="med" type="none"/>
          </a:ln>
        </p:spPr>
      </p:sp>
      <p:sp>
        <p:nvSpPr>
          <p:cNvPr id="618" name="Google Shape;618;p34"/>
          <p:cNvSpPr/>
          <p:nvPr/>
        </p:nvSpPr>
        <p:spPr>
          <a:xfrm>
            <a:off x="4572000" y="3742675"/>
            <a:ext cx="1925" cy="40400"/>
          </a:xfrm>
          <a:custGeom>
            <a:rect b="b" l="l" r="r" t="t"/>
            <a:pathLst>
              <a:path extrusionOk="0" h="1616" w="77">
                <a:moveTo>
                  <a:pt x="77" y="0"/>
                </a:moveTo>
                <a:cubicBezTo>
                  <a:pt x="28" y="537"/>
                  <a:pt x="0" y="1077"/>
                  <a:pt x="0" y="1616"/>
                </a:cubicBezTo>
              </a:path>
            </a:pathLst>
          </a:custGeom>
          <a:noFill/>
          <a:ln cap="flat" cmpd="sng" w="9525">
            <a:solidFill>
              <a:srgbClr val="741B47"/>
            </a:solidFill>
            <a:prstDash val="solid"/>
            <a:round/>
            <a:headEnd len="med" w="med" type="none"/>
            <a:tailEnd len="med" w="med" type="none"/>
          </a:ln>
        </p:spPr>
      </p:sp>
      <p:sp>
        <p:nvSpPr>
          <p:cNvPr id="619" name="Google Shape;619;p34"/>
          <p:cNvSpPr/>
          <p:nvPr/>
        </p:nvSpPr>
        <p:spPr>
          <a:xfrm>
            <a:off x="4438100" y="3227800"/>
            <a:ext cx="10325" cy="39425"/>
          </a:xfrm>
          <a:custGeom>
            <a:rect b="b" l="l" r="r" t="t"/>
            <a:pathLst>
              <a:path extrusionOk="0" h="1577" w="413">
                <a:moveTo>
                  <a:pt x="0" y="0"/>
                </a:moveTo>
                <a:cubicBezTo>
                  <a:pt x="203" y="466"/>
                  <a:pt x="553" y="1951"/>
                  <a:pt x="349" y="1485"/>
                </a:cubicBezTo>
              </a:path>
            </a:pathLst>
          </a:custGeom>
          <a:noFill/>
          <a:ln cap="flat" cmpd="sng" w="9525">
            <a:solidFill>
              <a:srgbClr val="741B47"/>
            </a:solidFill>
            <a:prstDash val="solid"/>
            <a:round/>
            <a:headEnd len="med" w="med" type="none"/>
            <a:tailEnd len="med" w="med" type="none"/>
          </a:ln>
        </p:spPr>
      </p:sp>
      <p:sp>
        <p:nvSpPr>
          <p:cNvPr id="620" name="Google Shape;620;p34"/>
          <p:cNvSpPr/>
          <p:nvPr/>
        </p:nvSpPr>
        <p:spPr>
          <a:xfrm>
            <a:off x="4590500" y="3380200"/>
            <a:ext cx="10325" cy="39425"/>
          </a:xfrm>
          <a:custGeom>
            <a:rect b="b" l="l" r="r" t="t"/>
            <a:pathLst>
              <a:path extrusionOk="0" h="1577" w="413">
                <a:moveTo>
                  <a:pt x="0" y="0"/>
                </a:moveTo>
                <a:cubicBezTo>
                  <a:pt x="203" y="466"/>
                  <a:pt x="553" y="1951"/>
                  <a:pt x="349" y="1485"/>
                </a:cubicBezTo>
              </a:path>
            </a:pathLst>
          </a:custGeom>
          <a:noFill/>
          <a:ln cap="flat" cmpd="sng" w="9525">
            <a:solidFill>
              <a:srgbClr val="741B47"/>
            </a:solidFill>
            <a:prstDash val="solid"/>
            <a:round/>
            <a:headEnd len="med" w="med" type="none"/>
            <a:tailEnd len="med" w="med" type="none"/>
          </a:ln>
        </p:spPr>
      </p:sp>
      <p:sp>
        <p:nvSpPr>
          <p:cNvPr id="621" name="Google Shape;621;p34"/>
          <p:cNvSpPr/>
          <p:nvPr/>
        </p:nvSpPr>
        <p:spPr>
          <a:xfrm>
            <a:off x="4742900" y="3532600"/>
            <a:ext cx="10325" cy="39425"/>
          </a:xfrm>
          <a:custGeom>
            <a:rect b="b" l="l" r="r" t="t"/>
            <a:pathLst>
              <a:path extrusionOk="0" h="1577" w="413">
                <a:moveTo>
                  <a:pt x="0" y="0"/>
                </a:moveTo>
                <a:cubicBezTo>
                  <a:pt x="203" y="466"/>
                  <a:pt x="553" y="1951"/>
                  <a:pt x="349" y="1485"/>
                </a:cubicBezTo>
              </a:path>
            </a:pathLst>
          </a:custGeom>
          <a:noFill/>
          <a:ln cap="flat" cmpd="sng" w="9525">
            <a:solidFill>
              <a:srgbClr val="741B47"/>
            </a:solidFill>
            <a:prstDash val="solid"/>
            <a:round/>
            <a:headEnd len="med" w="med" type="none"/>
            <a:tailEnd len="med" w="med" type="none"/>
          </a:ln>
        </p:spPr>
      </p:sp>
      <p:sp>
        <p:nvSpPr>
          <p:cNvPr id="622" name="Google Shape;622;p34"/>
          <p:cNvSpPr/>
          <p:nvPr/>
        </p:nvSpPr>
        <p:spPr>
          <a:xfrm rot="1955153">
            <a:off x="4484927" y="3436921"/>
            <a:ext cx="5855" cy="39426"/>
          </a:xfrm>
          <a:custGeom>
            <a:rect b="b" l="l" r="r" t="t"/>
            <a:pathLst>
              <a:path extrusionOk="0" h="1577" w="413">
                <a:moveTo>
                  <a:pt x="0" y="0"/>
                </a:moveTo>
                <a:cubicBezTo>
                  <a:pt x="203" y="466"/>
                  <a:pt x="553" y="1951"/>
                  <a:pt x="349" y="1485"/>
                </a:cubicBezTo>
              </a:path>
            </a:pathLst>
          </a:custGeom>
          <a:noFill/>
          <a:ln cap="flat" cmpd="sng" w="9525">
            <a:solidFill>
              <a:srgbClr val="741B47"/>
            </a:solidFill>
            <a:prstDash val="solid"/>
            <a:round/>
            <a:headEnd len="med" w="med" type="none"/>
            <a:tailEnd len="med" w="med" type="none"/>
          </a:ln>
        </p:spPr>
      </p:sp>
      <p:sp>
        <p:nvSpPr>
          <p:cNvPr id="623" name="Google Shape;623;p34"/>
          <p:cNvSpPr/>
          <p:nvPr/>
        </p:nvSpPr>
        <p:spPr>
          <a:xfrm>
            <a:off x="4418425" y="3161175"/>
            <a:ext cx="104852" cy="113594"/>
          </a:xfrm>
          <a:custGeom>
            <a:rect b="b" l="l" r="r" t="t"/>
            <a:pathLst>
              <a:path extrusionOk="0" h="4501" w="4107">
                <a:moveTo>
                  <a:pt x="0" y="1442"/>
                </a:moveTo>
                <a:lnTo>
                  <a:pt x="2360" y="4501"/>
                </a:lnTo>
                <a:lnTo>
                  <a:pt x="3845" y="2229"/>
                </a:lnTo>
                <a:lnTo>
                  <a:pt x="4107" y="0"/>
                </a:lnTo>
                <a:lnTo>
                  <a:pt x="1355" y="1311"/>
                </a:lnTo>
                <a:close/>
              </a:path>
            </a:pathLst>
          </a:custGeom>
          <a:solidFill>
            <a:srgbClr val="741B47"/>
          </a:solidFill>
          <a:ln>
            <a:noFill/>
          </a:ln>
        </p:spPr>
      </p:sp>
      <p:sp>
        <p:nvSpPr>
          <p:cNvPr id="624" name="Google Shape;624;p34"/>
          <p:cNvSpPr/>
          <p:nvPr/>
        </p:nvSpPr>
        <p:spPr>
          <a:xfrm>
            <a:off x="4431525" y="3227775"/>
            <a:ext cx="90650" cy="317875"/>
          </a:xfrm>
          <a:custGeom>
            <a:rect b="b" l="l" r="r" t="t"/>
            <a:pathLst>
              <a:path extrusionOk="0" h="12715" w="3626">
                <a:moveTo>
                  <a:pt x="655" y="1398"/>
                </a:moveTo>
                <a:lnTo>
                  <a:pt x="917" y="2447"/>
                </a:lnTo>
                <a:lnTo>
                  <a:pt x="961" y="3321"/>
                </a:lnTo>
                <a:lnTo>
                  <a:pt x="961" y="3933"/>
                </a:lnTo>
                <a:lnTo>
                  <a:pt x="1005" y="9045"/>
                </a:lnTo>
                <a:lnTo>
                  <a:pt x="481" y="10705"/>
                </a:lnTo>
                <a:lnTo>
                  <a:pt x="0" y="12059"/>
                </a:lnTo>
                <a:lnTo>
                  <a:pt x="961" y="12715"/>
                </a:lnTo>
                <a:lnTo>
                  <a:pt x="2403" y="11579"/>
                </a:lnTo>
                <a:lnTo>
                  <a:pt x="3626" y="6554"/>
                </a:lnTo>
                <a:lnTo>
                  <a:pt x="3277" y="1748"/>
                </a:lnTo>
                <a:lnTo>
                  <a:pt x="2403" y="0"/>
                </a:lnTo>
                <a:close/>
              </a:path>
            </a:pathLst>
          </a:custGeom>
          <a:solidFill>
            <a:srgbClr val="741B47"/>
          </a:solidFill>
          <a:ln cap="flat" cmpd="sng" w="9525">
            <a:solidFill>
              <a:srgbClr val="741B47"/>
            </a:solidFill>
            <a:prstDash val="solid"/>
            <a:round/>
            <a:headEnd len="med" w="med" type="none"/>
            <a:tailEnd len="med" w="med" type="none"/>
          </a:ln>
        </p:spPr>
      </p:sp>
      <p:cxnSp>
        <p:nvCxnSpPr>
          <p:cNvPr id="625" name="Google Shape;625;p34"/>
          <p:cNvCxnSpPr/>
          <p:nvPr/>
        </p:nvCxnSpPr>
        <p:spPr>
          <a:xfrm>
            <a:off x="4451200" y="3261650"/>
            <a:ext cx="3300" cy="42600"/>
          </a:xfrm>
          <a:prstGeom prst="straightConnector1">
            <a:avLst/>
          </a:prstGeom>
          <a:noFill/>
          <a:ln cap="flat" cmpd="sng" w="9525">
            <a:solidFill>
              <a:srgbClr val="741B47"/>
            </a:solidFill>
            <a:prstDash val="solid"/>
            <a:round/>
            <a:headEnd len="med" w="med" type="none"/>
            <a:tailEnd len="med" w="med" type="none"/>
          </a:ln>
        </p:spPr>
      </p:cxnSp>
      <p:cxnSp>
        <p:nvCxnSpPr>
          <p:cNvPr id="626" name="Google Shape;626;p34"/>
          <p:cNvCxnSpPr/>
          <p:nvPr/>
        </p:nvCxnSpPr>
        <p:spPr>
          <a:xfrm flipH="1">
            <a:off x="4447950" y="3427675"/>
            <a:ext cx="8700" cy="61200"/>
          </a:xfrm>
          <a:prstGeom prst="straightConnector1">
            <a:avLst/>
          </a:prstGeom>
          <a:noFill/>
          <a:ln cap="flat" cmpd="sng" w="9525">
            <a:solidFill>
              <a:srgbClr val="741B47"/>
            </a:solidFill>
            <a:prstDash val="solid"/>
            <a:round/>
            <a:headEnd len="med" w="med" type="none"/>
            <a:tailEnd len="med" w="med" type="none"/>
          </a:ln>
        </p:spPr>
      </p:cxnSp>
      <p:sp>
        <p:nvSpPr>
          <p:cNvPr id="627" name="Google Shape;627;p34"/>
          <p:cNvSpPr/>
          <p:nvPr/>
        </p:nvSpPr>
        <p:spPr>
          <a:xfrm>
            <a:off x="4421700" y="3461550"/>
            <a:ext cx="141999" cy="124522"/>
          </a:xfrm>
          <a:custGeom>
            <a:rect b="b" l="l" r="r" t="t"/>
            <a:pathLst>
              <a:path extrusionOk="0" h="2971" w="2971">
                <a:moveTo>
                  <a:pt x="0" y="1879"/>
                </a:moveTo>
                <a:lnTo>
                  <a:pt x="830" y="0"/>
                </a:lnTo>
                <a:lnTo>
                  <a:pt x="2971" y="1224"/>
                </a:lnTo>
                <a:lnTo>
                  <a:pt x="2622" y="2971"/>
                </a:lnTo>
                <a:close/>
              </a:path>
            </a:pathLst>
          </a:custGeom>
          <a:solidFill>
            <a:srgbClr val="741B47"/>
          </a:solidFill>
          <a:ln>
            <a:noFill/>
          </a:ln>
        </p:spPr>
      </p:sp>
      <p:sp>
        <p:nvSpPr>
          <p:cNvPr id="628" name="Google Shape;628;p34"/>
          <p:cNvSpPr/>
          <p:nvPr/>
        </p:nvSpPr>
        <p:spPr>
          <a:xfrm>
            <a:off x="4847700" y="3240900"/>
            <a:ext cx="38224" cy="49152"/>
          </a:xfrm>
          <a:custGeom>
            <a:rect b="b" l="l" r="r" t="t"/>
            <a:pathLst>
              <a:path extrusionOk="0" h="1878" w="1442">
                <a:moveTo>
                  <a:pt x="1398" y="1878"/>
                </a:moveTo>
                <a:lnTo>
                  <a:pt x="1442" y="87"/>
                </a:lnTo>
                <a:lnTo>
                  <a:pt x="0" y="0"/>
                </a:lnTo>
                <a:lnTo>
                  <a:pt x="743" y="1223"/>
                </a:lnTo>
                <a:close/>
              </a:path>
            </a:pathLst>
          </a:custGeom>
          <a:solidFill>
            <a:srgbClr val="741B47"/>
          </a:solidFill>
          <a:ln>
            <a:noFill/>
          </a:ln>
        </p:spPr>
      </p:sp>
      <p:cxnSp>
        <p:nvCxnSpPr>
          <p:cNvPr id="629" name="Google Shape;629;p34"/>
          <p:cNvCxnSpPr/>
          <p:nvPr/>
        </p:nvCxnSpPr>
        <p:spPr>
          <a:xfrm flipH="1">
            <a:off x="4820425" y="3261650"/>
            <a:ext cx="54600" cy="65700"/>
          </a:xfrm>
          <a:prstGeom prst="straightConnector1">
            <a:avLst/>
          </a:prstGeom>
          <a:solidFill>
            <a:schemeClr val="lt2"/>
          </a:solidFill>
          <a:ln cap="flat" cmpd="sng" w="9525">
            <a:solidFill>
              <a:srgbClr val="741B47"/>
            </a:solidFill>
            <a:prstDash val="solid"/>
            <a:round/>
            <a:headEnd len="med" w="med" type="none"/>
            <a:tailEnd len="med" w="med" type="none"/>
          </a:ln>
        </p:spPr>
      </p:cxnSp>
      <p:sp>
        <p:nvSpPr>
          <p:cNvPr id="630" name="Google Shape;630;p34"/>
          <p:cNvSpPr/>
          <p:nvPr/>
        </p:nvSpPr>
        <p:spPr>
          <a:xfrm>
            <a:off x="4852075" y="3267125"/>
            <a:ext cx="13100" cy="37125"/>
          </a:xfrm>
          <a:custGeom>
            <a:rect b="b" l="l" r="r" t="t"/>
            <a:pathLst>
              <a:path extrusionOk="0" h="1485" w="524">
                <a:moveTo>
                  <a:pt x="524" y="0"/>
                </a:moveTo>
                <a:cubicBezTo>
                  <a:pt x="324" y="485"/>
                  <a:pt x="148" y="982"/>
                  <a:pt x="0" y="1485"/>
                </a:cubicBezTo>
              </a:path>
            </a:pathLst>
          </a:custGeom>
          <a:noFill/>
          <a:ln cap="flat" cmpd="sng" w="9525">
            <a:solidFill>
              <a:srgbClr val="741B47"/>
            </a:solidFill>
            <a:prstDash val="solid"/>
            <a:round/>
            <a:headEnd len="med" w="med" type="none"/>
            <a:tailEnd len="med" w="med" type="none"/>
          </a:ln>
        </p:spPr>
      </p:sp>
      <p:sp>
        <p:nvSpPr>
          <p:cNvPr id="631" name="Google Shape;631;p34"/>
          <p:cNvSpPr/>
          <p:nvPr/>
        </p:nvSpPr>
        <p:spPr>
          <a:xfrm>
            <a:off x="4845525" y="3385100"/>
            <a:ext cx="14200" cy="76450"/>
          </a:xfrm>
          <a:custGeom>
            <a:rect b="b" l="l" r="r" t="t"/>
            <a:pathLst>
              <a:path extrusionOk="0" h="3058" w="568">
                <a:moveTo>
                  <a:pt x="0" y="0"/>
                </a:moveTo>
                <a:cubicBezTo>
                  <a:pt x="0" y="1037"/>
                  <a:pt x="152" y="2108"/>
                  <a:pt x="568" y="3058"/>
                </a:cubicBezTo>
              </a:path>
            </a:pathLst>
          </a:custGeom>
          <a:noFill/>
          <a:ln cap="flat" cmpd="sng" w="9525">
            <a:solidFill>
              <a:srgbClr val="741B47"/>
            </a:solidFill>
            <a:prstDash val="solid"/>
            <a:round/>
            <a:headEnd len="med" w="med" type="none"/>
            <a:tailEnd len="med" w="med" type="none"/>
          </a:ln>
        </p:spPr>
      </p:sp>
      <p:sp>
        <p:nvSpPr>
          <p:cNvPr id="632" name="Google Shape;632;p34"/>
          <p:cNvSpPr/>
          <p:nvPr/>
        </p:nvSpPr>
        <p:spPr>
          <a:xfrm>
            <a:off x="4783250" y="3457200"/>
            <a:ext cx="101925" cy="64450"/>
          </a:xfrm>
          <a:custGeom>
            <a:rect b="b" l="l" r="r" t="t"/>
            <a:pathLst>
              <a:path extrusionOk="0" h="174" w="232">
                <a:moveTo>
                  <a:pt x="0" y="174"/>
                </a:moveTo>
                <a:cubicBezTo>
                  <a:pt x="63" y="106"/>
                  <a:pt x="245" y="89"/>
                  <a:pt x="219" y="0"/>
                </a:cubicBezTo>
              </a:path>
            </a:pathLst>
          </a:custGeom>
          <a:noFill/>
          <a:ln cap="flat" cmpd="sng" w="9525">
            <a:solidFill>
              <a:srgbClr val="741B47"/>
            </a:solidFill>
            <a:prstDash val="solid"/>
            <a:round/>
            <a:headEnd len="med" w="med" type="none"/>
            <a:tailEnd len="med" w="med" type="none"/>
          </a:ln>
        </p:spPr>
      </p:sp>
      <p:sp>
        <p:nvSpPr>
          <p:cNvPr id="633" name="Google Shape;633;p34"/>
          <p:cNvSpPr/>
          <p:nvPr/>
        </p:nvSpPr>
        <p:spPr>
          <a:xfrm>
            <a:off x="5333541" y="3289300"/>
            <a:ext cx="81300" cy="310800"/>
          </a:xfrm>
          <a:prstGeom prst="arc">
            <a:avLst>
              <a:gd fmla="val 16200000" name="adj1"/>
              <a:gd fmla="val 0"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Figtree"/>
              <a:ea typeface="Figtree"/>
              <a:cs typeface="Figtree"/>
              <a:sym typeface="Figtree"/>
            </a:endParaRPr>
          </a:p>
        </p:txBody>
      </p:sp>
      <p:sp>
        <p:nvSpPr>
          <p:cNvPr id="634" name="Google Shape;634;p34"/>
          <p:cNvSpPr/>
          <p:nvPr/>
        </p:nvSpPr>
        <p:spPr>
          <a:xfrm>
            <a:off x="5389541" y="3289300"/>
            <a:ext cx="81300" cy="310800"/>
          </a:xfrm>
          <a:prstGeom prst="arc">
            <a:avLst>
              <a:gd fmla="val 16200000" name="adj1"/>
              <a:gd fmla="val 0"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Figtree"/>
              <a:ea typeface="Figtree"/>
              <a:cs typeface="Figtree"/>
              <a:sym typeface="Figtree"/>
            </a:endParaRPr>
          </a:p>
        </p:txBody>
      </p:sp>
      <p:sp>
        <p:nvSpPr>
          <p:cNvPr id="635" name="Google Shape;635;p34"/>
          <p:cNvSpPr txBox="1"/>
          <p:nvPr/>
        </p:nvSpPr>
        <p:spPr>
          <a:xfrm>
            <a:off x="7558500" y="4799525"/>
            <a:ext cx="1585500" cy="290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Figtree"/>
                <a:ea typeface="Figtree"/>
                <a:cs typeface="Figtree"/>
                <a:sym typeface="Figtree"/>
              </a:rPr>
              <a:t>CONFIDENTIAL</a:t>
            </a:r>
            <a:endParaRPr b="1">
              <a:solidFill>
                <a:schemeClr val="dk1"/>
              </a:solidFill>
              <a:latin typeface="Figtree"/>
              <a:ea typeface="Figtree"/>
              <a:cs typeface="Figtree"/>
              <a:sym typeface="Figtree"/>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681" name="Shape 1681"/>
        <p:cNvGrpSpPr/>
        <p:nvPr/>
      </p:nvGrpSpPr>
      <p:grpSpPr>
        <a:xfrm>
          <a:off x="0" y="0"/>
          <a:ext cx="0" cy="0"/>
          <a:chOff x="0" y="0"/>
          <a:chExt cx="0" cy="0"/>
        </a:xfrm>
      </p:grpSpPr>
      <p:graphicFrame>
        <p:nvGraphicFramePr>
          <p:cNvPr id="1682" name="Google Shape;1682;p88"/>
          <p:cNvGraphicFramePr/>
          <p:nvPr/>
        </p:nvGraphicFramePr>
        <p:xfrm>
          <a:off x="801375" y="1000125"/>
          <a:ext cx="3000000" cy="3000000"/>
        </p:xfrm>
        <a:graphic>
          <a:graphicData uri="http://schemas.openxmlformats.org/drawingml/2006/table">
            <a:tbl>
              <a:tblPr>
                <a:noFill/>
                <a:tableStyleId>{D95BFEF7-C00D-4BF5-9946-0DB829159DAF}</a:tableStyleId>
              </a:tblPr>
              <a:tblGrid>
                <a:gridCol w="1847850"/>
                <a:gridCol w="2152650"/>
                <a:gridCol w="1171575"/>
                <a:gridCol w="1600200"/>
                <a:gridCol w="952500"/>
              </a:tblGrid>
              <a:tr h="495300">
                <a:tc>
                  <a:txBody>
                    <a:bodyPr/>
                    <a:lstStyle/>
                    <a:p>
                      <a:pPr indent="0" lvl="0" marL="0" rtl="0" algn="l">
                        <a:lnSpc>
                          <a:spcPct val="115000"/>
                        </a:lnSpc>
                        <a:spcBef>
                          <a:spcPts val="0"/>
                        </a:spcBef>
                        <a:spcAft>
                          <a:spcPts val="0"/>
                        </a:spcAft>
                        <a:buNone/>
                      </a:pPr>
                      <a:r>
                        <a:rPr lang="en" sz="1000"/>
                        <a:t>Prepare for FDA Pathway OH</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Research FDA pathway for our device and brainstorm specific questions to ask expert</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Medium</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NL</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t>3/7</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495300">
                <a:tc>
                  <a:txBody>
                    <a:bodyPr/>
                    <a:lstStyle/>
                    <a:p>
                      <a:pPr indent="0" lvl="0" marL="0" rtl="0" algn="l">
                        <a:lnSpc>
                          <a:spcPct val="115000"/>
                        </a:lnSpc>
                        <a:spcBef>
                          <a:spcPts val="0"/>
                        </a:spcBef>
                        <a:spcAft>
                          <a:spcPts val="0"/>
                        </a:spcAft>
                        <a:buNone/>
                      </a:pPr>
                      <a:r>
                        <a:rPr lang="en" sz="1000"/>
                        <a:t>Prepare materials for Market Access OH</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Research market for our device and brainstorm specific questions to ask Stacey Ackerman</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Medium</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KT</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t>3/10</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495300">
                <a:tc>
                  <a:txBody>
                    <a:bodyPr/>
                    <a:lstStyle/>
                    <a:p>
                      <a:pPr indent="0" lvl="0" marL="0" rtl="0" algn="l">
                        <a:lnSpc>
                          <a:spcPct val="115000"/>
                        </a:lnSpc>
                        <a:spcBef>
                          <a:spcPts val="0"/>
                        </a:spcBef>
                        <a:spcAft>
                          <a:spcPts val="0"/>
                        </a:spcAft>
                        <a:buNone/>
                      </a:pPr>
                      <a:r>
                        <a:rPr lang="en" sz="1000"/>
                        <a:t>Attend Venturewell Info Session</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Team attends info session to inform ourselves on what is necessary to apply</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Medium</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KT, AY</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t>3/15</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495300">
                <a:tc>
                  <a:txBody>
                    <a:bodyPr/>
                    <a:lstStyle/>
                    <a:p>
                      <a:pPr indent="0" lvl="0" marL="0" rtl="0" algn="l">
                        <a:lnSpc>
                          <a:spcPct val="115000"/>
                        </a:lnSpc>
                        <a:spcBef>
                          <a:spcPts val="0"/>
                        </a:spcBef>
                        <a:spcAft>
                          <a:spcPts val="0"/>
                        </a:spcAft>
                        <a:buNone/>
                      </a:pPr>
                      <a:r>
                        <a:rPr lang="en" sz="1000"/>
                        <a:t>Send DR7 slides to clinicians</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Send DR6 slides to all/any clinicians who couldn't make it to Desk Review in a follow up email</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Medium</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KT</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t>3/15</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342900">
                <a:tc>
                  <a:txBody>
                    <a:bodyPr/>
                    <a:lstStyle/>
                    <a:p>
                      <a:pPr indent="0" lvl="0" marL="0" rtl="0" algn="l">
                        <a:lnSpc>
                          <a:spcPct val="115000"/>
                        </a:lnSpc>
                        <a:spcBef>
                          <a:spcPts val="0"/>
                        </a:spcBef>
                        <a:spcAft>
                          <a:spcPts val="0"/>
                        </a:spcAft>
                        <a:buNone/>
                      </a:pPr>
                      <a:r>
                        <a:rPr lang="en" sz="1000"/>
                        <a:t>Send remaining team members to go into shadow</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Aadi, Rohit, Alana and Tanvi to go into shadow next month</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Medium</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KT</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t>3/20</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495300">
                <a:tc>
                  <a:txBody>
                    <a:bodyPr/>
                    <a:lstStyle/>
                    <a:p>
                      <a:pPr indent="0" lvl="0" marL="0" rtl="0" algn="l">
                        <a:lnSpc>
                          <a:spcPct val="115000"/>
                        </a:lnSpc>
                        <a:spcBef>
                          <a:spcPts val="0"/>
                        </a:spcBef>
                        <a:spcAft>
                          <a:spcPts val="0"/>
                        </a:spcAft>
                        <a:buNone/>
                      </a:pPr>
                      <a:r>
                        <a:rPr lang="en" sz="1000"/>
                        <a:t>Ongoing Literature Search</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Seek out more literature/graphs to understand nuances of the problem and how we can begin innovating</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Low</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AY</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t>3/1</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bl>
          </a:graphicData>
        </a:graphic>
      </p:graphicFrame>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6" name="Shape 1686"/>
        <p:cNvGrpSpPr/>
        <p:nvPr/>
      </p:nvGrpSpPr>
      <p:grpSpPr>
        <a:xfrm>
          <a:off x="0" y="0"/>
          <a:ext cx="0" cy="0"/>
          <a:chOff x="0" y="0"/>
          <a:chExt cx="0" cy="0"/>
        </a:xfrm>
      </p:grpSpPr>
      <p:sp>
        <p:nvSpPr>
          <p:cNvPr id="1687" name="Google Shape;1687;p89"/>
          <p:cNvSpPr txBox="1"/>
          <p:nvPr>
            <p:ph idx="1" type="body"/>
          </p:nvPr>
        </p:nvSpPr>
        <p:spPr>
          <a:xfrm>
            <a:off x="720000" y="1215752"/>
            <a:ext cx="7704000" cy="33120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1800"/>
              <a:t>Krisha</a:t>
            </a:r>
            <a:r>
              <a:rPr lang="en" sz="1800"/>
              <a:t>: DR Slides, Scheduling, Meeting Planning, Testing</a:t>
            </a:r>
            <a:endParaRPr sz="1800"/>
          </a:p>
          <a:p>
            <a:pPr indent="0" lvl="0" marL="0" rtl="0" algn="l">
              <a:lnSpc>
                <a:spcPct val="150000"/>
              </a:lnSpc>
              <a:spcBef>
                <a:spcPts val="0"/>
              </a:spcBef>
              <a:spcAft>
                <a:spcPts val="0"/>
              </a:spcAft>
              <a:buNone/>
            </a:pPr>
            <a:r>
              <a:rPr b="1" lang="en" sz="1800"/>
              <a:t>Nhan</a:t>
            </a:r>
            <a:r>
              <a:rPr lang="en" sz="1800"/>
              <a:t>: DR Slides, Testing, OH Submissions</a:t>
            </a:r>
            <a:endParaRPr sz="1800"/>
          </a:p>
          <a:p>
            <a:pPr indent="0" lvl="0" marL="0" rtl="0" algn="l">
              <a:lnSpc>
                <a:spcPct val="150000"/>
              </a:lnSpc>
              <a:spcBef>
                <a:spcPts val="0"/>
              </a:spcBef>
              <a:spcAft>
                <a:spcPts val="0"/>
              </a:spcAft>
              <a:buNone/>
            </a:pPr>
            <a:r>
              <a:rPr b="1" lang="en" sz="1800"/>
              <a:t>Rebecca</a:t>
            </a:r>
            <a:r>
              <a:rPr lang="en" sz="1800"/>
              <a:t>: DR Slides, Committee Interviews and Outreach, Testing</a:t>
            </a:r>
            <a:endParaRPr sz="1800"/>
          </a:p>
          <a:p>
            <a:pPr indent="0" lvl="0" marL="0" rtl="0" algn="l">
              <a:lnSpc>
                <a:spcPct val="150000"/>
              </a:lnSpc>
              <a:spcBef>
                <a:spcPts val="0"/>
              </a:spcBef>
              <a:spcAft>
                <a:spcPts val="0"/>
              </a:spcAft>
              <a:buNone/>
            </a:pPr>
            <a:r>
              <a:rPr b="1" lang="en" sz="1800"/>
              <a:t>Tanvi</a:t>
            </a:r>
            <a:r>
              <a:rPr lang="en" sz="1800"/>
              <a:t>: DR Slides, Testing, Design Paper, Risk Table</a:t>
            </a:r>
            <a:endParaRPr sz="1800"/>
          </a:p>
          <a:p>
            <a:pPr indent="0" lvl="0" marL="0" rtl="0" algn="l">
              <a:lnSpc>
                <a:spcPct val="150000"/>
              </a:lnSpc>
              <a:spcBef>
                <a:spcPts val="0"/>
              </a:spcBef>
              <a:spcAft>
                <a:spcPts val="0"/>
              </a:spcAft>
              <a:buNone/>
            </a:pPr>
            <a:r>
              <a:rPr b="1" lang="en" sz="1800"/>
              <a:t>Alana: </a:t>
            </a:r>
            <a:r>
              <a:rPr lang="en" sz="1800"/>
              <a:t>DR Slides, Testing, Risk Table, Testing, Prototype Journal</a:t>
            </a:r>
            <a:endParaRPr b="1" sz="1800"/>
          </a:p>
          <a:p>
            <a:pPr indent="0" lvl="0" marL="0" rtl="0" algn="l">
              <a:lnSpc>
                <a:spcPct val="150000"/>
              </a:lnSpc>
              <a:spcBef>
                <a:spcPts val="0"/>
              </a:spcBef>
              <a:spcAft>
                <a:spcPts val="0"/>
              </a:spcAft>
              <a:buNone/>
            </a:pPr>
            <a:r>
              <a:rPr b="1" lang="en" sz="1800"/>
              <a:t>Aadi: </a:t>
            </a:r>
            <a:r>
              <a:rPr lang="en" sz="1800"/>
              <a:t>DR Slides, Ordering Materials, Risk Table, Testing</a:t>
            </a:r>
            <a:endParaRPr sz="1800"/>
          </a:p>
          <a:p>
            <a:pPr indent="0" lvl="0" marL="0" rtl="0" algn="l">
              <a:lnSpc>
                <a:spcPct val="150000"/>
              </a:lnSpc>
              <a:spcBef>
                <a:spcPts val="0"/>
              </a:spcBef>
              <a:spcAft>
                <a:spcPts val="0"/>
              </a:spcAft>
              <a:buNone/>
            </a:pPr>
            <a:r>
              <a:rPr b="1" lang="en" sz="1800"/>
              <a:t>Ben: </a:t>
            </a:r>
            <a:r>
              <a:rPr lang="en" sz="1800"/>
              <a:t>DR Slides, CAD Modeling &amp; Printing, V&amp;V Table</a:t>
            </a:r>
            <a:endParaRPr sz="1800"/>
          </a:p>
          <a:p>
            <a:pPr indent="0" lvl="0" marL="0" rtl="0" algn="l">
              <a:lnSpc>
                <a:spcPct val="150000"/>
              </a:lnSpc>
              <a:spcBef>
                <a:spcPts val="0"/>
              </a:spcBef>
              <a:spcAft>
                <a:spcPts val="0"/>
              </a:spcAft>
              <a:buNone/>
            </a:pPr>
            <a:r>
              <a:rPr b="1" lang="en" sz="1800"/>
              <a:t>Rohit: </a:t>
            </a:r>
            <a:r>
              <a:rPr lang="en" sz="1800"/>
              <a:t>DR Slides, Testing, Sketching</a:t>
            </a:r>
            <a:endParaRPr sz="1800"/>
          </a:p>
        </p:txBody>
      </p:sp>
      <p:sp>
        <p:nvSpPr>
          <p:cNvPr id="1688" name="Google Shape;1688;p89"/>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Team Contributions</a:t>
            </a:r>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2" name="Shape 1692"/>
        <p:cNvGrpSpPr/>
        <p:nvPr/>
      </p:nvGrpSpPr>
      <p:grpSpPr>
        <a:xfrm>
          <a:off x="0" y="0"/>
          <a:ext cx="0" cy="0"/>
          <a:chOff x="0" y="0"/>
          <a:chExt cx="0" cy="0"/>
        </a:xfrm>
      </p:grpSpPr>
      <p:sp>
        <p:nvSpPr>
          <p:cNvPr id="1693" name="Google Shape;1693;p90"/>
          <p:cNvSpPr txBox="1"/>
          <p:nvPr>
            <p:ph type="ctrTitle"/>
          </p:nvPr>
        </p:nvSpPr>
        <p:spPr>
          <a:xfrm>
            <a:off x="648125" y="212350"/>
            <a:ext cx="6519900" cy="1854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5000"/>
              <a:t>DT12 Desk Review </a:t>
            </a:r>
            <a:r>
              <a:rPr baseline="30000" lang="en" sz="3700"/>
              <a:t>#</a:t>
            </a:r>
            <a:r>
              <a:rPr lang="en" sz="5000"/>
              <a:t>6 </a:t>
            </a:r>
            <a:endParaRPr sz="5000"/>
          </a:p>
        </p:txBody>
      </p:sp>
      <p:sp>
        <p:nvSpPr>
          <p:cNvPr id="1694" name="Google Shape;1694;p90"/>
          <p:cNvSpPr txBox="1"/>
          <p:nvPr>
            <p:ph idx="1" type="subTitle"/>
          </p:nvPr>
        </p:nvSpPr>
        <p:spPr>
          <a:xfrm>
            <a:off x="6589675" y="545125"/>
            <a:ext cx="22323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March 1, 2024</a:t>
            </a:r>
            <a:endParaRPr/>
          </a:p>
        </p:txBody>
      </p:sp>
      <p:cxnSp>
        <p:nvCxnSpPr>
          <p:cNvPr id="1695" name="Google Shape;1695;p90"/>
          <p:cNvCxnSpPr/>
          <p:nvPr/>
        </p:nvCxnSpPr>
        <p:spPr>
          <a:xfrm flipH="1" rot="10800000">
            <a:off x="979150" y="2857459"/>
            <a:ext cx="6813600" cy="20100"/>
          </a:xfrm>
          <a:prstGeom prst="straightConnector1">
            <a:avLst/>
          </a:prstGeom>
          <a:noFill/>
          <a:ln cap="flat" cmpd="sng" w="9525">
            <a:solidFill>
              <a:schemeClr val="dk1"/>
            </a:solidFill>
            <a:prstDash val="solid"/>
            <a:round/>
            <a:headEnd len="med" w="med" type="none"/>
            <a:tailEnd len="med" w="med" type="none"/>
          </a:ln>
        </p:spPr>
      </p:cxnSp>
      <p:sp>
        <p:nvSpPr>
          <p:cNvPr id="1696" name="Google Shape;1696;p90"/>
          <p:cNvSpPr txBox="1"/>
          <p:nvPr>
            <p:ph idx="1" type="subTitle"/>
          </p:nvPr>
        </p:nvSpPr>
        <p:spPr>
          <a:xfrm>
            <a:off x="895850" y="1934875"/>
            <a:ext cx="81153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a:t>Krisha Thakur, Nhan Le, Rebecca Baxter, Tanvi Ranade, Alana Yee, </a:t>
            </a:r>
            <a:endParaRPr sz="2000"/>
          </a:p>
          <a:p>
            <a:pPr indent="0" lvl="0" marL="0" rtl="0" algn="l">
              <a:spcBef>
                <a:spcPts val="0"/>
              </a:spcBef>
              <a:spcAft>
                <a:spcPts val="0"/>
              </a:spcAft>
              <a:buNone/>
            </a:pPr>
            <a:r>
              <a:rPr lang="en" sz="2000"/>
              <a:t>Rohit Satish, Ben Jackson, Aadi Bhattacharya</a:t>
            </a:r>
            <a:endParaRPr sz="2000"/>
          </a:p>
        </p:txBody>
      </p:sp>
      <p:sp>
        <p:nvSpPr>
          <p:cNvPr id="1697" name="Google Shape;1697;p90"/>
          <p:cNvSpPr txBox="1"/>
          <p:nvPr>
            <p:ph idx="1" type="subTitle"/>
          </p:nvPr>
        </p:nvSpPr>
        <p:spPr>
          <a:xfrm>
            <a:off x="895850" y="2980325"/>
            <a:ext cx="76986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t>Clinical Mentors: Dr. Gage, Dr. Gullotti, Dr. Weiss</a:t>
            </a:r>
            <a:endParaRPr sz="1500"/>
          </a:p>
        </p:txBody>
      </p:sp>
      <p:sp>
        <p:nvSpPr>
          <p:cNvPr id="1698" name="Google Shape;1698;p90"/>
          <p:cNvSpPr txBox="1"/>
          <p:nvPr>
            <p:ph idx="1" type="subTitle"/>
          </p:nvPr>
        </p:nvSpPr>
        <p:spPr>
          <a:xfrm>
            <a:off x="895850" y="3324625"/>
            <a:ext cx="76986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t>Faculty Advisor: Dr. Logsdon</a:t>
            </a:r>
            <a:endParaRPr sz="1500"/>
          </a:p>
        </p:txBody>
      </p:sp>
      <p:sp>
        <p:nvSpPr>
          <p:cNvPr id="1699" name="Google Shape;1699;p90"/>
          <p:cNvSpPr txBox="1"/>
          <p:nvPr>
            <p:ph idx="1" type="subTitle"/>
          </p:nvPr>
        </p:nvSpPr>
        <p:spPr>
          <a:xfrm>
            <a:off x="895850" y="3668350"/>
            <a:ext cx="76986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t>TA: Vince Wang</a:t>
            </a:r>
            <a:endParaRPr sz="1500"/>
          </a:p>
        </p:txBody>
      </p:sp>
      <p:pic>
        <p:nvPicPr>
          <p:cNvPr id="1700" name="Google Shape;1700;p90"/>
          <p:cNvPicPr preferRelativeResize="0"/>
          <p:nvPr/>
        </p:nvPicPr>
        <p:blipFill>
          <a:blip r:embed="rId3">
            <a:alphaModFix/>
          </a:blip>
          <a:stretch>
            <a:fillRect/>
          </a:stretch>
        </p:blipFill>
        <p:spPr>
          <a:xfrm>
            <a:off x="6445451" y="3800137"/>
            <a:ext cx="2232300" cy="920018"/>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4" name="Shape 1704"/>
        <p:cNvGrpSpPr/>
        <p:nvPr/>
      </p:nvGrpSpPr>
      <p:grpSpPr>
        <a:xfrm>
          <a:off x="0" y="0"/>
          <a:ext cx="0" cy="0"/>
          <a:chOff x="0" y="0"/>
          <a:chExt cx="0" cy="0"/>
        </a:xfrm>
      </p:grpSpPr>
      <p:sp>
        <p:nvSpPr>
          <p:cNvPr id="1705" name="Google Shape;1705;p91"/>
          <p:cNvSpPr txBox="1"/>
          <p:nvPr>
            <p:ph type="title"/>
          </p:nvPr>
        </p:nvSpPr>
        <p:spPr>
          <a:xfrm>
            <a:off x="457200" y="502491"/>
            <a:ext cx="818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Agenda</a:t>
            </a:r>
            <a:endParaRPr/>
          </a:p>
        </p:txBody>
      </p:sp>
      <p:sp>
        <p:nvSpPr>
          <p:cNvPr id="1706" name="Google Shape;1706;p91"/>
          <p:cNvSpPr txBox="1"/>
          <p:nvPr/>
        </p:nvSpPr>
        <p:spPr>
          <a:xfrm>
            <a:off x="550275" y="1081650"/>
            <a:ext cx="5494800" cy="2980200"/>
          </a:xfrm>
          <a:prstGeom prst="rect">
            <a:avLst/>
          </a:prstGeom>
          <a:noFill/>
          <a:ln>
            <a:noFill/>
          </a:ln>
        </p:spPr>
        <p:txBody>
          <a:bodyPr anchorCtr="0" anchor="t" bIns="91425" lIns="91425" spcFirstLastPara="1" rIns="91425" wrap="square" tIns="91425">
            <a:noAutofit/>
          </a:bodyPr>
          <a:lstStyle/>
          <a:p>
            <a:pPr indent="-349250" lvl="0" marL="457200" rtl="0" algn="l">
              <a:lnSpc>
                <a:spcPct val="115000"/>
              </a:lnSpc>
              <a:spcBef>
                <a:spcPts val="0"/>
              </a:spcBef>
              <a:spcAft>
                <a:spcPts val="0"/>
              </a:spcAft>
              <a:buClr>
                <a:schemeClr val="dk1"/>
              </a:buClr>
              <a:buSzPts val="1900"/>
              <a:buFont typeface="Figtree"/>
              <a:buChar char="●"/>
            </a:pPr>
            <a:r>
              <a:rPr lang="en" sz="1900">
                <a:solidFill>
                  <a:schemeClr val="dk1"/>
                </a:solidFill>
                <a:latin typeface="Figtree"/>
                <a:ea typeface="Figtree"/>
                <a:cs typeface="Figtree"/>
                <a:sym typeface="Figtree"/>
              </a:rPr>
              <a:t>Project Overview</a:t>
            </a:r>
            <a:endParaRPr sz="1900">
              <a:solidFill>
                <a:schemeClr val="dk1"/>
              </a:solidFill>
              <a:latin typeface="Figtree"/>
              <a:ea typeface="Figtree"/>
              <a:cs typeface="Figtree"/>
              <a:sym typeface="Figtree"/>
            </a:endParaRPr>
          </a:p>
          <a:p>
            <a:pPr indent="-349250" lvl="0" marL="457200" rtl="0" algn="l">
              <a:lnSpc>
                <a:spcPct val="115000"/>
              </a:lnSpc>
              <a:spcBef>
                <a:spcPts val="0"/>
              </a:spcBef>
              <a:spcAft>
                <a:spcPts val="0"/>
              </a:spcAft>
              <a:buClr>
                <a:schemeClr val="dk1"/>
              </a:buClr>
              <a:buSzPts val="1900"/>
              <a:buFont typeface="Tajawal Medium"/>
              <a:buChar char="●"/>
            </a:pPr>
            <a:r>
              <a:rPr lang="en" sz="1900">
                <a:solidFill>
                  <a:schemeClr val="dk1"/>
                </a:solidFill>
                <a:latin typeface="Figtree"/>
                <a:ea typeface="Figtree"/>
                <a:cs typeface="Figtree"/>
                <a:sym typeface="Figtree"/>
              </a:rPr>
              <a:t>Project Updates</a:t>
            </a:r>
            <a:endParaRPr sz="1900">
              <a:solidFill>
                <a:schemeClr val="dk1"/>
              </a:solidFill>
              <a:latin typeface="Figtree"/>
              <a:ea typeface="Figtree"/>
              <a:cs typeface="Figtree"/>
              <a:sym typeface="Figtree"/>
            </a:endParaRPr>
          </a:p>
          <a:p>
            <a:pPr indent="-349250" lvl="1" marL="914400" rtl="0" algn="l">
              <a:lnSpc>
                <a:spcPct val="115000"/>
              </a:lnSpc>
              <a:spcBef>
                <a:spcPts val="0"/>
              </a:spcBef>
              <a:spcAft>
                <a:spcPts val="0"/>
              </a:spcAft>
              <a:buClr>
                <a:schemeClr val="dk1"/>
              </a:buClr>
              <a:buSzPts val="1900"/>
              <a:buFont typeface="Figtree"/>
              <a:buChar char="○"/>
            </a:pPr>
            <a:r>
              <a:rPr lang="en" sz="1900">
                <a:solidFill>
                  <a:schemeClr val="dk1"/>
                </a:solidFill>
                <a:latin typeface="Figtree"/>
                <a:ea typeface="Figtree"/>
                <a:cs typeface="Figtree"/>
                <a:sym typeface="Figtree"/>
              </a:rPr>
              <a:t>Testing Updates</a:t>
            </a:r>
            <a:endParaRPr sz="1900">
              <a:solidFill>
                <a:schemeClr val="dk1"/>
              </a:solidFill>
              <a:latin typeface="Figtree"/>
              <a:ea typeface="Figtree"/>
              <a:cs typeface="Figtree"/>
              <a:sym typeface="Figtree"/>
            </a:endParaRPr>
          </a:p>
          <a:p>
            <a:pPr indent="-349250" lvl="1" marL="914400" rtl="0" algn="l">
              <a:lnSpc>
                <a:spcPct val="115000"/>
              </a:lnSpc>
              <a:spcBef>
                <a:spcPts val="0"/>
              </a:spcBef>
              <a:spcAft>
                <a:spcPts val="0"/>
              </a:spcAft>
              <a:buClr>
                <a:schemeClr val="dk1"/>
              </a:buClr>
              <a:buSzPts val="1900"/>
              <a:buFont typeface="Figtree"/>
              <a:buChar char="○"/>
            </a:pPr>
            <a:r>
              <a:rPr lang="en" sz="1900">
                <a:solidFill>
                  <a:schemeClr val="dk1"/>
                </a:solidFill>
                <a:latin typeface="Figtree"/>
                <a:ea typeface="Figtree"/>
                <a:cs typeface="Figtree"/>
                <a:sym typeface="Figtree"/>
              </a:rPr>
              <a:t>CAD models</a:t>
            </a:r>
            <a:endParaRPr sz="1900">
              <a:solidFill>
                <a:schemeClr val="dk1"/>
              </a:solidFill>
              <a:latin typeface="Figtree"/>
              <a:ea typeface="Figtree"/>
              <a:cs typeface="Figtree"/>
              <a:sym typeface="Figtree"/>
            </a:endParaRPr>
          </a:p>
          <a:p>
            <a:pPr indent="-349250" lvl="1" marL="914400" rtl="0" algn="l">
              <a:lnSpc>
                <a:spcPct val="115000"/>
              </a:lnSpc>
              <a:spcBef>
                <a:spcPts val="0"/>
              </a:spcBef>
              <a:spcAft>
                <a:spcPts val="0"/>
              </a:spcAft>
              <a:buClr>
                <a:schemeClr val="dk1"/>
              </a:buClr>
              <a:buSzPts val="1900"/>
              <a:buFont typeface="Figtree"/>
              <a:buChar char="○"/>
            </a:pPr>
            <a:r>
              <a:rPr lang="en" sz="1900">
                <a:solidFill>
                  <a:schemeClr val="dk1"/>
                </a:solidFill>
                <a:latin typeface="Figtree"/>
                <a:ea typeface="Figtree"/>
                <a:cs typeface="Figtree"/>
                <a:sym typeface="Figtree"/>
              </a:rPr>
              <a:t>Committee Update/Clinician Interviews</a:t>
            </a:r>
            <a:endParaRPr sz="1900">
              <a:solidFill>
                <a:schemeClr val="dk1"/>
              </a:solidFill>
              <a:latin typeface="Figtree"/>
              <a:ea typeface="Figtree"/>
              <a:cs typeface="Figtree"/>
              <a:sym typeface="Figtree"/>
            </a:endParaRPr>
          </a:p>
          <a:p>
            <a:pPr indent="-349250" lvl="1" marL="914400" rtl="0" algn="l">
              <a:lnSpc>
                <a:spcPct val="115000"/>
              </a:lnSpc>
              <a:spcBef>
                <a:spcPts val="0"/>
              </a:spcBef>
              <a:spcAft>
                <a:spcPts val="0"/>
              </a:spcAft>
              <a:buClr>
                <a:schemeClr val="dk1"/>
              </a:buClr>
              <a:buSzPts val="1900"/>
              <a:buFont typeface="Figtree"/>
              <a:buChar char="○"/>
            </a:pPr>
            <a:r>
              <a:rPr lang="en" sz="1900">
                <a:solidFill>
                  <a:schemeClr val="dk1"/>
                </a:solidFill>
                <a:latin typeface="Figtree"/>
                <a:ea typeface="Figtree"/>
                <a:cs typeface="Figtree"/>
                <a:sym typeface="Figtree"/>
              </a:rPr>
              <a:t>OH Updates </a:t>
            </a:r>
            <a:endParaRPr sz="1900">
              <a:solidFill>
                <a:schemeClr val="dk1"/>
              </a:solidFill>
              <a:latin typeface="Figtree"/>
              <a:ea typeface="Figtree"/>
              <a:cs typeface="Figtree"/>
              <a:sym typeface="Figtree"/>
            </a:endParaRPr>
          </a:p>
          <a:p>
            <a:pPr indent="-349250" lvl="0" marL="457200" rtl="0" algn="l">
              <a:lnSpc>
                <a:spcPct val="115000"/>
              </a:lnSpc>
              <a:spcBef>
                <a:spcPts val="0"/>
              </a:spcBef>
              <a:spcAft>
                <a:spcPts val="0"/>
              </a:spcAft>
              <a:buClr>
                <a:schemeClr val="dk1"/>
              </a:buClr>
              <a:buSzPts val="1900"/>
              <a:buFont typeface="Figtree"/>
              <a:buChar char="●"/>
            </a:pPr>
            <a:r>
              <a:rPr lang="en" sz="1900">
                <a:solidFill>
                  <a:schemeClr val="dk1"/>
                </a:solidFill>
                <a:latin typeface="Figtree"/>
                <a:ea typeface="Figtree"/>
                <a:cs typeface="Figtree"/>
                <a:sym typeface="Figtree"/>
              </a:rPr>
              <a:t>Action Plan</a:t>
            </a:r>
            <a:endParaRPr sz="1900">
              <a:solidFill>
                <a:schemeClr val="dk1"/>
              </a:solidFill>
              <a:latin typeface="Figtree"/>
              <a:ea typeface="Figtree"/>
              <a:cs typeface="Figtree"/>
              <a:sym typeface="Figtree"/>
            </a:endParaRPr>
          </a:p>
        </p:txBody>
      </p:sp>
      <p:grpSp>
        <p:nvGrpSpPr>
          <p:cNvPr id="1707" name="Google Shape;1707;p91"/>
          <p:cNvGrpSpPr/>
          <p:nvPr/>
        </p:nvGrpSpPr>
        <p:grpSpPr>
          <a:xfrm>
            <a:off x="6045029" y="1932755"/>
            <a:ext cx="1969893" cy="2314136"/>
            <a:chOff x="843713" y="4594610"/>
            <a:chExt cx="311204" cy="366904"/>
          </a:xfrm>
        </p:grpSpPr>
        <p:sp>
          <p:nvSpPr>
            <p:cNvPr id="1708" name="Google Shape;1708;p91"/>
            <p:cNvSpPr/>
            <p:nvPr/>
          </p:nvSpPr>
          <p:spPr>
            <a:xfrm>
              <a:off x="1092101" y="4638532"/>
              <a:ext cx="62817" cy="69321"/>
            </a:xfrm>
            <a:custGeom>
              <a:rect b="b" l="l" r="r" t="t"/>
              <a:pathLst>
                <a:path extrusionOk="0" h="2025" w="1835">
                  <a:moveTo>
                    <a:pt x="0" y="0"/>
                  </a:moveTo>
                  <a:lnTo>
                    <a:pt x="0" y="2025"/>
                  </a:lnTo>
                  <a:lnTo>
                    <a:pt x="1834" y="2025"/>
                  </a:lnTo>
                  <a:lnTo>
                    <a:pt x="0"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9" name="Google Shape;1709;p91"/>
            <p:cNvSpPr/>
            <p:nvPr/>
          </p:nvSpPr>
          <p:spPr>
            <a:xfrm>
              <a:off x="843713" y="4594610"/>
              <a:ext cx="293509" cy="366904"/>
            </a:xfrm>
            <a:custGeom>
              <a:rect b="b" l="l" r="r" t="t"/>
              <a:pathLst>
                <a:path extrusionOk="0" h="10718" w="8574">
                  <a:moveTo>
                    <a:pt x="1482" y="1070"/>
                  </a:moveTo>
                  <a:cubicBezTo>
                    <a:pt x="1496" y="1070"/>
                    <a:pt x="1510" y="1071"/>
                    <a:pt x="1525" y="1073"/>
                  </a:cubicBezTo>
                  <a:lnTo>
                    <a:pt x="2501" y="1073"/>
                  </a:lnTo>
                  <a:cubicBezTo>
                    <a:pt x="2882" y="1096"/>
                    <a:pt x="2882" y="1644"/>
                    <a:pt x="2501" y="1692"/>
                  </a:cubicBezTo>
                  <a:lnTo>
                    <a:pt x="1525" y="1692"/>
                  </a:lnTo>
                  <a:cubicBezTo>
                    <a:pt x="1510" y="1693"/>
                    <a:pt x="1496" y="1694"/>
                    <a:pt x="1482" y="1694"/>
                  </a:cubicBezTo>
                  <a:cubicBezTo>
                    <a:pt x="1086" y="1694"/>
                    <a:pt x="1086" y="1070"/>
                    <a:pt x="1482" y="1070"/>
                  </a:cubicBezTo>
                  <a:close/>
                  <a:moveTo>
                    <a:pt x="3709" y="2142"/>
                  </a:moveTo>
                  <a:cubicBezTo>
                    <a:pt x="4107" y="2142"/>
                    <a:pt x="4107" y="2789"/>
                    <a:pt x="3709" y="2789"/>
                  </a:cubicBezTo>
                  <a:cubicBezTo>
                    <a:pt x="3696" y="2789"/>
                    <a:pt x="3682" y="2789"/>
                    <a:pt x="3668" y="2787"/>
                  </a:cubicBezTo>
                  <a:lnTo>
                    <a:pt x="1525" y="2787"/>
                  </a:lnTo>
                  <a:cubicBezTo>
                    <a:pt x="1511" y="2789"/>
                    <a:pt x="1497" y="2789"/>
                    <a:pt x="1484" y="2789"/>
                  </a:cubicBezTo>
                  <a:cubicBezTo>
                    <a:pt x="1086" y="2789"/>
                    <a:pt x="1086" y="2142"/>
                    <a:pt x="1484" y="2142"/>
                  </a:cubicBezTo>
                  <a:cubicBezTo>
                    <a:pt x="1497" y="2142"/>
                    <a:pt x="1511" y="2143"/>
                    <a:pt x="1525" y="2144"/>
                  </a:cubicBezTo>
                  <a:lnTo>
                    <a:pt x="3668" y="2144"/>
                  </a:lnTo>
                  <a:cubicBezTo>
                    <a:pt x="3682" y="2143"/>
                    <a:pt x="3696" y="2142"/>
                    <a:pt x="3709" y="2142"/>
                  </a:cubicBezTo>
                  <a:close/>
                  <a:moveTo>
                    <a:pt x="4830" y="4285"/>
                  </a:moveTo>
                  <a:cubicBezTo>
                    <a:pt x="5226" y="4285"/>
                    <a:pt x="5226" y="4909"/>
                    <a:pt x="4830" y="4909"/>
                  </a:cubicBezTo>
                  <a:cubicBezTo>
                    <a:pt x="4816" y="4909"/>
                    <a:pt x="4802" y="4908"/>
                    <a:pt x="4787" y="4907"/>
                  </a:cubicBezTo>
                  <a:lnTo>
                    <a:pt x="1549" y="4907"/>
                  </a:lnTo>
                  <a:cubicBezTo>
                    <a:pt x="1533" y="4908"/>
                    <a:pt x="1518" y="4909"/>
                    <a:pt x="1504" y="4909"/>
                  </a:cubicBezTo>
                  <a:cubicBezTo>
                    <a:pt x="1087" y="4909"/>
                    <a:pt x="1087" y="4285"/>
                    <a:pt x="1504" y="4285"/>
                  </a:cubicBezTo>
                  <a:cubicBezTo>
                    <a:pt x="1518" y="4285"/>
                    <a:pt x="1533" y="4286"/>
                    <a:pt x="1549" y="4287"/>
                  </a:cubicBezTo>
                  <a:lnTo>
                    <a:pt x="4787" y="4287"/>
                  </a:lnTo>
                  <a:cubicBezTo>
                    <a:pt x="4802" y="4286"/>
                    <a:pt x="4816" y="4285"/>
                    <a:pt x="4830" y="4285"/>
                  </a:cubicBezTo>
                  <a:close/>
                  <a:moveTo>
                    <a:pt x="7481" y="3775"/>
                  </a:moveTo>
                  <a:cubicBezTo>
                    <a:pt x="7562" y="3775"/>
                    <a:pt x="7645" y="3811"/>
                    <a:pt x="7716" y="3883"/>
                  </a:cubicBezTo>
                  <a:cubicBezTo>
                    <a:pt x="7836" y="4002"/>
                    <a:pt x="7836" y="4192"/>
                    <a:pt x="7716" y="4311"/>
                  </a:cubicBezTo>
                  <a:lnTo>
                    <a:pt x="6812" y="5192"/>
                  </a:lnTo>
                  <a:cubicBezTo>
                    <a:pt x="6764" y="5264"/>
                    <a:pt x="6669" y="5288"/>
                    <a:pt x="6597" y="5288"/>
                  </a:cubicBezTo>
                  <a:cubicBezTo>
                    <a:pt x="6502" y="5288"/>
                    <a:pt x="6430" y="5264"/>
                    <a:pt x="6383" y="5192"/>
                  </a:cubicBezTo>
                  <a:lnTo>
                    <a:pt x="5954" y="4788"/>
                  </a:lnTo>
                  <a:cubicBezTo>
                    <a:pt x="5835" y="4669"/>
                    <a:pt x="5835" y="4478"/>
                    <a:pt x="5954" y="4359"/>
                  </a:cubicBezTo>
                  <a:lnTo>
                    <a:pt x="6002" y="4335"/>
                  </a:lnTo>
                  <a:cubicBezTo>
                    <a:pt x="6061" y="4276"/>
                    <a:pt x="6139" y="4246"/>
                    <a:pt x="6216" y="4246"/>
                  </a:cubicBezTo>
                  <a:cubicBezTo>
                    <a:pt x="6294" y="4246"/>
                    <a:pt x="6371" y="4276"/>
                    <a:pt x="6430" y="4335"/>
                  </a:cubicBezTo>
                  <a:lnTo>
                    <a:pt x="6621" y="4526"/>
                  </a:lnTo>
                  <a:lnTo>
                    <a:pt x="7264" y="3883"/>
                  </a:lnTo>
                  <a:cubicBezTo>
                    <a:pt x="7324" y="3811"/>
                    <a:pt x="7401" y="3775"/>
                    <a:pt x="7481" y="3775"/>
                  </a:cubicBezTo>
                  <a:close/>
                  <a:moveTo>
                    <a:pt x="4828" y="6405"/>
                  </a:moveTo>
                  <a:cubicBezTo>
                    <a:pt x="5226" y="6405"/>
                    <a:pt x="5226" y="7052"/>
                    <a:pt x="4828" y="7052"/>
                  </a:cubicBezTo>
                  <a:cubicBezTo>
                    <a:pt x="4815" y="7052"/>
                    <a:pt x="4801" y="7051"/>
                    <a:pt x="4787" y="7050"/>
                  </a:cubicBezTo>
                  <a:lnTo>
                    <a:pt x="1549" y="7050"/>
                  </a:lnTo>
                  <a:cubicBezTo>
                    <a:pt x="1534" y="7051"/>
                    <a:pt x="1519" y="7052"/>
                    <a:pt x="1505" y="7052"/>
                  </a:cubicBezTo>
                  <a:cubicBezTo>
                    <a:pt x="1087" y="7052"/>
                    <a:pt x="1087" y="6405"/>
                    <a:pt x="1505" y="6405"/>
                  </a:cubicBezTo>
                  <a:cubicBezTo>
                    <a:pt x="1519" y="6405"/>
                    <a:pt x="1534" y="6405"/>
                    <a:pt x="1549" y="6407"/>
                  </a:cubicBezTo>
                  <a:lnTo>
                    <a:pt x="4787" y="6407"/>
                  </a:lnTo>
                  <a:cubicBezTo>
                    <a:pt x="4801" y="6405"/>
                    <a:pt x="4815" y="6405"/>
                    <a:pt x="4828" y="6405"/>
                  </a:cubicBezTo>
                  <a:close/>
                  <a:moveTo>
                    <a:pt x="7493" y="5895"/>
                  </a:moveTo>
                  <a:cubicBezTo>
                    <a:pt x="7574" y="5895"/>
                    <a:pt x="7657" y="5931"/>
                    <a:pt x="7716" y="6002"/>
                  </a:cubicBezTo>
                  <a:cubicBezTo>
                    <a:pt x="7836" y="6121"/>
                    <a:pt x="7836" y="6312"/>
                    <a:pt x="7716" y="6431"/>
                  </a:cubicBezTo>
                  <a:lnTo>
                    <a:pt x="6835" y="7336"/>
                  </a:lnTo>
                  <a:cubicBezTo>
                    <a:pt x="6764" y="7383"/>
                    <a:pt x="6692" y="7431"/>
                    <a:pt x="6597" y="7431"/>
                  </a:cubicBezTo>
                  <a:cubicBezTo>
                    <a:pt x="6526" y="7431"/>
                    <a:pt x="6454" y="7383"/>
                    <a:pt x="6383" y="7336"/>
                  </a:cubicBezTo>
                  <a:lnTo>
                    <a:pt x="5978" y="6931"/>
                  </a:lnTo>
                  <a:cubicBezTo>
                    <a:pt x="5859" y="6788"/>
                    <a:pt x="5859" y="6597"/>
                    <a:pt x="5978" y="6478"/>
                  </a:cubicBezTo>
                  <a:lnTo>
                    <a:pt x="6002" y="6478"/>
                  </a:lnTo>
                  <a:cubicBezTo>
                    <a:pt x="6061" y="6407"/>
                    <a:pt x="6139" y="6371"/>
                    <a:pt x="6216" y="6371"/>
                  </a:cubicBezTo>
                  <a:cubicBezTo>
                    <a:pt x="6294" y="6371"/>
                    <a:pt x="6371" y="6407"/>
                    <a:pt x="6430" y="6478"/>
                  </a:cubicBezTo>
                  <a:lnTo>
                    <a:pt x="6621" y="6645"/>
                  </a:lnTo>
                  <a:lnTo>
                    <a:pt x="7288" y="6002"/>
                  </a:lnTo>
                  <a:cubicBezTo>
                    <a:pt x="7335" y="5931"/>
                    <a:pt x="7413" y="5895"/>
                    <a:pt x="7493" y="5895"/>
                  </a:cubicBezTo>
                  <a:close/>
                  <a:moveTo>
                    <a:pt x="4830" y="8477"/>
                  </a:moveTo>
                  <a:cubicBezTo>
                    <a:pt x="5226" y="8477"/>
                    <a:pt x="5226" y="9100"/>
                    <a:pt x="4830" y="9100"/>
                  </a:cubicBezTo>
                  <a:cubicBezTo>
                    <a:pt x="4816" y="9100"/>
                    <a:pt x="4802" y="9100"/>
                    <a:pt x="4787" y="9098"/>
                  </a:cubicBezTo>
                  <a:lnTo>
                    <a:pt x="1549" y="9098"/>
                  </a:lnTo>
                  <a:cubicBezTo>
                    <a:pt x="1533" y="9100"/>
                    <a:pt x="1518" y="9100"/>
                    <a:pt x="1504" y="9100"/>
                  </a:cubicBezTo>
                  <a:cubicBezTo>
                    <a:pt x="1087" y="9100"/>
                    <a:pt x="1087" y="8477"/>
                    <a:pt x="1504" y="8477"/>
                  </a:cubicBezTo>
                  <a:cubicBezTo>
                    <a:pt x="1518" y="8477"/>
                    <a:pt x="1533" y="8477"/>
                    <a:pt x="1549" y="8479"/>
                  </a:cubicBezTo>
                  <a:lnTo>
                    <a:pt x="4787" y="8479"/>
                  </a:lnTo>
                  <a:cubicBezTo>
                    <a:pt x="4802" y="8477"/>
                    <a:pt x="4816" y="8477"/>
                    <a:pt x="4830" y="8477"/>
                  </a:cubicBezTo>
                  <a:close/>
                  <a:moveTo>
                    <a:pt x="7483" y="7970"/>
                  </a:moveTo>
                  <a:cubicBezTo>
                    <a:pt x="7722" y="7970"/>
                    <a:pt x="7929" y="8285"/>
                    <a:pt x="7693" y="8503"/>
                  </a:cubicBezTo>
                  <a:lnTo>
                    <a:pt x="7716" y="8503"/>
                  </a:lnTo>
                  <a:lnTo>
                    <a:pt x="6812" y="9384"/>
                  </a:lnTo>
                  <a:cubicBezTo>
                    <a:pt x="6764" y="9455"/>
                    <a:pt x="6669" y="9479"/>
                    <a:pt x="6597" y="9479"/>
                  </a:cubicBezTo>
                  <a:cubicBezTo>
                    <a:pt x="6502" y="9479"/>
                    <a:pt x="6430" y="9455"/>
                    <a:pt x="6383" y="9384"/>
                  </a:cubicBezTo>
                  <a:lnTo>
                    <a:pt x="5954" y="8979"/>
                  </a:lnTo>
                  <a:cubicBezTo>
                    <a:pt x="5835" y="8860"/>
                    <a:pt x="5835" y="8669"/>
                    <a:pt x="5954" y="8550"/>
                  </a:cubicBezTo>
                  <a:cubicBezTo>
                    <a:pt x="6014" y="8479"/>
                    <a:pt x="6097" y="8443"/>
                    <a:pt x="6180" y="8443"/>
                  </a:cubicBezTo>
                  <a:cubicBezTo>
                    <a:pt x="6264" y="8443"/>
                    <a:pt x="6347" y="8479"/>
                    <a:pt x="6407" y="8550"/>
                  </a:cubicBezTo>
                  <a:lnTo>
                    <a:pt x="6597" y="8717"/>
                  </a:lnTo>
                  <a:lnTo>
                    <a:pt x="7264" y="8074"/>
                  </a:lnTo>
                  <a:cubicBezTo>
                    <a:pt x="7332" y="8000"/>
                    <a:pt x="7409" y="7970"/>
                    <a:pt x="7483" y="7970"/>
                  </a:cubicBezTo>
                  <a:close/>
                  <a:moveTo>
                    <a:pt x="906" y="1"/>
                  </a:moveTo>
                  <a:cubicBezTo>
                    <a:pt x="405" y="1"/>
                    <a:pt x="1" y="406"/>
                    <a:pt x="1" y="906"/>
                  </a:cubicBezTo>
                  <a:lnTo>
                    <a:pt x="1" y="9836"/>
                  </a:lnTo>
                  <a:cubicBezTo>
                    <a:pt x="1" y="10313"/>
                    <a:pt x="405" y="10717"/>
                    <a:pt x="906" y="10717"/>
                  </a:cubicBezTo>
                  <a:lnTo>
                    <a:pt x="7669" y="10717"/>
                  </a:lnTo>
                  <a:cubicBezTo>
                    <a:pt x="8169" y="10717"/>
                    <a:pt x="8574" y="10313"/>
                    <a:pt x="8574" y="9836"/>
                  </a:cubicBezTo>
                  <a:lnTo>
                    <a:pt x="8574" y="2835"/>
                  </a:lnTo>
                  <a:lnTo>
                    <a:pt x="6264" y="2835"/>
                  </a:lnTo>
                  <a:cubicBezTo>
                    <a:pt x="6073" y="2835"/>
                    <a:pt x="5954" y="2692"/>
                    <a:pt x="5954" y="2525"/>
                  </a:cubicBezTo>
                  <a:lnTo>
                    <a:pt x="5954" y="1"/>
                  </a:lnTo>
                  <a:close/>
                </a:path>
              </a:pathLst>
            </a:custGeom>
            <a:solidFill>
              <a:srgbClr val="3BAFB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3" name="Shape 1713"/>
        <p:cNvGrpSpPr/>
        <p:nvPr/>
      </p:nvGrpSpPr>
      <p:grpSpPr>
        <a:xfrm>
          <a:off x="0" y="0"/>
          <a:ext cx="0" cy="0"/>
          <a:chOff x="0" y="0"/>
          <a:chExt cx="0" cy="0"/>
        </a:xfrm>
      </p:grpSpPr>
      <p:sp>
        <p:nvSpPr>
          <p:cNvPr id="1714" name="Google Shape;1714;p92"/>
          <p:cNvSpPr txBox="1"/>
          <p:nvPr>
            <p:ph type="title"/>
          </p:nvPr>
        </p:nvSpPr>
        <p:spPr>
          <a:xfrm>
            <a:off x="457200" y="502920"/>
            <a:ext cx="8229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Project Overview</a:t>
            </a:r>
            <a:endParaRPr/>
          </a:p>
        </p:txBody>
      </p:sp>
      <p:graphicFrame>
        <p:nvGraphicFramePr>
          <p:cNvPr id="1715" name="Google Shape;1715;p92"/>
          <p:cNvGraphicFramePr/>
          <p:nvPr/>
        </p:nvGraphicFramePr>
        <p:xfrm>
          <a:off x="421000" y="1789946"/>
          <a:ext cx="3000000" cy="3000000"/>
        </p:xfrm>
        <a:graphic>
          <a:graphicData uri="http://schemas.openxmlformats.org/drawingml/2006/table">
            <a:tbl>
              <a:tblPr>
                <a:noFill/>
                <a:tableStyleId>{022C3110-6838-4C5E-B681-1DC515D58CFE}</a:tableStyleId>
              </a:tblPr>
              <a:tblGrid>
                <a:gridCol w="2505150"/>
                <a:gridCol w="2088525"/>
                <a:gridCol w="1644725"/>
                <a:gridCol w="2063600"/>
              </a:tblGrid>
              <a:tr h="552650">
                <a:tc>
                  <a:txBody>
                    <a:bodyPr/>
                    <a:lstStyle/>
                    <a:p>
                      <a:pPr indent="0" lvl="0" marL="0" rtl="0" algn="ctr">
                        <a:spcBef>
                          <a:spcPts val="0"/>
                        </a:spcBef>
                        <a:spcAft>
                          <a:spcPts val="0"/>
                        </a:spcAft>
                        <a:buNone/>
                      </a:pPr>
                      <a:r>
                        <a:rPr lang="en" sz="1800">
                          <a:solidFill>
                            <a:schemeClr val="dk1"/>
                          </a:solidFill>
                          <a:latin typeface="Bakbak One"/>
                          <a:ea typeface="Bakbak One"/>
                          <a:cs typeface="Bakbak One"/>
                          <a:sym typeface="Bakbak One"/>
                        </a:rPr>
                        <a:t>Updates</a:t>
                      </a:r>
                      <a:endParaRPr sz="1800">
                        <a:solidFill>
                          <a:schemeClr val="dk1"/>
                        </a:solidFill>
                        <a:latin typeface="Bakbak One"/>
                        <a:ea typeface="Bakbak One"/>
                        <a:cs typeface="Bakbak One"/>
                        <a:sym typeface="Bakbak On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ctr">
                        <a:spcBef>
                          <a:spcPts val="0"/>
                        </a:spcBef>
                        <a:spcAft>
                          <a:spcPts val="0"/>
                        </a:spcAft>
                        <a:buNone/>
                      </a:pPr>
                      <a:r>
                        <a:rPr lang="en" sz="1800">
                          <a:solidFill>
                            <a:schemeClr val="dk1"/>
                          </a:solidFill>
                          <a:latin typeface="Bakbak One"/>
                          <a:ea typeface="Bakbak One"/>
                          <a:cs typeface="Bakbak One"/>
                          <a:sym typeface="Bakbak One"/>
                        </a:rPr>
                        <a:t>Goals</a:t>
                      </a:r>
                      <a:endParaRPr sz="1800">
                        <a:solidFill>
                          <a:schemeClr val="dk1"/>
                        </a:solidFill>
                        <a:latin typeface="Bakbak One"/>
                        <a:ea typeface="Bakbak One"/>
                        <a:cs typeface="Bakbak One"/>
                        <a:sym typeface="Bakbak On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ctr">
                        <a:spcBef>
                          <a:spcPts val="0"/>
                        </a:spcBef>
                        <a:spcAft>
                          <a:spcPts val="0"/>
                        </a:spcAft>
                        <a:buNone/>
                      </a:pPr>
                      <a:r>
                        <a:rPr lang="en" sz="1800">
                          <a:solidFill>
                            <a:schemeClr val="dk1"/>
                          </a:solidFill>
                          <a:latin typeface="Bakbak One"/>
                          <a:ea typeface="Bakbak One"/>
                          <a:cs typeface="Bakbak One"/>
                          <a:sym typeface="Bakbak One"/>
                        </a:rPr>
                        <a:t>Waiting On</a:t>
                      </a:r>
                      <a:endParaRPr sz="1800">
                        <a:solidFill>
                          <a:schemeClr val="dk1"/>
                        </a:solidFill>
                        <a:latin typeface="Bakbak One"/>
                        <a:ea typeface="Bakbak One"/>
                        <a:cs typeface="Bakbak One"/>
                        <a:sym typeface="Bakbak On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ctr">
                        <a:spcBef>
                          <a:spcPts val="0"/>
                        </a:spcBef>
                        <a:spcAft>
                          <a:spcPts val="0"/>
                        </a:spcAft>
                        <a:buNone/>
                      </a:pPr>
                      <a:r>
                        <a:rPr lang="en" sz="1700">
                          <a:solidFill>
                            <a:schemeClr val="dk1"/>
                          </a:solidFill>
                          <a:latin typeface="Bakbak One"/>
                          <a:ea typeface="Bakbak One"/>
                          <a:cs typeface="Bakbak One"/>
                          <a:sym typeface="Bakbak One"/>
                        </a:rPr>
                        <a:t>Questions</a:t>
                      </a:r>
                      <a:endParaRPr sz="1700">
                        <a:solidFill>
                          <a:schemeClr val="dk1"/>
                        </a:solidFill>
                        <a:latin typeface="Bakbak One"/>
                        <a:ea typeface="Bakbak One"/>
                        <a:cs typeface="Bakbak One"/>
                        <a:sym typeface="Bakbak On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2361025">
                <a:tc>
                  <a:txBody>
                    <a:bodyPr/>
                    <a:lstStyle/>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Completed many proof of concept tests and set-up longer term flow tests</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Ordered materials to begin physical prototyping of our device now that we have an idea of our device needs</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Met with various clinicians to hear about feedback for our device</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Added NP to our committee</a:t>
                      </a:r>
                      <a:endParaRPr sz="1200">
                        <a:solidFill>
                          <a:schemeClr val="dk1"/>
                        </a:solidFill>
                        <a:latin typeface="Figtree"/>
                        <a:ea typeface="Figtree"/>
                        <a:cs typeface="Figtree"/>
                        <a:sym typeface="Figtre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sz="3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Build out a </a:t>
                      </a:r>
                      <a:r>
                        <a:rPr lang="en" sz="1200" u="sng">
                          <a:solidFill>
                            <a:schemeClr val="dk1"/>
                          </a:solidFill>
                          <a:latin typeface="Figtree"/>
                          <a:ea typeface="Figtree"/>
                          <a:cs typeface="Figtree"/>
                          <a:sym typeface="Figtree"/>
                        </a:rPr>
                        <a:t>rudimentary version of our prototype</a:t>
                      </a:r>
                      <a:r>
                        <a:rPr lang="en" sz="1200">
                          <a:solidFill>
                            <a:schemeClr val="dk1"/>
                          </a:solidFill>
                          <a:latin typeface="Figtree"/>
                          <a:ea typeface="Figtree"/>
                          <a:cs typeface="Figtree"/>
                          <a:sym typeface="Figtree"/>
                        </a:rPr>
                        <a:t> to more clearly understand mechanisms of action</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Repeats of POC tests and transitioning to verification testing phase</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Prepare for OH</a:t>
                      </a:r>
                      <a:endParaRPr sz="1200">
                        <a:solidFill>
                          <a:schemeClr val="dk1"/>
                        </a:solidFill>
                        <a:latin typeface="Figtree"/>
                        <a:ea typeface="Figtree"/>
                        <a:cs typeface="Figtree"/>
                        <a:sym typeface="Figtre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Prototyping materials (nuts, threaded sleeve)</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Fluid draining test results</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Office hours feedback</a:t>
                      </a:r>
                      <a:endParaRPr sz="1200">
                        <a:solidFill>
                          <a:schemeClr val="dk1"/>
                        </a:solidFill>
                        <a:latin typeface="Figtree"/>
                        <a:ea typeface="Figtree"/>
                        <a:cs typeface="Figtree"/>
                        <a:sym typeface="Figtre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Acceptance criteria of tests</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Rigor of tests</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Root3 feedback incorporation</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Clinician meetings (including engineers)</a:t>
                      </a:r>
                      <a:endParaRPr sz="1200">
                        <a:solidFill>
                          <a:schemeClr val="dk1"/>
                        </a:solidFill>
                        <a:latin typeface="Figtree"/>
                        <a:ea typeface="Figtree"/>
                        <a:cs typeface="Figtree"/>
                        <a:sym typeface="Figtree"/>
                      </a:endParaRPr>
                    </a:p>
                    <a:p>
                      <a:pPr indent="0" lvl="0" marL="457200" rtl="0" algn="l">
                        <a:spcBef>
                          <a:spcPts val="0"/>
                        </a:spcBef>
                        <a:spcAft>
                          <a:spcPts val="0"/>
                        </a:spcAft>
                        <a:buNone/>
                      </a:pPr>
                      <a:r>
                        <a:t/>
                      </a:r>
                      <a:endParaRPr sz="1100">
                        <a:solidFill>
                          <a:schemeClr val="dk1"/>
                        </a:solidFill>
                        <a:latin typeface="Figtree"/>
                        <a:ea typeface="Figtree"/>
                        <a:cs typeface="Figtree"/>
                        <a:sym typeface="Figtre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sp>
        <p:nvSpPr>
          <p:cNvPr id="1716" name="Google Shape;1716;p92"/>
          <p:cNvSpPr/>
          <p:nvPr/>
        </p:nvSpPr>
        <p:spPr>
          <a:xfrm>
            <a:off x="3069417" y="1032879"/>
            <a:ext cx="799800" cy="7998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7" name="Google Shape;1717;p92"/>
          <p:cNvSpPr/>
          <p:nvPr/>
        </p:nvSpPr>
        <p:spPr>
          <a:xfrm>
            <a:off x="5123133" y="1032879"/>
            <a:ext cx="799800" cy="7998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8" name="Google Shape;1718;p92"/>
          <p:cNvSpPr/>
          <p:nvPr/>
        </p:nvSpPr>
        <p:spPr>
          <a:xfrm>
            <a:off x="1015700" y="1032879"/>
            <a:ext cx="799800" cy="7998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9" name="Google Shape;1719;p92"/>
          <p:cNvSpPr/>
          <p:nvPr/>
        </p:nvSpPr>
        <p:spPr>
          <a:xfrm>
            <a:off x="7176850" y="1032879"/>
            <a:ext cx="799800" cy="7998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720" name="Google Shape;1720;p92"/>
          <p:cNvGrpSpPr/>
          <p:nvPr/>
        </p:nvGrpSpPr>
        <p:grpSpPr>
          <a:xfrm>
            <a:off x="3330022" y="1250240"/>
            <a:ext cx="278573" cy="365093"/>
            <a:chOff x="5632397" y="3458128"/>
            <a:chExt cx="278573" cy="365093"/>
          </a:xfrm>
        </p:grpSpPr>
        <p:sp>
          <p:nvSpPr>
            <p:cNvPr id="1721" name="Google Shape;1721;p92"/>
            <p:cNvSpPr/>
            <p:nvPr/>
          </p:nvSpPr>
          <p:spPr>
            <a:xfrm>
              <a:off x="5695936" y="3565029"/>
              <a:ext cx="149888" cy="194652"/>
            </a:xfrm>
            <a:custGeom>
              <a:rect b="b" l="l" r="r" t="t"/>
              <a:pathLst>
                <a:path extrusionOk="0" h="5692" w="4383">
                  <a:moveTo>
                    <a:pt x="0" y="0"/>
                  </a:moveTo>
                  <a:lnTo>
                    <a:pt x="0" y="5692"/>
                  </a:lnTo>
                  <a:lnTo>
                    <a:pt x="4382" y="5692"/>
                  </a:lnTo>
                  <a:lnTo>
                    <a:pt x="4382"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2" name="Google Shape;1722;p92"/>
            <p:cNvSpPr/>
            <p:nvPr/>
          </p:nvSpPr>
          <p:spPr>
            <a:xfrm>
              <a:off x="5695936" y="3458128"/>
              <a:ext cx="150640" cy="85767"/>
            </a:xfrm>
            <a:custGeom>
              <a:rect b="b" l="l" r="r" t="t"/>
              <a:pathLst>
                <a:path extrusionOk="0" h="2508" w="4405">
                  <a:moveTo>
                    <a:pt x="2176" y="1254"/>
                  </a:moveTo>
                  <a:cubicBezTo>
                    <a:pt x="2344" y="1254"/>
                    <a:pt x="2501" y="1382"/>
                    <a:pt x="2501" y="1578"/>
                  </a:cubicBezTo>
                  <a:cubicBezTo>
                    <a:pt x="2501" y="1745"/>
                    <a:pt x="2358" y="1888"/>
                    <a:pt x="2191" y="1888"/>
                  </a:cubicBezTo>
                  <a:cubicBezTo>
                    <a:pt x="1906" y="1888"/>
                    <a:pt x="1763" y="1555"/>
                    <a:pt x="1953" y="1340"/>
                  </a:cubicBezTo>
                  <a:cubicBezTo>
                    <a:pt x="2020" y="1280"/>
                    <a:pt x="2099" y="1254"/>
                    <a:pt x="2176" y="1254"/>
                  </a:cubicBezTo>
                  <a:close/>
                  <a:moveTo>
                    <a:pt x="2203" y="1"/>
                  </a:moveTo>
                  <a:cubicBezTo>
                    <a:pt x="1519" y="1"/>
                    <a:pt x="834" y="423"/>
                    <a:pt x="667" y="1269"/>
                  </a:cubicBezTo>
                  <a:lnTo>
                    <a:pt x="334" y="1269"/>
                  </a:lnTo>
                  <a:cubicBezTo>
                    <a:pt x="320" y="1267"/>
                    <a:pt x="306" y="1266"/>
                    <a:pt x="293" y="1266"/>
                  </a:cubicBezTo>
                  <a:cubicBezTo>
                    <a:pt x="123" y="1266"/>
                    <a:pt x="0" y="1402"/>
                    <a:pt x="0" y="1578"/>
                  </a:cubicBezTo>
                  <a:lnTo>
                    <a:pt x="0" y="2507"/>
                  </a:lnTo>
                  <a:lnTo>
                    <a:pt x="4382" y="2507"/>
                  </a:lnTo>
                  <a:lnTo>
                    <a:pt x="4382" y="1578"/>
                  </a:lnTo>
                  <a:cubicBezTo>
                    <a:pt x="4404" y="1402"/>
                    <a:pt x="4283" y="1266"/>
                    <a:pt x="4114" y="1266"/>
                  </a:cubicBezTo>
                  <a:cubicBezTo>
                    <a:pt x="4100" y="1266"/>
                    <a:pt x="4087" y="1267"/>
                    <a:pt x="4073" y="1269"/>
                  </a:cubicBezTo>
                  <a:lnTo>
                    <a:pt x="3739" y="1269"/>
                  </a:lnTo>
                  <a:cubicBezTo>
                    <a:pt x="3573" y="423"/>
                    <a:pt x="2888" y="1"/>
                    <a:pt x="2203" y="1"/>
                  </a:cubicBez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3" name="Google Shape;1723;p92"/>
            <p:cNvSpPr/>
            <p:nvPr/>
          </p:nvSpPr>
          <p:spPr>
            <a:xfrm>
              <a:off x="5632397" y="3522693"/>
              <a:ext cx="278573" cy="300528"/>
            </a:xfrm>
            <a:custGeom>
              <a:rect b="b" l="l" r="r" t="t"/>
              <a:pathLst>
                <a:path extrusionOk="0" h="8788" w="8146">
                  <a:moveTo>
                    <a:pt x="953" y="0"/>
                  </a:moveTo>
                  <a:cubicBezTo>
                    <a:pt x="430" y="0"/>
                    <a:pt x="1" y="405"/>
                    <a:pt x="1" y="929"/>
                  </a:cubicBezTo>
                  <a:lnTo>
                    <a:pt x="1" y="7859"/>
                  </a:lnTo>
                  <a:cubicBezTo>
                    <a:pt x="1" y="8383"/>
                    <a:pt x="430" y="8788"/>
                    <a:pt x="953" y="8788"/>
                  </a:cubicBezTo>
                  <a:lnTo>
                    <a:pt x="7193" y="8788"/>
                  </a:lnTo>
                  <a:cubicBezTo>
                    <a:pt x="7717" y="8788"/>
                    <a:pt x="8122" y="8383"/>
                    <a:pt x="8145" y="7859"/>
                  </a:cubicBezTo>
                  <a:lnTo>
                    <a:pt x="8145" y="929"/>
                  </a:lnTo>
                  <a:cubicBezTo>
                    <a:pt x="8122" y="405"/>
                    <a:pt x="7717" y="0"/>
                    <a:pt x="7193" y="0"/>
                  </a:cubicBezTo>
                  <a:lnTo>
                    <a:pt x="6883" y="0"/>
                  </a:lnTo>
                  <a:lnTo>
                    <a:pt x="6883" y="7240"/>
                  </a:lnTo>
                  <a:cubicBezTo>
                    <a:pt x="6883" y="7394"/>
                    <a:pt x="6761" y="7528"/>
                    <a:pt x="6610" y="7528"/>
                  </a:cubicBezTo>
                  <a:cubicBezTo>
                    <a:pt x="6598" y="7528"/>
                    <a:pt x="6586" y="7527"/>
                    <a:pt x="6574" y="7525"/>
                  </a:cubicBezTo>
                  <a:lnTo>
                    <a:pt x="1549" y="7525"/>
                  </a:lnTo>
                  <a:cubicBezTo>
                    <a:pt x="1537" y="7527"/>
                    <a:pt x="1524" y="7528"/>
                    <a:pt x="1512" y="7528"/>
                  </a:cubicBezTo>
                  <a:cubicBezTo>
                    <a:pt x="1362" y="7528"/>
                    <a:pt x="1239" y="7394"/>
                    <a:pt x="1239" y="7240"/>
                  </a:cubicBezTo>
                  <a:lnTo>
                    <a:pt x="1239"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24" name="Google Shape;1724;p92"/>
          <p:cNvGrpSpPr/>
          <p:nvPr/>
        </p:nvGrpSpPr>
        <p:grpSpPr>
          <a:xfrm>
            <a:off x="5275627" y="1250191"/>
            <a:ext cx="427093" cy="365195"/>
            <a:chOff x="1567169" y="4048787"/>
            <a:chExt cx="427093" cy="365195"/>
          </a:xfrm>
        </p:grpSpPr>
        <p:sp>
          <p:nvSpPr>
            <p:cNvPr id="1725" name="Google Shape;1725;p92"/>
            <p:cNvSpPr/>
            <p:nvPr/>
          </p:nvSpPr>
          <p:spPr>
            <a:xfrm>
              <a:off x="1567169" y="4048787"/>
              <a:ext cx="427093" cy="365195"/>
            </a:xfrm>
            <a:custGeom>
              <a:rect b="b" l="l" r="r" t="t"/>
              <a:pathLst>
                <a:path extrusionOk="0" h="10679" w="12489">
                  <a:moveTo>
                    <a:pt x="7033" y="1236"/>
                  </a:moveTo>
                  <a:cubicBezTo>
                    <a:pt x="7076" y="1236"/>
                    <a:pt x="7119" y="1237"/>
                    <a:pt x="7162" y="1238"/>
                  </a:cubicBezTo>
                  <a:cubicBezTo>
                    <a:pt x="9377" y="1286"/>
                    <a:pt x="11139" y="3120"/>
                    <a:pt x="11139" y="5335"/>
                  </a:cubicBezTo>
                  <a:cubicBezTo>
                    <a:pt x="11139" y="7549"/>
                    <a:pt x="9377" y="9359"/>
                    <a:pt x="7162" y="9431"/>
                  </a:cubicBezTo>
                  <a:cubicBezTo>
                    <a:pt x="7133" y="9431"/>
                    <a:pt x="7104" y="9431"/>
                    <a:pt x="7075" y="9431"/>
                  </a:cubicBezTo>
                  <a:cubicBezTo>
                    <a:pt x="4805" y="9431"/>
                    <a:pt x="2947" y="7592"/>
                    <a:pt x="2947" y="5335"/>
                  </a:cubicBezTo>
                  <a:cubicBezTo>
                    <a:pt x="2947" y="3068"/>
                    <a:pt x="4782" y="1236"/>
                    <a:pt x="7033" y="1236"/>
                  </a:cubicBezTo>
                  <a:close/>
                  <a:moveTo>
                    <a:pt x="7133" y="0"/>
                  </a:moveTo>
                  <a:cubicBezTo>
                    <a:pt x="2366" y="0"/>
                    <a:pt x="1" y="5746"/>
                    <a:pt x="3352" y="9097"/>
                  </a:cubicBezTo>
                  <a:cubicBezTo>
                    <a:pt x="4444" y="10190"/>
                    <a:pt x="5786" y="10678"/>
                    <a:pt x="7100" y="10678"/>
                  </a:cubicBezTo>
                  <a:cubicBezTo>
                    <a:pt x="9854" y="10678"/>
                    <a:pt x="12489" y="8535"/>
                    <a:pt x="12473" y="5311"/>
                  </a:cubicBezTo>
                  <a:cubicBezTo>
                    <a:pt x="12449" y="2382"/>
                    <a:pt x="10091" y="0"/>
                    <a:pt x="7162" y="0"/>
                  </a:cubicBezTo>
                  <a:cubicBezTo>
                    <a:pt x="7152" y="0"/>
                    <a:pt x="7142" y="0"/>
                    <a:pt x="7133" y="0"/>
                  </a:cubicBez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6" name="Google Shape;1726;p92"/>
            <p:cNvSpPr/>
            <p:nvPr/>
          </p:nvSpPr>
          <p:spPr>
            <a:xfrm>
              <a:off x="1692366" y="4113113"/>
              <a:ext cx="237023" cy="237023"/>
            </a:xfrm>
            <a:custGeom>
              <a:rect b="b" l="l" r="r" t="t"/>
              <a:pathLst>
                <a:path extrusionOk="0" h="6931" w="6931">
                  <a:moveTo>
                    <a:pt x="3501" y="626"/>
                  </a:moveTo>
                  <a:cubicBezTo>
                    <a:pt x="3656" y="626"/>
                    <a:pt x="3811" y="727"/>
                    <a:pt x="3811" y="929"/>
                  </a:cubicBezTo>
                  <a:lnTo>
                    <a:pt x="3811" y="3120"/>
                  </a:lnTo>
                  <a:lnTo>
                    <a:pt x="6002" y="3120"/>
                  </a:lnTo>
                  <a:cubicBezTo>
                    <a:pt x="6406" y="3120"/>
                    <a:pt x="6406" y="3739"/>
                    <a:pt x="6002" y="3739"/>
                  </a:cubicBezTo>
                  <a:lnTo>
                    <a:pt x="6002" y="3763"/>
                  </a:lnTo>
                  <a:lnTo>
                    <a:pt x="3501" y="3763"/>
                  </a:lnTo>
                  <a:cubicBezTo>
                    <a:pt x="3311" y="3763"/>
                    <a:pt x="3168" y="3620"/>
                    <a:pt x="3192" y="3430"/>
                  </a:cubicBezTo>
                  <a:lnTo>
                    <a:pt x="3192" y="929"/>
                  </a:lnTo>
                  <a:cubicBezTo>
                    <a:pt x="3192" y="727"/>
                    <a:pt x="3346" y="626"/>
                    <a:pt x="3501" y="626"/>
                  </a:cubicBezTo>
                  <a:close/>
                  <a:moveTo>
                    <a:pt x="3501" y="0"/>
                  </a:moveTo>
                  <a:cubicBezTo>
                    <a:pt x="1596" y="0"/>
                    <a:pt x="24" y="1525"/>
                    <a:pt x="0" y="3430"/>
                  </a:cubicBezTo>
                  <a:cubicBezTo>
                    <a:pt x="24" y="5359"/>
                    <a:pt x="1572" y="6907"/>
                    <a:pt x="3501" y="6930"/>
                  </a:cubicBezTo>
                  <a:cubicBezTo>
                    <a:pt x="5406" y="6907"/>
                    <a:pt x="6930" y="5335"/>
                    <a:pt x="6930" y="3430"/>
                  </a:cubicBezTo>
                  <a:cubicBezTo>
                    <a:pt x="6930" y="1525"/>
                    <a:pt x="5382" y="0"/>
                    <a:pt x="3501" y="0"/>
                  </a:cubicBez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27" name="Google Shape;1727;p92"/>
          <p:cNvGrpSpPr/>
          <p:nvPr/>
        </p:nvGrpSpPr>
        <p:grpSpPr>
          <a:xfrm>
            <a:off x="1230202" y="1249333"/>
            <a:ext cx="370808" cy="366907"/>
            <a:chOff x="3192227" y="3217946"/>
            <a:chExt cx="370808" cy="366907"/>
          </a:xfrm>
        </p:grpSpPr>
        <p:sp>
          <p:nvSpPr>
            <p:cNvPr id="1728" name="Google Shape;1728;p92"/>
            <p:cNvSpPr/>
            <p:nvPr/>
          </p:nvSpPr>
          <p:spPr>
            <a:xfrm>
              <a:off x="3448124" y="3378575"/>
              <a:ext cx="102694" cy="35863"/>
            </a:xfrm>
            <a:custGeom>
              <a:rect b="b" l="l" r="r" t="t"/>
              <a:pathLst>
                <a:path extrusionOk="0" h="1048" w="3001">
                  <a:moveTo>
                    <a:pt x="333" y="0"/>
                  </a:moveTo>
                  <a:cubicBezTo>
                    <a:pt x="143" y="0"/>
                    <a:pt x="0" y="143"/>
                    <a:pt x="0" y="310"/>
                  </a:cubicBezTo>
                  <a:lnTo>
                    <a:pt x="0" y="1048"/>
                  </a:lnTo>
                  <a:lnTo>
                    <a:pt x="2977" y="1048"/>
                  </a:lnTo>
                  <a:lnTo>
                    <a:pt x="2977" y="310"/>
                  </a:lnTo>
                  <a:cubicBezTo>
                    <a:pt x="3001" y="143"/>
                    <a:pt x="2858" y="0"/>
                    <a:pt x="2667" y="0"/>
                  </a:cubicBez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9" name="Google Shape;1729;p92"/>
            <p:cNvSpPr/>
            <p:nvPr/>
          </p:nvSpPr>
          <p:spPr>
            <a:xfrm>
              <a:off x="3448124" y="3548887"/>
              <a:ext cx="102660" cy="35965"/>
            </a:xfrm>
            <a:custGeom>
              <a:rect b="b" l="l" r="r" t="t"/>
              <a:pathLst>
                <a:path extrusionOk="0" h="1051" w="3000">
                  <a:moveTo>
                    <a:pt x="0" y="0"/>
                  </a:moveTo>
                  <a:lnTo>
                    <a:pt x="0" y="739"/>
                  </a:lnTo>
                  <a:cubicBezTo>
                    <a:pt x="0" y="905"/>
                    <a:pt x="143" y="1048"/>
                    <a:pt x="310" y="1048"/>
                  </a:cubicBezTo>
                  <a:lnTo>
                    <a:pt x="2667" y="1048"/>
                  </a:lnTo>
                  <a:cubicBezTo>
                    <a:pt x="2678" y="1050"/>
                    <a:pt x="2689" y="1050"/>
                    <a:pt x="2699" y="1050"/>
                  </a:cubicBezTo>
                  <a:cubicBezTo>
                    <a:pt x="2855" y="1050"/>
                    <a:pt x="2999" y="894"/>
                    <a:pt x="2977" y="739"/>
                  </a:cubicBezTo>
                  <a:lnTo>
                    <a:pt x="2977"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0" name="Google Shape;1730;p92"/>
            <p:cNvSpPr/>
            <p:nvPr/>
          </p:nvSpPr>
          <p:spPr>
            <a:xfrm>
              <a:off x="3448124" y="3491843"/>
              <a:ext cx="101873" cy="35897"/>
            </a:xfrm>
            <a:custGeom>
              <a:rect b="b" l="l" r="r" t="t"/>
              <a:pathLst>
                <a:path extrusionOk="0" h="1049" w="2977">
                  <a:moveTo>
                    <a:pt x="0" y="0"/>
                  </a:moveTo>
                  <a:lnTo>
                    <a:pt x="0" y="1048"/>
                  </a:lnTo>
                  <a:lnTo>
                    <a:pt x="2977" y="1048"/>
                  </a:lnTo>
                  <a:lnTo>
                    <a:pt x="2977"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1" name="Google Shape;1731;p92"/>
            <p:cNvSpPr/>
            <p:nvPr/>
          </p:nvSpPr>
          <p:spPr>
            <a:xfrm>
              <a:off x="3448124" y="3435619"/>
              <a:ext cx="101873" cy="35075"/>
            </a:xfrm>
            <a:custGeom>
              <a:rect b="b" l="l" r="r" t="t"/>
              <a:pathLst>
                <a:path extrusionOk="0" h="1025" w="2977">
                  <a:moveTo>
                    <a:pt x="0" y="0"/>
                  </a:moveTo>
                  <a:lnTo>
                    <a:pt x="0" y="1024"/>
                  </a:lnTo>
                  <a:lnTo>
                    <a:pt x="2977" y="1024"/>
                  </a:lnTo>
                  <a:lnTo>
                    <a:pt x="2977"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2" name="Google Shape;1732;p92"/>
            <p:cNvSpPr/>
            <p:nvPr/>
          </p:nvSpPr>
          <p:spPr>
            <a:xfrm>
              <a:off x="3321784" y="3435517"/>
              <a:ext cx="101907" cy="35178"/>
            </a:xfrm>
            <a:custGeom>
              <a:rect b="b" l="l" r="r" t="t"/>
              <a:pathLst>
                <a:path extrusionOk="0" h="1028" w="2978">
                  <a:moveTo>
                    <a:pt x="278" y="1"/>
                  </a:moveTo>
                  <a:cubicBezTo>
                    <a:pt x="126" y="1"/>
                    <a:pt x="1" y="157"/>
                    <a:pt x="1" y="313"/>
                  </a:cubicBezTo>
                  <a:lnTo>
                    <a:pt x="1" y="1027"/>
                  </a:lnTo>
                  <a:lnTo>
                    <a:pt x="2978" y="1027"/>
                  </a:lnTo>
                  <a:lnTo>
                    <a:pt x="2978" y="313"/>
                  </a:lnTo>
                  <a:cubicBezTo>
                    <a:pt x="2978" y="157"/>
                    <a:pt x="2853" y="1"/>
                    <a:pt x="2700" y="1"/>
                  </a:cubicBezTo>
                  <a:cubicBezTo>
                    <a:pt x="2689" y="1"/>
                    <a:pt x="2679" y="2"/>
                    <a:pt x="2668" y="3"/>
                  </a:cubicBezTo>
                  <a:lnTo>
                    <a:pt x="310" y="3"/>
                  </a:lnTo>
                  <a:cubicBezTo>
                    <a:pt x="300" y="2"/>
                    <a:pt x="289" y="1"/>
                    <a:pt x="278" y="1"/>
                  </a:cubicBez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3" name="Google Shape;1733;p92"/>
            <p:cNvSpPr/>
            <p:nvPr/>
          </p:nvSpPr>
          <p:spPr>
            <a:xfrm>
              <a:off x="3194657" y="3491843"/>
              <a:ext cx="102728" cy="35897"/>
            </a:xfrm>
            <a:custGeom>
              <a:rect b="b" l="l" r="r" t="t"/>
              <a:pathLst>
                <a:path extrusionOk="0" h="1049" w="3002">
                  <a:moveTo>
                    <a:pt x="334" y="0"/>
                  </a:moveTo>
                  <a:cubicBezTo>
                    <a:pt x="144" y="0"/>
                    <a:pt x="1" y="143"/>
                    <a:pt x="25" y="334"/>
                  </a:cubicBezTo>
                  <a:lnTo>
                    <a:pt x="25" y="1048"/>
                  </a:lnTo>
                  <a:lnTo>
                    <a:pt x="3001" y="1048"/>
                  </a:lnTo>
                  <a:lnTo>
                    <a:pt x="3001" y="334"/>
                  </a:lnTo>
                  <a:cubicBezTo>
                    <a:pt x="2978" y="167"/>
                    <a:pt x="2858" y="24"/>
                    <a:pt x="2692" y="24"/>
                  </a:cubicBezTo>
                  <a:lnTo>
                    <a:pt x="334" y="24"/>
                  </a:lnTo>
                  <a:lnTo>
                    <a:pt x="334"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4" name="Google Shape;1734;p92"/>
            <p:cNvSpPr/>
            <p:nvPr/>
          </p:nvSpPr>
          <p:spPr>
            <a:xfrm>
              <a:off x="3321031" y="3548887"/>
              <a:ext cx="102660" cy="35965"/>
            </a:xfrm>
            <a:custGeom>
              <a:rect b="b" l="l" r="r" t="t"/>
              <a:pathLst>
                <a:path extrusionOk="0" h="1051" w="3000">
                  <a:moveTo>
                    <a:pt x="23" y="0"/>
                  </a:moveTo>
                  <a:lnTo>
                    <a:pt x="23" y="739"/>
                  </a:lnTo>
                  <a:cubicBezTo>
                    <a:pt x="0" y="894"/>
                    <a:pt x="124" y="1050"/>
                    <a:pt x="296" y="1050"/>
                  </a:cubicBezTo>
                  <a:cubicBezTo>
                    <a:pt x="308" y="1050"/>
                    <a:pt x="320" y="1050"/>
                    <a:pt x="332" y="1048"/>
                  </a:cubicBezTo>
                  <a:lnTo>
                    <a:pt x="2690" y="1048"/>
                  </a:lnTo>
                  <a:cubicBezTo>
                    <a:pt x="2701" y="1050"/>
                    <a:pt x="2711" y="1050"/>
                    <a:pt x="2722" y="1050"/>
                  </a:cubicBezTo>
                  <a:cubicBezTo>
                    <a:pt x="2875" y="1050"/>
                    <a:pt x="3000" y="894"/>
                    <a:pt x="3000" y="739"/>
                  </a:cubicBezTo>
                  <a:lnTo>
                    <a:pt x="3000"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5" name="Google Shape;1735;p92"/>
            <p:cNvSpPr/>
            <p:nvPr/>
          </p:nvSpPr>
          <p:spPr>
            <a:xfrm>
              <a:off x="3194657" y="3548887"/>
              <a:ext cx="102728" cy="35897"/>
            </a:xfrm>
            <a:custGeom>
              <a:rect b="b" l="l" r="r" t="t"/>
              <a:pathLst>
                <a:path extrusionOk="0" h="1049" w="3002">
                  <a:moveTo>
                    <a:pt x="25" y="0"/>
                  </a:moveTo>
                  <a:lnTo>
                    <a:pt x="25" y="739"/>
                  </a:lnTo>
                  <a:cubicBezTo>
                    <a:pt x="1" y="905"/>
                    <a:pt x="167" y="1048"/>
                    <a:pt x="334" y="1048"/>
                  </a:cubicBezTo>
                  <a:lnTo>
                    <a:pt x="2692" y="1048"/>
                  </a:lnTo>
                  <a:cubicBezTo>
                    <a:pt x="2858" y="1024"/>
                    <a:pt x="2978" y="905"/>
                    <a:pt x="3001" y="739"/>
                  </a:cubicBezTo>
                  <a:lnTo>
                    <a:pt x="3001"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6" name="Google Shape;1736;p92"/>
            <p:cNvSpPr/>
            <p:nvPr/>
          </p:nvSpPr>
          <p:spPr>
            <a:xfrm>
              <a:off x="3321784" y="3491843"/>
              <a:ext cx="101907" cy="35897"/>
            </a:xfrm>
            <a:custGeom>
              <a:rect b="b" l="l" r="r" t="t"/>
              <a:pathLst>
                <a:path extrusionOk="0" h="1049" w="2978">
                  <a:moveTo>
                    <a:pt x="1" y="0"/>
                  </a:moveTo>
                  <a:lnTo>
                    <a:pt x="1" y="1048"/>
                  </a:lnTo>
                  <a:lnTo>
                    <a:pt x="2978" y="1048"/>
                  </a:lnTo>
                  <a:lnTo>
                    <a:pt x="2978"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7" name="Google Shape;1737;p92"/>
            <p:cNvSpPr/>
            <p:nvPr/>
          </p:nvSpPr>
          <p:spPr>
            <a:xfrm>
              <a:off x="3192227" y="3217946"/>
              <a:ext cx="370808" cy="215244"/>
            </a:xfrm>
            <a:custGeom>
              <a:rect b="b" l="l" r="r" t="t"/>
              <a:pathLst>
                <a:path extrusionOk="0" h="6290" w="10836">
                  <a:moveTo>
                    <a:pt x="10539" y="0"/>
                  </a:moveTo>
                  <a:cubicBezTo>
                    <a:pt x="10527" y="0"/>
                    <a:pt x="10515" y="1"/>
                    <a:pt x="10502" y="3"/>
                  </a:cubicBezTo>
                  <a:lnTo>
                    <a:pt x="8478" y="3"/>
                  </a:lnTo>
                  <a:cubicBezTo>
                    <a:pt x="8464" y="1"/>
                    <a:pt x="8449" y="0"/>
                    <a:pt x="8436" y="0"/>
                  </a:cubicBezTo>
                  <a:cubicBezTo>
                    <a:pt x="8040" y="0"/>
                    <a:pt x="8040" y="624"/>
                    <a:pt x="8436" y="624"/>
                  </a:cubicBezTo>
                  <a:cubicBezTo>
                    <a:pt x="8449" y="624"/>
                    <a:pt x="8464" y="623"/>
                    <a:pt x="8478" y="622"/>
                  </a:cubicBezTo>
                  <a:lnTo>
                    <a:pt x="9788" y="622"/>
                  </a:lnTo>
                  <a:lnTo>
                    <a:pt x="7049" y="3599"/>
                  </a:lnTo>
                  <a:lnTo>
                    <a:pt x="3525" y="2646"/>
                  </a:lnTo>
                  <a:cubicBezTo>
                    <a:pt x="3492" y="2633"/>
                    <a:pt x="3460" y="2627"/>
                    <a:pt x="3430" y="2627"/>
                  </a:cubicBezTo>
                  <a:cubicBezTo>
                    <a:pt x="3353" y="2627"/>
                    <a:pt x="3284" y="2666"/>
                    <a:pt x="3215" y="2718"/>
                  </a:cubicBezTo>
                  <a:lnTo>
                    <a:pt x="191" y="5742"/>
                  </a:lnTo>
                  <a:cubicBezTo>
                    <a:pt x="0" y="5932"/>
                    <a:pt x="143" y="6266"/>
                    <a:pt x="429" y="6290"/>
                  </a:cubicBezTo>
                  <a:cubicBezTo>
                    <a:pt x="500" y="6290"/>
                    <a:pt x="572" y="6242"/>
                    <a:pt x="643" y="6194"/>
                  </a:cubicBezTo>
                  <a:lnTo>
                    <a:pt x="3549" y="3289"/>
                  </a:lnTo>
                  <a:lnTo>
                    <a:pt x="7073" y="4242"/>
                  </a:lnTo>
                  <a:cubicBezTo>
                    <a:pt x="7100" y="4255"/>
                    <a:pt x="7128" y="4261"/>
                    <a:pt x="7157" y="4261"/>
                  </a:cubicBezTo>
                  <a:cubicBezTo>
                    <a:pt x="7233" y="4261"/>
                    <a:pt x="7314" y="4222"/>
                    <a:pt x="7383" y="4170"/>
                  </a:cubicBezTo>
                  <a:lnTo>
                    <a:pt x="10193" y="1098"/>
                  </a:lnTo>
                  <a:lnTo>
                    <a:pt x="10193" y="2313"/>
                  </a:lnTo>
                  <a:cubicBezTo>
                    <a:pt x="10169" y="2551"/>
                    <a:pt x="10336" y="2670"/>
                    <a:pt x="10502" y="2670"/>
                  </a:cubicBezTo>
                  <a:cubicBezTo>
                    <a:pt x="10669" y="2670"/>
                    <a:pt x="10836" y="2551"/>
                    <a:pt x="10812" y="2313"/>
                  </a:cubicBezTo>
                  <a:lnTo>
                    <a:pt x="10812" y="312"/>
                  </a:lnTo>
                  <a:cubicBezTo>
                    <a:pt x="10834" y="136"/>
                    <a:pt x="10693" y="0"/>
                    <a:pt x="10539" y="0"/>
                  </a:cubicBez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738" name="Google Shape;1738;p92"/>
          <p:cNvSpPr/>
          <p:nvPr/>
        </p:nvSpPr>
        <p:spPr>
          <a:xfrm>
            <a:off x="7313200" y="1253613"/>
            <a:ext cx="418954" cy="358356"/>
          </a:xfrm>
          <a:custGeom>
            <a:rect b="b" l="l" r="r" t="t"/>
            <a:pathLst>
              <a:path extrusionOk="0" h="10479" w="12251">
                <a:moveTo>
                  <a:pt x="7023" y="1824"/>
                </a:moveTo>
                <a:cubicBezTo>
                  <a:pt x="7299" y="1824"/>
                  <a:pt x="7582" y="1887"/>
                  <a:pt x="7852" y="2025"/>
                </a:cubicBezTo>
                <a:cubicBezTo>
                  <a:pt x="9091" y="2644"/>
                  <a:pt x="9210" y="4335"/>
                  <a:pt x="8114" y="5169"/>
                </a:cubicBezTo>
                <a:cubicBezTo>
                  <a:pt x="7805" y="5454"/>
                  <a:pt x="7638" y="5859"/>
                  <a:pt x="7638" y="6288"/>
                </a:cubicBezTo>
                <a:lnTo>
                  <a:pt x="7638" y="6431"/>
                </a:lnTo>
                <a:cubicBezTo>
                  <a:pt x="7638" y="6836"/>
                  <a:pt x="7328" y="7038"/>
                  <a:pt x="7019" y="7038"/>
                </a:cubicBezTo>
                <a:cubicBezTo>
                  <a:pt x="6709" y="7038"/>
                  <a:pt x="6400" y="6836"/>
                  <a:pt x="6400" y="6431"/>
                </a:cubicBezTo>
                <a:lnTo>
                  <a:pt x="6400" y="6264"/>
                </a:lnTo>
                <a:cubicBezTo>
                  <a:pt x="6400" y="5574"/>
                  <a:pt x="6757" y="4621"/>
                  <a:pt x="7376" y="4168"/>
                </a:cubicBezTo>
                <a:cubicBezTo>
                  <a:pt x="7757" y="3883"/>
                  <a:pt x="7710" y="3335"/>
                  <a:pt x="7305" y="3121"/>
                </a:cubicBezTo>
                <a:cubicBezTo>
                  <a:pt x="7215" y="3073"/>
                  <a:pt x="7120" y="3051"/>
                  <a:pt x="7027" y="3051"/>
                </a:cubicBezTo>
                <a:cubicBezTo>
                  <a:pt x="6702" y="3051"/>
                  <a:pt x="6400" y="3317"/>
                  <a:pt x="6400" y="3668"/>
                </a:cubicBezTo>
                <a:cubicBezTo>
                  <a:pt x="6376" y="4049"/>
                  <a:pt x="6084" y="4240"/>
                  <a:pt x="5792" y="4240"/>
                </a:cubicBezTo>
                <a:cubicBezTo>
                  <a:pt x="5501" y="4240"/>
                  <a:pt x="5209" y="4049"/>
                  <a:pt x="5185" y="3668"/>
                </a:cubicBezTo>
                <a:cubicBezTo>
                  <a:pt x="5185" y="2595"/>
                  <a:pt x="6062" y="1824"/>
                  <a:pt x="7023" y="1824"/>
                </a:cubicBezTo>
                <a:close/>
                <a:moveTo>
                  <a:pt x="7007" y="7709"/>
                </a:moveTo>
                <a:cubicBezTo>
                  <a:pt x="7326" y="7709"/>
                  <a:pt x="7638" y="7961"/>
                  <a:pt x="7638" y="8336"/>
                </a:cubicBezTo>
                <a:cubicBezTo>
                  <a:pt x="7638" y="8669"/>
                  <a:pt x="7352" y="8931"/>
                  <a:pt x="7019" y="8931"/>
                </a:cubicBezTo>
                <a:cubicBezTo>
                  <a:pt x="6471" y="8931"/>
                  <a:pt x="6209" y="8288"/>
                  <a:pt x="6590" y="7884"/>
                </a:cubicBezTo>
                <a:cubicBezTo>
                  <a:pt x="6711" y="7763"/>
                  <a:pt x="6860" y="7709"/>
                  <a:pt x="7007" y="7709"/>
                </a:cubicBezTo>
                <a:close/>
                <a:moveTo>
                  <a:pt x="6989" y="1"/>
                </a:moveTo>
                <a:cubicBezTo>
                  <a:pt x="2341" y="1"/>
                  <a:pt x="1" y="5628"/>
                  <a:pt x="3304" y="8931"/>
                </a:cubicBezTo>
                <a:cubicBezTo>
                  <a:pt x="4373" y="10000"/>
                  <a:pt x="5685" y="10478"/>
                  <a:pt x="6971" y="10478"/>
                </a:cubicBezTo>
                <a:cubicBezTo>
                  <a:pt x="9668" y="10478"/>
                  <a:pt x="12250" y="8377"/>
                  <a:pt x="12234" y="5216"/>
                </a:cubicBezTo>
                <a:cubicBezTo>
                  <a:pt x="12210" y="2335"/>
                  <a:pt x="9900" y="25"/>
                  <a:pt x="7019" y="1"/>
                </a:cubicBezTo>
                <a:cubicBezTo>
                  <a:pt x="7009" y="1"/>
                  <a:pt x="6999" y="1"/>
                  <a:pt x="6989" y="1"/>
                </a:cubicBez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2" name="Shape 1742"/>
        <p:cNvGrpSpPr/>
        <p:nvPr/>
      </p:nvGrpSpPr>
      <p:grpSpPr>
        <a:xfrm>
          <a:off x="0" y="0"/>
          <a:ext cx="0" cy="0"/>
          <a:chOff x="0" y="0"/>
          <a:chExt cx="0" cy="0"/>
        </a:xfrm>
      </p:grpSpPr>
      <p:sp>
        <p:nvSpPr>
          <p:cNvPr id="1743" name="Google Shape;1743;p93"/>
          <p:cNvSpPr txBox="1"/>
          <p:nvPr>
            <p:ph idx="4294967295" type="ctrTitle"/>
          </p:nvPr>
        </p:nvSpPr>
        <p:spPr>
          <a:xfrm>
            <a:off x="1603500" y="2079000"/>
            <a:ext cx="5937000" cy="985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5000"/>
              <a:t>Project Updates</a:t>
            </a:r>
            <a:endParaRPr sz="5000"/>
          </a:p>
        </p:txBody>
      </p:sp>
      <p:cxnSp>
        <p:nvCxnSpPr>
          <p:cNvPr id="1744" name="Google Shape;1744;p93"/>
          <p:cNvCxnSpPr/>
          <p:nvPr/>
        </p:nvCxnSpPr>
        <p:spPr>
          <a:xfrm flipH="1" rot="10800000">
            <a:off x="1603500" y="3064509"/>
            <a:ext cx="6084900" cy="3600"/>
          </a:xfrm>
          <a:prstGeom prst="straightConnector1">
            <a:avLst/>
          </a:prstGeom>
          <a:noFill/>
          <a:ln cap="flat" cmpd="sng" w="9525">
            <a:solidFill>
              <a:schemeClr val="dk1"/>
            </a:solidFill>
            <a:prstDash val="solid"/>
            <a:round/>
            <a:headEnd len="med" w="med" type="none"/>
            <a:tailEnd len="med" w="med" type="none"/>
          </a:ln>
        </p:spPr>
      </p:cxn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8" name="Shape 1748"/>
        <p:cNvGrpSpPr/>
        <p:nvPr/>
      </p:nvGrpSpPr>
      <p:grpSpPr>
        <a:xfrm>
          <a:off x="0" y="0"/>
          <a:ext cx="0" cy="0"/>
          <a:chOff x="0" y="0"/>
          <a:chExt cx="0" cy="0"/>
        </a:xfrm>
      </p:grpSpPr>
      <p:sp>
        <p:nvSpPr>
          <p:cNvPr id="1749" name="Google Shape;1749;p94"/>
          <p:cNvSpPr txBox="1"/>
          <p:nvPr>
            <p:ph type="title"/>
          </p:nvPr>
        </p:nvSpPr>
        <p:spPr>
          <a:xfrm>
            <a:off x="720000" y="390800"/>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Physical Fluid Models Used  </a:t>
            </a:r>
            <a:endParaRPr/>
          </a:p>
        </p:txBody>
      </p:sp>
      <p:pic>
        <p:nvPicPr>
          <p:cNvPr id="1750" name="Google Shape;1750;p94"/>
          <p:cNvPicPr preferRelativeResize="0"/>
          <p:nvPr/>
        </p:nvPicPr>
        <p:blipFill rotWithShape="1">
          <a:blip r:embed="rId3">
            <a:alphaModFix/>
          </a:blip>
          <a:srcRect b="39410" l="0" r="0" t="15821"/>
          <a:stretch/>
        </p:blipFill>
        <p:spPr>
          <a:xfrm>
            <a:off x="4290675" y="3198950"/>
            <a:ext cx="1563699" cy="1076726"/>
          </a:xfrm>
          <a:prstGeom prst="rect">
            <a:avLst/>
          </a:prstGeom>
          <a:noFill/>
          <a:ln>
            <a:noFill/>
          </a:ln>
        </p:spPr>
      </p:pic>
      <p:graphicFrame>
        <p:nvGraphicFramePr>
          <p:cNvPr id="1751" name="Google Shape;1751;p94"/>
          <p:cNvGraphicFramePr/>
          <p:nvPr/>
        </p:nvGraphicFramePr>
        <p:xfrm>
          <a:off x="911838" y="1079688"/>
          <a:ext cx="3000000" cy="3000000"/>
        </p:xfrm>
        <a:graphic>
          <a:graphicData uri="http://schemas.openxmlformats.org/drawingml/2006/table">
            <a:tbl>
              <a:tblPr>
                <a:noFill/>
                <a:tableStyleId>{022C3110-6838-4C5E-B681-1DC515D58CFE}</a:tableStyleId>
              </a:tblPr>
              <a:tblGrid>
                <a:gridCol w="767350"/>
                <a:gridCol w="2327500"/>
                <a:gridCol w="2205650"/>
                <a:gridCol w="2097275"/>
              </a:tblGrid>
              <a:tr h="327725">
                <a:tc>
                  <a:txBody>
                    <a:bodyPr/>
                    <a:lstStyle/>
                    <a:p>
                      <a:pPr indent="0" lvl="0" marL="0" rtl="0" algn="l">
                        <a:spcBef>
                          <a:spcPts val="0"/>
                        </a:spcBef>
                        <a:spcAft>
                          <a:spcPts val="0"/>
                        </a:spcAft>
                        <a:buNone/>
                      </a:pPr>
                      <a:r>
                        <a:t/>
                      </a:r>
                      <a:endParaRPr sz="900"/>
                    </a:p>
                  </a:txBody>
                  <a:tcPr marT="91425" marB="91425" marR="91425" marL="91425"/>
                </a:tc>
                <a:tc>
                  <a:txBody>
                    <a:bodyPr/>
                    <a:lstStyle/>
                    <a:p>
                      <a:pPr indent="0" lvl="0" marL="0" rtl="0" algn="l">
                        <a:spcBef>
                          <a:spcPts val="0"/>
                        </a:spcBef>
                        <a:spcAft>
                          <a:spcPts val="0"/>
                        </a:spcAft>
                        <a:buNone/>
                      </a:pPr>
                      <a:r>
                        <a:rPr b="1" lang="en" sz="900"/>
                        <a:t>Lotion (v1)</a:t>
                      </a:r>
                      <a:endParaRPr b="1" sz="900"/>
                    </a:p>
                  </a:txBody>
                  <a:tcPr marT="91425" marB="91425" marR="91425" marL="91425"/>
                </a:tc>
                <a:tc>
                  <a:txBody>
                    <a:bodyPr/>
                    <a:lstStyle/>
                    <a:p>
                      <a:pPr indent="0" lvl="0" marL="0" rtl="0" algn="l">
                        <a:spcBef>
                          <a:spcPts val="0"/>
                        </a:spcBef>
                        <a:spcAft>
                          <a:spcPts val="0"/>
                        </a:spcAft>
                        <a:buNone/>
                      </a:pPr>
                      <a:r>
                        <a:rPr b="1" lang="en" sz="900"/>
                        <a:t>Chalk + Alcohol (v2)</a:t>
                      </a:r>
                      <a:endParaRPr b="1" sz="900"/>
                    </a:p>
                  </a:txBody>
                  <a:tcPr marT="91425" marB="91425" marR="91425" marL="91425"/>
                </a:tc>
                <a:tc>
                  <a:txBody>
                    <a:bodyPr/>
                    <a:lstStyle/>
                    <a:p>
                      <a:pPr indent="0" lvl="0" marL="0" rtl="0" algn="l">
                        <a:spcBef>
                          <a:spcPts val="0"/>
                        </a:spcBef>
                        <a:spcAft>
                          <a:spcPts val="0"/>
                        </a:spcAft>
                        <a:buNone/>
                      </a:pPr>
                      <a:r>
                        <a:rPr b="1" lang="en" sz="900"/>
                        <a:t>Agar Agar (v3 - Current Model)</a:t>
                      </a:r>
                      <a:endParaRPr b="1" sz="900"/>
                    </a:p>
                  </a:txBody>
                  <a:tcPr marT="91425" marB="91425" marR="91425" marL="91425"/>
                </a:tc>
              </a:tr>
              <a:tr h="590425">
                <a:tc>
                  <a:txBody>
                    <a:bodyPr/>
                    <a:lstStyle/>
                    <a:p>
                      <a:pPr indent="0" lvl="0" marL="0" rtl="0" algn="l">
                        <a:spcBef>
                          <a:spcPts val="0"/>
                        </a:spcBef>
                        <a:spcAft>
                          <a:spcPts val="0"/>
                        </a:spcAft>
                        <a:buNone/>
                      </a:pPr>
                      <a:r>
                        <a:rPr b="1" lang="en" sz="900"/>
                        <a:t>Why we used it</a:t>
                      </a:r>
                      <a:endParaRPr b="1" sz="900"/>
                    </a:p>
                  </a:txBody>
                  <a:tcPr marT="91425" marB="91425" marR="91425" marL="91425"/>
                </a:tc>
                <a:tc>
                  <a:txBody>
                    <a:bodyPr/>
                    <a:lstStyle/>
                    <a:p>
                      <a:pPr indent="0" lvl="0" marL="0" rtl="0" algn="l">
                        <a:spcBef>
                          <a:spcPts val="0"/>
                        </a:spcBef>
                        <a:spcAft>
                          <a:spcPts val="0"/>
                        </a:spcAft>
                        <a:buNone/>
                      </a:pPr>
                      <a:r>
                        <a:rPr lang="en" sz="900"/>
                        <a:t>Literature endorsed the method as effective model for training.</a:t>
                      </a:r>
                      <a:endParaRPr sz="900"/>
                    </a:p>
                  </a:txBody>
                  <a:tcPr marT="91425" marB="91425" marR="91425" marL="91425"/>
                </a:tc>
                <a:tc>
                  <a:txBody>
                    <a:bodyPr/>
                    <a:lstStyle/>
                    <a:p>
                      <a:pPr indent="0" lvl="0" marL="0" rtl="0" algn="l">
                        <a:spcBef>
                          <a:spcPts val="0"/>
                        </a:spcBef>
                        <a:spcAft>
                          <a:spcPts val="0"/>
                        </a:spcAft>
                        <a:buNone/>
                      </a:pPr>
                      <a:r>
                        <a:rPr lang="en" sz="900"/>
                        <a:t>Used for its quick evaporation, facilitating easy observation of residue clogging patterns.</a:t>
                      </a:r>
                      <a:endParaRPr sz="900"/>
                    </a:p>
                  </a:txBody>
                  <a:tcPr marT="91425" marB="91425" marR="91425" marL="91425"/>
                </a:tc>
                <a:tc>
                  <a:txBody>
                    <a:bodyPr/>
                    <a:lstStyle/>
                    <a:p>
                      <a:pPr indent="0" lvl="0" marL="0" rtl="0" algn="l">
                        <a:spcBef>
                          <a:spcPts val="0"/>
                        </a:spcBef>
                        <a:spcAft>
                          <a:spcPts val="0"/>
                        </a:spcAft>
                        <a:buNone/>
                      </a:pPr>
                      <a:r>
                        <a:rPr lang="en" sz="900"/>
                        <a:t>Creates thick fluid with chunks to mimic fluid - suggested by Dr. Weiss</a:t>
                      </a:r>
                      <a:endParaRPr sz="900"/>
                    </a:p>
                  </a:txBody>
                  <a:tcPr marT="91425" marB="91425" marR="91425" marL="91425"/>
                </a:tc>
              </a:tr>
              <a:tr h="946650">
                <a:tc>
                  <a:txBody>
                    <a:bodyPr/>
                    <a:lstStyle/>
                    <a:p>
                      <a:pPr indent="0" lvl="0" marL="0" rtl="0" algn="l">
                        <a:spcBef>
                          <a:spcPts val="0"/>
                        </a:spcBef>
                        <a:spcAft>
                          <a:spcPts val="0"/>
                        </a:spcAft>
                        <a:buNone/>
                      </a:pPr>
                      <a:r>
                        <a:rPr b="1" lang="en" sz="900"/>
                        <a:t>Results/Revelation:</a:t>
                      </a:r>
                      <a:endParaRPr b="1" sz="900"/>
                    </a:p>
                  </a:txBody>
                  <a:tcPr marT="91425" marB="91425" marR="91425" marL="91425"/>
                </a:tc>
                <a:tc>
                  <a:txBody>
                    <a:bodyPr/>
                    <a:lstStyle/>
                    <a:p>
                      <a:pPr indent="-285750" lvl="0" marL="457200" rtl="0" algn="l">
                        <a:spcBef>
                          <a:spcPts val="0"/>
                        </a:spcBef>
                        <a:spcAft>
                          <a:spcPts val="0"/>
                        </a:spcAft>
                        <a:buSzPts val="900"/>
                        <a:buChar char="●"/>
                      </a:pPr>
                      <a:r>
                        <a:rPr lang="en" sz="900"/>
                        <a:t>Lotion is difficult to apply to catheter</a:t>
                      </a:r>
                      <a:endParaRPr sz="900"/>
                    </a:p>
                    <a:p>
                      <a:pPr indent="-285750" lvl="0" marL="457200" rtl="0" algn="l">
                        <a:spcBef>
                          <a:spcPts val="0"/>
                        </a:spcBef>
                        <a:spcAft>
                          <a:spcPts val="0"/>
                        </a:spcAft>
                        <a:buSzPts val="900"/>
                        <a:buChar char="●"/>
                      </a:pPr>
                      <a:r>
                        <a:rPr lang="en" sz="900"/>
                        <a:t>Inconsistent coverage levels over holes because of its low viscosity so it is difficult to stay consistent with multiple trials</a:t>
                      </a:r>
                      <a:endParaRPr sz="900"/>
                    </a:p>
                    <a:p>
                      <a:pPr indent="0" lvl="0" marL="0" rtl="0" algn="l">
                        <a:spcBef>
                          <a:spcPts val="0"/>
                        </a:spcBef>
                        <a:spcAft>
                          <a:spcPts val="0"/>
                        </a:spcAft>
                        <a:buNone/>
                      </a:pPr>
                      <a:r>
                        <a:t/>
                      </a:r>
                      <a:endParaRPr sz="900"/>
                    </a:p>
                  </a:txBody>
                  <a:tcPr marT="91425" marB="91425" marR="91425" marL="91425"/>
                </a:tc>
                <a:tc>
                  <a:txBody>
                    <a:bodyPr/>
                    <a:lstStyle/>
                    <a:p>
                      <a:pPr indent="-285750" lvl="0" marL="457200" rtl="0" algn="l">
                        <a:spcBef>
                          <a:spcPts val="0"/>
                        </a:spcBef>
                        <a:spcAft>
                          <a:spcPts val="0"/>
                        </a:spcAft>
                        <a:buSzPts val="900"/>
                        <a:buChar char="●"/>
                      </a:pPr>
                      <a:r>
                        <a:rPr lang="en" sz="900"/>
                        <a:t>Too easily clogs because made of fine sediment</a:t>
                      </a:r>
                      <a:endParaRPr sz="900"/>
                    </a:p>
                    <a:p>
                      <a:pPr indent="-285750" lvl="0" marL="457200" rtl="0" algn="l">
                        <a:spcBef>
                          <a:spcPts val="0"/>
                        </a:spcBef>
                        <a:spcAft>
                          <a:spcPts val="0"/>
                        </a:spcAft>
                        <a:buSzPts val="900"/>
                        <a:buChar char="●"/>
                      </a:pPr>
                      <a:r>
                        <a:rPr lang="en" sz="900"/>
                        <a:t>Too homogenous, therefore too aggressive ofa clog model</a:t>
                      </a:r>
                      <a:endParaRPr sz="900"/>
                    </a:p>
                  </a:txBody>
                  <a:tcPr marT="91425" marB="91425" marR="91425" marL="91425"/>
                </a:tc>
                <a:tc>
                  <a:txBody>
                    <a:bodyPr/>
                    <a:lstStyle/>
                    <a:p>
                      <a:pPr indent="-285750" lvl="0" marL="457200" rtl="0" algn="l">
                        <a:spcBef>
                          <a:spcPts val="0"/>
                        </a:spcBef>
                        <a:spcAft>
                          <a:spcPts val="0"/>
                        </a:spcAft>
                        <a:buSzPts val="900"/>
                        <a:buChar char="●"/>
                      </a:pPr>
                      <a:r>
                        <a:rPr lang="en" sz="900"/>
                        <a:t>Better representation of heterogeneous consistency of abscess fluid</a:t>
                      </a:r>
                      <a:endParaRPr sz="900"/>
                    </a:p>
                    <a:p>
                      <a:pPr indent="-285750" lvl="0" marL="457200" rtl="0" algn="l">
                        <a:spcBef>
                          <a:spcPts val="0"/>
                        </a:spcBef>
                        <a:spcAft>
                          <a:spcPts val="0"/>
                        </a:spcAft>
                        <a:buSzPts val="900"/>
                        <a:buChar char="●"/>
                      </a:pPr>
                      <a:r>
                        <a:rPr lang="en" sz="900"/>
                        <a:t>Forms clogs over time </a:t>
                      </a:r>
                      <a:endParaRPr sz="900"/>
                    </a:p>
                    <a:p>
                      <a:pPr indent="-285750" lvl="0" marL="457200" rtl="0" algn="l">
                        <a:spcBef>
                          <a:spcPts val="0"/>
                        </a:spcBef>
                        <a:spcAft>
                          <a:spcPts val="0"/>
                        </a:spcAft>
                        <a:buSzPts val="900"/>
                        <a:buChar char="●"/>
                      </a:pPr>
                      <a:r>
                        <a:rPr lang="en" sz="900"/>
                        <a:t>Able to clear clogs with flushing</a:t>
                      </a:r>
                      <a:endParaRPr sz="900"/>
                    </a:p>
                  </a:txBody>
                  <a:tcPr marT="91425" marB="91425" marR="91425" marL="91425"/>
                </a:tc>
              </a:tr>
              <a:tr h="1262550">
                <a:tc>
                  <a:txBody>
                    <a:bodyPr/>
                    <a:lstStyle/>
                    <a:p>
                      <a:pPr indent="0" lvl="0" marL="0" rtl="0" algn="l">
                        <a:spcBef>
                          <a:spcPts val="0"/>
                        </a:spcBef>
                        <a:spcAft>
                          <a:spcPts val="0"/>
                        </a:spcAft>
                        <a:buNone/>
                      </a:pPr>
                      <a:r>
                        <a:rPr b="1" lang="en" sz="900"/>
                        <a:t>Photos</a:t>
                      </a:r>
                      <a:endParaRPr b="1" sz="900"/>
                    </a:p>
                  </a:txBody>
                  <a:tcPr marT="91425" marB="91425" marR="91425" marL="91425"/>
                </a:tc>
                <a:tc>
                  <a:txBody>
                    <a:bodyPr/>
                    <a:lstStyle/>
                    <a:p>
                      <a:pPr indent="-228600" lvl="0" marL="457200" rtl="0" algn="l">
                        <a:spcBef>
                          <a:spcPts val="0"/>
                        </a:spcBef>
                        <a:spcAft>
                          <a:spcPts val="0"/>
                        </a:spcAft>
                        <a:buNone/>
                      </a:pPr>
                      <a:r>
                        <a:t/>
                      </a:r>
                      <a:endParaRPr sz="900"/>
                    </a:p>
                  </a:txBody>
                  <a:tcPr marT="91425" marB="91425" marR="91425" marL="91425"/>
                </a:tc>
                <a:tc>
                  <a:txBody>
                    <a:bodyPr/>
                    <a:lstStyle/>
                    <a:p>
                      <a:pPr indent="-228600" lvl="0" marL="457200" rtl="0" algn="l">
                        <a:spcBef>
                          <a:spcPts val="0"/>
                        </a:spcBef>
                        <a:spcAft>
                          <a:spcPts val="0"/>
                        </a:spcAft>
                        <a:buNone/>
                      </a:pPr>
                      <a:r>
                        <a:t/>
                      </a:r>
                      <a:endParaRPr sz="900"/>
                    </a:p>
                  </a:txBody>
                  <a:tcPr marT="91425" marB="91425" marR="91425" marL="91425"/>
                </a:tc>
                <a:tc>
                  <a:txBody>
                    <a:bodyPr/>
                    <a:lstStyle/>
                    <a:p>
                      <a:pPr indent="-228600" lvl="0" marL="457200" rtl="0" algn="l">
                        <a:spcBef>
                          <a:spcPts val="0"/>
                        </a:spcBef>
                        <a:spcAft>
                          <a:spcPts val="0"/>
                        </a:spcAft>
                        <a:buNone/>
                      </a:pPr>
                      <a:r>
                        <a:t/>
                      </a:r>
                      <a:endParaRPr sz="900"/>
                    </a:p>
                  </a:txBody>
                  <a:tcPr marT="91425" marB="91425" marR="91425" marL="91425"/>
                </a:tc>
              </a:tr>
            </a:tbl>
          </a:graphicData>
        </a:graphic>
      </p:graphicFrame>
      <p:pic>
        <p:nvPicPr>
          <p:cNvPr id="1752" name="Google Shape;1752;p94"/>
          <p:cNvPicPr preferRelativeResize="0"/>
          <p:nvPr/>
        </p:nvPicPr>
        <p:blipFill>
          <a:blip r:embed="rId4">
            <a:alphaModFix/>
          </a:blip>
          <a:stretch>
            <a:fillRect/>
          </a:stretch>
        </p:blipFill>
        <p:spPr>
          <a:xfrm>
            <a:off x="1821875" y="3198950"/>
            <a:ext cx="1871836" cy="1076725"/>
          </a:xfrm>
          <a:prstGeom prst="rect">
            <a:avLst/>
          </a:prstGeom>
          <a:noFill/>
          <a:ln>
            <a:noFill/>
          </a:ln>
        </p:spPr>
      </p:pic>
      <p:sp>
        <p:nvSpPr>
          <p:cNvPr id="1753" name="Google Shape;1753;p94"/>
          <p:cNvSpPr/>
          <p:nvPr/>
        </p:nvSpPr>
        <p:spPr>
          <a:xfrm>
            <a:off x="1034550" y="4445950"/>
            <a:ext cx="7074900" cy="572700"/>
          </a:xfrm>
          <a:prstGeom prst="roundRect">
            <a:avLst>
              <a:gd fmla="val 16667" name="adj"/>
            </a:avLst>
          </a:prstGeom>
          <a:solidFill>
            <a:srgbClr val="FFE59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1000"/>
              </a:spcAft>
              <a:buNone/>
            </a:pPr>
            <a:r>
              <a:rPr b="1" i="1" lang="en" sz="1000">
                <a:latin typeface="Figtree"/>
                <a:ea typeface="Figtree"/>
                <a:cs typeface="Figtree"/>
                <a:sym typeface="Figtree"/>
              </a:rPr>
              <a:t>Question: Our fluid model keeps adapting over time as we learn more about what works/what doesn’t– do we need to re-do older POC tests with newer models for the sake of rigor? Or is it okay to keep moving forward, especially given how much abscess fluid varies.</a:t>
            </a:r>
            <a:endParaRPr sz="1000">
              <a:latin typeface="Figtree"/>
              <a:ea typeface="Figtree"/>
              <a:cs typeface="Figtree"/>
              <a:sym typeface="Figtree"/>
            </a:endParaRPr>
          </a:p>
        </p:txBody>
      </p:sp>
      <p:pic>
        <p:nvPicPr>
          <p:cNvPr id="1754" name="Google Shape;1754;p94"/>
          <p:cNvPicPr preferRelativeResize="0"/>
          <p:nvPr/>
        </p:nvPicPr>
        <p:blipFill>
          <a:blip r:embed="rId5">
            <a:alphaModFix/>
          </a:blip>
          <a:stretch>
            <a:fillRect/>
          </a:stretch>
        </p:blipFill>
        <p:spPr>
          <a:xfrm>
            <a:off x="6777650" y="3198950"/>
            <a:ext cx="873324" cy="1160375"/>
          </a:xfrm>
          <a:prstGeom prst="rect">
            <a:avLst/>
          </a:prstGeom>
          <a:noFill/>
          <a:ln>
            <a:noFill/>
          </a:ln>
        </p:spPr>
      </p:pic>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8" name="Shape 1758"/>
        <p:cNvGrpSpPr/>
        <p:nvPr/>
      </p:nvGrpSpPr>
      <p:grpSpPr>
        <a:xfrm>
          <a:off x="0" y="0"/>
          <a:ext cx="0" cy="0"/>
          <a:chOff x="0" y="0"/>
          <a:chExt cx="0" cy="0"/>
        </a:xfrm>
      </p:grpSpPr>
      <p:sp>
        <p:nvSpPr>
          <p:cNvPr id="1759" name="Google Shape;1759;p95"/>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SIMSCALE: FLUID FLOW TEST</a:t>
            </a:r>
            <a:endParaRPr/>
          </a:p>
        </p:txBody>
      </p:sp>
      <p:graphicFrame>
        <p:nvGraphicFramePr>
          <p:cNvPr id="1760" name="Google Shape;1760;p95"/>
          <p:cNvGraphicFramePr/>
          <p:nvPr/>
        </p:nvGraphicFramePr>
        <p:xfrm>
          <a:off x="720000" y="1085025"/>
          <a:ext cx="3000000" cy="3000000"/>
        </p:xfrm>
        <a:graphic>
          <a:graphicData uri="http://schemas.openxmlformats.org/drawingml/2006/table">
            <a:tbl>
              <a:tblPr>
                <a:noFill/>
                <a:tableStyleId>{022C3110-6838-4C5E-B681-1DC515D58CFE}</a:tableStyleId>
              </a:tblPr>
              <a:tblGrid>
                <a:gridCol w="1182850"/>
                <a:gridCol w="6753150"/>
              </a:tblGrid>
              <a:tr h="272900">
                <a:tc>
                  <a:txBody>
                    <a:bodyPr/>
                    <a:lstStyle/>
                    <a:p>
                      <a:pPr indent="0" lvl="0" marL="0" rtl="0" algn="l">
                        <a:spcBef>
                          <a:spcPts val="0"/>
                        </a:spcBef>
                        <a:spcAft>
                          <a:spcPts val="0"/>
                        </a:spcAft>
                        <a:buNone/>
                      </a:pPr>
                      <a:r>
                        <a:rPr lang="en" u="sng"/>
                        <a:t>Risk:</a:t>
                      </a:r>
                      <a:endParaRPr u="sng"/>
                    </a:p>
                  </a:txBody>
                  <a:tcPr marT="91425" marB="91425" marR="91425" marL="91425"/>
                </a:tc>
                <a:tc>
                  <a:txBody>
                    <a:bodyPr/>
                    <a:lstStyle/>
                    <a:p>
                      <a:pPr indent="0" lvl="0" marL="0" rtl="0" algn="l">
                        <a:spcBef>
                          <a:spcPts val="0"/>
                        </a:spcBef>
                        <a:spcAft>
                          <a:spcPts val="0"/>
                        </a:spcAft>
                        <a:buNone/>
                      </a:pPr>
                      <a:r>
                        <a:rPr lang="en"/>
                        <a:t>Minimal understanding of the movement of fluid and impact of flushing</a:t>
                      </a:r>
                      <a:endParaRPr/>
                    </a:p>
                  </a:txBody>
                  <a:tcPr marT="91425" marB="91425" marR="91425" marL="91425"/>
                </a:tc>
              </a:tr>
              <a:tr h="272900">
                <a:tc>
                  <a:txBody>
                    <a:bodyPr/>
                    <a:lstStyle/>
                    <a:p>
                      <a:pPr indent="0" lvl="0" marL="0" rtl="0" algn="l">
                        <a:spcBef>
                          <a:spcPts val="0"/>
                        </a:spcBef>
                        <a:spcAft>
                          <a:spcPts val="0"/>
                        </a:spcAft>
                        <a:buNone/>
                      </a:pPr>
                      <a:r>
                        <a:rPr lang="en" u="sng"/>
                        <a:t>Test:</a:t>
                      </a:r>
                      <a:endParaRPr u="sng"/>
                    </a:p>
                  </a:txBody>
                  <a:tcPr marT="91425" marB="91425" marR="91425" marL="91425"/>
                </a:tc>
                <a:tc>
                  <a:txBody>
                    <a:bodyPr/>
                    <a:lstStyle/>
                    <a:p>
                      <a:pPr indent="0" lvl="0" marL="0" rtl="0" algn="l">
                        <a:spcBef>
                          <a:spcPts val="0"/>
                        </a:spcBef>
                        <a:spcAft>
                          <a:spcPts val="0"/>
                        </a:spcAft>
                        <a:buNone/>
                      </a:pPr>
                      <a:r>
                        <a:rPr lang="en"/>
                        <a:t>Using CAD model to create fluid flow test to visualize fluid flow</a:t>
                      </a:r>
                      <a:endParaRPr/>
                    </a:p>
                  </a:txBody>
                  <a:tcPr marT="91425" marB="91425" marR="91425" marL="91425"/>
                </a:tc>
              </a:tr>
              <a:tr h="419850">
                <a:tc>
                  <a:txBody>
                    <a:bodyPr/>
                    <a:lstStyle/>
                    <a:p>
                      <a:pPr indent="0" lvl="0" marL="0" rtl="0" algn="l">
                        <a:spcBef>
                          <a:spcPts val="0"/>
                        </a:spcBef>
                        <a:spcAft>
                          <a:spcPts val="0"/>
                        </a:spcAft>
                        <a:buNone/>
                      </a:pPr>
                      <a:r>
                        <a:rPr lang="en" u="sng"/>
                        <a:t>Outcome:</a:t>
                      </a:r>
                      <a:endParaRPr u="sng"/>
                    </a:p>
                  </a:txBody>
                  <a:tcPr marT="91425" marB="91425" marR="91425" marL="91425"/>
                </a:tc>
                <a:tc>
                  <a:txBody>
                    <a:bodyPr/>
                    <a:lstStyle/>
                    <a:p>
                      <a:pPr indent="0" lvl="0" marL="0" rtl="0" algn="l">
                        <a:spcBef>
                          <a:spcPts val="0"/>
                        </a:spcBef>
                        <a:spcAft>
                          <a:spcPts val="0"/>
                        </a:spcAft>
                        <a:buNone/>
                      </a:pPr>
                      <a:r>
                        <a:rPr lang="en"/>
                        <a:t>Flushing is unable to reach high pressure near pigtail portion of drain, hence higher clogging buildup (indicated by red areas)</a:t>
                      </a:r>
                      <a:endParaRPr/>
                    </a:p>
                  </a:txBody>
                  <a:tcPr marT="91425" marB="91425" marR="91425" marL="91425"/>
                </a:tc>
              </a:tr>
            </a:tbl>
          </a:graphicData>
        </a:graphic>
      </p:graphicFrame>
      <p:pic>
        <p:nvPicPr>
          <p:cNvPr id="1761" name="Google Shape;1761;p95"/>
          <p:cNvPicPr preferRelativeResize="0"/>
          <p:nvPr/>
        </p:nvPicPr>
        <p:blipFill>
          <a:blip r:embed="rId3">
            <a:alphaModFix/>
          </a:blip>
          <a:stretch>
            <a:fillRect/>
          </a:stretch>
        </p:blipFill>
        <p:spPr>
          <a:xfrm>
            <a:off x="2605175" y="2646075"/>
            <a:ext cx="3933650" cy="2070525"/>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5" name="Shape 1765"/>
        <p:cNvGrpSpPr/>
        <p:nvPr/>
      </p:nvGrpSpPr>
      <p:grpSpPr>
        <a:xfrm>
          <a:off x="0" y="0"/>
          <a:ext cx="0" cy="0"/>
          <a:chOff x="0" y="0"/>
          <a:chExt cx="0" cy="0"/>
        </a:xfrm>
      </p:grpSpPr>
      <p:sp>
        <p:nvSpPr>
          <p:cNvPr id="1766" name="Google Shape;1766;p96"/>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Flow Modeling</a:t>
            </a:r>
            <a:endParaRPr/>
          </a:p>
        </p:txBody>
      </p:sp>
      <p:pic>
        <p:nvPicPr>
          <p:cNvPr id="1767" name="Google Shape;1767;p96"/>
          <p:cNvPicPr preferRelativeResize="0"/>
          <p:nvPr/>
        </p:nvPicPr>
        <p:blipFill>
          <a:blip r:embed="rId3">
            <a:alphaModFix/>
          </a:blip>
          <a:stretch>
            <a:fillRect/>
          </a:stretch>
        </p:blipFill>
        <p:spPr>
          <a:xfrm>
            <a:off x="673701" y="2992449"/>
            <a:ext cx="2654700" cy="1724003"/>
          </a:xfrm>
          <a:prstGeom prst="rect">
            <a:avLst/>
          </a:prstGeom>
          <a:noFill/>
          <a:ln>
            <a:noFill/>
          </a:ln>
          <a:effectLst>
            <a:outerShdw blurRad="57150" rotWithShape="0" algn="bl" dir="5400000" dist="19050">
              <a:srgbClr val="000000">
                <a:alpha val="50000"/>
              </a:srgbClr>
            </a:outerShdw>
          </a:effectLst>
        </p:spPr>
      </p:pic>
      <p:sp>
        <p:nvSpPr>
          <p:cNvPr id="1768" name="Google Shape;1768;p96"/>
          <p:cNvSpPr txBox="1"/>
          <p:nvPr/>
        </p:nvSpPr>
        <p:spPr>
          <a:xfrm>
            <a:off x="761000" y="1223675"/>
            <a:ext cx="2480100" cy="1676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Figtree"/>
                <a:ea typeface="Figtree"/>
                <a:cs typeface="Figtree"/>
                <a:sym typeface="Figtree"/>
              </a:rPr>
              <a:t>Tests the risk of the restricted lumen size</a:t>
            </a:r>
            <a:endParaRPr>
              <a:solidFill>
                <a:schemeClr val="dk1"/>
              </a:solidFill>
              <a:latin typeface="Figtree"/>
              <a:ea typeface="Figtree"/>
              <a:cs typeface="Figtree"/>
              <a:sym typeface="Figtree"/>
            </a:endParaRPr>
          </a:p>
          <a:p>
            <a:pPr indent="0" lvl="0" marL="0" rtl="0" algn="l">
              <a:spcBef>
                <a:spcPts val="0"/>
              </a:spcBef>
              <a:spcAft>
                <a:spcPts val="0"/>
              </a:spcAft>
              <a:buNone/>
            </a:pPr>
            <a:r>
              <a:t/>
            </a:r>
            <a:endParaRPr>
              <a:solidFill>
                <a:schemeClr val="dk1"/>
              </a:solidFill>
              <a:latin typeface="Figtree"/>
              <a:ea typeface="Figtree"/>
              <a:cs typeface="Figtree"/>
              <a:sym typeface="Figtree"/>
            </a:endParaRPr>
          </a:p>
          <a:p>
            <a:pPr indent="0" lvl="0" marL="0" rtl="0" algn="l">
              <a:spcBef>
                <a:spcPts val="0"/>
              </a:spcBef>
              <a:spcAft>
                <a:spcPts val="0"/>
              </a:spcAft>
              <a:buNone/>
            </a:pPr>
            <a:r>
              <a:rPr lang="en">
                <a:solidFill>
                  <a:schemeClr val="dk1"/>
                </a:solidFill>
                <a:latin typeface="Figtree"/>
                <a:ea typeface="Figtree"/>
                <a:cs typeface="Figtree"/>
                <a:sym typeface="Figtree"/>
              </a:rPr>
              <a:t>Better understanding of the flow of the flush on curved models</a:t>
            </a:r>
            <a:endParaRPr>
              <a:solidFill>
                <a:schemeClr val="dk1"/>
              </a:solidFill>
              <a:latin typeface="Figtree"/>
              <a:ea typeface="Figtree"/>
              <a:cs typeface="Figtree"/>
              <a:sym typeface="Figtree"/>
            </a:endParaRPr>
          </a:p>
        </p:txBody>
      </p:sp>
      <p:pic>
        <p:nvPicPr>
          <p:cNvPr id="1769" name="Google Shape;1769;p96"/>
          <p:cNvPicPr preferRelativeResize="0"/>
          <p:nvPr/>
        </p:nvPicPr>
        <p:blipFill>
          <a:blip r:embed="rId4">
            <a:alphaModFix/>
          </a:blip>
          <a:stretch>
            <a:fillRect/>
          </a:stretch>
        </p:blipFill>
        <p:spPr>
          <a:xfrm>
            <a:off x="4085125" y="445025"/>
            <a:ext cx="4052726" cy="2083750"/>
          </a:xfrm>
          <a:prstGeom prst="rect">
            <a:avLst/>
          </a:prstGeom>
          <a:noFill/>
          <a:ln>
            <a:noFill/>
          </a:ln>
          <a:effectLst>
            <a:outerShdw blurRad="57150" rotWithShape="0" algn="bl" dir="5400000" dist="19050">
              <a:srgbClr val="000000">
                <a:alpha val="50000"/>
              </a:srgbClr>
            </a:outerShdw>
          </a:effectLst>
        </p:spPr>
      </p:pic>
      <p:pic>
        <p:nvPicPr>
          <p:cNvPr id="1770" name="Google Shape;1770;p96"/>
          <p:cNvPicPr preferRelativeResize="0"/>
          <p:nvPr/>
        </p:nvPicPr>
        <p:blipFill>
          <a:blip r:embed="rId5">
            <a:alphaModFix/>
          </a:blip>
          <a:stretch>
            <a:fillRect/>
          </a:stretch>
        </p:blipFill>
        <p:spPr>
          <a:xfrm>
            <a:off x="4331863" y="2673900"/>
            <a:ext cx="3559240" cy="2083751"/>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4" name="Shape 1774"/>
        <p:cNvGrpSpPr/>
        <p:nvPr/>
      </p:nvGrpSpPr>
      <p:grpSpPr>
        <a:xfrm>
          <a:off x="0" y="0"/>
          <a:ext cx="0" cy="0"/>
          <a:chOff x="0" y="0"/>
          <a:chExt cx="0" cy="0"/>
        </a:xfrm>
      </p:grpSpPr>
      <p:sp>
        <p:nvSpPr>
          <p:cNvPr id="1775" name="Google Shape;1775;p97"/>
          <p:cNvSpPr txBox="1"/>
          <p:nvPr>
            <p:ph type="title"/>
          </p:nvPr>
        </p:nvSpPr>
        <p:spPr>
          <a:xfrm>
            <a:off x="494725" y="427200"/>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Proof of Concept Test </a:t>
            </a:r>
            <a:endParaRPr/>
          </a:p>
        </p:txBody>
      </p:sp>
      <p:graphicFrame>
        <p:nvGraphicFramePr>
          <p:cNvPr id="1776" name="Google Shape;1776;p97"/>
          <p:cNvGraphicFramePr/>
          <p:nvPr/>
        </p:nvGraphicFramePr>
        <p:xfrm>
          <a:off x="528350" y="1144500"/>
          <a:ext cx="3000000" cy="3000000"/>
        </p:xfrm>
        <a:graphic>
          <a:graphicData uri="http://schemas.openxmlformats.org/drawingml/2006/table">
            <a:tbl>
              <a:tblPr>
                <a:noFill/>
                <a:tableStyleId>{022C3110-6838-4C5E-B681-1DC515D58CFE}</a:tableStyleId>
              </a:tblPr>
              <a:tblGrid>
                <a:gridCol w="877700"/>
                <a:gridCol w="3843050"/>
              </a:tblGrid>
              <a:tr h="610050">
                <a:tc>
                  <a:txBody>
                    <a:bodyPr/>
                    <a:lstStyle/>
                    <a:p>
                      <a:pPr indent="0" lvl="0" marL="0" rtl="0" algn="l">
                        <a:spcBef>
                          <a:spcPts val="0"/>
                        </a:spcBef>
                        <a:spcAft>
                          <a:spcPts val="0"/>
                        </a:spcAft>
                        <a:buNone/>
                      </a:pPr>
                      <a:r>
                        <a:rPr lang="en" sz="1200" u="sng"/>
                        <a:t>Risk: </a:t>
                      </a:r>
                      <a:endParaRPr sz="1200" u="sng"/>
                    </a:p>
                  </a:txBody>
                  <a:tcPr marT="91425" marB="91425" marR="91425" marL="91425"/>
                </a:tc>
                <a:tc>
                  <a:txBody>
                    <a:bodyPr/>
                    <a:lstStyle/>
                    <a:p>
                      <a:pPr indent="0" lvl="0" marL="0" rtl="0" algn="l">
                        <a:spcBef>
                          <a:spcPts val="0"/>
                        </a:spcBef>
                        <a:spcAft>
                          <a:spcPts val="0"/>
                        </a:spcAft>
                        <a:buNone/>
                      </a:pPr>
                      <a:r>
                        <a:rPr lang="en" sz="1200"/>
                        <a:t>The concept of directed flushing won’t be able to clear the catheter clogs. </a:t>
                      </a:r>
                      <a:endParaRPr sz="1200"/>
                    </a:p>
                  </a:txBody>
                  <a:tcPr marT="91425" marB="91425" marR="91425" marL="91425"/>
                </a:tc>
              </a:tr>
              <a:tr h="822150">
                <a:tc>
                  <a:txBody>
                    <a:bodyPr/>
                    <a:lstStyle/>
                    <a:p>
                      <a:pPr indent="0" lvl="0" marL="0" rtl="0" algn="l">
                        <a:spcBef>
                          <a:spcPts val="0"/>
                        </a:spcBef>
                        <a:spcAft>
                          <a:spcPts val="0"/>
                        </a:spcAft>
                        <a:buNone/>
                      </a:pPr>
                      <a:r>
                        <a:rPr lang="en" sz="1200" u="sng"/>
                        <a:t>Test:</a:t>
                      </a:r>
                      <a:endParaRPr sz="1200" u="sng"/>
                    </a:p>
                  </a:txBody>
                  <a:tcPr marT="91425" marB="91425" marR="91425" marL="91425"/>
                </a:tc>
                <a:tc>
                  <a:txBody>
                    <a:bodyPr/>
                    <a:lstStyle/>
                    <a:p>
                      <a:pPr indent="0" lvl="0" marL="0" rtl="0" algn="l">
                        <a:spcBef>
                          <a:spcPts val="0"/>
                        </a:spcBef>
                        <a:spcAft>
                          <a:spcPts val="0"/>
                        </a:spcAft>
                        <a:buNone/>
                      </a:pPr>
                      <a:r>
                        <a:rPr lang="en" sz="1200"/>
                        <a:t>Clog each hole along the catheter, then flush the device and observe where the clog clears; cover the most proximal hole and flush again, noting whether the subsequent clog clears, and repeat this process for all holes.</a:t>
                      </a:r>
                      <a:endParaRPr sz="1200"/>
                    </a:p>
                  </a:txBody>
                  <a:tcPr marT="91425" marB="91425" marR="91425" marL="91425"/>
                </a:tc>
              </a:tr>
              <a:tr h="1012700">
                <a:tc>
                  <a:txBody>
                    <a:bodyPr/>
                    <a:lstStyle/>
                    <a:p>
                      <a:pPr indent="0" lvl="0" marL="0" rtl="0" algn="l">
                        <a:spcBef>
                          <a:spcPts val="0"/>
                        </a:spcBef>
                        <a:spcAft>
                          <a:spcPts val="0"/>
                        </a:spcAft>
                        <a:buNone/>
                      </a:pPr>
                      <a:r>
                        <a:rPr lang="en" sz="1200" u="sng"/>
                        <a:t>Outcome:</a:t>
                      </a:r>
                      <a:endParaRPr sz="1200" u="sng"/>
                    </a:p>
                  </a:txBody>
                  <a:tcPr marT="91425" marB="91425" marR="91425" marL="91425"/>
                </a:tc>
                <a:tc>
                  <a:txBody>
                    <a:bodyPr/>
                    <a:lstStyle/>
                    <a:p>
                      <a:pPr indent="-304800" lvl="0" marL="457200" rtl="0" algn="l">
                        <a:spcBef>
                          <a:spcPts val="0"/>
                        </a:spcBef>
                        <a:spcAft>
                          <a:spcPts val="0"/>
                        </a:spcAft>
                        <a:buSzPts val="1200"/>
                        <a:buChar char="●"/>
                      </a:pPr>
                      <a:r>
                        <a:rPr lang="en" sz="1200"/>
                        <a:t>When the catheter was flushed without directed flushing, only the proximal hole was cleared</a:t>
                      </a:r>
                      <a:endParaRPr sz="1200"/>
                    </a:p>
                    <a:p>
                      <a:pPr indent="-304800" lvl="0" marL="457200" rtl="0" algn="l">
                        <a:spcBef>
                          <a:spcPts val="0"/>
                        </a:spcBef>
                        <a:spcAft>
                          <a:spcPts val="0"/>
                        </a:spcAft>
                        <a:buSzPts val="1200"/>
                        <a:buChar char="●"/>
                      </a:pPr>
                      <a:r>
                        <a:rPr lang="en" sz="1200"/>
                        <a:t>When each subsequent hole was covered, the clog would successfully clear eac</a:t>
                      </a:r>
                      <a:endParaRPr sz="1200"/>
                    </a:p>
                    <a:p>
                      <a:pPr indent="-304800" lvl="0" marL="457200" rtl="0" algn="l">
                        <a:spcBef>
                          <a:spcPts val="0"/>
                        </a:spcBef>
                        <a:spcAft>
                          <a:spcPts val="0"/>
                        </a:spcAft>
                        <a:buSzPts val="1200"/>
                        <a:buChar char="●"/>
                      </a:pPr>
                      <a:r>
                        <a:rPr b="1" lang="en" sz="1200"/>
                        <a:t>Clogs on all holes are only cleared when directed flushing is used </a:t>
                      </a:r>
                      <a:endParaRPr b="1" sz="1200"/>
                    </a:p>
                  </a:txBody>
                  <a:tcPr marT="91425" marB="91425" marR="91425" marL="91425"/>
                </a:tc>
              </a:tr>
            </a:tbl>
          </a:graphicData>
        </a:graphic>
      </p:graphicFrame>
      <p:pic>
        <p:nvPicPr>
          <p:cNvPr id="1777" name="Google Shape;1777;p97" title="Copy of IMG_1763.MOV">
            <a:hlinkClick r:id="rId3"/>
          </p:cNvPr>
          <p:cNvPicPr preferRelativeResize="0"/>
          <p:nvPr/>
        </p:nvPicPr>
        <p:blipFill>
          <a:blip r:embed="rId4">
            <a:alphaModFix/>
          </a:blip>
          <a:stretch>
            <a:fillRect/>
          </a:stretch>
        </p:blipFill>
        <p:spPr>
          <a:xfrm>
            <a:off x="5432675" y="433444"/>
            <a:ext cx="3098300" cy="2323706"/>
          </a:xfrm>
          <a:prstGeom prst="rect">
            <a:avLst/>
          </a:prstGeom>
          <a:noFill/>
          <a:ln>
            <a:noFill/>
          </a:ln>
        </p:spPr>
      </p:pic>
      <p:pic>
        <p:nvPicPr>
          <p:cNvPr id="1778" name="Google Shape;1778;p97" title="testingvideo.mp4">
            <a:hlinkClick r:id="rId5"/>
          </p:cNvPr>
          <p:cNvPicPr preferRelativeResize="0"/>
          <p:nvPr/>
        </p:nvPicPr>
        <p:blipFill>
          <a:blip r:embed="rId6">
            <a:alphaModFix/>
          </a:blip>
          <a:stretch>
            <a:fillRect/>
          </a:stretch>
        </p:blipFill>
        <p:spPr>
          <a:xfrm>
            <a:off x="5432675" y="2840677"/>
            <a:ext cx="3098299" cy="174277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9" name="Shape 639"/>
        <p:cNvGrpSpPr/>
        <p:nvPr/>
      </p:nvGrpSpPr>
      <p:grpSpPr>
        <a:xfrm>
          <a:off x="0" y="0"/>
          <a:ext cx="0" cy="0"/>
          <a:chOff x="0" y="0"/>
          <a:chExt cx="0" cy="0"/>
        </a:xfrm>
      </p:grpSpPr>
      <p:sp>
        <p:nvSpPr>
          <p:cNvPr id="640" name="Google Shape;640;p35"/>
          <p:cNvSpPr txBox="1"/>
          <p:nvPr>
            <p:ph type="title"/>
          </p:nvPr>
        </p:nvSpPr>
        <p:spPr>
          <a:xfrm>
            <a:off x="457200" y="502491"/>
            <a:ext cx="818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Questions/Feedback</a:t>
            </a:r>
            <a:endParaRPr/>
          </a:p>
        </p:txBody>
      </p:sp>
      <p:sp>
        <p:nvSpPr>
          <p:cNvPr id="641" name="Google Shape;641;p35"/>
          <p:cNvSpPr txBox="1"/>
          <p:nvPr/>
        </p:nvSpPr>
        <p:spPr>
          <a:xfrm>
            <a:off x="663425" y="1162875"/>
            <a:ext cx="7827000" cy="3376800"/>
          </a:xfrm>
          <a:prstGeom prst="rect">
            <a:avLst/>
          </a:prstGeom>
          <a:noFill/>
          <a:ln>
            <a:noFill/>
          </a:ln>
        </p:spPr>
        <p:txBody>
          <a:bodyPr anchorCtr="0" anchor="t" bIns="91425" lIns="91425" spcFirstLastPara="1" rIns="91425" wrap="square" tIns="91425">
            <a:noAutofit/>
          </a:bodyPr>
          <a:lstStyle/>
          <a:p>
            <a:pPr indent="-361950" lvl="0" marL="457200" rtl="0" algn="l">
              <a:spcBef>
                <a:spcPts val="0"/>
              </a:spcBef>
              <a:spcAft>
                <a:spcPts val="0"/>
              </a:spcAft>
              <a:buClr>
                <a:schemeClr val="dk1"/>
              </a:buClr>
              <a:buSzPts val="2100"/>
              <a:buFont typeface="Figtree"/>
              <a:buChar char="●"/>
            </a:pPr>
            <a:r>
              <a:rPr lang="en" sz="2100">
                <a:solidFill>
                  <a:schemeClr val="dk1"/>
                </a:solidFill>
                <a:latin typeface="Figtree"/>
                <a:ea typeface="Figtree"/>
                <a:cs typeface="Figtree"/>
                <a:sym typeface="Figtree"/>
              </a:rPr>
              <a:t>What aspects of the solution concept do you like and/or have concerns about?</a:t>
            </a:r>
            <a:endParaRPr sz="2100">
              <a:solidFill>
                <a:schemeClr val="dk1"/>
              </a:solidFill>
              <a:latin typeface="Figtree"/>
              <a:ea typeface="Figtree"/>
              <a:cs typeface="Figtree"/>
              <a:sym typeface="Figtree"/>
            </a:endParaRPr>
          </a:p>
          <a:p>
            <a:pPr indent="-361950" lvl="0" marL="457200" rtl="0" algn="l">
              <a:spcBef>
                <a:spcPts val="0"/>
              </a:spcBef>
              <a:spcAft>
                <a:spcPts val="0"/>
              </a:spcAft>
              <a:buClr>
                <a:schemeClr val="dk1"/>
              </a:buClr>
              <a:buSzPts val="2100"/>
              <a:buFont typeface="Figtree"/>
              <a:buChar char="●"/>
            </a:pPr>
            <a:r>
              <a:rPr lang="en" sz="2100">
                <a:solidFill>
                  <a:schemeClr val="dk1"/>
                </a:solidFill>
                <a:latin typeface="Figtree"/>
                <a:ea typeface="Figtree"/>
                <a:cs typeface="Figtree"/>
                <a:sym typeface="Figtree"/>
              </a:rPr>
              <a:t>Opinions on usability by nurses and patients?</a:t>
            </a:r>
            <a:endParaRPr sz="2100">
              <a:solidFill>
                <a:schemeClr val="dk1"/>
              </a:solidFill>
              <a:latin typeface="Figtree"/>
              <a:ea typeface="Figtree"/>
              <a:cs typeface="Figtree"/>
              <a:sym typeface="Figtree"/>
            </a:endParaRPr>
          </a:p>
          <a:p>
            <a:pPr indent="-361950" lvl="1" marL="914400" rtl="0" algn="l">
              <a:spcBef>
                <a:spcPts val="0"/>
              </a:spcBef>
              <a:spcAft>
                <a:spcPts val="0"/>
              </a:spcAft>
              <a:buClr>
                <a:schemeClr val="dk1"/>
              </a:buClr>
              <a:buSzPts val="2100"/>
              <a:buFont typeface="Figtree"/>
              <a:buChar char="○"/>
            </a:pPr>
            <a:r>
              <a:rPr lang="en" sz="2100">
                <a:solidFill>
                  <a:schemeClr val="dk1"/>
                </a:solidFill>
                <a:latin typeface="Figtree"/>
                <a:ea typeface="Figtree"/>
                <a:cs typeface="Figtree"/>
                <a:sym typeface="Figtree"/>
              </a:rPr>
              <a:t>Opinions on dial mechanism for extension? - might be more controlled but also more difficult for patients dexterity-wise</a:t>
            </a:r>
            <a:endParaRPr sz="2100">
              <a:solidFill>
                <a:schemeClr val="dk1"/>
              </a:solidFill>
              <a:latin typeface="Figtree"/>
              <a:ea typeface="Figtree"/>
              <a:cs typeface="Figtree"/>
              <a:sym typeface="Figtree"/>
            </a:endParaRPr>
          </a:p>
          <a:p>
            <a:pPr indent="-361950" lvl="0" marL="457200" rtl="0" algn="l">
              <a:spcBef>
                <a:spcPts val="0"/>
              </a:spcBef>
              <a:spcAft>
                <a:spcPts val="0"/>
              </a:spcAft>
              <a:buClr>
                <a:schemeClr val="dk1"/>
              </a:buClr>
              <a:buSzPts val="2100"/>
              <a:buFont typeface="Figtree"/>
              <a:buChar char="●"/>
            </a:pPr>
            <a:r>
              <a:rPr lang="en" sz="2100">
                <a:solidFill>
                  <a:schemeClr val="dk1"/>
                </a:solidFill>
                <a:latin typeface="Figtree"/>
                <a:ea typeface="Figtree"/>
                <a:cs typeface="Figtree"/>
                <a:sym typeface="Figtree"/>
              </a:rPr>
              <a:t>Are there any areas of concern for infection?</a:t>
            </a:r>
            <a:endParaRPr sz="2100">
              <a:solidFill>
                <a:schemeClr val="dk1"/>
              </a:solidFill>
              <a:latin typeface="Figtree"/>
              <a:ea typeface="Figtree"/>
              <a:cs typeface="Figtree"/>
              <a:sym typeface="Figtree"/>
            </a:endParaRPr>
          </a:p>
          <a:p>
            <a:pPr indent="-361950" lvl="1" marL="914400" rtl="0" algn="l">
              <a:spcBef>
                <a:spcPts val="0"/>
              </a:spcBef>
              <a:spcAft>
                <a:spcPts val="0"/>
              </a:spcAft>
              <a:buClr>
                <a:schemeClr val="dk1"/>
              </a:buClr>
              <a:buSzPts val="2100"/>
              <a:buFont typeface="Figtree"/>
              <a:buChar char="○"/>
            </a:pPr>
            <a:r>
              <a:rPr lang="en" sz="2100">
                <a:solidFill>
                  <a:schemeClr val="dk1"/>
                </a:solidFill>
                <a:latin typeface="Figtree"/>
                <a:ea typeface="Figtree"/>
                <a:cs typeface="Figtree"/>
                <a:sym typeface="Figtree"/>
              </a:rPr>
              <a:t>What components should remain sterile?</a:t>
            </a:r>
            <a:endParaRPr sz="2100">
              <a:solidFill>
                <a:schemeClr val="dk1"/>
              </a:solidFill>
              <a:latin typeface="Figtree"/>
              <a:ea typeface="Figtree"/>
              <a:cs typeface="Figtree"/>
              <a:sym typeface="Figtree"/>
            </a:endParaRPr>
          </a:p>
        </p:txBody>
      </p:sp>
      <p:sp>
        <p:nvSpPr>
          <p:cNvPr id="642" name="Google Shape;642;p35"/>
          <p:cNvSpPr txBox="1"/>
          <p:nvPr/>
        </p:nvSpPr>
        <p:spPr>
          <a:xfrm>
            <a:off x="7558500" y="4799525"/>
            <a:ext cx="1585500" cy="290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Figtree"/>
                <a:ea typeface="Figtree"/>
                <a:cs typeface="Figtree"/>
                <a:sym typeface="Figtree"/>
              </a:rPr>
              <a:t>CONFIDENTIAL</a:t>
            </a:r>
            <a:endParaRPr b="1">
              <a:solidFill>
                <a:schemeClr val="dk1"/>
              </a:solidFill>
              <a:latin typeface="Figtree"/>
              <a:ea typeface="Figtree"/>
              <a:cs typeface="Figtree"/>
              <a:sym typeface="Figtree"/>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2" name="Shape 1782"/>
        <p:cNvGrpSpPr/>
        <p:nvPr/>
      </p:nvGrpSpPr>
      <p:grpSpPr>
        <a:xfrm>
          <a:off x="0" y="0"/>
          <a:ext cx="0" cy="0"/>
          <a:chOff x="0" y="0"/>
          <a:chExt cx="0" cy="0"/>
        </a:xfrm>
      </p:grpSpPr>
      <p:sp>
        <p:nvSpPr>
          <p:cNvPr id="1783" name="Google Shape;1783;p98"/>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Pressure Required to Clear a Clog</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graphicFrame>
        <p:nvGraphicFramePr>
          <p:cNvPr id="1784" name="Google Shape;1784;p98"/>
          <p:cNvGraphicFramePr/>
          <p:nvPr/>
        </p:nvGraphicFramePr>
        <p:xfrm>
          <a:off x="809125" y="1091000"/>
          <a:ext cx="3000000" cy="3000000"/>
        </p:xfrm>
        <a:graphic>
          <a:graphicData uri="http://schemas.openxmlformats.org/drawingml/2006/table">
            <a:tbl>
              <a:tblPr>
                <a:noFill/>
                <a:tableStyleId>{022C3110-6838-4C5E-B681-1DC515D58CFE}</a:tableStyleId>
              </a:tblPr>
              <a:tblGrid>
                <a:gridCol w="1078950"/>
                <a:gridCol w="6160050"/>
              </a:tblGrid>
              <a:tr h="381000">
                <a:tc>
                  <a:txBody>
                    <a:bodyPr/>
                    <a:lstStyle/>
                    <a:p>
                      <a:pPr indent="0" lvl="0" marL="0" rtl="0" algn="l">
                        <a:spcBef>
                          <a:spcPts val="0"/>
                        </a:spcBef>
                        <a:spcAft>
                          <a:spcPts val="0"/>
                        </a:spcAft>
                        <a:buNone/>
                      </a:pPr>
                      <a:r>
                        <a:rPr lang="en" sz="1300" u="sng"/>
                        <a:t>Risk:</a:t>
                      </a:r>
                      <a:endParaRPr sz="1300" u="sng"/>
                    </a:p>
                  </a:txBody>
                  <a:tcPr marT="91425" marB="91425" marR="91425" marL="91425"/>
                </a:tc>
                <a:tc>
                  <a:txBody>
                    <a:bodyPr/>
                    <a:lstStyle/>
                    <a:p>
                      <a:pPr indent="0" lvl="0" marL="0" rtl="0" algn="l">
                        <a:spcBef>
                          <a:spcPts val="0"/>
                        </a:spcBef>
                        <a:spcAft>
                          <a:spcPts val="0"/>
                        </a:spcAft>
                        <a:buNone/>
                      </a:pPr>
                      <a:r>
                        <a:rPr lang="en" sz="1300"/>
                        <a:t>Device does not increase water pressure enough to clear a clog</a:t>
                      </a:r>
                      <a:endParaRPr sz="1300"/>
                    </a:p>
                  </a:txBody>
                  <a:tcPr marT="91425" marB="91425" marR="91425" marL="91425"/>
                </a:tc>
              </a:tr>
              <a:tr h="381000">
                <a:tc>
                  <a:txBody>
                    <a:bodyPr/>
                    <a:lstStyle/>
                    <a:p>
                      <a:pPr indent="0" lvl="0" marL="0" rtl="0" algn="l">
                        <a:spcBef>
                          <a:spcPts val="0"/>
                        </a:spcBef>
                        <a:spcAft>
                          <a:spcPts val="0"/>
                        </a:spcAft>
                        <a:buNone/>
                      </a:pPr>
                      <a:r>
                        <a:rPr lang="en" sz="1300" u="sng"/>
                        <a:t>Test:</a:t>
                      </a:r>
                      <a:endParaRPr sz="1300" u="sng"/>
                    </a:p>
                  </a:txBody>
                  <a:tcPr marT="91425" marB="91425" marR="91425" marL="91425"/>
                </a:tc>
                <a:tc>
                  <a:txBody>
                    <a:bodyPr/>
                    <a:lstStyle/>
                    <a:p>
                      <a:pPr indent="0" lvl="0" marL="0" rtl="0" algn="l">
                        <a:spcBef>
                          <a:spcPts val="0"/>
                        </a:spcBef>
                        <a:spcAft>
                          <a:spcPts val="0"/>
                        </a:spcAft>
                        <a:buNone/>
                      </a:pPr>
                      <a:r>
                        <a:rPr lang="en" sz="1300"/>
                        <a:t>Test different flushing speeds in mL/s based on speed of depressing syringe to determine the minimum pressure needed to clear a clog in drain holes.</a:t>
                      </a:r>
                      <a:endParaRPr sz="1300"/>
                    </a:p>
                  </a:txBody>
                  <a:tcPr marT="91425" marB="91425" marR="91425" marL="91425"/>
                </a:tc>
              </a:tr>
              <a:tr h="100000">
                <a:tc>
                  <a:txBody>
                    <a:bodyPr/>
                    <a:lstStyle/>
                    <a:p>
                      <a:pPr indent="0" lvl="0" marL="0" rtl="0" algn="l">
                        <a:spcBef>
                          <a:spcPts val="0"/>
                        </a:spcBef>
                        <a:spcAft>
                          <a:spcPts val="0"/>
                        </a:spcAft>
                        <a:buNone/>
                      </a:pPr>
                      <a:r>
                        <a:rPr lang="en" sz="1300" u="sng"/>
                        <a:t>Outcome:</a:t>
                      </a:r>
                      <a:endParaRPr sz="1300" u="sng"/>
                    </a:p>
                  </a:txBody>
                  <a:tcPr marT="91425" marB="91425" marR="91425" marL="91425"/>
                </a:tc>
                <a:tc>
                  <a:txBody>
                    <a:bodyPr/>
                    <a:lstStyle/>
                    <a:p>
                      <a:pPr indent="0" lvl="0" marL="0" rtl="0" algn="l">
                        <a:spcBef>
                          <a:spcPts val="0"/>
                        </a:spcBef>
                        <a:spcAft>
                          <a:spcPts val="0"/>
                        </a:spcAft>
                        <a:buNone/>
                      </a:pPr>
                      <a:r>
                        <a:rPr lang="en" sz="1300"/>
                        <a:t>Minimum pressure of 2.78mL/s is required to clear chalk + alcohol clog mixture</a:t>
                      </a:r>
                      <a:endParaRPr sz="1300"/>
                    </a:p>
                  </a:txBody>
                  <a:tcPr marT="91425" marB="91425" marR="91425" marL="91425"/>
                </a:tc>
              </a:tr>
            </a:tbl>
          </a:graphicData>
        </a:graphic>
      </p:graphicFrame>
      <p:pic>
        <p:nvPicPr>
          <p:cNvPr id="1785" name="Google Shape;1785;p98"/>
          <p:cNvPicPr preferRelativeResize="0"/>
          <p:nvPr/>
        </p:nvPicPr>
        <p:blipFill rotWithShape="1">
          <a:blip r:embed="rId3">
            <a:alphaModFix/>
          </a:blip>
          <a:srcRect b="26259" l="0" r="5687" t="25041"/>
          <a:stretch/>
        </p:blipFill>
        <p:spPr>
          <a:xfrm>
            <a:off x="3824125" y="2630100"/>
            <a:ext cx="2257053" cy="1552124"/>
          </a:xfrm>
          <a:prstGeom prst="rect">
            <a:avLst/>
          </a:prstGeom>
          <a:noFill/>
          <a:ln>
            <a:noFill/>
          </a:ln>
        </p:spPr>
      </p:pic>
      <p:pic>
        <p:nvPicPr>
          <p:cNvPr id="1786" name="Google Shape;1786;p98"/>
          <p:cNvPicPr preferRelativeResize="0"/>
          <p:nvPr/>
        </p:nvPicPr>
        <p:blipFill>
          <a:blip r:embed="rId4">
            <a:alphaModFix/>
          </a:blip>
          <a:stretch>
            <a:fillRect/>
          </a:stretch>
        </p:blipFill>
        <p:spPr>
          <a:xfrm>
            <a:off x="809126" y="2603825"/>
            <a:ext cx="2707072" cy="1604674"/>
          </a:xfrm>
          <a:prstGeom prst="rect">
            <a:avLst/>
          </a:prstGeom>
          <a:noFill/>
          <a:ln>
            <a:noFill/>
          </a:ln>
        </p:spPr>
      </p:pic>
      <p:sp>
        <p:nvSpPr>
          <p:cNvPr id="1787" name="Google Shape;1787;p98"/>
          <p:cNvSpPr txBox="1"/>
          <p:nvPr/>
        </p:nvSpPr>
        <p:spPr>
          <a:xfrm>
            <a:off x="809125" y="4234775"/>
            <a:ext cx="30150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dk1"/>
                </a:solidFill>
                <a:latin typeface="Figtree"/>
                <a:ea typeface="Figtree"/>
                <a:cs typeface="Figtree"/>
                <a:sym typeface="Figtree"/>
              </a:rPr>
              <a:t>A) Test setup to drain catheter and clog device  </a:t>
            </a:r>
            <a:endParaRPr sz="1200">
              <a:solidFill>
                <a:schemeClr val="dk1"/>
              </a:solidFill>
              <a:latin typeface="Figtree"/>
              <a:ea typeface="Figtree"/>
              <a:cs typeface="Figtree"/>
              <a:sym typeface="Figtree"/>
            </a:endParaRPr>
          </a:p>
          <a:p>
            <a:pPr indent="0" lvl="0" marL="0" rtl="0" algn="l">
              <a:spcBef>
                <a:spcPts val="0"/>
              </a:spcBef>
              <a:spcAft>
                <a:spcPts val="0"/>
              </a:spcAft>
              <a:buNone/>
            </a:pPr>
            <a:r>
              <a:t/>
            </a:r>
            <a:endParaRPr>
              <a:solidFill>
                <a:schemeClr val="dk1"/>
              </a:solidFill>
              <a:latin typeface="Figtree"/>
              <a:ea typeface="Figtree"/>
              <a:cs typeface="Figtree"/>
              <a:sym typeface="Figtree"/>
            </a:endParaRPr>
          </a:p>
        </p:txBody>
      </p:sp>
      <p:sp>
        <p:nvSpPr>
          <p:cNvPr id="1788" name="Google Shape;1788;p98"/>
          <p:cNvSpPr txBox="1"/>
          <p:nvPr/>
        </p:nvSpPr>
        <p:spPr>
          <a:xfrm>
            <a:off x="3824125" y="4182225"/>
            <a:ext cx="36783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dk1"/>
                </a:solidFill>
                <a:latin typeface="Figtree"/>
                <a:ea typeface="Figtree"/>
                <a:cs typeface="Figtree"/>
                <a:sym typeface="Figtree"/>
              </a:rPr>
              <a:t>B) Description of how a clog appears when it persists.</a:t>
            </a:r>
            <a:endParaRPr sz="1200">
              <a:solidFill>
                <a:schemeClr val="dk1"/>
              </a:solidFill>
              <a:latin typeface="Figtree"/>
              <a:ea typeface="Figtree"/>
              <a:cs typeface="Figtree"/>
              <a:sym typeface="Figtree"/>
            </a:endParaRPr>
          </a:p>
        </p:txBody>
      </p:sp>
      <p:sp>
        <p:nvSpPr>
          <p:cNvPr id="1789" name="Google Shape;1789;p98"/>
          <p:cNvSpPr/>
          <p:nvPr/>
        </p:nvSpPr>
        <p:spPr>
          <a:xfrm>
            <a:off x="6389100" y="2662913"/>
            <a:ext cx="2256900" cy="1486500"/>
          </a:xfrm>
          <a:prstGeom prst="roundRect">
            <a:avLst>
              <a:gd fmla="val 16667" name="adj"/>
            </a:avLst>
          </a:prstGeom>
          <a:solidFill>
            <a:srgbClr val="FFE59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i="1" lang="en" sz="1100">
                <a:latin typeface="Figtree"/>
                <a:ea typeface="Figtree"/>
                <a:cs typeface="Figtree"/>
                <a:sym typeface="Figtree"/>
              </a:rPr>
              <a:t>Question(s):</a:t>
            </a:r>
            <a:endParaRPr b="1" i="1" sz="1100">
              <a:latin typeface="Figtree"/>
              <a:ea typeface="Figtree"/>
              <a:cs typeface="Figtree"/>
              <a:sym typeface="Figtree"/>
            </a:endParaRPr>
          </a:p>
          <a:p>
            <a:pPr indent="0" lvl="0" marL="0" rtl="0" algn="l">
              <a:spcBef>
                <a:spcPts val="1000"/>
              </a:spcBef>
              <a:spcAft>
                <a:spcPts val="0"/>
              </a:spcAft>
              <a:buNone/>
            </a:pPr>
            <a:r>
              <a:rPr lang="en" sz="1100">
                <a:latin typeface="Figtree"/>
                <a:ea typeface="Figtree"/>
                <a:cs typeface="Figtree"/>
                <a:sym typeface="Figtree"/>
              </a:rPr>
              <a:t>What level of pressure of fluid flushing through the tube is safe for patients? Are there any upper bounds we should keep in mind for patient safety?</a:t>
            </a:r>
            <a:endParaRPr sz="1100">
              <a:latin typeface="Figtree"/>
              <a:ea typeface="Figtree"/>
              <a:cs typeface="Figtree"/>
              <a:sym typeface="Figtree"/>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3" name="Shape 1793"/>
        <p:cNvGrpSpPr/>
        <p:nvPr/>
      </p:nvGrpSpPr>
      <p:grpSpPr>
        <a:xfrm>
          <a:off x="0" y="0"/>
          <a:ext cx="0" cy="0"/>
          <a:chOff x="0" y="0"/>
          <a:chExt cx="0" cy="0"/>
        </a:xfrm>
      </p:grpSpPr>
      <p:sp>
        <p:nvSpPr>
          <p:cNvPr id="1794" name="Google Shape;1794;p99"/>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Flow Rate Test</a:t>
            </a:r>
            <a:endParaRPr/>
          </a:p>
        </p:txBody>
      </p:sp>
      <p:graphicFrame>
        <p:nvGraphicFramePr>
          <p:cNvPr id="1795" name="Google Shape;1795;p99"/>
          <p:cNvGraphicFramePr/>
          <p:nvPr/>
        </p:nvGraphicFramePr>
        <p:xfrm>
          <a:off x="835875" y="1106225"/>
          <a:ext cx="3000000" cy="3000000"/>
        </p:xfrm>
        <a:graphic>
          <a:graphicData uri="http://schemas.openxmlformats.org/drawingml/2006/table">
            <a:tbl>
              <a:tblPr>
                <a:noFill/>
                <a:tableStyleId>{022C3110-6838-4C5E-B681-1DC515D58CFE}</a:tableStyleId>
              </a:tblPr>
              <a:tblGrid>
                <a:gridCol w="897025"/>
                <a:gridCol w="3409600"/>
              </a:tblGrid>
              <a:tr h="727200">
                <a:tc>
                  <a:txBody>
                    <a:bodyPr/>
                    <a:lstStyle/>
                    <a:p>
                      <a:pPr indent="0" lvl="0" marL="0" rtl="0" algn="l">
                        <a:spcBef>
                          <a:spcPts val="0"/>
                        </a:spcBef>
                        <a:spcAft>
                          <a:spcPts val="0"/>
                        </a:spcAft>
                        <a:buNone/>
                      </a:pPr>
                      <a:r>
                        <a:rPr lang="en" sz="1100" u="sng">
                          <a:latin typeface="Figtree"/>
                          <a:ea typeface="Figtree"/>
                          <a:cs typeface="Figtree"/>
                          <a:sym typeface="Figtree"/>
                        </a:rPr>
                        <a:t>Risk:</a:t>
                      </a:r>
                      <a:endParaRPr sz="1100" u="sng">
                        <a:latin typeface="Figtree"/>
                        <a:ea typeface="Figtree"/>
                        <a:cs typeface="Figtree"/>
                        <a:sym typeface="Figtree"/>
                      </a:endParaRPr>
                    </a:p>
                  </a:txBody>
                  <a:tcPr marT="91425" marB="91425" marR="91425" marL="91425"/>
                </a:tc>
                <a:tc>
                  <a:txBody>
                    <a:bodyPr/>
                    <a:lstStyle/>
                    <a:p>
                      <a:pPr indent="0" lvl="0" marL="0" rtl="0" algn="l">
                        <a:spcBef>
                          <a:spcPts val="0"/>
                        </a:spcBef>
                        <a:spcAft>
                          <a:spcPts val="0"/>
                        </a:spcAft>
                        <a:buNone/>
                      </a:pPr>
                      <a:r>
                        <a:rPr lang="en" sz="1100">
                          <a:latin typeface="Figtree"/>
                          <a:ea typeface="Figtree"/>
                          <a:cs typeface="Figtree"/>
                          <a:sym typeface="Figtree"/>
                        </a:rPr>
                        <a:t>Addition of device makes lumen size too small and minimizes drainage, making the clogging issue worse.</a:t>
                      </a:r>
                      <a:endParaRPr sz="1100">
                        <a:latin typeface="Figtree"/>
                        <a:ea typeface="Figtree"/>
                        <a:cs typeface="Figtree"/>
                        <a:sym typeface="Figtree"/>
                      </a:endParaRPr>
                    </a:p>
                  </a:txBody>
                  <a:tcPr marT="91425" marB="91425" marR="91425" marL="91425"/>
                </a:tc>
              </a:tr>
              <a:tr h="1260525">
                <a:tc>
                  <a:txBody>
                    <a:bodyPr/>
                    <a:lstStyle/>
                    <a:p>
                      <a:pPr indent="0" lvl="0" marL="0" rtl="0" algn="l">
                        <a:spcBef>
                          <a:spcPts val="0"/>
                        </a:spcBef>
                        <a:spcAft>
                          <a:spcPts val="0"/>
                        </a:spcAft>
                        <a:buNone/>
                      </a:pPr>
                      <a:r>
                        <a:rPr lang="en" sz="1100" u="sng">
                          <a:latin typeface="Figtree"/>
                          <a:ea typeface="Figtree"/>
                          <a:cs typeface="Figtree"/>
                          <a:sym typeface="Figtree"/>
                        </a:rPr>
                        <a:t>Test:</a:t>
                      </a:r>
                      <a:endParaRPr sz="1100" u="sng">
                        <a:latin typeface="Figtree"/>
                        <a:ea typeface="Figtree"/>
                        <a:cs typeface="Figtree"/>
                        <a:sym typeface="Figtree"/>
                      </a:endParaRPr>
                    </a:p>
                  </a:txBody>
                  <a:tcPr marT="91425" marB="91425" marR="91425" marL="91425"/>
                </a:tc>
                <a:tc>
                  <a:txBody>
                    <a:bodyPr/>
                    <a:lstStyle/>
                    <a:p>
                      <a:pPr indent="0" lvl="0" marL="0" rtl="0" algn="l">
                        <a:spcBef>
                          <a:spcPts val="0"/>
                        </a:spcBef>
                        <a:spcAft>
                          <a:spcPts val="0"/>
                        </a:spcAft>
                        <a:buNone/>
                      </a:pPr>
                      <a:r>
                        <a:rPr lang="en" sz="1100">
                          <a:latin typeface="Figtree"/>
                          <a:ea typeface="Figtree"/>
                          <a:cs typeface="Figtree"/>
                          <a:sym typeface="Figtree"/>
                        </a:rPr>
                        <a:t>Use two identical catheters and insert tube into one of the catheters. Place end with drainage holes into mock fluid collection and draw fluid with syringe to create pressure. Let both catheters drain and observe the rate of output and total drainage time.</a:t>
                      </a:r>
                      <a:endParaRPr sz="1100">
                        <a:latin typeface="Figtree"/>
                        <a:ea typeface="Figtree"/>
                        <a:cs typeface="Figtree"/>
                        <a:sym typeface="Figtree"/>
                      </a:endParaRPr>
                    </a:p>
                  </a:txBody>
                  <a:tcPr marT="91425" marB="91425" marR="91425" marL="91425"/>
                </a:tc>
              </a:tr>
              <a:tr h="1393850">
                <a:tc>
                  <a:txBody>
                    <a:bodyPr/>
                    <a:lstStyle/>
                    <a:p>
                      <a:pPr indent="0" lvl="0" marL="0" rtl="0" algn="l">
                        <a:spcBef>
                          <a:spcPts val="0"/>
                        </a:spcBef>
                        <a:spcAft>
                          <a:spcPts val="0"/>
                        </a:spcAft>
                        <a:buNone/>
                      </a:pPr>
                      <a:r>
                        <a:rPr lang="en" sz="1100" u="sng">
                          <a:latin typeface="Figtree"/>
                          <a:ea typeface="Figtree"/>
                          <a:cs typeface="Figtree"/>
                          <a:sym typeface="Figtree"/>
                        </a:rPr>
                        <a:t>Outcome:</a:t>
                      </a:r>
                      <a:endParaRPr sz="1100" u="sng">
                        <a:latin typeface="Figtree"/>
                        <a:ea typeface="Figtree"/>
                        <a:cs typeface="Figtree"/>
                        <a:sym typeface="Figtree"/>
                      </a:endParaRPr>
                    </a:p>
                  </a:txBody>
                  <a:tcPr marT="91425" marB="91425" marR="91425" marL="91425"/>
                </a:tc>
                <a:tc>
                  <a:txBody>
                    <a:bodyPr/>
                    <a:lstStyle/>
                    <a:p>
                      <a:pPr indent="0" lvl="0" marL="0" rtl="0" algn="l">
                        <a:lnSpc>
                          <a:spcPct val="115000"/>
                        </a:lnSpc>
                        <a:spcBef>
                          <a:spcPts val="0"/>
                        </a:spcBef>
                        <a:spcAft>
                          <a:spcPts val="0"/>
                        </a:spcAft>
                        <a:buNone/>
                      </a:pPr>
                      <a:r>
                        <a:rPr lang="en" sz="1100">
                          <a:latin typeface="Figtree"/>
                          <a:ea typeface="Figtree"/>
                          <a:cs typeface="Figtree"/>
                          <a:sym typeface="Figtree"/>
                        </a:rPr>
                        <a:t>Trial One: 3 pumps of lotion + 150mL of water</a:t>
                      </a:r>
                      <a:endParaRPr sz="1100">
                        <a:latin typeface="Figtree"/>
                        <a:ea typeface="Figtree"/>
                        <a:cs typeface="Figtree"/>
                        <a:sym typeface="Figtree"/>
                      </a:endParaRPr>
                    </a:p>
                    <a:p>
                      <a:pPr indent="-298450" lvl="0" marL="457200" rtl="0" algn="l">
                        <a:lnSpc>
                          <a:spcPct val="115000"/>
                        </a:lnSpc>
                        <a:spcBef>
                          <a:spcPts val="0"/>
                        </a:spcBef>
                        <a:spcAft>
                          <a:spcPts val="0"/>
                        </a:spcAft>
                        <a:buSzPts val="1100"/>
                        <a:buFont typeface="Figtree"/>
                        <a:buChar char="-"/>
                      </a:pPr>
                      <a:r>
                        <a:rPr lang="en" sz="1100">
                          <a:latin typeface="Figtree"/>
                          <a:ea typeface="Figtree"/>
                          <a:cs typeface="Figtree"/>
                          <a:sym typeface="Figtree"/>
                        </a:rPr>
                        <a:t>Beaker 1: 120 seconds</a:t>
                      </a:r>
                      <a:endParaRPr sz="1100">
                        <a:latin typeface="Figtree"/>
                        <a:ea typeface="Figtree"/>
                        <a:cs typeface="Figtree"/>
                        <a:sym typeface="Figtree"/>
                      </a:endParaRPr>
                    </a:p>
                    <a:p>
                      <a:pPr indent="-298450" lvl="0" marL="457200" rtl="0" algn="l">
                        <a:lnSpc>
                          <a:spcPct val="115000"/>
                        </a:lnSpc>
                        <a:spcBef>
                          <a:spcPts val="0"/>
                        </a:spcBef>
                        <a:spcAft>
                          <a:spcPts val="0"/>
                        </a:spcAft>
                        <a:buSzPts val="1100"/>
                        <a:buFont typeface="Figtree"/>
                        <a:buChar char="-"/>
                      </a:pPr>
                      <a:r>
                        <a:rPr lang="en" sz="1100">
                          <a:latin typeface="Figtree"/>
                          <a:ea typeface="Figtree"/>
                          <a:cs typeface="Figtree"/>
                          <a:sym typeface="Figtree"/>
                        </a:rPr>
                        <a:t>Beaker 2: 262 seconds</a:t>
                      </a:r>
                      <a:endParaRPr sz="1100">
                        <a:latin typeface="Figtree"/>
                        <a:ea typeface="Figtree"/>
                        <a:cs typeface="Figtree"/>
                        <a:sym typeface="Figtree"/>
                      </a:endParaRPr>
                    </a:p>
                    <a:p>
                      <a:pPr indent="0" lvl="0" marL="0" rtl="0" algn="l">
                        <a:lnSpc>
                          <a:spcPct val="115000"/>
                        </a:lnSpc>
                        <a:spcBef>
                          <a:spcPts val="0"/>
                        </a:spcBef>
                        <a:spcAft>
                          <a:spcPts val="0"/>
                        </a:spcAft>
                        <a:buNone/>
                      </a:pPr>
                      <a:r>
                        <a:rPr lang="en" sz="1100">
                          <a:latin typeface="Figtree"/>
                          <a:ea typeface="Figtree"/>
                          <a:cs typeface="Figtree"/>
                          <a:sym typeface="Figtree"/>
                        </a:rPr>
                        <a:t>Trial Two: 8 pumps of lotion + 150mL of water</a:t>
                      </a:r>
                      <a:endParaRPr sz="1100">
                        <a:latin typeface="Figtree"/>
                        <a:ea typeface="Figtree"/>
                        <a:cs typeface="Figtree"/>
                        <a:sym typeface="Figtree"/>
                      </a:endParaRPr>
                    </a:p>
                    <a:p>
                      <a:pPr indent="-298450" lvl="0" marL="457200" rtl="0" algn="l">
                        <a:lnSpc>
                          <a:spcPct val="115000"/>
                        </a:lnSpc>
                        <a:spcBef>
                          <a:spcPts val="0"/>
                        </a:spcBef>
                        <a:spcAft>
                          <a:spcPts val="0"/>
                        </a:spcAft>
                        <a:buSzPts val="1100"/>
                        <a:buFont typeface="Figtree"/>
                        <a:buChar char="-"/>
                      </a:pPr>
                      <a:r>
                        <a:rPr lang="en" sz="1100">
                          <a:latin typeface="Figtree"/>
                          <a:ea typeface="Figtree"/>
                          <a:cs typeface="Figtree"/>
                          <a:sym typeface="Figtree"/>
                        </a:rPr>
                        <a:t>Beaker 1: 148 seconds</a:t>
                      </a:r>
                      <a:endParaRPr sz="1100">
                        <a:latin typeface="Figtree"/>
                        <a:ea typeface="Figtree"/>
                        <a:cs typeface="Figtree"/>
                        <a:sym typeface="Figtree"/>
                      </a:endParaRPr>
                    </a:p>
                    <a:p>
                      <a:pPr indent="-298450" lvl="0" marL="457200" rtl="0" algn="l">
                        <a:lnSpc>
                          <a:spcPct val="115000"/>
                        </a:lnSpc>
                        <a:spcBef>
                          <a:spcPts val="0"/>
                        </a:spcBef>
                        <a:spcAft>
                          <a:spcPts val="0"/>
                        </a:spcAft>
                        <a:buSzPts val="1100"/>
                        <a:buFont typeface="Figtree"/>
                        <a:buChar char="-"/>
                      </a:pPr>
                      <a:r>
                        <a:rPr lang="en" sz="1100">
                          <a:latin typeface="Figtree"/>
                          <a:ea typeface="Figtree"/>
                          <a:cs typeface="Figtree"/>
                          <a:sym typeface="Figtree"/>
                        </a:rPr>
                        <a:t>Beaker 2: 344 seconds</a:t>
                      </a:r>
                      <a:endParaRPr sz="1100">
                        <a:latin typeface="Figtree"/>
                        <a:ea typeface="Figtree"/>
                        <a:cs typeface="Figtree"/>
                        <a:sym typeface="Figtree"/>
                      </a:endParaRPr>
                    </a:p>
                  </a:txBody>
                  <a:tcPr marT="91425" marB="91425" marR="91425" marL="91425"/>
                </a:tc>
              </a:tr>
            </a:tbl>
          </a:graphicData>
        </a:graphic>
      </p:graphicFrame>
      <p:sp>
        <p:nvSpPr>
          <p:cNvPr id="1796" name="Google Shape;1796;p99"/>
          <p:cNvSpPr txBox="1"/>
          <p:nvPr/>
        </p:nvSpPr>
        <p:spPr>
          <a:xfrm>
            <a:off x="5823813" y="2847450"/>
            <a:ext cx="21060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800">
                <a:solidFill>
                  <a:schemeClr val="dk1"/>
                </a:solidFill>
                <a:latin typeface="Figtree"/>
                <a:ea typeface="Figtree"/>
                <a:cs typeface="Figtree"/>
                <a:sym typeface="Figtree"/>
              </a:rPr>
              <a:t>Testing Setup</a:t>
            </a:r>
            <a:endParaRPr sz="800">
              <a:solidFill>
                <a:schemeClr val="dk1"/>
              </a:solidFill>
              <a:latin typeface="Figtree"/>
              <a:ea typeface="Figtree"/>
              <a:cs typeface="Figtree"/>
              <a:sym typeface="Figtree"/>
            </a:endParaRPr>
          </a:p>
        </p:txBody>
      </p:sp>
      <p:pic>
        <p:nvPicPr>
          <p:cNvPr id="1797" name="Google Shape;1797;p99"/>
          <p:cNvPicPr preferRelativeResize="0"/>
          <p:nvPr/>
        </p:nvPicPr>
        <p:blipFill>
          <a:blip r:embed="rId3">
            <a:alphaModFix/>
          </a:blip>
          <a:stretch>
            <a:fillRect/>
          </a:stretch>
        </p:blipFill>
        <p:spPr>
          <a:xfrm>
            <a:off x="5716024" y="1106225"/>
            <a:ext cx="2321613" cy="1741225"/>
          </a:xfrm>
          <a:prstGeom prst="rect">
            <a:avLst/>
          </a:prstGeom>
          <a:noFill/>
          <a:ln>
            <a:noFill/>
          </a:ln>
        </p:spPr>
      </p:pic>
      <p:sp>
        <p:nvSpPr>
          <p:cNvPr id="1798" name="Google Shape;1798;p99"/>
          <p:cNvSpPr/>
          <p:nvPr/>
        </p:nvSpPr>
        <p:spPr>
          <a:xfrm>
            <a:off x="5546275" y="3264500"/>
            <a:ext cx="2661000" cy="1223100"/>
          </a:xfrm>
          <a:prstGeom prst="roundRect">
            <a:avLst>
              <a:gd fmla="val 16667" name="adj"/>
            </a:avLst>
          </a:prstGeom>
          <a:solidFill>
            <a:srgbClr val="FFE59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i="1" lang="en" sz="1100">
                <a:latin typeface="Figtree"/>
                <a:ea typeface="Figtree"/>
                <a:cs typeface="Figtree"/>
                <a:sym typeface="Figtree"/>
              </a:rPr>
              <a:t>Question(s):</a:t>
            </a:r>
            <a:endParaRPr b="1" i="1" sz="1100">
              <a:latin typeface="Figtree"/>
              <a:ea typeface="Figtree"/>
              <a:cs typeface="Figtree"/>
              <a:sym typeface="Figtree"/>
            </a:endParaRPr>
          </a:p>
          <a:p>
            <a:pPr indent="0" lvl="0" marL="0" rtl="0" algn="l">
              <a:spcBef>
                <a:spcPts val="1000"/>
              </a:spcBef>
              <a:spcAft>
                <a:spcPts val="0"/>
              </a:spcAft>
              <a:buNone/>
            </a:pPr>
            <a:r>
              <a:rPr lang="en" sz="1100">
                <a:latin typeface="Figtree"/>
                <a:ea typeface="Figtree"/>
                <a:cs typeface="Figtree"/>
                <a:sym typeface="Figtree"/>
              </a:rPr>
              <a:t>How much longer of drainage time is acceptable assuming we are able to address the clogging issue?</a:t>
            </a:r>
            <a:endParaRPr sz="1100">
              <a:latin typeface="Figtree"/>
              <a:ea typeface="Figtree"/>
              <a:cs typeface="Figtree"/>
              <a:sym typeface="Figtree"/>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2" name="Shape 1802"/>
        <p:cNvGrpSpPr/>
        <p:nvPr/>
      </p:nvGrpSpPr>
      <p:grpSpPr>
        <a:xfrm>
          <a:off x="0" y="0"/>
          <a:ext cx="0" cy="0"/>
          <a:chOff x="0" y="0"/>
          <a:chExt cx="0" cy="0"/>
        </a:xfrm>
      </p:grpSpPr>
      <p:sp>
        <p:nvSpPr>
          <p:cNvPr id="1803" name="Google Shape;1803;p100"/>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Only Clogs on Proximal Holes Test</a:t>
            </a:r>
            <a:endParaRPr/>
          </a:p>
        </p:txBody>
      </p:sp>
      <p:graphicFrame>
        <p:nvGraphicFramePr>
          <p:cNvPr id="1804" name="Google Shape;1804;p100"/>
          <p:cNvGraphicFramePr/>
          <p:nvPr/>
        </p:nvGraphicFramePr>
        <p:xfrm>
          <a:off x="835875" y="1091750"/>
          <a:ext cx="3000000" cy="3000000"/>
        </p:xfrm>
        <a:graphic>
          <a:graphicData uri="http://schemas.openxmlformats.org/drawingml/2006/table">
            <a:tbl>
              <a:tblPr>
                <a:noFill/>
                <a:tableStyleId>{022C3110-6838-4C5E-B681-1DC515D58CFE}</a:tableStyleId>
              </a:tblPr>
              <a:tblGrid>
                <a:gridCol w="1078950"/>
                <a:gridCol w="6160050"/>
              </a:tblGrid>
              <a:tr h="381000">
                <a:tc>
                  <a:txBody>
                    <a:bodyPr/>
                    <a:lstStyle/>
                    <a:p>
                      <a:pPr indent="0" lvl="0" marL="0" rtl="0" algn="l">
                        <a:spcBef>
                          <a:spcPts val="0"/>
                        </a:spcBef>
                        <a:spcAft>
                          <a:spcPts val="0"/>
                        </a:spcAft>
                        <a:buNone/>
                      </a:pPr>
                      <a:r>
                        <a:rPr lang="en" sz="1200" u="sng"/>
                        <a:t>Risk:</a:t>
                      </a:r>
                      <a:endParaRPr sz="1200" u="sng"/>
                    </a:p>
                  </a:txBody>
                  <a:tcPr marT="91425" marB="91425" marR="91425" marL="91425"/>
                </a:tc>
                <a:tc>
                  <a:txBody>
                    <a:bodyPr/>
                    <a:lstStyle/>
                    <a:p>
                      <a:pPr indent="0" lvl="0" marL="0" rtl="0" algn="l">
                        <a:spcBef>
                          <a:spcPts val="0"/>
                        </a:spcBef>
                        <a:spcAft>
                          <a:spcPts val="0"/>
                        </a:spcAft>
                        <a:buNone/>
                      </a:pPr>
                      <a:r>
                        <a:rPr lang="en" sz="1200"/>
                        <a:t>If clogs occur only at the proximal holes (near patient), directed flushing (since advanced bottom to top) may cause saline to escape furthest holes instead of de-clogging</a:t>
                      </a:r>
                      <a:endParaRPr sz="1200"/>
                    </a:p>
                  </a:txBody>
                  <a:tcPr marT="91425" marB="91425" marR="91425" marL="91425"/>
                </a:tc>
              </a:tr>
              <a:tr h="381000">
                <a:tc>
                  <a:txBody>
                    <a:bodyPr/>
                    <a:lstStyle/>
                    <a:p>
                      <a:pPr indent="0" lvl="0" marL="0" rtl="0" algn="l">
                        <a:spcBef>
                          <a:spcPts val="0"/>
                        </a:spcBef>
                        <a:spcAft>
                          <a:spcPts val="0"/>
                        </a:spcAft>
                        <a:buNone/>
                      </a:pPr>
                      <a:r>
                        <a:rPr lang="en" sz="1200" u="sng"/>
                        <a:t>Test:</a:t>
                      </a:r>
                      <a:endParaRPr sz="1200" u="sng"/>
                    </a:p>
                  </a:txBody>
                  <a:tcPr marT="91425" marB="91425" marR="91425" marL="91425"/>
                </a:tc>
                <a:tc>
                  <a:txBody>
                    <a:bodyPr/>
                    <a:lstStyle/>
                    <a:p>
                      <a:pPr indent="0" lvl="0" marL="0" rtl="0" algn="l">
                        <a:spcBef>
                          <a:spcPts val="0"/>
                        </a:spcBef>
                        <a:spcAft>
                          <a:spcPts val="0"/>
                        </a:spcAft>
                        <a:buNone/>
                      </a:pPr>
                      <a:r>
                        <a:rPr lang="en" sz="1200"/>
                        <a:t>Mock clogs on two proximal holes, flush via directed flushing tube and determine whether clog is removed</a:t>
                      </a:r>
                      <a:endParaRPr sz="1200"/>
                    </a:p>
                  </a:txBody>
                  <a:tcPr marT="91425" marB="91425" marR="91425" marL="91425"/>
                </a:tc>
              </a:tr>
              <a:tr h="100000">
                <a:tc>
                  <a:txBody>
                    <a:bodyPr/>
                    <a:lstStyle/>
                    <a:p>
                      <a:pPr indent="0" lvl="0" marL="0" rtl="0" algn="l">
                        <a:spcBef>
                          <a:spcPts val="0"/>
                        </a:spcBef>
                        <a:spcAft>
                          <a:spcPts val="0"/>
                        </a:spcAft>
                        <a:buNone/>
                      </a:pPr>
                      <a:r>
                        <a:rPr lang="en" sz="1200" u="sng"/>
                        <a:t>Outcome:</a:t>
                      </a:r>
                      <a:endParaRPr sz="1200" u="sng"/>
                    </a:p>
                  </a:txBody>
                  <a:tcPr marT="91425" marB="91425" marR="91425" marL="91425"/>
                </a:tc>
                <a:tc>
                  <a:txBody>
                    <a:bodyPr/>
                    <a:lstStyle/>
                    <a:p>
                      <a:pPr indent="0" lvl="0" marL="0" rtl="0" algn="l">
                        <a:spcBef>
                          <a:spcPts val="0"/>
                        </a:spcBef>
                        <a:spcAft>
                          <a:spcPts val="0"/>
                        </a:spcAft>
                        <a:buNone/>
                      </a:pPr>
                      <a:r>
                        <a:rPr lang="en" sz="1200"/>
                        <a:t>Clogs cleared when using directed flushing at 5 mL/s rate with agar fluid model, but not thin, wet paper</a:t>
                      </a:r>
                      <a:endParaRPr sz="1200"/>
                    </a:p>
                  </a:txBody>
                  <a:tcPr marT="91425" marB="91425" marR="91425" marL="91425"/>
                </a:tc>
              </a:tr>
            </a:tbl>
          </a:graphicData>
        </a:graphic>
      </p:graphicFrame>
      <p:pic>
        <p:nvPicPr>
          <p:cNvPr id="1805" name="Google Shape;1805;p100"/>
          <p:cNvPicPr preferRelativeResize="0"/>
          <p:nvPr/>
        </p:nvPicPr>
        <p:blipFill rotWithShape="1">
          <a:blip r:embed="rId3">
            <a:alphaModFix/>
          </a:blip>
          <a:srcRect b="22898" l="0" r="0" t="34579"/>
          <a:stretch/>
        </p:blipFill>
        <p:spPr>
          <a:xfrm>
            <a:off x="4625650" y="2886025"/>
            <a:ext cx="3185651" cy="1768775"/>
          </a:xfrm>
          <a:prstGeom prst="rect">
            <a:avLst/>
          </a:prstGeom>
          <a:noFill/>
          <a:ln>
            <a:noFill/>
          </a:ln>
        </p:spPr>
      </p:pic>
      <p:sp>
        <p:nvSpPr>
          <p:cNvPr id="1806" name="Google Shape;1806;p100"/>
          <p:cNvSpPr/>
          <p:nvPr/>
        </p:nvSpPr>
        <p:spPr>
          <a:xfrm>
            <a:off x="835875" y="2959363"/>
            <a:ext cx="2343900" cy="1622100"/>
          </a:xfrm>
          <a:prstGeom prst="roundRect">
            <a:avLst>
              <a:gd fmla="val 16667" name="adj"/>
            </a:avLst>
          </a:prstGeom>
          <a:solidFill>
            <a:srgbClr val="FFE59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i="1" lang="en" sz="1100">
                <a:latin typeface="Figtree"/>
                <a:ea typeface="Figtree"/>
                <a:cs typeface="Figtree"/>
                <a:sym typeface="Figtree"/>
              </a:rPr>
              <a:t>Questions</a:t>
            </a:r>
            <a:endParaRPr b="1" i="1" sz="1100">
              <a:latin typeface="Figtree"/>
              <a:ea typeface="Figtree"/>
              <a:cs typeface="Figtree"/>
              <a:sym typeface="Figtree"/>
            </a:endParaRPr>
          </a:p>
          <a:p>
            <a:pPr indent="0" lvl="0" marL="0" rtl="0" algn="l">
              <a:spcBef>
                <a:spcPts val="0"/>
              </a:spcBef>
              <a:spcAft>
                <a:spcPts val="0"/>
              </a:spcAft>
              <a:buNone/>
            </a:pPr>
            <a:r>
              <a:rPr b="1" lang="en" sz="1100">
                <a:latin typeface="Figtree"/>
                <a:ea typeface="Figtree"/>
                <a:cs typeface="Figtree"/>
                <a:sym typeface="Figtree"/>
              </a:rPr>
              <a:t>#1:</a:t>
            </a:r>
            <a:r>
              <a:rPr lang="en" sz="1100">
                <a:latin typeface="Figtree"/>
                <a:ea typeface="Figtree"/>
                <a:cs typeface="Figtree"/>
                <a:sym typeface="Figtree"/>
              </a:rPr>
              <a:t> Our simulation shows higher fluid resistance near tip and given models we’ve run, only seen clogs either at all holes or ones furthest the distal end → this shows that this shouldn’t be a huge issue, what are your thoughts?</a:t>
            </a:r>
            <a:endParaRPr sz="1100">
              <a:latin typeface="Figtree"/>
              <a:ea typeface="Figtree"/>
              <a:cs typeface="Figtree"/>
              <a:sym typeface="Figtree"/>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0" name="Shape 1810"/>
        <p:cNvGrpSpPr/>
        <p:nvPr/>
      </p:nvGrpSpPr>
      <p:grpSpPr>
        <a:xfrm>
          <a:off x="0" y="0"/>
          <a:ext cx="0" cy="0"/>
          <a:chOff x="0" y="0"/>
          <a:chExt cx="0" cy="0"/>
        </a:xfrm>
      </p:grpSpPr>
      <p:sp>
        <p:nvSpPr>
          <p:cNvPr id="1811" name="Google Shape;1811;p101"/>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CAD</a:t>
            </a:r>
            <a:endParaRPr/>
          </a:p>
        </p:txBody>
      </p:sp>
      <p:pic>
        <p:nvPicPr>
          <p:cNvPr id="1812" name="Google Shape;1812;p101"/>
          <p:cNvPicPr preferRelativeResize="0"/>
          <p:nvPr/>
        </p:nvPicPr>
        <p:blipFill>
          <a:blip r:embed="rId3">
            <a:alphaModFix/>
          </a:blip>
          <a:stretch>
            <a:fillRect/>
          </a:stretch>
        </p:blipFill>
        <p:spPr>
          <a:xfrm>
            <a:off x="2376925" y="484925"/>
            <a:ext cx="1780201" cy="2261051"/>
          </a:xfrm>
          <a:prstGeom prst="rect">
            <a:avLst/>
          </a:prstGeom>
          <a:noFill/>
          <a:ln>
            <a:noFill/>
          </a:ln>
          <a:effectLst>
            <a:outerShdw blurRad="57150" rotWithShape="0" algn="bl" dir="5400000" dist="19050">
              <a:srgbClr val="000000">
                <a:alpha val="50000"/>
              </a:srgbClr>
            </a:outerShdw>
          </a:effectLst>
        </p:spPr>
      </p:pic>
      <p:sp>
        <p:nvSpPr>
          <p:cNvPr id="1813" name="Google Shape;1813;p101"/>
          <p:cNvSpPr txBox="1"/>
          <p:nvPr/>
        </p:nvSpPr>
        <p:spPr>
          <a:xfrm>
            <a:off x="543575" y="1209425"/>
            <a:ext cx="1780200" cy="3234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Figtree"/>
                <a:ea typeface="Figtree"/>
                <a:cs typeface="Figtree"/>
                <a:sym typeface="Figtree"/>
              </a:rPr>
              <a:t>Better understanding of the functionality/sizing</a:t>
            </a:r>
            <a:endParaRPr>
              <a:solidFill>
                <a:schemeClr val="dk1"/>
              </a:solidFill>
              <a:latin typeface="Figtree"/>
              <a:ea typeface="Figtree"/>
              <a:cs typeface="Figtree"/>
              <a:sym typeface="Figtree"/>
            </a:endParaRPr>
          </a:p>
          <a:p>
            <a:pPr indent="0" lvl="0" marL="0" rtl="0" algn="l">
              <a:spcBef>
                <a:spcPts val="0"/>
              </a:spcBef>
              <a:spcAft>
                <a:spcPts val="0"/>
              </a:spcAft>
              <a:buNone/>
            </a:pPr>
            <a:r>
              <a:t/>
            </a:r>
            <a:endParaRPr>
              <a:solidFill>
                <a:schemeClr val="dk1"/>
              </a:solidFill>
              <a:latin typeface="Figtree"/>
              <a:ea typeface="Figtree"/>
              <a:cs typeface="Figtree"/>
              <a:sym typeface="Figtree"/>
            </a:endParaRPr>
          </a:p>
          <a:p>
            <a:pPr indent="0" lvl="0" marL="0" rtl="0" algn="l">
              <a:spcBef>
                <a:spcPts val="0"/>
              </a:spcBef>
              <a:spcAft>
                <a:spcPts val="0"/>
              </a:spcAft>
              <a:buNone/>
            </a:pPr>
            <a:r>
              <a:rPr lang="en">
                <a:solidFill>
                  <a:schemeClr val="dk1"/>
                </a:solidFill>
                <a:latin typeface="Figtree"/>
                <a:ea typeface="Figtree"/>
                <a:cs typeface="Figtree"/>
                <a:sym typeface="Figtree"/>
              </a:rPr>
              <a:t>Necessary for the creation of the threading modeling </a:t>
            </a:r>
            <a:endParaRPr>
              <a:solidFill>
                <a:schemeClr val="dk1"/>
              </a:solidFill>
              <a:latin typeface="Figtree"/>
              <a:ea typeface="Figtree"/>
              <a:cs typeface="Figtree"/>
              <a:sym typeface="Figtree"/>
            </a:endParaRPr>
          </a:p>
          <a:p>
            <a:pPr indent="0" lvl="0" marL="0" rtl="0" algn="l">
              <a:spcBef>
                <a:spcPts val="0"/>
              </a:spcBef>
              <a:spcAft>
                <a:spcPts val="0"/>
              </a:spcAft>
              <a:buNone/>
            </a:pPr>
            <a:r>
              <a:t/>
            </a:r>
            <a:endParaRPr>
              <a:solidFill>
                <a:schemeClr val="dk1"/>
              </a:solidFill>
              <a:latin typeface="Figtree"/>
              <a:ea typeface="Figtree"/>
              <a:cs typeface="Figtree"/>
              <a:sym typeface="Figtree"/>
            </a:endParaRPr>
          </a:p>
          <a:p>
            <a:pPr indent="0" lvl="0" marL="0" rtl="0" algn="l">
              <a:spcBef>
                <a:spcPts val="0"/>
              </a:spcBef>
              <a:spcAft>
                <a:spcPts val="0"/>
              </a:spcAft>
              <a:buNone/>
            </a:pPr>
            <a:r>
              <a:rPr lang="en">
                <a:solidFill>
                  <a:schemeClr val="dk1"/>
                </a:solidFill>
                <a:latin typeface="Figtree"/>
                <a:ea typeface="Figtree"/>
                <a:cs typeface="Figtree"/>
                <a:sym typeface="Figtree"/>
              </a:rPr>
              <a:t>Necessary for flow model creation</a:t>
            </a:r>
            <a:endParaRPr>
              <a:solidFill>
                <a:schemeClr val="dk1"/>
              </a:solidFill>
              <a:latin typeface="Figtree"/>
              <a:ea typeface="Figtree"/>
              <a:cs typeface="Figtree"/>
              <a:sym typeface="Figtree"/>
            </a:endParaRPr>
          </a:p>
          <a:p>
            <a:pPr indent="0" lvl="0" marL="0" rtl="0" algn="l">
              <a:spcBef>
                <a:spcPts val="0"/>
              </a:spcBef>
              <a:spcAft>
                <a:spcPts val="0"/>
              </a:spcAft>
              <a:buNone/>
            </a:pPr>
            <a:r>
              <a:t/>
            </a:r>
            <a:endParaRPr>
              <a:solidFill>
                <a:schemeClr val="dk1"/>
              </a:solidFill>
              <a:latin typeface="Figtree"/>
              <a:ea typeface="Figtree"/>
              <a:cs typeface="Figtree"/>
              <a:sym typeface="Figtree"/>
            </a:endParaRPr>
          </a:p>
          <a:p>
            <a:pPr indent="0" lvl="0" marL="0" rtl="0" algn="l">
              <a:spcBef>
                <a:spcPts val="0"/>
              </a:spcBef>
              <a:spcAft>
                <a:spcPts val="0"/>
              </a:spcAft>
              <a:buNone/>
            </a:pPr>
            <a:r>
              <a:rPr lang="en">
                <a:solidFill>
                  <a:schemeClr val="dk1"/>
                </a:solidFill>
                <a:latin typeface="Figtree"/>
                <a:ea typeface="Figtree"/>
                <a:cs typeface="Figtree"/>
                <a:sym typeface="Figtree"/>
              </a:rPr>
              <a:t>Optimal for sizing confirmation</a:t>
            </a:r>
            <a:endParaRPr>
              <a:solidFill>
                <a:schemeClr val="dk1"/>
              </a:solidFill>
              <a:latin typeface="Figtree"/>
              <a:ea typeface="Figtree"/>
              <a:cs typeface="Figtree"/>
              <a:sym typeface="Figtree"/>
            </a:endParaRPr>
          </a:p>
        </p:txBody>
      </p:sp>
      <p:pic>
        <p:nvPicPr>
          <p:cNvPr id="1814" name="Google Shape;1814;p101"/>
          <p:cNvPicPr preferRelativeResize="0"/>
          <p:nvPr/>
        </p:nvPicPr>
        <p:blipFill>
          <a:blip r:embed="rId4">
            <a:alphaModFix/>
          </a:blip>
          <a:stretch>
            <a:fillRect/>
          </a:stretch>
        </p:blipFill>
        <p:spPr>
          <a:xfrm>
            <a:off x="4300675" y="2111525"/>
            <a:ext cx="4414700" cy="2545775"/>
          </a:xfrm>
          <a:prstGeom prst="rect">
            <a:avLst/>
          </a:prstGeom>
          <a:noFill/>
          <a:ln>
            <a:noFill/>
          </a:ln>
          <a:effectLst>
            <a:outerShdw blurRad="57150" rotWithShape="0" algn="bl" dir="5400000" dist="19050">
              <a:srgbClr val="000000">
                <a:alpha val="50000"/>
              </a:srgbClr>
            </a:outerShdw>
          </a:effectLst>
        </p:spPr>
      </p:pic>
      <p:pic>
        <p:nvPicPr>
          <p:cNvPr id="1815" name="Google Shape;1815;p101"/>
          <p:cNvPicPr preferRelativeResize="0"/>
          <p:nvPr/>
        </p:nvPicPr>
        <p:blipFill>
          <a:blip r:embed="rId5">
            <a:alphaModFix/>
          </a:blip>
          <a:stretch>
            <a:fillRect/>
          </a:stretch>
        </p:blipFill>
        <p:spPr>
          <a:xfrm>
            <a:off x="5195875" y="394133"/>
            <a:ext cx="2884823" cy="1619876"/>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9" name="Shape 1819"/>
        <p:cNvGrpSpPr/>
        <p:nvPr/>
      </p:nvGrpSpPr>
      <p:grpSpPr>
        <a:xfrm>
          <a:off x="0" y="0"/>
          <a:ext cx="0" cy="0"/>
          <a:chOff x="0" y="0"/>
          <a:chExt cx="0" cy="0"/>
        </a:xfrm>
      </p:grpSpPr>
      <p:sp>
        <p:nvSpPr>
          <p:cNvPr id="1820" name="Google Shape;1820;p102"/>
          <p:cNvSpPr txBox="1"/>
          <p:nvPr>
            <p:ph type="title"/>
          </p:nvPr>
        </p:nvSpPr>
        <p:spPr>
          <a:xfrm>
            <a:off x="84300" y="318600"/>
            <a:ext cx="91035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Hand Calculations</a:t>
            </a:r>
            <a:endParaRPr/>
          </a:p>
        </p:txBody>
      </p:sp>
      <p:graphicFrame>
        <p:nvGraphicFramePr>
          <p:cNvPr id="1821" name="Google Shape;1821;p102"/>
          <p:cNvGraphicFramePr/>
          <p:nvPr/>
        </p:nvGraphicFramePr>
        <p:xfrm>
          <a:off x="697463" y="1090900"/>
          <a:ext cx="3000000" cy="3000000"/>
        </p:xfrm>
        <a:graphic>
          <a:graphicData uri="http://schemas.openxmlformats.org/drawingml/2006/table">
            <a:tbl>
              <a:tblPr>
                <a:noFill/>
                <a:tableStyleId>{022C3110-6838-4C5E-B681-1DC515D58CFE}</a:tableStyleId>
              </a:tblPr>
              <a:tblGrid>
                <a:gridCol w="1143350"/>
                <a:gridCol w="4188425"/>
              </a:tblGrid>
              <a:tr h="727200">
                <a:tc>
                  <a:txBody>
                    <a:bodyPr/>
                    <a:lstStyle/>
                    <a:p>
                      <a:pPr indent="0" lvl="0" marL="0" rtl="0" algn="l">
                        <a:spcBef>
                          <a:spcPts val="0"/>
                        </a:spcBef>
                        <a:spcAft>
                          <a:spcPts val="0"/>
                        </a:spcAft>
                        <a:buNone/>
                      </a:pPr>
                      <a:r>
                        <a:rPr lang="en" sz="1100" u="sng">
                          <a:latin typeface="Figtree"/>
                          <a:ea typeface="Figtree"/>
                          <a:cs typeface="Figtree"/>
                          <a:sym typeface="Figtree"/>
                        </a:rPr>
                        <a:t>Risk:</a:t>
                      </a:r>
                      <a:endParaRPr sz="1100" u="sng">
                        <a:latin typeface="Figtree"/>
                        <a:ea typeface="Figtree"/>
                        <a:cs typeface="Figtree"/>
                        <a:sym typeface="Figtree"/>
                      </a:endParaRPr>
                    </a:p>
                  </a:txBody>
                  <a:tcPr marT="91425" marB="91425" marR="91425" marL="91425"/>
                </a:tc>
                <a:tc>
                  <a:txBody>
                    <a:bodyPr/>
                    <a:lstStyle/>
                    <a:p>
                      <a:pPr indent="0" lvl="0" marL="0" rtl="0" algn="l">
                        <a:spcBef>
                          <a:spcPts val="0"/>
                        </a:spcBef>
                        <a:spcAft>
                          <a:spcPts val="0"/>
                        </a:spcAft>
                        <a:buNone/>
                      </a:pPr>
                      <a:r>
                        <a:rPr lang="en" sz="1100">
                          <a:latin typeface="Figtree"/>
                          <a:ea typeface="Figtree"/>
                          <a:cs typeface="Figtree"/>
                          <a:sym typeface="Figtree"/>
                        </a:rPr>
                        <a:t>Our device must cover each hole, progressively, one at a time and also be inserted in the drain smoothly</a:t>
                      </a:r>
                      <a:endParaRPr sz="1100">
                        <a:latin typeface="Figtree"/>
                        <a:ea typeface="Figtree"/>
                        <a:cs typeface="Figtree"/>
                        <a:sym typeface="Figtree"/>
                      </a:endParaRPr>
                    </a:p>
                  </a:txBody>
                  <a:tcPr marT="91425" marB="91425" marR="91425" marL="91425">
                    <a:lnB cap="flat" cmpd="sng" w="9525">
                      <a:solidFill>
                        <a:srgbClr val="9E9E9E"/>
                      </a:solidFill>
                      <a:prstDash val="solid"/>
                      <a:round/>
                      <a:headEnd len="sm" w="sm" type="none"/>
                      <a:tailEnd len="sm" w="sm" type="none"/>
                    </a:lnB>
                  </a:tcPr>
                </a:tc>
              </a:tr>
              <a:tr h="1260525">
                <a:tc>
                  <a:txBody>
                    <a:bodyPr/>
                    <a:lstStyle/>
                    <a:p>
                      <a:pPr indent="0" lvl="0" marL="0" rtl="0" algn="l">
                        <a:spcBef>
                          <a:spcPts val="0"/>
                        </a:spcBef>
                        <a:spcAft>
                          <a:spcPts val="0"/>
                        </a:spcAft>
                        <a:buNone/>
                      </a:pPr>
                      <a:r>
                        <a:rPr lang="en" sz="1100" u="sng">
                          <a:latin typeface="Figtree"/>
                          <a:ea typeface="Figtree"/>
                          <a:cs typeface="Figtree"/>
                          <a:sym typeface="Figtree"/>
                        </a:rPr>
                        <a:t>Test:</a:t>
                      </a:r>
                      <a:endParaRPr sz="1100" u="sng">
                        <a:latin typeface="Figtree"/>
                        <a:ea typeface="Figtree"/>
                        <a:cs typeface="Figtree"/>
                        <a:sym typeface="Figtree"/>
                      </a:endParaRPr>
                    </a:p>
                  </a:txBody>
                  <a:tcPr marT="91425" marB="91425" marR="91425" marL="91425">
                    <a:lnR cap="flat" cmpd="sng" w="9525">
                      <a:solidFill>
                        <a:srgbClr val="9E9E9E"/>
                      </a:solidFill>
                      <a:prstDash val="solid"/>
                      <a:round/>
                      <a:headEnd len="sm" w="sm" type="none"/>
                      <a:tailEnd len="sm" w="sm" type="none"/>
                    </a:lnR>
                  </a:tcPr>
                </a:tc>
                <a:tc>
                  <a:txBody>
                    <a:bodyPr/>
                    <a:lstStyle/>
                    <a:p>
                      <a:pPr indent="0" lvl="0" marL="0" rtl="0" algn="l">
                        <a:spcBef>
                          <a:spcPts val="0"/>
                        </a:spcBef>
                        <a:spcAft>
                          <a:spcPts val="0"/>
                        </a:spcAft>
                        <a:buNone/>
                      </a:pPr>
                      <a:r>
                        <a:rPr lang="en" sz="1100">
                          <a:latin typeface="Figtree"/>
                          <a:ea typeface="Figtree"/>
                          <a:cs typeface="Figtree"/>
                          <a:sym typeface="Figtree"/>
                        </a:rPr>
                        <a:t>Using a standardized catheter (14 Fr) along with other “small size” catheters, determine the necessary distance that the inner tube must travel in order to completely cover the selected hole and all previous holes.  Also determine ID for drain to determine maximum OD for our device</a:t>
                      </a:r>
                      <a:endParaRPr sz="1100">
                        <a:latin typeface="Figtree"/>
                        <a:ea typeface="Figtree"/>
                        <a:cs typeface="Figtree"/>
                        <a:sym typeface="Figtre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1393850">
                <a:tc>
                  <a:txBody>
                    <a:bodyPr/>
                    <a:lstStyle/>
                    <a:p>
                      <a:pPr indent="0" lvl="0" marL="0" rtl="0" algn="l">
                        <a:spcBef>
                          <a:spcPts val="0"/>
                        </a:spcBef>
                        <a:spcAft>
                          <a:spcPts val="0"/>
                        </a:spcAft>
                        <a:buNone/>
                      </a:pPr>
                      <a:r>
                        <a:rPr lang="en" sz="1100" u="sng">
                          <a:latin typeface="Figtree"/>
                          <a:ea typeface="Figtree"/>
                          <a:cs typeface="Figtree"/>
                          <a:sym typeface="Figtree"/>
                        </a:rPr>
                        <a:t>Outcome:</a:t>
                      </a:r>
                      <a:endParaRPr sz="1100" u="sng">
                        <a:latin typeface="Figtree"/>
                        <a:ea typeface="Figtree"/>
                        <a:cs typeface="Figtree"/>
                        <a:sym typeface="Figtree"/>
                      </a:endParaRPr>
                    </a:p>
                  </a:txBody>
                  <a:tcPr marT="91425" marB="91425" marR="91425" marL="91425"/>
                </a:tc>
                <a:tc>
                  <a:txBody>
                    <a:bodyPr/>
                    <a:lstStyle/>
                    <a:p>
                      <a:pPr indent="-292100" lvl="0" marL="457200" rtl="0" algn="l">
                        <a:lnSpc>
                          <a:spcPct val="115000"/>
                        </a:lnSpc>
                        <a:spcBef>
                          <a:spcPts val="0"/>
                        </a:spcBef>
                        <a:spcAft>
                          <a:spcPts val="0"/>
                        </a:spcAft>
                        <a:buSzPts val="1000"/>
                        <a:buFont typeface="Figtree"/>
                        <a:buChar char="●"/>
                      </a:pPr>
                      <a:r>
                        <a:rPr lang="en" sz="1000">
                          <a:latin typeface="Figtree"/>
                          <a:ea typeface="Figtree"/>
                          <a:cs typeface="Figtree"/>
                          <a:sym typeface="Figtree"/>
                        </a:rPr>
                        <a:t>Inner Diameter: 4.25mm</a:t>
                      </a:r>
                      <a:endParaRPr sz="1000">
                        <a:latin typeface="Figtree"/>
                        <a:ea typeface="Figtree"/>
                        <a:cs typeface="Figtree"/>
                        <a:sym typeface="Figtree"/>
                      </a:endParaRPr>
                    </a:p>
                    <a:p>
                      <a:pPr indent="-292100" lvl="0" marL="457200" rtl="0" algn="l">
                        <a:lnSpc>
                          <a:spcPct val="115000"/>
                        </a:lnSpc>
                        <a:spcBef>
                          <a:spcPts val="0"/>
                        </a:spcBef>
                        <a:spcAft>
                          <a:spcPts val="0"/>
                        </a:spcAft>
                        <a:buSzPts val="1000"/>
                        <a:buFont typeface="Figtree"/>
                        <a:buChar char="●"/>
                      </a:pPr>
                      <a:r>
                        <a:rPr lang="en" sz="1000">
                          <a:latin typeface="Figtree"/>
                          <a:ea typeface="Figtree"/>
                          <a:cs typeface="Figtree"/>
                          <a:sym typeface="Figtree"/>
                        </a:rPr>
                        <a:t>Outer Diameter (no thread): 6.8mm</a:t>
                      </a:r>
                      <a:endParaRPr sz="1000">
                        <a:latin typeface="Figtree"/>
                        <a:ea typeface="Figtree"/>
                        <a:cs typeface="Figtree"/>
                        <a:sym typeface="Figtree"/>
                      </a:endParaRPr>
                    </a:p>
                    <a:p>
                      <a:pPr indent="-292100" lvl="0" marL="457200" rtl="0" algn="l">
                        <a:lnSpc>
                          <a:spcPct val="115000"/>
                        </a:lnSpc>
                        <a:spcBef>
                          <a:spcPts val="0"/>
                        </a:spcBef>
                        <a:spcAft>
                          <a:spcPts val="0"/>
                        </a:spcAft>
                        <a:buSzPts val="1000"/>
                        <a:buFont typeface="Figtree"/>
                        <a:buChar char="●"/>
                      </a:pPr>
                      <a:r>
                        <a:rPr lang="en" sz="1000">
                          <a:latin typeface="Figtree"/>
                          <a:ea typeface="Figtree"/>
                          <a:cs typeface="Figtree"/>
                          <a:sym typeface="Figtree"/>
                        </a:rPr>
                        <a:t>4 holes on inside curved part</a:t>
                      </a:r>
                      <a:endParaRPr sz="1000">
                        <a:latin typeface="Figtree"/>
                        <a:ea typeface="Figtree"/>
                        <a:cs typeface="Figtree"/>
                        <a:sym typeface="Figtree"/>
                      </a:endParaRPr>
                    </a:p>
                    <a:p>
                      <a:pPr indent="-292100" lvl="0" marL="457200" rtl="0" algn="l">
                        <a:lnSpc>
                          <a:spcPct val="115000"/>
                        </a:lnSpc>
                        <a:spcBef>
                          <a:spcPts val="0"/>
                        </a:spcBef>
                        <a:spcAft>
                          <a:spcPts val="0"/>
                        </a:spcAft>
                        <a:buSzPts val="1000"/>
                        <a:buFont typeface="Figtree"/>
                        <a:buChar char="●"/>
                      </a:pPr>
                      <a:r>
                        <a:rPr lang="en" sz="1000">
                          <a:latin typeface="Figtree"/>
                          <a:ea typeface="Figtree"/>
                          <a:cs typeface="Figtree"/>
                          <a:sym typeface="Figtree"/>
                        </a:rPr>
                        <a:t>Curves 220 degrees</a:t>
                      </a:r>
                      <a:endParaRPr sz="1000">
                        <a:latin typeface="Figtree"/>
                        <a:ea typeface="Figtree"/>
                        <a:cs typeface="Figtree"/>
                        <a:sym typeface="Figtree"/>
                      </a:endParaRPr>
                    </a:p>
                    <a:p>
                      <a:pPr indent="-292100" lvl="0" marL="457200" rtl="0" algn="l">
                        <a:lnSpc>
                          <a:spcPct val="115000"/>
                        </a:lnSpc>
                        <a:spcBef>
                          <a:spcPts val="0"/>
                        </a:spcBef>
                        <a:spcAft>
                          <a:spcPts val="0"/>
                        </a:spcAft>
                        <a:buSzPts val="1000"/>
                        <a:buFont typeface="Figtree"/>
                        <a:buChar char="●"/>
                      </a:pPr>
                      <a:r>
                        <a:rPr lang="en" sz="1000">
                          <a:latin typeface="Figtree"/>
                          <a:ea typeface="Figtree"/>
                          <a:cs typeface="Figtree"/>
                          <a:sym typeface="Figtree"/>
                        </a:rPr>
                        <a:t>180 degrees of same diameter</a:t>
                      </a:r>
                      <a:endParaRPr sz="1000">
                        <a:latin typeface="Figtree"/>
                        <a:ea typeface="Figtree"/>
                        <a:cs typeface="Figtree"/>
                        <a:sym typeface="Figtree"/>
                      </a:endParaRPr>
                    </a:p>
                    <a:p>
                      <a:pPr indent="-292100" lvl="0" marL="457200" rtl="0" algn="l">
                        <a:lnSpc>
                          <a:spcPct val="115000"/>
                        </a:lnSpc>
                        <a:spcBef>
                          <a:spcPts val="0"/>
                        </a:spcBef>
                        <a:spcAft>
                          <a:spcPts val="0"/>
                        </a:spcAft>
                        <a:buSzPts val="1000"/>
                        <a:buFont typeface="Figtree"/>
                        <a:buChar char="●"/>
                      </a:pPr>
                      <a:r>
                        <a:rPr lang="en" sz="1000">
                          <a:latin typeface="Figtree"/>
                          <a:ea typeface="Figtree"/>
                          <a:cs typeface="Figtree"/>
                          <a:sym typeface="Figtree"/>
                        </a:rPr>
                        <a:t>Drain holes are 2.7 in apart</a:t>
                      </a:r>
                      <a:endParaRPr sz="1000">
                        <a:latin typeface="Figtree"/>
                        <a:ea typeface="Figtree"/>
                        <a:cs typeface="Figtree"/>
                        <a:sym typeface="Figtree"/>
                      </a:endParaRPr>
                    </a:p>
                  </a:txBody>
                  <a:tcPr marT="91425" marB="91425" marR="91425" marL="91425">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bl>
          </a:graphicData>
        </a:graphic>
      </p:graphicFrame>
      <p:pic>
        <p:nvPicPr>
          <p:cNvPr id="1822" name="Google Shape;1822;p102"/>
          <p:cNvPicPr preferRelativeResize="0"/>
          <p:nvPr/>
        </p:nvPicPr>
        <p:blipFill>
          <a:blip r:embed="rId3">
            <a:alphaModFix/>
          </a:blip>
          <a:stretch>
            <a:fillRect/>
          </a:stretch>
        </p:blipFill>
        <p:spPr>
          <a:xfrm>
            <a:off x="6423725" y="1549450"/>
            <a:ext cx="2113887" cy="2729744"/>
          </a:xfrm>
          <a:prstGeom prst="rect">
            <a:avLst/>
          </a:prstGeom>
          <a:noFill/>
          <a:ln>
            <a:noFill/>
          </a:ln>
          <a:effectLst>
            <a:outerShdw blurRad="57150" rotWithShape="0" algn="bl" dir="5400000" dist="19050">
              <a:srgbClr val="000000">
                <a:alpha val="50000"/>
              </a:srgbClr>
            </a:outerShdw>
          </a:effectLst>
        </p:spPr>
      </p:pic>
      <p:cxnSp>
        <p:nvCxnSpPr>
          <p:cNvPr id="1823" name="Google Shape;1823;p102"/>
          <p:cNvCxnSpPr/>
          <p:nvPr/>
        </p:nvCxnSpPr>
        <p:spPr>
          <a:xfrm>
            <a:off x="7004675" y="2629900"/>
            <a:ext cx="1239000" cy="303600"/>
          </a:xfrm>
          <a:prstGeom prst="curvedConnector3">
            <a:avLst>
              <a:gd fmla="val 85720" name="adj1"/>
            </a:avLst>
          </a:prstGeom>
          <a:noFill/>
          <a:ln cap="flat" cmpd="sng" w="9525">
            <a:solidFill>
              <a:srgbClr val="FF0000"/>
            </a:solidFill>
            <a:prstDash val="solid"/>
            <a:round/>
            <a:headEnd len="med" w="med" type="none"/>
            <a:tailEnd len="med" w="med" type="none"/>
          </a:ln>
        </p:spPr>
      </p:cxnSp>
      <p:cxnSp>
        <p:nvCxnSpPr>
          <p:cNvPr id="1824" name="Google Shape;1824;p102"/>
          <p:cNvCxnSpPr/>
          <p:nvPr/>
        </p:nvCxnSpPr>
        <p:spPr>
          <a:xfrm flipH="1">
            <a:off x="7704350" y="2132600"/>
            <a:ext cx="278100" cy="480600"/>
          </a:xfrm>
          <a:prstGeom prst="straightConnector1">
            <a:avLst/>
          </a:prstGeom>
          <a:noFill/>
          <a:ln cap="flat" cmpd="sng" w="9525">
            <a:solidFill>
              <a:srgbClr val="FF0000"/>
            </a:solidFill>
            <a:prstDash val="solid"/>
            <a:round/>
            <a:headEnd len="med" w="med" type="none"/>
            <a:tailEnd len="med" w="med" type="triangle"/>
          </a:ln>
        </p:spPr>
      </p:cxn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8" name="Shape 1828"/>
        <p:cNvGrpSpPr/>
        <p:nvPr/>
      </p:nvGrpSpPr>
      <p:grpSpPr>
        <a:xfrm>
          <a:off x="0" y="0"/>
          <a:ext cx="0" cy="0"/>
          <a:chOff x="0" y="0"/>
          <a:chExt cx="0" cy="0"/>
        </a:xfrm>
      </p:grpSpPr>
      <p:sp>
        <p:nvSpPr>
          <p:cNvPr id="1829" name="Google Shape;1829;p103"/>
          <p:cNvSpPr txBox="1"/>
          <p:nvPr>
            <p:ph idx="1" type="body"/>
          </p:nvPr>
        </p:nvSpPr>
        <p:spPr>
          <a:xfrm>
            <a:off x="720000" y="1215742"/>
            <a:ext cx="7704000" cy="2644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700"/>
              <a:t>Clinician Interviews:</a:t>
            </a:r>
            <a:endParaRPr sz="1700"/>
          </a:p>
          <a:p>
            <a:pPr indent="-349250" lvl="0" marL="457200" rtl="0" algn="l">
              <a:spcBef>
                <a:spcPts val="0"/>
              </a:spcBef>
              <a:spcAft>
                <a:spcPts val="0"/>
              </a:spcAft>
              <a:buSzPts val="1900"/>
              <a:buChar char="●"/>
            </a:pPr>
            <a:r>
              <a:rPr lang="en" sz="1700"/>
              <a:t>8 interviews over the past few weeks with other IR docs and residents</a:t>
            </a:r>
            <a:endParaRPr sz="1700"/>
          </a:p>
          <a:p>
            <a:pPr indent="-349250" lvl="0" marL="457200" rtl="0" algn="l">
              <a:spcBef>
                <a:spcPts val="0"/>
              </a:spcBef>
              <a:spcAft>
                <a:spcPts val="0"/>
              </a:spcAft>
              <a:buSzPts val="1900"/>
              <a:buChar char="●"/>
            </a:pPr>
            <a:r>
              <a:rPr lang="en" sz="1700"/>
              <a:t>Shared general directed flushing concept</a:t>
            </a:r>
            <a:endParaRPr sz="1700"/>
          </a:p>
          <a:p>
            <a:pPr indent="-349250" lvl="0" marL="457200" rtl="0" algn="l">
              <a:spcBef>
                <a:spcPts val="0"/>
              </a:spcBef>
              <a:spcAft>
                <a:spcPts val="0"/>
              </a:spcAft>
              <a:buSzPts val="1900"/>
              <a:buChar char="●"/>
            </a:pPr>
            <a:r>
              <a:rPr lang="en" sz="1700"/>
              <a:t>Lots of good feedback on nursing/patient care perspective, importance of patient education</a:t>
            </a:r>
            <a:endParaRPr sz="1700"/>
          </a:p>
          <a:p>
            <a:pPr indent="0" lvl="0" marL="0" rtl="0" algn="l">
              <a:spcBef>
                <a:spcPts val="0"/>
              </a:spcBef>
              <a:spcAft>
                <a:spcPts val="0"/>
              </a:spcAft>
              <a:buNone/>
            </a:pPr>
            <a:r>
              <a:t/>
            </a:r>
            <a:endParaRPr sz="1700"/>
          </a:p>
          <a:p>
            <a:pPr indent="0" lvl="0" marL="0" rtl="0" algn="l">
              <a:spcBef>
                <a:spcPts val="0"/>
              </a:spcBef>
              <a:spcAft>
                <a:spcPts val="0"/>
              </a:spcAft>
              <a:buNone/>
            </a:pPr>
            <a:r>
              <a:rPr lang="en" sz="1700"/>
              <a:t>Committee Updates:</a:t>
            </a:r>
            <a:endParaRPr sz="1700"/>
          </a:p>
          <a:p>
            <a:pPr indent="-349250" lvl="0" marL="457200" rtl="0" algn="l">
              <a:spcBef>
                <a:spcPts val="0"/>
              </a:spcBef>
              <a:spcAft>
                <a:spcPts val="0"/>
              </a:spcAft>
              <a:buSzPts val="1900"/>
              <a:buChar char="●"/>
            </a:pPr>
            <a:r>
              <a:rPr lang="en" sz="1700"/>
              <a:t>Adding Andrea Brooks, Nurse Practitioner to committee</a:t>
            </a:r>
            <a:endParaRPr sz="1700"/>
          </a:p>
          <a:p>
            <a:pPr indent="-349250" lvl="0" marL="457200" rtl="0" algn="l">
              <a:spcBef>
                <a:spcPts val="0"/>
              </a:spcBef>
              <a:spcAft>
                <a:spcPts val="0"/>
              </a:spcAft>
              <a:buSzPts val="1900"/>
              <a:buChar char="●"/>
            </a:pPr>
            <a:r>
              <a:rPr lang="en" sz="1700"/>
              <a:t>Dr. Georgiades was technically on our committee last semester but wasn’t able to make the meeting, met with him to give him updates on our project and will schedule meeting so he is also able to make it this time</a:t>
            </a:r>
            <a:endParaRPr sz="1700"/>
          </a:p>
          <a:p>
            <a:pPr indent="0" lvl="0" marL="0" rtl="0" algn="l">
              <a:spcBef>
                <a:spcPts val="0"/>
              </a:spcBef>
              <a:spcAft>
                <a:spcPts val="0"/>
              </a:spcAft>
              <a:buNone/>
            </a:pPr>
            <a:r>
              <a:t/>
            </a:r>
            <a:endParaRPr/>
          </a:p>
        </p:txBody>
      </p:sp>
      <p:sp>
        <p:nvSpPr>
          <p:cNvPr id="1830" name="Google Shape;1830;p103"/>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Clinician Interviews/Committee Update</a:t>
            </a:r>
            <a:endParaRPr/>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4" name="Shape 1834"/>
        <p:cNvGrpSpPr/>
        <p:nvPr/>
      </p:nvGrpSpPr>
      <p:grpSpPr>
        <a:xfrm>
          <a:off x="0" y="0"/>
          <a:ext cx="0" cy="0"/>
          <a:chOff x="0" y="0"/>
          <a:chExt cx="0" cy="0"/>
        </a:xfrm>
      </p:grpSpPr>
      <p:sp>
        <p:nvSpPr>
          <p:cNvPr id="1835" name="Google Shape;1835;p104"/>
          <p:cNvSpPr txBox="1"/>
          <p:nvPr>
            <p:ph idx="1" type="body"/>
          </p:nvPr>
        </p:nvSpPr>
        <p:spPr>
          <a:xfrm>
            <a:off x="720000" y="1215742"/>
            <a:ext cx="7704000" cy="2644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800"/>
          </a:p>
          <a:p>
            <a:pPr indent="-355600" lvl="0" marL="457200" rtl="0" algn="l">
              <a:spcBef>
                <a:spcPts val="0"/>
              </a:spcBef>
              <a:spcAft>
                <a:spcPts val="0"/>
              </a:spcAft>
              <a:buSzPts val="2000"/>
              <a:buChar char="●"/>
            </a:pPr>
            <a:r>
              <a:rPr lang="en" sz="1800"/>
              <a:t>Should we be incorporating a patient/nurse education component into our solution?</a:t>
            </a:r>
            <a:endParaRPr sz="1800"/>
          </a:p>
          <a:p>
            <a:pPr indent="-342900" lvl="1" marL="914400" rtl="0" algn="l">
              <a:spcBef>
                <a:spcPts val="0"/>
              </a:spcBef>
              <a:spcAft>
                <a:spcPts val="0"/>
              </a:spcAft>
              <a:buSzPts val="1800"/>
              <a:buChar char="○"/>
            </a:pPr>
            <a:r>
              <a:rPr lang="en" sz="1800"/>
              <a:t>When does UX design come into testing?</a:t>
            </a:r>
            <a:endParaRPr sz="1800"/>
          </a:p>
          <a:p>
            <a:pPr indent="-342900" lvl="0" marL="457200" rtl="0" algn="l">
              <a:spcBef>
                <a:spcPts val="0"/>
              </a:spcBef>
              <a:spcAft>
                <a:spcPts val="0"/>
              </a:spcAft>
              <a:buSzPts val="1800"/>
              <a:buChar char="●"/>
            </a:pPr>
            <a:r>
              <a:rPr lang="en" sz="1800"/>
              <a:t>Any missing perspectives that we should consider for our committee?</a:t>
            </a:r>
            <a:endParaRPr sz="1800"/>
          </a:p>
        </p:txBody>
      </p:sp>
      <p:sp>
        <p:nvSpPr>
          <p:cNvPr id="1836" name="Google Shape;1836;p104"/>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Questions on Interviews/Committee</a:t>
            </a:r>
            <a:endParaRPr/>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0" name="Shape 1840"/>
        <p:cNvGrpSpPr/>
        <p:nvPr/>
      </p:nvGrpSpPr>
      <p:grpSpPr>
        <a:xfrm>
          <a:off x="0" y="0"/>
          <a:ext cx="0" cy="0"/>
          <a:chOff x="0" y="0"/>
          <a:chExt cx="0" cy="0"/>
        </a:xfrm>
      </p:grpSpPr>
      <p:sp>
        <p:nvSpPr>
          <p:cNvPr id="1841" name="Google Shape;1841;p105"/>
          <p:cNvSpPr txBox="1"/>
          <p:nvPr>
            <p:ph idx="1" type="body"/>
          </p:nvPr>
        </p:nvSpPr>
        <p:spPr>
          <a:xfrm>
            <a:off x="720000" y="1215752"/>
            <a:ext cx="7704000" cy="33585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sz="1800"/>
              <a:t>Suggested pushing flushing tube translationally rather than rotating a dial to move it up/down</a:t>
            </a:r>
            <a:endParaRPr sz="1800"/>
          </a:p>
          <a:p>
            <a:pPr indent="-342900" lvl="1" marL="914400" rtl="0" algn="l">
              <a:spcBef>
                <a:spcPts val="0"/>
              </a:spcBef>
              <a:spcAft>
                <a:spcPts val="0"/>
              </a:spcAft>
              <a:buSzPts val="1800"/>
              <a:buChar char="○"/>
            </a:pPr>
            <a:r>
              <a:rPr lang="en" sz="1800"/>
              <a:t>Would utilize a snap mechanism where the flushing tube clicks into place in each hole</a:t>
            </a:r>
            <a:endParaRPr sz="1800"/>
          </a:p>
          <a:p>
            <a:pPr indent="-342900" lvl="0" marL="457200" rtl="0" algn="l">
              <a:spcBef>
                <a:spcPts val="0"/>
              </a:spcBef>
              <a:spcAft>
                <a:spcPts val="0"/>
              </a:spcAft>
              <a:buSzPts val="1800"/>
              <a:buChar char="●"/>
            </a:pPr>
            <a:r>
              <a:rPr lang="en" sz="1800"/>
              <a:t>Making sure the end of the spinning tube stays put: swivel luer locks to rotate one part without the other</a:t>
            </a:r>
            <a:endParaRPr sz="1800"/>
          </a:p>
          <a:p>
            <a:pPr indent="-342900" lvl="0" marL="457200" rtl="0" algn="l">
              <a:spcBef>
                <a:spcPts val="0"/>
              </a:spcBef>
              <a:spcAft>
                <a:spcPts val="0"/>
              </a:spcAft>
              <a:buSzPts val="1800"/>
              <a:buChar char="●"/>
            </a:pPr>
            <a:r>
              <a:rPr lang="en" sz="1800"/>
              <a:t>Attach sleeve with threads to flushing tube instead of putting threads directly onto the tube</a:t>
            </a:r>
            <a:endParaRPr sz="1800"/>
          </a:p>
        </p:txBody>
      </p:sp>
      <p:sp>
        <p:nvSpPr>
          <p:cNvPr id="1842" name="Google Shape;1842;p105"/>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Root3 Office Hours Takeaways</a:t>
            </a:r>
            <a:endParaRPr/>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6" name="Shape 1846"/>
        <p:cNvGrpSpPr/>
        <p:nvPr/>
      </p:nvGrpSpPr>
      <p:grpSpPr>
        <a:xfrm>
          <a:off x="0" y="0"/>
          <a:ext cx="0" cy="0"/>
          <a:chOff x="0" y="0"/>
          <a:chExt cx="0" cy="0"/>
        </a:xfrm>
      </p:grpSpPr>
      <p:sp>
        <p:nvSpPr>
          <p:cNvPr id="1847" name="Google Shape;1847;p106"/>
          <p:cNvSpPr txBox="1"/>
          <p:nvPr>
            <p:ph idx="4294967295" type="ctrTitle"/>
          </p:nvPr>
        </p:nvSpPr>
        <p:spPr>
          <a:xfrm>
            <a:off x="1603500" y="2079000"/>
            <a:ext cx="5937000" cy="985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5000"/>
              <a:t>Action Plan</a:t>
            </a:r>
            <a:endParaRPr sz="5000"/>
          </a:p>
        </p:txBody>
      </p:sp>
      <p:cxnSp>
        <p:nvCxnSpPr>
          <p:cNvPr id="1848" name="Google Shape;1848;p106"/>
          <p:cNvCxnSpPr/>
          <p:nvPr/>
        </p:nvCxnSpPr>
        <p:spPr>
          <a:xfrm flipH="1" rot="10800000">
            <a:off x="1603500" y="3064509"/>
            <a:ext cx="6084900" cy="3600"/>
          </a:xfrm>
          <a:prstGeom prst="straightConnector1">
            <a:avLst/>
          </a:prstGeom>
          <a:noFill/>
          <a:ln cap="flat" cmpd="sng" w="9525">
            <a:solidFill>
              <a:schemeClr val="dk1"/>
            </a:solidFill>
            <a:prstDash val="solid"/>
            <a:round/>
            <a:headEnd len="med" w="med" type="none"/>
            <a:tailEnd len="med" w="med" type="none"/>
          </a:ln>
        </p:spPr>
      </p:cxn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52" name="Shape 1852"/>
        <p:cNvGrpSpPr/>
        <p:nvPr/>
      </p:nvGrpSpPr>
      <p:grpSpPr>
        <a:xfrm>
          <a:off x="0" y="0"/>
          <a:ext cx="0" cy="0"/>
          <a:chOff x="0" y="0"/>
          <a:chExt cx="0" cy="0"/>
        </a:xfrm>
      </p:grpSpPr>
      <p:graphicFrame>
        <p:nvGraphicFramePr>
          <p:cNvPr id="1853" name="Google Shape;1853;p107"/>
          <p:cNvGraphicFramePr/>
          <p:nvPr/>
        </p:nvGraphicFramePr>
        <p:xfrm>
          <a:off x="709613" y="456300"/>
          <a:ext cx="3000000" cy="3000000"/>
        </p:xfrm>
        <a:graphic>
          <a:graphicData uri="http://schemas.openxmlformats.org/drawingml/2006/table">
            <a:tbl>
              <a:tblPr>
                <a:noFill/>
                <a:tableStyleId>{D95BFEF7-C00D-4BF5-9946-0DB829159DAF}</a:tableStyleId>
              </a:tblPr>
              <a:tblGrid>
                <a:gridCol w="1847850"/>
                <a:gridCol w="2152650"/>
                <a:gridCol w="1171575"/>
                <a:gridCol w="1600200"/>
                <a:gridCol w="952500"/>
              </a:tblGrid>
              <a:tr h="228600">
                <a:tc>
                  <a:txBody>
                    <a:bodyPr/>
                    <a:lstStyle/>
                    <a:p>
                      <a:pPr indent="0" lvl="0" marL="0" rtl="0" algn="l">
                        <a:lnSpc>
                          <a:spcPct val="115000"/>
                        </a:lnSpc>
                        <a:spcBef>
                          <a:spcPts val="0"/>
                        </a:spcBef>
                        <a:spcAft>
                          <a:spcPts val="0"/>
                        </a:spcAft>
                        <a:buNone/>
                      </a:pPr>
                      <a:r>
                        <a:rPr b="1" lang="en" sz="1200"/>
                        <a:t>Action Item</a:t>
                      </a:r>
                      <a:endParaRPr b="1" sz="1200"/>
                    </a:p>
                  </a:txBody>
                  <a:tcPr marT="19050" marB="19050" marR="28575" marL="28575" anchor="b">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lang="en" sz="1200"/>
                        <a:t>Details</a:t>
                      </a:r>
                      <a:endParaRPr b="1" sz="1200"/>
                    </a:p>
                  </a:txBody>
                  <a:tcPr marT="19050" marB="19050" marR="28575" marL="28575" anchor="b">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lang="en" sz="1200"/>
                        <a:t>Importance</a:t>
                      </a:r>
                      <a:endParaRPr b="1" sz="1200"/>
                    </a:p>
                  </a:txBody>
                  <a:tcPr marT="19050" marB="19050" marR="28575" marL="28575" anchor="b">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lang="en" sz="1200"/>
                        <a:t>Assigned To</a:t>
                      </a:r>
                      <a:endParaRPr b="1" sz="1200"/>
                    </a:p>
                  </a:txBody>
                  <a:tcPr marT="19050" marB="19050" marR="28575" marL="28575" anchor="b">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lang="en" sz="1200"/>
                        <a:t>Due Date</a:t>
                      </a:r>
                      <a:endParaRPr b="1" sz="1200"/>
                    </a:p>
                  </a:txBody>
                  <a:tcPr marT="19050" marB="19050" marR="28575" marL="28575" anchor="b">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638175">
                <a:tc>
                  <a:txBody>
                    <a:bodyPr/>
                    <a:lstStyle/>
                    <a:p>
                      <a:pPr indent="0" lvl="0" marL="0" rtl="0" algn="l">
                        <a:lnSpc>
                          <a:spcPct val="115000"/>
                        </a:lnSpc>
                        <a:spcBef>
                          <a:spcPts val="0"/>
                        </a:spcBef>
                        <a:spcAft>
                          <a:spcPts val="0"/>
                        </a:spcAft>
                        <a:buNone/>
                      </a:pPr>
                      <a:r>
                        <a:rPr lang="en" sz="1000"/>
                        <a:t>DHF3 Submission</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Finish any remaining components of DHF3 (Updated documents, PJM guidelines) and submit to Vince by Tuesday of next week for review</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High</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KT, NL, RB</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t>3/5</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CCCCCC"/>
                      </a:solidFill>
                      <a:prstDash val="solid"/>
                      <a:round/>
                      <a:headEnd len="sm" w="sm" type="none"/>
                      <a:tailEnd len="sm" w="sm" type="none"/>
                    </a:lnB>
                  </a:tcPr>
                </a:tc>
              </a:tr>
              <a:tr h="790575">
                <a:tc>
                  <a:txBody>
                    <a:bodyPr/>
                    <a:lstStyle/>
                    <a:p>
                      <a:pPr indent="0" lvl="0" marL="0" rtl="0" algn="l">
                        <a:lnSpc>
                          <a:spcPct val="115000"/>
                        </a:lnSpc>
                        <a:spcBef>
                          <a:spcPts val="0"/>
                        </a:spcBef>
                        <a:spcAft>
                          <a:spcPts val="0"/>
                        </a:spcAft>
                        <a:buNone/>
                      </a:pPr>
                      <a:r>
                        <a:rPr lang="en" sz="1000"/>
                        <a:t>Print CAD Model of Device Components</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Finalize CAD model of device and print out the parts on 3D printer to observe mechanism with hands and determine how they might start to fit together</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High</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BJ, TR</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t>3/7</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495300">
                <a:tc>
                  <a:txBody>
                    <a:bodyPr/>
                    <a:lstStyle/>
                    <a:p>
                      <a:pPr indent="0" lvl="0" marL="0" rtl="0" algn="l">
                        <a:lnSpc>
                          <a:spcPct val="115000"/>
                        </a:lnSpc>
                        <a:spcBef>
                          <a:spcPts val="0"/>
                        </a:spcBef>
                        <a:spcAft>
                          <a:spcPts val="0"/>
                        </a:spcAft>
                        <a:buNone/>
                      </a:pPr>
                      <a:r>
                        <a:rPr lang="en" sz="1000"/>
                        <a:t>Schedule Committee Meeting</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Schedule committee meeting now that members have been finalized and to get ahead of schedule</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High</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KT</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t>3/10</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638175">
                <a:tc>
                  <a:txBody>
                    <a:bodyPr/>
                    <a:lstStyle/>
                    <a:p>
                      <a:pPr indent="0" lvl="0" marL="0" rtl="0" algn="l">
                        <a:lnSpc>
                          <a:spcPct val="115000"/>
                        </a:lnSpc>
                        <a:spcBef>
                          <a:spcPts val="0"/>
                        </a:spcBef>
                        <a:spcAft>
                          <a:spcPts val="0"/>
                        </a:spcAft>
                        <a:buNone/>
                      </a:pPr>
                      <a:r>
                        <a:rPr lang="en" sz="1000"/>
                        <a:t>Obtain larger varieties of catheters to even out average distance of all holes</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By measuring distance of holes for many different catheter sizes and types we can ensure our device is compatible with most catheters</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High</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RB</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t>3/10</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790575">
                <a:tc>
                  <a:txBody>
                    <a:bodyPr/>
                    <a:lstStyle/>
                    <a:p>
                      <a:pPr indent="0" lvl="0" marL="0" rtl="0" algn="l">
                        <a:lnSpc>
                          <a:spcPct val="115000"/>
                        </a:lnSpc>
                        <a:spcBef>
                          <a:spcPts val="0"/>
                        </a:spcBef>
                        <a:spcAft>
                          <a:spcPts val="0"/>
                        </a:spcAft>
                        <a:buNone/>
                      </a:pPr>
                      <a:r>
                        <a:rPr lang="en" sz="1000"/>
                        <a:t>Detailed outline of team deadlines for Design Paper sections</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Make a detailed outline of the specific timeline our team will be following for the Design Paper and ensure compliance with these deadlines</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High</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TR</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t>3/12</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6" name="Shape 646"/>
        <p:cNvGrpSpPr/>
        <p:nvPr/>
      </p:nvGrpSpPr>
      <p:grpSpPr>
        <a:xfrm>
          <a:off x="0" y="0"/>
          <a:ext cx="0" cy="0"/>
          <a:chOff x="0" y="0"/>
          <a:chExt cx="0" cy="0"/>
        </a:xfrm>
      </p:grpSpPr>
      <p:pic>
        <p:nvPicPr>
          <p:cNvPr id="647" name="Google Shape;647;p36"/>
          <p:cNvPicPr preferRelativeResize="0"/>
          <p:nvPr/>
        </p:nvPicPr>
        <p:blipFill rotWithShape="1">
          <a:blip r:embed="rId3">
            <a:alphaModFix/>
          </a:blip>
          <a:srcRect b="0" l="25206" r="0" t="8734"/>
          <a:stretch/>
        </p:blipFill>
        <p:spPr>
          <a:xfrm>
            <a:off x="620347" y="2205075"/>
            <a:ext cx="1565525" cy="2907525"/>
          </a:xfrm>
          <a:prstGeom prst="rect">
            <a:avLst/>
          </a:prstGeom>
          <a:noFill/>
          <a:ln>
            <a:noFill/>
          </a:ln>
        </p:spPr>
      </p:pic>
      <p:sp>
        <p:nvSpPr>
          <p:cNvPr id="648" name="Google Shape;648;p36"/>
          <p:cNvSpPr/>
          <p:nvPr/>
        </p:nvSpPr>
        <p:spPr>
          <a:xfrm>
            <a:off x="6324600" y="2400950"/>
            <a:ext cx="2181300" cy="1459500"/>
          </a:xfrm>
          <a:prstGeom prst="rect">
            <a:avLst/>
          </a:prstGeom>
          <a:no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649" name="Google Shape;649;p36"/>
          <p:cNvSpPr txBox="1"/>
          <p:nvPr>
            <p:ph type="title"/>
          </p:nvPr>
        </p:nvSpPr>
        <p:spPr>
          <a:xfrm>
            <a:off x="470475" y="527941"/>
            <a:ext cx="818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Workflow</a:t>
            </a:r>
            <a:endParaRPr/>
          </a:p>
        </p:txBody>
      </p:sp>
      <p:cxnSp>
        <p:nvCxnSpPr>
          <p:cNvPr id="650" name="Google Shape;650;p36"/>
          <p:cNvCxnSpPr/>
          <p:nvPr/>
        </p:nvCxnSpPr>
        <p:spPr>
          <a:xfrm flipH="1" rot="10800000">
            <a:off x="1061672" y="1682554"/>
            <a:ext cx="1962600" cy="5100"/>
          </a:xfrm>
          <a:prstGeom prst="straightConnector1">
            <a:avLst/>
          </a:prstGeom>
          <a:noFill/>
          <a:ln cap="flat" cmpd="sng" w="28575">
            <a:solidFill>
              <a:schemeClr val="dk1"/>
            </a:solidFill>
            <a:prstDash val="solid"/>
            <a:round/>
            <a:headEnd len="med" w="med" type="none"/>
            <a:tailEnd len="med" w="med" type="none"/>
          </a:ln>
        </p:spPr>
      </p:cxnSp>
      <p:cxnSp>
        <p:nvCxnSpPr>
          <p:cNvPr id="651" name="Google Shape;651;p36"/>
          <p:cNvCxnSpPr/>
          <p:nvPr/>
        </p:nvCxnSpPr>
        <p:spPr>
          <a:xfrm flipH="1" rot="10800000">
            <a:off x="1061672" y="1753120"/>
            <a:ext cx="1966800" cy="4500"/>
          </a:xfrm>
          <a:prstGeom prst="straightConnector1">
            <a:avLst/>
          </a:prstGeom>
          <a:noFill/>
          <a:ln cap="flat" cmpd="sng" w="28575">
            <a:solidFill>
              <a:schemeClr val="dk1"/>
            </a:solidFill>
            <a:prstDash val="solid"/>
            <a:round/>
            <a:headEnd len="med" w="med" type="none"/>
            <a:tailEnd len="med" w="med" type="none"/>
          </a:ln>
        </p:spPr>
      </p:cxnSp>
      <p:sp>
        <p:nvSpPr>
          <p:cNvPr id="652" name="Google Shape;652;p36"/>
          <p:cNvSpPr/>
          <p:nvPr/>
        </p:nvSpPr>
        <p:spPr>
          <a:xfrm flipH="1">
            <a:off x="571596" y="1687654"/>
            <a:ext cx="1038000" cy="336000"/>
          </a:xfrm>
          <a:prstGeom prst="arc">
            <a:avLst>
              <a:gd fmla="val 16200000" name="adj1"/>
              <a:gd fmla="val 6501158" name="adj2"/>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653" name="Google Shape;653;p36"/>
          <p:cNvSpPr/>
          <p:nvPr/>
        </p:nvSpPr>
        <p:spPr>
          <a:xfrm flipH="1">
            <a:off x="738753" y="1757621"/>
            <a:ext cx="773400" cy="179400"/>
          </a:xfrm>
          <a:prstGeom prst="arc">
            <a:avLst>
              <a:gd fmla="val 16200000" name="adj1"/>
              <a:gd fmla="val 5169877" name="adj2"/>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654" name="Google Shape;654;p36"/>
          <p:cNvSpPr/>
          <p:nvPr/>
        </p:nvSpPr>
        <p:spPr>
          <a:xfrm>
            <a:off x="1612014" y="1934007"/>
            <a:ext cx="243320" cy="90012"/>
          </a:xfrm>
          <a:custGeom>
            <a:rect b="b" l="l" r="r" t="t"/>
            <a:pathLst>
              <a:path extrusionOk="0" h="6932" w="14691">
                <a:moveTo>
                  <a:pt x="0" y="0"/>
                </a:moveTo>
                <a:cubicBezTo>
                  <a:pt x="476" y="29"/>
                  <a:pt x="1515" y="119"/>
                  <a:pt x="2855" y="175"/>
                </a:cubicBezTo>
                <a:cubicBezTo>
                  <a:pt x="4195" y="231"/>
                  <a:pt x="6070" y="-98"/>
                  <a:pt x="8041" y="336"/>
                </a:cubicBezTo>
                <a:cubicBezTo>
                  <a:pt x="10012" y="770"/>
                  <a:pt x="14925" y="1679"/>
                  <a:pt x="14682" y="2778"/>
                </a:cubicBezTo>
                <a:cubicBezTo>
                  <a:pt x="14439" y="3877"/>
                  <a:pt x="7933" y="6240"/>
                  <a:pt x="6583" y="6932"/>
                </a:cubicBezTo>
              </a:path>
            </a:pathLst>
          </a:custGeom>
          <a:noFill/>
          <a:ln cap="flat" cmpd="sng" w="28575">
            <a:solidFill>
              <a:schemeClr val="dk1"/>
            </a:solidFill>
            <a:prstDash val="solid"/>
            <a:round/>
            <a:headEnd len="med" w="med" type="none"/>
            <a:tailEnd len="med" w="med" type="none"/>
          </a:ln>
        </p:spPr>
      </p:sp>
      <p:sp>
        <p:nvSpPr>
          <p:cNvPr id="655" name="Google Shape;655;p36"/>
          <p:cNvSpPr/>
          <p:nvPr/>
        </p:nvSpPr>
        <p:spPr>
          <a:xfrm rot="635767">
            <a:off x="840324" y="1921220"/>
            <a:ext cx="89730" cy="32312"/>
          </a:xfrm>
          <a:prstGeom prst="ellipse">
            <a:avLst/>
          </a:prstGeom>
          <a:solidFill>
            <a:srgbClr val="191919"/>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656" name="Google Shape;656;p36"/>
          <p:cNvSpPr/>
          <p:nvPr/>
        </p:nvSpPr>
        <p:spPr>
          <a:xfrm>
            <a:off x="1547359" y="1937062"/>
            <a:ext cx="90000" cy="28500"/>
          </a:xfrm>
          <a:prstGeom prst="ellipse">
            <a:avLst/>
          </a:prstGeom>
          <a:solidFill>
            <a:srgbClr val="191919"/>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657" name="Google Shape;657;p36"/>
          <p:cNvSpPr/>
          <p:nvPr/>
        </p:nvSpPr>
        <p:spPr>
          <a:xfrm>
            <a:off x="1193400" y="1937062"/>
            <a:ext cx="90000" cy="28500"/>
          </a:xfrm>
          <a:prstGeom prst="ellipse">
            <a:avLst/>
          </a:prstGeom>
          <a:solidFill>
            <a:srgbClr val="191919"/>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658" name="Google Shape;658;p36"/>
          <p:cNvSpPr/>
          <p:nvPr/>
        </p:nvSpPr>
        <p:spPr>
          <a:xfrm>
            <a:off x="1370380" y="1937062"/>
            <a:ext cx="90000" cy="28500"/>
          </a:xfrm>
          <a:prstGeom prst="ellipse">
            <a:avLst/>
          </a:prstGeom>
          <a:solidFill>
            <a:srgbClr val="191919"/>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659" name="Google Shape;659;p36"/>
          <p:cNvSpPr/>
          <p:nvPr/>
        </p:nvSpPr>
        <p:spPr>
          <a:xfrm>
            <a:off x="1016420" y="1937062"/>
            <a:ext cx="90000" cy="28500"/>
          </a:xfrm>
          <a:prstGeom prst="ellipse">
            <a:avLst/>
          </a:prstGeom>
          <a:solidFill>
            <a:srgbClr val="191919"/>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cxnSp>
        <p:nvCxnSpPr>
          <p:cNvPr id="660" name="Google Shape;660;p36"/>
          <p:cNvCxnSpPr>
            <a:stCxn id="653" idx="2"/>
          </p:cNvCxnSpPr>
          <p:nvPr/>
        </p:nvCxnSpPr>
        <p:spPr>
          <a:xfrm flipH="1" rot="10800000">
            <a:off x="1119440" y="1933711"/>
            <a:ext cx="498300" cy="3300"/>
          </a:xfrm>
          <a:prstGeom prst="straightConnector1">
            <a:avLst/>
          </a:prstGeom>
          <a:noFill/>
          <a:ln cap="flat" cmpd="sng" w="28575">
            <a:solidFill>
              <a:schemeClr val="dk1"/>
            </a:solidFill>
            <a:prstDash val="solid"/>
            <a:round/>
            <a:headEnd len="med" w="med" type="none"/>
            <a:tailEnd len="med" w="med" type="none"/>
          </a:ln>
        </p:spPr>
      </p:cxnSp>
      <p:cxnSp>
        <p:nvCxnSpPr>
          <p:cNvPr id="661" name="Google Shape;661;p36"/>
          <p:cNvCxnSpPr/>
          <p:nvPr/>
        </p:nvCxnSpPr>
        <p:spPr>
          <a:xfrm flipH="1" rot="10800000">
            <a:off x="1148200" y="2023154"/>
            <a:ext cx="578100" cy="300"/>
          </a:xfrm>
          <a:prstGeom prst="straightConnector1">
            <a:avLst/>
          </a:prstGeom>
          <a:noFill/>
          <a:ln cap="flat" cmpd="sng" w="28575">
            <a:solidFill>
              <a:srgbClr val="191919"/>
            </a:solidFill>
            <a:prstDash val="solid"/>
            <a:round/>
            <a:headEnd len="med" w="med" type="none"/>
            <a:tailEnd len="med" w="med" type="none"/>
          </a:ln>
        </p:spPr>
      </p:cxnSp>
      <p:cxnSp>
        <p:nvCxnSpPr>
          <p:cNvPr id="662" name="Google Shape;662;p36"/>
          <p:cNvCxnSpPr/>
          <p:nvPr/>
        </p:nvCxnSpPr>
        <p:spPr>
          <a:xfrm flipH="1" rot="10800000">
            <a:off x="3024380" y="1652854"/>
            <a:ext cx="13200" cy="34800"/>
          </a:xfrm>
          <a:prstGeom prst="straightConnector1">
            <a:avLst/>
          </a:prstGeom>
          <a:noFill/>
          <a:ln cap="flat" cmpd="sng" w="28575">
            <a:solidFill>
              <a:schemeClr val="dk1"/>
            </a:solidFill>
            <a:prstDash val="solid"/>
            <a:round/>
            <a:headEnd len="med" w="med" type="none"/>
            <a:tailEnd len="med" w="med" type="none"/>
          </a:ln>
        </p:spPr>
      </p:cxnSp>
      <p:cxnSp>
        <p:nvCxnSpPr>
          <p:cNvPr id="663" name="Google Shape;663;p36"/>
          <p:cNvCxnSpPr/>
          <p:nvPr/>
        </p:nvCxnSpPr>
        <p:spPr>
          <a:xfrm flipH="1" rot="10800000">
            <a:off x="3039618" y="1651264"/>
            <a:ext cx="126000" cy="6600"/>
          </a:xfrm>
          <a:prstGeom prst="straightConnector1">
            <a:avLst/>
          </a:prstGeom>
          <a:noFill/>
          <a:ln cap="flat" cmpd="sng" w="28575">
            <a:solidFill>
              <a:schemeClr val="dk1"/>
            </a:solidFill>
            <a:prstDash val="solid"/>
            <a:round/>
            <a:headEnd len="med" w="med" type="none"/>
            <a:tailEnd len="med" w="med" type="none"/>
          </a:ln>
        </p:spPr>
      </p:cxnSp>
      <p:cxnSp>
        <p:nvCxnSpPr>
          <p:cNvPr id="664" name="Google Shape;664;p36"/>
          <p:cNvCxnSpPr/>
          <p:nvPr/>
        </p:nvCxnSpPr>
        <p:spPr>
          <a:xfrm>
            <a:off x="3024249" y="1753164"/>
            <a:ext cx="13200" cy="34800"/>
          </a:xfrm>
          <a:prstGeom prst="straightConnector1">
            <a:avLst/>
          </a:prstGeom>
          <a:noFill/>
          <a:ln cap="flat" cmpd="sng" w="28575">
            <a:solidFill>
              <a:schemeClr val="dk1"/>
            </a:solidFill>
            <a:prstDash val="solid"/>
            <a:round/>
            <a:headEnd len="med" w="med" type="none"/>
            <a:tailEnd len="med" w="med" type="none"/>
          </a:ln>
        </p:spPr>
      </p:cxnSp>
      <p:cxnSp>
        <p:nvCxnSpPr>
          <p:cNvPr id="665" name="Google Shape;665;p36"/>
          <p:cNvCxnSpPr/>
          <p:nvPr/>
        </p:nvCxnSpPr>
        <p:spPr>
          <a:xfrm>
            <a:off x="3153948" y="1650949"/>
            <a:ext cx="54300" cy="0"/>
          </a:xfrm>
          <a:prstGeom prst="straightConnector1">
            <a:avLst/>
          </a:prstGeom>
          <a:noFill/>
          <a:ln cap="flat" cmpd="sng" w="28575">
            <a:solidFill>
              <a:schemeClr val="dk1"/>
            </a:solidFill>
            <a:prstDash val="solid"/>
            <a:round/>
            <a:headEnd len="med" w="med" type="none"/>
            <a:tailEnd len="med" w="med" type="none"/>
          </a:ln>
        </p:spPr>
      </p:cxnSp>
      <p:cxnSp>
        <p:nvCxnSpPr>
          <p:cNvPr id="666" name="Google Shape;666;p36"/>
          <p:cNvCxnSpPr/>
          <p:nvPr/>
        </p:nvCxnSpPr>
        <p:spPr>
          <a:xfrm>
            <a:off x="3203035" y="1647169"/>
            <a:ext cx="0" cy="45000"/>
          </a:xfrm>
          <a:prstGeom prst="straightConnector1">
            <a:avLst/>
          </a:prstGeom>
          <a:noFill/>
          <a:ln cap="flat" cmpd="sng" w="28575">
            <a:solidFill>
              <a:schemeClr val="dk1"/>
            </a:solidFill>
            <a:prstDash val="solid"/>
            <a:round/>
            <a:headEnd len="med" w="med" type="none"/>
            <a:tailEnd len="med" w="med" type="none"/>
          </a:ln>
        </p:spPr>
      </p:cxnSp>
      <p:cxnSp>
        <p:nvCxnSpPr>
          <p:cNvPr id="667" name="Google Shape;667;p36"/>
          <p:cNvCxnSpPr/>
          <p:nvPr/>
        </p:nvCxnSpPr>
        <p:spPr>
          <a:xfrm>
            <a:off x="3197047" y="1689051"/>
            <a:ext cx="138300" cy="0"/>
          </a:xfrm>
          <a:prstGeom prst="straightConnector1">
            <a:avLst/>
          </a:prstGeom>
          <a:noFill/>
          <a:ln cap="flat" cmpd="sng" w="28575">
            <a:solidFill>
              <a:schemeClr val="dk1"/>
            </a:solidFill>
            <a:prstDash val="solid"/>
            <a:round/>
            <a:headEnd len="med" w="med" type="none"/>
            <a:tailEnd len="med" w="med" type="none"/>
          </a:ln>
        </p:spPr>
      </p:cxnSp>
      <p:cxnSp>
        <p:nvCxnSpPr>
          <p:cNvPr id="668" name="Google Shape;668;p36"/>
          <p:cNvCxnSpPr/>
          <p:nvPr/>
        </p:nvCxnSpPr>
        <p:spPr>
          <a:xfrm rot="10800000">
            <a:off x="3337540" y="1611724"/>
            <a:ext cx="0" cy="83100"/>
          </a:xfrm>
          <a:prstGeom prst="straightConnector1">
            <a:avLst/>
          </a:prstGeom>
          <a:noFill/>
          <a:ln cap="flat" cmpd="sng" w="28575">
            <a:solidFill>
              <a:srgbClr val="191919"/>
            </a:solidFill>
            <a:prstDash val="solid"/>
            <a:round/>
            <a:headEnd len="med" w="med" type="none"/>
            <a:tailEnd len="med" w="med" type="none"/>
          </a:ln>
        </p:spPr>
      </p:cxnSp>
      <p:sp>
        <p:nvSpPr>
          <p:cNvPr id="669" name="Google Shape;669;p36"/>
          <p:cNvSpPr/>
          <p:nvPr/>
        </p:nvSpPr>
        <p:spPr>
          <a:xfrm>
            <a:off x="3332756" y="1601507"/>
            <a:ext cx="159600" cy="31500"/>
          </a:xfrm>
          <a:prstGeom prst="ellipse">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cxnSp>
        <p:nvCxnSpPr>
          <p:cNvPr id="670" name="Google Shape;670;p36"/>
          <p:cNvCxnSpPr/>
          <p:nvPr/>
        </p:nvCxnSpPr>
        <p:spPr>
          <a:xfrm rot="10800000">
            <a:off x="3488532" y="1614999"/>
            <a:ext cx="0" cy="77100"/>
          </a:xfrm>
          <a:prstGeom prst="straightConnector1">
            <a:avLst/>
          </a:prstGeom>
          <a:noFill/>
          <a:ln cap="flat" cmpd="sng" w="28575">
            <a:solidFill>
              <a:srgbClr val="191919"/>
            </a:solidFill>
            <a:prstDash val="solid"/>
            <a:round/>
            <a:headEnd len="med" w="med" type="none"/>
            <a:tailEnd len="med" w="med" type="none"/>
          </a:ln>
        </p:spPr>
      </p:cxnSp>
      <p:cxnSp>
        <p:nvCxnSpPr>
          <p:cNvPr id="671" name="Google Shape;671;p36"/>
          <p:cNvCxnSpPr/>
          <p:nvPr/>
        </p:nvCxnSpPr>
        <p:spPr>
          <a:xfrm flipH="1" rot="10800000">
            <a:off x="3484722" y="1689386"/>
            <a:ext cx="146100" cy="300"/>
          </a:xfrm>
          <a:prstGeom prst="straightConnector1">
            <a:avLst/>
          </a:prstGeom>
          <a:noFill/>
          <a:ln cap="flat" cmpd="sng" w="28575">
            <a:solidFill>
              <a:schemeClr val="dk1"/>
            </a:solidFill>
            <a:prstDash val="solid"/>
            <a:round/>
            <a:headEnd len="med" w="med" type="none"/>
            <a:tailEnd len="med" w="med" type="none"/>
          </a:ln>
        </p:spPr>
      </p:cxnSp>
      <p:cxnSp>
        <p:nvCxnSpPr>
          <p:cNvPr id="672" name="Google Shape;672;p36"/>
          <p:cNvCxnSpPr/>
          <p:nvPr/>
        </p:nvCxnSpPr>
        <p:spPr>
          <a:xfrm>
            <a:off x="3152733" y="1787242"/>
            <a:ext cx="54300" cy="0"/>
          </a:xfrm>
          <a:prstGeom prst="straightConnector1">
            <a:avLst/>
          </a:prstGeom>
          <a:noFill/>
          <a:ln cap="flat" cmpd="sng" w="28575">
            <a:solidFill>
              <a:schemeClr val="dk1"/>
            </a:solidFill>
            <a:prstDash val="solid"/>
            <a:round/>
            <a:headEnd len="med" w="med" type="none"/>
            <a:tailEnd len="med" w="med" type="none"/>
          </a:ln>
        </p:spPr>
      </p:cxnSp>
      <p:cxnSp>
        <p:nvCxnSpPr>
          <p:cNvPr id="673" name="Google Shape;673;p36"/>
          <p:cNvCxnSpPr/>
          <p:nvPr/>
        </p:nvCxnSpPr>
        <p:spPr>
          <a:xfrm rot="10800000">
            <a:off x="3201819" y="1746922"/>
            <a:ext cx="0" cy="44100"/>
          </a:xfrm>
          <a:prstGeom prst="straightConnector1">
            <a:avLst/>
          </a:prstGeom>
          <a:noFill/>
          <a:ln cap="flat" cmpd="sng" w="28575">
            <a:solidFill>
              <a:schemeClr val="dk1"/>
            </a:solidFill>
            <a:prstDash val="solid"/>
            <a:round/>
            <a:headEnd len="med" w="med" type="none"/>
            <a:tailEnd len="med" w="med" type="none"/>
          </a:ln>
        </p:spPr>
      </p:cxnSp>
      <p:cxnSp>
        <p:nvCxnSpPr>
          <p:cNvPr id="674" name="Google Shape;674;p36"/>
          <p:cNvCxnSpPr/>
          <p:nvPr/>
        </p:nvCxnSpPr>
        <p:spPr>
          <a:xfrm>
            <a:off x="3195831" y="1746414"/>
            <a:ext cx="138300" cy="0"/>
          </a:xfrm>
          <a:prstGeom prst="straightConnector1">
            <a:avLst/>
          </a:prstGeom>
          <a:noFill/>
          <a:ln cap="flat" cmpd="sng" w="28575">
            <a:solidFill>
              <a:schemeClr val="dk1"/>
            </a:solidFill>
            <a:prstDash val="solid"/>
            <a:round/>
            <a:headEnd len="med" w="med" type="none"/>
            <a:tailEnd len="med" w="med" type="none"/>
          </a:ln>
        </p:spPr>
      </p:cxnSp>
      <p:cxnSp>
        <p:nvCxnSpPr>
          <p:cNvPr id="675" name="Google Shape;675;p36"/>
          <p:cNvCxnSpPr>
            <a:endCxn id="676" idx="2"/>
          </p:cNvCxnSpPr>
          <p:nvPr/>
        </p:nvCxnSpPr>
        <p:spPr>
          <a:xfrm>
            <a:off x="3328539" y="1742427"/>
            <a:ext cx="41700" cy="87000"/>
          </a:xfrm>
          <a:prstGeom prst="straightConnector1">
            <a:avLst/>
          </a:prstGeom>
          <a:noFill/>
          <a:ln cap="flat" cmpd="sng" w="28575">
            <a:solidFill>
              <a:srgbClr val="191919"/>
            </a:solidFill>
            <a:prstDash val="solid"/>
            <a:round/>
            <a:headEnd len="med" w="med" type="none"/>
            <a:tailEnd len="med" w="med" type="none"/>
          </a:ln>
        </p:spPr>
      </p:cxnSp>
      <p:cxnSp>
        <p:nvCxnSpPr>
          <p:cNvPr id="677" name="Google Shape;677;p36"/>
          <p:cNvCxnSpPr/>
          <p:nvPr/>
        </p:nvCxnSpPr>
        <p:spPr>
          <a:xfrm>
            <a:off x="3491148" y="1747137"/>
            <a:ext cx="144300" cy="0"/>
          </a:xfrm>
          <a:prstGeom prst="straightConnector1">
            <a:avLst/>
          </a:prstGeom>
          <a:noFill/>
          <a:ln cap="flat" cmpd="sng" w="28575">
            <a:solidFill>
              <a:schemeClr val="dk1"/>
            </a:solidFill>
            <a:prstDash val="solid"/>
            <a:round/>
            <a:headEnd len="med" w="med" type="none"/>
            <a:tailEnd len="med" w="med" type="none"/>
          </a:ln>
        </p:spPr>
      </p:cxnSp>
      <p:cxnSp>
        <p:nvCxnSpPr>
          <p:cNvPr id="678" name="Google Shape;678;p36"/>
          <p:cNvCxnSpPr/>
          <p:nvPr/>
        </p:nvCxnSpPr>
        <p:spPr>
          <a:xfrm>
            <a:off x="3023165" y="1750536"/>
            <a:ext cx="13200" cy="34800"/>
          </a:xfrm>
          <a:prstGeom prst="straightConnector1">
            <a:avLst/>
          </a:prstGeom>
          <a:noFill/>
          <a:ln cap="flat" cmpd="sng" w="28575">
            <a:solidFill>
              <a:schemeClr val="dk1"/>
            </a:solidFill>
            <a:prstDash val="solid"/>
            <a:round/>
            <a:headEnd len="med" w="med" type="none"/>
            <a:tailEnd len="med" w="med" type="none"/>
          </a:ln>
        </p:spPr>
      </p:cxnSp>
      <p:cxnSp>
        <p:nvCxnSpPr>
          <p:cNvPr id="679" name="Google Shape;679;p36"/>
          <p:cNvCxnSpPr/>
          <p:nvPr/>
        </p:nvCxnSpPr>
        <p:spPr>
          <a:xfrm>
            <a:off x="3039487" y="1782954"/>
            <a:ext cx="126000" cy="6600"/>
          </a:xfrm>
          <a:prstGeom prst="straightConnector1">
            <a:avLst/>
          </a:prstGeom>
          <a:noFill/>
          <a:ln cap="flat" cmpd="sng" w="28575">
            <a:solidFill>
              <a:schemeClr val="dk1"/>
            </a:solidFill>
            <a:prstDash val="solid"/>
            <a:round/>
            <a:headEnd len="med" w="med" type="none"/>
            <a:tailEnd len="med" w="med" type="none"/>
          </a:ln>
        </p:spPr>
      </p:cxnSp>
      <p:cxnSp>
        <p:nvCxnSpPr>
          <p:cNvPr id="680" name="Google Shape;680;p36"/>
          <p:cNvCxnSpPr/>
          <p:nvPr/>
        </p:nvCxnSpPr>
        <p:spPr>
          <a:xfrm>
            <a:off x="3038403" y="1780326"/>
            <a:ext cx="130500" cy="7500"/>
          </a:xfrm>
          <a:prstGeom prst="straightConnector1">
            <a:avLst/>
          </a:prstGeom>
          <a:noFill/>
          <a:ln cap="flat" cmpd="sng" w="28575">
            <a:solidFill>
              <a:schemeClr val="dk1"/>
            </a:solidFill>
            <a:prstDash val="solid"/>
            <a:round/>
            <a:headEnd len="med" w="med" type="none"/>
            <a:tailEnd len="med" w="med" type="none"/>
          </a:ln>
        </p:spPr>
      </p:cxnSp>
      <p:cxnSp>
        <p:nvCxnSpPr>
          <p:cNvPr id="681" name="Google Shape;681;p36"/>
          <p:cNvCxnSpPr>
            <a:stCxn id="676" idx="6"/>
          </p:cNvCxnSpPr>
          <p:nvPr/>
        </p:nvCxnSpPr>
        <p:spPr>
          <a:xfrm flipH="1" rot="10800000">
            <a:off x="3466239" y="1744227"/>
            <a:ext cx="25500" cy="85200"/>
          </a:xfrm>
          <a:prstGeom prst="straightConnector1">
            <a:avLst/>
          </a:prstGeom>
          <a:noFill/>
          <a:ln cap="flat" cmpd="sng" w="28575">
            <a:solidFill>
              <a:srgbClr val="191919"/>
            </a:solidFill>
            <a:prstDash val="solid"/>
            <a:round/>
            <a:headEnd len="med" w="med" type="none"/>
            <a:tailEnd len="med" w="med" type="none"/>
          </a:ln>
        </p:spPr>
      </p:cxnSp>
      <p:sp>
        <p:nvSpPr>
          <p:cNvPr id="676" name="Google Shape;676;p36"/>
          <p:cNvSpPr/>
          <p:nvPr/>
        </p:nvSpPr>
        <p:spPr>
          <a:xfrm>
            <a:off x="3370239" y="1821027"/>
            <a:ext cx="96000" cy="16800"/>
          </a:xfrm>
          <a:prstGeom prst="ellipse">
            <a:avLst/>
          </a:prstGeom>
          <a:solidFill>
            <a:srgbClr val="000000"/>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682" name="Google Shape;682;p36"/>
          <p:cNvSpPr/>
          <p:nvPr/>
        </p:nvSpPr>
        <p:spPr>
          <a:xfrm>
            <a:off x="3331530" y="1621325"/>
            <a:ext cx="159600" cy="31500"/>
          </a:xfrm>
          <a:prstGeom prst="ellipse">
            <a:avLst/>
          </a:prstGeom>
          <a:solidFill>
            <a:srgbClr val="191919"/>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683" name="Google Shape;683;p36"/>
          <p:cNvSpPr/>
          <p:nvPr/>
        </p:nvSpPr>
        <p:spPr>
          <a:xfrm>
            <a:off x="3335000" y="1611870"/>
            <a:ext cx="159600" cy="31500"/>
          </a:xfrm>
          <a:prstGeom prst="ellipse">
            <a:avLst/>
          </a:prstGeom>
          <a:solidFill>
            <a:srgbClr val="191919"/>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684" name="Google Shape;684;p36"/>
          <p:cNvSpPr/>
          <p:nvPr/>
        </p:nvSpPr>
        <p:spPr>
          <a:xfrm>
            <a:off x="3377277" y="1628689"/>
            <a:ext cx="82200" cy="252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685" name="Google Shape;685;p36"/>
          <p:cNvSpPr/>
          <p:nvPr/>
        </p:nvSpPr>
        <p:spPr>
          <a:xfrm>
            <a:off x="3376051" y="1585782"/>
            <a:ext cx="82200" cy="252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686" name="Google Shape;686;p36"/>
          <p:cNvSpPr/>
          <p:nvPr/>
        </p:nvSpPr>
        <p:spPr>
          <a:xfrm>
            <a:off x="3577662" y="1693456"/>
            <a:ext cx="24260" cy="53165"/>
          </a:xfrm>
          <a:custGeom>
            <a:rect b="b" l="l" r="r" t="t"/>
            <a:pathLst>
              <a:path extrusionOk="0" h="5443" w="2216">
                <a:moveTo>
                  <a:pt x="262" y="0"/>
                </a:moveTo>
                <a:cubicBezTo>
                  <a:pt x="239" y="442"/>
                  <a:pt x="-203" y="1745"/>
                  <a:pt x="123" y="2652"/>
                </a:cubicBezTo>
                <a:cubicBezTo>
                  <a:pt x="449" y="3559"/>
                  <a:pt x="1867" y="4978"/>
                  <a:pt x="2216" y="5443"/>
                </a:cubicBezTo>
              </a:path>
            </a:pathLst>
          </a:custGeom>
          <a:noFill/>
          <a:ln cap="flat" cmpd="sng" w="19050">
            <a:solidFill>
              <a:srgbClr val="000000"/>
            </a:solidFill>
            <a:prstDash val="solid"/>
            <a:round/>
            <a:headEnd len="med" w="med" type="none"/>
            <a:tailEnd len="med" w="med" type="none"/>
          </a:ln>
        </p:spPr>
      </p:sp>
      <p:sp>
        <p:nvSpPr>
          <p:cNvPr id="687" name="Google Shape;687;p36"/>
          <p:cNvSpPr/>
          <p:nvPr/>
        </p:nvSpPr>
        <p:spPr>
          <a:xfrm>
            <a:off x="3601625" y="1693026"/>
            <a:ext cx="24260" cy="53165"/>
          </a:xfrm>
          <a:custGeom>
            <a:rect b="b" l="l" r="r" t="t"/>
            <a:pathLst>
              <a:path extrusionOk="0" h="5443" w="2216">
                <a:moveTo>
                  <a:pt x="262" y="0"/>
                </a:moveTo>
                <a:cubicBezTo>
                  <a:pt x="239" y="442"/>
                  <a:pt x="-203" y="1745"/>
                  <a:pt x="123" y="2652"/>
                </a:cubicBezTo>
                <a:cubicBezTo>
                  <a:pt x="449" y="3559"/>
                  <a:pt x="1867" y="4978"/>
                  <a:pt x="2216" y="5443"/>
                </a:cubicBezTo>
              </a:path>
            </a:pathLst>
          </a:custGeom>
          <a:noFill/>
          <a:ln cap="flat" cmpd="sng" w="19050">
            <a:solidFill>
              <a:srgbClr val="000000"/>
            </a:solidFill>
            <a:prstDash val="solid"/>
            <a:round/>
            <a:headEnd len="med" w="med" type="none"/>
            <a:tailEnd len="med" w="med" type="none"/>
          </a:ln>
        </p:spPr>
      </p:sp>
      <p:sp>
        <p:nvSpPr>
          <p:cNvPr id="688" name="Google Shape;688;p36"/>
          <p:cNvSpPr/>
          <p:nvPr/>
        </p:nvSpPr>
        <p:spPr>
          <a:xfrm>
            <a:off x="3621001" y="1692597"/>
            <a:ext cx="3839" cy="17241"/>
          </a:xfrm>
          <a:custGeom>
            <a:rect b="b" l="l" r="r" t="t"/>
            <a:pathLst>
              <a:path extrusionOk="0" h="5443" w="2216">
                <a:moveTo>
                  <a:pt x="262" y="0"/>
                </a:moveTo>
                <a:cubicBezTo>
                  <a:pt x="239" y="442"/>
                  <a:pt x="-203" y="1745"/>
                  <a:pt x="123" y="2652"/>
                </a:cubicBezTo>
                <a:cubicBezTo>
                  <a:pt x="449" y="3559"/>
                  <a:pt x="1867" y="4978"/>
                  <a:pt x="2216" y="5443"/>
                </a:cubicBezTo>
              </a:path>
            </a:pathLst>
          </a:custGeom>
          <a:noFill/>
          <a:ln cap="flat" cmpd="sng" w="19050">
            <a:solidFill>
              <a:srgbClr val="000000"/>
            </a:solidFill>
            <a:prstDash val="solid"/>
            <a:round/>
            <a:headEnd len="med" w="med" type="none"/>
            <a:tailEnd len="med" w="med" type="none"/>
          </a:ln>
        </p:spPr>
      </p:sp>
      <p:cxnSp>
        <p:nvCxnSpPr>
          <p:cNvPr id="689" name="Google Shape;689;p36"/>
          <p:cNvCxnSpPr/>
          <p:nvPr/>
        </p:nvCxnSpPr>
        <p:spPr>
          <a:xfrm>
            <a:off x="3666792" y="1719046"/>
            <a:ext cx="295800" cy="0"/>
          </a:xfrm>
          <a:prstGeom prst="straightConnector1">
            <a:avLst/>
          </a:prstGeom>
          <a:noFill/>
          <a:ln cap="flat" cmpd="sng" w="19050">
            <a:solidFill>
              <a:srgbClr val="FF00FF"/>
            </a:solidFill>
            <a:prstDash val="solid"/>
            <a:round/>
            <a:headEnd len="med" w="med" type="none"/>
            <a:tailEnd len="med" w="med" type="none"/>
          </a:ln>
        </p:spPr>
      </p:cxnSp>
      <p:sp>
        <p:nvSpPr>
          <p:cNvPr id="690" name="Google Shape;690;p36"/>
          <p:cNvSpPr/>
          <p:nvPr/>
        </p:nvSpPr>
        <p:spPr>
          <a:xfrm rot="5400000">
            <a:off x="4296315" y="1344518"/>
            <a:ext cx="260700" cy="752400"/>
          </a:xfrm>
          <a:prstGeom prst="can">
            <a:avLst>
              <a:gd fmla="val 43414" name="adj"/>
            </a:avLst>
          </a:prstGeom>
          <a:solidFill>
            <a:srgbClr val="0B5394"/>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691" name="Google Shape;691;p36"/>
          <p:cNvSpPr/>
          <p:nvPr/>
        </p:nvSpPr>
        <p:spPr>
          <a:xfrm>
            <a:off x="4722233" y="1632056"/>
            <a:ext cx="52200" cy="175800"/>
          </a:xfrm>
          <a:prstGeom prst="hexagon">
            <a:avLst>
              <a:gd fmla="val 28852" name="adj"/>
              <a:gd fmla="val 115470" name="vf"/>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692" name="Google Shape;692;p36"/>
          <p:cNvSpPr/>
          <p:nvPr/>
        </p:nvSpPr>
        <p:spPr>
          <a:xfrm rot="-5400000">
            <a:off x="4003816" y="1686840"/>
            <a:ext cx="67200" cy="67800"/>
          </a:xfrm>
          <a:prstGeom prst="can">
            <a:avLst>
              <a:gd fmla="val 37413" name="adj"/>
            </a:avLst>
          </a:prstGeom>
          <a:solidFill>
            <a:srgbClr val="0B539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693" name="Google Shape;693;p36"/>
          <p:cNvSpPr/>
          <p:nvPr/>
        </p:nvSpPr>
        <p:spPr>
          <a:xfrm>
            <a:off x="4731071" y="1649113"/>
            <a:ext cx="35400" cy="141900"/>
          </a:xfrm>
          <a:prstGeom prst="ellipse">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694" name="Google Shape;694;p36"/>
          <p:cNvSpPr/>
          <p:nvPr/>
        </p:nvSpPr>
        <p:spPr>
          <a:xfrm rot="-5400000">
            <a:off x="5042849" y="1512178"/>
            <a:ext cx="138900" cy="415500"/>
          </a:xfrm>
          <a:prstGeom prst="can">
            <a:avLst>
              <a:gd fmla="val 25000" name="adj"/>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695" name="Google Shape;695;p36"/>
          <p:cNvSpPr/>
          <p:nvPr/>
        </p:nvSpPr>
        <p:spPr>
          <a:xfrm>
            <a:off x="4901972" y="1652325"/>
            <a:ext cx="67800" cy="261000"/>
          </a:xfrm>
          <a:prstGeom prst="arc">
            <a:avLst>
              <a:gd fmla="val 16200000" name="adj1"/>
              <a:gd fmla="val 842971"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696" name="Google Shape;696;p36"/>
          <p:cNvSpPr/>
          <p:nvPr/>
        </p:nvSpPr>
        <p:spPr>
          <a:xfrm>
            <a:off x="4943805" y="1652325"/>
            <a:ext cx="67800" cy="261000"/>
          </a:xfrm>
          <a:prstGeom prst="arc">
            <a:avLst>
              <a:gd fmla="val 16200000" name="adj1"/>
              <a:gd fmla="val 842971"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697" name="Google Shape;697;p36"/>
          <p:cNvSpPr/>
          <p:nvPr/>
        </p:nvSpPr>
        <p:spPr>
          <a:xfrm>
            <a:off x="5145626" y="1652325"/>
            <a:ext cx="67800" cy="261000"/>
          </a:xfrm>
          <a:prstGeom prst="arc">
            <a:avLst>
              <a:gd fmla="val 16200000" name="adj1"/>
              <a:gd fmla="val 842971"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698" name="Google Shape;698;p36"/>
          <p:cNvSpPr/>
          <p:nvPr/>
        </p:nvSpPr>
        <p:spPr>
          <a:xfrm>
            <a:off x="5105351" y="1652325"/>
            <a:ext cx="67800" cy="261000"/>
          </a:xfrm>
          <a:prstGeom prst="arc">
            <a:avLst>
              <a:gd fmla="val 16200000" name="adj1"/>
              <a:gd fmla="val 842971"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699" name="Google Shape;699;p36"/>
          <p:cNvSpPr/>
          <p:nvPr/>
        </p:nvSpPr>
        <p:spPr>
          <a:xfrm>
            <a:off x="4982503" y="1652347"/>
            <a:ext cx="67800" cy="261000"/>
          </a:xfrm>
          <a:prstGeom prst="arc">
            <a:avLst>
              <a:gd fmla="val 16200000" name="adj1"/>
              <a:gd fmla="val 842971"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700" name="Google Shape;700;p36"/>
          <p:cNvSpPr/>
          <p:nvPr/>
        </p:nvSpPr>
        <p:spPr>
          <a:xfrm>
            <a:off x="5021825" y="1652325"/>
            <a:ext cx="67800" cy="261000"/>
          </a:xfrm>
          <a:prstGeom prst="arc">
            <a:avLst>
              <a:gd fmla="val 16200000" name="adj1"/>
              <a:gd fmla="val 842971"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701" name="Google Shape;701;p36"/>
          <p:cNvSpPr/>
          <p:nvPr/>
        </p:nvSpPr>
        <p:spPr>
          <a:xfrm>
            <a:off x="5063047" y="1652325"/>
            <a:ext cx="67800" cy="261000"/>
          </a:xfrm>
          <a:prstGeom prst="arc">
            <a:avLst>
              <a:gd fmla="val 16200000" name="adj1"/>
              <a:gd fmla="val 842971"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702" name="Google Shape;702;p36"/>
          <p:cNvSpPr/>
          <p:nvPr/>
        </p:nvSpPr>
        <p:spPr>
          <a:xfrm>
            <a:off x="5184918" y="1652325"/>
            <a:ext cx="67800" cy="261000"/>
          </a:xfrm>
          <a:prstGeom prst="arc">
            <a:avLst>
              <a:gd fmla="val 16200000" name="adj1"/>
              <a:gd fmla="val 842971"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703" name="Google Shape;703;p36"/>
          <p:cNvSpPr/>
          <p:nvPr/>
        </p:nvSpPr>
        <p:spPr>
          <a:xfrm>
            <a:off x="5220856" y="1652325"/>
            <a:ext cx="67800" cy="261000"/>
          </a:xfrm>
          <a:prstGeom prst="arc">
            <a:avLst>
              <a:gd fmla="val 16200000" name="adj1"/>
              <a:gd fmla="val 17609784"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704" name="Google Shape;704;p36"/>
          <p:cNvSpPr/>
          <p:nvPr/>
        </p:nvSpPr>
        <p:spPr>
          <a:xfrm rot="5400000">
            <a:off x="5214123" y="1490963"/>
            <a:ext cx="180900" cy="140700"/>
          </a:xfrm>
          <a:prstGeom prst="arc">
            <a:avLst>
              <a:gd fmla="val 16200000" name="adj1"/>
              <a:gd fmla="val 21569125"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705" name="Google Shape;705;p36"/>
          <p:cNvSpPr/>
          <p:nvPr/>
        </p:nvSpPr>
        <p:spPr>
          <a:xfrm rot="-5400000">
            <a:off x="5355273" y="1490335"/>
            <a:ext cx="180000" cy="140700"/>
          </a:xfrm>
          <a:prstGeom prst="arc">
            <a:avLst>
              <a:gd fmla="val 16200000" name="adj1"/>
              <a:gd fmla="val 5313316" name="adj2"/>
            </a:avLst>
          </a:prstGeom>
          <a:solidFill>
            <a:srgbClr val="741B47"/>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706" name="Google Shape;706;p36"/>
          <p:cNvSpPr/>
          <p:nvPr/>
        </p:nvSpPr>
        <p:spPr>
          <a:xfrm flipH="1" rot="5400000">
            <a:off x="5208642" y="1808850"/>
            <a:ext cx="180000" cy="140700"/>
          </a:xfrm>
          <a:prstGeom prst="arc">
            <a:avLst>
              <a:gd fmla="val 16200000" name="adj1"/>
              <a:gd fmla="val 0"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707" name="Google Shape;707;p36"/>
          <p:cNvSpPr/>
          <p:nvPr/>
        </p:nvSpPr>
        <p:spPr>
          <a:xfrm flipH="1" rot="-5400000">
            <a:off x="5349342" y="1809028"/>
            <a:ext cx="180000" cy="140700"/>
          </a:xfrm>
          <a:prstGeom prst="arc">
            <a:avLst>
              <a:gd fmla="val 16200000" name="adj1"/>
              <a:gd fmla="val 5313316" name="adj2"/>
            </a:avLst>
          </a:prstGeom>
          <a:solidFill>
            <a:srgbClr val="741B47"/>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cxnSp>
        <p:nvCxnSpPr>
          <p:cNvPr id="708" name="Google Shape;708;p36"/>
          <p:cNvCxnSpPr>
            <a:stCxn id="705" idx="2"/>
            <a:endCxn id="707" idx="2"/>
          </p:cNvCxnSpPr>
          <p:nvPr/>
        </p:nvCxnSpPr>
        <p:spPr>
          <a:xfrm flipH="1">
            <a:off x="5509609" y="1558911"/>
            <a:ext cx="6000" cy="322200"/>
          </a:xfrm>
          <a:prstGeom prst="straightConnector1">
            <a:avLst/>
          </a:prstGeom>
          <a:noFill/>
          <a:ln cap="flat" cmpd="sng" w="9525">
            <a:solidFill>
              <a:srgbClr val="000000"/>
            </a:solidFill>
            <a:prstDash val="solid"/>
            <a:round/>
            <a:headEnd len="med" w="med" type="none"/>
            <a:tailEnd len="med" w="med" type="none"/>
          </a:ln>
        </p:spPr>
      </p:cxnSp>
      <p:sp>
        <p:nvSpPr>
          <p:cNvPr id="709" name="Google Shape;709;p36"/>
          <p:cNvSpPr/>
          <p:nvPr/>
        </p:nvSpPr>
        <p:spPr>
          <a:xfrm>
            <a:off x="4914398" y="1699410"/>
            <a:ext cx="12000" cy="42600"/>
          </a:xfrm>
          <a:prstGeom prst="ellipse">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710" name="Google Shape;710;p36"/>
          <p:cNvSpPr/>
          <p:nvPr/>
        </p:nvSpPr>
        <p:spPr>
          <a:xfrm>
            <a:off x="4904561" y="1653384"/>
            <a:ext cx="35400" cy="134400"/>
          </a:xfrm>
          <a:prstGeom prst="arc">
            <a:avLst>
              <a:gd fmla="val 16200000" name="adj1"/>
              <a:gd fmla="val 16109393" name="adj2"/>
            </a:avLst>
          </a:prstGeom>
          <a:noFill/>
          <a:ln cap="flat" cmpd="sng" w="9525">
            <a:solidFill>
              <a:srgbClr val="000000"/>
            </a:solidFill>
            <a:prstDash val="dash"/>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711" name="Google Shape;711;p36"/>
          <p:cNvSpPr/>
          <p:nvPr/>
        </p:nvSpPr>
        <p:spPr>
          <a:xfrm>
            <a:off x="4904113" y="1654295"/>
            <a:ext cx="35400" cy="134400"/>
          </a:xfrm>
          <a:prstGeom prst="arc">
            <a:avLst>
              <a:gd fmla="val 5475927" name="adj1"/>
              <a:gd fmla="val 16003527"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712" name="Google Shape;712;p36"/>
          <p:cNvSpPr/>
          <p:nvPr/>
        </p:nvSpPr>
        <p:spPr>
          <a:xfrm>
            <a:off x="5283954" y="1654295"/>
            <a:ext cx="35400" cy="134400"/>
          </a:xfrm>
          <a:prstGeom prst="arc">
            <a:avLst>
              <a:gd fmla="val 16091688" name="adj1"/>
              <a:gd fmla="val 16072835"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cxnSp>
        <p:nvCxnSpPr>
          <p:cNvPr id="713" name="Google Shape;713;p36"/>
          <p:cNvCxnSpPr/>
          <p:nvPr/>
        </p:nvCxnSpPr>
        <p:spPr>
          <a:xfrm>
            <a:off x="4919505" y="1652347"/>
            <a:ext cx="386100" cy="0"/>
          </a:xfrm>
          <a:prstGeom prst="straightConnector1">
            <a:avLst/>
          </a:prstGeom>
          <a:noFill/>
          <a:ln cap="flat" cmpd="sng" w="9525">
            <a:solidFill>
              <a:srgbClr val="000000"/>
            </a:solidFill>
            <a:prstDash val="solid"/>
            <a:round/>
            <a:headEnd len="med" w="med" type="none"/>
            <a:tailEnd len="med" w="med" type="none"/>
          </a:ln>
        </p:spPr>
      </p:cxnSp>
      <p:cxnSp>
        <p:nvCxnSpPr>
          <p:cNvPr id="714" name="Google Shape;714;p36"/>
          <p:cNvCxnSpPr/>
          <p:nvPr/>
        </p:nvCxnSpPr>
        <p:spPr>
          <a:xfrm>
            <a:off x="4920447" y="1788922"/>
            <a:ext cx="386100" cy="0"/>
          </a:xfrm>
          <a:prstGeom prst="straightConnector1">
            <a:avLst/>
          </a:prstGeom>
          <a:noFill/>
          <a:ln cap="flat" cmpd="sng" w="9525">
            <a:solidFill>
              <a:srgbClr val="000000"/>
            </a:solidFill>
            <a:prstDash val="solid"/>
            <a:round/>
            <a:headEnd len="med" w="med" type="none"/>
            <a:tailEnd len="med" w="med" type="none"/>
          </a:ln>
        </p:spPr>
      </p:cxnSp>
      <p:sp>
        <p:nvSpPr>
          <p:cNvPr id="715" name="Google Shape;715;p36"/>
          <p:cNvSpPr/>
          <p:nvPr/>
        </p:nvSpPr>
        <p:spPr>
          <a:xfrm>
            <a:off x="5497918" y="1700070"/>
            <a:ext cx="12000" cy="42600"/>
          </a:xfrm>
          <a:prstGeom prst="ellipse">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716" name="Google Shape;716;p36"/>
          <p:cNvSpPr/>
          <p:nvPr/>
        </p:nvSpPr>
        <p:spPr>
          <a:xfrm flipH="1" rot="10800000">
            <a:off x="5062676" y="1791700"/>
            <a:ext cx="109800" cy="157800"/>
          </a:xfrm>
          <a:prstGeom prst="curvedDownArrow">
            <a:avLst>
              <a:gd fmla="val 25000" name="adj1"/>
              <a:gd fmla="val 50000" name="adj2"/>
              <a:gd fmla="val 25000" name="adj3"/>
            </a:avLst>
          </a:prstGeom>
          <a:solidFill>
            <a:srgbClr val="6AA84F"/>
          </a:solidFill>
          <a:ln cap="flat" cmpd="sng" w="9525">
            <a:solidFill>
              <a:srgbClr val="274E1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717" name="Google Shape;717;p36"/>
          <p:cNvSpPr/>
          <p:nvPr/>
        </p:nvSpPr>
        <p:spPr>
          <a:xfrm>
            <a:off x="4913186" y="1687021"/>
            <a:ext cx="14100" cy="67200"/>
          </a:xfrm>
          <a:prstGeom prst="ellipse">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718" name="Google Shape;718;p36"/>
          <p:cNvSpPr/>
          <p:nvPr/>
        </p:nvSpPr>
        <p:spPr>
          <a:xfrm>
            <a:off x="5497918" y="1687772"/>
            <a:ext cx="14100" cy="67200"/>
          </a:xfrm>
          <a:prstGeom prst="ellipse">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719" name="Google Shape;719;p36"/>
          <p:cNvSpPr/>
          <p:nvPr/>
        </p:nvSpPr>
        <p:spPr>
          <a:xfrm>
            <a:off x="4915081" y="1700301"/>
            <a:ext cx="7500" cy="42600"/>
          </a:xfrm>
          <a:prstGeom prst="ellipse">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720" name="Google Shape;720;p36"/>
          <p:cNvSpPr/>
          <p:nvPr/>
        </p:nvSpPr>
        <p:spPr>
          <a:xfrm>
            <a:off x="5501937" y="1700751"/>
            <a:ext cx="7500" cy="42600"/>
          </a:xfrm>
          <a:prstGeom prst="ellipse">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cxnSp>
        <p:nvCxnSpPr>
          <p:cNvPr id="721" name="Google Shape;721;p36"/>
          <p:cNvCxnSpPr/>
          <p:nvPr/>
        </p:nvCxnSpPr>
        <p:spPr>
          <a:xfrm>
            <a:off x="4807801" y="1722082"/>
            <a:ext cx="91800" cy="0"/>
          </a:xfrm>
          <a:prstGeom prst="straightConnector1">
            <a:avLst/>
          </a:prstGeom>
          <a:noFill/>
          <a:ln cap="flat" cmpd="sng" w="19050">
            <a:solidFill>
              <a:srgbClr val="FF00FF"/>
            </a:solidFill>
            <a:prstDash val="solid"/>
            <a:round/>
            <a:headEnd len="med" w="med" type="none"/>
            <a:tailEnd len="med" w="med" type="none"/>
          </a:ln>
        </p:spPr>
      </p:cxnSp>
      <p:cxnSp>
        <p:nvCxnSpPr>
          <p:cNvPr id="722" name="Google Shape;722;p36"/>
          <p:cNvCxnSpPr/>
          <p:nvPr/>
        </p:nvCxnSpPr>
        <p:spPr>
          <a:xfrm>
            <a:off x="1185471" y="1729117"/>
            <a:ext cx="2477100" cy="0"/>
          </a:xfrm>
          <a:prstGeom prst="straightConnector1">
            <a:avLst/>
          </a:prstGeom>
          <a:noFill/>
          <a:ln cap="flat" cmpd="sng" w="9525">
            <a:solidFill>
              <a:srgbClr val="FF0000"/>
            </a:solidFill>
            <a:prstDash val="solid"/>
            <a:round/>
            <a:headEnd len="med" w="med" type="none"/>
            <a:tailEnd len="med" w="med" type="none"/>
          </a:ln>
        </p:spPr>
      </p:cxnSp>
      <p:cxnSp>
        <p:nvCxnSpPr>
          <p:cNvPr id="723" name="Google Shape;723;p36"/>
          <p:cNvCxnSpPr/>
          <p:nvPr/>
        </p:nvCxnSpPr>
        <p:spPr>
          <a:xfrm>
            <a:off x="1189339" y="1704825"/>
            <a:ext cx="2469000" cy="0"/>
          </a:xfrm>
          <a:prstGeom prst="straightConnector1">
            <a:avLst/>
          </a:prstGeom>
          <a:noFill/>
          <a:ln cap="flat" cmpd="sng" w="9525">
            <a:solidFill>
              <a:srgbClr val="FF0000"/>
            </a:solidFill>
            <a:prstDash val="solid"/>
            <a:round/>
            <a:headEnd len="med" w="med" type="none"/>
            <a:tailEnd len="med" w="med" type="none"/>
          </a:ln>
        </p:spPr>
      </p:cxnSp>
      <p:sp>
        <p:nvSpPr>
          <p:cNvPr id="724" name="Google Shape;724;p36"/>
          <p:cNvSpPr/>
          <p:nvPr/>
        </p:nvSpPr>
        <p:spPr>
          <a:xfrm flipH="1">
            <a:off x="629303" y="1704757"/>
            <a:ext cx="1125600" cy="294300"/>
          </a:xfrm>
          <a:prstGeom prst="arc">
            <a:avLst>
              <a:gd fmla="val 16200000" name="adj1"/>
              <a:gd fmla="val 663313" name="adj2"/>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725" name="Google Shape;725;p36"/>
          <p:cNvSpPr/>
          <p:nvPr/>
        </p:nvSpPr>
        <p:spPr>
          <a:xfrm flipH="1">
            <a:off x="674914" y="1727964"/>
            <a:ext cx="1015500" cy="245700"/>
          </a:xfrm>
          <a:prstGeom prst="arc">
            <a:avLst>
              <a:gd fmla="val 15372232" name="adj1"/>
              <a:gd fmla="val 515836" name="adj2"/>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cxnSp>
        <p:nvCxnSpPr>
          <p:cNvPr id="726" name="Google Shape;726;p36"/>
          <p:cNvCxnSpPr>
            <a:stCxn id="725" idx="2"/>
          </p:cNvCxnSpPr>
          <p:nvPr/>
        </p:nvCxnSpPr>
        <p:spPr>
          <a:xfrm>
            <a:off x="752068" y="1915915"/>
            <a:ext cx="39000" cy="33300"/>
          </a:xfrm>
          <a:prstGeom prst="straightConnector1">
            <a:avLst/>
          </a:prstGeom>
          <a:noFill/>
          <a:ln cap="flat" cmpd="sng" w="9525">
            <a:solidFill>
              <a:srgbClr val="FF0000"/>
            </a:solidFill>
            <a:prstDash val="solid"/>
            <a:round/>
            <a:headEnd len="med" w="med" type="none"/>
            <a:tailEnd len="med" w="med" type="none"/>
          </a:ln>
        </p:spPr>
      </p:cxnSp>
      <p:cxnSp>
        <p:nvCxnSpPr>
          <p:cNvPr id="727" name="Google Shape;727;p36"/>
          <p:cNvCxnSpPr>
            <a:stCxn id="724" idx="2"/>
          </p:cNvCxnSpPr>
          <p:nvPr/>
        </p:nvCxnSpPr>
        <p:spPr>
          <a:xfrm>
            <a:off x="741272" y="1939991"/>
            <a:ext cx="56700" cy="10500"/>
          </a:xfrm>
          <a:prstGeom prst="straightConnector1">
            <a:avLst/>
          </a:prstGeom>
          <a:noFill/>
          <a:ln cap="flat" cmpd="sng" w="9525">
            <a:solidFill>
              <a:srgbClr val="FF0000"/>
            </a:solidFill>
            <a:prstDash val="solid"/>
            <a:round/>
            <a:headEnd len="med" w="med" type="none"/>
            <a:tailEnd len="med" w="med" type="none"/>
          </a:ln>
        </p:spPr>
      </p:cxnSp>
      <p:sp>
        <p:nvSpPr>
          <p:cNvPr id="728" name="Google Shape;728;p36"/>
          <p:cNvSpPr/>
          <p:nvPr/>
        </p:nvSpPr>
        <p:spPr>
          <a:xfrm>
            <a:off x="792708" y="1949848"/>
            <a:ext cx="296009" cy="47011"/>
          </a:xfrm>
          <a:custGeom>
            <a:rect b="b" l="l" r="r" t="t"/>
            <a:pathLst>
              <a:path extrusionOk="0" h="4813" w="27039">
                <a:moveTo>
                  <a:pt x="0" y="0"/>
                </a:moveTo>
                <a:cubicBezTo>
                  <a:pt x="8574" y="3210"/>
                  <a:pt x="17884" y="4813"/>
                  <a:pt x="27039" y="4813"/>
                </a:cubicBezTo>
              </a:path>
            </a:pathLst>
          </a:custGeom>
          <a:noFill/>
          <a:ln cap="flat" cmpd="sng" w="9525">
            <a:solidFill>
              <a:srgbClr val="6AA84F"/>
            </a:solidFill>
            <a:prstDash val="dash"/>
            <a:round/>
            <a:headEnd len="med" w="med" type="none"/>
            <a:tailEnd len="med" w="med" type="none"/>
          </a:ln>
        </p:spPr>
      </p:sp>
      <p:cxnSp>
        <p:nvCxnSpPr>
          <p:cNvPr id="729" name="Google Shape;729;p36"/>
          <p:cNvCxnSpPr/>
          <p:nvPr/>
        </p:nvCxnSpPr>
        <p:spPr>
          <a:xfrm>
            <a:off x="1099913" y="1997864"/>
            <a:ext cx="495600" cy="0"/>
          </a:xfrm>
          <a:prstGeom prst="straightConnector1">
            <a:avLst/>
          </a:prstGeom>
          <a:noFill/>
          <a:ln cap="flat" cmpd="sng" w="9525">
            <a:solidFill>
              <a:srgbClr val="6AA84F"/>
            </a:solidFill>
            <a:prstDash val="dash"/>
            <a:round/>
            <a:headEnd len="med" w="med" type="none"/>
            <a:tailEnd len="med" w="med" type="none"/>
          </a:ln>
        </p:spPr>
      </p:cxnSp>
      <p:sp>
        <p:nvSpPr>
          <p:cNvPr id="730" name="Google Shape;730;p36"/>
          <p:cNvSpPr/>
          <p:nvPr/>
        </p:nvSpPr>
        <p:spPr>
          <a:xfrm>
            <a:off x="5310344" y="1562250"/>
            <a:ext cx="70385" cy="93870"/>
          </a:xfrm>
          <a:custGeom>
            <a:rect b="b" l="l" r="r" t="t"/>
            <a:pathLst>
              <a:path extrusionOk="0" h="9501" w="6215">
                <a:moveTo>
                  <a:pt x="6215" y="0"/>
                </a:moveTo>
                <a:cubicBezTo>
                  <a:pt x="6215" y="3784"/>
                  <a:pt x="3739" y="8917"/>
                  <a:pt x="0" y="9501"/>
                </a:cubicBezTo>
              </a:path>
            </a:pathLst>
          </a:custGeom>
          <a:noFill/>
          <a:ln cap="flat" cmpd="sng" w="9525">
            <a:solidFill>
              <a:srgbClr val="741B47"/>
            </a:solidFill>
            <a:prstDash val="solid"/>
            <a:round/>
            <a:headEnd len="med" w="med" type="none"/>
            <a:tailEnd len="med" w="med" type="none"/>
          </a:ln>
        </p:spPr>
      </p:sp>
      <p:sp>
        <p:nvSpPr>
          <p:cNvPr id="731" name="Google Shape;731;p36"/>
          <p:cNvSpPr/>
          <p:nvPr/>
        </p:nvSpPr>
        <p:spPr>
          <a:xfrm>
            <a:off x="5372391" y="1563413"/>
            <a:ext cx="6262" cy="36745"/>
          </a:xfrm>
          <a:custGeom>
            <a:rect b="b" l="l" r="r" t="t"/>
            <a:pathLst>
              <a:path extrusionOk="0" h="3762" w="572">
                <a:moveTo>
                  <a:pt x="572" y="0"/>
                </a:moveTo>
                <a:cubicBezTo>
                  <a:pt x="453" y="1263"/>
                  <a:pt x="318" y="2534"/>
                  <a:pt x="0" y="3762"/>
                </a:cubicBezTo>
              </a:path>
            </a:pathLst>
          </a:custGeom>
          <a:noFill/>
          <a:ln cap="flat" cmpd="sng" w="9525">
            <a:solidFill>
              <a:srgbClr val="741B47"/>
            </a:solidFill>
            <a:prstDash val="solid"/>
            <a:round/>
            <a:headEnd len="med" w="med" type="none"/>
            <a:tailEnd len="med" w="med" type="none"/>
          </a:ln>
        </p:spPr>
      </p:sp>
      <p:sp>
        <p:nvSpPr>
          <p:cNvPr id="732" name="Google Shape;732;p36"/>
          <p:cNvSpPr/>
          <p:nvPr/>
        </p:nvSpPr>
        <p:spPr>
          <a:xfrm>
            <a:off x="5360897" y="1656082"/>
            <a:ext cx="30149" cy="18265"/>
          </a:xfrm>
          <a:custGeom>
            <a:rect b="b" l="l" r="r" t="t"/>
            <a:pathLst>
              <a:path extrusionOk="0" h="1870" w="2754">
                <a:moveTo>
                  <a:pt x="0" y="1132"/>
                </a:moveTo>
                <a:cubicBezTo>
                  <a:pt x="749" y="556"/>
                  <a:pt x="2327" y="-539"/>
                  <a:pt x="2715" y="322"/>
                </a:cubicBezTo>
                <a:cubicBezTo>
                  <a:pt x="3111" y="1199"/>
                  <a:pt x="314" y="2473"/>
                  <a:pt x="96" y="1536"/>
                </a:cubicBezTo>
                <a:cubicBezTo>
                  <a:pt x="71" y="1427"/>
                  <a:pt x="126" y="1759"/>
                  <a:pt x="120" y="1870"/>
                </a:cubicBezTo>
              </a:path>
            </a:pathLst>
          </a:custGeom>
          <a:noFill/>
          <a:ln cap="flat" cmpd="sng" w="9525">
            <a:solidFill>
              <a:srgbClr val="741B47"/>
            </a:solidFill>
            <a:prstDash val="solid"/>
            <a:round/>
            <a:headEnd len="med" w="med" type="none"/>
            <a:tailEnd len="med" w="med" type="none"/>
          </a:ln>
        </p:spPr>
      </p:sp>
      <p:sp>
        <p:nvSpPr>
          <p:cNvPr id="733" name="Google Shape;733;p36"/>
          <p:cNvSpPr/>
          <p:nvPr/>
        </p:nvSpPr>
        <p:spPr>
          <a:xfrm>
            <a:off x="5505068" y="1549455"/>
            <a:ext cx="5988" cy="116285"/>
          </a:xfrm>
          <a:custGeom>
            <a:rect b="b" l="l" r="r" t="t"/>
            <a:pathLst>
              <a:path extrusionOk="0" h="10906" w="1485">
                <a:moveTo>
                  <a:pt x="0" y="0"/>
                </a:moveTo>
                <a:cubicBezTo>
                  <a:pt x="3156" y="1805"/>
                  <a:pt x="324" y="7278"/>
                  <a:pt x="95" y="10906"/>
                </a:cubicBezTo>
              </a:path>
            </a:pathLst>
          </a:custGeom>
          <a:noFill/>
          <a:ln cap="flat" cmpd="sng" w="9525">
            <a:solidFill>
              <a:srgbClr val="741B47"/>
            </a:solidFill>
            <a:prstDash val="solid"/>
            <a:round/>
            <a:headEnd len="med" w="med" type="none"/>
            <a:tailEnd len="med" w="med" type="none"/>
          </a:ln>
        </p:spPr>
      </p:sp>
      <p:sp>
        <p:nvSpPr>
          <p:cNvPr id="734" name="Google Shape;734;p36"/>
          <p:cNvSpPr/>
          <p:nvPr/>
        </p:nvSpPr>
        <p:spPr>
          <a:xfrm>
            <a:off x="5505846" y="1558988"/>
            <a:ext cx="5769" cy="32516"/>
          </a:xfrm>
          <a:custGeom>
            <a:rect b="b" l="l" r="r" t="t"/>
            <a:pathLst>
              <a:path extrusionOk="0" h="3329" w="527">
                <a:moveTo>
                  <a:pt x="0" y="0"/>
                </a:moveTo>
                <a:cubicBezTo>
                  <a:pt x="0" y="1056"/>
                  <a:pt x="853" y="4088"/>
                  <a:pt x="381" y="3144"/>
                </a:cubicBezTo>
                <a:cubicBezTo>
                  <a:pt x="15" y="2411"/>
                  <a:pt x="398" y="1500"/>
                  <a:pt x="524" y="691"/>
                </a:cubicBezTo>
              </a:path>
            </a:pathLst>
          </a:custGeom>
          <a:noFill/>
          <a:ln cap="flat" cmpd="sng" w="9525">
            <a:solidFill>
              <a:srgbClr val="741B47"/>
            </a:solidFill>
            <a:prstDash val="solid"/>
            <a:round/>
            <a:headEnd len="med" w="med" type="none"/>
            <a:tailEnd len="med" w="med" type="none"/>
          </a:ln>
        </p:spPr>
      </p:sp>
      <p:sp>
        <p:nvSpPr>
          <p:cNvPr id="735" name="Google Shape;735;p36"/>
          <p:cNvSpPr/>
          <p:nvPr/>
        </p:nvSpPr>
        <p:spPr>
          <a:xfrm>
            <a:off x="5511067" y="1558754"/>
            <a:ext cx="296" cy="52803"/>
          </a:xfrm>
          <a:custGeom>
            <a:rect b="b" l="l" r="r" t="t"/>
            <a:pathLst>
              <a:path extrusionOk="0" h="5406" w="27">
                <a:moveTo>
                  <a:pt x="0" y="0"/>
                </a:moveTo>
                <a:cubicBezTo>
                  <a:pt x="54" y="1801"/>
                  <a:pt x="0" y="3604"/>
                  <a:pt x="0" y="5406"/>
                </a:cubicBezTo>
              </a:path>
            </a:pathLst>
          </a:custGeom>
          <a:noFill/>
          <a:ln cap="flat" cmpd="sng" w="9525">
            <a:solidFill>
              <a:srgbClr val="741B47"/>
            </a:solidFill>
            <a:prstDash val="solid"/>
            <a:round/>
            <a:headEnd len="med" w="med" type="none"/>
            <a:tailEnd len="med" w="med" type="none"/>
          </a:ln>
        </p:spPr>
      </p:sp>
      <p:sp>
        <p:nvSpPr>
          <p:cNvPr id="736" name="Google Shape;736;p36"/>
          <p:cNvSpPr/>
          <p:nvPr/>
        </p:nvSpPr>
        <p:spPr>
          <a:xfrm rot="590158">
            <a:off x="5510796" y="1558512"/>
            <a:ext cx="1036" cy="7476"/>
          </a:xfrm>
          <a:custGeom>
            <a:rect b="b" l="l" r="r" t="t"/>
            <a:pathLst>
              <a:path extrusionOk="0" h="762" w="24">
                <a:moveTo>
                  <a:pt x="0" y="0"/>
                </a:moveTo>
                <a:cubicBezTo>
                  <a:pt x="12" y="381"/>
                  <a:pt x="12" y="381"/>
                  <a:pt x="24" y="762"/>
                </a:cubicBezTo>
              </a:path>
            </a:pathLst>
          </a:custGeom>
          <a:noFill/>
          <a:ln cap="flat" cmpd="sng" w="9525">
            <a:solidFill>
              <a:srgbClr val="741B47"/>
            </a:solidFill>
            <a:prstDash val="solid"/>
            <a:round/>
            <a:headEnd len="med" w="med" type="none"/>
            <a:tailEnd len="med" w="med" type="none"/>
          </a:ln>
        </p:spPr>
      </p:sp>
      <p:sp>
        <p:nvSpPr>
          <p:cNvPr id="737" name="Google Shape;737;p36"/>
          <p:cNvSpPr/>
          <p:nvPr/>
        </p:nvSpPr>
        <p:spPr>
          <a:xfrm>
            <a:off x="5483702" y="1611087"/>
            <a:ext cx="27325" cy="151885"/>
          </a:xfrm>
          <a:custGeom>
            <a:rect b="b" l="l" r="r" t="t"/>
            <a:pathLst>
              <a:path extrusionOk="0" h="15550" w="2496">
                <a:moveTo>
                  <a:pt x="2476" y="0"/>
                </a:moveTo>
                <a:cubicBezTo>
                  <a:pt x="2796" y="5182"/>
                  <a:pt x="-2545" y="12385"/>
                  <a:pt x="1571" y="15550"/>
                </a:cubicBezTo>
              </a:path>
            </a:pathLst>
          </a:custGeom>
          <a:noFill/>
          <a:ln cap="flat" cmpd="sng" w="9525">
            <a:solidFill>
              <a:srgbClr val="741B47"/>
            </a:solidFill>
            <a:prstDash val="solid"/>
            <a:round/>
            <a:headEnd len="med" w="med" type="none"/>
            <a:tailEnd len="med" w="med" type="none"/>
          </a:ln>
        </p:spPr>
      </p:sp>
      <p:sp>
        <p:nvSpPr>
          <p:cNvPr id="738" name="Google Shape;738;p36"/>
          <p:cNvSpPr/>
          <p:nvPr/>
        </p:nvSpPr>
        <p:spPr>
          <a:xfrm>
            <a:off x="5474710" y="1662361"/>
            <a:ext cx="27305" cy="73676"/>
          </a:xfrm>
          <a:custGeom>
            <a:rect b="b" l="l" r="r" t="t"/>
            <a:pathLst>
              <a:path extrusionOk="0" h="7543" w="2802">
                <a:moveTo>
                  <a:pt x="1879" y="82"/>
                </a:moveTo>
                <a:cubicBezTo>
                  <a:pt x="1879" y="547"/>
                  <a:pt x="2164" y="1622"/>
                  <a:pt x="1725" y="1468"/>
                </a:cubicBezTo>
                <a:cubicBezTo>
                  <a:pt x="1058" y="1234"/>
                  <a:pt x="635" y="3783"/>
                  <a:pt x="1301" y="3546"/>
                </a:cubicBezTo>
                <a:cubicBezTo>
                  <a:pt x="2111" y="3258"/>
                  <a:pt x="2099" y="1286"/>
                  <a:pt x="1301" y="967"/>
                </a:cubicBezTo>
                <a:cubicBezTo>
                  <a:pt x="281" y="559"/>
                  <a:pt x="-563" y="4464"/>
                  <a:pt x="493" y="4162"/>
                </a:cubicBezTo>
                <a:cubicBezTo>
                  <a:pt x="1783" y="3793"/>
                  <a:pt x="1243" y="-1099"/>
                  <a:pt x="1378" y="236"/>
                </a:cubicBezTo>
                <a:cubicBezTo>
                  <a:pt x="1535" y="1783"/>
                  <a:pt x="-831" y="4854"/>
                  <a:pt x="724" y="4854"/>
                </a:cubicBezTo>
                <a:cubicBezTo>
                  <a:pt x="2245" y="4854"/>
                  <a:pt x="2411" y="-985"/>
                  <a:pt x="2110" y="506"/>
                </a:cubicBezTo>
                <a:cubicBezTo>
                  <a:pt x="1803" y="2023"/>
                  <a:pt x="1340" y="3537"/>
                  <a:pt x="1340" y="5085"/>
                </a:cubicBezTo>
                <a:cubicBezTo>
                  <a:pt x="1340" y="5855"/>
                  <a:pt x="1172" y="8124"/>
                  <a:pt x="1417" y="7394"/>
                </a:cubicBezTo>
                <a:cubicBezTo>
                  <a:pt x="2060" y="5483"/>
                  <a:pt x="1901" y="3310"/>
                  <a:pt x="2802" y="1506"/>
                </a:cubicBezTo>
              </a:path>
            </a:pathLst>
          </a:custGeom>
          <a:noFill/>
          <a:ln cap="flat" cmpd="sng" w="9525">
            <a:solidFill>
              <a:srgbClr val="741B47"/>
            </a:solidFill>
            <a:prstDash val="solid"/>
            <a:round/>
            <a:headEnd len="med" w="med" type="none"/>
            <a:tailEnd len="med" w="med" type="none"/>
          </a:ln>
        </p:spPr>
      </p:sp>
      <p:sp>
        <p:nvSpPr>
          <p:cNvPr id="739" name="Google Shape;739;p36"/>
          <p:cNvSpPr/>
          <p:nvPr/>
        </p:nvSpPr>
        <p:spPr>
          <a:xfrm>
            <a:off x="5486210" y="1664670"/>
            <a:ext cx="9075" cy="46239"/>
          </a:xfrm>
          <a:custGeom>
            <a:rect b="b" l="l" r="r" t="t"/>
            <a:pathLst>
              <a:path extrusionOk="0" h="4734" w="829">
                <a:moveTo>
                  <a:pt x="829" y="0"/>
                </a:moveTo>
                <a:cubicBezTo>
                  <a:pt x="207" y="1475"/>
                  <a:pt x="-59" y="3135"/>
                  <a:pt x="20" y="4734"/>
                </a:cubicBezTo>
              </a:path>
            </a:pathLst>
          </a:custGeom>
          <a:noFill/>
          <a:ln cap="flat" cmpd="sng" w="9525">
            <a:solidFill>
              <a:srgbClr val="741B47"/>
            </a:solidFill>
            <a:prstDash val="solid"/>
            <a:round/>
            <a:headEnd len="med" w="med" type="none"/>
            <a:tailEnd len="med" w="med" type="none"/>
          </a:ln>
        </p:spPr>
      </p:sp>
      <p:cxnSp>
        <p:nvCxnSpPr>
          <p:cNvPr id="740" name="Google Shape;740;p36"/>
          <p:cNvCxnSpPr/>
          <p:nvPr/>
        </p:nvCxnSpPr>
        <p:spPr>
          <a:xfrm flipH="1">
            <a:off x="5466671" y="1658282"/>
            <a:ext cx="34500" cy="34800"/>
          </a:xfrm>
          <a:prstGeom prst="straightConnector1">
            <a:avLst/>
          </a:prstGeom>
          <a:noFill/>
          <a:ln cap="flat" cmpd="sng" w="9525">
            <a:solidFill>
              <a:srgbClr val="741B47"/>
            </a:solidFill>
            <a:prstDash val="solid"/>
            <a:round/>
            <a:headEnd len="med" w="med" type="none"/>
            <a:tailEnd len="med" w="med" type="none"/>
          </a:ln>
        </p:spPr>
      </p:cxnSp>
      <p:sp>
        <p:nvSpPr>
          <p:cNvPr id="741" name="Google Shape;741;p36"/>
          <p:cNvSpPr/>
          <p:nvPr/>
        </p:nvSpPr>
        <p:spPr>
          <a:xfrm>
            <a:off x="5508341" y="1630094"/>
            <a:ext cx="1708" cy="54122"/>
          </a:xfrm>
          <a:custGeom>
            <a:rect b="b" l="l" r="r" t="t"/>
            <a:pathLst>
              <a:path extrusionOk="0" h="5541" w="156">
                <a:moveTo>
                  <a:pt x="38" y="0"/>
                </a:moveTo>
                <a:cubicBezTo>
                  <a:pt x="268" y="1833"/>
                  <a:pt x="91" y="3696"/>
                  <a:pt x="0" y="5541"/>
                </a:cubicBezTo>
              </a:path>
            </a:pathLst>
          </a:custGeom>
          <a:noFill/>
          <a:ln cap="flat" cmpd="sng" w="9525">
            <a:solidFill>
              <a:srgbClr val="741B47"/>
            </a:solidFill>
            <a:prstDash val="solid"/>
            <a:round/>
            <a:headEnd len="med" w="med" type="none"/>
            <a:tailEnd len="med" w="med" type="none"/>
          </a:ln>
        </p:spPr>
      </p:sp>
      <p:sp>
        <p:nvSpPr>
          <p:cNvPr id="742" name="Google Shape;742;p36"/>
          <p:cNvSpPr/>
          <p:nvPr/>
        </p:nvSpPr>
        <p:spPr>
          <a:xfrm>
            <a:off x="5506229" y="1604904"/>
            <a:ext cx="3284" cy="47733"/>
          </a:xfrm>
          <a:custGeom>
            <a:rect b="b" l="l" r="r" t="t"/>
            <a:pathLst>
              <a:path extrusionOk="0" h="6773" w="147">
                <a:moveTo>
                  <a:pt x="77" y="0"/>
                </a:moveTo>
                <a:cubicBezTo>
                  <a:pt x="77" y="2258"/>
                  <a:pt x="270" y="4531"/>
                  <a:pt x="0" y="6773"/>
                </a:cubicBezTo>
              </a:path>
            </a:pathLst>
          </a:custGeom>
          <a:noFill/>
          <a:ln cap="flat" cmpd="sng" w="9525">
            <a:solidFill>
              <a:srgbClr val="741B47"/>
            </a:solidFill>
            <a:prstDash val="solid"/>
            <a:round/>
            <a:headEnd len="med" w="med" type="none"/>
            <a:tailEnd len="med" w="med" type="none"/>
          </a:ln>
        </p:spPr>
      </p:sp>
      <p:sp>
        <p:nvSpPr>
          <p:cNvPr id="743" name="Google Shape;743;p36"/>
          <p:cNvSpPr/>
          <p:nvPr/>
        </p:nvSpPr>
        <p:spPr>
          <a:xfrm>
            <a:off x="5509184" y="1621069"/>
            <a:ext cx="1686" cy="8068"/>
          </a:xfrm>
          <a:custGeom>
            <a:rect b="b" l="l" r="r" t="t"/>
            <a:pathLst>
              <a:path extrusionOk="0" h="826" w="154">
                <a:moveTo>
                  <a:pt x="0" y="0"/>
                </a:moveTo>
                <a:cubicBezTo>
                  <a:pt x="0" y="262"/>
                  <a:pt x="141" y="1031"/>
                  <a:pt x="154" y="770"/>
                </a:cubicBezTo>
              </a:path>
            </a:pathLst>
          </a:custGeom>
          <a:noFill/>
          <a:ln cap="flat" cmpd="sng" w="9525">
            <a:solidFill>
              <a:srgbClr val="741B47"/>
            </a:solidFill>
            <a:prstDash val="solid"/>
            <a:round/>
            <a:headEnd len="med" w="med" type="none"/>
            <a:tailEnd len="med" w="med" type="none"/>
          </a:ln>
        </p:spPr>
      </p:sp>
      <p:cxnSp>
        <p:nvCxnSpPr>
          <p:cNvPr id="744" name="Google Shape;744;p36"/>
          <p:cNvCxnSpPr/>
          <p:nvPr/>
        </p:nvCxnSpPr>
        <p:spPr>
          <a:xfrm flipH="1">
            <a:off x="5508632" y="1624077"/>
            <a:ext cx="1800" cy="55500"/>
          </a:xfrm>
          <a:prstGeom prst="straightConnector1">
            <a:avLst/>
          </a:prstGeom>
          <a:noFill/>
          <a:ln cap="flat" cmpd="sng" w="9525">
            <a:solidFill>
              <a:srgbClr val="741B47"/>
            </a:solidFill>
            <a:prstDash val="solid"/>
            <a:round/>
            <a:headEnd len="med" w="med" type="none"/>
            <a:tailEnd len="med" w="med" type="none"/>
          </a:ln>
        </p:spPr>
      </p:cxnSp>
      <p:sp>
        <p:nvSpPr>
          <p:cNvPr id="745" name="Google Shape;745;p36"/>
          <p:cNvSpPr/>
          <p:nvPr/>
        </p:nvSpPr>
        <p:spPr>
          <a:xfrm>
            <a:off x="5321280" y="1790971"/>
            <a:ext cx="52227" cy="92450"/>
          </a:xfrm>
          <a:custGeom>
            <a:rect b="b" l="l" r="r" t="t"/>
            <a:pathLst>
              <a:path extrusionOk="0" h="8967" w="4118">
                <a:moveTo>
                  <a:pt x="0" y="0"/>
                </a:moveTo>
                <a:cubicBezTo>
                  <a:pt x="2942" y="1471"/>
                  <a:pt x="4118" y="5678"/>
                  <a:pt x="4118" y="8967"/>
                </a:cubicBezTo>
              </a:path>
            </a:pathLst>
          </a:custGeom>
          <a:noFill/>
          <a:ln cap="flat" cmpd="sng" w="9525">
            <a:solidFill>
              <a:srgbClr val="741B47"/>
            </a:solidFill>
            <a:prstDash val="solid"/>
            <a:round/>
            <a:headEnd len="med" w="med" type="none"/>
            <a:tailEnd len="med" w="med" type="none"/>
          </a:ln>
        </p:spPr>
      </p:sp>
      <p:sp>
        <p:nvSpPr>
          <p:cNvPr id="746" name="Google Shape;746;p36"/>
          <p:cNvSpPr/>
          <p:nvPr/>
        </p:nvSpPr>
        <p:spPr>
          <a:xfrm>
            <a:off x="5369731" y="1840589"/>
            <a:ext cx="5047" cy="37966"/>
          </a:xfrm>
          <a:custGeom>
            <a:rect b="b" l="l" r="r" t="t"/>
            <a:pathLst>
              <a:path extrusionOk="0" h="3887" w="461">
                <a:moveTo>
                  <a:pt x="0" y="0"/>
                </a:moveTo>
                <a:cubicBezTo>
                  <a:pt x="0" y="1305"/>
                  <a:pt x="333" y="2589"/>
                  <a:pt x="461" y="3887"/>
                </a:cubicBezTo>
              </a:path>
            </a:pathLst>
          </a:custGeom>
          <a:noFill/>
          <a:ln cap="flat" cmpd="sng" w="9525">
            <a:solidFill>
              <a:srgbClr val="741B47"/>
            </a:solidFill>
            <a:prstDash val="solid"/>
            <a:round/>
            <a:headEnd len="med" w="med" type="none"/>
            <a:tailEnd len="med" w="med" type="none"/>
          </a:ln>
        </p:spPr>
      </p:sp>
      <p:sp>
        <p:nvSpPr>
          <p:cNvPr id="747" name="Google Shape;747;p36"/>
          <p:cNvSpPr/>
          <p:nvPr/>
        </p:nvSpPr>
        <p:spPr>
          <a:xfrm>
            <a:off x="5373945" y="1866912"/>
            <a:ext cx="843" cy="15784"/>
          </a:xfrm>
          <a:custGeom>
            <a:rect b="b" l="l" r="r" t="t"/>
            <a:pathLst>
              <a:path extrusionOk="0" h="1616" w="77">
                <a:moveTo>
                  <a:pt x="77" y="0"/>
                </a:moveTo>
                <a:cubicBezTo>
                  <a:pt x="28" y="537"/>
                  <a:pt x="0" y="1077"/>
                  <a:pt x="0" y="1616"/>
                </a:cubicBezTo>
              </a:path>
            </a:pathLst>
          </a:custGeom>
          <a:noFill/>
          <a:ln cap="flat" cmpd="sng" w="9525">
            <a:solidFill>
              <a:srgbClr val="741B47"/>
            </a:solidFill>
            <a:prstDash val="solid"/>
            <a:round/>
            <a:headEnd len="med" w="med" type="none"/>
            <a:tailEnd len="med" w="med" type="none"/>
          </a:ln>
        </p:spPr>
      </p:sp>
      <p:sp>
        <p:nvSpPr>
          <p:cNvPr id="748" name="Google Shape;748;p36"/>
          <p:cNvSpPr/>
          <p:nvPr/>
        </p:nvSpPr>
        <p:spPr>
          <a:xfrm>
            <a:off x="5315313" y="1665754"/>
            <a:ext cx="4521" cy="15403"/>
          </a:xfrm>
          <a:custGeom>
            <a:rect b="b" l="l" r="r" t="t"/>
            <a:pathLst>
              <a:path extrusionOk="0" h="1577" w="413">
                <a:moveTo>
                  <a:pt x="0" y="0"/>
                </a:moveTo>
                <a:cubicBezTo>
                  <a:pt x="203" y="466"/>
                  <a:pt x="553" y="1951"/>
                  <a:pt x="349" y="1485"/>
                </a:cubicBezTo>
              </a:path>
            </a:pathLst>
          </a:custGeom>
          <a:noFill/>
          <a:ln cap="flat" cmpd="sng" w="9525">
            <a:solidFill>
              <a:srgbClr val="741B47"/>
            </a:solidFill>
            <a:prstDash val="solid"/>
            <a:round/>
            <a:headEnd len="med" w="med" type="none"/>
            <a:tailEnd len="med" w="med" type="none"/>
          </a:ln>
        </p:spPr>
      </p:sp>
      <p:sp>
        <p:nvSpPr>
          <p:cNvPr id="749" name="Google Shape;749;p36"/>
          <p:cNvSpPr/>
          <p:nvPr/>
        </p:nvSpPr>
        <p:spPr>
          <a:xfrm>
            <a:off x="5382046" y="1725296"/>
            <a:ext cx="4521" cy="15403"/>
          </a:xfrm>
          <a:custGeom>
            <a:rect b="b" l="l" r="r" t="t"/>
            <a:pathLst>
              <a:path extrusionOk="0" h="1577" w="413">
                <a:moveTo>
                  <a:pt x="0" y="0"/>
                </a:moveTo>
                <a:cubicBezTo>
                  <a:pt x="203" y="466"/>
                  <a:pt x="553" y="1951"/>
                  <a:pt x="349" y="1485"/>
                </a:cubicBezTo>
              </a:path>
            </a:pathLst>
          </a:custGeom>
          <a:noFill/>
          <a:ln cap="flat" cmpd="sng" w="9525">
            <a:solidFill>
              <a:srgbClr val="741B47"/>
            </a:solidFill>
            <a:prstDash val="solid"/>
            <a:round/>
            <a:headEnd len="med" w="med" type="none"/>
            <a:tailEnd len="med" w="med" type="none"/>
          </a:ln>
        </p:spPr>
      </p:sp>
      <p:sp>
        <p:nvSpPr>
          <p:cNvPr id="750" name="Google Shape;750;p36"/>
          <p:cNvSpPr/>
          <p:nvPr/>
        </p:nvSpPr>
        <p:spPr>
          <a:xfrm rot="1780976">
            <a:off x="5335855" y="1747174"/>
            <a:ext cx="2487" cy="15964"/>
          </a:xfrm>
          <a:custGeom>
            <a:rect b="b" l="l" r="r" t="t"/>
            <a:pathLst>
              <a:path extrusionOk="0" h="1577" w="413">
                <a:moveTo>
                  <a:pt x="0" y="0"/>
                </a:moveTo>
                <a:cubicBezTo>
                  <a:pt x="203" y="466"/>
                  <a:pt x="553" y="1951"/>
                  <a:pt x="349" y="1485"/>
                </a:cubicBezTo>
              </a:path>
            </a:pathLst>
          </a:custGeom>
          <a:noFill/>
          <a:ln cap="flat" cmpd="sng" w="9525">
            <a:solidFill>
              <a:srgbClr val="741B47"/>
            </a:solidFill>
            <a:prstDash val="solid"/>
            <a:round/>
            <a:headEnd len="med" w="med" type="none"/>
            <a:tailEnd len="med" w="med" type="none"/>
          </a:ln>
        </p:spPr>
      </p:sp>
      <p:sp>
        <p:nvSpPr>
          <p:cNvPr id="751" name="Google Shape;751;p36"/>
          <p:cNvSpPr/>
          <p:nvPr/>
        </p:nvSpPr>
        <p:spPr>
          <a:xfrm>
            <a:off x="5306698" y="1639725"/>
            <a:ext cx="45916" cy="44391"/>
          </a:xfrm>
          <a:custGeom>
            <a:rect b="b" l="l" r="r" t="t"/>
            <a:pathLst>
              <a:path extrusionOk="0" h="4501" w="4107">
                <a:moveTo>
                  <a:pt x="0" y="1442"/>
                </a:moveTo>
                <a:lnTo>
                  <a:pt x="2360" y="4501"/>
                </a:lnTo>
                <a:lnTo>
                  <a:pt x="3845" y="2229"/>
                </a:lnTo>
                <a:lnTo>
                  <a:pt x="4107" y="0"/>
                </a:lnTo>
                <a:lnTo>
                  <a:pt x="1355" y="1311"/>
                </a:lnTo>
                <a:close/>
              </a:path>
            </a:pathLst>
          </a:custGeom>
          <a:solidFill>
            <a:srgbClr val="741B47"/>
          </a:solidFill>
          <a:ln>
            <a:noFill/>
          </a:ln>
        </p:spPr>
      </p:sp>
      <p:sp>
        <p:nvSpPr>
          <p:cNvPr id="752" name="Google Shape;752;p36"/>
          <p:cNvSpPr/>
          <p:nvPr/>
        </p:nvSpPr>
        <p:spPr>
          <a:xfrm>
            <a:off x="5312434" y="1665745"/>
            <a:ext cx="39696" cy="124194"/>
          </a:xfrm>
          <a:custGeom>
            <a:rect b="b" l="l" r="r" t="t"/>
            <a:pathLst>
              <a:path extrusionOk="0" h="12715" w="3626">
                <a:moveTo>
                  <a:pt x="655" y="1398"/>
                </a:moveTo>
                <a:lnTo>
                  <a:pt x="917" y="2447"/>
                </a:lnTo>
                <a:lnTo>
                  <a:pt x="961" y="3321"/>
                </a:lnTo>
                <a:lnTo>
                  <a:pt x="961" y="3933"/>
                </a:lnTo>
                <a:lnTo>
                  <a:pt x="1005" y="9045"/>
                </a:lnTo>
                <a:lnTo>
                  <a:pt x="481" y="10705"/>
                </a:lnTo>
                <a:lnTo>
                  <a:pt x="0" y="12059"/>
                </a:lnTo>
                <a:lnTo>
                  <a:pt x="961" y="12715"/>
                </a:lnTo>
                <a:lnTo>
                  <a:pt x="2403" y="11579"/>
                </a:lnTo>
                <a:lnTo>
                  <a:pt x="3626" y="6554"/>
                </a:lnTo>
                <a:lnTo>
                  <a:pt x="3277" y="1748"/>
                </a:lnTo>
                <a:lnTo>
                  <a:pt x="2403" y="0"/>
                </a:lnTo>
                <a:close/>
              </a:path>
            </a:pathLst>
          </a:custGeom>
          <a:solidFill>
            <a:srgbClr val="741B47"/>
          </a:solidFill>
          <a:ln cap="flat" cmpd="sng" w="9525">
            <a:solidFill>
              <a:srgbClr val="741B47"/>
            </a:solidFill>
            <a:prstDash val="solid"/>
            <a:round/>
            <a:headEnd len="med" w="med" type="none"/>
            <a:tailEnd len="med" w="med" type="none"/>
          </a:ln>
        </p:spPr>
      </p:sp>
      <p:cxnSp>
        <p:nvCxnSpPr>
          <p:cNvPr id="753" name="Google Shape;753;p36"/>
          <p:cNvCxnSpPr/>
          <p:nvPr/>
        </p:nvCxnSpPr>
        <p:spPr>
          <a:xfrm>
            <a:off x="5321050" y="1678979"/>
            <a:ext cx="1200" cy="16500"/>
          </a:xfrm>
          <a:prstGeom prst="straightConnector1">
            <a:avLst/>
          </a:prstGeom>
          <a:noFill/>
          <a:ln cap="flat" cmpd="sng" w="9525">
            <a:solidFill>
              <a:srgbClr val="741B47"/>
            </a:solidFill>
            <a:prstDash val="solid"/>
            <a:round/>
            <a:headEnd len="med" w="med" type="none"/>
            <a:tailEnd len="med" w="med" type="none"/>
          </a:ln>
        </p:spPr>
      </p:cxnSp>
      <p:cxnSp>
        <p:nvCxnSpPr>
          <p:cNvPr id="754" name="Google Shape;754;p36"/>
          <p:cNvCxnSpPr/>
          <p:nvPr/>
        </p:nvCxnSpPr>
        <p:spPr>
          <a:xfrm flipH="1">
            <a:off x="5319536" y="1743844"/>
            <a:ext cx="3900" cy="24000"/>
          </a:xfrm>
          <a:prstGeom prst="straightConnector1">
            <a:avLst/>
          </a:prstGeom>
          <a:noFill/>
          <a:ln cap="flat" cmpd="sng" w="9525">
            <a:solidFill>
              <a:srgbClr val="741B47"/>
            </a:solidFill>
            <a:prstDash val="solid"/>
            <a:round/>
            <a:headEnd len="med" w="med" type="none"/>
            <a:tailEnd len="med" w="med" type="none"/>
          </a:ln>
        </p:spPr>
      </p:cxnSp>
      <p:sp>
        <p:nvSpPr>
          <p:cNvPr id="755" name="Google Shape;755;p36"/>
          <p:cNvSpPr/>
          <p:nvPr/>
        </p:nvSpPr>
        <p:spPr>
          <a:xfrm>
            <a:off x="5308132" y="1757079"/>
            <a:ext cx="62183" cy="48650"/>
          </a:xfrm>
          <a:custGeom>
            <a:rect b="b" l="l" r="r" t="t"/>
            <a:pathLst>
              <a:path extrusionOk="0" h="2971" w="2971">
                <a:moveTo>
                  <a:pt x="0" y="1879"/>
                </a:moveTo>
                <a:lnTo>
                  <a:pt x="830" y="0"/>
                </a:lnTo>
                <a:lnTo>
                  <a:pt x="2971" y="1224"/>
                </a:lnTo>
                <a:lnTo>
                  <a:pt x="2622" y="2971"/>
                </a:lnTo>
                <a:close/>
              </a:path>
            </a:pathLst>
          </a:custGeom>
          <a:solidFill>
            <a:srgbClr val="741B47"/>
          </a:solidFill>
          <a:ln>
            <a:noFill/>
          </a:ln>
        </p:spPr>
      </p:sp>
      <p:sp>
        <p:nvSpPr>
          <p:cNvPr id="756" name="Google Shape;756;p36"/>
          <p:cNvSpPr/>
          <p:nvPr/>
        </p:nvSpPr>
        <p:spPr>
          <a:xfrm>
            <a:off x="5494669" y="1670872"/>
            <a:ext cx="16738" cy="19207"/>
          </a:xfrm>
          <a:custGeom>
            <a:rect b="b" l="l" r="r" t="t"/>
            <a:pathLst>
              <a:path extrusionOk="0" h="1878" w="1442">
                <a:moveTo>
                  <a:pt x="1398" y="1878"/>
                </a:moveTo>
                <a:lnTo>
                  <a:pt x="1442" y="87"/>
                </a:lnTo>
                <a:lnTo>
                  <a:pt x="0" y="0"/>
                </a:lnTo>
                <a:lnTo>
                  <a:pt x="743" y="1223"/>
                </a:lnTo>
                <a:close/>
              </a:path>
            </a:pathLst>
          </a:custGeom>
          <a:solidFill>
            <a:srgbClr val="741B47"/>
          </a:solidFill>
          <a:ln>
            <a:noFill/>
          </a:ln>
        </p:spPr>
      </p:sp>
      <p:cxnSp>
        <p:nvCxnSpPr>
          <p:cNvPr id="757" name="Google Shape;757;p36"/>
          <p:cNvCxnSpPr/>
          <p:nvPr/>
        </p:nvCxnSpPr>
        <p:spPr>
          <a:xfrm flipH="1">
            <a:off x="5482934" y="1678979"/>
            <a:ext cx="23700" cy="25500"/>
          </a:xfrm>
          <a:prstGeom prst="straightConnector1">
            <a:avLst/>
          </a:prstGeom>
          <a:solidFill>
            <a:schemeClr val="lt2"/>
          </a:solidFill>
          <a:ln cap="flat" cmpd="sng" w="9525">
            <a:solidFill>
              <a:srgbClr val="741B47"/>
            </a:solidFill>
            <a:prstDash val="solid"/>
            <a:round/>
            <a:headEnd len="med" w="med" type="none"/>
            <a:tailEnd len="med" w="med" type="none"/>
          </a:ln>
        </p:spPr>
      </p:cxnSp>
      <p:sp>
        <p:nvSpPr>
          <p:cNvPr id="758" name="Google Shape;758;p36"/>
          <p:cNvSpPr/>
          <p:nvPr/>
        </p:nvSpPr>
        <p:spPr>
          <a:xfrm>
            <a:off x="5496584" y="1681118"/>
            <a:ext cx="5736" cy="14505"/>
          </a:xfrm>
          <a:custGeom>
            <a:rect b="b" l="l" r="r" t="t"/>
            <a:pathLst>
              <a:path extrusionOk="0" h="1485" w="524">
                <a:moveTo>
                  <a:pt x="524" y="0"/>
                </a:moveTo>
                <a:cubicBezTo>
                  <a:pt x="324" y="485"/>
                  <a:pt x="148" y="982"/>
                  <a:pt x="0" y="1485"/>
                </a:cubicBezTo>
              </a:path>
            </a:pathLst>
          </a:custGeom>
          <a:noFill/>
          <a:ln cap="flat" cmpd="sng" w="9525">
            <a:solidFill>
              <a:srgbClr val="741B47"/>
            </a:solidFill>
            <a:prstDash val="solid"/>
            <a:round/>
            <a:headEnd len="med" w="med" type="none"/>
            <a:tailEnd len="med" w="med" type="none"/>
          </a:ln>
        </p:spPr>
      </p:sp>
      <p:sp>
        <p:nvSpPr>
          <p:cNvPr id="759" name="Google Shape;759;p36"/>
          <p:cNvSpPr/>
          <p:nvPr/>
        </p:nvSpPr>
        <p:spPr>
          <a:xfrm>
            <a:off x="5493716" y="1727210"/>
            <a:ext cx="6218" cy="29869"/>
          </a:xfrm>
          <a:custGeom>
            <a:rect b="b" l="l" r="r" t="t"/>
            <a:pathLst>
              <a:path extrusionOk="0" h="3058" w="568">
                <a:moveTo>
                  <a:pt x="0" y="0"/>
                </a:moveTo>
                <a:cubicBezTo>
                  <a:pt x="0" y="1037"/>
                  <a:pt x="152" y="2108"/>
                  <a:pt x="568" y="3058"/>
                </a:cubicBezTo>
              </a:path>
            </a:pathLst>
          </a:custGeom>
          <a:noFill/>
          <a:ln cap="flat" cmpd="sng" w="9525">
            <a:solidFill>
              <a:srgbClr val="741B47"/>
            </a:solidFill>
            <a:prstDash val="solid"/>
            <a:round/>
            <a:headEnd len="med" w="med" type="none"/>
            <a:tailEnd len="med" w="med" type="none"/>
          </a:ln>
        </p:spPr>
      </p:sp>
      <p:sp>
        <p:nvSpPr>
          <p:cNvPr id="760" name="Google Shape;760;p36"/>
          <p:cNvSpPr/>
          <p:nvPr/>
        </p:nvSpPr>
        <p:spPr>
          <a:xfrm>
            <a:off x="5466447" y="1755379"/>
            <a:ext cx="44630" cy="25180"/>
          </a:xfrm>
          <a:custGeom>
            <a:rect b="b" l="l" r="r" t="t"/>
            <a:pathLst>
              <a:path extrusionOk="0" h="174" w="232">
                <a:moveTo>
                  <a:pt x="0" y="174"/>
                </a:moveTo>
                <a:cubicBezTo>
                  <a:pt x="63" y="106"/>
                  <a:pt x="245" y="89"/>
                  <a:pt x="219" y="0"/>
                </a:cubicBezTo>
              </a:path>
            </a:pathLst>
          </a:custGeom>
          <a:noFill/>
          <a:ln cap="flat" cmpd="sng" w="9525">
            <a:solidFill>
              <a:srgbClr val="741B47"/>
            </a:solidFill>
            <a:prstDash val="solid"/>
            <a:round/>
            <a:headEnd len="med" w="med" type="none"/>
            <a:tailEnd len="med" w="med" type="none"/>
          </a:ln>
        </p:spPr>
      </p:sp>
      <p:sp>
        <p:nvSpPr>
          <p:cNvPr id="761" name="Google Shape;761;p36"/>
          <p:cNvSpPr/>
          <p:nvPr/>
        </p:nvSpPr>
        <p:spPr>
          <a:xfrm>
            <a:off x="5349575" y="1565438"/>
            <a:ext cx="156198" cy="316779"/>
          </a:xfrm>
          <a:custGeom>
            <a:rect b="b" l="l" r="r" t="t"/>
            <a:pathLst>
              <a:path extrusionOk="0" h="12889" w="6380">
                <a:moveTo>
                  <a:pt x="1661" y="0"/>
                </a:moveTo>
                <a:lnTo>
                  <a:pt x="6292" y="0"/>
                </a:lnTo>
                <a:lnTo>
                  <a:pt x="6336" y="4326"/>
                </a:lnTo>
                <a:lnTo>
                  <a:pt x="5113" y="6030"/>
                </a:lnTo>
                <a:lnTo>
                  <a:pt x="6030" y="8170"/>
                </a:lnTo>
                <a:lnTo>
                  <a:pt x="5069" y="8651"/>
                </a:lnTo>
                <a:lnTo>
                  <a:pt x="6380" y="8258"/>
                </a:lnTo>
                <a:lnTo>
                  <a:pt x="6292" y="12889"/>
                </a:lnTo>
                <a:lnTo>
                  <a:pt x="1486" y="12802"/>
                </a:lnTo>
                <a:lnTo>
                  <a:pt x="0" y="9044"/>
                </a:lnTo>
                <a:lnTo>
                  <a:pt x="0" y="3452"/>
                </a:lnTo>
                <a:close/>
              </a:path>
            </a:pathLst>
          </a:custGeom>
          <a:solidFill>
            <a:srgbClr val="741B47"/>
          </a:solidFill>
          <a:ln cap="flat" cmpd="sng" w="9525">
            <a:solidFill>
              <a:srgbClr val="741B47"/>
            </a:solidFill>
            <a:prstDash val="solid"/>
            <a:round/>
            <a:headEnd len="med" w="med" type="none"/>
            <a:tailEnd len="med" w="med" type="none"/>
          </a:ln>
        </p:spPr>
      </p:sp>
      <p:sp>
        <p:nvSpPr>
          <p:cNvPr id="762" name="Google Shape;762;p36"/>
          <p:cNvSpPr/>
          <p:nvPr/>
        </p:nvSpPr>
        <p:spPr>
          <a:xfrm>
            <a:off x="5382325" y="1560850"/>
            <a:ext cx="122347" cy="2413"/>
          </a:xfrm>
          <a:custGeom>
            <a:rect b="b" l="l" r="r" t="t"/>
            <a:pathLst>
              <a:path extrusionOk="0" h="53" w="4195">
                <a:moveTo>
                  <a:pt x="0" y="9"/>
                </a:moveTo>
                <a:cubicBezTo>
                  <a:pt x="1398" y="9"/>
                  <a:pt x="2799" y="-25"/>
                  <a:pt x="4195" y="53"/>
                </a:cubicBezTo>
              </a:path>
            </a:pathLst>
          </a:custGeom>
          <a:noFill/>
          <a:ln cap="flat" cmpd="sng" w="9525">
            <a:solidFill>
              <a:srgbClr val="741B47"/>
            </a:solidFill>
            <a:prstDash val="solid"/>
            <a:round/>
            <a:headEnd len="med" w="med" type="none"/>
            <a:tailEnd len="med" w="med" type="none"/>
          </a:ln>
        </p:spPr>
      </p:sp>
      <p:sp>
        <p:nvSpPr>
          <p:cNvPr id="763" name="Google Shape;763;p36"/>
          <p:cNvSpPr/>
          <p:nvPr/>
        </p:nvSpPr>
        <p:spPr>
          <a:xfrm>
            <a:off x="5334275" y="1786088"/>
            <a:ext cx="52425" cy="102675"/>
          </a:xfrm>
          <a:custGeom>
            <a:rect b="b" l="l" r="r" t="t"/>
            <a:pathLst>
              <a:path extrusionOk="0" h="4107" w="2097">
                <a:moveTo>
                  <a:pt x="0" y="0"/>
                </a:moveTo>
                <a:cubicBezTo>
                  <a:pt x="1279" y="853"/>
                  <a:pt x="1857" y="2589"/>
                  <a:pt x="2097" y="4107"/>
                </a:cubicBezTo>
              </a:path>
            </a:pathLst>
          </a:custGeom>
          <a:noFill/>
          <a:ln cap="flat" cmpd="sng" w="9525">
            <a:solidFill>
              <a:srgbClr val="741B47"/>
            </a:solidFill>
            <a:prstDash val="solid"/>
            <a:round/>
            <a:headEnd len="med" w="med" type="none"/>
            <a:tailEnd len="med" w="med" type="none"/>
          </a:ln>
        </p:spPr>
      </p:sp>
      <p:sp>
        <p:nvSpPr>
          <p:cNvPr id="764" name="Google Shape;764;p36"/>
          <p:cNvSpPr txBox="1"/>
          <p:nvPr/>
        </p:nvSpPr>
        <p:spPr>
          <a:xfrm>
            <a:off x="6251275" y="714575"/>
            <a:ext cx="2093100" cy="572700"/>
          </a:xfrm>
          <a:prstGeom prst="rect">
            <a:avLst/>
          </a:prstGeom>
          <a:noFill/>
          <a:ln cap="flat" cmpd="sng" w="2857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Figtree"/>
                <a:ea typeface="Figtree"/>
                <a:cs typeface="Figtree"/>
                <a:sym typeface="Figtree"/>
              </a:rPr>
              <a:t>Step 1: </a:t>
            </a:r>
            <a:endParaRPr>
              <a:solidFill>
                <a:schemeClr val="dk1"/>
              </a:solidFill>
              <a:latin typeface="Figtree"/>
              <a:ea typeface="Figtree"/>
              <a:cs typeface="Figtree"/>
              <a:sym typeface="Figtree"/>
            </a:endParaRPr>
          </a:p>
          <a:p>
            <a:pPr indent="0" lvl="0" marL="0" rtl="0" algn="l">
              <a:spcBef>
                <a:spcPts val="0"/>
              </a:spcBef>
              <a:spcAft>
                <a:spcPts val="0"/>
              </a:spcAft>
              <a:buNone/>
            </a:pPr>
            <a:r>
              <a:rPr lang="en">
                <a:solidFill>
                  <a:schemeClr val="dk1"/>
                </a:solidFill>
                <a:latin typeface="Figtree"/>
                <a:ea typeface="Figtree"/>
                <a:cs typeface="Figtree"/>
                <a:sym typeface="Figtree"/>
              </a:rPr>
              <a:t>Insert Device Into Drain</a:t>
            </a:r>
            <a:endParaRPr>
              <a:solidFill>
                <a:schemeClr val="dk1"/>
              </a:solidFill>
              <a:latin typeface="Figtree"/>
              <a:ea typeface="Figtree"/>
              <a:cs typeface="Figtree"/>
              <a:sym typeface="Figtree"/>
            </a:endParaRPr>
          </a:p>
        </p:txBody>
      </p:sp>
      <p:cxnSp>
        <p:nvCxnSpPr>
          <p:cNvPr id="765" name="Google Shape;765;p36"/>
          <p:cNvCxnSpPr/>
          <p:nvPr/>
        </p:nvCxnSpPr>
        <p:spPr>
          <a:xfrm>
            <a:off x="295275" y="2114550"/>
            <a:ext cx="8534400" cy="0"/>
          </a:xfrm>
          <a:prstGeom prst="straightConnector1">
            <a:avLst/>
          </a:prstGeom>
          <a:noFill/>
          <a:ln cap="flat" cmpd="sng" w="28575">
            <a:solidFill>
              <a:srgbClr val="000000"/>
            </a:solidFill>
            <a:prstDash val="solid"/>
            <a:round/>
            <a:headEnd len="med" w="med" type="none"/>
            <a:tailEnd len="med" w="med" type="none"/>
          </a:ln>
        </p:spPr>
      </p:cxnSp>
      <p:cxnSp>
        <p:nvCxnSpPr>
          <p:cNvPr id="766" name="Google Shape;766;p36"/>
          <p:cNvCxnSpPr/>
          <p:nvPr/>
        </p:nvCxnSpPr>
        <p:spPr>
          <a:xfrm>
            <a:off x="4038600" y="2171700"/>
            <a:ext cx="0" cy="2695500"/>
          </a:xfrm>
          <a:prstGeom prst="straightConnector1">
            <a:avLst/>
          </a:prstGeom>
          <a:noFill/>
          <a:ln cap="flat" cmpd="sng" w="28575">
            <a:solidFill>
              <a:srgbClr val="000000"/>
            </a:solidFill>
            <a:prstDash val="solid"/>
            <a:round/>
            <a:headEnd len="med" w="med" type="none"/>
            <a:tailEnd len="med" w="med" type="none"/>
          </a:ln>
        </p:spPr>
      </p:cxnSp>
      <p:cxnSp>
        <p:nvCxnSpPr>
          <p:cNvPr id="767" name="Google Shape;767;p36"/>
          <p:cNvCxnSpPr/>
          <p:nvPr/>
        </p:nvCxnSpPr>
        <p:spPr>
          <a:xfrm flipH="1" rot="10800000">
            <a:off x="2049355" y="3031959"/>
            <a:ext cx="428400" cy="2700"/>
          </a:xfrm>
          <a:prstGeom prst="straightConnector1">
            <a:avLst/>
          </a:prstGeom>
          <a:noFill/>
          <a:ln cap="flat" cmpd="sng" w="28575">
            <a:solidFill>
              <a:schemeClr val="dk1"/>
            </a:solidFill>
            <a:prstDash val="solid"/>
            <a:round/>
            <a:headEnd len="med" w="med" type="none"/>
            <a:tailEnd len="med" w="med" type="none"/>
          </a:ln>
        </p:spPr>
      </p:cxnSp>
      <p:cxnSp>
        <p:nvCxnSpPr>
          <p:cNvPr id="768" name="Google Shape;768;p36"/>
          <p:cNvCxnSpPr/>
          <p:nvPr/>
        </p:nvCxnSpPr>
        <p:spPr>
          <a:xfrm flipH="1" rot="10800000">
            <a:off x="2049355" y="3069471"/>
            <a:ext cx="429300" cy="2400"/>
          </a:xfrm>
          <a:prstGeom prst="straightConnector1">
            <a:avLst/>
          </a:prstGeom>
          <a:noFill/>
          <a:ln cap="flat" cmpd="sng" w="28575">
            <a:solidFill>
              <a:schemeClr val="dk1"/>
            </a:solidFill>
            <a:prstDash val="solid"/>
            <a:round/>
            <a:headEnd len="med" w="med" type="none"/>
            <a:tailEnd len="med" w="med" type="none"/>
          </a:ln>
        </p:spPr>
      </p:cxnSp>
      <p:sp>
        <p:nvSpPr>
          <p:cNvPr id="769" name="Google Shape;769;p36"/>
          <p:cNvSpPr/>
          <p:nvPr/>
        </p:nvSpPr>
        <p:spPr>
          <a:xfrm flipH="1">
            <a:off x="1942486" y="3034659"/>
            <a:ext cx="226500" cy="178800"/>
          </a:xfrm>
          <a:prstGeom prst="arc">
            <a:avLst>
              <a:gd fmla="val 16200000" name="adj1"/>
              <a:gd fmla="val 6501158" name="adj2"/>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770" name="Google Shape;770;p36"/>
          <p:cNvSpPr/>
          <p:nvPr/>
        </p:nvSpPr>
        <p:spPr>
          <a:xfrm flipH="1">
            <a:off x="1978810" y="3071872"/>
            <a:ext cx="168900" cy="95400"/>
          </a:xfrm>
          <a:prstGeom prst="arc">
            <a:avLst>
              <a:gd fmla="val 16200000" name="adj1"/>
              <a:gd fmla="val 5169877" name="adj2"/>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771" name="Google Shape;771;p36"/>
          <p:cNvSpPr/>
          <p:nvPr/>
        </p:nvSpPr>
        <p:spPr>
          <a:xfrm>
            <a:off x="2169514" y="3165685"/>
            <a:ext cx="53108" cy="47883"/>
          </a:xfrm>
          <a:custGeom>
            <a:rect b="b" l="l" r="r" t="t"/>
            <a:pathLst>
              <a:path extrusionOk="0" h="6932" w="14691">
                <a:moveTo>
                  <a:pt x="0" y="0"/>
                </a:moveTo>
                <a:cubicBezTo>
                  <a:pt x="476" y="29"/>
                  <a:pt x="1515" y="119"/>
                  <a:pt x="2855" y="175"/>
                </a:cubicBezTo>
                <a:cubicBezTo>
                  <a:pt x="4195" y="231"/>
                  <a:pt x="6070" y="-98"/>
                  <a:pt x="8041" y="336"/>
                </a:cubicBezTo>
                <a:cubicBezTo>
                  <a:pt x="10012" y="770"/>
                  <a:pt x="14925" y="1679"/>
                  <a:pt x="14682" y="2778"/>
                </a:cubicBezTo>
                <a:cubicBezTo>
                  <a:pt x="14439" y="3877"/>
                  <a:pt x="7933" y="6240"/>
                  <a:pt x="6583" y="6932"/>
                </a:cubicBezTo>
              </a:path>
            </a:pathLst>
          </a:custGeom>
          <a:noFill/>
          <a:ln cap="flat" cmpd="sng" w="28575">
            <a:solidFill>
              <a:schemeClr val="dk1"/>
            </a:solidFill>
            <a:prstDash val="solid"/>
            <a:round/>
            <a:headEnd len="med" w="med" type="none"/>
            <a:tailEnd len="med" w="med" type="none"/>
          </a:ln>
        </p:spPr>
      </p:sp>
      <p:sp>
        <p:nvSpPr>
          <p:cNvPr id="772" name="Google Shape;772;p36"/>
          <p:cNvSpPr/>
          <p:nvPr/>
        </p:nvSpPr>
        <p:spPr>
          <a:xfrm rot="1462588">
            <a:off x="2000290" y="3159029"/>
            <a:ext cx="21079" cy="16867"/>
          </a:xfrm>
          <a:prstGeom prst="ellipse">
            <a:avLst/>
          </a:prstGeom>
          <a:solidFill>
            <a:srgbClr val="191919"/>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773" name="Google Shape;773;p36"/>
          <p:cNvSpPr/>
          <p:nvPr/>
        </p:nvSpPr>
        <p:spPr>
          <a:xfrm>
            <a:off x="2155397" y="3167310"/>
            <a:ext cx="19800" cy="15300"/>
          </a:xfrm>
          <a:prstGeom prst="ellipse">
            <a:avLst/>
          </a:prstGeom>
          <a:solidFill>
            <a:srgbClr val="191919"/>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774" name="Google Shape;774;p36"/>
          <p:cNvSpPr/>
          <p:nvPr/>
        </p:nvSpPr>
        <p:spPr>
          <a:xfrm>
            <a:off x="2078116" y="3167310"/>
            <a:ext cx="19800" cy="15300"/>
          </a:xfrm>
          <a:prstGeom prst="ellipse">
            <a:avLst/>
          </a:prstGeom>
          <a:solidFill>
            <a:srgbClr val="191919"/>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775" name="Google Shape;775;p36"/>
          <p:cNvSpPr/>
          <p:nvPr/>
        </p:nvSpPr>
        <p:spPr>
          <a:xfrm>
            <a:off x="2116756" y="3167310"/>
            <a:ext cx="19800" cy="15300"/>
          </a:xfrm>
          <a:prstGeom prst="ellipse">
            <a:avLst/>
          </a:prstGeom>
          <a:solidFill>
            <a:srgbClr val="191919"/>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776" name="Google Shape;776;p36"/>
          <p:cNvSpPr/>
          <p:nvPr/>
        </p:nvSpPr>
        <p:spPr>
          <a:xfrm>
            <a:off x="2039475" y="3167310"/>
            <a:ext cx="19800" cy="15300"/>
          </a:xfrm>
          <a:prstGeom prst="ellipse">
            <a:avLst/>
          </a:prstGeom>
          <a:solidFill>
            <a:srgbClr val="191919"/>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cxnSp>
        <p:nvCxnSpPr>
          <p:cNvPr id="777" name="Google Shape;777;p36"/>
          <p:cNvCxnSpPr>
            <a:stCxn id="770" idx="2"/>
          </p:cNvCxnSpPr>
          <p:nvPr/>
        </p:nvCxnSpPr>
        <p:spPr>
          <a:xfrm flipH="1" rot="10800000">
            <a:off x="2060065" y="3165438"/>
            <a:ext cx="108900" cy="1800"/>
          </a:xfrm>
          <a:prstGeom prst="straightConnector1">
            <a:avLst/>
          </a:prstGeom>
          <a:noFill/>
          <a:ln cap="flat" cmpd="sng" w="28575">
            <a:solidFill>
              <a:schemeClr val="dk1"/>
            </a:solidFill>
            <a:prstDash val="solid"/>
            <a:round/>
            <a:headEnd len="med" w="med" type="none"/>
            <a:tailEnd len="med" w="med" type="none"/>
          </a:ln>
        </p:spPr>
      </p:cxnSp>
      <p:cxnSp>
        <p:nvCxnSpPr>
          <p:cNvPr id="778" name="Google Shape;778;p36"/>
          <p:cNvCxnSpPr/>
          <p:nvPr/>
        </p:nvCxnSpPr>
        <p:spPr>
          <a:xfrm flipH="1" rot="10800000">
            <a:off x="2068247" y="3212959"/>
            <a:ext cx="126300" cy="300"/>
          </a:xfrm>
          <a:prstGeom prst="straightConnector1">
            <a:avLst/>
          </a:prstGeom>
          <a:noFill/>
          <a:ln cap="flat" cmpd="sng" w="28575">
            <a:solidFill>
              <a:srgbClr val="191919"/>
            </a:solidFill>
            <a:prstDash val="solid"/>
            <a:round/>
            <a:headEnd len="med" w="med" type="none"/>
            <a:tailEnd len="med" w="med" type="none"/>
          </a:ln>
        </p:spPr>
      </p:cxnSp>
      <p:cxnSp>
        <p:nvCxnSpPr>
          <p:cNvPr id="779" name="Google Shape;779;p36"/>
          <p:cNvCxnSpPr/>
          <p:nvPr/>
        </p:nvCxnSpPr>
        <p:spPr>
          <a:xfrm flipH="1" rot="10800000">
            <a:off x="2477882" y="3016059"/>
            <a:ext cx="3000" cy="18600"/>
          </a:xfrm>
          <a:prstGeom prst="straightConnector1">
            <a:avLst/>
          </a:prstGeom>
          <a:noFill/>
          <a:ln cap="flat" cmpd="sng" w="28575">
            <a:solidFill>
              <a:schemeClr val="dk1"/>
            </a:solidFill>
            <a:prstDash val="solid"/>
            <a:round/>
            <a:headEnd len="med" w="med" type="none"/>
            <a:tailEnd len="med" w="med" type="none"/>
          </a:ln>
        </p:spPr>
      </p:cxnSp>
      <p:cxnSp>
        <p:nvCxnSpPr>
          <p:cNvPr id="780" name="Google Shape;780;p36"/>
          <p:cNvCxnSpPr/>
          <p:nvPr/>
        </p:nvCxnSpPr>
        <p:spPr>
          <a:xfrm flipH="1" rot="10800000">
            <a:off x="2481209" y="3015214"/>
            <a:ext cx="27600" cy="3600"/>
          </a:xfrm>
          <a:prstGeom prst="straightConnector1">
            <a:avLst/>
          </a:prstGeom>
          <a:noFill/>
          <a:ln cap="flat" cmpd="sng" w="28575">
            <a:solidFill>
              <a:schemeClr val="dk1"/>
            </a:solidFill>
            <a:prstDash val="solid"/>
            <a:round/>
            <a:headEnd len="med" w="med" type="none"/>
            <a:tailEnd len="med" w="med" type="none"/>
          </a:ln>
        </p:spPr>
      </p:cxnSp>
      <p:cxnSp>
        <p:nvCxnSpPr>
          <p:cNvPr id="781" name="Google Shape;781;p36"/>
          <p:cNvCxnSpPr/>
          <p:nvPr/>
        </p:nvCxnSpPr>
        <p:spPr>
          <a:xfrm>
            <a:off x="2477853" y="3069501"/>
            <a:ext cx="3000" cy="18600"/>
          </a:xfrm>
          <a:prstGeom prst="straightConnector1">
            <a:avLst/>
          </a:prstGeom>
          <a:noFill/>
          <a:ln cap="flat" cmpd="sng" w="28575">
            <a:solidFill>
              <a:schemeClr val="dk1"/>
            </a:solidFill>
            <a:prstDash val="solid"/>
            <a:round/>
            <a:headEnd len="med" w="med" type="none"/>
            <a:tailEnd len="med" w="med" type="none"/>
          </a:ln>
        </p:spPr>
      </p:cxnSp>
      <p:cxnSp>
        <p:nvCxnSpPr>
          <p:cNvPr id="782" name="Google Shape;782;p36"/>
          <p:cNvCxnSpPr/>
          <p:nvPr/>
        </p:nvCxnSpPr>
        <p:spPr>
          <a:xfrm>
            <a:off x="2506171" y="3015136"/>
            <a:ext cx="12000" cy="0"/>
          </a:xfrm>
          <a:prstGeom prst="straightConnector1">
            <a:avLst/>
          </a:prstGeom>
          <a:noFill/>
          <a:ln cap="flat" cmpd="sng" w="28575">
            <a:solidFill>
              <a:schemeClr val="dk1"/>
            </a:solidFill>
            <a:prstDash val="solid"/>
            <a:round/>
            <a:headEnd len="med" w="med" type="none"/>
            <a:tailEnd len="med" w="med" type="none"/>
          </a:ln>
        </p:spPr>
      </p:cxnSp>
      <p:cxnSp>
        <p:nvCxnSpPr>
          <p:cNvPr id="783" name="Google Shape;783;p36"/>
          <p:cNvCxnSpPr/>
          <p:nvPr/>
        </p:nvCxnSpPr>
        <p:spPr>
          <a:xfrm>
            <a:off x="2516888" y="3013126"/>
            <a:ext cx="0" cy="24000"/>
          </a:xfrm>
          <a:prstGeom prst="straightConnector1">
            <a:avLst/>
          </a:prstGeom>
          <a:noFill/>
          <a:ln cap="flat" cmpd="sng" w="28575">
            <a:solidFill>
              <a:schemeClr val="dk1"/>
            </a:solidFill>
            <a:prstDash val="solid"/>
            <a:round/>
            <a:headEnd len="med" w="med" type="none"/>
            <a:tailEnd len="med" w="med" type="none"/>
          </a:ln>
        </p:spPr>
      </p:cxnSp>
      <p:cxnSp>
        <p:nvCxnSpPr>
          <p:cNvPr id="784" name="Google Shape;784;p36"/>
          <p:cNvCxnSpPr/>
          <p:nvPr/>
        </p:nvCxnSpPr>
        <p:spPr>
          <a:xfrm>
            <a:off x="2515581" y="3035401"/>
            <a:ext cx="30300" cy="0"/>
          </a:xfrm>
          <a:prstGeom prst="straightConnector1">
            <a:avLst/>
          </a:prstGeom>
          <a:noFill/>
          <a:ln cap="flat" cmpd="sng" w="28575">
            <a:solidFill>
              <a:schemeClr val="dk1"/>
            </a:solidFill>
            <a:prstDash val="solid"/>
            <a:round/>
            <a:headEnd len="med" w="med" type="none"/>
            <a:tailEnd len="med" w="med" type="none"/>
          </a:ln>
        </p:spPr>
      </p:cxnSp>
      <p:cxnSp>
        <p:nvCxnSpPr>
          <p:cNvPr id="785" name="Google Shape;785;p36"/>
          <p:cNvCxnSpPr/>
          <p:nvPr/>
        </p:nvCxnSpPr>
        <p:spPr>
          <a:xfrm rot="10800000">
            <a:off x="2546256" y="2994372"/>
            <a:ext cx="0" cy="44100"/>
          </a:xfrm>
          <a:prstGeom prst="straightConnector1">
            <a:avLst/>
          </a:prstGeom>
          <a:noFill/>
          <a:ln cap="flat" cmpd="sng" w="28575">
            <a:solidFill>
              <a:srgbClr val="191919"/>
            </a:solidFill>
            <a:prstDash val="solid"/>
            <a:round/>
            <a:headEnd len="med" w="med" type="none"/>
            <a:tailEnd len="med" w="med" type="none"/>
          </a:ln>
        </p:spPr>
      </p:cxnSp>
      <p:sp>
        <p:nvSpPr>
          <p:cNvPr id="786" name="Google Shape;786;p36"/>
          <p:cNvSpPr/>
          <p:nvPr/>
        </p:nvSpPr>
        <p:spPr>
          <a:xfrm>
            <a:off x="2545211" y="2988840"/>
            <a:ext cx="34800" cy="16800"/>
          </a:xfrm>
          <a:prstGeom prst="ellipse">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cxnSp>
        <p:nvCxnSpPr>
          <p:cNvPr id="787" name="Google Shape;787;p36"/>
          <p:cNvCxnSpPr/>
          <p:nvPr/>
        </p:nvCxnSpPr>
        <p:spPr>
          <a:xfrm rot="10800000">
            <a:off x="2579222" y="2995922"/>
            <a:ext cx="0" cy="41100"/>
          </a:xfrm>
          <a:prstGeom prst="straightConnector1">
            <a:avLst/>
          </a:prstGeom>
          <a:noFill/>
          <a:ln cap="flat" cmpd="sng" w="28575">
            <a:solidFill>
              <a:srgbClr val="191919"/>
            </a:solidFill>
            <a:prstDash val="solid"/>
            <a:round/>
            <a:headEnd len="med" w="med" type="none"/>
            <a:tailEnd len="med" w="med" type="none"/>
          </a:ln>
        </p:spPr>
      </p:cxnSp>
      <p:cxnSp>
        <p:nvCxnSpPr>
          <p:cNvPr id="788" name="Google Shape;788;p36"/>
          <p:cNvCxnSpPr/>
          <p:nvPr/>
        </p:nvCxnSpPr>
        <p:spPr>
          <a:xfrm flipH="1" rot="10800000">
            <a:off x="2578391" y="3035439"/>
            <a:ext cx="31800" cy="300"/>
          </a:xfrm>
          <a:prstGeom prst="straightConnector1">
            <a:avLst/>
          </a:prstGeom>
          <a:noFill/>
          <a:ln cap="flat" cmpd="sng" w="28575">
            <a:solidFill>
              <a:schemeClr val="dk1"/>
            </a:solidFill>
            <a:prstDash val="solid"/>
            <a:round/>
            <a:headEnd len="med" w="med" type="none"/>
            <a:tailEnd len="med" w="med" type="none"/>
          </a:ln>
        </p:spPr>
      </p:cxnSp>
      <p:cxnSp>
        <p:nvCxnSpPr>
          <p:cNvPr id="789" name="Google Shape;789;p36"/>
          <p:cNvCxnSpPr/>
          <p:nvPr/>
        </p:nvCxnSpPr>
        <p:spPr>
          <a:xfrm>
            <a:off x="2505906" y="3087626"/>
            <a:ext cx="12000" cy="0"/>
          </a:xfrm>
          <a:prstGeom prst="straightConnector1">
            <a:avLst/>
          </a:prstGeom>
          <a:noFill/>
          <a:ln cap="flat" cmpd="sng" w="28575">
            <a:solidFill>
              <a:schemeClr val="dk1"/>
            </a:solidFill>
            <a:prstDash val="solid"/>
            <a:round/>
            <a:headEnd len="med" w="med" type="none"/>
            <a:tailEnd len="med" w="med" type="none"/>
          </a:ln>
        </p:spPr>
      </p:cxnSp>
      <p:cxnSp>
        <p:nvCxnSpPr>
          <p:cNvPr id="790" name="Google Shape;790;p36"/>
          <p:cNvCxnSpPr/>
          <p:nvPr/>
        </p:nvCxnSpPr>
        <p:spPr>
          <a:xfrm rot="10800000">
            <a:off x="2516623" y="3066236"/>
            <a:ext cx="0" cy="23400"/>
          </a:xfrm>
          <a:prstGeom prst="straightConnector1">
            <a:avLst/>
          </a:prstGeom>
          <a:noFill/>
          <a:ln cap="flat" cmpd="sng" w="28575">
            <a:solidFill>
              <a:schemeClr val="dk1"/>
            </a:solidFill>
            <a:prstDash val="solid"/>
            <a:round/>
            <a:headEnd len="med" w="med" type="none"/>
            <a:tailEnd len="med" w="med" type="none"/>
          </a:ln>
        </p:spPr>
      </p:cxnSp>
      <p:cxnSp>
        <p:nvCxnSpPr>
          <p:cNvPr id="791" name="Google Shape;791;p36"/>
          <p:cNvCxnSpPr/>
          <p:nvPr/>
        </p:nvCxnSpPr>
        <p:spPr>
          <a:xfrm>
            <a:off x="2515316" y="3065911"/>
            <a:ext cx="30300" cy="0"/>
          </a:xfrm>
          <a:prstGeom prst="straightConnector1">
            <a:avLst/>
          </a:prstGeom>
          <a:noFill/>
          <a:ln cap="flat" cmpd="sng" w="28575">
            <a:solidFill>
              <a:schemeClr val="dk1"/>
            </a:solidFill>
            <a:prstDash val="solid"/>
            <a:round/>
            <a:headEnd len="med" w="med" type="none"/>
            <a:tailEnd len="med" w="med" type="none"/>
          </a:ln>
        </p:spPr>
      </p:cxnSp>
      <p:cxnSp>
        <p:nvCxnSpPr>
          <p:cNvPr id="792" name="Google Shape;792;p36"/>
          <p:cNvCxnSpPr>
            <a:endCxn id="793" idx="2"/>
          </p:cNvCxnSpPr>
          <p:nvPr/>
        </p:nvCxnSpPr>
        <p:spPr>
          <a:xfrm>
            <a:off x="2544395" y="3063895"/>
            <a:ext cx="9000" cy="46200"/>
          </a:xfrm>
          <a:prstGeom prst="straightConnector1">
            <a:avLst/>
          </a:prstGeom>
          <a:noFill/>
          <a:ln cap="flat" cmpd="sng" w="28575">
            <a:solidFill>
              <a:srgbClr val="191919"/>
            </a:solidFill>
            <a:prstDash val="solid"/>
            <a:round/>
            <a:headEnd len="med" w="med" type="none"/>
            <a:tailEnd len="med" w="med" type="none"/>
          </a:ln>
        </p:spPr>
      </p:cxnSp>
      <p:cxnSp>
        <p:nvCxnSpPr>
          <p:cNvPr id="794" name="Google Shape;794;p36"/>
          <p:cNvCxnSpPr/>
          <p:nvPr/>
        </p:nvCxnSpPr>
        <p:spPr>
          <a:xfrm>
            <a:off x="2579794" y="3066296"/>
            <a:ext cx="31500" cy="0"/>
          </a:xfrm>
          <a:prstGeom prst="straightConnector1">
            <a:avLst/>
          </a:prstGeom>
          <a:noFill/>
          <a:ln cap="flat" cmpd="sng" w="28575">
            <a:solidFill>
              <a:schemeClr val="dk1"/>
            </a:solidFill>
            <a:prstDash val="solid"/>
            <a:round/>
            <a:headEnd len="med" w="med" type="none"/>
            <a:tailEnd len="med" w="med" type="none"/>
          </a:ln>
        </p:spPr>
      </p:cxnSp>
      <p:cxnSp>
        <p:nvCxnSpPr>
          <p:cNvPr id="795" name="Google Shape;795;p36"/>
          <p:cNvCxnSpPr/>
          <p:nvPr/>
        </p:nvCxnSpPr>
        <p:spPr>
          <a:xfrm>
            <a:off x="2477617" y="3068103"/>
            <a:ext cx="3000" cy="18600"/>
          </a:xfrm>
          <a:prstGeom prst="straightConnector1">
            <a:avLst/>
          </a:prstGeom>
          <a:noFill/>
          <a:ln cap="flat" cmpd="sng" w="28575">
            <a:solidFill>
              <a:schemeClr val="dk1"/>
            </a:solidFill>
            <a:prstDash val="solid"/>
            <a:round/>
            <a:headEnd len="med" w="med" type="none"/>
            <a:tailEnd len="med" w="med" type="none"/>
          </a:ln>
        </p:spPr>
      </p:cxnSp>
      <p:cxnSp>
        <p:nvCxnSpPr>
          <p:cNvPr id="796" name="Google Shape;796;p36"/>
          <p:cNvCxnSpPr/>
          <p:nvPr/>
        </p:nvCxnSpPr>
        <p:spPr>
          <a:xfrm>
            <a:off x="2481180" y="3085345"/>
            <a:ext cx="27600" cy="3600"/>
          </a:xfrm>
          <a:prstGeom prst="straightConnector1">
            <a:avLst/>
          </a:prstGeom>
          <a:noFill/>
          <a:ln cap="flat" cmpd="sng" w="28575">
            <a:solidFill>
              <a:schemeClr val="dk1"/>
            </a:solidFill>
            <a:prstDash val="solid"/>
            <a:round/>
            <a:headEnd len="med" w="med" type="none"/>
            <a:tailEnd len="med" w="med" type="none"/>
          </a:ln>
        </p:spPr>
      </p:cxnSp>
      <p:cxnSp>
        <p:nvCxnSpPr>
          <p:cNvPr id="797" name="Google Shape;797;p36"/>
          <p:cNvCxnSpPr/>
          <p:nvPr/>
        </p:nvCxnSpPr>
        <p:spPr>
          <a:xfrm>
            <a:off x="2480944" y="3083948"/>
            <a:ext cx="28500" cy="3900"/>
          </a:xfrm>
          <a:prstGeom prst="straightConnector1">
            <a:avLst/>
          </a:prstGeom>
          <a:noFill/>
          <a:ln cap="flat" cmpd="sng" w="28575">
            <a:solidFill>
              <a:schemeClr val="dk1"/>
            </a:solidFill>
            <a:prstDash val="solid"/>
            <a:round/>
            <a:headEnd len="med" w="med" type="none"/>
            <a:tailEnd len="med" w="med" type="none"/>
          </a:ln>
        </p:spPr>
      </p:cxnSp>
      <p:cxnSp>
        <p:nvCxnSpPr>
          <p:cNvPr id="798" name="Google Shape;798;p36"/>
          <p:cNvCxnSpPr>
            <a:stCxn id="793" idx="6"/>
          </p:cNvCxnSpPr>
          <p:nvPr/>
        </p:nvCxnSpPr>
        <p:spPr>
          <a:xfrm flipH="1" rot="10800000">
            <a:off x="2574395" y="3064795"/>
            <a:ext cx="5700" cy="45300"/>
          </a:xfrm>
          <a:prstGeom prst="straightConnector1">
            <a:avLst/>
          </a:prstGeom>
          <a:noFill/>
          <a:ln cap="flat" cmpd="sng" w="28575">
            <a:solidFill>
              <a:srgbClr val="191919"/>
            </a:solidFill>
            <a:prstDash val="solid"/>
            <a:round/>
            <a:headEnd len="med" w="med" type="none"/>
            <a:tailEnd len="med" w="med" type="none"/>
          </a:ln>
        </p:spPr>
      </p:cxnSp>
      <p:sp>
        <p:nvSpPr>
          <p:cNvPr id="793" name="Google Shape;793;p36"/>
          <p:cNvSpPr/>
          <p:nvPr/>
        </p:nvSpPr>
        <p:spPr>
          <a:xfrm>
            <a:off x="2553395" y="3105595"/>
            <a:ext cx="21000" cy="9000"/>
          </a:xfrm>
          <a:prstGeom prst="ellipse">
            <a:avLst/>
          </a:prstGeom>
          <a:solidFill>
            <a:srgbClr val="000000"/>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799" name="Google Shape;799;p36"/>
          <p:cNvSpPr/>
          <p:nvPr/>
        </p:nvSpPr>
        <p:spPr>
          <a:xfrm>
            <a:off x="2544943" y="2999380"/>
            <a:ext cx="34800" cy="16800"/>
          </a:xfrm>
          <a:prstGeom prst="ellipse">
            <a:avLst/>
          </a:prstGeom>
          <a:solidFill>
            <a:srgbClr val="191919"/>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800" name="Google Shape;800;p36"/>
          <p:cNvSpPr/>
          <p:nvPr/>
        </p:nvSpPr>
        <p:spPr>
          <a:xfrm>
            <a:off x="2545701" y="2994351"/>
            <a:ext cx="34800" cy="16800"/>
          </a:xfrm>
          <a:prstGeom prst="ellipse">
            <a:avLst/>
          </a:prstGeom>
          <a:solidFill>
            <a:srgbClr val="191919"/>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801" name="Google Shape;801;p36"/>
          <p:cNvSpPr/>
          <p:nvPr/>
        </p:nvSpPr>
        <p:spPr>
          <a:xfrm>
            <a:off x="2554932" y="3003297"/>
            <a:ext cx="18000" cy="135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802" name="Google Shape;802;p36"/>
          <p:cNvSpPr/>
          <p:nvPr/>
        </p:nvSpPr>
        <p:spPr>
          <a:xfrm>
            <a:off x="2554664" y="2980476"/>
            <a:ext cx="18000" cy="135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803" name="Google Shape;803;p36"/>
          <p:cNvSpPr/>
          <p:nvPr/>
        </p:nvSpPr>
        <p:spPr>
          <a:xfrm>
            <a:off x="2598683" y="3037744"/>
            <a:ext cx="5296" cy="28276"/>
          </a:xfrm>
          <a:custGeom>
            <a:rect b="b" l="l" r="r" t="t"/>
            <a:pathLst>
              <a:path extrusionOk="0" h="5443" w="2216">
                <a:moveTo>
                  <a:pt x="262" y="0"/>
                </a:moveTo>
                <a:cubicBezTo>
                  <a:pt x="239" y="442"/>
                  <a:pt x="-203" y="1745"/>
                  <a:pt x="123" y="2652"/>
                </a:cubicBezTo>
                <a:cubicBezTo>
                  <a:pt x="449" y="3559"/>
                  <a:pt x="1867" y="4978"/>
                  <a:pt x="2216" y="5443"/>
                </a:cubicBezTo>
              </a:path>
            </a:pathLst>
          </a:custGeom>
          <a:noFill/>
          <a:ln cap="flat" cmpd="sng" w="19050">
            <a:solidFill>
              <a:srgbClr val="000000"/>
            </a:solidFill>
            <a:prstDash val="solid"/>
            <a:round/>
            <a:headEnd len="med" w="med" type="none"/>
            <a:tailEnd len="med" w="med" type="none"/>
          </a:ln>
        </p:spPr>
      </p:sp>
      <p:sp>
        <p:nvSpPr>
          <p:cNvPr id="804" name="Google Shape;804;p36"/>
          <p:cNvSpPr/>
          <p:nvPr/>
        </p:nvSpPr>
        <p:spPr>
          <a:xfrm>
            <a:off x="2603915" y="3037516"/>
            <a:ext cx="5296" cy="28276"/>
          </a:xfrm>
          <a:custGeom>
            <a:rect b="b" l="l" r="r" t="t"/>
            <a:pathLst>
              <a:path extrusionOk="0" h="5443" w="2216">
                <a:moveTo>
                  <a:pt x="262" y="0"/>
                </a:moveTo>
                <a:cubicBezTo>
                  <a:pt x="239" y="442"/>
                  <a:pt x="-203" y="1745"/>
                  <a:pt x="123" y="2652"/>
                </a:cubicBezTo>
                <a:cubicBezTo>
                  <a:pt x="449" y="3559"/>
                  <a:pt x="1867" y="4978"/>
                  <a:pt x="2216" y="5443"/>
                </a:cubicBezTo>
              </a:path>
            </a:pathLst>
          </a:custGeom>
          <a:noFill/>
          <a:ln cap="flat" cmpd="sng" w="19050">
            <a:solidFill>
              <a:srgbClr val="000000"/>
            </a:solidFill>
            <a:prstDash val="solid"/>
            <a:round/>
            <a:headEnd len="med" w="med" type="none"/>
            <a:tailEnd len="med" w="med" type="none"/>
          </a:ln>
        </p:spPr>
      </p:sp>
      <p:sp>
        <p:nvSpPr>
          <p:cNvPr id="805" name="Google Shape;805;p36"/>
          <p:cNvSpPr/>
          <p:nvPr/>
        </p:nvSpPr>
        <p:spPr>
          <a:xfrm>
            <a:off x="2608145" y="3037287"/>
            <a:ext cx="837" cy="9171"/>
          </a:xfrm>
          <a:custGeom>
            <a:rect b="b" l="l" r="r" t="t"/>
            <a:pathLst>
              <a:path extrusionOk="0" h="5443" w="2216">
                <a:moveTo>
                  <a:pt x="262" y="0"/>
                </a:moveTo>
                <a:cubicBezTo>
                  <a:pt x="239" y="442"/>
                  <a:pt x="-203" y="1745"/>
                  <a:pt x="123" y="2652"/>
                </a:cubicBezTo>
                <a:cubicBezTo>
                  <a:pt x="449" y="3559"/>
                  <a:pt x="1867" y="4978"/>
                  <a:pt x="2216" y="5443"/>
                </a:cubicBezTo>
              </a:path>
            </a:pathLst>
          </a:custGeom>
          <a:noFill/>
          <a:ln cap="flat" cmpd="sng" w="19050">
            <a:solidFill>
              <a:srgbClr val="000000"/>
            </a:solidFill>
            <a:prstDash val="solid"/>
            <a:round/>
            <a:headEnd len="med" w="med" type="none"/>
            <a:tailEnd len="med" w="med" type="none"/>
          </a:ln>
        </p:spPr>
      </p:sp>
      <p:sp>
        <p:nvSpPr>
          <p:cNvPr id="806" name="Google Shape;806;p36"/>
          <p:cNvSpPr/>
          <p:nvPr/>
        </p:nvSpPr>
        <p:spPr>
          <a:xfrm rot="5400000">
            <a:off x="2638487" y="2970015"/>
            <a:ext cx="138600" cy="164400"/>
          </a:xfrm>
          <a:prstGeom prst="can">
            <a:avLst>
              <a:gd fmla="val 43414" name="adj"/>
            </a:avLst>
          </a:prstGeom>
          <a:solidFill>
            <a:srgbClr val="0B5394"/>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807" name="Google Shape;807;p36"/>
          <p:cNvSpPr/>
          <p:nvPr/>
        </p:nvSpPr>
        <p:spPr>
          <a:xfrm>
            <a:off x="2772382" y="3005088"/>
            <a:ext cx="11400" cy="93600"/>
          </a:xfrm>
          <a:prstGeom prst="hexagon">
            <a:avLst>
              <a:gd fmla="val 28852" name="adj"/>
              <a:gd fmla="val 115470" name="vf"/>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808" name="Google Shape;808;p36"/>
          <p:cNvSpPr/>
          <p:nvPr/>
        </p:nvSpPr>
        <p:spPr>
          <a:xfrm rot="-5400000">
            <a:off x="2604961" y="3044926"/>
            <a:ext cx="35700" cy="14700"/>
          </a:xfrm>
          <a:prstGeom prst="can">
            <a:avLst>
              <a:gd fmla="val 37413" name="adj"/>
            </a:avLst>
          </a:prstGeom>
          <a:solidFill>
            <a:srgbClr val="0B539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809" name="Google Shape;809;p36"/>
          <p:cNvSpPr/>
          <p:nvPr/>
        </p:nvSpPr>
        <p:spPr>
          <a:xfrm>
            <a:off x="2774312" y="3014160"/>
            <a:ext cx="7800" cy="75600"/>
          </a:xfrm>
          <a:prstGeom prst="ellipse">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810" name="Google Shape;810;p36"/>
          <p:cNvSpPr/>
          <p:nvPr/>
        </p:nvSpPr>
        <p:spPr>
          <a:xfrm rot="-5400000">
            <a:off x="2788688" y="3006562"/>
            <a:ext cx="73800" cy="90600"/>
          </a:xfrm>
          <a:prstGeom prst="can">
            <a:avLst>
              <a:gd fmla="val 25000" name="adj"/>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811" name="Google Shape;811;p36"/>
          <p:cNvSpPr/>
          <p:nvPr/>
        </p:nvSpPr>
        <p:spPr>
          <a:xfrm>
            <a:off x="2779725" y="3015868"/>
            <a:ext cx="14700" cy="138900"/>
          </a:xfrm>
          <a:prstGeom prst="arc">
            <a:avLst>
              <a:gd fmla="val 16200000" name="adj1"/>
              <a:gd fmla="val 842971"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812" name="Google Shape;812;p36"/>
          <p:cNvSpPr/>
          <p:nvPr/>
        </p:nvSpPr>
        <p:spPr>
          <a:xfrm>
            <a:off x="2788859" y="3015868"/>
            <a:ext cx="14700" cy="138900"/>
          </a:xfrm>
          <a:prstGeom prst="arc">
            <a:avLst>
              <a:gd fmla="val 16200000" name="adj1"/>
              <a:gd fmla="val 842971"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813" name="Google Shape;813;p36"/>
          <p:cNvSpPr/>
          <p:nvPr/>
        </p:nvSpPr>
        <p:spPr>
          <a:xfrm>
            <a:off x="2832923" y="3015868"/>
            <a:ext cx="14700" cy="138900"/>
          </a:xfrm>
          <a:prstGeom prst="arc">
            <a:avLst>
              <a:gd fmla="val 16200000" name="adj1"/>
              <a:gd fmla="val 842971"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814" name="Google Shape;814;p36"/>
          <p:cNvSpPr/>
          <p:nvPr/>
        </p:nvSpPr>
        <p:spPr>
          <a:xfrm>
            <a:off x="2824130" y="3015868"/>
            <a:ext cx="14700" cy="138900"/>
          </a:xfrm>
          <a:prstGeom prst="arc">
            <a:avLst>
              <a:gd fmla="val 16200000" name="adj1"/>
              <a:gd fmla="val 842971"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815" name="Google Shape;815;p36"/>
          <p:cNvSpPr/>
          <p:nvPr/>
        </p:nvSpPr>
        <p:spPr>
          <a:xfrm>
            <a:off x="2797308" y="3015880"/>
            <a:ext cx="14700" cy="138900"/>
          </a:xfrm>
          <a:prstGeom prst="arc">
            <a:avLst>
              <a:gd fmla="val 16200000" name="adj1"/>
              <a:gd fmla="val 842971"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816" name="Google Shape;816;p36"/>
          <p:cNvSpPr/>
          <p:nvPr/>
        </p:nvSpPr>
        <p:spPr>
          <a:xfrm>
            <a:off x="2805893" y="3015868"/>
            <a:ext cx="14700" cy="138900"/>
          </a:xfrm>
          <a:prstGeom prst="arc">
            <a:avLst>
              <a:gd fmla="val 16200000" name="adj1"/>
              <a:gd fmla="val 842971"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817" name="Google Shape;817;p36"/>
          <p:cNvSpPr/>
          <p:nvPr/>
        </p:nvSpPr>
        <p:spPr>
          <a:xfrm>
            <a:off x="2814894" y="3015868"/>
            <a:ext cx="14700" cy="138900"/>
          </a:xfrm>
          <a:prstGeom prst="arc">
            <a:avLst>
              <a:gd fmla="val 16200000" name="adj1"/>
              <a:gd fmla="val 842971"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818" name="Google Shape;818;p36"/>
          <p:cNvSpPr/>
          <p:nvPr/>
        </p:nvSpPr>
        <p:spPr>
          <a:xfrm>
            <a:off x="2841502" y="3015868"/>
            <a:ext cx="14700" cy="138900"/>
          </a:xfrm>
          <a:prstGeom prst="arc">
            <a:avLst>
              <a:gd fmla="val 16200000" name="adj1"/>
              <a:gd fmla="val 842971"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819" name="Google Shape;819;p36"/>
          <p:cNvSpPr/>
          <p:nvPr/>
        </p:nvSpPr>
        <p:spPr>
          <a:xfrm>
            <a:off x="2849349" y="3015868"/>
            <a:ext cx="14700" cy="138900"/>
          </a:xfrm>
          <a:prstGeom prst="arc">
            <a:avLst>
              <a:gd fmla="val 16200000" name="adj1"/>
              <a:gd fmla="val 17609784"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820" name="Google Shape;820;p36"/>
          <p:cNvSpPr/>
          <p:nvPr/>
        </p:nvSpPr>
        <p:spPr>
          <a:xfrm rot="5400000">
            <a:off x="2819537" y="2952204"/>
            <a:ext cx="96300" cy="30600"/>
          </a:xfrm>
          <a:prstGeom prst="arc">
            <a:avLst>
              <a:gd fmla="val 16200000" name="adj1"/>
              <a:gd fmla="val 21569125"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821" name="Google Shape;821;p36"/>
          <p:cNvSpPr/>
          <p:nvPr/>
        </p:nvSpPr>
        <p:spPr>
          <a:xfrm rot="-5400000">
            <a:off x="2850437" y="2951846"/>
            <a:ext cx="95700" cy="30600"/>
          </a:xfrm>
          <a:prstGeom prst="arc">
            <a:avLst>
              <a:gd fmla="val 16200000" name="adj1"/>
              <a:gd fmla="val 5313316" name="adj2"/>
            </a:avLst>
          </a:prstGeom>
          <a:solidFill>
            <a:srgbClr val="741B47"/>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822" name="Google Shape;822;p36"/>
          <p:cNvSpPr/>
          <p:nvPr/>
        </p:nvSpPr>
        <p:spPr>
          <a:xfrm flipH="1" rot="5400000">
            <a:off x="2818542" y="3121253"/>
            <a:ext cx="95700" cy="30600"/>
          </a:xfrm>
          <a:prstGeom prst="arc">
            <a:avLst>
              <a:gd fmla="val 16200000" name="adj1"/>
              <a:gd fmla="val 0"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823" name="Google Shape;823;p36"/>
          <p:cNvSpPr/>
          <p:nvPr/>
        </p:nvSpPr>
        <p:spPr>
          <a:xfrm flipH="1" rot="-5400000">
            <a:off x="2849142" y="3121312"/>
            <a:ext cx="95700" cy="30600"/>
          </a:xfrm>
          <a:prstGeom prst="arc">
            <a:avLst>
              <a:gd fmla="val 16200000" name="adj1"/>
              <a:gd fmla="val 5313316" name="adj2"/>
            </a:avLst>
          </a:prstGeom>
          <a:solidFill>
            <a:srgbClr val="741B47"/>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cxnSp>
        <p:nvCxnSpPr>
          <p:cNvPr id="824" name="Google Shape;824;p36"/>
          <p:cNvCxnSpPr>
            <a:stCxn id="821" idx="2"/>
            <a:endCxn id="823" idx="2"/>
          </p:cNvCxnSpPr>
          <p:nvPr/>
        </p:nvCxnSpPr>
        <p:spPr>
          <a:xfrm flipH="1">
            <a:off x="2912387" y="2966760"/>
            <a:ext cx="1200" cy="170100"/>
          </a:xfrm>
          <a:prstGeom prst="straightConnector1">
            <a:avLst/>
          </a:prstGeom>
          <a:noFill/>
          <a:ln cap="flat" cmpd="sng" w="9525">
            <a:solidFill>
              <a:srgbClr val="000000"/>
            </a:solidFill>
            <a:prstDash val="solid"/>
            <a:round/>
            <a:headEnd len="med" w="med" type="none"/>
            <a:tailEnd len="med" w="med" type="none"/>
          </a:ln>
        </p:spPr>
      </p:cxnSp>
      <p:sp>
        <p:nvSpPr>
          <p:cNvPr id="825" name="Google Shape;825;p36"/>
          <p:cNvSpPr/>
          <p:nvPr/>
        </p:nvSpPr>
        <p:spPr>
          <a:xfrm>
            <a:off x="2782438" y="3040911"/>
            <a:ext cx="2700" cy="22800"/>
          </a:xfrm>
          <a:prstGeom prst="ellipse">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826" name="Google Shape;826;p36"/>
          <p:cNvSpPr/>
          <p:nvPr/>
        </p:nvSpPr>
        <p:spPr>
          <a:xfrm>
            <a:off x="2780291" y="3016431"/>
            <a:ext cx="7800" cy="71400"/>
          </a:xfrm>
          <a:prstGeom prst="arc">
            <a:avLst>
              <a:gd fmla="val 16200000" name="adj1"/>
              <a:gd fmla="val 16109393" name="adj2"/>
            </a:avLst>
          </a:prstGeom>
          <a:noFill/>
          <a:ln cap="flat" cmpd="sng" w="9525">
            <a:solidFill>
              <a:srgbClr val="000000"/>
            </a:solidFill>
            <a:prstDash val="dash"/>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827" name="Google Shape;827;p36"/>
          <p:cNvSpPr/>
          <p:nvPr/>
        </p:nvSpPr>
        <p:spPr>
          <a:xfrm>
            <a:off x="2780193" y="3016916"/>
            <a:ext cx="7800" cy="71400"/>
          </a:xfrm>
          <a:prstGeom prst="arc">
            <a:avLst>
              <a:gd fmla="val 5475927" name="adj1"/>
              <a:gd fmla="val 16003527"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828" name="Google Shape;828;p36"/>
          <p:cNvSpPr/>
          <p:nvPr/>
        </p:nvSpPr>
        <p:spPr>
          <a:xfrm>
            <a:off x="2863125" y="3016916"/>
            <a:ext cx="7800" cy="71400"/>
          </a:xfrm>
          <a:prstGeom prst="arc">
            <a:avLst>
              <a:gd fmla="val 16091688" name="adj1"/>
              <a:gd fmla="val 16072835"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cxnSp>
        <p:nvCxnSpPr>
          <p:cNvPr id="829" name="Google Shape;829;p36"/>
          <p:cNvCxnSpPr/>
          <p:nvPr/>
        </p:nvCxnSpPr>
        <p:spPr>
          <a:xfrm>
            <a:off x="2783554" y="3015880"/>
            <a:ext cx="84300" cy="0"/>
          </a:xfrm>
          <a:prstGeom prst="straightConnector1">
            <a:avLst/>
          </a:prstGeom>
          <a:noFill/>
          <a:ln cap="flat" cmpd="sng" w="9525">
            <a:solidFill>
              <a:srgbClr val="000000"/>
            </a:solidFill>
            <a:prstDash val="solid"/>
            <a:round/>
            <a:headEnd len="med" w="med" type="none"/>
            <a:tailEnd len="med" w="med" type="none"/>
          </a:ln>
        </p:spPr>
      </p:cxnSp>
      <p:cxnSp>
        <p:nvCxnSpPr>
          <p:cNvPr id="830" name="Google Shape;830;p36"/>
          <p:cNvCxnSpPr/>
          <p:nvPr/>
        </p:nvCxnSpPr>
        <p:spPr>
          <a:xfrm>
            <a:off x="2783759" y="3088519"/>
            <a:ext cx="84300" cy="0"/>
          </a:xfrm>
          <a:prstGeom prst="straightConnector1">
            <a:avLst/>
          </a:prstGeom>
          <a:noFill/>
          <a:ln cap="flat" cmpd="sng" w="9525">
            <a:solidFill>
              <a:srgbClr val="000000"/>
            </a:solidFill>
            <a:prstDash val="solid"/>
            <a:round/>
            <a:headEnd len="med" w="med" type="none"/>
            <a:tailEnd len="med" w="med" type="none"/>
          </a:ln>
        </p:spPr>
      </p:cxnSp>
      <p:sp>
        <p:nvSpPr>
          <p:cNvPr id="831" name="Google Shape;831;p36"/>
          <p:cNvSpPr/>
          <p:nvPr/>
        </p:nvSpPr>
        <p:spPr>
          <a:xfrm>
            <a:off x="2909841" y="3041262"/>
            <a:ext cx="2700" cy="22800"/>
          </a:xfrm>
          <a:prstGeom prst="ellipse">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832" name="Google Shape;832;p36"/>
          <p:cNvSpPr/>
          <p:nvPr/>
        </p:nvSpPr>
        <p:spPr>
          <a:xfrm>
            <a:off x="2782174" y="3034321"/>
            <a:ext cx="3000" cy="35700"/>
          </a:xfrm>
          <a:prstGeom prst="ellipse">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833" name="Google Shape;833;p36"/>
          <p:cNvSpPr/>
          <p:nvPr/>
        </p:nvSpPr>
        <p:spPr>
          <a:xfrm>
            <a:off x="2909841" y="3034721"/>
            <a:ext cx="3000" cy="35700"/>
          </a:xfrm>
          <a:prstGeom prst="ellipse">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834" name="Google Shape;834;p36"/>
          <p:cNvSpPr/>
          <p:nvPr/>
        </p:nvSpPr>
        <p:spPr>
          <a:xfrm>
            <a:off x="2782588" y="3041385"/>
            <a:ext cx="1500" cy="22800"/>
          </a:xfrm>
          <a:prstGeom prst="ellipse">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835" name="Google Shape;835;p36"/>
          <p:cNvSpPr/>
          <p:nvPr/>
        </p:nvSpPr>
        <p:spPr>
          <a:xfrm>
            <a:off x="2910719" y="3041624"/>
            <a:ext cx="1500" cy="22800"/>
          </a:xfrm>
          <a:prstGeom prst="ellipse">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cxnSp>
        <p:nvCxnSpPr>
          <p:cNvPr id="836" name="Google Shape;836;p36"/>
          <p:cNvCxnSpPr/>
          <p:nvPr/>
        </p:nvCxnSpPr>
        <p:spPr>
          <a:xfrm rot="10800000">
            <a:off x="2910563" y="3035790"/>
            <a:ext cx="38400" cy="0"/>
          </a:xfrm>
          <a:prstGeom prst="straightConnector1">
            <a:avLst/>
          </a:prstGeom>
          <a:noFill/>
          <a:ln cap="flat" cmpd="sng" w="19050">
            <a:solidFill>
              <a:srgbClr val="000000"/>
            </a:solidFill>
            <a:prstDash val="solid"/>
            <a:round/>
            <a:headEnd len="med" w="med" type="none"/>
            <a:tailEnd len="med" w="med" type="none"/>
          </a:ln>
        </p:spPr>
      </p:cxnSp>
      <p:cxnSp>
        <p:nvCxnSpPr>
          <p:cNvPr id="837" name="Google Shape;837;p36"/>
          <p:cNvCxnSpPr/>
          <p:nvPr/>
        </p:nvCxnSpPr>
        <p:spPr>
          <a:xfrm rot="10800000">
            <a:off x="2910867" y="3068118"/>
            <a:ext cx="38400" cy="0"/>
          </a:xfrm>
          <a:prstGeom prst="straightConnector1">
            <a:avLst/>
          </a:prstGeom>
          <a:noFill/>
          <a:ln cap="flat" cmpd="sng" w="19050">
            <a:solidFill>
              <a:srgbClr val="000000"/>
            </a:solidFill>
            <a:prstDash val="solid"/>
            <a:round/>
            <a:headEnd len="med" w="med" type="none"/>
            <a:tailEnd len="med" w="med" type="none"/>
          </a:ln>
        </p:spPr>
      </p:cxnSp>
      <p:cxnSp>
        <p:nvCxnSpPr>
          <p:cNvPr id="838" name="Google Shape;838;p36"/>
          <p:cNvCxnSpPr/>
          <p:nvPr/>
        </p:nvCxnSpPr>
        <p:spPr>
          <a:xfrm flipH="1">
            <a:off x="2947789" y="2998844"/>
            <a:ext cx="29100" cy="37800"/>
          </a:xfrm>
          <a:prstGeom prst="straightConnector1">
            <a:avLst/>
          </a:prstGeom>
          <a:noFill/>
          <a:ln cap="flat" cmpd="sng" w="19050">
            <a:solidFill>
              <a:srgbClr val="000000"/>
            </a:solidFill>
            <a:prstDash val="solid"/>
            <a:round/>
            <a:headEnd len="med" w="med" type="none"/>
            <a:tailEnd len="med" w="med" type="none"/>
          </a:ln>
        </p:spPr>
      </p:cxnSp>
      <p:cxnSp>
        <p:nvCxnSpPr>
          <p:cNvPr id="839" name="Google Shape;839;p36"/>
          <p:cNvCxnSpPr/>
          <p:nvPr/>
        </p:nvCxnSpPr>
        <p:spPr>
          <a:xfrm rot="10800000">
            <a:off x="2948093" y="3067249"/>
            <a:ext cx="29100" cy="37800"/>
          </a:xfrm>
          <a:prstGeom prst="straightConnector1">
            <a:avLst/>
          </a:prstGeom>
          <a:noFill/>
          <a:ln cap="flat" cmpd="sng" w="19050">
            <a:solidFill>
              <a:srgbClr val="000000"/>
            </a:solidFill>
            <a:prstDash val="solid"/>
            <a:round/>
            <a:headEnd len="med" w="med" type="none"/>
            <a:tailEnd len="med" w="med" type="none"/>
          </a:ln>
        </p:spPr>
      </p:cxnSp>
      <p:sp>
        <p:nvSpPr>
          <p:cNvPr id="840" name="Google Shape;840;p36"/>
          <p:cNvSpPr/>
          <p:nvPr/>
        </p:nvSpPr>
        <p:spPr>
          <a:xfrm rot="-3102590">
            <a:off x="2976425" y="2998459"/>
            <a:ext cx="7262" cy="28233"/>
          </a:xfrm>
          <a:prstGeom prst="ellipse">
            <a:avLst/>
          </a:prstGeom>
          <a:solidFill>
            <a:srgbClr val="FFFFFF"/>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841" name="Google Shape;841;p36"/>
          <p:cNvSpPr/>
          <p:nvPr/>
        </p:nvSpPr>
        <p:spPr>
          <a:xfrm flipH="1" rot="-7697410">
            <a:off x="2975818" y="3075869"/>
            <a:ext cx="7262" cy="28233"/>
          </a:xfrm>
          <a:prstGeom prst="ellipse">
            <a:avLst/>
          </a:prstGeom>
          <a:solidFill>
            <a:srgbClr val="FFFFFF"/>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cxnSp>
        <p:nvCxnSpPr>
          <p:cNvPr id="842" name="Google Shape;842;p36"/>
          <p:cNvCxnSpPr/>
          <p:nvPr/>
        </p:nvCxnSpPr>
        <p:spPr>
          <a:xfrm flipH="1">
            <a:off x="2962867" y="3026554"/>
            <a:ext cx="20700" cy="25800"/>
          </a:xfrm>
          <a:prstGeom prst="straightConnector1">
            <a:avLst/>
          </a:prstGeom>
          <a:noFill/>
          <a:ln cap="flat" cmpd="sng" w="19050">
            <a:solidFill>
              <a:srgbClr val="000000"/>
            </a:solidFill>
            <a:prstDash val="solid"/>
            <a:round/>
            <a:headEnd len="med" w="med" type="none"/>
            <a:tailEnd len="med" w="med" type="none"/>
          </a:ln>
        </p:spPr>
      </p:cxnSp>
      <p:cxnSp>
        <p:nvCxnSpPr>
          <p:cNvPr id="843" name="Google Shape;843;p36"/>
          <p:cNvCxnSpPr/>
          <p:nvPr/>
        </p:nvCxnSpPr>
        <p:spPr>
          <a:xfrm>
            <a:off x="2963560" y="3052180"/>
            <a:ext cx="18900" cy="23400"/>
          </a:xfrm>
          <a:prstGeom prst="straightConnector1">
            <a:avLst/>
          </a:prstGeom>
          <a:noFill/>
          <a:ln cap="flat" cmpd="sng" w="19050">
            <a:solidFill>
              <a:srgbClr val="000000"/>
            </a:solidFill>
            <a:prstDash val="solid"/>
            <a:round/>
            <a:headEnd len="med" w="med" type="none"/>
            <a:tailEnd len="med" w="med" type="none"/>
          </a:ln>
        </p:spPr>
      </p:cxnSp>
      <p:sp>
        <p:nvSpPr>
          <p:cNvPr id="844" name="Google Shape;844;p36"/>
          <p:cNvSpPr/>
          <p:nvPr/>
        </p:nvSpPr>
        <p:spPr>
          <a:xfrm>
            <a:off x="2908598" y="3035773"/>
            <a:ext cx="5100" cy="31500"/>
          </a:xfrm>
          <a:prstGeom prst="ellipse">
            <a:avLst/>
          </a:prstGeom>
          <a:solidFill>
            <a:srgbClr val="FFFFFF"/>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845" name="Google Shape;845;p36"/>
          <p:cNvSpPr txBox="1"/>
          <p:nvPr/>
        </p:nvSpPr>
        <p:spPr>
          <a:xfrm>
            <a:off x="3009672" y="2957280"/>
            <a:ext cx="42300" cy="2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600">
              <a:solidFill>
                <a:schemeClr val="dk1"/>
              </a:solidFill>
              <a:latin typeface="Times New Roman"/>
              <a:ea typeface="Times New Roman"/>
              <a:cs typeface="Times New Roman"/>
              <a:sym typeface="Times New Roman"/>
            </a:endParaRPr>
          </a:p>
        </p:txBody>
      </p:sp>
      <p:cxnSp>
        <p:nvCxnSpPr>
          <p:cNvPr id="846" name="Google Shape;846;p36"/>
          <p:cNvCxnSpPr/>
          <p:nvPr/>
        </p:nvCxnSpPr>
        <p:spPr>
          <a:xfrm>
            <a:off x="2076384" y="3056711"/>
            <a:ext cx="540900" cy="0"/>
          </a:xfrm>
          <a:prstGeom prst="straightConnector1">
            <a:avLst/>
          </a:prstGeom>
          <a:noFill/>
          <a:ln cap="flat" cmpd="sng" w="9525">
            <a:solidFill>
              <a:srgbClr val="FF0000"/>
            </a:solidFill>
            <a:prstDash val="solid"/>
            <a:round/>
            <a:headEnd len="med" w="med" type="none"/>
            <a:tailEnd len="med" w="med" type="none"/>
          </a:ln>
        </p:spPr>
      </p:cxnSp>
      <p:cxnSp>
        <p:nvCxnSpPr>
          <p:cNvPr id="847" name="Google Shape;847;p36"/>
          <p:cNvCxnSpPr/>
          <p:nvPr/>
        </p:nvCxnSpPr>
        <p:spPr>
          <a:xfrm>
            <a:off x="2077229" y="3043791"/>
            <a:ext cx="539100" cy="0"/>
          </a:xfrm>
          <a:prstGeom prst="straightConnector1">
            <a:avLst/>
          </a:prstGeom>
          <a:noFill/>
          <a:ln cap="flat" cmpd="sng" w="9525">
            <a:solidFill>
              <a:srgbClr val="FF0000"/>
            </a:solidFill>
            <a:prstDash val="solid"/>
            <a:round/>
            <a:headEnd len="med" w="med" type="none"/>
            <a:tailEnd len="med" w="med" type="none"/>
          </a:ln>
        </p:spPr>
      </p:cxnSp>
      <p:sp>
        <p:nvSpPr>
          <p:cNvPr id="848" name="Google Shape;848;p36"/>
          <p:cNvSpPr/>
          <p:nvPr/>
        </p:nvSpPr>
        <p:spPr>
          <a:xfrm flipH="1">
            <a:off x="1955011" y="3043755"/>
            <a:ext cx="245700" cy="156600"/>
          </a:xfrm>
          <a:prstGeom prst="arc">
            <a:avLst>
              <a:gd fmla="val 16200000" name="adj1"/>
              <a:gd fmla="val 663313" name="adj2"/>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849" name="Google Shape;849;p36"/>
          <p:cNvSpPr/>
          <p:nvPr/>
        </p:nvSpPr>
        <p:spPr>
          <a:xfrm flipH="1">
            <a:off x="1964931" y="3056098"/>
            <a:ext cx="221700" cy="130800"/>
          </a:xfrm>
          <a:prstGeom prst="arc">
            <a:avLst>
              <a:gd fmla="val 15372232" name="adj1"/>
              <a:gd fmla="val 515836" name="adj2"/>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cxnSp>
        <p:nvCxnSpPr>
          <p:cNvPr id="850" name="Google Shape;850;p36"/>
          <p:cNvCxnSpPr>
            <a:stCxn id="849" idx="2"/>
          </p:cNvCxnSpPr>
          <p:nvPr/>
        </p:nvCxnSpPr>
        <p:spPr>
          <a:xfrm>
            <a:off x="1968401" y="3137732"/>
            <a:ext cx="8400" cy="17700"/>
          </a:xfrm>
          <a:prstGeom prst="straightConnector1">
            <a:avLst/>
          </a:prstGeom>
          <a:noFill/>
          <a:ln cap="flat" cmpd="sng" w="9525">
            <a:solidFill>
              <a:srgbClr val="000000"/>
            </a:solidFill>
            <a:prstDash val="solid"/>
            <a:round/>
            <a:headEnd len="med" w="med" type="none"/>
            <a:tailEnd len="med" w="med" type="none"/>
          </a:ln>
        </p:spPr>
      </p:cxnSp>
      <p:cxnSp>
        <p:nvCxnSpPr>
          <p:cNvPr id="851" name="Google Shape;851;p36"/>
          <p:cNvCxnSpPr>
            <a:stCxn id="848" idx="2"/>
          </p:cNvCxnSpPr>
          <p:nvPr/>
        </p:nvCxnSpPr>
        <p:spPr>
          <a:xfrm>
            <a:off x="1960406" y="3145003"/>
            <a:ext cx="12300" cy="5700"/>
          </a:xfrm>
          <a:prstGeom prst="straightConnector1">
            <a:avLst/>
          </a:prstGeom>
          <a:noFill/>
          <a:ln cap="flat" cmpd="sng" w="9525">
            <a:solidFill>
              <a:srgbClr val="FF0000"/>
            </a:solidFill>
            <a:prstDash val="solid"/>
            <a:round/>
            <a:headEnd len="med" w="med" type="none"/>
            <a:tailEnd len="med" w="med" type="none"/>
          </a:ln>
        </p:spPr>
      </p:cxnSp>
      <p:sp>
        <p:nvSpPr>
          <p:cNvPr id="852" name="Google Shape;852;p36"/>
          <p:cNvSpPr/>
          <p:nvPr/>
        </p:nvSpPr>
        <p:spPr>
          <a:xfrm>
            <a:off x="1990631" y="3174110"/>
            <a:ext cx="64623" cy="25004"/>
          </a:xfrm>
          <a:custGeom>
            <a:rect b="b" l="l" r="r" t="t"/>
            <a:pathLst>
              <a:path extrusionOk="0" h="4813" w="27039">
                <a:moveTo>
                  <a:pt x="0" y="0"/>
                </a:moveTo>
                <a:cubicBezTo>
                  <a:pt x="8574" y="3210"/>
                  <a:pt x="17884" y="4813"/>
                  <a:pt x="27039" y="4813"/>
                </a:cubicBezTo>
              </a:path>
            </a:pathLst>
          </a:custGeom>
          <a:noFill/>
          <a:ln cap="flat" cmpd="sng" w="9525">
            <a:solidFill>
              <a:srgbClr val="6AA84F"/>
            </a:solidFill>
            <a:prstDash val="dash"/>
            <a:round/>
            <a:headEnd len="med" w="med" type="none"/>
            <a:tailEnd len="med" w="med" type="none"/>
          </a:ln>
        </p:spPr>
      </p:sp>
      <p:cxnSp>
        <p:nvCxnSpPr>
          <p:cNvPr id="853" name="Google Shape;853;p36"/>
          <p:cNvCxnSpPr/>
          <p:nvPr/>
        </p:nvCxnSpPr>
        <p:spPr>
          <a:xfrm>
            <a:off x="2057704" y="3199649"/>
            <a:ext cx="108300" cy="0"/>
          </a:xfrm>
          <a:prstGeom prst="straightConnector1">
            <a:avLst/>
          </a:prstGeom>
          <a:noFill/>
          <a:ln cap="flat" cmpd="sng" w="9525">
            <a:solidFill>
              <a:srgbClr val="6AA84F"/>
            </a:solidFill>
            <a:prstDash val="dash"/>
            <a:round/>
            <a:headEnd len="med" w="med" type="none"/>
            <a:tailEnd len="med" w="med" type="none"/>
          </a:ln>
        </p:spPr>
      </p:cxnSp>
      <p:sp>
        <p:nvSpPr>
          <p:cNvPr id="854" name="Google Shape;854;p36"/>
          <p:cNvSpPr/>
          <p:nvPr/>
        </p:nvSpPr>
        <p:spPr>
          <a:xfrm>
            <a:off x="2868887" y="2967960"/>
            <a:ext cx="15367" cy="49928"/>
          </a:xfrm>
          <a:custGeom>
            <a:rect b="b" l="l" r="r" t="t"/>
            <a:pathLst>
              <a:path extrusionOk="0" h="9501" w="6215">
                <a:moveTo>
                  <a:pt x="6215" y="0"/>
                </a:moveTo>
                <a:cubicBezTo>
                  <a:pt x="6215" y="3784"/>
                  <a:pt x="3739" y="8917"/>
                  <a:pt x="0" y="9501"/>
                </a:cubicBezTo>
              </a:path>
            </a:pathLst>
          </a:custGeom>
          <a:noFill/>
          <a:ln cap="flat" cmpd="sng" w="9525">
            <a:solidFill>
              <a:srgbClr val="741B47"/>
            </a:solidFill>
            <a:prstDash val="solid"/>
            <a:round/>
            <a:headEnd len="med" w="med" type="none"/>
            <a:tailEnd len="med" w="med" type="none"/>
          </a:ln>
        </p:spPr>
      </p:sp>
      <p:sp>
        <p:nvSpPr>
          <p:cNvPr id="855" name="Google Shape;855;p36"/>
          <p:cNvSpPr/>
          <p:nvPr/>
        </p:nvSpPr>
        <p:spPr>
          <a:xfrm>
            <a:off x="2882434" y="2968579"/>
            <a:ext cx="1367" cy="19544"/>
          </a:xfrm>
          <a:custGeom>
            <a:rect b="b" l="l" r="r" t="t"/>
            <a:pathLst>
              <a:path extrusionOk="0" h="3762" w="572">
                <a:moveTo>
                  <a:pt x="572" y="0"/>
                </a:moveTo>
                <a:cubicBezTo>
                  <a:pt x="453" y="1263"/>
                  <a:pt x="318" y="2534"/>
                  <a:pt x="0" y="3762"/>
                </a:cubicBezTo>
              </a:path>
            </a:pathLst>
          </a:custGeom>
          <a:noFill/>
          <a:ln cap="flat" cmpd="sng" w="9525">
            <a:solidFill>
              <a:srgbClr val="741B47"/>
            </a:solidFill>
            <a:prstDash val="solid"/>
            <a:round/>
            <a:headEnd len="med" w="med" type="none"/>
            <a:tailEnd len="med" w="med" type="none"/>
          </a:ln>
        </p:spPr>
      </p:sp>
      <p:sp>
        <p:nvSpPr>
          <p:cNvPr id="856" name="Google Shape;856;p36"/>
          <p:cNvSpPr/>
          <p:nvPr/>
        </p:nvSpPr>
        <p:spPr>
          <a:xfrm>
            <a:off x="2879925" y="3017866"/>
            <a:ext cx="6582" cy="9715"/>
          </a:xfrm>
          <a:custGeom>
            <a:rect b="b" l="l" r="r" t="t"/>
            <a:pathLst>
              <a:path extrusionOk="0" h="1870" w="2754">
                <a:moveTo>
                  <a:pt x="0" y="1132"/>
                </a:moveTo>
                <a:cubicBezTo>
                  <a:pt x="749" y="556"/>
                  <a:pt x="2327" y="-539"/>
                  <a:pt x="2715" y="322"/>
                </a:cubicBezTo>
                <a:cubicBezTo>
                  <a:pt x="3111" y="1199"/>
                  <a:pt x="314" y="2473"/>
                  <a:pt x="96" y="1536"/>
                </a:cubicBezTo>
                <a:cubicBezTo>
                  <a:pt x="71" y="1427"/>
                  <a:pt x="126" y="1759"/>
                  <a:pt x="120" y="1870"/>
                </a:cubicBezTo>
              </a:path>
            </a:pathLst>
          </a:custGeom>
          <a:noFill/>
          <a:ln cap="flat" cmpd="sng" w="9525">
            <a:solidFill>
              <a:srgbClr val="741B47"/>
            </a:solidFill>
            <a:prstDash val="solid"/>
            <a:round/>
            <a:headEnd len="med" w="med" type="none"/>
            <a:tailEnd len="med" w="med" type="none"/>
          </a:ln>
        </p:spPr>
      </p:sp>
      <p:sp>
        <p:nvSpPr>
          <p:cNvPr id="857" name="Google Shape;857;p36"/>
          <p:cNvSpPr/>
          <p:nvPr/>
        </p:nvSpPr>
        <p:spPr>
          <a:xfrm>
            <a:off x="2911402" y="2961155"/>
            <a:ext cx="1307" cy="61837"/>
          </a:xfrm>
          <a:custGeom>
            <a:rect b="b" l="l" r="r" t="t"/>
            <a:pathLst>
              <a:path extrusionOk="0" h="10906" w="1485">
                <a:moveTo>
                  <a:pt x="0" y="0"/>
                </a:moveTo>
                <a:cubicBezTo>
                  <a:pt x="3156" y="1805"/>
                  <a:pt x="324" y="7278"/>
                  <a:pt x="95" y="10906"/>
                </a:cubicBezTo>
              </a:path>
            </a:pathLst>
          </a:custGeom>
          <a:noFill/>
          <a:ln cap="flat" cmpd="sng" w="9525">
            <a:solidFill>
              <a:srgbClr val="741B47"/>
            </a:solidFill>
            <a:prstDash val="solid"/>
            <a:round/>
            <a:headEnd len="med" w="med" type="none"/>
            <a:tailEnd len="med" w="med" type="none"/>
          </a:ln>
        </p:spPr>
      </p:sp>
      <p:sp>
        <p:nvSpPr>
          <p:cNvPr id="858" name="Google Shape;858;p36"/>
          <p:cNvSpPr/>
          <p:nvPr/>
        </p:nvSpPr>
        <p:spPr>
          <a:xfrm>
            <a:off x="2911572" y="2966225"/>
            <a:ext cx="1260" cy="17294"/>
          </a:xfrm>
          <a:custGeom>
            <a:rect b="b" l="l" r="r" t="t"/>
            <a:pathLst>
              <a:path extrusionOk="0" h="3329" w="527">
                <a:moveTo>
                  <a:pt x="0" y="0"/>
                </a:moveTo>
                <a:cubicBezTo>
                  <a:pt x="0" y="1056"/>
                  <a:pt x="853" y="4088"/>
                  <a:pt x="381" y="3144"/>
                </a:cubicBezTo>
                <a:cubicBezTo>
                  <a:pt x="15" y="2411"/>
                  <a:pt x="398" y="1500"/>
                  <a:pt x="524" y="691"/>
                </a:cubicBezTo>
              </a:path>
            </a:pathLst>
          </a:custGeom>
          <a:noFill/>
          <a:ln cap="flat" cmpd="sng" w="9525">
            <a:solidFill>
              <a:srgbClr val="741B47"/>
            </a:solidFill>
            <a:prstDash val="solid"/>
            <a:round/>
            <a:headEnd len="med" w="med" type="none"/>
            <a:tailEnd len="med" w="med" type="none"/>
          </a:ln>
        </p:spPr>
      </p:sp>
      <p:sp>
        <p:nvSpPr>
          <p:cNvPr id="859" name="Google Shape;859;p36"/>
          <p:cNvSpPr/>
          <p:nvPr/>
        </p:nvSpPr>
        <p:spPr>
          <a:xfrm>
            <a:off x="2912712" y="2966101"/>
            <a:ext cx="65" cy="28084"/>
          </a:xfrm>
          <a:custGeom>
            <a:rect b="b" l="l" r="r" t="t"/>
            <a:pathLst>
              <a:path extrusionOk="0" h="5406" w="27">
                <a:moveTo>
                  <a:pt x="0" y="0"/>
                </a:moveTo>
                <a:cubicBezTo>
                  <a:pt x="54" y="1801"/>
                  <a:pt x="0" y="3604"/>
                  <a:pt x="0" y="5406"/>
                </a:cubicBezTo>
              </a:path>
            </a:pathLst>
          </a:custGeom>
          <a:noFill/>
          <a:ln cap="flat" cmpd="sng" w="9525">
            <a:solidFill>
              <a:srgbClr val="741B47"/>
            </a:solidFill>
            <a:prstDash val="solid"/>
            <a:round/>
            <a:headEnd len="med" w="med" type="none"/>
            <a:tailEnd len="med" w="med" type="none"/>
          </a:ln>
        </p:spPr>
      </p:sp>
      <p:sp>
        <p:nvSpPr>
          <p:cNvPr id="860" name="Google Shape;860;p36"/>
          <p:cNvSpPr/>
          <p:nvPr/>
        </p:nvSpPr>
        <p:spPr>
          <a:xfrm rot="1373782">
            <a:off x="2912645" y="2966010"/>
            <a:ext cx="242" cy="3902"/>
          </a:xfrm>
          <a:custGeom>
            <a:rect b="b" l="l" r="r" t="t"/>
            <a:pathLst>
              <a:path extrusionOk="0" h="762" w="24">
                <a:moveTo>
                  <a:pt x="0" y="0"/>
                </a:moveTo>
                <a:cubicBezTo>
                  <a:pt x="12" y="381"/>
                  <a:pt x="12" y="381"/>
                  <a:pt x="24" y="762"/>
                </a:cubicBezTo>
              </a:path>
            </a:pathLst>
          </a:custGeom>
          <a:noFill/>
          <a:ln cap="flat" cmpd="sng" w="9525">
            <a:solidFill>
              <a:srgbClr val="741B47"/>
            </a:solidFill>
            <a:prstDash val="solid"/>
            <a:round/>
            <a:headEnd len="med" w="med" type="none"/>
            <a:tailEnd len="med" w="med" type="none"/>
          </a:ln>
        </p:spPr>
      </p:sp>
      <p:sp>
        <p:nvSpPr>
          <p:cNvPr id="861" name="Google Shape;861;p36"/>
          <p:cNvSpPr/>
          <p:nvPr/>
        </p:nvSpPr>
        <p:spPr>
          <a:xfrm>
            <a:off x="2906737" y="2993935"/>
            <a:ext cx="5965" cy="80782"/>
          </a:xfrm>
          <a:custGeom>
            <a:rect b="b" l="l" r="r" t="t"/>
            <a:pathLst>
              <a:path extrusionOk="0" h="15550" w="2496">
                <a:moveTo>
                  <a:pt x="2476" y="0"/>
                </a:moveTo>
                <a:cubicBezTo>
                  <a:pt x="2796" y="5182"/>
                  <a:pt x="-2545" y="12385"/>
                  <a:pt x="1571" y="15550"/>
                </a:cubicBezTo>
              </a:path>
            </a:pathLst>
          </a:custGeom>
          <a:noFill/>
          <a:ln cap="flat" cmpd="sng" w="9525">
            <a:solidFill>
              <a:srgbClr val="741B47"/>
            </a:solidFill>
            <a:prstDash val="solid"/>
            <a:round/>
            <a:headEnd len="med" w="med" type="none"/>
            <a:tailEnd len="med" w="med" type="none"/>
          </a:ln>
        </p:spPr>
      </p:sp>
      <p:sp>
        <p:nvSpPr>
          <p:cNvPr id="862" name="Google Shape;862;p36"/>
          <p:cNvSpPr/>
          <p:nvPr/>
        </p:nvSpPr>
        <p:spPr>
          <a:xfrm>
            <a:off x="2904774" y="3021206"/>
            <a:ext cx="5961" cy="39186"/>
          </a:xfrm>
          <a:custGeom>
            <a:rect b="b" l="l" r="r" t="t"/>
            <a:pathLst>
              <a:path extrusionOk="0" h="7543" w="2802">
                <a:moveTo>
                  <a:pt x="1879" y="82"/>
                </a:moveTo>
                <a:cubicBezTo>
                  <a:pt x="1879" y="547"/>
                  <a:pt x="2164" y="1622"/>
                  <a:pt x="1725" y="1468"/>
                </a:cubicBezTo>
                <a:cubicBezTo>
                  <a:pt x="1058" y="1234"/>
                  <a:pt x="635" y="3783"/>
                  <a:pt x="1301" y="3546"/>
                </a:cubicBezTo>
                <a:cubicBezTo>
                  <a:pt x="2111" y="3258"/>
                  <a:pt x="2099" y="1286"/>
                  <a:pt x="1301" y="967"/>
                </a:cubicBezTo>
                <a:cubicBezTo>
                  <a:pt x="281" y="559"/>
                  <a:pt x="-563" y="4464"/>
                  <a:pt x="493" y="4162"/>
                </a:cubicBezTo>
                <a:cubicBezTo>
                  <a:pt x="1783" y="3793"/>
                  <a:pt x="1243" y="-1099"/>
                  <a:pt x="1378" y="236"/>
                </a:cubicBezTo>
                <a:cubicBezTo>
                  <a:pt x="1535" y="1783"/>
                  <a:pt x="-831" y="4854"/>
                  <a:pt x="724" y="4854"/>
                </a:cubicBezTo>
                <a:cubicBezTo>
                  <a:pt x="2245" y="4854"/>
                  <a:pt x="2411" y="-985"/>
                  <a:pt x="2110" y="506"/>
                </a:cubicBezTo>
                <a:cubicBezTo>
                  <a:pt x="1803" y="2023"/>
                  <a:pt x="1340" y="3537"/>
                  <a:pt x="1340" y="5085"/>
                </a:cubicBezTo>
                <a:cubicBezTo>
                  <a:pt x="1340" y="5855"/>
                  <a:pt x="1172" y="8124"/>
                  <a:pt x="1417" y="7394"/>
                </a:cubicBezTo>
                <a:cubicBezTo>
                  <a:pt x="2060" y="5483"/>
                  <a:pt x="1901" y="3310"/>
                  <a:pt x="2802" y="1506"/>
                </a:cubicBezTo>
              </a:path>
            </a:pathLst>
          </a:custGeom>
          <a:noFill/>
          <a:ln cap="flat" cmpd="sng" w="9525">
            <a:solidFill>
              <a:srgbClr val="741B47"/>
            </a:solidFill>
            <a:prstDash val="solid"/>
            <a:round/>
            <a:headEnd len="med" w="med" type="none"/>
            <a:tailEnd len="med" w="med" type="none"/>
          </a:ln>
        </p:spPr>
      </p:sp>
      <p:sp>
        <p:nvSpPr>
          <p:cNvPr id="863" name="Google Shape;863;p36"/>
          <p:cNvSpPr/>
          <p:nvPr/>
        </p:nvSpPr>
        <p:spPr>
          <a:xfrm>
            <a:off x="2907285" y="3022434"/>
            <a:ext cx="1981" cy="24593"/>
          </a:xfrm>
          <a:custGeom>
            <a:rect b="b" l="l" r="r" t="t"/>
            <a:pathLst>
              <a:path extrusionOk="0" h="4734" w="829">
                <a:moveTo>
                  <a:pt x="829" y="0"/>
                </a:moveTo>
                <a:cubicBezTo>
                  <a:pt x="207" y="1475"/>
                  <a:pt x="-59" y="3135"/>
                  <a:pt x="20" y="4734"/>
                </a:cubicBezTo>
              </a:path>
            </a:pathLst>
          </a:custGeom>
          <a:noFill/>
          <a:ln cap="flat" cmpd="sng" w="9525">
            <a:solidFill>
              <a:srgbClr val="741B47"/>
            </a:solidFill>
            <a:prstDash val="solid"/>
            <a:round/>
            <a:headEnd len="med" w="med" type="none"/>
            <a:tailEnd len="med" w="med" type="none"/>
          </a:ln>
        </p:spPr>
      </p:sp>
      <p:cxnSp>
        <p:nvCxnSpPr>
          <p:cNvPr id="864" name="Google Shape;864;p36"/>
          <p:cNvCxnSpPr/>
          <p:nvPr/>
        </p:nvCxnSpPr>
        <p:spPr>
          <a:xfrm flipH="1">
            <a:off x="2903051" y="3019037"/>
            <a:ext cx="7500" cy="18600"/>
          </a:xfrm>
          <a:prstGeom prst="straightConnector1">
            <a:avLst/>
          </a:prstGeom>
          <a:noFill/>
          <a:ln cap="flat" cmpd="sng" w="9525">
            <a:solidFill>
              <a:srgbClr val="741B47"/>
            </a:solidFill>
            <a:prstDash val="solid"/>
            <a:round/>
            <a:headEnd len="med" w="med" type="none"/>
            <a:tailEnd len="med" w="med" type="none"/>
          </a:ln>
        </p:spPr>
      </p:cxnSp>
      <p:sp>
        <p:nvSpPr>
          <p:cNvPr id="865" name="Google Shape;865;p36"/>
          <p:cNvSpPr/>
          <p:nvPr/>
        </p:nvSpPr>
        <p:spPr>
          <a:xfrm>
            <a:off x="2912117" y="3004044"/>
            <a:ext cx="373" cy="28785"/>
          </a:xfrm>
          <a:custGeom>
            <a:rect b="b" l="l" r="r" t="t"/>
            <a:pathLst>
              <a:path extrusionOk="0" h="5541" w="156">
                <a:moveTo>
                  <a:pt x="38" y="0"/>
                </a:moveTo>
                <a:cubicBezTo>
                  <a:pt x="268" y="1833"/>
                  <a:pt x="91" y="3696"/>
                  <a:pt x="0" y="5541"/>
                </a:cubicBezTo>
              </a:path>
            </a:pathLst>
          </a:custGeom>
          <a:noFill/>
          <a:ln cap="flat" cmpd="sng" w="9525">
            <a:solidFill>
              <a:srgbClr val="741B47"/>
            </a:solidFill>
            <a:prstDash val="solid"/>
            <a:round/>
            <a:headEnd len="med" w="med" type="none"/>
            <a:tailEnd len="med" w="med" type="none"/>
          </a:ln>
        </p:spPr>
      </p:sp>
      <p:sp>
        <p:nvSpPr>
          <p:cNvPr id="866" name="Google Shape;866;p36"/>
          <p:cNvSpPr/>
          <p:nvPr/>
        </p:nvSpPr>
        <p:spPr>
          <a:xfrm>
            <a:off x="2911656" y="2990646"/>
            <a:ext cx="717" cy="25382"/>
          </a:xfrm>
          <a:custGeom>
            <a:rect b="b" l="l" r="r" t="t"/>
            <a:pathLst>
              <a:path extrusionOk="0" h="6773" w="147">
                <a:moveTo>
                  <a:pt x="77" y="0"/>
                </a:moveTo>
                <a:cubicBezTo>
                  <a:pt x="77" y="2258"/>
                  <a:pt x="270" y="4531"/>
                  <a:pt x="0" y="6773"/>
                </a:cubicBezTo>
              </a:path>
            </a:pathLst>
          </a:custGeom>
          <a:noFill/>
          <a:ln cap="flat" cmpd="sng" w="9525">
            <a:solidFill>
              <a:srgbClr val="741B47"/>
            </a:solidFill>
            <a:prstDash val="solid"/>
            <a:round/>
            <a:headEnd len="med" w="med" type="none"/>
            <a:tailEnd len="med" w="med" type="none"/>
          </a:ln>
        </p:spPr>
      </p:sp>
      <p:sp>
        <p:nvSpPr>
          <p:cNvPr id="867" name="Google Shape;867;p36"/>
          <p:cNvSpPr/>
          <p:nvPr/>
        </p:nvSpPr>
        <p:spPr>
          <a:xfrm>
            <a:off x="2912301" y="2999244"/>
            <a:ext cx="368" cy="4291"/>
          </a:xfrm>
          <a:custGeom>
            <a:rect b="b" l="l" r="r" t="t"/>
            <a:pathLst>
              <a:path extrusionOk="0" h="826" w="154">
                <a:moveTo>
                  <a:pt x="0" y="0"/>
                </a:moveTo>
                <a:cubicBezTo>
                  <a:pt x="0" y="262"/>
                  <a:pt x="141" y="1031"/>
                  <a:pt x="154" y="770"/>
                </a:cubicBezTo>
              </a:path>
            </a:pathLst>
          </a:custGeom>
          <a:noFill/>
          <a:ln cap="flat" cmpd="sng" w="9525">
            <a:solidFill>
              <a:srgbClr val="741B47"/>
            </a:solidFill>
            <a:prstDash val="solid"/>
            <a:round/>
            <a:headEnd len="med" w="med" type="none"/>
            <a:tailEnd len="med" w="med" type="none"/>
          </a:ln>
        </p:spPr>
      </p:sp>
      <p:cxnSp>
        <p:nvCxnSpPr>
          <p:cNvPr id="868" name="Google Shape;868;p36"/>
          <p:cNvCxnSpPr/>
          <p:nvPr/>
        </p:nvCxnSpPr>
        <p:spPr>
          <a:xfrm flipH="1">
            <a:off x="2912273" y="3000844"/>
            <a:ext cx="300" cy="29400"/>
          </a:xfrm>
          <a:prstGeom prst="straightConnector1">
            <a:avLst/>
          </a:prstGeom>
          <a:noFill/>
          <a:ln cap="flat" cmpd="sng" w="9525">
            <a:solidFill>
              <a:srgbClr val="741B47"/>
            </a:solidFill>
            <a:prstDash val="solid"/>
            <a:round/>
            <a:headEnd len="med" w="med" type="none"/>
            <a:tailEnd len="med" w="med" type="none"/>
          </a:ln>
        </p:spPr>
      </p:cxnSp>
      <p:sp>
        <p:nvSpPr>
          <p:cNvPr id="869" name="Google Shape;869;p36"/>
          <p:cNvSpPr/>
          <p:nvPr/>
        </p:nvSpPr>
        <p:spPr>
          <a:xfrm>
            <a:off x="2871275" y="3089609"/>
            <a:ext cx="11407" cy="49162"/>
          </a:xfrm>
          <a:custGeom>
            <a:rect b="b" l="l" r="r" t="t"/>
            <a:pathLst>
              <a:path extrusionOk="0" h="8967" w="4118">
                <a:moveTo>
                  <a:pt x="0" y="0"/>
                </a:moveTo>
                <a:cubicBezTo>
                  <a:pt x="2942" y="1471"/>
                  <a:pt x="4118" y="5678"/>
                  <a:pt x="4118" y="8967"/>
                </a:cubicBezTo>
              </a:path>
            </a:pathLst>
          </a:custGeom>
          <a:noFill/>
          <a:ln cap="flat" cmpd="sng" w="9525">
            <a:solidFill>
              <a:srgbClr val="741B47"/>
            </a:solidFill>
            <a:prstDash val="solid"/>
            <a:round/>
            <a:headEnd len="med" w="med" type="none"/>
            <a:tailEnd len="med" w="med" type="none"/>
          </a:ln>
        </p:spPr>
      </p:sp>
      <p:sp>
        <p:nvSpPr>
          <p:cNvPr id="870" name="Google Shape;870;p36"/>
          <p:cNvSpPr/>
          <p:nvPr/>
        </p:nvSpPr>
        <p:spPr>
          <a:xfrm>
            <a:off x="2881853" y="3115999"/>
            <a:ext cx="1102" cy="20193"/>
          </a:xfrm>
          <a:custGeom>
            <a:rect b="b" l="l" r="r" t="t"/>
            <a:pathLst>
              <a:path extrusionOk="0" h="3887" w="461">
                <a:moveTo>
                  <a:pt x="0" y="0"/>
                </a:moveTo>
                <a:cubicBezTo>
                  <a:pt x="0" y="1305"/>
                  <a:pt x="333" y="2589"/>
                  <a:pt x="461" y="3887"/>
                </a:cubicBezTo>
              </a:path>
            </a:pathLst>
          </a:custGeom>
          <a:noFill/>
          <a:ln cap="flat" cmpd="sng" w="9525">
            <a:solidFill>
              <a:srgbClr val="741B47"/>
            </a:solidFill>
            <a:prstDash val="solid"/>
            <a:round/>
            <a:headEnd len="med" w="med" type="none"/>
            <a:tailEnd len="med" w="med" type="none"/>
          </a:ln>
        </p:spPr>
      </p:sp>
      <p:sp>
        <p:nvSpPr>
          <p:cNvPr id="871" name="Google Shape;871;p36"/>
          <p:cNvSpPr/>
          <p:nvPr/>
        </p:nvSpPr>
        <p:spPr>
          <a:xfrm>
            <a:off x="2882774" y="3130000"/>
            <a:ext cx="184" cy="8395"/>
          </a:xfrm>
          <a:custGeom>
            <a:rect b="b" l="l" r="r" t="t"/>
            <a:pathLst>
              <a:path extrusionOk="0" h="1616" w="77">
                <a:moveTo>
                  <a:pt x="77" y="0"/>
                </a:moveTo>
                <a:cubicBezTo>
                  <a:pt x="28" y="537"/>
                  <a:pt x="0" y="1077"/>
                  <a:pt x="0" y="1616"/>
                </a:cubicBezTo>
              </a:path>
            </a:pathLst>
          </a:custGeom>
          <a:noFill/>
          <a:ln cap="flat" cmpd="sng" w="9525">
            <a:solidFill>
              <a:srgbClr val="741B47"/>
            </a:solidFill>
            <a:prstDash val="solid"/>
            <a:round/>
            <a:headEnd len="med" w="med" type="none"/>
            <a:tailEnd len="med" w="med" type="none"/>
          </a:ln>
        </p:spPr>
      </p:sp>
      <p:sp>
        <p:nvSpPr>
          <p:cNvPr id="872" name="Google Shape;872;p36"/>
          <p:cNvSpPr/>
          <p:nvPr/>
        </p:nvSpPr>
        <p:spPr>
          <a:xfrm>
            <a:off x="2869972" y="3023011"/>
            <a:ext cx="987" cy="8193"/>
          </a:xfrm>
          <a:custGeom>
            <a:rect b="b" l="l" r="r" t="t"/>
            <a:pathLst>
              <a:path extrusionOk="0" h="1577" w="413">
                <a:moveTo>
                  <a:pt x="0" y="0"/>
                </a:moveTo>
                <a:cubicBezTo>
                  <a:pt x="203" y="466"/>
                  <a:pt x="553" y="1951"/>
                  <a:pt x="349" y="1485"/>
                </a:cubicBezTo>
              </a:path>
            </a:pathLst>
          </a:custGeom>
          <a:noFill/>
          <a:ln cap="flat" cmpd="sng" w="9525">
            <a:solidFill>
              <a:srgbClr val="741B47"/>
            </a:solidFill>
            <a:prstDash val="solid"/>
            <a:round/>
            <a:headEnd len="med" w="med" type="none"/>
            <a:tailEnd len="med" w="med" type="none"/>
          </a:ln>
        </p:spPr>
      </p:sp>
      <p:sp>
        <p:nvSpPr>
          <p:cNvPr id="873" name="Google Shape;873;p36"/>
          <p:cNvSpPr/>
          <p:nvPr/>
        </p:nvSpPr>
        <p:spPr>
          <a:xfrm>
            <a:off x="2884542" y="3054679"/>
            <a:ext cx="987" cy="8193"/>
          </a:xfrm>
          <a:custGeom>
            <a:rect b="b" l="l" r="r" t="t"/>
            <a:pathLst>
              <a:path extrusionOk="0" h="1577" w="413">
                <a:moveTo>
                  <a:pt x="0" y="0"/>
                </a:moveTo>
                <a:cubicBezTo>
                  <a:pt x="203" y="466"/>
                  <a:pt x="553" y="1951"/>
                  <a:pt x="349" y="1485"/>
                </a:cubicBezTo>
              </a:path>
            </a:pathLst>
          </a:custGeom>
          <a:noFill/>
          <a:ln cap="flat" cmpd="sng" w="9525">
            <a:solidFill>
              <a:srgbClr val="741B47"/>
            </a:solidFill>
            <a:prstDash val="solid"/>
            <a:round/>
            <a:headEnd len="med" w="med" type="none"/>
            <a:tailEnd len="med" w="med" type="none"/>
          </a:ln>
        </p:spPr>
      </p:sp>
      <p:sp>
        <p:nvSpPr>
          <p:cNvPr id="874" name="Google Shape;874;p36"/>
          <p:cNvSpPr/>
          <p:nvPr/>
        </p:nvSpPr>
        <p:spPr>
          <a:xfrm rot="3255480">
            <a:off x="2874325" y="3066964"/>
            <a:ext cx="808" cy="7192"/>
          </a:xfrm>
          <a:custGeom>
            <a:rect b="b" l="l" r="r" t="t"/>
            <a:pathLst>
              <a:path extrusionOk="0" h="1577" w="413">
                <a:moveTo>
                  <a:pt x="0" y="0"/>
                </a:moveTo>
                <a:cubicBezTo>
                  <a:pt x="203" y="466"/>
                  <a:pt x="553" y="1951"/>
                  <a:pt x="349" y="1485"/>
                </a:cubicBezTo>
              </a:path>
            </a:pathLst>
          </a:custGeom>
          <a:noFill/>
          <a:ln cap="flat" cmpd="sng" w="9525">
            <a:solidFill>
              <a:srgbClr val="741B47"/>
            </a:solidFill>
            <a:prstDash val="solid"/>
            <a:round/>
            <a:headEnd len="med" w="med" type="none"/>
            <a:tailEnd len="med" w="med" type="none"/>
          </a:ln>
        </p:spPr>
      </p:sp>
      <p:sp>
        <p:nvSpPr>
          <p:cNvPr id="875" name="Google Shape;875;p36"/>
          <p:cNvSpPr/>
          <p:nvPr/>
        </p:nvSpPr>
        <p:spPr>
          <a:xfrm>
            <a:off x="2868091" y="3009166"/>
            <a:ext cx="10021" cy="23608"/>
          </a:xfrm>
          <a:custGeom>
            <a:rect b="b" l="l" r="r" t="t"/>
            <a:pathLst>
              <a:path extrusionOk="0" h="4501" w="4107">
                <a:moveTo>
                  <a:pt x="0" y="1442"/>
                </a:moveTo>
                <a:lnTo>
                  <a:pt x="2360" y="4501"/>
                </a:lnTo>
                <a:lnTo>
                  <a:pt x="3845" y="2229"/>
                </a:lnTo>
                <a:lnTo>
                  <a:pt x="4107" y="0"/>
                </a:lnTo>
                <a:lnTo>
                  <a:pt x="1355" y="1311"/>
                </a:lnTo>
                <a:close/>
              </a:path>
            </a:pathLst>
          </a:custGeom>
          <a:solidFill>
            <a:srgbClr val="741B47"/>
          </a:solidFill>
          <a:ln>
            <a:noFill/>
          </a:ln>
        </p:spPr>
      </p:sp>
      <p:sp>
        <p:nvSpPr>
          <p:cNvPr id="876" name="Google Shape;876;p36"/>
          <p:cNvSpPr/>
          <p:nvPr/>
        </p:nvSpPr>
        <p:spPr>
          <a:xfrm>
            <a:off x="2869344" y="3023005"/>
            <a:ext cx="8666" cy="66054"/>
          </a:xfrm>
          <a:custGeom>
            <a:rect b="b" l="l" r="r" t="t"/>
            <a:pathLst>
              <a:path extrusionOk="0" h="12715" w="3626">
                <a:moveTo>
                  <a:pt x="655" y="1398"/>
                </a:moveTo>
                <a:lnTo>
                  <a:pt x="917" y="2447"/>
                </a:lnTo>
                <a:lnTo>
                  <a:pt x="961" y="3321"/>
                </a:lnTo>
                <a:lnTo>
                  <a:pt x="961" y="3933"/>
                </a:lnTo>
                <a:lnTo>
                  <a:pt x="1005" y="9045"/>
                </a:lnTo>
                <a:lnTo>
                  <a:pt x="481" y="10705"/>
                </a:lnTo>
                <a:lnTo>
                  <a:pt x="0" y="12059"/>
                </a:lnTo>
                <a:lnTo>
                  <a:pt x="961" y="12715"/>
                </a:lnTo>
                <a:lnTo>
                  <a:pt x="2403" y="11579"/>
                </a:lnTo>
                <a:lnTo>
                  <a:pt x="3626" y="6554"/>
                </a:lnTo>
                <a:lnTo>
                  <a:pt x="3277" y="1748"/>
                </a:lnTo>
                <a:lnTo>
                  <a:pt x="2403" y="0"/>
                </a:lnTo>
                <a:close/>
              </a:path>
            </a:pathLst>
          </a:custGeom>
          <a:solidFill>
            <a:srgbClr val="741B47"/>
          </a:solidFill>
          <a:ln cap="flat" cmpd="sng" w="9525">
            <a:solidFill>
              <a:srgbClr val="741B47"/>
            </a:solidFill>
            <a:prstDash val="solid"/>
            <a:round/>
            <a:headEnd len="med" w="med" type="none"/>
            <a:tailEnd len="med" w="med" type="none"/>
          </a:ln>
        </p:spPr>
      </p:sp>
      <p:cxnSp>
        <p:nvCxnSpPr>
          <p:cNvPr id="877" name="Google Shape;877;p36"/>
          <p:cNvCxnSpPr/>
          <p:nvPr/>
        </p:nvCxnSpPr>
        <p:spPr>
          <a:xfrm>
            <a:off x="2871225" y="3030045"/>
            <a:ext cx="300" cy="8700"/>
          </a:xfrm>
          <a:prstGeom prst="straightConnector1">
            <a:avLst/>
          </a:prstGeom>
          <a:noFill/>
          <a:ln cap="flat" cmpd="sng" w="9525">
            <a:solidFill>
              <a:srgbClr val="741B47"/>
            </a:solidFill>
            <a:prstDash val="solid"/>
            <a:round/>
            <a:headEnd len="med" w="med" type="none"/>
            <a:tailEnd len="med" w="med" type="none"/>
          </a:ln>
        </p:spPr>
      </p:cxnSp>
      <p:cxnSp>
        <p:nvCxnSpPr>
          <p:cNvPr id="878" name="Google Shape;878;p36"/>
          <p:cNvCxnSpPr/>
          <p:nvPr/>
        </p:nvCxnSpPr>
        <p:spPr>
          <a:xfrm flipH="1">
            <a:off x="2870846" y="3064544"/>
            <a:ext cx="900" cy="12900"/>
          </a:xfrm>
          <a:prstGeom prst="straightConnector1">
            <a:avLst/>
          </a:prstGeom>
          <a:noFill/>
          <a:ln cap="flat" cmpd="sng" w="9525">
            <a:solidFill>
              <a:srgbClr val="741B47"/>
            </a:solidFill>
            <a:prstDash val="solid"/>
            <a:round/>
            <a:headEnd len="med" w="med" type="none"/>
            <a:tailEnd len="med" w="med" type="none"/>
          </a:ln>
        </p:spPr>
      </p:cxnSp>
      <p:sp>
        <p:nvSpPr>
          <p:cNvPr id="879" name="Google Shape;879;p36"/>
          <p:cNvSpPr/>
          <p:nvPr/>
        </p:nvSpPr>
        <p:spPr>
          <a:xfrm>
            <a:off x="2868404" y="3071583"/>
            <a:ext cx="13577" cy="25877"/>
          </a:xfrm>
          <a:custGeom>
            <a:rect b="b" l="l" r="r" t="t"/>
            <a:pathLst>
              <a:path extrusionOk="0" h="2971" w="2971">
                <a:moveTo>
                  <a:pt x="0" y="1879"/>
                </a:moveTo>
                <a:lnTo>
                  <a:pt x="830" y="0"/>
                </a:lnTo>
                <a:lnTo>
                  <a:pt x="2971" y="1224"/>
                </a:lnTo>
                <a:lnTo>
                  <a:pt x="2622" y="2971"/>
                </a:lnTo>
                <a:close/>
              </a:path>
            </a:pathLst>
          </a:custGeom>
          <a:solidFill>
            <a:srgbClr val="741B47"/>
          </a:solidFill>
          <a:ln>
            <a:noFill/>
          </a:ln>
        </p:spPr>
      </p:sp>
      <p:sp>
        <p:nvSpPr>
          <p:cNvPr id="880" name="Google Shape;880;p36"/>
          <p:cNvSpPr/>
          <p:nvPr/>
        </p:nvSpPr>
        <p:spPr>
          <a:xfrm>
            <a:off x="2909132" y="3025733"/>
            <a:ext cx="3655" cy="10216"/>
          </a:xfrm>
          <a:custGeom>
            <a:rect b="b" l="l" r="r" t="t"/>
            <a:pathLst>
              <a:path extrusionOk="0" h="1878" w="1442">
                <a:moveTo>
                  <a:pt x="1398" y="1878"/>
                </a:moveTo>
                <a:lnTo>
                  <a:pt x="1442" y="87"/>
                </a:lnTo>
                <a:lnTo>
                  <a:pt x="0" y="0"/>
                </a:lnTo>
                <a:lnTo>
                  <a:pt x="743" y="1223"/>
                </a:lnTo>
                <a:close/>
              </a:path>
            </a:pathLst>
          </a:custGeom>
          <a:solidFill>
            <a:srgbClr val="741B47"/>
          </a:solidFill>
          <a:ln>
            <a:noFill/>
          </a:ln>
        </p:spPr>
      </p:sp>
      <p:cxnSp>
        <p:nvCxnSpPr>
          <p:cNvPr id="881" name="Google Shape;881;p36"/>
          <p:cNvCxnSpPr/>
          <p:nvPr/>
        </p:nvCxnSpPr>
        <p:spPr>
          <a:xfrm flipH="1">
            <a:off x="2906644" y="3030045"/>
            <a:ext cx="5100" cy="13500"/>
          </a:xfrm>
          <a:prstGeom prst="straightConnector1">
            <a:avLst/>
          </a:prstGeom>
          <a:solidFill>
            <a:schemeClr val="lt2"/>
          </a:solidFill>
          <a:ln cap="flat" cmpd="sng" w="9525">
            <a:solidFill>
              <a:srgbClr val="741B47"/>
            </a:solidFill>
            <a:prstDash val="solid"/>
            <a:round/>
            <a:headEnd len="med" w="med" type="none"/>
            <a:tailEnd len="med" w="med" type="none"/>
          </a:ln>
        </p:spPr>
      </p:cxnSp>
      <p:sp>
        <p:nvSpPr>
          <p:cNvPr id="882" name="Google Shape;882;p36"/>
          <p:cNvSpPr/>
          <p:nvPr/>
        </p:nvSpPr>
        <p:spPr>
          <a:xfrm>
            <a:off x="2909550" y="3031182"/>
            <a:ext cx="1252" cy="7715"/>
          </a:xfrm>
          <a:custGeom>
            <a:rect b="b" l="l" r="r" t="t"/>
            <a:pathLst>
              <a:path extrusionOk="0" h="1485" w="524">
                <a:moveTo>
                  <a:pt x="524" y="0"/>
                </a:moveTo>
                <a:cubicBezTo>
                  <a:pt x="324" y="485"/>
                  <a:pt x="148" y="982"/>
                  <a:pt x="0" y="1485"/>
                </a:cubicBezTo>
              </a:path>
            </a:pathLst>
          </a:custGeom>
          <a:noFill/>
          <a:ln cap="flat" cmpd="sng" w="9525">
            <a:solidFill>
              <a:srgbClr val="741B47"/>
            </a:solidFill>
            <a:prstDash val="solid"/>
            <a:round/>
            <a:headEnd len="med" w="med" type="none"/>
            <a:tailEnd len="med" w="med" type="none"/>
          </a:ln>
        </p:spPr>
      </p:sp>
      <p:sp>
        <p:nvSpPr>
          <p:cNvPr id="883" name="Google Shape;883;p36"/>
          <p:cNvSpPr/>
          <p:nvPr/>
        </p:nvSpPr>
        <p:spPr>
          <a:xfrm>
            <a:off x="2908924" y="3055697"/>
            <a:ext cx="1358" cy="15886"/>
          </a:xfrm>
          <a:custGeom>
            <a:rect b="b" l="l" r="r" t="t"/>
            <a:pathLst>
              <a:path extrusionOk="0" h="3058" w="568">
                <a:moveTo>
                  <a:pt x="0" y="0"/>
                </a:moveTo>
                <a:cubicBezTo>
                  <a:pt x="0" y="1037"/>
                  <a:pt x="152" y="2108"/>
                  <a:pt x="568" y="3058"/>
                </a:cubicBezTo>
              </a:path>
            </a:pathLst>
          </a:custGeom>
          <a:noFill/>
          <a:ln cap="flat" cmpd="sng" w="9525">
            <a:solidFill>
              <a:srgbClr val="741B47"/>
            </a:solidFill>
            <a:prstDash val="solid"/>
            <a:round/>
            <a:headEnd len="med" w="med" type="none"/>
            <a:tailEnd len="med" w="med" type="none"/>
          </a:ln>
        </p:spPr>
      </p:sp>
      <p:sp>
        <p:nvSpPr>
          <p:cNvPr id="884" name="Google Shape;884;p36"/>
          <p:cNvSpPr/>
          <p:nvPr/>
        </p:nvSpPr>
        <p:spPr>
          <a:xfrm>
            <a:off x="2902970" y="3070679"/>
            <a:ext cx="9745" cy="13392"/>
          </a:xfrm>
          <a:custGeom>
            <a:rect b="b" l="l" r="r" t="t"/>
            <a:pathLst>
              <a:path extrusionOk="0" h="174" w="232">
                <a:moveTo>
                  <a:pt x="0" y="174"/>
                </a:moveTo>
                <a:cubicBezTo>
                  <a:pt x="63" y="106"/>
                  <a:pt x="245" y="89"/>
                  <a:pt x="219" y="0"/>
                </a:cubicBezTo>
              </a:path>
            </a:pathLst>
          </a:custGeom>
          <a:noFill/>
          <a:ln cap="flat" cmpd="sng" w="9525">
            <a:solidFill>
              <a:srgbClr val="741B47"/>
            </a:solidFill>
            <a:prstDash val="solid"/>
            <a:round/>
            <a:headEnd len="med" w="med" type="none"/>
            <a:tailEnd len="med" w="med" type="none"/>
          </a:ln>
        </p:spPr>
      </p:sp>
      <p:sp>
        <p:nvSpPr>
          <p:cNvPr id="885" name="Google Shape;885;p36"/>
          <p:cNvSpPr/>
          <p:nvPr/>
        </p:nvSpPr>
        <p:spPr>
          <a:xfrm>
            <a:off x="2877453" y="2969655"/>
            <a:ext cx="34101" cy="168491"/>
          </a:xfrm>
          <a:custGeom>
            <a:rect b="b" l="l" r="r" t="t"/>
            <a:pathLst>
              <a:path extrusionOk="0" h="12889" w="6380">
                <a:moveTo>
                  <a:pt x="1661" y="0"/>
                </a:moveTo>
                <a:lnTo>
                  <a:pt x="6292" y="0"/>
                </a:lnTo>
                <a:lnTo>
                  <a:pt x="6336" y="4326"/>
                </a:lnTo>
                <a:lnTo>
                  <a:pt x="5113" y="6030"/>
                </a:lnTo>
                <a:lnTo>
                  <a:pt x="6030" y="8170"/>
                </a:lnTo>
                <a:lnTo>
                  <a:pt x="5069" y="8651"/>
                </a:lnTo>
                <a:lnTo>
                  <a:pt x="6380" y="8258"/>
                </a:lnTo>
                <a:lnTo>
                  <a:pt x="6292" y="12889"/>
                </a:lnTo>
                <a:lnTo>
                  <a:pt x="1486" y="12802"/>
                </a:lnTo>
                <a:lnTo>
                  <a:pt x="0" y="9044"/>
                </a:lnTo>
                <a:lnTo>
                  <a:pt x="0" y="3452"/>
                </a:lnTo>
                <a:close/>
              </a:path>
            </a:pathLst>
          </a:custGeom>
          <a:solidFill>
            <a:srgbClr val="741B47"/>
          </a:solidFill>
          <a:ln cap="flat" cmpd="sng" w="9525">
            <a:solidFill>
              <a:srgbClr val="741B47"/>
            </a:solidFill>
            <a:prstDash val="solid"/>
            <a:round/>
            <a:headEnd len="med" w="med" type="none"/>
            <a:tailEnd len="med" w="med" type="none"/>
          </a:ln>
        </p:spPr>
      </p:sp>
      <p:sp>
        <p:nvSpPr>
          <p:cNvPr id="886" name="Google Shape;886;p36"/>
          <p:cNvSpPr/>
          <p:nvPr/>
        </p:nvSpPr>
        <p:spPr>
          <a:xfrm>
            <a:off x="2884603" y="2967215"/>
            <a:ext cx="26712" cy="1283"/>
          </a:xfrm>
          <a:custGeom>
            <a:rect b="b" l="l" r="r" t="t"/>
            <a:pathLst>
              <a:path extrusionOk="0" h="53" w="4195">
                <a:moveTo>
                  <a:pt x="0" y="9"/>
                </a:moveTo>
                <a:cubicBezTo>
                  <a:pt x="1398" y="9"/>
                  <a:pt x="2799" y="-25"/>
                  <a:pt x="4195" y="53"/>
                </a:cubicBezTo>
              </a:path>
            </a:pathLst>
          </a:custGeom>
          <a:noFill/>
          <a:ln cap="flat" cmpd="sng" w="9525">
            <a:solidFill>
              <a:srgbClr val="741B47"/>
            </a:solidFill>
            <a:prstDash val="solid"/>
            <a:round/>
            <a:headEnd len="med" w="med" type="none"/>
            <a:tailEnd len="med" w="med" type="none"/>
          </a:ln>
        </p:spPr>
      </p:sp>
      <p:sp>
        <p:nvSpPr>
          <p:cNvPr id="887" name="Google Shape;887;p36"/>
          <p:cNvSpPr/>
          <p:nvPr/>
        </p:nvSpPr>
        <p:spPr>
          <a:xfrm>
            <a:off x="2874112" y="3087012"/>
            <a:ext cx="11444" cy="54613"/>
          </a:xfrm>
          <a:custGeom>
            <a:rect b="b" l="l" r="r" t="t"/>
            <a:pathLst>
              <a:path extrusionOk="0" h="4107" w="2097">
                <a:moveTo>
                  <a:pt x="0" y="0"/>
                </a:moveTo>
                <a:cubicBezTo>
                  <a:pt x="1279" y="853"/>
                  <a:pt x="1857" y="2589"/>
                  <a:pt x="2097" y="4107"/>
                </a:cubicBezTo>
              </a:path>
            </a:pathLst>
          </a:custGeom>
          <a:noFill/>
          <a:ln cap="flat" cmpd="sng" w="9525">
            <a:solidFill>
              <a:srgbClr val="741B47"/>
            </a:solidFill>
            <a:prstDash val="solid"/>
            <a:round/>
            <a:headEnd len="med" w="med" type="none"/>
            <a:tailEnd len="med" w="med" type="none"/>
          </a:ln>
        </p:spPr>
      </p:sp>
      <p:sp>
        <p:nvSpPr>
          <p:cNvPr id="888" name="Google Shape;888;p36"/>
          <p:cNvSpPr/>
          <p:nvPr/>
        </p:nvSpPr>
        <p:spPr>
          <a:xfrm flipH="1">
            <a:off x="1279975" y="2882825"/>
            <a:ext cx="610500" cy="336000"/>
          </a:xfrm>
          <a:prstGeom prst="curvedDownArrow">
            <a:avLst>
              <a:gd fmla="val 25000" name="adj1"/>
              <a:gd fmla="val 50000" name="adj2"/>
              <a:gd fmla="val 25000" name="adj3"/>
            </a:avLst>
          </a:prstGeom>
          <a:solidFill>
            <a:srgbClr val="6AA84F"/>
          </a:solidFill>
          <a:ln cap="flat" cmpd="sng" w="9525">
            <a:solidFill>
              <a:srgbClr val="274E1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889" name="Google Shape;889;p36"/>
          <p:cNvSpPr txBox="1"/>
          <p:nvPr/>
        </p:nvSpPr>
        <p:spPr>
          <a:xfrm>
            <a:off x="1731525" y="3744255"/>
            <a:ext cx="2093100" cy="788400"/>
          </a:xfrm>
          <a:prstGeom prst="rect">
            <a:avLst/>
          </a:prstGeom>
          <a:noFill/>
          <a:ln cap="flat" cmpd="sng" w="2857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Figtree"/>
                <a:ea typeface="Figtree"/>
                <a:cs typeface="Figtree"/>
                <a:sym typeface="Figtree"/>
              </a:rPr>
              <a:t>Step 2: </a:t>
            </a:r>
            <a:endParaRPr>
              <a:solidFill>
                <a:schemeClr val="dk1"/>
              </a:solidFill>
              <a:latin typeface="Figtree"/>
              <a:ea typeface="Figtree"/>
              <a:cs typeface="Figtree"/>
              <a:sym typeface="Figtree"/>
            </a:endParaRPr>
          </a:p>
          <a:p>
            <a:pPr indent="0" lvl="0" marL="0" rtl="0" algn="l">
              <a:spcBef>
                <a:spcPts val="0"/>
              </a:spcBef>
              <a:spcAft>
                <a:spcPts val="0"/>
              </a:spcAft>
              <a:buNone/>
            </a:pPr>
            <a:r>
              <a:rPr lang="en">
                <a:solidFill>
                  <a:schemeClr val="dk1"/>
                </a:solidFill>
                <a:latin typeface="Figtree"/>
                <a:ea typeface="Figtree"/>
                <a:cs typeface="Figtree"/>
                <a:sym typeface="Figtree"/>
              </a:rPr>
              <a:t>Place Drain as Usual In Patient</a:t>
            </a:r>
            <a:endParaRPr>
              <a:solidFill>
                <a:schemeClr val="dk1"/>
              </a:solidFill>
              <a:latin typeface="Figtree"/>
              <a:ea typeface="Figtree"/>
              <a:cs typeface="Figtree"/>
              <a:sym typeface="Figtree"/>
            </a:endParaRPr>
          </a:p>
        </p:txBody>
      </p:sp>
      <p:cxnSp>
        <p:nvCxnSpPr>
          <p:cNvPr id="890" name="Google Shape;890;p36"/>
          <p:cNvCxnSpPr/>
          <p:nvPr/>
        </p:nvCxnSpPr>
        <p:spPr>
          <a:xfrm flipH="1" rot="10800000">
            <a:off x="4895730" y="3102121"/>
            <a:ext cx="428400" cy="2700"/>
          </a:xfrm>
          <a:prstGeom prst="straightConnector1">
            <a:avLst/>
          </a:prstGeom>
          <a:noFill/>
          <a:ln cap="flat" cmpd="sng" w="28575">
            <a:solidFill>
              <a:schemeClr val="dk1"/>
            </a:solidFill>
            <a:prstDash val="solid"/>
            <a:round/>
            <a:headEnd len="med" w="med" type="none"/>
            <a:tailEnd len="med" w="med" type="none"/>
          </a:ln>
        </p:spPr>
      </p:cxnSp>
      <p:cxnSp>
        <p:nvCxnSpPr>
          <p:cNvPr id="891" name="Google Shape;891;p36"/>
          <p:cNvCxnSpPr/>
          <p:nvPr/>
        </p:nvCxnSpPr>
        <p:spPr>
          <a:xfrm flipH="1" rot="10800000">
            <a:off x="4895730" y="3139633"/>
            <a:ext cx="429300" cy="2400"/>
          </a:xfrm>
          <a:prstGeom prst="straightConnector1">
            <a:avLst/>
          </a:prstGeom>
          <a:noFill/>
          <a:ln cap="flat" cmpd="sng" w="28575">
            <a:solidFill>
              <a:schemeClr val="dk1"/>
            </a:solidFill>
            <a:prstDash val="solid"/>
            <a:round/>
            <a:headEnd len="med" w="med" type="none"/>
            <a:tailEnd len="med" w="med" type="none"/>
          </a:ln>
        </p:spPr>
      </p:cxnSp>
      <p:sp>
        <p:nvSpPr>
          <p:cNvPr id="892" name="Google Shape;892;p36"/>
          <p:cNvSpPr/>
          <p:nvPr/>
        </p:nvSpPr>
        <p:spPr>
          <a:xfrm flipH="1">
            <a:off x="4788861" y="3104821"/>
            <a:ext cx="226500" cy="178800"/>
          </a:xfrm>
          <a:prstGeom prst="arc">
            <a:avLst>
              <a:gd fmla="val 16200000" name="adj1"/>
              <a:gd fmla="val 6501158" name="adj2"/>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893" name="Google Shape;893;p36"/>
          <p:cNvSpPr/>
          <p:nvPr/>
        </p:nvSpPr>
        <p:spPr>
          <a:xfrm flipH="1">
            <a:off x="4825185" y="3142034"/>
            <a:ext cx="168900" cy="95400"/>
          </a:xfrm>
          <a:prstGeom prst="arc">
            <a:avLst>
              <a:gd fmla="val 16200000" name="adj1"/>
              <a:gd fmla="val 5169877" name="adj2"/>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894" name="Google Shape;894;p36"/>
          <p:cNvSpPr/>
          <p:nvPr/>
        </p:nvSpPr>
        <p:spPr>
          <a:xfrm>
            <a:off x="5015889" y="3235848"/>
            <a:ext cx="53108" cy="47883"/>
          </a:xfrm>
          <a:custGeom>
            <a:rect b="b" l="l" r="r" t="t"/>
            <a:pathLst>
              <a:path extrusionOk="0" h="6932" w="14691">
                <a:moveTo>
                  <a:pt x="0" y="0"/>
                </a:moveTo>
                <a:cubicBezTo>
                  <a:pt x="476" y="29"/>
                  <a:pt x="1515" y="119"/>
                  <a:pt x="2855" y="175"/>
                </a:cubicBezTo>
                <a:cubicBezTo>
                  <a:pt x="4195" y="231"/>
                  <a:pt x="6070" y="-98"/>
                  <a:pt x="8041" y="336"/>
                </a:cubicBezTo>
                <a:cubicBezTo>
                  <a:pt x="10012" y="770"/>
                  <a:pt x="14925" y="1679"/>
                  <a:pt x="14682" y="2778"/>
                </a:cubicBezTo>
                <a:cubicBezTo>
                  <a:pt x="14439" y="3877"/>
                  <a:pt x="7933" y="6240"/>
                  <a:pt x="6583" y="6932"/>
                </a:cubicBezTo>
              </a:path>
            </a:pathLst>
          </a:custGeom>
          <a:noFill/>
          <a:ln cap="flat" cmpd="sng" w="28575">
            <a:solidFill>
              <a:schemeClr val="dk1"/>
            </a:solidFill>
            <a:prstDash val="solid"/>
            <a:round/>
            <a:headEnd len="med" w="med" type="none"/>
            <a:tailEnd len="med" w="med" type="none"/>
          </a:ln>
        </p:spPr>
      </p:sp>
      <p:sp>
        <p:nvSpPr>
          <p:cNvPr id="895" name="Google Shape;895;p36"/>
          <p:cNvSpPr/>
          <p:nvPr/>
        </p:nvSpPr>
        <p:spPr>
          <a:xfrm rot="1462588">
            <a:off x="4846665" y="3229192"/>
            <a:ext cx="21079" cy="16867"/>
          </a:xfrm>
          <a:prstGeom prst="ellipse">
            <a:avLst/>
          </a:prstGeom>
          <a:solidFill>
            <a:srgbClr val="191919"/>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896" name="Google Shape;896;p36"/>
          <p:cNvSpPr/>
          <p:nvPr/>
        </p:nvSpPr>
        <p:spPr>
          <a:xfrm>
            <a:off x="5001772" y="3237473"/>
            <a:ext cx="19800" cy="15300"/>
          </a:xfrm>
          <a:prstGeom prst="ellipse">
            <a:avLst/>
          </a:prstGeom>
          <a:solidFill>
            <a:srgbClr val="191919"/>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897" name="Google Shape;897;p36"/>
          <p:cNvSpPr/>
          <p:nvPr/>
        </p:nvSpPr>
        <p:spPr>
          <a:xfrm>
            <a:off x="4924491" y="3237473"/>
            <a:ext cx="19800" cy="15300"/>
          </a:xfrm>
          <a:prstGeom prst="ellipse">
            <a:avLst/>
          </a:prstGeom>
          <a:solidFill>
            <a:srgbClr val="191919"/>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898" name="Google Shape;898;p36"/>
          <p:cNvSpPr/>
          <p:nvPr/>
        </p:nvSpPr>
        <p:spPr>
          <a:xfrm>
            <a:off x="4963131" y="3237473"/>
            <a:ext cx="19800" cy="15300"/>
          </a:xfrm>
          <a:prstGeom prst="ellipse">
            <a:avLst/>
          </a:prstGeom>
          <a:solidFill>
            <a:srgbClr val="191919"/>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899" name="Google Shape;899;p36"/>
          <p:cNvSpPr/>
          <p:nvPr/>
        </p:nvSpPr>
        <p:spPr>
          <a:xfrm>
            <a:off x="4885850" y="3237473"/>
            <a:ext cx="19800" cy="15300"/>
          </a:xfrm>
          <a:prstGeom prst="ellipse">
            <a:avLst/>
          </a:prstGeom>
          <a:solidFill>
            <a:srgbClr val="191919"/>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cxnSp>
        <p:nvCxnSpPr>
          <p:cNvPr id="900" name="Google Shape;900;p36"/>
          <p:cNvCxnSpPr>
            <a:stCxn id="893" idx="2"/>
          </p:cNvCxnSpPr>
          <p:nvPr/>
        </p:nvCxnSpPr>
        <p:spPr>
          <a:xfrm flipH="1" rot="10800000">
            <a:off x="4906440" y="3235600"/>
            <a:ext cx="108900" cy="1800"/>
          </a:xfrm>
          <a:prstGeom prst="straightConnector1">
            <a:avLst/>
          </a:prstGeom>
          <a:noFill/>
          <a:ln cap="flat" cmpd="sng" w="28575">
            <a:solidFill>
              <a:schemeClr val="dk1"/>
            </a:solidFill>
            <a:prstDash val="solid"/>
            <a:round/>
            <a:headEnd len="med" w="med" type="none"/>
            <a:tailEnd len="med" w="med" type="none"/>
          </a:ln>
        </p:spPr>
      </p:cxnSp>
      <p:cxnSp>
        <p:nvCxnSpPr>
          <p:cNvPr id="901" name="Google Shape;901;p36"/>
          <p:cNvCxnSpPr/>
          <p:nvPr/>
        </p:nvCxnSpPr>
        <p:spPr>
          <a:xfrm flipH="1" rot="10800000">
            <a:off x="4914622" y="3283121"/>
            <a:ext cx="126300" cy="300"/>
          </a:xfrm>
          <a:prstGeom prst="straightConnector1">
            <a:avLst/>
          </a:prstGeom>
          <a:noFill/>
          <a:ln cap="flat" cmpd="sng" w="28575">
            <a:solidFill>
              <a:srgbClr val="191919"/>
            </a:solidFill>
            <a:prstDash val="solid"/>
            <a:round/>
            <a:headEnd len="med" w="med" type="none"/>
            <a:tailEnd len="med" w="med" type="none"/>
          </a:ln>
        </p:spPr>
      </p:cxnSp>
      <p:cxnSp>
        <p:nvCxnSpPr>
          <p:cNvPr id="902" name="Google Shape;902;p36"/>
          <p:cNvCxnSpPr/>
          <p:nvPr/>
        </p:nvCxnSpPr>
        <p:spPr>
          <a:xfrm flipH="1" rot="10800000">
            <a:off x="5324257" y="3086221"/>
            <a:ext cx="3000" cy="18600"/>
          </a:xfrm>
          <a:prstGeom prst="straightConnector1">
            <a:avLst/>
          </a:prstGeom>
          <a:noFill/>
          <a:ln cap="flat" cmpd="sng" w="28575">
            <a:solidFill>
              <a:schemeClr val="dk1"/>
            </a:solidFill>
            <a:prstDash val="solid"/>
            <a:round/>
            <a:headEnd len="med" w="med" type="none"/>
            <a:tailEnd len="med" w="med" type="none"/>
          </a:ln>
        </p:spPr>
      </p:cxnSp>
      <p:cxnSp>
        <p:nvCxnSpPr>
          <p:cNvPr id="903" name="Google Shape;903;p36"/>
          <p:cNvCxnSpPr/>
          <p:nvPr/>
        </p:nvCxnSpPr>
        <p:spPr>
          <a:xfrm flipH="1" rot="10800000">
            <a:off x="5327584" y="3085377"/>
            <a:ext cx="27600" cy="3600"/>
          </a:xfrm>
          <a:prstGeom prst="straightConnector1">
            <a:avLst/>
          </a:prstGeom>
          <a:noFill/>
          <a:ln cap="flat" cmpd="sng" w="28575">
            <a:solidFill>
              <a:schemeClr val="dk1"/>
            </a:solidFill>
            <a:prstDash val="solid"/>
            <a:round/>
            <a:headEnd len="med" w="med" type="none"/>
            <a:tailEnd len="med" w="med" type="none"/>
          </a:ln>
        </p:spPr>
      </p:cxnSp>
      <p:cxnSp>
        <p:nvCxnSpPr>
          <p:cNvPr id="904" name="Google Shape;904;p36"/>
          <p:cNvCxnSpPr/>
          <p:nvPr/>
        </p:nvCxnSpPr>
        <p:spPr>
          <a:xfrm>
            <a:off x="5324228" y="3139663"/>
            <a:ext cx="3000" cy="18600"/>
          </a:xfrm>
          <a:prstGeom prst="straightConnector1">
            <a:avLst/>
          </a:prstGeom>
          <a:noFill/>
          <a:ln cap="flat" cmpd="sng" w="28575">
            <a:solidFill>
              <a:schemeClr val="dk1"/>
            </a:solidFill>
            <a:prstDash val="solid"/>
            <a:round/>
            <a:headEnd len="med" w="med" type="none"/>
            <a:tailEnd len="med" w="med" type="none"/>
          </a:ln>
        </p:spPr>
      </p:cxnSp>
      <p:cxnSp>
        <p:nvCxnSpPr>
          <p:cNvPr id="905" name="Google Shape;905;p36"/>
          <p:cNvCxnSpPr/>
          <p:nvPr/>
        </p:nvCxnSpPr>
        <p:spPr>
          <a:xfrm>
            <a:off x="5352546" y="3085299"/>
            <a:ext cx="12000" cy="0"/>
          </a:xfrm>
          <a:prstGeom prst="straightConnector1">
            <a:avLst/>
          </a:prstGeom>
          <a:noFill/>
          <a:ln cap="flat" cmpd="sng" w="28575">
            <a:solidFill>
              <a:schemeClr val="dk1"/>
            </a:solidFill>
            <a:prstDash val="solid"/>
            <a:round/>
            <a:headEnd len="med" w="med" type="none"/>
            <a:tailEnd len="med" w="med" type="none"/>
          </a:ln>
        </p:spPr>
      </p:cxnSp>
      <p:cxnSp>
        <p:nvCxnSpPr>
          <p:cNvPr id="906" name="Google Shape;906;p36"/>
          <p:cNvCxnSpPr/>
          <p:nvPr/>
        </p:nvCxnSpPr>
        <p:spPr>
          <a:xfrm>
            <a:off x="5363263" y="3083288"/>
            <a:ext cx="0" cy="24000"/>
          </a:xfrm>
          <a:prstGeom prst="straightConnector1">
            <a:avLst/>
          </a:prstGeom>
          <a:noFill/>
          <a:ln cap="flat" cmpd="sng" w="28575">
            <a:solidFill>
              <a:schemeClr val="dk1"/>
            </a:solidFill>
            <a:prstDash val="solid"/>
            <a:round/>
            <a:headEnd len="med" w="med" type="none"/>
            <a:tailEnd len="med" w="med" type="none"/>
          </a:ln>
        </p:spPr>
      </p:cxnSp>
      <p:cxnSp>
        <p:nvCxnSpPr>
          <p:cNvPr id="907" name="Google Shape;907;p36"/>
          <p:cNvCxnSpPr/>
          <p:nvPr/>
        </p:nvCxnSpPr>
        <p:spPr>
          <a:xfrm>
            <a:off x="5361956" y="3105564"/>
            <a:ext cx="30300" cy="0"/>
          </a:xfrm>
          <a:prstGeom prst="straightConnector1">
            <a:avLst/>
          </a:prstGeom>
          <a:noFill/>
          <a:ln cap="flat" cmpd="sng" w="28575">
            <a:solidFill>
              <a:schemeClr val="dk1"/>
            </a:solidFill>
            <a:prstDash val="solid"/>
            <a:round/>
            <a:headEnd len="med" w="med" type="none"/>
            <a:tailEnd len="med" w="med" type="none"/>
          </a:ln>
        </p:spPr>
      </p:cxnSp>
      <p:cxnSp>
        <p:nvCxnSpPr>
          <p:cNvPr id="908" name="Google Shape;908;p36"/>
          <p:cNvCxnSpPr/>
          <p:nvPr/>
        </p:nvCxnSpPr>
        <p:spPr>
          <a:xfrm rot="10800000">
            <a:off x="5392631" y="3064534"/>
            <a:ext cx="0" cy="44100"/>
          </a:xfrm>
          <a:prstGeom prst="straightConnector1">
            <a:avLst/>
          </a:prstGeom>
          <a:noFill/>
          <a:ln cap="flat" cmpd="sng" w="28575">
            <a:solidFill>
              <a:srgbClr val="191919"/>
            </a:solidFill>
            <a:prstDash val="solid"/>
            <a:round/>
            <a:headEnd len="med" w="med" type="none"/>
            <a:tailEnd len="med" w="med" type="none"/>
          </a:ln>
        </p:spPr>
      </p:cxnSp>
      <p:sp>
        <p:nvSpPr>
          <p:cNvPr id="909" name="Google Shape;909;p36"/>
          <p:cNvSpPr/>
          <p:nvPr/>
        </p:nvSpPr>
        <p:spPr>
          <a:xfrm>
            <a:off x="5391586" y="3059002"/>
            <a:ext cx="34800" cy="16800"/>
          </a:xfrm>
          <a:prstGeom prst="ellipse">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cxnSp>
        <p:nvCxnSpPr>
          <p:cNvPr id="910" name="Google Shape;910;p36"/>
          <p:cNvCxnSpPr/>
          <p:nvPr/>
        </p:nvCxnSpPr>
        <p:spPr>
          <a:xfrm rot="10800000">
            <a:off x="5425597" y="3066085"/>
            <a:ext cx="0" cy="41100"/>
          </a:xfrm>
          <a:prstGeom prst="straightConnector1">
            <a:avLst/>
          </a:prstGeom>
          <a:noFill/>
          <a:ln cap="flat" cmpd="sng" w="28575">
            <a:solidFill>
              <a:srgbClr val="191919"/>
            </a:solidFill>
            <a:prstDash val="solid"/>
            <a:round/>
            <a:headEnd len="med" w="med" type="none"/>
            <a:tailEnd len="med" w="med" type="none"/>
          </a:ln>
        </p:spPr>
      </p:cxnSp>
      <p:cxnSp>
        <p:nvCxnSpPr>
          <p:cNvPr id="911" name="Google Shape;911;p36"/>
          <p:cNvCxnSpPr/>
          <p:nvPr/>
        </p:nvCxnSpPr>
        <p:spPr>
          <a:xfrm flipH="1" rot="10800000">
            <a:off x="5424766" y="3105602"/>
            <a:ext cx="31800" cy="300"/>
          </a:xfrm>
          <a:prstGeom prst="straightConnector1">
            <a:avLst/>
          </a:prstGeom>
          <a:noFill/>
          <a:ln cap="flat" cmpd="sng" w="28575">
            <a:solidFill>
              <a:schemeClr val="dk1"/>
            </a:solidFill>
            <a:prstDash val="solid"/>
            <a:round/>
            <a:headEnd len="med" w="med" type="none"/>
            <a:tailEnd len="med" w="med" type="none"/>
          </a:ln>
        </p:spPr>
      </p:cxnSp>
      <p:cxnSp>
        <p:nvCxnSpPr>
          <p:cNvPr id="912" name="Google Shape;912;p36"/>
          <p:cNvCxnSpPr/>
          <p:nvPr/>
        </p:nvCxnSpPr>
        <p:spPr>
          <a:xfrm>
            <a:off x="5352281" y="3157788"/>
            <a:ext cx="12000" cy="0"/>
          </a:xfrm>
          <a:prstGeom prst="straightConnector1">
            <a:avLst/>
          </a:prstGeom>
          <a:noFill/>
          <a:ln cap="flat" cmpd="sng" w="28575">
            <a:solidFill>
              <a:schemeClr val="dk1"/>
            </a:solidFill>
            <a:prstDash val="solid"/>
            <a:round/>
            <a:headEnd len="med" w="med" type="none"/>
            <a:tailEnd len="med" w="med" type="none"/>
          </a:ln>
        </p:spPr>
      </p:cxnSp>
      <p:cxnSp>
        <p:nvCxnSpPr>
          <p:cNvPr id="913" name="Google Shape;913;p36"/>
          <p:cNvCxnSpPr/>
          <p:nvPr/>
        </p:nvCxnSpPr>
        <p:spPr>
          <a:xfrm rot="10800000">
            <a:off x="5362998" y="3136399"/>
            <a:ext cx="0" cy="23400"/>
          </a:xfrm>
          <a:prstGeom prst="straightConnector1">
            <a:avLst/>
          </a:prstGeom>
          <a:noFill/>
          <a:ln cap="flat" cmpd="sng" w="28575">
            <a:solidFill>
              <a:schemeClr val="dk1"/>
            </a:solidFill>
            <a:prstDash val="solid"/>
            <a:round/>
            <a:headEnd len="med" w="med" type="none"/>
            <a:tailEnd len="med" w="med" type="none"/>
          </a:ln>
        </p:spPr>
      </p:cxnSp>
      <p:cxnSp>
        <p:nvCxnSpPr>
          <p:cNvPr id="914" name="Google Shape;914;p36"/>
          <p:cNvCxnSpPr/>
          <p:nvPr/>
        </p:nvCxnSpPr>
        <p:spPr>
          <a:xfrm>
            <a:off x="5361691" y="3136074"/>
            <a:ext cx="30300" cy="0"/>
          </a:xfrm>
          <a:prstGeom prst="straightConnector1">
            <a:avLst/>
          </a:prstGeom>
          <a:noFill/>
          <a:ln cap="flat" cmpd="sng" w="28575">
            <a:solidFill>
              <a:schemeClr val="dk1"/>
            </a:solidFill>
            <a:prstDash val="solid"/>
            <a:round/>
            <a:headEnd len="med" w="med" type="none"/>
            <a:tailEnd len="med" w="med" type="none"/>
          </a:ln>
        </p:spPr>
      </p:cxnSp>
      <p:cxnSp>
        <p:nvCxnSpPr>
          <p:cNvPr id="915" name="Google Shape;915;p36"/>
          <p:cNvCxnSpPr>
            <a:endCxn id="916" idx="2"/>
          </p:cNvCxnSpPr>
          <p:nvPr/>
        </p:nvCxnSpPr>
        <p:spPr>
          <a:xfrm>
            <a:off x="5390770" y="3134057"/>
            <a:ext cx="9000" cy="46200"/>
          </a:xfrm>
          <a:prstGeom prst="straightConnector1">
            <a:avLst/>
          </a:prstGeom>
          <a:noFill/>
          <a:ln cap="flat" cmpd="sng" w="28575">
            <a:solidFill>
              <a:srgbClr val="191919"/>
            </a:solidFill>
            <a:prstDash val="solid"/>
            <a:round/>
            <a:headEnd len="med" w="med" type="none"/>
            <a:tailEnd len="med" w="med" type="none"/>
          </a:ln>
        </p:spPr>
      </p:cxnSp>
      <p:cxnSp>
        <p:nvCxnSpPr>
          <p:cNvPr id="917" name="Google Shape;917;p36"/>
          <p:cNvCxnSpPr/>
          <p:nvPr/>
        </p:nvCxnSpPr>
        <p:spPr>
          <a:xfrm>
            <a:off x="5426169" y="3136458"/>
            <a:ext cx="31500" cy="0"/>
          </a:xfrm>
          <a:prstGeom prst="straightConnector1">
            <a:avLst/>
          </a:prstGeom>
          <a:noFill/>
          <a:ln cap="flat" cmpd="sng" w="28575">
            <a:solidFill>
              <a:schemeClr val="dk1"/>
            </a:solidFill>
            <a:prstDash val="solid"/>
            <a:round/>
            <a:headEnd len="med" w="med" type="none"/>
            <a:tailEnd len="med" w="med" type="none"/>
          </a:ln>
        </p:spPr>
      </p:cxnSp>
      <p:cxnSp>
        <p:nvCxnSpPr>
          <p:cNvPr id="918" name="Google Shape;918;p36"/>
          <p:cNvCxnSpPr/>
          <p:nvPr/>
        </p:nvCxnSpPr>
        <p:spPr>
          <a:xfrm>
            <a:off x="5323992" y="3138266"/>
            <a:ext cx="3000" cy="18600"/>
          </a:xfrm>
          <a:prstGeom prst="straightConnector1">
            <a:avLst/>
          </a:prstGeom>
          <a:noFill/>
          <a:ln cap="flat" cmpd="sng" w="28575">
            <a:solidFill>
              <a:schemeClr val="dk1"/>
            </a:solidFill>
            <a:prstDash val="solid"/>
            <a:round/>
            <a:headEnd len="med" w="med" type="none"/>
            <a:tailEnd len="med" w="med" type="none"/>
          </a:ln>
        </p:spPr>
      </p:cxnSp>
      <p:cxnSp>
        <p:nvCxnSpPr>
          <p:cNvPr id="919" name="Google Shape;919;p36"/>
          <p:cNvCxnSpPr/>
          <p:nvPr/>
        </p:nvCxnSpPr>
        <p:spPr>
          <a:xfrm>
            <a:off x="5327555" y="3155508"/>
            <a:ext cx="27600" cy="3600"/>
          </a:xfrm>
          <a:prstGeom prst="straightConnector1">
            <a:avLst/>
          </a:prstGeom>
          <a:noFill/>
          <a:ln cap="flat" cmpd="sng" w="28575">
            <a:solidFill>
              <a:schemeClr val="dk1"/>
            </a:solidFill>
            <a:prstDash val="solid"/>
            <a:round/>
            <a:headEnd len="med" w="med" type="none"/>
            <a:tailEnd len="med" w="med" type="none"/>
          </a:ln>
        </p:spPr>
      </p:cxnSp>
      <p:cxnSp>
        <p:nvCxnSpPr>
          <p:cNvPr id="920" name="Google Shape;920;p36"/>
          <p:cNvCxnSpPr/>
          <p:nvPr/>
        </p:nvCxnSpPr>
        <p:spPr>
          <a:xfrm>
            <a:off x="5327319" y="3154110"/>
            <a:ext cx="28500" cy="3900"/>
          </a:xfrm>
          <a:prstGeom prst="straightConnector1">
            <a:avLst/>
          </a:prstGeom>
          <a:noFill/>
          <a:ln cap="flat" cmpd="sng" w="28575">
            <a:solidFill>
              <a:schemeClr val="dk1"/>
            </a:solidFill>
            <a:prstDash val="solid"/>
            <a:round/>
            <a:headEnd len="med" w="med" type="none"/>
            <a:tailEnd len="med" w="med" type="none"/>
          </a:ln>
        </p:spPr>
      </p:cxnSp>
      <p:cxnSp>
        <p:nvCxnSpPr>
          <p:cNvPr id="921" name="Google Shape;921;p36"/>
          <p:cNvCxnSpPr>
            <a:stCxn id="916" idx="6"/>
          </p:cNvCxnSpPr>
          <p:nvPr/>
        </p:nvCxnSpPr>
        <p:spPr>
          <a:xfrm flipH="1" rot="10800000">
            <a:off x="5420770" y="3134957"/>
            <a:ext cx="5700" cy="45300"/>
          </a:xfrm>
          <a:prstGeom prst="straightConnector1">
            <a:avLst/>
          </a:prstGeom>
          <a:noFill/>
          <a:ln cap="flat" cmpd="sng" w="28575">
            <a:solidFill>
              <a:srgbClr val="191919"/>
            </a:solidFill>
            <a:prstDash val="solid"/>
            <a:round/>
            <a:headEnd len="med" w="med" type="none"/>
            <a:tailEnd len="med" w="med" type="none"/>
          </a:ln>
        </p:spPr>
      </p:cxnSp>
      <p:sp>
        <p:nvSpPr>
          <p:cNvPr id="916" name="Google Shape;916;p36"/>
          <p:cNvSpPr/>
          <p:nvPr/>
        </p:nvSpPr>
        <p:spPr>
          <a:xfrm>
            <a:off x="5399770" y="3175757"/>
            <a:ext cx="21000" cy="9000"/>
          </a:xfrm>
          <a:prstGeom prst="ellipse">
            <a:avLst/>
          </a:prstGeom>
          <a:solidFill>
            <a:srgbClr val="000000"/>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922" name="Google Shape;922;p36"/>
          <p:cNvSpPr/>
          <p:nvPr/>
        </p:nvSpPr>
        <p:spPr>
          <a:xfrm>
            <a:off x="5391318" y="3069543"/>
            <a:ext cx="34800" cy="16800"/>
          </a:xfrm>
          <a:prstGeom prst="ellipse">
            <a:avLst/>
          </a:prstGeom>
          <a:solidFill>
            <a:srgbClr val="191919"/>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923" name="Google Shape;923;p36"/>
          <p:cNvSpPr/>
          <p:nvPr/>
        </p:nvSpPr>
        <p:spPr>
          <a:xfrm>
            <a:off x="5392076" y="3064514"/>
            <a:ext cx="34800" cy="16800"/>
          </a:xfrm>
          <a:prstGeom prst="ellipse">
            <a:avLst/>
          </a:prstGeom>
          <a:solidFill>
            <a:srgbClr val="191919"/>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924" name="Google Shape;924;p36"/>
          <p:cNvSpPr/>
          <p:nvPr/>
        </p:nvSpPr>
        <p:spPr>
          <a:xfrm>
            <a:off x="5401307" y="3073459"/>
            <a:ext cx="18000" cy="135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925" name="Google Shape;925;p36"/>
          <p:cNvSpPr/>
          <p:nvPr/>
        </p:nvSpPr>
        <p:spPr>
          <a:xfrm>
            <a:off x="5401039" y="3050638"/>
            <a:ext cx="18000" cy="135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926" name="Google Shape;926;p36"/>
          <p:cNvSpPr/>
          <p:nvPr/>
        </p:nvSpPr>
        <p:spPr>
          <a:xfrm>
            <a:off x="5445058" y="3107907"/>
            <a:ext cx="5296" cy="28276"/>
          </a:xfrm>
          <a:custGeom>
            <a:rect b="b" l="l" r="r" t="t"/>
            <a:pathLst>
              <a:path extrusionOk="0" h="5443" w="2216">
                <a:moveTo>
                  <a:pt x="262" y="0"/>
                </a:moveTo>
                <a:cubicBezTo>
                  <a:pt x="239" y="442"/>
                  <a:pt x="-203" y="1745"/>
                  <a:pt x="123" y="2652"/>
                </a:cubicBezTo>
                <a:cubicBezTo>
                  <a:pt x="449" y="3559"/>
                  <a:pt x="1867" y="4978"/>
                  <a:pt x="2216" y="5443"/>
                </a:cubicBezTo>
              </a:path>
            </a:pathLst>
          </a:custGeom>
          <a:noFill/>
          <a:ln cap="flat" cmpd="sng" w="19050">
            <a:solidFill>
              <a:srgbClr val="000000"/>
            </a:solidFill>
            <a:prstDash val="solid"/>
            <a:round/>
            <a:headEnd len="med" w="med" type="none"/>
            <a:tailEnd len="med" w="med" type="none"/>
          </a:ln>
        </p:spPr>
      </p:sp>
      <p:sp>
        <p:nvSpPr>
          <p:cNvPr id="927" name="Google Shape;927;p36"/>
          <p:cNvSpPr/>
          <p:nvPr/>
        </p:nvSpPr>
        <p:spPr>
          <a:xfrm>
            <a:off x="5450290" y="3107678"/>
            <a:ext cx="5296" cy="28276"/>
          </a:xfrm>
          <a:custGeom>
            <a:rect b="b" l="l" r="r" t="t"/>
            <a:pathLst>
              <a:path extrusionOk="0" h="5443" w="2216">
                <a:moveTo>
                  <a:pt x="262" y="0"/>
                </a:moveTo>
                <a:cubicBezTo>
                  <a:pt x="239" y="442"/>
                  <a:pt x="-203" y="1745"/>
                  <a:pt x="123" y="2652"/>
                </a:cubicBezTo>
                <a:cubicBezTo>
                  <a:pt x="449" y="3559"/>
                  <a:pt x="1867" y="4978"/>
                  <a:pt x="2216" y="5443"/>
                </a:cubicBezTo>
              </a:path>
            </a:pathLst>
          </a:custGeom>
          <a:noFill/>
          <a:ln cap="flat" cmpd="sng" w="19050">
            <a:solidFill>
              <a:srgbClr val="000000"/>
            </a:solidFill>
            <a:prstDash val="solid"/>
            <a:round/>
            <a:headEnd len="med" w="med" type="none"/>
            <a:tailEnd len="med" w="med" type="none"/>
          </a:ln>
        </p:spPr>
      </p:sp>
      <p:sp>
        <p:nvSpPr>
          <p:cNvPr id="928" name="Google Shape;928;p36"/>
          <p:cNvSpPr/>
          <p:nvPr/>
        </p:nvSpPr>
        <p:spPr>
          <a:xfrm>
            <a:off x="5454520" y="3107450"/>
            <a:ext cx="837" cy="9171"/>
          </a:xfrm>
          <a:custGeom>
            <a:rect b="b" l="l" r="r" t="t"/>
            <a:pathLst>
              <a:path extrusionOk="0" h="5443" w="2216">
                <a:moveTo>
                  <a:pt x="262" y="0"/>
                </a:moveTo>
                <a:cubicBezTo>
                  <a:pt x="239" y="442"/>
                  <a:pt x="-203" y="1745"/>
                  <a:pt x="123" y="2652"/>
                </a:cubicBezTo>
                <a:cubicBezTo>
                  <a:pt x="449" y="3559"/>
                  <a:pt x="1867" y="4978"/>
                  <a:pt x="2216" y="5443"/>
                </a:cubicBezTo>
              </a:path>
            </a:pathLst>
          </a:custGeom>
          <a:noFill/>
          <a:ln cap="flat" cmpd="sng" w="19050">
            <a:solidFill>
              <a:srgbClr val="000000"/>
            </a:solidFill>
            <a:prstDash val="solid"/>
            <a:round/>
            <a:headEnd len="med" w="med" type="none"/>
            <a:tailEnd len="med" w="med" type="none"/>
          </a:ln>
        </p:spPr>
      </p:sp>
      <p:sp>
        <p:nvSpPr>
          <p:cNvPr id="929" name="Google Shape;929;p36"/>
          <p:cNvSpPr/>
          <p:nvPr/>
        </p:nvSpPr>
        <p:spPr>
          <a:xfrm rot="5400000">
            <a:off x="5484862" y="3040178"/>
            <a:ext cx="138600" cy="164400"/>
          </a:xfrm>
          <a:prstGeom prst="can">
            <a:avLst>
              <a:gd fmla="val 43414" name="adj"/>
            </a:avLst>
          </a:prstGeom>
          <a:solidFill>
            <a:srgbClr val="0B5394"/>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930" name="Google Shape;930;p36"/>
          <p:cNvSpPr/>
          <p:nvPr/>
        </p:nvSpPr>
        <p:spPr>
          <a:xfrm>
            <a:off x="5618757" y="3075250"/>
            <a:ext cx="11400" cy="93600"/>
          </a:xfrm>
          <a:prstGeom prst="hexagon">
            <a:avLst>
              <a:gd fmla="val 28852" name="adj"/>
              <a:gd fmla="val 115470" name="vf"/>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931" name="Google Shape;931;p36"/>
          <p:cNvSpPr/>
          <p:nvPr/>
        </p:nvSpPr>
        <p:spPr>
          <a:xfrm rot="-5400000">
            <a:off x="5451336" y="3115089"/>
            <a:ext cx="35700" cy="14700"/>
          </a:xfrm>
          <a:prstGeom prst="can">
            <a:avLst>
              <a:gd fmla="val 37413" name="adj"/>
            </a:avLst>
          </a:prstGeom>
          <a:solidFill>
            <a:srgbClr val="0B539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932" name="Google Shape;932;p36"/>
          <p:cNvSpPr/>
          <p:nvPr/>
        </p:nvSpPr>
        <p:spPr>
          <a:xfrm>
            <a:off x="5620687" y="3084322"/>
            <a:ext cx="7800" cy="75600"/>
          </a:xfrm>
          <a:prstGeom prst="ellipse">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933" name="Google Shape;933;p36"/>
          <p:cNvSpPr/>
          <p:nvPr/>
        </p:nvSpPr>
        <p:spPr>
          <a:xfrm rot="-5400000">
            <a:off x="5635063" y="3076724"/>
            <a:ext cx="73800" cy="90600"/>
          </a:xfrm>
          <a:prstGeom prst="can">
            <a:avLst>
              <a:gd fmla="val 25000" name="adj"/>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934" name="Google Shape;934;p36"/>
          <p:cNvSpPr/>
          <p:nvPr/>
        </p:nvSpPr>
        <p:spPr>
          <a:xfrm>
            <a:off x="5626100" y="3086030"/>
            <a:ext cx="14700" cy="138900"/>
          </a:xfrm>
          <a:prstGeom prst="arc">
            <a:avLst>
              <a:gd fmla="val 16200000" name="adj1"/>
              <a:gd fmla="val 842971"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935" name="Google Shape;935;p36"/>
          <p:cNvSpPr/>
          <p:nvPr/>
        </p:nvSpPr>
        <p:spPr>
          <a:xfrm>
            <a:off x="5635234" y="3086030"/>
            <a:ext cx="14700" cy="138900"/>
          </a:xfrm>
          <a:prstGeom prst="arc">
            <a:avLst>
              <a:gd fmla="val 16200000" name="adj1"/>
              <a:gd fmla="val 842971"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936" name="Google Shape;936;p36"/>
          <p:cNvSpPr/>
          <p:nvPr/>
        </p:nvSpPr>
        <p:spPr>
          <a:xfrm>
            <a:off x="5679298" y="3086030"/>
            <a:ext cx="14700" cy="138900"/>
          </a:xfrm>
          <a:prstGeom prst="arc">
            <a:avLst>
              <a:gd fmla="val 16200000" name="adj1"/>
              <a:gd fmla="val 842971"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937" name="Google Shape;937;p36"/>
          <p:cNvSpPr/>
          <p:nvPr/>
        </p:nvSpPr>
        <p:spPr>
          <a:xfrm>
            <a:off x="5670505" y="3086030"/>
            <a:ext cx="14700" cy="138900"/>
          </a:xfrm>
          <a:prstGeom prst="arc">
            <a:avLst>
              <a:gd fmla="val 16200000" name="adj1"/>
              <a:gd fmla="val 842971"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938" name="Google Shape;938;p36"/>
          <p:cNvSpPr/>
          <p:nvPr/>
        </p:nvSpPr>
        <p:spPr>
          <a:xfrm>
            <a:off x="5643683" y="3086042"/>
            <a:ext cx="14700" cy="138900"/>
          </a:xfrm>
          <a:prstGeom prst="arc">
            <a:avLst>
              <a:gd fmla="val 16200000" name="adj1"/>
              <a:gd fmla="val 842971"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939" name="Google Shape;939;p36"/>
          <p:cNvSpPr/>
          <p:nvPr/>
        </p:nvSpPr>
        <p:spPr>
          <a:xfrm>
            <a:off x="5652268" y="3086030"/>
            <a:ext cx="14700" cy="138900"/>
          </a:xfrm>
          <a:prstGeom prst="arc">
            <a:avLst>
              <a:gd fmla="val 16200000" name="adj1"/>
              <a:gd fmla="val 842971"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940" name="Google Shape;940;p36"/>
          <p:cNvSpPr/>
          <p:nvPr/>
        </p:nvSpPr>
        <p:spPr>
          <a:xfrm>
            <a:off x="5661269" y="3086030"/>
            <a:ext cx="14700" cy="138900"/>
          </a:xfrm>
          <a:prstGeom prst="arc">
            <a:avLst>
              <a:gd fmla="val 16200000" name="adj1"/>
              <a:gd fmla="val 842971"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941" name="Google Shape;941;p36"/>
          <p:cNvSpPr/>
          <p:nvPr/>
        </p:nvSpPr>
        <p:spPr>
          <a:xfrm>
            <a:off x="5687877" y="3086030"/>
            <a:ext cx="14700" cy="138900"/>
          </a:xfrm>
          <a:prstGeom prst="arc">
            <a:avLst>
              <a:gd fmla="val 16200000" name="adj1"/>
              <a:gd fmla="val 842971"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942" name="Google Shape;942;p36"/>
          <p:cNvSpPr/>
          <p:nvPr/>
        </p:nvSpPr>
        <p:spPr>
          <a:xfrm>
            <a:off x="5695724" y="3086030"/>
            <a:ext cx="14700" cy="138900"/>
          </a:xfrm>
          <a:prstGeom prst="arc">
            <a:avLst>
              <a:gd fmla="val 16200000" name="adj1"/>
              <a:gd fmla="val 17609784"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943" name="Google Shape;943;p36"/>
          <p:cNvSpPr/>
          <p:nvPr/>
        </p:nvSpPr>
        <p:spPr>
          <a:xfrm rot="5400000">
            <a:off x="5665912" y="3022367"/>
            <a:ext cx="96300" cy="30600"/>
          </a:xfrm>
          <a:prstGeom prst="arc">
            <a:avLst>
              <a:gd fmla="val 16200000" name="adj1"/>
              <a:gd fmla="val 21569125"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944" name="Google Shape;944;p36"/>
          <p:cNvSpPr/>
          <p:nvPr/>
        </p:nvSpPr>
        <p:spPr>
          <a:xfrm rot="-5400000">
            <a:off x="5696812" y="3022008"/>
            <a:ext cx="95700" cy="30600"/>
          </a:xfrm>
          <a:prstGeom prst="arc">
            <a:avLst>
              <a:gd fmla="val 16200000" name="adj1"/>
              <a:gd fmla="val 5313316" name="adj2"/>
            </a:avLst>
          </a:prstGeom>
          <a:solidFill>
            <a:srgbClr val="741B47"/>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945" name="Google Shape;945;p36"/>
          <p:cNvSpPr/>
          <p:nvPr/>
        </p:nvSpPr>
        <p:spPr>
          <a:xfrm flipH="1" rot="5400000">
            <a:off x="5664917" y="3191416"/>
            <a:ext cx="95700" cy="30600"/>
          </a:xfrm>
          <a:prstGeom prst="arc">
            <a:avLst>
              <a:gd fmla="val 16200000" name="adj1"/>
              <a:gd fmla="val 0"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946" name="Google Shape;946;p36"/>
          <p:cNvSpPr/>
          <p:nvPr/>
        </p:nvSpPr>
        <p:spPr>
          <a:xfrm flipH="1" rot="-5400000">
            <a:off x="5695517" y="3191474"/>
            <a:ext cx="95700" cy="30600"/>
          </a:xfrm>
          <a:prstGeom prst="arc">
            <a:avLst>
              <a:gd fmla="val 16200000" name="adj1"/>
              <a:gd fmla="val 5313316" name="adj2"/>
            </a:avLst>
          </a:prstGeom>
          <a:solidFill>
            <a:srgbClr val="741B47"/>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cxnSp>
        <p:nvCxnSpPr>
          <p:cNvPr id="947" name="Google Shape;947;p36"/>
          <p:cNvCxnSpPr>
            <a:stCxn id="944" idx="2"/>
            <a:endCxn id="946" idx="2"/>
          </p:cNvCxnSpPr>
          <p:nvPr/>
        </p:nvCxnSpPr>
        <p:spPr>
          <a:xfrm flipH="1">
            <a:off x="5758762" y="3036922"/>
            <a:ext cx="1200" cy="170100"/>
          </a:xfrm>
          <a:prstGeom prst="straightConnector1">
            <a:avLst/>
          </a:prstGeom>
          <a:noFill/>
          <a:ln cap="flat" cmpd="sng" w="9525">
            <a:solidFill>
              <a:srgbClr val="000000"/>
            </a:solidFill>
            <a:prstDash val="solid"/>
            <a:round/>
            <a:headEnd len="med" w="med" type="none"/>
            <a:tailEnd len="med" w="med" type="none"/>
          </a:ln>
        </p:spPr>
      </p:cxnSp>
      <p:sp>
        <p:nvSpPr>
          <p:cNvPr id="948" name="Google Shape;948;p36"/>
          <p:cNvSpPr/>
          <p:nvPr/>
        </p:nvSpPr>
        <p:spPr>
          <a:xfrm>
            <a:off x="5628813" y="3111073"/>
            <a:ext cx="2700" cy="22800"/>
          </a:xfrm>
          <a:prstGeom prst="ellipse">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949" name="Google Shape;949;p36"/>
          <p:cNvSpPr/>
          <p:nvPr/>
        </p:nvSpPr>
        <p:spPr>
          <a:xfrm>
            <a:off x="5626666" y="3086594"/>
            <a:ext cx="7800" cy="71400"/>
          </a:xfrm>
          <a:prstGeom prst="arc">
            <a:avLst>
              <a:gd fmla="val 16200000" name="adj1"/>
              <a:gd fmla="val 16109393" name="adj2"/>
            </a:avLst>
          </a:prstGeom>
          <a:noFill/>
          <a:ln cap="flat" cmpd="sng" w="9525">
            <a:solidFill>
              <a:srgbClr val="000000"/>
            </a:solidFill>
            <a:prstDash val="dash"/>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950" name="Google Shape;950;p36"/>
          <p:cNvSpPr/>
          <p:nvPr/>
        </p:nvSpPr>
        <p:spPr>
          <a:xfrm>
            <a:off x="5626568" y="3087078"/>
            <a:ext cx="7800" cy="71400"/>
          </a:xfrm>
          <a:prstGeom prst="arc">
            <a:avLst>
              <a:gd fmla="val 5475927" name="adj1"/>
              <a:gd fmla="val 16003527"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951" name="Google Shape;951;p36"/>
          <p:cNvSpPr/>
          <p:nvPr/>
        </p:nvSpPr>
        <p:spPr>
          <a:xfrm>
            <a:off x="5709500" y="3087078"/>
            <a:ext cx="7800" cy="71400"/>
          </a:xfrm>
          <a:prstGeom prst="arc">
            <a:avLst>
              <a:gd fmla="val 16091688" name="adj1"/>
              <a:gd fmla="val 16072835"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cxnSp>
        <p:nvCxnSpPr>
          <p:cNvPr id="952" name="Google Shape;952;p36"/>
          <p:cNvCxnSpPr/>
          <p:nvPr/>
        </p:nvCxnSpPr>
        <p:spPr>
          <a:xfrm>
            <a:off x="5629929" y="3086042"/>
            <a:ext cx="84300" cy="0"/>
          </a:xfrm>
          <a:prstGeom prst="straightConnector1">
            <a:avLst/>
          </a:prstGeom>
          <a:noFill/>
          <a:ln cap="flat" cmpd="sng" w="9525">
            <a:solidFill>
              <a:srgbClr val="000000"/>
            </a:solidFill>
            <a:prstDash val="solid"/>
            <a:round/>
            <a:headEnd len="med" w="med" type="none"/>
            <a:tailEnd len="med" w="med" type="none"/>
          </a:ln>
        </p:spPr>
      </p:cxnSp>
      <p:cxnSp>
        <p:nvCxnSpPr>
          <p:cNvPr id="953" name="Google Shape;953;p36"/>
          <p:cNvCxnSpPr/>
          <p:nvPr/>
        </p:nvCxnSpPr>
        <p:spPr>
          <a:xfrm>
            <a:off x="5630134" y="3158682"/>
            <a:ext cx="84300" cy="0"/>
          </a:xfrm>
          <a:prstGeom prst="straightConnector1">
            <a:avLst/>
          </a:prstGeom>
          <a:noFill/>
          <a:ln cap="flat" cmpd="sng" w="9525">
            <a:solidFill>
              <a:srgbClr val="000000"/>
            </a:solidFill>
            <a:prstDash val="solid"/>
            <a:round/>
            <a:headEnd len="med" w="med" type="none"/>
            <a:tailEnd len="med" w="med" type="none"/>
          </a:ln>
        </p:spPr>
      </p:cxnSp>
      <p:sp>
        <p:nvSpPr>
          <p:cNvPr id="954" name="Google Shape;954;p36"/>
          <p:cNvSpPr/>
          <p:nvPr/>
        </p:nvSpPr>
        <p:spPr>
          <a:xfrm>
            <a:off x="5756216" y="3111425"/>
            <a:ext cx="2700" cy="22800"/>
          </a:xfrm>
          <a:prstGeom prst="ellipse">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955" name="Google Shape;955;p36"/>
          <p:cNvSpPr/>
          <p:nvPr/>
        </p:nvSpPr>
        <p:spPr>
          <a:xfrm>
            <a:off x="5628549" y="3104484"/>
            <a:ext cx="3000" cy="35700"/>
          </a:xfrm>
          <a:prstGeom prst="ellipse">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956" name="Google Shape;956;p36"/>
          <p:cNvSpPr/>
          <p:nvPr/>
        </p:nvSpPr>
        <p:spPr>
          <a:xfrm>
            <a:off x="5756216" y="3104884"/>
            <a:ext cx="3000" cy="35700"/>
          </a:xfrm>
          <a:prstGeom prst="ellipse">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957" name="Google Shape;957;p36"/>
          <p:cNvSpPr/>
          <p:nvPr/>
        </p:nvSpPr>
        <p:spPr>
          <a:xfrm>
            <a:off x="5628963" y="3111548"/>
            <a:ext cx="1500" cy="22800"/>
          </a:xfrm>
          <a:prstGeom prst="ellipse">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958" name="Google Shape;958;p36"/>
          <p:cNvSpPr/>
          <p:nvPr/>
        </p:nvSpPr>
        <p:spPr>
          <a:xfrm>
            <a:off x="5757094" y="3111787"/>
            <a:ext cx="1500" cy="22800"/>
          </a:xfrm>
          <a:prstGeom prst="ellipse">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cxnSp>
        <p:nvCxnSpPr>
          <p:cNvPr id="959" name="Google Shape;959;p36"/>
          <p:cNvCxnSpPr/>
          <p:nvPr/>
        </p:nvCxnSpPr>
        <p:spPr>
          <a:xfrm rot="10800000">
            <a:off x="5985538" y="3105953"/>
            <a:ext cx="38400" cy="0"/>
          </a:xfrm>
          <a:prstGeom prst="straightConnector1">
            <a:avLst/>
          </a:prstGeom>
          <a:noFill/>
          <a:ln cap="flat" cmpd="sng" w="19050">
            <a:solidFill>
              <a:srgbClr val="000000"/>
            </a:solidFill>
            <a:prstDash val="solid"/>
            <a:round/>
            <a:headEnd len="med" w="med" type="none"/>
            <a:tailEnd len="med" w="med" type="none"/>
          </a:ln>
        </p:spPr>
      </p:cxnSp>
      <p:cxnSp>
        <p:nvCxnSpPr>
          <p:cNvPr id="960" name="Google Shape;960;p36"/>
          <p:cNvCxnSpPr/>
          <p:nvPr/>
        </p:nvCxnSpPr>
        <p:spPr>
          <a:xfrm rot="10800000">
            <a:off x="5985842" y="3138280"/>
            <a:ext cx="38400" cy="0"/>
          </a:xfrm>
          <a:prstGeom prst="straightConnector1">
            <a:avLst/>
          </a:prstGeom>
          <a:noFill/>
          <a:ln cap="flat" cmpd="sng" w="19050">
            <a:solidFill>
              <a:srgbClr val="000000"/>
            </a:solidFill>
            <a:prstDash val="solid"/>
            <a:round/>
            <a:headEnd len="med" w="med" type="none"/>
            <a:tailEnd len="med" w="med" type="none"/>
          </a:ln>
        </p:spPr>
      </p:cxnSp>
      <p:cxnSp>
        <p:nvCxnSpPr>
          <p:cNvPr id="961" name="Google Shape;961;p36"/>
          <p:cNvCxnSpPr/>
          <p:nvPr/>
        </p:nvCxnSpPr>
        <p:spPr>
          <a:xfrm flipH="1">
            <a:off x="6022764" y="3069007"/>
            <a:ext cx="29100" cy="37800"/>
          </a:xfrm>
          <a:prstGeom prst="straightConnector1">
            <a:avLst/>
          </a:prstGeom>
          <a:noFill/>
          <a:ln cap="flat" cmpd="sng" w="19050">
            <a:solidFill>
              <a:srgbClr val="000000"/>
            </a:solidFill>
            <a:prstDash val="solid"/>
            <a:round/>
            <a:headEnd len="med" w="med" type="none"/>
            <a:tailEnd len="med" w="med" type="none"/>
          </a:ln>
        </p:spPr>
      </p:cxnSp>
      <p:cxnSp>
        <p:nvCxnSpPr>
          <p:cNvPr id="962" name="Google Shape;962;p36"/>
          <p:cNvCxnSpPr/>
          <p:nvPr/>
        </p:nvCxnSpPr>
        <p:spPr>
          <a:xfrm rot="10800000">
            <a:off x="6023068" y="3137411"/>
            <a:ext cx="29100" cy="37800"/>
          </a:xfrm>
          <a:prstGeom prst="straightConnector1">
            <a:avLst/>
          </a:prstGeom>
          <a:noFill/>
          <a:ln cap="flat" cmpd="sng" w="19050">
            <a:solidFill>
              <a:srgbClr val="000000"/>
            </a:solidFill>
            <a:prstDash val="solid"/>
            <a:round/>
            <a:headEnd len="med" w="med" type="none"/>
            <a:tailEnd len="med" w="med" type="none"/>
          </a:ln>
        </p:spPr>
      </p:cxnSp>
      <p:sp>
        <p:nvSpPr>
          <p:cNvPr id="963" name="Google Shape;963;p36"/>
          <p:cNvSpPr/>
          <p:nvPr/>
        </p:nvSpPr>
        <p:spPr>
          <a:xfrm rot="-3102590">
            <a:off x="6051400" y="3068622"/>
            <a:ext cx="7262" cy="28233"/>
          </a:xfrm>
          <a:prstGeom prst="ellipse">
            <a:avLst/>
          </a:prstGeom>
          <a:solidFill>
            <a:srgbClr val="FFFFFF"/>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964" name="Google Shape;964;p36"/>
          <p:cNvSpPr/>
          <p:nvPr/>
        </p:nvSpPr>
        <p:spPr>
          <a:xfrm flipH="1" rot="-7697410">
            <a:off x="6050793" y="3146031"/>
            <a:ext cx="7262" cy="28233"/>
          </a:xfrm>
          <a:prstGeom prst="ellipse">
            <a:avLst/>
          </a:prstGeom>
          <a:solidFill>
            <a:srgbClr val="FFFFFF"/>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cxnSp>
        <p:nvCxnSpPr>
          <p:cNvPr id="965" name="Google Shape;965;p36"/>
          <p:cNvCxnSpPr/>
          <p:nvPr/>
        </p:nvCxnSpPr>
        <p:spPr>
          <a:xfrm flipH="1">
            <a:off x="6037842" y="3096716"/>
            <a:ext cx="20700" cy="25800"/>
          </a:xfrm>
          <a:prstGeom prst="straightConnector1">
            <a:avLst/>
          </a:prstGeom>
          <a:noFill/>
          <a:ln cap="flat" cmpd="sng" w="19050">
            <a:solidFill>
              <a:srgbClr val="000000"/>
            </a:solidFill>
            <a:prstDash val="solid"/>
            <a:round/>
            <a:headEnd len="med" w="med" type="none"/>
            <a:tailEnd len="med" w="med" type="none"/>
          </a:ln>
        </p:spPr>
      </p:cxnSp>
      <p:cxnSp>
        <p:nvCxnSpPr>
          <p:cNvPr id="966" name="Google Shape;966;p36"/>
          <p:cNvCxnSpPr/>
          <p:nvPr/>
        </p:nvCxnSpPr>
        <p:spPr>
          <a:xfrm>
            <a:off x="6038535" y="3122343"/>
            <a:ext cx="18900" cy="23400"/>
          </a:xfrm>
          <a:prstGeom prst="straightConnector1">
            <a:avLst/>
          </a:prstGeom>
          <a:noFill/>
          <a:ln cap="flat" cmpd="sng" w="19050">
            <a:solidFill>
              <a:srgbClr val="000000"/>
            </a:solidFill>
            <a:prstDash val="solid"/>
            <a:round/>
            <a:headEnd len="med" w="med" type="none"/>
            <a:tailEnd len="med" w="med" type="none"/>
          </a:ln>
        </p:spPr>
      </p:cxnSp>
      <p:sp>
        <p:nvSpPr>
          <p:cNvPr id="967" name="Google Shape;967;p36"/>
          <p:cNvSpPr/>
          <p:nvPr/>
        </p:nvSpPr>
        <p:spPr>
          <a:xfrm>
            <a:off x="5754973" y="3105936"/>
            <a:ext cx="5100" cy="31500"/>
          </a:xfrm>
          <a:prstGeom prst="ellipse">
            <a:avLst/>
          </a:prstGeom>
          <a:solidFill>
            <a:srgbClr val="FFFFFF"/>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968" name="Google Shape;968;p36"/>
          <p:cNvSpPr txBox="1"/>
          <p:nvPr/>
        </p:nvSpPr>
        <p:spPr>
          <a:xfrm>
            <a:off x="6084647" y="3027442"/>
            <a:ext cx="42300" cy="2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600">
              <a:solidFill>
                <a:schemeClr val="dk1"/>
              </a:solidFill>
              <a:latin typeface="Times New Roman"/>
              <a:ea typeface="Times New Roman"/>
              <a:cs typeface="Times New Roman"/>
              <a:sym typeface="Times New Roman"/>
            </a:endParaRPr>
          </a:p>
        </p:txBody>
      </p:sp>
      <p:cxnSp>
        <p:nvCxnSpPr>
          <p:cNvPr id="969" name="Google Shape;969;p36"/>
          <p:cNvCxnSpPr/>
          <p:nvPr/>
        </p:nvCxnSpPr>
        <p:spPr>
          <a:xfrm>
            <a:off x="4922759" y="3126873"/>
            <a:ext cx="540900" cy="0"/>
          </a:xfrm>
          <a:prstGeom prst="straightConnector1">
            <a:avLst/>
          </a:prstGeom>
          <a:noFill/>
          <a:ln cap="flat" cmpd="sng" w="9525">
            <a:solidFill>
              <a:srgbClr val="FF0000"/>
            </a:solidFill>
            <a:prstDash val="solid"/>
            <a:round/>
            <a:headEnd len="med" w="med" type="none"/>
            <a:tailEnd len="med" w="med" type="none"/>
          </a:ln>
        </p:spPr>
      </p:cxnSp>
      <p:cxnSp>
        <p:nvCxnSpPr>
          <p:cNvPr id="970" name="Google Shape;970;p36"/>
          <p:cNvCxnSpPr/>
          <p:nvPr/>
        </p:nvCxnSpPr>
        <p:spPr>
          <a:xfrm>
            <a:off x="4923604" y="3113954"/>
            <a:ext cx="539100" cy="0"/>
          </a:xfrm>
          <a:prstGeom prst="straightConnector1">
            <a:avLst/>
          </a:prstGeom>
          <a:noFill/>
          <a:ln cap="flat" cmpd="sng" w="9525">
            <a:solidFill>
              <a:srgbClr val="FF0000"/>
            </a:solidFill>
            <a:prstDash val="solid"/>
            <a:round/>
            <a:headEnd len="med" w="med" type="none"/>
            <a:tailEnd len="med" w="med" type="none"/>
          </a:ln>
        </p:spPr>
      </p:cxnSp>
      <p:sp>
        <p:nvSpPr>
          <p:cNvPr id="971" name="Google Shape;971;p36"/>
          <p:cNvSpPr/>
          <p:nvPr/>
        </p:nvSpPr>
        <p:spPr>
          <a:xfrm flipH="1">
            <a:off x="4801386" y="3113917"/>
            <a:ext cx="245700" cy="156600"/>
          </a:xfrm>
          <a:prstGeom prst="arc">
            <a:avLst>
              <a:gd fmla="val 16200000" name="adj1"/>
              <a:gd fmla="val 663313" name="adj2"/>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972" name="Google Shape;972;p36"/>
          <p:cNvSpPr/>
          <p:nvPr/>
        </p:nvSpPr>
        <p:spPr>
          <a:xfrm flipH="1">
            <a:off x="4811306" y="3126260"/>
            <a:ext cx="221700" cy="130800"/>
          </a:xfrm>
          <a:prstGeom prst="arc">
            <a:avLst>
              <a:gd fmla="val 15372232" name="adj1"/>
              <a:gd fmla="val 515836" name="adj2"/>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cxnSp>
        <p:nvCxnSpPr>
          <p:cNvPr id="973" name="Google Shape;973;p36"/>
          <p:cNvCxnSpPr>
            <a:stCxn id="972" idx="2"/>
          </p:cNvCxnSpPr>
          <p:nvPr/>
        </p:nvCxnSpPr>
        <p:spPr>
          <a:xfrm>
            <a:off x="4814776" y="3207895"/>
            <a:ext cx="8400" cy="17700"/>
          </a:xfrm>
          <a:prstGeom prst="straightConnector1">
            <a:avLst/>
          </a:prstGeom>
          <a:noFill/>
          <a:ln cap="flat" cmpd="sng" w="9525">
            <a:solidFill>
              <a:srgbClr val="FF0000"/>
            </a:solidFill>
            <a:prstDash val="solid"/>
            <a:round/>
            <a:headEnd len="med" w="med" type="none"/>
            <a:tailEnd len="med" w="med" type="none"/>
          </a:ln>
        </p:spPr>
      </p:cxnSp>
      <p:cxnSp>
        <p:nvCxnSpPr>
          <p:cNvPr id="974" name="Google Shape;974;p36"/>
          <p:cNvCxnSpPr>
            <a:stCxn id="971" idx="2"/>
          </p:cNvCxnSpPr>
          <p:nvPr/>
        </p:nvCxnSpPr>
        <p:spPr>
          <a:xfrm>
            <a:off x="4806781" y="3215166"/>
            <a:ext cx="12300" cy="5700"/>
          </a:xfrm>
          <a:prstGeom prst="straightConnector1">
            <a:avLst/>
          </a:prstGeom>
          <a:noFill/>
          <a:ln cap="flat" cmpd="sng" w="9525">
            <a:solidFill>
              <a:srgbClr val="FF0000"/>
            </a:solidFill>
            <a:prstDash val="solid"/>
            <a:round/>
            <a:headEnd len="med" w="med" type="none"/>
            <a:tailEnd len="med" w="med" type="none"/>
          </a:ln>
        </p:spPr>
      </p:cxnSp>
      <p:sp>
        <p:nvSpPr>
          <p:cNvPr id="975" name="Google Shape;975;p36"/>
          <p:cNvSpPr/>
          <p:nvPr/>
        </p:nvSpPr>
        <p:spPr>
          <a:xfrm>
            <a:off x="4837006" y="3244273"/>
            <a:ext cx="64623" cy="25004"/>
          </a:xfrm>
          <a:custGeom>
            <a:rect b="b" l="l" r="r" t="t"/>
            <a:pathLst>
              <a:path extrusionOk="0" h="4813" w="27039">
                <a:moveTo>
                  <a:pt x="0" y="0"/>
                </a:moveTo>
                <a:cubicBezTo>
                  <a:pt x="8574" y="3210"/>
                  <a:pt x="17884" y="4813"/>
                  <a:pt x="27039" y="4813"/>
                </a:cubicBezTo>
              </a:path>
            </a:pathLst>
          </a:custGeom>
          <a:noFill/>
          <a:ln cap="flat" cmpd="sng" w="9525">
            <a:solidFill>
              <a:srgbClr val="6AA84F"/>
            </a:solidFill>
            <a:prstDash val="dash"/>
            <a:round/>
            <a:headEnd len="med" w="med" type="none"/>
            <a:tailEnd len="med" w="med" type="none"/>
          </a:ln>
        </p:spPr>
      </p:sp>
      <p:cxnSp>
        <p:nvCxnSpPr>
          <p:cNvPr id="976" name="Google Shape;976;p36"/>
          <p:cNvCxnSpPr/>
          <p:nvPr/>
        </p:nvCxnSpPr>
        <p:spPr>
          <a:xfrm>
            <a:off x="4904079" y="3269811"/>
            <a:ext cx="108300" cy="0"/>
          </a:xfrm>
          <a:prstGeom prst="straightConnector1">
            <a:avLst/>
          </a:prstGeom>
          <a:noFill/>
          <a:ln cap="flat" cmpd="sng" w="9525">
            <a:solidFill>
              <a:srgbClr val="6AA84F"/>
            </a:solidFill>
            <a:prstDash val="dash"/>
            <a:round/>
            <a:headEnd len="med" w="med" type="none"/>
            <a:tailEnd len="med" w="med" type="none"/>
          </a:ln>
        </p:spPr>
      </p:cxnSp>
      <p:sp>
        <p:nvSpPr>
          <p:cNvPr id="977" name="Google Shape;977;p36"/>
          <p:cNvSpPr/>
          <p:nvPr/>
        </p:nvSpPr>
        <p:spPr>
          <a:xfrm>
            <a:off x="5715262" y="3038123"/>
            <a:ext cx="15367" cy="49928"/>
          </a:xfrm>
          <a:custGeom>
            <a:rect b="b" l="l" r="r" t="t"/>
            <a:pathLst>
              <a:path extrusionOk="0" h="9501" w="6215">
                <a:moveTo>
                  <a:pt x="6215" y="0"/>
                </a:moveTo>
                <a:cubicBezTo>
                  <a:pt x="6215" y="3784"/>
                  <a:pt x="3739" y="8917"/>
                  <a:pt x="0" y="9501"/>
                </a:cubicBezTo>
              </a:path>
            </a:pathLst>
          </a:custGeom>
          <a:noFill/>
          <a:ln cap="flat" cmpd="sng" w="9525">
            <a:solidFill>
              <a:srgbClr val="741B47"/>
            </a:solidFill>
            <a:prstDash val="solid"/>
            <a:round/>
            <a:headEnd len="med" w="med" type="none"/>
            <a:tailEnd len="med" w="med" type="none"/>
          </a:ln>
        </p:spPr>
      </p:sp>
      <p:sp>
        <p:nvSpPr>
          <p:cNvPr id="978" name="Google Shape;978;p36"/>
          <p:cNvSpPr/>
          <p:nvPr/>
        </p:nvSpPr>
        <p:spPr>
          <a:xfrm>
            <a:off x="5728809" y="3038741"/>
            <a:ext cx="1367" cy="19544"/>
          </a:xfrm>
          <a:custGeom>
            <a:rect b="b" l="l" r="r" t="t"/>
            <a:pathLst>
              <a:path extrusionOk="0" h="3762" w="572">
                <a:moveTo>
                  <a:pt x="572" y="0"/>
                </a:moveTo>
                <a:cubicBezTo>
                  <a:pt x="453" y="1263"/>
                  <a:pt x="318" y="2534"/>
                  <a:pt x="0" y="3762"/>
                </a:cubicBezTo>
              </a:path>
            </a:pathLst>
          </a:custGeom>
          <a:noFill/>
          <a:ln cap="flat" cmpd="sng" w="9525">
            <a:solidFill>
              <a:srgbClr val="741B47"/>
            </a:solidFill>
            <a:prstDash val="solid"/>
            <a:round/>
            <a:headEnd len="med" w="med" type="none"/>
            <a:tailEnd len="med" w="med" type="none"/>
          </a:ln>
        </p:spPr>
      </p:sp>
      <p:sp>
        <p:nvSpPr>
          <p:cNvPr id="979" name="Google Shape;979;p36"/>
          <p:cNvSpPr/>
          <p:nvPr/>
        </p:nvSpPr>
        <p:spPr>
          <a:xfrm>
            <a:off x="5726300" y="3088029"/>
            <a:ext cx="6582" cy="9715"/>
          </a:xfrm>
          <a:custGeom>
            <a:rect b="b" l="l" r="r" t="t"/>
            <a:pathLst>
              <a:path extrusionOk="0" h="1870" w="2754">
                <a:moveTo>
                  <a:pt x="0" y="1132"/>
                </a:moveTo>
                <a:cubicBezTo>
                  <a:pt x="749" y="556"/>
                  <a:pt x="2327" y="-539"/>
                  <a:pt x="2715" y="322"/>
                </a:cubicBezTo>
                <a:cubicBezTo>
                  <a:pt x="3111" y="1199"/>
                  <a:pt x="314" y="2473"/>
                  <a:pt x="96" y="1536"/>
                </a:cubicBezTo>
                <a:cubicBezTo>
                  <a:pt x="71" y="1427"/>
                  <a:pt x="126" y="1759"/>
                  <a:pt x="120" y="1870"/>
                </a:cubicBezTo>
              </a:path>
            </a:pathLst>
          </a:custGeom>
          <a:noFill/>
          <a:ln cap="flat" cmpd="sng" w="9525">
            <a:solidFill>
              <a:srgbClr val="741B47"/>
            </a:solidFill>
            <a:prstDash val="solid"/>
            <a:round/>
            <a:headEnd len="med" w="med" type="none"/>
            <a:tailEnd len="med" w="med" type="none"/>
          </a:ln>
        </p:spPr>
      </p:sp>
      <p:sp>
        <p:nvSpPr>
          <p:cNvPr id="980" name="Google Shape;980;p36"/>
          <p:cNvSpPr/>
          <p:nvPr/>
        </p:nvSpPr>
        <p:spPr>
          <a:xfrm>
            <a:off x="5757777" y="3031318"/>
            <a:ext cx="1307" cy="61837"/>
          </a:xfrm>
          <a:custGeom>
            <a:rect b="b" l="l" r="r" t="t"/>
            <a:pathLst>
              <a:path extrusionOk="0" h="10906" w="1485">
                <a:moveTo>
                  <a:pt x="0" y="0"/>
                </a:moveTo>
                <a:cubicBezTo>
                  <a:pt x="3156" y="1805"/>
                  <a:pt x="324" y="7278"/>
                  <a:pt x="95" y="10906"/>
                </a:cubicBezTo>
              </a:path>
            </a:pathLst>
          </a:custGeom>
          <a:noFill/>
          <a:ln cap="flat" cmpd="sng" w="9525">
            <a:solidFill>
              <a:srgbClr val="741B47"/>
            </a:solidFill>
            <a:prstDash val="solid"/>
            <a:round/>
            <a:headEnd len="med" w="med" type="none"/>
            <a:tailEnd len="med" w="med" type="none"/>
          </a:ln>
        </p:spPr>
      </p:sp>
      <p:sp>
        <p:nvSpPr>
          <p:cNvPr id="981" name="Google Shape;981;p36"/>
          <p:cNvSpPr/>
          <p:nvPr/>
        </p:nvSpPr>
        <p:spPr>
          <a:xfrm>
            <a:off x="5757947" y="3036388"/>
            <a:ext cx="1260" cy="17294"/>
          </a:xfrm>
          <a:custGeom>
            <a:rect b="b" l="l" r="r" t="t"/>
            <a:pathLst>
              <a:path extrusionOk="0" h="3329" w="527">
                <a:moveTo>
                  <a:pt x="0" y="0"/>
                </a:moveTo>
                <a:cubicBezTo>
                  <a:pt x="0" y="1056"/>
                  <a:pt x="853" y="4088"/>
                  <a:pt x="381" y="3144"/>
                </a:cubicBezTo>
                <a:cubicBezTo>
                  <a:pt x="15" y="2411"/>
                  <a:pt x="398" y="1500"/>
                  <a:pt x="524" y="691"/>
                </a:cubicBezTo>
              </a:path>
            </a:pathLst>
          </a:custGeom>
          <a:noFill/>
          <a:ln cap="flat" cmpd="sng" w="9525">
            <a:solidFill>
              <a:srgbClr val="741B47"/>
            </a:solidFill>
            <a:prstDash val="solid"/>
            <a:round/>
            <a:headEnd len="med" w="med" type="none"/>
            <a:tailEnd len="med" w="med" type="none"/>
          </a:ln>
        </p:spPr>
      </p:sp>
      <p:sp>
        <p:nvSpPr>
          <p:cNvPr id="982" name="Google Shape;982;p36"/>
          <p:cNvSpPr/>
          <p:nvPr/>
        </p:nvSpPr>
        <p:spPr>
          <a:xfrm>
            <a:off x="5759087" y="3036263"/>
            <a:ext cx="65" cy="28084"/>
          </a:xfrm>
          <a:custGeom>
            <a:rect b="b" l="l" r="r" t="t"/>
            <a:pathLst>
              <a:path extrusionOk="0" h="5406" w="27">
                <a:moveTo>
                  <a:pt x="0" y="0"/>
                </a:moveTo>
                <a:cubicBezTo>
                  <a:pt x="54" y="1801"/>
                  <a:pt x="0" y="3604"/>
                  <a:pt x="0" y="5406"/>
                </a:cubicBezTo>
              </a:path>
            </a:pathLst>
          </a:custGeom>
          <a:noFill/>
          <a:ln cap="flat" cmpd="sng" w="9525">
            <a:solidFill>
              <a:srgbClr val="741B47"/>
            </a:solidFill>
            <a:prstDash val="solid"/>
            <a:round/>
            <a:headEnd len="med" w="med" type="none"/>
            <a:tailEnd len="med" w="med" type="none"/>
          </a:ln>
        </p:spPr>
      </p:sp>
      <p:sp>
        <p:nvSpPr>
          <p:cNvPr id="983" name="Google Shape;983;p36"/>
          <p:cNvSpPr/>
          <p:nvPr/>
        </p:nvSpPr>
        <p:spPr>
          <a:xfrm rot="1373782">
            <a:off x="5759020" y="3036172"/>
            <a:ext cx="242" cy="3902"/>
          </a:xfrm>
          <a:custGeom>
            <a:rect b="b" l="l" r="r" t="t"/>
            <a:pathLst>
              <a:path extrusionOk="0" h="762" w="24">
                <a:moveTo>
                  <a:pt x="0" y="0"/>
                </a:moveTo>
                <a:cubicBezTo>
                  <a:pt x="12" y="381"/>
                  <a:pt x="12" y="381"/>
                  <a:pt x="24" y="762"/>
                </a:cubicBezTo>
              </a:path>
            </a:pathLst>
          </a:custGeom>
          <a:noFill/>
          <a:ln cap="flat" cmpd="sng" w="9525">
            <a:solidFill>
              <a:srgbClr val="741B47"/>
            </a:solidFill>
            <a:prstDash val="solid"/>
            <a:round/>
            <a:headEnd len="med" w="med" type="none"/>
            <a:tailEnd len="med" w="med" type="none"/>
          </a:ln>
        </p:spPr>
      </p:sp>
      <p:sp>
        <p:nvSpPr>
          <p:cNvPr id="984" name="Google Shape;984;p36"/>
          <p:cNvSpPr/>
          <p:nvPr/>
        </p:nvSpPr>
        <p:spPr>
          <a:xfrm>
            <a:off x="5753112" y="3064097"/>
            <a:ext cx="5965" cy="80782"/>
          </a:xfrm>
          <a:custGeom>
            <a:rect b="b" l="l" r="r" t="t"/>
            <a:pathLst>
              <a:path extrusionOk="0" h="15550" w="2496">
                <a:moveTo>
                  <a:pt x="2476" y="0"/>
                </a:moveTo>
                <a:cubicBezTo>
                  <a:pt x="2796" y="5182"/>
                  <a:pt x="-2545" y="12385"/>
                  <a:pt x="1571" y="15550"/>
                </a:cubicBezTo>
              </a:path>
            </a:pathLst>
          </a:custGeom>
          <a:noFill/>
          <a:ln cap="flat" cmpd="sng" w="9525">
            <a:solidFill>
              <a:srgbClr val="741B47"/>
            </a:solidFill>
            <a:prstDash val="solid"/>
            <a:round/>
            <a:headEnd len="med" w="med" type="none"/>
            <a:tailEnd len="med" w="med" type="none"/>
          </a:ln>
        </p:spPr>
      </p:sp>
      <p:sp>
        <p:nvSpPr>
          <p:cNvPr id="985" name="Google Shape;985;p36"/>
          <p:cNvSpPr/>
          <p:nvPr/>
        </p:nvSpPr>
        <p:spPr>
          <a:xfrm>
            <a:off x="5751149" y="3091369"/>
            <a:ext cx="5961" cy="39186"/>
          </a:xfrm>
          <a:custGeom>
            <a:rect b="b" l="l" r="r" t="t"/>
            <a:pathLst>
              <a:path extrusionOk="0" h="7543" w="2802">
                <a:moveTo>
                  <a:pt x="1879" y="82"/>
                </a:moveTo>
                <a:cubicBezTo>
                  <a:pt x="1879" y="547"/>
                  <a:pt x="2164" y="1622"/>
                  <a:pt x="1725" y="1468"/>
                </a:cubicBezTo>
                <a:cubicBezTo>
                  <a:pt x="1058" y="1234"/>
                  <a:pt x="635" y="3783"/>
                  <a:pt x="1301" y="3546"/>
                </a:cubicBezTo>
                <a:cubicBezTo>
                  <a:pt x="2111" y="3258"/>
                  <a:pt x="2099" y="1286"/>
                  <a:pt x="1301" y="967"/>
                </a:cubicBezTo>
                <a:cubicBezTo>
                  <a:pt x="281" y="559"/>
                  <a:pt x="-563" y="4464"/>
                  <a:pt x="493" y="4162"/>
                </a:cubicBezTo>
                <a:cubicBezTo>
                  <a:pt x="1783" y="3793"/>
                  <a:pt x="1243" y="-1099"/>
                  <a:pt x="1378" y="236"/>
                </a:cubicBezTo>
                <a:cubicBezTo>
                  <a:pt x="1535" y="1783"/>
                  <a:pt x="-831" y="4854"/>
                  <a:pt x="724" y="4854"/>
                </a:cubicBezTo>
                <a:cubicBezTo>
                  <a:pt x="2245" y="4854"/>
                  <a:pt x="2411" y="-985"/>
                  <a:pt x="2110" y="506"/>
                </a:cubicBezTo>
                <a:cubicBezTo>
                  <a:pt x="1803" y="2023"/>
                  <a:pt x="1340" y="3537"/>
                  <a:pt x="1340" y="5085"/>
                </a:cubicBezTo>
                <a:cubicBezTo>
                  <a:pt x="1340" y="5855"/>
                  <a:pt x="1172" y="8124"/>
                  <a:pt x="1417" y="7394"/>
                </a:cubicBezTo>
                <a:cubicBezTo>
                  <a:pt x="2060" y="5483"/>
                  <a:pt x="1901" y="3310"/>
                  <a:pt x="2802" y="1506"/>
                </a:cubicBezTo>
              </a:path>
            </a:pathLst>
          </a:custGeom>
          <a:noFill/>
          <a:ln cap="flat" cmpd="sng" w="9525">
            <a:solidFill>
              <a:srgbClr val="741B47"/>
            </a:solidFill>
            <a:prstDash val="solid"/>
            <a:round/>
            <a:headEnd len="med" w="med" type="none"/>
            <a:tailEnd len="med" w="med" type="none"/>
          </a:ln>
        </p:spPr>
      </p:sp>
      <p:sp>
        <p:nvSpPr>
          <p:cNvPr id="986" name="Google Shape;986;p36"/>
          <p:cNvSpPr/>
          <p:nvPr/>
        </p:nvSpPr>
        <p:spPr>
          <a:xfrm>
            <a:off x="5753660" y="3092597"/>
            <a:ext cx="1981" cy="24593"/>
          </a:xfrm>
          <a:custGeom>
            <a:rect b="b" l="l" r="r" t="t"/>
            <a:pathLst>
              <a:path extrusionOk="0" h="4734" w="829">
                <a:moveTo>
                  <a:pt x="829" y="0"/>
                </a:moveTo>
                <a:cubicBezTo>
                  <a:pt x="207" y="1475"/>
                  <a:pt x="-59" y="3135"/>
                  <a:pt x="20" y="4734"/>
                </a:cubicBezTo>
              </a:path>
            </a:pathLst>
          </a:custGeom>
          <a:noFill/>
          <a:ln cap="flat" cmpd="sng" w="9525">
            <a:solidFill>
              <a:srgbClr val="741B47"/>
            </a:solidFill>
            <a:prstDash val="solid"/>
            <a:round/>
            <a:headEnd len="med" w="med" type="none"/>
            <a:tailEnd len="med" w="med" type="none"/>
          </a:ln>
        </p:spPr>
      </p:sp>
      <p:cxnSp>
        <p:nvCxnSpPr>
          <p:cNvPr id="987" name="Google Shape;987;p36"/>
          <p:cNvCxnSpPr/>
          <p:nvPr/>
        </p:nvCxnSpPr>
        <p:spPr>
          <a:xfrm flipH="1">
            <a:off x="5749426" y="3089199"/>
            <a:ext cx="7500" cy="18600"/>
          </a:xfrm>
          <a:prstGeom prst="straightConnector1">
            <a:avLst/>
          </a:prstGeom>
          <a:noFill/>
          <a:ln cap="flat" cmpd="sng" w="9525">
            <a:solidFill>
              <a:srgbClr val="741B47"/>
            </a:solidFill>
            <a:prstDash val="solid"/>
            <a:round/>
            <a:headEnd len="med" w="med" type="none"/>
            <a:tailEnd len="med" w="med" type="none"/>
          </a:ln>
        </p:spPr>
      </p:cxnSp>
      <p:sp>
        <p:nvSpPr>
          <p:cNvPr id="988" name="Google Shape;988;p36"/>
          <p:cNvSpPr/>
          <p:nvPr/>
        </p:nvSpPr>
        <p:spPr>
          <a:xfrm>
            <a:off x="5758492" y="3074207"/>
            <a:ext cx="373" cy="28785"/>
          </a:xfrm>
          <a:custGeom>
            <a:rect b="b" l="l" r="r" t="t"/>
            <a:pathLst>
              <a:path extrusionOk="0" h="5541" w="156">
                <a:moveTo>
                  <a:pt x="38" y="0"/>
                </a:moveTo>
                <a:cubicBezTo>
                  <a:pt x="268" y="1833"/>
                  <a:pt x="91" y="3696"/>
                  <a:pt x="0" y="5541"/>
                </a:cubicBezTo>
              </a:path>
            </a:pathLst>
          </a:custGeom>
          <a:noFill/>
          <a:ln cap="flat" cmpd="sng" w="9525">
            <a:solidFill>
              <a:srgbClr val="741B47"/>
            </a:solidFill>
            <a:prstDash val="solid"/>
            <a:round/>
            <a:headEnd len="med" w="med" type="none"/>
            <a:tailEnd len="med" w="med" type="none"/>
          </a:ln>
        </p:spPr>
      </p:sp>
      <p:sp>
        <p:nvSpPr>
          <p:cNvPr id="989" name="Google Shape;989;p36"/>
          <p:cNvSpPr/>
          <p:nvPr/>
        </p:nvSpPr>
        <p:spPr>
          <a:xfrm>
            <a:off x="5758031" y="3060809"/>
            <a:ext cx="717" cy="25382"/>
          </a:xfrm>
          <a:custGeom>
            <a:rect b="b" l="l" r="r" t="t"/>
            <a:pathLst>
              <a:path extrusionOk="0" h="6773" w="147">
                <a:moveTo>
                  <a:pt x="77" y="0"/>
                </a:moveTo>
                <a:cubicBezTo>
                  <a:pt x="77" y="2258"/>
                  <a:pt x="270" y="4531"/>
                  <a:pt x="0" y="6773"/>
                </a:cubicBezTo>
              </a:path>
            </a:pathLst>
          </a:custGeom>
          <a:noFill/>
          <a:ln cap="flat" cmpd="sng" w="9525">
            <a:solidFill>
              <a:srgbClr val="741B47"/>
            </a:solidFill>
            <a:prstDash val="solid"/>
            <a:round/>
            <a:headEnd len="med" w="med" type="none"/>
            <a:tailEnd len="med" w="med" type="none"/>
          </a:ln>
        </p:spPr>
      </p:sp>
      <p:sp>
        <p:nvSpPr>
          <p:cNvPr id="990" name="Google Shape;990;p36"/>
          <p:cNvSpPr/>
          <p:nvPr/>
        </p:nvSpPr>
        <p:spPr>
          <a:xfrm>
            <a:off x="5758676" y="3069407"/>
            <a:ext cx="368" cy="4291"/>
          </a:xfrm>
          <a:custGeom>
            <a:rect b="b" l="l" r="r" t="t"/>
            <a:pathLst>
              <a:path extrusionOk="0" h="826" w="154">
                <a:moveTo>
                  <a:pt x="0" y="0"/>
                </a:moveTo>
                <a:cubicBezTo>
                  <a:pt x="0" y="262"/>
                  <a:pt x="141" y="1031"/>
                  <a:pt x="154" y="770"/>
                </a:cubicBezTo>
              </a:path>
            </a:pathLst>
          </a:custGeom>
          <a:noFill/>
          <a:ln cap="flat" cmpd="sng" w="9525">
            <a:solidFill>
              <a:srgbClr val="741B47"/>
            </a:solidFill>
            <a:prstDash val="solid"/>
            <a:round/>
            <a:headEnd len="med" w="med" type="none"/>
            <a:tailEnd len="med" w="med" type="none"/>
          </a:ln>
        </p:spPr>
      </p:sp>
      <p:cxnSp>
        <p:nvCxnSpPr>
          <p:cNvPr id="991" name="Google Shape;991;p36"/>
          <p:cNvCxnSpPr/>
          <p:nvPr/>
        </p:nvCxnSpPr>
        <p:spPr>
          <a:xfrm flipH="1">
            <a:off x="5758648" y="3071007"/>
            <a:ext cx="300" cy="29400"/>
          </a:xfrm>
          <a:prstGeom prst="straightConnector1">
            <a:avLst/>
          </a:prstGeom>
          <a:noFill/>
          <a:ln cap="flat" cmpd="sng" w="9525">
            <a:solidFill>
              <a:srgbClr val="741B47"/>
            </a:solidFill>
            <a:prstDash val="solid"/>
            <a:round/>
            <a:headEnd len="med" w="med" type="none"/>
            <a:tailEnd len="med" w="med" type="none"/>
          </a:ln>
        </p:spPr>
      </p:cxnSp>
      <p:sp>
        <p:nvSpPr>
          <p:cNvPr id="992" name="Google Shape;992;p36"/>
          <p:cNvSpPr/>
          <p:nvPr/>
        </p:nvSpPr>
        <p:spPr>
          <a:xfrm>
            <a:off x="5717650" y="3159772"/>
            <a:ext cx="11407" cy="49162"/>
          </a:xfrm>
          <a:custGeom>
            <a:rect b="b" l="l" r="r" t="t"/>
            <a:pathLst>
              <a:path extrusionOk="0" h="8967" w="4118">
                <a:moveTo>
                  <a:pt x="0" y="0"/>
                </a:moveTo>
                <a:cubicBezTo>
                  <a:pt x="2942" y="1471"/>
                  <a:pt x="4118" y="5678"/>
                  <a:pt x="4118" y="8967"/>
                </a:cubicBezTo>
              </a:path>
            </a:pathLst>
          </a:custGeom>
          <a:noFill/>
          <a:ln cap="flat" cmpd="sng" w="9525">
            <a:solidFill>
              <a:srgbClr val="741B47"/>
            </a:solidFill>
            <a:prstDash val="solid"/>
            <a:round/>
            <a:headEnd len="med" w="med" type="none"/>
            <a:tailEnd len="med" w="med" type="none"/>
          </a:ln>
        </p:spPr>
      </p:sp>
      <p:sp>
        <p:nvSpPr>
          <p:cNvPr id="993" name="Google Shape;993;p36"/>
          <p:cNvSpPr/>
          <p:nvPr/>
        </p:nvSpPr>
        <p:spPr>
          <a:xfrm>
            <a:off x="5728228" y="3186162"/>
            <a:ext cx="1102" cy="20193"/>
          </a:xfrm>
          <a:custGeom>
            <a:rect b="b" l="l" r="r" t="t"/>
            <a:pathLst>
              <a:path extrusionOk="0" h="3887" w="461">
                <a:moveTo>
                  <a:pt x="0" y="0"/>
                </a:moveTo>
                <a:cubicBezTo>
                  <a:pt x="0" y="1305"/>
                  <a:pt x="333" y="2589"/>
                  <a:pt x="461" y="3887"/>
                </a:cubicBezTo>
              </a:path>
            </a:pathLst>
          </a:custGeom>
          <a:noFill/>
          <a:ln cap="flat" cmpd="sng" w="9525">
            <a:solidFill>
              <a:srgbClr val="741B47"/>
            </a:solidFill>
            <a:prstDash val="solid"/>
            <a:round/>
            <a:headEnd len="med" w="med" type="none"/>
            <a:tailEnd len="med" w="med" type="none"/>
          </a:ln>
        </p:spPr>
      </p:sp>
      <p:sp>
        <p:nvSpPr>
          <p:cNvPr id="994" name="Google Shape;994;p36"/>
          <p:cNvSpPr/>
          <p:nvPr/>
        </p:nvSpPr>
        <p:spPr>
          <a:xfrm>
            <a:off x="5729149" y="3200162"/>
            <a:ext cx="184" cy="8395"/>
          </a:xfrm>
          <a:custGeom>
            <a:rect b="b" l="l" r="r" t="t"/>
            <a:pathLst>
              <a:path extrusionOk="0" h="1616" w="77">
                <a:moveTo>
                  <a:pt x="77" y="0"/>
                </a:moveTo>
                <a:cubicBezTo>
                  <a:pt x="28" y="537"/>
                  <a:pt x="0" y="1077"/>
                  <a:pt x="0" y="1616"/>
                </a:cubicBezTo>
              </a:path>
            </a:pathLst>
          </a:custGeom>
          <a:noFill/>
          <a:ln cap="flat" cmpd="sng" w="9525">
            <a:solidFill>
              <a:srgbClr val="741B47"/>
            </a:solidFill>
            <a:prstDash val="solid"/>
            <a:round/>
            <a:headEnd len="med" w="med" type="none"/>
            <a:tailEnd len="med" w="med" type="none"/>
          </a:ln>
        </p:spPr>
      </p:sp>
      <p:sp>
        <p:nvSpPr>
          <p:cNvPr id="995" name="Google Shape;995;p36"/>
          <p:cNvSpPr/>
          <p:nvPr/>
        </p:nvSpPr>
        <p:spPr>
          <a:xfrm>
            <a:off x="5716347" y="3093173"/>
            <a:ext cx="987" cy="8193"/>
          </a:xfrm>
          <a:custGeom>
            <a:rect b="b" l="l" r="r" t="t"/>
            <a:pathLst>
              <a:path extrusionOk="0" h="1577" w="413">
                <a:moveTo>
                  <a:pt x="0" y="0"/>
                </a:moveTo>
                <a:cubicBezTo>
                  <a:pt x="203" y="466"/>
                  <a:pt x="553" y="1951"/>
                  <a:pt x="349" y="1485"/>
                </a:cubicBezTo>
              </a:path>
            </a:pathLst>
          </a:custGeom>
          <a:noFill/>
          <a:ln cap="flat" cmpd="sng" w="9525">
            <a:solidFill>
              <a:srgbClr val="741B47"/>
            </a:solidFill>
            <a:prstDash val="solid"/>
            <a:round/>
            <a:headEnd len="med" w="med" type="none"/>
            <a:tailEnd len="med" w="med" type="none"/>
          </a:ln>
        </p:spPr>
      </p:sp>
      <p:sp>
        <p:nvSpPr>
          <p:cNvPr id="996" name="Google Shape;996;p36"/>
          <p:cNvSpPr/>
          <p:nvPr/>
        </p:nvSpPr>
        <p:spPr>
          <a:xfrm>
            <a:off x="5730917" y="3124841"/>
            <a:ext cx="987" cy="8193"/>
          </a:xfrm>
          <a:custGeom>
            <a:rect b="b" l="l" r="r" t="t"/>
            <a:pathLst>
              <a:path extrusionOk="0" h="1577" w="413">
                <a:moveTo>
                  <a:pt x="0" y="0"/>
                </a:moveTo>
                <a:cubicBezTo>
                  <a:pt x="203" y="466"/>
                  <a:pt x="553" y="1951"/>
                  <a:pt x="349" y="1485"/>
                </a:cubicBezTo>
              </a:path>
            </a:pathLst>
          </a:custGeom>
          <a:noFill/>
          <a:ln cap="flat" cmpd="sng" w="9525">
            <a:solidFill>
              <a:srgbClr val="741B47"/>
            </a:solidFill>
            <a:prstDash val="solid"/>
            <a:round/>
            <a:headEnd len="med" w="med" type="none"/>
            <a:tailEnd len="med" w="med" type="none"/>
          </a:ln>
        </p:spPr>
      </p:sp>
      <p:sp>
        <p:nvSpPr>
          <p:cNvPr id="997" name="Google Shape;997;p36"/>
          <p:cNvSpPr/>
          <p:nvPr/>
        </p:nvSpPr>
        <p:spPr>
          <a:xfrm rot="3255480">
            <a:off x="5720700" y="3137127"/>
            <a:ext cx="808" cy="7192"/>
          </a:xfrm>
          <a:custGeom>
            <a:rect b="b" l="l" r="r" t="t"/>
            <a:pathLst>
              <a:path extrusionOk="0" h="1577" w="413">
                <a:moveTo>
                  <a:pt x="0" y="0"/>
                </a:moveTo>
                <a:cubicBezTo>
                  <a:pt x="203" y="466"/>
                  <a:pt x="553" y="1951"/>
                  <a:pt x="349" y="1485"/>
                </a:cubicBezTo>
              </a:path>
            </a:pathLst>
          </a:custGeom>
          <a:noFill/>
          <a:ln cap="flat" cmpd="sng" w="9525">
            <a:solidFill>
              <a:srgbClr val="741B47"/>
            </a:solidFill>
            <a:prstDash val="solid"/>
            <a:round/>
            <a:headEnd len="med" w="med" type="none"/>
            <a:tailEnd len="med" w="med" type="none"/>
          </a:ln>
        </p:spPr>
      </p:sp>
      <p:sp>
        <p:nvSpPr>
          <p:cNvPr id="998" name="Google Shape;998;p36"/>
          <p:cNvSpPr/>
          <p:nvPr/>
        </p:nvSpPr>
        <p:spPr>
          <a:xfrm>
            <a:off x="5714466" y="3079329"/>
            <a:ext cx="10021" cy="23608"/>
          </a:xfrm>
          <a:custGeom>
            <a:rect b="b" l="l" r="r" t="t"/>
            <a:pathLst>
              <a:path extrusionOk="0" h="4501" w="4107">
                <a:moveTo>
                  <a:pt x="0" y="1442"/>
                </a:moveTo>
                <a:lnTo>
                  <a:pt x="2360" y="4501"/>
                </a:lnTo>
                <a:lnTo>
                  <a:pt x="3845" y="2229"/>
                </a:lnTo>
                <a:lnTo>
                  <a:pt x="4107" y="0"/>
                </a:lnTo>
                <a:lnTo>
                  <a:pt x="1355" y="1311"/>
                </a:lnTo>
                <a:close/>
              </a:path>
            </a:pathLst>
          </a:custGeom>
          <a:solidFill>
            <a:srgbClr val="741B47"/>
          </a:solidFill>
          <a:ln>
            <a:noFill/>
          </a:ln>
        </p:spPr>
      </p:sp>
      <p:sp>
        <p:nvSpPr>
          <p:cNvPr id="999" name="Google Shape;999;p36"/>
          <p:cNvSpPr/>
          <p:nvPr/>
        </p:nvSpPr>
        <p:spPr>
          <a:xfrm>
            <a:off x="5715719" y="3093168"/>
            <a:ext cx="8666" cy="66054"/>
          </a:xfrm>
          <a:custGeom>
            <a:rect b="b" l="l" r="r" t="t"/>
            <a:pathLst>
              <a:path extrusionOk="0" h="12715" w="3626">
                <a:moveTo>
                  <a:pt x="655" y="1398"/>
                </a:moveTo>
                <a:lnTo>
                  <a:pt x="917" y="2447"/>
                </a:lnTo>
                <a:lnTo>
                  <a:pt x="961" y="3321"/>
                </a:lnTo>
                <a:lnTo>
                  <a:pt x="961" y="3933"/>
                </a:lnTo>
                <a:lnTo>
                  <a:pt x="1005" y="9045"/>
                </a:lnTo>
                <a:lnTo>
                  <a:pt x="481" y="10705"/>
                </a:lnTo>
                <a:lnTo>
                  <a:pt x="0" y="12059"/>
                </a:lnTo>
                <a:lnTo>
                  <a:pt x="961" y="12715"/>
                </a:lnTo>
                <a:lnTo>
                  <a:pt x="2403" y="11579"/>
                </a:lnTo>
                <a:lnTo>
                  <a:pt x="3626" y="6554"/>
                </a:lnTo>
                <a:lnTo>
                  <a:pt x="3277" y="1748"/>
                </a:lnTo>
                <a:lnTo>
                  <a:pt x="2403" y="0"/>
                </a:lnTo>
                <a:close/>
              </a:path>
            </a:pathLst>
          </a:custGeom>
          <a:solidFill>
            <a:srgbClr val="741B47"/>
          </a:solidFill>
          <a:ln cap="flat" cmpd="sng" w="9525">
            <a:solidFill>
              <a:srgbClr val="741B47"/>
            </a:solidFill>
            <a:prstDash val="solid"/>
            <a:round/>
            <a:headEnd len="med" w="med" type="none"/>
            <a:tailEnd len="med" w="med" type="none"/>
          </a:ln>
        </p:spPr>
      </p:sp>
      <p:cxnSp>
        <p:nvCxnSpPr>
          <p:cNvPr id="1000" name="Google Shape;1000;p36"/>
          <p:cNvCxnSpPr/>
          <p:nvPr/>
        </p:nvCxnSpPr>
        <p:spPr>
          <a:xfrm>
            <a:off x="5717600" y="3100207"/>
            <a:ext cx="300" cy="8700"/>
          </a:xfrm>
          <a:prstGeom prst="straightConnector1">
            <a:avLst/>
          </a:prstGeom>
          <a:noFill/>
          <a:ln cap="flat" cmpd="sng" w="9525">
            <a:solidFill>
              <a:srgbClr val="741B47"/>
            </a:solidFill>
            <a:prstDash val="solid"/>
            <a:round/>
            <a:headEnd len="med" w="med" type="none"/>
            <a:tailEnd len="med" w="med" type="none"/>
          </a:ln>
        </p:spPr>
      </p:cxnSp>
      <p:cxnSp>
        <p:nvCxnSpPr>
          <p:cNvPr id="1001" name="Google Shape;1001;p36"/>
          <p:cNvCxnSpPr/>
          <p:nvPr/>
        </p:nvCxnSpPr>
        <p:spPr>
          <a:xfrm flipH="1">
            <a:off x="5717221" y="3134706"/>
            <a:ext cx="900" cy="12900"/>
          </a:xfrm>
          <a:prstGeom prst="straightConnector1">
            <a:avLst/>
          </a:prstGeom>
          <a:noFill/>
          <a:ln cap="flat" cmpd="sng" w="9525">
            <a:solidFill>
              <a:srgbClr val="741B47"/>
            </a:solidFill>
            <a:prstDash val="solid"/>
            <a:round/>
            <a:headEnd len="med" w="med" type="none"/>
            <a:tailEnd len="med" w="med" type="none"/>
          </a:ln>
        </p:spPr>
      </p:cxnSp>
      <p:sp>
        <p:nvSpPr>
          <p:cNvPr id="1002" name="Google Shape;1002;p36"/>
          <p:cNvSpPr/>
          <p:nvPr/>
        </p:nvSpPr>
        <p:spPr>
          <a:xfrm>
            <a:off x="5714779" y="3141745"/>
            <a:ext cx="13577" cy="25877"/>
          </a:xfrm>
          <a:custGeom>
            <a:rect b="b" l="l" r="r" t="t"/>
            <a:pathLst>
              <a:path extrusionOk="0" h="2971" w="2971">
                <a:moveTo>
                  <a:pt x="0" y="1879"/>
                </a:moveTo>
                <a:lnTo>
                  <a:pt x="830" y="0"/>
                </a:lnTo>
                <a:lnTo>
                  <a:pt x="2971" y="1224"/>
                </a:lnTo>
                <a:lnTo>
                  <a:pt x="2622" y="2971"/>
                </a:lnTo>
                <a:close/>
              </a:path>
            </a:pathLst>
          </a:custGeom>
          <a:solidFill>
            <a:srgbClr val="741B47"/>
          </a:solidFill>
          <a:ln>
            <a:noFill/>
          </a:ln>
        </p:spPr>
      </p:sp>
      <p:sp>
        <p:nvSpPr>
          <p:cNvPr id="1003" name="Google Shape;1003;p36"/>
          <p:cNvSpPr/>
          <p:nvPr/>
        </p:nvSpPr>
        <p:spPr>
          <a:xfrm>
            <a:off x="5755507" y="3095895"/>
            <a:ext cx="3655" cy="10216"/>
          </a:xfrm>
          <a:custGeom>
            <a:rect b="b" l="l" r="r" t="t"/>
            <a:pathLst>
              <a:path extrusionOk="0" h="1878" w="1442">
                <a:moveTo>
                  <a:pt x="1398" y="1878"/>
                </a:moveTo>
                <a:lnTo>
                  <a:pt x="1442" y="87"/>
                </a:lnTo>
                <a:lnTo>
                  <a:pt x="0" y="0"/>
                </a:lnTo>
                <a:lnTo>
                  <a:pt x="743" y="1223"/>
                </a:lnTo>
                <a:close/>
              </a:path>
            </a:pathLst>
          </a:custGeom>
          <a:solidFill>
            <a:srgbClr val="741B47"/>
          </a:solidFill>
          <a:ln>
            <a:noFill/>
          </a:ln>
        </p:spPr>
      </p:sp>
      <p:cxnSp>
        <p:nvCxnSpPr>
          <p:cNvPr id="1004" name="Google Shape;1004;p36"/>
          <p:cNvCxnSpPr/>
          <p:nvPr/>
        </p:nvCxnSpPr>
        <p:spPr>
          <a:xfrm flipH="1">
            <a:off x="5753019" y="3100207"/>
            <a:ext cx="5100" cy="13500"/>
          </a:xfrm>
          <a:prstGeom prst="straightConnector1">
            <a:avLst/>
          </a:prstGeom>
          <a:solidFill>
            <a:schemeClr val="lt2"/>
          </a:solidFill>
          <a:ln cap="flat" cmpd="sng" w="9525">
            <a:solidFill>
              <a:srgbClr val="741B47"/>
            </a:solidFill>
            <a:prstDash val="solid"/>
            <a:round/>
            <a:headEnd len="med" w="med" type="none"/>
            <a:tailEnd len="med" w="med" type="none"/>
          </a:ln>
        </p:spPr>
      </p:cxnSp>
      <p:sp>
        <p:nvSpPr>
          <p:cNvPr id="1005" name="Google Shape;1005;p36"/>
          <p:cNvSpPr/>
          <p:nvPr/>
        </p:nvSpPr>
        <p:spPr>
          <a:xfrm>
            <a:off x="5755925" y="3101345"/>
            <a:ext cx="1252" cy="7715"/>
          </a:xfrm>
          <a:custGeom>
            <a:rect b="b" l="l" r="r" t="t"/>
            <a:pathLst>
              <a:path extrusionOk="0" h="1485" w="524">
                <a:moveTo>
                  <a:pt x="524" y="0"/>
                </a:moveTo>
                <a:cubicBezTo>
                  <a:pt x="324" y="485"/>
                  <a:pt x="148" y="982"/>
                  <a:pt x="0" y="1485"/>
                </a:cubicBezTo>
              </a:path>
            </a:pathLst>
          </a:custGeom>
          <a:noFill/>
          <a:ln cap="flat" cmpd="sng" w="9525">
            <a:solidFill>
              <a:srgbClr val="741B47"/>
            </a:solidFill>
            <a:prstDash val="solid"/>
            <a:round/>
            <a:headEnd len="med" w="med" type="none"/>
            <a:tailEnd len="med" w="med" type="none"/>
          </a:ln>
        </p:spPr>
      </p:sp>
      <p:sp>
        <p:nvSpPr>
          <p:cNvPr id="1006" name="Google Shape;1006;p36"/>
          <p:cNvSpPr/>
          <p:nvPr/>
        </p:nvSpPr>
        <p:spPr>
          <a:xfrm>
            <a:off x="5755299" y="3125859"/>
            <a:ext cx="1358" cy="15886"/>
          </a:xfrm>
          <a:custGeom>
            <a:rect b="b" l="l" r="r" t="t"/>
            <a:pathLst>
              <a:path extrusionOk="0" h="3058" w="568">
                <a:moveTo>
                  <a:pt x="0" y="0"/>
                </a:moveTo>
                <a:cubicBezTo>
                  <a:pt x="0" y="1037"/>
                  <a:pt x="152" y="2108"/>
                  <a:pt x="568" y="3058"/>
                </a:cubicBezTo>
              </a:path>
            </a:pathLst>
          </a:custGeom>
          <a:noFill/>
          <a:ln cap="flat" cmpd="sng" w="9525">
            <a:solidFill>
              <a:srgbClr val="741B47"/>
            </a:solidFill>
            <a:prstDash val="solid"/>
            <a:round/>
            <a:headEnd len="med" w="med" type="none"/>
            <a:tailEnd len="med" w="med" type="none"/>
          </a:ln>
        </p:spPr>
      </p:sp>
      <p:sp>
        <p:nvSpPr>
          <p:cNvPr id="1007" name="Google Shape;1007;p36"/>
          <p:cNvSpPr/>
          <p:nvPr/>
        </p:nvSpPr>
        <p:spPr>
          <a:xfrm>
            <a:off x="5749345" y="3140842"/>
            <a:ext cx="9745" cy="13392"/>
          </a:xfrm>
          <a:custGeom>
            <a:rect b="b" l="l" r="r" t="t"/>
            <a:pathLst>
              <a:path extrusionOk="0" h="174" w="232">
                <a:moveTo>
                  <a:pt x="0" y="174"/>
                </a:moveTo>
                <a:cubicBezTo>
                  <a:pt x="63" y="106"/>
                  <a:pt x="245" y="89"/>
                  <a:pt x="219" y="0"/>
                </a:cubicBezTo>
              </a:path>
            </a:pathLst>
          </a:custGeom>
          <a:noFill/>
          <a:ln cap="flat" cmpd="sng" w="9525">
            <a:solidFill>
              <a:srgbClr val="741B47"/>
            </a:solidFill>
            <a:prstDash val="solid"/>
            <a:round/>
            <a:headEnd len="med" w="med" type="none"/>
            <a:tailEnd len="med" w="med" type="none"/>
          </a:ln>
        </p:spPr>
      </p:sp>
      <p:sp>
        <p:nvSpPr>
          <p:cNvPr id="1008" name="Google Shape;1008;p36"/>
          <p:cNvSpPr/>
          <p:nvPr/>
        </p:nvSpPr>
        <p:spPr>
          <a:xfrm>
            <a:off x="5723828" y="3039818"/>
            <a:ext cx="34101" cy="168491"/>
          </a:xfrm>
          <a:custGeom>
            <a:rect b="b" l="l" r="r" t="t"/>
            <a:pathLst>
              <a:path extrusionOk="0" h="12889" w="6380">
                <a:moveTo>
                  <a:pt x="1661" y="0"/>
                </a:moveTo>
                <a:lnTo>
                  <a:pt x="6292" y="0"/>
                </a:lnTo>
                <a:lnTo>
                  <a:pt x="6336" y="4326"/>
                </a:lnTo>
                <a:lnTo>
                  <a:pt x="5113" y="6030"/>
                </a:lnTo>
                <a:lnTo>
                  <a:pt x="6030" y="8170"/>
                </a:lnTo>
                <a:lnTo>
                  <a:pt x="5069" y="8651"/>
                </a:lnTo>
                <a:lnTo>
                  <a:pt x="6380" y="8258"/>
                </a:lnTo>
                <a:lnTo>
                  <a:pt x="6292" y="12889"/>
                </a:lnTo>
                <a:lnTo>
                  <a:pt x="1486" y="12802"/>
                </a:lnTo>
                <a:lnTo>
                  <a:pt x="0" y="9044"/>
                </a:lnTo>
                <a:lnTo>
                  <a:pt x="0" y="3452"/>
                </a:lnTo>
                <a:close/>
              </a:path>
            </a:pathLst>
          </a:custGeom>
          <a:solidFill>
            <a:srgbClr val="741B47"/>
          </a:solidFill>
          <a:ln cap="flat" cmpd="sng" w="9525">
            <a:solidFill>
              <a:srgbClr val="741B47"/>
            </a:solidFill>
            <a:prstDash val="solid"/>
            <a:round/>
            <a:headEnd len="med" w="med" type="none"/>
            <a:tailEnd len="med" w="med" type="none"/>
          </a:ln>
        </p:spPr>
      </p:sp>
      <p:sp>
        <p:nvSpPr>
          <p:cNvPr id="1009" name="Google Shape;1009;p36"/>
          <p:cNvSpPr/>
          <p:nvPr/>
        </p:nvSpPr>
        <p:spPr>
          <a:xfrm>
            <a:off x="5730978" y="3037378"/>
            <a:ext cx="26712" cy="1283"/>
          </a:xfrm>
          <a:custGeom>
            <a:rect b="b" l="l" r="r" t="t"/>
            <a:pathLst>
              <a:path extrusionOk="0" h="53" w="4195">
                <a:moveTo>
                  <a:pt x="0" y="9"/>
                </a:moveTo>
                <a:cubicBezTo>
                  <a:pt x="1398" y="9"/>
                  <a:pt x="2799" y="-25"/>
                  <a:pt x="4195" y="53"/>
                </a:cubicBezTo>
              </a:path>
            </a:pathLst>
          </a:custGeom>
          <a:noFill/>
          <a:ln cap="flat" cmpd="sng" w="9525">
            <a:solidFill>
              <a:srgbClr val="741B47"/>
            </a:solidFill>
            <a:prstDash val="solid"/>
            <a:round/>
            <a:headEnd len="med" w="med" type="none"/>
            <a:tailEnd len="med" w="med" type="none"/>
          </a:ln>
        </p:spPr>
      </p:sp>
      <p:sp>
        <p:nvSpPr>
          <p:cNvPr id="1010" name="Google Shape;1010;p36"/>
          <p:cNvSpPr/>
          <p:nvPr/>
        </p:nvSpPr>
        <p:spPr>
          <a:xfrm>
            <a:off x="5720487" y="3157174"/>
            <a:ext cx="11444" cy="54613"/>
          </a:xfrm>
          <a:custGeom>
            <a:rect b="b" l="l" r="r" t="t"/>
            <a:pathLst>
              <a:path extrusionOk="0" h="4107" w="2097">
                <a:moveTo>
                  <a:pt x="0" y="0"/>
                </a:moveTo>
                <a:cubicBezTo>
                  <a:pt x="1279" y="853"/>
                  <a:pt x="1857" y="2589"/>
                  <a:pt x="2097" y="4107"/>
                </a:cubicBezTo>
              </a:path>
            </a:pathLst>
          </a:custGeom>
          <a:noFill/>
          <a:ln cap="flat" cmpd="sng" w="9525">
            <a:solidFill>
              <a:srgbClr val="741B47"/>
            </a:solidFill>
            <a:prstDash val="solid"/>
            <a:round/>
            <a:headEnd len="med" w="med" type="none"/>
            <a:tailEnd len="med" w="med" type="none"/>
          </a:ln>
        </p:spPr>
      </p:sp>
      <p:sp>
        <p:nvSpPr>
          <p:cNvPr id="1011" name="Google Shape;1011;p36"/>
          <p:cNvSpPr txBox="1"/>
          <p:nvPr/>
        </p:nvSpPr>
        <p:spPr>
          <a:xfrm>
            <a:off x="6288900" y="3962400"/>
            <a:ext cx="2093100" cy="788400"/>
          </a:xfrm>
          <a:prstGeom prst="rect">
            <a:avLst/>
          </a:prstGeom>
          <a:noFill/>
          <a:ln cap="flat" cmpd="sng" w="2857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Figtree"/>
                <a:ea typeface="Figtree"/>
                <a:cs typeface="Figtree"/>
                <a:sym typeface="Figtree"/>
              </a:rPr>
              <a:t>Step 3: </a:t>
            </a:r>
            <a:endParaRPr>
              <a:solidFill>
                <a:schemeClr val="dk1"/>
              </a:solidFill>
              <a:latin typeface="Figtree"/>
              <a:ea typeface="Figtree"/>
              <a:cs typeface="Figtree"/>
              <a:sym typeface="Figtree"/>
            </a:endParaRPr>
          </a:p>
          <a:p>
            <a:pPr indent="0" lvl="0" marL="0" rtl="0" algn="l">
              <a:spcBef>
                <a:spcPts val="0"/>
              </a:spcBef>
              <a:spcAft>
                <a:spcPts val="0"/>
              </a:spcAft>
              <a:buNone/>
            </a:pPr>
            <a:r>
              <a:rPr lang="en">
                <a:solidFill>
                  <a:schemeClr val="dk1"/>
                </a:solidFill>
                <a:latin typeface="Figtree"/>
                <a:ea typeface="Figtree"/>
                <a:cs typeface="Figtree"/>
                <a:sym typeface="Figtree"/>
              </a:rPr>
              <a:t>Connect Y-port and Drainage Bag</a:t>
            </a:r>
            <a:endParaRPr>
              <a:solidFill>
                <a:schemeClr val="dk1"/>
              </a:solidFill>
              <a:latin typeface="Figtree"/>
              <a:ea typeface="Figtree"/>
              <a:cs typeface="Figtree"/>
              <a:sym typeface="Figtree"/>
            </a:endParaRPr>
          </a:p>
        </p:txBody>
      </p:sp>
      <p:cxnSp>
        <p:nvCxnSpPr>
          <p:cNvPr id="1012" name="Google Shape;1012;p36"/>
          <p:cNvCxnSpPr/>
          <p:nvPr/>
        </p:nvCxnSpPr>
        <p:spPr>
          <a:xfrm>
            <a:off x="5778500" y="3118900"/>
            <a:ext cx="122700" cy="0"/>
          </a:xfrm>
          <a:prstGeom prst="straightConnector1">
            <a:avLst/>
          </a:prstGeom>
          <a:noFill/>
          <a:ln cap="flat" cmpd="sng" w="19050">
            <a:solidFill>
              <a:srgbClr val="FF00FF"/>
            </a:solidFill>
            <a:prstDash val="solid"/>
            <a:round/>
            <a:headEnd len="med" w="med" type="none"/>
            <a:tailEnd len="med" w="med" type="none"/>
          </a:ln>
        </p:spPr>
      </p:cxnSp>
      <p:sp>
        <p:nvSpPr>
          <p:cNvPr id="1013" name="Google Shape;1013;p36"/>
          <p:cNvSpPr/>
          <p:nvPr/>
        </p:nvSpPr>
        <p:spPr>
          <a:xfrm>
            <a:off x="5650275" y="2882825"/>
            <a:ext cx="498300" cy="460500"/>
          </a:xfrm>
          <a:prstGeom prst="ellipse">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cxnSp>
        <p:nvCxnSpPr>
          <p:cNvPr id="1014" name="Google Shape;1014;p36"/>
          <p:cNvCxnSpPr/>
          <p:nvPr/>
        </p:nvCxnSpPr>
        <p:spPr>
          <a:xfrm flipH="1" rot="10800000">
            <a:off x="5905500" y="2400600"/>
            <a:ext cx="420900" cy="495000"/>
          </a:xfrm>
          <a:prstGeom prst="straightConnector1">
            <a:avLst/>
          </a:prstGeom>
          <a:noFill/>
          <a:ln cap="flat" cmpd="sng" w="28575">
            <a:solidFill>
              <a:srgbClr val="000000"/>
            </a:solidFill>
            <a:prstDash val="solid"/>
            <a:round/>
            <a:headEnd len="med" w="med" type="none"/>
            <a:tailEnd len="med" w="med" type="none"/>
          </a:ln>
        </p:spPr>
      </p:cxnSp>
      <p:cxnSp>
        <p:nvCxnSpPr>
          <p:cNvPr id="1015" name="Google Shape;1015;p36"/>
          <p:cNvCxnSpPr>
            <a:stCxn id="1013" idx="4"/>
          </p:cNvCxnSpPr>
          <p:nvPr/>
        </p:nvCxnSpPr>
        <p:spPr>
          <a:xfrm>
            <a:off x="5899425" y="3343325"/>
            <a:ext cx="433500" cy="518100"/>
          </a:xfrm>
          <a:prstGeom prst="straightConnector1">
            <a:avLst/>
          </a:prstGeom>
          <a:noFill/>
          <a:ln cap="flat" cmpd="sng" w="28575">
            <a:solidFill>
              <a:srgbClr val="000000"/>
            </a:solidFill>
            <a:prstDash val="solid"/>
            <a:round/>
            <a:headEnd len="med" w="med" type="none"/>
            <a:tailEnd len="med" w="med" type="none"/>
          </a:ln>
        </p:spPr>
      </p:cxnSp>
      <p:sp>
        <p:nvSpPr>
          <p:cNvPr id="1016" name="Google Shape;1016;p36"/>
          <p:cNvSpPr/>
          <p:nvPr/>
        </p:nvSpPr>
        <p:spPr>
          <a:xfrm rot="-5400000">
            <a:off x="6581699" y="2846053"/>
            <a:ext cx="138900" cy="415500"/>
          </a:xfrm>
          <a:prstGeom prst="can">
            <a:avLst>
              <a:gd fmla="val 25000" name="adj"/>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017" name="Google Shape;1017;p36"/>
          <p:cNvSpPr/>
          <p:nvPr/>
        </p:nvSpPr>
        <p:spPr>
          <a:xfrm>
            <a:off x="6440822" y="2986200"/>
            <a:ext cx="67800" cy="261000"/>
          </a:xfrm>
          <a:prstGeom prst="arc">
            <a:avLst>
              <a:gd fmla="val 16200000" name="adj1"/>
              <a:gd fmla="val 842971"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018" name="Google Shape;1018;p36"/>
          <p:cNvSpPr/>
          <p:nvPr/>
        </p:nvSpPr>
        <p:spPr>
          <a:xfrm>
            <a:off x="6482655" y="2986200"/>
            <a:ext cx="67800" cy="261000"/>
          </a:xfrm>
          <a:prstGeom prst="arc">
            <a:avLst>
              <a:gd fmla="val 16200000" name="adj1"/>
              <a:gd fmla="val 842971"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019" name="Google Shape;1019;p36"/>
          <p:cNvSpPr/>
          <p:nvPr/>
        </p:nvSpPr>
        <p:spPr>
          <a:xfrm>
            <a:off x="6684476" y="2986200"/>
            <a:ext cx="67800" cy="261000"/>
          </a:xfrm>
          <a:prstGeom prst="arc">
            <a:avLst>
              <a:gd fmla="val 16200000" name="adj1"/>
              <a:gd fmla="val 842971"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020" name="Google Shape;1020;p36"/>
          <p:cNvSpPr/>
          <p:nvPr/>
        </p:nvSpPr>
        <p:spPr>
          <a:xfrm>
            <a:off x="6644201" y="2986200"/>
            <a:ext cx="67800" cy="261000"/>
          </a:xfrm>
          <a:prstGeom prst="arc">
            <a:avLst>
              <a:gd fmla="val 16200000" name="adj1"/>
              <a:gd fmla="val 842971"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021" name="Google Shape;1021;p36"/>
          <p:cNvSpPr/>
          <p:nvPr/>
        </p:nvSpPr>
        <p:spPr>
          <a:xfrm>
            <a:off x="6521353" y="2986222"/>
            <a:ext cx="67800" cy="261000"/>
          </a:xfrm>
          <a:prstGeom prst="arc">
            <a:avLst>
              <a:gd fmla="val 16200000" name="adj1"/>
              <a:gd fmla="val 842971"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022" name="Google Shape;1022;p36"/>
          <p:cNvSpPr/>
          <p:nvPr/>
        </p:nvSpPr>
        <p:spPr>
          <a:xfrm>
            <a:off x="6560675" y="2986200"/>
            <a:ext cx="67800" cy="261000"/>
          </a:xfrm>
          <a:prstGeom prst="arc">
            <a:avLst>
              <a:gd fmla="val 16200000" name="adj1"/>
              <a:gd fmla="val 842971"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023" name="Google Shape;1023;p36"/>
          <p:cNvSpPr/>
          <p:nvPr/>
        </p:nvSpPr>
        <p:spPr>
          <a:xfrm>
            <a:off x="6601897" y="2986200"/>
            <a:ext cx="67800" cy="261000"/>
          </a:xfrm>
          <a:prstGeom prst="arc">
            <a:avLst>
              <a:gd fmla="val 16200000" name="adj1"/>
              <a:gd fmla="val 842971"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024" name="Google Shape;1024;p36"/>
          <p:cNvSpPr/>
          <p:nvPr/>
        </p:nvSpPr>
        <p:spPr>
          <a:xfrm>
            <a:off x="6723768" y="2986200"/>
            <a:ext cx="67800" cy="261000"/>
          </a:xfrm>
          <a:prstGeom prst="arc">
            <a:avLst>
              <a:gd fmla="val 16200000" name="adj1"/>
              <a:gd fmla="val 842971"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025" name="Google Shape;1025;p36"/>
          <p:cNvSpPr/>
          <p:nvPr/>
        </p:nvSpPr>
        <p:spPr>
          <a:xfrm>
            <a:off x="6759706" y="2986200"/>
            <a:ext cx="67800" cy="261000"/>
          </a:xfrm>
          <a:prstGeom prst="arc">
            <a:avLst>
              <a:gd fmla="val 16200000" name="adj1"/>
              <a:gd fmla="val 17609784"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026" name="Google Shape;1026;p36"/>
          <p:cNvSpPr/>
          <p:nvPr/>
        </p:nvSpPr>
        <p:spPr>
          <a:xfrm rot="5400000">
            <a:off x="6752973" y="2824838"/>
            <a:ext cx="180900" cy="140700"/>
          </a:xfrm>
          <a:prstGeom prst="arc">
            <a:avLst>
              <a:gd fmla="val 16200000" name="adj1"/>
              <a:gd fmla="val 21569125"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027" name="Google Shape;1027;p36"/>
          <p:cNvSpPr/>
          <p:nvPr/>
        </p:nvSpPr>
        <p:spPr>
          <a:xfrm rot="-5400000">
            <a:off x="6894123" y="2824210"/>
            <a:ext cx="180000" cy="140700"/>
          </a:xfrm>
          <a:prstGeom prst="arc">
            <a:avLst>
              <a:gd fmla="val 16200000" name="adj1"/>
              <a:gd fmla="val 5313316" name="adj2"/>
            </a:avLst>
          </a:prstGeom>
          <a:solidFill>
            <a:srgbClr val="741B47"/>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028" name="Google Shape;1028;p36"/>
          <p:cNvSpPr/>
          <p:nvPr/>
        </p:nvSpPr>
        <p:spPr>
          <a:xfrm flipH="1" rot="5400000">
            <a:off x="6747492" y="3142725"/>
            <a:ext cx="180000" cy="140700"/>
          </a:xfrm>
          <a:prstGeom prst="arc">
            <a:avLst>
              <a:gd fmla="val 16200000" name="adj1"/>
              <a:gd fmla="val 0"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029" name="Google Shape;1029;p36"/>
          <p:cNvSpPr/>
          <p:nvPr/>
        </p:nvSpPr>
        <p:spPr>
          <a:xfrm flipH="1" rot="-5400000">
            <a:off x="6888192" y="3142903"/>
            <a:ext cx="180000" cy="140700"/>
          </a:xfrm>
          <a:prstGeom prst="arc">
            <a:avLst>
              <a:gd fmla="val 16200000" name="adj1"/>
              <a:gd fmla="val 5313316" name="adj2"/>
            </a:avLst>
          </a:prstGeom>
          <a:solidFill>
            <a:srgbClr val="741B47"/>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cxnSp>
        <p:nvCxnSpPr>
          <p:cNvPr id="1030" name="Google Shape;1030;p36"/>
          <p:cNvCxnSpPr>
            <a:stCxn id="1027" idx="2"/>
            <a:endCxn id="1029" idx="2"/>
          </p:cNvCxnSpPr>
          <p:nvPr/>
        </p:nvCxnSpPr>
        <p:spPr>
          <a:xfrm flipH="1">
            <a:off x="7048459" y="2892786"/>
            <a:ext cx="6000" cy="322200"/>
          </a:xfrm>
          <a:prstGeom prst="straightConnector1">
            <a:avLst/>
          </a:prstGeom>
          <a:noFill/>
          <a:ln cap="flat" cmpd="sng" w="9525">
            <a:solidFill>
              <a:srgbClr val="000000"/>
            </a:solidFill>
            <a:prstDash val="solid"/>
            <a:round/>
            <a:headEnd len="med" w="med" type="none"/>
            <a:tailEnd len="med" w="med" type="none"/>
          </a:ln>
        </p:spPr>
      </p:cxnSp>
      <p:sp>
        <p:nvSpPr>
          <p:cNvPr id="1031" name="Google Shape;1031;p36"/>
          <p:cNvSpPr/>
          <p:nvPr/>
        </p:nvSpPr>
        <p:spPr>
          <a:xfrm>
            <a:off x="6453248" y="3033285"/>
            <a:ext cx="12000" cy="42600"/>
          </a:xfrm>
          <a:prstGeom prst="ellipse">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032" name="Google Shape;1032;p36"/>
          <p:cNvSpPr/>
          <p:nvPr/>
        </p:nvSpPr>
        <p:spPr>
          <a:xfrm>
            <a:off x="6443411" y="2987259"/>
            <a:ext cx="35400" cy="134400"/>
          </a:xfrm>
          <a:prstGeom prst="arc">
            <a:avLst>
              <a:gd fmla="val 16200000" name="adj1"/>
              <a:gd fmla="val 16109393" name="adj2"/>
            </a:avLst>
          </a:prstGeom>
          <a:noFill/>
          <a:ln cap="flat" cmpd="sng" w="9525">
            <a:solidFill>
              <a:srgbClr val="000000"/>
            </a:solidFill>
            <a:prstDash val="dash"/>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033" name="Google Shape;1033;p36"/>
          <p:cNvSpPr/>
          <p:nvPr/>
        </p:nvSpPr>
        <p:spPr>
          <a:xfrm>
            <a:off x="6442963" y="2988170"/>
            <a:ext cx="35400" cy="134400"/>
          </a:xfrm>
          <a:prstGeom prst="arc">
            <a:avLst>
              <a:gd fmla="val 5475927" name="adj1"/>
              <a:gd fmla="val 16003527"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034" name="Google Shape;1034;p36"/>
          <p:cNvSpPr/>
          <p:nvPr/>
        </p:nvSpPr>
        <p:spPr>
          <a:xfrm>
            <a:off x="6822804" y="2988170"/>
            <a:ext cx="35400" cy="134400"/>
          </a:xfrm>
          <a:prstGeom prst="arc">
            <a:avLst>
              <a:gd fmla="val 16091688" name="adj1"/>
              <a:gd fmla="val 16072835"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cxnSp>
        <p:nvCxnSpPr>
          <p:cNvPr id="1035" name="Google Shape;1035;p36"/>
          <p:cNvCxnSpPr/>
          <p:nvPr/>
        </p:nvCxnSpPr>
        <p:spPr>
          <a:xfrm>
            <a:off x="6458355" y="2986222"/>
            <a:ext cx="386100" cy="0"/>
          </a:xfrm>
          <a:prstGeom prst="straightConnector1">
            <a:avLst/>
          </a:prstGeom>
          <a:noFill/>
          <a:ln cap="flat" cmpd="sng" w="9525">
            <a:solidFill>
              <a:srgbClr val="000000"/>
            </a:solidFill>
            <a:prstDash val="solid"/>
            <a:round/>
            <a:headEnd len="med" w="med" type="none"/>
            <a:tailEnd len="med" w="med" type="none"/>
          </a:ln>
        </p:spPr>
      </p:cxnSp>
      <p:cxnSp>
        <p:nvCxnSpPr>
          <p:cNvPr id="1036" name="Google Shape;1036;p36"/>
          <p:cNvCxnSpPr/>
          <p:nvPr/>
        </p:nvCxnSpPr>
        <p:spPr>
          <a:xfrm>
            <a:off x="6459297" y="3122797"/>
            <a:ext cx="386100" cy="0"/>
          </a:xfrm>
          <a:prstGeom prst="straightConnector1">
            <a:avLst/>
          </a:prstGeom>
          <a:noFill/>
          <a:ln cap="flat" cmpd="sng" w="9525">
            <a:solidFill>
              <a:srgbClr val="000000"/>
            </a:solidFill>
            <a:prstDash val="solid"/>
            <a:round/>
            <a:headEnd len="med" w="med" type="none"/>
            <a:tailEnd len="med" w="med" type="none"/>
          </a:ln>
        </p:spPr>
      </p:cxnSp>
      <p:sp>
        <p:nvSpPr>
          <p:cNvPr id="1037" name="Google Shape;1037;p36"/>
          <p:cNvSpPr/>
          <p:nvPr/>
        </p:nvSpPr>
        <p:spPr>
          <a:xfrm>
            <a:off x="7036768" y="3033945"/>
            <a:ext cx="12000" cy="42600"/>
          </a:xfrm>
          <a:prstGeom prst="ellipse">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038" name="Google Shape;1038;p36"/>
          <p:cNvSpPr/>
          <p:nvPr/>
        </p:nvSpPr>
        <p:spPr>
          <a:xfrm>
            <a:off x="6452036" y="3020896"/>
            <a:ext cx="14100" cy="67200"/>
          </a:xfrm>
          <a:prstGeom prst="ellipse">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039" name="Google Shape;1039;p36"/>
          <p:cNvSpPr/>
          <p:nvPr/>
        </p:nvSpPr>
        <p:spPr>
          <a:xfrm>
            <a:off x="7036768" y="3021647"/>
            <a:ext cx="14100" cy="67200"/>
          </a:xfrm>
          <a:prstGeom prst="ellipse">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040" name="Google Shape;1040;p36"/>
          <p:cNvSpPr/>
          <p:nvPr/>
        </p:nvSpPr>
        <p:spPr>
          <a:xfrm>
            <a:off x="6453931" y="3034176"/>
            <a:ext cx="7500" cy="42600"/>
          </a:xfrm>
          <a:prstGeom prst="ellipse">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041" name="Google Shape;1041;p36"/>
          <p:cNvSpPr/>
          <p:nvPr/>
        </p:nvSpPr>
        <p:spPr>
          <a:xfrm>
            <a:off x="7040787" y="3034626"/>
            <a:ext cx="7500" cy="42600"/>
          </a:xfrm>
          <a:prstGeom prst="ellipse">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cxnSp>
        <p:nvCxnSpPr>
          <p:cNvPr id="1042" name="Google Shape;1042;p36"/>
          <p:cNvCxnSpPr/>
          <p:nvPr/>
        </p:nvCxnSpPr>
        <p:spPr>
          <a:xfrm>
            <a:off x="6346651" y="3055957"/>
            <a:ext cx="91800" cy="0"/>
          </a:xfrm>
          <a:prstGeom prst="straightConnector1">
            <a:avLst/>
          </a:prstGeom>
          <a:noFill/>
          <a:ln cap="flat" cmpd="sng" w="19050">
            <a:solidFill>
              <a:srgbClr val="FF00FF"/>
            </a:solidFill>
            <a:prstDash val="solid"/>
            <a:round/>
            <a:headEnd len="med" w="med" type="none"/>
            <a:tailEnd len="med" w="med" type="none"/>
          </a:ln>
        </p:spPr>
      </p:cxnSp>
      <p:sp>
        <p:nvSpPr>
          <p:cNvPr id="1043" name="Google Shape;1043;p36"/>
          <p:cNvSpPr/>
          <p:nvPr/>
        </p:nvSpPr>
        <p:spPr>
          <a:xfrm>
            <a:off x="6849194" y="2896125"/>
            <a:ext cx="70385" cy="93870"/>
          </a:xfrm>
          <a:custGeom>
            <a:rect b="b" l="l" r="r" t="t"/>
            <a:pathLst>
              <a:path extrusionOk="0" h="9501" w="6215">
                <a:moveTo>
                  <a:pt x="6215" y="0"/>
                </a:moveTo>
                <a:cubicBezTo>
                  <a:pt x="6215" y="3784"/>
                  <a:pt x="3739" y="8917"/>
                  <a:pt x="0" y="9501"/>
                </a:cubicBezTo>
              </a:path>
            </a:pathLst>
          </a:custGeom>
          <a:noFill/>
          <a:ln cap="flat" cmpd="sng" w="9525">
            <a:solidFill>
              <a:srgbClr val="741B47"/>
            </a:solidFill>
            <a:prstDash val="solid"/>
            <a:round/>
            <a:headEnd len="med" w="med" type="none"/>
            <a:tailEnd len="med" w="med" type="none"/>
          </a:ln>
        </p:spPr>
      </p:sp>
      <p:sp>
        <p:nvSpPr>
          <p:cNvPr id="1044" name="Google Shape;1044;p36"/>
          <p:cNvSpPr/>
          <p:nvPr/>
        </p:nvSpPr>
        <p:spPr>
          <a:xfrm>
            <a:off x="6911241" y="2897288"/>
            <a:ext cx="6262" cy="36745"/>
          </a:xfrm>
          <a:custGeom>
            <a:rect b="b" l="l" r="r" t="t"/>
            <a:pathLst>
              <a:path extrusionOk="0" h="3762" w="572">
                <a:moveTo>
                  <a:pt x="572" y="0"/>
                </a:moveTo>
                <a:cubicBezTo>
                  <a:pt x="453" y="1263"/>
                  <a:pt x="318" y="2534"/>
                  <a:pt x="0" y="3762"/>
                </a:cubicBezTo>
              </a:path>
            </a:pathLst>
          </a:custGeom>
          <a:noFill/>
          <a:ln cap="flat" cmpd="sng" w="9525">
            <a:solidFill>
              <a:srgbClr val="741B47"/>
            </a:solidFill>
            <a:prstDash val="solid"/>
            <a:round/>
            <a:headEnd len="med" w="med" type="none"/>
            <a:tailEnd len="med" w="med" type="none"/>
          </a:ln>
        </p:spPr>
      </p:sp>
      <p:sp>
        <p:nvSpPr>
          <p:cNvPr id="1045" name="Google Shape;1045;p36"/>
          <p:cNvSpPr/>
          <p:nvPr/>
        </p:nvSpPr>
        <p:spPr>
          <a:xfrm>
            <a:off x="6899747" y="2989957"/>
            <a:ext cx="30149" cy="18265"/>
          </a:xfrm>
          <a:custGeom>
            <a:rect b="b" l="l" r="r" t="t"/>
            <a:pathLst>
              <a:path extrusionOk="0" h="1870" w="2754">
                <a:moveTo>
                  <a:pt x="0" y="1132"/>
                </a:moveTo>
                <a:cubicBezTo>
                  <a:pt x="749" y="556"/>
                  <a:pt x="2327" y="-539"/>
                  <a:pt x="2715" y="322"/>
                </a:cubicBezTo>
                <a:cubicBezTo>
                  <a:pt x="3111" y="1199"/>
                  <a:pt x="314" y="2473"/>
                  <a:pt x="96" y="1536"/>
                </a:cubicBezTo>
                <a:cubicBezTo>
                  <a:pt x="71" y="1427"/>
                  <a:pt x="126" y="1759"/>
                  <a:pt x="120" y="1870"/>
                </a:cubicBezTo>
              </a:path>
            </a:pathLst>
          </a:custGeom>
          <a:noFill/>
          <a:ln cap="flat" cmpd="sng" w="9525">
            <a:solidFill>
              <a:srgbClr val="741B47"/>
            </a:solidFill>
            <a:prstDash val="solid"/>
            <a:round/>
            <a:headEnd len="med" w="med" type="none"/>
            <a:tailEnd len="med" w="med" type="none"/>
          </a:ln>
        </p:spPr>
      </p:sp>
      <p:sp>
        <p:nvSpPr>
          <p:cNvPr id="1046" name="Google Shape;1046;p36"/>
          <p:cNvSpPr/>
          <p:nvPr/>
        </p:nvSpPr>
        <p:spPr>
          <a:xfrm>
            <a:off x="7043918" y="2883330"/>
            <a:ext cx="5988" cy="116285"/>
          </a:xfrm>
          <a:custGeom>
            <a:rect b="b" l="l" r="r" t="t"/>
            <a:pathLst>
              <a:path extrusionOk="0" h="10906" w="1485">
                <a:moveTo>
                  <a:pt x="0" y="0"/>
                </a:moveTo>
                <a:cubicBezTo>
                  <a:pt x="3156" y="1805"/>
                  <a:pt x="324" y="7278"/>
                  <a:pt x="95" y="10906"/>
                </a:cubicBezTo>
              </a:path>
            </a:pathLst>
          </a:custGeom>
          <a:noFill/>
          <a:ln cap="flat" cmpd="sng" w="9525">
            <a:solidFill>
              <a:srgbClr val="741B47"/>
            </a:solidFill>
            <a:prstDash val="solid"/>
            <a:round/>
            <a:headEnd len="med" w="med" type="none"/>
            <a:tailEnd len="med" w="med" type="none"/>
          </a:ln>
        </p:spPr>
      </p:sp>
      <p:sp>
        <p:nvSpPr>
          <p:cNvPr id="1047" name="Google Shape;1047;p36"/>
          <p:cNvSpPr/>
          <p:nvPr/>
        </p:nvSpPr>
        <p:spPr>
          <a:xfrm>
            <a:off x="7044696" y="2892863"/>
            <a:ext cx="5769" cy="32516"/>
          </a:xfrm>
          <a:custGeom>
            <a:rect b="b" l="l" r="r" t="t"/>
            <a:pathLst>
              <a:path extrusionOk="0" h="3329" w="527">
                <a:moveTo>
                  <a:pt x="0" y="0"/>
                </a:moveTo>
                <a:cubicBezTo>
                  <a:pt x="0" y="1056"/>
                  <a:pt x="853" y="4088"/>
                  <a:pt x="381" y="3144"/>
                </a:cubicBezTo>
                <a:cubicBezTo>
                  <a:pt x="15" y="2411"/>
                  <a:pt x="398" y="1500"/>
                  <a:pt x="524" y="691"/>
                </a:cubicBezTo>
              </a:path>
            </a:pathLst>
          </a:custGeom>
          <a:noFill/>
          <a:ln cap="flat" cmpd="sng" w="9525">
            <a:solidFill>
              <a:srgbClr val="741B47"/>
            </a:solidFill>
            <a:prstDash val="solid"/>
            <a:round/>
            <a:headEnd len="med" w="med" type="none"/>
            <a:tailEnd len="med" w="med" type="none"/>
          </a:ln>
        </p:spPr>
      </p:sp>
      <p:sp>
        <p:nvSpPr>
          <p:cNvPr id="1048" name="Google Shape;1048;p36"/>
          <p:cNvSpPr/>
          <p:nvPr/>
        </p:nvSpPr>
        <p:spPr>
          <a:xfrm>
            <a:off x="7049917" y="2892629"/>
            <a:ext cx="296" cy="52803"/>
          </a:xfrm>
          <a:custGeom>
            <a:rect b="b" l="l" r="r" t="t"/>
            <a:pathLst>
              <a:path extrusionOk="0" h="5406" w="27">
                <a:moveTo>
                  <a:pt x="0" y="0"/>
                </a:moveTo>
                <a:cubicBezTo>
                  <a:pt x="54" y="1801"/>
                  <a:pt x="0" y="3604"/>
                  <a:pt x="0" y="5406"/>
                </a:cubicBezTo>
              </a:path>
            </a:pathLst>
          </a:custGeom>
          <a:noFill/>
          <a:ln cap="flat" cmpd="sng" w="9525">
            <a:solidFill>
              <a:srgbClr val="741B47"/>
            </a:solidFill>
            <a:prstDash val="solid"/>
            <a:round/>
            <a:headEnd len="med" w="med" type="none"/>
            <a:tailEnd len="med" w="med" type="none"/>
          </a:ln>
        </p:spPr>
      </p:sp>
      <p:sp>
        <p:nvSpPr>
          <p:cNvPr id="1049" name="Google Shape;1049;p36"/>
          <p:cNvSpPr/>
          <p:nvPr/>
        </p:nvSpPr>
        <p:spPr>
          <a:xfrm>
            <a:off x="7022552" y="2944962"/>
            <a:ext cx="27325" cy="151885"/>
          </a:xfrm>
          <a:custGeom>
            <a:rect b="b" l="l" r="r" t="t"/>
            <a:pathLst>
              <a:path extrusionOk="0" h="15550" w="2496">
                <a:moveTo>
                  <a:pt x="2476" y="0"/>
                </a:moveTo>
                <a:cubicBezTo>
                  <a:pt x="2796" y="5182"/>
                  <a:pt x="-2545" y="12385"/>
                  <a:pt x="1571" y="15550"/>
                </a:cubicBezTo>
              </a:path>
            </a:pathLst>
          </a:custGeom>
          <a:noFill/>
          <a:ln cap="flat" cmpd="sng" w="9525">
            <a:solidFill>
              <a:srgbClr val="741B47"/>
            </a:solidFill>
            <a:prstDash val="solid"/>
            <a:round/>
            <a:headEnd len="med" w="med" type="none"/>
            <a:tailEnd len="med" w="med" type="none"/>
          </a:ln>
        </p:spPr>
      </p:sp>
      <p:sp>
        <p:nvSpPr>
          <p:cNvPr id="1050" name="Google Shape;1050;p36"/>
          <p:cNvSpPr/>
          <p:nvPr/>
        </p:nvSpPr>
        <p:spPr>
          <a:xfrm>
            <a:off x="7013560" y="2996236"/>
            <a:ext cx="27305" cy="73676"/>
          </a:xfrm>
          <a:custGeom>
            <a:rect b="b" l="l" r="r" t="t"/>
            <a:pathLst>
              <a:path extrusionOk="0" h="7543" w="2802">
                <a:moveTo>
                  <a:pt x="1879" y="82"/>
                </a:moveTo>
                <a:cubicBezTo>
                  <a:pt x="1879" y="547"/>
                  <a:pt x="2164" y="1622"/>
                  <a:pt x="1725" y="1468"/>
                </a:cubicBezTo>
                <a:cubicBezTo>
                  <a:pt x="1058" y="1234"/>
                  <a:pt x="635" y="3783"/>
                  <a:pt x="1301" y="3546"/>
                </a:cubicBezTo>
                <a:cubicBezTo>
                  <a:pt x="2111" y="3258"/>
                  <a:pt x="2099" y="1286"/>
                  <a:pt x="1301" y="967"/>
                </a:cubicBezTo>
                <a:cubicBezTo>
                  <a:pt x="281" y="559"/>
                  <a:pt x="-563" y="4464"/>
                  <a:pt x="493" y="4162"/>
                </a:cubicBezTo>
                <a:cubicBezTo>
                  <a:pt x="1783" y="3793"/>
                  <a:pt x="1243" y="-1099"/>
                  <a:pt x="1378" y="236"/>
                </a:cubicBezTo>
                <a:cubicBezTo>
                  <a:pt x="1535" y="1783"/>
                  <a:pt x="-831" y="4854"/>
                  <a:pt x="724" y="4854"/>
                </a:cubicBezTo>
                <a:cubicBezTo>
                  <a:pt x="2245" y="4854"/>
                  <a:pt x="2411" y="-985"/>
                  <a:pt x="2110" y="506"/>
                </a:cubicBezTo>
                <a:cubicBezTo>
                  <a:pt x="1803" y="2023"/>
                  <a:pt x="1340" y="3537"/>
                  <a:pt x="1340" y="5085"/>
                </a:cubicBezTo>
                <a:cubicBezTo>
                  <a:pt x="1340" y="5855"/>
                  <a:pt x="1172" y="8124"/>
                  <a:pt x="1417" y="7394"/>
                </a:cubicBezTo>
                <a:cubicBezTo>
                  <a:pt x="2060" y="5483"/>
                  <a:pt x="1901" y="3310"/>
                  <a:pt x="2802" y="1506"/>
                </a:cubicBezTo>
              </a:path>
            </a:pathLst>
          </a:custGeom>
          <a:noFill/>
          <a:ln cap="flat" cmpd="sng" w="9525">
            <a:solidFill>
              <a:srgbClr val="741B47"/>
            </a:solidFill>
            <a:prstDash val="solid"/>
            <a:round/>
            <a:headEnd len="med" w="med" type="none"/>
            <a:tailEnd len="med" w="med" type="none"/>
          </a:ln>
        </p:spPr>
      </p:sp>
      <p:sp>
        <p:nvSpPr>
          <p:cNvPr id="1051" name="Google Shape;1051;p36"/>
          <p:cNvSpPr/>
          <p:nvPr/>
        </p:nvSpPr>
        <p:spPr>
          <a:xfrm>
            <a:off x="7025060" y="2998545"/>
            <a:ext cx="9075" cy="46239"/>
          </a:xfrm>
          <a:custGeom>
            <a:rect b="b" l="l" r="r" t="t"/>
            <a:pathLst>
              <a:path extrusionOk="0" h="4734" w="829">
                <a:moveTo>
                  <a:pt x="829" y="0"/>
                </a:moveTo>
                <a:cubicBezTo>
                  <a:pt x="207" y="1475"/>
                  <a:pt x="-59" y="3135"/>
                  <a:pt x="20" y="4734"/>
                </a:cubicBezTo>
              </a:path>
            </a:pathLst>
          </a:custGeom>
          <a:noFill/>
          <a:ln cap="flat" cmpd="sng" w="9525">
            <a:solidFill>
              <a:srgbClr val="741B47"/>
            </a:solidFill>
            <a:prstDash val="solid"/>
            <a:round/>
            <a:headEnd len="med" w="med" type="none"/>
            <a:tailEnd len="med" w="med" type="none"/>
          </a:ln>
        </p:spPr>
      </p:sp>
      <p:cxnSp>
        <p:nvCxnSpPr>
          <p:cNvPr id="1052" name="Google Shape;1052;p36"/>
          <p:cNvCxnSpPr/>
          <p:nvPr/>
        </p:nvCxnSpPr>
        <p:spPr>
          <a:xfrm flipH="1">
            <a:off x="7005521" y="2992157"/>
            <a:ext cx="34500" cy="34800"/>
          </a:xfrm>
          <a:prstGeom prst="straightConnector1">
            <a:avLst/>
          </a:prstGeom>
          <a:noFill/>
          <a:ln cap="flat" cmpd="sng" w="9525">
            <a:solidFill>
              <a:srgbClr val="741B47"/>
            </a:solidFill>
            <a:prstDash val="solid"/>
            <a:round/>
            <a:headEnd len="med" w="med" type="none"/>
            <a:tailEnd len="med" w="med" type="none"/>
          </a:ln>
        </p:spPr>
      </p:cxnSp>
      <p:sp>
        <p:nvSpPr>
          <p:cNvPr id="1053" name="Google Shape;1053;p36"/>
          <p:cNvSpPr/>
          <p:nvPr/>
        </p:nvSpPr>
        <p:spPr>
          <a:xfrm>
            <a:off x="7047191" y="2963969"/>
            <a:ext cx="1708" cy="54122"/>
          </a:xfrm>
          <a:custGeom>
            <a:rect b="b" l="l" r="r" t="t"/>
            <a:pathLst>
              <a:path extrusionOk="0" h="5541" w="156">
                <a:moveTo>
                  <a:pt x="38" y="0"/>
                </a:moveTo>
                <a:cubicBezTo>
                  <a:pt x="268" y="1833"/>
                  <a:pt x="91" y="3696"/>
                  <a:pt x="0" y="5541"/>
                </a:cubicBezTo>
              </a:path>
            </a:pathLst>
          </a:custGeom>
          <a:noFill/>
          <a:ln cap="flat" cmpd="sng" w="9525">
            <a:solidFill>
              <a:srgbClr val="741B47"/>
            </a:solidFill>
            <a:prstDash val="solid"/>
            <a:round/>
            <a:headEnd len="med" w="med" type="none"/>
            <a:tailEnd len="med" w="med" type="none"/>
          </a:ln>
        </p:spPr>
      </p:sp>
      <p:sp>
        <p:nvSpPr>
          <p:cNvPr id="1054" name="Google Shape;1054;p36"/>
          <p:cNvSpPr/>
          <p:nvPr/>
        </p:nvSpPr>
        <p:spPr>
          <a:xfrm>
            <a:off x="7045079" y="2938779"/>
            <a:ext cx="3284" cy="47733"/>
          </a:xfrm>
          <a:custGeom>
            <a:rect b="b" l="l" r="r" t="t"/>
            <a:pathLst>
              <a:path extrusionOk="0" h="6773" w="147">
                <a:moveTo>
                  <a:pt x="77" y="0"/>
                </a:moveTo>
                <a:cubicBezTo>
                  <a:pt x="77" y="2258"/>
                  <a:pt x="270" y="4531"/>
                  <a:pt x="0" y="6773"/>
                </a:cubicBezTo>
              </a:path>
            </a:pathLst>
          </a:custGeom>
          <a:noFill/>
          <a:ln cap="flat" cmpd="sng" w="9525">
            <a:solidFill>
              <a:srgbClr val="741B47"/>
            </a:solidFill>
            <a:prstDash val="solid"/>
            <a:round/>
            <a:headEnd len="med" w="med" type="none"/>
            <a:tailEnd len="med" w="med" type="none"/>
          </a:ln>
        </p:spPr>
      </p:sp>
      <p:sp>
        <p:nvSpPr>
          <p:cNvPr id="1055" name="Google Shape;1055;p36"/>
          <p:cNvSpPr/>
          <p:nvPr/>
        </p:nvSpPr>
        <p:spPr>
          <a:xfrm>
            <a:off x="7048034" y="2954944"/>
            <a:ext cx="1686" cy="8068"/>
          </a:xfrm>
          <a:custGeom>
            <a:rect b="b" l="l" r="r" t="t"/>
            <a:pathLst>
              <a:path extrusionOk="0" h="826" w="154">
                <a:moveTo>
                  <a:pt x="0" y="0"/>
                </a:moveTo>
                <a:cubicBezTo>
                  <a:pt x="0" y="262"/>
                  <a:pt x="141" y="1031"/>
                  <a:pt x="154" y="770"/>
                </a:cubicBezTo>
              </a:path>
            </a:pathLst>
          </a:custGeom>
          <a:noFill/>
          <a:ln cap="flat" cmpd="sng" w="9525">
            <a:solidFill>
              <a:srgbClr val="741B47"/>
            </a:solidFill>
            <a:prstDash val="solid"/>
            <a:round/>
            <a:headEnd len="med" w="med" type="none"/>
            <a:tailEnd len="med" w="med" type="none"/>
          </a:ln>
        </p:spPr>
      </p:sp>
      <p:cxnSp>
        <p:nvCxnSpPr>
          <p:cNvPr id="1056" name="Google Shape;1056;p36"/>
          <p:cNvCxnSpPr/>
          <p:nvPr/>
        </p:nvCxnSpPr>
        <p:spPr>
          <a:xfrm flipH="1">
            <a:off x="7047482" y="2957952"/>
            <a:ext cx="1800" cy="55500"/>
          </a:xfrm>
          <a:prstGeom prst="straightConnector1">
            <a:avLst/>
          </a:prstGeom>
          <a:noFill/>
          <a:ln cap="flat" cmpd="sng" w="9525">
            <a:solidFill>
              <a:srgbClr val="741B47"/>
            </a:solidFill>
            <a:prstDash val="solid"/>
            <a:round/>
            <a:headEnd len="med" w="med" type="none"/>
            <a:tailEnd len="med" w="med" type="none"/>
          </a:ln>
        </p:spPr>
      </p:cxnSp>
      <p:sp>
        <p:nvSpPr>
          <p:cNvPr id="1057" name="Google Shape;1057;p36"/>
          <p:cNvSpPr/>
          <p:nvPr/>
        </p:nvSpPr>
        <p:spPr>
          <a:xfrm>
            <a:off x="6860130" y="3124846"/>
            <a:ext cx="52227" cy="92450"/>
          </a:xfrm>
          <a:custGeom>
            <a:rect b="b" l="l" r="r" t="t"/>
            <a:pathLst>
              <a:path extrusionOk="0" h="8967" w="4118">
                <a:moveTo>
                  <a:pt x="0" y="0"/>
                </a:moveTo>
                <a:cubicBezTo>
                  <a:pt x="2942" y="1471"/>
                  <a:pt x="4118" y="5678"/>
                  <a:pt x="4118" y="8967"/>
                </a:cubicBezTo>
              </a:path>
            </a:pathLst>
          </a:custGeom>
          <a:noFill/>
          <a:ln cap="flat" cmpd="sng" w="9525">
            <a:solidFill>
              <a:srgbClr val="741B47"/>
            </a:solidFill>
            <a:prstDash val="solid"/>
            <a:round/>
            <a:headEnd len="med" w="med" type="none"/>
            <a:tailEnd len="med" w="med" type="none"/>
          </a:ln>
        </p:spPr>
      </p:sp>
      <p:sp>
        <p:nvSpPr>
          <p:cNvPr id="1058" name="Google Shape;1058;p36"/>
          <p:cNvSpPr/>
          <p:nvPr/>
        </p:nvSpPr>
        <p:spPr>
          <a:xfrm>
            <a:off x="6908581" y="3174464"/>
            <a:ext cx="5047" cy="37966"/>
          </a:xfrm>
          <a:custGeom>
            <a:rect b="b" l="l" r="r" t="t"/>
            <a:pathLst>
              <a:path extrusionOk="0" h="3887" w="461">
                <a:moveTo>
                  <a:pt x="0" y="0"/>
                </a:moveTo>
                <a:cubicBezTo>
                  <a:pt x="0" y="1305"/>
                  <a:pt x="333" y="2589"/>
                  <a:pt x="461" y="3887"/>
                </a:cubicBezTo>
              </a:path>
            </a:pathLst>
          </a:custGeom>
          <a:noFill/>
          <a:ln cap="flat" cmpd="sng" w="9525">
            <a:solidFill>
              <a:srgbClr val="741B47"/>
            </a:solidFill>
            <a:prstDash val="solid"/>
            <a:round/>
            <a:headEnd len="med" w="med" type="none"/>
            <a:tailEnd len="med" w="med" type="none"/>
          </a:ln>
        </p:spPr>
      </p:sp>
      <p:sp>
        <p:nvSpPr>
          <p:cNvPr id="1059" name="Google Shape;1059;p36"/>
          <p:cNvSpPr/>
          <p:nvPr/>
        </p:nvSpPr>
        <p:spPr>
          <a:xfrm>
            <a:off x="6912795" y="3200787"/>
            <a:ext cx="843" cy="15784"/>
          </a:xfrm>
          <a:custGeom>
            <a:rect b="b" l="l" r="r" t="t"/>
            <a:pathLst>
              <a:path extrusionOk="0" h="1616" w="77">
                <a:moveTo>
                  <a:pt x="77" y="0"/>
                </a:moveTo>
                <a:cubicBezTo>
                  <a:pt x="28" y="537"/>
                  <a:pt x="0" y="1077"/>
                  <a:pt x="0" y="1616"/>
                </a:cubicBezTo>
              </a:path>
            </a:pathLst>
          </a:custGeom>
          <a:noFill/>
          <a:ln cap="flat" cmpd="sng" w="9525">
            <a:solidFill>
              <a:srgbClr val="741B47"/>
            </a:solidFill>
            <a:prstDash val="solid"/>
            <a:round/>
            <a:headEnd len="med" w="med" type="none"/>
            <a:tailEnd len="med" w="med" type="none"/>
          </a:ln>
        </p:spPr>
      </p:sp>
      <p:sp>
        <p:nvSpPr>
          <p:cNvPr id="1060" name="Google Shape;1060;p36"/>
          <p:cNvSpPr/>
          <p:nvPr/>
        </p:nvSpPr>
        <p:spPr>
          <a:xfrm>
            <a:off x="6854163" y="2999629"/>
            <a:ext cx="4521" cy="15403"/>
          </a:xfrm>
          <a:custGeom>
            <a:rect b="b" l="l" r="r" t="t"/>
            <a:pathLst>
              <a:path extrusionOk="0" h="1577" w="413">
                <a:moveTo>
                  <a:pt x="0" y="0"/>
                </a:moveTo>
                <a:cubicBezTo>
                  <a:pt x="203" y="466"/>
                  <a:pt x="553" y="1951"/>
                  <a:pt x="349" y="1485"/>
                </a:cubicBezTo>
              </a:path>
            </a:pathLst>
          </a:custGeom>
          <a:noFill/>
          <a:ln cap="flat" cmpd="sng" w="9525">
            <a:solidFill>
              <a:srgbClr val="741B47"/>
            </a:solidFill>
            <a:prstDash val="solid"/>
            <a:round/>
            <a:headEnd len="med" w="med" type="none"/>
            <a:tailEnd len="med" w="med" type="none"/>
          </a:ln>
        </p:spPr>
      </p:sp>
      <p:sp>
        <p:nvSpPr>
          <p:cNvPr id="1061" name="Google Shape;1061;p36"/>
          <p:cNvSpPr/>
          <p:nvPr/>
        </p:nvSpPr>
        <p:spPr>
          <a:xfrm>
            <a:off x="6920896" y="3059171"/>
            <a:ext cx="4521" cy="15403"/>
          </a:xfrm>
          <a:custGeom>
            <a:rect b="b" l="l" r="r" t="t"/>
            <a:pathLst>
              <a:path extrusionOk="0" h="1577" w="413">
                <a:moveTo>
                  <a:pt x="0" y="0"/>
                </a:moveTo>
                <a:cubicBezTo>
                  <a:pt x="203" y="466"/>
                  <a:pt x="553" y="1951"/>
                  <a:pt x="349" y="1485"/>
                </a:cubicBezTo>
              </a:path>
            </a:pathLst>
          </a:custGeom>
          <a:noFill/>
          <a:ln cap="flat" cmpd="sng" w="9525">
            <a:solidFill>
              <a:srgbClr val="741B47"/>
            </a:solidFill>
            <a:prstDash val="solid"/>
            <a:round/>
            <a:headEnd len="med" w="med" type="none"/>
            <a:tailEnd len="med" w="med" type="none"/>
          </a:ln>
        </p:spPr>
      </p:sp>
      <p:sp>
        <p:nvSpPr>
          <p:cNvPr id="1062" name="Google Shape;1062;p36"/>
          <p:cNvSpPr/>
          <p:nvPr/>
        </p:nvSpPr>
        <p:spPr>
          <a:xfrm rot="1780976">
            <a:off x="6874705" y="3081049"/>
            <a:ext cx="2487" cy="15964"/>
          </a:xfrm>
          <a:custGeom>
            <a:rect b="b" l="l" r="r" t="t"/>
            <a:pathLst>
              <a:path extrusionOk="0" h="1577" w="413">
                <a:moveTo>
                  <a:pt x="0" y="0"/>
                </a:moveTo>
                <a:cubicBezTo>
                  <a:pt x="203" y="466"/>
                  <a:pt x="553" y="1951"/>
                  <a:pt x="349" y="1485"/>
                </a:cubicBezTo>
              </a:path>
            </a:pathLst>
          </a:custGeom>
          <a:noFill/>
          <a:ln cap="flat" cmpd="sng" w="9525">
            <a:solidFill>
              <a:srgbClr val="741B47"/>
            </a:solidFill>
            <a:prstDash val="solid"/>
            <a:round/>
            <a:headEnd len="med" w="med" type="none"/>
            <a:tailEnd len="med" w="med" type="none"/>
          </a:ln>
        </p:spPr>
      </p:sp>
      <p:sp>
        <p:nvSpPr>
          <p:cNvPr id="1063" name="Google Shape;1063;p36"/>
          <p:cNvSpPr/>
          <p:nvPr/>
        </p:nvSpPr>
        <p:spPr>
          <a:xfrm>
            <a:off x="6845548" y="2973600"/>
            <a:ext cx="45916" cy="44391"/>
          </a:xfrm>
          <a:custGeom>
            <a:rect b="b" l="l" r="r" t="t"/>
            <a:pathLst>
              <a:path extrusionOk="0" h="4501" w="4107">
                <a:moveTo>
                  <a:pt x="0" y="1442"/>
                </a:moveTo>
                <a:lnTo>
                  <a:pt x="2360" y="4501"/>
                </a:lnTo>
                <a:lnTo>
                  <a:pt x="3845" y="2229"/>
                </a:lnTo>
                <a:lnTo>
                  <a:pt x="4107" y="0"/>
                </a:lnTo>
                <a:lnTo>
                  <a:pt x="1355" y="1311"/>
                </a:lnTo>
                <a:close/>
              </a:path>
            </a:pathLst>
          </a:custGeom>
          <a:solidFill>
            <a:srgbClr val="741B47"/>
          </a:solidFill>
          <a:ln>
            <a:noFill/>
          </a:ln>
        </p:spPr>
      </p:sp>
      <p:sp>
        <p:nvSpPr>
          <p:cNvPr id="1064" name="Google Shape;1064;p36"/>
          <p:cNvSpPr/>
          <p:nvPr/>
        </p:nvSpPr>
        <p:spPr>
          <a:xfrm>
            <a:off x="6851284" y="2999620"/>
            <a:ext cx="39696" cy="124194"/>
          </a:xfrm>
          <a:custGeom>
            <a:rect b="b" l="l" r="r" t="t"/>
            <a:pathLst>
              <a:path extrusionOk="0" h="12715" w="3626">
                <a:moveTo>
                  <a:pt x="655" y="1398"/>
                </a:moveTo>
                <a:lnTo>
                  <a:pt x="917" y="2447"/>
                </a:lnTo>
                <a:lnTo>
                  <a:pt x="961" y="3321"/>
                </a:lnTo>
                <a:lnTo>
                  <a:pt x="961" y="3933"/>
                </a:lnTo>
                <a:lnTo>
                  <a:pt x="1005" y="9045"/>
                </a:lnTo>
                <a:lnTo>
                  <a:pt x="481" y="10705"/>
                </a:lnTo>
                <a:lnTo>
                  <a:pt x="0" y="12059"/>
                </a:lnTo>
                <a:lnTo>
                  <a:pt x="961" y="12715"/>
                </a:lnTo>
                <a:lnTo>
                  <a:pt x="2403" y="11579"/>
                </a:lnTo>
                <a:lnTo>
                  <a:pt x="3626" y="6554"/>
                </a:lnTo>
                <a:lnTo>
                  <a:pt x="3277" y="1748"/>
                </a:lnTo>
                <a:lnTo>
                  <a:pt x="2403" y="0"/>
                </a:lnTo>
                <a:close/>
              </a:path>
            </a:pathLst>
          </a:custGeom>
          <a:solidFill>
            <a:srgbClr val="741B47"/>
          </a:solidFill>
          <a:ln cap="flat" cmpd="sng" w="9525">
            <a:solidFill>
              <a:srgbClr val="741B47"/>
            </a:solidFill>
            <a:prstDash val="solid"/>
            <a:round/>
            <a:headEnd len="med" w="med" type="none"/>
            <a:tailEnd len="med" w="med" type="none"/>
          </a:ln>
        </p:spPr>
      </p:sp>
      <p:cxnSp>
        <p:nvCxnSpPr>
          <p:cNvPr id="1065" name="Google Shape;1065;p36"/>
          <p:cNvCxnSpPr/>
          <p:nvPr/>
        </p:nvCxnSpPr>
        <p:spPr>
          <a:xfrm>
            <a:off x="6859900" y="3012854"/>
            <a:ext cx="1200" cy="16500"/>
          </a:xfrm>
          <a:prstGeom prst="straightConnector1">
            <a:avLst/>
          </a:prstGeom>
          <a:noFill/>
          <a:ln cap="flat" cmpd="sng" w="9525">
            <a:solidFill>
              <a:srgbClr val="741B47"/>
            </a:solidFill>
            <a:prstDash val="solid"/>
            <a:round/>
            <a:headEnd len="med" w="med" type="none"/>
            <a:tailEnd len="med" w="med" type="none"/>
          </a:ln>
        </p:spPr>
      </p:cxnSp>
      <p:cxnSp>
        <p:nvCxnSpPr>
          <p:cNvPr id="1066" name="Google Shape;1066;p36"/>
          <p:cNvCxnSpPr/>
          <p:nvPr/>
        </p:nvCxnSpPr>
        <p:spPr>
          <a:xfrm flipH="1">
            <a:off x="6858386" y="3077719"/>
            <a:ext cx="3900" cy="24000"/>
          </a:xfrm>
          <a:prstGeom prst="straightConnector1">
            <a:avLst/>
          </a:prstGeom>
          <a:noFill/>
          <a:ln cap="flat" cmpd="sng" w="9525">
            <a:solidFill>
              <a:srgbClr val="741B47"/>
            </a:solidFill>
            <a:prstDash val="solid"/>
            <a:round/>
            <a:headEnd len="med" w="med" type="none"/>
            <a:tailEnd len="med" w="med" type="none"/>
          </a:ln>
        </p:spPr>
      </p:cxnSp>
      <p:sp>
        <p:nvSpPr>
          <p:cNvPr id="1067" name="Google Shape;1067;p36"/>
          <p:cNvSpPr/>
          <p:nvPr/>
        </p:nvSpPr>
        <p:spPr>
          <a:xfrm>
            <a:off x="6846982" y="3090954"/>
            <a:ext cx="62183" cy="48650"/>
          </a:xfrm>
          <a:custGeom>
            <a:rect b="b" l="l" r="r" t="t"/>
            <a:pathLst>
              <a:path extrusionOk="0" h="2971" w="2971">
                <a:moveTo>
                  <a:pt x="0" y="1879"/>
                </a:moveTo>
                <a:lnTo>
                  <a:pt x="830" y="0"/>
                </a:lnTo>
                <a:lnTo>
                  <a:pt x="2971" y="1224"/>
                </a:lnTo>
                <a:lnTo>
                  <a:pt x="2622" y="2971"/>
                </a:lnTo>
                <a:close/>
              </a:path>
            </a:pathLst>
          </a:custGeom>
          <a:solidFill>
            <a:srgbClr val="741B47"/>
          </a:solidFill>
          <a:ln>
            <a:noFill/>
          </a:ln>
        </p:spPr>
      </p:sp>
      <p:sp>
        <p:nvSpPr>
          <p:cNvPr id="1068" name="Google Shape;1068;p36"/>
          <p:cNvSpPr/>
          <p:nvPr/>
        </p:nvSpPr>
        <p:spPr>
          <a:xfrm>
            <a:off x="7033519" y="3004747"/>
            <a:ext cx="16738" cy="19207"/>
          </a:xfrm>
          <a:custGeom>
            <a:rect b="b" l="l" r="r" t="t"/>
            <a:pathLst>
              <a:path extrusionOk="0" h="1878" w="1442">
                <a:moveTo>
                  <a:pt x="1398" y="1878"/>
                </a:moveTo>
                <a:lnTo>
                  <a:pt x="1442" y="87"/>
                </a:lnTo>
                <a:lnTo>
                  <a:pt x="0" y="0"/>
                </a:lnTo>
                <a:lnTo>
                  <a:pt x="743" y="1223"/>
                </a:lnTo>
                <a:close/>
              </a:path>
            </a:pathLst>
          </a:custGeom>
          <a:solidFill>
            <a:srgbClr val="741B47"/>
          </a:solidFill>
          <a:ln>
            <a:noFill/>
          </a:ln>
        </p:spPr>
      </p:sp>
      <p:cxnSp>
        <p:nvCxnSpPr>
          <p:cNvPr id="1069" name="Google Shape;1069;p36"/>
          <p:cNvCxnSpPr/>
          <p:nvPr/>
        </p:nvCxnSpPr>
        <p:spPr>
          <a:xfrm flipH="1">
            <a:off x="7021784" y="3012854"/>
            <a:ext cx="23700" cy="25500"/>
          </a:xfrm>
          <a:prstGeom prst="straightConnector1">
            <a:avLst/>
          </a:prstGeom>
          <a:solidFill>
            <a:schemeClr val="lt2"/>
          </a:solidFill>
          <a:ln cap="flat" cmpd="sng" w="9525">
            <a:solidFill>
              <a:srgbClr val="741B47"/>
            </a:solidFill>
            <a:prstDash val="solid"/>
            <a:round/>
            <a:headEnd len="med" w="med" type="none"/>
            <a:tailEnd len="med" w="med" type="none"/>
          </a:ln>
        </p:spPr>
      </p:cxnSp>
      <p:sp>
        <p:nvSpPr>
          <p:cNvPr id="1070" name="Google Shape;1070;p36"/>
          <p:cNvSpPr/>
          <p:nvPr/>
        </p:nvSpPr>
        <p:spPr>
          <a:xfrm>
            <a:off x="7035434" y="3014993"/>
            <a:ext cx="5736" cy="14505"/>
          </a:xfrm>
          <a:custGeom>
            <a:rect b="b" l="l" r="r" t="t"/>
            <a:pathLst>
              <a:path extrusionOk="0" h="1485" w="524">
                <a:moveTo>
                  <a:pt x="524" y="0"/>
                </a:moveTo>
                <a:cubicBezTo>
                  <a:pt x="324" y="485"/>
                  <a:pt x="148" y="982"/>
                  <a:pt x="0" y="1485"/>
                </a:cubicBezTo>
              </a:path>
            </a:pathLst>
          </a:custGeom>
          <a:noFill/>
          <a:ln cap="flat" cmpd="sng" w="9525">
            <a:solidFill>
              <a:srgbClr val="741B47"/>
            </a:solidFill>
            <a:prstDash val="solid"/>
            <a:round/>
            <a:headEnd len="med" w="med" type="none"/>
            <a:tailEnd len="med" w="med" type="none"/>
          </a:ln>
        </p:spPr>
      </p:sp>
      <p:sp>
        <p:nvSpPr>
          <p:cNvPr id="1071" name="Google Shape;1071;p36"/>
          <p:cNvSpPr/>
          <p:nvPr/>
        </p:nvSpPr>
        <p:spPr>
          <a:xfrm>
            <a:off x="7032566" y="3061085"/>
            <a:ext cx="6218" cy="29869"/>
          </a:xfrm>
          <a:custGeom>
            <a:rect b="b" l="l" r="r" t="t"/>
            <a:pathLst>
              <a:path extrusionOk="0" h="3058" w="568">
                <a:moveTo>
                  <a:pt x="0" y="0"/>
                </a:moveTo>
                <a:cubicBezTo>
                  <a:pt x="0" y="1037"/>
                  <a:pt x="152" y="2108"/>
                  <a:pt x="568" y="3058"/>
                </a:cubicBezTo>
              </a:path>
            </a:pathLst>
          </a:custGeom>
          <a:noFill/>
          <a:ln cap="flat" cmpd="sng" w="9525">
            <a:solidFill>
              <a:srgbClr val="741B47"/>
            </a:solidFill>
            <a:prstDash val="solid"/>
            <a:round/>
            <a:headEnd len="med" w="med" type="none"/>
            <a:tailEnd len="med" w="med" type="none"/>
          </a:ln>
        </p:spPr>
      </p:sp>
      <p:sp>
        <p:nvSpPr>
          <p:cNvPr id="1072" name="Google Shape;1072;p36"/>
          <p:cNvSpPr/>
          <p:nvPr/>
        </p:nvSpPr>
        <p:spPr>
          <a:xfrm>
            <a:off x="7005297" y="3089254"/>
            <a:ext cx="44630" cy="25180"/>
          </a:xfrm>
          <a:custGeom>
            <a:rect b="b" l="l" r="r" t="t"/>
            <a:pathLst>
              <a:path extrusionOk="0" h="174" w="232">
                <a:moveTo>
                  <a:pt x="0" y="174"/>
                </a:moveTo>
                <a:cubicBezTo>
                  <a:pt x="63" y="106"/>
                  <a:pt x="245" y="89"/>
                  <a:pt x="219" y="0"/>
                </a:cubicBezTo>
              </a:path>
            </a:pathLst>
          </a:custGeom>
          <a:noFill/>
          <a:ln cap="flat" cmpd="sng" w="9525">
            <a:solidFill>
              <a:srgbClr val="741B47"/>
            </a:solidFill>
            <a:prstDash val="solid"/>
            <a:round/>
            <a:headEnd len="med" w="med" type="none"/>
            <a:tailEnd len="med" w="med" type="none"/>
          </a:ln>
        </p:spPr>
      </p:sp>
      <p:sp>
        <p:nvSpPr>
          <p:cNvPr id="1073" name="Google Shape;1073;p36"/>
          <p:cNvSpPr/>
          <p:nvPr/>
        </p:nvSpPr>
        <p:spPr>
          <a:xfrm>
            <a:off x="6888425" y="2899313"/>
            <a:ext cx="156198" cy="316779"/>
          </a:xfrm>
          <a:custGeom>
            <a:rect b="b" l="l" r="r" t="t"/>
            <a:pathLst>
              <a:path extrusionOk="0" h="12889" w="6380">
                <a:moveTo>
                  <a:pt x="1661" y="0"/>
                </a:moveTo>
                <a:lnTo>
                  <a:pt x="6292" y="0"/>
                </a:lnTo>
                <a:lnTo>
                  <a:pt x="6336" y="4326"/>
                </a:lnTo>
                <a:lnTo>
                  <a:pt x="5113" y="6030"/>
                </a:lnTo>
                <a:lnTo>
                  <a:pt x="6030" y="8170"/>
                </a:lnTo>
                <a:lnTo>
                  <a:pt x="5069" y="8651"/>
                </a:lnTo>
                <a:lnTo>
                  <a:pt x="6380" y="8258"/>
                </a:lnTo>
                <a:lnTo>
                  <a:pt x="6292" y="12889"/>
                </a:lnTo>
                <a:lnTo>
                  <a:pt x="1486" y="12802"/>
                </a:lnTo>
                <a:lnTo>
                  <a:pt x="0" y="9044"/>
                </a:lnTo>
                <a:lnTo>
                  <a:pt x="0" y="3452"/>
                </a:lnTo>
                <a:close/>
              </a:path>
            </a:pathLst>
          </a:custGeom>
          <a:solidFill>
            <a:srgbClr val="741B47"/>
          </a:solidFill>
          <a:ln cap="flat" cmpd="sng" w="9525">
            <a:solidFill>
              <a:srgbClr val="741B47"/>
            </a:solidFill>
            <a:prstDash val="solid"/>
            <a:round/>
            <a:headEnd len="med" w="med" type="none"/>
            <a:tailEnd len="med" w="med" type="none"/>
          </a:ln>
        </p:spPr>
      </p:sp>
      <p:sp>
        <p:nvSpPr>
          <p:cNvPr id="1074" name="Google Shape;1074;p36"/>
          <p:cNvSpPr/>
          <p:nvPr/>
        </p:nvSpPr>
        <p:spPr>
          <a:xfrm>
            <a:off x="6873125" y="3119963"/>
            <a:ext cx="52425" cy="102675"/>
          </a:xfrm>
          <a:custGeom>
            <a:rect b="b" l="l" r="r" t="t"/>
            <a:pathLst>
              <a:path extrusionOk="0" h="4107" w="2097">
                <a:moveTo>
                  <a:pt x="0" y="0"/>
                </a:moveTo>
                <a:cubicBezTo>
                  <a:pt x="1279" y="853"/>
                  <a:pt x="1857" y="2589"/>
                  <a:pt x="2097" y="4107"/>
                </a:cubicBezTo>
              </a:path>
            </a:pathLst>
          </a:custGeom>
          <a:noFill/>
          <a:ln cap="flat" cmpd="sng" w="9525">
            <a:solidFill>
              <a:srgbClr val="741B47"/>
            </a:solidFill>
            <a:prstDash val="solid"/>
            <a:round/>
            <a:headEnd len="med" w="med" type="none"/>
            <a:tailEnd len="med" w="med" type="none"/>
          </a:ln>
        </p:spPr>
      </p:sp>
      <p:cxnSp>
        <p:nvCxnSpPr>
          <p:cNvPr id="1075" name="Google Shape;1075;p36"/>
          <p:cNvCxnSpPr/>
          <p:nvPr/>
        </p:nvCxnSpPr>
        <p:spPr>
          <a:xfrm>
            <a:off x="7046000" y="3058932"/>
            <a:ext cx="92700" cy="0"/>
          </a:xfrm>
          <a:prstGeom prst="straightConnector1">
            <a:avLst/>
          </a:prstGeom>
          <a:noFill/>
          <a:ln cap="flat" cmpd="sng" w="19050">
            <a:solidFill>
              <a:srgbClr val="FF00FF"/>
            </a:solidFill>
            <a:prstDash val="solid"/>
            <a:round/>
            <a:headEnd len="med" w="med" type="none"/>
            <a:tailEnd len="med" w="med" type="none"/>
          </a:ln>
        </p:spPr>
      </p:cxnSp>
      <p:cxnSp>
        <p:nvCxnSpPr>
          <p:cNvPr id="1076" name="Google Shape;1076;p36"/>
          <p:cNvCxnSpPr/>
          <p:nvPr/>
        </p:nvCxnSpPr>
        <p:spPr>
          <a:xfrm rot="10800000">
            <a:off x="7175999" y="3021433"/>
            <a:ext cx="244800" cy="0"/>
          </a:xfrm>
          <a:prstGeom prst="straightConnector1">
            <a:avLst/>
          </a:prstGeom>
          <a:noFill/>
          <a:ln cap="flat" cmpd="sng" w="19050">
            <a:solidFill>
              <a:srgbClr val="000000"/>
            </a:solidFill>
            <a:prstDash val="solid"/>
            <a:round/>
            <a:headEnd len="med" w="med" type="none"/>
            <a:tailEnd len="med" w="med" type="none"/>
          </a:ln>
        </p:spPr>
      </p:cxnSp>
      <p:cxnSp>
        <p:nvCxnSpPr>
          <p:cNvPr id="1077" name="Google Shape;1077;p36"/>
          <p:cNvCxnSpPr/>
          <p:nvPr/>
        </p:nvCxnSpPr>
        <p:spPr>
          <a:xfrm rot="10800000">
            <a:off x="7177944" y="3106600"/>
            <a:ext cx="244800" cy="0"/>
          </a:xfrm>
          <a:prstGeom prst="straightConnector1">
            <a:avLst/>
          </a:prstGeom>
          <a:noFill/>
          <a:ln cap="flat" cmpd="sng" w="19050">
            <a:solidFill>
              <a:srgbClr val="000000"/>
            </a:solidFill>
            <a:prstDash val="solid"/>
            <a:round/>
            <a:headEnd len="med" w="med" type="none"/>
            <a:tailEnd len="med" w="med" type="none"/>
          </a:ln>
        </p:spPr>
      </p:cxnSp>
      <p:cxnSp>
        <p:nvCxnSpPr>
          <p:cNvPr id="1078" name="Google Shape;1078;p36"/>
          <p:cNvCxnSpPr/>
          <p:nvPr/>
        </p:nvCxnSpPr>
        <p:spPr>
          <a:xfrm flipH="1">
            <a:off x="7413089" y="2924099"/>
            <a:ext cx="186600" cy="99000"/>
          </a:xfrm>
          <a:prstGeom prst="straightConnector1">
            <a:avLst/>
          </a:prstGeom>
          <a:noFill/>
          <a:ln cap="flat" cmpd="sng" w="19050">
            <a:solidFill>
              <a:srgbClr val="000000"/>
            </a:solidFill>
            <a:prstDash val="solid"/>
            <a:round/>
            <a:headEnd len="med" w="med" type="none"/>
            <a:tailEnd len="med" w="med" type="none"/>
          </a:ln>
        </p:spPr>
      </p:cxnSp>
      <p:cxnSp>
        <p:nvCxnSpPr>
          <p:cNvPr id="1079" name="Google Shape;1079;p36"/>
          <p:cNvCxnSpPr/>
          <p:nvPr/>
        </p:nvCxnSpPr>
        <p:spPr>
          <a:xfrm rot="10800000">
            <a:off x="7415034" y="3104892"/>
            <a:ext cx="186600" cy="99000"/>
          </a:xfrm>
          <a:prstGeom prst="straightConnector1">
            <a:avLst/>
          </a:prstGeom>
          <a:noFill/>
          <a:ln cap="flat" cmpd="sng" w="19050">
            <a:solidFill>
              <a:srgbClr val="000000"/>
            </a:solidFill>
            <a:prstDash val="solid"/>
            <a:round/>
            <a:headEnd len="med" w="med" type="none"/>
            <a:tailEnd len="med" w="med" type="none"/>
          </a:ln>
        </p:spPr>
      </p:cxnSp>
      <p:sp>
        <p:nvSpPr>
          <p:cNvPr id="1080" name="Google Shape;1080;p36"/>
          <p:cNvSpPr/>
          <p:nvPr/>
        </p:nvSpPr>
        <p:spPr>
          <a:xfrm rot="-1622431">
            <a:off x="7604132" y="2917560"/>
            <a:ext cx="32335" cy="86125"/>
          </a:xfrm>
          <a:prstGeom prst="ellipse">
            <a:avLst/>
          </a:prstGeom>
          <a:solidFill>
            <a:srgbClr val="FFFFFF"/>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081" name="Google Shape;1081;p36"/>
          <p:cNvSpPr/>
          <p:nvPr/>
        </p:nvSpPr>
        <p:spPr>
          <a:xfrm flipH="1" rot="-9177569">
            <a:off x="7600243" y="3120799"/>
            <a:ext cx="32335" cy="86125"/>
          </a:xfrm>
          <a:prstGeom prst="ellipse">
            <a:avLst/>
          </a:prstGeom>
          <a:solidFill>
            <a:srgbClr val="FFFFFF"/>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cxnSp>
        <p:nvCxnSpPr>
          <p:cNvPr id="1082" name="Google Shape;1082;p36"/>
          <p:cNvCxnSpPr/>
          <p:nvPr/>
        </p:nvCxnSpPr>
        <p:spPr>
          <a:xfrm flipH="1">
            <a:off x="7509867" y="2997099"/>
            <a:ext cx="132600" cy="68400"/>
          </a:xfrm>
          <a:prstGeom prst="straightConnector1">
            <a:avLst/>
          </a:prstGeom>
          <a:noFill/>
          <a:ln cap="flat" cmpd="sng" w="19050">
            <a:solidFill>
              <a:srgbClr val="000000"/>
            </a:solidFill>
            <a:prstDash val="solid"/>
            <a:round/>
            <a:headEnd len="med" w="med" type="none"/>
            <a:tailEnd len="med" w="med" type="none"/>
          </a:ln>
        </p:spPr>
      </p:cxnSp>
      <p:cxnSp>
        <p:nvCxnSpPr>
          <p:cNvPr id="1083" name="Google Shape;1083;p36"/>
          <p:cNvCxnSpPr/>
          <p:nvPr/>
        </p:nvCxnSpPr>
        <p:spPr>
          <a:xfrm>
            <a:off x="7514302" y="3064611"/>
            <a:ext cx="120300" cy="62100"/>
          </a:xfrm>
          <a:prstGeom prst="straightConnector1">
            <a:avLst/>
          </a:prstGeom>
          <a:noFill/>
          <a:ln cap="flat" cmpd="sng" w="19050">
            <a:solidFill>
              <a:srgbClr val="000000"/>
            </a:solidFill>
            <a:prstDash val="solid"/>
            <a:round/>
            <a:headEnd len="med" w="med" type="none"/>
            <a:tailEnd len="med" w="med" type="none"/>
          </a:ln>
        </p:spPr>
      </p:cxnSp>
      <p:sp>
        <p:nvSpPr>
          <p:cNvPr id="1084" name="Google Shape;1084;p36"/>
          <p:cNvSpPr/>
          <p:nvPr/>
        </p:nvSpPr>
        <p:spPr>
          <a:xfrm>
            <a:off x="7162228" y="3021388"/>
            <a:ext cx="33000" cy="83400"/>
          </a:xfrm>
          <a:prstGeom prst="ellipse">
            <a:avLst/>
          </a:prstGeom>
          <a:solidFill>
            <a:srgbClr val="FFFFFF"/>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085" name="Google Shape;1085;p36"/>
          <p:cNvSpPr/>
          <p:nvPr/>
        </p:nvSpPr>
        <p:spPr>
          <a:xfrm>
            <a:off x="7179406" y="3021433"/>
            <a:ext cx="49800" cy="170100"/>
          </a:xfrm>
          <a:prstGeom prst="arc">
            <a:avLst>
              <a:gd fmla="val 16200000" name="adj1"/>
              <a:gd fmla="val 0"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Figtree"/>
              <a:ea typeface="Figtree"/>
              <a:cs typeface="Figtree"/>
              <a:sym typeface="Figtree"/>
            </a:endParaRPr>
          </a:p>
        </p:txBody>
      </p:sp>
      <p:sp>
        <p:nvSpPr>
          <p:cNvPr id="1086" name="Google Shape;1086;p36"/>
          <p:cNvSpPr/>
          <p:nvPr/>
        </p:nvSpPr>
        <p:spPr>
          <a:xfrm>
            <a:off x="7213702" y="3021433"/>
            <a:ext cx="49800" cy="170100"/>
          </a:xfrm>
          <a:prstGeom prst="arc">
            <a:avLst>
              <a:gd fmla="val 16200000" name="adj1"/>
              <a:gd fmla="val 0"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Figtree"/>
              <a:ea typeface="Figtree"/>
              <a:cs typeface="Figtree"/>
              <a:sym typeface="Figtree"/>
            </a:endParaRPr>
          </a:p>
        </p:txBody>
      </p:sp>
      <p:cxnSp>
        <p:nvCxnSpPr>
          <p:cNvPr id="1087" name="Google Shape;1087;p36"/>
          <p:cNvCxnSpPr>
            <a:endCxn id="1088" idx="0"/>
          </p:cNvCxnSpPr>
          <p:nvPr/>
        </p:nvCxnSpPr>
        <p:spPr>
          <a:xfrm>
            <a:off x="7649584" y="3170412"/>
            <a:ext cx="194400" cy="177300"/>
          </a:xfrm>
          <a:prstGeom prst="straightConnector1">
            <a:avLst/>
          </a:prstGeom>
          <a:noFill/>
          <a:ln cap="flat" cmpd="sng" w="19050">
            <a:solidFill>
              <a:srgbClr val="FF00FF"/>
            </a:solidFill>
            <a:prstDash val="solid"/>
            <a:round/>
            <a:headEnd len="med" w="med" type="none"/>
            <a:tailEnd len="med" w="med" type="none"/>
          </a:ln>
        </p:spPr>
      </p:cxnSp>
      <p:sp>
        <p:nvSpPr>
          <p:cNvPr id="1089" name="Google Shape;1089;p36"/>
          <p:cNvSpPr/>
          <p:nvPr/>
        </p:nvSpPr>
        <p:spPr>
          <a:xfrm rot="-2929172">
            <a:off x="7962393" y="3350349"/>
            <a:ext cx="296158" cy="460521"/>
          </a:xfrm>
          <a:prstGeom prst="roundRect">
            <a:avLst>
              <a:gd fmla="val 16667" name="adj"/>
            </a:avLst>
          </a:pr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088" name="Google Shape;1088;p36"/>
          <p:cNvSpPr/>
          <p:nvPr/>
        </p:nvSpPr>
        <p:spPr>
          <a:xfrm rot="-2932375">
            <a:off x="7852472" y="3318914"/>
            <a:ext cx="109923" cy="168596"/>
          </a:xfrm>
          <a:prstGeom prst="roundRect">
            <a:avLst>
              <a:gd fmla="val 16667" name="adj"/>
            </a:avLst>
          </a:pr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pic>
        <p:nvPicPr>
          <p:cNvPr id="1090" name="Google Shape;1090;p36"/>
          <p:cNvPicPr preferRelativeResize="0"/>
          <p:nvPr/>
        </p:nvPicPr>
        <p:blipFill rotWithShape="1">
          <a:blip r:embed="rId3">
            <a:alphaModFix/>
          </a:blip>
          <a:srcRect b="0" l="25206" r="0" t="8734"/>
          <a:stretch/>
        </p:blipFill>
        <p:spPr>
          <a:xfrm>
            <a:off x="4380984" y="2195500"/>
            <a:ext cx="1565525" cy="2907525"/>
          </a:xfrm>
          <a:prstGeom prst="rect">
            <a:avLst/>
          </a:prstGeom>
          <a:noFill/>
          <a:ln>
            <a:noFill/>
          </a:ln>
        </p:spPr>
      </p:pic>
      <p:sp>
        <p:nvSpPr>
          <p:cNvPr id="1091" name="Google Shape;1091;p36"/>
          <p:cNvSpPr txBox="1"/>
          <p:nvPr/>
        </p:nvSpPr>
        <p:spPr>
          <a:xfrm>
            <a:off x="7558500" y="4799525"/>
            <a:ext cx="1585500" cy="290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Figtree"/>
                <a:ea typeface="Figtree"/>
                <a:cs typeface="Figtree"/>
                <a:sym typeface="Figtree"/>
              </a:rPr>
              <a:t>CONFIDENTIAL</a:t>
            </a:r>
            <a:endParaRPr b="1">
              <a:solidFill>
                <a:schemeClr val="dk1"/>
              </a:solidFill>
              <a:latin typeface="Figtree"/>
              <a:ea typeface="Figtree"/>
              <a:cs typeface="Figtree"/>
              <a:sym typeface="Figtree"/>
            </a:endParaRPr>
          </a:p>
        </p:txBody>
      </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57" name="Shape 1857"/>
        <p:cNvGrpSpPr/>
        <p:nvPr/>
      </p:nvGrpSpPr>
      <p:grpSpPr>
        <a:xfrm>
          <a:off x="0" y="0"/>
          <a:ext cx="0" cy="0"/>
          <a:chOff x="0" y="0"/>
          <a:chExt cx="0" cy="0"/>
        </a:xfrm>
      </p:grpSpPr>
      <p:graphicFrame>
        <p:nvGraphicFramePr>
          <p:cNvPr id="1858" name="Google Shape;1858;p108"/>
          <p:cNvGraphicFramePr/>
          <p:nvPr/>
        </p:nvGraphicFramePr>
        <p:xfrm>
          <a:off x="765300" y="873450"/>
          <a:ext cx="3000000" cy="3000000"/>
        </p:xfrm>
        <a:graphic>
          <a:graphicData uri="http://schemas.openxmlformats.org/drawingml/2006/table">
            <a:tbl>
              <a:tblPr>
                <a:noFill/>
                <a:tableStyleId>{D95BFEF7-C00D-4BF5-9946-0DB829159DAF}</a:tableStyleId>
              </a:tblPr>
              <a:tblGrid>
                <a:gridCol w="1847850"/>
                <a:gridCol w="2152650"/>
                <a:gridCol w="1171575"/>
                <a:gridCol w="1600200"/>
                <a:gridCol w="952500"/>
              </a:tblGrid>
              <a:tr h="495300">
                <a:tc>
                  <a:txBody>
                    <a:bodyPr/>
                    <a:lstStyle/>
                    <a:p>
                      <a:pPr indent="0" lvl="0" marL="0" rtl="0" algn="l">
                        <a:lnSpc>
                          <a:spcPct val="115000"/>
                        </a:lnSpc>
                        <a:spcBef>
                          <a:spcPts val="0"/>
                        </a:spcBef>
                        <a:spcAft>
                          <a:spcPts val="0"/>
                        </a:spcAft>
                        <a:buNone/>
                      </a:pPr>
                      <a:r>
                        <a:rPr lang="en" sz="1000"/>
                        <a:t>Prepare for FDA Pathway OH</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Research FDA pathway for our device and brainstorm specific questions to ask expert</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Medium</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NL</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t>3/4</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495300">
                <a:tc>
                  <a:txBody>
                    <a:bodyPr/>
                    <a:lstStyle/>
                    <a:p>
                      <a:pPr indent="0" lvl="0" marL="0" rtl="0" algn="l">
                        <a:lnSpc>
                          <a:spcPct val="115000"/>
                        </a:lnSpc>
                        <a:spcBef>
                          <a:spcPts val="0"/>
                        </a:spcBef>
                        <a:spcAft>
                          <a:spcPts val="0"/>
                        </a:spcAft>
                        <a:buNone/>
                      </a:pPr>
                      <a:r>
                        <a:rPr lang="en" sz="1000"/>
                        <a:t>Prepare materials for Market Access OH</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Research market for our device and brainstorm specific questions to ask Stacey Ackerman</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Medium</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KT</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t>3/7</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495300">
                <a:tc>
                  <a:txBody>
                    <a:bodyPr/>
                    <a:lstStyle/>
                    <a:p>
                      <a:pPr indent="0" lvl="0" marL="0" rtl="0" algn="l">
                        <a:lnSpc>
                          <a:spcPct val="115000"/>
                        </a:lnSpc>
                        <a:spcBef>
                          <a:spcPts val="0"/>
                        </a:spcBef>
                        <a:spcAft>
                          <a:spcPts val="0"/>
                        </a:spcAft>
                        <a:buNone/>
                      </a:pPr>
                      <a:r>
                        <a:rPr lang="en" sz="1000"/>
                        <a:t>Attend Venturewell Info Session</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Team attends info session to inform ourselves on what is necessary to apply</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Medium</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KT, AY</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t>3/15</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495300">
                <a:tc>
                  <a:txBody>
                    <a:bodyPr/>
                    <a:lstStyle/>
                    <a:p>
                      <a:pPr indent="0" lvl="0" marL="0" rtl="0" algn="l">
                        <a:lnSpc>
                          <a:spcPct val="115000"/>
                        </a:lnSpc>
                        <a:spcBef>
                          <a:spcPts val="0"/>
                        </a:spcBef>
                        <a:spcAft>
                          <a:spcPts val="0"/>
                        </a:spcAft>
                        <a:buNone/>
                      </a:pPr>
                      <a:r>
                        <a:rPr lang="en" sz="1000"/>
                        <a:t>Send DR6 slides to clinicians</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Send DR6 slides to all/any clinicians who couldn't make it to Desk Review in a follow up email</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Medium</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KT</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t>3/15</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342900">
                <a:tc>
                  <a:txBody>
                    <a:bodyPr/>
                    <a:lstStyle/>
                    <a:p>
                      <a:pPr indent="0" lvl="0" marL="0" rtl="0" algn="l">
                        <a:lnSpc>
                          <a:spcPct val="115000"/>
                        </a:lnSpc>
                        <a:spcBef>
                          <a:spcPts val="0"/>
                        </a:spcBef>
                        <a:spcAft>
                          <a:spcPts val="0"/>
                        </a:spcAft>
                        <a:buNone/>
                      </a:pPr>
                      <a:r>
                        <a:rPr lang="en" sz="1000"/>
                        <a:t>Send remaining team members to go into shadow</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Aadi, Rohit, Alana and Tanvi to go into shadow next month</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Medium</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KT</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t>3/20</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495300">
                <a:tc>
                  <a:txBody>
                    <a:bodyPr/>
                    <a:lstStyle/>
                    <a:p>
                      <a:pPr indent="0" lvl="0" marL="0" rtl="0" algn="l">
                        <a:lnSpc>
                          <a:spcPct val="115000"/>
                        </a:lnSpc>
                        <a:spcBef>
                          <a:spcPts val="0"/>
                        </a:spcBef>
                        <a:spcAft>
                          <a:spcPts val="0"/>
                        </a:spcAft>
                        <a:buNone/>
                      </a:pPr>
                      <a:r>
                        <a:rPr lang="en" sz="1000"/>
                        <a:t>Ongoing Literature Search</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Seek out more literature/graphs to understand nuances of the problem and how we can begin innovating</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Low</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AY</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t>3/1</a:t>
                      </a:r>
                      <a:endParaRPr sz="10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bl>
          </a:graphicData>
        </a:graphic>
      </p:graphicFrame>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2" name="Shape 1862"/>
        <p:cNvGrpSpPr/>
        <p:nvPr/>
      </p:nvGrpSpPr>
      <p:grpSpPr>
        <a:xfrm>
          <a:off x="0" y="0"/>
          <a:ext cx="0" cy="0"/>
          <a:chOff x="0" y="0"/>
          <a:chExt cx="0" cy="0"/>
        </a:xfrm>
      </p:grpSpPr>
      <p:sp>
        <p:nvSpPr>
          <p:cNvPr id="1863" name="Google Shape;1863;p109"/>
          <p:cNvSpPr txBox="1"/>
          <p:nvPr>
            <p:ph idx="1" type="body"/>
          </p:nvPr>
        </p:nvSpPr>
        <p:spPr>
          <a:xfrm>
            <a:off x="720000" y="1215752"/>
            <a:ext cx="7704000" cy="33120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1800"/>
              <a:t>Krisha</a:t>
            </a:r>
            <a:r>
              <a:rPr lang="en" sz="1800"/>
              <a:t>: DR Slides, Scheduling, Meeting Planning, Testing</a:t>
            </a:r>
            <a:endParaRPr sz="1800"/>
          </a:p>
          <a:p>
            <a:pPr indent="0" lvl="0" marL="0" rtl="0" algn="l">
              <a:lnSpc>
                <a:spcPct val="150000"/>
              </a:lnSpc>
              <a:spcBef>
                <a:spcPts val="0"/>
              </a:spcBef>
              <a:spcAft>
                <a:spcPts val="0"/>
              </a:spcAft>
              <a:buNone/>
            </a:pPr>
            <a:r>
              <a:rPr b="1" lang="en" sz="1800"/>
              <a:t>Nhan</a:t>
            </a:r>
            <a:r>
              <a:rPr lang="en" sz="1800"/>
              <a:t>: DR Slides, Testing Protocols, OH Submissions</a:t>
            </a:r>
            <a:endParaRPr sz="1800"/>
          </a:p>
          <a:p>
            <a:pPr indent="0" lvl="0" marL="0" rtl="0" algn="l">
              <a:lnSpc>
                <a:spcPct val="150000"/>
              </a:lnSpc>
              <a:spcBef>
                <a:spcPts val="0"/>
              </a:spcBef>
              <a:spcAft>
                <a:spcPts val="0"/>
              </a:spcAft>
              <a:buNone/>
            </a:pPr>
            <a:r>
              <a:rPr b="1" lang="en" sz="1800"/>
              <a:t>Rebecca</a:t>
            </a:r>
            <a:r>
              <a:rPr lang="en" sz="1800"/>
              <a:t>: DR Slides, Committee Outreach, Testing</a:t>
            </a:r>
            <a:endParaRPr sz="1800"/>
          </a:p>
          <a:p>
            <a:pPr indent="0" lvl="0" marL="0" rtl="0" algn="l">
              <a:lnSpc>
                <a:spcPct val="150000"/>
              </a:lnSpc>
              <a:spcBef>
                <a:spcPts val="0"/>
              </a:spcBef>
              <a:spcAft>
                <a:spcPts val="0"/>
              </a:spcAft>
              <a:buNone/>
            </a:pPr>
            <a:r>
              <a:rPr b="1" lang="en" sz="1800"/>
              <a:t>Tanvi</a:t>
            </a:r>
            <a:r>
              <a:rPr lang="en" sz="1800"/>
              <a:t>: DR Slides, Testing, Design Paper</a:t>
            </a:r>
            <a:endParaRPr sz="1800"/>
          </a:p>
          <a:p>
            <a:pPr indent="0" lvl="0" marL="0" rtl="0" algn="l">
              <a:lnSpc>
                <a:spcPct val="150000"/>
              </a:lnSpc>
              <a:spcBef>
                <a:spcPts val="0"/>
              </a:spcBef>
              <a:spcAft>
                <a:spcPts val="0"/>
              </a:spcAft>
              <a:buNone/>
            </a:pPr>
            <a:r>
              <a:rPr b="1" lang="en" sz="1800"/>
              <a:t>Alana: </a:t>
            </a:r>
            <a:r>
              <a:rPr lang="en" sz="1800"/>
              <a:t>DR Slides, Testing, Risk Table</a:t>
            </a:r>
            <a:endParaRPr b="1" sz="1800"/>
          </a:p>
          <a:p>
            <a:pPr indent="0" lvl="0" marL="0" rtl="0" algn="l">
              <a:lnSpc>
                <a:spcPct val="150000"/>
              </a:lnSpc>
              <a:spcBef>
                <a:spcPts val="0"/>
              </a:spcBef>
              <a:spcAft>
                <a:spcPts val="0"/>
              </a:spcAft>
              <a:buNone/>
            </a:pPr>
            <a:r>
              <a:rPr b="1" lang="en" sz="1800"/>
              <a:t>Aadi: </a:t>
            </a:r>
            <a:r>
              <a:rPr lang="en" sz="1800"/>
              <a:t>DR Slides, Ordering Materials, Risk Table</a:t>
            </a:r>
            <a:endParaRPr sz="1800"/>
          </a:p>
          <a:p>
            <a:pPr indent="0" lvl="0" marL="0" rtl="0" algn="l">
              <a:lnSpc>
                <a:spcPct val="150000"/>
              </a:lnSpc>
              <a:spcBef>
                <a:spcPts val="0"/>
              </a:spcBef>
              <a:spcAft>
                <a:spcPts val="0"/>
              </a:spcAft>
              <a:buNone/>
            </a:pPr>
            <a:r>
              <a:rPr b="1" lang="en" sz="1800"/>
              <a:t>Ben: </a:t>
            </a:r>
            <a:r>
              <a:rPr lang="en" sz="1800"/>
              <a:t>DR Slides, CAD Modeling, V&amp;V Table</a:t>
            </a:r>
            <a:endParaRPr sz="1800"/>
          </a:p>
          <a:p>
            <a:pPr indent="0" lvl="0" marL="0" rtl="0" algn="l">
              <a:lnSpc>
                <a:spcPct val="150000"/>
              </a:lnSpc>
              <a:spcBef>
                <a:spcPts val="0"/>
              </a:spcBef>
              <a:spcAft>
                <a:spcPts val="0"/>
              </a:spcAft>
              <a:buNone/>
            </a:pPr>
            <a:r>
              <a:rPr b="1" lang="en" sz="1800"/>
              <a:t>Rohit: </a:t>
            </a:r>
            <a:r>
              <a:rPr lang="en" sz="1800"/>
              <a:t>DR Slides, Testing</a:t>
            </a:r>
            <a:endParaRPr sz="1800"/>
          </a:p>
        </p:txBody>
      </p:sp>
      <p:sp>
        <p:nvSpPr>
          <p:cNvPr id="1864" name="Google Shape;1864;p109"/>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Team Contributions</a:t>
            </a:r>
            <a:endParaRPr/>
          </a:p>
        </p:txBody>
      </p:sp>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8" name="Shape 1868"/>
        <p:cNvGrpSpPr/>
        <p:nvPr/>
      </p:nvGrpSpPr>
      <p:grpSpPr>
        <a:xfrm>
          <a:off x="0" y="0"/>
          <a:ext cx="0" cy="0"/>
          <a:chOff x="0" y="0"/>
          <a:chExt cx="0" cy="0"/>
        </a:xfrm>
      </p:grpSpPr>
      <p:sp>
        <p:nvSpPr>
          <p:cNvPr id="1869" name="Google Shape;1869;p110"/>
          <p:cNvSpPr txBox="1"/>
          <p:nvPr>
            <p:ph type="title"/>
          </p:nvPr>
        </p:nvSpPr>
        <p:spPr>
          <a:xfrm>
            <a:off x="720000" y="2165225"/>
            <a:ext cx="7704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4100"/>
              <a:t>APPENDIX</a:t>
            </a:r>
            <a:endParaRPr sz="4100"/>
          </a:p>
        </p:txBody>
      </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873" name="Shape 1873"/>
        <p:cNvGrpSpPr/>
        <p:nvPr/>
      </p:nvGrpSpPr>
      <p:grpSpPr>
        <a:xfrm>
          <a:off x="0" y="0"/>
          <a:ext cx="0" cy="0"/>
          <a:chOff x="0" y="0"/>
          <a:chExt cx="0" cy="0"/>
        </a:xfrm>
      </p:grpSpPr>
      <p:sp>
        <p:nvSpPr>
          <p:cNvPr id="1874" name="Google Shape;1874;p111"/>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Fluid velocity calculations</a:t>
            </a:r>
            <a:endParaRPr/>
          </a:p>
        </p:txBody>
      </p:sp>
      <p:graphicFrame>
        <p:nvGraphicFramePr>
          <p:cNvPr id="1875" name="Google Shape;1875;p111"/>
          <p:cNvGraphicFramePr/>
          <p:nvPr/>
        </p:nvGraphicFramePr>
        <p:xfrm>
          <a:off x="835875" y="1296025"/>
          <a:ext cx="3000000" cy="3000000"/>
        </p:xfrm>
        <a:graphic>
          <a:graphicData uri="http://schemas.openxmlformats.org/drawingml/2006/table">
            <a:tbl>
              <a:tblPr>
                <a:noFill/>
                <a:tableStyleId>{022C3110-6838-4C5E-B681-1DC515D58CFE}</a:tableStyleId>
              </a:tblPr>
              <a:tblGrid>
                <a:gridCol w="1078950"/>
                <a:gridCol w="6160050"/>
              </a:tblGrid>
              <a:tr h="381000">
                <a:tc>
                  <a:txBody>
                    <a:bodyPr/>
                    <a:lstStyle/>
                    <a:p>
                      <a:pPr indent="0" lvl="0" marL="0" rtl="0" algn="l">
                        <a:spcBef>
                          <a:spcPts val="0"/>
                        </a:spcBef>
                        <a:spcAft>
                          <a:spcPts val="0"/>
                        </a:spcAft>
                        <a:buNone/>
                      </a:pPr>
                      <a:r>
                        <a:rPr lang="en" u="sng"/>
                        <a:t>Risk:</a:t>
                      </a:r>
                      <a:endParaRPr u="sng"/>
                    </a:p>
                  </a:txBody>
                  <a:tcPr marT="91425" marB="91425" marR="91425" marL="91425"/>
                </a:tc>
                <a:tc>
                  <a:txBody>
                    <a:bodyPr/>
                    <a:lstStyle/>
                    <a:p>
                      <a:pPr indent="0" lvl="0" marL="0" rtl="0" algn="l">
                        <a:spcBef>
                          <a:spcPts val="0"/>
                        </a:spcBef>
                        <a:spcAft>
                          <a:spcPts val="0"/>
                        </a:spcAft>
                        <a:buNone/>
                      </a:pPr>
                      <a:r>
                        <a:rPr lang="en"/>
                        <a:t>Lumen size plays a role in fluid velocity. The solution requires the addition of a catheter that reduces the lumen size.</a:t>
                      </a:r>
                      <a:endParaRPr/>
                    </a:p>
                  </a:txBody>
                  <a:tcPr marT="91425" marB="91425" marR="91425" marL="91425"/>
                </a:tc>
              </a:tr>
              <a:tr h="381000">
                <a:tc>
                  <a:txBody>
                    <a:bodyPr/>
                    <a:lstStyle/>
                    <a:p>
                      <a:pPr indent="0" lvl="0" marL="0" rtl="0" algn="l">
                        <a:spcBef>
                          <a:spcPts val="0"/>
                        </a:spcBef>
                        <a:spcAft>
                          <a:spcPts val="0"/>
                        </a:spcAft>
                        <a:buNone/>
                      </a:pPr>
                      <a:r>
                        <a:rPr lang="en" u="sng"/>
                        <a:t>Test:</a:t>
                      </a:r>
                      <a:endParaRPr u="sng"/>
                    </a:p>
                  </a:txBody>
                  <a:tcPr marT="91425" marB="91425" marR="91425" marL="91425"/>
                </a:tc>
                <a:tc>
                  <a:txBody>
                    <a:bodyPr/>
                    <a:lstStyle/>
                    <a:p>
                      <a:pPr indent="0" lvl="0" marL="0" rtl="0" algn="l">
                        <a:spcBef>
                          <a:spcPts val="0"/>
                        </a:spcBef>
                        <a:spcAft>
                          <a:spcPts val="0"/>
                        </a:spcAft>
                        <a:buNone/>
                      </a:pPr>
                      <a:r>
                        <a:rPr lang="en"/>
                        <a:t>Calculate fluid velocity during flushing given different lumen sizes</a:t>
                      </a:r>
                      <a:endParaRPr/>
                    </a:p>
                  </a:txBody>
                  <a:tcPr marT="91425" marB="91425" marR="91425" marL="91425"/>
                </a:tc>
              </a:tr>
              <a:tr h="100000">
                <a:tc>
                  <a:txBody>
                    <a:bodyPr/>
                    <a:lstStyle/>
                    <a:p>
                      <a:pPr indent="0" lvl="0" marL="0" rtl="0" algn="l">
                        <a:spcBef>
                          <a:spcPts val="0"/>
                        </a:spcBef>
                        <a:spcAft>
                          <a:spcPts val="0"/>
                        </a:spcAft>
                        <a:buNone/>
                      </a:pPr>
                      <a:r>
                        <a:rPr lang="en" u="sng"/>
                        <a:t>Outcome:</a:t>
                      </a:r>
                      <a:endParaRPr u="sng"/>
                    </a:p>
                  </a:txBody>
                  <a:tcPr marT="91425" marB="91425" marR="91425" marL="91425"/>
                </a:tc>
                <a:tc>
                  <a:txBody>
                    <a:bodyPr/>
                    <a:lstStyle/>
                    <a:p>
                      <a:pPr indent="0" lvl="0" marL="0" rtl="0" algn="l">
                        <a:spcBef>
                          <a:spcPts val="0"/>
                        </a:spcBef>
                        <a:spcAft>
                          <a:spcPts val="0"/>
                        </a:spcAft>
                        <a:buNone/>
                      </a:pPr>
                      <a:r>
                        <a:rPr lang="en"/>
                        <a:t>Reducing lumen size increases fluid velocity. </a:t>
                      </a:r>
                      <a:endParaRPr/>
                    </a:p>
                  </a:txBody>
                  <a:tcPr marT="91425" marB="91425" marR="91425" marL="91425"/>
                </a:tc>
              </a:tr>
            </a:tbl>
          </a:graphicData>
        </a:graphic>
      </p:graphicFrame>
      <p:sp>
        <p:nvSpPr>
          <p:cNvPr id="1876" name="Google Shape;1876;p111"/>
          <p:cNvSpPr txBox="1"/>
          <p:nvPr/>
        </p:nvSpPr>
        <p:spPr>
          <a:xfrm>
            <a:off x="764550" y="3064575"/>
            <a:ext cx="72390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latin typeface="Figtree"/>
                <a:ea typeface="Figtree"/>
                <a:cs typeface="Figtree"/>
                <a:sym typeface="Figtree"/>
              </a:rPr>
              <a:t>Future considerations: </a:t>
            </a:r>
            <a:endParaRPr b="1">
              <a:solidFill>
                <a:schemeClr val="dk1"/>
              </a:solidFill>
              <a:latin typeface="Figtree"/>
              <a:ea typeface="Figtree"/>
              <a:cs typeface="Figtree"/>
              <a:sym typeface="Figtree"/>
            </a:endParaRPr>
          </a:p>
          <a:p>
            <a:pPr indent="0" lvl="0" marL="0" rtl="0" algn="l">
              <a:spcBef>
                <a:spcPts val="0"/>
              </a:spcBef>
              <a:spcAft>
                <a:spcPts val="0"/>
              </a:spcAft>
              <a:buNone/>
            </a:pPr>
            <a:r>
              <a:rPr lang="en">
                <a:solidFill>
                  <a:schemeClr val="dk1"/>
                </a:solidFill>
                <a:latin typeface="Figtree"/>
                <a:ea typeface="Figtree"/>
                <a:cs typeface="Figtree"/>
                <a:sym typeface="Figtree"/>
              </a:rPr>
              <a:t>What pressure/velocity can the wall lining abscesses handle during flushing?</a:t>
            </a:r>
            <a:endParaRPr>
              <a:solidFill>
                <a:schemeClr val="dk1"/>
              </a:solidFill>
              <a:latin typeface="Figtree"/>
              <a:ea typeface="Figtree"/>
              <a:cs typeface="Figtree"/>
              <a:sym typeface="Figtree"/>
            </a:endParaRPr>
          </a:p>
        </p:txBody>
      </p:sp>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0" name="Shape 1880"/>
        <p:cNvGrpSpPr/>
        <p:nvPr/>
      </p:nvGrpSpPr>
      <p:grpSpPr>
        <a:xfrm>
          <a:off x="0" y="0"/>
          <a:ext cx="0" cy="0"/>
          <a:chOff x="0" y="0"/>
          <a:chExt cx="0" cy="0"/>
        </a:xfrm>
      </p:grpSpPr>
      <p:sp>
        <p:nvSpPr>
          <p:cNvPr id="1881" name="Google Shape;1881;p112"/>
          <p:cNvSpPr txBox="1"/>
          <p:nvPr>
            <p:ph type="ctrTitle"/>
          </p:nvPr>
        </p:nvSpPr>
        <p:spPr>
          <a:xfrm>
            <a:off x="648125" y="212350"/>
            <a:ext cx="6519900" cy="1854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5000"/>
              <a:t>DT12 Desk Review </a:t>
            </a:r>
            <a:r>
              <a:rPr baseline="30000" lang="en" sz="3700"/>
              <a:t>#</a:t>
            </a:r>
            <a:r>
              <a:rPr lang="en" sz="5000"/>
              <a:t>5 </a:t>
            </a:r>
            <a:endParaRPr sz="5000"/>
          </a:p>
        </p:txBody>
      </p:sp>
      <p:sp>
        <p:nvSpPr>
          <p:cNvPr id="1882" name="Google Shape;1882;p112"/>
          <p:cNvSpPr txBox="1"/>
          <p:nvPr>
            <p:ph idx="1" type="subTitle"/>
          </p:nvPr>
        </p:nvSpPr>
        <p:spPr>
          <a:xfrm>
            <a:off x="6445450" y="534625"/>
            <a:ext cx="22323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February</a:t>
            </a:r>
            <a:r>
              <a:rPr lang="en" sz="1900"/>
              <a:t> </a:t>
            </a:r>
            <a:r>
              <a:rPr lang="en"/>
              <a:t>9, 2024</a:t>
            </a:r>
            <a:endParaRPr/>
          </a:p>
        </p:txBody>
      </p:sp>
      <p:cxnSp>
        <p:nvCxnSpPr>
          <p:cNvPr id="1883" name="Google Shape;1883;p112"/>
          <p:cNvCxnSpPr/>
          <p:nvPr/>
        </p:nvCxnSpPr>
        <p:spPr>
          <a:xfrm flipH="1" rot="10800000">
            <a:off x="979150" y="2857459"/>
            <a:ext cx="6813600" cy="20100"/>
          </a:xfrm>
          <a:prstGeom prst="straightConnector1">
            <a:avLst/>
          </a:prstGeom>
          <a:noFill/>
          <a:ln cap="flat" cmpd="sng" w="9525">
            <a:solidFill>
              <a:schemeClr val="dk1"/>
            </a:solidFill>
            <a:prstDash val="solid"/>
            <a:round/>
            <a:headEnd len="med" w="med" type="none"/>
            <a:tailEnd len="med" w="med" type="none"/>
          </a:ln>
        </p:spPr>
      </p:cxnSp>
      <p:sp>
        <p:nvSpPr>
          <p:cNvPr id="1884" name="Google Shape;1884;p112"/>
          <p:cNvSpPr txBox="1"/>
          <p:nvPr>
            <p:ph idx="1" type="subTitle"/>
          </p:nvPr>
        </p:nvSpPr>
        <p:spPr>
          <a:xfrm>
            <a:off x="895850" y="1934875"/>
            <a:ext cx="81153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a:t>Krisha Thakur, Nhan Le, Rebecca Baxter, Tanvi Ranade, Alana Yee, </a:t>
            </a:r>
            <a:endParaRPr sz="2000"/>
          </a:p>
          <a:p>
            <a:pPr indent="0" lvl="0" marL="0" rtl="0" algn="l">
              <a:spcBef>
                <a:spcPts val="0"/>
              </a:spcBef>
              <a:spcAft>
                <a:spcPts val="0"/>
              </a:spcAft>
              <a:buNone/>
            </a:pPr>
            <a:r>
              <a:rPr lang="en" sz="2000"/>
              <a:t>Rohit Satish, Ben Jackson, Aadi Bhattacharya</a:t>
            </a:r>
            <a:endParaRPr sz="2000"/>
          </a:p>
        </p:txBody>
      </p:sp>
      <p:sp>
        <p:nvSpPr>
          <p:cNvPr id="1885" name="Google Shape;1885;p112"/>
          <p:cNvSpPr txBox="1"/>
          <p:nvPr>
            <p:ph idx="1" type="subTitle"/>
          </p:nvPr>
        </p:nvSpPr>
        <p:spPr>
          <a:xfrm>
            <a:off x="895850" y="2980325"/>
            <a:ext cx="76986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t>Clinical Mentors: Dr. Gage, Dr. Gullotti, Dr. Weiss</a:t>
            </a:r>
            <a:endParaRPr sz="1500"/>
          </a:p>
        </p:txBody>
      </p:sp>
      <p:sp>
        <p:nvSpPr>
          <p:cNvPr id="1886" name="Google Shape;1886;p112"/>
          <p:cNvSpPr txBox="1"/>
          <p:nvPr>
            <p:ph idx="1" type="subTitle"/>
          </p:nvPr>
        </p:nvSpPr>
        <p:spPr>
          <a:xfrm>
            <a:off x="895850" y="3324625"/>
            <a:ext cx="76986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t>Faculty Advisor: Dr. Logsdon</a:t>
            </a:r>
            <a:endParaRPr sz="1500"/>
          </a:p>
        </p:txBody>
      </p:sp>
      <p:sp>
        <p:nvSpPr>
          <p:cNvPr id="1887" name="Google Shape;1887;p112"/>
          <p:cNvSpPr txBox="1"/>
          <p:nvPr>
            <p:ph idx="1" type="subTitle"/>
          </p:nvPr>
        </p:nvSpPr>
        <p:spPr>
          <a:xfrm>
            <a:off x="895850" y="3668350"/>
            <a:ext cx="7698600" cy="47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t>TA: Vince Wang</a:t>
            </a:r>
            <a:endParaRPr sz="1500"/>
          </a:p>
        </p:txBody>
      </p:sp>
      <p:pic>
        <p:nvPicPr>
          <p:cNvPr id="1888" name="Google Shape;1888;p112"/>
          <p:cNvPicPr preferRelativeResize="0"/>
          <p:nvPr/>
        </p:nvPicPr>
        <p:blipFill>
          <a:blip r:embed="rId3">
            <a:alphaModFix/>
          </a:blip>
          <a:stretch>
            <a:fillRect/>
          </a:stretch>
        </p:blipFill>
        <p:spPr>
          <a:xfrm>
            <a:off x="6445451" y="3800137"/>
            <a:ext cx="2232300" cy="920018"/>
          </a:xfrm>
          <a:prstGeom prst="rect">
            <a:avLst/>
          </a:prstGeom>
          <a:noFill/>
          <a:ln>
            <a:noFill/>
          </a:ln>
        </p:spPr>
      </p:pic>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2" name="Shape 1892"/>
        <p:cNvGrpSpPr/>
        <p:nvPr/>
      </p:nvGrpSpPr>
      <p:grpSpPr>
        <a:xfrm>
          <a:off x="0" y="0"/>
          <a:ext cx="0" cy="0"/>
          <a:chOff x="0" y="0"/>
          <a:chExt cx="0" cy="0"/>
        </a:xfrm>
      </p:grpSpPr>
      <p:sp>
        <p:nvSpPr>
          <p:cNvPr id="1893" name="Google Shape;1893;p113"/>
          <p:cNvSpPr txBox="1"/>
          <p:nvPr>
            <p:ph type="title"/>
          </p:nvPr>
        </p:nvSpPr>
        <p:spPr>
          <a:xfrm>
            <a:off x="457200" y="502491"/>
            <a:ext cx="818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Agenda</a:t>
            </a:r>
            <a:endParaRPr/>
          </a:p>
        </p:txBody>
      </p:sp>
      <p:sp>
        <p:nvSpPr>
          <p:cNvPr id="1894" name="Google Shape;1894;p113"/>
          <p:cNvSpPr txBox="1"/>
          <p:nvPr/>
        </p:nvSpPr>
        <p:spPr>
          <a:xfrm>
            <a:off x="574300" y="1266600"/>
            <a:ext cx="7704000" cy="2980200"/>
          </a:xfrm>
          <a:prstGeom prst="rect">
            <a:avLst/>
          </a:prstGeom>
          <a:noFill/>
          <a:ln>
            <a:noFill/>
          </a:ln>
        </p:spPr>
        <p:txBody>
          <a:bodyPr anchorCtr="0" anchor="t" bIns="91425" lIns="91425" spcFirstLastPara="1" rIns="91425" wrap="square" tIns="91425">
            <a:noAutofit/>
          </a:bodyPr>
          <a:lstStyle/>
          <a:p>
            <a:pPr indent="-336550" lvl="0" marL="457200" rtl="0" algn="l">
              <a:lnSpc>
                <a:spcPct val="115000"/>
              </a:lnSpc>
              <a:spcBef>
                <a:spcPts val="0"/>
              </a:spcBef>
              <a:spcAft>
                <a:spcPts val="0"/>
              </a:spcAft>
              <a:buClr>
                <a:schemeClr val="dk1"/>
              </a:buClr>
              <a:buSzPts val="1700"/>
              <a:buFont typeface="Figtree"/>
              <a:buChar char="●"/>
            </a:pPr>
            <a:r>
              <a:rPr lang="en" sz="1700">
                <a:solidFill>
                  <a:schemeClr val="dk1"/>
                </a:solidFill>
                <a:latin typeface="Figtree"/>
                <a:ea typeface="Figtree"/>
                <a:cs typeface="Figtree"/>
                <a:sym typeface="Figtree"/>
              </a:rPr>
              <a:t>Project Overview</a:t>
            </a:r>
            <a:endParaRPr sz="1700">
              <a:solidFill>
                <a:schemeClr val="dk1"/>
              </a:solidFill>
              <a:latin typeface="Figtree"/>
              <a:ea typeface="Figtree"/>
              <a:cs typeface="Figtree"/>
              <a:sym typeface="Figtree"/>
            </a:endParaRPr>
          </a:p>
          <a:p>
            <a:pPr indent="-336550" lvl="0" marL="457200" rtl="0" algn="l">
              <a:lnSpc>
                <a:spcPct val="115000"/>
              </a:lnSpc>
              <a:spcBef>
                <a:spcPts val="0"/>
              </a:spcBef>
              <a:spcAft>
                <a:spcPts val="0"/>
              </a:spcAft>
              <a:buClr>
                <a:schemeClr val="dk1"/>
              </a:buClr>
              <a:buSzPts val="1700"/>
              <a:buFont typeface="Tajawal Medium"/>
              <a:buChar char="●"/>
            </a:pPr>
            <a:r>
              <a:rPr lang="en" sz="1700">
                <a:solidFill>
                  <a:schemeClr val="dk1"/>
                </a:solidFill>
                <a:latin typeface="Figtree"/>
                <a:ea typeface="Figtree"/>
                <a:cs typeface="Figtree"/>
                <a:sym typeface="Figtree"/>
              </a:rPr>
              <a:t>Project Updates</a:t>
            </a:r>
            <a:endParaRPr sz="1700">
              <a:solidFill>
                <a:schemeClr val="dk1"/>
              </a:solidFill>
              <a:latin typeface="Figtree"/>
              <a:ea typeface="Figtree"/>
              <a:cs typeface="Figtree"/>
              <a:sym typeface="Figtree"/>
            </a:endParaRPr>
          </a:p>
          <a:p>
            <a:pPr indent="-336550" lvl="1" marL="914400" rtl="0" algn="l">
              <a:lnSpc>
                <a:spcPct val="115000"/>
              </a:lnSpc>
              <a:spcBef>
                <a:spcPts val="0"/>
              </a:spcBef>
              <a:spcAft>
                <a:spcPts val="0"/>
              </a:spcAft>
              <a:buClr>
                <a:schemeClr val="dk1"/>
              </a:buClr>
              <a:buSzPts val="1700"/>
              <a:buFont typeface="Figtree"/>
              <a:buChar char="○"/>
            </a:pPr>
            <a:r>
              <a:rPr lang="en" sz="1700">
                <a:solidFill>
                  <a:schemeClr val="dk1"/>
                </a:solidFill>
                <a:latin typeface="Figtree"/>
                <a:ea typeface="Figtree"/>
                <a:cs typeface="Figtree"/>
                <a:sym typeface="Figtree"/>
              </a:rPr>
              <a:t>Risk Identification</a:t>
            </a:r>
            <a:endParaRPr sz="1700">
              <a:solidFill>
                <a:schemeClr val="dk1"/>
              </a:solidFill>
              <a:latin typeface="Figtree"/>
              <a:ea typeface="Figtree"/>
              <a:cs typeface="Figtree"/>
              <a:sym typeface="Figtree"/>
            </a:endParaRPr>
          </a:p>
          <a:p>
            <a:pPr indent="-336550" lvl="1" marL="914400" rtl="0" algn="l">
              <a:lnSpc>
                <a:spcPct val="115000"/>
              </a:lnSpc>
              <a:spcBef>
                <a:spcPts val="0"/>
              </a:spcBef>
              <a:spcAft>
                <a:spcPts val="0"/>
              </a:spcAft>
              <a:buClr>
                <a:schemeClr val="dk1"/>
              </a:buClr>
              <a:buSzPts val="1700"/>
              <a:buFont typeface="Figtree"/>
              <a:buChar char="○"/>
            </a:pPr>
            <a:r>
              <a:rPr lang="en" sz="1700">
                <a:solidFill>
                  <a:schemeClr val="dk1"/>
                </a:solidFill>
                <a:latin typeface="Figtree"/>
                <a:ea typeface="Figtree"/>
                <a:cs typeface="Figtree"/>
                <a:sym typeface="Figtree"/>
              </a:rPr>
              <a:t>Ideation Progress</a:t>
            </a:r>
            <a:endParaRPr sz="1700">
              <a:solidFill>
                <a:schemeClr val="dk1"/>
              </a:solidFill>
              <a:latin typeface="Figtree"/>
              <a:ea typeface="Figtree"/>
              <a:cs typeface="Figtree"/>
              <a:sym typeface="Figtree"/>
            </a:endParaRPr>
          </a:p>
          <a:p>
            <a:pPr indent="-336550" lvl="1" marL="914400" rtl="0" algn="l">
              <a:lnSpc>
                <a:spcPct val="115000"/>
              </a:lnSpc>
              <a:spcBef>
                <a:spcPts val="0"/>
              </a:spcBef>
              <a:spcAft>
                <a:spcPts val="0"/>
              </a:spcAft>
              <a:buClr>
                <a:schemeClr val="dk1"/>
              </a:buClr>
              <a:buSzPts val="1700"/>
              <a:buFont typeface="Figtree"/>
              <a:buChar char="○"/>
            </a:pPr>
            <a:r>
              <a:rPr lang="en" sz="1700">
                <a:solidFill>
                  <a:schemeClr val="dk1"/>
                </a:solidFill>
                <a:latin typeface="Figtree"/>
                <a:ea typeface="Figtree"/>
                <a:cs typeface="Figtree"/>
                <a:sym typeface="Figtree"/>
              </a:rPr>
              <a:t>Modeling &amp; Simulations</a:t>
            </a:r>
            <a:endParaRPr sz="1700">
              <a:solidFill>
                <a:schemeClr val="dk1"/>
              </a:solidFill>
              <a:latin typeface="Figtree"/>
              <a:ea typeface="Figtree"/>
              <a:cs typeface="Figtree"/>
              <a:sym typeface="Figtree"/>
            </a:endParaRPr>
          </a:p>
          <a:p>
            <a:pPr indent="-336550" lvl="1" marL="914400" rtl="0" algn="l">
              <a:lnSpc>
                <a:spcPct val="115000"/>
              </a:lnSpc>
              <a:spcBef>
                <a:spcPts val="0"/>
              </a:spcBef>
              <a:spcAft>
                <a:spcPts val="0"/>
              </a:spcAft>
              <a:buClr>
                <a:schemeClr val="dk1"/>
              </a:buClr>
              <a:buSzPts val="1700"/>
              <a:buFont typeface="Figtree"/>
              <a:buChar char="○"/>
            </a:pPr>
            <a:r>
              <a:rPr lang="en" sz="1700">
                <a:solidFill>
                  <a:schemeClr val="dk1"/>
                </a:solidFill>
                <a:latin typeface="Figtree"/>
                <a:ea typeface="Figtree"/>
                <a:cs typeface="Figtree"/>
                <a:sym typeface="Figtree"/>
              </a:rPr>
              <a:t>Testing Progress</a:t>
            </a:r>
            <a:endParaRPr sz="1700">
              <a:solidFill>
                <a:schemeClr val="dk1"/>
              </a:solidFill>
              <a:latin typeface="Figtree"/>
              <a:ea typeface="Figtree"/>
              <a:cs typeface="Figtree"/>
              <a:sym typeface="Figtree"/>
            </a:endParaRPr>
          </a:p>
          <a:p>
            <a:pPr indent="-336550" lvl="0" marL="457200" rtl="0" algn="l">
              <a:lnSpc>
                <a:spcPct val="115000"/>
              </a:lnSpc>
              <a:spcBef>
                <a:spcPts val="0"/>
              </a:spcBef>
              <a:spcAft>
                <a:spcPts val="0"/>
              </a:spcAft>
              <a:buClr>
                <a:schemeClr val="dk1"/>
              </a:buClr>
              <a:buSzPts val="1700"/>
              <a:buFont typeface="Figtree"/>
              <a:buChar char="●"/>
            </a:pPr>
            <a:r>
              <a:rPr lang="en" sz="1700">
                <a:solidFill>
                  <a:schemeClr val="dk1"/>
                </a:solidFill>
                <a:latin typeface="Figtree"/>
                <a:ea typeface="Figtree"/>
                <a:cs typeface="Figtree"/>
                <a:sym typeface="Figtree"/>
              </a:rPr>
              <a:t>Action Plan</a:t>
            </a:r>
            <a:endParaRPr sz="1700">
              <a:solidFill>
                <a:schemeClr val="dk1"/>
              </a:solidFill>
              <a:latin typeface="Figtree"/>
              <a:ea typeface="Figtree"/>
              <a:cs typeface="Figtree"/>
              <a:sym typeface="Figtree"/>
            </a:endParaRPr>
          </a:p>
        </p:txBody>
      </p:sp>
      <p:grpSp>
        <p:nvGrpSpPr>
          <p:cNvPr id="1895" name="Google Shape;1895;p113"/>
          <p:cNvGrpSpPr/>
          <p:nvPr/>
        </p:nvGrpSpPr>
        <p:grpSpPr>
          <a:xfrm>
            <a:off x="6045029" y="1932755"/>
            <a:ext cx="1969893" cy="2314136"/>
            <a:chOff x="843713" y="4594610"/>
            <a:chExt cx="311204" cy="366904"/>
          </a:xfrm>
        </p:grpSpPr>
        <p:sp>
          <p:nvSpPr>
            <p:cNvPr id="1896" name="Google Shape;1896;p113"/>
            <p:cNvSpPr/>
            <p:nvPr/>
          </p:nvSpPr>
          <p:spPr>
            <a:xfrm>
              <a:off x="1092101" y="4638532"/>
              <a:ext cx="62817" cy="69321"/>
            </a:xfrm>
            <a:custGeom>
              <a:rect b="b" l="l" r="r" t="t"/>
              <a:pathLst>
                <a:path extrusionOk="0" h="2025" w="1835">
                  <a:moveTo>
                    <a:pt x="0" y="0"/>
                  </a:moveTo>
                  <a:lnTo>
                    <a:pt x="0" y="2025"/>
                  </a:lnTo>
                  <a:lnTo>
                    <a:pt x="1834" y="2025"/>
                  </a:lnTo>
                  <a:lnTo>
                    <a:pt x="0"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7" name="Google Shape;1897;p113"/>
            <p:cNvSpPr/>
            <p:nvPr/>
          </p:nvSpPr>
          <p:spPr>
            <a:xfrm>
              <a:off x="843713" y="4594610"/>
              <a:ext cx="293509" cy="366904"/>
            </a:xfrm>
            <a:custGeom>
              <a:rect b="b" l="l" r="r" t="t"/>
              <a:pathLst>
                <a:path extrusionOk="0" h="10718" w="8574">
                  <a:moveTo>
                    <a:pt x="1482" y="1070"/>
                  </a:moveTo>
                  <a:cubicBezTo>
                    <a:pt x="1496" y="1070"/>
                    <a:pt x="1510" y="1071"/>
                    <a:pt x="1525" y="1073"/>
                  </a:cubicBezTo>
                  <a:lnTo>
                    <a:pt x="2501" y="1073"/>
                  </a:lnTo>
                  <a:cubicBezTo>
                    <a:pt x="2882" y="1096"/>
                    <a:pt x="2882" y="1644"/>
                    <a:pt x="2501" y="1692"/>
                  </a:cubicBezTo>
                  <a:lnTo>
                    <a:pt x="1525" y="1692"/>
                  </a:lnTo>
                  <a:cubicBezTo>
                    <a:pt x="1510" y="1693"/>
                    <a:pt x="1496" y="1694"/>
                    <a:pt x="1482" y="1694"/>
                  </a:cubicBezTo>
                  <a:cubicBezTo>
                    <a:pt x="1086" y="1694"/>
                    <a:pt x="1086" y="1070"/>
                    <a:pt x="1482" y="1070"/>
                  </a:cubicBezTo>
                  <a:close/>
                  <a:moveTo>
                    <a:pt x="3709" y="2142"/>
                  </a:moveTo>
                  <a:cubicBezTo>
                    <a:pt x="4107" y="2142"/>
                    <a:pt x="4107" y="2789"/>
                    <a:pt x="3709" y="2789"/>
                  </a:cubicBezTo>
                  <a:cubicBezTo>
                    <a:pt x="3696" y="2789"/>
                    <a:pt x="3682" y="2789"/>
                    <a:pt x="3668" y="2787"/>
                  </a:cubicBezTo>
                  <a:lnTo>
                    <a:pt x="1525" y="2787"/>
                  </a:lnTo>
                  <a:cubicBezTo>
                    <a:pt x="1511" y="2789"/>
                    <a:pt x="1497" y="2789"/>
                    <a:pt x="1484" y="2789"/>
                  </a:cubicBezTo>
                  <a:cubicBezTo>
                    <a:pt x="1086" y="2789"/>
                    <a:pt x="1086" y="2142"/>
                    <a:pt x="1484" y="2142"/>
                  </a:cubicBezTo>
                  <a:cubicBezTo>
                    <a:pt x="1497" y="2142"/>
                    <a:pt x="1511" y="2143"/>
                    <a:pt x="1525" y="2144"/>
                  </a:cubicBezTo>
                  <a:lnTo>
                    <a:pt x="3668" y="2144"/>
                  </a:lnTo>
                  <a:cubicBezTo>
                    <a:pt x="3682" y="2143"/>
                    <a:pt x="3696" y="2142"/>
                    <a:pt x="3709" y="2142"/>
                  </a:cubicBezTo>
                  <a:close/>
                  <a:moveTo>
                    <a:pt x="4830" y="4285"/>
                  </a:moveTo>
                  <a:cubicBezTo>
                    <a:pt x="5226" y="4285"/>
                    <a:pt x="5226" y="4909"/>
                    <a:pt x="4830" y="4909"/>
                  </a:cubicBezTo>
                  <a:cubicBezTo>
                    <a:pt x="4816" y="4909"/>
                    <a:pt x="4802" y="4908"/>
                    <a:pt x="4787" y="4907"/>
                  </a:cubicBezTo>
                  <a:lnTo>
                    <a:pt x="1549" y="4907"/>
                  </a:lnTo>
                  <a:cubicBezTo>
                    <a:pt x="1533" y="4908"/>
                    <a:pt x="1518" y="4909"/>
                    <a:pt x="1504" y="4909"/>
                  </a:cubicBezTo>
                  <a:cubicBezTo>
                    <a:pt x="1087" y="4909"/>
                    <a:pt x="1087" y="4285"/>
                    <a:pt x="1504" y="4285"/>
                  </a:cubicBezTo>
                  <a:cubicBezTo>
                    <a:pt x="1518" y="4285"/>
                    <a:pt x="1533" y="4286"/>
                    <a:pt x="1549" y="4287"/>
                  </a:cubicBezTo>
                  <a:lnTo>
                    <a:pt x="4787" y="4287"/>
                  </a:lnTo>
                  <a:cubicBezTo>
                    <a:pt x="4802" y="4286"/>
                    <a:pt x="4816" y="4285"/>
                    <a:pt x="4830" y="4285"/>
                  </a:cubicBezTo>
                  <a:close/>
                  <a:moveTo>
                    <a:pt x="7481" y="3775"/>
                  </a:moveTo>
                  <a:cubicBezTo>
                    <a:pt x="7562" y="3775"/>
                    <a:pt x="7645" y="3811"/>
                    <a:pt x="7716" y="3883"/>
                  </a:cubicBezTo>
                  <a:cubicBezTo>
                    <a:pt x="7836" y="4002"/>
                    <a:pt x="7836" y="4192"/>
                    <a:pt x="7716" y="4311"/>
                  </a:cubicBezTo>
                  <a:lnTo>
                    <a:pt x="6812" y="5192"/>
                  </a:lnTo>
                  <a:cubicBezTo>
                    <a:pt x="6764" y="5264"/>
                    <a:pt x="6669" y="5288"/>
                    <a:pt x="6597" y="5288"/>
                  </a:cubicBezTo>
                  <a:cubicBezTo>
                    <a:pt x="6502" y="5288"/>
                    <a:pt x="6430" y="5264"/>
                    <a:pt x="6383" y="5192"/>
                  </a:cubicBezTo>
                  <a:lnTo>
                    <a:pt x="5954" y="4788"/>
                  </a:lnTo>
                  <a:cubicBezTo>
                    <a:pt x="5835" y="4669"/>
                    <a:pt x="5835" y="4478"/>
                    <a:pt x="5954" y="4359"/>
                  </a:cubicBezTo>
                  <a:lnTo>
                    <a:pt x="6002" y="4335"/>
                  </a:lnTo>
                  <a:cubicBezTo>
                    <a:pt x="6061" y="4276"/>
                    <a:pt x="6139" y="4246"/>
                    <a:pt x="6216" y="4246"/>
                  </a:cubicBezTo>
                  <a:cubicBezTo>
                    <a:pt x="6294" y="4246"/>
                    <a:pt x="6371" y="4276"/>
                    <a:pt x="6430" y="4335"/>
                  </a:cubicBezTo>
                  <a:lnTo>
                    <a:pt x="6621" y="4526"/>
                  </a:lnTo>
                  <a:lnTo>
                    <a:pt x="7264" y="3883"/>
                  </a:lnTo>
                  <a:cubicBezTo>
                    <a:pt x="7324" y="3811"/>
                    <a:pt x="7401" y="3775"/>
                    <a:pt x="7481" y="3775"/>
                  </a:cubicBezTo>
                  <a:close/>
                  <a:moveTo>
                    <a:pt x="4828" y="6405"/>
                  </a:moveTo>
                  <a:cubicBezTo>
                    <a:pt x="5226" y="6405"/>
                    <a:pt x="5226" y="7052"/>
                    <a:pt x="4828" y="7052"/>
                  </a:cubicBezTo>
                  <a:cubicBezTo>
                    <a:pt x="4815" y="7052"/>
                    <a:pt x="4801" y="7051"/>
                    <a:pt x="4787" y="7050"/>
                  </a:cubicBezTo>
                  <a:lnTo>
                    <a:pt x="1549" y="7050"/>
                  </a:lnTo>
                  <a:cubicBezTo>
                    <a:pt x="1534" y="7051"/>
                    <a:pt x="1519" y="7052"/>
                    <a:pt x="1505" y="7052"/>
                  </a:cubicBezTo>
                  <a:cubicBezTo>
                    <a:pt x="1087" y="7052"/>
                    <a:pt x="1087" y="6405"/>
                    <a:pt x="1505" y="6405"/>
                  </a:cubicBezTo>
                  <a:cubicBezTo>
                    <a:pt x="1519" y="6405"/>
                    <a:pt x="1534" y="6405"/>
                    <a:pt x="1549" y="6407"/>
                  </a:cubicBezTo>
                  <a:lnTo>
                    <a:pt x="4787" y="6407"/>
                  </a:lnTo>
                  <a:cubicBezTo>
                    <a:pt x="4801" y="6405"/>
                    <a:pt x="4815" y="6405"/>
                    <a:pt x="4828" y="6405"/>
                  </a:cubicBezTo>
                  <a:close/>
                  <a:moveTo>
                    <a:pt x="7493" y="5895"/>
                  </a:moveTo>
                  <a:cubicBezTo>
                    <a:pt x="7574" y="5895"/>
                    <a:pt x="7657" y="5931"/>
                    <a:pt x="7716" y="6002"/>
                  </a:cubicBezTo>
                  <a:cubicBezTo>
                    <a:pt x="7836" y="6121"/>
                    <a:pt x="7836" y="6312"/>
                    <a:pt x="7716" y="6431"/>
                  </a:cubicBezTo>
                  <a:lnTo>
                    <a:pt x="6835" y="7336"/>
                  </a:lnTo>
                  <a:cubicBezTo>
                    <a:pt x="6764" y="7383"/>
                    <a:pt x="6692" y="7431"/>
                    <a:pt x="6597" y="7431"/>
                  </a:cubicBezTo>
                  <a:cubicBezTo>
                    <a:pt x="6526" y="7431"/>
                    <a:pt x="6454" y="7383"/>
                    <a:pt x="6383" y="7336"/>
                  </a:cubicBezTo>
                  <a:lnTo>
                    <a:pt x="5978" y="6931"/>
                  </a:lnTo>
                  <a:cubicBezTo>
                    <a:pt x="5859" y="6788"/>
                    <a:pt x="5859" y="6597"/>
                    <a:pt x="5978" y="6478"/>
                  </a:cubicBezTo>
                  <a:lnTo>
                    <a:pt x="6002" y="6478"/>
                  </a:lnTo>
                  <a:cubicBezTo>
                    <a:pt x="6061" y="6407"/>
                    <a:pt x="6139" y="6371"/>
                    <a:pt x="6216" y="6371"/>
                  </a:cubicBezTo>
                  <a:cubicBezTo>
                    <a:pt x="6294" y="6371"/>
                    <a:pt x="6371" y="6407"/>
                    <a:pt x="6430" y="6478"/>
                  </a:cubicBezTo>
                  <a:lnTo>
                    <a:pt x="6621" y="6645"/>
                  </a:lnTo>
                  <a:lnTo>
                    <a:pt x="7288" y="6002"/>
                  </a:lnTo>
                  <a:cubicBezTo>
                    <a:pt x="7335" y="5931"/>
                    <a:pt x="7413" y="5895"/>
                    <a:pt x="7493" y="5895"/>
                  </a:cubicBezTo>
                  <a:close/>
                  <a:moveTo>
                    <a:pt x="4830" y="8477"/>
                  </a:moveTo>
                  <a:cubicBezTo>
                    <a:pt x="5226" y="8477"/>
                    <a:pt x="5226" y="9100"/>
                    <a:pt x="4830" y="9100"/>
                  </a:cubicBezTo>
                  <a:cubicBezTo>
                    <a:pt x="4816" y="9100"/>
                    <a:pt x="4802" y="9100"/>
                    <a:pt x="4787" y="9098"/>
                  </a:cubicBezTo>
                  <a:lnTo>
                    <a:pt x="1549" y="9098"/>
                  </a:lnTo>
                  <a:cubicBezTo>
                    <a:pt x="1533" y="9100"/>
                    <a:pt x="1518" y="9100"/>
                    <a:pt x="1504" y="9100"/>
                  </a:cubicBezTo>
                  <a:cubicBezTo>
                    <a:pt x="1087" y="9100"/>
                    <a:pt x="1087" y="8477"/>
                    <a:pt x="1504" y="8477"/>
                  </a:cubicBezTo>
                  <a:cubicBezTo>
                    <a:pt x="1518" y="8477"/>
                    <a:pt x="1533" y="8477"/>
                    <a:pt x="1549" y="8479"/>
                  </a:cubicBezTo>
                  <a:lnTo>
                    <a:pt x="4787" y="8479"/>
                  </a:lnTo>
                  <a:cubicBezTo>
                    <a:pt x="4802" y="8477"/>
                    <a:pt x="4816" y="8477"/>
                    <a:pt x="4830" y="8477"/>
                  </a:cubicBezTo>
                  <a:close/>
                  <a:moveTo>
                    <a:pt x="7483" y="7970"/>
                  </a:moveTo>
                  <a:cubicBezTo>
                    <a:pt x="7722" y="7970"/>
                    <a:pt x="7929" y="8285"/>
                    <a:pt x="7693" y="8503"/>
                  </a:cubicBezTo>
                  <a:lnTo>
                    <a:pt x="7716" y="8503"/>
                  </a:lnTo>
                  <a:lnTo>
                    <a:pt x="6812" y="9384"/>
                  </a:lnTo>
                  <a:cubicBezTo>
                    <a:pt x="6764" y="9455"/>
                    <a:pt x="6669" y="9479"/>
                    <a:pt x="6597" y="9479"/>
                  </a:cubicBezTo>
                  <a:cubicBezTo>
                    <a:pt x="6502" y="9479"/>
                    <a:pt x="6430" y="9455"/>
                    <a:pt x="6383" y="9384"/>
                  </a:cubicBezTo>
                  <a:lnTo>
                    <a:pt x="5954" y="8979"/>
                  </a:lnTo>
                  <a:cubicBezTo>
                    <a:pt x="5835" y="8860"/>
                    <a:pt x="5835" y="8669"/>
                    <a:pt x="5954" y="8550"/>
                  </a:cubicBezTo>
                  <a:cubicBezTo>
                    <a:pt x="6014" y="8479"/>
                    <a:pt x="6097" y="8443"/>
                    <a:pt x="6180" y="8443"/>
                  </a:cubicBezTo>
                  <a:cubicBezTo>
                    <a:pt x="6264" y="8443"/>
                    <a:pt x="6347" y="8479"/>
                    <a:pt x="6407" y="8550"/>
                  </a:cubicBezTo>
                  <a:lnTo>
                    <a:pt x="6597" y="8717"/>
                  </a:lnTo>
                  <a:lnTo>
                    <a:pt x="7264" y="8074"/>
                  </a:lnTo>
                  <a:cubicBezTo>
                    <a:pt x="7332" y="8000"/>
                    <a:pt x="7409" y="7970"/>
                    <a:pt x="7483" y="7970"/>
                  </a:cubicBezTo>
                  <a:close/>
                  <a:moveTo>
                    <a:pt x="906" y="1"/>
                  </a:moveTo>
                  <a:cubicBezTo>
                    <a:pt x="405" y="1"/>
                    <a:pt x="1" y="406"/>
                    <a:pt x="1" y="906"/>
                  </a:cubicBezTo>
                  <a:lnTo>
                    <a:pt x="1" y="9836"/>
                  </a:lnTo>
                  <a:cubicBezTo>
                    <a:pt x="1" y="10313"/>
                    <a:pt x="405" y="10717"/>
                    <a:pt x="906" y="10717"/>
                  </a:cubicBezTo>
                  <a:lnTo>
                    <a:pt x="7669" y="10717"/>
                  </a:lnTo>
                  <a:cubicBezTo>
                    <a:pt x="8169" y="10717"/>
                    <a:pt x="8574" y="10313"/>
                    <a:pt x="8574" y="9836"/>
                  </a:cubicBezTo>
                  <a:lnTo>
                    <a:pt x="8574" y="2835"/>
                  </a:lnTo>
                  <a:lnTo>
                    <a:pt x="6264" y="2835"/>
                  </a:lnTo>
                  <a:cubicBezTo>
                    <a:pt x="6073" y="2835"/>
                    <a:pt x="5954" y="2692"/>
                    <a:pt x="5954" y="2525"/>
                  </a:cubicBezTo>
                  <a:lnTo>
                    <a:pt x="5954" y="1"/>
                  </a:lnTo>
                  <a:close/>
                </a:path>
              </a:pathLst>
            </a:custGeom>
            <a:solidFill>
              <a:srgbClr val="3BAFB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1" name="Shape 1901"/>
        <p:cNvGrpSpPr/>
        <p:nvPr/>
      </p:nvGrpSpPr>
      <p:grpSpPr>
        <a:xfrm>
          <a:off x="0" y="0"/>
          <a:ext cx="0" cy="0"/>
          <a:chOff x="0" y="0"/>
          <a:chExt cx="0" cy="0"/>
        </a:xfrm>
      </p:grpSpPr>
      <p:sp>
        <p:nvSpPr>
          <p:cNvPr id="1902" name="Google Shape;1902;p114"/>
          <p:cNvSpPr txBox="1"/>
          <p:nvPr>
            <p:ph type="title"/>
          </p:nvPr>
        </p:nvSpPr>
        <p:spPr>
          <a:xfrm>
            <a:off x="457200" y="502920"/>
            <a:ext cx="8229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Project Overview</a:t>
            </a:r>
            <a:endParaRPr/>
          </a:p>
        </p:txBody>
      </p:sp>
      <p:graphicFrame>
        <p:nvGraphicFramePr>
          <p:cNvPr id="1903" name="Google Shape;1903;p114"/>
          <p:cNvGraphicFramePr/>
          <p:nvPr/>
        </p:nvGraphicFramePr>
        <p:xfrm>
          <a:off x="421000" y="1773146"/>
          <a:ext cx="3000000" cy="3000000"/>
        </p:xfrm>
        <a:graphic>
          <a:graphicData uri="http://schemas.openxmlformats.org/drawingml/2006/table">
            <a:tbl>
              <a:tblPr>
                <a:noFill/>
                <a:tableStyleId>{022C3110-6838-4C5E-B681-1DC515D58CFE}</a:tableStyleId>
              </a:tblPr>
              <a:tblGrid>
                <a:gridCol w="2396975"/>
                <a:gridCol w="1968350"/>
                <a:gridCol w="1873075"/>
                <a:gridCol w="2063600"/>
              </a:tblGrid>
              <a:tr h="582350">
                <a:tc>
                  <a:txBody>
                    <a:bodyPr/>
                    <a:lstStyle/>
                    <a:p>
                      <a:pPr indent="0" lvl="0" marL="0" rtl="0" algn="ctr">
                        <a:spcBef>
                          <a:spcPts val="0"/>
                        </a:spcBef>
                        <a:spcAft>
                          <a:spcPts val="0"/>
                        </a:spcAft>
                        <a:buNone/>
                      </a:pPr>
                      <a:r>
                        <a:rPr lang="en" sz="1800">
                          <a:solidFill>
                            <a:schemeClr val="dk1"/>
                          </a:solidFill>
                          <a:latin typeface="Bakbak One"/>
                          <a:ea typeface="Bakbak One"/>
                          <a:cs typeface="Bakbak One"/>
                          <a:sym typeface="Bakbak One"/>
                        </a:rPr>
                        <a:t>Updates</a:t>
                      </a:r>
                      <a:endParaRPr sz="1800">
                        <a:solidFill>
                          <a:schemeClr val="dk1"/>
                        </a:solidFill>
                        <a:latin typeface="Bakbak One"/>
                        <a:ea typeface="Bakbak One"/>
                        <a:cs typeface="Bakbak One"/>
                        <a:sym typeface="Bakbak On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ctr">
                        <a:spcBef>
                          <a:spcPts val="0"/>
                        </a:spcBef>
                        <a:spcAft>
                          <a:spcPts val="0"/>
                        </a:spcAft>
                        <a:buNone/>
                      </a:pPr>
                      <a:r>
                        <a:rPr lang="en" sz="1800">
                          <a:solidFill>
                            <a:schemeClr val="dk1"/>
                          </a:solidFill>
                          <a:latin typeface="Bakbak One"/>
                          <a:ea typeface="Bakbak One"/>
                          <a:cs typeface="Bakbak One"/>
                          <a:sym typeface="Bakbak One"/>
                        </a:rPr>
                        <a:t>Goals</a:t>
                      </a:r>
                      <a:endParaRPr sz="1800">
                        <a:solidFill>
                          <a:schemeClr val="dk1"/>
                        </a:solidFill>
                        <a:latin typeface="Bakbak One"/>
                        <a:ea typeface="Bakbak One"/>
                        <a:cs typeface="Bakbak One"/>
                        <a:sym typeface="Bakbak On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ctr">
                        <a:spcBef>
                          <a:spcPts val="0"/>
                        </a:spcBef>
                        <a:spcAft>
                          <a:spcPts val="0"/>
                        </a:spcAft>
                        <a:buNone/>
                      </a:pPr>
                      <a:r>
                        <a:rPr lang="en" sz="1800">
                          <a:solidFill>
                            <a:schemeClr val="dk1"/>
                          </a:solidFill>
                          <a:latin typeface="Bakbak One"/>
                          <a:ea typeface="Bakbak One"/>
                          <a:cs typeface="Bakbak One"/>
                          <a:sym typeface="Bakbak One"/>
                        </a:rPr>
                        <a:t>Waiting On</a:t>
                      </a:r>
                      <a:endParaRPr sz="1800">
                        <a:solidFill>
                          <a:schemeClr val="dk1"/>
                        </a:solidFill>
                        <a:latin typeface="Bakbak One"/>
                        <a:ea typeface="Bakbak One"/>
                        <a:cs typeface="Bakbak One"/>
                        <a:sym typeface="Bakbak On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ctr">
                        <a:spcBef>
                          <a:spcPts val="0"/>
                        </a:spcBef>
                        <a:spcAft>
                          <a:spcPts val="0"/>
                        </a:spcAft>
                        <a:buNone/>
                      </a:pPr>
                      <a:r>
                        <a:rPr lang="en" sz="1700">
                          <a:solidFill>
                            <a:schemeClr val="dk1"/>
                          </a:solidFill>
                          <a:latin typeface="Bakbak One"/>
                          <a:ea typeface="Bakbak One"/>
                          <a:cs typeface="Bakbak One"/>
                          <a:sym typeface="Bakbak One"/>
                        </a:rPr>
                        <a:t>Questions</a:t>
                      </a:r>
                      <a:endParaRPr sz="1700">
                        <a:solidFill>
                          <a:schemeClr val="dk1"/>
                        </a:solidFill>
                        <a:latin typeface="Bakbak One"/>
                        <a:ea typeface="Bakbak One"/>
                        <a:cs typeface="Bakbak One"/>
                        <a:sym typeface="Bakbak On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2487925">
                <a:tc>
                  <a:txBody>
                    <a:bodyPr/>
                    <a:lstStyle/>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CAD simulation of our device begun</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Ordered necessary materials for some POC testing</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Some preliminary POC tests completed</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Risk &amp; POC mitigation table created</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Met Tom to discuss flow test</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Shadowing Next Week</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Met our clinicians</a:t>
                      </a:r>
                      <a:endParaRPr sz="1200">
                        <a:solidFill>
                          <a:schemeClr val="dk1"/>
                        </a:solidFill>
                        <a:latin typeface="Figtree"/>
                        <a:ea typeface="Figtree"/>
                        <a:cs typeface="Figtree"/>
                        <a:sym typeface="Figtre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sz="3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Finish POC testing by mid-February and identify details of top solution</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Use Simulink to simulate abscess fluid flow</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More team bonding soon</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Clinician interviews</a:t>
                      </a:r>
                      <a:endParaRPr sz="1200">
                        <a:solidFill>
                          <a:schemeClr val="dk1"/>
                        </a:solidFill>
                        <a:latin typeface="Figtree"/>
                        <a:ea typeface="Figtree"/>
                        <a:cs typeface="Figtree"/>
                        <a:sym typeface="Figtre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More drains from Dr Weiss</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Silicone tubing quoting</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Freshmen badges</a:t>
                      </a:r>
                      <a:endParaRPr sz="1200">
                        <a:solidFill>
                          <a:schemeClr val="dk1"/>
                        </a:solidFill>
                        <a:latin typeface="Figtree"/>
                        <a:ea typeface="Figtree"/>
                        <a:cs typeface="Figtree"/>
                        <a:sym typeface="Figtree"/>
                      </a:endParaRPr>
                    </a:p>
                    <a:p>
                      <a:pPr indent="-304800" lvl="0" marL="457200" rtl="0" algn="l">
                        <a:spcBef>
                          <a:spcPts val="0"/>
                        </a:spcBef>
                        <a:spcAft>
                          <a:spcPts val="0"/>
                        </a:spcAft>
                        <a:buClr>
                          <a:schemeClr val="dk1"/>
                        </a:buClr>
                        <a:buSzPts val="1200"/>
                        <a:buFont typeface="Figtree"/>
                        <a:buChar char="●"/>
                      </a:pPr>
                      <a:r>
                        <a:rPr lang="en" sz="1200">
                          <a:solidFill>
                            <a:schemeClr val="dk1"/>
                          </a:solidFill>
                          <a:latin typeface="Figtree"/>
                          <a:ea typeface="Figtree"/>
                          <a:cs typeface="Figtree"/>
                          <a:sym typeface="Figtree"/>
                        </a:rPr>
                        <a:t>Materials ordered</a:t>
                      </a:r>
                      <a:endParaRPr sz="1200">
                        <a:solidFill>
                          <a:schemeClr val="dk1"/>
                        </a:solidFill>
                        <a:latin typeface="Figtree"/>
                        <a:ea typeface="Figtree"/>
                        <a:cs typeface="Figtree"/>
                        <a:sym typeface="Figtre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298450" lvl="0" marL="457200" rtl="0" algn="l">
                        <a:spcBef>
                          <a:spcPts val="0"/>
                        </a:spcBef>
                        <a:spcAft>
                          <a:spcPts val="0"/>
                        </a:spcAft>
                        <a:buClr>
                          <a:schemeClr val="dk1"/>
                        </a:buClr>
                        <a:buSzPts val="1100"/>
                        <a:buFont typeface="Figtree"/>
                        <a:buChar char="●"/>
                      </a:pPr>
                      <a:r>
                        <a:rPr lang="en" sz="1100">
                          <a:solidFill>
                            <a:schemeClr val="dk1"/>
                          </a:solidFill>
                          <a:latin typeface="Figtree"/>
                          <a:ea typeface="Figtree"/>
                          <a:cs typeface="Figtree"/>
                          <a:sym typeface="Figtree"/>
                        </a:rPr>
                        <a:t>Semester timeline</a:t>
                      </a:r>
                      <a:endParaRPr sz="1100">
                        <a:solidFill>
                          <a:schemeClr val="dk1"/>
                        </a:solidFill>
                        <a:latin typeface="Figtree"/>
                        <a:ea typeface="Figtree"/>
                        <a:cs typeface="Figtree"/>
                        <a:sym typeface="Figtree"/>
                      </a:endParaRPr>
                    </a:p>
                    <a:p>
                      <a:pPr indent="-298450" lvl="0" marL="457200" rtl="0" algn="l">
                        <a:spcBef>
                          <a:spcPts val="0"/>
                        </a:spcBef>
                        <a:spcAft>
                          <a:spcPts val="0"/>
                        </a:spcAft>
                        <a:buClr>
                          <a:schemeClr val="dk1"/>
                        </a:buClr>
                        <a:buSzPts val="1100"/>
                        <a:buFont typeface="Figtree"/>
                        <a:buChar char="●"/>
                      </a:pPr>
                      <a:r>
                        <a:rPr lang="en" sz="1100">
                          <a:solidFill>
                            <a:schemeClr val="dk1"/>
                          </a:solidFill>
                          <a:latin typeface="Figtree"/>
                          <a:ea typeface="Figtree"/>
                          <a:cs typeface="Figtree"/>
                          <a:sym typeface="Figtree"/>
                        </a:rPr>
                        <a:t>How to choose between different mechanisms when defining our solution concept</a:t>
                      </a:r>
                      <a:endParaRPr sz="1100">
                        <a:solidFill>
                          <a:schemeClr val="dk1"/>
                        </a:solidFill>
                        <a:latin typeface="Figtree"/>
                        <a:ea typeface="Figtree"/>
                        <a:cs typeface="Figtree"/>
                        <a:sym typeface="Figtree"/>
                      </a:endParaRPr>
                    </a:p>
                    <a:p>
                      <a:pPr indent="-298450" lvl="0" marL="457200" rtl="0" algn="l">
                        <a:spcBef>
                          <a:spcPts val="0"/>
                        </a:spcBef>
                        <a:spcAft>
                          <a:spcPts val="0"/>
                        </a:spcAft>
                        <a:buClr>
                          <a:schemeClr val="dk1"/>
                        </a:buClr>
                        <a:buSzPts val="1100"/>
                        <a:buFont typeface="Figtree"/>
                        <a:buChar char="●"/>
                      </a:pPr>
                      <a:r>
                        <a:rPr lang="en" sz="1100">
                          <a:solidFill>
                            <a:schemeClr val="dk1"/>
                          </a:solidFill>
                          <a:latin typeface="Figtree"/>
                          <a:ea typeface="Figtree"/>
                          <a:cs typeface="Figtree"/>
                          <a:sym typeface="Figtree"/>
                        </a:rPr>
                        <a:t>POC testing vs validation testing and how to be fast with POC testing</a:t>
                      </a:r>
                      <a:endParaRPr sz="1100">
                        <a:solidFill>
                          <a:schemeClr val="dk1"/>
                        </a:solidFill>
                        <a:latin typeface="Figtree"/>
                        <a:ea typeface="Figtree"/>
                        <a:cs typeface="Figtree"/>
                        <a:sym typeface="Figtree"/>
                      </a:endParaRPr>
                    </a:p>
                    <a:p>
                      <a:pPr indent="-298450" lvl="0" marL="457200" rtl="0" algn="l">
                        <a:spcBef>
                          <a:spcPts val="0"/>
                        </a:spcBef>
                        <a:spcAft>
                          <a:spcPts val="0"/>
                        </a:spcAft>
                        <a:buClr>
                          <a:schemeClr val="dk1"/>
                        </a:buClr>
                        <a:buSzPts val="1100"/>
                        <a:buFont typeface="Figtree"/>
                        <a:buChar char="●"/>
                      </a:pPr>
                      <a:r>
                        <a:rPr lang="en" sz="1100">
                          <a:solidFill>
                            <a:schemeClr val="dk1"/>
                          </a:solidFill>
                          <a:latin typeface="Figtree"/>
                          <a:ea typeface="Figtree"/>
                          <a:cs typeface="Figtree"/>
                          <a:sym typeface="Figtree"/>
                        </a:rPr>
                        <a:t>Experimenting with different materials</a:t>
                      </a:r>
                      <a:endParaRPr sz="1100">
                        <a:solidFill>
                          <a:schemeClr val="dk1"/>
                        </a:solidFill>
                        <a:latin typeface="Figtree"/>
                        <a:ea typeface="Figtree"/>
                        <a:cs typeface="Figtree"/>
                        <a:sym typeface="Figtree"/>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sp>
        <p:nvSpPr>
          <p:cNvPr id="1904" name="Google Shape;1904;p114"/>
          <p:cNvSpPr/>
          <p:nvPr/>
        </p:nvSpPr>
        <p:spPr>
          <a:xfrm>
            <a:off x="3069417" y="1032879"/>
            <a:ext cx="799800" cy="7998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5" name="Google Shape;1905;p114"/>
          <p:cNvSpPr/>
          <p:nvPr/>
        </p:nvSpPr>
        <p:spPr>
          <a:xfrm>
            <a:off x="5123133" y="1032879"/>
            <a:ext cx="799800" cy="7998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6" name="Google Shape;1906;p114"/>
          <p:cNvSpPr/>
          <p:nvPr/>
        </p:nvSpPr>
        <p:spPr>
          <a:xfrm>
            <a:off x="1015700" y="1032879"/>
            <a:ext cx="799800" cy="7998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7" name="Google Shape;1907;p114"/>
          <p:cNvSpPr/>
          <p:nvPr/>
        </p:nvSpPr>
        <p:spPr>
          <a:xfrm>
            <a:off x="7176850" y="1032879"/>
            <a:ext cx="799800" cy="7998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908" name="Google Shape;1908;p114"/>
          <p:cNvGrpSpPr/>
          <p:nvPr/>
        </p:nvGrpSpPr>
        <p:grpSpPr>
          <a:xfrm>
            <a:off x="3330022" y="1250240"/>
            <a:ext cx="278573" cy="365093"/>
            <a:chOff x="5632397" y="3458128"/>
            <a:chExt cx="278573" cy="365093"/>
          </a:xfrm>
        </p:grpSpPr>
        <p:sp>
          <p:nvSpPr>
            <p:cNvPr id="1909" name="Google Shape;1909;p114"/>
            <p:cNvSpPr/>
            <p:nvPr/>
          </p:nvSpPr>
          <p:spPr>
            <a:xfrm>
              <a:off x="5695936" y="3565029"/>
              <a:ext cx="149888" cy="194652"/>
            </a:xfrm>
            <a:custGeom>
              <a:rect b="b" l="l" r="r" t="t"/>
              <a:pathLst>
                <a:path extrusionOk="0" h="5692" w="4383">
                  <a:moveTo>
                    <a:pt x="0" y="0"/>
                  </a:moveTo>
                  <a:lnTo>
                    <a:pt x="0" y="5692"/>
                  </a:lnTo>
                  <a:lnTo>
                    <a:pt x="4382" y="5692"/>
                  </a:lnTo>
                  <a:lnTo>
                    <a:pt x="4382"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0" name="Google Shape;1910;p114"/>
            <p:cNvSpPr/>
            <p:nvPr/>
          </p:nvSpPr>
          <p:spPr>
            <a:xfrm>
              <a:off x="5695936" y="3458128"/>
              <a:ext cx="150640" cy="85767"/>
            </a:xfrm>
            <a:custGeom>
              <a:rect b="b" l="l" r="r" t="t"/>
              <a:pathLst>
                <a:path extrusionOk="0" h="2508" w="4405">
                  <a:moveTo>
                    <a:pt x="2176" y="1254"/>
                  </a:moveTo>
                  <a:cubicBezTo>
                    <a:pt x="2344" y="1254"/>
                    <a:pt x="2501" y="1382"/>
                    <a:pt x="2501" y="1578"/>
                  </a:cubicBezTo>
                  <a:cubicBezTo>
                    <a:pt x="2501" y="1745"/>
                    <a:pt x="2358" y="1888"/>
                    <a:pt x="2191" y="1888"/>
                  </a:cubicBezTo>
                  <a:cubicBezTo>
                    <a:pt x="1906" y="1888"/>
                    <a:pt x="1763" y="1555"/>
                    <a:pt x="1953" y="1340"/>
                  </a:cubicBezTo>
                  <a:cubicBezTo>
                    <a:pt x="2020" y="1280"/>
                    <a:pt x="2099" y="1254"/>
                    <a:pt x="2176" y="1254"/>
                  </a:cubicBezTo>
                  <a:close/>
                  <a:moveTo>
                    <a:pt x="2203" y="1"/>
                  </a:moveTo>
                  <a:cubicBezTo>
                    <a:pt x="1519" y="1"/>
                    <a:pt x="834" y="423"/>
                    <a:pt x="667" y="1269"/>
                  </a:cubicBezTo>
                  <a:lnTo>
                    <a:pt x="334" y="1269"/>
                  </a:lnTo>
                  <a:cubicBezTo>
                    <a:pt x="320" y="1267"/>
                    <a:pt x="306" y="1266"/>
                    <a:pt x="293" y="1266"/>
                  </a:cubicBezTo>
                  <a:cubicBezTo>
                    <a:pt x="123" y="1266"/>
                    <a:pt x="0" y="1402"/>
                    <a:pt x="0" y="1578"/>
                  </a:cubicBezTo>
                  <a:lnTo>
                    <a:pt x="0" y="2507"/>
                  </a:lnTo>
                  <a:lnTo>
                    <a:pt x="4382" y="2507"/>
                  </a:lnTo>
                  <a:lnTo>
                    <a:pt x="4382" y="1578"/>
                  </a:lnTo>
                  <a:cubicBezTo>
                    <a:pt x="4404" y="1402"/>
                    <a:pt x="4283" y="1266"/>
                    <a:pt x="4114" y="1266"/>
                  </a:cubicBezTo>
                  <a:cubicBezTo>
                    <a:pt x="4100" y="1266"/>
                    <a:pt x="4087" y="1267"/>
                    <a:pt x="4073" y="1269"/>
                  </a:cubicBezTo>
                  <a:lnTo>
                    <a:pt x="3739" y="1269"/>
                  </a:lnTo>
                  <a:cubicBezTo>
                    <a:pt x="3573" y="423"/>
                    <a:pt x="2888" y="1"/>
                    <a:pt x="2203" y="1"/>
                  </a:cubicBez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1" name="Google Shape;1911;p114"/>
            <p:cNvSpPr/>
            <p:nvPr/>
          </p:nvSpPr>
          <p:spPr>
            <a:xfrm>
              <a:off x="5632397" y="3522693"/>
              <a:ext cx="278573" cy="300528"/>
            </a:xfrm>
            <a:custGeom>
              <a:rect b="b" l="l" r="r" t="t"/>
              <a:pathLst>
                <a:path extrusionOk="0" h="8788" w="8146">
                  <a:moveTo>
                    <a:pt x="953" y="0"/>
                  </a:moveTo>
                  <a:cubicBezTo>
                    <a:pt x="430" y="0"/>
                    <a:pt x="1" y="405"/>
                    <a:pt x="1" y="929"/>
                  </a:cubicBezTo>
                  <a:lnTo>
                    <a:pt x="1" y="7859"/>
                  </a:lnTo>
                  <a:cubicBezTo>
                    <a:pt x="1" y="8383"/>
                    <a:pt x="430" y="8788"/>
                    <a:pt x="953" y="8788"/>
                  </a:cubicBezTo>
                  <a:lnTo>
                    <a:pt x="7193" y="8788"/>
                  </a:lnTo>
                  <a:cubicBezTo>
                    <a:pt x="7717" y="8788"/>
                    <a:pt x="8122" y="8383"/>
                    <a:pt x="8145" y="7859"/>
                  </a:cubicBezTo>
                  <a:lnTo>
                    <a:pt x="8145" y="929"/>
                  </a:lnTo>
                  <a:cubicBezTo>
                    <a:pt x="8122" y="405"/>
                    <a:pt x="7717" y="0"/>
                    <a:pt x="7193" y="0"/>
                  </a:cubicBezTo>
                  <a:lnTo>
                    <a:pt x="6883" y="0"/>
                  </a:lnTo>
                  <a:lnTo>
                    <a:pt x="6883" y="7240"/>
                  </a:lnTo>
                  <a:cubicBezTo>
                    <a:pt x="6883" y="7394"/>
                    <a:pt x="6761" y="7528"/>
                    <a:pt x="6610" y="7528"/>
                  </a:cubicBezTo>
                  <a:cubicBezTo>
                    <a:pt x="6598" y="7528"/>
                    <a:pt x="6586" y="7527"/>
                    <a:pt x="6574" y="7525"/>
                  </a:cubicBezTo>
                  <a:lnTo>
                    <a:pt x="1549" y="7525"/>
                  </a:lnTo>
                  <a:cubicBezTo>
                    <a:pt x="1537" y="7527"/>
                    <a:pt x="1524" y="7528"/>
                    <a:pt x="1512" y="7528"/>
                  </a:cubicBezTo>
                  <a:cubicBezTo>
                    <a:pt x="1362" y="7528"/>
                    <a:pt x="1239" y="7394"/>
                    <a:pt x="1239" y="7240"/>
                  </a:cubicBezTo>
                  <a:lnTo>
                    <a:pt x="1239"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12" name="Google Shape;1912;p114"/>
          <p:cNvGrpSpPr/>
          <p:nvPr/>
        </p:nvGrpSpPr>
        <p:grpSpPr>
          <a:xfrm>
            <a:off x="5275627" y="1250191"/>
            <a:ext cx="427093" cy="365195"/>
            <a:chOff x="1567169" y="4048787"/>
            <a:chExt cx="427093" cy="365195"/>
          </a:xfrm>
        </p:grpSpPr>
        <p:sp>
          <p:nvSpPr>
            <p:cNvPr id="1913" name="Google Shape;1913;p114"/>
            <p:cNvSpPr/>
            <p:nvPr/>
          </p:nvSpPr>
          <p:spPr>
            <a:xfrm>
              <a:off x="1567169" y="4048787"/>
              <a:ext cx="427093" cy="365195"/>
            </a:xfrm>
            <a:custGeom>
              <a:rect b="b" l="l" r="r" t="t"/>
              <a:pathLst>
                <a:path extrusionOk="0" h="10679" w="12489">
                  <a:moveTo>
                    <a:pt x="7033" y="1236"/>
                  </a:moveTo>
                  <a:cubicBezTo>
                    <a:pt x="7076" y="1236"/>
                    <a:pt x="7119" y="1237"/>
                    <a:pt x="7162" y="1238"/>
                  </a:cubicBezTo>
                  <a:cubicBezTo>
                    <a:pt x="9377" y="1286"/>
                    <a:pt x="11139" y="3120"/>
                    <a:pt x="11139" y="5335"/>
                  </a:cubicBezTo>
                  <a:cubicBezTo>
                    <a:pt x="11139" y="7549"/>
                    <a:pt x="9377" y="9359"/>
                    <a:pt x="7162" y="9431"/>
                  </a:cubicBezTo>
                  <a:cubicBezTo>
                    <a:pt x="7133" y="9431"/>
                    <a:pt x="7104" y="9431"/>
                    <a:pt x="7075" y="9431"/>
                  </a:cubicBezTo>
                  <a:cubicBezTo>
                    <a:pt x="4805" y="9431"/>
                    <a:pt x="2947" y="7592"/>
                    <a:pt x="2947" y="5335"/>
                  </a:cubicBezTo>
                  <a:cubicBezTo>
                    <a:pt x="2947" y="3068"/>
                    <a:pt x="4782" y="1236"/>
                    <a:pt x="7033" y="1236"/>
                  </a:cubicBezTo>
                  <a:close/>
                  <a:moveTo>
                    <a:pt x="7133" y="0"/>
                  </a:moveTo>
                  <a:cubicBezTo>
                    <a:pt x="2366" y="0"/>
                    <a:pt x="1" y="5746"/>
                    <a:pt x="3352" y="9097"/>
                  </a:cubicBezTo>
                  <a:cubicBezTo>
                    <a:pt x="4444" y="10190"/>
                    <a:pt x="5786" y="10678"/>
                    <a:pt x="7100" y="10678"/>
                  </a:cubicBezTo>
                  <a:cubicBezTo>
                    <a:pt x="9854" y="10678"/>
                    <a:pt x="12489" y="8535"/>
                    <a:pt x="12473" y="5311"/>
                  </a:cubicBezTo>
                  <a:cubicBezTo>
                    <a:pt x="12449" y="2382"/>
                    <a:pt x="10091" y="0"/>
                    <a:pt x="7162" y="0"/>
                  </a:cubicBezTo>
                  <a:cubicBezTo>
                    <a:pt x="7152" y="0"/>
                    <a:pt x="7142" y="0"/>
                    <a:pt x="7133" y="0"/>
                  </a:cubicBez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4" name="Google Shape;1914;p114"/>
            <p:cNvSpPr/>
            <p:nvPr/>
          </p:nvSpPr>
          <p:spPr>
            <a:xfrm>
              <a:off x="1692366" y="4113113"/>
              <a:ext cx="237023" cy="237023"/>
            </a:xfrm>
            <a:custGeom>
              <a:rect b="b" l="l" r="r" t="t"/>
              <a:pathLst>
                <a:path extrusionOk="0" h="6931" w="6931">
                  <a:moveTo>
                    <a:pt x="3501" y="626"/>
                  </a:moveTo>
                  <a:cubicBezTo>
                    <a:pt x="3656" y="626"/>
                    <a:pt x="3811" y="727"/>
                    <a:pt x="3811" y="929"/>
                  </a:cubicBezTo>
                  <a:lnTo>
                    <a:pt x="3811" y="3120"/>
                  </a:lnTo>
                  <a:lnTo>
                    <a:pt x="6002" y="3120"/>
                  </a:lnTo>
                  <a:cubicBezTo>
                    <a:pt x="6406" y="3120"/>
                    <a:pt x="6406" y="3739"/>
                    <a:pt x="6002" y="3739"/>
                  </a:cubicBezTo>
                  <a:lnTo>
                    <a:pt x="6002" y="3763"/>
                  </a:lnTo>
                  <a:lnTo>
                    <a:pt x="3501" y="3763"/>
                  </a:lnTo>
                  <a:cubicBezTo>
                    <a:pt x="3311" y="3763"/>
                    <a:pt x="3168" y="3620"/>
                    <a:pt x="3192" y="3430"/>
                  </a:cubicBezTo>
                  <a:lnTo>
                    <a:pt x="3192" y="929"/>
                  </a:lnTo>
                  <a:cubicBezTo>
                    <a:pt x="3192" y="727"/>
                    <a:pt x="3346" y="626"/>
                    <a:pt x="3501" y="626"/>
                  </a:cubicBezTo>
                  <a:close/>
                  <a:moveTo>
                    <a:pt x="3501" y="0"/>
                  </a:moveTo>
                  <a:cubicBezTo>
                    <a:pt x="1596" y="0"/>
                    <a:pt x="24" y="1525"/>
                    <a:pt x="0" y="3430"/>
                  </a:cubicBezTo>
                  <a:cubicBezTo>
                    <a:pt x="24" y="5359"/>
                    <a:pt x="1572" y="6907"/>
                    <a:pt x="3501" y="6930"/>
                  </a:cubicBezTo>
                  <a:cubicBezTo>
                    <a:pt x="5406" y="6907"/>
                    <a:pt x="6930" y="5335"/>
                    <a:pt x="6930" y="3430"/>
                  </a:cubicBezTo>
                  <a:cubicBezTo>
                    <a:pt x="6930" y="1525"/>
                    <a:pt x="5382" y="0"/>
                    <a:pt x="3501" y="0"/>
                  </a:cubicBez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15" name="Google Shape;1915;p114"/>
          <p:cNvGrpSpPr/>
          <p:nvPr/>
        </p:nvGrpSpPr>
        <p:grpSpPr>
          <a:xfrm>
            <a:off x="1230202" y="1249333"/>
            <a:ext cx="370808" cy="366907"/>
            <a:chOff x="3192227" y="3217946"/>
            <a:chExt cx="370808" cy="366907"/>
          </a:xfrm>
        </p:grpSpPr>
        <p:sp>
          <p:nvSpPr>
            <p:cNvPr id="1916" name="Google Shape;1916;p114"/>
            <p:cNvSpPr/>
            <p:nvPr/>
          </p:nvSpPr>
          <p:spPr>
            <a:xfrm>
              <a:off x="3448124" y="3378575"/>
              <a:ext cx="102694" cy="35863"/>
            </a:xfrm>
            <a:custGeom>
              <a:rect b="b" l="l" r="r" t="t"/>
              <a:pathLst>
                <a:path extrusionOk="0" h="1048" w="3001">
                  <a:moveTo>
                    <a:pt x="333" y="0"/>
                  </a:moveTo>
                  <a:cubicBezTo>
                    <a:pt x="143" y="0"/>
                    <a:pt x="0" y="143"/>
                    <a:pt x="0" y="310"/>
                  </a:cubicBezTo>
                  <a:lnTo>
                    <a:pt x="0" y="1048"/>
                  </a:lnTo>
                  <a:lnTo>
                    <a:pt x="2977" y="1048"/>
                  </a:lnTo>
                  <a:lnTo>
                    <a:pt x="2977" y="310"/>
                  </a:lnTo>
                  <a:cubicBezTo>
                    <a:pt x="3001" y="143"/>
                    <a:pt x="2858" y="0"/>
                    <a:pt x="2667" y="0"/>
                  </a:cubicBez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7" name="Google Shape;1917;p114"/>
            <p:cNvSpPr/>
            <p:nvPr/>
          </p:nvSpPr>
          <p:spPr>
            <a:xfrm>
              <a:off x="3448124" y="3548887"/>
              <a:ext cx="102660" cy="35965"/>
            </a:xfrm>
            <a:custGeom>
              <a:rect b="b" l="l" r="r" t="t"/>
              <a:pathLst>
                <a:path extrusionOk="0" h="1051" w="3000">
                  <a:moveTo>
                    <a:pt x="0" y="0"/>
                  </a:moveTo>
                  <a:lnTo>
                    <a:pt x="0" y="739"/>
                  </a:lnTo>
                  <a:cubicBezTo>
                    <a:pt x="0" y="905"/>
                    <a:pt x="143" y="1048"/>
                    <a:pt x="310" y="1048"/>
                  </a:cubicBezTo>
                  <a:lnTo>
                    <a:pt x="2667" y="1048"/>
                  </a:lnTo>
                  <a:cubicBezTo>
                    <a:pt x="2678" y="1050"/>
                    <a:pt x="2689" y="1050"/>
                    <a:pt x="2699" y="1050"/>
                  </a:cubicBezTo>
                  <a:cubicBezTo>
                    <a:pt x="2855" y="1050"/>
                    <a:pt x="2999" y="894"/>
                    <a:pt x="2977" y="739"/>
                  </a:cubicBezTo>
                  <a:lnTo>
                    <a:pt x="2977"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8" name="Google Shape;1918;p114"/>
            <p:cNvSpPr/>
            <p:nvPr/>
          </p:nvSpPr>
          <p:spPr>
            <a:xfrm>
              <a:off x="3448124" y="3491843"/>
              <a:ext cx="101873" cy="35897"/>
            </a:xfrm>
            <a:custGeom>
              <a:rect b="b" l="l" r="r" t="t"/>
              <a:pathLst>
                <a:path extrusionOk="0" h="1049" w="2977">
                  <a:moveTo>
                    <a:pt x="0" y="0"/>
                  </a:moveTo>
                  <a:lnTo>
                    <a:pt x="0" y="1048"/>
                  </a:lnTo>
                  <a:lnTo>
                    <a:pt x="2977" y="1048"/>
                  </a:lnTo>
                  <a:lnTo>
                    <a:pt x="2977"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9" name="Google Shape;1919;p114"/>
            <p:cNvSpPr/>
            <p:nvPr/>
          </p:nvSpPr>
          <p:spPr>
            <a:xfrm>
              <a:off x="3448124" y="3435619"/>
              <a:ext cx="101873" cy="35075"/>
            </a:xfrm>
            <a:custGeom>
              <a:rect b="b" l="l" r="r" t="t"/>
              <a:pathLst>
                <a:path extrusionOk="0" h="1025" w="2977">
                  <a:moveTo>
                    <a:pt x="0" y="0"/>
                  </a:moveTo>
                  <a:lnTo>
                    <a:pt x="0" y="1024"/>
                  </a:lnTo>
                  <a:lnTo>
                    <a:pt x="2977" y="1024"/>
                  </a:lnTo>
                  <a:lnTo>
                    <a:pt x="2977"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0" name="Google Shape;1920;p114"/>
            <p:cNvSpPr/>
            <p:nvPr/>
          </p:nvSpPr>
          <p:spPr>
            <a:xfrm>
              <a:off x="3321784" y="3435517"/>
              <a:ext cx="101907" cy="35178"/>
            </a:xfrm>
            <a:custGeom>
              <a:rect b="b" l="l" r="r" t="t"/>
              <a:pathLst>
                <a:path extrusionOk="0" h="1028" w="2978">
                  <a:moveTo>
                    <a:pt x="278" y="1"/>
                  </a:moveTo>
                  <a:cubicBezTo>
                    <a:pt x="126" y="1"/>
                    <a:pt x="1" y="157"/>
                    <a:pt x="1" y="313"/>
                  </a:cubicBezTo>
                  <a:lnTo>
                    <a:pt x="1" y="1027"/>
                  </a:lnTo>
                  <a:lnTo>
                    <a:pt x="2978" y="1027"/>
                  </a:lnTo>
                  <a:lnTo>
                    <a:pt x="2978" y="313"/>
                  </a:lnTo>
                  <a:cubicBezTo>
                    <a:pt x="2978" y="157"/>
                    <a:pt x="2853" y="1"/>
                    <a:pt x="2700" y="1"/>
                  </a:cubicBezTo>
                  <a:cubicBezTo>
                    <a:pt x="2689" y="1"/>
                    <a:pt x="2679" y="2"/>
                    <a:pt x="2668" y="3"/>
                  </a:cubicBezTo>
                  <a:lnTo>
                    <a:pt x="310" y="3"/>
                  </a:lnTo>
                  <a:cubicBezTo>
                    <a:pt x="300" y="2"/>
                    <a:pt x="289" y="1"/>
                    <a:pt x="278" y="1"/>
                  </a:cubicBez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1" name="Google Shape;1921;p114"/>
            <p:cNvSpPr/>
            <p:nvPr/>
          </p:nvSpPr>
          <p:spPr>
            <a:xfrm>
              <a:off x="3194657" y="3491843"/>
              <a:ext cx="102728" cy="35897"/>
            </a:xfrm>
            <a:custGeom>
              <a:rect b="b" l="l" r="r" t="t"/>
              <a:pathLst>
                <a:path extrusionOk="0" h="1049" w="3002">
                  <a:moveTo>
                    <a:pt x="334" y="0"/>
                  </a:moveTo>
                  <a:cubicBezTo>
                    <a:pt x="144" y="0"/>
                    <a:pt x="1" y="143"/>
                    <a:pt x="25" y="334"/>
                  </a:cubicBezTo>
                  <a:lnTo>
                    <a:pt x="25" y="1048"/>
                  </a:lnTo>
                  <a:lnTo>
                    <a:pt x="3001" y="1048"/>
                  </a:lnTo>
                  <a:lnTo>
                    <a:pt x="3001" y="334"/>
                  </a:lnTo>
                  <a:cubicBezTo>
                    <a:pt x="2978" y="167"/>
                    <a:pt x="2858" y="24"/>
                    <a:pt x="2692" y="24"/>
                  </a:cubicBezTo>
                  <a:lnTo>
                    <a:pt x="334" y="24"/>
                  </a:lnTo>
                  <a:lnTo>
                    <a:pt x="334"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2" name="Google Shape;1922;p114"/>
            <p:cNvSpPr/>
            <p:nvPr/>
          </p:nvSpPr>
          <p:spPr>
            <a:xfrm>
              <a:off x="3321031" y="3548887"/>
              <a:ext cx="102660" cy="35965"/>
            </a:xfrm>
            <a:custGeom>
              <a:rect b="b" l="l" r="r" t="t"/>
              <a:pathLst>
                <a:path extrusionOk="0" h="1051" w="3000">
                  <a:moveTo>
                    <a:pt x="23" y="0"/>
                  </a:moveTo>
                  <a:lnTo>
                    <a:pt x="23" y="739"/>
                  </a:lnTo>
                  <a:cubicBezTo>
                    <a:pt x="0" y="894"/>
                    <a:pt x="124" y="1050"/>
                    <a:pt x="296" y="1050"/>
                  </a:cubicBezTo>
                  <a:cubicBezTo>
                    <a:pt x="308" y="1050"/>
                    <a:pt x="320" y="1050"/>
                    <a:pt x="332" y="1048"/>
                  </a:cubicBezTo>
                  <a:lnTo>
                    <a:pt x="2690" y="1048"/>
                  </a:lnTo>
                  <a:cubicBezTo>
                    <a:pt x="2701" y="1050"/>
                    <a:pt x="2711" y="1050"/>
                    <a:pt x="2722" y="1050"/>
                  </a:cubicBezTo>
                  <a:cubicBezTo>
                    <a:pt x="2875" y="1050"/>
                    <a:pt x="3000" y="894"/>
                    <a:pt x="3000" y="739"/>
                  </a:cubicBezTo>
                  <a:lnTo>
                    <a:pt x="3000"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3" name="Google Shape;1923;p114"/>
            <p:cNvSpPr/>
            <p:nvPr/>
          </p:nvSpPr>
          <p:spPr>
            <a:xfrm>
              <a:off x="3194657" y="3548887"/>
              <a:ext cx="102728" cy="35897"/>
            </a:xfrm>
            <a:custGeom>
              <a:rect b="b" l="l" r="r" t="t"/>
              <a:pathLst>
                <a:path extrusionOk="0" h="1049" w="3002">
                  <a:moveTo>
                    <a:pt x="25" y="0"/>
                  </a:moveTo>
                  <a:lnTo>
                    <a:pt x="25" y="739"/>
                  </a:lnTo>
                  <a:cubicBezTo>
                    <a:pt x="1" y="905"/>
                    <a:pt x="167" y="1048"/>
                    <a:pt x="334" y="1048"/>
                  </a:cubicBezTo>
                  <a:lnTo>
                    <a:pt x="2692" y="1048"/>
                  </a:lnTo>
                  <a:cubicBezTo>
                    <a:pt x="2858" y="1024"/>
                    <a:pt x="2978" y="905"/>
                    <a:pt x="3001" y="739"/>
                  </a:cubicBezTo>
                  <a:lnTo>
                    <a:pt x="3001"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4" name="Google Shape;1924;p114"/>
            <p:cNvSpPr/>
            <p:nvPr/>
          </p:nvSpPr>
          <p:spPr>
            <a:xfrm>
              <a:off x="3321784" y="3491843"/>
              <a:ext cx="101907" cy="35897"/>
            </a:xfrm>
            <a:custGeom>
              <a:rect b="b" l="l" r="r" t="t"/>
              <a:pathLst>
                <a:path extrusionOk="0" h="1049" w="2978">
                  <a:moveTo>
                    <a:pt x="1" y="0"/>
                  </a:moveTo>
                  <a:lnTo>
                    <a:pt x="1" y="1048"/>
                  </a:lnTo>
                  <a:lnTo>
                    <a:pt x="2978" y="1048"/>
                  </a:lnTo>
                  <a:lnTo>
                    <a:pt x="2978" y="0"/>
                  </a:ln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5" name="Google Shape;1925;p114"/>
            <p:cNvSpPr/>
            <p:nvPr/>
          </p:nvSpPr>
          <p:spPr>
            <a:xfrm>
              <a:off x="3192227" y="3217946"/>
              <a:ext cx="370808" cy="215244"/>
            </a:xfrm>
            <a:custGeom>
              <a:rect b="b" l="l" r="r" t="t"/>
              <a:pathLst>
                <a:path extrusionOk="0" h="6290" w="10836">
                  <a:moveTo>
                    <a:pt x="10539" y="0"/>
                  </a:moveTo>
                  <a:cubicBezTo>
                    <a:pt x="10527" y="0"/>
                    <a:pt x="10515" y="1"/>
                    <a:pt x="10502" y="3"/>
                  </a:cubicBezTo>
                  <a:lnTo>
                    <a:pt x="8478" y="3"/>
                  </a:lnTo>
                  <a:cubicBezTo>
                    <a:pt x="8464" y="1"/>
                    <a:pt x="8449" y="0"/>
                    <a:pt x="8436" y="0"/>
                  </a:cubicBezTo>
                  <a:cubicBezTo>
                    <a:pt x="8040" y="0"/>
                    <a:pt x="8040" y="624"/>
                    <a:pt x="8436" y="624"/>
                  </a:cubicBezTo>
                  <a:cubicBezTo>
                    <a:pt x="8449" y="624"/>
                    <a:pt x="8464" y="623"/>
                    <a:pt x="8478" y="622"/>
                  </a:cubicBezTo>
                  <a:lnTo>
                    <a:pt x="9788" y="622"/>
                  </a:lnTo>
                  <a:lnTo>
                    <a:pt x="7049" y="3599"/>
                  </a:lnTo>
                  <a:lnTo>
                    <a:pt x="3525" y="2646"/>
                  </a:lnTo>
                  <a:cubicBezTo>
                    <a:pt x="3492" y="2633"/>
                    <a:pt x="3460" y="2627"/>
                    <a:pt x="3430" y="2627"/>
                  </a:cubicBezTo>
                  <a:cubicBezTo>
                    <a:pt x="3353" y="2627"/>
                    <a:pt x="3284" y="2666"/>
                    <a:pt x="3215" y="2718"/>
                  </a:cubicBezTo>
                  <a:lnTo>
                    <a:pt x="191" y="5742"/>
                  </a:lnTo>
                  <a:cubicBezTo>
                    <a:pt x="0" y="5932"/>
                    <a:pt x="143" y="6266"/>
                    <a:pt x="429" y="6290"/>
                  </a:cubicBezTo>
                  <a:cubicBezTo>
                    <a:pt x="500" y="6290"/>
                    <a:pt x="572" y="6242"/>
                    <a:pt x="643" y="6194"/>
                  </a:cubicBezTo>
                  <a:lnTo>
                    <a:pt x="3549" y="3289"/>
                  </a:lnTo>
                  <a:lnTo>
                    <a:pt x="7073" y="4242"/>
                  </a:lnTo>
                  <a:cubicBezTo>
                    <a:pt x="7100" y="4255"/>
                    <a:pt x="7128" y="4261"/>
                    <a:pt x="7157" y="4261"/>
                  </a:cubicBezTo>
                  <a:cubicBezTo>
                    <a:pt x="7233" y="4261"/>
                    <a:pt x="7314" y="4222"/>
                    <a:pt x="7383" y="4170"/>
                  </a:cubicBezTo>
                  <a:lnTo>
                    <a:pt x="10193" y="1098"/>
                  </a:lnTo>
                  <a:lnTo>
                    <a:pt x="10193" y="2313"/>
                  </a:lnTo>
                  <a:cubicBezTo>
                    <a:pt x="10169" y="2551"/>
                    <a:pt x="10336" y="2670"/>
                    <a:pt x="10502" y="2670"/>
                  </a:cubicBezTo>
                  <a:cubicBezTo>
                    <a:pt x="10669" y="2670"/>
                    <a:pt x="10836" y="2551"/>
                    <a:pt x="10812" y="2313"/>
                  </a:cubicBezTo>
                  <a:lnTo>
                    <a:pt x="10812" y="312"/>
                  </a:lnTo>
                  <a:cubicBezTo>
                    <a:pt x="10834" y="136"/>
                    <a:pt x="10693" y="0"/>
                    <a:pt x="10539" y="0"/>
                  </a:cubicBez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926" name="Google Shape;1926;p114"/>
          <p:cNvSpPr/>
          <p:nvPr/>
        </p:nvSpPr>
        <p:spPr>
          <a:xfrm>
            <a:off x="7313200" y="1253613"/>
            <a:ext cx="418954" cy="358356"/>
          </a:xfrm>
          <a:custGeom>
            <a:rect b="b" l="l" r="r" t="t"/>
            <a:pathLst>
              <a:path extrusionOk="0" h="10479" w="12251">
                <a:moveTo>
                  <a:pt x="7023" y="1824"/>
                </a:moveTo>
                <a:cubicBezTo>
                  <a:pt x="7299" y="1824"/>
                  <a:pt x="7582" y="1887"/>
                  <a:pt x="7852" y="2025"/>
                </a:cubicBezTo>
                <a:cubicBezTo>
                  <a:pt x="9091" y="2644"/>
                  <a:pt x="9210" y="4335"/>
                  <a:pt x="8114" y="5169"/>
                </a:cubicBezTo>
                <a:cubicBezTo>
                  <a:pt x="7805" y="5454"/>
                  <a:pt x="7638" y="5859"/>
                  <a:pt x="7638" y="6288"/>
                </a:cubicBezTo>
                <a:lnTo>
                  <a:pt x="7638" y="6431"/>
                </a:lnTo>
                <a:cubicBezTo>
                  <a:pt x="7638" y="6836"/>
                  <a:pt x="7328" y="7038"/>
                  <a:pt x="7019" y="7038"/>
                </a:cubicBezTo>
                <a:cubicBezTo>
                  <a:pt x="6709" y="7038"/>
                  <a:pt x="6400" y="6836"/>
                  <a:pt x="6400" y="6431"/>
                </a:cubicBezTo>
                <a:lnTo>
                  <a:pt x="6400" y="6264"/>
                </a:lnTo>
                <a:cubicBezTo>
                  <a:pt x="6400" y="5574"/>
                  <a:pt x="6757" y="4621"/>
                  <a:pt x="7376" y="4168"/>
                </a:cubicBezTo>
                <a:cubicBezTo>
                  <a:pt x="7757" y="3883"/>
                  <a:pt x="7710" y="3335"/>
                  <a:pt x="7305" y="3121"/>
                </a:cubicBezTo>
                <a:cubicBezTo>
                  <a:pt x="7215" y="3073"/>
                  <a:pt x="7120" y="3051"/>
                  <a:pt x="7027" y="3051"/>
                </a:cubicBezTo>
                <a:cubicBezTo>
                  <a:pt x="6702" y="3051"/>
                  <a:pt x="6400" y="3317"/>
                  <a:pt x="6400" y="3668"/>
                </a:cubicBezTo>
                <a:cubicBezTo>
                  <a:pt x="6376" y="4049"/>
                  <a:pt x="6084" y="4240"/>
                  <a:pt x="5792" y="4240"/>
                </a:cubicBezTo>
                <a:cubicBezTo>
                  <a:pt x="5501" y="4240"/>
                  <a:pt x="5209" y="4049"/>
                  <a:pt x="5185" y="3668"/>
                </a:cubicBezTo>
                <a:cubicBezTo>
                  <a:pt x="5185" y="2595"/>
                  <a:pt x="6062" y="1824"/>
                  <a:pt x="7023" y="1824"/>
                </a:cubicBezTo>
                <a:close/>
                <a:moveTo>
                  <a:pt x="7007" y="7709"/>
                </a:moveTo>
                <a:cubicBezTo>
                  <a:pt x="7326" y="7709"/>
                  <a:pt x="7638" y="7961"/>
                  <a:pt x="7638" y="8336"/>
                </a:cubicBezTo>
                <a:cubicBezTo>
                  <a:pt x="7638" y="8669"/>
                  <a:pt x="7352" y="8931"/>
                  <a:pt x="7019" y="8931"/>
                </a:cubicBezTo>
                <a:cubicBezTo>
                  <a:pt x="6471" y="8931"/>
                  <a:pt x="6209" y="8288"/>
                  <a:pt x="6590" y="7884"/>
                </a:cubicBezTo>
                <a:cubicBezTo>
                  <a:pt x="6711" y="7763"/>
                  <a:pt x="6860" y="7709"/>
                  <a:pt x="7007" y="7709"/>
                </a:cubicBezTo>
                <a:close/>
                <a:moveTo>
                  <a:pt x="6989" y="1"/>
                </a:moveTo>
                <a:cubicBezTo>
                  <a:pt x="2341" y="1"/>
                  <a:pt x="1" y="5628"/>
                  <a:pt x="3304" y="8931"/>
                </a:cubicBezTo>
                <a:cubicBezTo>
                  <a:pt x="4373" y="10000"/>
                  <a:pt x="5685" y="10478"/>
                  <a:pt x="6971" y="10478"/>
                </a:cubicBezTo>
                <a:cubicBezTo>
                  <a:pt x="9668" y="10478"/>
                  <a:pt x="12250" y="8377"/>
                  <a:pt x="12234" y="5216"/>
                </a:cubicBezTo>
                <a:cubicBezTo>
                  <a:pt x="12210" y="2335"/>
                  <a:pt x="9900" y="25"/>
                  <a:pt x="7019" y="1"/>
                </a:cubicBezTo>
                <a:cubicBezTo>
                  <a:pt x="7009" y="1"/>
                  <a:pt x="6999" y="1"/>
                  <a:pt x="6989" y="1"/>
                </a:cubicBez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0" name="Shape 1930"/>
        <p:cNvGrpSpPr/>
        <p:nvPr/>
      </p:nvGrpSpPr>
      <p:grpSpPr>
        <a:xfrm>
          <a:off x="0" y="0"/>
          <a:ext cx="0" cy="0"/>
          <a:chOff x="0" y="0"/>
          <a:chExt cx="0" cy="0"/>
        </a:xfrm>
      </p:grpSpPr>
      <p:sp>
        <p:nvSpPr>
          <p:cNvPr id="1931" name="Google Shape;1931;p115"/>
          <p:cNvSpPr txBox="1"/>
          <p:nvPr>
            <p:ph idx="4294967295" type="ctrTitle"/>
          </p:nvPr>
        </p:nvSpPr>
        <p:spPr>
          <a:xfrm>
            <a:off x="1603500" y="2079000"/>
            <a:ext cx="5937000" cy="985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5000"/>
              <a:t>Project Updates</a:t>
            </a:r>
            <a:endParaRPr sz="5000"/>
          </a:p>
        </p:txBody>
      </p:sp>
      <p:cxnSp>
        <p:nvCxnSpPr>
          <p:cNvPr id="1932" name="Google Shape;1932;p115"/>
          <p:cNvCxnSpPr/>
          <p:nvPr/>
        </p:nvCxnSpPr>
        <p:spPr>
          <a:xfrm flipH="1" rot="10800000">
            <a:off x="1603500" y="3064509"/>
            <a:ext cx="6084900" cy="3600"/>
          </a:xfrm>
          <a:prstGeom prst="straightConnector1">
            <a:avLst/>
          </a:prstGeom>
          <a:noFill/>
          <a:ln cap="flat" cmpd="sng" w="9525">
            <a:solidFill>
              <a:schemeClr val="dk1"/>
            </a:solidFill>
            <a:prstDash val="solid"/>
            <a:round/>
            <a:headEnd len="med" w="med" type="none"/>
            <a:tailEnd len="med" w="med" type="none"/>
          </a:ln>
        </p:spPr>
      </p:cxnSp>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6" name="Shape 1936"/>
        <p:cNvGrpSpPr/>
        <p:nvPr/>
      </p:nvGrpSpPr>
      <p:grpSpPr>
        <a:xfrm>
          <a:off x="0" y="0"/>
          <a:ext cx="0" cy="0"/>
          <a:chOff x="0" y="0"/>
          <a:chExt cx="0" cy="0"/>
        </a:xfrm>
      </p:grpSpPr>
      <p:sp>
        <p:nvSpPr>
          <p:cNvPr id="1937" name="Google Shape;1937;p116"/>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Understanding the Risks</a:t>
            </a:r>
            <a:endParaRPr/>
          </a:p>
        </p:txBody>
      </p:sp>
      <p:sp>
        <p:nvSpPr>
          <p:cNvPr id="1938" name="Google Shape;1938;p116"/>
          <p:cNvSpPr txBox="1"/>
          <p:nvPr/>
        </p:nvSpPr>
        <p:spPr>
          <a:xfrm>
            <a:off x="720000" y="1124225"/>
            <a:ext cx="30000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200">
              <a:latin typeface="Figtree"/>
              <a:ea typeface="Figtree"/>
              <a:cs typeface="Figtree"/>
              <a:sym typeface="Figtree"/>
            </a:endParaRPr>
          </a:p>
        </p:txBody>
      </p:sp>
      <p:sp>
        <p:nvSpPr>
          <p:cNvPr id="1939" name="Google Shape;1939;p116"/>
          <p:cNvSpPr txBox="1"/>
          <p:nvPr/>
        </p:nvSpPr>
        <p:spPr>
          <a:xfrm>
            <a:off x="720000" y="1048025"/>
            <a:ext cx="7704000" cy="3632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600">
                <a:latin typeface="Figtree"/>
                <a:ea typeface="Figtree"/>
                <a:cs typeface="Figtree"/>
                <a:sym typeface="Figtree"/>
              </a:rPr>
              <a:t>High Priority</a:t>
            </a:r>
            <a:endParaRPr b="1" sz="1600">
              <a:latin typeface="Figtree"/>
              <a:ea typeface="Figtree"/>
              <a:cs typeface="Figtree"/>
              <a:sym typeface="Figtree"/>
            </a:endParaRPr>
          </a:p>
          <a:p>
            <a:pPr indent="-317500" lvl="0" marL="457200" rtl="0" algn="l">
              <a:spcBef>
                <a:spcPts val="1000"/>
              </a:spcBef>
              <a:spcAft>
                <a:spcPts val="0"/>
              </a:spcAft>
              <a:buSzPts val="1400"/>
              <a:buFont typeface="Figtree"/>
              <a:buChar char="-"/>
            </a:pPr>
            <a:r>
              <a:rPr lang="en">
                <a:solidFill>
                  <a:schemeClr val="dk1"/>
                </a:solidFill>
                <a:highlight>
                  <a:srgbClr val="FFE599"/>
                </a:highlight>
                <a:latin typeface="Figtree"/>
                <a:ea typeface="Figtree"/>
                <a:cs typeface="Figtree"/>
                <a:sym typeface="Figtree"/>
              </a:rPr>
              <a:t>Risk:</a:t>
            </a:r>
            <a:r>
              <a:rPr lang="en">
                <a:latin typeface="Figtree"/>
                <a:ea typeface="Figtree"/>
                <a:cs typeface="Figtree"/>
                <a:sym typeface="Figtree"/>
              </a:rPr>
              <a:t> Directed Flushing Concept Evaluation</a:t>
            </a:r>
            <a:endParaRPr>
              <a:latin typeface="Figtree"/>
              <a:ea typeface="Figtree"/>
              <a:cs typeface="Figtree"/>
              <a:sym typeface="Figtree"/>
            </a:endParaRPr>
          </a:p>
          <a:p>
            <a:pPr indent="-304800" lvl="1" marL="914400" rtl="0" algn="l">
              <a:spcBef>
                <a:spcPts val="0"/>
              </a:spcBef>
              <a:spcAft>
                <a:spcPts val="0"/>
              </a:spcAft>
              <a:buSzPts val="1200"/>
              <a:buFont typeface="Figtree"/>
              <a:buChar char="-"/>
            </a:pPr>
            <a:r>
              <a:rPr lang="en" sz="1200">
                <a:highlight>
                  <a:srgbClr val="B3F39D"/>
                </a:highlight>
                <a:latin typeface="Figtree"/>
                <a:ea typeface="Figtree"/>
                <a:cs typeface="Figtree"/>
                <a:sym typeface="Figtree"/>
              </a:rPr>
              <a:t>Mitigation:</a:t>
            </a:r>
            <a:r>
              <a:rPr lang="en" sz="1200">
                <a:latin typeface="Figtree"/>
                <a:ea typeface="Figtree"/>
                <a:cs typeface="Figtree"/>
                <a:sym typeface="Figtree"/>
              </a:rPr>
              <a:t> Ensure that water comes out of closest unclogged hole</a:t>
            </a:r>
            <a:endParaRPr sz="1200">
              <a:latin typeface="Figtree"/>
              <a:ea typeface="Figtree"/>
              <a:cs typeface="Figtree"/>
              <a:sym typeface="Figtree"/>
            </a:endParaRPr>
          </a:p>
          <a:p>
            <a:pPr indent="-311150" lvl="0" marL="457200" rtl="0" algn="l">
              <a:spcBef>
                <a:spcPts val="1000"/>
              </a:spcBef>
              <a:spcAft>
                <a:spcPts val="0"/>
              </a:spcAft>
              <a:buSzPts val="1300"/>
              <a:buFont typeface="Figtree"/>
              <a:buChar char="-"/>
            </a:pPr>
            <a:r>
              <a:rPr lang="en">
                <a:solidFill>
                  <a:schemeClr val="dk1"/>
                </a:solidFill>
                <a:highlight>
                  <a:srgbClr val="FFE599"/>
                </a:highlight>
                <a:latin typeface="Figtree"/>
                <a:ea typeface="Figtree"/>
                <a:cs typeface="Figtree"/>
                <a:sym typeface="Figtree"/>
              </a:rPr>
              <a:t>Risk:</a:t>
            </a:r>
            <a:r>
              <a:rPr lang="en">
                <a:latin typeface="Figtree"/>
                <a:ea typeface="Figtree"/>
                <a:cs typeface="Figtree"/>
                <a:sym typeface="Figtree"/>
              </a:rPr>
              <a:t> Gear/dial mechanism not actually extending the drain</a:t>
            </a:r>
            <a:endParaRPr sz="1300">
              <a:latin typeface="Figtree"/>
              <a:ea typeface="Figtree"/>
              <a:cs typeface="Figtree"/>
              <a:sym typeface="Figtree"/>
            </a:endParaRPr>
          </a:p>
          <a:p>
            <a:pPr indent="-304800" lvl="1" marL="914400" marR="0" rtl="0" algn="l">
              <a:lnSpc>
                <a:spcPct val="100000"/>
              </a:lnSpc>
              <a:spcBef>
                <a:spcPts val="0"/>
              </a:spcBef>
              <a:spcAft>
                <a:spcPts val="0"/>
              </a:spcAft>
              <a:buSzPts val="1200"/>
              <a:buFont typeface="Figtree"/>
              <a:buChar char="-"/>
            </a:pPr>
            <a:r>
              <a:rPr lang="en" sz="1200">
                <a:highlight>
                  <a:srgbClr val="B3F39D"/>
                </a:highlight>
                <a:latin typeface="Figtree"/>
                <a:ea typeface="Figtree"/>
                <a:cs typeface="Figtree"/>
                <a:sym typeface="Figtree"/>
              </a:rPr>
              <a:t>Mitigation:</a:t>
            </a:r>
            <a:r>
              <a:rPr lang="en" sz="1200">
                <a:latin typeface="Figtree"/>
                <a:ea typeface="Figtree"/>
                <a:cs typeface="Figtree"/>
                <a:sym typeface="Figtree"/>
              </a:rPr>
              <a:t> Determine the size of threads and number of rotations based on the length to extend</a:t>
            </a:r>
            <a:endParaRPr sz="1200">
              <a:latin typeface="Figtree"/>
              <a:ea typeface="Figtree"/>
              <a:cs typeface="Figtree"/>
              <a:sym typeface="Figtree"/>
            </a:endParaRPr>
          </a:p>
          <a:p>
            <a:pPr indent="-311150" lvl="0" marL="457200" rtl="0" algn="l">
              <a:spcBef>
                <a:spcPts val="1000"/>
              </a:spcBef>
              <a:spcAft>
                <a:spcPts val="0"/>
              </a:spcAft>
              <a:buSzPts val="1300"/>
              <a:buFont typeface="Figtree"/>
              <a:buChar char="-"/>
            </a:pPr>
            <a:r>
              <a:rPr lang="en">
                <a:solidFill>
                  <a:schemeClr val="dk1"/>
                </a:solidFill>
                <a:highlight>
                  <a:srgbClr val="FFE599"/>
                </a:highlight>
                <a:latin typeface="Figtree"/>
                <a:ea typeface="Figtree"/>
                <a:cs typeface="Figtree"/>
                <a:sym typeface="Figtree"/>
              </a:rPr>
              <a:t>Risk:</a:t>
            </a:r>
            <a:r>
              <a:rPr lang="en">
                <a:latin typeface="Figtree"/>
                <a:ea typeface="Figtree"/>
                <a:cs typeface="Figtree"/>
                <a:sym typeface="Figtree"/>
              </a:rPr>
              <a:t> Effectiveness of different dial mechanisms to advance our device down drain</a:t>
            </a:r>
            <a:endParaRPr sz="1300">
              <a:latin typeface="Figtree"/>
              <a:ea typeface="Figtree"/>
              <a:cs typeface="Figtree"/>
              <a:sym typeface="Figtree"/>
            </a:endParaRPr>
          </a:p>
          <a:p>
            <a:pPr indent="-304800" lvl="1" marL="914400" marR="0" rtl="0" algn="l">
              <a:lnSpc>
                <a:spcPct val="100000"/>
              </a:lnSpc>
              <a:spcBef>
                <a:spcPts val="0"/>
              </a:spcBef>
              <a:spcAft>
                <a:spcPts val="0"/>
              </a:spcAft>
              <a:buSzPts val="1200"/>
              <a:buFont typeface="Figtree"/>
              <a:buChar char="-"/>
            </a:pPr>
            <a:r>
              <a:rPr lang="en" sz="1200">
                <a:highlight>
                  <a:srgbClr val="B3F39D"/>
                </a:highlight>
                <a:latin typeface="Figtree"/>
                <a:ea typeface="Figtree"/>
                <a:cs typeface="Figtree"/>
                <a:sym typeface="Figtree"/>
              </a:rPr>
              <a:t>Mitigation:</a:t>
            </a:r>
            <a:r>
              <a:rPr lang="en" sz="1200">
                <a:latin typeface="Figtree"/>
                <a:ea typeface="Figtree"/>
                <a:cs typeface="Figtree"/>
                <a:sym typeface="Figtree"/>
              </a:rPr>
              <a:t> </a:t>
            </a:r>
            <a:r>
              <a:rPr lang="en" sz="1200"/>
              <a:t>Make </a:t>
            </a:r>
            <a:r>
              <a:rPr lang="en" sz="1200">
                <a:latin typeface="Figtree"/>
                <a:ea typeface="Figtree"/>
                <a:cs typeface="Figtree"/>
                <a:sym typeface="Figtree"/>
              </a:rPr>
              <a:t>competitive</a:t>
            </a:r>
            <a:r>
              <a:rPr lang="en" sz="1200"/>
              <a:t> landscape table for mechanisms and conduct literature review</a:t>
            </a:r>
            <a:endParaRPr sz="1200">
              <a:latin typeface="Figtree"/>
              <a:ea typeface="Figtree"/>
              <a:cs typeface="Figtree"/>
              <a:sym typeface="Figtree"/>
            </a:endParaRPr>
          </a:p>
          <a:p>
            <a:pPr indent="-311150" lvl="0" marL="457200" rtl="0" algn="l">
              <a:spcBef>
                <a:spcPts val="1000"/>
              </a:spcBef>
              <a:spcAft>
                <a:spcPts val="0"/>
              </a:spcAft>
              <a:buSzPts val="1300"/>
              <a:buFont typeface="Figtree"/>
              <a:buChar char="-"/>
            </a:pPr>
            <a:r>
              <a:rPr lang="en">
                <a:solidFill>
                  <a:schemeClr val="dk1"/>
                </a:solidFill>
                <a:highlight>
                  <a:srgbClr val="FFE599"/>
                </a:highlight>
                <a:latin typeface="Figtree"/>
                <a:ea typeface="Figtree"/>
                <a:cs typeface="Figtree"/>
                <a:sym typeface="Figtree"/>
              </a:rPr>
              <a:t>Risk:</a:t>
            </a:r>
            <a:r>
              <a:rPr lang="en">
                <a:latin typeface="Figtree"/>
                <a:ea typeface="Figtree"/>
                <a:cs typeface="Figtree"/>
                <a:sym typeface="Figtree"/>
              </a:rPr>
              <a:t> Not introducing more clogging with small parts of device </a:t>
            </a:r>
            <a:endParaRPr>
              <a:latin typeface="Figtree"/>
              <a:ea typeface="Figtree"/>
              <a:cs typeface="Figtree"/>
              <a:sym typeface="Figtree"/>
            </a:endParaRPr>
          </a:p>
          <a:p>
            <a:pPr indent="-304800" lvl="1" marL="914400" marR="0" rtl="0" algn="l">
              <a:lnSpc>
                <a:spcPct val="100000"/>
              </a:lnSpc>
              <a:spcBef>
                <a:spcPts val="0"/>
              </a:spcBef>
              <a:spcAft>
                <a:spcPts val="0"/>
              </a:spcAft>
              <a:buSzPts val="1200"/>
              <a:buFont typeface="Figtree"/>
              <a:buChar char="-"/>
            </a:pPr>
            <a:r>
              <a:rPr lang="en" sz="1200">
                <a:highlight>
                  <a:srgbClr val="B3F39D"/>
                </a:highlight>
                <a:latin typeface="Figtree"/>
                <a:ea typeface="Figtree"/>
                <a:cs typeface="Figtree"/>
                <a:sym typeface="Figtree"/>
              </a:rPr>
              <a:t>Mitigation:</a:t>
            </a:r>
            <a:r>
              <a:rPr lang="en" sz="1200">
                <a:latin typeface="Figtree"/>
                <a:ea typeface="Figtree"/>
                <a:cs typeface="Figtree"/>
                <a:sym typeface="Figtree"/>
              </a:rPr>
              <a:t> </a:t>
            </a:r>
            <a:r>
              <a:rPr lang="en" sz="1200"/>
              <a:t>Set up </a:t>
            </a:r>
            <a:r>
              <a:rPr lang="en" sz="1200">
                <a:latin typeface="Figtree"/>
                <a:ea typeface="Figtree"/>
                <a:cs typeface="Figtree"/>
                <a:sym typeface="Figtree"/>
              </a:rPr>
              <a:t>couple</a:t>
            </a:r>
            <a:r>
              <a:rPr lang="en" sz="1200"/>
              <a:t> day long tests  with fluids to determine if clogging will occur</a:t>
            </a:r>
            <a:endParaRPr>
              <a:latin typeface="Figtree"/>
              <a:ea typeface="Figtree"/>
              <a:cs typeface="Figtree"/>
              <a:sym typeface="Figtree"/>
            </a:endParaRPr>
          </a:p>
          <a:p>
            <a:pPr indent="-311150" lvl="0" marL="457200" marR="0" rtl="0" algn="l">
              <a:lnSpc>
                <a:spcPct val="100000"/>
              </a:lnSpc>
              <a:spcBef>
                <a:spcPts val="1000"/>
              </a:spcBef>
              <a:spcAft>
                <a:spcPts val="0"/>
              </a:spcAft>
              <a:buSzPts val="1300"/>
              <a:buFont typeface="Figtree"/>
              <a:buChar char="-"/>
            </a:pPr>
            <a:r>
              <a:rPr lang="en">
                <a:solidFill>
                  <a:schemeClr val="dk1"/>
                </a:solidFill>
                <a:highlight>
                  <a:srgbClr val="FFE599"/>
                </a:highlight>
                <a:latin typeface="Figtree"/>
                <a:ea typeface="Figtree"/>
                <a:cs typeface="Figtree"/>
                <a:sym typeface="Figtree"/>
              </a:rPr>
              <a:t>Risk:</a:t>
            </a:r>
            <a:r>
              <a:rPr lang="en">
                <a:latin typeface="Figtree"/>
                <a:ea typeface="Figtree"/>
                <a:cs typeface="Figtree"/>
                <a:sym typeface="Figtree"/>
              </a:rPr>
              <a:t> Lumen Size Too Small (minimized drainage)</a:t>
            </a:r>
            <a:endParaRPr>
              <a:latin typeface="Figtree"/>
              <a:ea typeface="Figtree"/>
              <a:cs typeface="Figtree"/>
              <a:sym typeface="Figtree"/>
            </a:endParaRPr>
          </a:p>
          <a:p>
            <a:pPr indent="-304800" lvl="1" marL="914400" marR="0" rtl="0" algn="l">
              <a:lnSpc>
                <a:spcPct val="100000"/>
              </a:lnSpc>
              <a:spcBef>
                <a:spcPts val="0"/>
              </a:spcBef>
              <a:spcAft>
                <a:spcPts val="0"/>
              </a:spcAft>
              <a:buSzPts val="1200"/>
              <a:buFont typeface="Figtree"/>
              <a:buChar char="-"/>
            </a:pPr>
            <a:r>
              <a:rPr lang="en" sz="1200">
                <a:highlight>
                  <a:srgbClr val="B3F39D"/>
                </a:highlight>
                <a:latin typeface="Figtree"/>
                <a:ea typeface="Figtree"/>
                <a:cs typeface="Figtree"/>
                <a:sym typeface="Figtree"/>
              </a:rPr>
              <a:t>Mitigation:</a:t>
            </a:r>
            <a:r>
              <a:rPr lang="en" sz="1200">
                <a:latin typeface="Figtree"/>
                <a:ea typeface="Figtree"/>
                <a:cs typeface="Figtree"/>
                <a:sym typeface="Figtree"/>
              </a:rPr>
              <a:t> Research</a:t>
            </a:r>
            <a:r>
              <a:rPr lang="en" sz="1200"/>
              <a:t> the minimum lumen size needed for drainage</a:t>
            </a:r>
            <a:endParaRPr sz="1200"/>
          </a:p>
          <a:p>
            <a:pPr indent="-311150" lvl="0" marL="457200" marR="0" rtl="0" algn="l">
              <a:lnSpc>
                <a:spcPct val="100000"/>
              </a:lnSpc>
              <a:spcBef>
                <a:spcPts val="1000"/>
              </a:spcBef>
              <a:spcAft>
                <a:spcPts val="0"/>
              </a:spcAft>
              <a:buSzPts val="1300"/>
              <a:buFont typeface="Figtree"/>
              <a:buChar char="-"/>
            </a:pPr>
            <a:r>
              <a:rPr lang="en">
                <a:solidFill>
                  <a:schemeClr val="dk1"/>
                </a:solidFill>
                <a:highlight>
                  <a:srgbClr val="FFE599"/>
                </a:highlight>
                <a:latin typeface="Figtree"/>
                <a:ea typeface="Figtree"/>
                <a:cs typeface="Figtree"/>
                <a:sym typeface="Figtree"/>
              </a:rPr>
              <a:t>Risk:</a:t>
            </a:r>
            <a:r>
              <a:rPr lang="en">
                <a:latin typeface="Figtree"/>
                <a:ea typeface="Figtree"/>
                <a:cs typeface="Figtree"/>
                <a:sym typeface="Figtree"/>
              </a:rPr>
              <a:t> Gap between device &amp; catheter</a:t>
            </a:r>
            <a:endParaRPr>
              <a:latin typeface="Figtree"/>
              <a:ea typeface="Figtree"/>
              <a:cs typeface="Figtree"/>
              <a:sym typeface="Figtree"/>
            </a:endParaRPr>
          </a:p>
          <a:p>
            <a:pPr indent="-317500" lvl="1" marL="914400" marR="0" rtl="0" algn="l">
              <a:lnSpc>
                <a:spcPct val="100000"/>
              </a:lnSpc>
              <a:spcBef>
                <a:spcPts val="0"/>
              </a:spcBef>
              <a:spcAft>
                <a:spcPts val="0"/>
              </a:spcAft>
              <a:buSzPts val="1400"/>
              <a:buFont typeface="Figtree"/>
              <a:buChar char="-"/>
            </a:pPr>
            <a:r>
              <a:rPr lang="en" sz="1200">
                <a:highlight>
                  <a:srgbClr val="B3F39D"/>
                </a:highlight>
                <a:latin typeface="Figtree"/>
                <a:ea typeface="Figtree"/>
                <a:cs typeface="Figtree"/>
                <a:sym typeface="Figtree"/>
              </a:rPr>
              <a:t>Mitigation:</a:t>
            </a:r>
            <a:r>
              <a:rPr lang="en" sz="1200">
                <a:latin typeface="Figtree"/>
                <a:ea typeface="Figtree"/>
                <a:cs typeface="Figtree"/>
                <a:sym typeface="Figtree"/>
              </a:rPr>
              <a:t> </a:t>
            </a:r>
            <a:r>
              <a:rPr lang="en" sz="1200"/>
              <a:t>Look at maximum thickness of polyurethane thickening and do hand calculations</a:t>
            </a:r>
            <a:endParaRPr sz="1200"/>
          </a:p>
        </p:txBody>
      </p: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3" name="Shape 1943"/>
        <p:cNvGrpSpPr/>
        <p:nvPr/>
      </p:nvGrpSpPr>
      <p:grpSpPr>
        <a:xfrm>
          <a:off x="0" y="0"/>
          <a:ext cx="0" cy="0"/>
          <a:chOff x="0" y="0"/>
          <a:chExt cx="0" cy="0"/>
        </a:xfrm>
      </p:grpSpPr>
      <p:sp>
        <p:nvSpPr>
          <p:cNvPr id="1944" name="Google Shape;1944;p117"/>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Understanding the Risks</a:t>
            </a:r>
            <a:endParaRPr/>
          </a:p>
        </p:txBody>
      </p:sp>
      <p:sp>
        <p:nvSpPr>
          <p:cNvPr id="1945" name="Google Shape;1945;p117"/>
          <p:cNvSpPr txBox="1"/>
          <p:nvPr/>
        </p:nvSpPr>
        <p:spPr>
          <a:xfrm>
            <a:off x="720000" y="1081725"/>
            <a:ext cx="7704000" cy="355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600">
                <a:latin typeface="Figtree"/>
                <a:ea typeface="Figtree"/>
                <a:cs typeface="Figtree"/>
                <a:sym typeface="Figtree"/>
              </a:rPr>
              <a:t>Medium Priority</a:t>
            </a:r>
            <a:endParaRPr sz="1100">
              <a:latin typeface="Figtree"/>
              <a:ea typeface="Figtree"/>
              <a:cs typeface="Figtree"/>
              <a:sym typeface="Figtree"/>
            </a:endParaRPr>
          </a:p>
          <a:p>
            <a:pPr indent="-336550" lvl="0" marL="457200" rtl="0" algn="l">
              <a:spcBef>
                <a:spcPts val="1000"/>
              </a:spcBef>
              <a:spcAft>
                <a:spcPts val="0"/>
              </a:spcAft>
              <a:buSzPts val="1700"/>
              <a:buFont typeface="Figtree"/>
              <a:buChar char="-"/>
            </a:pPr>
            <a:r>
              <a:rPr lang="en">
                <a:solidFill>
                  <a:schemeClr val="dk1"/>
                </a:solidFill>
                <a:highlight>
                  <a:srgbClr val="FFE599"/>
                </a:highlight>
                <a:latin typeface="Figtree"/>
                <a:ea typeface="Figtree"/>
                <a:cs typeface="Figtree"/>
                <a:sym typeface="Figtree"/>
              </a:rPr>
              <a:t>Risk:</a:t>
            </a:r>
            <a:r>
              <a:rPr lang="en">
                <a:latin typeface="Figtree"/>
                <a:ea typeface="Figtree"/>
                <a:cs typeface="Figtree"/>
                <a:sym typeface="Figtree"/>
              </a:rPr>
              <a:t> Flexibility of Tubing (inner tubing gets stuck at curve)</a:t>
            </a:r>
            <a:endParaRPr>
              <a:latin typeface="Figtree"/>
              <a:ea typeface="Figtree"/>
              <a:cs typeface="Figtree"/>
              <a:sym typeface="Figtree"/>
            </a:endParaRPr>
          </a:p>
          <a:p>
            <a:pPr indent="-304800" lvl="1" marL="914400" rtl="0" algn="l">
              <a:spcBef>
                <a:spcPts val="0"/>
              </a:spcBef>
              <a:spcAft>
                <a:spcPts val="0"/>
              </a:spcAft>
              <a:buSzPts val="1200"/>
              <a:buFont typeface="Figtree"/>
              <a:buChar char="-"/>
            </a:pPr>
            <a:r>
              <a:rPr lang="en" sz="1200">
                <a:highlight>
                  <a:srgbClr val="B3F39D"/>
                </a:highlight>
                <a:latin typeface="Figtree"/>
                <a:ea typeface="Figtree"/>
                <a:cs typeface="Figtree"/>
                <a:sym typeface="Figtree"/>
              </a:rPr>
              <a:t>Mitigation:</a:t>
            </a:r>
            <a:r>
              <a:rPr lang="en" sz="1200">
                <a:latin typeface="Figtree"/>
                <a:ea typeface="Figtree"/>
                <a:cs typeface="Figtree"/>
                <a:sym typeface="Figtree"/>
              </a:rPr>
              <a:t> Find tubing that is able to curve with the catheter while adjusting for optimal strength</a:t>
            </a:r>
            <a:endParaRPr sz="1200">
              <a:latin typeface="Figtree"/>
              <a:ea typeface="Figtree"/>
              <a:cs typeface="Figtree"/>
              <a:sym typeface="Figtree"/>
            </a:endParaRPr>
          </a:p>
          <a:p>
            <a:pPr indent="-317500" lvl="0" marL="457200" rtl="0" algn="l">
              <a:spcBef>
                <a:spcPts val="1000"/>
              </a:spcBef>
              <a:spcAft>
                <a:spcPts val="0"/>
              </a:spcAft>
              <a:buSzPts val="1400"/>
              <a:buFont typeface="Figtree"/>
              <a:buChar char="-"/>
            </a:pPr>
            <a:r>
              <a:rPr lang="en">
                <a:solidFill>
                  <a:schemeClr val="dk1"/>
                </a:solidFill>
                <a:highlight>
                  <a:srgbClr val="FFE599"/>
                </a:highlight>
                <a:latin typeface="Figtree"/>
                <a:ea typeface="Figtree"/>
                <a:cs typeface="Figtree"/>
                <a:sym typeface="Figtree"/>
              </a:rPr>
              <a:t>Risk:</a:t>
            </a:r>
            <a:r>
              <a:rPr lang="en">
                <a:latin typeface="Figtree"/>
                <a:ea typeface="Figtree"/>
                <a:cs typeface="Figtree"/>
                <a:sym typeface="Figtree"/>
              </a:rPr>
              <a:t> Dimensional compatibility with 3 way stopcock and drain </a:t>
            </a:r>
            <a:endParaRPr>
              <a:latin typeface="Figtree"/>
              <a:ea typeface="Figtree"/>
              <a:cs typeface="Figtree"/>
              <a:sym typeface="Figtree"/>
            </a:endParaRPr>
          </a:p>
          <a:p>
            <a:pPr indent="-304800" lvl="1" marL="914400" marR="0" rtl="0" algn="l">
              <a:lnSpc>
                <a:spcPct val="100000"/>
              </a:lnSpc>
              <a:spcBef>
                <a:spcPts val="0"/>
              </a:spcBef>
              <a:spcAft>
                <a:spcPts val="0"/>
              </a:spcAft>
              <a:buSzPts val="1200"/>
              <a:buFont typeface="Figtree"/>
              <a:buChar char="-"/>
            </a:pPr>
            <a:r>
              <a:rPr lang="en" sz="1200">
                <a:highlight>
                  <a:srgbClr val="B3F39D"/>
                </a:highlight>
                <a:latin typeface="Figtree"/>
                <a:ea typeface="Figtree"/>
                <a:cs typeface="Figtree"/>
                <a:sym typeface="Figtree"/>
              </a:rPr>
              <a:t>Mitigation:</a:t>
            </a:r>
            <a:r>
              <a:rPr lang="en" sz="1200">
                <a:latin typeface="Figtree"/>
                <a:ea typeface="Figtree"/>
                <a:cs typeface="Figtree"/>
                <a:sym typeface="Figtree"/>
              </a:rPr>
              <a:t> Take measurements of relevant diameters of drainage tubes and on the stopcock</a:t>
            </a:r>
            <a:endParaRPr sz="1300">
              <a:latin typeface="Figtree"/>
              <a:ea typeface="Figtree"/>
              <a:cs typeface="Figtree"/>
              <a:sym typeface="Figtree"/>
            </a:endParaRPr>
          </a:p>
          <a:p>
            <a:pPr indent="-317500" lvl="0" marL="457200" rtl="0" algn="l">
              <a:spcBef>
                <a:spcPts val="1000"/>
              </a:spcBef>
              <a:spcAft>
                <a:spcPts val="0"/>
              </a:spcAft>
              <a:buSzPts val="1400"/>
              <a:buFont typeface="Figtree"/>
              <a:buChar char="-"/>
            </a:pPr>
            <a:r>
              <a:rPr lang="en">
                <a:solidFill>
                  <a:schemeClr val="dk1"/>
                </a:solidFill>
                <a:highlight>
                  <a:srgbClr val="FFE599"/>
                </a:highlight>
                <a:latin typeface="Figtree"/>
                <a:ea typeface="Figtree"/>
                <a:cs typeface="Figtree"/>
                <a:sym typeface="Figtree"/>
              </a:rPr>
              <a:t>Risk:</a:t>
            </a:r>
            <a:r>
              <a:rPr lang="en">
                <a:latin typeface="Figtree"/>
                <a:ea typeface="Figtree"/>
                <a:cs typeface="Figtree"/>
                <a:sym typeface="Figtree"/>
              </a:rPr>
              <a:t> Insertion Difficulty</a:t>
            </a:r>
            <a:endParaRPr>
              <a:latin typeface="Figtree"/>
              <a:ea typeface="Figtree"/>
              <a:cs typeface="Figtree"/>
              <a:sym typeface="Figtree"/>
            </a:endParaRPr>
          </a:p>
          <a:p>
            <a:pPr indent="-304800" lvl="1" marL="914400" marR="0" rtl="0" algn="l">
              <a:lnSpc>
                <a:spcPct val="100000"/>
              </a:lnSpc>
              <a:spcBef>
                <a:spcPts val="0"/>
              </a:spcBef>
              <a:spcAft>
                <a:spcPts val="0"/>
              </a:spcAft>
              <a:buSzPts val="1200"/>
              <a:buFont typeface="Figtree"/>
              <a:buChar char="-"/>
            </a:pPr>
            <a:r>
              <a:rPr lang="en" sz="1200">
                <a:highlight>
                  <a:srgbClr val="B3F39D"/>
                </a:highlight>
                <a:latin typeface="Figtree"/>
                <a:ea typeface="Figtree"/>
                <a:cs typeface="Figtree"/>
                <a:sym typeface="Figtree"/>
              </a:rPr>
              <a:t>Mitigation:</a:t>
            </a:r>
            <a:r>
              <a:rPr lang="en" sz="1200">
                <a:latin typeface="Figtree"/>
                <a:ea typeface="Figtree"/>
                <a:cs typeface="Figtree"/>
                <a:sym typeface="Figtree"/>
              </a:rPr>
              <a:t> Checking in with clinicians after prototypes and asking about feasibility of insertion</a:t>
            </a:r>
            <a:endParaRPr sz="1300">
              <a:latin typeface="Figtree"/>
              <a:ea typeface="Figtree"/>
              <a:cs typeface="Figtree"/>
              <a:sym typeface="Figtree"/>
            </a:endParaRPr>
          </a:p>
          <a:p>
            <a:pPr indent="-317500" lvl="0" marL="457200" rtl="0" algn="l">
              <a:spcBef>
                <a:spcPts val="1000"/>
              </a:spcBef>
              <a:spcAft>
                <a:spcPts val="0"/>
              </a:spcAft>
              <a:buSzPts val="1400"/>
              <a:buFont typeface="Figtree"/>
              <a:buChar char="-"/>
            </a:pPr>
            <a:r>
              <a:rPr lang="en">
                <a:solidFill>
                  <a:schemeClr val="dk1"/>
                </a:solidFill>
                <a:highlight>
                  <a:srgbClr val="FFE599"/>
                </a:highlight>
                <a:latin typeface="Figtree"/>
                <a:ea typeface="Figtree"/>
                <a:cs typeface="Figtree"/>
                <a:sym typeface="Figtree"/>
              </a:rPr>
              <a:t>Risk:</a:t>
            </a:r>
            <a:r>
              <a:rPr lang="en">
                <a:latin typeface="Figtree"/>
                <a:ea typeface="Figtree"/>
                <a:cs typeface="Figtree"/>
                <a:sym typeface="Figtree"/>
              </a:rPr>
              <a:t> Threads Stripping (chunkier abscess causes threads to strip)</a:t>
            </a:r>
            <a:endParaRPr>
              <a:latin typeface="Figtree"/>
              <a:ea typeface="Figtree"/>
              <a:cs typeface="Figtree"/>
              <a:sym typeface="Figtree"/>
            </a:endParaRPr>
          </a:p>
          <a:p>
            <a:pPr indent="-311150" lvl="1" marL="914400" rtl="0" algn="l">
              <a:spcBef>
                <a:spcPts val="0"/>
              </a:spcBef>
              <a:spcAft>
                <a:spcPts val="0"/>
              </a:spcAft>
              <a:buSzPts val="1300"/>
              <a:buFont typeface="Figtree"/>
              <a:buChar char="-"/>
            </a:pPr>
            <a:r>
              <a:rPr lang="en" sz="1200">
                <a:highlight>
                  <a:srgbClr val="B3F39D"/>
                </a:highlight>
                <a:latin typeface="Figtree"/>
                <a:ea typeface="Figtree"/>
                <a:cs typeface="Figtree"/>
                <a:sym typeface="Figtree"/>
              </a:rPr>
              <a:t>Mitigation:</a:t>
            </a:r>
            <a:r>
              <a:rPr lang="en" sz="1200">
                <a:latin typeface="Figtree"/>
                <a:ea typeface="Figtree"/>
                <a:cs typeface="Figtree"/>
                <a:sym typeface="Figtree"/>
              </a:rPr>
              <a:t> Design deep/frequent threads to limit risk of stripping, research material properties</a:t>
            </a:r>
            <a:endParaRPr sz="1200">
              <a:latin typeface="Figtree"/>
              <a:ea typeface="Figtree"/>
              <a:cs typeface="Figtree"/>
              <a:sym typeface="Figtree"/>
            </a:endParaRPr>
          </a:p>
          <a:p>
            <a:pPr indent="0" lvl="0" marL="0" rtl="0" algn="l">
              <a:spcBef>
                <a:spcPts val="1000"/>
              </a:spcBef>
              <a:spcAft>
                <a:spcPts val="0"/>
              </a:spcAft>
              <a:buNone/>
            </a:pPr>
            <a:r>
              <a:rPr b="1" lang="en" sz="1600">
                <a:latin typeface="Figtree"/>
                <a:ea typeface="Figtree"/>
                <a:cs typeface="Figtree"/>
                <a:sym typeface="Figtree"/>
              </a:rPr>
              <a:t>Low Priority</a:t>
            </a:r>
            <a:endParaRPr sz="1100">
              <a:latin typeface="Figtree"/>
              <a:ea typeface="Figtree"/>
              <a:cs typeface="Figtree"/>
              <a:sym typeface="Figtree"/>
            </a:endParaRPr>
          </a:p>
          <a:p>
            <a:pPr indent="-336550" lvl="0" marL="457200" rtl="0" algn="l">
              <a:spcBef>
                <a:spcPts val="1000"/>
              </a:spcBef>
              <a:spcAft>
                <a:spcPts val="0"/>
              </a:spcAft>
              <a:buSzPts val="1700"/>
              <a:buFont typeface="Figtree"/>
              <a:buChar char="-"/>
            </a:pPr>
            <a:r>
              <a:rPr lang="en">
                <a:solidFill>
                  <a:schemeClr val="dk1"/>
                </a:solidFill>
                <a:highlight>
                  <a:srgbClr val="FFE599"/>
                </a:highlight>
                <a:latin typeface="Figtree"/>
                <a:ea typeface="Figtree"/>
                <a:cs typeface="Figtree"/>
                <a:sym typeface="Figtree"/>
              </a:rPr>
              <a:t>Risk:</a:t>
            </a:r>
            <a:r>
              <a:rPr lang="en">
                <a:latin typeface="Figtree"/>
                <a:ea typeface="Figtree"/>
                <a:cs typeface="Figtree"/>
                <a:sym typeface="Figtree"/>
              </a:rPr>
              <a:t> Clogging doesn’t occur frequently near the end holes</a:t>
            </a:r>
            <a:endParaRPr>
              <a:latin typeface="Figtree"/>
              <a:ea typeface="Figtree"/>
              <a:cs typeface="Figtree"/>
              <a:sym typeface="Figtree"/>
            </a:endParaRPr>
          </a:p>
          <a:p>
            <a:pPr indent="-298450" lvl="1" marL="914400" rtl="0" algn="l">
              <a:spcBef>
                <a:spcPts val="0"/>
              </a:spcBef>
              <a:spcAft>
                <a:spcPts val="0"/>
              </a:spcAft>
              <a:buSzPts val="1100"/>
              <a:buFont typeface="Figtree"/>
              <a:buChar char="-"/>
            </a:pPr>
            <a:r>
              <a:rPr lang="en" sz="1200">
                <a:highlight>
                  <a:srgbClr val="B3F39D"/>
                </a:highlight>
                <a:latin typeface="Figtree"/>
                <a:ea typeface="Figtree"/>
                <a:cs typeface="Figtree"/>
                <a:sym typeface="Figtree"/>
              </a:rPr>
              <a:t>Mitigation:</a:t>
            </a:r>
            <a:r>
              <a:rPr lang="en" sz="1200">
                <a:latin typeface="Figtree"/>
                <a:ea typeface="Figtree"/>
                <a:cs typeface="Figtree"/>
                <a:sym typeface="Figtree"/>
              </a:rPr>
              <a:t> Each hole should unclog as expected without individual holes unable to be unclogged</a:t>
            </a:r>
            <a:endParaRPr sz="1200">
              <a:latin typeface="Figtree"/>
              <a:ea typeface="Figtree"/>
              <a:cs typeface="Figtree"/>
              <a:sym typeface="Figtree"/>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5" name="Shape 1095"/>
        <p:cNvGrpSpPr/>
        <p:nvPr/>
      </p:nvGrpSpPr>
      <p:grpSpPr>
        <a:xfrm>
          <a:off x="0" y="0"/>
          <a:ext cx="0" cy="0"/>
          <a:chOff x="0" y="0"/>
          <a:chExt cx="0" cy="0"/>
        </a:xfrm>
      </p:grpSpPr>
      <p:sp>
        <p:nvSpPr>
          <p:cNvPr id="1096" name="Google Shape;1096;p37"/>
          <p:cNvSpPr txBox="1"/>
          <p:nvPr>
            <p:ph type="title"/>
          </p:nvPr>
        </p:nvSpPr>
        <p:spPr>
          <a:xfrm>
            <a:off x="457200" y="502491"/>
            <a:ext cx="818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Workflow</a:t>
            </a:r>
            <a:endParaRPr/>
          </a:p>
        </p:txBody>
      </p:sp>
      <p:sp>
        <p:nvSpPr>
          <p:cNvPr id="1097" name="Google Shape;1097;p37"/>
          <p:cNvSpPr/>
          <p:nvPr/>
        </p:nvSpPr>
        <p:spPr>
          <a:xfrm rot="-5400000">
            <a:off x="866699" y="2109803"/>
            <a:ext cx="138900" cy="415500"/>
          </a:xfrm>
          <a:prstGeom prst="can">
            <a:avLst>
              <a:gd fmla="val 25000" name="adj"/>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098" name="Google Shape;1098;p37"/>
          <p:cNvSpPr/>
          <p:nvPr/>
        </p:nvSpPr>
        <p:spPr>
          <a:xfrm>
            <a:off x="725822" y="2249950"/>
            <a:ext cx="67800" cy="261000"/>
          </a:xfrm>
          <a:prstGeom prst="arc">
            <a:avLst>
              <a:gd fmla="val 16200000" name="adj1"/>
              <a:gd fmla="val 842971"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099" name="Google Shape;1099;p37"/>
          <p:cNvSpPr/>
          <p:nvPr/>
        </p:nvSpPr>
        <p:spPr>
          <a:xfrm>
            <a:off x="767655" y="2249950"/>
            <a:ext cx="67800" cy="261000"/>
          </a:xfrm>
          <a:prstGeom prst="arc">
            <a:avLst>
              <a:gd fmla="val 16200000" name="adj1"/>
              <a:gd fmla="val 842971"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100" name="Google Shape;1100;p37"/>
          <p:cNvSpPr/>
          <p:nvPr/>
        </p:nvSpPr>
        <p:spPr>
          <a:xfrm>
            <a:off x="969476" y="2249950"/>
            <a:ext cx="67800" cy="261000"/>
          </a:xfrm>
          <a:prstGeom prst="arc">
            <a:avLst>
              <a:gd fmla="val 16200000" name="adj1"/>
              <a:gd fmla="val 842971"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101" name="Google Shape;1101;p37"/>
          <p:cNvSpPr/>
          <p:nvPr/>
        </p:nvSpPr>
        <p:spPr>
          <a:xfrm>
            <a:off x="929201" y="2249950"/>
            <a:ext cx="67800" cy="261000"/>
          </a:xfrm>
          <a:prstGeom prst="arc">
            <a:avLst>
              <a:gd fmla="val 16200000" name="adj1"/>
              <a:gd fmla="val 842971"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102" name="Google Shape;1102;p37"/>
          <p:cNvSpPr/>
          <p:nvPr/>
        </p:nvSpPr>
        <p:spPr>
          <a:xfrm>
            <a:off x="806353" y="2249972"/>
            <a:ext cx="67800" cy="261000"/>
          </a:xfrm>
          <a:prstGeom prst="arc">
            <a:avLst>
              <a:gd fmla="val 16200000" name="adj1"/>
              <a:gd fmla="val 842971"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103" name="Google Shape;1103;p37"/>
          <p:cNvSpPr/>
          <p:nvPr/>
        </p:nvSpPr>
        <p:spPr>
          <a:xfrm>
            <a:off x="845675" y="2249950"/>
            <a:ext cx="67800" cy="261000"/>
          </a:xfrm>
          <a:prstGeom prst="arc">
            <a:avLst>
              <a:gd fmla="val 16200000" name="adj1"/>
              <a:gd fmla="val 842971"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104" name="Google Shape;1104;p37"/>
          <p:cNvSpPr/>
          <p:nvPr/>
        </p:nvSpPr>
        <p:spPr>
          <a:xfrm>
            <a:off x="886897" y="2249950"/>
            <a:ext cx="67800" cy="261000"/>
          </a:xfrm>
          <a:prstGeom prst="arc">
            <a:avLst>
              <a:gd fmla="val 16200000" name="adj1"/>
              <a:gd fmla="val 842971"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105" name="Google Shape;1105;p37"/>
          <p:cNvSpPr/>
          <p:nvPr/>
        </p:nvSpPr>
        <p:spPr>
          <a:xfrm>
            <a:off x="1008768" y="2249950"/>
            <a:ext cx="67800" cy="261000"/>
          </a:xfrm>
          <a:prstGeom prst="arc">
            <a:avLst>
              <a:gd fmla="val 16200000" name="adj1"/>
              <a:gd fmla="val 842971"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106" name="Google Shape;1106;p37"/>
          <p:cNvSpPr/>
          <p:nvPr/>
        </p:nvSpPr>
        <p:spPr>
          <a:xfrm>
            <a:off x="1044706" y="2249950"/>
            <a:ext cx="67800" cy="261000"/>
          </a:xfrm>
          <a:prstGeom prst="arc">
            <a:avLst>
              <a:gd fmla="val 16200000" name="adj1"/>
              <a:gd fmla="val 17609784"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107" name="Google Shape;1107;p37"/>
          <p:cNvSpPr/>
          <p:nvPr/>
        </p:nvSpPr>
        <p:spPr>
          <a:xfrm rot="5400000">
            <a:off x="1037973" y="2088588"/>
            <a:ext cx="180900" cy="140700"/>
          </a:xfrm>
          <a:prstGeom prst="arc">
            <a:avLst>
              <a:gd fmla="val 16200000" name="adj1"/>
              <a:gd fmla="val 21569125"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108" name="Google Shape;1108;p37"/>
          <p:cNvSpPr/>
          <p:nvPr/>
        </p:nvSpPr>
        <p:spPr>
          <a:xfrm rot="-5400000">
            <a:off x="1179123" y="2087960"/>
            <a:ext cx="180000" cy="140700"/>
          </a:xfrm>
          <a:prstGeom prst="arc">
            <a:avLst>
              <a:gd fmla="val 16200000" name="adj1"/>
              <a:gd fmla="val 5313316" name="adj2"/>
            </a:avLst>
          </a:prstGeom>
          <a:solidFill>
            <a:srgbClr val="741B47"/>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109" name="Google Shape;1109;p37"/>
          <p:cNvSpPr/>
          <p:nvPr/>
        </p:nvSpPr>
        <p:spPr>
          <a:xfrm flipH="1" rot="5400000">
            <a:off x="1032492" y="2406475"/>
            <a:ext cx="180000" cy="140700"/>
          </a:xfrm>
          <a:prstGeom prst="arc">
            <a:avLst>
              <a:gd fmla="val 16200000" name="adj1"/>
              <a:gd fmla="val 0"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110" name="Google Shape;1110;p37"/>
          <p:cNvSpPr/>
          <p:nvPr/>
        </p:nvSpPr>
        <p:spPr>
          <a:xfrm flipH="1" rot="-5400000">
            <a:off x="1173192" y="2406653"/>
            <a:ext cx="180000" cy="140700"/>
          </a:xfrm>
          <a:prstGeom prst="arc">
            <a:avLst>
              <a:gd fmla="val 16200000" name="adj1"/>
              <a:gd fmla="val 5313316" name="adj2"/>
            </a:avLst>
          </a:prstGeom>
          <a:solidFill>
            <a:srgbClr val="741B47"/>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cxnSp>
        <p:nvCxnSpPr>
          <p:cNvPr id="1111" name="Google Shape;1111;p37"/>
          <p:cNvCxnSpPr>
            <a:stCxn id="1108" idx="2"/>
            <a:endCxn id="1110" idx="2"/>
          </p:cNvCxnSpPr>
          <p:nvPr/>
        </p:nvCxnSpPr>
        <p:spPr>
          <a:xfrm flipH="1">
            <a:off x="1333459" y="2156536"/>
            <a:ext cx="6000" cy="322200"/>
          </a:xfrm>
          <a:prstGeom prst="straightConnector1">
            <a:avLst/>
          </a:prstGeom>
          <a:noFill/>
          <a:ln cap="flat" cmpd="sng" w="9525">
            <a:solidFill>
              <a:srgbClr val="000000"/>
            </a:solidFill>
            <a:prstDash val="solid"/>
            <a:round/>
            <a:headEnd len="med" w="med" type="none"/>
            <a:tailEnd len="med" w="med" type="none"/>
          </a:ln>
        </p:spPr>
      </p:cxnSp>
      <p:sp>
        <p:nvSpPr>
          <p:cNvPr id="1112" name="Google Shape;1112;p37"/>
          <p:cNvSpPr/>
          <p:nvPr/>
        </p:nvSpPr>
        <p:spPr>
          <a:xfrm>
            <a:off x="738248" y="2297035"/>
            <a:ext cx="12000" cy="42600"/>
          </a:xfrm>
          <a:prstGeom prst="ellipse">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113" name="Google Shape;1113;p37"/>
          <p:cNvSpPr/>
          <p:nvPr/>
        </p:nvSpPr>
        <p:spPr>
          <a:xfrm>
            <a:off x="728411" y="2251009"/>
            <a:ext cx="35400" cy="134400"/>
          </a:xfrm>
          <a:prstGeom prst="arc">
            <a:avLst>
              <a:gd fmla="val 16200000" name="adj1"/>
              <a:gd fmla="val 16109393" name="adj2"/>
            </a:avLst>
          </a:prstGeom>
          <a:noFill/>
          <a:ln cap="flat" cmpd="sng" w="9525">
            <a:solidFill>
              <a:srgbClr val="000000"/>
            </a:solidFill>
            <a:prstDash val="dash"/>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114" name="Google Shape;1114;p37"/>
          <p:cNvSpPr/>
          <p:nvPr/>
        </p:nvSpPr>
        <p:spPr>
          <a:xfrm>
            <a:off x="727963" y="2251920"/>
            <a:ext cx="35400" cy="134400"/>
          </a:xfrm>
          <a:prstGeom prst="arc">
            <a:avLst>
              <a:gd fmla="val 5475927" name="adj1"/>
              <a:gd fmla="val 16003527"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115" name="Google Shape;1115;p37"/>
          <p:cNvSpPr/>
          <p:nvPr/>
        </p:nvSpPr>
        <p:spPr>
          <a:xfrm>
            <a:off x="1107804" y="2251920"/>
            <a:ext cx="35400" cy="134400"/>
          </a:xfrm>
          <a:prstGeom prst="arc">
            <a:avLst>
              <a:gd fmla="val 16091688" name="adj1"/>
              <a:gd fmla="val 16072835"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cxnSp>
        <p:nvCxnSpPr>
          <p:cNvPr id="1116" name="Google Shape;1116;p37"/>
          <p:cNvCxnSpPr/>
          <p:nvPr/>
        </p:nvCxnSpPr>
        <p:spPr>
          <a:xfrm>
            <a:off x="743355" y="2249972"/>
            <a:ext cx="386100" cy="0"/>
          </a:xfrm>
          <a:prstGeom prst="straightConnector1">
            <a:avLst/>
          </a:prstGeom>
          <a:noFill/>
          <a:ln cap="flat" cmpd="sng" w="9525">
            <a:solidFill>
              <a:srgbClr val="000000"/>
            </a:solidFill>
            <a:prstDash val="solid"/>
            <a:round/>
            <a:headEnd len="med" w="med" type="none"/>
            <a:tailEnd len="med" w="med" type="none"/>
          </a:ln>
        </p:spPr>
      </p:cxnSp>
      <p:cxnSp>
        <p:nvCxnSpPr>
          <p:cNvPr id="1117" name="Google Shape;1117;p37"/>
          <p:cNvCxnSpPr/>
          <p:nvPr/>
        </p:nvCxnSpPr>
        <p:spPr>
          <a:xfrm>
            <a:off x="744297" y="2386547"/>
            <a:ext cx="386100" cy="0"/>
          </a:xfrm>
          <a:prstGeom prst="straightConnector1">
            <a:avLst/>
          </a:prstGeom>
          <a:noFill/>
          <a:ln cap="flat" cmpd="sng" w="9525">
            <a:solidFill>
              <a:srgbClr val="000000"/>
            </a:solidFill>
            <a:prstDash val="solid"/>
            <a:round/>
            <a:headEnd len="med" w="med" type="none"/>
            <a:tailEnd len="med" w="med" type="none"/>
          </a:ln>
        </p:spPr>
      </p:cxnSp>
      <p:sp>
        <p:nvSpPr>
          <p:cNvPr id="1118" name="Google Shape;1118;p37"/>
          <p:cNvSpPr/>
          <p:nvPr/>
        </p:nvSpPr>
        <p:spPr>
          <a:xfrm>
            <a:off x="1321768" y="2297695"/>
            <a:ext cx="12000" cy="42600"/>
          </a:xfrm>
          <a:prstGeom prst="ellipse">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119" name="Google Shape;1119;p37"/>
          <p:cNvSpPr/>
          <p:nvPr/>
        </p:nvSpPr>
        <p:spPr>
          <a:xfrm flipH="1" rot="10800000">
            <a:off x="886526" y="2389325"/>
            <a:ext cx="109800" cy="157800"/>
          </a:xfrm>
          <a:prstGeom prst="curvedDownArrow">
            <a:avLst>
              <a:gd fmla="val 25000" name="adj1"/>
              <a:gd fmla="val 50000" name="adj2"/>
              <a:gd fmla="val 25000" name="adj3"/>
            </a:avLst>
          </a:prstGeom>
          <a:solidFill>
            <a:srgbClr val="6AA84F"/>
          </a:solidFill>
          <a:ln cap="flat" cmpd="sng" w="9525">
            <a:solidFill>
              <a:srgbClr val="274E1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120" name="Google Shape;1120;p37"/>
          <p:cNvSpPr/>
          <p:nvPr/>
        </p:nvSpPr>
        <p:spPr>
          <a:xfrm>
            <a:off x="737036" y="2284646"/>
            <a:ext cx="14100" cy="67200"/>
          </a:xfrm>
          <a:prstGeom prst="ellipse">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121" name="Google Shape;1121;p37"/>
          <p:cNvSpPr/>
          <p:nvPr/>
        </p:nvSpPr>
        <p:spPr>
          <a:xfrm>
            <a:off x="1321768" y="2285397"/>
            <a:ext cx="14100" cy="67200"/>
          </a:xfrm>
          <a:prstGeom prst="ellipse">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122" name="Google Shape;1122;p37"/>
          <p:cNvSpPr/>
          <p:nvPr/>
        </p:nvSpPr>
        <p:spPr>
          <a:xfrm>
            <a:off x="738931" y="2297926"/>
            <a:ext cx="7500" cy="42600"/>
          </a:xfrm>
          <a:prstGeom prst="ellipse">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123" name="Google Shape;1123;p37"/>
          <p:cNvSpPr/>
          <p:nvPr/>
        </p:nvSpPr>
        <p:spPr>
          <a:xfrm>
            <a:off x="1325787" y="2298376"/>
            <a:ext cx="7500" cy="42600"/>
          </a:xfrm>
          <a:prstGeom prst="ellipse">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cxnSp>
        <p:nvCxnSpPr>
          <p:cNvPr id="1124" name="Google Shape;1124;p37"/>
          <p:cNvCxnSpPr/>
          <p:nvPr/>
        </p:nvCxnSpPr>
        <p:spPr>
          <a:xfrm>
            <a:off x="631651" y="2319707"/>
            <a:ext cx="91800" cy="0"/>
          </a:xfrm>
          <a:prstGeom prst="straightConnector1">
            <a:avLst/>
          </a:prstGeom>
          <a:noFill/>
          <a:ln cap="flat" cmpd="sng" w="19050">
            <a:solidFill>
              <a:srgbClr val="FF00FF"/>
            </a:solidFill>
            <a:prstDash val="solid"/>
            <a:round/>
            <a:headEnd len="med" w="med" type="none"/>
            <a:tailEnd len="med" w="med" type="none"/>
          </a:ln>
        </p:spPr>
      </p:cxnSp>
      <p:sp>
        <p:nvSpPr>
          <p:cNvPr id="1125" name="Google Shape;1125;p37"/>
          <p:cNvSpPr/>
          <p:nvPr/>
        </p:nvSpPr>
        <p:spPr>
          <a:xfrm>
            <a:off x="1134194" y="2159875"/>
            <a:ext cx="70385" cy="93870"/>
          </a:xfrm>
          <a:custGeom>
            <a:rect b="b" l="l" r="r" t="t"/>
            <a:pathLst>
              <a:path extrusionOk="0" h="9501" w="6215">
                <a:moveTo>
                  <a:pt x="6215" y="0"/>
                </a:moveTo>
                <a:cubicBezTo>
                  <a:pt x="6215" y="3784"/>
                  <a:pt x="3739" y="8917"/>
                  <a:pt x="0" y="9501"/>
                </a:cubicBezTo>
              </a:path>
            </a:pathLst>
          </a:custGeom>
          <a:noFill/>
          <a:ln cap="flat" cmpd="sng" w="9525">
            <a:solidFill>
              <a:srgbClr val="741B47"/>
            </a:solidFill>
            <a:prstDash val="solid"/>
            <a:round/>
            <a:headEnd len="med" w="med" type="none"/>
            <a:tailEnd len="med" w="med" type="none"/>
          </a:ln>
        </p:spPr>
      </p:sp>
      <p:sp>
        <p:nvSpPr>
          <p:cNvPr id="1126" name="Google Shape;1126;p37"/>
          <p:cNvSpPr/>
          <p:nvPr/>
        </p:nvSpPr>
        <p:spPr>
          <a:xfrm>
            <a:off x="1196241" y="2161038"/>
            <a:ext cx="6262" cy="36745"/>
          </a:xfrm>
          <a:custGeom>
            <a:rect b="b" l="l" r="r" t="t"/>
            <a:pathLst>
              <a:path extrusionOk="0" h="3762" w="572">
                <a:moveTo>
                  <a:pt x="572" y="0"/>
                </a:moveTo>
                <a:cubicBezTo>
                  <a:pt x="453" y="1263"/>
                  <a:pt x="318" y="2534"/>
                  <a:pt x="0" y="3762"/>
                </a:cubicBezTo>
              </a:path>
            </a:pathLst>
          </a:custGeom>
          <a:noFill/>
          <a:ln cap="flat" cmpd="sng" w="9525">
            <a:solidFill>
              <a:srgbClr val="741B47"/>
            </a:solidFill>
            <a:prstDash val="solid"/>
            <a:round/>
            <a:headEnd len="med" w="med" type="none"/>
            <a:tailEnd len="med" w="med" type="none"/>
          </a:ln>
        </p:spPr>
      </p:sp>
      <p:sp>
        <p:nvSpPr>
          <p:cNvPr id="1127" name="Google Shape;1127;p37"/>
          <p:cNvSpPr/>
          <p:nvPr/>
        </p:nvSpPr>
        <p:spPr>
          <a:xfrm>
            <a:off x="1184747" y="2253707"/>
            <a:ext cx="30149" cy="18265"/>
          </a:xfrm>
          <a:custGeom>
            <a:rect b="b" l="l" r="r" t="t"/>
            <a:pathLst>
              <a:path extrusionOk="0" h="1870" w="2754">
                <a:moveTo>
                  <a:pt x="0" y="1132"/>
                </a:moveTo>
                <a:cubicBezTo>
                  <a:pt x="749" y="556"/>
                  <a:pt x="2327" y="-539"/>
                  <a:pt x="2715" y="322"/>
                </a:cubicBezTo>
                <a:cubicBezTo>
                  <a:pt x="3111" y="1199"/>
                  <a:pt x="314" y="2473"/>
                  <a:pt x="96" y="1536"/>
                </a:cubicBezTo>
                <a:cubicBezTo>
                  <a:pt x="71" y="1427"/>
                  <a:pt x="126" y="1759"/>
                  <a:pt x="120" y="1870"/>
                </a:cubicBezTo>
              </a:path>
            </a:pathLst>
          </a:custGeom>
          <a:noFill/>
          <a:ln cap="flat" cmpd="sng" w="9525">
            <a:solidFill>
              <a:srgbClr val="741B47"/>
            </a:solidFill>
            <a:prstDash val="solid"/>
            <a:round/>
            <a:headEnd len="med" w="med" type="none"/>
            <a:tailEnd len="med" w="med" type="none"/>
          </a:ln>
        </p:spPr>
      </p:sp>
      <p:sp>
        <p:nvSpPr>
          <p:cNvPr id="1128" name="Google Shape;1128;p37"/>
          <p:cNvSpPr/>
          <p:nvPr/>
        </p:nvSpPr>
        <p:spPr>
          <a:xfrm>
            <a:off x="1328918" y="2147080"/>
            <a:ext cx="5988" cy="116285"/>
          </a:xfrm>
          <a:custGeom>
            <a:rect b="b" l="l" r="r" t="t"/>
            <a:pathLst>
              <a:path extrusionOk="0" h="10906" w="1485">
                <a:moveTo>
                  <a:pt x="0" y="0"/>
                </a:moveTo>
                <a:cubicBezTo>
                  <a:pt x="3156" y="1805"/>
                  <a:pt x="324" y="7278"/>
                  <a:pt x="95" y="10906"/>
                </a:cubicBezTo>
              </a:path>
            </a:pathLst>
          </a:custGeom>
          <a:noFill/>
          <a:ln cap="flat" cmpd="sng" w="9525">
            <a:solidFill>
              <a:srgbClr val="741B47"/>
            </a:solidFill>
            <a:prstDash val="solid"/>
            <a:round/>
            <a:headEnd len="med" w="med" type="none"/>
            <a:tailEnd len="med" w="med" type="none"/>
          </a:ln>
        </p:spPr>
      </p:sp>
      <p:sp>
        <p:nvSpPr>
          <p:cNvPr id="1129" name="Google Shape;1129;p37"/>
          <p:cNvSpPr/>
          <p:nvPr/>
        </p:nvSpPr>
        <p:spPr>
          <a:xfrm>
            <a:off x="1329696" y="2156613"/>
            <a:ext cx="5769" cy="32516"/>
          </a:xfrm>
          <a:custGeom>
            <a:rect b="b" l="l" r="r" t="t"/>
            <a:pathLst>
              <a:path extrusionOk="0" h="3329" w="527">
                <a:moveTo>
                  <a:pt x="0" y="0"/>
                </a:moveTo>
                <a:cubicBezTo>
                  <a:pt x="0" y="1056"/>
                  <a:pt x="853" y="4088"/>
                  <a:pt x="381" y="3144"/>
                </a:cubicBezTo>
                <a:cubicBezTo>
                  <a:pt x="15" y="2411"/>
                  <a:pt x="398" y="1500"/>
                  <a:pt x="524" y="691"/>
                </a:cubicBezTo>
              </a:path>
            </a:pathLst>
          </a:custGeom>
          <a:noFill/>
          <a:ln cap="flat" cmpd="sng" w="9525">
            <a:solidFill>
              <a:srgbClr val="741B47"/>
            </a:solidFill>
            <a:prstDash val="solid"/>
            <a:round/>
            <a:headEnd len="med" w="med" type="none"/>
            <a:tailEnd len="med" w="med" type="none"/>
          </a:ln>
        </p:spPr>
      </p:sp>
      <p:sp>
        <p:nvSpPr>
          <p:cNvPr id="1130" name="Google Shape;1130;p37"/>
          <p:cNvSpPr/>
          <p:nvPr/>
        </p:nvSpPr>
        <p:spPr>
          <a:xfrm>
            <a:off x="1334917" y="2156379"/>
            <a:ext cx="296" cy="52803"/>
          </a:xfrm>
          <a:custGeom>
            <a:rect b="b" l="l" r="r" t="t"/>
            <a:pathLst>
              <a:path extrusionOk="0" h="5406" w="27">
                <a:moveTo>
                  <a:pt x="0" y="0"/>
                </a:moveTo>
                <a:cubicBezTo>
                  <a:pt x="54" y="1801"/>
                  <a:pt x="0" y="3604"/>
                  <a:pt x="0" y="5406"/>
                </a:cubicBezTo>
              </a:path>
            </a:pathLst>
          </a:custGeom>
          <a:noFill/>
          <a:ln cap="flat" cmpd="sng" w="9525">
            <a:solidFill>
              <a:srgbClr val="741B47"/>
            </a:solidFill>
            <a:prstDash val="solid"/>
            <a:round/>
            <a:headEnd len="med" w="med" type="none"/>
            <a:tailEnd len="med" w="med" type="none"/>
          </a:ln>
        </p:spPr>
      </p:sp>
      <p:sp>
        <p:nvSpPr>
          <p:cNvPr id="1131" name="Google Shape;1131;p37"/>
          <p:cNvSpPr/>
          <p:nvPr/>
        </p:nvSpPr>
        <p:spPr>
          <a:xfrm>
            <a:off x="1307552" y="2208712"/>
            <a:ext cx="27325" cy="151885"/>
          </a:xfrm>
          <a:custGeom>
            <a:rect b="b" l="l" r="r" t="t"/>
            <a:pathLst>
              <a:path extrusionOk="0" h="15550" w="2496">
                <a:moveTo>
                  <a:pt x="2476" y="0"/>
                </a:moveTo>
                <a:cubicBezTo>
                  <a:pt x="2796" y="5182"/>
                  <a:pt x="-2545" y="12385"/>
                  <a:pt x="1571" y="15550"/>
                </a:cubicBezTo>
              </a:path>
            </a:pathLst>
          </a:custGeom>
          <a:noFill/>
          <a:ln cap="flat" cmpd="sng" w="9525">
            <a:solidFill>
              <a:srgbClr val="741B47"/>
            </a:solidFill>
            <a:prstDash val="solid"/>
            <a:round/>
            <a:headEnd len="med" w="med" type="none"/>
            <a:tailEnd len="med" w="med" type="none"/>
          </a:ln>
        </p:spPr>
      </p:sp>
      <p:sp>
        <p:nvSpPr>
          <p:cNvPr id="1132" name="Google Shape;1132;p37"/>
          <p:cNvSpPr/>
          <p:nvPr/>
        </p:nvSpPr>
        <p:spPr>
          <a:xfrm>
            <a:off x="1298560" y="2259986"/>
            <a:ext cx="27305" cy="73676"/>
          </a:xfrm>
          <a:custGeom>
            <a:rect b="b" l="l" r="r" t="t"/>
            <a:pathLst>
              <a:path extrusionOk="0" h="7543" w="2802">
                <a:moveTo>
                  <a:pt x="1879" y="82"/>
                </a:moveTo>
                <a:cubicBezTo>
                  <a:pt x="1879" y="547"/>
                  <a:pt x="2164" y="1622"/>
                  <a:pt x="1725" y="1468"/>
                </a:cubicBezTo>
                <a:cubicBezTo>
                  <a:pt x="1058" y="1234"/>
                  <a:pt x="635" y="3783"/>
                  <a:pt x="1301" y="3546"/>
                </a:cubicBezTo>
                <a:cubicBezTo>
                  <a:pt x="2111" y="3258"/>
                  <a:pt x="2099" y="1286"/>
                  <a:pt x="1301" y="967"/>
                </a:cubicBezTo>
                <a:cubicBezTo>
                  <a:pt x="281" y="559"/>
                  <a:pt x="-563" y="4464"/>
                  <a:pt x="493" y="4162"/>
                </a:cubicBezTo>
                <a:cubicBezTo>
                  <a:pt x="1783" y="3793"/>
                  <a:pt x="1243" y="-1099"/>
                  <a:pt x="1378" y="236"/>
                </a:cubicBezTo>
                <a:cubicBezTo>
                  <a:pt x="1535" y="1783"/>
                  <a:pt x="-831" y="4854"/>
                  <a:pt x="724" y="4854"/>
                </a:cubicBezTo>
                <a:cubicBezTo>
                  <a:pt x="2245" y="4854"/>
                  <a:pt x="2411" y="-985"/>
                  <a:pt x="2110" y="506"/>
                </a:cubicBezTo>
                <a:cubicBezTo>
                  <a:pt x="1803" y="2023"/>
                  <a:pt x="1340" y="3537"/>
                  <a:pt x="1340" y="5085"/>
                </a:cubicBezTo>
                <a:cubicBezTo>
                  <a:pt x="1340" y="5855"/>
                  <a:pt x="1172" y="8124"/>
                  <a:pt x="1417" y="7394"/>
                </a:cubicBezTo>
                <a:cubicBezTo>
                  <a:pt x="2060" y="5483"/>
                  <a:pt x="1901" y="3310"/>
                  <a:pt x="2802" y="1506"/>
                </a:cubicBezTo>
              </a:path>
            </a:pathLst>
          </a:custGeom>
          <a:noFill/>
          <a:ln cap="flat" cmpd="sng" w="9525">
            <a:solidFill>
              <a:srgbClr val="741B47"/>
            </a:solidFill>
            <a:prstDash val="solid"/>
            <a:round/>
            <a:headEnd len="med" w="med" type="none"/>
            <a:tailEnd len="med" w="med" type="none"/>
          </a:ln>
        </p:spPr>
      </p:sp>
      <p:sp>
        <p:nvSpPr>
          <p:cNvPr id="1133" name="Google Shape;1133;p37"/>
          <p:cNvSpPr/>
          <p:nvPr/>
        </p:nvSpPr>
        <p:spPr>
          <a:xfrm>
            <a:off x="1310060" y="2262295"/>
            <a:ext cx="9075" cy="46239"/>
          </a:xfrm>
          <a:custGeom>
            <a:rect b="b" l="l" r="r" t="t"/>
            <a:pathLst>
              <a:path extrusionOk="0" h="4734" w="829">
                <a:moveTo>
                  <a:pt x="829" y="0"/>
                </a:moveTo>
                <a:cubicBezTo>
                  <a:pt x="207" y="1475"/>
                  <a:pt x="-59" y="3135"/>
                  <a:pt x="20" y="4734"/>
                </a:cubicBezTo>
              </a:path>
            </a:pathLst>
          </a:custGeom>
          <a:noFill/>
          <a:ln cap="flat" cmpd="sng" w="9525">
            <a:solidFill>
              <a:srgbClr val="741B47"/>
            </a:solidFill>
            <a:prstDash val="solid"/>
            <a:round/>
            <a:headEnd len="med" w="med" type="none"/>
            <a:tailEnd len="med" w="med" type="none"/>
          </a:ln>
        </p:spPr>
      </p:sp>
      <p:cxnSp>
        <p:nvCxnSpPr>
          <p:cNvPr id="1134" name="Google Shape;1134;p37"/>
          <p:cNvCxnSpPr/>
          <p:nvPr/>
        </p:nvCxnSpPr>
        <p:spPr>
          <a:xfrm flipH="1">
            <a:off x="1290521" y="2255907"/>
            <a:ext cx="34500" cy="34800"/>
          </a:xfrm>
          <a:prstGeom prst="straightConnector1">
            <a:avLst/>
          </a:prstGeom>
          <a:noFill/>
          <a:ln cap="flat" cmpd="sng" w="9525">
            <a:solidFill>
              <a:srgbClr val="741B47"/>
            </a:solidFill>
            <a:prstDash val="solid"/>
            <a:round/>
            <a:headEnd len="med" w="med" type="none"/>
            <a:tailEnd len="med" w="med" type="none"/>
          </a:ln>
        </p:spPr>
      </p:cxnSp>
      <p:sp>
        <p:nvSpPr>
          <p:cNvPr id="1135" name="Google Shape;1135;p37"/>
          <p:cNvSpPr/>
          <p:nvPr/>
        </p:nvSpPr>
        <p:spPr>
          <a:xfrm>
            <a:off x="1332191" y="2227719"/>
            <a:ext cx="1708" cy="54122"/>
          </a:xfrm>
          <a:custGeom>
            <a:rect b="b" l="l" r="r" t="t"/>
            <a:pathLst>
              <a:path extrusionOk="0" h="5541" w="156">
                <a:moveTo>
                  <a:pt x="38" y="0"/>
                </a:moveTo>
                <a:cubicBezTo>
                  <a:pt x="268" y="1833"/>
                  <a:pt x="91" y="3696"/>
                  <a:pt x="0" y="5541"/>
                </a:cubicBezTo>
              </a:path>
            </a:pathLst>
          </a:custGeom>
          <a:noFill/>
          <a:ln cap="flat" cmpd="sng" w="9525">
            <a:solidFill>
              <a:srgbClr val="741B47"/>
            </a:solidFill>
            <a:prstDash val="solid"/>
            <a:round/>
            <a:headEnd len="med" w="med" type="none"/>
            <a:tailEnd len="med" w="med" type="none"/>
          </a:ln>
        </p:spPr>
      </p:sp>
      <p:sp>
        <p:nvSpPr>
          <p:cNvPr id="1136" name="Google Shape;1136;p37"/>
          <p:cNvSpPr/>
          <p:nvPr/>
        </p:nvSpPr>
        <p:spPr>
          <a:xfrm>
            <a:off x="1330079" y="2202529"/>
            <a:ext cx="3284" cy="47733"/>
          </a:xfrm>
          <a:custGeom>
            <a:rect b="b" l="l" r="r" t="t"/>
            <a:pathLst>
              <a:path extrusionOk="0" h="6773" w="147">
                <a:moveTo>
                  <a:pt x="77" y="0"/>
                </a:moveTo>
                <a:cubicBezTo>
                  <a:pt x="77" y="2258"/>
                  <a:pt x="270" y="4531"/>
                  <a:pt x="0" y="6773"/>
                </a:cubicBezTo>
              </a:path>
            </a:pathLst>
          </a:custGeom>
          <a:noFill/>
          <a:ln cap="flat" cmpd="sng" w="9525">
            <a:solidFill>
              <a:srgbClr val="741B47"/>
            </a:solidFill>
            <a:prstDash val="solid"/>
            <a:round/>
            <a:headEnd len="med" w="med" type="none"/>
            <a:tailEnd len="med" w="med" type="none"/>
          </a:ln>
        </p:spPr>
      </p:sp>
      <p:sp>
        <p:nvSpPr>
          <p:cNvPr id="1137" name="Google Shape;1137;p37"/>
          <p:cNvSpPr/>
          <p:nvPr/>
        </p:nvSpPr>
        <p:spPr>
          <a:xfrm>
            <a:off x="1333034" y="2218694"/>
            <a:ext cx="1686" cy="8068"/>
          </a:xfrm>
          <a:custGeom>
            <a:rect b="b" l="l" r="r" t="t"/>
            <a:pathLst>
              <a:path extrusionOk="0" h="826" w="154">
                <a:moveTo>
                  <a:pt x="0" y="0"/>
                </a:moveTo>
                <a:cubicBezTo>
                  <a:pt x="0" y="262"/>
                  <a:pt x="141" y="1031"/>
                  <a:pt x="154" y="770"/>
                </a:cubicBezTo>
              </a:path>
            </a:pathLst>
          </a:custGeom>
          <a:noFill/>
          <a:ln cap="flat" cmpd="sng" w="9525">
            <a:solidFill>
              <a:srgbClr val="741B47"/>
            </a:solidFill>
            <a:prstDash val="solid"/>
            <a:round/>
            <a:headEnd len="med" w="med" type="none"/>
            <a:tailEnd len="med" w="med" type="none"/>
          </a:ln>
        </p:spPr>
      </p:sp>
      <p:cxnSp>
        <p:nvCxnSpPr>
          <p:cNvPr id="1138" name="Google Shape;1138;p37"/>
          <p:cNvCxnSpPr/>
          <p:nvPr/>
        </p:nvCxnSpPr>
        <p:spPr>
          <a:xfrm flipH="1">
            <a:off x="1332482" y="2221702"/>
            <a:ext cx="1800" cy="55500"/>
          </a:xfrm>
          <a:prstGeom prst="straightConnector1">
            <a:avLst/>
          </a:prstGeom>
          <a:noFill/>
          <a:ln cap="flat" cmpd="sng" w="9525">
            <a:solidFill>
              <a:srgbClr val="741B47"/>
            </a:solidFill>
            <a:prstDash val="solid"/>
            <a:round/>
            <a:headEnd len="med" w="med" type="none"/>
            <a:tailEnd len="med" w="med" type="none"/>
          </a:ln>
        </p:spPr>
      </p:cxnSp>
      <p:sp>
        <p:nvSpPr>
          <p:cNvPr id="1139" name="Google Shape;1139;p37"/>
          <p:cNvSpPr/>
          <p:nvPr/>
        </p:nvSpPr>
        <p:spPr>
          <a:xfrm>
            <a:off x="1145130" y="2388596"/>
            <a:ext cx="52227" cy="92450"/>
          </a:xfrm>
          <a:custGeom>
            <a:rect b="b" l="l" r="r" t="t"/>
            <a:pathLst>
              <a:path extrusionOk="0" h="8967" w="4118">
                <a:moveTo>
                  <a:pt x="0" y="0"/>
                </a:moveTo>
                <a:cubicBezTo>
                  <a:pt x="2942" y="1471"/>
                  <a:pt x="4118" y="5678"/>
                  <a:pt x="4118" y="8967"/>
                </a:cubicBezTo>
              </a:path>
            </a:pathLst>
          </a:custGeom>
          <a:noFill/>
          <a:ln cap="flat" cmpd="sng" w="9525">
            <a:solidFill>
              <a:srgbClr val="741B47"/>
            </a:solidFill>
            <a:prstDash val="solid"/>
            <a:round/>
            <a:headEnd len="med" w="med" type="none"/>
            <a:tailEnd len="med" w="med" type="none"/>
          </a:ln>
        </p:spPr>
      </p:sp>
      <p:sp>
        <p:nvSpPr>
          <p:cNvPr id="1140" name="Google Shape;1140;p37"/>
          <p:cNvSpPr/>
          <p:nvPr/>
        </p:nvSpPr>
        <p:spPr>
          <a:xfrm>
            <a:off x="1193581" y="2438214"/>
            <a:ext cx="5047" cy="37966"/>
          </a:xfrm>
          <a:custGeom>
            <a:rect b="b" l="l" r="r" t="t"/>
            <a:pathLst>
              <a:path extrusionOk="0" h="3887" w="461">
                <a:moveTo>
                  <a:pt x="0" y="0"/>
                </a:moveTo>
                <a:cubicBezTo>
                  <a:pt x="0" y="1305"/>
                  <a:pt x="333" y="2589"/>
                  <a:pt x="461" y="3887"/>
                </a:cubicBezTo>
              </a:path>
            </a:pathLst>
          </a:custGeom>
          <a:noFill/>
          <a:ln cap="flat" cmpd="sng" w="9525">
            <a:solidFill>
              <a:srgbClr val="741B47"/>
            </a:solidFill>
            <a:prstDash val="solid"/>
            <a:round/>
            <a:headEnd len="med" w="med" type="none"/>
            <a:tailEnd len="med" w="med" type="none"/>
          </a:ln>
        </p:spPr>
      </p:sp>
      <p:sp>
        <p:nvSpPr>
          <p:cNvPr id="1141" name="Google Shape;1141;p37"/>
          <p:cNvSpPr/>
          <p:nvPr/>
        </p:nvSpPr>
        <p:spPr>
          <a:xfrm>
            <a:off x="1197795" y="2464537"/>
            <a:ext cx="843" cy="15784"/>
          </a:xfrm>
          <a:custGeom>
            <a:rect b="b" l="l" r="r" t="t"/>
            <a:pathLst>
              <a:path extrusionOk="0" h="1616" w="77">
                <a:moveTo>
                  <a:pt x="77" y="0"/>
                </a:moveTo>
                <a:cubicBezTo>
                  <a:pt x="28" y="537"/>
                  <a:pt x="0" y="1077"/>
                  <a:pt x="0" y="1616"/>
                </a:cubicBezTo>
              </a:path>
            </a:pathLst>
          </a:custGeom>
          <a:noFill/>
          <a:ln cap="flat" cmpd="sng" w="9525">
            <a:solidFill>
              <a:srgbClr val="741B47"/>
            </a:solidFill>
            <a:prstDash val="solid"/>
            <a:round/>
            <a:headEnd len="med" w="med" type="none"/>
            <a:tailEnd len="med" w="med" type="none"/>
          </a:ln>
        </p:spPr>
      </p:sp>
      <p:sp>
        <p:nvSpPr>
          <p:cNvPr id="1142" name="Google Shape;1142;p37"/>
          <p:cNvSpPr/>
          <p:nvPr/>
        </p:nvSpPr>
        <p:spPr>
          <a:xfrm>
            <a:off x="1139163" y="2263379"/>
            <a:ext cx="4521" cy="15403"/>
          </a:xfrm>
          <a:custGeom>
            <a:rect b="b" l="l" r="r" t="t"/>
            <a:pathLst>
              <a:path extrusionOk="0" h="1577" w="413">
                <a:moveTo>
                  <a:pt x="0" y="0"/>
                </a:moveTo>
                <a:cubicBezTo>
                  <a:pt x="203" y="466"/>
                  <a:pt x="553" y="1951"/>
                  <a:pt x="349" y="1485"/>
                </a:cubicBezTo>
              </a:path>
            </a:pathLst>
          </a:custGeom>
          <a:noFill/>
          <a:ln cap="flat" cmpd="sng" w="9525">
            <a:solidFill>
              <a:srgbClr val="741B47"/>
            </a:solidFill>
            <a:prstDash val="solid"/>
            <a:round/>
            <a:headEnd len="med" w="med" type="none"/>
            <a:tailEnd len="med" w="med" type="none"/>
          </a:ln>
        </p:spPr>
      </p:sp>
      <p:sp>
        <p:nvSpPr>
          <p:cNvPr id="1143" name="Google Shape;1143;p37"/>
          <p:cNvSpPr/>
          <p:nvPr/>
        </p:nvSpPr>
        <p:spPr>
          <a:xfrm>
            <a:off x="1205896" y="2322921"/>
            <a:ext cx="4521" cy="15403"/>
          </a:xfrm>
          <a:custGeom>
            <a:rect b="b" l="l" r="r" t="t"/>
            <a:pathLst>
              <a:path extrusionOk="0" h="1577" w="413">
                <a:moveTo>
                  <a:pt x="0" y="0"/>
                </a:moveTo>
                <a:cubicBezTo>
                  <a:pt x="203" y="466"/>
                  <a:pt x="553" y="1951"/>
                  <a:pt x="349" y="1485"/>
                </a:cubicBezTo>
              </a:path>
            </a:pathLst>
          </a:custGeom>
          <a:noFill/>
          <a:ln cap="flat" cmpd="sng" w="9525">
            <a:solidFill>
              <a:srgbClr val="741B47"/>
            </a:solidFill>
            <a:prstDash val="solid"/>
            <a:round/>
            <a:headEnd len="med" w="med" type="none"/>
            <a:tailEnd len="med" w="med" type="none"/>
          </a:ln>
        </p:spPr>
      </p:sp>
      <p:sp>
        <p:nvSpPr>
          <p:cNvPr id="1144" name="Google Shape;1144;p37"/>
          <p:cNvSpPr/>
          <p:nvPr/>
        </p:nvSpPr>
        <p:spPr>
          <a:xfrm rot="1780976">
            <a:off x="1159705" y="2344799"/>
            <a:ext cx="2487" cy="15964"/>
          </a:xfrm>
          <a:custGeom>
            <a:rect b="b" l="l" r="r" t="t"/>
            <a:pathLst>
              <a:path extrusionOk="0" h="1577" w="413">
                <a:moveTo>
                  <a:pt x="0" y="0"/>
                </a:moveTo>
                <a:cubicBezTo>
                  <a:pt x="203" y="466"/>
                  <a:pt x="553" y="1951"/>
                  <a:pt x="349" y="1485"/>
                </a:cubicBezTo>
              </a:path>
            </a:pathLst>
          </a:custGeom>
          <a:noFill/>
          <a:ln cap="flat" cmpd="sng" w="9525">
            <a:solidFill>
              <a:srgbClr val="741B47"/>
            </a:solidFill>
            <a:prstDash val="solid"/>
            <a:round/>
            <a:headEnd len="med" w="med" type="none"/>
            <a:tailEnd len="med" w="med" type="none"/>
          </a:ln>
        </p:spPr>
      </p:sp>
      <p:sp>
        <p:nvSpPr>
          <p:cNvPr id="1145" name="Google Shape;1145;p37"/>
          <p:cNvSpPr/>
          <p:nvPr/>
        </p:nvSpPr>
        <p:spPr>
          <a:xfrm>
            <a:off x="1130548" y="2237350"/>
            <a:ext cx="45916" cy="44391"/>
          </a:xfrm>
          <a:custGeom>
            <a:rect b="b" l="l" r="r" t="t"/>
            <a:pathLst>
              <a:path extrusionOk="0" h="4501" w="4107">
                <a:moveTo>
                  <a:pt x="0" y="1442"/>
                </a:moveTo>
                <a:lnTo>
                  <a:pt x="2360" y="4501"/>
                </a:lnTo>
                <a:lnTo>
                  <a:pt x="3845" y="2229"/>
                </a:lnTo>
                <a:lnTo>
                  <a:pt x="4107" y="0"/>
                </a:lnTo>
                <a:lnTo>
                  <a:pt x="1355" y="1311"/>
                </a:lnTo>
                <a:close/>
              </a:path>
            </a:pathLst>
          </a:custGeom>
          <a:solidFill>
            <a:srgbClr val="741B47"/>
          </a:solidFill>
          <a:ln>
            <a:noFill/>
          </a:ln>
        </p:spPr>
      </p:sp>
      <p:sp>
        <p:nvSpPr>
          <p:cNvPr id="1146" name="Google Shape;1146;p37"/>
          <p:cNvSpPr/>
          <p:nvPr/>
        </p:nvSpPr>
        <p:spPr>
          <a:xfrm>
            <a:off x="1136284" y="2263370"/>
            <a:ext cx="39696" cy="124194"/>
          </a:xfrm>
          <a:custGeom>
            <a:rect b="b" l="l" r="r" t="t"/>
            <a:pathLst>
              <a:path extrusionOk="0" h="12715" w="3626">
                <a:moveTo>
                  <a:pt x="655" y="1398"/>
                </a:moveTo>
                <a:lnTo>
                  <a:pt x="917" y="2447"/>
                </a:lnTo>
                <a:lnTo>
                  <a:pt x="961" y="3321"/>
                </a:lnTo>
                <a:lnTo>
                  <a:pt x="961" y="3933"/>
                </a:lnTo>
                <a:lnTo>
                  <a:pt x="1005" y="9045"/>
                </a:lnTo>
                <a:lnTo>
                  <a:pt x="481" y="10705"/>
                </a:lnTo>
                <a:lnTo>
                  <a:pt x="0" y="12059"/>
                </a:lnTo>
                <a:lnTo>
                  <a:pt x="961" y="12715"/>
                </a:lnTo>
                <a:lnTo>
                  <a:pt x="2403" y="11579"/>
                </a:lnTo>
                <a:lnTo>
                  <a:pt x="3626" y="6554"/>
                </a:lnTo>
                <a:lnTo>
                  <a:pt x="3277" y="1748"/>
                </a:lnTo>
                <a:lnTo>
                  <a:pt x="2403" y="0"/>
                </a:lnTo>
                <a:close/>
              </a:path>
            </a:pathLst>
          </a:custGeom>
          <a:solidFill>
            <a:srgbClr val="741B47"/>
          </a:solidFill>
          <a:ln cap="flat" cmpd="sng" w="9525">
            <a:solidFill>
              <a:srgbClr val="741B47"/>
            </a:solidFill>
            <a:prstDash val="solid"/>
            <a:round/>
            <a:headEnd len="med" w="med" type="none"/>
            <a:tailEnd len="med" w="med" type="none"/>
          </a:ln>
        </p:spPr>
      </p:sp>
      <p:cxnSp>
        <p:nvCxnSpPr>
          <p:cNvPr id="1147" name="Google Shape;1147;p37"/>
          <p:cNvCxnSpPr/>
          <p:nvPr/>
        </p:nvCxnSpPr>
        <p:spPr>
          <a:xfrm>
            <a:off x="1144900" y="2276604"/>
            <a:ext cx="1200" cy="16500"/>
          </a:xfrm>
          <a:prstGeom prst="straightConnector1">
            <a:avLst/>
          </a:prstGeom>
          <a:noFill/>
          <a:ln cap="flat" cmpd="sng" w="9525">
            <a:solidFill>
              <a:srgbClr val="741B47"/>
            </a:solidFill>
            <a:prstDash val="solid"/>
            <a:round/>
            <a:headEnd len="med" w="med" type="none"/>
            <a:tailEnd len="med" w="med" type="none"/>
          </a:ln>
        </p:spPr>
      </p:cxnSp>
      <p:cxnSp>
        <p:nvCxnSpPr>
          <p:cNvPr id="1148" name="Google Shape;1148;p37"/>
          <p:cNvCxnSpPr/>
          <p:nvPr/>
        </p:nvCxnSpPr>
        <p:spPr>
          <a:xfrm flipH="1">
            <a:off x="1143386" y="2341469"/>
            <a:ext cx="3900" cy="24000"/>
          </a:xfrm>
          <a:prstGeom prst="straightConnector1">
            <a:avLst/>
          </a:prstGeom>
          <a:noFill/>
          <a:ln cap="flat" cmpd="sng" w="9525">
            <a:solidFill>
              <a:srgbClr val="741B47"/>
            </a:solidFill>
            <a:prstDash val="solid"/>
            <a:round/>
            <a:headEnd len="med" w="med" type="none"/>
            <a:tailEnd len="med" w="med" type="none"/>
          </a:ln>
        </p:spPr>
      </p:cxnSp>
      <p:sp>
        <p:nvSpPr>
          <p:cNvPr id="1149" name="Google Shape;1149;p37"/>
          <p:cNvSpPr/>
          <p:nvPr/>
        </p:nvSpPr>
        <p:spPr>
          <a:xfrm>
            <a:off x="1131982" y="2354704"/>
            <a:ext cx="62183" cy="48650"/>
          </a:xfrm>
          <a:custGeom>
            <a:rect b="b" l="l" r="r" t="t"/>
            <a:pathLst>
              <a:path extrusionOk="0" h="2971" w="2971">
                <a:moveTo>
                  <a:pt x="0" y="1879"/>
                </a:moveTo>
                <a:lnTo>
                  <a:pt x="830" y="0"/>
                </a:lnTo>
                <a:lnTo>
                  <a:pt x="2971" y="1224"/>
                </a:lnTo>
                <a:lnTo>
                  <a:pt x="2622" y="2971"/>
                </a:lnTo>
                <a:close/>
              </a:path>
            </a:pathLst>
          </a:custGeom>
          <a:solidFill>
            <a:srgbClr val="741B47"/>
          </a:solidFill>
          <a:ln>
            <a:noFill/>
          </a:ln>
        </p:spPr>
      </p:sp>
      <p:sp>
        <p:nvSpPr>
          <p:cNvPr id="1150" name="Google Shape;1150;p37"/>
          <p:cNvSpPr/>
          <p:nvPr/>
        </p:nvSpPr>
        <p:spPr>
          <a:xfrm>
            <a:off x="1318519" y="2268497"/>
            <a:ext cx="16738" cy="19207"/>
          </a:xfrm>
          <a:custGeom>
            <a:rect b="b" l="l" r="r" t="t"/>
            <a:pathLst>
              <a:path extrusionOk="0" h="1878" w="1442">
                <a:moveTo>
                  <a:pt x="1398" y="1878"/>
                </a:moveTo>
                <a:lnTo>
                  <a:pt x="1442" y="87"/>
                </a:lnTo>
                <a:lnTo>
                  <a:pt x="0" y="0"/>
                </a:lnTo>
                <a:lnTo>
                  <a:pt x="743" y="1223"/>
                </a:lnTo>
                <a:close/>
              </a:path>
            </a:pathLst>
          </a:custGeom>
          <a:solidFill>
            <a:srgbClr val="741B47"/>
          </a:solidFill>
          <a:ln>
            <a:noFill/>
          </a:ln>
        </p:spPr>
      </p:sp>
      <p:cxnSp>
        <p:nvCxnSpPr>
          <p:cNvPr id="1151" name="Google Shape;1151;p37"/>
          <p:cNvCxnSpPr/>
          <p:nvPr/>
        </p:nvCxnSpPr>
        <p:spPr>
          <a:xfrm flipH="1">
            <a:off x="1306784" y="2276604"/>
            <a:ext cx="23700" cy="25500"/>
          </a:xfrm>
          <a:prstGeom prst="straightConnector1">
            <a:avLst/>
          </a:prstGeom>
          <a:solidFill>
            <a:schemeClr val="lt2"/>
          </a:solidFill>
          <a:ln cap="flat" cmpd="sng" w="9525">
            <a:solidFill>
              <a:srgbClr val="741B47"/>
            </a:solidFill>
            <a:prstDash val="solid"/>
            <a:round/>
            <a:headEnd len="med" w="med" type="none"/>
            <a:tailEnd len="med" w="med" type="none"/>
          </a:ln>
        </p:spPr>
      </p:cxnSp>
      <p:sp>
        <p:nvSpPr>
          <p:cNvPr id="1152" name="Google Shape;1152;p37"/>
          <p:cNvSpPr/>
          <p:nvPr/>
        </p:nvSpPr>
        <p:spPr>
          <a:xfrm>
            <a:off x="1320434" y="2278743"/>
            <a:ext cx="5736" cy="14505"/>
          </a:xfrm>
          <a:custGeom>
            <a:rect b="b" l="l" r="r" t="t"/>
            <a:pathLst>
              <a:path extrusionOk="0" h="1485" w="524">
                <a:moveTo>
                  <a:pt x="524" y="0"/>
                </a:moveTo>
                <a:cubicBezTo>
                  <a:pt x="324" y="485"/>
                  <a:pt x="148" y="982"/>
                  <a:pt x="0" y="1485"/>
                </a:cubicBezTo>
              </a:path>
            </a:pathLst>
          </a:custGeom>
          <a:noFill/>
          <a:ln cap="flat" cmpd="sng" w="9525">
            <a:solidFill>
              <a:srgbClr val="741B47"/>
            </a:solidFill>
            <a:prstDash val="solid"/>
            <a:round/>
            <a:headEnd len="med" w="med" type="none"/>
            <a:tailEnd len="med" w="med" type="none"/>
          </a:ln>
        </p:spPr>
      </p:sp>
      <p:sp>
        <p:nvSpPr>
          <p:cNvPr id="1153" name="Google Shape;1153;p37"/>
          <p:cNvSpPr/>
          <p:nvPr/>
        </p:nvSpPr>
        <p:spPr>
          <a:xfrm>
            <a:off x="1317566" y="2324835"/>
            <a:ext cx="6218" cy="29869"/>
          </a:xfrm>
          <a:custGeom>
            <a:rect b="b" l="l" r="r" t="t"/>
            <a:pathLst>
              <a:path extrusionOk="0" h="3058" w="568">
                <a:moveTo>
                  <a:pt x="0" y="0"/>
                </a:moveTo>
                <a:cubicBezTo>
                  <a:pt x="0" y="1037"/>
                  <a:pt x="152" y="2108"/>
                  <a:pt x="568" y="3058"/>
                </a:cubicBezTo>
              </a:path>
            </a:pathLst>
          </a:custGeom>
          <a:noFill/>
          <a:ln cap="flat" cmpd="sng" w="9525">
            <a:solidFill>
              <a:srgbClr val="741B47"/>
            </a:solidFill>
            <a:prstDash val="solid"/>
            <a:round/>
            <a:headEnd len="med" w="med" type="none"/>
            <a:tailEnd len="med" w="med" type="none"/>
          </a:ln>
        </p:spPr>
      </p:sp>
      <p:sp>
        <p:nvSpPr>
          <p:cNvPr id="1154" name="Google Shape;1154;p37"/>
          <p:cNvSpPr/>
          <p:nvPr/>
        </p:nvSpPr>
        <p:spPr>
          <a:xfrm>
            <a:off x="1290297" y="2353004"/>
            <a:ext cx="44630" cy="25180"/>
          </a:xfrm>
          <a:custGeom>
            <a:rect b="b" l="l" r="r" t="t"/>
            <a:pathLst>
              <a:path extrusionOk="0" h="174" w="232">
                <a:moveTo>
                  <a:pt x="0" y="174"/>
                </a:moveTo>
                <a:cubicBezTo>
                  <a:pt x="63" y="106"/>
                  <a:pt x="245" y="89"/>
                  <a:pt x="219" y="0"/>
                </a:cubicBezTo>
              </a:path>
            </a:pathLst>
          </a:custGeom>
          <a:noFill/>
          <a:ln cap="flat" cmpd="sng" w="9525">
            <a:solidFill>
              <a:srgbClr val="741B47"/>
            </a:solidFill>
            <a:prstDash val="solid"/>
            <a:round/>
            <a:headEnd len="med" w="med" type="none"/>
            <a:tailEnd len="med" w="med" type="none"/>
          </a:ln>
        </p:spPr>
      </p:sp>
      <p:sp>
        <p:nvSpPr>
          <p:cNvPr id="1155" name="Google Shape;1155;p37"/>
          <p:cNvSpPr/>
          <p:nvPr/>
        </p:nvSpPr>
        <p:spPr>
          <a:xfrm>
            <a:off x="1173425" y="2163063"/>
            <a:ext cx="156198" cy="316779"/>
          </a:xfrm>
          <a:custGeom>
            <a:rect b="b" l="l" r="r" t="t"/>
            <a:pathLst>
              <a:path extrusionOk="0" h="12889" w="6380">
                <a:moveTo>
                  <a:pt x="1661" y="0"/>
                </a:moveTo>
                <a:lnTo>
                  <a:pt x="6292" y="0"/>
                </a:lnTo>
                <a:lnTo>
                  <a:pt x="6336" y="4326"/>
                </a:lnTo>
                <a:lnTo>
                  <a:pt x="5113" y="6030"/>
                </a:lnTo>
                <a:lnTo>
                  <a:pt x="6030" y="8170"/>
                </a:lnTo>
                <a:lnTo>
                  <a:pt x="5069" y="8651"/>
                </a:lnTo>
                <a:lnTo>
                  <a:pt x="6380" y="8258"/>
                </a:lnTo>
                <a:lnTo>
                  <a:pt x="6292" y="12889"/>
                </a:lnTo>
                <a:lnTo>
                  <a:pt x="1486" y="12802"/>
                </a:lnTo>
                <a:lnTo>
                  <a:pt x="0" y="9044"/>
                </a:lnTo>
                <a:lnTo>
                  <a:pt x="0" y="3452"/>
                </a:lnTo>
                <a:close/>
              </a:path>
            </a:pathLst>
          </a:custGeom>
          <a:solidFill>
            <a:srgbClr val="741B47"/>
          </a:solidFill>
          <a:ln cap="flat" cmpd="sng" w="9525">
            <a:solidFill>
              <a:srgbClr val="741B47"/>
            </a:solidFill>
            <a:prstDash val="solid"/>
            <a:round/>
            <a:headEnd len="med" w="med" type="none"/>
            <a:tailEnd len="med" w="med" type="none"/>
          </a:ln>
        </p:spPr>
      </p:sp>
      <p:sp>
        <p:nvSpPr>
          <p:cNvPr id="1156" name="Google Shape;1156;p37"/>
          <p:cNvSpPr/>
          <p:nvPr/>
        </p:nvSpPr>
        <p:spPr>
          <a:xfrm>
            <a:off x="1158125" y="2383713"/>
            <a:ext cx="52425" cy="102675"/>
          </a:xfrm>
          <a:custGeom>
            <a:rect b="b" l="l" r="r" t="t"/>
            <a:pathLst>
              <a:path extrusionOk="0" h="4107" w="2097">
                <a:moveTo>
                  <a:pt x="0" y="0"/>
                </a:moveTo>
                <a:cubicBezTo>
                  <a:pt x="1279" y="853"/>
                  <a:pt x="1857" y="2589"/>
                  <a:pt x="2097" y="4107"/>
                </a:cubicBezTo>
              </a:path>
            </a:pathLst>
          </a:custGeom>
          <a:noFill/>
          <a:ln cap="flat" cmpd="sng" w="9525">
            <a:solidFill>
              <a:srgbClr val="741B47"/>
            </a:solidFill>
            <a:prstDash val="solid"/>
            <a:round/>
            <a:headEnd len="med" w="med" type="none"/>
            <a:tailEnd len="med" w="med" type="none"/>
          </a:ln>
        </p:spPr>
      </p:sp>
      <p:cxnSp>
        <p:nvCxnSpPr>
          <p:cNvPr id="1157" name="Google Shape;1157;p37"/>
          <p:cNvCxnSpPr/>
          <p:nvPr/>
        </p:nvCxnSpPr>
        <p:spPr>
          <a:xfrm>
            <a:off x="1331000" y="2322682"/>
            <a:ext cx="92700" cy="0"/>
          </a:xfrm>
          <a:prstGeom prst="straightConnector1">
            <a:avLst/>
          </a:prstGeom>
          <a:noFill/>
          <a:ln cap="flat" cmpd="sng" w="19050">
            <a:solidFill>
              <a:srgbClr val="FF00FF"/>
            </a:solidFill>
            <a:prstDash val="solid"/>
            <a:round/>
            <a:headEnd len="med" w="med" type="none"/>
            <a:tailEnd len="med" w="med" type="none"/>
          </a:ln>
        </p:spPr>
      </p:cxnSp>
      <p:cxnSp>
        <p:nvCxnSpPr>
          <p:cNvPr id="1158" name="Google Shape;1158;p37"/>
          <p:cNvCxnSpPr/>
          <p:nvPr/>
        </p:nvCxnSpPr>
        <p:spPr>
          <a:xfrm rot="10800000">
            <a:off x="1460999" y="2285183"/>
            <a:ext cx="244800" cy="0"/>
          </a:xfrm>
          <a:prstGeom prst="straightConnector1">
            <a:avLst/>
          </a:prstGeom>
          <a:noFill/>
          <a:ln cap="flat" cmpd="sng" w="19050">
            <a:solidFill>
              <a:srgbClr val="000000"/>
            </a:solidFill>
            <a:prstDash val="solid"/>
            <a:round/>
            <a:headEnd len="med" w="med" type="none"/>
            <a:tailEnd len="med" w="med" type="none"/>
          </a:ln>
        </p:spPr>
      </p:cxnSp>
      <p:cxnSp>
        <p:nvCxnSpPr>
          <p:cNvPr id="1159" name="Google Shape;1159;p37"/>
          <p:cNvCxnSpPr/>
          <p:nvPr/>
        </p:nvCxnSpPr>
        <p:spPr>
          <a:xfrm rot="10800000">
            <a:off x="1462944" y="2370350"/>
            <a:ext cx="244800" cy="0"/>
          </a:xfrm>
          <a:prstGeom prst="straightConnector1">
            <a:avLst/>
          </a:prstGeom>
          <a:noFill/>
          <a:ln cap="flat" cmpd="sng" w="19050">
            <a:solidFill>
              <a:srgbClr val="000000"/>
            </a:solidFill>
            <a:prstDash val="solid"/>
            <a:round/>
            <a:headEnd len="med" w="med" type="none"/>
            <a:tailEnd len="med" w="med" type="none"/>
          </a:ln>
        </p:spPr>
      </p:cxnSp>
      <p:cxnSp>
        <p:nvCxnSpPr>
          <p:cNvPr id="1160" name="Google Shape;1160;p37"/>
          <p:cNvCxnSpPr/>
          <p:nvPr/>
        </p:nvCxnSpPr>
        <p:spPr>
          <a:xfrm flipH="1">
            <a:off x="1698089" y="2187849"/>
            <a:ext cx="186600" cy="99000"/>
          </a:xfrm>
          <a:prstGeom prst="straightConnector1">
            <a:avLst/>
          </a:prstGeom>
          <a:noFill/>
          <a:ln cap="flat" cmpd="sng" w="19050">
            <a:solidFill>
              <a:srgbClr val="000000"/>
            </a:solidFill>
            <a:prstDash val="solid"/>
            <a:round/>
            <a:headEnd len="med" w="med" type="none"/>
            <a:tailEnd len="med" w="med" type="none"/>
          </a:ln>
        </p:spPr>
      </p:cxnSp>
      <p:cxnSp>
        <p:nvCxnSpPr>
          <p:cNvPr id="1161" name="Google Shape;1161;p37"/>
          <p:cNvCxnSpPr/>
          <p:nvPr/>
        </p:nvCxnSpPr>
        <p:spPr>
          <a:xfrm rot="10800000">
            <a:off x="1700034" y="2368642"/>
            <a:ext cx="186600" cy="99000"/>
          </a:xfrm>
          <a:prstGeom prst="straightConnector1">
            <a:avLst/>
          </a:prstGeom>
          <a:noFill/>
          <a:ln cap="flat" cmpd="sng" w="19050">
            <a:solidFill>
              <a:srgbClr val="000000"/>
            </a:solidFill>
            <a:prstDash val="solid"/>
            <a:round/>
            <a:headEnd len="med" w="med" type="none"/>
            <a:tailEnd len="med" w="med" type="none"/>
          </a:ln>
        </p:spPr>
      </p:cxnSp>
      <p:sp>
        <p:nvSpPr>
          <p:cNvPr id="1162" name="Google Shape;1162;p37"/>
          <p:cNvSpPr/>
          <p:nvPr/>
        </p:nvSpPr>
        <p:spPr>
          <a:xfrm rot="-1622431">
            <a:off x="1889132" y="2181310"/>
            <a:ext cx="32335" cy="86125"/>
          </a:xfrm>
          <a:prstGeom prst="ellipse">
            <a:avLst/>
          </a:prstGeom>
          <a:solidFill>
            <a:srgbClr val="FFFFFF"/>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163" name="Google Shape;1163;p37"/>
          <p:cNvSpPr/>
          <p:nvPr/>
        </p:nvSpPr>
        <p:spPr>
          <a:xfrm flipH="1" rot="-9177569">
            <a:off x="1885243" y="2384549"/>
            <a:ext cx="32335" cy="86125"/>
          </a:xfrm>
          <a:prstGeom prst="ellipse">
            <a:avLst/>
          </a:prstGeom>
          <a:solidFill>
            <a:srgbClr val="FFFFFF"/>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cxnSp>
        <p:nvCxnSpPr>
          <p:cNvPr id="1164" name="Google Shape;1164;p37"/>
          <p:cNvCxnSpPr/>
          <p:nvPr/>
        </p:nvCxnSpPr>
        <p:spPr>
          <a:xfrm flipH="1">
            <a:off x="1794867" y="2260849"/>
            <a:ext cx="132600" cy="68400"/>
          </a:xfrm>
          <a:prstGeom prst="straightConnector1">
            <a:avLst/>
          </a:prstGeom>
          <a:noFill/>
          <a:ln cap="flat" cmpd="sng" w="19050">
            <a:solidFill>
              <a:srgbClr val="000000"/>
            </a:solidFill>
            <a:prstDash val="solid"/>
            <a:round/>
            <a:headEnd len="med" w="med" type="none"/>
            <a:tailEnd len="med" w="med" type="none"/>
          </a:ln>
        </p:spPr>
      </p:cxnSp>
      <p:cxnSp>
        <p:nvCxnSpPr>
          <p:cNvPr id="1165" name="Google Shape;1165;p37"/>
          <p:cNvCxnSpPr/>
          <p:nvPr/>
        </p:nvCxnSpPr>
        <p:spPr>
          <a:xfrm>
            <a:off x="1799302" y="2328361"/>
            <a:ext cx="120300" cy="62100"/>
          </a:xfrm>
          <a:prstGeom prst="straightConnector1">
            <a:avLst/>
          </a:prstGeom>
          <a:noFill/>
          <a:ln cap="flat" cmpd="sng" w="19050">
            <a:solidFill>
              <a:srgbClr val="000000"/>
            </a:solidFill>
            <a:prstDash val="solid"/>
            <a:round/>
            <a:headEnd len="med" w="med" type="none"/>
            <a:tailEnd len="med" w="med" type="none"/>
          </a:ln>
        </p:spPr>
      </p:cxnSp>
      <p:sp>
        <p:nvSpPr>
          <p:cNvPr id="1166" name="Google Shape;1166;p37"/>
          <p:cNvSpPr/>
          <p:nvPr/>
        </p:nvSpPr>
        <p:spPr>
          <a:xfrm>
            <a:off x="1447228" y="2285138"/>
            <a:ext cx="33000" cy="83400"/>
          </a:xfrm>
          <a:prstGeom prst="ellipse">
            <a:avLst/>
          </a:prstGeom>
          <a:solidFill>
            <a:srgbClr val="FFFFFF"/>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167" name="Google Shape;1167;p37"/>
          <p:cNvSpPr/>
          <p:nvPr/>
        </p:nvSpPr>
        <p:spPr>
          <a:xfrm>
            <a:off x="1464406" y="2285183"/>
            <a:ext cx="49800" cy="170100"/>
          </a:xfrm>
          <a:prstGeom prst="arc">
            <a:avLst>
              <a:gd fmla="val 16200000" name="adj1"/>
              <a:gd fmla="val 0"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Figtree"/>
              <a:ea typeface="Figtree"/>
              <a:cs typeface="Figtree"/>
              <a:sym typeface="Figtree"/>
            </a:endParaRPr>
          </a:p>
        </p:txBody>
      </p:sp>
      <p:sp>
        <p:nvSpPr>
          <p:cNvPr id="1168" name="Google Shape;1168;p37"/>
          <p:cNvSpPr/>
          <p:nvPr/>
        </p:nvSpPr>
        <p:spPr>
          <a:xfrm>
            <a:off x="1498702" y="2285183"/>
            <a:ext cx="49800" cy="170100"/>
          </a:xfrm>
          <a:prstGeom prst="arc">
            <a:avLst>
              <a:gd fmla="val 16200000" name="adj1"/>
              <a:gd fmla="val 0"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Figtree"/>
              <a:ea typeface="Figtree"/>
              <a:cs typeface="Figtree"/>
              <a:sym typeface="Figtree"/>
            </a:endParaRPr>
          </a:p>
        </p:txBody>
      </p:sp>
      <p:sp>
        <p:nvSpPr>
          <p:cNvPr id="1169" name="Google Shape;1169;p37"/>
          <p:cNvSpPr/>
          <p:nvPr/>
        </p:nvSpPr>
        <p:spPr>
          <a:xfrm rot="-2929172">
            <a:off x="2007043" y="2414899"/>
            <a:ext cx="296158" cy="460521"/>
          </a:xfrm>
          <a:prstGeom prst="roundRect">
            <a:avLst>
              <a:gd fmla="val 16667" name="adj"/>
            </a:avLst>
          </a:pr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170" name="Google Shape;1170;p37"/>
          <p:cNvSpPr/>
          <p:nvPr/>
        </p:nvSpPr>
        <p:spPr>
          <a:xfrm rot="-2932375">
            <a:off x="1897122" y="2383464"/>
            <a:ext cx="109923" cy="168596"/>
          </a:xfrm>
          <a:prstGeom prst="roundRect">
            <a:avLst>
              <a:gd fmla="val 16667" name="adj"/>
            </a:avLst>
          </a:pr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171" name="Google Shape;1171;p37"/>
          <p:cNvSpPr/>
          <p:nvPr/>
        </p:nvSpPr>
        <p:spPr>
          <a:xfrm rot="-7199800">
            <a:off x="2286033" y="1694317"/>
            <a:ext cx="152415" cy="609661"/>
          </a:xfrm>
          <a:prstGeom prst="can">
            <a:avLst>
              <a:gd fmla="val 60121" name="adj"/>
            </a:avLst>
          </a:prstGeom>
          <a:solidFill>
            <a:srgbClr val="0B5394"/>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172" name="Google Shape;1172;p37"/>
          <p:cNvSpPr/>
          <p:nvPr/>
        </p:nvSpPr>
        <p:spPr>
          <a:xfrm rot="-7205654">
            <a:off x="2074494" y="2092406"/>
            <a:ext cx="61026" cy="94887"/>
          </a:xfrm>
          <a:prstGeom prst="can">
            <a:avLst>
              <a:gd fmla="val 60121" name="adj"/>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173" name="Google Shape;1173;p37"/>
          <p:cNvSpPr/>
          <p:nvPr/>
        </p:nvSpPr>
        <p:spPr>
          <a:xfrm rot="-1795891">
            <a:off x="2555413" y="1721105"/>
            <a:ext cx="102813" cy="265573"/>
          </a:xfrm>
          <a:prstGeom prst="arc">
            <a:avLst>
              <a:gd fmla="val 14563404" name="adj1"/>
              <a:gd fmla="val 6793418" name="adj2"/>
            </a:avLst>
          </a:prstGeom>
          <a:solidFill>
            <a:schemeClr val="dk1"/>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174" name="Google Shape;1174;p37"/>
          <p:cNvSpPr/>
          <p:nvPr/>
        </p:nvSpPr>
        <p:spPr>
          <a:xfrm rot="-7199564">
            <a:off x="2725071" y="1630274"/>
            <a:ext cx="51611" cy="287490"/>
          </a:xfrm>
          <a:prstGeom prst="can">
            <a:avLst>
              <a:gd fmla="val 60121" name="adj"/>
            </a:avLst>
          </a:prstGeom>
          <a:no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175" name="Google Shape;1175;p37"/>
          <p:cNvSpPr/>
          <p:nvPr/>
        </p:nvSpPr>
        <p:spPr>
          <a:xfrm rot="-1795891">
            <a:off x="2825563" y="1574930"/>
            <a:ext cx="102813" cy="265573"/>
          </a:xfrm>
          <a:prstGeom prst="arc">
            <a:avLst>
              <a:gd fmla="val 12729449" name="adj1"/>
              <a:gd fmla="val 8837853" name="adj2"/>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176" name="Google Shape;1176;p37"/>
          <p:cNvSpPr txBox="1"/>
          <p:nvPr/>
        </p:nvSpPr>
        <p:spPr>
          <a:xfrm>
            <a:off x="742400" y="3437948"/>
            <a:ext cx="2093100" cy="1033500"/>
          </a:xfrm>
          <a:prstGeom prst="rect">
            <a:avLst/>
          </a:prstGeom>
          <a:noFill/>
          <a:ln cap="flat" cmpd="sng" w="2857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Figtree"/>
                <a:ea typeface="Figtree"/>
                <a:cs typeface="Figtree"/>
                <a:sym typeface="Figtree"/>
              </a:rPr>
              <a:t>Step 4:</a:t>
            </a:r>
            <a:endParaRPr>
              <a:solidFill>
                <a:schemeClr val="dk1"/>
              </a:solidFill>
              <a:latin typeface="Figtree"/>
              <a:ea typeface="Figtree"/>
              <a:cs typeface="Figtree"/>
              <a:sym typeface="Figtree"/>
            </a:endParaRPr>
          </a:p>
          <a:p>
            <a:pPr indent="0" lvl="0" marL="0" rtl="0" algn="l">
              <a:spcBef>
                <a:spcPts val="0"/>
              </a:spcBef>
              <a:spcAft>
                <a:spcPts val="0"/>
              </a:spcAft>
              <a:buNone/>
            </a:pPr>
            <a:r>
              <a:rPr lang="en">
                <a:solidFill>
                  <a:schemeClr val="dk1"/>
                </a:solidFill>
                <a:latin typeface="Figtree"/>
                <a:ea typeface="Figtree"/>
                <a:cs typeface="Figtree"/>
                <a:sym typeface="Figtree"/>
              </a:rPr>
              <a:t>Y-port is Uncapped and First Hole Is Flushed</a:t>
            </a:r>
            <a:endParaRPr>
              <a:solidFill>
                <a:schemeClr val="dk1"/>
              </a:solidFill>
              <a:latin typeface="Figtree"/>
              <a:ea typeface="Figtree"/>
              <a:cs typeface="Figtree"/>
              <a:sym typeface="Figtree"/>
            </a:endParaRPr>
          </a:p>
        </p:txBody>
      </p:sp>
      <p:sp>
        <p:nvSpPr>
          <p:cNvPr id="1177" name="Google Shape;1177;p37"/>
          <p:cNvSpPr/>
          <p:nvPr/>
        </p:nvSpPr>
        <p:spPr>
          <a:xfrm rot="-5400000">
            <a:off x="3508024" y="2071240"/>
            <a:ext cx="138900" cy="415500"/>
          </a:xfrm>
          <a:prstGeom prst="can">
            <a:avLst>
              <a:gd fmla="val 25000" name="adj"/>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178" name="Google Shape;1178;p37"/>
          <p:cNvSpPr/>
          <p:nvPr/>
        </p:nvSpPr>
        <p:spPr>
          <a:xfrm>
            <a:off x="3367147" y="2211387"/>
            <a:ext cx="67800" cy="261000"/>
          </a:xfrm>
          <a:prstGeom prst="arc">
            <a:avLst>
              <a:gd fmla="val 16200000" name="adj1"/>
              <a:gd fmla="val 842971"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179" name="Google Shape;1179;p37"/>
          <p:cNvSpPr/>
          <p:nvPr/>
        </p:nvSpPr>
        <p:spPr>
          <a:xfrm>
            <a:off x="3408980" y="2211387"/>
            <a:ext cx="67800" cy="261000"/>
          </a:xfrm>
          <a:prstGeom prst="arc">
            <a:avLst>
              <a:gd fmla="val 16200000" name="adj1"/>
              <a:gd fmla="val 842971"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180" name="Google Shape;1180;p37"/>
          <p:cNvSpPr/>
          <p:nvPr/>
        </p:nvSpPr>
        <p:spPr>
          <a:xfrm>
            <a:off x="3610801" y="2211387"/>
            <a:ext cx="67800" cy="261000"/>
          </a:xfrm>
          <a:prstGeom prst="arc">
            <a:avLst>
              <a:gd fmla="val 16200000" name="adj1"/>
              <a:gd fmla="val 842971"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181" name="Google Shape;1181;p37"/>
          <p:cNvSpPr/>
          <p:nvPr/>
        </p:nvSpPr>
        <p:spPr>
          <a:xfrm>
            <a:off x="3570526" y="2211387"/>
            <a:ext cx="67800" cy="261000"/>
          </a:xfrm>
          <a:prstGeom prst="arc">
            <a:avLst>
              <a:gd fmla="val 16200000" name="adj1"/>
              <a:gd fmla="val 842971"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182" name="Google Shape;1182;p37"/>
          <p:cNvSpPr/>
          <p:nvPr/>
        </p:nvSpPr>
        <p:spPr>
          <a:xfrm>
            <a:off x="3447678" y="2211410"/>
            <a:ext cx="67800" cy="261000"/>
          </a:xfrm>
          <a:prstGeom prst="arc">
            <a:avLst>
              <a:gd fmla="val 16200000" name="adj1"/>
              <a:gd fmla="val 842971"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183" name="Google Shape;1183;p37"/>
          <p:cNvSpPr/>
          <p:nvPr/>
        </p:nvSpPr>
        <p:spPr>
          <a:xfrm>
            <a:off x="3487000" y="2211387"/>
            <a:ext cx="67800" cy="261000"/>
          </a:xfrm>
          <a:prstGeom prst="arc">
            <a:avLst>
              <a:gd fmla="val 16200000" name="adj1"/>
              <a:gd fmla="val 842971"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184" name="Google Shape;1184;p37"/>
          <p:cNvSpPr/>
          <p:nvPr/>
        </p:nvSpPr>
        <p:spPr>
          <a:xfrm>
            <a:off x="3528222" y="2211387"/>
            <a:ext cx="67800" cy="261000"/>
          </a:xfrm>
          <a:prstGeom prst="arc">
            <a:avLst>
              <a:gd fmla="val 16200000" name="adj1"/>
              <a:gd fmla="val 842971"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185" name="Google Shape;1185;p37"/>
          <p:cNvSpPr/>
          <p:nvPr/>
        </p:nvSpPr>
        <p:spPr>
          <a:xfrm>
            <a:off x="3650093" y="2211387"/>
            <a:ext cx="67800" cy="261000"/>
          </a:xfrm>
          <a:prstGeom prst="arc">
            <a:avLst>
              <a:gd fmla="val 16200000" name="adj1"/>
              <a:gd fmla="val 842971"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186" name="Google Shape;1186;p37"/>
          <p:cNvSpPr/>
          <p:nvPr/>
        </p:nvSpPr>
        <p:spPr>
          <a:xfrm>
            <a:off x="3686031" y="2211387"/>
            <a:ext cx="67800" cy="261000"/>
          </a:xfrm>
          <a:prstGeom prst="arc">
            <a:avLst>
              <a:gd fmla="val 16200000" name="adj1"/>
              <a:gd fmla="val 17609784"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187" name="Google Shape;1187;p37"/>
          <p:cNvSpPr/>
          <p:nvPr/>
        </p:nvSpPr>
        <p:spPr>
          <a:xfrm rot="5400000">
            <a:off x="3679298" y="2050025"/>
            <a:ext cx="180900" cy="140700"/>
          </a:xfrm>
          <a:prstGeom prst="arc">
            <a:avLst>
              <a:gd fmla="val 16200000" name="adj1"/>
              <a:gd fmla="val 21569125"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188" name="Google Shape;1188;p37"/>
          <p:cNvSpPr/>
          <p:nvPr/>
        </p:nvSpPr>
        <p:spPr>
          <a:xfrm rot="-5400000">
            <a:off x="3820448" y="2049397"/>
            <a:ext cx="180000" cy="140700"/>
          </a:xfrm>
          <a:prstGeom prst="arc">
            <a:avLst>
              <a:gd fmla="val 16200000" name="adj1"/>
              <a:gd fmla="val 5313316" name="adj2"/>
            </a:avLst>
          </a:prstGeom>
          <a:solidFill>
            <a:srgbClr val="741B47"/>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189" name="Google Shape;1189;p37"/>
          <p:cNvSpPr/>
          <p:nvPr/>
        </p:nvSpPr>
        <p:spPr>
          <a:xfrm flipH="1" rot="5400000">
            <a:off x="3673817" y="2367912"/>
            <a:ext cx="180000" cy="140700"/>
          </a:xfrm>
          <a:prstGeom prst="arc">
            <a:avLst>
              <a:gd fmla="val 16200000" name="adj1"/>
              <a:gd fmla="val 0"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190" name="Google Shape;1190;p37"/>
          <p:cNvSpPr/>
          <p:nvPr/>
        </p:nvSpPr>
        <p:spPr>
          <a:xfrm flipH="1" rot="-5400000">
            <a:off x="3814517" y="2368090"/>
            <a:ext cx="180000" cy="140700"/>
          </a:xfrm>
          <a:prstGeom prst="arc">
            <a:avLst>
              <a:gd fmla="val 16200000" name="adj1"/>
              <a:gd fmla="val 5313316" name="adj2"/>
            </a:avLst>
          </a:prstGeom>
          <a:solidFill>
            <a:srgbClr val="741B47"/>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cxnSp>
        <p:nvCxnSpPr>
          <p:cNvPr id="1191" name="Google Shape;1191;p37"/>
          <p:cNvCxnSpPr>
            <a:stCxn id="1188" idx="2"/>
            <a:endCxn id="1190" idx="2"/>
          </p:cNvCxnSpPr>
          <p:nvPr/>
        </p:nvCxnSpPr>
        <p:spPr>
          <a:xfrm flipH="1">
            <a:off x="3974784" y="2117973"/>
            <a:ext cx="6000" cy="322200"/>
          </a:xfrm>
          <a:prstGeom prst="straightConnector1">
            <a:avLst/>
          </a:prstGeom>
          <a:noFill/>
          <a:ln cap="flat" cmpd="sng" w="9525">
            <a:solidFill>
              <a:srgbClr val="000000"/>
            </a:solidFill>
            <a:prstDash val="solid"/>
            <a:round/>
            <a:headEnd len="med" w="med" type="none"/>
            <a:tailEnd len="med" w="med" type="none"/>
          </a:ln>
        </p:spPr>
      </p:cxnSp>
      <p:sp>
        <p:nvSpPr>
          <p:cNvPr id="1192" name="Google Shape;1192;p37"/>
          <p:cNvSpPr/>
          <p:nvPr/>
        </p:nvSpPr>
        <p:spPr>
          <a:xfrm>
            <a:off x="3379573" y="2258472"/>
            <a:ext cx="12000" cy="42600"/>
          </a:xfrm>
          <a:prstGeom prst="ellipse">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193" name="Google Shape;1193;p37"/>
          <p:cNvSpPr/>
          <p:nvPr/>
        </p:nvSpPr>
        <p:spPr>
          <a:xfrm>
            <a:off x="3369736" y="2212446"/>
            <a:ext cx="35400" cy="134400"/>
          </a:xfrm>
          <a:prstGeom prst="arc">
            <a:avLst>
              <a:gd fmla="val 16200000" name="adj1"/>
              <a:gd fmla="val 16109393" name="adj2"/>
            </a:avLst>
          </a:prstGeom>
          <a:noFill/>
          <a:ln cap="flat" cmpd="sng" w="9525">
            <a:solidFill>
              <a:srgbClr val="000000"/>
            </a:solidFill>
            <a:prstDash val="dash"/>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194" name="Google Shape;1194;p37"/>
          <p:cNvSpPr/>
          <p:nvPr/>
        </p:nvSpPr>
        <p:spPr>
          <a:xfrm>
            <a:off x="3369288" y="2213357"/>
            <a:ext cx="35400" cy="134400"/>
          </a:xfrm>
          <a:prstGeom prst="arc">
            <a:avLst>
              <a:gd fmla="val 5475927" name="adj1"/>
              <a:gd fmla="val 16003527"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195" name="Google Shape;1195;p37"/>
          <p:cNvSpPr/>
          <p:nvPr/>
        </p:nvSpPr>
        <p:spPr>
          <a:xfrm>
            <a:off x="3749129" y="2213357"/>
            <a:ext cx="35400" cy="134400"/>
          </a:xfrm>
          <a:prstGeom prst="arc">
            <a:avLst>
              <a:gd fmla="val 16091688" name="adj1"/>
              <a:gd fmla="val 16072835"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cxnSp>
        <p:nvCxnSpPr>
          <p:cNvPr id="1196" name="Google Shape;1196;p37"/>
          <p:cNvCxnSpPr/>
          <p:nvPr/>
        </p:nvCxnSpPr>
        <p:spPr>
          <a:xfrm>
            <a:off x="3384680" y="2211410"/>
            <a:ext cx="386100" cy="0"/>
          </a:xfrm>
          <a:prstGeom prst="straightConnector1">
            <a:avLst/>
          </a:prstGeom>
          <a:noFill/>
          <a:ln cap="flat" cmpd="sng" w="9525">
            <a:solidFill>
              <a:srgbClr val="000000"/>
            </a:solidFill>
            <a:prstDash val="solid"/>
            <a:round/>
            <a:headEnd len="med" w="med" type="none"/>
            <a:tailEnd len="med" w="med" type="none"/>
          </a:ln>
        </p:spPr>
      </p:cxnSp>
      <p:cxnSp>
        <p:nvCxnSpPr>
          <p:cNvPr id="1197" name="Google Shape;1197;p37"/>
          <p:cNvCxnSpPr/>
          <p:nvPr/>
        </p:nvCxnSpPr>
        <p:spPr>
          <a:xfrm>
            <a:off x="3385622" y="2347985"/>
            <a:ext cx="386100" cy="0"/>
          </a:xfrm>
          <a:prstGeom prst="straightConnector1">
            <a:avLst/>
          </a:prstGeom>
          <a:noFill/>
          <a:ln cap="flat" cmpd="sng" w="9525">
            <a:solidFill>
              <a:srgbClr val="000000"/>
            </a:solidFill>
            <a:prstDash val="solid"/>
            <a:round/>
            <a:headEnd len="med" w="med" type="none"/>
            <a:tailEnd len="med" w="med" type="none"/>
          </a:ln>
        </p:spPr>
      </p:cxnSp>
      <p:sp>
        <p:nvSpPr>
          <p:cNvPr id="1198" name="Google Shape;1198;p37"/>
          <p:cNvSpPr/>
          <p:nvPr/>
        </p:nvSpPr>
        <p:spPr>
          <a:xfrm>
            <a:off x="3963093" y="2259132"/>
            <a:ext cx="12000" cy="42600"/>
          </a:xfrm>
          <a:prstGeom prst="ellipse">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199" name="Google Shape;1199;p37"/>
          <p:cNvSpPr/>
          <p:nvPr/>
        </p:nvSpPr>
        <p:spPr>
          <a:xfrm flipH="1" rot="10800000">
            <a:off x="3527851" y="2350763"/>
            <a:ext cx="109800" cy="157800"/>
          </a:xfrm>
          <a:prstGeom prst="curvedDownArrow">
            <a:avLst>
              <a:gd fmla="val 25000" name="adj1"/>
              <a:gd fmla="val 50000" name="adj2"/>
              <a:gd fmla="val 102789" name="adj3"/>
            </a:avLst>
          </a:prstGeom>
          <a:solidFill>
            <a:srgbClr val="6AA84F"/>
          </a:solidFill>
          <a:ln cap="flat" cmpd="sng" w="9525">
            <a:solidFill>
              <a:srgbClr val="274E1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200" name="Google Shape;1200;p37"/>
          <p:cNvSpPr/>
          <p:nvPr/>
        </p:nvSpPr>
        <p:spPr>
          <a:xfrm>
            <a:off x="3378361" y="2246083"/>
            <a:ext cx="14100" cy="67200"/>
          </a:xfrm>
          <a:prstGeom prst="ellipse">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201" name="Google Shape;1201;p37"/>
          <p:cNvSpPr/>
          <p:nvPr/>
        </p:nvSpPr>
        <p:spPr>
          <a:xfrm>
            <a:off x="3963093" y="2246835"/>
            <a:ext cx="14100" cy="67200"/>
          </a:xfrm>
          <a:prstGeom prst="ellipse">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202" name="Google Shape;1202;p37"/>
          <p:cNvSpPr/>
          <p:nvPr/>
        </p:nvSpPr>
        <p:spPr>
          <a:xfrm>
            <a:off x="3380256" y="2259364"/>
            <a:ext cx="7500" cy="42600"/>
          </a:xfrm>
          <a:prstGeom prst="ellipse">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203" name="Google Shape;1203;p37"/>
          <p:cNvSpPr/>
          <p:nvPr/>
        </p:nvSpPr>
        <p:spPr>
          <a:xfrm>
            <a:off x="3967112" y="2259813"/>
            <a:ext cx="7500" cy="42600"/>
          </a:xfrm>
          <a:prstGeom prst="ellipse">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cxnSp>
        <p:nvCxnSpPr>
          <p:cNvPr id="1204" name="Google Shape;1204;p37"/>
          <p:cNvCxnSpPr/>
          <p:nvPr/>
        </p:nvCxnSpPr>
        <p:spPr>
          <a:xfrm>
            <a:off x="3272976" y="2281145"/>
            <a:ext cx="91800" cy="0"/>
          </a:xfrm>
          <a:prstGeom prst="straightConnector1">
            <a:avLst/>
          </a:prstGeom>
          <a:noFill/>
          <a:ln cap="flat" cmpd="sng" w="19050">
            <a:solidFill>
              <a:srgbClr val="FF00FF"/>
            </a:solidFill>
            <a:prstDash val="solid"/>
            <a:round/>
            <a:headEnd len="med" w="med" type="none"/>
            <a:tailEnd len="med" w="med" type="none"/>
          </a:ln>
        </p:spPr>
      </p:cxnSp>
      <p:sp>
        <p:nvSpPr>
          <p:cNvPr id="1205" name="Google Shape;1205;p37"/>
          <p:cNvSpPr/>
          <p:nvPr/>
        </p:nvSpPr>
        <p:spPr>
          <a:xfrm>
            <a:off x="3775519" y="2121313"/>
            <a:ext cx="70385" cy="93870"/>
          </a:xfrm>
          <a:custGeom>
            <a:rect b="b" l="l" r="r" t="t"/>
            <a:pathLst>
              <a:path extrusionOk="0" h="9501" w="6215">
                <a:moveTo>
                  <a:pt x="6215" y="0"/>
                </a:moveTo>
                <a:cubicBezTo>
                  <a:pt x="6215" y="3784"/>
                  <a:pt x="3739" y="8917"/>
                  <a:pt x="0" y="9501"/>
                </a:cubicBezTo>
              </a:path>
            </a:pathLst>
          </a:custGeom>
          <a:noFill/>
          <a:ln cap="flat" cmpd="sng" w="9525">
            <a:solidFill>
              <a:srgbClr val="741B47"/>
            </a:solidFill>
            <a:prstDash val="solid"/>
            <a:round/>
            <a:headEnd len="med" w="med" type="none"/>
            <a:tailEnd len="med" w="med" type="none"/>
          </a:ln>
        </p:spPr>
      </p:sp>
      <p:sp>
        <p:nvSpPr>
          <p:cNvPr id="1206" name="Google Shape;1206;p37"/>
          <p:cNvSpPr/>
          <p:nvPr/>
        </p:nvSpPr>
        <p:spPr>
          <a:xfrm>
            <a:off x="3837566" y="2122475"/>
            <a:ext cx="6262" cy="36745"/>
          </a:xfrm>
          <a:custGeom>
            <a:rect b="b" l="l" r="r" t="t"/>
            <a:pathLst>
              <a:path extrusionOk="0" h="3762" w="572">
                <a:moveTo>
                  <a:pt x="572" y="0"/>
                </a:moveTo>
                <a:cubicBezTo>
                  <a:pt x="453" y="1263"/>
                  <a:pt x="318" y="2534"/>
                  <a:pt x="0" y="3762"/>
                </a:cubicBezTo>
              </a:path>
            </a:pathLst>
          </a:custGeom>
          <a:noFill/>
          <a:ln cap="flat" cmpd="sng" w="9525">
            <a:solidFill>
              <a:srgbClr val="741B47"/>
            </a:solidFill>
            <a:prstDash val="solid"/>
            <a:round/>
            <a:headEnd len="med" w="med" type="none"/>
            <a:tailEnd len="med" w="med" type="none"/>
          </a:ln>
        </p:spPr>
      </p:sp>
      <p:sp>
        <p:nvSpPr>
          <p:cNvPr id="1207" name="Google Shape;1207;p37"/>
          <p:cNvSpPr/>
          <p:nvPr/>
        </p:nvSpPr>
        <p:spPr>
          <a:xfrm>
            <a:off x="3826072" y="2215144"/>
            <a:ext cx="30149" cy="18265"/>
          </a:xfrm>
          <a:custGeom>
            <a:rect b="b" l="l" r="r" t="t"/>
            <a:pathLst>
              <a:path extrusionOk="0" h="1870" w="2754">
                <a:moveTo>
                  <a:pt x="0" y="1132"/>
                </a:moveTo>
                <a:cubicBezTo>
                  <a:pt x="749" y="556"/>
                  <a:pt x="2327" y="-539"/>
                  <a:pt x="2715" y="322"/>
                </a:cubicBezTo>
                <a:cubicBezTo>
                  <a:pt x="3111" y="1199"/>
                  <a:pt x="314" y="2473"/>
                  <a:pt x="96" y="1536"/>
                </a:cubicBezTo>
                <a:cubicBezTo>
                  <a:pt x="71" y="1427"/>
                  <a:pt x="126" y="1759"/>
                  <a:pt x="120" y="1870"/>
                </a:cubicBezTo>
              </a:path>
            </a:pathLst>
          </a:custGeom>
          <a:noFill/>
          <a:ln cap="flat" cmpd="sng" w="9525">
            <a:solidFill>
              <a:srgbClr val="741B47"/>
            </a:solidFill>
            <a:prstDash val="solid"/>
            <a:round/>
            <a:headEnd len="med" w="med" type="none"/>
            <a:tailEnd len="med" w="med" type="none"/>
          </a:ln>
        </p:spPr>
      </p:sp>
      <p:sp>
        <p:nvSpPr>
          <p:cNvPr id="1208" name="Google Shape;1208;p37"/>
          <p:cNvSpPr/>
          <p:nvPr/>
        </p:nvSpPr>
        <p:spPr>
          <a:xfrm>
            <a:off x="3970243" y="2108518"/>
            <a:ext cx="5988" cy="116285"/>
          </a:xfrm>
          <a:custGeom>
            <a:rect b="b" l="l" r="r" t="t"/>
            <a:pathLst>
              <a:path extrusionOk="0" h="10906" w="1485">
                <a:moveTo>
                  <a:pt x="0" y="0"/>
                </a:moveTo>
                <a:cubicBezTo>
                  <a:pt x="3156" y="1805"/>
                  <a:pt x="324" y="7278"/>
                  <a:pt x="95" y="10906"/>
                </a:cubicBezTo>
              </a:path>
            </a:pathLst>
          </a:custGeom>
          <a:noFill/>
          <a:ln cap="flat" cmpd="sng" w="9525">
            <a:solidFill>
              <a:srgbClr val="741B47"/>
            </a:solidFill>
            <a:prstDash val="solid"/>
            <a:round/>
            <a:headEnd len="med" w="med" type="none"/>
            <a:tailEnd len="med" w="med" type="none"/>
          </a:ln>
        </p:spPr>
      </p:sp>
      <p:sp>
        <p:nvSpPr>
          <p:cNvPr id="1209" name="Google Shape;1209;p37"/>
          <p:cNvSpPr/>
          <p:nvPr/>
        </p:nvSpPr>
        <p:spPr>
          <a:xfrm>
            <a:off x="3971021" y="2118051"/>
            <a:ext cx="5769" cy="32516"/>
          </a:xfrm>
          <a:custGeom>
            <a:rect b="b" l="l" r="r" t="t"/>
            <a:pathLst>
              <a:path extrusionOk="0" h="3329" w="527">
                <a:moveTo>
                  <a:pt x="0" y="0"/>
                </a:moveTo>
                <a:cubicBezTo>
                  <a:pt x="0" y="1056"/>
                  <a:pt x="853" y="4088"/>
                  <a:pt x="381" y="3144"/>
                </a:cubicBezTo>
                <a:cubicBezTo>
                  <a:pt x="15" y="2411"/>
                  <a:pt x="398" y="1500"/>
                  <a:pt x="524" y="691"/>
                </a:cubicBezTo>
              </a:path>
            </a:pathLst>
          </a:custGeom>
          <a:noFill/>
          <a:ln cap="flat" cmpd="sng" w="9525">
            <a:solidFill>
              <a:srgbClr val="741B47"/>
            </a:solidFill>
            <a:prstDash val="solid"/>
            <a:round/>
            <a:headEnd len="med" w="med" type="none"/>
            <a:tailEnd len="med" w="med" type="none"/>
          </a:ln>
        </p:spPr>
      </p:sp>
      <p:sp>
        <p:nvSpPr>
          <p:cNvPr id="1210" name="Google Shape;1210;p37"/>
          <p:cNvSpPr/>
          <p:nvPr/>
        </p:nvSpPr>
        <p:spPr>
          <a:xfrm>
            <a:off x="3976242" y="2117816"/>
            <a:ext cx="296" cy="52803"/>
          </a:xfrm>
          <a:custGeom>
            <a:rect b="b" l="l" r="r" t="t"/>
            <a:pathLst>
              <a:path extrusionOk="0" h="5406" w="27">
                <a:moveTo>
                  <a:pt x="0" y="0"/>
                </a:moveTo>
                <a:cubicBezTo>
                  <a:pt x="54" y="1801"/>
                  <a:pt x="0" y="3604"/>
                  <a:pt x="0" y="5406"/>
                </a:cubicBezTo>
              </a:path>
            </a:pathLst>
          </a:custGeom>
          <a:noFill/>
          <a:ln cap="flat" cmpd="sng" w="9525">
            <a:solidFill>
              <a:srgbClr val="741B47"/>
            </a:solidFill>
            <a:prstDash val="solid"/>
            <a:round/>
            <a:headEnd len="med" w="med" type="none"/>
            <a:tailEnd len="med" w="med" type="none"/>
          </a:ln>
        </p:spPr>
      </p:sp>
      <p:sp>
        <p:nvSpPr>
          <p:cNvPr id="1211" name="Google Shape;1211;p37"/>
          <p:cNvSpPr/>
          <p:nvPr/>
        </p:nvSpPr>
        <p:spPr>
          <a:xfrm>
            <a:off x="3948877" y="2170149"/>
            <a:ext cx="27325" cy="151885"/>
          </a:xfrm>
          <a:custGeom>
            <a:rect b="b" l="l" r="r" t="t"/>
            <a:pathLst>
              <a:path extrusionOk="0" h="15550" w="2496">
                <a:moveTo>
                  <a:pt x="2476" y="0"/>
                </a:moveTo>
                <a:cubicBezTo>
                  <a:pt x="2796" y="5182"/>
                  <a:pt x="-2545" y="12385"/>
                  <a:pt x="1571" y="15550"/>
                </a:cubicBezTo>
              </a:path>
            </a:pathLst>
          </a:custGeom>
          <a:noFill/>
          <a:ln cap="flat" cmpd="sng" w="9525">
            <a:solidFill>
              <a:srgbClr val="741B47"/>
            </a:solidFill>
            <a:prstDash val="solid"/>
            <a:round/>
            <a:headEnd len="med" w="med" type="none"/>
            <a:tailEnd len="med" w="med" type="none"/>
          </a:ln>
        </p:spPr>
      </p:sp>
      <p:sp>
        <p:nvSpPr>
          <p:cNvPr id="1212" name="Google Shape;1212;p37"/>
          <p:cNvSpPr/>
          <p:nvPr/>
        </p:nvSpPr>
        <p:spPr>
          <a:xfrm>
            <a:off x="3939885" y="2221424"/>
            <a:ext cx="27305" cy="73676"/>
          </a:xfrm>
          <a:custGeom>
            <a:rect b="b" l="l" r="r" t="t"/>
            <a:pathLst>
              <a:path extrusionOk="0" h="7543" w="2802">
                <a:moveTo>
                  <a:pt x="1879" y="82"/>
                </a:moveTo>
                <a:cubicBezTo>
                  <a:pt x="1879" y="547"/>
                  <a:pt x="2164" y="1622"/>
                  <a:pt x="1725" y="1468"/>
                </a:cubicBezTo>
                <a:cubicBezTo>
                  <a:pt x="1058" y="1234"/>
                  <a:pt x="635" y="3783"/>
                  <a:pt x="1301" y="3546"/>
                </a:cubicBezTo>
                <a:cubicBezTo>
                  <a:pt x="2111" y="3258"/>
                  <a:pt x="2099" y="1286"/>
                  <a:pt x="1301" y="967"/>
                </a:cubicBezTo>
                <a:cubicBezTo>
                  <a:pt x="281" y="559"/>
                  <a:pt x="-563" y="4464"/>
                  <a:pt x="493" y="4162"/>
                </a:cubicBezTo>
                <a:cubicBezTo>
                  <a:pt x="1783" y="3793"/>
                  <a:pt x="1243" y="-1099"/>
                  <a:pt x="1378" y="236"/>
                </a:cubicBezTo>
                <a:cubicBezTo>
                  <a:pt x="1535" y="1783"/>
                  <a:pt x="-831" y="4854"/>
                  <a:pt x="724" y="4854"/>
                </a:cubicBezTo>
                <a:cubicBezTo>
                  <a:pt x="2245" y="4854"/>
                  <a:pt x="2411" y="-985"/>
                  <a:pt x="2110" y="506"/>
                </a:cubicBezTo>
                <a:cubicBezTo>
                  <a:pt x="1803" y="2023"/>
                  <a:pt x="1340" y="3537"/>
                  <a:pt x="1340" y="5085"/>
                </a:cubicBezTo>
                <a:cubicBezTo>
                  <a:pt x="1340" y="5855"/>
                  <a:pt x="1172" y="8124"/>
                  <a:pt x="1417" y="7394"/>
                </a:cubicBezTo>
                <a:cubicBezTo>
                  <a:pt x="2060" y="5483"/>
                  <a:pt x="1901" y="3310"/>
                  <a:pt x="2802" y="1506"/>
                </a:cubicBezTo>
              </a:path>
            </a:pathLst>
          </a:custGeom>
          <a:noFill/>
          <a:ln cap="flat" cmpd="sng" w="9525">
            <a:solidFill>
              <a:srgbClr val="741B47"/>
            </a:solidFill>
            <a:prstDash val="solid"/>
            <a:round/>
            <a:headEnd len="med" w="med" type="none"/>
            <a:tailEnd len="med" w="med" type="none"/>
          </a:ln>
        </p:spPr>
      </p:sp>
      <p:sp>
        <p:nvSpPr>
          <p:cNvPr id="1213" name="Google Shape;1213;p37"/>
          <p:cNvSpPr/>
          <p:nvPr/>
        </p:nvSpPr>
        <p:spPr>
          <a:xfrm>
            <a:off x="3951385" y="2223733"/>
            <a:ext cx="9075" cy="46239"/>
          </a:xfrm>
          <a:custGeom>
            <a:rect b="b" l="l" r="r" t="t"/>
            <a:pathLst>
              <a:path extrusionOk="0" h="4734" w="829">
                <a:moveTo>
                  <a:pt x="829" y="0"/>
                </a:moveTo>
                <a:cubicBezTo>
                  <a:pt x="207" y="1475"/>
                  <a:pt x="-59" y="3135"/>
                  <a:pt x="20" y="4734"/>
                </a:cubicBezTo>
              </a:path>
            </a:pathLst>
          </a:custGeom>
          <a:noFill/>
          <a:ln cap="flat" cmpd="sng" w="9525">
            <a:solidFill>
              <a:srgbClr val="741B47"/>
            </a:solidFill>
            <a:prstDash val="solid"/>
            <a:round/>
            <a:headEnd len="med" w="med" type="none"/>
            <a:tailEnd len="med" w="med" type="none"/>
          </a:ln>
        </p:spPr>
      </p:sp>
      <p:cxnSp>
        <p:nvCxnSpPr>
          <p:cNvPr id="1214" name="Google Shape;1214;p37"/>
          <p:cNvCxnSpPr/>
          <p:nvPr/>
        </p:nvCxnSpPr>
        <p:spPr>
          <a:xfrm flipH="1">
            <a:off x="3931846" y="2217345"/>
            <a:ext cx="34500" cy="34800"/>
          </a:xfrm>
          <a:prstGeom prst="straightConnector1">
            <a:avLst/>
          </a:prstGeom>
          <a:noFill/>
          <a:ln cap="flat" cmpd="sng" w="9525">
            <a:solidFill>
              <a:srgbClr val="741B47"/>
            </a:solidFill>
            <a:prstDash val="solid"/>
            <a:round/>
            <a:headEnd len="med" w="med" type="none"/>
            <a:tailEnd len="med" w="med" type="none"/>
          </a:ln>
        </p:spPr>
      </p:cxnSp>
      <p:sp>
        <p:nvSpPr>
          <p:cNvPr id="1215" name="Google Shape;1215;p37"/>
          <p:cNvSpPr/>
          <p:nvPr/>
        </p:nvSpPr>
        <p:spPr>
          <a:xfrm>
            <a:off x="3973516" y="2189156"/>
            <a:ext cx="1708" cy="54122"/>
          </a:xfrm>
          <a:custGeom>
            <a:rect b="b" l="l" r="r" t="t"/>
            <a:pathLst>
              <a:path extrusionOk="0" h="5541" w="156">
                <a:moveTo>
                  <a:pt x="38" y="0"/>
                </a:moveTo>
                <a:cubicBezTo>
                  <a:pt x="268" y="1833"/>
                  <a:pt x="91" y="3696"/>
                  <a:pt x="0" y="5541"/>
                </a:cubicBezTo>
              </a:path>
            </a:pathLst>
          </a:custGeom>
          <a:noFill/>
          <a:ln cap="flat" cmpd="sng" w="9525">
            <a:solidFill>
              <a:srgbClr val="741B47"/>
            </a:solidFill>
            <a:prstDash val="solid"/>
            <a:round/>
            <a:headEnd len="med" w="med" type="none"/>
            <a:tailEnd len="med" w="med" type="none"/>
          </a:ln>
        </p:spPr>
      </p:sp>
      <p:sp>
        <p:nvSpPr>
          <p:cNvPr id="1216" name="Google Shape;1216;p37"/>
          <p:cNvSpPr/>
          <p:nvPr/>
        </p:nvSpPr>
        <p:spPr>
          <a:xfrm>
            <a:off x="3971404" y="2163967"/>
            <a:ext cx="3284" cy="47733"/>
          </a:xfrm>
          <a:custGeom>
            <a:rect b="b" l="l" r="r" t="t"/>
            <a:pathLst>
              <a:path extrusionOk="0" h="6773" w="147">
                <a:moveTo>
                  <a:pt x="77" y="0"/>
                </a:moveTo>
                <a:cubicBezTo>
                  <a:pt x="77" y="2258"/>
                  <a:pt x="270" y="4531"/>
                  <a:pt x="0" y="6773"/>
                </a:cubicBezTo>
              </a:path>
            </a:pathLst>
          </a:custGeom>
          <a:noFill/>
          <a:ln cap="flat" cmpd="sng" w="9525">
            <a:solidFill>
              <a:srgbClr val="741B47"/>
            </a:solidFill>
            <a:prstDash val="solid"/>
            <a:round/>
            <a:headEnd len="med" w="med" type="none"/>
            <a:tailEnd len="med" w="med" type="none"/>
          </a:ln>
        </p:spPr>
      </p:sp>
      <p:sp>
        <p:nvSpPr>
          <p:cNvPr id="1217" name="Google Shape;1217;p37"/>
          <p:cNvSpPr/>
          <p:nvPr/>
        </p:nvSpPr>
        <p:spPr>
          <a:xfrm>
            <a:off x="3974359" y="2180132"/>
            <a:ext cx="1686" cy="8068"/>
          </a:xfrm>
          <a:custGeom>
            <a:rect b="b" l="l" r="r" t="t"/>
            <a:pathLst>
              <a:path extrusionOk="0" h="826" w="154">
                <a:moveTo>
                  <a:pt x="0" y="0"/>
                </a:moveTo>
                <a:cubicBezTo>
                  <a:pt x="0" y="262"/>
                  <a:pt x="141" y="1031"/>
                  <a:pt x="154" y="770"/>
                </a:cubicBezTo>
              </a:path>
            </a:pathLst>
          </a:custGeom>
          <a:noFill/>
          <a:ln cap="flat" cmpd="sng" w="9525">
            <a:solidFill>
              <a:srgbClr val="741B47"/>
            </a:solidFill>
            <a:prstDash val="solid"/>
            <a:round/>
            <a:headEnd len="med" w="med" type="none"/>
            <a:tailEnd len="med" w="med" type="none"/>
          </a:ln>
        </p:spPr>
      </p:sp>
      <p:cxnSp>
        <p:nvCxnSpPr>
          <p:cNvPr id="1218" name="Google Shape;1218;p37"/>
          <p:cNvCxnSpPr/>
          <p:nvPr/>
        </p:nvCxnSpPr>
        <p:spPr>
          <a:xfrm flipH="1">
            <a:off x="3973807" y="2183140"/>
            <a:ext cx="1800" cy="55500"/>
          </a:xfrm>
          <a:prstGeom prst="straightConnector1">
            <a:avLst/>
          </a:prstGeom>
          <a:noFill/>
          <a:ln cap="flat" cmpd="sng" w="9525">
            <a:solidFill>
              <a:srgbClr val="741B47"/>
            </a:solidFill>
            <a:prstDash val="solid"/>
            <a:round/>
            <a:headEnd len="med" w="med" type="none"/>
            <a:tailEnd len="med" w="med" type="none"/>
          </a:ln>
        </p:spPr>
      </p:cxnSp>
      <p:sp>
        <p:nvSpPr>
          <p:cNvPr id="1219" name="Google Shape;1219;p37"/>
          <p:cNvSpPr/>
          <p:nvPr/>
        </p:nvSpPr>
        <p:spPr>
          <a:xfrm>
            <a:off x="3786455" y="2350034"/>
            <a:ext cx="52227" cy="92450"/>
          </a:xfrm>
          <a:custGeom>
            <a:rect b="b" l="l" r="r" t="t"/>
            <a:pathLst>
              <a:path extrusionOk="0" h="8967" w="4118">
                <a:moveTo>
                  <a:pt x="0" y="0"/>
                </a:moveTo>
                <a:cubicBezTo>
                  <a:pt x="2942" y="1471"/>
                  <a:pt x="4118" y="5678"/>
                  <a:pt x="4118" y="8967"/>
                </a:cubicBezTo>
              </a:path>
            </a:pathLst>
          </a:custGeom>
          <a:noFill/>
          <a:ln cap="flat" cmpd="sng" w="9525">
            <a:solidFill>
              <a:srgbClr val="741B47"/>
            </a:solidFill>
            <a:prstDash val="solid"/>
            <a:round/>
            <a:headEnd len="med" w="med" type="none"/>
            <a:tailEnd len="med" w="med" type="none"/>
          </a:ln>
        </p:spPr>
      </p:sp>
      <p:sp>
        <p:nvSpPr>
          <p:cNvPr id="1220" name="Google Shape;1220;p37"/>
          <p:cNvSpPr/>
          <p:nvPr/>
        </p:nvSpPr>
        <p:spPr>
          <a:xfrm>
            <a:off x="3834906" y="2399651"/>
            <a:ext cx="5047" cy="37966"/>
          </a:xfrm>
          <a:custGeom>
            <a:rect b="b" l="l" r="r" t="t"/>
            <a:pathLst>
              <a:path extrusionOk="0" h="3887" w="461">
                <a:moveTo>
                  <a:pt x="0" y="0"/>
                </a:moveTo>
                <a:cubicBezTo>
                  <a:pt x="0" y="1305"/>
                  <a:pt x="333" y="2589"/>
                  <a:pt x="461" y="3887"/>
                </a:cubicBezTo>
              </a:path>
            </a:pathLst>
          </a:custGeom>
          <a:noFill/>
          <a:ln cap="flat" cmpd="sng" w="9525">
            <a:solidFill>
              <a:srgbClr val="741B47"/>
            </a:solidFill>
            <a:prstDash val="solid"/>
            <a:round/>
            <a:headEnd len="med" w="med" type="none"/>
            <a:tailEnd len="med" w="med" type="none"/>
          </a:ln>
        </p:spPr>
      </p:sp>
      <p:sp>
        <p:nvSpPr>
          <p:cNvPr id="1221" name="Google Shape;1221;p37"/>
          <p:cNvSpPr/>
          <p:nvPr/>
        </p:nvSpPr>
        <p:spPr>
          <a:xfrm>
            <a:off x="5972720" y="2654574"/>
            <a:ext cx="843" cy="15784"/>
          </a:xfrm>
          <a:custGeom>
            <a:rect b="b" l="l" r="r" t="t"/>
            <a:pathLst>
              <a:path extrusionOk="0" h="1616" w="77">
                <a:moveTo>
                  <a:pt x="77" y="0"/>
                </a:moveTo>
                <a:cubicBezTo>
                  <a:pt x="28" y="537"/>
                  <a:pt x="0" y="1077"/>
                  <a:pt x="0" y="1616"/>
                </a:cubicBezTo>
              </a:path>
            </a:pathLst>
          </a:custGeom>
          <a:noFill/>
          <a:ln cap="flat" cmpd="sng" w="9525">
            <a:solidFill>
              <a:srgbClr val="741B47"/>
            </a:solidFill>
            <a:prstDash val="solid"/>
            <a:round/>
            <a:headEnd len="med" w="med" type="none"/>
            <a:tailEnd len="med" w="med" type="none"/>
          </a:ln>
        </p:spPr>
      </p:sp>
      <p:sp>
        <p:nvSpPr>
          <p:cNvPr id="1222" name="Google Shape;1222;p37"/>
          <p:cNvSpPr/>
          <p:nvPr/>
        </p:nvSpPr>
        <p:spPr>
          <a:xfrm>
            <a:off x="3780488" y="2224817"/>
            <a:ext cx="4521" cy="15403"/>
          </a:xfrm>
          <a:custGeom>
            <a:rect b="b" l="l" r="r" t="t"/>
            <a:pathLst>
              <a:path extrusionOk="0" h="1577" w="413">
                <a:moveTo>
                  <a:pt x="0" y="0"/>
                </a:moveTo>
                <a:cubicBezTo>
                  <a:pt x="203" y="466"/>
                  <a:pt x="553" y="1951"/>
                  <a:pt x="349" y="1485"/>
                </a:cubicBezTo>
              </a:path>
            </a:pathLst>
          </a:custGeom>
          <a:noFill/>
          <a:ln cap="flat" cmpd="sng" w="9525">
            <a:solidFill>
              <a:srgbClr val="741B47"/>
            </a:solidFill>
            <a:prstDash val="solid"/>
            <a:round/>
            <a:headEnd len="med" w="med" type="none"/>
            <a:tailEnd len="med" w="med" type="none"/>
          </a:ln>
        </p:spPr>
      </p:sp>
      <p:sp>
        <p:nvSpPr>
          <p:cNvPr id="1223" name="Google Shape;1223;p37"/>
          <p:cNvSpPr/>
          <p:nvPr/>
        </p:nvSpPr>
        <p:spPr>
          <a:xfrm>
            <a:off x="3847221" y="2284358"/>
            <a:ext cx="4521" cy="15403"/>
          </a:xfrm>
          <a:custGeom>
            <a:rect b="b" l="l" r="r" t="t"/>
            <a:pathLst>
              <a:path extrusionOk="0" h="1577" w="413">
                <a:moveTo>
                  <a:pt x="0" y="0"/>
                </a:moveTo>
                <a:cubicBezTo>
                  <a:pt x="203" y="466"/>
                  <a:pt x="553" y="1951"/>
                  <a:pt x="349" y="1485"/>
                </a:cubicBezTo>
              </a:path>
            </a:pathLst>
          </a:custGeom>
          <a:noFill/>
          <a:ln cap="flat" cmpd="sng" w="9525">
            <a:solidFill>
              <a:srgbClr val="741B47"/>
            </a:solidFill>
            <a:prstDash val="solid"/>
            <a:round/>
            <a:headEnd len="med" w="med" type="none"/>
            <a:tailEnd len="med" w="med" type="none"/>
          </a:ln>
        </p:spPr>
      </p:sp>
      <p:sp>
        <p:nvSpPr>
          <p:cNvPr id="1224" name="Google Shape;1224;p37"/>
          <p:cNvSpPr/>
          <p:nvPr/>
        </p:nvSpPr>
        <p:spPr>
          <a:xfrm rot="1780976">
            <a:off x="3801030" y="2306237"/>
            <a:ext cx="2487" cy="15964"/>
          </a:xfrm>
          <a:custGeom>
            <a:rect b="b" l="l" r="r" t="t"/>
            <a:pathLst>
              <a:path extrusionOk="0" h="1577" w="413">
                <a:moveTo>
                  <a:pt x="0" y="0"/>
                </a:moveTo>
                <a:cubicBezTo>
                  <a:pt x="203" y="466"/>
                  <a:pt x="553" y="1951"/>
                  <a:pt x="349" y="1485"/>
                </a:cubicBezTo>
              </a:path>
            </a:pathLst>
          </a:custGeom>
          <a:noFill/>
          <a:ln cap="flat" cmpd="sng" w="9525">
            <a:solidFill>
              <a:srgbClr val="741B47"/>
            </a:solidFill>
            <a:prstDash val="solid"/>
            <a:round/>
            <a:headEnd len="med" w="med" type="none"/>
            <a:tailEnd len="med" w="med" type="none"/>
          </a:ln>
        </p:spPr>
      </p:sp>
      <p:sp>
        <p:nvSpPr>
          <p:cNvPr id="1225" name="Google Shape;1225;p37"/>
          <p:cNvSpPr/>
          <p:nvPr/>
        </p:nvSpPr>
        <p:spPr>
          <a:xfrm>
            <a:off x="3771873" y="2198787"/>
            <a:ext cx="45916" cy="44391"/>
          </a:xfrm>
          <a:custGeom>
            <a:rect b="b" l="l" r="r" t="t"/>
            <a:pathLst>
              <a:path extrusionOk="0" h="4501" w="4107">
                <a:moveTo>
                  <a:pt x="0" y="1442"/>
                </a:moveTo>
                <a:lnTo>
                  <a:pt x="2360" y="4501"/>
                </a:lnTo>
                <a:lnTo>
                  <a:pt x="3845" y="2229"/>
                </a:lnTo>
                <a:lnTo>
                  <a:pt x="4107" y="0"/>
                </a:lnTo>
                <a:lnTo>
                  <a:pt x="1355" y="1311"/>
                </a:lnTo>
                <a:close/>
              </a:path>
            </a:pathLst>
          </a:custGeom>
          <a:solidFill>
            <a:srgbClr val="741B47"/>
          </a:solidFill>
          <a:ln>
            <a:noFill/>
          </a:ln>
        </p:spPr>
      </p:sp>
      <p:sp>
        <p:nvSpPr>
          <p:cNvPr id="1226" name="Google Shape;1226;p37"/>
          <p:cNvSpPr/>
          <p:nvPr/>
        </p:nvSpPr>
        <p:spPr>
          <a:xfrm>
            <a:off x="3777609" y="2224807"/>
            <a:ext cx="39696" cy="124194"/>
          </a:xfrm>
          <a:custGeom>
            <a:rect b="b" l="l" r="r" t="t"/>
            <a:pathLst>
              <a:path extrusionOk="0" h="12715" w="3626">
                <a:moveTo>
                  <a:pt x="655" y="1398"/>
                </a:moveTo>
                <a:lnTo>
                  <a:pt x="917" y="2447"/>
                </a:lnTo>
                <a:lnTo>
                  <a:pt x="961" y="3321"/>
                </a:lnTo>
                <a:lnTo>
                  <a:pt x="961" y="3933"/>
                </a:lnTo>
                <a:lnTo>
                  <a:pt x="1005" y="9045"/>
                </a:lnTo>
                <a:lnTo>
                  <a:pt x="481" y="10705"/>
                </a:lnTo>
                <a:lnTo>
                  <a:pt x="0" y="12059"/>
                </a:lnTo>
                <a:lnTo>
                  <a:pt x="961" y="12715"/>
                </a:lnTo>
                <a:lnTo>
                  <a:pt x="2403" y="11579"/>
                </a:lnTo>
                <a:lnTo>
                  <a:pt x="3626" y="6554"/>
                </a:lnTo>
                <a:lnTo>
                  <a:pt x="3277" y="1748"/>
                </a:lnTo>
                <a:lnTo>
                  <a:pt x="2403" y="0"/>
                </a:lnTo>
                <a:close/>
              </a:path>
            </a:pathLst>
          </a:custGeom>
          <a:solidFill>
            <a:srgbClr val="741B47"/>
          </a:solidFill>
          <a:ln cap="flat" cmpd="sng" w="9525">
            <a:solidFill>
              <a:srgbClr val="741B47"/>
            </a:solidFill>
            <a:prstDash val="solid"/>
            <a:round/>
            <a:headEnd len="med" w="med" type="none"/>
            <a:tailEnd len="med" w="med" type="none"/>
          </a:ln>
        </p:spPr>
      </p:sp>
      <p:cxnSp>
        <p:nvCxnSpPr>
          <p:cNvPr id="1227" name="Google Shape;1227;p37"/>
          <p:cNvCxnSpPr/>
          <p:nvPr/>
        </p:nvCxnSpPr>
        <p:spPr>
          <a:xfrm>
            <a:off x="3786225" y="2238042"/>
            <a:ext cx="1200" cy="16500"/>
          </a:xfrm>
          <a:prstGeom prst="straightConnector1">
            <a:avLst/>
          </a:prstGeom>
          <a:noFill/>
          <a:ln cap="flat" cmpd="sng" w="9525">
            <a:solidFill>
              <a:srgbClr val="741B47"/>
            </a:solidFill>
            <a:prstDash val="solid"/>
            <a:round/>
            <a:headEnd len="med" w="med" type="none"/>
            <a:tailEnd len="med" w="med" type="none"/>
          </a:ln>
        </p:spPr>
      </p:cxnSp>
      <p:cxnSp>
        <p:nvCxnSpPr>
          <p:cNvPr id="1228" name="Google Shape;1228;p37"/>
          <p:cNvCxnSpPr/>
          <p:nvPr/>
        </p:nvCxnSpPr>
        <p:spPr>
          <a:xfrm flipH="1">
            <a:off x="3784711" y="2302906"/>
            <a:ext cx="3900" cy="24000"/>
          </a:xfrm>
          <a:prstGeom prst="straightConnector1">
            <a:avLst/>
          </a:prstGeom>
          <a:noFill/>
          <a:ln cap="flat" cmpd="sng" w="9525">
            <a:solidFill>
              <a:srgbClr val="741B47"/>
            </a:solidFill>
            <a:prstDash val="solid"/>
            <a:round/>
            <a:headEnd len="med" w="med" type="none"/>
            <a:tailEnd len="med" w="med" type="none"/>
          </a:ln>
        </p:spPr>
      </p:cxnSp>
      <p:sp>
        <p:nvSpPr>
          <p:cNvPr id="1229" name="Google Shape;1229;p37"/>
          <p:cNvSpPr/>
          <p:nvPr/>
        </p:nvSpPr>
        <p:spPr>
          <a:xfrm>
            <a:off x="3773307" y="2316141"/>
            <a:ext cx="62183" cy="48650"/>
          </a:xfrm>
          <a:custGeom>
            <a:rect b="b" l="l" r="r" t="t"/>
            <a:pathLst>
              <a:path extrusionOk="0" h="2971" w="2971">
                <a:moveTo>
                  <a:pt x="0" y="1879"/>
                </a:moveTo>
                <a:lnTo>
                  <a:pt x="830" y="0"/>
                </a:lnTo>
                <a:lnTo>
                  <a:pt x="2971" y="1224"/>
                </a:lnTo>
                <a:lnTo>
                  <a:pt x="2622" y="2971"/>
                </a:lnTo>
                <a:close/>
              </a:path>
            </a:pathLst>
          </a:custGeom>
          <a:solidFill>
            <a:srgbClr val="741B47"/>
          </a:solidFill>
          <a:ln>
            <a:noFill/>
          </a:ln>
        </p:spPr>
      </p:sp>
      <p:sp>
        <p:nvSpPr>
          <p:cNvPr id="1230" name="Google Shape;1230;p37"/>
          <p:cNvSpPr/>
          <p:nvPr/>
        </p:nvSpPr>
        <p:spPr>
          <a:xfrm>
            <a:off x="3959844" y="2229935"/>
            <a:ext cx="16738" cy="19207"/>
          </a:xfrm>
          <a:custGeom>
            <a:rect b="b" l="l" r="r" t="t"/>
            <a:pathLst>
              <a:path extrusionOk="0" h="1878" w="1442">
                <a:moveTo>
                  <a:pt x="1398" y="1878"/>
                </a:moveTo>
                <a:lnTo>
                  <a:pt x="1442" y="87"/>
                </a:lnTo>
                <a:lnTo>
                  <a:pt x="0" y="0"/>
                </a:lnTo>
                <a:lnTo>
                  <a:pt x="743" y="1223"/>
                </a:lnTo>
                <a:close/>
              </a:path>
            </a:pathLst>
          </a:custGeom>
          <a:solidFill>
            <a:srgbClr val="741B47"/>
          </a:solidFill>
          <a:ln>
            <a:noFill/>
          </a:ln>
        </p:spPr>
      </p:sp>
      <p:cxnSp>
        <p:nvCxnSpPr>
          <p:cNvPr id="1231" name="Google Shape;1231;p37"/>
          <p:cNvCxnSpPr/>
          <p:nvPr/>
        </p:nvCxnSpPr>
        <p:spPr>
          <a:xfrm flipH="1">
            <a:off x="3948109" y="2238042"/>
            <a:ext cx="23700" cy="25500"/>
          </a:xfrm>
          <a:prstGeom prst="straightConnector1">
            <a:avLst/>
          </a:prstGeom>
          <a:solidFill>
            <a:schemeClr val="lt2"/>
          </a:solidFill>
          <a:ln cap="flat" cmpd="sng" w="9525">
            <a:solidFill>
              <a:srgbClr val="741B47"/>
            </a:solidFill>
            <a:prstDash val="solid"/>
            <a:round/>
            <a:headEnd len="med" w="med" type="none"/>
            <a:tailEnd len="med" w="med" type="none"/>
          </a:ln>
        </p:spPr>
      </p:cxnSp>
      <p:sp>
        <p:nvSpPr>
          <p:cNvPr id="1232" name="Google Shape;1232;p37"/>
          <p:cNvSpPr/>
          <p:nvPr/>
        </p:nvSpPr>
        <p:spPr>
          <a:xfrm>
            <a:off x="3961759" y="2240181"/>
            <a:ext cx="5736" cy="14505"/>
          </a:xfrm>
          <a:custGeom>
            <a:rect b="b" l="l" r="r" t="t"/>
            <a:pathLst>
              <a:path extrusionOk="0" h="1485" w="524">
                <a:moveTo>
                  <a:pt x="524" y="0"/>
                </a:moveTo>
                <a:cubicBezTo>
                  <a:pt x="324" y="485"/>
                  <a:pt x="148" y="982"/>
                  <a:pt x="0" y="1485"/>
                </a:cubicBezTo>
              </a:path>
            </a:pathLst>
          </a:custGeom>
          <a:noFill/>
          <a:ln cap="flat" cmpd="sng" w="9525">
            <a:solidFill>
              <a:srgbClr val="741B47"/>
            </a:solidFill>
            <a:prstDash val="solid"/>
            <a:round/>
            <a:headEnd len="med" w="med" type="none"/>
            <a:tailEnd len="med" w="med" type="none"/>
          </a:ln>
        </p:spPr>
      </p:sp>
      <p:sp>
        <p:nvSpPr>
          <p:cNvPr id="1233" name="Google Shape;1233;p37"/>
          <p:cNvSpPr/>
          <p:nvPr/>
        </p:nvSpPr>
        <p:spPr>
          <a:xfrm>
            <a:off x="3958891" y="2286273"/>
            <a:ext cx="6218" cy="29869"/>
          </a:xfrm>
          <a:custGeom>
            <a:rect b="b" l="l" r="r" t="t"/>
            <a:pathLst>
              <a:path extrusionOk="0" h="3058" w="568">
                <a:moveTo>
                  <a:pt x="0" y="0"/>
                </a:moveTo>
                <a:cubicBezTo>
                  <a:pt x="0" y="1037"/>
                  <a:pt x="152" y="2108"/>
                  <a:pt x="568" y="3058"/>
                </a:cubicBezTo>
              </a:path>
            </a:pathLst>
          </a:custGeom>
          <a:noFill/>
          <a:ln cap="flat" cmpd="sng" w="9525">
            <a:solidFill>
              <a:srgbClr val="741B47"/>
            </a:solidFill>
            <a:prstDash val="solid"/>
            <a:round/>
            <a:headEnd len="med" w="med" type="none"/>
            <a:tailEnd len="med" w="med" type="none"/>
          </a:ln>
        </p:spPr>
      </p:sp>
      <p:sp>
        <p:nvSpPr>
          <p:cNvPr id="1234" name="Google Shape;1234;p37"/>
          <p:cNvSpPr/>
          <p:nvPr/>
        </p:nvSpPr>
        <p:spPr>
          <a:xfrm>
            <a:off x="3931622" y="2314442"/>
            <a:ext cx="44630" cy="25180"/>
          </a:xfrm>
          <a:custGeom>
            <a:rect b="b" l="l" r="r" t="t"/>
            <a:pathLst>
              <a:path extrusionOk="0" h="174" w="232">
                <a:moveTo>
                  <a:pt x="0" y="174"/>
                </a:moveTo>
                <a:cubicBezTo>
                  <a:pt x="63" y="106"/>
                  <a:pt x="245" y="89"/>
                  <a:pt x="219" y="0"/>
                </a:cubicBezTo>
              </a:path>
            </a:pathLst>
          </a:custGeom>
          <a:noFill/>
          <a:ln cap="flat" cmpd="sng" w="9525">
            <a:solidFill>
              <a:srgbClr val="741B47"/>
            </a:solidFill>
            <a:prstDash val="solid"/>
            <a:round/>
            <a:headEnd len="med" w="med" type="none"/>
            <a:tailEnd len="med" w="med" type="none"/>
          </a:ln>
        </p:spPr>
      </p:sp>
      <p:sp>
        <p:nvSpPr>
          <p:cNvPr id="1235" name="Google Shape;1235;p37"/>
          <p:cNvSpPr/>
          <p:nvPr/>
        </p:nvSpPr>
        <p:spPr>
          <a:xfrm>
            <a:off x="3814750" y="2124500"/>
            <a:ext cx="156198" cy="316779"/>
          </a:xfrm>
          <a:custGeom>
            <a:rect b="b" l="l" r="r" t="t"/>
            <a:pathLst>
              <a:path extrusionOk="0" h="12889" w="6380">
                <a:moveTo>
                  <a:pt x="1661" y="0"/>
                </a:moveTo>
                <a:lnTo>
                  <a:pt x="6292" y="0"/>
                </a:lnTo>
                <a:lnTo>
                  <a:pt x="6336" y="4326"/>
                </a:lnTo>
                <a:lnTo>
                  <a:pt x="5113" y="6030"/>
                </a:lnTo>
                <a:lnTo>
                  <a:pt x="6030" y="8170"/>
                </a:lnTo>
                <a:lnTo>
                  <a:pt x="5069" y="8651"/>
                </a:lnTo>
                <a:lnTo>
                  <a:pt x="6380" y="8258"/>
                </a:lnTo>
                <a:lnTo>
                  <a:pt x="6292" y="12889"/>
                </a:lnTo>
                <a:lnTo>
                  <a:pt x="1486" y="12802"/>
                </a:lnTo>
                <a:lnTo>
                  <a:pt x="0" y="9044"/>
                </a:lnTo>
                <a:lnTo>
                  <a:pt x="0" y="3452"/>
                </a:lnTo>
                <a:close/>
              </a:path>
            </a:pathLst>
          </a:custGeom>
          <a:solidFill>
            <a:srgbClr val="741B47"/>
          </a:solidFill>
          <a:ln cap="flat" cmpd="sng" w="9525">
            <a:solidFill>
              <a:srgbClr val="741B47"/>
            </a:solidFill>
            <a:prstDash val="solid"/>
            <a:round/>
            <a:headEnd len="med" w="med" type="none"/>
            <a:tailEnd len="med" w="med" type="none"/>
          </a:ln>
        </p:spPr>
      </p:sp>
      <p:sp>
        <p:nvSpPr>
          <p:cNvPr id="1236" name="Google Shape;1236;p37"/>
          <p:cNvSpPr/>
          <p:nvPr/>
        </p:nvSpPr>
        <p:spPr>
          <a:xfrm>
            <a:off x="3799450" y="2345150"/>
            <a:ext cx="52425" cy="102675"/>
          </a:xfrm>
          <a:custGeom>
            <a:rect b="b" l="l" r="r" t="t"/>
            <a:pathLst>
              <a:path extrusionOk="0" h="4107" w="2097">
                <a:moveTo>
                  <a:pt x="0" y="0"/>
                </a:moveTo>
                <a:cubicBezTo>
                  <a:pt x="1279" y="853"/>
                  <a:pt x="1857" y="2589"/>
                  <a:pt x="2097" y="4107"/>
                </a:cubicBezTo>
              </a:path>
            </a:pathLst>
          </a:custGeom>
          <a:noFill/>
          <a:ln cap="flat" cmpd="sng" w="9525">
            <a:solidFill>
              <a:srgbClr val="741B47"/>
            </a:solidFill>
            <a:prstDash val="solid"/>
            <a:round/>
            <a:headEnd len="med" w="med" type="none"/>
            <a:tailEnd len="med" w="med" type="none"/>
          </a:ln>
        </p:spPr>
      </p:sp>
      <p:cxnSp>
        <p:nvCxnSpPr>
          <p:cNvPr id="1237" name="Google Shape;1237;p37"/>
          <p:cNvCxnSpPr/>
          <p:nvPr/>
        </p:nvCxnSpPr>
        <p:spPr>
          <a:xfrm>
            <a:off x="3972325" y="2284120"/>
            <a:ext cx="92700" cy="0"/>
          </a:xfrm>
          <a:prstGeom prst="straightConnector1">
            <a:avLst/>
          </a:prstGeom>
          <a:noFill/>
          <a:ln cap="flat" cmpd="sng" w="19050">
            <a:solidFill>
              <a:srgbClr val="FF00FF"/>
            </a:solidFill>
            <a:prstDash val="solid"/>
            <a:round/>
            <a:headEnd len="med" w="med" type="none"/>
            <a:tailEnd len="med" w="med" type="none"/>
          </a:ln>
        </p:spPr>
      </p:cxnSp>
      <p:cxnSp>
        <p:nvCxnSpPr>
          <p:cNvPr id="1238" name="Google Shape;1238;p37"/>
          <p:cNvCxnSpPr/>
          <p:nvPr/>
        </p:nvCxnSpPr>
        <p:spPr>
          <a:xfrm rot="10800000">
            <a:off x="4102324" y="2246620"/>
            <a:ext cx="244800" cy="0"/>
          </a:xfrm>
          <a:prstGeom prst="straightConnector1">
            <a:avLst/>
          </a:prstGeom>
          <a:noFill/>
          <a:ln cap="flat" cmpd="sng" w="19050">
            <a:solidFill>
              <a:srgbClr val="000000"/>
            </a:solidFill>
            <a:prstDash val="solid"/>
            <a:round/>
            <a:headEnd len="med" w="med" type="none"/>
            <a:tailEnd len="med" w="med" type="none"/>
          </a:ln>
        </p:spPr>
      </p:cxnSp>
      <p:cxnSp>
        <p:nvCxnSpPr>
          <p:cNvPr id="1239" name="Google Shape;1239;p37"/>
          <p:cNvCxnSpPr/>
          <p:nvPr/>
        </p:nvCxnSpPr>
        <p:spPr>
          <a:xfrm rot="10800000">
            <a:off x="4104269" y="2331787"/>
            <a:ext cx="244800" cy="0"/>
          </a:xfrm>
          <a:prstGeom prst="straightConnector1">
            <a:avLst/>
          </a:prstGeom>
          <a:noFill/>
          <a:ln cap="flat" cmpd="sng" w="19050">
            <a:solidFill>
              <a:srgbClr val="000000"/>
            </a:solidFill>
            <a:prstDash val="solid"/>
            <a:round/>
            <a:headEnd len="med" w="med" type="none"/>
            <a:tailEnd len="med" w="med" type="none"/>
          </a:ln>
        </p:spPr>
      </p:cxnSp>
      <p:cxnSp>
        <p:nvCxnSpPr>
          <p:cNvPr id="1240" name="Google Shape;1240;p37"/>
          <p:cNvCxnSpPr/>
          <p:nvPr/>
        </p:nvCxnSpPr>
        <p:spPr>
          <a:xfrm flipH="1">
            <a:off x="4339414" y="2149286"/>
            <a:ext cx="186600" cy="99000"/>
          </a:xfrm>
          <a:prstGeom prst="straightConnector1">
            <a:avLst/>
          </a:prstGeom>
          <a:noFill/>
          <a:ln cap="flat" cmpd="sng" w="19050">
            <a:solidFill>
              <a:srgbClr val="000000"/>
            </a:solidFill>
            <a:prstDash val="solid"/>
            <a:round/>
            <a:headEnd len="med" w="med" type="none"/>
            <a:tailEnd len="med" w="med" type="none"/>
          </a:ln>
        </p:spPr>
      </p:cxnSp>
      <p:cxnSp>
        <p:nvCxnSpPr>
          <p:cNvPr id="1241" name="Google Shape;1241;p37"/>
          <p:cNvCxnSpPr/>
          <p:nvPr/>
        </p:nvCxnSpPr>
        <p:spPr>
          <a:xfrm rot="10800000">
            <a:off x="4341359" y="2330080"/>
            <a:ext cx="186600" cy="99000"/>
          </a:xfrm>
          <a:prstGeom prst="straightConnector1">
            <a:avLst/>
          </a:prstGeom>
          <a:noFill/>
          <a:ln cap="flat" cmpd="sng" w="19050">
            <a:solidFill>
              <a:srgbClr val="000000"/>
            </a:solidFill>
            <a:prstDash val="solid"/>
            <a:round/>
            <a:headEnd len="med" w="med" type="none"/>
            <a:tailEnd len="med" w="med" type="none"/>
          </a:ln>
        </p:spPr>
      </p:cxnSp>
      <p:sp>
        <p:nvSpPr>
          <p:cNvPr id="1242" name="Google Shape;1242;p37"/>
          <p:cNvSpPr/>
          <p:nvPr/>
        </p:nvSpPr>
        <p:spPr>
          <a:xfrm rot="-1622431">
            <a:off x="4530457" y="2142748"/>
            <a:ext cx="32335" cy="86125"/>
          </a:xfrm>
          <a:prstGeom prst="ellipse">
            <a:avLst/>
          </a:prstGeom>
          <a:solidFill>
            <a:srgbClr val="FFFFFF"/>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243" name="Google Shape;1243;p37"/>
          <p:cNvSpPr/>
          <p:nvPr/>
        </p:nvSpPr>
        <p:spPr>
          <a:xfrm flipH="1" rot="-9177569">
            <a:off x="4526568" y="2345986"/>
            <a:ext cx="32335" cy="86125"/>
          </a:xfrm>
          <a:prstGeom prst="ellipse">
            <a:avLst/>
          </a:prstGeom>
          <a:solidFill>
            <a:srgbClr val="FFFFFF"/>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cxnSp>
        <p:nvCxnSpPr>
          <p:cNvPr id="1244" name="Google Shape;1244;p37"/>
          <p:cNvCxnSpPr/>
          <p:nvPr/>
        </p:nvCxnSpPr>
        <p:spPr>
          <a:xfrm flipH="1">
            <a:off x="4436192" y="2222287"/>
            <a:ext cx="132600" cy="68400"/>
          </a:xfrm>
          <a:prstGeom prst="straightConnector1">
            <a:avLst/>
          </a:prstGeom>
          <a:noFill/>
          <a:ln cap="flat" cmpd="sng" w="19050">
            <a:solidFill>
              <a:srgbClr val="000000"/>
            </a:solidFill>
            <a:prstDash val="solid"/>
            <a:round/>
            <a:headEnd len="med" w="med" type="none"/>
            <a:tailEnd len="med" w="med" type="none"/>
          </a:ln>
        </p:spPr>
      </p:cxnSp>
      <p:cxnSp>
        <p:nvCxnSpPr>
          <p:cNvPr id="1245" name="Google Shape;1245;p37"/>
          <p:cNvCxnSpPr/>
          <p:nvPr/>
        </p:nvCxnSpPr>
        <p:spPr>
          <a:xfrm>
            <a:off x="4440627" y="2289799"/>
            <a:ext cx="120300" cy="62100"/>
          </a:xfrm>
          <a:prstGeom prst="straightConnector1">
            <a:avLst/>
          </a:prstGeom>
          <a:noFill/>
          <a:ln cap="flat" cmpd="sng" w="19050">
            <a:solidFill>
              <a:srgbClr val="000000"/>
            </a:solidFill>
            <a:prstDash val="solid"/>
            <a:round/>
            <a:headEnd len="med" w="med" type="none"/>
            <a:tailEnd len="med" w="med" type="none"/>
          </a:ln>
        </p:spPr>
      </p:cxnSp>
      <p:sp>
        <p:nvSpPr>
          <p:cNvPr id="1246" name="Google Shape;1246;p37"/>
          <p:cNvSpPr/>
          <p:nvPr/>
        </p:nvSpPr>
        <p:spPr>
          <a:xfrm>
            <a:off x="4088553" y="2246576"/>
            <a:ext cx="33000" cy="83400"/>
          </a:xfrm>
          <a:prstGeom prst="ellipse">
            <a:avLst/>
          </a:prstGeom>
          <a:solidFill>
            <a:srgbClr val="FFFFFF"/>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247" name="Google Shape;1247;p37"/>
          <p:cNvSpPr/>
          <p:nvPr/>
        </p:nvSpPr>
        <p:spPr>
          <a:xfrm>
            <a:off x="4105731" y="2246620"/>
            <a:ext cx="49800" cy="170100"/>
          </a:xfrm>
          <a:prstGeom prst="arc">
            <a:avLst>
              <a:gd fmla="val 16200000" name="adj1"/>
              <a:gd fmla="val 0"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Figtree"/>
              <a:ea typeface="Figtree"/>
              <a:cs typeface="Figtree"/>
              <a:sym typeface="Figtree"/>
            </a:endParaRPr>
          </a:p>
        </p:txBody>
      </p:sp>
      <p:sp>
        <p:nvSpPr>
          <p:cNvPr id="1248" name="Google Shape;1248;p37"/>
          <p:cNvSpPr/>
          <p:nvPr/>
        </p:nvSpPr>
        <p:spPr>
          <a:xfrm>
            <a:off x="4140027" y="2246620"/>
            <a:ext cx="49800" cy="170100"/>
          </a:xfrm>
          <a:prstGeom prst="arc">
            <a:avLst>
              <a:gd fmla="val 16200000" name="adj1"/>
              <a:gd fmla="val 0" name="adj2"/>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Figtree"/>
              <a:ea typeface="Figtree"/>
              <a:cs typeface="Figtree"/>
              <a:sym typeface="Figtree"/>
            </a:endParaRPr>
          </a:p>
        </p:txBody>
      </p:sp>
      <p:sp>
        <p:nvSpPr>
          <p:cNvPr id="1249" name="Google Shape;1249;p37"/>
          <p:cNvSpPr/>
          <p:nvPr/>
        </p:nvSpPr>
        <p:spPr>
          <a:xfrm rot="-2929172">
            <a:off x="4648368" y="2376337"/>
            <a:ext cx="296158" cy="460521"/>
          </a:xfrm>
          <a:prstGeom prst="roundRect">
            <a:avLst>
              <a:gd fmla="val 16667" name="adj"/>
            </a:avLst>
          </a:pr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250" name="Google Shape;1250;p37"/>
          <p:cNvSpPr/>
          <p:nvPr/>
        </p:nvSpPr>
        <p:spPr>
          <a:xfrm rot="-2932375">
            <a:off x="4538447" y="2344902"/>
            <a:ext cx="109923" cy="168596"/>
          </a:xfrm>
          <a:prstGeom prst="roundRect">
            <a:avLst>
              <a:gd fmla="val 16667" name="adj"/>
            </a:avLst>
          </a:pr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251" name="Google Shape;1251;p37"/>
          <p:cNvSpPr/>
          <p:nvPr/>
        </p:nvSpPr>
        <p:spPr>
          <a:xfrm rot="-7199800">
            <a:off x="4758033" y="1713292"/>
            <a:ext cx="152415" cy="609661"/>
          </a:xfrm>
          <a:prstGeom prst="can">
            <a:avLst>
              <a:gd fmla="val 60121" name="adj"/>
            </a:avLst>
          </a:prstGeom>
          <a:solidFill>
            <a:srgbClr val="0B5394"/>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252" name="Google Shape;1252;p37"/>
          <p:cNvSpPr/>
          <p:nvPr/>
        </p:nvSpPr>
        <p:spPr>
          <a:xfrm rot="-7205654">
            <a:off x="4546494" y="2111381"/>
            <a:ext cx="61026" cy="94887"/>
          </a:xfrm>
          <a:prstGeom prst="can">
            <a:avLst>
              <a:gd fmla="val 60121" name="adj"/>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253" name="Google Shape;1253;p37"/>
          <p:cNvSpPr/>
          <p:nvPr/>
        </p:nvSpPr>
        <p:spPr>
          <a:xfrm rot="-1795891">
            <a:off x="5027413" y="1740080"/>
            <a:ext cx="102813" cy="265573"/>
          </a:xfrm>
          <a:prstGeom prst="arc">
            <a:avLst>
              <a:gd fmla="val 14563404" name="adj1"/>
              <a:gd fmla="val 6793418" name="adj2"/>
            </a:avLst>
          </a:prstGeom>
          <a:solidFill>
            <a:schemeClr val="dk1"/>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254" name="Google Shape;1254;p37"/>
          <p:cNvSpPr/>
          <p:nvPr/>
        </p:nvSpPr>
        <p:spPr>
          <a:xfrm rot="-7199564">
            <a:off x="5197071" y="1649249"/>
            <a:ext cx="51611" cy="287490"/>
          </a:xfrm>
          <a:prstGeom prst="can">
            <a:avLst>
              <a:gd fmla="val 60121" name="adj"/>
            </a:avLst>
          </a:prstGeom>
          <a:no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255" name="Google Shape;1255;p37"/>
          <p:cNvSpPr/>
          <p:nvPr/>
        </p:nvSpPr>
        <p:spPr>
          <a:xfrm rot="-1795891">
            <a:off x="5297563" y="1593905"/>
            <a:ext cx="102813" cy="265573"/>
          </a:xfrm>
          <a:prstGeom prst="arc">
            <a:avLst>
              <a:gd fmla="val 12729449" name="adj1"/>
              <a:gd fmla="val 8837853" name="adj2"/>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256" name="Google Shape;1256;p37"/>
          <p:cNvSpPr/>
          <p:nvPr/>
        </p:nvSpPr>
        <p:spPr>
          <a:xfrm>
            <a:off x="571250" y="1357863"/>
            <a:ext cx="2447100" cy="1694700"/>
          </a:xfrm>
          <a:prstGeom prst="rect">
            <a:avLst/>
          </a:prstGeom>
          <a:no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257" name="Google Shape;1257;p37"/>
          <p:cNvSpPr/>
          <p:nvPr/>
        </p:nvSpPr>
        <p:spPr>
          <a:xfrm>
            <a:off x="3094975" y="1357863"/>
            <a:ext cx="2447100" cy="1694700"/>
          </a:xfrm>
          <a:prstGeom prst="rect">
            <a:avLst/>
          </a:prstGeom>
          <a:no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258" name="Google Shape;1258;p37"/>
          <p:cNvSpPr/>
          <p:nvPr/>
        </p:nvSpPr>
        <p:spPr>
          <a:xfrm rot="3333459">
            <a:off x="5219655" y="1802353"/>
            <a:ext cx="120408" cy="216435"/>
          </a:xfrm>
          <a:prstGeom prst="downArrow">
            <a:avLst>
              <a:gd fmla="val 50000" name="adj1"/>
              <a:gd fmla="val 50000" name="adj2"/>
            </a:avLst>
          </a:prstGeom>
          <a:solidFill>
            <a:srgbClr val="6AA84F"/>
          </a:solidFill>
          <a:ln cap="flat" cmpd="sng" w="9525">
            <a:solidFill>
              <a:srgbClr val="38761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sp>
        <p:nvSpPr>
          <p:cNvPr id="1259" name="Google Shape;1259;p37"/>
          <p:cNvSpPr txBox="1"/>
          <p:nvPr/>
        </p:nvSpPr>
        <p:spPr>
          <a:xfrm>
            <a:off x="3271975" y="3441324"/>
            <a:ext cx="2093100" cy="1033500"/>
          </a:xfrm>
          <a:prstGeom prst="rect">
            <a:avLst/>
          </a:prstGeom>
          <a:noFill/>
          <a:ln cap="flat" cmpd="sng" w="2857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Figtree"/>
                <a:ea typeface="Figtree"/>
                <a:cs typeface="Figtree"/>
                <a:sym typeface="Figtree"/>
              </a:rPr>
              <a:t>Step 5:</a:t>
            </a:r>
            <a:endParaRPr>
              <a:solidFill>
                <a:schemeClr val="dk1"/>
              </a:solidFill>
              <a:latin typeface="Figtree"/>
              <a:ea typeface="Figtree"/>
              <a:cs typeface="Figtree"/>
              <a:sym typeface="Figtree"/>
            </a:endParaRPr>
          </a:p>
          <a:p>
            <a:pPr indent="0" lvl="0" marL="0" rtl="0" algn="l">
              <a:spcBef>
                <a:spcPts val="0"/>
              </a:spcBef>
              <a:spcAft>
                <a:spcPts val="0"/>
              </a:spcAft>
              <a:buNone/>
            </a:pPr>
            <a:r>
              <a:rPr lang="en">
                <a:solidFill>
                  <a:schemeClr val="dk1"/>
                </a:solidFill>
                <a:latin typeface="Figtree"/>
                <a:ea typeface="Figtree"/>
                <a:cs typeface="Figtree"/>
                <a:sym typeface="Figtree"/>
              </a:rPr>
              <a:t>Dial is Spun Once to Reach and Flush Next Drain Hole</a:t>
            </a:r>
            <a:endParaRPr>
              <a:solidFill>
                <a:schemeClr val="dk1"/>
              </a:solidFill>
              <a:latin typeface="Figtree"/>
              <a:ea typeface="Figtree"/>
              <a:cs typeface="Figtree"/>
              <a:sym typeface="Figtree"/>
            </a:endParaRPr>
          </a:p>
        </p:txBody>
      </p:sp>
      <p:pic>
        <p:nvPicPr>
          <p:cNvPr id="1260" name="Google Shape;1260;p37"/>
          <p:cNvPicPr preferRelativeResize="0"/>
          <p:nvPr/>
        </p:nvPicPr>
        <p:blipFill>
          <a:blip r:embed="rId3">
            <a:alphaModFix/>
          </a:blip>
          <a:stretch>
            <a:fillRect/>
          </a:stretch>
        </p:blipFill>
        <p:spPr>
          <a:xfrm>
            <a:off x="6153025" y="1301813"/>
            <a:ext cx="1943100" cy="1828800"/>
          </a:xfrm>
          <a:prstGeom prst="rect">
            <a:avLst/>
          </a:prstGeom>
          <a:noFill/>
          <a:ln>
            <a:noFill/>
          </a:ln>
        </p:spPr>
      </p:pic>
      <p:sp>
        <p:nvSpPr>
          <p:cNvPr id="1261" name="Google Shape;1261;p37"/>
          <p:cNvSpPr txBox="1"/>
          <p:nvPr/>
        </p:nvSpPr>
        <p:spPr>
          <a:xfrm>
            <a:off x="5892475" y="3441324"/>
            <a:ext cx="2093100" cy="1033500"/>
          </a:xfrm>
          <a:prstGeom prst="rect">
            <a:avLst/>
          </a:prstGeom>
          <a:noFill/>
          <a:ln cap="flat" cmpd="sng" w="2857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Figtree"/>
                <a:ea typeface="Figtree"/>
                <a:cs typeface="Figtree"/>
                <a:sym typeface="Figtree"/>
              </a:rPr>
              <a:t>Step 6:</a:t>
            </a:r>
            <a:endParaRPr>
              <a:solidFill>
                <a:schemeClr val="dk1"/>
              </a:solidFill>
              <a:latin typeface="Figtree"/>
              <a:ea typeface="Figtree"/>
              <a:cs typeface="Figtree"/>
              <a:sym typeface="Figtree"/>
            </a:endParaRPr>
          </a:p>
          <a:p>
            <a:pPr indent="0" lvl="0" marL="0" rtl="0" algn="l">
              <a:spcBef>
                <a:spcPts val="0"/>
              </a:spcBef>
              <a:spcAft>
                <a:spcPts val="0"/>
              </a:spcAft>
              <a:buNone/>
            </a:pPr>
            <a:r>
              <a:rPr lang="en">
                <a:solidFill>
                  <a:schemeClr val="dk1"/>
                </a:solidFill>
                <a:latin typeface="Figtree"/>
                <a:ea typeface="Figtree"/>
                <a:cs typeface="Figtree"/>
                <a:sym typeface="Figtree"/>
              </a:rPr>
              <a:t>Repeat Steps 4 and 5 (3x) To Reach All Drain Holes</a:t>
            </a:r>
            <a:endParaRPr>
              <a:solidFill>
                <a:schemeClr val="dk1"/>
              </a:solidFill>
              <a:latin typeface="Figtree"/>
              <a:ea typeface="Figtree"/>
              <a:cs typeface="Figtree"/>
              <a:sym typeface="Figtree"/>
            </a:endParaRPr>
          </a:p>
        </p:txBody>
      </p:sp>
      <p:sp>
        <p:nvSpPr>
          <p:cNvPr id="1262" name="Google Shape;1262;p37"/>
          <p:cNvSpPr txBox="1"/>
          <p:nvPr/>
        </p:nvSpPr>
        <p:spPr>
          <a:xfrm>
            <a:off x="7558500" y="4799525"/>
            <a:ext cx="1585500" cy="290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Figtree"/>
                <a:ea typeface="Figtree"/>
                <a:cs typeface="Figtree"/>
                <a:sym typeface="Figtree"/>
              </a:rPr>
              <a:t>CONFIDENTIAL</a:t>
            </a:r>
            <a:endParaRPr b="1">
              <a:solidFill>
                <a:schemeClr val="dk1"/>
              </a:solidFill>
              <a:latin typeface="Figtree"/>
              <a:ea typeface="Figtree"/>
              <a:cs typeface="Figtree"/>
              <a:sym typeface="Figtree"/>
            </a:endParaRPr>
          </a:p>
        </p:txBody>
      </p:sp>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9" name="Shape 1949"/>
        <p:cNvGrpSpPr/>
        <p:nvPr/>
      </p:nvGrpSpPr>
      <p:grpSpPr>
        <a:xfrm>
          <a:off x="0" y="0"/>
          <a:ext cx="0" cy="0"/>
          <a:chOff x="0" y="0"/>
          <a:chExt cx="0" cy="0"/>
        </a:xfrm>
      </p:grpSpPr>
      <p:sp>
        <p:nvSpPr>
          <p:cNvPr id="1950" name="Google Shape;1950;p118"/>
          <p:cNvSpPr txBox="1"/>
          <p:nvPr>
            <p:ph idx="1" type="body"/>
          </p:nvPr>
        </p:nvSpPr>
        <p:spPr>
          <a:xfrm>
            <a:off x="720000" y="1215742"/>
            <a:ext cx="7704000" cy="2644500"/>
          </a:xfrm>
          <a:prstGeom prst="rect">
            <a:avLst/>
          </a:prstGeom>
        </p:spPr>
        <p:txBody>
          <a:bodyPr anchorCtr="0" anchor="t" bIns="91425" lIns="91425" spcFirstLastPara="1" rIns="91425" wrap="square" tIns="91425">
            <a:noAutofit/>
          </a:bodyPr>
          <a:lstStyle/>
          <a:p>
            <a:pPr indent="-368300" lvl="0" marL="457200" rtl="0" algn="l">
              <a:spcBef>
                <a:spcPts val="0"/>
              </a:spcBef>
              <a:spcAft>
                <a:spcPts val="0"/>
              </a:spcAft>
              <a:buSzPts val="2200"/>
              <a:buChar char="●"/>
            </a:pPr>
            <a:r>
              <a:rPr lang="en" sz="2000"/>
              <a:t>Are any of these risks more in the verification strategy than proof of concept?</a:t>
            </a:r>
            <a:endParaRPr sz="2000"/>
          </a:p>
          <a:p>
            <a:pPr indent="-368300" lvl="0" marL="457200" rtl="0" algn="l">
              <a:spcBef>
                <a:spcPts val="0"/>
              </a:spcBef>
              <a:spcAft>
                <a:spcPts val="0"/>
              </a:spcAft>
              <a:buSzPts val="2200"/>
              <a:buChar char="●"/>
            </a:pPr>
            <a:r>
              <a:rPr lang="en" sz="2000"/>
              <a:t>How do we conduct some of these tests without building our full device (specifically tests which involve how the mechanisms to advance the tube will function with our dial?)</a:t>
            </a:r>
            <a:endParaRPr/>
          </a:p>
        </p:txBody>
      </p:sp>
      <p:sp>
        <p:nvSpPr>
          <p:cNvPr id="1951" name="Google Shape;1951;p118"/>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Questions</a:t>
            </a:r>
            <a:endParaRPr/>
          </a:p>
        </p:txBody>
      </p:sp>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5" name="Shape 1955"/>
        <p:cNvGrpSpPr/>
        <p:nvPr/>
      </p:nvGrpSpPr>
      <p:grpSpPr>
        <a:xfrm>
          <a:off x="0" y="0"/>
          <a:ext cx="0" cy="0"/>
          <a:chOff x="0" y="0"/>
          <a:chExt cx="0" cy="0"/>
        </a:xfrm>
      </p:grpSpPr>
      <p:sp>
        <p:nvSpPr>
          <p:cNvPr id="1956" name="Google Shape;1956;p119"/>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Ideation Progress </a:t>
            </a:r>
            <a:endParaRPr/>
          </a:p>
        </p:txBody>
      </p:sp>
      <p:pic>
        <p:nvPicPr>
          <p:cNvPr id="1957" name="Google Shape;1957;p119"/>
          <p:cNvPicPr preferRelativeResize="0"/>
          <p:nvPr/>
        </p:nvPicPr>
        <p:blipFill rotWithShape="1">
          <a:blip r:embed="rId3">
            <a:alphaModFix/>
          </a:blip>
          <a:srcRect b="26739" l="11044" r="7747" t="3502"/>
          <a:stretch/>
        </p:blipFill>
        <p:spPr>
          <a:xfrm>
            <a:off x="345275" y="1603589"/>
            <a:ext cx="2015501" cy="2308577"/>
          </a:xfrm>
          <a:prstGeom prst="rect">
            <a:avLst/>
          </a:prstGeom>
          <a:noFill/>
          <a:ln>
            <a:noFill/>
          </a:ln>
        </p:spPr>
      </p:pic>
      <p:pic>
        <p:nvPicPr>
          <p:cNvPr id="1958" name="Google Shape;1958;p119"/>
          <p:cNvPicPr preferRelativeResize="0"/>
          <p:nvPr/>
        </p:nvPicPr>
        <p:blipFill>
          <a:blip r:embed="rId4">
            <a:alphaModFix/>
          </a:blip>
          <a:stretch>
            <a:fillRect/>
          </a:stretch>
        </p:blipFill>
        <p:spPr>
          <a:xfrm>
            <a:off x="2958053" y="1574201"/>
            <a:ext cx="973975" cy="952425"/>
          </a:xfrm>
          <a:prstGeom prst="rect">
            <a:avLst/>
          </a:prstGeom>
          <a:noFill/>
          <a:ln>
            <a:noFill/>
          </a:ln>
        </p:spPr>
      </p:pic>
      <p:pic>
        <p:nvPicPr>
          <p:cNvPr id="1959" name="Google Shape;1959;p119"/>
          <p:cNvPicPr preferRelativeResize="0"/>
          <p:nvPr/>
        </p:nvPicPr>
        <p:blipFill rotWithShape="1">
          <a:blip r:embed="rId5">
            <a:alphaModFix/>
          </a:blip>
          <a:srcRect b="24751" l="0" r="0" t="24756"/>
          <a:stretch/>
        </p:blipFill>
        <p:spPr>
          <a:xfrm>
            <a:off x="3932013" y="3488150"/>
            <a:ext cx="1134253" cy="572700"/>
          </a:xfrm>
          <a:prstGeom prst="rect">
            <a:avLst/>
          </a:prstGeom>
          <a:noFill/>
          <a:ln>
            <a:noFill/>
          </a:ln>
        </p:spPr>
      </p:pic>
      <p:pic>
        <p:nvPicPr>
          <p:cNvPr id="1960" name="Google Shape;1960;p119"/>
          <p:cNvPicPr preferRelativeResize="0"/>
          <p:nvPr/>
        </p:nvPicPr>
        <p:blipFill>
          <a:blip r:embed="rId6">
            <a:alphaModFix/>
          </a:blip>
          <a:stretch>
            <a:fillRect/>
          </a:stretch>
        </p:blipFill>
        <p:spPr>
          <a:xfrm>
            <a:off x="5685400" y="1407562"/>
            <a:ext cx="2651075" cy="2700632"/>
          </a:xfrm>
          <a:prstGeom prst="rect">
            <a:avLst/>
          </a:prstGeom>
          <a:noFill/>
          <a:ln>
            <a:noFill/>
          </a:ln>
        </p:spPr>
      </p:pic>
      <p:pic>
        <p:nvPicPr>
          <p:cNvPr descr="Worm Gears Explained" id="1961" name="Google Shape;1961;p119"/>
          <p:cNvPicPr preferRelativeResize="0"/>
          <p:nvPr/>
        </p:nvPicPr>
        <p:blipFill>
          <a:blip r:embed="rId7">
            <a:alphaModFix/>
          </a:blip>
          <a:stretch>
            <a:fillRect/>
          </a:stretch>
        </p:blipFill>
        <p:spPr>
          <a:xfrm>
            <a:off x="3122611" y="2608925"/>
            <a:ext cx="644856" cy="815075"/>
          </a:xfrm>
          <a:prstGeom prst="rect">
            <a:avLst/>
          </a:prstGeom>
          <a:noFill/>
          <a:ln>
            <a:noFill/>
          </a:ln>
        </p:spPr>
      </p:pic>
      <p:pic>
        <p:nvPicPr>
          <p:cNvPr id="1962" name="Google Shape;1962;p119"/>
          <p:cNvPicPr preferRelativeResize="0"/>
          <p:nvPr/>
        </p:nvPicPr>
        <p:blipFill>
          <a:blip r:embed="rId8">
            <a:alphaModFix/>
          </a:blip>
          <a:stretch>
            <a:fillRect/>
          </a:stretch>
        </p:blipFill>
        <p:spPr>
          <a:xfrm>
            <a:off x="4085622" y="1407538"/>
            <a:ext cx="973974" cy="880237"/>
          </a:xfrm>
          <a:prstGeom prst="rect">
            <a:avLst/>
          </a:prstGeom>
          <a:noFill/>
          <a:ln>
            <a:noFill/>
          </a:ln>
        </p:spPr>
      </p:pic>
      <p:sp>
        <p:nvSpPr>
          <p:cNvPr id="1963" name="Google Shape;1963;p119"/>
          <p:cNvSpPr/>
          <p:nvPr/>
        </p:nvSpPr>
        <p:spPr>
          <a:xfrm>
            <a:off x="2437961" y="2400968"/>
            <a:ext cx="366495" cy="278265"/>
          </a:xfrm>
          <a:custGeom>
            <a:rect b="b" l="l" r="r" t="t"/>
            <a:pathLst>
              <a:path extrusionOk="0" h="8137" w="10717">
                <a:moveTo>
                  <a:pt x="5987" y="0"/>
                </a:moveTo>
                <a:cubicBezTo>
                  <a:pt x="5822" y="0"/>
                  <a:pt x="5668" y="126"/>
                  <a:pt x="5668" y="310"/>
                </a:cubicBezTo>
                <a:lnTo>
                  <a:pt x="5668" y="1882"/>
                </a:lnTo>
                <a:lnTo>
                  <a:pt x="286" y="1882"/>
                </a:lnTo>
                <a:cubicBezTo>
                  <a:pt x="119" y="1882"/>
                  <a:pt x="0" y="2025"/>
                  <a:pt x="0" y="2192"/>
                </a:cubicBezTo>
                <a:lnTo>
                  <a:pt x="0" y="5954"/>
                </a:lnTo>
                <a:cubicBezTo>
                  <a:pt x="0" y="6121"/>
                  <a:pt x="119" y="6240"/>
                  <a:pt x="286" y="6240"/>
                </a:cubicBezTo>
                <a:lnTo>
                  <a:pt x="5668" y="6240"/>
                </a:lnTo>
                <a:lnTo>
                  <a:pt x="5668" y="7812"/>
                </a:lnTo>
                <a:cubicBezTo>
                  <a:pt x="5668" y="8008"/>
                  <a:pt x="5814" y="8137"/>
                  <a:pt x="5975" y="8137"/>
                </a:cubicBezTo>
                <a:cubicBezTo>
                  <a:pt x="6048" y="8137"/>
                  <a:pt x="6125" y="8110"/>
                  <a:pt x="6192" y="8050"/>
                </a:cubicBezTo>
                <a:lnTo>
                  <a:pt x="10574" y="4287"/>
                </a:lnTo>
                <a:cubicBezTo>
                  <a:pt x="10717" y="4168"/>
                  <a:pt x="10717" y="3930"/>
                  <a:pt x="10574" y="3811"/>
                </a:cubicBezTo>
                <a:lnTo>
                  <a:pt x="10574" y="3835"/>
                </a:lnTo>
                <a:lnTo>
                  <a:pt x="6192" y="72"/>
                </a:lnTo>
                <a:cubicBezTo>
                  <a:pt x="6129" y="23"/>
                  <a:pt x="6057" y="0"/>
                  <a:pt x="5987" y="0"/>
                </a:cubicBez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4" name="Google Shape;1964;p119"/>
          <p:cNvSpPr/>
          <p:nvPr/>
        </p:nvSpPr>
        <p:spPr>
          <a:xfrm>
            <a:off x="5066274" y="2448293"/>
            <a:ext cx="366495" cy="278265"/>
          </a:xfrm>
          <a:custGeom>
            <a:rect b="b" l="l" r="r" t="t"/>
            <a:pathLst>
              <a:path extrusionOk="0" h="8137" w="10717">
                <a:moveTo>
                  <a:pt x="5987" y="0"/>
                </a:moveTo>
                <a:cubicBezTo>
                  <a:pt x="5822" y="0"/>
                  <a:pt x="5668" y="126"/>
                  <a:pt x="5668" y="310"/>
                </a:cubicBezTo>
                <a:lnTo>
                  <a:pt x="5668" y="1882"/>
                </a:lnTo>
                <a:lnTo>
                  <a:pt x="286" y="1882"/>
                </a:lnTo>
                <a:cubicBezTo>
                  <a:pt x="119" y="1882"/>
                  <a:pt x="0" y="2025"/>
                  <a:pt x="0" y="2192"/>
                </a:cubicBezTo>
                <a:lnTo>
                  <a:pt x="0" y="5954"/>
                </a:lnTo>
                <a:cubicBezTo>
                  <a:pt x="0" y="6121"/>
                  <a:pt x="119" y="6240"/>
                  <a:pt x="286" y="6240"/>
                </a:cubicBezTo>
                <a:lnTo>
                  <a:pt x="5668" y="6240"/>
                </a:lnTo>
                <a:lnTo>
                  <a:pt x="5668" y="7812"/>
                </a:lnTo>
                <a:cubicBezTo>
                  <a:pt x="5668" y="8008"/>
                  <a:pt x="5814" y="8137"/>
                  <a:pt x="5975" y="8137"/>
                </a:cubicBezTo>
                <a:cubicBezTo>
                  <a:pt x="6048" y="8137"/>
                  <a:pt x="6125" y="8110"/>
                  <a:pt x="6192" y="8050"/>
                </a:cubicBezTo>
                <a:lnTo>
                  <a:pt x="10574" y="4287"/>
                </a:lnTo>
                <a:cubicBezTo>
                  <a:pt x="10717" y="4168"/>
                  <a:pt x="10717" y="3930"/>
                  <a:pt x="10574" y="3811"/>
                </a:cubicBezTo>
                <a:lnTo>
                  <a:pt x="10574" y="3835"/>
                </a:lnTo>
                <a:lnTo>
                  <a:pt x="6192" y="72"/>
                </a:lnTo>
                <a:cubicBezTo>
                  <a:pt x="6129" y="23"/>
                  <a:pt x="6057" y="0"/>
                  <a:pt x="5987" y="0"/>
                </a:cubicBez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5" name="Google Shape;1965;p119"/>
          <p:cNvSpPr/>
          <p:nvPr/>
        </p:nvSpPr>
        <p:spPr>
          <a:xfrm>
            <a:off x="8424011" y="2448293"/>
            <a:ext cx="366495" cy="278265"/>
          </a:xfrm>
          <a:custGeom>
            <a:rect b="b" l="l" r="r" t="t"/>
            <a:pathLst>
              <a:path extrusionOk="0" h="8137" w="10717">
                <a:moveTo>
                  <a:pt x="5987" y="0"/>
                </a:moveTo>
                <a:cubicBezTo>
                  <a:pt x="5822" y="0"/>
                  <a:pt x="5668" y="126"/>
                  <a:pt x="5668" y="310"/>
                </a:cubicBezTo>
                <a:lnTo>
                  <a:pt x="5668" y="1882"/>
                </a:lnTo>
                <a:lnTo>
                  <a:pt x="286" y="1882"/>
                </a:lnTo>
                <a:cubicBezTo>
                  <a:pt x="119" y="1882"/>
                  <a:pt x="0" y="2025"/>
                  <a:pt x="0" y="2192"/>
                </a:cubicBezTo>
                <a:lnTo>
                  <a:pt x="0" y="5954"/>
                </a:lnTo>
                <a:cubicBezTo>
                  <a:pt x="0" y="6121"/>
                  <a:pt x="119" y="6240"/>
                  <a:pt x="286" y="6240"/>
                </a:cubicBezTo>
                <a:lnTo>
                  <a:pt x="5668" y="6240"/>
                </a:lnTo>
                <a:lnTo>
                  <a:pt x="5668" y="7812"/>
                </a:lnTo>
                <a:cubicBezTo>
                  <a:pt x="5668" y="8008"/>
                  <a:pt x="5814" y="8137"/>
                  <a:pt x="5975" y="8137"/>
                </a:cubicBezTo>
                <a:cubicBezTo>
                  <a:pt x="6048" y="8137"/>
                  <a:pt x="6125" y="8110"/>
                  <a:pt x="6192" y="8050"/>
                </a:cubicBezTo>
                <a:lnTo>
                  <a:pt x="10574" y="4287"/>
                </a:lnTo>
                <a:cubicBezTo>
                  <a:pt x="10717" y="4168"/>
                  <a:pt x="10717" y="3930"/>
                  <a:pt x="10574" y="3811"/>
                </a:cubicBezTo>
                <a:lnTo>
                  <a:pt x="10574" y="3835"/>
                </a:lnTo>
                <a:lnTo>
                  <a:pt x="6192" y="72"/>
                </a:lnTo>
                <a:cubicBezTo>
                  <a:pt x="6129" y="23"/>
                  <a:pt x="6057" y="0"/>
                  <a:pt x="5987" y="0"/>
                </a:cubicBezTo>
                <a:close/>
              </a:path>
            </a:pathLst>
          </a:custGeom>
          <a:solidFill>
            <a:srgbClr val="0F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Kangaroo™ Y-Port/PEG Polyurethane Gastrostomy Tube Adapter, with ENFit –  Save Rite Medical" id="1966" name="Google Shape;1966;p119"/>
          <p:cNvPicPr preferRelativeResize="0"/>
          <p:nvPr/>
        </p:nvPicPr>
        <p:blipFill>
          <a:blip r:embed="rId9">
            <a:alphaModFix/>
          </a:blip>
          <a:stretch>
            <a:fillRect/>
          </a:stretch>
        </p:blipFill>
        <p:spPr>
          <a:xfrm>
            <a:off x="3926550" y="2400975"/>
            <a:ext cx="973975" cy="973975"/>
          </a:xfrm>
          <a:prstGeom prst="rect">
            <a:avLst/>
          </a:prstGeom>
          <a:noFill/>
          <a:ln>
            <a:noFill/>
          </a:ln>
        </p:spPr>
      </p:pic>
      <p:pic>
        <p:nvPicPr>
          <p:cNvPr descr="Amazon.com: Pangyoo PYouo-Spring, Metal Stainless Steel Compression Spring,  2mm Wire Diameter x 16mm Out Diameter x (10-50) mm Length ，10PCS, Springs  Accessories (Length : 2x12x40mm) : Industrial &amp; Scientific" id="1967" name="Google Shape;1967;p119"/>
          <p:cNvPicPr preferRelativeResize="0"/>
          <p:nvPr/>
        </p:nvPicPr>
        <p:blipFill>
          <a:blip r:embed="rId10">
            <a:alphaModFix/>
          </a:blip>
          <a:stretch>
            <a:fillRect/>
          </a:stretch>
        </p:blipFill>
        <p:spPr>
          <a:xfrm>
            <a:off x="3013075" y="3506293"/>
            <a:ext cx="863925" cy="639881"/>
          </a:xfrm>
          <a:prstGeom prst="rect">
            <a:avLst/>
          </a:prstGeom>
          <a:noFill/>
          <a:ln>
            <a:noFill/>
          </a:ln>
        </p:spPr>
      </p:pic>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1" name="Shape 1971"/>
        <p:cNvGrpSpPr/>
        <p:nvPr/>
      </p:nvGrpSpPr>
      <p:grpSpPr>
        <a:xfrm>
          <a:off x="0" y="0"/>
          <a:ext cx="0" cy="0"/>
          <a:chOff x="0" y="0"/>
          <a:chExt cx="0" cy="0"/>
        </a:xfrm>
      </p:grpSpPr>
      <p:sp>
        <p:nvSpPr>
          <p:cNvPr id="1972" name="Google Shape;1972;p120"/>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Ideation Progress </a:t>
            </a:r>
            <a:endParaRPr/>
          </a:p>
          <a:p>
            <a:pPr indent="0" lvl="0" marL="0" rtl="0" algn="l">
              <a:spcBef>
                <a:spcPts val="0"/>
              </a:spcBef>
              <a:spcAft>
                <a:spcPts val="0"/>
              </a:spcAft>
              <a:buNone/>
            </a:pPr>
            <a:r>
              <a:t/>
            </a:r>
            <a:endParaRPr/>
          </a:p>
        </p:txBody>
      </p:sp>
      <p:pic>
        <p:nvPicPr>
          <p:cNvPr id="1973" name="Google Shape;1973;p120"/>
          <p:cNvPicPr preferRelativeResize="0"/>
          <p:nvPr/>
        </p:nvPicPr>
        <p:blipFill rotWithShape="1">
          <a:blip r:embed="rId3">
            <a:alphaModFix/>
          </a:blip>
          <a:srcRect b="2085" l="28621" r="10130" t="16475"/>
          <a:stretch/>
        </p:blipFill>
        <p:spPr>
          <a:xfrm rot="-5400000">
            <a:off x="2774404" y="-336606"/>
            <a:ext cx="3405677" cy="6517048"/>
          </a:xfrm>
          <a:prstGeom prst="rect">
            <a:avLst/>
          </a:prstGeom>
          <a:noFill/>
          <a:ln>
            <a:noFill/>
          </a:ln>
        </p:spPr>
      </p:pic>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7" name="Shape 1977"/>
        <p:cNvGrpSpPr/>
        <p:nvPr/>
      </p:nvGrpSpPr>
      <p:grpSpPr>
        <a:xfrm>
          <a:off x="0" y="0"/>
          <a:ext cx="0" cy="0"/>
          <a:chOff x="0" y="0"/>
          <a:chExt cx="0" cy="0"/>
        </a:xfrm>
      </p:grpSpPr>
      <p:sp>
        <p:nvSpPr>
          <p:cNvPr id="1978" name="Google Shape;1978;p121"/>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Evaluating Mechanism to Advance Tube</a:t>
            </a:r>
            <a:endParaRPr/>
          </a:p>
        </p:txBody>
      </p:sp>
      <p:graphicFrame>
        <p:nvGraphicFramePr>
          <p:cNvPr id="1979" name="Google Shape;1979;p121"/>
          <p:cNvGraphicFramePr/>
          <p:nvPr/>
        </p:nvGraphicFramePr>
        <p:xfrm>
          <a:off x="952500" y="1356525"/>
          <a:ext cx="3000000" cy="3000000"/>
        </p:xfrm>
        <a:graphic>
          <a:graphicData uri="http://schemas.openxmlformats.org/drawingml/2006/table">
            <a:tbl>
              <a:tblPr>
                <a:noFill/>
                <a:tableStyleId>{022C3110-6838-4C5E-B681-1DC515D58CFE}</a:tableStyleId>
              </a:tblPr>
              <a:tblGrid>
                <a:gridCol w="1809750"/>
                <a:gridCol w="1809750"/>
                <a:gridCol w="1809750"/>
                <a:gridCol w="1809750"/>
              </a:tblGrid>
              <a:tr h="511625">
                <a:tc>
                  <a:txBody>
                    <a:bodyPr/>
                    <a:lstStyle/>
                    <a:p>
                      <a:pPr indent="0" lvl="0" marL="0" rtl="0" algn="l">
                        <a:spcBef>
                          <a:spcPts val="0"/>
                        </a:spcBef>
                        <a:spcAft>
                          <a:spcPts val="0"/>
                        </a:spcAft>
                        <a:buNone/>
                      </a:pPr>
                      <a:r>
                        <a:t/>
                      </a:r>
                      <a:endParaRPr>
                        <a:latin typeface="Figtree"/>
                        <a:ea typeface="Figtree"/>
                        <a:cs typeface="Figtree"/>
                        <a:sym typeface="Figtree"/>
                      </a:endParaRPr>
                    </a:p>
                  </a:txBody>
                  <a:tcPr marT="91425" marB="91425" marR="91425" marL="91425"/>
                </a:tc>
                <a:tc>
                  <a:txBody>
                    <a:bodyPr/>
                    <a:lstStyle/>
                    <a:p>
                      <a:pPr indent="0" lvl="0" marL="0" rtl="0" algn="l">
                        <a:spcBef>
                          <a:spcPts val="0"/>
                        </a:spcBef>
                        <a:spcAft>
                          <a:spcPts val="0"/>
                        </a:spcAft>
                        <a:buNone/>
                      </a:pPr>
                      <a:r>
                        <a:rPr lang="en">
                          <a:latin typeface="Figtree"/>
                          <a:ea typeface="Figtree"/>
                          <a:cs typeface="Figtree"/>
                          <a:sym typeface="Figtree"/>
                        </a:rPr>
                        <a:t>Worm Gears</a:t>
                      </a:r>
                      <a:endParaRPr>
                        <a:latin typeface="Figtree"/>
                        <a:ea typeface="Figtree"/>
                        <a:cs typeface="Figtree"/>
                        <a:sym typeface="Figtree"/>
                      </a:endParaRPr>
                    </a:p>
                  </a:txBody>
                  <a:tcPr marT="91425" marB="91425" marR="91425" marL="91425"/>
                </a:tc>
                <a:tc>
                  <a:txBody>
                    <a:bodyPr/>
                    <a:lstStyle/>
                    <a:p>
                      <a:pPr indent="0" lvl="0" marL="0" rtl="0" algn="l">
                        <a:spcBef>
                          <a:spcPts val="0"/>
                        </a:spcBef>
                        <a:spcAft>
                          <a:spcPts val="0"/>
                        </a:spcAft>
                        <a:buNone/>
                      </a:pPr>
                      <a:r>
                        <a:rPr lang="en">
                          <a:latin typeface="Figtree"/>
                          <a:ea typeface="Figtree"/>
                          <a:cs typeface="Figtree"/>
                          <a:sym typeface="Figtree"/>
                        </a:rPr>
                        <a:t>Springs</a:t>
                      </a:r>
                      <a:endParaRPr>
                        <a:latin typeface="Figtree"/>
                        <a:ea typeface="Figtree"/>
                        <a:cs typeface="Figtree"/>
                        <a:sym typeface="Figtree"/>
                      </a:endParaRPr>
                    </a:p>
                  </a:txBody>
                  <a:tcPr marT="91425" marB="91425" marR="91425" marL="91425"/>
                </a:tc>
                <a:tc>
                  <a:txBody>
                    <a:bodyPr/>
                    <a:lstStyle/>
                    <a:p>
                      <a:pPr indent="0" lvl="0" marL="0" rtl="0" algn="l">
                        <a:spcBef>
                          <a:spcPts val="0"/>
                        </a:spcBef>
                        <a:spcAft>
                          <a:spcPts val="0"/>
                        </a:spcAft>
                        <a:buNone/>
                      </a:pPr>
                      <a:r>
                        <a:rPr lang="en">
                          <a:latin typeface="Figtree"/>
                          <a:ea typeface="Figtree"/>
                          <a:cs typeface="Figtree"/>
                          <a:sym typeface="Figtree"/>
                        </a:rPr>
                        <a:t>Threaded Tubing</a:t>
                      </a:r>
                      <a:endParaRPr>
                        <a:latin typeface="Figtree"/>
                        <a:ea typeface="Figtree"/>
                        <a:cs typeface="Figtree"/>
                        <a:sym typeface="Figtree"/>
                      </a:endParaRPr>
                    </a:p>
                  </a:txBody>
                  <a:tcPr marT="91425" marB="91425" marR="91425" marL="91425"/>
                </a:tc>
              </a:tr>
              <a:tr h="347025">
                <a:tc>
                  <a:txBody>
                    <a:bodyPr/>
                    <a:lstStyle/>
                    <a:p>
                      <a:pPr indent="0" lvl="0" marL="0" rtl="0" algn="l">
                        <a:spcBef>
                          <a:spcPts val="0"/>
                        </a:spcBef>
                        <a:spcAft>
                          <a:spcPts val="0"/>
                        </a:spcAft>
                        <a:buNone/>
                      </a:pPr>
                      <a:r>
                        <a:rPr lang="en">
                          <a:latin typeface="Figtree"/>
                          <a:ea typeface="Figtree"/>
                          <a:cs typeface="Figtree"/>
                          <a:sym typeface="Figtree"/>
                        </a:rPr>
                        <a:t>Retractability</a:t>
                      </a:r>
                      <a:endParaRPr>
                        <a:latin typeface="Figtree"/>
                        <a:ea typeface="Figtree"/>
                        <a:cs typeface="Figtree"/>
                        <a:sym typeface="Figtree"/>
                      </a:endParaRPr>
                    </a:p>
                  </a:txBody>
                  <a:tcPr marT="91425" marB="91425" marR="91425" marL="91425"/>
                </a:tc>
                <a:tc>
                  <a:txBody>
                    <a:bodyPr/>
                    <a:lstStyle/>
                    <a:p>
                      <a:pPr indent="0" lvl="0" marL="0" rtl="0" algn="l">
                        <a:spcBef>
                          <a:spcPts val="0"/>
                        </a:spcBef>
                        <a:spcAft>
                          <a:spcPts val="0"/>
                        </a:spcAft>
                        <a:buNone/>
                      </a:pPr>
                      <a:r>
                        <a:t/>
                      </a:r>
                      <a:endParaRPr>
                        <a:latin typeface="Figtree"/>
                        <a:ea typeface="Figtree"/>
                        <a:cs typeface="Figtree"/>
                        <a:sym typeface="Figtree"/>
                      </a:endParaRPr>
                    </a:p>
                  </a:txBody>
                  <a:tcPr marT="91425" marB="91425" marR="91425" marL="91425">
                    <a:solidFill>
                      <a:srgbClr val="B3F39D"/>
                    </a:solidFill>
                  </a:tcPr>
                </a:tc>
                <a:tc>
                  <a:txBody>
                    <a:bodyPr/>
                    <a:lstStyle/>
                    <a:p>
                      <a:pPr indent="0" lvl="0" marL="0" rtl="0" algn="l">
                        <a:spcBef>
                          <a:spcPts val="0"/>
                        </a:spcBef>
                        <a:spcAft>
                          <a:spcPts val="0"/>
                        </a:spcAft>
                        <a:buNone/>
                      </a:pPr>
                      <a:r>
                        <a:t/>
                      </a:r>
                      <a:endParaRPr>
                        <a:latin typeface="Figtree"/>
                        <a:ea typeface="Figtree"/>
                        <a:cs typeface="Figtree"/>
                        <a:sym typeface="Figtree"/>
                      </a:endParaRPr>
                    </a:p>
                  </a:txBody>
                  <a:tcPr marT="91425" marB="91425" marR="91425" marL="91425">
                    <a:solidFill>
                      <a:srgbClr val="FBF99A"/>
                    </a:solidFill>
                  </a:tcPr>
                </a:tc>
                <a:tc>
                  <a:txBody>
                    <a:bodyPr/>
                    <a:lstStyle/>
                    <a:p>
                      <a:pPr indent="0" lvl="0" marL="0" rtl="0" algn="l">
                        <a:spcBef>
                          <a:spcPts val="0"/>
                        </a:spcBef>
                        <a:spcAft>
                          <a:spcPts val="0"/>
                        </a:spcAft>
                        <a:buNone/>
                      </a:pPr>
                      <a:r>
                        <a:t/>
                      </a:r>
                      <a:endParaRPr>
                        <a:latin typeface="Figtree"/>
                        <a:ea typeface="Figtree"/>
                        <a:cs typeface="Figtree"/>
                        <a:sym typeface="Figtree"/>
                      </a:endParaRPr>
                    </a:p>
                  </a:txBody>
                  <a:tcPr marT="91425" marB="91425" marR="91425" marL="91425">
                    <a:solidFill>
                      <a:srgbClr val="B3F39D"/>
                    </a:solidFill>
                  </a:tcPr>
                </a:tc>
              </a:tr>
              <a:tr h="388175">
                <a:tc>
                  <a:txBody>
                    <a:bodyPr/>
                    <a:lstStyle/>
                    <a:p>
                      <a:pPr indent="0" lvl="0" marL="0" rtl="0" algn="l">
                        <a:spcBef>
                          <a:spcPts val="0"/>
                        </a:spcBef>
                        <a:spcAft>
                          <a:spcPts val="0"/>
                        </a:spcAft>
                        <a:buNone/>
                      </a:pPr>
                      <a:r>
                        <a:rPr lang="en">
                          <a:latin typeface="Figtree"/>
                          <a:ea typeface="Figtree"/>
                          <a:cs typeface="Figtree"/>
                          <a:sym typeface="Figtree"/>
                        </a:rPr>
                        <a:t>Complexity</a:t>
                      </a:r>
                      <a:endParaRPr>
                        <a:latin typeface="Figtree"/>
                        <a:ea typeface="Figtree"/>
                        <a:cs typeface="Figtree"/>
                        <a:sym typeface="Figtree"/>
                      </a:endParaRPr>
                    </a:p>
                  </a:txBody>
                  <a:tcPr marT="91425" marB="91425" marR="91425" marL="91425"/>
                </a:tc>
                <a:tc>
                  <a:txBody>
                    <a:bodyPr/>
                    <a:lstStyle/>
                    <a:p>
                      <a:pPr indent="0" lvl="0" marL="0" rtl="0" algn="l">
                        <a:spcBef>
                          <a:spcPts val="0"/>
                        </a:spcBef>
                        <a:spcAft>
                          <a:spcPts val="0"/>
                        </a:spcAft>
                        <a:buNone/>
                      </a:pPr>
                      <a:r>
                        <a:t/>
                      </a:r>
                      <a:endParaRPr>
                        <a:latin typeface="Figtree"/>
                        <a:ea typeface="Figtree"/>
                        <a:cs typeface="Figtree"/>
                        <a:sym typeface="Figtree"/>
                      </a:endParaRPr>
                    </a:p>
                  </a:txBody>
                  <a:tcPr marT="91425" marB="91425" marR="91425" marL="91425">
                    <a:solidFill>
                      <a:srgbClr val="FEB2B2"/>
                    </a:solidFill>
                  </a:tcPr>
                </a:tc>
                <a:tc>
                  <a:txBody>
                    <a:bodyPr/>
                    <a:lstStyle/>
                    <a:p>
                      <a:pPr indent="0" lvl="0" marL="0" rtl="0" algn="l">
                        <a:spcBef>
                          <a:spcPts val="0"/>
                        </a:spcBef>
                        <a:spcAft>
                          <a:spcPts val="0"/>
                        </a:spcAft>
                        <a:buNone/>
                      </a:pPr>
                      <a:r>
                        <a:t/>
                      </a:r>
                      <a:endParaRPr>
                        <a:latin typeface="Figtree"/>
                        <a:ea typeface="Figtree"/>
                        <a:cs typeface="Figtree"/>
                        <a:sym typeface="Figtree"/>
                      </a:endParaRPr>
                    </a:p>
                  </a:txBody>
                  <a:tcPr marT="91425" marB="91425" marR="91425" marL="91425">
                    <a:solidFill>
                      <a:srgbClr val="FBF99A"/>
                    </a:solidFill>
                  </a:tcPr>
                </a:tc>
                <a:tc>
                  <a:txBody>
                    <a:bodyPr/>
                    <a:lstStyle/>
                    <a:p>
                      <a:pPr indent="0" lvl="0" marL="0" rtl="0" algn="l">
                        <a:spcBef>
                          <a:spcPts val="0"/>
                        </a:spcBef>
                        <a:spcAft>
                          <a:spcPts val="0"/>
                        </a:spcAft>
                        <a:buNone/>
                      </a:pPr>
                      <a:r>
                        <a:t/>
                      </a:r>
                      <a:endParaRPr>
                        <a:latin typeface="Figtree"/>
                        <a:ea typeface="Figtree"/>
                        <a:cs typeface="Figtree"/>
                        <a:sym typeface="Figtree"/>
                      </a:endParaRPr>
                    </a:p>
                  </a:txBody>
                  <a:tcPr marT="91425" marB="91425" marR="91425" marL="91425">
                    <a:solidFill>
                      <a:srgbClr val="B3F39D"/>
                    </a:solidFill>
                  </a:tcPr>
                </a:tc>
              </a:tr>
              <a:tr h="388175">
                <a:tc>
                  <a:txBody>
                    <a:bodyPr/>
                    <a:lstStyle/>
                    <a:p>
                      <a:pPr indent="0" lvl="0" marL="0" rtl="0" algn="l">
                        <a:spcBef>
                          <a:spcPts val="0"/>
                        </a:spcBef>
                        <a:spcAft>
                          <a:spcPts val="0"/>
                        </a:spcAft>
                        <a:buNone/>
                      </a:pPr>
                      <a:r>
                        <a:rPr lang="en">
                          <a:latin typeface="Figtree"/>
                          <a:ea typeface="Figtree"/>
                          <a:cs typeface="Figtree"/>
                          <a:sym typeface="Figtree"/>
                        </a:rPr>
                        <a:t>Familiarity</a:t>
                      </a:r>
                      <a:endParaRPr>
                        <a:latin typeface="Figtree"/>
                        <a:ea typeface="Figtree"/>
                        <a:cs typeface="Figtree"/>
                        <a:sym typeface="Figtree"/>
                      </a:endParaRPr>
                    </a:p>
                  </a:txBody>
                  <a:tcPr marT="91425" marB="91425" marR="91425" marL="91425"/>
                </a:tc>
                <a:tc>
                  <a:txBody>
                    <a:bodyPr/>
                    <a:lstStyle/>
                    <a:p>
                      <a:pPr indent="0" lvl="0" marL="0" rtl="0" algn="l">
                        <a:spcBef>
                          <a:spcPts val="0"/>
                        </a:spcBef>
                        <a:spcAft>
                          <a:spcPts val="0"/>
                        </a:spcAft>
                        <a:buNone/>
                      </a:pPr>
                      <a:r>
                        <a:t/>
                      </a:r>
                      <a:endParaRPr>
                        <a:latin typeface="Figtree"/>
                        <a:ea typeface="Figtree"/>
                        <a:cs typeface="Figtree"/>
                        <a:sym typeface="Figtree"/>
                      </a:endParaRPr>
                    </a:p>
                  </a:txBody>
                  <a:tcPr marT="91425" marB="91425" marR="91425" marL="91425">
                    <a:solidFill>
                      <a:srgbClr val="FEB2B2"/>
                    </a:solidFill>
                  </a:tcPr>
                </a:tc>
                <a:tc>
                  <a:txBody>
                    <a:bodyPr/>
                    <a:lstStyle/>
                    <a:p>
                      <a:pPr indent="0" lvl="0" marL="0" rtl="0" algn="l">
                        <a:spcBef>
                          <a:spcPts val="0"/>
                        </a:spcBef>
                        <a:spcAft>
                          <a:spcPts val="0"/>
                        </a:spcAft>
                        <a:buNone/>
                      </a:pPr>
                      <a:r>
                        <a:t/>
                      </a:r>
                      <a:endParaRPr>
                        <a:latin typeface="Figtree"/>
                        <a:ea typeface="Figtree"/>
                        <a:cs typeface="Figtree"/>
                        <a:sym typeface="Figtree"/>
                      </a:endParaRPr>
                    </a:p>
                  </a:txBody>
                  <a:tcPr marT="91425" marB="91425" marR="91425" marL="91425">
                    <a:solidFill>
                      <a:srgbClr val="B3F39D"/>
                    </a:solidFill>
                  </a:tcPr>
                </a:tc>
                <a:tc>
                  <a:txBody>
                    <a:bodyPr/>
                    <a:lstStyle/>
                    <a:p>
                      <a:pPr indent="0" lvl="0" marL="0" rtl="0" algn="l">
                        <a:spcBef>
                          <a:spcPts val="0"/>
                        </a:spcBef>
                        <a:spcAft>
                          <a:spcPts val="0"/>
                        </a:spcAft>
                        <a:buNone/>
                      </a:pPr>
                      <a:r>
                        <a:t/>
                      </a:r>
                      <a:endParaRPr>
                        <a:latin typeface="Figtree"/>
                        <a:ea typeface="Figtree"/>
                        <a:cs typeface="Figtree"/>
                        <a:sym typeface="Figtree"/>
                      </a:endParaRPr>
                    </a:p>
                  </a:txBody>
                  <a:tcPr marT="91425" marB="91425" marR="91425" marL="91425">
                    <a:solidFill>
                      <a:srgbClr val="FBF99A"/>
                    </a:solidFill>
                  </a:tcPr>
                </a:tc>
              </a:tr>
              <a:tr h="429300">
                <a:tc>
                  <a:txBody>
                    <a:bodyPr/>
                    <a:lstStyle/>
                    <a:p>
                      <a:pPr indent="0" lvl="0" marL="0" rtl="0" algn="l">
                        <a:spcBef>
                          <a:spcPts val="0"/>
                        </a:spcBef>
                        <a:spcAft>
                          <a:spcPts val="0"/>
                        </a:spcAft>
                        <a:buNone/>
                      </a:pPr>
                      <a:r>
                        <a:rPr lang="en">
                          <a:latin typeface="Figtree"/>
                          <a:ea typeface="Figtree"/>
                          <a:cs typeface="Figtree"/>
                          <a:sym typeface="Figtree"/>
                        </a:rPr>
                        <a:t>Size Restrictions</a:t>
                      </a:r>
                      <a:endParaRPr>
                        <a:latin typeface="Figtree"/>
                        <a:ea typeface="Figtree"/>
                        <a:cs typeface="Figtree"/>
                        <a:sym typeface="Figtree"/>
                      </a:endParaRPr>
                    </a:p>
                  </a:txBody>
                  <a:tcPr marT="91425" marB="91425" marR="91425" marL="91425"/>
                </a:tc>
                <a:tc>
                  <a:txBody>
                    <a:bodyPr/>
                    <a:lstStyle/>
                    <a:p>
                      <a:pPr indent="0" lvl="0" marL="0" rtl="0" algn="l">
                        <a:spcBef>
                          <a:spcPts val="0"/>
                        </a:spcBef>
                        <a:spcAft>
                          <a:spcPts val="0"/>
                        </a:spcAft>
                        <a:buNone/>
                      </a:pPr>
                      <a:r>
                        <a:t/>
                      </a:r>
                      <a:endParaRPr>
                        <a:latin typeface="Figtree"/>
                        <a:ea typeface="Figtree"/>
                        <a:cs typeface="Figtree"/>
                        <a:sym typeface="Figtree"/>
                      </a:endParaRPr>
                    </a:p>
                  </a:txBody>
                  <a:tcPr marT="91425" marB="91425" marR="91425" marL="91425">
                    <a:solidFill>
                      <a:srgbClr val="FBF99A"/>
                    </a:solidFill>
                  </a:tcPr>
                </a:tc>
                <a:tc>
                  <a:txBody>
                    <a:bodyPr/>
                    <a:lstStyle/>
                    <a:p>
                      <a:pPr indent="0" lvl="0" marL="0" rtl="0" algn="l">
                        <a:spcBef>
                          <a:spcPts val="0"/>
                        </a:spcBef>
                        <a:spcAft>
                          <a:spcPts val="0"/>
                        </a:spcAft>
                        <a:buNone/>
                      </a:pPr>
                      <a:r>
                        <a:t/>
                      </a:r>
                      <a:endParaRPr>
                        <a:latin typeface="Figtree"/>
                        <a:ea typeface="Figtree"/>
                        <a:cs typeface="Figtree"/>
                        <a:sym typeface="Figtree"/>
                      </a:endParaRPr>
                    </a:p>
                  </a:txBody>
                  <a:tcPr marT="91425" marB="91425" marR="91425" marL="91425">
                    <a:solidFill>
                      <a:srgbClr val="B3F39D"/>
                    </a:solidFill>
                  </a:tcPr>
                </a:tc>
                <a:tc>
                  <a:txBody>
                    <a:bodyPr/>
                    <a:lstStyle/>
                    <a:p>
                      <a:pPr indent="0" lvl="0" marL="0" rtl="0" algn="l">
                        <a:spcBef>
                          <a:spcPts val="0"/>
                        </a:spcBef>
                        <a:spcAft>
                          <a:spcPts val="0"/>
                        </a:spcAft>
                        <a:buNone/>
                      </a:pPr>
                      <a:r>
                        <a:t/>
                      </a:r>
                      <a:endParaRPr>
                        <a:latin typeface="Figtree"/>
                        <a:ea typeface="Figtree"/>
                        <a:cs typeface="Figtree"/>
                        <a:sym typeface="Figtree"/>
                      </a:endParaRPr>
                    </a:p>
                  </a:txBody>
                  <a:tcPr marT="91425" marB="91425" marR="91425" marL="91425">
                    <a:solidFill>
                      <a:srgbClr val="B3F39D"/>
                    </a:solidFill>
                  </a:tcPr>
                </a:tc>
              </a:tr>
              <a:tr h="429300">
                <a:tc>
                  <a:txBody>
                    <a:bodyPr/>
                    <a:lstStyle/>
                    <a:p>
                      <a:pPr indent="0" lvl="0" marL="0" rtl="0" algn="l">
                        <a:spcBef>
                          <a:spcPts val="0"/>
                        </a:spcBef>
                        <a:spcAft>
                          <a:spcPts val="0"/>
                        </a:spcAft>
                        <a:buNone/>
                      </a:pPr>
                      <a:r>
                        <a:rPr lang="en">
                          <a:latin typeface="Figtree"/>
                          <a:ea typeface="Figtree"/>
                          <a:cs typeface="Figtree"/>
                          <a:sym typeface="Figtree"/>
                        </a:rPr>
                        <a:t>Reliability</a:t>
                      </a:r>
                      <a:endParaRPr>
                        <a:latin typeface="Figtree"/>
                        <a:ea typeface="Figtree"/>
                        <a:cs typeface="Figtree"/>
                        <a:sym typeface="Figtree"/>
                      </a:endParaRPr>
                    </a:p>
                  </a:txBody>
                  <a:tcPr marT="91425" marB="91425" marR="91425" marL="91425"/>
                </a:tc>
                <a:tc>
                  <a:txBody>
                    <a:bodyPr/>
                    <a:lstStyle/>
                    <a:p>
                      <a:pPr indent="0" lvl="0" marL="0" rtl="0" algn="l">
                        <a:spcBef>
                          <a:spcPts val="0"/>
                        </a:spcBef>
                        <a:spcAft>
                          <a:spcPts val="0"/>
                        </a:spcAft>
                        <a:buNone/>
                      </a:pPr>
                      <a:r>
                        <a:t/>
                      </a:r>
                      <a:endParaRPr>
                        <a:latin typeface="Figtree"/>
                        <a:ea typeface="Figtree"/>
                        <a:cs typeface="Figtree"/>
                        <a:sym typeface="Figtree"/>
                      </a:endParaRPr>
                    </a:p>
                  </a:txBody>
                  <a:tcPr marT="91425" marB="91425" marR="91425" marL="91425">
                    <a:solidFill>
                      <a:srgbClr val="FBF99A"/>
                    </a:solidFill>
                  </a:tcPr>
                </a:tc>
                <a:tc>
                  <a:txBody>
                    <a:bodyPr/>
                    <a:lstStyle/>
                    <a:p>
                      <a:pPr indent="0" lvl="0" marL="0" rtl="0" algn="l">
                        <a:spcBef>
                          <a:spcPts val="0"/>
                        </a:spcBef>
                        <a:spcAft>
                          <a:spcPts val="0"/>
                        </a:spcAft>
                        <a:buNone/>
                      </a:pPr>
                      <a:r>
                        <a:t/>
                      </a:r>
                      <a:endParaRPr>
                        <a:latin typeface="Figtree"/>
                        <a:ea typeface="Figtree"/>
                        <a:cs typeface="Figtree"/>
                        <a:sym typeface="Figtree"/>
                      </a:endParaRPr>
                    </a:p>
                  </a:txBody>
                  <a:tcPr marT="91425" marB="91425" marR="91425" marL="91425">
                    <a:solidFill>
                      <a:srgbClr val="FBF99A"/>
                    </a:solidFill>
                  </a:tcPr>
                </a:tc>
                <a:tc>
                  <a:txBody>
                    <a:bodyPr/>
                    <a:lstStyle/>
                    <a:p>
                      <a:pPr indent="0" lvl="0" marL="0" rtl="0" algn="l">
                        <a:spcBef>
                          <a:spcPts val="0"/>
                        </a:spcBef>
                        <a:spcAft>
                          <a:spcPts val="0"/>
                        </a:spcAft>
                        <a:buNone/>
                      </a:pPr>
                      <a:r>
                        <a:t/>
                      </a:r>
                      <a:endParaRPr>
                        <a:latin typeface="Figtree"/>
                        <a:ea typeface="Figtree"/>
                        <a:cs typeface="Figtree"/>
                        <a:sym typeface="Figtree"/>
                      </a:endParaRPr>
                    </a:p>
                  </a:txBody>
                  <a:tcPr marT="91425" marB="91425" marR="91425" marL="91425">
                    <a:solidFill>
                      <a:srgbClr val="FBF99A"/>
                    </a:solidFill>
                  </a:tcPr>
                </a:tc>
              </a:tr>
              <a:tr h="429300">
                <a:tc>
                  <a:txBody>
                    <a:bodyPr/>
                    <a:lstStyle/>
                    <a:p>
                      <a:pPr indent="0" lvl="0" marL="0" rtl="0" algn="l">
                        <a:spcBef>
                          <a:spcPts val="0"/>
                        </a:spcBef>
                        <a:spcAft>
                          <a:spcPts val="0"/>
                        </a:spcAft>
                        <a:buNone/>
                      </a:pPr>
                      <a:r>
                        <a:rPr lang="en">
                          <a:latin typeface="Figtree"/>
                          <a:ea typeface="Figtree"/>
                          <a:cs typeface="Figtree"/>
                          <a:sym typeface="Figtree"/>
                        </a:rPr>
                        <a:t>Control</a:t>
                      </a:r>
                      <a:endParaRPr>
                        <a:latin typeface="Figtree"/>
                        <a:ea typeface="Figtree"/>
                        <a:cs typeface="Figtree"/>
                        <a:sym typeface="Figtree"/>
                      </a:endParaRPr>
                    </a:p>
                  </a:txBody>
                  <a:tcPr marT="91425" marB="91425" marR="91425" marL="91425"/>
                </a:tc>
                <a:tc>
                  <a:txBody>
                    <a:bodyPr/>
                    <a:lstStyle/>
                    <a:p>
                      <a:pPr indent="0" lvl="0" marL="0" rtl="0" algn="l">
                        <a:spcBef>
                          <a:spcPts val="0"/>
                        </a:spcBef>
                        <a:spcAft>
                          <a:spcPts val="0"/>
                        </a:spcAft>
                        <a:buNone/>
                      </a:pPr>
                      <a:r>
                        <a:t/>
                      </a:r>
                      <a:endParaRPr>
                        <a:latin typeface="Figtree"/>
                        <a:ea typeface="Figtree"/>
                        <a:cs typeface="Figtree"/>
                        <a:sym typeface="Figtree"/>
                      </a:endParaRPr>
                    </a:p>
                  </a:txBody>
                  <a:tcPr marT="91425" marB="91425" marR="91425" marL="91425">
                    <a:solidFill>
                      <a:srgbClr val="B3F39D"/>
                    </a:solidFill>
                  </a:tcPr>
                </a:tc>
                <a:tc>
                  <a:txBody>
                    <a:bodyPr/>
                    <a:lstStyle/>
                    <a:p>
                      <a:pPr indent="0" lvl="0" marL="0" rtl="0" algn="l">
                        <a:spcBef>
                          <a:spcPts val="0"/>
                        </a:spcBef>
                        <a:spcAft>
                          <a:spcPts val="0"/>
                        </a:spcAft>
                        <a:buNone/>
                      </a:pPr>
                      <a:r>
                        <a:t/>
                      </a:r>
                      <a:endParaRPr>
                        <a:latin typeface="Figtree"/>
                        <a:ea typeface="Figtree"/>
                        <a:cs typeface="Figtree"/>
                        <a:sym typeface="Figtree"/>
                      </a:endParaRPr>
                    </a:p>
                  </a:txBody>
                  <a:tcPr marT="91425" marB="91425" marR="91425" marL="91425">
                    <a:solidFill>
                      <a:srgbClr val="FEB2B2"/>
                    </a:solidFill>
                  </a:tcPr>
                </a:tc>
                <a:tc>
                  <a:txBody>
                    <a:bodyPr/>
                    <a:lstStyle/>
                    <a:p>
                      <a:pPr indent="0" lvl="0" marL="0" rtl="0" algn="l">
                        <a:spcBef>
                          <a:spcPts val="0"/>
                        </a:spcBef>
                        <a:spcAft>
                          <a:spcPts val="0"/>
                        </a:spcAft>
                        <a:buNone/>
                      </a:pPr>
                      <a:r>
                        <a:t/>
                      </a:r>
                      <a:endParaRPr>
                        <a:latin typeface="Figtree"/>
                        <a:ea typeface="Figtree"/>
                        <a:cs typeface="Figtree"/>
                        <a:sym typeface="Figtree"/>
                      </a:endParaRPr>
                    </a:p>
                  </a:txBody>
                  <a:tcPr marT="91425" marB="91425" marR="91425" marL="91425">
                    <a:solidFill>
                      <a:srgbClr val="B3F39D"/>
                    </a:solidFill>
                  </a:tcPr>
                </a:tc>
              </a:tr>
            </a:tbl>
          </a:graphicData>
        </a:graphic>
      </p:graphicFrame>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3" name="Shape 1983"/>
        <p:cNvGrpSpPr/>
        <p:nvPr/>
      </p:nvGrpSpPr>
      <p:grpSpPr>
        <a:xfrm>
          <a:off x="0" y="0"/>
          <a:ext cx="0" cy="0"/>
          <a:chOff x="0" y="0"/>
          <a:chExt cx="0" cy="0"/>
        </a:xfrm>
      </p:grpSpPr>
      <p:sp>
        <p:nvSpPr>
          <p:cNvPr id="1984" name="Google Shape;1984;p122"/>
          <p:cNvSpPr txBox="1"/>
          <p:nvPr>
            <p:ph idx="1" type="body"/>
          </p:nvPr>
        </p:nvSpPr>
        <p:spPr>
          <a:xfrm>
            <a:off x="720000" y="1215742"/>
            <a:ext cx="7704000" cy="26445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Char char="●"/>
            </a:pPr>
            <a:r>
              <a:rPr lang="en" sz="2000"/>
              <a:t>Are we effectively aligning our ideation and prototyping phases with our timeline? Where should we be moving faster/slower and what should we focus on so we are taking the best path?</a:t>
            </a:r>
            <a:endParaRPr sz="2000"/>
          </a:p>
        </p:txBody>
      </p:sp>
      <p:sp>
        <p:nvSpPr>
          <p:cNvPr id="1985" name="Google Shape;1985;p122"/>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Questions</a:t>
            </a:r>
            <a:endParaRPr/>
          </a:p>
        </p:txBody>
      </p:sp>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9" name="Shape 1989"/>
        <p:cNvGrpSpPr/>
        <p:nvPr/>
      </p:nvGrpSpPr>
      <p:grpSpPr>
        <a:xfrm>
          <a:off x="0" y="0"/>
          <a:ext cx="0" cy="0"/>
          <a:chOff x="0" y="0"/>
          <a:chExt cx="0" cy="0"/>
        </a:xfrm>
      </p:grpSpPr>
      <p:sp>
        <p:nvSpPr>
          <p:cNvPr id="1990" name="Google Shape;1990;p123"/>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CAD</a:t>
            </a:r>
            <a:endParaRPr/>
          </a:p>
        </p:txBody>
      </p:sp>
      <p:pic>
        <p:nvPicPr>
          <p:cNvPr id="1991" name="Google Shape;1991;p123"/>
          <p:cNvPicPr preferRelativeResize="0"/>
          <p:nvPr/>
        </p:nvPicPr>
        <p:blipFill>
          <a:blip r:embed="rId3">
            <a:alphaModFix/>
          </a:blip>
          <a:stretch>
            <a:fillRect/>
          </a:stretch>
        </p:blipFill>
        <p:spPr>
          <a:xfrm>
            <a:off x="2376925" y="484925"/>
            <a:ext cx="1780201" cy="2261051"/>
          </a:xfrm>
          <a:prstGeom prst="rect">
            <a:avLst/>
          </a:prstGeom>
          <a:noFill/>
          <a:ln>
            <a:noFill/>
          </a:ln>
          <a:effectLst>
            <a:outerShdw blurRad="57150" rotWithShape="0" algn="bl" dir="5400000" dist="19050">
              <a:srgbClr val="000000">
                <a:alpha val="50000"/>
              </a:srgbClr>
            </a:outerShdw>
          </a:effectLst>
        </p:spPr>
      </p:pic>
      <p:sp>
        <p:nvSpPr>
          <p:cNvPr id="1992" name="Google Shape;1992;p123"/>
          <p:cNvSpPr txBox="1"/>
          <p:nvPr/>
        </p:nvSpPr>
        <p:spPr>
          <a:xfrm>
            <a:off x="543575" y="1209425"/>
            <a:ext cx="1780200" cy="3234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Figtree"/>
                <a:ea typeface="Figtree"/>
                <a:cs typeface="Figtree"/>
                <a:sym typeface="Figtree"/>
              </a:rPr>
              <a:t>Better understanding of the functionality/sizing</a:t>
            </a:r>
            <a:endParaRPr>
              <a:solidFill>
                <a:schemeClr val="dk1"/>
              </a:solidFill>
              <a:latin typeface="Figtree"/>
              <a:ea typeface="Figtree"/>
              <a:cs typeface="Figtree"/>
              <a:sym typeface="Figtree"/>
            </a:endParaRPr>
          </a:p>
          <a:p>
            <a:pPr indent="0" lvl="0" marL="0" rtl="0" algn="l">
              <a:spcBef>
                <a:spcPts val="0"/>
              </a:spcBef>
              <a:spcAft>
                <a:spcPts val="0"/>
              </a:spcAft>
              <a:buNone/>
            </a:pPr>
            <a:r>
              <a:t/>
            </a:r>
            <a:endParaRPr>
              <a:solidFill>
                <a:schemeClr val="dk1"/>
              </a:solidFill>
              <a:latin typeface="Figtree"/>
              <a:ea typeface="Figtree"/>
              <a:cs typeface="Figtree"/>
              <a:sym typeface="Figtree"/>
            </a:endParaRPr>
          </a:p>
          <a:p>
            <a:pPr indent="0" lvl="0" marL="0" rtl="0" algn="l">
              <a:spcBef>
                <a:spcPts val="0"/>
              </a:spcBef>
              <a:spcAft>
                <a:spcPts val="0"/>
              </a:spcAft>
              <a:buNone/>
            </a:pPr>
            <a:r>
              <a:rPr lang="en">
                <a:solidFill>
                  <a:schemeClr val="dk1"/>
                </a:solidFill>
                <a:latin typeface="Figtree"/>
                <a:ea typeface="Figtree"/>
                <a:cs typeface="Figtree"/>
                <a:sym typeface="Figtree"/>
              </a:rPr>
              <a:t>Necessary for the creation of the threading modeling </a:t>
            </a:r>
            <a:endParaRPr>
              <a:solidFill>
                <a:schemeClr val="dk1"/>
              </a:solidFill>
              <a:latin typeface="Figtree"/>
              <a:ea typeface="Figtree"/>
              <a:cs typeface="Figtree"/>
              <a:sym typeface="Figtree"/>
            </a:endParaRPr>
          </a:p>
          <a:p>
            <a:pPr indent="0" lvl="0" marL="0" rtl="0" algn="l">
              <a:spcBef>
                <a:spcPts val="0"/>
              </a:spcBef>
              <a:spcAft>
                <a:spcPts val="0"/>
              </a:spcAft>
              <a:buNone/>
            </a:pPr>
            <a:r>
              <a:t/>
            </a:r>
            <a:endParaRPr>
              <a:solidFill>
                <a:schemeClr val="dk1"/>
              </a:solidFill>
              <a:latin typeface="Figtree"/>
              <a:ea typeface="Figtree"/>
              <a:cs typeface="Figtree"/>
              <a:sym typeface="Figtree"/>
            </a:endParaRPr>
          </a:p>
          <a:p>
            <a:pPr indent="0" lvl="0" marL="0" rtl="0" algn="l">
              <a:spcBef>
                <a:spcPts val="0"/>
              </a:spcBef>
              <a:spcAft>
                <a:spcPts val="0"/>
              </a:spcAft>
              <a:buNone/>
            </a:pPr>
            <a:r>
              <a:rPr lang="en">
                <a:solidFill>
                  <a:schemeClr val="dk1"/>
                </a:solidFill>
                <a:latin typeface="Figtree"/>
                <a:ea typeface="Figtree"/>
                <a:cs typeface="Figtree"/>
                <a:sym typeface="Figtree"/>
              </a:rPr>
              <a:t>Necessary for flow model creation</a:t>
            </a:r>
            <a:endParaRPr>
              <a:solidFill>
                <a:schemeClr val="dk1"/>
              </a:solidFill>
              <a:latin typeface="Figtree"/>
              <a:ea typeface="Figtree"/>
              <a:cs typeface="Figtree"/>
              <a:sym typeface="Figtree"/>
            </a:endParaRPr>
          </a:p>
          <a:p>
            <a:pPr indent="0" lvl="0" marL="0" rtl="0" algn="l">
              <a:spcBef>
                <a:spcPts val="0"/>
              </a:spcBef>
              <a:spcAft>
                <a:spcPts val="0"/>
              </a:spcAft>
              <a:buNone/>
            </a:pPr>
            <a:r>
              <a:t/>
            </a:r>
            <a:endParaRPr>
              <a:solidFill>
                <a:schemeClr val="dk1"/>
              </a:solidFill>
              <a:latin typeface="Figtree"/>
              <a:ea typeface="Figtree"/>
              <a:cs typeface="Figtree"/>
              <a:sym typeface="Figtree"/>
            </a:endParaRPr>
          </a:p>
          <a:p>
            <a:pPr indent="0" lvl="0" marL="0" rtl="0" algn="l">
              <a:spcBef>
                <a:spcPts val="0"/>
              </a:spcBef>
              <a:spcAft>
                <a:spcPts val="0"/>
              </a:spcAft>
              <a:buNone/>
            </a:pPr>
            <a:r>
              <a:rPr lang="en">
                <a:solidFill>
                  <a:schemeClr val="dk1"/>
                </a:solidFill>
                <a:latin typeface="Figtree"/>
                <a:ea typeface="Figtree"/>
                <a:cs typeface="Figtree"/>
                <a:sym typeface="Figtree"/>
              </a:rPr>
              <a:t>Optimal for sizing confirmation</a:t>
            </a:r>
            <a:endParaRPr>
              <a:solidFill>
                <a:schemeClr val="dk1"/>
              </a:solidFill>
              <a:latin typeface="Figtree"/>
              <a:ea typeface="Figtree"/>
              <a:cs typeface="Figtree"/>
              <a:sym typeface="Figtree"/>
            </a:endParaRPr>
          </a:p>
        </p:txBody>
      </p:sp>
      <p:pic>
        <p:nvPicPr>
          <p:cNvPr id="1993" name="Google Shape;1993;p123"/>
          <p:cNvPicPr preferRelativeResize="0"/>
          <p:nvPr/>
        </p:nvPicPr>
        <p:blipFill>
          <a:blip r:embed="rId4">
            <a:alphaModFix/>
          </a:blip>
          <a:stretch>
            <a:fillRect/>
          </a:stretch>
        </p:blipFill>
        <p:spPr>
          <a:xfrm>
            <a:off x="4300675" y="2111525"/>
            <a:ext cx="4414700" cy="2545775"/>
          </a:xfrm>
          <a:prstGeom prst="rect">
            <a:avLst/>
          </a:prstGeom>
          <a:noFill/>
          <a:ln>
            <a:noFill/>
          </a:ln>
          <a:effectLst>
            <a:outerShdw blurRad="57150" rotWithShape="0" algn="bl" dir="5400000" dist="19050">
              <a:srgbClr val="000000">
                <a:alpha val="50000"/>
              </a:srgbClr>
            </a:outerShdw>
          </a:effectLst>
        </p:spPr>
      </p:pic>
      <p:pic>
        <p:nvPicPr>
          <p:cNvPr id="1994" name="Google Shape;1994;p123"/>
          <p:cNvPicPr preferRelativeResize="0"/>
          <p:nvPr/>
        </p:nvPicPr>
        <p:blipFill>
          <a:blip r:embed="rId5">
            <a:alphaModFix/>
          </a:blip>
          <a:stretch>
            <a:fillRect/>
          </a:stretch>
        </p:blipFill>
        <p:spPr>
          <a:xfrm>
            <a:off x="5195875" y="394133"/>
            <a:ext cx="2884823" cy="1619876"/>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8" name="Shape 1998"/>
        <p:cNvGrpSpPr/>
        <p:nvPr/>
      </p:nvGrpSpPr>
      <p:grpSpPr>
        <a:xfrm>
          <a:off x="0" y="0"/>
          <a:ext cx="0" cy="0"/>
          <a:chOff x="0" y="0"/>
          <a:chExt cx="0" cy="0"/>
        </a:xfrm>
      </p:grpSpPr>
      <p:sp>
        <p:nvSpPr>
          <p:cNvPr id="1999" name="Google Shape;1999;p124"/>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Flow Modeling</a:t>
            </a:r>
            <a:endParaRPr/>
          </a:p>
        </p:txBody>
      </p:sp>
      <p:pic>
        <p:nvPicPr>
          <p:cNvPr id="2000" name="Google Shape;2000;p124"/>
          <p:cNvPicPr preferRelativeResize="0"/>
          <p:nvPr/>
        </p:nvPicPr>
        <p:blipFill>
          <a:blip r:embed="rId3">
            <a:alphaModFix/>
          </a:blip>
          <a:stretch>
            <a:fillRect/>
          </a:stretch>
        </p:blipFill>
        <p:spPr>
          <a:xfrm>
            <a:off x="673701" y="2992449"/>
            <a:ext cx="2654700" cy="1724003"/>
          </a:xfrm>
          <a:prstGeom prst="rect">
            <a:avLst/>
          </a:prstGeom>
          <a:noFill/>
          <a:ln>
            <a:noFill/>
          </a:ln>
          <a:effectLst>
            <a:outerShdw blurRad="57150" rotWithShape="0" algn="bl" dir="5400000" dist="19050">
              <a:srgbClr val="000000">
                <a:alpha val="50000"/>
              </a:srgbClr>
            </a:outerShdw>
          </a:effectLst>
        </p:spPr>
      </p:pic>
      <p:sp>
        <p:nvSpPr>
          <p:cNvPr id="2001" name="Google Shape;2001;p124"/>
          <p:cNvSpPr txBox="1"/>
          <p:nvPr/>
        </p:nvSpPr>
        <p:spPr>
          <a:xfrm>
            <a:off x="761000" y="1223675"/>
            <a:ext cx="2480100" cy="1676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Figtree"/>
                <a:ea typeface="Figtree"/>
                <a:cs typeface="Figtree"/>
                <a:sym typeface="Figtree"/>
              </a:rPr>
              <a:t>Tests the risk of the restricted lumen size</a:t>
            </a:r>
            <a:endParaRPr>
              <a:solidFill>
                <a:schemeClr val="dk1"/>
              </a:solidFill>
              <a:latin typeface="Figtree"/>
              <a:ea typeface="Figtree"/>
              <a:cs typeface="Figtree"/>
              <a:sym typeface="Figtree"/>
            </a:endParaRPr>
          </a:p>
          <a:p>
            <a:pPr indent="0" lvl="0" marL="0" rtl="0" algn="l">
              <a:spcBef>
                <a:spcPts val="0"/>
              </a:spcBef>
              <a:spcAft>
                <a:spcPts val="0"/>
              </a:spcAft>
              <a:buNone/>
            </a:pPr>
            <a:r>
              <a:t/>
            </a:r>
            <a:endParaRPr>
              <a:solidFill>
                <a:schemeClr val="dk1"/>
              </a:solidFill>
              <a:latin typeface="Figtree"/>
              <a:ea typeface="Figtree"/>
              <a:cs typeface="Figtree"/>
              <a:sym typeface="Figtree"/>
            </a:endParaRPr>
          </a:p>
          <a:p>
            <a:pPr indent="0" lvl="0" marL="0" rtl="0" algn="l">
              <a:spcBef>
                <a:spcPts val="0"/>
              </a:spcBef>
              <a:spcAft>
                <a:spcPts val="0"/>
              </a:spcAft>
              <a:buNone/>
            </a:pPr>
            <a:r>
              <a:rPr lang="en">
                <a:solidFill>
                  <a:schemeClr val="dk1"/>
                </a:solidFill>
                <a:latin typeface="Figtree"/>
                <a:ea typeface="Figtree"/>
                <a:cs typeface="Figtree"/>
                <a:sym typeface="Figtree"/>
              </a:rPr>
              <a:t>Better understanding of the flow of the flush on curved models</a:t>
            </a:r>
            <a:endParaRPr>
              <a:solidFill>
                <a:schemeClr val="dk1"/>
              </a:solidFill>
              <a:latin typeface="Figtree"/>
              <a:ea typeface="Figtree"/>
              <a:cs typeface="Figtree"/>
              <a:sym typeface="Figtree"/>
            </a:endParaRPr>
          </a:p>
        </p:txBody>
      </p:sp>
      <p:pic>
        <p:nvPicPr>
          <p:cNvPr id="2002" name="Google Shape;2002;p124"/>
          <p:cNvPicPr preferRelativeResize="0"/>
          <p:nvPr/>
        </p:nvPicPr>
        <p:blipFill>
          <a:blip r:embed="rId4">
            <a:alphaModFix/>
          </a:blip>
          <a:stretch>
            <a:fillRect/>
          </a:stretch>
        </p:blipFill>
        <p:spPr>
          <a:xfrm>
            <a:off x="4085125" y="445025"/>
            <a:ext cx="4052726" cy="2083750"/>
          </a:xfrm>
          <a:prstGeom prst="rect">
            <a:avLst/>
          </a:prstGeom>
          <a:noFill/>
          <a:ln>
            <a:noFill/>
          </a:ln>
          <a:effectLst>
            <a:outerShdw blurRad="57150" rotWithShape="0" algn="bl" dir="5400000" dist="19050">
              <a:srgbClr val="000000">
                <a:alpha val="50000"/>
              </a:srgbClr>
            </a:outerShdw>
          </a:effectLst>
        </p:spPr>
      </p:pic>
      <p:pic>
        <p:nvPicPr>
          <p:cNvPr id="2003" name="Google Shape;2003;p124"/>
          <p:cNvPicPr preferRelativeResize="0"/>
          <p:nvPr/>
        </p:nvPicPr>
        <p:blipFill>
          <a:blip r:embed="rId5">
            <a:alphaModFix/>
          </a:blip>
          <a:stretch>
            <a:fillRect/>
          </a:stretch>
        </p:blipFill>
        <p:spPr>
          <a:xfrm>
            <a:off x="4331863" y="2673900"/>
            <a:ext cx="3559240" cy="2083751"/>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7" name="Shape 2007"/>
        <p:cNvGrpSpPr/>
        <p:nvPr/>
      </p:nvGrpSpPr>
      <p:grpSpPr>
        <a:xfrm>
          <a:off x="0" y="0"/>
          <a:ext cx="0" cy="0"/>
          <a:chOff x="0" y="0"/>
          <a:chExt cx="0" cy="0"/>
        </a:xfrm>
      </p:grpSpPr>
      <p:sp>
        <p:nvSpPr>
          <p:cNvPr id="2008" name="Google Shape;2008;p125"/>
          <p:cNvSpPr txBox="1"/>
          <p:nvPr>
            <p:ph idx="1" type="body"/>
          </p:nvPr>
        </p:nvSpPr>
        <p:spPr>
          <a:xfrm>
            <a:off x="720000" y="1215742"/>
            <a:ext cx="7704000" cy="26445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SzPts val="1400"/>
              <a:buChar char="-"/>
            </a:pPr>
            <a:r>
              <a:rPr lang="en" sz="1400"/>
              <a:t>CAD + 3d Print Y-Port and Flushing Mechanism</a:t>
            </a:r>
            <a:endParaRPr sz="1400"/>
          </a:p>
          <a:p>
            <a:pPr indent="-317500" lvl="0" marL="457200" rtl="0" algn="l">
              <a:spcBef>
                <a:spcPts val="0"/>
              </a:spcBef>
              <a:spcAft>
                <a:spcPts val="0"/>
              </a:spcAft>
              <a:buSzPts val="1400"/>
              <a:buChar char="-"/>
            </a:pPr>
            <a:r>
              <a:rPr lang="en" sz="1400"/>
              <a:t>Develop accurate flow model off of CAD</a:t>
            </a:r>
            <a:endParaRPr sz="1400"/>
          </a:p>
          <a:p>
            <a:pPr indent="-317500" lvl="0" marL="457200" rtl="0" algn="l">
              <a:spcBef>
                <a:spcPts val="0"/>
              </a:spcBef>
              <a:spcAft>
                <a:spcPts val="0"/>
              </a:spcAft>
              <a:buSzPts val="1400"/>
              <a:buChar char="-"/>
            </a:pPr>
            <a:r>
              <a:rPr lang="en" sz="1400"/>
              <a:t>Calculate flow rate when certain holes covered</a:t>
            </a:r>
            <a:endParaRPr sz="1400"/>
          </a:p>
        </p:txBody>
      </p:sp>
      <p:sp>
        <p:nvSpPr>
          <p:cNvPr id="2009" name="Google Shape;2009;p125"/>
          <p:cNvSpPr txBox="1"/>
          <p:nvPr>
            <p:ph type="title"/>
          </p:nvPr>
        </p:nvSpPr>
        <p:spPr>
          <a:xfrm>
            <a:off x="720000" y="445025"/>
            <a:ext cx="46461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200"/>
              <a:t>Future Action: CAD + FLOW MODEL</a:t>
            </a:r>
            <a:endParaRPr sz="2200"/>
          </a:p>
        </p:txBody>
      </p:sp>
      <p:pic>
        <p:nvPicPr>
          <p:cNvPr id="2010" name="Google Shape;2010;p125"/>
          <p:cNvPicPr preferRelativeResize="0"/>
          <p:nvPr/>
        </p:nvPicPr>
        <p:blipFill>
          <a:blip r:embed="rId3">
            <a:alphaModFix/>
          </a:blip>
          <a:stretch>
            <a:fillRect/>
          </a:stretch>
        </p:blipFill>
        <p:spPr>
          <a:xfrm>
            <a:off x="820600" y="2554275"/>
            <a:ext cx="3857224" cy="2030300"/>
          </a:xfrm>
          <a:prstGeom prst="rect">
            <a:avLst/>
          </a:prstGeom>
          <a:noFill/>
          <a:ln>
            <a:noFill/>
          </a:ln>
        </p:spPr>
      </p:pic>
      <p:pic>
        <p:nvPicPr>
          <p:cNvPr id="2011" name="Google Shape;2011;p125"/>
          <p:cNvPicPr preferRelativeResize="0"/>
          <p:nvPr/>
        </p:nvPicPr>
        <p:blipFill>
          <a:blip r:embed="rId4">
            <a:alphaModFix/>
          </a:blip>
          <a:stretch>
            <a:fillRect/>
          </a:stretch>
        </p:blipFill>
        <p:spPr>
          <a:xfrm>
            <a:off x="4931775" y="2147650"/>
            <a:ext cx="3708652" cy="2138626"/>
          </a:xfrm>
          <a:prstGeom prst="rect">
            <a:avLst/>
          </a:prstGeom>
          <a:noFill/>
          <a:ln>
            <a:noFill/>
          </a:ln>
        </p:spPr>
      </p:pic>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5" name="Shape 2015"/>
        <p:cNvGrpSpPr/>
        <p:nvPr/>
      </p:nvGrpSpPr>
      <p:grpSpPr>
        <a:xfrm>
          <a:off x="0" y="0"/>
          <a:ext cx="0" cy="0"/>
          <a:chOff x="0" y="0"/>
          <a:chExt cx="0" cy="0"/>
        </a:xfrm>
      </p:grpSpPr>
      <p:sp>
        <p:nvSpPr>
          <p:cNvPr id="2016" name="Google Shape;2016;p126"/>
          <p:cNvSpPr txBox="1"/>
          <p:nvPr>
            <p:ph idx="1" type="body"/>
          </p:nvPr>
        </p:nvSpPr>
        <p:spPr>
          <a:xfrm>
            <a:off x="720000" y="987142"/>
            <a:ext cx="7704000" cy="2644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Risk: Does saline exit the first end holes without clearing the rest of the catheter when flushing?</a:t>
            </a:r>
            <a:endParaRPr/>
          </a:p>
          <a:p>
            <a:pPr indent="0" lvl="0" marL="0" rtl="0" algn="l">
              <a:spcBef>
                <a:spcPts val="0"/>
              </a:spcBef>
              <a:spcAft>
                <a:spcPts val="0"/>
              </a:spcAft>
              <a:buNone/>
            </a:pPr>
            <a:r>
              <a:rPr lang="en"/>
              <a:t>Testing: Saline flushing out a toothpaste-clogged drain without directed flushing exits the first end holes</a:t>
            </a:r>
            <a:endParaRPr/>
          </a:p>
          <a:p>
            <a:pPr indent="0" lvl="0" marL="0" rtl="0" algn="l">
              <a:spcBef>
                <a:spcPts val="0"/>
              </a:spcBef>
              <a:spcAft>
                <a:spcPts val="0"/>
              </a:spcAft>
              <a:buNone/>
            </a:pPr>
            <a:r>
              <a:t/>
            </a:r>
            <a:endParaRPr/>
          </a:p>
        </p:txBody>
      </p:sp>
      <p:sp>
        <p:nvSpPr>
          <p:cNvPr id="2017" name="Google Shape;2017;p126"/>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Directed Flushing Risk Evaluation</a:t>
            </a:r>
            <a:endParaRPr/>
          </a:p>
        </p:txBody>
      </p:sp>
      <p:pic>
        <p:nvPicPr>
          <p:cNvPr id="2018" name="Google Shape;2018;p126" title="Copy of IMG_1763.MOV">
            <a:hlinkClick r:id="rId3"/>
          </p:cNvPr>
          <p:cNvPicPr preferRelativeResize="0"/>
          <p:nvPr/>
        </p:nvPicPr>
        <p:blipFill>
          <a:blip r:embed="rId4">
            <a:alphaModFix/>
          </a:blip>
          <a:stretch>
            <a:fillRect/>
          </a:stretch>
        </p:blipFill>
        <p:spPr>
          <a:xfrm>
            <a:off x="2518575" y="1640225"/>
            <a:ext cx="4106850" cy="30801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18"/>
                                        </p:tgtEl>
                                        <p:attrNameLst>
                                          <p:attrName>style.visibility</p:attrName>
                                        </p:attrNameLst>
                                      </p:cBhvr>
                                      <p:to>
                                        <p:strVal val="visible"/>
                                      </p:to>
                                    </p:set>
                                    <p:animEffect filter="fade" transition="in">
                                      <p:cBhvr>
                                        <p:cTn dur="1000"/>
                                        <p:tgtEl>
                                          <p:spTgt spid="20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2" name="Shape 2022"/>
        <p:cNvGrpSpPr/>
        <p:nvPr/>
      </p:nvGrpSpPr>
      <p:grpSpPr>
        <a:xfrm>
          <a:off x="0" y="0"/>
          <a:ext cx="0" cy="0"/>
          <a:chOff x="0" y="0"/>
          <a:chExt cx="0" cy="0"/>
        </a:xfrm>
      </p:grpSpPr>
      <p:sp>
        <p:nvSpPr>
          <p:cNvPr id="2023" name="Google Shape;2023;p127"/>
          <p:cNvSpPr txBox="1"/>
          <p:nvPr>
            <p:ph idx="1" type="body"/>
          </p:nvPr>
        </p:nvSpPr>
        <p:spPr>
          <a:xfrm>
            <a:off x="720000" y="987142"/>
            <a:ext cx="7704000" cy="2644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Risk: Does covering the end holes allow the saline to flush throughout the entire catheter?</a:t>
            </a:r>
            <a:endParaRPr/>
          </a:p>
          <a:p>
            <a:pPr indent="0" lvl="0" marL="0" rtl="0" algn="l">
              <a:spcBef>
                <a:spcPts val="0"/>
              </a:spcBef>
              <a:spcAft>
                <a:spcPts val="0"/>
              </a:spcAft>
              <a:buNone/>
            </a:pPr>
            <a:r>
              <a:rPr lang="en"/>
              <a:t>Testing: Covering the end holes allows the saline to flush past them and unclog the other holes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2024" name="Google Shape;2024;p127"/>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Directed Flushing Risk Evaluation</a:t>
            </a:r>
            <a:endParaRPr/>
          </a:p>
        </p:txBody>
      </p:sp>
      <p:pic>
        <p:nvPicPr>
          <p:cNvPr id="2025" name="Google Shape;2025;p127" title="testingvideo.mp4">
            <a:hlinkClick r:id="rId3"/>
          </p:cNvPr>
          <p:cNvPicPr preferRelativeResize="0"/>
          <p:nvPr/>
        </p:nvPicPr>
        <p:blipFill>
          <a:blip r:embed="rId4">
            <a:alphaModFix/>
          </a:blip>
          <a:stretch>
            <a:fillRect/>
          </a:stretch>
        </p:blipFill>
        <p:spPr>
          <a:xfrm>
            <a:off x="2177662" y="1664600"/>
            <a:ext cx="4788677" cy="26936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25"/>
                                        </p:tgtEl>
                                        <p:attrNameLst>
                                          <p:attrName>style.visibility</p:attrName>
                                        </p:attrNameLst>
                                      </p:cBhvr>
                                      <p:to>
                                        <p:strVal val="visible"/>
                                      </p:to>
                                    </p:set>
                                    <p:animEffect filter="fade" transition="in">
                                      <p:cBhvr>
                                        <p:cTn dur="1000"/>
                                        <p:tgtEl>
                                          <p:spTgt spid="20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Accidents at Work and Occupational Diseases by Slidesgo">
  <a:themeElements>
    <a:clrScheme name="Simple Light">
      <a:dk1>
        <a:srgbClr val="263239"/>
      </a:dk1>
      <a:lt1>
        <a:srgbClr val="FDFCFB"/>
      </a:lt1>
      <a:dk2>
        <a:srgbClr val="EBEBEB"/>
      </a:dk2>
      <a:lt2>
        <a:srgbClr val="C8C7C7"/>
      </a:lt2>
      <a:accent1>
        <a:srgbClr val="9BA1A8"/>
      </a:accent1>
      <a:accent2>
        <a:srgbClr val="455A64"/>
      </a:accent2>
      <a:accent3>
        <a:srgbClr val="37474F"/>
      </a:accent3>
      <a:accent4>
        <a:srgbClr val="CFEBEC"/>
      </a:accent4>
      <a:accent5>
        <a:srgbClr val="86D5D8"/>
      </a:accent5>
      <a:accent6>
        <a:srgbClr val="3BAFB4"/>
      </a:accent6>
      <a:hlink>
        <a:srgbClr val="26323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